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Default Extension="wdp" ContentType="image/vnd.ms-photo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sldIdLst>
    <p:sldId id="257" r:id="rId2"/>
    <p:sldId id="293" r:id="rId3"/>
    <p:sldId id="295" r:id="rId4"/>
    <p:sldId id="296" r:id="rId5"/>
    <p:sldId id="297" r:id="rId6"/>
    <p:sldId id="298" r:id="rId7"/>
    <p:sldId id="299" r:id="rId8"/>
    <p:sldId id="300" r:id="rId9"/>
    <p:sldId id="301" r:id="rId10"/>
    <p:sldId id="302" r:id="rId11"/>
    <p:sldId id="303" r:id="rId12"/>
    <p:sldId id="304" r:id="rId13"/>
    <p:sldId id="305" r:id="rId14"/>
    <p:sldId id="306" r:id="rId15"/>
    <p:sldId id="307" r:id="rId16"/>
    <p:sldId id="308" r:id="rId17"/>
    <p:sldId id="309" r:id="rId18"/>
    <p:sldId id="311" r:id="rId19"/>
    <p:sldId id="310" r:id="rId20"/>
    <p:sldId id="312" r:id="rId21"/>
    <p:sldId id="313" r:id="rId22"/>
    <p:sldId id="314" r:id="rId23"/>
    <p:sldId id="315" r:id="rId24"/>
    <p:sldId id="316" r:id="rId25"/>
    <p:sldId id="318" r:id="rId26"/>
    <p:sldId id="319" r:id="rId27"/>
    <p:sldId id="320" r:id="rId28"/>
    <p:sldId id="321" r:id="rId29"/>
    <p:sldId id="322" r:id="rId30"/>
    <p:sldId id="323" r:id="rId31"/>
    <p:sldId id="324" r:id="rId32"/>
    <p:sldId id="325" r:id="rId33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loop="1" showNarration="1">
    <p:kiosk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FFCC99"/>
    <a:srgbClr val="FFFFFF"/>
    <a:srgbClr val="000000"/>
    <a:srgbClr val="009999"/>
    <a:srgbClr val="006666"/>
    <a:srgbClr val="003366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5987" autoAdjust="0"/>
    <p:restoredTop sz="94660"/>
  </p:normalViewPr>
  <p:slideViewPr>
    <p:cSldViewPr snapToGrid="0">
      <p:cViewPr varScale="1">
        <p:scale>
          <a:sx n="114" d="100"/>
          <a:sy n="114" d="100"/>
        </p:scale>
        <p:origin x="414" y="114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" Type="http://schemas.openxmlformats.org/officeDocument/2006/relationships/slide" Target="slides/slide2.xml"/><Relationship Id="rId21" Type="http://schemas.openxmlformats.org/officeDocument/2006/relationships/slide" Target="slides/slide20.xml"/><Relationship Id="rId34" Type="http://schemas.openxmlformats.org/officeDocument/2006/relationships/presProps" Target="presProps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slide" Target="slides/slide28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tableStyles" Target="tableStyles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theme" Target="theme/theme1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slide" Target="slides/slide30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viewProps" Target="viewProps.xml"/></Relationship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DEC8F1B-9364-4D1F-B72E-1E0E0F783DF8}" type="datetimeFigureOut">
              <a:rPr lang="en-US" smtClean="0"/>
              <a:t>06-Apr-17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96457AD-71F3-421C-BD5E-98035C23B107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02363136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DEC8F1B-9364-4D1F-B72E-1E0E0F783DF8}" type="datetimeFigureOut">
              <a:rPr lang="en-US" smtClean="0"/>
              <a:t>06-Apr-17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96457AD-71F3-421C-BD5E-98035C23B107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48984671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DEC8F1B-9364-4D1F-B72E-1E0E0F783DF8}" type="datetimeFigureOut">
              <a:rPr lang="en-US" smtClean="0"/>
              <a:t>06-Apr-17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96457AD-71F3-421C-BD5E-98035C23B107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80073798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DEC8F1B-9364-4D1F-B72E-1E0E0F783DF8}" type="datetimeFigureOut">
              <a:rPr lang="en-US" smtClean="0"/>
              <a:t>06-Apr-17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96457AD-71F3-421C-BD5E-98035C23B107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50371526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DEC8F1B-9364-4D1F-B72E-1E0E0F783DF8}" type="datetimeFigureOut">
              <a:rPr lang="en-US" smtClean="0"/>
              <a:t>06-Apr-17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96457AD-71F3-421C-BD5E-98035C23B107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4285552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DEC8F1B-9364-4D1F-B72E-1E0E0F783DF8}" type="datetimeFigureOut">
              <a:rPr lang="en-US" smtClean="0"/>
              <a:t>06-Apr-17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96457AD-71F3-421C-BD5E-98035C23B107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04874079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DEC8F1B-9364-4D1F-B72E-1E0E0F783DF8}" type="datetimeFigureOut">
              <a:rPr lang="en-US" smtClean="0"/>
              <a:t>06-Apr-17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96457AD-71F3-421C-BD5E-98035C23B107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96239200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DEC8F1B-9364-4D1F-B72E-1E0E0F783DF8}" type="datetimeFigureOut">
              <a:rPr lang="en-US" smtClean="0"/>
              <a:t>06-Apr-17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96457AD-71F3-421C-BD5E-98035C23B107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34711714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DEC8F1B-9364-4D1F-B72E-1E0E0F783DF8}" type="datetimeFigureOut">
              <a:rPr lang="en-US" smtClean="0"/>
              <a:t>06-Apr-17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96457AD-71F3-421C-BD5E-98035C23B107}" type="slidenum">
              <a:rPr lang="en-US" smtClean="0"/>
              <a:t>‹#›</a:t>
            </a:fld>
            <a:endParaRPr lang="en-US"/>
          </a:p>
        </p:txBody>
      </p:sp>
      <p:sp>
        <p:nvSpPr>
          <p:cNvPr id="5" name="TextBox 4"/>
          <p:cNvSpPr txBox="1"/>
          <p:nvPr userDrawn="1"/>
        </p:nvSpPr>
        <p:spPr>
          <a:xfrm>
            <a:off x="88135" y="6488668"/>
            <a:ext cx="331699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Visit: www.powerpointgames.uk</a:t>
            </a:r>
            <a:endParaRPr lang="en-US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1528667752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DEC8F1B-9364-4D1F-B72E-1E0E0F783DF8}" type="datetimeFigureOut">
              <a:rPr lang="en-US" smtClean="0"/>
              <a:t>06-Apr-17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96457AD-71F3-421C-BD5E-98035C23B107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64094214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DEC8F1B-9364-4D1F-B72E-1E0E0F783DF8}" type="datetimeFigureOut">
              <a:rPr lang="en-US" smtClean="0"/>
              <a:t>06-Apr-17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96457AD-71F3-421C-BD5E-98035C23B107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56394731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0">
              <a:schemeClr val="accent6">
                <a:lumMod val="60000"/>
                <a:lumOff val="40000"/>
              </a:schemeClr>
            </a:gs>
            <a:gs pos="45000">
              <a:schemeClr val="accent6">
                <a:lumMod val="75000"/>
              </a:schemeClr>
            </a:gs>
            <a:gs pos="100000">
              <a:schemeClr val="accent6">
                <a:lumMod val="50000"/>
              </a:schemeClr>
            </a:gs>
          </a:gsLst>
          <a:path path="circle">
            <a:fillToRect l="50000" t="50000" r="50000" b="50000"/>
          </a:path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7DEC8F1B-9364-4D1F-B72E-1E0E0F783DF8}" type="datetimeFigureOut">
              <a:rPr lang="en-US" smtClean="0"/>
              <a:t>06-Apr-17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696457AD-71F3-421C-BD5E-98035C23B107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5818577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8" Type="http://schemas.openxmlformats.org/officeDocument/2006/relationships/image" Target="../media/image6.png"/><Relationship Id="rId13" Type="http://schemas.microsoft.com/office/2007/relationships/hdphoto" Target="../media/hdphoto4.wdp"/><Relationship Id="rId18" Type="http://schemas.openxmlformats.org/officeDocument/2006/relationships/image" Target="../media/image11.png"/><Relationship Id="rId3" Type="http://schemas.openxmlformats.org/officeDocument/2006/relationships/image" Target="../media/image2.png"/><Relationship Id="rId21" Type="http://schemas.openxmlformats.org/officeDocument/2006/relationships/image" Target="../media/image13.png"/><Relationship Id="rId7" Type="http://schemas.microsoft.com/office/2007/relationships/hdphoto" Target="../media/hdphoto1.wdp"/><Relationship Id="rId12" Type="http://schemas.openxmlformats.org/officeDocument/2006/relationships/image" Target="../media/image8.png"/><Relationship Id="rId17" Type="http://schemas.microsoft.com/office/2007/relationships/hdphoto" Target="../media/hdphoto6.wdp"/><Relationship Id="rId2" Type="http://schemas.openxmlformats.org/officeDocument/2006/relationships/image" Target="../media/image1.jpeg"/><Relationship Id="rId16" Type="http://schemas.openxmlformats.org/officeDocument/2006/relationships/image" Target="../media/image10.png"/><Relationship Id="rId20" Type="http://schemas.openxmlformats.org/officeDocument/2006/relationships/image" Target="../media/image12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png"/><Relationship Id="rId11" Type="http://schemas.microsoft.com/office/2007/relationships/hdphoto" Target="../media/hdphoto3.wdp"/><Relationship Id="rId5" Type="http://schemas.openxmlformats.org/officeDocument/2006/relationships/image" Target="../media/image4.png"/><Relationship Id="rId15" Type="http://schemas.microsoft.com/office/2007/relationships/hdphoto" Target="../media/hdphoto5.wdp"/><Relationship Id="rId10" Type="http://schemas.openxmlformats.org/officeDocument/2006/relationships/image" Target="../media/image7.png"/><Relationship Id="rId19" Type="http://schemas.openxmlformats.org/officeDocument/2006/relationships/slide" Target="slide2.xml"/><Relationship Id="rId4" Type="http://schemas.openxmlformats.org/officeDocument/2006/relationships/image" Target="../media/image3.png"/><Relationship Id="rId9" Type="http://schemas.microsoft.com/office/2007/relationships/hdphoto" Target="../media/hdphoto2.wdp"/><Relationship Id="rId14" Type="http://schemas.openxmlformats.org/officeDocument/2006/relationships/image" Target="../media/image9.png"/><Relationship Id="rId22" Type="http://schemas.openxmlformats.org/officeDocument/2006/relationships/image" Target="../media/image14.png"/></Relationships>
</file>

<file path=ppt/slides/_rels/slide10.xml.rels><?xml version="1.0" encoding="UTF-8" standalone="yes"?>
<Relationships xmlns="http://schemas.openxmlformats.org/package/2006/relationships"><Relationship Id="rId13" Type="http://schemas.openxmlformats.org/officeDocument/2006/relationships/image" Target="../media/image19.png"/><Relationship Id="rId18" Type="http://schemas.microsoft.com/office/2007/relationships/hdphoto" Target="../media/hdphoto13.wdp"/><Relationship Id="rId26" Type="http://schemas.microsoft.com/office/2007/relationships/hdphoto" Target="../media/hdphoto18.wdp"/><Relationship Id="rId39" Type="http://schemas.openxmlformats.org/officeDocument/2006/relationships/slide" Target="slide3.xml"/><Relationship Id="rId21" Type="http://schemas.openxmlformats.org/officeDocument/2006/relationships/image" Target="../media/image25.png"/><Relationship Id="rId34" Type="http://schemas.microsoft.com/office/2007/relationships/hdphoto" Target="../media/hdphoto21.wdp"/><Relationship Id="rId42" Type="http://schemas.microsoft.com/office/2007/relationships/hdphoto" Target="../media/hdphoto7.wdp"/><Relationship Id="rId47" Type="http://schemas.openxmlformats.org/officeDocument/2006/relationships/image" Target="../media/image22.png"/><Relationship Id="rId50" Type="http://schemas.openxmlformats.org/officeDocument/2006/relationships/image" Target="../media/image8.png"/><Relationship Id="rId55" Type="http://schemas.microsoft.com/office/2007/relationships/hdphoto" Target="../media/hdphoto6.wdp"/><Relationship Id="rId63" Type="http://schemas.microsoft.com/office/2007/relationships/hdphoto" Target="../media/hdphoto24.wdp"/><Relationship Id="rId7" Type="http://schemas.microsoft.com/office/2007/relationships/hdphoto" Target="../media/hdphoto2.wdp"/><Relationship Id="rId2" Type="http://schemas.openxmlformats.org/officeDocument/2006/relationships/image" Target="../media/image5.png"/><Relationship Id="rId16" Type="http://schemas.microsoft.com/office/2007/relationships/hdphoto" Target="../media/hdphoto12.wdp"/><Relationship Id="rId29" Type="http://schemas.openxmlformats.org/officeDocument/2006/relationships/image" Target="../media/image9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6.png"/><Relationship Id="rId11" Type="http://schemas.microsoft.com/office/2007/relationships/hdphoto" Target="../media/hdphoto10.wdp"/><Relationship Id="rId24" Type="http://schemas.microsoft.com/office/2007/relationships/hdphoto" Target="../media/hdphoto17.wdp"/><Relationship Id="rId32" Type="http://schemas.microsoft.com/office/2007/relationships/hdphoto" Target="../media/hdphoto20.wdp"/><Relationship Id="rId37" Type="http://schemas.openxmlformats.org/officeDocument/2006/relationships/image" Target="../media/image35.png"/><Relationship Id="rId40" Type="http://schemas.openxmlformats.org/officeDocument/2006/relationships/slide" Target="slide10.xml"/><Relationship Id="rId45" Type="http://schemas.openxmlformats.org/officeDocument/2006/relationships/image" Target="../media/image17.png"/><Relationship Id="rId53" Type="http://schemas.microsoft.com/office/2007/relationships/hdphoto" Target="../media/hdphoto23.wdp"/><Relationship Id="rId58" Type="http://schemas.openxmlformats.org/officeDocument/2006/relationships/image" Target="../media/image36.png"/><Relationship Id="rId66" Type="http://schemas.openxmlformats.org/officeDocument/2006/relationships/image" Target="../media/image1.jpeg"/><Relationship Id="rId5" Type="http://schemas.microsoft.com/office/2007/relationships/hdphoto" Target="../media/hdphoto8.wdp"/><Relationship Id="rId15" Type="http://schemas.openxmlformats.org/officeDocument/2006/relationships/image" Target="../media/image20.png"/><Relationship Id="rId23" Type="http://schemas.openxmlformats.org/officeDocument/2006/relationships/image" Target="../media/image26.png"/><Relationship Id="rId28" Type="http://schemas.microsoft.com/office/2007/relationships/hdphoto" Target="../media/hdphoto19.wdp"/><Relationship Id="rId36" Type="http://schemas.microsoft.com/office/2007/relationships/hdphoto" Target="../media/hdphoto22.wdp"/><Relationship Id="rId49" Type="http://schemas.microsoft.com/office/2007/relationships/hdphoto" Target="../media/hdphoto15.wdp"/><Relationship Id="rId57" Type="http://schemas.openxmlformats.org/officeDocument/2006/relationships/image" Target="../media/image4.png"/><Relationship Id="rId61" Type="http://schemas.microsoft.com/office/2007/relationships/hdphoto" Target="../media/hdphoto28.wdp"/><Relationship Id="rId10" Type="http://schemas.openxmlformats.org/officeDocument/2006/relationships/image" Target="../media/image18.png"/><Relationship Id="rId19" Type="http://schemas.openxmlformats.org/officeDocument/2006/relationships/image" Target="../media/image38.png"/><Relationship Id="rId31" Type="http://schemas.openxmlformats.org/officeDocument/2006/relationships/image" Target="../media/image29.png"/><Relationship Id="rId44" Type="http://schemas.microsoft.com/office/2007/relationships/hdphoto" Target="../media/hdphoto14.wdp"/><Relationship Id="rId52" Type="http://schemas.openxmlformats.org/officeDocument/2006/relationships/image" Target="../media/image32.png"/><Relationship Id="rId60" Type="http://schemas.openxmlformats.org/officeDocument/2006/relationships/image" Target="../media/image37.png"/><Relationship Id="rId65" Type="http://schemas.microsoft.com/office/2007/relationships/hdphoto" Target="../media/hdphoto25.wdp"/><Relationship Id="rId4" Type="http://schemas.openxmlformats.org/officeDocument/2006/relationships/image" Target="../media/image16.png"/><Relationship Id="rId9" Type="http://schemas.microsoft.com/office/2007/relationships/hdphoto" Target="../media/hdphoto3.wdp"/><Relationship Id="rId14" Type="http://schemas.microsoft.com/office/2007/relationships/hdphoto" Target="../media/hdphoto11.wdp"/><Relationship Id="rId22" Type="http://schemas.microsoft.com/office/2007/relationships/hdphoto" Target="../media/hdphoto16.wdp"/><Relationship Id="rId27" Type="http://schemas.openxmlformats.org/officeDocument/2006/relationships/image" Target="../media/image28.png"/><Relationship Id="rId30" Type="http://schemas.microsoft.com/office/2007/relationships/hdphoto" Target="../media/hdphoto5.wdp"/><Relationship Id="rId35" Type="http://schemas.openxmlformats.org/officeDocument/2006/relationships/image" Target="../media/image31.png"/><Relationship Id="rId43" Type="http://schemas.openxmlformats.org/officeDocument/2006/relationships/image" Target="../media/image23.png"/><Relationship Id="rId48" Type="http://schemas.openxmlformats.org/officeDocument/2006/relationships/image" Target="../media/image24.png"/><Relationship Id="rId56" Type="http://schemas.openxmlformats.org/officeDocument/2006/relationships/image" Target="../media/image3.png"/><Relationship Id="rId64" Type="http://schemas.openxmlformats.org/officeDocument/2006/relationships/image" Target="../media/image34.png"/><Relationship Id="rId8" Type="http://schemas.openxmlformats.org/officeDocument/2006/relationships/image" Target="../media/image7.png"/><Relationship Id="rId51" Type="http://schemas.microsoft.com/office/2007/relationships/hdphoto" Target="../media/hdphoto4.wdp"/><Relationship Id="rId3" Type="http://schemas.microsoft.com/office/2007/relationships/hdphoto" Target="../media/hdphoto1.wdp"/><Relationship Id="rId12" Type="http://schemas.openxmlformats.org/officeDocument/2006/relationships/slide" Target="slide11.xml"/><Relationship Id="rId17" Type="http://schemas.openxmlformats.org/officeDocument/2006/relationships/image" Target="../media/image21.png"/><Relationship Id="rId25" Type="http://schemas.openxmlformats.org/officeDocument/2006/relationships/image" Target="../media/image27.png"/><Relationship Id="rId33" Type="http://schemas.openxmlformats.org/officeDocument/2006/relationships/image" Target="../media/image30.png"/><Relationship Id="rId38" Type="http://schemas.microsoft.com/office/2007/relationships/hdphoto" Target="../media/hdphoto26.wdp"/><Relationship Id="rId46" Type="http://schemas.microsoft.com/office/2007/relationships/hdphoto" Target="../media/hdphoto9.wdp"/><Relationship Id="rId59" Type="http://schemas.microsoft.com/office/2007/relationships/hdphoto" Target="../media/hdphoto27.wdp"/><Relationship Id="rId67" Type="http://schemas.openxmlformats.org/officeDocument/2006/relationships/image" Target="../media/image2.png"/><Relationship Id="rId20" Type="http://schemas.microsoft.com/office/2007/relationships/hdphoto" Target="../media/hdphoto29.wdp"/><Relationship Id="rId41" Type="http://schemas.openxmlformats.org/officeDocument/2006/relationships/image" Target="../media/image15.png"/><Relationship Id="rId54" Type="http://schemas.openxmlformats.org/officeDocument/2006/relationships/image" Target="../media/image10.png"/><Relationship Id="rId62" Type="http://schemas.openxmlformats.org/officeDocument/2006/relationships/image" Target="../media/image33.png"/></Relationships>
</file>

<file path=ppt/slides/_rels/slide11.xml.rels><?xml version="1.0" encoding="UTF-8" standalone="yes"?>
<Relationships xmlns="http://schemas.openxmlformats.org/package/2006/relationships"><Relationship Id="rId13" Type="http://schemas.openxmlformats.org/officeDocument/2006/relationships/slide" Target="slide11.xml"/><Relationship Id="rId18" Type="http://schemas.openxmlformats.org/officeDocument/2006/relationships/image" Target="../media/image21.png"/><Relationship Id="rId26" Type="http://schemas.openxmlformats.org/officeDocument/2006/relationships/image" Target="../media/image27.png"/><Relationship Id="rId39" Type="http://schemas.openxmlformats.org/officeDocument/2006/relationships/image" Target="../media/image15.png"/><Relationship Id="rId21" Type="http://schemas.microsoft.com/office/2007/relationships/hdphoto" Target="../media/hdphoto29.wdp"/><Relationship Id="rId34" Type="http://schemas.openxmlformats.org/officeDocument/2006/relationships/image" Target="../media/image30.png"/><Relationship Id="rId42" Type="http://schemas.microsoft.com/office/2007/relationships/hdphoto" Target="../media/hdphoto14.wdp"/><Relationship Id="rId47" Type="http://schemas.microsoft.com/office/2007/relationships/hdphoto" Target="../media/hdphoto15.wdp"/><Relationship Id="rId50" Type="http://schemas.openxmlformats.org/officeDocument/2006/relationships/image" Target="../media/image32.png"/><Relationship Id="rId55" Type="http://schemas.microsoft.com/office/2007/relationships/hdphoto" Target="../media/hdphoto6.wdp"/><Relationship Id="rId63" Type="http://schemas.microsoft.com/office/2007/relationships/hdphoto" Target="../media/hdphoto24.wdp"/><Relationship Id="rId7" Type="http://schemas.openxmlformats.org/officeDocument/2006/relationships/image" Target="../media/image6.png"/><Relationship Id="rId2" Type="http://schemas.openxmlformats.org/officeDocument/2006/relationships/image" Target="../media/image5.png"/><Relationship Id="rId16" Type="http://schemas.openxmlformats.org/officeDocument/2006/relationships/image" Target="../media/image20.png"/><Relationship Id="rId29" Type="http://schemas.microsoft.com/office/2007/relationships/hdphoto" Target="../media/hdphoto19.wdp"/><Relationship Id="rId1" Type="http://schemas.openxmlformats.org/officeDocument/2006/relationships/slideLayout" Target="../slideLayouts/slideLayout7.xml"/><Relationship Id="rId6" Type="http://schemas.openxmlformats.org/officeDocument/2006/relationships/slide" Target="slide12.xml"/><Relationship Id="rId11" Type="http://schemas.openxmlformats.org/officeDocument/2006/relationships/image" Target="../media/image18.png"/><Relationship Id="rId24" Type="http://schemas.openxmlformats.org/officeDocument/2006/relationships/image" Target="../media/image26.png"/><Relationship Id="rId32" Type="http://schemas.openxmlformats.org/officeDocument/2006/relationships/image" Target="../media/image29.png"/><Relationship Id="rId37" Type="http://schemas.microsoft.com/office/2007/relationships/hdphoto" Target="../media/hdphoto22.wdp"/><Relationship Id="rId40" Type="http://schemas.microsoft.com/office/2007/relationships/hdphoto" Target="../media/hdphoto7.wdp"/><Relationship Id="rId45" Type="http://schemas.openxmlformats.org/officeDocument/2006/relationships/image" Target="../media/image22.png"/><Relationship Id="rId53" Type="http://schemas.microsoft.com/office/2007/relationships/hdphoto" Target="../media/hdphoto26.wdp"/><Relationship Id="rId58" Type="http://schemas.openxmlformats.org/officeDocument/2006/relationships/image" Target="../media/image36.png"/><Relationship Id="rId66" Type="http://schemas.openxmlformats.org/officeDocument/2006/relationships/image" Target="../media/image1.jpeg"/><Relationship Id="rId5" Type="http://schemas.microsoft.com/office/2007/relationships/hdphoto" Target="../media/hdphoto8.wdp"/><Relationship Id="rId15" Type="http://schemas.microsoft.com/office/2007/relationships/hdphoto" Target="../media/hdphoto11.wdp"/><Relationship Id="rId23" Type="http://schemas.microsoft.com/office/2007/relationships/hdphoto" Target="../media/hdphoto16.wdp"/><Relationship Id="rId28" Type="http://schemas.openxmlformats.org/officeDocument/2006/relationships/image" Target="../media/image28.png"/><Relationship Id="rId36" Type="http://schemas.openxmlformats.org/officeDocument/2006/relationships/image" Target="../media/image31.png"/><Relationship Id="rId49" Type="http://schemas.microsoft.com/office/2007/relationships/hdphoto" Target="../media/hdphoto4.wdp"/><Relationship Id="rId57" Type="http://schemas.openxmlformats.org/officeDocument/2006/relationships/image" Target="../media/image4.png"/><Relationship Id="rId61" Type="http://schemas.microsoft.com/office/2007/relationships/hdphoto" Target="../media/hdphoto28.wdp"/><Relationship Id="rId10" Type="http://schemas.microsoft.com/office/2007/relationships/hdphoto" Target="../media/hdphoto3.wdp"/><Relationship Id="rId19" Type="http://schemas.microsoft.com/office/2007/relationships/hdphoto" Target="../media/hdphoto13.wdp"/><Relationship Id="rId31" Type="http://schemas.microsoft.com/office/2007/relationships/hdphoto" Target="../media/hdphoto5.wdp"/><Relationship Id="rId44" Type="http://schemas.microsoft.com/office/2007/relationships/hdphoto" Target="../media/hdphoto9.wdp"/><Relationship Id="rId52" Type="http://schemas.openxmlformats.org/officeDocument/2006/relationships/image" Target="../media/image35.png"/><Relationship Id="rId60" Type="http://schemas.openxmlformats.org/officeDocument/2006/relationships/image" Target="../media/image37.png"/><Relationship Id="rId65" Type="http://schemas.microsoft.com/office/2007/relationships/hdphoto" Target="../media/hdphoto25.wdp"/><Relationship Id="rId4" Type="http://schemas.openxmlformats.org/officeDocument/2006/relationships/image" Target="../media/image16.png"/><Relationship Id="rId9" Type="http://schemas.openxmlformats.org/officeDocument/2006/relationships/image" Target="../media/image7.png"/><Relationship Id="rId14" Type="http://schemas.openxmlformats.org/officeDocument/2006/relationships/image" Target="../media/image19.png"/><Relationship Id="rId22" Type="http://schemas.openxmlformats.org/officeDocument/2006/relationships/image" Target="../media/image25.png"/><Relationship Id="rId27" Type="http://schemas.microsoft.com/office/2007/relationships/hdphoto" Target="../media/hdphoto18.wdp"/><Relationship Id="rId30" Type="http://schemas.openxmlformats.org/officeDocument/2006/relationships/image" Target="../media/image9.png"/><Relationship Id="rId35" Type="http://schemas.microsoft.com/office/2007/relationships/hdphoto" Target="../media/hdphoto21.wdp"/><Relationship Id="rId43" Type="http://schemas.openxmlformats.org/officeDocument/2006/relationships/image" Target="../media/image17.png"/><Relationship Id="rId48" Type="http://schemas.openxmlformats.org/officeDocument/2006/relationships/image" Target="../media/image8.png"/><Relationship Id="rId56" Type="http://schemas.openxmlformats.org/officeDocument/2006/relationships/image" Target="../media/image3.png"/><Relationship Id="rId64" Type="http://schemas.openxmlformats.org/officeDocument/2006/relationships/image" Target="../media/image34.png"/><Relationship Id="rId8" Type="http://schemas.microsoft.com/office/2007/relationships/hdphoto" Target="../media/hdphoto2.wdp"/><Relationship Id="rId51" Type="http://schemas.microsoft.com/office/2007/relationships/hdphoto" Target="../media/hdphoto23.wdp"/><Relationship Id="rId3" Type="http://schemas.microsoft.com/office/2007/relationships/hdphoto" Target="../media/hdphoto1.wdp"/><Relationship Id="rId12" Type="http://schemas.microsoft.com/office/2007/relationships/hdphoto" Target="../media/hdphoto10.wdp"/><Relationship Id="rId17" Type="http://schemas.microsoft.com/office/2007/relationships/hdphoto" Target="../media/hdphoto12.wdp"/><Relationship Id="rId25" Type="http://schemas.microsoft.com/office/2007/relationships/hdphoto" Target="../media/hdphoto17.wdp"/><Relationship Id="rId33" Type="http://schemas.microsoft.com/office/2007/relationships/hdphoto" Target="../media/hdphoto20.wdp"/><Relationship Id="rId38" Type="http://schemas.openxmlformats.org/officeDocument/2006/relationships/slide" Target="slide3.xml"/><Relationship Id="rId46" Type="http://schemas.openxmlformats.org/officeDocument/2006/relationships/image" Target="../media/image24.png"/><Relationship Id="rId59" Type="http://schemas.microsoft.com/office/2007/relationships/hdphoto" Target="../media/hdphoto27.wdp"/><Relationship Id="rId67" Type="http://schemas.openxmlformats.org/officeDocument/2006/relationships/image" Target="../media/image2.png"/><Relationship Id="rId20" Type="http://schemas.openxmlformats.org/officeDocument/2006/relationships/image" Target="../media/image38.png"/><Relationship Id="rId41" Type="http://schemas.openxmlformats.org/officeDocument/2006/relationships/image" Target="../media/image23.png"/><Relationship Id="rId54" Type="http://schemas.openxmlformats.org/officeDocument/2006/relationships/image" Target="../media/image10.png"/><Relationship Id="rId62" Type="http://schemas.openxmlformats.org/officeDocument/2006/relationships/image" Target="../media/image33.png"/></Relationships>
</file>

<file path=ppt/slides/_rels/slide12.xml.rels><?xml version="1.0" encoding="UTF-8" standalone="yes"?>
<Relationships xmlns="http://schemas.openxmlformats.org/package/2006/relationships"><Relationship Id="rId13" Type="http://schemas.microsoft.com/office/2007/relationships/hdphoto" Target="../media/hdphoto12.wdp"/><Relationship Id="rId18" Type="http://schemas.openxmlformats.org/officeDocument/2006/relationships/image" Target="../media/image25.png"/><Relationship Id="rId26" Type="http://schemas.openxmlformats.org/officeDocument/2006/relationships/image" Target="../media/image9.png"/><Relationship Id="rId39" Type="http://schemas.microsoft.com/office/2007/relationships/hdphoto" Target="../media/hdphoto14.wdp"/><Relationship Id="rId21" Type="http://schemas.microsoft.com/office/2007/relationships/hdphoto" Target="../media/hdphoto17.wdp"/><Relationship Id="rId34" Type="http://schemas.openxmlformats.org/officeDocument/2006/relationships/slide" Target="slide3.xml"/><Relationship Id="rId42" Type="http://schemas.openxmlformats.org/officeDocument/2006/relationships/image" Target="../media/image22.png"/><Relationship Id="rId47" Type="http://schemas.openxmlformats.org/officeDocument/2006/relationships/image" Target="../media/image32.png"/><Relationship Id="rId50" Type="http://schemas.microsoft.com/office/2007/relationships/hdphoto" Target="../media/hdphoto26.wdp"/><Relationship Id="rId55" Type="http://schemas.microsoft.com/office/2007/relationships/hdphoto" Target="../media/hdphoto6.wdp"/><Relationship Id="rId63" Type="http://schemas.openxmlformats.org/officeDocument/2006/relationships/image" Target="../media/image33.png"/><Relationship Id="rId68" Type="http://schemas.openxmlformats.org/officeDocument/2006/relationships/image" Target="../media/image2.png"/><Relationship Id="rId7" Type="http://schemas.microsoft.com/office/2007/relationships/hdphoto" Target="../media/hdphoto2.wdp"/><Relationship Id="rId2" Type="http://schemas.openxmlformats.org/officeDocument/2006/relationships/image" Target="../media/image5.png"/><Relationship Id="rId16" Type="http://schemas.openxmlformats.org/officeDocument/2006/relationships/image" Target="../media/image38.png"/><Relationship Id="rId29" Type="http://schemas.microsoft.com/office/2007/relationships/hdphoto" Target="../media/hdphoto20.wdp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6.png"/><Relationship Id="rId11" Type="http://schemas.microsoft.com/office/2007/relationships/hdphoto" Target="../media/hdphoto10.wdp"/><Relationship Id="rId24" Type="http://schemas.openxmlformats.org/officeDocument/2006/relationships/image" Target="../media/image28.png"/><Relationship Id="rId32" Type="http://schemas.openxmlformats.org/officeDocument/2006/relationships/image" Target="../media/image31.png"/><Relationship Id="rId37" Type="http://schemas.microsoft.com/office/2007/relationships/hdphoto" Target="../media/hdphoto7.wdp"/><Relationship Id="rId40" Type="http://schemas.openxmlformats.org/officeDocument/2006/relationships/image" Target="../media/image17.png"/><Relationship Id="rId45" Type="http://schemas.openxmlformats.org/officeDocument/2006/relationships/image" Target="../media/image8.png"/><Relationship Id="rId53" Type="http://schemas.microsoft.com/office/2007/relationships/hdphoto" Target="../media/hdphoto11.wdp"/><Relationship Id="rId58" Type="http://schemas.openxmlformats.org/officeDocument/2006/relationships/slide" Target="slide13.xml"/><Relationship Id="rId66" Type="http://schemas.microsoft.com/office/2007/relationships/hdphoto" Target="../media/hdphoto25.wdp"/><Relationship Id="rId5" Type="http://schemas.microsoft.com/office/2007/relationships/hdphoto" Target="../media/hdphoto8.wdp"/><Relationship Id="rId15" Type="http://schemas.microsoft.com/office/2007/relationships/hdphoto" Target="../media/hdphoto13.wdp"/><Relationship Id="rId23" Type="http://schemas.microsoft.com/office/2007/relationships/hdphoto" Target="../media/hdphoto18.wdp"/><Relationship Id="rId28" Type="http://schemas.openxmlformats.org/officeDocument/2006/relationships/image" Target="../media/image29.png"/><Relationship Id="rId36" Type="http://schemas.openxmlformats.org/officeDocument/2006/relationships/image" Target="../media/image15.png"/><Relationship Id="rId49" Type="http://schemas.openxmlformats.org/officeDocument/2006/relationships/image" Target="../media/image35.png"/><Relationship Id="rId57" Type="http://schemas.openxmlformats.org/officeDocument/2006/relationships/image" Target="../media/image4.png"/><Relationship Id="rId61" Type="http://schemas.openxmlformats.org/officeDocument/2006/relationships/image" Target="../media/image37.png"/><Relationship Id="rId10" Type="http://schemas.openxmlformats.org/officeDocument/2006/relationships/image" Target="../media/image18.png"/><Relationship Id="rId19" Type="http://schemas.microsoft.com/office/2007/relationships/hdphoto" Target="../media/hdphoto16.wdp"/><Relationship Id="rId31" Type="http://schemas.microsoft.com/office/2007/relationships/hdphoto" Target="../media/hdphoto21.wdp"/><Relationship Id="rId44" Type="http://schemas.microsoft.com/office/2007/relationships/hdphoto" Target="../media/hdphoto15.wdp"/><Relationship Id="rId52" Type="http://schemas.openxmlformats.org/officeDocument/2006/relationships/image" Target="../media/image19.png"/><Relationship Id="rId60" Type="http://schemas.microsoft.com/office/2007/relationships/hdphoto" Target="../media/hdphoto27.wdp"/><Relationship Id="rId65" Type="http://schemas.openxmlformats.org/officeDocument/2006/relationships/image" Target="../media/image34.png"/><Relationship Id="rId4" Type="http://schemas.openxmlformats.org/officeDocument/2006/relationships/image" Target="../media/image16.png"/><Relationship Id="rId9" Type="http://schemas.microsoft.com/office/2007/relationships/hdphoto" Target="../media/hdphoto3.wdp"/><Relationship Id="rId14" Type="http://schemas.openxmlformats.org/officeDocument/2006/relationships/image" Target="../media/image21.png"/><Relationship Id="rId22" Type="http://schemas.openxmlformats.org/officeDocument/2006/relationships/image" Target="../media/image27.png"/><Relationship Id="rId27" Type="http://schemas.microsoft.com/office/2007/relationships/hdphoto" Target="../media/hdphoto5.wdp"/><Relationship Id="rId30" Type="http://schemas.openxmlformats.org/officeDocument/2006/relationships/image" Target="../media/image30.png"/><Relationship Id="rId35" Type="http://schemas.openxmlformats.org/officeDocument/2006/relationships/slide" Target="slide12.xml"/><Relationship Id="rId43" Type="http://schemas.openxmlformats.org/officeDocument/2006/relationships/image" Target="../media/image24.png"/><Relationship Id="rId48" Type="http://schemas.microsoft.com/office/2007/relationships/hdphoto" Target="../media/hdphoto23.wdp"/><Relationship Id="rId56" Type="http://schemas.openxmlformats.org/officeDocument/2006/relationships/image" Target="../media/image3.png"/><Relationship Id="rId64" Type="http://schemas.microsoft.com/office/2007/relationships/hdphoto" Target="../media/hdphoto24.wdp"/><Relationship Id="rId8" Type="http://schemas.openxmlformats.org/officeDocument/2006/relationships/image" Target="../media/image7.png"/><Relationship Id="rId51" Type="http://schemas.openxmlformats.org/officeDocument/2006/relationships/slide" Target="slide11.xml"/><Relationship Id="rId3" Type="http://schemas.microsoft.com/office/2007/relationships/hdphoto" Target="../media/hdphoto1.wdp"/><Relationship Id="rId12" Type="http://schemas.openxmlformats.org/officeDocument/2006/relationships/image" Target="../media/image20.png"/><Relationship Id="rId17" Type="http://schemas.microsoft.com/office/2007/relationships/hdphoto" Target="../media/hdphoto29.wdp"/><Relationship Id="rId25" Type="http://schemas.microsoft.com/office/2007/relationships/hdphoto" Target="../media/hdphoto19.wdp"/><Relationship Id="rId33" Type="http://schemas.microsoft.com/office/2007/relationships/hdphoto" Target="../media/hdphoto22.wdp"/><Relationship Id="rId38" Type="http://schemas.openxmlformats.org/officeDocument/2006/relationships/image" Target="../media/image23.png"/><Relationship Id="rId46" Type="http://schemas.microsoft.com/office/2007/relationships/hdphoto" Target="../media/hdphoto4.wdp"/><Relationship Id="rId59" Type="http://schemas.openxmlformats.org/officeDocument/2006/relationships/image" Target="../media/image36.png"/><Relationship Id="rId67" Type="http://schemas.openxmlformats.org/officeDocument/2006/relationships/image" Target="../media/image1.jpeg"/><Relationship Id="rId20" Type="http://schemas.openxmlformats.org/officeDocument/2006/relationships/image" Target="../media/image26.png"/><Relationship Id="rId41" Type="http://schemas.microsoft.com/office/2007/relationships/hdphoto" Target="../media/hdphoto9.wdp"/><Relationship Id="rId54" Type="http://schemas.openxmlformats.org/officeDocument/2006/relationships/image" Target="../media/image10.png"/><Relationship Id="rId62" Type="http://schemas.microsoft.com/office/2007/relationships/hdphoto" Target="../media/hdphoto28.wdp"/></Relationships>
</file>

<file path=ppt/slides/_rels/slide13.xml.rels><?xml version="1.0" encoding="UTF-8" standalone="yes"?>
<Relationships xmlns="http://schemas.openxmlformats.org/package/2006/relationships"><Relationship Id="rId13" Type="http://schemas.openxmlformats.org/officeDocument/2006/relationships/image" Target="../media/image21.png"/><Relationship Id="rId18" Type="http://schemas.microsoft.com/office/2007/relationships/hdphoto" Target="../media/hdphoto16.wdp"/><Relationship Id="rId26" Type="http://schemas.microsoft.com/office/2007/relationships/hdphoto" Target="../media/hdphoto5.wdp"/><Relationship Id="rId39" Type="http://schemas.openxmlformats.org/officeDocument/2006/relationships/image" Target="../media/image17.png"/><Relationship Id="rId21" Type="http://schemas.openxmlformats.org/officeDocument/2006/relationships/image" Target="../media/image27.png"/><Relationship Id="rId34" Type="http://schemas.openxmlformats.org/officeDocument/2006/relationships/slide" Target="slide13.xml"/><Relationship Id="rId42" Type="http://schemas.openxmlformats.org/officeDocument/2006/relationships/image" Target="../media/image24.png"/><Relationship Id="rId47" Type="http://schemas.microsoft.com/office/2007/relationships/hdphoto" Target="../media/hdphoto23.wdp"/><Relationship Id="rId50" Type="http://schemas.openxmlformats.org/officeDocument/2006/relationships/slide" Target="slide11.xml"/><Relationship Id="rId55" Type="http://schemas.openxmlformats.org/officeDocument/2006/relationships/image" Target="../media/image36.png"/><Relationship Id="rId63" Type="http://schemas.openxmlformats.org/officeDocument/2006/relationships/image" Target="../media/image33.png"/><Relationship Id="rId68" Type="http://schemas.openxmlformats.org/officeDocument/2006/relationships/image" Target="../media/image2.png"/><Relationship Id="rId7" Type="http://schemas.microsoft.com/office/2007/relationships/hdphoto" Target="../media/hdphoto3.wdp"/><Relationship Id="rId2" Type="http://schemas.openxmlformats.org/officeDocument/2006/relationships/image" Target="../media/image5.png"/><Relationship Id="rId16" Type="http://schemas.microsoft.com/office/2007/relationships/hdphoto" Target="../media/hdphoto29.wdp"/><Relationship Id="rId29" Type="http://schemas.openxmlformats.org/officeDocument/2006/relationships/image" Target="../media/image30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7.png"/><Relationship Id="rId11" Type="http://schemas.openxmlformats.org/officeDocument/2006/relationships/image" Target="../media/image20.png"/><Relationship Id="rId24" Type="http://schemas.microsoft.com/office/2007/relationships/hdphoto" Target="../media/hdphoto19.wdp"/><Relationship Id="rId32" Type="http://schemas.microsoft.com/office/2007/relationships/hdphoto" Target="../media/hdphoto22.wdp"/><Relationship Id="rId37" Type="http://schemas.openxmlformats.org/officeDocument/2006/relationships/image" Target="../media/image23.png"/><Relationship Id="rId40" Type="http://schemas.microsoft.com/office/2007/relationships/hdphoto" Target="../media/hdphoto9.wdp"/><Relationship Id="rId45" Type="http://schemas.microsoft.com/office/2007/relationships/hdphoto" Target="../media/hdphoto4.wdp"/><Relationship Id="rId53" Type="http://schemas.openxmlformats.org/officeDocument/2006/relationships/image" Target="../media/image6.png"/><Relationship Id="rId58" Type="http://schemas.microsoft.com/office/2007/relationships/hdphoto" Target="../media/hdphoto6.wdp"/><Relationship Id="rId66" Type="http://schemas.microsoft.com/office/2007/relationships/hdphoto" Target="../media/hdphoto25.wdp"/><Relationship Id="rId5" Type="http://schemas.microsoft.com/office/2007/relationships/hdphoto" Target="../media/hdphoto8.wdp"/><Relationship Id="rId15" Type="http://schemas.openxmlformats.org/officeDocument/2006/relationships/image" Target="../media/image38.png"/><Relationship Id="rId23" Type="http://schemas.openxmlformats.org/officeDocument/2006/relationships/image" Target="../media/image28.png"/><Relationship Id="rId28" Type="http://schemas.microsoft.com/office/2007/relationships/hdphoto" Target="../media/hdphoto20.wdp"/><Relationship Id="rId36" Type="http://schemas.microsoft.com/office/2007/relationships/hdphoto" Target="../media/hdphoto7.wdp"/><Relationship Id="rId49" Type="http://schemas.microsoft.com/office/2007/relationships/hdphoto" Target="../media/hdphoto26.wdp"/><Relationship Id="rId57" Type="http://schemas.openxmlformats.org/officeDocument/2006/relationships/image" Target="../media/image10.png"/><Relationship Id="rId61" Type="http://schemas.openxmlformats.org/officeDocument/2006/relationships/image" Target="../media/image37.png"/><Relationship Id="rId10" Type="http://schemas.openxmlformats.org/officeDocument/2006/relationships/slide" Target="slide14.xml"/><Relationship Id="rId19" Type="http://schemas.openxmlformats.org/officeDocument/2006/relationships/image" Target="../media/image26.png"/><Relationship Id="rId31" Type="http://schemas.openxmlformats.org/officeDocument/2006/relationships/image" Target="../media/image31.png"/><Relationship Id="rId44" Type="http://schemas.openxmlformats.org/officeDocument/2006/relationships/image" Target="../media/image8.png"/><Relationship Id="rId52" Type="http://schemas.microsoft.com/office/2007/relationships/hdphoto" Target="../media/hdphoto11.wdp"/><Relationship Id="rId60" Type="http://schemas.openxmlformats.org/officeDocument/2006/relationships/image" Target="../media/image4.png"/><Relationship Id="rId65" Type="http://schemas.openxmlformats.org/officeDocument/2006/relationships/image" Target="../media/image34.png"/><Relationship Id="rId4" Type="http://schemas.openxmlformats.org/officeDocument/2006/relationships/image" Target="../media/image16.png"/><Relationship Id="rId9" Type="http://schemas.microsoft.com/office/2007/relationships/hdphoto" Target="../media/hdphoto10.wdp"/><Relationship Id="rId14" Type="http://schemas.microsoft.com/office/2007/relationships/hdphoto" Target="../media/hdphoto13.wdp"/><Relationship Id="rId22" Type="http://schemas.microsoft.com/office/2007/relationships/hdphoto" Target="../media/hdphoto18.wdp"/><Relationship Id="rId27" Type="http://schemas.openxmlformats.org/officeDocument/2006/relationships/image" Target="../media/image29.png"/><Relationship Id="rId30" Type="http://schemas.microsoft.com/office/2007/relationships/hdphoto" Target="../media/hdphoto21.wdp"/><Relationship Id="rId35" Type="http://schemas.openxmlformats.org/officeDocument/2006/relationships/image" Target="../media/image15.png"/><Relationship Id="rId43" Type="http://schemas.microsoft.com/office/2007/relationships/hdphoto" Target="../media/hdphoto15.wdp"/><Relationship Id="rId48" Type="http://schemas.openxmlformats.org/officeDocument/2006/relationships/image" Target="../media/image35.png"/><Relationship Id="rId56" Type="http://schemas.microsoft.com/office/2007/relationships/hdphoto" Target="../media/hdphoto27.wdp"/><Relationship Id="rId64" Type="http://schemas.microsoft.com/office/2007/relationships/hdphoto" Target="../media/hdphoto24.wdp"/><Relationship Id="rId8" Type="http://schemas.openxmlformats.org/officeDocument/2006/relationships/image" Target="../media/image18.png"/><Relationship Id="rId51" Type="http://schemas.openxmlformats.org/officeDocument/2006/relationships/image" Target="../media/image19.png"/><Relationship Id="rId3" Type="http://schemas.microsoft.com/office/2007/relationships/hdphoto" Target="../media/hdphoto1.wdp"/><Relationship Id="rId12" Type="http://schemas.microsoft.com/office/2007/relationships/hdphoto" Target="../media/hdphoto12.wdp"/><Relationship Id="rId17" Type="http://schemas.openxmlformats.org/officeDocument/2006/relationships/image" Target="../media/image25.png"/><Relationship Id="rId25" Type="http://schemas.openxmlformats.org/officeDocument/2006/relationships/image" Target="../media/image9.png"/><Relationship Id="rId33" Type="http://schemas.openxmlformats.org/officeDocument/2006/relationships/slide" Target="slide3.xml"/><Relationship Id="rId38" Type="http://schemas.microsoft.com/office/2007/relationships/hdphoto" Target="../media/hdphoto14.wdp"/><Relationship Id="rId46" Type="http://schemas.openxmlformats.org/officeDocument/2006/relationships/image" Target="../media/image32.png"/><Relationship Id="rId59" Type="http://schemas.openxmlformats.org/officeDocument/2006/relationships/image" Target="../media/image3.png"/><Relationship Id="rId67" Type="http://schemas.openxmlformats.org/officeDocument/2006/relationships/image" Target="../media/image1.jpeg"/><Relationship Id="rId20" Type="http://schemas.microsoft.com/office/2007/relationships/hdphoto" Target="../media/hdphoto17.wdp"/><Relationship Id="rId41" Type="http://schemas.openxmlformats.org/officeDocument/2006/relationships/image" Target="../media/image22.png"/><Relationship Id="rId54" Type="http://schemas.microsoft.com/office/2007/relationships/hdphoto" Target="../media/hdphoto2.wdp"/><Relationship Id="rId62" Type="http://schemas.microsoft.com/office/2007/relationships/hdphoto" Target="../media/hdphoto28.wdp"/></Relationships>
</file>

<file path=ppt/slides/_rels/slide14.xml.rels><?xml version="1.0" encoding="UTF-8" standalone="yes"?>
<Relationships xmlns="http://schemas.openxmlformats.org/package/2006/relationships"><Relationship Id="rId13" Type="http://schemas.microsoft.com/office/2007/relationships/hdphoto" Target="../media/hdphoto13.wdp"/><Relationship Id="rId18" Type="http://schemas.openxmlformats.org/officeDocument/2006/relationships/image" Target="../media/image26.png"/><Relationship Id="rId26" Type="http://schemas.openxmlformats.org/officeDocument/2006/relationships/image" Target="../media/image29.png"/><Relationship Id="rId39" Type="http://schemas.microsoft.com/office/2007/relationships/hdphoto" Target="../media/hdphoto9.wdp"/><Relationship Id="rId21" Type="http://schemas.microsoft.com/office/2007/relationships/hdphoto" Target="../media/hdphoto18.wdp"/><Relationship Id="rId34" Type="http://schemas.openxmlformats.org/officeDocument/2006/relationships/image" Target="../media/image15.png"/><Relationship Id="rId42" Type="http://schemas.microsoft.com/office/2007/relationships/hdphoto" Target="../media/hdphoto15.wdp"/><Relationship Id="rId47" Type="http://schemas.openxmlformats.org/officeDocument/2006/relationships/image" Target="../media/image35.png"/><Relationship Id="rId50" Type="http://schemas.openxmlformats.org/officeDocument/2006/relationships/image" Target="../media/image19.png"/><Relationship Id="rId55" Type="http://schemas.microsoft.com/office/2007/relationships/hdphoto" Target="../media/hdphoto27.wdp"/><Relationship Id="rId63" Type="http://schemas.openxmlformats.org/officeDocument/2006/relationships/image" Target="../media/image33.png"/><Relationship Id="rId68" Type="http://schemas.openxmlformats.org/officeDocument/2006/relationships/image" Target="../media/image2.png"/><Relationship Id="rId7" Type="http://schemas.microsoft.com/office/2007/relationships/hdphoto" Target="../media/hdphoto3.wdp"/><Relationship Id="rId2" Type="http://schemas.openxmlformats.org/officeDocument/2006/relationships/image" Target="../media/image5.png"/><Relationship Id="rId16" Type="http://schemas.openxmlformats.org/officeDocument/2006/relationships/image" Target="../media/image25.png"/><Relationship Id="rId29" Type="http://schemas.microsoft.com/office/2007/relationships/hdphoto" Target="../media/hdphoto21.wdp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7.png"/><Relationship Id="rId11" Type="http://schemas.microsoft.com/office/2007/relationships/hdphoto" Target="../media/hdphoto12.wdp"/><Relationship Id="rId24" Type="http://schemas.openxmlformats.org/officeDocument/2006/relationships/image" Target="../media/image9.png"/><Relationship Id="rId32" Type="http://schemas.openxmlformats.org/officeDocument/2006/relationships/slide" Target="slide3.xml"/><Relationship Id="rId37" Type="http://schemas.microsoft.com/office/2007/relationships/hdphoto" Target="../media/hdphoto14.wdp"/><Relationship Id="rId40" Type="http://schemas.openxmlformats.org/officeDocument/2006/relationships/image" Target="../media/image22.png"/><Relationship Id="rId45" Type="http://schemas.openxmlformats.org/officeDocument/2006/relationships/image" Target="../media/image32.png"/><Relationship Id="rId53" Type="http://schemas.microsoft.com/office/2007/relationships/hdphoto" Target="../media/hdphoto2.wdp"/><Relationship Id="rId58" Type="http://schemas.microsoft.com/office/2007/relationships/hdphoto" Target="../media/hdphoto6.wdp"/><Relationship Id="rId66" Type="http://schemas.microsoft.com/office/2007/relationships/hdphoto" Target="../media/hdphoto25.wdp"/><Relationship Id="rId5" Type="http://schemas.microsoft.com/office/2007/relationships/hdphoto" Target="../media/hdphoto8.wdp"/><Relationship Id="rId15" Type="http://schemas.microsoft.com/office/2007/relationships/hdphoto" Target="../media/hdphoto29.wdp"/><Relationship Id="rId23" Type="http://schemas.microsoft.com/office/2007/relationships/hdphoto" Target="../media/hdphoto19.wdp"/><Relationship Id="rId28" Type="http://schemas.openxmlformats.org/officeDocument/2006/relationships/image" Target="../media/image30.png"/><Relationship Id="rId36" Type="http://schemas.openxmlformats.org/officeDocument/2006/relationships/image" Target="../media/image23.png"/><Relationship Id="rId49" Type="http://schemas.openxmlformats.org/officeDocument/2006/relationships/slide" Target="slide11.xml"/><Relationship Id="rId57" Type="http://schemas.openxmlformats.org/officeDocument/2006/relationships/image" Target="../media/image10.png"/><Relationship Id="rId61" Type="http://schemas.openxmlformats.org/officeDocument/2006/relationships/image" Target="../media/image37.png"/><Relationship Id="rId10" Type="http://schemas.openxmlformats.org/officeDocument/2006/relationships/image" Target="../media/image20.png"/><Relationship Id="rId19" Type="http://schemas.microsoft.com/office/2007/relationships/hdphoto" Target="../media/hdphoto17.wdp"/><Relationship Id="rId31" Type="http://schemas.microsoft.com/office/2007/relationships/hdphoto" Target="../media/hdphoto22.wdp"/><Relationship Id="rId44" Type="http://schemas.microsoft.com/office/2007/relationships/hdphoto" Target="../media/hdphoto4.wdp"/><Relationship Id="rId52" Type="http://schemas.openxmlformats.org/officeDocument/2006/relationships/image" Target="../media/image6.png"/><Relationship Id="rId60" Type="http://schemas.openxmlformats.org/officeDocument/2006/relationships/image" Target="../media/image4.png"/><Relationship Id="rId65" Type="http://schemas.openxmlformats.org/officeDocument/2006/relationships/image" Target="../media/image34.png"/><Relationship Id="rId4" Type="http://schemas.openxmlformats.org/officeDocument/2006/relationships/image" Target="../media/image16.png"/><Relationship Id="rId9" Type="http://schemas.microsoft.com/office/2007/relationships/hdphoto" Target="../media/hdphoto10.wdp"/><Relationship Id="rId14" Type="http://schemas.openxmlformats.org/officeDocument/2006/relationships/image" Target="../media/image38.png"/><Relationship Id="rId22" Type="http://schemas.openxmlformats.org/officeDocument/2006/relationships/image" Target="../media/image28.png"/><Relationship Id="rId27" Type="http://schemas.microsoft.com/office/2007/relationships/hdphoto" Target="../media/hdphoto20.wdp"/><Relationship Id="rId30" Type="http://schemas.openxmlformats.org/officeDocument/2006/relationships/image" Target="../media/image31.png"/><Relationship Id="rId35" Type="http://schemas.microsoft.com/office/2007/relationships/hdphoto" Target="../media/hdphoto7.wdp"/><Relationship Id="rId43" Type="http://schemas.openxmlformats.org/officeDocument/2006/relationships/image" Target="../media/image8.png"/><Relationship Id="rId48" Type="http://schemas.microsoft.com/office/2007/relationships/hdphoto" Target="../media/hdphoto26.wdp"/><Relationship Id="rId56" Type="http://schemas.openxmlformats.org/officeDocument/2006/relationships/slide" Target="slide15.xml"/><Relationship Id="rId64" Type="http://schemas.microsoft.com/office/2007/relationships/hdphoto" Target="../media/hdphoto24.wdp"/><Relationship Id="rId8" Type="http://schemas.openxmlformats.org/officeDocument/2006/relationships/image" Target="../media/image18.png"/><Relationship Id="rId51" Type="http://schemas.microsoft.com/office/2007/relationships/hdphoto" Target="../media/hdphoto11.wdp"/><Relationship Id="rId3" Type="http://schemas.microsoft.com/office/2007/relationships/hdphoto" Target="../media/hdphoto1.wdp"/><Relationship Id="rId12" Type="http://schemas.openxmlformats.org/officeDocument/2006/relationships/image" Target="../media/image21.png"/><Relationship Id="rId17" Type="http://schemas.microsoft.com/office/2007/relationships/hdphoto" Target="../media/hdphoto16.wdp"/><Relationship Id="rId25" Type="http://schemas.microsoft.com/office/2007/relationships/hdphoto" Target="../media/hdphoto5.wdp"/><Relationship Id="rId33" Type="http://schemas.openxmlformats.org/officeDocument/2006/relationships/slide" Target="slide14.xml"/><Relationship Id="rId38" Type="http://schemas.openxmlformats.org/officeDocument/2006/relationships/image" Target="../media/image17.png"/><Relationship Id="rId46" Type="http://schemas.microsoft.com/office/2007/relationships/hdphoto" Target="../media/hdphoto23.wdp"/><Relationship Id="rId59" Type="http://schemas.openxmlformats.org/officeDocument/2006/relationships/image" Target="../media/image3.png"/><Relationship Id="rId67" Type="http://schemas.openxmlformats.org/officeDocument/2006/relationships/image" Target="../media/image1.jpeg"/><Relationship Id="rId20" Type="http://schemas.openxmlformats.org/officeDocument/2006/relationships/image" Target="../media/image27.png"/><Relationship Id="rId41" Type="http://schemas.openxmlformats.org/officeDocument/2006/relationships/image" Target="../media/image24.png"/><Relationship Id="rId54" Type="http://schemas.openxmlformats.org/officeDocument/2006/relationships/image" Target="../media/image36.png"/><Relationship Id="rId62" Type="http://schemas.microsoft.com/office/2007/relationships/hdphoto" Target="../media/hdphoto28.wdp"/></Relationships>
</file>

<file path=ppt/slides/_rels/slide15.xml.rels><?xml version="1.0" encoding="UTF-8" standalone="yes"?>
<Relationships xmlns="http://schemas.openxmlformats.org/package/2006/relationships"><Relationship Id="rId13" Type="http://schemas.openxmlformats.org/officeDocument/2006/relationships/image" Target="../media/image38.png"/><Relationship Id="rId18" Type="http://schemas.microsoft.com/office/2007/relationships/hdphoto" Target="../media/hdphoto17.wdp"/><Relationship Id="rId26" Type="http://schemas.microsoft.com/office/2007/relationships/hdphoto" Target="../media/hdphoto20.wdp"/><Relationship Id="rId39" Type="http://schemas.openxmlformats.org/officeDocument/2006/relationships/image" Target="../media/image22.png"/><Relationship Id="rId21" Type="http://schemas.openxmlformats.org/officeDocument/2006/relationships/image" Target="../media/image28.png"/><Relationship Id="rId34" Type="http://schemas.microsoft.com/office/2007/relationships/hdphoto" Target="../media/hdphoto7.wdp"/><Relationship Id="rId42" Type="http://schemas.openxmlformats.org/officeDocument/2006/relationships/image" Target="../media/image8.png"/><Relationship Id="rId47" Type="http://schemas.microsoft.com/office/2007/relationships/hdphoto" Target="../media/hdphoto26.wdp"/><Relationship Id="rId50" Type="http://schemas.openxmlformats.org/officeDocument/2006/relationships/image" Target="../media/image6.png"/><Relationship Id="rId55" Type="http://schemas.microsoft.com/office/2007/relationships/hdphoto" Target="../media/hdphoto6.wdp"/><Relationship Id="rId63" Type="http://schemas.microsoft.com/office/2007/relationships/hdphoto" Target="../media/hdphoto24.wdp"/><Relationship Id="rId7" Type="http://schemas.openxmlformats.org/officeDocument/2006/relationships/image" Target="../media/image7.png"/><Relationship Id="rId2" Type="http://schemas.openxmlformats.org/officeDocument/2006/relationships/image" Target="../media/image5.png"/><Relationship Id="rId16" Type="http://schemas.microsoft.com/office/2007/relationships/hdphoto" Target="../media/hdphoto16.wdp"/><Relationship Id="rId29" Type="http://schemas.openxmlformats.org/officeDocument/2006/relationships/image" Target="../media/image31.png"/><Relationship Id="rId1" Type="http://schemas.openxmlformats.org/officeDocument/2006/relationships/slideLayout" Target="../slideLayouts/slideLayout7.xml"/><Relationship Id="rId6" Type="http://schemas.microsoft.com/office/2007/relationships/hdphoto" Target="../media/hdphoto8.wdp"/><Relationship Id="rId11" Type="http://schemas.openxmlformats.org/officeDocument/2006/relationships/image" Target="../media/image21.png"/><Relationship Id="rId24" Type="http://schemas.microsoft.com/office/2007/relationships/hdphoto" Target="../media/hdphoto5.wdp"/><Relationship Id="rId32" Type="http://schemas.openxmlformats.org/officeDocument/2006/relationships/slide" Target="slide15.xml"/><Relationship Id="rId37" Type="http://schemas.openxmlformats.org/officeDocument/2006/relationships/image" Target="../media/image17.png"/><Relationship Id="rId40" Type="http://schemas.openxmlformats.org/officeDocument/2006/relationships/image" Target="../media/image24.png"/><Relationship Id="rId45" Type="http://schemas.microsoft.com/office/2007/relationships/hdphoto" Target="../media/hdphoto23.wdp"/><Relationship Id="rId53" Type="http://schemas.microsoft.com/office/2007/relationships/hdphoto" Target="../media/hdphoto27.wdp"/><Relationship Id="rId58" Type="http://schemas.openxmlformats.org/officeDocument/2006/relationships/image" Target="../media/image3.png"/><Relationship Id="rId66" Type="http://schemas.openxmlformats.org/officeDocument/2006/relationships/image" Target="../media/image1.jpeg"/><Relationship Id="rId5" Type="http://schemas.openxmlformats.org/officeDocument/2006/relationships/image" Target="../media/image16.png"/><Relationship Id="rId15" Type="http://schemas.openxmlformats.org/officeDocument/2006/relationships/image" Target="../media/image25.png"/><Relationship Id="rId23" Type="http://schemas.openxmlformats.org/officeDocument/2006/relationships/image" Target="../media/image9.png"/><Relationship Id="rId28" Type="http://schemas.microsoft.com/office/2007/relationships/hdphoto" Target="../media/hdphoto21.wdp"/><Relationship Id="rId36" Type="http://schemas.microsoft.com/office/2007/relationships/hdphoto" Target="../media/hdphoto14.wdp"/><Relationship Id="rId49" Type="http://schemas.microsoft.com/office/2007/relationships/hdphoto" Target="../media/hdphoto11.wdp"/><Relationship Id="rId57" Type="http://schemas.microsoft.com/office/2007/relationships/hdphoto" Target="../media/hdphoto12.wdp"/><Relationship Id="rId61" Type="http://schemas.microsoft.com/office/2007/relationships/hdphoto" Target="../media/hdphoto28.wdp"/><Relationship Id="rId10" Type="http://schemas.microsoft.com/office/2007/relationships/hdphoto" Target="../media/hdphoto10.wdp"/><Relationship Id="rId19" Type="http://schemas.openxmlformats.org/officeDocument/2006/relationships/image" Target="../media/image27.png"/><Relationship Id="rId31" Type="http://schemas.openxmlformats.org/officeDocument/2006/relationships/slide" Target="slide3.xml"/><Relationship Id="rId44" Type="http://schemas.openxmlformats.org/officeDocument/2006/relationships/image" Target="../media/image32.png"/><Relationship Id="rId52" Type="http://schemas.openxmlformats.org/officeDocument/2006/relationships/image" Target="../media/image36.png"/><Relationship Id="rId60" Type="http://schemas.openxmlformats.org/officeDocument/2006/relationships/image" Target="../media/image37.png"/><Relationship Id="rId65" Type="http://schemas.microsoft.com/office/2007/relationships/hdphoto" Target="../media/hdphoto25.wdp"/><Relationship Id="rId4" Type="http://schemas.openxmlformats.org/officeDocument/2006/relationships/slide" Target="slide16.xml"/><Relationship Id="rId9" Type="http://schemas.openxmlformats.org/officeDocument/2006/relationships/image" Target="../media/image18.png"/><Relationship Id="rId14" Type="http://schemas.microsoft.com/office/2007/relationships/hdphoto" Target="../media/hdphoto29.wdp"/><Relationship Id="rId22" Type="http://schemas.microsoft.com/office/2007/relationships/hdphoto" Target="../media/hdphoto19.wdp"/><Relationship Id="rId27" Type="http://schemas.openxmlformats.org/officeDocument/2006/relationships/image" Target="../media/image30.png"/><Relationship Id="rId30" Type="http://schemas.microsoft.com/office/2007/relationships/hdphoto" Target="../media/hdphoto22.wdp"/><Relationship Id="rId35" Type="http://schemas.openxmlformats.org/officeDocument/2006/relationships/image" Target="../media/image23.png"/><Relationship Id="rId43" Type="http://schemas.microsoft.com/office/2007/relationships/hdphoto" Target="../media/hdphoto4.wdp"/><Relationship Id="rId48" Type="http://schemas.openxmlformats.org/officeDocument/2006/relationships/image" Target="../media/image19.png"/><Relationship Id="rId56" Type="http://schemas.openxmlformats.org/officeDocument/2006/relationships/image" Target="../media/image20.png"/><Relationship Id="rId64" Type="http://schemas.openxmlformats.org/officeDocument/2006/relationships/image" Target="../media/image34.png"/><Relationship Id="rId8" Type="http://schemas.microsoft.com/office/2007/relationships/hdphoto" Target="../media/hdphoto3.wdp"/><Relationship Id="rId51" Type="http://schemas.microsoft.com/office/2007/relationships/hdphoto" Target="../media/hdphoto2.wdp"/><Relationship Id="rId3" Type="http://schemas.microsoft.com/office/2007/relationships/hdphoto" Target="../media/hdphoto1.wdp"/><Relationship Id="rId12" Type="http://schemas.microsoft.com/office/2007/relationships/hdphoto" Target="../media/hdphoto13.wdp"/><Relationship Id="rId17" Type="http://schemas.openxmlformats.org/officeDocument/2006/relationships/image" Target="../media/image26.png"/><Relationship Id="rId25" Type="http://schemas.openxmlformats.org/officeDocument/2006/relationships/image" Target="../media/image29.png"/><Relationship Id="rId33" Type="http://schemas.openxmlformats.org/officeDocument/2006/relationships/image" Target="../media/image15.png"/><Relationship Id="rId38" Type="http://schemas.microsoft.com/office/2007/relationships/hdphoto" Target="../media/hdphoto9.wdp"/><Relationship Id="rId46" Type="http://schemas.openxmlformats.org/officeDocument/2006/relationships/image" Target="../media/image35.png"/><Relationship Id="rId59" Type="http://schemas.openxmlformats.org/officeDocument/2006/relationships/image" Target="../media/image4.png"/><Relationship Id="rId67" Type="http://schemas.openxmlformats.org/officeDocument/2006/relationships/image" Target="../media/image2.png"/><Relationship Id="rId20" Type="http://schemas.microsoft.com/office/2007/relationships/hdphoto" Target="../media/hdphoto18.wdp"/><Relationship Id="rId41" Type="http://schemas.microsoft.com/office/2007/relationships/hdphoto" Target="../media/hdphoto15.wdp"/><Relationship Id="rId54" Type="http://schemas.openxmlformats.org/officeDocument/2006/relationships/image" Target="../media/image10.png"/><Relationship Id="rId62" Type="http://schemas.openxmlformats.org/officeDocument/2006/relationships/image" Target="../media/image33.png"/></Relationships>
</file>

<file path=ppt/slides/_rels/slide16.xml.rels><?xml version="1.0" encoding="UTF-8" standalone="yes"?>
<Relationships xmlns="http://schemas.openxmlformats.org/package/2006/relationships"><Relationship Id="rId13" Type="http://schemas.microsoft.com/office/2007/relationships/hdphoto" Target="../media/hdphoto29.wdp"/><Relationship Id="rId18" Type="http://schemas.openxmlformats.org/officeDocument/2006/relationships/image" Target="../media/image27.png"/><Relationship Id="rId26" Type="http://schemas.microsoft.com/office/2007/relationships/hdphoto" Target="../media/hdphoto20.wdp"/><Relationship Id="rId39" Type="http://schemas.openxmlformats.org/officeDocument/2006/relationships/image" Target="../media/image8.png"/><Relationship Id="rId21" Type="http://schemas.openxmlformats.org/officeDocument/2006/relationships/image" Target="../media/image28.png"/><Relationship Id="rId34" Type="http://schemas.microsoft.com/office/2007/relationships/hdphoto" Target="../media/hdphoto7.wdp"/><Relationship Id="rId42" Type="http://schemas.microsoft.com/office/2007/relationships/hdphoto" Target="../media/hdphoto23.wdp"/><Relationship Id="rId47" Type="http://schemas.microsoft.com/office/2007/relationships/hdphoto" Target="../media/hdphoto11.wdp"/><Relationship Id="rId50" Type="http://schemas.openxmlformats.org/officeDocument/2006/relationships/image" Target="../media/image36.png"/><Relationship Id="rId55" Type="http://schemas.openxmlformats.org/officeDocument/2006/relationships/image" Target="../media/image10.png"/><Relationship Id="rId63" Type="http://schemas.openxmlformats.org/officeDocument/2006/relationships/image" Target="../media/image33.png"/><Relationship Id="rId68" Type="http://schemas.openxmlformats.org/officeDocument/2006/relationships/image" Target="../media/image2.png"/><Relationship Id="rId7" Type="http://schemas.microsoft.com/office/2007/relationships/hdphoto" Target="../media/hdphoto3.wdp"/><Relationship Id="rId2" Type="http://schemas.openxmlformats.org/officeDocument/2006/relationships/image" Target="../media/image5.png"/><Relationship Id="rId16" Type="http://schemas.openxmlformats.org/officeDocument/2006/relationships/image" Target="../media/image26.png"/><Relationship Id="rId29" Type="http://schemas.openxmlformats.org/officeDocument/2006/relationships/image" Target="../media/image31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7.png"/><Relationship Id="rId11" Type="http://schemas.microsoft.com/office/2007/relationships/hdphoto" Target="../media/hdphoto13.wdp"/><Relationship Id="rId24" Type="http://schemas.microsoft.com/office/2007/relationships/hdphoto" Target="../media/hdphoto5.wdp"/><Relationship Id="rId32" Type="http://schemas.openxmlformats.org/officeDocument/2006/relationships/slide" Target="slide16.xml"/><Relationship Id="rId37" Type="http://schemas.openxmlformats.org/officeDocument/2006/relationships/image" Target="../media/image24.png"/><Relationship Id="rId40" Type="http://schemas.microsoft.com/office/2007/relationships/hdphoto" Target="../media/hdphoto4.wdp"/><Relationship Id="rId45" Type="http://schemas.openxmlformats.org/officeDocument/2006/relationships/slide" Target="slide11.xml"/><Relationship Id="rId53" Type="http://schemas.microsoft.com/office/2007/relationships/hdphoto" Target="../media/hdphoto14.wdp"/><Relationship Id="rId58" Type="http://schemas.microsoft.com/office/2007/relationships/hdphoto" Target="../media/hdphoto12.wdp"/><Relationship Id="rId66" Type="http://schemas.microsoft.com/office/2007/relationships/hdphoto" Target="../media/hdphoto25.wdp"/><Relationship Id="rId5" Type="http://schemas.microsoft.com/office/2007/relationships/hdphoto" Target="../media/hdphoto8.wdp"/><Relationship Id="rId15" Type="http://schemas.microsoft.com/office/2007/relationships/hdphoto" Target="../media/hdphoto16.wdp"/><Relationship Id="rId23" Type="http://schemas.openxmlformats.org/officeDocument/2006/relationships/image" Target="../media/image9.png"/><Relationship Id="rId28" Type="http://schemas.microsoft.com/office/2007/relationships/hdphoto" Target="../media/hdphoto21.wdp"/><Relationship Id="rId36" Type="http://schemas.microsoft.com/office/2007/relationships/hdphoto" Target="../media/hdphoto9.wdp"/><Relationship Id="rId49" Type="http://schemas.microsoft.com/office/2007/relationships/hdphoto" Target="../media/hdphoto2.wdp"/><Relationship Id="rId57" Type="http://schemas.openxmlformats.org/officeDocument/2006/relationships/image" Target="../media/image20.png"/><Relationship Id="rId61" Type="http://schemas.openxmlformats.org/officeDocument/2006/relationships/image" Target="../media/image37.png"/><Relationship Id="rId10" Type="http://schemas.openxmlformats.org/officeDocument/2006/relationships/image" Target="../media/image21.png"/><Relationship Id="rId19" Type="http://schemas.microsoft.com/office/2007/relationships/hdphoto" Target="../media/hdphoto18.wdp"/><Relationship Id="rId31" Type="http://schemas.openxmlformats.org/officeDocument/2006/relationships/slide" Target="slide3.xml"/><Relationship Id="rId44" Type="http://schemas.microsoft.com/office/2007/relationships/hdphoto" Target="../media/hdphoto26.wdp"/><Relationship Id="rId52" Type="http://schemas.openxmlformats.org/officeDocument/2006/relationships/image" Target="../media/image23.png"/><Relationship Id="rId60" Type="http://schemas.openxmlformats.org/officeDocument/2006/relationships/image" Target="../media/image4.png"/><Relationship Id="rId65" Type="http://schemas.openxmlformats.org/officeDocument/2006/relationships/image" Target="../media/image34.png"/><Relationship Id="rId4" Type="http://schemas.openxmlformats.org/officeDocument/2006/relationships/image" Target="../media/image16.png"/><Relationship Id="rId9" Type="http://schemas.microsoft.com/office/2007/relationships/hdphoto" Target="../media/hdphoto10.wdp"/><Relationship Id="rId14" Type="http://schemas.openxmlformats.org/officeDocument/2006/relationships/image" Target="../media/image25.png"/><Relationship Id="rId22" Type="http://schemas.microsoft.com/office/2007/relationships/hdphoto" Target="../media/hdphoto19.wdp"/><Relationship Id="rId27" Type="http://schemas.openxmlformats.org/officeDocument/2006/relationships/image" Target="../media/image30.png"/><Relationship Id="rId30" Type="http://schemas.microsoft.com/office/2007/relationships/hdphoto" Target="../media/hdphoto22.wdp"/><Relationship Id="rId35" Type="http://schemas.openxmlformats.org/officeDocument/2006/relationships/image" Target="../media/image17.png"/><Relationship Id="rId43" Type="http://schemas.openxmlformats.org/officeDocument/2006/relationships/image" Target="../media/image35.png"/><Relationship Id="rId48" Type="http://schemas.openxmlformats.org/officeDocument/2006/relationships/image" Target="../media/image6.png"/><Relationship Id="rId56" Type="http://schemas.microsoft.com/office/2007/relationships/hdphoto" Target="../media/hdphoto6.wdp"/><Relationship Id="rId64" Type="http://schemas.microsoft.com/office/2007/relationships/hdphoto" Target="../media/hdphoto24.wdp"/><Relationship Id="rId8" Type="http://schemas.openxmlformats.org/officeDocument/2006/relationships/image" Target="../media/image18.png"/><Relationship Id="rId51" Type="http://schemas.microsoft.com/office/2007/relationships/hdphoto" Target="../media/hdphoto27.wdp"/><Relationship Id="rId3" Type="http://schemas.microsoft.com/office/2007/relationships/hdphoto" Target="../media/hdphoto1.wdp"/><Relationship Id="rId12" Type="http://schemas.openxmlformats.org/officeDocument/2006/relationships/image" Target="../media/image38.png"/><Relationship Id="rId17" Type="http://schemas.microsoft.com/office/2007/relationships/hdphoto" Target="../media/hdphoto17.wdp"/><Relationship Id="rId25" Type="http://schemas.openxmlformats.org/officeDocument/2006/relationships/image" Target="../media/image29.png"/><Relationship Id="rId33" Type="http://schemas.openxmlformats.org/officeDocument/2006/relationships/image" Target="../media/image15.png"/><Relationship Id="rId38" Type="http://schemas.microsoft.com/office/2007/relationships/hdphoto" Target="../media/hdphoto15.wdp"/><Relationship Id="rId46" Type="http://schemas.openxmlformats.org/officeDocument/2006/relationships/image" Target="../media/image19.png"/><Relationship Id="rId59" Type="http://schemas.openxmlformats.org/officeDocument/2006/relationships/image" Target="../media/image3.png"/><Relationship Id="rId67" Type="http://schemas.openxmlformats.org/officeDocument/2006/relationships/image" Target="../media/image1.jpeg"/><Relationship Id="rId20" Type="http://schemas.openxmlformats.org/officeDocument/2006/relationships/slide" Target="slide17.xml"/><Relationship Id="rId41" Type="http://schemas.openxmlformats.org/officeDocument/2006/relationships/image" Target="../media/image32.png"/><Relationship Id="rId54" Type="http://schemas.openxmlformats.org/officeDocument/2006/relationships/image" Target="../media/image22.png"/><Relationship Id="rId62" Type="http://schemas.microsoft.com/office/2007/relationships/hdphoto" Target="../media/hdphoto28.wdp"/></Relationships>
</file>

<file path=ppt/slides/_rels/slide17.xml.rels><?xml version="1.0" encoding="UTF-8" standalone="yes"?>
<Relationships xmlns="http://schemas.openxmlformats.org/package/2006/relationships"><Relationship Id="rId13" Type="http://schemas.microsoft.com/office/2007/relationships/hdphoto" Target="../media/hdphoto16.wdp"/><Relationship Id="rId18" Type="http://schemas.microsoft.com/office/2007/relationships/hdphoto" Target="../media/hdphoto18.wdp"/><Relationship Id="rId26" Type="http://schemas.microsoft.com/office/2007/relationships/hdphoto" Target="../media/hdphoto21.wdp"/><Relationship Id="rId39" Type="http://schemas.openxmlformats.org/officeDocument/2006/relationships/image" Target="../media/image32.png"/><Relationship Id="rId21" Type="http://schemas.openxmlformats.org/officeDocument/2006/relationships/image" Target="../media/image9.png"/><Relationship Id="rId34" Type="http://schemas.microsoft.com/office/2007/relationships/hdphoto" Target="../media/hdphoto9.wdp"/><Relationship Id="rId42" Type="http://schemas.microsoft.com/office/2007/relationships/hdphoto" Target="../media/hdphoto26.wdp"/><Relationship Id="rId47" Type="http://schemas.microsoft.com/office/2007/relationships/hdphoto" Target="../media/hdphoto2.wdp"/><Relationship Id="rId50" Type="http://schemas.openxmlformats.org/officeDocument/2006/relationships/image" Target="../media/image10.png"/><Relationship Id="rId55" Type="http://schemas.openxmlformats.org/officeDocument/2006/relationships/image" Target="../media/image16.png"/><Relationship Id="rId63" Type="http://schemas.openxmlformats.org/officeDocument/2006/relationships/image" Target="../media/image33.png"/><Relationship Id="rId68" Type="http://schemas.openxmlformats.org/officeDocument/2006/relationships/image" Target="../media/image2.png"/><Relationship Id="rId7" Type="http://schemas.microsoft.com/office/2007/relationships/hdphoto" Target="../media/hdphoto10.wdp"/><Relationship Id="rId2" Type="http://schemas.openxmlformats.org/officeDocument/2006/relationships/image" Target="../media/image5.png"/><Relationship Id="rId16" Type="http://schemas.openxmlformats.org/officeDocument/2006/relationships/slide" Target="slide18.xml"/><Relationship Id="rId29" Type="http://schemas.openxmlformats.org/officeDocument/2006/relationships/slide" Target="slide3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8.png"/><Relationship Id="rId11" Type="http://schemas.microsoft.com/office/2007/relationships/hdphoto" Target="../media/hdphoto29.wdp"/><Relationship Id="rId24" Type="http://schemas.microsoft.com/office/2007/relationships/hdphoto" Target="../media/hdphoto20.wdp"/><Relationship Id="rId32" Type="http://schemas.microsoft.com/office/2007/relationships/hdphoto" Target="../media/hdphoto7.wdp"/><Relationship Id="rId37" Type="http://schemas.openxmlformats.org/officeDocument/2006/relationships/image" Target="../media/image8.png"/><Relationship Id="rId40" Type="http://schemas.microsoft.com/office/2007/relationships/hdphoto" Target="../media/hdphoto23.wdp"/><Relationship Id="rId45" Type="http://schemas.microsoft.com/office/2007/relationships/hdphoto" Target="../media/hdphoto11.wdp"/><Relationship Id="rId53" Type="http://schemas.microsoft.com/office/2007/relationships/hdphoto" Target="../media/hdphoto14.wdp"/><Relationship Id="rId58" Type="http://schemas.microsoft.com/office/2007/relationships/hdphoto" Target="../media/hdphoto12.wdp"/><Relationship Id="rId66" Type="http://schemas.microsoft.com/office/2007/relationships/hdphoto" Target="../media/hdphoto25.wdp"/><Relationship Id="rId5" Type="http://schemas.microsoft.com/office/2007/relationships/hdphoto" Target="../media/hdphoto3.wdp"/><Relationship Id="rId15" Type="http://schemas.microsoft.com/office/2007/relationships/hdphoto" Target="../media/hdphoto17.wdp"/><Relationship Id="rId23" Type="http://schemas.openxmlformats.org/officeDocument/2006/relationships/image" Target="../media/image29.png"/><Relationship Id="rId28" Type="http://schemas.microsoft.com/office/2007/relationships/hdphoto" Target="../media/hdphoto22.wdp"/><Relationship Id="rId36" Type="http://schemas.microsoft.com/office/2007/relationships/hdphoto" Target="../media/hdphoto15.wdp"/><Relationship Id="rId49" Type="http://schemas.microsoft.com/office/2007/relationships/hdphoto" Target="../media/hdphoto27.wdp"/><Relationship Id="rId57" Type="http://schemas.openxmlformats.org/officeDocument/2006/relationships/image" Target="../media/image20.png"/><Relationship Id="rId61" Type="http://schemas.openxmlformats.org/officeDocument/2006/relationships/image" Target="../media/image37.png"/><Relationship Id="rId10" Type="http://schemas.openxmlformats.org/officeDocument/2006/relationships/image" Target="../media/image38.png"/><Relationship Id="rId19" Type="http://schemas.openxmlformats.org/officeDocument/2006/relationships/image" Target="../media/image28.png"/><Relationship Id="rId31" Type="http://schemas.openxmlformats.org/officeDocument/2006/relationships/image" Target="../media/image15.png"/><Relationship Id="rId44" Type="http://schemas.openxmlformats.org/officeDocument/2006/relationships/image" Target="../media/image19.png"/><Relationship Id="rId52" Type="http://schemas.openxmlformats.org/officeDocument/2006/relationships/image" Target="../media/image23.png"/><Relationship Id="rId60" Type="http://schemas.openxmlformats.org/officeDocument/2006/relationships/image" Target="../media/image4.png"/><Relationship Id="rId65" Type="http://schemas.openxmlformats.org/officeDocument/2006/relationships/image" Target="../media/image34.png"/><Relationship Id="rId4" Type="http://schemas.openxmlformats.org/officeDocument/2006/relationships/image" Target="../media/image7.png"/><Relationship Id="rId9" Type="http://schemas.microsoft.com/office/2007/relationships/hdphoto" Target="../media/hdphoto13.wdp"/><Relationship Id="rId14" Type="http://schemas.openxmlformats.org/officeDocument/2006/relationships/image" Target="../media/image26.png"/><Relationship Id="rId22" Type="http://schemas.microsoft.com/office/2007/relationships/hdphoto" Target="../media/hdphoto5.wdp"/><Relationship Id="rId27" Type="http://schemas.openxmlformats.org/officeDocument/2006/relationships/image" Target="../media/image31.png"/><Relationship Id="rId30" Type="http://schemas.openxmlformats.org/officeDocument/2006/relationships/slide" Target="slide17.xml"/><Relationship Id="rId35" Type="http://schemas.openxmlformats.org/officeDocument/2006/relationships/image" Target="../media/image24.png"/><Relationship Id="rId43" Type="http://schemas.openxmlformats.org/officeDocument/2006/relationships/slide" Target="slide11.xml"/><Relationship Id="rId48" Type="http://schemas.openxmlformats.org/officeDocument/2006/relationships/image" Target="../media/image36.png"/><Relationship Id="rId56" Type="http://schemas.microsoft.com/office/2007/relationships/hdphoto" Target="../media/hdphoto8.wdp"/><Relationship Id="rId64" Type="http://schemas.microsoft.com/office/2007/relationships/hdphoto" Target="../media/hdphoto24.wdp"/><Relationship Id="rId8" Type="http://schemas.openxmlformats.org/officeDocument/2006/relationships/image" Target="../media/image21.png"/><Relationship Id="rId51" Type="http://schemas.microsoft.com/office/2007/relationships/hdphoto" Target="../media/hdphoto6.wdp"/><Relationship Id="rId3" Type="http://schemas.microsoft.com/office/2007/relationships/hdphoto" Target="../media/hdphoto1.wdp"/><Relationship Id="rId12" Type="http://schemas.openxmlformats.org/officeDocument/2006/relationships/image" Target="../media/image25.png"/><Relationship Id="rId17" Type="http://schemas.openxmlformats.org/officeDocument/2006/relationships/image" Target="../media/image27.png"/><Relationship Id="rId25" Type="http://schemas.openxmlformats.org/officeDocument/2006/relationships/image" Target="../media/image30.png"/><Relationship Id="rId33" Type="http://schemas.openxmlformats.org/officeDocument/2006/relationships/image" Target="../media/image17.png"/><Relationship Id="rId38" Type="http://schemas.microsoft.com/office/2007/relationships/hdphoto" Target="../media/hdphoto4.wdp"/><Relationship Id="rId46" Type="http://schemas.openxmlformats.org/officeDocument/2006/relationships/image" Target="../media/image6.png"/><Relationship Id="rId59" Type="http://schemas.openxmlformats.org/officeDocument/2006/relationships/image" Target="../media/image3.png"/><Relationship Id="rId67" Type="http://schemas.openxmlformats.org/officeDocument/2006/relationships/image" Target="../media/image1.jpeg"/><Relationship Id="rId20" Type="http://schemas.microsoft.com/office/2007/relationships/hdphoto" Target="../media/hdphoto19.wdp"/><Relationship Id="rId41" Type="http://schemas.openxmlformats.org/officeDocument/2006/relationships/image" Target="../media/image35.png"/><Relationship Id="rId54" Type="http://schemas.openxmlformats.org/officeDocument/2006/relationships/image" Target="../media/image22.png"/><Relationship Id="rId62" Type="http://schemas.microsoft.com/office/2007/relationships/hdphoto" Target="../media/hdphoto28.wdp"/></Relationships>
</file>

<file path=ppt/slides/_rels/slide18.xml.rels><?xml version="1.0" encoding="UTF-8" standalone="yes"?>
<Relationships xmlns="http://schemas.openxmlformats.org/package/2006/relationships"><Relationship Id="rId13" Type="http://schemas.microsoft.com/office/2007/relationships/hdphoto" Target="../media/hdphoto29.wdp"/><Relationship Id="rId18" Type="http://schemas.openxmlformats.org/officeDocument/2006/relationships/image" Target="../media/image27.png"/><Relationship Id="rId26" Type="http://schemas.openxmlformats.org/officeDocument/2006/relationships/image" Target="../media/image31.png"/><Relationship Id="rId39" Type="http://schemas.microsoft.com/office/2007/relationships/hdphoto" Target="../media/hdphoto23.wdp"/><Relationship Id="rId21" Type="http://schemas.microsoft.com/office/2007/relationships/hdphoto" Target="../media/hdphoto5.wdp"/><Relationship Id="rId34" Type="http://schemas.openxmlformats.org/officeDocument/2006/relationships/image" Target="../media/image24.png"/><Relationship Id="rId42" Type="http://schemas.openxmlformats.org/officeDocument/2006/relationships/slide" Target="slide11.xml"/><Relationship Id="rId47" Type="http://schemas.openxmlformats.org/officeDocument/2006/relationships/image" Target="../media/image36.png"/><Relationship Id="rId50" Type="http://schemas.microsoft.com/office/2007/relationships/hdphoto" Target="../media/hdphoto6.wdp"/><Relationship Id="rId55" Type="http://schemas.microsoft.com/office/2007/relationships/hdphoto" Target="../media/hdphoto8.wdp"/><Relationship Id="rId63" Type="http://schemas.microsoft.com/office/2007/relationships/hdphoto" Target="../media/hdphoto28.wdp"/><Relationship Id="rId68" Type="http://schemas.openxmlformats.org/officeDocument/2006/relationships/image" Target="../media/image2.png"/><Relationship Id="rId7" Type="http://schemas.microsoft.com/office/2007/relationships/hdphoto" Target="../media/hdphoto3.wdp"/><Relationship Id="rId2" Type="http://schemas.openxmlformats.org/officeDocument/2006/relationships/image" Target="../media/image1.jpeg"/><Relationship Id="rId16" Type="http://schemas.openxmlformats.org/officeDocument/2006/relationships/image" Target="../media/image26.png"/><Relationship Id="rId29" Type="http://schemas.openxmlformats.org/officeDocument/2006/relationships/slide" Target="slide18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7.png"/><Relationship Id="rId11" Type="http://schemas.microsoft.com/office/2007/relationships/hdphoto" Target="../media/hdphoto13.wdp"/><Relationship Id="rId24" Type="http://schemas.openxmlformats.org/officeDocument/2006/relationships/image" Target="../media/image30.png"/><Relationship Id="rId32" Type="http://schemas.openxmlformats.org/officeDocument/2006/relationships/image" Target="../media/image17.png"/><Relationship Id="rId37" Type="http://schemas.microsoft.com/office/2007/relationships/hdphoto" Target="../media/hdphoto4.wdp"/><Relationship Id="rId40" Type="http://schemas.openxmlformats.org/officeDocument/2006/relationships/image" Target="../media/image35.png"/><Relationship Id="rId45" Type="http://schemas.openxmlformats.org/officeDocument/2006/relationships/image" Target="../media/image6.png"/><Relationship Id="rId53" Type="http://schemas.openxmlformats.org/officeDocument/2006/relationships/image" Target="../media/image22.png"/><Relationship Id="rId58" Type="http://schemas.openxmlformats.org/officeDocument/2006/relationships/image" Target="../media/image20.png"/><Relationship Id="rId66" Type="http://schemas.openxmlformats.org/officeDocument/2006/relationships/image" Target="../media/image34.png"/><Relationship Id="rId5" Type="http://schemas.microsoft.com/office/2007/relationships/hdphoto" Target="../media/hdphoto1.wdp"/><Relationship Id="rId15" Type="http://schemas.microsoft.com/office/2007/relationships/hdphoto" Target="../media/hdphoto16.wdp"/><Relationship Id="rId23" Type="http://schemas.microsoft.com/office/2007/relationships/hdphoto" Target="../media/hdphoto20.wdp"/><Relationship Id="rId28" Type="http://schemas.openxmlformats.org/officeDocument/2006/relationships/slide" Target="slide3.xml"/><Relationship Id="rId36" Type="http://schemas.openxmlformats.org/officeDocument/2006/relationships/image" Target="../media/image8.png"/><Relationship Id="rId49" Type="http://schemas.openxmlformats.org/officeDocument/2006/relationships/image" Target="../media/image10.png"/><Relationship Id="rId57" Type="http://schemas.microsoft.com/office/2007/relationships/hdphoto" Target="../media/hdphoto19.wdp"/><Relationship Id="rId61" Type="http://schemas.openxmlformats.org/officeDocument/2006/relationships/image" Target="../media/image4.png"/><Relationship Id="rId10" Type="http://schemas.openxmlformats.org/officeDocument/2006/relationships/image" Target="../media/image21.png"/><Relationship Id="rId19" Type="http://schemas.microsoft.com/office/2007/relationships/hdphoto" Target="../media/hdphoto18.wdp"/><Relationship Id="rId31" Type="http://schemas.microsoft.com/office/2007/relationships/hdphoto" Target="../media/hdphoto7.wdp"/><Relationship Id="rId44" Type="http://schemas.microsoft.com/office/2007/relationships/hdphoto" Target="../media/hdphoto11.wdp"/><Relationship Id="rId52" Type="http://schemas.microsoft.com/office/2007/relationships/hdphoto" Target="../media/hdphoto14.wdp"/><Relationship Id="rId60" Type="http://schemas.openxmlformats.org/officeDocument/2006/relationships/image" Target="../media/image3.png"/><Relationship Id="rId65" Type="http://schemas.microsoft.com/office/2007/relationships/hdphoto" Target="../media/hdphoto24.wdp"/><Relationship Id="rId4" Type="http://schemas.openxmlformats.org/officeDocument/2006/relationships/image" Target="../media/image5.png"/><Relationship Id="rId9" Type="http://schemas.microsoft.com/office/2007/relationships/hdphoto" Target="../media/hdphoto10.wdp"/><Relationship Id="rId14" Type="http://schemas.openxmlformats.org/officeDocument/2006/relationships/image" Target="../media/image25.png"/><Relationship Id="rId22" Type="http://schemas.openxmlformats.org/officeDocument/2006/relationships/image" Target="../media/image29.png"/><Relationship Id="rId27" Type="http://schemas.microsoft.com/office/2007/relationships/hdphoto" Target="../media/hdphoto22.wdp"/><Relationship Id="rId30" Type="http://schemas.openxmlformats.org/officeDocument/2006/relationships/image" Target="../media/image15.png"/><Relationship Id="rId35" Type="http://schemas.microsoft.com/office/2007/relationships/hdphoto" Target="../media/hdphoto15.wdp"/><Relationship Id="rId43" Type="http://schemas.openxmlformats.org/officeDocument/2006/relationships/image" Target="../media/image19.png"/><Relationship Id="rId48" Type="http://schemas.microsoft.com/office/2007/relationships/hdphoto" Target="../media/hdphoto27.wdp"/><Relationship Id="rId56" Type="http://schemas.openxmlformats.org/officeDocument/2006/relationships/image" Target="../media/image28.png"/><Relationship Id="rId64" Type="http://schemas.openxmlformats.org/officeDocument/2006/relationships/image" Target="../media/image33.png"/><Relationship Id="rId8" Type="http://schemas.openxmlformats.org/officeDocument/2006/relationships/image" Target="../media/image18.png"/><Relationship Id="rId51" Type="http://schemas.openxmlformats.org/officeDocument/2006/relationships/image" Target="../media/image23.png"/><Relationship Id="rId3" Type="http://schemas.openxmlformats.org/officeDocument/2006/relationships/slide" Target="slide19.xml"/><Relationship Id="rId12" Type="http://schemas.openxmlformats.org/officeDocument/2006/relationships/image" Target="../media/image38.png"/><Relationship Id="rId17" Type="http://schemas.microsoft.com/office/2007/relationships/hdphoto" Target="../media/hdphoto17.wdp"/><Relationship Id="rId25" Type="http://schemas.microsoft.com/office/2007/relationships/hdphoto" Target="../media/hdphoto21.wdp"/><Relationship Id="rId33" Type="http://schemas.microsoft.com/office/2007/relationships/hdphoto" Target="../media/hdphoto9.wdp"/><Relationship Id="rId38" Type="http://schemas.openxmlformats.org/officeDocument/2006/relationships/image" Target="../media/image32.png"/><Relationship Id="rId46" Type="http://schemas.microsoft.com/office/2007/relationships/hdphoto" Target="../media/hdphoto2.wdp"/><Relationship Id="rId59" Type="http://schemas.microsoft.com/office/2007/relationships/hdphoto" Target="../media/hdphoto12.wdp"/><Relationship Id="rId67" Type="http://schemas.microsoft.com/office/2007/relationships/hdphoto" Target="../media/hdphoto25.wdp"/><Relationship Id="rId20" Type="http://schemas.openxmlformats.org/officeDocument/2006/relationships/image" Target="../media/image9.png"/><Relationship Id="rId41" Type="http://schemas.microsoft.com/office/2007/relationships/hdphoto" Target="../media/hdphoto26.wdp"/><Relationship Id="rId54" Type="http://schemas.openxmlformats.org/officeDocument/2006/relationships/image" Target="../media/image16.png"/><Relationship Id="rId62" Type="http://schemas.openxmlformats.org/officeDocument/2006/relationships/image" Target="../media/image37.png"/></Relationships>
</file>

<file path=ppt/slides/_rels/slide19.xml.rels><?xml version="1.0" encoding="UTF-8" standalone="yes"?>
<Relationships xmlns="http://schemas.openxmlformats.org/package/2006/relationships"><Relationship Id="rId13" Type="http://schemas.openxmlformats.org/officeDocument/2006/relationships/image" Target="../media/image25.png"/><Relationship Id="rId18" Type="http://schemas.microsoft.com/office/2007/relationships/hdphoto" Target="../media/hdphoto5.wdp"/><Relationship Id="rId26" Type="http://schemas.openxmlformats.org/officeDocument/2006/relationships/slide" Target="slide19.xml"/><Relationship Id="rId39" Type="http://schemas.openxmlformats.org/officeDocument/2006/relationships/slide" Target="slide11.xml"/><Relationship Id="rId21" Type="http://schemas.openxmlformats.org/officeDocument/2006/relationships/image" Target="../media/image30.png"/><Relationship Id="rId34" Type="http://schemas.microsoft.com/office/2007/relationships/hdphoto" Target="../media/hdphoto4.wdp"/><Relationship Id="rId42" Type="http://schemas.openxmlformats.org/officeDocument/2006/relationships/image" Target="../media/image6.png"/><Relationship Id="rId47" Type="http://schemas.microsoft.com/office/2007/relationships/hdphoto" Target="../media/hdphoto6.wdp"/><Relationship Id="rId50" Type="http://schemas.openxmlformats.org/officeDocument/2006/relationships/image" Target="../media/image22.png"/><Relationship Id="rId55" Type="http://schemas.openxmlformats.org/officeDocument/2006/relationships/image" Target="../media/image20.png"/><Relationship Id="rId63" Type="http://schemas.openxmlformats.org/officeDocument/2006/relationships/image" Target="../media/image33.png"/><Relationship Id="rId68" Type="http://schemas.openxmlformats.org/officeDocument/2006/relationships/image" Target="../media/image2.png"/><Relationship Id="rId7" Type="http://schemas.microsoft.com/office/2007/relationships/hdphoto" Target="../media/hdphoto10.wdp"/><Relationship Id="rId2" Type="http://schemas.openxmlformats.org/officeDocument/2006/relationships/image" Target="../media/image5.png"/><Relationship Id="rId16" Type="http://schemas.microsoft.com/office/2007/relationships/hdphoto" Target="../media/hdphoto17.wdp"/><Relationship Id="rId29" Type="http://schemas.openxmlformats.org/officeDocument/2006/relationships/image" Target="../media/image17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8.png"/><Relationship Id="rId11" Type="http://schemas.openxmlformats.org/officeDocument/2006/relationships/image" Target="../media/image38.png"/><Relationship Id="rId24" Type="http://schemas.microsoft.com/office/2007/relationships/hdphoto" Target="../media/hdphoto22.wdp"/><Relationship Id="rId32" Type="http://schemas.microsoft.com/office/2007/relationships/hdphoto" Target="../media/hdphoto15.wdp"/><Relationship Id="rId37" Type="http://schemas.openxmlformats.org/officeDocument/2006/relationships/image" Target="../media/image35.png"/><Relationship Id="rId40" Type="http://schemas.openxmlformats.org/officeDocument/2006/relationships/image" Target="../media/image19.png"/><Relationship Id="rId45" Type="http://schemas.microsoft.com/office/2007/relationships/hdphoto" Target="../media/hdphoto27.wdp"/><Relationship Id="rId53" Type="http://schemas.openxmlformats.org/officeDocument/2006/relationships/image" Target="../media/image28.png"/><Relationship Id="rId58" Type="http://schemas.microsoft.com/office/2007/relationships/hdphoto" Target="../media/hdphoto18.wdp"/><Relationship Id="rId66" Type="http://schemas.microsoft.com/office/2007/relationships/hdphoto" Target="../media/hdphoto25.wdp"/><Relationship Id="rId5" Type="http://schemas.microsoft.com/office/2007/relationships/hdphoto" Target="../media/hdphoto3.wdp"/><Relationship Id="rId15" Type="http://schemas.openxmlformats.org/officeDocument/2006/relationships/image" Target="../media/image26.png"/><Relationship Id="rId23" Type="http://schemas.openxmlformats.org/officeDocument/2006/relationships/image" Target="../media/image31.png"/><Relationship Id="rId28" Type="http://schemas.microsoft.com/office/2007/relationships/hdphoto" Target="../media/hdphoto7.wdp"/><Relationship Id="rId36" Type="http://schemas.microsoft.com/office/2007/relationships/hdphoto" Target="../media/hdphoto23.wdp"/><Relationship Id="rId49" Type="http://schemas.microsoft.com/office/2007/relationships/hdphoto" Target="../media/hdphoto14.wdp"/><Relationship Id="rId57" Type="http://schemas.openxmlformats.org/officeDocument/2006/relationships/image" Target="../media/image27.png"/><Relationship Id="rId61" Type="http://schemas.openxmlformats.org/officeDocument/2006/relationships/image" Target="../media/image37.png"/><Relationship Id="rId10" Type="http://schemas.microsoft.com/office/2007/relationships/hdphoto" Target="../media/hdphoto13.wdp"/><Relationship Id="rId19" Type="http://schemas.openxmlformats.org/officeDocument/2006/relationships/image" Target="../media/image29.png"/><Relationship Id="rId31" Type="http://schemas.openxmlformats.org/officeDocument/2006/relationships/image" Target="../media/image24.png"/><Relationship Id="rId44" Type="http://schemas.openxmlformats.org/officeDocument/2006/relationships/image" Target="../media/image36.png"/><Relationship Id="rId52" Type="http://schemas.microsoft.com/office/2007/relationships/hdphoto" Target="../media/hdphoto8.wdp"/><Relationship Id="rId60" Type="http://schemas.openxmlformats.org/officeDocument/2006/relationships/image" Target="../media/image4.png"/><Relationship Id="rId65" Type="http://schemas.openxmlformats.org/officeDocument/2006/relationships/image" Target="../media/image34.png"/><Relationship Id="rId4" Type="http://schemas.openxmlformats.org/officeDocument/2006/relationships/image" Target="../media/image7.png"/><Relationship Id="rId9" Type="http://schemas.openxmlformats.org/officeDocument/2006/relationships/image" Target="../media/image21.png"/><Relationship Id="rId14" Type="http://schemas.microsoft.com/office/2007/relationships/hdphoto" Target="../media/hdphoto16.wdp"/><Relationship Id="rId22" Type="http://schemas.microsoft.com/office/2007/relationships/hdphoto" Target="../media/hdphoto21.wdp"/><Relationship Id="rId27" Type="http://schemas.openxmlformats.org/officeDocument/2006/relationships/image" Target="../media/image15.png"/><Relationship Id="rId30" Type="http://schemas.microsoft.com/office/2007/relationships/hdphoto" Target="../media/hdphoto9.wdp"/><Relationship Id="rId35" Type="http://schemas.openxmlformats.org/officeDocument/2006/relationships/image" Target="../media/image32.png"/><Relationship Id="rId43" Type="http://schemas.microsoft.com/office/2007/relationships/hdphoto" Target="../media/hdphoto2.wdp"/><Relationship Id="rId48" Type="http://schemas.openxmlformats.org/officeDocument/2006/relationships/image" Target="../media/image23.png"/><Relationship Id="rId56" Type="http://schemas.microsoft.com/office/2007/relationships/hdphoto" Target="../media/hdphoto12.wdp"/><Relationship Id="rId64" Type="http://schemas.microsoft.com/office/2007/relationships/hdphoto" Target="../media/hdphoto24.wdp"/><Relationship Id="rId8" Type="http://schemas.openxmlformats.org/officeDocument/2006/relationships/slide" Target="slide20.xml"/><Relationship Id="rId51" Type="http://schemas.openxmlformats.org/officeDocument/2006/relationships/image" Target="../media/image16.png"/><Relationship Id="rId3" Type="http://schemas.microsoft.com/office/2007/relationships/hdphoto" Target="../media/hdphoto1.wdp"/><Relationship Id="rId12" Type="http://schemas.microsoft.com/office/2007/relationships/hdphoto" Target="../media/hdphoto29.wdp"/><Relationship Id="rId17" Type="http://schemas.openxmlformats.org/officeDocument/2006/relationships/image" Target="../media/image9.png"/><Relationship Id="rId25" Type="http://schemas.openxmlformats.org/officeDocument/2006/relationships/slide" Target="slide3.xml"/><Relationship Id="rId33" Type="http://schemas.openxmlformats.org/officeDocument/2006/relationships/image" Target="../media/image8.png"/><Relationship Id="rId38" Type="http://schemas.microsoft.com/office/2007/relationships/hdphoto" Target="../media/hdphoto26.wdp"/><Relationship Id="rId46" Type="http://schemas.openxmlformats.org/officeDocument/2006/relationships/image" Target="../media/image10.png"/><Relationship Id="rId59" Type="http://schemas.openxmlformats.org/officeDocument/2006/relationships/image" Target="../media/image3.png"/><Relationship Id="rId67" Type="http://schemas.openxmlformats.org/officeDocument/2006/relationships/image" Target="../media/image1.jpeg"/><Relationship Id="rId20" Type="http://schemas.microsoft.com/office/2007/relationships/hdphoto" Target="../media/hdphoto20.wdp"/><Relationship Id="rId41" Type="http://schemas.microsoft.com/office/2007/relationships/hdphoto" Target="../media/hdphoto11.wdp"/><Relationship Id="rId54" Type="http://schemas.microsoft.com/office/2007/relationships/hdphoto" Target="../media/hdphoto19.wdp"/><Relationship Id="rId62" Type="http://schemas.microsoft.com/office/2007/relationships/hdphoto" Target="../media/hdphoto28.wdp"/></Relationships>
</file>

<file path=ppt/slides/_rels/slide2.xml.rels><?xml version="1.0" encoding="UTF-8" standalone="yes"?>
<Relationships xmlns="http://schemas.openxmlformats.org/package/2006/relationships"><Relationship Id="rId13" Type="http://schemas.openxmlformats.org/officeDocument/2006/relationships/image" Target="../media/image17.png"/><Relationship Id="rId18" Type="http://schemas.microsoft.com/office/2007/relationships/hdphoto" Target="../media/hdphoto3.wdp"/><Relationship Id="rId26" Type="http://schemas.microsoft.com/office/2007/relationships/hdphoto" Target="../media/hdphoto12.wdp"/><Relationship Id="rId39" Type="http://schemas.microsoft.com/office/2007/relationships/hdphoto" Target="../media/hdphoto18.wdp"/><Relationship Id="rId21" Type="http://schemas.openxmlformats.org/officeDocument/2006/relationships/image" Target="../media/image19.png"/><Relationship Id="rId34" Type="http://schemas.openxmlformats.org/officeDocument/2006/relationships/image" Target="../media/image25.png"/><Relationship Id="rId42" Type="http://schemas.openxmlformats.org/officeDocument/2006/relationships/image" Target="../media/image9.png"/><Relationship Id="rId47" Type="http://schemas.microsoft.com/office/2007/relationships/hdphoto" Target="../media/hdphoto21.wdp"/><Relationship Id="rId50" Type="http://schemas.openxmlformats.org/officeDocument/2006/relationships/image" Target="../media/image32.png"/><Relationship Id="rId55" Type="http://schemas.openxmlformats.org/officeDocument/2006/relationships/image" Target="../media/image33.png"/><Relationship Id="rId63" Type="http://schemas.openxmlformats.org/officeDocument/2006/relationships/image" Target="../media/image37.png"/><Relationship Id="rId7" Type="http://schemas.openxmlformats.org/officeDocument/2006/relationships/image" Target="../media/image15.png"/><Relationship Id="rId2" Type="http://schemas.openxmlformats.org/officeDocument/2006/relationships/image" Target="../media/image10.png"/><Relationship Id="rId16" Type="http://schemas.microsoft.com/office/2007/relationships/hdphoto" Target="../media/hdphoto2.wdp"/><Relationship Id="rId20" Type="http://schemas.microsoft.com/office/2007/relationships/hdphoto" Target="../media/hdphoto10.wdp"/><Relationship Id="rId29" Type="http://schemas.openxmlformats.org/officeDocument/2006/relationships/image" Target="../media/image22.png"/><Relationship Id="rId41" Type="http://schemas.microsoft.com/office/2007/relationships/hdphoto" Target="../media/hdphoto19.wdp"/><Relationship Id="rId54" Type="http://schemas.openxmlformats.org/officeDocument/2006/relationships/image" Target="../media/image4.png"/><Relationship Id="rId62" Type="http://schemas.microsoft.com/office/2007/relationships/hdphoto" Target="../media/hdphoto27.wdp"/><Relationship Id="rId1" Type="http://schemas.openxmlformats.org/officeDocument/2006/relationships/slideLayout" Target="../slideLayouts/slideLayout7.xml"/><Relationship Id="rId6" Type="http://schemas.openxmlformats.org/officeDocument/2006/relationships/slide" Target="slide3.xml"/><Relationship Id="rId11" Type="http://schemas.openxmlformats.org/officeDocument/2006/relationships/image" Target="../media/image16.png"/><Relationship Id="rId24" Type="http://schemas.microsoft.com/office/2007/relationships/hdphoto" Target="../media/hdphoto4.wdp"/><Relationship Id="rId32" Type="http://schemas.openxmlformats.org/officeDocument/2006/relationships/image" Target="../media/image24.png"/><Relationship Id="rId37" Type="http://schemas.microsoft.com/office/2007/relationships/hdphoto" Target="../media/hdphoto17.wdp"/><Relationship Id="rId40" Type="http://schemas.openxmlformats.org/officeDocument/2006/relationships/image" Target="../media/image28.png"/><Relationship Id="rId45" Type="http://schemas.microsoft.com/office/2007/relationships/hdphoto" Target="../media/hdphoto20.wdp"/><Relationship Id="rId53" Type="http://schemas.openxmlformats.org/officeDocument/2006/relationships/image" Target="../media/image3.png"/><Relationship Id="rId58" Type="http://schemas.microsoft.com/office/2007/relationships/hdphoto" Target="../media/hdphoto25.wdp"/><Relationship Id="rId66" Type="http://schemas.microsoft.com/office/2007/relationships/hdphoto" Target="../media/hdphoto29.wdp"/><Relationship Id="rId5" Type="http://schemas.openxmlformats.org/officeDocument/2006/relationships/image" Target="../media/image2.png"/><Relationship Id="rId15" Type="http://schemas.openxmlformats.org/officeDocument/2006/relationships/image" Target="../media/image6.png"/><Relationship Id="rId23" Type="http://schemas.openxmlformats.org/officeDocument/2006/relationships/image" Target="../media/image8.png"/><Relationship Id="rId28" Type="http://schemas.microsoft.com/office/2007/relationships/hdphoto" Target="../media/hdphoto13.wdp"/><Relationship Id="rId36" Type="http://schemas.openxmlformats.org/officeDocument/2006/relationships/image" Target="../media/image26.png"/><Relationship Id="rId49" Type="http://schemas.microsoft.com/office/2007/relationships/hdphoto" Target="../media/hdphoto22.wdp"/><Relationship Id="rId57" Type="http://schemas.openxmlformats.org/officeDocument/2006/relationships/image" Target="../media/image34.png"/><Relationship Id="rId61" Type="http://schemas.openxmlformats.org/officeDocument/2006/relationships/image" Target="../media/image36.png"/><Relationship Id="rId10" Type="http://schemas.microsoft.com/office/2007/relationships/hdphoto" Target="../media/hdphoto1.wdp"/><Relationship Id="rId19" Type="http://schemas.openxmlformats.org/officeDocument/2006/relationships/image" Target="../media/image18.png"/><Relationship Id="rId31" Type="http://schemas.microsoft.com/office/2007/relationships/hdphoto" Target="../media/hdphoto14.wdp"/><Relationship Id="rId44" Type="http://schemas.openxmlformats.org/officeDocument/2006/relationships/image" Target="../media/image29.png"/><Relationship Id="rId52" Type="http://schemas.openxmlformats.org/officeDocument/2006/relationships/slide" Target="slide2.xml"/><Relationship Id="rId60" Type="http://schemas.microsoft.com/office/2007/relationships/hdphoto" Target="../media/hdphoto26.wdp"/><Relationship Id="rId65" Type="http://schemas.openxmlformats.org/officeDocument/2006/relationships/image" Target="../media/image38.png"/><Relationship Id="rId4" Type="http://schemas.openxmlformats.org/officeDocument/2006/relationships/image" Target="../media/image1.jpeg"/><Relationship Id="rId9" Type="http://schemas.openxmlformats.org/officeDocument/2006/relationships/image" Target="../media/image5.png"/><Relationship Id="rId14" Type="http://schemas.microsoft.com/office/2007/relationships/hdphoto" Target="../media/hdphoto9.wdp"/><Relationship Id="rId22" Type="http://schemas.microsoft.com/office/2007/relationships/hdphoto" Target="../media/hdphoto11.wdp"/><Relationship Id="rId27" Type="http://schemas.openxmlformats.org/officeDocument/2006/relationships/image" Target="../media/image21.png"/><Relationship Id="rId30" Type="http://schemas.openxmlformats.org/officeDocument/2006/relationships/image" Target="../media/image23.png"/><Relationship Id="rId35" Type="http://schemas.microsoft.com/office/2007/relationships/hdphoto" Target="../media/hdphoto16.wdp"/><Relationship Id="rId43" Type="http://schemas.microsoft.com/office/2007/relationships/hdphoto" Target="../media/hdphoto5.wdp"/><Relationship Id="rId48" Type="http://schemas.openxmlformats.org/officeDocument/2006/relationships/image" Target="../media/image31.png"/><Relationship Id="rId56" Type="http://schemas.microsoft.com/office/2007/relationships/hdphoto" Target="../media/hdphoto24.wdp"/><Relationship Id="rId64" Type="http://schemas.microsoft.com/office/2007/relationships/hdphoto" Target="../media/hdphoto28.wdp"/><Relationship Id="rId8" Type="http://schemas.microsoft.com/office/2007/relationships/hdphoto" Target="../media/hdphoto7.wdp"/><Relationship Id="rId51" Type="http://schemas.microsoft.com/office/2007/relationships/hdphoto" Target="../media/hdphoto23.wdp"/><Relationship Id="rId3" Type="http://schemas.microsoft.com/office/2007/relationships/hdphoto" Target="../media/hdphoto6.wdp"/><Relationship Id="rId12" Type="http://schemas.microsoft.com/office/2007/relationships/hdphoto" Target="../media/hdphoto8.wdp"/><Relationship Id="rId17" Type="http://schemas.openxmlformats.org/officeDocument/2006/relationships/image" Target="../media/image7.png"/><Relationship Id="rId25" Type="http://schemas.openxmlformats.org/officeDocument/2006/relationships/image" Target="../media/image20.png"/><Relationship Id="rId33" Type="http://schemas.microsoft.com/office/2007/relationships/hdphoto" Target="../media/hdphoto15.wdp"/><Relationship Id="rId38" Type="http://schemas.openxmlformats.org/officeDocument/2006/relationships/image" Target="../media/image27.png"/><Relationship Id="rId46" Type="http://schemas.openxmlformats.org/officeDocument/2006/relationships/image" Target="../media/image30.png"/><Relationship Id="rId59" Type="http://schemas.openxmlformats.org/officeDocument/2006/relationships/image" Target="../media/image35.png"/></Relationships>
</file>

<file path=ppt/slides/_rels/slide20.xml.rels><?xml version="1.0" encoding="UTF-8" standalone="yes"?>
<Relationships xmlns="http://schemas.openxmlformats.org/package/2006/relationships"><Relationship Id="rId13" Type="http://schemas.openxmlformats.org/officeDocument/2006/relationships/slide" Target="slide21.xml"/><Relationship Id="rId18" Type="http://schemas.openxmlformats.org/officeDocument/2006/relationships/image" Target="../media/image29.png"/><Relationship Id="rId26" Type="http://schemas.openxmlformats.org/officeDocument/2006/relationships/image" Target="../media/image15.png"/><Relationship Id="rId39" Type="http://schemas.openxmlformats.org/officeDocument/2006/relationships/image" Target="../media/image19.png"/><Relationship Id="rId21" Type="http://schemas.microsoft.com/office/2007/relationships/hdphoto" Target="../media/hdphoto21.wdp"/><Relationship Id="rId34" Type="http://schemas.openxmlformats.org/officeDocument/2006/relationships/image" Target="../media/image32.png"/><Relationship Id="rId42" Type="http://schemas.microsoft.com/office/2007/relationships/hdphoto" Target="../media/hdphoto2.wdp"/><Relationship Id="rId47" Type="http://schemas.openxmlformats.org/officeDocument/2006/relationships/image" Target="../media/image23.png"/><Relationship Id="rId50" Type="http://schemas.openxmlformats.org/officeDocument/2006/relationships/image" Target="../media/image16.png"/><Relationship Id="rId55" Type="http://schemas.microsoft.com/office/2007/relationships/hdphoto" Target="../media/hdphoto12.wdp"/><Relationship Id="rId63" Type="http://schemas.microsoft.com/office/2007/relationships/hdphoto" Target="../media/hdphoto28.wdp"/><Relationship Id="rId68" Type="http://schemas.openxmlformats.org/officeDocument/2006/relationships/image" Target="../media/image1.jpeg"/><Relationship Id="rId7" Type="http://schemas.openxmlformats.org/officeDocument/2006/relationships/image" Target="../media/image21.png"/><Relationship Id="rId2" Type="http://schemas.openxmlformats.org/officeDocument/2006/relationships/image" Target="../media/image7.png"/><Relationship Id="rId16" Type="http://schemas.openxmlformats.org/officeDocument/2006/relationships/image" Target="../media/image9.png"/><Relationship Id="rId29" Type="http://schemas.microsoft.com/office/2007/relationships/hdphoto" Target="../media/hdphoto9.wdp"/><Relationship Id="rId1" Type="http://schemas.openxmlformats.org/officeDocument/2006/relationships/slideLayout" Target="../slideLayouts/slideLayout7.xml"/><Relationship Id="rId6" Type="http://schemas.openxmlformats.org/officeDocument/2006/relationships/slide" Target="slide19.xml"/><Relationship Id="rId11" Type="http://schemas.openxmlformats.org/officeDocument/2006/relationships/image" Target="../media/image25.png"/><Relationship Id="rId24" Type="http://schemas.openxmlformats.org/officeDocument/2006/relationships/slide" Target="slide3.xml"/><Relationship Id="rId32" Type="http://schemas.openxmlformats.org/officeDocument/2006/relationships/image" Target="../media/image8.png"/><Relationship Id="rId37" Type="http://schemas.microsoft.com/office/2007/relationships/hdphoto" Target="../media/hdphoto26.wdp"/><Relationship Id="rId40" Type="http://schemas.microsoft.com/office/2007/relationships/hdphoto" Target="../media/hdphoto11.wdp"/><Relationship Id="rId45" Type="http://schemas.openxmlformats.org/officeDocument/2006/relationships/image" Target="../media/image10.png"/><Relationship Id="rId53" Type="http://schemas.microsoft.com/office/2007/relationships/hdphoto" Target="../media/hdphoto19.wdp"/><Relationship Id="rId58" Type="http://schemas.openxmlformats.org/officeDocument/2006/relationships/image" Target="../media/image5.png"/><Relationship Id="rId66" Type="http://schemas.openxmlformats.org/officeDocument/2006/relationships/image" Target="../media/image34.png"/><Relationship Id="rId5" Type="http://schemas.microsoft.com/office/2007/relationships/hdphoto" Target="../media/hdphoto10.wdp"/><Relationship Id="rId15" Type="http://schemas.microsoft.com/office/2007/relationships/hdphoto" Target="../media/hdphoto17.wdp"/><Relationship Id="rId23" Type="http://schemas.microsoft.com/office/2007/relationships/hdphoto" Target="../media/hdphoto22.wdp"/><Relationship Id="rId28" Type="http://schemas.openxmlformats.org/officeDocument/2006/relationships/image" Target="../media/image17.png"/><Relationship Id="rId36" Type="http://schemas.openxmlformats.org/officeDocument/2006/relationships/image" Target="../media/image35.png"/><Relationship Id="rId49" Type="http://schemas.openxmlformats.org/officeDocument/2006/relationships/image" Target="../media/image22.png"/><Relationship Id="rId57" Type="http://schemas.microsoft.com/office/2007/relationships/hdphoto" Target="../media/hdphoto18.wdp"/><Relationship Id="rId61" Type="http://schemas.openxmlformats.org/officeDocument/2006/relationships/image" Target="../media/image4.png"/><Relationship Id="rId10" Type="http://schemas.microsoft.com/office/2007/relationships/hdphoto" Target="../media/hdphoto29.wdp"/><Relationship Id="rId19" Type="http://schemas.microsoft.com/office/2007/relationships/hdphoto" Target="../media/hdphoto20.wdp"/><Relationship Id="rId31" Type="http://schemas.microsoft.com/office/2007/relationships/hdphoto" Target="../media/hdphoto15.wdp"/><Relationship Id="rId44" Type="http://schemas.microsoft.com/office/2007/relationships/hdphoto" Target="../media/hdphoto27.wdp"/><Relationship Id="rId52" Type="http://schemas.openxmlformats.org/officeDocument/2006/relationships/image" Target="../media/image28.png"/><Relationship Id="rId60" Type="http://schemas.openxmlformats.org/officeDocument/2006/relationships/image" Target="../media/image3.png"/><Relationship Id="rId65" Type="http://schemas.microsoft.com/office/2007/relationships/hdphoto" Target="../media/hdphoto24.wdp"/><Relationship Id="rId4" Type="http://schemas.openxmlformats.org/officeDocument/2006/relationships/image" Target="../media/image18.png"/><Relationship Id="rId9" Type="http://schemas.openxmlformats.org/officeDocument/2006/relationships/image" Target="../media/image38.png"/><Relationship Id="rId14" Type="http://schemas.openxmlformats.org/officeDocument/2006/relationships/image" Target="../media/image26.png"/><Relationship Id="rId22" Type="http://schemas.openxmlformats.org/officeDocument/2006/relationships/image" Target="../media/image31.png"/><Relationship Id="rId27" Type="http://schemas.microsoft.com/office/2007/relationships/hdphoto" Target="../media/hdphoto7.wdp"/><Relationship Id="rId30" Type="http://schemas.openxmlformats.org/officeDocument/2006/relationships/image" Target="../media/image24.png"/><Relationship Id="rId35" Type="http://schemas.microsoft.com/office/2007/relationships/hdphoto" Target="../media/hdphoto23.wdp"/><Relationship Id="rId43" Type="http://schemas.openxmlformats.org/officeDocument/2006/relationships/image" Target="../media/image36.png"/><Relationship Id="rId48" Type="http://schemas.microsoft.com/office/2007/relationships/hdphoto" Target="../media/hdphoto14.wdp"/><Relationship Id="rId56" Type="http://schemas.openxmlformats.org/officeDocument/2006/relationships/image" Target="../media/image27.png"/><Relationship Id="rId64" Type="http://schemas.openxmlformats.org/officeDocument/2006/relationships/image" Target="../media/image33.png"/><Relationship Id="rId69" Type="http://schemas.openxmlformats.org/officeDocument/2006/relationships/image" Target="../media/image2.png"/><Relationship Id="rId8" Type="http://schemas.microsoft.com/office/2007/relationships/hdphoto" Target="../media/hdphoto13.wdp"/><Relationship Id="rId51" Type="http://schemas.microsoft.com/office/2007/relationships/hdphoto" Target="../media/hdphoto8.wdp"/><Relationship Id="rId3" Type="http://schemas.microsoft.com/office/2007/relationships/hdphoto" Target="../media/hdphoto3.wdp"/><Relationship Id="rId12" Type="http://schemas.microsoft.com/office/2007/relationships/hdphoto" Target="../media/hdphoto16.wdp"/><Relationship Id="rId17" Type="http://schemas.microsoft.com/office/2007/relationships/hdphoto" Target="../media/hdphoto5.wdp"/><Relationship Id="rId25" Type="http://schemas.openxmlformats.org/officeDocument/2006/relationships/slide" Target="slide20.xml"/><Relationship Id="rId33" Type="http://schemas.microsoft.com/office/2007/relationships/hdphoto" Target="../media/hdphoto4.wdp"/><Relationship Id="rId38" Type="http://schemas.openxmlformats.org/officeDocument/2006/relationships/slide" Target="slide11.xml"/><Relationship Id="rId46" Type="http://schemas.microsoft.com/office/2007/relationships/hdphoto" Target="../media/hdphoto6.wdp"/><Relationship Id="rId59" Type="http://schemas.microsoft.com/office/2007/relationships/hdphoto" Target="../media/hdphoto1.wdp"/><Relationship Id="rId67" Type="http://schemas.microsoft.com/office/2007/relationships/hdphoto" Target="../media/hdphoto25.wdp"/><Relationship Id="rId20" Type="http://schemas.openxmlformats.org/officeDocument/2006/relationships/image" Target="../media/image30.png"/><Relationship Id="rId41" Type="http://schemas.openxmlformats.org/officeDocument/2006/relationships/image" Target="../media/image6.png"/><Relationship Id="rId54" Type="http://schemas.openxmlformats.org/officeDocument/2006/relationships/image" Target="../media/image20.png"/><Relationship Id="rId62" Type="http://schemas.openxmlformats.org/officeDocument/2006/relationships/image" Target="../media/image37.png"/></Relationships>
</file>

<file path=ppt/slides/_rels/slide21.xml.rels><?xml version="1.0" encoding="UTF-8" standalone="yes"?>
<Relationships xmlns="http://schemas.openxmlformats.org/package/2006/relationships"><Relationship Id="rId13" Type="http://schemas.openxmlformats.org/officeDocument/2006/relationships/image" Target="../media/image9.png"/><Relationship Id="rId18" Type="http://schemas.microsoft.com/office/2007/relationships/hdphoto" Target="../media/hdphoto21.wdp"/><Relationship Id="rId26" Type="http://schemas.microsoft.com/office/2007/relationships/hdphoto" Target="../media/hdphoto9.wdp"/><Relationship Id="rId39" Type="http://schemas.microsoft.com/office/2007/relationships/hdphoto" Target="../media/hdphoto2.wdp"/><Relationship Id="rId21" Type="http://schemas.openxmlformats.org/officeDocument/2006/relationships/slide" Target="slide3.xml"/><Relationship Id="rId34" Type="http://schemas.microsoft.com/office/2007/relationships/hdphoto" Target="../media/hdphoto26.wdp"/><Relationship Id="rId42" Type="http://schemas.openxmlformats.org/officeDocument/2006/relationships/image" Target="../media/image10.png"/><Relationship Id="rId47" Type="http://schemas.openxmlformats.org/officeDocument/2006/relationships/image" Target="../media/image16.png"/><Relationship Id="rId50" Type="http://schemas.microsoft.com/office/2007/relationships/hdphoto" Target="../media/hdphoto19.wdp"/><Relationship Id="rId55" Type="http://schemas.openxmlformats.org/officeDocument/2006/relationships/image" Target="../media/image5.png"/><Relationship Id="rId63" Type="http://schemas.microsoft.com/office/2007/relationships/hdphoto" Target="../media/hdphoto28.wdp"/><Relationship Id="rId68" Type="http://schemas.openxmlformats.org/officeDocument/2006/relationships/image" Target="../media/image1.jpeg"/><Relationship Id="rId7" Type="http://schemas.openxmlformats.org/officeDocument/2006/relationships/image" Target="../media/image38.png"/><Relationship Id="rId2" Type="http://schemas.openxmlformats.org/officeDocument/2006/relationships/image" Target="../media/image7.png"/><Relationship Id="rId16" Type="http://schemas.microsoft.com/office/2007/relationships/hdphoto" Target="../media/hdphoto20.wdp"/><Relationship Id="rId29" Type="http://schemas.openxmlformats.org/officeDocument/2006/relationships/image" Target="../media/image8.png"/><Relationship Id="rId1" Type="http://schemas.openxmlformats.org/officeDocument/2006/relationships/slideLayout" Target="../slideLayouts/slideLayout7.xml"/><Relationship Id="rId6" Type="http://schemas.microsoft.com/office/2007/relationships/hdphoto" Target="../media/hdphoto10.wdp"/><Relationship Id="rId11" Type="http://schemas.openxmlformats.org/officeDocument/2006/relationships/image" Target="../media/image26.png"/><Relationship Id="rId24" Type="http://schemas.microsoft.com/office/2007/relationships/hdphoto" Target="../media/hdphoto7.wdp"/><Relationship Id="rId32" Type="http://schemas.microsoft.com/office/2007/relationships/hdphoto" Target="../media/hdphoto23.wdp"/><Relationship Id="rId37" Type="http://schemas.microsoft.com/office/2007/relationships/hdphoto" Target="../media/hdphoto11.wdp"/><Relationship Id="rId40" Type="http://schemas.openxmlformats.org/officeDocument/2006/relationships/image" Target="../media/image36.png"/><Relationship Id="rId45" Type="http://schemas.microsoft.com/office/2007/relationships/hdphoto" Target="../media/hdphoto14.wdp"/><Relationship Id="rId53" Type="http://schemas.openxmlformats.org/officeDocument/2006/relationships/image" Target="../media/image27.png"/><Relationship Id="rId58" Type="http://schemas.openxmlformats.org/officeDocument/2006/relationships/image" Target="../media/image21.png"/><Relationship Id="rId66" Type="http://schemas.openxmlformats.org/officeDocument/2006/relationships/image" Target="../media/image34.png"/><Relationship Id="rId5" Type="http://schemas.openxmlformats.org/officeDocument/2006/relationships/image" Target="../media/image18.png"/><Relationship Id="rId15" Type="http://schemas.openxmlformats.org/officeDocument/2006/relationships/image" Target="../media/image29.png"/><Relationship Id="rId23" Type="http://schemas.openxmlformats.org/officeDocument/2006/relationships/image" Target="../media/image15.png"/><Relationship Id="rId28" Type="http://schemas.microsoft.com/office/2007/relationships/hdphoto" Target="../media/hdphoto15.wdp"/><Relationship Id="rId36" Type="http://schemas.openxmlformats.org/officeDocument/2006/relationships/image" Target="../media/image19.png"/><Relationship Id="rId49" Type="http://schemas.openxmlformats.org/officeDocument/2006/relationships/image" Target="../media/image28.png"/><Relationship Id="rId57" Type="http://schemas.openxmlformats.org/officeDocument/2006/relationships/slide" Target="slide19.xml"/><Relationship Id="rId61" Type="http://schemas.openxmlformats.org/officeDocument/2006/relationships/image" Target="../media/image4.png"/><Relationship Id="rId10" Type="http://schemas.microsoft.com/office/2007/relationships/hdphoto" Target="../media/hdphoto16.wdp"/><Relationship Id="rId19" Type="http://schemas.openxmlformats.org/officeDocument/2006/relationships/image" Target="../media/image31.png"/><Relationship Id="rId31" Type="http://schemas.openxmlformats.org/officeDocument/2006/relationships/image" Target="../media/image32.png"/><Relationship Id="rId44" Type="http://schemas.openxmlformats.org/officeDocument/2006/relationships/image" Target="../media/image23.png"/><Relationship Id="rId52" Type="http://schemas.microsoft.com/office/2007/relationships/hdphoto" Target="../media/hdphoto12.wdp"/><Relationship Id="rId60" Type="http://schemas.openxmlformats.org/officeDocument/2006/relationships/image" Target="../media/image3.png"/><Relationship Id="rId65" Type="http://schemas.microsoft.com/office/2007/relationships/hdphoto" Target="../media/hdphoto24.wdp"/><Relationship Id="rId4" Type="http://schemas.openxmlformats.org/officeDocument/2006/relationships/slide" Target="slide22.xml"/><Relationship Id="rId9" Type="http://schemas.openxmlformats.org/officeDocument/2006/relationships/image" Target="../media/image25.png"/><Relationship Id="rId14" Type="http://schemas.microsoft.com/office/2007/relationships/hdphoto" Target="../media/hdphoto5.wdp"/><Relationship Id="rId22" Type="http://schemas.openxmlformats.org/officeDocument/2006/relationships/slide" Target="slide21.xml"/><Relationship Id="rId27" Type="http://schemas.openxmlformats.org/officeDocument/2006/relationships/image" Target="../media/image24.png"/><Relationship Id="rId30" Type="http://schemas.microsoft.com/office/2007/relationships/hdphoto" Target="../media/hdphoto4.wdp"/><Relationship Id="rId35" Type="http://schemas.openxmlformats.org/officeDocument/2006/relationships/slide" Target="slide11.xml"/><Relationship Id="rId43" Type="http://schemas.microsoft.com/office/2007/relationships/hdphoto" Target="../media/hdphoto6.wdp"/><Relationship Id="rId48" Type="http://schemas.microsoft.com/office/2007/relationships/hdphoto" Target="../media/hdphoto8.wdp"/><Relationship Id="rId56" Type="http://schemas.microsoft.com/office/2007/relationships/hdphoto" Target="../media/hdphoto1.wdp"/><Relationship Id="rId64" Type="http://schemas.openxmlformats.org/officeDocument/2006/relationships/image" Target="../media/image33.png"/><Relationship Id="rId69" Type="http://schemas.openxmlformats.org/officeDocument/2006/relationships/image" Target="../media/image2.png"/><Relationship Id="rId8" Type="http://schemas.microsoft.com/office/2007/relationships/hdphoto" Target="../media/hdphoto29.wdp"/><Relationship Id="rId51" Type="http://schemas.openxmlformats.org/officeDocument/2006/relationships/image" Target="../media/image20.png"/><Relationship Id="rId3" Type="http://schemas.microsoft.com/office/2007/relationships/hdphoto" Target="../media/hdphoto3.wdp"/><Relationship Id="rId12" Type="http://schemas.microsoft.com/office/2007/relationships/hdphoto" Target="../media/hdphoto17.wdp"/><Relationship Id="rId17" Type="http://schemas.openxmlformats.org/officeDocument/2006/relationships/image" Target="../media/image30.png"/><Relationship Id="rId25" Type="http://schemas.openxmlformats.org/officeDocument/2006/relationships/image" Target="../media/image17.png"/><Relationship Id="rId33" Type="http://schemas.openxmlformats.org/officeDocument/2006/relationships/image" Target="../media/image35.png"/><Relationship Id="rId38" Type="http://schemas.openxmlformats.org/officeDocument/2006/relationships/image" Target="../media/image6.png"/><Relationship Id="rId46" Type="http://schemas.openxmlformats.org/officeDocument/2006/relationships/image" Target="../media/image22.png"/><Relationship Id="rId59" Type="http://schemas.microsoft.com/office/2007/relationships/hdphoto" Target="../media/hdphoto13.wdp"/><Relationship Id="rId67" Type="http://schemas.microsoft.com/office/2007/relationships/hdphoto" Target="../media/hdphoto25.wdp"/><Relationship Id="rId20" Type="http://schemas.microsoft.com/office/2007/relationships/hdphoto" Target="../media/hdphoto22.wdp"/><Relationship Id="rId41" Type="http://schemas.microsoft.com/office/2007/relationships/hdphoto" Target="../media/hdphoto27.wdp"/><Relationship Id="rId54" Type="http://schemas.microsoft.com/office/2007/relationships/hdphoto" Target="../media/hdphoto18.wdp"/><Relationship Id="rId62" Type="http://schemas.openxmlformats.org/officeDocument/2006/relationships/image" Target="../media/image37.png"/></Relationships>
</file>

<file path=ppt/slides/_rels/slide22.xml.rels><?xml version="1.0" encoding="UTF-8" standalone="yes"?>
<Relationships xmlns="http://schemas.openxmlformats.org/package/2006/relationships"><Relationship Id="rId13" Type="http://schemas.microsoft.com/office/2007/relationships/hdphoto" Target="../media/hdphoto20.wdp"/><Relationship Id="rId18" Type="http://schemas.openxmlformats.org/officeDocument/2006/relationships/slide" Target="slide3.xml"/><Relationship Id="rId26" Type="http://schemas.openxmlformats.org/officeDocument/2006/relationships/image" Target="../media/image8.png"/><Relationship Id="rId39" Type="http://schemas.openxmlformats.org/officeDocument/2006/relationships/image" Target="../media/image10.png"/><Relationship Id="rId21" Type="http://schemas.microsoft.com/office/2007/relationships/hdphoto" Target="../media/hdphoto7.wdp"/><Relationship Id="rId34" Type="http://schemas.microsoft.com/office/2007/relationships/hdphoto" Target="../media/hdphoto11.wdp"/><Relationship Id="rId42" Type="http://schemas.microsoft.com/office/2007/relationships/hdphoto" Target="../media/hdphoto14.wdp"/><Relationship Id="rId47" Type="http://schemas.microsoft.com/office/2007/relationships/hdphoto" Target="../media/hdphoto19.wdp"/><Relationship Id="rId50" Type="http://schemas.openxmlformats.org/officeDocument/2006/relationships/image" Target="../media/image27.png"/><Relationship Id="rId55" Type="http://schemas.openxmlformats.org/officeDocument/2006/relationships/image" Target="../media/image21.png"/><Relationship Id="rId63" Type="http://schemas.openxmlformats.org/officeDocument/2006/relationships/image" Target="../media/image33.png"/><Relationship Id="rId68" Type="http://schemas.openxmlformats.org/officeDocument/2006/relationships/image" Target="../media/image1.jpeg"/><Relationship Id="rId7" Type="http://schemas.microsoft.com/office/2007/relationships/hdphoto" Target="../media/hdphoto29.wdp"/><Relationship Id="rId2" Type="http://schemas.openxmlformats.org/officeDocument/2006/relationships/image" Target="../media/image7.png"/><Relationship Id="rId16" Type="http://schemas.openxmlformats.org/officeDocument/2006/relationships/image" Target="../media/image31.png"/><Relationship Id="rId29" Type="http://schemas.microsoft.com/office/2007/relationships/hdphoto" Target="../media/hdphoto23.wdp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38.png"/><Relationship Id="rId11" Type="http://schemas.microsoft.com/office/2007/relationships/hdphoto" Target="../media/hdphoto5.wdp"/><Relationship Id="rId24" Type="http://schemas.openxmlformats.org/officeDocument/2006/relationships/image" Target="../media/image24.png"/><Relationship Id="rId32" Type="http://schemas.openxmlformats.org/officeDocument/2006/relationships/slide" Target="slide11.xml"/><Relationship Id="rId37" Type="http://schemas.openxmlformats.org/officeDocument/2006/relationships/image" Target="../media/image36.png"/><Relationship Id="rId40" Type="http://schemas.microsoft.com/office/2007/relationships/hdphoto" Target="../media/hdphoto6.wdp"/><Relationship Id="rId45" Type="http://schemas.microsoft.com/office/2007/relationships/hdphoto" Target="../media/hdphoto8.wdp"/><Relationship Id="rId53" Type="http://schemas.microsoft.com/office/2007/relationships/hdphoto" Target="../media/hdphoto1.wdp"/><Relationship Id="rId58" Type="http://schemas.microsoft.com/office/2007/relationships/hdphoto" Target="../media/hdphoto17.wdp"/><Relationship Id="rId66" Type="http://schemas.openxmlformats.org/officeDocument/2006/relationships/image" Target="../media/image34.png"/><Relationship Id="rId5" Type="http://schemas.microsoft.com/office/2007/relationships/hdphoto" Target="../media/hdphoto10.wdp"/><Relationship Id="rId15" Type="http://schemas.microsoft.com/office/2007/relationships/hdphoto" Target="../media/hdphoto21.wdp"/><Relationship Id="rId23" Type="http://schemas.microsoft.com/office/2007/relationships/hdphoto" Target="../media/hdphoto9.wdp"/><Relationship Id="rId28" Type="http://schemas.openxmlformats.org/officeDocument/2006/relationships/image" Target="../media/image32.png"/><Relationship Id="rId36" Type="http://schemas.microsoft.com/office/2007/relationships/hdphoto" Target="../media/hdphoto2.wdp"/><Relationship Id="rId49" Type="http://schemas.microsoft.com/office/2007/relationships/hdphoto" Target="../media/hdphoto12.wdp"/><Relationship Id="rId57" Type="http://schemas.openxmlformats.org/officeDocument/2006/relationships/image" Target="../media/image26.png"/><Relationship Id="rId61" Type="http://schemas.openxmlformats.org/officeDocument/2006/relationships/image" Target="../media/image37.png"/><Relationship Id="rId10" Type="http://schemas.openxmlformats.org/officeDocument/2006/relationships/image" Target="../media/image9.png"/><Relationship Id="rId19" Type="http://schemas.openxmlformats.org/officeDocument/2006/relationships/slide" Target="slide22.xml"/><Relationship Id="rId31" Type="http://schemas.microsoft.com/office/2007/relationships/hdphoto" Target="../media/hdphoto26.wdp"/><Relationship Id="rId44" Type="http://schemas.openxmlformats.org/officeDocument/2006/relationships/image" Target="../media/image16.png"/><Relationship Id="rId52" Type="http://schemas.openxmlformats.org/officeDocument/2006/relationships/image" Target="../media/image5.png"/><Relationship Id="rId60" Type="http://schemas.openxmlformats.org/officeDocument/2006/relationships/image" Target="../media/image4.png"/><Relationship Id="rId65" Type="http://schemas.openxmlformats.org/officeDocument/2006/relationships/slide" Target="slide23.xml"/><Relationship Id="rId4" Type="http://schemas.openxmlformats.org/officeDocument/2006/relationships/image" Target="../media/image18.png"/><Relationship Id="rId9" Type="http://schemas.microsoft.com/office/2007/relationships/hdphoto" Target="../media/hdphoto16.wdp"/><Relationship Id="rId14" Type="http://schemas.openxmlformats.org/officeDocument/2006/relationships/image" Target="../media/image30.png"/><Relationship Id="rId22" Type="http://schemas.openxmlformats.org/officeDocument/2006/relationships/image" Target="../media/image17.png"/><Relationship Id="rId27" Type="http://schemas.microsoft.com/office/2007/relationships/hdphoto" Target="../media/hdphoto4.wdp"/><Relationship Id="rId30" Type="http://schemas.openxmlformats.org/officeDocument/2006/relationships/image" Target="../media/image35.png"/><Relationship Id="rId35" Type="http://schemas.openxmlformats.org/officeDocument/2006/relationships/image" Target="../media/image6.png"/><Relationship Id="rId43" Type="http://schemas.openxmlformats.org/officeDocument/2006/relationships/image" Target="../media/image22.png"/><Relationship Id="rId48" Type="http://schemas.openxmlformats.org/officeDocument/2006/relationships/image" Target="../media/image20.png"/><Relationship Id="rId56" Type="http://schemas.microsoft.com/office/2007/relationships/hdphoto" Target="../media/hdphoto13.wdp"/><Relationship Id="rId64" Type="http://schemas.microsoft.com/office/2007/relationships/hdphoto" Target="../media/hdphoto24.wdp"/><Relationship Id="rId69" Type="http://schemas.openxmlformats.org/officeDocument/2006/relationships/image" Target="../media/image2.png"/><Relationship Id="rId8" Type="http://schemas.openxmlformats.org/officeDocument/2006/relationships/image" Target="../media/image25.png"/><Relationship Id="rId51" Type="http://schemas.microsoft.com/office/2007/relationships/hdphoto" Target="../media/hdphoto18.wdp"/><Relationship Id="rId3" Type="http://schemas.microsoft.com/office/2007/relationships/hdphoto" Target="../media/hdphoto3.wdp"/><Relationship Id="rId12" Type="http://schemas.openxmlformats.org/officeDocument/2006/relationships/image" Target="../media/image29.png"/><Relationship Id="rId17" Type="http://schemas.microsoft.com/office/2007/relationships/hdphoto" Target="../media/hdphoto22.wdp"/><Relationship Id="rId25" Type="http://schemas.microsoft.com/office/2007/relationships/hdphoto" Target="../media/hdphoto15.wdp"/><Relationship Id="rId33" Type="http://schemas.openxmlformats.org/officeDocument/2006/relationships/image" Target="../media/image19.png"/><Relationship Id="rId38" Type="http://schemas.microsoft.com/office/2007/relationships/hdphoto" Target="../media/hdphoto27.wdp"/><Relationship Id="rId46" Type="http://schemas.openxmlformats.org/officeDocument/2006/relationships/image" Target="../media/image28.png"/><Relationship Id="rId59" Type="http://schemas.openxmlformats.org/officeDocument/2006/relationships/image" Target="../media/image3.png"/><Relationship Id="rId67" Type="http://schemas.microsoft.com/office/2007/relationships/hdphoto" Target="../media/hdphoto25.wdp"/><Relationship Id="rId20" Type="http://schemas.openxmlformats.org/officeDocument/2006/relationships/image" Target="../media/image15.png"/><Relationship Id="rId41" Type="http://schemas.openxmlformats.org/officeDocument/2006/relationships/image" Target="../media/image23.png"/><Relationship Id="rId54" Type="http://schemas.openxmlformats.org/officeDocument/2006/relationships/slide" Target="slide19.xml"/><Relationship Id="rId62" Type="http://schemas.microsoft.com/office/2007/relationships/hdphoto" Target="../media/hdphoto28.wdp"/></Relationships>
</file>

<file path=ppt/slides/_rels/slide23.xml.rels><?xml version="1.0" encoding="UTF-8" standalone="yes"?>
<Relationships xmlns="http://schemas.openxmlformats.org/package/2006/relationships"><Relationship Id="rId13" Type="http://schemas.openxmlformats.org/officeDocument/2006/relationships/image" Target="../media/image30.png"/><Relationship Id="rId18" Type="http://schemas.openxmlformats.org/officeDocument/2006/relationships/slide" Target="slide23.xml"/><Relationship Id="rId26" Type="http://schemas.microsoft.com/office/2007/relationships/hdphoto" Target="../media/hdphoto4.wdp"/><Relationship Id="rId39" Type="http://schemas.microsoft.com/office/2007/relationships/hdphoto" Target="../media/hdphoto6.wdp"/><Relationship Id="rId21" Type="http://schemas.openxmlformats.org/officeDocument/2006/relationships/image" Target="../media/image17.png"/><Relationship Id="rId34" Type="http://schemas.openxmlformats.org/officeDocument/2006/relationships/image" Target="../media/image6.png"/><Relationship Id="rId42" Type="http://schemas.openxmlformats.org/officeDocument/2006/relationships/image" Target="../media/image22.png"/><Relationship Id="rId47" Type="http://schemas.openxmlformats.org/officeDocument/2006/relationships/image" Target="../media/image20.png"/><Relationship Id="rId50" Type="http://schemas.microsoft.com/office/2007/relationships/hdphoto" Target="../media/hdphoto18.wdp"/><Relationship Id="rId55" Type="http://schemas.openxmlformats.org/officeDocument/2006/relationships/image" Target="../media/image18.png"/><Relationship Id="rId63" Type="http://schemas.openxmlformats.org/officeDocument/2006/relationships/image" Target="../media/image33.png"/><Relationship Id="rId68" Type="http://schemas.openxmlformats.org/officeDocument/2006/relationships/image" Target="../media/image1.jpeg"/><Relationship Id="rId7" Type="http://schemas.openxmlformats.org/officeDocument/2006/relationships/image" Target="../media/image25.png"/><Relationship Id="rId2" Type="http://schemas.openxmlformats.org/officeDocument/2006/relationships/slide" Target="slide24.xml"/><Relationship Id="rId16" Type="http://schemas.microsoft.com/office/2007/relationships/hdphoto" Target="../media/hdphoto22.wdp"/><Relationship Id="rId29" Type="http://schemas.openxmlformats.org/officeDocument/2006/relationships/image" Target="../media/image35.png"/><Relationship Id="rId1" Type="http://schemas.openxmlformats.org/officeDocument/2006/relationships/slideLayout" Target="../slideLayouts/slideLayout7.xml"/><Relationship Id="rId6" Type="http://schemas.microsoft.com/office/2007/relationships/hdphoto" Target="../media/hdphoto29.wdp"/><Relationship Id="rId11" Type="http://schemas.openxmlformats.org/officeDocument/2006/relationships/image" Target="../media/image29.png"/><Relationship Id="rId24" Type="http://schemas.microsoft.com/office/2007/relationships/hdphoto" Target="../media/hdphoto15.wdp"/><Relationship Id="rId32" Type="http://schemas.openxmlformats.org/officeDocument/2006/relationships/image" Target="../media/image19.png"/><Relationship Id="rId37" Type="http://schemas.microsoft.com/office/2007/relationships/hdphoto" Target="../media/hdphoto27.wdp"/><Relationship Id="rId40" Type="http://schemas.openxmlformats.org/officeDocument/2006/relationships/image" Target="../media/image23.png"/><Relationship Id="rId45" Type="http://schemas.openxmlformats.org/officeDocument/2006/relationships/image" Target="../media/image28.png"/><Relationship Id="rId53" Type="http://schemas.openxmlformats.org/officeDocument/2006/relationships/image" Target="../media/image26.png"/><Relationship Id="rId58" Type="http://schemas.microsoft.com/office/2007/relationships/hdphoto" Target="../media/hdphoto25.wdp"/><Relationship Id="rId66" Type="http://schemas.openxmlformats.org/officeDocument/2006/relationships/image" Target="../media/image21.png"/><Relationship Id="rId5" Type="http://schemas.openxmlformats.org/officeDocument/2006/relationships/image" Target="../media/image38.png"/><Relationship Id="rId15" Type="http://schemas.openxmlformats.org/officeDocument/2006/relationships/image" Target="../media/image31.png"/><Relationship Id="rId23" Type="http://schemas.openxmlformats.org/officeDocument/2006/relationships/image" Target="../media/image24.png"/><Relationship Id="rId28" Type="http://schemas.microsoft.com/office/2007/relationships/hdphoto" Target="../media/hdphoto23.wdp"/><Relationship Id="rId36" Type="http://schemas.openxmlformats.org/officeDocument/2006/relationships/image" Target="../media/image36.png"/><Relationship Id="rId49" Type="http://schemas.openxmlformats.org/officeDocument/2006/relationships/image" Target="../media/image27.png"/><Relationship Id="rId57" Type="http://schemas.openxmlformats.org/officeDocument/2006/relationships/image" Target="../media/image34.png"/><Relationship Id="rId61" Type="http://schemas.openxmlformats.org/officeDocument/2006/relationships/image" Target="../media/image37.png"/><Relationship Id="rId10" Type="http://schemas.microsoft.com/office/2007/relationships/hdphoto" Target="../media/hdphoto5.wdp"/><Relationship Id="rId19" Type="http://schemas.openxmlformats.org/officeDocument/2006/relationships/image" Target="../media/image15.png"/><Relationship Id="rId31" Type="http://schemas.openxmlformats.org/officeDocument/2006/relationships/slide" Target="slide11.xml"/><Relationship Id="rId44" Type="http://schemas.microsoft.com/office/2007/relationships/hdphoto" Target="../media/hdphoto8.wdp"/><Relationship Id="rId52" Type="http://schemas.microsoft.com/office/2007/relationships/hdphoto" Target="../media/hdphoto1.wdp"/><Relationship Id="rId60" Type="http://schemas.openxmlformats.org/officeDocument/2006/relationships/image" Target="../media/image4.png"/><Relationship Id="rId65" Type="http://schemas.openxmlformats.org/officeDocument/2006/relationships/image" Target="../media/image2.png"/><Relationship Id="rId4" Type="http://schemas.microsoft.com/office/2007/relationships/hdphoto" Target="../media/hdphoto3.wdp"/><Relationship Id="rId9" Type="http://schemas.openxmlformats.org/officeDocument/2006/relationships/image" Target="../media/image9.png"/><Relationship Id="rId14" Type="http://schemas.microsoft.com/office/2007/relationships/hdphoto" Target="../media/hdphoto21.wdp"/><Relationship Id="rId22" Type="http://schemas.microsoft.com/office/2007/relationships/hdphoto" Target="../media/hdphoto9.wdp"/><Relationship Id="rId27" Type="http://schemas.openxmlformats.org/officeDocument/2006/relationships/image" Target="../media/image32.png"/><Relationship Id="rId30" Type="http://schemas.microsoft.com/office/2007/relationships/hdphoto" Target="../media/hdphoto26.wdp"/><Relationship Id="rId35" Type="http://schemas.microsoft.com/office/2007/relationships/hdphoto" Target="../media/hdphoto2.wdp"/><Relationship Id="rId43" Type="http://schemas.openxmlformats.org/officeDocument/2006/relationships/image" Target="../media/image16.png"/><Relationship Id="rId48" Type="http://schemas.microsoft.com/office/2007/relationships/hdphoto" Target="../media/hdphoto12.wdp"/><Relationship Id="rId56" Type="http://schemas.microsoft.com/office/2007/relationships/hdphoto" Target="../media/hdphoto10.wdp"/><Relationship Id="rId64" Type="http://schemas.microsoft.com/office/2007/relationships/hdphoto" Target="../media/hdphoto24.wdp"/><Relationship Id="rId8" Type="http://schemas.microsoft.com/office/2007/relationships/hdphoto" Target="../media/hdphoto16.wdp"/><Relationship Id="rId51" Type="http://schemas.openxmlformats.org/officeDocument/2006/relationships/image" Target="../media/image5.png"/><Relationship Id="rId3" Type="http://schemas.openxmlformats.org/officeDocument/2006/relationships/image" Target="../media/image7.png"/><Relationship Id="rId12" Type="http://schemas.microsoft.com/office/2007/relationships/hdphoto" Target="../media/hdphoto20.wdp"/><Relationship Id="rId17" Type="http://schemas.openxmlformats.org/officeDocument/2006/relationships/slide" Target="slide3.xml"/><Relationship Id="rId25" Type="http://schemas.openxmlformats.org/officeDocument/2006/relationships/image" Target="../media/image8.png"/><Relationship Id="rId33" Type="http://schemas.microsoft.com/office/2007/relationships/hdphoto" Target="../media/hdphoto11.wdp"/><Relationship Id="rId38" Type="http://schemas.openxmlformats.org/officeDocument/2006/relationships/image" Target="../media/image10.png"/><Relationship Id="rId46" Type="http://schemas.microsoft.com/office/2007/relationships/hdphoto" Target="../media/hdphoto19.wdp"/><Relationship Id="rId59" Type="http://schemas.openxmlformats.org/officeDocument/2006/relationships/image" Target="../media/image3.png"/><Relationship Id="rId67" Type="http://schemas.microsoft.com/office/2007/relationships/hdphoto" Target="../media/hdphoto13.wdp"/><Relationship Id="rId20" Type="http://schemas.microsoft.com/office/2007/relationships/hdphoto" Target="../media/hdphoto7.wdp"/><Relationship Id="rId41" Type="http://schemas.microsoft.com/office/2007/relationships/hdphoto" Target="../media/hdphoto14.wdp"/><Relationship Id="rId54" Type="http://schemas.microsoft.com/office/2007/relationships/hdphoto" Target="../media/hdphoto17.wdp"/><Relationship Id="rId62" Type="http://schemas.microsoft.com/office/2007/relationships/hdphoto" Target="../media/hdphoto28.wdp"/></Relationships>
</file>

<file path=ppt/slides/_rels/slide24.xml.rels><?xml version="1.0" encoding="UTF-8" standalone="yes"?>
<Relationships xmlns="http://schemas.openxmlformats.org/package/2006/relationships"><Relationship Id="rId13" Type="http://schemas.openxmlformats.org/officeDocument/2006/relationships/image" Target="../media/image30.png"/><Relationship Id="rId18" Type="http://schemas.openxmlformats.org/officeDocument/2006/relationships/slide" Target="slide24.xml"/><Relationship Id="rId26" Type="http://schemas.microsoft.com/office/2007/relationships/hdphoto" Target="../media/hdphoto4.wdp"/><Relationship Id="rId39" Type="http://schemas.microsoft.com/office/2007/relationships/hdphoto" Target="../media/hdphoto6.wdp"/><Relationship Id="rId21" Type="http://schemas.openxmlformats.org/officeDocument/2006/relationships/image" Target="../media/image17.png"/><Relationship Id="rId34" Type="http://schemas.openxmlformats.org/officeDocument/2006/relationships/image" Target="../media/image6.png"/><Relationship Id="rId42" Type="http://schemas.openxmlformats.org/officeDocument/2006/relationships/image" Target="../media/image22.png"/><Relationship Id="rId47" Type="http://schemas.openxmlformats.org/officeDocument/2006/relationships/image" Target="../media/image20.png"/><Relationship Id="rId50" Type="http://schemas.microsoft.com/office/2007/relationships/hdphoto" Target="../media/hdphoto18.wdp"/><Relationship Id="rId55" Type="http://schemas.openxmlformats.org/officeDocument/2006/relationships/image" Target="../media/image18.png"/><Relationship Id="rId63" Type="http://schemas.openxmlformats.org/officeDocument/2006/relationships/image" Target="../media/image33.png"/><Relationship Id="rId68" Type="http://schemas.openxmlformats.org/officeDocument/2006/relationships/image" Target="../media/image1.jpeg"/><Relationship Id="rId7" Type="http://schemas.microsoft.com/office/2007/relationships/hdphoto" Target="../media/hdphoto16.wdp"/><Relationship Id="rId2" Type="http://schemas.openxmlformats.org/officeDocument/2006/relationships/image" Target="../media/image7.png"/><Relationship Id="rId16" Type="http://schemas.microsoft.com/office/2007/relationships/hdphoto" Target="../media/hdphoto22.wdp"/><Relationship Id="rId29" Type="http://schemas.openxmlformats.org/officeDocument/2006/relationships/image" Target="../media/image35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25.png"/><Relationship Id="rId11" Type="http://schemas.openxmlformats.org/officeDocument/2006/relationships/image" Target="../media/image29.png"/><Relationship Id="rId24" Type="http://schemas.microsoft.com/office/2007/relationships/hdphoto" Target="../media/hdphoto15.wdp"/><Relationship Id="rId32" Type="http://schemas.openxmlformats.org/officeDocument/2006/relationships/image" Target="../media/image19.png"/><Relationship Id="rId37" Type="http://schemas.microsoft.com/office/2007/relationships/hdphoto" Target="../media/hdphoto27.wdp"/><Relationship Id="rId40" Type="http://schemas.openxmlformats.org/officeDocument/2006/relationships/image" Target="../media/image23.png"/><Relationship Id="rId45" Type="http://schemas.openxmlformats.org/officeDocument/2006/relationships/image" Target="../media/image28.png"/><Relationship Id="rId53" Type="http://schemas.openxmlformats.org/officeDocument/2006/relationships/image" Target="../media/image26.png"/><Relationship Id="rId58" Type="http://schemas.openxmlformats.org/officeDocument/2006/relationships/image" Target="../media/image4.png"/><Relationship Id="rId66" Type="http://schemas.openxmlformats.org/officeDocument/2006/relationships/image" Target="../media/image21.png"/><Relationship Id="rId5" Type="http://schemas.microsoft.com/office/2007/relationships/hdphoto" Target="../media/hdphoto29.wdp"/><Relationship Id="rId15" Type="http://schemas.openxmlformats.org/officeDocument/2006/relationships/image" Target="../media/image31.png"/><Relationship Id="rId23" Type="http://schemas.openxmlformats.org/officeDocument/2006/relationships/image" Target="../media/image24.png"/><Relationship Id="rId28" Type="http://schemas.microsoft.com/office/2007/relationships/hdphoto" Target="../media/hdphoto23.wdp"/><Relationship Id="rId36" Type="http://schemas.openxmlformats.org/officeDocument/2006/relationships/image" Target="../media/image36.png"/><Relationship Id="rId49" Type="http://schemas.openxmlformats.org/officeDocument/2006/relationships/image" Target="../media/image27.png"/><Relationship Id="rId57" Type="http://schemas.openxmlformats.org/officeDocument/2006/relationships/image" Target="../media/image3.png"/><Relationship Id="rId61" Type="http://schemas.openxmlformats.org/officeDocument/2006/relationships/image" Target="../media/image37.png"/><Relationship Id="rId10" Type="http://schemas.openxmlformats.org/officeDocument/2006/relationships/slide" Target="slide25.xml"/><Relationship Id="rId19" Type="http://schemas.openxmlformats.org/officeDocument/2006/relationships/image" Target="../media/image15.png"/><Relationship Id="rId31" Type="http://schemas.openxmlformats.org/officeDocument/2006/relationships/slide" Target="slide11.xml"/><Relationship Id="rId44" Type="http://schemas.microsoft.com/office/2007/relationships/hdphoto" Target="../media/hdphoto8.wdp"/><Relationship Id="rId52" Type="http://schemas.microsoft.com/office/2007/relationships/hdphoto" Target="../media/hdphoto1.wdp"/><Relationship Id="rId60" Type="http://schemas.microsoft.com/office/2007/relationships/hdphoto" Target="../media/hdphoto25.wdp"/><Relationship Id="rId65" Type="http://schemas.openxmlformats.org/officeDocument/2006/relationships/image" Target="../media/image2.png"/><Relationship Id="rId4" Type="http://schemas.openxmlformats.org/officeDocument/2006/relationships/image" Target="../media/image38.png"/><Relationship Id="rId9" Type="http://schemas.microsoft.com/office/2007/relationships/hdphoto" Target="../media/hdphoto5.wdp"/><Relationship Id="rId14" Type="http://schemas.microsoft.com/office/2007/relationships/hdphoto" Target="../media/hdphoto21.wdp"/><Relationship Id="rId22" Type="http://schemas.microsoft.com/office/2007/relationships/hdphoto" Target="../media/hdphoto9.wdp"/><Relationship Id="rId27" Type="http://schemas.openxmlformats.org/officeDocument/2006/relationships/image" Target="../media/image32.png"/><Relationship Id="rId30" Type="http://schemas.microsoft.com/office/2007/relationships/hdphoto" Target="../media/hdphoto26.wdp"/><Relationship Id="rId35" Type="http://schemas.microsoft.com/office/2007/relationships/hdphoto" Target="../media/hdphoto2.wdp"/><Relationship Id="rId43" Type="http://schemas.openxmlformats.org/officeDocument/2006/relationships/image" Target="../media/image16.png"/><Relationship Id="rId48" Type="http://schemas.microsoft.com/office/2007/relationships/hdphoto" Target="../media/hdphoto12.wdp"/><Relationship Id="rId56" Type="http://schemas.microsoft.com/office/2007/relationships/hdphoto" Target="../media/hdphoto10.wdp"/><Relationship Id="rId64" Type="http://schemas.microsoft.com/office/2007/relationships/hdphoto" Target="../media/hdphoto24.wdp"/><Relationship Id="rId8" Type="http://schemas.openxmlformats.org/officeDocument/2006/relationships/image" Target="../media/image9.png"/><Relationship Id="rId51" Type="http://schemas.openxmlformats.org/officeDocument/2006/relationships/image" Target="../media/image5.png"/><Relationship Id="rId3" Type="http://schemas.microsoft.com/office/2007/relationships/hdphoto" Target="../media/hdphoto3.wdp"/><Relationship Id="rId12" Type="http://schemas.microsoft.com/office/2007/relationships/hdphoto" Target="../media/hdphoto20.wdp"/><Relationship Id="rId17" Type="http://schemas.openxmlformats.org/officeDocument/2006/relationships/slide" Target="slide3.xml"/><Relationship Id="rId25" Type="http://schemas.openxmlformats.org/officeDocument/2006/relationships/image" Target="../media/image8.png"/><Relationship Id="rId33" Type="http://schemas.microsoft.com/office/2007/relationships/hdphoto" Target="../media/hdphoto11.wdp"/><Relationship Id="rId38" Type="http://schemas.openxmlformats.org/officeDocument/2006/relationships/image" Target="../media/image10.png"/><Relationship Id="rId46" Type="http://schemas.microsoft.com/office/2007/relationships/hdphoto" Target="../media/hdphoto19.wdp"/><Relationship Id="rId59" Type="http://schemas.openxmlformats.org/officeDocument/2006/relationships/image" Target="../media/image34.png"/><Relationship Id="rId67" Type="http://schemas.microsoft.com/office/2007/relationships/hdphoto" Target="../media/hdphoto13.wdp"/><Relationship Id="rId20" Type="http://schemas.microsoft.com/office/2007/relationships/hdphoto" Target="../media/hdphoto7.wdp"/><Relationship Id="rId41" Type="http://schemas.microsoft.com/office/2007/relationships/hdphoto" Target="../media/hdphoto14.wdp"/><Relationship Id="rId54" Type="http://schemas.microsoft.com/office/2007/relationships/hdphoto" Target="../media/hdphoto17.wdp"/><Relationship Id="rId62" Type="http://schemas.microsoft.com/office/2007/relationships/hdphoto" Target="../media/hdphoto28.wdp"/></Relationships>
</file>

<file path=ppt/slides/_rels/slide25.xml.rels><?xml version="1.0" encoding="UTF-8" standalone="yes"?>
<Relationships xmlns="http://schemas.openxmlformats.org/package/2006/relationships"><Relationship Id="rId13" Type="http://schemas.openxmlformats.org/officeDocument/2006/relationships/image" Target="../media/image31.png"/><Relationship Id="rId18" Type="http://schemas.microsoft.com/office/2007/relationships/hdphoto" Target="../media/hdphoto7.wdp"/><Relationship Id="rId26" Type="http://schemas.microsoft.com/office/2007/relationships/hdphoto" Target="../media/hdphoto23.wdp"/><Relationship Id="rId39" Type="http://schemas.microsoft.com/office/2007/relationships/hdphoto" Target="../media/hdphoto14.wdp"/><Relationship Id="rId21" Type="http://schemas.openxmlformats.org/officeDocument/2006/relationships/image" Target="../media/image24.png"/><Relationship Id="rId34" Type="http://schemas.openxmlformats.org/officeDocument/2006/relationships/image" Target="../media/image36.png"/><Relationship Id="rId42" Type="http://schemas.microsoft.com/office/2007/relationships/hdphoto" Target="../media/hdphoto8.wdp"/><Relationship Id="rId47" Type="http://schemas.openxmlformats.org/officeDocument/2006/relationships/image" Target="../media/image27.png"/><Relationship Id="rId50" Type="http://schemas.microsoft.com/office/2007/relationships/hdphoto" Target="../media/hdphoto1.wdp"/><Relationship Id="rId55" Type="http://schemas.openxmlformats.org/officeDocument/2006/relationships/image" Target="../media/image7.png"/><Relationship Id="rId63" Type="http://schemas.openxmlformats.org/officeDocument/2006/relationships/image" Target="../media/image33.png"/><Relationship Id="rId68" Type="http://schemas.openxmlformats.org/officeDocument/2006/relationships/image" Target="../media/image1.jpeg"/><Relationship Id="rId7" Type="http://schemas.microsoft.com/office/2007/relationships/hdphoto" Target="../media/hdphoto5.wdp"/><Relationship Id="rId2" Type="http://schemas.openxmlformats.org/officeDocument/2006/relationships/image" Target="../media/image38.png"/><Relationship Id="rId16" Type="http://schemas.openxmlformats.org/officeDocument/2006/relationships/slide" Target="slide25.xml"/><Relationship Id="rId29" Type="http://schemas.openxmlformats.org/officeDocument/2006/relationships/slide" Target="slide11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9.png"/><Relationship Id="rId11" Type="http://schemas.openxmlformats.org/officeDocument/2006/relationships/image" Target="../media/image30.png"/><Relationship Id="rId24" Type="http://schemas.microsoft.com/office/2007/relationships/hdphoto" Target="../media/hdphoto4.wdp"/><Relationship Id="rId32" Type="http://schemas.openxmlformats.org/officeDocument/2006/relationships/image" Target="../media/image6.png"/><Relationship Id="rId37" Type="http://schemas.microsoft.com/office/2007/relationships/hdphoto" Target="../media/hdphoto6.wdp"/><Relationship Id="rId40" Type="http://schemas.openxmlformats.org/officeDocument/2006/relationships/image" Target="../media/image22.png"/><Relationship Id="rId45" Type="http://schemas.openxmlformats.org/officeDocument/2006/relationships/image" Target="../media/image20.png"/><Relationship Id="rId53" Type="http://schemas.openxmlformats.org/officeDocument/2006/relationships/image" Target="../media/image18.png"/><Relationship Id="rId58" Type="http://schemas.openxmlformats.org/officeDocument/2006/relationships/image" Target="../media/image4.png"/><Relationship Id="rId66" Type="http://schemas.openxmlformats.org/officeDocument/2006/relationships/image" Target="../media/image21.png"/><Relationship Id="rId5" Type="http://schemas.microsoft.com/office/2007/relationships/hdphoto" Target="../media/hdphoto16.wdp"/><Relationship Id="rId15" Type="http://schemas.openxmlformats.org/officeDocument/2006/relationships/slide" Target="slide3.xml"/><Relationship Id="rId23" Type="http://schemas.openxmlformats.org/officeDocument/2006/relationships/image" Target="../media/image8.png"/><Relationship Id="rId28" Type="http://schemas.microsoft.com/office/2007/relationships/hdphoto" Target="../media/hdphoto26.wdp"/><Relationship Id="rId36" Type="http://schemas.openxmlformats.org/officeDocument/2006/relationships/image" Target="../media/image10.png"/><Relationship Id="rId49" Type="http://schemas.openxmlformats.org/officeDocument/2006/relationships/image" Target="../media/image5.png"/><Relationship Id="rId57" Type="http://schemas.openxmlformats.org/officeDocument/2006/relationships/image" Target="../media/image3.png"/><Relationship Id="rId61" Type="http://schemas.openxmlformats.org/officeDocument/2006/relationships/image" Target="../media/image37.png"/><Relationship Id="rId10" Type="http://schemas.openxmlformats.org/officeDocument/2006/relationships/slide" Target="slide26.xml"/><Relationship Id="rId19" Type="http://schemas.openxmlformats.org/officeDocument/2006/relationships/image" Target="../media/image17.png"/><Relationship Id="rId31" Type="http://schemas.microsoft.com/office/2007/relationships/hdphoto" Target="../media/hdphoto11.wdp"/><Relationship Id="rId44" Type="http://schemas.microsoft.com/office/2007/relationships/hdphoto" Target="../media/hdphoto19.wdp"/><Relationship Id="rId52" Type="http://schemas.microsoft.com/office/2007/relationships/hdphoto" Target="../media/hdphoto17.wdp"/><Relationship Id="rId60" Type="http://schemas.microsoft.com/office/2007/relationships/hdphoto" Target="../media/hdphoto25.wdp"/><Relationship Id="rId65" Type="http://schemas.openxmlformats.org/officeDocument/2006/relationships/image" Target="../media/image2.png"/><Relationship Id="rId4" Type="http://schemas.openxmlformats.org/officeDocument/2006/relationships/image" Target="../media/image25.png"/><Relationship Id="rId9" Type="http://schemas.microsoft.com/office/2007/relationships/hdphoto" Target="../media/hdphoto20.wdp"/><Relationship Id="rId14" Type="http://schemas.microsoft.com/office/2007/relationships/hdphoto" Target="../media/hdphoto22.wdp"/><Relationship Id="rId22" Type="http://schemas.microsoft.com/office/2007/relationships/hdphoto" Target="../media/hdphoto15.wdp"/><Relationship Id="rId27" Type="http://schemas.openxmlformats.org/officeDocument/2006/relationships/image" Target="../media/image35.png"/><Relationship Id="rId30" Type="http://schemas.openxmlformats.org/officeDocument/2006/relationships/image" Target="../media/image19.png"/><Relationship Id="rId35" Type="http://schemas.microsoft.com/office/2007/relationships/hdphoto" Target="../media/hdphoto27.wdp"/><Relationship Id="rId43" Type="http://schemas.openxmlformats.org/officeDocument/2006/relationships/image" Target="../media/image28.png"/><Relationship Id="rId48" Type="http://schemas.microsoft.com/office/2007/relationships/hdphoto" Target="../media/hdphoto18.wdp"/><Relationship Id="rId56" Type="http://schemas.microsoft.com/office/2007/relationships/hdphoto" Target="../media/hdphoto3.wdp"/><Relationship Id="rId64" Type="http://schemas.microsoft.com/office/2007/relationships/hdphoto" Target="../media/hdphoto24.wdp"/><Relationship Id="rId8" Type="http://schemas.openxmlformats.org/officeDocument/2006/relationships/image" Target="../media/image29.png"/><Relationship Id="rId51" Type="http://schemas.openxmlformats.org/officeDocument/2006/relationships/image" Target="../media/image26.png"/><Relationship Id="rId3" Type="http://schemas.microsoft.com/office/2007/relationships/hdphoto" Target="../media/hdphoto29.wdp"/><Relationship Id="rId12" Type="http://schemas.microsoft.com/office/2007/relationships/hdphoto" Target="../media/hdphoto21.wdp"/><Relationship Id="rId17" Type="http://schemas.openxmlformats.org/officeDocument/2006/relationships/image" Target="../media/image15.png"/><Relationship Id="rId25" Type="http://schemas.openxmlformats.org/officeDocument/2006/relationships/image" Target="../media/image32.png"/><Relationship Id="rId33" Type="http://schemas.microsoft.com/office/2007/relationships/hdphoto" Target="../media/hdphoto2.wdp"/><Relationship Id="rId38" Type="http://schemas.openxmlformats.org/officeDocument/2006/relationships/image" Target="../media/image23.png"/><Relationship Id="rId46" Type="http://schemas.microsoft.com/office/2007/relationships/hdphoto" Target="../media/hdphoto12.wdp"/><Relationship Id="rId59" Type="http://schemas.openxmlformats.org/officeDocument/2006/relationships/image" Target="../media/image34.png"/><Relationship Id="rId67" Type="http://schemas.microsoft.com/office/2007/relationships/hdphoto" Target="../media/hdphoto13.wdp"/><Relationship Id="rId20" Type="http://schemas.microsoft.com/office/2007/relationships/hdphoto" Target="../media/hdphoto9.wdp"/><Relationship Id="rId41" Type="http://schemas.openxmlformats.org/officeDocument/2006/relationships/image" Target="../media/image16.png"/><Relationship Id="rId54" Type="http://schemas.microsoft.com/office/2007/relationships/hdphoto" Target="../media/hdphoto10.wdp"/><Relationship Id="rId62" Type="http://schemas.microsoft.com/office/2007/relationships/hdphoto" Target="../media/hdphoto28.wdp"/></Relationships>
</file>

<file path=ppt/slides/_rels/slide26.xml.rels><?xml version="1.0" encoding="UTF-8" standalone="yes"?>
<Relationships xmlns="http://schemas.openxmlformats.org/package/2006/relationships"><Relationship Id="rId13" Type="http://schemas.microsoft.com/office/2007/relationships/hdphoto" Target="../media/hdphoto7.wdp"/><Relationship Id="rId18" Type="http://schemas.openxmlformats.org/officeDocument/2006/relationships/image" Target="../media/image8.png"/><Relationship Id="rId26" Type="http://schemas.microsoft.com/office/2007/relationships/hdphoto" Target="../media/hdphoto11.wdp"/><Relationship Id="rId39" Type="http://schemas.microsoft.com/office/2007/relationships/hdphoto" Target="../media/hdphoto19.wdp"/><Relationship Id="rId21" Type="http://schemas.microsoft.com/office/2007/relationships/hdphoto" Target="../media/hdphoto23.wdp"/><Relationship Id="rId34" Type="http://schemas.microsoft.com/office/2007/relationships/hdphoto" Target="../media/hdphoto14.wdp"/><Relationship Id="rId42" Type="http://schemas.openxmlformats.org/officeDocument/2006/relationships/image" Target="../media/image27.png"/><Relationship Id="rId47" Type="http://schemas.microsoft.com/office/2007/relationships/hdphoto" Target="../media/hdphoto17.wdp"/><Relationship Id="rId50" Type="http://schemas.openxmlformats.org/officeDocument/2006/relationships/image" Target="../media/image7.png"/><Relationship Id="rId55" Type="http://schemas.microsoft.com/office/2007/relationships/hdphoto" Target="../media/hdphoto21.wdp"/><Relationship Id="rId63" Type="http://schemas.openxmlformats.org/officeDocument/2006/relationships/image" Target="../media/image33.png"/><Relationship Id="rId68" Type="http://schemas.openxmlformats.org/officeDocument/2006/relationships/image" Target="../media/image1.jpeg"/><Relationship Id="rId7" Type="http://schemas.microsoft.com/office/2007/relationships/hdphoto" Target="../media/hdphoto5.wdp"/><Relationship Id="rId2" Type="http://schemas.openxmlformats.org/officeDocument/2006/relationships/image" Target="../media/image38.png"/><Relationship Id="rId16" Type="http://schemas.openxmlformats.org/officeDocument/2006/relationships/image" Target="../media/image24.png"/><Relationship Id="rId29" Type="http://schemas.openxmlformats.org/officeDocument/2006/relationships/image" Target="../media/image36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9.png"/><Relationship Id="rId11" Type="http://schemas.openxmlformats.org/officeDocument/2006/relationships/slide" Target="slide26.xml"/><Relationship Id="rId24" Type="http://schemas.openxmlformats.org/officeDocument/2006/relationships/slide" Target="slide11.xml"/><Relationship Id="rId32" Type="http://schemas.microsoft.com/office/2007/relationships/hdphoto" Target="../media/hdphoto6.wdp"/><Relationship Id="rId37" Type="http://schemas.microsoft.com/office/2007/relationships/hdphoto" Target="../media/hdphoto8.wdp"/><Relationship Id="rId40" Type="http://schemas.openxmlformats.org/officeDocument/2006/relationships/image" Target="../media/image20.png"/><Relationship Id="rId45" Type="http://schemas.microsoft.com/office/2007/relationships/hdphoto" Target="../media/hdphoto1.wdp"/><Relationship Id="rId53" Type="http://schemas.microsoft.com/office/2007/relationships/hdphoto" Target="../media/hdphoto20.wdp"/><Relationship Id="rId58" Type="http://schemas.openxmlformats.org/officeDocument/2006/relationships/image" Target="../media/image34.png"/><Relationship Id="rId66" Type="http://schemas.openxmlformats.org/officeDocument/2006/relationships/image" Target="../media/image21.png"/><Relationship Id="rId5" Type="http://schemas.microsoft.com/office/2007/relationships/hdphoto" Target="../media/hdphoto16.wdp"/><Relationship Id="rId15" Type="http://schemas.microsoft.com/office/2007/relationships/hdphoto" Target="../media/hdphoto9.wdp"/><Relationship Id="rId23" Type="http://schemas.microsoft.com/office/2007/relationships/hdphoto" Target="../media/hdphoto26.wdp"/><Relationship Id="rId28" Type="http://schemas.microsoft.com/office/2007/relationships/hdphoto" Target="../media/hdphoto2.wdp"/><Relationship Id="rId36" Type="http://schemas.openxmlformats.org/officeDocument/2006/relationships/image" Target="../media/image16.png"/><Relationship Id="rId49" Type="http://schemas.microsoft.com/office/2007/relationships/hdphoto" Target="../media/hdphoto10.wdp"/><Relationship Id="rId57" Type="http://schemas.openxmlformats.org/officeDocument/2006/relationships/image" Target="../media/image4.png"/><Relationship Id="rId61" Type="http://schemas.openxmlformats.org/officeDocument/2006/relationships/image" Target="../media/image37.png"/><Relationship Id="rId10" Type="http://schemas.openxmlformats.org/officeDocument/2006/relationships/slide" Target="slide3.xml"/><Relationship Id="rId19" Type="http://schemas.microsoft.com/office/2007/relationships/hdphoto" Target="../media/hdphoto4.wdp"/><Relationship Id="rId31" Type="http://schemas.openxmlformats.org/officeDocument/2006/relationships/image" Target="../media/image10.png"/><Relationship Id="rId44" Type="http://schemas.openxmlformats.org/officeDocument/2006/relationships/image" Target="../media/image5.png"/><Relationship Id="rId52" Type="http://schemas.openxmlformats.org/officeDocument/2006/relationships/image" Target="../media/image29.png"/><Relationship Id="rId60" Type="http://schemas.openxmlformats.org/officeDocument/2006/relationships/slide" Target="slide27.xml"/><Relationship Id="rId65" Type="http://schemas.openxmlformats.org/officeDocument/2006/relationships/image" Target="../media/image2.png"/><Relationship Id="rId4" Type="http://schemas.openxmlformats.org/officeDocument/2006/relationships/image" Target="../media/image25.png"/><Relationship Id="rId9" Type="http://schemas.microsoft.com/office/2007/relationships/hdphoto" Target="../media/hdphoto22.wdp"/><Relationship Id="rId14" Type="http://schemas.openxmlformats.org/officeDocument/2006/relationships/image" Target="../media/image17.png"/><Relationship Id="rId22" Type="http://schemas.openxmlformats.org/officeDocument/2006/relationships/image" Target="../media/image35.png"/><Relationship Id="rId27" Type="http://schemas.openxmlformats.org/officeDocument/2006/relationships/image" Target="../media/image6.png"/><Relationship Id="rId30" Type="http://schemas.microsoft.com/office/2007/relationships/hdphoto" Target="../media/hdphoto27.wdp"/><Relationship Id="rId35" Type="http://schemas.openxmlformats.org/officeDocument/2006/relationships/image" Target="../media/image22.png"/><Relationship Id="rId43" Type="http://schemas.microsoft.com/office/2007/relationships/hdphoto" Target="../media/hdphoto18.wdp"/><Relationship Id="rId48" Type="http://schemas.openxmlformats.org/officeDocument/2006/relationships/image" Target="../media/image18.png"/><Relationship Id="rId56" Type="http://schemas.openxmlformats.org/officeDocument/2006/relationships/image" Target="../media/image3.png"/><Relationship Id="rId64" Type="http://schemas.microsoft.com/office/2007/relationships/hdphoto" Target="../media/hdphoto24.wdp"/><Relationship Id="rId8" Type="http://schemas.openxmlformats.org/officeDocument/2006/relationships/image" Target="../media/image31.png"/><Relationship Id="rId51" Type="http://schemas.microsoft.com/office/2007/relationships/hdphoto" Target="../media/hdphoto3.wdp"/><Relationship Id="rId3" Type="http://schemas.microsoft.com/office/2007/relationships/hdphoto" Target="../media/hdphoto29.wdp"/><Relationship Id="rId12" Type="http://schemas.openxmlformats.org/officeDocument/2006/relationships/image" Target="../media/image15.png"/><Relationship Id="rId17" Type="http://schemas.microsoft.com/office/2007/relationships/hdphoto" Target="../media/hdphoto15.wdp"/><Relationship Id="rId25" Type="http://schemas.openxmlformats.org/officeDocument/2006/relationships/image" Target="../media/image19.png"/><Relationship Id="rId33" Type="http://schemas.openxmlformats.org/officeDocument/2006/relationships/image" Target="../media/image23.png"/><Relationship Id="rId38" Type="http://schemas.openxmlformats.org/officeDocument/2006/relationships/image" Target="../media/image28.png"/><Relationship Id="rId46" Type="http://schemas.openxmlformats.org/officeDocument/2006/relationships/image" Target="../media/image26.png"/><Relationship Id="rId59" Type="http://schemas.microsoft.com/office/2007/relationships/hdphoto" Target="../media/hdphoto25.wdp"/><Relationship Id="rId67" Type="http://schemas.microsoft.com/office/2007/relationships/hdphoto" Target="../media/hdphoto13.wdp"/><Relationship Id="rId20" Type="http://schemas.openxmlformats.org/officeDocument/2006/relationships/image" Target="../media/image32.png"/><Relationship Id="rId41" Type="http://schemas.microsoft.com/office/2007/relationships/hdphoto" Target="../media/hdphoto12.wdp"/><Relationship Id="rId54" Type="http://schemas.openxmlformats.org/officeDocument/2006/relationships/image" Target="../media/image30.png"/><Relationship Id="rId62" Type="http://schemas.microsoft.com/office/2007/relationships/hdphoto" Target="../media/hdphoto28.wdp"/></Relationships>
</file>

<file path=ppt/slides/_rels/slide27.xml.rels><?xml version="1.0" encoding="UTF-8" standalone="yes"?>
<Relationships xmlns="http://schemas.openxmlformats.org/package/2006/relationships"><Relationship Id="rId13" Type="http://schemas.openxmlformats.org/officeDocument/2006/relationships/image" Target="../media/image15.png"/><Relationship Id="rId18" Type="http://schemas.microsoft.com/office/2007/relationships/hdphoto" Target="../media/hdphoto15.wdp"/><Relationship Id="rId26" Type="http://schemas.openxmlformats.org/officeDocument/2006/relationships/image" Target="../media/image19.png"/><Relationship Id="rId39" Type="http://schemas.openxmlformats.org/officeDocument/2006/relationships/image" Target="../media/image28.png"/><Relationship Id="rId21" Type="http://schemas.openxmlformats.org/officeDocument/2006/relationships/image" Target="../media/image32.png"/><Relationship Id="rId34" Type="http://schemas.openxmlformats.org/officeDocument/2006/relationships/image" Target="../media/image23.png"/><Relationship Id="rId42" Type="http://schemas.microsoft.com/office/2007/relationships/hdphoto" Target="../media/hdphoto12.wdp"/><Relationship Id="rId47" Type="http://schemas.openxmlformats.org/officeDocument/2006/relationships/image" Target="../media/image26.png"/><Relationship Id="rId50" Type="http://schemas.microsoft.com/office/2007/relationships/hdphoto" Target="../media/hdphoto10.wdp"/><Relationship Id="rId55" Type="http://schemas.openxmlformats.org/officeDocument/2006/relationships/image" Target="../media/image30.png"/><Relationship Id="rId63" Type="http://schemas.openxmlformats.org/officeDocument/2006/relationships/image" Target="../media/image33.png"/><Relationship Id="rId68" Type="http://schemas.openxmlformats.org/officeDocument/2006/relationships/image" Target="../media/image1.jpeg"/><Relationship Id="rId7" Type="http://schemas.openxmlformats.org/officeDocument/2006/relationships/image" Target="../media/image9.png"/><Relationship Id="rId2" Type="http://schemas.openxmlformats.org/officeDocument/2006/relationships/image" Target="../media/image38.png"/><Relationship Id="rId16" Type="http://schemas.microsoft.com/office/2007/relationships/hdphoto" Target="../media/hdphoto9.wdp"/><Relationship Id="rId29" Type="http://schemas.microsoft.com/office/2007/relationships/hdphoto" Target="../media/hdphoto2.wdp"/><Relationship Id="rId1" Type="http://schemas.openxmlformats.org/officeDocument/2006/relationships/slideLayout" Target="../slideLayouts/slideLayout7.xml"/><Relationship Id="rId6" Type="http://schemas.openxmlformats.org/officeDocument/2006/relationships/slide" Target="slide28.xml"/><Relationship Id="rId11" Type="http://schemas.openxmlformats.org/officeDocument/2006/relationships/slide" Target="slide3.xml"/><Relationship Id="rId24" Type="http://schemas.microsoft.com/office/2007/relationships/hdphoto" Target="../media/hdphoto26.wdp"/><Relationship Id="rId32" Type="http://schemas.openxmlformats.org/officeDocument/2006/relationships/image" Target="../media/image10.png"/><Relationship Id="rId37" Type="http://schemas.openxmlformats.org/officeDocument/2006/relationships/image" Target="../media/image16.png"/><Relationship Id="rId40" Type="http://schemas.microsoft.com/office/2007/relationships/hdphoto" Target="../media/hdphoto19.wdp"/><Relationship Id="rId45" Type="http://schemas.openxmlformats.org/officeDocument/2006/relationships/image" Target="../media/image5.png"/><Relationship Id="rId53" Type="http://schemas.openxmlformats.org/officeDocument/2006/relationships/image" Target="../media/image29.png"/><Relationship Id="rId58" Type="http://schemas.microsoft.com/office/2007/relationships/hdphoto" Target="../media/hdphoto28.wdp"/><Relationship Id="rId66" Type="http://schemas.openxmlformats.org/officeDocument/2006/relationships/image" Target="../media/image21.png"/><Relationship Id="rId5" Type="http://schemas.microsoft.com/office/2007/relationships/hdphoto" Target="../media/hdphoto16.wdp"/><Relationship Id="rId15" Type="http://schemas.openxmlformats.org/officeDocument/2006/relationships/image" Target="../media/image17.png"/><Relationship Id="rId23" Type="http://schemas.openxmlformats.org/officeDocument/2006/relationships/image" Target="../media/image35.png"/><Relationship Id="rId28" Type="http://schemas.openxmlformats.org/officeDocument/2006/relationships/image" Target="../media/image6.png"/><Relationship Id="rId36" Type="http://schemas.openxmlformats.org/officeDocument/2006/relationships/image" Target="../media/image22.png"/><Relationship Id="rId49" Type="http://schemas.openxmlformats.org/officeDocument/2006/relationships/image" Target="../media/image18.png"/><Relationship Id="rId57" Type="http://schemas.openxmlformats.org/officeDocument/2006/relationships/image" Target="../media/image37.png"/><Relationship Id="rId61" Type="http://schemas.openxmlformats.org/officeDocument/2006/relationships/image" Target="../media/image34.png"/><Relationship Id="rId10" Type="http://schemas.microsoft.com/office/2007/relationships/hdphoto" Target="../media/hdphoto22.wdp"/><Relationship Id="rId19" Type="http://schemas.openxmlformats.org/officeDocument/2006/relationships/image" Target="../media/image8.png"/><Relationship Id="rId31" Type="http://schemas.microsoft.com/office/2007/relationships/hdphoto" Target="../media/hdphoto27.wdp"/><Relationship Id="rId44" Type="http://schemas.microsoft.com/office/2007/relationships/hdphoto" Target="../media/hdphoto18.wdp"/><Relationship Id="rId52" Type="http://schemas.microsoft.com/office/2007/relationships/hdphoto" Target="../media/hdphoto3.wdp"/><Relationship Id="rId60" Type="http://schemas.openxmlformats.org/officeDocument/2006/relationships/image" Target="../media/image4.png"/><Relationship Id="rId65" Type="http://schemas.openxmlformats.org/officeDocument/2006/relationships/image" Target="../media/image2.png"/><Relationship Id="rId4" Type="http://schemas.openxmlformats.org/officeDocument/2006/relationships/image" Target="../media/image25.png"/><Relationship Id="rId9" Type="http://schemas.openxmlformats.org/officeDocument/2006/relationships/image" Target="../media/image31.png"/><Relationship Id="rId14" Type="http://schemas.microsoft.com/office/2007/relationships/hdphoto" Target="../media/hdphoto7.wdp"/><Relationship Id="rId22" Type="http://schemas.microsoft.com/office/2007/relationships/hdphoto" Target="../media/hdphoto23.wdp"/><Relationship Id="rId27" Type="http://schemas.microsoft.com/office/2007/relationships/hdphoto" Target="../media/hdphoto11.wdp"/><Relationship Id="rId30" Type="http://schemas.openxmlformats.org/officeDocument/2006/relationships/image" Target="../media/image36.png"/><Relationship Id="rId35" Type="http://schemas.microsoft.com/office/2007/relationships/hdphoto" Target="../media/hdphoto14.wdp"/><Relationship Id="rId43" Type="http://schemas.openxmlformats.org/officeDocument/2006/relationships/image" Target="../media/image27.png"/><Relationship Id="rId48" Type="http://schemas.microsoft.com/office/2007/relationships/hdphoto" Target="../media/hdphoto17.wdp"/><Relationship Id="rId56" Type="http://schemas.microsoft.com/office/2007/relationships/hdphoto" Target="../media/hdphoto21.wdp"/><Relationship Id="rId64" Type="http://schemas.microsoft.com/office/2007/relationships/hdphoto" Target="../media/hdphoto24.wdp"/><Relationship Id="rId8" Type="http://schemas.microsoft.com/office/2007/relationships/hdphoto" Target="../media/hdphoto5.wdp"/><Relationship Id="rId51" Type="http://schemas.openxmlformats.org/officeDocument/2006/relationships/image" Target="../media/image7.png"/><Relationship Id="rId3" Type="http://schemas.microsoft.com/office/2007/relationships/hdphoto" Target="../media/hdphoto29.wdp"/><Relationship Id="rId12" Type="http://schemas.openxmlformats.org/officeDocument/2006/relationships/slide" Target="slide27.xml"/><Relationship Id="rId17" Type="http://schemas.openxmlformats.org/officeDocument/2006/relationships/image" Target="../media/image24.png"/><Relationship Id="rId25" Type="http://schemas.openxmlformats.org/officeDocument/2006/relationships/slide" Target="slide11.xml"/><Relationship Id="rId33" Type="http://schemas.microsoft.com/office/2007/relationships/hdphoto" Target="../media/hdphoto6.wdp"/><Relationship Id="rId38" Type="http://schemas.microsoft.com/office/2007/relationships/hdphoto" Target="../media/hdphoto8.wdp"/><Relationship Id="rId46" Type="http://schemas.microsoft.com/office/2007/relationships/hdphoto" Target="../media/hdphoto1.wdp"/><Relationship Id="rId59" Type="http://schemas.openxmlformats.org/officeDocument/2006/relationships/image" Target="../media/image3.png"/><Relationship Id="rId67" Type="http://schemas.microsoft.com/office/2007/relationships/hdphoto" Target="../media/hdphoto13.wdp"/><Relationship Id="rId20" Type="http://schemas.microsoft.com/office/2007/relationships/hdphoto" Target="../media/hdphoto4.wdp"/><Relationship Id="rId41" Type="http://schemas.openxmlformats.org/officeDocument/2006/relationships/image" Target="../media/image20.png"/><Relationship Id="rId54" Type="http://schemas.microsoft.com/office/2007/relationships/hdphoto" Target="../media/hdphoto20.wdp"/><Relationship Id="rId62" Type="http://schemas.microsoft.com/office/2007/relationships/hdphoto" Target="../media/hdphoto25.wdp"/></Relationships>
</file>

<file path=ppt/slides/_rels/slide28.xml.rels><?xml version="1.0" encoding="UTF-8" standalone="yes"?>
<Relationships xmlns="http://schemas.openxmlformats.org/package/2006/relationships"><Relationship Id="rId13" Type="http://schemas.openxmlformats.org/officeDocument/2006/relationships/image" Target="../media/image15.png"/><Relationship Id="rId18" Type="http://schemas.microsoft.com/office/2007/relationships/hdphoto" Target="../media/hdphoto15.wdp"/><Relationship Id="rId26" Type="http://schemas.openxmlformats.org/officeDocument/2006/relationships/image" Target="../media/image19.png"/><Relationship Id="rId39" Type="http://schemas.openxmlformats.org/officeDocument/2006/relationships/image" Target="../media/image28.png"/><Relationship Id="rId21" Type="http://schemas.openxmlformats.org/officeDocument/2006/relationships/image" Target="../media/image32.png"/><Relationship Id="rId34" Type="http://schemas.openxmlformats.org/officeDocument/2006/relationships/image" Target="../media/image23.png"/><Relationship Id="rId42" Type="http://schemas.microsoft.com/office/2007/relationships/hdphoto" Target="../media/hdphoto12.wdp"/><Relationship Id="rId47" Type="http://schemas.openxmlformats.org/officeDocument/2006/relationships/image" Target="../media/image26.png"/><Relationship Id="rId50" Type="http://schemas.microsoft.com/office/2007/relationships/hdphoto" Target="../media/hdphoto10.wdp"/><Relationship Id="rId55" Type="http://schemas.openxmlformats.org/officeDocument/2006/relationships/image" Target="../media/image30.png"/><Relationship Id="rId63" Type="http://schemas.openxmlformats.org/officeDocument/2006/relationships/image" Target="../media/image33.png"/><Relationship Id="rId68" Type="http://schemas.openxmlformats.org/officeDocument/2006/relationships/image" Target="../media/image1.jpeg"/><Relationship Id="rId7" Type="http://schemas.openxmlformats.org/officeDocument/2006/relationships/image" Target="../media/image9.png"/><Relationship Id="rId2" Type="http://schemas.openxmlformats.org/officeDocument/2006/relationships/image" Target="../media/image38.png"/><Relationship Id="rId16" Type="http://schemas.microsoft.com/office/2007/relationships/hdphoto" Target="../media/hdphoto9.wdp"/><Relationship Id="rId29" Type="http://schemas.microsoft.com/office/2007/relationships/hdphoto" Target="../media/hdphoto2.wdp"/><Relationship Id="rId1" Type="http://schemas.openxmlformats.org/officeDocument/2006/relationships/slideLayout" Target="../slideLayouts/slideLayout7.xml"/><Relationship Id="rId6" Type="http://schemas.microsoft.com/office/2007/relationships/hdphoto" Target="../media/hdphoto16.wdp"/><Relationship Id="rId11" Type="http://schemas.openxmlformats.org/officeDocument/2006/relationships/slide" Target="slide3.xml"/><Relationship Id="rId24" Type="http://schemas.microsoft.com/office/2007/relationships/hdphoto" Target="../media/hdphoto26.wdp"/><Relationship Id="rId32" Type="http://schemas.openxmlformats.org/officeDocument/2006/relationships/image" Target="../media/image10.png"/><Relationship Id="rId37" Type="http://schemas.openxmlformats.org/officeDocument/2006/relationships/image" Target="../media/image16.png"/><Relationship Id="rId40" Type="http://schemas.microsoft.com/office/2007/relationships/hdphoto" Target="../media/hdphoto19.wdp"/><Relationship Id="rId45" Type="http://schemas.openxmlformats.org/officeDocument/2006/relationships/image" Target="../media/image5.png"/><Relationship Id="rId53" Type="http://schemas.openxmlformats.org/officeDocument/2006/relationships/image" Target="../media/image29.png"/><Relationship Id="rId58" Type="http://schemas.microsoft.com/office/2007/relationships/hdphoto" Target="../media/hdphoto28.wdp"/><Relationship Id="rId66" Type="http://schemas.openxmlformats.org/officeDocument/2006/relationships/image" Target="../media/image21.png"/><Relationship Id="rId5" Type="http://schemas.openxmlformats.org/officeDocument/2006/relationships/image" Target="../media/image25.png"/><Relationship Id="rId15" Type="http://schemas.openxmlformats.org/officeDocument/2006/relationships/image" Target="../media/image17.png"/><Relationship Id="rId23" Type="http://schemas.openxmlformats.org/officeDocument/2006/relationships/image" Target="../media/image35.png"/><Relationship Id="rId28" Type="http://schemas.openxmlformats.org/officeDocument/2006/relationships/image" Target="../media/image6.png"/><Relationship Id="rId36" Type="http://schemas.openxmlformats.org/officeDocument/2006/relationships/image" Target="../media/image22.png"/><Relationship Id="rId49" Type="http://schemas.openxmlformats.org/officeDocument/2006/relationships/image" Target="../media/image18.png"/><Relationship Id="rId57" Type="http://schemas.openxmlformats.org/officeDocument/2006/relationships/image" Target="../media/image37.png"/><Relationship Id="rId61" Type="http://schemas.openxmlformats.org/officeDocument/2006/relationships/image" Target="../media/image34.png"/><Relationship Id="rId10" Type="http://schemas.microsoft.com/office/2007/relationships/hdphoto" Target="../media/hdphoto22.wdp"/><Relationship Id="rId19" Type="http://schemas.openxmlformats.org/officeDocument/2006/relationships/image" Target="../media/image8.png"/><Relationship Id="rId31" Type="http://schemas.microsoft.com/office/2007/relationships/hdphoto" Target="../media/hdphoto27.wdp"/><Relationship Id="rId44" Type="http://schemas.microsoft.com/office/2007/relationships/hdphoto" Target="../media/hdphoto18.wdp"/><Relationship Id="rId52" Type="http://schemas.microsoft.com/office/2007/relationships/hdphoto" Target="../media/hdphoto3.wdp"/><Relationship Id="rId60" Type="http://schemas.openxmlformats.org/officeDocument/2006/relationships/image" Target="../media/image4.png"/><Relationship Id="rId65" Type="http://schemas.openxmlformats.org/officeDocument/2006/relationships/image" Target="../media/image2.png"/><Relationship Id="rId4" Type="http://schemas.openxmlformats.org/officeDocument/2006/relationships/slide" Target="slide29.xml"/><Relationship Id="rId9" Type="http://schemas.openxmlformats.org/officeDocument/2006/relationships/image" Target="../media/image31.png"/><Relationship Id="rId14" Type="http://schemas.microsoft.com/office/2007/relationships/hdphoto" Target="../media/hdphoto7.wdp"/><Relationship Id="rId22" Type="http://schemas.microsoft.com/office/2007/relationships/hdphoto" Target="../media/hdphoto23.wdp"/><Relationship Id="rId27" Type="http://schemas.microsoft.com/office/2007/relationships/hdphoto" Target="../media/hdphoto11.wdp"/><Relationship Id="rId30" Type="http://schemas.openxmlformats.org/officeDocument/2006/relationships/image" Target="../media/image36.png"/><Relationship Id="rId35" Type="http://schemas.microsoft.com/office/2007/relationships/hdphoto" Target="../media/hdphoto14.wdp"/><Relationship Id="rId43" Type="http://schemas.openxmlformats.org/officeDocument/2006/relationships/image" Target="../media/image27.png"/><Relationship Id="rId48" Type="http://schemas.microsoft.com/office/2007/relationships/hdphoto" Target="../media/hdphoto17.wdp"/><Relationship Id="rId56" Type="http://schemas.microsoft.com/office/2007/relationships/hdphoto" Target="../media/hdphoto21.wdp"/><Relationship Id="rId64" Type="http://schemas.microsoft.com/office/2007/relationships/hdphoto" Target="../media/hdphoto24.wdp"/><Relationship Id="rId8" Type="http://schemas.microsoft.com/office/2007/relationships/hdphoto" Target="../media/hdphoto5.wdp"/><Relationship Id="rId51" Type="http://schemas.openxmlformats.org/officeDocument/2006/relationships/image" Target="../media/image7.png"/><Relationship Id="rId3" Type="http://schemas.microsoft.com/office/2007/relationships/hdphoto" Target="../media/hdphoto29.wdp"/><Relationship Id="rId12" Type="http://schemas.openxmlformats.org/officeDocument/2006/relationships/slide" Target="slide28.xml"/><Relationship Id="rId17" Type="http://schemas.openxmlformats.org/officeDocument/2006/relationships/image" Target="../media/image24.png"/><Relationship Id="rId25" Type="http://schemas.openxmlformats.org/officeDocument/2006/relationships/slide" Target="slide11.xml"/><Relationship Id="rId33" Type="http://schemas.microsoft.com/office/2007/relationships/hdphoto" Target="../media/hdphoto6.wdp"/><Relationship Id="rId38" Type="http://schemas.microsoft.com/office/2007/relationships/hdphoto" Target="../media/hdphoto8.wdp"/><Relationship Id="rId46" Type="http://schemas.microsoft.com/office/2007/relationships/hdphoto" Target="../media/hdphoto1.wdp"/><Relationship Id="rId59" Type="http://schemas.openxmlformats.org/officeDocument/2006/relationships/image" Target="../media/image3.png"/><Relationship Id="rId67" Type="http://schemas.microsoft.com/office/2007/relationships/hdphoto" Target="../media/hdphoto13.wdp"/><Relationship Id="rId20" Type="http://schemas.microsoft.com/office/2007/relationships/hdphoto" Target="../media/hdphoto4.wdp"/><Relationship Id="rId41" Type="http://schemas.openxmlformats.org/officeDocument/2006/relationships/image" Target="../media/image20.png"/><Relationship Id="rId54" Type="http://schemas.microsoft.com/office/2007/relationships/hdphoto" Target="../media/hdphoto20.wdp"/><Relationship Id="rId62" Type="http://schemas.microsoft.com/office/2007/relationships/hdphoto" Target="../media/hdphoto25.wdp"/></Relationships>
</file>

<file path=ppt/slides/_rels/slide29.xml.rels><?xml version="1.0" encoding="UTF-8" standalone="yes"?>
<Relationships xmlns="http://schemas.openxmlformats.org/package/2006/relationships"><Relationship Id="rId13" Type="http://schemas.microsoft.com/office/2007/relationships/hdphoto" Target="../media/hdphoto9.wdp"/><Relationship Id="rId18" Type="http://schemas.openxmlformats.org/officeDocument/2006/relationships/image" Target="../media/image32.png"/><Relationship Id="rId26" Type="http://schemas.microsoft.com/office/2007/relationships/hdphoto" Target="../media/hdphoto2.wdp"/><Relationship Id="rId39" Type="http://schemas.microsoft.com/office/2007/relationships/hdphoto" Target="../media/hdphoto12.wdp"/><Relationship Id="rId21" Type="http://schemas.microsoft.com/office/2007/relationships/hdphoto" Target="../media/hdphoto26.wdp"/><Relationship Id="rId34" Type="http://schemas.openxmlformats.org/officeDocument/2006/relationships/image" Target="../media/image16.png"/><Relationship Id="rId42" Type="http://schemas.openxmlformats.org/officeDocument/2006/relationships/image" Target="../media/image5.png"/><Relationship Id="rId47" Type="http://schemas.microsoft.com/office/2007/relationships/hdphoto" Target="../media/hdphoto10.wdp"/><Relationship Id="rId50" Type="http://schemas.openxmlformats.org/officeDocument/2006/relationships/image" Target="../media/image29.png"/><Relationship Id="rId55" Type="http://schemas.microsoft.com/office/2007/relationships/hdphoto" Target="../media/hdphoto28.wdp"/><Relationship Id="rId63" Type="http://schemas.openxmlformats.org/officeDocument/2006/relationships/image" Target="../media/image33.png"/><Relationship Id="rId68" Type="http://schemas.openxmlformats.org/officeDocument/2006/relationships/image" Target="../media/image1.jpeg"/><Relationship Id="rId7" Type="http://schemas.microsoft.com/office/2007/relationships/hdphoto" Target="../media/hdphoto22.wdp"/><Relationship Id="rId2" Type="http://schemas.openxmlformats.org/officeDocument/2006/relationships/image" Target="../media/image38.png"/><Relationship Id="rId16" Type="http://schemas.openxmlformats.org/officeDocument/2006/relationships/image" Target="../media/image8.png"/><Relationship Id="rId29" Type="http://schemas.openxmlformats.org/officeDocument/2006/relationships/image" Target="../media/image10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31.png"/><Relationship Id="rId11" Type="http://schemas.microsoft.com/office/2007/relationships/hdphoto" Target="../media/hdphoto7.wdp"/><Relationship Id="rId24" Type="http://schemas.microsoft.com/office/2007/relationships/hdphoto" Target="../media/hdphoto11.wdp"/><Relationship Id="rId32" Type="http://schemas.microsoft.com/office/2007/relationships/hdphoto" Target="../media/hdphoto14.wdp"/><Relationship Id="rId37" Type="http://schemas.microsoft.com/office/2007/relationships/hdphoto" Target="../media/hdphoto19.wdp"/><Relationship Id="rId40" Type="http://schemas.openxmlformats.org/officeDocument/2006/relationships/image" Target="../media/image27.png"/><Relationship Id="rId45" Type="http://schemas.microsoft.com/office/2007/relationships/hdphoto" Target="../media/hdphoto17.wdp"/><Relationship Id="rId53" Type="http://schemas.microsoft.com/office/2007/relationships/hdphoto" Target="../media/hdphoto21.wdp"/><Relationship Id="rId58" Type="http://schemas.openxmlformats.org/officeDocument/2006/relationships/image" Target="../media/image9.png"/><Relationship Id="rId66" Type="http://schemas.openxmlformats.org/officeDocument/2006/relationships/image" Target="../media/image21.png"/><Relationship Id="rId5" Type="http://schemas.microsoft.com/office/2007/relationships/hdphoto" Target="../media/hdphoto16.wdp"/><Relationship Id="rId15" Type="http://schemas.microsoft.com/office/2007/relationships/hdphoto" Target="../media/hdphoto15.wdp"/><Relationship Id="rId23" Type="http://schemas.openxmlformats.org/officeDocument/2006/relationships/image" Target="../media/image19.png"/><Relationship Id="rId28" Type="http://schemas.microsoft.com/office/2007/relationships/hdphoto" Target="../media/hdphoto27.wdp"/><Relationship Id="rId36" Type="http://schemas.openxmlformats.org/officeDocument/2006/relationships/image" Target="../media/image28.png"/><Relationship Id="rId49" Type="http://schemas.microsoft.com/office/2007/relationships/hdphoto" Target="../media/hdphoto3.wdp"/><Relationship Id="rId57" Type="http://schemas.openxmlformats.org/officeDocument/2006/relationships/image" Target="../media/image4.png"/><Relationship Id="rId61" Type="http://schemas.microsoft.com/office/2007/relationships/hdphoto" Target="../media/hdphoto25.wdp"/><Relationship Id="rId10" Type="http://schemas.openxmlformats.org/officeDocument/2006/relationships/image" Target="../media/image15.png"/><Relationship Id="rId19" Type="http://schemas.microsoft.com/office/2007/relationships/hdphoto" Target="../media/hdphoto23.wdp"/><Relationship Id="rId31" Type="http://schemas.openxmlformats.org/officeDocument/2006/relationships/image" Target="../media/image23.png"/><Relationship Id="rId44" Type="http://schemas.openxmlformats.org/officeDocument/2006/relationships/image" Target="../media/image26.png"/><Relationship Id="rId52" Type="http://schemas.openxmlformats.org/officeDocument/2006/relationships/image" Target="../media/image30.png"/><Relationship Id="rId60" Type="http://schemas.openxmlformats.org/officeDocument/2006/relationships/image" Target="../media/image34.png"/><Relationship Id="rId65" Type="http://schemas.openxmlformats.org/officeDocument/2006/relationships/image" Target="../media/image2.png"/><Relationship Id="rId4" Type="http://schemas.openxmlformats.org/officeDocument/2006/relationships/image" Target="../media/image25.png"/><Relationship Id="rId9" Type="http://schemas.openxmlformats.org/officeDocument/2006/relationships/slide" Target="slide29.xml"/><Relationship Id="rId14" Type="http://schemas.openxmlformats.org/officeDocument/2006/relationships/image" Target="../media/image24.png"/><Relationship Id="rId22" Type="http://schemas.openxmlformats.org/officeDocument/2006/relationships/slide" Target="slide11.xml"/><Relationship Id="rId27" Type="http://schemas.openxmlformats.org/officeDocument/2006/relationships/image" Target="../media/image36.png"/><Relationship Id="rId30" Type="http://schemas.microsoft.com/office/2007/relationships/hdphoto" Target="../media/hdphoto6.wdp"/><Relationship Id="rId35" Type="http://schemas.microsoft.com/office/2007/relationships/hdphoto" Target="../media/hdphoto8.wdp"/><Relationship Id="rId43" Type="http://schemas.microsoft.com/office/2007/relationships/hdphoto" Target="../media/hdphoto1.wdp"/><Relationship Id="rId48" Type="http://schemas.openxmlformats.org/officeDocument/2006/relationships/image" Target="../media/image7.png"/><Relationship Id="rId56" Type="http://schemas.openxmlformats.org/officeDocument/2006/relationships/image" Target="../media/image3.png"/><Relationship Id="rId64" Type="http://schemas.microsoft.com/office/2007/relationships/hdphoto" Target="../media/hdphoto24.wdp"/><Relationship Id="rId8" Type="http://schemas.openxmlformats.org/officeDocument/2006/relationships/slide" Target="slide3.xml"/><Relationship Id="rId51" Type="http://schemas.microsoft.com/office/2007/relationships/hdphoto" Target="../media/hdphoto20.wdp"/><Relationship Id="rId3" Type="http://schemas.microsoft.com/office/2007/relationships/hdphoto" Target="../media/hdphoto29.wdp"/><Relationship Id="rId12" Type="http://schemas.openxmlformats.org/officeDocument/2006/relationships/image" Target="../media/image17.png"/><Relationship Id="rId17" Type="http://schemas.microsoft.com/office/2007/relationships/hdphoto" Target="../media/hdphoto4.wdp"/><Relationship Id="rId25" Type="http://schemas.openxmlformats.org/officeDocument/2006/relationships/image" Target="../media/image6.png"/><Relationship Id="rId33" Type="http://schemas.openxmlformats.org/officeDocument/2006/relationships/image" Target="../media/image22.png"/><Relationship Id="rId38" Type="http://schemas.openxmlformats.org/officeDocument/2006/relationships/image" Target="../media/image20.png"/><Relationship Id="rId46" Type="http://schemas.openxmlformats.org/officeDocument/2006/relationships/image" Target="../media/image18.png"/><Relationship Id="rId59" Type="http://schemas.microsoft.com/office/2007/relationships/hdphoto" Target="../media/hdphoto5.wdp"/><Relationship Id="rId67" Type="http://schemas.microsoft.com/office/2007/relationships/hdphoto" Target="../media/hdphoto13.wdp"/><Relationship Id="rId20" Type="http://schemas.openxmlformats.org/officeDocument/2006/relationships/image" Target="../media/image35.png"/><Relationship Id="rId41" Type="http://schemas.microsoft.com/office/2007/relationships/hdphoto" Target="../media/hdphoto18.wdp"/><Relationship Id="rId54" Type="http://schemas.openxmlformats.org/officeDocument/2006/relationships/image" Target="../media/image37.png"/><Relationship Id="rId62" Type="http://schemas.openxmlformats.org/officeDocument/2006/relationships/slide" Target="slide30.xml"/></Relationships>
</file>

<file path=ppt/slides/_rels/slide3.xml.rels><?xml version="1.0" encoding="UTF-8" standalone="yes"?>
<Relationships xmlns="http://schemas.openxmlformats.org/package/2006/relationships"><Relationship Id="rId13" Type="http://schemas.microsoft.com/office/2007/relationships/hdphoto" Target="../media/hdphoto3.wdp"/><Relationship Id="rId18" Type="http://schemas.openxmlformats.org/officeDocument/2006/relationships/image" Target="../media/image8.png"/><Relationship Id="rId26" Type="http://schemas.openxmlformats.org/officeDocument/2006/relationships/image" Target="../media/image23.png"/><Relationship Id="rId39" Type="http://schemas.microsoft.com/office/2007/relationships/hdphoto" Target="../media/hdphoto19.wdp"/><Relationship Id="rId21" Type="http://schemas.microsoft.com/office/2007/relationships/hdphoto" Target="../media/hdphoto12.wdp"/><Relationship Id="rId34" Type="http://schemas.openxmlformats.org/officeDocument/2006/relationships/image" Target="../media/image26.png"/><Relationship Id="rId42" Type="http://schemas.openxmlformats.org/officeDocument/2006/relationships/image" Target="../media/image29.png"/><Relationship Id="rId47" Type="http://schemas.microsoft.com/office/2007/relationships/hdphoto" Target="../media/hdphoto22.wdp"/><Relationship Id="rId50" Type="http://schemas.openxmlformats.org/officeDocument/2006/relationships/image" Target="../media/image35.png"/><Relationship Id="rId55" Type="http://schemas.microsoft.com/office/2007/relationships/hdphoto" Target="../media/hdphoto6.wdp"/><Relationship Id="rId63" Type="http://schemas.microsoft.com/office/2007/relationships/hdphoto" Target="../media/hdphoto24.wdp"/><Relationship Id="rId7" Type="http://schemas.microsoft.com/office/2007/relationships/hdphoto" Target="../media/hdphoto8.wdp"/><Relationship Id="rId2" Type="http://schemas.openxmlformats.org/officeDocument/2006/relationships/image" Target="../media/image15.png"/><Relationship Id="rId16" Type="http://schemas.openxmlformats.org/officeDocument/2006/relationships/image" Target="../media/image19.png"/><Relationship Id="rId29" Type="http://schemas.microsoft.com/office/2007/relationships/hdphoto" Target="../media/hdphoto15.wdp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6.png"/><Relationship Id="rId11" Type="http://schemas.microsoft.com/office/2007/relationships/hdphoto" Target="../media/hdphoto2.wdp"/><Relationship Id="rId24" Type="http://schemas.openxmlformats.org/officeDocument/2006/relationships/image" Target="../media/image22.png"/><Relationship Id="rId32" Type="http://schemas.openxmlformats.org/officeDocument/2006/relationships/image" Target="../media/image25.png"/><Relationship Id="rId37" Type="http://schemas.microsoft.com/office/2007/relationships/hdphoto" Target="../media/hdphoto18.wdp"/><Relationship Id="rId40" Type="http://schemas.openxmlformats.org/officeDocument/2006/relationships/image" Target="../media/image9.png"/><Relationship Id="rId45" Type="http://schemas.microsoft.com/office/2007/relationships/hdphoto" Target="../media/hdphoto21.wdp"/><Relationship Id="rId53" Type="http://schemas.openxmlformats.org/officeDocument/2006/relationships/slide" Target="slide2.xml"/><Relationship Id="rId58" Type="http://schemas.openxmlformats.org/officeDocument/2006/relationships/image" Target="../media/image36.png"/><Relationship Id="rId66" Type="http://schemas.openxmlformats.org/officeDocument/2006/relationships/image" Target="../media/image1.jpeg"/><Relationship Id="rId5" Type="http://schemas.microsoft.com/office/2007/relationships/hdphoto" Target="../media/hdphoto1.wdp"/><Relationship Id="rId15" Type="http://schemas.microsoft.com/office/2007/relationships/hdphoto" Target="../media/hdphoto10.wdp"/><Relationship Id="rId23" Type="http://schemas.microsoft.com/office/2007/relationships/hdphoto" Target="../media/hdphoto13.wdp"/><Relationship Id="rId28" Type="http://schemas.openxmlformats.org/officeDocument/2006/relationships/image" Target="../media/image24.png"/><Relationship Id="rId36" Type="http://schemas.openxmlformats.org/officeDocument/2006/relationships/image" Target="../media/image27.png"/><Relationship Id="rId49" Type="http://schemas.microsoft.com/office/2007/relationships/hdphoto" Target="../media/hdphoto23.wdp"/><Relationship Id="rId57" Type="http://schemas.openxmlformats.org/officeDocument/2006/relationships/image" Target="../media/image4.png"/><Relationship Id="rId61" Type="http://schemas.microsoft.com/office/2007/relationships/hdphoto" Target="../media/hdphoto28.wdp"/><Relationship Id="rId10" Type="http://schemas.openxmlformats.org/officeDocument/2006/relationships/image" Target="../media/image6.png"/><Relationship Id="rId19" Type="http://schemas.microsoft.com/office/2007/relationships/hdphoto" Target="../media/hdphoto4.wdp"/><Relationship Id="rId31" Type="http://schemas.microsoft.com/office/2007/relationships/hdphoto" Target="../media/hdphoto29.wdp"/><Relationship Id="rId44" Type="http://schemas.openxmlformats.org/officeDocument/2006/relationships/image" Target="../media/image30.png"/><Relationship Id="rId52" Type="http://schemas.openxmlformats.org/officeDocument/2006/relationships/slide" Target="slide3.xml"/><Relationship Id="rId60" Type="http://schemas.openxmlformats.org/officeDocument/2006/relationships/image" Target="../media/image37.png"/><Relationship Id="rId65" Type="http://schemas.microsoft.com/office/2007/relationships/hdphoto" Target="../media/hdphoto25.wdp"/><Relationship Id="rId4" Type="http://schemas.openxmlformats.org/officeDocument/2006/relationships/image" Target="../media/image5.png"/><Relationship Id="rId9" Type="http://schemas.microsoft.com/office/2007/relationships/hdphoto" Target="../media/hdphoto9.wdp"/><Relationship Id="rId14" Type="http://schemas.openxmlformats.org/officeDocument/2006/relationships/image" Target="../media/image18.png"/><Relationship Id="rId22" Type="http://schemas.openxmlformats.org/officeDocument/2006/relationships/image" Target="../media/image21.png"/><Relationship Id="rId27" Type="http://schemas.microsoft.com/office/2007/relationships/hdphoto" Target="../media/hdphoto14.wdp"/><Relationship Id="rId30" Type="http://schemas.openxmlformats.org/officeDocument/2006/relationships/image" Target="../media/image38.png"/><Relationship Id="rId35" Type="http://schemas.microsoft.com/office/2007/relationships/hdphoto" Target="../media/hdphoto17.wdp"/><Relationship Id="rId43" Type="http://schemas.microsoft.com/office/2007/relationships/hdphoto" Target="../media/hdphoto20.wdp"/><Relationship Id="rId48" Type="http://schemas.openxmlformats.org/officeDocument/2006/relationships/image" Target="../media/image32.png"/><Relationship Id="rId56" Type="http://schemas.openxmlformats.org/officeDocument/2006/relationships/image" Target="../media/image3.png"/><Relationship Id="rId64" Type="http://schemas.openxmlformats.org/officeDocument/2006/relationships/image" Target="../media/image34.png"/><Relationship Id="rId8" Type="http://schemas.openxmlformats.org/officeDocument/2006/relationships/image" Target="../media/image17.png"/><Relationship Id="rId51" Type="http://schemas.microsoft.com/office/2007/relationships/hdphoto" Target="../media/hdphoto26.wdp"/><Relationship Id="rId3" Type="http://schemas.microsoft.com/office/2007/relationships/hdphoto" Target="../media/hdphoto7.wdp"/><Relationship Id="rId12" Type="http://schemas.openxmlformats.org/officeDocument/2006/relationships/image" Target="../media/image7.png"/><Relationship Id="rId17" Type="http://schemas.microsoft.com/office/2007/relationships/hdphoto" Target="../media/hdphoto11.wdp"/><Relationship Id="rId25" Type="http://schemas.openxmlformats.org/officeDocument/2006/relationships/slide" Target="slide4.xml"/><Relationship Id="rId33" Type="http://schemas.microsoft.com/office/2007/relationships/hdphoto" Target="../media/hdphoto16.wdp"/><Relationship Id="rId38" Type="http://schemas.openxmlformats.org/officeDocument/2006/relationships/image" Target="../media/image28.png"/><Relationship Id="rId46" Type="http://schemas.openxmlformats.org/officeDocument/2006/relationships/image" Target="../media/image31.png"/><Relationship Id="rId59" Type="http://schemas.microsoft.com/office/2007/relationships/hdphoto" Target="../media/hdphoto27.wdp"/><Relationship Id="rId67" Type="http://schemas.openxmlformats.org/officeDocument/2006/relationships/image" Target="../media/image2.png"/><Relationship Id="rId20" Type="http://schemas.openxmlformats.org/officeDocument/2006/relationships/image" Target="../media/image20.png"/><Relationship Id="rId41" Type="http://schemas.microsoft.com/office/2007/relationships/hdphoto" Target="../media/hdphoto5.wdp"/><Relationship Id="rId54" Type="http://schemas.openxmlformats.org/officeDocument/2006/relationships/image" Target="../media/image10.png"/><Relationship Id="rId62" Type="http://schemas.openxmlformats.org/officeDocument/2006/relationships/image" Target="../media/image33.png"/></Relationships>
</file>

<file path=ppt/slides/_rels/slide30.xml.rels><?xml version="1.0" encoding="UTF-8" standalone="yes"?>
<Relationships xmlns="http://schemas.openxmlformats.org/package/2006/relationships"><Relationship Id="rId13" Type="http://schemas.openxmlformats.org/officeDocument/2006/relationships/image" Target="../media/image24.png"/><Relationship Id="rId18" Type="http://schemas.microsoft.com/office/2007/relationships/hdphoto" Target="../media/hdphoto23.wdp"/><Relationship Id="rId26" Type="http://schemas.openxmlformats.org/officeDocument/2006/relationships/image" Target="../media/image36.png"/><Relationship Id="rId39" Type="http://schemas.openxmlformats.org/officeDocument/2006/relationships/image" Target="../media/image27.png"/><Relationship Id="rId21" Type="http://schemas.openxmlformats.org/officeDocument/2006/relationships/slide" Target="slide11.xml"/><Relationship Id="rId34" Type="http://schemas.microsoft.com/office/2007/relationships/hdphoto" Target="../media/hdphoto8.wdp"/><Relationship Id="rId42" Type="http://schemas.microsoft.com/office/2007/relationships/hdphoto" Target="../media/hdphoto1.wdp"/><Relationship Id="rId47" Type="http://schemas.openxmlformats.org/officeDocument/2006/relationships/image" Target="../media/image7.png"/><Relationship Id="rId50" Type="http://schemas.microsoft.com/office/2007/relationships/hdphoto" Target="../media/hdphoto20.wdp"/><Relationship Id="rId55" Type="http://schemas.openxmlformats.org/officeDocument/2006/relationships/image" Target="../media/image3.png"/><Relationship Id="rId63" Type="http://schemas.openxmlformats.org/officeDocument/2006/relationships/image" Target="../media/image33.png"/><Relationship Id="rId68" Type="http://schemas.openxmlformats.org/officeDocument/2006/relationships/image" Target="../media/image1.jpeg"/><Relationship Id="rId7" Type="http://schemas.openxmlformats.org/officeDocument/2006/relationships/slide" Target="slide3.xml"/><Relationship Id="rId2" Type="http://schemas.openxmlformats.org/officeDocument/2006/relationships/slide" Target="slide31.xml"/><Relationship Id="rId16" Type="http://schemas.microsoft.com/office/2007/relationships/hdphoto" Target="../media/hdphoto4.wdp"/><Relationship Id="rId29" Type="http://schemas.microsoft.com/office/2007/relationships/hdphoto" Target="../media/hdphoto6.wdp"/><Relationship Id="rId1" Type="http://schemas.openxmlformats.org/officeDocument/2006/relationships/slideLayout" Target="../slideLayouts/slideLayout7.xml"/><Relationship Id="rId6" Type="http://schemas.microsoft.com/office/2007/relationships/hdphoto" Target="../media/hdphoto22.wdp"/><Relationship Id="rId11" Type="http://schemas.openxmlformats.org/officeDocument/2006/relationships/image" Target="../media/image17.png"/><Relationship Id="rId24" Type="http://schemas.openxmlformats.org/officeDocument/2006/relationships/image" Target="../media/image6.png"/><Relationship Id="rId32" Type="http://schemas.openxmlformats.org/officeDocument/2006/relationships/image" Target="../media/image22.png"/><Relationship Id="rId37" Type="http://schemas.openxmlformats.org/officeDocument/2006/relationships/image" Target="../media/image20.png"/><Relationship Id="rId40" Type="http://schemas.microsoft.com/office/2007/relationships/hdphoto" Target="../media/hdphoto18.wdp"/><Relationship Id="rId45" Type="http://schemas.openxmlformats.org/officeDocument/2006/relationships/image" Target="../media/image18.png"/><Relationship Id="rId53" Type="http://schemas.openxmlformats.org/officeDocument/2006/relationships/image" Target="../media/image37.png"/><Relationship Id="rId58" Type="http://schemas.microsoft.com/office/2007/relationships/hdphoto" Target="../media/hdphoto5.wdp"/><Relationship Id="rId66" Type="http://schemas.openxmlformats.org/officeDocument/2006/relationships/image" Target="../media/image21.png"/><Relationship Id="rId5" Type="http://schemas.openxmlformats.org/officeDocument/2006/relationships/image" Target="../media/image31.png"/><Relationship Id="rId15" Type="http://schemas.openxmlformats.org/officeDocument/2006/relationships/image" Target="../media/image8.png"/><Relationship Id="rId23" Type="http://schemas.microsoft.com/office/2007/relationships/hdphoto" Target="../media/hdphoto11.wdp"/><Relationship Id="rId28" Type="http://schemas.openxmlformats.org/officeDocument/2006/relationships/image" Target="../media/image10.png"/><Relationship Id="rId36" Type="http://schemas.microsoft.com/office/2007/relationships/hdphoto" Target="../media/hdphoto19.wdp"/><Relationship Id="rId49" Type="http://schemas.openxmlformats.org/officeDocument/2006/relationships/image" Target="../media/image29.png"/><Relationship Id="rId57" Type="http://schemas.openxmlformats.org/officeDocument/2006/relationships/image" Target="../media/image9.png"/><Relationship Id="rId61" Type="http://schemas.openxmlformats.org/officeDocument/2006/relationships/image" Target="../media/image34.png"/><Relationship Id="rId10" Type="http://schemas.microsoft.com/office/2007/relationships/hdphoto" Target="../media/hdphoto7.wdp"/><Relationship Id="rId19" Type="http://schemas.openxmlformats.org/officeDocument/2006/relationships/image" Target="../media/image35.png"/><Relationship Id="rId31" Type="http://schemas.microsoft.com/office/2007/relationships/hdphoto" Target="../media/hdphoto14.wdp"/><Relationship Id="rId44" Type="http://schemas.microsoft.com/office/2007/relationships/hdphoto" Target="../media/hdphoto17.wdp"/><Relationship Id="rId52" Type="http://schemas.microsoft.com/office/2007/relationships/hdphoto" Target="../media/hdphoto21.wdp"/><Relationship Id="rId60" Type="http://schemas.microsoft.com/office/2007/relationships/hdphoto" Target="../media/hdphoto16.wdp"/><Relationship Id="rId65" Type="http://schemas.openxmlformats.org/officeDocument/2006/relationships/image" Target="../media/image2.png"/><Relationship Id="rId4" Type="http://schemas.microsoft.com/office/2007/relationships/hdphoto" Target="../media/hdphoto29.wdp"/><Relationship Id="rId9" Type="http://schemas.openxmlformats.org/officeDocument/2006/relationships/image" Target="../media/image15.png"/><Relationship Id="rId14" Type="http://schemas.microsoft.com/office/2007/relationships/hdphoto" Target="../media/hdphoto15.wdp"/><Relationship Id="rId22" Type="http://schemas.openxmlformats.org/officeDocument/2006/relationships/image" Target="../media/image19.png"/><Relationship Id="rId27" Type="http://schemas.microsoft.com/office/2007/relationships/hdphoto" Target="../media/hdphoto27.wdp"/><Relationship Id="rId30" Type="http://schemas.openxmlformats.org/officeDocument/2006/relationships/image" Target="../media/image23.png"/><Relationship Id="rId35" Type="http://schemas.openxmlformats.org/officeDocument/2006/relationships/image" Target="../media/image28.png"/><Relationship Id="rId43" Type="http://schemas.openxmlformats.org/officeDocument/2006/relationships/image" Target="../media/image26.png"/><Relationship Id="rId48" Type="http://schemas.microsoft.com/office/2007/relationships/hdphoto" Target="../media/hdphoto3.wdp"/><Relationship Id="rId56" Type="http://schemas.openxmlformats.org/officeDocument/2006/relationships/image" Target="../media/image4.png"/><Relationship Id="rId64" Type="http://schemas.microsoft.com/office/2007/relationships/hdphoto" Target="../media/hdphoto24.wdp"/><Relationship Id="rId8" Type="http://schemas.openxmlformats.org/officeDocument/2006/relationships/slide" Target="slide30.xml"/><Relationship Id="rId51" Type="http://schemas.openxmlformats.org/officeDocument/2006/relationships/image" Target="../media/image30.png"/><Relationship Id="rId3" Type="http://schemas.openxmlformats.org/officeDocument/2006/relationships/image" Target="../media/image38.png"/><Relationship Id="rId12" Type="http://schemas.microsoft.com/office/2007/relationships/hdphoto" Target="../media/hdphoto9.wdp"/><Relationship Id="rId17" Type="http://schemas.openxmlformats.org/officeDocument/2006/relationships/image" Target="../media/image32.png"/><Relationship Id="rId25" Type="http://schemas.microsoft.com/office/2007/relationships/hdphoto" Target="../media/hdphoto2.wdp"/><Relationship Id="rId33" Type="http://schemas.openxmlformats.org/officeDocument/2006/relationships/image" Target="../media/image16.png"/><Relationship Id="rId38" Type="http://schemas.microsoft.com/office/2007/relationships/hdphoto" Target="../media/hdphoto12.wdp"/><Relationship Id="rId46" Type="http://schemas.microsoft.com/office/2007/relationships/hdphoto" Target="../media/hdphoto10.wdp"/><Relationship Id="rId59" Type="http://schemas.openxmlformats.org/officeDocument/2006/relationships/image" Target="../media/image25.png"/><Relationship Id="rId67" Type="http://schemas.microsoft.com/office/2007/relationships/hdphoto" Target="../media/hdphoto13.wdp"/><Relationship Id="rId20" Type="http://schemas.microsoft.com/office/2007/relationships/hdphoto" Target="../media/hdphoto26.wdp"/><Relationship Id="rId41" Type="http://schemas.openxmlformats.org/officeDocument/2006/relationships/image" Target="../media/image5.png"/><Relationship Id="rId54" Type="http://schemas.microsoft.com/office/2007/relationships/hdphoto" Target="../media/hdphoto28.wdp"/><Relationship Id="rId62" Type="http://schemas.microsoft.com/office/2007/relationships/hdphoto" Target="../media/hdphoto25.wdp"/></Relationships>
</file>

<file path=ppt/slides/_rels/slide31.xml.rels><?xml version="1.0" encoding="UTF-8" standalone="yes"?>
<Relationships xmlns="http://schemas.openxmlformats.org/package/2006/relationships"><Relationship Id="rId13" Type="http://schemas.microsoft.com/office/2007/relationships/hdphoto" Target="../media/hdphoto15.wdp"/><Relationship Id="rId18" Type="http://schemas.openxmlformats.org/officeDocument/2006/relationships/image" Target="../media/image35.png"/><Relationship Id="rId26" Type="http://schemas.microsoft.com/office/2007/relationships/hdphoto" Target="../media/hdphoto27.wdp"/><Relationship Id="rId39" Type="http://schemas.microsoft.com/office/2007/relationships/hdphoto" Target="../media/hdphoto18.wdp"/><Relationship Id="rId21" Type="http://schemas.openxmlformats.org/officeDocument/2006/relationships/image" Target="../media/image19.png"/><Relationship Id="rId34" Type="http://schemas.openxmlformats.org/officeDocument/2006/relationships/image" Target="../media/image28.png"/><Relationship Id="rId42" Type="http://schemas.openxmlformats.org/officeDocument/2006/relationships/image" Target="../media/image26.png"/><Relationship Id="rId47" Type="http://schemas.microsoft.com/office/2007/relationships/hdphoto" Target="../media/hdphoto3.wdp"/><Relationship Id="rId50" Type="http://schemas.openxmlformats.org/officeDocument/2006/relationships/image" Target="../media/image30.png"/><Relationship Id="rId55" Type="http://schemas.openxmlformats.org/officeDocument/2006/relationships/image" Target="../media/image4.png"/><Relationship Id="rId63" Type="http://schemas.microsoft.com/office/2007/relationships/hdphoto" Target="../media/hdphoto24.wdp"/><Relationship Id="rId7" Type="http://schemas.openxmlformats.org/officeDocument/2006/relationships/slide" Target="slide3.xml"/><Relationship Id="rId2" Type="http://schemas.openxmlformats.org/officeDocument/2006/relationships/image" Target="../media/image38.png"/><Relationship Id="rId16" Type="http://schemas.openxmlformats.org/officeDocument/2006/relationships/image" Target="../media/image32.png"/><Relationship Id="rId29" Type="http://schemas.openxmlformats.org/officeDocument/2006/relationships/image" Target="../media/image23.png"/><Relationship Id="rId1" Type="http://schemas.openxmlformats.org/officeDocument/2006/relationships/slideLayout" Target="../slideLayouts/slideLayout7.xml"/><Relationship Id="rId6" Type="http://schemas.microsoft.com/office/2007/relationships/hdphoto" Target="../media/hdphoto22.wdp"/><Relationship Id="rId11" Type="http://schemas.microsoft.com/office/2007/relationships/hdphoto" Target="../media/hdphoto9.wdp"/><Relationship Id="rId24" Type="http://schemas.microsoft.com/office/2007/relationships/hdphoto" Target="../media/hdphoto2.wdp"/><Relationship Id="rId32" Type="http://schemas.openxmlformats.org/officeDocument/2006/relationships/image" Target="../media/image16.png"/><Relationship Id="rId37" Type="http://schemas.microsoft.com/office/2007/relationships/hdphoto" Target="../media/hdphoto12.wdp"/><Relationship Id="rId40" Type="http://schemas.openxmlformats.org/officeDocument/2006/relationships/image" Target="../media/image5.png"/><Relationship Id="rId45" Type="http://schemas.microsoft.com/office/2007/relationships/hdphoto" Target="../media/hdphoto10.wdp"/><Relationship Id="rId53" Type="http://schemas.microsoft.com/office/2007/relationships/hdphoto" Target="../media/hdphoto28.wdp"/><Relationship Id="rId58" Type="http://schemas.openxmlformats.org/officeDocument/2006/relationships/image" Target="../media/image25.png"/><Relationship Id="rId66" Type="http://schemas.microsoft.com/office/2007/relationships/hdphoto" Target="../media/hdphoto13.wdp"/><Relationship Id="rId5" Type="http://schemas.openxmlformats.org/officeDocument/2006/relationships/image" Target="../media/image31.png"/><Relationship Id="rId15" Type="http://schemas.microsoft.com/office/2007/relationships/hdphoto" Target="../media/hdphoto4.wdp"/><Relationship Id="rId23" Type="http://schemas.openxmlformats.org/officeDocument/2006/relationships/image" Target="../media/image6.png"/><Relationship Id="rId28" Type="http://schemas.microsoft.com/office/2007/relationships/hdphoto" Target="../media/hdphoto6.wdp"/><Relationship Id="rId36" Type="http://schemas.openxmlformats.org/officeDocument/2006/relationships/image" Target="../media/image20.png"/><Relationship Id="rId49" Type="http://schemas.microsoft.com/office/2007/relationships/hdphoto" Target="../media/hdphoto20.wdp"/><Relationship Id="rId57" Type="http://schemas.microsoft.com/office/2007/relationships/hdphoto" Target="../media/hdphoto5.wdp"/><Relationship Id="rId61" Type="http://schemas.microsoft.com/office/2007/relationships/hdphoto" Target="../media/hdphoto25.wdp"/><Relationship Id="rId10" Type="http://schemas.openxmlformats.org/officeDocument/2006/relationships/image" Target="../media/image17.png"/><Relationship Id="rId19" Type="http://schemas.microsoft.com/office/2007/relationships/hdphoto" Target="../media/hdphoto26.wdp"/><Relationship Id="rId31" Type="http://schemas.openxmlformats.org/officeDocument/2006/relationships/image" Target="../media/image22.png"/><Relationship Id="rId44" Type="http://schemas.openxmlformats.org/officeDocument/2006/relationships/image" Target="../media/image18.png"/><Relationship Id="rId52" Type="http://schemas.openxmlformats.org/officeDocument/2006/relationships/image" Target="../media/image37.png"/><Relationship Id="rId60" Type="http://schemas.openxmlformats.org/officeDocument/2006/relationships/image" Target="../media/image34.png"/><Relationship Id="rId65" Type="http://schemas.openxmlformats.org/officeDocument/2006/relationships/image" Target="../media/image21.png"/><Relationship Id="rId4" Type="http://schemas.openxmlformats.org/officeDocument/2006/relationships/slide" Target="slide32.xml"/><Relationship Id="rId9" Type="http://schemas.microsoft.com/office/2007/relationships/hdphoto" Target="../media/hdphoto7.wdp"/><Relationship Id="rId14" Type="http://schemas.openxmlformats.org/officeDocument/2006/relationships/image" Target="../media/image8.png"/><Relationship Id="rId22" Type="http://schemas.microsoft.com/office/2007/relationships/hdphoto" Target="../media/hdphoto11.wdp"/><Relationship Id="rId27" Type="http://schemas.openxmlformats.org/officeDocument/2006/relationships/image" Target="../media/image10.png"/><Relationship Id="rId30" Type="http://schemas.microsoft.com/office/2007/relationships/hdphoto" Target="../media/hdphoto14.wdp"/><Relationship Id="rId35" Type="http://schemas.microsoft.com/office/2007/relationships/hdphoto" Target="../media/hdphoto19.wdp"/><Relationship Id="rId43" Type="http://schemas.microsoft.com/office/2007/relationships/hdphoto" Target="../media/hdphoto17.wdp"/><Relationship Id="rId48" Type="http://schemas.openxmlformats.org/officeDocument/2006/relationships/image" Target="../media/image29.png"/><Relationship Id="rId56" Type="http://schemas.openxmlformats.org/officeDocument/2006/relationships/image" Target="../media/image9.png"/><Relationship Id="rId64" Type="http://schemas.openxmlformats.org/officeDocument/2006/relationships/image" Target="../media/image2.png"/><Relationship Id="rId8" Type="http://schemas.openxmlformats.org/officeDocument/2006/relationships/image" Target="../media/image15.png"/><Relationship Id="rId51" Type="http://schemas.microsoft.com/office/2007/relationships/hdphoto" Target="../media/hdphoto21.wdp"/><Relationship Id="rId3" Type="http://schemas.microsoft.com/office/2007/relationships/hdphoto" Target="../media/hdphoto29.wdp"/><Relationship Id="rId12" Type="http://schemas.openxmlformats.org/officeDocument/2006/relationships/image" Target="../media/image24.png"/><Relationship Id="rId17" Type="http://schemas.microsoft.com/office/2007/relationships/hdphoto" Target="../media/hdphoto23.wdp"/><Relationship Id="rId25" Type="http://schemas.openxmlformats.org/officeDocument/2006/relationships/image" Target="../media/image36.png"/><Relationship Id="rId33" Type="http://schemas.microsoft.com/office/2007/relationships/hdphoto" Target="../media/hdphoto8.wdp"/><Relationship Id="rId38" Type="http://schemas.openxmlformats.org/officeDocument/2006/relationships/image" Target="../media/image27.png"/><Relationship Id="rId46" Type="http://schemas.openxmlformats.org/officeDocument/2006/relationships/image" Target="../media/image7.png"/><Relationship Id="rId59" Type="http://schemas.microsoft.com/office/2007/relationships/hdphoto" Target="../media/hdphoto16.wdp"/><Relationship Id="rId67" Type="http://schemas.openxmlformats.org/officeDocument/2006/relationships/image" Target="../media/image1.jpeg"/><Relationship Id="rId20" Type="http://schemas.openxmlformats.org/officeDocument/2006/relationships/slide" Target="slide11.xml"/><Relationship Id="rId41" Type="http://schemas.microsoft.com/office/2007/relationships/hdphoto" Target="../media/hdphoto1.wdp"/><Relationship Id="rId54" Type="http://schemas.openxmlformats.org/officeDocument/2006/relationships/image" Target="../media/image3.png"/><Relationship Id="rId62" Type="http://schemas.openxmlformats.org/officeDocument/2006/relationships/image" Target="../media/image33.png"/></Relationships>
</file>

<file path=ppt/slides/_rels/slide32.xml.rels><?xml version="1.0" encoding="UTF-8" standalone="yes"?>
<Relationships xmlns="http://schemas.openxmlformats.org/package/2006/relationships"><Relationship Id="rId13" Type="http://schemas.openxmlformats.org/officeDocument/2006/relationships/image" Target="../media/image32.png"/><Relationship Id="rId18" Type="http://schemas.openxmlformats.org/officeDocument/2006/relationships/image" Target="../media/image19.png"/><Relationship Id="rId26" Type="http://schemas.openxmlformats.org/officeDocument/2006/relationships/image" Target="../media/image23.png"/><Relationship Id="rId39" Type="http://schemas.openxmlformats.org/officeDocument/2006/relationships/image" Target="../media/image26.png"/><Relationship Id="rId21" Type="http://schemas.microsoft.com/office/2007/relationships/hdphoto" Target="../media/hdphoto2.wdp"/><Relationship Id="rId34" Type="http://schemas.microsoft.com/office/2007/relationships/hdphoto" Target="../media/hdphoto12.wdp"/><Relationship Id="rId42" Type="http://schemas.microsoft.com/office/2007/relationships/hdphoto" Target="../media/hdphoto10.wdp"/><Relationship Id="rId47" Type="http://schemas.openxmlformats.org/officeDocument/2006/relationships/image" Target="../media/image30.png"/><Relationship Id="rId50" Type="http://schemas.microsoft.com/office/2007/relationships/hdphoto" Target="../media/hdphoto28.wdp"/><Relationship Id="rId55" Type="http://schemas.openxmlformats.org/officeDocument/2006/relationships/image" Target="../media/image25.png"/><Relationship Id="rId63" Type="http://schemas.openxmlformats.org/officeDocument/2006/relationships/image" Target="../media/image21.png"/><Relationship Id="rId7" Type="http://schemas.openxmlformats.org/officeDocument/2006/relationships/image" Target="../media/image17.png"/><Relationship Id="rId2" Type="http://schemas.openxmlformats.org/officeDocument/2006/relationships/image" Target="../media/image31.png"/><Relationship Id="rId16" Type="http://schemas.microsoft.com/office/2007/relationships/hdphoto" Target="../media/hdphoto26.wdp"/><Relationship Id="rId20" Type="http://schemas.openxmlformats.org/officeDocument/2006/relationships/image" Target="../media/image6.png"/><Relationship Id="rId29" Type="http://schemas.openxmlformats.org/officeDocument/2006/relationships/image" Target="../media/image16.png"/><Relationship Id="rId41" Type="http://schemas.openxmlformats.org/officeDocument/2006/relationships/image" Target="../media/image18.png"/><Relationship Id="rId54" Type="http://schemas.microsoft.com/office/2007/relationships/hdphoto" Target="../media/hdphoto5.wdp"/><Relationship Id="rId62" Type="http://schemas.microsoft.com/office/2007/relationships/hdphoto" Target="../media/hdphoto29.wdp"/><Relationship Id="rId1" Type="http://schemas.openxmlformats.org/officeDocument/2006/relationships/slideLayout" Target="../slideLayouts/slideLayout7.xml"/><Relationship Id="rId6" Type="http://schemas.microsoft.com/office/2007/relationships/hdphoto" Target="../media/hdphoto7.wdp"/><Relationship Id="rId11" Type="http://schemas.openxmlformats.org/officeDocument/2006/relationships/image" Target="../media/image8.png"/><Relationship Id="rId24" Type="http://schemas.openxmlformats.org/officeDocument/2006/relationships/image" Target="../media/image10.png"/><Relationship Id="rId32" Type="http://schemas.microsoft.com/office/2007/relationships/hdphoto" Target="../media/hdphoto19.wdp"/><Relationship Id="rId37" Type="http://schemas.openxmlformats.org/officeDocument/2006/relationships/image" Target="../media/image5.png"/><Relationship Id="rId40" Type="http://schemas.microsoft.com/office/2007/relationships/hdphoto" Target="../media/hdphoto17.wdp"/><Relationship Id="rId45" Type="http://schemas.openxmlformats.org/officeDocument/2006/relationships/image" Target="../media/image29.png"/><Relationship Id="rId53" Type="http://schemas.openxmlformats.org/officeDocument/2006/relationships/image" Target="../media/image9.png"/><Relationship Id="rId58" Type="http://schemas.microsoft.com/office/2007/relationships/hdphoto" Target="../media/hdphoto25.wdp"/><Relationship Id="rId5" Type="http://schemas.openxmlformats.org/officeDocument/2006/relationships/image" Target="../media/image15.png"/><Relationship Id="rId15" Type="http://schemas.openxmlformats.org/officeDocument/2006/relationships/image" Target="../media/image35.png"/><Relationship Id="rId23" Type="http://schemas.microsoft.com/office/2007/relationships/hdphoto" Target="../media/hdphoto27.wdp"/><Relationship Id="rId28" Type="http://schemas.openxmlformats.org/officeDocument/2006/relationships/image" Target="../media/image22.png"/><Relationship Id="rId36" Type="http://schemas.microsoft.com/office/2007/relationships/hdphoto" Target="../media/hdphoto18.wdp"/><Relationship Id="rId49" Type="http://schemas.openxmlformats.org/officeDocument/2006/relationships/image" Target="../media/image37.png"/><Relationship Id="rId57" Type="http://schemas.openxmlformats.org/officeDocument/2006/relationships/image" Target="../media/image34.png"/><Relationship Id="rId61" Type="http://schemas.openxmlformats.org/officeDocument/2006/relationships/image" Target="../media/image38.png"/><Relationship Id="rId10" Type="http://schemas.microsoft.com/office/2007/relationships/hdphoto" Target="../media/hdphoto15.wdp"/><Relationship Id="rId19" Type="http://schemas.microsoft.com/office/2007/relationships/hdphoto" Target="../media/hdphoto11.wdp"/><Relationship Id="rId31" Type="http://schemas.openxmlformats.org/officeDocument/2006/relationships/image" Target="../media/image28.png"/><Relationship Id="rId44" Type="http://schemas.microsoft.com/office/2007/relationships/hdphoto" Target="../media/hdphoto3.wdp"/><Relationship Id="rId52" Type="http://schemas.openxmlformats.org/officeDocument/2006/relationships/image" Target="../media/image4.png"/><Relationship Id="rId60" Type="http://schemas.microsoft.com/office/2007/relationships/hdphoto" Target="../media/hdphoto24.wdp"/><Relationship Id="rId65" Type="http://schemas.openxmlformats.org/officeDocument/2006/relationships/image" Target="../media/image39.png"/><Relationship Id="rId4" Type="http://schemas.openxmlformats.org/officeDocument/2006/relationships/slide" Target="slide3.xml"/><Relationship Id="rId9" Type="http://schemas.openxmlformats.org/officeDocument/2006/relationships/image" Target="../media/image24.png"/><Relationship Id="rId14" Type="http://schemas.microsoft.com/office/2007/relationships/hdphoto" Target="../media/hdphoto23.wdp"/><Relationship Id="rId22" Type="http://schemas.openxmlformats.org/officeDocument/2006/relationships/image" Target="../media/image36.png"/><Relationship Id="rId27" Type="http://schemas.microsoft.com/office/2007/relationships/hdphoto" Target="../media/hdphoto14.wdp"/><Relationship Id="rId30" Type="http://schemas.microsoft.com/office/2007/relationships/hdphoto" Target="../media/hdphoto8.wdp"/><Relationship Id="rId35" Type="http://schemas.openxmlformats.org/officeDocument/2006/relationships/image" Target="../media/image27.png"/><Relationship Id="rId43" Type="http://schemas.openxmlformats.org/officeDocument/2006/relationships/image" Target="../media/image7.png"/><Relationship Id="rId48" Type="http://schemas.microsoft.com/office/2007/relationships/hdphoto" Target="../media/hdphoto21.wdp"/><Relationship Id="rId56" Type="http://schemas.microsoft.com/office/2007/relationships/hdphoto" Target="../media/hdphoto16.wdp"/><Relationship Id="rId64" Type="http://schemas.microsoft.com/office/2007/relationships/hdphoto" Target="../media/hdphoto13.wdp"/><Relationship Id="rId8" Type="http://schemas.microsoft.com/office/2007/relationships/hdphoto" Target="../media/hdphoto9.wdp"/><Relationship Id="rId51" Type="http://schemas.openxmlformats.org/officeDocument/2006/relationships/image" Target="../media/image3.png"/><Relationship Id="rId3" Type="http://schemas.microsoft.com/office/2007/relationships/hdphoto" Target="../media/hdphoto22.wdp"/><Relationship Id="rId12" Type="http://schemas.microsoft.com/office/2007/relationships/hdphoto" Target="../media/hdphoto4.wdp"/><Relationship Id="rId17" Type="http://schemas.openxmlformats.org/officeDocument/2006/relationships/slide" Target="slide11.xml"/><Relationship Id="rId25" Type="http://schemas.microsoft.com/office/2007/relationships/hdphoto" Target="../media/hdphoto6.wdp"/><Relationship Id="rId33" Type="http://schemas.openxmlformats.org/officeDocument/2006/relationships/image" Target="../media/image20.png"/><Relationship Id="rId38" Type="http://schemas.microsoft.com/office/2007/relationships/hdphoto" Target="../media/hdphoto1.wdp"/><Relationship Id="rId46" Type="http://schemas.microsoft.com/office/2007/relationships/hdphoto" Target="../media/hdphoto20.wdp"/><Relationship Id="rId59" Type="http://schemas.openxmlformats.org/officeDocument/2006/relationships/image" Target="../media/image33.png"/></Relationships>
</file>

<file path=ppt/slides/_rels/slide4.xml.rels><?xml version="1.0" encoding="UTF-8" standalone="yes"?>
<Relationships xmlns="http://schemas.openxmlformats.org/package/2006/relationships"><Relationship Id="rId13" Type="http://schemas.openxmlformats.org/officeDocument/2006/relationships/image" Target="../media/image18.png"/><Relationship Id="rId18" Type="http://schemas.microsoft.com/office/2007/relationships/hdphoto" Target="../media/hdphoto4.wdp"/><Relationship Id="rId26" Type="http://schemas.openxmlformats.org/officeDocument/2006/relationships/image" Target="../media/image24.png"/><Relationship Id="rId39" Type="http://schemas.microsoft.com/office/2007/relationships/hdphoto" Target="../media/hdphoto5.wdp"/><Relationship Id="rId21" Type="http://schemas.openxmlformats.org/officeDocument/2006/relationships/image" Target="../media/image21.png"/><Relationship Id="rId34" Type="http://schemas.openxmlformats.org/officeDocument/2006/relationships/image" Target="../media/image27.png"/><Relationship Id="rId42" Type="http://schemas.openxmlformats.org/officeDocument/2006/relationships/image" Target="../media/image30.png"/><Relationship Id="rId47" Type="http://schemas.microsoft.com/office/2007/relationships/hdphoto" Target="../media/hdphoto23.wdp"/><Relationship Id="rId50" Type="http://schemas.openxmlformats.org/officeDocument/2006/relationships/slide" Target="slide3.xml"/><Relationship Id="rId55" Type="http://schemas.microsoft.com/office/2007/relationships/hdphoto" Target="../media/hdphoto6.wdp"/><Relationship Id="rId63" Type="http://schemas.microsoft.com/office/2007/relationships/hdphoto" Target="../media/hdphoto24.wdp"/><Relationship Id="rId7" Type="http://schemas.openxmlformats.org/officeDocument/2006/relationships/image" Target="../media/image17.png"/><Relationship Id="rId2" Type="http://schemas.openxmlformats.org/officeDocument/2006/relationships/image" Target="../media/image5.png"/><Relationship Id="rId16" Type="http://schemas.microsoft.com/office/2007/relationships/hdphoto" Target="../media/hdphoto11.wdp"/><Relationship Id="rId29" Type="http://schemas.microsoft.com/office/2007/relationships/hdphoto" Target="../media/hdphoto29.wdp"/><Relationship Id="rId1" Type="http://schemas.openxmlformats.org/officeDocument/2006/relationships/slideLayout" Target="../slideLayouts/slideLayout7.xml"/><Relationship Id="rId6" Type="http://schemas.openxmlformats.org/officeDocument/2006/relationships/slide" Target="slide5.xml"/><Relationship Id="rId11" Type="http://schemas.openxmlformats.org/officeDocument/2006/relationships/image" Target="../media/image7.png"/><Relationship Id="rId24" Type="http://schemas.openxmlformats.org/officeDocument/2006/relationships/image" Target="../media/image23.png"/><Relationship Id="rId32" Type="http://schemas.openxmlformats.org/officeDocument/2006/relationships/image" Target="../media/image26.png"/><Relationship Id="rId37" Type="http://schemas.microsoft.com/office/2007/relationships/hdphoto" Target="../media/hdphoto19.wdp"/><Relationship Id="rId40" Type="http://schemas.openxmlformats.org/officeDocument/2006/relationships/image" Target="../media/image29.png"/><Relationship Id="rId45" Type="http://schemas.microsoft.com/office/2007/relationships/hdphoto" Target="../media/hdphoto22.wdp"/><Relationship Id="rId53" Type="http://schemas.microsoft.com/office/2007/relationships/hdphoto" Target="../media/hdphoto7.wdp"/><Relationship Id="rId58" Type="http://schemas.openxmlformats.org/officeDocument/2006/relationships/image" Target="../media/image36.png"/><Relationship Id="rId66" Type="http://schemas.openxmlformats.org/officeDocument/2006/relationships/image" Target="../media/image1.jpeg"/><Relationship Id="rId5" Type="http://schemas.microsoft.com/office/2007/relationships/hdphoto" Target="../media/hdphoto8.wdp"/><Relationship Id="rId15" Type="http://schemas.openxmlformats.org/officeDocument/2006/relationships/image" Target="../media/image19.png"/><Relationship Id="rId23" Type="http://schemas.openxmlformats.org/officeDocument/2006/relationships/image" Target="../media/image22.png"/><Relationship Id="rId28" Type="http://schemas.openxmlformats.org/officeDocument/2006/relationships/image" Target="../media/image38.png"/><Relationship Id="rId36" Type="http://schemas.openxmlformats.org/officeDocument/2006/relationships/image" Target="../media/image28.png"/><Relationship Id="rId49" Type="http://schemas.microsoft.com/office/2007/relationships/hdphoto" Target="../media/hdphoto26.wdp"/><Relationship Id="rId57" Type="http://schemas.openxmlformats.org/officeDocument/2006/relationships/image" Target="../media/image4.png"/><Relationship Id="rId61" Type="http://schemas.microsoft.com/office/2007/relationships/hdphoto" Target="../media/hdphoto28.wdp"/><Relationship Id="rId10" Type="http://schemas.microsoft.com/office/2007/relationships/hdphoto" Target="../media/hdphoto2.wdp"/><Relationship Id="rId19" Type="http://schemas.openxmlformats.org/officeDocument/2006/relationships/image" Target="../media/image20.png"/><Relationship Id="rId31" Type="http://schemas.microsoft.com/office/2007/relationships/hdphoto" Target="../media/hdphoto16.wdp"/><Relationship Id="rId44" Type="http://schemas.openxmlformats.org/officeDocument/2006/relationships/image" Target="../media/image31.png"/><Relationship Id="rId52" Type="http://schemas.openxmlformats.org/officeDocument/2006/relationships/image" Target="../media/image15.png"/><Relationship Id="rId60" Type="http://schemas.openxmlformats.org/officeDocument/2006/relationships/image" Target="../media/image37.png"/><Relationship Id="rId65" Type="http://schemas.microsoft.com/office/2007/relationships/hdphoto" Target="../media/hdphoto25.wdp"/><Relationship Id="rId4" Type="http://schemas.openxmlformats.org/officeDocument/2006/relationships/image" Target="../media/image16.png"/><Relationship Id="rId9" Type="http://schemas.openxmlformats.org/officeDocument/2006/relationships/image" Target="../media/image6.png"/><Relationship Id="rId14" Type="http://schemas.microsoft.com/office/2007/relationships/hdphoto" Target="../media/hdphoto10.wdp"/><Relationship Id="rId22" Type="http://schemas.microsoft.com/office/2007/relationships/hdphoto" Target="../media/hdphoto13.wdp"/><Relationship Id="rId27" Type="http://schemas.microsoft.com/office/2007/relationships/hdphoto" Target="../media/hdphoto15.wdp"/><Relationship Id="rId30" Type="http://schemas.openxmlformats.org/officeDocument/2006/relationships/image" Target="../media/image25.png"/><Relationship Id="rId35" Type="http://schemas.microsoft.com/office/2007/relationships/hdphoto" Target="../media/hdphoto18.wdp"/><Relationship Id="rId43" Type="http://schemas.microsoft.com/office/2007/relationships/hdphoto" Target="../media/hdphoto21.wdp"/><Relationship Id="rId48" Type="http://schemas.openxmlformats.org/officeDocument/2006/relationships/image" Target="../media/image35.png"/><Relationship Id="rId56" Type="http://schemas.openxmlformats.org/officeDocument/2006/relationships/image" Target="../media/image3.png"/><Relationship Id="rId64" Type="http://schemas.openxmlformats.org/officeDocument/2006/relationships/image" Target="../media/image34.png"/><Relationship Id="rId8" Type="http://schemas.microsoft.com/office/2007/relationships/hdphoto" Target="../media/hdphoto9.wdp"/><Relationship Id="rId51" Type="http://schemas.openxmlformats.org/officeDocument/2006/relationships/slide" Target="slide4.xml"/><Relationship Id="rId3" Type="http://schemas.microsoft.com/office/2007/relationships/hdphoto" Target="../media/hdphoto1.wdp"/><Relationship Id="rId12" Type="http://schemas.microsoft.com/office/2007/relationships/hdphoto" Target="../media/hdphoto3.wdp"/><Relationship Id="rId17" Type="http://schemas.openxmlformats.org/officeDocument/2006/relationships/image" Target="../media/image8.png"/><Relationship Id="rId25" Type="http://schemas.microsoft.com/office/2007/relationships/hdphoto" Target="../media/hdphoto14.wdp"/><Relationship Id="rId33" Type="http://schemas.microsoft.com/office/2007/relationships/hdphoto" Target="../media/hdphoto17.wdp"/><Relationship Id="rId38" Type="http://schemas.openxmlformats.org/officeDocument/2006/relationships/image" Target="../media/image9.png"/><Relationship Id="rId46" Type="http://schemas.openxmlformats.org/officeDocument/2006/relationships/image" Target="../media/image32.png"/><Relationship Id="rId59" Type="http://schemas.microsoft.com/office/2007/relationships/hdphoto" Target="../media/hdphoto27.wdp"/><Relationship Id="rId67" Type="http://schemas.openxmlformats.org/officeDocument/2006/relationships/image" Target="../media/image2.png"/><Relationship Id="rId20" Type="http://schemas.microsoft.com/office/2007/relationships/hdphoto" Target="../media/hdphoto12.wdp"/><Relationship Id="rId41" Type="http://schemas.microsoft.com/office/2007/relationships/hdphoto" Target="../media/hdphoto20.wdp"/><Relationship Id="rId54" Type="http://schemas.openxmlformats.org/officeDocument/2006/relationships/image" Target="../media/image10.png"/><Relationship Id="rId62" Type="http://schemas.openxmlformats.org/officeDocument/2006/relationships/image" Target="../media/image33.png"/></Relationships>
</file>

<file path=ppt/slides/_rels/slide5.xml.rels><?xml version="1.0" encoding="UTF-8" standalone="yes"?>
<Relationships xmlns="http://schemas.openxmlformats.org/package/2006/relationships"><Relationship Id="rId13" Type="http://schemas.microsoft.com/office/2007/relationships/hdphoto" Target="../media/hdphoto10.wdp"/><Relationship Id="rId18" Type="http://schemas.openxmlformats.org/officeDocument/2006/relationships/image" Target="../media/image20.png"/><Relationship Id="rId26" Type="http://schemas.openxmlformats.org/officeDocument/2006/relationships/image" Target="../media/image38.png"/><Relationship Id="rId39" Type="http://schemas.microsoft.com/office/2007/relationships/hdphoto" Target="../media/hdphoto20.wdp"/><Relationship Id="rId21" Type="http://schemas.microsoft.com/office/2007/relationships/hdphoto" Target="../media/hdphoto13.wdp"/><Relationship Id="rId34" Type="http://schemas.openxmlformats.org/officeDocument/2006/relationships/image" Target="../media/image28.png"/><Relationship Id="rId42" Type="http://schemas.openxmlformats.org/officeDocument/2006/relationships/image" Target="../media/image31.png"/><Relationship Id="rId47" Type="http://schemas.microsoft.com/office/2007/relationships/hdphoto" Target="../media/hdphoto26.wdp"/><Relationship Id="rId50" Type="http://schemas.openxmlformats.org/officeDocument/2006/relationships/image" Target="../media/image15.png"/><Relationship Id="rId55" Type="http://schemas.microsoft.com/office/2007/relationships/hdphoto" Target="../media/hdphoto6.wdp"/><Relationship Id="rId63" Type="http://schemas.microsoft.com/office/2007/relationships/hdphoto" Target="../media/hdphoto24.wdp"/><Relationship Id="rId7" Type="http://schemas.microsoft.com/office/2007/relationships/hdphoto" Target="../media/hdphoto9.wdp"/><Relationship Id="rId2" Type="http://schemas.openxmlformats.org/officeDocument/2006/relationships/image" Target="../media/image5.png"/><Relationship Id="rId16" Type="http://schemas.openxmlformats.org/officeDocument/2006/relationships/image" Target="../media/image8.png"/><Relationship Id="rId29" Type="http://schemas.microsoft.com/office/2007/relationships/hdphoto" Target="../media/hdphoto16.wdp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7.png"/><Relationship Id="rId11" Type="http://schemas.microsoft.com/office/2007/relationships/hdphoto" Target="../media/hdphoto3.wdp"/><Relationship Id="rId24" Type="http://schemas.openxmlformats.org/officeDocument/2006/relationships/image" Target="../media/image24.png"/><Relationship Id="rId32" Type="http://schemas.openxmlformats.org/officeDocument/2006/relationships/image" Target="../media/image27.png"/><Relationship Id="rId37" Type="http://schemas.microsoft.com/office/2007/relationships/hdphoto" Target="../media/hdphoto5.wdp"/><Relationship Id="rId40" Type="http://schemas.openxmlformats.org/officeDocument/2006/relationships/image" Target="../media/image30.png"/><Relationship Id="rId45" Type="http://schemas.microsoft.com/office/2007/relationships/hdphoto" Target="../media/hdphoto23.wdp"/><Relationship Id="rId53" Type="http://schemas.microsoft.com/office/2007/relationships/hdphoto" Target="../media/hdphoto14.wdp"/><Relationship Id="rId58" Type="http://schemas.openxmlformats.org/officeDocument/2006/relationships/image" Target="../media/image36.png"/><Relationship Id="rId66" Type="http://schemas.openxmlformats.org/officeDocument/2006/relationships/image" Target="../media/image1.jpeg"/><Relationship Id="rId5" Type="http://schemas.microsoft.com/office/2007/relationships/hdphoto" Target="../media/hdphoto8.wdp"/><Relationship Id="rId15" Type="http://schemas.microsoft.com/office/2007/relationships/hdphoto" Target="../media/hdphoto11.wdp"/><Relationship Id="rId23" Type="http://schemas.openxmlformats.org/officeDocument/2006/relationships/image" Target="../media/image22.png"/><Relationship Id="rId28" Type="http://schemas.openxmlformats.org/officeDocument/2006/relationships/image" Target="../media/image25.png"/><Relationship Id="rId36" Type="http://schemas.openxmlformats.org/officeDocument/2006/relationships/image" Target="../media/image9.png"/><Relationship Id="rId49" Type="http://schemas.openxmlformats.org/officeDocument/2006/relationships/slide" Target="slide5.xml"/><Relationship Id="rId57" Type="http://schemas.openxmlformats.org/officeDocument/2006/relationships/image" Target="../media/image4.png"/><Relationship Id="rId61" Type="http://schemas.microsoft.com/office/2007/relationships/hdphoto" Target="../media/hdphoto28.wdp"/><Relationship Id="rId10" Type="http://schemas.openxmlformats.org/officeDocument/2006/relationships/image" Target="../media/image7.png"/><Relationship Id="rId19" Type="http://schemas.microsoft.com/office/2007/relationships/hdphoto" Target="../media/hdphoto12.wdp"/><Relationship Id="rId31" Type="http://schemas.microsoft.com/office/2007/relationships/hdphoto" Target="../media/hdphoto17.wdp"/><Relationship Id="rId44" Type="http://schemas.openxmlformats.org/officeDocument/2006/relationships/image" Target="../media/image32.png"/><Relationship Id="rId52" Type="http://schemas.openxmlformats.org/officeDocument/2006/relationships/image" Target="../media/image23.png"/><Relationship Id="rId60" Type="http://schemas.openxmlformats.org/officeDocument/2006/relationships/image" Target="../media/image37.png"/><Relationship Id="rId65" Type="http://schemas.microsoft.com/office/2007/relationships/hdphoto" Target="../media/hdphoto25.wdp"/><Relationship Id="rId4" Type="http://schemas.openxmlformats.org/officeDocument/2006/relationships/image" Target="../media/image16.png"/><Relationship Id="rId9" Type="http://schemas.microsoft.com/office/2007/relationships/hdphoto" Target="../media/hdphoto2.wdp"/><Relationship Id="rId14" Type="http://schemas.openxmlformats.org/officeDocument/2006/relationships/image" Target="../media/image19.png"/><Relationship Id="rId22" Type="http://schemas.openxmlformats.org/officeDocument/2006/relationships/slide" Target="slide6.xml"/><Relationship Id="rId27" Type="http://schemas.microsoft.com/office/2007/relationships/hdphoto" Target="../media/hdphoto29.wdp"/><Relationship Id="rId30" Type="http://schemas.openxmlformats.org/officeDocument/2006/relationships/image" Target="../media/image26.png"/><Relationship Id="rId35" Type="http://schemas.microsoft.com/office/2007/relationships/hdphoto" Target="../media/hdphoto19.wdp"/><Relationship Id="rId43" Type="http://schemas.microsoft.com/office/2007/relationships/hdphoto" Target="../media/hdphoto22.wdp"/><Relationship Id="rId48" Type="http://schemas.openxmlformats.org/officeDocument/2006/relationships/slide" Target="slide3.xml"/><Relationship Id="rId56" Type="http://schemas.openxmlformats.org/officeDocument/2006/relationships/image" Target="../media/image3.png"/><Relationship Id="rId64" Type="http://schemas.openxmlformats.org/officeDocument/2006/relationships/image" Target="../media/image34.png"/><Relationship Id="rId8" Type="http://schemas.openxmlformats.org/officeDocument/2006/relationships/image" Target="../media/image6.png"/><Relationship Id="rId51" Type="http://schemas.microsoft.com/office/2007/relationships/hdphoto" Target="../media/hdphoto7.wdp"/><Relationship Id="rId3" Type="http://schemas.microsoft.com/office/2007/relationships/hdphoto" Target="../media/hdphoto1.wdp"/><Relationship Id="rId12" Type="http://schemas.openxmlformats.org/officeDocument/2006/relationships/image" Target="../media/image18.png"/><Relationship Id="rId17" Type="http://schemas.microsoft.com/office/2007/relationships/hdphoto" Target="../media/hdphoto4.wdp"/><Relationship Id="rId25" Type="http://schemas.microsoft.com/office/2007/relationships/hdphoto" Target="../media/hdphoto15.wdp"/><Relationship Id="rId33" Type="http://schemas.microsoft.com/office/2007/relationships/hdphoto" Target="../media/hdphoto18.wdp"/><Relationship Id="rId38" Type="http://schemas.openxmlformats.org/officeDocument/2006/relationships/image" Target="../media/image29.png"/><Relationship Id="rId46" Type="http://schemas.openxmlformats.org/officeDocument/2006/relationships/image" Target="../media/image35.png"/><Relationship Id="rId59" Type="http://schemas.microsoft.com/office/2007/relationships/hdphoto" Target="../media/hdphoto27.wdp"/><Relationship Id="rId67" Type="http://schemas.openxmlformats.org/officeDocument/2006/relationships/image" Target="../media/image2.png"/><Relationship Id="rId20" Type="http://schemas.openxmlformats.org/officeDocument/2006/relationships/image" Target="../media/image21.png"/><Relationship Id="rId41" Type="http://schemas.microsoft.com/office/2007/relationships/hdphoto" Target="../media/hdphoto21.wdp"/><Relationship Id="rId54" Type="http://schemas.openxmlformats.org/officeDocument/2006/relationships/image" Target="../media/image10.png"/><Relationship Id="rId62" Type="http://schemas.openxmlformats.org/officeDocument/2006/relationships/image" Target="../media/image33.png"/></Relationships>
</file>

<file path=ppt/slides/_rels/slide6.xml.rels><?xml version="1.0" encoding="UTF-8" standalone="yes"?>
<Relationships xmlns="http://schemas.openxmlformats.org/package/2006/relationships"><Relationship Id="rId13" Type="http://schemas.microsoft.com/office/2007/relationships/hdphoto" Target="../media/hdphoto11.wdp"/><Relationship Id="rId18" Type="http://schemas.openxmlformats.org/officeDocument/2006/relationships/image" Target="../media/image21.png"/><Relationship Id="rId26" Type="http://schemas.openxmlformats.org/officeDocument/2006/relationships/image" Target="../media/image25.png"/><Relationship Id="rId39" Type="http://schemas.microsoft.com/office/2007/relationships/hdphoto" Target="../media/hdphoto21.wdp"/><Relationship Id="rId21" Type="http://schemas.openxmlformats.org/officeDocument/2006/relationships/slide" Target="slide7.xml"/><Relationship Id="rId34" Type="http://schemas.openxmlformats.org/officeDocument/2006/relationships/image" Target="../media/image9.png"/><Relationship Id="rId42" Type="http://schemas.openxmlformats.org/officeDocument/2006/relationships/image" Target="../media/image32.png"/><Relationship Id="rId47" Type="http://schemas.openxmlformats.org/officeDocument/2006/relationships/slide" Target="slide6.xml"/><Relationship Id="rId50" Type="http://schemas.openxmlformats.org/officeDocument/2006/relationships/image" Target="../media/image23.png"/><Relationship Id="rId55" Type="http://schemas.microsoft.com/office/2007/relationships/hdphoto" Target="../media/hdphoto6.wdp"/><Relationship Id="rId63" Type="http://schemas.microsoft.com/office/2007/relationships/hdphoto" Target="../media/hdphoto24.wdp"/><Relationship Id="rId7" Type="http://schemas.microsoft.com/office/2007/relationships/hdphoto" Target="../media/hdphoto2.wdp"/><Relationship Id="rId2" Type="http://schemas.openxmlformats.org/officeDocument/2006/relationships/image" Target="../media/image5.png"/><Relationship Id="rId16" Type="http://schemas.openxmlformats.org/officeDocument/2006/relationships/image" Target="../media/image20.png"/><Relationship Id="rId29" Type="http://schemas.microsoft.com/office/2007/relationships/hdphoto" Target="../media/hdphoto17.wdp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6.png"/><Relationship Id="rId11" Type="http://schemas.microsoft.com/office/2007/relationships/hdphoto" Target="../media/hdphoto10.wdp"/><Relationship Id="rId24" Type="http://schemas.openxmlformats.org/officeDocument/2006/relationships/image" Target="../media/image38.png"/><Relationship Id="rId32" Type="http://schemas.openxmlformats.org/officeDocument/2006/relationships/image" Target="../media/image28.png"/><Relationship Id="rId37" Type="http://schemas.microsoft.com/office/2007/relationships/hdphoto" Target="../media/hdphoto20.wdp"/><Relationship Id="rId40" Type="http://schemas.openxmlformats.org/officeDocument/2006/relationships/image" Target="../media/image31.png"/><Relationship Id="rId45" Type="http://schemas.microsoft.com/office/2007/relationships/hdphoto" Target="../media/hdphoto26.wdp"/><Relationship Id="rId53" Type="http://schemas.microsoft.com/office/2007/relationships/hdphoto" Target="../media/hdphoto9.wdp"/><Relationship Id="rId58" Type="http://schemas.openxmlformats.org/officeDocument/2006/relationships/image" Target="../media/image36.png"/><Relationship Id="rId66" Type="http://schemas.openxmlformats.org/officeDocument/2006/relationships/image" Target="../media/image1.jpeg"/><Relationship Id="rId5" Type="http://schemas.microsoft.com/office/2007/relationships/hdphoto" Target="../media/hdphoto8.wdp"/><Relationship Id="rId15" Type="http://schemas.microsoft.com/office/2007/relationships/hdphoto" Target="../media/hdphoto4.wdp"/><Relationship Id="rId23" Type="http://schemas.microsoft.com/office/2007/relationships/hdphoto" Target="../media/hdphoto15.wdp"/><Relationship Id="rId28" Type="http://schemas.openxmlformats.org/officeDocument/2006/relationships/image" Target="../media/image26.png"/><Relationship Id="rId36" Type="http://schemas.openxmlformats.org/officeDocument/2006/relationships/image" Target="../media/image29.png"/><Relationship Id="rId49" Type="http://schemas.microsoft.com/office/2007/relationships/hdphoto" Target="../media/hdphoto7.wdp"/><Relationship Id="rId57" Type="http://schemas.openxmlformats.org/officeDocument/2006/relationships/image" Target="../media/image4.png"/><Relationship Id="rId61" Type="http://schemas.microsoft.com/office/2007/relationships/hdphoto" Target="../media/hdphoto28.wdp"/><Relationship Id="rId10" Type="http://schemas.openxmlformats.org/officeDocument/2006/relationships/image" Target="../media/image18.png"/><Relationship Id="rId19" Type="http://schemas.microsoft.com/office/2007/relationships/hdphoto" Target="../media/hdphoto13.wdp"/><Relationship Id="rId31" Type="http://schemas.microsoft.com/office/2007/relationships/hdphoto" Target="../media/hdphoto18.wdp"/><Relationship Id="rId44" Type="http://schemas.openxmlformats.org/officeDocument/2006/relationships/image" Target="../media/image35.png"/><Relationship Id="rId52" Type="http://schemas.openxmlformats.org/officeDocument/2006/relationships/image" Target="../media/image17.png"/><Relationship Id="rId60" Type="http://schemas.openxmlformats.org/officeDocument/2006/relationships/image" Target="../media/image37.png"/><Relationship Id="rId65" Type="http://schemas.microsoft.com/office/2007/relationships/hdphoto" Target="../media/hdphoto25.wdp"/><Relationship Id="rId4" Type="http://schemas.openxmlformats.org/officeDocument/2006/relationships/image" Target="../media/image16.png"/><Relationship Id="rId9" Type="http://schemas.microsoft.com/office/2007/relationships/hdphoto" Target="../media/hdphoto3.wdp"/><Relationship Id="rId14" Type="http://schemas.openxmlformats.org/officeDocument/2006/relationships/image" Target="../media/image8.png"/><Relationship Id="rId22" Type="http://schemas.openxmlformats.org/officeDocument/2006/relationships/image" Target="../media/image24.png"/><Relationship Id="rId27" Type="http://schemas.microsoft.com/office/2007/relationships/hdphoto" Target="../media/hdphoto16.wdp"/><Relationship Id="rId30" Type="http://schemas.openxmlformats.org/officeDocument/2006/relationships/image" Target="../media/image27.png"/><Relationship Id="rId35" Type="http://schemas.microsoft.com/office/2007/relationships/hdphoto" Target="../media/hdphoto5.wdp"/><Relationship Id="rId43" Type="http://schemas.microsoft.com/office/2007/relationships/hdphoto" Target="../media/hdphoto23.wdp"/><Relationship Id="rId48" Type="http://schemas.openxmlformats.org/officeDocument/2006/relationships/image" Target="../media/image15.png"/><Relationship Id="rId56" Type="http://schemas.openxmlformats.org/officeDocument/2006/relationships/image" Target="../media/image3.png"/><Relationship Id="rId64" Type="http://schemas.openxmlformats.org/officeDocument/2006/relationships/image" Target="../media/image34.png"/><Relationship Id="rId8" Type="http://schemas.openxmlformats.org/officeDocument/2006/relationships/image" Target="../media/image7.png"/><Relationship Id="rId51" Type="http://schemas.microsoft.com/office/2007/relationships/hdphoto" Target="../media/hdphoto14.wdp"/><Relationship Id="rId3" Type="http://schemas.microsoft.com/office/2007/relationships/hdphoto" Target="../media/hdphoto1.wdp"/><Relationship Id="rId12" Type="http://schemas.openxmlformats.org/officeDocument/2006/relationships/image" Target="../media/image19.png"/><Relationship Id="rId17" Type="http://schemas.microsoft.com/office/2007/relationships/hdphoto" Target="../media/hdphoto12.wdp"/><Relationship Id="rId25" Type="http://schemas.microsoft.com/office/2007/relationships/hdphoto" Target="../media/hdphoto29.wdp"/><Relationship Id="rId33" Type="http://schemas.microsoft.com/office/2007/relationships/hdphoto" Target="../media/hdphoto19.wdp"/><Relationship Id="rId38" Type="http://schemas.openxmlformats.org/officeDocument/2006/relationships/image" Target="../media/image30.png"/><Relationship Id="rId46" Type="http://schemas.openxmlformats.org/officeDocument/2006/relationships/slide" Target="slide3.xml"/><Relationship Id="rId59" Type="http://schemas.microsoft.com/office/2007/relationships/hdphoto" Target="../media/hdphoto27.wdp"/><Relationship Id="rId67" Type="http://schemas.openxmlformats.org/officeDocument/2006/relationships/image" Target="../media/image2.png"/><Relationship Id="rId20" Type="http://schemas.openxmlformats.org/officeDocument/2006/relationships/image" Target="../media/image22.png"/><Relationship Id="rId41" Type="http://schemas.microsoft.com/office/2007/relationships/hdphoto" Target="../media/hdphoto22.wdp"/><Relationship Id="rId54" Type="http://schemas.openxmlformats.org/officeDocument/2006/relationships/image" Target="../media/image10.png"/><Relationship Id="rId62" Type="http://schemas.openxmlformats.org/officeDocument/2006/relationships/image" Target="../media/image33.png"/></Relationships>
</file>

<file path=ppt/slides/_rels/slide7.xml.rels><?xml version="1.0" encoding="UTF-8" standalone="yes"?>
<Relationships xmlns="http://schemas.openxmlformats.org/package/2006/relationships"><Relationship Id="rId13" Type="http://schemas.microsoft.com/office/2007/relationships/hdphoto" Target="../media/hdphoto11.wdp"/><Relationship Id="rId18" Type="http://schemas.microsoft.com/office/2007/relationships/hdphoto" Target="../media/hdphoto12.wdp"/><Relationship Id="rId26" Type="http://schemas.microsoft.com/office/2007/relationships/hdphoto" Target="../media/hdphoto16.wdp"/><Relationship Id="rId39" Type="http://schemas.openxmlformats.org/officeDocument/2006/relationships/image" Target="../media/image31.png"/><Relationship Id="rId21" Type="http://schemas.openxmlformats.org/officeDocument/2006/relationships/image" Target="../media/image24.png"/><Relationship Id="rId34" Type="http://schemas.microsoft.com/office/2007/relationships/hdphoto" Target="../media/hdphoto5.wdp"/><Relationship Id="rId42" Type="http://schemas.microsoft.com/office/2007/relationships/hdphoto" Target="../media/hdphoto23.wdp"/><Relationship Id="rId47" Type="http://schemas.openxmlformats.org/officeDocument/2006/relationships/image" Target="../media/image15.png"/><Relationship Id="rId50" Type="http://schemas.microsoft.com/office/2007/relationships/hdphoto" Target="../media/hdphoto14.wdp"/><Relationship Id="rId55" Type="http://schemas.microsoft.com/office/2007/relationships/hdphoto" Target="../media/hdphoto6.wdp"/><Relationship Id="rId63" Type="http://schemas.microsoft.com/office/2007/relationships/hdphoto" Target="../media/hdphoto24.wdp"/><Relationship Id="rId7" Type="http://schemas.microsoft.com/office/2007/relationships/hdphoto" Target="../media/hdphoto2.wdp"/><Relationship Id="rId2" Type="http://schemas.openxmlformats.org/officeDocument/2006/relationships/image" Target="../media/image5.png"/><Relationship Id="rId16" Type="http://schemas.microsoft.com/office/2007/relationships/hdphoto" Target="../media/hdphoto4.wdp"/><Relationship Id="rId29" Type="http://schemas.openxmlformats.org/officeDocument/2006/relationships/image" Target="../media/image27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6.png"/><Relationship Id="rId11" Type="http://schemas.microsoft.com/office/2007/relationships/hdphoto" Target="../media/hdphoto10.wdp"/><Relationship Id="rId24" Type="http://schemas.microsoft.com/office/2007/relationships/hdphoto" Target="../media/hdphoto29.wdp"/><Relationship Id="rId32" Type="http://schemas.microsoft.com/office/2007/relationships/hdphoto" Target="../media/hdphoto19.wdp"/><Relationship Id="rId37" Type="http://schemas.openxmlformats.org/officeDocument/2006/relationships/image" Target="../media/image30.png"/><Relationship Id="rId40" Type="http://schemas.microsoft.com/office/2007/relationships/hdphoto" Target="../media/hdphoto22.wdp"/><Relationship Id="rId45" Type="http://schemas.openxmlformats.org/officeDocument/2006/relationships/slide" Target="slide3.xml"/><Relationship Id="rId53" Type="http://schemas.openxmlformats.org/officeDocument/2006/relationships/image" Target="../media/image22.png"/><Relationship Id="rId58" Type="http://schemas.openxmlformats.org/officeDocument/2006/relationships/image" Target="../media/image36.png"/><Relationship Id="rId66" Type="http://schemas.openxmlformats.org/officeDocument/2006/relationships/image" Target="../media/image1.jpeg"/><Relationship Id="rId5" Type="http://schemas.microsoft.com/office/2007/relationships/hdphoto" Target="../media/hdphoto8.wdp"/><Relationship Id="rId15" Type="http://schemas.openxmlformats.org/officeDocument/2006/relationships/image" Target="../media/image8.png"/><Relationship Id="rId23" Type="http://schemas.openxmlformats.org/officeDocument/2006/relationships/image" Target="../media/image38.png"/><Relationship Id="rId28" Type="http://schemas.microsoft.com/office/2007/relationships/hdphoto" Target="../media/hdphoto17.wdp"/><Relationship Id="rId36" Type="http://schemas.microsoft.com/office/2007/relationships/hdphoto" Target="../media/hdphoto20.wdp"/><Relationship Id="rId49" Type="http://schemas.openxmlformats.org/officeDocument/2006/relationships/image" Target="../media/image23.png"/><Relationship Id="rId57" Type="http://schemas.openxmlformats.org/officeDocument/2006/relationships/image" Target="../media/image4.png"/><Relationship Id="rId61" Type="http://schemas.microsoft.com/office/2007/relationships/hdphoto" Target="../media/hdphoto28.wdp"/><Relationship Id="rId10" Type="http://schemas.openxmlformats.org/officeDocument/2006/relationships/image" Target="../media/image18.png"/><Relationship Id="rId19" Type="http://schemas.openxmlformats.org/officeDocument/2006/relationships/image" Target="../media/image21.png"/><Relationship Id="rId31" Type="http://schemas.openxmlformats.org/officeDocument/2006/relationships/image" Target="../media/image28.png"/><Relationship Id="rId44" Type="http://schemas.microsoft.com/office/2007/relationships/hdphoto" Target="../media/hdphoto26.wdp"/><Relationship Id="rId52" Type="http://schemas.microsoft.com/office/2007/relationships/hdphoto" Target="../media/hdphoto9.wdp"/><Relationship Id="rId60" Type="http://schemas.openxmlformats.org/officeDocument/2006/relationships/image" Target="../media/image37.png"/><Relationship Id="rId65" Type="http://schemas.microsoft.com/office/2007/relationships/hdphoto" Target="../media/hdphoto25.wdp"/><Relationship Id="rId4" Type="http://schemas.openxmlformats.org/officeDocument/2006/relationships/image" Target="../media/image16.png"/><Relationship Id="rId9" Type="http://schemas.microsoft.com/office/2007/relationships/hdphoto" Target="../media/hdphoto3.wdp"/><Relationship Id="rId14" Type="http://schemas.openxmlformats.org/officeDocument/2006/relationships/slide" Target="slide8.xml"/><Relationship Id="rId22" Type="http://schemas.microsoft.com/office/2007/relationships/hdphoto" Target="../media/hdphoto15.wdp"/><Relationship Id="rId27" Type="http://schemas.openxmlformats.org/officeDocument/2006/relationships/image" Target="../media/image26.png"/><Relationship Id="rId30" Type="http://schemas.microsoft.com/office/2007/relationships/hdphoto" Target="../media/hdphoto18.wdp"/><Relationship Id="rId35" Type="http://schemas.openxmlformats.org/officeDocument/2006/relationships/image" Target="../media/image29.png"/><Relationship Id="rId43" Type="http://schemas.openxmlformats.org/officeDocument/2006/relationships/image" Target="../media/image35.png"/><Relationship Id="rId48" Type="http://schemas.microsoft.com/office/2007/relationships/hdphoto" Target="../media/hdphoto7.wdp"/><Relationship Id="rId56" Type="http://schemas.openxmlformats.org/officeDocument/2006/relationships/image" Target="../media/image3.png"/><Relationship Id="rId64" Type="http://schemas.openxmlformats.org/officeDocument/2006/relationships/image" Target="../media/image34.png"/><Relationship Id="rId8" Type="http://schemas.openxmlformats.org/officeDocument/2006/relationships/image" Target="../media/image7.png"/><Relationship Id="rId51" Type="http://schemas.openxmlformats.org/officeDocument/2006/relationships/image" Target="../media/image17.png"/><Relationship Id="rId3" Type="http://schemas.microsoft.com/office/2007/relationships/hdphoto" Target="../media/hdphoto1.wdp"/><Relationship Id="rId12" Type="http://schemas.openxmlformats.org/officeDocument/2006/relationships/image" Target="../media/image19.png"/><Relationship Id="rId17" Type="http://schemas.openxmlformats.org/officeDocument/2006/relationships/image" Target="../media/image20.png"/><Relationship Id="rId25" Type="http://schemas.openxmlformats.org/officeDocument/2006/relationships/image" Target="../media/image25.png"/><Relationship Id="rId33" Type="http://schemas.openxmlformats.org/officeDocument/2006/relationships/image" Target="../media/image9.png"/><Relationship Id="rId38" Type="http://schemas.microsoft.com/office/2007/relationships/hdphoto" Target="../media/hdphoto21.wdp"/><Relationship Id="rId46" Type="http://schemas.openxmlformats.org/officeDocument/2006/relationships/slide" Target="slide7.xml"/><Relationship Id="rId59" Type="http://schemas.microsoft.com/office/2007/relationships/hdphoto" Target="../media/hdphoto27.wdp"/><Relationship Id="rId67" Type="http://schemas.openxmlformats.org/officeDocument/2006/relationships/image" Target="../media/image2.png"/><Relationship Id="rId20" Type="http://schemas.microsoft.com/office/2007/relationships/hdphoto" Target="../media/hdphoto13.wdp"/><Relationship Id="rId41" Type="http://schemas.openxmlformats.org/officeDocument/2006/relationships/image" Target="../media/image32.png"/><Relationship Id="rId54" Type="http://schemas.openxmlformats.org/officeDocument/2006/relationships/image" Target="../media/image10.png"/><Relationship Id="rId62" Type="http://schemas.openxmlformats.org/officeDocument/2006/relationships/image" Target="../media/image33.png"/></Relationships>
</file>

<file path=ppt/slides/_rels/slide8.xml.rels><?xml version="1.0" encoding="UTF-8" standalone="yes"?>
<Relationships xmlns="http://schemas.openxmlformats.org/package/2006/relationships"><Relationship Id="rId13" Type="http://schemas.microsoft.com/office/2007/relationships/hdphoto" Target="../media/hdphoto11.wdp"/><Relationship Id="rId18" Type="http://schemas.openxmlformats.org/officeDocument/2006/relationships/image" Target="../media/image21.png"/><Relationship Id="rId26" Type="http://schemas.openxmlformats.org/officeDocument/2006/relationships/image" Target="../media/image27.png"/><Relationship Id="rId39" Type="http://schemas.openxmlformats.org/officeDocument/2006/relationships/image" Target="../media/image32.png"/><Relationship Id="rId21" Type="http://schemas.microsoft.com/office/2007/relationships/hdphoto" Target="../media/hdphoto29.wdp"/><Relationship Id="rId34" Type="http://schemas.openxmlformats.org/officeDocument/2006/relationships/image" Target="../media/image30.png"/><Relationship Id="rId42" Type="http://schemas.microsoft.com/office/2007/relationships/hdphoto" Target="../media/hdphoto26.wdp"/><Relationship Id="rId47" Type="http://schemas.openxmlformats.org/officeDocument/2006/relationships/image" Target="../media/image23.png"/><Relationship Id="rId50" Type="http://schemas.microsoft.com/office/2007/relationships/hdphoto" Target="../media/hdphoto9.wdp"/><Relationship Id="rId55" Type="http://schemas.microsoft.com/office/2007/relationships/hdphoto" Target="../media/hdphoto6.wdp"/><Relationship Id="rId63" Type="http://schemas.microsoft.com/office/2007/relationships/hdphoto" Target="../media/hdphoto24.wdp"/><Relationship Id="rId7" Type="http://schemas.microsoft.com/office/2007/relationships/hdphoto" Target="../media/hdphoto2.wdp"/><Relationship Id="rId2" Type="http://schemas.openxmlformats.org/officeDocument/2006/relationships/image" Target="../media/image5.png"/><Relationship Id="rId16" Type="http://schemas.openxmlformats.org/officeDocument/2006/relationships/image" Target="../media/image20.png"/><Relationship Id="rId29" Type="http://schemas.microsoft.com/office/2007/relationships/hdphoto" Target="../media/hdphoto19.wdp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6.png"/><Relationship Id="rId11" Type="http://schemas.microsoft.com/office/2007/relationships/hdphoto" Target="../media/hdphoto10.wdp"/><Relationship Id="rId24" Type="http://schemas.openxmlformats.org/officeDocument/2006/relationships/image" Target="../media/image26.png"/><Relationship Id="rId32" Type="http://schemas.openxmlformats.org/officeDocument/2006/relationships/image" Target="../media/image29.png"/><Relationship Id="rId37" Type="http://schemas.microsoft.com/office/2007/relationships/hdphoto" Target="../media/hdphoto22.wdp"/><Relationship Id="rId40" Type="http://schemas.microsoft.com/office/2007/relationships/hdphoto" Target="../media/hdphoto23.wdp"/><Relationship Id="rId45" Type="http://schemas.openxmlformats.org/officeDocument/2006/relationships/image" Target="../media/image15.png"/><Relationship Id="rId53" Type="http://schemas.microsoft.com/office/2007/relationships/hdphoto" Target="../media/hdphoto15.wdp"/><Relationship Id="rId58" Type="http://schemas.openxmlformats.org/officeDocument/2006/relationships/image" Target="../media/image36.png"/><Relationship Id="rId66" Type="http://schemas.openxmlformats.org/officeDocument/2006/relationships/image" Target="../media/image1.jpeg"/><Relationship Id="rId5" Type="http://schemas.microsoft.com/office/2007/relationships/hdphoto" Target="../media/hdphoto8.wdp"/><Relationship Id="rId15" Type="http://schemas.microsoft.com/office/2007/relationships/hdphoto" Target="../media/hdphoto4.wdp"/><Relationship Id="rId23" Type="http://schemas.microsoft.com/office/2007/relationships/hdphoto" Target="../media/hdphoto16.wdp"/><Relationship Id="rId28" Type="http://schemas.openxmlformats.org/officeDocument/2006/relationships/image" Target="../media/image28.png"/><Relationship Id="rId36" Type="http://schemas.openxmlformats.org/officeDocument/2006/relationships/image" Target="../media/image31.png"/><Relationship Id="rId49" Type="http://schemas.openxmlformats.org/officeDocument/2006/relationships/image" Target="../media/image17.png"/><Relationship Id="rId57" Type="http://schemas.openxmlformats.org/officeDocument/2006/relationships/image" Target="../media/image4.png"/><Relationship Id="rId61" Type="http://schemas.microsoft.com/office/2007/relationships/hdphoto" Target="../media/hdphoto28.wdp"/><Relationship Id="rId10" Type="http://schemas.openxmlformats.org/officeDocument/2006/relationships/image" Target="../media/image18.png"/><Relationship Id="rId19" Type="http://schemas.microsoft.com/office/2007/relationships/hdphoto" Target="../media/hdphoto13.wdp"/><Relationship Id="rId31" Type="http://schemas.microsoft.com/office/2007/relationships/hdphoto" Target="../media/hdphoto5.wdp"/><Relationship Id="rId44" Type="http://schemas.openxmlformats.org/officeDocument/2006/relationships/slide" Target="slide8.xml"/><Relationship Id="rId52" Type="http://schemas.openxmlformats.org/officeDocument/2006/relationships/image" Target="../media/image24.png"/><Relationship Id="rId60" Type="http://schemas.openxmlformats.org/officeDocument/2006/relationships/image" Target="../media/image37.png"/><Relationship Id="rId65" Type="http://schemas.microsoft.com/office/2007/relationships/hdphoto" Target="../media/hdphoto25.wdp"/><Relationship Id="rId4" Type="http://schemas.openxmlformats.org/officeDocument/2006/relationships/image" Target="../media/image16.png"/><Relationship Id="rId9" Type="http://schemas.microsoft.com/office/2007/relationships/hdphoto" Target="../media/hdphoto3.wdp"/><Relationship Id="rId14" Type="http://schemas.openxmlformats.org/officeDocument/2006/relationships/image" Target="../media/image8.png"/><Relationship Id="rId22" Type="http://schemas.openxmlformats.org/officeDocument/2006/relationships/image" Target="../media/image25.png"/><Relationship Id="rId27" Type="http://schemas.microsoft.com/office/2007/relationships/hdphoto" Target="../media/hdphoto18.wdp"/><Relationship Id="rId30" Type="http://schemas.openxmlformats.org/officeDocument/2006/relationships/image" Target="../media/image9.png"/><Relationship Id="rId35" Type="http://schemas.microsoft.com/office/2007/relationships/hdphoto" Target="../media/hdphoto21.wdp"/><Relationship Id="rId43" Type="http://schemas.openxmlformats.org/officeDocument/2006/relationships/slide" Target="slide3.xml"/><Relationship Id="rId48" Type="http://schemas.microsoft.com/office/2007/relationships/hdphoto" Target="../media/hdphoto14.wdp"/><Relationship Id="rId56" Type="http://schemas.openxmlformats.org/officeDocument/2006/relationships/image" Target="../media/image3.png"/><Relationship Id="rId64" Type="http://schemas.openxmlformats.org/officeDocument/2006/relationships/image" Target="../media/image34.png"/><Relationship Id="rId8" Type="http://schemas.openxmlformats.org/officeDocument/2006/relationships/image" Target="../media/image7.png"/><Relationship Id="rId51" Type="http://schemas.openxmlformats.org/officeDocument/2006/relationships/image" Target="../media/image22.png"/><Relationship Id="rId3" Type="http://schemas.microsoft.com/office/2007/relationships/hdphoto" Target="../media/hdphoto1.wdp"/><Relationship Id="rId12" Type="http://schemas.openxmlformats.org/officeDocument/2006/relationships/image" Target="../media/image19.png"/><Relationship Id="rId17" Type="http://schemas.microsoft.com/office/2007/relationships/hdphoto" Target="../media/hdphoto12.wdp"/><Relationship Id="rId25" Type="http://schemas.microsoft.com/office/2007/relationships/hdphoto" Target="../media/hdphoto17.wdp"/><Relationship Id="rId33" Type="http://schemas.microsoft.com/office/2007/relationships/hdphoto" Target="../media/hdphoto20.wdp"/><Relationship Id="rId38" Type="http://schemas.openxmlformats.org/officeDocument/2006/relationships/slide" Target="slide9.xml"/><Relationship Id="rId46" Type="http://schemas.microsoft.com/office/2007/relationships/hdphoto" Target="../media/hdphoto7.wdp"/><Relationship Id="rId59" Type="http://schemas.microsoft.com/office/2007/relationships/hdphoto" Target="../media/hdphoto27.wdp"/><Relationship Id="rId67" Type="http://schemas.openxmlformats.org/officeDocument/2006/relationships/image" Target="../media/image2.png"/><Relationship Id="rId20" Type="http://schemas.openxmlformats.org/officeDocument/2006/relationships/image" Target="../media/image38.png"/><Relationship Id="rId41" Type="http://schemas.openxmlformats.org/officeDocument/2006/relationships/image" Target="../media/image35.png"/><Relationship Id="rId54" Type="http://schemas.openxmlformats.org/officeDocument/2006/relationships/image" Target="../media/image10.png"/><Relationship Id="rId62" Type="http://schemas.openxmlformats.org/officeDocument/2006/relationships/image" Target="../media/image33.png"/></Relationships>
</file>

<file path=ppt/slides/_rels/slide9.xml.rels><?xml version="1.0" encoding="UTF-8" standalone="yes"?>
<Relationships xmlns="http://schemas.openxmlformats.org/package/2006/relationships"><Relationship Id="rId13" Type="http://schemas.microsoft.com/office/2007/relationships/hdphoto" Target="../media/hdphoto11.wdp"/><Relationship Id="rId18" Type="http://schemas.openxmlformats.org/officeDocument/2006/relationships/image" Target="../media/image38.png"/><Relationship Id="rId26" Type="http://schemas.openxmlformats.org/officeDocument/2006/relationships/image" Target="../media/image28.png"/><Relationship Id="rId39" Type="http://schemas.openxmlformats.org/officeDocument/2006/relationships/image" Target="../media/image35.png"/><Relationship Id="rId21" Type="http://schemas.microsoft.com/office/2007/relationships/hdphoto" Target="../media/hdphoto16.wdp"/><Relationship Id="rId34" Type="http://schemas.openxmlformats.org/officeDocument/2006/relationships/image" Target="../media/image31.png"/><Relationship Id="rId42" Type="http://schemas.openxmlformats.org/officeDocument/2006/relationships/slide" Target="slide9.xml"/><Relationship Id="rId47" Type="http://schemas.openxmlformats.org/officeDocument/2006/relationships/image" Target="../media/image17.png"/><Relationship Id="rId50" Type="http://schemas.openxmlformats.org/officeDocument/2006/relationships/image" Target="../media/image24.png"/><Relationship Id="rId55" Type="http://schemas.microsoft.com/office/2007/relationships/hdphoto" Target="../media/hdphoto6.wdp"/><Relationship Id="rId63" Type="http://schemas.microsoft.com/office/2007/relationships/hdphoto" Target="../media/hdphoto24.wdp"/><Relationship Id="rId7" Type="http://schemas.microsoft.com/office/2007/relationships/hdphoto" Target="../media/hdphoto2.wdp"/><Relationship Id="rId2" Type="http://schemas.openxmlformats.org/officeDocument/2006/relationships/image" Target="../media/image5.png"/><Relationship Id="rId16" Type="http://schemas.openxmlformats.org/officeDocument/2006/relationships/image" Target="../media/image21.png"/><Relationship Id="rId29" Type="http://schemas.microsoft.com/office/2007/relationships/hdphoto" Target="../media/hdphoto5.wdp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6.png"/><Relationship Id="rId11" Type="http://schemas.microsoft.com/office/2007/relationships/hdphoto" Target="../media/hdphoto10.wdp"/><Relationship Id="rId24" Type="http://schemas.openxmlformats.org/officeDocument/2006/relationships/image" Target="../media/image27.png"/><Relationship Id="rId32" Type="http://schemas.openxmlformats.org/officeDocument/2006/relationships/image" Target="../media/image30.png"/><Relationship Id="rId37" Type="http://schemas.microsoft.com/office/2007/relationships/hdphoto" Target="../media/hdphoto23.wdp"/><Relationship Id="rId40" Type="http://schemas.microsoft.com/office/2007/relationships/hdphoto" Target="../media/hdphoto26.wdp"/><Relationship Id="rId45" Type="http://schemas.openxmlformats.org/officeDocument/2006/relationships/image" Target="../media/image23.png"/><Relationship Id="rId53" Type="http://schemas.microsoft.com/office/2007/relationships/hdphoto" Target="../media/hdphoto4.wdp"/><Relationship Id="rId58" Type="http://schemas.openxmlformats.org/officeDocument/2006/relationships/image" Target="../media/image36.png"/><Relationship Id="rId66" Type="http://schemas.openxmlformats.org/officeDocument/2006/relationships/image" Target="../media/image1.jpeg"/><Relationship Id="rId5" Type="http://schemas.microsoft.com/office/2007/relationships/hdphoto" Target="../media/hdphoto8.wdp"/><Relationship Id="rId15" Type="http://schemas.microsoft.com/office/2007/relationships/hdphoto" Target="../media/hdphoto12.wdp"/><Relationship Id="rId23" Type="http://schemas.microsoft.com/office/2007/relationships/hdphoto" Target="../media/hdphoto17.wdp"/><Relationship Id="rId28" Type="http://schemas.openxmlformats.org/officeDocument/2006/relationships/image" Target="../media/image9.png"/><Relationship Id="rId36" Type="http://schemas.openxmlformats.org/officeDocument/2006/relationships/image" Target="../media/image32.png"/><Relationship Id="rId49" Type="http://schemas.openxmlformats.org/officeDocument/2006/relationships/image" Target="../media/image22.png"/><Relationship Id="rId57" Type="http://schemas.openxmlformats.org/officeDocument/2006/relationships/image" Target="../media/image4.png"/><Relationship Id="rId61" Type="http://schemas.microsoft.com/office/2007/relationships/hdphoto" Target="../media/hdphoto28.wdp"/><Relationship Id="rId10" Type="http://schemas.openxmlformats.org/officeDocument/2006/relationships/image" Target="../media/image18.png"/><Relationship Id="rId19" Type="http://schemas.microsoft.com/office/2007/relationships/hdphoto" Target="../media/hdphoto29.wdp"/><Relationship Id="rId31" Type="http://schemas.microsoft.com/office/2007/relationships/hdphoto" Target="../media/hdphoto20.wdp"/><Relationship Id="rId44" Type="http://schemas.microsoft.com/office/2007/relationships/hdphoto" Target="../media/hdphoto7.wdp"/><Relationship Id="rId52" Type="http://schemas.openxmlformats.org/officeDocument/2006/relationships/image" Target="../media/image8.png"/><Relationship Id="rId60" Type="http://schemas.openxmlformats.org/officeDocument/2006/relationships/image" Target="../media/image37.png"/><Relationship Id="rId65" Type="http://schemas.microsoft.com/office/2007/relationships/hdphoto" Target="../media/hdphoto25.wdp"/><Relationship Id="rId4" Type="http://schemas.openxmlformats.org/officeDocument/2006/relationships/image" Target="../media/image16.png"/><Relationship Id="rId9" Type="http://schemas.microsoft.com/office/2007/relationships/hdphoto" Target="../media/hdphoto3.wdp"/><Relationship Id="rId14" Type="http://schemas.openxmlformats.org/officeDocument/2006/relationships/image" Target="../media/image20.png"/><Relationship Id="rId22" Type="http://schemas.openxmlformats.org/officeDocument/2006/relationships/image" Target="../media/image26.png"/><Relationship Id="rId27" Type="http://schemas.microsoft.com/office/2007/relationships/hdphoto" Target="../media/hdphoto19.wdp"/><Relationship Id="rId30" Type="http://schemas.openxmlformats.org/officeDocument/2006/relationships/image" Target="../media/image29.png"/><Relationship Id="rId35" Type="http://schemas.microsoft.com/office/2007/relationships/hdphoto" Target="../media/hdphoto22.wdp"/><Relationship Id="rId43" Type="http://schemas.openxmlformats.org/officeDocument/2006/relationships/image" Target="../media/image15.png"/><Relationship Id="rId48" Type="http://schemas.microsoft.com/office/2007/relationships/hdphoto" Target="../media/hdphoto9.wdp"/><Relationship Id="rId56" Type="http://schemas.openxmlformats.org/officeDocument/2006/relationships/image" Target="../media/image3.png"/><Relationship Id="rId64" Type="http://schemas.openxmlformats.org/officeDocument/2006/relationships/image" Target="../media/image34.png"/><Relationship Id="rId8" Type="http://schemas.openxmlformats.org/officeDocument/2006/relationships/image" Target="../media/image7.png"/><Relationship Id="rId51" Type="http://schemas.microsoft.com/office/2007/relationships/hdphoto" Target="../media/hdphoto15.wdp"/><Relationship Id="rId3" Type="http://schemas.microsoft.com/office/2007/relationships/hdphoto" Target="../media/hdphoto1.wdp"/><Relationship Id="rId12" Type="http://schemas.openxmlformats.org/officeDocument/2006/relationships/image" Target="../media/image19.png"/><Relationship Id="rId17" Type="http://schemas.microsoft.com/office/2007/relationships/hdphoto" Target="../media/hdphoto13.wdp"/><Relationship Id="rId25" Type="http://schemas.microsoft.com/office/2007/relationships/hdphoto" Target="../media/hdphoto18.wdp"/><Relationship Id="rId33" Type="http://schemas.microsoft.com/office/2007/relationships/hdphoto" Target="../media/hdphoto21.wdp"/><Relationship Id="rId38" Type="http://schemas.openxmlformats.org/officeDocument/2006/relationships/slide" Target="slide10.xml"/><Relationship Id="rId46" Type="http://schemas.microsoft.com/office/2007/relationships/hdphoto" Target="../media/hdphoto14.wdp"/><Relationship Id="rId59" Type="http://schemas.microsoft.com/office/2007/relationships/hdphoto" Target="../media/hdphoto27.wdp"/><Relationship Id="rId67" Type="http://schemas.openxmlformats.org/officeDocument/2006/relationships/image" Target="../media/image2.png"/><Relationship Id="rId20" Type="http://schemas.openxmlformats.org/officeDocument/2006/relationships/image" Target="../media/image25.png"/><Relationship Id="rId41" Type="http://schemas.openxmlformats.org/officeDocument/2006/relationships/slide" Target="slide3.xml"/><Relationship Id="rId54" Type="http://schemas.openxmlformats.org/officeDocument/2006/relationships/image" Target="../media/image10.png"/><Relationship Id="rId62" Type="http://schemas.openxmlformats.org/officeDocument/2006/relationships/image" Target="../media/image33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/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4146139" y="1290566"/>
            <a:ext cx="3892416" cy="4040760"/>
          </a:xfrm>
          <a:prstGeom prst="rect">
            <a:avLst/>
          </a:prstGeom>
          <a:ln w="28575">
            <a:noFill/>
          </a:ln>
        </p:spPr>
      </p:pic>
      <p:pic>
        <p:nvPicPr>
          <p:cNvPr id="10" name="Picture 9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0369413" y="156841"/>
            <a:ext cx="1712223" cy="804347"/>
          </a:xfrm>
          <a:prstGeom prst="rect">
            <a:avLst/>
          </a:prstGeom>
        </p:spPr>
      </p:pic>
      <p:sp>
        <p:nvSpPr>
          <p:cNvPr id="12" name="Frame 11"/>
          <p:cNvSpPr/>
          <p:nvPr/>
        </p:nvSpPr>
        <p:spPr>
          <a:xfrm>
            <a:off x="3230310" y="368519"/>
            <a:ext cx="5725683" cy="5848288"/>
          </a:xfrm>
          <a:prstGeom prst="frame">
            <a:avLst>
              <a:gd name="adj1" fmla="val 16290"/>
            </a:avLst>
          </a:prstGeom>
          <a:solidFill>
            <a:srgbClr val="C00000"/>
          </a:solidFill>
          <a:ln w="6350">
            <a:solidFill>
              <a:srgbClr val="FFC000"/>
            </a:solidFill>
          </a:ln>
          <a:scene3d>
            <a:camera prst="orthographicFront"/>
            <a:lightRig rig="threePt" dir="t"/>
          </a:scene3d>
          <a:sp3d>
            <a:bevelT w="114300" prst="hardEdg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</a:endParaRPr>
          </a:p>
        </p:txBody>
      </p:sp>
      <p:pic>
        <p:nvPicPr>
          <p:cNvPr id="13" name="Picture 12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041669" y="405085"/>
            <a:ext cx="4102964" cy="926672"/>
          </a:xfrm>
          <a:prstGeom prst="rect">
            <a:avLst/>
          </a:prstGeom>
        </p:spPr>
      </p:pic>
      <p:pic>
        <p:nvPicPr>
          <p:cNvPr id="14" name="Picture 13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4742770" y="5290135"/>
            <a:ext cx="2700762" cy="926672"/>
          </a:xfrm>
          <a:prstGeom prst="rect">
            <a:avLst/>
          </a:prstGeom>
        </p:spPr>
      </p:pic>
      <p:sp>
        <p:nvSpPr>
          <p:cNvPr id="15" name="Puzzle3"/>
          <p:cNvSpPr>
            <a:spLocks noEditPoints="1" noChangeArrowheads="1"/>
          </p:cNvSpPr>
          <p:nvPr/>
        </p:nvSpPr>
        <p:spPr bwMode="auto">
          <a:xfrm>
            <a:off x="439465" y="2992801"/>
            <a:ext cx="1012316" cy="1221887"/>
          </a:xfrm>
          <a:custGeom>
            <a:avLst/>
            <a:gdLst>
              <a:gd name="T0" fmla="*/ 10391 w 21600"/>
              <a:gd name="T1" fmla="*/ 15806 h 21600"/>
              <a:gd name="T2" fmla="*/ 20551 w 21600"/>
              <a:gd name="T3" fmla="*/ 21088 h 21600"/>
              <a:gd name="T4" fmla="*/ 13180 w 21600"/>
              <a:gd name="T5" fmla="*/ 13801 h 21600"/>
              <a:gd name="T6" fmla="*/ 20551 w 21600"/>
              <a:gd name="T7" fmla="*/ 7025 h 21600"/>
              <a:gd name="T8" fmla="*/ 10500 w 21600"/>
              <a:gd name="T9" fmla="*/ 52 h 21600"/>
              <a:gd name="T10" fmla="*/ 692 w 21600"/>
              <a:gd name="T11" fmla="*/ 6802 h 21600"/>
              <a:gd name="T12" fmla="*/ 8064 w 21600"/>
              <a:gd name="T13" fmla="*/ 13526 h 21600"/>
              <a:gd name="T14" fmla="*/ 692 w 21600"/>
              <a:gd name="T15" fmla="*/ 21088 h 21600"/>
              <a:gd name="T16" fmla="*/ 2273 w 21600"/>
              <a:gd name="T17" fmla="*/ 7719 h 21600"/>
              <a:gd name="T18" fmla="*/ 19149 w 21600"/>
              <a:gd name="T19" fmla="*/ 20237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6625" y="20892"/>
                </a:moveTo>
                <a:lnTo>
                  <a:pt x="7105" y="21023"/>
                </a:lnTo>
                <a:lnTo>
                  <a:pt x="7513" y="21088"/>
                </a:lnTo>
                <a:lnTo>
                  <a:pt x="7922" y="21115"/>
                </a:lnTo>
                <a:lnTo>
                  <a:pt x="8242" y="21115"/>
                </a:lnTo>
                <a:lnTo>
                  <a:pt x="8544" y="21062"/>
                </a:lnTo>
                <a:lnTo>
                  <a:pt x="8810" y="20997"/>
                </a:lnTo>
                <a:lnTo>
                  <a:pt x="9023" y="20892"/>
                </a:lnTo>
                <a:lnTo>
                  <a:pt x="9148" y="20761"/>
                </a:lnTo>
                <a:lnTo>
                  <a:pt x="9290" y="20616"/>
                </a:lnTo>
                <a:lnTo>
                  <a:pt x="9361" y="20459"/>
                </a:lnTo>
                <a:lnTo>
                  <a:pt x="9396" y="20289"/>
                </a:lnTo>
                <a:lnTo>
                  <a:pt x="9396" y="20092"/>
                </a:lnTo>
                <a:lnTo>
                  <a:pt x="9325" y="19909"/>
                </a:lnTo>
                <a:lnTo>
                  <a:pt x="9219" y="19738"/>
                </a:lnTo>
                <a:lnTo>
                  <a:pt x="9094" y="19555"/>
                </a:lnTo>
                <a:lnTo>
                  <a:pt x="8917" y="19384"/>
                </a:lnTo>
                <a:lnTo>
                  <a:pt x="8650" y="19162"/>
                </a:lnTo>
                <a:lnTo>
                  <a:pt x="8437" y="18900"/>
                </a:lnTo>
                <a:lnTo>
                  <a:pt x="8277" y="18624"/>
                </a:lnTo>
                <a:lnTo>
                  <a:pt x="8135" y="18349"/>
                </a:lnTo>
                <a:lnTo>
                  <a:pt x="8028" y="18048"/>
                </a:lnTo>
                <a:lnTo>
                  <a:pt x="7993" y="17746"/>
                </a:lnTo>
                <a:lnTo>
                  <a:pt x="7993" y="17471"/>
                </a:lnTo>
                <a:lnTo>
                  <a:pt x="8028" y="17169"/>
                </a:lnTo>
                <a:lnTo>
                  <a:pt x="8135" y="16920"/>
                </a:lnTo>
                <a:lnTo>
                  <a:pt x="8277" y="16671"/>
                </a:lnTo>
                <a:lnTo>
                  <a:pt x="8366" y="16540"/>
                </a:lnTo>
                <a:lnTo>
                  <a:pt x="8473" y="16409"/>
                </a:lnTo>
                <a:lnTo>
                  <a:pt x="8615" y="16317"/>
                </a:lnTo>
                <a:lnTo>
                  <a:pt x="8739" y="16213"/>
                </a:lnTo>
                <a:lnTo>
                  <a:pt x="8881" y="16134"/>
                </a:lnTo>
                <a:lnTo>
                  <a:pt x="9059" y="16055"/>
                </a:lnTo>
                <a:lnTo>
                  <a:pt x="9254" y="15990"/>
                </a:lnTo>
                <a:lnTo>
                  <a:pt x="9432" y="15911"/>
                </a:lnTo>
                <a:lnTo>
                  <a:pt x="9663" y="15885"/>
                </a:lnTo>
                <a:lnTo>
                  <a:pt x="9876" y="15833"/>
                </a:lnTo>
                <a:lnTo>
                  <a:pt x="10142" y="15806"/>
                </a:lnTo>
                <a:lnTo>
                  <a:pt x="10391" y="15806"/>
                </a:lnTo>
                <a:lnTo>
                  <a:pt x="10728" y="15806"/>
                </a:lnTo>
                <a:lnTo>
                  <a:pt x="10995" y="15806"/>
                </a:lnTo>
                <a:lnTo>
                  <a:pt x="11279" y="15833"/>
                </a:lnTo>
                <a:lnTo>
                  <a:pt x="11546" y="15885"/>
                </a:lnTo>
                <a:lnTo>
                  <a:pt x="11776" y="15937"/>
                </a:lnTo>
                <a:lnTo>
                  <a:pt x="12025" y="15990"/>
                </a:lnTo>
                <a:lnTo>
                  <a:pt x="12221" y="16055"/>
                </a:lnTo>
                <a:lnTo>
                  <a:pt x="12434" y="16134"/>
                </a:lnTo>
                <a:lnTo>
                  <a:pt x="12611" y="16213"/>
                </a:lnTo>
                <a:lnTo>
                  <a:pt x="12771" y="16317"/>
                </a:lnTo>
                <a:lnTo>
                  <a:pt x="12913" y="16409"/>
                </a:lnTo>
                <a:lnTo>
                  <a:pt x="13038" y="16514"/>
                </a:lnTo>
                <a:lnTo>
                  <a:pt x="13251" y="16737"/>
                </a:lnTo>
                <a:lnTo>
                  <a:pt x="13428" y="16986"/>
                </a:lnTo>
                <a:lnTo>
                  <a:pt x="13517" y="17248"/>
                </a:lnTo>
                <a:lnTo>
                  <a:pt x="13588" y="17523"/>
                </a:lnTo>
                <a:lnTo>
                  <a:pt x="13588" y="17799"/>
                </a:lnTo>
                <a:lnTo>
                  <a:pt x="13517" y="18074"/>
                </a:lnTo>
                <a:lnTo>
                  <a:pt x="13428" y="18323"/>
                </a:lnTo>
                <a:lnTo>
                  <a:pt x="13286" y="18572"/>
                </a:lnTo>
                <a:lnTo>
                  <a:pt x="13109" y="18808"/>
                </a:lnTo>
                <a:lnTo>
                  <a:pt x="12878" y="19031"/>
                </a:lnTo>
                <a:lnTo>
                  <a:pt x="12434" y="19411"/>
                </a:lnTo>
                <a:lnTo>
                  <a:pt x="12132" y="19738"/>
                </a:lnTo>
                <a:lnTo>
                  <a:pt x="12025" y="19856"/>
                </a:lnTo>
                <a:lnTo>
                  <a:pt x="11919" y="20014"/>
                </a:lnTo>
                <a:lnTo>
                  <a:pt x="11883" y="20132"/>
                </a:lnTo>
                <a:lnTo>
                  <a:pt x="11883" y="20263"/>
                </a:lnTo>
                <a:lnTo>
                  <a:pt x="11883" y="20394"/>
                </a:lnTo>
                <a:lnTo>
                  <a:pt x="11954" y="20485"/>
                </a:lnTo>
                <a:lnTo>
                  <a:pt x="12061" y="20590"/>
                </a:lnTo>
                <a:lnTo>
                  <a:pt x="12185" y="20695"/>
                </a:lnTo>
                <a:lnTo>
                  <a:pt x="12327" y="20787"/>
                </a:lnTo>
                <a:lnTo>
                  <a:pt x="12540" y="20892"/>
                </a:lnTo>
                <a:lnTo>
                  <a:pt x="12771" y="20997"/>
                </a:lnTo>
                <a:lnTo>
                  <a:pt x="13073" y="21088"/>
                </a:lnTo>
                <a:lnTo>
                  <a:pt x="13428" y="21193"/>
                </a:lnTo>
                <a:lnTo>
                  <a:pt x="13873" y="21298"/>
                </a:lnTo>
                <a:lnTo>
                  <a:pt x="14317" y="21390"/>
                </a:lnTo>
                <a:lnTo>
                  <a:pt x="14778" y="21468"/>
                </a:lnTo>
                <a:lnTo>
                  <a:pt x="15294" y="21547"/>
                </a:lnTo>
                <a:lnTo>
                  <a:pt x="15809" y="21600"/>
                </a:lnTo>
                <a:lnTo>
                  <a:pt x="16359" y="21652"/>
                </a:lnTo>
                <a:lnTo>
                  <a:pt x="16875" y="21678"/>
                </a:lnTo>
                <a:lnTo>
                  <a:pt x="17407" y="21678"/>
                </a:lnTo>
                <a:lnTo>
                  <a:pt x="17958" y="21678"/>
                </a:lnTo>
                <a:lnTo>
                  <a:pt x="18473" y="21652"/>
                </a:lnTo>
                <a:lnTo>
                  <a:pt x="18953" y="21573"/>
                </a:lnTo>
                <a:lnTo>
                  <a:pt x="19397" y="21495"/>
                </a:lnTo>
                <a:lnTo>
                  <a:pt x="19841" y="21390"/>
                </a:lnTo>
                <a:lnTo>
                  <a:pt x="20214" y="21272"/>
                </a:lnTo>
                <a:lnTo>
                  <a:pt x="20551" y="21088"/>
                </a:lnTo>
                <a:lnTo>
                  <a:pt x="20480" y="20787"/>
                </a:lnTo>
                <a:lnTo>
                  <a:pt x="20409" y="20485"/>
                </a:lnTo>
                <a:lnTo>
                  <a:pt x="20356" y="20158"/>
                </a:lnTo>
                <a:lnTo>
                  <a:pt x="20356" y="19804"/>
                </a:lnTo>
                <a:lnTo>
                  <a:pt x="20321" y="19083"/>
                </a:lnTo>
                <a:lnTo>
                  <a:pt x="20356" y="18349"/>
                </a:lnTo>
                <a:lnTo>
                  <a:pt x="20409" y="17641"/>
                </a:lnTo>
                <a:lnTo>
                  <a:pt x="20480" y="17012"/>
                </a:lnTo>
                <a:lnTo>
                  <a:pt x="20551" y="16488"/>
                </a:lnTo>
                <a:lnTo>
                  <a:pt x="20551" y="16055"/>
                </a:lnTo>
                <a:lnTo>
                  <a:pt x="20551" y="15911"/>
                </a:lnTo>
                <a:lnTo>
                  <a:pt x="20445" y="15754"/>
                </a:lnTo>
                <a:lnTo>
                  <a:pt x="20356" y="15610"/>
                </a:lnTo>
                <a:lnTo>
                  <a:pt x="20178" y="15452"/>
                </a:lnTo>
                <a:lnTo>
                  <a:pt x="20001" y="15334"/>
                </a:lnTo>
                <a:lnTo>
                  <a:pt x="19770" y="15230"/>
                </a:lnTo>
                <a:lnTo>
                  <a:pt x="19521" y="15125"/>
                </a:lnTo>
                <a:lnTo>
                  <a:pt x="19290" y="15059"/>
                </a:lnTo>
                <a:lnTo>
                  <a:pt x="19024" y="15007"/>
                </a:lnTo>
                <a:lnTo>
                  <a:pt x="18740" y="14954"/>
                </a:lnTo>
                <a:lnTo>
                  <a:pt x="18509" y="14954"/>
                </a:lnTo>
                <a:lnTo>
                  <a:pt x="18225" y="14954"/>
                </a:lnTo>
                <a:lnTo>
                  <a:pt x="17994" y="15007"/>
                </a:lnTo>
                <a:lnTo>
                  <a:pt x="17763" y="15085"/>
                </a:lnTo>
                <a:lnTo>
                  <a:pt x="17550" y="15177"/>
                </a:lnTo>
                <a:lnTo>
                  <a:pt x="17372" y="15308"/>
                </a:lnTo>
                <a:lnTo>
                  <a:pt x="17176" y="15426"/>
                </a:lnTo>
                <a:lnTo>
                  <a:pt x="16928" y="15557"/>
                </a:lnTo>
                <a:lnTo>
                  <a:pt x="16661" y="15636"/>
                </a:lnTo>
                <a:lnTo>
                  <a:pt x="16359" y="15688"/>
                </a:lnTo>
                <a:lnTo>
                  <a:pt x="16022" y="15715"/>
                </a:lnTo>
                <a:lnTo>
                  <a:pt x="15667" y="15688"/>
                </a:lnTo>
                <a:lnTo>
                  <a:pt x="15294" y="15662"/>
                </a:lnTo>
                <a:lnTo>
                  <a:pt x="14956" y="15583"/>
                </a:lnTo>
                <a:lnTo>
                  <a:pt x="14619" y="15479"/>
                </a:lnTo>
                <a:lnTo>
                  <a:pt x="14281" y="15334"/>
                </a:lnTo>
                <a:lnTo>
                  <a:pt x="13961" y="15177"/>
                </a:lnTo>
                <a:lnTo>
                  <a:pt x="13695" y="14981"/>
                </a:lnTo>
                <a:lnTo>
                  <a:pt x="13588" y="14850"/>
                </a:lnTo>
                <a:lnTo>
                  <a:pt x="13482" y="14732"/>
                </a:lnTo>
                <a:lnTo>
                  <a:pt x="13393" y="14600"/>
                </a:lnTo>
                <a:lnTo>
                  <a:pt x="13322" y="14456"/>
                </a:lnTo>
                <a:lnTo>
                  <a:pt x="13251" y="14299"/>
                </a:lnTo>
                <a:lnTo>
                  <a:pt x="13215" y="14155"/>
                </a:lnTo>
                <a:lnTo>
                  <a:pt x="13180" y="13971"/>
                </a:lnTo>
                <a:lnTo>
                  <a:pt x="13180" y="13801"/>
                </a:lnTo>
                <a:lnTo>
                  <a:pt x="13180" y="13591"/>
                </a:lnTo>
                <a:lnTo>
                  <a:pt x="13215" y="13395"/>
                </a:lnTo>
                <a:lnTo>
                  <a:pt x="13251" y="13198"/>
                </a:lnTo>
                <a:lnTo>
                  <a:pt x="13322" y="13015"/>
                </a:lnTo>
                <a:lnTo>
                  <a:pt x="13393" y="12870"/>
                </a:lnTo>
                <a:lnTo>
                  <a:pt x="13482" y="12713"/>
                </a:lnTo>
                <a:lnTo>
                  <a:pt x="13588" y="12569"/>
                </a:lnTo>
                <a:lnTo>
                  <a:pt x="13730" y="12438"/>
                </a:lnTo>
                <a:lnTo>
                  <a:pt x="13997" y="12215"/>
                </a:lnTo>
                <a:lnTo>
                  <a:pt x="14334" y="12005"/>
                </a:lnTo>
                <a:lnTo>
                  <a:pt x="14690" y="11861"/>
                </a:lnTo>
                <a:lnTo>
                  <a:pt x="15063" y="11756"/>
                </a:lnTo>
                <a:lnTo>
                  <a:pt x="15436" y="11678"/>
                </a:lnTo>
                <a:lnTo>
                  <a:pt x="15809" y="11638"/>
                </a:lnTo>
                <a:lnTo>
                  <a:pt x="16182" y="11638"/>
                </a:lnTo>
                <a:lnTo>
                  <a:pt x="16555" y="11678"/>
                </a:lnTo>
                <a:lnTo>
                  <a:pt x="16910" y="11730"/>
                </a:lnTo>
                <a:lnTo>
                  <a:pt x="17248" y="11835"/>
                </a:lnTo>
                <a:lnTo>
                  <a:pt x="17514" y="11966"/>
                </a:lnTo>
                <a:lnTo>
                  <a:pt x="17763" y="12110"/>
                </a:lnTo>
                <a:lnTo>
                  <a:pt x="17887" y="12215"/>
                </a:lnTo>
                <a:lnTo>
                  <a:pt x="18065" y="12307"/>
                </a:lnTo>
                <a:lnTo>
                  <a:pt x="18260" y="12412"/>
                </a:lnTo>
                <a:lnTo>
                  <a:pt x="18438" y="12464"/>
                </a:lnTo>
                <a:lnTo>
                  <a:pt x="18669" y="12543"/>
                </a:lnTo>
                <a:lnTo>
                  <a:pt x="18882" y="12569"/>
                </a:lnTo>
                <a:lnTo>
                  <a:pt x="19113" y="12595"/>
                </a:lnTo>
                <a:lnTo>
                  <a:pt x="19361" y="12608"/>
                </a:lnTo>
                <a:lnTo>
                  <a:pt x="19592" y="12608"/>
                </a:lnTo>
                <a:lnTo>
                  <a:pt x="19841" y="12595"/>
                </a:lnTo>
                <a:lnTo>
                  <a:pt x="20072" y="12543"/>
                </a:lnTo>
                <a:lnTo>
                  <a:pt x="20321" y="12490"/>
                </a:lnTo>
                <a:lnTo>
                  <a:pt x="20551" y="12438"/>
                </a:lnTo>
                <a:lnTo>
                  <a:pt x="20800" y="12333"/>
                </a:lnTo>
                <a:lnTo>
                  <a:pt x="20996" y="12241"/>
                </a:lnTo>
                <a:lnTo>
                  <a:pt x="21244" y="12110"/>
                </a:lnTo>
                <a:lnTo>
                  <a:pt x="21298" y="12032"/>
                </a:lnTo>
                <a:lnTo>
                  <a:pt x="21404" y="11966"/>
                </a:lnTo>
                <a:lnTo>
                  <a:pt x="21475" y="11861"/>
                </a:lnTo>
                <a:lnTo>
                  <a:pt x="21511" y="11730"/>
                </a:lnTo>
                <a:lnTo>
                  <a:pt x="21617" y="11481"/>
                </a:lnTo>
                <a:lnTo>
                  <a:pt x="21653" y="11180"/>
                </a:lnTo>
                <a:lnTo>
                  <a:pt x="21653" y="10826"/>
                </a:lnTo>
                <a:lnTo>
                  <a:pt x="21653" y="10472"/>
                </a:lnTo>
                <a:lnTo>
                  <a:pt x="21582" y="10092"/>
                </a:lnTo>
                <a:lnTo>
                  <a:pt x="21511" y="9725"/>
                </a:lnTo>
                <a:lnTo>
                  <a:pt x="21298" y="8912"/>
                </a:lnTo>
                <a:lnTo>
                  <a:pt x="21067" y="8191"/>
                </a:lnTo>
                <a:lnTo>
                  <a:pt x="20800" y="7536"/>
                </a:lnTo>
                <a:lnTo>
                  <a:pt x="20551" y="7025"/>
                </a:lnTo>
                <a:lnTo>
                  <a:pt x="20001" y="7103"/>
                </a:lnTo>
                <a:lnTo>
                  <a:pt x="19432" y="7156"/>
                </a:lnTo>
                <a:lnTo>
                  <a:pt x="18846" y="7208"/>
                </a:lnTo>
                <a:lnTo>
                  <a:pt x="18225" y="7208"/>
                </a:lnTo>
                <a:lnTo>
                  <a:pt x="17656" y="7208"/>
                </a:lnTo>
                <a:lnTo>
                  <a:pt x="17070" y="7182"/>
                </a:lnTo>
                <a:lnTo>
                  <a:pt x="16484" y="7156"/>
                </a:lnTo>
                <a:lnTo>
                  <a:pt x="15986" y="7103"/>
                </a:lnTo>
                <a:lnTo>
                  <a:pt x="14992" y="6999"/>
                </a:lnTo>
                <a:lnTo>
                  <a:pt x="14210" y="6907"/>
                </a:lnTo>
                <a:lnTo>
                  <a:pt x="13695" y="6828"/>
                </a:lnTo>
                <a:lnTo>
                  <a:pt x="13517" y="6802"/>
                </a:lnTo>
                <a:lnTo>
                  <a:pt x="13073" y="6645"/>
                </a:lnTo>
                <a:lnTo>
                  <a:pt x="12700" y="6474"/>
                </a:lnTo>
                <a:lnTo>
                  <a:pt x="12363" y="6304"/>
                </a:lnTo>
                <a:lnTo>
                  <a:pt x="12132" y="6094"/>
                </a:lnTo>
                <a:lnTo>
                  <a:pt x="11919" y="5871"/>
                </a:lnTo>
                <a:lnTo>
                  <a:pt x="11776" y="5649"/>
                </a:lnTo>
                <a:lnTo>
                  <a:pt x="11688" y="5413"/>
                </a:lnTo>
                <a:lnTo>
                  <a:pt x="11617" y="5190"/>
                </a:lnTo>
                <a:lnTo>
                  <a:pt x="11617" y="4941"/>
                </a:lnTo>
                <a:lnTo>
                  <a:pt x="11652" y="4718"/>
                </a:lnTo>
                <a:lnTo>
                  <a:pt x="11723" y="4482"/>
                </a:lnTo>
                <a:lnTo>
                  <a:pt x="11812" y="4285"/>
                </a:lnTo>
                <a:lnTo>
                  <a:pt x="11919" y="4089"/>
                </a:lnTo>
                <a:lnTo>
                  <a:pt x="12096" y="3905"/>
                </a:lnTo>
                <a:lnTo>
                  <a:pt x="12292" y="3735"/>
                </a:lnTo>
                <a:lnTo>
                  <a:pt x="12505" y="3604"/>
                </a:lnTo>
                <a:lnTo>
                  <a:pt x="12700" y="3460"/>
                </a:lnTo>
                <a:lnTo>
                  <a:pt x="12878" y="3250"/>
                </a:lnTo>
                <a:lnTo>
                  <a:pt x="13038" y="3027"/>
                </a:lnTo>
                <a:lnTo>
                  <a:pt x="13180" y="2752"/>
                </a:lnTo>
                <a:lnTo>
                  <a:pt x="13286" y="2477"/>
                </a:lnTo>
                <a:lnTo>
                  <a:pt x="13322" y="2175"/>
                </a:lnTo>
                <a:lnTo>
                  <a:pt x="13357" y="1874"/>
                </a:lnTo>
                <a:lnTo>
                  <a:pt x="13286" y="1572"/>
                </a:lnTo>
                <a:lnTo>
                  <a:pt x="13180" y="1271"/>
                </a:lnTo>
                <a:lnTo>
                  <a:pt x="13038" y="983"/>
                </a:lnTo>
                <a:lnTo>
                  <a:pt x="12949" y="865"/>
                </a:lnTo>
                <a:lnTo>
                  <a:pt x="12807" y="733"/>
                </a:lnTo>
                <a:lnTo>
                  <a:pt x="12665" y="616"/>
                </a:lnTo>
                <a:lnTo>
                  <a:pt x="12505" y="511"/>
                </a:lnTo>
                <a:lnTo>
                  <a:pt x="12327" y="406"/>
                </a:lnTo>
                <a:lnTo>
                  <a:pt x="12132" y="314"/>
                </a:lnTo>
                <a:lnTo>
                  <a:pt x="11883" y="235"/>
                </a:lnTo>
                <a:lnTo>
                  <a:pt x="11652" y="183"/>
                </a:lnTo>
                <a:lnTo>
                  <a:pt x="11368" y="104"/>
                </a:lnTo>
                <a:lnTo>
                  <a:pt x="11101" y="78"/>
                </a:lnTo>
                <a:lnTo>
                  <a:pt x="10800" y="52"/>
                </a:lnTo>
                <a:lnTo>
                  <a:pt x="10444" y="52"/>
                </a:lnTo>
                <a:lnTo>
                  <a:pt x="10142" y="52"/>
                </a:lnTo>
                <a:lnTo>
                  <a:pt x="9840" y="78"/>
                </a:lnTo>
                <a:lnTo>
                  <a:pt x="9574" y="104"/>
                </a:lnTo>
                <a:lnTo>
                  <a:pt x="9325" y="157"/>
                </a:lnTo>
                <a:lnTo>
                  <a:pt x="9094" y="209"/>
                </a:lnTo>
                <a:lnTo>
                  <a:pt x="8846" y="262"/>
                </a:lnTo>
                <a:lnTo>
                  <a:pt x="8650" y="340"/>
                </a:lnTo>
                <a:lnTo>
                  <a:pt x="8437" y="432"/>
                </a:lnTo>
                <a:lnTo>
                  <a:pt x="8277" y="511"/>
                </a:lnTo>
                <a:lnTo>
                  <a:pt x="8100" y="616"/>
                </a:lnTo>
                <a:lnTo>
                  <a:pt x="7957" y="707"/>
                </a:lnTo>
                <a:lnTo>
                  <a:pt x="7833" y="838"/>
                </a:lnTo>
                <a:lnTo>
                  <a:pt x="7620" y="1061"/>
                </a:lnTo>
                <a:lnTo>
                  <a:pt x="7442" y="1336"/>
                </a:lnTo>
                <a:lnTo>
                  <a:pt x="7353" y="1599"/>
                </a:lnTo>
                <a:lnTo>
                  <a:pt x="7318" y="1900"/>
                </a:lnTo>
                <a:lnTo>
                  <a:pt x="7318" y="2175"/>
                </a:lnTo>
                <a:lnTo>
                  <a:pt x="7353" y="2450"/>
                </a:lnTo>
                <a:lnTo>
                  <a:pt x="7442" y="2726"/>
                </a:lnTo>
                <a:lnTo>
                  <a:pt x="7620" y="2975"/>
                </a:lnTo>
                <a:lnTo>
                  <a:pt x="7833" y="3198"/>
                </a:lnTo>
                <a:lnTo>
                  <a:pt x="8064" y="3433"/>
                </a:lnTo>
                <a:lnTo>
                  <a:pt x="8295" y="3630"/>
                </a:lnTo>
                <a:lnTo>
                  <a:pt x="8508" y="3853"/>
                </a:lnTo>
                <a:lnTo>
                  <a:pt x="8686" y="4089"/>
                </a:lnTo>
                <a:lnTo>
                  <a:pt x="8775" y="4312"/>
                </a:lnTo>
                <a:lnTo>
                  <a:pt x="8846" y="4561"/>
                </a:lnTo>
                <a:lnTo>
                  <a:pt x="8846" y="4810"/>
                </a:lnTo>
                <a:lnTo>
                  <a:pt x="8810" y="5059"/>
                </a:lnTo>
                <a:lnTo>
                  <a:pt x="8721" y="5295"/>
                </a:lnTo>
                <a:lnTo>
                  <a:pt x="8579" y="5544"/>
                </a:lnTo>
                <a:lnTo>
                  <a:pt x="8366" y="5766"/>
                </a:lnTo>
                <a:lnTo>
                  <a:pt x="8135" y="5976"/>
                </a:lnTo>
                <a:lnTo>
                  <a:pt x="7833" y="6199"/>
                </a:lnTo>
                <a:lnTo>
                  <a:pt x="7478" y="6369"/>
                </a:lnTo>
                <a:lnTo>
                  <a:pt x="7069" y="6527"/>
                </a:lnTo>
                <a:lnTo>
                  <a:pt x="6590" y="6671"/>
                </a:lnTo>
                <a:lnTo>
                  <a:pt x="6092" y="6802"/>
                </a:lnTo>
                <a:lnTo>
                  <a:pt x="5684" y="6802"/>
                </a:lnTo>
                <a:lnTo>
                  <a:pt x="5133" y="6802"/>
                </a:lnTo>
                <a:lnTo>
                  <a:pt x="4547" y="6802"/>
                </a:lnTo>
                <a:lnTo>
                  <a:pt x="3872" y="6802"/>
                </a:lnTo>
                <a:lnTo>
                  <a:pt x="3144" y="6802"/>
                </a:lnTo>
                <a:lnTo>
                  <a:pt x="2362" y="6802"/>
                </a:lnTo>
                <a:lnTo>
                  <a:pt x="1545" y="6802"/>
                </a:lnTo>
                <a:lnTo>
                  <a:pt x="692" y="6802"/>
                </a:lnTo>
                <a:lnTo>
                  <a:pt x="586" y="7234"/>
                </a:lnTo>
                <a:lnTo>
                  <a:pt x="461" y="7837"/>
                </a:lnTo>
                <a:lnTo>
                  <a:pt x="355" y="8493"/>
                </a:lnTo>
                <a:lnTo>
                  <a:pt x="248" y="9187"/>
                </a:lnTo>
                <a:lnTo>
                  <a:pt x="142" y="9869"/>
                </a:lnTo>
                <a:lnTo>
                  <a:pt x="106" y="10498"/>
                </a:lnTo>
                <a:lnTo>
                  <a:pt x="106" y="10983"/>
                </a:lnTo>
                <a:lnTo>
                  <a:pt x="106" y="11311"/>
                </a:lnTo>
                <a:lnTo>
                  <a:pt x="213" y="11481"/>
                </a:lnTo>
                <a:lnTo>
                  <a:pt x="319" y="11651"/>
                </a:lnTo>
                <a:lnTo>
                  <a:pt x="497" y="11783"/>
                </a:lnTo>
                <a:lnTo>
                  <a:pt x="692" y="11914"/>
                </a:lnTo>
                <a:lnTo>
                  <a:pt x="941" y="12032"/>
                </a:lnTo>
                <a:lnTo>
                  <a:pt x="1207" y="12110"/>
                </a:lnTo>
                <a:lnTo>
                  <a:pt x="1509" y="12189"/>
                </a:lnTo>
                <a:lnTo>
                  <a:pt x="1794" y="12241"/>
                </a:lnTo>
                <a:lnTo>
                  <a:pt x="2131" y="12267"/>
                </a:lnTo>
                <a:lnTo>
                  <a:pt x="2433" y="12281"/>
                </a:lnTo>
                <a:lnTo>
                  <a:pt x="2735" y="12267"/>
                </a:lnTo>
                <a:lnTo>
                  <a:pt x="3055" y="12241"/>
                </a:lnTo>
                <a:lnTo>
                  <a:pt x="3357" y="12189"/>
                </a:lnTo>
                <a:lnTo>
                  <a:pt x="3623" y="12084"/>
                </a:lnTo>
                <a:lnTo>
                  <a:pt x="3872" y="11979"/>
                </a:lnTo>
                <a:lnTo>
                  <a:pt x="4103" y="11861"/>
                </a:lnTo>
                <a:lnTo>
                  <a:pt x="4316" y="11704"/>
                </a:lnTo>
                <a:lnTo>
                  <a:pt x="4582" y="11612"/>
                </a:lnTo>
                <a:lnTo>
                  <a:pt x="4849" y="11533"/>
                </a:lnTo>
                <a:lnTo>
                  <a:pt x="5169" y="11507"/>
                </a:lnTo>
                <a:lnTo>
                  <a:pt x="5506" y="11481"/>
                </a:lnTo>
                <a:lnTo>
                  <a:pt x="5808" y="11507"/>
                </a:lnTo>
                <a:lnTo>
                  <a:pt x="6146" y="11560"/>
                </a:lnTo>
                <a:lnTo>
                  <a:pt x="6501" y="11651"/>
                </a:lnTo>
                <a:lnTo>
                  <a:pt x="6803" y="11783"/>
                </a:lnTo>
                <a:lnTo>
                  <a:pt x="7105" y="11940"/>
                </a:lnTo>
                <a:lnTo>
                  <a:pt x="7353" y="12110"/>
                </a:lnTo>
                <a:lnTo>
                  <a:pt x="7584" y="12333"/>
                </a:lnTo>
                <a:lnTo>
                  <a:pt x="7798" y="12595"/>
                </a:lnTo>
                <a:lnTo>
                  <a:pt x="7922" y="12870"/>
                </a:lnTo>
                <a:lnTo>
                  <a:pt x="8028" y="13198"/>
                </a:lnTo>
                <a:lnTo>
                  <a:pt x="8064" y="13526"/>
                </a:lnTo>
                <a:lnTo>
                  <a:pt x="8028" y="13775"/>
                </a:lnTo>
                <a:lnTo>
                  <a:pt x="7922" y="13998"/>
                </a:lnTo>
                <a:lnTo>
                  <a:pt x="7798" y="14220"/>
                </a:lnTo>
                <a:lnTo>
                  <a:pt x="7584" y="14404"/>
                </a:lnTo>
                <a:lnTo>
                  <a:pt x="7353" y="14574"/>
                </a:lnTo>
                <a:lnTo>
                  <a:pt x="7105" y="14732"/>
                </a:lnTo>
                <a:lnTo>
                  <a:pt x="6803" y="14850"/>
                </a:lnTo>
                <a:lnTo>
                  <a:pt x="6501" y="14954"/>
                </a:lnTo>
                <a:lnTo>
                  <a:pt x="6146" y="15033"/>
                </a:lnTo>
                <a:lnTo>
                  <a:pt x="5808" y="15085"/>
                </a:lnTo>
                <a:lnTo>
                  <a:pt x="5506" y="15085"/>
                </a:lnTo>
                <a:lnTo>
                  <a:pt x="5169" y="15059"/>
                </a:lnTo>
                <a:lnTo>
                  <a:pt x="4849" y="15007"/>
                </a:lnTo>
                <a:lnTo>
                  <a:pt x="4582" y="14902"/>
                </a:lnTo>
                <a:lnTo>
                  <a:pt x="4316" y="14784"/>
                </a:lnTo>
                <a:lnTo>
                  <a:pt x="4103" y="14600"/>
                </a:lnTo>
                <a:lnTo>
                  <a:pt x="3907" y="14430"/>
                </a:lnTo>
                <a:lnTo>
                  <a:pt x="3659" y="14299"/>
                </a:lnTo>
                <a:lnTo>
                  <a:pt x="3428" y="14194"/>
                </a:lnTo>
                <a:lnTo>
                  <a:pt x="3179" y="14129"/>
                </a:lnTo>
                <a:lnTo>
                  <a:pt x="2913" y="14102"/>
                </a:lnTo>
                <a:lnTo>
                  <a:pt x="2646" y="14102"/>
                </a:lnTo>
                <a:lnTo>
                  <a:pt x="2362" y="14129"/>
                </a:lnTo>
                <a:lnTo>
                  <a:pt x="2096" y="14168"/>
                </a:lnTo>
                <a:lnTo>
                  <a:pt x="1811" y="14273"/>
                </a:lnTo>
                <a:lnTo>
                  <a:pt x="1545" y="14378"/>
                </a:lnTo>
                <a:lnTo>
                  <a:pt x="1314" y="14496"/>
                </a:lnTo>
                <a:lnTo>
                  <a:pt x="1065" y="14653"/>
                </a:lnTo>
                <a:lnTo>
                  <a:pt x="870" y="14797"/>
                </a:lnTo>
                <a:lnTo>
                  <a:pt x="657" y="14981"/>
                </a:lnTo>
                <a:lnTo>
                  <a:pt x="497" y="15177"/>
                </a:lnTo>
                <a:lnTo>
                  <a:pt x="390" y="15413"/>
                </a:lnTo>
                <a:lnTo>
                  <a:pt x="284" y="15636"/>
                </a:lnTo>
                <a:lnTo>
                  <a:pt x="248" y="15911"/>
                </a:lnTo>
                <a:lnTo>
                  <a:pt x="284" y="16239"/>
                </a:lnTo>
                <a:lnTo>
                  <a:pt x="319" y="16566"/>
                </a:lnTo>
                <a:lnTo>
                  <a:pt x="497" y="17340"/>
                </a:lnTo>
                <a:lnTo>
                  <a:pt x="692" y="18152"/>
                </a:lnTo>
                <a:lnTo>
                  <a:pt x="799" y="18559"/>
                </a:lnTo>
                <a:lnTo>
                  <a:pt x="905" y="18978"/>
                </a:lnTo>
                <a:lnTo>
                  <a:pt x="959" y="19384"/>
                </a:lnTo>
                <a:lnTo>
                  <a:pt x="994" y="19791"/>
                </a:lnTo>
                <a:lnTo>
                  <a:pt x="994" y="20132"/>
                </a:lnTo>
                <a:lnTo>
                  <a:pt x="959" y="20485"/>
                </a:lnTo>
                <a:lnTo>
                  <a:pt x="941" y="20669"/>
                </a:lnTo>
                <a:lnTo>
                  <a:pt x="870" y="20813"/>
                </a:lnTo>
                <a:lnTo>
                  <a:pt x="799" y="20970"/>
                </a:lnTo>
                <a:lnTo>
                  <a:pt x="692" y="21088"/>
                </a:lnTo>
                <a:lnTo>
                  <a:pt x="1474" y="20997"/>
                </a:lnTo>
                <a:lnTo>
                  <a:pt x="2291" y="20866"/>
                </a:lnTo>
                <a:lnTo>
                  <a:pt x="3108" y="20787"/>
                </a:lnTo>
                <a:lnTo>
                  <a:pt x="3907" y="20721"/>
                </a:lnTo>
                <a:lnTo>
                  <a:pt x="4653" y="20695"/>
                </a:lnTo>
                <a:lnTo>
                  <a:pt x="5364" y="20695"/>
                </a:lnTo>
                <a:lnTo>
                  <a:pt x="5701" y="20721"/>
                </a:lnTo>
                <a:lnTo>
                  <a:pt x="6057" y="20761"/>
                </a:lnTo>
                <a:lnTo>
                  <a:pt x="6323" y="20813"/>
                </a:lnTo>
                <a:lnTo>
                  <a:pt x="6625" y="20892"/>
                </a:lnTo>
                <a:close/>
              </a:path>
            </a:pathLst>
          </a:custGeom>
          <a:solidFill>
            <a:schemeClr val="bg1"/>
          </a:solidFill>
          <a:ln w="28575">
            <a:solidFill>
              <a:schemeClr val="bg1">
                <a:lumMod val="6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 sz="1600"/>
          </a:p>
        </p:txBody>
      </p:sp>
      <p:sp>
        <p:nvSpPr>
          <p:cNvPr id="17" name="Arrow: Right 16"/>
          <p:cNvSpPr/>
          <p:nvPr/>
        </p:nvSpPr>
        <p:spPr>
          <a:xfrm rot="16040445">
            <a:off x="11013491" y="1104046"/>
            <a:ext cx="424067" cy="202041"/>
          </a:xfrm>
          <a:prstGeom prst="rightArrow">
            <a:avLst/>
          </a:prstGeom>
          <a:solidFill>
            <a:srgbClr val="FF0000"/>
          </a:solidFill>
          <a:ln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18" name="Picture 17"/>
          <p:cNvPicPr>
            <a:picLocks noChangeAspect="1"/>
          </p:cNvPicPr>
          <p:nvPr/>
        </p:nvPicPr>
        <p:blipFill>
          <a:blip r:embed="rId6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ackgroundRemoval t="4070" b="100000" l="0" r="9625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 rot="759039">
            <a:off x="8466661" y="3041823"/>
            <a:ext cx="975445" cy="1048603"/>
          </a:xfrm>
          <a:prstGeom prst="rect">
            <a:avLst/>
          </a:prstGeom>
        </p:spPr>
      </p:pic>
      <p:pic>
        <p:nvPicPr>
          <p:cNvPr id="19" name="Picture 18"/>
          <p:cNvPicPr>
            <a:picLocks noChangeAspect="1"/>
          </p:cNvPicPr>
          <p:nvPr/>
        </p:nvPicPr>
        <p:blipFill>
          <a:blip r:embed="rId8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9">
                    <a14:imgEffect>
                      <a14:backgroundRemoval t="0" b="96117" l="107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20591545">
            <a:off x="8278495" y="5909735"/>
            <a:ext cx="1140051" cy="627942"/>
          </a:xfrm>
          <a:prstGeom prst="rect">
            <a:avLst/>
          </a:prstGeom>
        </p:spPr>
      </p:pic>
      <p:pic>
        <p:nvPicPr>
          <p:cNvPr id="20" name="Picture 19"/>
          <p:cNvPicPr>
            <a:picLocks noChangeAspect="1"/>
          </p:cNvPicPr>
          <p:nvPr/>
        </p:nvPicPr>
        <p:blipFill rotWithShape="1">
          <a:blip r:embed="rId10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11">
                    <a14:imgEffect>
                      <a14:backgroundRemoval t="0" b="100000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 rot="1486504">
            <a:off x="10750887" y="2461074"/>
            <a:ext cx="1170774" cy="1375873"/>
          </a:xfrm>
          <a:prstGeom prst="rect">
            <a:avLst/>
          </a:prstGeom>
        </p:spPr>
      </p:pic>
      <p:pic>
        <p:nvPicPr>
          <p:cNvPr id="21" name="Picture 20"/>
          <p:cNvPicPr>
            <a:picLocks noChangeAspect="1"/>
          </p:cNvPicPr>
          <p:nvPr/>
        </p:nvPicPr>
        <p:blipFill rotWithShape="1">
          <a:blip r:embed="rId1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13">
                    <a14:imgEffect>
                      <a14:backgroundRemoval t="0" b="98901" l="0" r="97279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 rot="20615499">
            <a:off x="11177140" y="5012070"/>
            <a:ext cx="931178" cy="575801"/>
          </a:xfrm>
          <a:prstGeom prst="rect">
            <a:avLst/>
          </a:prstGeom>
        </p:spPr>
      </p:pic>
      <p:pic>
        <p:nvPicPr>
          <p:cNvPr id="22" name="Picture 21"/>
          <p:cNvPicPr>
            <a:picLocks noChangeAspect="1"/>
          </p:cNvPicPr>
          <p:nvPr/>
        </p:nvPicPr>
        <p:blipFill rotWithShape="1">
          <a:blip r:embed="rId14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15">
                    <a14:imgEffect>
                      <a14:backgroundRemoval t="0" b="100000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9281114" y="3832755"/>
            <a:ext cx="1777526" cy="991312"/>
          </a:xfrm>
          <a:prstGeom prst="rect">
            <a:avLst/>
          </a:prstGeom>
        </p:spPr>
      </p:pic>
      <p:pic>
        <p:nvPicPr>
          <p:cNvPr id="24" name="Picture 23"/>
          <p:cNvPicPr>
            <a:picLocks noChangeAspect="1"/>
          </p:cNvPicPr>
          <p:nvPr/>
        </p:nvPicPr>
        <p:blipFill rotWithShape="1">
          <a:blip r:embed="rId16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17">
                    <a14:imgEffect>
                      <a14:backgroundRemoval t="0" b="93617" l="1053" r="98246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 rot="817724">
            <a:off x="9048663" y="5406067"/>
            <a:ext cx="1811708" cy="598206"/>
          </a:xfrm>
          <a:prstGeom prst="rect">
            <a:avLst/>
          </a:prstGeom>
        </p:spPr>
      </p:pic>
      <p:pic>
        <p:nvPicPr>
          <p:cNvPr id="7" name="Picture 6"/>
          <p:cNvPicPr>
            <a:picLocks noChangeAspect="1"/>
          </p:cNvPicPr>
          <p:nvPr/>
        </p:nvPicPr>
        <p:blipFill>
          <a:blip r:embed="rId18"/>
          <a:stretch>
            <a:fillRect/>
          </a:stretch>
        </p:blipFill>
        <p:spPr>
          <a:xfrm>
            <a:off x="9059938" y="1433473"/>
            <a:ext cx="2967398" cy="1354682"/>
          </a:xfrm>
          <a:prstGeom prst="rect">
            <a:avLst/>
          </a:prstGeom>
        </p:spPr>
      </p:pic>
      <p:pic>
        <p:nvPicPr>
          <p:cNvPr id="32" name="Picture 31">
            <a:hlinkClick r:id="rId19" action="ppaction://hlinksldjump"/>
          </p:cNvPr>
          <p:cNvPicPr>
            <a:picLocks noChangeAspect="1"/>
          </p:cNvPicPr>
          <p:nvPr/>
        </p:nvPicPr>
        <p:blipFill>
          <a:blip r:embed="rId20"/>
          <a:stretch>
            <a:fillRect/>
          </a:stretch>
        </p:blipFill>
        <p:spPr>
          <a:xfrm>
            <a:off x="10872041" y="5905817"/>
            <a:ext cx="1091279" cy="573074"/>
          </a:xfrm>
          <a:prstGeom prst="rect">
            <a:avLst/>
          </a:prstGeom>
        </p:spPr>
      </p:pic>
      <p:pic>
        <p:nvPicPr>
          <p:cNvPr id="35" name="Picture 34"/>
          <p:cNvPicPr>
            <a:picLocks noChangeAspect="1"/>
          </p:cNvPicPr>
          <p:nvPr/>
        </p:nvPicPr>
        <p:blipFill rotWithShape="1">
          <a:blip r:embed="rId10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11">
                    <a14:imgEffect>
                      <a14:backgroundRemoval t="0" b="100000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1727485" y="2874749"/>
            <a:ext cx="1170774" cy="1375873"/>
          </a:xfrm>
          <a:prstGeom prst="rect">
            <a:avLst/>
          </a:prstGeom>
        </p:spPr>
      </p:pic>
      <p:pic>
        <p:nvPicPr>
          <p:cNvPr id="40" name="Picture 39"/>
          <p:cNvPicPr>
            <a:picLocks noChangeAspect="1"/>
          </p:cNvPicPr>
          <p:nvPr/>
        </p:nvPicPr>
        <p:blipFill rotWithShape="1">
          <a:blip r:embed="rId10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11">
                    <a14:imgEffect>
                      <a14:backgroundRemoval t="0" b="100000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361854" y="2874749"/>
            <a:ext cx="1170774" cy="1375873"/>
          </a:xfrm>
          <a:prstGeom prst="rect">
            <a:avLst/>
          </a:prstGeom>
        </p:spPr>
      </p:pic>
      <p:pic>
        <p:nvPicPr>
          <p:cNvPr id="41" name="Picture 40"/>
          <p:cNvPicPr>
            <a:picLocks noChangeAspect="1"/>
          </p:cNvPicPr>
          <p:nvPr/>
        </p:nvPicPr>
        <p:blipFill>
          <a:blip r:embed="rId21"/>
          <a:stretch>
            <a:fillRect/>
          </a:stretch>
        </p:blipFill>
        <p:spPr>
          <a:xfrm>
            <a:off x="-50904" y="2060227"/>
            <a:ext cx="3328704" cy="920576"/>
          </a:xfrm>
          <a:prstGeom prst="rect">
            <a:avLst/>
          </a:prstGeom>
        </p:spPr>
      </p:pic>
      <p:pic>
        <p:nvPicPr>
          <p:cNvPr id="43" name="Picture 42"/>
          <p:cNvPicPr>
            <a:picLocks noChangeAspect="1"/>
          </p:cNvPicPr>
          <p:nvPr/>
        </p:nvPicPr>
        <p:blipFill>
          <a:blip r:embed="rId22"/>
          <a:stretch>
            <a:fillRect/>
          </a:stretch>
        </p:blipFill>
        <p:spPr>
          <a:xfrm>
            <a:off x="-47639" y="4362889"/>
            <a:ext cx="3328704" cy="92057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8086339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500"/>
                            </p:stCondLst>
                            <p:childTnLst>
                              <p:par>
                                <p:cTn id="9" presetID="1" presetClass="emph" presetSubtype="2" fill="hold" nodeType="afterEffect">
                                  <p:stCondLst>
                                    <p:cond delay="1500"/>
                                  </p:stCondLst>
                                  <p:childTnLst>
                                    <p:animClr clrSpc="rgb" dir="cw">
                                      <p:cBhvr>
                                        <p:cTn id="10" dur="1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CC99"/>
                                      </p:to>
                                    </p:animClr>
                                    <p:set>
                                      <p:cBhvr>
                                        <p:cTn id="11" dur="1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2" dur="1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4500"/>
                            </p:stCondLst>
                            <p:childTnLst>
                              <p:par>
                                <p:cTn id="14" presetID="10" presetClass="entr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6500"/>
                            </p:stCondLst>
                            <p:childTnLst>
                              <p:par>
                                <p:cTn id="18" presetID="26" presetClass="emph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9" dur="500" tmFilter="0, 0; .2, .5; .8, .5; 1, 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20" dur="250" autoRev="1" fill="hold"/>
                                        <p:tgtEl>
                                          <p:spTgt spid="35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8000"/>
                            </p:stCondLst>
                            <p:childTnLst>
                              <p:par>
                                <p:cTn id="22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3" dur="10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9000"/>
                            </p:stCondLst>
                            <p:childTnLst>
                              <p:par>
                                <p:cTn id="26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10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10000"/>
                            </p:stCondLst>
                            <p:childTnLst>
                              <p:par>
                                <p:cTn id="30" presetID="10" presetClass="entr" presetSubtype="0" fill="hold" nodeType="after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10" presetClass="entr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10" presetClass="entr" presetSubtype="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13000"/>
                            </p:stCondLst>
                            <p:childTnLst>
                              <p:par>
                                <p:cTn id="40" presetID="10" presetClass="entr" presetSubtype="0" fill="hold" nodeType="after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" grpId="0" animBg="1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" name="Rectangle 35"/>
          <p:cNvSpPr/>
          <p:nvPr/>
        </p:nvSpPr>
        <p:spPr>
          <a:xfrm>
            <a:off x="3230310" y="368519"/>
            <a:ext cx="5725683" cy="5848288"/>
          </a:xfrm>
          <a:prstGeom prst="rect">
            <a:avLst/>
          </a:prstGeom>
          <a:noFill/>
          <a:ln w="114300">
            <a:solidFill>
              <a:srgbClr val="FFC000"/>
            </a:solidFill>
          </a:ln>
          <a:effectLst>
            <a:outerShdw blurRad="76200" dir="2700000" sx="102000" sy="102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 useBgFill="1">
        <p:nvSpPr>
          <p:cNvPr id="6" name="Puzzle1"/>
          <p:cNvSpPr>
            <a:spLocks noEditPoints="1" noChangeArrowheads="1"/>
          </p:cNvSpPr>
          <p:nvPr/>
        </p:nvSpPr>
        <p:spPr bwMode="auto">
          <a:xfrm>
            <a:off x="7094876" y="2561502"/>
            <a:ext cx="1635699" cy="848218"/>
          </a:xfrm>
          <a:custGeom>
            <a:avLst/>
            <a:gdLst>
              <a:gd name="T0" fmla="*/ 16740 w 21600"/>
              <a:gd name="T1" fmla="*/ 21078 h 21600"/>
              <a:gd name="T2" fmla="*/ 16976 w 21600"/>
              <a:gd name="T3" fmla="*/ 521 h 21600"/>
              <a:gd name="T4" fmla="*/ 4725 w 21600"/>
              <a:gd name="T5" fmla="*/ 856 h 21600"/>
              <a:gd name="T6" fmla="*/ 5040 w 21600"/>
              <a:gd name="T7" fmla="*/ 21004 h 21600"/>
              <a:gd name="T8" fmla="*/ 10811 w 21600"/>
              <a:gd name="T9" fmla="*/ 12885 h 21600"/>
              <a:gd name="T10" fmla="*/ 10845 w 21600"/>
              <a:gd name="T11" fmla="*/ 8714 h 21600"/>
              <a:gd name="T12" fmla="*/ 21600 w 21600"/>
              <a:gd name="T13" fmla="*/ 10000 h 21600"/>
              <a:gd name="T14" fmla="*/ 56 w 21600"/>
              <a:gd name="T15" fmla="*/ 10000 h 21600"/>
              <a:gd name="T16" fmla="*/ 6086 w 21600"/>
              <a:gd name="T17" fmla="*/ 2569 h 21600"/>
              <a:gd name="T18" fmla="*/ 16132 w 21600"/>
              <a:gd name="T19" fmla="*/ 19552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9360" y="20836"/>
                </a:moveTo>
                <a:lnTo>
                  <a:pt x="9528" y="20836"/>
                </a:lnTo>
                <a:lnTo>
                  <a:pt x="9686" y="20762"/>
                </a:lnTo>
                <a:lnTo>
                  <a:pt x="9810" y="20687"/>
                </a:lnTo>
                <a:lnTo>
                  <a:pt x="9922" y="20575"/>
                </a:lnTo>
                <a:lnTo>
                  <a:pt x="10012" y="20426"/>
                </a:lnTo>
                <a:lnTo>
                  <a:pt x="10068" y="20296"/>
                </a:lnTo>
                <a:lnTo>
                  <a:pt x="10113" y="20110"/>
                </a:lnTo>
                <a:lnTo>
                  <a:pt x="10136" y="19905"/>
                </a:lnTo>
                <a:lnTo>
                  <a:pt x="10136" y="19682"/>
                </a:lnTo>
                <a:lnTo>
                  <a:pt x="10113" y="19440"/>
                </a:lnTo>
                <a:lnTo>
                  <a:pt x="10068" y="19142"/>
                </a:lnTo>
                <a:lnTo>
                  <a:pt x="10012" y="18900"/>
                </a:lnTo>
                <a:lnTo>
                  <a:pt x="9900" y="18620"/>
                </a:lnTo>
                <a:lnTo>
                  <a:pt x="9787" y="18285"/>
                </a:lnTo>
                <a:lnTo>
                  <a:pt x="9641" y="17968"/>
                </a:lnTo>
                <a:lnTo>
                  <a:pt x="9472" y="17652"/>
                </a:lnTo>
                <a:lnTo>
                  <a:pt x="9382" y="17466"/>
                </a:lnTo>
                <a:lnTo>
                  <a:pt x="9315" y="17298"/>
                </a:lnTo>
                <a:lnTo>
                  <a:pt x="9258" y="17112"/>
                </a:lnTo>
                <a:lnTo>
                  <a:pt x="9191" y="16926"/>
                </a:lnTo>
                <a:lnTo>
                  <a:pt x="9123" y="16535"/>
                </a:lnTo>
                <a:lnTo>
                  <a:pt x="9101" y="16144"/>
                </a:lnTo>
                <a:lnTo>
                  <a:pt x="9101" y="15753"/>
                </a:lnTo>
                <a:lnTo>
                  <a:pt x="9168" y="15362"/>
                </a:lnTo>
                <a:lnTo>
                  <a:pt x="9236" y="14971"/>
                </a:lnTo>
                <a:lnTo>
                  <a:pt x="9360" y="14580"/>
                </a:lnTo>
                <a:lnTo>
                  <a:pt x="9495" y="14244"/>
                </a:lnTo>
                <a:lnTo>
                  <a:pt x="9663" y="13891"/>
                </a:lnTo>
                <a:lnTo>
                  <a:pt x="9855" y="13611"/>
                </a:lnTo>
                <a:lnTo>
                  <a:pt x="10068" y="13351"/>
                </a:lnTo>
                <a:lnTo>
                  <a:pt x="10293" y="13146"/>
                </a:lnTo>
                <a:lnTo>
                  <a:pt x="10552" y="12997"/>
                </a:lnTo>
                <a:lnTo>
                  <a:pt x="10811" y="12885"/>
                </a:lnTo>
                <a:lnTo>
                  <a:pt x="11069" y="12866"/>
                </a:lnTo>
                <a:lnTo>
                  <a:pt x="11351" y="12885"/>
                </a:lnTo>
                <a:lnTo>
                  <a:pt x="11610" y="12997"/>
                </a:lnTo>
                <a:lnTo>
                  <a:pt x="11846" y="13183"/>
                </a:lnTo>
                <a:lnTo>
                  <a:pt x="12060" y="13388"/>
                </a:lnTo>
                <a:lnTo>
                  <a:pt x="12251" y="13648"/>
                </a:lnTo>
                <a:lnTo>
                  <a:pt x="12419" y="13928"/>
                </a:lnTo>
                <a:lnTo>
                  <a:pt x="12555" y="14244"/>
                </a:lnTo>
                <a:lnTo>
                  <a:pt x="12690" y="14617"/>
                </a:lnTo>
                <a:lnTo>
                  <a:pt x="12768" y="15008"/>
                </a:lnTo>
                <a:lnTo>
                  <a:pt x="12836" y="15399"/>
                </a:lnTo>
                <a:lnTo>
                  <a:pt x="12858" y="15753"/>
                </a:lnTo>
                <a:lnTo>
                  <a:pt x="12858" y="16144"/>
                </a:lnTo>
                <a:lnTo>
                  <a:pt x="12813" y="16535"/>
                </a:lnTo>
                <a:lnTo>
                  <a:pt x="12746" y="16888"/>
                </a:lnTo>
                <a:lnTo>
                  <a:pt x="12667" y="17224"/>
                </a:lnTo>
                <a:lnTo>
                  <a:pt x="12510" y="17503"/>
                </a:lnTo>
                <a:lnTo>
                  <a:pt x="12228" y="18043"/>
                </a:lnTo>
                <a:lnTo>
                  <a:pt x="11970" y="18546"/>
                </a:lnTo>
                <a:lnTo>
                  <a:pt x="11868" y="18751"/>
                </a:lnTo>
                <a:lnTo>
                  <a:pt x="11778" y="18974"/>
                </a:lnTo>
                <a:lnTo>
                  <a:pt x="11711" y="19179"/>
                </a:lnTo>
                <a:lnTo>
                  <a:pt x="11666" y="19365"/>
                </a:lnTo>
                <a:lnTo>
                  <a:pt x="11632" y="19570"/>
                </a:lnTo>
                <a:lnTo>
                  <a:pt x="11632" y="19756"/>
                </a:lnTo>
                <a:lnTo>
                  <a:pt x="11632" y="19942"/>
                </a:lnTo>
                <a:lnTo>
                  <a:pt x="11643" y="20110"/>
                </a:lnTo>
                <a:lnTo>
                  <a:pt x="11711" y="20296"/>
                </a:lnTo>
                <a:lnTo>
                  <a:pt x="11801" y="20464"/>
                </a:lnTo>
                <a:lnTo>
                  <a:pt x="11891" y="20650"/>
                </a:lnTo>
                <a:lnTo>
                  <a:pt x="12037" y="20836"/>
                </a:lnTo>
                <a:lnTo>
                  <a:pt x="12206" y="21004"/>
                </a:lnTo>
                <a:lnTo>
                  <a:pt x="12419" y="21190"/>
                </a:lnTo>
                <a:lnTo>
                  <a:pt x="12667" y="21320"/>
                </a:lnTo>
                <a:lnTo>
                  <a:pt x="12960" y="21432"/>
                </a:lnTo>
                <a:lnTo>
                  <a:pt x="13286" y="21544"/>
                </a:lnTo>
                <a:lnTo>
                  <a:pt x="13612" y="21655"/>
                </a:lnTo>
                <a:lnTo>
                  <a:pt x="13983" y="21693"/>
                </a:lnTo>
                <a:lnTo>
                  <a:pt x="14343" y="21730"/>
                </a:lnTo>
                <a:lnTo>
                  <a:pt x="14715" y="21730"/>
                </a:lnTo>
                <a:lnTo>
                  <a:pt x="15075" y="21730"/>
                </a:lnTo>
                <a:lnTo>
                  <a:pt x="15446" y="21655"/>
                </a:lnTo>
                <a:lnTo>
                  <a:pt x="15794" y="21581"/>
                </a:lnTo>
                <a:lnTo>
                  <a:pt x="16132" y="21432"/>
                </a:lnTo>
                <a:lnTo>
                  <a:pt x="16458" y="21302"/>
                </a:lnTo>
                <a:lnTo>
                  <a:pt x="16740" y="21078"/>
                </a:lnTo>
                <a:lnTo>
                  <a:pt x="16976" y="20836"/>
                </a:lnTo>
                <a:lnTo>
                  <a:pt x="17043" y="20650"/>
                </a:lnTo>
                <a:lnTo>
                  <a:pt x="17088" y="20426"/>
                </a:lnTo>
                <a:lnTo>
                  <a:pt x="17133" y="20222"/>
                </a:lnTo>
                <a:lnTo>
                  <a:pt x="17156" y="19980"/>
                </a:lnTo>
                <a:lnTo>
                  <a:pt x="17167" y="19477"/>
                </a:lnTo>
                <a:lnTo>
                  <a:pt x="17167" y="18974"/>
                </a:lnTo>
                <a:lnTo>
                  <a:pt x="17156" y="18397"/>
                </a:lnTo>
                <a:lnTo>
                  <a:pt x="17111" y="17820"/>
                </a:lnTo>
                <a:lnTo>
                  <a:pt x="17066" y="17261"/>
                </a:lnTo>
                <a:lnTo>
                  <a:pt x="16998" y="16646"/>
                </a:lnTo>
                <a:lnTo>
                  <a:pt x="16852" y="15511"/>
                </a:lnTo>
                <a:lnTo>
                  <a:pt x="16740" y="14393"/>
                </a:lnTo>
                <a:lnTo>
                  <a:pt x="16717" y="13928"/>
                </a:lnTo>
                <a:lnTo>
                  <a:pt x="16695" y="13462"/>
                </a:lnTo>
                <a:lnTo>
                  <a:pt x="16717" y="13071"/>
                </a:lnTo>
                <a:lnTo>
                  <a:pt x="16785" y="12755"/>
                </a:lnTo>
                <a:lnTo>
                  <a:pt x="16852" y="12419"/>
                </a:lnTo>
                <a:lnTo>
                  <a:pt x="16953" y="12140"/>
                </a:lnTo>
                <a:lnTo>
                  <a:pt x="17088" y="11898"/>
                </a:lnTo>
                <a:lnTo>
                  <a:pt x="17212" y="11675"/>
                </a:lnTo>
                <a:lnTo>
                  <a:pt x="17370" y="11470"/>
                </a:lnTo>
                <a:lnTo>
                  <a:pt x="17516" y="11284"/>
                </a:lnTo>
                <a:lnTo>
                  <a:pt x="17696" y="11135"/>
                </a:lnTo>
                <a:lnTo>
                  <a:pt x="17865" y="11042"/>
                </a:lnTo>
                <a:lnTo>
                  <a:pt x="18033" y="10930"/>
                </a:lnTo>
                <a:lnTo>
                  <a:pt x="18213" y="10893"/>
                </a:lnTo>
                <a:lnTo>
                  <a:pt x="18382" y="10893"/>
                </a:lnTo>
                <a:lnTo>
                  <a:pt x="18551" y="10967"/>
                </a:lnTo>
                <a:lnTo>
                  <a:pt x="18708" y="11042"/>
                </a:lnTo>
                <a:lnTo>
                  <a:pt x="18855" y="11172"/>
                </a:lnTo>
                <a:lnTo>
                  <a:pt x="19012" y="11358"/>
                </a:lnTo>
                <a:lnTo>
                  <a:pt x="19136" y="11600"/>
                </a:lnTo>
                <a:lnTo>
                  <a:pt x="19271" y="11861"/>
                </a:lnTo>
                <a:lnTo>
                  <a:pt x="19440" y="12028"/>
                </a:lnTo>
                <a:lnTo>
                  <a:pt x="19608" y="12177"/>
                </a:lnTo>
                <a:lnTo>
                  <a:pt x="19822" y="12289"/>
                </a:lnTo>
                <a:lnTo>
                  <a:pt x="20025" y="12289"/>
                </a:lnTo>
                <a:lnTo>
                  <a:pt x="20238" y="12289"/>
                </a:lnTo>
                <a:lnTo>
                  <a:pt x="20452" y="12215"/>
                </a:lnTo>
                <a:lnTo>
                  <a:pt x="20643" y="12103"/>
                </a:lnTo>
                <a:lnTo>
                  <a:pt x="20846" y="11973"/>
                </a:lnTo>
                <a:lnTo>
                  <a:pt x="21037" y="11786"/>
                </a:lnTo>
                <a:lnTo>
                  <a:pt x="21206" y="11563"/>
                </a:lnTo>
                <a:lnTo>
                  <a:pt x="21363" y="11321"/>
                </a:lnTo>
                <a:lnTo>
                  <a:pt x="21465" y="11079"/>
                </a:lnTo>
                <a:lnTo>
                  <a:pt x="21577" y="10744"/>
                </a:lnTo>
                <a:lnTo>
                  <a:pt x="21622" y="10427"/>
                </a:lnTo>
                <a:lnTo>
                  <a:pt x="21645" y="10111"/>
                </a:lnTo>
                <a:lnTo>
                  <a:pt x="21622" y="9608"/>
                </a:lnTo>
                <a:lnTo>
                  <a:pt x="21577" y="9142"/>
                </a:lnTo>
                <a:lnTo>
                  <a:pt x="21465" y="8751"/>
                </a:lnTo>
                <a:lnTo>
                  <a:pt x="21363" y="8397"/>
                </a:lnTo>
                <a:lnTo>
                  <a:pt x="21206" y="8062"/>
                </a:lnTo>
                <a:lnTo>
                  <a:pt x="21037" y="7820"/>
                </a:lnTo>
                <a:lnTo>
                  <a:pt x="20846" y="7597"/>
                </a:lnTo>
                <a:lnTo>
                  <a:pt x="20643" y="7429"/>
                </a:lnTo>
                <a:lnTo>
                  <a:pt x="20452" y="7317"/>
                </a:lnTo>
                <a:lnTo>
                  <a:pt x="20238" y="7206"/>
                </a:lnTo>
                <a:lnTo>
                  <a:pt x="20025" y="7168"/>
                </a:lnTo>
                <a:lnTo>
                  <a:pt x="19822" y="7206"/>
                </a:lnTo>
                <a:lnTo>
                  <a:pt x="19608" y="7243"/>
                </a:lnTo>
                <a:lnTo>
                  <a:pt x="19440" y="7355"/>
                </a:lnTo>
                <a:lnTo>
                  <a:pt x="19271" y="7504"/>
                </a:lnTo>
                <a:lnTo>
                  <a:pt x="19136" y="7708"/>
                </a:lnTo>
                <a:lnTo>
                  <a:pt x="19012" y="7895"/>
                </a:lnTo>
                <a:lnTo>
                  <a:pt x="18832" y="8025"/>
                </a:lnTo>
                <a:lnTo>
                  <a:pt x="18663" y="8174"/>
                </a:lnTo>
                <a:lnTo>
                  <a:pt x="18472" y="8248"/>
                </a:lnTo>
                <a:lnTo>
                  <a:pt x="18270" y="8286"/>
                </a:lnTo>
                <a:lnTo>
                  <a:pt x="18078" y="8323"/>
                </a:lnTo>
                <a:lnTo>
                  <a:pt x="17887" y="8323"/>
                </a:lnTo>
                <a:lnTo>
                  <a:pt x="17696" y="8248"/>
                </a:lnTo>
                <a:lnTo>
                  <a:pt x="17493" y="8174"/>
                </a:lnTo>
                <a:lnTo>
                  <a:pt x="17302" y="8062"/>
                </a:lnTo>
                <a:lnTo>
                  <a:pt x="17133" y="7969"/>
                </a:lnTo>
                <a:lnTo>
                  <a:pt x="16976" y="7783"/>
                </a:lnTo>
                <a:lnTo>
                  <a:pt x="16852" y="7597"/>
                </a:lnTo>
                <a:lnTo>
                  <a:pt x="16740" y="7429"/>
                </a:lnTo>
                <a:lnTo>
                  <a:pt x="16672" y="7168"/>
                </a:lnTo>
                <a:lnTo>
                  <a:pt x="16638" y="6926"/>
                </a:lnTo>
                <a:lnTo>
                  <a:pt x="16616" y="6498"/>
                </a:lnTo>
                <a:lnTo>
                  <a:pt x="16616" y="5772"/>
                </a:lnTo>
                <a:lnTo>
                  <a:pt x="16650" y="4915"/>
                </a:lnTo>
                <a:lnTo>
                  <a:pt x="16695" y="3928"/>
                </a:lnTo>
                <a:lnTo>
                  <a:pt x="16762" y="2960"/>
                </a:lnTo>
                <a:lnTo>
                  <a:pt x="16830" y="1992"/>
                </a:lnTo>
                <a:lnTo>
                  <a:pt x="16908" y="1173"/>
                </a:lnTo>
                <a:lnTo>
                  <a:pt x="16976" y="521"/>
                </a:lnTo>
                <a:lnTo>
                  <a:pt x="16953" y="521"/>
                </a:lnTo>
                <a:lnTo>
                  <a:pt x="16931" y="521"/>
                </a:lnTo>
                <a:lnTo>
                  <a:pt x="16267" y="484"/>
                </a:lnTo>
                <a:lnTo>
                  <a:pt x="15637" y="428"/>
                </a:lnTo>
                <a:lnTo>
                  <a:pt x="15063" y="353"/>
                </a:lnTo>
                <a:lnTo>
                  <a:pt x="14523" y="279"/>
                </a:lnTo>
                <a:lnTo>
                  <a:pt x="14040" y="167"/>
                </a:lnTo>
                <a:lnTo>
                  <a:pt x="13635" y="93"/>
                </a:lnTo>
                <a:lnTo>
                  <a:pt x="13331" y="18"/>
                </a:lnTo>
                <a:lnTo>
                  <a:pt x="13117" y="18"/>
                </a:lnTo>
                <a:lnTo>
                  <a:pt x="12982" y="18"/>
                </a:lnTo>
                <a:lnTo>
                  <a:pt x="12858" y="130"/>
                </a:lnTo>
                <a:lnTo>
                  <a:pt x="12723" y="279"/>
                </a:lnTo>
                <a:lnTo>
                  <a:pt x="12622" y="446"/>
                </a:lnTo>
                <a:lnTo>
                  <a:pt x="12510" y="670"/>
                </a:lnTo>
                <a:lnTo>
                  <a:pt x="12419" y="912"/>
                </a:lnTo>
                <a:lnTo>
                  <a:pt x="12363" y="1210"/>
                </a:lnTo>
                <a:lnTo>
                  <a:pt x="12318" y="1526"/>
                </a:lnTo>
                <a:lnTo>
                  <a:pt x="12273" y="1843"/>
                </a:lnTo>
                <a:lnTo>
                  <a:pt x="12251" y="2215"/>
                </a:lnTo>
                <a:lnTo>
                  <a:pt x="12273" y="2532"/>
                </a:lnTo>
                <a:lnTo>
                  <a:pt x="12318" y="2886"/>
                </a:lnTo>
                <a:lnTo>
                  <a:pt x="12386" y="3240"/>
                </a:lnTo>
                <a:lnTo>
                  <a:pt x="12464" y="3556"/>
                </a:lnTo>
                <a:lnTo>
                  <a:pt x="12577" y="3891"/>
                </a:lnTo>
                <a:lnTo>
                  <a:pt x="12746" y="4171"/>
                </a:lnTo>
                <a:lnTo>
                  <a:pt x="12926" y="4487"/>
                </a:lnTo>
                <a:lnTo>
                  <a:pt x="13050" y="4860"/>
                </a:lnTo>
                <a:lnTo>
                  <a:pt x="13162" y="5251"/>
                </a:lnTo>
                <a:lnTo>
                  <a:pt x="13218" y="5604"/>
                </a:lnTo>
                <a:lnTo>
                  <a:pt x="13263" y="5995"/>
                </a:lnTo>
                <a:lnTo>
                  <a:pt x="13241" y="6386"/>
                </a:lnTo>
                <a:lnTo>
                  <a:pt x="13218" y="6740"/>
                </a:lnTo>
                <a:lnTo>
                  <a:pt x="13139" y="7094"/>
                </a:lnTo>
                <a:lnTo>
                  <a:pt x="13050" y="7429"/>
                </a:lnTo>
                <a:lnTo>
                  <a:pt x="12903" y="7746"/>
                </a:lnTo>
                <a:lnTo>
                  <a:pt x="12723" y="8025"/>
                </a:lnTo>
                <a:lnTo>
                  <a:pt x="12532" y="8286"/>
                </a:lnTo>
                <a:lnTo>
                  <a:pt x="12318" y="8491"/>
                </a:lnTo>
                <a:lnTo>
                  <a:pt x="12060" y="8677"/>
                </a:lnTo>
                <a:lnTo>
                  <a:pt x="11756" y="8788"/>
                </a:lnTo>
                <a:lnTo>
                  <a:pt x="11452" y="8826"/>
                </a:lnTo>
                <a:lnTo>
                  <a:pt x="11283" y="8826"/>
                </a:lnTo>
                <a:lnTo>
                  <a:pt x="11126" y="8826"/>
                </a:lnTo>
                <a:lnTo>
                  <a:pt x="11002" y="8788"/>
                </a:lnTo>
                <a:lnTo>
                  <a:pt x="10845" y="8714"/>
                </a:lnTo>
                <a:lnTo>
                  <a:pt x="10721" y="8640"/>
                </a:lnTo>
                <a:lnTo>
                  <a:pt x="10608" y="8565"/>
                </a:lnTo>
                <a:lnTo>
                  <a:pt x="10485" y="8453"/>
                </a:lnTo>
                <a:lnTo>
                  <a:pt x="10372" y="8323"/>
                </a:lnTo>
                <a:lnTo>
                  <a:pt x="10181" y="8062"/>
                </a:lnTo>
                <a:lnTo>
                  <a:pt x="10035" y="7746"/>
                </a:lnTo>
                <a:lnTo>
                  <a:pt x="9900" y="7392"/>
                </a:lnTo>
                <a:lnTo>
                  <a:pt x="9787" y="7001"/>
                </a:lnTo>
                <a:lnTo>
                  <a:pt x="9731" y="6610"/>
                </a:lnTo>
                <a:lnTo>
                  <a:pt x="9686" y="6219"/>
                </a:lnTo>
                <a:lnTo>
                  <a:pt x="9663" y="5772"/>
                </a:lnTo>
                <a:lnTo>
                  <a:pt x="9686" y="5381"/>
                </a:lnTo>
                <a:lnTo>
                  <a:pt x="9753" y="4990"/>
                </a:lnTo>
                <a:lnTo>
                  <a:pt x="9832" y="4636"/>
                </a:lnTo>
                <a:lnTo>
                  <a:pt x="9945" y="4320"/>
                </a:lnTo>
                <a:lnTo>
                  <a:pt x="10068" y="4022"/>
                </a:lnTo>
                <a:lnTo>
                  <a:pt x="10203" y="3817"/>
                </a:lnTo>
                <a:lnTo>
                  <a:pt x="10316" y="3593"/>
                </a:lnTo>
                <a:lnTo>
                  <a:pt x="10395" y="3351"/>
                </a:lnTo>
                <a:lnTo>
                  <a:pt x="10462" y="3109"/>
                </a:lnTo>
                <a:lnTo>
                  <a:pt x="10507" y="2848"/>
                </a:lnTo>
                <a:lnTo>
                  <a:pt x="10530" y="2606"/>
                </a:lnTo>
                <a:lnTo>
                  <a:pt x="10507" y="2346"/>
                </a:lnTo>
                <a:lnTo>
                  <a:pt x="10462" y="2141"/>
                </a:lnTo>
                <a:lnTo>
                  <a:pt x="10395" y="1880"/>
                </a:lnTo>
                <a:lnTo>
                  <a:pt x="10293" y="1638"/>
                </a:lnTo>
                <a:lnTo>
                  <a:pt x="10158" y="1415"/>
                </a:lnTo>
                <a:lnTo>
                  <a:pt x="9967" y="1210"/>
                </a:lnTo>
                <a:lnTo>
                  <a:pt x="9753" y="986"/>
                </a:lnTo>
                <a:lnTo>
                  <a:pt x="9495" y="819"/>
                </a:lnTo>
                <a:lnTo>
                  <a:pt x="9191" y="670"/>
                </a:lnTo>
                <a:lnTo>
                  <a:pt x="8842" y="521"/>
                </a:lnTo>
                <a:lnTo>
                  <a:pt x="8471" y="446"/>
                </a:lnTo>
                <a:lnTo>
                  <a:pt x="7998" y="428"/>
                </a:lnTo>
                <a:lnTo>
                  <a:pt x="7413" y="428"/>
                </a:lnTo>
                <a:lnTo>
                  <a:pt x="6817" y="446"/>
                </a:lnTo>
                <a:lnTo>
                  <a:pt x="6187" y="521"/>
                </a:lnTo>
                <a:lnTo>
                  <a:pt x="5602" y="633"/>
                </a:lnTo>
                <a:lnTo>
                  <a:pt x="5107" y="744"/>
                </a:lnTo>
                <a:lnTo>
                  <a:pt x="4725" y="856"/>
                </a:lnTo>
                <a:lnTo>
                  <a:pt x="4848" y="1564"/>
                </a:lnTo>
                <a:lnTo>
                  <a:pt x="5028" y="2495"/>
                </a:lnTo>
                <a:lnTo>
                  <a:pt x="5175" y="3556"/>
                </a:lnTo>
                <a:lnTo>
                  <a:pt x="5298" y="4673"/>
                </a:lnTo>
                <a:lnTo>
                  <a:pt x="5343" y="5213"/>
                </a:lnTo>
                <a:lnTo>
                  <a:pt x="5388" y="5753"/>
                </a:lnTo>
                <a:lnTo>
                  <a:pt x="5411" y="6275"/>
                </a:lnTo>
                <a:lnTo>
                  <a:pt x="5411" y="6740"/>
                </a:lnTo>
                <a:lnTo>
                  <a:pt x="5366" y="7168"/>
                </a:lnTo>
                <a:lnTo>
                  <a:pt x="5321" y="7541"/>
                </a:lnTo>
                <a:lnTo>
                  <a:pt x="5287" y="7708"/>
                </a:lnTo>
                <a:lnTo>
                  <a:pt x="5242" y="7857"/>
                </a:lnTo>
                <a:lnTo>
                  <a:pt x="5197" y="7969"/>
                </a:lnTo>
                <a:lnTo>
                  <a:pt x="5130" y="8062"/>
                </a:lnTo>
                <a:lnTo>
                  <a:pt x="5006" y="8248"/>
                </a:lnTo>
                <a:lnTo>
                  <a:pt x="4848" y="8397"/>
                </a:lnTo>
                <a:lnTo>
                  <a:pt x="4725" y="8528"/>
                </a:lnTo>
                <a:lnTo>
                  <a:pt x="4567" y="8640"/>
                </a:lnTo>
                <a:lnTo>
                  <a:pt x="4421" y="8714"/>
                </a:lnTo>
                <a:lnTo>
                  <a:pt x="4263" y="8751"/>
                </a:lnTo>
                <a:lnTo>
                  <a:pt x="4095" y="8788"/>
                </a:lnTo>
                <a:lnTo>
                  <a:pt x="3948" y="8788"/>
                </a:lnTo>
                <a:lnTo>
                  <a:pt x="3791" y="8751"/>
                </a:lnTo>
                <a:lnTo>
                  <a:pt x="3667" y="8714"/>
                </a:lnTo>
                <a:lnTo>
                  <a:pt x="3510" y="8677"/>
                </a:lnTo>
                <a:lnTo>
                  <a:pt x="3386" y="8602"/>
                </a:lnTo>
                <a:lnTo>
                  <a:pt x="3251" y="8491"/>
                </a:lnTo>
                <a:lnTo>
                  <a:pt x="3127" y="8360"/>
                </a:lnTo>
                <a:lnTo>
                  <a:pt x="3015" y="8248"/>
                </a:lnTo>
                <a:lnTo>
                  <a:pt x="2925" y="8062"/>
                </a:lnTo>
                <a:lnTo>
                  <a:pt x="2778" y="7857"/>
                </a:lnTo>
                <a:lnTo>
                  <a:pt x="2610" y="7671"/>
                </a:lnTo>
                <a:lnTo>
                  <a:pt x="2407" y="7541"/>
                </a:lnTo>
                <a:lnTo>
                  <a:pt x="2171" y="7466"/>
                </a:lnTo>
                <a:lnTo>
                  <a:pt x="1957" y="7429"/>
                </a:lnTo>
                <a:lnTo>
                  <a:pt x="1698" y="7429"/>
                </a:lnTo>
                <a:lnTo>
                  <a:pt x="1462" y="7466"/>
                </a:lnTo>
                <a:lnTo>
                  <a:pt x="1226" y="7559"/>
                </a:lnTo>
                <a:lnTo>
                  <a:pt x="989" y="7708"/>
                </a:lnTo>
                <a:lnTo>
                  <a:pt x="776" y="7932"/>
                </a:lnTo>
                <a:lnTo>
                  <a:pt x="551" y="8211"/>
                </a:lnTo>
                <a:lnTo>
                  <a:pt x="382" y="8528"/>
                </a:lnTo>
                <a:lnTo>
                  <a:pt x="315" y="8714"/>
                </a:lnTo>
                <a:lnTo>
                  <a:pt x="236" y="8919"/>
                </a:lnTo>
                <a:lnTo>
                  <a:pt x="191" y="9142"/>
                </a:lnTo>
                <a:lnTo>
                  <a:pt x="123" y="9347"/>
                </a:lnTo>
                <a:lnTo>
                  <a:pt x="78" y="9608"/>
                </a:lnTo>
                <a:lnTo>
                  <a:pt x="56" y="9887"/>
                </a:lnTo>
                <a:lnTo>
                  <a:pt x="33" y="10185"/>
                </a:lnTo>
                <a:lnTo>
                  <a:pt x="33" y="10464"/>
                </a:lnTo>
                <a:lnTo>
                  <a:pt x="33" y="10706"/>
                </a:lnTo>
                <a:lnTo>
                  <a:pt x="56" y="10967"/>
                </a:lnTo>
                <a:lnTo>
                  <a:pt x="78" y="11172"/>
                </a:lnTo>
                <a:lnTo>
                  <a:pt x="123" y="11395"/>
                </a:lnTo>
                <a:lnTo>
                  <a:pt x="168" y="11600"/>
                </a:lnTo>
                <a:lnTo>
                  <a:pt x="236" y="11786"/>
                </a:lnTo>
                <a:lnTo>
                  <a:pt x="292" y="11973"/>
                </a:lnTo>
                <a:lnTo>
                  <a:pt x="382" y="12140"/>
                </a:lnTo>
                <a:lnTo>
                  <a:pt x="540" y="12419"/>
                </a:lnTo>
                <a:lnTo>
                  <a:pt x="731" y="12680"/>
                </a:lnTo>
                <a:lnTo>
                  <a:pt x="944" y="12866"/>
                </a:lnTo>
                <a:lnTo>
                  <a:pt x="1158" y="12997"/>
                </a:lnTo>
                <a:lnTo>
                  <a:pt x="1395" y="13108"/>
                </a:lnTo>
                <a:lnTo>
                  <a:pt x="1608" y="13183"/>
                </a:lnTo>
                <a:lnTo>
                  <a:pt x="1856" y="13183"/>
                </a:lnTo>
                <a:lnTo>
                  <a:pt x="2070" y="13146"/>
                </a:lnTo>
                <a:lnTo>
                  <a:pt x="2261" y="13071"/>
                </a:lnTo>
                <a:lnTo>
                  <a:pt x="2430" y="12960"/>
                </a:lnTo>
                <a:lnTo>
                  <a:pt x="2587" y="12792"/>
                </a:lnTo>
                <a:lnTo>
                  <a:pt x="2688" y="12606"/>
                </a:lnTo>
                <a:lnTo>
                  <a:pt x="2801" y="12419"/>
                </a:lnTo>
                <a:lnTo>
                  <a:pt x="2925" y="12289"/>
                </a:lnTo>
                <a:lnTo>
                  <a:pt x="3082" y="12177"/>
                </a:lnTo>
                <a:lnTo>
                  <a:pt x="3228" y="12103"/>
                </a:lnTo>
                <a:lnTo>
                  <a:pt x="3408" y="12103"/>
                </a:lnTo>
                <a:lnTo>
                  <a:pt x="3577" y="12103"/>
                </a:lnTo>
                <a:lnTo>
                  <a:pt x="3723" y="12177"/>
                </a:lnTo>
                <a:lnTo>
                  <a:pt x="3903" y="12252"/>
                </a:lnTo>
                <a:lnTo>
                  <a:pt x="4072" y="12364"/>
                </a:lnTo>
                <a:lnTo>
                  <a:pt x="4230" y="12494"/>
                </a:lnTo>
                <a:lnTo>
                  <a:pt x="4353" y="12643"/>
                </a:lnTo>
                <a:lnTo>
                  <a:pt x="4488" y="12829"/>
                </a:lnTo>
                <a:lnTo>
                  <a:pt x="4567" y="13034"/>
                </a:lnTo>
                <a:lnTo>
                  <a:pt x="4657" y="13257"/>
                </a:lnTo>
                <a:lnTo>
                  <a:pt x="4702" y="13462"/>
                </a:lnTo>
                <a:lnTo>
                  <a:pt x="4725" y="13686"/>
                </a:lnTo>
                <a:lnTo>
                  <a:pt x="4702" y="14282"/>
                </a:lnTo>
                <a:lnTo>
                  <a:pt x="4657" y="15045"/>
                </a:lnTo>
                <a:lnTo>
                  <a:pt x="4612" y="15976"/>
                </a:lnTo>
                <a:lnTo>
                  <a:pt x="4590" y="16926"/>
                </a:lnTo>
                <a:lnTo>
                  <a:pt x="4567" y="17968"/>
                </a:lnTo>
                <a:lnTo>
                  <a:pt x="4567" y="19011"/>
                </a:lnTo>
                <a:lnTo>
                  <a:pt x="4590" y="19514"/>
                </a:lnTo>
                <a:lnTo>
                  <a:pt x="4612" y="19980"/>
                </a:lnTo>
                <a:lnTo>
                  <a:pt x="4657" y="20426"/>
                </a:lnTo>
                <a:lnTo>
                  <a:pt x="4725" y="20836"/>
                </a:lnTo>
                <a:lnTo>
                  <a:pt x="4848" y="20929"/>
                </a:lnTo>
                <a:lnTo>
                  <a:pt x="5040" y="21004"/>
                </a:lnTo>
                <a:lnTo>
                  <a:pt x="5265" y="21078"/>
                </a:lnTo>
                <a:lnTo>
                  <a:pt x="5478" y="21115"/>
                </a:lnTo>
                <a:lnTo>
                  <a:pt x="6041" y="21115"/>
                </a:lnTo>
                <a:lnTo>
                  <a:pt x="6637" y="21078"/>
                </a:lnTo>
                <a:lnTo>
                  <a:pt x="7312" y="21004"/>
                </a:lnTo>
                <a:lnTo>
                  <a:pt x="7998" y="20929"/>
                </a:lnTo>
                <a:lnTo>
                  <a:pt x="8696" y="20855"/>
                </a:lnTo>
                <a:lnTo>
                  <a:pt x="9360" y="20836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7" name="Puzzle3"/>
          <p:cNvSpPr>
            <a:spLocks noEditPoints="1" noChangeArrowheads="1"/>
          </p:cNvSpPr>
          <p:nvPr/>
        </p:nvSpPr>
        <p:spPr bwMode="auto">
          <a:xfrm>
            <a:off x="4643730" y="597996"/>
            <a:ext cx="1012316" cy="1221887"/>
          </a:xfrm>
          <a:custGeom>
            <a:avLst/>
            <a:gdLst>
              <a:gd name="T0" fmla="*/ 10391 w 21600"/>
              <a:gd name="T1" fmla="*/ 15806 h 21600"/>
              <a:gd name="T2" fmla="*/ 20551 w 21600"/>
              <a:gd name="T3" fmla="*/ 21088 h 21600"/>
              <a:gd name="T4" fmla="*/ 13180 w 21600"/>
              <a:gd name="T5" fmla="*/ 13801 h 21600"/>
              <a:gd name="T6" fmla="*/ 20551 w 21600"/>
              <a:gd name="T7" fmla="*/ 7025 h 21600"/>
              <a:gd name="T8" fmla="*/ 10500 w 21600"/>
              <a:gd name="T9" fmla="*/ 52 h 21600"/>
              <a:gd name="T10" fmla="*/ 692 w 21600"/>
              <a:gd name="T11" fmla="*/ 6802 h 21600"/>
              <a:gd name="T12" fmla="*/ 8064 w 21600"/>
              <a:gd name="T13" fmla="*/ 13526 h 21600"/>
              <a:gd name="T14" fmla="*/ 692 w 21600"/>
              <a:gd name="T15" fmla="*/ 21088 h 21600"/>
              <a:gd name="T16" fmla="*/ 2273 w 21600"/>
              <a:gd name="T17" fmla="*/ 7719 h 21600"/>
              <a:gd name="T18" fmla="*/ 19149 w 21600"/>
              <a:gd name="T19" fmla="*/ 20237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6625" y="20892"/>
                </a:moveTo>
                <a:lnTo>
                  <a:pt x="7105" y="21023"/>
                </a:lnTo>
                <a:lnTo>
                  <a:pt x="7513" y="21088"/>
                </a:lnTo>
                <a:lnTo>
                  <a:pt x="7922" y="21115"/>
                </a:lnTo>
                <a:lnTo>
                  <a:pt x="8242" y="21115"/>
                </a:lnTo>
                <a:lnTo>
                  <a:pt x="8544" y="21062"/>
                </a:lnTo>
                <a:lnTo>
                  <a:pt x="8810" y="20997"/>
                </a:lnTo>
                <a:lnTo>
                  <a:pt x="9023" y="20892"/>
                </a:lnTo>
                <a:lnTo>
                  <a:pt x="9148" y="20761"/>
                </a:lnTo>
                <a:lnTo>
                  <a:pt x="9290" y="20616"/>
                </a:lnTo>
                <a:lnTo>
                  <a:pt x="9361" y="20459"/>
                </a:lnTo>
                <a:lnTo>
                  <a:pt x="9396" y="20289"/>
                </a:lnTo>
                <a:lnTo>
                  <a:pt x="9396" y="20092"/>
                </a:lnTo>
                <a:lnTo>
                  <a:pt x="9325" y="19909"/>
                </a:lnTo>
                <a:lnTo>
                  <a:pt x="9219" y="19738"/>
                </a:lnTo>
                <a:lnTo>
                  <a:pt x="9094" y="19555"/>
                </a:lnTo>
                <a:lnTo>
                  <a:pt x="8917" y="19384"/>
                </a:lnTo>
                <a:lnTo>
                  <a:pt x="8650" y="19162"/>
                </a:lnTo>
                <a:lnTo>
                  <a:pt x="8437" y="18900"/>
                </a:lnTo>
                <a:lnTo>
                  <a:pt x="8277" y="18624"/>
                </a:lnTo>
                <a:lnTo>
                  <a:pt x="8135" y="18349"/>
                </a:lnTo>
                <a:lnTo>
                  <a:pt x="8028" y="18048"/>
                </a:lnTo>
                <a:lnTo>
                  <a:pt x="7993" y="17746"/>
                </a:lnTo>
                <a:lnTo>
                  <a:pt x="7993" y="17471"/>
                </a:lnTo>
                <a:lnTo>
                  <a:pt x="8028" y="17169"/>
                </a:lnTo>
                <a:lnTo>
                  <a:pt x="8135" y="16920"/>
                </a:lnTo>
                <a:lnTo>
                  <a:pt x="8277" y="16671"/>
                </a:lnTo>
                <a:lnTo>
                  <a:pt x="8366" y="16540"/>
                </a:lnTo>
                <a:lnTo>
                  <a:pt x="8473" y="16409"/>
                </a:lnTo>
                <a:lnTo>
                  <a:pt x="8615" y="16317"/>
                </a:lnTo>
                <a:lnTo>
                  <a:pt x="8739" y="16213"/>
                </a:lnTo>
                <a:lnTo>
                  <a:pt x="8881" y="16134"/>
                </a:lnTo>
                <a:lnTo>
                  <a:pt x="9059" y="16055"/>
                </a:lnTo>
                <a:lnTo>
                  <a:pt x="9254" y="15990"/>
                </a:lnTo>
                <a:lnTo>
                  <a:pt x="9432" y="15911"/>
                </a:lnTo>
                <a:lnTo>
                  <a:pt x="9663" y="15885"/>
                </a:lnTo>
                <a:lnTo>
                  <a:pt x="9876" y="15833"/>
                </a:lnTo>
                <a:lnTo>
                  <a:pt x="10142" y="15806"/>
                </a:lnTo>
                <a:lnTo>
                  <a:pt x="10391" y="15806"/>
                </a:lnTo>
                <a:lnTo>
                  <a:pt x="10728" y="15806"/>
                </a:lnTo>
                <a:lnTo>
                  <a:pt x="10995" y="15806"/>
                </a:lnTo>
                <a:lnTo>
                  <a:pt x="11279" y="15833"/>
                </a:lnTo>
                <a:lnTo>
                  <a:pt x="11546" y="15885"/>
                </a:lnTo>
                <a:lnTo>
                  <a:pt x="11776" y="15937"/>
                </a:lnTo>
                <a:lnTo>
                  <a:pt x="12025" y="15990"/>
                </a:lnTo>
                <a:lnTo>
                  <a:pt x="12221" y="16055"/>
                </a:lnTo>
                <a:lnTo>
                  <a:pt x="12434" y="16134"/>
                </a:lnTo>
                <a:lnTo>
                  <a:pt x="12611" y="16213"/>
                </a:lnTo>
                <a:lnTo>
                  <a:pt x="12771" y="16317"/>
                </a:lnTo>
                <a:lnTo>
                  <a:pt x="12913" y="16409"/>
                </a:lnTo>
                <a:lnTo>
                  <a:pt x="13038" y="16514"/>
                </a:lnTo>
                <a:lnTo>
                  <a:pt x="13251" y="16737"/>
                </a:lnTo>
                <a:lnTo>
                  <a:pt x="13428" y="16986"/>
                </a:lnTo>
                <a:lnTo>
                  <a:pt x="13517" y="17248"/>
                </a:lnTo>
                <a:lnTo>
                  <a:pt x="13588" y="17523"/>
                </a:lnTo>
                <a:lnTo>
                  <a:pt x="13588" y="17799"/>
                </a:lnTo>
                <a:lnTo>
                  <a:pt x="13517" y="18074"/>
                </a:lnTo>
                <a:lnTo>
                  <a:pt x="13428" y="18323"/>
                </a:lnTo>
                <a:lnTo>
                  <a:pt x="13286" y="18572"/>
                </a:lnTo>
                <a:lnTo>
                  <a:pt x="13109" y="18808"/>
                </a:lnTo>
                <a:lnTo>
                  <a:pt x="12878" y="19031"/>
                </a:lnTo>
                <a:lnTo>
                  <a:pt x="12434" y="19411"/>
                </a:lnTo>
                <a:lnTo>
                  <a:pt x="12132" y="19738"/>
                </a:lnTo>
                <a:lnTo>
                  <a:pt x="12025" y="19856"/>
                </a:lnTo>
                <a:lnTo>
                  <a:pt x="11919" y="20014"/>
                </a:lnTo>
                <a:lnTo>
                  <a:pt x="11883" y="20132"/>
                </a:lnTo>
                <a:lnTo>
                  <a:pt x="11883" y="20263"/>
                </a:lnTo>
                <a:lnTo>
                  <a:pt x="11883" y="20394"/>
                </a:lnTo>
                <a:lnTo>
                  <a:pt x="11954" y="20485"/>
                </a:lnTo>
                <a:lnTo>
                  <a:pt x="12061" y="20590"/>
                </a:lnTo>
                <a:lnTo>
                  <a:pt x="12185" y="20695"/>
                </a:lnTo>
                <a:lnTo>
                  <a:pt x="12327" y="20787"/>
                </a:lnTo>
                <a:lnTo>
                  <a:pt x="12540" y="20892"/>
                </a:lnTo>
                <a:lnTo>
                  <a:pt x="12771" y="20997"/>
                </a:lnTo>
                <a:lnTo>
                  <a:pt x="13073" y="21088"/>
                </a:lnTo>
                <a:lnTo>
                  <a:pt x="13428" y="21193"/>
                </a:lnTo>
                <a:lnTo>
                  <a:pt x="13873" y="21298"/>
                </a:lnTo>
                <a:lnTo>
                  <a:pt x="14317" y="21390"/>
                </a:lnTo>
                <a:lnTo>
                  <a:pt x="14778" y="21468"/>
                </a:lnTo>
                <a:lnTo>
                  <a:pt x="15294" y="21547"/>
                </a:lnTo>
                <a:lnTo>
                  <a:pt x="15809" y="21600"/>
                </a:lnTo>
                <a:lnTo>
                  <a:pt x="16359" y="21652"/>
                </a:lnTo>
                <a:lnTo>
                  <a:pt x="16875" y="21678"/>
                </a:lnTo>
                <a:lnTo>
                  <a:pt x="17407" y="21678"/>
                </a:lnTo>
                <a:lnTo>
                  <a:pt x="17958" y="21678"/>
                </a:lnTo>
                <a:lnTo>
                  <a:pt x="18473" y="21652"/>
                </a:lnTo>
                <a:lnTo>
                  <a:pt x="18953" y="21573"/>
                </a:lnTo>
                <a:lnTo>
                  <a:pt x="19397" y="21495"/>
                </a:lnTo>
                <a:lnTo>
                  <a:pt x="19841" y="21390"/>
                </a:lnTo>
                <a:lnTo>
                  <a:pt x="20214" y="21272"/>
                </a:lnTo>
                <a:lnTo>
                  <a:pt x="20551" y="21088"/>
                </a:lnTo>
                <a:lnTo>
                  <a:pt x="20480" y="20787"/>
                </a:lnTo>
                <a:lnTo>
                  <a:pt x="20409" y="20485"/>
                </a:lnTo>
                <a:lnTo>
                  <a:pt x="20356" y="20158"/>
                </a:lnTo>
                <a:lnTo>
                  <a:pt x="20356" y="19804"/>
                </a:lnTo>
                <a:lnTo>
                  <a:pt x="20321" y="19083"/>
                </a:lnTo>
                <a:lnTo>
                  <a:pt x="20356" y="18349"/>
                </a:lnTo>
                <a:lnTo>
                  <a:pt x="20409" y="17641"/>
                </a:lnTo>
                <a:lnTo>
                  <a:pt x="20480" y="17012"/>
                </a:lnTo>
                <a:lnTo>
                  <a:pt x="20551" y="16488"/>
                </a:lnTo>
                <a:lnTo>
                  <a:pt x="20551" y="16055"/>
                </a:lnTo>
                <a:lnTo>
                  <a:pt x="20551" y="15911"/>
                </a:lnTo>
                <a:lnTo>
                  <a:pt x="20445" y="15754"/>
                </a:lnTo>
                <a:lnTo>
                  <a:pt x="20356" y="15610"/>
                </a:lnTo>
                <a:lnTo>
                  <a:pt x="20178" y="15452"/>
                </a:lnTo>
                <a:lnTo>
                  <a:pt x="20001" y="15334"/>
                </a:lnTo>
                <a:lnTo>
                  <a:pt x="19770" y="15230"/>
                </a:lnTo>
                <a:lnTo>
                  <a:pt x="19521" y="15125"/>
                </a:lnTo>
                <a:lnTo>
                  <a:pt x="19290" y="15059"/>
                </a:lnTo>
                <a:lnTo>
                  <a:pt x="19024" y="15007"/>
                </a:lnTo>
                <a:lnTo>
                  <a:pt x="18740" y="14954"/>
                </a:lnTo>
                <a:lnTo>
                  <a:pt x="18509" y="14954"/>
                </a:lnTo>
                <a:lnTo>
                  <a:pt x="18225" y="14954"/>
                </a:lnTo>
                <a:lnTo>
                  <a:pt x="17994" y="15007"/>
                </a:lnTo>
                <a:lnTo>
                  <a:pt x="17763" y="15085"/>
                </a:lnTo>
                <a:lnTo>
                  <a:pt x="17550" y="15177"/>
                </a:lnTo>
                <a:lnTo>
                  <a:pt x="17372" y="15308"/>
                </a:lnTo>
                <a:lnTo>
                  <a:pt x="17176" y="15426"/>
                </a:lnTo>
                <a:lnTo>
                  <a:pt x="16928" y="15557"/>
                </a:lnTo>
                <a:lnTo>
                  <a:pt x="16661" y="15636"/>
                </a:lnTo>
                <a:lnTo>
                  <a:pt x="16359" y="15688"/>
                </a:lnTo>
                <a:lnTo>
                  <a:pt x="16022" y="15715"/>
                </a:lnTo>
                <a:lnTo>
                  <a:pt x="15667" y="15688"/>
                </a:lnTo>
                <a:lnTo>
                  <a:pt x="15294" y="15662"/>
                </a:lnTo>
                <a:lnTo>
                  <a:pt x="14956" y="15583"/>
                </a:lnTo>
                <a:lnTo>
                  <a:pt x="14619" y="15479"/>
                </a:lnTo>
                <a:lnTo>
                  <a:pt x="14281" y="15334"/>
                </a:lnTo>
                <a:lnTo>
                  <a:pt x="13961" y="15177"/>
                </a:lnTo>
                <a:lnTo>
                  <a:pt x="13695" y="14981"/>
                </a:lnTo>
                <a:lnTo>
                  <a:pt x="13588" y="14850"/>
                </a:lnTo>
                <a:lnTo>
                  <a:pt x="13482" y="14732"/>
                </a:lnTo>
                <a:lnTo>
                  <a:pt x="13393" y="14600"/>
                </a:lnTo>
                <a:lnTo>
                  <a:pt x="13322" y="14456"/>
                </a:lnTo>
                <a:lnTo>
                  <a:pt x="13251" y="14299"/>
                </a:lnTo>
                <a:lnTo>
                  <a:pt x="13215" y="14155"/>
                </a:lnTo>
                <a:lnTo>
                  <a:pt x="13180" y="13971"/>
                </a:lnTo>
                <a:lnTo>
                  <a:pt x="13180" y="13801"/>
                </a:lnTo>
                <a:lnTo>
                  <a:pt x="13180" y="13591"/>
                </a:lnTo>
                <a:lnTo>
                  <a:pt x="13215" y="13395"/>
                </a:lnTo>
                <a:lnTo>
                  <a:pt x="13251" y="13198"/>
                </a:lnTo>
                <a:lnTo>
                  <a:pt x="13322" y="13015"/>
                </a:lnTo>
                <a:lnTo>
                  <a:pt x="13393" y="12870"/>
                </a:lnTo>
                <a:lnTo>
                  <a:pt x="13482" y="12713"/>
                </a:lnTo>
                <a:lnTo>
                  <a:pt x="13588" y="12569"/>
                </a:lnTo>
                <a:lnTo>
                  <a:pt x="13730" y="12438"/>
                </a:lnTo>
                <a:lnTo>
                  <a:pt x="13997" y="12215"/>
                </a:lnTo>
                <a:lnTo>
                  <a:pt x="14334" y="12005"/>
                </a:lnTo>
                <a:lnTo>
                  <a:pt x="14690" y="11861"/>
                </a:lnTo>
                <a:lnTo>
                  <a:pt x="15063" y="11756"/>
                </a:lnTo>
                <a:lnTo>
                  <a:pt x="15436" y="11678"/>
                </a:lnTo>
                <a:lnTo>
                  <a:pt x="15809" y="11638"/>
                </a:lnTo>
                <a:lnTo>
                  <a:pt x="16182" y="11638"/>
                </a:lnTo>
                <a:lnTo>
                  <a:pt x="16555" y="11678"/>
                </a:lnTo>
                <a:lnTo>
                  <a:pt x="16910" y="11730"/>
                </a:lnTo>
                <a:lnTo>
                  <a:pt x="17248" y="11835"/>
                </a:lnTo>
                <a:lnTo>
                  <a:pt x="17514" y="11966"/>
                </a:lnTo>
                <a:lnTo>
                  <a:pt x="17763" y="12110"/>
                </a:lnTo>
                <a:lnTo>
                  <a:pt x="17887" y="12215"/>
                </a:lnTo>
                <a:lnTo>
                  <a:pt x="18065" y="12307"/>
                </a:lnTo>
                <a:lnTo>
                  <a:pt x="18260" y="12412"/>
                </a:lnTo>
                <a:lnTo>
                  <a:pt x="18438" y="12464"/>
                </a:lnTo>
                <a:lnTo>
                  <a:pt x="18669" y="12543"/>
                </a:lnTo>
                <a:lnTo>
                  <a:pt x="18882" y="12569"/>
                </a:lnTo>
                <a:lnTo>
                  <a:pt x="19113" y="12595"/>
                </a:lnTo>
                <a:lnTo>
                  <a:pt x="19361" y="12608"/>
                </a:lnTo>
                <a:lnTo>
                  <a:pt x="19592" y="12608"/>
                </a:lnTo>
                <a:lnTo>
                  <a:pt x="19841" y="12595"/>
                </a:lnTo>
                <a:lnTo>
                  <a:pt x="20072" y="12543"/>
                </a:lnTo>
                <a:lnTo>
                  <a:pt x="20321" y="12490"/>
                </a:lnTo>
                <a:lnTo>
                  <a:pt x="20551" y="12438"/>
                </a:lnTo>
                <a:lnTo>
                  <a:pt x="20800" y="12333"/>
                </a:lnTo>
                <a:lnTo>
                  <a:pt x="20996" y="12241"/>
                </a:lnTo>
                <a:lnTo>
                  <a:pt x="21244" y="12110"/>
                </a:lnTo>
                <a:lnTo>
                  <a:pt x="21298" y="12032"/>
                </a:lnTo>
                <a:lnTo>
                  <a:pt x="21404" y="11966"/>
                </a:lnTo>
                <a:lnTo>
                  <a:pt x="21475" y="11861"/>
                </a:lnTo>
                <a:lnTo>
                  <a:pt x="21511" y="11730"/>
                </a:lnTo>
                <a:lnTo>
                  <a:pt x="21617" y="11481"/>
                </a:lnTo>
                <a:lnTo>
                  <a:pt x="21653" y="11180"/>
                </a:lnTo>
                <a:lnTo>
                  <a:pt x="21653" y="10826"/>
                </a:lnTo>
                <a:lnTo>
                  <a:pt x="21653" y="10472"/>
                </a:lnTo>
                <a:lnTo>
                  <a:pt x="21582" y="10092"/>
                </a:lnTo>
                <a:lnTo>
                  <a:pt x="21511" y="9725"/>
                </a:lnTo>
                <a:lnTo>
                  <a:pt x="21298" y="8912"/>
                </a:lnTo>
                <a:lnTo>
                  <a:pt x="21067" y="8191"/>
                </a:lnTo>
                <a:lnTo>
                  <a:pt x="20800" y="7536"/>
                </a:lnTo>
                <a:lnTo>
                  <a:pt x="20551" y="7025"/>
                </a:lnTo>
                <a:lnTo>
                  <a:pt x="20001" y="7103"/>
                </a:lnTo>
                <a:lnTo>
                  <a:pt x="19432" y="7156"/>
                </a:lnTo>
                <a:lnTo>
                  <a:pt x="18846" y="7208"/>
                </a:lnTo>
                <a:lnTo>
                  <a:pt x="18225" y="7208"/>
                </a:lnTo>
                <a:lnTo>
                  <a:pt x="17656" y="7208"/>
                </a:lnTo>
                <a:lnTo>
                  <a:pt x="17070" y="7182"/>
                </a:lnTo>
                <a:lnTo>
                  <a:pt x="16484" y="7156"/>
                </a:lnTo>
                <a:lnTo>
                  <a:pt x="15986" y="7103"/>
                </a:lnTo>
                <a:lnTo>
                  <a:pt x="14992" y="6999"/>
                </a:lnTo>
                <a:lnTo>
                  <a:pt x="14210" y="6907"/>
                </a:lnTo>
                <a:lnTo>
                  <a:pt x="13695" y="6828"/>
                </a:lnTo>
                <a:lnTo>
                  <a:pt x="13517" y="6802"/>
                </a:lnTo>
                <a:lnTo>
                  <a:pt x="13073" y="6645"/>
                </a:lnTo>
                <a:lnTo>
                  <a:pt x="12700" y="6474"/>
                </a:lnTo>
                <a:lnTo>
                  <a:pt x="12363" y="6304"/>
                </a:lnTo>
                <a:lnTo>
                  <a:pt x="12132" y="6094"/>
                </a:lnTo>
                <a:lnTo>
                  <a:pt x="11919" y="5871"/>
                </a:lnTo>
                <a:lnTo>
                  <a:pt x="11776" y="5649"/>
                </a:lnTo>
                <a:lnTo>
                  <a:pt x="11688" y="5413"/>
                </a:lnTo>
                <a:lnTo>
                  <a:pt x="11617" y="5190"/>
                </a:lnTo>
                <a:lnTo>
                  <a:pt x="11617" y="4941"/>
                </a:lnTo>
                <a:lnTo>
                  <a:pt x="11652" y="4718"/>
                </a:lnTo>
                <a:lnTo>
                  <a:pt x="11723" y="4482"/>
                </a:lnTo>
                <a:lnTo>
                  <a:pt x="11812" y="4285"/>
                </a:lnTo>
                <a:lnTo>
                  <a:pt x="11919" y="4089"/>
                </a:lnTo>
                <a:lnTo>
                  <a:pt x="12096" y="3905"/>
                </a:lnTo>
                <a:lnTo>
                  <a:pt x="12292" y="3735"/>
                </a:lnTo>
                <a:lnTo>
                  <a:pt x="12505" y="3604"/>
                </a:lnTo>
                <a:lnTo>
                  <a:pt x="12700" y="3460"/>
                </a:lnTo>
                <a:lnTo>
                  <a:pt x="12878" y="3250"/>
                </a:lnTo>
                <a:lnTo>
                  <a:pt x="13038" y="3027"/>
                </a:lnTo>
                <a:lnTo>
                  <a:pt x="13180" y="2752"/>
                </a:lnTo>
                <a:lnTo>
                  <a:pt x="13286" y="2477"/>
                </a:lnTo>
                <a:lnTo>
                  <a:pt x="13322" y="2175"/>
                </a:lnTo>
                <a:lnTo>
                  <a:pt x="13357" y="1874"/>
                </a:lnTo>
                <a:lnTo>
                  <a:pt x="13286" y="1572"/>
                </a:lnTo>
                <a:lnTo>
                  <a:pt x="13180" y="1271"/>
                </a:lnTo>
                <a:lnTo>
                  <a:pt x="13038" y="983"/>
                </a:lnTo>
                <a:lnTo>
                  <a:pt x="12949" y="865"/>
                </a:lnTo>
                <a:lnTo>
                  <a:pt x="12807" y="733"/>
                </a:lnTo>
                <a:lnTo>
                  <a:pt x="12665" y="616"/>
                </a:lnTo>
                <a:lnTo>
                  <a:pt x="12505" y="511"/>
                </a:lnTo>
                <a:lnTo>
                  <a:pt x="12327" y="406"/>
                </a:lnTo>
                <a:lnTo>
                  <a:pt x="12132" y="314"/>
                </a:lnTo>
                <a:lnTo>
                  <a:pt x="11883" y="235"/>
                </a:lnTo>
                <a:lnTo>
                  <a:pt x="11652" y="183"/>
                </a:lnTo>
                <a:lnTo>
                  <a:pt x="11368" y="104"/>
                </a:lnTo>
                <a:lnTo>
                  <a:pt x="11101" y="78"/>
                </a:lnTo>
                <a:lnTo>
                  <a:pt x="10800" y="52"/>
                </a:lnTo>
                <a:lnTo>
                  <a:pt x="10444" y="52"/>
                </a:lnTo>
                <a:lnTo>
                  <a:pt x="10142" y="52"/>
                </a:lnTo>
                <a:lnTo>
                  <a:pt x="9840" y="78"/>
                </a:lnTo>
                <a:lnTo>
                  <a:pt x="9574" y="104"/>
                </a:lnTo>
                <a:lnTo>
                  <a:pt x="9325" y="157"/>
                </a:lnTo>
                <a:lnTo>
                  <a:pt x="9094" y="209"/>
                </a:lnTo>
                <a:lnTo>
                  <a:pt x="8846" y="262"/>
                </a:lnTo>
                <a:lnTo>
                  <a:pt x="8650" y="340"/>
                </a:lnTo>
                <a:lnTo>
                  <a:pt x="8437" y="432"/>
                </a:lnTo>
                <a:lnTo>
                  <a:pt x="8277" y="511"/>
                </a:lnTo>
                <a:lnTo>
                  <a:pt x="8100" y="616"/>
                </a:lnTo>
                <a:lnTo>
                  <a:pt x="7957" y="707"/>
                </a:lnTo>
                <a:lnTo>
                  <a:pt x="7833" y="838"/>
                </a:lnTo>
                <a:lnTo>
                  <a:pt x="7620" y="1061"/>
                </a:lnTo>
                <a:lnTo>
                  <a:pt x="7442" y="1336"/>
                </a:lnTo>
                <a:lnTo>
                  <a:pt x="7353" y="1599"/>
                </a:lnTo>
                <a:lnTo>
                  <a:pt x="7318" y="1900"/>
                </a:lnTo>
                <a:lnTo>
                  <a:pt x="7318" y="2175"/>
                </a:lnTo>
                <a:lnTo>
                  <a:pt x="7353" y="2450"/>
                </a:lnTo>
                <a:lnTo>
                  <a:pt x="7442" y="2726"/>
                </a:lnTo>
                <a:lnTo>
                  <a:pt x="7620" y="2975"/>
                </a:lnTo>
                <a:lnTo>
                  <a:pt x="7833" y="3198"/>
                </a:lnTo>
                <a:lnTo>
                  <a:pt x="8064" y="3433"/>
                </a:lnTo>
                <a:lnTo>
                  <a:pt x="8295" y="3630"/>
                </a:lnTo>
                <a:lnTo>
                  <a:pt x="8508" y="3853"/>
                </a:lnTo>
                <a:lnTo>
                  <a:pt x="8686" y="4089"/>
                </a:lnTo>
                <a:lnTo>
                  <a:pt x="8775" y="4312"/>
                </a:lnTo>
                <a:lnTo>
                  <a:pt x="8846" y="4561"/>
                </a:lnTo>
                <a:lnTo>
                  <a:pt x="8846" y="4810"/>
                </a:lnTo>
                <a:lnTo>
                  <a:pt x="8810" y="5059"/>
                </a:lnTo>
                <a:lnTo>
                  <a:pt x="8721" y="5295"/>
                </a:lnTo>
                <a:lnTo>
                  <a:pt x="8579" y="5544"/>
                </a:lnTo>
                <a:lnTo>
                  <a:pt x="8366" y="5766"/>
                </a:lnTo>
                <a:lnTo>
                  <a:pt x="8135" y="5976"/>
                </a:lnTo>
                <a:lnTo>
                  <a:pt x="7833" y="6199"/>
                </a:lnTo>
                <a:lnTo>
                  <a:pt x="7478" y="6369"/>
                </a:lnTo>
                <a:lnTo>
                  <a:pt x="7069" y="6527"/>
                </a:lnTo>
                <a:lnTo>
                  <a:pt x="6590" y="6671"/>
                </a:lnTo>
                <a:lnTo>
                  <a:pt x="6092" y="6802"/>
                </a:lnTo>
                <a:lnTo>
                  <a:pt x="5684" y="6802"/>
                </a:lnTo>
                <a:lnTo>
                  <a:pt x="5133" y="6802"/>
                </a:lnTo>
                <a:lnTo>
                  <a:pt x="4547" y="6802"/>
                </a:lnTo>
                <a:lnTo>
                  <a:pt x="3872" y="6802"/>
                </a:lnTo>
                <a:lnTo>
                  <a:pt x="3144" y="6802"/>
                </a:lnTo>
                <a:lnTo>
                  <a:pt x="2362" y="6802"/>
                </a:lnTo>
                <a:lnTo>
                  <a:pt x="1545" y="6802"/>
                </a:lnTo>
                <a:lnTo>
                  <a:pt x="692" y="6802"/>
                </a:lnTo>
                <a:lnTo>
                  <a:pt x="586" y="7234"/>
                </a:lnTo>
                <a:lnTo>
                  <a:pt x="461" y="7837"/>
                </a:lnTo>
                <a:lnTo>
                  <a:pt x="355" y="8493"/>
                </a:lnTo>
                <a:lnTo>
                  <a:pt x="248" y="9187"/>
                </a:lnTo>
                <a:lnTo>
                  <a:pt x="142" y="9869"/>
                </a:lnTo>
                <a:lnTo>
                  <a:pt x="106" y="10498"/>
                </a:lnTo>
                <a:lnTo>
                  <a:pt x="106" y="10983"/>
                </a:lnTo>
                <a:lnTo>
                  <a:pt x="106" y="11311"/>
                </a:lnTo>
                <a:lnTo>
                  <a:pt x="213" y="11481"/>
                </a:lnTo>
                <a:lnTo>
                  <a:pt x="319" y="11651"/>
                </a:lnTo>
                <a:lnTo>
                  <a:pt x="497" y="11783"/>
                </a:lnTo>
                <a:lnTo>
                  <a:pt x="692" y="11914"/>
                </a:lnTo>
                <a:lnTo>
                  <a:pt x="941" y="12032"/>
                </a:lnTo>
                <a:lnTo>
                  <a:pt x="1207" y="12110"/>
                </a:lnTo>
                <a:lnTo>
                  <a:pt x="1509" y="12189"/>
                </a:lnTo>
                <a:lnTo>
                  <a:pt x="1794" y="12241"/>
                </a:lnTo>
                <a:lnTo>
                  <a:pt x="2131" y="12267"/>
                </a:lnTo>
                <a:lnTo>
                  <a:pt x="2433" y="12281"/>
                </a:lnTo>
                <a:lnTo>
                  <a:pt x="2735" y="12267"/>
                </a:lnTo>
                <a:lnTo>
                  <a:pt x="3055" y="12241"/>
                </a:lnTo>
                <a:lnTo>
                  <a:pt x="3357" y="12189"/>
                </a:lnTo>
                <a:lnTo>
                  <a:pt x="3623" y="12084"/>
                </a:lnTo>
                <a:lnTo>
                  <a:pt x="3872" y="11979"/>
                </a:lnTo>
                <a:lnTo>
                  <a:pt x="4103" y="11861"/>
                </a:lnTo>
                <a:lnTo>
                  <a:pt x="4316" y="11704"/>
                </a:lnTo>
                <a:lnTo>
                  <a:pt x="4582" y="11612"/>
                </a:lnTo>
                <a:lnTo>
                  <a:pt x="4849" y="11533"/>
                </a:lnTo>
                <a:lnTo>
                  <a:pt x="5169" y="11507"/>
                </a:lnTo>
                <a:lnTo>
                  <a:pt x="5506" y="11481"/>
                </a:lnTo>
                <a:lnTo>
                  <a:pt x="5808" y="11507"/>
                </a:lnTo>
                <a:lnTo>
                  <a:pt x="6146" y="11560"/>
                </a:lnTo>
                <a:lnTo>
                  <a:pt x="6501" y="11651"/>
                </a:lnTo>
                <a:lnTo>
                  <a:pt x="6803" y="11783"/>
                </a:lnTo>
                <a:lnTo>
                  <a:pt x="7105" y="11940"/>
                </a:lnTo>
                <a:lnTo>
                  <a:pt x="7353" y="12110"/>
                </a:lnTo>
                <a:lnTo>
                  <a:pt x="7584" y="12333"/>
                </a:lnTo>
                <a:lnTo>
                  <a:pt x="7798" y="12595"/>
                </a:lnTo>
                <a:lnTo>
                  <a:pt x="7922" y="12870"/>
                </a:lnTo>
                <a:lnTo>
                  <a:pt x="8028" y="13198"/>
                </a:lnTo>
                <a:lnTo>
                  <a:pt x="8064" y="13526"/>
                </a:lnTo>
                <a:lnTo>
                  <a:pt x="8028" y="13775"/>
                </a:lnTo>
                <a:lnTo>
                  <a:pt x="7922" y="13998"/>
                </a:lnTo>
                <a:lnTo>
                  <a:pt x="7798" y="14220"/>
                </a:lnTo>
                <a:lnTo>
                  <a:pt x="7584" y="14404"/>
                </a:lnTo>
                <a:lnTo>
                  <a:pt x="7353" y="14574"/>
                </a:lnTo>
                <a:lnTo>
                  <a:pt x="7105" y="14732"/>
                </a:lnTo>
                <a:lnTo>
                  <a:pt x="6803" y="14850"/>
                </a:lnTo>
                <a:lnTo>
                  <a:pt x="6501" y="14954"/>
                </a:lnTo>
                <a:lnTo>
                  <a:pt x="6146" y="15033"/>
                </a:lnTo>
                <a:lnTo>
                  <a:pt x="5808" y="15085"/>
                </a:lnTo>
                <a:lnTo>
                  <a:pt x="5506" y="15085"/>
                </a:lnTo>
                <a:lnTo>
                  <a:pt x="5169" y="15059"/>
                </a:lnTo>
                <a:lnTo>
                  <a:pt x="4849" y="15007"/>
                </a:lnTo>
                <a:lnTo>
                  <a:pt x="4582" y="14902"/>
                </a:lnTo>
                <a:lnTo>
                  <a:pt x="4316" y="14784"/>
                </a:lnTo>
                <a:lnTo>
                  <a:pt x="4103" y="14600"/>
                </a:lnTo>
                <a:lnTo>
                  <a:pt x="3907" y="14430"/>
                </a:lnTo>
                <a:lnTo>
                  <a:pt x="3659" y="14299"/>
                </a:lnTo>
                <a:lnTo>
                  <a:pt x="3428" y="14194"/>
                </a:lnTo>
                <a:lnTo>
                  <a:pt x="3179" y="14129"/>
                </a:lnTo>
                <a:lnTo>
                  <a:pt x="2913" y="14102"/>
                </a:lnTo>
                <a:lnTo>
                  <a:pt x="2646" y="14102"/>
                </a:lnTo>
                <a:lnTo>
                  <a:pt x="2362" y="14129"/>
                </a:lnTo>
                <a:lnTo>
                  <a:pt x="2096" y="14168"/>
                </a:lnTo>
                <a:lnTo>
                  <a:pt x="1811" y="14273"/>
                </a:lnTo>
                <a:lnTo>
                  <a:pt x="1545" y="14378"/>
                </a:lnTo>
                <a:lnTo>
                  <a:pt x="1314" y="14496"/>
                </a:lnTo>
                <a:lnTo>
                  <a:pt x="1065" y="14653"/>
                </a:lnTo>
                <a:lnTo>
                  <a:pt x="870" y="14797"/>
                </a:lnTo>
                <a:lnTo>
                  <a:pt x="657" y="14981"/>
                </a:lnTo>
                <a:lnTo>
                  <a:pt x="497" y="15177"/>
                </a:lnTo>
                <a:lnTo>
                  <a:pt x="390" y="15413"/>
                </a:lnTo>
                <a:lnTo>
                  <a:pt x="284" y="15636"/>
                </a:lnTo>
                <a:lnTo>
                  <a:pt x="248" y="15911"/>
                </a:lnTo>
                <a:lnTo>
                  <a:pt x="284" y="16239"/>
                </a:lnTo>
                <a:lnTo>
                  <a:pt x="319" y="16566"/>
                </a:lnTo>
                <a:lnTo>
                  <a:pt x="497" y="17340"/>
                </a:lnTo>
                <a:lnTo>
                  <a:pt x="692" y="18152"/>
                </a:lnTo>
                <a:lnTo>
                  <a:pt x="799" y="18559"/>
                </a:lnTo>
                <a:lnTo>
                  <a:pt x="905" y="18978"/>
                </a:lnTo>
                <a:lnTo>
                  <a:pt x="959" y="19384"/>
                </a:lnTo>
                <a:lnTo>
                  <a:pt x="994" y="19791"/>
                </a:lnTo>
                <a:lnTo>
                  <a:pt x="994" y="20132"/>
                </a:lnTo>
                <a:lnTo>
                  <a:pt x="959" y="20485"/>
                </a:lnTo>
                <a:lnTo>
                  <a:pt x="941" y="20669"/>
                </a:lnTo>
                <a:lnTo>
                  <a:pt x="870" y="20813"/>
                </a:lnTo>
                <a:lnTo>
                  <a:pt x="799" y="20970"/>
                </a:lnTo>
                <a:lnTo>
                  <a:pt x="692" y="21088"/>
                </a:lnTo>
                <a:lnTo>
                  <a:pt x="1474" y="20997"/>
                </a:lnTo>
                <a:lnTo>
                  <a:pt x="2291" y="20866"/>
                </a:lnTo>
                <a:lnTo>
                  <a:pt x="3108" y="20787"/>
                </a:lnTo>
                <a:lnTo>
                  <a:pt x="3907" y="20721"/>
                </a:lnTo>
                <a:lnTo>
                  <a:pt x="4653" y="20695"/>
                </a:lnTo>
                <a:lnTo>
                  <a:pt x="5364" y="20695"/>
                </a:lnTo>
                <a:lnTo>
                  <a:pt x="5701" y="20721"/>
                </a:lnTo>
                <a:lnTo>
                  <a:pt x="6057" y="20761"/>
                </a:lnTo>
                <a:lnTo>
                  <a:pt x="6323" y="20813"/>
                </a:lnTo>
                <a:lnTo>
                  <a:pt x="6625" y="20892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8" name="Puzzle2"/>
          <p:cNvSpPr>
            <a:spLocks noEditPoints="1" noChangeArrowheads="1"/>
          </p:cNvSpPr>
          <p:nvPr/>
        </p:nvSpPr>
        <p:spPr bwMode="auto">
          <a:xfrm>
            <a:off x="4348895" y="1487656"/>
            <a:ext cx="1615707" cy="1112935"/>
          </a:xfrm>
          <a:custGeom>
            <a:avLst/>
            <a:gdLst>
              <a:gd name="T0" fmla="*/ 11 w 21600"/>
              <a:gd name="T1" fmla="*/ 13386 h 21600"/>
              <a:gd name="T2" fmla="*/ 4202 w 21600"/>
              <a:gd name="T3" fmla="*/ 21161 h 21600"/>
              <a:gd name="T4" fmla="*/ 10400 w 21600"/>
              <a:gd name="T5" fmla="*/ 13909 h 21600"/>
              <a:gd name="T6" fmla="*/ 16821 w 21600"/>
              <a:gd name="T7" fmla="*/ 21190 h 21600"/>
              <a:gd name="T8" fmla="*/ 21600 w 21600"/>
              <a:gd name="T9" fmla="*/ 15083 h 21600"/>
              <a:gd name="T10" fmla="*/ 16889 w 21600"/>
              <a:gd name="T11" fmla="*/ 5739 h 21600"/>
              <a:gd name="T12" fmla="*/ 10800 w 21600"/>
              <a:gd name="T13" fmla="*/ 28 h 21600"/>
              <a:gd name="T14" fmla="*/ 4202 w 21600"/>
              <a:gd name="T15" fmla="*/ 5894 h 21600"/>
              <a:gd name="T16" fmla="*/ 5388 w 21600"/>
              <a:gd name="T17" fmla="*/ 6742 h 21600"/>
              <a:gd name="T18" fmla="*/ 16177 w 21600"/>
              <a:gd name="T19" fmla="*/ 20441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4247" y="12354"/>
                </a:moveTo>
                <a:lnTo>
                  <a:pt x="4134" y="12468"/>
                </a:lnTo>
                <a:lnTo>
                  <a:pt x="4010" y="12581"/>
                </a:lnTo>
                <a:lnTo>
                  <a:pt x="3897" y="12637"/>
                </a:lnTo>
                <a:lnTo>
                  <a:pt x="3773" y="12694"/>
                </a:lnTo>
                <a:lnTo>
                  <a:pt x="3637" y="12694"/>
                </a:lnTo>
                <a:lnTo>
                  <a:pt x="3524" y="12694"/>
                </a:lnTo>
                <a:lnTo>
                  <a:pt x="3400" y="12665"/>
                </a:lnTo>
                <a:lnTo>
                  <a:pt x="3287" y="12609"/>
                </a:lnTo>
                <a:lnTo>
                  <a:pt x="3027" y="12496"/>
                </a:lnTo>
                <a:lnTo>
                  <a:pt x="2790" y="12340"/>
                </a:lnTo>
                <a:lnTo>
                  <a:pt x="2530" y="12142"/>
                </a:lnTo>
                <a:lnTo>
                  <a:pt x="2293" y="11987"/>
                </a:lnTo>
                <a:lnTo>
                  <a:pt x="2033" y="11817"/>
                </a:lnTo>
                <a:lnTo>
                  <a:pt x="1773" y="11676"/>
                </a:lnTo>
                <a:lnTo>
                  <a:pt x="1638" y="11662"/>
                </a:lnTo>
                <a:lnTo>
                  <a:pt x="1513" y="11634"/>
                </a:lnTo>
                <a:lnTo>
                  <a:pt x="1378" y="11634"/>
                </a:lnTo>
                <a:lnTo>
                  <a:pt x="1253" y="11634"/>
                </a:lnTo>
                <a:lnTo>
                  <a:pt x="1118" y="11662"/>
                </a:lnTo>
                <a:lnTo>
                  <a:pt x="971" y="11732"/>
                </a:lnTo>
                <a:lnTo>
                  <a:pt x="835" y="11817"/>
                </a:lnTo>
                <a:lnTo>
                  <a:pt x="711" y="11959"/>
                </a:lnTo>
                <a:lnTo>
                  <a:pt x="553" y="12086"/>
                </a:lnTo>
                <a:lnTo>
                  <a:pt x="429" y="12284"/>
                </a:lnTo>
                <a:lnTo>
                  <a:pt x="271" y="12524"/>
                </a:lnTo>
                <a:lnTo>
                  <a:pt x="146" y="12793"/>
                </a:lnTo>
                <a:lnTo>
                  <a:pt x="79" y="12962"/>
                </a:lnTo>
                <a:lnTo>
                  <a:pt x="33" y="13146"/>
                </a:lnTo>
                <a:lnTo>
                  <a:pt x="11" y="13386"/>
                </a:lnTo>
                <a:lnTo>
                  <a:pt x="11" y="13641"/>
                </a:lnTo>
                <a:lnTo>
                  <a:pt x="33" y="13881"/>
                </a:lnTo>
                <a:lnTo>
                  <a:pt x="101" y="14150"/>
                </a:lnTo>
                <a:lnTo>
                  <a:pt x="192" y="14404"/>
                </a:lnTo>
                <a:lnTo>
                  <a:pt x="293" y="14645"/>
                </a:lnTo>
                <a:lnTo>
                  <a:pt x="451" y="14857"/>
                </a:lnTo>
                <a:lnTo>
                  <a:pt x="621" y="15054"/>
                </a:lnTo>
                <a:lnTo>
                  <a:pt x="734" y="15125"/>
                </a:lnTo>
                <a:lnTo>
                  <a:pt x="835" y="15210"/>
                </a:lnTo>
                <a:lnTo>
                  <a:pt x="948" y="15267"/>
                </a:lnTo>
                <a:lnTo>
                  <a:pt x="1084" y="15323"/>
                </a:lnTo>
                <a:lnTo>
                  <a:pt x="1208" y="15351"/>
                </a:lnTo>
                <a:lnTo>
                  <a:pt x="1355" y="15380"/>
                </a:lnTo>
                <a:lnTo>
                  <a:pt x="1513" y="15380"/>
                </a:lnTo>
                <a:lnTo>
                  <a:pt x="1683" y="15380"/>
                </a:lnTo>
                <a:lnTo>
                  <a:pt x="1864" y="15351"/>
                </a:lnTo>
                <a:lnTo>
                  <a:pt x="2033" y="15323"/>
                </a:lnTo>
                <a:lnTo>
                  <a:pt x="2225" y="15238"/>
                </a:lnTo>
                <a:lnTo>
                  <a:pt x="2428" y="15153"/>
                </a:lnTo>
                <a:lnTo>
                  <a:pt x="2745" y="15026"/>
                </a:lnTo>
                <a:lnTo>
                  <a:pt x="3005" y="14913"/>
                </a:lnTo>
                <a:lnTo>
                  <a:pt x="3264" y="14828"/>
                </a:lnTo>
                <a:lnTo>
                  <a:pt x="3513" y="14800"/>
                </a:lnTo>
                <a:lnTo>
                  <a:pt x="3615" y="14828"/>
                </a:lnTo>
                <a:lnTo>
                  <a:pt x="3728" y="14857"/>
                </a:lnTo>
                <a:lnTo>
                  <a:pt x="3807" y="14913"/>
                </a:lnTo>
                <a:lnTo>
                  <a:pt x="3920" y="14998"/>
                </a:lnTo>
                <a:lnTo>
                  <a:pt x="4010" y="15097"/>
                </a:lnTo>
                <a:lnTo>
                  <a:pt x="4089" y="15238"/>
                </a:lnTo>
                <a:lnTo>
                  <a:pt x="4179" y="15408"/>
                </a:lnTo>
                <a:lnTo>
                  <a:pt x="4247" y="15620"/>
                </a:lnTo>
                <a:lnTo>
                  <a:pt x="4326" y="15860"/>
                </a:lnTo>
                <a:lnTo>
                  <a:pt x="4394" y="16129"/>
                </a:lnTo>
                <a:lnTo>
                  <a:pt x="4439" y="16440"/>
                </a:lnTo>
                <a:lnTo>
                  <a:pt x="4507" y="16737"/>
                </a:lnTo>
                <a:lnTo>
                  <a:pt x="4552" y="17090"/>
                </a:lnTo>
                <a:lnTo>
                  <a:pt x="4575" y="17443"/>
                </a:lnTo>
                <a:lnTo>
                  <a:pt x="4586" y="17825"/>
                </a:lnTo>
                <a:lnTo>
                  <a:pt x="4586" y="18193"/>
                </a:lnTo>
                <a:lnTo>
                  <a:pt x="4586" y="18574"/>
                </a:lnTo>
                <a:lnTo>
                  <a:pt x="4586" y="18984"/>
                </a:lnTo>
                <a:lnTo>
                  <a:pt x="4552" y="19366"/>
                </a:lnTo>
                <a:lnTo>
                  <a:pt x="4507" y="19748"/>
                </a:lnTo>
                <a:lnTo>
                  <a:pt x="4462" y="20129"/>
                </a:lnTo>
                <a:lnTo>
                  <a:pt x="4371" y="20483"/>
                </a:lnTo>
                <a:lnTo>
                  <a:pt x="4292" y="20836"/>
                </a:lnTo>
                <a:lnTo>
                  <a:pt x="4202" y="21161"/>
                </a:lnTo>
                <a:lnTo>
                  <a:pt x="4744" y="21161"/>
                </a:lnTo>
                <a:lnTo>
                  <a:pt x="5264" y="21161"/>
                </a:lnTo>
                <a:lnTo>
                  <a:pt x="5784" y="21161"/>
                </a:lnTo>
                <a:lnTo>
                  <a:pt x="6235" y="21161"/>
                </a:lnTo>
                <a:lnTo>
                  <a:pt x="6676" y="21161"/>
                </a:lnTo>
                <a:lnTo>
                  <a:pt x="7060" y="21161"/>
                </a:lnTo>
                <a:lnTo>
                  <a:pt x="7410" y="21161"/>
                </a:lnTo>
                <a:lnTo>
                  <a:pt x="7670" y="21161"/>
                </a:lnTo>
                <a:lnTo>
                  <a:pt x="8020" y="21020"/>
                </a:lnTo>
                <a:lnTo>
                  <a:pt x="8303" y="20893"/>
                </a:lnTo>
                <a:lnTo>
                  <a:pt x="8563" y="20695"/>
                </a:lnTo>
                <a:lnTo>
                  <a:pt x="8800" y="20511"/>
                </a:lnTo>
                <a:lnTo>
                  <a:pt x="8969" y="20285"/>
                </a:lnTo>
                <a:lnTo>
                  <a:pt x="9150" y="20045"/>
                </a:lnTo>
                <a:lnTo>
                  <a:pt x="9252" y="19804"/>
                </a:lnTo>
                <a:lnTo>
                  <a:pt x="9342" y="19550"/>
                </a:lnTo>
                <a:lnTo>
                  <a:pt x="9410" y="19281"/>
                </a:lnTo>
                <a:lnTo>
                  <a:pt x="9433" y="19013"/>
                </a:lnTo>
                <a:lnTo>
                  <a:pt x="9433" y="18744"/>
                </a:lnTo>
                <a:lnTo>
                  <a:pt x="9387" y="18504"/>
                </a:lnTo>
                <a:lnTo>
                  <a:pt x="9320" y="18221"/>
                </a:lnTo>
                <a:lnTo>
                  <a:pt x="9207" y="17981"/>
                </a:lnTo>
                <a:lnTo>
                  <a:pt x="9105" y="17740"/>
                </a:lnTo>
                <a:lnTo>
                  <a:pt x="8924" y="17514"/>
                </a:lnTo>
                <a:lnTo>
                  <a:pt x="8777" y="17274"/>
                </a:lnTo>
                <a:lnTo>
                  <a:pt x="8642" y="17034"/>
                </a:lnTo>
                <a:lnTo>
                  <a:pt x="8563" y="16765"/>
                </a:lnTo>
                <a:lnTo>
                  <a:pt x="8472" y="16468"/>
                </a:lnTo>
                <a:lnTo>
                  <a:pt x="8450" y="16157"/>
                </a:lnTo>
                <a:lnTo>
                  <a:pt x="8450" y="15860"/>
                </a:lnTo>
                <a:lnTo>
                  <a:pt x="8472" y="15563"/>
                </a:lnTo>
                <a:lnTo>
                  <a:pt x="8540" y="15267"/>
                </a:lnTo>
                <a:lnTo>
                  <a:pt x="8642" y="14998"/>
                </a:lnTo>
                <a:lnTo>
                  <a:pt x="8777" y="14729"/>
                </a:lnTo>
                <a:lnTo>
                  <a:pt x="8868" y="14616"/>
                </a:lnTo>
                <a:lnTo>
                  <a:pt x="8969" y="14475"/>
                </a:lnTo>
                <a:lnTo>
                  <a:pt x="9060" y="14376"/>
                </a:lnTo>
                <a:lnTo>
                  <a:pt x="9184" y="14291"/>
                </a:lnTo>
                <a:lnTo>
                  <a:pt x="9297" y="14206"/>
                </a:lnTo>
                <a:lnTo>
                  <a:pt x="9433" y="14121"/>
                </a:lnTo>
                <a:lnTo>
                  <a:pt x="9579" y="14051"/>
                </a:lnTo>
                <a:lnTo>
                  <a:pt x="9726" y="13994"/>
                </a:lnTo>
                <a:lnTo>
                  <a:pt x="9884" y="13938"/>
                </a:lnTo>
                <a:lnTo>
                  <a:pt x="10054" y="13909"/>
                </a:lnTo>
                <a:lnTo>
                  <a:pt x="10257" y="13881"/>
                </a:lnTo>
                <a:lnTo>
                  <a:pt x="10449" y="13881"/>
                </a:lnTo>
                <a:lnTo>
                  <a:pt x="10664" y="13881"/>
                </a:lnTo>
                <a:lnTo>
                  <a:pt x="10856" y="13909"/>
                </a:lnTo>
                <a:lnTo>
                  <a:pt x="11037" y="13966"/>
                </a:lnTo>
                <a:lnTo>
                  <a:pt x="11206" y="14023"/>
                </a:lnTo>
                <a:lnTo>
                  <a:pt x="11353" y="14093"/>
                </a:lnTo>
                <a:lnTo>
                  <a:pt x="11511" y="14178"/>
                </a:lnTo>
                <a:lnTo>
                  <a:pt x="11635" y="14263"/>
                </a:lnTo>
                <a:lnTo>
                  <a:pt x="11748" y="14376"/>
                </a:lnTo>
                <a:lnTo>
                  <a:pt x="11861" y="14475"/>
                </a:lnTo>
                <a:lnTo>
                  <a:pt x="11941" y="14616"/>
                </a:lnTo>
                <a:lnTo>
                  <a:pt x="12031" y="14758"/>
                </a:lnTo>
                <a:lnTo>
                  <a:pt x="12099" y="14885"/>
                </a:lnTo>
                <a:lnTo>
                  <a:pt x="12200" y="15210"/>
                </a:lnTo>
                <a:lnTo>
                  <a:pt x="12268" y="15507"/>
                </a:lnTo>
                <a:lnTo>
                  <a:pt x="12291" y="15832"/>
                </a:lnTo>
                <a:lnTo>
                  <a:pt x="12291" y="16157"/>
                </a:lnTo>
                <a:lnTo>
                  <a:pt x="12246" y="16482"/>
                </a:lnTo>
                <a:lnTo>
                  <a:pt x="12178" y="16807"/>
                </a:lnTo>
                <a:lnTo>
                  <a:pt x="12099" y="17090"/>
                </a:lnTo>
                <a:lnTo>
                  <a:pt x="12008" y="17330"/>
                </a:lnTo>
                <a:lnTo>
                  <a:pt x="11884" y="17542"/>
                </a:lnTo>
                <a:lnTo>
                  <a:pt x="11748" y="17712"/>
                </a:lnTo>
                <a:lnTo>
                  <a:pt x="11613" y="17839"/>
                </a:lnTo>
                <a:lnTo>
                  <a:pt x="11489" y="18037"/>
                </a:lnTo>
                <a:lnTo>
                  <a:pt x="11398" y="18221"/>
                </a:lnTo>
                <a:lnTo>
                  <a:pt x="11319" y="18447"/>
                </a:lnTo>
                <a:lnTo>
                  <a:pt x="11251" y="18659"/>
                </a:lnTo>
                <a:lnTo>
                  <a:pt x="11206" y="18900"/>
                </a:lnTo>
                <a:lnTo>
                  <a:pt x="11184" y="19154"/>
                </a:lnTo>
                <a:lnTo>
                  <a:pt x="11184" y="19423"/>
                </a:lnTo>
                <a:lnTo>
                  <a:pt x="11229" y="19663"/>
                </a:lnTo>
                <a:lnTo>
                  <a:pt x="11297" y="19903"/>
                </a:lnTo>
                <a:lnTo>
                  <a:pt x="11376" y="20158"/>
                </a:lnTo>
                <a:lnTo>
                  <a:pt x="11511" y="20398"/>
                </a:lnTo>
                <a:lnTo>
                  <a:pt x="11681" y="20610"/>
                </a:lnTo>
                <a:lnTo>
                  <a:pt x="11884" y="20808"/>
                </a:lnTo>
                <a:lnTo>
                  <a:pt x="12121" y="20992"/>
                </a:lnTo>
                <a:lnTo>
                  <a:pt x="12404" y="21161"/>
                </a:lnTo>
                <a:lnTo>
                  <a:pt x="12528" y="21190"/>
                </a:lnTo>
                <a:lnTo>
                  <a:pt x="12856" y="21274"/>
                </a:lnTo>
                <a:lnTo>
                  <a:pt x="13330" y="21373"/>
                </a:lnTo>
                <a:lnTo>
                  <a:pt x="13963" y="21486"/>
                </a:lnTo>
                <a:lnTo>
                  <a:pt x="14313" y="21543"/>
                </a:lnTo>
                <a:lnTo>
                  <a:pt x="14652" y="21571"/>
                </a:lnTo>
                <a:lnTo>
                  <a:pt x="15025" y="21600"/>
                </a:lnTo>
                <a:lnTo>
                  <a:pt x="15409" y="21600"/>
                </a:lnTo>
                <a:lnTo>
                  <a:pt x="15782" y="21600"/>
                </a:lnTo>
                <a:lnTo>
                  <a:pt x="16177" y="21571"/>
                </a:lnTo>
                <a:lnTo>
                  <a:pt x="16516" y="21486"/>
                </a:lnTo>
                <a:lnTo>
                  <a:pt x="16889" y="21402"/>
                </a:lnTo>
                <a:lnTo>
                  <a:pt x="16821" y="21190"/>
                </a:lnTo>
                <a:lnTo>
                  <a:pt x="16776" y="20935"/>
                </a:lnTo>
                <a:lnTo>
                  <a:pt x="16742" y="20667"/>
                </a:lnTo>
                <a:lnTo>
                  <a:pt x="16719" y="20370"/>
                </a:lnTo>
                <a:lnTo>
                  <a:pt x="16697" y="19719"/>
                </a:lnTo>
                <a:lnTo>
                  <a:pt x="16697" y="19013"/>
                </a:lnTo>
                <a:lnTo>
                  <a:pt x="16719" y="18306"/>
                </a:lnTo>
                <a:lnTo>
                  <a:pt x="16753" y="17599"/>
                </a:lnTo>
                <a:lnTo>
                  <a:pt x="16821" y="16949"/>
                </a:lnTo>
                <a:lnTo>
                  <a:pt x="16889" y="16383"/>
                </a:lnTo>
                <a:lnTo>
                  <a:pt x="16934" y="16129"/>
                </a:lnTo>
                <a:lnTo>
                  <a:pt x="17002" y="15945"/>
                </a:lnTo>
                <a:lnTo>
                  <a:pt x="17081" y="15790"/>
                </a:lnTo>
                <a:lnTo>
                  <a:pt x="17194" y="15648"/>
                </a:lnTo>
                <a:lnTo>
                  <a:pt x="17318" y="15563"/>
                </a:lnTo>
                <a:lnTo>
                  <a:pt x="17453" y="15507"/>
                </a:lnTo>
                <a:lnTo>
                  <a:pt x="17600" y="15450"/>
                </a:lnTo>
                <a:lnTo>
                  <a:pt x="17758" y="15450"/>
                </a:lnTo>
                <a:lnTo>
                  <a:pt x="17905" y="15479"/>
                </a:lnTo>
                <a:lnTo>
                  <a:pt x="18064" y="15535"/>
                </a:lnTo>
                <a:lnTo>
                  <a:pt x="18233" y="15620"/>
                </a:lnTo>
                <a:lnTo>
                  <a:pt x="18380" y="15733"/>
                </a:lnTo>
                <a:lnTo>
                  <a:pt x="18561" y="15832"/>
                </a:lnTo>
                <a:lnTo>
                  <a:pt x="18707" y="15973"/>
                </a:lnTo>
                <a:lnTo>
                  <a:pt x="18866" y="16129"/>
                </a:lnTo>
                <a:lnTo>
                  <a:pt x="18990" y="16327"/>
                </a:lnTo>
                <a:lnTo>
                  <a:pt x="19125" y="16482"/>
                </a:lnTo>
                <a:lnTo>
                  <a:pt x="19295" y="16624"/>
                </a:lnTo>
                <a:lnTo>
                  <a:pt x="19464" y="16737"/>
                </a:lnTo>
                <a:lnTo>
                  <a:pt x="19668" y="16807"/>
                </a:lnTo>
                <a:lnTo>
                  <a:pt x="19860" y="16836"/>
                </a:lnTo>
                <a:lnTo>
                  <a:pt x="20052" y="16864"/>
                </a:lnTo>
                <a:lnTo>
                  <a:pt x="20266" y="16836"/>
                </a:lnTo>
                <a:lnTo>
                  <a:pt x="20470" y="16793"/>
                </a:lnTo>
                <a:lnTo>
                  <a:pt x="20662" y="16708"/>
                </a:lnTo>
                <a:lnTo>
                  <a:pt x="20854" y="16567"/>
                </a:lnTo>
                <a:lnTo>
                  <a:pt x="21035" y="16412"/>
                </a:lnTo>
                <a:lnTo>
                  <a:pt x="21182" y="16214"/>
                </a:lnTo>
                <a:lnTo>
                  <a:pt x="21340" y="16002"/>
                </a:lnTo>
                <a:lnTo>
                  <a:pt x="21441" y="15733"/>
                </a:lnTo>
                <a:lnTo>
                  <a:pt x="21532" y="15436"/>
                </a:lnTo>
                <a:lnTo>
                  <a:pt x="21600" y="15083"/>
                </a:lnTo>
                <a:lnTo>
                  <a:pt x="21600" y="14885"/>
                </a:lnTo>
                <a:lnTo>
                  <a:pt x="21600" y="14729"/>
                </a:lnTo>
                <a:lnTo>
                  <a:pt x="21600" y="14531"/>
                </a:lnTo>
                <a:lnTo>
                  <a:pt x="21577" y="14376"/>
                </a:lnTo>
                <a:lnTo>
                  <a:pt x="21532" y="14206"/>
                </a:lnTo>
                <a:lnTo>
                  <a:pt x="21487" y="14051"/>
                </a:lnTo>
                <a:lnTo>
                  <a:pt x="21419" y="13909"/>
                </a:lnTo>
                <a:lnTo>
                  <a:pt x="21351" y="13768"/>
                </a:lnTo>
                <a:lnTo>
                  <a:pt x="21204" y="13500"/>
                </a:lnTo>
                <a:lnTo>
                  <a:pt x="21035" y="13287"/>
                </a:lnTo>
                <a:lnTo>
                  <a:pt x="20809" y="13090"/>
                </a:lnTo>
                <a:lnTo>
                  <a:pt x="20594" y="12962"/>
                </a:lnTo>
                <a:lnTo>
                  <a:pt x="20357" y="12821"/>
                </a:lnTo>
                <a:lnTo>
                  <a:pt x="20120" y="12764"/>
                </a:lnTo>
                <a:lnTo>
                  <a:pt x="19882" y="12708"/>
                </a:lnTo>
                <a:lnTo>
                  <a:pt x="19645" y="12736"/>
                </a:lnTo>
                <a:lnTo>
                  <a:pt x="19430" y="12793"/>
                </a:lnTo>
                <a:lnTo>
                  <a:pt x="19227" y="12906"/>
                </a:lnTo>
                <a:lnTo>
                  <a:pt x="19148" y="12962"/>
                </a:lnTo>
                <a:lnTo>
                  <a:pt x="19058" y="13047"/>
                </a:lnTo>
                <a:lnTo>
                  <a:pt x="18990" y="13146"/>
                </a:lnTo>
                <a:lnTo>
                  <a:pt x="18911" y="13259"/>
                </a:lnTo>
                <a:lnTo>
                  <a:pt x="18775" y="13471"/>
                </a:lnTo>
                <a:lnTo>
                  <a:pt x="18628" y="13641"/>
                </a:lnTo>
                <a:lnTo>
                  <a:pt x="18470" y="13740"/>
                </a:lnTo>
                <a:lnTo>
                  <a:pt x="18301" y="13825"/>
                </a:lnTo>
                <a:lnTo>
                  <a:pt x="18143" y="13853"/>
                </a:lnTo>
                <a:lnTo>
                  <a:pt x="17973" y="13881"/>
                </a:lnTo>
                <a:lnTo>
                  <a:pt x="17804" y="13853"/>
                </a:lnTo>
                <a:lnTo>
                  <a:pt x="17646" y="13796"/>
                </a:lnTo>
                <a:lnTo>
                  <a:pt x="17499" y="13726"/>
                </a:lnTo>
                <a:lnTo>
                  <a:pt x="17341" y="13641"/>
                </a:lnTo>
                <a:lnTo>
                  <a:pt x="17216" y="13528"/>
                </a:lnTo>
                <a:lnTo>
                  <a:pt x="17103" y="13386"/>
                </a:lnTo>
                <a:lnTo>
                  <a:pt x="17024" y="13259"/>
                </a:lnTo>
                <a:lnTo>
                  <a:pt x="16934" y="13118"/>
                </a:lnTo>
                <a:lnTo>
                  <a:pt x="16889" y="12991"/>
                </a:lnTo>
                <a:lnTo>
                  <a:pt x="16889" y="12849"/>
                </a:lnTo>
                <a:lnTo>
                  <a:pt x="16889" y="12383"/>
                </a:lnTo>
                <a:lnTo>
                  <a:pt x="16889" y="11662"/>
                </a:lnTo>
                <a:lnTo>
                  <a:pt x="16889" y="10701"/>
                </a:lnTo>
                <a:lnTo>
                  <a:pt x="16889" y="9640"/>
                </a:lnTo>
                <a:lnTo>
                  <a:pt x="16889" y="8566"/>
                </a:lnTo>
                <a:lnTo>
                  <a:pt x="16889" y="7478"/>
                </a:lnTo>
                <a:lnTo>
                  <a:pt x="16889" y="6502"/>
                </a:lnTo>
                <a:lnTo>
                  <a:pt x="16889" y="5739"/>
                </a:lnTo>
                <a:lnTo>
                  <a:pt x="16674" y="5894"/>
                </a:lnTo>
                <a:lnTo>
                  <a:pt x="16414" y="6036"/>
                </a:lnTo>
                <a:lnTo>
                  <a:pt x="16154" y="6177"/>
                </a:lnTo>
                <a:lnTo>
                  <a:pt x="15849" y="6248"/>
                </a:lnTo>
                <a:lnTo>
                  <a:pt x="15544" y="6304"/>
                </a:lnTo>
                <a:lnTo>
                  <a:pt x="15217" y="6332"/>
                </a:lnTo>
                <a:lnTo>
                  <a:pt x="14866" y="6361"/>
                </a:lnTo>
                <a:lnTo>
                  <a:pt x="14550" y="6361"/>
                </a:lnTo>
                <a:lnTo>
                  <a:pt x="14200" y="6332"/>
                </a:lnTo>
                <a:lnTo>
                  <a:pt x="13850" y="6276"/>
                </a:lnTo>
                <a:lnTo>
                  <a:pt x="13522" y="6219"/>
                </a:lnTo>
                <a:lnTo>
                  <a:pt x="13206" y="6149"/>
                </a:lnTo>
                <a:lnTo>
                  <a:pt x="12901" y="6064"/>
                </a:lnTo>
                <a:lnTo>
                  <a:pt x="12618" y="5951"/>
                </a:lnTo>
                <a:lnTo>
                  <a:pt x="12358" y="5838"/>
                </a:lnTo>
                <a:lnTo>
                  <a:pt x="12121" y="5739"/>
                </a:lnTo>
                <a:lnTo>
                  <a:pt x="11941" y="5626"/>
                </a:lnTo>
                <a:lnTo>
                  <a:pt x="11794" y="5513"/>
                </a:lnTo>
                <a:lnTo>
                  <a:pt x="11658" y="5414"/>
                </a:lnTo>
                <a:lnTo>
                  <a:pt x="11556" y="5301"/>
                </a:lnTo>
                <a:lnTo>
                  <a:pt x="11466" y="5187"/>
                </a:lnTo>
                <a:lnTo>
                  <a:pt x="11398" y="5089"/>
                </a:lnTo>
                <a:lnTo>
                  <a:pt x="11376" y="4947"/>
                </a:lnTo>
                <a:lnTo>
                  <a:pt x="11353" y="4834"/>
                </a:lnTo>
                <a:lnTo>
                  <a:pt x="11353" y="4707"/>
                </a:lnTo>
                <a:lnTo>
                  <a:pt x="11376" y="4565"/>
                </a:lnTo>
                <a:lnTo>
                  <a:pt x="11443" y="4410"/>
                </a:lnTo>
                <a:lnTo>
                  <a:pt x="11511" y="4240"/>
                </a:lnTo>
                <a:lnTo>
                  <a:pt x="11703" y="3887"/>
                </a:lnTo>
                <a:lnTo>
                  <a:pt x="11986" y="3505"/>
                </a:lnTo>
                <a:lnTo>
                  <a:pt x="12144" y="3265"/>
                </a:lnTo>
                <a:lnTo>
                  <a:pt x="12246" y="3025"/>
                </a:lnTo>
                <a:lnTo>
                  <a:pt x="12336" y="2756"/>
                </a:lnTo>
                <a:lnTo>
                  <a:pt x="12404" y="2445"/>
                </a:lnTo>
                <a:lnTo>
                  <a:pt x="12438" y="2176"/>
                </a:lnTo>
                <a:lnTo>
                  <a:pt x="12438" y="1880"/>
                </a:lnTo>
                <a:lnTo>
                  <a:pt x="12404" y="1583"/>
                </a:lnTo>
                <a:lnTo>
                  <a:pt x="12336" y="1314"/>
                </a:lnTo>
                <a:lnTo>
                  <a:pt x="12246" y="1046"/>
                </a:lnTo>
                <a:lnTo>
                  <a:pt x="12099" y="791"/>
                </a:lnTo>
                <a:lnTo>
                  <a:pt x="12008" y="692"/>
                </a:lnTo>
                <a:lnTo>
                  <a:pt x="11918" y="579"/>
                </a:lnTo>
                <a:lnTo>
                  <a:pt x="11816" y="466"/>
                </a:lnTo>
                <a:lnTo>
                  <a:pt x="11703" y="381"/>
                </a:lnTo>
                <a:lnTo>
                  <a:pt x="11579" y="310"/>
                </a:lnTo>
                <a:lnTo>
                  <a:pt x="11443" y="226"/>
                </a:lnTo>
                <a:lnTo>
                  <a:pt x="11297" y="169"/>
                </a:lnTo>
                <a:lnTo>
                  <a:pt x="11138" y="113"/>
                </a:lnTo>
                <a:lnTo>
                  <a:pt x="10969" y="56"/>
                </a:lnTo>
                <a:lnTo>
                  <a:pt x="10800" y="28"/>
                </a:lnTo>
                <a:lnTo>
                  <a:pt x="10619" y="28"/>
                </a:lnTo>
                <a:lnTo>
                  <a:pt x="10404" y="28"/>
                </a:lnTo>
                <a:lnTo>
                  <a:pt x="10257" y="28"/>
                </a:lnTo>
                <a:lnTo>
                  <a:pt x="10076" y="56"/>
                </a:lnTo>
                <a:lnTo>
                  <a:pt x="9952" y="84"/>
                </a:lnTo>
                <a:lnTo>
                  <a:pt x="9794" y="141"/>
                </a:lnTo>
                <a:lnTo>
                  <a:pt x="9692" y="226"/>
                </a:lnTo>
                <a:lnTo>
                  <a:pt x="9557" y="282"/>
                </a:lnTo>
                <a:lnTo>
                  <a:pt x="9455" y="381"/>
                </a:lnTo>
                <a:lnTo>
                  <a:pt x="9365" y="466"/>
                </a:lnTo>
                <a:lnTo>
                  <a:pt x="9274" y="579"/>
                </a:lnTo>
                <a:lnTo>
                  <a:pt x="9184" y="692"/>
                </a:lnTo>
                <a:lnTo>
                  <a:pt x="9128" y="791"/>
                </a:lnTo>
                <a:lnTo>
                  <a:pt x="9060" y="932"/>
                </a:lnTo>
                <a:lnTo>
                  <a:pt x="8969" y="1201"/>
                </a:lnTo>
                <a:lnTo>
                  <a:pt x="8913" y="1498"/>
                </a:lnTo>
                <a:lnTo>
                  <a:pt x="8890" y="1795"/>
                </a:lnTo>
                <a:lnTo>
                  <a:pt x="8890" y="2120"/>
                </a:lnTo>
                <a:lnTo>
                  <a:pt x="8913" y="2445"/>
                </a:lnTo>
                <a:lnTo>
                  <a:pt x="8969" y="2756"/>
                </a:lnTo>
                <a:lnTo>
                  <a:pt x="9060" y="3081"/>
                </a:lnTo>
                <a:lnTo>
                  <a:pt x="9173" y="3378"/>
                </a:lnTo>
                <a:lnTo>
                  <a:pt x="9297" y="3647"/>
                </a:lnTo>
                <a:lnTo>
                  <a:pt x="9466" y="3887"/>
                </a:lnTo>
                <a:lnTo>
                  <a:pt x="9579" y="4085"/>
                </a:lnTo>
                <a:lnTo>
                  <a:pt x="9670" y="4269"/>
                </a:lnTo>
                <a:lnTo>
                  <a:pt x="9726" y="4467"/>
                </a:lnTo>
                <a:lnTo>
                  <a:pt x="9771" y="4650"/>
                </a:lnTo>
                <a:lnTo>
                  <a:pt x="9771" y="4834"/>
                </a:lnTo>
                <a:lnTo>
                  <a:pt x="9749" y="5032"/>
                </a:lnTo>
                <a:lnTo>
                  <a:pt x="9715" y="5216"/>
                </a:lnTo>
                <a:lnTo>
                  <a:pt x="9625" y="5385"/>
                </a:lnTo>
                <a:lnTo>
                  <a:pt x="9534" y="5513"/>
                </a:lnTo>
                <a:lnTo>
                  <a:pt x="9410" y="5626"/>
                </a:lnTo>
                <a:lnTo>
                  <a:pt x="9229" y="5710"/>
                </a:lnTo>
                <a:lnTo>
                  <a:pt x="9060" y="5767"/>
                </a:lnTo>
                <a:lnTo>
                  <a:pt x="8845" y="5767"/>
                </a:lnTo>
                <a:lnTo>
                  <a:pt x="8585" y="5739"/>
                </a:lnTo>
                <a:lnTo>
                  <a:pt x="8325" y="5654"/>
                </a:lnTo>
                <a:lnTo>
                  <a:pt x="8020" y="5513"/>
                </a:lnTo>
                <a:lnTo>
                  <a:pt x="7840" y="5442"/>
                </a:lnTo>
                <a:lnTo>
                  <a:pt x="7648" y="5385"/>
                </a:lnTo>
                <a:lnTo>
                  <a:pt x="7433" y="5329"/>
                </a:lnTo>
                <a:lnTo>
                  <a:pt x="7241" y="5301"/>
                </a:lnTo>
                <a:lnTo>
                  <a:pt x="6755" y="5301"/>
                </a:lnTo>
                <a:lnTo>
                  <a:pt x="6281" y="5329"/>
                </a:lnTo>
                <a:lnTo>
                  <a:pt x="5784" y="5385"/>
                </a:lnTo>
                <a:lnTo>
                  <a:pt x="5264" y="5498"/>
                </a:lnTo>
                <a:lnTo>
                  <a:pt x="4744" y="5597"/>
                </a:lnTo>
                <a:lnTo>
                  <a:pt x="4247" y="5739"/>
                </a:lnTo>
                <a:lnTo>
                  <a:pt x="4202" y="5894"/>
                </a:lnTo>
                <a:lnTo>
                  <a:pt x="4202" y="6191"/>
                </a:lnTo>
                <a:lnTo>
                  <a:pt x="4202" y="6545"/>
                </a:lnTo>
                <a:lnTo>
                  <a:pt x="4225" y="6954"/>
                </a:lnTo>
                <a:lnTo>
                  <a:pt x="4315" y="7930"/>
                </a:lnTo>
                <a:lnTo>
                  <a:pt x="4394" y="9018"/>
                </a:lnTo>
                <a:lnTo>
                  <a:pt x="4439" y="9570"/>
                </a:lnTo>
                <a:lnTo>
                  <a:pt x="4462" y="10107"/>
                </a:lnTo>
                <a:lnTo>
                  <a:pt x="4484" y="10630"/>
                </a:lnTo>
                <a:lnTo>
                  <a:pt x="4507" y="11082"/>
                </a:lnTo>
                <a:lnTo>
                  <a:pt x="4484" y="11520"/>
                </a:lnTo>
                <a:lnTo>
                  <a:pt x="4439" y="11874"/>
                </a:lnTo>
                <a:lnTo>
                  <a:pt x="4394" y="12029"/>
                </a:lnTo>
                <a:lnTo>
                  <a:pt x="4349" y="12171"/>
                </a:lnTo>
                <a:lnTo>
                  <a:pt x="4315" y="12284"/>
                </a:lnTo>
                <a:lnTo>
                  <a:pt x="4247" y="12354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>
        <p:nvSpPr>
          <p:cNvPr id="9" name="Puzzle4"/>
          <p:cNvSpPr>
            <a:spLocks noEditPoints="1" noChangeArrowheads="1"/>
          </p:cNvSpPr>
          <p:nvPr/>
        </p:nvSpPr>
        <p:spPr bwMode="auto">
          <a:xfrm>
            <a:off x="3723695" y="1461579"/>
            <a:ext cx="974150" cy="1422845"/>
          </a:xfrm>
          <a:custGeom>
            <a:avLst/>
            <a:gdLst>
              <a:gd name="T0" fmla="*/ 8307 w 21600"/>
              <a:gd name="T1" fmla="*/ 11593 h 21600"/>
              <a:gd name="T2" fmla="*/ 453 w 21600"/>
              <a:gd name="T3" fmla="*/ 16938 h 21600"/>
              <a:gd name="T4" fmla="*/ 11500 w 21600"/>
              <a:gd name="T5" fmla="*/ 21600 h 21600"/>
              <a:gd name="T6" fmla="*/ 20920 w 21600"/>
              <a:gd name="T7" fmla="*/ 16751 h 21600"/>
              <a:gd name="T8" fmla="*/ 13972 w 21600"/>
              <a:gd name="T9" fmla="*/ 10888 h 21600"/>
              <a:gd name="T10" fmla="*/ 21033 w 21600"/>
              <a:gd name="T11" fmla="*/ 4716 h 21600"/>
              <a:gd name="T12" fmla="*/ 11102 w 21600"/>
              <a:gd name="T13" fmla="*/ 11 h 21600"/>
              <a:gd name="T14" fmla="*/ 453 w 21600"/>
              <a:gd name="T15" fmla="*/ 4716 h 21600"/>
              <a:gd name="T16" fmla="*/ 2076 w 21600"/>
              <a:gd name="T17" fmla="*/ 5664 h 21600"/>
              <a:gd name="T18" fmla="*/ 20203 w 21600"/>
              <a:gd name="T19" fmla="*/ 1598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3813" y="10590"/>
                </a:moveTo>
                <a:lnTo>
                  <a:pt x="3927" y="10513"/>
                </a:lnTo>
                <a:lnTo>
                  <a:pt x="4078" y="10425"/>
                </a:lnTo>
                <a:lnTo>
                  <a:pt x="4210" y="10359"/>
                </a:lnTo>
                <a:lnTo>
                  <a:pt x="4361" y="10315"/>
                </a:lnTo>
                <a:lnTo>
                  <a:pt x="4682" y="10237"/>
                </a:lnTo>
                <a:lnTo>
                  <a:pt x="5041" y="10193"/>
                </a:lnTo>
                <a:lnTo>
                  <a:pt x="5456" y="10171"/>
                </a:lnTo>
                <a:lnTo>
                  <a:pt x="5853" y="10193"/>
                </a:lnTo>
                <a:lnTo>
                  <a:pt x="6249" y="10260"/>
                </a:lnTo>
                <a:lnTo>
                  <a:pt x="6646" y="10337"/>
                </a:lnTo>
                <a:lnTo>
                  <a:pt x="7004" y="10469"/>
                </a:lnTo>
                <a:lnTo>
                  <a:pt x="7363" y="10612"/>
                </a:lnTo>
                <a:lnTo>
                  <a:pt x="7665" y="10788"/>
                </a:lnTo>
                <a:lnTo>
                  <a:pt x="7911" y="10998"/>
                </a:lnTo>
                <a:lnTo>
                  <a:pt x="8024" y="11097"/>
                </a:lnTo>
                <a:lnTo>
                  <a:pt x="8137" y="11207"/>
                </a:lnTo>
                <a:lnTo>
                  <a:pt x="8194" y="11340"/>
                </a:lnTo>
                <a:lnTo>
                  <a:pt x="8269" y="11461"/>
                </a:lnTo>
                <a:lnTo>
                  <a:pt x="8307" y="11593"/>
                </a:lnTo>
                <a:lnTo>
                  <a:pt x="8307" y="11714"/>
                </a:lnTo>
                <a:lnTo>
                  <a:pt x="8307" y="11868"/>
                </a:lnTo>
                <a:lnTo>
                  <a:pt x="8307" y="12012"/>
                </a:lnTo>
                <a:lnTo>
                  <a:pt x="8194" y="12265"/>
                </a:lnTo>
                <a:lnTo>
                  <a:pt x="8062" y="12519"/>
                </a:lnTo>
                <a:lnTo>
                  <a:pt x="7873" y="12706"/>
                </a:lnTo>
                <a:lnTo>
                  <a:pt x="7627" y="12904"/>
                </a:lnTo>
                <a:lnTo>
                  <a:pt x="7363" y="13048"/>
                </a:lnTo>
                <a:lnTo>
                  <a:pt x="7080" y="13180"/>
                </a:lnTo>
                <a:lnTo>
                  <a:pt x="6759" y="13257"/>
                </a:lnTo>
                <a:lnTo>
                  <a:pt x="6419" y="13345"/>
                </a:lnTo>
                <a:lnTo>
                  <a:pt x="6098" y="13389"/>
                </a:lnTo>
                <a:lnTo>
                  <a:pt x="5739" y="13389"/>
                </a:lnTo>
                <a:lnTo>
                  <a:pt x="5418" y="13389"/>
                </a:lnTo>
                <a:lnTo>
                  <a:pt x="5079" y="13345"/>
                </a:lnTo>
                <a:lnTo>
                  <a:pt x="4758" y="13301"/>
                </a:lnTo>
                <a:lnTo>
                  <a:pt x="4474" y="13213"/>
                </a:lnTo>
                <a:lnTo>
                  <a:pt x="4172" y="13114"/>
                </a:lnTo>
                <a:lnTo>
                  <a:pt x="3965" y="12982"/>
                </a:lnTo>
                <a:lnTo>
                  <a:pt x="3738" y="12838"/>
                </a:lnTo>
                <a:lnTo>
                  <a:pt x="3493" y="12706"/>
                </a:lnTo>
                <a:lnTo>
                  <a:pt x="3228" y="12607"/>
                </a:lnTo>
                <a:lnTo>
                  <a:pt x="2945" y="12519"/>
                </a:lnTo>
                <a:lnTo>
                  <a:pt x="2700" y="12431"/>
                </a:lnTo>
                <a:lnTo>
                  <a:pt x="2397" y="12375"/>
                </a:lnTo>
                <a:lnTo>
                  <a:pt x="2152" y="12331"/>
                </a:lnTo>
                <a:lnTo>
                  <a:pt x="1888" y="12309"/>
                </a:lnTo>
                <a:lnTo>
                  <a:pt x="1642" y="12309"/>
                </a:lnTo>
                <a:lnTo>
                  <a:pt x="1397" y="12331"/>
                </a:lnTo>
                <a:lnTo>
                  <a:pt x="1170" y="12397"/>
                </a:lnTo>
                <a:lnTo>
                  <a:pt x="962" y="12453"/>
                </a:lnTo>
                <a:lnTo>
                  <a:pt x="774" y="12563"/>
                </a:lnTo>
                <a:lnTo>
                  <a:pt x="623" y="12684"/>
                </a:lnTo>
                <a:lnTo>
                  <a:pt x="528" y="12838"/>
                </a:lnTo>
                <a:lnTo>
                  <a:pt x="453" y="13026"/>
                </a:lnTo>
                <a:lnTo>
                  <a:pt x="339" y="13477"/>
                </a:lnTo>
                <a:lnTo>
                  <a:pt x="226" y="13984"/>
                </a:lnTo>
                <a:lnTo>
                  <a:pt x="151" y="14535"/>
                </a:lnTo>
                <a:lnTo>
                  <a:pt x="113" y="15075"/>
                </a:lnTo>
                <a:lnTo>
                  <a:pt x="113" y="15626"/>
                </a:lnTo>
                <a:lnTo>
                  <a:pt x="151" y="16133"/>
                </a:lnTo>
                <a:lnTo>
                  <a:pt x="188" y="16376"/>
                </a:lnTo>
                <a:lnTo>
                  <a:pt x="264" y="16585"/>
                </a:lnTo>
                <a:lnTo>
                  <a:pt x="339" y="16773"/>
                </a:lnTo>
                <a:lnTo>
                  <a:pt x="453" y="16938"/>
                </a:lnTo>
                <a:lnTo>
                  <a:pt x="1095" y="16883"/>
                </a:lnTo>
                <a:lnTo>
                  <a:pt x="1963" y="16795"/>
                </a:lnTo>
                <a:lnTo>
                  <a:pt x="2945" y="16751"/>
                </a:lnTo>
                <a:lnTo>
                  <a:pt x="3965" y="16706"/>
                </a:lnTo>
                <a:lnTo>
                  <a:pt x="5022" y="16684"/>
                </a:lnTo>
                <a:lnTo>
                  <a:pt x="5947" y="16684"/>
                </a:lnTo>
                <a:lnTo>
                  <a:pt x="6759" y="16706"/>
                </a:lnTo>
                <a:lnTo>
                  <a:pt x="7363" y="16751"/>
                </a:lnTo>
                <a:lnTo>
                  <a:pt x="7948" y="16839"/>
                </a:lnTo>
                <a:lnTo>
                  <a:pt x="8458" y="16916"/>
                </a:lnTo>
                <a:lnTo>
                  <a:pt x="8893" y="17026"/>
                </a:lnTo>
                <a:lnTo>
                  <a:pt x="9289" y="17158"/>
                </a:lnTo>
                <a:lnTo>
                  <a:pt x="9572" y="17280"/>
                </a:lnTo>
                <a:lnTo>
                  <a:pt x="9799" y="17412"/>
                </a:lnTo>
                <a:lnTo>
                  <a:pt x="9969" y="17555"/>
                </a:lnTo>
                <a:lnTo>
                  <a:pt x="10120" y="17687"/>
                </a:lnTo>
                <a:lnTo>
                  <a:pt x="10158" y="17831"/>
                </a:lnTo>
                <a:lnTo>
                  <a:pt x="10195" y="17974"/>
                </a:lnTo>
                <a:lnTo>
                  <a:pt x="10158" y="18128"/>
                </a:lnTo>
                <a:lnTo>
                  <a:pt x="10082" y="18271"/>
                </a:lnTo>
                <a:lnTo>
                  <a:pt x="9969" y="18426"/>
                </a:lnTo>
                <a:lnTo>
                  <a:pt x="9837" y="18569"/>
                </a:lnTo>
                <a:lnTo>
                  <a:pt x="9648" y="18701"/>
                </a:lnTo>
                <a:lnTo>
                  <a:pt x="9440" y="18822"/>
                </a:lnTo>
                <a:lnTo>
                  <a:pt x="9213" y="18999"/>
                </a:lnTo>
                <a:lnTo>
                  <a:pt x="9044" y="19186"/>
                </a:lnTo>
                <a:lnTo>
                  <a:pt x="8893" y="19395"/>
                </a:lnTo>
                <a:lnTo>
                  <a:pt x="8817" y="19627"/>
                </a:lnTo>
                <a:lnTo>
                  <a:pt x="8779" y="19858"/>
                </a:lnTo>
                <a:lnTo>
                  <a:pt x="8779" y="20112"/>
                </a:lnTo>
                <a:lnTo>
                  <a:pt x="8855" y="20354"/>
                </a:lnTo>
                <a:lnTo>
                  <a:pt x="8968" y="20586"/>
                </a:lnTo>
                <a:lnTo>
                  <a:pt x="9138" y="20817"/>
                </a:lnTo>
                <a:lnTo>
                  <a:pt x="9365" y="21026"/>
                </a:lnTo>
                <a:lnTo>
                  <a:pt x="9610" y="21192"/>
                </a:lnTo>
                <a:lnTo>
                  <a:pt x="9950" y="21368"/>
                </a:lnTo>
                <a:lnTo>
                  <a:pt x="10120" y="21445"/>
                </a:lnTo>
                <a:lnTo>
                  <a:pt x="10346" y="21511"/>
                </a:lnTo>
                <a:lnTo>
                  <a:pt x="10516" y="21555"/>
                </a:lnTo>
                <a:lnTo>
                  <a:pt x="10743" y="21600"/>
                </a:lnTo>
                <a:lnTo>
                  <a:pt x="10988" y="21644"/>
                </a:lnTo>
                <a:lnTo>
                  <a:pt x="11215" y="21666"/>
                </a:lnTo>
                <a:lnTo>
                  <a:pt x="11498" y="21666"/>
                </a:lnTo>
                <a:lnTo>
                  <a:pt x="11762" y="21666"/>
                </a:lnTo>
                <a:lnTo>
                  <a:pt x="12253" y="21644"/>
                </a:lnTo>
                <a:lnTo>
                  <a:pt x="12763" y="21577"/>
                </a:lnTo>
                <a:lnTo>
                  <a:pt x="13197" y="21467"/>
                </a:lnTo>
                <a:lnTo>
                  <a:pt x="13556" y="21346"/>
                </a:lnTo>
                <a:lnTo>
                  <a:pt x="13896" y="21192"/>
                </a:lnTo>
                <a:lnTo>
                  <a:pt x="14179" y="21026"/>
                </a:lnTo>
                <a:lnTo>
                  <a:pt x="14444" y="20839"/>
                </a:lnTo>
                <a:lnTo>
                  <a:pt x="14576" y="20641"/>
                </a:lnTo>
                <a:lnTo>
                  <a:pt x="14727" y="20431"/>
                </a:lnTo>
                <a:lnTo>
                  <a:pt x="14765" y="20200"/>
                </a:lnTo>
                <a:lnTo>
                  <a:pt x="14802" y="19991"/>
                </a:lnTo>
                <a:lnTo>
                  <a:pt x="14727" y="19759"/>
                </a:lnTo>
                <a:lnTo>
                  <a:pt x="14613" y="19550"/>
                </a:lnTo>
                <a:lnTo>
                  <a:pt x="14444" y="19307"/>
                </a:lnTo>
                <a:lnTo>
                  <a:pt x="14217" y="19098"/>
                </a:lnTo>
                <a:lnTo>
                  <a:pt x="13934" y="18911"/>
                </a:lnTo>
                <a:lnTo>
                  <a:pt x="13669" y="18745"/>
                </a:lnTo>
                <a:lnTo>
                  <a:pt x="13462" y="18547"/>
                </a:lnTo>
                <a:lnTo>
                  <a:pt x="13311" y="18337"/>
                </a:lnTo>
                <a:lnTo>
                  <a:pt x="13197" y="18150"/>
                </a:lnTo>
                <a:lnTo>
                  <a:pt x="13122" y="17941"/>
                </a:lnTo>
                <a:lnTo>
                  <a:pt x="13122" y="17720"/>
                </a:lnTo>
                <a:lnTo>
                  <a:pt x="13122" y="17533"/>
                </a:lnTo>
                <a:lnTo>
                  <a:pt x="13197" y="17346"/>
                </a:lnTo>
                <a:lnTo>
                  <a:pt x="13273" y="17158"/>
                </a:lnTo>
                <a:lnTo>
                  <a:pt x="13386" y="16982"/>
                </a:lnTo>
                <a:lnTo>
                  <a:pt x="13537" y="16839"/>
                </a:lnTo>
                <a:lnTo>
                  <a:pt x="13707" y="16706"/>
                </a:lnTo>
                <a:lnTo>
                  <a:pt x="13896" y="16607"/>
                </a:lnTo>
                <a:lnTo>
                  <a:pt x="14104" y="16519"/>
                </a:lnTo>
                <a:lnTo>
                  <a:pt x="14330" y="16453"/>
                </a:lnTo>
                <a:lnTo>
                  <a:pt x="14538" y="16431"/>
                </a:lnTo>
                <a:lnTo>
                  <a:pt x="14897" y="16453"/>
                </a:lnTo>
                <a:lnTo>
                  <a:pt x="15406" y="16497"/>
                </a:lnTo>
                <a:lnTo>
                  <a:pt x="16105" y="16541"/>
                </a:lnTo>
                <a:lnTo>
                  <a:pt x="16898" y="16607"/>
                </a:lnTo>
                <a:lnTo>
                  <a:pt x="17804" y="16651"/>
                </a:lnTo>
                <a:lnTo>
                  <a:pt x="18786" y="16684"/>
                </a:lnTo>
                <a:lnTo>
                  <a:pt x="19844" y="16728"/>
                </a:lnTo>
                <a:lnTo>
                  <a:pt x="20920" y="16751"/>
                </a:lnTo>
                <a:lnTo>
                  <a:pt x="21109" y="16497"/>
                </a:lnTo>
                <a:lnTo>
                  <a:pt x="21241" y="16222"/>
                </a:lnTo>
                <a:lnTo>
                  <a:pt x="21392" y="15946"/>
                </a:lnTo>
                <a:lnTo>
                  <a:pt x="21467" y="15648"/>
                </a:lnTo>
                <a:lnTo>
                  <a:pt x="21543" y="15351"/>
                </a:lnTo>
                <a:lnTo>
                  <a:pt x="21618" y="15042"/>
                </a:lnTo>
                <a:lnTo>
                  <a:pt x="21618" y="14745"/>
                </a:lnTo>
                <a:lnTo>
                  <a:pt x="21618" y="14447"/>
                </a:lnTo>
                <a:lnTo>
                  <a:pt x="21618" y="14150"/>
                </a:lnTo>
                <a:lnTo>
                  <a:pt x="21581" y="13852"/>
                </a:lnTo>
                <a:lnTo>
                  <a:pt x="21505" y="13577"/>
                </a:lnTo>
                <a:lnTo>
                  <a:pt x="21430" y="13301"/>
                </a:lnTo>
                <a:lnTo>
                  <a:pt x="21354" y="13048"/>
                </a:lnTo>
                <a:lnTo>
                  <a:pt x="21241" y="12816"/>
                </a:lnTo>
                <a:lnTo>
                  <a:pt x="21146" y="12607"/>
                </a:lnTo>
                <a:lnTo>
                  <a:pt x="21033" y="12431"/>
                </a:lnTo>
                <a:lnTo>
                  <a:pt x="20920" y="12265"/>
                </a:lnTo>
                <a:lnTo>
                  <a:pt x="20769" y="12144"/>
                </a:lnTo>
                <a:lnTo>
                  <a:pt x="20637" y="12034"/>
                </a:lnTo>
                <a:lnTo>
                  <a:pt x="20486" y="11946"/>
                </a:lnTo>
                <a:lnTo>
                  <a:pt x="20297" y="11891"/>
                </a:lnTo>
                <a:lnTo>
                  <a:pt x="20165" y="11846"/>
                </a:lnTo>
                <a:lnTo>
                  <a:pt x="19976" y="11824"/>
                </a:lnTo>
                <a:lnTo>
                  <a:pt x="19806" y="11802"/>
                </a:lnTo>
                <a:lnTo>
                  <a:pt x="19390" y="11824"/>
                </a:lnTo>
                <a:lnTo>
                  <a:pt x="18956" y="11891"/>
                </a:lnTo>
                <a:lnTo>
                  <a:pt x="18503" y="11968"/>
                </a:lnTo>
                <a:lnTo>
                  <a:pt x="17993" y="12078"/>
                </a:lnTo>
                <a:lnTo>
                  <a:pt x="17653" y="12144"/>
                </a:lnTo>
                <a:lnTo>
                  <a:pt x="17332" y="12199"/>
                </a:lnTo>
                <a:lnTo>
                  <a:pt x="17049" y="12221"/>
                </a:lnTo>
                <a:lnTo>
                  <a:pt x="16747" y="12243"/>
                </a:lnTo>
                <a:lnTo>
                  <a:pt x="16464" y="12243"/>
                </a:lnTo>
                <a:lnTo>
                  <a:pt x="16218" y="12243"/>
                </a:lnTo>
                <a:lnTo>
                  <a:pt x="15992" y="12221"/>
                </a:lnTo>
                <a:lnTo>
                  <a:pt x="15746" y="12199"/>
                </a:lnTo>
                <a:lnTo>
                  <a:pt x="15520" y="12155"/>
                </a:lnTo>
                <a:lnTo>
                  <a:pt x="15350" y="12122"/>
                </a:lnTo>
                <a:lnTo>
                  <a:pt x="15161" y="12056"/>
                </a:lnTo>
                <a:lnTo>
                  <a:pt x="14972" y="11990"/>
                </a:lnTo>
                <a:lnTo>
                  <a:pt x="14689" y="11846"/>
                </a:lnTo>
                <a:lnTo>
                  <a:pt x="14444" y="11670"/>
                </a:lnTo>
                <a:lnTo>
                  <a:pt x="14255" y="11483"/>
                </a:lnTo>
                <a:lnTo>
                  <a:pt x="14104" y="11295"/>
                </a:lnTo>
                <a:lnTo>
                  <a:pt x="14028" y="11086"/>
                </a:lnTo>
                <a:lnTo>
                  <a:pt x="13972" y="10888"/>
                </a:lnTo>
                <a:lnTo>
                  <a:pt x="13972" y="10700"/>
                </a:lnTo>
                <a:lnTo>
                  <a:pt x="14009" y="10513"/>
                </a:lnTo>
                <a:lnTo>
                  <a:pt x="14066" y="10359"/>
                </a:lnTo>
                <a:lnTo>
                  <a:pt x="14179" y="10215"/>
                </a:lnTo>
                <a:lnTo>
                  <a:pt x="14406" y="10006"/>
                </a:lnTo>
                <a:lnTo>
                  <a:pt x="14651" y="9830"/>
                </a:lnTo>
                <a:lnTo>
                  <a:pt x="14878" y="9686"/>
                </a:lnTo>
                <a:lnTo>
                  <a:pt x="15123" y="9554"/>
                </a:lnTo>
                <a:lnTo>
                  <a:pt x="15350" y="9477"/>
                </a:lnTo>
                <a:lnTo>
                  <a:pt x="15558" y="9411"/>
                </a:lnTo>
                <a:lnTo>
                  <a:pt x="15803" y="9345"/>
                </a:lnTo>
                <a:lnTo>
                  <a:pt x="16030" y="9323"/>
                </a:lnTo>
                <a:lnTo>
                  <a:pt x="16256" y="9301"/>
                </a:lnTo>
                <a:lnTo>
                  <a:pt x="16464" y="9323"/>
                </a:lnTo>
                <a:lnTo>
                  <a:pt x="16690" y="9345"/>
                </a:lnTo>
                <a:lnTo>
                  <a:pt x="16898" y="9367"/>
                </a:lnTo>
                <a:lnTo>
                  <a:pt x="17332" y="9477"/>
                </a:lnTo>
                <a:lnTo>
                  <a:pt x="17767" y="9598"/>
                </a:lnTo>
                <a:lnTo>
                  <a:pt x="18163" y="9731"/>
                </a:lnTo>
                <a:lnTo>
                  <a:pt x="18597" y="9874"/>
                </a:lnTo>
                <a:lnTo>
                  <a:pt x="18994" y="10006"/>
                </a:lnTo>
                <a:lnTo>
                  <a:pt x="19428" y="10083"/>
                </a:lnTo>
                <a:lnTo>
                  <a:pt x="19617" y="10127"/>
                </a:lnTo>
                <a:lnTo>
                  <a:pt x="19844" y="10149"/>
                </a:lnTo>
                <a:lnTo>
                  <a:pt x="20013" y="10149"/>
                </a:lnTo>
                <a:lnTo>
                  <a:pt x="20240" y="10127"/>
                </a:lnTo>
                <a:lnTo>
                  <a:pt x="20410" y="10105"/>
                </a:lnTo>
                <a:lnTo>
                  <a:pt x="20637" y="10061"/>
                </a:lnTo>
                <a:lnTo>
                  <a:pt x="20844" y="9984"/>
                </a:lnTo>
                <a:lnTo>
                  <a:pt x="21033" y="9896"/>
                </a:lnTo>
                <a:lnTo>
                  <a:pt x="21146" y="9830"/>
                </a:lnTo>
                <a:lnTo>
                  <a:pt x="21203" y="9753"/>
                </a:lnTo>
                <a:lnTo>
                  <a:pt x="21279" y="9642"/>
                </a:lnTo>
                <a:lnTo>
                  <a:pt x="21354" y="9521"/>
                </a:lnTo>
                <a:lnTo>
                  <a:pt x="21430" y="9246"/>
                </a:lnTo>
                <a:lnTo>
                  <a:pt x="21430" y="8904"/>
                </a:lnTo>
                <a:lnTo>
                  <a:pt x="21430" y="8540"/>
                </a:lnTo>
                <a:lnTo>
                  <a:pt x="21392" y="8144"/>
                </a:lnTo>
                <a:lnTo>
                  <a:pt x="21354" y="7714"/>
                </a:lnTo>
                <a:lnTo>
                  <a:pt x="21279" y="7295"/>
                </a:lnTo>
                <a:lnTo>
                  <a:pt x="21146" y="6446"/>
                </a:lnTo>
                <a:lnTo>
                  <a:pt x="20995" y="5686"/>
                </a:lnTo>
                <a:lnTo>
                  <a:pt x="20958" y="5366"/>
                </a:lnTo>
                <a:lnTo>
                  <a:pt x="20958" y="5091"/>
                </a:lnTo>
                <a:lnTo>
                  <a:pt x="20958" y="4860"/>
                </a:lnTo>
                <a:lnTo>
                  <a:pt x="21033" y="4716"/>
                </a:lnTo>
                <a:lnTo>
                  <a:pt x="20637" y="4860"/>
                </a:lnTo>
                <a:lnTo>
                  <a:pt x="20127" y="4992"/>
                </a:lnTo>
                <a:lnTo>
                  <a:pt x="19617" y="5069"/>
                </a:lnTo>
                <a:lnTo>
                  <a:pt x="19032" y="5157"/>
                </a:lnTo>
                <a:lnTo>
                  <a:pt x="18465" y="5201"/>
                </a:lnTo>
                <a:lnTo>
                  <a:pt x="17842" y="5245"/>
                </a:lnTo>
                <a:lnTo>
                  <a:pt x="17219" y="5267"/>
                </a:lnTo>
                <a:lnTo>
                  <a:pt x="16615" y="5267"/>
                </a:lnTo>
                <a:lnTo>
                  <a:pt x="15992" y="5245"/>
                </a:lnTo>
                <a:lnTo>
                  <a:pt x="15369" y="5201"/>
                </a:lnTo>
                <a:lnTo>
                  <a:pt x="14840" y="5157"/>
                </a:lnTo>
                <a:lnTo>
                  <a:pt x="14293" y="5091"/>
                </a:lnTo>
                <a:lnTo>
                  <a:pt x="13783" y="5014"/>
                </a:lnTo>
                <a:lnTo>
                  <a:pt x="13386" y="4926"/>
                </a:lnTo>
                <a:lnTo>
                  <a:pt x="13027" y="4815"/>
                </a:lnTo>
                <a:lnTo>
                  <a:pt x="12725" y="4716"/>
                </a:lnTo>
                <a:lnTo>
                  <a:pt x="12480" y="4606"/>
                </a:lnTo>
                <a:lnTo>
                  <a:pt x="12291" y="4496"/>
                </a:lnTo>
                <a:lnTo>
                  <a:pt x="12197" y="4397"/>
                </a:lnTo>
                <a:lnTo>
                  <a:pt x="12083" y="4286"/>
                </a:lnTo>
                <a:lnTo>
                  <a:pt x="12046" y="4187"/>
                </a:lnTo>
                <a:lnTo>
                  <a:pt x="12008" y="4077"/>
                </a:lnTo>
                <a:lnTo>
                  <a:pt x="12046" y="3967"/>
                </a:lnTo>
                <a:lnTo>
                  <a:pt x="12121" y="3868"/>
                </a:lnTo>
                <a:lnTo>
                  <a:pt x="12197" y="3735"/>
                </a:lnTo>
                <a:lnTo>
                  <a:pt x="12291" y="3614"/>
                </a:lnTo>
                <a:lnTo>
                  <a:pt x="12442" y="3482"/>
                </a:lnTo>
                <a:lnTo>
                  <a:pt x="12631" y="3361"/>
                </a:lnTo>
                <a:lnTo>
                  <a:pt x="13065" y="3085"/>
                </a:lnTo>
                <a:lnTo>
                  <a:pt x="13537" y="2766"/>
                </a:lnTo>
                <a:lnTo>
                  <a:pt x="13783" y="2578"/>
                </a:lnTo>
                <a:lnTo>
                  <a:pt x="13934" y="2380"/>
                </a:lnTo>
                <a:lnTo>
                  <a:pt x="14028" y="2171"/>
                </a:lnTo>
                <a:lnTo>
                  <a:pt x="14104" y="1961"/>
                </a:lnTo>
                <a:lnTo>
                  <a:pt x="14104" y="1730"/>
                </a:lnTo>
                <a:lnTo>
                  <a:pt x="14066" y="1498"/>
                </a:lnTo>
                <a:lnTo>
                  <a:pt x="13972" y="1267"/>
                </a:lnTo>
                <a:lnTo>
                  <a:pt x="13820" y="1057"/>
                </a:lnTo>
                <a:lnTo>
                  <a:pt x="13594" y="837"/>
                </a:lnTo>
                <a:lnTo>
                  <a:pt x="13386" y="628"/>
                </a:lnTo>
                <a:lnTo>
                  <a:pt x="13103" y="462"/>
                </a:lnTo>
                <a:lnTo>
                  <a:pt x="12763" y="308"/>
                </a:lnTo>
                <a:lnTo>
                  <a:pt x="12404" y="187"/>
                </a:lnTo>
                <a:lnTo>
                  <a:pt x="12008" y="77"/>
                </a:lnTo>
                <a:lnTo>
                  <a:pt x="11574" y="33"/>
                </a:lnTo>
                <a:lnTo>
                  <a:pt x="11102" y="11"/>
                </a:lnTo>
                <a:lnTo>
                  <a:pt x="10667" y="11"/>
                </a:lnTo>
                <a:lnTo>
                  <a:pt x="10233" y="77"/>
                </a:lnTo>
                <a:lnTo>
                  <a:pt x="9837" y="187"/>
                </a:lnTo>
                <a:lnTo>
                  <a:pt x="9440" y="286"/>
                </a:lnTo>
                <a:lnTo>
                  <a:pt x="9062" y="462"/>
                </a:lnTo>
                <a:lnTo>
                  <a:pt x="8741" y="628"/>
                </a:lnTo>
                <a:lnTo>
                  <a:pt x="8458" y="815"/>
                </a:lnTo>
                <a:lnTo>
                  <a:pt x="8232" y="1035"/>
                </a:lnTo>
                <a:lnTo>
                  <a:pt x="8062" y="1245"/>
                </a:lnTo>
                <a:lnTo>
                  <a:pt x="7911" y="1476"/>
                </a:lnTo>
                <a:lnTo>
                  <a:pt x="7835" y="1708"/>
                </a:lnTo>
                <a:lnTo>
                  <a:pt x="7797" y="1961"/>
                </a:lnTo>
                <a:lnTo>
                  <a:pt x="7835" y="2193"/>
                </a:lnTo>
                <a:lnTo>
                  <a:pt x="7948" y="2402"/>
                </a:lnTo>
                <a:lnTo>
                  <a:pt x="8062" y="2534"/>
                </a:lnTo>
                <a:lnTo>
                  <a:pt x="8175" y="2644"/>
                </a:lnTo>
                <a:lnTo>
                  <a:pt x="8269" y="2744"/>
                </a:lnTo>
                <a:lnTo>
                  <a:pt x="8420" y="2832"/>
                </a:lnTo>
                <a:lnTo>
                  <a:pt x="8704" y="3019"/>
                </a:lnTo>
                <a:lnTo>
                  <a:pt x="8968" y="3206"/>
                </a:lnTo>
                <a:lnTo>
                  <a:pt x="9138" y="3405"/>
                </a:lnTo>
                <a:lnTo>
                  <a:pt x="9327" y="3570"/>
                </a:lnTo>
                <a:lnTo>
                  <a:pt x="9440" y="3735"/>
                </a:lnTo>
                <a:lnTo>
                  <a:pt x="9516" y="3890"/>
                </a:lnTo>
                <a:lnTo>
                  <a:pt x="9534" y="4033"/>
                </a:lnTo>
                <a:lnTo>
                  <a:pt x="9534" y="4165"/>
                </a:lnTo>
                <a:lnTo>
                  <a:pt x="9516" y="4286"/>
                </a:lnTo>
                <a:lnTo>
                  <a:pt x="9440" y="4397"/>
                </a:lnTo>
                <a:lnTo>
                  <a:pt x="9327" y="4496"/>
                </a:lnTo>
                <a:lnTo>
                  <a:pt x="9176" y="4562"/>
                </a:lnTo>
                <a:lnTo>
                  <a:pt x="9006" y="4628"/>
                </a:lnTo>
                <a:lnTo>
                  <a:pt x="8779" y="4694"/>
                </a:lnTo>
                <a:lnTo>
                  <a:pt x="8534" y="4716"/>
                </a:lnTo>
                <a:lnTo>
                  <a:pt x="8232" y="4716"/>
                </a:lnTo>
                <a:lnTo>
                  <a:pt x="7118" y="4738"/>
                </a:lnTo>
                <a:lnTo>
                  <a:pt x="5947" y="4771"/>
                </a:lnTo>
                <a:lnTo>
                  <a:pt x="4795" y="4815"/>
                </a:lnTo>
                <a:lnTo>
                  <a:pt x="3681" y="4860"/>
                </a:lnTo>
                <a:lnTo>
                  <a:pt x="2662" y="4882"/>
                </a:lnTo>
                <a:lnTo>
                  <a:pt x="1755" y="4882"/>
                </a:lnTo>
                <a:lnTo>
                  <a:pt x="1359" y="4860"/>
                </a:lnTo>
                <a:lnTo>
                  <a:pt x="981" y="4837"/>
                </a:lnTo>
                <a:lnTo>
                  <a:pt x="698" y="4771"/>
                </a:lnTo>
                <a:lnTo>
                  <a:pt x="453" y="4716"/>
                </a:lnTo>
                <a:lnTo>
                  <a:pt x="453" y="5322"/>
                </a:lnTo>
                <a:lnTo>
                  <a:pt x="453" y="6083"/>
                </a:lnTo>
                <a:lnTo>
                  <a:pt x="453" y="6909"/>
                </a:lnTo>
                <a:lnTo>
                  <a:pt x="453" y="7780"/>
                </a:lnTo>
                <a:lnTo>
                  <a:pt x="453" y="8606"/>
                </a:lnTo>
                <a:lnTo>
                  <a:pt x="453" y="9345"/>
                </a:lnTo>
                <a:lnTo>
                  <a:pt x="453" y="9918"/>
                </a:lnTo>
                <a:lnTo>
                  <a:pt x="453" y="10282"/>
                </a:lnTo>
                <a:lnTo>
                  <a:pt x="490" y="10381"/>
                </a:lnTo>
                <a:lnTo>
                  <a:pt x="547" y="10491"/>
                </a:lnTo>
                <a:lnTo>
                  <a:pt x="660" y="10590"/>
                </a:lnTo>
                <a:lnTo>
                  <a:pt x="811" y="10700"/>
                </a:lnTo>
                <a:lnTo>
                  <a:pt x="981" y="10811"/>
                </a:lnTo>
                <a:lnTo>
                  <a:pt x="1208" y="10888"/>
                </a:lnTo>
                <a:lnTo>
                  <a:pt x="1453" y="10954"/>
                </a:lnTo>
                <a:lnTo>
                  <a:pt x="1718" y="11020"/>
                </a:lnTo>
                <a:lnTo>
                  <a:pt x="1963" y="11064"/>
                </a:lnTo>
                <a:lnTo>
                  <a:pt x="2265" y="11086"/>
                </a:lnTo>
                <a:lnTo>
                  <a:pt x="2548" y="11064"/>
                </a:lnTo>
                <a:lnTo>
                  <a:pt x="2794" y="11042"/>
                </a:lnTo>
                <a:lnTo>
                  <a:pt x="3096" y="10976"/>
                </a:lnTo>
                <a:lnTo>
                  <a:pt x="3341" y="10888"/>
                </a:lnTo>
                <a:lnTo>
                  <a:pt x="3606" y="10766"/>
                </a:lnTo>
                <a:lnTo>
                  <a:pt x="3813" y="10590"/>
                </a:lnTo>
                <a:close/>
              </a:path>
            </a:pathLst>
          </a:custGeom>
          <a:solidFill>
            <a:srgbClr val="FFCC99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>
        <p:nvSpPr>
          <p:cNvPr id="10" name="Puzzle1"/>
          <p:cNvSpPr>
            <a:spLocks noEditPoints="1" noChangeArrowheads="1"/>
          </p:cNvSpPr>
          <p:nvPr/>
        </p:nvSpPr>
        <p:spPr bwMode="auto">
          <a:xfrm>
            <a:off x="3389285" y="967629"/>
            <a:ext cx="1635699" cy="848218"/>
          </a:xfrm>
          <a:custGeom>
            <a:avLst/>
            <a:gdLst>
              <a:gd name="T0" fmla="*/ 16740 w 21600"/>
              <a:gd name="T1" fmla="*/ 21078 h 21600"/>
              <a:gd name="T2" fmla="*/ 16976 w 21600"/>
              <a:gd name="T3" fmla="*/ 521 h 21600"/>
              <a:gd name="T4" fmla="*/ 4725 w 21600"/>
              <a:gd name="T5" fmla="*/ 856 h 21600"/>
              <a:gd name="T6" fmla="*/ 5040 w 21600"/>
              <a:gd name="T7" fmla="*/ 21004 h 21600"/>
              <a:gd name="T8" fmla="*/ 10811 w 21600"/>
              <a:gd name="T9" fmla="*/ 12885 h 21600"/>
              <a:gd name="T10" fmla="*/ 10845 w 21600"/>
              <a:gd name="T11" fmla="*/ 8714 h 21600"/>
              <a:gd name="T12" fmla="*/ 21600 w 21600"/>
              <a:gd name="T13" fmla="*/ 10000 h 21600"/>
              <a:gd name="T14" fmla="*/ 56 w 21600"/>
              <a:gd name="T15" fmla="*/ 10000 h 21600"/>
              <a:gd name="T16" fmla="*/ 6086 w 21600"/>
              <a:gd name="T17" fmla="*/ 2569 h 21600"/>
              <a:gd name="T18" fmla="*/ 16132 w 21600"/>
              <a:gd name="T19" fmla="*/ 19552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9360" y="20836"/>
                </a:moveTo>
                <a:lnTo>
                  <a:pt x="9528" y="20836"/>
                </a:lnTo>
                <a:lnTo>
                  <a:pt x="9686" y="20762"/>
                </a:lnTo>
                <a:lnTo>
                  <a:pt x="9810" y="20687"/>
                </a:lnTo>
                <a:lnTo>
                  <a:pt x="9922" y="20575"/>
                </a:lnTo>
                <a:lnTo>
                  <a:pt x="10012" y="20426"/>
                </a:lnTo>
                <a:lnTo>
                  <a:pt x="10068" y="20296"/>
                </a:lnTo>
                <a:lnTo>
                  <a:pt x="10113" y="20110"/>
                </a:lnTo>
                <a:lnTo>
                  <a:pt x="10136" y="19905"/>
                </a:lnTo>
                <a:lnTo>
                  <a:pt x="10136" y="19682"/>
                </a:lnTo>
                <a:lnTo>
                  <a:pt x="10113" y="19440"/>
                </a:lnTo>
                <a:lnTo>
                  <a:pt x="10068" y="19142"/>
                </a:lnTo>
                <a:lnTo>
                  <a:pt x="10012" y="18900"/>
                </a:lnTo>
                <a:lnTo>
                  <a:pt x="9900" y="18620"/>
                </a:lnTo>
                <a:lnTo>
                  <a:pt x="9787" y="18285"/>
                </a:lnTo>
                <a:lnTo>
                  <a:pt x="9641" y="17968"/>
                </a:lnTo>
                <a:lnTo>
                  <a:pt x="9472" y="17652"/>
                </a:lnTo>
                <a:lnTo>
                  <a:pt x="9382" y="17466"/>
                </a:lnTo>
                <a:lnTo>
                  <a:pt x="9315" y="17298"/>
                </a:lnTo>
                <a:lnTo>
                  <a:pt x="9258" y="17112"/>
                </a:lnTo>
                <a:lnTo>
                  <a:pt x="9191" y="16926"/>
                </a:lnTo>
                <a:lnTo>
                  <a:pt x="9123" y="16535"/>
                </a:lnTo>
                <a:lnTo>
                  <a:pt x="9101" y="16144"/>
                </a:lnTo>
                <a:lnTo>
                  <a:pt x="9101" y="15753"/>
                </a:lnTo>
                <a:lnTo>
                  <a:pt x="9168" y="15362"/>
                </a:lnTo>
                <a:lnTo>
                  <a:pt x="9236" y="14971"/>
                </a:lnTo>
                <a:lnTo>
                  <a:pt x="9360" y="14580"/>
                </a:lnTo>
                <a:lnTo>
                  <a:pt x="9495" y="14244"/>
                </a:lnTo>
                <a:lnTo>
                  <a:pt x="9663" y="13891"/>
                </a:lnTo>
                <a:lnTo>
                  <a:pt x="9855" y="13611"/>
                </a:lnTo>
                <a:lnTo>
                  <a:pt x="10068" y="13351"/>
                </a:lnTo>
                <a:lnTo>
                  <a:pt x="10293" y="13146"/>
                </a:lnTo>
                <a:lnTo>
                  <a:pt x="10552" y="12997"/>
                </a:lnTo>
                <a:lnTo>
                  <a:pt x="10811" y="12885"/>
                </a:lnTo>
                <a:lnTo>
                  <a:pt x="11069" y="12866"/>
                </a:lnTo>
                <a:lnTo>
                  <a:pt x="11351" y="12885"/>
                </a:lnTo>
                <a:lnTo>
                  <a:pt x="11610" y="12997"/>
                </a:lnTo>
                <a:lnTo>
                  <a:pt x="11846" y="13183"/>
                </a:lnTo>
                <a:lnTo>
                  <a:pt x="12060" y="13388"/>
                </a:lnTo>
                <a:lnTo>
                  <a:pt x="12251" y="13648"/>
                </a:lnTo>
                <a:lnTo>
                  <a:pt x="12419" y="13928"/>
                </a:lnTo>
                <a:lnTo>
                  <a:pt x="12555" y="14244"/>
                </a:lnTo>
                <a:lnTo>
                  <a:pt x="12690" y="14617"/>
                </a:lnTo>
                <a:lnTo>
                  <a:pt x="12768" y="15008"/>
                </a:lnTo>
                <a:lnTo>
                  <a:pt x="12836" y="15399"/>
                </a:lnTo>
                <a:lnTo>
                  <a:pt x="12858" y="15753"/>
                </a:lnTo>
                <a:lnTo>
                  <a:pt x="12858" y="16144"/>
                </a:lnTo>
                <a:lnTo>
                  <a:pt x="12813" y="16535"/>
                </a:lnTo>
                <a:lnTo>
                  <a:pt x="12746" y="16888"/>
                </a:lnTo>
                <a:lnTo>
                  <a:pt x="12667" y="17224"/>
                </a:lnTo>
                <a:lnTo>
                  <a:pt x="12510" y="17503"/>
                </a:lnTo>
                <a:lnTo>
                  <a:pt x="12228" y="18043"/>
                </a:lnTo>
                <a:lnTo>
                  <a:pt x="11970" y="18546"/>
                </a:lnTo>
                <a:lnTo>
                  <a:pt x="11868" y="18751"/>
                </a:lnTo>
                <a:lnTo>
                  <a:pt x="11778" y="18974"/>
                </a:lnTo>
                <a:lnTo>
                  <a:pt x="11711" y="19179"/>
                </a:lnTo>
                <a:lnTo>
                  <a:pt x="11666" y="19365"/>
                </a:lnTo>
                <a:lnTo>
                  <a:pt x="11632" y="19570"/>
                </a:lnTo>
                <a:lnTo>
                  <a:pt x="11632" y="19756"/>
                </a:lnTo>
                <a:lnTo>
                  <a:pt x="11632" y="19942"/>
                </a:lnTo>
                <a:lnTo>
                  <a:pt x="11643" y="20110"/>
                </a:lnTo>
                <a:lnTo>
                  <a:pt x="11711" y="20296"/>
                </a:lnTo>
                <a:lnTo>
                  <a:pt x="11801" y="20464"/>
                </a:lnTo>
                <a:lnTo>
                  <a:pt x="11891" y="20650"/>
                </a:lnTo>
                <a:lnTo>
                  <a:pt x="12037" y="20836"/>
                </a:lnTo>
                <a:lnTo>
                  <a:pt x="12206" y="21004"/>
                </a:lnTo>
                <a:lnTo>
                  <a:pt x="12419" y="21190"/>
                </a:lnTo>
                <a:lnTo>
                  <a:pt x="12667" y="21320"/>
                </a:lnTo>
                <a:lnTo>
                  <a:pt x="12960" y="21432"/>
                </a:lnTo>
                <a:lnTo>
                  <a:pt x="13286" y="21544"/>
                </a:lnTo>
                <a:lnTo>
                  <a:pt x="13612" y="21655"/>
                </a:lnTo>
                <a:lnTo>
                  <a:pt x="13983" y="21693"/>
                </a:lnTo>
                <a:lnTo>
                  <a:pt x="14343" y="21730"/>
                </a:lnTo>
                <a:lnTo>
                  <a:pt x="14715" y="21730"/>
                </a:lnTo>
                <a:lnTo>
                  <a:pt x="15075" y="21730"/>
                </a:lnTo>
                <a:lnTo>
                  <a:pt x="15446" y="21655"/>
                </a:lnTo>
                <a:lnTo>
                  <a:pt x="15794" y="21581"/>
                </a:lnTo>
                <a:lnTo>
                  <a:pt x="16132" y="21432"/>
                </a:lnTo>
                <a:lnTo>
                  <a:pt x="16458" y="21302"/>
                </a:lnTo>
                <a:lnTo>
                  <a:pt x="16740" y="21078"/>
                </a:lnTo>
                <a:lnTo>
                  <a:pt x="16976" y="20836"/>
                </a:lnTo>
                <a:lnTo>
                  <a:pt x="17043" y="20650"/>
                </a:lnTo>
                <a:lnTo>
                  <a:pt x="17088" y="20426"/>
                </a:lnTo>
                <a:lnTo>
                  <a:pt x="17133" y="20222"/>
                </a:lnTo>
                <a:lnTo>
                  <a:pt x="17156" y="19980"/>
                </a:lnTo>
                <a:lnTo>
                  <a:pt x="17167" y="19477"/>
                </a:lnTo>
                <a:lnTo>
                  <a:pt x="17167" y="18974"/>
                </a:lnTo>
                <a:lnTo>
                  <a:pt x="17156" y="18397"/>
                </a:lnTo>
                <a:lnTo>
                  <a:pt x="17111" y="17820"/>
                </a:lnTo>
                <a:lnTo>
                  <a:pt x="17066" y="17261"/>
                </a:lnTo>
                <a:lnTo>
                  <a:pt x="16998" y="16646"/>
                </a:lnTo>
                <a:lnTo>
                  <a:pt x="16852" y="15511"/>
                </a:lnTo>
                <a:lnTo>
                  <a:pt x="16740" y="14393"/>
                </a:lnTo>
                <a:lnTo>
                  <a:pt x="16717" y="13928"/>
                </a:lnTo>
                <a:lnTo>
                  <a:pt x="16695" y="13462"/>
                </a:lnTo>
                <a:lnTo>
                  <a:pt x="16717" y="13071"/>
                </a:lnTo>
                <a:lnTo>
                  <a:pt x="16785" y="12755"/>
                </a:lnTo>
                <a:lnTo>
                  <a:pt x="16852" y="12419"/>
                </a:lnTo>
                <a:lnTo>
                  <a:pt x="16953" y="12140"/>
                </a:lnTo>
                <a:lnTo>
                  <a:pt x="17088" y="11898"/>
                </a:lnTo>
                <a:lnTo>
                  <a:pt x="17212" y="11675"/>
                </a:lnTo>
                <a:lnTo>
                  <a:pt x="17370" y="11470"/>
                </a:lnTo>
                <a:lnTo>
                  <a:pt x="17516" y="11284"/>
                </a:lnTo>
                <a:lnTo>
                  <a:pt x="17696" y="11135"/>
                </a:lnTo>
                <a:lnTo>
                  <a:pt x="17865" y="11042"/>
                </a:lnTo>
                <a:lnTo>
                  <a:pt x="18033" y="10930"/>
                </a:lnTo>
                <a:lnTo>
                  <a:pt x="18213" y="10893"/>
                </a:lnTo>
                <a:lnTo>
                  <a:pt x="18382" y="10893"/>
                </a:lnTo>
                <a:lnTo>
                  <a:pt x="18551" y="10967"/>
                </a:lnTo>
                <a:lnTo>
                  <a:pt x="18708" y="11042"/>
                </a:lnTo>
                <a:lnTo>
                  <a:pt x="18855" y="11172"/>
                </a:lnTo>
                <a:lnTo>
                  <a:pt x="19012" y="11358"/>
                </a:lnTo>
                <a:lnTo>
                  <a:pt x="19136" y="11600"/>
                </a:lnTo>
                <a:lnTo>
                  <a:pt x="19271" y="11861"/>
                </a:lnTo>
                <a:lnTo>
                  <a:pt x="19440" y="12028"/>
                </a:lnTo>
                <a:lnTo>
                  <a:pt x="19608" y="12177"/>
                </a:lnTo>
                <a:lnTo>
                  <a:pt x="19822" y="12289"/>
                </a:lnTo>
                <a:lnTo>
                  <a:pt x="20025" y="12289"/>
                </a:lnTo>
                <a:lnTo>
                  <a:pt x="20238" y="12289"/>
                </a:lnTo>
                <a:lnTo>
                  <a:pt x="20452" y="12215"/>
                </a:lnTo>
                <a:lnTo>
                  <a:pt x="20643" y="12103"/>
                </a:lnTo>
                <a:lnTo>
                  <a:pt x="20846" y="11973"/>
                </a:lnTo>
                <a:lnTo>
                  <a:pt x="21037" y="11786"/>
                </a:lnTo>
                <a:lnTo>
                  <a:pt x="21206" y="11563"/>
                </a:lnTo>
                <a:lnTo>
                  <a:pt x="21363" y="11321"/>
                </a:lnTo>
                <a:lnTo>
                  <a:pt x="21465" y="11079"/>
                </a:lnTo>
                <a:lnTo>
                  <a:pt x="21577" y="10744"/>
                </a:lnTo>
                <a:lnTo>
                  <a:pt x="21622" y="10427"/>
                </a:lnTo>
                <a:lnTo>
                  <a:pt x="21645" y="10111"/>
                </a:lnTo>
                <a:lnTo>
                  <a:pt x="21622" y="9608"/>
                </a:lnTo>
                <a:lnTo>
                  <a:pt x="21577" y="9142"/>
                </a:lnTo>
                <a:lnTo>
                  <a:pt x="21465" y="8751"/>
                </a:lnTo>
                <a:lnTo>
                  <a:pt x="21363" y="8397"/>
                </a:lnTo>
                <a:lnTo>
                  <a:pt x="21206" y="8062"/>
                </a:lnTo>
                <a:lnTo>
                  <a:pt x="21037" y="7820"/>
                </a:lnTo>
                <a:lnTo>
                  <a:pt x="20846" y="7597"/>
                </a:lnTo>
                <a:lnTo>
                  <a:pt x="20643" y="7429"/>
                </a:lnTo>
                <a:lnTo>
                  <a:pt x="20452" y="7317"/>
                </a:lnTo>
                <a:lnTo>
                  <a:pt x="20238" y="7206"/>
                </a:lnTo>
                <a:lnTo>
                  <a:pt x="20025" y="7168"/>
                </a:lnTo>
                <a:lnTo>
                  <a:pt x="19822" y="7206"/>
                </a:lnTo>
                <a:lnTo>
                  <a:pt x="19608" y="7243"/>
                </a:lnTo>
                <a:lnTo>
                  <a:pt x="19440" y="7355"/>
                </a:lnTo>
                <a:lnTo>
                  <a:pt x="19271" y="7504"/>
                </a:lnTo>
                <a:lnTo>
                  <a:pt x="19136" y="7708"/>
                </a:lnTo>
                <a:lnTo>
                  <a:pt x="19012" y="7895"/>
                </a:lnTo>
                <a:lnTo>
                  <a:pt x="18832" y="8025"/>
                </a:lnTo>
                <a:lnTo>
                  <a:pt x="18663" y="8174"/>
                </a:lnTo>
                <a:lnTo>
                  <a:pt x="18472" y="8248"/>
                </a:lnTo>
                <a:lnTo>
                  <a:pt x="18270" y="8286"/>
                </a:lnTo>
                <a:lnTo>
                  <a:pt x="18078" y="8323"/>
                </a:lnTo>
                <a:lnTo>
                  <a:pt x="17887" y="8323"/>
                </a:lnTo>
                <a:lnTo>
                  <a:pt x="17696" y="8248"/>
                </a:lnTo>
                <a:lnTo>
                  <a:pt x="17493" y="8174"/>
                </a:lnTo>
                <a:lnTo>
                  <a:pt x="17302" y="8062"/>
                </a:lnTo>
                <a:lnTo>
                  <a:pt x="17133" y="7969"/>
                </a:lnTo>
                <a:lnTo>
                  <a:pt x="16976" y="7783"/>
                </a:lnTo>
                <a:lnTo>
                  <a:pt x="16852" y="7597"/>
                </a:lnTo>
                <a:lnTo>
                  <a:pt x="16740" y="7429"/>
                </a:lnTo>
                <a:lnTo>
                  <a:pt x="16672" y="7168"/>
                </a:lnTo>
                <a:lnTo>
                  <a:pt x="16638" y="6926"/>
                </a:lnTo>
                <a:lnTo>
                  <a:pt x="16616" y="6498"/>
                </a:lnTo>
                <a:lnTo>
                  <a:pt x="16616" y="5772"/>
                </a:lnTo>
                <a:lnTo>
                  <a:pt x="16650" y="4915"/>
                </a:lnTo>
                <a:lnTo>
                  <a:pt x="16695" y="3928"/>
                </a:lnTo>
                <a:lnTo>
                  <a:pt x="16762" y="2960"/>
                </a:lnTo>
                <a:lnTo>
                  <a:pt x="16830" y="1992"/>
                </a:lnTo>
                <a:lnTo>
                  <a:pt x="16908" y="1173"/>
                </a:lnTo>
                <a:lnTo>
                  <a:pt x="16976" y="521"/>
                </a:lnTo>
                <a:lnTo>
                  <a:pt x="16953" y="521"/>
                </a:lnTo>
                <a:lnTo>
                  <a:pt x="16931" y="521"/>
                </a:lnTo>
                <a:lnTo>
                  <a:pt x="16267" y="484"/>
                </a:lnTo>
                <a:lnTo>
                  <a:pt x="15637" y="428"/>
                </a:lnTo>
                <a:lnTo>
                  <a:pt x="15063" y="353"/>
                </a:lnTo>
                <a:lnTo>
                  <a:pt x="14523" y="279"/>
                </a:lnTo>
                <a:lnTo>
                  <a:pt x="14040" y="167"/>
                </a:lnTo>
                <a:lnTo>
                  <a:pt x="13635" y="93"/>
                </a:lnTo>
                <a:lnTo>
                  <a:pt x="13331" y="18"/>
                </a:lnTo>
                <a:lnTo>
                  <a:pt x="13117" y="18"/>
                </a:lnTo>
                <a:lnTo>
                  <a:pt x="12982" y="18"/>
                </a:lnTo>
                <a:lnTo>
                  <a:pt x="12858" y="130"/>
                </a:lnTo>
                <a:lnTo>
                  <a:pt x="12723" y="279"/>
                </a:lnTo>
                <a:lnTo>
                  <a:pt x="12622" y="446"/>
                </a:lnTo>
                <a:lnTo>
                  <a:pt x="12510" y="670"/>
                </a:lnTo>
                <a:lnTo>
                  <a:pt x="12419" y="912"/>
                </a:lnTo>
                <a:lnTo>
                  <a:pt x="12363" y="1210"/>
                </a:lnTo>
                <a:lnTo>
                  <a:pt x="12318" y="1526"/>
                </a:lnTo>
                <a:lnTo>
                  <a:pt x="12273" y="1843"/>
                </a:lnTo>
                <a:lnTo>
                  <a:pt x="12251" y="2215"/>
                </a:lnTo>
                <a:lnTo>
                  <a:pt x="12273" y="2532"/>
                </a:lnTo>
                <a:lnTo>
                  <a:pt x="12318" y="2886"/>
                </a:lnTo>
                <a:lnTo>
                  <a:pt x="12386" y="3240"/>
                </a:lnTo>
                <a:lnTo>
                  <a:pt x="12464" y="3556"/>
                </a:lnTo>
                <a:lnTo>
                  <a:pt x="12577" y="3891"/>
                </a:lnTo>
                <a:lnTo>
                  <a:pt x="12746" y="4171"/>
                </a:lnTo>
                <a:lnTo>
                  <a:pt x="12926" y="4487"/>
                </a:lnTo>
                <a:lnTo>
                  <a:pt x="13050" y="4860"/>
                </a:lnTo>
                <a:lnTo>
                  <a:pt x="13162" y="5251"/>
                </a:lnTo>
                <a:lnTo>
                  <a:pt x="13218" y="5604"/>
                </a:lnTo>
                <a:lnTo>
                  <a:pt x="13263" y="5995"/>
                </a:lnTo>
                <a:lnTo>
                  <a:pt x="13241" y="6386"/>
                </a:lnTo>
                <a:lnTo>
                  <a:pt x="13218" y="6740"/>
                </a:lnTo>
                <a:lnTo>
                  <a:pt x="13139" y="7094"/>
                </a:lnTo>
                <a:lnTo>
                  <a:pt x="13050" y="7429"/>
                </a:lnTo>
                <a:lnTo>
                  <a:pt x="12903" y="7746"/>
                </a:lnTo>
                <a:lnTo>
                  <a:pt x="12723" y="8025"/>
                </a:lnTo>
                <a:lnTo>
                  <a:pt x="12532" y="8286"/>
                </a:lnTo>
                <a:lnTo>
                  <a:pt x="12318" y="8491"/>
                </a:lnTo>
                <a:lnTo>
                  <a:pt x="12060" y="8677"/>
                </a:lnTo>
                <a:lnTo>
                  <a:pt x="11756" y="8788"/>
                </a:lnTo>
                <a:lnTo>
                  <a:pt x="11452" y="8826"/>
                </a:lnTo>
                <a:lnTo>
                  <a:pt x="11283" y="8826"/>
                </a:lnTo>
                <a:lnTo>
                  <a:pt x="11126" y="8826"/>
                </a:lnTo>
                <a:lnTo>
                  <a:pt x="11002" y="8788"/>
                </a:lnTo>
                <a:lnTo>
                  <a:pt x="10845" y="8714"/>
                </a:lnTo>
                <a:lnTo>
                  <a:pt x="10721" y="8640"/>
                </a:lnTo>
                <a:lnTo>
                  <a:pt x="10608" y="8565"/>
                </a:lnTo>
                <a:lnTo>
                  <a:pt x="10485" y="8453"/>
                </a:lnTo>
                <a:lnTo>
                  <a:pt x="10372" y="8323"/>
                </a:lnTo>
                <a:lnTo>
                  <a:pt x="10181" y="8062"/>
                </a:lnTo>
                <a:lnTo>
                  <a:pt x="10035" y="7746"/>
                </a:lnTo>
                <a:lnTo>
                  <a:pt x="9900" y="7392"/>
                </a:lnTo>
                <a:lnTo>
                  <a:pt x="9787" y="7001"/>
                </a:lnTo>
                <a:lnTo>
                  <a:pt x="9731" y="6610"/>
                </a:lnTo>
                <a:lnTo>
                  <a:pt x="9686" y="6219"/>
                </a:lnTo>
                <a:lnTo>
                  <a:pt x="9663" y="5772"/>
                </a:lnTo>
                <a:lnTo>
                  <a:pt x="9686" y="5381"/>
                </a:lnTo>
                <a:lnTo>
                  <a:pt x="9753" y="4990"/>
                </a:lnTo>
                <a:lnTo>
                  <a:pt x="9832" y="4636"/>
                </a:lnTo>
                <a:lnTo>
                  <a:pt x="9945" y="4320"/>
                </a:lnTo>
                <a:lnTo>
                  <a:pt x="10068" y="4022"/>
                </a:lnTo>
                <a:lnTo>
                  <a:pt x="10203" y="3817"/>
                </a:lnTo>
                <a:lnTo>
                  <a:pt x="10316" y="3593"/>
                </a:lnTo>
                <a:lnTo>
                  <a:pt x="10395" y="3351"/>
                </a:lnTo>
                <a:lnTo>
                  <a:pt x="10462" y="3109"/>
                </a:lnTo>
                <a:lnTo>
                  <a:pt x="10507" y="2848"/>
                </a:lnTo>
                <a:lnTo>
                  <a:pt x="10530" y="2606"/>
                </a:lnTo>
                <a:lnTo>
                  <a:pt x="10507" y="2346"/>
                </a:lnTo>
                <a:lnTo>
                  <a:pt x="10462" y="2141"/>
                </a:lnTo>
                <a:lnTo>
                  <a:pt x="10395" y="1880"/>
                </a:lnTo>
                <a:lnTo>
                  <a:pt x="10293" y="1638"/>
                </a:lnTo>
                <a:lnTo>
                  <a:pt x="10158" y="1415"/>
                </a:lnTo>
                <a:lnTo>
                  <a:pt x="9967" y="1210"/>
                </a:lnTo>
                <a:lnTo>
                  <a:pt x="9753" y="986"/>
                </a:lnTo>
                <a:lnTo>
                  <a:pt x="9495" y="819"/>
                </a:lnTo>
                <a:lnTo>
                  <a:pt x="9191" y="670"/>
                </a:lnTo>
                <a:lnTo>
                  <a:pt x="8842" y="521"/>
                </a:lnTo>
                <a:lnTo>
                  <a:pt x="8471" y="446"/>
                </a:lnTo>
                <a:lnTo>
                  <a:pt x="7998" y="428"/>
                </a:lnTo>
                <a:lnTo>
                  <a:pt x="7413" y="428"/>
                </a:lnTo>
                <a:lnTo>
                  <a:pt x="6817" y="446"/>
                </a:lnTo>
                <a:lnTo>
                  <a:pt x="6187" y="521"/>
                </a:lnTo>
                <a:lnTo>
                  <a:pt x="5602" y="633"/>
                </a:lnTo>
                <a:lnTo>
                  <a:pt x="5107" y="744"/>
                </a:lnTo>
                <a:lnTo>
                  <a:pt x="4725" y="856"/>
                </a:lnTo>
                <a:lnTo>
                  <a:pt x="4848" y="1564"/>
                </a:lnTo>
                <a:lnTo>
                  <a:pt x="5028" y="2495"/>
                </a:lnTo>
                <a:lnTo>
                  <a:pt x="5175" y="3556"/>
                </a:lnTo>
                <a:lnTo>
                  <a:pt x="5298" y="4673"/>
                </a:lnTo>
                <a:lnTo>
                  <a:pt x="5343" y="5213"/>
                </a:lnTo>
                <a:lnTo>
                  <a:pt x="5388" y="5753"/>
                </a:lnTo>
                <a:lnTo>
                  <a:pt x="5411" y="6275"/>
                </a:lnTo>
                <a:lnTo>
                  <a:pt x="5411" y="6740"/>
                </a:lnTo>
                <a:lnTo>
                  <a:pt x="5366" y="7168"/>
                </a:lnTo>
                <a:lnTo>
                  <a:pt x="5321" y="7541"/>
                </a:lnTo>
                <a:lnTo>
                  <a:pt x="5287" y="7708"/>
                </a:lnTo>
                <a:lnTo>
                  <a:pt x="5242" y="7857"/>
                </a:lnTo>
                <a:lnTo>
                  <a:pt x="5197" y="7969"/>
                </a:lnTo>
                <a:lnTo>
                  <a:pt x="5130" y="8062"/>
                </a:lnTo>
                <a:lnTo>
                  <a:pt x="5006" y="8248"/>
                </a:lnTo>
                <a:lnTo>
                  <a:pt x="4848" y="8397"/>
                </a:lnTo>
                <a:lnTo>
                  <a:pt x="4725" y="8528"/>
                </a:lnTo>
                <a:lnTo>
                  <a:pt x="4567" y="8640"/>
                </a:lnTo>
                <a:lnTo>
                  <a:pt x="4421" y="8714"/>
                </a:lnTo>
                <a:lnTo>
                  <a:pt x="4263" y="8751"/>
                </a:lnTo>
                <a:lnTo>
                  <a:pt x="4095" y="8788"/>
                </a:lnTo>
                <a:lnTo>
                  <a:pt x="3948" y="8788"/>
                </a:lnTo>
                <a:lnTo>
                  <a:pt x="3791" y="8751"/>
                </a:lnTo>
                <a:lnTo>
                  <a:pt x="3667" y="8714"/>
                </a:lnTo>
                <a:lnTo>
                  <a:pt x="3510" y="8677"/>
                </a:lnTo>
                <a:lnTo>
                  <a:pt x="3386" y="8602"/>
                </a:lnTo>
                <a:lnTo>
                  <a:pt x="3251" y="8491"/>
                </a:lnTo>
                <a:lnTo>
                  <a:pt x="3127" y="8360"/>
                </a:lnTo>
                <a:lnTo>
                  <a:pt x="3015" y="8248"/>
                </a:lnTo>
                <a:lnTo>
                  <a:pt x="2925" y="8062"/>
                </a:lnTo>
                <a:lnTo>
                  <a:pt x="2778" y="7857"/>
                </a:lnTo>
                <a:lnTo>
                  <a:pt x="2610" y="7671"/>
                </a:lnTo>
                <a:lnTo>
                  <a:pt x="2407" y="7541"/>
                </a:lnTo>
                <a:lnTo>
                  <a:pt x="2171" y="7466"/>
                </a:lnTo>
                <a:lnTo>
                  <a:pt x="1957" y="7429"/>
                </a:lnTo>
                <a:lnTo>
                  <a:pt x="1698" y="7429"/>
                </a:lnTo>
                <a:lnTo>
                  <a:pt x="1462" y="7466"/>
                </a:lnTo>
                <a:lnTo>
                  <a:pt x="1226" y="7559"/>
                </a:lnTo>
                <a:lnTo>
                  <a:pt x="989" y="7708"/>
                </a:lnTo>
                <a:lnTo>
                  <a:pt x="776" y="7932"/>
                </a:lnTo>
                <a:lnTo>
                  <a:pt x="551" y="8211"/>
                </a:lnTo>
                <a:lnTo>
                  <a:pt x="382" y="8528"/>
                </a:lnTo>
                <a:lnTo>
                  <a:pt x="315" y="8714"/>
                </a:lnTo>
                <a:lnTo>
                  <a:pt x="236" y="8919"/>
                </a:lnTo>
                <a:lnTo>
                  <a:pt x="191" y="9142"/>
                </a:lnTo>
                <a:lnTo>
                  <a:pt x="123" y="9347"/>
                </a:lnTo>
                <a:lnTo>
                  <a:pt x="78" y="9608"/>
                </a:lnTo>
                <a:lnTo>
                  <a:pt x="56" y="9887"/>
                </a:lnTo>
                <a:lnTo>
                  <a:pt x="33" y="10185"/>
                </a:lnTo>
                <a:lnTo>
                  <a:pt x="33" y="10464"/>
                </a:lnTo>
                <a:lnTo>
                  <a:pt x="33" y="10706"/>
                </a:lnTo>
                <a:lnTo>
                  <a:pt x="56" y="10967"/>
                </a:lnTo>
                <a:lnTo>
                  <a:pt x="78" y="11172"/>
                </a:lnTo>
                <a:lnTo>
                  <a:pt x="123" y="11395"/>
                </a:lnTo>
                <a:lnTo>
                  <a:pt x="168" y="11600"/>
                </a:lnTo>
                <a:lnTo>
                  <a:pt x="236" y="11786"/>
                </a:lnTo>
                <a:lnTo>
                  <a:pt x="292" y="11973"/>
                </a:lnTo>
                <a:lnTo>
                  <a:pt x="382" y="12140"/>
                </a:lnTo>
                <a:lnTo>
                  <a:pt x="540" y="12419"/>
                </a:lnTo>
                <a:lnTo>
                  <a:pt x="731" y="12680"/>
                </a:lnTo>
                <a:lnTo>
                  <a:pt x="944" y="12866"/>
                </a:lnTo>
                <a:lnTo>
                  <a:pt x="1158" y="12997"/>
                </a:lnTo>
                <a:lnTo>
                  <a:pt x="1395" y="13108"/>
                </a:lnTo>
                <a:lnTo>
                  <a:pt x="1608" y="13183"/>
                </a:lnTo>
                <a:lnTo>
                  <a:pt x="1856" y="13183"/>
                </a:lnTo>
                <a:lnTo>
                  <a:pt x="2070" y="13146"/>
                </a:lnTo>
                <a:lnTo>
                  <a:pt x="2261" y="13071"/>
                </a:lnTo>
                <a:lnTo>
                  <a:pt x="2430" y="12960"/>
                </a:lnTo>
                <a:lnTo>
                  <a:pt x="2587" y="12792"/>
                </a:lnTo>
                <a:lnTo>
                  <a:pt x="2688" y="12606"/>
                </a:lnTo>
                <a:lnTo>
                  <a:pt x="2801" y="12419"/>
                </a:lnTo>
                <a:lnTo>
                  <a:pt x="2925" y="12289"/>
                </a:lnTo>
                <a:lnTo>
                  <a:pt x="3082" y="12177"/>
                </a:lnTo>
                <a:lnTo>
                  <a:pt x="3228" y="12103"/>
                </a:lnTo>
                <a:lnTo>
                  <a:pt x="3408" y="12103"/>
                </a:lnTo>
                <a:lnTo>
                  <a:pt x="3577" y="12103"/>
                </a:lnTo>
                <a:lnTo>
                  <a:pt x="3723" y="12177"/>
                </a:lnTo>
                <a:lnTo>
                  <a:pt x="3903" y="12252"/>
                </a:lnTo>
                <a:lnTo>
                  <a:pt x="4072" y="12364"/>
                </a:lnTo>
                <a:lnTo>
                  <a:pt x="4230" y="12494"/>
                </a:lnTo>
                <a:lnTo>
                  <a:pt x="4353" y="12643"/>
                </a:lnTo>
                <a:lnTo>
                  <a:pt x="4488" y="12829"/>
                </a:lnTo>
                <a:lnTo>
                  <a:pt x="4567" y="13034"/>
                </a:lnTo>
                <a:lnTo>
                  <a:pt x="4657" y="13257"/>
                </a:lnTo>
                <a:lnTo>
                  <a:pt x="4702" y="13462"/>
                </a:lnTo>
                <a:lnTo>
                  <a:pt x="4725" y="13686"/>
                </a:lnTo>
                <a:lnTo>
                  <a:pt x="4702" y="14282"/>
                </a:lnTo>
                <a:lnTo>
                  <a:pt x="4657" y="15045"/>
                </a:lnTo>
                <a:lnTo>
                  <a:pt x="4612" y="15976"/>
                </a:lnTo>
                <a:lnTo>
                  <a:pt x="4590" y="16926"/>
                </a:lnTo>
                <a:lnTo>
                  <a:pt x="4567" y="17968"/>
                </a:lnTo>
                <a:lnTo>
                  <a:pt x="4567" y="19011"/>
                </a:lnTo>
                <a:lnTo>
                  <a:pt x="4590" y="19514"/>
                </a:lnTo>
                <a:lnTo>
                  <a:pt x="4612" y="19980"/>
                </a:lnTo>
                <a:lnTo>
                  <a:pt x="4657" y="20426"/>
                </a:lnTo>
                <a:lnTo>
                  <a:pt x="4725" y="20836"/>
                </a:lnTo>
                <a:lnTo>
                  <a:pt x="4848" y="20929"/>
                </a:lnTo>
                <a:lnTo>
                  <a:pt x="5040" y="21004"/>
                </a:lnTo>
                <a:lnTo>
                  <a:pt x="5265" y="21078"/>
                </a:lnTo>
                <a:lnTo>
                  <a:pt x="5478" y="21115"/>
                </a:lnTo>
                <a:lnTo>
                  <a:pt x="6041" y="21115"/>
                </a:lnTo>
                <a:lnTo>
                  <a:pt x="6637" y="21078"/>
                </a:lnTo>
                <a:lnTo>
                  <a:pt x="7312" y="21004"/>
                </a:lnTo>
                <a:lnTo>
                  <a:pt x="7998" y="20929"/>
                </a:lnTo>
                <a:lnTo>
                  <a:pt x="8696" y="20855"/>
                </a:lnTo>
                <a:lnTo>
                  <a:pt x="9360" y="20836"/>
                </a:lnTo>
                <a:close/>
              </a:path>
            </a:pathLst>
          </a:custGeom>
          <a:solidFill>
            <a:srgbClr val="FFCC99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12" name="Puzzle1"/>
          <p:cNvSpPr>
            <a:spLocks noEditPoints="1" noChangeArrowheads="1"/>
          </p:cNvSpPr>
          <p:nvPr/>
        </p:nvSpPr>
        <p:spPr bwMode="auto">
          <a:xfrm>
            <a:off x="7094876" y="4149391"/>
            <a:ext cx="1635699" cy="848218"/>
          </a:xfrm>
          <a:custGeom>
            <a:avLst/>
            <a:gdLst>
              <a:gd name="T0" fmla="*/ 16740 w 21600"/>
              <a:gd name="T1" fmla="*/ 21078 h 21600"/>
              <a:gd name="T2" fmla="*/ 16976 w 21600"/>
              <a:gd name="T3" fmla="*/ 521 h 21600"/>
              <a:gd name="T4" fmla="*/ 4725 w 21600"/>
              <a:gd name="T5" fmla="*/ 856 h 21600"/>
              <a:gd name="T6" fmla="*/ 5040 w 21600"/>
              <a:gd name="T7" fmla="*/ 21004 h 21600"/>
              <a:gd name="T8" fmla="*/ 10811 w 21600"/>
              <a:gd name="T9" fmla="*/ 12885 h 21600"/>
              <a:gd name="T10" fmla="*/ 10845 w 21600"/>
              <a:gd name="T11" fmla="*/ 8714 h 21600"/>
              <a:gd name="T12" fmla="*/ 21600 w 21600"/>
              <a:gd name="T13" fmla="*/ 10000 h 21600"/>
              <a:gd name="T14" fmla="*/ 56 w 21600"/>
              <a:gd name="T15" fmla="*/ 10000 h 21600"/>
              <a:gd name="T16" fmla="*/ 6086 w 21600"/>
              <a:gd name="T17" fmla="*/ 2569 h 21600"/>
              <a:gd name="T18" fmla="*/ 16132 w 21600"/>
              <a:gd name="T19" fmla="*/ 19552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9360" y="20836"/>
                </a:moveTo>
                <a:lnTo>
                  <a:pt x="9528" y="20836"/>
                </a:lnTo>
                <a:lnTo>
                  <a:pt x="9686" y="20762"/>
                </a:lnTo>
                <a:lnTo>
                  <a:pt x="9810" y="20687"/>
                </a:lnTo>
                <a:lnTo>
                  <a:pt x="9922" y="20575"/>
                </a:lnTo>
                <a:lnTo>
                  <a:pt x="10012" y="20426"/>
                </a:lnTo>
                <a:lnTo>
                  <a:pt x="10068" y="20296"/>
                </a:lnTo>
                <a:lnTo>
                  <a:pt x="10113" y="20110"/>
                </a:lnTo>
                <a:lnTo>
                  <a:pt x="10136" y="19905"/>
                </a:lnTo>
                <a:lnTo>
                  <a:pt x="10136" y="19682"/>
                </a:lnTo>
                <a:lnTo>
                  <a:pt x="10113" y="19440"/>
                </a:lnTo>
                <a:lnTo>
                  <a:pt x="10068" y="19142"/>
                </a:lnTo>
                <a:lnTo>
                  <a:pt x="10012" y="18900"/>
                </a:lnTo>
                <a:lnTo>
                  <a:pt x="9900" y="18620"/>
                </a:lnTo>
                <a:lnTo>
                  <a:pt x="9787" y="18285"/>
                </a:lnTo>
                <a:lnTo>
                  <a:pt x="9641" y="17968"/>
                </a:lnTo>
                <a:lnTo>
                  <a:pt x="9472" y="17652"/>
                </a:lnTo>
                <a:lnTo>
                  <a:pt x="9382" y="17466"/>
                </a:lnTo>
                <a:lnTo>
                  <a:pt x="9315" y="17298"/>
                </a:lnTo>
                <a:lnTo>
                  <a:pt x="9258" y="17112"/>
                </a:lnTo>
                <a:lnTo>
                  <a:pt x="9191" y="16926"/>
                </a:lnTo>
                <a:lnTo>
                  <a:pt x="9123" y="16535"/>
                </a:lnTo>
                <a:lnTo>
                  <a:pt x="9101" y="16144"/>
                </a:lnTo>
                <a:lnTo>
                  <a:pt x="9101" y="15753"/>
                </a:lnTo>
                <a:lnTo>
                  <a:pt x="9168" y="15362"/>
                </a:lnTo>
                <a:lnTo>
                  <a:pt x="9236" y="14971"/>
                </a:lnTo>
                <a:lnTo>
                  <a:pt x="9360" y="14580"/>
                </a:lnTo>
                <a:lnTo>
                  <a:pt x="9495" y="14244"/>
                </a:lnTo>
                <a:lnTo>
                  <a:pt x="9663" y="13891"/>
                </a:lnTo>
                <a:lnTo>
                  <a:pt x="9855" y="13611"/>
                </a:lnTo>
                <a:lnTo>
                  <a:pt x="10068" y="13351"/>
                </a:lnTo>
                <a:lnTo>
                  <a:pt x="10293" y="13146"/>
                </a:lnTo>
                <a:lnTo>
                  <a:pt x="10552" y="12997"/>
                </a:lnTo>
                <a:lnTo>
                  <a:pt x="10811" y="12885"/>
                </a:lnTo>
                <a:lnTo>
                  <a:pt x="11069" y="12866"/>
                </a:lnTo>
                <a:lnTo>
                  <a:pt x="11351" y="12885"/>
                </a:lnTo>
                <a:lnTo>
                  <a:pt x="11610" y="12997"/>
                </a:lnTo>
                <a:lnTo>
                  <a:pt x="11846" y="13183"/>
                </a:lnTo>
                <a:lnTo>
                  <a:pt x="12060" y="13388"/>
                </a:lnTo>
                <a:lnTo>
                  <a:pt x="12251" y="13648"/>
                </a:lnTo>
                <a:lnTo>
                  <a:pt x="12419" y="13928"/>
                </a:lnTo>
                <a:lnTo>
                  <a:pt x="12555" y="14244"/>
                </a:lnTo>
                <a:lnTo>
                  <a:pt x="12690" y="14617"/>
                </a:lnTo>
                <a:lnTo>
                  <a:pt x="12768" y="15008"/>
                </a:lnTo>
                <a:lnTo>
                  <a:pt x="12836" y="15399"/>
                </a:lnTo>
                <a:lnTo>
                  <a:pt x="12858" y="15753"/>
                </a:lnTo>
                <a:lnTo>
                  <a:pt x="12858" y="16144"/>
                </a:lnTo>
                <a:lnTo>
                  <a:pt x="12813" y="16535"/>
                </a:lnTo>
                <a:lnTo>
                  <a:pt x="12746" y="16888"/>
                </a:lnTo>
                <a:lnTo>
                  <a:pt x="12667" y="17224"/>
                </a:lnTo>
                <a:lnTo>
                  <a:pt x="12510" y="17503"/>
                </a:lnTo>
                <a:lnTo>
                  <a:pt x="12228" y="18043"/>
                </a:lnTo>
                <a:lnTo>
                  <a:pt x="11970" y="18546"/>
                </a:lnTo>
                <a:lnTo>
                  <a:pt x="11868" y="18751"/>
                </a:lnTo>
                <a:lnTo>
                  <a:pt x="11778" y="18974"/>
                </a:lnTo>
                <a:lnTo>
                  <a:pt x="11711" y="19179"/>
                </a:lnTo>
                <a:lnTo>
                  <a:pt x="11666" y="19365"/>
                </a:lnTo>
                <a:lnTo>
                  <a:pt x="11632" y="19570"/>
                </a:lnTo>
                <a:lnTo>
                  <a:pt x="11632" y="19756"/>
                </a:lnTo>
                <a:lnTo>
                  <a:pt x="11632" y="19942"/>
                </a:lnTo>
                <a:lnTo>
                  <a:pt x="11643" y="20110"/>
                </a:lnTo>
                <a:lnTo>
                  <a:pt x="11711" y="20296"/>
                </a:lnTo>
                <a:lnTo>
                  <a:pt x="11801" y="20464"/>
                </a:lnTo>
                <a:lnTo>
                  <a:pt x="11891" y="20650"/>
                </a:lnTo>
                <a:lnTo>
                  <a:pt x="12037" y="20836"/>
                </a:lnTo>
                <a:lnTo>
                  <a:pt x="12206" y="21004"/>
                </a:lnTo>
                <a:lnTo>
                  <a:pt x="12419" y="21190"/>
                </a:lnTo>
                <a:lnTo>
                  <a:pt x="12667" y="21320"/>
                </a:lnTo>
                <a:lnTo>
                  <a:pt x="12960" y="21432"/>
                </a:lnTo>
                <a:lnTo>
                  <a:pt x="13286" y="21544"/>
                </a:lnTo>
                <a:lnTo>
                  <a:pt x="13612" y="21655"/>
                </a:lnTo>
                <a:lnTo>
                  <a:pt x="13983" y="21693"/>
                </a:lnTo>
                <a:lnTo>
                  <a:pt x="14343" y="21730"/>
                </a:lnTo>
                <a:lnTo>
                  <a:pt x="14715" y="21730"/>
                </a:lnTo>
                <a:lnTo>
                  <a:pt x="15075" y="21730"/>
                </a:lnTo>
                <a:lnTo>
                  <a:pt x="15446" y="21655"/>
                </a:lnTo>
                <a:lnTo>
                  <a:pt x="15794" y="21581"/>
                </a:lnTo>
                <a:lnTo>
                  <a:pt x="16132" y="21432"/>
                </a:lnTo>
                <a:lnTo>
                  <a:pt x="16458" y="21302"/>
                </a:lnTo>
                <a:lnTo>
                  <a:pt x="16740" y="21078"/>
                </a:lnTo>
                <a:lnTo>
                  <a:pt x="16976" y="20836"/>
                </a:lnTo>
                <a:lnTo>
                  <a:pt x="17043" y="20650"/>
                </a:lnTo>
                <a:lnTo>
                  <a:pt x="17088" y="20426"/>
                </a:lnTo>
                <a:lnTo>
                  <a:pt x="17133" y="20222"/>
                </a:lnTo>
                <a:lnTo>
                  <a:pt x="17156" y="19980"/>
                </a:lnTo>
                <a:lnTo>
                  <a:pt x="17167" y="19477"/>
                </a:lnTo>
                <a:lnTo>
                  <a:pt x="17167" y="18974"/>
                </a:lnTo>
                <a:lnTo>
                  <a:pt x="17156" y="18397"/>
                </a:lnTo>
                <a:lnTo>
                  <a:pt x="17111" y="17820"/>
                </a:lnTo>
                <a:lnTo>
                  <a:pt x="17066" y="17261"/>
                </a:lnTo>
                <a:lnTo>
                  <a:pt x="16998" y="16646"/>
                </a:lnTo>
                <a:lnTo>
                  <a:pt x="16852" y="15511"/>
                </a:lnTo>
                <a:lnTo>
                  <a:pt x="16740" y="14393"/>
                </a:lnTo>
                <a:lnTo>
                  <a:pt x="16717" y="13928"/>
                </a:lnTo>
                <a:lnTo>
                  <a:pt x="16695" y="13462"/>
                </a:lnTo>
                <a:lnTo>
                  <a:pt x="16717" y="13071"/>
                </a:lnTo>
                <a:lnTo>
                  <a:pt x="16785" y="12755"/>
                </a:lnTo>
                <a:lnTo>
                  <a:pt x="16852" y="12419"/>
                </a:lnTo>
                <a:lnTo>
                  <a:pt x="16953" y="12140"/>
                </a:lnTo>
                <a:lnTo>
                  <a:pt x="17088" y="11898"/>
                </a:lnTo>
                <a:lnTo>
                  <a:pt x="17212" y="11675"/>
                </a:lnTo>
                <a:lnTo>
                  <a:pt x="17370" y="11470"/>
                </a:lnTo>
                <a:lnTo>
                  <a:pt x="17516" y="11284"/>
                </a:lnTo>
                <a:lnTo>
                  <a:pt x="17696" y="11135"/>
                </a:lnTo>
                <a:lnTo>
                  <a:pt x="17865" y="11042"/>
                </a:lnTo>
                <a:lnTo>
                  <a:pt x="18033" y="10930"/>
                </a:lnTo>
                <a:lnTo>
                  <a:pt x="18213" y="10893"/>
                </a:lnTo>
                <a:lnTo>
                  <a:pt x="18382" y="10893"/>
                </a:lnTo>
                <a:lnTo>
                  <a:pt x="18551" y="10967"/>
                </a:lnTo>
                <a:lnTo>
                  <a:pt x="18708" y="11042"/>
                </a:lnTo>
                <a:lnTo>
                  <a:pt x="18855" y="11172"/>
                </a:lnTo>
                <a:lnTo>
                  <a:pt x="19012" y="11358"/>
                </a:lnTo>
                <a:lnTo>
                  <a:pt x="19136" y="11600"/>
                </a:lnTo>
                <a:lnTo>
                  <a:pt x="19271" y="11861"/>
                </a:lnTo>
                <a:lnTo>
                  <a:pt x="19440" y="12028"/>
                </a:lnTo>
                <a:lnTo>
                  <a:pt x="19608" y="12177"/>
                </a:lnTo>
                <a:lnTo>
                  <a:pt x="19822" y="12289"/>
                </a:lnTo>
                <a:lnTo>
                  <a:pt x="20025" y="12289"/>
                </a:lnTo>
                <a:lnTo>
                  <a:pt x="20238" y="12289"/>
                </a:lnTo>
                <a:lnTo>
                  <a:pt x="20452" y="12215"/>
                </a:lnTo>
                <a:lnTo>
                  <a:pt x="20643" y="12103"/>
                </a:lnTo>
                <a:lnTo>
                  <a:pt x="20846" y="11973"/>
                </a:lnTo>
                <a:lnTo>
                  <a:pt x="21037" y="11786"/>
                </a:lnTo>
                <a:lnTo>
                  <a:pt x="21206" y="11563"/>
                </a:lnTo>
                <a:lnTo>
                  <a:pt x="21363" y="11321"/>
                </a:lnTo>
                <a:lnTo>
                  <a:pt x="21465" y="11079"/>
                </a:lnTo>
                <a:lnTo>
                  <a:pt x="21577" y="10744"/>
                </a:lnTo>
                <a:lnTo>
                  <a:pt x="21622" y="10427"/>
                </a:lnTo>
                <a:lnTo>
                  <a:pt x="21645" y="10111"/>
                </a:lnTo>
                <a:lnTo>
                  <a:pt x="21622" y="9608"/>
                </a:lnTo>
                <a:lnTo>
                  <a:pt x="21577" y="9142"/>
                </a:lnTo>
                <a:lnTo>
                  <a:pt x="21465" y="8751"/>
                </a:lnTo>
                <a:lnTo>
                  <a:pt x="21363" y="8397"/>
                </a:lnTo>
                <a:lnTo>
                  <a:pt x="21206" y="8062"/>
                </a:lnTo>
                <a:lnTo>
                  <a:pt x="21037" y="7820"/>
                </a:lnTo>
                <a:lnTo>
                  <a:pt x="20846" y="7597"/>
                </a:lnTo>
                <a:lnTo>
                  <a:pt x="20643" y="7429"/>
                </a:lnTo>
                <a:lnTo>
                  <a:pt x="20452" y="7317"/>
                </a:lnTo>
                <a:lnTo>
                  <a:pt x="20238" y="7206"/>
                </a:lnTo>
                <a:lnTo>
                  <a:pt x="20025" y="7168"/>
                </a:lnTo>
                <a:lnTo>
                  <a:pt x="19822" y="7206"/>
                </a:lnTo>
                <a:lnTo>
                  <a:pt x="19608" y="7243"/>
                </a:lnTo>
                <a:lnTo>
                  <a:pt x="19440" y="7355"/>
                </a:lnTo>
                <a:lnTo>
                  <a:pt x="19271" y="7504"/>
                </a:lnTo>
                <a:lnTo>
                  <a:pt x="19136" y="7708"/>
                </a:lnTo>
                <a:lnTo>
                  <a:pt x="19012" y="7895"/>
                </a:lnTo>
                <a:lnTo>
                  <a:pt x="18832" y="8025"/>
                </a:lnTo>
                <a:lnTo>
                  <a:pt x="18663" y="8174"/>
                </a:lnTo>
                <a:lnTo>
                  <a:pt x="18472" y="8248"/>
                </a:lnTo>
                <a:lnTo>
                  <a:pt x="18270" y="8286"/>
                </a:lnTo>
                <a:lnTo>
                  <a:pt x="18078" y="8323"/>
                </a:lnTo>
                <a:lnTo>
                  <a:pt x="17887" y="8323"/>
                </a:lnTo>
                <a:lnTo>
                  <a:pt x="17696" y="8248"/>
                </a:lnTo>
                <a:lnTo>
                  <a:pt x="17493" y="8174"/>
                </a:lnTo>
                <a:lnTo>
                  <a:pt x="17302" y="8062"/>
                </a:lnTo>
                <a:lnTo>
                  <a:pt x="17133" y="7969"/>
                </a:lnTo>
                <a:lnTo>
                  <a:pt x="16976" y="7783"/>
                </a:lnTo>
                <a:lnTo>
                  <a:pt x="16852" y="7597"/>
                </a:lnTo>
                <a:lnTo>
                  <a:pt x="16740" y="7429"/>
                </a:lnTo>
                <a:lnTo>
                  <a:pt x="16672" y="7168"/>
                </a:lnTo>
                <a:lnTo>
                  <a:pt x="16638" y="6926"/>
                </a:lnTo>
                <a:lnTo>
                  <a:pt x="16616" y="6498"/>
                </a:lnTo>
                <a:lnTo>
                  <a:pt x="16616" y="5772"/>
                </a:lnTo>
                <a:lnTo>
                  <a:pt x="16650" y="4915"/>
                </a:lnTo>
                <a:lnTo>
                  <a:pt x="16695" y="3928"/>
                </a:lnTo>
                <a:lnTo>
                  <a:pt x="16762" y="2960"/>
                </a:lnTo>
                <a:lnTo>
                  <a:pt x="16830" y="1992"/>
                </a:lnTo>
                <a:lnTo>
                  <a:pt x="16908" y="1173"/>
                </a:lnTo>
                <a:lnTo>
                  <a:pt x="16976" y="521"/>
                </a:lnTo>
                <a:lnTo>
                  <a:pt x="16953" y="521"/>
                </a:lnTo>
                <a:lnTo>
                  <a:pt x="16931" y="521"/>
                </a:lnTo>
                <a:lnTo>
                  <a:pt x="16267" y="484"/>
                </a:lnTo>
                <a:lnTo>
                  <a:pt x="15637" y="428"/>
                </a:lnTo>
                <a:lnTo>
                  <a:pt x="15063" y="353"/>
                </a:lnTo>
                <a:lnTo>
                  <a:pt x="14523" y="279"/>
                </a:lnTo>
                <a:lnTo>
                  <a:pt x="14040" y="167"/>
                </a:lnTo>
                <a:lnTo>
                  <a:pt x="13635" y="93"/>
                </a:lnTo>
                <a:lnTo>
                  <a:pt x="13331" y="18"/>
                </a:lnTo>
                <a:lnTo>
                  <a:pt x="13117" y="18"/>
                </a:lnTo>
                <a:lnTo>
                  <a:pt x="12982" y="18"/>
                </a:lnTo>
                <a:lnTo>
                  <a:pt x="12858" y="130"/>
                </a:lnTo>
                <a:lnTo>
                  <a:pt x="12723" y="279"/>
                </a:lnTo>
                <a:lnTo>
                  <a:pt x="12622" y="446"/>
                </a:lnTo>
                <a:lnTo>
                  <a:pt x="12510" y="670"/>
                </a:lnTo>
                <a:lnTo>
                  <a:pt x="12419" y="912"/>
                </a:lnTo>
                <a:lnTo>
                  <a:pt x="12363" y="1210"/>
                </a:lnTo>
                <a:lnTo>
                  <a:pt x="12318" y="1526"/>
                </a:lnTo>
                <a:lnTo>
                  <a:pt x="12273" y="1843"/>
                </a:lnTo>
                <a:lnTo>
                  <a:pt x="12251" y="2215"/>
                </a:lnTo>
                <a:lnTo>
                  <a:pt x="12273" y="2532"/>
                </a:lnTo>
                <a:lnTo>
                  <a:pt x="12318" y="2886"/>
                </a:lnTo>
                <a:lnTo>
                  <a:pt x="12386" y="3240"/>
                </a:lnTo>
                <a:lnTo>
                  <a:pt x="12464" y="3556"/>
                </a:lnTo>
                <a:lnTo>
                  <a:pt x="12577" y="3891"/>
                </a:lnTo>
                <a:lnTo>
                  <a:pt x="12746" y="4171"/>
                </a:lnTo>
                <a:lnTo>
                  <a:pt x="12926" y="4487"/>
                </a:lnTo>
                <a:lnTo>
                  <a:pt x="13050" y="4860"/>
                </a:lnTo>
                <a:lnTo>
                  <a:pt x="13162" y="5251"/>
                </a:lnTo>
                <a:lnTo>
                  <a:pt x="13218" y="5604"/>
                </a:lnTo>
                <a:lnTo>
                  <a:pt x="13263" y="5995"/>
                </a:lnTo>
                <a:lnTo>
                  <a:pt x="13241" y="6386"/>
                </a:lnTo>
                <a:lnTo>
                  <a:pt x="13218" y="6740"/>
                </a:lnTo>
                <a:lnTo>
                  <a:pt x="13139" y="7094"/>
                </a:lnTo>
                <a:lnTo>
                  <a:pt x="13050" y="7429"/>
                </a:lnTo>
                <a:lnTo>
                  <a:pt x="12903" y="7746"/>
                </a:lnTo>
                <a:lnTo>
                  <a:pt x="12723" y="8025"/>
                </a:lnTo>
                <a:lnTo>
                  <a:pt x="12532" y="8286"/>
                </a:lnTo>
                <a:lnTo>
                  <a:pt x="12318" y="8491"/>
                </a:lnTo>
                <a:lnTo>
                  <a:pt x="12060" y="8677"/>
                </a:lnTo>
                <a:lnTo>
                  <a:pt x="11756" y="8788"/>
                </a:lnTo>
                <a:lnTo>
                  <a:pt x="11452" y="8826"/>
                </a:lnTo>
                <a:lnTo>
                  <a:pt x="11283" y="8826"/>
                </a:lnTo>
                <a:lnTo>
                  <a:pt x="11126" y="8826"/>
                </a:lnTo>
                <a:lnTo>
                  <a:pt x="11002" y="8788"/>
                </a:lnTo>
                <a:lnTo>
                  <a:pt x="10845" y="8714"/>
                </a:lnTo>
                <a:lnTo>
                  <a:pt x="10721" y="8640"/>
                </a:lnTo>
                <a:lnTo>
                  <a:pt x="10608" y="8565"/>
                </a:lnTo>
                <a:lnTo>
                  <a:pt x="10485" y="8453"/>
                </a:lnTo>
                <a:lnTo>
                  <a:pt x="10372" y="8323"/>
                </a:lnTo>
                <a:lnTo>
                  <a:pt x="10181" y="8062"/>
                </a:lnTo>
                <a:lnTo>
                  <a:pt x="10035" y="7746"/>
                </a:lnTo>
                <a:lnTo>
                  <a:pt x="9900" y="7392"/>
                </a:lnTo>
                <a:lnTo>
                  <a:pt x="9787" y="7001"/>
                </a:lnTo>
                <a:lnTo>
                  <a:pt x="9731" y="6610"/>
                </a:lnTo>
                <a:lnTo>
                  <a:pt x="9686" y="6219"/>
                </a:lnTo>
                <a:lnTo>
                  <a:pt x="9663" y="5772"/>
                </a:lnTo>
                <a:lnTo>
                  <a:pt x="9686" y="5381"/>
                </a:lnTo>
                <a:lnTo>
                  <a:pt x="9753" y="4990"/>
                </a:lnTo>
                <a:lnTo>
                  <a:pt x="9832" y="4636"/>
                </a:lnTo>
                <a:lnTo>
                  <a:pt x="9945" y="4320"/>
                </a:lnTo>
                <a:lnTo>
                  <a:pt x="10068" y="4022"/>
                </a:lnTo>
                <a:lnTo>
                  <a:pt x="10203" y="3817"/>
                </a:lnTo>
                <a:lnTo>
                  <a:pt x="10316" y="3593"/>
                </a:lnTo>
                <a:lnTo>
                  <a:pt x="10395" y="3351"/>
                </a:lnTo>
                <a:lnTo>
                  <a:pt x="10462" y="3109"/>
                </a:lnTo>
                <a:lnTo>
                  <a:pt x="10507" y="2848"/>
                </a:lnTo>
                <a:lnTo>
                  <a:pt x="10530" y="2606"/>
                </a:lnTo>
                <a:lnTo>
                  <a:pt x="10507" y="2346"/>
                </a:lnTo>
                <a:lnTo>
                  <a:pt x="10462" y="2141"/>
                </a:lnTo>
                <a:lnTo>
                  <a:pt x="10395" y="1880"/>
                </a:lnTo>
                <a:lnTo>
                  <a:pt x="10293" y="1638"/>
                </a:lnTo>
                <a:lnTo>
                  <a:pt x="10158" y="1415"/>
                </a:lnTo>
                <a:lnTo>
                  <a:pt x="9967" y="1210"/>
                </a:lnTo>
                <a:lnTo>
                  <a:pt x="9753" y="986"/>
                </a:lnTo>
                <a:lnTo>
                  <a:pt x="9495" y="819"/>
                </a:lnTo>
                <a:lnTo>
                  <a:pt x="9191" y="670"/>
                </a:lnTo>
                <a:lnTo>
                  <a:pt x="8842" y="521"/>
                </a:lnTo>
                <a:lnTo>
                  <a:pt x="8471" y="446"/>
                </a:lnTo>
                <a:lnTo>
                  <a:pt x="7998" y="428"/>
                </a:lnTo>
                <a:lnTo>
                  <a:pt x="7413" y="428"/>
                </a:lnTo>
                <a:lnTo>
                  <a:pt x="6817" y="446"/>
                </a:lnTo>
                <a:lnTo>
                  <a:pt x="6187" y="521"/>
                </a:lnTo>
                <a:lnTo>
                  <a:pt x="5602" y="633"/>
                </a:lnTo>
                <a:lnTo>
                  <a:pt x="5107" y="744"/>
                </a:lnTo>
                <a:lnTo>
                  <a:pt x="4725" y="856"/>
                </a:lnTo>
                <a:lnTo>
                  <a:pt x="4848" y="1564"/>
                </a:lnTo>
                <a:lnTo>
                  <a:pt x="5028" y="2495"/>
                </a:lnTo>
                <a:lnTo>
                  <a:pt x="5175" y="3556"/>
                </a:lnTo>
                <a:lnTo>
                  <a:pt x="5298" y="4673"/>
                </a:lnTo>
                <a:lnTo>
                  <a:pt x="5343" y="5213"/>
                </a:lnTo>
                <a:lnTo>
                  <a:pt x="5388" y="5753"/>
                </a:lnTo>
                <a:lnTo>
                  <a:pt x="5411" y="6275"/>
                </a:lnTo>
                <a:lnTo>
                  <a:pt x="5411" y="6740"/>
                </a:lnTo>
                <a:lnTo>
                  <a:pt x="5366" y="7168"/>
                </a:lnTo>
                <a:lnTo>
                  <a:pt x="5321" y="7541"/>
                </a:lnTo>
                <a:lnTo>
                  <a:pt x="5287" y="7708"/>
                </a:lnTo>
                <a:lnTo>
                  <a:pt x="5242" y="7857"/>
                </a:lnTo>
                <a:lnTo>
                  <a:pt x="5197" y="7969"/>
                </a:lnTo>
                <a:lnTo>
                  <a:pt x="5130" y="8062"/>
                </a:lnTo>
                <a:lnTo>
                  <a:pt x="5006" y="8248"/>
                </a:lnTo>
                <a:lnTo>
                  <a:pt x="4848" y="8397"/>
                </a:lnTo>
                <a:lnTo>
                  <a:pt x="4725" y="8528"/>
                </a:lnTo>
                <a:lnTo>
                  <a:pt x="4567" y="8640"/>
                </a:lnTo>
                <a:lnTo>
                  <a:pt x="4421" y="8714"/>
                </a:lnTo>
                <a:lnTo>
                  <a:pt x="4263" y="8751"/>
                </a:lnTo>
                <a:lnTo>
                  <a:pt x="4095" y="8788"/>
                </a:lnTo>
                <a:lnTo>
                  <a:pt x="3948" y="8788"/>
                </a:lnTo>
                <a:lnTo>
                  <a:pt x="3791" y="8751"/>
                </a:lnTo>
                <a:lnTo>
                  <a:pt x="3667" y="8714"/>
                </a:lnTo>
                <a:lnTo>
                  <a:pt x="3510" y="8677"/>
                </a:lnTo>
                <a:lnTo>
                  <a:pt x="3386" y="8602"/>
                </a:lnTo>
                <a:lnTo>
                  <a:pt x="3251" y="8491"/>
                </a:lnTo>
                <a:lnTo>
                  <a:pt x="3127" y="8360"/>
                </a:lnTo>
                <a:lnTo>
                  <a:pt x="3015" y="8248"/>
                </a:lnTo>
                <a:lnTo>
                  <a:pt x="2925" y="8062"/>
                </a:lnTo>
                <a:lnTo>
                  <a:pt x="2778" y="7857"/>
                </a:lnTo>
                <a:lnTo>
                  <a:pt x="2610" y="7671"/>
                </a:lnTo>
                <a:lnTo>
                  <a:pt x="2407" y="7541"/>
                </a:lnTo>
                <a:lnTo>
                  <a:pt x="2171" y="7466"/>
                </a:lnTo>
                <a:lnTo>
                  <a:pt x="1957" y="7429"/>
                </a:lnTo>
                <a:lnTo>
                  <a:pt x="1698" y="7429"/>
                </a:lnTo>
                <a:lnTo>
                  <a:pt x="1462" y="7466"/>
                </a:lnTo>
                <a:lnTo>
                  <a:pt x="1226" y="7559"/>
                </a:lnTo>
                <a:lnTo>
                  <a:pt x="989" y="7708"/>
                </a:lnTo>
                <a:lnTo>
                  <a:pt x="776" y="7932"/>
                </a:lnTo>
                <a:lnTo>
                  <a:pt x="551" y="8211"/>
                </a:lnTo>
                <a:lnTo>
                  <a:pt x="382" y="8528"/>
                </a:lnTo>
                <a:lnTo>
                  <a:pt x="315" y="8714"/>
                </a:lnTo>
                <a:lnTo>
                  <a:pt x="236" y="8919"/>
                </a:lnTo>
                <a:lnTo>
                  <a:pt x="191" y="9142"/>
                </a:lnTo>
                <a:lnTo>
                  <a:pt x="123" y="9347"/>
                </a:lnTo>
                <a:lnTo>
                  <a:pt x="78" y="9608"/>
                </a:lnTo>
                <a:lnTo>
                  <a:pt x="56" y="9887"/>
                </a:lnTo>
                <a:lnTo>
                  <a:pt x="33" y="10185"/>
                </a:lnTo>
                <a:lnTo>
                  <a:pt x="33" y="10464"/>
                </a:lnTo>
                <a:lnTo>
                  <a:pt x="33" y="10706"/>
                </a:lnTo>
                <a:lnTo>
                  <a:pt x="56" y="10967"/>
                </a:lnTo>
                <a:lnTo>
                  <a:pt x="78" y="11172"/>
                </a:lnTo>
                <a:lnTo>
                  <a:pt x="123" y="11395"/>
                </a:lnTo>
                <a:lnTo>
                  <a:pt x="168" y="11600"/>
                </a:lnTo>
                <a:lnTo>
                  <a:pt x="236" y="11786"/>
                </a:lnTo>
                <a:lnTo>
                  <a:pt x="292" y="11973"/>
                </a:lnTo>
                <a:lnTo>
                  <a:pt x="382" y="12140"/>
                </a:lnTo>
                <a:lnTo>
                  <a:pt x="540" y="12419"/>
                </a:lnTo>
                <a:lnTo>
                  <a:pt x="731" y="12680"/>
                </a:lnTo>
                <a:lnTo>
                  <a:pt x="944" y="12866"/>
                </a:lnTo>
                <a:lnTo>
                  <a:pt x="1158" y="12997"/>
                </a:lnTo>
                <a:lnTo>
                  <a:pt x="1395" y="13108"/>
                </a:lnTo>
                <a:lnTo>
                  <a:pt x="1608" y="13183"/>
                </a:lnTo>
                <a:lnTo>
                  <a:pt x="1856" y="13183"/>
                </a:lnTo>
                <a:lnTo>
                  <a:pt x="2070" y="13146"/>
                </a:lnTo>
                <a:lnTo>
                  <a:pt x="2261" y="13071"/>
                </a:lnTo>
                <a:lnTo>
                  <a:pt x="2430" y="12960"/>
                </a:lnTo>
                <a:lnTo>
                  <a:pt x="2587" y="12792"/>
                </a:lnTo>
                <a:lnTo>
                  <a:pt x="2688" y="12606"/>
                </a:lnTo>
                <a:lnTo>
                  <a:pt x="2801" y="12419"/>
                </a:lnTo>
                <a:lnTo>
                  <a:pt x="2925" y="12289"/>
                </a:lnTo>
                <a:lnTo>
                  <a:pt x="3082" y="12177"/>
                </a:lnTo>
                <a:lnTo>
                  <a:pt x="3228" y="12103"/>
                </a:lnTo>
                <a:lnTo>
                  <a:pt x="3408" y="12103"/>
                </a:lnTo>
                <a:lnTo>
                  <a:pt x="3577" y="12103"/>
                </a:lnTo>
                <a:lnTo>
                  <a:pt x="3723" y="12177"/>
                </a:lnTo>
                <a:lnTo>
                  <a:pt x="3903" y="12252"/>
                </a:lnTo>
                <a:lnTo>
                  <a:pt x="4072" y="12364"/>
                </a:lnTo>
                <a:lnTo>
                  <a:pt x="4230" y="12494"/>
                </a:lnTo>
                <a:lnTo>
                  <a:pt x="4353" y="12643"/>
                </a:lnTo>
                <a:lnTo>
                  <a:pt x="4488" y="12829"/>
                </a:lnTo>
                <a:lnTo>
                  <a:pt x="4567" y="13034"/>
                </a:lnTo>
                <a:lnTo>
                  <a:pt x="4657" y="13257"/>
                </a:lnTo>
                <a:lnTo>
                  <a:pt x="4702" y="13462"/>
                </a:lnTo>
                <a:lnTo>
                  <a:pt x="4725" y="13686"/>
                </a:lnTo>
                <a:lnTo>
                  <a:pt x="4702" y="14282"/>
                </a:lnTo>
                <a:lnTo>
                  <a:pt x="4657" y="15045"/>
                </a:lnTo>
                <a:lnTo>
                  <a:pt x="4612" y="15976"/>
                </a:lnTo>
                <a:lnTo>
                  <a:pt x="4590" y="16926"/>
                </a:lnTo>
                <a:lnTo>
                  <a:pt x="4567" y="17968"/>
                </a:lnTo>
                <a:lnTo>
                  <a:pt x="4567" y="19011"/>
                </a:lnTo>
                <a:lnTo>
                  <a:pt x="4590" y="19514"/>
                </a:lnTo>
                <a:lnTo>
                  <a:pt x="4612" y="19980"/>
                </a:lnTo>
                <a:lnTo>
                  <a:pt x="4657" y="20426"/>
                </a:lnTo>
                <a:lnTo>
                  <a:pt x="4725" y="20836"/>
                </a:lnTo>
                <a:lnTo>
                  <a:pt x="4848" y="20929"/>
                </a:lnTo>
                <a:lnTo>
                  <a:pt x="5040" y="21004"/>
                </a:lnTo>
                <a:lnTo>
                  <a:pt x="5265" y="21078"/>
                </a:lnTo>
                <a:lnTo>
                  <a:pt x="5478" y="21115"/>
                </a:lnTo>
                <a:lnTo>
                  <a:pt x="6041" y="21115"/>
                </a:lnTo>
                <a:lnTo>
                  <a:pt x="6637" y="21078"/>
                </a:lnTo>
                <a:lnTo>
                  <a:pt x="7312" y="21004"/>
                </a:lnTo>
                <a:lnTo>
                  <a:pt x="7998" y="20929"/>
                </a:lnTo>
                <a:lnTo>
                  <a:pt x="8696" y="20855"/>
                </a:lnTo>
                <a:lnTo>
                  <a:pt x="9360" y="20836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13" name="Puzzle3"/>
          <p:cNvSpPr>
            <a:spLocks noEditPoints="1" noChangeArrowheads="1"/>
          </p:cNvSpPr>
          <p:nvPr/>
        </p:nvSpPr>
        <p:spPr bwMode="auto">
          <a:xfrm>
            <a:off x="6495151" y="592668"/>
            <a:ext cx="1012316" cy="1221887"/>
          </a:xfrm>
          <a:custGeom>
            <a:avLst/>
            <a:gdLst>
              <a:gd name="T0" fmla="*/ 10391 w 21600"/>
              <a:gd name="T1" fmla="*/ 15806 h 21600"/>
              <a:gd name="T2" fmla="*/ 20551 w 21600"/>
              <a:gd name="T3" fmla="*/ 21088 h 21600"/>
              <a:gd name="T4" fmla="*/ 13180 w 21600"/>
              <a:gd name="T5" fmla="*/ 13801 h 21600"/>
              <a:gd name="T6" fmla="*/ 20551 w 21600"/>
              <a:gd name="T7" fmla="*/ 7025 h 21600"/>
              <a:gd name="T8" fmla="*/ 10500 w 21600"/>
              <a:gd name="T9" fmla="*/ 52 h 21600"/>
              <a:gd name="T10" fmla="*/ 692 w 21600"/>
              <a:gd name="T11" fmla="*/ 6802 h 21600"/>
              <a:gd name="T12" fmla="*/ 8064 w 21600"/>
              <a:gd name="T13" fmla="*/ 13526 h 21600"/>
              <a:gd name="T14" fmla="*/ 692 w 21600"/>
              <a:gd name="T15" fmla="*/ 21088 h 21600"/>
              <a:gd name="T16" fmla="*/ 2273 w 21600"/>
              <a:gd name="T17" fmla="*/ 7719 h 21600"/>
              <a:gd name="T18" fmla="*/ 19149 w 21600"/>
              <a:gd name="T19" fmla="*/ 20237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6625" y="20892"/>
                </a:moveTo>
                <a:lnTo>
                  <a:pt x="7105" y="21023"/>
                </a:lnTo>
                <a:lnTo>
                  <a:pt x="7513" y="21088"/>
                </a:lnTo>
                <a:lnTo>
                  <a:pt x="7922" y="21115"/>
                </a:lnTo>
                <a:lnTo>
                  <a:pt x="8242" y="21115"/>
                </a:lnTo>
                <a:lnTo>
                  <a:pt x="8544" y="21062"/>
                </a:lnTo>
                <a:lnTo>
                  <a:pt x="8810" y="20997"/>
                </a:lnTo>
                <a:lnTo>
                  <a:pt x="9023" y="20892"/>
                </a:lnTo>
                <a:lnTo>
                  <a:pt x="9148" y="20761"/>
                </a:lnTo>
                <a:lnTo>
                  <a:pt x="9290" y="20616"/>
                </a:lnTo>
                <a:lnTo>
                  <a:pt x="9361" y="20459"/>
                </a:lnTo>
                <a:lnTo>
                  <a:pt x="9396" y="20289"/>
                </a:lnTo>
                <a:lnTo>
                  <a:pt x="9396" y="20092"/>
                </a:lnTo>
                <a:lnTo>
                  <a:pt x="9325" y="19909"/>
                </a:lnTo>
                <a:lnTo>
                  <a:pt x="9219" y="19738"/>
                </a:lnTo>
                <a:lnTo>
                  <a:pt x="9094" y="19555"/>
                </a:lnTo>
                <a:lnTo>
                  <a:pt x="8917" y="19384"/>
                </a:lnTo>
                <a:lnTo>
                  <a:pt x="8650" y="19162"/>
                </a:lnTo>
                <a:lnTo>
                  <a:pt x="8437" y="18900"/>
                </a:lnTo>
                <a:lnTo>
                  <a:pt x="8277" y="18624"/>
                </a:lnTo>
                <a:lnTo>
                  <a:pt x="8135" y="18349"/>
                </a:lnTo>
                <a:lnTo>
                  <a:pt x="8028" y="18048"/>
                </a:lnTo>
                <a:lnTo>
                  <a:pt x="7993" y="17746"/>
                </a:lnTo>
                <a:lnTo>
                  <a:pt x="7993" y="17471"/>
                </a:lnTo>
                <a:lnTo>
                  <a:pt x="8028" y="17169"/>
                </a:lnTo>
                <a:lnTo>
                  <a:pt x="8135" y="16920"/>
                </a:lnTo>
                <a:lnTo>
                  <a:pt x="8277" y="16671"/>
                </a:lnTo>
                <a:lnTo>
                  <a:pt x="8366" y="16540"/>
                </a:lnTo>
                <a:lnTo>
                  <a:pt x="8473" y="16409"/>
                </a:lnTo>
                <a:lnTo>
                  <a:pt x="8615" y="16317"/>
                </a:lnTo>
                <a:lnTo>
                  <a:pt x="8739" y="16213"/>
                </a:lnTo>
                <a:lnTo>
                  <a:pt x="8881" y="16134"/>
                </a:lnTo>
                <a:lnTo>
                  <a:pt x="9059" y="16055"/>
                </a:lnTo>
                <a:lnTo>
                  <a:pt x="9254" y="15990"/>
                </a:lnTo>
                <a:lnTo>
                  <a:pt x="9432" y="15911"/>
                </a:lnTo>
                <a:lnTo>
                  <a:pt x="9663" y="15885"/>
                </a:lnTo>
                <a:lnTo>
                  <a:pt x="9876" y="15833"/>
                </a:lnTo>
                <a:lnTo>
                  <a:pt x="10142" y="15806"/>
                </a:lnTo>
                <a:lnTo>
                  <a:pt x="10391" y="15806"/>
                </a:lnTo>
                <a:lnTo>
                  <a:pt x="10728" y="15806"/>
                </a:lnTo>
                <a:lnTo>
                  <a:pt x="10995" y="15806"/>
                </a:lnTo>
                <a:lnTo>
                  <a:pt x="11279" y="15833"/>
                </a:lnTo>
                <a:lnTo>
                  <a:pt x="11546" y="15885"/>
                </a:lnTo>
                <a:lnTo>
                  <a:pt x="11776" y="15937"/>
                </a:lnTo>
                <a:lnTo>
                  <a:pt x="12025" y="15990"/>
                </a:lnTo>
                <a:lnTo>
                  <a:pt x="12221" y="16055"/>
                </a:lnTo>
                <a:lnTo>
                  <a:pt x="12434" y="16134"/>
                </a:lnTo>
                <a:lnTo>
                  <a:pt x="12611" y="16213"/>
                </a:lnTo>
                <a:lnTo>
                  <a:pt x="12771" y="16317"/>
                </a:lnTo>
                <a:lnTo>
                  <a:pt x="12913" y="16409"/>
                </a:lnTo>
                <a:lnTo>
                  <a:pt x="13038" y="16514"/>
                </a:lnTo>
                <a:lnTo>
                  <a:pt x="13251" y="16737"/>
                </a:lnTo>
                <a:lnTo>
                  <a:pt x="13428" y="16986"/>
                </a:lnTo>
                <a:lnTo>
                  <a:pt x="13517" y="17248"/>
                </a:lnTo>
                <a:lnTo>
                  <a:pt x="13588" y="17523"/>
                </a:lnTo>
                <a:lnTo>
                  <a:pt x="13588" y="17799"/>
                </a:lnTo>
                <a:lnTo>
                  <a:pt x="13517" y="18074"/>
                </a:lnTo>
                <a:lnTo>
                  <a:pt x="13428" y="18323"/>
                </a:lnTo>
                <a:lnTo>
                  <a:pt x="13286" y="18572"/>
                </a:lnTo>
                <a:lnTo>
                  <a:pt x="13109" y="18808"/>
                </a:lnTo>
                <a:lnTo>
                  <a:pt x="12878" y="19031"/>
                </a:lnTo>
                <a:lnTo>
                  <a:pt x="12434" y="19411"/>
                </a:lnTo>
                <a:lnTo>
                  <a:pt x="12132" y="19738"/>
                </a:lnTo>
                <a:lnTo>
                  <a:pt x="12025" y="19856"/>
                </a:lnTo>
                <a:lnTo>
                  <a:pt x="11919" y="20014"/>
                </a:lnTo>
                <a:lnTo>
                  <a:pt x="11883" y="20132"/>
                </a:lnTo>
                <a:lnTo>
                  <a:pt x="11883" y="20263"/>
                </a:lnTo>
                <a:lnTo>
                  <a:pt x="11883" y="20394"/>
                </a:lnTo>
                <a:lnTo>
                  <a:pt x="11954" y="20485"/>
                </a:lnTo>
                <a:lnTo>
                  <a:pt x="12061" y="20590"/>
                </a:lnTo>
                <a:lnTo>
                  <a:pt x="12185" y="20695"/>
                </a:lnTo>
                <a:lnTo>
                  <a:pt x="12327" y="20787"/>
                </a:lnTo>
                <a:lnTo>
                  <a:pt x="12540" y="20892"/>
                </a:lnTo>
                <a:lnTo>
                  <a:pt x="12771" y="20997"/>
                </a:lnTo>
                <a:lnTo>
                  <a:pt x="13073" y="21088"/>
                </a:lnTo>
                <a:lnTo>
                  <a:pt x="13428" y="21193"/>
                </a:lnTo>
                <a:lnTo>
                  <a:pt x="13873" y="21298"/>
                </a:lnTo>
                <a:lnTo>
                  <a:pt x="14317" y="21390"/>
                </a:lnTo>
                <a:lnTo>
                  <a:pt x="14778" y="21468"/>
                </a:lnTo>
                <a:lnTo>
                  <a:pt x="15294" y="21547"/>
                </a:lnTo>
                <a:lnTo>
                  <a:pt x="15809" y="21600"/>
                </a:lnTo>
                <a:lnTo>
                  <a:pt x="16359" y="21652"/>
                </a:lnTo>
                <a:lnTo>
                  <a:pt x="16875" y="21678"/>
                </a:lnTo>
                <a:lnTo>
                  <a:pt x="17407" y="21678"/>
                </a:lnTo>
                <a:lnTo>
                  <a:pt x="17958" y="21678"/>
                </a:lnTo>
                <a:lnTo>
                  <a:pt x="18473" y="21652"/>
                </a:lnTo>
                <a:lnTo>
                  <a:pt x="18953" y="21573"/>
                </a:lnTo>
                <a:lnTo>
                  <a:pt x="19397" y="21495"/>
                </a:lnTo>
                <a:lnTo>
                  <a:pt x="19841" y="21390"/>
                </a:lnTo>
                <a:lnTo>
                  <a:pt x="20214" y="21272"/>
                </a:lnTo>
                <a:lnTo>
                  <a:pt x="20551" y="21088"/>
                </a:lnTo>
                <a:lnTo>
                  <a:pt x="20480" y="20787"/>
                </a:lnTo>
                <a:lnTo>
                  <a:pt x="20409" y="20485"/>
                </a:lnTo>
                <a:lnTo>
                  <a:pt x="20356" y="20158"/>
                </a:lnTo>
                <a:lnTo>
                  <a:pt x="20356" y="19804"/>
                </a:lnTo>
                <a:lnTo>
                  <a:pt x="20321" y="19083"/>
                </a:lnTo>
                <a:lnTo>
                  <a:pt x="20356" y="18349"/>
                </a:lnTo>
                <a:lnTo>
                  <a:pt x="20409" y="17641"/>
                </a:lnTo>
                <a:lnTo>
                  <a:pt x="20480" y="17012"/>
                </a:lnTo>
                <a:lnTo>
                  <a:pt x="20551" y="16488"/>
                </a:lnTo>
                <a:lnTo>
                  <a:pt x="20551" y="16055"/>
                </a:lnTo>
                <a:lnTo>
                  <a:pt x="20551" y="15911"/>
                </a:lnTo>
                <a:lnTo>
                  <a:pt x="20445" y="15754"/>
                </a:lnTo>
                <a:lnTo>
                  <a:pt x="20356" y="15610"/>
                </a:lnTo>
                <a:lnTo>
                  <a:pt x="20178" y="15452"/>
                </a:lnTo>
                <a:lnTo>
                  <a:pt x="20001" y="15334"/>
                </a:lnTo>
                <a:lnTo>
                  <a:pt x="19770" y="15230"/>
                </a:lnTo>
                <a:lnTo>
                  <a:pt x="19521" y="15125"/>
                </a:lnTo>
                <a:lnTo>
                  <a:pt x="19290" y="15059"/>
                </a:lnTo>
                <a:lnTo>
                  <a:pt x="19024" y="15007"/>
                </a:lnTo>
                <a:lnTo>
                  <a:pt x="18740" y="14954"/>
                </a:lnTo>
                <a:lnTo>
                  <a:pt x="18509" y="14954"/>
                </a:lnTo>
                <a:lnTo>
                  <a:pt x="18225" y="14954"/>
                </a:lnTo>
                <a:lnTo>
                  <a:pt x="17994" y="15007"/>
                </a:lnTo>
                <a:lnTo>
                  <a:pt x="17763" y="15085"/>
                </a:lnTo>
                <a:lnTo>
                  <a:pt x="17550" y="15177"/>
                </a:lnTo>
                <a:lnTo>
                  <a:pt x="17372" y="15308"/>
                </a:lnTo>
                <a:lnTo>
                  <a:pt x="17176" y="15426"/>
                </a:lnTo>
                <a:lnTo>
                  <a:pt x="16928" y="15557"/>
                </a:lnTo>
                <a:lnTo>
                  <a:pt x="16661" y="15636"/>
                </a:lnTo>
                <a:lnTo>
                  <a:pt x="16359" y="15688"/>
                </a:lnTo>
                <a:lnTo>
                  <a:pt x="16022" y="15715"/>
                </a:lnTo>
                <a:lnTo>
                  <a:pt x="15667" y="15688"/>
                </a:lnTo>
                <a:lnTo>
                  <a:pt x="15294" y="15662"/>
                </a:lnTo>
                <a:lnTo>
                  <a:pt x="14956" y="15583"/>
                </a:lnTo>
                <a:lnTo>
                  <a:pt x="14619" y="15479"/>
                </a:lnTo>
                <a:lnTo>
                  <a:pt x="14281" y="15334"/>
                </a:lnTo>
                <a:lnTo>
                  <a:pt x="13961" y="15177"/>
                </a:lnTo>
                <a:lnTo>
                  <a:pt x="13695" y="14981"/>
                </a:lnTo>
                <a:lnTo>
                  <a:pt x="13588" y="14850"/>
                </a:lnTo>
                <a:lnTo>
                  <a:pt x="13482" y="14732"/>
                </a:lnTo>
                <a:lnTo>
                  <a:pt x="13393" y="14600"/>
                </a:lnTo>
                <a:lnTo>
                  <a:pt x="13322" y="14456"/>
                </a:lnTo>
                <a:lnTo>
                  <a:pt x="13251" y="14299"/>
                </a:lnTo>
                <a:lnTo>
                  <a:pt x="13215" y="14155"/>
                </a:lnTo>
                <a:lnTo>
                  <a:pt x="13180" y="13971"/>
                </a:lnTo>
                <a:lnTo>
                  <a:pt x="13180" y="13801"/>
                </a:lnTo>
                <a:lnTo>
                  <a:pt x="13180" y="13591"/>
                </a:lnTo>
                <a:lnTo>
                  <a:pt x="13215" y="13395"/>
                </a:lnTo>
                <a:lnTo>
                  <a:pt x="13251" y="13198"/>
                </a:lnTo>
                <a:lnTo>
                  <a:pt x="13322" y="13015"/>
                </a:lnTo>
                <a:lnTo>
                  <a:pt x="13393" y="12870"/>
                </a:lnTo>
                <a:lnTo>
                  <a:pt x="13482" y="12713"/>
                </a:lnTo>
                <a:lnTo>
                  <a:pt x="13588" y="12569"/>
                </a:lnTo>
                <a:lnTo>
                  <a:pt x="13730" y="12438"/>
                </a:lnTo>
                <a:lnTo>
                  <a:pt x="13997" y="12215"/>
                </a:lnTo>
                <a:lnTo>
                  <a:pt x="14334" y="12005"/>
                </a:lnTo>
                <a:lnTo>
                  <a:pt x="14690" y="11861"/>
                </a:lnTo>
                <a:lnTo>
                  <a:pt x="15063" y="11756"/>
                </a:lnTo>
                <a:lnTo>
                  <a:pt x="15436" y="11678"/>
                </a:lnTo>
                <a:lnTo>
                  <a:pt x="15809" y="11638"/>
                </a:lnTo>
                <a:lnTo>
                  <a:pt x="16182" y="11638"/>
                </a:lnTo>
                <a:lnTo>
                  <a:pt x="16555" y="11678"/>
                </a:lnTo>
                <a:lnTo>
                  <a:pt x="16910" y="11730"/>
                </a:lnTo>
                <a:lnTo>
                  <a:pt x="17248" y="11835"/>
                </a:lnTo>
                <a:lnTo>
                  <a:pt x="17514" y="11966"/>
                </a:lnTo>
                <a:lnTo>
                  <a:pt x="17763" y="12110"/>
                </a:lnTo>
                <a:lnTo>
                  <a:pt x="17887" y="12215"/>
                </a:lnTo>
                <a:lnTo>
                  <a:pt x="18065" y="12307"/>
                </a:lnTo>
                <a:lnTo>
                  <a:pt x="18260" y="12412"/>
                </a:lnTo>
                <a:lnTo>
                  <a:pt x="18438" y="12464"/>
                </a:lnTo>
                <a:lnTo>
                  <a:pt x="18669" y="12543"/>
                </a:lnTo>
                <a:lnTo>
                  <a:pt x="18882" y="12569"/>
                </a:lnTo>
                <a:lnTo>
                  <a:pt x="19113" y="12595"/>
                </a:lnTo>
                <a:lnTo>
                  <a:pt x="19361" y="12608"/>
                </a:lnTo>
                <a:lnTo>
                  <a:pt x="19592" y="12608"/>
                </a:lnTo>
                <a:lnTo>
                  <a:pt x="19841" y="12595"/>
                </a:lnTo>
                <a:lnTo>
                  <a:pt x="20072" y="12543"/>
                </a:lnTo>
                <a:lnTo>
                  <a:pt x="20321" y="12490"/>
                </a:lnTo>
                <a:lnTo>
                  <a:pt x="20551" y="12438"/>
                </a:lnTo>
                <a:lnTo>
                  <a:pt x="20800" y="12333"/>
                </a:lnTo>
                <a:lnTo>
                  <a:pt x="20996" y="12241"/>
                </a:lnTo>
                <a:lnTo>
                  <a:pt x="21244" y="12110"/>
                </a:lnTo>
                <a:lnTo>
                  <a:pt x="21298" y="12032"/>
                </a:lnTo>
                <a:lnTo>
                  <a:pt x="21404" y="11966"/>
                </a:lnTo>
                <a:lnTo>
                  <a:pt x="21475" y="11861"/>
                </a:lnTo>
                <a:lnTo>
                  <a:pt x="21511" y="11730"/>
                </a:lnTo>
                <a:lnTo>
                  <a:pt x="21617" y="11481"/>
                </a:lnTo>
                <a:lnTo>
                  <a:pt x="21653" y="11180"/>
                </a:lnTo>
                <a:lnTo>
                  <a:pt x="21653" y="10826"/>
                </a:lnTo>
                <a:lnTo>
                  <a:pt x="21653" y="10472"/>
                </a:lnTo>
                <a:lnTo>
                  <a:pt x="21582" y="10092"/>
                </a:lnTo>
                <a:lnTo>
                  <a:pt x="21511" y="9725"/>
                </a:lnTo>
                <a:lnTo>
                  <a:pt x="21298" y="8912"/>
                </a:lnTo>
                <a:lnTo>
                  <a:pt x="21067" y="8191"/>
                </a:lnTo>
                <a:lnTo>
                  <a:pt x="20800" y="7536"/>
                </a:lnTo>
                <a:lnTo>
                  <a:pt x="20551" y="7025"/>
                </a:lnTo>
                <a:lnTo>
                  <a:pt x="20001" y="7103"/>
                </a:lnTo>
                <a:lnTo>
                  <a:pt x="19432" y="7156"/>
                </a:lnTo>
                <a:lnTo>
                  <a:pt x="18846" y="7208"/>
                </a:lnTo>
                <a:lnTo>
                  <a:pt x="18225" y="7208"/>
                </a:lnTo>
                <a:lnTo>
                  <a:pt x="17656" y="7208"/>
                </a:lnTo>
                <a:lnTo>
                  <a:pt x="17070" y="7182"/>
                </a:lnTo>
                <a:lnTo>
                  <a:pt x="16484" y="7156"/>
                </a:lnTo>
                <a:lnTo>
                  <a:pt x="15986" y="7103"/>
                </a:lnTo>
                <a:lnTo>
                  <a:pt x="14992" y="6999"/>
                </a:lnTo>
                <a:lnTo>
                  <a:pt x="14210" y="6907"/>
                </a:lnTo>
                <a:lnTo>
                  <a:pt x="13695" y="6828"/>
                </a:lnTo>
                <a:lnTo>
                  <a:pt x="13517" y="6802"/>
                </a:lnTo>
                <a:lnTo>
                  <a:pt x="13073" y="6645"/>
                </a:lnTo>
                <a:lnTo>
                  <a:pt x="12700" y="6474"/>
                </a:lnTo>
                <a:lnTo>
                  <a:pt x="12363" y="6304"/>
                </a:lnTo>
                <a:lnTo>
                  <a:pt x="12132" y="6094"/>
                </a:lnTo>
                <a:lnTo>
                  <a:pt x="11919" y="5871"/>
                </a:lnTo>
                <a:lnTo>
                  <a:pt x="11776" y="5649"/>
                </a:lnTo>
                <a:lnTo>
                  <a:pt x="11688" y="5413"/>
                </a:lnTo>
                <a:lnTo>
                  <a:pt x="11617" y="5190"/>
                </a:lnTo>
                <a:lnTo>
                  <a:pt x="11617" y="4941"/>
                </a:lnTo>
                <a:lnTo>
                  <a:pt x="11652" y="4718"/>
                </a:lnTo>
                <a:lnTo>
                  <a:pt x="11723" y="4482"/>
                </a:lnTo>
                <a:lnTo>
                  <a:pt x="11812" y="4285"/>
                </a:lnTo>
                <a:lnTo>
                  <a:pt x="11919" y="4089"/>
                </a:lnTo>
                <a:lnTo>
                  <a:pt x="12096" y="3905"/>
                </a:lnTo>
                <a:lnTo>
                  <a:pt x="12292" y="3735"/>
                </a:lnTo>
                <a:lnTo>
                  <a:pt x="12505" y="3604"/>
                </a:lnTo>
                <a:lnTo>
                  <a:pt x="12700" y="3460"/>
                </a:lnTo>
                <a:lnTo>
                  <a:pt x="12878" y="3250"/>
                </a:lnTo>
                <a:lnTo>
                  <a:pt x="13038" y="3027"/>
                </a:lnTo>
                <a:lnTo>
                  <a:pt x="13180" y="2752"/>
                </a:lnTo>
                <a:lnTo>
                  <a:pt x="13286" y="2477"/>
                </a:lnTo>
                <a:lnTo>
                  <a:pt x="13322" y="2175"/>
                </a:lnTo>
                <a:lnTo>
                  <a:pt x="13357" y="1874"/>
                </a:lnTo>
                <a:lnTo>
                  <a:pt x="13286" y="1572"/>
                </a:lnTo>
                <a:lnTo>
                  <a:pt x="13180" y="1271"/>
                </a:lnTo>
                <a:lnTo>
                  <a:pt x="13038" y="983"/>
                </a:lnTo>
                <a:lnTo>
                  <a:pt x="12949" y="865"/>
                </a:lnTo>
                <a:lnTo>
                  <a:pt x="12807" y="733"/>
                </a:lnTo>
                <a:lnTo>
                  <a:pt x="12665" y="616"/>
                </a:lnTo>
                <a:lnTo>
                  <a:pt x="12505" y="511"/>
                </a:lnTo>
                <a:lnTo>
                  <a:pt x="12327" y="406"/>
                </a:lnTo>
                <a:lnTo>
                  <a:pt x="12132" y="314"/>
                </a:lnTo>
                <a:lnTo>
                  <a:pt x="11883" y="235"/>
                </a:lnTo>
                <a:lnTo>
                  <a:pt x="11652" y="183"/>
                </a:lnTo>
                <a:lnTo>
                  <a:pt x="11368" y="104"/>
                </a:lnTo>
                <a:lnTo>
                  <a:pt x="11101" y="78"/>
                </a:lnTo>
                <a:lnTo>
                  <a:pt x="10800" y="52"/>
                </a:lnTo>
                <a:lnTo>
                  <a:pt x="10444" y="52"/>
                </a:lnTo>
                <a:lnTo>
                  <a:pt x="10142" y="52"/>
                </a:lnTo>
                <a:lnTo>
                  <a:pt x="9840" y="78"/>
                </a:lnTo>
                <a:lnTo>
                  <a:pt x="9574" y="104"/>
                </a:lnTo>
                <a:lnTo>
                  <a:pt x="9325" y="157"/>
                </a:lnTo>
                <a:lnTo>
                  <a:pt x="9094" y="209"/>
                </a:lnTo>
                <a:lnTo>
                  <a:pt x="8846" y="262"/>
                </a:lnTo>
                <a:lnTo>
                  <a:pt x="8650" y="340"/>
                </a:lnTo>
                <a:lnTo>
                  <a:pt x="8437" y="432"/>
                </a:lnTo>
                <a:lnTo>
                  <a:pt x="8277" y="511"/>
                </a:lnTo>
                <a:lnTo>
                  <a:pt x="8100" y="616"/>
                </a:lnTo>
                <a:lnTo>
                  <a:pt x="7957" y="707"/>
                </a:lnTo>
                <a:lnTo>
                  <a:pt x="7833" y="838"/>
                </a:lnTo>
                <a:lnTo>
                  <a:pt x="7620" y="1061"/>
                </a:lnTo>
                <a:lnTo>
                  <a:pt x="7442" y="1336"/>
                </a:lnTo>
                <a:lnTo>
                  <a:pt x="7353" y="1599"/>
                </a:lnTo>
                <a:lnTo>
                  <a:pt x="7318" y="1900"/>
                </a:lnTo>
                <a:lnTo>
                  <a:pt x="7318" y="2175"/>
                </a:lnTo>
                <a:lnTo>
                  <a:pt x="7353" y="2450"/>
                </a:lnTo>
                <a:lnTo>
                  <a:pt x="7442" y="2726"/>
                </a:lnTo>
                <a:lnTo>
                  <a:pt x="7620" y="2975"/>
                </a:lnTo>
                <a:lnTo>
                  <a:pt x="7833" y="3198"/>
                </a:lnTo>
                <a:lnTo>
                  <a:pt x="8064" y="3433"/>
                </a:lnTo>
                <a:lnTo>
                  <a:pt x="8295" y="3630"/>
                </a:lnTo>
                <a:lnTo>
                  <a:pt x="8508" y="3853"/>
                </a:lnTo>
                <a:lnTo>
                  <a:pt x="8686" y="4089"/>
                </a:lnTo>
                <a:lnTo>
                  <a:pt x="8775" y="4312"/>
                </a:lnTo>
                <a:lnTo>
                  <a:pt x="8846" y="4561"/>
                </a:lnTo>
                <a:lnTo>
                  <a:pt x="8846" y="4810"/>
                </a:lnTo>
                <a:lnTo>
                  <a:pt x="8810" y="5059"/>
                </a:lnTo>
                <a:lnTo>
                  <a:pt x="8721" y="5295"/>
                </a:lnTo>
                <a:lnTo>
                  <a:pt x="8579" y="5544"/>
                </a:lnTo>
                <a:lnTo>
                  <a:pt x="8366" y="5766"/>
                </a:lnTo>
                <a:lnTo>
                  <a:pt x="8135" y="5976"/>
                </a:lnTo>
                <a:lnTo>
                  <a:pt x="7833" y="6199"/>
                </a:lnTo>
                <a:lnTo>
                  <a:pt x="7478" y="6369"/>
                </a:lnTo>
                <a:lnTo>
                  <a:pt x="7069" y="6527"/>
                </a:lnTo>
                <a:lnTo>
                  <a:pt x="6590" y="6671"/>
                </a:lnTo>
                <a:lnTo>
                  <a:pt x="6092" y="6802"/>
                </a:lnTo>
                <a:lnTo>
                  <a:pt x="5684" y="6802"/>
                </a:lnTo>
                <a:lnTo>
                  <a:pt x="5133" y="6802"/>
                </a:lnTo>
                <a:lnTo>
                  <a:pt x="4547" y="6802"/>
                </a:lnTo>
                <a:lnTo>
                  <a:pt x="3872" y="6802"/>
                </a:lnTo>
                <a:lnTo>
                  <a:pt x="3144" y="6802"/>
                </a:lnTo>
                <a:lnTo>
                  <a:pt x="2362" y="6802"/>
                </a:lnTo>
                <a:lnTo>
                  <a:pt x="1545" y="6802"/>
                </a:lnTo>
                <a:lnTo>
                  <a:pt x="692" y="6802"/>
                </a:lnTo>
                <a:lnTo>
                  <a:pt x="586" y="7234"/>
                </a:lnTo>
                <a:lnTo>
                  <a:pt x="461" y="7837"/>
                </a:lnTo>
                <a:lnTo>
                  <a:pt x="355" y="8493"/>
                </a:lnTo>
                <a:lnTo>
                  <a:pt x="248" y="9187"/>
                </a:lnTo>
                <a:lnTo>
                  <a:pt x="142" y="9869"/>
                </a:lnTo>
                <a:lnTo>
                  <a:pt x="106" y="10498"/>
                </a:lnTo>
                <a:lnTo>
                  <a:pt x="106" y="10983"/>
                </a:lnTo>
                <a:lnTo>
                  <a:pt x="106" y="11311"/>
                </a:lnTo>
                <a:lnTo>
                  <a:pt x="213" y="11481"/>
                </a:lnTo>
                <a:lnTo>
                  <a:pt x="319" y="11651"/>
                </a:lnTo>
                <a:lnTo>
                  <a:pt x="497" y="11783"/>
                </a:lnTo>
                <a:lnTo>
                  <a:pt x="692" y="11914"/>
                </a:lnTo>
                <a:lnTo>
                  <a:pt x="941" y="12032"/>
                </a:lnTo>
                <a:lnTo>
                  <a:pt x="1207" y="12110"/>
                </a:lnTo>
                <a:lnTo>
                  <a:pt x="1509" y="12189"/>
                </a:lnTo>
                <a:lnTo>
                  <a:pt x="1794" y="12241"/>
                </a:lnTo>
                <a:lnTo>
                  <a:pt x="2131" y="12267"/>
                </a:lnTo>
                <a:lnTo>
                  <a:pt x="2433" y="12281"/>
                </a:lnTo>
                <a:lnTo>
                  <a:pt x="2735" y="12267"/>
                </a:lnTo>
                <a:lnTo>
                  <a:pt x="3055" y="12241"/>
                </a:lnTo>
                <a:lnTo>
                  <a:pt x="3357" y="12189"/>
                </a:lnTo>
                <a:lnTo>
                  <a:pt x="3623" y="12084"/>
                </a:lnTo>
                <a:lnTo>
                  <a:pt x="3872" y="11979"/>
                </a:lnTo>
                <a:lnTo>
                  <a:pt x="4103" y="11861"/>
                </a:lnTo>
                <a:lnTo>
                  <a:pt x="4316" y="11704"/>
                </a:lnTo>
                <a:lnTo>
                  <a:pt x="4582" y="11612"/>
                </a:lnTo>
                <a:lnTo>
                  <a:pt x="4849" y="11533"/>
                </a:lnTo>
                <a:lnTo>
                  <a:pt x="5169" y="11507"/>
                </a:lnTo>
                <a:lnTo>
                  <a:pt x="5506" y="11481"/>
                </a:lnTo>
                <a:lnTo>
                  <a:pt x="5808" y="11507"/>
                </a:lnTo>
                <a:lnTo>
                  <a:pt x="6146" y="11560"/>
                </a:lnTo>
                <a:lnTo>
                  <a:pt x="6501" y="11651"/>
                </a:lnTo>
                <a:lnTo>
                  <a:pt x="6803" y="11783"/>
                </a:lnTo>
                <a:lnTo>
                  <a:pt x="7105" y="11940"/>
                </a:lnTo>
                <a:lnTo>
                  <a:pt x="7353" y="12110"/>
                </a:lnTo>
                <a:lnTo>
                  <a:pt x="7584" y="12333"/>
                </a:lnTo>
                <a:lnTo>
                  <a:pt x="7798" y="12595"/>
                </a:lnTo>
                <a:lnTo>
                  <a:pt x="7922" y="12870"/>
                </a:lnTo>
                <a:lnTo>
                  <a:pt x="8028" y="13198"/>
                </a:lnTo>
                <a:lnTo>
                  <a:pt x="8064" y="13526"/>
                </a:lnTo>
                <a:lnTo>
                  <a:pt x="8028" y="13775"/>
                </a:lnTo>
                <a:lnTo>
                  <a:pt x="7922" y="13998"/>
                </a:lnTo>
                <a:lnTo>
                  <a:pt x="7798" y="14220"/>
                </a:lnTo>
                <a:lnTo>
                  <a:pt x="7584" y="14404"/>
                </a:lnTo>
                <a:lnTo>
                  <a:pt x="7353" y="14574"/>
                </a:lnTo>
                <a:lnTo>
                  <a:pt x="7105" y="14732"/>
                </a:lnTo>
                <a:lnTo>
                  <a:pt x="6803" y="14850"/>
                </a:lnTo>
                <a:lnTo>
                  <a:pt x="6501" y="14954"/>
                </a:lnTo>
                <a:lnTo>
                  <a:pt x="6146" y="15033"/>
                </a:lnTo>
                <a:lnTo>
                  <a:pt x="5808" y="15085"/>
                </a:lnTo>
                <a:lnTo>
                  <a:pt x="5506" y="15085"/>
                </a:lnTo>
                <a:lnTo>
                  <a:pt x="5169" y="15059"/>
                </a:lnTo>
                <a:lnTo>
                  <a:pt x="4849" y="15007"/>
                </a:lnTo>
                <a:lnTo>
                  <a:pt x="4582" y="14902"/>
                </a:lnTo>
                <a:lnTo>
                  <a:pt x="4316" y="14784"/>
                </a:lnTo>
                <a:lnTo>
                  <a:pt x="4103" y="14600"/>
                </a:lnTo>
                <a:lnTo>
                  <a:pt x="3907" y="14430"/>
                </a:lnTo>
                <a:lnTo>
                  <a:pt x="3659" y="14299"/>
                </a:lnTo>
                <a:lnTo>
                  <a:pt x="3428" y="14194"/>
                </a:lnTo>
                <a:lnTo>
                  <a:pt x="3179" y="14129"/>
                </a:lnTo>
                <a:lnTo>
                  <a:pt x="2913" y="14102"/>
                </a:lnTo>
                <a:lnTo>
                  <a:pt x="2646" y="14102"/>
                </a:lnTo>
                <a:lnTo>
                  <a:pt x="2362" y="14129"/>
                </a:lnTo>
                <a:lnTo>
                  <a:pt x="2096" y="14168"/>
                </a:lnTo>
                <a:lnTo>
                  <a:pt x="1811" y="14273"/>
                </a:lnTo>
                <a:lnTo>
                  <a:pt x="1545" y="14378"/>
                </a:lnTo>
                <a:lnTo>
                  <a:pt x="1314" y="14496"/>
                </a:lnTo>
                <a:lnTo>
                  <a:pt x="1065" y="14653"/>
                </a:lnTo>
                <a:lnTo>
                  <a:pt x="870" y="14797"/>
                </a:lnTo>
                <a:lnTo>
                  <a:pt x="657" y="14981"/>
                </a:lnTo>
                <a:lnTo>
                  <a:pt x="497" y="15177"/>
                </a:lnTo>
                <a:lnTo>
                  <a:pt x="390" y="15413"/>
                </a:lnTo>
                <a:lnTo>
                  <a:pt x="284" y="15636"/>
                </a:lnTo>
                <a:lnTo>
                  <a:pt x="248" y="15911"/>
                </a:lnTo>
                <a:lnTo>
                  <a:pt x="284" y="16239"/>
                </a:lnTo>
                <a:lnTo>
                  <a:pt x="319" y="16566"/>
                </a:lnTo>
                <a:lnTo>
                  <a:pt x="497" y="17340"/>
                </a:lnTo>
                <a:lnTo>
                  <a:pt x="692" y="18152"/>
                </a:lnTo>
                <a:lnTo>
                  <a:pt x="799" y="18559"/>
                </a:lnTo>
                <a:lnTo>
                  <a:pt x="905" y="18978"/>
                </a:lnTo>
                <a:lnTo>
                  <a:pt x="959" y="19384"/>
                </a:lnTo>
                <a:lnTo>
                  <a:pt x="994" y="19791"/>
                </a:lnTo>
                <a:lnTo>
                  <a:pt x="994" y="20132"/>
                </a:lnTo>
                <a:lnTo>
                  <a:pt x="959" y="20485"/>
                </a:lnTo>
                <a:lnTo>
                  <a:pt x="941" y="20669"/>
                </a:lnTo>
                <a:lnTo>
                  <a:pt x="870" y="20813"/>
                </a:lnTo>
                <a:lnTo>
                  <a:pt x="799" y="20970"/>
                </a:lnTo>
                <a:lnTo>
                  <a:pt x="692" y="21088"/>
                </a:lnTo>
                <a:lnTo>
                  <a:pt x="1474" y="20997"/>
                </a:lnTo>
                <a:lnTo>
                  <a:pt x="2291" y="20866"/>
                </a:lnTo>
                <a:lnTo>
                  <a:pt x="3108" y="20787"/>
                </a:lnTo>
                <a:lnTo>
                  <a:pt x="3907" y="20721"/>
                </a:lnTo>
                <a:lnTo>
                  <a:pt x="4653" y="20695"/>
                </a:lnTo>
                <a:lnTo>
                  <a:pt x="5364" y="20695"/>
                </a:lnTo>
                <a:lnTo>
                  <a:pt x="5701" y="20721"/>
                </a:lnTo>
                <a:lnTo>
                  <a:pt x="6057" y="20761"/>
                </a:lnTo>
                <a:lnTo>
                  <a:pt x="6323" y="20813"/>
                </a:lnTo>
                <a:lnTo>
                  <a:pt x="6625" y="20892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14" name="Puzzle2"/>
          <p:cNvSpPr>
            <a:spLocks noEditPoints="1" noChangeArrowheads="1"/>
          </p:cNvSpPr>
          <p:nvPr/>
        </p:nvSpPr>
        <p:spPr bwMode="auto">
          <a:xfrm>
            <a:off x="6193456" y="1482854"/>
            <a:ext cx="1615707" cy="1112935"/>
          </a:xfrm>
          <a:custGeom>
            <a:avLst/>
            <a:gdLst>
              <a:gd name="T0" fmla="*/ 11 w 21600"/>
              <a:gd name="T1" fmla="*/ 13386 h 21600"/>
              <a:gd name="T2" fmla="*/ 4202 w 21600"/>
              <a:gd name="T3" fmla="*/ 21161 h 21600"/>
              <a:gd name="T4" fmla="*/ 10400 w 21600"/>
              <a:gd name="T5" fmla="*/ 13909 h 21600"/>
              <a:gd name="T6" fmla="*/ 16821 w 21600"/>
              <a:gd name="T7" fmla="*/ 21190 h 21600"/>
              <a:gd name="T8" fmla="*/ 21600 w 21600"/>
              <a:gd name="T9" fmla="*/ 15083 h 21600"/>
              <a:gd name="T10" fmla="*/ 16889 w 21600"/>
              <a:gd name="T11" fmla="*/ 5739 h 21600"/>
              <a:gd name="T12" fmla="*/ 10800 w 21600"/>
              <a:gd name="T13" fmla="*/ 28 h 21600"/>
              <a:gd name="T14" fmla="*/ 4202 w 21600"/>
              <a:gd name="T15" fmla="*/ 5894 h 21600"/>
              <a:gd name="T16" fmla="*/ 5388 w 21600"/>
              <a:gd name="T17" fmla="*/ 6742 h 21600"/>
              <a:gd name="T18" fmla="*/ 16177 w 21600"/>
              <a:gd name="T19" fmla="*/ 20441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4247" y="12354"/>
                </a:moveTo>
                <a:lnTo>
                  <a:pt x="4134" y="12468"/>
                </a:lnTo>
                <a:lnTo>
                  <a:pt x="4010" y="12581"/>
                </a:lnTo>
                <a:lnTo>
                  <a:pt x="3897" y="12637"/>
                </a:lnTo>
                <a:lnTo>
                  <a:pt x="3773" y="12694"/>
                </a:lnTo>
                <a:lnTo>
                  <a:pt x="3637" y="12694"/>
                </a:lnTo>
                <a:lnTo>
                  <a:pt x="3524" y="12694"/>
                </a:lnTo>
                <a:lnTo>
                  <a:pt x="3400" y="12665"/>
                </a:lnTo>
                <a:lnTo>
                  <a:pt x="3287" y="12609"/>
                </a:lnTo>
                <a:lnTo>
                  <a:pt x="3027" y="12496"/>
                </a:lnTo>
                <a:lnTo>
                  <a:pt x="2790" y="12340"/>
                </a:lnTo>
                <a:lnTo>
                  <a:pt x="2530" y="12142"/>
                </a:lnTo>
                <a:lnTo>
                  <a:pt x="2293" y="11987"/>
                </a:lnTo>
                <a:lnTo>
                  <a:pt x="2033" y="11817"/>
                </a:lnTo>
                <a:lnTo>
                  <a:pt x="1773" y="11676"/>
                </a:lnTo>
                <a:lnTo>
                  <a:pt x="1638" y="11662"/>
                </a:lnTo>
                <a:lnTo>
                  <a:pt x="1513" y="11634"/>
                </a:lnTo>
                <a:lnTo>
                  <a:pt x="1378" y="11634"/>
                </a:lnTo>
                <a:lnTo>
                  <a:pt x="1253" y="11634"/>
                </a:lnTo>
                <a:lnTo>
                  <a:pt x="1118" y="11662"/>
                </a:lnTo>
                <a:lnTo>
                  <a:pt x="971" y="11732"/>
                </a:lnTo>
                <a:lnTo>
                  <a:pt x="835" y="11817"/>
                </a:lnTo>
                <a:lnTo>
                  <a:pt x="711" y="11959"/>
                </a:lnTo>
                <a:lnTo>
                  <a:pt x="553" y="12086"/>
                </a:lnTo>
                <a:lnTo>
                  <a:pt x="429" y="12284"/>
                </a:lnTo>
                <a:lnTo>
                  <a:pt x="271" y="12524"/>
                </a:lnTo>
                <a:lnTo>
                  <a:pt x="146" y="12793"/>
                </a:lnTo>
                <a:lnTo>
                  <a:pt x="79" y="12962"/>
                </a:lnTo>
                <a:lnTo>
                  <a:pt x="33" y="13146"/>
                </a:lnTo>
                <a:lnTo>
                  <a:pt x="11" y="13386"/>
                </a:lnTo>
                <a:lnTo>
                  <a:pt x="11" y="13641"/>
                </a:lnTo>
                <a:lnTo>
                  <a:pt x="33" y="13881"/>
                </a:lnTo>
                <a:lnTo>
                  <a:pt x="101" y="14150"/>
                </a:lnTo>
                <a:lnTo>
                  <a:pt x="192" y="14404"/>
                </a:lnTo>
                <a:lnTo>
                  <a:pt x="293" y="14645"/>
                </a:lnTo>
                <a:lnTo>
                  <a:pt x="451" y="14857"/>
                </a:lnTo>
                <a:lnTo>
                  <a:pt x="621" y="15054"/>
                </a:lnTo>
                <a:lnTo>
                  <a:pt x="734" y="15125"/>
                </a:lnTo>
                <a:lnTo>
                  <a:pt x="835" y="15210"/>
                </a:lnTo>
                <a:lnTo>
                  <a:pt x="948" y="15267"/>
                </a:lnTo>
                <a:lnTo>
                  <a:pt x="1084" y="15323"/>
                </a:lnTo>
                <a:lnTo>
                  <a:pt x="1208" y="15351"/>
                </a:lnTo>
                <a:lnTo>
                  <a:pt x="1355" y="15380"/>
                </a:lnTo>
                <a:lnTo>
                  <a:pt x="1513" y="15380"/>
                </a:lnTo>
                <a:lnTo>
                  <a:pt x="1683" y="15380"/>
                </a:lnTo>
                <a:lnTo>
                  <a:pt x="1864" y="15351"/>
                </a:lnTo>
                <a:lnTo>
                  <a:pt x="2033" y="15323"/>
                </a:lnTo>
                <a:lnTo>
                  <a:pt x="2225" y="15238"/>
                </a:lnTo>
                <a:lnTo>
                  <a:pt x="2428" y="15153"/>
                </a:lnTo>
                <a:lnTo>
                  <a:pt x="2745" y="15026"/>
                </a:lnTo>
                <a:lnTo>
                  <a:pt x="3005" y="14913"/>
                </a:lnTo>
                <a:lnTo>
                  <a:pt x="3264" y="14828"/>
                </a:lnTo>
                <a:lnTo>
                  <a:pt x="3513" y="14800"/>
                </a:lnTo>
                <a:lnTo>
                  <a:pt x="3615" y="14828"/>
                </a:lnTo>
                <a:lnTo>
                  <a:pt x="3728" y="14857"/>
                </a:lnTo>
                <a:lnTo>
                  <a:pt x="3807" y="14913"/>
                </a:lnTo>
                <a:lnTo>
                  <a:pt x="3920" y="14998"/>
                </a:lnTo>
                <a:lnTo>
                  <a:pt x="4010" y="15097"/>
                </a:lnTo>
                <a:lnTo>
                  <a:pt x="4089" y="15238"/>
                </a:lnTo>
                <a:lnTo>
                  <a:pt x="4179" y="15408"/>
                </a:lnTo>
                <a:lnTo>
                  <a:pt x="4247" y="15620"/>
                </a:lnTo>
                <a:lnTo>
                  <a:pt x="4326" y="15860"/>
                </a:lnTo>
                <a:lnTo>
                  <a:pt x="4394" y="16129"/>
                </a:lnTo>
                <a:lnTo>
                  <a:pt x="4439" y="16440"/>
                </a:lnTo>
                <a:lnTo>
                  <a:pt x="4507" y="16737"/>
                </a:lnTo>
                <a:lnTo>
                  <a:pt x="4552" y="17090"/>
                </a:lnTo>
                <a:lnTo>
                  <a:pt x="4575" y="17443"/>
                </a:lnTo>
                <a:lnTo>
                  <a:pt x="4586" y="17825"/>
                </a:lnTo>
                <a:lnTo>
                  <a:pt x="4586" y="18193"/>
                </a:lnTo>
                <a:lnTo>
                  <a:pt x="4586" y="18574"/>
                </a:lnTo>
                <a:lnTo>
                  <a:pt x="4586" y="18984"/>
                </a:lnTo>
                <a:lnTo>
                  <a:pt x="4552" y="19366"/>
                </a:lnTo>
                <a:lnTo>
                  <a:pt x="4507" y="19748"/>
                </a:lnTo>
                <a:lnTo>
                  <a:pt x="4462" y="20129"/>
                </a:lnTo>
                <a:lnTo>
                  <a:pt x="4371" y="20483"/>
                </a:lnTo>
                <a:lnTo>
                  <a:pt x="4292" y="20836"/>
                </a:lnTo>
                <a:lnTo>
                  <a:pt x="4202" y="21161"/>
                </a:lnTo>
                <a:lnTo>
                  <a:pt x="4744" y="21161"/>
                </a:lnTo>
                <a:lnTo>
                  <a:pt x="5264" y="21161"/>
                </a:lnTo>
                <a:lnTo>
                  <a:pt x="5784" y="21161"/>
                </a:lnTo>
                <a:lnTo>
                  <a:pt x="6235" y="21161"/>
                </a:lnTo>
                <a:lnTo>
                  <a:pt x="6676" y="21161"/>
                </a:lnTo>
                <a:lnTo>
                  <a:pt x="7060" y="21161"/>
                </a:lnTo>
                <a:lnTo>
                  <a:pt x="7410" y="21161"/>
                </a:lnTo>
                <a:lnTo>
                  <a:pt x="7670" y="21161"/>
                </a:lnTo>
                <a:lnTo>
                  <a:pt x="8020" y="21020"/>
                </a:lnTo>
                <a:lnTo>
                  <a:pt x="8303" y="20893"/>
                </a:lnTo>
                <a:lnTo>
                  <a:pt x="8563" y="20695"/>
                </a:lnTo>
                <a:lnTo>
                  <a:pt x="8800" y="20511"/>
                </a:lnTo>
                <a:lnTo>
                  <a:pt x="8969" y="20285"/>
                </a:lnTo>
                <a:lnTo>
                  <a:pt x="9150" y="20045"/>
                </a:lnTo>
                <a:lnTo>
                  <a:pt x="9252" y="19804"/>
                </a:lnTo>
                <a:lnTo>
                  <a:pt x="9342" y="19550"/>
                </a:lnTo>
                <a:lnTo>
                  <a:pt x="9410" y="19281"/>
                </a:lnTo>
                <a:lnTo>
                  <a:pt x="9433" y="19013"/>
                </a:lnTo>
                <a:lnTo>
                  <a:pt x="9433" y="18744"/>
                </a:lnTo>
                <a:lnTo>
                  <a:pt x="9387" y="18504"/>
                </a:lnTo>
                <a:lnTo>
                  <a:pt x="9320" y="18221"/>
                </a:lnTo>
                <a:lnTo>
                  <a:pt x="9207" y="17981"/>
                </a:lnTo>
                <a:lnTo>
                  <a:pt x="9105" y="17740"/>
                </a:lnTo>
                <a:lnTo>
                  <a:pt x="8924" y="17514"/>
                </a:lnTo>
                <a:lnTo>
                  <a:pt x="8777" y="17274"/>
                </a:lnTo>
                <a:lnTo>
                  <a:pt x="8642" y="17034"/>
                </a:lnTo>
                <a:lnTo>
                  <a:pt x="8563" y="16765"/>
                </a:lnTo>
                <a:lnTo>
                  <a:pt x="8472" y="16468"/>
                </a:lnTo>
                <a:lnTo>
                  <a:pt x="8450" y="16157"/>
                </a:lnTo>
                <a:lnTo>
                  <a:pt x="8450" y="15860"/>
                </a:lnTo>
                <a:lnTo>
                  <a:pt x="8472" y="15563"/>
                </a:lnTo>
                <a:lnTo>
                  <a:pt x="8540" y="15267"/>
                </a:lnTo>
                <a:lnTo>
                  <a:pt x="8642" y="14998"/>
                </a:lnTo>
                <a:lnTo>
                  <a:pt x="8777" y="14729"/>
                </a:lnTo>
                <a:lnTo>
                  <a:pt x="8868" y="14616"/>
                </a:lnTo>
                <a:lnTo>
                  <a:pt x="8969" y="14475"/>
                </a:lnTo>
                <a:lnTo>
                  <a:pt x="9060" y="14376"/>
                </a:lnTo>
                <a:lnTo>
                  <a:pt x="9184" y="14291"/>
                </a:lnTo>
                <a:lnTo>
                  <a:pt x="9297" y="14206"/>
                </a:lnTo>
                <a:lnTo>
                  <a:pt x="9433" y="14121"/>
                </a:lnTo>
                <a:lnTo>
                  <a:pt x="9579" y="14051"/>
                </a:lnTo>
                <a:lnTo>
                  <a:pt x="9726" y="13994"/>
                </a:lnTo>
                <a:lnTo>
                  <a:pt x="9884" y="13938"/>
                </a:lnTo>
                <a:lnTo>
                  <a:pt x="10054" y="13909"/>
                </a:lnTo>
                <a:lnTo>
                  <a:pt x="10257" y="13881"/>
                </a:lnTo>
                <a:lnTo>
                  <a:pt x="10449" y="13881"/>
                </a:lnTo>
                <a:lnTo>
                  <a:pt x="10664" y="13881"/>
                </a:lnTo>
                <a:lnTo>
                  <a:pt x="10856" y="13909"/>
                </a:lnTo>
                <a:lnTo>
                  <a:pt x="11037" y="13966"/>
                </a:lnTo>
                <a:lnTo>
                  <a:pt x="11206" y="14023"/>
                </a:lnTo>
                <a:lnTo>
                  <a:pt x="11353" y="14093"/>
                </a:lnTo>
                <a:lnTo>
                  <a:pt x="11511" y="14178"/>
                </a:lnTo>
                <a:lnTo>
                  <a:pt x="11635" y="14263"/>
                </a:lnTo>
                <a:lnTo>
                  <a:pt x="11748" y="14376"/>
                </a:lnTo>
                <a:lnTo>
                  <a:pt x="11861" y="14475"/>
                </a:lnTo>
                <a:lnTo>
                  <a:pt x="11941" y="14616"/>
                </a:lnTo>
                <a:lnTo>
                  <a:pt x="12031" y="14758"/>
                </a:lnTo>
                <a:lnTo>
                  <a:pt x="12099" y="14885"/>
                </a:lnTo>
                <a:lnTo>
                  <a:pt x="12200" y="15210"/>
                </a:lnTo>
                <a:lnTo>
                  <a:pt x="12268" y="15507"/>
                </a:lnTo>
                <a:lnTo>
                  <a:pt x="12291" y="15832"/>
                </a:lnTo>
                <a:lnTo>
                  <a:pt x="12291" y="16157"/>
                </a:lnTo>
                <a:lnTo>
                  <a:pt x="12246" y="16482"/>
                </a:lnTo>
                <a:lnTo>
                  <a:pt x="12178" y="16807"/>
                </a:lnTo>
                <a:lnTo>
                  <a:pt x="12099" y="17090"/>
                </a:lnTo>
                <a:lnTo>
                  <a:pt x="12008" y="17330"/>
                </a:lnTo>
                <a:lnTo>
                  <a:pt x="11884" y="17542"/>
                </a:lnTo>
                <a:lnTo>
                  <a:pt x="11748" y="17712"/>
                </a:lnTo>
                <a:lnTo>
                  <a:pt x="11613" y="17839"/>
                </a:lnTo>
                <a:lnTo>
                  <a:pt x="11489" y="18037"/>
                </a:lnTo>
                <a:lnTo>
                  <a:pt x="11398" y="18221"/>
                </a:lnTo>
                <a:lnTo>
                  <a:pt x="11319" y="18447"/>
                </a:lnTo>
                <a:lnTo>
                  <a:pt x="11251" y="18659"/>
                </a:lnTo>
                <a:lnTo>
                  <a:pt x="11206" y="18900"/>
                </a:lnTo>
                <a:lnTo>
                  <a:pt x="11184" y="19154"/>
                </a:lnTo>
                <a:lnTo>
                  <a:pt x="11184" y="19423"/>
                </a:lnTo>
                <a:lnTo>
                  <a:pt x="11229" y="19663"/>
                </a:lnTo>
                <a:lnTo>
                  <a:pt x="11297" y="19903"/>
                </a:lnTo>
                <a:lnTo>
                  <a:pt x="11376" y="20158"/>
                </a:lnTo>
                <a:lnTo>
                  <a:pt x="11511" y="20398"/>
                </a:lnTo>
                <a:lnTo>
                  <a:pt x="11681" y="20610"/>
                </a:lnTo>
                <a:lnTo>
                  <a:pt x="11884" y="20808"/>
                </a:lnTo>
                <a:lnTo>
                  <a:pt x="12121" y="20992"/>
                </a:lnTo>
                <a:lnTo>
                  <a:pt x="12404" y="21161"/>
                </a:lnTo>
                <a:lnTo>
                  <a:pt x="12528" y="21190"/>
                </a:lnTo>
                <a:lnTo>
                  <a:pt x="12856" y="21274"/>
                </a:lnTo>
                <a:lnTo>
                  <a:pt x="13330" y="21373"/>
                </a:lnTo>
                <a:lnTo>
                  <a:pt x="13963" y="21486"/>
                </a:lnTo>
                <a:lnTo>
                  <a:pt x="14313" y="21543"/>
                </a:lnTo>
                <a:lnTo>
                  <a:pt x="14652" y="21571"/>
                </a:lnTo>
                <a:lnTo>
                  <a:pt x="15025" y="21600"/>
                </a:lnTo>
                <a:lnTo>
                  <a:pt x="15409" y="21600"/>
                </a:lnTo>
                <a:lnTo>
                  <a:pt x="15782" y="21600"/>
                </a:lnTo>
                <a:lnTo>
                  <a:pt x="16177" y="21571"/>
                </a:lnTo>
                <a:lnTo>
                  <a:pt x="16516" y="21486"/>
                </a:lnTo>
                <a:lnTo>
                  <a:pt x="16889" y="21402"/>
                </a:lnTo>
                <a:lnTo>
                  <a:pt x="16821" y="21190"/>
                </a:lnTo>
                <a:lnTo>
                  <a:pt x="16776" y="20935"/>
                </a:lnTo>
                <a:lnTo>
                  <a:pt x="16742" y="20667"/>
                </a:lnTo>
                <a:lnTo>
                  <a:pt x="16719" y="20370"/>
                </a:lnTo>
                <a:lnTo>
                  <a:pt x="16697" y="19719"/>
                </a:lnTo>
                <a:lnTo>
                  <a:pt x="16697" y="19013"/>
                </a:lnTo>
                <a:lnTo>
                  <a:pt x="16719" y="18306"/>
                </a:lnTo>
                <a:lnTo>
                  <a:pt x="16753" y="17599"/>
                </a:lnTo>
                <a:lnTo>
                  <a:pt x="16821" y="16949"/>
                </a:lnTo>
                <a:lnTo>
                  <a:pt x="16889" y="16383"/>
                </a:lnTo>
                <a:lnTo>
                  <a:pt x="16934" y="16129"/>
                </a:lnTo>
                <a:lnTo>
                  <a:pt x="17002" y="15945"/>
                </a:lnTo>
                <a:lnTo>
                  <a:pt x="17081" y="15790"/>
                </a:lnTo>
                <a:lnTo>
                  <a:pt x="17194" y="15648"/>
                </a:lnTo>
                <a:lnTo>
                  <a:pt x="17318" y="15563"/>
                </a:lnTo>
                <a:lnTo>
                  <a:pt x="17453" y="15507"/>
                </a:lnTo>
                <a:lnTo>
                  <a:pt x="17600" y="15450"/>
                </a:lnTo>
                <a:lnTo>
                  <a:pt x="17758" y="15450"/>
                </a:lnTo>
                <a:lnTo>
                  <a:pt x="17905" y="15479"/>
                </a:lnTo>
                <a:lnTo>
                  <a:pt x="18064" y="15535"/>
                </a:lnTo>
                <a:lnTo>
                  <a:pt x="18233" y="15620"/>
                </a:lnTo>
                <a:lnTo>
                  <a:pt x="18380" y="15733"/>
                </a:lnTo>
                <a:lnTo>
                  <a:pt x="18561" y="15832"/>
                </a:lnTo>
                <a:lnTo>
                  <a:pt x="18707" y="15973"/>
                </a:lnTo>
                <a:lnTo>
                  <a:pt x="18866" y="16129"/>
                </a:lnTo>
                <a:lnTo>
                  <a:pt x="18990" y="16327"/>
                </a:lnTo>
                <a:lnTo>
                  <a:pt x="19125" y="16482"/>
                </a:lnTo>
                <a:lnTo>
                  <a:pt x="19295" y="16624"/>
                </a:lnTo>
                <a:lnTo>
                  <a:pt x="19464" y="16737"/>
                </a:lnTo>
                <a:lnTo>
                  <a:pt x="19668" y="16807"/>
                </a:lnTo>
                <a:lnTo>
                  <a:pt x="19860" y="16836"/>
                </a:lnTo>
                <a:lnTo>
                  <a:pt x="20052" y="16864"/>
                </a:lnTo>
                <a:lnTo>
                  <a:pt x="20266" y="16836"/>
                </a:lnTo>
                <a:lnTo>
                  <a:pt x="20470" y="16793"/>
                </a:lnTo>
                <a:lnTo>
                  <a:pt x="20662" y="16708"/>
                </a:lnTo>
                <a:lnTo>
                  <a:pt x="20854" y="16567"/>
                </a:lnTo>
                <a:lnTo>
                  <a:pt x="21035" y="16412"/>
                </a:lnTo>
                <a:lnTo>
                  <a:pt x="21182" y="16214"/>
                </a:lnTo>
                <a:lnTo>
                  <a:pt x="21340" y="16002"/>
                </a:lnTo>
                <a:lnTo>
                  <a:pt x="21441" y="15733"/>
                </a:lnTo>
                <a:lnTo>
                  <a:pt x="21532" y="15436"/>
                </a:lnTo>
                <a:lnTo>
                  <a:pt x="21600" y="15083"/>
                </a:lnTo>
                <a:lnTo>
                  <a:pt x="21600" y="14885"/>
                </a:lnTo>
                <a:lnTo>
                  <a:pt x="21600" y="14729"/>
                </a:lnTo>
                <a:lnTo>
                  <a:pt x="21600" y="14531"/>
                </a:lnTo>
                <a:lnTo>
                  <a:pt x="21577" y="14376"/>
                </a:lnTo>
                <a:lnTo>
                  <a:pt x="21532" y="14206"/>
                </a:lnTo>
                <a:lnTo>
                  <a:pt x="21487" y="14051"/>
                </a:lnTo>
                <a:lnTo>
                  <a:pt x="21419" y="13909"/>
                </a:lnTo>
                <a:lnTo>
                  <a:pt x="21351" y="13768"/>
                </a:lnTo>
                <a:lnTo>
                  <a:pt x="21204" y="13500"/>
                </a:lnTo>
                <a:lnTo>
                  <a:pt x="21035" y="13287"/>
                </a:lnTo>
                <a:lnTo>
                  <a:pt x="20809" y="13090"/>
                </a:lnTo>
                <a:lnTo>
                  <a:pt x="20594" y="12962"/>
                </a:lnTo>
                <a:lnTo>
                  <a:pt x="20357" y="12821"/>
                </a:lnTo>
                <a:lnTo>
                  <a:pt x="20120" y="12764"/>
                </a:lnTo>
                <a:lnTo>
                  <a:pt x="19882" y="12708"/>
                </a:lnTo>
                <a:lnTo>
                  <a:pt x="19645" y="12736"/>
                </a:lnTo>
                <a:lnTo>
                  <a:pt x="19430" y="12793"/>
                </a:lnTo>
                <a:lnTo>
                  <a:pt x="19227" y="12906"/>
                </a:lnTo>
                <a:lnTo>
                  <a:pt x="19148" y="12962"/>
                </a:lnTo>
                <a:lnTo>
                  <a:pt x="19058" y="13047"/>
                </a:lnTo>
                <a:lnTo>
                  <a:pt x="18990" y="13146"/>
                </a:lnTo>
                <a:lnTo>
                  <a:pt x="18911" y="13259"/>
                </a:lnTo>
                <a:lnTo>
                  <a:pt x="18775" y="13471"/>
                </a:lnTo>
                <a:lnTo>
                  <a:pt x="18628" y="13641"/>
                </a:lnTo>
                <a:lnTo>
                  <a:pt x="18470" y="13740"/>
                </a:lnTo>
                <a:lnTo>
                  <a:pt x="18301" y="13825"/>
                </a:lnTo>
                <a:lnTo>
                  <a:pt x="18143" y="13853"/>
                </a:lnTo>
                <a:lnTo>
                  <a:pt x="17973" y="13881"/>
                </a:lnTo>
                <a:lnTo>
                  <a:pt x="17804" y="13853"/>
                </a:lnTo>
                <a:lnTo>
                  <a:pt x="17646" y="13796"/>
                </a:lnTo>
                <a:lnTo>
                  <a:pt x="17499" y="13726"/>
                </a:lnTo>
                <a:lnTo>
                  <a:pt x="17341" y="13641"/>
                </a:lnTo>
                <a:lnTo>
                  <a:pt x="17216" y="13528"/>
                </a:lnTo>
                <a:lnTo>
                  <a:pt x="17103" y="13386"/>
                </a:lnTo>
                <a:lnTo>
                  <a:pt x="17024" y="13259"/>
                </a:lnTo>
                <a:lnTo>
                  <a:pt x="16934" y="13118"/>
                </a:lnTo>
                <a:lnTo>
                  <a:pt x="16889" y="12991"/>
                </a:lnTo>
                <a:lnTo>
                  <a:pt x="16889" y="12849"/>
                </a:lnTo>
                <a:lnTo>
                  <a:pt x="16889" y="12383"/>
                </a:lnTo>
                <a:lnTo>
                  <a:pt x="16889" y="11662"/>
                </a:lnTo>
                <a:lnTo>
                  <a:pt x="16889" y="10701"/>
                </a:lnTo>
                <a:lnTo>
                  <a:pt x="16889" y="9640"/>
                </a:lnTo>
                <a:lnTo>
                  <a:pt x="16889" y="8566"/>
                </a:lnTo>
                <a:lnTo>
                  <a:pt x="16889" y="7478"/>
                </a:lnTo>
                <a:lnTo>
                  <a:pt x="16889" y="6502"/>
                </a:lnTo>
                <a:lnTo>
                  <a:pt x="16889" y="5739"/>
                </a:lnTo>
                <a:lnTo>
                  <a:pt x="16674" y="5894"/>
                </a:lnTo>
                <a:lnTo>
                  <a:pt x="16414" y="6036"/>
                </a:lnTo>
                <a:lnTo>
                  <a:pt x="16154" y="6177"/>
                </a:lnTo>
                <a:lnTo>
                  <a:pt x="15849" y="6248"/>
                </a:lnTo>
                <a:lnTo>
                  <a:pt x="15544" y="6304"/>
                </a:lnTo>
                <a:lnTo>
                  <a:pt x="15217" y="6332"/>
                </a:lnTo>
                <a:lnTo>
                  <a:pt x="14866" y="6361"/>
                </a:lnTo>
                <a:lnTo>
                  <a:pt x="14550" y="6361"/>
                </a:lnTo>
                <a:lnTo>
                  <a:pt x="14200" y="6332"/>
                </a:lnTo>
                <a:lnTo>
                  <a:pt x="13850" y="6276"/>
                </a:lnTo>
                <a:lnTo>
                  <a:pt x="13522" y="6219"/>
                </a:lnTo>
                <a:lnTo>
                  <a:pt x="13206" y="6149"/>
                </a:lnTo>
                <a:lnTo>
                  <a:pt x="12901" y="6064"/>
                </a:lnTo>
                <a:lnTo>
                  <a:pt x="12618" y="5951"/>
                </a:lnTo>
                <a:lnTo>
                  <a:pt x="12358" y="5838"/>
                </a:lnTo>
                <a:lnTo>
                  <a:pt x="12121" y="5739"/>
                </a:lnTo>
                <a:lnTo>
                  <a:pt x="11941" y="5626"/>
                </a:lnTo>
                <a:lnTo>
                  <a:pt x="11794" y="5513"/>
                </a:lnTo>
                <a:lnTo>
                  <a:pt x="11658" y="5414"/>
                </a:lnTo>
                <a:lnTo>
                  <a:pt x="11556" y="5301"/>
                </a:lnTo>
                <a:lnTo>
                  <a:pt x="11466" y="5187"/>
                </a:lnTo>
                <a:lnTo>
                  <a:pt x="11398" y="5089"/>
                </a:lnTo>
                <a:lnTo>
                  <a:pt x="11376" y="4947"/>
                </a:lnTo>
                <a:lnTo>
                  <a:pt x="11353" y="4834"/>
                </a:lnTo>
                <a:lnTo>
                  <a:pt x="11353" y="4707"/>
                </a:lnTo>
                <a:lnTo>
                  <a:pt x="11376" y="4565"/>
                </a:lnTo>
                <a:lnTo>
                  <a:pt x="11443" y="4410"/>
                </a:lnTo>
                <a:lnTo>
                  <a:pt x="11511" y="4240"/>
                </a:lnTo>
                <a:lnTo>
                  <a:pt x="11703" y="3887"/>
                </a:lnTo>
                <a:lnTo>
                  <a:pt x="11986" y="3505"/>
                </a:lnTo>
                <a:lnTo>
                  <a:pt x="12144" y="3265"/>
                </a:lnTo>
                <a:lnTo>
                  <a:pt x="12246" y="3025"/>
                </a:lnTo>
                <a:lnTo>
                  <a:pt x="12336" y="2756"/>
                </a:lnTo>
                <a:lnTo>
                  <a:pt x="12404" y="2445"/>
                </a:lnTo>
                <a:lnTo>
                  <a:pt x="12438" y="2176"/>
                </a:lnTo>
                <a:lnTo>
                  <a:pt x="12438" y="1880"/>
                </a:lnTo>
                <a:lnTo>
                  <a:pt x="12404" y="1583"/>
                </a:lnTo>
                <a:lnTo>
                  <a:pt x="12336" y="1314"/>
                </a:lnTo>
                <a:lnTo>
                  <a:pt x="12246" y="1046"/>
                </a:lnTo>
                <a:lnTo>
                  <a:pt x="12099" y="791"/>
                </a:lnTo>
                <a:lnTo>
                  <a:pt x="12008" y="692"/>
                </a:lnTo>
                <a:lnTo>
                  <a:pt x="11918" y="579"/>
                </a:lnTo>
                <a:lnTo>
                  <a:pt x="11816" y="466"/>
                </a:lnTo>
                <a:lnTo>
                  <a:pt x="11703" y="381"/>
                </a:lnTo>
                <a:lnTo>
                  <a:pt x="11579" y="310"/>
                </a:lnTo>
                <a:lnTo>
                  <a:pt x="11443" y="226"/>
                </a:lnTo>
                <a:lnTo>
                  <a:pt x="11297" y="169"/>
                </a:lnTo>
                <a:lnTo>
                  <a:pt x="11138" y="113"/>
                </a:lnTo>
                <a:lnTo>
                  <a:pt x="10969" y="56"/>
                </a:lnTo>
                <a:lnTo>
                  <a:pt x="10800" y="28"/>
                </a:lnTo>
                <a:lnTo>
                  <a:pt x="10619" y="28"/>
                </a:lnTo>
                <a:lnTo>
                  <a:pt x="10404" y="28"/>
                </a:lnTo>
                <a:lnTo>
                  <a:pt x="10257" y="28"/>
                </a:lnTo>
                <a:lnTo>
                  <a:pt x="10076" y="56"/>
                </a:lnTo>
                <a:lnTo>
                  <a:pt x="9952" y="84"/>
                </a:lnTo>
                <a:lnTo>
                  <a:pt x="9794" y="141"/>
                </a:lnTo>
                <a:lnTo>
                  <a:pt x="9692" y="226"/>
                </a:lnTo>
                <a:lnTo>
                  <a:pt x="9557" y="282"/>
                </a:lnTo>
                <a:lnTo>
                  <a:pt x="9455" y="381"/>
                </a:lnTo>
                <a:lnTo>
                  <a:pt x="9365" y="466"/>
                </a:lnTo>
                <a:lnTo>
                  <a:pt x="9274" y="579"/>
                </a:lnTo>
                <a:lnTo>
                  <a:pt x="9184" y="692"/>
                </a:lnTo>
                <a:lnTo>
                  <a:pt x="9128" y="791"/>
                </a:lnTo>
                <a:lnTo>
                  <a:pt x="9060" y="932"/>
                </a:lnTo>
                <a:lnTo>
                  <a:pt x="8969" y="1201"/>
                </a:lnTo>
                <a:lnTo>
                  <a:pt x="8913" y="1498"/>
                </a:lnTo>
                <a:lnTo>
                  <a:pt x="8890" y="1795"/>
                </a:lnTo>
                <a:lnTo>
                  <a:pt x="8890" y="2120"/>
                </a:lnTo>
                <a:lnTo>
                  <a:pt x="8913" y="2445"/>
                </a:lnTo>
                <a:lnTo>
                  <a:pt x="8969" y="2756"/>
                </a:lnTo>
                <a:lnTo>
                  <a:pt x="9060" y="3081"/>
                </a:lnTo>
                <a:lnTo>
                  <a:pt x="9173" y="3378"/>
                </a:lnTo>
                <a:lnTo>
                  <a:pt x="9297" y="3647"/>
                </a:lnTo>
                <a:lnTo>
                  <a:pt x="9466" y="3887"/>
                </a:lnTo>
                <a:lnTo>
                  <a:pt x="9579" y="4085"/>
                </a:lnTo>
                <a:lnTo>
                  <a:pt x="9670" y="4269"/>
                </a:lnTo>
                <a:lnTo>
                  <a:pt x="9726" y="4467"/>
                </a:lnTo>
                <a:lnTo>
                  <a:pt x="9771" y="4650"/>
                </a:lnTo>
                <a:lnTo>
                  <a:pt x="9771" y="4834"/>
                </a:lnTo>
                <a:lnTo>
                  <a:pt x="9749" y="5032"/>
                </a:lnTo>
                <a:lnTo>
                  <a:pt x="9715" y="5216"/>
                </a:lnTo>
                <a:lnTo>
                  <a:pt x="9625" y="5385"/>
                </a:lnTo>
                <a:lnTo>
                  <a:pt x="9534" y="5513"/>
                </a:lnTo>
                <a:lnTo>
                  <a:pt x="9410" y="5626"/>
                </a:lnTo>
                <a:lnTo>
                  <a:pt x="9229" y="5710"/>
                </a:lnTo>
                <a:lnTo>
                  <a:pt x="9060" y="5767"/>
                </a:lnTo>
                <a:lnTo>
                  <a:pt x="8845" y="5767"/>
                </a:lnTo>
                <a:lnTo>
                  <a:pt x="8585" y="5739"/>
                </a:lnTo>
                <a:lnTo>
                  <a:pt x="8325" y="5654"/>
                </a:lnTo>
                <a:lnTo>
                  <a:pt x="8020" y="5513"/>
                </a:lnTo>
                <a:lnTo>
                  <a:pt x="7840" y="5442"/>
                </a:lnTo>
                <a:lnTo>
                  <a:pt x="7648" y="5385"/>
                </a:lnTo>
                <a:lnTo>
                  <a:pt x="7433" y="5329"/>
                </a:lnTo>
                <a:lnTo>
                  <a:pt x="7241" y="5301"/>
                </a:lnTo>
                <a:lnTo>
                  <a:pt x="6755" y="5301"/>
                </a:lnTo>
                <a:lnTo>
                  <a:pt x="6281" y="5329"/>
                </a:lnTo>
                <a:lnTo>
                  <a:pt x="5784" y="5385"/>
                </a:lnTo>
                <a:lnTo>
                  <a:pt x="5264" y="5498"/>
                </a:lnTo>
                <a:lnTo>
                  <a:pt x="4744" y="5597"/>
                </a:lnTo>
                <a:lnTo>
                  <a:pt x="4247" y="5739"/>
                </a:lnTo>
                <a:lnTo>
                  <a:pt x="4202" y="5894"/>
                </a:lnTo>
                <a:lnTo>
                  <a:pt x="4202" y="6191"/>
                </a:lnTo>
                <a:lnTo>
                  <a:pt x="4202" y="6545"/>
                </a:lnTo>
                <a:lnTo>
                  <a:pt x="4225" y="6954"/>
                </a:lnTo>
                <a:lnTo>
                  <a:pt x="4315" y="7930"/>
                </a:lnTo>
                <a:lnTo>
                  <a:pt x="4394" y="9018"/>
                </a:lnTo>
                <a:lnTo>
                  <a:pt x="4439" y="9570"/>
                </a:lnTo>
                <a:lnTo>
                  <a:pt x="4462" y="10107"/>
                </a:lnTo>
                <a:lnTo>
                  <a:pt x="4484" y="10630"/>
                </a:lnTo>
                <a:lnTo>
                  <a:pt x="4507" y="11082"/>
                </a:lnTo>
                <a:lnTo>
                  <a:pt x="4484" y="11520"/>
                </a:lnTo>
                <a:lnTo>
                  <a:pt x="4439" y="11874"/>
                </a:lnTo>
                <a:lnTo>
                  <a:pt x="4394" y="12029"/>
                </a:lnTo>
                <a:lnTo>
                  <a:pt x="4349" y="12171"/>
                </a:lnTo>
                <a:lnTo>
                  <a:pt x="4315" y="12284"/>
                </a:lnTo>
                <a:lnTo>
                  <a:pt x="4247" y="12354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15" name="Puzzle4"/>
          <p:cNvSpPr>
            <a:spLocks noEditPoints="1" noChangeArrowheads="1"/>
          </p:cNvSpPr>
          <p:nvPr/>
        </p:nvSpPr>
        <p:spPr bwMode="auto">
          <a:xfrm>
            <a:off x="5568255" y="1469134"/>
            <a:ext cx="974150" cy="1422845"/>
          </a:xfrm>
          <a:custGeom>
            <a:avLst/>
            <a:gdLst>
              <a:gd name="T0" fmla="*/ 8307 w 21600"/>
              <a:gd name="T1" fmla="*/ 11593 h 21600"/>
              <a:gd name="T2" fmla="*/ 453 w 21600"/>
              <a:gd name="T3" fmla="*/ 16938 h 21600"/>
              <a:gd name="T4" fmla="*/ 11500 w 21600"/>
              <a:gd name="T5" fmla="*/ 21600 h 21600"/>
              <a:gd name="T6" fmla="*/ 20920 w 21600"/>
              <a:gd name="T7" fmla="*/ 16751 h 21600"/>
              <a:gd name="T8" fmla="*/ 13972 w 21600"/>
              <a:gd name="T9" fmla="*/ 10888 h 21600"/>
              <a:gd name="T10" fmla="*/ 21033 w 21600"/>
              <a:gd name="T11" fmla="*/ 4716 h 21600"/>
              <a:gd name="T12" fmla="*/ 11102 w 21600"/>
              <a:gd name="T13" fmla="*/ 11 h 21600"/>
              <a:gd name="T14" fmla="*/ 453 w 21600"/>
              <a:gd name="T15" fmla="*/ 4716 h 21600"/>
              <a:gd name="T16" fmla="*/ 2076 w 21600"/>
              <a:gd name="T17" fmla="*/ 5664 h 21600"/>
              <a:gd name="T18" fmla="*/ 20203 w 21600"/>
              <a:gd name="T19" fmla="*/ 1598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3813" y="10590"/>
                </a:moveTo>
                <a:lnTo>
                  <a:pt x="3927" y="10513"/>
                </a:lnTo>
                <a:lnTo>
                  <a:pt x="4078" y="10425"/>
                </a:lnTo>
                <a:lnTo>
                  <a:pt x="4210" y="10359"/>
                </a:lnTo>
                <a:lnTo>
                  <a:pt x="4361" y="10315"/>
                </a:lnTo>
                <a:lnTo>
                  <a:pt x="4682" y="10237"/>
                </a:lnTo>
                <a:lnTo>
                  <a:pt x="5041" y="10193"/>
                </a:lnTo>
                <a:lnTo>
                  <a:pt x="5456" y="10171"/>
                </a:lnTo>
                <a:lnTo>
                  <a:pt x="5853" y="10193"/>
                </a:lnTo>
                <a:lnTo>
                  <a:pt x="6249" y="10260"/>
                </a:lnTo>
                <a:lnTo>
                  <a:pt x="6646" y="10337"/>
                </a:lnTo>
                <a:lnTo>
                  <a:pt x="7004" y="10469"/>
                </a:lnTo>
                <a:lnTo>
                  <a:pt x="7363" y="10612"/>
                </a:lnTo>
                <a:lnTo>
                  <a:pt x="7665" y="10788"/>
                </a:lnTo>
                <a:lnTo>
                  <a:pt x="7911" y="10998"/>
                </a:lnTo>
                <a:lnTo>
                  <a:pt x="8024" y="11097"/>
                </a:lnTo>
                <a:lnTo>
                  <a:pt x="8137" y="11207"/>
                </a:lnTo>
                <a:lnTo>
                  <a:pt x="8194" y="11340"/>
                </a:lnTo>
                <a:lnTo>
                  <a:pt x="8269" y="11461"/>
                </a:lnTo>
                <a:lnTo>
                  <a:pt x="8307" y="11593"/>
                </a:lnTo>
                <a:lnTo>
                  <a:pt x="8307" y="11714"/>
                </a:lnTo>
                <a:lnTo>
                  <a:pt x="8307" y="11868"/>
                </a:lnTo>
                <a:lnTo>
                  <a:pt x="8307" y="12012"/>
                </a:lnTo>
                <a:lnTo>
                  <a:pt x="8194" y="12265"/>
                </a:lnTo>
                <a:lnTo>
                  <a:pt x="8062" y="12519"/>
                </a:lnTo>
                <a:lnTo>
                  <a:pt x="7873" y="12706"/>
                </a:lnTo>
                <a:lnTo>
                  <a:pt x="7627" y="12904"/>
                </a:lnTo>
                <a:lnTo>
                  <a:pt x="7363" y="13048"/>
                </a:lnTo>
                <a:lnTo>
                  <a:pt x="7080" y="13180"/>
                </a:lnTo>
                <a:lnTo>
                  <a:pt x="6759" y="13257"/>
                </a:lnTo>
                <a:lnTo>
                  <a:pt x="6419" y="13345"/>
                </a:lnTo>
                <a:lnTo>
                  <a:pt x="6098" y="13389"/>
                </a:lnTo>
                <a:lnTo>
                  <a:pt x="5739" y="13389"/>
                </a:lnTo>
                <a:lnTo>
                  <a:pt x="5418" y="13389"/>
                </a:lnTo>
                <a:lnTo>
                  <a:pt x="5079" y="13345"/>
                </a:lnTo>
                <a:lnTo>
                  <a:pt x="4758" y="13301"/>
                </a:lnTo>
                <a:lnTo>
                  <a:pt x="4474" y="13213"/>
                </a:lnTo>
                <a:lnTo>
                  <a:pt x="4172" y="13114"/>
                </a:lnTo>
                <a:lnTo>
                  <a:pt x="3965" y="12982"/>
                </a:lnTo>
                <a:lnTo>
                  <a:pt x="3738" y="12838"/>
                </a:lnTo>
                <a:lnTo>
                  <a:pt x="3493" y="12706"/>
                </a:lnTo>
                <a:lnTo>
                  <a:pt x="3228" y="12607"/>
                </a:lnTo>
                <a:lnTo>
                  <a:pt x="2945" y="12519"/>
                </a:lnTo>
                <a:lnTo>
                  <a:pt x="2700" y="12431"/>
                </a:lnTo>
                <a:lnTo>
                  <a:pt x="2397" y="12375"/>
                </a:lnTo>
                <a:lnTo>
                  <a:pt x="2152" y="12331"/>
                </a:lnTo>
                <a:lnTo>
                  <a:pt x="1888" y="12309"/>
                </a:lnTo>
                <a:lnTo>
                  <a:pt x="1642" y="12309"/>
                </a:lnTo>
                <a:lnTo>
                  <a:pt x="1397" y="12331"/>
                </a:lnTo>
                <a:lnTo>
                  <a:pt x="1170" y="12397"/>
                </a:lnTo>
                <a:lnTo>
                  <a:pt x="962" y="12453"/>
                </a:lnTo>
                <a:lnTo>
                  <a:pt x="774" y="12563"/>
                </a:lnTo>
                <a:lnTo>
                  <a:pt x="623" y="12684"/>
                </a:lnTo>
                <a:lnTo>
                  <a:pt x="528" y="12838"/>
                </a:lnTo>
                <a:lnTo>
                  <a:pt x="453" y="13026"/>
                </a:lnTo>
                <a:lnTo>
                  <a:pt x="339" y="13477"/>
                </a:lnTo>
                <a:lnTo>
                  <a:pt x="226" y="13984"/>
                </a:lnTo>
                <a:lnTo>
                  <a:pt x="151" y="14535"/>
                </a:lnTo>
                <a:lnTo>
                  <a:pt x="113" y="15075"/>
                </a:lnTo>
                <a:lnTo>
                  <a:pt x="113" y="15626"/>
                </a:lnTo>
                <a:lnTo>
                  <a:pt x="151" y="16133"/>
                </a:lnTo>
                <a:lnTo>
                  <a:pt x="188" y="16376"/>
                </a:lnTo>
                <a:lnTo>
                  <a:pt x="264" y="16585"/>
                </a:lnTo>
                <a:lnTo>
                  <a:pt x="339" y="16773"/>
                </a:lnTo>
                <a:lnTo>
                  <a:pt x="453" y="16938"/>
                </a:lnTo>
                <a:lnTo>
                  <a:pt x="1095" y="16883"/>
                </a:lnTo>
                <a:lnTo>
                  <a:pt x="1963" y="16795"/>
                </a:lnTo>
                <a:lnTo>
                  <a:pt x="2945" y="16751"/>
                </a:lnTo>
                <a:lnTo>
                  <a:pt x="3965" y="16706"/>
                </a:lnTo>
                <a:lnTo>
                  <a:pt x="5022" y="16684"/>
                </a:lnTo>
                <a:lnTo>
                  <a:pt x="5947" y="16684"/>
                </a:lnTo>
                <a:lnTo>
                  <a:pt x="6759" y="16706"/>
                </a:lnTo>
                <a:lnTo>
                  <a:pt x="7363" y="16751"/>
                </a:lnTo>
                <a:lnTo>
                  <a:pt x="7948" y="16839"/>
                </a:lnTo>
                <a:lnTo>
                  <a:pt x="8458" y="16916"/>
                </a:lnTo>
                <a:lnTo>
                  <a:pt x="8893" y="17026"/>
                </a:lnTo>
                <a:lnTo>
                  <a:pt x="9289" y="17158"/>
                </a:lnTo>
                <a:lnTo>
                  <a:pt x="9572" y="17280"/>
                </a:lnTo>
                <a:lnTo>
                  <a:pt x="9799" y="17412"/>
                </a:lnTo>
                <a:lnTo>
                  <a:pt x="9969" y="17555"/>
                </a:lnTo>
                <a:lnTo>
                  <a:pt x="10120" y="17687"/>
                </a:lnTo>
                <a:lnTo>
                  <a:pt x="10158" y="17831"/>
                </a:lnTo>
                <a:lnTo>
                  <a:pt x="10195" y="17974"/>
                </a:lnTo>
                <a:lnTo>
                  <a:pt x="10158" y="18128"/>
                </a:lnTo>
                <a:lnTo>
                  <a:pt x="10082" y="18271"/>
                </a:lnTo>
                <a:lnTo>
                  <a:pt x="9969" y="18426"/>
                </a:lnTo>
                <a:lnTo>
                  <a:pt x="9837" y="18569"/>
                </a:lnTo>
                <a:lnTo>
                  <a:pt x="9648" y="18701"/>
                </a:lnTo>
                <a:lnTo>
                  <a:pt x="9440" y="18822"/>
                </a:lnTo>
                <a:lnTo>
                  <a:pt x="9213" y="18999"/>
                </a:lnTo>
                <a:lnTo>
                  <a:pt x="9044" y="19186"/>
                </a:lnTo>
                <a:lnTo>
                  <a:pt x="8893" y="19395"/>
                </a:lnTo>
                <a:lnTo>
                  <a:pt x="8817" y="19627"/>
                </a:lnTo>
                <a:lnTo>
                  <a:pt x="8779" y="19858"/>
                </a:lnTo>
                <a:lnTo>
                  <a:pt x="8779" y="20112"/>
                </a:lnTo>
                <a:lnTo>
                  <a:pt x="8855" y="20354"/>
                </a:lnTo>
                <a:lnTo>
                  <a:pt x="8968" y="20586"/>
                </a:lnTo>
                <a:lnTo>
                  <a:pt x="9138" y="20817"/>
                </a:lnTo>
                <a:lnTo>
                  <a:pt x="9365" y="21026"/>
                </a:lnTo>
                <a:lnTo>
                  <a:pt x="9610" y="21192"/>
                </a:lnTo>
                <a:lnTo>
                  <a:pt x="9950" y="21368"/>
                </a:lnTo>
                <a:lnTo>
                  <a:pt x="10120" y="21445"/>
                </a:lnTo>
                <a:lnTo>
                  <a:pt x="10346" y="21511"/>
                </a:lnTo>
                <a:lnTo>
                  <a:pt x="10516" y="21555"/>
                </a:lnTo>
                <a:lnTo>
                  <a:pt x="10743" y="21600"/>
                </a:lnTo>
                <a:lnTo>
                  <a:pt x="10988" y="21644"/>
                </a:lnTo>
                <a:lnTo>
                  <a:pt x="11215" y="21666"/>
                </a:lnTo>
                <a:lnTo>
                  <a:pt x="11498" y="21666"/>
                </a:lnTo>
                <a:lnTo>
                  <a:pt x="11762" y="21666"/>
                </a:lnTo>
                <a:lnTo>
                  <a:pt x="12253" y="21644"/>
                </a:lnTo>
                <a:lnTo>
                  <a:pt x="12763" y="21577"/>
                </a:lnTo>
                <a:lnTo>
                  <a:pt x="13197" y="21467"/>
                </a:lnTo>
                <a:lnTo>
                  <a:pt x="13556" y="21346"/>
                </a:lnTo>
                <a:lnTo>
                  <a:pt x="13896" y="21192"/>
                </a:lnTo>
                <a:lnTo>
                  <a:pt x="14179" y="21026"/>
                </a:lnTo>
                <a:lnTo>
                  <a:pt x="14444" y="20839"/>
                </a:lnTo>
                <a:lnTo>
                  <a:pt x="14576" y="20641"/>
                </a:lnTo>
                <a:lnTo>
                  <a:pt x="14727" y="20431"/>
                </a:lnTo>
                <a:lnTo>
                  <a:pt x="14765" y="20200"/>
                </a:lnTo>
                <a:lnTo>
                  <a:pt x="14802" y="19991"/>
                </a:lnTo>
                <a:lnTo>
                  <a:pt x="14727" y="19759"/>
                </a:lnTo>
                <a:lnTo>
                  <a:pt x="14613" y="19550"/>
                </a:lnTo>
                <a:lnTo>
                  <a:pt x="14444" y="19307"/>
                </a:lnTo>
                <a:lnTo>
                  <a:pt x="14217" y="19098"/>
                </a:lnTo>
                <a:lnTo>
                  <a:pt x="13934" y="18911"/>
                </a:lnTo>
                <a:lnTo>
                  <a:pt x="13669" y="18745"/>
                </a:lnTo>
                <a:lnTo>
                  <a:pt x="13462" y="18547"/>
                </a:lnTo>
                <a:lnTo>
                  <a:pt x="13311" y="18337"/>
                </a:lnTo>
                <a:lnTo>
                  <a:pt x="13197" y="18150"/>
                </a:lnTo>
                <a:lnTo>
                  <a:pt x="13122" y="17941"/>
                </a:lnTo>
                <a:lnTo>
                  <a:pt x="13122" y="17720"/>
                </a:lnTo>
                <a:lnTo>
                  <a:pt x="13122" y="17533"/>
                </a:lnTo>
                <a:lnTo>
                  <a:pt x="13197" y="17346"/>
                </a:lnTo>
                <a:lnTo>
                  <a:pt x="13273" y="17158"/>
                </a:lnTo>
                <a:lnTo>
                  <a:pt x="13386" y="16982"/>
                </a:lnTo>
                <a:lnTo>
                  <a:pt x="13537" y="16839"/>
                </a:lnTo>
                <a:lnTo>
                  <a:pt x="13707" y="16706"/>
                </a:lnTo>
                <a:lnTo>
                  <a:pt x="13896" y="16607"/>
                </a:lnTo>
                <a:lnTo>
                  <a:pt x="14104" y="16519"/>
                </a:lnTo>
                <a:lnTo>
                  <a:pt x="14330" y="16453"/>
                </a:lnTo>
                <a:lnTo>
                  <a:pt x="14538" y="16431"/>
                </a:lnTo>
                <a:lnTo>
                  <a:pt x="14897" y="16453"/>
                </a:lnTo>
                <a:lnTo>
                  <a:pt x="15406" y="16497"/>
                </a:lnTo>
                <a:lnTo>
                  <a:pt x="16105" y="16541"/>
                </a:lnTo>
                <a:lnTo>
                  <a:pt x="16898" y="16607"/>
                </a:lnTo>
                <a:lnTo>
                  <a:pt x="17804" y="16651"/>
                </a:lnTo>
                <a:lnTo>
                  <a:pt x="18786" y="16684"/>
                </a:lnTo>
                <a:lnTo>
                  <a:pt x="19844" y="16728"/>
                </a:lnTo>
                <a:lnTo>
                  <a:pt x="20920" y="16751"/>
                </a:lnTo>
                <a:lnTo>
                  <a:pt x="21109" y="16497"/>
                </a:lnTo>
                <a:lnTo>
                  <a:pt x="21241" y="16222"/>
                </a:lnTo>
                <a:lnTo>
                  <a:pt x="21392" y="15946"/>
                </a:lnTo>
                <a:lnTo>
                  <a:pt x="21467" y="15648"/>
                </a:lnTo>
                <a:lnTo>
                  <a:pt x="21543" y="15351"/>
                </a:lnTo>
                <a:lnTo>
                  <a:pt x="21618" y="15042"/>
                </a:lnTo>
                <a:lnTo>
                  <a:pt x="21618" y="14745"/>
                </a:lnTo>
                <a:lnTo>
                  <a:pt x="21618" y="14447"/>
                </a:lnTo>
                <a:lnTo>
                  <a:pt x="21618" y="14150"/>
                </a:lnTo>
                <a:lnTo>
                  <a:pt x="21581" y="13852"/>
                </a:lnTo>
                <a:lnTo>
                  <a:pt x="21505" y="13577"/>
                </a:lnTo>
                <a:lnTo>
                  <a:pt x="21430" y="13301"/>
                </a:lnTo>
                <a:lnTo>
                  <a:pt x="21354" y="13048"/>
                </a:lnTo>
                <a:lnTo>
                  <a:pt x="21241" y="12816"/>
                </a:lnTo>
                <a:lnTo>
                  <a:pt x="21146" y="12607"/>
                </a:lnTo>
                <a:lnTo>
                  <a:pt x="21033" y="12431"/>
                </a:lnTo>
                <a:lnTo>
                  <a:pt x="20920" y="12265"/>
                </a:lnTo>
                <a:lnTo>
                  <a:pt x="20769" y="12144"/>
                </a:lnTo>
                <a:lnTo>
                  <a:pt x="20637" y="12034"/>
                </a:lnTo>
                <a:lnTo>
                  <a:pt x="20486" y="11946"/>
                </a:lnTo>
                <a:lnTo>
                  <a:pt x="20297" y="11891"/>
                </a:lnTo>
                <a:lnTo>
                  <a:pt x="20165" y="11846"/>
                </a:lnTo>
                <a:lnTo>
                  <a:pt x="19976" y="11824"/>
                </a:lnTo>
                <a:lnTo>
                  <a:pt x="19806" y="11802"/>
                </a:lnTo>
                <a:lnTo>
                  <a:pt x="19390" y="11824"/>
                </a:lnTo>
                <a:lnTo>
                  <a:pt x="18956" y="11891"/>
                </a:lnTo>
                <a:lnTo>
                  <a:pt x="18503" y="11968"/>
                </a:lnTo>
                <a:lnTo>
                  <a:pt x="17993" y="12078"/>
                </a:lnTo>
                <a:lnTo>
                  <a:pt x="17653" y="12144"/>
                </a:lnTo>
                <a:lnTo>
                  <a:pt x="17332" y="12199"/>
                </a:lnTo>
                <a:lnTo>
                  <a:pt x="17049" y="12221"/>
                </a:lnTo>
                <a:lnTo>
                  <a:pt x="16747" y="12243"/>
                </a:lnTo>
                <a:lnTo>
                  <a:pt x="16464" y="12243"/>
                </a:lnTo>
                <a:lnTo>
                  <a:pt x="16218" y="12243"/>
                </a:lnTo>
                <a:lnTo>
                  <a:pt x="15992" y="12221"/>
                </a:lnTo>
                <a:lnTo>
                  <a:pt x="15746" y="12199"/>
                </a:lnTo>
                <a:lnTo>
                  <a:pt x="15520" y="12155"/>
                </a:lnTo>
                <a:lnTo>
                  <a:pt x="15350" y="12122"/>
                </a:lnTo>
                <a:lnTo>
                  <a:pt x="15161" y="12056"/>
                </a:lnTo>
                <a:lnTo>
                  <a:pt x="14972" y="11990"/>
                </a:lnTo>
                <a:lnTo>
                  <a:pt x="14689" y="11846"/>
                </a:lnTo>
                <a:lnTo>
                  <a:pt x="14444" y="11670"/>
                </a:lnTo>
                <a:lnTo>
                  <a:pt x="14255" y="11483"/>
                </a:lnTo>
                <a:lnTo>
                  <a:pt x="14104" y="11295"/>
                </a:lnTo>
                <a:lnTo>
                  <a:pt x="14028" y="11086"/>
                </a:lnTo>
                <a:lnTo>
                  <a:pt x="13972" y="10888"/>
                </a:lnTo>
                <a:lnTo>
                  <a:pt x="13972" y="10700"/>
                </a:lnTo>
                <a:lnTo>
                  <a:pt x="14009" y="10513"/>
                </a:lnTo>
                <a:lnTo>
                  <a:pt x="14066" y="10359"/>
                </a:lnTo>
                <a:lnTo>
                  <a:pt x="14179" y="10215"/>
                </a:lnTo>
                <a:lnTo>
                  <a:pt x="14406" y="10006"/>
                </a:lnTo>
                <a:lnTo>
                  <a:pt x="14651" y="9830"/>
                </a:lnTo>
                <a:lnTo>
                  <a:pt x="14878" y="9686"/>
                </a:lnTo>
                <a:lnTo>
                  <a:pt x="15123" y="9554"/>
                </a:lnTo>
                <a:lnTo>
                  <a:pt x="15350" y="9477"/>
                </a:lnTo>
                <a:lnTo>
                  <a:pt x="15558" y="9411"/>
                </a:lnTo>
                <a:lnTo>
                  <a:pt x="15803" y="9345"/>
                </a:lnTo>
                <a:lnTo>
                  <a:pt x="16030" y="9323"/>
                </a:lnTo>
                <a:lnTo>
                  <a:pt x="16256" y="9301"/>
                </a:lnTo>
                <a:lnTo>
                  <a:pt x="16464" y="9323"/>
                </a:lnTo>
                <a:lnTo>
                  <a:pt x="16690" y="9345"/>
                </a:lnTo>
                <a:lnTo>
                  <a:pt x="16898" y="9367"/>
                </a:lnTo>
                <a:lnTo>
                  <a:pt x="17332" y="9477"/>
                </a:lnTo>
                <a:lnTo>
                  <a:pt x="17767" y="9598"/>
                </a:lnTo>
                <a:lnTo>
                  <a:pt x="18163" y="9731"/>
                </a:lnTo>
                <a:lnTo>
                  <a:pt x="18597" y="9874"/>
                </a:lnTo>
                <a:lnTo>
                  <a:pt x="18994" y="10006"/>
                </a:lnTo>
                <a:lnTo>
                  <a:pt x="19428" y="10083"/>
                </a:lnTo>
                <a:lnTo>
                  <a:pt x="19617" y="10127"/>
                </a:lnTo>
                <a:lnTo>
                  <a:pt x="19844" y="10149"/>
                </a:lnTo>
                <a:lnTo>
                  <a:pt x="20013" y="10149"/>
                </a:lnTo>
                <a:lnTo>
                  <a:pt x="20240" y="10127"/>
                </a:lnTo>
                <a:lnTo>
                  <a:pt x="20410" y="10105"/>
                </a:lnTo>
                <a:lnTo>
                  <a:pt x="20637" y="10061"/>
                </a:lnTo>
                <a:lnTo>
                  <a:pt x="20844" y="9984"/>
                </a:lnTo>
                <a:lnTo>
                  <a:pt x="21033" y="9896"/>
                </a:lnTo>
                <a:lnTo>
                  <a:pt x="21146" y="9830"/>
                </a:lnTo>
                <a:lnTo>
                  <a:pt x="21203" y="9753"/>
                </a:lnTo>
                <a:lnTo>
                  <a:pt x="21279" y="9642"/>
                </a:lnTo>
                <a:lnTo>
                  <a:pt x="21354" y="9521"/>
                </a:lnTo>
                <a:lnTo>
                  <a:pt x="21430" y="9246"/>
                </a:lnTo>
                <a:lnTo>
                  <a:pt x="21430" y="8904"/>
                </a:lnTo>
                <a:lnTo>
                  <a:pt x="21430" y="8540"/>
                </a:lnTo>
                <a:lnTo>
                  <a:pt x="21392" y="8144"/>
                </a:lnTo>
                <a:lnTo>
                  <a:pt x="21354" y="7714"/>
                </a:lnTo>
                <a:lnTo>
                  <a:pt x="21279" y="7295"/>
                </a:lnTo>
                <a:lnTo>
                  <a:pt x="21146" y="6446"/>
                </a:lnTo>
                <a:lnTo>
                  <a:pt x="20995" y="5686"/>
                </a:lnTo>
                <a:lnTo>
                  <a:pt x="20958" y="5366"/>
                </a:lnTo>
                <a:lnTo>
                  <a:pt x="20958" y="5091"/>
                </a:lnTo>
                <a:lnTo>
                  <a:pt x="20958" y="4860"/>
                </a:lnTo>
                <a:lnTo>
                  <a:pt x="21033" y="4716"/>
                </a:lnTo>
                <a:lnTo>
                  <a:pt x="20637" y="4860"/>
                </a:lnTo>
                <a:lnTo>
                  <a:pt x="20127" y="4992"/>
                </a:lnTo>
                <a:lnTo>
                  <a:pt x="19617" y="5069"/>
                </a:lnTo>
                <a:lnTo>
                  <a:pt x="19032" y="5157"/>
                </a:lnTo>
                <a:lnTo>
                  <a:pt x="18465" y="5201"/>
                </a:lnTo>
                <a:lnTo>
                  <a:pt x="17842" y="5245"/>
                </a:lnTo>
                <a:lnTo>
                  <a:pt x="17219" y="5267"/>
                </a:lnTo>
                <a:lnTo>
                  <a:pt x="16615" y="5267"/>
                </a:lnTo>
                <a:lnTo>
                  <a:pt x="15992" y="5245"/>
                </a:lnTo>
                <a:lnTo>
                  <a:pt x="15369" y="5201"/>
                </a:lnTo>
                <a:lnTo>
                  <a:pt x="14840" y="5157"/>
                </a:lnTo>
                <a:lnTo>
                  <a:pt x="14293" y="5091"/>
                </a:lnTo>
                <a:lnTo>
                  <a:pt x="13783" y="5014"/>
                </a:lnTo>
                <a:lnTo>
                  <a:pt x="13386" y="4926"/>
                </a:lnTo>
                <a:lnTo>
                  <a:pt x="13027" y="4815"/>
                </a:lnTo>
                <a:lnTo>
                  <a:pt x="12725" y="4716"/>
                </a:lnTo>
                <a:lnTo>
                  <a:pt x="12480" y="4606"/>
                </a:lnTo>
                <a:lnTo>
                  <a:pt x="12291" y="4496"/>
                </a:lnTo>
                <a:lnTo>
                  <a:pt x="12197" y="4397"/>
                </a:lnTo>
                <a:lnTo>
                  <a:pt x="12083" y="4286"/>
                </a:lnTo>
                <a:lnTo>
                  <a:pt x="12046" y="4187"/>
                </a:lnTo>
                <a:lnTo>
                  <a:pt x="12008" y="4077"/>
                </a:lnTo>
                <a:lnTo>
                  <a:pt x="12046" y="3967"/>
                </a:lnTo>
                <a:lnTo>
                  <a:pt x="12121" y="3868"/>
                </a:lnTo>
                <a:lnTo>
                  <a:pt x="12197" y="3735"/>
                </a:lnTo>
                <a:lnTo>
                  <a:pt x="12291" y="3614"/>
                </a:lnTo>
                <a:lnTo>
                  <a:pt x="12442" y="3482"/>
                </a:lnTo>
                <a:lnTo>
                  <a:pt x="12631" y="3361"/>
                </a:lnTo>
                <a:lnTo>
                  <a:pt x="13065" y="3085"/>
                </a:lnTo>
                <a:lnTo>
                  <a:pt x="13537" y="2766"/>
                </a:lnTo>
                <a:lnTo>
                  <a:pt x="13783" y="2578"/>
                </a:lnTo>
                <a:lnTo>
                  <a:pt x="13934" y="2380"/>
                </a:lnTo>
                <a:lnTo>
                  <a:pt x="14028" y="2171"/>
                </a:lnTo>
                <a:lnTo>
                  <a:pt x="14104" y="1961"/>
                </a:lnTo>
                <a:lnTo>
                  <a:pt x="14104" y="1730"/>
                </a:lnTo>
                <a:lnTo>
                  <a:pt x="14066" y="1498"/>
                </a:lnTo>
                <a:lnTo>
                  <a:pt x="13972" y="1267"/>
                </a:lnTo>
                <a:lnTo>
                  <a:pt x="13820" y="1057"/>
                </a:lnTo>
                <a:lnTo>
                  <a:pt x="13594" y="837"/>
                </a:lnTo>
                <a:lnTo>
                  <a:pt x="13386" y="628"/>
                </a:lnTo>
                <a:lnTo>
                  <a:pt x="13103" y="462"/>
                </a:lnTo>
                <a:lnTo>
                  <a:pt x="12763" y="308"/>
                </a:lnTo>
                <a:lnTo>
                  <a:pt x="12404" y="187"/>
                </a:lnTo>
                <a:lnTo>
                  <a:pt x="12008" y="77"/>
                </a:lnTo>
                <a:lnTo>
                  <a:pt x="11574" y="33"/>
                </a:lnTo>
                <a:lnTo>
                  <a:pt x="11102" y="11"/>
                </a:lnTo>
                <a:lnTo>
                  <a:pt x="10667" y="11"/>
                </a:lnTo>
                <a:lnTo>
                  <a:pt x="10233" y="77"/>
                </a:lnTo>
                <a:lnTo>
                  <a:pt x="9837" y="187"/>
                </a:lnTo>
                <a:lnTo>
                  <a:pt x="9440" y="286"/>
                </a:lnTo>
                <a:lnTo>
                  <a:pt x="9062" y="462"/>
                </a:lnTo>
                <a:lnTo>
                  <a:pt x="8741" y="628"/>
                </a:lnTo>
                <a:lnTo>
                  <a:pt x="8458" y="815"/>
                </a:lnTo>
                <a:lnTo>
                  <a:pt x="8232" y="1035"/>
                </a:lnTo>
                <a:lnTo>
                  <a:pt x="8062" y="1245"/>
                </a:lnTo>
                <a:lnTo>
                  <a:pt x="7911" y="1476"/>
                </a:lnTo>
                <a:lnTo>
                  <a:pt x="7835" y="1708"/>
                </a:lnTo>
                <a:lnTo>
                  <a:pt x="7797" y="1961"/>
                </a:lnTo>
                <a:lnTo>
                  <a:pt x="7835" y="2193"/>
                </a:lnTo>
                <a:lnTo>
                  <a:pt x="7948" y="2402"/>
                </a:lnTo>
                <a:lnTo>
                  <a:pt x="8062" y="2534"/>
                </a:lnTo>
                <a:lnTo>
                  <a:pt x="8175" y="2644"/>
                </a:lnTo>
                <a:lnTo>
                  <a:pt x="8269" y="2744"/>
                </a:lnTo>
                <a:lnTo>
                  <a:pt x="8420" y="2832"/>
                </a:lnTo>
                <a:lnTo>
                  <a:pt x="8704" y="3019"/>
                </a:lnTo>
                <a:lnTo>
                  <a:pt x="8968" y="3206"/>
                </a:lnTo>
                <a:lnTo>
                  <a:pt x="9138" y="3405"/>
                </a:lnTo>
                <a:lnTo>
                  <a:pt x="9327" y="3570"/>
                </a:lnTo>
                <a:lnTo>
                  <a:pt x="9440" y="3735"/>
                </a:lnTo>
                <a:lnTo>
                  <a:pt x="9516" y="3890"/>
                </a:lnTo>
                <a:lnTo>
                  <a:pt x="9534" y="4033"/>
                </a:lnTo>
                <a:lnTo>
                  <a:pt x="9534" y="4165"/>
                </a:lnTo>
                <a:lnTo>
                  <a:pt x="9516" y="4286"/>
                </a:lnTo>
                <a:lnTo>
                  <a:pt x="9440" y="4397"/>
                </a:lnTo>
                <a:lnTo>
                  <a:pt x="9327" y="4496"/>
                </a:lnTo>
                <a:lnTo>
                  <a:pt x="9176" y="4562"/>
                </a:lnTo>
                <a:lnTo>
                  <a:pt x="9006" y="4628"/>
                </a:lnTo>
                <a:lnTo>
                  <a:pt x="8779" y="4694"/>
                </a:lnTo>
                <a:lnTo>
                  <a:pt x="8534" y="4716"/>
                </a:lnTo>
                <a:lnTo>
                  <a:pt x="8232" y="4716"/>
                </a:lnTo>
                <a:lnTo>
                  <a:pt x="7118" y="4738"/>
                </a:lnTo>
                <a:lnTo>
                  <a:pt x="5947" y="4771"/>
                </a:lnTo>
                <a:lnTo>
                  <a:pt x="4795" y="4815"/>
                </a:lnTo>
                <a:lnTo>
                  <a:pt x="3681" y="4860"/>
                </a:lnTo>
                <a:lnTo>
                  <a:pt x="2662" y="4882"/>
                </a:lnTo>
                <a:lnTo>
                  <a:pt x="1755" y="4882"/>
                </a:lnTo>
                <a:lnTo>
                  <a:pt x="1359" y="4860"/>
                </a:lnTo>
                <a:lnTo>
                  <a:pt x="981" y="4837"/>
                </a:lnTo>
                <a:lnTo>
                  <a:pt x="698" y="4771"/>
                </a:lnTo>
                <a:lnTo>
                  <a:pt x="453" y="4716"/>
                </a:lnTo>
                <a:lnTo>
                  <a:pt x="453" y="5322"/>
                </a:lnTo>
                <a:lnTo>
                  <a:pt x="453" y="6083"/>
                </a:lnTo>
                <a:lnTo>
                  <a:pt x="453" y="6909"/>
                </a:lnTo>
                <a:lnTo>
                  <a:pt x="453" y="7780"/>
                </a:lnTo>
                <a:lnTo>
                  <a:pt x="453" y="8606"/>
                </a:lnTo>
                <a:lnTo>
                  <a:pt x="453" y="9345"/>
                </a:lnTo>
                <a:lnTo>
                  <a:pt x="453" y="9918"/>
                </a:lnTo>
                <a:lnTo>
                  <a:pt x="453" y="10282"/>
                </a:lnTo>
                <a:lnTo>
                  <a:pt x="490" y="10381"/>
                </a:lnTo>
                <a:lnTo>
                  <a:pt x="547" y="10491"/>
                </a:lnTo>
                <a:lnTo>
                  <a:pt x="660" y="10590"/>
                </a:lnTo>
                <a:lnTo>
                  <a:pt x="811" y="10700"/>
                </a:lnTo>
                <a:lnTo>
                  <a:pt x="981" y="10811"/>
                </a:lnTo>
                <a:lnTo>
                  <a:pt x="1208" y="10888"/>
                </a:lnTo>
                <a:lnTo>
                  <a:pt x="1453" y="10954"/>
                </a:lnTo>
                <a:lnTo>
                  <a:pt x="1718" y="11020"/>
                </a:lnTo>
                <a:lnTo>
                  <a:pt x="1963" y="11064"/>
                </a:lnTo>
                <a:lnTo>
                  <a:pt x="2265" y="11086"/>
                </a:lnTo>
                <a:lnTo>
                  <a:pt x="2548" y="11064"/>
                </a:lnTo>
                <a:lnTo>
                  <a:pt x="2794" y="11042"/>
                </a:lnTo>
                <a:lnTo>
                  <a:pt x="3096" y="10976"/>
                </a:lnTo>
                <a:lnTo>
                  <a:pt x="3341" y="10888"/>
                </a:lnTo>
                <a:lnTo>
                  <a:pt x="3606" y="10766"/>
                </a:lnTo>
                <a:lnTo>
                  <a:pt x="3813" y="10590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16" name="Puzzle1"/>
          <p:cNvSpPr>
            <a:spLocks noEditPoints="1" noChangeArrowheads="1"/>
          </p:cNvSpPr>
          <p:nvPr/>
        </p:nvSpPr>
        <p:spPr bwMode="auto">
          <a:xfrm>
            <a:off x="5233845" y="962301"/>
            <a:ext cx="1635699" cy="848218"/>
          </a:xfrm>
          <a:custGeom>
            <a:avLst/>
            <a:gdLst>
              <a:gd name="T0" fmla="*/ 16740 w 21600"/>
              <a:gd name="T1" fmla="*/ 21078 h 21600"/>
              <a:gd name="T2" fmla="*/ 16976 w 21600"/>
              <a:gd name="T3" fmla="*/ 521 h 21600"/>
              <a:gd name="T4" fmla="*/ 4725 w 21600"/>
              <a:gd name="T5" fmla="*/ 856 h 21600"/>
              <a:gd name="T6" fmla="*/ 5040 w 21600"/>
              <a:gd name="T7" fmla="*/ 21004 h 21600"/>
              <a:gd name="T8" fmla="*/ 10811 w 21600"/>
              <a:gd name="T9" fmla="*/ 12885 h 21600"/>
              <a:gd name="T10" fmla="*/ 10845 w 21600"/>
              <a:gd name="T11" fmla="*/ 8714 h 21600"/>
              <a:gd name="T12" fmla="*/ 21600 w 21600"/>
              <a:gd name="T13" fmla="*/ 10000 h 21600"/>
              <a:gd name="T14" fmla="*/ 56 w 21600"/>
              <a:gd name="T15" fmla="*/ 10000 h 21600"/>
              <a:gd name="T16" fmla="*/ 6086 w 21600"/>
              <a:gd name="T17" fmla="*/ 2569 h 21600"/>
              <a:gd name="T18" fmla="*/ 16132 w 21600"/>
              <a:gd name="T19" fmla="*/ 19552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9360" y="20836"/>
                </a:moveTo>
                <a:lnTo>
                  <a:pt x="9528" y="20836"/>
                </a:lnTo>
                <a:lnTo>
                  <a:pt x="9686" y="20762"/>
                </a:lnTo>
                <a:lnTo>
                  <a:pt x="9810" y="20687"/>
                </a:lnTo>
                <a:lnTo>
                  <a:pt x="9922" y="20575"/>
                </a:lnTo>
                <a:lnTo>
                  <a:pt x="10012" y="20426"/>
                </a:lnTo>
                <a:lnTo>
                  <a:pt x="10068" y="20296"/>
                </a:lnTo>
                <a:lnTo>
                  <a:pt x="10113" y="20110"/>
                </a:lnTo>
                <a:lnTo>
                  <a:pt x="10136" y="19905"/>
                </a:lnTo>
                <a:lnTo>
                  <a:pt x="10136" y="19682"/>
                </a:lnTo>
                <a:lnTo>
                  <a:pt x="10113" y="19440"/>
                </a:lnTo>
                <a:lnTo>
                  <a:pt x="10068" y="19142"/>
                </a:lnTo>
                <a:lnTo>
                  <a:pt x="10012" y="18900"/>
                </a:lnTo>
                <a:lnTo>
                  <a:pt x="9900" y="18620"/>
                </a:lnTo>
                <a:lnTo>
                  <a:pt x="9787" y="18285"/>
                </a:lnTo>
                <a:lnTo>
                  <a:pt x="9641" y="17968"/>
                </a:lnTo>
                <a:lnTo>
                  <a:pt x="9472" y="17652"/>
                </a:lnTo>
                <a:lnTo>
                  <a:pt x="9382" y="17466"/>
                </a:lnTo>
                <a:lnTo>
                  <a:pt x="9315" y="17298"/>
                </a:lnTo>
                <a:lnTo>
                  <a:pt x="9258" y="17112"/>
                </a:lnTo>
                <a:lnTo>
                  <a:pt x="9191" y="16926"/>
                </a:lnTo>
                <a:lnTo>
                  <a:pt x="9123" y="16535"/>
                </a:lnTo>
                <a:lnTo>
                  <a:pt x="9101" y="16144"/>
                </a:lnTo>
                <a:lnTo>
                  <a:pt x="9101" y="15753"/>
                </a:lnTo>
                <a:lnTo>
                  <a:pt x="9168" y="15362"/>
                </a:lnTo>
                <a:lnTo>
                  <a:pt x="9236" y="14971"/>
                </a:lnTo>
                <a:lnTo>
                  <a:pt x="9360" y="14580"/>
                </a:lnTo>
                <a:lnTo>
                  <a:pt x="9495" y="14244"/>
                </a:lnTo>
                <a:lnTo>
                  <a:pt x="9663" y="13891"/>
                </a:lnTo>
                <a:lnTo>
                  <a:pt x="9855" y="13611"/>
                </a:lnTo>
                <a:lnTo>
                  <a:pt x="10068" y="13351"/>
                </a:lnTo>
                <a:lnTo>
                  <a:pt x="10293" y="13146"/>
                </a:lnTo>
                <a:lnTo>
                  <a:pt x="10552" y="12997"/>
                </a:lnTo>
                <a:lnTo>
                  <a:pt x="10811" y="12885"/>
                </a:lnTo>
                <a:lnTo>
                  <a:pt x="11069" y="12866"/>
                </a:lnTo>
                <a:lnTo>
                  <a:pt x="11351" y="12885"/>
                </a:lnTo>
                <a:lnTo>
                  <a:pt x="11610" y="12997"/>
                </a:lnTo>
                <a:lnTo>
                  <a:pt x="11846" y="13183"/>
                </a:lnTo>
                <a:lnTo>
                  <a:pt x="12060" y="13388"/>
                </a:lnTo>
                <a:lnTo>
                  <a:pt x="12251" y="13648"/>
                </a:lnTo>
                <a:lnTo>
                  <a:pt x="12419" y="13928"/>
                </a:lnTo>
                <a:lnTo>
                  <a:pt x="12555" y="14244"/>
                </a:lnTo>
                <a:lnTo>
                  <a:pt x="12690" y="14617"/>
                </a:lnTo>
                <a:lnTo>
                  <a:pt x="12768" y="15008"/>
                </a:lnTo>
                <a:lnTo>
                  <a:pt x="12836" y="15399"/>
                </a:lnTo>
                <a:lnTo>
                  <a:pt x="12858" y="15753"/>
                </a:lnTo>
                <a:lnTo>
                  <a:pt x="12858" y="16144"/>
                </a:lnTo>
                <a:lnTo>
                  <a:pt x="12813" y="16535"/>
                </a:lnTo>
                <a:lnTo>
                  <a:pt x="12746" y="16888"/>
                </a:lnTo>
                <a:lnTo>
                  <a:pt x="12667" y="17224"/>
                </a:lnTo>
                <a:lnTo>
                  <a:pt x="12510" y="17503"/>
                </a:lnTo>
                <a:lnTo>
                  <a:pt x="12228" y="18043"/>
                </a:lnTo>
                <a:lnTo>
                  <a:pt x="11970" y="18546"/>
                </a:lnTo>
                <a:lnTo>
                  <a:pt x="11868" y="18751"/>
                </a:lnTo>
                <a:lnTo>
                  <a:pt x="11778" y="18974"/>
                </a:lnTo>
                <a:lnTo>
                  <a:pt x="11711" y="19179"/>
                </a:lnTo>
                <a:lnTo>
                  <a:pt x="11666" y="19365"/>
                </a:lnTo>
                <a:lnTo>
                  <a:pt x="11632" y="19570"/>
                </a:lnTo>
                <a:lnTo>
                  <a:pt x="11632" y="19756"/>
                </a:lnTo>
                <a:lnTo>
                  <a:pt x="11632" y="19942"/>
                </a:lnTo>
                <a:lnTo>
                  <a:pt x="11643" y="20110"/>
                </a:lnTo>
                <a:lnTo>
                  <a:pt x="11711" y="20296"/>
                </a:lnTo>
                <a:lnTo>
                  <a:pt x="11801" y="20464"/>
                </a:lnTo>
                <a:lnTo>
                  <a:pt x="11891" y="20650"/>
                </a:lnTo>
                <a:lnTo>
                  <a:pt x="12037" y="20836"/>
                </a:lnTo>
                <a:lnTo>
                  <a:pt x="12206" y="21004"/>
                </a:lnTo>
                <a:lnTo>
                  <a:pt x="12419" y="21190"/>
                </a:lnTo>
                <a:lnTo>
                  <a:pt x="12667" y="21320"/>
                </a:lnTo>
                <a:lnTo>
                  <a:pt x="12960" y="21432"/>
                </a:lnTo>
                <a:lnTo>
                  <a:pt x="13286" y="21544"/>
                </a:lnTo>
                <a:lnTo>
                  <a:pt x="13612" y="21655"/>
                </a:lnTo>
                <a:lnTo>
                  <a:pt x="13983" y="21693"/>
                </a:lnTo>
                <a:lnTo>
                  <a:pt x="14343" y="21730"/>
                </a:lnTo>
                <a:lnTo>
                  <a:pt x="14715" y="21730"/>
                </a:lnTo>
                <a:lnTo>
                  <a:pt x="15075" y="21730"/>
                </a:lnTo>
                <a:lnTo>
                  <a:pt x="15446" y="21655"/>
                </a:lnTo>
                <a:lnTo>
                  <a:pt x="15794" y="21581"/>
                </a:lnTo>
                <a:lnTo>
                  <a:pt x="16132" y="21432"/>
                </a:lnTo>
                <a:lnTo>
                  <a:pt x="16458" y="21302"/>
                </a:lnTo>
                <a:lnTo>
                  <a:pt x="16740" y="21078"/>
                </a:lnTo>
                <a:lnTo>
                  <a:pt x="16976" y="20836"/>
                </a:lnTo>
                <a:lnTo>
                  <a:pt x="17043" y="20650"/>
                </a:lnTo>
                <a:lnTo>
                  <a:pt x="17088" y="20426"/>
                </a:lnTo>
                <a:lnTo>
                  <a:pt x="17133" y="20222"/>
                </a:lnTo>
                <a:lnTo>
                  <a:pt x="17156" y="19980"/>
                </a:lnTo>
                <a:lnTo>
                  <a:pt x="17167" y="19477"/>
                </a:lnTo>
                <a:lnTo>
                  <a:pt x="17167" y="18974"/>
                </a:lnTo>
                <a:lnTo>
                  <a:pt x="17156" y="18397"/>
                </a:lnTo>
                <a:lnTo>
                  <a:pt x="17111" y="17820"/>
                </a:lnTo>
                <a:lnTo>
                  <a:pt x="17066" y="17261"/>
                </a:lnTo>
                <a:lnTo>
                  <a:pt x="16998" y="16646"/>
                </a:lnTo>
                <a:lnTo>
                  <a:pt x="16852" y="15511"/>
                </a:lnTo>
                <a:lnTo>
                  <a:pt x="16740" y="14393"/>
                </a:lnTo>
                <a:lnTo>
                  <a:pt x="16717" y="13928"/>
                </a:lnTo>
                <a:lnTo>
                  <a:pt x="16695" y="13462"/>
                </a:lnTo>
                <a:lnTo>
                  <a:pt x="16717" y="13071"/>
                </a:lnTo>
                <a:lnTo>
                  <a:pt x="16785" y="12755"/>
                </a:lnTo>
                <a:lnTo>
                  <a:pt x="16852" y="12419"/>
                </a:lnTo>
                <a:lnTo>
                  <a:pt x="16953" y="12140"/>
                </a:lnTo>
                <a:lnTo>
                  <a:pt x="17088" y="11898"/>
                </a:lnTo>
                <a:lnTo>
                  <a:pt x="17212" y="11675"/>
                </a:lnTo>
                <a:lnTo>
                  <a:pt x="17370" y="11470"/>
                </a:lnTo>
                <a:lnTo>
                  <a:pt x="17516" y="11284"/>
                </a:lnTo>
                <a:lnTo>
                  <a:pt x="17696" y="11135"/>
                </a:lnTo>
                <a:lnTo>
                  <a:pt x="17865" y="11042"/>
                </a:lnTo>
                <a:lnTo>
                  <a:pt x="18033" y="10930"/>
                </a:lnTo>
                <a:lnTo>
                  <a:pt x="18213" y="10893"/>
                </a:lnTo>
                <a:lnTo>
                  <a:pt x="18382" y="10893"/>
                </a:lnTo>
                <a:lnTo>
                  <a:pt x="18551" y="10967"/>
                </a:lnTo>
                <a:lnTo>
                  <a:pt x="18708" y="11042"/>
                </a:lnTo>
                <a:lnTo>
                  <a:pt x="18855" y="11172"/>
                </a:lnTo>
                <a:lnTo>
                  <a:pt x="19012" y="11358"/>
                </a:lnTo>
                <a:lnTo>
                  <a:pt x="19136" y="11600"/>
                </a:lnTo>
                <a:lnTo>
                  <a:pt x="19271" y="11861"/>
                </a:lnTo>
                <a:lnTo>
                  <a:pt x="19440" y="12028"/>
                </a:lnTo>
                <a:lnTo>
                  <a:pt x="19608" y="12177"/>
                </a:lnTo>
                <a:lnTo>
                  <a:pt x="19822" y="12289"/>
                </a:lnTo>
                <a:lnTo>
                  <a:pt x="20025" y="12289"/>
                </a:lnTo>
                <a:lnTo>
                  <a:pt x="20238" y="12289"/>
                </a:lnTo>
                <a:lnTo>
                  <a:pt x="20452" y="12215"/>
                </a:lnTo>
                <a:lnTo>
                  <a:pt x="20643" y="12103"/>
                </a:lnTo>
                <a:lnTo>
                  <a:pt x="20846" y="11973"/>
                </a:lnTo>
                <a:lnTo>
                  <a:pt x="21037" y="11786"/>
                </a:lnTo>
                <a:lnTo>
                  <a:pt x="21206" y="11563"/>
                </a:lnTo>
                <a:lnTo>
                  <a:pt x="21363" y="11321"/>
                </a:lnTo>
                <a:lnTo>
                  <a:pt x="21465" y="11079"/>
                </a:lnTo>
                <a:lnTo>
                  <a:pt x="21577" y="10744"/>
                </a:lnTo>
                <a:lnTo>
                  <a:pt x="21622" y="10427"/>
                </a:lnTo>
                <a:lnTo>
                  <a:pt x="21645" y="10111"/>
                </a:lnTo>
                <a:lnTo>
                  <a:pt x="21622" y="9608"/>
                </a:lnTo>
                <a:lnTo>
                  <a:pt x="21577" y="9142"/>
                </a:lnTo>
                <a:lnTo>
                  <a:pt x="21465" y="8751"/>
                </a:lnTo>
                <a:lnTo>
                  <a:pt x="21363" y="8397"/>
                </a:lnTo>
                <a:lnTo>
                  <a:pt x="21206" y="8062"/>
                </a:lnTo>
                <a:lnTo>
                  <a:pt x="21037" y="7820"/>
                </a:lnTo>
                <a:lnTo>
                  <a:pt x="20846" y="7597"/>
                </a:lnTo>
                <a:lnTo>
                  <a:pt x="20643" y="7429"/>
                </a:lnTo>
                <a:lnTo>
                  <a:pt x="20452" y="7317"/>
                </a:lnTo>
                <a:lnTo>
                  <a:pt x="20238" y="7206"/>
                </a:lnTo>
                <a:lnTo>
                  <a:pt x="20025" y="7168"/>
                </a:lnTo>
                <a:lnTo>
                  <a:pt x="19822" y="7206"/>
                </a:lnTo>
                <a:lnTo>
                  <a:pt x="19608" y="7243"/>
                </a:lnTo>
                <a:lnTo>
                  <a:pt x="19440" y="7355"/>
                </a:lnTo>
                <a:lnTo>
                  <a:pt x="19271" y="7504"/>
                </a:lnTo>
                <a:lnTo>
                  <a:pt x="19136" y="7708"/>
                </a:lnTo>
                <a:lnTo>
                  <a:pt x="19012" y="7895"/>
                </a:lnTo>
                <a:lnTo>
                  <a:pt x="18832" y="8025"/>
                </a:lnTo>
                <a:lnTo>
                  <a:pt x="18663" y="8174"/>
                </a:lnTo>
                <a:lnTo>
                  <a:pt x="18472" y="8248"/>
                </a:lnTo>
                <a:lnTo>
                  <a:pt x="18270" y="8286"/>
                </a:lnTo>
                <a:lnTo>
                  <a:pt x="18078" y="8323"/>
                </a:lnTo>
                <a:lnTo>
                  <a:pt x="17887" y="8323"/>
                </a:lnTo>
                <a:lnTo>
                  <a:pt x="17696" y="8248"/>
                </a:lnTo>
                <a:lnTo>
                  <a:pt x="17493" y="8174"/>
                </a:lnTo>
                <a:lnTo>
                  <a:pt x="17302" y="8062"/>
                </a:lnTo>
                <a:lnTo>
                  <a:pt x="17133" y="7969"/>
                </a:lnTo>
                <a:lnTo>
                  <a:pt x="16976" y="7783"/>
                </a:lnTo>
                <a:lnTo>
                  <a:pt x="16852" y="7597"/>
                </a:lnTo>
                <a:lnTo>
                  <a:pt x="16740" y="7429"/>
                </a:lnTo>
                <a:lnTo>
                  <a:pt x="16672" y="7168"/>
                </a:lnTo>
                <a:lnTo>
                  <a:pt x="16638" y="6926"/>
                </a:lnTo>
                <a:lnTo>
                  <a:pt x="16616" y="6498"/>
                </a:lnTo>
                <a:lnTo>
                  <a:pt x="16616" y="5772"/>
                </a:lnTo>
                <a:lnTo>
                  <a:pt x="16650" y="4915"/>
                </a:lnTo>
                <a:lnTo>
                  <a:pt x="16695" y="3928"/>
                </a:lnTo>
                <a:lnTo>
                  <a:pt x="16762" y="2960"/>
                </a:lnTo>
                <a:lnTo>
                  <a:pt x="16830" y="1992"/>
                </a:lnTo>
                <a:lnTo>
                  <a:pt x="16908" y="1173"/>
                </a:lnTo>
                <a:lnTo>
                  <a:pt x="16976" y="521"/>
                </a:lnTo>
                <a:lnTo>
                  <a:pt x="16953" y="521"/>
                </a:lnTo>
                <a:lnTo>
                  <a:pt x="16931" y="521"/>
                </a:lnTo>
                <a:lnTo>
                  <a:pt x="16267" y="484"/>
                </a:lnTo>
                <a:lnTo>
                  <a:pt x="15637" y="428"/>
                </a:lnTo>
                <a:lnTo>
                  <a:pt x="15063" y="353"/>
                </a:lnTo>
                <a:lnTo>
                  <a:pt x="14523" y="279"/>
                </a:lnTo>
                <a:lnTo>
                  <a:pt x="14040" y="167"/>
                </a:lnTo>
                <a:lnTo>
                  <a:pt x="13635" y="93"/>
                </a:lnTo>
                <a:lnTo>
                  <a:pt x="13331" y="18"/>
                </a:lnTo>
                <a:lnTo>
                  <a:pt x="13117" y="18"/>
                </a:lnTo>
                <a:lnTo>
                  <a:pt x="12982" y="18"/>
                </a:lnTo>
                <a:lnTo>
                  <a:pt x="12858" y="130"/>
                </a:lnTo>
                <a:lnTo>
                  <a:pt x="12723" y="279"/>
                </a:lnTo>
                <a:lnTo>
                  <a:pt x="12622" y="446"/>
                </a:lnTo>
                <a:lnTo>
                  <a:pt x="12510" y="670"/>
                </a:lnTo>
                <a:lnTo>
                  <a:pt x="12419" y="912"/>
                </a:lnTo>
                <a:lnTo>
                  <a:pt x="12363" y="1210"/>
                </a:lnTo>
                <a:lnTo>
                  <a:pt x="12318" y="1526"/>
                </a:lnTo>
                <a:lnTo>
                  <a:pt x="12273" y="1843"/>
                </a:lnTo>
                <a:lnTo>
                  <a:pt x="12251" y="2215"/>
                </a:lnTo>
                <a:lnTo>
                  <a:pt x="12273" y="2532"/>
                </a:lnTo>
                <a:lnTo>
                  <a:pt x="12318" y="2886"/>
                </a:lnTo>
                <a:lnTo>
                  <a:pt x="12386" y="3240"/>
                </a:lnTo>
                <a:lnTo>
                  <a:pt x="12464" y="3556"/>
                </a:lnTo>
                <a:lnTo>
                  <a:pt x="12577" y="3891"/>
                </a:lnTo>
                <a:lnTo>
                  <a:pt x="12746" y="4171"/>
                </a:lnTo>
                <a:lnTo>
                  <a:pt x="12926" y="4487"/>
                </a:lnTo>
                <a:lnTo>
                  <a:pt x="13050" y="4860"/>
                </a:lnTo>
                <a:lnTo>
                  <a:pt x="13162" y="5251"/>
                </a:lnTo>
                <a:lnTo>
                  <a:pt x="13218" y="5604"/>
                </a:lnTo>
                <a:lnTo>
                  <a:pt x="13263" y="5995"/>
                </a:lnTo>
                <a:lnTo>
                  <a:pt x="13241" y="6386"/>
                </a:lnTo>
                <a:lnTo>
                  <a:pt x="13218" y="6740"/>
                </a:lnTo>
                <a:lnTo>
                  <a:pt x="13139" y="7094"/>
                </a:lnTo>
                <a:lnTo>
                  <a:pt x="13050" y="7429"/>
                </a:lnTo>
                <a:lnTo>
                  <a:pt x="12903" y="7746"/>
                </a:lnTo>
                <a:lnTo>
                  <a:pt x="12723" y="8025"/>
                </a:lnTo>
                <a:lnTo>
                  <a:pt x="12532" y="8286"/>
                </a:lnTo>
                <a:lnTo>
                  <a:pt x="12318" y="8491"/>
                </a:lnTo>
                <a:lnTo>
                  <a:pt x="12060" y="8677"/>
                </a:lnTo>
                <a:lnTo>
                  <a:pt x="11756" y="8788"/>
                </a:lnTo>
                <a:lnTo>
                  <a:pt x="11452" y="8826"/>
                </a:lnTo>
                <a:lnTo>
                  <a:pt x="11283" y="8826"/>
                </a:lnTo>
                <a:lnTo>
                  <a:pt x="11126" y="8826"/>
                </a:lnTo>
                <a:lnTo>
                  <a:pt x="11002" y="8788"/>
                </a:lnTo>
                <a:lnTo>
                  <a:pt x="10845" y="8714"/>
                </a:lnTo>
                <a:lnTo>
                  <a:pt x="10721" y="8640"/>
                </a:lnTo>
                <a:lnTo>
                  <a:pt x="10608" y="8565"/>
                </a:lnTo>
                <a:lnTo>
                  <a:pt x="10485" y="8453"/>
                </a:lnTo>
                <a:lnTo>
                  <a:pt x="10372" y="8323"/>
                </a:lnTo>
                <a:lnTo>
                  <a:pt x="10181" y="8062"/>
                </a:lnTo>
                <a:lnTo>
                  <a:pt x="10035" y="7746"/>
                </a:lnTo>
                <a:lnTo>
                  <a:pt x="9900" y="7392"/>
                </a:lnTo>
                <a:lnTo>
                  <a:pt x="9787" y="7001"/>
                </a:lnTo>
                <a:lnTo>
                  <a:pt x="9731" y="6610"/>
                </a:lnTo>
                <a:lnTo>
                  <a:pt x="9686" y="6219"/>
                </a:lnTo>
                <a:lnTo>
                  <a:pt x="9663" y="5772"/>
                </a:lnTo>
                <a:lnTo>
                  <a:pt x="9686" y="5381"/>
                </a:lnTo>
                <a:lnTo>
                  <a:pt x="9753" y="4990"/>
                </a:lnTo>
                <a:lnTo>
                  <a:pt x="9832" y="4636"/>
                </a:lnTo>
                <a:lnTo>
                  <a:pt x="9945" y="4320"/>
                </a:lnTo>
                <a:lnTo>
                  <a:pt x="10068" y="4022"/>
                </a:lnTo>
                <a:lnTo>
                  <a:pt x="10203" y="3817"/>
                </a:lnTo>
                <a:lnTo>
                  <a:pt x="10316" y="3593"/>
                </a:lnTo>
                <a:lnTo>
                  <a:pt x="10395" y="3351"/>
                </a:lnTo>
                <a:lnTo>
                  <a:pt x="10462" y="3109"/>
                </a:lnTo>
                <a:lnTo>
                  <a:pt x="10507" y="2848"/>
                </a:lnTo>
                <a:lnTo>
                  <a:pt x="10530" y="2606"/>
                </a:lnTo>
                <a:lnTo>
                  <a:pt x="10507" y="2346"/>
                </a:lnTo>
                <a:lnTo>
                  <a:pt x="10462" y="2141"/>
                </a:lnTo>
                <a:lnTo>
                  <a:pt x="10395" y="1880"/>
                </a:lnTo>
                <a:lnTo>
                  <a:pt x="10293" y="1638"/>
                </a:lnTo>
                <a:lnTo>
                  <a:pt x="10158" y="1415"/>
                </a:lnTo>
                <a:lnTo>
                  <a:pt x="9967" y="1210"/>
                </a:lnTo>
                <a:lnTo>
                  <a:pt x="9753" y="986"/>
                </a:lnTo>
                <a:lnTo>
                  <a:pt x="9495" y="819"/>
                </a:lnTo>
                <a:lnTo>
                  <a:pt x="9191" y="670"/>
                </a:lnTo>
                <a:lnTo>
                  <a:pt x="8842" y="521"/>
                </a:lnTo>
                <a:lnTo>
                  <a:pt x="8471" y="446"/>
                </a:lnTo>
                <a:lnTo>
                  <a:pt x="7998" y="428"/>
                </a:lnTo>
                <a:lnTo>
                  <a:pt x="7413" y="428"/>
                </a:lnTo>
                <a:lnTo>
                  <a:pt x="6817" y="446"/>
                </a:lnTo>
                <a:lnTo>
                  <a:pt x="6187" y="521"/>
                </a:lnTo>
                <a:lnTo>
                  <a:pt x="5602" y="633"/>
                </a:lnTo>
                <a:lnTo>
                  <a:pt x="5107" y="744"/>
                </a:lnTo>
                <a:lnTo>
                  <a:pt x="4725" y="856"/>
                </a:lnTo>
                <a:lnTo>
                  <a:pt x="4848" y="1564"/>
                </a:lnTo>
                <a:lnTo>
                  <a:pt x="5028" y="2495"/>
                </a:lnTo>
                <a:lnTo>
                  <a:pt x="5175" y="3556"/>
                </a:lnTo>
                <a:lnTo>
                  <a:pt x="5298" y="4673"/>
                </a:lnTo>
                <a:lnTo>
                  <a:pt x="5343" y="5213"/>
                </a:lnTo>
                <a:lnTo>
                  <a:pt x="5388" y="5753"/>
                </a:lnTo>
                <a:lnTo>
                  <a:pt x="5411" y="6275"/>
                </a:lnTo>
                <a:lnTo>
                  <a:pt x="5411" y="6740"/>
                </a:lnTo>
                <a:lnTo>
                  <a:pt x="5366" y="7168"/>
                </a:lnTo>
                <a:lnTo>
                  <a:pt x="5321" y="7541"/>
                </a:lnTo>
                <a:lnTo>
                  <a:pt x="5287" y="7708"/>
                </a:lnTo>
                <a:lnTo>
                  <a:pt x="5242" y="7857"/>
                </a:lnTo>
                <a:lnTo>
                  <a:pt x="5197" y="7969"/>
                </a:lnTo>
                <a:lnTo>
                  <a:pt x="5130" y="8062"/>
                </a:lnTo>
                <a:lnTo>
                  <a:pt x="5006" y="8248"/>
                </a:lnTo>
                <a:lnTo>
                  <a:pt x="4848" y="8397"/>
                </a:lnTo>
                <a:lnTo>
                  <a:pt x="4725" y="8528"/>
                </a:lnTo>
                <a:lnTo>
                  <a:pt x="4567" y="8640"/>
                </a:lnTo>
                <a:lnTo>
                  <a:pt x="4421" y="8714"/>
                </a:lnTo>
                <a:lnTo>
                  <a:pt x="4263" y="8751"/>
                </a:lnTo>
                <a:lnTo>
                  <a:pt x="4095" y="8788"/>
                </a:lnTo>
                <a:lnTo>
                  <a:pt x="3948" y="8788"/>
                </a:lnTo>
                <a:lnTo>
                  <a:pt x="3791" y="8751"/>
                </a:lnTo>
                <a:lnTo>
                  <a:pt x="3667" y="8714"/>
                </a:lnTo>
                <a:lnTo>
                  <a:pt x="3510" y="8677"/>
                </a:lnTo>
                <a:lnTo>
                  <a:pt x="3386" y="8602"/>
                </a:lnTo>
                <a:lnTo>
                  <a:pt x="3251" y="8491"/>
                </a:lnTo>
                <a:lnTo>
                  <a:pt x="3127" y="8360"/>
                </a:lnTo>
                <a:lnTo>
                  <a:pt x="3015" y="8248"/>
                </a:lnTo>
                <a:lnTo>
                  <a:pt x="2925" y="8062"/>
                </a:lnTo>
                <a:lnTo>
                  <a:pt x="2778" y="7857"/>
                </a:lnTo>
                <a:lnTo>
                  <a:pt x="2610" y="7671"/>
                </a:lnTo>
                <a:lnTo>
                  <a:pt x="2407" y="7541"/>
                </a:lnTo>
                <a:lnTo>
                  <a:pt x="2171" y="7466"/>
                </a:lnTo>
                <a:lnTo>
                  <a:pt x="1957" y="7429"/>
                </a:lnTo>
                <a:lnTo>
                  <a:pt x="1698" y="7429"/>
                </a:lnTo>
                <a:lnTo>
                  <a:pt x="1462" y="7466"/>
                </a:lnTo>
                <a:lnTo>
                  <a:pt x="1226" y="7559"/>
                </a:lnTo>
                <a:lnTo>
                  <a:pt x="989" y="7708"/>
                </a:lnTo>
                <a:lnTo>
                  <a:pt x="776" y="7932"/>
                </a:lnTo>
                <a:lnTo>
                  <a:pt x="551" y="8211"/>
                </a:lnTo>
                <a:lnTo>
                  <a:pt x="382" y="8528"/>
                </a:lnTo>
                <a:lnTo>
                  <a:pt x="315" y="8714"/>
                </a:lnTo>
                <a:lnTo>
                  <a:pt x="236" y="8919"/>
                </a:lnTo>
                <a:lnTo>
                  <a:pt x="191" y="9142"/>
                </a:lnTo>
                <a:lnTo>
                  <a:pt x="123" y="9347"/>
                </a:lnTo>
                <a:lnTo>
                  <a:pt x="78" y="9608"/>
                </a:lnTo>
                <a:lnTo>
                  <a:pt x="56" y="9887"/>
                </a:lnTo>
                <a:lnTo>
                  <a:pt x="33" y="10185"/>
                </a:lnTo>
                <a:lnTo>
                  <a:pt x="33" y="10464"/>
                </a:lnTo>
                <a:lnTo>
                  <a:pt x="33" y="10706"/>
                </a:lnTo>
                <a:lnTo>
                  <a:pt x="56" y="10967"/>
                </a:lnTo>
                <a:lnTo>
                  <a:pt x="78" y="11172"/>
                </a:lnTo>
                <a:lnTo>
                  <a:pt x="123" y="11395"/>
                </a:lnTo>
                <a:lnTo>
                  <a:pt x="168" y="11600"/>
                </a:lnTo>
                <a:lnTo>
                  <a:pt x="236" y="11786"/>
                </a:lnTo>
                <a:lnTo>
                  <a:pt x="292" y="11973"/>
                </a:lnTo>
                <a:lnTo>
                  <a:pt x="382" y="12140"/>
                </a:lnTo>
                <a:lnTo>
                  <a:pt x="540" y="12419"/>
                </a:lnTo>
                <a:lnTo>
                  <a:pt x="731" y="12680"/>
                </a:lnTo>
                <a:lnTo>
                  <a:pt x="944" y="12866"/>
                </a:lnTo>
                <a:lnTo>
                  <a:pt x="1158" y="12997"/>
                </a:lnTo>
                <a:lnTo>
                  <a:pt x="1395" y="13108"/>
                </a:lnTo>
                <a:lnTo>
                  <a:pt x="1608" y="13183"/>
                </a:lnTo>
                <a:lnTo>
                  <a:pt x="1856" y="13183"/>
                </a:lnTo>
                <a:lnTo>
                  <a:pt x="2070" y="13146"/>
                </a:lnTo>
                <a:lnTo>
                  <a:pt x="2261" y="13071"/>
                </a:lnTo>
                <a:lnTo>
                  <a:pt x="2430" y="12960"/>
                </a:lnTo>
                <a:lnTo>
                  <a:pt x="2587" y="12792"/>
                </a:lnTo>
                <a:lnTo>
                  <a:pt x="2688" y="12606"/>
                </a:lnTo>
                <a:lnTo>
                  <a:pt x="2801" y="12419"/>
                </a:lnTo>
                <a:lnTo>
                  <a:pt x="2925" y="12289"/>
                </a:lnTo>
                <a:lnTo>
                  <a:pt x="3082" y="12177"/>
                </a:lnTo>
                <a:lnTo>
                  <a:pt x="3228" y="12103"/>
                </a:lnTo>
                <a:lnTo>
                  <a:pt x="3408" y="12103"/>
                </a:lnTo>
                <a:lnTo>
                  <a:pt x="3577" y="12103"/>
                </a:lnTo>
                <a:lnTo>
                  <a:pt x="3723" y="12177"/>
                </a:lnTo>
                <a:lnTo>
                  <a:pt x="3903" y="12252"/>
                </a:lnTo>
                <a:lnTo>
                  <a:pt x="4072" y="12364"/>
                </a:lnTo>
                <a:lnTo>
                  <a:pt x="4230" y="12494"/>
                </a:lnTo>
                <a:lnTo>
                  <a:pt x="4353" y="12643"/>
                </a:lnTo>
                <a:lnTo>
                  <a:pt x="4488" y="12829"/>
                </a:lnTo>
                <a:lnTo>
                  <a:pt x="4567" y="13034"/>
                </a:lnTo>
                <a:lnTo>
                  <a:pt x="4657" y="13257"/>
                </a:lnTo>
                <a:lnTo>
                  <a:pt x="4702" y="13462"/>
                </a:lnTo>
                <a:lnTo>
                  <a:pt x="4725" y="13686"/>
                </a:lnTo>
                <a:lnTo>
                  <a:pt x="4702" y="14282"/>
                </a:lnTo>
                <a:lnTo>
                  <a:pt x="4657" y="15045"/>
                </a:lnTo>
                <a:lnTo>
                  <a:pt x="4612" y="15976"/>
                </a:lnTo>
                <a:lnTo>
                  <a:pt x="4590" y="16926"/>
                </a:lnTo>
                <a:lnTo>
                  <a:pt x="4567" y="17968"/>
                </a:lnTo>
                <a:lnTo>
                  <a:pt x="4567" y="19011"/>
                </a:lnTo>
                <a:lnTo>
                  <a:pt x="4590" y="19514"/>
                </a:lnTo>
                <a:lnTo>
                  <a:pt x="4612" y="19980"/>
                </a:lnTo>
                <a:lnTo>
                  <a:pt x="4657" y="20426"/>
                </a:lnTo>
                <a:lnTo>
                  <a:pt x="4725" y="20836"/>
                </a:lnTo>
                <a:lnTo>
                  <a:pt x="4848" y="20929"/>
                </a:lnTo>
                <a:lnTo>
                  <a:pt x="5040" y="21004"/>
                </a:lnTo>
                <a:lnTo>
                  <a:pt x="5265" y="21078"/>
                </a:lnTo>
                <a:lnTo>
                  <a:pt x="5478" y="21115"/>
                </a:lnTo>
                <a:lnTo>
                  <a:pt x="6041" y="21115"/>
                </a:lnTo>
                <a:lnTo>
                  <a:pt x="6637" y="21078"/>
                </a:lnTo>
                <a:lnTo>
                  <a:pt x="7312" y="21004"/>
                </a:lnTo>
                <a:lnTo>
                  <a:pt x="7998" y="20929"/>
                </a:lnTo>
                <a:lnTo>
                  <a:pt x="8696" y="20855"/>
                </a:lnTo>
                <a:lnTo>
                  <a:pt x="9360" y="20836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17" name="Puzzle3"/>
          <p:cNvSpPr>
            <a:spLocks noEditPoints="1" noChangeArrowheads="1"/>
          </p:cNvSpPr>
          <p:nvPr/>
        </p:nvSpPr>
        <p:spPr bwMode="auto">
          <a:xfrm>
            <a:off x="4645636" y="2179319"/>
            <a:ext cx="1012316" cy="1221887"/>
          </a:xfrm>
          <a:custGeom>
            <a:avLst/>
            <a:gdLst>
              <a:gd name="T0" fmla="*/ 10391 w 21600"/>
              <a:gd name="T1" fmla="*/ 15806 h 21600"/>
              <a:gd name="T2" fmla="*/ 20551 w 21600"/>
              <a:gd name="T3" fmla="*/ 21088 h 21600"/>
              <a:gd name="T4" fmla="*/ 13180 w 21600"/>
              <a:gd name="T5" fmla="*/ 13801 h 21600"/>
              <a:gd name="T6" fmla="*/ 20551 w 21600"/>
              <a:gd name="T7" fmla="*/ 7025 h 21600"/>
              <a:gd name="T8" fmla="*/ 10500 w 21600"/>
              <a:gd name="T9" fmla="*/ 52 h 21600"/>
              <a:gd name="T10" fmla="*/ 692 w 21600"/>
              <a:gd name="T11" fmla="*/ 6802 h 21600"/>
              <a:gd name="T12" fmla="*/ 8064 w 21600"/>
              <a:gd name="T13" fmla="*/ 13526 h 21600"/>
              <a:gd name="T14" fmla="*/ 692 w 21600"/>
              <a:gd name="T15" fmla="*/ 21088 h 21600"/>
              <a:gd name="T16" fmla="*/ 2273 w 21600"/>
              <a:gd name="T17" fmla="*/ 7719 h 21600"/>
              <a:gd name="T18" fmla="*/ 19149 w 21600"/>
              <a:gd name="T19" fmla="*/ 20237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6625" y="20892"/>
                </a:moveTo>
                <a:lnTo>
                  <a:pt x="7105" y="21023"/>
                </a:lnTo>
                <a:lnTo>
                  <a:pt x="7513" y="21088"/>
                </a:lnTo>
                <a:lnTo>
                  <a:pt x="7922" y="21115"/>
                </a:lnTo>
                <a:lnTo>
                  <a:pt x="8242" y="21115"/>
                </a:lnTo>
                <a:lnTo>
                  <a:pt x="8544" y="21062"/>
                </a:lnTo>
                <a:lnTo>
                  <a:pt x="8810" y="20997"/>
                </a:lnTo>
                <a:lnTo>
                  <a:pt x="9023" y="20892"/>
                </a:lnTo>
                <a:lnTo>
                  <a:pt x="9148" y="20761"/>
                </a:lnTo>
                <a:lnTo>
                  <a:pt x="9290" y="20616"/>
                </a:lnTo>
                <a:lnTo>
                  <a:pt x="9361" y="20459"/>
                </a:lnTo>
                <a:lnTo>
                  <a:pt x="9396" y="20289"/>
                </a:lnTo>
                <a:lnTo>
                  <a:pt x="9396" y="20092"/>
                </a:lnTo>
                <a:lnTo>
                  <a:pt x="9325" y="19909"/>
                </a:lnTo>
                <a:lnTo>
                  <a:pt x="9219" y="19738"/>
                </a:lnTo>
                <a:lnTo>
                  <a:pt x="9094" y="19555"/>
                </a:lnTo>
                <a:lnTo>
                  <a:pt x="8917" y="19384"/>
                </a:lnTo>
                <a:lnTo>
                  <a:pt x="8650" y="19162"/>
                </a:lnTo>
                <a:lnTo>
                  <a:pt x="8437" y="18900"/>
                </a:lnTo>
                <a:lnTo>
                  <a:pt x="8277" y="18624"/>
                </a:lnTo>
                <a:lnTo>
                  <a:pt x="8135" y="18349"/>
                </a:lnTo>
                <a:lnTo>
                  <a:pt x="8028" y="18048"/>
                </a:lnTo>
                <a:lnTo>
                  <a:pt x="7993" y="17746"/>
                </a:lnTo>
                <a:lnTo>
                  <a:pt x="7993" y="17471"/>
                </a:lnTo>
                <a:lnTo>
                  <a:pt x="8028" y="17169"/>
                </a:lnTo>
                <a:lnTo>
                  <a:pt x="8135" y="16920"/>
                </a:lnTo>
                <a:lnTo>
                  <a:pt x="8277" y="16671"/>
                </a:lnTo>
                <a:lnTo>
                  <a:pt x="8366" y="16540"/>
                </a:lnTo>
                <a:lnTo>
                  <a:pt x="8473" y="16409"/>
                </a:lnTo>
                <a:lnTo>
                  <a:pt x="8615" y="16317"/>
                </a:lnTo>
                <a:lnTo>
                  <a:pt x="8739" y="16213"/>
                </a:lnTo>
                <a:lnTo>
                  <a:pt x="8881" y="16134"/>
                </a:lnTo>
                <a:lnTo>
                  <a:pt x="9059" y="16055"/>
                </a:lnTo>
                <a:lnTo>
                  <a:pt x="9254" y="15990"/>
                </a:lnTo>
                <a:lnTo>
                  <a:pt x="9432" y="15911"/>
                </a:lnTo>
                <a:lnTo>
                  <a:pt x="9663" y="15885"/>
                </a:lnTo>
                <a:lnTo>
                  <a:pt x="9876" y="15833"/>
                </a:lnTo>
                <a:lnTo>
                  <a:pt x="10142" y="15806"/>
                </a:lnTo>
                <a:lnTo>
                  <a:pt x="10391" y="15806"/>
                </a:lnTo>
                <a:lnTo>
                  <a:pt x="10728" y="15806"/>
                </a:lnTo>
                <a:lnTo>
                  <a:pt x="10995" y="15806"/>
                </a:lnTo>
                <a:lnTo>
                  <a:pt x="11279" y="15833"/>
                </a:lnTo>
                <a:lnTo>
                  <a:pt x="11546" y="15885"/>
                </a:lnTo>
                <a:lnTo>
                  <a:pt x="11776" y="15937"/>
                </a:lnTo>
                <a:lnTo>
                  <a:pt x="12025" y="15990"/>
                </a:lnTo>
                <a:lnTo>
                  <a:pt x="12221" y="16055"/>
                </a:lnTo>
                <a:lnTo>
                  <a:pt x="12434" y="16134"/>
                </a:lnTo>
                <a:lnTo>
                  <a:pt x="12611" y="16213"/>
                </a:lnTo>
                <a:lnTo>
                  <a:pt x="12771" y="16317"/>
                </a:lnTo>
                <a:lnTo>
                  <a:pt x="12913" y="16409"/>
                </a:lnTo>
                <a:lnTo>
                  <a:pt x="13038" y="16514"/>
                </a:lnTo>
                <a:lnTo>
                  <a:pt x="13251" y="16737"/>
                </a:lnTo>
                <a:lnTo>
                  <a:pt x="13428" y="16986"/>
                </a:lnTo>
                <a:lnTo>
                  <a:pt x="13517" y="17248"/>
                </a:lnTo>
                <a:lnTo>
                  <a:pt x="13588" y="17523"/>
                </a:lnTo>
                <a:lnTo>
                  <a:pt x="13588" y="17799"/>
                </a:lnTo>
                <a:lnTo>
                  <a:pt x="13517" y="18074"/>
                </a:lnTo>
                <a:lnTo>
                  <a:pt x="13428" y="18323"/>
                </a:lnTo>
                <a:lnTo>
                  <a:pt x="13286" y="18572"/>
                </a:lnTo>
                <a:lnTo>
                  <a:pt x="13109" y="18808"/>
                </a:lnTo>
                <a:lnTo>
                  <a:pt x="12878" y="19031"/>
                </a:lnTo>
                <a:lnTo>
                  <a:pt x="12434" y="19411"/>
                </a:lnTo>
                <a:lnTo>
                  <a:pt x="12132" y="19738"/>
                </a:lnTo>
                <a:lnTo>
                  <a:pt x="12025" y="19856"/>
                </a:lnTo>
                <a:lnTo>
                  <a:pt x="11919" y="20014"/>
                </a:lnTo>
                <a:lnTo>
                  <a:pt x="11883" y="20132"/>
                </a:lnTo>
                <a:lnTo>
                  <a:pt x="11883" y="20263"/>
                </a:lnTo>
                <a:lnTo>
                  <a:pt x="11883" y="20394"/>
                </a:lnTo>
                <a:lnTo>
                  <a:pt x="11954" y="20485"/>
                </a:lnTo>
                <a:lnTo>
                  <a:pt x="12061" y="20590"/>
                </a:lnTo>
                <a:lnTo>
                  <a:pt x="12185" y="20695"/>
                </a:lnTo>
                <a:lnTo>
                  <a:pt x="12327" y="20787"/>
                </a:lnTo>
                <a:lnTo>
                  <a:pt x="12540" y="20892"/>
                </a:lnTo>
                <a:lnTo>
                  <a:pt x="12771" y="20997"/>
                </a:lnTo>
                <a:lnTo>
                  <a:pt x="13073" y="21088"/>
                </a:lnTo>
                <a:lnTo>
                  <a:pt x="13428" y="21193"/>
                </a:lnTo>
                <a:lnTo>
                  <a:pt x="13873" y="21298"/>
                </a:lnTo>
                <a:lnTo>
                  <a:pt x="14317" y="21390"/>
                </a:lnTo>
                <a:lnTo>
                  <a:pt x="14778" y="21468"/>
                </a:lnTo>
                <a:lnTo>
                  <a:pt x="15294" y="21547"/>
                </a:lnTo>
                <a:lnTo>
                  <a:pt x="15809" y="21600"/>
                </a:lnTo>
                <a:lnTo>
                  <a:pt x="16359" y="21652"/>
                </a:lnTo>
                <a:lnTo>
                  <a:pt x="16875" y="21678"/>
                </a:lnTo>
                <a:lnTo>
                  <a:pt x="17407" y="21678"/>
                </a:lnTo>
                <a:lnTo>
                  <a:pt x="17958" y="21678"/>
                </a:lnTo>
                <a:lnTo>
                  <a:pt x="18473" y="21652"/>
                </a:lnTo>
                <a:lnTo>
                  <a:pt x="18953" y="21573"/>
                </a:lnTo>
                <a:lnTo>
                  <a:pt x="19397" y="21495"/>
                </a:lnTo>
                <a:lnTo>
                  <a:pt x="19841" y="21390"/>
                </a:lnTo>
                <a:lnTo>
                  <a:pt x="20214" y="21272"/>
                </a:lnTo>
                <a:lnTo>
                  <a:pt x="20551" y="21088"/>
                </a:lnTo>
                <a:lnTo>
                  <a:pt x="20480" y="20787"/>
                </a:lnTo>
                <a:lnTo>
                  <a:pt x="20409" y="20485"/>
                </a:lnTo>
                <a:lnTo>
                  <a:pt x="20356" y="20158"/>
                </a:lnTo>
                <a:lnTo>
                  <a:pt x="20356" y="19804"/>
                </a:lnTo>
                <a:lnTo>
                  <a:pt x="20321" y="19083"/>
                </a:lnTo>
                <a:lnTo>
                  <a:pt x="20356" y="18349"/>
                </a:lnTo>
                <a:lnTo>
                  <a:pt x="20409" y="17641"/>
                </a:lnTo>
                <a:lnTo>
                  <a:pt x="20480" y="17012"/>
                </a:lnTo>
                <a:lnTo>
                  <a:pt x="20551" y="16488"/>
                </a:lnTo>
                <a:lnTo>
                  <a:pt x="20551" y="16055"/>
                </a:lnTo>
                <a:lnTo>
                  <a:pt x="20551" y="15911"/>
                </a:lnTo>
                <a:lnTo>
                  <a:pt x="20445" y="15754"/>
                </a:lnTo>
                <a:lnTo>
                  <a:pt x="20356" y="15610"/>
                </a:lnTo>
                <a:lnTo>
                  <a:pt x="20178" y="15452"/>
                </a:lnTo>
                <a:lnTo>
                  <a:pt x="20001" y="15334"/>
                </a:lnTo>
                <a:lnTo>
                  <a:pt x="19770" y="15230"/>
                </a:lnTo>
                <a:lnTo>
                  <a:pt x="19521" y="15125"/>
                </a:lnTo>
                <a:lnTo>
                  <a:pt x="19290" y="15059"/>
                </a:lnTo>
                <a:lnTo>
                  <a:pt x="19024" y="15007"/>
                </a:lnTo>
                <a:lnTo>
                  <a:pt x="18740" y="14954"/>
                </a:lnTo>
                <a:lnTo>
                  <a:pt x="18509" y="14954"/>
                </a:lnTo>
                <a:lnTo>
                  <a:pt x="18225" y="14954"/>
                </a:lnTo>
                <a:lnTo>
                  <a:pt x="17994" y="15007"/>
                </a:lnTo>
                <a:lnTo>
                  <a:pt x="17763" y="15085"/>
                </a:lnTo>
                <a:lnTo>
                  <a:pt x="17550" y="15177"/>
                </a:lnTo>
                <a:lnTo>
                  <a:pt x="17372" y="15308"/>
                </a:lnTo>
                <a:lnTo>
                  <a:pt x="17176" y="15426"/>
                </a:lnTo>
                <a:lnTo>
                  <a:pt x="16928" y="15557"/>
                </a:lnTo>
                <a:lnTo>
                  <a:pt x="16661" y="15636"/>
                </a:lnTo>
                <a:lnTo>
                  <a:pt x="16359" y="15688"/>
                </a:lnTo>
                <a:lnTo>
                  <a:pt x="16022" y="15715"/>
                </a:lnTo>
                <a:lnTo>
                  <a:pt x="15667" y="15688"/>
                </a:lnTo>
                <a:lnTo>
                  <a:pt x="15294" y="15662"/>
                </a:lnTo>
                <a:lnTo>
                  <a:pt x="14956" y="15583"/>
                </a:lnTo>
                <a:lnTo>
                  <a:pt x="14619" y="15479"/>
                </a:lnTo>
                <a:lnTo>
                  <a:pt x="14281" y="15334"/>
                </a:lnTo>
                <a:lnTo>
                  <a:pt x="13961" y="15177"/>
                </a:lnTo>
                <a:lnTo>
                  <a:pt x="13695" y="14981"/>
                </a:lnTo>
                <a:lnTo>
                  <a:pt x="13588" y="14850"/>
                </a:lnTo>
                <a:lnTo>
                  <a:pt x="13482" y="14732"/>
                </a:lnTo>
                <a:lnTo>
                  <a:pt x="13393" y="14600"/>
                </a:lnTo>
                <a:lnTo>
                  <a:pt x="13322" y="14456"/>
                </a:lnTo>
                <a:lnTo>
                  <a:pt x="13251" y="14299"/>
                </a:lnTo>
                <a:lnTo>
                  <a:pt x="13215" y="14155"/>
                </a:lnTo>
                <a:lnTo>
                  <a:pt x="13180" y="13971"/>
                </a:lnTo>
                <a:lnTo>
                  <a:pt x="13180" y="13801"/>
                </a:lnTo>
                <a:lnTo>
                  <a:pt x="13180" y="13591"/>
                </a:lnTo>
                <a:lnTo>
                  <a:pt x="13215" y="13395"/>
                </a:lnTo>
                <a:lnTo>
                  <a:pt x="13251" y="13198"/>
                </a:lnTo>
                <a:lnTo>
                  <a:pt x="13322" y="13015"/>
                </a:lnTo>
                <a:lnTo>
                  <a:pt x="13393" y="12870"/>
                </a:lnTo>
                <a:lnTo>
                  <a:pt x="13482" y="12713"/>
                </a:lnTo>
                <a:lnTo>
                  <a:pt x="13588" y="12569"/>
                </a:lnTo>
                <a:lnTo>
                  <a:pt x="13730" y="12438"/>
                </a:lnTo>
                <a:lnTo>
                  <a:pt x="13997" y="12215"/>
                </a:lnTo>
                <a:lnTo>
                  <a:pt x="14334" y="12005"/>
                </a:lnTo>
                <a:lnTo>
                  <a:pt x="14690" y="11861"/>
                </a:lnTo>
                <a:lnTo>
                  <a:pt x="15063" y="11756"/>
                </a:lnTo>
                <a:lnTo>
                  <a:pt x="15436" y="11678"/>
                </a:lnTo>
                <a:lnTo>
                  <a:pt x="15809" y="11638"/>
                </a:lnTo>
                <a:lnTo>
                  <a:pt x="16182" y="11638"/>
                </a:lnTo>
                <a:lnTo>
                  <a:pt x="16555" y="11678"/>
                </a:lnTo>
                <a:lnTo>
                  <a:pt x="16910" y="11730"/>
                </a:lnTo>
                <a:lnTo>
                  <a:pt x="17248" y="11835"/>
                </a:lnTo>
                <a:lnTo>
                  <a:pt x="17514" y="11966"/>
                </a:lnTo>
                <a:lnTo>
                  <a:pt x="17763" y="12110"/>
                </a:lnTo>
                <a:lnTo>
                  <a:pt x="17887" y="12215"/>
                </a:lnTo>
                <a:lnTo>
                  <a:pt x="18065" y="12307"/>
                </a:lnTo>
                <a:lnTo>
                  <a:pt x="18260" y="12412"/>
                </a:lnTo>
                <a:lnTo>
                  <a:pt x="18438" y="12464"/>
                </a:lnTo>
                <a:lnTo>
                  <a:pt x="18669" y="12543"/>
                </a:lnTo>
                <a:lnTo>
                  <a:pt x="18882" y="12569"/>
                </a:lnTo>
                <a:lnTo>
                  <a:pt x="19113" y="12595"/>
                </a:lnTo>
                <a:lnTo>
                  <a:pt x="19361" y="12608"/>
                </a:lnTo>
                <a:lnTo>
                  <a:pt x="19592" y="12608"/>
                </a:lnTo>
                <a:lnTo>
                  <a:pt x="19841" y="12595"/>
                </a:lnTo>
                <a:lnTo>
                  <a:pt x="20072" y="12543"/>
                </a:lnTo>
                <a:lnTo>
                  <a:pt x="20321" y="12490"/>
                </a:lnTo>
                <a:lnTo>
                  <a:pt x="20551" y="12438"/>
                </a:lnTo>
                <a:lnTo>
                  <a:pt x="20800" y="12333"/>
                </a:lnTo>
                <a:lnTo>
                  <a:pt x="20996" y="12241"/>
                </a:lnTo>
                <a:lnTo>
                  <a:pt x="21244" y="12110"/>
                </a:lnTo>
                <a:lnTo>
                  <a:pt x="21298" y="12032"/>
                </a:lnTo>
                <a:lnTo>
                  <a:pt x="21404" y="11966"/>
                </a:lnTo>
                <a:lnTo>
                  <a:pt x="21475" y="11861"/>
                </a:lnTo>
                <a:lnTo>
                  <a:pt x="21511" y="11730"/>
                </a:lnTo>
                <a:lnTo>
                  <a:pt x="21617" y="11481"/>
                </a:lnTo>
                <a:lnTo>
                  <a:pt x="21653" y="11180"/>
                </a:lnTo>
                <a:lnTo>
                  <a:pt x="21653" y="10826"/>
                </a:lnTo>
                <a:lnTo>
                  <a:pt x="21653" y="10472"/>
                </a:lnTo>
                <a:lnTo>
                  <a:pt x="21582" y="10092"/>
                </a:lnTo>
                <a:lnTo>
                  <a:pt x="21511" y="9725"/>
                </a:lnTo>
                <a:lnTo>
                  <a:pt x="21298" y="8912"/>
                </a:lnTo>
                <a:lnTo>
                  <a:pt x="21067" y="8191"/>
                </a:lnTo>
                <a:lnTo>
                  <a:pt x="20800" y="7536"/>
                </a:lnTo>
                <a:lnTo>
                  <a:pt x="20551" y="7025"/>
                </a:lnTo>
                <a:lnTo>
                  <a:pt x="20001" y="7103"/>
                </a:lnTo>
                <a:lnTo>
                  <a:pt x="19432" y="7156"/>
                </a:lnTo>
                <a:lnTo>
                  <a:pt x="18846" y="7208"/>
                </a:lnTo>
                <a:lnTo>
                  <a:pt x="18225" y="7208"/>
                </a:lnTo>
                <a:lnTo>
                  <a:pt x="17656" y="7208"/>
                </a:lnTo>
                <a:lnTo>
                  <a:pt x="17070" y="7182"/>
                </a:lnTo>
                <a:lnTo>
                  <a:pt x="16484" y="7156"/>
                </a:lnTo>
                <a:lnTo>
                  <a:pt x="15986" y="7103"/>
                </a:lnTo>
                <a:lnTo>
                  <a:pt x="14992" y="6999"/>
                </a:lnTo>
                <a:lnTo>
                  <a:pt x="14210" y="6907"/>
                </a:lnTo>
                <a:lnTo>
                  <a:pt x="13695" y="6828"/>
                </a:lnTo>
                <a:lnTo>
                  <a:pt x="13517" y="6802"/>
                </a:lnTo>
                <a:lnTo>
                  <a:pt x="13073" y="6645"/>
                </a:lnTo>
                <a:lnTo>
                  <a:pt x="12700" y="6474"/>
                </a:lnTo>
                <a:lnTo>
                  <a:pt x="12363" y="6304"/>
                </a:lnTo>
                <a:lnTo>
                  <a:pt x="12132" y="6094"/>
                </a:lnTo>
                <a:lnTo>
                  <a:pt x="11919" y="5871"/>
                </a:lnTo>
                <a:lnTo>
                  <a:pt x="11776" y="5649"/>
                </a:lnTo>
                <a:lnTo>
                  <a:pt x="11688" y="5413"/>
                </a:lnTo>
                <a:lnTo>
                  <a:pt x="11617" y="5190"/>
                </a:lnTo>
                <a:lnTo>
                  <a:pt x="11617" y="4941"/>
                </a:lnTo>
                <a:lnTo>
                  <a:pt x="11652" y="4718"/>
                </a:lnTo>
                <a:lnTo>
                  <a:pt x="11723" y="4482"/>
                </a:lnTo>
                <a:lnTo>
                  <a:pt x="11812" y="4285"/>
                </a:lnTo>
                <a:lnTo>
                  <a:pt x="11919" y="4089"/>
                </a:lnTo>
                <a:lnTo>
                  <a:pt x="12096" y="3905"/>
                </a:lnTo>
                <a:lnTo>
                  <a:pt x="12292" y="3735"/>
                </a:lnTo>
                <a:lnTo>
                  <a:pt x="12505" y="3604"/>
                </a:lnTo>
                <a:lnTo>
                  <a:pt x="12700" y="3460"/>
                </a:lnTo>
                <a:lnTo>
                  <a:pt x="12878" y="3250"/>
                </a:lnTo>
                <a:lnTo>
                  <a:pt x="13038" y="3027"/>
                </a:lnTo>
                <a:lnTo>
                  <a:pt x="13180" y="2752"/>
                </a:lnTo>
                <a:lnTo>
                  <a:pt x="13286" y="2477"/>
                </a:lnTo>
                <a:lnTo>
                  <a:pt x="13322" y="2175"/>
                </a:lnTo>
                <a:lnTo>
                  <a:pt x="13357" y="1874"/>
                </a:lnTo>
                <a:lnTo>
                  <a:pt x="13286" y="1572"/>
                </a:lnTo>
                <a:lnTo>
                  <a:pt x="13180" y="1271"/>
                </a:lnTo>
                <a:lnTo>
                  <a:pt x="13038" y="983"/>
                </a:lnTo>
                <a:lnTo>
                  <a:pt x="12949" y="865"/>
                </a:lnTo>
                <a:lnTo>
                  <a:pt x="12807" y="733"/>
                </a:lnTo>
                <a:lnTo>
                  <a:pt x="12665" y="616"/>
                </a:lnTo>
                <a:lnTo>
                  <a:pt x="12505" y="511"/>
                </a:lnTo>
                <a:lnTo>
                  <a:pt x="12327" y="406"/>
                </a:lnTo>
                <a:lnTo>
                  <a:pt x="12132" y="314"/>
                </a:lnTo>
                <a:lnTo>
                  <a:pt x="11883" y="235"/>
                </a:lnTo>
                <a:lnTo>
                  <a:pt x="11652" y="183"/>
                </a:lnTo>
                <a:lnTo>
                  <a:pt x="11368" y="104"/>
                </a:lnTo>
                <a:lnTo>
                  <a:pt x="11101" y="78"/>
                </a:lnTo>
                <a:lnTo>
                  <a:pt x="10800" y="52"/>
                </a:lnTo>
                <a:lnTo>
                  <a:pt x="10444" y="52"/>
                </a:lnTo>
                <a:lnTo>
                  <a:pt x="10142" y="52"/>
                </a:lnTo>
                <a:lnTo>
                  <a:pt x="9840" y="78"/>
                </a:lnTo>
                <a:lnTo>
                  <a:pt x="9574" y="104"/>
                </a:lnTo>
                <a:lnTo>
                  <a:pt x="9325" y="157"/>
                </a:lnTo>
                <a:lnTo>
                  <a:pt x="9094" y="209"/>
                </a:lnTo>
                <a:lnTo>
                  <a:pt x="8846" y="262"/>
                </a:lnTo>
                <a:lnTo>
                  <a:pt x="8650" y="340"/>
                </a:lnTo>
                <a:lnTo>
                  <a:pt x="8437" y="432"/>
                </a:lnTo>
                <a:lnTo>
                  <a:pt x="8277" y="511"/>
                </a:lnTo>
                <a:lnTo>
                  <a:pt x="8100" y="616"/>
                </a:lnTo>
                <a:lnTo>
                  <a:pt x="7957" y="707"/>
                </a:lnTo>
                <a:lnTo>
                  <a:pt x="7833" y="838"/>
                </a:lnTo>
                <a:lnTo>
                  <a:pt x="7620" y="1061"/>
                </a:lnTo>
                <a:lnTo>
                  <a:pt x="7442" y="1336"/>
                </a:lnTo>
                <a:lnTo>
                  <a:pt x="7353" y="1599"/>
                </a:lnTo>
                <a:lnTo>
                  <a:pt x="7318" y="1900"/>
                </a:lnTo>
                <a:lnTo>
                  <a:pt x="7318" y="2175"/>
                </a:lnTo>
                <a:lnTo>
                  <a:pt x="7353" y="2450"/>
                </a:lnTo>
                <a:lnTo>
                  <a:pt x="7442" y="2726"/>
                </a:lnTo>
                <a:lnTo>
                  <a:pt x="7620" y="2975"/>
                </a:lnTo>
                <a:lnTo>
                  <a:pt x="7833" y="3198"/>
                </a:lnTo>
                <a:lnTo>
                  <a:pt x="8064" y="3433"/>
                </a:lnTo>
                <a:lnTo>
                  <a:pt x="8295" y="3630"/>
                </a:lnTo>
                <a:lnTo>
                  <a:pt x="8508" y="3853"/>
                </a:lnTo>
                <a:lnTo>
                  <a:pt x="8686" y="4089"/>
                </a:lnTo>
                <a:lnTo>
                  <a:pt x="8775" y="4312"/>
                </a:lnTo>
                <a:lnTo>
                  <a:pt x="8846" y="4561"/>
                </a:lnTo>
                <a:lnTo>
                  <a:pt x="8846" y="4810"/>
                </a:lnTo>
                <a:lnTo>
                  <a:pt x="8810" y="5059"/>
                </a:lnTo>
                <a:lnTo>
                  <a:pt x="8721" y="5295"/>
                </a:lnTo>
                <a:lnTo>
                  <a:pt x="8579" y="5544"/>
                </a:lnTo>
                <a:lnTo>
                  <a:pt x="8366" y="5766"/>
                </a:lnTo>
                <a:lnTo>
                  <a:pt x="8135" y="5976"/>
                </a:lnTo>
                <a:lnTo>
                  <a:pt x="7833" y="6199"/>
                </a:lnTo>
                <a:lnTo>
                  <a:pt x="7478" y="6369"/>
                </a:lnTo>
                <a:lnTo>
                  <a:pt x="7069" y="6527"/>
                </a:lnTo>
                <a:lnTo>
                  <a:pt x="6590" y="6671"/>
                </a:lnTo>
                <a:lnTo>
                  <a:pt x="6092" y="6802"/>
                </a:lnTo>
                <a:lnTo>
                  <a:pt x="5684" y="6802"/>
                </a:lnTo>
                <a:lnTo>
                  <a:pt x="5133" y="6802"/>
                </a:lnTo>
                <a:lnTo>
                  <a:pt x="4547" y="6802"/>
                </a:lnTo>
                <a:lnTo>
                  <a:pt x="3872" y="6802"/>
                </a:lnTo>
                <a:lnTo>
                  <a:pt x="3144" y="6802"/>
                </a:lnTo>
                <a:lnTo>
                  <a:pt x="2362" y="6802"/>
                </a:lnTo>
                <a:lnTo>
                  <a:pt x="1545" y="6802"/>
                </a:lnTo>
                <a:lnTo>
                  <a:pt x="692" y="6802"/>
                </a:lnTo>
                <a:lnTo>
                  <a:pt x="586" y="7234"/>
                </a:lnTo>
                <a:lnTo>
                  <a:pt x="461" y="7837"/>
                </a:lnTo>
                <a:lnTo>
                  <a:pt x="355" y="8493"/>
                </a:lnTo>
                <a:lnTo>
                  <a:pt x="248" y="9187"/>
                </a:lnTo>
                <a:lnTo>
                  <a:pt x="142" y="9869"/>
                </a:lnTo>
                <a:lnTo>
                  <a:pt x="106" y="10498"/>
                </a:lnTo>
                <a:lnTo>
                  <a:pt x="106" y="10983"/>
                </a:lnTo>
                <a:lnTo>
                  <a:pt x="106" y="11311"/>
                </a:lnTo>
                <a:lnTo>
                  <a:pt x="213" y="11481"/>
                </a:lnTo>
                <a:lnTo>
                  <a:pt x="319" y="11651"/>
                </a:lnTo>
                <a:lnTo>
                  <a:pt x="497" y="11783"/>
                </a:lnTo>
                <a:lnTo>
                  <a:pt x="692" y="11914"/>
                </a:lnTo>
                <a:lnTo>
                  <a:pt x="941" y="12032"/>
                </a:lnTo>
                <a:lnTo>
                  <a:pt x="1207" y="12110"/>
                </a:lnTo>
                <a:lnTo>
                  <a:pt x="1509" y="12189"/>
                </a:lnTo>
                <a:lnTo>
                  <a:pt x="1794" y="12241"/>
                </a:lnTo>
                <a:lnTo>
                  <a:pt x="2131" y="12267"/>
                </a:lnTo>
                <a:lnTo>
                  <a:pt x="2433" y="12281"/>
                </a:lnTo>
                <a:lnTo>
                  <a:pt x="2735" y="12267"/>
                </a:lnTo>
                <a:lnTo>
                  <a:pt x="3055" y="12241"/>
                </a:lnTo>
                <a:lnTo>
                  <a:pt x="3357" y="12189"/>
                </a:lnTo>
                <a:lnTo>
                  <a:pt x="3623" y="12084"/>
                </a:lnTo>
                <a:lnTo>
                  <a:pt x="3872" y="11979"/>
                </a:lnTo>
                <a:lnTo>
                  <a:pt x="4103" y="11861"/>
                </a:lnTo>
                <a:lnTo>
                  <a:pt x="4316" y="11704"/>
                </a:lnTo>
                <a:lnTo>
                  <a:pt x="4582" y="11612"/>
                </a:lnTo>
                <a:lnTo>
                  <a:pt x="4849" y="11533"/>
                </a:lnTo>
                <a:lnTo>
                  <a:pt x="5169" y="11507"/>
                </a:lnTo>
                <a:lnTo>
                  <a:pt x="5506" y="11481"/>
                </a:lnTo>
                <a:lnTo>
                  <a:pt x="5808" y="11507"/>
                </a:lnTo>
                <a:lnTo>
                  <a:pt x="6146" y="11560"/>
                </a:lnTo>
                <a:lnTo>
                  <a:pt x="6501" y="11651"/>
                </a:lnTo>
                <a:lnTo>
                  <a:pt x="6803" y="11783"/>
                </a:lnTo>
                <a:lnTo>
                  <a:pt x="7105" y="11940"/>
                </a:lnTo>
                <a:lnTo>
                  <a:pt x="7353" y="12110"/>
                </a:lnTo>
                <a:lnTo>
                  <a:pt x="7584" y="12333"/>
                </a:lnTo>
                <a:lnTo>
                  <a:pt x="7798" y="12595"/>
                </a:lnTo>
                <a:lnTo>
                  <a:pt x="7922" y="12870"/>
                </a:lnTo>
                <a:lnTo>
                  <a:pt x="8028" y="13198"/>
                </a:lnTo>
                <a:lnTo>
                  <a:pt x="8064" y="13526"/>
                </a:lnTo>
                <a:lnTo>
                  <a:pt x="8028" y="13775"/>
                </a:lnTo>
                <a:lnTo>
                  <a:pt x="7922" y="13998"/>
                </a:lnTo>
                <a:lnTo>
                  <a:pt x="7798" y="14220"/>
                </a:lnTo>
                <a:lnTo>
                  <a:pt x="7584" y="14404"/>
                </a:lnTo>
                <a:lnTo>
                  <a:pt x="7353" y="14574"/>
                </a:lnTo>
                <a:lnTo>
                  <a:pt x="7105" y="14732"/>
                </a:lnTo>
                <a:lnTo>
                  <a:pt x="6803" y="14850"/>
                </a:lnTo>
                <a:lnTo>
                  <a:pt x="6501" y="14954"/>
                </a:lnTo>
                <a:lnTo>
                  <a:pt x="6146" y="15033"/>
                </a:lnTo>
                <a:lnTo>
                  <a:pt x="5808" y="15085"/>
                </a:lnTo>
                <a:lnTo>
                  <a:pt x="5506" y="15085"/>
                </a:lnTo>
                <a:lnTo>
                  <a:pt x="5169" y="15059"/>
                </a:lnTo>
                <a:lnTo>
                  <a:pt x="4849" y="15007"/>
                </a:lnTo>
                <a:lnTo>
                  <a:pt x="4582" y="14902"/>
                </a:lnTo>
                <a:lnTo>
                  <a:pt x="4316" y="14784"/>
                </a:lnTo>
                <a:lnTo>
                  <a:pt x="4103" y="14600"/>
                </a:lnTo>
                <a:lnTo>
                  <a:pt x="3907" y="14430"/>
                </a:lnTo>
                <a:lnTo>
                  <a:pt x="3659" y="14299"/>
                </a:lnTo>
                <a:lnTo>
                  <a:pt x="3428" y="14194"/>
                </a:lnTo>
                <a:lnTo>
                  <a:pt x="3179" y="14129"/>
                </a:lnTo>
                <a:lnTo>
                  <a:pt x="2913" y="14102"/>
                </a:lnTo>
                <a:lnTo>
                  <a:pt x="2646" y="14102"/>
                </a:lnTo>
                <a:lnTo>
                  <a:pt x="2362" y="14129"/>
                </a:lnTo>
                <a:lnTo>
                  <a:pt x="2096" y="14168"/>
                </a:lnTo>
                <a:lnTo>
                  <a:pt x="1811" y="14273"/>
                </a:lnTo>
                <a:lnTo>
                  <a:pt x="1545" y="14378"/>
                </a:lnTo>
                <a:lnTo>
                  <a:pt x="1314" y="14496"/>
                </a:lnTo>
                <a:lnTo>
                  <a:pt x="1065" y="14653"/>
                </a:lnTo>
                <a:lnTo>
                  <a:pt x="870" y="14797"/>
                </a:lnTo>
                <a:lnTo>
                  <a:pt x="657" y="14981"/>
                </a:lnTo>
                <a:lnTo>
                  <a:pt x="497" y="15177"/>
                </a:lnTo>
                <a:lnTo>
                  <a:pt x="390" y="15413"/>
                </a:lnTo>
                <a:lnTo>
                  <a:pt x="284" y="15636"/>
                </a:lnTo>
                <a:lnTo>
                  <a:pt x="248" y="15911"/>
                </a:lnTo>
                <a:lnTo>
                  <a:pt x="284" y="16239"/>
                </a:lnTo>
                <a:lnTo>
                  <a:pt x="319" y="16566"/>
                </a:lnTo>
                <a:lnTo>
                  <a:pt x="497" y="17340"/>
                </a:lnTo>
                <a:lnTo>
                  <a:pt x="692" y="18152"/>
                </a:lnTo>
                <a:lnTo>
                  <a:pt x="799" y="18559"/>
                </a:lnTo>
                <a:lnTo>
                  <a:pt x="905" y="18978"/>
                </a:lnTo>
                <a:lnTo>
                  <a:pt x="959" y="19384"/>
                </a:lnTo>
                <a:lnTo>
                  <a:pt x="994" y="19791"/>
                </a:lnTo>
                <a:lnTo>
                  <a:pt x="994" y="20132"/>
                </a:lnTo>
                <a:lnTo>
                  <a:pt x="959" y="20485"/>
                </a:lnTo>
                <a:lnTo>
                  <a:pt x="941" y="20669"/>
                </a:lnTo>
                <a:lnTo>
                  <a:pt x="870" y="20813"/>
                </a:lnTo>
                <a:lnTo>
                  <a:pt x="799" y="20970"/>
                </a:lnTo>
                <a:lnTo>
                  <a:pt x="692" y="21088"/>
                </a:lnTo>
                <a:lnTo>
                  <a:pt x="1474" y="20997"/>
                </a:lnTo>
                <a:lnTo>
                  <a:pt x="2291" y="20866"/>
                </a:lnTo>
                <a:lnTo>
                  <a:pt x="3108" y="20787"/>
                </a:lnTo>
                <a:lnTo>
                  <a:pt x="3907" y="20721"/>
                </a:lnTo>
                <a:lnTo>
                  <a:pt x="4653" y="20695"/>
                </a:lnTo>
                <a:lnTo>
                  <a:pt x="5364" y="20695"/>
                </a:lnTo>
                <a:lnTo>
                  <a:pt x="5701" y="20721"/>
                </a:lnTo>
                <a:lnTo>
                  <a:pt x="6057" y="20761"/>
                </a:lnTo>
                <a:lnTo>
                  <a:pt x="6323" y="20813"/>
                </a:lnTo>
                <a:lnTo>
                  <a:pt x="6625" y="20892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18" name="Puzzle2"/>
          <p:cNvSpPr>
            <a:spLocks noEditPoints="1" noChangeArrowheads="1"/>
          </p:cNvSpPr>
          <p:nvPr/>
        </p:nvSpPr>
        <p:spPr bwMode="auto">
          <a:xfrm>
            <a:off x="4343941" y="3069504"/>
            <a:ext cx="1615707" cy="1112935"/>
          </a:xfrm>
          <a:custGeom>
            <a:avLst/>
            <a:gdLst>
              <a:gd name="T0" fmla="*/ 11 w 21600"/>
              <a:gd name="T1" fmla="*/ 13386 h 21600"/>
              <a:gd name="T2" fmla="*/ 4202 w 21600"/>
              <a:gd name="T3" fmla="*/ 21161 h 21600"/>
              <a:gd name="T4" fmla="*/ 10400 w 21600"/>
              <a:gd name="T5" fmla="*/ 13909 h 21600"/>
              <a:gd name="T6" fmla="*/ 16821 w 21600"/>
              <a:gd name="T7" fmla="*/ 21190 h 21600"/>
              <a:gd name="T8" fmla="*/ 21600 w 21600"/>
              <a:gd name="T9" fmla="*/ 15083 h 21600"/>
              <a:gd name="T10" fmla="*/ 16889 w 21600"/>
              <a:gd name="T11" fmla="*/ 5739 h 21600"/>
              <a:gd name="T12" fmla="*/ 10800 w 21600"/>
              <a:gd name="T13" fmla="*/ 28 h 21600"/>
              <a:gd name="T14" fmla="*/ 4202 w 21600"/>
              <a:gd name="T15" fmla="*/ 5894 h 21600"/>
              <a:gd name="T16" fmla="*/ 5388 w 21600"/>
              <a:gd name="T17" fmla="*/ 6742 h 21600"/>
              <a:gd name="T18" fmla="*/ 16177 w 21600"/>
              <a:gd name="T19" fmla="*/ 20441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4247" y="12354"/>
                </a:moveTo>
                <a:lnTo>
                  <a:pt x="4134" y="12468"/>
                </a:lnTo>
                <a:lnTo>
                  <a:pt x="4010" y="12581"/>
                </a:lnTo>
                <a:lnTo>
                  <a:pt x="3897" y="12637"/>
                </a:lnTo>
                <a:lnTo>
                  <a:pt x="3773" y="12694"/>
                </a:lnTo>
                <a:lnTo>
                  <a:pt x="3637" y="12694"/>
                </a:lnTo>
                <a:lnTo>
                  <a:pt x="3524" y="12694"/>
                </a:lnTo>
                <a:lnTo>
                  <a:pt x="3400" y="12665"/>
                </a:lnTo>
                <a:lnTo>
                  <a:pt x="3287" y="12609"/>
                </a:lnTo>
                <a:lnTo>
                  <a:pt x="3027" y="12496"/>
                </a:lnTo>
                <a:lnTo>
                  <a:pt x="2790" y="12340"/>
                </a:lnTo>
                <a:lnTo>
                  <a:pt x="2530" y="12142"/>
                </a:lnTo>
                <a:lnTo>
                  <a:pt x="2293" y="11987"/>
                </a:lnTo>
                <a:lnTo>
                  <a:pt x="2033" y="11817"/>
                </a:lnTo>
                <a:lnTo>
                  <a:pt x="1773" y="11676"/>
                </a:lnTo>
                <a:lnTo>
                  <a:pt x="1638" y="11662"/>
                </a:lnTo>
                <a:lnTo>
                  <a:pt x="1513" y="11634"/>
                </a:lnTo>
                <a:lnTo>
                  <a:pt x="1378" y="11634"/>
                </a:lnTo>
                <a:lnTo>
                  <a:pt x="1253" y="11634"/>
                </a:lnTo>
                <a:lnTo>
                  <a:pt x="1118" y="11662"/>
                </a:lnTo>
                <a:lnTo>
                  <a:pt x="971" y="11732"/>
                </a:lnTo>
                <a:lnTo>
                  <a:pt x="835" y="11817"/>
                </a:lnTo>
                <a:lnTo>
                  <a:pt x="711" y="11959"/>
                </a:lnTo>
                <a:lnTo>
                  <a:pt x="553" y="12086"/>
                </a:lnTo>
                <a:lnTo>
                  <a:pt x="429" y="12284"/>
                </a:lnTo>
                <a:lnTo>
                  <a:pt x="271" y="12524"/>
                </a:lnTo>
                <a:lnTo>
                  <a:pt x="146" y="12793"/>
                </a:lnTo>
                <a:lnTo>
                  <a:pt x="79" y="12962"/>
                </a:lnTo>
                <a:lnTo>
                  <a:pt x="33" y="13146"/>
                </a:lnTo>
                <a:lnTo>
                  <a:pt x="11" y="13386"/>
                </a:lnTo>
                <a:lnTo>
                  <a:pt x="11" y="13641"/>
                </a:lnTo>
                <a:lnTo>
                  <a:pt x="33" y="13881"/>
                </a:lnTo>
                <a:lnTo>
                  <a:pt x="101" y="14150"/>
                </a:lnTo>
                <a:lnTo>
                  <a:pt x="192" y="14404"/>
                </a:lnTo>
                <a:lnTo>
                  <a:pt x="293" y="14645"/>
                </a:lnTo>
                <a:lnTo>
                  <a:pt x="451" y="14857"/>
                </a:lnTo>
                <a:lnTo>
                  <a:pt x="621" y="15054"/>
                </a:lnTo>
                <a:lnTo>
                  <a:pt x="734" y="15125"/>
                </a:lnTo>
                <a:lnTo>
                  <a:pt x="835" y="15210"/>
                </a:lnTo>
                <a:lnTo>
                  <a:pt x="948" y="15267"/>
                </a:lnTo>
                <a:lnTo>
                  <a:pt x="1084" y="15323"/>
                </a:lnTo>
                <a:lnTo>
                  <a:pt x="1208" y="15351"/>
                </a:lnTo>
                <a:lnTo>
                  <a:pt x="1355" y="15380"/>
                </a:lnTo>
                <a:lnTo>
                  <a:pt x="1513" y="15380"/>
                </a:lnTo>
                <a:lnTo>
                  <a:pt x="1683" y="15380"/>
                </a:lnTo>
                <a:lnTo>
                  <a:pt x="1864" y="15351"/>
                </a:lnTo>
                <a:lnTo>
                  <a:pt x="2033" y="15323"/>
                </a:lnTo>
                <a:lnTo>
                  <a:pt x="2225" y="15238"/>
                </a:lnTo>
                <a:lnTo>
                  <a:pt x="2428" y="15153"/>
                </a:lnTo>
                <a:lnTo>
                  <a:pt x="2745" y="15026"/>
                </a:lnTo>
                <a:lnTo>
                  <a:pt x="3005" y="14913"/>
                </a:lnTo>
                <a:lnTo>
                  <a:pt x="3264" y="14828"/>
                </a:lnTo>
                <a:lnTo>
                  <a:pt x="3513" y="14800"/>
                </a:lnTo>
                <a:lnTo>
                  <a:pt x="3615" y="14828"/>
                </a:lnTo>
                <a:lnTo>
                  <a:pt x="3728" y="14857"/>
                </a:lnTo>
                <a:lnTo>
                  <a:pt x="3807" y="14913"/>
                </a:lnTo>
                <a:lnTo>
                  <a:pt x="3920" y="14998"/>
                </a:lnTo>
                <a:lnTo>
                  <a:pt x="4010" y="15097"/>
                </a:lnTo>
                <a:lnTo>
                  <a:pt x="4089" y="15238"/>
                </a:lnTo>
                <a:lnTo>
                  <a:pt x="4179" y="15408"/>
                </a:lnTo>
                <a:lnTo>
                  <a:pt x="4247" y="15620"/>
                </a:lnTo>
                <a:lnTo>
                  <a:pt x="4326" y="15860"/>
                </a:lnTo>
                <a:lnTo>
                  <a:pt x="4394" y="16129"/>
                </a:lnTo>
                <a:lnTo>
                  <a:pt x="4439" y="16440"/>
                </a:lnTo>
                <a:lnTo>
                  <a:pt x="4507" y="16737"/>
                </a:lnTo>
                <a:lnTo>
                  <a:pt x="4552" y="17090"/>
                </a:lnTo>
                <a:lnTo>
                  <a:pt x="4575" y="17443"/>
                </a:lnTo>
                <a:lnTo>
                  <a:pt x="4586" y="17825"/>
                </a:lnTo>
                <a:lnTo>
                  <a:pt x="4586" y="18193"/>
                </a:lnTo>
                <a:lnTo>
                  <a:pt x="4586" y="18574"/>
                </a:lnTo>
                <a:lnTo>
                  <a:pt x="4586" y="18984"/>
                </a:lnTo>
                <a:lnTo>
                  <a:pt x="4552" y="19366"/>
                </a:lnTo>
                <a:lnTo>
                  <a:pt x="4507" y="19748"/>
                </a:lnTo>
                <a:lnTo>
                  <a:pt x="4462" y="20129"/>
                </a:lnTo>
                <a:lnTo>
                  <a:pt x="4371" y="20483"/>
                </a:lnTo>
                <a:lnTo>
                  <a:pt x="4292" y="20836"/>
                </a:lnTo>
                <a:lnTo>
                  <a:pt x="4202" y="21161"/>
                </a:lnTo>
                <a:lnTo>
                  <a:pt x="4744" y="21161"/>
                </a:lnTo>
                <a:lnTo>
                  <a:pt x="5264" y="21161"/>
                </a:lnTo>
                <a:lnTo>
                  <a:pt x="5784" y="21161"/>
                </a:lnTo>
                <a:lnTo>
                  <a:pt x="6235" y="21161"/>
                </a:lnTo>
                <a:lnTo>
                  <a:pt x="6676" y="21161"/>
                </a:lnTo>
                <a:lnTo>
                  <a:pt x="7060" y="21161"/>
                </a:lnTo>
                <a:lnTo>
                  <a:pt x="7410" y="21161"/>
                </a:lnTo>
                <a:lnTo>
                  <a:pt x="7670" y="21161"/>
                </a:lnTo>
                <a:lnTo>
                  <a:pt x="8020" y="21020"/>
                </a:lnTo>
                <a:lnTo>
                  <a:pt x="8303" y="20893"/>
                </a:lnTo>
                <a:lnTo>
                  <a:pt x="8563" y="20695"/>
                </a:lnTo>
                <a:lnTo>
                  <a:pt x="8800" y="20511"/>
                </a:lnTo>
                <a:lnTo>
                  <a:pt x="8969" y="20285"/>
                </a:lnTo>
                <a:lnTo>
                  <a:pt x="9150" y="20045"/>
                </a:lnTo>
                <a:lnTo>
                  <a:pt x="9252" y="19804"/>
                </a:lnTo>
                <a:lnTo>
                  <a:pt x="9342" y="19550"/>
                </a:lnTo>
                <a:lnTo>
                  <a:pt x="9410" y="19281"/>
                </a:lnTo>
                <a:lnTo>
                  <a:pt x="9433" y="19013"/>
                </a:lnTo>
                <a:lnTo>
                  <a:pt x="9433" y="18744"/>
                </a:lnTo>
                <a:lnTo>
                  <a:pt x="9387" y="18504"/>
                </a:lnTo>
                <a:lnTo>
                  <a:pt x="9320" y="18221"/>
                </a:lnTo>
                <a:lnTo>
                  <a:pt x="9207" y="17981"/>
                </a:lnTo>
                <a:lnTo>
                  <a:pt x="9105" y="17740"/>
                </a:lnTo>
                <a:lnTo>
                  <a:pt x="8924" y="17514"/>
                </a:lnTo>
                <a:lnTo>
                  <a:pt x="8777" y="17274"/>
                </a:lnTo>
                <a:lnTo>
                  <a:pt x="8642" y="17034"/>
                </a:lnTo>
                <a:lnTo>
                  <a:pt x="8563" y="16765"/>
                </a:lnTo>
                <a:lnTo>
                  <a:pt x="8472" y="16468"/>
                </a:lnTo>
                <a:lnTo>
                  <a:pt x="8450" y="16157"/>
                </a:lnTo>
                <a:lnTo>
                  <a:pt x="8450" y="15860"/>
                </a:lnTo>
                <a:lnTo>
                  <a:pt x="8472" y="15563"/>
                </a:lnTo>
                <a:lnTo>
                  <a:pt x="8540" y="15267"/>
                </a:lnTo>
                <a:lnTo>
                  <a:pt x="8642" y="14998"/>
                </a:lnTo>
                <a:lnTo>
                  <a:pt x="8777" y="14729"/>
                </a:lnTo>
                <a:lnTo>
                  <a:pt x="8868" y="14616"/>
                </a:lnTo>
                <a:lnTo>
                  <a:pt x="8969" y="14475"/>
                </a:lnTo>
                <a:lnTo>
                  <a:pt x="9060" y="14376"/>
                </a:lnTo>
                <a:lnTo>
                  <a:pt x="9184" y="14291"/>
                </a:lnTo>
                <a:lnTo>
                  <a:pt x="9297" y="14206"/>
                </a:lnTo>
                <a:lnTo>
                  <a:pt x="9433" y="14121"/>
                </a:lnTo>
                <a:lnTo>
                  <a:pt x="9579" y="14051"/>
                </a:lnTo>
                <a:lnTo>
                  <a:pt x="9726" y="13994"/>
                </a:lnTo>
                <a:lnTo>
                  <a:pt x="9884" y="13938"/>
                </a:lnTo>
                <a:lnTo>
                  <a:pt x="10054" y="13909"/>
                </a:lnTo>
                <a:lnTo>
                  <a:pt x="10257" y="13881"/>
                </a:lnTo>
                <a:lnTo>
                  <a:pt x="10449" y="13881"/>
                </a:lnTo>
                <a:lnTo>
                  <a:pt x="10664" y="13881"/>
                </a:lnTo>
                <a:lnTo>
                  <a:pt x="10856" y="13909"/>
                </a:lnTo>
                <a:lnTo>
                  <a:pt x="11037" y="13966"/>
                </a:lnTo>
                <a:lnTo>
                  <a:pt x="11206" y="14023"/>
                </a:lnTo>
                <a:lnTo>
                  <a:pt x="11353" y="14093"/>
                </a:lnTo>
                <a:lnTo>
                  <a:pt x="11511" y="14178"/>
                </a:lnTo>
                <a:lnTo>
                  <a:pt x="11635" y="14263"/>
                </a:lnTo>
                <a:lnTo>
                  <a:pt x="11748" y="14376"/>
                </a:lnTo>
                <a:lnTo>
                  <a:pt x="11861" y="14475"/>
                </a:lnTo>
                <a:lnTo>
                  <a:pt x="11941" y="14616"/>
                </a:lnTo>
                <a:lnTo>
                  <a:pt x="12031" y="14758"/>
                </a:lnTo>
                <a:lnTo>
                  <a:pt x="12099" y="14885"/>
                </a:lnTo>
                <a:lnTo>
                  <a:pt x="12200" y="15210"/>
                </a:lnTo>
                <a:lnTo>
                  <a:pt x="12268" y="15507"/>
                </a:lnTo>
                <a:lnTo>
                  <a:pt x="12291" y="15832"/>
                </a:lnTo>
                <a:lnTo>
                  <a:pt x="12291" y="16157"/>
                </a:lnTo>
                <a:lnTo>
                  <a:pt x="12246" y="16482"/>
                </a:lnTo>
                <a:lnTo>
                  <a:pt x="12178" y="16807"/>
                </a:lnTo>
                <a:lnTo>
                  <a:pt x="12099" y="17090"/>
                </a:lnTo>
                <a:lnTo>
                  <a:pt x="12008" y="17330"/>
                </a:lnTo>
                <a:lnTo>
                  <a:pt x="11884" y="17542"/>
                </a:lnTo>
                <a:lnTo>
                  <a:pt x="11748" y="17712"/>
                </a:lnTo>
                <a:lnTo>
                  <a:pt x="11613" y="17839"/>
                </a:lnTo>
                <a:lnTo>
                  <a:pt x="11489" y="18037"/>
                </a:lnTo>
                <a:lnTo>
                  <a:pt x="11398" y="18221"/>
                </a:lnTo>
                <a:lnTo>
                  <a:pt x="11319" y="18447"/>
                </a:lnTo>
                <a:lnTo>
                  <a:pt x="11251" y="18659"/>
                </a:lnTo>
                <a:lnTo>
                  <a:pt x="11206" y="18900"/>
                </a:lnTo>
                <a:lnTo>
                  <a:pt x="11184" y="19154"/>
                </a:lnTo>
                <a:lnTo>
                  <a:pt x="11184" y="19423"/>
                </a:lnTo>
                <a:lnTo>
                  <a:pt x="11229" y="19663"/>
                </a:lnTo>
                <a:lnTo>
                  <a:pt x="11297" y="19903"/>
                </a:lnTo>
                <a:lnTo>
                  <a:pt x="11376" y="20158"/>
                </a:lnTo>
                <a:lnTo>
                  <a:pt x="11511" y="20398"/>
                </a:lnTo>
                <a:lnTo>
                  <a:pt x="11681" y="20610"/>
                </a:lnTo>
                <a:lnTo>
                  <a:pt x="11884" y="20808"/>
                </a:lnTo>
                <a:lnTo>
                  <a:pt x="12121" y="20992"/>
                </a:lnTo>
                <a:lnTo>
                  <a:pt x="12404" y="21161"/>
                </a:lnTo>
                <a:lnTo>
                  <a:pt x="12528" y="21190"/>
                </a:lnTo>
                <a:lnTo>
                  <a:pt x="12856" y="21274"/>
                </a:lnTo>
                <a:lnTo>
                  <a:pt x="13330" y="21373"/>
                </a:lnTo>
                <a:lnTo>
                  <a:pt x="13963" y="21486"/>
                </a:lnTo>
                <a:lnTo>
                  <a:pt x="14313" y="21543"/>
                </a:lnTo>
                <a:lnTo>
                  <a:pt x="14652" y="21571"/>
                </a:lnTo>
                <a:lnTo>
                  <a:pt x="15025" y="21600"/>
                </a:lnTo>
                <a:lnTo>
                  <a:pt x="15409" y="21600"/>
                </a:lnTo>
                <a:lnTo>
                  <a:pt x="15782" y="21600"/>
                </a:lnTo>
                <a:lnTo>
                  <a:pt x="16177" y="21571"/>
                </a:lnTo>
                <a:lnTo>
                  <a:pt x="16516" y="21486"/>
                </a:lnTo>
                <a:lnTo>
                  <a:pt x="16889" y="21402"/>
                </a:lnTo>
                <a:lnTo>
                  <a:pt x="16821" y="21190"/>
                </a:lnTo>
                <a:lnTo>
                  <a:pt x="16776" y="20935"/>
                </a:lnTo>
                <a:lnTo>
                  <a:pt x="16742" y="20667"/>
                </a:lnTo>
                <a:lnTo>
                  <a:pt x="16719" y="20370"/>
                </a:lnTo>
                <a:lnTo>
                  <a:pt x="16697" y="19719"/>
                </a:lnTo>
                <a:lnTo>
                  <a:pt x="16697" y="19013"/>
                </a:lnTo>
                <a:lnTo>
                  <a:pt x="16719" y="18306"/>
                </a:lnTo>
                <a:lnTo>
                  <a:pt x="16753" y="17599"/>
                </a:lnTo>
                <a:lnTo>
                  <a:pt x="16821" y="16949"/>
                </a:lnTo>
                <a:lnTo>
                  <a:pt x="16889" y="16383"/>
                </a:lnTo>
                <a:lnTo>
                  <a:pt x="16934" y="16129"/>
                </a:lnTo>
                <a:lnTo>
                  <a:pt x="17002" y="15945"/>
                </a:lnTo>
                <a:lnTo>
                  <a:pt x="17081" y="15790"/>
                </a:lnTo>
                <a:lnTo>
                  <a:pt x="17194" y="15648"/>
                </a:lnTo>
                <a:lnTo>
                  <a:pt x="17318" y="15563"/>
                </a:lnTo>
                <a:lnTo>
                  <a:pt x="17453" y="15507"/>
                </a:lnTo>
                <a:lnTo>
                  <a:pt x="17600" y="15450"/>
                </a:lnTo>
                <a:lnTo>
                  <a:pt x="17758" y="15450"/>
                </a:lnTo>
                <a:lnTo>
                  <a:pt x="17905" y="15479"/>
                </a:lnTo>
                <a:lnTo>
                  <a:pt x="18064" y="15535"/>
                </a:lnTo>
                <a:lnTo>
                  <a:pt x="18233" y="15620"/>
                </a:lnTo>
                <a:lnTo>
                  <a:pt x="18380" y="15733"/>
                </a:lnTo>
                <a:lnTo>
                  <a:pt x="18561" y="15832"/>
                </a:lnTo>
                <a:lnTo>
                  <a:pt x="18707" y="15973"/>
                </a:lnTo>
                <a:lnTo>
                  <a:pt x="18866" y="16129"/>
                </a:lnTo>
                <a:lnTo>
                  <a:pt x="18990" y="16327"/>
                </a:lnTo>
                <a:lnTo>
                  <a:pt x="19125" y="16482"/>
                </a:lnTo>
                <a:lnTo>
                  <a:pt x="19295" y="16624"/>
                </a:lnTo>
                <a:lnTo>
                  <a:pt x="19464" y="16737"/>
                </a:lnTo>
                <a:lnTo>
                  <a:pt x="19668" y="16807"/>
                </a:lnTo>
                <a:lnTo>
                  <a:pt x="19860" y="16836"/>
                </a:lnTo>
                <a:lnTo>
                  <a:pt x="20052" y="16864"/>
                </a:lnTo>
                <a:lnTo>
                  <a:pt x="20266" y="16836"/>
                </a:lnTo>
                <a:lnTo>
                  <a:pt x="20470" y="16793"/>
                </a:lnTo>
                <a:lnTo>
                  <a:pt x="20662" y="16708"/>
                </a:lnTo>
                <a:lnTo>
                  <a:pt x="20854" y="16567"/>
                </a:lnTo>
                <a:lnTo>
                  <a:pt x="21035" y="16412"/>
                </a:lnTo>
                <a:lnTo>
                  <a:pt x="21182" y="16214"/>
                </a:lnTo>
                <a:lnTo>
                  <a:pt x="21340" y="16002"/>
                </a:lnTo>
                <a:lnTo>
                  <a:pt x="21441" y="15733"/>
                </a:lnTo>
                <a:lnTo>
                  <a:pt x="21532" y="15436"/>
                </a:lnTo>
                <a:lnTo>
                  <a:pt x="21600" y="15083"/>
                </a:lnTo>
                <a:lnTo>
                  <a:pt x="21600" y="14885"/>
                </a:lnTo>
                <a:lnTo>
                  <a:pt x="21600" y="14729"/>
                </a:lnTo>
                <a:lnTo>
                  <a:pt x="21600" y="14531"/>
                </a:lnTo>
                <a:lnTo>
                  <a:pt x="21577" y="14376"/>
                </a:lnTo>
                <a:lnTo>
                  <a:pt x="21532" y="14206"/>
                </a:lnTo>
                <a:lnTo>
                  <a:pt x="21487" y="14051"/>
                </a:lnTo>
                <a:lnTo>
                  <a:pt x="21419" y="13909"/>
                </a:lnTo>
                <a:lnTo>
                  <a:pt x="21351" y="13768"/>
                </a:lnTo>
                <a:lnTo>
                  <a:pt x="21204" y="13500"/>
                </a:lnTo>
                <a:lnTo>
                  <a:pt x="21035" y="13287"/>
                </a:lnTo>
                <a:lnTo>
                  <a:pt x="20809" y="13090"/>
                </a:lnTo>
                <a:lnTo>
                  <a:pt x="20594" y="12962"/>
                </a:lnTo>
                <a:lnTo>
                  <a:pt x="20357" y="12821"/>
                </a:lnTo>
                <a:lnTo>
                  <a:pt x="20120" y="12764"/>
                </a:lnTo>
                <a:lnTo>
                  <a:pt x="19882" y="12708"/>
                </a:lnTo>
                <a:lnTo>
                  <a:pt x="19645" y="12736"/>
                </a:lnTo>
                <a:lnTo>
                  <a:pt x="19430" y="12793"/>
                </a:lnTo>
                <a:lnTo>
                  <a:pt x="19227" y="12906"/>
                </a:lnTo>
                <a:lnTo>
                  <a:pt x="19148" y="12962"/>
                </a:lnTo>
                <a:lnTo>
                  <a:pt x="19058" y="13047"/>
                </a:lnTo>
                <a:lnTo>
                  <a:pt x="18990" y="13146"/>
                </a:lnTo>
                <a:lnTo>
                  <a:pt x="18911" y="13259"/>
                </a:lnTo>
                <a:lnTo>
                  <a:pt x="18775" y="13471"/>
                </a:lnTo>
                <a:lnTo>
                  <a:pt x="18628" y="13641"/>
                </a:lnTo>
                <a:lnTo>
                  <a:pt x="18470" y="13740"/>
                </a:lnTo>
                <a:lnTo>
                  <a:pt x="18301" y="13825"/>
                </a:lnTo>
                <a:lnTo>
                  <a:pt x="18143" y="13853"/>
                </a:lnTo>
                <a:lnTo>
                  <a:pt x="17973" y="13881"/>
                </a:lnTo>
                <a:lnTo>
                  <a:pt x="17804" y="13853"/>
                </a:lnTo>
                <a:lnTo>
                  <a:pt x="17646" y="13796"/>
                </a:lnTo>
                <a:lnTo>
                  <a:pt x="17499" y="13726"/>
                </a:lnTo>
                <a:lnTo>
                  <a:pt x="17341" y="13641"/>
                </a:lnTo>
                <a:lnTo>
                  <a:pt x="17216" y="13528"/>
                </a:lnTo>
                <a:lnTo>
                  <a:pt x="17103" y="13386"/>
                </a:lnTo>
                <a:lnTo>
                  <a:pt x="17024" y="13259"/>
                </a:lnTo>
                <a:lnTo>
                  <a:pt x="16934" y="13118"/>
                </a:lnTo>
                <a:lnTo>
                  <a:pt x="16889" y="12991"/>
                </a:lnTo>
                <a:lnTo>
                  <a:pt x="16889" y="12849"/>
                </a:lnTo>
                <a:lnTo>
                  <a:pt x="16889" y="12383"/>
                </a:lnTo>
                <a:lnTo>
                  <a:pt x="16889" y="11662"/>
                </a:lnTo>
                <a:lnTo>
                  <a:pt x="16889" y="10701"/>
                </a:lnTo>
                <a:lnTo>
                  <a:pt x="16889" y="9640"/>
                </a:lnTo>
                <a:lnTo>
                  <a:pt x="16889" y="8566"/>
                </a:lnTo>
                <a:lnTo>
                  <a:pt x="16889" y="7478"/>
                </a:lnTo>
                <a:lnTo>
                  <a:pt x="16889" y="6502"/>
                </a:lnTo>
                <a:lnTo>
                  <a:pt x="16889" y="5739"/>
                </a:lnTo>
                <a:lnTo>
                  <a:pt x="16674" y="5894"/>
                </a:lnTo>
                <a:lnTo>
                  <a:pt x="16414" y="6036"/>
                </a:lnTo>
                <a:lnTo>
                  <a:pt x="16154" y="6177"/>
                </a:lnTo>
                <a:lnTo>
                  <a:pt x="15849" y="6248"/>
                </a:lnTo>
                <a:lnTo>
                  <a:pt x="15544" y="6304"/>
                </a:lnTo>
                <a:lnTo>
                  <a:pt x="15217" y="6332"/>
                </a:lnTo>
                <a:lnTo>
                  <a:pt x="14866" y="6361"/>
                </a:lnTo>
                <a:lnTo>
                  <a:pt x="14550" y="6361"/>
                </a:lnTo>
                <a:lnTo>
                  <a:pt x="14200" y="6332"/>
                </a:lnTo>
                <a:lnTo>
                  <a:pt x="13850" y="6276"/>
                </a:lnTo>
                <a:lnTo>
                  <a:pt x="13522" y="6219"/>
                </a:lnTo>
                <a:lnTo>
                  <a:pt x="13206" y="6149"/>
                </a:lnTo>
                <a:lnTo>
                  <a:pt x="12901" y="6064"/>
                </a:lnTo>
                <a:lnTo>
                  <a:pt x="12618" y="5951"/>
                </a:lnTo>
                <a:lnTo>
                  <a:pt x="12358" y="5838"/>
                </a:lnTo>
                <a:lnTo>
                  <a:pt x="12121" y="5739"/>
                </a:lnTo>
                <a:lnTo>
                  <a:pt x="11941" y="5626"/>
                </a:lnTo>
                <a:lnTo>
                  <a:pt x="11794" y="5513"/>
                </a:lnTo>
                <a:lnTo>
                  <a:pt x="11658" y="5414"/>
                </a:lnTo>
                <a:lnTo>
                  <a:pt x="11556" y="5301"/>
                </a:lnTo>
                <a:lnTo>
                  <a:pt x="11466" y="5187"/>
                </a:lnTo>
                <a:lnTo>
                  <a:pt x="11398" y="5089"/>
                </a:lnTo>
                <a:lnTo>
                  <a:pt x="11376" y="4947"/>
                </a:lnTo>
                <a:lnTo>
                  <a:pt x="11353" y="4834"/>
                </a:lnTo>
                <a:lnTo>
                  <a:pt x="11353" y="4707"/>
                </a:lnTo>
                <a:lnTo>
                  <a:pt x="11376" y="4565"/>
                </a:lnTo>
                <a:lnTo>
                  <a:pt x="11443" y="4410"/>
                </a:lnTo>
                <a:lnTo>
                  <a:pt x="11511" y="4240"/>
                </a:lnTo>
                <a:lnTo>
                  <a:pt x="11703" y="3887"/>
                </a:lnTo>
                <a:lnTo>
                  <a:pt x="11986" y="3505"/>
                </a:lnTo>
                <a:lnTo>
                  <a:pt x="12144" y="3265"/>
                </a:lnTo>
                <a:lnTo>
                  <a:pt x="12246" y="3025"/>
                </a:lnTo>
                <a:lnTo>
                  <a:pt x="12336" y="2756"/>
                </a:lnTo>
                <a:lnTo>
                  <a:pt x="12404" y="2445"/>
                </a:lnTo>
                <a:lnTo>
                  <a:pt x="12438" y="2176"/>
                </a:lnTo>
                <a:lnTo>
                  <a:pt x="12438" y="1880"/>
                </a:lnTo>
                <a:lnTo>
                  <a:pt x="12404" y="1583"/>
                </a:lnTo>
                <a:lnTo>
                  <a:pt x="12336" y="1314"/>
                </a:lnTo>
                <a:lnTo>
                  <a:pt x="12246" y="1046"/>
                </a:lnTo>
                <a:lnTo>
                  <a:pt x="12099" y="791"/>
                </a:lnTo>
                <a:lnTo>
                  <a:pt x="12008" y="692"/>
                </a:lnTo>
                <a:lnTo>
                  <a:pt x="11918" y="579"/>
                </a:lnTo>
                <a:lnTo>
                  <a:pt x="11816" y="466"/>
                </a:lnTo>
                <a:lnTo>
                  <a:pt x="11703" y="381"/>
                </a:lnTo>
                <a:lnTo>
                  <a:pt x="11579" y="310"/>
                </a:lnTo>
                <a:lnTo>
                  <a:pt x="11443" y="226"/>
                </a:lnTo>
                <a:lnTo>
                  <a:pt x="11297" y="169"/>
                </a:lnTo>
                <a:lnTo>
                  <a:pt x="11138" y="113"/>
                </a:lnTo>
                <a:lnTo>
                  <a:pt x="10969" y="56"/>
                </a:lnTo>
                <a:lnTo>
                  <a:pt x="10800" y="28"/>
                </a:lnTo>
                <a:lnTo>
                  <a:pt x="10619" y="28"/>
                </a:lnTo>
                <a:lnTo>
                  <a:pt x="10404" y="28"/>
                </a:lnTo>
                <a:lnTo>
                  <a:pt x="10257" y="28"/>
                </a:lnTo>
                <a:lnTo>
                  <a:pt x="10076" y="56"/>
                </a:lnTo>
                <a:lnTo>
                  <a:pt x="9952" y="84"/>
                </a:lnTo>
                <a:lnTo>
                  <a:pt x="9794" y="141"/>
                </a:lnTo>
                <a:lnTo>
                  <a:pt x="9692" y="226"/>
                </a:lnTo>
                <a:lnTo>
                  <a:pt x="9557" y="282"/>
                </a:lnTo>
                <a:lnTo>
                  <a:pt x="9455" y="381"/>
                </a:lnTo>
                <a:lnTo>
                  <a:pt x="9365" y="466"/>
                </a:lnTo>
                <a:lnTo>
                  <a:pt x="9274" y="579"/>
                </a:lnTo>
                <a:lnTo>
                  <a:pt x="9184" y="692"/>
                </a:lnTo>
                <a:lnTo>
                  <a:pt x="9128" y="791"/>
                </a:lnTo>
                <a:lnTo>
                  <a:pt x="9060" y="932"/>
                </a:lnTo>
                <a:lnTo>
                  <a:pt x="8969" y="1201"/>
                </a:lnTo>
                <a:lnTo>
                  <a:pt x="8913" y="1498"/>
                </a:lnTo>
                <a:lnTo>
                  <a:pt x="8890" y="1795"/>
                </a:lnTo>
                <a:lnTo>
                  <a:pt x="8890" y="2120"/>
                </a:lnTo>
                <a:lnTo>
                  <a:pt x="8913" y="2445"/>
                </a:lnTo>
                <a:lnTo>
                  <a:pt x="8969" y="2756"/>
                </a:lnTo>
                <a:lnTo>
                  <a:pt x="9060" y="3081"/>
                </a:lnTo>
                <a:lnTo>
                  <a:pt x="9173" y="3378"/>
                </a:lnTo>
                <a:lnTo>
                  <a:pt x="9297" y="3647"/>
                </a:lnTo>
                <a:lnTo>
                  <a:pt x="9466" y="3887"/>
                </a:lnTo>
                <a:lnTo>
                  <a:pt x="9579" y="4085"/>
                </a:lnTo>
                <a:lnTo>
                  <a:pt x="9670" y="4269"/>
                </a:lnTo>
                <a:lnTo>
                  <a:pt x="9726" y="4467"/>
                </a:lnTo>
                <a:lnTo>
                  <a:pt x="9771" y="4650"/>
                </a:lnTo>
                <a:lnTo>
                  <a:pt x="9771" y="4834"/>
                </a:lnTo>
                <a:lnTo>
                  <a:pt x="9749" y="5032"/>
                </a:lnTo>
                <a:lnTo>
                  <a:pt x="9715" y="5216"/>
                </a:lnTo>
                <a:lnTo>
                  <a:pt x="9625" y="5385"/>
                </a:lnTo>
                <a:lnTo>
                  <a:pt x="9534" y="5513"/>
                </a:lnTo>
                <a:lnTo>
                  <a:pt x="9410" y="5626"/>
                </a:lnTo>
                <a:lnTo>
                  <a:pt x="9229" y="5710"/>
                </a:lnTo>
                <a:lnTo>
                  <a:pt x="9060" y="5767"/>
                </a:lnTo>
                <a:lnTo>
                  <a:pt x="8845" y="5767"/>
                </a:lnTo>
                <a:lnTo>
                  <a:pt x="8585" y="5739"/>
                </a:lnTo>
                <a:lnTo>
                  <a:pt x="8325" y="5654"/>
                </a:lnTo>
                <a:lnTo>
                  <a:pt x="8020" y="5513"/>
                </a:lnTo>
                <a:lnTo>
                  <a:pt x="7840" y="5442"/>
                </a:lnTo>
                <a:lnTo>
                  <a:pt x="7648" y="5385"/>
                </a:lnTo>
                <a:lnTo>
                  <a:pt x="7433" y="5329"/>
                </a:lnTo>
                <a:lnTo>
                  <a:pt x="7241" y="5301"/>
                </a:lnTo>
                <a:lnTo>
                  <a:pt x="6755" y="5301"/>
                </a:lnTo>
                <a:lnTo>
                  <a:pt x="6281" y="5329"/>
                </a:lnTo>
                <a:lnTo>
                  <a:pt x="5784" y="5385"/>
                </a:lnTo>
                <a:lnTo>
                  <a:pt x="5264" y="5498"/>
                </a:lnTo>
                <a:lnTo>
                  <a:pt x="4744" y="5597"/>
                </a:lnTo>
                <a:lnTo>
                  <a:pt x="4247" y="5739"/>
                </a:lnTo>
                <a:lnTo>
                  <a:pt x="4202" y="5894"/>
                </a:lnTo>
                <a:lnTo>
                  <a:pt x="4202" y="6191"/>
                </a:lnTo>
                <a:lnTo>
                  <a:pt x="4202" y="6545"/>
                </a:lnTo>
                <a:lnTo>
                  <a:pt x="4225" y="6954"/>
                </a:lnTo>
                <a:lnTo>
                  <a:pt x="4315" y="7930"/>
                </a:lnTo>
                <a:lnTo>
                  <a:pt x="4394" y="9018"/>
                </a:lnTo>
                <a:lnTo>
                  <a:pt x="4439" y="9570"/>
                </a:lnTo>
                <a:lnTo>
                  <a:pt x="4462" y="10107"/>
                </a:lnTo>
                <a:lnTo>
                  <a:pt x="4484" y="10630"/>
                </a:lnTo>
                <a:lnTo>
                  <a:pt x="4507" y="11082"/>
                </a:lnTo>
                <a:lnTo>
                  <a:pt x="4484" y="11520"/>
                </a:lnTo>
                <a:lnTo>
                  <a:pt x="4439" y="11874"/>
                </a:lnTo>
                <a:lnTo>
                  <a:pt x="4394" y="12029"/>
                </a:lnTo>
                <a:lnTo>
                  <a:pt x="4349" y="12171"/>
                </a:lnTo>
                <a:lnTo>
                  <a:pt x="4315" y="12284"/>
                </a:lnTo>
                <a:lnTo>
                  <a:pt x="4247" y="12354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19" name="Puzzle4"/>
          <p:cNvSpPr>
            <a:spLocks noEditPoints="1" noChangeArrowheads="1"/>
          </p:cNvSpPr>
          <p:nvPr/>
        </p:nvSpPr>
        <p:spPr bwMode="auto">
          <a:xfrm>
            <a:off x="3718741" y="3055785"/>
            <a:ext cx="974150" cy="1422845"/>
          </a:xfrm>
          <a:custGeom>
            <a:avLst/>
            <a:gdLst>
              <a:gd name="T0" fmla="*/ 8307 w 21600"/>
              <a:gd name="T1" fmla="*/ 11593 h 21600"/>
              <a:gd name="T2" fmla="*/ 453 w 21600"/>
              <a:gd name="T3" fmla="*/ 16938 h 21600"/>
              <a:gd name="T4" fmla="*/ 11500 w 21600"/>
              <a:gd name="T5" fmla="*/ 21600 h 21600"/>
              <a:gd name="T6" fmla="*/ 20920 w 21600"/>
              <a:gd name="T7" fmla="*/ 16751 h 21600"/>
              <a:gd name="T8" fmla="*/ 13972 w 21600"/>
              <a:gd name="T9" fmla="*/ 10888 h 21600"/>
              <a:gd name="T10" fmla="*/ 21033 w 21600"/>
              <a:gd name="T11" fmla="*/ 4716 h 21600"/>
              <a:gd name="T12" fmla="*/ 11102 w 21600"/>
              <a:gd name="T13" fmla="*/ 11 h 21600"/>
              <a:gd name="T14" fmla="*/ 453 w 21600"/>
              <a:gd name="T15" fmla="*/ 4716 h 21600"/>
              <a:gd name="T16" fmla="*/ 2076 w 21600"/>
              <a:gd name="T17" fmla="*/ 5664 h 21600"/>
              <a:gd name="T18" fmla="*/ 20203 w 21600"/>
              <a:gd name="T19" fmla="*/ 1598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3813" y="10590"/>
                </a:moveTo>
                <a:lnTo>
                  <a:pt x="3927" y="10513"/>
                </a:lnTo>
                <a:lnTo>
                  <a:pt x="4078" y="10425"/>
                </a:lnTo>
                <a:lnTo>
                  <a:pt x="4210" y="10359"/>
                </a:lnTo>
                <a:lnTo>
                  <a:pt x="4361" y="10315"/>
                </a:lnTo>
                <a:lnTo>
                  <a:pt x="4682" y="10237"/>
                </a:lnTo>
                <a:lnTo>
                  <a:pt x="5041" y="10193"/>
                </a:lnTo>
                <a:lnTo>
                  <a:pt x="5456" y="10171"/>
                </a:lnTo>
                <a:lnTo>
                  <a:pt x="5853" y="10193"/>
                </a:lnTo>
                <a:lnTo>
                  <a:pt x="6249" y="10260"/>
                </a:lnTo>
                <a:lnTo>
                  <a:pt x="6646" y="10337"/>
                </a:lnTo>
                <a:lnTo>
                  <a:pt x="7004" y="10469"/>
                </a:lnTo>
                <a:lnTo>
                  <a:pt x="7363" y="10612"/>
                </a:lnTo>
                <a:lnTo>
                  <a:pt x="7665" y="10788"/>
                </a:lnTo>
                <a:lnTo>
                  <a:pt x="7911" y="10998"/>
                </a:lnTo>
                <a:lnTo>
                  <a:pt x="8024" y="11097"/>
                </a:lnTo>
                <a:lnTo>
                  <a:pt x="8137" y="11207"/>
                </a:lnTo>
                <a:lnTo>
                  <a:pt x="8194" y="11340"/>
                </a:lnTo>
                <a:lnTo>
                  <a:pt x="8269" y="11461"/>
                </a:lnTo>
                <a:lnTo>
                  <a:pt x="8307" y="11593"/>
                </a:lnTo>
                <a:lnTo>
                  <a:pt x="8307" y="11714"/>
                </a:lnTo>
                <a:lnTo>
                  <a:pt x="8307" y="11868"/>
                </a:lnTo>
                <a:lnTo>
                  <a:pt x="8307" y="12012"/>
                </a:lnTo>
                <a:lnTo>
                  <a:pt x="8194" y="12265"/>
                </a:lnTo>
                <a:lnTo>
                  <a:pt x="8062" y="12519"/>
                </a:lnTo>
                <a:lnTo>
                  <a:pt x="7873" y="12706"/>
                </a:lnTo>
                <a:lnTo>
                  <a:pt x="7627" y="12904"/>
                </a:lnTo>
                <a:lnTo>
                  <a:pt x="7363" y="13048"/>
                </a:lnTo>
                <a:lnTo>
                  <a:pt x="7080" y="13180"/>
                </a:lnTo>
                <a:lnTo>
                  <a:pt x="6759" y="13257"/>
                </a:lnTo>
                <a:lnTo>
                  <a:pt x="6419" y="13345"/>
                </a:lnTo>
                <a:lnTo>
                  <a:pt x="6098" y="13389"/>
                </a:lnTo>
                <a:lnTo>
                  <a:pt x="5739" y="13389"/>
                </a:lnTo>
                <a:lnTo>
                  <a:pt x="5418" y="13389"/>
                </a:lnTo>
                <a:lnTo>
                  <a:pt x="5079" y="13345"/>
                </a:lnTo>
                <a:lnTo>
                  <a:pt x="4758" y="13301"/>
                </a:lnTo>
                <a:lnTo>
                  <a:pt x="4474" y="13213"/>
                </a:lnTo>
                <a:lnTo>
                  <a:pt x="4172" y="13114"/>
                </a:lnTo>
                <a:lnTo>
                  <a:pt x="3965" y="12982"/>
                </a:lnTo>
                <a:lnTo>
                  <a:pt x="3738" y="12838"/>
                </a:lnTo>
                <a:lnTo>
                  <a:pt x="3493" y="12706"/>
                </a:lnTo>
                <a:lnTo>
                  <a:pt x="3228" y="12607"/>
                </a:lnTo>
                <a:lnTo>
                  <a:pt x="2945" y="12519"/>
                </a:lnTo>
                <a:lnTo>
                  <a:pt x="2700" y="12431"/>
                </a:lnTo>
                <a:lnTo>
                  <a:pt x="2397" y="12375"/>
                </a:lnTo>
                <a:lnTo>
                  <a:pt x="2152" y="12331"/>
                </a:lnTo>
                <a:lnTo>
                  <a:pt x="1888" y="12309"/>
                </a:lnTo>
                <a:lnTo>
                  <a:pt x="1642" y="12309"/>
                </a:lnTo>
                <a:lnTo>
                  <a:pt x="1397" y="12331"/>
                </a:lnTo>
                <a:lnTo>
                  <a:pt x="1170" y="12397"/>
                </a:lnTo>
                <a:lnTo>
                  <a:pt x="962" y="12453"/>
                </a:lnTo>
                <a:lnTo>
                  <a:pt x="774" y="12563"/>
                </a:lnTo>
                <a:lnTo>
                  <a:pt x="623" y="12684"/>
                </a:lnTo>
                <a:lnTo>
                  <a:pt x="528" y="12838"/>
                </a:lnTo>
                <a:lnTo>
                  <a:pt x="453" y="13026"/>
                </a:lnTo>
                <a:lnTo>
                  <a:pt x="339" y="13477"/>
                </a:lnTo>
                <a:lnTo>
                  <a:pt x="226" y="13984"/>
                </a:lnTo>
                <a:lnTo>
                  <a:pt x="151" y="14535"/>
                </a:lnTo>
                <a:lnTo>
                  <a:pt x="113" y="15075"/>
                </a:lnTo>
                <a:lnTo>
                  <a:pt x="113" y="15626"/>
                </a:lnTo>
                <a:lnTo>
                  <a:pt x="151" y="16133"/>
                </a:lnTo>
                <a:lnTo>
                  <a:pt x="188" y="16376"/>
                </a:lnTo>
                <a:lnTo>
                  <a:pt x="264" y="16585"/>
                </a:lnTo>
                <a:lnTo>
                  <a:pt x="339" y="16773"/>
                </a:lnTo>
                <a:lnTo>
                  <a:pt x="453" y="16938"/>
                </a:lnTo>
                <a:lnTo>
                  <a:pt x="1095" y="16883"/>
                </a:lnTo>
                <a:lnTo>
                  <a:pt x="1963" y="16795"/>
                </a:lnTo>
                <a:lnTo>
                  <a:pt x="2945" y="16751"/>
                </a:lnTo>
                <a:lnTo>
                  <a:pt x="3965" y="16706"/>
                </a:lnTo>
                <a:lnTo>
                  <a:pt x="5022" y="16684"/>
                </a:lnTo>
                <a:lnTo>
                  <a:pt x="5947" y="16684"/>
                </a:lnTo>
                <a:lnTo>
                  <a:pt x="6759" y="16706"/>
                </a:lnTo>
                <a:lnTo>
                  <a:pt x="7363" y="16751"/>
                </a:lnTo>
                <a:lnTo>
                  <a:pt x="7948" y="16839"/>
                </a:lnTo>
                <a:lnTo>
                  <a:pt x="8458" y="16916"/>
                </a:lnTo>
                <a:lnTo>
                  <a:pt x="8893" y="17026"/>
                </a:lnTo>
                <a:lnTo>
                  <a:pt x="9289" y="17158"/>
                </a:lnTo>
                <a:lnTo>
                  <a:pt x="9572" y="17280"/>
                </a:lnTo>
                <a:lnTo>
                  <a:pt x="9799" y="17412"/>
                </a:lnTo>
                <a:lnTo>
                  <a:pt x="9969" y="17555"/>
                </a:lnTo>
                <a:lnTo>
                  <a:pt x="10120" y="17687"/>
                </a:lnTo>
                <a:lnTo>
                  <a:pt x="10158" y="17831"/>
                </a:lnTo>
                <a:lnTo>
                  <a:pt x="10195" y="17974"/>
                </a:lnTo>
                <a:lnTo>
                  <a:pt x="10158" y="18128"/>
                </a:lnTo>
                <a:lnTo>
                  <a:pt x="10082" y="18271"/>
                </a:lnTo>
                <a:lnTo>
                  <a:pt x="9969" y="18426"/>
                </a:lnTo>
                <a:lnTo>
                  <a:pt x="9837" y="18569"/>
                </a:lnTo>
                <a:lnTo>
                  <a:pt x="9648" y="18701"/>
                </a:lnTo>
                <a:lnTo>
                  <a:pt x="9440" y="18822"/>
                </a:lnTo>
                <a:lnTo>
                  <a:pt x="9213" y="18999"/>
                </a:lnTo>
                <a:lnTo>
                  <a:pt x="9044" y="19186"/>
                </a:lnTo>
                <a:lnTo>
                  <a:pt x="8893" y="19395"/>
                </a:lnTo>
                <a:lnTo>
                  <a:pt x="8817" y="19627"/>
                </a:lnTo>
                <a:lnTo>
                  <a:pt x="8779" y="19858"/>
                </a:lnTo>
                <a:lnTo>
                  <a:pt x="8779" y="20112"/>
                </a:lnTo>
                <a:lnTo>
                  <a:pt x="8855" y="20354"/>
                </a:lnTo>
                <a:lnTo>
                  <a:pt x="8968" y="20586"/>
                </a:lnTo>
                <a:lnTo>
                  <a:pt x="9138" y="20817"/>
                </a:lnTo>
                <a:lnTo>
                  <a:pt x="9365" y="21026"/>
                </a:lnTo>
                <a:lnTo>
                  <a:pt x="9610" y="21192"/>
                </a:lnTo>
                <a:lnTo>
                  <a:pt x="9950" y="21368"/>
                </a:lnTo>
                <a:lnTo>
                  <a:pt x="10120" y="21445"/>
                </a:lnTo>
                <a:lnTo>
                  <a:pt x="10346" y="21511"/>
                </a:lnTo>
                <a:lnTo>
                  <a:pt x="10516" y="21555"/>
                </a:lnTo>
                <a:lnTo>
                  <a:pt x="10743" y="21600"/>
                </a:lnTo>
                <a:lnTo>
                  <a:pt x="10988" y="21644"/>
                </a:lnTo>
                <a:lnTo>
                  <a:pt x="11215" y="21666"/>
                </a:lnTo>
                <a:lnTo>
                  <a:pt x="11498" y="21666"/>
                </a:lnTo>
                <a:lnTo>
                  <a:pt x="11762" y="21666"/>
                </a:lnTo>
                <a:lnTo>
                  <a:pt x="12253" y="21644"/>
                </a:lnTo>
                <a:lnTo>
                  <a:pt x="12763" y="21577"/>
                </a:lnTo>
                <a:lnTo>
                  <a:pt x="13197" y="21467"/>
                </a:lnTo>
                <a:lnTo>
                  <a:pt x="13556" y="21346"/>
                </a:lnTo>
                <a:lnTo>
                  <a:pt x="13896" y="21192"/>
                </a:lnTo>
                <a:lnTo>
                  <a:pt x="14179" y="21026"/>
                </a:lnTo>
                <a:lnTo>
                  <a:pt x="14444" y="20839"/>
                </a:lnTo>
                <a:lnTo>
                  <a:pt x="14576" y="20641"/>
                </a:lnTo>
                <a:lnTo>
                  <a:pt x="14727" y="20431"/>
                </a:lnTo>
                <a:lnTo>
                  <a:pt x="14765" y="20200"/>
                </a:lnTo>
                <a:lnTo>
                  <a:pt x="14802" y="19991"/>
                </a:lnTo>
                <a:lnTo>
                  <a:pt x="14727" y="19759"/>
                </a:lnTo>
                <a:lnTo>
                  <a:pt x="14613" y="19550"/>
                </a:lnTo>
                <a:lnTo>
                  <a:pt x="14444" y="19307"/>
                </a:lnTo>
                <a:lnTo>
                  <a:pt x="14217" y="19098"/>
                </a:lnTo>
                <a:lnTo>
                  <a:pt x="13934" y="18911"/>
                </a:lnTo>
                <a:lnTo>
                  <a:pt x="13669" y="18745"/>
                </a:lnTo>
                <a:lnTo>
                  <a:pt x="13462" y="18547"/>
                </a:lnTo>
                <a:lnTo>
                  <a:pt x="13311" y="18337"/>
                </a:lnTo>
                <a:lnTo>
                  <a:pt x="13197" y="18150"/>
                </a:lnTo>
                <a:lnTo>
                  <a:pt x="13122" y="17941"/>
                </a:lnTo>
                <a:lnTo>
                  <a:pt x="13122" y="17720"/>
                </a:lnTo>
                <a:lnTo>
                  <a:pt x="13122" y="17533"/>
                </a:lnTo>
                <a:lnTo>
                  <a:pt x="13197" y="17346"/>
                </a:lnTo>
                <a:lnTo>
                  <a:pt x="13273" y="17158"/>
                </a:lnTo>
                <a:lnTo>
                  <a:pt x="13386" y="16982"/>
                </a:lnTo>
                <a:lnTo>
                  <a:pt x="13537" y="16839"/>
                </a:lnTo>
                <a:lnTo>
                  <a:pt x="13707" y="16706"/>
                </a:lnTo>
                <a:lnTo>
                  <a:pt x="13896" y="16607"/>
                </a:lnTo>
                <a:lnTo>
                  <a:pt x="14104" y="16519"/>
                </a:lnTo>
                <a:lnTo>
                  <a:pt x="14330" y="16453"/>
                </a:lnTo>
                <a:lnTo>
                  <a:pt x="14538" y="16431"/>
                </a:lnTo>
                <a:lnTo>
                  <a:pt x="14897" y="16453"/>
                </a:lnTo>
                <a:lnTo>
                  <a:pt x="15406" y="16497"/>
                </a:lnTo>
                <a:lnTo>
                  <a:pt x="16105" y="16541"/>
                </a:lnTo>
                <a:lnTo>
                  <a:pt x="16898" y="16607"/>
                </a:lnTo>
                <a:lnTo>
                  <a:pt x="17804" y="16651"/>
                </a:lnTo>
                <a:lnTo>
                  <a:pt x="18786" y="16684"/>
                </a:lnTo>
                <a:lnTo>
                  <a:pt x="19844" y="16728"/>
                </a:lnTo>
                <a:lnTo>
                  <a:pt x="20920" y="16751"/>
                </a:lnTo>
                <a:lnTo>
                  <a:pt x="21109" y="16497"/>
                </a:lnTo>
                <a:lnTo>
                  <a:pt x="21241" y="16222"/>
                </a:lnTo>
                <a:lnTo>
                  <a:pt x="21392" y="15946"/>
                </a:lnTo>
                <a:lnTo>
                  <a:pt x="21467" y="15648"/>
                </a:lnTo>
                <a:lnTo>
                  <a:pt x="21543" y="15351"/>
                </a:lnTo>
                <a:lnTo>
                  <a:pt x="21618" y="15042"/>
                </a:lnTo>
                <a:lnTo>
                  <a:pt x="21618" y="14745"/>
                </a:lnTo>
                <a:lnTo>
                  <a:pt x="21618" y="14447"/>
                </a:lnTo>
                <a:lnTo>
                  <a:pt x="21618" y="14150"/>
                </a:lnTo>
                <a:lnTo>
                  <a:pt x="21581" y="13852"/>
                </a:lnTo>
                <a:lnTo>
                  <a:pt x="21505" y="13577"/>
                </a:lnTo>
                <a:lnTo>
                  <a:pt x="21430" y="13301"/>
                </a:lnTo>
                <a:lnTo>
                  <a:pt x="21354" y="13048"/>
                </a:lnTo>
                <a:lnTo>
                  <a:pt x="21241" y="12816"/>
                </a:lnTo>
                <a:lnTo>
                  <a:pt x="21146" y="12607"/>
                </a:lnTo>
                <a:lnTo>
                  <a:pt x="21033" y="12431"/>
                </a:lnTo>
                <a:lnTo>
                  <a:pt x="20920" y="12265"/>
                </a:lnTo>
                <a:lnTo>
                  <a:pt x="20769" y="12144"/>
                </a:lnTo>
                <a:lnTo>
                  <a:pt x="20637" y="12034"/>
                </a:lnTo>
                <a:lnTo>
                  <a:pt x="20486" y="11946"/>
                </a:lnTo>
                <a:lnTo>
                  <a:pt x="20297" y="11891"/>
                </a:lnTo>
                <a:lnTo>
                  <a:pt x="20165" y="11846"/>
                </a:lnTo>
                <a:lnTo>
                  <a:pt x="19976" y="11824"/>
                </a:lnTo>
                <a:lnTo>
                  <a:pt x="19806" y="11802"/>
                </a:lnTo>
                <a:lnTo>
                  <a:pt x="19390" y="11824"/>
                </a:lnTo>
                <a:lnTo>
                  <a:pt x="18956" y="11891"/>
                </a:lnTo>
                <a:lnTo>
                  <a:pt x="18503" y="11968"/>
                </a:lnTo>
                <a:lnTo>
                  <a:pt x="17993" y="12078"/>
                </a:lnTo>
                <a:lnTo>
                  <a:pt x="17653" y="12144"/>
                </a:lnTo>
                <a:lnTo>
                  <a:pt x="17332" y="12199"/>
                </a:lnTo>
                <a:lnTo>
                  <a:pt x="17049" y="12221"/>
                </a:lnTo>
                <a:lnTo>
                  <a:pt x="16747" y="12243"/>
                </a:lnTo>
                <a:lnTo>
                  <a:pt x="16464" y="12243"/>
                </a:lnTo>
                <a:lnTo>
                  <a:pt x="16218" y="12243"/>
                </a:lnTo>
                <a:lnTo>
                  <a:pt x="15992" y="12221"/>
                </a:lnTo>
                <a:lnTo>
                  <a:pt x="15746" y="12199"/>
                </a:lnTo>
                <a:lnTo>
                  <a:pt x="15520" y="12155"/>
                </a:lnTo>
                <a:lnTo>
                  <a:pt x="15350" y="12122"/>
                </a:lnTo>
                <a:lnTo>
                  <a:pt x="15161" y="12056"/>
                </a:lnTo>
                <a:lnTo>
                  <a:pt x="14972" y="11990"/>
                </a:lnTo>
                <a:lnTo>
                  <a:pt x="14689" y="11846"/>
                </a:lnTo>
                <a:lnTo>
                  <a:pt x="14444" y="11670"/>
                </a:lnTo>
                <a:lnTo>
                  <a:pt x="14255" y="11483"/>
                </a:lnTo>
                <a:lnTo>
                  <a:pt x="14104" y="11295"/>
                </a:lnTo>
                <a:lnTo>
                  <a:pt x="14028" y="11086"/>
                </a:lnTo>
                <a:lnTo>
                  <a:pt x="13972" y="10888"/>
                </a:lnTo>
                <a:lnTo>
                  <a:pt x="13972" y="10700"/>
                </a:lnTo>
                <a:lnTo>
                  <a:pt x="14009" y="10513"/>
                </a:lnTo>
                <a:lnTo>
                  <a:pt x="14066" y="10359"/>
                </a:lnTo>
                <a:lnTo>
                  <a:pt x="14179" y="10215"/>
                </a:lnTo>
                <a:lnTo>
                  <a:pt x="14406" y="10006"/>
                </a:lnTo>
                <a:lnTo>
                  <a:pt x="14651" y="9830"/>
                </a:lnTo>
                <a:lnTo>
                  <a:pt x="14878" y="9686"/>
                </a:lnTo>
                <a:lnTo>
                  <a:pt x="15123" y="9554"/>
                </a:lnTo>
                <a:lnTo>
                  <a:pt x="15350" y="9477"/>
                </a:lnTo>
                <a:lnTo>
                  <a:pt x="15558" y="9411"/>
                </a:lnTo>
                <a:lnTo>
                  <a:pt x="15803" y="9345"/>
                </a:lnTo>
                <a:lnTo>
                  <a:pt x="16030" y="9323"/>
                </a:lnTo>
                <a:lnTo>
                  <a:pt x="16256" y="9301"/>
                </a:lnTo>
                <a:lnTo>
                  <a:pt x="16464" y="9323"/>
                </a:lnTo>
                <a:lnTo>
                  <a:pt x="16690" y="9345"/>
                </a:lnTo>
                <a:lnTo>
                  <a:pt x="16898" y="9367"/>
                </a:lnTo>
                <a:lnTo>
                  <a:pt x="17332" y="9477"/>
                </a:lnTo>
                <a:lnTo>
                  <a:pt x="17767" y="9598"/>
                </a:lnTo>
                <a:lnTo>
                  <a:pt x="18163" y="9731"/>
                </a:lnTo>
                <a:lnTo>
                  <a:pt x="18597" y="9874"/>
                </a:lnTo>
                <a:lnTo>
                  <a:pt x="18994" y="10006"/>
                </a:lnTo>
                <a:lnTo>
                  <a:pt x="19428" y="10083"/>
                </a:lnTo>
                <a:lnTo>
                  <a:pt x="19617" y="10127"/>
                </a:lnTo>
                <a:lnTo>
                  <a:pt x="19844" y="10149"/>
                </a:lnTo>
                <a:lnTo>
                  <a:pt x="20013" y="10149"/>
                </a:lnTo>
                <a:lnTo>
                  <a:pt x="20240" y="10127"/>
                </a:lnTo>
                <a:lnTo>
                  <a:pt x="20410" y="10105"/>
                </a:lnTo>
                <a:lnTo>
                  <a:pt x="20637" y="10061"/>
                </a:lnTo>
                <a:lnTo>
                  <a:pt x="20844" y="9984"/>
                </a:lnTo>
                <a:lnTo>
                  <a:pt x="21033" y="9896"/>
                </a:lnTo>
                <a:lnTo>
                  <a:pt x="21146" y="9830"/>
                </a:lnTo>
                <a:lnTo>
                  <a:pt x="21203" y="9753"/>
                </a:lnTo>
                <a:lnTo>
                  <a:pt x="21279" y="9642"/>
                </a:lnTo>
                <a:lnTo>
                  <a:pt x="21354" y="9521"/>
                </a:lnTo>
                <a:lnTo>
                  <a:pt x="21430" y="9246"/>
                </a:lnTo>
                <a:lnTo>
                  <a:pt x="21430" y="8904"/>
                </a:lnTo>
                <a:lnTo>
                  <a:pt x="21430" y="8540"/>
                </a:lnTo>
                <a:lnTo>
                  <a:pt x="21392" y="8144"/>
                </a:lnTo>
                <a:lnTo>
                  <a:pt x="21354" y="7714"/>
                </a:lnTo>
                <a:lnTo>
                  <a:pt x="21279" y="7295"/>
                </a:lnTo>
                <a:lnTo>
                  <a:pt x="21146" y="6446"/>
                </a:lnTo>
                <a:lnTo>
                  <a:pt x="20995" y="5686"/>
                </a:lnTo>
                <a:lnTo>
                  <a:pt x="20958" y="5366"/>
                </a:lnTo>
                <a:lnTo>
                  <a:pt x="20958" y="5091"/>
                </a:lnTo>
                <a:lnTo>
                  <a:pt x="20958" y="4860"/>
                </a:lnTo>
                <a:lnTo>
                  <a:pt x="21033" y="4716"/>
                </a:lnTo>
                <a:lnTo>
                  <a:pt x="20637" y="4860"/>
                </a:lnTo>
                <a:lnTo>
                  <a:pt x="20127" y="4992"/>
                </a:lnTo>
                <a:lnTo>
                  <a:pt x="19617" y="5069"/>
                </a:lnTo>
                <a:lnTo>
                  <a:pt x="19032" y="5157"/>
                </a:lnTo>
                <a:lnTo>
                  <a:pt x="18465" y="5201"/>
                </a:lnTo>
                <a:lnTo>
                  <a:pt x="17842" y="5245"/>
                </a:lnTo>
                <a:lnTo>
                  <a:pt x="17219" y="5267"/>
                </a:lnTo>
                <a:lnTo>
                  <a:pt x="16615" y="5267"/>
                </a:lnTo>
                <a:lnTo>
                  <a:pt x="15992" y="5245"/>
                </a:lnTo>
                <a:lnTo>
                  <a:pt x="15369" y="5201"/>
                </a:lnTo>
                <a:lnTo>
                  <a:pt x="14840" y="5157"/>
                </a:lnTo>
                <a:lnTo>
                  <a:pt x="14293" y="5091"/>
                </a:lnTo>
                <a:lnTo>
                  <a:pt x="13783" y="5014"/>
                </a:lnTo>
                <a:lnTo>
                  <a:pt x="13386" y="4926"/>
                </a:lnTo>
                <a:lnTo>
                  <a:pt x="13027" y="4815"/>
                </a:lnTo>
                <a:lnTo>
                  <a:pt x="12725" y="4716"/>
                </a:lnTo>
                <a:lnTo>
                  <a:pt x="12480" y="4606"/>
                </a:lnTo>
                <a:lnTo>
                  <a:pt x="12291" y="4496"/>
                </a:lnTo>
                <a:lnTo>
                  <a:pt x="12197" y="4397"/>
                </a:lnTo>
                <a:lnTo>
                  <a:pt x="12083" y="4286"/>
                </a:lnTo>
                <a:lnTo>
                  <a:pt x="12046" y="4187"/>
                </a:lnTo>
                <a:lnTo>
                  <a:pt x="12008" y="4077"/>
                </a:lnTo>
                <a:lnTo>
                  <a:pt x="12046" y="3967"/>
                </a:lnTo>
                <a:lnTo>
                  <a:pt x="12121" y="3868"/>
                </a:lnTo>
                <a:lnTo>
                  <a:pt x="12197" y="3735"/>
                </a:lnTo>
                <a:lnTo>
                  <a:pt x="12291" y="3614"/>
                </a:lnTo>
                <a:lnTo>
                  <a:pt x="12442" y="3482"/>
                </a:lnTo>
                <a:lnTo>
                  <a:pt x="12631" y="3361"/>
                </a:lnTo>
                <a:lnTo>
                  <a:pt x="13065" y="3085"/>
                </a:lnTo>
                <a:lnTo>
                  <a:pt x="13537" y="2766"/>
                </a:lnTo>
                <a:lnTo>
                  <a:pt x="13783" y="2578"/>
                </a:lnTo>
                <a:lnTo>
                  <a:pt x="13934" y="2380"/>
                </a:lnTo>
                <a:lnTo>
                  <a:pt x="14028" y="2171"/>
                </a:lnTo>
                <a:lnTo>
                  <a:pt x="14104" y="1961"/>
                </a:lnTo>
                <a:lnTo>
                  <a:pt x="14104" y="1730"/>
                </a:lnTo>
                <a:lnTo>
                  <a:pt x="14066" y="1498"/>
                </a:lnTo>
                <a:lnTo>
                  <a:pt x="13972" y="1267"/>
                </a:lnTo>
                <a:lnTo>
                  <a:pt x="13820" y="1057"/>
                </a:lnTo>
                <a:lnTo>
                  <a:pt x="13594" y="837"/>
                </a:lnTo>
                <a:lnTo>
                  <a:pt x="13386" y="628"/>
                </a:lnTo>
                <a:lnTo>
                  <a:pt x="13103" y="462"/>
                </a:lnTo>
                <a:lnTo>
                  <a:pt x="12763" y="308"/>
                </a:lnTo>
                <a:lnTo>
                  <a:pt x="12404" y="187"/>
                </a:lnTo>
                <a:lnTo>
                  <a:pt x="12008" y="77"/>
                </a:lnTo>
                <a:lnTo>
                  <a:pt x="11574" y="33"/>
                </a:lnTo>
                <a:lnTo>
                  <a:pt x="11102" y="11"/>
                </a:lnTo>
                <a:lnTo>
                  <a:pt x="10667" y="11"/>
                </a:lnTo>
                <a:lnTo>
                  <a:pt x="10233" y="77"/>
                </a:lnTo>
                <a:lnTo>
                  <a:pt x="9837" y="187"/>
                </a:lnTo>
                <a:lnTo>
                  <a:pt x="9440" y="286"/>
                </a:lnTo>
                <a:lnTo>
                  <a:pt x="9062" y="462"/>
                </a:lnTo>
                <a:lnTo>
                  <a:pt x="8741" y="628"/>
                </a:lnTo>
                <a:lnTo>
                  <a:pt x="8458" y="815"/>
                </a:lnTo>
                <a:lnTo>
                  <a:pt x="8232" y="1035"/>
                </a:lnTo>
                <a:lnTo>
                  <a:pt x="8062" y="1245"/>
                </a:lnTo>
                <a:lnTo>
                  <a:pt x="7911" y="1476"/>
                </a:lnTo>
                <a:lnTo>
                  <a:pt x="7835" y="1708"/>
                </a:lnTo>
                <a:lnTo>
                  <a:pt x="7797" y="1961"/>
                </a:lnTo>
                <a:lnTo>
                  <a:pt x="7835" y="2193"/>
                </a:lnTo>
                <a:lnTo>
                  <a:pt x="7948" y="2402"/>
                </a:lnTo>
                <a:lnTo>
                  <a:pt x="8062" y="2534"/>
                </a:lnTo>
                <a:lnTo>
                  <a:pt x="8175" y="2644"/>
                </a:lnTo>
                <a:lnTo>
                  <a:pt x="8269" y="2744"/>
                </a:lnTo>
                <a:lnTo>
                  <a:pt x="8420" y="2832"/>
                </a:lnTo>
                <a:lnTo>
                  <a:pt x="8704" y="3019"/>
                </a:lnTo>
                <a:lnTo>
                  <a:pt x="8968" y="3206"/>
                </a:lnTo>
                <a:lnTo>
                  <a:pt x="9138" y="3405"/>
                </a:lnTo>
                <a:lnTo>
                  <a:pt x="9327" y="3570"/>
                </a:lnTo>
                <a:lnTo>
                  <a:pt x="9440" y="3735"/>
                </a:lnTo>
                <a:lnTo>
                  <a:pt x="9516" y="3890"/>
                </a:lnTo>
                <a:lnTo>
                  <a:pt x="9534" y="4033"/>
                </a:lnTo>
                <a:lnTo>
                  <a:pt x="9534" y="4165"/>
                </a:lnTo>
                <a:lnTo>
                  <a:pt x="9516" y="4286"/>
                </a:lnTo>
                <a:lnTo>
                  <a:pt x="9440" y="4397"/>
                </a:lnTo>
                <a:lnTo>
                  <a:pt x="9327" y="4496"/>
                </a:lnTo>
                <a:lnTo>
                  <a:pt x="9176" y="4562"/>
                </a:lnTo>
                <a:lnTo>
                  <a:pt x="9006" y="4628"/>
                </a:lnTo>
                <a:lnTo>
                  <a:pt x="8779" y="4694"/>
                </a:lnTo>
                <a:lnTo>
                  <a:pt x="8534" y="4716"/>
                </a:lnTo>
                <a:lnTo>
                  <a:pt x="8232" y="4716"/>
                </a:lnTo>
                <a:lnTo>
                  <a:pt x="7118" y="4738"/>
                </a:lnTo>
                <a:lnTo>
                  <a:pt x="5947" y="4771"/>
                </a:lnTo>
                <a:lnTo>
                  <a:pt x="4795" y="4815"/>
                </a:lnTo>
                <a:lnTo>
                  <a:pt x="3681" y="4860"/>
                </a:lnTo>
                <a:lnTo>
                  <a:pt x="2662" y="4882"/>
                </a:lnTo>
                <a:lnTo>
                  <a:pt x="1755" y="4882"/>
                </a:lnTo>
                <a:lnTo>
                  <a:pt x="1359" y="4860"/>
                </a:lnTo>
                <a:lnTo>
                  <a:pt x="981" y="4837"/>
                </a:lnTo>
                <a:lnTo>
                  <a:pt x="698" y="4771"/>
                </a:lnTo>
                <a:lnTo>
                  <a:pt x="453" y="4716"/>
                </a:lnTo>
                <a:lnTo>
                  <a:pt x="453" y="5322"/>
                </a:lnTo>
                <a:lnTo>
                  <a:pt x="453" y="6083"/>
                </a:lnTo>
                <a:lnTo>
                  <a:pt x="453" y="6909"/>
                </a:lnTo>
                <a:lnTo>
                  <a:pt x="453" y="7780"/>
                </a:lnTo>
                <a:lnTo>
                  <a:pt x="453" y="8606"/>
                </a:lnTo>
                <a:lnTo>
                  <a:pt x="453" y="9345"/>
                </a:lnTo>
                <a:lnTo>
                  <a:pt x="453" y="9918"/>
                </a:lnTo>
                <a:lnTo>
                  <a:pt x="453" y="10282"/>
                </a:lnTo>
                <a:lnTo>
                  <a:pt x="490" y="10381"/>
                </a:lnTo>
                <a:lnTo>
                  <a:pt x="547" y="10491"/>
                </a:lnTo>
                <a:lnTo>
                  <a:pt x="660" y="10590"/>
                </a:lnTo>
                <a:lnTo>
                  <a:pt x="811" y="10700"/>
                </a:lnTo>
                <a:lnTo>
                  <a:pt x="981" y="10811"/>
                </a:lnTo>
                <a:lnTo>
                  <a:pt x="1208" y="10888"/>
                </a:lnTo>
                <a:lnTo>
                  <a:pt x="1453" y="10954"/>
                </a:lnTo>
                <a:lnTo>
                  <a:pt x="1718" y="11020"/>
                </a:lnTo>
                <a:lnTo>
                  <a:pt x="1963" y="11064"/>
                </a:lnTo>
                <a:lnTo>
                  <a:pt x="2265" y="11086"/>
                </a:lnTo>
                <a:lnTo>
                  <a:pt x="2548" y="11064"/>
                </a:lnTo>
                <a:lnTo>
                  <a:pt x="2794" y="11042"/>
                </a:lnTo>
                <a:lnTo>
                  <a:pt x="3096" y="10976"/>
                </a:lnTo>
                <a:lnTo>
                  <a:pt x="3341" y="10888"/>
                </a:lnTo>
                <a:lnTo>
                  <a:pt x="3606" y="10766"/>
                </a:lnTo>
                <a:lnTo>
                  <a:pt x="3813" y="10590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20" name="Puzzle1"/>
          <p:cNvSpPr>
            <a:spLocks noEditPoints="1" noChangeArrowheads="1"/>
          </p:cNvSpPr>
          <p:nvPr/>
        </p:nvSpPr>
        <p:spPr bwMode="auto">
          <a:xfrm>
            <a:off x="3384331" y="2548951"/>
            <a:ext cx="1635699" cy="848218"/>
          </a:xfrm>
          <a:custGeom>
            <a:avLst/>
            <a:gdLst>
              <a:gd name="T0" fmla="*/ 16740 w 21600"/>
              <a:gd name="T1" fmla="*/ 21078 h 21600"/>
              <a:gd name="T2" fmla="*/ 16976 w 21600"/>
              <a:gd name="T3" fmla="*/ 521 h 21600"/>
              <a:gd name="T4" fmla="*/ 4725 w 21600"/>
              <a:gd name="T5" fmla="*/ 856 h 21600"/>
              <a:gd name="T6" fmla="*/ 5040 w 21600"/>
              <a:gd name="T7" fmla="*/ 21004 h 21600"/>
              <a:gd name="T8" fmla="*/ 10811 w 21600"/>
              <a:gd name="T9" fmla="*/ 12885 h 21600"/>
              <a:gd name="T10" fmla="*/ 10845 w 21600"/>
              <a:gd name="T11" fmla="*/ 8714 h 21600"/>
              <a:gd name="T12" fmla="*/ 21600 w 21600"/>
              <a:gd name="T13" fmla="*/ 10000 h 21600"/>
              <a:gd name="T14" fmla="*/ 56 w 21600"/>
              <a:gd name="T15" fmla="*/ 10000 h 21600"/>
              <a:gd name="T16" fmla="*/ 6086 w 21600"/>
              <a:gd name="T17" fmla="*/ 2569 h 21600"/>
              <a:gd name="T18" fmla="*/ 16132 w 21600"/>
              <a:gd name="T19" fmla="*/ 19552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9360" y="20836"/>
                </a:moveTo>
                <a:lnTo>
                  <a:pt x="9528" y="20836"/>
                </a:lnTo>
                <a:lnTo>
                  <a:pt x="9686" y="20762"/>
                </a:lnTo>
                <a:lnTo>
                  <a:pt x="9810" y="20687"/>
                </a:lnTo>
                <a:lnTo>
                  <a:pt x="9922" y="20575"/>
                </a:lnTo>
                <a:lnTo>
                  <a:pt x="10012" y="20426"/>
                </a:lnTo>
                <a:lnTo>
                  <a:pt x="10068" y="20296"/>
                </a:lnTo>
                <a:lnTo>
                  <a:pt x="10113" y="20110"/>
                </a:lnTo>
                <a:lnTo>
                  <a:pt x="10136" y="19905"/>
                </a:lnTo>
                <a:lnTo>
                  <a:pt x="10136" y="19682"/>
                </a:lnTo>
                <a:lnTo>
                  <a:pt x="10113" y="19440"/>
                </a:lnTo>
                <a:lnTo>
                  <a:pt x="10068" y="19142"/>
                </a:lnTo>
                <a:lnTo>
                  <a:pt x="10012" y="18900"/>
                </a:lnTo>
                <a:lnTo>
                  <a:pt x="9900" y="18620"/>
                </a:lnTo>
                <a:lnTo>
                  <a:pt x="9787" y="18285"/>
                </a:lnTo>
                <a:lnTo>
                  <a:pt x="9641" y="17968"/>
                </a:lnTo>
                <a:lnTo>
                  <a:pt x="9472" y="17652"/>
                </a:lnTo>
                <a:lnTo>
                  <a:pt x="9382" y="17466"/>
                </a:lnTo>
                <a:lnTo>
                  <a:pt x="9315" y="17298"/>
                </a:lnTo>
                <a:lnTo>
                  <a:pt x="9258" y="17112"/>
                </a:lnTo>
                <a:lnTo>
                  <a:pt x="9191" y="16926"/>
                </a:lnTo>
                <a:lnTo>
                  <a:pt x="9123" y="16535"/>
                </a:lnTo>
                <a:lnTo>
                  <a:pt x="9101" y="16144"/>
                </a:lnTo>
                <a:lnTo>
                  <a:pt x="9101" y="15753"/>
                </a:lnTo>
                <a:lnTo>
                  <a:pt x="9168" y="15362"/>
                </a:lnTo>
                <a:lnTo>
                  <a:pt x="9236" y="14971"/>
                </a:lnTo>
                <a:lnTo>
                  <a:pt x="9360" y="14580"/>
                </a:lnTo>
                <a:lnTo>
                  <a:pt x="9495" y="14244"/>
                </a:lnTo>
                <a:lnTo>
                  <a:pt x="9663" y="13891"/>
                </a:lnTo>
                <a:lnTo>
                  <a:pt x="9855" y="13611"/>
                </a:lnTo>
                <a:lnTo>
                  <a:pt x="10068" y="13351"/>
                </a:lnTo>
                <a:lnTo>
                  <a:pt x="10293" y="13146"/>
                </a:lnTo>
                <a:lnTo>
                  <a:pt x="10552" y="12997"/>
                </a:lnTo>
                <a:lnTo>
                  <a:pt x="10811" y="12885"/>
                </a:lnTo>
                <a:lnTo>
                  <a:pt x="11069" y="12866"/>
                </a:lnTo>
                <a:lnTo>
                  <a:pt x="11351" y="12885"/>
                </a:lnTo>
                <a:lnTo>
                  <a:pt x="11610" y="12997"/>
                </a:lnTo>
                <a:lnTo>
                  <a:pt x="11846" y="13183"/>
                </a:lnTo>
                <a:lnTo>
                  <a:pt x="12060" y="13388"/>
                </a:lnTo>
                <a:lnTo>
                  <a:pt x="12251" y="13648"/>
                </a:lnTo>
                <a:lnTo>
                  <a:pt x="12419" y="13928"/>
                </a:lnTo>
                <a:lnTo>
                  <a:pt x="12555" y="14244"/>
                </a:lnTo>
                <a:lnTo>
                  <a:pt x="12690" y="14617"/>
                </a:lnTo>
                <a:lnTo>
                  <a:pt x="12768" y="15008"/>
                </a:lnTo>
                <a:lnTo>
                  <a:pt x="12836" y="15399"/>
                </a:lnTo>
                <a:lnTo>
                  <a:pt x="12858" y="15753"/>
                </a:lnTo>
                <a:lnTo>
                  <a:pt x="12858" y="16144"/>
                </a:lnTo>
                <a:lnTo>
                  <a:pt x="12813" y="16535"/>
                </a:lnTo>
                <a:lnTo>
                  <a:pt x="12746" y="16888"/>
                </a:lnTo>
                <a:lnTo>
                  <a:pt x="12667" y="17224"/>
                </a:lnTo>
                <a:lnTo>
                  <a:pt x="12510" y="17503"/>
                </a:lnTo>
                <a:lnTo>
                  <a:pt x="12228" y="18043"/>
                </a:lnTo>
                <a:lnTo>
                  <a:pt x="11970" y="18546"/>
                </a:lnTo>
                <a:lnTo>
                  <a:pt x="11868" y="18751"/>
                </a:lnTo>
                <a:lnTo>
                  <a:pt x="11778" y="18974"/>
                </a:lnTo>
                <a:lnTo>
                  <a:pt x="11711" y="19179"/>
                </a:lnTo>
                <a:lnTo>
                  <a:pt x="11666" y="19365"/>
                </a:lnTo>
                <a:lnTo>
                  <a:pt x="11632" y="19570"/>
                </a:lnTo>
                <a:lnTo>
                  <a:pt x="11632" y="19756"/>
                </a:lnTo>
                <a:lnTo>
                  <a:pt x="11632" y="19942"/>
                </a:lnTo>
                <a:lnTo>
                  <a:pt x="11643" y="20110"/>
                </a:lnTo>
                <a:lnTo>
                  <a:pt x="11711" y="20296"/>
                </a:lnTo>
                <a:lnTo>
                  <a:pt x="11801" y="20464"/>
                </a:lnTo>
                <a:lnTo>
                  <a:pt x="11891" y="20650"/>
                </a:lnTo>
                <a:lnTo>
                  <a:pt x="12037" y="20836"/>
                </a:lnTo>
                <a:lnTo>
                  <a:pt x="12206" y="21004"/>
                </a:lnTo>
                <a:lnTo>
                  <a:pt x="12419" y="21190"/>
                </a:lnTo>
                <a:lnTo>
                  <a:pt x="12667" y="21320"/>
                </a:lnTo>
                <a:lnTo>
                  <a:pt x="12960" y="21432"/>
                </a:lnTo>
                <a:lnTo>
                  <a:pt x="13286" y="21544"/>
                </a:lnTo>
                <a:lnTo>
                  <a:pt x="13612" y="21655"/>
                </a:lnTo>
                <a:lnTo>
                  <a:pt x="13983" y="21693"/>
                </a:lnTo>
                <a:lnTo>
                  <a:pt x="14343" y="21730"/>
                </a:lnTo>
                <a:lnTo>
                  <a:pt x="14715" y="21730"/>
                </a:lnTo>
                <a:lnTo>
                  <a:pt x="15075" y="21730"/>
                </a:lnTo>
                <a:lnTo>
                  <a:pt x="15446" y="21655"/>
                </a:lnTo>
                <a:lnTo>
                  <a:pt x="15794" y="21581"/>
                </a:lnTo>
                <a:lnTo>
                  <a:pt x="16132" y="21432"/>
                </a:lnTo>
                <a:lnTo>
                  <a:pt x="16458" y="21302"/>
                </a:lnTo>
                <a:lnTo>
                  <a:pt x="16740" y="21078"/>
                </a:lnTo>
                <a:lnTo>
                  <a:pt x="16976" y="20836"/>
                </a:lnTo>
                <a:lnTo>
                  <a:pt x="17043" y="20650"/>
                </a:lnTo>
                <a:lnTo>
                  <a:pt x="17088" y="20426"/>
                </a:lnTo>
                <a:lnTo>
                  <a:pt x="17133" y="20222"/>
                </a:lnTo>
                <a:lnTo>
                  <a:pt x="17156" y="19980"/>
                </a:lnTo>
                <a:lnTo>
                  <a:pt x="17167" y="19477"/>
                </a:lnTo>
                <a:lnTo>
                  <a:pt x="17167" y="18974"/>
                </a:lnTo>
                <a:lnTo>
                  <a:pt x="17156" y="18397"/>
                </a:lnTo>
                <a:lnTo>
                  <a:pt x="17111" y="17820"/>
                </a:lnTo>
                <a:lnTo>
                  <a:pt x="17066" y="17261"/>
                </a:lnTo>
                <a:lnTo>
                  <a:pt x="16998" y="16646"/>
                </a:lnTo>
                <a:lnTo>
                  <a:pt x="16852" y="15511"/>
                </a:lnTo>
                <a:lnTo>
                  <a:pt x="16740" y="14393"/>
                </a:lnTo>
                <a:lnTo>
                  <a:pt x="16717" y="13928"/>
                </a:lnTo>
                <a:lnTo>
                  <a:pt x="16695" y="13462"/>
                </a:lnTo>
                <a:lnTo>
                  <a:pt x="16717" y="13071"/>
                </a:lnTo>
                <a:lnTo>
                  <a:pt x="16785" y="12755"/>
                </a:lnTo>
                <a:lnTo>
                  <a:pt x="16852" y="12419"/>
                </a:lnTo>
                <a:lnTo>
                  <a:pt x="16953" y="12140"/>
                </a:lnTo>
                <a:lnTo>
                  <a:pt x="17088" y="11898"/>
                </a:lnTo>
                <a:lnTo>
                  <a:pt x="17212" y="11675"/>
                </a:lnTo>
                <a:lnTo>
                  <a:pt x="17370" y="11470"/>
                </a:lnTo>
                <a:lnTo>
                  <a:pt x="17516" y="11284"/>
                </a:lnTo>
                <a:lnTo>
                  <a:pt x="17696" y="11135"/>
                </a:lnTo>
                <a:lnTo>
                  <a:pt x="17865" y="11042"/>
                </a:lnTo>
                <a:lnTo>
                  <a:pt x="18033" y="10930"/>
                </a:lnTo>
                <a:lnTo>
                  <a:pt x="18213" y="10893"/>
                </a:lnTo>
                <a:lnTo>
                  <a:pt x="18382" y="10893"/>
                </a:lnTo>
                <a:lnTo>
                  <a:pt x="18551" y="10967"/>
                </a:lnTo>
                <a:lnTo>
                  <a:pt x="18708" y="11042"/>
                </a:lnTo>
                <a:lnTo>
                  <a:pt x="18855" y="11172"/>
                </a:lnTo>
                <a:lnTo>
                  <a:pt x="19012" y="11358"/>
                </a:lnTo>
                <a:lnTo>
                  <a:pt x="19136" y="11600"/>
                </a:lnTo>
                <a:lnTo>
                  <a:pt x="19271" y="11861"/>
                </a:lnTo>
                <a:lnTo>
                  <a:pt x="19440" y="12028"/>
                </a:lnTo>
                <a:lnTo>
                  <a:pt x="19608" y="12177"/>
                </a:lnTo>
                <a:lnTo>
                  <a:pt x="19822" y="12289"/>
                </a:lnTo>
                <a:lnTo>
                  <a:pt x="20025" y="12289"/>
                </a:lnTo>
                <a:lnTo>
                  <a:pt x="20238" y="12289"/>
                </a:lnTo>
                <a:lnTo>
                  <a:pt x="20452" y="12215"/>
                </a:lnTo>
                <a:lnTo>
                  <a:pt x="20643" y="12103"/>
                </a:lnTo>
                <a:lnTo>
                  <a:pt x="20846" y="11973"/>
                </a:lnTo>
                <a:lnTo>
                  <a:pt x="21037" y="11786"/>
                </a:lnTo>
                <a:lnTo>
                  <a:pt x="21206" y="11563"/>
                </a:lnTo>
                <a:lnTo>
                  <a:pt x="21363" y="11321"/>
                </a:lnTo>
                <a:lnTo>
                  <a:pt x="21465" y="11079"/>
                </a:lnTo>
                <a:lnTo>
                  <a:pt x="21577" y="10744"/>
                </a:lnTo>
                <a:lnTo>
                  <a:pt x="21622" y="10427"/>
                </a:lnTo>
                <a:lnTo>
                  <a:pt x="21645" y="10111"/>
                </a:lnTo>
                <a:lnTo>
                  <a:pt x="21622" y="9608"/>
                </a:lnTo>
                <a:lnTo>
                  <a:pt x="21577" y="9142"/>
                </a:lnTo>
                <a:lnTo>
                  <a:pt x="21465" y="8751"/>
                </a:lnTo>
                <a:lnTo>
                  <a:pt x="21363" y="8397"/>
                </a:lnTo>
                <a:lnTo>
                  <a:pt x="21206" y="8062"/>
                </a:lnTo>
                <a:lnTo>
                  <a:pt x="21037" y="7820"/>
                </a:lnTo>
                <a:lnTo>
                  <a:pt x="20846" y="7597"/>
                </a:lnTo>
                <a:lnTo>
                  <a:pt x="20643" y="7429"/>
                </a:lnTo>
                <a:lnTo>
                  <a:pt x="20452" y="7317"/>
                </a:lnTo>
                <a:lnTo>
                  <a:pt x="20238" y="7206"/>
                </a:lnTo>
                <a:lnTo>
                  <a:pt x="20025" y="7168"/>
                </a:lnTo>
                <a:lnTo>
                  <a:pt x="19822" y="7206"/>
                </a:lnTo>
                <a:lnTo>
                  <a:pt x="19608" y="7243"/>
                </a:lnTo>
                <a:lnTo>
                  <a:pt x="19440" y="7355"/>
                </a:lnTo>
                <a:lnTo>
                  <a:pt x="19271" y="7504"/>
                </a:lnTo>
                <a:lnTo>
                  <a:pt x="19136" y="7708"/>
                </a:lnTo>
                <a:lnTo>
                  <a:pt x="19012" y="7895"/>
                </a:lnTo>
                <a:lnTo>
                  <a:pt x="18832" y="8025"/>
                </a:lnTo>
                <a:lnTo>
                  <a:pt x="18663" y="8174"/>
                </a:lnTo>
                <a:lnTo>
                  <a:pt x="18472" y="8248"/>
                </a:lnTo>
                <a:lnTo>
                  <a:pt x="18270" y="8286"/>
                </a:lnTo>
                <a:lnTo>
                  <a:pt x="18078" y="8323"/>
                </a:lnTo>
                <a:lnTo>
                  <a:pt x="17887" y="8323"/>
                </a:lnTo>
                <a:lnTo>
                  <a:pt x="17696" y="8248"/>
                </a:lnTo>
                <a:lnTo>
                  <a:pt x="17493" y="8174"/>
                </a:lnTo>
                <a:lnTo>
                  <a:pt x="17302" y="8062"/>
                </a:lnTo>
                <a:lnTo>
                  <a:pt x="17133" y="7969"/>
                </a:lnTo>
                <a:lnTo>
                  <a:pt x="16976" y="7783"/>
                </a:lnTo>
                <a:lnTo>
                  <a:pt x="16852" y="7597"/>
                </a:lnTo>
                <a:lnTo>
                  <a:pt x="16740" y="7429"/>
                </a:lnTo>
                <a:lnTo>
                  <a:pt x="16672" y="7168"/>
                </a:lnTo>
                <a:lnTo>
                  <a:pt x="16638" y="6926"/>
                </a:lnTo>
                <a:lnTo>
                  <a:pt x="16616" y="6498"/>
                </a:lnTo>
                <a:lnTo>
                  <a:pt x="16616" y="5772"/>
                </a:lnTo>
                <a:lnTo>
                  <a:pt x="16650" y="4915"/>
                </a:lnTo>
                <a:lnTo>
                  <a:pt x="16695" y="3928"/>
                </a:lnTo>
                <a:lnTo>
                  <a:pt x="16762" y="2960"/>
                </a:lnTo>
                <a:lnTo>
                  <a:pt x="16830" y="1992"/>
                </a:lnTo>
                <a:lnTo>
                  <a:pt x="16908" y="1173"/>
                </a:lnTo>
                <a:lnTo>
                  <a:pt x="16976" y="521"/>
                </a:lnTo>
                <a:lnTo>
                  <a:pt x="16953" y="521"/>
                </a:lnTo>
                <a:lnTo>
                  <a:pt x="16931" y="521"/>
                </a:lnTo>
                <a:lnTo>
                  <a:pt x="16267" y="484"/>
                </a:lnTo>
                <a:lnTo>
                  <a:pt x="15637" y="428"/>
                </a:lnTo>
                <a:lnTo>
                  <a:pt x="15063" y="353"/>
                </a:lnTo>
                <a:lnTo>
                  <a:pt x="14523" y="279"/>
                </a:lnTo>
                <a:lnTo>
                  <a:pt x="14040" y="167"/>
                </a:lnTo>
                <a:lnTo>
                  <a:pt x="13635" y="93"/>
                </a:lnTo>
                <a:lnTo>
                  <a:pt x="13331" y="18"/>
                </a:lnTo>
                <a:lnTo>
                  <a:pt x="13117" y="18"/>
                </a:lnTo>
                <a:lnTo>
                  <a:pt x="12982" y="18"/>
                </a:lnTo>
                <a:lnTo>
                  <a:pt x="12858" y="130"/>
                </a:lnTo>
                <a:lnTo>
                  <a:pt x="12723" y="279"/>
                </a:lnTo>
                <a:lnTo>
                  <a:pt x="12622" y="446"/>
                </a:lnTo>
                <a:lnTo>
                  <a:pt x="12510" y="670"/>
                </a:lnTo>
                <a:lnTo>
                  <a:pt x="12419" y="912"/>
                </a:lnTo>
                <a:lnTo>
                  <a:pt x="12363" y="1210"/>
                </a:lnTo>
                <a:lnTo>
                  <a:pt x="12318" y="1526"/>
                </a:lnTo>
                <a:lnTo>
                  <a:pt x="12273" y="1843"/>
                </a:lnTo>
                <a:lnTo>
                  <a:pt x="12251" y="2215"/>
                </a:lnTo>
                <a:lnTo>
                  <a:pt x="12273" y="2532"/>
                </a:lnTo>
                <a:lnTo>
                  <a:pt x="12318" y="2886"/>
                </a:lnTo>
                <a:lnTo>
                  <a:pt x="12386" y="3240"/>
                </a:lnTo>
                <a:lnTo>
                  <a:pt x="12464" y="3556"/>
                </a:lnTo>
                <a:lnTo>
                  <a:pt x="12577" y="3891"/>
                </a:lnTo>
                <a:lnTo>
                  <a:pt x="12746" y="4171"/>
                </a:lnTo>
                <a:lnTo>
                  <a:pt x="12926" y="4487"/>
                </a:lnTo>
                <a:lnTo>
                  <a:pt x="13050" y="4860"/>
                </a:lnTo>
                <a:lnTo>
                  <a:pt x="13162" y="5251"/>
                </a:lnTo>
                <a:lnTo>
                  <a:pt x="13218" y="5604"/>
                </a:lnTo>
                <a:lnTo>
                  <a:pt x="13263" y="5995"/>
                </a:lnTo>
                <a:lnTo>
                  <a:pt x="13241" y="6386"/>
                </a:lnTo>
                <a:lnTo>
                  <a:pt x="13218" y="6740"/>
                </a:lnTo>
                <a:lnTo>
                  <a:pt x="13139" y="7094"/>
                </a:lnTo>
                <a:lnTo>
                  <a:pt x="13050" y="7429"/>
                </a:lnTo>
                <a:lnTo>
                  <a:pt x="12903" y="7746"/>
                </a:lnTo>
                <a:lnTo>
                  <a:pt x="12723" y="8025"/>
                </a:lnTo>
                <a:lnTo>
                  <a:pt x="12532" y="8286"/>
                </a:lnTo>
                <a:lnTo>
                  <a:pt x="12318" y="8491"/>
                </a:lnTo>
                <a:lnTo>
                  <a:pt x="12060" y="8677"/>
                </a:lnTo>
                <a:lnTo>
                  <a:pt x="11756" y="8788"/>
                </a:lnTo>
                <a:lnTo>
                  <a:pt x="11452" y="8826"/>
                </a:lnTo>
                <a:lnTo>
                  <a:pt x="11283" y="8826"/>
                </a:lnTo>
                <a:lnTo>
                  <a:pt x="11126" y="8826"/>
                </a:lnTo>
                <a:lnTo>
                  <a:pt x="11002" y="8788"/>
                </a:lnTo>
                <a:lnTo>
                  <a:pt x="10845" y="8714"/>
                </a:lnTo>
                <a:lnTo>
                  <a:pt x="10721" y="8640"/>
                </a:lnTo>
                <a:lnTo>
                  <a:pt x="10608" y="8565"/>
                </a:lnTo>
                <a:lnTo>
                  <a:pt x="10485" y="8453"/>
                </a:lnTo>
                <a:lnTo>
                  <a:pt x="10372" y="8323"/>
                </a:lnTo>
                <a:lnTo>
                  <a:pt x="10181" y="8062"/>
                </a:lnTo>
                <a:lnTo>
                  <a:pt x="10035" y="7746"/>
                </a:lnTo>
                <a:lnTo>
                  <a:pt x="9900" y="7392"/>
                </a:lnTo>
                <a:lnTo>
                  <a:pt x="9787" y="7001"/>
                </a:lnTo>
                <a:lnTo>
                  <a:pt x="9731" y="6610"/>
                </a:lnTo>
                <a:lnTo>
                  <a:pt x="9686" y="6219"/>
                </a:lnTo>
                <a:lnTo>
                  <a:pt x="9663" y="5772"/>
                </a:lnTo>
                <a:lnTo>
                  <a:pt x="9686" y="5381"/>
                </a:lnTo>
                <a:lnTo>
                  <a:pt x="9753" y="4990"/>
                </a:lnTo>
                <a:lnTo>
                  <a:pt x="9832" y="4636"/>
                </a:lnTo>
                <a:lnTo>
                  <a:pt x="9945" y="4320"/>
                </a:lnTo>
                <a:lnTo>
                  <a:pt x="10068" y="4022"/>
                </a:lnTo>
                <a:lnTo>
                  <a:pt x="10203" y="3817"/>
                </a:lnTo>
                <a:lnTo>
                  <a:pt x="10316" y="3593"/>
                </a:lnTo>
                <a:lnTo>
                  <a:pt x="10395" y="3351"/>
                </a:lnTo>
                <a:lnTo>
                  <a:pt x="10462" y="3109"/>
                </a:lnTo>
                <a:lnTo>
                  <a:pt x="10507" y="2848"/>
                </a:lnTo>
                <a:lnTo>
                  <a:pt x="10530" y="2606"/>
                </a:lnTo>
                <a:lnTo>
                  <a:pt x="10507" y="2346"/>
                </a:lnTo>
                <a:lnTo>
                  <a:pt x="10462" y="2141"/>
                </a:lnTo>
                <a:lnTo>
                  <a:pt x="10395" y="1880"/>
                </a:lnTo>
                <a:lnTo>
                  <a:pt x="10293" y="1638"/>
                </a:lnTo>
                <a:lnTo>
                  <a:pt x="10158" y="1415"/>
                </a:lnTo>
                <a:lnTo>
                  <a:pt x="9967" y="1210"/>
                </a:lnTo>
                <a:lnTo>
                  <a:pt x="9753" y="986"/>
                </a:lnTo>
                <a:lnTo>
                  <a:pt x="9495" y="819"/>
                </a:lnTo>
                <a:lnTo>
                  <a:pt x="9191" y="670"/>
                </a:lnTo>
                <a:lnTo>
                  <a:pt x="8842" y="521"/>
                </a:lnTo>
                <a:lnTo>
                  <a:pt x="8471" y="446"/>
                </a:lnTo>
                <a:lnTo>
                  <a:pt x="7998" y="428"/>
                </a:lnTo>
                <a:lnTo>
                  <a:pt x="7413" y="428"/>
                </a:lnTo>
                <a:lnTo>
                  <a:pt x="6817" y="446"/>
                </a:lnTo>
                <a:lnTo>
                  <a:pt x="6187" y="521"/>
                </a:lnTo>
                <a:lnTo>
                  <a:pt x="5602" y="633"/>
                </a:lnTo>
                <a:lnTo>
                  <a:pt x="5107" y="744"/>
                </a:lnTo>
                <a:lnTo>
                  <a:pt x="4725" y="856"/>
                </a:lnTo>
                <a:lnTo>
                  <a:pt x="4848" y="1564"/>
                </a:lnTo>
                <a:lnTo>
                  <a:pt x="5028" y="2495"/>
                </a:lnTo>
                <a:lnTo>
                  <a:pt x="5175" y="3556"/>
                </a:lnTo>
                <a:lnTo>
                  <a:pt x="5298" y="4673"/>
                </a:lnTo>
                <a:lnTo>
                  <a:pt x="5343" y="5213"/>
                </a:lnTo>
                <a:lnTo>
                  <a:pt x="5388" y="5753"/>
                </a:lnTo>
                <a:lnTo>
                  <a:pt x="5411" y="6275"/>
                </a:lnTo>
                <a:lnTo>
                  <a:pt x="5411" y="6740"/>
                </a:lnTo>
                <a:lnTo>
                  <a:pt x="5366" y="7168"/>
                </a:lnTo>
                <a:lnTo>
                  <a:pt x="5321" y="7541"/>
                </a:lnTo>
                <a:lnTo>
                  <a:pt x="5287" y="7708"/>
                </a:lnTo>
                <a:lnTo>
                  <a:pt x="5242" y="7857"/>
                </a:lnTo>
                <a:lnTo>
                  <a:pt x="5197" y="7969"/>
                </a:lnTo>
                <a:lnTo>
                  <a:pt x="5130" y="8062"/>
                </a:lnTo>
                <a:lnTo>
                  <a:pt x="5006" y="8248"/>
                </a:lnTo>
                <a:lnTo>
                  <a:pt x="4848" y="8397"/>
                </a:lnTo>
                <a:lnTo>
                  <a:pt x="4725" y="8528"/>
                </a:lnTo>
                <a:lnTo>
                  <a:pt x="4567" y="8640"/>
                </a:lnTo>
                <a:lnTo>
                  <a:pt x="4421" y="8714"/>
                </a:lnTo>
                <a:lnTo>
                  <a:pt x="4263" y="8751"/>
                </a:lnTo>
                <a:lnTo>
                  <a:pt x="4095" y="8788"/>
                </a:lnTo>
                <a:lnTo>
                  <a:pt x="3948" y="8788"/>
                </a:lnTo>
                <a:lnTo>
                  <a:pt x="3791" y="8751"/>
                </a:lnTo>
                <a:lnTo>
                  <a:pt x="3667" y="8714"/>
                </a:lnTo>
                <a:lnTo>
                  <a:pt x="3510" y="8677"/>
                </a:lnTo>
                <a:lnTo>
                  <a:pt x="3386" y="8602"/>
                </a:lnTo>
                <a:lnTo>
                  <a:pt x="3251" y="8491"/>
                </a:lnTo>
                <a:lnTo>
                  <a:pt x="3127" y="8360"/>
                </a:lnTo>
                <a:lnTo>
                  <a:pt x="3015" y="8248"/>
                </a:lnTo>
                <a:lnTo>
                  <a:pt x="2925" y="8062"/>
                </a:lnTo>
                <a:lnTo>
                  <a:pt x="2778" y="7857"/>
                </a:lnTo>
                <a:lnTo>
                  <a:pt x="2610" y="7671"/>
                </a:lnTo>
                <a:lnTo>
                  <a:pt x="2407" y="7541"/>
                </a:lnTo>
                <a:lnTo>
                  <a:pt x="2171" y="7466"/>
                </a:lnTo>
                <a:lnTo>
                  <a:pt x="1957" y="7429"/>
                </a:lnTo>
                <a:lnTo>
                  <a:pt x="1698" y="7429"/>
                </a:lnTo>
                <a:lnTo>
                  <a:pt x="1462" y="7466"/>
                </a:lnTo>
                <a:lnTo>
                  <a:pt x="1226" y="7559"/>
                </a:lnTo>
                <a:lnTo>
                  <a:pt x="989" y="7708"/>
                </a:lnTo>
                <a:lnTo>
                  <a:pt x="776" y="7932"/>
                </a:lnTo>
                <a:lnTo>
                  <a:pt x="551" y="8211"/>
                </a:lnTo>
                <a:lnTo>
                  <a:pt x="382" y="8528"/>
                </a:lnTo>
                <a:lnTo>
                  <a:pt x="315" y="8714"/>
                </a:lnTo>
                <a:lnTo>
                  <a:pt x="236" y="8919"/>
                </a:lnTo>
                <a:lnTo>
                  <a:pt x="191" y="9142"/>
                </a:lnTo>
                <a:lnTo>
                  <a:pt x="123" y="9347"/>
                </a:lnTo>
                <a:lnTo>
                  <a:pt x="78" y="9608"/>
                </a:lnTo>
                <a:lnTo>
                  <a:pt x="56" y="9887"/>
                </a:lnTo>
                <a:lnTo>
                  <a:pt x="33" y="10185"/>
                </a:lnTo>
                <a:lnTo>
                  <a:pt x="33" y="10464"/>
                </a:lnTo>
                <a:lnTo>
                  <a:pt x="33" y="10706"/>
                </a:lnTo>
                <a:lnTo>
                  <a:pt x="56" y="10967"/>
                </a:lnTo>
                <a:lnTo>
                  <a:pt x="78" y="11172"/>
                </a:lnTo>
                <a:lnTo>
                  <a:pt x="123" y="11395"/>
                </a:lnTo>
                <a:lnTo>
                  <a:pt x="168" y="11600"/>
                </a:lnTo>
                <a:lnTo>
                  <a:pt x="236" y="11786"/>
                </a:lnTo>
                <a:lnTo>
                  <a:pt x="292" y="11973"/>
                </a:lnTo>
                <a:lnTo>
                  <a:pt x="382" y="12140"/>
                </a:lnTo>
                <a:lnTo>
                  <a:pt x="540" y="12419"/>
                </a:lnTo>
                <a:lnTo>
                  <a:pt x="731" y="12680"/>
                </a:lnTo>
                <a:lnTo>
                  <a:pt x="944" y="12866"/>
                </a:lnTo>
                <a:lnTo>
                  <a:pt x="1158" y="12997"/>
                </a:lnTo>
                <a:lnTo>
                  <a:pt x="1395" y="13108"/>
                </a:lnTo>
                <a:lnTo>
                  <a:pt x="1608" y="13183"/>
                </a:lnTo>
                <a:lnTo>
                  <a:pt x="1856" y="13183"/>
                </a:lnTo>
                <a:lnTo>
                  <a:pt x="2070" y="13146"/>
                </a:lnTo>
                <a:lnTo>
                  <a:pt x="2261" y="13071"/>
                </a:lnTo>
                <a:lnTo>
                  <a:pt x="2430" y="12960"/>
                </a:lnTo>
                <a:lnTo>
                  <a:pt x="2587" y="12792"/>
                </a:lnTo>
                <a:lnTo>
                  <a:pt x="2688" y="12606"/>
                </a:lnTo>
                <a:lnTo>
                  <a:pt x="2801" y="12419"/>
                </a:lnTo>
                <a:lnTo>
                  <a:pt x="2925" y="12289"/>
                </a:lnTo>
                <a:lnTo>
                  <a:pt x="3082" y="12177"/>
                </a:lnTo>
                <a:lnTo>
                  <a:pt x="3228" y="12103"/>
                </a:lnTo>
                <a:lnTo>
                  <a:pt x="3408" y="12103"/>
                </a:lnTo>
                <a:lnTo>
                  <a:pt x="3577" y="12103"/>
                </a:lnTo>
                <a:lnTo>
                  <a:pt x="3723" y="12177"/>
                </a:lnTo>
                <a:lnTo>
                  <a:pt x="3903" y="12252"/>
                </a:lnTo>
                <a:lnTo>
                  <a:pt x="4072" y="12364"/>
                </a:lnTo>
                <a:lnTo>
                  <a:pt x="4230" y="12494"/>
                </a:lnTo>
                <a:lnTo>
                  <a:pt x="4353" y="12643"/>
                </a:lnTo>
                <a:lnTo>
                  <a:pt x="4488" y="12829"/>
                </a:lnTo>
                <a:lnTo>
                  <a:pt x="4567" y="13034"/>
                </a:lnTo>
                <a:lnTo>
                  <a:pt x="4657" y="13257"/>
                </a:lnTo>
                <a:lnTo>
                  <a:pt x="4702" y="13462"/>
                </a:lnTo>
                <a:lnTo>
                  <a:pt x="4725" y="13686"/>
                </a:lnTo>
                <a:lnTo>
                  <a:pt x="4702" y="14282"/>
                </a:lnTo>
                <a:lnTo>
                  <a:pt x="4657" y="15045"/>
                </a:lnTo>
                <a:lnTo>
                  <a:pt x="4612" y="15976"/>
                </a:lnTo>
                <a:lnTo>
                  <a:pt x="4590" y="16926"/>
                </a:lnTo>
                <a:lnTo>
                  <a:pt x="4567" y="17968"/>
                </a:lnTo>
                <a:lnTo>
                  <a:pt x="4567" y="19011"/>
                </a:lnTo>
                <a:lnTo>
                  <a:pt x="4590" y="19514"/>
                </a:lnTo>
                <a:lnTo>
                  <a:pt x="4612" y="19980"/>
                </a:lnTo>
                <a:lnTo>
                  <a:pt x="4657" y="20426"/>
                </a:lnTo>
                <a:lnTo>
                  <a:pt x="4725" y="20836"/>
                </a:lnTo>
                <a:lnTo>
                  <a:pt x="4848" y="20929"/>
                </a:lnTo>
                <a:lnTo>
                  <a:pt x="5040" y="21004"/>
                </a:lnTo>
                <a:lnTo>
                  <a:pt x="5265" y="21078"/>
                </a:lnTo>
                <a:lnTo>
                  <a:pt x="5478" y="21115"/>
                </a:lnTo>
                <a:lnTo>
                  <a:pt x="6041" y="21115"/>
                </a:lnTo>
                <a:lnTo>
                  <a:pt x="6637" y="21078"/>
                </a:lnTo>
                <a:lnTo>
                  <a:pt x="7312" y="21004"/>
                </a:lnTo>
                <a:lnTo>
                  <a:pt x="7998" y="20929"/>
                </a:lnTo>
                <a:lnTo>
                  <a:pt x="8696" y="20855"/>
                </a:lnTo>
                <a:lnTo>
                  <a:pt x="9360" y="20836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21" name="Puzzle3"/>
          <p:cNvSpPr>
            <a:spLocks noEditPoints="1" noChangeArrowheads="1"/>
          </p:cNvSpPr>
          <p:nvPr/>
        </p:nvSpPr>
        <p:spPr bwMode="auto">
          <a:xfrm>
            <a:off x="6482794" y="2191869"/>
            <a:ext cx="1012316" cy="1221887"/>
          </a:xfrm>
          <a:custGeom>
            <a:avLst/>
            <a:gdLst>
              <a:gd name="T0" fmla="*/ 10391 w 21600"/>
              <a:gd name="T1" fmla="*/ 15806 h 21600"/>
              <a:gd name="T2" fmla="*/ 20551 w 21600"/>
              <a:gd name="T3" fmla="*/ 21088 h 21600"/>
              <a:gd name="T4" fmla="*/ 13180 w 21600"/>
              <a:gd name="T5" fmla="*/ 13801 h 21600"/>
              <a:gd name="T6" fmla="*/ 20551 w 21600"/>
              <a:gd name="T7" fmla="*/ 7025 h 21600"/>
              <a:gd name="T8" fmla="*/ 10500 w 21600"/>
              <a:gd name="T9" fmla="*/ 52 h 21600"/>
              <a:gd name="T10" fmla="*/ 692 w 21600"/>
              <a:gd name="T11" fmla="*/ 6802 h 21600"/>
              <a:gd name="T12" fmla="*/ 8064 w 21600"/>
              <a:gd name="T13" fmla="*/ 13526 h 21600"/>
              <a:gd name="T14" fmla="*/ 692 w 21600"/>
              <a:gd name="T15" fmla="*/ 21088 h 21600"/>
              <a:gd name="T16" fmla="*/ 2273 w 21600"/>
              <a:gd name="T17" fmla="*/ 7719 h 21600"/>
              <a:gd name="T18" fmla="*/ 19149 w 21600"/>
              <a:gd name="T19" fmla="*/ 20237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6625" y="20892"/>
                </a:moveTo>
                <a:lnTo>
                  <a:pt x="7105" y="21023"/>
                </a:lnTo>
                <a:lnTo>
                  <a:pt x="7513" y="21088"/>
                </a:lnTo>
                <a:lnTo>
                  <a:pt x="7922" y="21115"/>
                </a:lnTo>
                <a:lnTo>
                  <a:pt x="8242" y="21115"/>
                </a:lnTo>
                <a:lnTo>
                  <a:pt x="8544" y="21062"/>
                </a:lnTo>
                <a:lnTo>
                  <a:pt x="8810" y="20997"/>
                </a:lnTo>
                <a:lnTo>
                  <a:pt x="9023" y="20892"/>
                </a:lnTo>
                <a:lnTo>
                  <a:pt x="9148" y="20761"/>
                </a:lnTo>
                <a:lnTo>
                  <a:pt x="9290" y="20616"/>
                </a:lnTo>
                <a:lnTo>
                  <a:pt x="9361" y="20459"/>
                </a:lnTo>
                <a:lnTo>
                  <a:pt x="9396" y="20289"/>
                </a:lnTo>
                <a:lnTo>
                  <a:pt x="9396" y="20092"/>
                </a:lnTo>
                <a:lnTo>
                  <a:pt x="9325" y="19909"/>
                </a:lnTo>
                <a:lnTo>
                  <a:pt x="9219" y="19738"/>
                </a:lnTo>
                <a:lnTo>
                  <a:pt x="9094" y="19555"/>
                </a:lnTo>
                <a:lnTo>
                  <a:pt x="8917" y="19384"/>
                </a:lnTo>
                <a:lnTo>
                  <a:pt x="8650" y="19162"/>
                </a:lnTo>
                <a:lnTo>
                  <a:pt x="8437" y="18900"/>
                </a:lnTo>
                <a:lnTo>
                  <a:pt x="8277" y="18624"/>
                </a:lnTo>
                <a:lnTo>
                  <a:pt x="8135" y="18349"/>
                </a:lnTo>
                <a:lnTo>
                  <a:pt x="8028" y="18048"/>
                </a:lnTo>
                <a:lnTo>
                  <a:pt x="7993" y="17746"/>
                </a:lnTo>
                <a:lnTo>
                  <a:pt x="7993" y="17471"/>
                </a:lnTo>
                <a:lnTo>
                  <a:pt x="8028" y="17169"/>
                </a:lnTo>
                <a:lnTo>
                  <a:pt x="8135" y="16920"/>
                </a:lnTo>
                <a:lnTo>
                  <a:pt x="8277" y="16671"/>
                </a:lnTo>
                <a:lnTo>
                  <a:pt x="8366" y="16540"/>
                </a:lnTo>
                <a:lnTo>
                  <a:pt x="8473" y="16409"/>
                </a:lnTo>
                <a:lnTo>
                  <a:pt x="8615" y="16317"/>
                </a:lnTo>
                <a:lnTo>
                  <a:pt x="8739" y="16213"/>
                </a:lnTo>
                <a:lnTo>
                  <a:pt x="8881" y="16134"/>
                </a:lnTo>
                <a:lnTo>
                  <a:pt x="9059" y="16055"/>
                </a:lnTo>
                <a:lnTo>
                  <a:pt x="9254" y="15990"/>
                </a:lnTo>
                <a:lnTo>
                  <a:pt x="9432" y="15911"/>
                </a:lnTo>
                <a:lnTo>
                  <a:pt x="9663" y="15885"/>
                </a:lnTo>
                <a:lnTo>
                  <a:pt x="9876" y="15833"/>
                </a:lnTo>
                <a:lnTo>
                  <a:pt x="10142" y="15806"/>
                </a:lnTo>
                <a:lnTo>
                  <a:pt x="10391" y="15806"/>
                </a:lnTo>
                <a:lnTo>
                  <a:pt x="10728" y="15806"/>
                </a:lnTo>
                <a:lnTo>
                  <a:pt x="10995" y="15806"/>
                </a:lnTo>
                <a:lnTo>
                  <a:pt x="11279" y="15833"/>
                </a:lnTo>
                <a:lnTo>
                  <a:pt x="11546" y="15885"/>
                </a:lnTo>
                <a:lnTo>
                  <a:pt x="11776" y="15937"/>
                </a:lnTo>
                <a:lnTo>
                  <a:pt x="12025" y="15990"/>
                </a:lnTo>
                <a:lnTo>
                  <a:pt x="12221" y="16055"/>
                </a:lnTo>
                <a:lnTo>
                  <a:pt x="12434" y="16134"/>
                </a:lnTo>
                <a:lnTo>
                  <a:pt x="12611" y="16213"/>
                </a:lnTo>
                <a:lnTo>
                  <a:pt x="12771" y="16317"/>
                </a:lnTo>
                <a:lnTo>
                  <a:pt x="12913" y="16409"/>
                </a:lnTo>
                <a:lnTo>
                  <a:pt x="13038" y="16514"/>
                </a:lnTo>
                <a:lnTo>
                  <a:pt x="13251" y="16737"/>
                </a:lnTo>
                <a:lnTo>
                  <a:pt x="13428" y="16986"/>
                </a:lnTo>
                <a:lnTo>
                  <a:pt x="13517" y="17248"/>
                </a:lnTo>
                <a:lnTo>
                  <a:pt x="13588" y="17523"/>
                </a:lnTo>
                <a:lnTo>
                  <a:pt x="13588" y="17799"/>
                </a:lnTo>
                <a:lnTo>
                  <a:pt x="13517" y="18074"/>
                </a:lnTo>
                <a:lnTo>
                  <a:pt x="13428" y="18323"/>
                </a:lnTo>
                <a:lnTo>
                  <a:pt x="13286" y="18572"/>
                </a:lnTo>
                <a:lnTo>
                  <a:pt x="13109" y="18808"/>
                </a:lnTo>
                <a:lnTo>
                  <a:pt x="12878" y="19031"/>
                </a:lnTo>
                <a:lnTo>
                  <a:pt x="12434" y="19411"/>
                </a:lnTo>
                <a:lnTo>
                  <a:pt x="12132" y="19738"/>
                </a:lnTo>
                <a:lnTo>
                  <a:pt x="12025" y="19856"/>
                </a:lnTo>
                <a:lnTo>
                  <a:pt x="11919" y="20014"/>
                </a:lnTo>
                <a:lnTo>
                  <a:pt x="11883" y="20132"/>
                </a:lnTo>
                <a:lnTo>
                  <a:pt x="11883" y="20263"/>
                </a:lnTo>
                <a:lnTo>
                  <a:pt x="11883" y="20394"/>
                </a:lnTo>
                <a:lnTo>
                  <a:pt x="11954" y="20485"/>
                </a:lnTo>
                <a:lnTo>
                  <a:pt x="12061" y="20590"/>
                </a:lnTo>
                <a:lnTo>
                  <a:pt x="12185" y="20695"/>
                </a:lnTo>
                <a:lnTo>
                  <a:pt x="12327" y="20787"/>
                </a:lnTo>
                <a:lnTo>
                  <a:pt x="12540" y="20892"/>
                </a:lnTo>
                <a:lnTo>
                  <a:pt x="12771" y="20997"/>
                </a:lnTo>
                <a:lnTo>
                  <a:pt x="13073" y="21088"/>
                </a:lnTo>
                <a:lnTo>
                  <a:pt x="13428" y="21193"/>
                </a:lnTo>
                <a:lnTo>
                  <a:pt x="13873" y="21298"/>
                </a:lnTo>
                <a:lnTo>
                  <a:pt x="14317" y="21390"/>
                </a:lnTo>
                <a:lnTo>
                  <a:pt x="14778" y="21468"/>
                </a:lnTo>
                <a:lnTo>
                  <a:pt x="15294" y="21547"/>
                </a:lnTo>
                <a:lnTo>
                  <a:pt x="15809" y="21600"/>
                </a:lnTo>
                <a:lnTo>
                  <a:pt x="16359" y="21652"/>
                </a:lnTo>
                <a:lnTo>
                  <a:pt x="16875" y="21678"/>
                </a:lnTo>
                <a:lnTo>
                  <a:pt x="17407" y="21678"/>
                </a:lnTo>
                <a:lnTo>
                  <a:pt x="17958" y="21678"/>
                </a:lnTo>
                <a:lnTo>
                  <a:pt x="18473" y="21652"/>
                </a:lnTo>
                <a:lnTo>
                  <a:pt x="18953" y="21573"/>
                </a:lnTo>
                <a:lnTo>
                  <a:pt x="19397" y="21495"/>
                </a:lnTo>
                <a:lnTo>
                  <a:pt x="19841" y="21390"/>
                </a:lnTo>
                <a:lnTo>
                  <a:pt x="20214" y="21272"/>
                </a:lnTo>
                <a:lnTo>
                  <a:pt x="20551" y="21088"/>
                </a:lnTo>
                <a:lnTo>
                  <a:pt x="20480" y="20787"/>
                </a:lnTo>
                <a:lnTo>
                  <a:pt x="20409" y="20485"/>
                </a:lnTo>
                <a:lnTo>
                  <a:pt x="20356" y="20158"/>
                </a:lnTo>
                <a:lnTo>
                  <a:pt x="20356" y="19804"/>
                </a:lnTo>
                <a:lnTo>
                  <a:pt x="20321" y="19083"/>
                </a:lnTo>
                <a:lnTo>
                  <a:pt x="20356" y="18349"/>
                </a:lnTo>
                <a:lnTo>
                  <a:pt x="20409" y="17641"/>
                </a:lnTo>
                <a:lnTo>
                  <a:pt x="20480" y="17012"/>
                </a:lnTo>
                <a:lnTo>
                  <a:pt x="20551" y="16488"/>
                </a:lnTo>
                <a:lnTo>
                  <a:pt x="20551" y="16055"/>
                </a:lnTo>
                <a:lnTo>
                  <a:pt x="20551" y="15911"/>
                </a:lnTo>
                <a:lnTo>
                  <a:pt x="20445" y="15754"/>
                </a:lnTo>
                <a:lnTo>
                  <a:pt x="20356" y="15610"/>
                </a:lnTo>
                <a:lnTo>
                  <a:pt x="20178" y="15452"/>
                </a:lnTo>
                <a:lnTo>
                  <a:pt x="20001" y="15334"/>
                </a:lnTo>
                <a:lnTo>
                  <a:pt x="19770" y="15230"/>
                </a:lnTo>
                <a:lnTo>
                  <a:pt x="19521" y="15125"/>
                </a:lnTo>
                <a:lnTo>
                  <a:pt x="19290" y="15059"/>
                </a:lnTo>
                <a:lnTo>
                  <a:pt x="19024" y="15007"/>
                </a:lnTo>
                <a:lnTo>
                  <a:pt x="18740" y="14954"/>
                </a:lnTo>
                <a:lnTo>
                  <a:pt x="18509" y="14954"/>
                </a:lnTo>
                <a:lnTo>
                  <a:pt x="18225" y="14954"/>
                </a:lnTo>
                <a:lnTo>
                  <a:pt x="17994" y="15007"/>
                </a:lnTo>
                <a:lnTo>
                  <a:pt x="17763" y="15085"/>
                </a:lnTo>
                <a:lnTo>
                  <a:pt x="17550" y="15177"/>
                </a:lnTo>
                <a:lnTo>
                  <a:pt x="17372" y="15308"/>
                </a:lnTo>
                <a:lnTo>
                  <a:pt x="17176" y="15426"/>
                </a:lnTo>
                <a:lnTo>
                  <a:pt x="16928" y="15557"/>
                </a:lnTo>
                <a:lnTo>
                  <a:pt x="16661" y="15636"/>
                </a:lnTo>
                <a:lnTo>
                  <a:pt x="16359" y="15688"/>
                </a:lnTo>
                <a:lnTo>
                  <a:pt x="16022" y="15715"/>
                </a:lnTo>
                <a:lnTo>
                  <a:pt x="15667" y="15688"/>
                </a:lnTo>
                <a:lnTo>
                  <a:pt x="15294" y="15662"/>
                </a:lnTo>
                <a:lnTo>
                  <a:pt x="14956" y="15583"/>
                </a:lnTo>
                <a:lnTo>
                  <a:pt x="14619" y="15479"/>
                </a:lnTo>
                <a:lnTo>
                  <a:pt x="14281" y="15334"/>
                </a:lnTo>
                <a:lnTo>
                  <a:pt x="13961" y="15177"/>
                </a:lnTo>
                <a:lnTo>
                  <a:pt x="13695" y="14981"/>
                </a:lnTo>
                <a:lnTo>
                  <a:pt x="13588" y="14850"/>
                </a:lnTo>
                <a:lnTo>
                  <a:pt x="13482" y="14732"/>
                </a:lnTo>
                <a:lnTo>
                  <a:pt x="13393" y="14600"/>
                </a:lnTo>
                <a:lnTo>
                  <a:pt x="13322" y="14456"/>
                </a:lnTo>
                <a:lnTo>
                  <a:pt x="13251" y="14299"/>
                </a:lnTo>
                <a:lnTo>
                  <a:pt x="13215" y="14155"/>
                </a:lnTo>
                <a:lnTo>
                  <a:pt x="13180" y="13971"/>
                </a:lnTo>
                <a:lnTo>
                  <a:pt x="13180" y="13801"/>
                </a:lnTo>
                <a:lnTo>
                  <a:pt x="13180" y="13591"/>
                </a:lnTo>
                <a:lnTo>
                  <a:pt x="13215" y="13395"/>
                </a:lnTo>
                <a:lnTo>
                  <a:pt x="13251" y="13198"/>
                </a:lnTo>
                <a:lnTo>
                  <a:pt x="13322" y="13015"/>
                </a:lnTo>
                <a:lnTo>
                  <a:pt x="13393" y="12870"/>
                </a:lnTo>
                <a:lnTo>
                  <a:pt x="13482" y="12713"/>
                </a:lnTo>
                <a:lnTo>
                  <a:pt x="13588" y="12569"/>
                </a:lnTo>
                <a:lnTo>
                  <a:pt x="13730" y="12438"/>
                </a:lnTo>
                <a:lnTo>
                  <a:pt x="13997" y="12215"/>
                </a:lnTo>
                <a:lnTo>
                  <a:pt x="14334" y="12005"/>
                </a:lnTo>
                <a:lnTo>
                  <a:pt x="14690" y="11861"/>
                </a:lnTo>
                <a:lnTo>
                  <a:pt x="15063" y="11756"/>
                </a:lnTo>
                <a:lnTo>
                  <a:pt x="15436" y="11678"/>
                </a:lnTo>
                <a:lnTo>
                  <a:pt x="15809" y="11638"/>
                </a:lnTo>
                <a:lnTo>
                  <a:pt x="16182" y="11638"/>
                </a:lnTo>
                <a:lnTo>
                  <a:pt x="16555" y="11678"/>
                </a:lnTo>
                <a:lnTo>
                  <a:pt x="16910" y="11730"/>
                </a:lnTo>
                <a:lnTo>
                  <a:pt x="17248" y="11835"/>
                </a:lnTo>
                <a:lnTo>
                  <a:pt x="17514" y="11966"/>
                </a:lnTo>
                <a:lnTo>
                  <a:pt x="17763" y="12110"/>
                </a:lnTo>
                <a:lnTo>
                  <a:pt x="17887" y="12215"/>
                </a:lnTo>
                <a:lnTo>
                  <a:pt x="18065" y="12307"/>
                </a:lnTo>
                <a:lnTo>
                  <a:pt x="18260" y="12412"/>
                </a:lnTo>
                <a:lnTo>
                  <a:pt x="18438" y="12464"/>
                </a:lnTo>
                <a:lnTo>
                  <a:pt x="18669" y="12543"/>
                </a:lnTo>
                <a:lnTo>
                  <a:pt x="18882" y="12569"/>
                </a:lnTo>
                <a:lnTo>
                  <a:pt x="19113" y="12595"/>
                </a:lnTo>
                <a:lnTo>
                  <a:pt x="19361" y="12608"/>
                </a:lnTo>
                <a:lnTo>
                  <a:pt x="19592" y="12608"/>
                </a:lnTo>
                <a:lnTo>
                  <a:pt x="19841" y="12595"/>
                </a:lnTo>
                <a:lnTo>
                  <a:pt x="20072" y="12543"/>
                </a:lnTo>
                <a:lnTo>
                  <a:pt x="20321" y="12490"/>
                </a:lnTo>
                <a:lnTo>
                  <a:pt x="20551" y="12438"/>
                </a:lnTo>
                <a:lnTo>
                  <a:pt x="20800" y="12333"/>
                </a:lnTo>
                <a:lnTo>
                  <a:pt x="20996" y="12241"/>
                </a:lnTo>
                <a:lnTo>
                  <a:pt x="21244" y="12110"/>
                </a:lnTo>
                <a:lnTo>
                  <a:pt x="21298" y="12032"/>
                </a:lnTo>
                <a:lnTo>
                  <a:pt x="21404" y="11966"/>
                </a:lnTo>
                <a:lnTo>
                  <a:pt x="21475" y="11861"/>
                </a:lnTo>
                <a:lnTo>
                  <a:pt x="21511" y="11730"/>
                </a:lnTo>
                <a:lnTo>
                  <a:pt x="21617" y="11481"/>
                </a:lnTo>
                <a:lnTo>
                  <a:pt x="21653" y="11180"/>
                </a:lnTo>
                <a:lnTo>
                  <a:pt x="21653" y="10826"/>
                </a:lnTo>
                <a:lnTo>
                  <a:pt x="21653" y="10472"/>
                </a:lnTo>
                <a:lnTo>
                  <a:pt x="21582" y="10092"/>
                </a:lnTo>
                <a:lnTo>
                  <a:pt x="21511" y="9725"/>
                </a:lnTo>
                <a:lnTo>
                  <a:pt x="21298" y="8912"/>
                </a:lnTo>
                <a:lnTo>
                  <a:pt x="21067" y="8191"/>
                </a:lnTo>
                <a:lnTo>
                  <a:pt x="20800" y="7536"/>
                </a:lnTo>
                <a:lnTo>
                  <a:pt x="20551" y="7025"/>
                </a:lnTo>
                <a:lnTo>
                  <a:pt x="20001" y="7103"/>
                </a:lnTo>
                <a:lnTo>
                  <a:pt x="19432" y="7156"/>
                </a:lnTo>
                <a:lnTo>
                  <a:pt x="18846" y="7208"/>
                </a:lnTo>
                <a:lnTo>
                  <a:pt x="18225" y="7208"/>
                </a:lnTo>
                <a:lnTo>
                  <a:pt x="17656" y="7208"/>
                </a:lnTo>
                <a:lnTo>
                  <a:pt x="17070" y="7182"/>
                </a:lnTo>
                <a:lnTo>
                  <a:pt x="16484" y="7156"/>
                </a:lnTo>
                <a:lnTo>
                  <a:pt x="15986" y="7103"/>
                </a:lnTo>
                <a:lnTo>
                  <a:pt x="14992" y="6999"/>
                </a:lnTo>
                <a:lnTo>
                  <a:pt x="14210" y="6907"/>
                </a:lnTo>
                <a:lnTo>
                  <a:pt x="13695" y="6828"/>
                </a:lnTo>
                <a:lnTo>
                  <a:pt x="13517" y="6802"/>
                </a:lnTo>
                <a:lnTo>
                  <a:pt x="13073" y="6645"/>
                </a:lnTo>
                <a:lnTo>
                  <a:pt x="12700" y="6474"/>
                </a:lnTo>
                <a:lnTo>
                  <a:pt x="12363" y="6304"/>
                </a:lnTo>
                <a:lnTo>
                  <a:pt x="12132" y="6094"/>
                </a:lnTo>
                <a:lnTo>
                  <a:pt x="11919" y="5871"/>
                </a:lnTo>
                <a:lnTo>
                  <a:pt x="11776" y="5649"/>
                </a:lnTo>
                <a:lnTo>
                  <a:pt x="11688" y="5413"/>
                </a:lnTo>
                <a:lnTo>
                  <a:pt x="11617" y="5190"/>
                </a:lnTo>
                <a:lnTo>
                  <a:pt x="11617" y="4941"/>
                </a:lnTo>
                <a:lnTo>
                  <a:pt x="11652" y="4718"/>
                </a:lnTo>
                <a:lnTo>
                  <a:pt x="11723" y="4482"/>
                </a:lnTo>
                <a:lnTo>
                  <a:pt x="11812" y="4285"/>
                </a:lnTo>
                <a:lnTo>
                  <a:pt x="11919" y="4089"/>
                </a:lnTo>
                <a:lnTo>
                  <a:pt x="12096" y="3905"/>
                </a:lnTo>
                <a:lnTo>
                  <a:pt x="12292" y="3735"/>
                </a:lnTo>
                <a:lnTo>
                  <a:pt x="12505" y="3604"/>
                </a:lnTo>
                <a:lnTo>
                  <a:pt x="12700" y="3460"/>
                </a:lnTo>
                <a:lnTo>
                  <a:pt x="12878" y="3250"/>
                </a:lnTo>
                <a:lnTo>
                  <a:pt x="13038" y="3027"/>
                </a:lnTo>
                <a:lnTo>
                  <a:pt x="13180" y="2752"/>
                </a:lnTo>
                <a:lnTo>
                  <a:pt x="13286" y="2477"/>
                </a:lnTo>
                <a:lnTo>
                  <a:pt x="13322" y="2175"/>
                </a:lnTo>
                <a:lnTo>
                  <a:pt x="13357" y="1874"/>
                </a:lnTo>
                <a:lnTo>
                  <a:pt x="13286" y="1572"/>
                </a:lnTo>
                <a:lnTo>
                  <a:pt x="13180" y="1271"/>
                </a:lnTo>
                <a:lnTo>
                  <a:pt x="13038" y="983"/>
                </a:lnTo>
                <a:lnTo>
                  <a:pt x="12949" y="865"/>
                </a:lnTo>
                <a:lnTo>
                  <a:pt x="12807" y="733"/>
                </a:lnTo>
                <a:lnTo>
                  <a:pt x="12665" y="616"/>
                </a:lnTo>
                <a:lnTo>
                  <a:pt x="12505" y="511"/>
                </a:lnTo>
                <a:lnTo>
                  <a:pt x="12327" y="406"/>
                </a:lnTo>
                <a:lnTo>
                  <a:pt x="12132" y="314"/>
                </a:lnTo>
                <a:lnTo>
                  <a:pt x="11883" y="235"/>
                </a:lnTo>
                <a:lnTo>
                  <a:pt x="11652" y="183"/>
                </a:lnTo>
                <a:lnTo>
                  <a:pt x="11368" y="104"/>
                </a:lnTo>
                <a:lnTo>
                  <a:pt x="11101" y="78"/>
                </a:lnTo>
                <a:lnTo>
                  <a:pt x="10800" y="52"/>
                </a:lnTo>
                <a:lnTo>
                  <a:pt x="10444" y="52"/>
                </a:lnTo>
                <a:lnTo>
                  <a:pt x="10142" y="52"/>
                </a:lnTo>
                <a:lnTo>
                  <a:pt x="9840" y="78"/>
                </a:lnTo>
                <a:lnTo>
                  <a:pt x="9574" y="104"/>
                </a:lnTo>
                <a:lnTo>
                  <a:pt x="9325" y="157"/>
                </a:lnTo>
                <a:lnTo>
                  <a:pt x="9094" y="209"/>
                </a:lnTo>
                <a:lnTo>
                  <a:pt x="8846" y="262"/>
                </a:lnTo>
                <a:lnTo>
                  <a:pt x="8650" y="340"/>
                </a:lnTo>
                <a:lnTo>
                  <a:pt x="8437" y="432"/>
                </a:lnTo>
                <a:lnTo>
                  <a:pt x="8277" y="511"/>
                </a:lnTo>
                <a:lnTo>
                  <a:pt x="8100" y="616"/>
                </a:lnTo>
                <a:lnTo>
                  <a:pt x="7957" y="707"/>
                </a:lnTo>
                <a:lnTo>
                  <a:pt x="7833" y="838"/>
                </a:lnTo>
                <a:lnTo>
                  <a:pt x="7620" y="1061"/>
                </a:lnTo>
                <a:lnTo>
                  <a:pt x="7442" y="1336"/>
                </a:lnTo>
                <a:lnTo>
                  <a:pt x="7353" y="1599"/>
                </a:lnTo>
                <a:lnTo>
                  <a:pt x="7318" y="1900"/>
                </a:lnTo>
                <a:lnTo>
                  <a:pt x="7318" y="2175"/>
                </a:lnTo>
                <a:lnTo>
                  <a:pt x="7353" y="2450"/>
                </a:lnTo>
                <a:lnTo>
                  <a:pt x="7442" y="2726"/>
                </a:lnTo>
                <a:lnTo>
                  <a:pt x="7620" y="2975"/>
                </a:lnTo>
                <a:lnTo>
                  <a:pt x="7833" y="3198"/>
                </a:lnTo>
                <a:lnTo>
                  <a:pt x="8064" y="3433"/>
                </a:lnTo>
                <a:lnTo>
                  <a:pt x="8295" y="3630"/>
                </a:lnTo>
                <a:lnTo>
                  <a:pt x="8508" y="3853"/>
                </a:lnTo>
                <a:lnTo>
                  <a:pt x="8686" y="4089"/>
                </a:lnTo>
                <a:lnTo>
                  <a:pt x="8775" y="4312"/>
                </a:lnTo>
                <a:lnTo>
                  <a:pt x="8846" y="4561"/>
                </a:lnTo>
                <a:lnTo>
                  <a:pt x="8846" y="4810"/>
                </a:lnTo>
                <a:lnTo>
                  <a:pt x="8810" y="5059"/>
                </a:lnTo>
                <a:lnTo>
                  <a:pt x="8721" y="5295"/>
                </a:lnTo>
                <a:lnTo>
                  <a:pt x="8579" y="5544"/>
                </a:lnTo>
                <a:lnTo>
                  <a:pt x="8366" y="5766"/>
                </a:lnTo>
                <a:lnTo>
                  <a:pt x="8135" y="5976"/>
                </a:lnTo>
                <a:lnTo>
                  <a:pt x="7833" y="6199"/>
                </a:lnTo>
                <a:lnTo>
                  <a:pt x="7478" y="6369"/>
                </a:lnTo>
                <a:lnTo>
                  <a:pt x="7069" y="6527"/>
                </a:lnTo>
                <a:lnTo>
                  <a:pt x="6590" y="6671"/>
                </a:lnTo>
                <a:lnTo>
                  <a:pt x="6092" y="6802"/>
                </a:lnTo>
                <a:lnTo>
                  <a:pt x="5684" y="6802"/>
                </a:lnTo>
                <a:lnTo>
                  <a:pt x="5133" y="6802"/>
                </a:lnTo>
                <a:lnTo>
                  <a:pt x="4547" y="6802"/>
                </a:lnTo>
                <a:lnTo>
                  <a:pt x="3872" y="6802"/>
                </a:lnTo>
                <a:lnTo>
                  <a:pt x="3144" y="6802"/>
                </a:lnTo>
                <a:lnTo>
                  <a:pt x="2362" y="6802"/>
                </a:lnTo>
                <a:lnTo>
                  <a:pt x="1545" y="6802"/>
                </a:lnTo>
                <a:lnTo>
                  <a:pt x="692" y="6802"/>
                </a:lnTo>
                <a:lnTo>
                  <a:pt x="586" y="7234"/>
                </a:lnTo>
                <a:lnTo>
                  <a:pt x="461" y="7837"/>
                </a:lnTo>
                <a:lnTo>
                  <a:pt x="355" y="8493"/>
                </a:lnTo>
                <a:lnTo>
                  <a:pt x="248" y="9187"/>
                </a:lnTo>
                <a:lnTo>
                  <a:pt x="142" y="9869"/>
                </a:lnTo>
                <a:lnTo>
                  <a:pt x="106" y="10498"/>
                </a:lnTo>
                <a:lnTo>
                  <a:pt x="106" y="10983"/>
                </a:lnTo>
                <a:lnTo>
                  <a:pt x="106" y="11311"/>
                </a:lnTo>
                <a:lnTo>
                  <a:pt x="213" y="11481"/>
                </a:lnTo>
                <a:lnTo>
                  <a:pt x="319" y="11651"/>
                </a:lnTo>
                <a:lnTo>
                  <a:pt x="497" y="11783"/>
                </a:lnTo>
                <a:lnTo>
                  <a:pt x="692" y="11914"/>
                </a:lnTo>
                <a:lnTo>
                  <a:pt x="941" y="12032"/>
                </a:lnTo>
                <a:lnTo>
                  <a:pt x="1207" y="12110"/>
                </a:lnTo>
                <a:lnTo>
                  <a:pt x="1509" y="12189"/>
                </a:lnTo>
                <a:lnTo>
                  <a:pt x="1794" y="12241"/>
                </a:lnTo>
                <a:lnTo>
                  <a:pt x="2131" y="12267"/>
                </a:lnTo>
                <a:lnTo>
                  <a:pt x="2433" y="12281"/>
                </a:lnTo>
                <a:lnTo>
                  <a:pt x="2735" y="12267"/>
                </a:lnTo>
                <a:lnTo>
                  <a:pt x="3055" y="12241"/>
                </a:lnTo>
                <a:lnTo>
                  <a:pt x="3357" y="12189"/>
                </a:lnTo>
                <a:lnTo>
                  <a:pt x="3623" y="12084"/>
                </a:lnTo>
                <a:lnTo>
                  <a:pt x="3872" y="11979"/>
                </a:lnTo>
                <a:lnTo>
                  <a:pt x="4103" y="11861"/>
                </a:lnTo>
                <a:lnTo>
                  <a:pt x="4316" y="11704"/>
                </a:lnTo>
                <a:lnTo>
                  <a:pt x="4582" y="11612"/>
                </a:lnTo>
                <a:lnTo>
                  <a:pt x="4849" y="11533"/>
                </a:lnTo>
                <a:lnTo>
                  <a:pt x="5169" y="11507"/>
                </a:lnTo>
                <a:lnTo>
                  <a:pt x="5506" y="11481"/>
                </a:lnTo>
                <a:lnTo>
                  <a:pt x="5808" y="11507"/>
                </a:lnTo>
                <a:lnTo>
                  <a:pt x="6146" y="11560"/>
                </a:lnTo>
                <a:lnTo>
                  <a:pt x="6501" y="11651"/>
                </a:lnTo>
                <a:lnTo>
                  <a:pt x="6803" y="11783"/>
                </a:lnTo>
                <a:lnTo>
                  <a:pt x="7105" y="11940"/>
                </a:lnTo>
                <a:lnTo>
                  <a:pt x="7353" y="12110"/>
                </a:lnTo>
                <a:lnTo>
                  <a:pt x="7584" y="12333"/>
                </a:lnTo>
                <a:lnTo>
                  <a:pt x="7798" y="12595"/>
                </a:lnTo>
                <a:lnTo>
                  <a:pt x="7922" y="12870"/>
                </a:lnTo>
                <a:lnTo>
                  <a:pt x="8028" y="13198"/>
                </a:lnTo>
                <a:lnTo>
                  <a:pt x="8064" y="13526"/>
                </a:lnTo>
                <a:lnTo>
                  <a:pt x="8028" y="13775"/>
                </a:lnTo>
                <a:lnTo>
                  <a:pt x="7922" y="13998"/>
                </a:lnTo>
                <a:lnTo>
                  <a:pt x="7798" y="14220"/>
                </a:lnTo>
                <a:lnTo>
                  <a:pt x="7584" y="14404"/>
                </a:lnTo>
                <a:lnTo>
                  <a:pt x="7353" y="14574"/>
                </a:lnTo>
                <a:lnTo>
                  <a:pt x="7105" y="14732"/>
                </a:lnTo>
                <a:lnTo>
                  <a:pt x="6803" y="14850"/>
                </a:lnTo>
                <a:lnTo>
                  <a:pt x="6501" y="14954"/>
                </a:lnTo>
                <a:lnTo>
                  <a:pt x="6146" y="15033"/>
                </a:lnTo>
                <a:lnTo>
                  <a:pt x="5808" y="15085"/>
                </a:lnTo>
                <a:lnTo>
                  <a:pt x="5506" y="15085"/>
                </a:lnTo>
                <a:lnTo>
                  <a:pt x="5169" y="15059"/>
                </a:lnTo>
                <a:lnTo>
                  <a:pt x="4849" y="15007"/>
                </a:lnTo>
                <a:lnTo>
                  <a:pt x="4582" y="14902"/>
                </a:lnTo>
                <a:lnTo>
                  <a:pt x="4316" y="14784"/>
                </a:lnTo>
                <a:lnTo>
                  <a:pt x="4103" y="14600"/>
                </a:lnTo>
                <a:lnTo>
                  <a:pt x="3907" y="14430"/>
                </a:lnTo>
                <a:lnTo>
                  <a:pt x="3659" y="14299"/>
                </a:lnTo>
                <a:lnTo>
                  <a:pt x="3428" y="14194"/>
                </a:lnTo>
                <a:lnTo>
                  <a:pt x="3179" y="14129"/>
                </a:lnTo>
                <a:lnTo>
                  <a:pt x="2913" y="14102"/>
                </a:lnTo>
                <a:lnTo>
                  <a:pt x="2646" y="14102"/>
                </a:lnTo>
                <a:lnTo>
                  <a:pt x="2362" y="14129"/>
                </a:lnTo>
                <a:lnTo>
                  <a:pt x="2096" y="14168"/>
                </a:lnTo>
                <a:lnTo>
                  <a:pt x="1811" y="14273"/>
                </a:lnTo>
                <a:lnTo>
                  <a:pt x="1545" y="14378"/>
                </a:lnTo>
                <a:lnTo>
                  <a:pt x="1314" y="14496"/>
                </a:lnTo>
                <a:lnTo>
                  <a:pt x="1065" y="14653"/>
                </a:lnTo>
                <a:lnTo>
                  <a:pt x="870" y="14797"/>
                </a:lnTo>
                <a:lnTo>
                  <a:pt x="657" y="14981"/>
                </a:lnTo>
                <a:lnTo>
                  <a:pt x="497" y="15177"/>
                </a:lnTo>
                <a:lnTo>
                  <a:pt x="390" y="15413"/>
                </a:lnTo>
                <a:lnTo>
                  <a:pt x="284" y="15636"/>
                </a:lnTo>
                <a:lnTo>
                  <a:pt x="248" y="15911"/>
                </a:lnTo>
                <a:lnTo>
                  <a:pt x="284" y="16239"/>
                </a:lnTo>
                <a:lnTo>
                  <a:pt x="319" y="16566"/>
                </a:lnTo>
                <a:lnTo>
                  <a:pt x="497" y="17340"/>
                </a:lnTo>
                <a:lnTo>
                  <a:pt x="692" y="18152"/>
                </a:lnTo>
                <a:lnTo>
                  <a:pt x="799" y="18559"/>
                </a:lnTo>
                <a:lnTo>
                  <a:pt x="905" y="18978"/>
                </a:lnTo>
                <a:lnTo>
                  <a:pt x="959" y="19384"/>
                </a:lnTo>
                <a:lnTo>
                  <a:pt x="994" y="19791"/>
                </a:lnTo>
                <a:lnTo>
                  <a:pt x="994" y="20132"/>
                </a:lnTo>
                <a:lnTo>
                  <a:pt x="959" y="20485"/>
                </a:lnTo>
                <a:lnTo>
                  <a:pt x="941" y="20669"/>
                </a:lnTo>
                <a:lnTo>
                  <a:pt x="870" y="20813"/>
                </a:lnTo>
                <a:lnTo>
                  <a:pt x="799" y="20970"/>
                </a:lnTo>
                <a:lnTo>
                  <a:pt x="692" y="21088"/>
                </a:lnTo>
                <a:lnTo>
                  <a:pt x="1474" y="20997"/>
                </a:lnTo>
                <a:lnTo>
                  <a:pt x="2291" y="20866"/>
                </a:lnTo>
                <a:lnTo>
                  <a:pt x="3108" y="20787"/>
                </a:lnTo>
                <a:lnTo>
                  <a:pt x="3907" y="20721"/>
                </a:lnTo>
                <a:lnTo>
                  <a:pt x="4653" y="20695"/>
                </a:lnTo>
                <a:lnTo>
                  <a:pt x="5364" y="20695"/>
                </a:lnTo>
                <a:lnTo>
                  <a:pt x="5701" y="20721"/>
                </a:lnTo>
                <a:lnTo>
                  <a:pt x="6057" y="20761"/>
                </a:lnTo>
                <a:lnTo>
                  <a:pt x="6323" y="20813"/>
                </a:lnTo>
                <a:lnTo>
                  <a:pt x="6625" y="20892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22" name="Puzzle2"/>
          <p:cNvSpPr>
            <a:spLocks noEditPoints="1" noChangeArrowheads="1"/>
          </p:cNvSpPr>
          <p:nvPr/>
        </p:nvSpPr>
        <p:spPr bwMode="auto">
          <a:xfrm>
            <a:off x="6193456" y="3082054"/>
            <a:ext cx="1615707" cy="1112935"/>
          </a:xfrm>
          <a:custGeom>
            <a:avLst/>
            <a:gdLst>
              <a:gd name="T0" fmla="*/ 11 w 21600"/>
              <a:gd name="T1" fmla="*/ 13386 h 21600"/>
              <a:gd name="T2" fmla="*/ 4202 w 21600"/>
              <a:gd name="T3" fmla="*/ 21161 h 21600"/>
              <a:gd name="T4" fmla="*/ 10400 w 21600"/>
              <a:gd name="T5" fmla="*/ 13909 h 21600"/>
              <a:gd name="T6" fmla="*/ 16821 w 21600"/>
              <a:gd name="T7" fmla="*/ 21190 h 21600"/>
              <a:gd name="T8" fmla="*/ 21600 w 21600"/>
              <a:gd name="T9" fmla="*/ 15083 h 21600"/>
              <a:gd name="T10" fmla="*/ 16889 w 21600"/>
              <a:gd name="T11" fmla="*/ 5739 h 21600"/>
              <a:gd name="T12" fmla="*/ 10800 w 21600"/>
              <a:gd name="T13" fmla="*/ 28 h 21600"/>
              <a:gd name="T14" fmla="*/ 4202 w 21600"/>
              <a:gd name="T15" fmla="*/ 5894 h 21600"/>
              <a:gd name="T16" fmla="*/ 5388 w 21600"/>
              <a:gd name="T17" fmla="*/ 6742 h 21600"/>
              <a:gd name="T18" fmla="*/ 16177 w 21600"/>
              <a:gd name="T19" fmla="*/ 20441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4247" y="12354"/>
                </a:moveTo>
                <a:lnTo>
                  <a:pt x="4134" y="12468"/>
                </a:lnTo>
                <a:lnTo>
                  <a:pt x="4010" y="12581"/>
                </a:lnTo>
                <a:lnTo>
                  <a:pt x="3897" y="12637"/>
                </a:lnTo>
                <a:lnTo>
                  <a:pt x="3773" y="12694"/>
                </a:lnTo>
                <a:lnTo>
                  <a:pt x="3637" y="12694"/>
                </a:lnTo>
                <a:lnTo>
                  <a:pt x="3524" y="12694"/>
                </a:lnTo>
                <a:lnTo>
                  <a:pt x="3400" y="12665"/>
                </a:lnTo>
                <a:lnTo>
                  <a:pt x="3287" y="12609"/>
                </a:lnTo>
                <a:lnTo>
                  <a:pt x="3027" y="12496"/>
                </a:lnTo>
                <a:lnTo>
                  <a:pt x="2790" y="12340"/>
                </a:lnTo>
                <a:lnTo>
                  <a:pt x="2530" y="12142"/>
                </a:lnTo>
                <a:lnTo>
                  <a:pt x="2293" y="11987"/>
                </a:lnTo>
                <a:lnTo>
                  <a:pt x="2033" y="11817"/>
                </a:lnTo>
                <a:lnTo>
                  <a:pt x="1773" y="11676"/>
                </a:lnTo>
                <a:lnTo>
                  <a:pt x="1638" y="11662"/>
                </a:lnTo>
                <a:lnTo>
                  <a:pt x="1513" y="11634"/>
                </a:lnTo>
                <a:lnTo>
                  <a:pt x="1378" y="11634"/>
                </a:lnTo>
                <a:lnTo>
                  <a:pt x="1253" y="11634"/>
                </a:lnTo>
                <a:lnTo>
                  <a:pt x="1118" y="11662"/>
                </a:lnTo>
                <a:lnTo>
                  <a:pt x="971" y="11732"/>
                </a:lnTo>
                <a:lnTo>
                  <a:pt x="835" y="11817"/>
                </a:lnTo>
                <a:lnTo>
                  <a:pt x="711" y="11959"/>
                </a:lnTo>
                <a:lnTo>
                  <a:pt x="553" y="12086"/>
                </a:lnTo>
                <a:lnTo>
                  <a:pt x="429" y="12284"/>
                </a:lnTo>
                <a:lnTo>
                  <a:pt x="271" y="12524"/>
                </a:lnTo>
                <a:lnTo>
                  <a:pt x="146" y="12793"/>
                </a:lnTo>
                <a:lnTo>
                  <a:pt x="79" y="12962"/>
                </a:lnTo>
                <a:lnTo>
                  <a:pt x="33" y="13146"/>
                </a:lnTo>
                <a:lnTo>
                  <a:pt x="11" y="13386"/>
                </a:lnTo>
                <a:lnTo>
                  <a:pt x="11" y="13641"/>
                </a:lnTo>
                <a:lnTo>
                  <a:pt x="33" y="13881"/>
                </a:lnTo>
                <a:lnTo>
                  <a:pt x="101" y="14150"/>
                </a:lnTo>
                <a:lnTo>
                  <a:pt x="192" y="14404"/>
                </a:lnTo>
                <a:lnTo>
                  <a:pt x="293" y="14645"/>
                </a:lnTo>
                <a:lnTo>
                  <a:pt x="451" y="14857"/>
                </a:lnTo>
                <a:lnTo>
                  <a:pt x="621" y="15054"/>
                </a:lnTo>
                <a:lnTo>
                  <a:pt x="734" y="15125"/>
                </a:lnTo>
                <a:lnTo>
                  <a:pt x="835" y="15210"/>
                </a:lnTo>
                <a:lnTo>
                  <a:pt x="948" y="15267"/>
                </a:lnTo>
                <a:lnTo>
                  <a:pt x="1084" y="15323"/>
                </a:lnTo>
                <a:lnTo>
                  <a:pt x="1208" y="15351"/>
                </a:lnTo>
                <a:lnTo>
                  <a:pt x="1355" y="15380"/>
                </a:lnTo>
                <a:lnTo>
                  <a:pt x="1513" y="15380"/>
                </a:lnTo>
                <a:lnTo>
                  <a:pt x="1683" y="15380"/>
                </a:lnTo>
                <a:lnTo>
                  <a:pt x="1864" y="15351"/>
                </a:lnTo>
                <a:lnTo>
                  <a:pt x="2033" y="15323"/>
                </a:lnTo>
                <a:lnTo>
                  <a:pt x="2225" y="15238"/>
                </a:lnTo>
                <a:lnTo>
                  <a:pt x="2428" y="15153"/>
                </a:lnTo>
                <a:lnTo>
                  <a:pt x="2745" y="15026"/>
                </a:lnTo>
                <a:lnTo>
                  <a:pt x="3005" y="14913"/>
                </a:lnTo>
                <a:lnTo>
                  <a:pt x="3264" y="14828"/>
                </a:lnTo>
                <a:lnTo>
                  <a:pt x="3513" y="14800"/>
                </a:lnTo>
                <a:lnTo>
                  <a:pt x="3615" y="14828"/>
                </a:lnTo>
                <a:lnTo>
                  <a:pt x="3728" y="14857"/>
                </a:lnTo>
                <a:lnTo>
                  <a:pt x="3807" y="14913"/>
                </a:lnTo>
                <a:lnTo>
                  <a:pt x="3920" y="14998"/>
                </a:lnTo>
                <a:lnTo>
                  <a:pt x="4010" y="15097"/>
                </a:lnTo>
                <a:lnTo>
                  <a:pt x="4089" y="15238"/>
                </a:lnTo>
                <a:lnTo>
                  <a:pt x="4179" y="15408"/>
                </a:lnTo>
                <a:lnTo>
                  <a:pt x="4247" y="15620"/>
                </a:lnTo>
                <a:lnTo>
                  <a:pt x="4326" y="15860"/>
                </a:lnTo>
                <a:lnTo>
                  <a:pt x="4394" y="16129"/>
                </a:lnTo>
                <a:lnTo>
                  <a:pt x="4439" y="16440"/>
                </a:lnTo>
                <a:lnTo>
                  <a:pt x="4507" y="16737"/>
                </a:lnTo>
                <a:lnTo>
                  <a:pt x="4552" y="17090"/>
                </a:lnTo>
                <a:lnTo>
                  <a:pt x="4575" y="17443"/>
                </a:lnTo>
                <a:lnTo>
                  <a:pt x="4586" y="17825"/>
                </a:lnTo>
                <a:lnTo>
                  <a:pt x="4586" y="18193"/>
                </a:lnTo>
                <a:lnTo>
                  <a:pt x="4586" y="18574"/>
                </a:lnTo>
                <a:lnTo>
                  <a:pt x="4586" y="18984"/>
                </a:lnTo>
                <a:lnTo>
                  <a:pt x="4552" y="19366"/>
                </a:lnTo>
                <a:lnTo>
                  <a:pt x="4507" y="19748"/>
                </a:lnTo>
                <a:lnTo>
                  <a:pt x="4462" y="20129"/>
                </a:lnTo>
                <a:lnTo>
                  <a:pt x="4371" y="20483"/>
                </a:lnTo>
                <a:lnTo>
                  <a:pt x="4292" y="20836"/>
                </a:lnTo>
                <a:lnTo>
                  <a:pt x="4202" y="21161"/>
                </a:lnTo>
                <a:lnTo>
                  <a:pt x="4744" y="21161"/>
                </a:lnTo>
                <a:lnTo>
                  <a:pt x="5264" y="21161"/>
                </a:lnTo>
                <a:lnTo>
                  <a:pt x="5784" y="21161"/>
                </a:lnTo>
                <a:lnTo>
                  <a:pt x="6235" y="21161"/>
                </a:lnTo>
                <a:lnTo>
                  <a:pt x="6676" y="21161"/>
                </a:lnTo>
                <a:lnTo>
                  <a:pt x="7060" y="21161"/>
                </a:lnTo>
                <a:lnTo>
                  <a:pt x="7410" y="21161"/>
                </a:lnTo>
                <a:lnTo>
                  <a:pt x="7670" y="21161"/>
                </a:lnTo>
                <a:lnTo>
                  <a:pt x="8020" y="21020"/>
                </a:lnTo>
                <a:lnTo>
                  <a:pt x="8303" y="20893"/>
                </a:lnTo>
                <a:lnTo>
                  <a:pt x="8563" y="20695"/>
                </a:lnTo>
                <a:lnTo>
                  <a:pt x="8800" y="20511"/>
                </a:lnTo>
                <a:lnTo>
                  <a:pt x="8969" y="20285"/>
                </a:lnTo>
                <a:lnTo>
                  <a:pt x="9150" y="20045"/>
                </a:lnTo>
                <a:lnTo>
                  <a:pt x="9252" y="19804"/>
                </a:lnTo>
                <a:lnTo>
                  <a:pt x="9342" y="19550"/>
                </a:lnTo>
                <a:lnTo>
                  <a:pt x="9410" y="19281"/>
                </a:lnTo>
                <a:lnTo>
                  <a:pt x="9433" y="19013"/>
                </a:lnTo>
                <a:lnTo>
                  <a:pt x="9433" y="18744"/>
                </a:lnTo>
                <a:lnTo>
                  <a:pt x="9387" y="18504"/>
                </a:lnTo>
                <a:lnTo>
                  <a:pt x="9320" y="18221"/>
                </a:lnTo>
                <a:lnTo>
                  <a:pt x="9207" y="17981"/>
                </a:lnTo>
                <a:lnTo>
                  <a:pt x="9105" y="17740"/>
                </a:lnTo>
                <a:lnTo>
                  <a:pt x="8924" y="17514"/>
                </a:lnTo>
                <a:lnTo>
                  <a:pt x="8777" y="17274"/>
                </a:lnTo>
                <a:lnTo>
                  <a:pt x="8642" y="17034"/>
                </a:lnTo>
                <a:lnTo>
                  <a:pt x="8563" y="16765"/>
                </a:lnTo>
                <a:lnTo>
                  <a:pt x="8472" y="16468"/>
                </a:lnTo>
                <a:lnTo>
                  <a:pt x="8450" y="16157"/>
                </a:lnTo>
                <a:lnTo>
                  <a:pt x="8450" y="15860"/>
                </a:lnTo>
                <a:lnTo>
                  <a:pt x="8472" y="15563"/>
                </a:lnTo>
                <a:lnTo>
                  <a:pt x="8540" y="15267"/>
                </a:lnTo>
                <a:lnTo>
                  <a:pt x="8642" y="14998"/>
                </a:lnTo>
                <a:lnTo>
                  <a:pt x="8777" y="14729"/>
                </a:lnTo>
                <a:lnTo>
                  <a:pt x="8868" y="14616"/>
                </a:lnTo>
                <a:lnTo>
                  <a:pt x="8969" y="14475"/>
                </a:lnTo>
                <a:lnTo>
                  <a:pt x="9060" y="14376"/>
                </a:lnTo>
                <a:lnTo>
                  <a:pt x="9184" y="14291"/>
                </a:lnTo>
                <a:lnTo>
                  <a:pt x="9297" y="14206"/>
                </a:lnTo>
                <a:lnTo>
                  <a:pt x="9433" y="14121"/>
                </a:lnTo>
                <a:lnTo>
                  <a:pt x="9579" y="14051"/>
                </a:lnTo>
                <a:lnTo>
                  <a:pt x="9726" y="13994"/>
                </a:lnTo>
                <a:lnTo>
                  <a:pt x="9884" y="13938"/>
                </a:lnTo>
                <a:lnTo>
                  <a:pt x="10054" y="13909"/>
                </a:lnTo>
                <a:lnTo>
                  <a:pt x="10257" y="13881"/>
                </a:lnTo>
                <a:lnTo>
                  <a:pt x="10449" y="13881"/>
                </a:lnTo>
                <a:lnTo>
                  <a:pt x="10664" y="13881"/>
                </a:lnTo>
                <a:lnTo>
                  <a:pt x="10856" y="13909"/>
                </a:lnTo>
                <a:lnTo>
                  <a:pt x="11037" y="13966"/>
                </a:lnTo>
                <a:lnTo>
                  <a:pt x="11206" y="14023"/>
                </a:lnTo>
                <a:lnTo>
                  <a:pt x="11353" y="14093"/>
                </a:lnTo>
                <a:lnTo>
                  <a:pt x="11511" y="14178"/>
                </a:lnTo>
                <a:lnTo>
                  <a:pt x="11635" y="14263"/>
                </a:lnTo>
                <a:lnTo>
                  <a:pt x="11748" y="14376"/>
                </a:lnTo>
                <a:lnTo>
                  <a:pt x="11861" y="14475"/>
                </a:lnTo>
                <a:lnTo>
                  <a:pt x="11941" y="14616"/>
                </a:lnTo>
                <a:lnTo>
                  <a:pt x="12031" y="14758"/>
                </a:lnTo>
                <a:lnTo>
                  <a:pt x="12099" y="14885"/>
                </a:lnTo>
                <a:lnTo>
                  <a:pt x="12200" y="15210"/>
                </a:lnTo>
                <a:lnTo>
                  <a:pt x="12268" y="15507"/>
                </a:lnTo>
                <a:lnTo>
                  <a:pt x="12291" y="15832"/>
                </a:lnTo>
                <a:lnTo>
                  <a:pt x="12291" y="16157"/>
                </a:lnTo>
                <a:lnTo>
                  <a:pt x="12246" y="16482"/>
                </a:lnTo>
                <a:lnTo>
                  <a:pt x="12178" y="16807"/>
                </a:lnTo>
                <a:lnTo>
                  <a:pt x="12099" y="17090"/>
                </a:lnTo>
                <a:lnTo>
                  <a:pt x="12008" y="17330"/>
                </a:lnTo>
                <a:lnTo>
                  <a:pt x="11884" y="17542"/>
                </a:lnTo>
                <a:lnTo>
                  <a:pt x="11748" y="17712"/>
                </a:lnTo>
                <a:lnTo>
                  <a:pt x="11613" y="17839"/>
                </a:lnTo>
                <a:lnTo>
                  <a:pt x="11489" y="18037"/>
                </a:lnTo>
                <a:lnTo>
                  <a:pt x="11398" y="18221"/>
                </a:lnTo>
                <a:lnTo>
                  <a:pt x="11319" y="18447"/>
                </a:lnTo>
                <a:lnTo>
                  <a:pt x="11251" y="18659"/>
                </a:lnTo>
                <a:lnTo>
                  <a:pt x="11206" y="18900"/>
                </a:lnTo>
                <a:lnTo>
                  <a:pt x="11184" y="19154"/>
                </a:lnTo>
                <a:lnTo>
                  <a:pt x="11184" y="19423"/>
                </a:lnTo>
                <a:lnTo>
                  <a:pt x="11229" y="19663"/>
                </a:lnTo>
                <a:lnTo>
                  <a:pt x="11297" y="19903"/>
                </a:lnTo>
                <a:lnTo>
                  <a:pt x="11376" y="20158"/>
                </a:lnTo>
                <a:lnTo>
                  <a:pt x="11511" y="20398"/>
                </a:lnTo>
                <a:lnTo>
                  <a:pt x="11681" y="20610"/>
                </a:lnTo>
                <a:lnTo>
                  <a:pt x="11884" y="20808"/>
                </a:lnTo>
                <a:lnTo>
                  <a:pt x="12121" y="20992"/>
                </a:lnTo>
                <a:lnTo>
                  <a:pt x="12404" y="21161"/>
                </a:lnTo>
                <a:lnTo>
                  <a:pt x="12528" y="21190"/>
                </a:lnTo>
                <a:lnTo>
                  <a:pt x="12856" y="21274"/>
                </a:lnTo>
                <a:lnTo>
                  <a:pt x="13330" y="21373"/>
                </a:lnTo>
                <a:lnTo>
                  <a:pt x="13963" y="21486"/>
                </a:lnTo>
                <a:lnTo>
                  <a:pt x="14313" y="21543"/>
                </a:lnTo>
                <a:lnTo>
                  <a:pt x="14652" y="21571"/>
                </a:lnTo>
                <a:lnTo>
                  <a:pt x="15025" y="21600"/>
                </a:lnTo>
                <a:lnTo>
                  <a:pt x="15409" y="21600"/>
                </a:lnTo>
                <a:lnTo>
                  <a:pt x="15782" y="21600"/>
                </a:lnTo>
                <a:lnTo>
                  <a:pt x="16177" y="21571"/>
                </a:lnTo>
                <a:lnTo>
                  <a:pt x="16516" y="21486"/>
                </a:lnTo>
                <a:lnTo>
                  <a:pt x="16889" y="21402"/>
                </a:lnTo>
                <a:lnTo>
                  <a:pt x="16821" y="21190"/>
                </a:lnTo>
                <a:lnTo>
                  <a:pt x="16776" y="20935"/>
                </a:lnTo>
                <a:lnTo>
                  <a:pt x="16742" y="20667"/>
                </a:lnTo>
                <a:lnTo>
                  <a:pt x="16719" y="20370"/>
                </a:lnTo>
                <a:lnTo>
                  <a:pt x="16697" y="19719"/>
                </a:lnTo>
                <a:lnTo>
                  <a:pt x="16697" y="19013"/>
                </a:lnTo>
                <a:lnTo>
                  <a:pt x="16719" y="18306"/>
                </a:lnTo>
                <a:lnTo>
                  <a:pt x="16753" y="17599"/>
                </a:lnTo>
                <a:lnTo>
                  <a:pt x="16821" y="16949"/>
                </a:lnTo>
                <a:lnTo>
                  <a:pt x="16889" y="16383"/>
                </a:lnTo>
                <a:lnTo>
                  <a:pt x="16934" y="16129"/>
                </a:lnTo>
                <a:lnTo>
                  <a:pt x="17002" y="15945"/>
                </a:lnTo>
                <a:lnTo>
                  <a:pt x="17081" y="15790"/>
                </a:lnTo>
                <a:lnTo>
                  <a:pt x="17194" y="15648"/>
                </a:lnTo>
                <a:lnTo>
                  <a:pt x="17318" y="15563"/>
                </a:lnTo>
                <a:lnTo>
                  <a:pt x="17453" y="15507"/>
                </a:lnTo>
                <a:lnTo>
                  <a:pt x="17600" y="15450"/>
                </a:lnTo>
                <a:lnTo>
                  <a:pt x="17758" y="15450"/>
                </a:lnTo>
                <a:lnTo>
                  <a:pt x="17905" y="15479"/>
                </a:lnTo>
                <a:lnTo>
                  <a:pt x="18064" y="15535"/>
                </a:lnTo>
                <a:lnTo>
                  <a:pt x="18233" y="15620"/>
                </a:lnTo>
                <a:lnTo>
                  <a:pt x="18380" y="15733"/>
                </a:lnTo>
                <a:lnTo>
                  <a:pt x="18561" y="15832"/>
                </a:lnTo>
                <a:lnTo>
                  <a:pt x="18707" y="15973"/>
                </a:lnTo>
                <a:lnTo>
                  <a:pt x="18866" y="16129"/>
                </a:lnTo>
                <a:lnTo>
                  <a:pt x="18990" y="16327"/>
                </a:lnTo>
                <a:lnTo>
                  <a:pt x="19125" y="16482"/>
                </a:lnTo>
                <a:lnTo>
                  <a:pt x="19295" y="16624"/>
                </a:lnTo>
                <a:lnTo>
                  <a:pt x="19464" y="16737"/>
                </a:lnTo>
                <a:lnTo>
                  <a:pt x="19668" y="16807"/>
                </a:lnTo>
                <a:lnTo>
                  <a:pt x="19860" y="16836"/>
                </a:lnTo>
                <a:lnTo>
                  <a:pt x="20052" y="16864"/>
                </a:lnTo>
                <a:lnTo>
                  <a:pt x="20266" y="16836"/>
                </a:lnTo>
                <a:lnTo>
                  <a:pt x="20470" y="16793"/>
                </a:lnTo>
                <a:lnTo>
                  <a:pt x="20662" y="16708"/>
                </a:lnTo>
                <a:lnTo>
                  <a:pt x="20854" y="16567"/>
                </a:lnTo>
                <a:lnTo>
                  <a:pt x="21035" y="16412"/>
                </a:lnTo>
                <a:lnTo>
                  <a:pt x="21182" y="16214"/>
                </a:lnTo>
                <a:lnTo>
                  <a:pt x="21340" y="16002"/>
                </a:lnTo>
                <a:lnTo>
                  <a:pt x="21441" y="15733"/>
                </a:lnTo>
                <a:lnTo>
                  <a:pt x="21532" y="15436"/>
                </a:lnTo>
                <a:lnTo>
                  <a:pt x="21600" y="15083"/>
                </a:lnTo>
                <a:lnTo>
                  <a:pt x="21600" y="14885"/>
                </a:lnTo>
                <a:lnTo>
                  <a:pt x="21600" y="14729"/>
                </a:lnTo>
                <a:lnTo>
                  <a:pt x="21600" y="14531"/>
                </a:lnTo>
                <a:lnTo>
                  <a:pt x="21577" y="14376"/>
                </a:lnTo>
                <a:lnTo>
                  <a:pt x="21532" y="14206"/>
                </a:lnTo>
                <a:lnTo>
                  <a:pt x="21487" y="14051"/>
                </a:lnTo>
                <a:lnTo>
                  <a:pt x="21419" y="13909"/>
                </a:lnTo>
                <a:lnTo>
                  <a:pt x="21351" y="13768"/>
                </a:lnTo>
                <a:lnTo>
                  <a:pt x="21204" y="13500"/>
                </a:lnTo>
                <a:lnTo>
                  <a:pt x="21035" y="13287"/>
                </a:lnTo>
                <a:lnTo>
                  <a:pt x="20809" y="13090"/>
                </a:lnTo>
                <a:lnTo>
                  <a:pt x="20594" y="12962"/>
                </a:lnTo>
                <a:lnTo>
                  <a:pt x="20357" y="12821"/>
                </a:lnTo>
                <a:lnTo>
                  <a:pt x="20120" y="12764"/>
                </a:lnTo>
                <a:lnTo>
                  <a:pt x="19882" y="12708"/>
                </a:lnTo>
                <a:lnTo>
                  <a:pt x="19645" y="12736"/>
                </a:lnTo>
                <a:lnTo>
                  <a:pt x="19430" y="12793"/>
                </a:lnTo>
                <a:lnTo>
                  <a:pt x="19227" y="12906"/>
                </a:lnTo>
                <a:lnTo>
                  <a:pt x="19148" y="12962"/>
                </a:lnTo>
                <a:lnTo>
                  <a:pt x="19058" y="13047"/>
                </a:lnTo>
                <a:lnTo>
                  <a:pt x="18990" y="13146"/>
                </a:lnTo>
                <a:lnTo>
                  <a:pt x="18911" y="13259"/>
                </a:lnTo>
                <a:lnTo>
                  <a:pt x="18775" y="13471"/>
                </a:lnTo>
                <a:lnTo>
                  <a:pt x="18628" y="13641"/>
                </a:lnTo>
                <a:lnTo>
                  <a:pt x="18470" y="13740"/>
                </a:lnTo>
                <a:lnTo>
                  <a:pt x="18301" y="13825"/>
                </a:lnTo>
                <a:lnTo>
                  <a:pt x="18143" y="13853"/>
                </a:lnTo>
                <a:lnTo>
                  <a:pt x="17973" y="13881"/>
                </a:lnTo>
                <a:lnTo>
                  <a:pt x="17804" y="13853"/>
                </a:lnTo>
                <a:lnTo>
                  <a:pt x="17646" y="13796"/>
                </a:lnTo>
                <a:lnTo>
                  <a:pt x="17499" y="13726"/>
                </a:lnTo>
                <a:lnTo>
                  <a:pt x="17341" y="13641"/>
                </a:lnTo>
                <a:lnTo>
                  <a:pt x="17216" y="13528"/>
                </a:lnTo>
                <a:lnTo>
                  <a:pt x="17103" y="13386"/>
                </a:lnTo>
                <a:lnTo>
                  <a:pt x="17024" y="13259"/>
                </a:lnTo>
                <a:lnTo>
                  <a:pt x="16934" y="13118"/>
                </a:lnTo>
                <a:lnTo>
                  <a:pt x="16889" y="12991"/>
                </a:lnTo>
                <a:lnTo>
                  <a:pt x="16889" y="12849"/>
                </a:lnTo>
                <a:lnTo>
                  <a:pt x="16889" y="12383"/>
                </a:lnTo>
                <a:lnTo>
                  <a:pt x="16889" y="11662"/>
                </a:lnTo>
                <a:lnTo>
                  <a:pt x="16889" y="10701"/>
                </a:lnTo>
                <a:lnTo>
                  <a:pt x="16889" y="9640"/>
                </a:lnTo>
                <a:lnTo>
                  <a:pt x="16889" y="8566"/>
                </a:lnTo>
                <a:lnTo>
                  <a:pt x="16889" y="7478"/>
                </a:lnTo>
                <a:lnTo>
                  <a:pt x="16889" y="6502"/>
                </a:lnTo>
                <a:lnTo>
                  <a:pt x="16889" y="5739"/>
                </a:lnTo>
                <a:lnTo>
                  <a:pt x="16674" y="5894"/>
                </a:lnTo>
                <a:lnTo>
                  <a:pt x="16414" y="6036"/>
                </a:lnTo>
                <a:lnTo>
                  <a:pt x="16154" y="6177"/>
                </a:lnTo>
                <a:lnTo>
                  <a:pt x="15849" y="6248"/>
                </a:lnTo>
                <a:lnTo>
                  <a:pt x="15544" y="6304"/>
                </a:lnTo>
                <a:lnTo>
                  <a:pt x="15217" y="6332"/>
                </a:lnTo>
                <a:lnTo>
                  <a:pt x="14866" y="6361"/>
                </a:lnTo>
                <a:lnTo>
                  <a:pt x="14550" y="6361"/>
                </a:lnTo>
                <a:lnTo>
                  <a:pt x="14200" y="6332"/>
                </a:lnTo>
                <a:lnTo>
                  <a:pt x="13850" y="6276"/>
                </a:lnTo>
                <a:lnTo>
                  <a:pt x="13522" y="6219"/>
                </a:lnTo>
                <a:lnTo>
                  <a:pt x="13206" y="6149"/>
                </a:lnTo>
                <a:lnTo>
                  <a:pt x="12901" y="6064"/>
                </a:lnTo>
                <a:lnTo>
                  <a:pt x="12618" y="5951"/>
                </a:lnTo>
                <a:lnTo>
                  <a:pt x="12358" y="5838"/>
                </a:lnTo>
                <a:lnTo>
                  <a:pt x="12121" y="5739"/>
                </a:lnTo>
                <a:lnTo>
                  <a:pt x="11941" y="5626"/>
                </a:lnTo>
                <a:lnTo>
                  <a:pt x="11794" y="5513"/>
                </a:lnTo>
                <a:lnTo>
                  <a:pt x="11658" y="5414"/>
                </a:lnTo>
                <a:lnTo>
                  <a:pt x="11556" y="5301"/>
                </a:lnTo>
                <a:lnTo>
                  <a:pt x="11466" y="5187"/>
                </a:lnTo>
                <a:lnTo>
                  <a:pt x="11398" y="5089"/>
                </a:lnTo>
                <a:lnTo>
                  <a:pt x="11376" y="4947"/>
                </a:lnTo>
                <a:lnTo>
                  <a:pt x="11353" y="4834"/>
                </a:lnTo>
                <a:lnTo>
                  <a:pt x="11353" y="4707"/>
                </a:lnTo>
                <a:lnTo>
                  <a:pt x="11376" y="4565"/>
                </a:lnTo>
                <a:lnTo>
                  <a:pt x="11443" y="4410"/>
                </a:lnTo>
                <a:lnTo>
                  <a:pt x="11511" y="4240"/>
                </a:lnTo>
                <a:lnTo>
                  <a:pt x="11703" y="3887"/>
                </a:lnTo>
                <a:lnTo>
                  <a:pt x="11986" y="3505"/>
                </a:lnTo>
                <a:lnTo>
                  <a:pt x="12144" y="3265"/>
                </a:lnTo>
                <a:lnTo>
                  <a:pt x="12246" y="3025"/>
                </a:lnTo>
                <a:lnTo>
                  <a:pt x="12336" y="2756"/>
                </a:lnTo>
                <a:lnTo>
                  <a:pt x="12404" y="2445"/>
                </a:lnTo>
                <a:lnTo>
                  <a:pt x="12438" y="2176"/>
                </a:lnTo>
                <a:lnTo>
                  <a:pt x="12438" y="1880"/>
                </a:lnTo>
                <a:lnTo>
                  <a:pt x="12404" y="1583"/>
                </a:lnTo>
                <a:lnTo>
                  <a:pt x="12336" y="1314"/>
                </a:lnTo>
                <a:lnTo>
                  <a:pt x="12246" y="1046"/>
                </a:lnTo>
                <a:lnTo>
                  <a:pt x="12099" y="791"/>
                </a:lnTo>
                <a:lnTo>
                  <a:pt x="12008" y="692"/>
                </a:lnTo>
                <a:lnTo>
                  <a:pt x="11918" y="579"/>
                </a:lnTo>
                <a:lnTo>
                  <a:pt x="11816" y="466"/>
                </a:lnTo>
                <a:lnTo>
                  <a:pt x="11703" y="381"/>
                </a:lnTo>
                <a:lnTo>
                  <a:pt x="11579" y="310"/>
                </a:lnTo>
                <a:lnTo>
                  <a:pt x="11443" y="226"/>
                </a:lnTo>
                <a:lnTo>
                  <a:pt x="11297" y="169"/>
                </a:lnTo>
                <a:lnTo>
                  <a:pt x="11138" y="113"/>
                </a:lnTo>
                <a:lnTo>
                  <a:pt x="10969" y="56"/>
                </a:lnTo>
                <a:lnTo>
                  <a:pt x="10800" y="28"/>
                </a:lnTo>
                <a:lnTo>
                  <a:pt x="10619" y="28"/>
                </a:lnTo>
                <a:lnTo>
                  <a:pt x="10404" y="28"/>
                </a:lnTo>
                <a:lnTo>
                  <a:pt x="10257" y="28"/>
                </a:lnTo>
                <a:lnTo>
                  <a:pt x="10076" y="56"/>
                </a:lnTo>
                <a:lnTo>
                  <a:pt x="9952" y="84"/>
                </a:lnTo>
                <a:lnTo>
                  <a:pt x="9794" y="141"/>
                </a:lnTo>
                <a:lnTo>
                  <a:pt x="9692" y="226"/>
                </a:lnTo>
                <a:lnTo>
                  <a:pt x="9557" y="282"/>
                </a:lnTo>
                <a:lnTo>
                  <a:pt x="9455" y="381"/>
                </a:lnTo>
                <a:lnTo>
                  <a:pt x="9365" y="466"/>
                </a:lnTo>
                <a:lnTo>
                  <a:pt x="9274" y="579"/>
                </a:lnTo>
                <a:lnTo>
                  <a:pt x="9184" y="692"/>
                </a:lnTo>
                <a:lnTo>
                  <a:pt x="9128" y="791"/>
                </a:lnTo>
                <a:lnTo>
                  <a:pt x="9060" y="932"/>
                </a:lnTo>
                <a:lnTo>
                  <a:pt x="8969" y="1201"/>
                </a:lnTo>
                <a:lnTo>
                  <a:pt x="8913" y="1498"/>
                </a:lnTo>
                <a:lnTo>
                  <a:pt x="8890" y="1795"/>
                </a:lnTo>
                <a:lnTo>
                  <a:pt x="8890" y="2120"/>
                </a:lnTo>
                <a:lnTo>
                  <a:pt x="8913" y="2445"/>
                </a:lnTo>
                <a:lnTo>
                  <a:pt x="8969" y="2756"/>
                </a:lnTo>
                <a:lnTo>
                  <a:pt x="9060" y="3081"/>
                </a:lnTo>
                <a:lnTo>
                  <a:pt x="9173" y="3378"/>
                </a:lnTo>
                <a:lnTo>
                  <a:pt x="9297" y="3647"/>
                </a:lnTo>
                <a:lnTo>
                  <a:pt x="9466" y="3887"/>
                </a:lnTo>
                <a:lnTo>
                  <a:pt x="9579" y="4085"/>
                </a:lnTo>
                <a:lnTo>
                  <a:pt x="9670" y="4269"/>
                </a:lnTo>
                <a:lnTo>
                  <a:pt x="9726" y="4467"/>
                </a:lnTo>
                <a:lnTo>
                  <a:pt x="9771" y="4650"/>
                </a:lnTo>
                <a:lnTo>
                  <a:pt x="9771" y="4834"/>
                </a:lnTo>
                <a:lnTo>
                  <a:pt x="9749" y="5032"/>
                </a:lnTo>
                <a:lnTo>
                  <a:pt x="9715" y="5216"/>
                </a:lnTo>
                <a:lnTo>
                  <a:pt x="9625" y="5385"/>
                </a:lnTo>
                <a:lnTo>
                  <a:pt x="9534" y="5513"/>
                </a:lnTo>
                <a:lnTo>
                  <a:pt x="9410" y="5626"/>
                </a:lnTo>
                <a:lnTo>
                  <a:pt x="9229" y="5710"/>
                </a:lnTo>
                <a:lnTo>
                  <a:pt x="9060" y="5767"/>
                </a:lnTo>
                <a:lnTo>
                  <a:pt x="8845" y="5767"/>
                </a:lnTo>
                <a:lnTo>
                  <a:pt x="8585" y="5739"/>
                </a:lnTo>
                <a:lnTo>
                  <a:pt x="8325" y="5654"/>
                </a:lnTo>
                <a:lnTo>
                  <a:pt x="8020" y="5513"/>
                </a:lnTo>
                <a:lnTo>
                  <a:pt x="7840" y="5442"/>
                </a:lnTo>
                <a:lnTo>
                  <a:pt x="7648" y="5385"/>
                </a:lnTo>
                <a:lnTo>
                  <a:pt x="7433" y="5329"/>
                </a:lnTo>
                <a:lnTo>
                  <a:pt x="7241" y="5301"/>
                </a:lnTo>
                <a:lnTo>
                  <a:pt x="6755" y="5301"/>
                </a:lnTo>
                <a:lnTo>
                  <a:pt x="6281" y="5329"/>
                </a:lnTo>
                <a:lnTo>
                  <a:pt x="5784" y="5385"/>
                </a:lnTo>
                <a:lnTo>
                  <a:pt x="5264" y="5498"/>
                </a:lnTo>
                <a:lnTo>
                  <a:pt x="4744" y="5597"/>
                </a:lnTo>
                <a:lnTo>
                  <a:pt x="4247" y="5739"/>
                </a:lnTo>
                <a:lnTo>
                  <a:pt x="4202" y="5894"/>
                </a:lnTo>
                <a:lnTo>
                  <a:pt x="4202" y="6191"/>
                </a:lnTo>
                <a:lnTo>
                  <a:pt x="4202" y="6545"/>
                </a:lnTo>
                <a:lnTo>
                  <a:pt x="4225" y="6954"/>
                </a:lnTo>
                <a:lnTo>
                  <a:pt x="4315" y="7930"/>
                </a:lnTo>
                <a:lnTo>
                  <a:pt x="4394" y="9018"/>
                </a:lnTo>
                <a:lnTo>
                  <a:pt x="4439" y="9570"/>
                </a:lnTo>
                <a:lnTo>
                  <a:pt x="4462" y="10107"/>
                </a:lnTo>
                <a:lnTo>
                  <a:pt x="4484" y="10630"/>
                </a:lnTo>
                <a:lnTo>
                  <a:pt x="4507" y="11082"/>
                </a:lnTo>
                <a:lnTo>
                  <a:pt x="4484" y="11520"/>
                </a:lnTo>
                <a:lnTo>
                  <a:pt x="4439" y="11874"/>
                </a:lnTo>
                <a:lnTo>
                  <a:pt x="4394" y="12029"/>
                </a:lnTo>
                <a:lnTo>
                  <a:pt x="4349" y="12171"/>
                </a:lnTo>
                <a:lnTo>
                  <a:pt x="4315" y="12284"/>
                </a:lnTo>
                <a:lnTo>
                  <a:pt x="4247" y="12354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23" name="Puzzle4"/>
          <p:cNvSpPr>
            <a:spLocks noEditPoints="1" noChangeArrowheads="1"/>
          </p:cNvSpPr>
          <p:nvPr/>
        </p:nvSpPr>
        <p:spPr bwMode="auto">
          <a:xfrm>
            <a:off x="5581976" y="3061893"/>
            <a:ext cx="974150" cy="1422845"/>
          </a:xfrm>
          <a:custGeom>
            <a:avLst/>
            <a:gdLst>
              <a:gd name="T0" fmla="*/ 8307 w 21600"/>
              <a:gd name="T1" fmla="*/ 11593 h 21600"/>
              <a:gd name="T2" fmla="*/ 453 w 21600"/>
              <a:gd name="T3" fmla="*/ 16938 h 21600"/>
              <a:gd name="T4" fmla="*/ 11500 w 21600"/>
              <a:gd name="T5" fmla="*/ 21600 h 21600"/>
              <a:gd name="T6" fmla="*/ 20920 w 21600"/>
              <a:gd name="T7" fmla="*/ 16751 h 21600"/>
              <a:gd name="T8" fmla="*/ 13972 w 21600"/>
              <a:gd name="T9" fmla="*/ 10888 h 21600"/>
              <a:gd name="T10" fmla="*/ 21033 w 21600"/>
              <a:gd name="T11" fmla="*/ 4716 h 21600"/>
              <a:gd name="T12" fmla="*/ 11102 w 21600"/>
              <a:gd name="T13" fmla="*/ 11 h 21600"/>
              <a:gd name="T14" fmla="*/ 453 w 21600"/>
              <a:gd name="T15" fmla="*/ 4716 h 21600"/>
              <a:gd name="T16" fmla="*/ 2076 w 21600"/>
              <a:gd name="T17" fmla="*/ 5664 h 21600"/>
              <a:gd name="T18" fmla="*/ 20203 w 21600"/>
              <a:gd name="T19" fmla="*/ 1598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3813" y="10590"/>
                </a:moveTo>
                <a:lnTo>
                  <a:pt x="3927" y="10513"/>
                </a:lnTo>
                <a:lnTo>
                  <a:pt x="4078" y="10425"/>
                </a:lnTo>
                <a:lnTo>
                  <a:pt x="4210" y="10359"/>
                </a:lnTo>
                <a:lnTo>
                  <a:pt x="4361" y="10315"/>
                </a:lnTo>
                <a:lnTo>
                  <a:pt x="4682" y="10237"/>
                </a:lnTo>
                <a:lnTo>
                  <a:pt x="5041" y="10193"/>
                </a:lnTo>
                <a:lnTo>
                  <a:pt x="5456" y="10171"/>
                </a:lnTo>
                <a:lnTo>
                  <a:pt x="5853" y="10193"/>
                </a:lnTo>
                <a:lnTo>
                  <a:pt x="6249" y="10260"/>
                </a:lnTo>
                <a:lnTo>
                  <a:pt x="6646" y="10337"/>
                </a:lnTo>
                <a:lnTo>
                  <a:pt x="7004" y="10469"/>
                </a:lnTo>
                <a:lnTo>
                  <a:pt x="7363" y="10612"/>
                </a:lnTo>
                <a:lnTo>
                  <a:pt x="7665" y="10788"/>
                </a:lnTo>
                <a:lnTo>
                  <a:pt x="7911" y="10998"/>
                </a:lnTo>
                <a:lnTo>
                  <a:pt x="8024" y="11097"/>
                </a:lnTo>
                <a:lnTo>
                  <a:pt x="8137" y="11207"/>
                </a:lnTo>
                <a:lnTo>
                  <a:pt x="8194" y="11340"/>
                </a:lnTo>
                <a:lnTo>
                  <a:pt x="8269" y="11461"/>
                </a:lnTo>
                <a:lnTo>
                  <a:pt x="8307" y="11593"/>
                </a:lnTo>
                <a:lnTo>
                  <a:pt x="8307" y="11714"/>
                </a:lnTo>
                <a:lnTo>
                  <a:pt x="8307" y="11868"/>
                </a:lnTo>
                <a:lnTo>
                  <a:pt x="8307" y="12012"/>
                </a:lnTo>
                <a:lnTo>
                  <a:pt x="8194" y="12265"/>
                </a:lnTo>
                <a:lnTo>
                  <a:pt x="8062" y="12519"/>
                </a:lnTo>
                <a:lnTo>
                  <a:pt x="7873" y="12706"/>
                </a:lnTo>
                <a:lnTo>
                  <a:pt x="7627" y="12904"/>
                </a:lnTo>
                <a:lnTo>
                  <a:pt x="7363" y="13048"/>
                </a:lnTo>
                <a:lnTo>
                  <a:pt x="7080" y="13180"/>
                </a:lnTo>
                <a:lnTo>
                  <a:pt x="6759" y="13257"/>
                </a:lnTo>
                <a:lnTo>
                  <a:pt x="6419" y="13345"/>
                </a:lnTo>
                <a:lnTo>
                  <a:pt x="6098" y="13389"/>
                </a:lnTo>
                <a:lnTo>
                  <a:pt x="5739" y="13389"/>
                </a:lnTo>
                <a:lnTo>
                  <a:pt x="5418" y="13389"/>
                </a:lnTo>
                <a:lnTo>
                  <a:pt x="5079" y="13345"/>
                </a:lnTo>
                <a:lnTo>
                  <a:pt x="4758" y="13301"/>
                </a:lnTo>
                <a:lnTo>
                  <a:pt x="4474" y="13213"/>
                </a:lnTo>
                <a:lnTo>
                  <a:pt x="4172" y="13114"/>
                </a:lnTo>
                <a:lnTo>
                  <a:pt x="3965" y="12982"/>
                </a:lnTo>
                <a:lnTo>
                  <a:pt x="3738" y="12838"/>
                </a:lnTo>
                <a:lnTo>
                  <a:pt x="3493" y="12706"/>
                </a:lnTo>
                <a:lnTo>
                  <a:pt x="3228" y="12607"/>
                </a:lnTo>
                <a:lnTo>
                  <a:pt x="2945" y="12519"/>
                </a:lnTo>
                <a:lnTo>
                  <a:pt x="2700" y="12431"/>
                </a:lnTo>
                <a:lnTo>
                  <a:pt x="2397" y="12375"/>
                </a:lnTo>
                <a:lnTo>
                  <a:pt x="2152" y="12331"/>
                </a:lnTo>
                <a:lnTo>
                  <a:pt x="1888" y="12309"/>
                </a:lnTo>
                <a:lnTo>
                  <a:pt x="1642" y="12309"/>
                </a:lnTo>
                <a:lnTo>
                  <a:pt x="1397" y="12331"/>
                </a:lnTo>
                <a:lnTo>
                  <a:pt x="1170" y="12397"/>
                </a:lnTo>
                <a:lnTo>
                  <a:pt x="962" y="12453"/>
                </a:lnTo>
                <a:lnTo>
                  <a:pt x="774" y="12563"/>
                </a:lnTo>
                <a:lnTo>
                  <a:pt x="623" y="12684"/>
                </a:lnTo>
                <a:lnTo>
                  <a:pt x="528" y="12838"/>
                </a:lnTo>
                <a:lnTo>
                  <a:pt x="453" y="13026"/>
                </a:lnTo>
                <a:lnTo>
                  <a:pt x="339" y="13477"/>
                </a:lnTo>
                <a:lnTo>
                  <a:pt x="226" y="13984"/>
                </a:lnTo>
                <a:lnTo>
                  <a:pt x="151" y="14535"/>
                </a:lnTo>
                <a:lnTo>
                  <a:pt x="113" y="15075"/>
                </a:lnTo>
                <a:lnTo>
                  <a:pt x="113" y="15626"/>
                </a:lnTo>
                <a:lnTo>
                  <a:pt x="151" y="16133"/>
                </a:lnTo>
                <a:lnTo>
                  <a:pt x="188" y="16376"/>
                </a:lnTo>
                <a:lnTo>
                  <a:pt x="264" y="16585"/>
                </a:lnTo>
                <a:lnTo>
                  <a:pt x="339" y="16773"/>
                </a:lnTo>
                <a:lnTo>
                  <a:pt x="453" y="16938"/>
                </a:lnTo>
                <a:lnTo>
                  <a:pt x="1095" y="16883"/>
                </a:lnTo>
                <a:lnTo>
                  <a:pt x="1963" y="16795"/>
                </a:lnTo>
                <a:lnTo>
                  <a:pt x="2945" y="16751"/>
                </a:lnTo>
                <a:lnTo>
                  <a:pt x="3965" y="16706"/>
                </a:lnTo>
                <a:lnTo>
                  <a:pt x="5022" y="16684"/>
                </a:lnTo>
                <a:lnTo>
                  <a:pt x="5947" y="16684"/>
                </a:lnTo>
                <a:lnTo>
                  <a:pt x="6759" y="16706"/>
                </a:lnTo>
                <a:lnTo>
                  <a:pt x="7363" y="16751"/>
                </a:lnTo>
                <a:lnTo>
                  <a:pt x="7948" y="16839"/>
                </a:lnTo>
                <a:lnTo>
                  <a:pt x="8458" y="16916"/>
                </a:lnTo>
                <a:lnTo>
                  <a:pt x="8893" y="17026"/>
                </a:lnTo>
                <a:lnTo>
                  <a:pt x="9289" y="17158"/>
                </a:lnTo>
                <a:lnTo>
                  <a:pt x="9572" y="17280"/>
                </a:lnTo>
                <a:lnTo>
                  <a:pt x="9799" y="17412"/>
                </a:lnTo>
                <a:lnTo>
                  <a:pt x="9969" y="17555"/>
                </a:lnTo>
                <a:lnTo>
                  <a:pt x="10120" y="17687"/>
                </a:lnTo>
                <a:lnTo>
                  <a:pt x="10158" y="17831"/>
                </a:lnTo>
                <a:lnTo>
                  <a:pt x="10195" y="17974"/>
                </a:lnTo>
                <a:lnTo>
                  <a:pt x="10158" y="18128"/>
                </a:lnTo>
                <a:lnTo>
                  <a:pt x="10082" y="18271"/>
                </a:lnTo>
                <a:lnTo>
                  <a:pt x="9969" y="18426"/>
                </a:lnTo>
                <a:lnTo>
                  <a:pt x="9837" y="18569"/>
                </a:lnTo>
                <a:lnTo>
                  <a:pt x="9648" y="18701"/>
                </a:lnTo>
                <a:lnTo>
                  <a:pt x="9440" y="18822"/>
                </a:lnTo>
                <a:lnTo>
                  <a:pt x="9213" y="18999"/>
                </a:lnTo>
                <a:lnTo>
                  <a:pt x="9044" y="19186"/>
                </a:lnTo>
                <a:lnTo>
                  <a:pt x="8893" y="19395"/>
                </a:lnTo>
                <a:lnTo>
                  <a:pt x="8817" y="19627"/>
                </a:lnTo>
                <a:lnTo>
                  <a:pt x="8779" y="19858"/>
                </a:lnTo>
                <a:lnTo>
                  <a:pt x="8779" y="20112"/>
                </a:lnTo>
                <a:lnTo>
                  <a:pt x="8855" y="20354"/>
                </a:lnTo>
                <a:lnTo>
                  <a:pt x="8968" y="20586"/>
                </a:lnTo>
                <a:lnTo>
                  <a:pt x="9138" y="20817"/>
                </a:lnTo>
                <a:lnTo>
                  <a:pt x="9365" y="21026"/>
                </a:lnTo>
                <a:lnTo>
                  <a:pt x="9610" y="21192"/>
                </a:lnTo>
                <a:lnTo>
                  <a:pt x="9950" y="21368"/>
                </a:lnTo>
                <a:lnTo>
                  <a:pt x="10120" y="21445"/>
                </a:lnTo>
                <a:lnTo>
                  <a:pt x="10346" y="21511"/>
                </a:lnTo>
                <a:lnTo>
                  <a:pt x="10516" y="21555"/>
                </a:lnTo>
                <a:lnTo>
                  <a:pt x="10743" y="21600"/>
                </a:lnTo>
                <a:lnTo>
                  <a:pt x="10988" y="21644"/>
                </a:lnTo>
                <a:lnTo>
                  <a:pt x="11215" y="21666"/>
                </a:lnTo>
                <a:lnTo>
                  <a:pt x="11498" y="21666"/>
                </a:lnTo>
                <a:lnTo>
                  <a:pt x="11762" y="21666"/>
                </a:lnTo>
                <a:lnTo>
                  <a:pt x="12253" y="21644"/>
                </a:lnTo>
                <a:lnTo>
                  <a:pt x="12763" y="21577"/>
                </a:lnTo>
                <a:lnTo>
                  <a:pt x="13197" y="21467"/>
                </a:lnTo>
                <a:lnTo>
                  <a:pt x="13556" y="21346"/>
                </a:lnTo>
                <a:lnTo>
                  <a:pt x="13896" y="21192"/>
                </a:lnTo>
                <a:lnTo>
                  <a:pt x="14179" y="21026"/>
                </a:lnTo>
                <a:lnTo>
                  <a:pt x="14444" y="20839"/>
                </a:lnTo>
                <a:lnTo>
                  <a:pt x="14576" y="20641"/>
                </a:lnTo>
                <a:lnTo>
                  <a:pt x="14727" y="20431"/>
                </a:lnTo>
                <a:lnTo>
                  <a:pt x="14765" y="20200"/>
                </a:lnTo>
                <a:lnTo>
                  <a:pt x="14802" y="19991"/>
                </a:lnTo>
                <a:lnTo>
                  <a:pt x="14727" y="19759"/>
                </a:lnTo>
                <a:lnTo>
                  <a:pt x="14613" y="19550"/>
                </a:lnTo>
                <a:lnTo>
                  <a:pt x="14444" y="19307"/>
                </a:lnTo>
                <a:lnTo>
                  <a:pt x="14217" y="19098"/>
                </a:lnTo>
                <a:lnTo>
                  <a:pt x="13934" y="18911"/>
                </a:lnTo>
                <a:lnTo>
                  <a:pt x="13669" y="18745"/>
                </a:lnTo>
                <a:lnTo>
                  <a:pt x="13462" y="18547"/>
                </a:lnTo>
                <a:lnTo>
                  <a:pt x="13311" y="18337"/>
                </a:lnTo>
                <a:lnTo>
                  <a:pt x="13197" y="18150"/>
                </a:lnTo>
                <a:lnTo>
                  <a:pt x="13122" y="17941"/>
                </a:lnTo>
                <a:lnTo>
                  <a:pt x="13122" y="17720"/>
                </a:lnTo>
                <a:lnTo>
                  <a:pt x="13122" y="17533"/>
                </a:lnTo>
                <a:lnTo>
                  <a:pt x="13197" y="17346"/>
                </a:lnTo>
                <a:lnTo>
                  <a:pt x="13273" y="17158"/>
                </a:lnTo>
                <a:lnTo>
                  <a:pt x="13386" y="16982"/>
                </a:lnTo>
                <a:lnTo>
                  <a:pt x="13537" y="16839"/>
                </a:lnTo>
                <a:lnTo>
                  <a:pt x="13707" y="16706"/>
                </a:lnTo>
                <a:lnTo>
                  <a:pt x="13896" y="16607"/>
                </a:lnTo>
                <a:lnTo>
                  <a:pt x="14104" y="16519"/>
                </a:lnTo>
                <a:lnTo>
                  <a:pt x="14330" y="16453"/>
                </a:lnTo>
                <a:lnTo>
                  <a:pt x="14538" y="16431"/>
                </a:lnTo>
                <a:lnTo>
                  <a:pt x="14897" y="16453"/>
                </a:lnTo>
                <a:lnTo>
                  <a:pt x="15406" y="16497"/>
                </a:lnTo>
                <a:lnTo>
                  <a:pt x="16105" y="16541"/>
                </a:lnTo>
                <a:lnTo>
                  <a:pt x="16898" y="16607"/>
                </a:lnTo>
                <a:lnTo>
                  <a:pt x="17804" y="16651"/>
                </a:lnTo>
                <a:lnTo>
                  <a:pt x="18786" y="16684"/>
                </a:lnTo>
                <a:lnTo>
                  <a:pt x="19844" y="16728"/>
                </a:lnTo>
                <a:lnTo>
                  <a:pt x="20920" y="16751"/>
                </a:lnTo>
                <a:lnTo>
                  <a:pt x="21109" y="16497"/>
                </a:lnTo>
                <a:lnTo>
                  <a:pt x="21241" y="16222"/>
                </a:lnTo>
                <a:lnTo>
                  <a:pt x="21392" y="15946"/>
                </a:lnTo>
                <a:lnTo>
                  <a:pt x="21467" y="15648"/>
                </a:lnTo>
                <a:lnTo>
                  <a:pt x="21543" y="15351"/>
                </a:lnTo>
                <a:lnTo>
                  <a:pt x="21618" y="15042"/>
                </a:lnTo>
                <a:lnTo>
                  <a:pt x="21618" y="14745"/>
                </a:lnTo>
                <a:lnTo>
                  <a:pt x="21618" y="14447"/>
                </a:lnTo>
                <a:lnTo>
                  <a:pt x="21618" y="14150"/>
                </a:lnTo>
                <a:lnTo>
                  <a:pt x="21581" y="13852"/>
                </a:lnTo>
                <a:lnTo>
                  <a:pt x="21505" y="13577"/>
                </a:lnTo>
                <a:lnTo>
                  <a:pt x="21430" y="13301"/>
                </a:lnTo>
                <a:lnTo>
                  <a:pt x="21354" y="13048"/>
                </a:lnTo>
                <a:lnTo>
                  <a:pt x="21241" y="12816"/>
                </a:lnTo>
                <a:lnTo>
                  <a:pt x="21146" y="12607"/>
                </a:lnTo>
                <a:lnTo>
                  <a:pt x="21033" y="12431"/>
                </a:lnTo>
                <a:lnTo>
                  <a:pt x="20920" y="12265"/>
                </a:lnTo>
                <a:lnTo>
                  <a:pt x="20769" y="12144"/>
                </a:lnTo>
                <a:lnTo>
                  <a:pt x="20637" y="12034"/>
                </a:lnTo>
                <a:lnTo>
                  <a:pt x="20486" y="11946"/>
                </a:lnTo>
                <a:lnTo>
                  <a:pt x="20297" y="11891"/>
                </a:lnTo>
                <a:lnTo>
                  <a:pt x="20165" y="11846"/>
                </a:lnTo>
                <a:lnTo>
                  <a:pt x="19976" y="11824"/>
                </a:lnTo>
                <a:lnTo>
                  <a:pt x="19806" y="11802"/>
                </a:lnTo>
                <a:lnTo>
                  <a:pt x="19390" y="11824"/>
                </a:lnTo>
                <a:lnTo>
                  <a:pt x="18956" y="11891"/>
                </a:lnTo>
                <a:lnTo>
                  <a:pt x="18503" y="11968"/>
                </a:lnTo>
                <a:lnTo>
                  <a:pt x="17993" y="12078"/>
                </a:lnTo>
                <a:lnTo>
                  <a:pt x="17653" y="12144"/>
                </a:lnTo>
                <a:lnTo>
                  <a:pt x="17332" y="12199"/>
                </a:lnTo>
                <a:lnTo>
                  <a:pt x="17049" y="12221"/>
                </a:lnTo>
                <a:lnTo>
                  <a:pt x="16747" y="12243"/>
                </a:lnTo>
                <a:lnTo>
                  <a:pt x="16464" y="12243"/>
                </a:lnTo>
                <a:lnTo>
                  <a:pt x="16218" y="12243"/>
                </a:lnTo>
                <a:lnTo>
                  <a:pt x="15992" y="12221"/>
                </a:lnTo>
                <a:lnTo>
                  <a:pt x="15746" y="12199"/>
                </a:lnTo>
                <a:lnTo>
                  <a:pt x="15520" y="12155"/>
                </a:lnTo>
                <a:lnTo>
                  <a:pt x="15350" y="12122"/>
                </a:lnTo>
                <a:lnTo>
                  <a:pt x="15161" y="12056"/>
                </a:lnTo>
                <a:lnTo>
                  <a:pt x="14972" y="11990"/>
                </a:lnTo>
                <a:lnTo>
                  <a:pt x="14689" y="11846"/>
                </a:lnTo>
                <a:lnTo>
                  <a:pt x="14444" y="11670"/>
                </a:lnTo>
                <a:lnTo>
                  <a:pt x="14255" y="11483"/>
                </a:lnTo>
                <a:lnTo>
                  <a:pt x="14104" y="11295"/>
                </a:lnTo>
                <a:lnTo>
                  <a:pt x="14028" y="11086"/>
                </a:lnTo>
                <a:lnTo>
                  <a:pt x="13972" y="10888"/>
                </a:lnTo>
                <a:lnTo>
                  <a:pt x="13972" y="10700"/>
                </a:lnTo>
                <a:lnTo>
                  <a:pt x="14009" y="10513"/>
                </a:lnTo>
                <a:lnTo>
                  <a:pt x="14066" y="10359"/>
                </a:lnTo>
                <a:lnTo>
                  <a:pt x="14179" y="10215"/>
                </a:lnTo>
                <a:lnTo>
                  <a:pt x="14406" y="10006"/>
                </a:lnTo>
                <a:lnTo>
                  <a:pt x="14651" y="9830"/>
                </a:lnTo>
                <a:lnTo>
                  <a:pt x="14878" y="9686"/>
                </a:lnTo>
                <a:lnTo>
                  <a:pt x="15123" y="9554"/>
                </a:lnTo>
                <a:lnTo>
                  <a:pt x="15350" y="9477"/>
                </a:lnTo>
                <a:lnTo>
                  <a:pt x="15558" y="9411"/>
                </a:lnTo>
                <a:lnTo>
                  <a:pt x="15803" y="9345"/>
                </a:lnTo>
                <a:lnTo>
                  <a:pt x="16030" y="9323"/>
                </a:lnTo>
                <a:lnTo>
                  <a:pt x="16256" y="9301"/>
                </a:lnTo>
                <a:lnTo>
                  <a:pt x="16464" y="9323"/>
                </a:lnTo>
                <a:lnTo>
                  <a:pt x="16690" y="9345"/>
                </a:lnTo>
                <a:lnTo>
                  <a:pt x="16898" y="9367"/>
                </a:lnTo>
                <a:lnTo>
                  <a:pt x="17332" y="9477"/>
                </a:lnTo>
                <a:lnTo>
                  <a:pt x="17767" y="9598"/>
                </a:lnTo>
                <a:lnTo>
                  <a:pt x="18163" y="9731"/>
                </a:lnTo>
                <a:lnTo>
                  <a:pt x="18597" y="9874"/>
                </a:lnTo>
                <a:lnTo>
                  <a:pt x="18994" y="10006"/>
                </a:lnTo>
                <a:lnTo>
                  <a:pt x="19428" y="10083"/>
                </a:lnTo>
                <a:lnTo>
                  <a:pt x="19617" y="10127"/>
                </a:lnTo>
                <a:lnTo>
                  <a:pt x="19844" y="10149"/>
                </a:lnTo>
                <a:lnTo>
                  <a:pt x="20013" y="10149"/>
                </a:lnTo>
                <a:lnTo>
                  <a:pt x="20240" y="10127"/>
                </a:lnTo>
                <a:lnTo>
                  <a:pt x="20410" y="10105"/>
                </a:lnTo>
                <a:lnTo>
                  <a:pt x="20637" y="10061"/>
                </a:lnTo>
                <a:lnTo>
                  <a:pt x="20844" y="9984"/>
                </a:lnTo>
                <a:lnTo>
                  <a:pt x="21033" y="9896"/>
                </a:lnTo>
                <a:lnTo>
                  <a:pt x="21146" y="9830"/>
                </a:lnTo>
                <a:lnTo>
                  <a:pt x="21203" y="9753"/>
                </a:lnTo>
                <a:lnTo>
                  <a:pt x="21279" y="9642"/>
                </a:lnTo>
                <a:lnTo>
                  <a:pt x="21354" y="9521"/>
                </a:lnTo>
                <a:lnTo>
                  <a:pt x="21430" y="9246"/>
                </a:lnTo>
                <a:lnTo>
                  <a:pt x="21430" y="8904"/>
                </a:lnTo>
                <a:lnTo>
                  <a:pt x="21430" y="8540"/>
                </a:lnTo>
                <a:lnTo>
                  <a:pt x="21392" y="8144"/>
                </a:lnTo>
                <a:lnTo>
                  <a:pt x="21354" y="7714"/>
                </a:lnTo>
                <a:lnTo>
                  <a:pt x="21279" y="7295"/>
                </a:lnTo>
                <a:lnTo>
                  <a:pt x="21146" y="6446"/>
                </a:lnTo>
                <a:lnTo>
                  <a:pt x="20995" y="5686"/>
                </a:lnTo>
                <a:lnTo>
                  <a:pt x="20958" y="5366"/>
                </a:lnTo>
                <a:lnTo>
                  <a:pt x="20958" y="5091"/>
                </a:lnTo>
                <a:lnTo>
                  <a:pt x="20958" y="4860"/>
                </a:lnTo>
                <a:lnTo>
                  <a:pt x="21033" y="4716"/>
                </a:lnTo>
                <a:lnTo>
                  <a:pt x="20637" y="4860"/>
                </a:lnTo>
                <a:lnTo>
                  <a:pt x="20127" y="4992"/>
                </a:lnTo>
                <a:lnTo>
                  <a:pt x="19617" y="5069"/>
                </a:lnTo>
                <a:lnTo>
                  <a:pt x="19032" y="5157"/>
                </a:lnTo>
                <a:lnTo>
                  <a:pt x="18465" y="5201"/>
                </a:lnTo>
                <a:lnTo>
                  <a:pt x="17842" y="5245"/>
                </a:lnTo>
                <a:lnTo>
                  <a:pt x="17219" y="5267"/>
                </a:lnTo>
                <a:lnTo>
                  <a:pt x="16615" y="5267"/>
                </a:lnTo>
                <a:lnTo>
                  <a:pt x="15992" y="5245"/>
                </a:lnTo>
                <a:lnTo>
                  <a:pt x="15369" y="5201"/>
                </a:lnTo>
                <a:lnTo>
                  <a:pt x="14840" y="5157"/>
                </a:lnTo>
                <a:lnTo>
                  <a:pt x="14293" y="5091"/>
                </a:lnTo>
                <a:lnTo>
                  <a:pt x="13783" y="5014"/>
                </a:lnTo>
                <a:lnTo>
                  <a:pt x="13386" y="4926"/>
                </a:lnTo>
                <a:lnTo>
                  <a:pt x="13027" y="4815"/>
                </a:lnTo>
                <a:lnTo>
                  <a:pt x="12725" y="4716"/>
                </a:lnTo>
                <a:lnTo>
                  <a:pt x="12480" y="4606"/>
                </a:lnTo>
                <a:lnTo>
                  <a:pt x="12291" y="4496"/>
                </a:lnTo>
                <a:lnTo>
                  <a:pt x="12197" y="4397"/>
                </a:lnTo>
                <a:lnTo>
                  <a:pt x="12083" y="4286"/>
                </a:lnTo>
                <a:lnTo>
                  <a:pt x="12046" y="4187"/>
                </a:lnTo>
                <a:lnTo>
                  <a:pt x="12008" y="4077"/>
                </a:lnTo>
                <a:lnTo>
                  <a:pt x="12046" y="3967"/>
                </a:lnTo>
                <a:lnTo>
                  <a:pt x="12121" y="3868"/>
                </a:lnTo>
                <a:lnTo>
                  <a:pt x="12197" y="3735"/>
                </a:lnTo>
                <a:lnTo>
                  <a:pt x="12291" y="3614"/>
                </a:lnTo>
                <a:lnTo>
                  <a:pt x="12442" y="3482"/>
                </a:lnTo>
                <a:lnTo>
                  <a:pt x="12631" y="3361"/>
                </a:lnTo>
                <a:lnTo>
                  <a:pt x="13065" y="3085"/>
                </a:lnTo>
                <a:lnTo>
                  <a:pt x="13537" y="2766"/>
                </a:lnTo>
                <a:lnTo>
                  <a:pt x="13783" y="2578"/>
                </a:lnTo>
                <a:lnTo>
                  <a:pt x="13934" y="2380"/>
                </a:lnTo>
                <a:lnTo>
                  <a:pt x="14028" y="2171"/>
                </a:lnTo>
                <a:lnTo>
                  <a:pt x="14104" y="1961"/>
                </a:lnTo>
                <a:lnTo>
                  <a:pt x="14104" y="1730"/>
                </a:lnTo>
                <a:lnTo>
                  <a:pt x="14066" y="1498"/>
                </a:lnTo>
                <a:lnTo>
                  <a:pt x="13972" y="1267"/>
                </a:lnTo>
                <a:lnTo>
                  <a:pt x="13820" y="1057"/>
                </a:lnTo>
                <a:lnTo>
                  <a:pt x="13594" y="837"/>
                </a:lnTo>
                <a:lnTo>
                  <a:pt x="13386" y="628"/>
                </a:lnTo>
                <a:lnTo>
                  <a:pt x="13103" y="462"/>
                </a:lnTo>
                <a:lnTo>
                  <a:pt x="12763" y="308"/>
                </a:lnTo>
                <a:lnTo>
                  <a:pt x="12404" y="187"/>
                </a:lnTo>
                <a:lnTo>
                  <a:pt x="12008" y="77"/>
                </a:lnTo>
                <a:lnTo>
                  <a:pt x="11574" y="33"/>
                </a:lnTo>
                <a:lnTo>
                  <a:pt x="11102" y="11"/>
                </a:lnTo>
                <a:lnTo>
                  <a:pt x="10667" y="11"/>
                </a:lnTo>
                <a:lnTo>
                  <a:pt x="10233" y="77"/>
                </a:lnTo>
                <a:lnTo>
                  <a:pt x="9837" y="187"/>
                </a:lnTo>
                <a:lnTo>
                  <a:pt x="9440" y="286"/>
                </a:lnTo>
                <a:lnTo>
                  <a:pt x="9062" y="462"/>
                </a:lnTo>
                <a:lnTo>
                  <a:pt x="8741" y="628"/>
                </a:lnTo>
                <a:lnTo>
                  <a:pt x="8458" y="815"/>
                </a:lnTo>
                <a:lnTo>
                  <a:pt x="8232" y="1035"/>
                </a:lnTo>
                <a:lnTo>
                  <a:pt x="8062" y="1245"/>
                </a:lnTo>
                <a:lnTo>
                  <a:pt x="7911" y="1476"/>
                </a:lnTo>
                <a:lnTo>
                  <a:pt x="7835" y="1708"/>
                </a:lnTo>
                <a:lnTo>
                  <a:pt x="7797" y="1961"/>
                </a:lnTo>
                <a:lnTo>
                  <a:pt x="7835" y="2193"/>
                </a:lnTo>
                <a:lnTo>
                  <a:pt x="7948" y="2402"/>
                </a:lnTo>
                <a:lnTo>
                  <a:pt x="8062" y="2534"/>
                </a:lnTo>
                <a:lnTo>
                  <a:pt x="8175" y="2644"/>
                </a:lnTo>
                <a:lnTo>
                  <a:pt x="8269" y="2744"/>
                </a:lnTo>
                <a:lnTo>
                  <a:pt x="8420" y="2832"/>
                </a:lnTo>
                <a:lnTo>
                  <a:pt x="8704" y="3019"/>
                </a:lnTo>
                <a:lnTo>
                  <a:pt x="8968" y="3206"/>
                </a:lnTo>
                <a:lnTo>
                  <a:pt x="9138" y="3405"/>
                </a:lnTo>
                <a:lnTo>
                  <a:pt x="9327" y="3570"/>
                </a:lnTo>
                <a:lnTo>
                  <a:pt x="9440" y="3735"/>
                </a:lnTo>
                <a:lnTo>
                  <a:pt x="9516" y="3890"/>
                </a:lnTo>
                <a:lnTo>
                  <a:pt x="9534" y="4033"/>
                </a:lnTo>
                <a:lnTo>
                  <a:pt x="9534" y="4165"/>
                </a:lnTo>
                <a:lnTo>
                  <a:pt x="9516" y="4286"/>
                </a:lnTo>
                <a:lnTo>
                  <a:pt x="9440" y="4397"/>
                </a:lnTo>
                <a:lnTo>
                  <a:pt x="9327" y="4496"/>
                </a:lnTo>
                <a:lnTo>
                  <a:pt x="9176" y="4562"/>
                </a:lnTo>
                <a:lnTo>
                  <a:pt x="9006" y="4628"/>
                </a:lnTo>
                <a:lnTo>
                  <a:pt x="8779" y="4694"/>
                </a:lnTo>
                <a:lnTo>
                  <a:pt x="8534" y="4716"/>
                </a:lnTo>
                <a:lnTo>
                  <a:pt x="8232" y="4716"/>
                </a:lnTo>
                <a:lnTo>
                  <a:pt x="7118" y="4738"/>
                </a:lnTo>
                <a:lnTo>
                  <a:pt x="5947" y="4771"/>
                </a:lnTo>
                <a:lnTo>
                  <a:pt x="4795" y="4815"/>
                </a:lnTo>
                <a:lnTo>
                  <a:pt x="3681" y="4860"/>
                </a:lnTo>
                <a:lnTo>
                  <a:pt x="2662" y="4882"/>
                </a:lnTo>
                <a:lnTo>
                  <a:pt x="1755" y="4882"/>
                </a:lnTo>
                <a:lnTo>
                  <a:pt x="1359" y="4860"/>
                </a:lnTo>
                <a:lnTo>
                  <a:pt x="981" y="4837"/>
                </a:lnTo>
                <a:lnTo>
                  <a:pt x="698" y="4771"/>
                </a:lnTo>
                <a:lnTo>
                  <a:pt x="453" y="4716"/>
                </a:lnTo>
                <a:lnTo>
                  <a:pt x="453" y="5322"/>
                </a:lnTo>
                <a:lnTo>
                  <a:pt x="453" y="6083"/>
                </a:lnTo>
                <a:lnTo>
                  <a:pt x="453" y="6909"/>
                </a:lnTo>
                <a:lnTo>
                  <a:pt x="453" y="7780"/>
                </a:lnTo>
                <a:lnTo>
                  <a:pt x="453" y="8606"/>
                </a:lnTo>
                <a:lnTo>
                  <a:pt x="453" y="9345"/>
                </a:lnTo>
                <a:lnTo>
                  <a:pt x="453" y="9918"/>
                </a:lnTo>
                <a:lnTo>
                  <a:pt x="453" y="10282"/>
                </a:lnTo>
                <a:lnTo>
                  <a:pt x="490" y="10381"/>
                </a:lnTo>
                <a:lnTo>
                  <a:pt x="547" y="10491"/>
                </a:lnTo>
                <a:lnTo>
                  <a:pt x="660" y="10590"/>
                </a:lnTo>
                <a:lnTo>
                  <a:pt x="811" y="10700"/>
                </a:lnTo>
                <a:lnTo>
                  <a:pt x="981" y="10811"/>
                </a:lnTo>
                <a:lnTo>
                  <a:pt x="1208" y="10888"/>
                </a:lnTo>
                <a:lnTo>
                  <a:pt x="1453" y="10954"/>
                </a:lnTo>
                <a:lnTo>
                  <a:pt x="1718" y="11020"/>
                </a:lnTo>
                <a:lnTo>
                  <a:pt x="1963" y="11064"/>
                </a:lnTo>
                <a:lnTo>
                  <a:pt x="2265" y="11086"/>
                </a:lnTo>
                <a:lnTo>
                  <a:pt x="2548" y="11064"/>
                </a:lnTo>
                <a:lnTo>
                  <a:pt x="2794" y="11042"/>
                </a:lnTo>
                <a:lnTo>
                  <a:pt x="3096" y="10976"/>
                </a:lnTo>
                <a:lnTo>
                  <a:pt x="3341" y="10888"/>
                </a:lnTo>
                <a:lnTo>
                  <a:pt x="3606" y="10766"/>
                </a:lnTo>
                <a:lnTo>
                  <a:pt x="3813" y="10590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24" name="Puzzle1"/>
          <p:cNvSpPr>
            <a:spLocks noEditPoints="1" noChangeArrowheads="1"/>
          </p:cNvSpPr>
          <p:nvPr/>
        </p:nvSpPr>
        <p:spPr bwMode="auto">
          <a:xfrm>
            <a:off x="5242069" y="2548620"/>
            <a:ext cx="1635699" cy="848218"/>
          </a:xfrm>
          <a:custGeom>
            <a:avLst/>
            <a:gdLst>
              <a:gd name="T0" fmla="*/ 16740 w 21600"/>
              <a:gd name="T1" fmla="*/ 21078 h 21600"/>
              <a:gd name="T2" fmla="*/ 16976 w 21600"/>
              <a:gd name="T3" fmla="*/ 521 h 21600"/>
              <a:gd name="T4" fmla="*/ 4725 w 21600"/>
              <a:gd name="T5" fmla="*/ 856 h 21600"/>
              <a:gd name="T6" fmla="*/ 5040 w 21600"/>
              <a:gd name="T7" fmla="*/ 21004 h 21600"/>
              <a:gd name="T8" fmla="*/ 10811 w 21600"/>
              <a:gd name="T9" fmla="*/ 12885 h 21600"/>
              <a:gd name="T10" fmla="*/ 10845 w 21600"/>
              <a:gd name="T11" fmla="*/ 8714 h 21600"/>
              <a:gd name="T12" fmla="*/ 21600 w 21600"/>
              <a:gd name="T13" fmla="*/ 10000 h 21600"/>
              <a:gd name="T14" fmla="*/ 56 w 21600"/>
              <a:gd name="T15" fmla="*/ 10000 h 21600"/>
              <a:gd name="T16" fmla="*/ 6086 w 21600"/>
              <a:gd name="T17" fmla="*/ 2569 h 21600"/>
              <a:gd name="T18" fmla="*/ 16132 w 21600"/>
              <a:gd name="T19" fmla="*/ 19552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9360" y="20836"/>
                </a:moveTo>
                <a:lnTo>
                  <a:pt x="9528" y="20836"/>
                </a:lnTo>
                <a:lnTo>
                  <a:pt x="9686" y="20762"/>
                </a:lnTo>
                <a:lnTo>
                  <a:pt x="9810" y="20687"/>
                </a:lnTo>
                <a:lnTo>
                  <a:pt x="9922" y="20575"/>
                </a:lnTo>
                <a:lnTo>
                  <a:pt x="10012" y="20426"/>
                </a:lnTo>
                <a:lnTo>
                  <a:pt x="10068" y="20296"/>
                </a:lnTo>
                <a:lnTo>
                  <a:pt x="10113" y="20110"/>
                </a:lnTo>
                <a:lnTo>
                  <a:pt x="10136" y="19905"/>
                </a:lnTo>
                <a:lnTo>
                  <a:pt x="10136" y="19682"/>
                </a:lnTo>
                <a:lnTo>
                  <a:pt x="10113" y="19440"/>
                </a:lnTo>
                <a:lnTo>
                  <a:pt x="10068" y="19142"/>
                </a:lnTo>
                <a:lnTo>
                  <a:pt x="10012" y="18900"/>
                </a:lnTo>
                <a:lnTo>
                  <a:pt x="9900" y="18620"/>
                </a:lnTo>
                <a:lnTo>
                  <a:pt x="9787" y="18285"/>
                </a:lnTo>
                <a:lnTo>
                  <a:pt x="9641" y="17968"/>
                </a:lnTo>
                <a:lnTo>
                  <a:pt x="9472" y="17652"/>
                </a:lnTo>
                <a:lnTo>
                  <a:pt x="9382" y="17466"/>
                </a:lnTo>
                <a:lnTo>
                  <a:pt x="9315" y="17298"/>
                </a:lnTo>
                <a:lnTo>
                  <a:pt x="9258" y="17112"/>
                </a:lnTo>
                <a:lnTo>
                  <a:pt x="9191" y="16926"/>
                </a:lnTo>
                <a:lnTo>
                  <a:pt x="9123" y="16535"/>
                </a:lnTo>
                <a:lnTo>
                  <a:pt x="9101" y="16144"/>
                </a:lnTo>
                <a:lnTo>
                  <a:pt x="9101" y="15753"/>
                </a:lnTo>
                <a:lnTo>
                  <a:pt x="9168" y="15362"/>
                </a:lnTo>
                <a:lnTo>
                  <a:pt x="9236" y="14971"/>
                </a:lnTo>
                <a:lnTo>
                  <a:pt x="9360" y="14580"/>
                </a:lnTo>
                <a:lnTo>
                  <a:pt x="9495" y="14244"/>
                </a:lnTo>
                <a:lnTo>
                  <a:pt x="9663" y="13891"/>
                </a:lnTo>
                <a:lnTo>
                  <a:pt x="9855" y="13611"/>
                </a:lnTo>
                <a:lnTo>
                  <a:pt x="10068" y="13351"/>
                </a:lnTo>
                <a:lnTo>
                  <a:pt x="10293" y="13146"/>
                </a:lnTo>
                <a:lnTo>
                  <a:pt x="10552" y="12997"/>
                </a:lnTo>
                <a:lnTo>
                  <a:pt x="10811" y="12885"/>
                </a:lnTo>
                <a:lnTo>
                  <a:pt x="11069" y="12866"/>
                </a:lnTo>
                <a:lnTo>
                  <a:pt x="11351" y="12885"/>
                </a:lnTo>
                <a:lnTo>
                  <a:pt x="11610" y="12997"/>
                </a:lnTo>
                <a:lnTo>
                  <a:pt x="11846" y="13183"/>
                </a:lnTo>
                <a:lnTo>
                  <a:pt x="12060" y="13388"/>
                </a:lnTo>
                <a:lnTo>
                  <a:pt x="12251" y="13648"/>
                </a:lnTo>
                <a:lnTo>
                  <a:pt x="12419" y="13928"/>
                </a:lnTo>
                <a:lnTo>
                  <a:pt x="12555" y="14244"/>
                </a:lnTo>
                <a:lnTo>
                  <a:pt x="12690" y="14617"/>
                </a:lnTo>
                <a:lnTo>
                  <a:pt x="12768" y="15008"/>
                </a:lnTo>
                <a:lnTo>
                  <a:pt x="12836" y="15399"/>
                </a:lnTo>
                <a:lnTo>
                  <a:pt x="12858" y="15753"/>
                </a:lnTo>
                <a:lnTo>
                  <a:pt x="12858" y="16144"/>
                </a:lnTo>
                <a:lnTo>
                  <a:pt x="12813" y="16535"/>
                </a:lnTo>
                <a:lnTo>
                  <a:pt x="12746" y="16888"/>
                </a:lnTo>
                <a:lnTo>
                  <a:pt x="12667" y="17224"/>
                </a:lnTo>
                <a:lnTo>
                  <a:pt x="12510" y="17503"/>
                </a:lnTo>
                <a:lnTo>
                  <a:pt x="12228" y="18043"/>
                </a:lnTo>
                <a:lnTo>
                  <a:pt x="11970" y="18546"/>
                </a:lnTo>
                <a:lnTo>
                  <a:pt x="11868" y="18751"/>
                </a:lnTo>
                <a:lnTo>
                  <a:pt x="11778" y="18974"/>
                </a:lnTo>
                <a:lnTo>
                  <a:pt x="11711" y="19179"/>
                </a:lnTo>
                <a:lnTo>
                  <a:pt x="11666" y="19365"/>
                </a:lnTo>
                <a:lnTo>
                  <a:pt x="11632" y="19570"/>
                </a:lnTo>
                <a:lnTo>
                  <a:pt x="11632" y="19756"/>
                </a:lnTo>
                <a:lnTo>
                  <a:pt x="11632" y="19942"/>
                </a:lnTo>
                <a:lnTo>
                  <a:pt x="11643" y="20110"/>
                </a:lnTo>
                <a:lnTo>
                  <a:pt x="11711" y="20296"/>
                </a:lnTo>
                <a:lnTo>
                  <a:pt x="11801" y="20464"/>
                </a:lnTo>
                <a:lnTo>
                  <a:pt x="11891" y="20650"/>
                </a:lnTo>
                <a:lnTo>
                  <a:pt x="12037" y="20836"/>
                </a:lnTo>
                <a:lnTo>
                  <a:pt x="12206" y="21004"/>
                </a:lnTo>
                <a:lnTo>
                  <a:pt x="12419" y="21190"/>
                </a:lnTo>
                <a:lnTo>
                  <a:pt x="12667" y="21320"/>
                </a:lnTo>
                <a:lnTo>
                  <a:pt x="12960" y="21432"/>
                </a:lnTo>
                <a:lnTo>
                  <a:pt x="13286" y="21544"/>
                </a:lnTo>
                <a:lnTo>
                  <a:pt x="13612" y="21655"/>
                </a:lnTo>
                <a:lnTo>
                  <a:pt x="13983" y="21693"/>
                </a:lnTo>
                <a:lnTo>
                  <a:pt x="14343" y="21730"/>
                </a:lnTo>
                <a:lnTo>
                  <a:pt x="14715" y="21730"/>
                </a:lnTo>
                <a:lnTo>
                  <a:pt x="15075" y="21730"/>
                </a:lnTo>
                <a:lnTo>
                  <a:pt x="15446" y="21655"/>
                </a:lnTo>
                <a:lnTo>
                  <a:pt x="15794" y="21581"/>
                </a:lnTo>
                <a:lnTo>
                  <a:pt x="16132" y="21432"/>
                </a:lnTo>
                <a:lnTo>
                  <a:pt x="16458" y="21302"/>
                </a:lnTo>
                <a:lnTo>
                  <a:pt x="16740" y="21078"/>
                </a:lnTo>
                <a:lnTo>
                  <a:pt x="16976" y="20836"/>
                </a:lnTo>
                <a:lnTo>
                  <a:pt x="17043" y="20650"/>
                </a:lnTo>
                <a:lnTo>
                  <a:pt x="17088" y="20426"/>
                </a:lnTo>
                <a:lnTo>
                  <a:pt x="17133" y="20222"/>
                </a:lnTo>
                <a:lnTo>
                  <a:pt x="17156" y="19980"/>
                </a:lnTo>
                <a:lnTo>
                  <a:pt x="17167" y="19477"/>
                </a:lnTo>
                <a:lnTo>
                  <a:pt x="17167" y="18974"/>
                </a:lnTo>
                <a:lnTo>
                  <a:pt x="17156" y="18397"/>
                </a:lnTo>
                <a:lnTo>
                  <a:pt x="17111" y="17820"/>
                </a:lnTo>
                <a:lnTo>
                  <a:pt x="17066" y="17261"/>
                </a:lnTo>
                <a:lnTo>
                  <a:pt x="16998" y="16646"/>
                </a:lnTo>
                <a:lnTo>
                  <a:pt x="16852" y="15511"/>
                </a:lnTo>
                <a:lnTo>
                  <a:pt x="16740" y="14393"/>
                </a:lnTo>
                <a:lnTo>
                  <a:pt x="16717" y="13928"/>
                </a:lnTo>
                <a:lnTo>
                  <a:pt x="16695" y="13462"/>
                </a:lnTo>
                <a:lnTo>
                  <a:pt x="16717" y="13071"/>
                </a:lnTo>
                <a:lnTo>
                  <a:pt x="16785" y="12755"/>
                </a:lnTo>
                <a:lnTo>
                  <a:pt x="16852" y="12419"/>
                </a:lnTo>
                <a:lnTo>
                  <a:pt x="16953" y="12140"/>
                </a:lnTo>
                <a:lnTo>
                  <a:pt x="17088" y="11898"/>
                </a:lnTo>
                <a:lnTo>
                  <a:pt x="17212" y="11675"/>
                </a:lnTo>
                <a:lnTo>
                  <a:pt x="17370" y="11470"/>
                </a:lnTo>
                <a:lnTo>
                  <a:pt x="17516" y="11284"/>
                </a:lnTo>
                <a:lnTo>
                  <a:pt x="17696" y="11135"/>
                </a:lnTo>
                <a:lnTo>
                  <a:pt x="17865" y="11042"/>
                </a:lnTo>
                <a:lnTo>
                  <a:pt x="18033" y="10930"/>
                </a:lnTo>
                <a:lnTo>
                  <a:pt x="18213" y="10893"/>
                </a:lnTo>
                <a:lnTo>
                  <a:pt x="18382" y="10893"/>
                </a:lnTo>
                <a:lnTo>
                  <a:pt x="18551" y="10967"/>
                </a:lnTo>
                <a:lnTo>
                  <a:pt x="18708" y="11042"/>
                </a:lnTo>
                <a:lnTo>
                  <a:pt x="18855" y="11172"/>
                </a:lnTo>
                <a:lnTo>
                  <a:pt x="19012" y="11358"/>
                </a:lnTo>
                <a:lnTo>
                  <a:pt x="19136" y="11600"/>
                </a:lnTo>
                <a:lnTo>
                  <a:pt x="19271" y="11861"/>
                </a:lnTo>
                <a:lnTo>
                  <a:pt x="19440" y="12028"/>
                </a:lnTo>
                <a:lnTo>
                  <a:pt x="19608" y="12177"/>
                </a:lnTo>
                <a:lnTo>
                  <a:pt x="19822" y="12289"/>
                </a:lnTo>
                <a:lnTo>
                  <a:pt x="20025" y="12289"/>
                </a:lnTo>
                <a:lnTo>
                  <a:pt x="20238" y="12289"/>
                </a:lnTo>
                <a:lnTo>
                  <a:pt x="20452" y="12215"/>
                </a:lnTo>
                <a:lnTo>
                  <a:pt x="20643" y="12103"/>
                </a:lnTo>
                <a:lnTo>
                  <a:pt x="20846" y="11973"/>
                </a:lnTo>
                <a:lnTo>
                  <a:pt x="21037" y="11786"/>
                </a:lnTo>
                <a:lnTo>
                  <a:pt x="21206" y="11563"/>
                </a:lnTo>
                <a:lnTo>
                  <a:pt x="21363" y="11321"/>
                </a:lnTo>
                <a:lnTo>
                  <a:pt x="21465" y="11079"/>
                </a:lnTo>
                <a:lnTo>
                  <a:pt x="21577" y="10744"/>
                </a:lnTo>
                <a:lnTo>
                  <a:pt x="21622" y="10427"/>
                </a:lnTo>
                <a:lnTo>
                  <a:pt x="21645" y="10111"/>
                </a:lnTo>
                <a:lnTo>
                  <a:pt x="21622" y="9608"/>
                </a:lnTo>
                <a:lnTo>
                  <a:pt x="21577" y="9142"/>
                </a:lnTo>
                <a:lnTo>
                  <a:pt x="21465" y="8751"/>
                </a:lnTo>
                <a:lnTo>
                  <a:pt x="21363" y="8397"/>
                </a:lnTo>
                <a:lnTo>
                  <a:pt x="21206" y="8062"/>
                </a:lnTo>
                <a:lnTo>
                  <a:pt x="21037" y="7820"/>
                </a:lnTo>
                <a:lnTo>
                  <a:pt x="20846" y="7597"/>
                </a:lnTo>
                <a:lnTo>
                  <a:pt x="20643" y="7429"/>
                </a:lnTo>
                <a:lnTo>
                  <a:pt x="20452" y="7317"/>
                </a:lnTo>
                <a:lnTo>
                  <a:pt x="20238" y="7206"/>
                </a:lnTo>
                <a:lnTo>
                  <a:pt x="20025" y="7168"/>
                </a:lnTo>
                <a:lnTo>
                  <a:pt x="19822" y="7206"/>
                </a:lnTo>
                <a:lnTo>
                  <a:pt x="19608" y="7243"/>
                </a:lnTo>
                <a:lnTo>
                  <a:pt x="19440" y="7355"/>
                </a:lnTo>
                <a:lnTo>
                  <a:pt x="19271" y="7504"/>
                </a:lnTo>
                <a:lnTo>
                  <a:pt x="19136" y="7708"/>
                </a:lnTo>
                <a:lnTo>
                  <a:pt x="19012" y="7895"/>
                </a:lnTo>
                <a:lnTo>
                  <a:pt x="18832" y="8025"/>
                </a:lnTo>
                <a:lnTo>
                  <a:pt x="18663" y="8174"/>
                </a:lnTo>
                <a:lnTo>
                  <a:pt x="18472" y="8248"/>
                </a:lnTo>
                <a:lnTo>
                  <a:pt x="18270" y="8286"/>
                </a:lnTo>
                <a:lnTo>
                  <a:pt x="18078" y="8323"/>
                </a:lnTo>
                <a:lnTo>
                  <a:pt x="17887" y="8323"/>
                </a:lnTo>
                <a:lnTo>
                  <a:pt x="17696" y="8248"/>
                </a:lnTo>
                <a:lnTo>
                  <a:pt x="17493" y="8174"/>
                </a:lnTo>
                <a:lnTo>
                  <a:pt x="17302" y="8062"/>
                </a:lnTo>
                <a:lnTo>
                  <a:pt x="17133" y="7969"/>
                </a:lnTo>
                <a:lnTo>
                  <a:pt x="16976" y="7783"/>
                </a:lnTo>
                <a:lnTo>
                  <a:pt x="16852" y="7597"/>
                </a:lnTo>
                <a:lnTo>
                  <a:pt x="16740" y="7429"/>
                </a:lnTo>
                <a:lnTo>
                  <a:pt x="16672" y="7168"/>
                </a:lnTo>
                <a:lnTo>
                  <a:pt x="16638" y="6926"/>
                </a:lnTo>
                <a:lnTo>
                  <a:pt x="16616" y="6498"/>
                </a:lnTo>
                <a:lnTo>
                  <a:pt x="16616" y="5772"/>
                </a:lnTo>
                <a:lnTo>
                  <a:pt x="16650" y="4915"/>
                </a:lnTo>
                <a:lnTo>
                  <a:pt x="16695" y="3928"/>
                </a:lnTo>
                <a:lnTo>
                  <a:pt x="16762" y="2960"/>
                </a:lnTo>
                <a:lnTo>
                  <a:pt x="16830" y="1992"/>
                </a:lnTo>
                <a:lnTo>
                  <a:pt x="16908" y="1173"/>
                </a:lnTo>
                <a:lnTo>
                  <a:pt x="16976" y="521"/>
                </a:lnTo>
                <a:lnTo>
                  <a:pt x="16953" y="521"/>
                </a:lnTo>
                <a:lnTo>
                  <a:pt x="16931" y="521"/>
                </a:lnTo>
                <a:lnTo>
                  <a:pt x="16267" y="484"/>
                </a:lnTo>
                <a:lnTo>
                  <a:pt x="15637" y="428"/>
                </a:lnTo>
                <a:lnTo>
                  <a:pt x="15063" y="353"/>
                </a:lnTo>
                <a:lnTo>
                  <a:pt x="14523" y="279"/>
                </a:lnTo>
                <a:lnTo>
                  <a:pt x="14040" y="167"/>
                </a:lnTo>
                <a:lnTo>
                  <a:pt x="13635" y="93"/>
                </a:lnTo>
                <a:lnTo>
                  <a:pt x="13331" y="18"/>
                </a:lnTo>
                <a:lnTo>
                  <a:pt x="13117" y="18"/>
                </a:lnTo>
                <a:lnTo>
                  <a:pt x="12982" y="18"/>
                </a:lnTo>
                <a:lnTo>
                  <a:pt x="12858" y="130"/>
                </a:lnTo>
                <a:lnTo>
                  <a:pt x="12723" y="279"/>
                </a:lnTo>
                <a:lnTo>
                  <a:pt x="12622" y="446"/>
                </a:lnTo>
                <a:lnTo>
                  <a:pt x="12510" y="670"/>
                </a:lnTo>
                <a:lnTo>
                  <a:pt x="12419" y="912"/>
                </a:lnTo>
                <a:lnTo>
                  <a:pt x="12363" y="1210"/>
                </a:lnTo>
                <a:lnTo>
                  <a:pt x="12318" y="1526"/>
                </a:lnTo>
                <a:lnTo>
                  <a:pt x="12273" y="1843"/>
                </a:lnTo>
                <a:lnTo>
                  <a:pt x="12251" y="2215"/>
                </a:lnTo>
                <a:lnTo>
                  <a:pt x="12273" y="2532"/>
                </a:lnTo>
                <a:lnTo>
                  <a:pt x="12318" y="2886"/>
                </a:lnTo>
                <a:lnTo>
                  <a:pt x="12386" y="3240"/>
                </a:lnTo>
                <a:lnTo>
                  <a:pt x="12464" y="3556"/>
                </a:lnTo>
                <a:lnTo>
                  <a:pt x="12577" y="3891"/>
                </a:lnTo>
                <a:lnTo>
                  <a:pt x="12746" y="4171"/>
                </a:lnTo>
                <a:lnTo>
                  <a:pt x="12926" y="4487"/>
                </a:lnTo>
                <a:lnTo>
                  <a:pt x="13050" y="4860"/>
                </a:lnTo>
                <a:lnTo>
                  <a:pt x="13162" y="5251"/>
                </a:lnTo>
                <a:lnTo>
                  <a:pt x="13218" y="5604"/>
                </a:lnTo>
                <a:lnTo>
                  <a:pt x="13263" y="5995"/>
                </a:lnTo>
                <a:lnTo>
                  <a:pt x="13241" y="6386"/>
                </a:lnTo>
                <a:lnTo>
                  <a:pt x="13218" y="6740"/>
                </a:lnTo>
                <a:lnTo>
                  <a:pt x="13139" y="7094"/>
                </a:lnTo>
                <a:lnTo>
                  <a:pt x="13050" y="7429"/>
                </a:lnTo>
                <a:lnTo>
                  <a:pt x="12903" y="7746"/>
                </a:lnTo>
                <a:lnTo>
                  <a:pt x="12723" y="8025"/>
                </a:lnTo>
                <a:lnTo>
                  <a:pt x="12532" y="8286"/>
                </a:lnTo>
                <a:lnTo>
                  <a:pt x="12318" y="8491"/>
                </a:lnTo>
                <a:lnTo>
                  <a:pt x="12060" y="8677"/>
                </a:lnTo>
                <a:lnTo>
                  <a:pt x="11756" y="8788"/>
                </a:lnTo>
                <a:lnTo>
                  <a:pt x="11452" y="8826"/>
                </a:lnTo>
                <a:lnTo>
                  <a:pt x="11283" y="8826"/>
                </a:lnTo>
                <a:lnTo>
                  <a:pt x="11126" y="8826"/>
                </a:lnTo>
                <a:lnTo>
                  <a:pt x="11002" y="8788"/>
                </a:lnTo>
                <a:lnTo>
                  <a:pt x="10845" y="8714"/>
                </a:lnTo>
                <a:lnTo>
                  <a:pt x="10721" y="8640"/>
                </a:lnTo>
                <a:lnTo>
                  <a:pt x="10608" y="8565"/>
                </a:lnTo>
                <a:lnTo>
                  <a:pt x="10485" y="8453"/>
                </a:lnTo>
                <a:lnTo>
                  <a:pt x="10372" y="8323"/>
                </a:lnTo>
                <a:lnTo>
                  <a:pt x="10181" y="8062"/>
                </a:lnTo>
                <a:lnTo>
                  <a:pt x="10035" y="7746"/>
                </a:lnTo>
                <a:lnTo>
                  <a:pt x="9900" y="7392"/>
                </a:lnTo>
                <a:lnTo>
                  <a:pt x="9787" y="7001"/>
                </a:lnTo>
                <a:lnTo>
                  <a:pt x="9731" y="6610"/>
                </a:lnTo>
                <a:lnTo>
                  <a:pt x="9686" y="6219"/>
                </a:lnTo>
                <a:lnTo>
                  <a:pt x="9663" y="5772"/>
                </a:lnTo>
                <a:lnTo>
                  <a:pt x="9686" y="5381"/>
                </a:lnTo>
                <a:lnTo>
                  <a:pt x="9753" y="4990"/>
                </a:lnTo>
                <a:lnTo>
                  <a:pt x="9832" y="4636"/>
                </a:lnTo>
                <a:lnTo>
                  <a:pt x="9945" y="4320"/>
                </a:lnTo>
                <a:lnTo>
                  <a:pt x="10068" y="4022"/>
                </a:lnTo>
                <a:lnTo>
                  <a:pt x="10203" y="3817"/>
                </a:lnTo>
                <a:lnTo>
                  <a:pt x="10316" y="3593"/>
                </a:lnTo>
                <a:lnTo>
                  <a:pt x="10395" y="3351"/>
                </a:lnTo>
                <a:lnTo>
                  <a:pt x="10462" y="3109"/>
                </a:lnTo>
                <a:lnTo>
                  <a:pt x="10507" y="2848"/>
                </a:lnTo>
                <a:lnTo>
                  <a:pt x="10530" y="2606"/>
                </a:lnTo>
                <a:lnTo>
                  <a:pt x="10507" y="2346"/>
                </a:lnTo>
                <a:lnTo>
                  <a:pt x="10462" y="2141"/>
                </a:lnTo>
                <a:lnTo>
                  <a:pt x="10395" y="1880"/>
                </a:lnTo>
                <a:lnTo>
                  <a:pt x="10293" y="1638"/>
                </a:lnTo>
                <a:lnTo>
                  <a:pt x="10158" y="1415"/>
                </a:lnTo>
                <a:lnTo>
                  <a:pt x="9967" y="1210"/>
                </a:lnTo>
                <a:lnTo>
                  <a:pt x="9753" y="986"/>
                </a:lnTo>
                <a:lnTo>
                  <a:pt x="9495" y="819"/>
                </a:lnTo>
                <a:lnTo>
                  <a:pt x="9191" y="670"/>
                </a:lnTo>
                <a:lnTo>
                  <a:pt x="8842" y="521"/>
                </a:lnTo>
                <a:lnTo>
                  <a:pt x="8471" y="446"/>
                </a:lnTo>
                <a:lnTo>
                  <a:pt x="7998" y="428"/>
                </a:lnTo>
                <a:lnTo>
                  <a:pt x="7413" y="428"/>
                </a:lnTo>
                <a:lnTo>
                  <a:pt x="6817" y="446"/>
                </a:lnTo>
                <a:lnTo>
                  <a:pt x="6187" y="521"/>
                </a:lnTo>
                <a:lnTo>
                  <a:pt x="5602" y="633"/>
                </a:lnTo>
                <a:lnTo>
                  <a:pt x="5107" y="744"/>
                </a:lnTo>
                <a:lnTo>
                  <a:pt x="4725" y="856"/>
                </a:lnTo>
                <a:lnTo>
                  <a:pt x="4848" y="1564"/>
                </a:lnTo>
                <a:lnTo>
                  <a:pt x="5028" y="2495"/>
                </a:lnTo>
                <a:lnTo>
                  <a:pt x="5175" y="3556"/>
                </a:lnTo>
                <a:lnTo>
                  <a:pt x="5298" y="4673"/>
                </a:lnTo>
                <a:lnTo>
                  <a:pt x="5343" y="5213"/>
                </a:lnTo>
                <a:lnTo>
                  <a:pt x="5388" y="5753"/>
                </a:lnTo>
                <a:lnTo>
                  <a:pt x="5411" y="6275"/>
                </a:lnTo>
                <a:lnTo>
                  <a:pt x="5411" y="6740"/>
                </a:lnTo>
                <a:lnTo>
                  <a:pt x="5366" y="7168"/>
                </a:lnTo>
                <a:lnTo>
                  <a:pt x="5321" y="7541"/>
                </a:lnTo>
                <a:lnTo>
                  <a:pt x="5287" y="7708"/>
                </a:lnTo>
                <a:lnTo>
                  <a:pt x="5242" y="7857"/>
                </a:lnTo>
                <a:lnTo>
                  <a:pt x="5197" y="7969"/>
                </a:lnTo>
                <a:lnTo>
                  <a:pt x="5130" y="8062"/>
                </a:lnTo>
                <a:lnTo>
                  <a:pt x="5006" y="8248"/>
                </a:lnTo>
                <a:lnTo>
                  <a:pt x="4848" y="8397"/>
                </a:lnTo>
                <a:lnTo>
                  <a:pt x="4725" y="8528"/>
                </a:lnTo>
                <a:lnTo>
                  <a:pt x="4567" y="8640"/>
                </a:lnTo>
                <a:lnTo>
                  <a:pt x="4421" y="8714"/>
                </a:lnTo>
                <a:lnTo>
                  <a:pt x="4263" y="8751"/>
                </a:lnTo>
                <a:lnTo>
                  <a:pt x="4095" y="8788"/>
                </a:lnTo>
                <a:lnTo>
                  <a:pt x="3948" y="8788"/>
                </a:lnTo>
                <a:lnTo>
                  <a:pt x="3791" y="8751"/>
                </a:lnTo>
                <a:lnTo>
                  <a:pt x="3667" y="8714"/>
                </a:lnTo>
                <a:lnTo>
                  <a:pt x="3510" y="8677"/>
                </a:lnTo>
                <a:lnTo>
                  <a:pt x="3386" y="8602"/>
                </a:lnTo>
                <a:lnTo>
                  <a:pt x="3251" y="8491"/>
                </a:lnTo>
                <a:lnTo>
                  <a:pt x="3127" y="8360"/>
                </a:lnTo>
                <a:lnTo>
                  <a:pt x="3015" y="8248"/>
                </a:lnTo>
                <a:lnTo>
                  <a:pt x="2925" y="8062"/>
                </a:lnTo>
                <a:lnTo>
                  <a:pt x="2778" y="7857"/>
                </a:lnTo>
                <a:lnTo>
                  <a:pt x="2610" y="7671"/>
                </a:lnTo>
                <a:lnTo>
                  <a:pt x="2407" y="7541"/>
                </a:lnTo>
                <a:lnTo>
                  <a:pt x="2171" y="7466"/>
                </a:lnTo>
                <a:lnTo>
                  <a:pt x="1957" y="7429"/>
                </a:lnTo>
                <a:lnTo>
                  <a:pt x="1698" y="7429"/>
                </a:lnTo>
                <a:lnTo>
                  <a:pt x="1462" y="7466"/>
                </a:lnTo>
                <a:lnTo>
                  <a:pt x="1226" y="7559"/>
                </a:lnTo>
                <a:lnTo>
                  <a:pt x="989" y="7708"/>
                </a:lnTo>
                <a:lnTo>
                  <a:pt x="776" y="7932"/>
                </a:lnTo>
                <a:lnTo>
                  <a:pt x="551" y="8211"/>
                </a:lnTo>
                <a:lnTo>
                  <a:pt x="382" y="8528"/>
                </a:lnTo>
                <a:lnTo>
                  <a:pt x="315" y="8714"/>
                </a:lnTo>
                <a:lnTo>
                  <a:pt x="236" y="8919"/>
                </a:lnTo>
                <a:lnTo>
                  <a:pt x="191" y="9142"/>
                </a:lnTo>
                <a:lnTo>
                  <a:pt x="123" y="9347"/>
                </a:lnTo>
                <a:lnTo>
                  <a:pt x="78" y="9608"/>
                </a:lnTo>
                <a:lnTo>
                  <a:pt x="56" y="9887"/>
                </a:lnTo>
                <a:lnTo>
                  <a:pt x="33" y="10185"/>
                </a:lnTo>
                <a:lnTo>
                  <a:pt x="33" y="10464"/>
                </a:lnTo>
                <a:lnTo>
                  <a:pt x="33" y="10706"/>
                </a:lnTo>
                <a:lnTo>
                  <a:pt x="56" y="10967"/>
                </a:lnTo>
                <a:lnTo>
                  <a:pt x="78" y="11172"/>
                </a:lnTo>
                <a:lnTo>
                  <a:pt x="123" y="11395"/>
                </a:lnTo>
                <a:lnTo>
                  <a:pt x="168" y="11600"/>
                </a:lnTo>
                <a:lnTo>
                  <a:pt x="236" y="11786"/>
                </a:lnTo>
                <a:lnTo>
                  <a:pt x="292" y="11973"/>
                </a:lnTo>
                <a:lnTo>
                  <a:pt x="382" y="12140"/>
                </a:lnTo>
                <a:lnTo>
                  <a:pt x="540" y="12419"/>
                </a:lnTo>
                <a:lnTo>
                  <a:pt x="731" y="12680"/>
                </a:lnTo>
                <a:lnTo>
                  <a:pt x="944" y="12866"/>
                </a:lnTo>
                <a:lnTo>
                  <a:pt x="1158" y="12997"/>
                </a:lnTo>
                <a:lnTo>
                  <a:pt x="1395" y="13108"/>
                </a:lnTo>
                <a:lnTo>
                  <a:pt x="1608" y="13183"/>
                </a:lnTo>
                <a:lnTo>
                  <a:pt x="1856" y="13183"/>
                </a:lnTo>
                <a:lnTo>
                  <a:pt x="2070" y="13146"/>
                </a:lnTo>
                <a:lnTo>
                  <a:pt x="2261" y="13071"/>
                </a:lnTo>
                <a:lnTo>
                  <a:pt x="2430" y="12960"/>
                </a:lnTo>
                <a:lnTo>
                  <a:pt x="2587" y="12792"/>
                </a:lnTo>
                <a:lnTo>
                  <a:pt x="2688" y="12606"/>
                </a:lnTo>
                <a:lnTo>
                  <a:pt x="2801" y="12419"/>
                </a:lnTo>
                <a:lnTo>
                  <a:pt x="2925" y="12289"/>
                </a:lnTo>
                <a:lnTo>
                  <a:pt x="3082" y="12177"/>
                </a:lnTo>
                <a:lnTo>
                  <a:pt x="3228" y="12103"/>
                </a:lnTo>
                <a:lnTo>
                  <a:pt x="3408" y="12103"/>
                </a:lnTo>
                <a:lnTo>
                  <a:pt x="3577" y="12103"/>
                </a:lnTo>
                <a:lnTo>
                  <a:pt x="3723" y="12177"/>
                </a:lnTo>
                <a:lnTo>
                  <a:pt x="3903" y="12252"/>
                </a:lnTo>
                <a:lnTo>
                  <a:pt x="4072" y="12364"/>
                </a:lnTo>
                <a:lnTo>
                  <a:pt x="4230" y="12494"/>
                </a:lnTo>
                <a:lnTo>
                  <a:pt x="4353" y="12643"/>
                </a:lnTo>
                <a:lnTo>
                  <a:pt x="4488" y="12829"/>
                </a:lnTo>
                <a:lnTo>
                  <a:pt x="4567" y="13034"/>
                </a:lnTo>
                <a:lnTo>
                  <a:pt x="4657" y="13257"/>
                </a:lnTo>
                <a:lnTo>
                  <a:pt x="4702" y="13462"/>
                </a:lnTo>
                <a:lnTo>
                  <a:pt x="4725" y="13686"/>
                </a:lnTo>
                <a:lnTo>
                  <a:pt x="4702" y="14282"/>
                </a:lnTo>
                <a:lnTo>
                  <a:pt x="4657" y="15045"/>
                </a:lnTo>
                <a:lnTo>
                  <a:pt x="4612" y="15976"/>
                </a:lnTo>
                <a:lnTo>
                  <a:pt x="4590" y="16926"/>
                </a:lnTo>
                <a:lnTo>
                  <a:pt x="4567" y="17968"/>
                </a:lnTo>
                <a:lnTo>
                  <a:pt x="4567" y="19011"/>
                </a:lnTo>
                <a:lnTo>
                  <a:pt x="4590" y="19514"/>
                </a:lnTo>
                <a:lnTo>
                  <a:pt x="4612" y="19980"/>
                </a:lnTo>
                <a:lnTo>
                  <a:pt x="4657" y="20426"/>
                </a:lnTo>
                <a:lnTo>
                  <a:pt x="4725" y="20836"/>
                </a:lnTo>
                <a:lnTo>
                  <a:pt x="4848" y="20929"/>
                </a:lnTo>
                <a:lnTo>
                  <a:pt x="5040" y="21004"/>
                </a:lnTo>
                <a:lnTo>
                  <a:pt x="5265" y="21078"/>
                </a:lnTo>
                <a:lnTo>
                  <a:pt x="5478" y="21115"/>
                </a:lnTo>
                <a:lnTo>
                  <a:pt x="6041" y="21115"/>
                </a:lnTo>
                <a:lnTo>
                  <a:pt x="6637" y="21078"/>
                </a:lnTo>
                <a:lnTo>
                  <a:pt x="7312" y="21004"/>
                </a:lnTo>
                <a:lnTo>
                  <a:pt x="7998" y="20929"/>
                </a:lnTo>
                <a:lnTo>
                  <a:pt x="8696" y="20855"/>
                </a:lnTo>
                <a:lnTo>
                  <a:pt x="9360" y="20836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>
        <p:nvSpPr>
          <p:cNvPr id="26" name="Puzzle1"/>
          <p:cNvSpPr>
            <a:spLocks noEditPoints="1" noChangeArrowheads="1"/>
          </p:cNvSpPr>
          <p:nvPr/>
        </p:nvSpPr>
        <p:spPr bwMode="auto">
          <a:xfrm>
            <a:off x="7098397" y="961188"/>
            <a:ext cx="1635699" cy="848218"/>
          </a:xfrm>
          <a:custGeom>
            <a:avLst/>
            <a:gdLst>
              <a:gd name="T0" fmla="*/ 16740 w 21600"/>
              <a:gd name="T1" fmla="*/ 21078 h 21600"/>
              <a:gd name="T2" fmla="*/ 16976 w 21600"/>
              <a:gd name="T3" fmla="*/ 521 h 21600"/>
              <a:gd name="T4" fmla="*/ 4725 w 21600"/>
              <a:gd name="T5" fmla="*/ 856 h 21600"/>
              <a:gd name="T6" fmla="*/ 5040 w 21600"/>
              <a:gd name="T7" fmla="*/ 21004 h 21600"/>
              <a:gd name="T8" fmla="*/ 10811 w 21600"/>
              <a:gd name="T9" fmla="*/ 12885 h 21600"/>
              <a:gd name="T10" fmla="*/ 10845 w 21600"/>
              <a:gd name="T11" fmla="*/ 8714 h 21600"/>
              <a:gd name="T12" fmla="*/ 21600 w 21600"/>
              <a:gd name="T13" fmla="*/ 10000 h 21600"/>
              <a:gd name="T14" fmla="*/ 56 w 21600"/>
              <a:gd name="T15" fmla="*/ 10000 h 21600"/>
              <a:gd name="T16" fmla="*/ 6086 w 21600"/>
              <a:gd name="T17" fmla="*/ 2569 h 21600"/>
              <a:gd name="T18" fmla="*/ 16132 w 21600"/>
              <a:gd name="T19" fmla="*/ 19552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9360" y="20836"/>
                </a:moveTo>
                <a:lnTo>
                  <a:pt x="9528" y="20836"/>
                </a:lnTo>
                <a:lnTo>
                  <a:pt x="9686" y="20762"/>
                </a:lnTo>
                <a:lnTo>
                  <a:pt x="9810" y="20687"/>
                </a:lnTo>
                <a:lnTo>
                  <a:pt x="9922" y="20575"/>
                </a:lnTo>
                <a:lnTo>
                  <a:pt x="10012" y="20426"/>
                </a:lnTo>
                <a:lnTo>
                  <a:pt x="10068" y="20296"/>
                </a:lnTo>
                <a:lnTo>
                  <a:pt x="10113" y="20110"/>
                </a:lnTo>
                <a:lnTo>
                  <a:pt x="10136" y="19905"/>
                </a:lnTo>
                <a:lnTo>
                  <a:pt x="10136" y="19682"/>
                </a:lnTo>
                <a:lnTo>
                  <a:pt x="10113" y="19440"/>
                </a:lnTo>
                <a:lnTo>
                  <a:pt x="10068" y="19142"/>
                </a:lnTo>
                <a:lnTo>
                  <a:pt x="10012" y="18900"/>
                </a:lnTo>
                <a:lnTo>
                  <a:pt x="9900" y="18620"/>
                </a:lnTo>
                <a:lnTo>
                  <a:pt x="9787" y="18285"/>
                </a:lnTo>
                <a:lnTo>
                  <a:pt x="9641" y="17968"/>
                </a:lnTo>
                <a:lnTo>
                  <a:pt x="9472" y="17652"/>
                </a:lnTo>
                <a:lnTo>
                  <a:pt x="9382" y="17466"/>
                </a:lnTo>
                <a:lnTo>
                  <a:pt x="9315" y="17298"/>
                </a:lnTo>
                <a:lnTo>
                  <a:pt x="9258" y="17112"/>
                </a:lnTo>
                <a:lnTo>
                  <a:pt x="9191" y="16926"/>
                </a:lnTo>
                <a:lnTo>
                  <a:pt x="9123" y="16535"/>
                </a:lnTo>
                <a:lnTo>
                  <a:pt x="9101" y="16144"/>
                </a:lnTo>
                <a:lnTo>
                  <a:pt x="9101" y="15753"/>
                </a:lnTo>
                <a:lnTo>
                  <a:pt x="9168" y="15362"/>
                </a:lnTo>
                <a:lnTo>
                  <a:pt x="9236" y="14971"/>
                </a:lnTo>
                <a:lnTo>
                  <a:pt x="9360" y="14580"/>
                </a:lnTo>
                <a:lnTo>
                  <a:pt x="9495" y="14244"/>
                </a:lnTo>
                <a:lnTo>
                  <a:pt x="9663" y="13891"/>
                </a:lnTo>
                <a:lnTo>
                  <a:pt x="9855" y="13611"/>
                </a:lnTo>
                <a:lnTo>
                  <a:pt x="10068" y="13351"/>
                </a:lnTo>
                <a:lnTo>
                  <a:pt x="10293" y="13146"/>
                </a:lnTo>
                <a:lnTo>
                  <a:pt x="10552" y="12997"/>
                </a:lnTo>
                <a:lnTo>
                  <a:pt x="10811" y="12885"/>
                </a:lnTo>
                <a:lnTo>
                  <a:pt x="11069" y="12866"/>
                </a:lnTo>
                <a:lnTo>
                  <a:pt x="11351" y="12885"/>
                </a:lnTo>
                <a:lnTo>
                  <a:pt x="11610" y="12997"/>
                </a:lnTo>
                <a:lnTo>
                  <a:pt x="11846" y="13183"/>
                </a:lnTo>
                <a:lnTo>
                  <a:pt x="12060" y="13388"/>
                </a:lnTo>
                <a:lnTo>
                  <a:pt x="12251" y="13648"/>
                </a:lnTo>
                <a:lnTo>
                  <a:pt x="12419" y="13928"/>
                </a:lnTo>
                <a:lnTo>
                  <a:pt x="12555" y="14244"/>
                </a:lnTo>
                <a:lnTo>
                  <a:pt x="12690" y="14617"/>
                </a:lnTo>
                <a:lnTo>
                  <a:pt x="12768" y="15008"/>
                </a:lnTo>
                <a:lnTo>
                  <a:pt x="12836" y="15399"/>
                </a:lnTo>
                <a:lnTo>
                  <a:pt x="12858" y="15753"/>
                </a:lnTo>
                <a:lnTo>
                  <a:pt x="12858" y="16144"/>
                </a:lnTo>
                <a:lnTo>
                  <a:pt x="12813" y="16535"/>
                </a:lnTo>
                <a:lnTo>
                  <a:pt x="12746" y="16888"/>
                </a:lnTo>
                <a:lnTo>
                  <a:pt x="12667" y="17224"/>
                </a:lnTo>
                <a:lnTo>
                  <a:pt x="12510" y="17503"/>
                </a:lnTo>
                <a:lnTo>
                  <a:pt x="12228" y="18043"/>
                </a:lnTo>
                <a:lnTo>
                  <a:pt x="11970" y="18546"/>
                </a:lnTo>
                <a:lnTo>
                  <a:pt x="11868" y="18751"/>
                </a:lnTo>
                <a:lnTo>
                  <a:pt x="11778" y="18974"/>
                </a:lnTo>
                <a:lnTo>
                  <a:pt x="11711" y="19179"/>
                </a:lnTo>
                <a:lnTo>
                  <a:pt x="11666" y="19365"/>
                </a:lnTo>
                <a:lnTo>
                  <a:pt x="11632" y="19570"/>
                </a:lnTo>
                <a:lnTo>
                  <a:pt x="11632" y="19756"/>
                </a:lnTo>
                <a:lnTo>
                  <a:pt x="11632" y="19942"/>
                </a:lnTo>
                <a:lnTo>
                  <a:pt x="11643" y="20110"/>
                </a:lnTo>
                <a:lnTo>
                  <a:pt x="11711" y="20296"/>
                </a:lnTo>
                <a:lnTo>
                  <a:pt x="11801" y="20464"/>
                </a:lnTo>
                <a:lnTo>
                  <a:pt x="11891" y="20650"/>
                </a:lnTo>
                <a:lnTo>
                  <a:pt x="12037" y="20836"/>
                </a:lnTo>
                <a:lnTo>
                  <a:pt x="12206" y="21004"/>
                </a:lnTo>
                <a:lnTo>
                  <a:pt x="12419" y="21190"/>
                </a:lnTo>
                <a:lnTo>
                  <a:pt x="12667" y="21320"/>
                </a:lnTo>
                <a:lnTo>
                  <a:pt x="12960" y="21432"/>
                </a:lnTo>
                <a:lnTo>
                  <a:pt x="13286" y="21544"/>
                </a:lnTo>
                <a:lnTo>
                  <a:pt x="13612" y="21655"/>
                </a:lnTo>
                <a:lnTo>
                  <a:pt x="13983" y="21693"/>
                </a:lnTo>
                <a:lnTo>
                  <a:pt x="14343" y="21730"/>
                </a:lnTo>
                <a:lnTo>
                  <a:pt x="14715" y="21730"/>
                </a:lnTo>
                <a:lnTo>
                  <a:pt x="15075" y="21730"/>
                </a:lnTo>
                <a:lnTo>
                  <a:pt x="15446" y="21655"/>
                </a:lnTo>
                <a:lnTo>
                  <a:pt x="15794" y="21581"/>
                </a:lnTo>
                <a:lnTo>
                  <a:pt x="16132" y="21432"/>
                </a:lnTo>
                <a:lnTo>
                  <a:pt x="16458" y="21302"/>
                </a:lnTo>
                <a:lnTo>
                  <a:pt x="16740" y="21078"/>
                </a:lnTo>
                <a:lnTo>
                  <a:pt x="16976" y="20836"/>
                </a:lnTo>
                <a:lnTo>
                  <a:pt x="17043" y="20650"/>
                </a:lnTo>
                <a:lnTo>
                  <a:pt x="17088" y="20426"/>
                </a:lnTo>
                <a:lnTo>
                  <a:pt x="17133" y="20222"/>
                </a:lnTo>
                <a:lnTo>
                  <a:pt x="17156" y="19980"/>
                </a:lnTo>
                <a:lnTo>
                  <a:pt x="17167" y="19477"/>
                </a:lnTo>
                <a:lnTo>
                  <a:pt x="17167" y="18974"/>
                </a:lnTo>
                <a:lnTo>
                  <a:pt x="17156" y="18397"/>
                </a:lnTo>
                <a:lnTo>
                  <a:pt x="17111" y="17820"/>
                </a:lnTo>
                <a:lnTo>
                  <a:pt x="17066" y="17261"/>
                </a:lnTo>
                <a:lnTo>
                  <a:pt x="16998" y="16646"/>
                </a:lnTo>
                <a:lnTo>
                  <a:pt x="16852" y="15511"/>
                </a:lnTo>
                <a:lnTo>
                  <a:pt x="16740" y="14393"/>
                </a:lnTo>
                <a:lnTo>
                  <a:pt x="16717" y="13928"/>
                </a:lnTo>
                <a:lnTo>
                  <a:pt x="16695" y="13462"/>
                </a:lnTo>
                <a:lnTo>
                  <a:pt x="16717" y="13071"/>
                </a:lnTo>
                <a:lnTo>
                  <a:pt x="16785" y="12755"/>
                </a:lnTo>
                <a:lnTo>
                  <a:pt x="16852" y="12419"/>
                </a:lnTo>
                <a:lnTo>
                  <a:pt x="16953" y="12140"/>
                </a:lnTo>
                <a:lnTo>
                  <a:pt x="17088" y="11898"/>
                </a:lnTo>
                <a:lnTo>
                  <a:pt x="17212" y="11675"/>
                </a:lnTo>
                <a:lnTo>
                  <a:pt x="17370" y="11470"/>
                </a:lnTo>
                <a:lnTo>
                  <a:pt x="17516" y="11284"/>
                </a:lnTo>
                <a:lnTo>
                  <a:pt x="17696" y="11135"/>
                </a:lnTo>
                <a:lnTo>
                  <a:pt x="17865" y="11042"/>
                </a:lnTo>
                <a:lnTo>
                  <a:pt x="18033" y="10930"/>
                </a:lnTo>
                <a:lnTo>
                  <a:pt x="18213" y="10893"/>
                </a:lnTo>
                <a:lnTo>
                  <a:pt x="18382" y="10893"/>
                </a:lnTo>
                <a:lnTo>
                  <a:pt x="18551" y="10967"/>
                </a:lnTo>
                <a:lnTo>
                  <a:pt x="18708" y="11042"/>
                </a:lnTo>
                <a:lnTo>
                  <a:pt x="18855" y="11172"/>
                </a:lnTo>
                <a:lnTo>
                  <a:pt x="19012" y="11358"/>
                </a:lnTo>
                <a:lnTo>
                  <a:pt x="19136" y="11600"/>
                </a:lnTo>
                <a:lnTo>
                  <a:pt x="19271" y="11861"/>
                </a:lnTo>
                <a:lnTo>
                  <a:pt x="19440" y="12028"/>
                </a:lnTo>
                <a:lnTo>
                  <a:pt x="19608" y="12177"/>
                </a:lnTo>
                <a:lnTo>
                  <a:pt x="19822" y="12289"/>
                </a:lnTo>
                <a:lnTo>
                  <a:pt x="20025" y="12289"/>
                </a:lnTo>
                <a:lnTo>
                  <a:pt x="20238" y="12289"/>
                </a:lnTo>
                <a:lnTo>
                  <a:pt x="20452" y="12215"/>
                </a:lnTo>
                <a:lnTo>
                  <a:pt x="20643" y="12103"/>
                </a:lnTo>
                <a:lnTo>
                  <a:pt x="20846" y="11973"/>
                </a:lnTo>
                <a:lnTo>
                  <a:pt x="21037" y="11786"/>
                </a:lnTo>
                <a:lnTo>
                  <a:pt x="21206" y="11563"/>
                </a:lnTo>
                <a:lnTo>
                  <a:pt x="21363" y="11321"/>
                </a:lnTo>
                <a:lnTo>
                  <a:pt x="21465" y="11079"/>
                </a:lnTo>
                <a:lnTo>
                  <a:pt x="21577" y="10744"/>
                </a:lnTo>
                <a:lnTo>
                  <a:pt x="21622" y="10427"/>
                </a:lnTo>
                <a:lnTo>
                  <a:pt x="21645" y="10111"/>
                </a:lnTo>
                <a:lnTo>
                  <a:pt x="21622" y="9608"/>
                </a:lnTo>
                <a:lnTo>
                  <a:pt x="21577" y="9142"/>
                </a:lnTo>
                <a:lnTo>
                  <a:pt x="21465" y="8751"/>
                </a:lnTo>
                <a:lnTo>
                  <a:pt x="21363" y="8397"/>
                </a:lnTo>
                <a:lnTo>
                  <a:pt x="21206" y="8062"/>
                </a:lnTo>
                <a:lnTo>
                  <a:pt x="21037" y="7820"/>
                </a:lnTo>
                <a:lnTo>
                  <a:pt x="20846" y="7597"/>
                </a:lnTo>
                <a:lnTo>
                  <a:pt x="20643" y="7429"/>
                </a:lnTo>
                <a:lnTo>
                  <a:pt x="20452" y="7317"/>
                </a:lnTo>
                <a:lnTo>
                  <a:pt x="20238" y="7206"/>
                </a:lnTo>
                <a:lnTo>
                  <a:pt x="20025" y="7168"/>
                </a:lnTo>
                <a:lnTo>
                  <a:pt x="19822" y="7206"/>
                </a:lnTo>
                <a:lnTo>
                  <a:pt x="19608" y="7243"/>
                </a:lnTo>
                <a:lnTo>
                  <a:pt x="19440" y="7355"/>
                </a:lnTo>
                <a:lnTo>
                  <a:pt x="19271" y="7504"/>
                </a:lnTo>
                <a:lnTo>
                  <a:pt x="19136" y="7708"/>
                </a:lnTo>
                <a:lnTo>
                  <a:pt x="19012" y="7895"/>
                </a:lnTo>
                <a:lnTo>
                  <a:pt x="18832" y="8025"/>
                </a:lnTo>
                <a:lnTo>
                  <a:pt x="18663" y="8174"/>
                </a:lnTo>
                <a:lnTo>
                  <a:pt x="18472" y="8248"/>
                </a:lnTo>
                <a:lnTo>
                  <a:pt x="18270" y="8286"/>
                </a:lnTo>
                <a:lnTo>
                  <a:pt x="18078" y="8323"/>
                </a:lnTo>
                <a:lnTo>
                  <a:pt x="17887" y="8323"/>
                </a:lnTo>
                <a:lnTo>
                  <a:pt x="17696" y="8248"/>
                </a:lnTo>
                <a:lnTo>
                  <a:pt x="17493" y="8174"/>
                </a:lnTo>
                <a:lnTo>
                  <a:pt x="17302" y="8062"/>
                </a:lnTo>
                <a:lnTo>
                  <a:pt x="17133" y="7969"/>
                </a:lnTo>
                <a:lnTo>
                  <a:pt x="16976" y="7783"/>
                </a:lnTo>
                <a:lnTo>
                  <a:pt x="16852" y="7597"/>
                </a:lnTo>
                <a:lnTo>
                  <a:pt x="16740" y="7429"/>
                </a:lnTo>
                <a:lnTo>
                  <a:pt x="16672" y="7168"/>
                </a:lnTo>
                <a:lnTo>
                  <a:pt x="16638" y="6926"/>
                </a:lnTo>
                <a:lnTo>
                  <a:pt x="16616" y="6498"/>
                </a:lnTo>
                <a:lnTo>
                  <a:pt x="16616" y="5772"/>
                </a:lnTo>
                <a:lnTo>
                  <a:pt x="16650" y="4915"/>
                </a:lnTo>
                <a:lnTo>
                  <a:pt x="16695" y="3928"/>
                </a:lnTo>
                <a:lnTo>
                  <a:pt x="16762" y="2960"/>
                </a:lnTo>
                <a:lnTo>
                  <a:pt x="16830" y="1992"/>
                </a:lnTo>
                <a:lnTo>
                  <a:pt x="16908" y="1173"/>
                </a:lnTo>
                <a:lnTo>
                  <a:pt x="16976" y="521"/>
                </a:lnTo>
                <a:lnTo>
                  <a:pt x="16953" y="521"/>
                </a:lnTo>
                <a:lnTo>
                  <a:pt x="16931" y="521"/>
                </a:lnTo>
                <a:lnTo>
                  <a:pt x="16267" y="484"/>
                </a:lnTo>
                <a:lnTo>
                  <a:pt x="15637" y="428"/>
                </a:lnTo>
                <a:lnTo>
                  <a:pt x="15063" y="353"/>
                </a:lnTo>
                <a:lnTo>
                  <a:pt x="14523" y="279"/>
                </a:lnTo>
                <a:lnTo>
                  <a:pt x="14040" y="167"/>
                </a:lnTo>
                <a:lnTo>
                  <a:pt x="13635" y="93"/>
                </a:lnTo>
                <a:lnTo>
                  <a:pt x="13331" y="18"/>
                </a:lnTo>
                <a:lnTo>
                  <a:pt x="13117" y="18"/>
                </a:lnTo>
                <a:lnTo>
                  <a:pt x="12982" y="18"/>
                </a:lnTo>
                <a:lnTo>
                  <a:pt x="12858" y="130"/>
                </a:lnTo>
                <a:lnTo>
                  <a:pt x="12723" y="279"/>
                </a:lnTo>
                <a:lnTo>
                  <a:pt x="12622" y="446"/>
                </a:lnTo>
                <a:lnTo>
                  <a:pt x="12510" y="670"/>
                </a:lnTo>
                <a:lnTo>
                  <a:pt x="12419" y="912"/>
                </a:lnTo>
                <a:lnTo>
                  <a:pt x="12363" y="1210"/>
                </a:lnTo>
                <a:lnTo>
                  <a:pt x="12318" y="1526"/>
                </a:lnTo>
                <a:lnTo>
                  <a:pt x="12273" y="1843"/>
                </a:lnTo>
                <a:lnTo>
                  <a:pt x="12251" y="2215"/>
                </a:lnTo>
                <a:lnTo>
                  <a:pt x="12273" y="2532"/>
                </a:lnTo>
                <a:lnTo>
                  <a:pt x="12318" y="2886"/>
                </a:lnTo>
                <a:lnTo>
                  <a:pt x="12386" y="3240"/>
                </a:lnTo>
                <a:lnTo>
                  <a:pt x="12464" y="3556"/>
                </a:lnTo>
                <a:lnTo>
                  <a:pt x="12577" y="3891"/>
                </a:lnTo>
                <a:lnTo>
                  <a:pt x="12746" y="4171"/>
                </a:lnTo>
                <a:lnTo>
                  <a:pt x="12926" y="4487"/>
                </a:lnTo>
                <a:lnTo>
                  <a:pt x="13050" y="4860"/>
                </a:lnTo>
                <a:lnTo>
                  <a:pt x="13162" y="5251"/>
                </a:lnTo>
                <a:lnTo>
                  <a:pt x="13218" y="5604"/>
                </a:lnTo>
                <a:lnTo>
                  <a:pt x="13263" y="5995"/>
                </a:lnTo>
                <a:lnTo>
                  <a:pt x="13241" y="6386"/>
                </a:lnTo>
                <a:lnTo>
                  <a:pt x="13218" y="6740"/>
                </a:lnTo>
                <a:lnTo>
                  <a:pt x="13139" y="7094"/>
                </a:lnTo>
                <a:lnTo>
                  <a:pt x="13050" y="7429"/>
                </a:lnTo>
                <a:lnTo>
                  <a:pt x="12903" y="7746"/>
                </a:lnTo>
                <a:lnTo>
                  <a:pt x="12723" y="8025"/>
                </a:lnTo>
                <a:lnTo>
                  <a:pt x="12532" y="8286"/>
                </a:lnTo>
                <a:lnTo>
                  <a:pt x="12318" y="8491"/>
                </a:lnTo>
                <a:lnTo>
                  <a:pt x="12060" y="8677"/>
                </a:lnTo>
                <a:lnTo>
                  <a:pt x="11756" y="8788"/>
                </a:lnTo>
                <a:lnTo>
                  <a:pt x="11452" y="8826"/>
                </a:lnTo>
                <a:lnTo>
                  <a:pt x="11283" y="8826"/>
                </a:lnTo>
                <a:lnTo>
                  <a:pt x="11126" y="8826"/>
                </a:lnTo>
                <a:lnTo>
                  <a:pt x="11002" y="8788"/>
                </a:lnTo>
                <a:lnTo>
                  <a:pt x="10845" y="8714"/>
                </a:lnTo>
                <a:lnTo>
                  <a:pt x="10721" y="8640"/>
                </a:lnTo>
                <a:lnTo>
                  <a:pt x="10608" y="8565"/>
                </a:lnTo>
                <a:lnTo>
                  <a:pt x="10485" y="8453"/>
                </a:lnTo>
                <a:lnTo>
                  <a:pt x="10372" y="8323"/>
                </a:lnTo>
                <a:lnTo>
                  <a:pt x="10181" y="8062"/>
                </a:lnTo>
                <a:lnTo>
                  <a:pt x="10035" y="7746"/>
                </a:lnTo>
                <a:lnTo>
                  <a:pt x="9900" y="7392"/>
                </a:lnTo>
                <a:lnTo>
                  <a:pt x="9787" y="7001"/>
                </a:lnTo>
                <a:lnTo>
                  <a:pt x="9731" y="6610"/>
                </a:lnTo>
                <a:lnTo>
                  <a:pt x="9686" y="6219"/>
                </a:lnTo>
                <a:lnTo>
                  <a:pt x="9663" y="5772"/>
                </a:lnTo>
                <a:lnTo>
                  <a:pt x="9686" y="5381"/>
                </a:lnTo>
                <a:lnTo>
                  <a:pt x="9753" y="4990"/>
                </a:lnTo>
                <a:lnTo>
                  <a:pt x="9832" y="4636"/>
                </a:lnTo>
                <a:lnTo>
                  <a:pt x="9945" y="4320"/>
                </a:lnTo>
                <a:lnTo>
                  <a:pt x="10068" y="4022"/>
                </a:lnTo>
                <a:lnTo>
                  <a:pt x="10203" y="3817"/>
                </a:lnTo>
                <a:lnTo>
                  <a:pt x="10316" y="3593"/>
                </a:lnTo>
                <a:lnTo>
                  <a:pt x="10395" y="3351"/>
                </a:lnTo>
                <a:lnTo>
                  <a:pt x="10462" y="3109"/>
                </a:lnTo>
                <a:lnTo>
                  <a:pt x="10507" y="2848"/>
                </a:lnTo>
                <a:lnTo>
                  <a:pt x="10530" y="2606"/>
                </a:lnTo>
                <a:lnTo>
                  <a:pt x="10507" y="2346"/>
                </a:lnTo>
                <a:lnTo>
                  <a:pt x="10462" y="2141"/>
                </a:lnTo>
                <a:lnTo>
                  <a:pt x="10395" y="1880"/>
                </a:lnTo>
                <a:lnTo>
                  <a:pt x="10293" y="1638"/>
                </a:lnTo>
                <a:lnTo>
                  <a:pt x="10158" y="1415"/>
                </a:lnTo>
                <a:lnTo>
                  <a:pt x="9967" y="1210"/>
                </a:lnTo>
                <a:lnTo>
                  <a:pt x="9753" y="986"/>
                </a:lnTo>
                <a:lnTo>
                  <a:pt x="9495" y="819"/>
                </a:lnTo>
                <a:lnTo>
                  <a:pt x="9191" y="670"/>
                </a:lnTo>
                <a:lnTo>
                  <a:pt x="8842" y="521"/>
                </a:lnTo>
                <a:lnTo>
                  <a:pt x="8471" y="446"/>
                </a:lnTo>
                <a:lnTo>
                  <a:pt x="7998" y="428"/>
                </a:lnTo>
                <a:lnTo>
                  <a:pt x="7413" y="428"/>
                </a:lnTo>
                <a:lnTo>
                  <a:pt x="6817" y="446"/>
                </a:lnTo>
                <a:lnTo>
                  <a:pt x="6187" y="521"/>
                </a:lnTo>
                <a:lnTo>
                  <a:pt x="5602" y="633"/>
                </a:lnTo>
                <a:lnTo>
                  <a:pt x="5107" y="744"/>
                </a:lnTo>
                <a:lnTo>
                  <a:pt x="4725" y="856"/>
                </a:lnTo>
                <a:lnTo>
                  <a:pt x="4848" y="1564"/>
                </a:lnTo>
                <a:lnTo>
                  <a:pt x="5028" y="2495"/>
                </a:lnTo>
                <a:lnTo>
                  <a:pt x="5175" y="3556"/>
                </a:lnTo>
                <a:lnTo>
                  <a:pt x="5298" y="4673"/>
                </a:lnTo>
                <a:lnTo>
                  <a:pt x="5343" y="5213"/>
                </a:lnTo>
                <a:lnTo>
                  <a:pt x="5388" y="5753"/>
                </a:lnTo>
                <a:lnTo>
                  <a:pt x="5411" y="6275"/>
                </a:lnTo>
                <a:lnTo>
                  <a:pt x="5411" y="6740"/>
                </a:lnTo>
                <a:lnTo>
                  <a:pt x="5366" y="7168"/>
                </a:lnTo>
                <a:lnTo>
                  <a:pt x="5321" y="7541"/>
                </a:lnTo>
                <a:lnTo>
                  <a:pt x="5287" y="7708"/>
                </a:lnTo>
                <a:lnTo>
                  <a:pt x="5242" y="7857"/>
                </a:lnTo>
                <a:lnTo>
                  <a:pt x="5197" y="7969"/>
                </a:lnTo>
                <a:lnTo>
                  <a:pt x="5130" y="8062"/>
                </a:lnTo>
                <a:lnTo>
                  <a:pt x="5006" y="8248"/>
                </a:lnTo>
                <a:lnTo>
                  <a:pt x="4848" y="8397"/>
                </a:lnTo>
                <a:lnTo>
                  <a:pt x="4725" y="8528"/>
                </a:lnTo>
                <a:lnTo>
                  <a:pt x="4567" y="8640"/>
                </a:lnTo>
                <a:lnTo>
                  <a:pt x="4421" y="8714"/>
                </a:lnTo>
                <a:lnTo>
                  <a:pt x="4263" y="8751"/>
                </a:lnTo>
                <a:lnTo>
                  <a:pt x="4095" y="8788"/>
                </a:lnTo>
                <a:lnTo>
                  <a:pt x="3948" y="8788"/>
                </a:lnTo>
                <a:lnTo>
                  <a:pt x="3791" y="8751"/>
                </a:lnTo>
                <a:lnTo>
                  <a:pt x="3667" y="8714"/>
                </a:lnTo>
                <a:lnTo>
                  <a:pt x="3510" y="8677"/>
                </a:lnTo>
                <a:lnTo>
                  <a:pt x="3386" y="8602"/>
                </a:lnTo>
                <a:lnTo>
                  <a:pt x="3251" y="8491"/>
                </a:lnTo>
                <a:lnTo>
                  <a:pt x="3127" y="8360"/>
                </a:lnTo>
                <a:lnTo>
                  <a:pt x="3015" y="8248"/>
                </a:lnTo>
                <a:lnTo>
                  <a:pt x="2925" y="8062"/>
                </a:lnTo>
                <a:lnTo>
                  <a:pt x="2778" y="7857"/>
                </a:lnTo>
                <a:lnTo>
                  <a:pt x="2610" y="7671"/>
                </a:lnTo>
                <a:lnTo>
                  <a:pt x="2407" y="7541"/>
                </a:lnTo>
                <a:lnTo>
                  <a:pt x="2171" y="7466"/>
                </a:lnTo>
                <a:lnTo>
                  <a:pt x="1957" y="7429"/>
                </a:lnTo>
                <a:lnTo>
                  <a:pt x="1698" y="7429"/>
                </a:lnTo>
                <a:lnTo>
                  <a:pt x="1462" y="7466"/>
                </a:lnTo>
                <a:lnTo>
                  <a:pt x="1226" y="7559"/>
                </a:lnTo>
                <a:lnTo>
                  <a:pt x="989" y="7708"/>
                </a:lnTo>
                <a:lnTo>
                  <a:pt x="776" y="7932"/>
                </a:lnTo>
                <a:lnTo>
                  <a:pt x="551" y="8211"/>
                </a:lnTo>
                <a:lnTo>
                  <a:pt x="382" y="8528"/>
                </a:lnTo>
                <a:lnTo>
                  <a:pt x="315" y="8714"/>
                </a:lnTo>
                <a:lnTo>
                  <a:pt x="236" y="8919"/>
                </a:lnTo>
                <a:lnTo>
                  <a:pt x="191" y="9142"/>
                </a:lnTo>
                <a:lnTo>
                  <a:pt x="123" y="9347"/>
                </a:lnTo>
                <a:lnTo>
                  <a:pt x="78" y="9608"/>
                </a:lnTo>
                <a:lnTo>
                  <a:pt x="56" y="9887"/>
                </a:lnTo>
                <a:lnTo>
                  <a:pt x="33" y="10185"/>
                </a:lnTo>
                <a:lnTo>
                  <a:pt x="33" y="10464"/>
                </a:lnTo>
                <a:lnTo>
                  <a:pt x="33" y="10706"/>
                </a:lnTo>
                <a:lnTo>
                  <a:pt x="56" y="10967"/>
                </a:lnTo>
                <a:lnTo>
                  <a:pt x="78" y="11172"/>
                </a:lnTo>
                <a:lnTo>
                  <a:pt x="123" y="11395"/>
                </a:lnTo>
                <a:lnTo>
                  <a:pt x="168" y="11600"/>
                </a:lnTo>
                <a:lnTo>
                  <a:pt x="236" y="11786"/>
                </a:lnTo>
                <a:lnTo>
                  <a:pt x="292" y="11973"/>
                </a:lnTo>
                <a:lnTo>
                  <a:pt x="382" y="12140"/>
                </a:lnTo>
                <a:lnTo>
                  <a:pt x="540" y="12419"/>
                </a:lnTo>
                <a:lnTo>
                  <a:pt x="731" y="12680"/>
                </a:lnTo>
                <a:lnTo>
                  <a:pt x="944" y="12866"/>
                </a:lnTo>
                <a:lnTo>
                  <a:pt x="1158" y="12997"/>
                </a:lnTo>
                <a:lnTo>
                  <a:pt x="1395" y="13108"/>
                </a:lnTo>
                <a:lnTo>
                  <a:pt x="1608" y="13183"/>
                </a:lnTo>
                <a:lnTo>
                  <a:pt x="1856" y="13183"/>
                </a:lnTo>
                <a:lnTo>
                  <a:pt x="2070" y="13146"/>
                </a:lnTo>
                <a:lnTo>
                  <a:pt x="2261" y="13071"/>
                </a:lnTo>
                <a:lnTo>
                  <a:pt x="2430" y="12960"/>
                </a:lnTo>
                <a:lnTo>
                  <a:pt x="2587" y="12792"/>
                </a:lnTo>
                <a:lnTo>
                  <a:pt x="2688" y="12606"/>
                </a:lnTo>
                <a:lnTo>
                  <a:pt x="2801" y="12419"/>
                </a:lnTo>
                <a:lnTo>
                  <a:pt x="2925" y="12289"/>
                </a:lnTo>
                <a:lnTo>
                  <a:pt x="3082" y="12177"/>
                </a:lnTo>
                <a:lnTo>
                  <a:pt x="3228" y="12103"/>
                </a:lnTo>
                <a:lnTo>
                  <a:pt x="3408" y="12103"/>
                </a:lnTo>
                <a:lnTo>
                  <a:pt x="3577" y="12103"/>
                </a:lnTo>
                <a:lnTo>
                  <a:pt x="3723" y="12177"/>
                </a:lnTo>
                <a:lnTo>
                  <a:pt x="3903" y="12252"/>
                </a:lnTo>
                <a:lnTo>
                  <a:pt x="4072" y="12364"/>
                </a:lnTo>
                <a:lnTo>
                  <a:pt x="4230" y="12494"/>
                </a:lnTo>
                <a:lnTo>
                  <a:pt x="4353" y="12643"/>
                </a:lnTo>
                <a:lnTo>
                  <a:pt x="4488" y="12829"/>
                </a:lnTo>
                <a:lnTo>
                  <a:pt x="4567" y="13034"/>
                </a:lnTo>
                <a:lnTo>
                  <a:pt x="4657" y="13257"/>
                </a:lnTo>
                <a:lnTo>
                  <a:pt x="4702" y="13462"/>
                </a:lnTo>
                <a:lnTo>
                  <a:pt x="4725" y="13686"/>
                </a:lnTo>
                <a:lnTo>
                  <a:pt x="4702" y="14282"/>
                </a:lnTo>
                <a:lnTo>
                  <a:pt x="4657" y="15045"/>
                </a:lnTo>
                <a:lnTo>
                  <a:pt x="4612" y="15976"/>
                </a:lnTo>
                <a:lnTo>
                  <a:pt x="4590" y="16926"/>
                </a:lnTo>
                <a:lnTo>
                  <a:pt x="4567" y="17968"/>
                </a:lnTo>
                <a:lnTo>
                  <a:pt x="4567" y="19011"/>
                </a:lnTo>
                <a:lnTo>
                  <a:pt x="4590" y="19514"/>
                </a:lnTo>
                <a:lnTo>
                  <a:pt x="4612" y="19980"/>
                </a:lnTo>
                <a:lnTo>
                  <a:pt x="4657" y="20426"/>
                </a:lnTo>
                <a:lnTo>
                  <a:pt x="4725" y="20836"/>
                </a:lnTo>
                <a:lnTo>
                  <a:pt x="4848" y="20929"/>
                </a:lnTo>
                <a:lnTo>
                  <a:pt x="5040" y="21004"/>
                </a:lnTo>
                <a:lnTo>
                  <a:pt x="5265" y="21078"/>
                </a:lnTo>
                <a:lnTo>
                  <a:pt x="5478" y="21115"/>
                </a:lnTo>
                <a:lnTo>
                  <a:pt x="6041" y="21115"/>
                </a:lnTo>
                <a:lnTo>
                  <a:pt x="6637" y="21078"/>
                </a:lnTo>
                <a:lnTo>
                  <a:pt x="7312" y="21004"/>
                </a:lnTo>
                <a:lnTo>
                  <a:pt x="7998" y="20929"/>
                </a:lnTo>
                <a:lnTo>
                  <a:pt x="8696" y="20855"/>
                </a:lnTo>
                <a:lnTo>
                  <a:pt x="9360" y="20836"/>
                </a:lnTo>
                <a:close/>
              </a:path>
            </a:pathLst>
          </a:custGeom>
          <a:solidFill>
            <a:srgbClr val="FFCC99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27" name="Puzzle3"/>
          <p:cNvSpPr>
            <a:spLocks noEditPoints="1" noChangeArrowheads="1"/>
          </p:cNvSpPr>
          <p:nvPr/>
        </p:nvSpPr>
        <p:spPr bwMode="auto">
          <a:xfrm>
            <a:off x="6492946" y="3778519"/>
            <a:ext cx="1012316" cy="1221887"/>
          </a:xfrm>
          <a:custGeom>
            <a:avLst/>
            <a:gdLst>
              <a:gd name="T0" fmla="*/ 10391 w 21600"/>
              <a:gd name="T1" fmla="*/ 15806 h 21600"/>
              <a:gd name="T2" fmla="*/ 20551 w 21600"/>
              <a:gd name="T3" fmla="*/ 21088 h 21600"/>
              <a:gd name="T4" fmla="*/ 13180 w 21600"/>
              <a:gd name="T5" fmla="*/ 13801 h 21600"/>
              <a:gd name="T6" fmla="*/ 20551 w 21600"/>
              <a:gd name="T7" fmla="*/ 7025 h 21600"/>
              <a:gd name="T8" fmla="*/ 10500 w 21600"/>
              <a:gd name="T9" fmla="*/ 52 h 21600"/>
              <a:gd name="T10" fmla="*/ 692 w 21600"/>
              <a:gd name="T11" fmla="*/ 6802 h 21600"/>
              <a:gd name="T12" fmla="*/ 8064 w 21600"/>
              <a:gd name="T13" fmla="*/ 13526 h 21600"/>
              <a:gd name="T14" fmla="*/ 692 w 21600"/>
              <a:gd name="T15" fmla="*/ 21088 h 21600"/>
              <a:gd name="T16" fmla="*/ 2273 w 21600"/>
              <a:gd name="T17" fmla="*/ 7719 h 21600"/>
              <a:gd name="T18" fmla="*/ 19149 w 21600"/>
              <a:gd name="T19" fmla="*/ 20237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6625" y="20892"/>
                </a:moveTo>
                <a:lnTo>
                  <a:pt x="7105" y="21023"/>
                </a:lnTo>
                <a:lnTo>
                  <a:pt x="7513" y="21088"/>
                </a:lnTo>
                <a:lnTo>
                  <a:pt x="7922" y="21115"/>
                </a:lnTo>
                <a:lnTo>
                  <a:pt x="8242" y="21115"/>
                </a:lnTo>
                <a:lnTo>
                  <a:pt x="8544" y="21062"/>
                </a:lnTo>
                <a:lnTo>
                  <a:pt x="8810" y="20997"/>
                </a:lnTo>
                <a:lnTo>
                  <a:pt x="9023" y="20892"/>
                </a:lnTo>
                <a:lnTo>
                  <a:pt x="9148" y="20761"/>
                </a:lnTo>
                <a:lnTo>
                  <a:pt x="9290" y="20616"/>
                </a:lnTo>
                <a:lnTo>
                  <a:pt x="9361" y="20459"/>
                </a:lnTo>
                <a:lnTo>
                  <a:pt x="9396" y="20289"/>
                </a:lnTo>
                <a:lnTo>
                  <a:pt x="9396" y="20092"/>
                </a:lnTo>
                <a:lnTo>
                  <a:pt x="9325" y="19909"/>
                </a:lnTo>
                <a:lnTo>
                  <a:pt x="9219" y="19738"/>
                </a:lnTo>
                <a:lnTo>
                  <a:pt x="9094" y="19555"/>
                </a:lnTo>
                <a:lnTo>
                  <a:pt x="8917" y="19384"/>
                </a:lnTo>
                <a:lnTo>
                  <a:pt x="8650" y="19162"/>
                </a:lnTo>
                <a:lnTo>
                  <a:pt x="8437" y="18900"/>
                </a:lnTo>
                <a:lnTo>
                  <a:pt x="8277" y="18624"/>
                </a:lnTo>
                <a:lnTo>
                  <a:pt x="8135" y="18349"/>
                </a:lnTo>
                <a:lnTo>
                  <a:pt x="8028" y="18048"/>
                </a:lnTo>
                <a:lnTo>
                  <a:pt x="7993" y="17746"/>
                </a:lnTo>
                <a:lnTo>
                  <a:pt x="7993" y="17471"/>
                </a:lnTo>
                <a:lnTo>
                  <a:pt x="8028" y="17169"/>
                </a:lnTo>
                <a:lnTo>
                  <a:pt x="8135" y="16920"/>
                </a:lnTo>
                <a:lnTo>
                  <a:pt x="8277" y="16671"/>
                </a:lnTo>
                <a:lnTo>
                  <a:pt x="8366" y="16540"/>
                </a:lnTo>
                <a:lnTo>
                  <a:pt x="8473" y="16409"/>
                </a:lnTo>
                <a:lnTo>
                  <a:pt x="8615" y="16317"/>
                </a:lnTo>
                <a:lnTo>
                  <a:pt x="8739" y="16213"/>
                </a:lnTo>
                <a:lnTo>
                  <a:pt x="8881" y="16134"/>
                </a:lnTo>
                <a:lnTo>
                  <a:pt x="9059" y="16055"/>
                </a:lnTo>
                <a:lnTo>
                  <a:pt x="9254" y="15990"/>
                </a:lnTo>
                <a:lnTo>
                  <a:pt x="9432" y="15911"/>
                </a:lnTo>
                <a:lnTo>
                  <a:pt x="9663" y="15885"/>
                </a:lnTo>
                <a:lnTo>
                  <a:pt x="9876" y="15833"/>
                </a:lnTo>
                <a:lnTo>
                  <a:pt x="10142" y="15806"/>
                </a:lnTo>
                <a:lnTo>
                  <a:pt x="10391" y="15806"/>
                </a:lnTo>
                <a:lnTo>
                  <a:pt x="10728" y="15806"/>
                </a:lnTo>
                <a:lnTo>
                  <a:pt x="10995" y="15806"/>
                </a:lnTo>
                <a:lnTo>
                  <a:pt x="11279" y="15833"/>
                </a:lnTo>
                <a:lnTo>
                  <a:pt x="11546" y="15885"/>
                </a:lnTo>
                <a:lnTo>
                  <a:pt x="11776" y="15937"/>
                </a:lnTo>
                <a:lnTo>
                  <a:pt x="12025" y="15990"/>
                </a:lnTo>
                <a:lnTo>
                  <a:pt x="12221" y="16055"/>
                </a:lnTo>
                <a:lnTo>
                  <a:pt x="12434" y="16134"/>
                </a:lnTo>
                <a:lnTo>
                  <a:pt x="12611" y="16213"/>
                </a:lnTo>
                <a:lnTo>
                  <a:pt x="12771" y="16317"/>
                </a:lnTo>
                <a:lnTo>
                  <a:pt x="12913" y="16409"/>
                </a:lnTo>
                <a:lnTo>
                  <a:pt x="13038" y="16514"/>
                </a:lnTo>
                <a:lnTo>
                  <a:pt x="13251" y="16737"/>
                </a:lnTo>
                <a:lnTo>
                  <a:pt x="13428" y="16986"/>
                </a:lnTo>
                <a:lnTo>
                  <a:pt x="13517" y="17248"/>
                </a:lnTo>
                <a:lnTo>
                  <a:pt x="13588" y="17523"/>
                </a:lnTo>
                <a:lnTo>
                  <a:pt x="13588" y="17799"/>
                </a:lnTo>
                <a:lnTo>
                  <a:pt x="13517" y="18074"/>
                </a:lnTo>
                <a:lnTo>
                  <a:pt x="13428" y="18323"/>
                </a:lnTo>
                <a:lnTo>
                  <a:pt x="13286" y="18572"/>
                </a:lnTo>
                <a:lnTo>
                  <a:pt x="13109" y="18808"/>
                </a:lnTo>
                <a:lnTo>
                  <a:pt x="12878" y="19031"/>
                </a:lnTo>
                <a:lnTo>
                  <a:pt x="12434" y="19411"/>
                </a:lnTo>
                <a:lnTo>
                  <a:pt x="12132" y="19738"/>
                </a:lnTo>
                <a:lnTo>
                  <a:pt x="12025" y="19856"/>
                </a:lnTo>
                <a:lnTo>
                  <a:pt x="11919" y="20014"/>
                </a:lnTo>
                <a:lnTo>
                  <a:pt x="11883" y="20132"/>
                </a:lnTo>
                <a:lnTo>
                  <a:pt x="11883" y="20263"/>
                </a:lnTo>
                <a:lnTo>
                  <a:pt x="11883" y="20394"/>
                </a:lnTo>
                <a:lnTo>
                  <a:pt x="11954" y="20485"/>
                </a:lnTo>
                <a:lnTo>
                  <a:pt x="12061" y="20590"/>
                </a:lnTo>
                <a:lnTo>
                  <a:pt x="12185" y="20695"/>
                </a:lnTo>
                <a:lnTo>
                  <a:pt x="12327" y="20787"/>
                </a:lnTo>
                <a:lnTo>
                  <a:pt x="12540" y="20892"/>
                </a:lnTo>
                <a:lnTo>
                  <a:pt x="12771" y="20997"/>
                </a:lnTo>
                <a:lnTo>
                  <a:pt x="13073" y="21088"/>
                </a:lnTo>
                <a:lnTo>
                  <a:pt x="13428" y="21193"/>
                </a:lnTo>
                <a:lnTo>
                  <a:pt x="13873" y="21298"/>
                </a:lnTo>
                <a:lnTo>
                  <a:pt x="14317" y="21390"/>
                </a:lnTo>
                <a:lnTo>
                  <a:pt x="14778" y="21468"/>
                </a:lnTo>
                <a:lnTo>
                  <a:pt x="15294" y="21547"/>
                </a:lnTo>
                <a:lnTo>
                  <a:pt x="15809" y="21600"/>
                </a:lnTo>
                <a:lnTo>
                  <a:pt x="16359" y="21652"/>
                </a:lnTo>
                <a:lnTo>
                  <a:pt x="16875" y="21678"/>
                </a:lnTo>
                <a:lnTo>
                  <a:pt x="17407" y="21678"/>
                </a:lnTo>
                <a:lnTo>
                  <a:pt x="17958" y="21678"/>
                </a:lnTo>
                <a:lnTo>
                  <a:pt x="18473" y="21652"/>
                </a:lnTo>
                <a:lnTo>
                  <a:pt x="18953" y="21573"/>
                </a:lnTo>
                <a:lnTo>
                  <a:pt x="19397" y="21495"/>
                </a:lnTo>
                <a:lnTo>
                  <a:pt x="19841" y="21390"/>
                </a:lnTo>
                <a:lnTo>
                  <a:pt x="20214" y="21272"/>
                </a:lnTo>
                <a:lnTo>
                  <a:pt x="20551" y="21088"/>
                </a:lnTo>
                <a:lnTo>
                  <a:pt x="20480" y="20787"/>
                </a:lnTo>
                <a:lnTo>
                  <a:pt x="20409" y="20485"/>
                </a:lnTo>
                <a:lnTo>
                  <a:pt x="20356" y="20158"/>
                </a:lnTo>
                <a:lnTo>
                  <a:pt x="20356" y="19804"/>
                </a:lnTo>
                <a:lnTo>
                  <a:pt x="20321" y="19083"/>
                </a:lnTo>
                <a:lnTo>
                  <a:pt x="20356" y="18349"/>
                </a:lnTo>
                <a:lnTo>
                  <a:pt x="20409" y="17641"/>
                </a:lnTo>
                <a:lnTo>
                  <a:pt x="20480" y="17012"/>
                </a:lnTo>
                <a:lnTo>
                  <a:pt x="20551" y="16488"/>
                </a:lnTo>
                <a:lnTo>
                  <a:pt x="20551" y="16055"/>
                </a:lnTo>
                <a:lnTo>
                  <a:pt x="20551" y="15911"/>
                </a:lnTo>
                <a:lnTo>
                  <a:pt x="20445" y="15754"/>
                </a:lnTo>
                <a:lnTo>
                  <a:pt x="20356" y="15610"/>
                </a:lnTo>
                <a:lnTo>
                  <a:pt x="20178" y="15452"/>
                </a:lnTo>
                <a:lnTo>
                  <a:pt x="20001" y="15334"/>
                </a:lnTo>
                <a:lnTo>
                  <a:pt x="19770" y="15230"/>
                </a:lnTo>
                <a:lnTo>
                  <a:pt x="19521" y="15125"/>
                </a:lnTo>
                <a:lnTo>
                  <a:pt x="19290" y="15059"/>
                </a:lnTo>
                <a:lnTo>
                  <a:pt x="19024" y="15007"/>
                </a:lnTo>
                <a:lnTo>
                  <a:pt x="18740" y="14954"/>
                </a:lnTo>
                <a:lnTo>
                  <a:pt x="18509" y="14954"/>
                </a:lnTo>
                <a:lnTo>
                  <a:pt x="18225" y="14954"/>
                </a:lnTo>
                <a:lnTo>
                  <a:pt x="17994" y="15007"/>
                </a:lnTo>
                <a:lnTo>
                  <a:pt x="17763" y="15085"/>
                </a:lnTo>
                <a:lnTo>
                  <a:pt x="17550" y="15177"/>
                </a:lnTo>
                <a:lnTo>
                  <a:pt x="17372" y="15308"/>
                </a:lnTo>
                <a:lnTo>
                  <a:pt x="17176" y="15426"/>
                </a:lnTo>
                <a:lnTo>
                  <a:pt x="16928" y="15557"/>
                </a:lnTo>
                <a:lnTo>
                  <a:pt x="16661" y="15636"/>
                </a:lnTo>
                <a:lnTo>
                  <a:pt x="16359" y="15688"/>
                </a:lnTo>
                <a:lnTo>
                  <a:pt x="16022" y="15715"/>
                </a:lnTo>
                <a:lnTo>
                  <a:pt x="15667" y="15688"/>
                </a:lnTo>
                <a:lnTo>
                  <a:pt x="15294" y="15662"/>
                </a:lnTo>
                <a:lnTo>
                  <a:pt x="14956" y="15583"/>
                </a:lnTo>
                <a:lnTo>
                  <a:pt x="14619" y="15479"/>
                </a:lnTo>
                <a:lnTo>
                  <a:pt x="14281" y="15334"/>
                </a:lnTo>
                <a:lnTo>
                  <a:pt x="13961" y="15177"/>
                </a:lnTo>
                <a:lnTo>
                  <a:pt x="13695" y="14981"/>
                </a:lnTo>
                <a:lnTo>
                  <a:pt x="13588" y="14850"/>
                </a:lnTo>
                <a:lnTo>
                  <a:pt x="13482" y="14732"/>
                </a:lnTo>
                <a:lnTo>
                  <a:pt x="13393" y="14600"/>
                </a:lnTo>
                <a:lnTo>
                  <a:pt x="13322" y="14456"/>
                </a:lnTo>
                <a:lnTo>
                  <a:pt x="13251" y="14299"/>
                </a:lnTo>
                <a:lnTo>
                  <a:pt x="13215" y="14155"/>
                </a:lnTo>
                <a:lnTo>
                  <a:pt x="13180" y="13971"/>
                </a:lnTo>
                <a:lnTo>
                  <a:pt x="13180" y="13801"/>
                </a:lnTo>
                <a:lnTo>
                  <a:pt x="13180" y="13591"/>
                </a:lnTo>
                <a:lnTo>
                  <a:pt x="13215" y="13395"/>
                </a:lnTo>
                <a:lnTo>
                  <a:pt x="13251" y="13198"/>
                </a:lnTo>
                <a:lnTo>
                  <a:pt x="13322" y="13015"/>
                </a:lnTo>
                <a:lnTo>
                  <a:pt x="13393" y="12870"/>
                </a:lnTo>
                <a:lnTo>
                  <a:pt x="13482" y="12713"/>
                </a:lnTo>
                <a:lnTo>
                  <a:pt x="13588" y="12569"/>
                </a:lnTo>
                <a:lnTo>
                  <a:pt x="13730" y="12438"/>
                </a:lnTo>
                <a:lnTo>
                  <a:pt x="13997" y="12215"/>
                </a:lnTo>
                <a:lnTo>
                  <a:pt x="14334" y="12005"/>
                </a:lnTo>
                <a:lnTo>
                  <a:pt x="14690" y="11861"/>
                </a:lnTo>
                <a:lnTo>
                  <a:pt x="15063" y="11756"/>
                </a:lnTo>
                <a:lnTo>
                  <a:pt x="15436" y="11678"/>
                </a:lnTo>
                <a:lnTo>
                  <a:pt x="15809" y="11638"/>
                </a:lnTo>
                <a:lnTo>
                  <a:pt x="16182" y="11638"/>
                </a:lnTo>
                <a:lnTo>
                  <a:pt x="16555" y="11678"/>
                </a:lnTo>
                <a:lnTo>
                  <a:pt x="16910" y="11730"/>
                </a:lnTo>
                <a:lnTo>
                  <a:pt x="17248" y="11835"/>
                </a:lnTo>
                <a:lnTo>
                  <a:pt x="17514" y="11966"/>
                </a:lnTo>
                <a:lnTo>
                  <a:pt x="17763" y="12110"/>
                </a:lnTo>
                <a:lnTo>
                  <a:pt x="17887" y="12215"/>
                </a:lnTo>
                <a:lnTo>
                  <a:pt x="18065" y="12307"/>
                </a:lnTo>
                <a:lnTo>
                  <a:pt x="18260" y="12412"/>
                </a:lnTo>
                <a:lnTo>
                  <a:pt x="18438" y="12464"/>
                </a:lnTo>
                <a:lnTo>
                  <a:pt x="18669" y="12543"/>
                </a:lnTo>
                <a:lnTo>
                  <a:pt x="18882" y="12569"/>
                </a:lnTo>
                <a:lnTo>
                  <a:pt x="19113" y="12595"/>
                </a:lnTo>
                <a:lnTo>
                  <a:pt x="19361" y="12608"/>
                </a:lnTo>
                <a:lnTo>
                  <a:pt x="19592" y="12608"/>
                </a:lnTo>
                <a:lnTo>
                  <a:pt x="19841" y="12595"/>
                </a:lnTo>
                <a:lnTo>
                  <a:pt x="20072" y="12543"/>
                </a:lnTo>
                <a:lnTo>
                  <a:pt x="20321" y="12490"/>
                </a:lnTo>
                <a:lnTo>
                  <a:pt x="20551" y="12438"/>
                </a:lnTo>
                <a:lnTo>
                  <a:pt x="20800" y="12333"/>
                </a:lnTo>
                <a:lnTo>
                  <a:pt x="20996" y="12241"/>
                </a:lnTo>
                <a:lnTo>
                  <a:pt x="21244" y="12110"/>
                </a:lnTo>
                <a:lnTo>
                  <a:pt x="21298" y="12032"/>
                </a:lnTo>
                <a:lnTo>
                  <a:pt x="21404" y="11966"/>
                </a:lnTo>
                <a:lnTo>
                  <a:pt x="21475" y="11861"/>
                </a:lnTo>
                <a:lnTo>
                  <a:pt x="21511" y="11730"/>
                </a:lnTo>
                <a:lnTo>
                  <a:pt x="21617" y="11481"/>
                </a:lnTo>
                <a:lnTo>
                  <a:pt x="21653" y="11180"/>
                </a:lnTo>
                <a:lnTo>
                  <a:pt x="21653" y="10826"/>
                </a:lnTo>
                <a:lnTo>
                  <a:pt x="21653" y="10472"/>
                </a:lnTo>
                <a:lnTo>
                  <a:pt x="21582" y="10092"/>
                </a:lnTo>
                <a:lnTo>
                  <a:pt x="21511" y="9725"/>
                </a:lnTo>
                <a:lnTo>
                  <a:pt x="21298" y="8912"/>
                </a:lnTo>
                <a:lnTo>
                  <a:pt x="21067" y="8191"/>
                </a:lnTo>
                <a:lnTo>
                  <a:pt x="20800" y="7536"/>
                </a:lnTo>
                <a:lnTo>
                  <a:pt x="20551" y="7025"/>
                </a:lnTo>
                <a:lnTo>
                  <a:pt x="20001" y="7103"/>
                </a:lnTo>
                <a:lnTo>
                  <a:pt x="19432" y="7156"/>
                </a:lnTo>
                <a:lnTo>
                  <a:pt x="18846" y="7208"/>
                </a:lnTo>
                <a:lnTo>
                  <a:pt x="18225" y="7208"/>
                </a:lnTo>
                <a:lnTo>
                  <a:pt x="17656" y="7208"/>
                </a:lnTo>
                <a:lnTo>
                  <a:pt x="17070" y="7182"/>
                </a:lnTo>
                <a:lnTo>
                  <a:pt x="16484" y="7156"/>
                </a:lnTo>
                <a:lnTo>
                  <a:pt x="15986" y="7103"/>
                </a:lnTo>
                <a:lnTo>
                  <a:pt x="14992" y="6999"/>
                </a:lnTo>
                <a:lnTo>
                  <a:pt x="14210" y="6907"/>
                </a:lnTo>
                <a:lnTo>
                  <a:pt x="13695" y="6828"/>
                </a:lnTo>
                <a:lnTo>
                  <a:pt x="13517" y="6802"/>
                </a:lnTo>
                <a:lnTo>
                  <a:pt x="13073" y="6645"/>
                </a:lnTo>
                <a:lnTo>
                  <a:pt x="12700" y="6474"/>
                </a:lnTo>
                <a:lnTo>
                  <a:pt x="12363" y="6304"/>
                </a:lnTo>
                <a:lnTo>
                  <a:pt x="12132" y="6094"/>
                </a:lnTo>
                <a:lnTo>
                  <a:pt x="11919" y="5871"/>
                </a:lnTo>
                <a:lnTo>
                  <a:pt x="11776" y="5649"/>
                </a:lnTo>
                <a:lnTo>
                  <a:pt x="11688" y="5413"/>
                </a:lnTo>
                <a:lnTo>
                  <a:pt x="11617" y="5190"/>
                </a:lnTo>
                <a:lnTo>
                  <a:pt x="11617" y="4941"/>
                </a:lnTo>
                <a:lnTo>
                  <a:pt x="11652" y="4718"/>
                </a:lnTo>
                <a:lnTo>
                  <a:pt x="11723" y="4482"/>
                </a:lnTo>
                <a:lnTo>
                  <a:pt x="11812" y="4285"/>
                </a:lnTo>
                <a:lnTo>
                  <a:pt x="11919" y="4089"/>
                </a:lnTo>
                <a:lnTo>
                  <a:pt x="12096" y="3905"/>
                </a:lnTo>
                <a:lnTo>
                  <a:pt x="12292" y="3735"/>
                </a:lnTo>
                <a:lnTo>
                  <a:pt x="12505" y="3604"/>
                </a:lnTo>
                <a:lnTo>
                  <a:pt x="12700" y="3460"/>
                </a:lnTo>
                <a:lnTo>
                  <a:pt x="12878" y="3250"/>
                </a:lnTo>
                <a:lnTo>
                  <a:pt x="13038" y="3027"/>
                </a:lnTo>
                <a:lnTo>
                  <a:pt x="13180" y="2752"/>
                </a:lnTo>
                <a:lnTo>
                  <a:pt x="13286" y="2477"/>
                </a:lnTo>
                <a:lnTo>
                  <a:pt x="13322" y="2175"/>
                </a:lnTo>
                <a:lnTo>
                  <a:pt x="13357" y="1874"/>
                </a:lnTo>
                <a:lnTo>
                  <a:pt x="13286" y="1572"/>
                </a:lnTo>
                <a:lnTo>
                  <a:pt x="13180" y="1271"/>
                </a:lnTo>
                <a:lnTo>
                  <a:pt x="13038" y="983"/>
                </a:lnTo>
                <a:lnTo>
                  <a:pt x="12949" y="865"/>
                </a:lnTo>
                <a:lnTo>
                  <a:pt x="12807" y="733"/>
                </a:lnTo>
                <a:lnTo>
                  <a:pt x="12665" y="616"/>
                </a:lnTo>
                <a:lnTo>
                  <a:pt x="12505" y="511"/>
                </a:lnTo>
                <a:lnTo>
                  <a:pt x="12327" y="406"/>
                </a:lnTo>
                <a:lnTo>
                  <a:pt x="12132" y="314"/>
                </a:lnTo>
                <a:lnTo>
                  <a:pt x="11883" y="235"/>
                </a:lnTo>
                <a:lnTo>
                  <a:pt x="11652" y="183"/>
                </a:lnTo>
                <a:lnTo>
                  <a:pt x="11368" y="104"/>
                </a:lnTo>
                <a:lnTo>
                  <a:pt x="11101" y="78"/>
                </a:lnTo>
                <a:lnTo>
                  <a:pt x="10800" y="52"/>
                </a:lnTo>
                <a:lnTo>
                  <a:pt x="10444" y="52"/>
                </a:lnTo>
                <a:lnTo>
                  <a:pt x="10142" y="52"/>
                </a:lnTo>
                <a:lnTo>
                  <a:pt x="9840" y="78"/>
                </a:lnTo>
                <a:lnTo>
                  <a:pt x="9574" y="104"/>
                </a:lnTo>
                <a:lnTo>
                  <a:pt x="9325" y="157"/>
                </a:lnTo>
                <a:lnTo>
                  <a:pt x="9094" y="209"/>
                </a:lnTo>
                <a:lnTo>
                  <a:pt x="8846" y="262"/>
                </a:lnTo>
                <a:lnTo>
                  <a:pt x="8650" y="340"/>
                </a:lnTo>
                <a:lnTo>
                  <a:pt x="8437" y="432"/>
                </a:lnTo>
                <a:lnTo>
                  <a:pt x="8277" y="511"/>
                </a:lnTo>
                <a:lnTo>
                  <a:pt x="8100" y="616"/>
                </a:lnTo>
                <a:lnTo>
                  <a:pt x="7957" y="707"/>
                </a:lnTo>
                <a:lnTo>
                  <a:pt x="7833" y="838"/>
                </a:lnTo>
                <a:lnTo>
                  <a:pt x="7620" y="1061"/>
                </a:lnTo>
                <a:lnTo>
                  <a:pt x="7442" y="1336"/>
                </a:lnTo>
                <a:lnTo>
                  <a:pt x="7353" y="1599"/>
                </a:lnTo>
                <a:lnTo>
                  <a:pt x="7318" y="1900"/>
                </a:lnTo>
                <a:lnTo>
                  <a:pt x="7318" y="2175"/>
                </a:lnTo>
                <a:lnTo>
                  <a:pt x="7353" y="2450"/>
                </a:lnTo>
                <a:lnTo>
                  <a:pt x="7442" y="2726"/>
                </a:lnTo>
                <a:lnTo>
                  <a:pt x="7620" y="2975"/>
                </a:lnTo>
                <a:lnTo>
                  <a:pt x="7833" y="3198"/>
                </a:lnTo>
                <a:lnTo>
                  <a:pt x="8064" y="3433"/>
                </a:lnTo>
                <a:lnTo>
                  <a:pt x="8295" y="3630"/>
                </a:lnTo>
                <a:lnTo>
                  <a:pt x="8508" y="3853"/>
                </a:lnTo>
                <a:lnTo>
                  <a:pt x="8686" y="4089"/>
                </a:lnTo>
                <a:lnTo>
                  <a:pt x="8775" y="4312"/>
                </a:lnTo>
                <a:lnTo>
                  <a:pt x="8846" y="4561"/>
                </a:lnTo>
                <a:lnTo>
                  <a:pt x="8846" y="4810"/>
                </a:lnTo>
                <a:lnTo>
                  <a:pt x="8810" y="5059"/>
                </a:lnTo>
                <a:lnTo>
                  <a:pt x="8721" y="5295"/>
                </a:lnTo>
                <a:lnTo>
                  <a:pt x="8579" y="5544"/>
                </a:lnTo>
                <a:lnTo>
                  <a:pt x="8366" y="5766"/>
                </a:lnTo>
                <a:lnTo>
                  <a:pt x="8135" y="5976"/>
                </a:lnTo>
                <a:lnTo>
                  <a:pt x="7833" y="6199"/>
                </a:lnTo>
                <a:lnTo>
                  <a:pt x="7478" y="6369"/>
                </a:lnTo>
                <a:lnTo>
                  <a:pt x="7069" y="6527"/>
                </a:lnTo>
                <a:lnTo>
                  <a:pt x="6590" y="6671"/>
                </a:lnTo>
                <a:lnTo>
                  <a:pt x="6092" y="6802"/>
                </a:lnTo>
                <a:lnTo>
                  <a:pt x="5684" y="6802"/>
                </a:lnTo>
                <a:lnTo>
                  <a:pt x="5133" y="6802"/>
                </a:lnTo>
                <a:lnTo>
                  <a:pt x="4547" y="6802"/>
                </a:lnTo>
                <a:lnTo>
                  <a:pt x="3872" y="6802"/>
                </a:lnTo>
                <a:lnTo>
                  <a:pt x="3144" y="6802"/>
                </a:lnTo>
                <a:lnTo>
                  <a:pt x="2362" y="6802"/>
                </a:lnTo>
                <a:lnTo>
                  <a:pt x="1545" y="6802"/>
                </a:lnTo>
                <a:lnTo>
                  <a:pt x="692" y="6802"/>
                </a:lnTo>
                <a:lnTo>
                  <a:pt x="586" y="7234"/>
                </a:lnTo>
                <a:lnTo>
                  <a:pt x="461" y="7837"/>
                </a:lnTo>
                <a:lnTo>
                  <a:pt x="355" y="8493"/>
                </a:lnTo>
                <a:lnTo>
                  <a:pt x="248" y="9187"/>
                </a:lnTo>
                <a:lnTo>
                  <a:pt x="142" y="9869"/>
                </a:lnTo>
                <a:lnTo>
                  <a:pt x="106" y="10498"/>
                </a:lnTo>
                <a:lnTo>
                  <a:pt x="106" y="10983"/>
                </a:lnTo>
                <a:lnTo>
                  <a:pt x="106" y="11311"/>
                </a:lnTo>
                <a:lnTo>
                  <a:pt x="213" y="11481"/>
                </a:lnTo>
                <a:lnTo>
                  <a:pt x="319" y="11651"/>
                </a:lnTo>
                <a:lnTo>
                  <a:pt x="497" y="11783"/>
                </a:lnTo>
                <a:lnTo>
                  <a:pt x="692" y="11914"/>
                </a:lnTo>
                <a:lnTo>
                  <a:pt x="941" y="12032"/>
                </a:lnTo>
                <a:lnTo>
                  <a:pt x="1207" y="12110"/>
                </a:lnTo>
                <a:lnTo>
                  <a:pt x="1509" y="12189"/>
                </a:lnTo>
                <a:lnTo>
                  <a:pt x="1794" y="12241"/>
                </a:lnTo>
                <a:lnTo>
                  <a:pt x="2131" y="12267"/>
                </a:lnTo>
                <a:lnTo>
                  <a:pt x="2433" y="12281"/>
                </a:lnTo>
                <a:lnTo>
                  <a:pt x="2735" y="12267"/>
                </a:lnTo>
                <a:lnTo>
                  <a:pt x="3055" y="12241"/>
                </a:lnTo>
                <a:lnTo>
                  <a:pt x="3357" y="12189"/>
                </a:lnTo>
                <a:lnTo>
                  <a:pt x="3623" y="12084"/>
                </a:lnTo>
                <a:lnTo>
                  <a:pt x="3872" y="11979"/>
                </a:lnTo>
                <a:lnTo>
                  <a:pt x="4103" y="11861"/>
                </a:lnTo>
                <a:lnTo>
                  <a:pt x="4316" y="11704"/>
                </a:lnTo>
                <a:lnTo>
                  <a:pt x="4582" y="11612"/>
                </a:lnTo>
                <a:lnTo>
                  <a:pt x="4849" y="11533"/>
                </a:lnTo>
                <a:lnTo>
                  <a:pt x="5169" y="11507"/>
                </a:lnTo>
                <a:lnTo>
                  <a:pt x="5506" y="11481"/>
                </a:lnTo>
                <a:lnTo>
                  <a:pt x="5808" y="11507"/>
                </a:lnTo>
                <a:lnTo>
                  <a:pt x="6146" y="11560"/>
                </a:lnTo>
                <a:lnTo>
                  <a:pt x="6501" y="11651"/>
                </a:lnTo>
                <a:lnTo>
                  <a:pt x="6803" y="11783"/>
                </a:lnTo>
                <a:lnTo>
                  <a:pt x="7105" y="11940"/>
                </a:lnTo>
                <a:lnTo>
                  <a:pt x="7353" y="12110"/>
                </a:lnTo>
                <a:lnTo>
                  <a:pt x="7584" y="12333"/>
                </a:lnTo>
                <a:lnTo>
                  <a:pt x="7798" y="12595"/>
                </a:lnTo>
                <a:lnTo>
                  <a:pt x="7922" y="12870"/>
                </a:lnTo>
                <a:lnTo>
                  <a:pt x="8028" y="13198"/>
                </a:lnTo>
                <a:lnTo>
                  <a:pt x="8064" y="13526"/>
                </a:lnTo>
                <a:lnTo>
                  <a:pt x="8028" y="13775"/>
                </a:lnTo>
                <a:lnTo>
                  <a:pt x="7922" y="13998"/>
                </a:lnTo>
                <a:lnTo>
                  <a:pt x="7798" y="14220"/>
                </a:lnTo>
                <a:lnTo>
                  <a:pt x="7584" y="14404"/>
                </a:lnTo>
                <a:lnTo>
                  <a:pt x="7353" y="14574"/>
                </a:lnTo>
                <a:lnTo>
                  <a:pt x="7105" y="14732"/>
                </a:lnTo>
                <a:lnTo>
                  <a:pt x="6803" y="14850"/>
                </a:lnTo>
                <a:lnTo>
                  <a:pt x="6501" y="14954"/>
                </a:lnTo>
                <a:lnTo>
                  <a:pt x="6146" y="15033"/>
                </a:lnTo>
                <a:lnTo>
                  <a:pt x="5808" y="15085"/>
                </a:lnTo>
                <a:lnTo>
                  <a:pt x="5506" y="15085"/>
                </a:lnTo>
                <a:lnTo>
                  <a:pt x="5169" y="15059"/>
                </a:lnTo>
                <a:lnTo>
                  <a:pt x="4849" y="15007"/>
                </a:lnTo>
                <a:lnTo>
                  <a:pt x="4582" y="14902"/>
                </a:lnTo>
                <a:lnTo>
                  <a:pt x="4316" y="14784"/>
                </a:lnTo>
                <a:lnTo>
                  <a:pt x="4103" y="14600"/>
                </a:lnTo>
                <a:lnTo>
                  <a:pt x="3907" y="14430"/>
                </a:lnTo>
                <a:lnTo>
                  <a:pt x="3659" y="14299"/>
                </a:lnTo>
                <a:lnTo>
                  <a:pt x="3428" y="14194"/>
                </a:lnTo>
                <a:lnTo>
                  <a:pt x="3179" y="14129"/>
                </a:lnTo>
                <a:lnTo>
                  <a:pt x="2913" y="14102"/>
                </a:lnTo>
                <a:lnTo>
                  <a:pt x="2646" y="14102"/>
                </a:lnTo>
                <a:lnTo>
                  <a:pt x="2362" y="14129"/>
                </a:lnTo>
                <a:lnTo>
                  <a:pt x="2096" y="14168"/>
                </a:lnTo>
                <a:lnTo>
                  <a:pt x="1811" y="14273"/>
                </a:lnTo>
                <a:lnTo>
                  <a:pt x="1545" y="14378"/>
                </a:lnTo>
                <a:lnTo>
                  <a:pt x="1314" y="14496"/>
                </a:lnTo>
                <a:lnTo>
                  <a:pt x="1065" y="14653"/>
                </a:lnTo>
                <a:lnTo>
                  <a:pt x="870" y="14797"/>
                </a:lnTo>
                <a:lnTo>
                  <a:pt x="657" y="14981"/>
                </a:lnTo>
                <a:lnTo>
                  <a:pt x="497" y="15177"/>
                </a:lnTo>
                <a:lnTo>
                  <a:pt x="390" y="15413"/>
                </a:lnTo>
                <a:lnTo>
                  <a:pt x="284" y="15636"/>
                </a:lnTo>
                <a:lnTo>
                  <a:pt x="248" y="15911"/>
                </a:lnTo>
                <a:lnTo>
                  <a:pt x="284" y="16239"/>
                </a:lnTo>
                <a:lnTo>
                  <a:pt x="319" y="16566"/>
                </a:lnTo>
                <a:lnTo>
                  <a:pt x="497" y="17340"/>
                </a:lnTo>
                <a:lnTo>
                  <a:pt x="692" y="18152"/>
                </a:lnTo>
                <a:lnTo>
                  <a:pt x="799" y="18559"/>
                </a:lnTo>
                <a:lnTo>
                  <a:pt x="905" y="18978"/>
                </a:lnTo>
                <a:lnTo>
                  <a:pt x="959" y="19384"/>
                </a:lnTo>
                <a:lnTo>
                  <a:pt x="994" y="19791"/>
                </a:lnTo>
                <a:lnTo>
                  <a:pt x="994" y="20132"/>
                </a:lnTo>
                <a:lnTo>
                  <a:pt x="959" y="20485"/>
                </a:lnTo>
                <a:lnTo>
                  <a:pt x="941" y="20669"/>
                </a:lnTo>
                <a:lnTo>
                  <a:pt x="870" y="20813"/>
                </a:lnTo>
                <a:lnTo>
                  <a:pt x="799" y="20970"/>
                </a:lnTo>
                <a:lnTo>
                  <a:pt x="692" y="21088"/>
                </a:lnTo>
                <a:lnTo>
                  <a:pt x="1474" y="20997"/>
                </a:lnTo>
                <a:lnTo>
                  <a:pt x="2291" y="20866"/>
                </a:lnTo>
                <a:lnTo>
                  <a:pt x="3108" y="20787"/>
                </a:lnTo>
                <a:lnTo>
                  <a:pt x="3907" y="20721"/>
                </a:lnTo>
                <a:lnTo>
                  <a:pt x="4653" y="20695"/>
                </a:lnTo>
                <a:lnTo>
                  <a:pt x="5364" y="20695"/>
                </a:lnTo>
                <a:lnTo>
                  <a:pt x="5701" y="20721"/>
                </a:lnTo>
                <a:lnTo>
                  <a:pt x="6057" y="20761"/>
                </a:lnTo>
                <a:lnTo>
                  <a:pt x="6323" y="20813"/>
                </a:lnTo>
                <a:lnTo>
                  <a:pt x="6625" y="20892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28" name="Puzzle2"/>
          <p:cNvSpPr>
            <a:spLocks noEditPoints="1" noChangeArrowheads="1"/>
          </p:cNvSpPr>
          <p:nvPr/>
        </p:nvSpPr>
        <p:spPr bwMode="auto">
          <a:xfrm>
            <a:off x="6204972" y="4668705"/>
            <a:ext cx="1615707" cy="1112935"/>
          </a:xfrm>
          <a:custGeom>
            <a:avLst/>
            <a:gdLst>
              <a:gd name="T0" fmla="*/ 11 w 21600"/>
              <a:gd name="T1" fmla="*/ 13386 h 21600"/>
              <a:gd name="T2" fmla="*/ 4202 w 21600"/>
              <a:gd name="T3" fmla="*/ 21161 h 21600"/>
              <a:gd name="T4" fmla="*/ 10400 w 21600"/>
              <a:gd name="T5" fmla="*/ 13909 h 21600"/>
              <a:gd name="T6" fmla="*/ 16821 w 21600"/>
              <a:gd name="T7" fmla="*/ 21190 h 21600"/>
              <a:gd name="T8" fmla="*/ 21600 w 21600"/>
              <a:gd name="T9" fmla="*/ 15083 h 21600"/>
              <a:gd name="T10" fmla="*/ 16889 w 21600"/>
              <a:gd name="T11" fmla="*/ 5739 h 21600"/>
              <a:gd name="T12" fmla="*/ 10800 w 21600"/>
              <a:gd name="T13" fmla="*/ 28 h 21600"/>
              <a:gd name="T14" fmla="*/ 4202 w 21600"/>
              <a:gd name="T15" fmla="*/ 5894 h 21600"/>
              <a:gd name="T16" fmla="*/ 5388 w 21600"/>
              <a:gd name="T17" fmla="*/ 6742 h 21600"/>
              <a:gd name="T18" fmla="*/ 16177 w 21600"/>
              <a:gd name="T19" fmla="*/ 20441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4247" y="12354"/>
                </a:moveTo>
                <a:lnTo>
                  <a:pt x="4134" y="12468"/>
                </a:lnTo>
                <a:lnTo>
                  <a:pt x="4010" y="12581"/>
                </a:lnTo>
                <a:lnTo>
                  <a:pt x="3897" y="12637"/>
                </a:lnTo>
                <a:lnTo>
                  <a:pt x="3773" y="12694"/>
                </a:lnTo>
                <a:lnTo>
                  <a:pt x="3637" y="12694"/>
                </a:lnTo>
                <a:lnTo>
                  <a:pt x="3524" y="12694"/>
                </a:lnTo>
                <a:lnTo>
                  <a:pt x="3400" y="12665"/>
                </a:lnTo>
                <a:lnTo>
                  <a:pt x="3287" y="12609"/>
                </a:lnTo>
                <a:lnTo>
                  <a:pt x="3027" y="12496"/>
                </a:lnTo>
                <a:lnTo>
                  <a:pt x="2790" y="12340"/>
                </a:lnTo>
                <a:lnTo>
                  <a:pt x="2530" y="12142"/>
                </a:lnTo>
                <a:lnTo>
                  <a:pt x="2293" y="11987"/>
                </a:lnTo>
                <a:lnTo>
                  <a:pt x="2033" y="11817"/>
                </a:lnTo>
                <a:lnTo>
                  <a:pt x="1773" y="11676"/>
                </a:lnTo>
                <a:lnTo>
                  <a:pt x="1638" y="11662"/>
                </a:lnTo>
                <a:lnTo>
                  <a:pt x="1513" y="11634"/>
                </a:lnTo>
                <a:lnTo>
                  <a:pt x="1378" y="11634"/>
                </a:lnTo>
                <a:lnTo>
                  <a:pt x="1253" y="11634"/>
                </a:lnTo>
                <a:lnTo>
                  <a:pt x="1118" y="11662"/>
                </a:lnTo>
                <a:lnTo>
                  <a:pt x="971" y="11732"/>
                </a:lnTo>
                <a:lnTo>
                  <a:pt x="835" y="11817"/>
                </a:lnTo>
                <a:lnTo>
                  <a:pt x="711" y="11959"/>
                </a:lnTo>
                <a:lnTo>
                  <a:pt x="553" y="12086"/>
                </a:lnTo>
                <a:lnTo>
                  <a:pt x="429" y="12284"/>
                </a:lnTo>
                <a:lnTo>
                  <a:pt x="271" y="12524"/>
                </a:lnTo>
                <a:lnTo>
                  <a:pt x="146" y="12793"/>
                </a:lnTo>
                <a:lnTo>
                  <a:pt x="79" y="12962"/>
                </a:lnTo>
                <a:lnTo>
                  <a:pt x="33" y="13146"/>
                </a:lnTo>
                <a:lnTo>
                  <a:pt x="11" y="13386"/>
                </a:lnTo>
                <a:lnTo>
                  <a:pt x="11" y="13641"/>
                </a:lnTo>
                <a:lnTo>
                  <a:pt x="33" y="13881"/>
                </a:lnTo>
                <a:lnTo>
                  <a:pt x="101" y="14150"/>
                </a:lnTo>
                <a:lnTo>
                  <a:pt x="192" y="14404"/>
                </a:lnTo>
                <a:lnTo>
                  <a:pt x="293" y="14645"/>
                </a:lnTo>
                <a:lnTo>
                  <a:pt x="451" y="14857"/>
                </a:lnTo>
                <a:lnTo>
                  <a:pt x="621" y="15054"/>
                </a:lnTo>
                <a:lnTo>
                  <a:pt x="734" y="15125"/>
                </a:lnTo>
                <a:lnTo>
                  <a:pt x="835" y="15210"/>
                </a:lnTo>
                <a:lnTo>
                  <a:pt x="948" y="15267"/>
                </a:lnTo>
                <a:lnTo>
                  <a:pt x="1084" y="15323"/>
                </a:lnTo>
                <a:lnTo>
                  <a:pt x="1208" y="15351"/>
                </a:lnTo>
                <a:lnTo>
                  <a:pt x="1355" y="15380"/>
                </a:lnTo>
                <a:lnTo>
                  <a:pt x="1513" y="15380"/>
                </a:lnTo>
                <a:lnTo>
                  <a:pt x="1683" y="15380"/>
                </a:lnTo>
                <a:lnTo>
                  <a:pt x="1864" y="15351"/>
                </a:lnTo>
                <a:lnTo>
                  <a:pt x="2033" y="15323"/>
                </a:lnTo>
                <a:lnTo>
                  <a:pt x="2225" y="15238"/>
                </a:lnTo>
                <a:lnTo>
                  <a:pt x="2428" y="15153"/>
                </a:lnTo>
                <a:lnTo>
                  <a:pt x="2745" y="15026"/>
                </a:lnTo>
                <a:lnTo>
                  <a:pt x="3005" y="14913"/>
                </a:lnTo>
                <a:lnTo>
                  <a:pt x="3264" y="14828"/>
                </a:lnTo>
                <a:lnTo>
                  <a:pt x="3513" y="14800"/>
                </a:lnTo>
                <a:lnTo>
                  <a:pt x="3615" y="14828"/>
                </a:lnTo>
                <a:lnTo>
                  <a:pt x="3728" y="14857"/>
                </a:lnTo>
                <a:lnTo>
                  <a:pt x="3807" y="14913"/>
                </a:lnTo>
                <a:lnTo>
                  <a:pt x="3920" y="14998"/>
                </a:lnTo>
                <a:lnTo>
                  <a:pt x="4010" y="15097"/>
                </a:lnTo>
                <a:lnTo>
                  <a:pt x="4089" y="15238"/>
                </a:lnTo>
                <a:lnTo>
                  <a:pt x="4179" y="15408"/>
                </a:lnTo>
                <a:lnTo>
                  <a:pt x="4247" y="15620"/>
                </a:lnTo>
                <a:lnTo>
                  <a:pt x="4326" y="15860"/>
                </a:lnTo>
                <a:lnTo>
                  <a:pt x="4394" y="16129"/>
                </a:lnTo>
                <a:lnTo>
                  <a:pt x="4439" y="16440"/>
                </a:lnTo>
                <a:lnTo>
                  <a:pt x="4507" y="16737"/>
                </a:lnTo>
                <a:lnTo>
                  <a:pt x="4552" y="17090"/>
                </a:lnTo>
                <a:lnTo>
                  <a:pt x="4575" y="17443"/>
                </a:lnTo>
                <a:lnTo>
                  <a:pt x="4586" y="17825"/>
                </a:lnTo>
                <a:lnTo>
                  <a:pt x="4586" y="18193"/>
                </a:lnTo>
                <a:lnTo>
                  <a:pt x="4586" y="18574"/>
                </a:lnTo>
                <a:lnTo>
                  <a:pt x="4586" y="18984"/>
                </a:lnTo>
                <a:lnTo>
                  <a:pt x="4552" y="19366"/>
                </a:lnTo>
                <a:lnTo>
                  <a:pt x="4507" y="19748"/>
                </a:lnTo>
                <a:lnTo>
                  <a:pt x="4462" y="20129"/>
                </a:lnTo>
                <a:lnTo>
                  <a:pt x="4371" y="20483"/>
                </a:lnTo>
                <a:lnTo>
                  <a:pt x="4292" y="20836"/>
                </a:lnTo>
                <a:lnTo>
                  <a:pt x="4202" y="21161"/>
                </a:lnTo>
                <a:lnTo>
                  <a:pt x="4744" y="21161"/>
                </a:lnTo>
                <a:lnTo>
                  <a:pt x="5264" y="21161"/>
                </a:lnTo>
                <a:lnTo>
                  <a:pt x="5784" y="21161"/>
                </a:lnTo>
                <a:lnTo>
                  <a:pt x="6235" y="21161"/>
                </a:lnTo>
                <a:lnTo>
                  <a:pt x="6676" y="21161"/>
                </a:lnTo>
                <a:lnTo>
                  <a:pt x="7060" y="21161"/>
                </a:lnTo>
                <a:lnTo>
                  <a:pt x="7410" y="21161"/>
                </a:lnTo>
                <a:lnTo>
                  <a:pt x="7670" y="21161"/>
                </a:lnTo>
                <a:lnTo>
                  <a:pt x="8020" y="21020"/>
                </a:lnTo>
                <a:lnTo>
                  <a:pt x="8303" y="20893"/>
                </a:lnTo>
                <a:lnTo>
                  <a:pt x="8563" y="20695"/>
                </a:lnTo>
                <a:lnTo>
                  <a:pt x="8800" y="20511"/>
                </a:lnTo>
                <a:lnTo>
                  <a:pt x="8969" y="20285"/>
                </a:lnTo>
                <a:lnTo>
                  <a:pt x="9150" y="20045"/>
                </a:lnTo>
                <a:lnTo>
                  <a:pt x="9252" y="19804"/>
                </a:lnTo>
                <a:lnTo>
                  <a:pt x="9342" y="19550"/>
                </a:lnTo>
                <a:lnTo>
                  <a:pt x="9410" y="19281"/>
                </a:lnTo>
                <a:lnTo>
                  <a:pt x="9433" y="19013"/>
                </a:lnTo>
                <a:lnTo>
                  <a:pt x="9433" y="18744"/>
                </a:lnTo>
                <a:lnTo>
                  <a:pt x="9387" y="18504"/>
                </a:lnTo>
                <a:lnTo>
                  <a:pt x="9320" y="18221"/>
                </a:lnTo>
                <a:lnTo>
                  <a:pt x="9207" y="17981"/>
                </a:lnTo>
                <a:lnTo>
                  <a:pt x="9105" y="17740"/>
                </a:lnTo>
                <a:lnTo>
                  <a:pt x="8924" y="17514"/>
                </a:lnTo>
                <a:lnTo>
                  <a:pt x="8777" y="17274"/>
                </a:lnTo>
                <a:lnTo>
                  <a:pt x="8642" y="17034"/>
                </a:lnTo>
                <a:lnTo>
                  <a:pt x="8563" y="16765"/>
                </a:lnTo>
                <a:lnTo>
                  <a:pt x="8472" y="16468"/>
                </a:lnTo>
                <a:lnTo>
                  <a:pt x="8450" y="16157"/>
                </a:lnTo>
                <a:lnTo>
                  <a:pt x="8450" y="15860"/>
                </a:lnTo>
                <a:lnTo>
                  <a:pt x="8472" y="15563"/>
                </a:lnTo>
                <a:lnTo>
                  <a:pt x="8540" y="15267"/>
                </a:lnTo>
                <a:lnTo>
                  <a:pt x="8642" y="14998"/>
                </a:lnTo>
                <a:lnTo>
                  <a:pt x="8777" y="14729"/>
                </a:lnTo>
                <a:lnTo>
                  <a:pt x="8868" y="14616"/>
                </a:lnTo>
                <a:lnTo>
                  <a:pt x="8969" y="14475"/>
                </a:lnTo>
                <a:lnTo>
                  <a:pt x="9060" y="14376"/>
                </a:lnTo>
                <a:lnTo>
                  <a:pt x="9184" y="14291"/>
                </a:lnTo>
                <a:lnTo>
                  <a:pt x="9297" y="14206"/>
                </a:lnTo>
                <a:lnTo>
                  <a:pt x="9433" y="14121"/>
                </a:lnTo>
                <a:lnTo>
                  <a:pt x="9579" y="14051"/>
                </a:lnTo>
                <a:lnTo>
                  <a:pt x="9726" y="13994"/>
                </a:lnTo>
                <a:lnTo>
                  <a:pt x="9884" y="13938"/>
                </a:lnTo>
                <a:lnTo>
                  <a:pt x="10054" y="13909"/>
                </a:lnTo>
                <a:lnTo>
                  <a:pt x="10257" y="13881"/>
                </a:lnTo>
                <a:lnTo>
                  <a:pt x="10449" y="13881"/>
                </a:lnTo>
                <a:lnTo>
                  <a:pt x="10664" y="13881"/>
                </a:lnTo>
                <a:lnTo>
                  <a:pt x="10856" y="13909"/>
                </a:lnTo>
                <a:lnTo>
                  <a:pt x="11037" y="13966"/>
                </a:lnTo>
                <a:lnTo>
                  <a:pt x="11206" y="14023"/>
                </a:lnTo>
                <a:lnTo>
                  <a:pt x="11353" y="14093"/>
                </a:lnTo>
                <a:lnTo>
                  <a:pt x="11511" y="14178"/>
                </a:lnTo>
                <a:lnTo>
                  <a:pt x="11635" y="14263"/>
                </a:lnTo>
                <a:lnTo>
                  <a:pt x="11748" y="14376"/>
                </a:lnTo>
                <a:lnTo>
                  <a:pt x="11861" y="14475"/>
                </a:lnTo>
                <a:lnTo>
                  <a:pt x="11941" y="14616"/>
                </a:lnTo>
                <a:lnTo>
                  <a:pt x="12031" y="14758"/>
                </a:lnTo>
                <a:lnTo>
                  <a:pt x="12099" y="14885"/>
                </a:lnTo>
                <a:lnTo>
                  <a:pt x="12200" y="15210"/>
                </a:lnTo>
                <a:lnTo>
                  <a:pt x="12268" y="15507"/>
                </a:lnTo>
                <a:lnTo>
                  <a:pt x="12291" y="15832"/>
                </a:lnTo>
                <a:lnTo>
                  <a:pt x="12291" y="16157"/>
                </a:lnTo>
                <a:lnTo>
                  <a:pt x="12246" y="16482"/>
                </a:lnTo>
                <a:lnTo>
                  <a:pt x="12178" y="16807"/>
                </a:lnTo>
                <a:lnTo>
                  <a:pt x="12099" y="17090"/>
                </a:lnTo>
                <a:lnTo>
                  <a:pt x="12008" y="17330"/>
                </a:lnTo>
                <a:lnTo>
                  <a:pt x="11884" y="17542"/>
                </a:lnTo>
                <a:lnTo>
                  <a:pt x="11748" y="17712"/>
                </a:lnTo>
                <a:lnTo>
                  <a:pt x="11613" y="17839"/>
                </a:lnTo>
                <a:lnTo>
                  <a:pt x="11489" y="18037"/>
                </a:lnTo>
                <a:lnTo>
                  <a:pt x="11398" y="18221"/>
                </a:lnTo>
                <a:lnTo>
                  <a:pt x="11319" y="18447"/>
                </a:lnTo>
                <a:lnTo>
                  <a:pt x="11251" y="18659"/>
                </a:lnTo>
                <a:lnTo>
                  <a:pt x="11206" y="18900"/>
                </a:lnTo>
                <a:lnTo>
                  <a:pt x="11184" y="19154"/>
                </a:lnTo>
                <a:lnTo>
                  <a:pt x="11184" y="19423"/>
                </a:lnTo>
                <a:lnTo>
                  <a:pt x="11229" y="19663"/>
                </a:lnTo>
                <a:lnTo>
                  <a:pt x="11297" y="19903"/>
                </a:lnTo>
                <a:lnTo>
                  <a:pt x="11376" y="20158"/>
                </a:lnTo>
                <a:lnTo>
                  <a:pt x="11511" y="20398"/>
                </a:lnTo>
                <a:lnTo>
                  <a:pt x="11681" y="20610"/>
                </a:lnTo>
                <a:lnTo>
                  <a:pt x="11884" y="20808"/>
                </a:lnTo>
                <a:lnTo>
                  <a:pt x="12121" y="20992"/>
                </a:lnTo>
                <a:lnTo>
                  <a:pt x="12404" y="21161"/>
                </a:lnTo>
                <a:lnTo>
                  <a:pt x="12528" y="21190"/>
                </a:lnTo>
                <a:lnTo>
                  <a:pt x="12856" y="21274"/>
                </a:lnTo>
                <a:lnTo>
                  <a:pt x="13330" y="21373"/>
                </a:lnTo>
                <a:lnTo>
                  <a:pt x="13963" y="21486"/>
                </a:lnTo>
                <a:lnTo>
                  <a:pt x="14313" y="21543"/>
                </a:lnTo>
                <a:lnTo>
                  <a:pt x="14652" y="21571"/>
                </a:lnTo>
                <a:lnTo>
                  <a:pt x="15025" y="21600"/>
                </a:lnTo>
                <a:lnTo>
                  <a:pt x="15409" y="21600"/>
                </a:lnTo>
                <a:lnTo>
                  <a:pt x="15782" y="21600"/>
                </a:lnTo>
                <a:lnTo>
                  <a:pt x="16177" y="21571"/>
                </a:lnTo>
                <a:lnTo>
                  <a:pt x="16516" y="21486"/>
                </a:lnTo>
                <a:lnTo>
                  <a:pt x="16889" y="21402"/>
                </a:lnTo>
                <a:lnTo>
                  <a:pt x="16821" y="21190"/>
                </a:lnTo>
                <a:lnTo>
                  <a:pt x="16776" y="20935"/>
                </a:lnTo>
                <a:lnTo>
                  <a:pt x="16742" y="20667"/>
                </a:lnTo>
                <a:lnTo>
                  <a:pt x="16719" y="20370"/>
                </a:lnTo>
                <a:lnTo>
                  <a:pt x="16697" y="19719"/>
                </a:lnTo>
                <a:lnTo>
                  <a:pt x="16697" y="19013"/>
                </a:lnTo>
                <a:lnTo>
                  <a:pt x="16719" y="18306"/>
                </a:lnTo>
                <a:lnTo>
                  <a:pt x="16753" y="17599"/>
                </a:lnTo>
                <a:lnTo>
                  <a:pt x="16821" y="16949"/>
                </a:lnTo>
                <a:lnTo>
                  <a:pt x="16889" y="16383"/>
                </a:lnTo>
                <a:lnTo>
                  <a:pt x="16934" y="16129"/>
                </a:lnTo>
                <a:lnTo>
                  <a:pt x="17002" y="15945"/>
                </a:lnTo>
                <a:lnTo>
                  <a:pt x="17081" y="15790"/>
                </a:lnTo>
                <a:lnTo>
                  <a:pt x="17194" y="15648"/>
                </a:lnTo>
                <a:lnTo>
                  <a:pt x="17318" y="15563"/>
                </a:lnTo>
                <a:lnTo>
                  <a:pt x="17453" y="15507"/>
                </a:lnTo>
                <a:lnTo>
                  <a:pt x="17600" y="15450"/>
                </a:lnTo>
                <a:lnTo>
                  <a:pt x="17758" y="15450"/>
                </a:lnTo>
                <a:lnTo>
                  <a:pt x="17905" y="15479"/>
                </a:lnTo>
                <a:lnTo>
                  <a:pt x="18064" y="15535"/>
                </a:lnTo>
                <a:lnTo>
                  <a:pt x="18233" y="15620"/>
                </a:lnTo>
                <a:lnTo>
                  <a:pt x="18380" y="15733"/>
                </a:lnTo>
                <a:lnTo>
                  <a:pt x="18561" y="15832"/>
                </a:lnTo>
                <a:lnTo>
                  <a:pt x="18707" y="15973"/>
                </a:lnTo>
                <a:lnTo>
                  <a:pt x="18866" y="16129"/>
                </a:lnTo>
                <a:lnTo>
                  <a:pt x="18990" y="16327"/>
                </a:lnTo>
                <a:lnTo>
                  <a:pt x="19125" y="16482"/>
                </a:lnTo>
                <a:lnTo>
                  <a:pt x="19295" y="16624"/>
                </a:lnTo>
                <a:lnTo>
                  <a:pt x="19464" y="16737"/>
                </a:lnTo>
                <a:lnTo>
                  <a:pt x="19668" y="16807"/>
                </a:lnTo>
                <a:lnTo>
                  <a:pt x="19860" y="16836"/>
                </a:lnTo>
                <a:lnTo>
                  <a:pt x="20052" y="16864"/>
                </a:lnTo>
                <a:lnTo>
                  <a:pt x="20266" y="16836"/>
                </a:lnTo>
                <a:lnTo>
                  <a:pt x="20470" y="16793"/>
                </a:lnTo>
                <a:lnTo>
                  <a:pt x="20662" y="16708"/>
                </a:lnTo>
                <a:lnTo>
                  <a:pt x="20854" y="16567"/>
                </a:lnTo>
                <a:lnTo>
                  <a:pt x="21035" y="16412"/>
                </a:lnTo>
                <a:lnTo>
                  <a:pt x="21182" y="16214"/>
                </a:lnTo>
                <a:lnTo>
                  <a:pt x="21340" y="16002"/>
                </a:lnTo>
                <a:lnTo>
                  <a:pt x="21441" y="15733"/>
                </a:lnTo>
                <a:lnTo>
                  <a:pt x="21532" y="15436"/>
                </a:lnTo>
                <a:lnTo>
                  <a:pt x="21600" y="15083"/>
                </a:lnTo>
                <a:lnTo>
                  <a:pt x="21600" y="14885"/>
                </a:lnTo>
                <a:lnTo>
                  <a:pt x="21600" y="14729"/>
                </a:lnTo>
                <a:lnTo>
                  <a:pt x="21600" y="14531"/>
                </a:lnTo>
                <a:lnTo>
                  <a:pt x="21577" y="14376"/>
                </a:lnTo>
                <a:lnTo>
                  <a:pt x="21532" y="14206"/>
                </a:lnTo>
                <a:lnTo>
                  <a:pt x="21487" y="14051"/>
                </a:lnTo>
                <a:lnTo>
                  <a:pt x="21419" y="13909"/>
                </a:lnTo>
                <a:lnTo>
                  <a:pt x="21351" y="13768"/>
                </a:lnTo>
                <a:lnTo>
                  <a:pt x="21204" y="13500"/>
                </a:lnTo>
                <a:lnTo>
                  <a:pt x="21035" y="13287"/>
                </a:lnTo>
                <a:lnTo>
                  <a:pt x="20809" y="13090"/>
                </a:lnTo>
                <a:lnTo>
                  <a:pt x="20594" y="12962"/>
                </a:lnTo>
                <a:lnTo>
                  <a:pt x="20357" y="12821"/>
                </a:lnTo>
                <a:lnTo>
                  <a:pt x="20120" y="12764"/>
                </a:lnTo>
                <a:lnTo>
                  <a:pt x="19882" y="12708"/>
                </a:lnTo>
                <a:lnTo>
                  <a:pt x="19645" y="12736"/>
                </a:lnTo>
                <a:lnTo>
                  <a:pt x="19430" y="12793"/>
                </a:lnTo>
                <a:lnTo>
                  <a:pt x="19227" y="12906"/>
                </a:lnTo>
                <a:lnTo>
                  <a:pt x="19148" y="12962"/>
                </a:lnTo>
                <a:lnTo>
                  <a:pt x="19058" y="13047"/>
                </a:lnTo>
                <a:lnTo>
                  <a:pt x="18990" y="13146"/>
                </a:lnTo>
                <a:lnTo>
                  <a:pt x="18911" y="13259"/>
                </a:lnTo>
                <a:lnTo>
                  <a:pt x="18775" y="13471"/>
                </a:lnTo>
                <a:lnTo>
                  <a:pt x="18628" y="13641"/>
                </a:lnTo>
                <a:lnTo>
                  <a:pt x="18470" y="13740"/>
                </a:lnTo>
                <a:lnTo>
                  <a:pt x="18301" y="13825"/>
                </a:lnTo>
                <a:lnTo>
                  <a:pt x="18143" y="13853"/>
                </a:lnTo>
                <a:lnTo>
                  <a:pt x="17973" y="13881"/>
                </a:lnTo>
                <a:lnTo>
                  <a:pt x="17804" y="13853"/>
                </a:lnTo>
                <a:lnTo>
                  <a:pt x="17646" y="13796"/>
                </a:lnTo>
                <a:lnTo>
                  <a:pt x="17499" y="13726"/>
                </a:lnTo>
                <a:lnTo>
                  <a:pt x="17341" y="13641"/>
                </a:lnTo>
                <a:lnTo>
                  <a:pt x="17216" y="13528"/>
                </a:lnTo>
                <a:lnTo>
                  <a:pt x="17103" y="13386"/>
                </a:lnTo>
                <a:lnTo>
                  <a:pt x="17024" y="13259"/>
                </a:lnTo>
                <a:lnTo>
                  <a:pt x="16934" y="13118"/>
                </a:lnTo>
                <a:lnTo>
                  <a:pt x="16889" y="12991"/>
                </a:lnTo>
                <a:lnTo>
                  <a:pt x="16889" y="12849"/>
                </a:lnTo>
                <a:lnTo>
                  <a:pt x="16889" y="12383"/>
                </a:lnTo>
                <a:lnTo>
                  <a:pt x="16889" y="11662"/>
                </a:lnTo>
                <a:lnTo>
                  <a:pt x="16889" y="10701"/>
                </a:lnTo>
                <a:lnTo>
                  <a:pt x="16889" y="9640"/>
                </a:lnTo>
                <a:lnTo>
                  <a:pt x="16889" y="8566"/>
                </a:lnTo>
                <a:lnTo>
                  <a:pt x="16889" y="7478"/>
                </a:lnTo>
                <a:lnTo>
                  <a:pt x="16889" y="6502"/>
                </a:lnTo>
                <a:lnTo>
                  <a:pt x="16889" y="5739"/>
                </a:lnTo>
                <a:lnTo>
                  <a:pt x="16674" y="5894"/>
                </a:lnTo>
                <a:lnTo>
                  <a:pt x="16414" y="6036"/>
                </a:lnTo>
                <a:lnTo>
                  <a:pt x="16154" y="6177"/>
                </a:lnTo>
                <a:lnTo>
                  <a:pt x="15849" y="6248"/>
                </a:lnTo>
                <a:lnTo>
                  <a:pt x="15544" y="6304"/>
                </a:lnTo>
                <a:lnTo>
                  <a:pt x="15217" y="6332"/>
                </a:lnTo>
                <a:lnTo>
                  <a:pt x="14866" y="6361"/>
                </a:lnTo>
                <a:lnTo>
                  <a:pt x="14550" y="6361"/>
                </a:lnTo>
                <a:lnTo>
                  <a:pt x="14200" y="6332"/>
                </a:lnTo>
                <a:lnTo>
                  <a:pt x="13850" y="6276"/>
                </a:lnTo>
                <a:lnTo>
                  <a:pt x="13522" y="6219"/>
                </a:lnTo>
                <a:lnTo>
                  <a:pt x="13206" y="6149"/>
                </a:lnTo>
                <a:lnTo>
                  <a:pt x="12901" y="6064"/>
                </a:lnTo>
                <a:lnTo>
                  <a:pt x="12618" y="5951"/>
                </a:lnTo>
                <a:lnTo>
                  <a:pt x="12358" y="5838"/>
                </a:lnTo>
                <a:lnTo>
                  <a:pt x="12121" y="5739"/>
                </a:lnTo>
                <a:lnTo>
                  <a:pt x="11941" y="5626"/>
                </a:lnTo>
                <a:lnTo>
                  <a:pt x="11794" y="5513"/>
                </a:lnTo>
                <a:lnTo>
                  <a:pt x="11658" y="5414"/>
                </a:lnTo>
                <a:lnTo>
                  <a:pt x="11556" y="5301"/>
                </a:lnTo>
                <a:lnTo>
                  <a:pt x="11466" y="5187"/>
                </a:lnTo>
                <a:lnTo>
                  <a:pt x="11398" y="5089"/>
                </a:lnTo>
                <a:lnTo>
                  <a:pt x="11376" y="4947"/>
                </a:lnTo>
                <a:lnTo>
                  <a:pt x="11353" y="4834"/>
                </a:lnTo>
                <a:lnTo>
                  <a:pt x="11353" y="4707"/>
                </a:lnTo>
                <a:lnTo>
                  <a:pt x="11376" y="4565"/>
                </a:lnTo>
                <a:lnTo>
                  <a:pt x="11443" y="4410"/>
                </a:lnTo>
                <a:lnTo>
                  <a:pt x="11511" y="4240"/>
                </a:lnTo>
                <a:lnTo>
                  <a:pt x="11703" y="3887"/>
                </a:lnTo>
                <a:lnTo>
                  <a:pt x="11986" y="3505"/>
                </a:lnTo>
                <a:lnTo>
                  <a:pt x="12144" y="3265"/>
                </a:lnTo>
                <a:lnTo>
                  <a:pt x="12246" y="3025"/>
                </a:lnTo>
                <a:lnTo>
                  <a:pt x="12336" y="2756"/>
                </a:lnTo>
                <a:lnTo>
                  <a:pt x="12404" y="2445"/>
                </a:lnTo>
                <a:lnTo>
                  <a:pt x="12438" y="2176"/>
                </a:lnTo>
                <a:lnTo>
                  <a:pt x="12438" y="1880"/>
                </a:lnTo>
                <a:lnTo>
                  <a:pt x="12404" y="1583"/>
                </a:lnTo>
                <a:lnTo>
                  <a:pt x="12336" y="1314"/>
                </a:lnTo>
                <a:lnTo>
                  <a:pt x="12246" y="1046"/>
                </a:lnTo>
                <a:lnTo>
                  <a:pt x="12099" y="791"/>
                </a:lnTo>
                <a:lnTo>
                  <a:pt x="12008" y="692"/>
                </a:lnTo>
                <a:lnTo>
                  <a:pt x="11918" y="579"/>
                </a:lnTo>
                <a:lnTo>
                  <a:pt x="11816" y="466"/>
                </a:lnTo>
                <a:lnTo>
                  <a:pt x="11703" y="381"/>
                </a:lnTo>
                <a:lnTo>
                  <a:pt x="11579" y="310"/>
                </a:lnTo>
                <a:lnTo>
                  <a:pt x="11443" y="226"/>
                </a:lnTo>
                <a:lnTo>
                  <a:pt x="11297" y="169"/>
                </a:lnTo>
                <a:lnTo>
                  <a:pt x="11138" y="113"/>
                </a:lnTo>
                <a:lnTo>
                  <a:pt x="10969" y="56"/>
                </a:lnTo>
                <a:lnTo>
                  <a:pt x="10800" y="28"/>
                </a:lnTo>
                <a:lnTo>
                  <a:pt x="10619" y="28"/>
                </a:lnTo>
                <a:lnTo>
                  <a:pt x="10404" y="28"/>
                </a:lnTo>
                <a:lnTo>
                  <a:pt x="10257" y="28"/>
                </a:lnTo>
                <a:lnTo>
                  <a:pt x="10076" y="56"/>
                </a:lnTo>
                <a:lnTo>
                  <a:pt x="9952" y="84"/>
                </a:lnTo>
                <a:lnTo>
                  <a:pt x="9794" y="141"/>
                </a:lnTo>
                <a:lnTo>
                  <a:pt x="9692" y="226"/>
                </a:lnTo>
                <a:lnTo>
                  <a:pt x="9557" y="282"/>
                </a:lnTo>
                <a:lnTo>
                  <a:pt x="9455" y="381"/>
                </a:lnTo>
                <a:lnTo>
                  <a:pt x="9365" y="466"/>
                </a:lnTo>
                <a:lnTo>
                  <a:pt x="9274" y="579"/>
                </a:lnTo>
                <a:lnTo>
                  <a:pt x="9184" y="692"/>
                </a:lnTo>
                <a:lnTo>
                  <a:pt x="9128" y="791"/>
                </a:lnTo>
                <a:lnTo>
                  <a:pt x="9060" y="932"/>
                </a:lnTo>
                <a:lnTo>
                  <a:pt x="8969" y="1201"/>
                </a:lnTo>
                <a:lnTo>
                  <a:pt x="8913" y="1498"/>
                </a:lnTo>
                <a:lnTo>
                  <a:pt x="8890" y="1795"/>
                </a:lnTo>
                <a:lnTo>
                  <a:pt x="8890" y="2120"/>
                </a:lnTo>
                <a:lnTo>
                  <a:pt x="8913" y="2445"/>
                </a:lnTo>
                <a:lnTo>
                  <a:pt x="8969" y="2756"/>
                </a:lnTo>
                <a:lnTo>
                  <a:pt x="9060" y="3081"/>
                </a:lnTo>
                <a:lnTo>
                  <a:pt x="9173" y="3378"/>
                </a:lnTo>
                <a:lnTo>
                  <a:pt x="9297" y="3647"/>
                </a:lnTo>
                <a:lnTo>
                  <a:pt x="9466" y="3887"/>
                </a:lnTo>
                <a:lnTo>
                  <a:pt x="9579" y="4085"/>
                </a:lnTo>
                <a:lnTo>
                  <a:pt x="9670" y="4269"/>
                </a:lnTo>
                <a:lnTo>
                  <a:pt x="9726" y="4467"/>
                </a:lnTo>
                <a:lnTo>
                  <a:pt x="9771" y="4650"/>
                </a:lnTo>
                <a:lnTo>
                  <a:pt x="9771" y="4834"/>
                </a:lnTo>
                <a:lnTo>
                  <a:pt x="9749" y="5032"/>
                </a:lnTo>
                <a:lnTo>
                  <a:pt x="9715" y="5216"/>
                </a:lnTo>
                <a:lnTo>
                  <a:pt x="9625" y="5385"/>
                </a:lnTo>
                <a:lnTo>
                  <a:pt x="9534" y="5513"/>
                </a:lnTo>
                <a:lnTo>
                  <a:pt x="9410" y="5626"/>
                </a:lnTo>
                <a:lnTo>
                  <a:pt x="9229" y="5710"/>
                </a:lnTo>
                <a:lnTo>
                  <a:pt x="9060" y="5767"/>
                </a:lnTo>
                <a:lnTo>
                  <a:pt x="8845" y="5767"/>
                </a:lnTo>
                <a:lnTo>
                  <a:pt x="8585" y="5739"/>
                </a:lnTo>
                <a:lnTo>
                  <a:pt x="8325" y="5654"/>
                </a:lnTo>
                <a:lnTo>
                  <a:pt x="8020" y="5513"/>
                </a:lnTo>
                <a:lnTo>
                  <a:pt x="7840" y="5442"/>
                </a:lnTo>
                <a:lnTo>
                  <a:pt x="7648" y="5385"/>
                </a:lnTo>
                <a:lnTo>
                  <a:pt x="7433" y="5329"/>
                </a:lnTo>
                <a:lnTo>
                  <a:pt x="7241" y="5301"/>
                </a:lnTo>
                <a:lnTo>
                  <a:pt x="6755" y="5301"/>
                </a:lnTo>
                <a:lnTo>
                  <a:pt x="6281" y="5329"/>
                </a:lnTo>
                <a:lnTo>
                  <a:pt x="5784" y="5385"/>
                </a:lnTo>
                <a:lnTo>
                  <a:pt x="5264" y="5498"/>
                </a:lnTo>
                <a:lnTo>
                  <a:pt x="4744" y="5597"/>
                </a:lnTo>
                <a:lnTo>
                  <a:pt x="4247" y="5739"/>
                </a:lnTo>
                <a:lnTo>
                  <a:pt x="4202" y="5894"/>
                </a:lnTo>
                <a:lnTo>
                  <a:pt x="4202" y="6191"/>
                </a:lnTo>
                <a:lnTo>
                  <a:pt x="4202" y="6545"/>
                </a:lnTo>
                <a:lnTo>
                  <a:pt x="4225" y="6954"/>
                </a:lnTo>
                <a:lnTo>
                  <a:pt x="4315" y="7930"/>
                </a:lnTo>
                <a:lnTo>
                  <a:pt x="4394" y="9018"/>
                </a:lnTo>
                <a:lnTo>
                  <a:pt x="4439" y="9570"/>
                </a:lnTo>
                <a:lnTo>
                  <a:pt x="4462" y="10107"/>
                </a:lnTo>
                <a:lnTo>
                  <a:pt x="4484" y="10630"/>
                </a:lnTo>
                <a:lnTo>
                  <a:pt x="4507" y="11082"/>
                </a:lnTo>
                <a:lnTo>
                  <a:pt x="4484" y="11520"/>
                </a:lnTo>
                <a:lnTo>
                  <a:pt x="4439" y="11874"/>
                </a:lnTo>
                <a:lnTo>
                  <a:pt x="4394" y="12029"/>
                </a:lnTo>
                <a:lnTo>
                  <a:pt x="4349" y="12171"/>
                </a:lnTo>
                <a:lnTo>
                  <a:pt x="4315" y="12284"/>
                </a:lnTo>
                <a:lnTo>
                  <a:pt x="4247" y="12354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29" name="Puzzle4"/>
          <p:cNvSpPr>
            <a:spLocks noEditPoints="1" noChangeArrowheads="1"/>
          </p:cNvSpPr>
          <p:nvPr/>
        </p:nvSpPr>
        <p:spPr bwMode="auto">
          <a:xfrm>
            <a:off x="5579771" y="4654985"/>
            <a:ext cx="974150" cy="1422845"/>
          </a:xfrm>
          <a:custGeom>
            <a:avLst/>
            <a:gdLst>
              <a:gd name="T0" fmla="*/ 8307 w 21600"/>
              <a:gd name="T1" fmla="*/ 11593 h 21600"/>
              <a:gd name="T2" fmla="*/ 453 w 21600"/>
              <a:gd name="T3" fmla="*/ 16938 h 21600"/>
              <a:gd name="T4" fmla="*/ 11500 w 21600"/>
              <a:gd name="T5" fmla="*/ 21600 h 21600"/>
              <a:gd name="T6" fmla="*/ 20920 w 21600"/>
              <a:gd name="T7" fmla="*/ 16751 h 21600"/>
              <a:gd name="T8" fmla="*/ 13972 w 21600"/>
              <a:gd name="T9" fmla="*/ 10888 h 21600"/>
              <a:gd name="T10" fmla="*/ 21033 w 21600"/>
              <a:gd name="T11" fmla="*/ 4716 h 21600"/>
              <a:gd name="T12" fmla="*/ 11102 w 21600"/>
              <a:gd name="T13" fmla="*/ 11 h 21600"/>
              <a:gd name="T14" fmla="*/ 453 w 21600"/>
              <a:gd name="T15" fmla="*/ 4716 h 21600"/>
              <a:gd name="T16" fmla="*/ 2076 w 21600"/>
              <a:gd name="T17" fmla="*/ 5664 h 21600"/>
              <a:gd name="T18" fmla="*/ 20203 w 21600"/>
              <a:gd name="T19" fmla="*/ 1598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3813" y="10590"/>
                </a:moveTo>
                <a:lnTo>
                  <a:pt x="3927" y="10513"/>
                </a:lnTo>
                <a:lnTo>
                  <a:pt x="4078" y="10425"/>
                </a:lnTo>
                <a:lnTo>
                  <a:pt x="4210" y="10359"/>
                </a:lnTo>
                <a:lnTo>
                  <a:pt x="4361" y="10315"/>
                </a:lnTo>
                <a:lnTo>
                  <a:pt x="4682" y="10237"/>
                </a:lnTo>
                <a:lnTo>
                  <a:pt x="5041" y="10193"/>
                </a:lnTo>
                <a:lnTo>
                  <a:pt x="5456" y="10171"/>
                </a:lnTo>
                <a:lnTo>
                  <a:pt x="5853" y="10193"/>
                </a:lnTo>
                <a:lnTo>
                  <a:pt x="6249" y="10260"/>
                </a:lnTo>
                <a:lnTo>
                  <a:pt x="6646" y="10337"/>
                </a:lnTo>
                <a:lnTo>
                  <a:pt x="7004" y="10469"/>
                </a:lnTo>
                <a:lnTo>
                  <a:pt x="7363" y="10612"/>
                </a:lnTo>
                <a:lnTo>
                  <a:pt x="7665" y="10788"/>
                </a:lnTo>
                <a:lnTo>
                  <a:pt x="7911" y="10998"/>
                </a:lnTo>
                <a:lnTo>
                  <a:pt x="8024" y="11097"/>
                </a:lnTo>
                <a:lnTo>
                  <a:pt x="8137" y="11207"/>
                </a:lnTo>
                <a:lnTo>
                  <a:pt x="8194" y="11340"/>
                </a:lnTo>
                <a:lnTo>
                  <a:pt x="8269" y="11461"/>
                </a:lnTo>
                <a:lnTo>
                  <a:pt x="8307" y="11593"/>
                </a:lnTo>
                <a:lnTo>
                  <a:pt x="8307" y="11714"/>
                </a:lnTo>
                <a:lnTo>
                  <a:pt x="8307" y="11868"/>
                </a:lnTo>
                <a:lnTo>
                  <a:pt x="8307" y="12012"/>
                </a:lnTo>
                <a:lnTo>
                  <a:pt x="8194" y="12265"/>
                </a:lnTo>
                <a:lnTo>
                  <a:pt x="8062" y="12519"/>
                </a:lnTo>
                <a:lnTo>
                  <a:pt x="7873" y="12706"/>
                </a:lnTo>
                <a:lnTo>
                  <a:pt x="7627" y="12904"/>
                </a:lnTo>
                <a:lnTo>
                  <a:pt x="7363" y="13048"/>
                </a:lnTo>
                <a:lnTo>
                  <a:pt x="7080" y="13180"/>
                </a:lnTo>
                <a:lnTo>
                  <a:pt x="6759" y="13257"/>
                </a:lnTo>
                <a:lnTo>
                  <a:pt x="6419" y="13345"/>
                </a:lnTo>
                <a:lnTo>
                  <a:pt x="6098" y="13389"/>
                </a:lnTo>
                <a:lnTo>
                  <a:pt x="5739" y="13389"/>
                </a:lnTo>
                <a:lnTo>
                  <a:pt x="5418" y="13389"/>
                </a:lnTo>
                <a:lnTo>
                  <a:pt x="5079" y="13345"/>
                </a:lnTo>
                <a:lnTo>
                  <a:pt x="4758" y="13301"/>
                </a:lnTo>
                <a:lnTo>
                  <a:pt x="4474" y="13213"/>
                </a:lnTo>
                <a:lnTo>
                  <a:pt x="4172" y="13114"/>
                </a:lnTo>
                <a:lnTo>
                  <a:pt x="3965" y="12982"/>
                </a:lnTo>
                <a:lnTo>
                  <a:pt x="3738" y="12838"/>
                </a:lnTo>
                <a:lnTo>
                  <a:pt x="3493" y="12706"/>
                </a:lnTo>
                <a:lnTo>
                  <a:pt x="3228" y="12607"/>
                </a:lnTo>
                <a:lnTo>
                  <a:pt x="2945" y="12519"/>
                </a:lnTo>
                <a:lnTo>
                  <a:pt x="2700" y="12431"/>
                </a:lnTo>
                <a:lnTo>
                  <a:pt x="2397" y="12375"/>
                </a:lnTo>
                <a:lnTo>
                  <a:pt x="2152" y="12331"/>
                </a:lnTo>
                <a:lnTo>
                  <a:pt x="1888" y="12309"/>
                </a:lnTo>
                <a:lnTo>
                  <a:pt x="1642" y="12309"/>
                </a:lnTo>
                <a:lnTo>
                  <a:pt x="1397" y="12331"/>
                </a:lnTo>
                <a:lnTo>
                  <a:pt x="1170" y="12397"/>
                </a:lnTo>
                <a:lnTo>
                  <a:pt x="962" y="12453"/>
                </a:lnTo>
                <a:lnTo>
                  <a:pt x="774" y="12563"/>
                </a:lnTo>
                <a:lnTo>
                  <a:pt x="623" y="12684"/>
                </a:lnTo>
                <a:lnTo>
                  <a:pt x="528" y="12838"/>
                </a:lnTo>
                <a:lnTo>
                  <a:pt x="453" y="13026"/>
                </a:lnTo>
                <a:lnTo>
                  <a:pt x="339" y="13477"/>
                </a:lnTo>
                <a:lnTo>
                  <a:pt x="226" y="13984"/>
                </a:lnTo>
                <a:lnTo>
                  <a:pt x="151" y="14535"/>
                </a:lnTo>
                <a:lnTo>
                  <a:pt x="113" y="15075"/>
                </a:lnTo>
                <a:lnTo>
                  <a:pt x="113" y="15626"/>
                </a:lnTo>
                <a:lnTo>
                  <a:pt x="151" y="16133"/>
                </a:lnTo>
                <a:lnTo>
                  <a:pt x="188" y="16376"/>
                </a:lnTo>
                <a:lnTo>
                  <a:pt x="264" y="16585"/>
                </a:lnTo>
                <a:lnTo>
                  <a:pt x="339" y="16773"/>
                </a:lnTo>
                <a:lnTo>
                  <a:pt x="453" y="16938"/>
                </a:lnTo>
                <a:lnTo>
                  <a:pt x="1095" y="16883"/>
                </a:lnTo>
                <a:lnTo>
                  <a:pt x="1963" y="16795"/>
                </a:lnTo>
                <a:lnTo>
                  <a:pt x="2945" y="16751"/>
                </a:lnTo>
                <a:lnTo>
                  <a:pt x="3965" y="16706"/>
                </a:lnTo>
                <a:lnTo>
                  <a:pt x="5022" y="16684"/>
                </a:lnTo>
                <a:lnTo>
                  <a:pt x="5947" y="16684"/>
                </a:lnTo>
                <a:lnTo>
                  <a:pt x="6759" y="16706"/>
                </a:lnTo>
                <a:lnTo>
                  <a:pt x="7363" y="16751"/>
                </a:lnTo>
                <a:lnTo>
                  <a:pt x="7948" y="16839"/>
                </a:lnTo>
                <a:lnTo>
                  <a:pt x="8458" y="16916"/>
                </a:lnTo>
                <a:lnTo>
                  <a:pt x="8893" y="17026"/>
                </a:lnTo>
                <a:lnTo>
                  <a:pt x="9289" y="17158"/>
                </a:lnTo>
                <a:lnTo>
                  <a:pt x="9572" y="17280"/>
                </a:lnTo>
                <a:lnTo>
                  <a:pt x="9799" y="17412"/>
                </a:lnTo>
                <a:lnTo>
                  <a:pt x="9969" y="17555"/>
                </a:lnTo>
                <a:lnTo>
                  <a:pt x="10120" y="17687"/>
                </a:lnTo>
                <a:lnTo>
                  <a:pt x="10158" y="17831"/>
                </a:lnTo>
                <a:lnTo>
                  <a:pt x="10195" y="17974"/>
                </a:lnTo>
                <a:lnTo>
                  <a:pt x="10158" y="18128"/>
                </a:lnTo>
                <a:lnTo>
                  <a:pt x="10082" y="18271"/>
                </a:lnTo>
                <a:lnTo>
                  <a:pt x="9969" y="18426"/>
                </a:lnTo>
                <a:lnTo>
                  <a:pt x="9837" y="18569"/>
                </a:lnTo>
                <a:lnTo>
                  <a:pt x="9648" y="18701"/>
                </a:lnTo>
                <a:lnTo>
                  <a:pt x="9440" y="18822"/>
                </a:lnTo>
                <a:lnTo>
                  <a:pt x="9213" y="18999"/>
                </a:lnTo>
                <a:lnTo>
                  <a:pt x="9044" y="19186"/>
                </a:lnTo>
                <a:lnTo>
                  <a:pt x="8893" y="19395"/>
                </a:lnTo>
                <a:lnTo>
                  <a:pt x="8817" y="19627"/>
                </a:lnTo>
                <a:lnTo>
                  <a:pt x="8779" y="19858"/>
                </a:lnTo>
                <a:lnTo>
                  <a:pt x="8779" y="20112"/>
                </a:lnTo>
                <a:lnTo>
                  <a:pt x="8855" y="20354"/>
                </a:lnTo>
                <a:lnTo>
                  <a:pt x="8968" y="20586"/>
                </a:lnTo>
                <a:lnTo>
                  <a:pt x="9138" y="20817"/>
                </a:lnTo>
                <a:lnTo>
                  <a:pt x="9365" y="21026"/>
                </a:lnTo>
                <a:lnTo>
                  <a:pt x="9610" y="21192"/>
                </a:lnTo>
                <a:lnTo>
                  <a:pt x="9950" y="21368"/>
                </a:lnTo>
                <a:lnTo>
                  <a:pt x="10120" y="21445"/>
                </a:lnTo>
                <a:lnTo>
                  <a:pt x="10346" y="21511"/>
                </a:lnTo>
                <a:lnTo>
                  <a:pt x="10516" y="21555"/>
                </a:lnTo>
                <a:lnTo>
                  <a:pt x="10743" y="21600"/>
                </a:lnTo>
                <a:lnTo>
                  <a:pt x="10988" y="21644"/>
                </a:lnTo>
                <a:lnTo>
                  <a:pt x="11215" y="21666"/>
                </a:lnTo>
                <a:lnTo>
                  <a:pt x="11498" y="21666"/>
                </a:lnTo>
                <a:lnTo>
                  <a:pt x="11762" y="21666"/>
                </a:lnTo>
                <a:lnTo>
                  <a:pt x="12253" y="21644"/>
                </a:lnTo>
                <a:lnTo>
                  <a:pt x="12763" y="21577"/>
                </a:lnTo>
                <a:lnTo>
                  <a:pt x="13197" y="21467"/>
                </a:lnTo>
                <a:lnTo>
                  <a:pt x="13556" y="21346"/>
                </a:lnTo>
                <a:lnTo>
                  <a:pt x="13896" y="21192"/>
                </a:lnTo>
                <a:lnTo>
                  <a:pt x="14179" y="21026"/>
                </a:lnTo>
                <a:lnTo>
                  <a:pt x="14444" y="20839"/>
                </a:lnTo>
                <a:lnTo>
                  <a:pt x="14576" y="20641"/>
                </a:lnTo>
                <a:lnTo>
                  <a:pt x="14727" y="20431"/>
                </a:lnTo>
                <a:lnTo>
                  <a:pt x="14765" y="20200"/>
                </a:lnTo>
                <a:lnTo>
                  <a:pt x="14802" y="19991"/>
                </a:lnTo>
                <a:lnTo>
                  <a:pt x="14727" y="19759"/>
                </a:lnTo>
                <a:lnTo>
                  <a:pt x="14613" y="19550"/>
                </a:lnTo>
                <a:lnTo>
                  <a:pt x="14444" y="19307"/>
                </a:lnTo>
                <a:lnTo>
                  <a:pt x="14217" y="19098"/>
                </a:lnTo>
                <a:lnTo>
                  <a:pt x="13934" y="18911"/>
                </a:lnTo>
                <a:lnTo>
                  <a:pt x="13669" y="18745"/>
                </a:lnTo>
                <a:lnTo>
                  <a:pt x="13462" y="18547"/>
                </a:lnTo>
                <a:lnTo>
                  <a:pt x="13311" y="18337"/>
                </a:lnTo>
                <a:lnTo>
                  <a:pt x="13197" y="18150"/>
                </a:lnTo>
                <a:lnTo>
                  <a:pt x="13122" y="17941"/>
                </a:lnTo>
                <a:lnTo>
                  <a:pt x="13122" y="17720"/>
                </a:lnTo>
                <a:lnTo>
                  <a:pt x="13122" y="17533"/>
                </a:lnTo>
                <a:lnTo>
                  <a:pt x="13197" y="17346"/>
                </a:lnTo>
                <a:lnTo>
                  <a:pt x="13273" y="17158"/>
                </a:lnTo>
                <a:lnTo>
                  <a:pt x="13386" y="16982"/>
                </a:lnTo>
                <a:lnTo>
                  <a:pt x="13537" y="16839"/>
                </a:lnTo>
                <a:lnTo>
                  <a:pt x="13707" y="16706"/>
                </a:lnTo>
                <a:lnTo>
                  <a:pt x="13896" y="16607"/>
                </a:lnTo>
                <a:lnTo>
                  <a:pt x="14104" y="16519"/>
                </a:lnTo>
                <a:lnTo>
                  <a:pt x="14330" y="16453"/>
                </a:lnTo>
                <a:lnTo>
                  <a:pt x="14538" y="16431"/>
                </a:lnTo>
                <a:lnTo>
                  <a:pt x="14897" y="16453"/>
                </a:lnTo>
                <a:lnTo>
                  <a:pt x="15406" y="16497"/>
                </a:lnTo>
                <a:lnTo>
                  <a:pt x="16105" y="16541"/>
                </a:lnTo>
                <a:lnTo>
                  <a:pt x="16898" y="16607"/>
                </a:lnTo>
                <a:lnTo>
                  <a:pt x="17804" y="16651"/>
                </a:lnTo>
                <a:lnTo>
                  <a:pt x="18786" y="16684"/>
                </a:lnTo>
                <a:lnTo>
                  <a:pt x="19844" y="16728"/>
                </a:lnTo>
                <a:lnTo>
                  <a:pt x="20920" y="16751"/>
                </a:lnTo>
                <a:lnTo>
                  <a:pt x="21109" y="16497"/>
                </a:lnTo>
                <a:lnTo>
                  <a:pt x="21241" y="16222"/>
                </a:lnTo>
                <a:lnTo>
                  <a:pt x="21392" y="15946"/>
                </a:lnTo>
                <a:lnTo>
                  <a:pt x="21467" y="15648"/>
                </a:lnTo>
                <a:lnTo>
                  <a:pt x="21543" y="15351"/>
                </a:lnTo>
                <a:lnTo>
                  <a:pt x="21618" y="15042"/>
                </a:lnTo>
                <a:lnTo>
                  <a:pt x="21618" y="14745"/>
                </a:lnTo>
                <a:lnTo>
                  <a:pt x="21618" y="14447"/>
                </a:lnTo>
                <a:lnTo>
                  <a:pt x="21618" y="14150"/>
                </a:lnTo>
                <a:lnTo>
                  <a:pt x="21581" y="13852"/>
                </a:lnTo>
                <a:lnTo>
                  <a:pt x="21505" y="13577"/>
                </a:lnTo>
                <a:lnTo>
                  <a:pt x="21430" y="13301"/>
                </a:lnTo>
                <a:lnTo>
                  <a:pt x="21354" y="13048"/>
                </a:lnTo>
                <a:lnTo>
                  <a:pt x="21241" y="12816"/>
                </a:lnTo>
                <a:lnTo>
                  <a:pt x="21146" y="12607"/>
                </a:lnTo>
                <a:lnTo>
                  <a:pt x="21033" y="12431"/>
                </a:lnTo>
                <a:lnTo>
                  <a:pt x="20920" y="12265"/>
                </a:lnTo>
                <a:lnTo>
                  <a:pt x="20769" y="12144"/>
                </a:lnTo>
                <a:lnTo>
                  <a:pt x="20637" y="12034"/>
                </a:lnTo>
                <a:lnTo>
                  <a:pt x="20486" y="11946"/>
                </a:lnTo>
                <a:lnTo>
                  <a:pt x="20297" y="11891"/>
                </a:lnTo>
                <a:lnTo>
                  <a:pt x="20165" y="11846"/>
                </a:lnTo>
                <a:lnTo>
                  <a:pt x="19976" y="11824"/>
                </a:lnTo>
                <a:lnTo>
                  <a:pt x="19806" y="11802"/>
                </a:lnTo>
                <a:lnTo>
                  <a:pt x="19390" y="11824"/>
                </a:lnTo>
                <a:lnTo>
                  <a:pt x="18956" y="11891"/>
                </a:lnTo>
                <a:lnTo>
                  <a:pt x="18503" y="11968"/>
                </a:lnTo>
                <a:lnTo>
                  <a:pt x="17993" y="12078"/>
                </a:lnTo>
                <a:lnTo>
                  <a:pt x="17653" y="12144"/>
                </a:lnTo>
                <a:lnTo>
                  <a:pt x="17332" y="12199"/>
                </a:lnTo>
                <a:lnTo>
                  <a:pt x="17049" y="12221"/>
                </a:lnTo>
                <a:lnTo>
                  <a:pt x="16747" y="12243"/>
                </a:lnTo>
                <a:lnTo>
                  <a:pt x="16464" y="12243"/>
                </a:lnTo>
                <a:lnTo>
                  <a:pt x="16218" y="12243"/>
                </a:lnTo>
                <a:lnTo>
                  <a:pt x="15992" y="12221"/>
                </a:lnTo>
                <a:lnTo>
                  <a:pt x="15746" y="12199"/>
                </a:lnTo>
                <a:lnTo>
                  <a:pt x="15520" y="12155"/>
                </a:lnTo>
                <a:lnTo>
                  <a:pt x="15350" y="12122"/>
                </a:lnTo>
                <a:lnTo>
                  <a:pt x="15161" y="12056"/>
                </a:lnTo>
                <a:lnTo>
                  <a:pt x="14972" y="11990"/>
                </a:lnTo>
                <a:lnTo>
                  <a:pt x="14689" y="11846"/>
                </a:lnTo>
                <a:lnTo>
                  <a:pt x="14444" y="11670"/>
                </a:lnTo>
                <a:lnTo>
                  <a:pt x="14255" y="11483"/>
                </a:lnTo>
                <a:lnTo>
                  <a:pt x="14104" y="11295"/>
                </a:lnTo>
                <a:lnTo>
                  <a:pt x="14028" y="11086"/>
                </a:lnTo>
                <a:lnTo>
                  <a:pt x="13972" y="10888"/>
                </a:lnTo>
                <a:lnTo>
                  <a:pt x="13972" y="10700"/>
                </a:lnTo>
                <a:lnTo>
                  <a:pt x="14009" y="10513"/>
                </a:lnTo>
                <a:lnTo>
                  <a:pt x="14066" y="10359"/>
                </a:lnTo>
                <a:lnTo>
                  <a:pt x="14179" y="10215"/>
                </a:lnTo>
                <a:lnTo>
                  <a:pt x="14406" y="10006"/>
                </a:lnTo>
                <a:lnTo>
                  <a:pt x="14651" y="9830"/>
                </a:lnTo>
                <a:lnTo>
                  <a:pt x="14878" y="9686"/>
                </a:lnTo>
                <a:lnTo>
                  <a:pt x="15123" y="9554"/>
                </a:lnTo>
                <a:lnTo>
                  <a:pt x="15350" y="9477"/>
                </a:lnTo>
                <a:lnTo>
                  <a:pt x="15558" y="9411"/>
                </a:lnTo>
                <a:lnTo>
                  <a:pt x="15803" y="9345"/>
                </a:lnTo>
                <a:lnTo>
                  <a:pt x="16030" y="9323"/>
                </a:lnTo>
                <a:lnTo>
                  <a:pt x="16256" y="9301"/>
                </a:lnTo>
                <a:lnTo>
                  <a:pt x="16464" y="9323"/>
                </a:lnTo>
                <a:lnTo>
                  <a:pt x="16690" y="9345"/>
                </a:lnTo>
                <a:lnTo>
                  <a:pt x="16898" y="9367"/>
                </a:lnTo>
                <a:lnTo>
                  <a:pt x="17332" y="9477"/>
                </a:lnTo>
                <a:lnTo>
                  <a:pt x="17767" y="9598"/>
                </a:lnTo>
                <a:lnTo>
                  <a:pt x="18163" y="9731"/>
                </a:lnTo>
                <a:lnTo>
                  <a:pt x="18597" y="9874"/>
                </a:lnTo>
                <a:lnTo>
                  <a:pt x="18994" y="10006"/>
                </a:lnTo>
                <a:lnTo>
                  <a:pt x="19428" y="10083"/>
                </a:lnTo>
                <a:lnTo>
                  <a:pt x="19617" y="10127"/>
                </a:lnTo>
                <a:lnTo>
                  <a:pt x="19844" y="10149"/>
                </a:lnTo>
                <a:lnTo>
                  <a:pt x="20013" y="10149"/>
                </a:lnTo>
                <a:lnTo>
                  <a:pt x="20240" y="10127"/>
                </a:lnTo>
                <a:lnTo>
                  <a:pt x="20410" y="10105"/>
                </a:lnTo>
                <a:lnTo>
                  <a:pt x="20637" y="10061"/>
                </a:lnTo>
                <a:lnTo>
                  <a:pt x="20844" y="9984"/>
                </a:lnTo>
                <a:lnTo>
                  <a:pt x="21033" y="9896"/>
                </a:lnTo>
                <a:lnTo>
                  <a:pt x="21146" y="9830"/>
                </a:lnTo>
                <a:lnTo>
                  <a:pt x="21203" y="9753"/>
                </a:lnTo>
                <a:lnTo>
                  <a:pt x="21279" y="9642"/>
                </a:lnTo>
                <a:lnTo>
                  <a:pt x="21354" y="9521"/>
                </a:lnTo>
                <a:lnTo>
                  <a:pt x="21430" y="9246"/>
                </a:lnTo>
                <a:lnTo>
                  <a:pt x="21430" y="8904"/>
                </a:lnTo>
                <a:lnTo>
                  <a:pt x="21430" y="8540"/>
                </a:lnTo>
                <a:lnTo>
                  <a:pt x="21392" y="8144"/>
                </a:lnTo>
                <a:lnTo>
                  <a:pt x="21354" y="7714"/>
                </a:lnTo>
                <a:lnTo>
                  <a:pt x="21279" y="7295"/>
                </a:lnTo>
                <a:lnTo>
                  <a:pt x="21146" y="6446"/>
                </a:lnTo>
                <a:lnTo>
                  <a:pt x="20995" y="5686"/>
                </a:lnTo>
                <a:lnTo>
                  <a:pt x="20958" y="5366"/>
                </a:lnTo>
                <a:lnTo>
                  <a:pt x="20958" y="5091"/>
                </a:lnTo>
                <a:lnTo>
                  <a:pt x="20958" y="4860"/>
                </a:lnTo>
                <a:lnTo>
                  <a:pt x="21033" y="4716"/>
                </a:lnTo>
                <a:lnTo>
                  <a:pt x="20637" y="4860"/>
                </a:lnTo>
                <a:lnTo>
                  <a:pt x="20127" y="4992"/>
                </a:lnTo>
                <a:lnTo>
                  <a:pt x="19617" y="5069"/>
                </a:lnTo>
                <a:lnTo>
                  <a:pt x="19032" y="5157"/>
                </a:lnTo>
                <a:lnTo>
                  <a:pt x="18465" y="5201"/>
                </a:lnTo>
                <a:lnTo>
                  <a:pt x="17842" y="5245"/>
                </a:lnTo>
                <a:lnTo>
                  <a:pt x="17219" y="5267"/>
                </a:lnTo>
                <a:lnTo>
                  <a:pt x="16615" y="5267"/>
                </a:lnTo>
                <a:lnTo>
                  <a:pt x="15992" y="5245"/>
                </a:lnTo>
                <a:lnTo>
                  <a:pt x="15369" y="5201"/>
                </a:lnTo>
                <a:lnTo>
                  <a:pt x="14840" y="5157"/>
                </a:lnTo>
                <a:lnTo>
                  <a:pt x="14293" y="5091"/>
                </a:lnTo>
                <a:lnTo>
                  <a:pt x="13783" y="5014"/>
                </a:lnTo>
                <a:lnTo>
                  <a:pt x="13386" y="4926"/>
                </a:lnTo>
                <a:lnTo>
                  <a:pt x="13027" y="4815"/>
                </a:lnTo>
                <a:lnTo>
                  <a:pt x="12725" y="4716"/>
                </a:lnTo>
                <a:lnTo>
                  <a:pt x="12480" y="4606"/>
                </a:lnTo>
                <a:lnTo>
                  <a:pt x="12291" y="4496"/>
                </a:lnTo>
                <a:lnTo>
                  <a:pt x="12197" y="4397"/>
                </a:lnTo>
                <a:lnTo>
                  <a:pt x="12083" y="4286"/>
                </a:lnTo>
                <a:lnTo>
                  <a:pt x="12046" y="4187"/>
                </a:lnTo>
                <a:lnTo>
                  <a:pt x="12008" y="4077"/>
                </a:lnTo>
                <a:lnTo>
                  <a:pt x="12046" y="3967"/>
                </a:lnTo>
                <a:lnTo>
                  <a:pt x="12121" y="3868"/>
                </a:lnTo>
                <a:lnTo>
                  <a:pt x="12197" y="3735"/>
                </a:lnTo>
                <a:lnTo>
                  <a:pt x="12291" y="3614"/>
                </a:lnTo>
                <a:lnTo>
                  <a:pt x="12442" y="3482"/>
                </a:lnTo>
                <a:lnTo>
                  <a:pt x="12631" y="3361"/>
                </a:lnTo>
                <a:lnTo>
                  <a:pt x="13065" y="3085"/>
                </a:lnTo>
                <a:lnTo>
                  <a:pt x="13537" y="2766"/>
                </a:lnTo>
                <a:lnTo>
                  <a:pt x="13783" y="2578"/>
                </a:lnTo>
                <a:lnTo>
                  <a:pt x="13934" y="2380"/>
                </a:lnTo>
                <a:lnTo>
                  <a:pt x="14028" y="2171"/>
                </a:lnTo>
                <a:lnTo>
                  <a:pt x="14104" y="1961"/>
                </a:lnTo>
                <a:lnTo>
                  <a:pt x="14104" y="1730"/>
                </a:lnTo>
                <a:lnTo>
                  <a:pt x="14066" y="1498"/>
                </a:lnTo>
                <a:lnTo>
                  <a:pt x="13972" y="1267"/>
                </a:lnTo>
                <a:lnTo>
                  <a:pt x="13820" y="1057"/>
                </a:lnTo>
                <a:lnTo>
                  <a:pt x="13594" y="837"/>
                </a:lnTo>
                <a:lnTo>
                  <a:pt x="13386" y="628"/>
                </a:lnTo>
                <a:lnTo>
                  <a:pt x="13103" y="462"/>
                </a:lnTo>
                <a:lnTo>
                  <a:pt x="12763" y="308"/>
                </a:lnTo>
                <a:lnTo>
                  <a:pt x="12404" y="187"/>
                </a:lnTo>
                <a:lnTo>
                  <a:pt x="12008" y="77"/>
                </a:lnTo>
                <a:lnTo>
                  <a:pt x="11574" y="33"/>
                </a:lnTo>
                <a:lnTo>
                  <a:pt x="11102" y="11"/>
                </a:lnTo>
                <a:lnTo>
                  <a:pt x="10667" y="11"/>
                </a:lnTo>
                <a:lnTo>
                  <a:pt x="10233" y="77"/>
                </a:lnTo>
                <a:lnTo>
                  <a:pt x="9837" y="187"/>
                </a:lnTo>
                <a:lnTo>
                  <a:pt x="9440" y="286"/>
                </a:lnTo>
                <a:lnTo>
                  <a:pt x="9062" y="462"/>
                </a:lnTo>
                <a:lnTo>
                  <a:pt x="8741" y="628"/>
                </a:lnTo>
                <a:lnTo>
                  <a:pt x="8458" y="815"/>
                </a:lnTo>
                <a:lnTo>
                  <a:pt x="8232" y="1035"/>
                </a:lnTo>
                <a:lnTo>
                  <a:pt x="8062" y="1245"/>
                </a:lnTo>
                <a:lnTo>
                  <a:pt x="7911" y="1476"/>
                </a:lnTo>
                <a:lnTo>
                  <a:pt x="7835" y="1708"/>
                </a:lnTo>
                <a:lnTo>
                  <a:pt x="7797" y="1961"/>
                </a:lnTo>
                <a:lnTo>
                  <a:pt x="7835" y="2193"/>
                </a:lnTo>
                <a:lnTo>
                  <a:pt x="7948" y="2402"/>
                </a:lnTo>
                <a:lnTo>
                  <a:pt x="8062" y="2534"/>
                </a:lnTo>
                <a:lnTo>
                  <a:pt x="8175" y="2644"/>
                </a:lnTo>
                <a:lnTo>
                  <a:pt x="8269" y="2744"/>
                </a:lnTo>
                <a:lnTo>
                  <a:pt x="8420" y="2832"/>
                </a:lnTo>
                <a:lnTo>
                  <a:pt x="8704" y="3019"/>
                </a:lnTo>
                <a:lnTo>
                  <a:pt x="8968" y="3206"/>
                </a:lnTo>
                <a:lnTo>
                  <a:pt x="9138" y="3405"/>
                </a:lnTo>
                <a:lnTo>
                  <a:pt x="9327" y="3570"/>
                </a:lnTo>
                <a:lnTo>
                  <a:pt x="9440" y="3735"/>
                </a:lnTo>
                <a:lnTo>
                  <a:pt x="9516" y="3890"/>
                </a:lnTo>
                <a:lnTo>
                  <a:pt x="9534" y="4033"/>
                </a:lnTo>
                <a:lnTo>
                  <a:pt x="9534" y="4165"/>
                </a:lnTo>
                <a:lnTo>
                  <a:pt x="9516" y="4286"/>
                </a:lnTo>
                <a:lnTo>
                  <a:pt x="9440" y="4397"/>
                </a:lnTo>
                <a:lnTo>
                  <a:pt x="9327" y="4496"/>
                </a:lnTo>
                <a:lnTo>
                  <a:pt x="9176" y="4562"/>
                </a:lnTo>
                <a:lnTo>
                  <a:pt x="9006" y="4628"/>
                </a:lnTo>
                <a:lnTo>
                  <a:pt x="8779" y="4694"/>
                </a:lnTo>
                <a:lnTo>
                  <a:pt x="8534" y="4716"/>
                </a:lnTo>
                <a:lnTo>
                  <a:pt x="8232" y="4716"/>
                </a:lnTo>
                <a:lnTo>
                  <a:pt x="7118" y="4738"/>
                </a:lnTo>
                <a:lnTo>
                  <a:pt x="5947" y="4771"/>
                </a:lnTo>
                <a:lnTo>
                  <a:pt x="4795" y="4815"/>
                </a:lnTo>
                <a:lnTo>
                  <a:pt x="3681" y="4860"/>
                </a:lnTo>
                <a:lnTo>
                  <a:pt x="2662" y="4882"/>
                </a:lnTo>
                <a:lnTo>
                  <a:pt x="1755" y="4882"/>
                </a:lnTo>
                <a:lnTo>
                  <a:pt x="1359" y="4860"/>
                </a:lnTo>
                <a:lnTo>
                  <a:pt x="981" y="4837"/>
                </a:lnTo>
                <a:lnTo>
                  <a:pt x="698" y="4771"/>
                </a:lnTo>
                <a:lnTo>
                  <a:pt x="453" y="4716"/>
                </a:lnTo>
                <a:lnTo>
                  <a:pt x="453" y="5322"/>
                </a:lnTo>
                <a:lnTo>
                  <a:pt x="453" y="6083"/>
                </a:lnTo>
                <a:lnTo>
                  <a:pt x="453" y="6909"/>
                </a:lnTo>
                <a:lnTo>
                  <a:pt x="453" y="7780"/>
                </a:lnTo>
                <a:lnTo>
                  <a:pt x="453" y="8606"/>
                </a:lnTo>
                <a:lnTo>
                  <a:pt x="453" y="9345"/>
                </a:lnTo>
                <a:lnTo>
                  <a:pt x="453" y="9918"/>
                </a:lnTo>
                <a:lnTo>
                  <a:pt x="453" y="10282"/>
                </a:lnTo>
                <a:lnTo>
                  <a:pt x="490" y="10381"/>
                </a:lnTo>
                <a:lnTo>
                  <a:pt x="547" y="10491"/>
                </a:lnTo>
                <a:lnTo>
                  <a:pt x="660" y="10590"/>
                </a:lnTo>
                <a:lnTo>
                  <a:pt x="811" y="10700"/>
                </a:lnTo>
                <a:lnTo>
                  <a:pt x="981" y="10811"/>
                </a:lnTo>
                <a:lnTo>
                  <a:pt x="1208" y="10888"/>
                </a:lnTo>
                <a:lnTo>
                  <a:pt x="1453" y="10954"/>
                </a:lnTo>
                <a:lnTo>
                  <a:pt x="1718" y="11020"/>
                </a:lnTo>
                <a:lnTo>
                  <a:pt x="1963" y="11064"/>
                </a:lnTo>
                <a:lnTo>
                  <a:pt x="2265" y="11086"/>
                </a:lnTo>
                <a:lnTo>
                  <a:pt x="2548" y="11064"/>
                </a:lnTo>
                <a:lnTo>
                  <a:pt x="2794" y="11042"/>
                </a:lnTo>
                <a:lnTo>
                  <a:pt x="3096" y="10976"/>
                </a:lnTo>
                <a:lnTo>
                  <a:pt x="3341" y="10888"/>
                </a:lnTo>
                <a:lnTo>
                  <a:pt x="3606" y="10766"/>
                </a:lnTo>
                <a:lnTo>
                  <a:pt x="3813" y="10590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30" name="Puzzle1"/>
          <p:cNvSpPr>
            <a:spLocks noEditPoints="1" noChangeArrowheads="1"/>
          </p:cNvSpPr>
          <p:nvPr/>
        </p:nvSpPr>
        <p:spPr bwMode="auto">
          <a:xfrm>
            <a:off x="5245361" y="4148153"/>
            <a:ext cx="1635699" cy="848218"/>
          </a:xfrm>
          <a:custGeom>
            <a:avLst/>
            <a:gdLst>
              <a:gd name="T0" fmla="*/ 16740 w 21600"/>
              <a:gd name="T1" fmla="*/ 21078 h 21600"/>
              <a:gd name="T2" fmla="*/ 16976 w 21600"/>
              <a:gd name="T3" fmla="*/ 521 h 21600"/>
              <a:gd name="T4" fmla="*/ 4725 w 21600"/>
              <a:gd name="T5" fmla="*/ 856 h 21600"/>
              <a:gd name="T6" fmla="*/ 5040 w 21600"/>
              <a:gd name="T7" fmla="*/ 21004 h 21600"/>
              <a:gd name="T8" fmla="*/ 10811 w 21600"/>
              <a:gd name="T9" fmla="*/ 12885 h 21600"/>
              <a:gd name="T10" fmla="*/ 10845 w 21600"/>
              <a:gd name="T11" fmla="*/ 8714 h 21600"/>
              <a:gd name="T12" fmla="*/ 21600 w 21600"/>
              <a:gd name="T13" fmla="*/ 10000 h 21600"/>
              <a:gd name="T14" fmla="*/ 56 w 21600"/>
              <a:gd name="T15" fmla="*/ 10000 h 21600"/>
              <a:gd name="T16" fmla="*/ 6086 w 21600"/>
              <a:gd name="T17" fmla="*/ 2569 h 21600"/>
              <a:gd name="T18" fmla="*/ 16132 w 21600"/>
              <a:gd name="T19" fmla="*/ 19552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9360" y="20836"/>
                </a:moveTo>
                <a:lnTo>
                  <a:pt x="9528" y="20836"/>
                </a:lnTo>
                <a:lnTo>
                  <a:pt x="9686" y="20762"/>
                </a:lnTo>
                <a:lnTo>
                  <a:pt x="9810" y="20687"/>
                </a:lnTo>
                <a:lnTo>
                  <a:pt x="9922" y="20575"/>
                </a:lnTo>
                <a:lnTo>
                  <a:pt x="10012" y="20426"/>
                </a:lnTo>
                <a:lnTo>
                  <a:pt x="10068" y="20296"/>
                </a:lnTo>
                <a:lnTo>
                  <a:pt x="10113" y="20110"/>
                </a:lnTo>
                <a:lnTo>
                  <a:pt x="10136" y="19905"/>
                </a:lnTo>
                <a:lnTo>
                  <a:pt x="10136" y="19682"/>
                </a:lnTo>
                <a:lnTo>
                  <a:pt x="10113" y="19440"/>
                </a:lnTo>
                <a:lnTo>
                  <a:pt x="10068" y="19142"/>
                </a:lnTo>
                <a:lnTo>
                  <a:pt x="10012" y="18900"/>
                </a:lnTo>
                <a:lnTo>
                  <a:pt x="9900" y="18620"/>
                </a:lnTo>
                <a:lnTo>
                  <a:pt x="9787" y="18285"/>
                </a:lnTo>
                <a:lnTo>
                  <a:pt x="9641" y="17968"/>
                </a:lnTo>
                <a:lnTo>
                  <a:pt x="9472" y="17652"/>
                </a:lnTo>
                <a:lnTo>
                  <a:pt x="9382" y="17466"/>
                </a:lnTo>
                <a:lnTo>
                  <a:pt x="9315" y="17298"/>
                </a:lnTo>
                <a:lnTo>
                  <a:pt x="9258" y="17112"/>
                </a:lnTo>
                <a:lnTo>
                  <a:pt x="9191" y="16926"/>
                </a:lnTo>
                <a:lnTo>
                  <a:pt x="9123" y="16535"/>
                </a:lnTo>
                <a:lnTo>
                  <a:pt x="9101" y="16144"/>
                </a:lnTo>
                <a:lnTo>
                  <a:pt x="9101" y="15753"/>
                </a:lnTo>
                <a:lnTo>
                  <a:pt x="9168" y="15362"/>
                </a:lnTo>
                <a:lnTo>
                  <a:pt x="9236" y="14971"/>
                </a:lnTo>
                <a:lnTo>
                  <a:pt x="9360" y="14580"/>
                </a:lnTo>
                <a:lnTo>
                  <a:pt x="9495" y="14244"/>
                </a:lnTo>
                <a:lnTo>
                  <a:pt x="9663" y="13891"/>
                </a:lnTo>
                <a:lnTo>
                  <a:pt x="9855" y="13611"/>
                </a:lnTo>
                <a:lnTo>
                  <a:pt x="10068" y="13351"/>
                </a:lnTo>
                <a:lnTo>
                  <a:pt x="10293" y="13146"/>
                </a:lnTo>
                <a:lnTo>
                  <a:pt x="10552" y="12997"/>
                </a:lnTo>
                <a:lnTo>
                  <a:pt x="10811" y="12885"/>
                </a:lnTo>
                <a:lnTo>
                  <a:pt x="11069" y="12866"/>
                </a:lnTo>
                <a:lnTo>
                  <a:pt x="11351" y="12885"/>
                </a:lnTo>
                <a:lnTo>
                  <a:pt x="11610" y="12997"/>
                </a:lnTo>
                <a:lnTo>
                  <a:pt x="11846" y="13183"/>
                </a:lnTo>
                <a:lnTo>
                  <a:pt x="12060" y="13388"/>
                </a:lnTo>
                <a:lnTo>
                  <a:pt x="12251" y="13648"/>
                </a:lnTo>
                <a:lnTo>
                  <a:pt x="12419" y="13928"/>
                </a:lnTo>
                <a:lnTo>
                  <a:pt x="12555" y="14244"/>
                </a:lnTo>
                <a:lnTo>
                  <a:pt x="12690" y="14617"/>
                </a:lnTo>
                <a:lnTo>
                  <a:pt x="12768" y="15008"/>
                </a:lnTo>
                <a:lnTo>
                  <a:pt x="12836" y="15399"/>
                </a:lnTo>
                <a:lnTo>
                  <a:pt x="12858" y="15753"/>
                </a:lnTo>
                <a:lnTo>
                  <a:pt x="12858" y="16144"/>
                </a:lnTo>
                <a:lnTo>
                  <a:pt x="12813" y="16535"/>
                </a:lnTo>
                <a:lnTo>
                  <a:pt x="12746" y="16888"/>
                </a:lnTo>
                <a:lnTo>
                  <a:pt x="12667" y="17224"/>
                </a:lnTo>
                <a:lnTo>
                  <a:pt x="12510" y="17503"/>
                </a:lnTo>
                <a:lnTo>
                  <a:pt x="12228" y="18043"/>
                </a:lnTo>
                <a:lnTo>
                  <a:pt x="11970" y="18546"/>
                </a:lnTo>
                <a:lnTo>
                  <a:pt x="11868" y="18751"/>
                </a:lnTo>
                <a:lnTo>
                  <a:pt x="11778" y="18974"/>
                </a:lnTo>
                <a:lnTo>
                  <a:pt x="11711" y="19179"/>
                </a:lnTo>
                <a:lnTo>
                  <a:pt x="11666" y="19365"/>
                </a:lnTo>
                <a:lnTo>
                  <a:pt x="11632" y="19570"/>
                </a:lnTo>
                <a:lnTo>
                  <a:pt x="11632" y="19756"/>
                </a:lnTo>
                <a:lnTo>
                  <a:pt x="11632" y="19942"/>
                </a:lnTo>
                <a:lnTo>
                  <a:pt x="11643" y="20110"/>
                </a:lnTo>
                <a:lnTo>
                  <a:pt x="11711" y="20296"/>
                </a:lnTo>
                <a:lnTo>
                  <a:pt x="11801" y="20464"/>
                </a:lnTo>
                <a:lnTo>
                  <a:pt x="11891" y="20650"/>
                </a:lnTo>
                <a:lnTo>
                  <a:pt x="12037" y="20836"/>
                </a:lnTo>
                <a:lnTo>
                  <a:pt x="12206" y="21004"/>
                </a:lnTo>
                <a:lnTo>
                  <a:pt x="12419" y="21190"/>
                </a:lnTo>
                <a:lnTo>
                  <a:pt x="12667" y="21320"/>
                </a:lnTo>
                <a:lnTo>
                  <a:pt x="12960" y="21432"/>
                </a:lnTo>
                <a:lnTo>
                  <a:pt x="13286" y="21544"/>
                </a:lnTo>
                <a:lnTo>
                  <a:pt x="13612" y="21655"/>
                </a:lnTo>
                <a:lnTo>
                  <a:pt x="13983" y="21693"/>
                </a:lnTo>
                <a:lnTo>
                  <a:pt x="14343" y="21730"/>
                </a:lnTo>
                <a:lnTo>
                  <a:pt x="14715" y="21730"/>
                </a:lnTo>
                <a:lnTo>
                  <a:pt x="15075" y="21730"/>
                </a:lnTo>
                <a:lnTo>
                  <a:pt x="15446" y="21655"/>
                </a:lnTo>
                <a:lnTo>
                  <a:pt x="15794" y="21581"/>
                </a:lnTo>
                <a:lnTo>
                  <a:pt x="16132" y="21432"/>
                </a:lnTo>
                <a:lnTo>
                  <a:pt x="16458" y="21302"/>
                </a:lnTo>
                <a:lnTo>
                  <a:pt x="16740" y="21078"/>
                </a:lnTo>
                <a:lnTo>
                  <a:pt x="16976" y="20836"/>
                </a:lnTo>
                <a:lnTo>
                  <a:pt x="17043" y="20650"/>
                </a:lnTo>
                <a:lnTo>
                  <a:pt x="17088" y="20426"/>
                </a:lnTo>
                <a:lnTo>
                  <a:pt x="17133" y="20222"/>
                </a:lnTo>
                <a:lnTo>
                  <a:pt x="17156" y="19980"/>
                </a:lnTo>
                <a:lnTo>
                  <a:pt x="17167" y="19477"/>
                </a:lnTo>
                <a:lnTo>
                  <a:pt x="17167" y="18974"/>
                </a:lnTo>
                <a:lnTo>
                  <a:pt x="17156" y="18397"/>
                </a:lnTo>
                <a:lnTo>
                  <a:pt x="17111" y="17820"/>
                </a:lnTo>
                <a:lnTo>
                  <a:pt x="17066" y="17261"/>
                </a:lnTo>
                <a:lnTo>
                  <a:pt x="16998" y="16646"/>
                </a:lnTo>
                <a:lnTo>
                  <a:pt x="16852" y="15511"/>
                </a:lnTo>
                <a:lnTo>
                  <a:pt x="16740" y="14393"/>
                </a:lnTo>
                <a:lnTo>
                  <a:pt x="16717" y="13928"/>
                </a:lnTo>
                <a:lnTo>
                  <a:pt x="16695" y="13462"/>
                </a:lnTo>
                <a:lnTo>
                  <a:pt x="16717" y="13071"/>
                </a:lnTo>
                <a:lnTo>
                  <a:pt x="16785" y="12755"/>
                </a:lnTo>
                <a:lnTo>
                  <a:pt x="16852" y="12419"/>
                </a:lnTo>
                <a:lnTo>
                  <a:pt x="16953" y="12140"/>
                </a:lnTo>
                <a:lnTo>
                  <a:pt x="17088" y="11898"/>
                </a:lnTo>
                <a:lnTo>
                  <a:pt x="17212" y="11675"/>
                </a:lnTo>
                <a:lnTo>
                  <a:pt x="17370" y="11470"/>
                </a:lnTo>
                <a:lnTo>
                  <a:pt x="17516" y="11284"/>
                </a:lnTo>
                <a:lnTo>
                  <a:pt x="17696" y="11135"/>
                </a:lnTo>
                <a:lnTo>
                  <a:pt x="17865" y="11042"/>
                </a:lnTo>
                <a:lnTo>
                  <a:pt x="18033" y="10930"/>
                </a:lnTo>
                <a:lnTo>
                  <a:pt x="18213" y="10893"/>
                </a:lnTo>
                <a:lnTo>
                  <a:pt x="18382" y="10893"/>
                </a:lnTo>
                <a:lnTo>
                  <a:pt x="18551" y="10967"/>
                </a:lnTo>
                <a:lnTo>
                  <a:pt x="18708" y="11042"/>
                </a:lnTo>
                <a:lnTo>
                  <a:pt x="18855" y="11172"/>
                </a:lnTo>
                <a:lnTo>
                  <a:pt x="19012" y="11358"/>
                </a:lnTo>
                <a:lnTo>
                  <a:pt x="19136" y="11600"/>
                </a:lnTo>
                <a:lnTo>
                  <a:pt x="19271" y="11861"/>
                </a:lnTo>
                <a:lnTo>
                  <a:pt x="19440" y="12028"/>
                </a:lnTo>
                <a:lnTo>
                  <a:pt x="19608" y="12177"/>
                </a:lnTo>
                <a:lnTo>
                  <a:pt x="19822" y="12289"/>
                </a:lnTo>
                <a:lnTo>
                  <a:pt x="20025" y="12289"/>
                </a:lnTo>
                <a:lnTo>
                  <a:pt x="20238" y="12289"/>
                </a:lnTo>
                <a:lnTo>
                  <a:pt x="20452" y="12215"/>
                </a:lnTo>
                <a:lnTo>
                  <a:pt x="20643" y="12103"/>
                </a:lnTo>
                <a:lnTo>
                  <a:pt x="20846" y="11973"/>
                </a:lnTo>
                <a:lnTo>
                  <a:pt x="21037" y="11786"/>
                </a:lnTo>
                <a:lnTo>
                  <a:pt x="21206" y="11563"/>
                </a:lnTo>
                <a:lnTo>
                  <a:pt x="21363" y="11321"/>
                </a:lnTo>
                <a:lnTo>
                  <a:pt x="21465" y="11079"/>
                </a:lnTo>
                <a:lnTo>
                  <a:pt x="21577" y="10744"/>
                </a:lnTo>
                <a:lnTo>
                  <a:pt x="21622" y="10427"/>
                </a:lnTo>
                <a:lnTo>
                  <a:pt x="21645" y="10111"/>
                </a:lnTo>
                <a:lnTo>
                  <a:pt x="21622" y="9608"/>
                </a:lnTo>
                <a:lnTo>
                  <a:pt x="21577" y="9142"/>
                </a:lnTo>
                <a:lnTo>
                  <a:pt x="21465" y="8751"/>
                </a:lnTo>
                <a:lnTo>
                  <a:pt x="21363" y="8397"/>
                </a:lnTo>
                <a:lnTo>
                  <a:pt x="21206" y="8062"/>
                </a:lnTo>
                <a:lnTo>
                  <a:pt x="21037" y="7820"/>
                </a:lnTo>
                <a:lnTo>
                  <a:pt x="20846" y="7597"/>
                </a:lnTo>
                <a:lnTo>
                  <a:pt x="20643" y="7429"/>
                </a:lnTo>
                <a:lnTo>
                  <a:pt x="20452" y="7317"/>
                </a:lnTo>
                <a:lnTo>
                  <a:pt x="20238" y="7206"/>
                </a:lnTo>
                <a:lnTo>
                  <a:pt x="20025" y="7168"/>
                </a:lnTo>
                <a:lnTo>
                  <a:pt x="19822" y="7206"/>
                </a:lnTo>
                <a:lnTo>
                  <a:pt x="19608" y="7243"/>
                </a:lnTo>
                <a:lnTo>
                  <a:pt x="19440" y="7355"/>
                </a:lnTo>
                <a:lnTo>
                  <a:pt x="19271" y="7504"/>
                </a:lnTo>
                <a:lnTo>
                  <a:pt x="19136" y="7708"/>
                </a:lnTo>
                <a:lnTo>
                  <a:pt x="19012" y="7895"/>
                </a:lnTo>
                <a:lnTo>
                  <a:pt x="18832" y="8025"/>
                </a:lnTo>
                <a:lnTo>
                  <a:pt x="18663" y="8174"/>
                </a:lnTo>
                <a:lnTo>
                  <a:pt x="18472" y="8248"/>
                </a:lnTo>
                <a:lnTo>
                  <a:pt x="18270" y="8286"/>
                </a:lnTo>
                <a:lnTo>
                  <a:pt x="18078" y="8323"/>
                </a:lnTo>
                <a:lnTo>
                  <a:pt x="17887" y="8323"/>
                </a:lnTo>
                <a:lnTo>
                  <a:pt x="17696" y="8248"/>
                </a:lnTo>
                <a:lnTo>
                  <a:pt x="17493" y="8174"/>
                </a:lnTo>
                <a:lnTo>
                  <a:pt x="17302" y="8062"/>
                </a:lnTo>
                <a:lnTo>
                  <a:pt x="17133" y="7969"/>
                </a:lnTo>
                <a:lnTo>
                  <a:pt x="16976" y="7783"/>
                </a:lnTo>
                <a:lnTo>
                  <a:pt x="16852" y="7597"/>
                </a:lnTo>
                <a:lnTo>
                  <a:pt x="16740" y="7429"/>
                </a:lnTo>
                <a:lnTo>
                  <a:pt x="16672" y="7168"/>
                </a:lnTo>
                <a:lnTo>
                  <a:pt x="16638" y="6926"/>
                </a:lnTo>
                <a:lnTo>
                  <a:pt x="16616" y="6498"/>
                </a:lnTo>
                <a:lnTo>
                  <a:pt x="16616" y="5772"/>
                </a:lnTo>
                <a:lnTo>
                  <a:pt x="16650" y="4915"/>
                </a:lnTo>
                <a:lnTo>
                  <a:pt x="16695" y="3928"/>
                </a:lnTo>
                <a:lnTo>
                  <a:pt x="16762" y="2960"/>
                </a:lnTo>
                <a:lnTo>
                  <a:pt x="16830" y="1992"/>
                </a:lnTo>
                <a:lnTo>
                  <a:pt x="16908" y="1173"/>
                </a:lnTo>
                <a:lnTo>
                  <a:pt x="16976" y="521"/>
                </a:lnTo>
                <a:lnTo>
                  <a:pt x="16953" y="521"/>
                </a:lnTo>
                <a:lnTo>
                  <a:pt x="16931" y="521"/>
                </a:lnTo>
                <a:lnTo>
                  <a:pt x="16267" y="484"/>
                </a:lnTo>
                <a:lnTo>
                  <a:pt x="15637" y="428"/>
                </a:lnTo>
                <a:lnTo>
                  <a:pt x="15063" y="353"/>
                </a:lnTo>
                <a:lnTo>
                  <a:pt x="14523" y="279"/>
                </a:lnTo>
                <a:lnTo>
                  <a:pt x="14040" y="167"/>
                </a:lnTo>
                <a:lnTo>
                  <a:pt x="13635" y="93"/>
                </a:lnTo>
                <a:lnTo>
                  <a:pt x="13331" y="18"/>
                </a:lnTo>
                <a:lnTo>
                  <a:pt x="13117" y="18"/>
                </a:lnTo>
                <a:lnTo>
                  <a:pt x="12982" y="18"/>
                </a:lnTo>
                <a:lnTo>
                  <a:pt x="12858" y="130"/>
                </a:lnTo>
                <a:lnTo>
                  <a:pt x="12723" y="279"/>
                </a:lnTo>
                <a:lnTo>
                  <a:pt x="12622" y="446"/>
                </a:lnTo>
                <a:lnTo>
                  <a:pt x="12510" y="670"/>
                </a:lnTo>
                <a:lnTo>
                  <a:pt x="12419" y="912"/>
                </a:lnTo>
                <a:lnTo>
                  <a:pt x="12363" y="1210"/>
                </a:lnTo>
                <a:lnTo>
                  <a:pt x="12318" y="1526"/>
                </a:lnTo>
                <a:lnTo>
                  <a:pt x="12273" y="1843"/>
                </a:lnTo>
                <a:lnTo>
                  <a:pt x="12251" y="2215"/>
                </a:lnTo>
                <a:lnTo>
                  <a:pt x="12273" y="2532"/>
                </a:lnTo>
                <a:lnTo>
                  <a:pt x="12318" y="2886"/>
                </a:lnTo>
                <a:lnTo>
                  <a:pt x="12386" y="3240"/>
                </a:lnTo>
                <a:lnTo>
                  <a:pt x="12464" y="3556"/>
                </a:lnTo>
                <a:lnTo>
                  <a:pt x="12577" y="3891"/>
                </a:lnTo>
                <a:lnTo>
                  <a:pt x="12746" y="4171"/>
                </a:lnTo>
                <a:lnTo>
                  <a:pt x="12926" y="4487"/>
                </a:lnTo>
                <a:lnTo>
                  <a:pt x="13050" y="4860"/>
                </a:lnTo>
                <a:lnTo>
                  <a:pt x="13162" y="5251"/>
                </a:lnTo>
                <a:lnTo>
                  <a:pt x="13218" y="5604"/>
                </a:lnTo>
                <a:lnTo>
                  <a:pt x="13263" y="5995"/>
                </a:lnTo>
                <a:lnTo>
                  <a:pt x="13241" y="6386"/>
                </a:lnTo>
                <a:lnTo>
                  <a:pt x="13218" y="6740"/>
                </a:lnTo>
                <a:lnTo>
                  <a:pt x="13139" y="7094"/>
                </a:lnTo>
                <a:lnTo>
                  <a:pt x="13050" y="7429"/>
                </a:lnTo>
                <a:lnTo>
                  <a:pt x="12903" y="7746"/>
                </a:lnTo>
                <a:lnTo>
                  <a:pt x="12723" y="8025"/>
                </a:lnTo>
                <a:lnTo>
                  <a:pt x="12532" y="8286"/>
                </a:lnTo>
                <a:lnTo>
                  <a:pt x="12318" y="8491"/>
                </a:lnTo>
                <a:lnTo>
                  <a:pt x="12060" y="8677"/>
                </a:lnTo>
                <a:lnTo>
                  <a:pt x="11756" y="8788"/>
                </a:lnTo>
                <a:lnTo>
                  <a:pt x="11452" y="8826"/>
                </a:lnTo>
                <a:lnTo>
                  <a:pt x="11283" y="8826"/>
                </a:lnTo>
                <a:lnTo>
                  <a:pt x="11126" y="8826"/>
                </a:lnTo>
                <a:lnTo>
                  <a:pt x="11002" y="8788"/>
                </a:lnTo>
                <a:lnTo>
                  <a:pt x="10845" y="8714"/>
                </a:lnTo>
                <a:lnTo>
                  <a:pt x="10721" y="8640"/>
                </a:lnTo>
                <a:lnTo>
                  <a:pt x="10608" y="8565"/>
                </a:lnTo>
                <a:lnTo>
                  <a:pt x="10485" y="8453"/>
                </a:lnTo>
                <a:lnTo>
                  <a:pt x="10372" y="8323"/>
                </a:lnTo>
                <a:lnTo>
                  <a:pt x="10181" y="8062"/>
                </a:lnTo>
                <a:lnTo>
                  <a:pt x="10035" y="7746"/>
                </a:lnTo>
                <a:lnTo>
                  <a:pt x="9900" y="7392"/>
                </a:lnTo>
                <a:lnTo>
                  <a:pt x="9787" y="7001"/>
                </a:lnTo>
                <a:lnTo>
                  <a:pt x="9731" y="6610"/>
                </a:lnTo>
                <a:lnTo>
                  <a:pt x="9686" y="6219"/>
                </a:lnTo>
                <a:lnTo>
                  <a:pt x="9663" y="5772"/>
                </a:lnTo>
                <a:lnTo>
                  <a:pt x="9686" y="5381"/>
                </a:lnTo>
                <a:lnTo>
                  <a:pt x="9753" y="4990"/>
                </a:lnTo>
                <a:lnTo>
                  <a:pt x="9832" y="4636"/>
                </a:lnTo>
                <a:lnTo>
                  <a:pt x="9945" y="4320"/>
                </a:lnTo>
                <a:lnTo>
                  <a:pt x="10068" y="4022"/>
                </a:lnTo>
                <a:lnTo>
                  <a:pt x="10203" y="3817"/>
                </a:lnTo>
                <a:lnTo>
                  <a:pt x="10316" y="3593"/>
                </a:lnTo>
                <a:lnTo>
                  <a:pt x="10395" y="3351"/>
                </a:lnTo>
                <a:lnTo>
                  <a:pt x="10462" y="3109"/>
                </a:lnTo>
                <a:lnTo>
                  <a:pt x="10507" y="2848"/>
                </a:lnTo>
                <a:lnTo>
                  <a:pt x="10530" y="2606"/>
                </a:lnTo>
                <a:lnTo>
                  <a:pt x="10507" y="2346"/>
                </a:lnTo>
                <a:lnTo>
                  <a:pt x="10462" y="2141"/>
                </a:lnTo>
                <a:lnTo>
                  <a:pt x="10395" y="1880"/>
                </a:lnTo>
                <a:lnTo>
                  <a:pt x="10293" y="1638"/>
                </a:lnTo>
                <a:lnTo>
                  <a:pt x="10158" y="1415"/>
                </a:lnTo>
                <a:lnTo>
                  <a:pt x="9967" y="1210"/>
                </a:lnTo>
                <a:lnTo>
                  <a:pt x="9753" y="986"/>
                </a:lnTo>
                <a:lnTo>
                  <a:pt x="9495" y="819"/>
                </a:lnTo>
                <a:lnTo>
                  <a:pt x="9191" y="670"/>
                </a:lnTo>
                <a:lnTo>
                  <a:pt x="8842" y="521"/>
                </a:lnTo>
                <a:lnTo>
                  <a:pt x="8471" y="446"/>
                </a:lnTo>
                <a:lnTo>
                  <a:pt x="7998" y="428"/>
                </a:lnTo>
                <a:lnTo>
                  <a:pt x="7413" y="428"/>
                </a:lnTo>
                <a:lnTo>
                  <a:pt x="6817" y="446"/>
                </a:lnTo>
                <a:lnTo>
                  <a:pt x="6187" y="521"/>
                </a:lnTo>
                <a:lnTo>
                  <a:pt x="5602" y="633"/>
                </a:lnTo>
                <a:lnTo>
                  <a:pt x="5107" y="744"/>
                </a:lnTo>
                <a:lnTo>
                  <a:pt x="4725" y="856"/>
                </a:lnTo>
                <a:lnTo>
                  <a:pt x="4848" y="1564"/>
                </a:lnTo>
                <a:lnTo>
                  <a:pt x="5028" y="2495"/>
                </a:lnTo>
                <a:lnTo>
                  <a:pt x="5175" y="3556"/>
                </a:lnTo>
                <a:lnTo>
                  <a:pt x="5298" y="4673"/>
                </a:lnTo>
                <a:lnTo>
                  <a:pt x="5343" y="5213"/>
                </a:lnTo>
                <a:lnTo>
                  <a:pt x="5388" y="5753"/>
                </a:lnTo>
                <a:lnTo>
                  <a:pt x="5411" y="6275"/>
                </a:lnTo>
                <a:lnTo>
                  <a:pt x="5411" y="6740"/>
                </a:lnTo>
                <a:lnTo>
                  <a:pt x="5366" y="7168"/>
                </a:lnTo>
                <a:lnTo>
                  <a:pt x="5321" y="7541"/>
                </a:lnTo>
                <a:lnTo>
                  <a:pt x="5287" y="7708"/>
                </a:lnTo>
                <a:lnTo>
                  <a:pt x="5242" y="7857"/>
                </a:lnTo>
                <a:lnTo>
                  <a:pt x="5197" y="7969"/>
                </a:lnTo>
                <a:lnTo>
                  <a:pt x="5130" y="8062"/>
                </a:lnTo>
                <a:lnTo>
                  <a:pt x="5006" y="8248"/>
                </a:lnTo>
                <a:lnTo>
                  <a:pt x="4848" y="8397"/>
                </a:lnTo>
                <a:lnTo>
                  <a:pt x="4725" y="8528"/>
                </a:lnTo>
                <a:lnTo>
                  <a:pt x="4567" y="8640"/>
                </a:lnTo>
                <a:lnTo>
                  <a:pt x="4421" y="8714"/>
                </a:lnTo>
                <a:lnTo>
                  <a:pt x="4263" y="8751"/>
                </a:lnTo>
                <a:lnTo>
                  <a:pt x="4095" y="8788"/>
                </a:lnTo>
                <a:lnTo>
                  <a:pt x="3948" y="8788"/>
                </a:lnTo>
                <a:lnTo>
                  <a:pt x="3791" y="8751"/>
                </a:lnTo>
                <a:lnTo>
                  <a:pt x="3667" y="8714"/>
                </a:lnTo>
                <a:lnTo>
                  <a:pt x="3510" y="8677"/>
                </a:lnTo>
                <a:lnTo>
                  <a:pt x="3386" y="8602"/>
                </a:lnTo>
                <a:lnTo>
                  <a:pt x="3251" y="8491"/>
                </a:lnTo>
                <a:lnTo>
                  <a:pt x="3127" y="8360"/>
                </a:lnTo>
                <a:lnTo>
                  <a:pt x="3015" y="8248"/>
                </a:lnTo>
                <a:lnTo>
                  <a:pt x="2925" y="8062"/>
                </a:lnTo>
                <a:lnTo>
                  <a:pt x="2778" y="7857"/>
                </a:lnTo>
                <a:lnTo>
                  <a:pt x="2610" y="7671"/>
                </a:lnTo>
                <a:lnTo>
                  <a:pt x="2407" y="7541"/>
                </a:lnTo>
                <a:lnTo>
                  <a:pt x="2171" y="7466"/>
                </a:lnTo>
                <a:lnTo>
                  <a:pt x="1957" y="7429"/>
                </a:lnTo>
                <a:lnTo>
                  <a:pt x="1698" y="7429"/>
                </a:lnTo>
                <a:lnTo>
                  <a:pt x="1462" y="7466"/>
                </a:lnTo>
                <a:lnTo>
                  <a:pt x="1226" y="7559"/>
                </a:lnTo>
                <a:lnTo>
                  <a:pt x="989" y="7708"/>
                </a:lnTo>
                <a:lnTo>
                  <a:pt x="776" y="7932"/>
                </a:lnTo>
                <a:lnTo>
                  <a:pt x="551" y="8211"/>
                </a:lnTo>
                <a:lnTo>
                  <a:pt x="382" y="8528"/>
                </a:lnTo>
                <a:lnTo>
                  <a:pt x="315" y="8714"/>
                </a:lnTo>
                <a:lnTo>
                  <a:pt x="236" y="8919"/>
                </a:lnTo>
                <a:lnTo>
                  <a:pt x="191" y="9142"/>
                </a:lnTo>
                <a:lnTo>
                  <a:pt x="123" y="9347"/>
                </a:lnTo>
                <a:lnTo>
                  <a:pt x="78" y="9608"/>
                </a:lnTo>
                <a:lnTo>
                  <a:pt x="56" y="9887"/>
                </a:lnTo>
                <a:lnTo>
                  <a:pt x="33" y="10185"/>
                </a:lnTo>
                <a:lnTo>
                  <a:pt x="33" y="10464"/>
                </a:lnTo>
                <a:lnTo>
                  <a:pt x="33" y="10706"/>
                </a:lnTo>
                <a:lnTo>
                  <a:pt x="56" y="10967"/>
                </a:lnTo>
                <a:lnTo>
                  <a:pt x="78" y="11172"/>
                </a:lnTo>
                <a:lnTo>
                  <a:pt x="123" y="11395"/>
                </a:lnTo>
                <a:lnTo>
                  <a:pt x="168" y="11600"/>
                </a:lnTo>
                <a:lnTo>
                  <a:pt x="236" y="11786"/>
                </a:lnTo>
                <a:lnTo>
                  <a:pt x="292" y="11973"/>
                </a:lnTo>
                <a:lnTo>
                  <a:pt x="382" y="12140"/>
                </a:lnTo>
                <a:lnTo>
                  <a:pt x="540" y="12419"/>
                </a:lnTo>
                <a:lnTo>
                  <a:pt x="731" y="12680"/>
                </a:lnTo>
                <a:lnTo>
                  <a:pt x="944" y="12866"/>
                </a:lnTo>
                <a:lnTo>
                  <a:pt x="1158" y="12997"/>
                </a:lnTo>
                <a:lnTo>
                  <a:pt x="1395" y="13108"/>
                </a:lnTo>
                <a:lnTo>
                  <a:pt x="1608" y="13183"/>
                </a:lnTo>
                <a:lnTo>
                  <a:pt x="1856" y="13183"/>
                </a:lnTo>
                <a:lnTo>
                  <a:pt x="2070" y="13146"/>
                </a:lnTo>
                <a:lnTo>
                  <a:pt x="2261" y="13071"/>
                </a:lnTo>
                <a:lnTo>
                  <a:pt x="2430" y="12960"/>
                </a:lnTo>
                <a:lnTo>
                  <a:pt x="2587" y="12792"/>
                </a:lnTo>
                <a:lnTo>
                  <a:pt x="2688" y="12606"/>
                </a:lnTo>
                <a:lnTo>
                  <a:pt x="2801" y="12419"/>
                </a:lnTo>
                <a:lnTo>
                  <a:pt x="2925" y="12289"/>
                </a:lnTo>
                <a:lnTo>
                  <a:pt x="3082" y="12177"/>
                </a:lnTo>
                <a:lnTo>
                  <a:pt x="3228" y="12103"/>
                </a:lnTo>
                <a:lnTo>
                  <a:pt x="3408" y="12103"/>
                </a:lnTo>
                <a:lnTo>
                  <a:pt x="3577" y="12103"/>
                </a:lnTo>
                <a:lnTo>
                  <a:pt x="3723" y="12177"/>
                </a:lnTo>
                <a:lnTo>
                  <a:pt x="3903" y="12252"/>
                </a:lnTo>
                <a:lnTo>
                  <a:pt x="4072" y="12364"/>
                </a:lnTo>
                <a:lnTo>
                  <a:pt x="4230" y="12494"/>
                </a:lnTo>
                <a:lnTo>
                  <a:pt x="4353" y="12643"/>
                </a:lnTo>
                <a:lnTo>
                  <a:pt x="4488" y="12829"/>
                </a:lnTo>
                <a:lnTo>
                  <a:pt x="4567" y="13034"/>
                </a:lnTo>
                <a:lnTo>
                  <a:pt x="4657" y="13257"/>
                </a:lnTo>
                <a:lnTo>
                  <a:pt x="4702" y="13462"/>
                </a:lnTo>
                <a:lnTo>
                  <a:pt x="4725" y="13686"/>
                </a:lnTo>
                <a:lnTo>
                  <a:pt x="4702" y="14282"/>
                </a:lnTo>
                <a:lnTo>
                  <a:pt x="4657" y="15045"/>
                </a:lnTo>
                <a:lnTo>
                  <a:pt x="4612" y="15976"/>
                </a:lnTo>
                <a:lnTo>
                  <a:pt x="4590" y="16926"/>
                </a:lnTo>
                <a:lnTo>
                  <a:pt x="4567" y="17968"/>
                </a:lnTo>
                <a:lnTo>
                  <a:pt x="4567" y="19011"/>
                </a:lnTo>
                <a:lnTo>
                  <a:pt x="4590" y="19514"/>
                </a:lnTo>
                <a:lnTo>
                  <a:pt x="4612" y="19980"/>
                </a:lnTo>
                <a:lnTo>
                  <a:pt x="4657" y="20426"/>
                </a:lnTo>
                <a:lnTo>
                  <a:pt x="4725" y="20836"/>
                </a:lnTo>
                <a:lnTo>
                  <a:pt x="4848" y="20929"/>
                </a:lnTo>
                <a:lnTo>
                  <a:pt x="5040" y="21004"/>
                </a:lnTo>
                <a:lnTo>
                  <a:pt x="5265" y="21078"/>
                </a:lnTo>
                <a:lnTo>
                  <a:pt x="5478" y="21115"/>
                </a:lnTo>
                <a:lnTo>
                  <a:pt x="6041" y="21115"/>
                </a:lnTo>
                <a:lnTo>
                  <a:pt x="6637" y="21078"/>
                </a:lnTo>
                <a:lnTo>
                  <a:pt x="7312" y="21004"/>
                </a:lnTo>
                <a:lnTo>
                  <a:pt x="7998" y="20929"/>
                </a:lnTo>
                <a:lnTo>
                  <a:pt x="8696" y="20855"/>
                </a:lnTo>
                <a:lnTo>
                  <a:pt x="9360" y="20836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31" name="Puzzle3"/>
          <p:cNvSpPr>
            <a:spLocks noEditPoints="1" noChangeArrowheads="1"/>
          </p:cNvSpPr>
          <p:nvPr/>
        </p:nvSpPr>
        <p:spPr bwMode="auto">
          <a:xfrm>
            <a:off x="4630586" y="3766803"/>
            <a:ext cx="1012316" cy="1221887"/>
          </a:xfrm>
          <a:custGeom>
            <a:avLst/>
            <a:gdLst>
              <a:gd name="T0" fmla="*/ 10391 w 21600"/>
              <a:gd name="T1" fmla="*/ 15806 h 21600"/>
              <a:gd name="T2" fmla="*/ 20551 w 21600"/>
              <a:gd name="T3" fmla="*/ 21088 h 21600"/>
              <a:gd name="T4" fmla="*/ 13180 w 21600"/>
              <a:gd name="T5" fmla="*/ 13801 h 21600"/>
              <a:gd name="T6" fmla="*/ 20551 w 21600"/>
              <a:gd name="T7" fmla="*/ 7025 h 21600"/>
              <a:gd name="T8" fmla="*/ 10500 w 21600"/>
              <a:gd name="T9" fmla="*/ 52 h 21600"/>
              <a:gd name="T10" fmla="*/ 692 w 21600"/>
              <a:gd name="T11" fmla="*/ 6802 h 21600"/>
              <a:gd name="T12" fmla="*/ 8064 w 21600"/>
              <a:gd name="T13" fmla="*/ 13526 h 21600"/>
              <a:gd name="T14" fmla="*/ 692 w 21600"/>
              <a:gd name="T15" fmla="*/ 21088 h 21600"/>
              <a:gd name="T16" fmla="*/ 2273 w 21600"/>
              <a:gd name="T17" fmla="*/ 7719 h 21600"/>
              <a:gd name="T18" fmla="*/ 19149 w 21600"/>
              <a:gd name="T19" fmla="*/ 20237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6625" y="20892"/>
                </a:moveTo>
                <a:lnTo>
                  <a:pt x="7105" y="21023"/>
                </a:lnTo>
                <a:lnTo>
                  <a:pt x="7513" y="21088"/>
                </a:lnTo>
                <a:lnTo>
                  <a:pt x="7922" y="21115"/>
                </a:lnTo>
                <a:lnTo>
                  <a:pt x="8242" y="21115"/>
                </a:lnTo>
                <a:lnTo>
                  <a:pt x="8544" y="21062"/>
                </a:lnTo>
                <a:lnTo>
                  <a:pt x="8810" y="20997"/>
                </a:lnTo>
                <a:lnTo>
                  <a:pt x="9023" y="20892"/>
                </a:lnTo>
                <a:lnTo>
                  <a:pt x="9148" y="20761"/>
                </a:lnTo>
                <a:lnTo>
                  <a:pt x="9290" y="20616"/>
                </a:lnTo>
                <a:lnTo>
                  <a:pt x="9361" y="20459"/>
                </a:lnTo>
                <a:lnTo>
                  <a:pt x="9396" y="20289"/>
                </a:lnTo>
                <a:lnTo>
                  <a:pt x="9396" y="20092"/>
                </a:lnTo>
                <a:lnTo>
                  <a:pt x="9325" y="19909"/>
                </a:lnTo>
                <a:lnTo>
                  <a:pt x="9219" y="19738"/>
                </a:lnTo>
                <a:lnTo>
                  <a:pt x="9094" y="19555"/>
                </a:lnTo>
                <a:lnTo>
                  <a:pt x="8917" y="19384"/>
                </a:lnTo>
                <a:lnTo>
                  <a:pt x="8650" y="19162"/>
                </a:lnTo>
                <a:lnTo>
                  <a:pt x="8437" y="18900"/>
                </a:lnTo>
                <a:lnTo>
                  <a:pt x="8277" y="18624"/>
                </a:lnTo>
                <a:lnTo>
                  <a:pt x="8135" y="18349"/>
                </a:lnTo>
                <a:lnTo>
                  <a:pt x="8028" y="18048"/>
                </a:lnTo>
                <a:lnTo>
                  <a:pt x="7993" y="17746"/>
                </a:lnTo>
                <a:lnTo>
                  <a:pt x="7993" y="17471"/>
                </a:lnTo>
                <a:lnTo>
                  <a:pt x="8028" y="17169"/>
                </a:lnTo>
                <a:lnTo>
                  <a:pt x="8135" y="16920"/>
                </a:lnTo>
                <a:lnTo>
                  <a:pt x="8277" y="16671"/>
                </a:lnTo>
                <a:lnTo>
                  <a:pt x="8366" y="16540"/>
                </a:lnTo>
                <a:lnTo>
                  <a:pt x="8473" y="16409"/>
                </a:lnTo>
                <a:lnTo>
                  <a:pt x="8615" y="16317"/>
                </a:lnTo>
                <a:lnTo>
                  <a:pt x="8739" y="16213"/>
                </a:lnTo>
                <a:lnTo>
                  <a:pt x="8881" y="16134"/>
                </a:lnTo>
                <a:lnTo>
                  <a:pt x="9059" y="16055"/>
                </a:lnTo>
                <a:lnTo>
                  <a:pt x="9254" y="15990"/>
                </a:lnTo>
                <a:lnTo>
                  <a:pt x="9432" y="15911"/>
                </a:lnTo>
                <a:lnTo>
                  <a:pt x="9663" y="15885"/>
                </a:lnTo>
                <a:lnTo>
                  <a:pt x="9876" y="15833"/>
                </a:lnTo>
                <a:lnTo>
                  <a:pt x="10142" y="15806"/>
                </a:lnTo>
                <a:lnTo>
                  <a:pt x="10391" y="15806"/>
                </a:lnTo>
                <a:lnTo>
                  <a:pt x="10728" y="15806"/>
                </a:lnTo>
                <a:lnTo>
                  <a:pt x="10995" y="15806"/>
                </a:lnTo>
                <a:lnTo>
                  <a:pt x="11279" y="15833"/>
                </a:lnTo>
                <a:lnTo>
                  <a:pt x="11546" y="15885"/>
                </a:lnTo>
                <a:lnTo>
                  <a:pt x="11776" y="15937"/>
                </a:lnTo>
                <a:lnTo>
                  <a:pt x="12025" y="15990"/>
                </a:lnTo>
                <a:lnTo>
                  <a:pt x="12221" y="16055"/>
                </a:lnTo>
                <a:lnTo>
                  <a:pt x="12434" y="16134"/>
                </a:lnTo>
                <a:lnTo>
                  <a:pt x="12611" y="16213"/>
                </a:lnTo>
                <a:lnTo>
                  <a:pt x="12771" y="16317"/>
                </a:lnTo>
                <a:lnTo>
                  <a:pt x="12913" y="16409"/>
                </a:lnTo>
                <a:lnTo>
                  <a:pt x="13038" y="16514"/>
                </a:lnTo>
                <a:lnTo>
                  <a:pt x="13251" y="16737"/>
                </a:lnTo>
                <a:lnTo>
                  <a:pt x="13428" y="16986"/>
                </a:lnTo>
                <a:lnTo>
                  <a:pt x="13517" y="17248"/>
                </a:lnTo>
                <a:lnTo>
                  <a:pt x="13588" y="17523"/>
                </a:lnTo>
                <a:lnTo>
                  <a:pt x="13588" y="17799"/>
                </a:lnTo>
                <a:lnTo>
                  <a:pt x="13517" y="18074"/>
                </a:lnTo>
                <a:lnTo>
                  <a:pt x="13428" y="18323"/>
                </a:lnTo>
                <a:lnTo>
                  <a:pt x="13286" y="18572"/>
                </a:lnTo>
                <a:lnTo>
                  <a:pt x="13109" y="18808"/>
                </a:lnTo>
                <a:lnTo>
                  <a:pt x="12878" y="19031"/>
                </a:lnTo>
                <a:lnTo>
                  <a:pt x="12434" y="19411"/>
                </a:lnTo>
                <a:lnTo>
                  <a:pt x="12132" y="19738"/>
                </a:lnTo>
                <a:lnTo>
                  <a:pt x="12025" y="19856"/>
                </a:lnTo>
                <a:lnTo>
                  <a:pt x="11919" y="20014"/>
                </a:lnTo>
                <a:lnTo>
                  <a:pt x="11883" y="20132"/>
                </a:lnTo>
                <a:lnTo>
                  <a:pt x="11883" y="20263"/>
                </a:lnTo>
                <a:lnTo>
                  <a:pt x="11883" y="20394"/>
                </a:lnTo>
                <a:lnTo>
                  <a:pt x="11954" y="20485"/>
                </a:lnTo>
                <a:lnTo>
                  <a:pt x="12061" y="20590"/>
                </a:lnTo>
                <a:lnTo>
                  <a:pt x="12185" y="20695"/>
                </a:lnTo>
                <a:lnTo>
                  <a:pt x="12327" y="20787"/>
                </a:lnTo>
                <a:lnTo>
                  <a:pt x="12540" y="20892"/>
                </a:lnTo>
                <a:lnTo>
                  <a:pt x="12771" y="20997"/>
                </a:lnTo>
                <a:lnTo>
                  <a:pt x="13073" y="21088"/>
                </a:lnTo>
                <a:lnTo>
                  <a:pt x="13428" y="21193"/>
                </a:lnTo>
                <a:lnTo>
                  <a:pt x="13873" y="21298"/>
                </a:lnTo>
                <a:lnTo>
                  <a:pt x="14317" y="21390"/>
                </a:lnTo>
                <a:lnTo>
                  <a:pt x="14778" y="21468"/>
                </a:lnTo>
                <a:lnTo>
                  <a:pt x="15294" y="21547"/>
                </a:lnTo>
                <a:lnTo>
                  <a:pt x="15809" y="21600"/>
                </a:lnTo>
                <a:lnTo>
                  <a:pt x="16359" y="21652"/>
                </a:lnTo>
                <a:lnTo>
                  <a:pt x="16875" y="21678"/>
                </a:lnTo>
                <a:lnTo>
                  <a:pt x="17407" y="21678"/>
                </a:lnTo>
                <a:lnTo>
                  <a:pt x="17958" y="21678"/>
                </a:lnTo>
                <a:lnTo>
                  <a:pt x="18473" y="21652"/>
                </a:lnTo>
                <a:lnTo>
                  <a:pt x="18953" y="21573"/>
                </a:lnTo>
                <a:lnTo>
                  <a:pt x="19397" y="21495"/>
                </a:lnTo>
                <a:lnTo>
                  <a:pt x="19841" y="21390"/>
                </a:lnTo>
                <a:lnTo>
                  <a:pt x="20214" y="21272"/>
                </a:lnTo>
                <a:lnTo>
                  <a:pt x="20551" y="21088"/>
                </a:lnTo>
                <a:lnTo>
                  <a:pt x="20480" y="20787"/>
                </a:lnTo>
                <a:lnTo>
                  <a:pt x="20409" y="20485"/>
                </a:lnTo>
                <a:lnTo>
                  <a:pt x="20356" y="20158"/>
                </a:lnTo>
                <a:lnTo>
                  <a:pt x="20356" y="19804"/>
                </a:lnTo>
                <a:lnTo>
                  <a:pt x="20321" y="19083"/>
                </a:lnTo>
                <a:lnTo>
                  <a:pt x="20356" y="18349"/>
                </a:lnTo>
                <a:lnTo>
                  <a:pt x="20409" y="17641"/>
                </a:lnTo>
                <a:lnTo>
                  <a:pt x="20480" y="17012"/>
                </a:lnTo>
                <a:lnTo>
                  <a:pt x="20551" y="16488"/>
                </a:lnTo>
                <a:lnTo>
                  <a:pt x="20551" y="16055"/>
                </a:lnTo>
                <a:lnTo>
                  <a:pt x="20551" y="15911"/>
                </a:lnTo>
                <a:lnTo>
                  <a:pt x="20445" y="15754"/>
                </a:lnTo>
                <a:lnTo>
                  <a:pt x="20356" y="15610"/>
                </a:lnTo>
                <a:lnTo>
                  <a:pt x="20178" y="15452"/>
                </a:lnTo>
                <a:lnTo>
                  <a:pt x="20001" y="15334"/>
                </a:lnTo>
                <a:lnTo>
                  <a:pt x="19770" y="15230"/>
                </a:lnTo>
                <a:lnTo>
                  <a:pt x="19521" y="15125"/>
                </a:lnTo>
                <a:lnTo>
                  <a:pt x="19290" y="15059"/>
                </a:lnTo>
                <a:lnTo>
                  <a:pt x="19024" y="15007"/>
                </a:lnTo>
                <a:lnTo>
                  <a:pt x="18740" y="14954"/>
                </a:lnTo>
                <a:lnTo>
                  <a:pt x="18509" y="14954"/>
                </a:lnTo>
                <a:lnTo>
                  <a:pt x="18225" y="14954"/>
                </a:lnTo>
                <a:lnTo>
                  <a:pt x="17994" y="15007"/>
                </a:lnTo>
                <a:lnTo>
                  <a:pt x="17763" y="15085"/>
                </a:lnTo>
                <a:lnTo>
                  <a:pt x="17550" y="15177"/>
                </a:lnTo>
                <a:lnTo>
                  <a:pt x="17372" y="15308"/>
                </a:lnTo>
                <a:lnTo>
                  <a:pt x="17176" y="15426"/>
                </a:lnTo>
                <a:lnTo>
                  <a:pt x="16928" y="15557"/>
                </a:lnTo>
                <a:lnTo>
                  <a:pt x="16661" y="15636"/>
                </a:lnTo>
                <a:lnTo>
                  <a:pt x="16359" y="15688"/>
                </a:lnTo>
                <a:lnTo>
                  <a:pt x="16022" y="15715"/>
                </a:lnTo>
                <a:lnTo>
                  <a:pt x="15667" y="15688"/>
                </a:lnTo>
                <a:lnTo>
                  <a:pt x="15294" y="15662"/>
                </a:lnTo>
                <a:lnTo>
                  <a:pt x="14956" y="15583"/>
                </a:lnTo>
                <a:lnTo>
                  <a:pt x="14619" y="15479"/>
                </a:lnTo>
                <a:lnTo>
                  <a:pt x="14281" y="15334"/>
                </a:lnTo>
                <a:lnTo>
                  <a:pt x="13961" y="15177"/>
                </a:lnTo>
                <a:lnTo>
                  <a:pt x="13695" y="14981"/>
                </a:lnTo>
                <a:lnTo>
                  <a:pt x="13588" y="14850"/>
                </a:lnTo>
                <a:lnTo>
                  <a:pt x="13482" y="14732"/>
                </a:lnTo>
                <a:lnTo>
                  <a:pt x="13393" y="14600"/>
                </a:lnTo>
                <a:lnTo>
                  <a:pt x="13322" y="14456"/>
                </a:lnTo>
                <a:lnTo>
                  <a:pt x="13251" y="14299"/>
                </a:lnTo>
                <a:lnTo>
                  <a:pt x="13215" y="14155"/>
                </a:lnTo>
                <a:lnTo>
                  <a:pt x="13180" y="13971"/>
                </a:lnTo>
                <a:lnTo>
                  <a:pt x="13180" y="13801"/>
                </a:lnTo>
                <a:lnTo>
                  <a:pt x="13180" y="13591"/>
                </a:lnTo>
                <a:lnTo>
                  <a:pt x="13215" y="13395"/>
                </a:lnTo>
                <a:lnTo>
                  <a:pt x="13251" y="13198"/>
                </a:lnTo>
                <a:lnTo>
                  <a:pt x="13322" y="13015"/>
                </a:lnTo>
                <a:lnTo>
                  <a:pt x="13393" y="12870"/>
                </a:lnTo>
                <a:lnTo>
                  <a:pt x="13482" y="12713"/>
                </a:lnTo>
                <a:lnTo>
                  <a:pt x="13588" y="12569"/>
                </a:lnTo>
                <a:lnTo>
                  <a:pt x="13730" y="12438"/>
                </a:lnTo>
                <a:lnTo>
                  <a:pt x="13997" y="12215"/>
                </a:lnTo>
                <a:lnTo>
                  <a:pt x="14334" y="12005"/>
                </a:lnTo>
                <a:lnTo>
                  <a:pt x="14690" y="11861"/>
                </a:lnTo>
                <a:lnTo>
                  <a:pt x="15063" y="11756"/>
                </a:lnTo>
                <a:lnTo>
                  <a:pt x="15436" y="11678"/>
                </a:lnTo>
                <a:lnTo>
                  <a:pt x="15809" y="11638"/>
                </a:lnTo>
                <a:lnTo>
                  <a:pt x="16182" y="11638"/>
                </a:lnTo>
                <a:lnTo>
                  <a:pt x="16555" y="11678"/>
                </a:lnTo>
                <a:lnTo>
                  <a:pt x="16910" y="11730"/>
                </a:lnTo>
                <a:lnTo>
                  <a:pt x="17248" y="11835"/>
                </a:lnTo>
                <a:lnTo>
                  <a:pt x="17514" y="11966"/>
                </a:lnTo>
                <a:lnTo>
                  <a:pt x="17763" y="12110"/>
                </a:lnTo>
                <a:lnTo>
                  <a:pt x="17887" y="12215"/>
                </a:lnTo>
                <a:lnTo>
                  <a:pt x="18065" y="12307"/>
                </a:lnTo>
                <a:lnTo>
                  <a:pt x="18260" y="12412"/>
                </a:lnTo>
                <a:lnTo>
                  <a:pt x="18438" y="12464"/>
                </a:lnTo>
                <a:lnTo>
                  <a:pt x="18669" y="12543"/>
                </a:lnTo>
                <a:lnTo>
                  <a:pt x="18882" y="12569"/>
                </a:lnTo>
                <a:lnTo>
                  <a:pt x="19113" y="12595"/>
                </a:lnTo>
                <a:lnTo>
                  <a:pt x="19361" y="12608"/>
                </a:lnTo>
                <a:lnTo>
                  <a:pt x="19592" y="12608"/>
                </a:lnTo>
                <a:lnTo>
                  <a:pt x="19841" y="12595"/>
                </a:lnTo>
                <a:lnTo>
                  <a:pt x="20072" y="12543"/>
                </a:lnTo>
                <a:lnTo>
                  <a:pt x="20321" y="12490"/>
                </a:lnTo>
                <a:lnTo>
                  <a:pt x="20551" y="12438"/>
                </a:lnTo>
                <a:lnTo>
                  <a:pt x="20800" y="12333"/>
                </a:lnTo>
                <a:lnTo>
                  <a:pt x="20996" y="12241"/>
                </a:lnTo>
                <a:lnTo>
                  <a:pt x="21244" y="12110"/>
                </a:lnTo>
                <a:lnTo>
                  <a:pt x="21298" y="12032"/>
                </a:lnTo>
                <a:lnTo>
                  <a:pt x="21404" y="11966"/>
                </a:lnTo>
                <a:lnTo>
                  <a:pt x="21475" y="11861"/>
                </a:lnTo>
                <a:lnTo>
                  <a:pt x="21511" y="11730"/>
                </a:lnTo>
                <a:lnTo>
                  <a:pt x="21617" y="11481"/>
                </a:lnTo>
                <a:lnTo>
                  <a:pt x="21653" y="11180"/>
                </a:lnTo>
                <a:lnTo>
                  <a:pt x="21653" y="10826"/>
                </a:lnTo>
                <a:lnTo>
                  <a:pt x="21653" y="10472"/>
                </a:lnTo>
                <a:lnTo>
                  <a:pt x="21582" y="10092"/>
                </a:lnTo>
                <a:lnTo>
                  <a:pt x="21511" y="9725"/>
                </a:lnTo>
                <a:lnTo>
                  <a:pt x="21298" y="8912"/>
                </a:lnTo>
                <a:lnTo>
                  <a:pt x="21067" y="8191"/>
                </a:lnTo>
                <a:lnTo>
                  <a:pt x="20800" y="7536"/>
                </a:lnTo>
                <a:lnTo>
                  <a:pt x="20551" y="7025"/>
                </a:lnTo>
                <a:lnTo>
                  <a:pt x="20001" y="7103"/>
                </a:lnTo>
                <a:lnTo>
                  <a:pt x="19432" y="7156"/>
                </a:lnTo>
                <a:lnTo>
                  <a:pt x="18846" y="7208"/>
                </a:lnTo>
                <a:lnTo>
                  <a:pt x="18225" y="7208"/>
                </a:lnTo>
                <a:lnTo>
                  <a:pt x="17656" y="7208"/>
                </a:lnTo>
                <a:lnTo>
                  <a:pt x="17070" y="7182"/>
                </a:lnTo>
                <a:lnTo>
                  <a:pt x="16484" y="7156"/>
                </a:lnTo>
                <a:lnTo>
                  <a:pt x="15986" y="7103"/>
                </a:lnTo>
                <a:lnTo>
                  <a:pt x="14992" y="6999"/>
                </a:lnTo>
                <a:lnTo>
                  <a:pt x="14210" y="6907"/>
                </a:lnTo>
                <a:lnTo>
                  <a:pt x="13695" y="6828"/>
                </a:lnTo>
                <a:lnTo>
                  <a:pt x="13517" y="6802"/>
                </a:lnTo>
                <a:lnTo>
                  <a:pt x="13073" y="6645"/>
                </a:lnTo>
                <a:lnTo>
                  <a:pt x="12700" y="6474"/>
                </a:lnTo>
                <a:lnTo>
                  <a:pt x="12363" y="6304"/>
                </a:lnTo>
                <a:lnTo>
                  <a:pt x="12132" y="6094"/>
                </a:lnTo>
                <a:lnTo>
                  <a:pt x="11919" y="5871"/>
                </a:lnTo>
                <a:lnTo>
                  <a:pt x="11776" y="5649"/>
                </a:lnTo>
                <a:lnTo>
                  <a:pt x="11688" y="5413"/>
                </a:lnTo>
                <a:lnTo>
                  <a:pt x="11617" y="5190"/>
                </a:lnTo>
                <a:lnTo>
                  <a:pt x="11617" y="4941"/>
                </a:lnTo>
                <a:lnTo>
                  <a:pt x="11652" y="4718"/>
                </a:lnTo>
                <a:lnTo>
                  <a:pt x="11723" y="4482"/>
                </a:lnTo>
                <a:lnTo>
                  <a:pt x="11812" y="4285"/>
                </a:lnTo>
                <a:lnTo>
                  <a:pt x="11919" y="4089"/>
                </a:lnTo>
                <a:lnTo>
                  <a:pt x="12096" y="3905"/>
                </a:lnTo>
                <a:lnTo>
                  <a:pt x="12292" y="3735"/>
                </a:lnTo>
                <a:lnTo>
                  <a:pt x="12505" y="3604"/>
                </a:lnTo>
                <a:lnTo>
                  <a:pt x="12700" y="3460"/>
                </a:lnTo>
                <a:lnTo>
                  <a:pt x="12878" y="3250"/>
                </a:lnTo>
                <a:lnTo>
                  <a:pt x="13038" y="3027"/>
                </a:lnTo>
                <a:lnTo>
                  <a:pt x="13180" y="2752"/>
                </a:lnTo>
                <a:lnTo>
                  <a:pt x="13286" y="2477"/>
                </a:lnTo>
                <a:lnTo>
                  <a:pt x="13322" y="2175"/>
                </a:lnTo>
                <a:lnTo>
                  <a:pt x="13357" y="1874"/>
                </a:lnTo>
                <a:lnTo>
                  <a:pt x="13286" y="1572"/>
                </a:lnTo>
                <a:lnTo>
                  <a:pt x="13180" y="1271"/>
                </a:lnTo>
                <a:lnTo>
                  <a:pt x="13038" y="983"/>
                </a:lnTo>
                <a:lnTo>
                  <a:pt x="12949" y="865"/>
                </a:lnTo>
                <a:lnTo>
                  <a:pt x="12807" y="733"/>
                </a:lnTo>
                <a:lnTo>
                  <a:pt x="12665" y="616"/>
                </a:lnTo>
                <a:lnTo>
                  <a:pt x="12505" y="511"/>
                </a:lnTo>
                <a:lnTo>
                  <a:pt x="12327" y="406"/>
                </a:lnTo>
                <a:lnTo>
                  <a:pt x="12132" y="314"/>
                </a:lnTo>
                <a:lnTo>
                  <a:pt x="11883" y="235"/>
                </a:lnTo>
                <a:lnTo>
                  <a:pt x="11652" y="183"/>
                </a:lnTo>
                <a:lnTo>
                  <a:pt x="11368" y="104"/>
                </a:lnTo>
                <a:lnTo>
                  <a:pt x="11101" y="78"/>
                </a:lnTo>
                <a:lnTo>
                  <a:pt x="10800" y="52"/>
                </a:lnTo>
                <a:lnTo>
                  <a:pt x="10444" y="52"/>
                </a:lnTo>
                <a:lnTo>
                  <a:pt x="10142" y="52"/>
                </a:lnTo>
                <a:lnTo>
                  <a:pt x="9840" y="78"/>
                </a:lnTo>
                <a:lnTo>
                  <a:pt x="9574" y="104"/>
                </a:lnTo>
                <a:lnTo>
                  <a:pt x="9325" y="157"/>
                </a:lnTo>
                <a:lnTo>
                  <a:pt x="9094" y="209"/>
                </a:lnTo>
                <a:lnTo>
                  <a:pt x="8846" y="262"/>
                </a:lnTo>
                <a:lnTo>
                  <a:pt x="8650" y="340"/>
                </a:lnTo>
                <a:lnTo>
                  <a:pt x="8437" y="432"/>
                </a:lnTo>
                <a:lnTo>
                  <a:pt x="8277" y="511"/>
                </a:lnTo>
                <a:lnTo>
                  <a:pt x="8100" y="616"/>
                </a:lnTo>
                <a:lnTo>
                  <a:pt x="7957" y="707"/>
                </a:lnTo>
                <a:lnTo>
                  <a:pt x="7833" y="838"/>
                </a:lnTo>
                <a:lnTo>
                  <a:pt x="7620" y="1061"/>
                </a:lnTo>
                <a:lnTo>
                  <a:pt x="7442" y="1336"/>
                </a:lnTo>
                <a:lnTo>
                  <a:pt x="7353" y="1599"/>
                </a:lnTo>
                <a:lnTo>
                  <a:pt x="7318" y="1900"/>
                </a:lnTo>
                <a:lnTo>
                  <a:pt x="7318" y="2175"/>
                </a:lnTo>
                <a:lnTo>
                  <a:pt x="7353" y="2450"/>
                </a:lnTo>
                <a:lnTo>
                  <a:pt x="7442" y="2726"/>
                </a:lnTo>
                <a:lnTo>
                  <a:pt x="7620" y="2975"/>
                </a:lnTo>
                <a:lnTo>
                  <a:pt x="7833" y="3198"/>
                </a:lnTo>
                <a:lnTo>
                  <a:pt x="8064" y="3433"/>
                </a:lnTo>
                <a:lnTo>
                  <a:pt x="8295" y="3630"/>
                </a:lnTo>
                <a:lnTo>
                  <a:pt x="8508" y="3853"/>
                </a:lnTo>
                <a:lnTo>
                  <a:pt x="8686" y="4089"/>
                </a:lnTo>
                <a:lnTo>
                  <a:pt x="8775" y="4312"/>
                </a:lnTo>
                <a:lnTo>
                  <a:pt x="8846" y="4561"/>
                </a:lnTo>
                <a:lnTo>
                  <a:pt x="8846" y="4810"/>
                </a:lnTo>
                <a:lnTo>
                  <a:pt x="8810" y="5059"/>
                </a:lnTo>
                <a:lnTo>
                  <a:pt x="8721" y="5295"/>
                </a:lnTo>
                <a:lnTo>
                  <a:pt x="8579" y="5544"/>
                </a:lnTo>
                <a:lnTo>
                  <a:pt x="8366" y="5766"/>
                </a:lnTo>
                <a:lnTo>
                  <a:pt x="8135" y="5976"/>
                </a:lnTo>
                <a:lnTo>
                  <a:pt x="7833" y="6199"/>
                </a:lnTo>
                <a:lnTo>
                  <a:pt x="7478" y="6369"/>
                </a:lnTo>
                <a:lnTo>
                  <a:pt x="7069" y="6527"/>
                </a:lnTo>
                <a:lnTo>
                  <a:pt x="6590" y="6671"/>
                </a:lnTo>
                <a:lnTo>
                  <a:pt x="6092" y="6802"/>
                </a:lnTo>
                <a:lnTo>
                  <a:pt x="5684" y="6802"/>
                </a:lnTo>
                <a:lnTo>
                  <a:pt x="5133" y="6802"/>
                </a:lnTo>
                <a:lnTo>
                  <a:pt x="4547" y="6802"/>
                </a:lnTo>
                <a:lnTo>
                  <a:pt x="3872" y="6802"/>
                </a:lnTo>
                <a:lnTo>
                  <a:pt x="3144" y="6802"/>
                </a:lnTo>
                <a:lnTo>
                  <a:pt x="2362" y="6802"/>
                </a:lnTo>
                <a:lnTo>
                  <a:pt x="1545" y="6802"/>
                </a:lnTo>
                <a:lnTo>
                  <a:pt x="692" y="6802"/>
                </a:lnTo>
                <a:lnTo>
                  <a:pt x="586" y="7234"/>
                </a:lnTo>
                <a:lnTo>
                  <a:pt x="461" y="7837"/>
                </a:lnTo>
                <a:lnTo>
                  <a:pt x="355" y="8493"/>
                </a:lnTo>
                <a:lnTo>
                  <a:pt x="248" y="9187"/>
                </a:lnTo>
                <a:lnTo>
                  <a:pt x="142" y="9869"/>
                </a:lnTo>
                <a:lnTo>
                  <a:pt x="106" y="10498"/>
                </a:lnTo>
                <a:lnTo>
                  <a:pt x="106" y="10983"/>
                </a:lnTo>
                <a:lnTo>
                  <a:pt x="106" y="11311"/>
                </a:lnTo>
                <a:lnTo>
                  <a:pt x="213" y="11481"/>
                </a:lnTo>
                <a:lnTo>
                  <a:pt x="319" y="11651"/>
                </a:lnTo>
                <a:lnTo>
                  <a:pt x="497" y="11783"/>
                </a:lnTo>
                <a:lnTo>
                  <a:pt x="692" y="11914"/>
                </a:lnTo>
                <a:lnTo>
                  <a:pt x="941" y="12032"/>
                </a:lnTo>
                <a:lnTo>
                  <a:pt x="1207" y="12110"/>
                </a:lnTo>
                <a:lnTo>
                  <a:pt x="1509" y="12189"/>
                </a:lnTo>
                <a:lnTo>
                  <a:pt x="1794" y="12241"/>
                </a:lnTo>
                <a:lnTo>
                  <a:pt x="2131" y="12267"/>
                </a:lnTo>
                <a:lnTo>
                  <a:pt x="2433" y="12281"/>
                </a:lnTo>
                <a:lnTo>
                  <a:pt x="2735" y="12267"/>
                </a:lnTo>
                <a:lnTo>
                  <a:pt x="3055" y="12241"/>
                </a:lnTo>
                <a:lnTo>
                  <a:pt x="3357" y="12189"/>
                </a:lnTo>
                <a:lnTo>
                  <a:pt x="3623" y="12084"/>
                </a:lnTo>
                <a:lnTo>
                  <a:pt x="3872" y="11979"/>
                </a:lnTo>
                <a:lnTo>
                  <a:pt x="4103" y="11861"/>
                </a:lnTo>
                <a:lnTo>
                  <a:pt x="4316" y="11704"/>
                </a:lnTo>
                <a:lnTo>
                  <a:pt x="4582" y="11612"/>
                </a:lnTo>
                <a:lnTo>
                  <a:pt x="4849" y="11533"/>
                </a:lnTo>
                <a:lnTo>
                  <a:pt x="5169" y="11507"/>
                </a:lnTo>
                <a:lnTo>
                  <a:pt x="5506" y="11481"/>
                </a:lnTo>
                <a:lnTo>
                  <a:pt x="5808" y="11507"/>
                </a:lnTo>
                <a:lnTo>
                  <a:pt x="6146" y="11560"/>
                </a:lnTo>
                <a:lnTo>
                  <a:pt x="6501" y="11651"/>
                </a:lnTo>
                <a:lnTo>
                  <a:pt x="6803" y="11783"/>
                </a:lnTo>
                <a:lnTo>
                  <a:pt x="7105" y="11940"/>
                </a:lnTo>
                <a:lnTo>
                  <a:pt x="7353" y="12110"/>
                </a:lnTo>
                <a:lnTo>
                  <a:pt x="7584" y="12333"/>
                </a:lnTo>
                <a:lnTo>
                  <a:pt x="7798" y="12595"/>
                </a:lnTo>
                <a:lnTo>
                  <a:pt x="7922" y="12870"/>
                </a:lnTo>
                <a:lnTo>
                  <a:pt x="8028" y="13198"/>
                </a:lnTo>
                <a:lnTo>
                  <a:pt x="8064" y="13526"/>
                </a:lnTo>
                <a:lnTo>
                  <a:pt x="8028" y="13775"/>
                </a:lnTo>
                <a:lnTo>
                  <a:pt x="7922" y="13998"/>
                </a:lnTo>
                <a:lnTo>
                  <a:pt x="7798" y="14220"/>
                </a:lnTo>
                <a:lnTo>
                  <a:pt x="7584" y="14404"/>
                </a:lnTo>
                <a:lnTo>
                  <a:pt x="7353" y="14574"/>
                </a:lnTo>
                <a:lnTo>
                  <a:pt x="7105" y="14732"/>
                </a:lnTo>
                <a:lnTo>
                  <a:pt x="6803" y="14850"/>
                </a:lnTo>
                <a:lnTo>
                  <a:pt x="6501" y="14954"/>
                </a:lnTo>
                <a:lnTo>
                  <a:pt x="6146" y="15033"/>
                </a:lnTo>
                <a:lnTo>
                  <a:pt x="5808" y="15085"/>
                </a:lnTo>
                <a:lnTo>
                  <a:pt x="5506" y="15085"/>
                </a:lnTo>
                <a:lnTo>
                  <a:pt x="5169" y="15059"/>
                </a:lnTo>
                <a:lnTo>
                  <a:pt x="4849" y="15007"/>
                </a:lnTo>
                <a:lnTo>
                  <a:pt x="4582" y="14902"/>
                </a:lnTo>
                <a:lnTo>
                  <a:pt x="4316" y="14784"/>
                </a:lnTo>
                <a:lnTo>
                  <a:pt x="4103" y="14600"/>
                </a:lnTo>
                <a:lnTo>
                  <a:pt x="3907" y="14430"/>
                </a:lnTo>
                <a:lnTo>
                  <a:pt x="3659" y="14299"/>
                </a:lnTo>
                <a:lnTo>
                  <a:pt x="3428" y="14194"/>
                </a:lnTo>
                <a:lnTo>
                  <a:pt x="3179" y="14129"/>
                </a:lnTo>
                <a:lnTo>
                  <a:pt x="2913" y="14102"/>
                </a:lnTo>
                <a:lnTo>
                  <a:pt x="2646" y="14102"/>
                </a:lnTo>
                <a:lnTo>
                  <a:pt x="2362" y="14129"/>
                </a:lnTo>
                <a:lnTo>
                  <a:pt x="2096" y="14168"/>
                </a:lnTo>
                <a:lnTo>
                  <a:pt x="1811" y="14273"/>
                </a:lnTo>
                <a:lnTo>
                  <a:pt x="1545" y="14378"/>
                </a:lnTo>
                <a:lnTo>
                  <a:pt x="1314" y="14496"/>
                </a:lnTo>
                <a:lnTo>
                  <a:pt x="1065" y="14653"/>
                </a:lnTo>
                <a:lnTo>
                  <a:pt x="870" y="14797"/>
                </a:lnTo>
                <a:lnTo>
                  <a:pt x="657" y="14981"/>
                </a:lnTo>
                <a:lnTo>
                  <a:pt x="497" y="15177"/>
                </a:lnTo>
                <a:lnTo>
                  <a:pt x="390" y="15413"/>
                </a:lnTo>
                <a:lnTo>
                  <a:pt x="284" y="15636"/>
                </a:lnTo>
                <a:lnTo>
                  <a:pt x="248" y="15911"/>
                </a:lnTo>
                <a:lnTo>
                  <a:pt x="284" y="16239"/>
                </a:lnTo>
                <a:lnTo>
                  <a:pt x="319" y="16566"/>
                </a:lnTo>
                <a:lnTo>
                  <a:pt x="497" y="17340"/>
                </a:lnTo>
                <a:lnTo>
                  <a:pt x="692" y="18152"/>
                </a:lnTo>
                <a:lnTo>
                  <a:pt x="799" y="18559"/>
                </a:lnTo>
                <a:lnTo>
                  <a:pt x="905" y="18978"/>
                </a:lnTo>
                <a:lnTo>
                  <a:pt x="959" y="19384"/>
                </a:lnTo>
                <a:lnTo>
                  <a:pt x="994" y="19791"/>
                </a:lnTo>
                <a:lnTo>
                  <a:pt x="994" y="20132"/>
                </a:lnTo>
                <a:lnTo>
                  <a:pt x="959" y="20485"/>
                </a:lnTo>
                <a:lnTo>
                  <a:pt x="941" y="20669"/>
                </a:lnTo>
                <a:lnTo>
                  <a:pt x="870" y="20813"/>
                </a:lnTo>
                <a:lnTo>
                  <a:pt x="799" y="20970"/>
                </a:lnTo>
                <a:lnTo>
                  <a:pt x="692" y="21088"/>
                </a:lnTo>
                <a:lnTo>
                  <a:pt x="1474" y="20997"/>
                </a:lnTo>
                <a:lnTo>
                  <a:pt x="2291" y="20866"/>
                </a:lnTo>
                <a:lnTo>
                  <a:pt x="3108" y="20787"/>
                </a:lnTo>
                <a:lnTo>
                  <a:pt x="3907" y="20721"/>
                </a:lnTo>
                <a:lnTo>
                  <a:pt x="4653" y="20695"/>
                </a:lnTo>
                <a:lnTo>
                  <a:pt x="5364" y="20695"/>
                </a:lnTo>
                <a:lnTo>
                  <a:pt x="5701" y="20721"/>
                </a:lnTo>
                <a:lnTo>
                  <a:pt x="6057" y="20761"/>
                </a:lnTo>
                <a:lnTo>
                  <a:pt x="6323" y="20813"/>
                </a:lnTo>
                <a:lnTo>
                  <a:pt x="6625" y="20892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32" name="Puzzle2"/>
          <p:cNvSpPr>
            <a:spLocks noEditPoints="1" noChangeArrowheads="1"/>
          </p:cNvSpPr>
          <p:nvPr/>
        </p:nvSpPr>
        <p:spPr bwMode="auto">
          <a:xfrm>
            <a:off x="4328891" y="4656989"/>
            <a:ext cx="1615707" cy="1112935"/>
          </a:xfrm>
          <a:custGeom>
            <a:avLst/>
            <a:gdLst>
              <a:gd name="T0" fmla="*/ 11 w 21600"/>
              <a:gd name="T1" fmla="*/ 13386 h 21600"/>
              <a:gd name="T2" fmla="*/ 4202 w 21600"/>
              <a:gd name="T3" fmla="*/ 21161 h 21600"/>
              <a:gd name="T4" fmla="*/ 10400 w 21600"/>
              <a:gd name="T5" fmla="*/ 13909 h 21600"/>
              <a:gd name="T6" fmla="*/ 16821 w 21600"/>
              <a:gd name="T7" fmla="*/ 21190 h 21600"/>
              <a:gd name="T8" fmla="*/ 21600 w 21600"/>
              <a:gd name="T9" fmla="*/ 15083 h 21600"/>
              <a:gd name="T10" fmla="*/ 16889 w 21600"/>
              <a:gd name="T11" fmla="*/ 5739 h 21600"/>
              <a:gd name="T12" fmla="*/ 10800 w 21600"/>
              <a:gd name="T13" fmla="*/ 28 h 21600"/>
              <a:gd name="T14" fmla="*/ 4202 w 21600"/>
              <a:gd name="T15" fmla="*/ 5894 h 21600"/>
              <a:gd name="T16" fmla="*/ 5388 w 21600"/>
              <a:gd name="T17" fmla="*/ 6742 h 21600"/>
              <a:gd name="T18" fmla="*/ 16177 w 21600"/>
              <a:gd name="T19" fmla="*/ 20441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4247" y="12354"/>
                </a:moveTo>
                <a:lnTo>
                  <a:pt x="4134" y="12468"/>
                </a:lnTo>
                <a:lnTo>
                  <a:pt x="4010" y="12581"/>
                </a:lnTo>
                <a:lnTo>
                  <a:pt x="3897" y="12637"/>
                </a:lnTo>
                <a:lnTo>
                  <a:pt x="3773" y="12694"/>
                </a:lnTo>
                <a:lnTo>
                  <a:pt x="3637" y="12694"/>
                </a:lnTo>
                <a:lnTo>
                  <a:pt x="3524" y="12694"/>
                </a:lnTo>
                <a:lnTo>
                  <a:pt x="3400" y="12665"/>
                </a:lnTo>
                <a:lnTo>
                  <a:pt x="3287" y="12609"/>
                </a:lnTo>
                <a:lnTo>
                  <a:pt x="3027" y="12496"/>
                </a:lnTo>
                <a:lnTo>
                  <a:pt x="2790" y="12340"/>
                </a:lnTo>
                <a:lnTo>
                  <a:pt x="2530" y="12142"/>
                </a:lnTo>
                <a:lnTo>
                  <a:pt x="2293" y="11987"/>
                </a:lnTo>
                <a:lnTo>
                  <a:pt x="2033" y="11817"/>
                </a:lnTo>
                <a:lnTo>
                  <a:pt x="1773" y="11676"/>
                </a:lnTo>
                <a:lnTo>
                  <a:pt x="1638" y="11662"/>
                </a:lnTo>
                <a:lnTo>
                  <a:pt x="1513" y="11634"/>
                </a:lnTo>
                <a:lnTo>
                  <a:pt x="1378" y="11634"/>
                </a:lnTo>
                <a:lnTo>
                  <a:pt x="1253" y="11634"/>
                </a:lnTo>
                <a:lnTo>
                  <a:pt x="1118" y="11662"/>
                </a:lnTo>
                <a:lnTo>
                  <a:pt x="971" y="11732"/>
                </a:lnTo>
                <a:lnTo>
                  <a:pt x="835" y="11817"/>
                </a:lnTo>
                <a:lnTo>
                  <a:pt x="711" y="11959"/>
                </a:lnTo>
                <a:lnTo>
                  <a:pt x="553" y="12086"/>
                </a:lnTo>
                <a:lnTo>
                  <a:pt x="429" y="12284"/>
                </a:lnTo>
                <a:lnTo>
                  <a:pt x="271" y="12524"/>
                </a:lnTo>
                <a:lnTo>
                  <a:pt x="146" y="12793"/>
                </a:lnTo>
                <a:lnTo>
                  <a:pt x="79" y="12962"/>
                </a:lnTo>
                <a:lnTo>
                  <a:pt x="33" y="13146"/>
                </a:lnTo>
                <a:lnTo>
                  <a:pt x="11" y="13386"/>
                </a:lnTo>
                <a:lnTo>
                  <a:pt x="11" y="13641"/>
                </a:lnTo>
                <a:lnTo>
                  <a:pt x="33" y="13881"/>
                </a:lnTo>
                <a:lnTo>
                  <a:pt x="101" y="14150"/>
                </a:lnTo>
                <a:lnTo>
                  <a:pt x="192" y="14404"/>
                </a:lnTo>
                <a:lnTo>
                  <a:pt x="293" y="14645"/>
                </a:lnTo>
                <a:lnTo>
                  <a:pt x="451" y="14857"/>
                </a:lnTo>
                <a:lnTo>
                  <a:pt x="621" y="15054"/>
                </a:lnTo>
                <a:lnTo>
                  <a:pt x="734" y="15125"/>
                </a:lnTo>
                <a:lnTo>
                  <a:pt x="835" y="15210"/>
                </a:lnTo>
                <a:lnTo>
                  <a:pt x="948" y="15267"/>
                </a:lnTo>
                <a:lnTo>
                  <a:pt x="1084" y="15323"/>
                </a:lnTo>
                <a:lnTo>
                  <a:pt x="1208" y="15351"/>
                </a:lnTo>
                <a:lnTo>
                  <a:pt x="1355" y="15380"/>
                </a:lnTo>
                <a:lnTo>
                  <a:pt x="1513" y="15380"/>
                </a:lnTo>
                <a:lnTo>
                  <a:pt x="1683" y="15380"/>
                </a:lnTo>
                <a:lnTo>
                  <a:pt x="1864" y="15351"/>
                </a:lnTo>
                <a:lnTo>
                  <a:pt x="2033" y="15323"/>
                </a:lnTo>
                <a:lnTo>
                  <a:pt x="2225" y="15238"/>
                </a:lnTo>
                <a:lnTo>
                  <a:pt x="2428" y="15153"/>
                </a:lnTo>
                <a:lnTo>
                  <a:pt x="2745" y="15026"/>
                </a:lnTo>
                <a:lnTo>
                  <a:pt x="3005" y="14913"/>
                </a:lnTo>
                <a:lnTo>
                  <a:pt x="3264" y="14828"/>
                </a:lnTo>
                <a:lnTo>
                  <a:pt x="3513" y="14800"/>
                </a:lnTo>
                <a:lnTo>
                  <a:pt x="3615" y="14828"/>
                </a:lnTo>
                <a:lnTo>
                  <a:pt x="3728" y="14857"/>
                </a:lnTo>
                <a:lnTo>
                  <a:pt x="3807" y="14913"/>
                </a:lnTo>
                <a:lnTo>
                  <a:pt x="3920" y="14998"/>
                </a:lnTo>
                <a:lnTo>
                  <a:pt x="4010" y="15097"/>
                </a:lnTo>
                <a:lnTo>
                  <a:pt x="4089" y="15238"/>
                </a:lnTo>
                <a:lnTo>
                  <a:pt x="4179" y="15408"/>
                </a:lnTo>
                <a:lnTo>
                  <a:pt x="4247" y="15620"/>
                </a:lnTo>
                <a:lnTo>
                  <a:pt x="4326" y="15860"/>
                </a:lnTo>
                <a:lnTo>
                  <a:pt x="4394" y="16129"/>
                </a:lnTo>
                <a:lnTo>
                  <a:pt x="4439" y="16440"/>
                </a:lnTo>
                <a:lnTo>
                  <a:pt x="4507" y="16737"/>
                </a:lnTo>
                <a:lnTo>
                  <a:pt x="4552" y="17090"/>
                </a:lnTo>
                <a:lnTo>
                  <a:pt x="4575" y="17443"/>
                </a:lnTo>
                <a:lnTo>
                  <a:pt x="4586" y="17825"/>
                </a:lnTo>
                <a:lnTo>
                  <a:pt x="4586" y="18193"/>
                </a:lnTo>
                <a:lnTo>
                  <a:pt x="4586" y="18574"/>
                </a:lnTo>
                <a:lnTo>
                  <a:pt x="4586" y="18984"/>
                </a:lnTo>
                <a:lnTo>
                  <a:pt x="4552" y="19366"/>
                </a:lnTo>
                <a:lnTo>
                  <a:pt x="4507" y="19748"/>
                </a:lnTo>
                <a:lnTo>
                  <a:pt x="4462" y="20129"/>
                </a:lnTo>
                <a:lnTo>
                  <a:pt x="4371" y="20483"/>
                </a:lnTo>
                <a:lnTo>
                  <a:pt x="4292" y="20836"/>
                </a:lnTo>
                <a:lnTo>
                  <a:pt x="4202" y="21161"/>
                </a:lnTo>
                <a:lnTo>
                  <a:pt x="4744" y="21161"/>
                </a:lnTo>
                <a:lnTo>
                  <a:pt x="5264" y="21161"/>
                </a:lnTo>
                <a:lnTo>
                  <a:pt x="5784" y="21161"/>
                </a:lnTo>
                <a:lnTo>
                  <a:pt x="6235" y="21161"/>
                </a:lnTo>
                <a:lnTo>
                  <a:pt x="6676" y="21161"/>
                </a:lnTo>
                <a:lnTo>
                  <a:pt x="7060" y="21161"/>
                </a:lnTo>
                <a:lnTo>
                  <a:pt x="7410" y="21161"/>
                </a:lnTo>
                <a:lnTo>
                  <a:pt x="7670" y="21161"/>
                </a:lnTo>
                <a:lnTo>
                  <a:pt x="8020" y="21020"/>
                </a:lnTo>
                <a:lnTo>
                  <a:pt x="8303" y="20893"/>
                </a:lnTo>
                <a:lnTo>
                  <a:pt x="8563" y="20695"/>
                </a:lnTo>
                <a:lnTo>
                  <a:pt x="8800" y="20511"/>
                </a:lnTo>
                <a:lnTo>
                  <a:pt x="8969" y="20285"/>
                </a:lnTo>
                <a:lnTo>
                  <a:pt x="9150" y="20045"/>
                </a:lnTo>
                <a:lnTo>
                  <a:pt x="9252" y="19804"/>
                </a:lnTo>
                <a:lnTo>
                  <a:pt x="9342" y="19550"/>
                </a:lnTo>
                <a:lnTo>
                  <a:pt x="9410" y="19281"/>
                </a:lnTo>
                <a:lnTo>
                  <a:pt x="9433" y="19013"/>
                </a:lnTo>
                <a:lnTo>
                  <a:pt x="9433" y="18744"/>
                </a:lnTo>
                <a:lnTo>
                  <a:pt x="9387" y="18504"/>
                </a:lnTo>
                <a:lnTo>
                  <a:pt x="9320" y="18221"/>
                </a:lnTo>
                <a:lnTo>
                  <a:pt x="9207" y="17981"/>
                </a:lnTo>
                <a:lnTo>
                  <a:pt x="9105" y="17740"/>
                </a:lnTo>
                <a:lnTo>
                  <a:pt x="8924" y="17514"/>
                </a:lnTo>
                <a:lnTo>
                  <a:pt x="8777" y="17274"/>
                </a:lnTo>
                <a:lnTo>
                  <a:pt x="8642" y="17034"/>
                </a:lnTo>
                <a:lnTo>
                  <a:pt x="8563" y="16765"/>
                </a:lnTo>
                <a:lnTo>
                  <a:pt x="8472" y="16468"/>
                </a:lnTo>
                <a:lnTo>
                  <a:pt x="8450" y="16157"/>
                </a:lnTo>
                <a:lnTo>
                  <a:pt x="8450" y="15860"/>
                </a:lnTo>
                <a:lnTo>
                  <a:pt x="8472" y="15563"/>
                </a:lnTo>
                <a:lnTo>
                  <a:pt x="8540" y="15267"/>
                </a:lnTo>
                <a:lnTo>
                  <a:pt x="8642" y="14998"/>
                </a:lnTo>
                <a:lnTo>
                  <a:pt x="8777" y="14729"/>
                </a:lnTo>
                <a:lnTo>
                  <a:pt x="8868" y="14616"/>
                </a:lnTo>
                <a:lnTo>
                  <a:pt x="8969" y="14475"/>
                </a:lnTo>
                <a:lnTo>
                  <a:pt x="9060" y="14376"/>
                </a:lnTo>
                <a:lnTo>
                  <a:pt x="9184" y="14291"/>
                </a:lnTo>
                <a:lnTo>
                  <a:pt x="9297" y="14206"/>
                </a:lnTo>
                <a:lnTo>
                  <a:pt x="9433" y="14121"/>
                </a:lnTo>
                <a:lnTo>
                  <a:pt x="9579" y="14051"/>
                </a:lnTo>
                <a:lnTo>
                  <a:pt x="9726" y="13994"/>
                </a:lnTo>
                <a:lnTo>
                  <a:pt x="9884" y="13938"/>
                </a:lnTo>
                <a:lnTo>
                  <a:pt x="10054" y="13909"/>
                </a:lnTo>
                <a:lnTo>
                  <a:pt x="10257" y="13881"/>
                </a:lnTo>
                <a:lnTo>
                  <a:pt x="10449" y="13881"/>
                </a:lnTo>
                <a:lnTo>
                  <a:pt x="10664" y="13881"/>
                </a:lnTo>
                <a:lnTo>
                  <a:pt x="10856" y="13909"/>
                </a:lnTo>
                <a:lnTo>
                  <a:pt x="11037" y="13966"/>
                </a:lnTo>
                <a:lnTo>
                  <a:pt x="11206" y="14023"/>
                </a:lnTo>
                <a:lnTo>
                  <a:pt x="11353" y="14093"/>
                </a:lnTo>
                <a:lnTo>
                  <a:pt x="11511" y="14178"/>
                </a:lnTo>
                <a:lnTo>
                  <a:pt x="11635" y="14263"/>
                </a:lnTo>
                <a:lnTo>
                  <a:pt x="11748" y="14376"/>
                </a:lnTo>
                <a:lnTo>
                  <a:pt x="11861" y="14475"/>
                </a:lnTo>
                <a:lnTo>
                  <a:pt x="11941" y="14616"/>
                </a:lnTo>
                <a:lnTo>
                  <a:pt x="12031" y="14758"/>
                </a:lnTo>
                <a:lnTo>
                  <a:pt x="12099" y="14885"/>
                </a:lnTo>
                <a:lnTo>
                  <a:pt x="12200" y="15210"/>
                </a:lnTo>
                <a:lnTo>
                  <a:pt x="12268" y="15507"/>
                </a:lnTo>
                <a:lnTo>
                  <a:pt x="12291" y="15832"/>
                </a:lnTo>
                <a:lnTo>
                  <a:pt x="12291" y="16157"/>
                </a:lnTo>
                <a:lnTo>
                  <a:pt x="12246" y="16482"/>
                </a:lnTo>
                <a:lnTo>
                  <a:pt x="12178" y="16807"/>
                </a:lnTo>
                <a:lnTo>
                  <a:pt x="12099" y="17090"/>
                </a:lnTo>
                <a:lnTo>
                  <a:pt x="12008" y="17330"/>
                </a:lnTo>
                <a:lnTo>
                  <a:pt x="11884" y="17542"/>
                </a:lnTo>
                <a:lnTo>
                  <a:pt x="11748" y="17712"/>
                </a:lnTo>
                <a:lnTo>
                  <a:pt x="11613" y="17839"/>
                </a:lnTo>
                <a:lnTo>
                  <a:pt x="11489" y="18037"/>
                </a:lnTo>
                <a:lnTo>
                  <a:pt x="11398" y="18221"/>
                </a:lnTo>
                <a:lnTo>
                  <a:pt x="11319" y="18447"/>
                </a:lnTo>
                <a:lnTo>
                  <a:pt x="11251" y="18659"/>
                </a:lnTo>
                <a:lnTo>
                  <a:pt x="11206" y="18900"/>
                </a:lnTo>
                <a:lnTo>
                  <a:pt x="11184" y="19154"/>
                </a:lnTo>
                <a:lnTo>
                  <a:pt x="11184" y="19423"/>
                </a:lnTo>
                <a:lnTo>
                  <a:pt x="11229" y="19663"/>
                </a:lnTo>
                <a:lnTo>
                  <a:pt x="11297" y="19903"/>
                </a:lnTo>
                <a:lnTo>
                  <a:pt x="11376" y="20158"/>
                </a:lnTo>
                <a:lnTo>
                  <a:pt x="11511" y="20398"/>
                </a:lnTo>
                <a:lnTo>
                  <a:pt x="11681" y="20610"/>
                </a:lnTo>
                <a:lnTo>
                  <a:pt x="11884" y="20808"/>
                </a:lnTo>
                <a:lnTo>
                  <a:pt x="12121" y="20992"/>
                </a:lnTo>
                <a:lnTo>
                  <a:pt x="12404" y="21161"/>
                </a:lnTo>
                <a:lnTo>
                  <a:pt x="12528" y="21190"/>
                </a:lnTo>
                <a:lnTo>
                  <a:pt x="12856" y="21274"/>
                </a:lnTo>
                <a:lnTo>
                  <a:pt x="13330" y="21373"/>
                </a:lnTo>
                <a:lnTo>
                  <a:pt x="13963" y="21486"/>
                </a:lnTo>
                <a:lnTo>
                  <a:pt x="14313" y="21543"/>
                </a:lnTo>
                <a:lnTo>
                  <a:pt x="14652" y="21571"/>
                </a:lnTo>
                <a:lnTo>
                  <a:pt x="15025" y="21600"/>
                </a:lnTo>
                <a:lnTo>
                  <a:pt x="15409" y="21600"/>
                </a:lnTo>
                <a:lnTo>
                  <a:pt x="15782" y="21600"/>
                </a:lnTo>
                <a:lnTo>
                  <a:pt x="16177" y="21571"/>
                </a:lnTo>
                <a:lnTo>
                  <a:pt x="16516" y="21486"/>
                </a:lnTo>
                <a:lnTo>
                  <a:pt x="16889" y="21402"/>
                </a:lnTo>
                <a:lnTo>
                  <a:pt x="16821" y="21190"/>
                </a:lnTo>
                <a:lnTo>
                  <a:pt x="16776" y="20935"/>
                </a:lnTo>
                <a:lnTo>
                  <a:pt x="16742" y="20667"/>
                </a:lnTo>
                <a:lnTo>
                  <a:pt x="16719" y="20370"/>
                </a:lnTo>
                <a:lnTo>
                  <a:pt x="16697" y="19719"/>
                </a:lnTo>
                <a:lnTo>
                  <a:pt x="16697" y="19013"/>
                </a:lnTo>
                <a:lnTo>
                  <a:pt x="16719" y="18306"/>
                </a:lnTo>
                <a:lnTo>
                  <a:pt x="16753" y="17599"/>
                </a:lnTo>
                <a:lnTo>
                  <a:pt x="16821" y="16949"/>
                </a:lnTo>
                <a:lnTo>
                  <a:pt x="16889" y="16383"/>
                </a:lnTo>
                <a:lnTo>
                  <a:pt x="16934" y="16129"/>
                </a:lnTo>
                <a:lnTo>
                  <a:pt x="17002" y="15945"/>
                </a:lnTo>
                <a:lnTo>
                  <a:pt x="17081" y="15790"/>
                </a:lnTo>
                <a:lnTo>
                  <a:pt x="17194" y="15648"/>
                </a:lnTo>
                <a:lnTo>
                  <a:pt x="17318" y="15563"/>
                </a:lnTo>
                <a:lnTo>
                  <a:pt x="17453" y="15507"/>
                </a:lnTo>
                <a:lnTo>
                  <a:pt x="17600" y="15450"/>
                </a:lnTo>
                <a:lnTo>
                  <a:pt x="17758" y="15450"/>
                </a:lnTo>
                <a:lnTo>
                  <a:pt x="17905" y="15479"/>
                </a:lnTo>
                <a:lnTo>
                  <a:pt x="18064" y="15535"/>
                </a:lnTo>
                <a:lnTo>
                  <a:pt x="18233" y="15620"/>
                </a:lnTo>
                <a:lnTo>
                  <a:pt x="18380" y="15733"/>
                </a:lnTo>
                <a:lnTo>
                  <a:pt x="18561" y="15832"/>
                </a:lnTo>
                <a:lnTo>
                  <a:pt x="18707" y="15973"/>
                </a:lnTo>
                <a:lnTo>
                  <a:pt x="18866" y="16129"/>
                </a:lnTo>
                <a:lnTo>
                  <a:pt x="18990" y="16327"/>
                </a:lnTo>
                <a:lnTo>
                  <a:pt x="19125" y="16482"/>
                </a:lnTo>
                <a:lnTo>
                  <a:pt x="19295" y="16624"/>
                </a:lnTo>
                <a:lnTo>
                  <a:pt x="19464" y="16737"/>
                </a:lnTo>
                <a:lnTo>
                  <a:pt x="19668" y="16807"/>
                </a:lnTo>
                <a:lnTo>
                  <a:pt x="19860" y="16836"/>
                </a:lnTo>
                <a:lnTo>
                  <a:pt x="20052" y="16864"/>
                </a:lnTo>
                <a:lnTo>
                  <a:pt x="20266" y="16836"/>
                </a:lnTo>
                <a:lnTo>
                  <a:pt x="20470" y="16793"/>
                </a:lnTo>
                <a:lnTo>
                  <a:pt x="20662" y="16708"/>
                </a:lnTo>
                <a:lnTo>
                  <a:pt x="20854" y="16567"/>
                </a:lnTo>
                <a:lnTo>
                  <a:pt x="21035" y="16412"/>
                </a:lnTo>
                <a:lnTo>
                  <a:pt x="21182" y="16214"/>
                </a:lnTo>
                <a:lnTo>
                  <a:pt x="21340" y="16002"/>
                </a:lnTo>
                <a:lnTo>
                  <a:pt x="21441" y="15733"/>
                </a:lnTo>
                <a:lnTo>
                  <a:pt x="21532" y="15436"/>
                </a:lnTo>
                <a:lnTo>
                  <a:pt x="21600" y="15083"/>
                </a:lnTo>
                <a:lnTo>
                  <a:pt x="21600" y="14885"/>
                </a:lnTo>
                <a:lnTo>
                  <a:pt x="21600" y="14729"/>
                </a:lnTo>
                <a:lnTo>
                  <a:pt x="21600" y="14531"/>
                </a:lnTo>
                <a:lnTo>
                  <a:pt x="21577" y="14376"/>
                </a:lnTo>
                <a:lnTo>
                  <a:pt x="21532" y="14206"/>
                </a:lnTo>
                <a:lnTo>
                  <a:pt x="21487" y="14051"/>
                </a:lnTo>
                <a:lnTo>
                  <a:pt x="21419" y="13909"/>
                </a:lnTo>
                <a:lnTo>
                  <a:pt x="21351" y="13768"/>
                </a:lnTo>
                <a:lnTo>
                  <a:pt x="21204" y="13500"/>
                </a:lnTo>
                <a:lnTo>
                  <a:pt x="21035" y="13287"/>
                </a:lnTo>
                <a:lnTo>
                  <a:pt x="20809" y="13090"/>
                </a:lnTo>
                <a:lnTo>
                  <a:pt x="20594" y="12962"/>
                </a:lnTo>
                <a:lnTo>
                  <a:pt x="20357" y="12821"/>
                </a:lnTo>
                <a:lnTo>
                  <a:pt x="20120" y="12764"/>
                </a:lnTo>
                <a:lnTo>
                  <a:pt x="19882" y="12708"/>
                </a:lnTo>
                <a:lnTo>
                  <a:pt x="19645" y="12736"/>
                </a:lnTo>
                <a:lnTo>
                  <a:pt x="19430" y="12793"/>
                </a:lnTo>
                <a:lnTo>
                  <a:pt x="19227" y="12906"/>
                </a:lnTo>
                <a:lnTo>
                  <a:pt x="19148" y="12962"/>
                </a:lnTo>
                <a:lnTo>
                  <a:pt x="19058" y="13047"/>
                </a:lnTo>
                <a:lnTo>
                  <a:pt x="18990" y="13146"/>
                </a:lnTo>
                <a:lnTo>
                  <a:pt x="18911" y="13259"/>
                </a:lnTo>
                <a:lnTo>
                  <a:pt x="18775" y="13471"/>
                </a:lnTo>
                <a:lnTo>
                  <a:pt x="18628" y="13641"/>
                </a:lnTo>
                <a:lnTo>
                  <a:pt x="18470" y="13740"/>
                </a:lnTo>
                <a:lnTo>
                  <a:pt x="18301" y="13825"/>
                </a:lnTo>
                <a:lnTo>
                  <a:pt x="18143" y="13853"/>
                </a:lnTo>
                <a:lnTo>
                  <a:pt x="17973" y="13881"/>
                </a:lnTo>
                <a:lnTo>
                  <a:pt x="17804" y="13853"/>
                </a:lnTo>
                <a:lnTo>
                  <a:pt x="17646" y="13796"/>
                </a:lnTo>
                <a:lnTo>
                  <a:pt x="17499" y="13726"/>
                </a:lnTo>
                <a:lnTo>
                  <a:pt x="17341" y="13641"/>
                </a:lnTo>
                <a:lnTo>
                  <a:pt x="17216" y="13528"/>
                </a:lnTo>
                <a:lnTo>
                  <a:pt x="17103" y="13386"/>
                </a:lnTo>
                <a:lnTo>
                  <a:pt x="17024" y="13259"/>
                </a:lnTo>
                <a:lnTo>
                  <a:pt x="16934" y="13118"/>
                </a:lnTo>
                <a:lnTo>
                  <a:pt x="16889" y="12991"/>
                </a:lnTo>
                <a:lnTo>
                  <a:pt x="16889" y="12849"/>
                </a:lnTo>
                <a:lnTo>
                  <a:pt x="16889" y="12383"/>
                </a:lnTo>
                <a:lnTo>
                  <a:pt x="16889" y="11662"/>
                </a:lnTo>
                <a:lnTo>
                  <a:pt x="16889" y="10701"/>
                </a:lnTo>
                <a:lnTo>
                  <a:pt x="16889" y="9640"/>
                </a:lnTo>
                <a:lnTo>
                  <a:pt x="16889" y="8566"/>
                </a:lnTo>
                <a:lnTo>
                  <a:pt x="16889" y="7478"/>
                </a:lnTo>
                <a:lnTo>
                  <a:pt x="16889" y="6502"/>
                </a:lnTo>
                <a:lnTo>
                  <a:pt x="16889" y="5739"/>
                </a:lnTo>
                <a:lnTo>
                  <a:pt x="16674" y="5894"/>
                </a:lnTo>
                <a:lnTo>
                  <a:pt x="16414" y="6036"/>
                </a:lnTo>
                <a:lnTo>
                  <a:pt x="16154" y="6177"/>
                </a:lnTo>
                <a:lnTo>
                  <a:pt x="15849" y="6248"/>
                </a:lnTo>
                <a:lnTo>
                  <a:pt x="15544" y="6304"/>
                </a:lnTo>
                <a:lnTo>
                  <a:pt x="15217" y="6332"/>
                </a:lnTo>
                <a:lnTo>
                  <a:pt x="14866" y="6361"/>
                </a:lnTo>
                <a:lnTo>
                  <a:pt x="14550" y="6361"/>
                </a:lnTo>
                <a:lnTo>
                  <a:pt x="14200" y="6332"/>
                </a:lnTo>
                <a:lnTo>
                  <a:pt x="13850" y="6276"/>
                </a:lnTo>
                <a:lnTo>
                  <a:pt x="13522" y="6219"/>
                </a:lnTo>
                <a:lnTo>
                  <a:pt x="13206" y="6149"/>
                </a:lnTo>
                <a:lnTo>
                  <a:pt x="12901" y="6064"/>
                </a:lnTo>
                <a:lnTo>
                  <a:pt x="12618" y="5951"/>
                </a:lnTo>
                <a:lnTo>
                  <a:pt x="12358" y="5838"/>
                </a:lnTo>
                <a:lnTo>
                  <a:pt x="12121" y="5739"/>
                </a:lnTo>
                <a:lnTo>
                  <a:pt x="11941" y="5626"/>
                </a:lnTo>
                <a:lnTo>
                  <a:pt x="11794" y="5513"/>
                </a:lnTo>
                <a:lnTo>
                  <a:pt x="11658" y="5414"/>
                </a:lnTo>
                <a:lnTo>
                  <a:pt x="11556" y="5301"/>
                </a:lnTo>
                <a:lnTo>
                  <a:pt x="11466" y="5187"/>
                </a:lnTo>
                <a:lnTo>
                  <a:pt x="11398" y="5089"/>
                </a:lnTo>
                <a:lnTo>
                  <a:pt x="11376" y="4947"/>
                </a:lnTo>
                <a:lnTo>
                  <a:pt x="11353" y="4834"/>
                </a:lnTo>
                <a:lnTo>
                  <a:pt x="11353" y="4707"/>
                </a:lnTo>
                <a:lnTo>
                  <a:pt x="11376" y="4565"/>
                </a:lnTo>
                <a:lnTo>
                  <a:pt x="11443" y="4410"/>
                </a:lnTo>
                <a:lnTo>
                  <a:pt x="11511" y="4240"/>
                </a:lnTo>
                <a:lnTo>
                  <a:pt x="11703" y="3887"/>
                </a:lnTo>
                <a:lnTo>
                  <a:pt x="11986" y="3505"/>
                </a:lnTo>
                <a:lnTo>
                  <a:pt x="12144" y="3265"/>
                </a:lnTo>
                <a:lnTo>
                  <a:pt x="12246" y="3025"/>
                </a:lnTo>
                <a:lnTo>
                  <a:pt x="12336" y="2756"/>
                </a:lnTo>
                <a:lnTo>
                  <a:pt x="12404" y="2445"/>
                </a:lnTo>
                <a:lnTo>
                  <a:pt x="12438" y="2176"/>
                </a:lnTo>
                <a:lnTo>
                  <a:pt x="12438" y="1880"/>
                </a:lnTo>
                <a:lnTo>
                  <a:pt x="12404" y="1583"/>
                </a:lnTo>
                <a:lnTo>
                  <a:pt x="12336" y="1314"/>
                </a:lnTo>
                <a:lnTo>
                  <a:pt x="12246" y="1046"/>
                </a:lnTo>
                <a:lnTo>
                  <a:pt x="12099" y="791"/>
                </a:lnTo>
                <a:lnTo>
                  <a:pt x="12008" y="692"/>
                </a:lnTo>
                <a:lnTo>
                  <a:pt x="11918" y="579"/>
                </a:lnTo>
                <a:lnTo>
                  <a:pt x="11816" y="466"/>
                </a:lnTo>
                <a:lnTo>
                  <a:pt x="11703" y="381"/>
                </a:lnTo>
                <a:lnTo>
                  <a:pt x="11579" y="310"/>
                </a:lnTo>
                <a:lnTo>
                  <a:pt x="11443" y="226"/>
                </a:lnTo>
                <a:lnTo>
                  <a:pt x="11297" y="169"/>
                </a:lnTo>
                <a:lnTo>
                  <a:pt x="11138" y="113"/>
                </a:lnTo>
                <a:lnTo>
                  <a:pt x="10969" y="56"/>
                </a:lnTo>
                <a:lnTo>
                  <a:pt x="10800" y="28"/>
                </a:lnTo>
                <a:lnTo>
                  <a:pt x="10619" y="28"/>
                </a:lnTo>
                <a:lnTo>
                  <a:pt x="10404" y="28"/>
                </a:lnTo>
                <a:lnTo>
                  <a:pt x="10257" y="28"/>
                </a:lnTo>
                <a:lnTo>
                  <a:pt x="10076" y="56"/>
                </a:lnTo>
                <a:lnTo>
                  <a:pt x="9952" y="84"/>
                </a:lnTo>
                <a:lnTo>
                  <a:pt x="9794" y="141"/>
                </a:lnTo>
                <a:lnTo>
                  <a:pt x="9692" y="226"/>
                </a:lnTo>
                <a:lnTo>
                  <a:pt x="9557" y="282"/>
                </a:lnTo>
                <a:lnTo>
                  <a:pt x="9455" y="381"/>
                </a:lnTo>
                <a:lnTo>
                  <a:pt x="9365" y="466"/>
                </a:lnTo>
                <a:lnTo>
                  <a:pt x="9274" y="579"/>
                </a:lnTo>
                <a:lnTo>
                  <a:pt x="9184" y="692"/>
                </a:lnTo>
                <a:lnTo>
                  <a:pt x="9128" y="791"/>
                </a:lnTo>
                <a:lnTo>
                  <a:pt x="9060" y="932"/>
                </a:lnTo>
                <a:lnTo>
                  <a:pt x="8969" y="1201"/>
                </a:lnTo>
                <a:lnTo>
                  <a:pt x="8913" y="1498"/>
                </a:lnTo>
                <a:lnTo>
                  <a:pt x="8890" y="1795"/>
                </a:lnTo>
                <a:lnTo>
                  <a:pt x="8890" y="2120"/>
                </a:lnTo>
                <a:lnTo>
                  <a:pt x="8913" y="2445"/>
                </a:lnTo>
                <a:lnTo>
                  <a:pt x="8969" y="2756"/>
                </a:lnTo>
                <a:lnTo>
                  <a:pt x="9060" y="3081"/>
                </a:lnTo>
                <a:lnTo>
                  <a:pt x="9173" y="3378"/>
                </a:lnTo>
                <a:lnTo>
                  <a:pt x="9297" y="3647"/>
                </a:lnTo>
                <a:lnTo>
                  <a:pt x="9466" y="3887"/>
                </a:lnTo>
                <a:lnTo>
                  <a:pt x="9579" y="4085"/>
                </a:lnTo>
                <a:lnTo>
                  <a:pt x="9670" y="4269"/>
                </a:lnTo>
                <a:lnTo>
                  <a:pt x="9726" y="4467"/>
                </a:lnTo>
                <a:lnTo>
                  <a:pt x="9771" y="4650"/>
                </a:lnTo>
                <a:lnTo>
                  <a:pt x="9771" y="4834"/>
                </a:lnTo>
                <a:lnTo>
                  <a:pt x="9749" y="5032"/>
                </a:lnTo>
                <a:lnTo>
                  <a:pt x="9715" y="5216"/>
                </a:lnTo>
                <a:lnTo>
                  <a:pt x="9625" y="5385"/>
                </a:lnTo>
                <a:lnTo>
                  <a:pt x="9534" y="5513"/>
                </a:lnTo>
                <a:lnTo>
                  <a:pt x="9410" y="5626"/>
                </a:lnTo>
                <a:lnTo>
                  <a:pt x="9229" y="5710"/>
                </a:lnTo>
                <a:lnTo>
                  <a:pt x="9060" y="5767"/>
                </a:lnTo>
                <a:lnTo>
                  <a:pt x="8845" y="5767"/>
                </a:lnTo>
                <a:lnTo>
                  <a:pt x="8585" y="5739"/>
                </a:lnTo>
                <a:lnTo>
                  <a:pt x="8325" y="5654"/>
                </a:lnTo>
                <a:lnTo>
                  <a:pt x="8020" y="5513"/>
                </a:lnTo>
                <a:lnTo>
                  <a:pt x="7840" y="5442"/>
                </a:lnTo>
                <a:lnTo>
                  <a:pt x="7648" y="5385"/>
                </a:lnTo>
                <a:lnTo>
                  <a:pt x="7433" y="5329"/>
                </a:lnTo>
                <a:lnTo>
                  <a:pt x="7241" y="5301"/>
                </a:lnTo>
                <a:lnTo>
                  <a:pt x="6755" y="5301"/>
                </a:lnTo>
                <a:lnTo>
                  <a:pt x="6281" y="5329"/>
                </a:lnTo>
                <a:lnTo>
                  <a:pt x="5784" y="5385"/>
                </a:lnTo>
                <a:lnTo>
                  <a:pt x="5264" y="5498"/>
                </a:lnTo>
                <a:lnTo>
                  <a:pt x="4744" y="5597"/>
                </a:lnTo>
                <a:lnTo>
                  <a:pt x="4247" y="5739"/>
                </a:lnTo>
                <a:lnTo>
                  <a:pt x="4202" y="5894"/>
                </a:lnTo>
                <a:lnTo>
                  <a:pt x="4202" y="6191"/>
                </a:lnTo>
                <a:lnTo>
                  <a:pt x="4202" y="6545"/>
                </a:lnTo>
                <a:lnTo>
                  <a:pt x="4225" y="6954"/>
                </a:lnTo>
                <a:lnTo>
                  <a:pt x="4315" y="7930"/>
                </a:lnTo>
                <a:lnTo>
                  <a:pt x="4394" y="9018"/>
                </a:lnTo>
                <a:lnTo>
                  <a:pt x="4439" y="9570"/>
                </a:lnTo>
                <a:lnTo>
                  <a:pt x="4462" y="10107"/>
                </a:lnTo>
                <a:lnTo>
                  <a:pt x="4484" y="10630"/>
                </a:lnTo>
                <a:lnTo>
                  <a:pt x="4507" y="11082"/>
                </a:lnTo>
                <a:lnTo>
                  <a:pt x="4484" y="11520"/>
                </a:lnTo>
                <a:lnTo>
                  <a:pt x="4439" y="11874"/>
                </a:lnTo>
                <a:lnTo>
                  <a:pt x="4394" y="12029"/>
                </a:lnTo>
                <a:lnTo>
                  <a:pt x="4349" y="12171"/>
                </a:lnTo>
                <a:lnTo>
                  <a:pt x="4315" y="12284"/>
                </a:lnTo>
                <a:lnTo>
                  <a:pt x="4247" y="12354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33" name="Puzzle4"/>
          <p:cNvSpPr>
            <a:spLocks noEditPoints="1" noChangeArrowheads="1"/>
          </p:cNvSpPr>
          <p:nvPr/>
        </p:nvSpPr>
        <p:spPr bwMode="auto">
          <a:xfrm>
            <a:off x="3703691" y="4643269"/>
            <a:ext cx="974150" cy="1422845"/>
          </a:xfrm>
          <a:custGeom>
            <a:avLst/>
            <a:gdLst>
              <a:gd name="T0" fmla="*/ 8307 w 21600"/>
              <a:gd name="T1" fmla="*/ 11593 h 21600"/>
              <a:gd name="T2" fmla="*/ 453 w 21600"/>
              <a:gd name="T3" fmla="*/ 16938 h 21600"/>
              <a:gd name="T4" fmla="*/ 11500 w 21600"/>
              <a:gd name="T5" fmla="*/ 21600 h 21600"/>
              <a:gd name="T6" fmla="*/ 20920 w 21600"/>
              <a:gd name="T7" fmla="*/ 16751 h 21600"/>
              <a:gd name="T8" fmla="*/ 13972 w 21600"/>
              <a:gd name="T9" fmla="*/ 10888 h 21600"/>
              <a:gd name="T10" fmla="*/ 21033 w 21600"/>
              <a:gd name="T11" fmla="*/ 4716 h 21600"/>
              <a:gd name="T12" fmla="*/ 11102 w 21600"/>
              <a:gd name="T13" fmla="*/ 11 h 21600"/>
              <a:gd name="T14" fmla="*/ 453 w 21600"/>
              <a:gd name="T15" fmla="*/ 4716 h 21600"/>
              <a:gd name="T16" fmla="*/ 2076 w 21600"/>
              <a:gd name="T17" fmla="*/ 5664 h 21600"/>
              <a:gd name="T18" fmla="*/ 20203 w 21600"/>
              <a:gd name="T19" fmla="*/ 1598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3813" y="10590"/>
                </a:moveTo>
                <a:lnTo>
                  <a:pt x="3927" y="10513"/>
                </a:lnTo>
                <a:lnTo>
                  <a:pt x="4078" y="10425"/>
                </a:lnTo>
                <a:lnTo>
                  <a:pt x="4210" y="10359"/>
                </a:lnTo>
                <a:lnTo>
                  <a:pt x="4361" y="10315"/>
                </a:lnTo>
                <a:lnTo>
                  <a:pt x="4682" y="10237"/>
                </a:lnTo>
                <a:lnTo>
                  <a:pt x="5041" y="10193"/>
                </a:lnTo>
                <a:lnTo>
                  <a:pt x="5456" y="10171"/>
                </a:lnTo>
                <a:lnTo>
                  <a:pt x="5853" y="10193"/>
                </a:lnTo>
                <a:lnTo>
                  <a:pt x="6249" y="10260"/>
                </a:lnTo>
                <a:lnTo>
                  <a:pt x="6646" y="10337"/>
                </a:lnTo>
                <a:lnTo>
                  <a:pt x="7004" y="10469"/>
                </a:lnTo>
                <a:lnTo>
                  <a:pt x="7363" y="10612"/>
                </a:lnTo>
                <a:lnTo>
                  <a:pt x="7665" y="10788"/>
                </a:lnTo>
                <a:lnTo>
                  <a:pt x="7911" y="10998"/>
                </a:lnTo>
                <a:lnTo>
                  <a:pt x="8024" y="11097"/>
                </a:lnTo>
                <a:lnTo>
                  <a:pt x="8137" y="11207"/>
                </a:lnTo>
                <a:lnTo>
                  <a:pt x="8194" y="11340"/>
                </a:lnTo>
                <a:lnTo>
                  <a:pt x="8269" y="11461"/>
                </a:lnTo>
                <a:lnTo>
                  <a:pt x="8307" y="11593"/>
                </a:lnTo>
                <a:lnTo>
                  <a:pt x="8307" y="11714"/>
                </a:lnTo>
                <a:lnTo>
                  <a:pt x="8307" y="11868"/>
                </a:lnTo>
                <a:lnTo>
                  <a:pt x="8307" y="12012"/>
                </a:lnTo>
                <a:lnTo>
                  <a:pt x="8194" y="12265"/>
                </a:lnTo>
                <a:lnTo>
                  <a:pt x="8062" y="12519"/>
                </a:lnTo>
                <a:lnTo>
                  <a:pt x="7873" y="12706"/>
                </a:lnTo>
                <a:lnTo>
                  <a:pt x="7627" y="12904"/>
                </a:lnTo>
                <a:lnTo>
                  <a:pt x="7363" y="13048"/>
                </a:lnTo>
                <a:lnTo>
                  <a:pt x="7080" y="13180"/>
                </a:lnTo>
                <a:lnTo>
                  <a:pt x="6759" y="13257"/>
                </a:lnTo>
                <a:lnTo>
                  <a:pt x="6419" y="13345"/>
                </a:lnTo>
                <a:lnTo>
                  <a:pt x="6098" y="13389"/>
                </a:lnTo>
                <a:lnTo>
                  <a:pt x="5739" y="13389"/>
                </a:lnTo>
                <a:lnTo>
                  <a:pt x="5418" y="13389"/>
                </a:lnTo>
                <a:lnTo>
                  <a:pt x="5079" y="13345"/>
                </a:lnTo>
                <a:lnTo>
                  <a:pt x="4758" y="13301"/>
                </a:lnTo>
                <a:lnTo>
                  <a:pt x="4474" y="13213"/>
                </a:lnTo>
                <a:lnTo>
                  <a:pt x="4172" y="13114"/>
                </a:lnTo>
                <a:lnTo>
                  <a:pt x="3965" y="12982"/>
                </a:lnTo>
                <a:lnTo>
                  <a:pt x="3738" y="12838"/>
                </a:lnTo>
                <a:lnTo>
                  <a:pt x="3493" y="12706"/>
                </a:lnTo>
                <a:lnTo>
                  <a:pt x="3228" y="12607"/>
                </a:lnTo>
                <a:lnTo>
                  <a:pt x="2945" y="12519"/>
                </a:lnTo>
                <a:lnTo>
                  <a:pt x="2700" y="12431"/>
                </a:lnTo>
                <a:lnTo>
                  <a:pt x="2397" y="12375"/>
                </a:lnTo>
                <a:lnTo>
                  <a:pt x="2152" y="12331"/>
                </a:lnTo>
                <a:lnTo>
                  <a:pt x="1888" y="12309"/>
                </a:lnTo>
                <a:lnTo>
                  <a:pt x="1642" y="12309"/>
                </a:lnTo>
                <a:lnTo>
                  <a:pt x="1397" y="12331"/>
                </a:lnTo>
                <a:lnTo>
                  <a:pt x="1170" y="12397"/>
                </a:lnTo>
                <a:lnTo>
                  <a:pt x="962" y="12453"/>
                </a:lnTo>
                <a:lnTo>
                  <a:pt x="774" y="12563"/>
                </a:lnTo>
                <a:lnTo>
                  <a:pt x="623" y="12684"/>
                </a:lnTo>
                <a:lnTo>
                  <a:pt x="528" y="12838"/>
                </a:lnTo>
                <a:lnTo>
                  <a:pt x="453" y="13026"/>
                </a:lnTo>
                <a:lnTo>
                  <a:pt x="339" y="13477"/>
                </a:lnTo>
                <a:lnTo>
                  <a:pt x="226" y="13984"/>
                </a:lnTo>
                <a:lnTo>
                  <a:pt x="151" y="14535"/>
                </a:lnTo>
                <a:lnTo>
                  <a:pt x="113" y="15075"/>
                </a:lnTo>
                <a:lnTo>
                  <a:pt x="113" y="15626"/>
                </a:lnTo>
                <a:lnTo>
                  <a:pt x="151" y="16133"/>
                </a:lnTo>
                <a:lnTo>
                  <a:pt x="188" y="16376"/>
                </a:lnTo>
                <a:lnTo>
                  <a:pt x="264" y="16585"/>
                </a:lnTo>
                <a:lnTo>
                  <a:pt x="339" y="16773"/>
                </a:lnTo>
                <a:lnTo>
                  <a:pt x="453" y="16938"/>
                </a:lnTo>
                <a:lnTo>
                  <a:pt x="1095" y="16883"/>
                </a:lnTo>
                <a:lnTo>
                  <a:pt x="1963" y="16795"/>
                </a:lnTo>
                <a:lnTo>
                  <a:pt x="2945" y="16751"/>
                </a:lnTo>
                <a:lnTo>
                  <a:pt x="3965" y="16706"/>
                </a:lnTo>
                <a:lnTo>
                  <a:pt x="5022" y="16684"/>
                </a:lnTo>
                <a:lnTo>
                  <a:pt x="5947" y="16684"/>
                </a:lnTo>
                <a:lnTo>
                  <a:pt x="6759" y="16706"/>
                </a:lnTo>
                <a:lnTo>
                  <a:pt x="7363" y="16751"/>
                </a:lnTo>
                <a:lnTo>
                  <a:pt x="7948" y="16839"/>
                </a:lnTo>
                <a:lnTo>
                  <a:pt x="8458" y="16916"/>
                </a:lnTo>
                <a:lnTo>
                  <a:pt x="8893" y="17026"/>
                </a:lnTo>
                <a:lnTo>
                  <a:pt x="9289" y="17158"/>
                </a:lnTo>
                <a:lnTo>
                  <a:pt x="9572" y="17280"/>
                </a:lnTo>
                <a:lnTo>
                  <a:pt x="9799" y="17412"/>
                </a:lnTo>
                <a:lnTo>
                  <a:pt x="9969" y="17555"/>
                </a:lnTo>
                <a:lnTo>
                  <a:pt x="10120" y="17687"/>
                </a:lnTo>
                <a:lnTo>
                  <a:pt x="10158" y="17831"/>
                </a:lnTo>
                <a:lnTo>
                  <a:pt x="10195" y="17974"/>
                </a:lnTo>
                <a:lnTo>
                  <a:pt x="10158" y="18128"/>
                </a:lnTo>
                <a:lnTo>
                  <a:pt x="10082" y="18271"/>
                </a:lnTo>
                <a:lnTo>
                  <a:pt x="9969" y="18426"/>
                </a:lnTo>
                <a:lnTo>
                  <a:pt x="9837" y="18569"/>
                </a:lnTo>
                <a:lnTo>
                  <a:pt x="9648" y="18701"/>
                </a:lnTo>
                <a:lnTo>
                  <a:pt x="9440" y="18822"/>
                </a:lnTo>
                <a:lnTo>
                  <a:pt x="9213" y="18999"/>
                </a:lnTo>
                <a:lnTo>
                  <a:pt x="9044" y="19186"/>
                </a:lnTo>
                <a:lnTo>
                  <a:pt x="8893" y="19395"/>
                </a:lnTo>
                <a:lnTo>
                  <a:pt x="8817" y="19627"/>
                </a:lnTo>
                <a:lnTo>
                  <a:pt x="8779" y="19858"/>
                </a:lnTo>
                <a:lnTo>
                  <a:pt x="8779" y="20112"/>
                </a:lnTo>
                <a:lnTo>
                  <a:pt x="8855" y="20354"/>
                </a:lnTo>
                <a:lnTo>
                  <a:pt x="8968" y="20586"/>
                </a:lnTo>
                <a:lnTo>
                  <a:pt x="9138" y="20817"/>
                </a:lnTo>
                <a:lnTo>
                  <a:pt x="9365" y="21026"/>
                </a:lnTo>
                <a:lnTo>
                  <a:pt x="9610" y="21192"/>
                </a:lnTo>
                <a:lnTo>
                  <a:pt x="9950" y="21368"/>
                </a:lnTo>
                <a:lnTo>
                  <a:pt x="10120" y="21445"/>
                </a:lnTo>
                <a:lnTo>
                  <a:pt x="10346" y="21511"/>
                </a:lnTo>
                <a:lnTo>
                  <a:pt x="10516" y="21555"/>
                </a:lnTo>
                <a:lnTo>
                  <a:pt x="10743" y="21600"/>
                </a:lnTo>
                <a:lnTo>
                  <a:pt x="10988" y="21644"/>
                </a:lnTo>
                <a:lnTo>
                  <a:pt x="11215" y="21666"/>
                </a:lnTo>
                <a:lnTo>
                  <a:pt x="11498" y="21666"/>
                </a:lnTo>
                <a:lnTo>
                  <a:pt x="11762" y="21666"/>
                </a:lnTo>
                <a:lnTo>
                  <a:pt x="12253" y="21644"/>
                </a:lnTo>
                <a:lnTo>
                  <a:pt x="12763" y="21577"/>
                </a:lnTo>
                <a:lnTo>
                  <a:pt x="13197" y="21467"/>
                </a:lnTo>
                <a:lnTo>
                  <a:pt x="13556" y="21346"/>
                </a:lnTo>
                <a:lnTo>
                  <a:pt x="13896" y="21192"/>
                </a:lnTo>
                <a:lnTo>
                  <a:pt x="14179" y="21026"/>
                </a:lnTo>
                <a:lnTo>
                  <a:pt x="14444" y="20839"/>
                </a:lnTo>
                <a:lnTo>
                  <a:pt x="14576" y="20641"/>
                </a:lnTo>
                <a:lnTo>
                  <a:pt x="14727" y="20431"/>
                </a:lnTo>
                <a:lnTo>
                  <a:pt x="14765" y="20200"/>
                </a:lnTo>
                <a:lnTo>
                  <a:pt x="14802" y="19991"/>
                </a:lnTo>
                <a:lnTo>
                  <a:pt x="14727" y="19759"/>
                </a:lnTo>
                <a:lnTo>
                  <a:pt x="14613" y="19550"/>
                </a:lnTo>
                <a:lnTo>
                  <a:pt x="14444" y="19307"/>
                </a:lnTo>
                <a:lnTo>
                  <a:pt x="14217" y="19098"/>
                </a:lnTo>
                <a:lnTo>
                  <a:pt x="13934" y="18911"/>
                </a:lnTo>
                <a:lnTo>
                  <a:pt x="13669" y="18745"/>
                </a:lnTo>
                <a:lnTo>
                  <a:pt x="13462" y="18547"/>
                </a:lnTo>
                <a:lnTo>
                  <a:pt x="13311" y="18337"/>
                </a:lnTo>
                <a:lnTo>
                  <a:pt x="13197" y="18150"/>
                </a:lnTo>
                <a:lnTo>
                  <a:pt x="13122" y="17941"/>
                </a:lnTo>
                <a:lnTo>
                  <a:pt x="13122" y="17720"/>
                </a:lnTo>
                <a:lnTo>
                  <a:pt x="13122" y="17533"/>
                </a:lnTo>
                <a:lnTo>
                  <a:pt x="13197" y="17346"/>
                </a:lnTo>
                <a:lnTo>
                  <a:pt x="13273" y="17158"/>
                </a:lnTo>
                <a:lnTo>
                  <a:pt x="13386" y="16982"/>
                </a:lnTo>
                <a:lnTo>
                  <a:pt x="13537" y="16839"/>
                </a:lnTo>
                <a:lnTo>
                  <a:pt x="13707" y="16706"/>
                </a:lnTo>
                <a:lnTo>
                  <a:pt x="13896" y="16607"/>
                </a:lnTo>
                <a:lnTo>
                  <a:pt x="14104" y="16519"/>
                </a:lnTo>
                <a:lnTo>
                  <a:pt x="14330" y="16453"/>
                </a:lnTo>
                <a:lnTo>
                  <a:pt x="14538" y="16431"/>
                </a:lnTo>
                <a:lnTo>
                  <a:pt x="14897" y="16453"/>
                </a:lnTo>
                <a:lnTo>
                  <a:pt x="15406" y="16497"/>
                </a:lnTo>
                <a:lnTo>
                  <a:pt x="16105" y="16541"/>
                </a:lnTo>
                <a:lnTo>
                  <a:pt x="16898" y="16607"/>
                </a:lnTo>
                <a:lnTo>
                  <a:pt x="17804" y="16651"/>
                </a:lnTo>
                <a:lnTo>
                  <a:pt x="18786" y="16684"/>
                </a:lnTo>
                <a:lnTo>
                  <a:pt x="19844" y="16728"/>
                </a:lnTo>
                <a:lnTo>
                  <a:pt x="20920" y="16751"/>
                </a:lnTo>
                <a:lnTo>
                  <a:pt x="21109" y="16497"/>
                </a:lnTo>
                <a:lnTo>
                  <a:pt x="21241" y="16222"/>
                </a:lnTo>
                <a:lnTo>
                  <a:pt x="21392" y="15946"/>
                </a:lnTo>
                <a:lnTo>
                  <a:pt x="21467" y="15648"/>
                </a:lnTo>
                <a:lnTo>
                  <a:pt x="21543" y="15351"/>
                </a:lnTo>
                <a:lnTo>
                  <a:pt x="21618" y="15042"/>
                </a:lnTo>
                <a:lnTo>
                  <a:pt x="21618" y="14745"/>
                </a:lnTo>
                <a:lnTo>
                  <a:pt x="21618" y="14447"/>
                </a:lnTo>
                <a:lnTo>
                  <a:pt x="21618" y="14150"/>
                </a:lnTo>
                <a:lnTo>
                  <a:pt x="21581" y="13852"/>
                </a:lnTo>
                <a:lnTo>
                  <a:pt x="21505" y="13577"/>
                </a:lnTo>
                <a:lnTo>
                  <a:pt x="21430" y="13301"/>
                </a:lnTo>
                <a:lnTo>
                  <a:pt x="21354" y="13048"/>
                </a:lnTo>
                <a:lnTo>
                  <a:pt x="21241" y="12816"/>
                </a:lnTo>
                <a:lnTo>
                  <a:pt x="21146" y="12607"/>
                </a:lnTo>
                <a:lnTo>
                  <a:pt x="21033" y="12431"/>
                </a:lnTo>
                <a:lnTo>
                  <a:pt x="20920" y="12265"/>
                </a:lnTo>
                <a:lnTo>
                  <a:pt x="20769" y="12144"/>
                </a:lnTo>
                <a:lnTo>
                  <a:pt x="20637" y="12034"/>
                </a:lnTo>
                <a:lnTo>
                  <a:pt x="20486" y="11946"/>
                </a:lnTo>
                <a:lnTo>
                  <a:pt x="20297" y="11891"/>
                </a:lnTo>
                <a:lnTo>
                  <a:pt x="20165" y="11846"/>
                </a:lnTo>
                <a:lnTo>
                  <a:pt x="19976" y="11824"/>
                </a:lnTo>
                <a:lnTo>
                  <a:pt x="19806" y="11802"/>
                </a:lnTo>
                <a:lnTo>
                  <a:pt x="19390" y="11824"/>
                </a:lnTo>
                <a:lnTo>
                  <a:pt x="18956" y="11891"/>
                </a:lnTo>
                <a:lnTo>
                  <a:pt x="18503" y="11968"/>
                </a:lnTo>
                <a:lnTo>
                  <a:pt x="17993" y="12078"/>
                </a:lnTo>
                <a:lnTo>
                  <a:pt x="17653" y="12144"/>
                </a:lnTo>
                <a:lnTo>
                  <a:pt x="17332" y="12199"/>
                </a:lnTo>
                <a:lnTo>
                  <a:pt x="17049" y="12221"/>
                </a:lnTo>
                <a:lnTo>
                  <a:pt x="16747" y="12243"/>
                </a:lnTo>
                <a:lnTo>
                  <a:pt x="16464" y="12243"/>
                </a:lnTo>
                <a:lnTo>
                  <a:pt x="16218" y="12243"/>
                </a:lnTo>
                <a:lnTo>
                  <a:pt x="15992" y="12221"/>
                </a:lnTo>
                <a:lnTo>
                  <a:pt x="15746" y="12199"/>
                </a:lnTo>
                <a:lnTo>
                  <a:pt x="15520" y="12155"/>
                </a:lnTo>
                <a:lnTo>
                  <a:pt x="15350" y="12122"/>
                </a:lnTo>
                <a:lnTo>
                  <a:pt x="15161" y="12056"/>
                </a:lnTo>
                <a:lnTo>
                  <a:pt x="14972" y="11990"/>
                </a:lnTo>
                <a:lnTo>
                  <a:pt x="14689" y="11846"/>
                </a:lnTo>
                <a:lnTo>
                  <a:pt x="14444" y="11670"/>
                </a:lnTo>
                <a:lnTo>
                  <a:pt x="14255" y="11483"/>
                </a:lnTo>
                <a:lnTo>
                  <a:pt x="14104" y="11295"/>
                </a:lnTo>
                <a:lnTo>
                  <a:pt x="14028" y="11086"/>
                </a:lnTo>
                <a:lnTo>
                  <a:pt x="13972" y="10888"/>
                </a:lnTo>
                <a:lnTo>
                  <a:pt x="13972" y="10700"/>
                </a:lnTo>
                <a:lnTo>
                  <a:pt x="14009" y="10513"/>
                </a:lnTo>
                <a:lnTo>
                  <a:pt x="14066" y="10359"/>
                </a:lnTo>
                <a:lnTo>
                  <a:pt x="14179" y="10215"/>
                </a:lnTo>
                <a:lnTo>
                  <a:pt x="14406" y="10006"/>
                </a:lnTo>
                <a:lnTo>
                  <a:pt x="14651" y="9830"/>
                </a:lnTo>
                <a:lnTo>
                  <a:pt x="14878" y="9686"/>
                </a:lnTo>
                <a:lnTo>
                  <a:pt x="15123" y="9554"/>
                </a:lnTo>
                <a:lnTo>
                  <a:pt x="15350" y="9477"/>
                </a:lnTo>
                <a:lnTo>
                  <a:pt x="15558" y="9411"/>
                </a:lnTo>
                <a:lnTo>
                  <a:pt x="15803" y="9345"/>
                </a:lnTo>
                <a:lnTo>
                  <a:pt x="16030" y="9323"/>
                </a:lnTo>
                <a:lnTo>
                  <a:pt x="16256" y="9301"/>
                </a:lnTo>
                <a:lnTo>
                  <a:pt x="16464" y="9323"/>
                </a:lnTo>
                <a:lnTo>
                  <a:pt x="16690" y="9345"/>
                </a:lnTo>
                <a:lnTo>
                  <a:pt x="16898" y="9367"/>
                </a:lnTo>
                <a:lnTo>
                  <a:pt x="17332" y="9477"/>
                </a:lnTo>
                <a:lnTo>
                  <a:pt x="17767" y="9598"/>
                </a:lnTo>
                <a:lnTo>
                  <a:pt x="18163" y="9731"/>
                </a:lnTo>
                <a:lnTo>
                  <a:pt x="18597" y="9874"/>
                </a:lnTo>
                <a:lnTo>
                  <a:pt x="18994" y="10006"/>
                </a:lnTo>
                <a:lnTo>
                  <a:pt x="19428" y="10083"/>
                </a:lnTo>
                <a:lnTo>
                  <a:pt x="19617" y="10127"/>
                </a:lnTo>
                <a:lnTo>
                  <a:pt x="19844" y="10149"/>
                </a:lnTo>
                <a:lnTo>
                  <a:pt x="20013" y="10149"/>
                </a:lnTo>
                <a:lnTo>
                  <a:pt x="20240" y="10127"/>
                </a:lnTo>
                <a:lnTo>
                  <a:pt x="20410" y="10105"/>
                </a:lnTo>
                <a:lnTo>
                  <a:pt x="20637" y="10061"/>
                </a:lnTo>
                <a:lnTo>
                  <a:pt x="20844" y="9984"/>
                </a:lnTo>
                <a:lnTo>
                  <a:pt x="21033" y="9896"/>
                </a:lnTo>
                <a:lnTo>
                  <a:pt x="21146" y="9830"/>
                </a:lnTo>
                <a:lnTo>
                  <a:pt x="21203" y="9753"/>
                </a:lnTo>
                <a:lnTo>
                  <a:pt x="21279" y="9642"/>
                </a:lnTo>
                <a:lnTo>
                  <a:pt x="21354" y="9521"/>
                </a:lnTo>
                <a:lnTo>
                  <a:pt x="21430" y="9246"/>
                </a:lnTo>
                <a:lnTo>
                  <a:pt x="21430" y="8904"/>
                </a:lnTo>
                <a:lnTo>
                  <a:pt x="21430" y="8540"/>
                </a:lnTo>
                <a:lnTo>
                  <a:pt x="21392" y="8144"/>
                </a:lnTo>
                <a:lnTo>
                  <a:pt x="21354" y="7714"/>
                </a:lnTo>
                <a:lnTo>
                  <a:pt x="21279" y="7295"/>
                </a:lnTo>
                <a:lnTo>
                  <a:pt x="21146" y="6446"/>
                </a:lnTo>
                <a:lnTo>
                  <a:pt x="20995" y="5686"/>
                </a:lnTo>
                <a:lnTo>
                  <a:pt x="20958" y="5366"/>
                </a:lnTo>
                <a:lnTo>
                  <a:pt x="20958" y="5091"/>
                </a:lnTo>
                <a:lnTo>
                  <a:pt x="20958" y="4860"/>
                </a:lnTo>
                <a:lnTo>
                  <a:pt x="21033" y="4716"/>
                </a:lnTo>
                <a:lnTo>
                  <a:pt x="20637" y="4860"/>
                </a:lnTo>
                <a:lnTo>
                  <a:pt x="20127" y="4992"/>
                </a:lnTo>
                <a:lnTo>
                  <a:pt x="19617" y="5069"/>
                </a:lnTo>
                <a:lnTo>
                  <a:pt x="19032" y="5157"/>
                </a:lnTo>
                <a:lnTo>
                  <a:pt x="18465" y="5201"/>
                </a:lnTo>
                <a:lnTo>
                  <a:pt x="17842" y="5245"/>
                </a:lnTo>
                <a:lnTo>
                  <a:pt x="17219" y="5267"/>
                </a:lnTo>
                <a:lnTo>
                  <a:pt x="16615" y="5267"/>
                </a:lnTo>
                <a:lnTo>
                  <a:pt x="15992" y="5245"/>
                </a:lnTo>
                <a:lnTo>
                  <a:pt x="15369" y="5201"/>
                </a:lnTo>
                <a:lnTo>
                  <a:pt x="14840" y="5157"/>
                </a:lnTo>
                <a:lnTo>
                  <a:pt x="14293" y="5091"/>
                </a:lnTo>
                <a:lnTo>
                  <a:pt x="13783" y="5014"/>
                </a:lnTo>
                <a:lnTo>
                  <a:pt x="13386" y="4926"/>
                </a:lnTo>
                <a:lnTo>
                  <a:pt x="13027" y="4815"/>
                </a:lnTo>
                <a:lnTo>
                  <a:pt x="12725" y="4716"/>
                </a:lnTo>
                <a:lnTo>
                  <a:pt x="12480" y="4606"/>
                </a:lnTo>
                <a:lnTo>
                  <a:pt x="12291" y="4496"/>
                </a:lnTo>
                <a:lnTo>
                  <a:pt x="12197" y="4397"/>
                </a:lnTo>
                <a:lnTo>
                  <a:pt x="12083" y="4286"/>
                </a:lnTo>
                <a:lnTo>
                  <a:pt x="12046" y="4187"/>
                </a:lnTo>
                <a:lnTo>
                  <a:pt x="12008" y="4077"/>
                </a:lnTo>
                <a:lnTo>
                  <a:pt x="12046" y="3967"/>
                </a:lnTo>
                <a:lnTo>
                  <a:pt x="12121" y="3868"/>
                </a:lnTo>
                <a:lnTo>
                  <a:pt x="12197" y="3735"/>
                </a:lnTo>
                <a:lnTo>
                  <a:pt x="12291" y="3614"/>
                </a:lnTo>
                <a:lnTo>
                  <a:pt x="12442" y="3482"/>
                </a:lnTo>
                <a:lnTo>
                  <a:pt x="12631" y="3361"/>
                </a:lnTo>
                <a:lnTo>
                  <a:pt x="13065" y="3085"/>
                </a:lnTo>
                <a:lnTo>
                  <a:pt x="13537" y="2766"/>
                </a:lnTo>
                <a:lnTo>
                  <a:pt x="13783" y="2578"/>
                </a:lnTo>
                <a:lnTo>
                  <a:pt x="13934" y="2380"/>
                </a:lnTo>
                <a:lnTo>
                  <a:pt x="14028" y="2171"/>
                </a:lnTo>
                <a:lnTo>
                  <a:pt x="14104" y="1961"/>
                </a:lnTo>
                <a:lnTo>
                  <a:pt x="14104" y="1730"/>
                </a:lnTo>
                <a:lnTo>
                  <a:pt x="14066" y="1498"/>
                </a:lnTo>
                <a:lnTo>
                  <a:pt x="13972" y="1267"/>
                </a:lnTo>
                <a:lnTo>
                  <a:pt x="13820" y="1057"/>
                </a:lnTo>
                <a:lnTo>
                  <a:pt x="13594" y="837"/>
                </a:lnTo>
                <a:lnTo>
                  <a:pt x="13386" y="628"/>
                </a:lnTo>
                <a:lnTo>
                  <a:pt x="13103" y="462"/>
                </a:lnTo>
                <a:lnTo>
                  <a:pt x="12763" y="308"/>
                </a:lnTo>
                <a:lnTo>
                  <a:pt x="12404" y="187"/>
                </a:lnTo>
                <a:lnTo>
                  <a:pt x="12008" y="77"/>
                </a:lnTo>
                <a:lnTo>
                  <a:pt x="11574" y="33"/>
                </a:lnTo>
                <a:lnTo>
                  <a:pt x="11102" y="11"/>
                </a:lnTo>
                <a:lnTo>
                  <a:pt x="10667" y="11"/>
                </a:lnTo>
                <a:lnTo>
                  <a:pt x="10233" y="77"/>
                </a:lnTo>
                <a:lnTo>
                  <a:pt x="9837" y="187"/>
                </a:lnTo>
                <a:lnTo>
                  <a:pt x="9440" y="286"/>
                </a:lnTo>
                <a:lnTo>
                  <a:pt x="9062" y="462"/>
                </a:lnTo>
                <a:lnTo>
                  <a:pt x="8741" y="628"/>
                </a:lnTo>
                <a:lnTo>
                  <a:pt x="8458" y="815"/>
                </a:lnTo>
                <a:lnTo>
                  <a:pt x="8232" y="1035"/>
                </a:lnTo>
                <a:lnTo>
                  <a:pt x="8062" y="1245"/>
                </a:lnTo>
                <a:lnTo>
                  <a:pt x="7911" y="1476"/>
                </a:lnTo>
                <a:lnTo>
                  <a:pt x="7835" y="1708"/>
                </a:lnTo>
                <a:lnTo>
                  <a:pt x="7797" y="1961"/>
                </a:lnTo>
                <a:lnTo>
                  <a:pt x="7835" y="2193"/>
                </a:lnTo>
                <a:lnTo>
                  <a:pt x="7948" y="2402"/>
                </a:lnTo>
                <a:lnTo>
                  <a:pt x="8062" y="2534"/>
                </a:lnTo>
                <a:lnTo>
                  <a:pt x="8175" y="2644"/>
                </a:lnTo>
                <a:lnTo>
                  <a:pt x="8269" y="2744"/>
                </a:lnTo>
                <a:lnTo>
                  <a:pt x="8420" y="2832"/>
                </a:lnTo>
                <a:lnTo>
                  <a:pt x="8704" y="3019"/>
                </a:lnTo>
                <a:lnTo>
                  <a:pt x="8968" y="3206"/>
                </a:lnTo>
                <a:lnTo>
                  <a:pt x="9138" y="3405"/>
                </a:lnTo>
                <a:lnTo>
                  <a:pt x="9327" y="3570"/>
                </a:lnTo>
                <a:lnTo>
                  <a:pt x="9440" y="3735"/>
                </a:lnTo>
                <a:lnTo>
                  <a:pt x="9516" y="3890"/>
                </a:lnTo>
                <a:lnTo>
                  <a:pt x="9534" y="4033"/>
                </a:lnTo>
                <a:lnTo>
                  <a:pt x="9534" y="4165"/>
                </a:lnTo>
                <a:lnTo>
                  <a:pt x="9516" y="4286"/>
                </a:lnTo>
                <a:lnTo>
                  <a:pt x="9440" y="4397"/>
                </a:lnTo>
                <a:lnTo>
                  <a:pt x="9327" y="4496"/>
                </a:lnTo>
                <a:lnTo>
                  <a:pt x="9176" y="4562"/>
                </a:lnTo>
                <a:lnTo>
                  <a:pt x="9006" y="4628"/>
                </a:lnTo>
                <a:lnTo>
                  <a:pt x="8779" y="4694"/>
                </a:lnTo>
                <a:lnTo>
                  <a:pt x="8534" y="4716"/>
                </a:lnTo>
                <a:lnTo>
                  <a:pt x="8232" y="4716"/>
                </a:lnTo>
                <a:lnTo>
                  <a:pt x="7118" y="4738"/>
                </a:lnTo>
                <a:lnTo>
                  <a:pt x="5947" y="4771"/>
                </a:lnTo>
                <a:lnTo>
                  <a:pt x="4795" y="4815"/>
                </a:lnTo>
                <a:lnTo>
                  <a:pt x="3681" y="4860"/>
                </a:lnTo>
                <a:lnTo>
                  <a:pt x="2662" y="4882"/>
                </a:lnTo>
                <a:lnTo>
                  <a:pt x="1755" y="4882"/>
                </a:lnTo>
                <a:lnTo>
                  <a:pt x="1359" y="4860"/>
                </a:lnTo>
                <a:lnTo>
                  <a:pt x="981" y="4837"/>
                </a:lnTo>
                <a:lnTo>
                  <a:pt x="698" y="4771"/>
                </a:lnTo>
                <a:lnTo>
                  <a:pt x="453" y="4716"/>
                </a:lnTo>
                <a:lnTo>
                  <a:pt x="453" y="5322"/>
                </a:lnTo>
                <a:lnTo>
                  <a:pt x="453" y="6083"/>
                </a:lnTo>
                <a:lnTo>
                  <a:pt x="453" y="6909"/>
                </a:lnTo>
                <a:lnTo>
                  <a:pt x="453" y="7780"/>
                </a:lnTo>
                <a:lnTo>
                  <a:pt x="453" y="8606"/>
                </a:lnTo>
                <a:lnTo>
                  <a:pt x="453" y="9345"/>
                </a:lnTo>
                <a:lnTo>
                  <a:pt x="453" y="9918"/>
                </a:lnTo>
                <a:lnTo>
                  <a:pt x="453" y="10282"/>
                </a:lnTo>
                <a:lnTo>
                  <a:pt x="490" y="10381"/>
                </a:lnTo>
                <a:lnTo>
                  <a:pt x="547" y="10491"/>
                </a:lnTo>
                <a:lnTo>
                  <a:pt x="660" y="10590"/>
                </a:lnTo>
                <a:lnTo>
                  <a:pt x="811" y="10700"/>
                </a:lnTo>
                <a:lnTo>
                  <a:pt x="981" y="10811"/>
                </a:lnTo>
                <a:lnTo>
                  <a:pt x="1208" y="10888"/>
                </a:lnTo>
                <a:lnTo>
                  <a:pt x="1453" y="10954"/>
                </a:lnTo>
                <a:lnTo>
                  <a:pt x="1718" y="11020"/>
                </a:lnTo>
                <a:lnTo>
                  <a:pt x="1963" y="11064"/>
                </a:lnTo>
                <a:lnTo>
                  <a:pt x="2265" y="11086"/>
                </a:lnTo>
                <a:lnTo>
                  <a:pt x="2548" y="11064"/>
                </a:lnTo>
                <a:lnTo>
                  <a:pt x="2794" y="11042"/>
                </a:lnTo>
                <a:lnTo>
                  <a:pt x="3096" y="10976"/>
                </a:lnTo>
                <a:lnTo>
                  <a:pt x="3341" y="10888"/>
                </a:lnTo>
                <a:lnTo>
                  <a:pt x="3606" y="10766"/>
                </a:lnTo>
                <a:lnTo>
                  <a:pt x="3813" y="10590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34" name="Puzzle1"/>
          <p:cNvSpPr>
            <a:spLocks noEditPoints="1" noChangeArrowheads="1"/>
          </p:cNvSpPr>
          <p:nvPr/>
        </p:nvSpPr>
        <p:spPr bwMode="auto">
          <a:xfrm>
            <a:off x="3389861" y="4136437"/>
            <a:ext cx="1635699" cy="848218"/>
          </a:xfrm>
          <a:custGeom>
            <a:avLst/>
            <a:gdLst>
              <a:gd name="T0" fmla="*/ 16740 w 21600"/>
              <a:gd name="T1" fmla="*/ 21078 h 21600"/>
              <a:gd name="T2" fmla="*/ 16976 w 21600"/>
              <a:gd name="T3" fmla="*/ 521 h 21600"/>
              <a:gd name="T4" fmla="*/ 4725 w 21600"/>
              <a:gd name="T5" fmla="*/ 856 h 21600"/>
              <a:gd name="T6" fmla="*/ 5040 w 21600"/>
              <a:gd name="T7" fmla="*/ 21004 h 21600"/>
              <a:gd name="T8" fmla="*/ 10811 w 21600"/>
              <a:gd name="T9" fmla="*/ 12885 h 21600"/>
              <a:gd name="T10" fmla="*/ 10845 w 21600"/>
              <a:gd name="T11" fmla="*/ 8714 h 21600"/>
              <a:gd name="T12" fmla="*/ 21600 w 21600"/>
              <a:gd name="T13" fmla="*/ 10000 h 21600"/>
              <a:gd name="T14" fmla="*/ 56 w 21600"/>
              <a:gd name="T15" fmla="*/ 10000 h 21600"/>
              <a:gd name="T16" fmla="*/ 6086 w 21600"/>
              <a:gd name="T17" fmla="*/ 2569 h 21600"/>
              <a:gd name="T18" fmla="*/ 16132 w 21600"/>
              <a:gd name="T19" fmla="*/ 19552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9360" y="20836"/>
                </a:moveTo>
                <a:lnTo>
                  <a:pt x="9528" y="20836"/>
                </a:lnTo>
                <a:lnTo>
                  <a:pt x="9686" y="20762"/>
                </a:lnTo>
                <a:lnTo>
                  <a:pt x="9810" y="20687"/>
                </a:lnTo>
                <a:lnTo>
                  <a:pt x="9922" y="20575"/>
                </a:lnTo>
                <a:lnTo>
                  <a:pt x="10012" y="20426"/>
                </a:lnTo>
                <a:lnTo>
                  <a:pt x="10068" y="20296"/>
                </a:lnTo>
                <a:lnTo>
                  <a:pt x="10113" y="20110"/>
                </a:lnTo>
                <a:lnTo>
                  <a:pt x="10136" y="19905"/>
                </a:lnTo>
                <a:lnTo>
                  <a:pt x="10136" y="19682"/>
                </a:lnTo>
                <a:lnTo>
                  <a:pt x="10113" y="19440"/>
                </a:lnTo>
                <a:lnTo>
                  <a:pt x="10068" y="19142"/>
                </a:lnTo>
                <a:lnTo>
                  <a:pt x="10012" y="18900"/>
                </a:lnTo>
                <a:lnTo>
                  <a:pt x="9900" y="18620"/>
                </a:lnTo>
                <a:lnTo>
                  <a:pt x="9787" y="18285"/>
                </a:lnTo>
                <a:lnTo>
                  <a:pt x="9641" y="17968"/>
                </a:lnTo>
                <a:lnTo>
                  <a:pt x="9472" y="17652"/>
                </a:lnTo>
                <a:lnTo>
                  <a:pt x="9382" y="17466"/>
                </a:lnTo>
                <a:lnTo>
                  <a:pt x="9315" y="17298"/>
                </a:lnTo>
                <a:lnTo>
                  <a:pt x="9258" y="17112"/>
                </a:lnTo>
                <a:lnTo>
                  <a:pt x="9191" y="16926"/>
                </a:lnTo>
                <a:lnTo>
                  <a:pt x="9123" y="16535"/>
                </a:lnTo>
                <a:lnTo>
                  <a:pt x="9101" y="16144"/>
                </a:lnTo>
                <a:lnTo>
                  <a:pt x="9101" y="15753"/>
                </a:lnTo>
                <a:lnTo>
                  <a:pt x="9168" y="15362"/>
                </a:lnTo>
                <a:lnTo>
                  <a:pt x="9236" y="14971"/>
                </a:lnTo>
                <a:lnTo>
                  <a:pt x="9360" y="14580"/>
                </a:lnTo>
                <a:lnTo>
                  <a:pt x="9495" y="14244"/>
                </a:lnTo>
                <a:lnTo>
                  <a:pt x="9663" y="13891"/>
                </a:lnTo>
                <a:lnTo>
                  <a:pt x="9855" y="13611"/>
                </a:lnTo>
                <a:lnTo>
                  <a:pt x="10068" y="13351"/>
                </a:lnTo>
                <a:lnTo>
                  <a:pt x="10293" y="13146"/>
                </a:lnTo>
                <a:lnTo>
                  <a:pt x="10552" y="12997"/>
                </a:lnTo>
                <a:lnTo>
                  <a:pt x="10811" y="12885"/>
                </a:lnTo>
                <a:lnTo>
                  <a:pt x="11069" y="12866"/>
                </a:lnTo>
                <a:lnTo>
                  <a:pt x="11351" y="12885"/>
                </a:lnTo>
                <a:lnTo>
                  <a:pt x="11610" y="12997"/>
                </a:lnTo>
                <a:lnTo>
                  <a:pt x="11846" y="13183"/>
                </a:lnTo>
                <a:lnTo>
                  <a:pt x="12060" y="13388"/>
                </a:lnTo>
                <a:lnTo>
                  <a:pt x="12251" y="13648"/>
                </a:lnTo>
                <a:lnTo>
                  <a:pt x="12419" y="13928"/>
                </a:lnTo>
                <a:lnTo>
                  <a:pt x="12555" y="14244"/>
                </a:lnTo>
                <a:lnTo>
                  <a:pt x="12690" y="14617"/>
                </a:lnTo>
                <a:lnTo>
                  <a:pt x="12768" y="15008"/>
                </a:lnTo>
                <a:lnTo>
                  <a:pt x="12836" y="15399"/>
                </a:lnTo>
                <a:lnTo>
                  <a:pt x="12858" y="15753"/>
                </a:lnTo>
                <a:lnTo>
                  <a:pt x="12858" y="16144"/>
                </a:lnTo>
                <a:lnTo>
                  <a:pt x="12813" y="16535"/>
                </a:lnTo>
                <a:lnTo>
                  <a:pt x="12746" y="16888"/>
                </a:lnTo>
                <a:lnTo>
                  <a:pt x="12667" y="17224"/>
                </a:lnTo>
                <a:lnTo>
                  <a:pt x="12510" y="17503"/>
                </a:lnTo>
                <a:lnTo>
                  <a:pt x="12228" y="18043"/>
                </a:lnTo>
                <a:lnTo>
                  <a:pt x="11970" y="18546"/>
                </a:lnTo>
                <a:lnTo>
                  <a:pt x="11868" y="18751"/>
                </a:lnTo>
                <a:lnTo>
                  <a:pt x="11778" y="18974"/>
                </a:lnTo>
                <a:lnTo>
                  <a:pt x="11711" y="19179"/>
                </a:lnTo>
                <a:lnTo>
                  <a:pt x="11666" y="19365"/>
                </a:lnTo>
                <a:lnTo>
                  <a:pt x="11632" y="19570"/>
                </a:lnTo>
                <a:lnTo>
                  <a:pt x="11632" y="19756"/>
                </a:lnTo>
                <a:lnTo>
                  <a:pt x="11632" y="19942"/>
                </a:lnTo>
                <a:lnTo>
                  <a:pt x="11643" y="20110"/>
                </a:lnTo>
                <a:lnTo>
                  <a:pt x="11711" y="20296"/>
                </a:lnTo>
                <a:lnTo>
                  <a:pt x="11801" y="20464"/>
                </a:lnTo>
                <a:lnTo>
                  <a:pt x="11891" y="20650"/>
                </a:lnTo>
                <a:lnTo>
                  <a:pt x="12037" y="20836"/>
                </a:lnTo>
                <a:lnTo>
                  <a:pt x="12206" y="21004"/>
                </a:lnTo>
                <a:lnTo>
                  <a:pt x="12419" y="21190"/>
                </a:lnTo>
                <a:lnTo>
                  <a:pt x="12667" y="21320"/>
                </a:lnTo>
                <a:lnTo>
                  <a:pt x="12960" y="21432"/>
                </a:lnTo>
                <a:lnTo>
                  <a:pt x="13286" y="21544"/>
                </a:lnTo>
                <a:lnTo>
                  <a:pt x="13612" y="21655"/>
                </a:lnTo>
                <a:lnTo>
                  <a:pt x="13983" y="21693"/>
                </a:lnTo>
                <a:lnTo>
                  <a:pt x="14343" y="21730"/>
                </a:lnTo>
                <a:lnTo>
                  <a:pt x="14715" y="21730"/>
                </a:lnTo>
                <a:lnTo>
                  <a:pt x="15075" y="21730"/>
                </a:lnTo>
                <a:lnTo>
                  <a:pt x="15446" y="21655"/>
                </a:lnTo>
                <a:lnTo>
                  <a:pt x="15794" y="21581"/>
                </a:lnTo>
                <a:lnTo>
                  <a:pt x="16132" y="21432"/>
                </a:lnTo>
                <a:lnTo>
                  <a:pt x="16458" y="21302"/>
                </a:lnTo>
                <a:lnTo>
                  <a:pt x="16740" y="21078"/>
                </a:lnTo>
                <a:lnTo>
                  <a:pt x="16976" y="20836"/>
                </a:lnTo>
                <a:lnTo>
                  <a:pt x="17043" y="20650"/>
                </a:lnTo>
                <a:lnTo>
                  <a:pt x="17088" y="20426"/>
                </a:lnTo>
                <a:lnTo>
                  <a:pt x="17133" y="20222"/>
                </a:lnTo>
                <a:lnTo>
                  <a:pt x="17156" y="19980"/>
                </a:lnTo>
                <a:lnTo>
                  <a:pt x="17167" y="19477"/>
                </a:lnTo>
                <a:lnTo>
                  <a:pt x="17167" y="18974"/>
                </a:lnTo>
                <a:lnTo>
                  <a:pt x="17156" y="18397"/>
                </a:lnTo>
                <a:lnTo>
                  <a:pt x="17111" y="17820"/>
                </a:lnTo>
                <a:lnTo>
                  <a:pt x="17066" y="17261"/>
                </a:lnTo>
                <a:lnTo>
                  <a:pt x="16998" y="16646"/>
                </a:lnTo>
                <a:lnTo>
                  <a:pt x="16852" y="15511"/>
                </a:lnTo>
                <a:lnTo>
                  <a:pt x="16740" y="14393"/>
                </a:lnTo>
                <a:lnTo>
                  <a:pt x="16717" y="13928"/>
                </a:lnTo>
                <a:lnTo>
                  <a:pt x="16695" y="13462"/>
                </a:lnTo>
                <a:lnTo>
                  <a:pt x="16717" y="13071"/>
                </a:lnTo>
                <a:lnTo>
                  <a:pt x="16785" y="12755"/>
                </a:lnTo>
                <a:lnTo>
                  <a:pt x="16852" y="12419"/>
                </a:lnTo>
                <a:lnTo>
                  <a:pt x="16953" y="12140"/>
                </a:lnTo>
                <a:lnTo>
                  <a:pt x="17088" y="11898"/>
                </a:lnTo>
                <a:lnTo>
                  <a:pt x="17212" y="11675"/>
                </a:lnTo>
                <a:lnTo>
                  <a:pt x="17370" y="11470"/>
                </a:lnTo>
                <a:lnTo>
                  <a:pt x="17516" y="11284"/>
                </a:lnTo>
                <a:lnTo>
                  <a:pt x="17696" y="11135"/>
                </a:lnTo>
                <a:lnTo>
                  <a:pt x="17865" y="11042"/>
                </a:lnTo>
                <a:lnTo>
                  <a:pt x="18033" y="10930"/>
                </a:lnTo>
                <a:lnTo>
                  <a:pt x="18213" y="10893"/>
                </a:lnTo>
                <a:lnTo>
                  <a:pt x="18382" y="10893"/>
                </a:lnTo>
                <a:lnTo>
                  <a:pt x="18551" y="10967"/>
                </a:lnTo>
                <a:lnTo>
                  <a:pt x="18708" y="11042"/>
                </a:lnTo>
                <a:lnTo>
                  <a:pt x="18855" y="11172"/>
                </a:lnTo>
                <a:lnTo>
                  <a:pt x="19012" y="11358"/>
                </a:lnTo>
                <a:lnTo>
                  <a:pt x="19136" y="11600"/>
                </a:lnTo>
                <a:lnTo>
                  <a:pt x="19271" y="11861"/>
                </a:lnTo>
                <a:lnTo>
                  <a:pt x="19440" y="12028"/>
                </a:lnTo>
                <a:lnTo>
                  <a:pt x="19608" y="12177"/>
                </a:lnTo>
                <a:lnTo>
                  <a:pt x="19822" y="12289"/>
                </a:lnTo>
                <a:lnTo>
                  <a:pt x="20025" y="12289"/>
                </a:lnTo>
                <a:lnTo>
                  <a:pt x="20238" y="12289"/>
                </a:lnTo>
                <a:lnTo>
                  <a:pt x="20452" y="12215"/>
                </a:lnTo>
                <a:lnTo>
                  <a:pt x="20643" y="12103"/>
                </a:lnTo>
                <a:lnTo>
                  <a:pt x="20846" y="11973"/>
                </a:lnTo>
                <a:lnTo>
                  <a:pt x="21037" y="11786"/>
                </a:lnTo>
                <a:lnTo>
                  <a:pt x="21206" y="11563"/>
                </a:lnTo>
                <a:lnTo>
                  <a:pt x="21363" y="11321"/>
                </a:lnTo>
                <a:lnTo>
                  <a:pt x="21465" y="11079"/>
                </a:lnTo>
                <a:lnTo>
                  <a:pt x="21577" y="10744"/>
                </a:lnTo>
                <a:lnTo>
                  <a:pt x="21622" y="10427"/>
                </a:lnTo>
                <a:lnTo>
                  <a:pt x="21645" y="10111"/>
                </a:lnTo>
                <a:lnTo>
                  <a:pt x="21622" y="9608"/>
                </a:lnTo>
                <a:lnTo>
                  <a:pt x="21577" y="9142"/>
                </a:lnTo>
                <a:lnTo>
                  <a:pt x="21465" y="8751"/>
                </a:lnTo>
                <a:lnTo>
                  <a:pt x="21363" y="8397"/>
                </a:lnTo>
                <a:lnTo>
                  <a:pt x="21206" y="8062"/>
                </a:lnTo>
                <a:lnTo>
                  <a:pt x="21037" y="7820"/>
                </a:lnTo>
                <a:lnTo>
                  <a:pt x="20846" y="7597"/>
                </a:lnTo>
                <a:lnTo>
                  <a:pt x="20643" y="7429"/>
                </a:lnTo>
                <a:lnTo>
                  <a:pt x="20452" y="7317"/>
                </a:lnTo>
                <a:lnTo>
                  <a:pt x="20238" y="7206"/>
                </a:lnTo>
                <a:lnTo>
                  <a:pt x="20025" y="7168"/>
                </a:lnTo>
                <a:lnTo>
                  <a:pt x="19822" y="7206"/>
                </a:lnTo>
                <a:lnTo>
                  <a:pt x="19608" y="7243"/>
                </a:lnTo>
                <a:lnTo>
                  <a:pt x="19440" y="7355"/>
                </a:lnTo>
                <a:lnTo>
                  <a:pt x="19271" y="7504"/>
                </a:lnTo>
                <a:lnTo>
                  <a:pt x="19136" y="7708"/>
                </a:lnTo>
                <a:lnTo>
                  <a:pt x="19012" y="7895"/>
                </a:lnTo>
                <a:lnTo>
                  <a:pt x="18832" y="8025"/>
                </a:lnTo>
                <a:lnTo>
                  <a:pt x="18663" y="8174"/>
                </a:lnTo>
                <a:lnTo>
                  <a:pt x="18472" y="8248"/>
                </a:lnTo>
                <a:lnTo>
                  <a:pt x="18270" y="8286"/>
                </a:lnTo>
                <a:lnTo>
                  <a:pt x="18078" y="8323"/>
                </a:lnTo>
                <a:lnTo>
                  <a:pt x="17887" y="8323"/>
                </a:lnTo>
                <a:lnTo>
                  <a:pt x="17696" y="8248"/>
                </a:lnTo>
                <a:lnTo>
                  <a:pt x="17493" y="8174"/>
                </a:lnTo>
                <a:lnTo>
                  <a:pt x="17302" y="8062"/>
                </a:lnTo>
                <a:lnTo>
                  <a:pt x="17133" y="7969"/>
                </a:lnTo>
                <a:lnTo>
                  <a:pt x="16976" y="7783"/>
                </a:lnTo>
                <a:lnTo>
                  <a:pt x="16852" y="7597"/>
                </a:lnTo>
                <a:lnTo>
                  <a:pt x="16740" y="7429"/>
                </a:lnTo>
                <a:lnTo>
                  <a:pt x="16672" y="7168"/>
                </a:lnTo>
                <a:lnTo>
                  <a:pt x="16638" y="6926"/>
                </a:lnTo>
                <a:lnTo>
                  <a:pt x="16616" y="6498"/>
                </a:lnTo>
                <a:lnTo>
                  <a:pt x="16616" y="5772"/>
                </a:lnTo>
                <a:lnTo>
                  <a:pt x="16650" y="4915"/>
                </a:lnTo>
                <a:lnTo>
                  <a:pt x="16695" y="3928"/>
                </a:lnTo>
                <a:lnTo>
                  <a:pt x="16762" y="2960"/>
                </a:lnTo>
                <a:lnTo>
                  <a:pt x="16830" y="1992"/>
                </a:lnTo>
                <a:lnTo>
                  <a:pt x="16908" y="1173"/>
                </a:lnTo>
                <a:lnTo>
                  <a:pt x="16976" y="521"/>
                </a:lnTo>
                <a:lnTo>
                  <a:pt x="16953" y="521"/>
                </a:lnTo>
                <a:lnTo>
                  <a:pt x="16931" y="521"/>
                </a:lnTo>
                <a:lnTo>
                  <a:pt x="16267" y="484"/>
                </a:lnTo>
                <a:lnTo>
                  <a:pt x="15637" y="428"/>
                </a:lnTo>
                <a:lnTo>
                  <a:pt x="15063" y="353"/>
                </a:lnTo>
                <a:lnTo>
                  <a:pt x="14523" y="279"/>
                </a:lnTo>
                <a:lnTo>
                  <a:pt x="14040" y="167"/>
                </a:lnTo>
                <a:lnTo>
                  <a:pt x="13635" y="93"/>
                </a:lnTo>
                <a:lnTo>
                  <a:pt x="13331" y="18"/>
                </a:lnTo>
                <a:lnTo>
                  <a:pt x="13117" y="18"/>
                </a:lnTo>
                <a:lnTo>
                  <a:pt x="12982" y="18"/>
                </a:lnTo>
                <a:lnTo>
                  <a:pt x="12858" y="130"/>
                </a:lnTo>
                <a:lnTo>
                  <a:pt x="12723" y="279"/>
                </a:lnTo>
                <a:lnTo>
                  <a:pt x="12622" y="446"/>
                </a:lnTo>
                <a:lnTo>
                  <a:pt x="12510" y="670"/>
                </a:lnTo>
                <a:lnTo>
                  <a:pt x="12419" y="912"/>
                </a:lnTo>
                <a:lnTo>
                  <a:pt x="12363" y="1210"/>
                </a:lnTo>
                <a:lnTo>
                  <a:pt x="12318" y="1526"/>
                </a:lnTo>
                <a:lnTo>
                  <a:pt x="12273" y="1843"/>
                </a:lnTo>
                <a:lnTo>
                  <a:pt x="12251" y="2215"/>
                </a:lnTo>
                <a:lnTo>
                  <a:pt x="12273" y="2532"/>
                </a:lnTo>
                <a:lnTo>
                  <a:pt x="12318" y="2886"/>
                </a:lnTo>
                <a:lnTo>
                  <a:pt x="12386" y="3240"/>
                </a:lnTo>
                <a:lnTo>
                  <a:pt x="12464" y="3556"/>
                </a:lnTo>
                <a:lnTo>
                  <a:pt x="12577" y="3891"/>
                </a:lnTo>
                <a:lnTo>
                  <a:pt x="12746" y="4171"/>
                </a:lnTo>
                <a:lnTo>
                  <a:pt x="12926" y="4487"/>
                </a:lnTo>
                <a:lnTo>
                  <a:pt x="13050" y="4860"/>
                </a:lnTo>
                <a:lnTo>
                  <a:pt x="13162" y="5251"/>
                </a:lnTo>
                <a:lnTo>
                  <a:pt x="13218" y="5604"/>
                </a:lnTo>
                <a:lnTo>
                  <a:pt x="13263" y="5995"/>
                </a:lnTo>
                <a:lnTo>
                  <a:pt x="13241" y="6386"/>
                </a:lnTo>
                <a:lnTo>
                  <a:pt x="13218" y="6740"/>
                </a:lnTo>
                <a:lnTo>
                  <a:pt x="13139" y="7094"/>
                </a:lnTo>
                <a:lnTo>
                  <a:pt x="13050" y="7429"/>
                </a:lnTo>
                <a:lnTo>
                  <a:pt x="12903" y="7746"/>
                </a:lnTo>
                <a:lnTo>
                  <a:pt x="12723" y="8025"/>
                </a:lnTo>
                <a:lnTo>
                  <a:pt x="12532" y="8286"/>
                </a:lnTo>
                <a:lnTo>
                  <a:pt x="12318" y="8491"/>
                </a:lnTo>
                <a:lnTo>
                  <a:pt x="12060" y="8677"/>
                </a:lnTo>
                <a:lnTo>
                  <a:pt x="11756" y="8788"/>
                </a:lnTo>
                <a:lnTo>
                  <a:pt x="11452" y="8826"/>
                </a:lnTo>
                <a:lnTo>
                  <a:pt x="11283" y="8826"/>
                </a:lnTo>
                <a:lnTo>
                  <a:pt x="11126" y="8826"/>
                </a:lnTo>
                <a:lnTo>
                  <a:pt x="11002" y="8788"/>
                </a:lnTo>
                <a:lnTo>
                  <a:pt x="10845" y="8714"/>
                </a:lnTo>
                <a:lnTo>
                  <a:pt x="10721" y="8640"/>
                </a:lnTo>
                <a:lnTo>
                  <a:pt x="10608" y="8565"/>
                </a:lnTo>
                <a:lnTo>
                  <a:pt x="10485" y="8453"/>
                </a:lnTo>
                <a:lnTo>
                  <a:pt x="10372" y="8323"/>
                </a:lnTo>
                <a:lnTo>
                  <a:pt x="10181" y="8062"/>
                </a:lnTo>
                <a:lnTo>
                  <a:pt x="10035" y="7746"/>
                </a:lnTo>
                <a:lnTo>
                  <a:pt x="9900" y="7392"/>
                </a:lnTo>
                <a:lnTo>
                  <a:pt x="9787" y="7001"/>
                </a:lnTo>
                <a:lnTo>
                  <a:pt x="9731" y="6610"/>
                </a:lnTo>
                <a:lnTo>
                  <a:pt x="9686" y="6219"/>
                </a:lnTo>
                <a:lnTo>
                  <a:pt x="9663" y="5772"/>
                </a:lnTo>
                <a:lnTo>
                  <a:pt x="9686" y="5381"/>
                </a:lnTo>
                <a:lnTo>
                  <a:pt x="9753" y="4990"/>
                </a:lnTo>
                <a:lnTo>
                  <a:pt x="9832" y="4636"/>
                </a:lnTo>
                <a:lnTo>
                  <a:pt x="9945" y="4320"/>
                </a:lnTo>
                <a:lnTo>
                  <a:pt x="10068" y="4022"/>
                </a:lnTo>
                <a:lnTo>
                  <a:pt x="10203" y="3817"/>
                </a:lnTo>
                <a:lnTo>
                  <a:pt x="10316" y="3593"/>
                </a:lnTo>
                <a:lnTo>
                  <a:pt x="10395" y="3351"/>
                </a:lnTo>
                <a:lnTo>
                  <a:pt x="10462" y="3109"/>
                </a:lnTo>
                <a:lnTo>
                  <a:pt x="10507" y="2848"/>
                </a:lnTo>
                <a:lnTo>
                  <a:pt x="10530" y="2606"/>
                </a:lnTo>
                <a:lnTo>
                  <a:pt x="10507" y="2346"/>
                </a:lnTo>
                <a:lnTo>
                  <a:pt x="10462" y="2141"/>
                </a:lnTo>
                <a:lnTo>
                  <a:pt x="10395" y="1880"/>
                </a:lnTo>
                <a:lnTo>
                  <a:pt x="10293" y="1638"/>
                </a:lnTo>
                <a:lnTo>
                  <a:pt x="10158" y="1415"/>
                </a:lnTo>
                <a:lnTo>
                  <a:pt x="9967" y="1210"/>
                </a:lnTo>
                <a:lnTo>
                  <a:pt x="9753" y="986"/>
                </a:lnTo>
                <a:lnTo>
                  <a:pt x="9495" y="819"/>
                </a:lnTo>
                <a:lnTo>
                  <a:pt x="9191" y="670"/>
                </a:lnTo>
                <a:lnTo>
                  <a:pt x="8842" y="521"/>
                </a:lnTo>
                <a:lnTo>
                  <a:pt x="8471" y="446"/>
                </a:lnTo>
                <a:lnTo>
                  <a:pt x="7998" y="428"/>
                </a:lnTo>
                <a:lnTo>
                  <a:pt x="7413" y="428"/>
                </a:lnTo>
                <a:lnTo>
                  <a:pt x="6817" y="446"/>
                </a:lnTo>
                <a:lnTo>
                  <a:pt x="6187" y="521"/>
                </a:lnTo>
                <a:lnTo>
                  <a:pt x="5602" y="633"/>
                </a:lnTo>
                <a:lnTo>
                  <a:pt x="5107" y="744"/>
                </a:lnTo>
                <a:lnTo>
                  <a:pt x="4725" y="856"/>
                </a:lnTo>
                <a:lnTo>
                  <a:pt x="4848" y="1564"/>
                </a:lnTo>
                <a:lnTo>
                  <a:pt x="5028" y="2495"/>
                </a:lnTo>
                <a:lnTo>
                  <a:pt x="5175" y="3556"/>
                </a:lnTo>
                <a:lnTo>
                  <a:pt x="5298" y="4673"/>
                </a:lnTo>
                <a:lnTo>
                  <a:pt x="5343" y="5213"/>
                </a:lnTo>
                <a:lnTo>
                  <a:pt x="5388" y="5753"/>
                </a:lnTo>
                <a:lnTo>
                  <a:pt x="5411" y="6275"/>
                </a:lnTo>
                <a:lnTo>
                  <a:pt x="5411" y="6740"/>
                </a:lnTo>
                <a:lnTo>
                  <a:pt x="5366" y="7168"/>
                </a:lnTo>
                <a:lnTo>
                  <a:pt x="5321" y="7541"/>
                </a:lnTo>
                <a:lnTo>
                  <a:pt x="5287" y="7708"/>
                </a:lnTo>
                <a:lnTo>
                  <a:pt x="5242" y="7857"/>
                </a:lnTo>
                <a:lnTo>
                  <a:pt x="5197" y="7969"/>
                </a:lnTo>
                <a:lnTo>
                  <a:pt x="5130" y="8062"/>
                </a:lnTo>
                <a:lnTo>
                  <a:pt x="5006" y="8248"/>
                </a:lnTo>
                <a:lnTo>
                  <a:pt x="4848" y="8397"/>
                </a:lnTo>
                <a:lnTo>
                  <a:pt x="4725" y="8528"/>
                </a:lnTo>
                <a:lnTo>
                  <a:pt x="4567" y="8640"/>
                </a:lnTo>
                <a:lnTo>
                  <a:pt x="4421" y="8714"/>
                </a:lnTo>
                <a:lnTo>
                  <a:pt x="4263" y="8751"/>
                </a:lnTo>
                <a:lnTo>
                  <a:pt x="4095" y="8788"/>
                </a:lnTo>
                <a:lnTo>
                  <a:pt x="3948" y="8788"/>
                </a:lnTo>
                <a:lnTo>
                  <a:pt x="3791" y="8751"/>
                </a:lnTo>
                <a:lnTo>
                  <a:pt x="3667" y="8714"/>
                </a:lnTo>
                <a:lnTo>
                  <a:pt x="3510" y="8677"/>
                </a:lnTo>
                <a:lnTo>
                  <a:pt x="3386" y="8602"/>
                </a:lnTo>
                <a:lnTo>
                  <a:pt x="3251" y="8491"/>
                </a:lnTo>
                <a:lnTo>
                  <a:pt x="3127" y="8360"/>
                </a:lnTo>
                <a:lnTo>
                  <a:pt x="3015" y="8248"/>
                </a:lnTo>
                <a:lnTo>
                  <a:pt x="2925" y="8062"/>
                </a:lnTo>
                <a:lnTo>
                  <a:pt x="2778" y="7857"/>
                </a:lnTo>
                <a:lnTo>
                  <a:pt x="2610" y="7671"/>
                </a:lnTo>
                <a:lnTo>
                  <a:pt x="2407" y="7541"/>
                </a:lnTo>
                <a:lnTo>
                  <a:pt x="2171" y="7466"/>
                </a:lnTo>
                <a:lnTo>
                  <a:pt x="1957" y="7429"/>
                </a:lnTo>
                <a:lnTo>
                  <a:pt x="1698" y="7429"/>
                </a:lnTo>
                <a:lnTo>
                  <a:pt x="1462" y="7466"/>
                </a:lnTo>
                <a:lnTo>
                  <a:pt x="1226" y="7559"/>
                </a:lnTo>
                <a:lnTo>
                  <a:pt x="989" y="7708"/>
                </a:lnTo>
                <a:lnTo>
                  <a:pt x="776" y="7932"/>
                </a:lnTo>
                <a:lnTo>
                  <a:pt x="551" y="8211"/>
                </a:lnTo>
                <a:lnTo>
                  <a:pt x="382" y="8528"/>
                </a:lnTo>
                <a:lnTo>
                  <a:pt x="315" y="8714"/>
                </a:lnTo>
                <a:lnTo>
                  <a:pt x="236" y="8919"/>
                </a:lnTo>
                <a:lnTo>
                  <a:pt x="191" y="9142"/>
                </a:lnTo>
                <a:lnTo>
                  <a:pt x="123" y="9347"/>
                </a:lnTo>
                <a:lnTo>
                  <a:pt x="78" y="9608"/>
                </a:lnTo>
                <a:lnTo>
                  <a:pt x="56" y="9887"/>
                </a:lnTo>
                <a:lnTo>
                  <a:pt x="33" y="10185"/>
                </a:lnTo>
                <a:lnTo>
                  <a:pt x="33" y="10464"/>
                </a:lnTo>
                <a:lnTo>
                  <a:pt x="33" y="10706"/>
                </a:lnTo>
                <a:lnTo>
                  <a:pt x="56" y="10967"/>
                </a:lnTo>
                <a:lnTo>
                  <a:pt x="78" y="11172"/>
                </a:lnTo>
                <a:lnTo>
                  <a:pt x="123" y="11395"/>
                </a:lnTo>
                <a:lnTo>
                  <a:pt x="168" y="11600"/>
                </a:lnTo>
                <a:lnTo>
                  <a:pt x="236" y="11786"/>
                </a:lnTo>
                <a:lnTo>
                  <a:pt x="292" y="11973"/>
                </a:lnTo>
                <a:lnTo>
                  <a:pt x="382" y="12140"/>
                </a:lnTo>
                <a:lnTo>
                  <a:pt x="540" y="12419"/>
                </a:lnTo>
                <a:lnTo>
                  <a:pt x="731" y="12680"/>
                </a:lnTo>
                <a:lnTo>
                  <a:pt x="944" y="12866"/>
                </a:lnTo>
                <a:lnTo>
                  <a:pt x="1158" y="12997"/>
                </a:lnTo>
                <a:lnTo>
                  <a:pt x="1395" y="13108"/>
                </a:lnTo>
                <a:lnTo>
                  <a:pt x="1608" y="13183"/>
                </a:lnTo>
                <a:lnTo>
                  <a:pt x="1856" y="13183"/>
                </a:lnTo>
                <a:lnTo>
                  <a:pt x="2070" y="13146"/>
                </a:lnTo>
                <a:lnTo>
                  <a:pt x="2261" y="13071"/>
                </a:lnTo>
                <a:lnTo>
                  <a:pt x="2430" y="12960"/>
                </a:lnTo>
                <a:lnTo>
                  <a:pt x="2587" y="12792"/>
                </a:lnTo>
                <a:lnTo>
                  <a:pt x="2688" y="12606"/>
                </a:lnTo>
                <a:lnTo>
                  <a:pt x="2801" y="12419"/>
                </a:lnTo>
                <a:lnTo>
                  <a:pt x="2925" y="12289"/>
                </a:lnTo>
                <a:lnTo>
                  <a:pt x="3082" y="12177"/>
                </a:lnTo>
                <a:lnTo>
                  <a:pt x="3228" y="12103"/>
                </a:lnTo>
                <a:lnTo>
                  <a:pt x="3408" y="12103"/>
                </a:lnTo>
                <a:lnTo>
                  <a:pt x="3577" y="12103"/>
                </a:lnTo>
                <a:lnTo>
                  <a:pt x="3723" y="12177"/>
                </a:lnTo>
                <a:lnTo>
                  <a:pt x="3903" y="12252"/>
                </a:lnTo>
                <a:lnTo>
                  <a:pt x="4072" y="12364"/>
                </a:lnTo>
                <a:lnTo>
                  <a:pt x="4230" y="12494"/>
                </a:lnTo>
                <a:lnTo>
                  <a:pt x="4353" y="12643"/>
                </a:lnTo>
                <a:lnTo>
                  <a:pt x="4488" y="12829"/>
                </a:lnTo>
                <a:lnTo>
                  <a:pt x="4567" y="13034"/>
                </a:lnTo>
                <a:lnTo>
                  <a:pt x="4657" y="13257"/>
                </a:lnTo>
                <a:lnTo>
                  <a:pt x="4702" y="13462"/>
                </a:lnTo>
                <a:lnTo>
                  <a:pt x="4725" y="13686"/>
                </a:lnTo>
                <a:lnTo>
                  <a:pt x="4702" y="14282"/>
                </a:lnTo>
                <a:lnTo>
                  <a:pt x="4657" y="15045"/>
                </a:lnTo>
                <a:lnTo>
                  <a:pt x="4612" y="15976"/>
                </a:lnTo>
                <a:lnTo>
                  <a:pt x="4590" y="16926"/>
                </a:lnTo>
                <a:lnTo>
                  <a:pt x="4567" y="17968"/>
                </a:lnTo>
                <a:lnTo>
                  <a:pt x="4567" y="19011"/>
                </a:lnTo>
                <a:lnTo>
                  <a:pt x="4590" y="19514"/>
                </a:lnTo>
                <a:lnTo>
                  <a:pt x="4612" y="19980"/>
                </a:lnTo>
                <a:lnTo>
                  <a:pt x="4657" y="20426"/>
                </a:lnTo>
                <a:lnTo>
                  <a:pt x="4725" y="20836"/>
                </a:lnTo>
                <a:lnTo>
                  <a:pt x="4848" y="20929"/>
                </a:lnTo>
                <a:lnTo>
                  <a:pt x="5040" y="21004"/>
                </a:lnTo>
                <a:lnTo>
                  <a:pt x="5265" y="21078"/>
                </a:lnTo>
                <a:lnTo>
                  <a:pt x="5478" y="21115"/>
                </a:lnTo>
                <a:lnTo>
                  <a:pt x="6041" y="21115"/>
                </a:lnTo>
                <a:lnTo>
                  <a:pt x="6637" y="21078"/>
                </a:lnTo>
                <a:lnTo>
                  <a:pt x="7312" y="21004"/>
                </a:lnTo>
                <a:lnTo>
                  <a:pt x="7998" y="20929"/>
                </a:lnTo>
                <a:lnTo>
                  <a:pt x="8696" y="20855"/>
                </a:lnTo>
                <a:lnTo>
                  <a:pt x="9360" y="20836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>
        <p:nvSpPr>
          <p:cNvPr id="25" name="Puzzle4"/>
          <p:cNvSpPr>
            <a:spLocks noEditPoints="1" noChangeArrowheads="1"/>
          </p:cNvSpPr>
          <p:nvPr/>
        </p:nvSpPr>
        <p:spPr bwMode="auto">
          <a:xfrm>
            <a:off x="7432808" y="1474462"/>
            <a:ext cx="974150" cy="1422845"/>
          </a:xfrm>
          <a:custGeom>
            <a:avLst/>
            <a:gdLst>
              <a:gd name="T0" fmla="*/ 8307 w 21600"/>
              <a:gd name="T1" fmla="*/ 11593 h 21600"/>
              <a:gd name="T2" fmla="*/ 453 w 21600"/>
              <a:gd name="T3" fmla="*/ 16938 h 21600"/>
              <a:gd name="T4" fmla="*/ 11500 w 21600"/>
              <a:gd name="T5" fmla="*/ 21600 h 21600"/>
              <a:gd name="T6" fmla="*/ 20920 w 21600"/>
              <a:gd name="T7" fmla="*/ 16751 h 21600"/>
              <a:gd name="T8" fmla="*/ 13972 w 21600"/>
              <a:gd name="T9" fmla="*/ 10888 h 21600"/>
              <a:gd name="T10" fmla="*/ 21033 w 21600"/>
              <a:gd name="T11" fmla="*/ 4716 h 21600"/>
              <a:gd name="T12" fmla="*/ 11102 w 21600"/>
              <a:gd name="T13" fmla="*/ 11 h 21600"/>
              <a:gd name="T14" fmla="*/ 453 w 21600"/>
              <a:gd name="T15" fmla="*/ 4716 h 21600"/>
              <a:gd name="T16" fmla="*/ 2076 w 21600"/>
              <a:gd name="T17" fmla="*/ 5664 h 21600"/>
              <a:gd name="T18" fmla="*/ 20203 w 21600"/>
              <a:gd name="T19" fmla="*/ 1598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3813" y="10590"/>
                </a:moveTo>
                <a:lnTo>
                  <a:pt x="3927" y="10513"/>
                </a:lnTo>
                <a:lnTo>
                  <a:pt x="4078" y="10425"/>
                </a:lnTo>
                <a:lnTo>
                  <a:pt x="4210" y="10359"/>
                </a:lnTo>
                <a:lnTo>
                  <a:pt x="4361" y="10315"/>
                </a:lnTo>
                <a:lnTo>
                  <a:pt x="4682" y="10237"/>
                </a:lnTo>
                <a:lnTo>
                  <a:pt x="5041" y="10193"/>
                </a:lnTo>
                <a:lnTo>
                  <a:pt x="5456" y="10171"/>
                </a:lnTo>
                <a:lnTo>
                  <a:pt x="5853" y="10193"/>
                </a:lnTo>
                <a:lnTo>
                  <a:pt x="6249" y="10260"/>
                </a:lnTo>
                <a:lnTo>
                  <a:pt x="6646" y="10337"/>
                </a:lnTo>
                <a:lnTo>
                  <a:pt x="7004" y="10469"/>
                </a:lnTo>
                <a:lnTo>
                  <a:pt x="7363" y="10612"/>
                </a:lnTo>
                <a:lnTo>
                  <a:pt x="7665" y="10788"/>
                </a:lnTo>
                <a:lnTo>
                  <a:pt x="7911" y="10998"/>
                </a:lnTo>
                <a:lnTo>
                  <a:pt x="8024" y="11097"/>
                </a:lnTo>
                <a:lnTo>
                  <a:pt x="8137" y="11207"/>
                </a:lnTo>
                <a:lnTo>
                  <a:pt x="8194" y="11340"/>
                </a:lnTo>
                <a:lnTo>
                  <a:pt x="8269" y="11461"/>
                </a:lnTo>
                <a:lnTo>
                  <a:pt x="8307" y="11593"/>
                </a:lnTo>
                <a:lnTo>
                  <a:pt x="8307" y="11714"/>
                </a:lnTo>
                <a:lnTo>
                  <a:pt x="8307" y="11868"/>
                </a:lnTo>
                <a:lnTo>
                  <a:pt x="8307" y="12012"/>
                </a:lnTo>
                <a:lnTo>
                  <a:pt x="8194" y="12265"/>
                </a:lnTo>
                <a:lnTo>
                  <a:pt x="8062" y="12519"/>
                </a:lnTo>
                <a:lnTo>
                  <a:pt x="7873" y="12706"/>
                </a:lnTo>
                <a:lnTo>
                  <a:pt x="7627" y="12904"/>
                </a:lnTo>
                <a:lnTo>
                  <a:pt x="7363" y="13048"/>
                </a:lnTo>
                <a:lnTo>
                  <a:pt x="7080" y="13180"/>
                </a:lnTo>
                <a:lnTo>
                  <a:pt x="6759" y="13257"/>
                </a:lnTo>
                <a:lnTo>
                  <a:pt x="6419" y="13345"/>
                </a:lnTo>
                <a:lnTo>
                  <a:pt x="6098" y="13389"/>
                </a:lnTo>
                <a:lnTo>
                  <a:pt x="5739" y="13389"/>
                </a:lnTo>
                <a:lnTo>
                  <a:pt x="5418" y="13389"/>
                </a:lnTo>
                <a:lnTo>
                  <a:pt x="5079" y="13345"/>
                </a:lnTo>
                <a:lnTo>
                  <a:pt x="4758" y="13301"/>
                </a:lnTo>
                <a:lnTo>
                  <a:pt x="4474" y="13213"/>
                </a:lnTo>
                <a:lnTo>
                  <a:pt x="4172" y="13114"/>
                </a:lnTo>
                <a:lnTo>
                  <a:pt x="3965" y="12982"/>
                </a:lnTo>
                <a:lnTo>
                  <a:pt x="3738" y="12838"/>
                </a:lnTo>
                <a:lnTo>
                  <a:pt x="3493" y="12706"/>
                </a:lnTo>
                <a:lnTo>
                  <a:pt x="3228" y="12607"/>
                </a:lnTo>
                <a:lnTo>
                  <a:pt x="2945" y="12519"/>
                </a:lnTo>
                <a:lnTo>
                  <a:pt x="2700" y="12431"/>
                </a:lnTo>
                <a:lnTo>
                  <a:pt x="2397" y="12375"/>
                </a:lnTo>
                <a:lnTo>
                  <a:pt x="2152" y="12331"/>
                </a:lnTo>
                <a:lnTo>
                  <a:pt x="1888" y="12309"/>
                </a:lnTo>
                <a:lnTo>
                  <a:pt x="1642" y="12309"/>
                </a:lnTo>
                <a:lnTo>
                  <a:pt x="1397" y="12331"/>
                </a:lnTo>
                <a:lnTo>
                  <a:pt x="1170" y="12397"/>
                </a:lnTo>
                <a:lnTo>
                  <a:pt x="962" y="12453"/>
                </a:lnTo>
                <a:lnTo>
                  <a:pt x="774" y="12563"/>
                </a:lnTo>
                <a:lnTo>
                  <a:pt x="623" y="12684"/>
                </a:lnTo>
                <a:lnTo>
                  <a:pt x="528" y="12838"/>
                </a:lnTo>
                <a:lnTo>
                  <a:pt x="453" y="13026"/>
                </a:lnTo>
                <a:lnTo>
                  <a:pt x="339" y="13477"/>
                </a:lnTo>
                <a:lnTo>
                  <a:pt x="226" y="13984"/>
                </a:lnTo>
                <a:lnTo>
                  <a:pt x="151" y="14535"/>
                </a:lnTo>
                <a:lnTo>
                  <a:pt x="113" y="15075"/>
                </a:lnTo>
                <a:lnTo>
                  <a:pt x="113" y="15626"/>
                </a:lnTo>
                <a:lnTo>
                  <a:pt x="151" y="16133"/>
                </a:lnTo>
                <a:lnTo>
                  <a:pt x="188" y="16376"/>
                </a:lnTo>
                <a:lnTo>
                  <a:pt x="264" y="16585"/>
                </a:lnTo>
                <a:lnTo>
                  <a:pt x="339" y="16773"/>
                </a:lnTo>
                <a:lnTo>
                  <a:pt x="453" y="16938"/>
                </a:lnTo>
                <a:lnTo>
                  <a:pt x="1095" y="16883"/>
                </a:lnTo>
                <a:lnTo>
                  <a:pt x="1963" y="16795"/>
                </a:lnTo>
                <a:lnTo>
                  <a:pt x="2945" y="16751"/>
                </a:lnTo>
                <a:lnTo>
                  <a:pt x="3965" y="16706"/>
                </a:lnTo>
                <a:lnTo>
                  <a:pt x="5022" y="16684"/>
                </a:lnTo>
                <a:lnTo>
                  <a:pt x="5947" y="16684"/>
                </a:lnTo>
                <a:lnTo>
                  <a:pt x="6759" y="16706"/>
                </a:lnTo>
                <a:lnTo>
                  <a:pt x="7363" y="16751"/>
                </a:lnTo>
                <a:lnTo>
                  <a:pt x="7948" y="16839"/>
                </a:lnTo>
                <a:lnTo>
                  <a:pt x="8458" y="16916"/>
                </a:lnTo>
                <a:lnTo>
                  <a:pt x="8893" y="17026"/>
                </a:lnTo>
                <a:lnTo>
                  <a:pt x="9289" y="17158"/>
                </a:lnTo>
                <a:lnTo>
                  <a:pt x="9572" y="17280"/>
                </a:lnTo>
                <a:lnTo>
                  <a:pt x="9799" y="17412"/>
                </a:lnTo>
                <a:lnTo>
                  <a:pt x="9969" y="17555"/>
                </a:lnTo>
                <a:lnTo>
                  <a:pt x="10120" y="17687"/>
                </a:lnTo>
                <a:lnTo>
                  <a:pt x="10158" y="17831"/>
                </a:lnTo>
                <a:lnTo>
                  <a:pt x="10195" y="17974"/>
                </a:lnTo>
                <a:lnTo>
                  <a:pt x="10158" y="18128"/>
                </a:lnTo>
                <a:lnTo>
                  <a:pt x="10082" y="18271"/>
                </a:lnTo>
                <a:lnTo>
                  <a:pt x="9969" y="18426"/>
                </a:lnTo>
                <a:lnTo>
                  <a:pt x="9837" y="18569"/>
                </a:lnTo>
                <a:lnTo>
                  <a:pt x="9648" y="18701"/>
                </a:lnTo>
                <a:lnTo>
                  <a:pt x="9440" y="18822"/>
                </a:lnTo>
                <a:lnTo>
                  <a:pt x="9213" y="18999"/>
                </a:lnTo>
                <a:lnTo>
                  <a:pt x="9044" y="19186"/>
                </a:lnTo>
                <a:lnTo>
                  <a:pt x="8893" y="19395"/>
                </a:lnTo>
                <a:lnTo>
                  <a:pt x="8817" y="19627"/>
                </a:lnTo>
                <a:lnTo>
                  <a:pt x="8779" y="19858"/>
                </a:lnTo>
                <a:lnTo>
                  <a:pt x="8779" y="20112"/>
                </a:lnTo>
                <a:lnTo>
                  <a:pt x="8855" y="20354"/>
                </a:lnTo>
                <a:lnTo>
                  <a:pt x="8968" y="20586"/>
                </a:lnTo>
                <a:lnTo>
                  <a:pt x="9138" y="20817"/>
                </a:lnTo>
                <a:lnTo>
                  <a:pt x="9365" y="21026"/>
                </a:lnTo>
                <a:lnTo>
                  <a:pt x="9610" y="21192"/>
                </a:lnTo>
                <a:lnTo>
                  <a:pt x="9950" y="21368"/>
                </a:lnTo>
                <a:lnTo>
                  <a:pt x="10120" y="21445"/>
                </a:lnTo>
                <a:lnTo>
                  <a:pt x="10346" y="21511"/>
                </a:lnTo>
                <a:lnTo>
                  <a:pt x="10516" y="21555"/>
                </a:lnTo>
                <a:lnTo>
                  <a:pt x="10743" y="21600"/>
                </a:lnTo>
                <a:lnTo>
                  <a:pt x="10988" y="21644"/>
                </a:lnTo>
                <a:lnTo>
                  <a:pt x="11215" y="21666"/>
                </a:lnTo>
                <a:lnTo>
                  <a:pt x="11498" y="21666"/>
                </a:lnTo>
                <a:lnTo>
                  <a:pt x="11762" y="21666"/>
                </a:lnTo>
                <a:lnTo>
                  <a:pt x="12253" y="21644"/>
                </a:lnTo>
                <a:lnTo>
                  <a:pt x="12763" y="21577"/>
                </a:lnTo>
                <a:lnTo>
                  <a:pt x="13197" y="21467"/>
                </a:lnTo>
                <a:lnTo>
                  <a:pt x="13556" y="21346"/>
                </a:lnTo>
                <a:lnTo>
                  <a:pt x="13896" y="21192"/>
                </a:lnTo>
                <a:lnTo>
                  <a:pt x="14179" y="21026"/>
                </a:lnTo>
                <a:lnTo>
                  <a:pt x="14444" y="20839"/>
                </a:lnTo>
                <a:lnTo>
                  <a:pt x="14576" y="20641"/>
                </a:lnTo>
                <a:lnTo>
                  <a:pt x="14727" y="20431"/>
                </a:lnTo>
                <a:lnTo>
                  <a:pt x="14765" y="20200"/>
                </a:lnTo>
                <a:lnTo>
                  <a:pt x="14802" y="19991"/>
                </a:lnTo>
                <a:lnTo>
                  <a:pt x="14727" y="19759"/>
                </a:lnTo>
                <a:lnTo>
                  <a:pt x="14613" y="19550"/>
                </a:lnTo>
                <a:lnTo>
                  <a:pt x="14444" y="19307"/>
                </a:lnTo>
                <a:lnTo>
                  <a:pt x="14217" y="19098"/>
                </a:lnTo>
                <a:lnTo>
                  <a:pt x="13934" y="18911"/>
                </a:lnTo>
                <a:lnTo>
                  <a:pt x="13669" y="18745"/>
                </a:lnTo>
                <a:lnTo>
                  <a:pt x="13462" y="18547"/>
                </a:lnTo>
                <a:lnTo>
                  <a:pt x="13311" y="18337"/>
                </a:lnTo>
                <a:lnTo>
                  <a:pt x="13197" y="18150"/>
                </a:lnTo>
                <a:lnTo>
                  <a:pt x="13122" y="17941"/>
                </a:lnTo>
                <a:lnTo>
                  <a:pt x="13122" y="17720"/>
                </a:lnTo>
                <a:lnTo>
                  <a:pt x="13122" y="17533"/>
                </a:lnTo>
                <a:lnTo>
                  <a:pt x="13197" y="17346"/>
                </a:lnTo>
                <a:lnTo>
                  <a:pt x="13273" y="17158"/>
                </a:lnTo>
                <a:lnTo>
                  <a:pt x="13386" y="16982"/>
                </a:lnTo>
                <a:lnTo>
                  <a:pt x="13537" y="16839"/>
                </a:lnTo>
                <a:lnTo>
                  <a:pt x="13707" y="16706"/>
                </a:lnTo>
                <a:lnTo>
                  <a:pt x="13896" y="16607"/>
                </a:lnTo>
                <a:lnTo>
                  <a:pt x="14104" y="16519"/>
                </a:lnTo>
                <a:lnTo>
                  <a:pt x="14330" y="16453"/>
                </a:lnTo>
                <a:lnTo>
                  <a:pt x="14538" y="16431"/>
                </a:lnTo>
                <a:lnTo>
                  <a:pt x="14897" y="16453"/>
                </a:lnTo>
                <a:lnTo>
                  <a:pt x="15406" y="16497"/>
                </a:lnTo>
                <a:lnTo>
                  <a:pt x="16105" y="16541"/>
                </a:lnTo>
                <a:lnTo>
                  <a:pt x="16898" y="16607"/>
                </a:lnTo>
                <a:lnTo>
                  <a:pt x="17804" y="16651"/>
                </a:lnTo>
                <a:lnTo>
                  <a:pt x="18786" y="16684"/>
                </a:lnTo>
                <a:lnTo>
                  <a:pt x="19844" y="16728"/>
                </a:lnTo>
                <a:lnTo>
                  <a:pt x="20920" y="16751"/>
                </a:lnTo>
                <a:lnTo>
                  <a:pt x="21109" y="16497"/>
                </a:lnTo>
                <a:lnTo>
                  <a:pt x="21241" y="16222"/>
                </a:lnTo>
                <a:lnTo>
                  <a:pt x="21392" y="15946"/>
                </a:lnTo>
                <a:lnTo>
                  <a:pt x="21467" y="15648"/>
                </a:lnTo>
                <a:lnTo>
                  <a:pt x="21543" y="15351"/>
                </a:lnTo>
                <a:lnTo>
                  <a:pt x="21618" y="15042"/>
                </a:lnTo>
                <a:lnTo>
                  <a:pt x="21618" y="14745"/>
                </a:lnTo>
                <a:lnTo>
                  <a:pt x="21618" y="14447"/>
                </a:lnTo>
                <a:lnTo>
                  <a:pt x="21618" y="14150"/>
                </a:lnTo>
                <a:lnTo>
                  <a:pt x="21581" y="13852"/>
                </a:lnTo>
                <a:lnTo>
                  <a:pt x="21505" y="13577"/>
                </a:lnTo>
                <a:lnTo>
                  <a:pt x="21430" y="13301"/>
                </a:lnTo>
                <a:lnTo>
                  <a:pt x="21354" y="13048"/>
                </a:lnTo>
                <a:lnTo>
                  <a:pt x="21241" y="12816"/>
                </a:lnTo>
                <a:lnTo>
                  <a:pt x="21146" y="12607"/>
                </a:lnTo>
                <a:lnTo>
                  <a:pt x="21033" y="12431"/>
                </a:lnTo>
                <a:lnTo>
                  <a:pt x="20920" y="12265"/>
                </a:lnTo>
                <a:lnTo>
                  <a:pt x="20769" y="12144"/>
                </a:lnTo>
                <a:lnTo>
                  <a:pt x="20637" y="12034"/>
                </a:lnTo>
                <a:lnTo>
                  <a:pt x="20486" y="11946"/>
                </a:lnTo>
                <a:lnTo>
                  <a:pt x="20297" y="11891"/>
                </a:lnTo>
                <a:lnTo>
                  <a:pt x="20165" y="11846"/>
                </a:lnTo>
                <a:lnTo>
                  <a:pt x="19976" y="11824"/>
                </a:lnTo>
                <a:lnTo>
                  <a:pt x="19806" y="11802"/>
                </a:lnTo>
                <a:lnTo>
                  <a:pt x="19390" y="11824"/>
                </a:lnTo>
                <a:lnTo>
                  <a:pt x="18956" y="11891"/>
                </a:lnTo>
                <a:lnTo>
                  <a:pt x="18503" y="11968"/>
                </a:lnTo>
                <a:lnTo>
                  <a:pt x="17993" y="12078"/>
                </a:lnTo>
                <a:lnTo>
                  <a:pt x="17653" y="12144"/>
                </a:lnTo>
                <a:lnTo>
                  <a:pt x="17332" y="12199"/>
                </a:lnTo>
                <a:lnTo>
                  <a:pt x="17049" y="12221"/>
                </a:lnTo>
                <a:lnTo>
                  <a:pt x="16747" y="12243"/>
                </a:lnTo>
                <a:lnTo>
                  <a:pt x="16464" y="12243"/>
                </a:lnTo>
                <a:lnTo>
                  <a:pt x="16218" y="12243"/>
                </a:lnTo>
                <a:lnTo>
                  <a:pt x="15992" y="12221"/>
                </a:lnTo>
                <a:lnTo>
                  <a:pt x="15746" y="12199"/>
                </a:lnTo>
                <a:lnTo>
                  <a:pt x="15520" y="12155"/>
                </a:lnTo>
                <a:lnTo>
                  <a:pt x="15350" y="12122"/>
                </a:lnTo>
                <a:lnTo>
                  <a:pt x="15161" y="12056"/>
                </a:lnTo>
                <a:lnTo>
                  <a:pt x="14972" y="11990"/>
                </a:lnTo>
                <a:lnTo>
                  <a:pt x="14689" y="11846"/>
                </a:lnTo>
                <a:lnTo>
                  <a:pt x="14444" y="11670"/>
                </a:lnTo>
                <a:lnTo>
                  <a:pt x="14255" y="11483"/>
                </a:lnTo>
                <a:lnTo>
                  <a:pt x="14104" y="11295"/>
                </a:lnTo>
                <a:lnTo>
                  <a:pt x="14028" y="11086"/>
                </a:lnTo>
                <a:lnTo>
                  <a:pt x="13972" y="10888"/>
                </a:lnTo>
                <a:lnTo>
                  <a:pt x="13972" y="10700"/>
                </a:lnTo>
                <a:lnTo>
                  <a:pt x="14009" y="10513"/>
                </a:lnTo>
                <a:lnTo>
                  <a:pt x="14066" y="10359"/>
                </a:lnTo>
                <a:lnTo>
                  <a:pt x="14179" y="10215"/>
                </a:lnTo>
                <a:lnTo>
                  <a:pt x="14406" y="10006"/>
                </a:lnTo>
                <a:lnTo>
                  <a:pt x="14651" y="9830"/>
                </a:lnTo>
                <a:lnTo>
                  <a:pt x="14878" y="9686"/>
                </a:lnTo>
                <a:lnTo>
                  <a:pt x="15123" y="9554"/>
                </a:lnTo>
                <a:lnTo>
                  <a:pt x="15350" y="9477"/>
                </a:lnTo>
                <a:lnTo>
                  <a:pt x="15558" y="9411"/>
                </a:lnTo>
                <a:lnTo>
                  <a:pt x="15803" y="9345"/>
                </a:lnTo>
                <a:lnTo>
                  <a:pt x="16030" y="9323"/>
                </a:lnTo>
                <a:lnTo>
                  <a:pt x="16256" y="9301"/>
                </a:lnTo>
                <a:lnTo>
                  <a:pt x="16464" y="9323"/>
                </a:lnTo>
                <a:lnTo>
                  <a:pt x="16690" y="9345"/>
                </a:lnTo>
                <a:lnTo>
                  <a:pt x="16898" y="9367"/>
                </a:lnTo>
                <a:lnTo>
                  <a:pt x="17332" y="9477"/>
                </a:lnTo>
                <a:lnTo>
                  <a:pt x="17767" y="9598"/>
                </a:lnTo>
                <a:lnTo>
                  <a:pt x="18163" y="9731"/>
                </a:lnTo>
                <a:lnTo>
                  <a:pt x="18597" y="9874"/>
                </a:lnTo>
                <a:lnTo>
                  <a:pt x="18994" y="10006"/>
                </a:lnTo>
                <a:lnTo>
                  <a:pt x="19428" y="10083"/>
                </a:lnTo>
                <a:lnTo>
                  <a:pt x="19617" y="10127"/>
                </a:lnTo>
                <a:lnTo>
                  <a:pt x="19844" y="10149"/>
                </a:lnTo>
                <a:lnTo>
                  <a:pt x="20013" y="10149"/>
                </a:lnTo>
                <a:lnTo>
                  <a:pt x="20240" y="10127"/>
                </a:lnTo>
                <a:lnTo>
                  <a:pt x="20410" y="10105"/>
                </a:lnTo>
                <a:lnTo>
                  <a:pt x="20637" y="10061"/>
                </a:lnTo>
                <a:lnTo>
                  <a:pt x="20844" y="9984"/>
                </a:lnTo>
                <a:lnTo>
                  <a:pt x="21033" y="9896"/>
                </a:lnTo>
                <a:lnTo>
                  <a:pt x="21146" y="9830"/>
                </a:lnTo>
                <a:lnTo>
                  <a:pt x="21203" y="9753"/>
                </a:lnTo>
                <a:lnTo>
                  <a:pt x="21279" y="9642"/>
                </a:lnTo>
                <a:lnTo>
                  <a:pt x="21354" y="9521"/>
                </a:lnTo>
                <a:lnTo>
                  <a:pt x="21430" y="9246"/>
                </a:lnTo>
                <a:lnTo>
                  <a:pt x="21430" y="8904"/>
                </a:lnTo>
                <a:lnTo>
                  <a:pt x="21430" y="8540"/>
                </a:lnTo>
                <a:lnTo>
                  <a:pt x="21392" y="8144"/>
                </a:lnTo>
                <a:lnTo>
                  <a:pt x="21354" y="7714"/>
                </a:lnTo>
                <a:lnTo>
                  <a:pt x="21279" y="7295"/>
                </a:lnTo>
                <a:lnTo>
                  <a:pt x="21146" y="6446"/>
                </a:lnTo>
                <a:lnTo>
                  <a:pt x="20995" y="5686"/>
                </a:lnTo>
                <a:lnTo>
                  <a:pt x="20958" y="5366"/>
                </a:lnTo>
                <a:lnTo>
                  <a:pt x="20958" y="5091"/>
                </a:lnTo>
                <a:lnTo>
                  <a:pt x="20958" y="4860"/>
                </a:lnTo>
                <a:lnTo>
                  <a:pt x="21033" y="4716"/>
                </a:lnTo>
                <a:lnTo>
                  <a:pt x="20637" y="4860"/>
                </a:lnTo>
                <a:lnTo>
                  <a:pt x="20127" y="4992"/>
                </a:lnTo>
                <a:lnTo>
                  <a:pt x="19617" y="5069"/>
                </a:lnTo>
                <a:lnTo>
                  <a:pt x="19032" y="5157"/>
                </a:lnTo>
                <a:lnTo>
                  <a:pt x="18465" y="5201"/>
                </a:lnTo>
                <a:lnTo>
                  <a:pt x="17842" y="5245"/>
                </a:lnTo>
                <a:lnTo>
                  <a:pt x="17219" y="5267"/>
                </a:lnTo>
                <a:lnTo>
                  <a:pt x="16615" y="5267"/>
                </a:lnTo>
                <a:lnTo>
                  <a:pt x="15992" y="5245"/>
                </a:lnTo>
                <a:lnTo>
                  <a:pt x="15369" y="5201"/>
                </a:lnTo>
                <a:lnTo>
                  <a:pt x="14840" y="5157"/>
                </a:lnTo>
                <a:lnTo>
                  <a:pt x="14293" y="5091"/>
                </a:lnTo>
                <a:lnTo>
                  <a:pt x="13783" y="5014"/>
                </a:lnTo>
                <a:lnTo>
                  <a:pt x="13386" y="4926"/>
                </a:lnTo>
                <a:lnTo>
                  <a:pt x="13027" y="4815"/>
                </a:lnTo>
                <a:lnTo>
                  <a:pt x="12725" y="4716"/>
                </a:lnTo>
                <a:lnTo>
                  <a:pt x="12480" y="4606"/>
                </a:lnTo>
                <a:lnTo>
                  <a:pt x="12291" y="4496"/>
                </a:lnTo>
                <a:lnTo>
                  <a:pt x="12197" y="4397"/>
                </a:lnTo>
                <a:lnTo>
                  <a:pt x="12083" y="4286"/>
                </a:lnTo>
                <a:lnTo>
                  <a:pt x="12046" y="4187"/>
                </a:lnTo>
                <a:lnTo>
                  <a:pt x="12008" y="4077"/>
                </a:lnTo>
                <a:lnTo>
                  <a:pt x="12046" y="3967"/>
                </a:lnTo>
                <a:lnTo>
                  <a:pt x="12121" y="3868"/>
                </a:lnTo>
                <a:lnTo>
                  <a:pt x="12197" y="3735"/>
                </a:lnTo>
                <a:lnTo>
                  <a:pt x="12291" y="3614"/>
                </a:lnTo>
                <a:lnTo>
                  <a:pt x="12442" y="3482"/>
                </a:lnTo>
                <a:lnTo>
                  <a:pt x="12631" y="3361"/>
                </a:lnTo>
                <a:lnTo>
                  <a:pt x="13065" y="3085"/>
                </a:lnTo>
                <a:lnTo>
                  <a:pt x="13537" y="2766"/>
                </a:lnTo>
                <a:lnTo>
                  <a:pt x="13783" y="2578"/>
                </a:lnTo>
                <a:lnTo>
                  <a:pt x="13934" y="2380"/>
                </a:lnTo>
                <a:lnTo>
                  <a:pt x="14028" y="2171"/>
                </a:lnTo>
                <a:lnTo>
                  <a:pt x="14104" y="1961"/>
                </a:lnTo>
                <a:lnTo>
                  <a:pt x="14104" y="1730"/>
                </a:lnTo>
                <a:lnTo>
                  <a:pt x="14066" y="1498"/>
                </a:lnTo>
                <a:lnTo>
                  <a:pt x="13972" y="1267"/>
                </a:lnTo>
                <a:lnTo>
                  <a:pt x="13820" y="1057"/>
                </a:lnTo>
                <a:lnTo>
                  <a:pt x="13594" y="837"/>
                </a:lnTo>
                <a:lnTo>
                  <a:pt x="13386" y="628"/>
                </a:lnTo>
                <a:lnTo>
                  <a:pt x="13103" y="462"/>
                </a:lnTo>
                <a:lnTo>
                  <a:pt x="12763" y="308"/>
                </a:lnTo>
                <a:lnTo>
                  <a:pt x="12404" y="187"/>
                </a:lnTo>
                <a:lnTo>
                  <a:pt x="12008" y="77"/>
                </a:lnTo>
                <a:lnTo>
                  <a:pt x="11574" y="33"/>
                </a:lnTo>
                <a:lnTo>
                  <a:pt x="11102" y="11"/>
                </a:lnTo>
                <a:lnTo>
                  <a:pt x="10667" y="11"/>
                </a:lnTo>
                <a:lnTo>
                  <a:pt x="10233" y="77"/>
                </a:lnTo>
                <a:lnTo>
                  <a:pt x="9837" y="187"/>
                </a:lnTo>
                <a:lnTo>
                  <a:pt x="9440" y="286"/>
                </a:lnTo>
                <a:lnTo>
                  <a:pt x="9062" y="462"/>
                </a:lnTo>
                <a:lnTo>
                  <a:pt x="8741" y="628"/>
                </a:lnTo>
                <a:lnTo>
                  <a:pt x="8458" y="815"/>
                </a:lnTo>
                <a:lnTo>
                  <a:pt x="8232" y="1035"/>
                </a:lnTo>
                <a:lnTo>
                  <a:pt x="8062" y="1245"/>
                </a:lnTo>
                <a:lnTo>
                  <a:pt x="7911" y="1476"/>
                </a:lnTo>
                <a:lnTo>
                  <a:pt x="7835" y="1708"/>
                </a:lnTo>
                <a:lnTo>
                  <a:pt x="7797" y="1961"/>
                </a:lnTo>
                <a:lnTo>
                  <a:pt x="7835" y="2193"/>
                </a:lnTo>
                <a:lnTo>
                  <a:pt x="7948" y="2402"/>
                </a:lnTo>
                <a:lnTo>
                  <a:pt x="8062" y="2534"/>
                </a:lnTo>
                <a:lnTo>
                  <a:pt x="8175" y="2644"/>
                </a:lnTo>
                <a:lnTo>
                  <a:pt x="8269" y="2744"/>
                </a:lnTo>
                <a:lnTo>
                  <a:pt x="8420" y="2832"/>
                </a:lnTo>
                <a:lnTo>
                  <a:pt x="8704" y="3019"/>
                </a:lnTo>
                <a:lnTo>
                  <a:pt x="8968" y="3206"/>
                </a:lnTo>
                <a:lnTo>
                  <a:pt x="9138" y="3405"/>
                </a:lnTo>
                <a:lnTo>
                  <a:pt x="9327" y="3570"/>
                </a:lnTo>
                <a:lnTo>
                  <a:pt x="9440" y="3735"/>
                </a:lnTo>
                <a:lnTo>
                  <a:pt x="9516" y="3890"/>
                </a:lnTo>
                <a:lnTo>
                  <a:pt x="9534" y="4033"/>
                </a:lnTo>
                <a:lnTo>
                  <a:pt x="9534" y="4165"/>
                </a:lnTo>
                <a:lnTo>
                  <a:pt x="9516" y="4286"/>
                </a:lnTo>
                <a:lnTo>
                  <a:pt x="9440" y="4397"/>
                </a:lnTo>
                <a:lnTo>
                  <a:pt x="9327" y="4496"/>
                </a:lnTo>
                <a:lnTo>
                  <a:pt x="9176" y="4562"/>
                </a:lnTo>
                <a:lnTo>
                  <a:pt x="9006" y="4628"/>
                </a:lnTo>
                <a:lnTo>
                  <a:pt x="8779" y="4694"/>
                </a:lnTo>
                <a:lnTo>
                  <a:pt x="8534" y="4716"/>
                </a:lnTo>
                <a:lnTo>
                  <a:pt x="8232" y="4716"/>
                </a:lnTo>
                <a:lnTo>
                  <a:pt x="7118" y="4738"/>
                </a:lnTo>
                <a:lnTo>
                  <a:pt x="5947" y="4771"/>
                </a:lnTo>
                <a:lnTo>
                  <a:pt x="4795" y="4815"/>
                </a:lnTo>
                <a:lnTo>
                  <a:pt x="3681" y="4860"/>
                </a:lnTo>
                <a:lnTo>
                  <a:pt x="2662" y="4882"/>
                </a:lnTo>
                <a:lnTo>
                  <a:pt x="1755" y="4882"/>
                </a:lnTo>
                <a:lnTo>
                  <a:pt x="1359" y="4860"/>
                </a:lnTo>
                <a:lnTo>
                  <a:pt x="981" y="4837"/>
                </a:lnTo>
                <a:lnTo>
                  <a:pt x="698" y="4771"/>
                </a:lnTo>
                <a:lnTo>
                  <a:pt x="453" y="4716"/>
                </a:lnTo>
                <a:lnTo>
                  <a:pt x="453" y="5322"/>
                </a:lnTo>
                <a:lnTo>
                  <a:pt x="453" y="6083"/>
                </a:lnTo>
                <a:lnTo>
                  <a:pt x="453" y="6909"/>
                </a:lnTo>
                <a:lnTo>
                  <a:pt x="453" y="7780"/>
                </a:lnTo>
                <a:lnTo>
                  <a:pt x="453" y="8606"/>
                </a:lnTo>
                <a:lnTo>
                  <a:pt x="453" y="9345"/>
                </a:lnTo>
                <a:lnTo>
                  <a:pt x="453" y="9918"/>
                </a:lnTo>
                <a:lnTo>
                  <a:pt x="453" y="10282"/>
                </a:lnTo>
                <a:lnTo>
                  <a:pt x="490" y="10381"/>
                </a:lnTo>
                <a:lnTo>
                  <a:pt x="547" y="10491"/>
                </a:lnTo>
                <a:lnTo>
                  <a:pt x="660" y="10590"/>
                </a:lnTo>
                <a:lnTo>
                  <a:pt x="811" y="10700"/>
                </a:lnTo>
                <a:lnTo>
                  <a:pt x="981" y="10811"/>
                </a:lnTo>
                <a:lnTo>
                  <a:pt x="1208" y="10888"/>
                </a:lnTo>
                <a:lnTo>
                  <a:pt x="1453" y="10954"/>
                </a:lnTo>
                <a:lnTo>
                  <a:pt x="1718" y="11020"/>
                </a:lnTo>
                <a:lnTo>
                  <a:pt x="1963" y="11064"/>
                </a:lnTo>
                <a:lnTo>
                  <a:pt x="2265" y="11086"/>
                </a:lnTo>
                <a:lnTo>
                  <a:pt x="2548" y="11064"/>
                </a:lnTo>
                <a:lnTo>
                  <a:pt x="2794" y="11042"/>
                </a:lnTo>
                <a:lnTo>
                  <a:pt x="3096" y="10976"/>
                </a:lnTo>
                <a:lnTo>
                  <a:pt x="3341" y="10888"/>
                </a:lnTo>
                <a:lnTo>
                  <a:pt x="3606" y="10766"/>
                </a:lnTo>
                <a:lnTo>
                  <a:pt x="3813" y="10590"/>
                </a:lnTo>
                <a:close/>
              </a:path>
            </a:pathLst>
          </a:custGeom>
          <a:solidFill>
            <a:srgbClr val="FFCC99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 dirty="0"/>
          </a:p>
        </p:txBody>
      </p:sp>
      <p:sp>
        <p:nvSpPr>
          <p:cNvPr id="5" name="Puzzle4"/>
          <p:cNvSpPr>
            <a:spLocks noEditPoints="1" noChangeArrowheads="1"/>
          </p:cNvSpPr>
          <p:nvPr/>
        </p:nvSpPr>
        <p:spPr bwMode="auto">
          <a:xfrm>
            <a:off x="7429285" y="3068335"/>
            <a:ext cx="974150" cy="1422845"/>
          </a:xfrm>
          <a:custGeom>
            <a:avLst/>
            <a:gdLst>
              <a:gd name="T0" fmla="*/ 8307 w 21600"/>
              <a:gd name="T1" fmla="*/ 11593 h 21600"/>
              <a:gd name="T2" fmla="*/ 453 w 21600"/>
              <a:gd name="T3" fmla="*/ 16938 h 21600"/>
              <a:gd name="T4" fmla="*/ 11500 w 21600"/>
              <a:gd name="T5" fmla="*/ 21600 h 21600"/>
              <a:gd name="T6" fmla="*/ 20920 w 21600"/>
              <a:gd name="T7" fmla="*/ 16751 h 21600"/>
              <a:gd name="T8" fmla="*/ 13972 w 21600"/>
              <a:gd name="T9" fmla="*/ 10888 h 21600"/>
              <a:gd name="T10" fmla="*/ 21033 w 21600"/>
              <a:gd name="T11" fmla="*/ 4716 h 21600"/>
              <a:gd name="T12" fmla="*/ 11102 w 21600"/>
              <a:gd name="T13" fmla="*/ 11 h 21600"/>
              <a:gd name="T14" fmla="*/ 453 w 21600"/>
              <a:gd name="T15" fmla="*/ 4716 h 21600"/>
              <a:gd name="T16" fmla="*/ 2076 w 21600"/>
              <a:gd name="T17" fmla="*/ 5664 h 21600"/>
              <a:gd name="T18" fmla="*/ 20203 w 21600"/>
              <a:gd name="T19" fmla="*/ 1598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3813" y="10590"/>
                </a:moveTo>
                <a:lnTo>
                  <a:pt x="3927" y="10513"/>
                </a:lnTo>
                <a:lnTo>
                  <a:pt x="4078" y="10425"/>
                </a:lnTo>
                <a:lnTo>
                  <a:pt x="4210" y="10359"/>
                </a:lnTo>
                <a:lnTo>
                  <a:pt x="4361" y="10315"/>
                </a:lnTo>
                <a:lnTo>
                  <a:pt x="4682" y="10237"/>
                </a:lnTo>
                <a:lnTo>
                  <a:pt x="5041" y="10193"/>
                </a:lnTo>
                <a:lnTo>
                  <a:pt x="5456" y="10171"/>
                </a:lnTo>
                <a:lnTo>
                  <a:pt x="5853" y="10193"/>
                </a:lnTo>
                <a:lnTo>
                  <a:pt x="6249" y="10260"/>
                </a:lnTo>
                <a:lnTo>
                  <a:pt x="6646" y="10337"/>
                </a:lnTo>
                <a:lnTo>
                  <a:pt x="7004" y="10469"/>
                </a:lnTo>
                <a:lnTo>
                  <a:pt x="7363" y="10612"/>
                </a:lnTo>
                <a:lnTo>
                  <a:pt x="7665" y="10788"/>
                </a:lnTo>
                <a:lnTo>
                  <a:pt x="7911" y="10998"/>
                </a:lnTo>
                <a:lnTo>
                  <a:pt x="8024" y="11097"/>
                </a:lnTo>
                <a:lnTo>
                  <a:pt x="8137" y="11207"/>
                </a:lnTo>
                <a:lnTo>
                  <a:pt x="8194" y="11340"/>
                </a:lnTo>
                <a:lnTo>
                  <a:pt x="8269" y="11461"/>
                </a:lnTo>
                <a:lnTo>
                  <a:pt x="8307" y="11593"/>
                </a:lnTo>
                <a:lnTo>
                  <a:pt x="8307" y="11714"/>
                </a:lnTo>
                <a:lnTo>
                  <a:pt x="8307" y="11868"/>
                </a:lnTo>
                <a:lnTo>
                  <a:pt x="8307" y="12012"/>
                </a:lnTo>
                <a:lnTo>
                  <a:pt x="8194" y="12265"/>
                </a:lnTo>
                <a:lnTo>
                  <a:pt x="8062" y="12519"/>
                </a:lnTo>
                <a:lnTo>
                  <a:pt x="7873" y="12706"/>
                </a:lnTo>
                <a:lnTo>
                  <a:pt x="7627" y="12904"/>
                </a:lnTo>
                <a:lnTo>
                  <a:pt x="7363" y="13048"/>
                </a:lnTo>
                <a:lnTo>
                  <a:pt x="7080" y="13180"/>
                </a:lnTo>
                <a:lnTo>
                  <a:pt x="6759" y="13257"/>
                </a:lnTo>
                <a:lnTo>
                  <a:pt x="6419" y="13345"/>
                </a:lnTo>
                <a:lnTo>
                  <a:pt x="6098" y="13389"/>
                </a:lnTo>
                <a:lnTo>
                  <a:pt x="5739" y="13389"/>
                </a:lnTo>
                <a:lnTo>
                  <a:pt x="5418" y="13389"/>
                </a:lnTo>
                <a:lnTo>
                  <a:pt x="5079" y="13345"/>
                </a:lnTo>
                <a:lnTo>
                  <a:pt x="4758" y="13301"/>
                </a:lnTo>
                <a:lnTo>
                  <a:pt x="4474" y="13213"/>
                </a:lnTo>
                <a:lnTo>
                  <a:pt x="4172" y="13114"/>
                </a:lnTo>
                <a:lnTo>
                  <a:pt x="3965" y="12982"/>
                </a:lnTo>
                <a:lnTo>
                  <a:pt x="3738" y="12838"/>
                </a:lnTo>
                <a:lnTo>
                  <a:pt x="3493" y="12706"/>
                </a:lnTo>
                <a:lnTo>
                  <a:pt x="3228" y="12607"/>
                </a:lnTo>
                <a:lnTo>
                  <a:pt x="2945" y="12519"/>
                </a:lnTo>
                <a:lnTo>
                  <a:pt x="2700" y="12431"/>
                </a:lnTo>
                <a:lnTo>
                  <a:pt x="2397" y="12375"/>
                </a:lnTo>
                <a:lnTo>
                  <a:pt x="2152" y="12331"/>
                </a:lnTo>
                <a:lnTo>
                  <a:pt x="1888" y="12309"/>
                </a:lnTo>
                <a:lnTo>
                  <a:pt x="1642" y="12309"/>
                </a:lnTo>
                <a:lnTo>
                  <a:pt x="1397" y="12331"/>
                </a:lnTo>
                <a:lnTo>
                  <a:pt x="1170" y="12397"/>
                </a:lnTo>
                <a:lnTo>
                  <a:pt x="962" y="12453"/>
                </a:lnTo>
                <a:lnTo>
                  <a:pt x="774" y="12563"/>
                </a:lnTo>
                <a:lnTo>
                  <a:pt x="623" y="12684"/>
                </a:lnTo>
                <a:lnTo>
                  <a:pt x="528" y="12838"/>
                </a:lnTo>
                <a:lnTo>
                  <a:pt x="453" y="13026"/>
                </a:lnTo>
                <a:lnTo>
                  <a:pt x="339" y="13477"/>
                </a:lnTo>
                <a:lnTo>
                  <a:pt x="226" y="13984"/>
                </a:lnTo>
                <a:lnTo>
                  <a:pt x="151" y="14535"/>
                </a:lnTo>
                <a:lnTo>
                  <a:pt x="113" y="15075"/>
                </a:lnTo>
                <a:lnTo>
                  <a:pt x="113" y="15626"/>
                </a:lnTo>
                <a:lnTo>
                  <a:pt x="151" y="16133"/>
                </a:lnTo>
                <a:lnTo>
                  <a:pt x="188" y="16376"/>
                </a:lnTo>
                <a:lnTo>
                  <a:pt x="264" y="16585"/>
                </a:lnTo>
                <a:lnTo>
                  <a:pt x="339" y="16773"/>
                </a:lnTo>
                <a:lnTo>
                  <a:pt x="453" y="16938"/>
                </a:lnTo>
                <a:lnTo>
                  <a:pt x="1095" y="16883"/>
                </a:lnTo>
                <a:lnTo>
                  <a:pt x="1963" y="16795"/>
                </a:lnTo>
                <a:lnTo>
                  <a:pt x="2945" y="16751"/>
                </a:lnTo>
                <a:lnTo>
                  <a:pt x="3965" y="16706"/>
                </a:lnTo>
                <a:lnTo>
                  <a:pt x="5022" y="16684"/>
                </a:lnTo>
                <a:lnTo>
                  <a:pt x="5947" y="16684"/>
                </a:lnTo>
                <a:lnTo>
                  <a:pt x="6759" y="16706"/>
                </a:lnTo>
                <a:lnTo>
                  <a:pt x="7363" y="16751"/>
                </a:lnTo>
                <a:lnTo>
                  <a:pt x="7948" y="16839"/>
                </a:lnTo>
                <a:lnTo>
                  <a:pt x="8458" y="16916"/>
                </a:lnTo>
                <a:lnTo>
                  <a:pt x="8893" y="17026"/>
                </a:lnTo>
                <a:lnTo>
                  <a:pt x="9289" y="17158"/>
                </a:lnTo>
                <a:lnTo>
                  <a:pt x="9572" y="17280"/>
                </a:lnTo>
                <a:lnTo>
                  <a:pt x="9799" y="17412"/>
                </a:lnTo>
                <a:lnTo>
                  <a:pt x="9969" y="17555"/>
                </a:lnTo>
                <a:lnTo>
                  <a:pt x="10120" y="17687"/>
                </a:lnTo>
                <a:lnTo>
                  <a:pt x="10158" y="17831"/>
                </a:lnTo>
                <a:lnTo>
                  <a:pt x="10195" y="17974"/>
                </a:lnTo>
                <a:lnTo>
                  <a:pt x="10158" y="18128"/>
                </a:lnTo>
                <a:lnTo>
                  <a:pt x="10082" y="18271"/>
                </a:lnTo>
                <a:lnTo>
                  <a:pt x="9969" y="18426"/>
                </a:lnTo>
                <a:lnTo>
                  <a:pt x="9837" y="18569"/>
                </a:lnTo>
                <a:lnTo>
                  <a:pt x="9648" y="18701"/>
                </a:lnTo>
                <a:lnTo>
                  <a:pt x="9440" y="18822"/>
                </a:lnTo>
                <a:lnTo>
                  <a:pt x="9213" y="18999"/>
                </a:lnTo>
                <a:lnTo>
                  <a:pt x="9044" y="19186"/>
                </a:lnTo>
                <a:lnTo>
                  <a:pt x="8893" y="19395"/>
                </a:lnTo>
                <a:lnTo>
                  <a:pt x="8817" y="19627"/>
                </a:lnTo>
                <a:lnTo>
                  <a:pt x="8779" y="19858"/>
                </a:lnTo>
                <a:lnTo>
                  <a:pt x="8779" y="20112"/>
                </a:lnTo>
                <a:lnTo>
                  <a:pt x="8855" y="20354"/>
                </a:lnTo>
                <a:lnTo>
                  <a:pt x="8968" y="20586"/>
                </a:lnTo>
                <a:lnTo>
                  <a:pt x="9138" y="20817"/>
                </a:lnTo>
                <a:lnTo>
                  <a:pt x="9365" y="21026"/>
                </a:lnTo>
                <a:lnTo>
                  <a:pt x="9610" y="21192"/>
                </a:lnTo>
                <a:lnTo>
                  <a:pt x="9950" y="21368"/>
                </a:lnTo>
                <a:lnTo>
                  <a:pt x="10120" y="21445"/>
                </a:lnTo>
                <a:lnTo>
                  <a:pt x="10346" y="21511"/>
                </a:lnTo>
                <a:lnTo>
                  <a:pt x="10516" y="21555"/>
                </a:lnTo>
                <a:lnTo>
                  <a:pt x="10743" y="21600"/>
                </a:lnTo>
                <a:lnTo>
                  <a:pt x="10988" y="21644"/>
                </a:lnTo>
                <a:lnTo>
                  <a:pt x="11215" y="21666"/>
                </a:lnTo>
                <a:lnTo>
                  <a:pt x="11498" y="21666"/>
                </a:lnTo>
                <a:lnTo>
                  <a:pt x="11762" y="21666"/>
                </a:lnTo>
                <a:lnTo>
                  <a:pt x="12253" y="21644"/>
                </a:lnTo>
                <a:lnTo>
                  <a:pt x="12763" y="21577"/>
                </a:lnTo>
                <a:lnTo>
                  <a:pt x="13197" y="21467"/>
                </a:lnTo>
                <a:lnTo>
                  <a:pt x="13556" y="21346"/>
                </a:lnTo>
                <a:lnTo>
                  <a:pt x="13896" y="21192"/>
                </a:lnTo>
                <a:lnTo>
                  <a:pt x="14179" y="21026"/>
                </a:lnTo>
                <a:lnTo>
                  <a:pt x="14444" y="20839"/>
                </a:lnTo>
                <a:lnTo>
                  <a:pt x="14576" y="20641"/>
                </a:lnTo>
                <a:lnTo>
                  <a:pt x="14727" y="20431"/>
                </a:lnTo>
                <a:lnTo>
                  <a:pt x="14765" y="20200"/>
                </a:lnTo>
                <a:lnTo>
                  <a:pt x="14802" y="19991"/>
                </a:lnTo>
                <a:lnTo>
                  <a:pt x="14727" y="19759"/>
                </a:lnTo>
                <a:lnTo>
                  <a:pt x="14613" y="19550"/>
                </a:lnTo>
                <a:lnTo>
                  <a:pt x="14444" y="19307"/>
                </a:lnTo>
                <a:lnTo>
                  <a:pt x="14217" y="19098"/>
                </a:lnTo>
                <a:lnTo>
                  <a:pt x="13934" y="18911"/>
                </a:lnTo>
                <a:lnTo>
                  <a:pt x="13669" y="18745"/>
                </a:lnTo>
                <a:lnTo>
                  <a:pt x="13462" y="18547"/>
                </a:lnTo>
                <a:lnTo>
                  <a:pt x="13311" y="18337"/>
                </a:lnTo>
                <a:lnTo>
                  <a:pt x="13197" y="18150"/>
                </a:lnTo>
                <a:lnTo>
                  <a:pt x="13122" y="17941"/>
                </a:lnTo>
                <a:lnTo>
                  <a:pt x="13122" y="17720"/>
                </a:lnTo>
                <a:lnTo>
                  <a:pt x="13122" y="17533"/>
                </a:lnTo>
                <a:lnTo>
                  <a:pt x="13197" y="17346"/>
                </a:lnTo>
                <a:lnTo>
                  <a:pt x="13273" y="17158"/>
                </a:lnTo>
                <a:lnTo>
                  <a:pt x="13386" y="16982"/>
                </a:lnTo>
                <a:lnTo>
                  <a:pt x="13537" y="16839"/>
                </a:lnTo>
                <a:lnTo>
                  <a:pt x="13707" y="16706"/>
                </a:lnTo>
                <a:lnTo>
                  <a:pt x="13896" y="16607"/>
                </a:lnTo>
                <a:lnTo>
                  <a:pt x="14104" y="16519"/>
                </a:lnTo>
                <a:lnTo>
                  <a:pt x="14330" y="16453"/>
                </a:lnTo>
                <a:lnTo>
                  <a:pt x="14538" y="16431"/>
                </a:lnTo>
                <a:lnTo>
                  <a:pt x="14897" y="16453"/>
                </a:lnTo>
                <a:lnTo>
                  <a:pt x="15406" y="16497"/>
                </a:lnTo>
                <a:lnTo>
                  <a:pt x="16105" y="16541"/>
                </a:lnTo>
                <a:lnTo>
                  <a:pt x="16898" y="16607"/>
                </a:lnTo>
                <a:lnTo>
                  <a:pt x="17804" y="16651"/>
                </a:lnTo>
                <a:lnTo>
                  <a:pt x="18786" y="16684"/>
                </a:lnTo>
                <a:lnTo>
                  <a:pt x="19844" y="16728"/>
                </a:lnTo>
                <a:lnTo>
                  <a:pt x="20920" y="16751"/>
                </a:lnTo>
                <a:lnTo>
                  <a:pt x="21109" y="16497"/>
                </a:lnTo>
                <a:lnTo>
                  <a:pt x="21241" y="16222"/>
                </a:lnTo>
                <a:lnTo>
                  <a:pt x="21392" y="15946"/>
                </a:lnTo>
                <a:lnTo>
                  <a:pt x="21467" y="15648"/>
                </a:lnTo>
                <a:lnTo>
                  <a:pt x="21543" y="15351"/>
                </a:lnTo>
                <a:lnTo>
                  <a:pt x="21618" y="15042"/>
                </a:lnTo>
                <a:lnTo>
                  <a:pt x="21618" y="14745"/>
                </a:lnTo>
                <a:lnTo>
                  <a:pt x="21618" y="14447"/>
                </a:lnTo>
                <a:lnTo>
                  <a:pt x="21618" y="14150"/>
                </a:lnTo>
                <a:lnTo>
                  <a:pt x="21581" y="13852"/>
                </a:lnTo>
                <a:lnTo>
                  <a:pt x="21505" y="13577"/>
                </a:lnTo>
                <a:lnTo>
                  <a:pt x="21430" y="13301"/>
                </a:lnTo>
                <a:lnTo>
                  <a:pt x="21354" y="13048"/>
                </a:lnTo>
                <a:lnTo>
                  <a:pt x="21241" y="12816"/>
                </a:lnTo>
                <a:lnTo>
                  <a:pt x="21146" y="12607"/>
                </a:lnTo>
                <a:lnTo>
                  <a:pt x="21033" y="12431"/>
                </a:lnTo>
                <a:lnTo>
                  <a:pt x="20920" y="12265"/>
                </a:lnTo>
                <a:lnTo>
                  <a:pt x="20769" y="12144"/>
                </a:lnTo>
                <a:lnTo>
                  <a:pt x="20637" y="12034"/>
                </a:lnTo>
                <a:lnTo>
                  <a:pt x="20486" y="11946"/>
                </a:lnTo>
                <a:lnTo>
                  <a:pt x="20297" y="11891"/>
                </a:lnTo>
                <a:lnTo>
                  <a:pt x="20165" y="11846"/>
                </a:lnTo>
                <a:lnTo>
                  <a:pt x="19976" y="11824"/>
                </a:lnTo>
                <a:lnTo>
                  <a:pt x="19806" y="11802"/>
                </a:lnTo>
                <a:lnTo>
                  <a:pt x="19390" y="11824"/>
                </a:lnTo>
                <a:lnTo>
                  <a:pt x="18956" y="11891"/>
                </a:lnTo>
                <a:lnTo>
                  <a:pt x="18503" y="11968"/>
                </a:lnTo>
                <a:lnTo>
                  <a:pt x="17993" y="12078"/>
                </a:lnTo>
                <a:lnTo>
                  <a:pt x="17653" y="12144"/>
                </a:lnTo>
                <a:lnTo>
                  <a:pt x="17332" y="12199"/>
                </a:lnTo>
                <a:lnTo>
                  <a:pt x="17049" y="12221"/>
                </a:lnTo>
                <a:lnTo>
                  <a:pt x="16747" y="12243"/>
                </a:lnTo>
                <a:lnTo>
                  <a:pt x="16464" y="12243"/>
                </a:lnTo>
                <a:lnTo>
                  <a:pt x="16218" y="12243"/>
                </a:lnTo>
                <a:lnTo>
                  <a:pt x="15992" y="12221"/>
                </a:lnTo>
                <a:lnTo>
                  <a:pt x="15746" y="12199"/>
                </a:lnTo>
                <a:lnTo>
                  <a:pt x="15520" y="12155"/>
                </a:lnTo>
                <a:lnTo>
                  <a:pt x="15350" y="12122"/>
                </a:lnTo>
                <a:lnTo>
                  <a:pt x="15161" y="12056"/>
                </a:lnTo>
                <a:lnTo>
                  <a:pt x="14972" y="11990"/>
                </a:lnTo>
                <a:lnTo>
                  <a:pt x="14689" y="11846"/>
                </a:lnTo>
                <a:lnTo>
                  <a:pt x="14444" y="11670"/>
                </a:lnTo>
                <a:lnTo>
                  <a:pt x="14255" y="11483"/>
                </a:lnTo>
                <a:lnTo>
                  <a:pt x="14104" y="11295"/>
                </a:lnTo>
                <a:lnTo>
                  <a:pt x="14028" y="11086"/>
                </a:lnTo>
                <a:lnTo>
                  <a:pt x="13972" y="10888"/>
                </a:lnTo>
                <a:lnTo>
                  <a:pt x="13972" y="10700"/>
                </a:lnTo>
                <a:lnTo>
                  <a:pt x="14009" y="10513"/>
                </a:lnTo>
                <a:lnTo>
                  <a:pt x="14066" y="10359"/>
                </a:lnTo>
                <a:lnTo>
                  <a:pt x="14179" y="10215"/>
                </a:lnTo>
                <a:lnTo>
                  <a:pt x="14406" y="10006"/>
                </a:lnTo>
                <a:lnTo>
                  <a:pt x="14651" y="9830"/>
                </a:lnTo>
                <a:lnTo>
                  <a:pt x="14878" y="9686"/>
                </a:lnTo>
                <a:lnTo>
                  <a:pt x="15123" y="9554"/>
                </a:lnTo>
                <a:lnTo>
                  <a:pt x="15350" y="9477"/>
                </a:lnTo>
                <a:lnTo>
                  <a:pt x="15558" y="9411"/>
                </a:lnTo>
                <a:lnTo>
                  <a:pt x="15803" y="9345"/>
                </a:lnTo>
                <a:lnTo>
                  <a:pt x="16030" y="9323"/>
                </a:lnTo>
                <a:lnTo>
                  <a:pt x="16256" y="9301"/>
                </a:lnTo>
                <a:lnTo>
                  <a:pt x="16464" y="9323"/>
                </a:lnTo>
                <a:lnTo>
                  <a:pt x="16690" y="9345"/>
                </a:lnTo>
                <a:lnTo>
                  <a:pt x="16898" y="9367"/>
                </a:lnTo>
                <a:lnTo>
                  <a:pt x="17332" y="9477"/>
                </a:lnTo>
                <a:lnTo>
                  <a:pt x="17767" y="9598"/>
                </a:lnTo>
                <a:lnTo>
                  <a:pt x="18163" y="9731"/>
                </a:lnTo>
                <a:lnTo>
                  <a:pt x="18597" y="9874"/>
                </a:lnTo>
                <a:lnTo>
                  <a:pt x="18994" y="10006"/>
                </a:lnTo>
                <a:lnTo>
                  <a:pt x="19428" y="10083"/>
                </a:lnTo>
                <a:lnTo>
                  <a:pt x="19617" y="10127"/>
                </a:lnTo>
                <a:lnTo>
                  <a:pt x="19844" y="10149"/>
                </a:lnTo>
                <a:lnTo>
                  <a:pt x="20013" y="10149"/>
                </a:lnTo>
                <a:lnTo>
                  <a:pt x="20240" y="10127"/>
                </a:lnTo>
                <a:lnTo>
                  <a:pt x="20410" y="10105"/>
                </a:lnTo>
                <a:lnTo>
                  <a:pt x="20637" y="10061"/>
                </a:lnTo>
                <a:lnTo>
                  <a:pt x="20844" y="9984"/>
                </a:lnTo>
                <a:lnTo>
                  <a:pt x="21033" y="9896"/>
                </a:lnTo>
                <a:lnTo>
                  <a:pt x="21146" y="9830"/>
                </a:lnTo>
                <a:lnTo>
                  <a:pt x="21203" y="9753"/>
                </a:lnTo>
                <a:lnTo>
                  <a:pt x="21279" y="9642"/>
                </a:lnTo>
                <a:lnTo>
                  <a:pt x="21354" y="9521"/>
                </a:lnTo>
                <a:lnTo>
                  <a:pt x="21430" y="9246"/>
                </a:lnTo>
                <a:lnTo>
                  <a:pt x="21430" y="8904"/>
                </a:lnTo>
                <a:lnTo>
                  <a:pt x="21430" y="8540"/>
                </a:lnTo>
                <a:lnTo>
                  <a:pt x="21392" y="8144"/>
                </a:lnTo>
                <a:lnTo>
                  <a:pt x="21354" y="7714"/>
                </a:lnTo>
                <a:lnTo>
                  <a:pt x="21279" y="7295"/>
                </a:lnTo>
                <a:lnTo>
                  <a:pt x="21146" y="6446"/>
                </a:lnTo>
                <a:lnTo>
                  <a:pt x="20995" y="5686"/>
                </a:lnTo>
                <a:lnTo>
                  <a:pt x="20958" y="5366"/>
                </a:lnTo>
                <a:lnTo>
                  <a:pt x="20958" y="5091"/>
                </a:lnTo>
                <a:lnTo>
                  <a:pt x="20958" y="4860"/>
                </a:lnTo>
                <a:lnTo>
                  <a:pt x="21033" y="4716"/>
                </a:lnTo>
                <a:lnTo>
                  <a:pt x="20637" y="4860"/>
                </a:lnTo>
                <a:lnTo>
                  <a:pt x="20127" y="4992"/>
                </a:lnTo>
                <a:lnTo>
                  <a:pt x="19617" y="5069"/>
                </a:lnTo>
                <a:lnTo>
                  <a:pt x="19032" y="5157"/>
                </a:lnTo>
                <a:lnTo>
                  <a:pt x="18465" y="5201"/>
                </a:lnTo>
                <a:lnTo>
                  <a:pt x="17842" y="5245"/>
                </a:lnTo>
                <a:lnTo>
                  <a:pt x="17219" y="5267"/>
                </a:lnTo>
                <a:lnTo>
                  <a:pt x="16615" y="5267"/>
                </a:lnTo>
                <a:lnTo>
                  <a:pt x="15992" y="5245"/>
                </a:lnTo>
                <a:lnTo>
                  <a:pt x="15369" y="5201"/>
                </a:lnTo>
                <a:lnTo>
                  <a:pt x="14840" y="5157"/>
                </a:lnTo>
                <a:lnTo>
                  <a:pt x="14293" y="5091"/>
                </a:lnTo>
                <a:lnTo>
                  <a:pt x="13783" y="5014"/>
                </a:lnTo>
                <a:lnTo>
                  <a:pt x="13386" y="4926"/>
                </a:lnTo>
                <a:lnTo>
                  <a:pt x="13027" y="4815"/>
                </a:lnTo>
                <a:lnTo>
                  <a:pt x="12725" y="4716"/>
                </a:lnTo>
                <a:lnTo>
                  <a:pt x="12480" y="4606"/>
                </a:lnTo>
                <a:lnTo>
                  <a:pt x="12291" y="4496"/>
                </a:lnTo>
                <a:lnTo>
                  <a:pt x="12197" y="4397"/>
                </a:lnTo>
                <a:lnTo>
                  <a:pt x="12083" y="4286"/>
                </a:lnTo>
                <a:lnTo>
                  <a:pt x="12046" y="4187"/>
                </a:lnTo>
                <a:lnTo>
                  <a:pt x="12008" y="4077"/>
                </a:lnTo>
                <a:lnTo>
                  <a:pt x="12046" y="3967"/>
                </a:lnTo>
                <a:lnTo>
                  <a:pt x="12121" y="3868"/>
                </a:lnTo>
                <a:lnTo>
                  <a:pt x="12197" y="3735"/>
                </a:lnTo>
                <a:lnTo>
                  <a:pt x="12291" y="3614"/>
                </a:lnTo>
                <a:lnTo>
                  <a:pt x="12442" y="3482"/>
                </a:lnTo>
                <a:lnTo>
                  <a:pt x="12631" y="3361"/>
                </a:lnTo>
                <a:lnTo>
                  <a:pt x="13065" y="3085"/>
                </a:lnTo>
                <a:lnTo>
                  <a:pt x="13537" y="2766"/>
                </a:lnTo>
                <a:lnTo>
                  <a:pt x="13783" y="2578"/>
                </a:lnTo>
                <a:lnTo>
                  <a:pt x="13934" y="2380"/>
                </a:lnTo>
                <a:lnTo>
                  <a:pt x="14028" y="2171"/>
                </a:lnTo>
                <a:lnTo>
                  <a:pt x="14104" y="1961"/>
                </a:lnTo>
                <a:lnTo>
                  <a:pt x="14104" y="1730"/>
                </a:lnTo>
                <a:lnTo>
                  <a:pt x="14066" y="1498"/>
                </a:lnTo>
                <a:lnTo>
                  <a:pt x="13972" y="1267"/>
                </a:lnTo>
                <a:lnTo>
                  <a:pt x="13820" y="1057"/>
                </a:lnTo>
                <a:lnTo>
                  <a:pt x="13594" y="837"/>
                </a:lnTo>
                <a:lnTo>
                  <a:pt x="13386" y="628"/>
                </a:lnTo>
                <a:lnTo>
                  <a:pt x="13103" y="462"/>
                </a:lnTo>
                <a:lnTo>
                  <a:pt x="12763" y="308"/>
                </a:lnTo>
                <a:lnTo>
                  <a:pt x="12404" y="187"/>
                </a:lnTo>
                <a:lnTo>
                  <a:pt x="12008" y="77"/>
                </a:lnTo>
                <a:lnTo>
                  <a:pt x="11574" y="33"/>
                </a:lnTo>
                <a:lnTo>
                  <a:pt x="11102" y="11"/>
                </a:lnTo>
                <a:lnTo>
                  <a:pt x="10667" y="11"/>
                </a:lnTo>
                <a:lnTo>
                  <a:pt x="10233" y="77"/>
                </a:lnTo>
                <a:lnTo>
                  <a:pt x="9837" y="187"/>
                </a:lnTo>
                <a:lnTo>
                  <a:pt x="9440" y="286"/>
                </a:lnTo>
                <a:lnTo>
                  <a:pt x="9062" y="462"/>
                </a:lnTo>
                <a:lnTo>
                  <a:pt x="8741" y="628"/>
                </a:lnTo>
                <a:lnTo>
                  <a:pt x="8458" y="815"/>
                </a:lnTo>
                <a:lnTo>
                  <a:pt x="8232" y="1035"/>
                </a:lnTo>
                <a:lnTo>
                  <a:pt x="8062" y="1245"/>
                </a:lnTo>
                <a:lnTo>
                  <a:pt x="7911" y="1476"/>
                </a:lnTo>
                <a:lnTo>
                  <a:pt x="7835" y="1708"/>
                </a:lnTo>
                <a:lnTo>
                  <a:pt x="7797" y="1961"/>
                </a:lnTo>
                <a:lnTo>
                  <a:pt x="7835" y="2193"/>
                </a:lnTo>
                <a:lnTo>
                  <a:pt x="7948" y="2402"/>
                </a:lnTo>
                <a:lnTo>
                  <a:pt x="8062" y="2534"/>
                </a:lnTo>
                <a:lnTo>
                  <a:pt x="8175" y="2644"/>
                </a:lnTo>
                <a:lnTo>
                  <a:pt x="8269" y="2744"/>
                </a:lnTo>
                <a:lnTo>
                  <a:pt x="8420" y="2832"/>
                </a:lnTo>
                <a:lnTo>
                  <a:pt x="8704" y="3019"/>
                </a:lnTo>
                <a:lnTo>
                  <a:pt x="8968" y="3206"/>
                </a:lnTo>
                <a:lnTo>
                  <a:pt x="9138" y="3405"/>
                </a:lnTo>
                <a:lnTo>
                  <a:pt x="9327" y="3570"/>
                </a:lnTo>
                <a:lnTo>
                  <a:pt x="9440" y="3735"/>
                </a:lnTo>
                <a:lnTo>
                  <a:pt x="9516" y="3890"/>
                </a:lnTo>
                <a:lnTo>
                  <a:pt x="9534" y="4033"/>
                </a:lnTo>
                <a:lnTo>
                  <a:pt x="9534" y="4165"/>
                </a:lnTo>
                <a:lnTo>
                  <a:pt x="9516" y="4286"/>
                </a:lnTo>
                <a:lnTo>
                  <a:pt x="9440" y="4397"/>
                </a:lnTo>
                <a:lnTo>
                  <a:pt x="9327" y="4496"/>
                </a:lnTo>
                <a:lnTo>
                  <a:pt x="9176" y="4562"/>
                </a:lnTo>
                <a:lnTo>
                  <a:pt x="9006" y="4628"/>
                </a:lnTo>
                <a:lnTo>
                  <a:pt x="8779" y="4694"/>
                </a:lnTo>
                <a:lnTo>
                  <a:pt x="8534" y="4716"/>
                </a:lnTo>
                <a:lnTo>
                  <a:pt x="8232" y="4716"/>
                </a:lnTo>
                <a:lnTo>
                  <a:pt x="7118" y="4738"/>
                </a:lnTo>
                <a:lnTo>
                  <a:pt x="5947" y="4771"/>
                </a:lnTo>
                <a:lnTo>
                  <a:pt x="4795" y="4815"/>
                </a:lnTo>
                <a:lnTo>
                  <a:pt x="3681" y="4860"/>
                </a:lnTo>
                <a:lnTo>
                  <a:pt x="2662" y="4882"/>
                </a:lnTo>
                <a:lnTo>
                  <a:pt x="1755" y="4882"/>
                </a:lnTo>
                <a:lnTo>
                  <a:pt x="1359" y="4860"/>
                </a:lnTo>
                <a:lnTo>
                  <a:pt x="981" y="4837"/>
                </a:lnTo>
                <a:lnTo>
                  <a:pt x="698" y="4771"/>
                </a:lnTo>
                <a:lnTo>
                  <a:pt x="453" y="4716"/>
                </a:lnTo>
                <a:lnTo>
                  <a:pt x="453" y="5322"/>
                </a:lnTo>
                <a:lnTo>
                  <a:pt x="453" y="6083"/>
                </a:lnTo>
                <a:lnTo>
                  <a:pt x="453" y="6909"/>
                </a:lnTo>
                <a:lnTo>
                  <a:pt x="453" y="7780"/>
                </a:lnTo>
                <a:lnTo>
                  <a:pt x="453" y="8606"/>
                </a:lnTo>
                <a:lnTo>
                  <a:pt x="453" y="9345"/>
                </a:lnTo>
                <a:lnTo>
                  <a:pt x="453" y="9918"/>
                </a:lnTo>
                <a:lnTo>
                  <a:pt x="453" y="10282"/>
                </a:lnTo>
                <a:lnTo>
                  <a:pt x="490" y="10381"/>
                </a:lnTo>
                <a:lnTo>
                  <a:pt x="547" y="10491"/>
                </a:lnTo>
                <a:lnTo>
                  <a:pt x="660" y="10590"/>
                </a:lnTo>
                <a:lnTo>
                  <a:pt x="811" y="10700"/>
                </a:lnTo>
                <a:lnTo>
                  <a:pt x="981" y="10811"/>
                </a:lnTo>
                <a:lnTo>
                  <a:pt x="1208" y="10888"/>
                </a:lnTo>
                <a:lnTo>
                  <a:pt x="1453" y="10954"/>
                </a:lnTo>
                <a:lnTo>
                  <a:pt x="1718" y="11020"/>
                </a:lnTo>
                <a:lnTo>
                  <a:pt x="1963" y="11064"/>
                </a:lnTo>
                <a:lnTo>
                  <a:pt x="2265" y="11086"/>
                </a:lnTo>
                <a:lnTo>
                  <a:pt x="2548" y="11064"/>
                </a:lnTo>
                <a:lnTo>
                  <a:pt x="2794" y="11042"/>
                </a:lnTo>
                <a:lnTo>
                  <a:pt x="3096" y="10976"/>
                </a:lnTo>
                <a:lnTo>
                  <a:pt x="3341" y="10888"/>
                </a:lnTo>
                <a:lnTo>
                  <a:pt x="3606" y="10766"/>
                </a:lnTo>
                <a:lnTo>
                  <a:pt x="3813" y="10590"/>
                </a:lnTo>
                <a:close/>
              </a:path>
            </a:pathLst>
          </a:custGeom>
          <a:solidFill>
            <a:srgbClr val="FFCC99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>
        <p:nvSpPr>
          <p:cNvPr id="11" name="Puzzle4"/>
          <p:cNvSpPr>
            <a:spLocks noEditPoints="1" noChangeArrowheads="1"/>
          </p:cNvSpPr>
          <p:nvPr/>
        </p:nvSpPr>
        <p:spPr bwMode="auto">
          <a:xfrm>
            <a:off x="7429285" y="4656223"/>
            <a:ext cx="974150" cy="1422845"/>
          </a:xfrm>
          <a:custGeom>
            <a:avLst/>
            <a:gdLst>
              <a:gd name="T0" fmla="*/ 8307 w 21600"/>
              <a:gd name="T1" fmla="*/ 11593 h 21600"/>
              <a:gd name="T2" fmla="*/ 453 w 21600"/>
              <a:gd name="T3" fmla="*/ 16938 h 21600"/>
              <a:gd name="T4" fmla="*/ 11500 w 21600"/>
              <a:gd name="T5" fmla="*/ 21600 h 21600"/>
              <a:gd name="T6" fmla="*/ 20920 w 21600"/>
              <a:gd name="T7" fmla="*/ 16751 h 21600"/>
              <a:gd name="T8" fmla="*/ 13972 w 21600"/>
              <a:gd name="T9" fmla="*/ 10888 h 21600"/>
              <a:gd name="T10" fmla="*/ 21033 w 21600"/>
              <a:gd name="T11" fmla="*/ 4716 h 21600"/>
              <a:gd name="T12" fmla="*/ 11102 w 21600"/>
              <a:gd name="T13" fmla="*/ 11 h 21600"/>
              <a:gd name="T14" fmla="*/ 453 w 21600"/>
              <a:gd name="T15" fmla="*/ 4716 h 21600"/>
              <a:gd name="T16" fmla="*/ 2076 w 21600"/>
              <a:gd name="T17" fmla="*/ 5664 h 21600"/>
              <a:gd name="T18" fmla="*/ 20203 w 21600"/>
              <a:gd name="T19" fmla="*/ 1598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3813" y="10590"/>
                </a:moveTo>
                <a:lnTo>
                  <a:pt x="3927" y="10513"/>
                </a:lnTo>
                <a:lnTo>
                  <a:pt x="4078" y="10425"/>
                </a:lnTo>
                <a:lnTo>
                  <a:pt x="4210" y="10359"/>
                </a:lnTo>
                <a:lnTo>
                  <a:pt x="4361" y="10315"/>
                </a:lnTo>
                <a:lnTo>
                  <a:pt x="4682" y="10237"/>
                </a:lnTo>
                <a:lnTo>
                  <a:pt x="5041" y="10193"/>
                </a:lnTo>
                <a:lnTo>
                  <a:pt x="5456" y="10171"/>
                </a:lnTo>
                <a:lnTo>
                  <a:pt x="5853" y="10193"/>
                </a:lnTo>
                <a:lnTo>
                  <a:pt x="6249" y="10260"/>
                </a:lnTo>
                <a:lnTo>
                  <a:pt x="6646" y="10337"/>
                </a:lnTo>
                <a:lnTo>
                  <a:pt x="7004" y="10469"/>
                </a:lnTo>
                <a:lnTo>
                  <a:pt x="7363" y="10612"/>
                </a:lnTo>
                <a:lnTo>
                  <a:pt x="7665" y="10788"/>
                </a:lnTo>
                <a:lnTo>
                  <a:pt x="7911" y="10998"/>
                </a:lnTo>
                <a:lnTo>
                  <a:pt x="8024" y="11097"/>
                </a:lnTo>
                <a:lnTo>
                  <a:pt x="8137" y="11207"/>
                </a:lnTo>
                <a:lnTo>
                  <a:pt x="8194" y="11340"/>
                </a:lnTo>
                <a:lnTo>
                  <a:pt x="8269" y="11461"/>
                </a:lnTo>
                <a:lnTo>
                  <a:pt x="8307" y="11593"/>
                </a:lnTo>
                <a:lnTo>
                  <a:pt x="8307" y="11714"/>
                </a:lnTo>
                <a:lnTo>
                  <a:pt x="8307" y="11868"/>
                </a:lnTo>
                <a:lnTo>
                  <a:pt x="8307" y="12012"/>
                </a:lnTo>
                <a:lnTo>
                  <a:pt x="8194" y="12265"/>
                </a:lnTo>
                <a:lnTo>
                  <a:pt x="8062" y="12519"/>
                </a:lnTo>
                <a:lnTo>
                  <a:pt x="7873" y="12706"/>
                </a:lnTo>
                <a:lnTo>
                  <a:pt x="7627" y="12904"/>
                </a:lnTo>
                <a:lnTo>
                  <a:pt x="7363" y="13048"/>
                </a:lnTo>
                <a:lnTo>
                  <a:pt x="7080" y="13180"/>
                </a:lnTo>
                <a:lnTo>
                  <a:pt x="6759" y="13257"/>
                </a:lnTo>
                <a:lnTo>
                  <a:pt x="6419" y="13345"/>
                </a:lnTo>
                <a:lnTo>
                  <a:pt x="6098" y="13389"/>
                </a:lnTo>
                <a:lnTo>
                  <a:pt x="5739" y="13389"/>
                </a:lnTo>
                <a:lnTo>
                  <a:pt x="5418" y="13389"/>
                </a:lnTo>
                <a:lnTo>
                  <a:pt x="5079" y="13345"/>
                </a:lnTo>
                <a:lnTo>
                  <a:pt x="4758" y="13301"/>
                </a:lnTo>
                <a:lnTo>
                  <a:pt x="4474" y="13213"/>
                </a:lnTo>
                <a:lnTo>
                  <a:pt x="4172" y="13114"/>
                </a:lnTo>
                <a:lnTo>
                  <a:pt x="3965" y="12982"/>
                </a:lnTo>
                <a:lnTo>
                  <a:pt x="3738" y="12838"/>
                </a:lnTo>
                <a:lnTo>
                  <a:pt x="3493" y="12706"/>
                </a:lnTo>
                <a:lnTo>
                  <a:pt x="3228" y="12607"/>
                </a:lnTo>
                <a:lnTo>
                  <a:pt x="2945" y="12519"/>
                </a:lnTo>
                <a:lnTo>
                  <a:pt x="2700" y="12431"/>
                </a:lnTo>
                <a:lnTo>
                  <a:pt x="2397" y="12375"/>
                </a:lnTo>
                <a:lnTo>
                  <a:pt x="2152" y="12331"/>
                </a:lnTo>
                <a:lnTo>
                  <a:pt x="1888" y="12309"/>
                </a:lnTo>
                <a:lnTo>
                  <a:pt x="1642" y="12309"/>
                </a:lnTo>
                <a:lnTo>
                  <a:pt x="1397" y="12331"/>
                </a:lnTo>
                <a:lnTo>
                  <a:pt x="1170" y="12397"/>
                </a:lnTo>
                <a:lnTo>
                  <a:pt x="962" y="12453"/>
                </a:lnTo>
                <a:lnTo>
                  <a:pt x="774" y="12563"/>
                </a:lnTo>
                <a:lnTo>
                  <a:pt x="623" y="12684"/>
                </a:lnTo>
                <a:lnTo>
                  <a:pt x="528" y="12838"/>
                </a:lnTo>
                <a:lnTo>
                  <a:pt x="453" y="13026"/>
                </a:lnTo>
                <a:lnTo>
                  <a:pt x="339" y="13477"/>
                </a:lnTo>
                <a:lnTo>
                  <a:pt x="226" y="13984"/>
                </a:lnTo>
                <a:lnTo>
                  <a:pt x="151" y="14535"/>
                </a:lnTo>
                <a:lnTo>
                  <a:pt x="113" y="15075"/>
                </a:lnTo>
                <a:lnTo>
                  <a:pt x="113" y="15626"/>
                </a:lnTo>
                <a:lnTo>
                  <a:pt x="151" y="16133"/>
                </a:lnTo>
                <a:lnTo>
                  <a:pt x="188" y="16376"/>
                </a:lnTo>
                <a:lnTo>
                  <a:pt x="264" y="16585"/>
                </a:lnTo>
                <a:lnTo>
                  <a:pt x="339" y="16773"/>
                </a:lnTo>
                <a:lnTo>
                  <a:pt x="453" y="16938"/>
                </a:lnTo>
                <a:lnTo>
                  <a:pt x="1095" y="16883"/>
                </a:lnTo>
                <a:lnTo>
                  <a:pt x="1963" y="16795"/>
                </a:lnTo>
                <a:lnTo>
                  <a:pt x="2945" y="16751"/>
                </a:lnTo>
                <a:lnTo>
                  <a:pt x="3965" y="16706"/>
                </a:lnTo>
                <a:lnTo>
                  <a:pt x="5022" y="16684"/>
                </a:lnTo>
                <a:lnTo>
                  <a:pt x="5947" y="16684"/>
                </a:lnTo>
                <a:lnTo>
                  <a:pt x="6759" y="16706"/>
                </a:lnTo>
                <a:lnTo>
                  <a:pt x="7363" y="16751"/>
                </a:lnTo>
                <a:lnTo>
                  <a:pt x="7948" y="16839"/>
                </a:lnTo>
                <a:lnTo>
                  <a:pt x="8458" y="16916"/>
                </a:lnTo>
                <a:lnTo>
                  <a:pt x="8893" y="17026"/>
                </a:lnTo>
                <a:lnTo>
                  <a:pt x="9289" y="17158"/>
                </a:lnTo>
                <a:lnTo>
                  <a:pt x="9572" y="17280"/>
                </a:lnTo>
                <a:lnTo>
                  <a:pt x="9799" y="17412"/>
                </a:lnTo>
                <a:lnTo>
                  <a:pt x="9969" y="17555"/>
                </a:lnTo>
                <a:lnTo>
                  <a:pt x="10120" y="17687"/>
                </a:lnTo>
                <a:lnTo>
                  <a:pt x="10158" y="17831"/>
                </a:lnTo>
                <a:lnTo>
                  <a:pt x="10195" y="17974"/>
                </a:lnTo>
                <a:lnTo>
                  <a:pt x="10158" y="18128"/>
                </a:lnTo>
                <a:lnTo>
                  <a:pt x="10082" y="18271"/>
                </a:lnTo>
                <a:lnTo>
                  <a:pt x="9969" y="18426"/>
                </a:lnTo>
                <a:lnTo>
                  <a:pt x="9837" y="18569"/>
                </a:lnTo>
                <a:lnTo>
                  <a:pt x="9648" y="18701"/>
                </a:lnTo>
                <a:lnTo>
                  <a:pt x="9440" y="18822"/>
                </a:lnTo>
                <a:lnTo>
                  <a:pt x="9213" y="18999"/>
                </a:lnTo>
                <a:lnTo>
                  <a:pt x="9044" y="19186"/>
                </a:lnTo>
                <a:lnTo>
                  <a:pt x="8893" y="19395"/>
                </a:lnTo>
                <a:lnTo>
                  <a:pt x="8817" y="19627"/>
                </a:lnTo>
                <a:lnTo>
                  <a:pt x="8779" y="19858"/>
                </a:lnTo>
                <a:lnTo>
                  <a:pt x="8779" y="20112"/>
                </a:lnTo>
                <a:lnTo>
                  <a:pt x="8855" y="20354"/>
                </a:lnTo>
                <a:lnTo>
                  <a:pt x="8968" y="20586"/>
                </a:lnTo>
                <a:lnTo>
                  <a:pt x="9138" y="20817"/>
                </a:lnTo>
                <a:lnTo>
                  <a:pt x="9365" y="21026"/>
                </a:lnTo>
                <a:lnTo>
                  <a:pt x="9610" y="21192"/>
                </a:lnTo>
                <a:lnTo>
                  <a:pt x="9950" y="21368"/>
                </a:lnTo>
                <a:lnTo>
                  <a:pt x="10120" y="21445"/>
                </a:lnTo>
                <a:lnTo>
                  <a:pt x="10346" y="21511"/>
                </a:lnTo>
                <a:lnTo>
                  <a:pt x="10516" y="21555"/>
                </a:lnTo>
                <a:lnTo>
                  <a:pt x="10743" y="21600"/>
                </a:lnTo>
                <a:lnTo>
                  <a:pt x="10988" y="21644"/>
                </a:lnTo>
                <a:lnTo>
                  <a:pt x="11215" y="21666"/>
                </a:lnTo>
                <a:lnTo>
                  <a:pt x="11498" y="21666"/>
                </a:lnTo>
                <a:lnTo>
                  <a:pt x="11762" y="21666"/>
                </a:lnTo>
                <a:lnTo>
                  <a:pt x="12253" y="21644"/>
                </a:lnTo>
                <a:lnTo>
                  <a:pt x="12763" y="21577"/>
                </a:lnTo>
                <a:lnTo>
                  <a:pt x="13197" y="21467"/>
                </a:lnTo>
                <a:lnTo>
                  <a:pt x="13556" y="21346"/>
                </a:lnTo>
                <a:lnTo>
                  <a:pt x="13896" y="21192"/>
                </a:lnTo>
                <a:lnTo>
                  <a:pt x="14179" y="21026"/>
                </a:lnTo>
                <a:lnTo>
                  <a:pt x="14444" y="20839"/>
                </a:lnTo>
                <a:lnTo>
                  <a:pt x="14576" y="20641"/>
                </a:lnTo>
                <a:lnTo>
                  <a:pt x="14727" y="20431"/>
                </a:lnTo>
                <a:lnTo>
                  <a:pt x="14765" y="20200"/>
                </a:lnTo>
                <a:lnTo>
                  <a:pt x="14802" y="19991"/>
                </a:lnTo>
                <a:lnTo>
                  <a:pt x="14727" y="19759"/>
                </a:lnTo>
                <a:lnTo>
                  <a:pt x="14613" y="19550"/>
                </a:lnTo>
                <a:lnTo>
                  <a:pt x="14444" y="19307"/>
                </a:lnTo>
                <a:lnTo>
                  <a:pt x="14217" y="19098"/>
                </a:lnTo>
                <a:lnTo>
                  <a:pt x="13934" y="18911"/>
                </a:lnTo>
                <a:lnTo>
                  <a:pt x="13669" y="18745"/>
                </a:lnTo>
                <a:lnTo>
                  <a:pt x="13462" y="18547"/>
                </a:lnTo>
                <a:lnTo>
                  <a:pt x="13311" y="18337"/>
                </a:lnTo>
                <a:lnTo>
                  <a:pt x="13197" y="18150"/>
                </a:lnTo>
                <a:lnTo>
                  <a:pt x="13122" y="17941"/>
                </a:lnTo>
                <a:lnTo>
                  <a:pt x="13122" y="17720"/>
                </a:lnTo>
                <a:lnTo>
                  <a:pt x="13122" y="17533"/>
                </a:lnTo>
                <a:lnTo>
                  <a:pt x="13197" y="17346"/>
                </a:lnTo>
                <a:lnTo>
                  <a:pt x="13273" y="17158"/>
                </a:lnTo>
                <a:lnTo>
                  <a:pt x="13386" y="16982"/>
                </a:lnTo>
                <a:lnTo>
                  <a:pt x="13537" y="16839"/>
                </a:lnTo>
                <a:lnTo>
                  <a:pt x="13707" y="16706"/>
                </a:lnTo>
                <a:lnTo>
                  <a:pt x="13896" y="16607"/>
                </a:lnTo>
                <a:lnTo>
                  <a:pt x="14104" y="16519"/>
                </a:lnTo>
                <a:lnTo>
                  <a:pt x="14330" y="16453"/>
                </a:lnTo>
                <a:lnTo>
                  <a:pt x="14538" y="16431"/>
                </a:lnTo>
                <a:lnTo>
                  <a:pt x="14897" y="16453"/>
                </a:lnTo>
                <a:lnTo>
                  <a:pt x="15406" y="16497"/>
                </a:lnTo>
                <a:lnTo>
                  <a:pt x="16105" y="16541"/>
                </a:lnTo>
                <a:lnTo>
                  <a:pt x="16898" y="16607"/>
                </a:lnTo>
                <a:lnTo>
                  <a:pt x="17804" y="16651"/>
                </a:lnTo>
                <a:lnTo>
                  <a:pt x="18786" y="16684"/>
                </a:lnTo>
                <a:lnTo>
                  <a:pt x="19844" y="16728"/>
                </a:lnTo>
                <a:lnTo>
                  <a:pt x="20920" y="16751"/>
                </a:lnTo>
                <a:lnTo>
                  <a:pt x="21109" y="16497"/>
                </a:lnTo>
                <a:lnTo>
                  <a:pt x="21241" y="16222"/>
                </a:lnTo>
                <a:lnTo>
                  <a:pt x="21392" y="15946"/>
                </a:lnTo>
                <a:lnTo>
                  <a:pt x="21467" y="15648"/>
                </a:lnTo>
                <a:lnTo>
                  <a:pt x="21543" y="15351"/>
                </a:lnTo>
                <a:lnTo>
                  <a:pt x="21618" y="15042"/>
                </a:lnTo>
                <a:lnTo>
                  <a:pt x="21618" y="14745"/>
                </a:lnTo>
                <a:lnTo>
                  <a:pt x="21618" y="14447"/>
                </a:lnTo>
                <a:lnTo>
                  <a:pt x="21618" y="14150"/>
                </a:lnTo>
                <a:lnTo>
                  <a:pt x="21581" y="13852"/>
                </a:lnTo>
                <a:lnTo>
                  <a:pt x="21505" y="13577"/>
                </a:lnTo>
                <a:lnTo>
                  <a:pt x="21430" y="13301"/>
                </a:lnTo>
                <a:lnTo>
                  <a:pt x="21354" y="13048"/>
                </a:lnTo>
                <a:lnTo>
                  <a:pt x="21241" y="12816"/>
                </a:lnTo>
                <a:lnTo>
                  <a:pt x="21146" y="12607"/>
                </a:lnTo>
                <a:lnTo>
                  <a:pt x="21033" y="12431"/>
                </a:lnTo>
                <a:lnTo>
                  <a:pt x="20920" y="12265"/>
                </a:lnTo>
                <a:lnTo>
                  <a:pt x="20769" y="12144"/>
                </a:lnTo>
                <a:lnTo>
                  <a:pt x="20637" y="12034"/>
                </a:lnTo>
                <a:lnTo>
                  <a:pt x="20486" y="11946"/>
                </a:lnTo>
                <a:lnTo>
                  <a:pt x="20297" y="11891"/>
                </a:lnTo>
                <a:lnTo>
                  <a:pt x="20165" y="11846"/>
                </a:lnTo>
                <a:lnTo>
                  <a:pt x="19976" y="11824"/>
                </a:lnTo>
                <a:lnTo>
                  <a:pt x="19806" y="11802"/>
                </a:lnTo>
                <a:lnTo>
                  <a:pt x="19390" y="11824"/>
                </a:lnTo>
                <a:lnTo>
                  <a:pt x="18956" y="11891"/>
                </a:lnTo>
                <a:lnTo>
                  <a:pt x="18503" y="11968"/>
                </a:lnTo>
                <a:lnTo>
                  <a:pt x="17993" y="12078"/>
                </a:lnTo>
                <a:lnTo>
                  <a:pt x="17653" y="12144"/>
                </a:lnTo>
                <a:lnTo>
                  <a:pt x="17332" y="12199"/>
                </a:lnTo>
                <a:lnTo>
                  <a:pt x="17049" y="12221"/>
                </a:lnTo>
                <a:lnTo>
                  <a:pt x="16747" y="12243"/>
                </a:lnTo>
                <a:lnTo>
                  <a:pt x="16464" y="12243"/>
                </a:lnTo>
                <a:lnTo>
                  <a:pt x="16218" y="12243"/>
                </a:lnTo>
                <a:lnTo>
                  <a:pt x="15992" y="12221"/>
                </a:lnTo>
                <a:lnTo>
                  <a:pt x="15746" y="12199"/>
                </a:lnTo>
                <a:lnTo>
                  <a:pt x="15520" y="12155"/>
                </a:lnTo>
                <a:lnTo>
                  <a:pt x="15350" y="12122"/>
                </a:lnTo>
                <a:lnTo>
                  <a:pt x="15161" y="12056"/>
                </a:lnTo>
                <a:lnTo>
                  <a:pt x="14972" y="11990"/>
                </a:lnTo>
                <a:lnTo>
                  <a:pt x="14689" y="11846"/>
                </a:lnTo>
                <a:lnTo>
                  <a:pt x="14444" y="11670"/>
                </a:lnTo>
                <a:lnTo>
                  <a:pt x="14255" y="11483"/>
                </a:lnTo>
                <a:lnTo>
                  <a:pt x="14104" y="11295"/>
                </a:lnTo>
                <a:lnTo>
                  <a:pt x="14028" y="11086"/>
                </a:lnTo>
                <a:lnTo>
                  <a:pt x="13972" y="10888"/>
                </a:lnTo>
                <a:lnTo>
                  <a:pt x="13972" y="10700"/>
                </a:lnTo>
                <a:lnTo>
                  <a:pt x="14009" y="10513"/>
                </a:lnTo>
                <a:lnTo>
                  <a:pt x="14066" y="10359"/>
                </a:lnTo>
                <a:lnTo>
                  <a:pt x="14179" y="10215"/>
                </a:lnTo>
                <a:lnTo>
                  <a:pt x="14406" y="10006"/>
                </a:lnTo>
                <a:lnTo>
                  <a:pt x="14651" y="9830"/>
                </a:lnTo>
                <a:lnTo>
                  <a:pt x="14878" y="9686"/>
                </a:lnTo>
                <a:lnTo>
                  <a:pt x="15123" y="9554"/>
                </a:lnTo>
                <a:lnTo>
                  <a:pt x="15350" y="9477"/>
                </a:lnTo>
                <a:lnTo>
                  <a:pt x="15558" y="9411"/>
                </a:lnTo>
                <a:lnTo>
                  <a:pt x="15803" y="9345"/>
                </a:lnTo>
                <a:lnTo>
                  <a:pt x="16030" y="9323"/>
                </a:lnTo>
                <a:lnTo>
                  <a:pt x="16256" y="9301"/>
                </a:lnTo>
                <a:lnTo>
                  <a:pt x="16464" y="9323"/>
                </a:lnTo>
                <a:lnTo>
                  <a:pt x="16690" y="9345"/>
                </a:lnTo>
                <a:lnTo>
                  <a:pt x="16898" y="9367"/>
                </a:lnTo>
                <a:lnTo>
                  <a:pt x="17332" y="9477"/>
                </a:lnTo>
                <a:lnTo>
                  <a:pt x="17767" y="9598"/>
                </a:lnTo>
                <a:lnTo>
                  <a:pt x="18163" y="9731"/>
                </a:lnTo>
                <a:lnTo>
                  <a:pt x="18597" y="9874"/>
                </a:lnTo>
                <a:lnTo>
                  <a:pt x="18994" y="10006"/>
                </a:lnTo>
                <a:lnTo>
                  <a:pt x="19428" y="10083"/>
                </a:lnTo>
                <a:lnTo>
                  <a:pt x="19617" y="10127"/>
                </a:lnTo>
                <a:lnTo>
                  <a:pt x="19844" y="10149"/>
                </a:lnTo>
                <a:lnTo>
                  <a:pt x="20013" y="10149"/>
                </a:lnTo>
                <a:lnTo>
                  <a:pt x="20240" y="10127"/>
                </a:lnTo>
                <a:lnTo>
                  <a:pt x="20410" y="10105"/>
                </a:lnTo>
                <a:lnTo>
                  <a:pt x="20637" y="10061"/>
                </a:lnTo>
                <a:lnTo>
                  <a:pt x="20844" y="9984"/>
                </a:lnTo>
                <a:lnTo>
                  <a:pt x="21033" y="9896"/>
                </a:lnTo>
                <a:lnTo>
                  <a:pt x="21146" y="9830"/>
                </a:lnTo>
                <a:lnTo>
                  <a:pt x="21203" y="9753"/>
                </a:lnTo>
                <a:lnTo>
                  <a:pt x="21279" y="9642"/>
                </a:lnTo>
                <a:lnTo>
                  <a:pt x="21354" y="9521"/>
                </a:lnTo>
                <a:lnTo>
                  <a:pt x="21430" y="9246"/>
                </a:lnTo>
                <a:lnTo>
                  <a:pt x="21430" y="8904"/>
                </a:lnTo>
                <a:lnTo>
                  <a:pt x="21430" y="8540"/>
                </a:lnTo>
                <a:lnTo>
                  <a:pt x="21392" y="8144"/>
                </a:lnTo>
                <a:lnTo>
                  <a:pt x="21354" y="7714"/>
                </a:lnTo>
                <a:lnTo>
                  <a:pt x="21279" y="7295"/>
                </a:lnTo>
                <a:lnTo>
                  <a:pt x="21146" y="6446"/>
                </a:lnTo>
                <a:lnTo>
                  <a:pt x="20995" y="5686"/>
                </a:lnTo>
                <a:lnTo>
                  <a:pt x="20958" y="5366"/>
                </a:lnTo>
                <a:lnTo>
                  <a:pt x="20958" y="5091"/>
                </a:lnTo>
                <a:lnTo>
                  <a:pt x="20958" y="4860"/>
                </a:lnTo>
                <a:lnTo>
                  <a:pt x="21033" y="4716"/>
                </a:lnTo>
                <a:lnTo>
                  <a:pt x="20637" y="4860"/>
                </a:lnTo>
                <a:lnTo>
                  <a:pt x="20127" y="4992"/>
                </a:lnTo>
                <a:lnTo>
                  <a:pt x="19617" y="5069"/>
                </a:lnTo>
                <a:lnTo>
                  <a:pt x="19032" y="5157"/>
                </a:lnTo>
                <a:lnTo>
                  <a:pt x="18465" y="5201"/>
                </a:lnTo>
                <a:lnTo>
                  <a:pt x="17842" y="5245"/>
                </a:lnTo>
                <a:lnTo>
                  <a:pt x="17219" y="5267"/>
                </a:lnTo>
                <a:lnTo>
                  <a:pt x="16615" y="5267"/>
                </a:lnTo>
                <a:lnTo>
                  <a:pt x="15992" y="5245"/>
                </a:lnTo>
                <a:lnTo>
                  <a:pt x="15369" y="5201"/>
                </a:lnTo>
                <a:lnTo>
                  <a:pt x="14840" y="5157"/>
                </a:lnTo>
                <a:lnTo>
                  <a:pt x="14293" y="5091"/>
                </a:lnTo>
                <a:lnTo>
                  <a:pt x="13783" y="5014"/>
                </a:lnTo>
                <a:lnTo>
                  <a:pt x="13386" y="4926"/>
                </a:lnTo>
                <a:lnTo>
                  <a:pt x="13027" y="4815"/>
                </a:lnTo>
                <a:lnTo>
                  <a:pt x="12725" y="4716"/>
                </a:lnTo>
                <a:lnTo>
                  <a:pt x="12480" y="4606"/>
                </a:lnTo>
                <a:lnTo>
                  <a:pt x="12291" y="4496"/>
                </a:lnTo>
                <a:lnTo>
                  <a:pt x="12197" y="4397"/>
                </a:lnTo>
                <a:lnTo>
                  <a:pt x="12083" y="4286"/>
                </a:lnTo>
                <a:lnTo>
                  <a:pt x="12046" y="4187"/>
                </a:lnTo>
                <a:lnTo>
                  <a:pt x="12008" y="4077"/>
                </a:lnTo>
                <a:lnTo>
                  <a:pt x="12046" y="3967"/>
                </a:lnTo>
                <a:lnTo>
                  <a:pt x="12121" y="3868"/>
                </a:lnTo>
                <a:lnTo>
                  <a:pt x="12197" y="3735"/>
                </a:lnTo>
                <a:lnTo>
                  <a:pt x="12291" y="3614"/>
                </a:lnTo>
                <a:lnTo>
                  <a:pt x="12442" y="3482"/>
                </a:lnTo>
                <a:lnTo>
                  <a:pt x="12631" y="3361"/>
                </a:lnTo>
                <a:lnTo>
                  <a:pt x="13065" y="3085"/>
                </a:lnTo>
                <a:lnTo>
                  <a:pt x="13537" y="2766"/>
                </a:lnTo>
                <a:lnTo>
                  <a:pt x="13783" y="2578"/>
                </a:lnTo>
                <a:lnTo>
                  <a:pt x="13934" y="2380"/>
                </a:lnTo>
                <a:lnTo>
                  <a:pt x="14028" y="2171"/>
                </a:lnTo>
                <a:lnTo>
                  <a:pt x="14104" y="1961"/>
                </a:lnTo>
                <a:lnTo>
                  <a:pt x="14104" y="1730"/>
                </a:lnTo>
                <a:lnTo>
                  <a:pt x="14066" y="1498"/>
                </a:lnTo>
                <a:lnTo>
                  <a:pt x="13972" y="1267"/>
                </a:lnTo>
                <a:lnTo>
                  <a:pt x="13820" y="1057"/>
                </a:lnTo>
                <a:lnTo>
                  <a:pt x="13594" y="837"/>
                </a:lnTo>
                <a:lnTo>
                  <a:pt x="13386" y="628"/>
                </a:lnTo>
                <a:lnTo>
                  <a:pt x="13103" y="462"/>
                </a:lnTo>
                <a:lnTo>
                  <a:pt x="12763" y="308"/>
                </a:lnTo>
                <a:lnTo>
                  <a:pt x="12404" y="187"/>
                </a:lnTo>
                <a:lnTo>
                  <a:pt x="12008" y="77"/>
                </a:lnTo>
                <a:lnTo>
                  <a:pt x="11574" y="33"/>
                </a:lnTo>
                <a:lnTo>
                  <a:pt x="11102" y="11"/>
                </a:lnTo>
                <a:lnTo>
                  <a:pt x="10667" y="11"/>
                </a:lnTo>
                <a:lnTo>
                  <a:pt x="10233" y="77"/>
                </a:lnTo>
                <a:lnTo>
                  <a:pt x="9837" y="187"/>
                </a:lnTo>
                <a:lnTo>
                  <a:pt x="9440" y="286"/>
                </a:lnTo>
                <a:lnTo>
                  <a:pt x="9062" y="462"/>
                </a:lnTo>
                <a:lnTo>
                  <a:pt x="8741" y="628"/>
                </a:lnTo>
                <a:lnTo>
                  <a:pt x="8458" y="815"/>
                </a:lnTo>
                <a:lnTo>
                  <a:pt x="8232" y="1035"/>
                </a:lnTo>
                <a:lnTo>
                  <a:pt x="8062" y="1245"/>
                </a:lnTo>
                <a:lnTo>
                  <a:pt x="7911" y="1476"/>
                </a:lnTo>
                <a:lnTo>
                  <a:pt x="7835" y="1708"/>
                </a:lnTo>
                <a:lnTo>
                  <a:pt x="7797" y="1961"/>
                </a:lnTo>
                <a:lnTo>
                  <a:pt x="7835" y="2193"/>
                </a:lnTo>
                <a:lnTo>
                  <a:pt x="7948" y="2402"/>
                </a:lnTo>
                <a:lnTo>
                  <a:pt x="8062" y="2534"/>
                </a:lnTo>
                <a:lnTo>
                  <a:pt x="8175" y="2644"/>
                </a:lnTo>
                <a:lnTo>
                  <a:pt x="8269" y="2744"/>
                </a:lnTo>
                <a:lnTo>
                  <a:pt x="8420" y="2832"/>
                </a:lnTo>
                <a:lnTo>
                  <a:pt x="8704" y="3019"/>
                </a:lnTo>
                <a:lnTo>
                  <a:pt x="8968" y="3206"/>
                </a:lnTo>
                <a:lnTo>
                  <a:pt x="9138" y="3405"/>
                </a:lnTo>
                <a:lnTo>
                  <a:pt x="9327" y="3570"/>
                </a:lnTo>
                <a:lnTo>
                  <a:pt x="9440" y="3735"/>
                </a:lnTo>
                <a:lnTo>
                  <a:pt x="9516" y="3890"/>
                </a:lnTo>
                <a:lnTo>
                  <a:pt x="9534" y="4033"/>
                </a:lnTo>
                <a:lnTo>
                  <a:pt x="9534" y="4165"/>
                </a:lnTo>
                <a:lnTo>
                  <a:pt x="9516" y="4286"/>
                </a:lnTo>
                <a:lnTo>
                  <a:pt x="9440" y="4397"/>
                </a:lnTo>
                <a:lnTo>
                  <a:pt x="9327" y="4496"/>
                </a:lnTo>
                <a:lnTo>
                  <a:pt x="9176" y="4562"/>
                </a:lnTo>
                <a:lnTo>
                  <a:pt x="9006" y="4628"/>
                </a:lnTo>
                <a:lnTo>
                  <a:pt x="8779" y="4694"/>
                </a:lnTo>
                <a:lnTo>
                  <a:pt x="8534" y="4716"/>
                </a:lnTo>
                <a:lnTo>
                  <a:pt x="8232" y="4716"/>
                </a:lnTo>
                <a:lnTo>
                  <a:pt x="7118" y="4738"/>
                </a:lnTo>
                <a:lnTo>
                  <a:pt x="5947" y="4771"/>
                </a:lnTo>
                <a:lnTo>
                  <a:pt x="4795" y="4815"/>
                </a:lnTo>
                <a:lnTo>
                  <a:pt x="3681" y="4860"/>
                </a:lnTo>
                <a:lnTo>
                  <a:pt x="2662" y="4882"/>
                </a:lnTo>
                <a:lnTo>
                  <a:pt x="1755" y="4882"/>
                </a:lnTo>
                <a:lnTo>
                  <a:pt x="1359" y="4860"/>
                </a:lnTo>
                <a:lnTo>
                  <a:pt x="981" y="4837"/>
                </a:lnTo>
                <a:lnTo>
                  <a:pt x="698" y="4771"/>
                </a:lnTo>
                <a:lnTo>
                  <a:pt x="453" y="4716"/>
                </a:lnTo>
                <a:lnTo>
                  <a:pt x="453" y="5322"/>
                </a:lnTo>
                <a:lnTo>
                  <a:pt x="453" y="6083"/>
                </a:lnTo>
                <a:lnTo>
                  <a:pt x="453" y="6909"/>
                </a:lnTo>
                <a:lnTo>
                  <a:pt x="453" y="7780"/>
                </a:lnTo>
                <a:lnTo>
                  <a:pt x="453" y="8606"/>
                </a:lnTo>
                <a:lnTo>
                  <a:pt x="453" y="9345"/>
                </a:lnTo>
                <a:lnTo>
                  <a:pt x="453" y="9918"/>
                </a:lnTo>
                <a:lnTo>
                  <a:pt x="453" y="10282"/>
                </a:lnTo>
                <a:lnTo>
                  <a:pt x="490" y="10381"/>
                </a:lnTo>
                <a:lnTo>
                  <a:pt x="547" y="10491"/>
                </a:lnTo>
                <a:lnTo>
                  <a:pt x="660" y="10590"/>
                </a:lnTo>
                <a:lnTo>
                  <a:pt x="811" y="10700"/>
                </a:lnTo>
                <a:lnTo>
                  <a:pt x="981" y="10811"/>
                </a:lnTo>
                <a:lnTo>
                  <a:pt x="1208" y="10888"/>
                </a:lnTo>
                <a:lnTo>
                  <a:pt x="1453" y="10954"/>
                </a:lnTo>
                <a:lnTo>
                  <a:pt x="1718" y="11020"/>
                </a:lnTo>
                <a:lnTo>
                  <a:pt x="1963" y="11064"/>
                </a:lnTo>
                <a:lnTo>
                  <a:pt x="2265" y="11086"/>
                </a:lnTo>
                <a:lnTo>
                  <a:pt x="2548" y="11064"/>
                </a:lnTo>
                <a:lnTo>
                  <a:pt x="2794" y="11042"/>
                </a:lnTo>
                <a:lnTo>
                  <a:pt x="3096" y="10976"/>
                </a:lnTo>
                <a:lnTo>
                  <a:pt x="3341" y="10888"/>
                </a:lnTo>
                <a:lnTo>
                  <a:pt x="3606" y="10766"/>
                </a:lnTo>
                <a:lnTo>
                  <a:pt x="3813" y="10590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>
        <p:nvSpPr>
          <p:cNvPr id="2" name="Frame 1"/>
          <p:cNvSpPr/>
          <p:nvPr/>
        </p:nvSpPr>
        <p:spPr>
          <a:xfrm>
            <a:off x="3230310" y="368519"/>
            <a:ext cx="5725683" cy="5848288"/>
          </a:xfrm>
          <a:prstGeom prst="frame">
            <a:avLst>
              <a:gd name="adj1" fmla="val 16290"/>
            </a:avLst>
          </a:prstGeom>
          <a:solidFill>
            <a:srgbClr val="C00000"/>
          </a:solidFill>
          <a:ln w="6350">
            <a:solidFill>
              <a:srgbClr val="FFC000"/>
            </a:solidFill>
          </a:ln>
          <a:scene3d>
            <a:camera prst="orthographicFront"/>
            <a:lightRig rig="threePt" dir="t"/>
          </a:scene3d>
          <a:sp3d>
            <a:bevelT w="114300" prst="hardEdg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3" name="Rectangle 2"/>
          <p:cNvSpPr/>
          <p:nvPr/>
        </p:nvSpPr>
        <p:spPr>
          <a:xfrm>
            <a:off x="4144710" y="1305320"/>
            <a:ext cx="3862699" cy="3992931"/>
          </a:xfrm>
          <a:prstGeom prst="rect">
            <a:avLst/>
          </a:prstGeom>
          <a:noFill/>
          <a:ln w="635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Rectangle 3"/>
          <p:cNvSpPr/>
          <p:nvPr/>
        </p:nvSpPr>
        <p:spPr>
          <a:xfrm>
            <a:off x="7964581" y="4836291"/>
            <a:ext cx="40746" cy="240517"/>
          </a:xfrm>
          <a:prstGeom prst="rect">
            <a:avLst/>
          </a:prstGeom>
          <a:solidFill>
            <a:schemeClr val="bg1"/>
          </a:solidFill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0" name="Rectangle 49"/>
          <p:cNvSpPr/>
          <p:nvPr/>
        </p:nvSpPr>
        <p:spPr>
          <a:xfrm>
            <a:off x="7962384" y="1666962"/>
            <a:ext cx="40746" cy="240517"/>
          </a:xfrm>
          <a:prstGeom prst="rect">
            <a:avLst/>
          </a:prstGeom>
          <a:solidFill>
            <a:srgbClr val="FFCC99"/>
          </a:solidFill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1" name="Rectangle 50"/>
          <p:cNvSpPr/>
          <p:nvPr/>
        </p:nvSpPr>
        <p:spPr>
          <a:xfrm>
            <a:off x="7965909" y="3260288"/>
            <a:ext cx="40746" cy="240517"/>
          </a:xfrm>
          <a:prstGeom prst="rect">
            <a:avLst/>
          </a:prstGeom>
          <a:solidFill>
            <a:srgbClr val="FFCC99"/>
          </a:solidFill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47" name="Picture 46"/>
          <p:cNvPicPr>
            <a:picLocks noChangeAspect="1"/>
          </p:cNvPicPr>
          <p:nvPr/>
        </p:nvPicPr>
        <p:blipFill>
          <a:blip r:embed="rId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4070" b="100000" l="0" r="9625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8464696" y="2839195"/>
            <a:ext cx="975445" cy="1048603"/>
          </a:xfrm>
          <a:prstGeom prst="rect">
            <a:avLst/>
          </a:prstGeom>
        </p:spPr>
      </p:pic>
      <p:pic>
        <p:nvPicPr>
          <p:cNvPr id="53" name="Picture 52"/>
          <p:cNvPicPr>
            <a:picLocks noChangeAspect="1"/>
          </p:cNvPicPr>
          <p:nvPr/>
        </p:nvPicPr>
        <p:blipFill>
          <a:blip r:embed="rId4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ackgroundRemoval t="3247" b="98052" l="3659" r="96951">
                        <a14:foregroundMark x1="19512" y1="96104" x2="50000" y2="98052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 rot="20841800">
            <a:off x="603366" y="5040740"/>
            <a:ext cx="999831" cy="938865"/>
          </a:xfrm>
          <a:prstGeom prst="rect">
            <a:avLst/>
          </a:prstGeom>
        </p:spPr>
      </p:pic>
      <p:pic>
        <p:nvPicPr>
          <p:cNvPr id="57" name="Picture 56"/>
          <p:cNvPicPr>
            <a:picLocks noChangeAspect="1"/>
          </p:cNvPicPr>
          <p:nvPr/>
        </p:nvPicPr>
        <p:blipFill>
          <a:blip r:embed="rId6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ackgroundRemoval t="0" b="96117" l="107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20591545">
            <a:off x="8789974" y="4631929"/>
            <a:ext cx="1140051" cy="627942"/>
          </a:xfrm>
          <a:prstGeom prst="rect">
            <a:avLst/>
          </a:prstGeom>
        </p:spPr>
      </p:pic>
      <p:pic>
        <p:nvPicPr>
          <p:cNvPr id="59" name="Picture 58"/>
          <p:cNvPicPr>
            <a:picLocks noChangeAspect="1"/>
          </p:cNvPicPr>
          <p:nvPr/>
        </p:nvPicPr>
        <p:blipFill rotWithShape="1">
          <a:blip r:embed="rId8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9">
                    <a14:imgEffect>
                      <a14:backgroundRemoval t="0" b="100000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 rot="1486504">
            <a:off x="9389629" y="3037111"/>
            <a:ext cx="1170774" cy="1375873"/>
          </a:xfrm>
          <a:prstGeom prst="rect">
            <a:avLst/>
          </a:prstGeom>
        </p:spPr>
      </p:pic>
      <p:pic>
        <p:nvPicPr>
          <p:cNvPr id="62" name="Picture 61"/>
          <p:cNvPicPr>
            <a:picLocks noChangeAspect="1"/>
          </p:cNvPicPr>
          <p:nvPr/>
        </p:nvPicPr>
        <p:blipFill rotWithShape="1">
          <a:blip r:embed="rId10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11">
                    <a14:imgEffect>
                      <a14:backgroundRemoval t="1794" b="89238" l="3315" r="96685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 rot="2046696">
            <a:off x="1717042" y="1590984"/>
            <a:ext cx="1153682" cy="1418603"/>
          </a:xfrm>
          <a:prstGeom prst="rect">
            <a:avLst/>
          </a:prstGeom>
        </p:spPr>
      </p:pic>
      <p:pic>
        <p:nvPicPr>
          <p:cNvPr id="63" name="Picture 62">
            <a:hlinkClick r:id="rId12" action="ppaction://hlinksldjump"/>
          </p:cNvPr>
          <p:cNvPicPr>
            <a:picLocks noChangeAspect="1"/>
          </p:cNvPicPr>
          <p:nvPr/>
        </p:nvPicPr>
        <p:blipFill rotWithShape="1">
          <a:blip r:embed="rId13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backgroundRemoval t="0" b="100000" l="400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 rot="1500205">
            <a:off x="9690324" y="1878569"/>
            <a:ext cx="1110953" cy="717847"/>
          </a:xfrm>
          <a:prstGeom prst="rect">
            <a:avLst/>
          </a:prstGeom>
          <a:ln>
            <a:noFill/>
          </a:ln>
        </p:spPr>
      </p:pic>
      <p:pic>
        <p:nvPicPr>
          <p:cNvPr id="65" name="Picture 64"/>
          <p:cNvPicPr>
            <a:picLocks noChangeAspect="1"/>
          </p:cNvPicPr>
          <p:nvPr/>
        </p:nvPicPr>
        <p:blipFill rotWithShape="1">
          <a:blip r:embed="rId15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16">
                    <a14:imgEffect>
                      <a14:backgroundRemoval t="3822" b="92357" l="1242" r="100000">
                        <a14:foregroundMark x1="54037" y1="89809" x2="49689" y2="89809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 rot="415460">
            <a:off x="9009586" y="510396"/>
            <a:ext cx="1025496" cy="999858"/>
          </a:xfrm>
          <a:prstGeom prst="rect">
            <a:avLst/>
          </a:prstGeom>
        </p:spPr>
      </p:pic>
      <p:pic>
        <p:nvPicPr>
          <p:cNvPr id="67" name="Picture 66"/>
          <p:cNvPicPr>
            <a:picLocks noChangeAspect="1"/>
          </p:cNvPicPr>
          <p:nvPr/>
        </p:nvPicPr>
        <p:blipFill rotWithShape="1">
          <a:blip r:embed="rId17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18">
                    <a14:imgEffect>
                      <a14:backgroundRemoval t="7692" b="96795" l="4403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 rot="21084042">
            <a:off x="8466366" y="1611725"/>
            <a:ext cx="1008404" cy="991313"/>
          </a:xfrm>
          <a:prstGeom prst="rect">
            <a:avLst/>
          </a:prstGeom>
        </p:spPr>
      </p:pic>
      <p:pic>
        <p:nvPicPr>
          <p:cNvPr id="71" name="Picture 70"/>
          <p:cNvPicPr>
            <a:picLocks noChangeAspect="1"/>
          </p:cNvPicPr>
          <p:nvPr/>
        </p:nvPicPr>
        <p:blipFill rotWithShape="1">
          <a:blip r:embed="rId19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20">
                    <a14:imgEffect>
                      <a14:backgroundRemoval t="905" b="100000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 rot="1546026">
            <a:off x="7756880" y="5351612"/>
            <a:ext cx="1153683" cy="1401512"/>
          </a:xfrm>
          <a:prstGeom prst="rect">
            <a:avLst/>
          </a:prstGeom>
        </p:spPr>
      </p:pic>
      <p:pic>
        <p:nvPicPr>
          <p:cNvPr id="73" name="Picture 72"/>
          <p:cNvPicPr>
            <a:picLocks noChangeAspect="1"/>
          </p:cNvPicPr>
          <p:nvPr/>
        </p:nvPicPr>
        <p:blipFill rotWithShape="1">
          <a:blip r:embed="rId21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22">
                    <a14:imgEffect>
                      <a14:backgroundRemoval t="459" b="100000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 rot="20714636">
            <a:off x="10974628" y="1561209"/>
            <a:ext cx="1187865" cy="1384419"/>
          </a:xfrm>
          <a:prstGeom prst="rect">
            <a:avLst/>
          </a:prstGeom>
        </p:spPr>
      </p:pic>
      <p:pic>
        <p:nvPicPr>
          <p:cNvPr id="74" name="Picture 73"/>
          <p:cNvPicPr>
            <a:picLocks noChangeAspect="1"/>
          </p:cNvPicPr>
          <p:nvPr/>
        </p:nvPicPr>
        <p:blipFill rotWithShape="1">
          <a:blip r:embed="rId23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24">
                    <a14:imgEffect>
                      <a14:backgroundRemoval t="990" b="97030" l="1439" r="98201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 rot="467595">
            <a:off x="1966506" y="5404546"/>
            <a:ext cx="1768979" cy="1281869"/>
          </a:xfrm>
          <a:prstGeom prst="rect">
            <a:avLst/>
          </a:prstGeom>
        </p:spPr>
      </p:pic>
      <p:pic>
        <p:nvPicPr>
          <p:cNvPr id="76" name="Picture 75"/>
          <p:cNvPicPr>
            <a:picLocks noChangeAspect="1"/>
          </p:cNvPicPr>
          <p:nvPr/>
        </p:nvPicPr>
        <p:blipFill rotWithShape="1">
          <a:blip r:embed="rId25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26">
                    <a14:imgEffect>
                      <a14:backgroundRemoval t="55505" b="95872" l="0" r="93956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t="55549"/>
          <a:stretch/>
        </p:blipFill>
        <p:spPr>
          <a:xfrm rot="21246440">
            <a:off x="279450" y="6209611"/>
            <a:ext cx="1153683" cy="615393"/>
          </a:xfrm>
          <a:prstGeom prst="rect">
            <a:avLst/>
          </a:prstGeom>
        </p:spPr>
      </p:pic>
      <p:pic>
        <p:nvPicPr>
          <p:cNvPr id="77" name="Picture 76"/>
          <p:cNvPicPr>
            <a:picLocks noChangeAspect="1"/>
          </p:cNvPicPr>
          <p:nvPr/>
        </p:nvPicPr>
        <p:blipFill rotWithShape="1">
          <a:blip r:embed="rId27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28">
                    <a14:imgEffect>
                      <a14:backgroundRemoval t="8772" b="100000" l="6667" r="95556">
                        <a14:foregroundMark x1="69444" y1="94737" x2="80556" y2="96491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 rot="20846927">
            <a:off x="2546409" y="4535092"/>
            <a:ext cx="1145137" cy="726393"/>
          </a:xfrm>
          <a:prstGeom prst="rect">
            <a:avLst/>
          </a:prstGeom>
        </p:spPr>
      </p:pic>
      <p:pic>
        <p:nvPicPr>
          <p:cNvPr id="78" name="Picture 77"/>
          <p:cNvPicPr>
            <a:picLocks noChangeAspect="1"/>
          </p:cNvPicPr>
          <p:nvPr/>
        </p:nvPicPr>
        <p:blipFill rotWithShape="1">
          <a:blip r:embed="rId29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30">
                    <a14:imgEffect>
                      <a14:backgroundRemoval t="0" b="100000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 rot="1641302">
            <a:off x="10284859" y="4653687"/>
            <a:ext cx="1777526" cy="991312"/>
          </a:xfrm>
          <a:prstGeom prst="rect">
            <a:avLst/>
          </a:prstGeom>
        </p:spPr>
      </p:pic>
      <p:pic>
        <p:nvPicPr>
          <p:cNvPr id="79" name="Picture 78"/>
          <p:cNvPicPr>
            <a:picLocks noChangeAspect="1"/>
          </p:cNvPicPr>
          <p:nvPr/>
        </p:nvPicPr>
        <p:blipFill rotWithShape="1">
          <a:blip r:embed="rId31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32">
                    <a14:imgEffect>
                      <a14:backgroundRemoval t="0" b="100000" l="1676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 rot="20608356">
            <a:off x="105285" y="3422626"/>
            <a:ext cx="1136591" cy="1598064"/>
          </a:xfrm>
          <a:prstGeom prst="rect">
            <a:avLst/>
          </a:prstGeom>
        </p:spPr>
      </p:pic>
      <p:pic>
        <p:nvPicPr>
          <p:cNvPr id="80" name="Picture 79"/>
          <p:cNvPicPr>
            <a:picLocks noChangeAspect="1"/>
          </p:cNvPicPr>
          <p:nvPr/>
        </p:nvPicPr>
        <p:blipFill rotWithShape="1">
          <a:blip r:embed="rId33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34">
                    <a14:imgEffect>
                      <a14:backgroundRemoval t="3797" b="98101" l="1767" r="9788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 rot="20484231">
            <a:off x="1326037" y="3697278"/>
            <a:ext cx="1794616" cy="1008405"/>
          </a:xfrm>
          <a:prstGeom prst="rect">
            <a:avLst/>
          </a:prstGeom>
        </p:spPr>
      </p:pic>
      <p:pic>
        <p:nvPicPr>
          <p:cNvPr id="81" name="Picture 80"/>
          <p:cNvPicPr>
            <a:picLocks noChangeAspect="1"/>
          </p:cNvPicPr>
          <p:nvPr/>
        </p:nvPicPr>
        <p:blipFill rotWithShape="1">
          <a:blip r:embed="rId35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36">
                    <a14:imgEffect>
                      <a14:backgroundRemoval t="2410" b="98394" l="3409" r="96591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 rot="19817857">
            <a:off x="2448651" y="-51140"/>
            <a:ext cx="1119499" cy="1580973"/>
          </a:xfrm>
          <a:prstGeom prst="rect">
            <a:avLst/>
          </a:prstGeom>
        </p:spPr>
      </p:pic>
      <p:pic>
        <p:nvPicPr>
          <p:cNvPr id="84" name="Picture 83"/>
          <p:cNvPicPr>
            <a:picLocks noChangeAspect="1"/>
          </p:cNvPicPr>
          <p:nvPr/>
        </p:nvPicPr>
        <p:blipFill>
          <a:blip r:embed="rId37">
            <a:extLst>
              <a:ext uri="{BEBA8EAE-BF5A-486C-A8C5-ECC9F3942E4B}">
                <a14:imgProps xmlns:a14="http://schemas.microsoft.com/office/drawing/2010/main">
                  <a14:imgLayer r:embed="rId38">
                    <a14:imgEffect>
                      <a14:backgroundRemoval t="2344" b="98438" l="9091" r="10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 rot="20294587">
            <a:off x="7937998" y="132584"/>
            <a:ext cx="804742" cy="1560711"/>
          </a:xfrm>
          <a:prstGeom prst="rect">
            <a:avLst/>
          </a:prstGeom>
        </p:spPr>
      </p:pic>
      <p:sp>
        <p:nvSpPr>
          <p:cNvPr id="87" name="Rectangle: Rounded Corners 86">
            <a:hlinkClick r:id="rId39" action="ppaction://hlinksldjump"/>
          </p:cNvPr>
          <p:cNvSpPr/>
          <p:nvPr/>
        </p:nvSpPr>
        <p:spPr>
          <a:xfrm rot="1128601">
            <a:off x="-124464" y="2217826"/>
            <a:ext cx="973832" cy="559269"/>
          </a:xfrm>
          <a:prstGeom prst="round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0" name="Rectangle: Rounded Corners 89">
            <a:hlinkClick r:id="rId40" action="ppaction://hlinksldjump"/>
          </p:cNvPr>
          <p:cNvSpPr/>
          <p:nvPr/>
        </p:nvSpPr>
        <p:spPr>
          <a:xfrm rot="19504128">
            <a:off x="2553802" y="126862"/>
            <a:ext cx="973832" cy="1299304"/>
          </a:xfrm>
          <a:prstGeom prst="round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114" name="Picture 113"/>
          <p:cNvPicPr>
            <a:picLocks noChangeAspect="1"/>
          </p:cNvPicPr>
          <p:nvPr/>
        </p:nvPicPr>
        <p:blipFill>
          <a:blip r:embed="rId41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42">
                    <a14:imgEffect>
                      <a14:backgroundRemoval t="9402" b="100000" l="8257" r="100000">
                        <a14:foregroundMark x1="93578" y1="41026" x2="94495" y2="51282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7378771" y="4587376"/>
            <a:ext cx="664522" cy="713294"/>
          </a:xfrm>
          <a:prstGeom prst="rect">
            <a:avLst/>
          </a:prstGeom>
        </p:spPr>
      </p:pic>
      <p:pic>
        <p:nvPicPr>
          <p:cNvPr id="116" name="Picture 115"/>
          <p:cNvPicPr>
            <a:picLocks noChangeAspect="1"/>
          </p:cNvPicPr>
          <p:nvPr/>
        </p:nvPicPr>
        <p:blipFill rotWithShape="1">
          <a:blip r:embed="rId43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44">
                    <a14:imgEffect>
                      <a14:backgroundRemoval t="0" b="100000" l="2548" r="100000">
                        <a14:foregroundMark x1="96178" y1="17073" x2="95541" y2="36585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7040210" y="1308712"/>
            <a:ext cx="999859" cy="518992"/>
          </a:xfrm>
          <a:prstGeom prst="rect">
            <a:avLst/>
          </a:prstGeom>
        </p:spPr>
      </p:pic>
      <p:sp>
        <p:nvSpPr>
          <p:cNvPr id="117" name="Rectangle 116"/>
          <p:cNvSpPr/>
          <p:nvPr/>
        </p:nvSpPr>
        <p:spPr>
          <a:xfrm rot="5400000">
            <a:off x="4409012" y="5127271"/>
            <a:ext cx="40746" cy="240517"/>
          </a:xfrm>
          <a:prstGeom prst="rect">
            <a:avLst/>
          </a:prstGeom>
          <a:solidFill>
            <a:schemeClr val="bg1"/>
          </a:solidFill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85" name="Picture 84"/>
          <p:cNvPicPr>
            <a:picLocks noChangeAspect="1"/>
          </p:cNvPicPr>
          <p:nvPr/>
        </p:nvPicPr>
        <p:blipFill rotWithShape="1">
          <a:blip r:embed="rId45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46">
                    <a14:imgEffect>
                      <a14:backgroundRemoval t="0" b="100000" l="0" r="88542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4185114" y="4580197"/>
            <a:ext cx="612397" cy="713064"/>
          </a:xfrm>
          <a:prstGeom prst="rect">
            <a:avLst/>
          </a:prstGeom>
        </p:spPr>
      </p:pic>
      <p:pic>
        <p:nvPicPr>
          <p:cNvPr id="86" name="Picture 85"/>
          <p:cNvPicPr>
            <a:picLocks noChangeAspect="1"/>
          </p:cNvPicPr>
          <p:nvPr/>
        </p:nvPicPr>
        <p:blipFill>
          <a:blip r:embed="rId47"/>
          <a:stretch>
            <a:fillRect/>
          </a:stretch>
        </p:blipFill>
        <p:spPr>
          <a:xfrm>
            <a:off x="7367247" y="1422751"/>
            <a:ext cx="658425" cy="1585097"/>
          </a:xfrm>
          <a:prstGeom prst="rect">
            <a:avLst/>
          </a:prstGeom>
        </p:spPr>
      </p:pic>
      <p:pic>
        <p:nvPicPr>
          <p:cNvPr id="88" name="Picture 87"/>
          <p:cNvPicPr>
            <a:picLocks noChangeAspect="1"/>
          </p:cNvPicPr>
          <p:nvPr/>
        </p:nvPicPr>
        <p:blipFill rotWithShape="1">
          <a:blip r:embed="rId48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49">
                    <a14:imgEffect>
                      <a14:backgroundRemoval t="8257" b="100000" l="1765" r="97647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6465890" y="4598321"/>
            <a:ext cx="1076770" cy="692209"/>
          </a:xfrm>
          <a:prstGeom prst="rect">
            <a:avLst/>
          </a:prstGeom>
        </p:spPr>
      </p:pic>
      <p:pic>
        <p:nvPicPr>
          <p:cNvPr id="89" name="Picture 88"/>
          <p:cNvPicPr>
            <a:picLocks noChangeAspect="1"/>
          </p:cNvPicPr>
          <p:nvPr/>
        </p:nvPicPr>
        <p:blipFill rotWithShape="1">
          <a:blip r:embed="rId50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51">
                    <a14:imgEffect>
                      <a14:backgroundRemoval t="0" b="98901" l="0" r="97279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4182341" y="1329762"/>
            <a:ext cx="931178" cy="575801"/>
          </a:xfrm>
          <a:prstGeom prst="rect">
            <a:avLst/>
          </a:prstGeom>
        </p:spPr>
      </p:pic>
      <p:sp>
        <p:nvSpPr>
          <p:cNvPr id="91" name="Rectangle 90"/>
          <p:cNvSpPr/>
          <p:nvPr/>
        </p:nvSpPr>
        <p:spPr>
          <a:xfrm>
            <a:off x="4172163" y="2563389"/>
            <a:ext cx="40746" cy="240517"/>
          </a:xfrm>
          <a:prstGeom prst="rect">
            <a:avLst/>
          </a:prstGeom>
          <a:solidFill>
            <a:srgbClr val="FFCC99"/>
          </a:solidFill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2" name="Rectangle 91"/>
          <p:cNvSpPr/>
          <p:nvPr/>
        </p:nvSpPr>
        <p:spPr>
          <a:xfrm>
            <a:off x="4174251" y="4131227"/>
            <a:ext cx="40746" cy="240517"/>
          </a:xfrm>
          <a:prstGeom prst="rect">
            <a:avLst/>
          </a:prstGeom>
          <a:solidFill>
            <a:schemeClr val="bg1"/>
          </a:solidFill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93" name="Picture 92"/>
          <p:cNvPicPr>
            <a:picLocks noChangeAspect="1"/>
          </p:cNvPicPr>
          <p:nvPr/>
        </p:nvPicPr>
        <p:blipFill>
          <a:blip r:embed="rId52">
            <a:extLst>
              <a:ext uri="{BEBA8EAE-BF5A-486C-A8C5-ECC9F3942E4B}">
                <a14:imgProps xmlns:a14="http://schemas.microsoft.com/office/drawing/2010/main">
                  <a14:imgLayer r:embed="rId53">
                    <a14:imgEffect>
                      <a14:backgroundRemoval t="1158" b="97297" l="7143" r="100000">
                        <a14:foregroundMark x1="95536" y1="6564" x2="97321" y2="46718"/>
                        <a14:backgroundMark x1="14286" y1="3861" x2="63393" y2="20463"/>
                        <a14:backgroundMark x1="12500" y1="25097" x2="7143" y2="53668"/>
                        <a14:backgroundMark x1="15179" y1="52510" x2="57143" y2="54440"/>
                        <a14:backgroundMark x1="11607" y1="58687" x2="9821" y2="80695"/>
                        <a14:backgroundMark x1="14286" y1="79537" x2="66071" y2="94595"/>
                        <a14:backgroundMark x1="87500" y1="2317" x2="97321" y2="3861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7357709" y="2975370"/>
            <a:ext cx="682811" cy="1579001"/>
          </a:xfrm>
          <a:prstGeom prst="rect">
            <a:avLst/>
          </a:prstGeom>
        </p:spPr>
      </p:pic>
      <p:pic>
        <p:nvPicPr>
          <p:cNvPr id="94" name="Picture 93"/>
          <p:cNvPicPr>
            <a:picLocks noChangeAspect="1"/>
          </p:cNvPicPr>
          <p:nvPr/>
        </p:nvPicPr>
        <p:blipFill>
          <a:blip r:embed="rId37">
            <a:extLst>
              <a:ext uri="{BEBA8EAE-BF5A-486C-A8C5-ECC9F3942E4B}">
                <a14:imgProps xmlns:a14="http://schemas.microsoft.com/office/drawing/2010/main">
                  <a14:imgLayer r:embed="rId38">
                    <a14:imgEffect>
                      <a14:backgroundRemoval t="2344" b="98438" l="9091" r="10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3981451" y="1417081"/>
            <a:ext cx="804742" cy="1560711"/>
          </a:xfrm>
          <a:prstGeom prst="rect">
            <a:avLst/>
          </a:prstGeom>
        </p:spPr>
      </p:pic>
      <p:pic>
        <p:nvPicPr>
          <p:cNvPr id="95" name="Picture 94"/>
          <p:cNvPicPr>
            <a:picLocks noChangeAspect="1"/>
          </p:cNvPicPr>
          <p:nvPr/>
        </p:nvPicPr>
        <p:blipFill rotWithShape="1">
          <a:blip r:embed="rId54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55">
                    <a14:imgEffect>
                      <a14:backgroundRemoval t="0" b="93617" l="1053" r="98246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 rot="20696931">
            <a:off x="9559377" y="5988706"/>
            <a:ext cx="1811708" cy="598206"/>
          </a:xfrm>
          <a:prstGeom prst="rect">
            <a:avLst/>
          </a:prstGeom>
        </p:spPr>
      </p:pic>
      <p:pic>
        <p:nvPicPr>
          <p:cNvPr id="96" name="Picture 95"/>
          <p:cNvPicPr>
            <a:picLocks noChangeAspect="1"/>
          </p:cNvPicPr>
          <p:nvPr/>
        </p:nvPicPr>
        <p:blipFill>
          <a:blip r:embed="rId56"/>
          <a:stretch>
            <a:fillRect/>
          </a:stretch>
        </p:blipFill>
        <p:spPr>
          <a:xfrm>
            <a:off x="4041669" y="405085"/>
            <a:ext cx="4102964" cy="926672"/>
          </a:xfrm>
          <a:prstGeom prst="rect">
            <a:avLst/>
          </a:prstGeom>
        </p:spPr>
      </p:pic>
      <p:pic>
        <p:nvPicPr>
          <p:cNvPr id="97" name="Picture 96"/>
          <p:cNvPicPr>
            <a:picLocks noChangeAspect="1"/>
          </p:cNvPicPr>
          <p:nvPr/>
        </p:nvPicPr>
        <p:blipFill>
          <a:blip r:embed="rId57"/>
          <a:stretch>
            <a:fillRect/>
          </a:stretch>
        </p:blipFill>
        <p:spPr>
          <a:xfrm>
            <a:off x="4742770" y="5290135"/>
            <a:ext cx="2700762" cy="926672"/>
          </a:xfrm>
          <a:prstGeom prst="rect">
            <a:avLst/>
          </a:prstGeom>
        </p:spPr>
      </p:pic>
      <p:pic>
        <p:nvPicPr>
          <p:cNvPr id="48" name="Picture 47"/>
          <p:cNvPicPr>
            <a:picLocks noChangeAspect="1"/>
          </p:cNvPicPr>
          <p:nvPr/>
        </p:nvPicPr>
        <p:blipFill rotWithShape="1">
          <a:blip r:embed="rId58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59">
                    <a14:imgEffect>
                      <a14:backgroundRemoval t="3586" b="99602" l="0" r="89216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 rot="1266573">
            <a:off x="6479625" y="5239398"/>
            <a:ext cx="645953" cy="1593908"/>
          </a:xfrm>
          <a:prstGeom prst="rect">
            <a:avLst/>
          </a:prstGeom>
        </p:spPr>
      </p:pic>
      <p:pic>
        <p:nvPicPr>
          <p:cNvPr id="58" name="Picture 57"/>
          <p:cNvPicPr>
            <a:picLocks noChangeAspect="1"/>
          </p:cNvPicPr>
          <p:nvPr/>
        </p:nvPicPr>
        <p:blipFill rotWithShape="1">
          <a:blip r:embed="rId60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61">
                    <a14:imgEffect>
                      <a14:backgroundRemoval t="0" b="96465" l="2448" r="98252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 rot="21197848">
            <a:off x="3842694" y="5403685"/>
            <a:ext cx="1820254" cy="1256232"/>
          </a:xfrm>
          <a:prstGeom prst="rect">
            <a:avLst/>
          </a:prstGeom>
        </p:spPr>
      </p:pic>
      <p:pic>
        <p:nvPicPr>
          <p:cNvPr id="61" name="Picture 60"/>
          <p:cNvPicPr>
            <a:picLocks noChangeAspect="1"/>
          </p:cNvPicPr>
          <p:nvPr/>
        </p:nvPicPr>
        <p:blipFill rotWithShape="1">
          <a:blip r:embed="rId6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63">
                    <a14:imgEffect>
                      <a14:backgroundRemoval t="1970" b="95567" l="722" r="97112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 rot="910464">
            <a:off x="5827190" y="-48782"/>
            <a:ext cx="1760434" cy="1290415"/>
          </a:xfrm>
          <a:prstGeom prst="rect">
            <a:avLst/>
          </a:prstGeom>
        </p:spPr>
      </p:pic>
      <p:pic>
        <p:nvPicPr>
          <p:cNvPr id="72" name="Picture 71"/>
          <p:cNvPicPr>
            <a:picLocks noChangeAspect="1"/>
          </p:cNvPicPr>
          <p:nvPr/>
        </p:nvPicPr>
        <p:blipFill rotWithShape="1">
          <a:blip r:embed="rId64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65">
                    <a14:imgEffect>
                      <a14:backgroundRemoval t="1478" b="96552" l="1786" r="975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 rot="20651102">
            <a:off x="3762854" y="-85458"/>
            <a:ext cx="1777525" cy="1290416"/>
          </a:xfrm>
          <a:prstGeom prst="rect">
            <a:avLst/>
          </a:prstGeom>
        </p:spPr>
      </p:pic>
      <p:sp>
        <p:nvSpPr>
          <p:cNvPr id="82" name="Rectangle: Rounded Corners 81">
            <a:hlinkClick r:id="rId40" action="ppaction://hlinksldjump"/>
          </p:cNvPr>
          <p:cNvSpPr/>
          <p:nvPr/>
        </p:nvSpPr>
        <p:spPr>
          <a:xfrm rot="1652032">
            <a:off x="1757872" y="1641603"/>
            <a:ext cx="973832" cy="1224217"/>
          </a:xfrm>
          <a:prstGeom prst="round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3" name="Rectangle: Rounded Corners 82">
            <a:hlinkClick r:id="rId40" action="ppaction://hlinksldjump"/>
          </p:cNvPr>
          <p:cNvSpPr/>
          <p:nvPr/>
        </p:nvSpPr>
        <p:spPr>
          <a:xfrm rot="20659944">
            <a:off x="147211" y="3559644"/>
            <a:ext cx="973832" cy="1224217"/>
          </a:xfrm>
          <a:prstGeom prst="round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8" name="Rectangle: Rounded Corners 97">
            <a:hlinkClick r:id="rId40" action="ppaction://hlinksldjump"/>
          </p:cNvPr>
          <p:cNvSpPr/>
          <p:nvPr/>
        </p:nvSpPr>
        <p:spPr>
          <a:xfrm rot="4172301">
            <a:off x="1774272" y="3574988"/>
            <a:ext cx="973832" cy="1224217"/>
          </a:xfrm>
          <a:prstGeom prst="round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9" name="Rectangle: Rounded Corners 98">
            <a:hlinkClick r:id="rId40" action="ppaction://hlinksldjump"/>
          </p:cNvPr>
          <p:cNvSpPr/>
          <p:nvPr/>
        </p:nvSpPr>
        <p:spPr>
          <a:xfrm rot="1652032">
            <a:off x="9475444" y="3214510"/>
            <a:ext cx="973832" cy="1114710"/>
          </a:xfrm>
          <a:prstGeom prst="round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0" name="Rectangle: Rounded Corners 99">
            <a:hlinkClick r:id="rId40" action="ppaction://hlinksldjump"/>
          </p:cNvPr>
          <p:cNvSpPr/>
          <p:nvPr/>
        </p:nvSpPr>
        <p:spPr>
          <a:xfrm rot="6927093">
            <a:off x="10718611" y="4451374"/>
            <a:ext cx="973832" cy="1224217"/>
          </a:xfrm>
          <a:prstGeom prst="round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1" name="Rectangle: Rounded Corners 100">
            <a:hlinkClick r:id="rId40" action="ppaction://hlinksldjump"/>
          </p:cNvPr>
          <p:cNvSpPr/>
          <p:nvPr/>
        </p:nvSpPr>
        <p:spPr>
          <a:xfrm rot="20448685">
            <a:off x="11074170" y="1632143"/>
            <a:ext cx="973832" cy="1224217"/>
          </a:xfrm>
          <a:prstGeom prst="round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2" name="Rectangle: Rounded Corners 101">
            <a:hlinkClick r:id="rId40" action="ppaction://hlinksldjump"/>
          </p:cNvPr>
          <p:cNvSpPr/>
          <p:nvPr/>
        </p:nvSpPr>
        <p:spPr>
          <a:xfrm rot="4502079">
            <a:off x="4199491" y="6242"/>
            <a:ext cx="973832" cy="1224217"/>
          </a:xfrm>
          <a:prstGeom prst="round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3" name="Rectangle: Rounded Corners 102">
            <a:hlinkClick r:id="rId40" action="ppaction://hlinksldjump"/>
          </p:cNvPr>
          <p:cNvSpPr/>
          <p:nvPr/>
        </p:nvSpPr>
        <p:spPr>
          <a:xfrm rot="6263825">
            <a:off x="6206112" y="64545"/>
            <a:ext cx="973832" cy="1224217"/>
          </a:xfrm>
          <a:prstGeom prst="round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4" name="Rectangle: Rounded Corners 103">
            <a:hlinkClick r:id="rId40" action="ppaction://hlinksldjump"/>
          </p:cNvPr>
          <p:cNvSpPr/>
          <p:nvPr/>
        </p:nvSpPr>
        <p:spPr>
          <a:xfrm rot="5852578">
            <a:off x="2326220" y="5589756"/>
            <a:ext cx="973832" cy="1096688"/>
          </a:xfrm>
          <a:prstGeom prst="round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5" name="Rectangle: Rounded Corners 104">
            <a:hlinkClick r:id="rId40" action="ppaction://hlinksldjump"/>
          </p:cNvPr>
          <p:cNvSpPr/>
          <p:nvPr/>
        </p:nvSpPr>
        <p:spPr>
          <a:xfrm rot="474245">
            <a:off x="9087032" y="580974"/>
            <a:ext cx="973832" cy="900342"/>
          </a:xfrm>
          <a:prstGeom prst="round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6" name="Rectangle: Rounded Corners 105">
            <a:hlinkClick r:id="rId40" action="ppaction://hlinksldjump"/>
          </p:cNvPr>
          <p:cNvSpPr/>
          <p:nvPr/>
        </p:nvSpPr>
        <p:spPr>
          <a:xfrm rot="21221164">
            <a:off x="8549539" y="1648086"/>
            <a:ext cx="954256" cy="900342"/>
          </a:xfrm>
          <a:prstGeom prst="round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7" name="Rectangle: Rounded Corners 106">
            <a:hlinkClick r:id="rId40" action="ppaction://hlinksldjump"/>
          </p:cNvPr>
          <p:cNvSpPr/>
          <p:nvPr/>
        </p:nvSpPr>
        <p:spPr>
          <a:xfrm>
            <a:off x="8409029" y="2873150"/>
            <a:ext cx="973832" cy="900342"/>
          </a:xfrm>
          <a:prstGeom prst="round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8" name="Rectangle: Rounded Corners 107">
            <a:hlinkClick r:id="rId40" action="ppaction://hlinksldjump"/>
          </p:cNvPr>
          <p:cNvSpPr/>
          <p:nvPr/>
        </p:nvSpPr>
        <p:spPr>
          <a:xfrm rot="20699177">
            <a:off x="583972" y="5112470"/>
            <a:ext cx="902352" cy="900342"/>
          </a:xfrm>
          <a:prstGeom prst="round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9" name="Rectangle: Rounded Corners 108">
            <a:hlinkClick r:id="rId40" action="ppaction://hlinksldjump"/>
          </p:cNvPr>
          <p:cNvSpPr/>
          <p:nvPr/>
        </p:nvSpPr>
        <p:spPr>
          <a:xfrm rot="21200361">
            <a:off x="318767" y="6115584"/>
            <a:ext cx="1045545" cy="652455"/>
          </a:xfrm>
          <a:prstGeom prst="round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0" name="Rectangle: Rounded Corners 109">
            <a:hlinkClick r:id="rId40" action="ppaction://hlinksldjump"/>
          </p:cNvPr>
          <p:cNvSpPr/>
          <p:nvPr/>
        </p:nvSpPr>
        <p:spPr>
          <a:xfrm rot="21200361">
            <a:off x="8821141" y="4617795"/>
            <a:ext cx="1045545" cy="652455"/>
          </a:xfrm>
          <a:prstGeom prst="round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1" name="Rectangle: Rounded Corners 110">
            <a:hlinkClick r:id="rId40" action="ppaction://hlinksldjump"/>
          </p:cNvPr>
          <p:cNvSpPr/>
          <p:nvPr/>
        </p:nvSpPr>
        <p:spPr>
          <a:xfrm rot="20685234">
            <a:off x="9612252" y="5940241"/>
            <a:ext cx="1634328" cy="584883"/>
          </a:xfrm>
          <a:prstGeom prst="round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2" name="Rectangle: Rounded Corners 111">
            <a:hlinkClick r:id="rId40" action="ppaction://hlinksldjump"/>
          </p:cNvPr>
          <p:cNvSpPr/>
          <p:nvPr/>
        </p:nvSpPr>
        <p:spPr>
          <a:xfrm rot="17446133">
            <a:off x="5977581" y="5756381"/>
            <a:ext cx="1539198" cy="584883"/>
          </a:xfrm>
          <a:prstGeom prst="round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3" name="Rectangle: Rounded Corners 112">
            <a:hlinkClick r:id="rId40" action="ppaction://hlinksldjump"/>
          </p:cNvPr>
          <p:cNvSpPr/>
          <p:nvPr/>
        </p:nvSpPr>
        <p:spPr>
          <a:xfrm rot="4238720">
            <a:off x="7631376" y="670553"/>
            <a:ext cx="1480755" cy="469980"/>
          </a:xfrm>
          <a:prstGeom prst="round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5" name="Rectangle: Rounded Corners 114">
            <a:hlinkClick r:id="rId40" action="ppaction://hlinksldjump"/>
          </p:cNvPr>
          <p:cNvSpPr/>
          <p:nvPr/>
        </p:nvSpPr>
        <p:spPr>
          <a:xfrm rot="20685234">
            <a:off x="2609273" y="4663796"/>
            <a:ext cx="1008775" cy="584883"/>
          </a:xfrm>
          <a:prstGeom prst="round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8" name="Rectangle: Rounded Corners 117">
            <a:hlinkClick r:id="rId40" action="ppaction://hlinksldjump"/>
          </p:cNvPr>
          <p:cNvSpPr/>
          <p:nvPr/>
        </p:nvSpPr>
        <p:spPr>
          <a:xfrm rot="21243089">
            <a:off x="4137531" y="5649472"/>
            <a:ext cx="1380115" cy="844508"/>
          </a:xfrm>
          <a:prstGeom prst="round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9" name="Rectangle: Rounded Corners 118">
            <a:hlinkClick r:id="rId40" action="ppaction://hlinksldjump"/>
          </p:cNvPr>
          <p:cNvSpPr/>
          <p:nvPr/>
        </p:nvSpPr>
        <p:spPr>
          <a:xfrm rot="1696508">
            <a:off x="7775430" y="5601769"/>
            <a:ext cx="1008775" cy="1024713"/>
          </a:xfrm>
          <a:prstGeom prst="round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120" name="Picture 119"/>
          <p:cNvPicPr>
            <a:picLocks noChangeAspect="1"/>
          </p:cNvPicPr>
          <p:nvPr/>
        </p:nvPicPr>
        <p:blipFill rotWithShape="1">
          <a:blip r:embed="rId6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4166453" y="1299779"/>
            <a:ext cx="3851311" cy="3986856"/>
          </a:xfrm>
          <a:prstGeom prst="rect">
            <a:avLst/>
          </a:prstGeom>
          <a:ln w="28575">
            <a:noFill/>
          </a:ln>
        </p:spPr>
      </p:pic>
      <p:pic>
        <p:nvPicPr>
          <p:cNvPr id="121" name="Picture 120"/>
          <p:cNvPicPr>
            <a:picLocks noChangeAspect="1"/>
          </p:cNvPicPr>
          <p:nvPr/>
        </p:nvPicPr>
        <p:blipFill>
          <a:blip r:embed="rId67"/>
          <a:stretch>
            <a:fillRect/>
          </a:stretch>
        </p:blipFill>
        <p:spPr>
          <a:xfrm>
            <a:off x="10369413" y="156841"/>
            <a:ext cx="1712223" cy="80434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46809477"/>
      </p:ext>
    </p:extLst>
  </p:cSld>
  <p:clrMapOvr>
    <a:masterClrMapping/>
  </p:clrMapOvr>
  <p:transition spd="slow" advClick="0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100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50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1000"/>
                                        <p:tgtEl>
                                          <p:spTgt spid="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2500"/>
                            </p:stCondLst>
                            <p:childTnLst>
                              <p:par>
                                <p:cTn id="13" presetID="1" presetClass="emph" presetSubtype="2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animClr clrSpc="rgb" dir="cw">
                                      <p:cBhvr>
                                        <p:cTn id="14" dur="2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CC99"/>
                                      </p:to>
                                    </p:animClr>
                                    <p:set>
                                      <p:cBhvr>
                                        <p:cTn id="15" dur="2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6" dur="2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7" restart="whenNotActive" fill="hold" evtFilter="cancelBubble" nodeType="interactiveSeq">
                <p:stCondLst>
                  <p:cond evt="onClick" delay="0">
                    <p:tgtEl>
                      <p:spTgt spid="12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8" fill="hold">
                      <p:stCondLst>
                        <p:cond delay="0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30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6" dur="30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299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1"/>
                  </p:tgtEl>
                </p:cond>
              </p:nextCondLst>
            </p:seq>
          </p:childTnLst>
        </p:cTn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" name="Rectangle 35"/>
          <p:cNvSpPr/>
          <p:nvPr/>
        </p:nvSpPr>
        <p:spPr>
          <a:xfrm>
            <a:off x="3230310" y="368519"/>
            <a:ext cx="5725683" cy="5848288"/>
          </a:xfrm>
          <a:prstGeom prst="rect">
            <a:avLst/>
          </a:prstGeom>
          <a:noFill/>
          <a:ln w="114300">
            <a:solidFill>
              <a:srgbClr val="FFC000"/>
            </a:solidFill>
          </a:ln>
          <a:effectLst>
            <a:outerShdw blurRad="76200" dir="2700000" sx="102000" sy="102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 useBgFill="1">
        <p:nvSpPr>
          <p:cNvPr id="6" name="Puzzle1"/>
          <p:cNvSpPr>
            <a:spLocks noEditPoints="1" noChangeArrowheads="1"/>
          </p:cNvSpPr>
          <p:nvPr/>
        </p:nvSpPr>
        <p:spPr bwMode="auto">
          <a:xfrm>
            <a:off x="7094876" y="2561502"/>
            <a:ext cx="1635699" cy="848218"/>
          </a:xfrm>
          <a:custGeom>
            <a:avLst/>
            <a:gdLst>
              <a:gd name="T0" fmla="*/ 16740 w 21600"/>
              <a:gd name="T1" fmla="*/ 21078 h 21600"/>
              <a:gd name="T2" fmla="*/ 16976 w 21600"/>
              <a:gd name="T3" fmla="*/ 521 h 21600"/>
              <a:gd name="T4" fmla="*/ 4725 w 21600"/>
              <a:gd name="T5" fmla="*/ 856 h 21600"/>
              <a:gd name="T6" fmla="*/ 5040 w 21600"/>
              <a:gd name="T7" fmla="*/ 21004 h 21600"/>
              <a:gd name="T8" fmla="*/ 10811 w 21600"/>
              <a:gd name="T9" fmla="*/ 12885 h 21600"/>
              <a:gd name="T10" fmla="*/ 10845 w 21600"/>
              <a:gd name="T11" fmla="*/ 8714 h 21600"/>
              <a:gd name="T12" fmla="*/ 21600 w 21600"/>
              <a:gd name="T13" fmla="*/ 10000 h 21600"/>
              <a:gd name="T14" fmla="*/ 56 w 21600"/>
              <a:gd name="T15" fmla="*/ 10000 h 21600"/>
              <a:gd name="T16" fmla="*/ 6086 w 21600"/>
              <a:gd name="T17" fmla="*/ 2569 h 21600"/>
              <a:gd name="T18" fmla="*/ 16132 w 21600"/>
              <a:gd name="T19" fmla="*/ 19552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9360" y="20836"/>
                </a:moveTo>
                <a:lnTo>
                  <a:pt x="9528" y="20836"/>
                </a:lnTo>
                <a:lnTo>
                  <a:pt x="9686" y="20762"/>
                </a:lnTo>
                <a:lnTo>
                  <a:pt x="9810" y="20687"/>
                </a:lnTo>
                <a:lnTo>
                  <a:pt x="9922" y="20575"/>
                </a:lnTo>
                <a:lnTo>
                  <a:pt x="10012" y="20426"/>
                </a:lnTo>
                <a:lnTo>
                  <a:pt x="10068" y="20296"/>
                </a:lnTo>
                <a:lnTo>
                  <a:pt x="10113" y="20110"/>
                </a:lnTo>
                <a:lnTo>
                  <a:pt x="10136" y="19905"/>
                </a:lnTo>
                <a:lnTo>
                  <a:pt x="10136" y="19682"/>
                </a:lnTo>
                <a:lnTo>
                  <a:pt x="10113" y="19440"/>
                </a:lnTo>
                <a:lnTo>
                  <a:pt x="10068" y="19142"/>
                </a:lnTo>
                <a:lnTo>
                  <a:pt x="10012" y="18900"/>
                </a:lnTo>
                <a:lnTo>
                  <a:pt x="9900" y="18620"/>
                </a:lnTo>
                <a:lnTo>
                  <a:pt x="9787" y="18285"/>
                </a:lnTo>
                <a:lnTo>
                  <a:pt x="9641" y="17968"/>
                </a:lnTo>
                <a:lnTo>
                  <a:pt x="9472" y="17652"/>
                </a:lnTo>
                <a:lnTo>
                  <a:pt x="9382" y="17466"/>
                </a:lnTo>
                <a:lnTo>
                  <a:pt x="9315" y="17298"/>
                </a:lnTo>
                <a:lnTo>
                  <a:pt x="9258" y="17112"/>
                </a:lnTo>
                <a:lnTo>
                  <a:pt x="9191" y="16926"/>
                </a:lnTo>
                <a:lnTo>
                  <a:pt x="9123" y="16535"/>
                </a:lnTo>
                <a:lnTo>
                  <a:pt x="9101" y="16144"/>
                </a:lnTo>
                <a:lnTo>
                  <a:pt x="9101" y="15753"/>
                </a:lnTo>
                <a:lnTo>
                  <a:pt x="9168" y="15362"/>
                </a:lnTo>
                <a:lnTo>
                  <a:pt x="9236" y="14971"/>
                </a:lnTo>
                <a:lnTo>
                  <a:pt x="9360" y="14580"/>
                </a:lnTo>
                <a:lnTo>
                  <a:pt x="9495" y="14244"/>
                </a:lnTo>
                <a:lnTo>
                  <a:pt x="9663" y="13891"/>
                </a:lnTo>
                <a:lnTo>
                  <a:pt x="9855" y="13611"/>
                </a:lnTo>
                <a:lnTo>
                  <a:pt x="10068" y="13351"/>
                </a:lnTo>
                <a:lnTo>
                  <a:pt x="10293" y="13146"/>
                </a:lnTo>
                <a:lnTo>
                  <a:pt x="10552" y="12997"/>
                </a:lnTo>
                <a:lnTo>
                  <a:pt x="10811" y="12885"/>
                </a:lnTo>
                <a:lnTo>
                  <a:pt x="11069" y="12866"/>
                </a:lnTo>
                <a:lnTo>
                  <a:pt x="11351" y="12885"/>
                </a:lnTo>
                <a:lnTo>
                  <a:pt x="11610" y="12997"/>
                </a:lnTo>
                <a:lnTo>
                  <a:pt x="11846" y="13183"/>
                </a:lnTo>
                <a:lnTo>
                  <a:pt x="12060" y="13388"/>
                </a:lnTo>
                <a:lnTo>
                  <a:pt x="12251" y="13648"/>
                </a:lnTo>
                <a:lnTo>
                  <a:pt x="12419" y="13928"/>
                </a:lnTo>
                <a:lnTo>
                  <a:pt x="12555" y="14244"/>
                </a:lnTo>
                <a:lnTo>
                  <a:pt x="12690" y="14617"/>
                </a:lnTo>
                <a:lnTo>
                  <a:pt x="12768" y="15008"/>
                </a:lnTo>
                <a:lnTo>
                  <a:pt x="12836" y="15399"/>
                </a:lnTo>
                <a:lnTo>
                  <a:pt x="12858" y="15753"/>
                </a:lnTo>
                <a:lnTo>
                  <a:pt x="12858" y="16144"/>
                </a:lnTo>
                <a:lnTo>
                  <a:pt x="12813" y="16535"/>
                </a:lnTo>
                <a:lnTo>
                  <a:pt x="12746" y="16888"/>
                </a:lnTo>
                <a:lnTo>
                  <a:pt x="12667" y="17224"/>
                </a:lnTo>
                <a:lnTo>
                  <a:pt x="12510" y="17503"/>
                </a:lnTo>
                <a:lnTo>
                  <a:pt x="12228" y="18043"/>
                </a:lnTo>
                <a:lnTo>
                  <a:pt x="11970" y="18546"/>
                </a:lnTo>
                <a:lnTo>
                  <a:pt x="11868" y="18751"/>
                </a:lnTo>
                <a:lnTo>
                  <a:pt x="11778" y="18974"/>
                </a:lnTo>
                <a:lnTo>
                  <a:pt x="11711" y="19179"/>
                </a:lnTo>
                <a:lnTo>
                  <a:pt x="11666" y="19365"/>
                </a:lnTo>
                <a:lnTo>
                  <a:pt x="11632" y="19570"/>
                </a:lnTo>
                <a:lnTo>
                  <a:pt x="11632" y="19756"/>
                </a:lnTo>
                <a:lnTo>
                  <a:pt x="11632" y="19942"/>
                </a:lnTo>
                <a:lnTo>
                  <a:pt x="11643" y="20110"/>
                </a:lnTo>
                <a:lnTo>
                  <a:pt x="11711" y="20296"/>
                </a:lnTo>
                <a:lnTo>
                  <a:pt x="11801" y="20464"/>
                </a:lnTo>
                <a:lnTo>
                  <a:pt x="11891" y="20650"/>
                </a:lnTo>
                <a:lnTo>
                  <a:pt x="12037" y="20836"/>
                </a:lnTo>
                <a:lnTo>
                  <a:pt x="12206" y="21004"/>
                </a:lnTo>
                <a:lnTo>
                  <a:pt x="12419" y="21190"/>
                </a:lnTo>
                <a:lnTo>
                  <a:pt x="12667" y="21320"/>
                </a:lnTo>
                <a:lnTo>
                  <a:pt x="12960" y="21432"/>
                </a:lnTo>
                <a:lnTo>
                  <a:pt x="13286" y="21544"/>
                </a:lnTo>
                <a:lnTo>
                  <a:pt x="13612" y="21655"/>
                </a:lnTo>
                <a:lnTo>
                  <a:pt x="13983" y="21693"/>
                </a:lnTo>
                <a:lnTo>
                  <a:pt x="14343" y="21730"/>
                </a:lnTo>
                <a:lnTo>
                  <a:pt x="14715" y="21730"/>
                </a:lnTo>
                <a:lnTo>
                  <a:pt x="15075" y="21730"/>
                </a:lnTo>
                <a:lnTo>
                  <a:pt x="15446" y="21655"/>
                </a:lnTo>
                <a:lnTo>
                  <a:pt x="15794" y="21581"/>
                </a:lnTo>
                <a:lnTo>
                  <a:pt x="16132" y="21432"/>
                </a:lnTo>
                <a:lnTo>
                  <a:pt x="16458" y="21302"/>
                </a:lnTo>
                <a:lnTo>
                  <a:pt x="16740" y="21078"/>
                </a:lnTo>
                <a:lnTo>
                  <a:pt x="16976" y="20836"/>
                </a:lnTo>
                <a:lnTo>
                  <a:pt x="17043" y="20650"/>
                </a:lnTo>
                <a:lnTo>
                  <a:pt x="17088" y="20426"/>
                </a:lnTo>
                <a:lnTo>
                  <a:pt x="17133" y="20222"/>
                </a:lnTo>
                <a:lnTo>
                  <a:pt x="17156" y="19980"/>
                </a:lnTo>
                <a:lnTo>
                  <a:pt x="17167" y="19477"/>
                </a:lnTo>
                <a:lnTo>
                  <a:pt x="17167" y="18974"/>
                </a:lnTo>
                <a:lnTo>
                  <a:pt x="17156" y="18397"/>
                </a:lnTo>
                <a:lnTo>
                  <a:pt x="17111" y="17820"/>
                </a:lnTo>
                <a:lnTo>
                  <a:pt x="17066" y="17261"/>
                </a:lnTo>
                <a:lnTo>
                  <a:pt x="16998" y="16646"/>
                </a:lnTo>
                <a:lnTo>
                  <a:pt x="16852" y="15511"/>
                </a:lnTo>
                <a:lnTo>
                  <a:pt x="16740" y="14393"/>
                </a:lnTo>
                <a:lnTo>
                  <a:pt x="16717" y="13928"/>
                </a:lnTo>
                <a:lnTo>
                  <a:pt x="16695" y="13462"/>
                </a:lnTo>
                <a:lnTo>
                  <a:pt x="16717" y="13071"/>
                </a:lnTo>
                <a:lnTo>
                  <a:pt x="16785" y="12755"/>
                </a:lnTo>
                <a:lnTo>
                  <a:pt x="16852" y="12419"/>
                </a:lnTo>
                <a:lnTo>
                  <a:pt x="16953" y="12140"/>
                </a:lnTo>
                <a:lnTo>
                  <a:pt x="17088" y="11898"/>
                </a:lnTo>
                <a:lnTo>
                  <a:pt x="17212" y="11675"/>
                </a:lnTo>
                <a:lnTo>
                  <a:pt x="17370" y="11470"/>
                </a:lnTo>
                <a:lnTo>
                  <a:pt x="17516" y="11284"/>
                </a:lnTo>
                <a:lnTo>
                  <a:pt x="17696" y="11135"/>
                </a:lnTo>
                <a:lnTo>
                  <a:pt x="17865" y="11042"/>
                </a:lnTo>
                <a:lnTo>
                  <a:pt x="18033" y="10930"/>
                </a:lnTo>
                <a:lnTo>
                  <a:pt x="18213" y="10893"/>
                </a:lnTo>
                <a:lnTo>
                  <a:pt x="18382" y="10893"/>
                </a:lnTo>
                <a:lnTo>
                  <a:pt x="18551" y="10967"/>
                </a:lnTo>
                <a:lnTo>
                  <a:pt x="18708" y="11042"/>
                </a:lnTo>
                <a:lnTo>
                  <a:pt x="18855" y="11172"/>
                </a:lnTo>
                <a:lnTo>
                  <a:pt x="19012" y="11358"/>
                </a:lnTo>
                <a:lnTo>
                  <a:pt x="19136" y="11600"/>
                </a:lnTo>
                <a:lnTo>
                  <a:pt x="19271" y="11861"/>
                </a:lnTo>
                <a:lnTo>
                  <a:pt x="19440" y="12028"/>
                </a:lnTo>
                <a:lnTo>
                  <a:pt x="19608" y="12177"/>
                </a:lnTo>
                <a:lnTo>
                  <a:pt x="19822" y="12289"/>
                </a:lnTo>
                <a:lnTo>
                  <a:pt x="20025" y="12289"/>
                </a:lnTo>
                <a:lnTo>
                  <a:pt x="20238" y="12289"/>
                </a:lnTo>
                <a:lnTo>
                  <a:pt x="20452" y="12215"/>
                </a:lnTo>
                <a:lnTo>
                  <a:pt x="20643" y="12103"/>
                </a:lnTo>
                <a:lnTo>
                  <a:pt x="20846" y="11973"/>
                </a:lnTo>
                <a:lnTo>
                  <a:pt x="21037" y="11786"/>
                </a:lnTo>
                <a:lnTo>
                  <a:pt x="21206" y="11563"/>
                </a:lnTo>
                <a:lnTo>
                  <a:pt x="21363" y="11321"/>
                </a:lnTo>
                <a:lnTo>
                  <a:pt x="21465" y="11079"/>
                </a:lnTo>
                <a:lnTo>
                  <a:pt x="21577" y="10744"/>
                </a:lnTo>
                <a:lnTo>
                  <a:pt x="21622" y="10427"/>
                </a:lnTo>
                <a:lnTo>
                  <a:pt x="21645" y="10111"/>
                </a:lnTo>
                <a:lnTo>
                  <a:pt x="21622" y="9608"/>
                </a:lnTo>
                <a:lnTo>
                  <a:pt x="21577" y="9142"/>
                </a:lnTo>
                <a:lnTo>
                  <a:pt x="21465" y="8751"/>
                </a:lnTo>
                <a:lnTo>
                  <a:pt x="21363" y="8397"/>
                </a:lnTo>
                <a:lnTo>
                  <a:pt x="21206" y="8062"/>
                </a:lnTo>
                <a:lnTo>
                  <a:pt x="21037" y="7820"/>
                </a:lnTo>
                <a:lnTo>
                  <a:pt x="20846" y="7597"/>
                </a:lnTo>
                <a:lnTo>
                  <a:pt x="20643" y="7429"/>
                </a:lnTo>
                <a:lnTo>
                  <a:pt x="20452" y="7317"/>
                </a:lnTo>
                <a:lnTo>
                  <a:pt x="20238" y="7206"/>
                </a:lnTo>
                <a:lnTo>
                  <a:pt x="20025" y="7168"/>
                </a:lnTo>
                <a:lnTo>
                  <a:pt x="19822" y="7206"/>
                </a:lnTo>
                <a:lnTo>
                  <a:pt x="19608" y="7243"/>
                </a:lnTo>
                <a:lnTo>
                  <a:pt x="19440" y="7355"/>
                </a:lnTo>
                <a:lnTo>
                  <a:pt x="19271" y="7504"/>
                </a:lnTo>
                <a:lnTo>
                  <a:pt x="19136" y="7708"/>
                </a:lnTo>
                <a:lnTo>
                  <a:pt x="19012" y="7895"/>
                </a:lnTo>
                <a:lnTo>
                  <a:pt x="18832" y="8025"/>
                </a:lnTo>
                <a:lnTo>
                  <a:pt x="18663" y="8174"/>
                </a:lnTo>
                <a:lnTo>
                  <a:pt x="18472" y="8248"/>
                </a:lnTo>
                <a:lnTo>
                  <a:pt x="18270" y="8286"/>
                </a:lnTo>
                <a:lnTo>
                  <a:pt x="18078" y="8323"/>
                </a:lnTo>
                <a:lnTo>
                  <a:pt x="17887" y="8323"/>
                </a:lnTo>
                <a:lnTo>
                  <a:pt x="17696" y="8248"/>
                </a:lnTo>
                <a:lnTo>
                  <a:pt x="17493" y="8174"/>
                </a:lnTo>
                <a:lnTo>
                  <a:pt x="17302" y="8062"/>
                </a:lnTo>
                <a:lnTo>
                  <a:pt x="17133" y="7969"/>
                </a:lnTo>
                <a:lnTo>
                  <a:pt x="16976" y="7783"/>
                </a:lnTo>
                <a:lnTo>
                  <a:pt x="16852" y="7597"/>
                </a:lnTo>
                <a:lnTo>
                  <a:pt x="16740" y="7429"/>
                </a:lnTo>
                <a:lnTo>
                  <a:pt x="16672" y="7168"/>
                </a:lnTo>
                <a:lnTo>
                  <a:pt x="16638" y="6926"/>
                </a:lnTo>
                <a:lnTo>
                  <a:pt x="16616" y="6498"/>
                </a:lnTo>
                <a:lnTo>
                  <a:pt x="16616" y="5772"/>
                </a:lnTo>
                <a:lnTo>
                  <a:pt x="16650" y="4915"/>
                </a:lnTo>
                <a:lnTo>
                  <a:pt x="16695" y="3928"/>
                </a:lnTo>
                <a:lnTo>
                  <a:pt x="16762" y="2960"/>
                </a:lnTo>
                <a:lnTo>
                  <a:pt x="16830" y="1992"/>
                </a:lnTo>
                <a:lnTo>
                  <a:pt x="16908" y="1173"/>
                </a:lnTo>
                <a:lnTo>
                  <a:pt x="16976" y="521"/>
                </a:lnTo>
                <a:lnTo>
                  <a:pt x="16953" y="521"/>
                </a:lnTo>
                <a:lnTo>
                  <a:pt x="16931" y="521"/>
                </a:lnTo>
                <a:lnTo>
                  <a:pt x="16267" y="484"/>
                </a:lnTo>
                <a:lnTo>
                  <a:pt x="15637" y="428"/>
                </a:lnTo>
                <a:lnTo>
                  <a:pt x="15063" y="353"/>
                </a:lnTo>
                <a:lnTo>
                  <a:pt x="14523" y="279"/>
                </a:lnTo>
                <a:lnTo>
                  <a:pt x="14040" y="167"/>
                </a:lnTo>
                <a:lnTo>
                  <a:pt x="13635" y="93"/>
                </a:lnTo>
                <a:lnTo>
                  <a:pt x="13331" y="18"/>
                </a:lnTo>
                <a:lnTo>
                  <a:pt x="13117" y="18"/>
                </a:lnTo>
                <a:lnTo>
                  <a:pt x="12982" y="18"/>
                </a:lnTo>
                <a:lnTo>
                  <a:pt x="12858" y="130"/>
                </a:lnTo>
                <a:lnTo>
                  <a:pt x="12723" y="279"/>
                </a:lnTo>
                <a:lnTo>
                  <a:pt x="12622" y="446"/>
                </a:lnTo>
                <a:lnTo>
                  <a:pt x="12510" y="670"/>
                </a:lnTo>
                <a:lnTo>
                  <a:pt x="12419" y="912"/>
                </a:lnTo>
                <a:lnTo>
                  <a:pt x="12363" y="1210"/>
                </a:lnTo>
                <a:lnTo>
                  <a:pt x="12318" y="1526"/>
                </a:lnTo>
                <a:lnTo>
                  <a:pt x="12273" y="1843"/>
                </a:lnTo>
                <a:lnTo>
                  <a:pt x="12251" y="2215"/>
                </a:lnTo>
                <a:lnTo>
                  <a:pt x="12273" y="2532"/>
                </a:lnTo>
                <a:lnTo>
                  <a:pt x="12318" y="2886"/>
                </a:lnTo>
                <a:lnTo>
                  <a:pt x="12386" y="3240"/>
                </a:lnTo>
                <a:lnTo>
                  <a:pt x="12464" y="3556"/>
                </a:lnTo>
                <a:lnTo>
                  <a:pt x="12577" y="3891"/>
                </a:lnTo>
                <a:lnTo>
                  <a:pt x="12746" y="4171"/>
                </a:lnTo>
                <a:lnTo>
                  <a:pt x="12926" y="4487"/>
                </a:lnTo>
                <a:lnTo>
                  <a:pt x="13050" y="4860"/>
                </a:lnTo>
                <a:lnTo>
                  <a:pt x="13162" y="5251"/>
                </a:lnTo>
                <a:lnTo>
                  <a:pt x="13218" y="5604"/>
                </a:lnTo>
                <a:lnTo>
                  <a:pt x="13263" y="5995"/>
                </a:lnTo>
                <a:lnTo>
                  <a:pt x="13241" y="6386"/>
                </a:lnTo>
                <a:lnTo>
                  <a:pt x="13218" y="6740"/>
                </a:lnTo>
                <a:lnTo>
                  <a:pt x="13139" y="7094"/>
                </a:lnTo>
                <a:lnTo>
                  <a:pt x="13050" y="7429"/>
                </a:lnTo>
                <a:lnTo>
                  <a:pt x="12903" y="7746"/>
                </a:lnTo>
                <a:lnTo>
                  <a:pt x="12723" y="8025"/>
                </a:lnTo>
                <a:lnTo>
                  <a:pt x="12532" y="8286"/>
                </a:lnTo>
                <a:lnTo>
                  <a:pt x="12318" y="8491"/>
                </a:lnTo>
                <a:lnTo>
                  <a:pt x="12060" y="8677"/>
                </a:lnTo>
                <a:lnTo>
                  <a:pt x="11756" y="8788"/>
                </a:lnTo>
                <a:lnTo>
                  <a:pt x="11452" y="8826"/>
                </a:lnTo>
                <a:lnTo>
                  <a:pt x="11283" y="8826"/>
                </a:lnTo>
                <a:lnTo>
                  <a:pt x="11126" y="8826"/>
                </a:lnTo>
                <a:lnTo>
                  <a:pt x="11002" y="8788"/>
                </a:lnTo>
                <a:lnTo>
                  <a:pt x="10845" y="8714"/>
                </a:lnTo>
                <a:lnTo>
                  <a:pt x="10721" y="8640"/>
                </a:lnTo>
                <a:lnTo>
                  <a:pt x="10608" y="8565"/>
                </a:lnTo>
                <a:lnTo>
                  <a:pt x="10485" y="8453"/>
                </a:lnTo>
                <a:lnTo>
                  <a:pt x="10372" y="8323"/>
                </a:lnTo>
                <a:lnTo>
                  <a:pt x="10181" y="8062"/>
                </a:lnTo>
                <a:lnTo>
                  <a:pt x="10035" y="7746"/>
                </a:lnTo>
                <a:lnTo>
                  <a:pt x="9900" y="7392"/>
                </a:lnTo>
                <a:lnTo>
                  <a:pt x="9787" y="7001"/>
                </a:lnTo>
                <a:lnTo>
                  <a:pt x="9731" y="6610"/>
                </a:lnTo>
                <a:lnTo>
                  <a:pt x="9686" y="6219"/>
                </a:lnTo>
                <a:lnTo>
                  <a:pt x="9663" y="5772"/>
                </a:lnTo>
                <a:lnTo>
                  <a:pt x="9686" y="5381"/>
                </a:lnTo>
                <a:lnTo>
                  <a:pt x="9753" y="4990"/>
                </a:lnTo>
                <a:lnTo>
                  <a:pt x="9832" y="4636"/>
                </a:lnTo>
                <a:lnTo>
                  <a:pt x="9945" y="4320"/>
                </a:lnTo>
                <a:lnTo>
                  <a:pt x="10068" y="4022"/>
                </a:lnTo>
                <a:lnTo>
                  <a:pt x="10203" y="3817"/>
                </a:lnTo>
                <a:lnTo>
                  <a:pt x="10316" y="3593"/>
                </a:lnTo>
                <a:lnTo>
                  <a:pt x="10395" y="3351"/>
                </a:lnTo>
                <a:lnTo>
                  <a:pt x="10462" y="3109"/>
                </a:lnTo>
                <a:lnTo>
                  <a:pt x="10507" y="2848"/>
                </a:lnTo>
                <a:lnTo>
                  <a:pt x="10530" y="2606"/>
                </a:lnTo>
                <a:lnTo>
                  <a:pt x="10507" y="2346"/>
                </a:lnTo>
                <a:lnTo>
                  <a:pt x="10462" y="2141"/>
                </a:lnTo>
                <a:lnTo>
                  <a:pt x="10395" y="1880"/>
                </a:lnTo>
                <a:lnTo>
                  <a:pt x="10293" y="1638"/>
                </a:lnTo>
                <a:lnTo>
                  <a:pt x="10158" y="1415"/>
                </a:lnTo>
                <a:lnTo>
                  <a:pt x="9967" y="1210"/>
                </a:lnTo>
                <a:lnTo>
                  <a:pt x="9753" y="986"/>
                </a:lnTo>
                <a:lnTo>
                  <a:pt x="9495" y="819"/>
                </a:lnTo>
                <a:lnTo>
                  <a:pt x="9191" y="670"/>
                </a:lnTo>
                <a:lnTo>
                  <a:pt x="8842" y="521"/>
                </a:lnTo>
                <a:lnTo>
                  <a:pt x="8471" y="446"/>
                </a:lnTo>
                <a:lnTo>
                  <a:pt x="7998" y="428"/>
                </a:lnTo>
                <a:lnTo>
                  <a:pt x="7413" y="428"/>
                </a:lnTo>
                <a:lnTo>
                  <a:pt x="6817" y="446"/>
                </a:lnTo>
                <a:lnTo>
                  <a:pt x="6187" y="521"/>
                </a:lnTo>
                <a:lnTo>
                  <a:pt x="5602" y="633"/>
                </a:lnTo>
                <a:lnTo>
                  <a:pt x="5107" y="744"/>
                </a:lnTo>
                <a:lnTo>
                  <a:pt x="4725" y="856"/>
                </a:lnTo>
                <a:lnTo>
                  <a:pt x="4848" y="1564"/>
                </a:lnTo>
                <a:lnTo>
                  <a:pt x="5028" y="2495"/>
                </a:lnTo>
                <a:lnTo>
                  <a:pt x="5175" y="3556"/>
                </a:lnTo>
                <a:lnTo>
                  <a:pt x="5298" y="4673"/>
                </a:lnTo>
                <a:lnTo>
                  <a:pt x="5343" y="5213"/>
                </a:lnTo>
                <a:lnTo>
                  <a:pt x="5388" y="5753"/>
                </a:lnTo>
                <a:lnTo>
                  <a:pt x="5411" y="6275"/>
                </a:lnTo>
                <a:lnTo>
                  <a:pt x="5411" y="6740"/>
                </a:lnTo>
                <a:lnTo>
                  <a:pt x="5366" y="7168"/>
                </a:lnTo>
                <a:lnTo>
                  <a:pt x="5321" y="7541"/>
                </a:lnTo>
                <a:lnTo>
                  <a:pt x="5287" y="7708"/>
                </a:lnTo>
                <a:lnTo>
                  <a:pt x="5242" y="7857"/>
                </a:lnTo>
                <a:lnTo>
                  <a:pt x="5197" y="7969"/>
                </a:lnTo>
                <a:lnTo>
                  <a:pt x="5130" y="8062"/>
                </a:lnTo>
                <a:lnTo>
                  <a:pt x="5006" y="8248"/>
                </a:lnTo>
                <a:lnTo>
                  <a:pt x="4848" y="8397"/>
                </a:lnTo>
                <a:lnTo>
                  <a:pt x="4725" y="8528"/>
                </a:lnTo>
                <a:lnTo>
                  <a:pt x="4567" y="8640"/>
                </a:lnTo>
                <a:lnTo>
                  <a:pt x="4421" y="8714"/>
                </a:lnTo>
                <a:lnTo>
                  <a:pt x="4263" y="8751"/>
                </a:lnTo>
                <a:lnTo>
                  <a:pt x="4095" y="8788"/>
                </a:lnTo>
                <a:lnTo>
                  <a:pt x="3948" y="8788"/>
                </a:lnTo>
                <a:lnTo>
                  <a:pt x="3791" y="8751"/>
                </a:lnTo>
                <a:lnTo>
                  <a:pt x="3667" y="8714"/>
                </a:lnTo>
                <a:lnTo>
                  <a:pt x="3510" y="8677"/>
                </a:lnTo>
                <a:lnTo>
                  <a:pt x="3386" y="8602"/>
                </a:lnTo>
                <a:lnTo>
                  <a:pt x="3251" y="8491"/>
                </a:lnTo>
                <a:lnTo>
                  <a:pt x="3127" y="8360"/>
                </a:lnTo>
                <a:lnTo>
                  <a:pt x="3015" y="8248"/>
                </a:lnTo>
                <a:lnTo>
                  <a:pt x="2925" y="8062"/>
                </a:lnTo>
                <a:lnTo>
                  <a:pt x="2778" y="7857"/>
                </a:lnTo>
                <a:lnTo>
                  <a:pt x="2610" y="7671"/>
                </a:lnTo>
                <a:lnTo>
                  <a:pt x="2407" y="7541"/>
                </a:lnTo>
                <a:lnTo>
                  <a:pt x="2171" y="7466"/>
                </a:lnTo>
                <a:lnTo>
                  <a:pt x="1957" y="7429"/>
                </a:lnTo>
                <a:lnTo>
                  <a:pt x="1698" y="7429"/>
                </a:lnTo>
                <a:lnTo>
                  <a:pt x="1462" y="7466"/>
                </a:lnTo>
                <a:lnTo>
                  <a:pt x="1226" y="7559"/>
                </a:lnTo>
                <a:lnTo>
                  <a:pt x="989" y="7708"/>
                </a:lnTo>
                <a:lnTo>
                  <a:pt x="776" y="7932"/>
                </a:lnTo>
                <a:lnTo>
                  <a:pt x="551" y="8211"/>
                </a:lnTo>
                <a:lnTo>
                  <a:pt x="382" y="8528"/>
                </a:lnTo>
                <a:lnTo>
                  <a:pt x="315" y="8714"/>
                </a:lnTo>
                <a:lnTo>
                  <a:pt x="236" y="8919"/>
                </a:lnTo>
                <a:lnTo>
                  <a:pt x="191" y="9142"/>
                </a:lnTo>
                <a:lnTo>
                  <a:pt x="123" y="9347"/>
                </a:lnTo>
                <a:lnTo>
                  <a:pt x="78" y="9608"/>
                </a:lnTo>
                <a:lnTo>
                  <a:pt x="56" y="9887"/>
                </a:lnTo>
                <a:lnTo>
                  <a:pt x="33" y="10185"/>
                </a:lnTo>
                <a:lnTo>
                  <a:pt x="33" y="10464"/>
                </a:lnTo>
                <a:lnTo>
                  <a:pt x="33" y="10706"/>
                </a:lnTo>
                <a:lnTo>
                  <a:pt x="56" y="10967"/>
                </a:lnTo>
                <a:lnTo>
                  <a:pt x="78" y="11172"/>
                </a:lnTo>
                <a:lnTo>
                  <a:pt x="123" y="11395"/>
                </a:lnTo>
                <a:lnTo>
                  <a:pt x="168" y="11600"/>
                </a:lnTo>
                <a:lnTo>
                  <a:pt x="236" y="11786"/>
                </a:lnTo>
                <a:lnTo>
                  <a:pt x="292" y="11973"/>
                </a:lnTo>
                <a:lnTo>
                  <a:pt x="382" y="12140"/>
                </a:lnTo>
                <a:lnTo>
                  <a:pt x="540" y="12419"/>
                </a:lnTo>
                <a:lnTo>
                  <a:pt x="731" y="12680"/>
                </a:lnTo>
                <a:lnTo>
                  <a:pt x="944" y="12866"/>
                </a:lnTo>
                <a:lnTo>
                  <a:pt x="1158" y="12997"/>
                </a:lnTo>
                <a:lnTo>
                  <a:pt x="1395" y="13108"/>
                </a:lnTo>
                <a:lnTo>
                  <a:pt x="1608" y="13183"/>
                </a:lnTo>
                <a:lnTo>
                  <a:pt x="1856" y="13183"/>
                </a:lnTo>
                <a:lnTo>
                  <a:pt x="2070" y="13146"/>
                </a:lnTo>
                <a:lnTo>
                  <a:pt x="2261" y="13071"/>
                </a:lnTo>
                <a:lnTo>
                  <a:pt x="2430" y="12960"/>
                </a:lnTo>
                <a:lnTo>
                  <a:pt x="2587" y="12792"/>
                </a:lnTo>
                <a:lnTo>
                  <a:pt x="2688" y="12606"/>
                </a:lnTo>
                <a:lnTo>
                  <a:pt x="2801" y="12419"/>
                </a:lnTo>
                <a:lnTo>
                  <a:pt x="2925" y="12289"/>
                </a:lnTo>
                <a:lnTo>
                  <a:pt x="3082" y="12177"/>
                </a:lnTo>
                <a:lnTo>
                  <a:pt x="3228" y="12103"/>
                </a:lnTo>
                <a:lnTo>
                  <a:pt x="3408" y="12103"/>
                </a:lnTo>
                <a:lnTo>
                  <a:pt x="3577" y="12103"/>
                </a:lnTo>
                <a:lnTo>
                  <a:pt x="3723" y="12177"/>
                </a:lnTo>
                <a:lnTo>
                  <a:pt x="3903" y="12252"/>
                </a:lnTo>
                <a:lnTo>
                  <a:pt x="4072" y="12364"/>
                </a:lnTo>
                <a:lnTo>
                  <a:pt x="4230" y="12494"/>
                </a:lnTo>
                <a:lnTo>
                  <a:pt x="4353" y="12643"/>
                </a:lnTo>
                <a:lnTo>
                  <a:pt x="4488" y="12829"/>
                </a:lnTo>
                <a:lnTo>
                  <a:pt x="4567" y="13034"/>
                </a:lnTo>
                <a:lnTo>
                  <a:pt x="4657" y="13257"/>
                </a:lnTo>
                <a:lnTo>
                  <a:pt x="4702" y="13462"/>
                </a:lnTo>
                <a:lnTo>
                  <a:pt x="4725" y="13686"/>
                </a:lnTo>
                <a:lnTo>
                  <a:pt x="4702" y="14282"/>
                </a:lnTo>
                <a:lnTo>
                  <a:pt x="4657" y="15045"/>
                </a:lnTo>
                <a:lnTo>
                  <a:pt x="4612" y="15976"/>
                </a:lnTo>
                <a:lnTo>
                  <a:pt x="4590" y="16926"/>
                </a:lnTo>
                <a:lnTo>
                  <a:pt x="4567" y="17968"/>
                </a:lnTo>
                <a:lnTo>
                  <a:pt x="4567" y="19011"/>
                </a:lnTo>
                <a:lnTo>
                  <a:pt x="4590" y="19514"/>
                </a:lnTo>
                <a:lnTo>
                  <a:pt x="4612" y="19980"/>
                </a:lnTo>
                <a:lnTo>
                  <a:pt x="4657" y="20426"/>
                </a:lnTo>
                <a:lnTo>
                  <a:pt x="4725" y="20836"/>
                </a:lnTo>
                <a:lnTo>
                  <a:pt x="4848" y="20929"/>
                </a:lnTo>
                <a:lnTo>
                  <a:pt x="5040" y="21004"/>
                </a:lnTo>
                <a:lnTo>
                  <a:pt x="5265" y="21078"/>
                </a:lnTo>
                <a:lnTo>
                  <a:pt x="5478" y="21115"/>
                </a:lnTo>
                <a:lnTo>
                  <a:pt x="6041" y="21115"/>
                </a:lnTo>
                <a:lnTo>
                  <a:pt x="6637" y="21078"/>
                </a:lnTo>
                <a:lnTo>
                  <a:pt x="7312" y="21004"/>
                </a:lnTo>
                <a:lnTo>
                  <a:pt x="7998" y="20929"/>
                </a:lnTo>
                <a:lnTo>
                  <a:pt x="8696" y="20855"/>
                </a:lnTo>
                <a:lnTo>
                  <a:pt x="9360" y="20836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>
        <p:nvSpPr>
          <p:cNvPr id="7" name="Puzzle3"/>
          <p:cNvSpPr>
            <a:spLocks noEditPoints="1" noChangeArrowheads="1"/>
          </p:cNvSpPr>
          <p:nvPr/>
        </p:nvSpPr>
        <p:spPr bwMode="auto">
          <a:xfrm>
            <a:off x="4643730" y="597996"/>
            <a:ext cx="1012316" cy="1221887"/>
          </a:xfrm>
          <a:custGeom>
            <a:avLst/>
            <a:gdLst>
              <a:gd name="T0" fmla="*/ 10391 w 21600"/>
              <a:gd name="T1" fmla="*/ 15806 h 21600"/>
              <a:gd name="T2" fmla="*/ 20551 w 21600"/>
              <a:gd name="T3" fmla="*/ 21088 h 21600"/>
              <a:gd name="T4" fmla="*/ 13180 w 21600"/>
              <a:gd name="T5" fmla="*/ 13801 h 21600"/>
              <a:gd name="T6" fmla="*/ 20551 w 21600"/>
              <a:gd name="T7" fmla="*/ 7025 h 21600"/>
              <a:gd name="T8" fmla="*/ 10500 w 21600"/>
              <a:gd name="T9" fmla="*/ 52 h 21600"/>
              <a:gd name="T10" fmla="*/ 692 w 21600"/>
              <a:gd name="T11" fmla="*/ 6802 h 21600"/>
              <a:gd name="T12" fmla="*/ 8064 w 21600"/>
              <a:gd name="T13" fmla="*/ 13526 h 21600"/>
              <a:gd name="T14" fmla="*/ 692 w 21600"/>
              <a:gd name="T15" fmla="*/ 21088 h 21600"/>
              <a:gd name="T16" fmla="*/ 2273 w 21600"/>
              <a:gd name="T17" fmla="*/ 7719 h 21600"/>
              <a:gd name="T18" fmla="*/ 19149 w 21600"/>
              <a:gd name="T19" fmla="*/ 20237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6625" y="20892"/>
                </a:moveTo>
                <a:lnTo>
                  <a:pt x="7105" y="21023"/>
                </a:lnTo>
                <a:lnTo>
                  <a:pt x="7513" y="21088"/>
                </a:lnTo>
                <a:lnTo>
                  <a:pt x="7922" y="21115"/>
                </a:lnTo>
                <a:lnTo>
                  <a:pt x="8242" y="21115"/>
                </a:lnTo>
                <a:lnTo>
                  <a:pt x="8544" y="21062"/>
                </a:lnTo>
                <a:lnTo>
                  <a:pt x="8810" y="20997"/>
                </a:lnTo>
                <a:lnTo>
                  <a:pt x="9023" y="20892"/>
                </a:lnTo>
                <a:lnTo>
                  <a:pt x="9148" y="20761"/>
                </a:lnTo>
                <a:lnTo>
                  <a:pt x="9290" y="20616"/>
                </a:lnTo>
                <a:lnTo>
                  <a:pt x="9361" y="20459"/>
                </a:lnTo>
                <a:lnTo>
                  <a:pt x="9396" y="20289"/>
                </a:lnTo>
                <a:lnTo>
                  <a:pt x="9396" y="20092"/>
                </a:lnTo>
                <a:lnTo>
                  <a:pt x="9325" y="19909"/>
                </a:lnTo>
                <a:lnTo>
                  <a:pt x="9219" y="19738"/>
                </a:lnTo>
                <a:lnTo>
                  <a:pt x="9094" y="19555"/>
                </a:lnTo>
                <a:lnTo>
                  <a:pt x="8917" y="19384"/>
                </a:lnTo>
                <a:lnTo>
                  <a:pt x="8650" y="19162"/>
                </a:lnTo>
                <a:lnTo>
                  <a:pt x="8437" y="18900"/>
                </a:lnTo>
                <a:lnTo>
                  <a:pt x="8277" y="18624"/>
                </a:lnTo>
                <a:lnTo>
                  <a:pt x="8135" y="18349"/>
                </a:lnTo>
                <a:lnTo>
                  <a:pt x="8028" y="18048"/>
                </a:lnTo>
                <a:lnTo>
                  <a:pt x="7993" y="17746"/>
                </a:lnTo>
                <a:lnTo>
                  <a:pt x="7993" y="17471"/>
                </a:lnTo>
                <a:lnTo>
                  <a:pt x="8028" y="17169"/>
                </a:lnTo>
                <a:lnTo>
                  <a:pt x="8135" y="16920"/>
                </a:lnTo>
                <a:lnTo>
                  <a:pt x="8277" y="16671"/>
                </a:lnTo>
                <a:lnTo>
                  <a:pt x="8366" y="16540"/>
                </a:lnTo>
                <a:lnTo>
                  <a:pt x="8473" y="16409"/>
                </a:lnTo>
                <a:lnTo>
                  <a:pt x="8615" y="16317"/>
                </a:lnTo>
                <a:lnTo>
                  <a:pt x="8739" y="16213"/>
                </a:lnTo>
                <a:lnTo>
                  <a:pt x="8881" y="16134"/>
                </a:lnTo>
                <a:lnTo>
                  <a:pt x="9059" y="16055"/>
                </a:lnTo>
                <a:lnTo>
                  <a:pt x="9254" y="15990"/>
                </a:lnTo>
                <a:lnTo>
                  <a:pt x="9432" y="15911"/>
                </a:lnTo>
                <a:lnTo>
                  <a:pt x="9663" y="15885"/>
                </a:lnTo>
                <a:lnTo>
                  <a:pt x="9876" y="15833"/>
                </a:lnTo>
                <a:lnTo>
                  <a:pt x="10142" y="15806"/>
                </a:lnTo>
                <a:lnTo>
                  <a:pt x="10391" y="15806"/>
                </a:lnTo>
                <a:lnTo>
                  <a:pt x="10728" y="15806"/>
                </a:lnTo>
                <a:lnTo>
                  <a:pt x="10995" y="15806"/>
                </a:lnTo>
                <a:lnTo>
                  <a:pt x="11279" y="15833"/>
                </a:lnTo>
                <a:lnTo>
                  <a:pt x="11546" y="15885"/>
                </a:lnTo>
                <a:lnTo>
                  <a:pt x="11776" y="15937"/>
                </a:lnTo>
                <a:lnTo>
                  <a:pt x="12025" y="15990"/>
                </a:lnTo>
                <a:lnTo>
                  <a:pt x="12221" y="16055"/>
                </a:lnTo>
                <a:lnTo>
                  <a:pt x="12434" y="16134"/>
                </a:lnTo>
                <a:lnTo>
                  <a:pt x="12611" y="16213"/>
                </a:lnTo>
                <a:lnTo>
                  <a:pt x="12771" y="16317"/>
                </a:lnTo>
                <a:lnTo>
                  <a:pt x="12913" y="16409"/>
                </a:lnTo>
                <a:lnTo>
                  <a:pt x="13038" y="16514"/>
                </a:lnTo>
                <a:lnTo>
                  <a:pt x="13251" y="16737"/>
                </a:lnTo>
                <a:lnTo>
                  <a:pt x="13428" y="16986"/>
                </a:lnTo>
                <a:lnTo>
                  <a:pt x="13517" y="17248"/>
                </a:lnTo>
                <a:lnTo>
                  <a:pt x="13588" y="17523"/>
                </a:lnTo>
                <a:lnTo>
                  <a:pt x="13588" y="17799"/>
                </a:lnTo>
                <a:lnTo>
                  <a:pt x="13517" y="18074"/>
                </a:lnTo>
                <a:lnTo>
                  <a:pt x="13428" y="18323"/>
                </a:lnTo>
                <a:lnTo>
                  <a:pt x="13286" y="18572"/>
                </a:lnTo>
                <a:lnTo>
                  <a:pt x="13109" y="18808"/>
                </a:lnTo>
                <a:lnTo>
                  <a:pt x="12878" y="19031"/>
                </a:lnTo>
                <a:lnTo>
                  <a:pt x="12434" y="19411"/>
                </a:lnTo>
                <a:lnTo>
                  <a:pt x="12132" y="19738"/>
                </a:lnTo>
                <a:lnTo>
                  <a:pt x="12025" y="19856"/>
                </a:lnTo>
                <a:lnTo>
                  <a:pt x="11919" y="20014"/>
                </a:lnTo>
                <a:lnTo>
                  <a:pt x="11883" y="20132"/>
                </a:lnTo>
                <a:lnTo>
                  <a:pt x="11883" y="20263"/>
                </a:lnTo>
                <a:lnTo>
                  <a:pt x="11883" y="20394"/>
                </a:lnTo>
                <a:lnTo>
                  <a:pt x="11954" y="20485"/>
                </a:lnTo>
                <a:lnTo>
                  <a:pt x="12061" y="20590"/>
                </a:lnTo>
                <a:lnTo>
                  <a:pt x="12185" y="20695"/>
                </a:lnTo>
                <a:lnTo>
                  <a:pt x="12327" y="20787"/>
                </a:lnTo>
                <a:lnTo>
                  <a:pt x="12540" y="20892"/>
                </a:lnTo>
                <a:lnTo>
                  <a:pt x="12771" y="20997"/>
                </a:lnTo>
                <a:lnTo>
                  <a:pt x="13073" y="21088"/>
                </a:lnTo>
                <a:lnTo>
                  <a:pt x="13428" y="21193"/>
                </a:lnTo>
                <a:lnTo>
                  <a:pt x="13873" y="21298"/>
                </a:lnTo>
                <a:lnTo>
                  <a:pt x="14317" y="21390"/>
                </a:lnTo>
                <a:lnTo>
                  <a:pt x="14778" y="21468"/>
                </a:lnTo>
                <a:lnTo>
                  <a:pt x="15294" y="21547"/>
                </a:lnTo>
                <a:lnTo>
                  <a:pt x="15809" y="21600"/>
                </a:lnTo>
                <a:lnTo>
                  <a:pt x="16359" y="21652"/>
                </a:lnTo>
                <a:lnTo>
                  <a:pt x="16875" y="21678"/>
                </a:lnTo>
                <a:lnTo>
                  <a:pt x="17407" y="21678"/>
                </a:lnTo>
                <a:lnTo>
                  <a:pt x="17958" y="21678"/>
                </a:lnTo>
                <a:lnTo>
                  <a:pt x="18473" y="21652"/>
                </a:lnTo>
                <a:lnTo>
                  <a:pt x="18953" y="21573"/>
                </a:lnTo>
                <a:lnTo>
                  <a:pt x="19397" y="21495"/>
                </a:lnTo>
                <a:lnTo>
                  <a:pt x="19841" y="21390"/>
                </a:lnTo>
                <a:lnTo>
                  <a:pt x="20214" y="21272"/>
                </a:lnTo>
                <a:lnTo>
                  <a:pt x="20551" y="21088"/>
                </a:lnTo>
                <a:lnTo>
                  <a:pt x="20480" y="20787"/>
                </a:lnTo>
                <a:lnTo>
                  <a:pt x="20409" y="20485"/>
                </a:lnTo>
                <a:lnTo>
                  <a:pt x="20356" y="20158"/>
                </a:lnTo>
                <a:lnTo>
                  <a:pt x="20356" y="19804"/>
                </a:lnTo>
                <a:lnTo>
                  <a:pt x="20321" y="19083"/>
                </a:lnTo>
                <a:lnTo>
                  <a:pt x="20356" y="18349"/>
                </a:lnTo>
                <a:lnTo>
                  <a:pt x="20409" y="17641"/>
                </a:lnTo>
                <a:lnTo>
                  <a:pt x="20480" y="17012"/>
                </a:lnTo>
                <a:lnTo>
                  <a:pt x="20551" y="16488"/>
                </a:lnTo>
                <a:lnTo>
                  <a:pt x="20551" y="16055"/>
                </a:lnTo>
                <a:lnTo>
                  <a:pt x="20551" y="15911"/>
                </a:lnTo>
                <a:lnTo>
                  <a:pt x="20445" y="15754"/>
                </a:lnTo>
                <a:lnTo>
                  <a:pt x="20356" y="15610"/>
                </a:lnTo>
                <a:lnTo>
                  <a:pt x="20178" y="15452"/>
                </a:lnTo>
                <a:lnTo>
                  <a:pt x="20001" y="15334"/>
                </a:lnTo>
                <a:lnTo>
                  <a:pt x="19770" y="15230"/>
                </a:lnTo>
                <a:lnTo>
                  <a:pt x="19521" y="15125"/>
                </a:lnTo>
                <a:lnTo>
                  <a:pt x="19290" y="15059"/>
                </a:lnTo>
                <a:lnTo>
                  <a:pt x="19024" y="15007"/>
                </a:lnTo>
                <a:lnTo>
                  <a:pt x="18740" y="14954"/>
                </a:lnTo>
                <a:lnTo>
                  <a:pt x="18509" y="14954"/>
                </a:lnTo>
                <a:lnTo>
                  <a:pt x="18225" y="14954"/>
                </a:lnTo>
                <a:lnTo>
                  <a:pt x="17994" y="15007"/>
                </a:lnTo>
                <a:lnTo>
                  <a:pt x="17763" y="15085"/>
                </a:lnTo>
                <a:lnTo>
                  <a:pt x="17550" y="15177"/>
                </a:lnTo>
                <a:lnTo>
                  <a:pt x="17372" y="15308"/>
                </a:lnTo>
                <a:lnTo>
                  <a:pt x="17176" y="15426"/>
                </a:lnTo>
                <a:lnTo>
                  <a:pt x="16928" y="15557"/>
                </a:lnTo>
                <a:lnTo>
                  <a:pt x="16661" y="15636"/>
                </a:lnTo>
                <a:lnTo>
                  <a:pt x="16359" y="15688"/>
                </a:lnTo>
                <a:lnTo>
                  <a:pt x="16022" y="15715"/>
                </a:lnTo>
                <a:lnTo>
                  <a:pt x="15667" y="15688"/>
                </a:lnTo>
                <a:lnTo>
                  <a:pt x="15294" y="15662"/>
                </a:lnTo>
                <a:lnTo>
                  <a:pt x="14956" y="15583"/>
                </a:lnTo>
                <a:lnTo>
                  <a:pt x="14619" y="15479"/>
                </a:lnTo>
                <a:lnTo>
                  <a:pt x="14281" y="15334"/>
                </a:lnTo>
                <a:lnTo>
                  <a:pt x="13961" y="15177"/>
                </a:lnTo>
                <a:lnTo>
                  <a:pt x="13695" y="14981"/>
                </a:lnTo>
                <a:lnTo>
                  <a:pt x="13588" y="14850"/>
                </a:lnTo>
                <a:lnTo>
                  <a:pt x="13482" y="14732"/>
                </a:lnTo>
                <a:lnTo>
                  <a:pt x="13393" y="14600"/>
                </a:lnTo>
                <a:lnTo>
                  <a:pt x="13322" y="14456"/>
                </a:lnTo>
                <a:lnTo>
                  <a:pt x="13251" y="14299"/>
                </a:lnTo>
                <a:lnTo>
                  <a:pt x="13215" y="14155"/>
                </a:lnTo>
                <a:lnTo>
                  <a:pt x="13180" y="13971"/>
                </a:lnTo>
                <a:lnTo>
                  <a:pt x="13180" y="13801"/>
                </a:lnTo>
                <a:lnTo>
                  <a:pt x="13180" y="13591"/>
                </a:lnTo>
                <a:lnTo>
                  <a:pt x="13215" y="13395"/>
                </a:lnTo>
                <a:lnTo>
                  <a:pt x="13251" y="13198"/>
                </a:lnTo>
                <a:lnTo>
                  <a:pt x="13322" y="13015"/>
                </a:lnTo>
                <a:lnTo>
                  <a:pt x="13393" y="12870"/>
                </a:lnTo>
                <a:lnTo>
                  <a:pt x="13482" y="12713"/>
                </a:lnTo>
                <a:lnTo>
                  <a:pt x="13588" y="12569"/>
                </a:lnTo>
                <a:lnTo>
                  <a:pt x="13730" y="12438"/>
                </a:lnTo>
                <a:lnTo>
                  <a:pt x="13997" y="12215"/>
                </a:lnTo>
                <a:lnTo>
                  <a:pt x="14334" y="12005"/>
                </a:lnTo>
                <a:lnTo>
                  <a:pt x="14690" y="11861"/>
                </a:lnTo>
                <a:lnTo>
                  <a:pt x="15063" y="11756"/>
                </a:lnTo>
                <a:lnTo>
                  <a:pt x="15436" y="11678"/>
                </a:lnTo>
                <a:lnTo>
                  <a:pt x="15809" y="11638"/>
                </a:lnTo>
                <a:lnTo>
                  <a:pt x="16182" y="11638"/>
                </a:lnTo>
                <a:lnTo>
                  <a:pt x="16555" y="11678"/>
                </a:lnTo>
                <a:lnTo>
                  <a:pt x="16910" y="11730"/>
                </a:lnTo>
                <a:lnTo>
                  <a:pt x="17248" y="11835"/>
                </a:lnTo>
                <a:lnTo>
                  <a:pt x="17514" y="11966"/>
                </a:lnTo>
                <a:lnTo>
                  <a:pt x="17763" y="12110"/>
                </a:lnTo>
                <a:lnTo>
                  <a:pt x="17887" y="12215"/>
                </a:lnTo>
                <a:lnTo>
                  <a:pt x="18065" y="12307"/>
                </a:lnTo>
                <a:lnTo>
                  <a:pt x="18260" y="12412"/>
                </a:lnTo>
                <a:lnTo>
                  <a:pt x="18438" y="12464"/>
                </a:lnTo>
                <a:lnTo>
                  <a:pt x="18669" y="12543"/>
                </a:lnTo>
                <a:lnTo>
                  <a:pt x="18882" y="12569"/>
                </a:lnTo>
                <a:lnTo>
                  <a:pt x="19113" y="12595"/>
                </a:lnTo>
                <a:lnTo>
                  <a:pt x="19361" y="12608"/>
                </a:lnTo>
                <a:lnTo>
                  <a:pt x="19592" y="12608"/>
                </a:lnTo>
                <a:lnTo>
                  <a:pt x="19841" y="12595"/>
                </a:lnTo>
                <a:lnTo>
                  <a:pt x="20072" y="12543"/>
                </a:lnTo>
                <a:lnTo>
                  <a:pt x="20321" y="12490"/>
                </a:lnTo>
                <a:lnTo>
                  <a:pt x="20551" y="12438"/>
                </a:lnTo>
                <a:lnTo>
                  <a:pt x="20800" y="12333"/>
                </a:lnTo>
                <a:lnTo>
                  <a:pt x="20996" y="12241"/>
                </a:lnTo>
                <a:lnTo>
                  <a:pt x="21244" y="12110"/>
                </a:lnTo>
                <a:lnTo>
                  <a:pt x="21298" y="12032"/>
                </a:lnTo>
                <a:lnTo>
                  <a:pt x="21404" y="11966"/>
                </a:lnTo>
                <a:lnTo>
                  <a:pt x="21475" y="11861"/>
                </a:lnTo>
                <a:lnTo>
                  <a:pt x="21511" y="11730"/>
                </a:lnTo>
                <a:lnTo>
                  <a:pt x="21617" y="11481"/>
                </a:lnTo>
                <a:lnTo>
                  <a:pt x="21653" y="11180"/>
                </a:lnTo>
                <a:lnTo>
                  <a:pt x="21653" y="10826"/>
                </a:lnTo>
                <a:lnTo>
                  <a:pt x="21653" y="10472"/>
                </a:lnTo>
                <a:lnTo>
                  <a:pt x="21582" y="10092"/>
                </a:lnTo>
                <a:lnTo>
                  <a:pt x="21511" y="9725"/>
                </a:lnTo>
                <a:lnTo>
                  <a:pt x="21298" y="8912"/>
                </a:lnTo>
                <a:lnTo>
                  <a:pt x="21067" y="8191"/>
                </a:lnTo>
                <a:lnTo>
                  <a:pt x="20800" y="7536"/>
                </a:lnTo>
                <a:lnTo>
                  <a:pt x="20551" y="7025"/>
                </a:lnTo>
                <a:lnTo>
                  <a:pt x="20001" y="7103"/>
                </a:lnTo>
                <a:lnTo>
                  <a:pt x="19432" y="7156"/>
                </a:lnTo>
                <a:lnTo>
                  <a:pt x="18846" y="7208"/>
                </a:lnTo>
                <a:lnTo>
                  <a:pt x="18225" y="7208"/>
                </a:lnTo>
                <a:lnTo>
                  <a:pt x="17656" y="7208"/>
                </a:lnTo>
                <a:lnTo>
                  <a:pt x="17070" y="7182"/>
                </a:lnTo>
                <a:lnTo>
                  <a:pt x="16484" y="7156"/>
                </a:lnTo>
                <a:lnTo>
                  <a:pt x="15986" y="7103"/>
                </a:lnTo>
                <a:lnTo>
                  <a:pt x="14992" y="6999"/>
                </a:lnTo>
                <a:lnTo>
                  <a:pt x="14210" y="6907"/>
                </a:lnTo>
                <a:lnTo>
                  <a:pt x="13695" y="6828"/>
                </a:lnTo>
                <a:lnTo>
                  <a:pt x="13517" y="6802"/>
                </a:lnTo>
                <a:lnTo>
                  <a:pt x="13073" y="6645"/>
                </a:lnTo>
                <a:lnTo>
                  <a:pt x="12700" y="6474"/>
                </a:lnTo>
                <a:lnTo>
                  <a:pt x="12363" y="6304"/>
                </a:lnTo>
                <a:lnTo>
                  <a:pt x="12132" y="6094"/>
                </a:lnTo>
                <a:lnTo>
                  <a:pt x="11919" y="5871"/>
                </a:lnTo>
                <a:lnTo>
                  <a:pt x="11776" y="5649"/>
                </a:lnTo>
                <a:lnTo>
                  <a:pt x="11688" y="5413"/>
                </a:lnTo>
                <a:lnTo>
                  <a:pt x="11617" y="5190"/>
                </a:lnTo>
                <a:lnTo>
                  <a:pt x="11617" y="4941"/>
                </a:lnTo>
                <a:lnTo>
                  <a:pt x="11652" y="4718"/>
                </a:lnTo>
                <a:lnTo>
                  <a:pt x="11723" y="4482"/>
                </a:lnTo>
                <a:lnTo>
                  <a:pt x="11812" y="4285"/>
                </a:lnTo>
                <a:lnTo>
                  <a:pt x="11919" y="4089"/>
                </a:lnTo>
                <a:lnTo>
                  <a:pt x="12096" y="3905"/>
                </a:lnTo>
                <a:lnTo>
                  <a:pt x="12292" y="3735"/>
                </a:lnTo>
                <a:lnTo>
                  <a:pt x="12505" y="3604"/>
                </a:lnTo>
                <a:lnTo>
                  <a:pt x="12700" y="3460"/>
                </a:lnTo>
                <a:lnTo>
                  <a:pt x="12878" y="3250"/>
                </a:lnTo>
                <a:lnTo>
                  <a:pt x="13038" y="3027"/>
                </a:lnTo>
                <a:lnTo>
                  <a:pt x="13180" y="2752"/>
                </a:lnTo>
                <a:lnTo>
                  <a:pt x="13286" y="2477"/>
                </a:lnTo>
                <a:lnTo>
                  <a:pt x="13322" y="2175"/>
                </a:lnTo>
                <a:lnTo>
                  <a:pt x="13357" y="1874"/>
                </a:lnTo>
                <a:lnTo>
                  <a:pt x="13286" y="1572"/>
                </a:lnTo>
                <a:lnTo>
                  <a:pt x="13180" y="1271"/>
                </a:lnTo>
                <a:lnTo>
                  <a:pt x="13038" y="983"/>
                </a:lnTo>
                <a:lnTo>
                  <a:pt x="12949" y="865"/>
                </a:lnTo>
                <a:lnTo>
                  <a:pt x="12807" y="733"/>
                </a:lnTo>
                <a:lnTo>
                  <a:pt x="12665" y="616"/>
                </a:lnTo>
                <a:lnTo>
                  <a:pt x="12505" y="511"/>
                </a:lnTo>
                <a:lnTo>
                  <a:pt x="12327" y="406"/>
                </a:lnTo>
                <a:lnTo>
                  <a:pt x="12132" y="314"/>
                </a:lnTo>
                <a:lnTo>
                  <a:pt x="11883" y="235"/>
                </a:lnTo>
                <a:lnTo>
                  <a:pt x="11652" y="183"/>
                </a:lnTo>
                <a:lnTo>
                  <a:pt x="11368" y="104"/>
                </a:lnTo>
                <a:lnTo>
                  <a:pt x="11101" y="78"/>
                </a:lnTo>
                <a:lnTo>
                  <a:pt x="10800" y="52"/>
                </a:lnTo>
                <a:lnTo>
                  <a:pt x="10444" y="52"/>
                </a:lnTo>
                <a:lnTo>
                  <a:pt x="10142" y="52"/>
                </a:lnTo>
                <a:lnTo>
                  <a:pt x="9840" y="78"/>
                </a:lnTo>
                <a:lnTo>
                  <a:pt x="9574" y="104"/>
                </a:lnTo>
                <a:lnTo>
                  <a:pt x="9325" y="157"/>
                </a:lnTo>
                <a:lnTo>
                  <a:pt x="9094" y="209"/>
                </a:lnTo>
                <a:lnTo>
                  <a:pt x="8846" y="262"/>
                </a:lnTo>
                <a:lnTo>
                  <a:pt x="8650" y="340"/>
                </a:lnTo>
                <a:lnTo>
                  <a:pt x="8437" y="432"/>
                </a:lnTo>
                <a:lnTo>
                  <a:pt x="8277" y="511"/>
                </a:lnTo>
                <a:lnTo>
                  <a:pt x="8100" y="616"/>
                </a:lnTo>
                <a:lnTo>
                  <a:pt x="7957" y="707"/>
                </a:lnTo>
                <a:lnTo>
                  <a:pt x="7833" y="838"/>
                </a:lnTo>
                <a:lnTo>
                  <a:pt x="7620" y="1061"/>
                </a:lnTo>
                <a:lnTo>
                  <a:pt x="7442" y="1336"/>
                </a:lnTo>
                <a:lnTo>
                  <a:pt x="7353" y="1599"/>
                </a:lnTo>
                <a:lnTo>
                  <a:pt x="7318" y="1900"/>
                </a:lnTo>
                <a:lnTo>
                  <a:pt x="7318" y="2175"/>
                </a:lnTo>
                <a:lnTo>
                  <a:pt x="7353" y="2450"/>
                </a:lnTo>
                <a:lnTo>
                  <a:pt x="7442" y="2726"/>
                </a:lnTo>
                <a:lnTo>
                  <a:pt x="7620" y="2975"/>
                </a:lnTo>
                <a:lnTo>
                  <a:pt x="7833" y="3198"/>
                </a:lnTo>
                <a:lnTo>
                  <a:pt x="8064" y="3433"/>
                </a:lnTo>
                <a:lnTo>
                  <a:pt x="8295" y="3630"/>
                </a:lnTo>
                <a:lnTo>
                  <a:pt x="8508" y="3853"/>
                </a:lnTo>
                <a:lnTo>
                  <a:pt x="8686" y="4089"/>
                </a:lnTo>
                <a:lnTo>
                  <a:pt x="8775" y="4312"/>
                </a:lnTo>
                <a:lnTo>
                  <a:pt x="8846" y="4561"/>
                </a:lnTo>
                <a:lnTo>
                  <a:pt x="8846" y="4810"/>
                </a:lnTo>
                <a:lnTo>
                  <a:pt x="8810" y="5059"/>
                </a:lnTo>
                <a:lnTo>
                  <a:pt x="8721" y="5295"/>
                </a:lnTo>
                <a:lnTo>
                  <a:pt x="8579" y="5544"/>
                </a:lnTo>
                <a:lnTo>
                  <a:pt x="8366" y="5766"/>
                </a:lnTo>
                <a:lnTo>
                  <a:pt x="8135" y="5976"/>
                </a:lnTo>
                <a:lnTo>
                  <a:pt x="7833" y="6199"/>
                </a:lnTo>
                <a:lnTo>
                  <a:pt x="7478" y="6369"/>
                </a:lnTo>
                <a:lnTo>
                  <a:pt x="7069" y="6527"/>
                </a:lnTo>
                <a:lnTo>
                  <a:pt x="6590" y="6671"/>
                </a:lnTo>
                <a:lnTo>
                  <a:pt x="6092" y="6802"/>
                </a:lnTo>
                <a:lnTo>
                  <a:pt x="5684" y="6802"/>
                </a:lnTo>
                <a:lnTo>
                  <a:pt x="5133" y="6802"/>
                </a:lnTo>
                <a:lnTo>
                  <a:pt x="4547" y="6802"/>
                </a:lnTo>
                <a:lnTo>
                  <a:pt x="3872" y="6802"/>
                </a:lnTo>
                <a:lnTo>
                  <a:pt x="3144" y="6802"/>
                </a:lnTo>
                <a:lnTo>
                  <a:pt x="2362" y="6802"/>
                </a:lnTo>
                <a:lnTo>
                  <a:pt x="1545" y="6802"/>
                </a:lnTo>
                <a:lnTo>
                  <a:pt x="692" y="6802"/>
                </a:lnTo>
                <a:lnTo>
                  <a:pt x="586" y="7234"/>
                </a:lnTo>
                <a:lnTo>
                  <a:pt x="461" y="7837"/>
                </a:lnTo>
                <a:lnTo>
                  <a:pt x="355" y="8493"/>
                </a:lnTo>
                <a:lnTo>
                  <a:pt x="248" y="9187"/>
                </a:lnTo>
                <a:lnTo>
                  <a:pt x="142" y="9869"/>
                </a:lnTo>
                <a:lnTo>
                  <a:pt x="106" y="10498"/>
                </a:lnTo>
                <a:lnTo>
                  <a:pt x="106" y="10983"/>
                </a:lnTo>
                <a:lnTo>
                  <a:pt x="106" y="11311"/>
                </a:lnTo>
                <a:lnTo>
                  <a:pt x="213" y="11481"/>
                </a:lnTo>
                <a:lnTo>
                  <a:pt x="319" y="11651"/>
                </a:lnTo>
                <a:lnTo>
                  <a:pt x="497" y="11783"/>
                </a:lnTo>
                <a:lnTo>
                  <a:pt x="692" y="11914"/>
                </a:lnTo>
                <a:lnTo>
                  <a:pt x="941" y="12032"/>
                </a:lnTo>
                <a:lnTo>
                  <a:pt x="1207" y="12110"/>
                </a:lnTo>
                <a:lnTo>
                  <a:pt x="1509" y="12189"/>
                </a:lnTo>
                <a:lnTo>
                  <a:pt x="1794" y="12241"/>
                </a:lnTo>
                <a:lnTo>
                  <a:pt x="2131" y="12267"/>
                </a:lnTo>
                <a:lnTo>
                  <a:pt x="2433" y="12281"/>
                </a:lnTo>
                <a:lnTo>
                  <a:pt x="2735" y="12267"/>
                </a:lnTo>
                <a:lnTo>
                  <a:pt x="3055" y="12241"/>
                </a:lnTo>
                <a:lnTo>
                  <a:pt x="3357" y="12189"/>
                </a:lnTo>
                <a:lnTo>
                  <a:pt x="3623" y="12084"/>
                </a:lnTo>
                <a:lnTo>
                  <a:pt x="3872" y="11979"/>
                </a:lnTo>
                <a:lnTo>
                  <a:pt x="4103" y="11861"/>
                </a:lnTo>
                <a:lnTo>
                  <a:pt x="4316" y="11704"/>
                </a:lnTo>
                <a:lnTo>
                  <a:pt x="4582" y="11612"/>
                </a:lnTo>
                <a:lnTo>
                  <a:pt x="4849" y="11533"/>
                </a:lnTo>
                <a:lnTo>
                  <a:pt x="5169" y="11507"/>
                </a:lnTo>
                <a:lnTo>
                  <a:pt x="5506" y="11481"/>
                </a:lnTo>
                <a:lnTo>
                  <a:pt x="5808" y="11507"/>
                </a:lnTo>
                <a:lnTo>
                  <a:pt x="6146" y="11560"/>
                </a:lnTo>
                <a:lnTo>
                  <a:pt x="6501" y="11651"/>
                </a:lnTo>
                <a:lnTo>
                  <a:pt x="6803" y="11783"/>
                </a:lnTo>
                <a:lnTo>
                  <a:pt x="7105" y="11940"/>
                </a:lnTo>
                <a:lnTo>
                  <a:pt x="7353" y="12110"/>
                </a:lnTo>
                <a:lnTo>
                  <a:pt x="7584" y="12333"/>
                </a:lnTo>
                <a:lnTo>
                  <a:pt x="7798" y="12595"/>
                </a:lnTo>
                <a:lnTo>
                  <a:pt x="7922" y="12870"/>
                </a:lnTo>
                <a:lnTo>
                  <a:pt x="8028" y="13198"/>
                </a:lnTo>
                <a:lnTo>
                  <a:pt x="8064" y="13526"/>
                </a:lnTo>
                <a:lnTo>
                  <a:pt x="8028" y="13775"/>
                </a:lnTo>
                <a:lnTo>
                  <a:pt x="7922" y="13998"/>
                </a:lnTo>
                <a:lnTo>
                  <a:pt x="7798" y="14220"/>
                </a:lnTo>
                <a:lnTo>
                  <a:pt x="7584" y="14404"/>
                </a:lnTo>
                <a:lnTo>
                  <a:pt x="7353" y="14574"/>
                </a:lnTo>
                <a:lnTo>
                  <a:pt x="7105" y="14732"/>
                </a:lnTo>
                <a:lnTo>
                  <a:pt x="6803" y="14850"/>
                </a:lnTo>
                <a:lnTo>
                  <a:pt x="6501" y="14954"/>
                </a:lnTo>
                <a:lnTo>
                  <a:pt x="6146" y="15033"/>
                </a:lnTo>
                <a:lnTo>
                  <a:pt x="5808" y="15085"/>
                </a:lnTo>
                <a:lnTo>
                  <a:pt x="5506" y="15085"/>
                </a:lnTo>
                <a:lnTo>
                  <a:pt x="5169" y="15059"/>
                </a:lnTo>
                <a:lnTo>
                  <a:pt x="4849" y="15007"/>
                </a:lnTo>
                <a:lnTo>
                  <a:pt x="4582" y="14902"/>
                </a:lnTo>
                <a:lnTo>
                  <a:pt x="4316" y="14784"/>
                </a:lnTo>
                <a:lnTo>
                  <a:pt x="4103" y="14600"/>
                </a:lnTo>
                <a:lnTo>
                  <a:pt x="3907" y="14430"/>
                </a:lnTo>
                <a:lnTo>
                  <a:pt x="3659" y="14299"/>
                </a:lnTo>
                <a:lnTo>
                  <a:pt x="3428" y="14194"/>
                </a:lnTo>
                <a:lnTo>
                  <a:pt x="3179" y="14129"/>
                </a:lnTo>
                <a:lnTo>
                  <a:pt x="2913" y="14102"/>
                </a:lnTo>
                <a:lnTo>
                  <a:pt x="2646" y="14102"/>
                </a:lnTo>
                <a:lnTo>
                  <a:pt x="2362" y="14129"/>
                </a:lnTo>
                <a:lnTo>
                  <a:pt x="2096" y="14168"/>
                </a:lnTo>
                <a:lnTo>
                  <a:pt x="1811" y="14273"/>
                </a:lnTo>
                <a:lnTo>
                  <a:pt x="1545" y="14378"/>
                </a:lnTo>
                <a:lnTo>
                  <a:pt x="1314" y="14496"/>
                </a:lnTo>
                <a:lnTo>
                  <a:pt x="1065" y="14653"/>
                </a:lnTo>
                <a:lnTo>
                  <a:pt x="870" y="14797"/>
                </a:lnTo>
                <a:lnTo>
                  <a:pt x="657" y="14981"/>
                </a:lnTo>
                <a:lnTo>
                  <a:pt x="497" y="15177"/>
                </a:lnTo>
                <a:lnTo>
                  <a:pt x="390" y="15413"/>
                </a:lnTo>
                <a:lnTo>
                  <a:pt x="284" y="15636"/>
                </a:lnTo>
                <a:lnTo>
                  <a:pt x="248" y="15911"/>
                </a:lnTo>
                <a:lnTo>
                  <a:pt x="284" y="16239"/>
                </a:lnTo>
                <a:lnTo>
                  <a:pt x="319" y="16566"/>
                </a:lnTo>
                <a:lnTo>
                  <a:pt x="497" y="17340"/>
                </a:lnTo>
                <a:lnTo>
                  <a:pt x="692" y="18152"/>
                </a:lnTo>
                <a:lnTo>
                  <a:pt x="799" y="18559"/>
                </a:lnTo>
                <a:lnTo>
                  <a:pt x="905" y="18978"/>
                </a:lnTo>
                <a:lnTo>
                  <a:pt x="959" y="19384"/>
                </a:lnTo>
                <a:lnTo>
                  <a:pt x="994" y="19791"/>
                </a:lnTo>
                <a:lnTo>
                  <a:pt x="994" y="20132"/>
                </a:lnTo>
                <a:lnTo>
                  <a:pt x="959" y="20485"/>
                </a:lnTo>
                <a:lnTo>
                  <a:pt x="941" y="20669"/>
                </a:lnTo>
                <a:lnTo>
                  <a:pt x="870" y="20813"/>
                </a:lnTo>
                <a:lnTo>
                  <a:pt x="799" y="20970"/>
                </a:lnTo>
                <a:lnTo>
                  <a:pt x="692" y="21088"/>
                </a:lnTo>
                <a:lnTo>
                  <a:pt x="1474" y="20997"/>
                </a:lnTo>
                <a:lnTo>
                  <a:pt x="2291" y="20866"/>
                </a:lnTo>
                <a:lnTo>
                  <a:pt x="3108" y="20787"/>
                </a:lnTo>
                <a:lnTo>
                  <a:pt x="3907" y="20721"/>
                </a:lnTo>
                <a:lnTo>
                  <a:pt x="4653" y="20695"/>
                </a:lnTo>
                <a:lnTo>
                  <a:pt x="5364" y="20695"/>
                </a:lnTo>
                <a:lnTo>
                  <a:pt x="5701" y="20721"/>
                </a:lnTo>
                <a:lnTo>
                  <a:pt x="6057" y="20761"/>
                </a:lnTo>
                <a:lnTo>
                  <a:pt x="6323" y="20813"/>
                </a:lnTo>
                <a:lnTo>
                  <a:pt x="6625" y="20892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8" name="Puzzle2"/>
          <p:cNvSpPr>
            <a:spLocks noEditPoints="1" noChangeArrowheads="1"/>
          </p:cNvSpPr>
          <p:nvPr/>
        </p:nvSpPr>
        <p:spPr bwMode="auto">
          <a:xfrm>
            <a:off x="4348895" y="1487656"/>
            <a:ext cx="1615707" cy="1112935"/>
          </a:xfrm>
          <a:custGeom>
            <a:avLst/>
            <a:gdLst>
              <a:gd name="T0" fmla="*/ 11 w 21600"/>
              <a:gd name="T1" fmla="*/ 13386 h 21600"/>
              <a:gd name="T2" fmla="*/ 4202 w 21600"/>
              <a:gd name="T3" fmla="*/ 21161 h 21600"/>
              <a:gd name="T4" fmla="*/ 10400 w 21600"/>
              <a:gd name="T5" fmla="*/ 13909 h 21600"/>
              <a:gd name="T6" fmla="*/ 16821 w 21600"/>
              <a:gd name="T7" fmla="*/ 21190 h 21600"/>
              <a:gd name="T8" fmla="*/ 21600 w 21600"/>
              <a:gd name="T9" fmla="*/ 15083 h 21600"/>
              <a:gd name="T10" fmla="*/ 16889 w 21600"/>
              <a:gd name="T11" fmla="*/ 5739 h 21600"/>
              <a:gd name="T12" fmla="*/ 10800 w 21600"/>
              <a:gd name="T13" fmla="*/ 28 h 21600"/>
              <a:gd name="T14" fmla="*/ 4202 w 21600"/>
              <a:gd name="T15" fmla="*/ 5894 h 21600"/>
              <a:gd name="T16" fmla="*/ 5388 w 21600"/>
              <a:gd name="T17" fmla="*/ 6742 h 21600"/>
              <a:gd name="T18" fmla="*/ 16177 w 21600"/>
              <a:gd name="T19" fmla="*/ 20441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4247" y="12354"/>
                </a:moveTo>
                <a:lnTo>
                  <a:pt x="4134" y="12468"/>
                </a:lnTo>
                <a:lnTo>
                  <a:pt x="4010" y="12581"/>
                </a:lnTo>
                <a:lnTo>
                  <a:pt x="3897" y="12637"/>
                </a:lnTo>
                <a:lnTo>
                  <a:pt x="3773" y="12694"/>
                </a:lnTo>
                <a:lnTo>
                  <a:pt x="3637" y="12694"/>
                </a:lnTo>
                <a:lnTo>
                  <a:pt x="3524" y="12694"/>
                </a:lnTo>
                <a:lnTo>
                  <a:pt x="3400" y="12665"/>
                </a:lnTo>
                <a:lnTo>
                  <a:pt x="3287" y="12609"/>
                </a:lnTo>
                <a:lnTo>
                  <a:pt x="3027" y="12496"/>
                </a:lnTo>
                <a:lnTo>
                  <a:pt x="2790" y="12340"/>
                </a:lnTo>
                <a:lnTo>
                  <a:pt x="2530" y="12142"/>
                </a:lnTo>
                <a:lnTo>
                  <a:pt x="2293" y="11987"/>
                </a:lnTo>
                <a:lnTo>
                  <a:pt x="2033" y="11817"/>
                </a:lnTo>
                <a:lnTo>
                  <a:pt x="1773" y="11676"/>
                </a:lnTo>
                <a:lnTo>
                  <a:pt x="1638" y="11662"/>
                </a:lnTo>
                <a:lnTo>
                  <a:pt x="1513" y="11634"/>
                </a:lnTo>
                <a:lnTo>
                  <a:pt x="1378" y="11634"/>
                </a:lnTo>
                <a:lnTo>
                  <a:pt x="1253" y="11634"/>
                </a:lnTo>
                <a:lnTo>
                  <a:pt x="1118" y="11662"/>
                </a:lnTo>
                <a:lnTo>
                  <a:pt x="971" y="11732"/>
                </a:lnTo>
                <a:lnTo>
                  <a:pt x="835" y="11817"/>
                </a:lnTo>
                <a:lnTo>
                  <a:pt x="711" y="11959"/>
                </a:lnTo>
                <a:lnTo>
                  <a:pt x="553" y="12086"/>
                </a:lnTo>
                <a:lnTo>
                  <a:pt x="429" y="12284"/>
                </a:lnTo>
                <a:lnTo>
                  <a:pt x="271" y="12524"/>
                </a:lnTo>
                <a:lnTo>
                  <a:pt x="146" y="12793"/>
                </a:lnTo>
                <a:lnTo>
                  <a:pt x="79" y="12962"/>
                </a:lnTo>
                <a:lnTo>
                  <a:pt x="33" y="13146"/>
                </a:lnTo>
                <a:lnTo>
                  <a:pt x="11" y="13386"/>
                </a:lnTo>
                <a:lnTo>
                  <a:pt x="11" y="13641"/>
                </a:lnTo>
                <a:lnTo>
                  <a:pt x="33" y="13881"/>
                </a:lnTo>
                <a:lnTo>
                  <a:pt x="101" y="14150"/>
                </a:lnTo>
                <a:lnTo>
                  <a:pt x="192" y="14404"/>
                </a:lnTo>
                <a:lnTo>
                  <a:pt x="293" y="14645"/>
                </a:lnTo>
                <a:lnTo>
                  <a:pt x="451" y="14857"/>
                </a:lnTo>
                <a:lnTo>
                  <a:pt x="621" y="15054"/>
                </a:lnTo>
                <a:lnTo>
                  <a:pt x="734" y="15125"/>
                </a:lnTo>
                <a:lnTo>
                  <a:pt x="835" y="15210"/>
                </a:lnTo>
                <a:lnTo>
                  <a:pt x="948" y="15267"/>
                </a:lnTo>
                <a:lnTo>
                  <a:pt x="1084" y="15323"/>
                </a:lnTo>
                <a:lnTo>
                  <a:pt x="1208" y="15351"/>
                </a:lnTo>
                <a:lnTo>
                  <a:pt x="1355" y="15380"/>
                </a:lnTo>
                <a:lnTo>
                  <a:pt x="1513" y="15380"/>
                </a:lnTo>
                <a:lnTo>
                  <a:pt x="1683" y="15380"/>
                </a:lnTo>
                <a:lnTo>
                  <a:pt x="1864" y="15351"/>
                </a:lnTo>
                <a:lnTo>
                  <a:pt x="2033" y="15323"/>
                </a:lnTo>
                <a:lnTo>
                  <a:pt x="2225" y="15238"/>
                </a:lnTo>
                <a:lnTo>
                  <a:pt x="2428" y="15153"/>
                </a:lnTo>
                <a:lnTo>
                  <a:pt x="2745" y="15026"/>
                </a:lnTo>
                <a:lnTo>
                  <a:pt x="3005" y="14913"/>
                </a:lnTo>
                <a:lnTo>
                  <a:pt x="3264" y="14828"/>
                </a:lnTo>
                <a:lnTo>
                  <a:pt x="3513" y="14800"/>
                </a:lnTo>
                <a:lnTo>
                  <a:pt x="3615" y="14828"/>
                </a:lnTo>
                <a:lnTo>
                  <a:pt x="3728" y="14857"/>
                </a:lnTo>
                <a:lnTo>
                  <a:pt x="3807" y="14913"/>
                </a:lnTo>
                <a:lnTo>
                  <a:pt x="3920" y="14998"/>
                </a:lnTo>
                <a:lnTo>
                  <a:pt x="4010" y="15097"/>
                </a:lnTo>
                <a:lnTo>
                  <a:pt x="4089" y="15238"/>
                </a:lnTo>
                <a:lnTo>
                  <a:pt x="4179" y="15408"/>
                </a:lnTo>
                <a:lnTo>
                  <a:pt x="4247" y="15620"/>
                </a:lnTo>
                <a:lnTo>
                  <a:pt x="4326" y="15860"/>
                </a:lnTo>
                <a:lnTo>
                  <a:pt x="4394" y="16129"/>
                </a:lnTo>
                <a:lnTo>
                  <a:pt x="4439" y="16440"/>
                </a:lnTo>
                <a:lnTo>
                  <a:pt x="4507" y="16737"/>
                </a:lnTo>
                <a:lnTo>
                  <a:pt x="4552" y="17090"/>
                </a:lnTo>
                <a:lnTo>
                  <a:pt x="4575" y="17443"/>
                </a:lnTo>
                <a:lnTo>
                  <a:pt x="4586" y="17825"/>
                </a:lnTo>
                <a:lnTo>
                  <a:pt x="4586" y="18193"/>
                </a:lnTo>
                <a:lnTo>
                  <a:pt x="4586" y="18574"/>
                </a:lnTo>
                <a:lnTo>
                  <a:pt x="4586" y="18984"/>
                </a:lnTo>
                <a:lnTo>
                  <a:pt x="4552" y="19366"/>
                </a:lnTo>
                <a:lnTo>
                  <a:pt x="4507" y="19748"/>
                </a:lnTo>
                <a:lnTo>
                  <a:pt x="4462" y="20129"/>
                </a:lnTo>
                <a:lnTo>
                  <a:pt x="4371" y="20483"/>
                </a:lnTo>
                <a:lnTo>
                  <a:pt x="4292" y="20836"/>
                </a:lnTo>
                <a:lnTo>
                  <a:pt x="4202" y="21161"/>
                </a:lnTo>
                <a:lnTo>
                  <a:pt x="4744" y="21161"/>
                </a:lnTo>
                <a:lnTo>
                  <a:pt x="5264" y="21161"/>
                </a:lnTo>
                <a:lnTo>
                  <a:pt x="5784" y="21161"/>
                </a:lnTo>
                <a:lnTo>
                  <a:pt x="6235" y="21161"/>
                </a:lnTo>
                <a:lnTo>
                  <a:pt x="6676" y="21161"/>
                </a:lnTo>
                <a:lnTo>
                  <a:pt x="7060" y="21161"/>
                </a:lnTo>
                <a:lnTo>
                  <a:pt x="7410" y="21161"/>
                </a:lnTo>
                <a:lnTo>
                  <a:pt x="7670" y="21161"/>
                </a:lnTo>
                <a:lnTo>
                  <a:pt x="8020" y="21020"/>
                </a:lnTo>
                <a:lnTo>
                  <a:pt x="8303" y="20893"/>
                </a:lnTo>
                <a:lnTo>
                  <a:pt x="8563" y="20695"/>
                </a:lnTo>
                <a:lnTo>
                  <a:pt x="8800" y="20511"/>
                </a:lnTo>
                <a:lnTo>
                  <a:pt x="8969" y="20285"/>
                </a:lnTo>
                <a:lnTo>
                  <a:pt x="9150" y="20045"/>
                </a:lnTo>
                <a:lnTo>
                  <a:pt x="9252" y="19804"/>
                </a:lnTo>
                <a:lnTo>
                  <a:pt x="9342" y="19550"/>
                </a:lnTo>
                <a:lnTo>
                  <a:pt x="9410" y="19281"/>
                </a:lnTo>
                <a:lnTo>
                  <a:pt x="9433" y="19013"/>
                </a:lnTo>
                <a:lnTo>
                  <a:pt x="9433" y="18744"/>
                </a:lnTo>
                <a:lnTo>
                  <a:pt x="9387" y="18504"/>
                </a:lnTo>
                <a:lnTo>
                  <a:pt x="9320" y="18221"/>
                </a:lnTo>
                <a:lnTo>
                  <a:pt x="9207" y="17981"/>
                </a:lnTo>
                <a:lnTo>
                  <a:pt x="9105" y="17740"/>
                </a:lnTo>
                <a:lnTo>
                  <a:pt x="8924" y="17514"/>
                </a:lnTo>
                <a:lnTo>
                  <a:pt x="8777" y="17274"/>
                </a:lnTo>
                <a:lnTo>
                  <a:pt x="8642" y="17034"/>
                </a:lnTo>
                <a:lnTo>
                  <a:pt x="8563" y="16765"/>
                </a:lnTo>
                <a:lnTo>
                  <a:pt x="8472" y="16468"/>
                </a:lnTo>
                <a:lnTo>
                  <a:pt x="8450" y="16157"/>
                </a:lnTo>
                <a:lnTo>
                  <a:pt x="8450" y="15860"/>
                </a:lnTo>
                <a:lnTo>
                  <a:pt x="8472" y="15563"/>
                </a:lnTo>
                <a:lnTo>
                  <a:pt x="8540" y="15267"/>
                </a:lnTo>
                <a:lnTo>
                  <a:pt x="8642" y="14998"/>
                </a:lnTo>
                <a:lnTo>
                  <a:pt x="8777" y="14729"/>
                </a:lnTo>
                <a:lnTo>
                  <a:pt x="8868" y="14616"/>
                </a:lnTo>
                <a:lnTo>
                  <a:pt x="8969" y="14475"/>
                </a:lnTo>
                <a:lnTo>
                  <a:pt x="9060" y="14376"/>
                </a:lnTo>
                <a:lnTo>
                  <a:pt x="9184" y="14291"/>
                </a:lnTo>
                <a:lnTo>
                  <a:pt x="9297" y="14206"/>
                </a:lnTo>
                <a:lnTo>
                  <a:pt x="9433" y="14121"/>
                </a:lnTo>
                <a:lnTo>
                  <a:pt x="9579" y="14051"/>
                </a:lnTo>
                <a:lnTo>
                  <a:pt x="9726" y="13994"/>
                </a:lnTo>
                <a:lnTo>
                  <a:pt x="9884" y="13938"/>
                </a:lnTo>
                <a:lnTo>
                  <a:pt x="10054" y="13909"/>
                </a:lnTo>
                <a:lnTo>
                  <a:pt x="10257" y="13881"/>
                </a:lnTo>
                <a:lnTo>
                  <a:pt x="10449" y="13881"/>
                </a:lnTo>
                <a:lnTo>
                  <a:pt x="10664" y="13881"/>
                </a:lnTo>
                <a:lnTo>
                  <a:pt x="10856" y="13909"/>
                </a:lnTo>
                <a:lnTo>
                  <a:pt x="11037" y="13966"/>
                </a:lnTo>
                <a:lnTo>
                  <a:pt x="11206" y="14023"/>
                </a:lnTo>
                <a:lnTo>
                  <a:pt x="11353" y="14093"/>
                </a:lnTo>
                <a:lnTo>
                  <a:pt x="11511" y="14178"/>
                </a:lnTo>
                <a:lnTo>
                  <a:pt x="11635" y="14263"/>
                </a:lnTo>
                <a:lnTo>
                  <a:pt x="11748" y="14376"/>
                </a:lnTo>
                <a:lnTo>
                  <a:pt x="11861" y="14475"/>
                </a:lnTo>
                <a:lnTo>
                  <a:pt x="11941" y="14616"/>
                </a:lnTo>
                <a:lnTo>
                  <a:pt x="12031" y="14758"/>
                </a:lnTo>
                <a:lnTo>
                  <a:pt x="12099" y="14885"/>
                </a:lnTo>
                <a:lnTo>
                  <a:pt x="12200" y="15210"/>
                </a:lnTo>
                <a:lnTo>
                  <a:pt x="12268" y="15507"/>
                </a:lnTo>
                <a:lnTo>
                  <a:pt x="12291" y="15832"/>
                </a:lnTo>
                <a:lnTo>
                  <a:pt x="12291" y="16157"/>
                </a:lnTo>
                <a:lnTo>
                  <a:pt x="12246" y="16482"/>
                </a:lnTo>
                <a:lnTo>
                  <a:pt x="12178" y="16807"/>
                </a:lnTo>
                <a:lnTo>
                  <a:pt x="12099" y="17090"/>
                </a:lnTo>
                <a:lnTo>
                  <a:pt x="12008" y="17330"/>
                </a:lnTo>
                <a:lnTo>
                  <a:pt x="11884" y="17542"/>
                </a:lnTo>
                <a:lnTo>
                  <a:pt x="11748" y="17712"/>
                </a:lnTo>
                <a:lnTo>
                  <a:pt x="11613" y="17839"/>
                </a:lnTo>
                <a:lnTo>
                  <a:pt x="11489" y="18037"/>
                </a:lnTo>
                <a:lnTo>
                  <a:pt x="11398" y="18221"/>
                </a:lnTo>
                <a:lnTo>
                  <a:pt x="11319" y="18447"/>
                </a:lnTo>
                <a:lnTo>
                  <a:pt x="11251" y="18659"/>
                </a:lnTo>
                <a:lnTo>
                  <a:pt x="11206" y="18900"/>
                </a:lnTo>
                <a:lnTo>
                  <a:pt x="11184" y="19154"/>
                </a:lnTo>
                <a:lnTo>
                  <a:pt x="11184" y="19423"/>
                </a:lnTo>
                <a:lnTo>
                  <a:pt x="11229" y="19663"/>
                </a:lnTo>
                <a:lnTo>
                  <a:pt x="11297" y="19903"/>
                </a:lnTo>
                <a:lnTo>
                  <a:pt x="11376" y="20158"/>
                </a:lnTo>
                <a:lnTo>
                  <a:pt x="11511" y="20398"/>
                </a:lnTo>
                <a:lnTo>
                  <a:pt x="11681" y="20610"/>
                </a:lnTo>
                <a:lnTo>
                  <a:pt x="11884" y="20808"/>
                </a:lnTo>
                <a:lnTo>
                  <a:pt x="12121" y="20992"/>
                </a:lnTo>
                <a:lnTo>
                  <a:pt x="12404" y="21161"/>
                </a:lnTo>
                <a:lnTo>
                  <a:pt x="12528" y="21190"/>
                </a:lnTo>
                <a:lnTo>
                  <a:pt x="12856" y="21274"/>
                </a:lnTo>
                <a:lnTo>
                  <a:pt x="13330" y="21373"/>
                </a:lnTo>
                <a:lnTo>
                  <a:pt x="13963" y="21486"/>
                </a:lnTo>
                <a:lnTo>
                  <a:pt x="14313" y="21543"/>
                </a:lnTo>
                <a:lnTo>
                  <a:pt x="14652" y="21571"/>
                </a:lnTo>
                <a:lnTo>
                  <a:pt x="15025" y="21600"/>
                </a:lnTo>
                <a:lnTo>
                  <a:pt x="15409" y="21600"/>
                </a:lnTo>
                <a:lnTo>
                  <a:pt x="15782" y="21600"/>
                </a:lnTo>
                <a:lnTo>
                  <a:pt x="16177" y="21571"/>
                </a:lnTo>
                <a:lnTo>
                  <a:pt x="16516" y="21486"/>
                </a:lnTo>
                <a:lnTo>
                  <a:pt x="16889" y="21402"/>
                </a:lnTo>
                <a:lnTo>
                  <a:pt x="16821" y="21190"/>
                </a:lnTo>
                <a:lnTo>
                  <a:pt x="16776" y="20935"/>
                </a:lnTo>
                <a:lnTo>
                  <a:pt x="16742" y="20667"/>
                </a:lnTo>
                <a:lnTo>
                  <a:pt x="16719" y="20370"/>
                </a:lnTo>
                <a:lnTo>
                  <a:pt x="16697" y="19719"/>
                </a:lnTo>
                <a:lnTo>
                  <a:pt x="16697" y="19013"/>
                </a:lnTo>
                <a:lnTo>
                  <a:pt x="16719" y="18306"/>
                </a:lnTo>
                <a:lnTo>
                  <a:pt x="16753" y="17599"/>
                </a:lnTo>
                <a:lnTo>
                  <a:pt x="16821" y="16949"/>
                </a:lnTo>
                <a:lnTo>
                  <a:pt x="16889" y="16383"/>
                </a:lnTo>
                <a:lnTo>
                  <a:pt x="16934" y="16129"/>
                </a:lnTo>
                <a:lnTo>
                  <a:pt x="17002" y="15945"/>
                </a:lnTo>
                <a:lnTo>
                  <a:pt x="17081" y="15790"/>
                </a:lnTo>
                <a:lnTo>
                  <a:pt x="17194" y="15648"/>
                </a:lnTo>
                <a:lnTo>
                  <a:pt x="17318" y="15563"/>
                </a:lnTo>
                <a:lnTo>
                  <a:pt x="17453" y="15507"/>
                </a:lnTo>
                <a:lnTo>
                  <a:pt x="17600" y="15450"/>
                </a:lnTo>
                <a:lnTo>
                  <a:pt x="17758" y="15450"/>
                </a:lnTo>
                <a:lnTo>
                  <a:pt x="17905" y="15479"/>
                </a:lnTo>
                <a:lnTo>
                  <a:pt x="18064" y="15535"/>
                </a:lnTo>
                <a:lnTo>
                  <a:pt x="18233" y="15620"/>
                </a:lnTo>
                <a:lnTo>
                  <a:pt x="18380" y="15733"/>
                </a:lnTo>
                <a:lnTo>
                  <a:pt x="18561" y="15832"/>
                </a:lnTo>
                <a:lnTo>
                  <a:pt x="18707" y="15973"/>
                </a:lnTo>
                <a:lnTo>
                  <a:pt x="18866" y="16129"/>
                </a:lnTo>
                <a:lnTo>
                  <a:pt x="18990" y="16327"/>
                </a:lnTo>
                <a:lnTo>
                  <a:pt x="19125" y="16482"/>
                </a:lnTo>
                <a:lnTo>
                  <a:pt x="19295" y="16624"/>
                </a:lnTo>
                <a:lnTo>
                  <a:pt x="19464" y="16737"/>
                </a:lnTo>
                <a:lnTo>
                  <a:pt x="19668" y="16807"/>
                </a:lnTo>
                <a:lnTo>
                  <a:pt x="19860" y="16836"/>
                </a:lnTo>
                <a:lnTo>
                  <a:pt x="20052" y="16864"/>
                </a:lnTo>
                <a:lnTo>
                  <a:pt x="20266" y="16836"/>
                </a:lnTo>
                <a:lnTo>
                  <a:pt x="20470" y="16793"/>
                </a:lnTo>
                <a:lnTo>
                  <a:pt x="20662" y="16708"/>
                </a:lnTo>
                <a:lnTo>
                  <a:pt x="20854" y="16567"/>
                </a:lnTo>
                <a:lnTo>
                  <a:pt x="21035" y="16412"/>
                </a:lnTo>
                <a:lnTo>
                  <a:pt x="21182" y="16214"/>
                </a:lnTo>
                <a:lnTo>
                  <a:pt x="21340" y="16002"/>
                </a:lnTo>
                <a:lnTo>
                  <a:pt x="21441" y="15733"/>
                </a:lnTo>
                <a:lnTo>
                  <a:pt x="21532" y="15436"/>
                </a:lnTo>
                <a:lnTo>
                  <a:pt x="21600" y="15083"/>
                </a:lnTo>
                <a:lnTo>
                  <a:pt x="21600" y="14885"/>
                </a:lnTo>
                <a:lnTo>
                  <a:pt x="21600" y="14729"/>
                </a:lnTo>
                <a:lnTo>
                  <a:pt x="21600" y="14531"/>
                </a:lnTo>
                <a:lnTo>
                  <a:pt x="21577" y="14376"/>
                </a:lnTo>
                <a:lnTo>
                  <a:pt x="21532" y="14206"/>
                </a:lnTo>
                <a:lnTo>
                  <a:pt x="21487" y="14051"/>
                </a:lnTo>
                <a:lnTo>
                  <a:pt x="21419" y="13909"/>
                </a:lnTo>
                <a:lnTo>
                  <a:pt x="21351" y="13768"/>
                </a:lnTo>
                <a:lnTo>
                  <a:pt x="21204" y="13500"/>
                </a:lnTo>
                <a:lnTo>
                  <a:pt x="21035" y="13287"/>
                </a:lnTo>
                <a:lnTo>
                  <a:pt x="20809" y="13090"/>
                </a:lnTo>
                <a:lnTo>
                  <a:pt x="20594" y="12962"/>
                </a:lnTo>
                <a:lnTo>
                  <a:pt x="20357" y="12821"/>
                </a:lnTo>
                <a:lnTo>
                  <a:pt x="20120" y="12764"/>
                </a:lnTo>
                <a:lnTo>
                  <a:pt x="19882" y="12708"/>
                </a:lnTo>
                <a:lnTo>
                  <a:pt x="19645" y="12736"/>
                </a:lnTo>
                <a:lnTo>
                  <a:pt x="19430" y="12793"/>
                </a:lnTo>
                <a:lnTo>
                  <a:pt x="19227" y="12906"/>
                </a:lnTo>
                <a:lnTo>
                  <a:pt x="19148" y="12962"/>
                </a:lnTo>
                <a:lnTo>
                  <a:pt x="19058" y="13047"/>
                </a:lnTo>
                <a:lnTo>
                  <a:pt x="18990" y="13146"/>
                </a:lnTo>
                <a:lnTo>
                  <a:pt x="18911" y="13259"/>
                </a:lnTo>
                <a:lnTo>
                  <a:pt x="18775" y="13471"/>
                </a:lnTo>
                <a:lnTo>
                  <a:pt x="18628" y="13641"/>
                </a:lnTo>
                <a:lnTo>
                  <a:pt x="18470" y="13740"/>
                </a:lnTo>
                <a:lnTo>
                  <a:pt x="18301" y="13825"/>
                </a:lnTo>
                <a:lnTo>
                  <a:pt x="18143" y="13853"/>
                </a:lnTo>
                <a:lnTo>
                  <a:pt x="17973" y="13881"/>
                </a:lnTo>
                <a:lnTo>
                  <a:pt x="17804" y="13853"/>
                </a:lnTo>
                <a:lnTo>
                  <a:pt x="17646" y="13796"/>
                </a:lnTo>
                <a:lnTo>
                  <a:pt x="17499" y="13726"/>
                </a:lnTo>
                <a:lnTo>
                  <a:pt x="17341" y="13641"/>
                </a:lnTo>
                <a:lnTo>
                  <a:pt x="17216" y="13528"/>
                </a:lnTo>
                <a:lnTo>
                  <a:pt x="17103" y="13386"/>
                </a:lnTo>
                <a:lnTo>
                  <a:pt x="17024" y="13259"/>
                </a:lnTo>
                <a:lnTo>
                  <a:pt x="16934" y="13118"/>
                </a:lnTo>
                <a:lnTo>
                  <a:pt x="16889" y="12991"/>
                </a:lnTo>
                <a:lnTo>
                  <a:pt x="16889" y="12849"/>
                </a:lnTo>
                <a:lnTo>
                  <a:pt x="16889" y="12383"/>
                </a:lnTo>
                <a:lnTo>
                  <a:pt x="16889" y="11662"/>
                </a:lnTo>
                <a:lnTo>
                  <a:pt x="16889" y="10701"/>
                </a:lnTo>
                <a:lnTo>
                  <a:pt x="16889" y="9640"/>
                </a:lnTo>
                <a:lnTo>
                  <a:pt x="16889" y="8566"/>
                </a:lnTo>
                <a:lnTo>
                  <a:pt x="16889" y="7478"/>
                </a:lnTo>
                <a:lnTo>
                  <a:pt x="16889" y="6502"/>
                </a:lnTo>
                <a:lnTo>
                  <a:pt x="16889" y="5739"/>
                </a:lnTo>
                <a:lnTo>
                  <a:pt x="16674" y="5894"/>
                </a:lnTo>
                <a:lnTo>
                  <a:pt x="16414" y="6036"/>
                </a:lnTo>
                <a:lnTo>
                  <a:pt x="16154" y="6177"/>
                </a:lnTo>
                <a:lnTo>
                  <a:pt x="15849" y="6248"/>
                </a:lnTo>
                <a:lnTo>
                  <a:pt x="15544" y="6304"/>
                </a:lnTo>
                <a:lnTo>
                  <a:pt x="15217" y="6332"/>
                </a:lnTo>
                <a:lnTo>
                  <a:pt x="14866" y="6361"/>
                </a:lnTo>
                <a:lnTo>
                  <a:pt x="14550" y="6361"/>
                </a:lnTo>
                <a:lnTo>
                  <a:pt x="14200" y="6332"/>
                </a:lnTo>
                <a:lnTo>
                  <a:pt x="13850" y="6276"/>
                </a:lnTo>
                <a:lnTo>
                  <a:pt x="13522" y="6219"/>
                </a:lnTo>
                <a:lnTo>
                  <a:pt x="13206" y="6149"/>
                </a:lnTo>
                <a:lnTo>
                  <a:pt x="12901" y="6064"/>
                </a:lnTo>
                <a:lnTo>
                  <a:pt x="12618" y="5951"/>
                </a:lnTo>
                <a:lnTo>
                  <a:pt x="12358" y="5838"/>
                </a:lnTo>
                <a:lnTo>
                  <a:pt x="12121" y="5739"/>
                </a:lnTo>
                <a:lnTo>
                  <a:pt x="11941" y="5626"/>
                </a:lnTo>
                <a:lnTo>
                  <a:pt x="11794" y="5513"/>
                </a:lnTo>
                <a:lnTo>
                  <a:pt x="11658" y="5414"/>
                </a:lnTo>
                <a:lnTo>
                  <a:pt x="11556" y="5301"/>
                </a:lnTo>
                <a:lnTo>
                  <a:pt x="11466" y="5187"/>
                </a:lnTo>
                <a:lnTo>
                  <a:pt x="11398" y="5089"/>
                </a:lnTo>
                <a:lnTo>
                  <a:pt x="11376" y="4947"/>
                </a:lnTo>
                <a:lnTo>
                  <a:pt x="11353" y="4834"/>
                </a:lnTo>
                <a:lnTo>
                  <a:pt x="11353" y="4707"/>
                </a:lnTo>
                <a:lnTo>
                  <a:pt x="11376" y="4565"/>
                </a:lnTo>
                <a:lnTo>
                  <a:pt x="11443" y="4410"/>
                </a:lnTo>
                <a:lnTo>
                  <a:pt x="11511" y="4240"/>
                </a:lnTo>
                <a:lnTo>
                  <a:pt x="11703" y="3887"/>
                </a:lnTo>
                <a:lnTo>
                  <a:pt x="11986" y="3505"/>
                </a:lnTo>
                <a:lnTo>
                  <a:pt x="12144" y="3265"/>
                </a:lnTo>
                <a:lnTo>
                  <a:pt x="12246" y="3025"/>
                </a:lnTo>
                <a:lnTo>
                  <a:pt x="12336" y="2756"/>
                </a:lnTo>
                <a:lnTo>
                  <a:pt x="12404" y="2445"/>
                </a:lnTo>
                <a:lnTo>
                  <a:pt x="12438" y="2176"/>
                </a:lnTo>
                <a:lnTo>
                  <a:pt x="12438" y="1880"/>
                </a:lnTo>
                <a:lnTo>
                  <a:pt x="12404" y="1583"/>
                </a:lnTo>
                <a:lnTo>
                  <a:pt x="12336" y="1314"/>
                </a:lnTo>
                <a:lnTo>
                  <a:pt x="12246" y="1046"/>
                </a:lnTo>
                <a:lnTo>
                  <a:pt x="12099" y="791"/>
                </a:lnTo>
                <a:lnTo>
                  <a:pt x="12008" y="692"/>
                </a:lnTo>
                <a:lnTo>
                  <a:pt x="11918" y="579"/>
                </a:lnTo>
                <a:lnTo>
                  <a:pt x="11816" y="466"/>
                </a:lnTo>
                <a:lnTo>
                  <a:pt x="11703" y="381"/>
                </a:lnTo>
                <a:lnTo>
                  <a:pt x="11579" y="310"/>
                </a:lnTo>
                <a:lnTo>
                  <a:pt x="11443" y="226"/>
                </a:lnTo>
                <a:lnTo>
                  <a:pt x="11297" y="169"/>
                </a:lnTo>
                <a:lnTo>
                  <a:pt x="11138" y="113"/>
                </a:lnTo>
                <a:lnTo>
                  <a:pt x="10969" y="56"/>
                </a:lnTo>
                <a:lnTo>
                  <a:pt x="10800" y="28"/>
                </a:lnTo>
                <a:lnTo>
                  <a:pt x="10619" y="28"/>
                </a:lnTo>
                <a:lnTo>
                  <a:pt x="10404" y="28"/>
                </a:lnTo>
                <a:lnTo>
                  <a:pt x="10257" y="28"/>
                </a:lnTo>
                <a:lnTo>
                  <a:pt x="10076" y="56"/>
                </a:lnTo>
                <a:lnTo>
                  <a:pt x="9952" y="84"/>
                </a:lnTo>
                <a:lnTo>
                  <a:pt x="9794" y="141"/>
                </a:lnTo>
                <a:lnTo>
                  <a:pt x="9692" y="226"/>
                </a:lnTo>
                <a:lnTo>
                  <a:pt x="9557" y="282"/>
                </a:lnTo>
                <a:lnTo>
                  <a:pt x="9455" y="381"/>
                </a:lnTo>
                <a:lnTo>
                  <a:pt x="9365" y="466"/>
                </a:lnTo>
                <a:lnTo>
                  <a:pt x="9274" y="579"/>
                </a:lnTo>
                <a:lnTo>
                  <a:pt x="9184" y="692"/>
                </a:lnTo>
                <a:lnTo>
                  <a:pt x="9128" y="791"/>
                </a:lnTo>
                <a:lnTo>
                  <a:pt x="9060" y="932"/>
                </a:lnTo>
                <a:lnTo>
                  <a:pt x="8969" y="1201"/>
                </a:lnTo>
                <a:lnTo>
                  <a:pt x="8913" y="1498"/>
                </a:lnTo>
                <a:lnTo>
                  <a:pt x="8890" y="1795"/>
                </a:lnTo>
                <a:lnTo>
                  <a:pt x="8890" y="2120"/>
                </a:lnTo>
                <a:lnTo>
                  <a:pt x="8913" y="2445"/>
                </a:lnTo>
                <a:lnTo>
                  <a:pt x="8969" y="2756"/>
                </a:lnTo>
                <a:lnTo>
                  <a:pt x="9060" y="3081"/>
                </a:lnTo>
                <a:lnTo>
                  <a:pt x="9173" y="3378"/>
                </a:lnTo>
                <a:lnTo>
                  <a:pt x="9297" y="3647"/>
                </a:lnTo>
                <a:lnTo>
                  <a:pt x="9466" y="3887"/>
                </a:lnTo>
                <a:lnTo>
                  <a:pt x="9579" y="4085"/>
                </a:lnTo>
                <a:lnTo>
                  <a:pt x="9670" y="4269"/>
                </a:lnTo>
                <a:lnTo>
                  <a:pt x="9726" y="4467"/>
                </a:lnTo>
                <a:lnTo>
                  <a:pt x="9771" y="4650"/>
                </a:lnTo>
                <a:lnTo>
                  <a:pt x="9771" y="4834"/>
                </a:lnTo>
                <a:lnTo>
                  <a:pt x="9749" y="5032"/>
                </a:lnTo>
                <a:lnTo>
                  <a:pt x="9715" y="5216"/>
                </a:lnTo>
                <a:lnTo>
                  <a:pt x="9625" y="5385"/>
                </a:lnTo>
                <a:lnTo>
                  <a:pt x="9534" y="5513"/>
                </a:lnTo>
                <a:lnTo>
                  <a:pt x="9410" y="5626"/>
                </a:lnTo>
                <a:lnTo>
                  <a:pt x="9229" y="5710"/>
                </a:lnTo>
                <a:lnTo>
                  <a:pt x="9060" y="5767"/>
                </a:lnTo>
                <a:lnTo>
                  <a:pt x="8845" y="5767"/>
                </a:lnTo>
                <a:lnTo>
                  <a:pt x="8585" y="5739"/>
                </a:lnTo>
                <a:lnTo>
                  <a:pt x="8325" y="5654"/>
                </a:lnTo>
                <a:lnTo>
                  <a:pt x="8020" y="5513"/>
                </a:lnTo>
                <a:lnTo>
                  <a:pt x="7840" y="5442"/>
                </a:lnTo>
                <a:lnTo>
                  <a:pt x="7648" y="5385"/>
                </a:lnTo>
                <a:lnTo>
                  <a:pt x="7433" y="5329"/>
                </a:lnTo>
                <a:lnTo>
                  <a:pt x="7241" y="5301"/>
                </a:lnTo>
                <a:lnTo>
                  <a:pt x="6755" y="5301"/>
                </a:lnTo>
                <a:lnTo>
                  <a:pt x="6281" y="5329"/>
                </a:lnTo>
                <a:lnTo>
                  <a:pt x="5784" y="5385"/>
                </a:lnTo>
                <a:lnTo>
                  <a:pt x="5264" y="5498"/>
                </a:lnTo>
                <a:lnTo>
                  <a:pt x="4744" y="5597"/>
                </a:lnTo>
                <a:lnTo>
                  <a:pt x="4247" y="5739"/>
                </a:lnTo>
                <a:lnTo>
                  <a:pt x="4202" y="5894"/>
                </a:lnTo>
                <a:lnTo>
                  <a:pt x="4202" y="6191"/>
                </a:lnTo>
                <a:lnTo>
                  <a:pt x="4202" y="6545"/>
                </a:lnTo>
                <a:lnTo>
                  <a:pt x="4225" y="6954"/>
                </a:lnTo>
                <a:lnTo>
                  <a:pt x="4315" y="7930"/>
                </a:lnTo>
                <a:lnTo>
                  <a:pt x="4394" y="9018"/>
                </a:lnTo>
                <a:lnTo>
                  <a:pt x="4439" y="9570"/>
                </a:lnTo>
                <a:lnTo>
                  <a:pt x="4462" y="10107"/>
                </a:lnTo>
                <a:lnTo>
                  <a:pt x="4484" y="10630"/>
                </a:lnTo>
                <a:lnTo>
                  <a:pt x="4507" y="11082"/>
                </a:lnTo>
                <a:lnTo>
                  <a:pt x="4484" y="11520"/>
                </a:lnTo>
                <a:lnTo>
                  <a:pt x="4439" y="11874"/>
                </a:lnTo>
                <a:lnTo>
                  <a:pt x="4394" y="12029"/>
                </a:lnTo>
                <a:lnTo>
                  <a:pt x="4349" y="12171"/>
                </a:lnTo>
                <a:lnTo>
                  <a:pt x="4315" y="12284"/>
                </a:lnTo>
                <a:lnTo>
                  <a:pt x="4247" y="12354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>
        <p:nvSpPr>
          <p:cNvPr id="9" name="Puzzle4"/>
          <p:cNvSpPr>
            <a:spLocks noEditPoints="1" noChangeArrowheads="1"/>
          </p:cNvSpPr>
          <p:nvPr/>
        </p:nvSpPr>
        <p:spPr bwMode="auto">
          <a:xfrm>
            <a:off x="3723695" y="1461579"/>
            <a:ext cx="974150" cy="1422845"/>
          </a:xfrm>
          <a:custGeom>
            <a:avLst/>
            <a:gdLst>
              <a:gd name="T0" fmla="*/ 8307 w 21600"/>
              <a:gd name="T1" fmla="*/ 11593 h 21600"/>
              <a:gd name="T2" fmla="*/ 453 w 21600"/>
              <a:gd name="T3" fmla="*/ 16938 h 21600"/>
              <a:gd name="T4" fmla="*/ 11500 w 21600"/>
              <a:gd name="T5" fmla="*/ 21600 h 21600"/>
              <a:gd name="T6" fmla="*/ 20920 w 21600"/>
              <a:gd name="T7" fmla="*/ 16751 h 21600"/>
              <a:gd name="T8" fmla="*/ 13972 w 21600"/>
              <a:gd name="T9" fmla="*/ 10888 h 21600"/>
              <a:gd name="T10" fmla="*/ 21033 w 21600"/>
              <a:gd name="T11" fmla="*/ 4716 h 21600"/>
              <a:gd name="T12" fmla="*/ 11102 w 21600"/>
              <a:gd name="T13" fmla="*/ 11 h 21600"/>
              <a:gd name="T14" fmla="*/ 453 w 21600"/>
              <a:gd name="T15" fmla="*/ 4716 h 21600"/>
              <a:gd name="T16" fmla="*/ 2076 w 21600"/>
              <a:gd name="T17" fmla="*/ 5664 h 21600"/>
              <a:gd name="T18" fmla="*/ 20203 w 21600"/>
              <a:gd name="T19" fmla="*/ 1598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3813" y="10590"/>
                </a:moveTo>
                <a:lnTo>
                  <a:pt x="3927" y="10513"/>
                </a:lnTo>
                <a:lnTo>
                  <a:pt x="4078" y="10425"/>
                </a:lnTo>
                <a:lnTo>
                  <a:pt x="4210" y="10359"/>
                </a:lnTo>
                <a:lnTo>
                  <a:pt x="4361" y="10315"/>
                </a:lnTo>
                <a:lnTo>
                  <a:pt x="4682" y="10237"/>
                </a:lnTo>
                <a:lnTo>
                  <a:pt x="5041" y="10193"/>
                </a:lnTo>
                <a:lnTo>
                  <a:pt x="5456" y="10171"/>
                </a:lnTo>
                <a:lnTo>
                  <a:pt x="5853" y="10193"/>
                </a:lnTo>
                <a:lnTo>
                  <a:pt x="6249" y="10260"/>
                </a:lnTo>
                <a:lnTo>
                  <a:pt x="6646" y="10337"/>
                </a:lnTo>
                <a:lnTo>
                  <a:pt x="7004" y="10469"/>
                </a:lnTo>
                <a:lnTo>
                  <a:pt x="7363" y="10612"/>
                </a:lnTo>
                <a:lnTo>
                  <a:pt x="7665" y="10788"/>
                </a:lnTo>
                <a:lnTo>
                  <a:pt x="7911" y="10998"/>
                </a:lnTo>
                <a:lnTo>
                  <a:pt x="8024" y="11097"/>
                </a:lnTo>
                <a:lnTo>
                  <a:pt x="8137" y="11207"/>
                </a:lnTo>
                <a:lnTo>
                  <a:pt x="8194" y="11340"/>
                </a:lnTo>
                <a:lnTo>
                  <a:pt x="8269" y="11461"/>
                </a:lnTo>
                <a:lnTo>
                  <a:pt x="8307" y="11593"/>
                </a:lnTo>
                <a:lnTo>
                  <a:pt x="8307" y="11714"/>
                </a:lnTo>
                <a:lnTo>
                  <a:pt x="8307" y="11868"/>
                </a:lnTo>
                <a:lnTo>
                  <a:pt x="8307" y="12012"/>
                </a:lnTo>
                <a:lnTo>
                  <a:pt x="8194" y="12265"/>
                </a:lnTo>
                <a:lnTo>
                  <a:pt x="8062" y="12519"/>
                </a:lnTo>
                <a:lnTo>
                  <a:pt x="7873" y="12706"/>
                </a:lnTo>
                <a:lnTo>
                  <a:pt x="7627" y="12904"/>
                </a:lnTo>
                <a:lnTo>
                  <a:pt x="7363" y="13048"/>
                </a:lnTo>
                <a:lnTo>
                  <a:pt x="7080" y="13180"/>
                </a:lnTo>
                <a:lnTo>
                  <a:pt x="6759" y="13257"/>
                </a:lnTo>
                <a:lnTo>
                  <a:pt x="6419" y="13345"/>
                </a:lnTo>
                <a:lnTo>
                  <a:pt x="6098" y="13389"/>
                </a:lnTo>
                <a:lnTo>
                  <a:pt x="5739" y="13389"/>
                </a:lnTo>
                <a:lnTo>
                  <a:pt x="5418" y="13389"/>
                </a:lnTo>
                <a:lnTo>
                  <a:pt x="5079" y="13345"/>
                </a:lnTo>
                <a:lnTo>
                  <a:pt x="4758" y="13301"/>
                </a:lnTo>
                <a:lnTo>
                  <a:pt x="4474" y="13213"/>
                </a:lnTo>
                <a:lnTo>
                  <a:pt x="4172" y="13114"/>
                </a:lnTo>
                <a:lnTo>
                  <a:pt x="3965" y="12982"/>
                </a:lnTo>
                <a:lnTo>
                  <a:pt x="3738" y="12838"/>
                </a:lnTo>
                <a:lnTo>
                  <a:pt x="3493" y="12706"/>
                </a:lnTo>
                <a:lnTo>
                  <a:pt x="3228" y="12607"/>
                </a:lnTo>
                <a:lnTo>
                  <a:pt x="2945" y="12519"/>
                </a:lnTo>
                <a:lnTo>
                  <a:pt x="2700" y="12431"/>
                </a:lnTo>
                <a:lnTo>
                  <a:pt x="2397" y="12375"/>
                </a:lnTo>
                <a:lnTo>
                  <a:pt x="2152" y="12331"/>
                </a:lnTo>
                <a:lnTo>
                  <a:pt x="1888" y="12309"/>
                </a:lnTo>
                <a:lnTo>
                  <a:pt x="1642" y="12309"/>
                </a:lnTo>
                <a:lnTo>
                  <a:pt x="1397" y="12331"/>
                </a:lnTo>
                <a:lnTo>
                  <a:pt x="1170" y="12397"/>
                </a:lnTo>
                <a:lnTo>
                  <a:pt x="962" y="12453"/>
                </a:lnTo>
                <a:lnTo>
                  <a:pt x="774" y="12563"/>
                </a:lnTo>
                <a:lnTo>
                  <a:pt x="623" y="12684"/>
                </a:lnTo>
                <a:lnTo>
                  <a:pt x="528" y="12838"/>
                </a:lnTo>
                <a:lnTo>
                  <a:pt x="453" y="13026"/>
                </a:lnTo>
                <a:lnTo>
                  <a:pt x="339" y="13477"/>
                </a:lnTo>
                <a:lnTo>
                  <a:pt x="226" y="13984"/>
                </a:lnTo>
                <a:lnTo>
                  <a:pt x="151" y="14535"/>
                </a:lnTo>
                <a:lnTo>
                  <a:pt x="113" y="15075"/>
                </a:lnTo>
                <a:lnTo>
                  <a:pt x="113" y="15626"/>
                </a:lnTo>
                <a:lnTo>
                  <a:pt x="151" y="16133"/>
                </a:lnTo>
                <a:lnTo>
                  <a:pt x="188" y="16376"/>
                </a:lnTo>
                <a:lnTo>
                  <a:pt x="264" y="16585"/>
                </a:lnTo>
                <a:lnTo>
                  <a:pt x="339" y="16773"/>
                </a:lnTo>
                <a:lnTo>
                  <a:pt x="453" y="16938"/>
                </a:lnTo>
                <a:lnTo>
                  <a:pt x="1095" y="16883"/>
                </a:lnTo>
                <a:lnTo>
                  <a:pt x="1963" y="16795"/>
                </a:lnTo>
                <a:lnTo>
                  <a:pt x="2945" y="16751"/>
                </a:lnTo>
                <a:lnTo>
                  <a:pt x="3965" y="16706"/>
                </a:lnTo>
                <a:lnTo>
                  <a:pt x="5022" y="16684"/>
                </a:lnTo>
                <a:lnTo>
                  <a:pt x="5947" y="16684"/>
                </a:lnTo>
                <a:lnTo>
                  <a:pt x="6759" y="16706"/>
                </a:lnTo>
                <a:lnTo>
                  <a:pt x="7363" y="16751"/>
                </a:lnTo>
                <a:lnTo>
                  <a:pt x="7948" y="16839"/>
                </a:lnTo>
                <a:lnTo>
                  <a:pt x="8458" y="16916"/>
                </a:lnTo>
                <a:lnTo>
                  <a:pt x="8893" y="17026"/>
                </a:lnTo>
                <a:lnTo>
                  <a:pt x="9289" y="17158"/>
                </a:lnTo>
                <a:lnTo>
                  <a:pt x="9572" y="17280"/>
                </a:lnTo>
                <a:lnTo>
                  <a:pt x="9799" y="17412"/>
                </a:lnTo>
                <a:lnTo>
                  <a:pt x="9969" y="17555"/>
                </a:lnTo>
                <a:lnTo>
                  <a:pt x="10120" y="17687"/>
                </a:lnTo>
                <a:lnTo>
                  <a:pt x="10158" y="17831"/>
                </a:lnTo>
                <a:lnTo>
                  <a:pt x="10195" y="17974"/>
                </a:lnTo>
                <a:lnTo>
                  <a:pt x="10158" y="18128"/>
                </a:lnTo>
                <a:lnTo>
                  <a:pt x="10082" y="18271"/>
                </a:lnTo>
                <a:lnTo>
                  <a:pt x="9969" y="18426"/>
                </a:lnTo>
                <a:lnTo>
                  <a:pt x="9837" y="18569"/>
                </a:lnTo>
                <a:lnTo>
                  <a:pt x="9648" y="18701"/>
                </a:lnTo>
                <a:lnTo>
                  <a:pt x="9440" y="18822"/>
                </a:lnTo>
                <a:lnTo>
                  <a:pt x="9213" y="18999"/>
                </a:lnTo>
                <a:lnTo>
                  <a:pt x="9044" y="19186"/>
                </a:lnTo>
                <a:lnTo>
                  <a:pt x="8893" y="19395"/>
                </a:lnTo>
                <a:lnTo>
                  <a:pt x="8817" y="19627"/>
                </a:lnTo>
                <a:lnTo>
                  <a:pt x="8779" y="19858"/>
                </a:lnTo>
                <a:lnTo>
                  <a:pt x="8779" y="20112"/>
                </a:lnTo>
                <a:lnTo>
                  <a:pt x="8855" y="20354"/>
                </a:lnTo>
                <a:lnTo>
                  <a:pt x="8968" y="20586"/>
                </a:lnTo>
                <a:lnTo>
                  <a:pt x="9138" y="20817"/>
                </a:lnTo>
                <a:lnTo>
                  <a:pt x="9365" y="21026"/>
                </a:lnTo>
                <a:lnTo>
                  <a:pt x="9610" y="21192"/>
                </a:lnTo>
                <a:lnTo>
                  <a:pt x="9950" y="21368"/>
                </a:lnTo>
                <a:lnTo>
                  <a:pt x="10120" y="21445"/>
                </a:lnTo>
                <a:lnTo>
                  <a:pt x="10346" y="21511"/>
                </a:lnTo>
                <a:lnTo>
                  <a:pt x="10516" y="21555"/>
                </a:lnTo>
                <a:lnTo>
                  <a:pt x="10743" y="21600"/>
                </a:lnTo>
                <a:lnTo>
                  <a:pt x="10988" y="21644"/>
                </a:lnTo>
                <a:lnTo>
                  <a:pt x="11215" y="21666"/>
                </a:lnTo>
                <a:lnTo>
                  <a:pt x="11498" y="21666"/>
                </a:lnTo>
                <a:lnTo>
                  <a:pt x="11762" y="21666"/>
                </a:lnTo>
                <a:lnTo>
                  <a:pt x="12253" y="21644"/>
                </a:lnTo>
                <a:lnTo>
                  <a:pt x="12763" y="21577"/>
                </a:lnTo>
                <a:lnTo>
                  <a:pt x="13197" y="21467"/>
                </a:lnTo>
                <a:lnTo>
                  <a:pt x="13556" y="21346"/>
                </a:lnTo>
                <a:lnTo>
                  <a:pt x="13896" y="21192"/>
                </a:lnTo>
                <a:lnTo>
                  <a:pt x="14179" y="21026"/>
                </a:lnTo>
                <a:lnTo>
                  <a:pt x="14444" y="20839"/>
                </a:lnTo>
                <a:lnTo>
                  <a:pt x="14576" y="20641"/>
                </a:lnTo>
                <a:lnTo>
                  <a:pt x="14727" y="20431"/>
                </a:lnTo>
                <a:lnTo>
                  <a:pt x="14765" y="20200"/>
                </a:lnTo>
                <a:lnTo>
                  <a:pt x="14802" y="19991"/>
                </a:lnTo>
                <a:lnTo>
                  <a:pt x="14727" y="19759"/>
                </a:lnTo>
                <a:lnTo>
                  <a:pt x="14613" y="19550"/>
                </a:lnTo>
                <a:lnTo>
                  <a:pt x="14444" y="19307"/>
                </a:lnTo>
                <a:lnTo>
                  <a:pt x="14217" y="19098"/>
                </a:lnTo>
                <a:lnTo>
                  <a:pt x="13934" y="18911"/>
                </a:lnTo>
                <a:lnTo>
                  <a:pt x="13669" y="18745"/>
                </a:lnTo>
                <a:lnTo>
                  <a:pt x="13462" y="18547"/>
                </a:lnTo>
                <a:lnTo>
                  <a:pt x="13311" y="18337"/>
                </a:lnTo>
                <a:lnTo>
                  <a:pt x="13197" y="18150"/>
                </a:lnTo>
                <a:lnTo>
                  <a:pt x="13122" y="17941"/>
                </a:lnTo>
                <a:lnTo>
                  <a:pt x="13122" y="17720"/>
                </a:lnTo>
                <a:lnTo>
                  <a:pt x="13122" y="17533"/>
                </a:lnTo>
                <a:lnTo>
                  <a:pt x="13197" y="17346"/>
                </a:lnTo>
                <a:lnTo>
                  <a:pt x="13273" y="17158"/>
                </a:lnTo>
                <a:lnTo>
                  <a:pt x="13386" y="16982"/>
                </a:lnTo>
                <a:lnTo>
                  <a:pt x="13537" y="16839"/>
                </a:lnTo>
                <a:lnTo>
                  <a:pt x="13707" y="16706"/>
                </a:lnTo>
                <a:lnTo>
                  <a:pt x="13896" y="16607"/>
                </a:lnTo>
                <a:lnTo>
                  <a:pt x="14104" y="16519"/>
                </a:lnTo>
                <a:lnTo>
                  <a:pt x="14330" y="16453"/>
                </a:lnTo>
                <a:lnTo>
                  <a:pt x="14538" y="16431"/>
                </a:lnTo>
                <a:lnTo>
                  <a:pt x="14897" y="16453"/>
                </a:lnTo>
                <a:lnTo>
                  <a:pt x="15406" y="16497"/>
                </a:lnTo>
                <a:lnTo>
                  <a:pt x="16105" y="16541"/>
                </a:lnTo>
                <a:lnTo>
                  <a:pt x="16898" y="16607"/>
                </a:lnTo>
                <a:lnTo>
                  <a:pt x="17804" y="16651"/>
                </a:lnTo>
                <a:lnTo>
                  <a:pt x="18786" y="16684"/>
                </a:lnTo>
                <a:lnTo>
                  <a:pt x="19844" y="16728"/>
                </a:lnTo>
                <a:lnTo>
                  <a:pt x="20920" y="16751"/>
                </a:lnTo>
                <a:lnTo>
                  <a:pt x="21109" y="16497"/>
                </a:lnTo>
                <a:lnTo>
                  <a:pt x="21241" y="16222"/>
                </a:lnTo>
                <a:lnTo>
                  <a:pt x="21392" y="15946"/>
                </a:lnTo>
                <a:lnTo>
                  <a:pt x="21467" y="15648"/>
                </a:lnTo>
                <a:lnTo>
                  <a:pt x="21543" y="15351"/>
                </a:lnTo>
                <a:lnTo>
                  <a:pt x="21618" y="15042"/>
                </a:lnTo>
                <a:lnTo>
                  <a:pt x="21618" y="14745"/>
                </a:lnTo>
                <a:lnTo>
                  <a:pt x="21618" y="14447"/>
                </a:lnTo>
                <a:lnTo>
                  <a:pt x="21618" y="14150"/>
                </a:lnTo>
                <a:lnTo>
                  <a:pt x="21581" y="13852"/>
                </a:lnTo>
                <a:lnTo>
                  <a:pt x="21505" y="13577"/>
                </a:lnTo>
                <a:lnTo>
                  <a:pt x="21430" y="13301"/>
                </a:lnTo>
                <a:lnTo>
                  <a:pt x="21354" y="13048"/>
                </a:lnTo>
                <a:lnTo>
                  <a:pt x="21241" y="12816"/>
                </a:lnTo>
                <a:lnTo>
                  <a:pt x="21146" y="12607"/>
                </a:lnTo>
                <a:lnTo>
                  <a:pt x="21033" y="12431"/>
                </a:lnTo>
                <a:lnTo>
                  <a:pt x="20920" y="12265"/>
                </a:lnTo>
                <a:lnTo>
                  <a:pt x="20769" y="12144"/>
                </a:lnTo>
                <a:lnTo>
                  <a:pt x="20637" y="12034"/>
                </a:lnTo>
                <a:lnTo>
                  <a:pt x="20486" y="11946"/>
                </a:lnTo>
                <a:lnTo>
                  <a:pt x="20297" y="11891"/>
                </a:lnTo>
                <a:lnTo>
                  <a:pt x="20165" y="11846"/>
                </a:lnTo>
                <a:lnTo>
                  <a:pt x="19976" y="11824"/>
                </a:lnTo>
                <a:lnTo>
                  <a:pt x="19806" y="11802"/>
                </a:lnTo>
                <a:lnTo>
                  <a:pt x="19390" y="11824"/>
                </a:lnTo>
                <a:lnTo>
                  <a:pt x="18956" y="11891"/>
                </a:lnTo>
                <a:lnTo>
                  <a:pt x="18503" y="11968"/>
                </a:lnTo>
                <a:lnTo>
                  <a:pt x="17993" y="12078"/>
                </a:lnTo>
                <a:lnTo>
                  <a:pt x="17653" y="12144"/>
                </a:lnTo>
                <a:lnTo>
                  <a:pt x="17332" y="12199"/>
                </a:lnTo>
                <a:lnTo>
                  <a:pt x="17049" y="12221"/>
                </a:lnTo>
                <a:lnTo>
                  <a:pt x="16747" y="12243"/>
                </a:lnTo>
                <a:lnTo>
                  <a:pt x="16464" y="12243"/>
                </a:lnTo>
                <a:lnTo>
                  <a:pt x="16218" y="12243"/>
                </a:lnTo>
                <a:lnTo>
                  <a:pt x="15992" y="12221"/>
                </a:lnTo>
                <a:lnTo>
                  <a:pt x="15746" y="12199"/>
                </a:lnTo>
                <a:lnTo>
                  <a:pt x="15520" y="12155"/>
                </a:lnTo>
                <a:lnTo>
                  <a:pt x="15350" y="12122"/>
                </a:lnTo>
                <a:lnTo>
                  <a:pt x="15161" y="12056"/>
                </a:lnTo>
                <a:lnTo>
                  <a:pt x="14972" y="11990"/>
                </a:lnTo>
                <a:lnTo>
                  <a:pt x="14689" y="11846"/>
                </a:lnTo>
                <a:lnTo>
                  <a:pt x="14444" y="11670"/>
                </a:lnTo>
                <a:lnTo>
                  <a:pt x="14255" y="11483"/>
                </a:lnTo>
                <a:lnTo>
                  <a:pt x="14104" y="11295"/>
                </a:lnTo>
                <a:lnTo>
                  <a:pt x="14028" y="11086"/>
                </a:lnTo>
                <a:lnTo>
                  <a:pt x="13972" y="10888"/>
                </a:lnTo>
                <a:lnTo>
                  <a:pt x="13972" y="10700"/>
                </a:lnTo>
                <a:lnTo>
                  <a:pt x="14009" y="10513"/>
                </a:lnTo>
                <a:lnTo>
                  <a:pt x="14066" y="10359"/>
                </a:lnTo>
                <a:lnTo>
                  <a:pt x="14179" y="10215"/>
                </a:lnTo>
                <a:lnTo>
                  <a:pt x="14406" y="10006"/>
                </a:lnTo>
                <a:lnTo>
                  <a:pt x="14651" y="9830"/>
                </a:lnTo>
                <a:lnTo>
                  <a:pt x="14878" y="9686"/>
                </a:lnTo>
                <a:lnTo>
                  <a:pt x="15123" y="9554"/>
                </a:lnTo>
                <a:lnTo>
                  <a:pt x="15350" y="9477"/>
                </a:lnTo>
                <a:lnTo>
                  <a:pt x="15558" y="9411"/>
                </a:lnTo>
                <a:lnTo>
                  <a:pt x="15803" y="9345"/>
                </a:lnTo>
                <a:lnTo>
                  <a:pt x="16030" y="9323"/>
                </a:lnTo>
                <a:lnTo>
                  <a:pt x="16256" y="9301"/>
                </a:lnTo>
                <a:lnTo>
                  <a:pt x="16464" y="9323"/>
                </a:lnTo>
                <a:lnTo>
                  <a:pt x="16690" y="9345"/>
                </a:lnTo>
                <a:lnTo>
                  <a:pt x="16898" y="9367"/>
                </a:lnTo>
                <a:lnTo>
                  <a:pt x="17332" y="9477"/>
                </a:lnTo>
                <a:lnTo>
                  <a:pt x="17767" y="9598"/>
                </a:lnTo>
                <a:lnTo>
                  <a:pt x="18163" y="9731"/>
                </a:lnTo>
                <a:lnTo>
                  <a:pt x="18597" y="9874"/>
                </a:lnTo>
                <a:lnTo>
                  <a:pt x="18994" y="10006"/>
                </a:lnTo>
                <a:lnTo>
                  <a:pt x="19428" y="10083"/>
                </a:lnTo>
                <a:lnTo>
                  <a:pt x="19617" y="10127"/>
                </a:lnTo>
                <a:lnTo>
                  <a:pt x="19844" y="10149"/>
                </a:lnTo>
                <a:lnTo>
                  <a:pt x="20013" y="10149"/>
                </a:lnTo>
                <a:lnTo>
                  <a:pt x="20240" y="10127"/>
                </a:lnTo>
                <a:lnTo>
                  <a:pt x="20410" y="10105"/>
                </a:lnTo>
                <a:lnTo>
                  <a:pt x="20637" y="10061"/>
                </a:lnTo>
                <a:lnTo>
                  <a:pt x="20844" y="9984"/>
                </a:lnTo>
                <a:lnTo>
                  <a:pt x="21033" y="9896"/>
                </a:lnTo>
                <a:lnTo>
                  <a:pt x="21146" y="9830"/>
                </a:lnTo>
                <a:lnTo>
                  <a:pt x="21203" y="9753"/>
                </a:lnTo>
                <a:lnTo>
                  <a:pt x="21279" y="9642"/>
                </a:lnTo>
                <a:lnTo>
                  <a:pt x="21354" y="9521"/>
                </a:lnTo>
                <a:lnTo>
                  <a:pt x="21430" y="9246"/>
                </a:lnTo>
                <a:lnTo>
                  <a:pt x="21430" y="8904"/>
                </a:lnTo>
                <a:lnTo>
                  <a:pt x="21430" y="8540"/>
                </a:lnTo>
                <a:lnTo>
                  <a:pt x="21392" y="8144"/>
                </a:lnTo>
                <a:lnTo>
                  <a:pt x="21354" y="7714"/>
                </a:lnTo>
                <a:lnTo>
                  <a:pt x="21279" y="7295"/>
                </a:lnTo>
                <a:lnTo>
                  <a:pt x="21146" y="6446"/>
                </a:lnTo>
                <a:lnTo>
                  <a:pt x="20995" y="5686"/>
                </a:lnTo>
                <a:lnTo>
                  <a:pt x="20958" y="5366"/>
                </a:lnTo>
                <a:lnTo>
                  <a:pt x="20958" y="5091"/>
                </a:lnTo>
                <a:lnTo>
                  <a:pt x="20958" y="4860"/>
                </a:lnTo>
                <a:lnTo>
                  <a:pt x="21033" y="4716"/>
                </a:lnTo>
                <a:lnTo>
                  <a:pt x="20637" y="4860"/>
                </a:lnTo>
                <a:lnTo>
                  <a:pt x="20127" y="4992"/>
                </a:lnTo>
                <a:lnTo>
                  <a:pt x="19617" y="5069"/>
                </a:lnTo>
                <a:lnTo>
                  <a:pt x="19032" y="5157"/>
                </a:lnTo>
                <a:lnTo>
                  <a:pt x="18465" y="5201"/>
                </a:lnTo>
                <a:lnTo>
                  <a:pt x="17842" y="5245"/>
                </a:lnTo>
                <a:lnTo>
                  <a:pt x="17219" y="5267"/>
                </a:lnTo>
                <a:lnTo>
                  <a:pt x="16615" y="5267"/>
                </a:lnTo>
                <a:lnTo>
                  <a:pt x="15992" y="5245"/>
                </a:lnTo>
                <a:lnTo>
                  <a:pt x="15369" y="5201"/>
                </a:lnTo>
                <a:lnTo>
                  <a:pt x="14840" y="5157"/>
                </a:lnTo>
                <a:lnTo>
                  <a:pt x="14293" y="5091"/>
                </a:lnTo>
                <a:lnTo>
                  <a:pt x="13783" y="5014"/>
                </a:lnTo>
                <a:lnTo>
                  <a:pt x="13386" y="4926"/>
                </a:lnTo>
                <a:lnTo>
                  <a:pt x="13027" y="4815"/>
                </a:lnTo>
                <a:lnTo>
                  <a:pt x="12725" y="4716"/>
                </a:lnTo>
                <a:lnTo>
                  <a:pt x="12480" y="4606"/>
                </a:lnTo>
                <a:lnTo>
                  <a:pt x="12291" y="4496"/>
                </a:lnTo>
                <a:lnTo>
                  <a:pt x="12197" y="4397"/>
                </a:lnTo>
                <a:lnTo>
                  <a:pt x="12083" y="4286"/>
                </a:lnTo>
                <a:lnTo>
                  <a:pt x="12046" y="4187"/>
                </a:lnTo>
                <a:lnTo>
                  <a:pt x="12008" y="4077"/>
                </a:lnTo>
                <a:lnTo>
                  <a:pt x="12046" y="3967"/>
                </a:lnTo>
                <a:lnTo>
                  <a:pt x="12121" y="3868"/>
                </a:lnTo>
                <a:lnTo>
                  <a:pt x="12197" y="3735"/>
                </a:lnTo>
                <a:lnTo>
                  <a:pt x="12291" y="3614"/>
                </a:lnTo>
                <a:lnTo>
                  <a:pt x="12442" y="3482"/>
                </a:lnTo>
                <a:lnTo>
                  <a:pt x="12631" y="3361"/>
                </a:lnTo>
                <a:lnTo>
                  <a:pt x="13065" y="3085"/>
                </a:lnTo>
                <a:lnTo>
                  <a:pt x="13537" y="2766"/>
                </a:lnTo>
                <a:lnTo>
                  <a:pt x="13783" y="2578"/>
                </a:lnTo>
                <a:lnTo>
                  <a:pt x="13934" y="2380"/>
                </a:lnTo>
                <a:lnTo>
                  <a:pt x="14028" y="2171"/>
                </a:lnTo>
                <a:lnTo>
                  <a:pt x="14104" y="1961"/>
                </a:lnTo>
                <a:lnTo>
                  <a:pt x="14104" y="1730"/>
                </a:lnTo>
                <a:lnTo>
                  <a:pt x="14066" y="1498"/>
                </a:lnTo>
                <a:lnTo>
                  <a:pt x="13972" y="1267"/>
                </a:lnTo>
                <a:lnTo>
                  <a:pt x="13820" y="1057"/>
                </a:lnTo>
                <a:lnTo>
                  <a:pt x="13594" y="837"/>
                </a:lnTo>
                <a:lnTo>
                  <a:pt x="13386" y="628"/>
                </a:lnTo>
                <a:lnTo>
                  <a:pt x="13103" y="462"/>
                </a:lnTo>
                <a:lnTo>
                  <a:pt x="12763" y="308"/>
                </a:lnTo>
                <a:lnTo>
                  <a:pt x="12404" y="187"/>
                </a:lnTo>
                <a:lnTo>
                  <a:pt x="12008" y="77"/>
                </a:lnTo>
                <a:lnTo>
                  <a:pt x="11574" y="33"/>
                </a:lnTo>
                <a:lnTo>
                  <a:pt x="11102" y="11"/>
                </a:lnTo>
                <a:lnTo>
                  <a:pt x="10667" y="11"/>
                </a:lnTo>
                <a:lnTo>
                  <a:pt x="10233" y="77"/>
                </a:lnTo>
                <a:lnTo>
                  <a:pt x="9837" y="187"/>
                </a:lnTo>
                <a:lnTo>
                  <a:pt x="9440" y="286"/>
                </a:lnTo>
                <a:lnTo>
                  <a:pt x="9062" y="462"/>
                </a:lnTo>
                <a:lnTo>
                  <a:pt x="8741" y="628"/>
                </a:lnTo>
                <a:lnTo>
                  <a:pt x="8458" y="815"/>
                </a:lnTo>
                <a:lnTo>
                  <a:pt x="8232" y="1035"/>
                </a:lnTo>
                <a:lnTo>
                  <a:pt x="8062" y="1245"/>
                </a:lnTo>
                <a:lnTo>
                  <a:pt x="7911" y="1476"/>
                </a:lnTo>
                <a:lnTo>
                  <a:pt x="7835" y="1708"/>
                </a:lnTo>
                <a:lnTo>
                  <a:pt x="7797" y="1961"/>
                </a:lnTo>
                <a:lnTo>
                  <a:pt x="7835" y="2193"/>
                </a:lnTo>
                <a:lnTo>
                  <a:pt x="7948" y="2402"/>
                </a:lnTo>
                <a:lnTo>
                  <a:pt x="8062" y="2534"/>
                </a:lnTo>
                <a:lnTo>
                  <a:pt x="8175" y="2644"/>
                </a:lnTo>
                <a:lnTo>
                  <a:pt x="8269" y="2744"/>
                </a:lnTo>
                <a:lnTo>
                  <a:pt x="8420" y="2832"/>
                </a:lnTo>
                <a:lnTo>
                  <a:pt x="8704" y="3019"/>
                </a:lnTo>
                <a:lnTo>
                  <a:pt x="8968" y="3206"/>
                </a:lnTo>
                <a:lnTo>
                  <a:pt x="9138" y="3405"/>
                </a:lnTo>
                <a:lnTo>
                  <a:pt x="9327" y="3570"/>
                </a:lnTo>
                <a:lnTo>
                  <a:pt x="9440" y="3735"/>
                </a:lnTo>
                <a:lnTo>
                  <a:pt x="9516" y="3890"/>
                </a:lnTo>
                <a:lnTo>
                  <a:pt x="9534" y="4033"/>
                </a:lnTo>
                <a:lnTo>
                  <a:pt x="9534" y="4165"/>
                </a:lnTo>
                <a:lnTo>
                  <a:pt x="9516" y="4286"/>
                </a:lnTo>
                <a:lnTo>
                  <a:pt x="9440" y="4397"/>
                </a:lnTo>
                <a:lnTo>
                  <a:pt x="9327" y="4496"/>
                </a:lnTo>
                <a:lnTo>
                  <a:pt x="9176" y="4562"/>
                </a:lnTo>
                <a:lnTo>
                  <a:pt x="9006" y="4628"/>
                </a:lnTo>
                <a:lnTo>
                  <a:pt x="8779" y="4694"/>
                </a:lnTo>
                <a:lnTo>
                  <a:pt x="8534" y="4716"/>
                </a:lnTo>
                <a:lnTo>
                  <a:pt x="8232" y="4716"/>
                </a:lnTo>
                <a:lnTo>
                  <a:pt x="7118" y="4738"/>
                </a:lnTo>
                <a:lnTo>
                  <a:pt x="5947" y="4771"/>
                </a:lnTo>
                <a:lnTo>
                  <a:pt x="4795" y="4815"/>
                </a:lnTo>
                <a:lnTo>
                  <a:pt x="3681" y="4860"/>
                </a:lnTo>
                <a:lnTo>
                  <a:pt x="2662" y="4882"/>
                </a:lnTo>
                <a:lnTo>
                  <a:pt x="1755" y="4882"/>
                </a:lnTo>
                <a:lnTo>
                  <a:pt x="1359" y="4860"/>
                </a:lnTo>
                <a:lnTo>
                  <a:pt x="981" y="4837"/>
                </a:lnTo>
                <a:lnTo>
                  <a:pt x="698" y="4771"/>
                </a:lnTo>
                <a:lnTo>
                  <a:pt x="453" y="4716"/>
                </a:lnTo>
                <a:lnTo>
                  <a:pt x="453" y="5322"/>
                </a:lnTo>
                <a:lnTo>
                  <a:pt x="453" y="6083"/>
                </a:lnTo>
                <a:lnTo>
                  <a:pt x="453" y="6909"/>
                </a:lnTo>
                <a:lnTo>
                  <a:pt x="453" y="7780"/>
                </a:lnTo>
                <a:lnTo>
                  <a:pt x="453" y="8606"/>
                </a:lnTo>
                <a:lnTo>
                  <a:pt x="453" y="9345"/>
                </a:lnTo>
                <a:lnTo>
                  <a:pt x="453" y="9918"/>
                </a:lnTo>
                <a:lnTo>
                  <a:pt x="453" y="10282"/>
                </a:lnTo>
                <a:lnTo>
                  <a:pt x="490" y="10381"/>
                </a:lnTo>
                <a:lnTo>
                  <a:pt x="547" y="10491"/>
                </a:lnTo>
                <a:lnTo>
                  <a:pt x="660" y="10590"/>
                </a:lnTo>
                <a:lnTo>
                  <a:pt x="811" y="10700"/>
                </a:lnTo>
                <a:lnTo>
                  <a:pt x="981" y="10811"/>
                </a:lnTo>
                <a:lnTo>
                  <a:pt x="1208" y="10888"/>
                </a:lnTo>
                <a:lnTo>
                  <a:pt x="1453" y="10954"/>
                </a:lnTo>
                <a:lnTo>
                  <a:pt x="1718" y="11020"/>
                </a:lnTo>
                <a:lnTo>
                  <a:pt x="1963" y="11064"/>
                </a:lnTo>
                <a:lnTo>
                  <a:pt x="2265" y="11086"/>
                </a:lnTo>
                <a:lnTo>
                  <a:pt x="2548" y="11064"/>
                </a:lnTo>
                <a:lnTo>
                  <a:pt x="2794" y="11042"/>
                </a:lnTo>
                <a:lnTo>
                  <a:pt x="3096" y="10976"/>
                </a:lnTo>
                <a:lnTo>
                  <a:pt x="3341" y="10888"/>
                </a:lnTo>
                <a:lnTo>
                  <a:pt x="3606" y="10766"/>
                </a:lnTo>
                <a:lnTo>
                  <a:pt x="3813" y="10590"/>
                </a:lnTo>
                <a:close/>
              </a:path>
            </a:pathLst>
          </a:custGeom>
          <a:solidFill>
            <a:srgbClr val="FFCC99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>
        <p:nvSpPr>
          <p:cNvPr id="10" name="Puzzle1"/>
          <p:cNvSpPr>
            <a:spLocks noEditPoints="1" noChangeArrowheads="1"/>
          </p:cNvSpPr>
          <p:nvPr/>
        </p:nvSpPr>
        <p:spPr bwMode="auto">
          <a:xfrm>
            <a:off x="3389285" y="967629"/>
            <a:ext cx="1635699" cy="848218"/>
          </a:xfrm>
          <a:custGeom>
            <a:avLst/>
            <a:gdLst>
              <a:gd name="T0" fmla="*/ 16740 w 21600"/>
              <a:gd name="T1" fmla="*/ 21078 h 21600"/>
              <a:gd name="T2" fmla="*/ 16976 w 21600"/>
              <a:gd name="T3" fmla="*/ 521 h 21600"/>
              <a:gd name="T4" fmla="*/ 4725 w 21600"/>
              <a:gd name="T5" fmla="*/ 856 h 21600"/>
              <a:gd name="T6" fmla="*/ 5040 w 21600"/>
              <a:gd name="T7" fmla="*/ 21004 h 21600"/>
              <a:gd name="T8" fmla="*/ 10811 w 21600"/>
              <a:gd name="T9" fmla="*/ 12885 h 21600"/>
              <a:gd name="T10" fmla="*/ 10845 w 21600"/>
              <a:gd name="T11" fmla="*/ 8714 h 21600"/>
              <a:gd name="T12" fmla="*/ 21600 w 21600"/>
              <a:gd name="T13" fmla="*/ 10000 h 21600"/>
              <a:gd name="T14" fmla="*/ 56 w 21600"/>
              <a:gd name="T15" fmla="*/ 10000 h 21600"/>
              <a:gd name="T16" fmla="*/ 6086 w 21600"/>
              <a:gd name="T17" fmla="*/ 2569 h 21600"/>
              <a:gd name="T18" fmla="*/ 16132 w 21600"/>
              <a:gd name="T19" fmla="*/ 19552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9360" y="20836"/>
                </a:moveTo>
                <a:lnTo>
                  <a:pt x="9528" y="20836"/>
                </a:lnTo>
                <a:lnTo>
                  <a:pt x="9686" y="20762"/>
                </a:lnTo>
                <a:lnTo>
                  <a:pt x="9810" y="20687"/>
                </a:lnTo>
                <a:lnTo>
                  <a:pt x="9922" y="20575"/>
                </a:lnTo>
                <a:lnTo>
                  <a:pt x="10012" y="20426"/>
                </a:lnTo>
                <a:lnTo>
                  <a:pt x="10068" y="20296"/>
                </a:lnTo>
                <a:lnTo>
                  <a:pt x="10113" y="20110"/>
                </a:lnTo>
                <a:lnTo>
                  <a:pt x="10136" y="19905"/>
                </a:lnTo>
                <a:lnTo>
                  <a:pt x="10136" y="19682"/>
                </a:lnTo>
                <a:lnTo>
                  <a:pt x="10113" y="19440"/>
                </a:lnTo>
                <a:lnTo>
                  <a:pt x="10068" y="19142"/>
                </a:lnTo>
                <a:lnTo>
                  <a:pt x="10012" y="18900"/>
                </a:lnTo>
                <a:lnTo>
                  <a:pt x="9900" y="18620"/>
                </a:lnTo>
                <a:lnTo>
                  <a:pt x="9787" y="18285"/>
                </a:lnTo>
                <a:lnTo>
                  <a:pt x="9641" y="17968"/>
                </a:lnTo>
                <a:lnTo>
                  <a:pt x="9472" y="17652"/>
                </a:lnTo>
                <a:lnTo>
                  <a:pt x="9382" y="17466"/>
                </a:lnTo>
                <a:lnTo>
                  <a:pt x="9315" y="17298"/>
                </a:lnTo>
                <a:lnTo>
                  <a:pt x="9258" y="17112"/>
                </a:lnTo>
                <a:lnTo>
                  <a:pt x="9191" y="16926"/>
                </a:lnTo>
                <a:lnTo>
                  <a:pt x="9123" y="16535"/>
                </a:lnTo>
                <a:lnTo>
                  <a:pt x="9101" y="16144"/>
                </a:lnTo>
                <a:lnTo>
                  <a:pt x="9101" y="15753"/>
                </a:lnTo>
                <a:lnTo>
                  <a:pt x="9168" y="15362"/>
                </a:lnTo>
                <a:lnTo>
                  <a:pt x="9236" y="14971"/>
                </a:lnTo>
                <a:lnTo>
                  <a:pt x="9360" y="14580"/>
                </a:lnTo>
                <a:lnTo>
                  <a:pt x="9495" y="14244"/>
                </a:lnTo>
                <a:lnTo>
                  <a:pt x="9663" y="13891"/>
                </a:lnTo>
                <a:lnTo>
                  <a:pt x="9855" y="13611"/>
                </a:lnTo>
                <a:lnTo>
                  <a:pt x="10068" y="13351"/>
                </a:lnTo>
                <a:lnTo>
                  <a:pt x="10293" y="13146"/>
                </a:lnTo>
                <a:lnTo>
                  <a:pt x="10552" y="12997"/>
                </a:lnTo>
                <a:lnTo>
                  <a:pt x="10811" y="12885"/>
                </a:lnTo>
                <a:lnTo>
                  <a:pt x="11069" y="12866"/>
                </a:lnTo>
                <a:lnTo>
                  <a:pt x="11351" y="12885"/>
                </a:lnTo>
                <a:lnTo>
                  <a:pt x="11610" y="12997"/>
                </a:lnTo>
                <a:lnTo>
                  <a:pt x="11846" y="13183"/>
                </a:lnTo>
                <a:lnTo>
                  <a:pt x="12060" y="13388"/>
                </a:lnTo>
                <a:lnTo>
                  <a:pt x="12251" y="13648"/>
                </a:lnTo>
                <a:lnTo>
                  <a:pt x="12419" y="13928"/>
                </a:lnTo>
                <a:lnTo>
                  <a:pt x="12555" y="14244"/>
                </a:lnTo>
                <a:lnTo>
                  <a:pt x="12690" y="14617"/>
                </a:lnTo>
                <a:lnTo>
                  <a:pt x="12768" y="15008"/>
                </a:lnTo>
                <a:lnTo>
                  <a:pt x="12836" y="15399"/>
                </a:lnTo>
                <a:lnTo>
                  <a:pt x="12858" y="15753"/>
                </a:lnTo>
                <a:lnTo>
                  <a:pt x="12858" y="16144"/>
                </a:lnTo>
                <a:lnTo>
                  <a:pt x="12813" y="16535"/>
                </a:lnTo>
                <a:lnTo>
                  <a:pt x="12746" y="16888"/>
                </a:lnTo>
                <a:lnTo>
                  <a:pt x="12667" y="17224"/>
                </a:lnTo>
                <a:lnTo>
                  <a:pt x="12510" y="17503"/>
                </a:lnTo>
                <a:lnTo>
                  <a:pt x="12228" y="18043"/>
                </a:lnTo>
                <a:lnTo>
                  <a:pt x="11970" y="18546"/>
                </a:lnTo>
                <a:lnTo>
                  <a:pt x="11868" y="18751"/>
                </a:lnTo>
                <a:lnTo>
                  <a:pt x="11778" y="18974"/>
                </a:lnTo>
                <a:lnTo>
                  <a:pt x="11711" y="19179"/>
                </a:lnTo>
                <a:lnTo>
                  <a:pt x="11666" y="19365"/>
                </a:lnTo>
                <a:lnTo>
                  <a:pt x="11632" y="19570"/>
                </a:lnTo>
                <a:lnTo>
                  <a:pt x="11632" y="19756"/>
                </a:lnTo>
                <a:lnTo>
                  <a:pt x="11632" y="19942"/>
                </a:lnTo>
                <a:lnTo>
                  <a:pt x="11643" y="20110"/>
                </a:lnTo>
                <a:lnTo>
                  <a:pt x="11711" y="20296"/>
                </a:lnTo>
                <a:lnTo>
                  <a:pt x="11801" y="20464"/>
                </a:lnTo>
                <a:lnTo>
                  <a:pt x="11891" y="20650"/>
                </a:lnTo>
                <a:lnTo>
                  <a:pt x="12037" y="20836"/>
                </a:lnTo>
                <a:lnTo>
                  <a:pt x="12206" y="21004"/>
                </a:lnTo>
                <a:lnTo>
                  <a:pt x="12419" y="21190"/>
                </a:lnTo>
                <a:lnTo>
                  <a:pt x="12667" y="21320"/>
                </a:lnTo>
                <a:lnTo>
                  <a:pt x="12960" y="21432"/>
                </a:lnTo>
                <a:lnTo>
                  <a:pt x="13286" y="21544"/>
                </a:lnTo>
                <a:lnTo>
                  <a:pt x="13612" y="21655"/>
                </a:lnTo>
                <a:lnTo>
                  <a:pt x="13983" y="21693"/>
                </a:lnTo>
                <a:lnTo>
                  <a:pt x="14343" y="21730"/>
                </a:lnTo>
                <a:lnTo>
                  <a:pt x="14715" y="21730"/>
                </a:lnTo>
                <a:lnTo>
                  <a:pt x="15075" y="21730"/>
                </a:lnTo>
                <a:lnTo>
                  <a:pt x="15446" y="21655"/>
                </a:lnTo>
                <a:lnTo>
                  <a:pt x="15794" y="21581"/>
                </a:lnTo>
                <a:lnTo>
                  <a:pt x="16132" y="21432"/>
                </a:lnTo>
                <a:lnTo>
                  <a:pt x="16458" y="21302"/>
                </a:lnTo>
                <a:lnTo>
                  <a:pt x="16740" y="21078"/>
                </a:lnTo>
                <a:lnTo>
                  <a:pt x="16976" y="20836"/>
                </a:lnTo>
                <a:lnTo>
                  <a:pt x="17043" y="20650"/>
                </a:lnTo>
                <a:lnTo>
                  <a:pt x="17088" y="20426"/>
                </a:lnTo>
                <a:lnTo>
                  <a:pt x="17133" y="20222"/>
                </a:lnTo>
                <a:lnTo>
                  <a:pt x="17156" y="19980"/>
                </a:lnTo>
                <a:lnTo>
                  <a:pt x="17167" y="19477"/>
                </a:lnTo>
                <a:lnTo>
                  <a:pt x="17167" y="18974"/>
                </a:lnTo>
                <a:lnTo>
                  <a:pt x="17156" y="18397"/>
                </a:lnTo>
                <a:lnTo>
                  <a:pt x="17111" y="17820"/>
                </a:lnTo>
                <a:lnTo>
                  <a:pt x="17066" y="17261"/>
                </a:lnTo>
                <a:lnTo>
                  <a:pt x="16998" y="16646"/>
                </a:lnTo>
                <a:lnTo>
                  <a:pt x="16852" y="15511"/>
                </a:lnTo>
                <a:lnTo>
                  <a:pt x="16740" y="14393"/>
                </a:lnTo>
                <a:lnTo>
                  <a:pt x="16717" y="13928"/>
                </a:lnTo>
                <a:lnTo>
                  <a:pt x="16695" y="13462"/>
                </a:lnTo>
                <a:lnTo>
                  <a:pt x="16717" y="13071"/>
                </a:lnTo>
                <a:lnTo>
                  <a:pt x="16785" y="12755"/>
                </a:lnTo>
                <a:lnTo>
                  <a:pt x="16852" y="12419"/>
                </a:lnTo>
                <a:lnTo>
                  <a:pt x="16953" y="12140"/>
                </a:lnTo>
                <a:lnTo>
                  <a:pt x="17088" y="11898"/>
                </a:lnTo>
                <a:lnTo>
                  <a:pt x="17212" y="11675"/>
                </a:lnTo>
                <a:lnTo>
                  <a:pt x="17370" y="11470"/>
                </a:lnTo>
                <a:lnTo>
                  <a:pt x="17516" y="11284"/>
                </a:lnTo>
                <a:lnTo>
                  <a:pt x="17696" y="11135"/>
                </a:lnTo>
                <a:lnTo>
                  <a:pt x="17865" y="11042"/>
                </a:lnTo>
                <a:lnTo>
                  <a:pt x="18033" y="10930"/>
                </a:lnTo>
                <a:lnTo>
                  <a:pt x="18213" y="10893"/>
                </a:lnTo>
                <a:lnTo>
                  <a:pt x="18382" y="10893"/>
                </a:lnTo>
                <a:lnTo>
                  <a:pt x="18551" y="10967"/>
                </a:lnTo>
                <a:lnTo>
                  <a:pt x="18708" y="11042"/>
                </a:lnTo>
                <a:lnTo>
                  <a:pt x="18855" y="11172"/>
                </a:lnTo>
                <a:lnTo>
                  <a:pt x="19012" y="11358"/>
                </a:lnTo>
                <a:lnTo>
                  <a:pt x="19136" y="11600"/>
                </a:lnTo>
                <a:lnTo>
                  <a:pt x="19271" y="11861"/>
                </a:lnTo>
                <a:lnTo>
                  <a:pt x="19440" y="12028"/>
                </a:lnTo>
                <a:lnTo>
                  <a:pt x="19608" y="12177"/>
                </a:lnTo>
                <a:lnTo>
                  <a:pt x="19822" y="12289"/>
                </a:lnTo>
                <a:lnTo>
                  <a:pt x="20025" y="12289"/>
                </a:lnTo>
                <a:lnTo>
                  <a:pt x="20238" y="12289"/>
                </a:lnTo>
                <a:lnTo>
                  <a:pt x="20452" y="12215"/>
                </a:lnTo>
                <a:lnTo>
                  <a:pt x="20643" y="12103"/>
                </a:lnTo>
                <a:lnTo>
                  <a:pt x="20846" y="11973"/>
                </a:lnTo>
                <a:lnTo>
                  <a:pt x="21037" y="11786"/>
                </a:lnTo>
                <a:lnTo>
                  <a:pt x="21206" y="11563"/>
                </a:lnTo>
                <a:lnTo>
                  <a:pt x="21363" y="11321"/>
                </a:lnTo>
                <a:lnTo>
                  <a:pt x="21465" y="11079"/>
                </a:lnTo>
                <a:lnTo>
                  <a:pt x="21577" y="10744"/>
                </a:lnTo>
                <a:lnTo>
                  <a:pt x="21622" y="10427"/>
                </a:lnTo>
                <a:lnTo>
                  <a:pt x="21645" y="10111"/>
                </a:lnTo>
                <a:lnTo>
                  <a:pt x="21622" y="9608"/>
                </a:lnTo>
                <a:lnTo>
                  <a:pt x="21577" y="9142"/>
                </a:lnTo>
                <a:lnTo>
                  <a:pt x="21465" y="8751"/>
                </a:lnTo>
                <a:lnTo>
                  <a:pt x="21363" y="8397"/>
                </a:lnTo>
                <a:lnTo>
                  <a:pt x="21206" y="8062"/>
                </a:lnTo>
                <a:lnTo>
                  <a:pt x="21037" y="7820"/>
                </a:lnTo>
                <a:lnTo>
                  <a:pt x="20846" y="7597"/>
                </a:lnTo>
                <a:lnTo>
                  <a:pt x="20643" y="7429"/>
                </a:lnTo>
                <a:lnTo>
                  <a:pt x="20452" y="7317"/>
                </a:lnTo>
                <a:lnTo>
                  <a:pt x="20238" y="7206"/>
                </a:lnTo>
                <a:lnTo>
                  <a:pt x="20025" y="7168"/>
                </a:lnTo>
                <a:lnTo>
                  <a:pt x="19822" y="7206"/>
                </a:lnTo>
                <a:lnTo>
                  <a:pt x="19608" y="7243"/>
                </a:lnTo>
                <a:lnTo>
                  <a:pt x="19440" y="7355"/>
                </a:lnTo>
                <a:lnTo>
                  <a:pt x="19271" y="7504"/>
                </a:lnTo>
                <a:lnTo>
                  <a:pt x="19136" y="7708"/>
                </a:lnTo>
                <a:lnTo>
                  <a:pt x="19012" y="7895"/>
                </a:lnTo>
                <a:lnTo>
                  <a:pt x="18832" y="8025"/>
                </a:lnTo>
                <a:lnTo>
                  <a:pt x="18663" y="8174"/>
                </a:lnTo>
                <a:lnTo>
                  <a:pt x="18472" y="8248"/>
                </a:lnTo>
                <a:lnTo>
                  <a:pt x="18270" y="8286"/>
                </a:lnTo>
                <a:lnTo>
                  <a:pt x="18078" y="8323"/>
                </a:lnTo>
                <a:lnTo>
                  <a:pt x="17887" y="8323"/>
                </a:lnTo>
                <a:lnTo>
                  <a:pt x="17696" y="8248"/>
                </a:lnTo>
                <a:lnTo>
                  <a:pt x="17493" y="8174"/>
                </a:lnTo>
                <a:lnTo>
                  <a:pt x="17302" y="8062"/>
                </a:lnTo>
                <a:lnTo>
                  <a:pt x="17133" y="7969"/>
                </a:lnTo>
                <a:lnTo>
                  <a:pt x="16976" y="7783"/>
                </a:lnTo>
                <a:lnTo>
                  <a:pt x="16852" y="7597"/>
                </a:lnTo>
                <a:lnTo>
                  <a:pt x="16740" y="7429"/>
                </a:lnTo>
                <a:lnTo>
                  <a:pt x="16672" y="7168"/>
                </a:lnTo>
                <a:lnTo>
                  <a:pt x="16638" y="6926"/>
                </a:lnTo>
                <a:lnTo>
                  <a:pt x="16616" y="6498"/>
                </a:lnTo>
                <a:lnTo>
                  <a:pt x="16616" y="5772"/>
                </a:lnTo>
                <a:lnTo>
                  <a:pt x="16650" y="4915"/>
                </a:lnTo>
                <a:lnTo>
                  <a:pt x="16695" y="3928"/>
                </a:lnTo>
                <a:lnTo>
                  <a:pt x="16762" y="2960"/>
                </a:lnTo>
                <a:lnTo>
                  <a:pt x="16830" y="1992"/>
                </a:lnTo>
                <a:lnTo>
                  <a:pt x="16908" y="1173"/>
                </a:lnTo>
                <a:lnTo>
                  <a:pt x="16976" y="521"/>
                </a:lnTo>
                <a:lnTo>
                  <a:pt x="16953" y="521"/>
                </a:lnTo>
                <a:lnTo>
                  <a:pt x="16931" y="521"/>
                </a:lnTo>
                <a:lnTo>
                  <a:pt x="16267" y="484"/>
                </a:lnTo>
                <a:lnTo>
                  <a:pt x="15637" y="428"/>
                </a:lnTo>
                <a:lnTo>
                  <a:pt x="15063" y="353"/>
                </a:lnTo>
                <a:lnTo>
                  <a:pt x="14523" y="279"/>
                </a:lnTo>
                <a:lnTo>
                  <a:pt x="14040" y="167"/>
                </a:lnTo>
                <a:lnTo>
                  <a:pt x="13635" y="93"/>
                </a:lnTo>
                <a:lnTo>
                  <a:pt x="13331" y="18"/>
                </a:lnTo>
                <a:lnTo>
                  <a:pt x="13117" y="18"/>
                </a:lnTo>
                <a:lnTo>
                  <a:pt x="12982" y="18"/>
                </a:lnTo>
                <a:lnTo>
                  <a:pt x="12858" y="130"/>
                </a:lnTo>
                <a:lnTo>
                  <a:pt x="12723" y="279"/>
                </a:lnTo>
                <a:lnTo>
                  <a:pt x="12622" y="446"/>
                </a:lnTo>
                <a:lnTo>
                  <a:pt x="12510" y="670"/>
                </a:lnTo>
                <a:lnTo>
                  <a:pt x="12419" y="912"/>
                </a:lnTo>
                <a:lnTo>
                  <a:pt x="12363" y="1210"/>
                </a:lnTo>
                <a:lnTo>
                  <a:pt x="12318" y="1526"/>
                </a:lnTo>
                <a:lnTo>
                  <a:pt x="12273" y="1843"/>
                </a:lnTo>
                <a:lnTo>
                  <a:pt x="12251" y="2215"/>
                </a:lnTo>
                <a:lnTo>
                  <a:pt x="12273" y="2532"/>
                </a:lnTo>
                <a:lnTo>
                  <a:pt x="12318" y="2886"/>
                </a:lnTo>
                <a:lnTo>
                  <a:pt x="12386" y="3240"/>
                </a:lnTo>
                <a:lnTo>
                  <a:pt x="12464" y="3556"/>
                </a:lnTo>
                <a:lnTo>
                  <a:pt x="12577" y="3891"/>
                </a:lnTo>
                <a:lnTo>
                  <a:pt x="12746" y="4171"/>
                </a:lnTo>
                <a:lnTo>
                  <a:pt x="12926" y="4487"/>
                </a:lnTo>
                <a:lnTo>
                  <a:pt x="13050" y="4860"/>
                </a:lnTo>
                <a:lnTo>
                  <a:pt x="13162" y="5251"/>
                </a:lnTo>
                <a:lnTo>
                  <a:pt x="13218" y="5604"/>
                </a:lnTo>
                <a:lnTo>
                  <a:pt x="13263" y="5995"/>
                </a:lnTo>
                <a:lnTo>
                  <a:pt x="13241" y="6386"/>
                </a:lnTo>
                <a:lnTo>
                  <a:pt x="13218" y="6740"/>
                </a:lnTo>
                <a:lnTo>
                  <a:pt x="13139" y="7094"/>
                </a:lnTo>
                <a:lnTo>
                  <a:pt x="13050" y="7429"/>
                </a:lnTo>
                <a:lnTo>
                  <a:pt x="12903" y="7746"/>
                </a:lnTo>
                <a:lnTo>
                  <a:pt x="12723" y="8025"/>
                </a:lnTo>
                <a:lnTo>
                  <a:pt x="12532" y="8286"/>
                </a:lnTo>
                <a:lnTo>
                  <a:pt x="12318" y="8491"/>
                </a:lnTo>
                <a:lnTo>
                  <a:pt x="12060" y="8677"/>
                </a:lnTo>
                <a:lnTo>
                  <a:pt x="11756" y="8788"/>
                </a:lnTo>
                <a:lnTo>
                  <a:pt x="11452" y="8826"/>
                </a:lnTo>
                <a:lnTo>
                  <a:pt x="11283" y="8826"/>
                </a:lnTo>
                <a:lnTo>
                  <a:pt x="11126" y="8826"/>
                </a:lnTo>
                <a:lnTo>
                  <a:pt x="11002" y="8788"/>
                </a:lnTo>
                <a:lnTo>
                  <a:pt x="10845" y="8714"/>
                </a:lnTo>
                <a:lnTo>
                  <a:pt x="10721" y="8640"/>
                </a:lnTo>
                <a:lnTo>
                  <a:pt x="10608" y="8565"/>
                </a:lnTo>
                <a:lnTo>
                  <a:pt x="10485" y="8453"/>
                </a:lnTo>
                <a:lnTo>
                  <a:pt x="10372" y="8323"/>
                </a:lnTo>
                <a:lnTo>
                  <a:pt x="10181" y="8062"/>
                </a:lnTo>
                <a:lnTo>
                  <a:pt x="10035" y="7746"/>
                </a:lnTo>
                <a:lnTo>
                  <a:pt x="9900" y="7392"/>
                </a:lnTo>
                <a:lnTo>
                  <a:pt x="9787" y="7001"/>
                </a:lnTo>
                <a:lnTo>
                  <a:pt x="9731" y="6610"/>
                </a:lnTo>
                <a:lnTo>
                  <a:pt x="9686" y="6219"/>
                </a:lnTo>
                <a:lnTo>
                  <a:pt x="9663" y="5772"/>
                </a:lnTo>
                <a:lnTo>
                  <a:pt x="9686" y="5381"/>
                </a:lnTo>
                <a:lnTo>
                  <a:pt x="9753" y="4990"/>
                </a:lnTo>
                <a:lnTo>
                  <a:pt x="9832" y="4636"/>
                </a:lnTo>
                <a:lnTo>
                  <a:pt x="9945" y="4320"/>
                </a:lnTo>
                <a:lnTo>
                  <a:pt x="10068" y="4022"/>
                </a:lnTo>
                <a:lnTo>
                  <a:pt x="10203" y="3817"/>
                </a:lnTo>
                <a:lnTo>
                  <a:pt x="10316" y="3593"/>
                </a:lnTo>
                <a:lnTo>
                  <a:pt x="10395" y="3351"/>
                </a:lnTo>
                <a:lnTo>
                  <a:pt x="10462" y="3109"/>
                </a:lnTo>
                <a:lnTo>
                  <a:pt x="10507" y="2848"/>
                </a:lnTo>
                <a:lnTo>
                  <a:pt x="10530" y="2606"/>
                </a:lnTo>
                <a:lnTo>
                  <a:pt x="10507" y="2346"/>
                </a:lnTo>
                <a:lnTo>
                  <a:pt x="10462" y="2141"/>
                </a:lnTo>
                <a:lnTo>
                  <a:pt x="10395" y="1880"/>
                </a:lnTo>
                <a:lnTo>
                  <a:pt x="10293" y="1638"/>
                </a:lnTo>
                <a:lnTo>
                  <a:pt x="10158" y="1415"/>
                </a:lnTo>
                <a:lnTo>
                  <a:pt x="9967" y="1210"/>
                </a:lnTo>
                <a:lnTo>
                  <a:pt x="9753" y="986"/>
                </a:lnTo>
                <a:lnTo>
                  <a:pt x="9495" y="819"/>
                </a:lnTo>
                <a:lnTo>
                  <a:pt x="9191" y="670"/>
                </a:lnTo>
                <a:lnTo>
                  <a:pt x="8842" y="521"/>
                </a:lnTo>
                <a:lnTo>
                  <a:pt x="8471" y="446"/>
                </a:lnTo>
                <a:lnTo>
                  <a:pt x="7998" y="428"/>
                </a:lnTo>
                <a:lnTo>
                  <a:pt x="7413" y="428"/>
                </a:lnTo>
                <a:lnTo>
                  <a:pt x="6817" y="446"/>
                </a:lnTo>
                <a:lnTo>
                  <a:pt x="6187" y="521"/>
                </a:lnTo>
                <a:lnTo>
                  <a:pt x="5602" y="633"/>
                </a:lnTo>
                <a:lnTo>
                  <a:pt x="5107" y="744"/>
                </a:lnTo>
                <a:lnTo>
                  <a:pt x="4725" y="856"/>
                </a:lnTo>
                <a:lnTo>
                  <a:pt x="4848" y="1564"/>
                </a:lnTo>
                <a:lnTo>
                  <a:pt x="5028" y="2495"/>
                </a:lnTo>
                <a:lnTo>
                  <a:pt x="5175" y="3556"/>
                </a:lnTo>
                <a:lnTo>
                  <a:pt x="5298" y="4673"/>
                </a:lnTo>
                <a:lnTo>
                  <a:pt x="5343" y="5213"/>
                </a:lnTo>
                <a:lnTo>
                  <a:pt x="5388" y="5753"/>
                </a:lnTo>
                <a:lnTo>
                  <a:pt x="5411" y="6275"/>
                </a:lnTo>
                <a:lnTo>
                  <a:pt x="5411" y="6740"/>
                </a:lnTo>
                <a:lnTo>
                  <a:pt x="5366" y="7168"/>
                </a:lnTo>
                <a:lnTo>
                  <a:pt x="5321" y="7541"/>
                </a:lnTo>
                <a:lnTo>
                  <a:pt x="5287" y="7708"/>
                </a:lnTo>
                <a:lnTo>
                  <a:pt x="5242" y="7857"/>
                </a:lnTo>
                <a:lnTo>
                  <a:pt x="5197" y="7969"/>
                </a:lnTo>
                <a:lnTo>
                  <a:pt x="5130" y="8062"/>
                </a:lnTo>
                <a:lnTo>
                  <a:pt x="5006" y="8248"/>
                </a:lnTo>
                <a:lnTo>
                  <a:pt x="4848" y="8397"/>
                </a:lnTo>
                <a:lnTo>
                  <a:pt x="4725" y="8528"/>
                </a:lnTo>
                <a:lnTo>
                  <a:pt x="4567" y="8640"/>
                </a:lnTo>
                <a:lnTo>
                  <a:pt x="4421" y="8714"/>
                </a:lnTo>
                <a:lnTo>
                  <a:pt x="4263" y="8751"/>
                </a:lnTo>
                <a:lnTo>
                  <a:pt x="4095" y="8788"/>
                </a:lnTo>
                <a:lnTo>
                  <a:pt x="3948" y="8788"/>
                </a:lnTo>
                <a:lnTo>
                  <a:pt x="3791" y="8751"/>
                </a:lnTo>
                <a:lnTo>
                  <a:pt x="3667" y="8714"/>
                </a:lnTo>
                <a:lnTo>
                  <a:pt x="3510" y="8677"/>
                </a:lnTo>
                <a:lnTo>
                  <a:pt x="3386" y="8602"/>
                </a:lnTo>
                <a:lnTo>
                  <a:pt x="3251" y="8491"/>
                </a:lnTo>
                <a:lnTo>
                  <a:pt x="3127" y="8360"/>
                </a:lnTo>
                <a:lnTo>
                  <a:pt x="3015" y="8248"/>
                </a:lnTo>
                <a:lnTo>
                  <a:pt x="2925" y="8062"/>
                </a:lnTo>
                <a:lnTo>
                  <a:pt x="2778" y="7857"/>
                </a:lnTo>
                <a:lnTo>
                  <a:pt x="2610" y="7671"/>
                </a:lnTo>
                <a:lnTo>
                  <a:pt x="2407" y="7541"/>
                </a:lnTo>
                <a:lnTo>
                  <a:pt x="2171" y="7466"/>
                </a:lnTo>
                <a:lnTo>
                  <a:pt x="1957" y="7429"/>
                </a:lnTo>
                <a:lnTo>
                  <a:pt x="1698" y="7429"/>
                </a:lnTo>
                <a:lnTo>
                  <a:pt x="1462" y="7466"/>
                </a:lnTo>
                <a:lnTo>
                  <a:pt x="1226" y="7559"/>
                </a:lnTo>
                <a:lnTo>
                  <a:pt x="989" y="7708"/>
                </a:lnTo>
                <a:lnTo>
                  <a:pt x="776" y="7932"/>
                </a:lnTo>
                <a:lnTo>
                  <a:pt x="551" y="8211"/>
                </a:lnTo>
                <a:lnTo>
                  <a:pt x="382" y="8528"/>
                </a:lnTo>
                <a:lnTo>
                  <a:pt x="315" y="8714"/>
                </a:lnTo>
                <a:lnTo>
                  <a:pt x="236" y="8919"/>
                </a:lnTo>
                <a:lnTo>
                  <a:pt x="191" y="9142"/>
                </a:lnTo>
                <a:lnTo>
                  <a:pt x="123" y="9347"/>
                </a:lnTo>
                <a:lnTo>
                  <a:pt x="78" y="9608"/>
                </a:lnTo>
                <a:lnTo>
                  <a:pt x="56" y="9887"/>
                </a:lnTo>
                <a:lnTo>
                  <a:pt x="33" y="10185"/>
                </a:lnTo>
                <a:lnTo>
                  <a:pt x="33" y="10464"/>
                </a:lnTo>
                <a:lnTo>
                  <a:pt x="33" y="10706"/>
                </a:lnTo>
                <a:lnTo>
                  <a:pt x="56" y="10967"/>
                </a:lnTo>
                <a:lnTo>
                  <a:pt x="78" y="11172"/>
                </a:lnTo>
                <a:lnTo>
                  <a:pt x="123" y="11395"/>
                </a:lnTo>
                <a:lnTo>
                  <a:pt x="168" y="11600"/>
                </a:lnTo>
                <a:lnTo>
                  <a:pt x="236" y="11786"/>
                </a:lnTo>
                <a:lnTo>
                  <a:pt x="292" y="11973"/>
                </a:lnTo>
                <a:lnTo>
                  <a:pt x="382" y="12140"/>
                </a:lnTo>
                <a:lnTo>
                  <a:pt x="540" y="12419"/>
                </a:lnTo>
                <a:lnTo>
                  <a:pt x="731" y="12680"/>
                </a:lnTo>
                <a:lnTo>
                  <a:pt x="944" y="12866"/>
                </a:lnTo>
                <a:lnTo>
                  <a:pt x="1158" y="12997"/>
                </a:lnTo>
                <a:lnTo>
                  <a:pt x="1395" y="13108"/>
                </a:lnTo>
                <a:lnTo>
                  <a:pt x="1608" y="13183"/>
                </a:lnTo>
                <a:lnTo>
                  <a:pt x="1856" y="13183"/>
                </a:lnTo>
                <a:lnTo>
                  <a:pt x="2070" y="13146"/>
                </a:lnTo>
                <a:lnTo>
                  <a:pt x="2261" y="13071"/>
                </a:lnTo>
                <a:lnTo>
                  <a:pt x="2430" y="12960"/>
                </a:lnTo>
                <a:lnTo>
                  <a:pt x="2587" y="12792"/>
                </a:lnTo>
                <a:lnTo>
                  <a:pt x="2688" y="12606"/>
                </a:lnTo>
                <a:lnTo>
                  <a:pt x="2801" y="12419"/>
                </a:lnTo>
                <a:lnTo>
                  <a:pt x="2925" y="12289"/>
                </a:lnTo>
                <a:lnTo>
                  <a:pt x="3082" y="12177"/>
                </a:lnTo>
                <a:lnTo>
                  <a:pt x="3228" y="12103"/>
                </a:lnTo>
                <a:lnTo>
                  <a:pt x="3408" y="12103"/>
                </a:lnTo>
                <a:lnTo>
                  <a:pt x="3577" y="12103"/>
                </a:lnTo>
                <a:lnTo>
                  <a:pt x="3723" y="12177"/>
                </a:lnTo>
                <a:lnTo>
                  <a:pt x="3903" y="12252"/>
                </a:lnTo>
                <a:lnTo>
                  <a:pt x="4072" y="12364"/>
                </a:lnTo>
                <a:lnTo>
                  <a:pt x="4230" y="12494"/>
                </a:lnTo>
                <a:lnTo>
                  <a:pt x="4353" y="12643"/>
                </a:lnTo>
                <a:lnTo>
                  <a:pt x="4488" y="12829"/>
                </a:lnTo>
                <a:lnTo>
                  <a:pt x="4567" y="13034"/>
                </a:lnTo>
                <a:lnTo>
                  <a:pt x="4657" y="13257"/>
                </a:lnTo>
                <a:lnTo>
                  <a:pt x="4702" y="13462"/>
                </a:lnTo>
                <a:lnTo>
                  <a:pt x="4725" y="13686"/>
                </a:lnTo>
                <a:lnTo>
                  <a:pt x="4702" y="14282"/>
                </a:lnTo>
                <a:lnTo>
                  <a:pt x="4657" y="15045"/>
                </a:lnTo>
                <a:lnTo>
                  <a:pt x="4612" y="15976"/>
                </a:lnTo>
                <a:lnTo>
                  <a:pt x="4590" y="16926"/>
                </a:lnTo>
                <a:lnTo>
                  <a:pt x="4567" y="17968"/>
                </a:lnTo>
                <a:lnTo>
                  <a:pt x="4567" y="19011"/>
                </a:lnTo>
                <a:lnTo>
                  <a:pt x="4590" y="19514"/>
                </a:lnTo>
                <a:lnTo>
                  <a:pt x="4612" y="19980"/>
                </a:lnTo>
                <a:lnTo>
                  <a:pt x="4657" y="20426"/>
                </a:lnTo>
                <a:lnTo>
                  <a:pt x="4725" y="20836"/>
                </a:lnTo>
                <a:lnTo>
                  <a:pt x="4848" y="20929"/>
                </a:lnTo>
                <a:lnTo>
                  <a:pt x="5040" y="21004"/>
                </a:lnTo>
                <a:lnTo>
                  <a:pt x="5265" y="21078"/>
                </a:lnTo>
                <a:lnTo>
                  <a:pt x="5478" y="21115"/>
                </a:lnTo>
                <a:lnTo>
                  <a:pt x="6041" y="21115"/>
                </a:lnTo>
                <a:lnTo>
                  <a:pt x="6637" y="21078"/>
                </a:lnTo>
                <a:lnTo>
                  <a:pt x="7312" y="21004"/>
                </a:lnTo>
                <a:lnTo>
                  <a:pt x="7998" y="20929"/>
                </a:lnTo>
                <a:lnTo>
                  <a:pt x="8696" y="20855"/>
                </a:lnTo>
                <a:lnTo>
                  <a:pt x="9360" y="20836"/>
                </a:lnTo>
                <a:close/>
              </a:path>
            </a:pathLst>
          </a:custGeom>
          <a:solidFill>
            <a:srgbClr val="FFCC99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12" name="Puzzle1"/>
          <p:cNvSpPr>
            <a:spLocks noEditPoints="1" noChangeArrowheads="1"/>
          </p:cNvSpPr>
          <p:nvPr/>
        </p:nvSpPr>
        <p:spPr bwMode="auto">
          <a:xfrm>
            <a:off x="7094876" y="4149391"/>
            <a:ext cx="1635699" cy="848218"/>
          </a:xfrm>
          <a:custGeom>
            <a:avLst/>
            <a:gdLst>
              <a:gd name="T0" fmla="*/ 16740 w 21600"/>
              <a:gd name="T1" fmla="*/ 21078 h 21600"/>
              <a:gd name="T2" fmla="*/ 16976 w 21600"/>
              <a:gd name="T3" fmla="*/ 521 h 21600"/>
              <a:gd name="T4" fmla="*/ 4725 w 21600"/>
              <a:gd name="T5" fmla="*/ 856 h 21600"/>
              <a:gd name="T6" fmla="*/ 5040 w 21600"/>
              <a:gd name="T7" fmla="*/ 21004 h 21600"/>
              <a:gd name="T8" fmla="*/ 10811 w 21600"/>
              <a:gd name="T9" fmla="*/ 12885 h 21600"/>
              <a:gd name="T10" fmla="*/ 10845 w 21600"/>
              <a:gd name="T11" fmla="*/ 8714 h 21600"/>
              <a:gd name="T12" fmla="*/ 21600 w 21600"/>
              <a:gd name="T13" fmla="*/ 10000 h 21600"/>
              <a:gd name="T14" fmla="*/ 56 w 21600"/>
              <a:gd name="T15" fmla="*/ 10000 h 21600"/>
              <a:gd name="T16" fmla="*/ 6086 w 21600"/>
              <a:gd name="T17" fmla="*/ 2569 h 21600"/>
              <a:gd name="T18" fmla="*/ 16132 w 21600"/>
              <a:gd name="T19" fmla="*/ 19552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9360" y="20836"/>
                </a:moveTo>
                <a:lnTo>
                  <a:pt x="9528" y="20836"/>
                </a:lnTo>
                <a:lnTo>
                  <a:pt x="9686" y="20762"/>
                </a:lnTo>
                <a:lnTo>
                  <a:pt x="9810" y="20687"/>
                </a:lnTo>
                <a:lnTo>
                  <a:pt x="9922" y="20575"/>
                </a:lnTo>
                <a:lnTo>
                  <a:pt x="10012" y="20426"/>
                </a:lnTo>
                <a:lnTo>
                  <a:pt x="10068" y="20296"/>
                </a:lnTo>
                <a:lnTo>
                  <a:pt x="10113" y="20110"/>
                </a:lnTo>
                <a:lnTo>
                  <a:pt x="10136" y="19905"/>
                </a:lnTo>
                <a:lnTo>
                  <a:pt x="10136" y="19682"/>
                </a:lnTo>
                <a:lnTo>
                  <a:pt x="10113" y="19440"/>
                </a:lnTo>
                <a:lnTo>
                  <a:pt x="10068" y="19142"/>
                </a:lnTo>
                <a:lnTo>
                  <a:pt x="10012" y="18900"/>
                </a:lnTo>
                <a:lnTo>
                  <a:pt x="9900" y="18620"/>
                </a:lnTo>
                <a:lnTo>
                  <a:pt x="9787" y="18285"/>
                </a:lnTo>
                <a:lnTo>
                  <a:pt x="9641" y="17968"/>
                </a:lnTo>
                <a:lnTo>
                  <a:pt x="9472" y="17652"/>
                </a:lnTo>
                <a:lnTo>
                  <a:pt x="9382" y="17466"/>
                </a:lnTo>
                <a:lnTo>
                  <a:pt x="9315" y="17298"/>
                </a:lnTo>
                <a:lnTo>
                  <a:pt x="9258" y="17112"/>
                </a:lnTo>
                <a:lnTo>
                  <a:pt x="9191" y="16926"/>
                </a:lnTo>
                <a:lnTo>
                  <a:pt x="9123" y="16535"/>
                </a:lnTo>
                <a:lnTo>
                  <a:pt x="9101" y="16144"/>
                </a:lnTo>
                <a:lnTo>
                  <a:pt x="9101" y="15753"/>
                </a:lnTo>
                <a:lnTo>
                  <a:pt x="9168" y="15362"/>
                </a:lnTo>
                <a:lnTo>
                  <a:pt x="9236" y="14971"/>
                </a:lnTo>
                <a:lnTo>
                  <a:pt x="9360" y="14580"/>
                </a:lnTo>
                <a:lnTo>
                  <a:pt x="9495" y="14244"/>
                </a:lnTo>
                <a:lnTo>
                  <a:pt x="9663" y="13891"/>
                </a:lnTo>
                <a:lnTo>
                  <a:pt x="9855" y="13611"/>
                </a:lnTo>
                <a:lnTo>
                  <a:pt x="10068" y="13351"/>
                </a:lnTo>
                <a:lnTo>
                  <a:pt x="10293" y="13146"/>
                </a:lnTo>
                <a:lnTo>
                  <a:pt x="10552" y="12997"/>
                </a:lnTo>
                <a:lnTo>
                  <a:pt x="10811" y="12885"/>
                </a:lnTo>
                <a:lnTo>
                  <a:pt x="11069" y="12866"/>
                </a:lnTo>
                <a:lnTo>
                  <a:pt x="11351" y="12885"/>
                </a:lnTo>
                <a:lnTo>
                  <a:pt x="11610" y="12997"/>
                </a:lnTo>
                <a:lnTo>
                  <a:pt x="11846" y="13183"/>
                </a:lnTo>
                <a:lnTo>
                  <a:pt x="12060" y="13388"/>
                </a:lnTo>
                <a:lnTo>
                  <a:pt x="12251" y="13648"/>
                </a:lnTo>
                <a:lnTo>
                  <a:pt x="12419" y="13928"/>
                </a:lnTo>
                <a:lnTo>
                  <a:pt x="12555" y="14244"/>
                </a:lnTo>
                <a:lnTo>
                  <a:pt x="12690" y="14617"/>
                </a:lnTo>
                <a:lnTo>
                  <a:pt x="12768" y="15008"/>
                </a:lnTo>
                <a:lnTo>
                  <a:pt x="12836" y="15399"/>
                </a:lnTo>
                <a:lnTo>
                  <a:pt x="12858" y="15753"/>
                </a:lnTo>
                <a:lnTo>
                  <a:pt x="12858" y="16144"/>
                </a:lnTo>
                <a:lnTo>
                  <a:pt x="12813" y="16535"/>
                </a:lnTo>
                <a:lnTo>
                  <a:pt x="12746" y="16888"/>
                </a:lnTo>
                <a:lnTo>
                  <a:pt x="12667" y="17224"/>
                </a:lnTo>
                <a:lnTo>
                  <a:pt x="12510" y="17503"/>
                </a:lnTo>
                <a:lnTo>
                  <a:pt x="12228" y="18043"/>
                </a:lnTo>
                <a:lnTo>
                  <a:pt x="11970" y="18546"/>
                </a:lnTo>
                <a:lnTo>
                  <a:pt x="11868" y="18751"/>
                </a:lnTo>
                <a:lnTo>
                  <a:pt x="11778" y="18974"/>
                </a:lnTo>
                <a:lnTo>
                  <a:pt x="11711" y="19179"/>
                </a:lnTo>
                <a:lnTo>
                  <a:pt x="11666" y="19365"/>
                </a:lnTo>
                <a:lnTo>
                  <a:pt x="11632" y="19570"/>
                </a:lnTo>
                <a:lnTo>
                  <a:pt x="11632" y="19756"/>
                </a:lnTo>
                <a:lnTo>
                  <a:pt x="11632" y="19942"/>
                </a:lnTo>
                <a:lnTo>
                  <a:pt x="11643" y="20110"/>
                </a:lnTo>
                <a:lnTo>
                  <a:pt x="11711" y="20296"/>
                </a:lnTo>
                <a:lnTo>
                  <a:pt x="11801" y="20464"/>
                </a:lnTo>
                <a:lnTo>
                  <a:pt x="11891" y="20650"/>
                </a:lnTo>
                <a:lnTo>
                  <a:pt x="12037" y="20836"/>
                </a:lnTo>
                <a:lnTo>
                  <a:pt x="12206" y="21004"/>
                </a:lnTo>
                <a:lnTo>
                  <a:pt x="12419" y="21190"/>
                </a:lnTo>
                <a:lnTo>
                  <a:pt x="12667" y="21320"/>
                </a:lnTo>
                <a:lnTo>
                  <a:pt x="12960" y="21432"/>
                </a:lnTo>
                <a:lnTo>
                  <a:pt x="13286" y="21544"/>
                </a:lnTo>
                <a:lnTo>
                  <a:pt x="13612" y="21655"/>
                </a:lnTo>
                <a:lnTo>
                  <a:pt x="13983" y="21693"/>
                </a:lnTo>
                <a:lnTo>
                  <a:pt x="14343" y="21730"/>
                </a:lnTo>
                <a:lnTo>
                  <a:pt x="14715" y="21730"/>
                </a:lnTo>
                <a:lnTo>
                  <a:pt x="15075" y="21730"/>
                </a:lnTo>
                <a:lnTo>
                  <a:pt x="15446" y="21655"/>
                </a:lnTo>
                <a:lnTo>
                  <a:pt x="15794" y="21581"/>
                </a:lnTo>
                <a:lnTo>
                  <a:pt x="16132" y="21432"/>
                </a:lnTo>
                <a:lnTo>
                  <a:pt x="16458" y="21302"/>
                </a:lnTo>
                <a:lnTo>
                  <a:pt x="16740" y="21078"/>
                </a:lnTo>
                <a:lnTo>
                  <a:pt x="16976" y="20836"/>
                </a:lnTo>
                <a:lnTo>
                  <a:pt x="17043" y="20650"/>
                </a:lnTo>
                <a:lnTo>
                  <a:pt x="17088" y="20426"/>
                </a:lnTo>
                <a:lnTo>
                  <a:pt x="17133" y="20222"/>
                </a:lnTo>
                <a:lnTo>
                  <a:pt x="17156" y="19980"/>
                </a:lnTo>
                <a:lnTo>
                  <a:pt x="17167" y="19477"/>
                </a:lnTo>
                <a:lnTo>
                  <a:pt x="17167" y="18974"/>
                </a:lnTo>
                <a:lnTo>
                  <a:pt x="17156" y="18397"/>
                </a:lnTo>
                <a:lnTo>
                  <a:pt x="17111" y="17820"/>
                </a:lnTo>
                <a:lnTo>
                  <a:pt x="17066" y="17261"/>
                </a:lnTo>
                <a:lnTo>
                  <a:pt x="16998" y="16646"/>
                </a:lnTo>
                <a:lnTo>
                  <a:pt x="16852" y="15511"/>
                </a:lnTo>
                <a:lnTo>
                  <a:pt x="16740" y="14393"/>
                </a:lnTo>
                <a:lnTo>
                  <a:pt x="16717" y="13928"/>
                </a:lnTo>
                <a:lnTo>
                  <a:pt x="16695" y="13462"/>
                </a:lnTo>
                <a:lnTo>
                  <a:pt x="16717" y="13071"/>
                </a:lnTo>
                <a:lnTo>
                  <a:pt x="16785" y="12755"/>
                </a:lnTo>
                <a:lnTo>
                  <a:pt x="16852" y="12419"/>
                </a:lnTo>
                <a:lnTo>
                  <a:pt x="16953" y="12140"/>
                </a:lnTo>
                <a:lnTo>
                  <a:pt x="17088" y="11898"/>
                </a:lnTo>
                <a:lnTo>
                  <a:pt x="17212" y="11675"/>
                </a:lnTo>
                <a:lnTo>
                  <a:pt x="17370" y="11470"/>
                </a:lnTo>
                <a:lnTo>
                  <a:pt x="17516" y="11284"/>
                </a:lnTo>
                <a:lnTo>
                  <a:pt x="17696" y="11135"/>
                </a:lnTo>
                <a:lnTo>
                  <a:pt x="17865" y="11042"/>
                </a:lnTo>
                <a:lnTo>
                  <a:pt x="18033" y="10930"/>
                </a:lnTo>
                <a:lnTo>
                  <a:pt x="18213" y="10893"/>
                </a:lnTo>
                <a:lnTo>
                  <a:pt x="18382" y="10893"/>
                </a:lnTo>
                <a:lnTo>
                  <a:pt x="18551" y="10967"/>
                </a:lnTo>
                <a:lnTo>
                  <a:pt x="18708" y="11042"/>
                </a:lnTo>
                <a:lnTo>
                  <a:pt x="18855" y="11172"/>
                </a:lnTo>
                <a:lnTo>
                  <a:pt x="19012" y="11358"/>
                </a:lnTo>
                <a:lnTo>
                  <a:pt x="19136" y="11600"/>
                </a:lnTo>
                <a:lnTo>
                  <a:pt x="19271" y="11861"/>
                </a:lnTo>
                <a:lnTo>
                  <a:pt x="19440" y="12028"/>
                </a:lnTo>
                <a:lnTo>
                  <a:pt x="19608" y="12177"/>
                </a:lnTo>
                <a:lnTo>
                  <a:pt x="19822" y="12289"/>
                </a:lnTo>
                <a:lnTo>
                  <a:pt x="20025" y="12289"/>
                </a:lnTo>
                <a:lnTo>
                  <a:pt x="20238" y="12289"/>
                </a:lnTo>
                <a:lnTo>
                  <a:pt x="20452" y="12215"/>
                </a:lnTo>
                <a:lnTo>
                  <a:pt x="20643" y="12103"/>
                </a:lnTo>
                <a:lnTo>
                  <a:pt x="20846" y="11973"/>
                </a:lnTo>
                <a:lnTo>
                  <a:pt x="21037" y="11786"/>
                </a:lnTo>
                <a:lnTo>
                  <a:pt x="21206" y="11563"/>
                </a:lnTo>
                <a:lnTo>
                  <a:pt x="21363" y="11321"/>
                </a:lnTo>
                <a:lnTo>
                  <a:pt x="21465" y="11079"/>
                </a:lnTo>
                <a:lnTo>
                  <a:pt x="21577" y="10744"/>
                </a:lnTo>
                <a:lnTo>
                  <a:pt x="21622" y="10427"/>
                </a:lnTo>
                <a:lnTo>
                  <a:pt x="21645" y="10111"/>
                </a:lnTo>
                <a:lnTo>
                  <a:pt x="21622" y="9608"/>
                </a:lnTo>
                <a:lnTo>
                  <a:pt x="21577" y="9142"/>
                </a:lnTo>
                <a:lnTo>
                  <a:pt x="21465" y="8751"/>
                </a:lnTo>
                <a:lnTo>
                  <a:pt x="21363" y="8397"/>
                </a:lnTo>
                <a:lnTo>
                  <a:pt x="21206" y="8062"/>
                </a:lnTo>
                <a:lnTo>
                  <a:pt x="21037" y="7820"/>
                </a:lnTo>
                <a:lnTo>
                  <a:pt x="20846" y="7597"/>
                </a:lnTo>
                <a:lnTo>
                  <a:pt x="20643" y="7429"/>
                </a:lnTo>
                <a:lnTo>
                  <a:pt x="20452" y="7317"/>
                </a:lnTo>
                <a:lnTo>
                  <a:pt x="20238" y="7206"/>
                </a:lnTo>
                <a:lnTo>
                  <a:pt x="20025" y="7168"/>
                </a:lnTo>
                <a:lnTo>
                  <a:pt x="19822" y="7206"/>
                </a:lnTo>
                <a:lnTo>
                  <a:pt x="19608" y="7243"/>
                </a:lnTo>
                <a:lnTo>
                  <a:pt x="19440" y="7355"/>
                </a:lnTo>
                <a:lnTo>
                  <a:pt x="19271" y="7504"/>
                </a:lnTo>
                <a:lnTo>
                  <a:pt x="19136" y="7708"/>
                </a:lnTo>
                <a:lnTo>
                  <a:pt x="19012" y="7895"/>
                </a:lnTo>
                <a:lnTo>
                  <a:pt x="18832" y="8025"/>
                </a:lnTo>
                <a:lnTo>
                  <a:pt x="18663" y="8174"/>
                </a:lnTo>
                <a:lnTo>
                  <a:pt x="18472" y="8248"/>
                </a:lnTo>
                <a:lnTo>
                  <a:pt x="18270" y="8286"/>
                </a:lnTo>
                <a:lnTo>
                  <a:pt x="18078" y="8323"/>
                </a:lnTo>
                <a:lnTo>
                  <a:pt x="17887" y="8323"/>
                </a:lnTo>
                <a:lnTo>
                  <a:pt x="17696" y="8248"/>
                </a:lnTo>
                <a:lnTo>
                  <a:pt x="17493" y="8174"/>
                </a:lnTo>
                <a:lnTo>
                  <a:pt x="17302" y="8062"/>
                </a:lnTo>
                <a:lnTo>
                  <a:pt x="17133" y="7969"/>
                </a:lnTo>
                <a:lnTo>
                  <a:pt x="16976" y="7783"/>
                </a:lnTo>
                <a:lnTo>
                  <a:pt x="16852" y="7597"/>
                </a:lnTo>
                <a:lnTo>
                  <a:pt x="16740" y="7429"/>
                </a:lnTo>
                <a:lnTo>
                  <a:pt x="16672" y="7168"/>
                </a:lnTo>
                <a:lnTo>
                  <a:pt x="16638" y="6926"/>
                </a:lnTo>
                <a:lnTo>
                  <a:pt x="16616" y="6498"/>
                </a:lnTo>
                <a:lnTo>
                  <a:pt x="16616" y="5772"/>
                </a:lnTo>
                <a:lnTo>
                  <a:pt x="16650" y="4915"/>
                </a:lnTo>
                <a:lnTo>
                  <a:pt x="16695" y="3928"/>
                </a:lnTo>
                <a:lnTo>
                  <a:pt x="16762" y="2960"/>
                </a:lnTo>
                <a:lnTo>
                  <a:pt x="16830" y="1992"/>
                </a:lnTo>
                <a:lnTo>
                  <a:pt x="16908" y="1173"/>
                </a:lnTo>
                <a:lnTo>
                  <a:pt x="16976" y="521"/>
                </a:lnTo>
                <a:lnTo>
                  <a:pt x="16953" y="521"/>
                </a:lnTo>
                <a:lnTo>
                  <a:pt x="16931" y="521"/>
                </a:lnTo>
                <a:lnTo>
                  <a:pt x="16267" y="484"/>
                </a:lnTo>
                <a:lnTo>
                  <a:pt x="15637" y="428"/>
                </a:lnTo>
                <a:lnTo>
                  <a:pt x="15063" y="353"/>
                </a:lnTo>
                <a:lnTo>
                  <a:pt x="14523" y="279"/>
                </a:lnTo>
                <a:lnTo>
                  <a:pt x="14040" y="167"/>
                </a:lnTo>
                <a:lnTo>
                  <a:pt x="13635" y="93"/>
                </a:lnTo>
                <a:lnTo>
                  <a:pt x="13331" y="18"/>
                </a:lnTo>
                <a:lnTo>
                  <a:pt x="13117" y="18"/>
                </a:lnTo>
                <a:lnTo>
                  <a:pt x="12982" y="18"/>
                </a:lnTo>
                <a:lnTo>
                  <a:pt x="12858" y="130"/>
                </a:lnTo>
                <a:lnTo>
                  <a:pt x="12723" y="279"/>
                </a:lnTo>
                <a:lnTo>
                  <a:pt x="12622" y="446"/>
                </a:lnTo>
                <a:lnTo>
                  <a:pt x="12510" y="670"/>
                </a:lnTo>
                <a:lnTo>
                  <a:pt x="12419" y="912"/>
                </a:lnTo>
                <a:lnTo>
                  <a:pt x="12363" y="1210"/>
                </a:lnTo>
                <a:lnTo>
                  <a:pt x="12318" y="1526"/>
                </a:lnTo>
                <a:lnTo>
                  <a:pt x="12273" y="1843"/>
                </a:lnTo>
                <a:lnTo>
                  <a:pt x="12251" y="2215"/>
                </a:lnTo>
                <a:lnTo>
                  <a:pt x="12273" y="2532"/>
                </a:lnTo>
                <a:lnTo>
                  <a:pt x="12318" y="2886"/>
                </a:lnTo>
                <a:lnTo>
                  <a:pt x="12386" y="3240"/>
                </a:lnTo>
                <a:lnTo>
                  <a:pt x="12464" y="3556"/>
                </a:lnTo>
                <a:lnTo>
                  <a:pt x="12577" y="3891"/>
                </a:lnTo>
                <a:lnTo>
                  <a:pt x="12746" y="4171"/>
                </a:lnTo>
                <a:lnTo>
                  <a:pt x="12926" y="4487"/>
                </a:lnTo>
                <a:lnTo>
                  <a:pt x="13050" y="4860"/>
                </a:lnTo>
                <a:lnTo>
                  <a:pt x="13162" y="5251"/>
                </a:lnTo>
                <a:lnTo>
                  <a:pt x="13218" y="5604"/>
                </a:lnTo>
                <a:lnTo>
                  <a:pt x="13263" y="5995"/>
                </a:lnTo>
                <a:lnTo>
                  <a:pt x="13241" y="6386"/>
                </a:lnTo>
                <a:lnTo>
                  <a:pt x="13218" y="6740"/>
                </a:lnTo>
                <a:lnTo>
                  <a:pt x="13139" y="7094"/>
                </a:lnTo>
                <a:lnTo>
                  <a:pt x="13050" y="7429"/>
                </a:lnTo>
                <a:lnTo>
                  <a:pt x="12903" y="7746"/>
                </a:lnTo>
                <a:lnTo>
                  <a:pt x="12723" y="8025"/>
                </a:lnTo>
                <a:lnTo>
                  <a:pt x="12532" y="8286"/>
                </a:lnTo>
                <a:lnTo>
                  <a:pt x="12318" y="8491"/>
                </a:lnTo>
                <a:lnTo>
                  <a:pt x="12060" y="8677"/>
                </a:lnTo>
                <a:lnTo>
                  <a:pt x="11756" y="8788"/>
                </a:lnTo>
                <a:lnTo>
                  <a:pt x="11452" y="8826"/>
                </a:lnTo>
                <a:lnTo>
                  <a:pt x="11283" y="8826"/>
                </a:lnTo>
                <a:lnTo>
                  <a:pt x="11126" y="8826"/>
                </a:lnTo>
                <a:lnTo>
                  <a:pt x="11002" y="8788"/>
                </a:lnTo>
                <a:lnTo>
                  <a:pt x="10845" y="8714"/>
                </a:lnTo>
                <a:lnTo>
                  <a:pt x="10721" y="8640"/>
                </a:lnTo>
                <a:lnTo>
                  <a:pt x="10608" y="8565"/>
                </a:lnTo>
                <a:lnTo>
                  <a:pt x="10485" y="8453"/>
                </a:lnTo>
                <a:lnTo>
                  <a:pt x="10372" y="8323"/>
                </a:lnTo>
                <a:lnTo>
                  <a:pt x="10181" y="8062"/>
                </a:lnTo>
                <a:lnTo>
                  <a:pt x="10035" y="7746"/>
                </a:lnTo>
                <a:lnTo>
                  <a:pt x="9900" y="7392"/>
                </a:lnTo>
                <a:lnTo>
                  <a:pt x="9787" y="7001"/>
                </a:lnTo>
                <a:lnTo>
                  <a:pt x="9731" y="6610"/>
                </a:lnTo>
                <a:lnTo>
                  <a:pt x="9686" y="6219"/>
                </a:lnTo>
                <a:lnTo>
                  <a:pt x="9663" y="5772"/>
                </a:lnTo>
                <a:lnTo>
                  <a:pt x="9686" y="5381"/>
                </a:lnTo>
                <a:lnTo>
                  <a:pt x="9753" y="4990"/>
                </a:lnTo>
                <a:lnTo>
                  <a:pt x="9832" y="4636"/>
                </a:lnTo>
                <a:lnTo>
                  <a:pt x="9945" y="4320"/>
                </a:lnTo>
                <a:lnTo>
                  <a:pt x="10068" y="4022"/>
                </a:lnTo>
                <a:lnTo>
                  <a:pt x="10203" y="3817"/>
                </a:lnTo>
                <a:lnTo>
                  <a:pt x="10316" y="3593"/>
                </a:lnTo>
                <a:lnTo>
                  <a:pt x="10395" y="3351"/>
                </a:lnTo>
                <a:lnTo>
                  <a:pt x="10462" y="3109"/>
                </a:lnTo>
                <a:lnTo>
                  <a:pt x="10507" y="2848"/>
                </a:lnTo>
                <a:lnTo>
                  <a:pt x="10530" y="2606"/>
                </a:lnTo>
                <a:lnTo>
                  <a:pt x="10507" y="2346"/>
                </a:lnTo>
                <a:lnTo>
                  <a:pt x="10462" y="2141"/>
                </a:lnTo>
                <a:lnTo>
                  <a:pt x="10395" y="1880"/>
                </a:lnTo>
                <a:lnTo>
                  <a:pt x="10293" y="1638"/>
                </a:lnTo>
                <a:lnTo>
                  <a:pt x="10158" y="1415"/>
                </a:lnTo>
                <a:lnTo>
                  <a:pt x="9967" y="1210"/>
                </a:lnTo>
                <a:lnTo>
                  <a:pt x="9753" y="986"/>
                </a:lnTo>
                <a:lnTo>
                  <a:pt x="9495" y="819"/>
                </a:lnTo>
                <a:lnTo>
                  <a:pt x="9191" y="670"/>
                </a:lnTo>
                <a:lnTo>
                  <a:pt x="8842" y="521"/>
                </a:lnTo>
                <a:lnTo>
                  <a:pt x="8471" y="446"/>
                </a:lnTo>
                <a:lnTo>
                  <a:pt x="7998" y="428"/>
                </a:lnTo>
                <a:lnTo>
                  <a:pt x="7413" y="428"/>
                </a:lnTo>
                <a:lnTo>
                  <a:pt x="6817" y="446"/>
                </a:lnTo>
                <a:lnTo>
                  <a:pt x="6187" y="521"/>
                </a:lnTo>
                <a:lnTo>
                  <a:pt x="5602" y="633"/>
                </a:lnTo>
                <a:lnTo>
                  <a:pt x="5107" y="744"/>
                </a:lnTo>
                <a:lnTo>
                  <a:pt x="4725" y="856"/>
                </a:lnTo>
                <a:lnTo>
                  <a:pt x="4848" y="1564"/>
                </a:lnTo>
                <a:lnTo>
                  <a:pt x="5028" y="2495"/>
                </a:lnTo>
                <a:lnTo>
                  <a:pt x="5175" y="3556"/>
                </a:lnTo>
                <a:lnTo>
                  <a:pt x="5298" y="4673"/>
                </a:lnTo>
                <a:lnTo>
                  <a:pt x="5343" y="5213"/>
                </a:lnTo>
                <a:lnTo>
                  <a:pt x="5388" y="5753"/>
                </a:lnTo>
                <a:lnTo>
                  <a:pt x="5411" y="6275"/>
                </a:lnTo>
                <a:lnTo>
                  <a:pt x="5411" y="6740"/>
                </a:lnTo>
                <a:lnTo>
                  <a:pt x="5366" y="7168"/>
                </a:lnTo>
                <a:lnTo>
                  <a:pt x="5321" y="7541"/>
                </a:lnTo>
                <a:lnTo>
                  <a:pt x="5287" y="7708"/>
                </a:lnTo>
                <a:lnTo>
                  <a:pt x="5242" y="7857"/>
                </a:lnTo>
                <a:lnTo>
                  <a:pt x="5197" y="7969"/>
                </a:lnTo>
                <a:lnTo>
                  <a:pt x="5130" y="8062"/>
                </a:lnTo>
                <a:lnTo>
                  <a:pt x="5006" y="8248"/>
                </a:lnTo>
                <a:lnTo>
                  <a:pt x="4848" y="8397"/>
                </a:lnTo>
                <a:lnTo>
                  <a:pt x="4725" y="8528"/>
                </a:lnTo>
                <a:lnTo>
                  <a:pt x="4567" y="8640"/>
                </a:lnTo>
                <a:lnTo>
                  <a:pt x="4421" y="8714"/>
                </a:lnTo>
                <a:lnTo>
                  <a:pt x="4263" y="8751"/>
                </a:lnTo>
                <a:lnTo>
                  <a:pt x="4095" y="8788"/>
                </a:lnTo>
                <a:lnTo>
                  <a:pt x="3948" y="8788"/>
                </a:lnTo>
                <a:lnTo>
                  <a:pt x="3791" y="8751"/>
                </a:lnTo>
                <a:lnTo>
                  <a:pt x="3667" y="8714"/>
                </a:lnTo>
                <a:lnTo>
                  <a:pt x="3510" y="8677"/>
                </a:lnTo>
                <a:lnTo>
                  <a:pt x="3386" y="8602"/>
                </a:lnTo>
                <a:lnTo>
                  <a:pt x="3251" y="8491"/>
                </a:lnTo>
                <a:lnTo>
                  <a:pt x="3127" y="8360"/>
                </a:lnTo>
                <a:lnTo>
                  <a:pt x="3015" y="8248"/>
                </a:lnTo>
                <a:lnTo>
                  <a:pt x="2925" y="8062"/>
                </a:lnTo>
                <a:lnTo>
                  <a:pt x="2778" y="7857"/>
                </a:lnTo>
                <a:lnTo>
                  <a:pt x="2610" y="7671"/>
                </a:lnTo>
                <a:lnTo>
                  <a:pt x="2407" y="7541"/>
                </a:lnTo>
                <a:lnTo>
                  <a:pt x="2171" y="7466"/>
                </a:lnTo>
                <a:lnTo>
                  <a:pt x="1957" y="7429"/>
                </a:lnTo>
                <a:lnTo>
                  <a:pt x="1698" y="7429"/>
                </a:lnTo>
                <a:lnTo>
                  <a:pt x="1462" y="7466"/>
                </a:lnTo>
                <a:lnTo>
                  <a:pt x="1226" y="7559"/>
                </a:lnTo>
                <a:lnTo>
                  <a:pt x="989" y="7708"/>
                </a:lnTo>
                <a:lnTo>
                  <a:pt x="776" y="7932"/>
                </a:lnTo>
                <a:lnTo>
                  <a:pt x="551" y="8211"/>
                </a:lnTo>
                <a:lnTo>
                  <a:pt x="382" y="8528"/>
                </a:lnTo>
                <a:lnTo>
                  <a:pt x="315" y="8714"/>
                </a:lnTo>
                <a:lnTo>
                  <a:pt x="236" y="8919"/>
                </a:lnTo>
                <a:lnTo>
                  <a:pt x="191" y="9142"/>
                </a:lnTo>
                <a:lnTo>
                  <a:pt x="123" y="9347"/>
                </a:lnTo>
                <a:lnTo>
                  <a:pt x="78" y="9608"/>
                </a:lnTo>
                <a:lnTo>
                  <a:pt x="56" y="9887"/>
                </a:lnTo>
                <a:lnTo>
                  <a:pt x="33" y="10185"/>
                </a:lnTo>
                <a:lnTo>
                  <a:pt x="33" y="10464"/>
                </a:lnTo>
                <a:lnTo>
                  <a:pt x="33" y="10706"/>
                </a:lnTo>
                <a:lnTo>
                  <a:pt x="56" y="10967"/>
                </a:lnTo>
                <a:lnTo>
                  <a:pt x="78" y="11172"/>
                </a:lnTo>
                <a:lnTo>
                  <a:pt x="123" y="11395"/>
                </a:lnTo>
                <a:lnTo>
                  <a:pt x="168" y="11600"/>
                </a:lnTo>
                <a:lnTo>
                  <a:pt x="236" y="11786"/>
                </a:lnTo>
                <a:lnTo>
                  <a:pt x="292" y="11973"/>
                </a:lnTo>
                <a:lnTo>
                  <a:pt x="382" y="12140"/>
                </a:lnTo>
                <a:lnTo>
                  <a:pt x="540" y="12419"/>
                </a:lnTo>
                <a:lnTo>
                  <a:pt x="731" y="12680"/>
                </a:lnTo>
                <a:lnTo>
                  <a:pt x="944" y="12866"/>
                </a:lnTo>
                <a:lnTo>
                  <a:pt x="1158" y="12997"/>
                </a:lnTo>
                <a:lnTo>
                  <a:pt x="1395" y="13108"/>
                </a:lnTo>
                <a:lnTo>
                  <a:pt x="1608" y="13183"/>
                </a:lnTo>
                <a:lnTo>
                  <a:pt x="1856" y="13183"/>
                </a:lnTo>
                <a:lnTo>
                  <a:pt x="2070" y="13146"/>
                </a:lnTo>
                <a:lnTo>
                  <a:pt x="2261" y="13071"/>
                </a:lnTo>
                <a:lnTo>
                  <a:pt x="2430" y="12960"/>
                </a:lnTo>
                <a:lnTo>
                  <a:pt x="2587" y="12792"/>
                </a:lnTo>
                <a:lnTo>
                  <a:pt x="2688" y="12606"/>
                </a:lnTo>
                <a:lnTo>
                  <a:pt x="2801" y="12419"/>
                </a:lnTo>
                <a:lnTo>
                  <a:pt x="2925" y="12289"/>
                </a:lnTo>
                <a:lnTo>
                  <a:pt x="3082" y="12177"/>
                </a:lnTo>
                <a:lnTo>
                  <a:pt x="3228" y="12103"/>
                </a:lnTo>
                <a:lnTo>
                  <a:pt x="3408" y="12103"/>
                </a:lnTo>
                <a:lnTo>
                  <a:pt x="3577" y="12103"/>
                </a:lnTo>
                <a:lnTo>
                  <a:pt x="3723" y="12177"/>
                </a:lnTo>
                <a:lnTo>
                  <a:pt x="3903" y="12252"/>
                </a:lnTo>
                <a:lnTo>
                  <a:pt x="4072" y="12364"/>
                </a:lnTo>
                <a:lnTo>
                  <a:pt x="4230" y="12494"/>
                </a:lnTo>
                <a:lnTo>
                  <a:pt x="4353" y="12643"/>
                </a:lnTo>
                <a:lnTo>
                  <a:pt x="4488" y="12829"/>
                </a:lnTo>
                <a:lnTo>
                  <a:pt x="4567" y="13034"/>
                </a:lnTo>
                <a:lnTo>
                  <a:pt x="4657" y="13257"/>
                </a:lnTo>
                <a:lnTo>
                  <a:pt x="4702" y="13462"/>
                </a:lnTo>
                <a:lnTo>
                  <a:pt x="4725" y="13686"/>
                </a:lnTo>
                <a:lnTo>
                  <a:pt x="4702" y="14282"/>
                </a:lnTo>
                <a:lnTo>
                  <a:pt x="4657" y="15045"/>
                </a:lnTo>
                <a:lnTo>
                  <a:pt x="4612" y="15976"/>
                </a:lnTo>
                <a:lnTo>
                  <a:pt x="4590" y="16926"/>
                </a:lnTo>
                <a:lnTo>
                  <a:pt x="4567" y="17968"/>
                </a:lnTo>
                <a:lnTo>
                  <a:pt x="4567" y="19011"/>
                </a:lnTo>
                <a:lnTo>
                  <a:pt x="4590" y="19514"/>
                </a:lnTo>
                <a:lnTo>
                  <a:pt x="4612" y="19980"/>
                </a:lnTo>
                <a:lnTo>
                  <a:pt x="4657" y="20426"/>
                </a:lnTo>
                <a:lnTo>
                  <a:pt x="4725" y="20836"/>
                </a:lnTo>
                <a:lnTo>
                  <a:pt x="4848" y="20929"/>
                </a:lnTo>
                <a:lnTo>
                  <a:pt x="5040" y="21004"/>
                </a:lnTo>
                <a:lnTo>
                  <a:pt x="5265" y="21078"/>
                </a:lnTo>
                <a:lnTo>
                  <a:pt x="5478" y="21115"/>
                </a:lnTo>
                <a:lnTo>
                  <a:pt x="6041" y="21115"/>
                </a:lnTo>
                <a:lnTo>
                  <a:pt x="6637" y="21078"/>
                </a:lnTo>
                <a:lnTo>
                  <a:pt x="7312" y="21004"/>
                </a:lnTo>
                <a:lnTo>
                  <a:pt x="7998" y="20929"/>
                </a:lnTo>
                <a:lnTo>
                  <a:pt x="8696" y="20855"/>
                </a:lnTo>
                <a:lnTo>
                  <a:pt x="9360" y="20836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13" name="Puzzle3"/>
          <p:cNvSpPr>
            <a:spLocks noEditPoints="1" noChangeArrowheads="1"/>
          </p:cNvSpPr>
          <p:nvPr/>
        </p:nvSpPr>
        <p:spPr bwMode="auto">
          <a:xfrm>
            <a:off x="6495151" y="592668"/>
            <a:ext cx="1012316" cy="1221887"/>
          </a:xfrm>
          <a:custGeom>
            <a:avLst/>
            <a:gdLst>
              <a:gd name="T0" fmla="*/ 10391 w 21600"/>
              <a:gd name="T1" fmla="*/ 15806 h 21600"/>
              <a:gd name="T2" fmla="*/ 20551 w 21600"/>
              <a:gd name="T3" fmla="*/ 21088 h 21600"/>
              <a:gd name="T4" fmla="*/ 13180 w 21600"/>
              <a:gd name="T5" fmla="*/ 13801 h 21600"/>
              <a:gd name="T6" fmla="*/ 20551 w 21600"/>
              <a:gd name="T7" fmla="*/ 7025 h 21600"/>
              <a:gd name="T8" fmla="*/ 10500 w 21600"/>
              <a:gd name="T9" fmla="*/ 52 h 21600"/>
              <a:gd name="T10" fmla="*/ 692 w 21600"/>
              <a:gd name="T11" fmla="*/ 6802 h 21600"/>
              <a:gd name="T12" fmla="*/ 8064 w 21600"/>
              <a:gd name="T13" fmla="*/ 13526 h 21600"/>
              <a:gd name="T14" fmla="*/ 692 w 21600"/>
              <a:gd name="T15" fmla="*/ 21088 h 21600"/>
              <a:gd name="T16" fmla="*/ 2273 w 21600"/>
              <a:gd name="T17" fmla="*/ 7719 h 21600"/>
              <a:gd name="T18" fmla="*/ 19149 w 21600"/>
              <a:gd name="T19" fmla="*/ 20237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6625" y="20892"/>
                </a:moveTo>
                <a:lnTo>
                  <a:pt x="7105" y="21023"/>
                </a:lnTo>
                <a:lnTo>
                  <a:pt x="7513" y="21088"/>
                </a:lnTo>
                <a:lnTo>
                  <a:pt x="7922" y="21115"/>
                </a:lnTo>
                <a:lnTo>
                  <a:pt x="8242" y="21115"/>
                </a:lnTo>
                <a:lnTo>
                  <a:pt x="8544" y="21062"/>
                </a:lnTo>
                <a:lnTo>
                  <a:pt x="8810" y="20997"/>
                </a:lnTo>
                <a:lnTo>
                  <a:pt x="9023" y="20892"/>
                </a:lnTo>
                <a:lnTo>
                  <a:pt x="9148" y="20761"/>
                </a:lnTo>
                <a:lnTo>
                  <a:pt x="9290" y="20616"/>
                </a:lnTo>
                <a:lnTo>
                  <a:pt x="9361" y="20459"/>
                </a:lnTo>
                <a:lnTo>
                  <a:pt x="9396" y="20289"/>
                </a:lnTo>
                <a:lnTo>
                  <a:pt x="9396" y="20092"/>
                </a:lnTo>
                <a:lnTo>
                  <a:pt x="9325" y="19909"/>
                </a:lnTo>
                <a:lnTo>
                  <a:pt x="9219" y="19738"/>
                </a:lnTo>
                <a:lnTo>
                  <a:pt x="9094" y="19555"/>
                </a:lnTo>
                <a:lnTo>
                  <a:pt x="8917" y="19384"/>
                </a:lnTo>
                <a:lnTo>
                  <a:pt x="8650" y="19162"/>
                </a:lnTo>
                <a:lnTo>
                  <a:pt x="8437" y="18900"/>
                </a:lnTo>
                <a:lnTo>
                  <a:pt x="8277" y="18624"/>
                </a:lnTo>
                <a:lnTo>
                  <a:pt x="8135" y="18349"/>
                </a:lnTo>
                <a:lnTo>
                  <a:pt x="8028" y="18048"/>
                </a:lnTo>
                <a:lnTo>
                  <a:pt x="7993" y="17746"/>
                </a:lnTo>
                <a:lnTo>
                  <a:pt x="7993" y="17471"/>
                </a:lnTo>
                <a:lnTo>
                  <a:pt x="8028" y="17169"/>
                </a:lnTo>
                <a:lnTo>
                  <a:pt x="8135" y="16920"/>
                </a:lnTo>
                <a:lnTo>
                  <a:pt x="8277" y="16671"/>
                </a:lnTo>
                <a:lnTo>
                  <a:pt x="8366" y="16540"/>
                </a:lnTo>
                <a:lnTo>
                  <a:pt x="8473" y="16409"/>
                </a:lnTo>
                <a:lnTo>
                  <a:pt x="8615" y="16317"/>
                </a:lnTo>
                <a:lnTo>
                  <a:pt x="8739" y="16213"/>
                </a:lnTo>
                <a:lnTo>
                  <a:pt x="8881" y="16134"/>
                </a:lnTo>
                <a:lnTo>
                  <a:pt x="9059" y="16055"/>
                </a:lnTo>
                <a:lnTo>
                  <a:pt x="9254" y="15990"/>
                </a:lnTo>
                <a:lnTo>
                  <a:pt x="9432" y="15911"/>
                </a:lnTo>
                <a:lnTo>
                  <a:pt x="9663" y="15885"/>
                </a:lnTo>
                <a:lnTo>
                  <a:pt x="9876" y="15833"/>
                </a:lnTo>
                <a:lnTo>
                  <a:pt x="10142" y="15806"/>
                </a:lnTo>
                <a:lnTo>
                  <a:pt x="10391" y="15806"/>
                </a:lnTo>
                <a:lnTo>
                  <a:pt x="10728" y="15806"/>
                </a:lnTo>
                <a:lnTo>
                  <a:pt x="10995" y="15806"/>
                </a:lnTo>
                <a:lnTo>
                  <a:pt x="11279" y="15833"/>
                </a:lnTo>
                <a:lnTo>
                  <a:pt x="11546" y="15885"/>
                </a:lnTo>
                <a:lnTo>
                  <a:pt x="11776" y="15937"/>
                </a:lnTo>
                <a:lnTo>
                  <a:pt x="12025" y="15990"/>
                </a:lnTo>
                <a:lnTo>
                  <a:pt x="12221" y="16055"/>
                </a:lnTo>
                <a:lnTo>
                  <a:pt x="12434" y="16134"/>
                </a:lnTo>
                <a:lnTo>
                  <a:pt x="12611" y="16213"/>
                </a:lnTo>
                <a:lnTo>
                  <a:pt x="12771" y="16317"/>
                </a:lnTo>
                <a:lnTo>
                  <a:pt x="12913" y="16409"/>
                </a:lnTo>
                <a:lnTo>
                  <a:pt x="13038" y="16514"/>
                </a:lnTo>
                <a:lnTo>
                  <a:pt x="13251" y="16737"/>
                </a:lnTo>
                <a:lnTo>
                  <a:pt x="13428" y="16986"/>
                </a:lnTo>
                <a:lnTo>
                  <a:pt x="13517" y="17248"/>
                </a:lnTo>
                <a:lnTo>
                  <a:pt x="13588" y="17523"/>
                </a:lnTo>
                <a:lnTo>
                  <a:pt x="13588" y="17799"/>
                </a:lnTo>
                <a:lnTo>
                  <a:pt x="13517" y="18074"/>
                </a:lnTo>
                <a:lnTo>
                  <a:pt x="13428" y="18323"/>
                </a:lnTo>
                <a:lnTo>
                  <a:pt x="13286" y="18572"/>
                </a:lnTo>
                <a:lnTo>
                  <a:pt x="13109" y="18808"/>
                </a:lnTo>
                <a:lnTo>
                  <a:pt x="12878" y="19031"/>
                </a:lnTo>
                <a:lnTo>
                  <a:pt x="12434" y="19411"/>
                </a:lnTo>
                <a:lnTo>
                  <a:pt x="12132" y="19738"/>
                </a:lnTo>
                <a:lnTo>
                  <a:pt x="12025" y="19856"/>
                </a:lnTo>
                <a:lnTo>
                  <a:pt x="11919" y="20014"/>
                </a:lnTo>
                <a:lnTo>
                  <a:pt x="11883" y="20132"/>
                </a:lnTo>
                <a:lnTo>
                  <a:pt x="11883" y="20263"/>
                </a:lnTo>
                <a:lnTo>
                  <a:pt x="11883" y="20394"/>
                </a:lnTo>
                <a:lnTo>
                  <a:pt x="11954" y="20485"/>
                </a:lnTo>
                <a:lnTo>
                  <a:pt x="12061" y="20590"/>
                </a:lnTo>
                <a:lnTo>
                  <a:pt x="12185" y="20695"/>
                </a:lnTo>
                <a:lnTo>
                  <a:pt x="12327" y="20787"/>
                </a:lnTo>
                <a:lnTo>
                  <a:pt x="12540" y="20892"/>
                </a:lnTo>
                <a:lnTo>
                  <a:pt x="12771" y="20997"/>
                </a:lnTo>
                <a:lnTo>
                  <a:pt x="13073" y="21088"/>
                </a:lnTo>
                <a:lnTo>
                  <a:pt x="13428" y="21193"/>
                </a:lnTo>
                <a:lnTo>
                  <a:pt x="13873" y="21298"/>
                </a:lnTo>
                <a:lnTo>
                  <a:pt x="14317" y="21390"/>
                </a:lnTo>
                <a:lnTo>
                  <a:pt x="14778" y="21468"/>
                </a:lnTo>
                <a:lnTo>
                  <a:pt x="15294" y="21547"/>
                </a:lnTo>
                <a:lnTo>
                  <a:pt x="15809" y="21600"/>
                </a:lnTo>
                <a:lnTo>
                  <a:pt x="16359" y="21652"/>
                </a:lnTo>
                <a:lnTo>
                  <a:pt x="16875" y="21678"/>
                </a:lnTo>
                <a:lnTo>
                  <a:pt x="17407" y="21678"/>
                </a:lnTo>
                <a:lnTo>
                  <a:pt x="17958" y="21678"/>
                </a:lnTo>
                <a:lnTo>
                  <a:pt x="18473" y="21652"/>
                </a:lnTo>
                <a:lnTo>
                  <a:pt x="18953" y="21573"/>
                </a:lnTo>
                <a:lnTo>
                  <a:pt x="19397" y="21495"/>
                </a:lnTo>
                <a:lnTo>
                  <a:pt x="19841" y="21390"/>
                </a:lnTo>
                <a:lnTo>
                  <a:pt x="20214" y="21272"/>
                </a:lnTo>
                <a:lnTo>
                  <a:pt x="20551" y="21088"/>
                </a:lnTo>
                <a:lnTo>
                  <a:pt x="20480" y="20787"/>
                </a:lnTo>
                <a:lnTo>
                  <a:pt x="20409" y="20485"/>
                </a:lnTo>
                <a:lnTo>
                  <a:pt x="20356" y="20158"/>
                </a:lnTo>
                <a:lnTo>
                  <a:pt x="20356" y="19804"/>
                </a:lnTo>
                <a:lnTo>
                  <a:pt x="20321" y="19083"/>
                </a:lnTo>
                <a:lnTo>
                  <a:pt x="20356" y="18349"/>
                </a:lnTo>
                <a:lnTo>
                  <a:pt x="20409" y="17641"/>
                </a:lnTo>
                <a:lnTo>
                  <a:pt x="20480" y="17012"/>
                </a:lnTo>
                <a:lnTo>
                  <a:pt x="20551" y="16488"/>
                </a:lnTo>
                <a:lnTo>
                  <a:pt x="20551" y="16055"/>
                </a:lnTo>
                <a:lnTo>
                  <a:pt x="20551" y="15911"/>
                </a:lnTo>
                <a:lnTo>
                  <a:pt x="20445" y="15754"/>
                </a:lnTo>
                <a:lnTo>
                  <a:pt x="20356" y="15610"/>
                </a:lnTo>
                <a:lnTo>
                  <a:pt x="20178" y="15452"/>
                </a:lnTo>
                <a:lnTo>
                  <a:pt x="20001" y="15334"/>
                </a:lnTo>
                <a:lnTo>
                  <a:pt x="19770" y="15230"/>
                </a:lnTo>
                <a:lnTo>
                  <a:pt x="19521" y="15125"/>
                </a:lnTo>
                <a:lnTo>
                  <a:pt x="19290" y="15059"/>
                </a:lnTo>
                <a:lnTo>
                  <a:pt x="19024" y="15007"/>
                </a:lnTo>
                <a:lnTo>
                  <a:pt x="18740" y="14954"/>
                </a:lnTo>
                <a:lnTo>
                  <a:pt x="18509" y="14954"/>
                </a:lnTo>
                <a:lnTo>
                  <a:pt x="18225" y="14954"/>
                </a:lnTo>
                <a:lnTo>
                  <a:pt x="17994" y="15007"/>
                </a:lnTo>
                <a:lnTo>
                  <a:pt x="17763" y="15085"/>
                </a:lnTo>
                <a:lnTo>
                  <a:pt x="17550" y="15177"/>
                </a:lnTo>
                <a:lnTo>
                  <a:pt x="17372" y="15308"/>
                </a:lnTo>
                <a:lnTo>
                  <a:pt x="17176" y="15426"/>
                </a:lnTo>
                <a:lnTo>
                  <a:pt x="16928" y="15557"/>
                </a:lnTo>
                <a:lnTo>
                  <a:pt x="16661" y="15636"/>
                </a:lnTo>
                <a:lnTo>
                  <a:pt x="16359" y="15688"/>
                </a:lnTo>
                <a:lnTo>
                  <a:pt x="16022" y="15715"/>
                </a:lnTo>
                <a:lnTo>
                  <a:pt x="15667" y="15688"/>
                </a:lnTo>
                <a:lnTo>
                  <a:pt x="15294" y="15662"/>
                </a:lnTo>
                <a:lnTo>
                  <a:pt x="14956" y="15583"/>
                </a:lnTo>
                <a:lnTo>
                  <a:pt x="14619" y="15479"/>
                </a:lnTo>
                <a:lnTo>
                  <a:pt x="14281" y="15334"/>
                </a:lnTo>
                <a:lnTo>
                  <a:pt x="13961" y="15177"/>
                </a:lnTo>
                <a:lnTo>
                  <a:pt x="13695" y="14981"/>
                </a:lnTo>
                <a:lnTo>
                  <a:pt x="13588" y="14850"/>
                </a:lnTo>
                <a:lnTo>
                  <a:pt x="13482" y="14732"/>
                </a:lnTo>
                <a:lnTo>
                  <a:pt x="13393" y="14600"/>
                </a:lnTo>
                <a:lnTo>
                  <a:pt x="13322" y="14456"/>
                </a:lnTo>
                <a:lnTo>
                  <a:pt x="13251" y="14299"/>
                </a:lnTo>
                <a:lnTo>
                  <a:pt x="13215" y="14155"/>
                </a:lnTo>
                <a:lnTo>
                  <a:pt x="13180" y="13971"/>
                </a:lnTo>
                <a:lnTo>
                  <a:pt x="13180" y="13801"/>
                </a:lnTo>
                <a:lnTo>
                  <a:pt x="13180" y="13591"/>
                </a:lnTo>
                <a:lnTo>
                  <a:pt x="13215" y="13395"/>
                </a:lnTo>
                <a:lnTo>
                  <a:pt x="13251" y="13198"/>
                </a:lnTo>
                <a:lnTo>
                  <a:pt x="13322" y="13015"/>
                </a:lnTo>
                <a:lnTo>
                  <a:pt x="13393" y="12870"/>
                </a:lnTo>
                <a:lnTo>
                  <a:pt x="13482" y="12713"/>
                </a:lnTo>
                <a:lnTo>
                  <a:pt x="13588" y="12569"/>
                </a:lnTo>
                <a:lnTo>
                  <a:pt x="13730" y="12438"/>
                </a:lnTo>
                <a:lnTo>
                  <a:pt x="13997" y="12215"/>
                </a:lnTo>
                <a:lnTo>
                  <a:pt x="14334" y="12005"/>
                </a:lnTo>
                <a:lnTo>
                  <a:pt x="14690" y="11861"/>
                </a:lnTo>
                <a:lnTo>
                  <a:pt x="15063" y="11756"/>
                </a:lnTo>
                <a:lnTo>
                  <a:pt x="15436" y="11678"/>
                </a:lnTo>
                <a:lnTo>
                  <a:pt x="15809" y="11638"/>
                </a:lnTo>
                <a:lnTo>
                  <a:pt x="16182" y="11638"/>
                </a:lnTo>
                <a:lnTo>
                  <a:pt x="16555" y="11678"/>
                </a:lnTo>
                <a:lnTo>
                  <a:pt x="16910" y="11730"/>
                </a:lnTo>
                <a:lnTo>
                  <a:pt x="17248" y="11835"/>
                </a:lnTo>
                <a:lnTo>
                  <a:pt x="17514" y="11966"/>
                </a:lnTo>
                <a:lnTo>
                  <a:pt x="17763" y="12110"/>
                </a:lnTo>
                <a:lnTo>
                  <a:pt x="17887" y="12215"/>
                </a:lnTo>
                <a:lnTo>
                  <a:pt x="18065" y="12307"/>
                </a:lnTo>
                <a:lnTo>
                  <a:pt x="18260" y="12412"/>
                </a:lnTo>
                <a:lnTo>
                  <a:pt x="18438" y="12464"/>
                </a:lnTo>
                <a:lnTo>
                  <a:pt x="18669" y="12543"/>
                </a:lnTo>
                <a:lnTo>
                  <a:pt x="18882" y="12569"/>
                </a:lnTo>
                <a:lnTo>
                  <a:pt x="19113" y="12595"/>
                </a:lnTo>
                <a:lnTo>
                  <a:pt x="19361" y="12608"/>
                </a:lnTo>
                <a:lnTo>
                  <a:pt x="19592" y="12608"/>
                </a:lnTo>
                <a:lnTo>
                  <a:pt x="19841" y="12595"/>
                </a:lnTo>
                <a:lnTo>
                  <a:pt x="20072" y="12543"/>
                </a:lnTo>
                <a:lnTo>
                  <a:pt x="20321" y="12490"/>
                </a:lnTo>
                <a:lnTo>
                  <a:pt x="20551" y="12438"/>
                </a:lnTo>
                <a:lnTo>
                  <a:pt x="20800" y="12333"/>
                </a:lnTo>
                <a:lnTo>
                  <a:pt x="20996" y="12241"/>
                </a:lnTo>
                <a:lnTo>
                  <a:pt x="21244" y="12110"/>
                </a:lnTo>
                <a:lnTo>
                  <a:pt x="21298" y="12032"/>
                </a:lnTo>
                <a:lnTo>
                  <a:pt x="21404" y="11966"/>
                </a:lnTo>
                <a:lnTo>
                  <a:pt x="21475" y="11861"/>
                </a:lnTo>
                <a:lnTo>
                  <a:pt x="21511" y="11730"/>
                </a:lnTo>
                <a:lnTo>
                  <a:pt x="21617" y="11481"/>
                </a:lnTo>
                <a:lnTo>
                  <a:pt x="21653" y="11180"/>
                </a:lnTo>
                <a:lnTo>
                  <a:pt x="21653" y="10826"/>
                </a:lnTo>
                <a:lnTo>
                  <a:pt x="21653" y="10472"/>
                </a:lnTo>
                <a:lnTo>
                  <a:pt x="21582" y="10092"/>
                </a:lnTo>
                <a:lnTo>
                  <a:pt x="21511" y="9725"/>
                </a:lnTo>
                <a:lnTo>
                  <a:pt x="21298" y="8912"/>
                </a:lnTo>
                <a:lnTo>
                  <a:pt x="21067" y="8191"/>
                </a:lnTo>
                <a:lnTo>
                  <a:pt x="20800" y="7536"/>
                </a:lnTo>
                <a:lnTo>
                  <a:pt x="20551" y="7025"/>
                </a:lnTo>
                <a:lnTo>
                  <a:pt x="20001" y="7103"/>
                </a:lnTo>
                <a:lnTo>
                  <a:pt x="19432" y="7156"/>
                </a:lnTo>
                <a:lnTo>
                  <a:pt x="18846" y="7208"/>
                </a:lnTo>
                <a:lnTo>
                  <a:pt x="18225" y="7208"/>
                </a:lnTo>
                <a:lnTo>
                  <a:pt x="17656" y="7208"/>
                </a:lnTo>
                <a:lnTo>
                  <a:pt x="17070" y="7182"/>
                </a:lnTo>
                <a:lnTo>
                  <a:pt x="16484" y="7156"/>
                </a:lnTo>
                <a:lnTo>
                  <a:pt x="15986" y="7103"/>
                </a:lnTo>
                <a:lnTo>
                  <a:pt x="14992" y="6999"/>
                </a:lnTo>
                <a:lnTo>
                  <a:pt x="14210" y="6907"/>
                </a:lnTo>
                <a:lnTo>
                  <a:pt x="13695" y="6828"/>
                </a:lnTo>
                <a:lnTo>
                  <a:pt x="13517" y="6802"/>
                </a:lnTo>
                <a:lnTo>
                  <a:pt x="13073" y="6645"/>
                </a:lnTo>
                <a:lnTo>
                  <a:pt x="12700" y="6474"/>
                </a:lnTo>
                <a:lnTo>
                  <a:pt x="12363" y="6304"/>
                </a:lnTo>
                <a:lnTo>
                  <a:pt x="12132" y="6094"/>
                </a:lnTo>
                <a:lnTo>
                  <a:pt x="11919" y="5871"/>
                </a:lnTo>
                <a:lnTo>
                  <a:pt x="11776" y="5649"/>
                </a:lnTo>
                <a:lnTo>
                  <a:pt x="11688" y="5413"/>
                </a:lnTo>
                <a:lnTo>
                  <a:pt x="11617" y="5190"/>
                </a:lnTo>
                <a:lnTo>
                  <a:pt x="11617" y="4941"/>
                </a:lnTo>
                <a:lnTo>
                  <a:pt x="11652" y="4718"/>
                </a:lnTo>
                <a:lnTo>
                  <a:pt x="11723" y="4482"/>
                </a:lnTo>
                <a:lnTo>
                  <a:pt x="11812" y="4285"/>
                </a:lnTo>
                <a:lnTo>
                  <a:pt x="11919" y="4089"/>
                </a:lnTo>
                <a:lnTo>
                  <a:pt x="12096" y="3905"/>
                </a:lnTo>
                <a:lnTo>
                  <a:pt x="12292" y="3735"/>
                </a:lnTo>
                <a:lnTo>
                  <a:pt x="12505" y="3604"/>
                </a:lnTo>
                <a:lnTo>
                  <a:pt x="12700" y="3460"/>
                </a:lnTo>
                <a:lnTo>
                  <a:pt x="12878" y="3250"/>
                </a:lnTo>
                <a:lnTo>
                  <a:pt x="13038" y="3027"/>
                </a:lnTo>
                <a:lnTo>
                  <a:pt x="13180" y="2752"/>
                </a:lnTo>
                <a:lnTo>
                  <a:pt x="13286" y="2477"/>
                </a:lnTo>
                <a:lnTo>
                  <a:pt x="13322" y="2175"/>
                </a:lnTo>
                <a:lnTo>
                  <a:pt x="13357" y="1874"/>
                </a:lnTo>
                <a:lnTo>
                  <a:pt x="13286" y="1572"/>
                </a:lnTo>
                <a:lnTo>
                  <a:pt x="13180" y="1271"/>
                </a:lnTo>
                <a:lnTo>
                  <a:pt x="13038" y="983"/>
                </a:lnTo>
                <a:lnTo>
                  <a:pt x="12949" y="865"/>
                </a:lnTo>
                <a:lnTo>
                  <a:pt x="12807" y="733"/>
                </a:lnTo>
                <a:lnTo>
                  <a:pt x="12665" y="616"/>
                </a:lnTo>
                <a:lnTo>
                  <a:pt x="12505" y="511"/>
                </a:lnTo>
                <a:lnTo>
                  <a:pt x="12327" y="406"/>
                </a:lnTo>
                <a:lnTo>
                  <a:pt x="12132" y="314"/>
                </a:lnTo>
                <a:lnTo>
                  <a:pt x="11883" y="235"/>
                </a:lnTo>
                <a:lnTo>
                  <a:pt x="11652" y="183"/>
                </a:lnTo>
                <a:lnTo>
                  <a:pt x="11368" y="104"/>
                </a:lnTo>
                <a:lnTo>
                  <a:pt x="11101" y="78"/>
                </a:lnTo>
                <a:lnTo>
                  <a:pt x="10800" y="52"/>
                </a:lnTo>
                <a:lnTo>
                  <a:pt x="10444" y="52"/>
                </a:lnTo>
                <a:lnTo>
                  <a:pt x="10142" y="52"/>
                </a:lnTo>
                <a:lnTo>
                  <a:pt x="9840" y="78"/>
                </a:lnTo>
                <a:lnTo>
                  <a:pt x="9574" y="104"/>
                </a:lnTo>
                <a:lnTo>
                  <a:pt x="9325" y="157"/>
                </a:lnTo>
                <a:lnTo>
                  <a:pt x="9094" y="209"/>
                </a:lnTo>
                <a:lnTo>
                  <a:pt x="8846" y="262"/>
                </a:lnTo>
                <a:lnTo>
                  <a:pt x="8650" y="340"/>
                </a:lnTo>
                <a:lnTo>
                  <a:pt x="8437" y="432"/>
                </a:lnTo>
                <a:lnTo>
                  <a:pt x="8277" y="511"/>
                </a:lnTo>
                <a:lnTo>
                  <a:pt x="8100" y="616"/>
                </a:lnTo>
                <a:lnTo>
                  <a:pt x="7957" y="707"/>
                </a:lnTo>
                <a:lnTo>
                  <a:pt x="7833" y="838"/>
                </a:lnTo>
                <a:lnTo>
                  <a:pt x="7620" y="1061"/>
                </a:lnTo>
                <a:lnTo>
                  <a:pt x="7442" y="1336"/>
                </a:lnTo>
                <a:lnTo>
                  <a:pt x="7353" y="1599"/>
                </a:lnTo>
                <a:lnTo>
                  <a:pt x="7318" y="1900"/>
                </a:lnTo>
                <a:lnTo>
                  <a:pt x="7318" y="2175"/>
                </a:lnTo>
                <a:lnTo>
                  <a:pt x="7353" y="2450"/>
                </a:lnTo>
                <a:lnTo>
                  <a:pt x="7442" y="2726"/>
                </a:lnTo>
                <a:lnTo>
                  <a:pt x="7620" y="2975"/>
                </a:lnTo>
                <a:lnTo>
                  <a:pt x="7833" y="3198"/>
                </a:lnTo>
                <a:lnTo>
                  <a:pt x="8064" y="3433"/>
                </a:lnTo>
                <a:lnTo>
                  <a:pt x="8295" y="3630"/>
                </a:lnTo>
                <a:lnTo>
                  <a:pt x="8508" y="3853"/>
                </a:lnTo>
                <a:lnTo>
                  <a:pt x="8686" y="4089"/>
                </a:lnTo>
                <a:lnTo>
                  <a:pt x="8775" y="4312"/>
                </a:lnTo>
                <a:lnTo>
                  <a:pt x="8846" y="4561"/>
                </a:lnTo>
                <a:lnTo>
                  <a:pt x="8846" y="4810"/>
                </a:lnTo>
                <a:lnTo>
                  <a:pt x="8810" y="5059"/>
                </a:lnTo>
                <a:lnTo>
                  <a:pt x="8721" y="5295"/>
                </a:lnTo>
                <a:lnTo>
                  <a:pt x="8579" y="5544"/>
                </a:lnTo>
                <a:lnTo>
                  <a:pt x="8366" y="5766"/>
                </a:lnTo>
                <a:lnTo>
                  <a:pt x="8135" y="5976"/>
                </a:lnTo>
                <a:lnTo>
                  <a:pt x="7833" y="6199"/>
                </a:lnTo>
                <a:lnTo>
                  <a:pt x="7478" y="6369"/>
                </a:lnTo>
                <a:lnTo>
                  <a:pt x="7069" y="6527"/>
                </a:lnTo>
                <a:lnTo>
                  <a:pt x="6590" y="6671"/>
                </a:lnTo>
                <a:lnTo>
                  <a:pt x="6092" y="6802"/>
                </a:lnTo>
                <a:lnTo>
                  <a:pt x="5684" y="6802"/>
                </a:lnTo>
                <a:lnTo>
                  <a:pt x="5133" y="6802"/>
                </a:lnTo>
                <a:lnTo>
                  <a:pt x="4547" y="6802"/>
                </a:lnTo>
                <a:lnTo>
                  <a:pt x="3872" y="6802"/>
                </a:lnTo>
                <a:lnTo>
                  <a:pt x="3144" y="6802"/>
                </a:lnTo>
                <a:lnTo>
                  <a:pt x="2362" y="6802"/>
                </a:lnTo>
                <a:lnTo>
                  <a:pt x="1545" y="6802"/>
                </a:lnTo>
                <a:lnTo>
                  <a:pt x="692" y="6802"/>
                </a:lnTo>
                <a:lnTo>
                  <a:pt x="586" y="7234"/>
                </a:lnTo>
                <a:lnTo>
                  <a:pt x="461" y="7837"/>
                </a:lnTo>
                <a:lnTo>
                  <a:pt x="355" y="8493"/>
                </a:lnTo>
                <a:lnTo>
                  <a:pt x="248" y="9187"/>
                </a:lnTo>
                <a:lnTo>
                  <a:pt x="142" y="9869"/>
                </a:lnTo>
                <a:lnTo>
                  <a:pt x="106" y="10498"/>
                </a:lnTo>
                <a:lnTo>
                  <a:pt x="106" y="10983"/>
                </a:lnTo>
                <a:lnTo>
                  <a:pt x="106" y="11311"/>
                </a:lnTo>
                <a:lnTo>
                  <a:pt x="213" y="11481"/>
                </a:lnTo>
                <a:lnTo>
                  <a:pt x="319" y="11651"/>
                </a:lnTo>
                <a:lnTo>
                  <a:pt x="497" y="11783"/>
                </a:lnTo>
                <a:lnTo>
                  <a:pt x="692" y="11914"/>
                </a:lnTo>
                <a:lnTo>
                  <a:pt x="941" y="12032"/>
                </a:lnTo>
                <a:lnTo>
                  <a:pt x="1207" y="12110"/>
                </a:lnTo>
                <a:lnTo>
                  <a:pt x="1509" y="12189"/>
                </a:lnTo>
                <a:lnTo>
                  <a:pt x="1794" y="12241"/>
                </a:lnTo>
                <a:lnTo>
                  <a:pt x="2131" y="12267"/>
                </a:lnTo>
                <a:lnTo>
                  <a:pt x="2433" y="12281"/>
                </a:lnTo>
                <a:lnTo>
                  <a:pt x="2735" y="12267"/>
                </a:lnTo>
                <a:lnTo>
                  <a:pt x="3055" y="12241"/>
                </a:lnTo>
                <a:lnTo>
                  <a:pt x="3357" y="12189"/>
                </a:lnTo>
                <a:lnTo>
                  <a:pt x="3623" y="12084"/>
                </a:lnTo>
                <a:lnTo>
                  <a:pt x="3872" y="11979"/>
                </a:lnTo>
                <a:lnTo>
                  <a:pt x="4103" y="11861"/>
                </a:lnTo>
                <a:lnTo>
                  <a:pt x="4316" y="11704"/>
                </a:lnTo>
                <a:lnTo>
                  <a:pt x="4582" y="11612"/>
                </a:lnTo>
                <a:lnTo>
                  <a:pt x="4849" y="11533"/>
                </a:lnTo>
                <a:lnTo>
                  <a:pt x="5169" y="11507"/>
                </a:lnTo>
                <a:lnTo>
                  <a:pt x="5506" y="11481"/>
                </a:lnTo>
                <a:lnTo>
                  <a:pt x="5808" y="11507"/>
                </a:lnTo>
                <a:lnTo>
                  <a:pt x="6146" y="11560"/>
                </a:lnTo>
                <a:lnTo>
                  <a:pt x="6501" y="11651"/>
                </a:lnTo>
                <a:lnTo>
                  <a:pt x="6803" y="11783"/>
                </a:lnTo>
                <a:lnTo>
                  <a:pt x="7105" y="11940"/>
                </a:lnTo>
                <a:lnTo>
                  <a:pt x="7353" y="12110"/>
                </a:lnTo>
                <a:lnTo>
                  <a:pt x="7584" y="12333"/>
                </a:lnTo>
                <a:lnTo>
                  <a:pt x="7798" y="12595"/>
                </a:lnTo>
                <a:lnTo>
                  <a:pt x="7922" y="12870"/>
                </a:lnTo>
                <a:lnTo>
                  <a:pt x="8028" y="13198"/>
                </a:lnTo>
                <a:lnTo>
                  <a:pt x="8064" y="13526"/>
                </a:lnTo>
                <a:lnTo>
                  <a:pt x="8028" y="13775"/>
                </a:lnTo>
                <a:lnTo>
                  <a:pt x="7922" y="13998"/>
                </a:lnTo>
                <a:lnTo>
                  <a:pt x="7798" y="14220"/>
                </a:lnTo>
                <a:lnTo>
                  <a:pt x="7584" y="14404"/>
                </a:lnTo>
                <a:lnTo>
                  <a:pt x="7353" y="14574"/>
                </a:lnTo>
                <a:lnTo>
                  <a:pt x="7105" y="14732"/>
                </a:lnTo>
                <a:lnTo>
                  <a:pt x="6803" y="14850"/>
                </a:lnTo>
                <a:lnTo>
                  <a:pt x="6501" y="14954"/>
                </a:lnTo>
                <a:lnTo>
                  <a:pt x="6146" y="15033"/>
                </a:lnTo>
                <a:lnTo>
                  <a:pt x="5808" y="15085"/>
                </a:lnTo>
                <a:lnTo>
                  <a:pt x="5506" y="15085"/>
                </a:lnTo>
                <a:lnTo>
                  <a:pt x="5169" y="15059"/>
                </a:lnTo>
                <a:lnTo>
                  <a:pt x="4849" y="15007"/>
                </a:lnTo>
                <a:lnTo>
                  <a:pt x="4582" y="14902"/>
                </a:lnTo>
                <a:lnTo>
                  <a:pt x="4316" y="14784"/>
                </a:lnTo>
                <a:lnTo>
                  <a:pt x="4103" y="14600"/>
                </a:lnTo>
                <a:lnTo>
                  <a:pt x="3907" y="14430"/>
                </a:lnTo>
                <a:lnTo>
                  <a:pt x="3659" y="14299"/>
                </a:lnTo>
                <a:lnTo>
                  <a:pt x="3428" y="14194"/>
                </a:lnTo>
                <a:lnTo>
                  <a:pt x="3179" y="14129"/>
                </a:lnTo>
                <a:lnTo>
                  <a:pt x="2913" y="14102"/>
                </a:lnTo>
                <a:lnTo>
                  <a:pt x="2646" y="14102"/>
                </a:lnTo>
                <a:lnTo>
                  <a:pt x="2362" y="14129"/>
                </a:lnTo>
                <a:lnTo>
                  <a:pt x="2096" y="14168"/>
                </a:lnTo>
                <a:lnTo>
                  <a:pt x="1811" y="14273"/>
                </a:lnTo>
                <a:lnTo>
                  <a:pt x="1545" y="14378"/>
                </a:lnTo>
                <a:lnTo>
                  <a:pt x="1314" y="14496"/>
                </a:lnTo>
                <a:lnTo>
                  <a:pt x="1065" y="14653"/>
                </a:lnTo>
                <a:lnTo>
                  <a:pt x="870" y="14797"/>
                </a:lnTo>
                <a:lnTo>
                  <a:pt x="657" y="14981"/>
                </a:lnTo>
                <a:lnTo>
                  <a:pt x="497" y="15177"/>
                </a:lnTo>
                <a:lnTo>
                  <a:pt x="390" y="15413"/>
                </a:lnTo>
                <a:lnTo>
                  <a:pt x="284" y="15636"/>
                </a:lnTo>
                <a:lnTo>
                  <a:pt x="248" y="15911"/>
                </a:lnTo>
                <a:lnTo>
                  <a:pt x="284" y="16239"/>
                </a:lnTo>
                <a:lnTo>
                  <a:pt x="319" y="16566"/>
                </a:lnTo>
                <a:lnTo>
                  <a:pt x="497" y="17340"/>
                </a:lnTo>
                <a:lnTo>
                  <a:pt x="692" y="18152"/>
                </a:lnTo>
                <a:lnTo>
                  <a:pt x="799" y="18559"/>
                </a:lnTo>
                <a:lnTo>
                  <a:pt x="905" y="18978"/>
                </a:lnTo>
                <a:lnTo>
                  <a:pt x="959" y="19384"/>
                </a:lnTo>
                <a:lnTo>
                  <a:pt x="994" y="19791"/>
                </a:lnTo>
                <a:lnTo>
                  <a:pt x="994" y="20132"/>
                </a:lnTo>
                <a:lnTo>
                  <a:pt x="959" y="20485"/>
                </a:lnTo>
                <a:lnTo>
                  <a:pt x="941" y="20669"/>
                </a:lnTo>
                <a:lnTo>
                  <a:pt x="870" y="20813"/>
                </a:lnTo>
                <a:lnTo>
                  <a:pt x="799" y="20970"/>
                </a:lnTo>
                <a:lnTo>
                  <a:pt x="692" y="21088"/>
                </a:lnTo>
                <a:lnTo>
                  <a:pt x="1474" y="20997"/>
                </a:lnTo>
                <a:lnTo>
                  <a:pt x="2291" y="20866"/>
                </a:lnTo>
                <a:lnTo>
                  <a:pt x="3108" y="20787"/>
                </a:lnTo>
                <a:lnTo>
                  <a:pt x="3907" y="20721"/>
                </a:lnTo>
                <a:lnTo>
                  <a:pt x="4653" y="20695"/>
                </a:lnTo>
                <a:lnTo>
                  <a:pt x="5364" y="20695"/>
                </a:lnTo>
                <a:lnTo>
                  <a:pt x="5701" y="20721"/>
                </a:lnTo>
                <a:lnTo>
                  <a:pt x="6057" y="20761"/>
                </a:lnTo>
                <a:lnTo>
                  <a:pt x="6323" y="20813"/>
                </a:lnTo>
                <a:lnTo>
                  <a:pt x="6625" y="20892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14" name="Puzzle2"/>
          <p:cNvSpPr>
            <a:spLocks noEditPoints="1" noChangeArrowheads="1"/>
          </p:cNvSpPr>
          <p:nvPr/>
        </p:nvSpPr>
        <p:spPr bwMode="auto">
          <a:xfrm>
            <a:off x="6193456" y="1482854"/>
            <a:ext cx="1615707" cy="1112935"/>
          </a:xfrm>
          <a:custGeom>
            <a:avLst/>
            <a:gdLst>
              <a:gd name="T0" fmla="*/ 11 w 21600"/>
              <a:gd name="T1" fmla="*/ 13386 h 21600"/>
              <a:gd name="T2" fmla="*/ 4202 w 21600"/>
              <a:gd name="T3" fmla="*/ 21161 h 21600"/>
              <a:gd name="T4" fmla="*/ 10400 w 21600"/>
              <a:gd name="T5" fmla="*/ 13909 h 21600"/>
              <a:gd name="T6" fmla="*/ 16821 w 21600"/>
              <a:gd name="T7" fmla="*/ 21190 h 21600"/>
              <a:gd name="T8" fmla="*/ 21600 w 21600"/>
              <a:gd name="T9" fmla="*/ 15083 h 21600"/>
              <a:gd name="T10" fmla="*/ 16889 w 21600"/>
              <a:gd name="T11" fmla="*/ 5739 h 21600"/>
              <a:gd name="T12" fmla="*/ 10800 w 21600"/>
              <a:gd name="T13" fmla="*/ 28 h 21600"/>
              <a:gd name="T14" fmla="*/ 4202 w 21600"/>
              <a:gd name="T15" fmla="*/ 5894 h 21600"/>
              <a:gd name="T16" fmla="*/ 5388 w 21600"/>
              <a:gd name="T17" fmla="*/ 6742 h 21600"/>
              <a:gd name="T18" fmla="*/ 16177 w 21600"/>
              <a:gd name="T19" fmla="*/ 20441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4247" y="12354"/>
                </a:moveTo>
                <a:lnTo>
                  <a:pt x="4134" y="12468"/>
                </a:lnTo>
                <a:lnTo>
                  <a:pt x="4010" y="12581"/>
                </a:lnTo>
                <a:lnTo>
                  <a:pt x="3897" y="12637"/>
                </a:lnTo>
                <a:lnTo>
                  <a:pt x="3773" y="12694"/>
                </a:lnTo>
                <a:lnTo>
                  <a:pt x="3637" y="12694"/>
                </a:lnTo>
                <a:lnTo>
                  <a:pt x="3524" y="12694"/>
                </a:lnTo>
                <a:lnTo>
                  <a:pt x="3400" y="12665"/>
                </a:lnTo>
                <a:lnTo>
                  <a:pt x="3287" y="12609"/>
                </a:lnTo>
                <a:lnTo>
                  <a:pt x="3027" y="12496"/>
                </a:lnTo>
                <a:lnTo>
                  <a:pt x="2790" y="12340"/>
                </a:lnTo>
                <a:lnTo>
                  <a:pt x="2530" y="12142"/>
                </a:lnTo>
                <a:lnTo>
                  <a:pt x="2293" y="11987"/>
                </a:lnTo>
                <a:lnTo>
                  <a:pt x="2033" y="11817"/>
                </a:lnTo>
                <a:lnTo>
                  <a:pt x="1773" y="11676"/>
                </a:lnTo>
                <a:lnTo>
                  <a:pt x="1638" y="11662"/>
                </a:lnTo>
                <a:lnTo>
                  <a:pt x="1513" y="11634"/>
                </a:lnTo>
                <a:lnTo>
                  <a:pt x="1378" y="11634"/>
                </a:lnTo>
                <a:lnTo>
                  <a:pt x="1253" y="11634"/>
                </a:lnTo>
                <a:lnTo>
                  <a:pt x="1118" y="11662"/>
                </a:lnTo>
                <a:lnTo>
                  <a:pt x="971" y="11732"/>
                </a:lnTo>
                <a:lnTo>
                  <a:pt x="835" y="11817"/>
                </a:lnTo>
                <a:lnTo>
                  <a:pt x="711" y="11959"/>
                </a:lnTo>
                <a:lnTo>
                  <a:pt x="553" y="12086"/>
                </a:lnTo>
                <a:lnTo>
                  <a:pt x="429" y="12284"/>
                </a:lnTo>
                <a:lnTo>
                  <a:pt x="271" y="12524"/>
                </a:lnTo>
                <a:lnTo>
                  <a:pt x="146" y="12793"/>
                </a:lnTo>
                <a:lnTo>
                  <a:pt x="79" y="12962"/>
                </a:lnTo>
                <a:lnTo>
                  <a:pt x="33" y="13146"/>
                </a:lnTo>
                <a:lnTo>
                  <a:pt x="11" y="13386"/>
                </a:lnTo>
                <a:lnTo>
                  <a:pt x="11" y="13641"/>
                </a:lnTo>
                <a:lnTo>
                  <a:pt x="33" y="13881"/>
                </a:lnTo>
                <a:lnTo>
                  <a:pt x="101" y="14150"/>
                </a:lnTo>
                <a:lnTo>
                  <a:pt x="192" y="14404"/>
                </a:lnTo>
                <a:lnTo>
                  <a:pt x="293" y="14645"/>
                </a:lnTo>
                <a:lnTo>
                  <a:pt x="451" y="14857"/>
                </a:lnTo>
                <a:lnTo>
                  <a:pt x="621" y="15054"/>
                </a:lnTo>
                <a:lnTo>
                  <a:pt x="734" y="15125"/>
                </a:lnTo>
                <a:lnTo>
                  <a:pt x="835" y="15210"/>
                </a:lnTo>
                <a:lnTo>
                  <a:pt x="948" y="15267"/>
                </a:lnTo>
                <a:lnTo>
                  <a:pt x="1084" y="15323"/>
                </a:lnTo>
                <a:lnTo>
                  <a:pt x="1208" y="15351"/>
                </a:lnTo>
                <a:lnTo>
                  <a:pt x="1355" y="15380"/>
                </a:lnTo>
                <a:lnTo>
                  <a:pt x="1513" y="15380"/>
                </a:lnTo>
                <a:lnTo>
                  <a:pt x="1683" y="15380"/>
                </a:lnTo>
                <a:lnTo>
                  <a:pt x="1864" y="15351"/>
                </a:lnTo>
                <a:lnTo>
                  <a:pt x="2033" y="15323"/>
                </a:lnTo>
                <a:lnTo>
                  <a:pt x="2225" y="15238"/>
                </a:lnTo>
                <a:lnTo>
                  <a:pt x="2428" y="15153"/>
                </a:lnTo>
                <a:lnTo>
                  <a:pt x="2745" y="15026"/>
                </a:lnTo>
                <a:lnTo>
                  <a:pt x="3005" y="14913"/>
                </a:lnTo>
                <a:lnTo>
                  <a:pt x="3264" y="14828"/>
                </a:lnTo>
                <a:lnTo>
                  <a:pt x="3513" y="14800"/>
                </a:lnTo>
                <a:lnTo>
                  <a:pt x="3615" y="14828"/>
                </a:lnTo>
                <a:lnTo>
                  <a:pt x="3728" y="14857"/>
                </a:lnTo>
                <a:lnTo>
                  <a:pt x="3807" y="14913"/>
                </a:lnTo>
                <a:lnTo>
                  <a:pt x="3920" y="14998"/>
                </a:lnTo>
                <a:lnTo>
                  <a:pt x="4010" y="15097"/>
                </a:lnTo>
                <a:lnTo>
                  <a:pt x="4089" y="15238"/>
                </a:lnTo>
                <a:lnTo>
                  <a:pt x="4179" y="15408"/>
                </a:lnTo>
                <a:lnTo>
                  <a:pt x="4247" y="15620"/>
                </a:lnTo>
                <a:lnTo>
                  <a:pt x="4326" y="15860"/>
                </a:lnTo>
                <a:lnTo>
                  <a:pt x="4394" y="16129"/>
                </a:lnTo>
                <a:lnTo>
                  <a:pt x="4439" y="16440"/>
                </a:lnTo>
                <a:lnTo>
                  <a:pt x="4507" y="16737"/>
                </a:lnTo>
                <a:lnTo>
                  <a:pt x="4552" y="17090"/>
                </a:lnTo>
                <a:lnTo>
                  <a:pt x="4575" y="17443"/>
                </a:lnTo>
                <a:lnTo>
                  <a:pt x="4586" y="17825"/>
                </a:lnTo>
                <a:lnTo>
                  <a:pt x="4586" y="18193"/>
                </a:lnTo>
                <a:lnTo>
                  <a:pt x="4586" y="18574"/>
                </a:lnTo>
                <a:lnTo>
                  <a:pt x="4586" y="18984"/>
                </a:lnTo>
                <a:lnTo>
                  <a:pt x="4552" y="19366"/>
                </a:lnTo>
                <a:lnTo>
                  <a:pt x="4507" y="19748"/>
                </a:lnTo>
                <a:lnTo>
                  <a:pt x="4462" y="20129"/>
                </a:lnTo>
                <a:lnTo>
                  <a:pt x="4371" y="20483"/>
                </a:lnTo>
                <a:lnTo>
                  <a:pt x="4292" y="20836"/>
                </a:lnTo>
                <a:lnTo>
                  <a:pt x="4202" y="21161"/>
                </a:lnTo>
                <a:lnTo>
                  <a:pt x="4744" y="21161"/>
                </a:lnTo>
                <a:lnTo>
                  <a:pt x="5264" y="21161"/>
                </a:lnTo>
                <a:lnTo>
                  <a:pt x="5784" y="21161"/>
                </a:lnTo>
                <a:lnTo>
                  <a:pt x="6235" y="21161"/>
                </a:lnTo>
                <a:lnTo>
                  <a:pt x="6676" y="21161"/>
                </a:lnTo>
                <a:lnTo>
                  <a:pt x="7060" y="21161"/>
                </a:lnTo>
                <a:lnTo>
                  <a:pt x="7410" y="21161"/>
                </a:lnTo>
                <a:lnTo>
                  <a:pt x="7670" y="21161"/>
                </a:lnTo>
                <a:lnTo>
                  <a:pt x="8020" y="21020"/>
                </a:lnTo>
                <a:lnTo>
                  <a:pt x="8303" y="20893"/>
                </a:lnTo>
                <a:lnTo>
                  <a:pt x="8563" y="20695"/>
                </a:lnTo>
                <a:lnTo>
                  <a:pt x="8800" y="20511"/>
                </a:lnTo>
                <a:lnTo>
                  <a:pt x="8969" y="20285"/>
                </a:lnTo>
                <a:lnTo>
                  <a:pt x="9150" y="20045"/>
                </a:lnTo>
                <a:lnTo>
                  <a:pt x="9252" y="19804"/>
                </a:lnTo>
                <a:lnTo>
                  <a:pt x="9342" y="19550"/>
                </a:lnTo>
                <a:lnTo>
                  <a:pt x="9410" y="19281"/>
                </a:lnTo>
                <a:lnTo>
                  <a:pt x="9433" y="19013"/>
                </a:lnTo>
                <a:lnTo>
                  <a:pt x="9433" y="18744"/>
                </a:lnTo>
                <a:lnTo>
                  <a:pt x="9387" y="18504"/>
                </a:lnTo>
                <a:lnTo>
                  <a:pt x="9320" y="18221"/>
                </a:lnTo>
                <a:lnTo>
                  <a:pt x="9207" y="17981"/>
                </a:lnTo>
                <a:lnTo>
                  <a:pt x="9105" y="17740"/>
                </a:lnTo>
                <a:lnTo>
                  <a:pt x="8924" y="17514"/>
                </a:lnTo>
                <a:lnTo>
                  <a:pt x="8777" y="17274"/>
                </a:lnTo>
                <a:lnTo>
                  <a:pt x="8642" y="17034"/>
                </a:lnTo>
                <a:lnTo>
                  <a:pt x="8563" y="16765"/>
                </a:lnTo>
                <a:lnTo>
                  <a:pt x="8472" y="16468"/>
                </a:lnTo>
                <a:lnTo>
                  <a:pt x="8450" y="16157"/>
                </a:lnTo>
                <a:lnTo>
                  <a:pt x="8450" y="15860"/>
                </a:lnTo>
                <a:lnTo>
                  <a:pt x="8472" y="15563"/>
                </a:lnTo>
                <a:lnTo>
                  <a:pt x="8540" y="15267"/>
                </a:lnTo>
                <a:lnTo>
                  <a:pt x="8642" y="14998"/>
                </a:lnTo>
                <a:lnTo>
                  <a:pt x="8777" y="14729"/>
                </a:lnTo>
                <a:lnTo>
                  <a:pt x="8868" y="14616"/>
                </a:lnTo>
                <a:lnTo>
                  <a:pt x="8969" y="14475"/>
                </a:lnTo>
                <a:lnTo>
                  <a:pt x="9060" y="14376"/>
                </a:lnTo>
                <a:lnTo>
                  <a:pt x="9184" y="14291"/>
                </a:lnTo>
                <a:lnTo>
                  <a:pt x="9297" y="14206"/>
                </a:lnTo>
                <a:lnTo>
                  <a:pt x="9433" y="14121"/>
                </a:lnTo>
                <a:lnTo>
                  <a:pt x="9579" y="14051"/>
                </a:lnTo>
                <a:lnTo>
                  <a:pt x="9726" y="13994"/>
                </a:lnTo>
                <a:lnTo>
                  <a:pt x="9884" y="13938"/>
                </a:lnTo>
                <a:lnTo>
                  <a:pt x="10054" y="13909"/>
                </a:lnTo>
                <a:lnTo>
                  <a:pt x="10257" y="13881"/>
                </a:lnTo>
                <a:lnTo>
                  <a:pt x="10449" y="13881"/>
                </a:lnTo>
                <a:lnTo>
                  <a:pt x="10664" y="13881"/>
                </a:lnTo>
                <a:lnTo>
                  <a:pt x="10856" y="13909"/>
                </a:lnTo>
                <a:lnTo>
                  <a:pt x="11037" y="13966"/>
                </a:lnTo>
                <a:lnTo>
                  <a:pt x="11206" y="14023"/>
                </a:lnTo>
                <a:lnTo>
                  <a:pt x="11353" y="14093"/>
                </a:lnTo>
                <a:lnTo>
                  <a:pt x="11511" y="14178"/>
                </a:lnTo>
                <a:lnTo>
                  <a:pt x="11635" y="14263"/>
                </a:lnTo>
                <a:lnTo>
                  <a:pt x="11748" y="14376"/>
                </a:lnTo>
                <a:lnTo>
                  <a:pt x="11861" y="14475"/>
                </a:lnTo>
                <a:lnTo>
                  <a:pt x="11941" y="14616"/>
                </a:lnTo>
                <a:lnTo>
                  <a:pt x="12031" y="14758"/>
                </a:lnTo>
                <a:lnTo>
                  <a:pt x="12099" y="14885"/>
                </a:lnTo>
                <a:lnTo>
                  <a:pt x="12200" y="15210"/>
                </a:lnTo>
                <a:lnTo>
                  <a:pt x="12268" y="15507"/>
                </a:lnTo>
                <a:lnTo>
                  <a:pt x="12291" y="15832"/>
                </a:lnTo>
                <a:lnTo>
                  <a:pt x="12291" y="16157"/>
                </a:lnTo>
                <a:lnTo>
                  <a:pt x="12246" y="16482"/>
                </a:lnTo>
                <a:lnTo>
                  <a:pt x="12178" y="16807"/>
                </a:lnTo>
                <a:lnTo>
                  <a:pt x="12099" y="17090"/>
                </a:lnTo>
                <a:lnTo>
                  <a:pt x="12008" y="17330"/>
                </a:lnTo>
                <a:lnTo>
                  <a:pt x="11884" y="17542"/>
                </a:lnTo>
                <a:lnTo>
                  <a:pt x="11748" y="17712"/>
                </a:lnTo>
                <a:lnTo>
                  <a:pt x="11613" y="17839"/>
                </a:lnTo>
                <a:lnTo>
                  <a:pt x="11489" y="18037"/>
                </a:lnTo>
                <a:lnTo>
                  <a:pt x="11398" y="18221"/>
                </a:lnTo>
                <a:lnTo>
                  <a:pt x="11319" y="18447"/>
                </a:lnTo>
                <a:lnTo>
                  <a:pt x="11251" y="18659"/>
                </a:lnTo>
                <a:lnTo>
                  <a:pt x="11206" y="18900"/>
                </a:lnTo>
                <a:lnTo>
                  <a:pt x="11184" y="19154"/>
                </a:lnTo>
                <a:lnTo>
                  <a:pt x="11184" y="19423"/>
                </a:lnTo>
                <a:lnTo>
                  <a:pt x="11229" y="19663"/>
                </a:lnTo>
                <a:lnTo>
                  <a:pt x="11297" y="19903"/>
                </a:lnTo>
                <a:lnTo>
                  <a:pt x="11376" y="20158"/>
                </a:lnTo>
                <a:lnTo>
                  <a:pt x="11511" y="20398"/>
                </a:lnTo>
                <a:lnTo>
                  <a:pt x="11681" y="20610"/>
                </a:lnTo>
                <a:lnTo>
                  <a:pt x="11884" y="20808"/>
                </a:lnTo>
                <a:lnTo>
                  <a:pt x="12121" y="20992"/>
                </a:lnTo>
                <a:lnTo>
                  <a:pt x="12404" y="21161"/>
                </a:lnTo>
                <a:lnTo>
                  <a:pt x="12528" y="21190"/>
                </a:lnTo>
                <a:lnTo>
                  <a:pt x="12856" y="21274"/>
                </a:lnTo>
                <a:lnTo>
                  <a:pt x="13330" y="21373"/>
                </a:lnTo>
                <a:lnTo>
                  <a:pt x="13963" y="21486"/>
                </a:lnTo>
                <a:lnTo>
                  <a:pt x="14313" y="21543"/>
                </a:lnTo>
                <a:lnTo>
                  <a:pt x="14652" y="21571"/>
                </a:lnTo>
                <a:lnTo>
                  <a:pt x="15025" y="21600"/>
                </a:lnTo>
                <a:lnTo>
                  <a:pt x="15409" y="21600"/>
                </a:lnTo>
                <a:lnTo>
                  <a:pt x="15782" y="21600"/>
                </a:lnTo>
                <a:lnTo>
                  <a:pt x="16177" y="21571"/>
                </a:lnTo>
                <a:lnTo>
                  <a:pt x="16516" y="21486"/>
                </a:lnTo>
                <a:lnTo>
                  <a:pt x="16889" y="21402"/>
                </a:lnTo>
                <a:lnTo>
                  <a:pt x="16821" y="21190"/>
                </a:lnTo>
                <a:lnTo>
                  <a:pt x="16776" y="20935"/>
                </a:lnTo>
                <a:lnTo>
                  <a:pt x="16742" y="20667"/>
                </a:lnTo>
                <a:lnTo>
                  <a:pt x="16719" y="20370"/>
                </a:lnTo>
                <a:lnTo>
                  <a:pt x="16697" y="19719"/>
                </a:lnTo>
                <a:lnTo>
                  <a:pt x="16697" y="19013"/>
                </a:lnTo>
                <a:lnTo>
                  <a:pt x="16719" y="18306"/>
                </a:lnTo>
                <a:lnTo>
                  <a:pt x="16753" y="17599"/>
                </a:lnTo>
                <a:lnTo>
                  <a:pt x="16821" y="16949"/>
                </a:lnTo>
                <a:lnTo>
                  <a:pt x="16889" y="16383"/>
                </a:lnTo>
                <a:lnTo>
                  <a:pt x="16934" y="16129"/>
                </a:lnTo>
                <a:lnTo>
                  <a:pt x="17002" y="15945"/>
                </a:lnTo>
                <a:lnTo>
                  <a:pt x="17081" y="15790"/>
                </a:lnTo>
                <a:lnTo>
                  <a:pt x="17194" y="15648"/>
                </a:lnTo>
                <a:lnTo>
                  <a:pt x="17318" y="15563"/>
                </a:lnTo>
                <a:lnTo>
                  <a:pt x="17453" y="15507"/>
                </a:lnTo>
                <a:lnTo>
                  <a:pt x="17600" y="15450"/>
                </a:lnTo>
                <a:lnTo>
                  <a:pt x="17758" y="15450"/>
                </a:lnTo>
                <a:lnTo>
                  <a:pt x="17905" y="15479"/>
                </a:lnTo>
                <a:lnTo>
                  <a:pt x="18064" y="15535"/>
                </a:lnTo>
                <a:lnTo>
                  <a:pt x="18233" y="15620"/>
                </a:lnTo>
                <a:lnTo>
                  <a:pt x="18380" y="15733"/>
                </a:lnTo>
                <a:lnTo>
                  <a:pt x="18561" y="15832"/>
                </a:lnTo>
                <a:lnTo>
                  <a:pt x="18707" y="15973"/>
                </a:lnTo>
                <a:lnTo>
                  <a:pt x="18866" y="16129"/>
                </a:lnTo>
                <a:lnTo>
                  <a:pt x="18990" y="16327"/>
                </a:lnTo>
                <a:lnTo>
                  <a:pt x="19125" y="16482"/>
                </a:lnTo>
                <a:lnTo>
                  <a:pt x="19295" y="16624"/>
                </a:lnTo>
                <a:lnTo>
                  <a:pt x="19464" y="16737"/>
                </a:lnTo>
                <a:lnTo>
                  <a:pt x="19668" y="16807"/>
                </a:lnTo>
                <a:lnTo>
                  <a:pt x="19860" y="16836"/>
                </a:lnTo>
                <a:lnTo>
                  <a:pt x="20052" y="16864"/>
                </a:lnTo>
                <a:lnTo>
                  <a:pt x="20266" y="16836"/>
                </a:lnTo>
                <a:lnTo>
                  <a:pt x="20470" y="16793"/>
                </a:lnTo>
                <a:lnTo>
                  <a:pt x="20662" y="16708"/>
                </a:lnTo>
                <a:lnTo>
                  <a:pt x="20854" y="16567"/>
                </a:lnTo>
                <a:lnTo>
                  <a:pt x="21035" y="16412"/>
                </a:lnTo>
                <a:lnTo>
                  <a:pt x="21182" y="16214"/>
                </a:lnTo>
                <a:lnTo>
                  <a:pt x="21340" y="16002"/>
                </a:lnTo>
                <a:lnTo>
                  <a:pt x="21441" y="15733"/>
                </a:lnTo>
                <a:lnTo>
                  <a:pt x="21532" y="15436"/>
                </a:lnTo>
                <a:lnTo>
                  <a:pt x="21600" y="15083"/>
                </a:lnTo>
                <a:lnTo>
                  <a:pt x="21600" y="14885"/>
                </a:lnTo>
                <a:lnTo>
                  <a:pt x="21600" y="14729"/>
                </a:lnTo>
                <a:lnTo>
                  <a:pt x="21600" y="14531"/>
                </a:lnTo>
                <a:lnTo>
                  <a:pt x="21577" y="14376"/>
                </a:lnTo>
                <a:lnTo>
                  <a:pt x="21532" y="14206"/>
                </a:lnTo>
                <a:lnTo>
                  <a:pt x="21487" y="14051"/>
                </a:lnTo>
                <a:lnTo>
                  <a:pt x="21419" y="13909"/>
                </a:lnTo>
                <a:lnTo>
                  <a:pt x="21351" y="13768"/>
                </a:lnTo>
                <a:lnTo>
                  <a:pt x="21204" y="13500"/>
                </a:lnTo>
                <a:lnTo>
                  <a:pt x="21035" y="13287"/>
                </a:lnTo>
                <a:lnTo>
                  <a:pt x="20809" y="13090"/>
                </a:lnTo>
                <a:lnTo>
                  <a:pt x="20594" y="12962"/>
                </a:lnTo>
                <a:lnTo>
                  <a:pt x="20357" y="12821"/>
                </a:lnTo>
                <a:lnTo>
                  <a:pt x="20120" y="12764"/>
                </a:lnTo>
                <a:lnTo>
                  <a:pt x="19882" y="12708"/>
                </a:lnTo>
                <a:lnTo>
                  <a:pt x="19645" y="12736"/>
                </a:lnTo>
                <a:lnTo>
                  <a:pt x="19430" y="12793"/>
                </a:lnTo>
                <a:lnTo>
                  <a:pt x="19227" y="12906"/>
                </a:lnTo>
                <a:lnTo>
                  <a:pt x="19148" y="12962"/>
                </a:lnTo>
                <a:lnTo>
                  <a:pt x="19058" y="13047"/>
                </a:lnTo>
                <a:lnTo>
                  <a:pt x="18990" y="13146"/>
                </a:lnTo>
                <a:lnTo>
                  <a:pt x="18911" y="13259"/>
                </a:lnTo>
                <a:lnTo>
                  <a:pt x="18775" y="13471"/>
                </a:lnTo>
                <a:lnTo>
                  <a:pt x="18628" y="13641"/>
                </a:lnTo>
                <a:lnTo>
                  <a:pt x="18470" y="13740"/>
                </a:lnTo>
                <a:lnTo>
                  <a:pt x="18301" y="13825"/>
                </a:lnTo>
                <a:lnTo>
                  <a:pt x="18143" y="13853"/>
                </a:lnTo>
                <a:lnTo>
                  <a:pt x="17973" y="13881"/>
                </a:lnTo>
                <a:lnTo>
                  <a:pt x="17804" y="13853"/>
                </a:lnTo>
                <a:lnTo>
                  <a:pt x="17646" y="13796"/>
                </a:lnTo>
                <a:lnTo>
                  <a:pt x="17499" y="13726"/>
                </a:lnTo>
                <a:lnTo>
                  <a:pt x="17341" y="13641"/>
                </a:lnTo>
                <a:lnTo>
                  <a:pt x="17216" y="13528"/>
                </a:lnTo>
                <a:lnTo>
                  <a:pt x="17103" y="13386"/>
                </a:lnTo>
                <a:lnTo>
                  <a:pt x="17024" y="13259"/>
                </a:lnTo>
                <a:lnTo>
                  <a:pt x="16934" y="13118"/>
                </a:lnTo>
                <a:lnTo>
                  <a:pt x="16889" y="12991"/>
                </a:lnTo>
                <a:lnTo>
                  <a:pt x="16889" y="12849"/>
                </a:lnTo>
                <a:lnTo>
                  <a:pt x="16889" y="12383"/>
                </a:lnTo>
                <a:lnTo>
                  <a:pt x="16889" y="11662"/>
                </a:lnTo>
                <a:lnTo>
                  <a:pt x="16889" y="10701"/>
                </a:lnTo>
                <a:lnTo>
                  <a:pt x="16889" y="9640"/>
                </a:lnTo>
                <a:lnTo>
                  <a:pt x="16889" y="8566"/>
                </a:lnTo>
                <a:lnTo>
                  <a:pt x="16889" y="7478"/>
                </a:lnTo>
                <a:lnTo>
                  <a:pt x="16889" y="6502"/>
                </a:lnTo>
                <a:lnTo>
                  <a:pt x="16889" y="5739"/>
                </a:lnTo>
                <a:lnTo>
                  <a:pt x="16674" y="5894"/>
                </a:lnTo>
                <a:lnTo>
                  <a:pt x="16414" y="6036"/>
                </a:lnTo>
                <a:lnTo>
                  <a:pt x="16154" y="6177"/>
                </a:lnTo>
                <a:lnTo>
                  <a:pt x="15849" y="6248"/>
                </a:lnTo>
                <a:lnTo>
                  <a:pt x="15544" y="6304"/>
                </a:lnTo>
                <a:lnTo>
                  <a:pt x="15217" y="6332"/>
                </a:lnTo>
                <a:lnTo>
                  <a:pt x="14866" y="6361"/>
                </a:lnTo>
                <a:lnTo>
                  <a:pt x="14550" y="6361"/>
                </a:lnTo>
                <a:lnTo>
                  <a:pt x="14200" y="6332"/>
                </a:lnTo>
                <a:lnTo>
                  <a:pt x="13850" y="6276"/>
                </a:lnTo>
                <a:lnTo>
                  <a:pt x="13522" y="6219"/>
                </a:lnTo>
                <a:lnTo>
                  <a:pt x="13206" y="6149"/>
                </a:lnTo>
                <a:lnTo>
                  <a:pt x="12901" y="6064"/>
                </a:lnTo>
                <a:lnTo>
                  <a:pt x="12618" y="5951"/>
                </a:lnTo>
                <a:lnTo>
                  <a:pt x="12358" y="5838"/>
                </a:lnTo>
                <a:lnTo>
                  <a:pt x="12121" y="5739"/>
                </a:lnTo>
                <a:lnTo>
                  <a:pt x="11941" y="5626"/>
                </a:lnTo>
                <a:lnTo>
                  <a:pt x="11794" y="5513"/>
                </a:lnTo>
                <a:lnTo>
                  <a:pt x="11658" y="5414"/>
                </a:lnTo>
                <a:lnTo>
                  <a:pt x="11556" y="5301"/>
                </a:lnTo>
                <a:lnTo>
                  <a:pt x="11466" y="5187"/>
                </a:lnTo>
                <a:lnTo>
                  <a:pt x="11398" y="5089"/>
                </a:lnTo>
                <a:lnTo>
                  <a:pt x="11376" y="4947"/>
                </a:lnTo>
                <a:lnTo>
                  <a:pt x="11353" y="4834"/>
                </a:lnTo>
                <a:lnTo>
                  <a:pt x="11353" y="4707"/>
                </a:lnTo>
                <a:lnTo>
                  <a:pt x="11376" y="4565"/>
                </a:lnTo>
                <a:lnTo>
                  <a:pt x="11443" y="4410"/>
                </a:lnTo>
                <a:lnTo>
                  <a:pt x="11511" y="4240"/>
                </a:lnTo>
                <a:lnTo>
                  <a:pt x="11703" y="3887"/>
                </a:lnTo>
                <a:lnTo>
                  <a:pt x="11986" y="3505"/>
                </a:lnTo>
                <a:lnTo>
                  <a:pt x="12144" y="3265"/>
                </a:lnTo>
                <a:lnTo>
                  <a:pt x="12246" y="3025"/>
                </a:lnTo>
                <a:lnTo>
                  <a:pt x="12336" y="2756"/>
                </a:lnTo>
                <a:lnTo>
                  <a:pt x="12404" y="2445"/>
                </a:lnTo>
                <a:lnTo>
                  <a:pt x="12438" y="2176"/>
                </a:lnTo>
                <a:lnTo>
                  <a:pt x="12438" y="1880"/>
                </a:lnTo>
                <a:lnTo>
                  <a:pt x="12404" y="1583"/>
                </a:lnTo>
                <a:lnTo>
                  <a:pt x="12336" y="1314"/>
                </a:lnTo>
                <a:lnTo>
                  <a:pt x="12246" y="1046"/>
                </a:lnTo>
                <a:lnTo>
                  <a:pt x="12099" y="791"/>
                </a:lnTo>
                <a:lnTo>
                  <a:pt x="12008" y="692"/>
                </a:lnTo>
                <a:lnTo>
                  <a:pt x="11918" y="579"/>
                </a:lnTo>
                <a:lnTo>
                  <a:pt x="11816" y="466"/>
                </a:lnTo>
                <a:lnTo>
                  <a:pt x="11703" y="381"/>
                </a:lnTo>
                <a:lnTo>
                  <a:pt x="11579" y="310"/>
                </a:lnTo>
                <a:lnTo>
                  <a:pt x="11443" y="226"/>
                </a:lnTo>
                <a:lnTo>
                  <a:pt x="11297" y="169"/>
                </a:lnTo>
                <a:lnTo>
                  <a:pt x="11138" y="113"/>
                </a:lnTo>
                <a:lnTo>
                  <a:pt x="10969" y="56"/>
                </a:lnTo>
                <a:lnTo>
                  <a:pt x="10800" y="28"/>
                </a:lnTo>
                <a:lnTo>
                  <a:pt x="10619" y="28"/>
                </a:lnTo>
                <a:lnTo>
                  <a:pt x="10404" y="28"/>
                </a:lnTo>
                <a:lnTo>
                  <a:pt x="10257" y="28"/>
                </a:lnTo>
                <a:lnTo>
                  <a:pt x="10076" y="56"/>
                </a:lnTo>
                <a:lnTo>
                  <a:pt x="9952" y="84"/>
                </a:lnTo>
                <a:lnTo>
                  <a:pt x="9794" y="141"/>
                </a:lnTo>
                <a:lnTo>
                  <a:pt x="9692" y="226"/>
                </a:lnTo>
                <a:lnTo>
                  <a:pt x="9557" y="282"/>
                </a:lnTo>
                <a:lnTo>
                  <a:pt x="9455" y="381"/>
                </a:lnTo>
                <a:lnTo>
                  <a:pt x="9365" y="466"/>
                </a:lnTo>
                <a:lnTo>
                  <a:pt x="9274" y="579"/>
                </a:lnTo>
                <a:lnTo>
                  <a:pt x="9184" y="692"/>
                </a:lnTo>
                <a:lnTo>
                  <a:pt x="9128" y="791"/>
                </a:lnTo>
                <a:lnTo>
                  <a:pt x="9060" y="932"/>
                </a:lnTo>
                <a:lnTo>
                  <a:pt x="8969" y="1201"/>
                </a:lnTo>
                <a:lnTo>
                  <a:pt x="8913" y="1498"/>
                </a:lnTo>
                <a:lnTo>
                  <a:pt x="8890" y="1795"/>
                </a:lnTo>
                <a:lnTo>
                  <a:pt x="8890" y="2120"/>
                </a:lnTo>
                <a:lnTo>
                  <a:pt x="8913" y="2445"/>
                </a:lnTo>
                <a:lnTo>
                  <a:pt x="8969" y="2756"/>
                </a:lnTo>
                <a:lnTo>
                  <a:pt x="9060" y="3081"/>
                </a:lnTo>
                <a:lnTo>
                  <a:pt x="9173" y="3378"/>
                </a:lnTo>
                <a:lnTo>
                  <a:pt x="9297" y="3647"/>
                </a:lnTo>
                <a:lnTo>
                  <a:pt x="9466" y="3887"/>
                </a:lnTo>
                <a:lnTo>
                  <a:pt x="9579" y="4085"/>
                </a:lnTo>
                <a:lnTo>
                  <a:pt x="9670" y="4269"/>
                </a:lnTo>
                <a:lnTo>
                  <a:pt x="9726" y="4467"/>
                </a:lnTo>
                <a:lnTo>
                  <a:pt x="9771" y="4650"/>
                </a:lnTo>
                <a:lnTo>
                  <a:pt x="9771" y="4834"/>
                </a:lnTo>
                <a:lnTo>
                  <a:pt x="9749" y="5032"/>
                </a:lnTo>
                <a:lnTo>
                  <a:pt x="9715" y="5216"/>
                </a:lnTo>
                <a:lnTo>
                  <a:pt x="9625" y="5385"/>
                </a:lnTo>
                <a:lnTo>
                  <a:pt x="9534" y="5513"/>
                </a:lnTo>
                <a:lnTo>
                  <a:pt x="9410" y="5626"/>
                </a:lnTo>
                <a:lnTo>
                  <a:pt x="9229" y="5710"/>
                </a:lnTo>
                <a:lnTo>
                  <a:pt x="9060" y="5767"/>
                </a:lnTo>
                <a:lnTo>
                  <a:pt x="8845" y="5767"/>
                </a:lnTo>
                <a:lnTo>
                  <a:pt x="8585" y="5739"/>
                </a:lnTo>
                <a:lnTo>
                  <a:pt x="8325" y="5654"/>
                </a:lnTo>
                <a:lnTo>
                  <a:pt x="8020" y="5513"/>
                </a:lnTo>
                <a:lnTo>
                  <a:pt x="7840" y="5442"/>
                </a:lnTo>
                <a:lnTo>
                  <a:pt x="7648" y="5385"/>
                </a:lnTo>
                <a:lnTo>
                  <a:pt x="7433" y="5329"/>
                </a:lnTo>
                <a:lnTo>
                  <a:pt x="7241" y="5301"/>
                </a:lnTo>
                <a:lnTo>
                  <a:pt x="6755" y="5301"/>
                </a:lnTo>
                <a:lnTo>
                  <a:pt x="6281" y="5329"/>
                </a:lnTo>
                <a:lnTo>
                  <a:pt x="5784" y="5385"/>
                </a:lnTo>
                <a:lnTo>
                  <a:pt x="5264" y="5498"/>
                </a:lnTo>
                <a:lnTo>
                  <a:pt x="4744" y="5597"/>
                </a:lnTo>
                <a:lnTo>
                  <a:pt x="4247" y="5739"/>
                </a:lnTo>
                <a:lnTo>
                  <a:pt x="4202" y="5894"/>
                </a:lnTo>
                <a:lnTo>
                  <a:pt x="4202" y="6191"/>
                </a:lnTo>
                <a:lnTo>
                  <a:pt x="4202" y="6545"/>
                </a:lnTo>
                <a:lnTo>
                  <a:pt x="4225" y="6954"/>
                </a:lnTo>
                <a:lnTo>
                  <a:pt x="4315" y="7930"/>
                </a:lnTo>
                <a:lnTo>
                  <a:pt x="4394" y="9018"/>
                </a:lnTo>
                <a:lnTo>
                  <a:pt x="4439" y="9570"/>
                </a:lnTo>
                <a:lnTo>
                  <a:pt x="4462" y="10107"/>
                </a:lnTo>
                <a:lnTo>
                  <a:pt x="4484" y="10630"/>
                </a:lnTo>
                <a:lnTo>
                  <a:pt x="4507" y="11082"/>
                </a:lnTo>
                <a:lnTo>
                  <a:pt x="4484" y="11520"/>
                </a:lnTo>
                <a:lnTo>
                  <a:pt x="4439" y="11874"/>
                </a:lnTo>
                <a:lnTo>
                  <a:pt x="4394" y="12029"/>
                </a:lnTo>
                <a:lnTo>
                  <a:pt x="4349" y="12171"/>
                </a:lnTo>
                <a:lnTo>
                  <a:pt x="4315" y="12284"/>
                </a:lnTo>
                <a:lnTo>
                  <a:pt x="4247" y="12354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15" name="Puzzle4"/>
          <p:cNvSpPr>
            <a:spLocks noEditPoints="1" noChangeArrowheads="1"/>
          </p:cNvSpPr>
          <p:nvPr/>
        </p:nvSpPr>
        <p:spPr bwMode="auto">
          <a:xfrm>
            <a:off x="5568255" y="1469134"/>
            <a:ext cx="974150" cy="1422845"/>
          </a:xfrm>
          <a:custGeom>
            <a:avLst/>
            <a:gdLst>
              <a:gd name="T0" fmla="*/ 8307 w 21600"/>
              <a:gd name="T1" fmla="*/ 11593 h 21600"/>
              <a:gd name="T2" fmla="*/ 453 w 21600"/>
              <a:gd name="T3" fmla="*/ 16938 h 21600"/>
              <a:gd name="T4" fmla="*/ 11500 w 21600"/>
              <a:gd name="T5" fmla="*/ 21600 h 21600"/>
              <a:gd name="T6" fmla="*/ 20920 w 21600"/>
              <a:gd name="T7" fmla="*/ 16751 h 21600"/>
              <a:gd name="T8" fmla="*/ 13972 w 21600"/>
              <a:gd name="T9" fmla="*/ 10888 h 21600"/>
              <a:gd name="T10" fmla="*/ 21033 w 21600"/>
              <a:gd name="T11" fmla="*/ 4716 h 21600"/>
              <a:gd name="T12" fmla="*/ 11102 w 21600"/>
              <a:gd name="T13" fmla="*/ 11 h 21600"/>
              <a:gd name="T14" fmla="*/ 453 w 21600"/>
              <a:gd name="T15" fmla="*/ 4716 h 21600"/>
              <a:gd name="T16" fmla="*/ 2076 w 21600"/>
              <a:gd name="T17" fmla="*/ 5664 h 21600"/>
              <a:gd name="T18" fmla="*/ 20203 w 21600"/>
              <a:gd name="T19" fmla="*/ 1598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3813" y="10590"/>
                </a:moveTo>
                <a:lnTo>
                  <a:pt x="3927" y="10513"/>
                </a:lnTo>
                <a:lnTo>
                  <a:pt x="4078" y="10425"/>
                </a:lnTo>
                <a:lnTo>
                  <a:pt x="4210" y="10359"/>
                </a:lnTo>
                <a:lnTo>
                  <a:pt x="4361" y="10315"/>
                </a:lnTo>
                <a:lnTo>
                  <a:pt x="4682" y="10237"/>
                </a:lnTo>
                <a:lnTo>
                  <a:pt x="5041" y="10193"/>
                </a:lnTo>
                <a:lnTo>
                  <a:pt x="5456" y="10171"/>
                </a:lnTo>
                <a:lnTo>
                  <a:pt x="5853" y="10193"/>
                </a:lnTo>
                <a:lnTo>
                  <a:pt x="6249" y="10260"/>
                </a:lnTo>
                <a:lnTo>
                  <a:pt x="6646" y="10337"/>
                </a:lnTo>
                <a:lnTo>
                  <a:pt x="7004" y="10469"/>
                </a:lnTo>
                <a:lnTo>
                  <a:pt x="7363" y="10612"/>
                </a:lnTo>
                <a:lnTo>
                  <a:pt x="7665" y="10788"/>
                </a:lnTo>
                <a:lnTo>
                  <a:pt x="7911" y="10998"/>
                </a:lnTo>
                <a:lnTo>
                  <a:pt x="8024" y="11097"/>
                </a:lnTo>
                <a:lnTo>
                  <a:pt x="8137" y="11207"/>
                </a:lnTo>
                <a:lnTo>
                  <a:pt x="8194" y="11340"/>
                </a:lnTo>
                <a:lnTo>
                  <a:pt x="8269" y="11461"/>
                </a:lnTo>
                <a:lnTo>
                  <a:pt x="8307" y="11593"/>
                </a:lnTo>
                <a:lnTo>
                  <a:pt x="8307" y="11714"/>
                </a:lnTo>
                <a:lnTo>
                  <a:pt x="8307" y="11868"/>
                </a:lnTo>
                <a:lnTo>
                  <a:pt x="8307" y="12012"/>
                </a:lnTo>
                <a:lnTo>
                  <a:pt x="8194" y="12265"/>
                </a:lnTo>
                <a:lnTo>
                  <a:pt x="8062" y="12519"/>
                </a:lnTo>
                <a:lnTo>
                  <a:pt x="7873" y="12706"/>
                </a:lnTo>
                <a:lnTo>
                  <a:pt x="7627" y="12904"/>
                </a:lnTo>
                <a:lnTo>
                  <a:pt x="7363" y="13048"/>
                </a:lnTo>
                <a:lnTo>
                  <a:pt x="7080" y="13180"/>
                </a:lnTo>
                <a:lnTo>
                  <a:pt x="6759" y="13257"/>
                </a:lnTo>
                <a:lnTo>
                  <a:pt x="6419" y="13345"/>
                </a:lnTo>
                <a:lnTo>
                  <a:pt x="6098" y="13389"/>
                </a:lnTo>
                <a:lnTo>
                  <a:pt x="5739" y="13389"/>
                </a:lnTo>
                <a:lnTo>
                  <a:pt x="5418" y="13389"/>
                </a:lnTo>
                <a:lnTo>
                  <a:pt x="5079" y="13345"/>
                </a:lnTo>
                <a:lnTo>
                  <a:pt x="4758" y="13301"/>
                </a:lnTo>
                <a:lnTo>
                  <a:pt x="4474" y="13213"/>
                </a:lnTo>
                <a:lnTo>
                  <a:pt x="4172" y="13114"/>
                </a:lnTo>
                <a:lnTo>
                  <a:pt x="3965" y="12982"/>
                </a:lnTo>
                <a:lnTo>
                  <a:pt x="3738" y="12838"/>
                </a:lnTo>
                <a:lnTo>
                  <a:pt x="3493" y="12706"/>
                </a:lnTo>
                <a:lnTo>
                  <a:pt x="3228" y="12607"/>
                </a:lnTo>
                <a:lnTo>
                  <a:pt x="2945" y="12519"/>
                </a:lnTo>
                <a:lnTo>
                  <a:pt x="2700" y="12431"/>
                </a:lnTo>
                <a:lnTo>
                  <a:pt x="2397" y="12375"/>
                </a:lnTo>
                <a:lnTo>
                  <a:pt x="2152" y="12331"/>
                </a:lnTo>
                <a:lnTo>
                  <a:pt x="1888" y="12309"/>
                </a:lnTo>
                <a:lnTo>
                  <a:pt x="1642" y="12309"/>
                </a:lnTo>
                <a:lnTo>
                  <a:pt x="1397" y="12331"/>
                </a:lnTo>
                <a:lnTo>
                  <a:pt x="1170" y="12397"/>
                </a:lnTo>
                <a:lnTo>
                  <a:pt x="962" y="12453"/>
                </a:lnTo>
                <a:lnTo>
                  <a:pt x="774" y="12563"/>
                </a:lnTo>
                <a:lnTo>
                  <a:pt x="623" y="12684"/>
                </a:lnTo>
                <a:lnTo>
                  <a:pt x="528" y="12838"/>
                </a:lnTo>
                <a:lnTo>
                  <a:pt x="453" y="13026"/>
                </a:lnTo>
                <a:lnTo>
                  <a:pt x="339" y="13477"/>
                </a:lnTo>
                <a:lnTo>
                  <a:pt x="226" y="13984"/>
                </a:lnTo>
                <a:lnTo>
                  <a:pt x="151" y="14535"/>
                </a:lnTo>
                <a:lnTo>
                  <a:pt x="113" y="15075"/>
                </a:lnTo>
                <a:lnTo>
                  <a:pt x="113" y="15626"/>
                </a:lnTo>
                <a:lnTo>
                  <a:pt x="151" y="16133"/>
                </a:lnTo>
                <a:lnTo>
                  <a:pt x="188" y="16376"/>
                </a:lnTo>
                <a:lnTo>
                  <a:pt x="264" y="16585"/>
                </a:lnTo>
                <a:lnTo>
                  <a:pt x="339" y="16773"/>
                </a:lnTo>
                <a:lnTo>
                  <a:pt x="453" y="16938"/>
                </a:lnTo>
                <a:lnTo>
                  <a:pt x="1095" y="16883"/>
                </a:lnTo>
                <a:lnTo>
                  <a:pt x="1963" y="16795"/>
                </a:lnTo>
                <a:lnTo>
                  <a:pt x="2945" y="16751"/>
                </a:lnTo>
                <a:lnTo>
                  <a:pt x="3965" y="16706"/>
                </a:lnTo>
                <a:lnTo>
                  <a:pt x="5022" y="16684"/>
                </a:lnTo>
                <a:lnTo>
                  <a:pt x="5947" y="16684"/>
                </a:lnTo>
                <a:lnTo>
                  <a:pt x="6759" y="16706"/>
                </a:lnTo>
                <a:lnTo>
                  <a:pt x="7363" y="16751"/>
                </a:lnTo>
                <a:lnTo>
                  <a:pt x="7948" y="16839"/>
                </a:lnTo>
                <a:lnTo>
                  <a:pt x="8458" y="16916"/>
                </a:lnTo>
                <a:lnTo>
                  <a:pt x="8893" y="17026"/>
                </a:lnTo>
                <a:lnTo>
                  <a:pt x="9289" y="17158"/>
                </a:lnTo>
                <a:lnTo>
                  <a:pt x="9572" y="17280"/>
                </a:lnTo>
                <a:lnTo>
                  <a:pt x="9799" y="17412"/>
                </a:lnTo>
                <a:lnTo>
                  <a:pt x="9969" y="17555"/>
                </a:lnTo>
                <a:lnTo>
                  <a:pt x="10120" y="17687"/>
                </a:lnTo>
                <a:lnTo>
                  <a:pt x="10158" y="17831"/>
                </a:lnTo>
                <a:lnTo>
                  <a:pt x="10195" y="17974"/>
                </a:lnTo>
                <a:lnTo>
                  <a:pt x="10158" y="18128"/>
                </a:lnTo>
                <a:lnTo>
                  <a:pt x="10082" y="18271"/>
                </a:lnTo>
                <a:lnTo>
                  <a:pt x="9969" y="18426"/>
                </a:lnTo>
                <a:lnTo>
                  <a:pt x="9837" y="18569"/>
                </a:lnTo>
                <a:lnTo>
                  <a:pt x="9648" y="18701"/>
                </a:lnTo>
                <a:lnTo>
                  <a:pt x="9440" y="18822"/>
                </a:lnTo>
                <a:lnTo>
                  <a:pt x="9213" y="18999"/>
                </a:lnTo>
                <a:lnTo>
                  <a:pt x="9044" y="19186"/>
                </a:lnTo>
                <a:lnTo>
                  <a:pt x="8893" y="19395"/>
                </a:lnTo>
                <a:lnTo>
                  <a:pt x="8817" y="19627"/>
                </a:lnTo>
                <a:lnTo>
                  <a:pt x="8779" y="19858"/>
                </a:lnTo>
                <a:lnTo>
                  <a:pt x="8779" y="20112"/>
                </a:lnTo>
                <a:lnTo>
                  <a:pt x="8855" y="20354"/>
                </a:lnTo>
                <a:lnTo>
                  <a:pt x="8968" y="20586"/>
                </a:lnTo>
                <a:lnTo>
                  <a:pt x="9138" y="20817"/>
                </a:lnTo>
                <a:lnTo>
                  <a:pt x="9365" y="21026"/>
                </a:lnTo>
                <a:lnTo>
                  <a:pt x="9610" y="21192"/>
                </a:lnTo>
                <a:lnTo>
                  <a:pt x="9950" y="21368"/>
                </a:lnTo>
                <a:lnTo>
                  <a:pt x="10120" y="21445"/>
                </a:lnTo>
                <a:lnTo>
                  <a:pt x="10346" y="21511"/>
                </a:lnTo>
                <a:lnTo>
                  <a:pt x="10516" y="21555"/>
                </a:lnTo>
                <a:lnTo>
                  <a:pt x="10743" y="21600"/>
                </a:lnTo>
                <a:lnTo>
                  <a:pt x="10988" y="21644"/>
                </a:lnTo>
                <a:lnTo>
                  <a:pt x="11215" y="21666"/>
                </a:lnTo>
                <a:lnTo>
                  <a:pt x="11498" y="21666"/>
                </a:lnTo>
                <a:lnTo>
                  <a:pt x="11762" y="21666"/>
                </a:lnTo>
                <a:lnTo>
                  <a:pt x="12253" y="21644"/>
                </a:lnTo>
                <a:lnTo>
                  <a:pt x="12763" y="21577"/>
                </a:lnTo>
                <a:lnTo>
                  <a:pt x="13197" y="21467"/>
                </a:lnTo>
                <a:lnTo>
                  <a:pt x="13556" y="21346"/>
                </a:lnTo>
                <a:lnTo>
                  <a:pt x="13896" y="21192"/>
                </a:lnTo>
                <a:lnTo>
                  <a:pt x="14179" y="21026"/>
                </a:lnTo>
                <a:lnTo>
                  <a:pt x="14444" y="20839"/>
                </a:lnTo>
                <a:lnTo>
                  <a:pt x="14576" y="20641"/>
                </a:lnTo>
                <a:lnTo>
                  <a:pt x="14727" y="20431"/>
                </a:lnTo>
                <a:lnTo>
                  <a:pt x="14765" y="20200"/>
                </a:lnTo>
                <a:lnTo>
                  <a:pt x="14802" y="19991"/>
                </a:lnTo>
                <a:lnTo>
                  <a:pt x="14727" y="19759"/>
                </a:lnTo>
                <a:lnTo>
                  <a:pt x="14613" y="19550"/>
                </a:lnTo>
                <a:lnTo>
                  <a:pt x="14444" y="19307"/>
                </a:lnTo>
                <a:lnTo>
                  <a:pt x="14217" y="19098"/>
                </a:lnTo>
                <a:lnTo>
                  <a:pt x="13934" y="18911"/>
                </a:lnTo>
                <a:lnTo>
                  <a:pt x="13669" y="18745"/>
                </a:lnTo>
                <a:lnTo>
                  <a:pt x="13462" y="18547"/>
                </a:lnTo>
                <a:lnTo>
                  <a:pt x="13311" y="18337"/>
                </a:lnTo>
                <a:lnTo>
                  <a:pt x="13197" y="18150"/>
                </a:lnTo>
                <a:lnTo>
                  <a:pt x="13122" y="17941"/>
                </a:lnTo>
                <a:lnTo>
                  <a:pt x="13122" y="17720"/>
                </a:lnTo>
                <a:lnTo>
                  <a:pt x="13122" y="17533"/>
                </a:lnTo>
                <a:lnTo>
                  <a:pt x="13197" y="17346"/>
                </a:lnTo>
                <a:lnTo>
                  <a:pt x="13273" y="17158"/>
                </a:lnTo>
                <a:lnTo>
                  <a:pt x="13386" y="16982"/>
                </a:lnTo>
                <a:lnTo>
                  <a:pt x="13537" y="16839"/>
                </a:lnTo>
                <a:lnTo>
                  <a:pt x="13707" y="16706"/>
                </a:lnTo>
                <a:lnTo>
                  <a:pt x="13896" y="16607"/>
                </a:lnTo>
                <a:lnTo>
                  <a:pt x="14104" y="16519"/>
                </a:lnTo>
                <a:lnTo>
                  <a:pt x="14330" y="16453"/>
                </a:lnTo>
                <a:lnTo>
                  <a:pt x="14538" y="16431"/>
                </a:lnTo>
                <a:lnTo>
                  <a:pt x="14897" y="16453"/>
                </a:lnTo>
                <a:lnTo>
                  <a:pt x="15406" y="16497"/>
                </a:lnTo>
                <a:lnTo>
                  <a:pt x="16105" y="16541"/>
                </a:lnTo>
                <a:lnTo>
                  <a:pt x="16898" y="16607"/>
                </a:lnTo>
                <a:lnTo>
                  <a:pt x="17804" y="16651"/>
                </a:lnTo>
                <a:lnTo>
                  <a:pt x="18786" y="16684"/>
                </a:lnTo>
                <a:lnTo>
                  <a:pt x="19844" y="16728"/>
                </a:lnTo>
                <a:lnTo>
                  <a:pt x="20920" y="16751"/>
                </a:lnTo>
                <a:lnTo>
                  <a:pt x="21109" y="16497"/>
                </a:lnTo>
                <a:lnTo>
                  <a:pt x="21241" y="16222"/>
                </a:lnTo>
                <a:lnTo>
                  <a:pt x="21392" y="15946"/>
                </a:lnTo>
                <a:lnTo>
                  <a:pt x="21467" y="15648"/>
                </a:lnTo>
                <a:lnTo>
                  <a:pt x="21543" y="15351"/>
                </a:lnTo>
                <a:lnTo>
                  <a:pt x="21618" y="15042"/>
                </a:lnTo>
                <a:lnTo>
                  <a:pt x="21618" y="14745"/>
                </a:lnTo>
                <a:lnTo>
                  <a:pt x="21618" y="14447"/>
                </a:lnTo>
                <a:lnTo>
                  <a:pt x="21618" y="14150"/>
                </a:lnTo>
                <a:lnTo>
                  <a:pt x="21581" y="13852"/>
                </a:lnTo>
                <a:lnTo>
                  <a:pt x="21505" y="13577"/>
                </a:lnTo>
                <a:lnTo>
                  <a:pt x="21430" y="13301"/>
                </a:lnTo>
                <a:lnTo>
                  <a:pt x="21354" y="13048"/>
                </a:lnTo>
                <a:lnTo>
                  <a:pt x="21241" y="12816"/>
                </a:lnTo>
                <a:lnTo>
                  <a:pt x="21146" y="12607"/>
                </a:lnTo>
                <a:lnTo>
                  <a:pt x="21033" y="12431"/>
                </a:lnTo>
                <a:lnTo>
                  <a:pt x="20920" y="12265"/>
                </a:lnTo>
                <a:lnTo>
                  <a:pt x="20769" y="12144"/>
                </a:lnTo>
                <a:lnTo>
                  <a:pt x="20637" y="12034"/>
                </a:lnTo>
                <a:lnTo>
                  <a:pt x="20486" y="11946"/>
                </a:lnTo>
                <a:lnTo>
                  <a:pt x="20297" y="11891"/>
                </a:lnTo>
                <a:lnTo>
                  <a:pt x="20165" y="11846"/>
                </a:lnTo>
                <a:lnTo>
                  <a:pt x="19976" y="11824"/>
                </a:lnTo>
                <a:lnTo>
                  <a:pt x="19806" y="11802"/>
                </a:lnTo>
                <a:lnTo>
                  <a:pt x="19390" y="11824"/>
                </a:lnTo>
                <a:lnTo>
                  <a:pt x="18956" y="11891"/>
                </a:lnTo>
                <a:lnTo>
                  <a:pt x="18503" y="11968"/>
                </a:lnTo>
                <a:lnTo>
                  <a:pt x="17993" y="12078"/>
                </a:lnTo>
                <a:lnTo>
                  <a:pt x="17653" y="12144"/>
                </a:lnTo>
                <a:lnTo>
                  <a:pt x="17332" y="12199"/>
                </a:lnTo>
                <a:lnTo>
                  <a:pt x="17049" y="12221"/>
                </a:lnTo>
                <a:lnTo>
                  <a:pt x="16747" y="12243"/>
                </a:lnTo>
                <a:lnTo>
                  <a:pt x="16464" y="12243"/>
                </a:lnTo>
                <a:lnTo>
                  <a:pt x="16218" y="12243"/>
                </a:lnTo>
                <a:lnTo>
                  <a:pt x="15992" y="12221"/>
                </a:lnTo>
                <a:lnTo>
                  <a:pt x="15746" y="12199"/>
                </a:lnTo>
                <a:lnTo>
                  <a:pt x="15520" y="12155"/>
                </a:lnTo>
                <a:lnTo>
                  <a:pt x="15350" y="12122"/>
                </a:lnTo>
                <a:lnTo>
                  <a:pt x="15161" y="12056"/>
                </a:lnTo>
                <a:lnTo>
                  <a:pt x="14972" y="11990"/>
                </a:lnTo>
                <a:lnTo>
                  <a:pt x="14689" y="11846"/>
                </a:lnTo>
                <a:lnTo>
                  <a:pt x="14444" y="11670"/>
                </a:lnTo>
                <a:lnTo>
                  <a:pt x="14255" y="11483"/>
                </a:lnTo>
                <a:lnTo>
                  <a:pt x="14104" y="11295"/>
                </a:lnTo>
                <a:lnTo>
                  <a:pt x="14028" y="11086"/>
                </a:lnTo>
                <a:lnTo>
                  <a:pt x="13972" y="10888"/>
                </a:lnTo>
                <a:lnTo>
                  <a:pt x="13972" y="10700"/>
                </a:lnTo>
                <a:lnTo>
                  <a:pt x="14009" y="10513"/>
                </a:lnTo>
                <a:lnTo>
                  <a:pt x="14066" y="10359"/>
                </a:lnTo>
                <a:lnTo>
                  <a:pt x="14179" y="10215"/>
                </a:lnTo>
                <a:lnTo>
                  <a:pt x="14406" y="10006"/>
                </a:lnTo>
                <a:lnTo>
                  <a:pt x="14651" y="9830"/>
                </a:lnTo>
                <a:lnTo>
                  <a:pt x="14878" y="9686"/>
                </a:lnTo>
                <a:lnTo>
                  <a:pt x="15123" y="9554"/>
                </a:lnTo>
                <a:lnTo>
                  <a:pt x="15350" y="9477"/>
                </a:lnTo>
                <a:lnTo>
                  <a:pt x="15558" y="9411"/>
                </a:lnTo>
                <a:lnTo>
                  <a:pt x="15803" y="9345"/>
                </a:lnTo>
                <a:lnTo>
                  <a:pt x="16030" y="9323"/>
                </a:lnTo>
                <a:lnTo>
                  <a:pt x="16256" y="9301"/>
                </a:lnTo>
                <a:lnTo>
                  <a:pt x="16464" y="9323"/>
                </a:lnTo>
                <a:lnTo>
                  <a:pt x="16690" y="9345"/>
                </a:lnTo>
                <a:lnTo>
                  <a:pt x="16898" y="9367"/>
                </a:lnTo>
                <a:lnTo>
                  <a:pt x="17332" y="9477"/>
                </a:lnTo>
                <a:lnTo>
                  <a:pt x="17767" y="9598"/>
                </a:lnTo>
                <a:lnTo>
                  <a:pt x="18163" y="9731"/>
                </a:lnTo>
                <a:lnTo>
                  <a:pt x="18597" y="9874"/>
                </a:lnTo>
                <a:lnTo>
                  <a:pt x="18994" y="10006"/>
                </a:lnTo>
                <a:lnTo>
                  <a:pt x="19428" y="10083"/>
                </a:lnTo>
                <a:lnTo>
                  <a:pt x="19617" y="10127"/>
                </a:lnTo>
                <a:lnTo>
                  <a:pt x="19844" y="10149"/>
                </a:lnTo>
                <a:lnTo>
                  <a:pt x="20013" y="10149"/>
                </a:lnTo>
                <a:lnTo>
                  <a:pt x="20240" y="10127"/>
                </a:lnTo>
                <a:lnTo>
                  <a:pt x="20410" y="10105"/>
                </a:lnTo>
                <a:lnTo>
                  <a:pt x="20637" y="10061"/>
                </a:lnTo>
                <a:lnTo>
                  <a:pt x="20844" y="9984"/>
                </a:lnTo>
                <a:lnTo>
                  <a:pt x="21033" y="9896"/>
                </a:lnTo>
                <a:lnTo>
                  <a:pt x="21146" y="9830"/>
                </a:lnTo>
                <a:lnTo>
                  <a:pt x="21203" y="9753"/>
                </a:lnTo>
                <a:lnTo>
                  <a:pt x="21279" y="9642"/>
                </a:lnTo>
                <a:lnTo>
                  <a:pt x="21354" y="9521"/>
                </a:lnTo>
                <a:lnTo>
                  <a:pt x="21430" y="9246"/>
                </a:lnTo>
                <a:lnTo>
                  <a:pt x="21430" y="8904"/>
                </a:lnTo>
                <a:lnTo>
                  <a:pt x="21430" y="8540"/>
                </a:lnTo>
                <a:lnTo>
                  <a:pt x="21392" y="8144"/>
                </a:lnTo>
                <a:lnTo>
                  <a:pt x="21354" y="7714"/>
                </a:lnTo>
                <a:lnTo>
                  <a:pt x="21279" y="7295"/>
                </a:lnTo>
                <a:lnTo>
                  <a:pt x="21146" y="6446"/>
                </a:lnTo>
                <a:lnTo>
                  <a:pt x="20995" y="5686"/>
                </a:lnTo>
                <a:lnTo>
                  <a:pt x="20958" y="5366"/>
                </a:lnTo>
                <a:lnTo>
                  <a:pt x="20958" y="5091"/>
                </a:lnTo>
                <a:lnTo>
                  <a:pt x="20958" y="4860"/>
                </a:lnTo>
                <a:lnTo>
                  <a:pt x="21033" y="4716"/>
                </a:lnTo>
                <a:lnTo>
                  <a:pt x="20637" y="4860"/>
                </a:lnTo>
                <a:lnTo>
                  <a:pt x="20127" y="4992"/>
                </a:lnTo>
                <a:lnTo>
                  <a:pt x="19617" y="5069"/>
                </a:lnTo>
                <a:lnTo>
                  <a:pt x="19032" y="5157"/>
                </a:lnTo>
                <a:lnTo>
                  <a:pt x="18465" y="5201"/>
                </a:lnTo>
                <a:lnTo>
                  <a:pt x="17842" y="5245"/>
                </a:lnTo>
                <a:lnTo>
                  <a:pt x="17219" y="5267"/>
                </a:lnTo>
                <a:lnTo>
                  <a:pt x="16615" y="5267"/>
                </a:lnTo>
                <a:lnTo>
                  <a:pt x="15992" y="5245"/>
                </a:lnTo>
                <a:lnTo>
                  <a:pt x="15369" y="5201"/>
                </a:lnTo>
                <a:lnTo>
                  <a:pt x="14840" y="5157"/>
                </a:lnTo>
                <a:lnTo>
                  <a:pt x="14293" y="5091"/>
                </a:lnTo>
                <a:lnTo>
                  <a:pt x="13783" y="5014"/>
                </a:lnTo>
                <a:lnTo>
                  <a:pt x="13386" y="4926"/>
                </a:lnTo>
                <a:lnTo>
                  <a:pt x="13027" y="4815"/>
                </a:lnTo>
                <a:lnTo>
                  <a:pt x="12725" y="4716"/>
                </a:lnTo>
                <a:lnTo>
                  <a:pt x="12480" y="4606"/>
                </a:lnTo>
                <a:lnTo>
                  <a:pt x="12291" y="4496"/>
                </a:lnTo>
                <a:lnTo>
                  <a:pt x="12197" y="4397"/>
                </a:lnTo>
                <a:lnTo>
                  <a:pt x="12083" y="4286"/>
                </a:lnTo>
                <a:lnTo>
                  <a:pt x="12046" y="4187"/>
                </a:lnTo>
                <a:lnTo>
                  <a:pt x="12008" y="4077"/>
                </a:lnTo>
                <a:lnTo>
                  <a:pt x="12046" y="3967"/>
                </a:lnTo>
                <a:lnTo>
                  <a:pt x="12121" y="3868"/>
                </a:lnTo>
                <a:lnTo>
                  <a:pt x="12197" y="3735"/>
                </a:lnTo>
                <a:lnTo>
                  <a:pt x="12291" y="3614"/>
                </a:lnTo>
                <a:lnTo>
                  <a:pt x="12442" y="3482"/>
                </a:lnTo>
                <a:lnTo>
                  <a:pt x="12631" y="3361"/>
                </a:lnTo>
                <a:lnTo>
                  <a:pt x="13065" y="3085"/>
                </a:lnTo>
                <a:lnTo>
                  <a:pt x="13537" y="2766"/>
                </a:lnTo>
                <a:lnTo>
                  <a:pt x="13783" y="2578"/>
                </a:lnTo>
                <a:lnTo>
                  <a:pt x="13934" y="2380"/>
                </a:lnTo>
                <a:lnTo>
                  <a:pt x="14028" y="2171"/>
                </a:lnTo>
                <a:lnTo>
                  <a:pt x="14104" y="1961"/>
                </a:lnTo>
                <a:lnTo>
                  <a:pt x="14104" y="1730"/>
                </a:lnTo>
                <a:lnTo>
                  <a:pt x="14066" y="1498"/>
                </a:lnTo>
                <a:lnTo>
                  <a:pt x="13972" y="1267"/>
                </a:lnTo>
                <a:lnTo>
                  <a:pt x="13820" y="1057"/>
                </a:lnTo>
                <a:lnTo>
                  <a:pt x="13594" y="837"/>
                </a:lnTo>
                <a:lnTo>
                  <a:pt x="13386" y="628"/>
                </a:lnTo>
                <a:lnTo>
                  <a:pt x="13103" y="462"/>
                </a:lnTo>
                <a:lnTo>
                  <a:pt x="12763" y="308"/>
                </a:lnTo>
                <a:lnTo>
                  <a:pt x="12404" y="187"/>
                </a:lnTo>
                <a:lnTo>
                  <a:pt x="12008" y="77"/>
                </a:lnTo>
                <a:lnTo>
                  <a:pt x="11574" y="33"/>
                </a:lnTo>
                <a:lnTo>
                  <a:pt x="11102" y="11"/>
                </a:lnTo>
                <a:lnTo>
                  <a:pt x="10667" y="11"/>
                </a:lnTo>
                <a:lnTo>
                  <a:pt x="10233" y="77"/>
                </a:lnTo>
                <a:lnTo>
                  <a:pt x="9837" y="187"/>
                </a:lnTo>
                <a:lnTo>
                  <a:pt x="9440" y="286"/>
                </a:lnTo>
                <a:lnTo>
                  <a:pt x="9062" y="462"/>
                </a:lnTo>
                <a:lnTo>
                  <a:pt x="8741" y="628"/>
                </a:lnTo>
                <a:lnTo>
                  <a:pt x="8458" y="815"/>
                </a:lnTo>
                <a:lnTo>
                  <a:pt x="8232" y="1035"/>
                </a:lnTo>
                <a:lnTo>
                  <a:pt x="8062" y="1245"/>
                </a:lnTo>
                <a:lnTo>
                  <a:pt x="7911" y="1476"/>
                </a:lnTo>
                <a:lnTo>
                  <a:pt x="7835" y="1708"/>
                </a:lnTo>
                <a:lnTo>
                  <a:pt x="7797" y="1961"/>
                </a:lnTo>
                <a:lnTo>
                  <a:pt x="7835" y="2193"/>
                </a:lnTo>
                <a:lnTo>
                  <a:pt x="7948" y="2402"/>
                </a:lnTo>
                <a:lnTo>
                  <a:pt x="8062" y="2534"/>
                </a:lnTo>
                <a:lnTo>
                  <a:pt x="8175" y="2644"/>
                </a:lnTo>
                <a:lnTo>
                  <a:pt x="8269" y="2744"/>
                </a:lnTo>
                <a:lnTo>
                  <a:pt x="8420" y="2832"/>
                </a:lnTo>
                <a:lnTo>
                  <a:pt x="8704" y="3019"/>
                </a:lnTo>
                <a:lnTo>
                  <a:pt x="8968" y="3206"/>
                </a:lnTo>
                <a:lnTo>
                  <a:pt x="9138" y="3405"/>
                </a:lnTo>
                <a:lnTo>
                  <a:pt x="9327" y="3570"/>
                </a:lnTo>
                <a:lnTo>
                  <a:pt x="9440" y="3735"/>
                </a:lnTo>
                <a:lnTo>
                  <a:pt x="9516" y="3890"/>
                </a:lnTo>
                <a:lnTo>
                  <a:pt x="9534" y="4033"/>
                </a:lnTo>
                <a:lnTo>
                  <a:pt x="9534" y="4165"/>
                </a:lnTo>
                <a:lnTo>
                  <a:pt x="9516" y="4286"/>
                </a:lnTo>
                <a:lnTo>
                  <a:pt x="9440" y="4397"/>
                </a:lnTo>
                <a:lnTo>
                  <a:pt x="9327" y="4496"/>
                </a:lnTo>
                <a:lnTo>
                  <a:pt x="9176" y="4562"/>
                </a:lnTo>
                <a:lnTo>
                  <a:pt x="9006" y="4628"/>
                </a:lnTo>
                <a:lnTo>
                  <a:pt x="8779" y="4694"/>
                </a:lnTo>
                <a:lnTo>
                  <a:pt x="8534" y="4716"/>
                </a:lnTo>
                <a:lnTo>
                  <a:pt x="8232" y="4716"/>
                </a:lnTo>
                <a:lnTo>
                  <a:pt x="7118" y="4738"/>
                </a:lnTo>
                <a:lnTo>
                  <a:pt x="5947" y="4771"/>
                </a:lnTo>
                <a:lnTo>
                  <a:pt x="4795" y="4815"/>
                </a:lnTo>
                <a:lnTo>
                  <a:pt x="3681" y="4860"/>
                </a:lnTo>
                <a:lnTo>
                  <a:pt x="2662" y="4882"/>
                </a:lnTo>
                <a:lnTo>
                  <a:pt x="1755" y="4882"/>
                </a:lnTo>
                <a:lnTo>
                  <a:pt x="1359" y="4860"/>
                </a:lnTo>
                <a:lnTo>
                  <a:pt x="981" y="4837"/>
                </a:lnTo>
                <a:lnTo>
                  <a:pt x="698" y="4771"/>
                </a:lnTo>
                <a:lnTo>
                  <a:pt x="453" y="4716"/>
                </a:lnTo>
                <a:lnTo>
                  <a:pt x="453" y="5322"/>
                </a:lnTo>
                <a:lnTo>
                  <a:pt x="453" y="6083"/>
                </a:lnTo>
                <a:lnTo>
                  <a:pt x="453" y="6909"/>
                </a:lnTo>
                <a:lnTo>
                  <a:pt x="453" y="7780"/>
                </a:lnTo>
                <a:lnTo>
                  <a:pt x="453" y="8606"/>
                </a:lnTo>
                <a:lnTo>
                  <a:pt x="453" y="9345"/>
                </a:lnTo>
                <a:lnTo>
                  <a:pt x="453" y="9918"/>
                </a:lnTo>
                <a:lnTo>
                  <a:pt x="453" y="10282"/>
                </a:lnTo>
                <a:lnTo>
                  <a:pt x="490" y="10381"/>
                </a:lnTo>
                <a:lnTo>
                  <a:pt x="547" y="10491"/>
                </a:lnTo>
                <a:lnTo>
                  <a:pt x="660" y="10590"/>
                </a:lnTo>
                <a:lnTo>
                  <a:pt x="811" y="10700"/>
                </a:lnTo>
                <a:lnTo>
                  <a:pt x="981" y="10811"/>
                </a:lnTo>
                <a:lnTo>
                  <a:pt x="1208" y="10888"/>
                </a:lnTo>
                <a:lnTo>
                  <a:pt x="1453" y="10954"/>
                </a:lnTo>
                <a:lnTo>
                  <a:pt x="1718" y="11020"/>
                </a:lnTo>
                <a:lnTo>
                  <a:pt x="1963" y="11064"/>
                </a:lnTo>
                <a:lnTo>
                  <a:pt x="2265" y="11086"/>
                </a:lnTo>
                <a:lnTo>
                  <a:pt x="2548" y="11064"/>
                </a:lnTo>
                <a:lnTo>
                  <a:pt x="2794" y="11042"/>
                </a:lnTo>
                <a:lnTo>
                  <a:pt x="3096" y="10976"/>
                </a:lnTo>
                <a:lnTo>
                  <a:pt x="3341" y="10888"/>
                </a:lnTo>
                <a:lnTo>
                  <a:pt x="3606" y="10766"/>
                </a:lnTo>
                <a:lnTo>
                  <a:pt x="3813" y="10590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16" name="Puzzle1"/>
          <p:cNvSpPr>
            <a:spLocks noEditPoints="1" noChangeArrowheads="1"/>
          </p:cNvSpPr>
          <p:nvPr/>
        </p:nvSpPr>
        <p:spPr bwMode="auto">
          <a:xfrm>
            <a:off x="5233845" y="962301"/>
            <a:ext cx="1635699" cy="848218"/>
          </a:xfrm>
          <a:custGeom>
            <a:avLst/>
            <a:gdLst>
              <a:gd name="T0" fmla="*/ 16740 w 21600"/>
              <a:gd name="T1" fmla="*/ 21078 h 21600"/>
              <a:gd name="T2" fmla="*/ 16976 w 21600"/>
              <a:gd name="T3" fmla="*/ 521 h 21600"/>
              <a:gd name="T4" fmla="*/ 4725 w 21600"/>
              <a:gd name="T5" fmla="*/ 856 h 21600"/>
              <a:gd name="T6" fmla="*/ 5040 w 21600"/>
              <a:gd name="T7" fmla="*/ 21004 h 21600"/>
              <a:gd name="T8" fmla="*/ 10811 w 21600"/>
              <a:gd name="T9" fmla="*/ 12885 h 21600"/>
              <a:gd name="T10" fmla="*/ 10845 w 21600"/>
              <a:gd name="T11" fmla="*/ 8714 h 21600"/>
              <a:gd name="T12" fmla="*/ 21600 w 21600"/>
              <a:gd name="T13" fmla="*/ 10000 h 21600"/>
              <a:gd name="T14" fmla="*/ 56 w 21600"/>
              <a:gd name="T15" fmla="*/ 10000 h 21600"/>
              <a:gd name="T16" fmla="*/ 6086 w 21600"/>
              <a:gd name="T17" fmla="*/ 2569 h 21600"/>
              <a:gd name="T18" fmla="*/ 16132 w 21600"/>
              <a:gd name="T19" fmla="*/ 19552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9360" y="20836"/>
                </a:moveTo>
                <a:lnTo>
                  <a:pt x="9528" y="20836"/>
                </a:lnTo>
                <a:lnTo>
                  <a:pt x="9686" y="20762"/>
                </a:lnTo>
                <a:lnTo>
                  <a:pt x="9810" y="20687"/>
                </a:lnTo>
                <a:lnTo>
                  <a:pt x="9922" y="20575"/>
                </a:lnTo>
                <a:lnTo>
                  <a:pt x="10012" y="20426"/>
                </a:lnTo>
                <a:lnTo>
                  <a:pt x="10068" y="20296"/>
                </a:lnTo>
                <a:lnTo>
                  <a:pt x="10113" y="20110"/>
                </a:lnTo>
                <a:lnTo>
                  <a:pt x="10136" y="19905"/>
                </a:lnTo>
                <a:lnTo>
                  <a:pt x="10136" y="19682"/>
                </a:lnTo>
                <a:lnTo>
                  <a:pt x="10113" y="19440"/>
                </a:lnTo>
                <a:lnTo>
                  <a:pt x="10068" y="19142"/>
                </a:lnTo>
                <a:lnTo>
                  <a:pt x="10012" y="18900"/>
                </a:lnTo>
                <a:lnTo>
                  <a:pt x="9900" y="18620"/>
                </a:lnTo>
                <a:lnTo>
                  <a:pt x="9787" y="18285"/>
                </a:lnTo>
                <a:lnTo>
                  <a:pt x="9641" y="17968"/>
                </a:lnTo>
                <a:lnTo>
                  <a:pt x="9472" y="17652"/>
                </a:lnTo>
                <a:lnTo>
                  <a:pt x="9382" y="17466"/>
                </a:lnTo>
                <a:lnTo>
                  <a:pt x="9315" y="17298"/>
                </a:lnTo>
                <a:lnTo>
                  <a:pt x="9258" y="17112"/>
                </a:lnTo>
                <a:lnTo>
                  <a:pt x="9191" y="16926"/>
                </a:lnTo>
                <a:lnTo>
                  <a:pt x="9123" y="16535"/>
                </a:lnTo>
                <a:lnTo>
                  <a:pt x="9101" y="16144"/>
                </a:lnTo>
                <a:lnTo>
                  <a:pt x="9101" y="15753"/>
                </a:lnTo>
                <a:lnTo>
                  <a:pt x="9168" y="15362"/>
                </a:lnTo>
                <a:lnTo>
                  <a:pt x="9236" y="14971"/>
                </a:lnTo>
                <a:lnTo>
                  <a:pt x="9360" y="14580"/>
                </a:lnTo>
                <a:lnTo>
                  <a:pt x="9495" y="14244"/>
                </a:lnTo>
                <a:lnTo>
                  <a:pt x="9663" y="13891"/>
                </a:lnTo>
                <a:lnTo>
                  <a:pt x="9855" y="13611"/>
                </a:lnTo>
                <a:lnTo>
                  <a:pt x="10068" y="13351"/>
                </a:lnTo>
                <a:lnTo>
                  <a:pt x="10293" y="13146"/>
                </a:lnTo>
                <a:lnTo>
                  <a:pt x="10552" y="12997"/>
                </a:lnTo>
                <a:lnTo>
                  <a:pt x="10811" y="12885"/>
                </a:lnTo>
                <a:lnTo>
                  <a:pt x="11069" y="12866"/>
                </a:lnTo>
                <a:lnTo>
                  <a:pt x="11351" y="12885"/>
                </a:lnTo>
                <a:lnTo>
                  <a:pt x="11610" y="12997"/>
                </a:lnTo>
                <a:lnTo>
                  <a:pt x="11846" y="13183"/>
                </a:lnTo>
                <a:lnTo>
                  <a:pt x="12060" y="13388"/>
                </a:lnTo>
                <a:lnTo>
                  <a:pt x="12251" y="13648"/>
                </a:lnTo>
                <a:lnTo>
                  <a:pt x="12419" y="13928"/>
                </a:lnTo>
                <a:lnTo>
                  <a:pt x="12555" y="14244"/>
                </a:lnTo>
                <a:lnTo>
                  <a:pt x="12690" y="14617"/>
                </a:lnTo>
                <a:lnTo>
                  <a:pt x="12768" y="15008"/>
                </a:lnTo>
                <a:lnTo>
                  <a:pt x="12836" y="15399"/>
                </a:lnTo>
                <a:lnTo>
                  <a:pt x="12858" y="15753"/>
                </a:lnTo>
                <a:lnTo>
                  <a:pt x="12858" y="16144"/>
                </a:lnTo>
                <a:lnTo>
                  <a:pt x="12813" y="16535"/>
                </a:lnTo>
                <a:lnTo>
                  <a:pt x="12746" y="16888"/>
                </a:lnTo>
                <a:lnTo>
                  <a:pt x="12667" y="17224"/>
                </a:lnTo>
                <a:lnTo>
                  <a:pt x="12510" y="17503"/>
                </a:lnTo>
                <a:lnTo>
                  <a:pt x="12228" y="18043"/>
                </a:lnTo>
                <a:lnTo>
                  <a:pt x="11970" y="18546"/>
                </a:lnTo>
                <a:lnTo>
                  <a:pt x="11868" y="18751"/>
                </a:lnTo>
                <a:lnTo>
                  <a:pt x="11778" y="18974"/>
                </a:lnTo>
                <a:lnTo>
                  <a:pt x="11711" y="19179"/>
                </a:lnTo>
                <a:lnTo>
                  <a:pt x="11666" y="19365"/>
                </a:lnTo>
                <a:lnTo>
                  <a:pt x="11632" y="19570"/>
                </a:lnTo>
                <a:lnTo>
                  <a:pt x="11632" y="19756"/>
                </a:lnTo>
                <a:lnTo>
                  <a:pt x="11632" y="19942"/>
                </a:lnTo>
                <a:lnTo>
                  <a:pt x="11643" y="20110"/>
                </a:lnTo>
                <a:lnTo>
                  <a:pt x="11711" y="20296"/>
                </a:lnTo>
                <a:lnTo>
                  <a:pt x="11801" y="20464"/>
                </a:lnTo>
                <a:lnTo>
                  <a:pt x="11891" y="20650"/>
                </a:lnTo>
                <a:lnTo>
                  <a:pt x="12037" y="20836"/>
                </a:lnTo>
                <a:lnTo>
                  <a:pt x="12206" y="21004"/>
                </a:lnTo>
                <a:lnTo>
                  <a:pt x="12419" y="21190"/>
                </a:lnTo>
                <a:lnTo>
                  <a:pt x="12667" y="21320"/>
                </a:lnTo>
                <a:lnTo>
                  <a:pt x="12960" y="21432"/>
                </a:lnTo>
                <a:lnTo>
                  <a:pt x="13286" y="21544"/>
                </a:lnTo>
                <a:lnTo>
                  <a:pt x="13612" y="21655"/>
                </a:lnTo>
                <a:lnTo>
                  <a:pt x="13983" y="21693"/>
                </a:lnTo>
                <a:lnTo>
                  <a:pt x="14343" y="21730"/>
                </a:lnTo>
                <a:lnTo>
                  <a:pt x="14715" y="21730"/>
                </a:lnTo>
                <a:lnTo>
                  <a:pt x="15075" y="21730"/>
                </a:lnTo>
                <a:lnTo>
                  <a:pt x="15446" y="21655"/>
                </a:lnTo>
                <a:lnTo>
                  <a:pt x="15794" y="21581"/>
                </a:lnTo>
                <a:lnTo>
                  <a:pt x="16132" y="21432"/>
                </a:lnTo>
                <a:lnTo>
                  <a:pt x="16458" y="21302"/>
                </a:lnTo>
                <a:lnTo>
                  <a:pt x="16740" y="21078"/>
                </a:lnTo>
                <a:lnTo>
                  <a:pt x="16976" y="20836"/>
                </a:lnTo>
                <a:lnTo>
                  <a:pt x="17043" y="20650"/>
                </a:lnTo>
                <a:lnTo>
                  <a:pt x="17088" y="20426"/>
                </a:lnTo>
                <a:lnTo>
                  <a:pt x="17133" y="20222"/>
                </a:lnTo>
                <a:lnTo>
                  <a:pt x="17156" y="19980"/>
                </a:lnTo>
                <a:lnTo>
                  <a:pt x="17167" y="19477"/>
                </a:lnTo>
                <a:lnTo>
                  <a:pt x="17167" y="18974"/>
                </a:lnTo>
                <a:lnTo>
                  <a:pt x="17156" y="18397"/>
                </a:lnTo>
                <a:lnTo>
                  <a:pt x="17111" y="17820"/>
                </a:lnTo>
                <a:lnTo>
                  <a:pt x="17066" y="17261"/>
                </a:lnTo>
                <a:lnTo>
                  <a:pt x="16998" y="16646"/>
                </a:lnTo>
                <a:lnTo>
                  <a:pt x="16852" y="15511"/>
                </a:lnTo>
                <a:lnTo>
                  <a:pt x="16740" y="14393"/>
                </a:lnTo>
                <a:lnTo>
                  <a:pt x="16717" y="13928"/>
                </a:lnTo>
                <a:lnTo>
                  <a:pt x="16695" y="13462"/>
                </a:lnTo>
                <a:lnTo>
                  <a:pt x="16717" y="13071"/>
                </a:lnTo>
                <a:lnTo>
                  <a:pt x="16785" y="12755"/>
                </a:lnTo>
                <a:lnTo>
                  <a:pt x="16852" y="12419"/>
                </a:lnTo>
                <a:lnTo>
                  <a:pt x="16953" y="12140"/>
                </a:lnTo>
                <a:lnTo>
                  <a:pt x="17088" y="11898"/>
                </a:lnTo>
                <a:lnTo>
                  <a:pt x="17212" y="11675"/>
                </a:lnTo>
                <a:lnTo>
                  <a:pt x="17370" y="11470"/>
                </a:lnTo>
                <a:lnTo>
                  <a:pt x="17516" y="11284"/>
                </a:lnTo>
                <a:lnTo>
                  <a:pt x="17696" y="11135"/>
                </a:lnTo>
                <a:lnTo>
                  <a:pt x="17865" y="11042"/>
                </a:lnTo>
                <a:lnTo>
                  <a:pt x="18033" y="10930"/>
                </a:lnTo>
                <a:lnTo>
                  <a:pt x="18213" y="10893"/>
                </a:lnTo>
                <a:lnTo>
                  <a:pt x="18382" y="10893"/>
                </a:lnTo>
                <a:lnTo>
                  <a:pt x="18551" y="10967"/>
                </a:lnTo>
                <a:lnTo>
                  <a:pt x="18708" y="11042"/>
                </a:lnTo>
                <a:lnTo>
                  <a:pt x="18855" y="11172"/>
                </a:lnTo>
                <a:lnTo>
                  <a:pt x="19012" y="11358"/>
                </a:lnTo>
                <a:lnTo>
                  <a:pt x="19136" y="11600"/>
                </a:lnTo>
                <a:lnTo>
                  <a:pt x="19271" y="11861"/>
                </a:lnTo>
                <a:lnTo>
                  <a:pt x="19440" y="12028"/>
                </a:lnTo>
                <a:lnTo>
                  <a:pt x="19608" y="12177"/>
                </a:lnTo>
                <a:lnTo>
                  <a:pt x="19822" y="12289"/>
                </a:lnTo>
                <a:lnTo>
                  <a:pt x="20025" y="12289"/>
                </a:lnTo>
                <a:lnTo>
                  <a:pt x="20238" y="12289"/>
                </a:lnTo>
                <a:lnTo>
                  <a:pt x="20452" y="12215"/>
                </a:lnTo>
                <a:lnTo>
                  <a:pt x="20643" y="12103"/>
                </a:lnTo>
                <a:lnTo>
                  <a:pt x="20846" y="11973"/>
                </a:lnTo>
                <a:lnTo>
                  <a:pt x="21037" y="11786"/>
                </a:lnTo>
                <a:lnTo>
                  <a:pt x="21206" y="11563"/>
                </a:lnTo>
                <a:lnTo>
                  <a:pt x="21363" y="11321"/>
                </a:lnTo>
                <a:lnTo>
                  <a:pt x="21465" y="11079"/>
                </a:lnTo>
                <a:lnTo>
                  <a:pt x="21577" y="10744"/>
                </a:lnTo>
                <a:lnTo>
                  <a:pt x="21622" y="10427"/>
                </a:lnTo>
                <a:lnTo>
                  <a:pt x="21645" y="10111"/>
                </a:lnTo>
                <a:lnTo>
                  <a:pt x="21622" y="9608"/>
                </a:lnTo>
                <a:lnTo>
                  <a:pt x="21577" y="9142"/>
                </a:lnTo>
                <a:lnTo>
                  <a:pt x="21465" y="8751"/>
                </a:lnTo>
                <a:lnTo>
                  <a:pt x="21363" y="8397"/>
                </a:lnTo>
                <a:lnTo>
                  <a:pt x="21206" y="8062"/>
                </a:lnTo>
                <a:lnTo>
                  <a:pt x="21037" y="7820"/>
                </a:lnTo>
                <a:lnTo>
                  <a:pt x="20846" y="7597"/>
                </a:lnTo>
                <a:lnTo>
                  <a:pt x="20643" y="7429"/>
                </a:lnTo>
                <a:lnTo>
                  <a:pt x="20452" y="7317"/>
                </a:lnTo>
                <a:lnTo>
                  <a:pt x="20238" y="7206"/>
                </a:lnTo>
                <a:lnTo>
                  <a:pt x="20025" y="7168"/>
                </a:lnTo>
                <a:lnTo>
                  <a:pt x="19822" y="7206"/>
                </a:lnTo>
                <a:lnTo>
                  <a:pt x="19608" y="7243"/>
                </a:lnTo>
                <a:lnTo>
                  <a:pt x="19440" y="7355"/>
                </a:lnTo>
                <a:lnTo>
                  <a:pt x="19271" y="7504"/>
                </a:lnTo>
                <a:lnTo>
                  <a:pt x="19136" y="7708"/>
                </a:lnTo>
                <a:lnTo>
                  <a:pt x="19012" y="7895"/>
                </a:lnTo>
                <a:lnTo>
                  <a:pt x="18832" y="8025"/>
                </a:lnTo>
                <a:lnTo>
                  <a:pt x="18663" y="8174"/>
                </a:lnTo>
                <a:lnTo>
                  <a:pt x="18472" y="8248"/>
                </a:lnTo>
                <a:lnTo>
                  <a:pt x="18270" y="8286"/>
                </a:lnTo>
                <a:lnTo>
                  <a:pt x="18078" y="8323"/>
                </a:lnTo>
                <a:lnTo>
                  <a:pt x="17887" y="8323"/>
                </a:lnTo>
                <a:lnTo>
                  <a:pt x="17696" y="8248"/>
                </a:lnTo>
                <a:lnTo>
                  <a:pt x="17493" y="8174"/>
                </a:lnTo>
                <a:lnTo>
                  <a:pt x="17302" y="8062"/>
                </a:lnTo>
                <a:lnTo>
                  <a:pt x="17133" y="7969"/>
                </a:lnTo>
                <a:lnTo>
                  <a:pt x="16976" y="7783"/>
                </a:lnTo>
                <a:lnTo>
                  <a:pt x="16852" y="7597"/>
                </a:lnTo>
                <a:lnTo>
                  <a:pt x="16740" y="7429"/>
                </a:lnTo>
                <a:lnTo>
                  <a:pt x="16672" y="7168"/>
                </a:lnTo>
                <a:lnTo>
                  <a:pt x="16638" y="6926"/>
                </a:lnTo>
                <a:lnTo>
                  <a:pt x="16616" y="6498"/>
                </a:lnTo>
                <a:lnTo>
                  <a:pt x="16616" y="5772"/>
                </a:lnTo>
                <a:lnTo>
                  <a:pt x="16650" y="4915"/>
                </a:lnTo>
                <a:lnTo>
                  <a:pt x="16695" y="3928"/>
                </a:lnTo>
                <a:lnTo>
                  <a:pt x="16762" y="2960"/>
                </a:lnTo>
                <a:lnTo>
                  <a:pt x="16830" y="1992"/>
                </a:lnTo>
                <a:lnTo>
                  <a:pt x="16908" y="1173"/>
                </a:lnTo>
                <a:lnTo>
                  <a:pt x="16976" y="521"/>
                </a:lnTo>
                <a:lnTo>
                  <a:pt x="16953" y="521"/>
                </a:lnTo>
                <a:lnTo>
                  <a:pt x="16931" y="521"/>
                </a:lnTo>
                <a:lnTo>
                  <a:pt x="16267" y="484"/>
                </a:lnTo>
                <a:lnTo>
                  <a:pt x="15637" y="428"/>
                </a:lnTo>
                <a:lnTo>
                  <a:pt x="15063" y="353"/>
                </a:lnTo>
                <a:lnTo>
                  <a:pt x="14523" y="279"/>
                </a:lnTo>
                <a:lnTo>
                  <a:pt x="14040" y="167"/>
                </a:lnTo>
                <a:lnTo>
                  <a:pt x="13635" y="93"/>
                </a:lnTo>
                <a:lnTo>
                  <a:pt x="13331" y="18"/>
                </a:lnTo>
                <a:lnTo>
                  <a:pt x="13117" y="18"/>
                </a:lnTo>
                <a:lnTo>
                  <a:pt x="12982" y="18"/>
                </a:lnTo>
                <a:lnTo>
                  <a:pt x="12858" y="130"/>
                </a:lnTo>
                <a:lnTo>
                  <a:pt x="12723" y="279"/>
                </a:lnTo>
                <a:lnTo>
                  <a:pt x="12622" y="446"/>
                </a:lnTo>
                <a:lnTo>
                  <a:pt x="12510" y="670"/>
                </a:lnTo>
                <a:lnTo>
                  <a:pt x="12419" y="912"/>
                </a:lnTo>
                <a:lnTo>
                  <a:pt x="12363" y="1210"/>
                </a:lnTo>
                <a:lnTo>
                  <a:pt x="12318" y="1526"/>
                </a:lnTo>
                <a:lnTo>
                  <a:pt x="12273" y="1843"/>
                </a:lnTo>
                <a:lnTo>
                  <a:pt x="12251" y="2215"/>
                </a:lnTo>
                <a:lnTo>
                  <a:pt x="12273" y="2532"/>
                </a:lnTo>
                <a:lnTo>
                  <a:pt x="12318" y="2886"/>
                </a:lnTo>
                <a:lnTo>
                  <a:pt x="12386" y="3240"/>
                </a:lnTo>
                <a:lnTo>
                  <a:pt x="12464" y="3556"/>
                </a:lnTo>
                <a:lnTo>
                  <a:pt x="12577" y="3891"/>
                </a:lnTo>
                <a:lnTo>
                  <a:pt x="12746" y="4171"/>
                </a:lnTo>
                <a:lnTo>
                  <a:pt x="12926" y="4487"/>
                </a:lnTo>
                <a:lnTo>
                  <a:pt x="13050" y="4860"/>
                </a:lnTo>
                <a:lnTo>
                  <a:pt x="13162" y="5251"/>
                </a:lnTo>
                <a:lnTo>
                  <a:pt x="13218" y="5604"/>
                </a:lnTo>
                <a:lnTo>
                  <a:pt x="13263" y="5995"/>
                </a:lnTo>
                <a:lnTo>
                  <a:pt x="13241" y="6386"/>
                </a:lnTo>
                <a:lnTo>
                  <a:pt x="13218" y="6740"/>
                </a:lnTo>
                <a:lnTo>
                  <a:pt x="13139" y="7094"/>
                </a:lnTo>
                <a:lnTo>
                  <a:pt x="13050" y="7429"/>
                </a:lnTo>
                <a:lnTo>
                  <a:pt x="12903" y="7746"/>
                </a:lnTo>
                <a:lnTo>
                  <a:pt x="12723" y="8025"/>
                </a:lnTo>
                <a:lnTo>
                  <a:pt x="12532" y="8286"/>
                </a:lnTo>
                <a:lnTo>
                  <a:pt x="12318" y="8491"/>
                </a:lnTo>
                <a:lnTo>
                  <a:pt x="12060" y="8677"/>
                </a:lnTo>
                <a:lnTo>
                  <a:pt x="11756" y="8788"/>
                </a:lnTo>
                <a:lnTo>
                  <a:pt x="11452" y="8826"/>
                </a:lnTo>
                <a:lnTo>
                  <a:pt x="11283" y="8826"/>
                </a:lnTo>
                <a:lnTo>
                  <a:pt x="11126" y="8826"/>
                </a:lnTo>
                <a:lnTo>
                  <a:pt x="11002" y="8788"/>
                </a:lnTo>
                <a:lnTo>
                  <a:pt x="10845" y="8714"/>
                </a:lnTo>
                <a:lnTo>
                  <a:pt x="10721" y="8640"/>
                </a:lnTo>
                <a:lnTo>
                  <a:pt x="10608" y="8565"/>
                </a:lnTo>
                <a:lnTo>
                  <a:pt x="10485" y="8453"/>
                </a:lnTo>
                <a:lnTo>
                  <a:pt x="10372" y="8323"/>
                </a:lnTo>
                <a:lnTo>
                  <a:pt x="10181" y="8062"/>
                </a:lnTo>
                <a:lnTo>
                  <a:pt x="10035" y="7746"/>
                </a:lnTo>
                <a:lnTo>
                  <a:pt x="9900" y="7392"/>
                </a:lnTo>
                <a:lnTo>
                  <a:pt x="9787" y="7001"/>
                </a:lnTo>
                <a:lnTo>
                  <a:pt x="9731" y="6610"/>
                </a:lnTo>
                <a:lnTo>
                  <a:pt x="9686" y="6219"/>
                </a:lnTo>
                <a:lnTo>
                  <a:pt x="9663" y="5772"/>
                </a:lnTo>
                <a:lnTo>
                  <a:pt x="9686" y="5381"/>
                </a:lnTo>
                <a:lnTo>
                  <a:pt x="9753" y="4990"/>
                </a:lnTo>
                <a:lnTo>
                  <a:pt x="9832" y="4636"/>
                </a:lnTo>
                <a:lnTo>
                  <a:pt x="9945" y="4320"/>
                </a:lnTo>
                <a:lnTo>
                  <a:pt x="10068" y="4022"/>
                </a:lnTo>
                <a:lnTo>
                  <a:pt x="10203" y="3817"/>
                </a:lnTo>
                <a:lnTo>
                  <a:pt x="10316" y="3593"/>
                </a:lnTo>
                <a:lnTo>
                  <a:pt x="10395" y="3351"/>
                </a:lnTo>
                <a:lnTo>
                  <a:pt x="10462" y="3109"/>
                </a:lnTo>
                <a:lnTo>
                  <a:pt x="10507" y="2848"/>
                </a:lnTo>
                <a:lnTo>
                  <a:pt x="10530" y="2606"/>
                </a:lnTo>
                <a:lnTo>
                  <a:pt x="10507" y="2346"/>
                </a:lnTo>
                <a:lnTo>
                  <a:pt x="10462" y="2141"/>
                </a:lnTo>
                <a:lnTo>
                  <a:pt x="10395" y="1880"/>
                </a:lnTo>
                <a:lnTo>
                  <a:pt x="10293" y="1638"/>
                </a:lnTo>
                <a:lnTo>
                  <a:pt x="10158" y="1415"/>
                </a:lnTo>
                <a:lnTo>
                  <a:pt x="9967" y="1210"/>
                </a:lnTo>
                <a:lnTo>
                  <a:pt x="9753" y="986"/>
                </a:lnTo>
                <a:lnTo>
                  <a:pt x="9495" y="819"/>
                </a:lnTo>
                <a:lnTo>
                  <a:pt x="9191" y="670"/>
                </a:lnTo>
                <a:lnTo>
                  <a:pt x="8842" y="521"/>
                </a:lnTo>
                <a:lnTo>
                  <a:pt x="8471" y="446"/>
                </a:lnTo>
                <a:lnTo>
                  <a:pt x="7998" y="428"/>
                </a:lnTo>
                <a:lnTo>
                  <a:pt x="7413" y="428"/>
                </a:lnTo>
                <a:lnTo>
                  <a:pt x="6817" y="446"/>
                </a:lnTo>
                <a:lnTo>
                  <a:pt x="6187" y="521"/>
                </a:lnTo>
                <a:lnTo>
                  <a:pt x="5602" y="633"/>
                </a:lnTo>
                <a:lnTo>
                  <a:pt x="5107" y="744"/>
                </a:lnTo>
                <a:lnTo>
                  <a:pt x="4725" y="856"/>
                </a:lnTo>
                <a:lnTo>
                  <a:pt x="4848" y="1564"/>
                </a:lnTo>
                <a:lnTo>
                  <a:pt x="5028" y="2495"/>
                </a:lnTo>
                <a:lnTo>
                  <a:pt x="5175" y="3556"/>
                </a:lnTo>
                <a:lnTo>
                  <a:pt x="5298" y="4673"/>
                </a:lnTo>
                <a:lnTo>
                  <a:pt x="5343" y="5213"/>
                </a:lnTo>
                <a:lnTo>
                  <a:pt x="5388" y="5753"/>
                </a:lnTo>
                <a:lnTo>
                  <a:pt x="5411" y="6275"/>
                </a:lnTo>
                <a:lnTo>
                  <a:pt x="5411" y="6740"/>
                </a:lnTo>
                <a:lnTo>
                  <a:pt x="5366" y="7168"/>
                </a:lnTo>
                <a:lnTo>
                  <a:pt x="5321" y="7541"/>
                </a:lnTo>
                <a:lnTo>
                  <a:pt x="5287" y="7708"/>
                </a:lnTo>
                <a:lnTo>
                  <a:pt x="5242" y="7857"/>
                </a:lnTo>
                <a:lnTo>
                  <a:pt x="5197" y="7969"/>
                </a:lnTo>
                <a:lnTo>
                  <a:pt x="5130" y="8062"/>
                </a:lnTo>
                <a:lnTo>
                  <a:pt x="5006" y="8248"/>
                </a:lnTo>
                <a:lnTo>
                  <a:pt x="4848" y="8397"/>
                </a:lnTo>
                <a:lnTo>
                  <a:pt x="4725" y="8528"/>
                </a:lnTo>
                <a:lnTo>
                  <a:pt x="4567" y="8640"/>
                </a:lnTo>
                <a:lnTo>
                  <a:pt x="4421" y="8714"/>
                </a:lnTo>
                <a:lnTo>
                  <a:pt x="4263" y="8751"/>
                </a:lnTo>
                <a:lnTo>
                  <a:pt x="4095" y="8788"/>
                </a:lnTo>
                <a:lnTo>
                  <a:pt x="3948" y="8788"/>
                </a:lnTo>
                <a:lnTo>
                  <a:pt x="3791" y="8751"/>
                </a:lnTo>
                <a:lnTo>
                  <a:pt x="3667" y="8714"/>
                </a:lnTo>
                <a:lnTo>
                  <a:pt x="3510" y="8677"/>
                </a:lnTo>
                <a:lnTo>
                  <a:pt x="3386" y="8602"/>
                </a:lnTo>
                <a:lnTo>
                  <a:pt x="3251" y="8491"/>
                </a:lnTo>
                <a:lnTo>
                  <a:pt x="3127" y="8360"/>
                </a:lnTo>
                <a:lnTo>
                  <a:pt x="3015" y="8248"/>
                </a:lnTo>
                <a:lnTo>
                  <a:pt x="2925" y="8062"/>
                </a:lnTo>
                <a:lnTo>
                  <a:pt x="2778" y="7857"/>
                </a:lnTo>
                <a:lnTo>
                  <a:pt x="2610" y="7671"/>
                </a:lnTo>
                <a:lnTo>
                  <a:pt x="2407" y="7541"/>
                </a:lnTo>
                <a:lnTo>
                  <a:pt x="2171" y="7466"/>
                </a:lnTo>
                <a:lnTo>
                  <a:pt x="1957" y="7429"/>
                </a:lnTo>
                <a:lnTo>
                  <a:pt x="1698" y="7429"/>
                </a:lnTo>
                <a:lnTo>
                  <a:pt x="1462" y="7466"/>
                </a:lnTo>
                <a:lnTo>
                  <a:pt x="1226" y="7559"/>
                </a:lnTo>
                <a:lnTo>
                  <a:pt x="989" y="7708"/>
                </a:lnTo>
                <a:lnTo>
                  <a:pt x="776" y="7932"/>
                </a:lnTo>
                <a:lnTo>
                  <a:pt x="551" y="8211"/>
                </a:lnTo>
                <a:lnTo>
                  <a:pt x="382" y="8528"/>
                </a:lnTo>
                <a:lnTo>
                  <a:pt x="315" y="8714"/>
                </a:lnTo>
                <a:lnTo>
                  <a:pt x="236" y="8919"/>
                </a:lnTo>
                <a:lnTo>
                  <a:pt x="191" y="9142"/>
                </a:lnTo>
                <a:lnTo>
                  <a:pt x="123" y="9347"/>
                </a:lnTo>
                <a:lnTo>
                  <a:pt x="78" y="9608"/>
                </a:lnTo>
                <a:lnTo>
                  <a:pt x="56" y="9887"/>
                </a:lnTo>
                <a:lnTo>
                  <a:pt x="33" y="10185"/>
                </a:lnTo>
                <a:lnTo>
                  <a:pt x="33" y="10464"/>
                </a:lnTo>
                <a:lnTo>
                  <a:pt x="33" y="10706"/>
                </a:lnTo>
                <a:lnTo>
                  <a:pt x="56" y="10967"/>
                </a:lnTo>
                <a:lnTo>
                  <a:pt x="78" y="11172"/>
                </a:lnTo>
                <a:lnTo>
                  <a:pt x="123" y="11395"/>
                </a:lnTo>
                <a:lnTo>
                  <a:pt x="168" y="11600"/>
                </a:lnTo>
                <a:lnTo>
                  <a:pt x="236" y="11786"/>
                </a:lnTo>
                <a:lnTo>
                  <a:pt x="292" y="11973"/>
                </a:lnTo>
                <a:lnTo>
                  <a:pt x="382" y="12140"/>
                </a:lnTo>
                <a:lnTo>
                  <a:pt x="540" y="12419"/>
                </a:lnTo>
                <a:lnTo>
                  <a:pt x="731" y="12680"/>
                </a:lnTo>
                <a:lnTo>
                  <a:pt x="944" y="12866"/>
                </a:lnTo>
                <a:lnTo>
                  <a:pt x="1158" y="12997"/>
                </a:lnTo>
                <a:lnTo>
                  <a:pt x="1395" y="13108"/>
                </a:lnTo>
                <a:lnTo>
                  <a:pt x="1608" y="13183"/>
                </a:lnTo>
                <a:lnTo>
                  <a:pt x="1856" y="13183"/>
                </a:lnTo>
                <a:lnTo>
                  <a:pt x="2070" y="13146"/>
                </a:lnTo>
                <a:lnTo>
                  <a:pt x="2261" y="13071"/>
                </a:lnTo>
                <a:lnTo>
                  <a:pt x="2430" y="12960"/>
                </a:lnTo>
                <a:lnTo>
                  <a:pt x="2587" y="12792"/>
                </a:lnTo>
                <a:lnTo>
                  <a:pt x="2688" y="12606"/>
                </a:lnTo>
                <a:lnTo>
                  <a:pt x="2801" y="12419"/>
                </a:lnTo>
                <a:lnTo>
                  <a:pt x="2925" y="12289"/>
                </a:lnTo>
                <a:lnTo>
                  <a:pt x="3082" y="12177"/>
                </a:lnTo>
                <a:lnTo>
                  <a:pt x="3228" y="12103"/>
                </a:lnTo>
                <a:lnTo>
                  <a:pt x="3408" y="12103"/>
                </a:lnTo>
                <a:lnTo>
                  <a:pt x="3577" y="12103"/>
                </a:lnTo>
                <a:lnTo>
                  <a:pt x="3723" y="12177"/>
                </a:lnTo>
                <a:lnTo>
                  <a:pt x="3903" y="12252"/>
                </a:lnTo>
                <a:lnTo>
                  <a:pt x="4072" y="12364"/>
                </a:lnTo>
                <a:lnTo>
                  <a:pt x="4230" y="12494"/>
                </a:lnTo>
                <a:lnTo>
                  <a:pt x="4353" y="12643"/>
                </a:lnTo>
                <a:lnTo>
                  <a:pt x="4488" y="12829"/>
                </a:lnTo>
                <a:lnTo>
                  <a:pt x="4567" y="13034"/>
                </a:lnTo>
                <a:lnTo>
                  <a:pt x="4657" y="13257"/>
                </a:lnTo>
                <a:lnTo>
                  <a:pt x="4702" y="13462"/>
                </a:lnTo>
                <a:lnTo>
                  <a:pt x="4725" y="13686"/>
                </a:lnTo>
                <a:lnTo>
                  <a:pt x="4702" y="14282"/>
                </a:lnTo>
                <a:lnTo>
                  <a:pt x="4657" y="15045"/>
                </a:lnTo>
                <a:lnTo>
                  <a:pt x="4612" y="15976"/>
                </a:lnTo>
                <a:lnTo>
                  <a:pt x="4590" y="16926"/>
                </a:lnTo>
                <a:lnTo>
                  <a:pt x="4567" y="17968"/>
                </a:lnTo>
                <a:lnTo>
                  <a:pt x="4567" y="19011"/>
                </a:lnTo>
                <a:lnTo>
                  <a:pt x="4590" y="19514"/>
                </a:lnTo>
                <a:lnTo>
                  <a:pt x="4612" y="19980"/>
                </a:lnTo>
                <a:lnTo>
                  <a:pt x="4657" y="20426"/>
                </a:lnTo>
                <a:lnTo>
                  <a:pt x="4725" y="20836"/>
                </a:lnTo>
                <a:lnTo>
                  <a:pt x="4848" y="20929"/>
                </a:lnTo>
                <a:lnTo>
                  <a:pt x="5040" y="21004"/>
                </a:lnTo>
                <a:lnTo>
                  <a:pt x="5265" y="21078"/>
                </a:lnTo>
                <a:lnTo>
                  <a:pt x="5478" y="21115"/>
                </a:lnTo>
                <a:lnTo>
                  <a:pt x="6041" y="21115"/>
                </a:lnTo>
                <a:lnTo>
                  <a:pt x="6637" y="21078"/>
                </a:lnTo>
                <a:lnTo>
                  <a:pt x="7312" y="21004"/>
                </a:lnTo>
                <a:lnTo>
                  <a:pt x="7998" y="20929"/>
                </a:lnTo>
                <a:lnTo>
                  <a:pt x="8696" y="20855"/>
                </a:lnTo>
                <a:lnTo>
                  <a:pt x="9360" y="20836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17" name="Puzzle3"/>
          <p:cNvSpPr>
            <a:spLocks noEditPoints="1" noChangeArrowheads="1"/>
          </p:cNvSpPr>
          <p:nvPr/>
        </p:nvSpPr>
        <p:spPr bwMode="auto">
          <a:xfrm>
            <a:off x="4645636" y="2179319"/>
            <a:ext cx="1012316" cy="1221887"/>
          </a:xfrm>
          <a:custGeom>
            <a:avLst/>
            <a:gdLst>
              <a:gd name="T0" fmla="*/ 10391 w 21600"/>
              <a:gd name="T1" fmla="*/ 15806 h 21600"/>
              <a:gd name="T2" fmla="*/ 20551 w 21600"/>
              <a:gd name="T3" fmla="*/ 21088 h 21600"/>
              <a:gd name="T4" fmla="*/ 13180 w 21600"/>
              <a:gd name="T5" fmla="*/ 13801 h 21600"/>
              <a:gd name="T6" fmla="*/ 20551 w 21600"/>
              <a:gd name="T7" fmla="*/ 7025 h 21600"/>
              <a:gd name="T8" fmla="*/ 10500 w 21600"/>
              <a:gd name="T9" fmla="*/ 52 h 21600"/>
              <a:gd name="T10" fmla="*/ 692 w 21600"/>
              <a:gd name="T11" fmla="*/ 6802 h 21600"/>
              <a:gd name="T12" fmla="*/ 8064 w 21600"/>
              <a:gd name="T13" fmla="*/ 13526 h 21600"/>
              <a:gd name="T14" fmla="*/ 692 w 21600"/>
              <a:gd name="T15" fmla="*/ 21088 h 21600"/>
              <a:gd name="T16" fmla="*/ 2273 w 21600"/>
              <a:gd name="T17" fmla="*/ 7719 h 21600"/>
              <a:gd name="T18" fmla="*/ 19149 w 21600"/>
              <a:gd name="T19" fmla="*/ 20237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6625" y="20892"/>
                </a:moveTo>
                <a:lnTo>
                  <a:pt x="7105" y="21023"/>
                </a:lnTo>
                <a:lnTo>
                  <a:pt x="7513" y="21088"/>
                </a:lnTo>
                <a:lnTo>
                  <a:pt x="7922" y="21115"/>
                </a:lnTo>
                <a:lnTo>
                  <a:pt x="8242" y="21115"/>
                </a:lnTo>
                <a:lnTo>
                  <a:pt x="8544" y="21062"/>
                </a:lnTo>
                <a:lnTo>
                  <a:pt x="8810" y="20997"/>
                </a:lnTo>
                <a:lnTo>
                  <a:pt x="9023" y="20892"/>
                </a:lnTo>
                <a:lnTo>
                  <a:pt x="9148" y="20761"/>
                </a:lnTo>
                <a:lnTo>
                  <a:pt x="9290" y="20616"/>
                </a:lnTo>
                <a:lnTo>
                  <a:pt x="9361" y="20459"/>
                </a:lnTo>
                <a:lnTo>
                  <a:pt x="9396" y="20289"/>
                </a:lnTo>
                <a:lnTo>
                  <a:pt x="9396" y="20092"/>
                </a:lnTo>
                <a:lnTo>
                  <a:pt x="9325" y="19909"/>
                </a:lnTo>
                <a:lnTo>
                  <a:pt x="9219" y="19738"/>
                </a:lnTo>
                <a:lnTo>
                  <a:pt x="9094" y="19555"/>
                </a:lnTo>
                <a:lnTo>
                  <a:pt x="8917" y="19384"/>
                </a:lnTo>
                <a:lnTo>
                  <a:pt x="8650" y="19162"/>
                </a:lnTo>
                <a:lnTo>
                  <a:pt x="8437" y="18900"/>
                </a:lnTo>
                <a:lnTo>
                  <a:pt x="8277" y="18624"/>
                </a:lnTo>
                <a:lnTo>
                  <a:pt x="8135" y="18349"/>
                </a:lnTo>
                <a:lnTo>
                  <a:pt x="8028" y="18048"/>
                </a:lnTo>
                <a:lnTo>
                  <a:pt x="7993" y="17746"/>
                </a:lnTo>
                <a:lnTo>
                  <a:pt x="7993" y="17471"/>
                </a:lnTo>
                <a:lnTo>
                  <a:pt x="8028" y="17169"/>
                </a:lnTo>
                <a:lnTo>
                  <a:pt x="8135" y="16920"/>
                </a:lnTo>
                <a:lnTo>
                  <a:pt x="8277" y="16671"/>
                </a:lnTo>
                <a:lnTo>
                  <a:pt x="8366" y="16540"/>
                </a:lnTo>
                <a:lnTo>
                  <a:pt x="8473" y="16409"/>
                </a:lnTo>
                <a:lnTo>
                  <a:pt x="8615" y="16317"/>
                </a:lnTo>
                <a:lnTo>
                  <a:pt x="8739" y="16213"/>
                </a:lnTo>
                <a:lnTo>
                  <a:pt x="8881" y="16134"/>
                </a:lnTo>
                <a:lnTo>
                  <a:pt x="9059" y="16055"/>
                </a:lnTo>
                <a:lnTo>
                  <a:pt x="9254" y="15990"/>
                </a:lnTo>
                <a:lnTo>
                  <a:pt x="9432" y="15911"/>
                </a:lnTo>
                <a:lnTo>
                  <a:pt x="9663" y="15885"/>
                </a:lnTo>
                <a:lnTo>
                  <a:pt x="9876" y="15833"/>
                </a:lnTo>
                <a:lnTo>
                  <a:pt x="10142" y="15806"/>
                </a:lnTo>
                <a:lnTo>
                  <a:pt x="10391" y="15806"/>
                </a:lnTo>
                <a:lnTo>
                  <a:pt x="10728" y="15806"/>
                </a:lnTo>
                <a:lnTo>
                  <a:pt x="10995" y="15806"/>
                </a:lnTo>
                <a:lnTo>
                  <a:pt x="11279" y="15833"/>
                </a:lnTo>
                <a:lnTo>
                  <a:pt x="11546" y="15885"/>
                </a:lnTo>
                <a:lnTo>
                  <a:pt x="11776" y="15937"/>
                </a:lnTo>
                <a:lnTo>
                  <a:pt x="12025" y="15990"/>
                </a:lnTo>
                <a:lnTo>
                  <a:pt x="12221" y="16055"/>
                </a:lnTo>
                <a:lnTo>
                  <a:pt x="12434" y="16134"/>
                </a:lnTo>
                <a:lnTo>
                  <a:pt x="12611" y="16213"/>
                </a:lnTo>
                <a:lnTo>
                  <a:pt x="12771" y="16317"/>
                </a:lnTo>
                <a:lnTo>
                  <a:pt x="12913" y="16409"/>
                </a:lnTo>
                <a:lnTo>
                  <a:pt x="13038" y="16514"/>
                </a:lnTo>
                <a:lnTo>
                  <a:pt x="13251" y="16737"/>
                </a:lnTo>
                <a:lnTo>
                  <a:pt x="13428" y="16986"/>
                </a:lnTo>
                <a:lnTo>
                  <a:pt x="13517" y="17248"/>
                </a:lnTo>
                <a:lnTo>
                  <a:pt x="13588" y="17523"/>
                </a:lnTo>
                <a:lnTo>
                  <a:pt x="13588" y="17799"/>
                </a:lnTo>
                <a:lnTo>
                  <a:pt x="13517" y="18074"/>
                </a:lnTo>
                <a:lnTo>
                  <a:pt x="13428" y="18323"/>
                </a:lnTo>
                <a:lnTo>
                  <a:pt x="13286" y="18572"/>
                </a:lnTo>
                <a:lnTo>
                  <a:pt x="13109" y="18808"/>
                </a:lnTo>
                <a:lnTo>
                  <a:pt x="12878" y="19031"/>
                </a:lnTo>
                <a:lnTo>
                  <a:pt x="12434" y="19411"/>
                </a:lnTo>
                <a:lnTo>
                  <a:pt x="12132" y="19738"/>
                </a:lnTo>
                <a:lnTo>
                  <a:pt x="12025" y="19856"/>
                </a:lnTo>
                <a:lnTo>
                  <a:pt x="11919" y="20014"/>
                </a:lnTo>
                <a:lnTo>
                  <a:pt x="11883" y="20132"/>
                </a:lnTo>
                <a:lnTo>
                  <a:pt x="11883" y="20263"/>
                </a:lnTo>
                <a:lnTo>
                  <a:pt x="11883" y="20394"/>
                </a:lnTo>
                <a:lnTo>
                  <a:pt x="11954" y="20485"/>
                </a:lnTo>
                <a:lnTo>
                  <a:pt x="12061" y="20590"/>
                </a:lnTo>
                <a:lnTo>
                  <a:pt x="12185" y="20695"/>
                </a:lnTo>
                <a:lnTo>
                  <a:pt x="12327" y="20787"/>
                </a:lnTo>
                <a:lnTo>
                  <a:pt x="12540" y="20892"/>
                </a:lnTo>
                <a:lnTo>
                  <a:pt x="12771" y="20997"/>
                </a:lnTo>
                <a:lnTo>
                  <a:pt x="13073" y="21088"/>
                </a:lnTo>
                <a:lnTo>
                  <a:pt x="13428" y="21193"/>
                </a:lnTo>
                <a:lnTo>
                  <a:pt x="13873" y="21298"/>
                </a:lnTo>
                <a:lnTo>
                  <a:pt x="14317" y="21390"/>
                </a:lnTo>
                <a:lnTo>
                  <a:pt x="14778" y="21468"/>
                </a:lnTo>
                <a:lnTo>
                  <a:pt x="15294" y="21547"/>
                </a:lnTo>
                <a:lnTo>
                  <a:pt x="15809" y="21600"/>
                </a:lnTo>
                <a:lnTo>
                  <a:pt x="16359" y="21652"/>
                </a:lnTo>
                <a:lnTo>
                  <a:pt x="16875" y="21678"/>
                </a:lnTo>
                <a:lnTo>
                  <a:pt x="17407" y="21678"/>
                </a:lnTo>
                <a:lnTo>
                  <a:pt x="17958" y="21678"/>
                </a:lnTo>
                <a:lnTo>
                  <a:pt x="18473" y="21652"/>
                </a:lnTo>
                <a:lnTo>
                  <a:pt x="18953" y="21573"/>
                </a:lnTo>
                <a:lnTo>
                  <a:pt x="19397" y="21495"/>
                </a:lnTo>
                <a:lnTo>
                  <a:pt x="19841" y="21390"/>
                </a:lnTo>
                <a:lnTo>
                  <a:pt x="20214" y="21272"/>
                </a:lnTo>
                <a:lnTo>
                  <a:pt x="20551" y="21088"/>
                </a:lnTo>
                <a:lnTo>
                  <a:pt x="20480" y="20787"/>
                </a:lnTo>
                <a:lnTo>
                  <a:pt x="20409" y="20485"/>
                </a:lnTo>
                <a:lnTo>
                  <a:pt x="20356" y="20158"/>
                </a:lnTo>
                <a:lnTo>
                  <a:pt x="20356" y="19804"/>
                </a:lnTo>
                <a:lnTo>
                  <a:pt x="20321" y="19083"/>
                </a:lnTo>
                <a:lnTo>
                  <a:pt x="20356" y="18349"/>
                </a:lnTo>
                <a:lnTo>
                  <a:pt x="20409" y="17641"/>
                </a:lnTo>
                <a:lnTo>
                  <a:pt x="20480" y="17012"/>
                </a:lnTo>
                <a:lnTo>
                  <a:pt x="20551" y="16488"/>
                </a:lnTo>
                <a:lnTo>
                  <a:pt x="20551" y="16055"/>
                </a:lnTo>
                <a:lnTo>
                  <a:pt x="20551" y="15911"/>
                </a:lnTo>
                <a:lnTo>
                  <a:pt x="20445" y="15754"/>
                </a:lnTo>
                <a:lnTo>
                  <a:pt x="20356" y="15610"/>
                </a:lnTo>
                <a:lnTo>
                  <a:pt x="20178" y="15452"/>
                </a:lnTo>
                <a:lnTo>
                  <a:pt x="20001" y="15334"/>
                </a:lnTo>
                <a:lnTo>
                  <a:pt x="19770" y="15230"/>
                </a:lnTo>
                <a:lnTo>
                  <a:pt x="19521" y="15125"/>
                </a:lnTo>
                <a:lnTo>
                  <a:pt x="19290" y="15059"/>
                </a:lnTo>
                <a:lnTo>
                  <a:pt x="19024" y="15007"/>
                </a:lnTo>
                <a:lnTo>
                  <a:pt x="18740" y="14954"/>
                </a:lnTo>
                <a:lnTo>
                  <a:pt x="18509" y="14954"/>
                </a:lnTo>
                <a:lnTo>
                  <a:pt x="18225" y="14954"/>
                </a:lnTo>
                <a:lnTo>
                  <a:pt x="17994" y="15007"/>
                </a:lnTo>
                <a:lnTo>
                  <a:pt x="17763" y="15085"/>
                </a:lnTo>
                <a:lnTo>
                  <a:pt x="17550" y="15177"/>
                </a:lnTo>
                <a:lnTo>
                  <a:pt x="17372" y="15308"/>
                </a:lnTo>
                <a:lnTo>
                  <a:pt x="17176" y="15426"/>
                </a:lnTo>
                <a:lnTo>
                  <a:pt x="16928" y="15557"/>
                </a:lnTo>
                <a:lnTo>
                  <a:pt x="16661" y="15636"/>
                </a:lnTo>
                <a:lnTo>
                  <a:pt x="16359" y="15688"/>
                </a:lnTo>
                <a:lnTo>
                  <a:pt x="16022" y="15715"/>
                </a:lnTo>
                <a:lnTo>
                  <a:pt x="15667" y="15688"/>
                </a:lnTo>
                <a:lnTo>
                  <a:pt x="15294" y="15662"/>
                </a:lnTo>
                <a:lnTo>
                  <a:pt x="14956" y="15583"/>
                </a:lnTo>
                <a:lnTo>
                  <a:pt x="14619" y="15479"/>
                </a:lnTo>
                <a:lnTo>
                  <a:pt x="14281" y="15334"/>
                </a:lnTo>
                <a:lnTo>
                  <a:pt x="13961" y="15177"/>
                </a:lnTo>
                <a:lnTo>
                  <a:pt x="13695" y="14981"/>
                </a:lnTo>
                <a:lnTo>
                  <a:pt x="13588" y="14850"/>
                </a:lnTo>
                <a:lnTo>
                  <a:pt x="13482" y="14732"/>
                </a:lnTo>
                <a:lnTo>
                  <a:pt x="13393" y="14600"/>
                </a:lnTo>
                <a:lnTo>
                  <a:pt x="13322" y="14456"/>
                </a:lnTo>
                <a:lnTo>
                  <a:pt x="13251" y="14299"/>
                </a:lnTo>
                <a:lnTo>
                  <a:pt x="13215" y="14155"/>
                </a:lnTo>
                <a:lnTo>
                  <a:pt x="13180" y="13971"/>
                </a:lnTo>
                <a:lnTo>
                  <a:pt x="13180" y="13801"/>
                </a:lnTo>
                <a:lnTo>
                  <a:pt x="13180" y="13591"/>
                </a:lnTo>
                <a:lnTo>
                  <a:pt x="13215" y="13395"/>
                </a:lnTo>
                <a:lnTo>
                  <a:pt x="13251" y="13198"/>
                </a:lnTo>
                <a:lnTo>
                  <a:pt x="13322" y="13015"/>
                </a:lnTo>
                <a:lnTo>
                  <a:pt x="13393" y="12870"/>
                </a:lnTo>
                <a:lnTo>
                  <a:pt x="13482" y="12713"/>
                </a:lnTo>
                <a:lnTo>
                  <a:pt x="13588" y="12569"/>
                </a:lnTo>
                <a:lnTo>
                  <a:pt x="13730" y="12438"/>
                </a:lnTo>
                <a:lnTo>
                  <a:pt x="13997" y="12215"/>
                </a:lnTo>
                <a:lnTo>
                  <a:pt x="14334" y="12005"/>
                </a:lnTo>
                <a:lnTo>
                  <a:pt x="14690" y="11861"/>
                </a:lnTo>
                <a:lnTo>
                  <a:pt x="15063" y="11756"/>
                </a:lnTo>
                <a:lnTo>
                  <a:pt x="15436" y="11678"/>
                </a:lnTo>
                <a:lnTo>
                  <a:pt x="15809" y="11638"/>
                </a:lnTo>
                <a:lnTo>
                  <a:pt x="16182" y="11638"/>
                </a:lnTo>
                <a:lnTo>
                  <a:pt x="16555" y="11678"/>
                </a:lnTo>
                <a:lnTo>
                  <a:pt x="16910" y="11730"/>
                </a:lnTo>
                <a:lnTo>
                  <a:pt x="17248" y="11835"/>
                </a:lnTo>
                <a:lnTo>
                  <a:pt x="17514" y="11966"/>
                </a:lnTo>
                <a:lnTo>
                  <a:pt x="17763" y="12110"/>
                </a:lnTo>
                <a:lnTo>
                  <a:pt x="17887" y="12215"/>
                </a:lnTo>
                <a:lnTo>
                  <a:pt x="18065" y="12307"/>
                </a:lnTo>
                <a:lnTo>
                  <a:pt x="18260" y="12412"/>
                </a:lnTo>
                <a:lnTo>
                  <a:pt x="18438" y="12464"/>
                </a:lnTo>
                <a:lnTo>
                  <a:pt x="18669" y="12543"/>
                </a:lnTo>
                <a:lnTo>
                  <a:pt x="18882" y="12569"/>
                </a:lnTo>
                <a:lnTo>
                  <a:pt x="19113" y="12595"/>
                </a:lnTo>
                <a:lnTo>
                  <a:pt x="19361" y="12608"/>
                </a:lnTo>
                <a:lnTo>
                  <a:pt x="19592" y="12608"/>
                </a:lnTo>
                <a:lnTo>
                  <a:pt x="19841" y="12595"/>
                </a:lnTo>
                <a:lnTo>
                  <a:pt x="20072" y="12543"/>
                </a:lnTo>
                <a:lnTo>
                  <a:pt x="20321" y="12490"/>
                </a:lnTo>
                <a:lnTo>
                  <a:pt x="20551" y="12438"/>
                </a:lnTo>
                <a:lnTo>
                  <a:pt x="20800" y="12333"/>
                </a:lnTo>
                <a:lnTo>
                  <a:pt x="20996" y="12241"/>
                </a:lnTo>
                <a:lnTo>
                  <a:pt x="21244" y="12110"/>
                </a:lnTo>
                <a:lnTo>
                  <a:pt x="21298" y="12032"/>
                </a:lnTo>
                <a:lnTo>
                  <a:pt x="21404" y="11966"/>
                </a:lnTo>
                <a:lnTo>
                  <a:pt x="21475" y="11861"/>
                </a:lnTo>
                <a:lnTo>
                  <a:pt x="21511" y="11730"/>
                </a:lnTo>
                <a:lnTo>
                  <a:pt x="21617" y="11481"/>
                </a:lnTo>
                <a:lnTo>
                  <a:pt x="21653" y="11180"/>
                </a:lnTo>
                <a:lnTo>
                  <a:pt x="21653" y="10826"/>
                </a:lnTo>
                <a:lnTo>
                  <a:pt x="21653" y="10472"/>
                </a:lnTo>
                <a:lnTo>
                  <a:pt x="21582" y="10092"/>
                </a:lnTo>
                <a:lnTo>
                  <a:pt x="21511" y="9725"/>
                </a:lnTo>
                <a:lnTo>
                  <a:pt x="21298" y="8912"/>
                </a:lnTo>
                <a:lnTo>
                  <a:pt x="21067" y="8191"/>
                </a:lnTo>
                <a:lnTo>
                  <a:pt x="20800" y="7536"/>
                </a:lnTo>
                <a:lnTo>
                  <a:pt x="20551" y="7025"/>
                </a:lnTo>
                <a:lnTo>
                  <a:pt x="20001" y="7103"/>
                </a:lnTo>
                <a:lnTo>
                  <a:pt x="19432" y="7156"/>
                </a:lnTo>
                <a:lnTo>
                  <a:pt x="18846" y="7208"/>
                </a:lnTo>
                <a:lnTo>
                  <a:pt x="18225" y="7208"/>
                </a:lnTo>
                <a:lnTo>
                  <a:pt x="17656" y="7208"/>
                </a:lnTo>
                <a:lnTo>
                  <a:pt x="17070" y="7182"/>
                </a:lnTo>
                <a:lnTo>
                  <a:pt x="16484" y="7156"/>
                </a:lnTo>
                <a:lnTo>
                  <a:pt x="15986" y="7103"/>
                </a:lnTo>
                <a:lnTo>
                  <a:pt x="14992" y="6999"/>
                </a:lnTo>
                <a:lnTo>
                  <a:pt x="14210" y="6907"/>
                </a:lnTo>
                <a:lnTo>
                  <a:pt x="13695" y="6828"/>
                </a:lnTo>
                <a:lnTo>
                  <a:pt x="13517" y="6802"/>
                </a:lnTo>
                <a:lnTo>
                  <a:pt x="13073" y="6645"/>
                </a:lnTo>
                <a:lnTo>
                  <a:pt x="12700" y="6474"/>
                </a:lnTo>
                <a:lnTo>
                  <a:pt x="12363" y="6304"/>
                </a:lnTo>
                <a:lnTo>
                  <a:pt x="12132" y="6094"/>
                </a:lnTo>
                <a:lnTo>
                  <a:pt x="11919" y="5871"/>
                </a:lnTo>
                <a:lnTo>
                  <a:pt x="11776" y="5649"/>
                </a:lnTo>
                <a:lnTo>
                  <a:pt x="11688" y="5413"/>
                </a:lnTo>
                <a:lnTo>
                  <a:pt x="11617" y="5190"/>
                </a:lnTo>
                <a:lnTo>
                  <a:pt x="11617" y="4941"/>
                </a:lnTo>
                <a:lnTo>
                  <a:pt x="11652" y="4718"/>
                </a:lnTo>
                <a:lnTo>
                  <a:pt x="11723" y="4482"/>
                </a:lnTo>
                <a:lnTo>
                  <a:pt x="11812" y="4285"/>
                </a:lnTo>
                <a:lnTo>
                  <a:pt x="11919" y="4089"/>
                </a:lnTo>
                <a:lnTo>
                  <a:pt x="12096" y="3905"/>
                </a:lnTo>
                <a:lnTo>
                  <a:pt x="12292" y="3735"/>
                </a:lnTo>
                <a:lnTo>
                  <a:pt x="12505" y="3604"/>
                </a:lnTo>
                <a:lnTo>
                  <a:pt x="12700" y="3460"/>
                </a:lnTo>
                <a:lnTo>
                  <a:pt x="12878" y="3250"/>
                </a:lnTo>
                <a:lnTo>
                  <a:pt x="13038" y="3027"/>
                </a:lnTo>
                <a:lnTo>
                  <a:pt x="13180" y="2752"/>
                </a:lnTo>
                <a:lnTo>
                  <a:pt x="13286" y="2477"/>
                </a:lnTo>
                <a:lnTo>
                  <a:pt x="13322" y="2175"/>
                </a:lnTo>
                <a:lnTo>
                  <a:pt x="13357" y="1874"/>
                </a:lnTo>
                <a:lnTo>
                  <a:pt x="13286" y="1572"/>
                </a:lnTo>
                <a:lnTo>
                  <a:pt x="13180" y="1271"/>
                </a:lnTo>
                <a:lnTo>
                  <a:pt x="13038" y="983"/>
                </a:lnTo>
                <a:lnTo>
                  <a:pt x="12949" y="865"/>
                </a:lnTo>
                <a:lnTo>
                  <a:pt x="12807" y="733"/>
                </a:lnTo>
                <a:lnTo>
                  <a:pt x="12665" y="616"/>
                </a:lnTo>
                <a:lnTo>
                  <a:pt x="12505" y="511"/>
                </a:lnTo>
                <a:lnTo>
                  <a:pt x="12327" y="406"/>
                </a:lnTo>
                <a:lnTo>
                  <a:pt x="12132" y="314"/>
                </a:lnTo>
                <a:lnTo>
                  <a:pt x="11883" y="235"/>
                </a:lnTo>
                <a:lnTo>
                  <a:pt x="11652" y="183"/>
                </a:lnTo>
                <a:lnTo>
                  <a:pt x="11368" y="104"/>
                </a:lnTo>
                <a:lnTo>
                  <a:pt x="11101" y="78"/>
                </a:lnTo>
                <a:lnTo>
                  <a:pt x="10800" y="52"/>
                </a:lnTo>
                <a:lnTo>
                  <a:pt x="10444" y="52"/>
                </a:lnTo>
                <a:lnTo>
                  <a:pt x="10142" y="52"/>
                </a:lnTo>
                <a:lnTo>
                  <a:pt x="9840" y="78"/>
                </a:lnTo>
                <a:lnTo>
                  <a:pt x="9574" y="104"/>
                </a:lnTo>
                <a:lnTo>
                  <a:pt x="9325" y="157"/>
                </a:lnTo>
                <a:lnTo>
                  <a:pt x="9094" y="209"/>
                </a:lnTo>
                <a:lnTo>
                  <a:pt x="8846" y="262"/>
                </a:lnTo>
                <a:lnTo>
                  <a:pt x="8650" y="340"/>
                </a:lnTo>
                <a:lnTo>
                  <a:pt x="8437" y="432"/>
                </a:lnTo>
                <a:lnTo>
                  <a:pt x="8277" y="511"/>
                </a:lnTo>
                <a:lnTo>
                  <a:pt x="8100" y="616"/>
                </a:lnTo>
                <a:lnTo>
                  <a:pt x="7957" y="707"/>
                </a:lnTo>
                <a:lnTo>
                  <a:pt x="7833" y="838"/>
                </a:lnTo>
                <a:lnTo>
                  <a:pt x="7620" y="1061"/>
                </a:lnTo>
                <a:lnTo>
                  <a:pt x="7442" y="1336"/>
                </a:lnTo>
                <a:lnTo>
                  <a:pt x="7353" y="1599"/>
                </a:lnTo>
                <a:lnTo>
                  <a:pt x="7318" y="1900"/>
                </a:lnTo>
                <a:lnTo>
                  <a:pt x="7318" y="2175"/>
                </a:lnTo>
                <a:lnTo>
                  <a:pt x="7353" y="2450"/>
                </a:lnTo>
                <a:lnTo>
                  <a:pt x="7442" y="2726"/>
                </a:lnTo>
                <a:lnTo>
                  <a:pt x="7620" y="2975"/>
                </a:lnTo>
                <a:lnTo>
                  <a:pt x="7833" y="3198"/>
                </a:lnTo>
                <a:lnTo>
                  <a:pt x="8064" y="3433"/>
                </a:lnTo>
                <a:lnTo>
                  <a:pt x="8295" y="3630"/>
                </a:lnTo>
                <a:lnTo>
                  <a:pt x="8508" y="3853"/>
                </a:lnTo>
                <a:lnTo>
                  <a:pt x="8686" y="4089"/>
                </a:lnTo>
                <a:lnTo>
                  <a:pt x="8775" y="4312"/>
                </a:lnTo>
                <a:lnTo>
                  <a:pt x="8846" y="4561"/>
                </a:lnTo>
                <a:lnTo>
                  <a:pt x="8846" y="4810"/>
                </a:lnTo>
                <a:lnTo>
                  <a:pt x="8810" y="5059"/>
                </a:lnTo>
                <a:lnTo>
                  <a:pt x="8721" y="5295"/>
                </a:lnTo>
                <a:lnTo>
                  <a:pt x="8579" y="5544"/>
                </a:lnTo>
                <a:lnTo>
                  <a:pt x="8366" y="5766"/>
                </a:lnTo>
                <a:lnTo>
                  <a:pt x="8135" y="5976"/>
                </a:lnTo>
                <a:lnTo>
                  <a:pt x="7833" y="6199"/>
                </a:lnTo>
                <a:lnTo>
                  <a:pt x="7478" y="6369"/>
                </a:lnTo>
                <a:lnTo>
                  <a:pt x="7069" y="6527"/>
                </a:lnTo>
                <a:lnTo>
                  <a:pt x="6590" y="6671"/>
                </a:lnTo>
                <a:lnTo>
                  <a:pt x="6092" y="6802"/>
                </a:lnTo>
                <a:lnTo>
                  <a:pt x="5684" y="6802"/>
                </a:lnTo>
                <a:lnTo>
                  <a:pt x="5133" y="6802"/>
                </a:lnTo>
                <a:lnTo>
                  <a:pt x="4547" y="6802"/>
                </a:lnTo>
                <a:lnTo>
                  <a:pt x="3872" y="6802"/>
                </a:lnTo>
                <a:lnTo>
                  <a:pt x="3144" y="6802"/>
                </a:lnTo>
                <a:lnTo>
                  <a:pt x="2362" y="6802"/>
                </a:lnTo>
                <a:lnTo>
                  <a:pt x="1545" y="6802"/>
                </a:lnTo>
                <a:lnTo>
                  <a:pt x="692" y="6802"/>
                </a:lnTo>
                <a:lnTo>
                  <a:pt x="586" y="7234"/>
                </a:lnTo>
                <a:lnTo>
                  <a:pt x="461" y="7837"/>
                </a:lnTo>
                <a:lnTo>
                  <a:pt x="355" y="8493"/>
                </a:lnTo>
                <a:lnTo>
                  <a:pt x="248" y="9187"/>
                </a:lnTo>
                <a:lnTo>
                  <a:pt x="142" y="9869"/>
                </a:lnTo>
                <a:lnTo>
                  <a:pt x="106" y="10498"/>
                </a:lnTo>
                <a:lnTo>
                  <a:pt x="106" y="10983"/>
                </a:lnTo>
                <a:lnTo>
                  <a:pt x="106" y="11311"/>
                </a:lnTo>
                <a:lnTo>
                  <a:pt x="213" y="11481"/>
                </a:lnTo>
                <a:lnTo>
                  <a:pt x="319" y="11651"/>
                </a:lnTo>
                <a:lnTo>
                  <a:pt x="497" y="11783"/>
                </a:lnTo>
                <a:lnTo>
                  <a:pt x="692" y="11914"/>
                </a:lnTo>
                <a:lnTo>
                  <a:pt x="941" y="12032"/>
                </a:lnTo>
                <a:lnTo>
                  <a:pt x="1207" y="12110"/>
                </a:lnTo>
                <a:lnTo>
                  <a:pt x="1509" y="12189"/>
                </a:lnTo>
                <a:lnTo>
                  <a:pt x="1794" y="12241"/>
                </a:lnTo>
                <a:lnTo>
                  <a:pt x="2131" y="12267"/>
                </a:lnTo>
                <a:lnTo>
                  <a:pt x="2433" y="12281"/>
                </a:lnTo>
                <a:lnTo>
                  <a:pt x="2735" y="12267"/>
                </a:lnTo>
                <a:lnTo>
                  <a:pt x="3055" y="12241"/>
                </a:lnTo>
                <a:lnTo>
                  <a:pt x="3357" y="12189"/>
                </a:lnTo>
                <a:lnTo>
                  <a:pt x="3623" y="12084"/>
                </a:lnTo>
                <a:lnTo>
                  <a:pt x="3872" y="11979"/>
                </a:lnTo>
                <a:lnTo>
                  <a:pt x="4103" y="11861"/>
                </a:lnTo>
                <a:lnTo>
                  <a:pt x="4316" y="11704"/>
                </a:lnTo>
                <a:lnTo>
                  <a:pt x="4582" y="11612"/>
                </a:lnTo>
                <a:lnTo>
                  <a:pt x="4849" y="11533"/>
                </a:lnTo>
                <a:lnTo>
                  <a:pt x="5169" y="11507"/>
                </a:lnTo>
                <a:lnTo>
                  <a:pt x="5506" y="11481"/>
                </a:lnTo>
                <a:lnTo>
                  <a:pt x="5808" y="11507"/>
                </a:lnTo>
                <a:lnTo>
                  <a:pt x="6146" y="11560"/>
                </a:lnTo>
                <a:lnTo>
                  <a:pt x="6501" y="11651"/>
                </a:lnTo>
                <a:lnTo>
                  <a:pt x="6803" y="11783"/>
                </a:lnTo>
                <a:lnTo>
                  <a:pt x="7105" y="11940"/>
                </a:lnTo>
                <a:lnTo>
                  <a:pt x="7353" y="12110"/>
                </a:lnTo>
                <a:lnTo>
                  <a:pt x="7584" y="12333"/>
                </a:lnTo>
                <a:lnTo>
                  <a:pt x="7798" y="12595"/>
                </a:lnTo>
                <a:lnTo>
                  <a:pt x="7922" y="12870"/>
                </a:lnTo>
                <a:lnTo>
                  <a:pt x="8028" y="13198"/>
                </a:lnTo>
                <a:lnTo>
                  <a:pt x="8064" y="13526"/>
                </a:lnTo>
                <a:lnTo>
                  <a:pt x="8028" y="13775"/>
                </a:lnTo>
                <a:lnTo>
                  <a:pt x="7922" y="13998"/>
                </a:lnTo>
                <a:lnTo>
                  <a:pt x="7798" y="14220"/>
                </a:lnTo>
                <a:lnTo>
                  <a:pt x="7584" y="14404"/>
                </a:lnTo>
                <a:lnTo>
                  <a:pt x="7353" y="14574"/>
                </a:lnTo>
                <a:lnTo>
                  <a:pt x="7105" y="14732"/>
                </a:lnTo>
                <a:lnTo>
                  <a:pt x="6803" y="14850"/>
                </a:lnTo>
                <a:lnTo>
                  <a:pt x="6501" y="14954"/>
                </a:lnTo>
                <a:lnTo>
                  <a:pt x="6146" y="15033"/>
                </a:lnTo>
                <a:lnTo>
                  <a:pt x="5808" y="15085"/>
                </a:lnTo>
                <a:lnTo>
                  <a:pt x="5506" y="15085"/>
                </a:lnTo>
                <a:lnTo>
                  <a:pt x="5169" y="15059"/>
                </a:lnTo>
                <a:lnTo>
                  <a:pt x="4849" y="15007"/>
                </a:lnTo>
                <a:lnTo>
                  <a:pt x="4582" y="14902"/>
                </a:lnTo>
                <a:lnTo>
                  <a:pt x="4316" y="14784"/>
                </a:lnTo>
                <a:lnTo>
                  <a:pt x="4103" y="14600"/>
                </a:lnTo>
                <a:lnTo>
                  <a:pt x="3907" y="14430"/>
                </a:lnTo>
                <a:lnTo>
                  <a:pt x="3659" y="14299"/>
                </a:lnTo>
                <a:lnTo>
                  <a:pt x="3428" y="14194"/>
                </a:lnTo>
                <a:lnTo>
                  <a:pt x="3179" y="14129"/>
                </a:lnTo>
                <a:lnTo>
                  <a:pt x="2913" y="14102"/>
                </a:lnTo>
                <a:lnTo>
                  <a:pt x="2646" y="14102"/>
                </a:lnTo>
                <a:lnTo>
                  <a:pt x="2362" y="14129"/>
                </a:lnTo>
                <a:lnTo>
                  <a:pt x="2096" y="14168"/>
                </a:lnTo>
                <a:lnTo>
                  <a:pt x="1811" y="14273"/>
                </a:lnTo>
                <a:lnTo>
                  <a:pt x="1545" y="14378"/>
                </a:lnTo>
                <a:lnTo>
                  <a:pt x="1314" y="14496"/>
                </a:lnTo>
                <a:lnTo>
                  <a:pt x="1065" y="14653"/>
                </a:lnTo>
                <a:lnTo>
                  <a:pt x="870" y="14797"/>
                </a:lnTo>
                <a:lnTo>
                  <a:pt x="657" y="14981"/>
                </a:lnTo>
                <a:lnTo>
                  <a:pt x="497" y="15177"/>
                </a:lnTo>
                <a:lnTo>
                  <a:pt x="390" y="15413"/>
                </a:lnTo>
                <a:lnTo>
                  <a:pt x="284" y="15636"/>
                </a:lnTo>
                <a:lnTo>
                  <a:pt x="248" y="15911"/>
                </a:lnTo>
                <a:lnTo>
                  <a:pt x="284" y="16239"/>
                </a:lnTo>
                <a:lnTo>
                  <a:pt x="319" y="16566"/>
                </a:lnTo>
                <a:lnTo>
                  <a:pt x="497" y="17340"/>
                </a:lnTo>
                <a:lnTo>
                  <a:pt x="692" y="18152"/>
                </a:lnTo>
                <a:lnTo>
                  <a:pt x="799" y="18559"/>
                </a:lnTo>
                <a:lnTo>
                  <a:pt x="905" y="18978"/>
                </a:lnTo>
                <a:lnTo>
                  <a:pt x="959" y="19384"/>
                </a:lnTo>
                <a:lnTo>
                  <a:pt x="994" y="19791"/>
                </a:lnTo>
                <a:lnTo>
                  <a:pt x="994" y="20132"/>
                </a:lnTo>
                <a:lnTo>
                  <a:pt x="959" y="20485"/>
                </a:lnTo>
                <a:lnTo>
                  <a:pt x="941" y="20669"/>
                </a:lnTo>
                <a:lnTo>
                  <a:pt x="870" y="20813"/>
                </a:lnTo>
                <a:lnTo>
                  <a:pt x="799" y="20970"/>
                </a:lnTo>
                <a:lnTo>
                  <a:pt x="692" y="21088"/>
                </a:lnTo>
                <a:lnTo>
                  <a:pt x="1474" y="20997"/>
                </a:lnTo>
                <a:lnTo>
                  <a:pt x="2291" y="20866"/>
                </a:lnTo>
                <a:lnTo>
                  <a:pt x="3108" y="20787"/>
                </a:lnTo>
                <a:lnTo>
                  <a:pt x="3907" y="20721"/>
                </a:lnTo>
                <a:lnTo>
                  <a:pt x="4653" y="20695"/>
                </a:lnTo>
                <a:lnTo>
                  <a:pt x="5364" y="20695"/>
                </a:lnTo>
                <a:lnTo>
                  <a:pt x="5701" y="20721"/>
                </a:lnTo>
                <a:lnTo>
                  <a:pt x="6057" y="20761"/>
                </a:lnTo>
                <a:lnTo>
                  <a:pt x="6323" y="20813"/>
                </a:lnTo>
                <a:lnTo>
                  <a:pt x="6625" y="20892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18" name="Puzzle2"/>
          <p:cNvSpPr>
            <a:spLocks noEditPoints="1" noChangeArrowheads="1"/>
          </p:cNvSpPr>
          <p:nvPr/>
        </p:nvSpPr>
        <p:spPr bwMode="auto">
          <a:xfrm>
            <a:off x="4343941" y="3069504"/>
            <a:ext cx="1615707" cy="1112935"/>
          </a:xfrm>
          <a:custGeom>
            <a:avLst/>
            <a:gdLst>
              <a:gd name="T0" fmla="*/ 11 w 21600"/>
              <a:gd name="T1" fmla="*/ 13386 h 21600"/>
              <a:gd name="T2" fmla="*/ 4202 w 21600"/>
              <a:gd name="T3" fmla="*/ 21161 h 21600"/>
              <a:gd name="T4" fmla="*/ 10400 w 21600"/>
              <a:gd name="T5" fmla="*/ 13909 h 21600"/>
              <a:gd name="T6" fmla="*/ 16821 w 21600"/>
              <a:gd name="T7" fmla="*/ 21190 h 21600"/>
              <a:gd name="T8" fmla="*/ 21600 w 21600"/>
              <a:gd name="T9" fmla="*/ 15083 h 21600"/>
              <a:gd name="T10" fmla="*/ 16889 w 21600"/>
              <a:gd name="T11" fmla="*/ 5739 h 21600"/>
              <a:gd name="T12" fmla="*/ 10800 w 21600"/>
              <a:gd name="T13" fmla="*/ 28 h 21600"/>
              <a:gd name="T14" fmla="*/ 4202 w 21600"/>
              <a:gd name="T15" fmla="*/ 5894 h 21600"/>
              <a:gd name="T16" fmla="*/ 5388 w 21600"/>
              <a:gd name="T17" fmla="*/ 6742 h 21600"/>
              <a:gd name="T18" fmla="*/ 16177 w 21600"/>
              <a:gd name="T19" fmla="*/ 20441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4247" y="12354"/>
                </a:moveTo>
                <a:lnTo>
                  <a:pt x="4134" y="12468"/>
                </a:lnTo>
                <a:lnTo>
                  <a:pt x="4010" y="12581"/>
                </a:lnTo>
                <a:lnTo>
                  <a:pt x="3897" y="12637"/>
                </a:lnTo>
                <a:lnTo>
                  <a:pt x="3773" y="12694"/>
                </a:lnTo>
                <a:lnTo>
                  <a:pt x="3637" y="12694"/>
                </a:lnTo>
                <a:lnTo>
                  <a:pt x="3524" y="12694"/>
                </a:lnTo>
                <a:lnTo>
                  <a:pt x="3400" y="12665"/>
                </a:lnTo>
                <a:lnTo>
                  <a:pt x="3287" y="12609"/>
                </a:lnTo>
                <a:lnTo>
                  <a:pt x="3027" y="12496"/>
                </a:lnTo>
                <a:lnTo>
                  <a:pt x="2790" y="12340"/>
                </a:lnTo>
                <a:lnTo>
                  <a:pt x="2530" y="12142"/>
                </a:lnTo>
                <a:lnTo>
                  <a:pt x="2293" y="11987"/>
                </a:lnTo>
                <a:lnTo>
                  <a:pt x="2033" y="11817"/>
                </a:lnTo>
                <a:lnTo>
                  <a:pt x="1773" y="11676"/>
                </a:lnTo>
                <a:lnTo>
                  <a:pt x="1638" y="11662"/>
                </a:lnTo>
                <a:lnTo>
                  <a:pt x="1513" y="11634"/>
                </a:lnTo>
                <a:lnTo>
                  <a:pt x="1378" y="11634"/>
                </a:lnTo>
                <a:lnTo>
                  <a:pt x="1253" y="11634"/>
                </a:lnTo>
                <a:lnTo>
                  <a:pt x="1118" y="11662"/>
                </a:lnTo>
                <a:lnTo>
                  <a:pt x="971" y="11732"/>
                </a:lnTo>
                <a:lnTo>
                  <a:pt x="835" y="11817"/>
                </a:lnTo>
                <a:lnTo>
                  <a:pt x="711" y="11959"/>
                </a:lnTo>
                <a:lnTo>
                  <a:pt x="553" y="12086"/>
                </a:lnTo>
                <a:lnTo>
                  <a:pt x="429" y="12284"/>
                </a:lnTo>
                <a:lnTo>
                  <a:pt x="271" y="12524"/>
                </a:lnTo>
                <a:lnTo>
                  <a:pt x="146" y="12793"/>
                </a:lnTo>
                <a:lnTo>
                  <a:pt x="79" y="12962"/>
                </a:lnTo>
                <a:lnTo>
                  <a:pt x="33" y="13146"/>
                </a:lnTo>
                <a:lnTo>
                  <a:pt x="11" y="13386"/>
                </a:lnTo>
                <a:lnTo>
                  <a:pt x="11" y="13641"/>
                </a:lnTo>
                <a:lnTo>
                  <a:pt x="33" y="13881"/>
                </a:lnTo>
                <a:lnTo>
                  <a:pt x="101" y="14150"/>
                </a:lnTo>
                <a:lnTo>
                  <a:pt x="192" y="14404"/>
                </a:lnTo>
                <a:lnTo>
                  <a:pt x="293" y="14645"/>
                </a:lnTo>
                <a:lnTo>
                  <a:pt x="451" y="14857"/>
                </a:lnTo>
                <a:lnTo>
                  <a:pt x="621" y="15054"/>
                </a:lnTo>
                <a:lnTo>
                  <a:pt x="734" y="15125"/>
                </a:lnTo>
                <a:lnTo>
                  <a:pt x="835" y="15210"/>
                </a:lnTo>
                <a:lnTo>
                  <a:pt x="948" y="15267"/>
                </a:lnTo>
                <a:lnTo>
                  <a:pt x="1084" y="15323"/>
                </a:lnTo>
                <a:lnTo>
                  <a:pt x="1208" y="15351"/>
                </a:lnTo>
                <a:lnTo>
                  <a:pt x="1355" y="15380"/>
                </a:lnTo>
                <a:lnTo>
                  <a:pt x="1513" y="15380"/>
                </a:lnTo>
                <a:lnTo>
                  <a:pt x="1683" y="15380"/>
                </a:lnTo>
                <a:lnTo>
                  <a:pt x="1864" y="15351"/>
                </a:lnTo>
                <a:lnTo>
                  <a:pt x="2033" y="15323"/>
                </a:lnTo>
                <a:lnTo>
                  <a:pt x="2225" y="15238"/>
                </a:lnTo>
                <a:lnTo>
                  <a:pt x="2428" y="15153"/>
                </a:lnTo>
                <a:lnTo>
                  <a:pt x="2745" y="15026"/>
                </a:lnTo>
                <a:lnTo>
                  <a:pt x="3005" y="14913"/>
                </a:lnTo>
                <a:lnTo>
                  <a:pt x="3264" y="14828"/>
                </a:lnTo>
                <a:lnTo>
                  <a:pt x="3513" y="14800"/>
                </a:lnTo>
                <a:lnTo>
                  <a:pt x="3615" y="14828"/>
                </a:lnTo>
                <a:lnTo>
                  <a:pt x="3728" y="14857"/>
                </a:lnTo>
                <a:lnTo>
                  <a:pt x="3807" y="14913"/>
                </a:lnTo>
                <a:lnTo>
                  <a:pt x="3920" y="14998"/>
                </a:lnTo>
                <a:lnTo>
                  <a:pt x="4010" y="15097"/>
                </a:lnTo>
                <a:lnTo>
                  <a:pt x="4089" y="15238"/>
                </a:lnTo>
                <a:lnTo>
                  <a:pt x="4179" y="15408"/>
                </a:lnTo>
                <a:lnTo>
                  <a:pt x="4247" y="15620"/>
                </a:lnTo>
                <a:lnTo>
                  <a:pt x="4326" y="15860"/>
                </a:lnTo>
                <a:lnTo>
                  <a:pt x="4394" y="16129"/>
                </a:lnTo>
                <a:lnTo>
                  <a:pt x="4439" y="16440"/>
                </a:lnTo>
                <a:lnTo>
                  <a:pt x="4507" y="16737"/>
                </a:lnTo>
                <a:lnTo>
                  <a:pt x="4552" y="17090"/>
                </a:lnTo>
                <a:lnTo>
                  <a:pt x="4575" y="17443"/>
                </a:lnTo>
                <a:lnTo>
                  <a:pt x="4586" y="17825"/>
                </a:lnTo>
                <a:lnTo>
                  <a:pt x="4586" y="18193"/>
                </a:lnTo>
                <a:lnTo>
                  <a:pt x="4586" y="18574"/>
                </a:lnTo>
                <a:lnTo>
                  <a:pt x="4586" y="18984"/>
                </a:lnTo>
                <a:lnTo>
                  <a:pt x="4552" y="19366"/>
                </a:lnTo>
                <a:lnTo>
                  <a:pt x="4507" y="19748"/>
                </a:lnTo>
                <a:lnTo>
                  <a:pt x="4462" y="20129"/>
                </a:lnTo>
                <a:lnTo>
                  <a:pt x="4371" y="20483"/>
                </a:lnTo>
                <a:lnTo>
                  <a:pt x="4292" y="20836"/>
                </a:lnTo>
                <a:lnTo>
                  <a:pt x="4202" y="21161"/>
                </a:lnTo>
                <a:lnTo>
                  <a:pt x="4744" y="21161"/>
                </a:lnTo>
                <a:lnTo>
                  <a:pt x="5264" y="21161"/>
                </a:lnTo>
                <a:lnTo>
                  <a:pt x="5784" y="21161"/>
                </a:lnTo>
                <a:lnTo>
                  <a:pt x="6235" y="21161"/>
                </a:lnTo>
                <a:lnTo>
                  <a:pt x="6676" y="21161"/>
                </a:lnTo>
                <a:lnTo>
                  <a:pt x="7060" y="21161"/>
                </a:lnTo>
                <a:lnTo>
                  <a:pt x="7410" y="21161"/>
                </a:lnTo>
                <a:lnTo>
                  <a:pt x="7670" y="21161"/>
                </a:lnTo>
                <a:lnTo>
                  <a:pt x="8020" y="21020"/>
                </a:lnTo>
                <a:lnTo>
                  <a:pt x="8303" y="20893"/>
                </a:lnTo>
                <a:lnTo>
                  <a:pt x="8563" y="20695"/>
                </a:lnTo>
                <a:lnTo>
                  <a:pt x="8800" y="20511"/>
                </a:lnTo>
                <a:lnTo>
                  <a:pt x="8969" y="20285"/>
                </a:lnTo>
                <a:lnTo>
                  <a:pt x="9150" y="20045"/>
                </a:lnTo>
                <a:lnTo>
                  <a:pt x="9252" y="19804"/>
                </a:lnTo>
                <a:lnTo>
                  <a:pt x="9342" y="19550"/>
                </a:lnTo>
                <a:lnTo>
                  <a:pt x="9410" y="19281"/>
                </a:lnTo>
                <a:lnTo>
                  <a:pt x="9433" y="19013"/>
                </a:lnTo>
                <a:lnTo>
                  <a:pt x="9433" y="18744"/>
                </a:lnTo>
                <a:lnTo>
                  <a:pt x="9387" y="18504"/>
                </a:lnTo>
                <a:lnTo>
                  <a:pt x="9320" y="18221"/>
                </a:lnTo>
                <a:lnTo>
                  <a:pt x="9207" y="17981"/>
                </a:lnTo>
                <a:lnTo>
                  <a:pt x="9105" y="17740"/>
                </a:lnTo>
                <a:lnTo>
                  <a:pt x="8924" y="17514"/>
                </a:lnTo>
                <a:lnTo>
                  <a:pt x="8777" y="17274"/>
                </a:lnTo>
                <a:lnTo>
                  <a:pt x="8642" y="17034"/>
                </a:lnTo>
                <a:lnTo>
                  <a:pt x="8563" y="16765"/>
                </a:lnTo>
                <a:lnTo>
                  <a:pt x="8472" y="16468"/>
                </a:lnTo>
                <a:lnTo>
                  <a:pt x="8450" y="16157"/>
                </a:lnTo>
                <a:lnTo>
                  <a:pt x="8450" y="15860"/>
                </a:lnTo>
                <a:lnTo>
                  <a:pt x="8472" y="15563"/>
                </a:lnTo>
                <a:lnTo>
                  <a:pt x="8540" y="15267"/>
                </a:lnTo>
                <a:lnTo>
                  <a:pt x="8642" y="14998"/>
                </a:lnTo>
                <a:lnTo>
                  <a:pt x="8777" y="14729"/>
                </a:lnTo>
                <a:lnTo>
                  <a:pt x="8868" y="14616"/>
                </a:lnTo>
                <a:lnTo>
                  <a:pt x="8969" y="14475"/>
                </a:lnTo>
                <a:lnTo>
                  <a:pt x="9060" y="14376"/>
                </a:lnTo>
                <a:lnTo>
                  <a:pt x="9184" y="14291"/>
                </a:lnTo>
                <a:lnTo>
                  <a:pt x="9297" y="14206"/>
                </a:lnTo>
                <a:lnTo>
                  <a:pt x="9433" y="14121"/>
                </a:lnTo>
                <a:lnTo>
                  <a:pt x="9579" y="14051"/>
                </a:lnTo>
                <a:lnTo>
                  <a:pt x="9726" y="13994"/>
                </a:lnTo>
                <a:lnTo>
                  <a:pt x="9884" y="13938"/>
                </a:lnTo>
                <a:lnTo>
                  <a:pt x="10054" y="13909"/>
                </a:lnTo>
                <a:lnTo>
                  <a:pt x="10257" y="13881"/>
                </a:lnTo>
                <a:lnTo>
                  <a:pt x="10449" y="13881"/>
                </a:lnTo>
                <a:lnTo>
                  <a:pt x="10664" y="13881"/>
                </a:lnTo>
                <a:lnTo>
                  <a:pt x="10856" y="13909"/>
                </a:lnTo>
                <a:lnTo>
                  <a:pt x="11037" y="13966"/>
                </a:lnTo>
                <a:lnTo>
                  <a:pt x="11206" y="14023"/>
                </a:lnTo>
                <a:lnTo>
                  <a:pt x="11353" y="14093"/>
                </a:lnTo>
                <a:lnTo>
                  <a:pt x="11511" y="14178"/>
                </a:lnTo>
                <a:lnTo>
                  <a:pt x="11635" y="14263"/>
                </a:lnTo>
                <a:lnTo>
                  <a:pt x="11748" y="14376"/>
                </a:lnTo>
                <a:lnTo>
                  <a:pt x="11861" y="14475"/>
                </a:lnTo>
                <a:lnTo>
                  <a:pt x="11941" y="14616"/>
                </a:lnTo>
                <a:lnTo>
                  <a:pt x="12031" y="14758"/>
                </a:lnTo>
                <a:lnTo>
                  <a:pt x="12099" y="14885"/>
                </a:lnTo>
                <a:lnTo>
                  <a:pt x="12200" y="15210"/>
                </a:lnTo>
                <a:lnTo>
                  <a:pt x="12268" y="15507"/>
                </a:lnTo>
                <a:lnTo>
                  <a:pt x="12291" y="15832"/>
                </a:lnTo>
                <a:lnTo>
                  <a:pt x="12291" y="16157"/>
                </a:lnTo>
                <a:lnTo>
                  <a:pt x="12246" y="16482"/>
                </a:lnTo>
                <a:lnTo>
                  <a:pt x="12178" y="16807"/>
                </a:lnTo>
                <a:lnTo>
                  <a:pt x="12099" y="17090"/>
                </a:lnTo>
                <a:lnTo>
                  <a:pt x="12008" y="17330"/>
                </a:lnTo>
                <a:lnTo>
                  <a:pt x="11884" y="17542"/>
                </a:lnTo>
                <a:lnTo>
                  <a:pt x="11748" y="17712"/>
                </a:lnTo>
                <a:lnTo>
                  <a:pt x="11613" y="17839"/>
                </a:lnTo>
                <a:lnTo>
                  <a:pt x="11489" y="18037"/>
                </a:lnTo>
                <a:lnTo>
                  <a:pt x="11398" y="18221"/>
                </a:lnTo>
                <a:lnTo>
                  <a:pt x="11319" y="18447"/>
                </a:lnTo>
                <a:lnTo>
                  <a:pt x="11251" y="18659"/>
                </a:lnTo>
                <a:lnTo>
                  <a:pt x="11206" y="18900"/>
                </a:lnTo>
                <a:lnTo>
                  <a:pt x="11184" y="19154"/>
                </a:lnTo>
                <a:lnTo>
                  <a:pt x="11184" y="19423"/>
                </a:lnTo>
                <a:lnTo>
                  <a:pt x="11229" y="19663"/>
                </a:lnTo>
                <a:lnTo>
                  <a:pt x="11297" y="19903"/>
                </a:lnTo>
                <a:lnTo>
                  <a:pt x="11376" y="20158"/>
                </a:lnTo>
                <a:lnTo>
                  <a:pt x="11511" y="20398"/>
                </a:lnTo>
                <a:lnTo>
                  <a:pt x="11681" y="20610"/>
                </a:lnTo>
                <a:lnTo>
                  <a:pt x="11884" y="20808"/>
                </a:lnTo>
                <a:lnTo>
                  <a:pt x="12121" y="20992"/>
                </a:lnTo>
                <a:lnTo>
                  <a:pt x="12404" y="21161"/>
                </a:lnTo>
                <a:lnTo>
                  <a:pt x="12528" y="21190"/>
                </a:lnTo>
                <a:lnTo>
                  <a:pt x="12856" y="21274"/>
                </a:lnTo>
                <a:lnTo>
                  <a:pt x="13330" y="21373"/>
                </a:lnTo>
                <a:lnTo>
                  <a:pt x="13963" y="21486"/>
                </a:lnTo>
                <a:lnTo>
                  <a:pt x="14313" y="21543"/>
                </a:lnTo>
                <a:lnTo>
                  <a:pt x="14652" y="21571"/>
                </a:lnTo>
                <a:lnTo>
                  <a:pt x="15025" y="21600"/>
                </a:lnTo>
                <a:lnTo>
                  <a:pt x="15409" y="21600"/>
                </a:lnTo>
                <a:lnTo>
                  <a:pt x="15782" y="21600"/>
                </a:lnTo>
                <a:lnTo>
                  <a:pt x="16177" y="21571"/>
                </a:lnTo>
                <a:lnTo>
                  <a:pt x="16516" y="21486"/>
                </a:lnTo>
                <a:lnTo>
                  <a:pt x="16889" y="21402"/>
                </a:lnTo>
                <a:lnTo>
                  <a:pt x="16821" y="21190"/>
                </a:lnTo>
                <a:lnTo>
                  <a:pt x="16776" y="20935"/>
                </a:lnTo>
                <a:lnTo>
                  <a:pt x="16742" y="20667"/>
                </a:lnTo>
                <a:lnTo>
                  <a:pt x="16719" y="20370"/>
                </a:lnTo>
                <a:lnTo>
                  <a:pt x="16697" y="19719"/>
                </a:lnTo>
                <a:lnTo>
                  <a:pt x="16697" y="19013"/>
                </a:lnTo>
                <a:lnTo>
                  <a:pt x="16719" y="18306"/>
                </a:lnTo>
                <a:lnTo>
                  <a:pt x="16753" y="17599"/>
                </a:lnTo>
                <a:lnTo>
                  <a:pt x="16821" y="16949"/>
                </a:lnTo>
                <a:lnTo>
                  <a:pt x="16889" y="16383"/>
                </a:lnTo>
                <a:lnTo>
                  <a:pt x="16934" y="16129"/>
                </a:lnTo>
                <a:lnTo>
                  <a:pt x="17002" y="15945"/>
                </a:lnTo>
                <a:lnTo>
                  <a:pt x="17081" y="15790"/>
                </a:lnTo>
                <a:lnTo>
                  <a:pt x="17194" y="15648"/>
                </a:lnTo>
                <a:lnTo>
                  <a:pt x="17318" y="15563"/>
                </a:lnTo>
                <a:lnTo>
                  <a:pt x="17453" y="15507"/>
                </a:lnTo>
                <a:lnTo>
                  <a:pt x="17600" y="15450"/>
                </a:lnTo>
                <a:lnTo>
                  <a:pt x="17758" y="15450"/>
                </a:lnTo>
                <a:lnTo>
                  <a:pt x="17905" y="15479"/>
                </a:lnTo>
                <a:lnTo>
                  <a:pt x="18064" y="15535"/>
                </a:lnTo>
                <a:lnTo>
                  <a:pt x="18233" y="15620"/>
                </a:lnTo>
                <a:lnTo>
                  <a:pt x="18380" y="15733"/>
                </a:lnTo>
                <a:lnTo>
                  <a:pt x="18561" y="15832"/>
                </a:lnTo>
                <a:lnTo>
                  <a:pt x="18707" y="15973"/>
                </a:lnTo>
                <a:lnTo>
                  <a:pt x="18866" y="16129"/>
                </a:lnTo>
                <a:lnTo>
                  <a:pt x="18990" y="16327"/>
                </a:lnTo>
                <a:lnTo>
                  <a:pt x="19125" y="16482"/>
                </a:lnTo>
                <a:lnTo>
                  <a:pt x="19295" y="16624"/>
                </a:lnTo>
                <a:lnTo>
                  <a:pt x="19464" y="16737"/>
                </a:lnTo>
                <a:lnTo>
                  <a:pt x="19668" y="16807"/>
                </a:lnTo>
                <a:lnTo>
                  <a:pt x="19860" y="16836"/>
                </a:lnTo>
                <a:lnTo>
                  <a:pt x="20052" y="16864"/>
                </a:lnTo>
                <a:lnTo>
                  <a:pt x="20266" y="16836"/>
                </a:lnTo>
                <a:lnTo>
                  <a:pt x="20470" y="16793"/>
                </a:lnTo>
                <a:lnTo>
                  <a:pt x="20662" y="16708"/>
                </a:lnTo>
                <a:lnTo>
                  <a:pt x="20854" y="16567"/>
                </a:lnTo>
                <a:lnTo>
                  <a:pt x="21035" y="16412"/>
                </a:lnTo>
                <a:lnTo>
                  <a:pt x="21182" y="16214"/>
                </a:lnTo>
                <a:lnTo>
                  <a:pt x="21340" y="16002"/>
                </a:lnTo>
                <a:lnTo>
                  <a:pt x="21441" y="15733"/>
                </a:lnTo>
                <a:lnTo>
                  <a:pt x="21532" y="15436"/>
                </a:lnTo>
                <a:lnTo>
                  <a:pt x="21600" y="15083"/>
                </a:lnTo>
                <a:lnTo>
                  <a:pt x="21600" y="14885"/>
                </a:lnTo>
                <a:lnTo>
                  <a:pt x="21600" y="14729"/>
                </a:lnTo>
                <a:lnTo>
                  <a:pt x="21600" y="14531"/>
                </a:lnTo>
                <a:lnTo>
                  <a:pt x="21577" y="14376"/>
                </a:lnTo>
                <a:lnTo>
                  <a:pt x="21532" y="14206"/>
                </a:lnTo>
                <a:lnTo>
                  <a:pt x="21487" y="14051"/>
                </a:lnTo>
                <a:lnTo>
                  <a:pt x="21419" y="13909"/>
                </a:lnTo>
                <a:lnTo>
                  <a:pt x="21351" y="13768"/>
                </a:lnTo>
                <a:lnTo>
                  <a:pt x="21204" y="13500"/>
                </a:lnTo>
                <a:lnTo>
                  <a:pt x="21035" y="13287"/>
                </a:lnTo>
                <a:lnTo>
                  <a:pt x="20809" y="13090"/>
                </a:lnTo>
                <a:lnTo>
                  <a:pt x="20594" y="12962"/>
                </a:lnTo>
                <a:lnTo>
                  <a:pt x="20357" y="12821"/>
                </a:lnTo>
                <a:lnTo>
                  <a:pt x="20120" y="12764"/>
                </a:lnTo>
                <a:lnTo>
                  <a:pt x="19882" y="12708"/>
                </a:lnTo>
                <a:lnTo>
                  <a:pt x="19645" y="12736"/>
                </a:lnTo>
                <a:lnTo>
                  <a:pt x="19430" y="12793"/>
                </a:lnTo>
                <a:lnTo>
                  <a:pt x="19227" y="12906"/>
                </a:lnTo>
                <a:lnTo>
                  <a:pt x="19148" y="12962"/>
                </a:lnTo>
                <a:lnTo>
                  <a:pt x="19058" y="13047"/>
                </a:lnTo>
                <a:lnTo>
                  <a:pt x="18990" y="13146"/>
                </a:lnTo>
                <a:lnTo>
                  <a:pt x="18911" y="13259"/>
                </a:lnTo>
                <a:lnTo>
                  <a:pt x="18775" y="13471"/>
                </a:lnTo>
                <a:lnTo>
                  <a:pt x="18628" y="13641"/>
                </a:lnTo>
                <a:lnTo>
                  <a:pt x="18470" y="13740"/>
                </a:lnTo>
                <a:lnTo>
                  <a:pt x="18301" y="13825"/>
                </a:lnTo>
                <a:lnTo>
                  <a:pt x="18143" y="13853"/>
                </a:lnTo>
                <a:lnTo>
                  <a:pt x="17973" y="13881"/>
                </a:lnTo>
                <a:lnTo>
                  <a:pt x="17804" y="13853"/>
                </a:lnTo>
                <a:lnTo>
                  <a:pt x="17646" y="13796"/>
                </a:lnTo>
                <a:lnTo>
                  <a:pt x="17499" y="13726"/>
                </a:lnTo>
                <a:lnTo>
                  <a:pt x="17341" y="13641"/>
                </a:lnTo>
                <a:lnTo>
                  <a:pt x="17216" y="13528"/>
                </a:lnTo>
                <a:lnTo>
                  <a:pt x="17103" y="13386"/>
                </a:lnTo>
                <a:lnTo>
                  <a:pt x="17024" y="13259"/>
                </a:lnTo>
                <a:lnTo>
                  <a:pt x="16934" y="13118"/>
                </a:lnTo>
                <a:lnTo>
                  <a:pt x="16889" y="12991"/>
                </a:lnTo>
                <a:lnTo>
                  <a:pt x="16889" y="12849"/>
                </a:lnTo>
                <a:lnTo>
                  <a:pt x="16889" y="12383"/>
                </a:lnTo>
                <a:lnTo>
                  <a:pt x="16889" y="11662"/>
                </a:lnTo>
                <a:lnTo>
                  <a:pt x="16889" y="10701"/>
                </a:lnTo>
                <a:lnTo>
                  <a:pt x="16889" y="9640"/>
                </a:lnTo>
                <a:lnTo>
                  <a:pt x="16889" y="8566"/>
                </a:lnTo>
                <a:lnTo>
                  <a:pt x="16889" y="7478"/>
                </a:lnTo>
                <a:lnTo>
                  <a:pt x="16889" y="6502"/>
                </a:lnTo>
                <a:lnTo>
                  <a:pt x="16889" y="5739"/>
                </a:lnTo>
                <a:lnTo>
                  <a:pt x="16674" y="5894"/>
                </a:lnTo>
                <a:lnTo>
                  <a:pt x="16414" y="6036"/>
                </a:lnTo>
                <a:lnTo>
                  <a:pt x="16154" y="6177"/>
                </a:lnTo>
                <a:lnTo>
                  <a:pt x="15849" y="6248"/>
                </a:lnTo>
                <a:lnTo>
                  <a:pt x="15544" y="6304"/>
                </a:lnTo>
                <a:lnTo>
                  <a:pt x="15217" y="6332"/>
                </a:lnTo>
                <a:lnTo>
                  <a:pt x="14866" y="6361"/>
                </a:lnTo>
                <a:lnTo>
                  <a:pt x="14550" y="6361"/>
                </a:lnTo>
                <a:lnTo>
                  <a:pt x="14200" y="6332"/>
                </a:lnTo>
                <a:lnTo>
                  <a:pt x="13850" y="6276"/>
                </a:lnTo>
                <a:lnTo>
                  <a:pt x="13522" y="6219"/>
                </a:lnTo>
                <a:lnTo>
                  <a:pt x="13206" y="6149"/>
                </a:lnTo>
                <a:lnTo>
                  <a:pt x="12901" y="6064"/>
                </a:lnTo>
                <a:lnTo>
                  <a:pt x="12618" y="5951"/>
                </a:lnTo>
                <a:lnTo>
                  <a:pt x="12358" y="5838"/>
                </a:lnTo>
                <a:lnTo>
                  <a:pt x="12121" y="5739"/>
                </a:lnTo>
                <a:lnTo>
                  <a:pt x="11941" y="5626"/>
                </a:lnTo>
                <a:lnTo>
                  <a:pt x="11794" y="5513"/>
                </a:lnTo>
                <a:lnTo>
                  <a:pt x="11658" y="5414"/>
                </a:lnTo>
                <a:lnTo>
                  <a:pt x="11556" y="5301"/>
                </a:lnTo>
                <a:lnTo>
                  <a:pt x="11466" y="5187"/>
                </a:lnTo>
                <a:lnTo>
                  <a:pt x="11398" y="5089"/>
                </a:lnTo>
                <a:lnTo>
                  <a:pt x="11376" y="4947"/>
                </a:lnTo>
                <a:lnTo>
                  <a:pt x="11353" y="4834"/>
                </a:lnTo>
                <a:lnTo>
                  <a:pt x="11353" y="4707"/>
                </a:lnTo>
                <a:lnTo>
                  <a:pt x="11376" y="4565"/>
                </a:lnTo>
                <a:lnTo>
                  <a:pt x="11443" y="4410"/>
                </a:lnTo>
                <a:lnTo>
                  <a:pt x="11511" y="4240"/>
                </a:lnTo>
                <a:lnTo>
                  <a:pt x="11703" y="3887"/>
                </a:lnTo>
                <a:lnTo>
                  <a:pt x="11986" y="3505"/>
                </a:lnTo>
                <a:lnTo>
                  <a:pt x="12144" y="3265"/>
                </a:lnTo>
                <a:lnTo>
                  <a:pt x="12246" y="3025"/>
                </a:lnTo>
                <a:lnTo>
                  <a:pt x="12336" y="2756"/>
                </a:lnTo>
                <a:lnTo>
                  <a:pt x="12404" y="2445"/>
                </a:lnTo>
                <a:lnTo>
                  <a:pt x="12438" y="2176"/>
                </a:lnTo>
                <a:lnTo>
                  <a:pt x="12438" y="1880"/>
                </a:lnTo>
                <a:lnTo>
                  <a:pt x="12404" y="1583"/>
                </a:lnTo>
                <a:lnTo>
                  <a:pt x="12336" y="1314"/>
                </a:lnTo>
                <a:lnTo>
                  <a:pt x="12246" y="1046"/>
                </a:lnTo>
                <a:lnTo>
                  <a:pt x="12099" y="791"/>
                </a:lnTo>
                <a:lnTo>
                  <a:pt x="12008" y="692"/>
                </a:lnTo>
                <a:lnTo>
                  <a:pt x="11918" y="579"/>
                </a:lnTo>
                <a:lnTo>
                  <a:pt x="11816" y="466"/>
                </a:lnTo>
                <a:lnTo>
                  <a:pt x="11703" y="381"/>
                </a:lnTo>
                <a:lnTo>
                  <a:pt x="11579" y="310"/>
                </a:lnTo>
                <a:lnTo>
                  <a:pt x="11443" y="226"/>
                </a:lnTo>
                <a:lnTo>
                  <a:pt x="11297" y="169"/>
                </a:lnTo>
                <a:lnTo>
                  <a:pt x="11138" y="113"/>
                </a:lnTo>
                <a:lnTo>
                  <a:pt x="10969" y="56"/>
                </a:lnTo>
                <a:lnTo>
                  <a:pt x="10800" y="28"/>
                </a:lnTo>
                <a:lnTo>
                  <a:pt x="10619" y="28"/>
                </a:lnTo>
                <a:lnTo>
                  <a:pt x="10404" y="28"/>
                </a:lnTo>
                <a:lnTo>
                  <a:pt x="10257" y="28"/>
                </a:lnTo>
                <a:lnTo>
                  <a:pt x="10076" y="56"/>
                </a:lnTo>
                <a:lnTo>
                  <a:pt x="9952" y="84"/>
                </a:lnTo>
                <a:lnTo>
                  <a:pt x="9794" y="141"/>
                </a:lnTo>
                <a:lnTo>
                  <a:pt x="9692" y="226"/>
                </a:lnTo>
                <a:lnTo>
                  <a:pt x="9557" y="282"/>
                </a:lnTo>
                <a:lnTo>
                  <a:pt x="9455" y="381"/>
                </a:lnTo>
                <a:lnTo>
                  <a:pt x="9365" y="466"/>
                </a:lnTo>
                <a:lnTo>
                  <a:pt x="9274" y="579"/>
                </a:lnTo>
                <a:lnTo>
                  <a:pt x="9184" y="692"/>
                </a:lnTo>
                <a:lnTo>
                  <a:pt x="9128" y="791"/>
                </a:lnTo>
                <a:lnTo>
                  <a:pt x="9060" y="932"/>
                </a:lnTo>
                <a:lnTo>
                  <a:pt x="8969" y="1201"/>
                </a:lnTo>
                <a:lnTo>
                  <a:pt x="8913" y="1498"/>
                </a:lnTo>
                <a:lnTo>
                  <a:pt x="8890" y="1795"/>
                </a:lnTo>
                <a:lnTo>
                  <a:pt x="8890" y="2120"/>
                </a:lnTo>
                <a:lnTo>
                  <a:pt x="8913" y="2445"/>
                </a:lnTo>
                <a:lnTo>
                  <a:pt x="8969" y="2756"/>
                </a:lnTo>
                <a:lnTo>
                  <a:pt x="9060" y="3081"/>
                </a:lnTo>
                <a:lnTo>
                  <a:pt x="9173" y="3378"/>
                </a:lnTo>
                <a:lnTo>
                  <a:pt x="9297" y="3647"/>
                </a:lnTo>
                <a:lnTo>
                  <a:pt x="9466" y="3887"/>
                </a:lnTo>
                <a:lnTo>
                  <a:pt x="9579" y="4085"/>
                </a:lnTo>
                <a:lnTo>
                  <a:pt x="9670" y="4269"/>
                </a:lnTo>
                <a:lnTo>
                  <a:pt x="9726" y="4467"/>
                </a:lnTo>
                <a:lnTo>
                  <a:pt x="9771" y="4650"/>
                </a:lnTo>
                <a:lnTo>
                  <a:pt x="9771" y="4834"/>
                </a:lnTo>
                <a:lnTo>
                  <a:pt x="9749" y="5032"/>
                </a:lnTo>
                <a:lnTo>
                  <a:pt x="9715" y="5216"/>
                </a:lnTo>
                <a:lnTo>
                  <a:pt x="9625" y="5385"/>
                </a:lnTo>
                <a:lnTo>
                  <a:pt x="9534" y="5513"/>
                </a:lnTo>
                <a:lnTo>
                  <a:pt x="9410" y="5626"/>
                </a:lnTo>
                <a:lnTo>
                  <a:pt x="9229" y="5710"/>
                </a:lnTo>
                <a:lnTo>
                  <a:pt x="9060" y="5767"/>
                </a:lnTo>
                <a:lnTo>
                  <a:pt x="8845" y="5767"/>
                </a:lnTo>
                <a:lnTo>
                  <a:pt x="8585" y="5739"/>
                </a:lnTo>
                <a:lnTo>
                  <a:pt x="8325" y="5654"/>
                </a:lnTo>
                <a:lnTo>
                  <a:pt x="8020" y="5513"/>
                </a:lnTo>
                <a:lnTo>
                  <a:pt x="7840" y="5442"/>
                </a:lnTo>
                <a:lnTo>
                  <a:pt x="7648" y="5385"/>
                </a:lnTo>
                <a:lnTo>
                  <a:pt x="7433" y="5329"/>
                </a:lnTo>
                <a:lnTo>
                  <a:pt x="7241" y="5301"/>
                </a:lnTo>
                <a:lnTo>
                  <a:pt x="6755" y="5301"/>
                </a:lnTo>
                <a:lnTo>
                  <a:pt x="6281" y="5329"/>
                </a:lnTo>
                <a:lnTo>
                  <a:pt x="5784" y="5385"/>
                </a:lnTo>
                <a:lnTo>
                  <a:pt x="5264" y="5498"/>
                </a:lnTo>
                <a:lnTo>
                  <a:pt x="4744" y="5597"/>
                </a:lnTo>
                <a:lnTo>
                  <a:pt x="4247" y="5739"/>
                </a:lnTo>
                <a:lnTo>
                  <a:pt x="4202" y="5894"/>
                </a:lnTo>
                <a:lnTo>
                  <a:pt x="4202" y="6191"/>
                </a:lnTo>
                <a:lnTo>
                  <a:pt x="4202" y="6545"/>
                </a:lnTo>
                <a:lnTo>
                  <a:pt x="4225" y="6954"/>
                </a:lnTo>
                <a:lnTo>
                  <a:pt x="4315" y="7930"/>
                </a:lnTo>
                <a:lnTo>
                  <a:pt x="4394" y="9018"/>
                </a:lnTo>
                <a:lnTo>
                  <a:pt x="4439" y="9570"/>
                </a:lnTo>
                <a:lnTo>
                  <a:pt x="4462" y="10107"/>
                </a:lnTo>
                <a:lnTo>
                  <a:pt x="4484" y="10630"/>
                </a:lnTo>
                <a:lnTo>
                  <a:pt x="4507" y="11082"/>
                </a:lnTo>
                <a:lnTo>
                  <a:pt x="4484" y="11520"/>
                </a:lnTo>
                <a:lnTo>
                  <a:pt x="4439" y="11874"/>
                </a:lnTo>
                <a:lnTo>
                  <a:pt x="4394" y="12029"/>
                </a:lnTo>
                <a:lnTo>
                  <a:pt x="4349" y="12171"/>
                </a:lnTo>
                <a:lnTo>
                  <a:pt x="4315" y="12284"/>
                </a:lnTo>
                <a:lnTo>
                  <a:pt x="4247" y="12354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19" name="Puzzle4"/>
          <p:cNvSpPr>
            <a:spLocks noEditPoints="1" noChangeArrowheads="1"/>
          </p:cNvSpPr>
          <p:nvPr/>
        </p:nvSpPr>
        <p:spPr bwMode="auto">
          <a:xfrm>
            <a:off x="3718741" y="3055785"/>
            <a:ext cx="974150" cy="1422845"/>
          </a:xfrm>
          <a:custGeom>
            <a:avLst/>
            <a:gdLst>
              <a:gd name="T0" fmla="*/ 8307 w 21600"/>
              <a:gd name="T1" fmla="*/ 11593 h 21600"/>
              <a:gd name="T2" fmla="*/ 453 w 21600"/>
              <a:gd name="T3" fmla="*/ 16938 h 21600"/>
              <a:gd name="T4" fmla="*/ 11500 w 21600"/>
              <a:gd name="T5" fmla="*/ 21600 h 21600"/>
              <a:gd name="T6" fmla="*/ 20920 w 21600"/>
              <a:gd name="T7" fmla="*/ 16751 h 21600"/>
              <a:gd name="T8" fmla="*/ 13972 w 21600"/>
              <a:gd name="T9" fmla="*/ 10888 h 21600"/>
              <a:gd name="T10" fmla="*/ 21033 w 21600"/>
              <a:gd name="T11" fmla="*/ 4716 h 21600"/>
              <a:gd name="T12" fmla="*/ 11102 w 21600"/>
              <a:gd name="T13" fmla="*/ 11 h 21600"/>
              <a:gd name="T14" fmla="*/ 453 w 21600"/>
              <a:gd name="T15" fmla="*/ 4716 h 21600"/>
              <a:gd name="T16" fmla="*/ 2076 w 21600"/>
              <a:gd name="T17" fmla="*/ 5664 h 21600"/>
              <a:gd name="T18" fmla="*/ 20203 w 21600"/>
              <a:gd name="T19" fmla="*/ 1598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3813" y="10590"/>
                </a:moveTo>
                <a:lnTo>
                  <a:pt x="3927" y="10513"/>
                </a:lnTo>
                <a:lnTo>
                  <a:pt x="4078" y="10425"/>
                </a:lnTo>
                <a:lnTo>
                  <a:pt x="4210" y="10359"/>
                </a:lnTo>
                <a:lnTo>
                  <a:pt x="4361" y="10315"/>
                </a:lnTo>
                <a:lnTo>
                  <a:pt x="4682" y="10237"/>
                </a:lnTo>
                <a:lnTo>
                  <a:pt x="5041" y="10193"/>
                </a:lnTo>
                <a:lnTo>
                  <a:pt x="5456" y="10171"/>
                </a:lnTo>
                <a:lnTo>
                  <a:pt x="5853" y="10193"/>
                </a:lnTo>
                <a:lnTo>
                  <a:pt x="6249" y="10260"/>
                </a:lnTo>
                <a:lnTo>
                  <a:pt x="6646" y="10337"/>
                </a:lnTo>
                <a:lnTo>
                  <a:pt x="7004" y="10469"/>
                </a:lnTo>
                <a:lnTo>
                  <a:pt x="7363" y="10612"/>
                </a:lnTo>
                <a:lnTo>
                  <a:pt x="7665" y="10788"/>
                </a:lnTo>
                <a:lnTo>
                  <a:pt x="7911" y="10998"/>
                </a:lnTo>
                <a:lnTo>
                  <a:pt x="8024" y="11097"/>
                </a:lnTo>
                <a:lnTo>
                  <a:pt x="8137" y="11207"/>
                </a:lnTo>
                <a:lnTo>
                  <a:pt x="8194" y="11340"/>
                </a:lnTo>
                <a:lnTo>
                  <a:pt x="8269" y="11461"/>
                </a:lnTo>
                <a:lnTo>
                  <a:pt x="8307" y="11593"/>
                </a:lnTo>
                <a:lnTo>
                  <a:pt x="8307" y="11714"/>
                </a:lnTo>
                <a:lnTo>
                  <a:pt x="8307" y="11868"/>
                </a:lnTo>
                <a:lnTo>
                  <a:pt x="8307" y="12012"/>
                </a:lnTo>
                <a:lnTo>
                  <a:pt x="8194" y="12265"/>
                </a:lnTo>
                <a:lnTo>
                  <a:pt x="8062" y="12519"/>
                </a:lnTo>
                <a:lnTo>
                  <a:pt x="7873" y="12706"/>
                </a:lnTo>
                <a:lnTo>
                  <a:pt x="7627" y="12904"/>
                </a:lnTo>
                <a:lnTo>
                  <a:pt x="7363" y="13048"/>
                </a:lnTo>
                <a:lnTo>
                  <a:pt x="7080" y="13180"/>
                </a:lnTo>
                <a:lnTo>
                  <a:pt x="6759" y="13257"/>
                </a:lnTo>
                <a:lnTo>
                  <a:pt x="6419" y="13345"/>
                </a:lnTo>
                <a:lnTo>
                  <a:pt x="6098" y="13389"/>
                </a:lnTo>
                <a:lnTo>
                  <a:pt x="5739" y="13389"/>
                </a:lnTo>
                <a:lnTo>
                  <a:pt x="5418" y="13389"/>
                </a:lnTo>
                <a:lnTo>
                  <a:pt x="5079" y="13345"/>
                </a:lnTo>
                <a:lnTo>
                  <a:pt x="4758" y="13301"/>
                </a:lnTo>
                <a:lnTo>
                  <a:pt x="4474" y="13213"/>
                </a:lnTo>
                <a:lnTo>
                  <a:pt x="4172" y="13114"/>
                </a:lnTo>
                <a:lnTo>
                  <a:pt x="3965" y="12982"/>
                </a:lnTo>
                <a:lnTo>
                  <a:pt x="3738" y="12838"/>
                </a:lnTo>
                <a:lnTo>
                  <a:pt x="3493" y="12706"/>
                </a:lnTo>
                <a:lnTo>
                  <a:pt x="3228" y="12607"/>
                </a:lnTo>
                <a:lnTo>
                  <a:pt x="2945" y="12519"/>
                </a:lnTo>
                <a:lnTo>
                  <a:pt x="2700" y="12431"/>
                </a:lnTo>
                <a:lnTo>
                  <a:pt x="2397" y="12375"/>
                </a:lnTo>
                <a:lnTo>
                  <a:pt x="2152" y="12331"/>
                </a:lnTo>
                <a:lnTo>
                  <a:pt x="1888" y="12309"/>
                </a:lnTo>
                <a:lnTo>
                  <a:pt x="1642" y="12309"/>
                </a:lnTo>
                <a:lnTo>
                  <a:pt x="1397" y="12331"/>
                </a:lnTo>
                <a:lnTo>
                  <a:pt x="1170" y="12397"/>
                </a:lnTo>
                <a:lnTo>
                  <a:pt x="962" y="12453"/>
                </a:lnTo>
                <a:lnTo>
                  <a:pt x="774" y="12563"/>
                </a:lnTo>
                <a:lnTo>
                  <a:pt x="623" y="12684"/>
                </a:lnTo>
                <a:lnTo>
                  <a:pt x="528" y="12838"/>
                </a:lnTo>
                <a:lnTo>
                  <a:pt x="453" y="13026"/>
                </a:lnTo>
                <a:lnTo>
                  <a:pt x="339" y="13477"/>
                </a:lnTo>
                <a:lnTo>
                  <a:pt x="226" y="13984"/>
                </a:lnTo>
                <a:lnTo>
                  <a:pt x="151" y="14535"/>
                </a:lnTo>
                <a:lnTo>
                  <a:pt x="113" y="15075"/>
                </a:lnTo>
                <a:lnTo>
                  <a:pt x="113" y="15626"/>
                </a:lnTo>
                <a:lnTo>
                  <a:pt x="151" y="16133"/>
                </a:lnTo>
                <a:lnTo>
                  <a:pt x="188" y="16376"/>
                </a:lnTo>
                <a:lnTo>
                  <a:pt x="264" y="16585"/>
                </a:lnTo>
                <a:lnTo>
                  <a:pt x="339" y="16773"/>
                </a:lnTo>
                <a:lnTo>
                  <a:pt x="453" y="16938"/>
                </a:lnTo>
                <a:lnTo>
                  <a:pt x="1095" y="16883"/>
                </a:lnTo>
                <a:lnTo>
                  <a:pt x="1963" y="16795"/>
                </a:lnTo>
                <a:lnTo>
                  <a:pt x="2945" y="16751"/>
                </a:lnTo>
                <a:lnTo>
                  <a:pt x="3965" y="16706"/>
                </a:lnTo>
                <a:lnTo>
                  <a:pt x="5022" y="16684"/>
                </a:lnTo>
                <a:lnTo>
                  <a:pt x="5947" y="16684"/>
                </a:lnTo>
                <a:lnTo>
                  <a:pt x="6759" y="16706"/>
                </a:lnTo>
                <a:lnTo>
                  <a:pt x="7363" y="16751"/>
                </a:lnTo>
                <a:lnTo>
                  <a:pt x="7948" y="16839"/>
                </a:lnTo>
                <a:lnTo>
                  <a:pt x="8458" y="16916"/>
                </a:lnTo>
                <a:lnTo>
                  <a:pt x="8893" y="17026"/>
                </a:lnTo>
                <a:lnTo>
                  <a:pt x="9289" y="17158"/>
                </a:lnTo>
                <a:lnTo>
                  <a:pt x="9572" y="17280"/>
                </a:lnTo>
                <a:lnTo>
                  <a:pt x="9799" y="17412"/>
                </a:lnTo>
                <a:lnTo>
                  <a:pt x="9969" y="17555"/>
                </a:lnTo>
                <a:lnTo>
                  <a:pt x="10120" y="17687"/>
                </a:lnTo>
                <a:lnTo>
                  <a:pt x="10158" y="17831"/>
                </a:lnTo>
                <a:lnTo>
                  <a:pt x="10195" y="17974"/>
                </a:lnTo>
                <a:lnTo>
                  <a:pt x="10158" y="18128"/>
                </a:lnTo>
                <a:lnTo>
                  <a:pt x="10082" y="18271"/>
                </a:lnTo>
                <a:lnTo>
                  <a:pt x="9969" y="18426"/>
                </a:lnTo>
                <a:lnTo>
                  <a:pt x="9837" y="18569"/>
                </a:lnTo>
                <a:lnTo>
                  <a:pt x="9648" y="18701"/>
                </a:lnTo>
                <a:lnTo>
                  <a:pt x="9440" y="18822"/>
                </a:lnTo>
                <a:lnTo>
                  <a:pt x="9213" y="18999"/>
                </a:lnTo>
                <a:lnTo>
                  <a:pt x="9044" y="19186"/>
                </a:lnTo>
                <a:lnTo>
                  <a:pt x="8893" y="19395"/>
                </a:lnTo>
                <a:lnTo>
                  <a:pt x="8817" y="19627"/>
                </a:lnTo>
                <a:lnTo>
                  <a:pt x="8779" y="19858"/>
                </a:lnTo>
                <a:lnTo>
                  <a:pt x="8779" y="20112"/>
                </a:lnTo>
                <a:lnTo>
                  <a:pt x="8855" y="20354"/>
                </a:lnTo>
                <a:lnTo>
                  <a:pt x="8968" y="20586"/>
                </a:lnTo>
                <a:lnTo>
                  <a:pt x="9138" y="20817"/>
                </a:lnTo>
                <a:lnTo>
                  <a:pt x="9365" y="21026"/>
                </a:lnTo>
                <a:lnTo>
                  <a:pt x="9610" y="21192"/>
                </a:lnTo>
                <a:lnTo>
                  <a:pt x="9950" y="21368"/>
                </a:lnTo>
                <a:lnTo>
                  <a:pt x="10120" y="21445"/>
                </a:lnTo>
                <a:lnTo>
                  <a:pt x="10346" y="21511"/>
                </a:lnTo>
                <a:lnTo>
                  <a:pt x="10516" y="21555"/>
                </a:lnTo>
                <a:lnTo>
                  <a:pt x="10743" y="21600"/>
                </a:lnTo>
                <a:lnTo>
                  <a:pt x="10988" y="21644"/>
                </a:lnTo>
                <a:lnTo>
                  <a:pt x="11215" y="21666"/>
                </a:lnTo>
                <a:lnTo>
                  <a:pt x="11498" y="21666"/>
                </a:lnTo>
                <a:lnTo>
                  <a:pt x="11762" y="21666"/>
                </a:lnTo>
                <a:lnTo>
                  <a:pt x="12253" y="21644"/>
                </a:lnTo>
                <a:lnTo>
                  <a:pt x="12763" y="21577"/>
                </a:lnTo>
                <a:lnTo>
                  <a:pt x="13197" y="21467"/>
                </a:lnTo>
                <a:lnTo>
                  <a:pt x="13556" y="21346"/>
                </a:lnTo>
                <a:lnTo>
                  <a:pt x="13896" y="21192"/>
                </a:lnTo>
                <a:lnTo>
                  <a:pt x="14179" y="21026"/>
                </a:lnTo>
                <a:lnTo>
                  <a:pt x="14444" y="20839"/>
                </a:lnTo>
                <a:lnTo>
                  <a:pt x="14576" y="20641"/>
                </a:lnTo>
                <a:lnTo>
                  <a:pt x="14727" y="20431"/>
                </a:lnTo>
                <a:lnTo>
                  <a:pt x="14765" y="20200"/>
                </a:lnTo>
                <a:lnTo>
                  <a:pt x="14802" y="19991"/>
                </a:lnTo>
                <a:lnTo>
                  <a:pt x="14727" y="19759"/>
                </a:lnTo>
                <a:lnTo>
                  <a:pt x="14613" y="19550"/>
                </a:lnTo>
                <a:lnTo>
                  <a:pt x="14444" y="19307"/>
                </a:lnTo>
                <a:lnTo>
                  <a:pt x="14217" y="19098"/>
                </a:lnTo>
                <a:lnTo>
                  <a:pt x="13934" y="18911"/>
                </a:lnTo>
                <a:lnTo>
                  <a:pt x="13669" y="18745"/>
                </a:lnTo>
                <a:lnTo>
                  <a:pt x="13462" y="18547"/>
                </a:lnTo>
                <a:lnTo>
                  <a:pt x="13311" y="18337"/>
                </a:lnTo>
                <a:lnTo>
                  <a:pt x="13197" y="18150"/>
                </a:lnTo>
                <a:lnTo>
                  <a:pt x="13122" y="17941"/>
                </a:lnTo>
                <a:lnTo>
                  <a:pt x="13122" y="17720"/>
                </a:lnTo>
                <a:lnTo>
                  <a:pt x="13122" y="17533"/>
                </a:lnTo>
                <a:lnTo>
                  <a:pt x="13197" y="17346"/>
                </a:lnTo>
                <a:lnTo>
                  <a:pt x="13273" y="17158"/>
                </a:lnTo>
                <a:lnTo>
                  <a:pt x="13386" y="16982"/>
                </a:lnTo>
                <a:lnTo>
                  <a:pt x="13537" y="16839"/>
                </a:lnTo>
                <a:lnTo>
                  <a:pt x="13707" y="16706"/>
                </a:lnTo>
                <a:lnTo>
                  <a:pt x="13896" y="16607"/>
                </a:lnTo>
                <a:lnTo>
                  <a:pt x="14104" y="16519"/>
                </a:lnTo>
                <a:lnTo>
                  <a:pt x="14330" y="16453"/>
                </a:lnTo>
                <a:lnTo>
                  <a:pt x="14538" y="16431"/>
                </a:lnTo>
                <a:lnTo>
                  <a:pt x="14897" y="16453"/>
                </a:lnTo>
                <a:lnTo>
                  <a:pt x="15406" y="16497"/>
                </a:lnTo>
                <a:lnTo>
                  <a:pt x="16105" y="16541"/>
                </a:lnTo>
                <a:lnTo>
                  <a:pt x="16898" y="16607"/>
                </a:lnTo>
                <a:lnTo>
                  <a:pt x="17804" y="16651"/>
                </a:lnTo>
                <a:lnTo>
                  <a:pt x="18786" y="16684"/>
                </a:lnTo>
                <a:lnTo>
                  <a:pt x="19844" y="16728"/>
                </a:lnTo>
                <a:lnTo>
                  <a:pt x="20920" y="16751"/>
                </a:lnTo>
                <a:lnTo>
                  <a:pt x="21109" y="16497"/>
                </a:lnTo>
                <a:lnTo>
                  <a:pt x="21241" y="16222"/>
                </a:lnTo>
                <a:lnTo>
                  <a:pt x="21392" y="15946"/>
                </a:lnTo>
                <a:lnTo>
                  <a:pt x="21467" y="15648"/>
                </a:lnTo>
                <a:lnTo>
                  <a:pt x="21543" y="15351"/>
                </a:lnTo>
                <a:lnTo>
                  <a:pt x="21618" y="15042"/>
                </a:lnTo>
                <a:lnTo>
                  <a:pt x="21618" y="14745"/>
                </a:lnTo>
                <a:lnTo>
                  <a:pt x="21618" y="14447"/>
                </a:lnTo>
                <a:lnTo>
                  <a:pt x="21618" y="14150"/>
                </a:lnTo>
                <a:lnTo>
                  <a:pt x="21581" y="13852"/>
                </a:lnTo>
                <a:lnTo>
                  <a:pt x="21505" y="13577"/>
                </a:lnTo>
                <a:lnTo>
                  <a:pt x="21430" y="13301"/>
                </a:lnTo>
                <a:lnTo>
                  <a:pt x="21354" y="13048"/>
                </a:lnTo>
                <a:lnTo>
                  <a:pt x="21241" y="12816"/>
                </a:lnTo>
                <a:lnTo>
                  <a:pt x="21146" y="12607"/>
                </a:lnTo>
                <a:lnTo>
                  <a:pt x="21033" y="12431"/>
                </a:lnTo>
                <a:lnTo>
                  <a:pt x="20920" y="12265"/>
                </a:lnTo>
                <a:lnTo>
                  <a:pt x="20769" y="12144"/>
                </a:lnTo>
                <a:lnTo>
                  <a:pt x="20637" y="12034"/>
                </a:lnTo>
                <a:lnTo>
                  <a:pt x="20486" y="11946"/>
                </a:lnTo>
                <a:lnTo>
                  <a:pt x="20297" y="11891"/>
                </a:lnTo>
                <a:lnTo>
                  <a:pt x="20165" y="11846"/>
                </a:lnTo>
                <a:lnTo>
                  <a:pt x="19976" y="11824"/>
                </a:lnTo>
                <a:lnTo>
                  <a:pt x="19806" y="11802"/>
                </a:lnTo>
                <a:lnTo>
                  <a:pt x="19390" y="11824"/>
                </a:lnTo>
                <a:lnTo>
                  <a:pt x="18956" y="11891"/>
                </a:lnTo>
                <a:lnTo>
                  <a:pt x="18503" y="11968"/>
                </a:lnTo>
                <a:lnTo>
                  <a:pt x="17993" y="12078"/>
                </a:lnTo>
                <a:lnTo>
                  <a:pt x="17653" y="12144"/>
                </a:lnTo>
                <a:lnTo>
                  <a:pt x="17332" y="12199"/>
                </a:lnTo>
                <a:lnTo>
                  <a:pt x="17049" y="12221"/>
                </a:lnTo>
                <a:lnTo>
                  <a:pt x="16747" y="12243"/>
                </a:lnTo>
                <a:lnTo>
                  <a:pt x="16464" y="12243"/>
                </a:lnTo>
                <a:lnTo>
                  <a:pt x="16218" y="12243"/>
                </a:lnTo>
                <a:lnTo>
                  <a:pt x="15992" y="12221"/>
                </a:lnTo>
                <a:lnTo>
                  <a:pt x="15746" y="12199"/>
                </a:lnTo>
                <a:lnTo>
                  <a:pt x="15520" y="12155"/>
                </a:lnTo>
                <a:lnTo>
                  <a:pt x="15350" y="12122"/>
                </a:lnTo>
                <a:lnTo>
                  <a:pt x="15161" y="12056"/>
                </a:lnTo>
                <a:lnTo>
                  <a:pt x="14972" y="11990"/>
                </a:lnTo>
                <a:lnTo>
                  <a:pt x="14689" y="11846"/>
                </a:lnTo>
                <a:lnTo>
                  <a:pt x="14444" y="11670"/>
                </a:lnTo>
                <a:lnTo>
                  <a:pt x="14255" y="11483"/>
                </a:lnTo>
                <a:lnTo>
                  <a:pt x="14104" y="11295"/>
                </a:lnTo>
                <a:lnTo>
                  <a:pt x="14028" y="11086"/>
                </a:lnTo>
                <a:lnTo>
                  <a:pt x="13972" y="10888"/>
                </a:lnTo>
                <a:lnTo>
                  <a:pt x="13972" y="10700"/>
                </a:lnTo>
                <a:lnTo>
                  <a:pt x="14009" y="10513"/>
                </a:lnTo>
                <a:lnTo>
                  <a:pt x="14066" y="10359"/>
                </a:lnTo>
                <a:lnTo>
                  <a:pt x="14179" y="10215"/>
                </a:lnTo>
                <a:lnTo>
                  <a:pt x="14406" y="10006"/>
                </a:lnTo>
                <a:lnTo>
                  <a:pt x="14651" y="9830"/>
                </a:lnTo>
                <a:lnTo>
                  <a:pt x="14878" y="9686"/>
                </a:lnTo>
                <a:lnTo>
                  <a:pt x="15123" y="9554"/>
                </a:lnTo>
                <a:lnTo>
                  <a:pt x="15350" y="9477"/>
                </a:lnTo>
                <a:lnTo>
                  <a:pt x="15558" y="9411"/>
                </a:lnTo>
                <a:lnTo>
                  <a:pt x="15803" y="9345"/>
                </a:lnTo>
                <a:lnTo>
                  <a:pt x="16030" y="9323"/>
                </a:lnTo>
                <a:lnTo>
                  <a:pt x="16256" y="9301"/>
                </a:lnTo>
                <a:lnTo>
                  <a:pt x="16464" y="9323"/>
                </a:lnTo>
                <a:lnTo>
                  <a:pt x="16690" y="9345"/>
                </a:lnTo>
                <a:lnTo>
                  <a:pt x="16898" y="9367"/>
                </a:lnTo>
                <a:lnTo>
                  <a:pt x="17332" y="9477"/>
                </a:lnTo>
                <a:lnTo>
                  <a:pt x="17767" y="9598"/>
                </a:lnTo>
                <a:lnTo>
                  <a:pt x="18163" y="9731"/>
                </a:lnTo>
                <a:lnTo>
                  <a:pt x="18597" y="9874"/>
                </a:lnTo>
                <a:lnTo>
                  <a:pt x="18994" y="10006"/>
                </a:lnTo>
                <a:lnTo>
                  <a:pt x="19428" y="10083"/>
                </a:lnTo>
                <a:lnTo>
                  <a:pt x="19617" y="10127"/>
                </a:lnTo>
                <a:lnTo>
                  <a:pt x="19844" y="10149"/>
                </a:lnTo>
                <a:lnTo>
                  <a:pt x="20013" y="10149"/>
                </a:lnTo>
                <a:lnTo>
                  <a:pt x="20240" y="10127"/>
                </a:lnTo>
                <a:lnTo>
                  <a:pt x="20410" y="10105"/>
                </a:lnTo>
                <a:lnTo>
                  <a:pt x="20637" y="10061"/>
                </a:lnTo>
                <a:lnTo>
                  <a:pt x="20844" y="9984"/>
                </a:lnTo>
                <a:lnTo>
                  <a:pt x="21033" y="9896"/>
                </a:lnTo>
                <a:lnTo>
                  <a:pt x="21146" y="9830"/>
                </a:lnTo>
                <a:lnTo>
                  <a:pt x="21203" y="9753"/>
                </a:lnTo>
                <a:lnTo>
                  <a:pt x="21279" y="9642"/>
                </a:lnTo>
                <a:lnTo>
                  <a:pt x="21354" y="9521"/>
                </a:lnTo>
                <a:lnTo>
                  <a:pt x="21430" y="9246"/>
                </a:lnTo>
                <a:lnTo>
                  <a:pt x="21430" y="8904"/>
                </a:lnTo>
                <a:lnTo>
                  <a:pt x="21430" y="8540"/>
                </a:lnTo>
                <a:lnTo>
                  <a:pt x="21392" y="8144"/>
                </a:lnTo>
                <a:lnTo>
                  <a:pt x="21354" y="7714"/>
                </a:lnTo>
                <a:lnTo>
                  <a:pt x="21279" y="7295"/>
                </a:lnTo>
                <a:lnTo>
                  <a:pt x="21146" y="6446"/>
                </a:lnTo>
                <a:lnTo>
                  <a:pt x="20995" y="5686"/>
                </a:lnTo>
                <a:lnTo>
                  <a:pt x="20958" y="5366"/>
                </a:lnTo>
                <a:lnTo>
                  <a:pt x="20958" y="5091"/>
                </a:lnTo>
                <a:lnTo>
                  <a:pt x="20958" y="4860"/>
                </a:lnTo>
                <a:lnTo>
                  <a:pt x="21033" y="4716"/>
                </a:lnTo>
                <a:lnTo>
                  <a:pt x="20637" y="4860"/>
                </a:lnTo>
                <a:lnTo>
                  <a:pt x="20127" y="4992"/>
                </a:lnTo>
                <a:lnTo>
                  <a:pt x="19617" y="5069"/>
                </a:lnTo>
                <a:lnTo>
                  <a:pt x="19032" y="5157"/>
                </a:lnTo>
                <a:lnTo>
                  <a:pt x="18465" y="5201"/>
                </a:lnTo>
                <a:lnTo>
                  <a:pt x="17842" y="5245"/>
                </a:lnTo>
                <a:lnTo>
                  <a:pt x="17219" y="5267"/>
                </a:lnTo>
                <a:lnTo>
                  <a:pt x="16615" y="5267"/>
                </a:lnTo>
                <a:lnTo>
                  <a:pt x="15992" y="5245"/>
                </a:lnTo>
                <a:lnTo>
                  <a:pt x="15369" y="5201"/>
                </a:lnTo>
                <a:lnTo>
                  <a:pt x="14840" y="5157"/>
                </a:lnTo>
                <a:lnTo>
                  <a:pt x="14293" y="5091"/>
                </a:lnTo>
                <a:lnTo>
                  <a:pt x="13783" y="5014"/>
                </a:lnTo>
                <a:lnTo>
                  <a:pt x="13386" y="4926"/>
                </a:lnTo>
                <a:lnTo>
                  <a:pt x="13027" y="4815"/>
                </a:lnTo>
                <a:lnTo>
                  <a:pt x="12725" y="4716"/>
                </a:lnTo>
                <a:lnTo>
                  <a:pt x="12480" y="4606"/>
                </a:lnTo>
                <a:lnTo>
                  <a:pt x="12291" y="4496"/>
                </a:lnTo>
                <a:lnTo>
                  <a:pt x="12197" y="4397"/>
                </a:lnTo>
                <a:lnTo>
                  <a:pt x="12083" y="4286"/>
                </a:lnTo>
                <a:lnTo>
                  <a:pt x="12046" y="4187"/>
                </a:lnTo>
                <a:lnTo>
                  <a:pt x="12008" y="4077"/>
                </a:lnTo>
                <a:lnTo>
                  <a:pt x="12046" y="3967"/>
                </a:lnTo>
                <a:lnTo>
                  <a:pt x="12121" y="3868"/>
                </a:lnTo>
                <a:lnTo>
                  <a:pt x="12197" y="3735"/>
                </a:lnTo>
                <a:lnTo>
                  <a:pt x="12291" y="3614"/>
                </a:lnTo>
                <a:lnTo>
                  <a:pt x="12442" y="3482"/>
                </a:lnTo>
                <a:lnTo>
                  <a:pt x="12631" y="3361"/>
                </a:lnTo>
                <a:lnTo>
                  <a:pt x="13065" y="3085"/>
                </a:lnTo>
                <a:lnTo>
                  <a:pt x="13537" y="2766"/>
                </a:lnTo>
                <a:lnTo>
                  <a:pt x="13783" y="2578"/>
                </a:lnTo>
                <a:lnTo>
                  <a:pt x="13934" y="2380"/>
                </a:lnTo>
                <a:lnTo>
                  <a:pt x="14028" y="2171"/>
                </a:lnTo>
                <a:lnTo>
                  <a:pt x="14104" y="1961"/>
                </a:lnTo>
                <a:lnTo>
                  <a:pt x="14104" y="1730"/>
                </a:lnTo>
                <a:lnTo>
                  <a:pt x="14066" y="1498"/>
                </a:lnTo>
                <a:lnTo>
                  <a:pt x="13972" y="1267"/>
                </a:lnTo>
                <a:lnTo>
                  <a:pt x="13820" y="1057"/>
                </a:lnTo>
                <a:lnTo>
                  <a:pt x="13594" y="837"/>
                </a:lnTo>
                <a:lnTo>
                  <a:pt x="13386" y="628"/>
                </a:lnTo>
                <a:lnTo>
                  <a:pt x="13103" y="462"/>
                </a:lnTo>
                <a:lnTo>
                  <a:pt x="12763" y="308"/>
                </a:lnTo>
                <a:lnTo>
                  <a:pt x="12404" y="187"/>
                </a:lnTo>
                <a:lnTo>
                  <a:pt x="12008" y="77"/>
                </a:lnTo>
                <a:lnTo>
                  <a:pt x="11574" y="33"/>
                </a:lnTo>
                <a:lnTo>
                  <a:pt x="11102" y="11"/>
                </a:lnTo>
                <a:lnTo>
                  <a:pt x="10667" y="11"/>
                </a:lnTo>
                <a:lnTo>
                  <a:pt x="10233" y="77"/>
                </a:lnTo>
                <a:lnTo>
                  <a:pt x="9837" y="187"/>
                </a:lnTo>
                <a:lnTo>
                  <a:pt x="9440" y="286"/>
                </a:lnTo>
                <a:lnTo>
                  <a:pt x="9062" y="462"/>
                </a:lnTo>
                <a:lnTo>
                  <a:pt x="8741" y="628"/>
                </a:lnTo>
                <a:lnTo>
                  <a:pt x="8458" y="815"/>
                </a:lnTo>
                <a:lnTo>
                  <a:pt x="8232" y="1035"/>
                </a:lnTo>
                <a:lnTo>
                  <a:pt x="8062" y="1245"/>
                </a:lnTo>
                <a:lnTo>
                  <a:pt x="7911" y="1476"/>
                </a:lnTo>
                <a:lnTo>
                  <a:pt x="7835" y="1708"/>
                </a:lnTo>
                <a:lnTo>
                  <a:pt x="7797" y="1961"/>
                </a:lnTo>
                <a:lnTo>
                  <a:pt x="7835" y="2193"/>
                </a:lnTo>
                <a:lnTo>
                  <a:pt x="7948" y="2402"/>
                </a:lnTo>
                <a:lnTo>
                  <a:pt x="8062" y="2534"/>
                </a:lnTo>
                <a:lnTo>
                  <a:pt x="8175" y="2644"/>
                </a:lnTo>
                <a:lnTo>
                  <a:pt x="8269" y="2744"/>
                </a:lnTo>
                <a:lnTo>
                  <a:pt x="8420" y="2832"/>
                </a:lnTo>
                <a:lnTo>
                  <a:pt x="8704" y="3019"/>
                </a:lnTo>
                <a:lnTo>
                  <a:pt x="8968" y="3206"/>
                </a:lnTo>
                <a:lnTo>
                  <a:pt x="9138" y="3405"/>
                </a:lnTo>
                <a:lnTo>
                  <a:pt x="9327" y="3570"/>
                </a:lnTo>
                <a:lnTo>
                  <a:pt x="9440" y="3735"/>
                </a:lnTo>
                <a:lnTo>
                  <a:pt x="9516" y="3890"/>
                </a:lnTo>
                <a:lnTo>
                  <a:pt x="9534" y="4033"/>
                </a:lnTo>
                <a:lnTo>
                  <a:pt x="9534" y="4165"/>
                </a:lnTo>
                <a:lnTo>
                  <a:pt x="9516" y="4286"/>
                </a:lnTo>
                <a:lnTo>
                  <a:pt x="9440" y="4397"/>
                </a:lnTo>
                <a:lnTo>
                  <a:pt x="9327" y="4496"/>
                </a:lnTo>
                <a:lnTo>
                  <a:pt x="9176" y="4562"/>
                </a:lnTo>
                <a:lnTo>
                  <a:pt x="9006" y="4628"/>
                </a:lnTo>
                <a:lnTo>
                  <a:pt x="8779" y="4694"/>
                </a:lnTo>
                <a:lnTo>
                  <a:pt x="8534" y="4716"/>
                </a:lnTo>
                <a:lnTo>
                  <a:pt x="8232" y="4716"/>
                </a:lnTo>
                <a:lnTo>
                  <a:pt x="7118" y="4738"/>
                </a:lnTo>
                <a:lnTo>
                  <a:pt x="5947" y="4771"/>
                </a:lnTo>
                <a:lnTo>
                  <a:pt x="4795" y="4815"/>
                </a:lnTo>
                <a:lnTo>
                  <a:pt x="3681" y="4860"/>
                </a:lnTo>
                <a:lnTo>
                  <a:pt x="2662" y="4882"/>
                </a:lnTo>
                <a:lnTo>
                  <a:pt x="1755" y="4882"/>
                </a:lnTo>
                <a:lnTo>
                  <a:pt x="1359" y="4860"/>
                </a:lnTo>
                <a:lnTo>
                  <a:pt x="981" y="4837"/>
                </a:lnTo>
                <a:lnTo>
                  <a:pt x="698" y="4771"/>
                </a:lnTo>
                <a:lnTo>
                  <a:pt x="453" y="4716"/>
                </a:lnTo>
                <a:lnTo>
                  <a:pt x="453" y="5322"/>
                </a:lnTo>
                <a:lnTo>
                  <a:pt x="453" y="6083"/>
                </a:lnTo>
                <a:lnTo>
                  <a:pt x="453" y="6909"/>
                </a:lnTo>
                <a:lnTo>
                  <a:pt x="453" y="7780"/>
                </a:lnTo>
                <a:lnTo>
                  <a:pt x="453" y="8606"/>
                </a:lnTo>
                <a:lnTo>
                  <a:pt x="453" y="9345"/>
                </a:lnTo>
                <a:lnTo>
                  <a:pt x="453" y="9918"/>
                </a:lnTo>
                <a:lnTo>
                  <a:pt x="453" y="10282"/>
                </a:lnTo>
                <a:lnTo>
                  <a:pt x="490" y="10381"/>
                </a:lnTo>
                <a:lnTo>
                  <a:pt x="547" y="10491"/>
                </a:lnTo>
                <a:lnTo>
                  <a:pt x="660" y="10590"/>
                </a:lnTo>
                <a:lnTo>
                  <a:pt x="811" y="10700"/>
                </a:lnTo>
                <a:lnTo>
                  <a:pt x="981" y="10811"/>
                </a:lnTo>
                <a:lnTo>
                  <a:pt x="1208" y="10888"/>
                </a:lnTo>
                <a:lnTo>
                  <a:pt x="1453" y="10954"/>
                </a:lnTo>
                <a:lnTo>
                  <a:pt x="1718" y="11020"/>
                </a:lnTo>
                <a:lnTo>
                  <a:pt x="1963" y="11064"/>
                </a:lnTo>
                <a:lnTo>
                  <a:pt x="2265" y="11086"/>
                </a:lnTo>
                <a:lnTo>
                  <a:pt x="2548" y="11064"/>
                </a:lnTo>
                <a:lnTo>
                  <a:pt x="2794" y="11042"/>
                </a:lnTo>
                <a:lnTo>
                  <a:pt x="3096" y="10976"/>
                </a:lnTo>
                <a:lnTo>
                  <a:pt x="3341" y="10888"/>
                </a:lnTo>
                <a:lnTo>
                  <a:pt x="3606" y="10766"/>
                </a:lnTo>
                <a:lnTo>
                  <a:pt x="3813" y="10590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20" name="Puzzle1"/>
          <p:cNvSpPr>
            <a:spLocks noEditPoints="1" noChangeArrowheads="1"/>
          </p:cNvSpPr>
          <p:nvPr/>
        </p:nvSpPr>
        <p:spPr bwMode="auto">
          <a:xfrm>
            <a:off x="3384331" y="2548951"/>
            <a:ext cx="1635699" cy="848218"/>
          </a:xfrm>
          <a:custGeom>
            <a:avLst/>
            <a:gdLst>
              <a:gd name="T0" fmla="*/ 16740 w 21600"/>
              <a:gd name="T1" fmla="*/ 21078 h 21600"/>
              <a:gd name="T2" fmla="*/ 16976 w 21600"/>
              <a:gd name="T3" fmla="*/ 521 h 21600"/>
              <a:gd name="T4" fmla="*/ 4725 w 21600"/>
              <a:gd name="T5" fmla="*/ 856 h 21600"/>
              <a:gd name="T6" fmla="*/ 5040 w 21600"/>
              <a:gd name="T7" fmla="*/ 21004 h 21600"/>
              <a:gd name="T8" fmla="*/ 10811 w 21600"/>
              <a:gd name="T9" fmla="*/ 12885 h 21600"/>
              <a:gd name="T10" fmla="*/ 10845 w 21600"/>
              <a:gd name="T11" fmla="*/ 8714 h 21600"/>
              <a:gd name="T12" fmla="*/ 21600 w 21600"/>
              <a:gd name="T13" fmla="*/ 10000 h 21600"/>
              <a:gd name="T14" fmla="*/ 56 w 21600"/>
              <a:gd name="T15" fmla="*/ 10000 h 21600"/>
              <a:gd name="T16" fmla="*/ 6086 w 21600"/>
              <a:gd name="T17" fmla="*/ 2569 h 21600"/>
              <a:gd name="T18" fmla="*/ 16132 w 21600"/>
              <a:gd name="T19" fmla="*/ 19552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9360" y="20836"/>
                </a:moveTo>
                <a:lnTo>
                  <a:pt x="9528" y="20836"/>
                </a:lnTo>
                <a:lnTo>
                  <a:pt x="9686" y="20762"/>
                </a:lnTo>
                <a:lnTo>
                  <a:pt x="9810" y="20687"/>
                </a:lnTo>
                <a:lnTo>
                  <a:pt x="9922" y="20575"/>
                </a:lnTo>
                <a:lnTo>
                  <a:pt x="10012" y="20426"/>
                </a:lnTo>
                <a:lnTo>
                  <a:pt x="10068" y="20296"/>
                </a:lnTo>
                <a:lnTo>
                  <a:pt x="10113" y="20110"/>
                </a:lnTo>
                <a:lnTo>
                  <a:pt x="10136" y="19905"/>
                </a:lnTo>
                <a:lnTo>
                  <a:pt x="10136" y="19682"/>
                </a:lnTo>
                <a:lnTo>
                  <a:pt x="10113" y="19440"/>
                </a:lnTo>
                <a:lnTo>
                  <a:pt x="10068" y="19142"/>
                </a:lnTo>
                <a:lnTo>
                  <a:pt x="10012" y="18900"/>
                </a:lnTo>
                <a:lnTo>
                  <a:pt x="9900" y="18620"/>
                </a:lnTo>
                <a:lnTo>
                  <a:pt x="9787" y="18285"/>
                </a:lnTo>
                <a:lnTo>
                  <a:pt x="9641" y="17968"/>
                </a:lnTo>
                <a:lnTo>
                  <a:pt x="9472" y="17652"/>
                </a:lnTo>
                <a:lnTo>
                  <a:pt x="9382" y="17466"/>
                </a:lnTo>
                <a:lnTo>
                  <a:pt x="9315" y="17298"/>
                </a:lnTo>
                <a:lnTo>
                  <a:pt x="9258" y="17112"/>
                </a:lnTo>
                <a:lnTo>
                  <a:pt x="9191" y="16926"/>
                </a:lnTo>
                <a:lnTo>
                  <a:pt x="9123" y="16535"/>
                </a:lnTo>
                <a:lnTo>
                  <a:pt x="9101" y="16144"/>
                </a:lnTo>
                <a:lnTo>
                  <a:pt x="9101" y="15753"/>
                </a:lnTo>
                <a:lnTo>
                  <a:pt x="9168" y="15362"/>
                </a:lnTo>
                <a:lnTo>
                  <a:pt x="9236" y="14971"/>
                </a:lnTo>
                <a:lnTo>
                  <a:pt x="9360" y="14580"/>
                </a:lnTo>
                <a:lnTo>
                  <a:pt x="9495" y="14244"/>
                </a:lnTo>
                <a:lnTo>
                  <a:pt x="9663" y="13891"/>
                </a:lnTo>
                <a:lnTo>
                  <a:pt x="9855" y="13611"/>
                </a:lnTo>
                <a:lnTo>
                  <a:pt x="10068" y="13351"/>
                </a:lnTo>
                <a:lnTo>
                  <a:pt x="10293" y="13146"/>
                </a:lnTo>
                <a:lnTo>
                  <a:pt x="10552" y="12997"/>
                </a:lnTo>
                <a:lnTo>
                  <a:pt x="10811" y="12885"/>
                </a:lnTo>
                <a:lnTo>
                  <a:pt x="11069" y="12866"/>
                </a:lnTo>
                <a:lnTo>
                  <a:pt x="11351" y="12885"/>
                </a:lnTo>
                <a:lnTo>
                  <a:pt x="11610" y="12997"/>
                </a:lnTo>
                <a:lnTo>
                  <a:pt x="11846" y="13183"/>
                </a:lnTo>
                <a:lnTo>
                  <a:pt x="12060" y="13388"/>
                </a:lnTo>
                <a:lnTo>
                  <a:pt x="12251" y="13648"/>
                </a:lnTo>
                <a:lnTo>
                  <a:pt x="12419" y="13928"/>
                </a:lnTo>
                <a:lnTo>
                  <a:pt x="12555" y="14244"/>
                </a:lnTo>
                <a:lnTo>
                  <a:pt x="12690" y="14617"/>
                </a:lnTo>
                <a:lnTo>
                  <a:pt x="12768" y="15008"/>
                </a:lnTo>
                <a:lnTo>
                  <a:pt x="12836" y="15399"/>
                </a:lnTo>
                <a:lnTo>
                  <a:pt x="12858" y="15753"/>
                </a:lnTo>
                <a:lnTo>
                  <a:pt x="12858" y="16144"/>
                </a:lnTo>
                <a:lnTo>
                  <a:pt x="12813" y="16535"/>
                </a:lnTo>
                <a:lnTo>
                  <a:pt x="12746" y="16888"/>
                </a:lnTo>
                <a:lnTo>
                  <a:pt x="12667" y="17224"/>
                </a:lnTo>
                <a:lnTo>
                  <a:pt x="12510" y="17503"/>
                </a:lnTo>
                <a:lnTo>
                  <a:pt x="12228" y="18043"/>
                </a:lnTo>
                <a:lnTo>
                  <a:pt x="11970" y="18546"/>
                </a:lnTo>
                <a:lnTo>
                  <a:pt x="11868" y="18751"/>
                </a:lnTo>
                <a:lnTo>
                  <a:pt x="11778" y="18974"/>
                </a:lnTo>
                <a:lnTo>
                  <a:pt x="11711" y="19179"/>
                </a:lnTo>
                <a:lnTo>
                  <a:pt x="11666" y="19365"/>
                </a:lnTo>
                <a:lnTo>
                  <a:pt x="11632" y="19570"/>
                </a:lnTo>
                <a:lnTo>
                  <a:pt x="11632" y="19756"/>
                </a:lnTo>
                <a:lnTo>
                  <a:pt x="11632" y="19942"/>
                </a:lnTo>
                <a:lnTo>
                  <a:pt x="11643" y="20110"/>
                </a:lnTo>
                <a:lnTo>
                  <a:pt x="11711" y="20296"/>
                </a:lnTo>
                <a:lnTo>
                  <a:pt x="11801" y="20464"/>
                </a:lnTo>
                <a:lnTo>
                  <a:pt x="11891" y="20650"/>
                </a:lnTo>
                <a:lnTo>
                  <a:pt x="12037" y="20836"/>
                </a:lnTo>
                <a:lnTo>
                  <a:pt x="12206" y="21004"/>
                </a:lnTo>
                <a:lnTo>
                  <a:pt x="12419" y="21190"/>
                </a:lnTo>
                <a:lnTo>
                  <a:pt x="12667" y="21320"/>
                </a:lnTo>
                <a:lnTo>
                  <a:pt x="12960" y="21432"/>
                </a:lnTo>
                <a:lnTo>
                  <a:pt x="13286" y="21544"/>
                </a:lnTo>
                <a:lnTo>
                  <a:pt x="13612" y="21655"/>
                </a:lnTo>
                <a:lnTo>
                  <a:pt x="13983" y="21693"/>
                </a:lnTo>
                <a:lnTo>
                  <a:pt x="14343" y="21730"/>
                </a:lnTo>
                <a:lnTo>
                  <a:pt x="14715" y="21730"/>
                </a:lnTo>
                <a:lnTo>
                  <a:pt x="15075" y="21730"/>
                </a:lnTo>
                <a:lnTo>
                  <a:pt x="15446" y="21655"/>
                </a:lnTo>
                <a:lnTo>
                  <a:pt x="15794" y="21581"/>
                </a:lnTo>
                <a:lnTo>
                  <a:pt x="16132" y="21432"/>
                </a:lnTo>
                <a:lnTo>
                  <a:pt x="16458" y="21302"/>
                </a:lnTo>
                <a:lnTo>
                  <a:pt x="16740" y="21078"/>
                </a:lnTo>
                <a:lnTo>
                  <a:pt x="16976" y="20836"/>
                </a:lnTo>
                <a:lnTo>
                  <a:pt x="17043" y="20650"/>
                </a:lnTo>
                <a:lnTo>
                  <a:pt x="17088" y="20426"/>
                </a:lnTo>
                <a:lnTo>
                  <a:pt x="17133" y="20222"/>
                </a:lnTo>
                <a:lnTo>
                  <a:pt x="17156" y="19980"/>
                </a:lnTo>
                <a:lnTo>
                  <a:pt x="17167" y="19477"/>
                </a:lnTo>
                <a:lnTo>
                  <a:pt x="17167" y="18974"/>
                </a:lnTo>
                <a:lnTo>
                  <a:pt x="17156" y="18397"/>
                </a:lnTo>
                <a:lnTo>
                  <a:pt x="17111" y="17820"/>
                </a:lnTo>
                <a:lnTo>
                  <a:pt x="17066" y="17261"/>
                </a:lnTo>
                <a:lnTo>
                  <a:pt x="16998" y="16646"/>
                </a:lnTo>
                <a:lnTo>
                  <a:pt x="16852" y="15511"/>
                </a:lnTo>
                <a:lnTo>
                  <a:pt x="16740" y="14393"/>
                </a:lnTo>
                <a:lnTo>
                  <a:pt x="16717" y="13928"/>
                </a:lnTo>
                <a:lnTo>
                  <a:pt x="16695" y="13462"/>
                </a:lnTo>
                <a:lnTo>
                  <a:pt x="16717" y="13071"/>
                </a:lnTo>
                <a:lnTo>
                  <a:pt x="16785" y="12755"/>
                </a:lnTo>
                <a:lnTo>
                  <a:pt x="16852" y="12419"/>
                </a:lnTo>
                <a:lnTo>
                  <a:pt x="16953" y="12140"/>
                </a:lnTo>
                <a:lnTo>
                  <a:pt x="17088" y="11898"/>
                </a:lnTo>
                <a:lnTo>
                  <a:pt x="17212" y="11675"/>
                </a:lnTo>
                <a:lnTo>
                  <a:pt x="17370" y="11470"/>
                </a:lnTo>
                <a:lnTo>
                  <a:pt x="17516" y="11284"/>
                </a:lnTo>
                <a:lnTo>
                  <a:pt x="17696" y="11135"/>
                </a:lnTo>
                <a:lnTo>
                  <a:pt x="17865" y="11042"/>
                </a:lnTo>
                <a:lnTo>
                  <a:pt x="18033" y="10930"/>
                </a:lnTo>
                <a:lnTo>
                  <a:pt x="18213" y="10893"/>
                </a:lnTo>
                <a:lnTo>
                  <a:pt x="18382" y="10893"/>
                </a:lnTo>
                <a:lnTo>
                  <a:pt x="18551" y="10967"/>
                </a:lnTo>
                <a:lnTo>
                  <a:pt x="18708" y="11042"/>
                </a:lnTo>
                <a:lnTo>
                  <a:pt x="18855" y="11172"/>
                </a:lnTo>
                <a:lnTo>
                  <a:pt x="19012" y="11358"/>
                </a:lnTo>
                <a:lnTo>
                  <a:pt x="19136" y="11600"/>
                </a:lnTo>
                <a:lnTo>
                  <a:pt x="19271" y="11861"/>
                </a:lnTo>
                <a:lnTo>
                  <a:pt x="19440" y="12028"/>
                </a:lnTo>
                <a:lnTo>
                  <a:pt x="19608" y="12177"/>
                </a:lnTo>
                <a:lnTo>
                  <a:pt x="19822" y="12289"/>
                </a:lnTo>
                <a:lnTo>
                  <a:pt x="20025" y="12289"/>
                </a:lnTo>
                <a:lnTo>
                  <a:pt x="20238" y="12289"/>
                </a:lnTo>
                <a:lnTo>
                  <a:pt x="20452" y="12215"/>
                </a:lnTo>
                <a:lnTo>
                  <a:pt x="20643" y="12103"/>
                </a:lnTo>
                <a:lnTo>
                  <a:pt x="20846" y="11973"/>
                </a:lnTo>
                <a:lnTo>
                  <a:pt x="21037" y="11786"/>
                </a:lnTo>
                <a:lnTo>
                  <a:pt x="21206" y="11563"/>
                </a:lnTo>
                <a:lnTo>
                  <a:pt x="21363" y="11321"/>
                </a:lnTo>
                <a:lnTo>
                  <a:pt x="21465" y="11079"/>
                </a:lnTo>
                <a:lnTo>
                  <a:pt x="21577" y="10744"/>
                </a:lnTo>
                <a:lnTo>
                  <a:pt x="21622" y="10427"/>
                </a:lnTo>
                <a:lnTo>
                  <a:pt x="21645" y="10111"/>
                </a:lnTo>
                <a:lnTo>
                  <a:pt x="21622" y="9608"/>
                </a:lnTo>
                <a:lnTo>
                  <a:pt x="21577" y="9142"/>
                </a:lnTo>
                <a:lnTo>
                  <a:pt x="21465" y="8751"/>
                </a:lnTo>
                <a:lnTo>
                  <a:pt x="21363" y="8397"/>
                </a:lnTo>
                <a:lnTo>
                  <a:pt x="21206" y="8062"/>
                </a:lnTo>
                <a:lnTo>
                  <a:pt x="21037" y="7820"/>
                </a:lnTo>
                <a:lnTo>
                  <a:pt x="20846" y="7597"/>
                </a:lnTo>
                <a:lnTo>
                  <a:pt x="20643" y="7429"/>
                </a:lnTo>
                <a:lnTo>
                  <a:pt x="20452" y="7317"/>
                </a:lnTo>
                <a:lnTo>
                  <a:pt x="20238" y="7206"/>
                </a:lnTo>
                <a:lnTo>
                  <a:pt x="20025" y="7168"/>
                </a:lnTo>
                <a:lnTo>
                  <a:pt x="19822" y="7206"/>
                </a:lnTo>
                <a:lnTo>
                  <a:pt x="19608" y="7243"/>
                </a:lnTo>
                <a:lnTo>
                  <a:pt x="19440" y="7355"/>
                </a:lnTo>
                <a:lnTo>
                  <a:pt x="19271" y="7504"/>
                </a:lnTo>
                <a:lnTo>
                  <a:pt x="19136" y="7708"/>
                </a:lnTo>
                <a:lnTo>
                  <a:pt x="19012" y="7895"/>
                </a:lnTo>
                <a:lnTo>
                  <a:pt x="18832" y="8025"/>
                </a:lnTo>
                <a:lnTo>
                  <a:pt x="18663" y="8174"/>
                </a:lnTo>
                <a:lnTo>
                  <a:pt x="18472" y="8248"/>
                </a:lnTo>
                <a:lnTo>
                  <a:pt x="18270" y="8286"/>
                </a:lnTo>
                <a:lnTo>
                  <a:pt x="18078" y="8323"/>
                </a:lnTo>
                <a:lnTo>
                  <a:pt x="17887" y="8323"/>
                </a:lnTo>
                <a:lnTo>
                  <a:pt x="17696" y="8248"/>
                </a:lnTo>
                <a:lnTo>
                  <a:pt x="17493" y="8174"/>
                </a:lnTo>
                <a:lnTo>
                  <a:pt x="17302" y="8062"/>
                </a:lnTo>
                <a:lnTo>
                  <a:pt x="17133" y="7969"/>
                </a:lnTo>
                <a:lnTo>
                  <a:pt x="16976" y="7783"/>
                </a:lnTo>
                <a:lnTo>
                  <a:pt x="16852" y="7597"/>
                </a:lnTo>
                <a:lnTo>
                  <a:pt x="16740" y="7429"/>
                </a:lnTo>
                <a:lnTo>
                  <a:pt x="16672" y="7168"/>
                </a:lnTo>
                <a:lnTo>
                  <a:pt x="16638" y="6926"/>
                </a:lnTo>
                <a:lnTo>
                  <a:pt x="16616" y="6498"/>
                </a:lnTo>
                <a:lnTo>
                  <a:pt x="16616" y="5772"/>
                </a:lnTo>
                <a:lnTo>
                  <a:pt x="16650" y="4915"/>
                </a:lnTo>
                <a:lnTo>
                  <a:pt x="16695" y="3928"/>
                </a:lnTo>
                <a:lnTo>
                  <a:pt x="16762" y="2960"/>
                </a:lnTo>
                <a:lnTo>
                  <a:pt x="16830" y="1992"/>
                </a:lnTo>
                <a:lnTo>
                  <a:pt x="16908" y="1173"/>
                </a:lnTo>
                <a:lnTo>
                  <a:pt x="16976" y="521"/>
                </a:lnTo>
                <a:lnTo>
                  <a:pt x="16953" y="521"/>
                </a:lnTo>
                <a:lnTo>
                  <a:pt x="16931" y="521"/>
                </a:lnTo>
                <a:lnTo>
                  <a:pt x="16267" y="484"/>
                </a:lnTo>
                <a:lnTo>
                  <a:pt x="15637" y="428"/>
                </a:lnTo>
                <a:lnTo>
                  <a:pt x="15063" y="353"/>
                </a:lnTo>
                <a:lnTo>
                  <a:pt x="14523" y="279"/>
                </a:lnTo>
                <a:lnTo>
                  <a:pt x="14040" y="167"/>
                </a:lnTo>
                <a:lnTo>
                  <a:pt x="13635" y="93"/>
                </a:lnTo>
                <a:lnTo>
                  <a:pt x="13331" y="18"/>
                </a:lnTo>
                <a:lnTo>
                  <a:pt x="13117" y="18"/>
                </a:lnTo>
                <a:lnTo>
                  <a:pt x="12982" y="18"/>
                </a:lnTo>
                <a:lnTo>
                  <a:pt x="12858" y="130"/>
                </a:lnTo>
                <a:lnTo>
                  <a:pt x="12723" y="279"/>
                </a:lnTo>
                <a:lnTo>
                  <a:pt x="12622" y="446"/>
                </a:lnTo>
                <a:lnTo>
                  <a:pt x="12510" y="670"/>
                </a:lnTo>
                <a:lnTo>
                  <a:pt x="12419" y="912"/>
                </a:lnTo>
                <a:lnTo>
                  <a:pt x="12363" y="1210"/>
                </a:lnTo>
                <a:lnTo>
                  <a:pt x="12318" y="1526"/>
                </a:lnTo>
                <a:lnTo>
                  <a:pt x="12273" y="1843"/>
                </a:lnTo>
                <a:lnTo>
                  <a:pt x="12251" y="2215"/>
                </a:lnTo>
                <a:lnTo>
                  <a:pt x="12273" y="2532"/>
                </a:lnTo>
                <a:lnTo>
                  <a:pt x="12318" y="2886"/>
                </a:lnTo>
                <a:lnTo>
                  <a:pt x="12386" y="3240"/>
                </a:lnTo>
                <a:lnTo>
                  <a:pt x="12464" y="3556"/>
                </a:lnTo>
                <a:lnTo>
                  <a:pt x="12577" y="3891"/>
                </a:lnTo>
                <a:lnTo>
                  <a:pt x="12746" y="4171"/>
                </a:lnTo>
                <a:lnTo>
                  <a:pt x="12926" y="4487"/>
                </a:lnTo>
                <a:lnTo>
                  <a:pt x="13050" y="4860"/>
                </a:lnTo>
                <a:lnTo>
                  <a:pt x="13162" y="5251"/>
                </a:lnTo>
                <a:lnTo>
                  <a:pt x="13218" y="5604"/>
                </a:lnTo>
                <a:lnTo>
                  <a:pt x="13263" y="5995"/>
                </a:lnTo>
                <a:lnTo>
                  <a:pt x="13241" y="6386"/>
                </a:lnTo>
                <a:lnTo>
                  <a:pt x="13218" y="6740"/>
                </a:lnTo>
                <a:lnTo>
                  <a:pt x="13139" y="7094"/>
                </a:lnTo>
                <a:lnTo>
                  <a:pt x="13050" y="7429"/>
                </a:lnTo>
                <a:lnTo>
                  <a:pt x="12903" y="7746"/>
                </a:lnTo>
                <a:lnTo>
                  <a:pt x="12723" y="8025"/>
                </a:lnTo>
                <a:lnTo>
                  <a:pt x="12532" y="8286"/>
                </a:lnTo>
                <a:lnTo>
                  <a:pt x="12318" y="8491"/>
                </a:lnTo>
                <a:lnTo>
                  <a:pt x="12060" y="8677"/>
                </a:lnTo>
                <a:lnTo>
                  <a:pt x="11756" y="8788"/>
                </a:lnTo>
                <a:lnTo>
                  <a:pt x="11452" y="8826"/>
                </a:lnTo>
                <a:lnTo>
                  <a:pt x="11283" y="8826"/>
                </a:lnTo>
                <a:lnTo>
                  <a:pt x="11126" y="8826"/>
                </a:lnTo>
                <a:lnTo>
                  <a:pt x="11002" y="8788"/>
                </a:lnTo>
                <a:lnTo>
                  <a:pt x="10845" y="8714"/>
                </a:lnTo>
                <a:lnTo>
                  <a:pt x="10721" y="8640"/>
                </a:lnTo>
                <a:lnTo>
                  <a:pt x="10608" y="8565"/>
                </a:lnTo>
                <a:lnTo>
                  <a:pt x="10485" y="8453"/>
                </a:lnTo>
                <a:lnTo>
                  <a:pt x="10372" y="8323"/>
                </a:lnTo>
                <a:lnTo>
                  <a:pt x="10181" y="8062"/>
                </a:lnTo>
                <a:lnTo>
                  <a:pt x="10035" y="7746"/>
                </a:lnTo>
                <a:lnTo>
                  <a:pt x="9900" y="7392"/>
                </a:lnTo>
                <a:lnTo>
                  <a:pt x="9787" y="7001"/>
                </a:lnTo>
                <a:lnTo>
                  <a:pt x="9731" y="6610"/>
                </a:lnTo>
                <a:lnTo>
                  <a:pt x="9686" y="6219"/>
                </a:lnTo>
                <a:lnTo>
                  <a:pt x="9663" y="5772"/>
                </a:lnTo>
                <a:lnTo>
                  <a:pt x="9686" y="5381"/>
                </a:lnTo>
                <a:lnTo>
                  <a:pt x="9753" y="4990"/>
                </a:lnTo>
                <a:lnTo>
                  <a:pt x="9832" y="4636"/>
                </a:lnTo>
                <a:lnTo>
                  <a:pt x="9945" y="4320"/>
                </a:lnTo>
                <a:lnTo>
                  <a:pt x="10068" y="4022"/>
                </a:lnTo>
                <a:lnTo>
                  <a:pt x="10203" y="3817"/>
                </a:lnTo>
                <a:lnTo>
                  <a:pt x="10316" y="3593"/>
                </a:lnTo>
                <a:lnTo>
                  <a:pt x="10395" y="3351"/>
                </a:lnTo>
                <a:lnTo>
                  <a:pt x="10462" y="3109"/>
                </a:lnTo>
                <a:lnTo>
                  <a:pt x="10507" y="2848"/>
                </a:lnTo>
                <a:lnTo>
                  <a:pt x="10530" y="2606"/>
                </a:lnTo>
                <a:lnTo>
                  <a:pt x="10507" y="2346"/>
                </a:lnTo>
                <a:lnTo>
                  <a:pt x="10462" y="2141"/>
                </a:lnTo>
                <a:lnTo>
                  <a:pt x="10395" y="1880"/>
                </a:lnTo>
                <a:lnTo>
                  <a:pt x="10293" y="1638"/>
                </a:lnTo>
                <a:lnTo>
                  <a:pt x="10158" y="1415"/>
                </a:lnTo>
                <a:lnTo>
                  <a:pt x="9967" y="1210"/>
                </a:lnTo>
                <a:lnTo>
                  <a:pt x="9753" y="986"/>
                </a:lnTo>
                <a:lnTo>
                  <a:pt x="9495" y="819"/>
                </a:lnTo>
                <a:lnTo>
                  <a:pt x="9191" y="670"/>
                </a:lnTo>
                <a:lnTo>
                  <a:pt x="8842" y="521"/>
                </a:lnTo>
                <a:lnTo>
                  <a:pt x="8471" y="446"/>
                </a:lnTo>
                <a:lnTo>
                  <a:pt x="7998" y="428"/>
                </a:lnTo>
                <a:lnTo>
                  <a:pt x="7413" y="428"/>
                </a:lnTo>
                <a:lnTo>
                  <a:pt x="6817" y="446"/>
                </a:lnTo>
                <a:lnTo>
                  <a:pt x="6187" y="521"/>
                </a:lnTo>
                <a:lnTo>
                  <a:pt x="5602" y="633"/>
                </a:lnTo>
                <a:lnTo>
                  <a:pt x="5107" y="744"/>
                </a:lnTo>
                <a:lnTo>
                  <a:pt x="4725" y="856"/>
                </a:lnTo>
                <a:lnTo>
                  <a:pt x="4848" y="1564"/>
                </a:lnTo>
                <a:lnTo>
                  <a:pt x="5028" y="2495"/>
                </a:lnTo>
                <a:lnTo>
                  <a:pt x="5175" y="3556"/>
                </a:lnTo>
                <a:lnTo>
                  <a:pt x="5298" y="4673"/>
                </a:lnTo>
                <a:lnTo>
                  <a:pt x="5343" y="5213"/>
                </a:lnTo>
                <a:lnTo>
                  <a:pt x="5388" y="5753"/>
                </a:lnTo>
                <a:lnTo>
                  <a:pt x="5411" y="6275"/>
                </a:lnTo>
                <a:lnTo>
                  <a:pt x="5411" y="6740"/>
                </a:lnTo>
                <a:lnTo>
                  <a:pt x="5366" y="7168"/>
                </a:lnTo>
                <a:lnTo>
                  <a:pt x="5321" y="7541"/>
                </a:lnTo>
                <a:lnTo>
                  <a:pt x="5287" y="7708"/>
                </a:lnTo>
                <a:lnTo>
                  <a:pt x="5242" y="7857"/>
                </a:lnTo>
                <a:lnTo>
                  <a:pt x="5197" y="7969"/>
                </a:lnTo>
                <a:lnTo>
                  <a:pt x="5130" y="8062"/>
                </a:lnTo>
                <a:lnTo>
                  <a:pt x="5006" y="8248"/>
                </a:lnTo>
                <a:lnTo>
                  <a:pt x="4848" y="8397"/>
                </a:lnTo>
                <a:lnTo>
                  <a:pt x="4725" y="8528"/>
                </a:lnTo>
                <a:lnTo>
                  <a:pt x="4567" y="8640"/>
                </a:lnTo>
                <a:lnTo>
                  <a:pt x="4421" y="8714"/>
                </a:lnTo>
                <a:lnTo>
                  <a:pt x="4263" y="8751"/>
                </a:lnTo>
                <a:lnTo>
                  <a:pt x="4095" y="8788"/>
                </a:lnTo>
                <a:lnTo>
                  <a:pt x="3948" y="8788"/>
                </a:lnTo>
                <a:lnTo>
                  <a:pt x="3791" y="8751"/>
                </a:lnTo>
                <a:lnTo>
                  <a:pt x="3667" y="8714"/>
                </a:lnTo>
                <a:lnTo>
                  <a:pt x="3510" y="8677"/>
                </a:lnTo>
                <a:lnTo>
                  <a:pt x="3386" y="8602"/>
                </a:lnTo>
                <a:lnTo>
                  <a:pt x="3251" y="8491"/>
                </a:lnTo>
                <a:lnTo>
                  <a:pt x="3127" y="8360"/>
                </a:lnTo>
                <a:lnTo>
                  <a:pt x="3015" y="8248"/>
                </a:lnTo>
                <a:lnTo>
                  <a:pt x="2925" y="8062"/>
                </a:lnTo>
                <a:lnTo>
                  <a:pt x="2778" y="7857"/>
                </a:lnTo>
                <a:lnTo>
                  <a:pt x="2610" y="7671"/>
                </a:lnTo>
                <a:lnTo>
                  <a:pt x="2407" y="7541"/>
                </a:lnTo>
                <a:lnTo>
                  <a:pt x="2171" y="7466"/>
                </a:lnTo>
                <a:lnTo>
                  <a:pt x="1957" y="7429"/>
                </a:lnTo>
                <a:lnTo>
                  <a:pt x="1698" y="7429"/>
                </a:lnTo>
                <a:lnTo>
                  <a:pt x="1462" y="7466"/>
                </a:lnTo>
                <a:lnTo>
                  <a:pt x="1226" y="7559"/>
                </a:lnTo>
                <a:lnTo>
                  <a:pt x="989" y="7708"/>
                </a:lnTo>
                <a:lnTo>
                  <a:pt x="776" y="7932"/>
                </a:lnTo>
                <a:lnTo>
                  <a:pt x="551" y="8211"/>
                </a:lnTo>
                <a:lnTo>
                  <a:pt x="382" y="8528"/>
                </a:lnTo>
                <a:lnTo>
                  <a:pt x="315" y="8714"/>
                </a:lnTo>
                <a:lnTo>
                  <a:pt x="236" y="8919"/>
                </a:lnTo>
                <a:lnTo>
                  <a:pt x="191" y="9142"/>
                </a:lnTo>
                <a:lnTo>
                  <a:pt x="123" y="9347"/>
                </a:lnTo>
                <a:lnTo>
                  <a:pt x="78" y="9608"/>
                </a:lnTo>
                <a:lnTo>
                  <a:pt x="56" y="9887"/>
                </a:lnTo>
                <a:lnTo>
                  <a:pt x="33" y="10185"/>
                </a:lnTo>
                <a:lnTo>
                  <a:pt x="33" y="10464"/>
                </a:lnTo>
                <a:lnTo>
                  <a:pt x="33" y="10706"/>
                </a:lnTo>
                <a:lnTo>
                  <a:pt x="56" y="10967"/>
                </a:lnTo>
                <a:lnTo>
                  <a:pt x="78" y="11172"/>
                </a:lnTo>
                <a:lnTo>
                  <a:pt x="123" y="11395"/>
                </a:lnTo>
                <a:lnTo>
                  <a:pt x="168" y="11600"/>
                </a:lnTo>
                <a:lnTo>
                  <a:pt x="236" y="11786"/>
                </a:lnTo>
                <a:lnTo>
                  <a:pt x="292" y="11973"/>
                </a:lnTo>
                <a:lnTo>
                  <a:pt x="382" y="12140"/>
                </a:lnTo>
                <a:lnTo>
                  <a:pt x="540" y="12419"/>
                </a:lnTo>
                <a:lnTo>
                  <a:pt x="731" y="12680"/>
                </a:lnTo>
                <a:lnTo>
                  <a:pt x="944" y="12866"/>
                </a:lnTo>
                <a:lnTo>
                  <a:pt x="1158" y="12997"/>
                </a:lnTo>
                <a:lnTo>
                  <a:pt x="1395" y="13108"/>
                </a:lnTo>
                <a:lnTo>
                  <a:pt x="1608" y="13183"/>
                </a:lnTo>
                <a:lnTo>
                  <a:pt x="1856" y="13183"/>
                </a:lnTo>
                <a:lnTo>
                  <a:pt x="2070" y="13146"/>
                </a:lnTo>
                <a:lnTo>
                  <a:pt x="2261" y="13071"/>
                </a:lnTo>
                <a:lnTo>
                  <a:pt x="2430" y="12960"/>
                </a:lnTo>
                <a:lnTo>
                  <a:pt x="2587" y="12792"/>
                </a:lnTo>
                <a:lnTo>
                  <a:pt x="2688" y="12606"/>
                </a:lnTo>
                <a:lnTo>
                  <a:pt x="2801" y="12419"/>
                </a:lnTo>
                <a:lnTo>
                  <a:pt x="2925" y="12289"/>
                </a:lnTo>
                <a:lnTo>
                  <a:pt x="3082" y="12177"/>
                </a:lnTo>
                <a:lnTo>
                  <a:pt x="3228" y="12103"/>
                </a:lnTo>
                <a:lnTo>
                  <a:pt x="3408" y="12103"/>
                </a:lnTo>
                <a:lnTo>
                  <a:pt x="3577" y="12103"/>
                </a:lnTo>
                <a:lnTo>
                  <a:pt x="3723" y="12177"/>
                </a:lnTo>
                <a:lnTo>
                  <a:pt x="3903" y="12252"/>
                </a:lnTo>
                <a:lnTo>
                  <a:pt x="4072" y="12364"/>
                </a:lnTo>
                <a:lnTo>
                  <a:pt x="4230" y="12494"/>
                </a:lnTo>
                <a:lnTo>
                  <a:pt x="4353" y="12643"/>
                </a:lnTo>
                <a:lnTo>
                  <a:pt x="4488" y="12829"/>
                </a:lnTo>
                <a:lnTo>
                  <a:pt x="4567" y="13034"/>
                </a:lnTo>
                <a:lnTo>
                  <a:pt x="4657" y="13257"/>
                </a:lnTo>
                <a:lnTo>
                  <a:pt x="4702" y="13462"/>
                </a:lnTo>
                <a:lnTo>
                  <a:pt x="4725" y="13686"/>
                </a:lnTo>
                <a:lnTo>
                  <a:pt x="4702" y="14282"/>
                </a:lnTo>
                <a:lnTo>
                  <a:pt x="4657" y="15045"/>
                </a:lnTo>
                <a:lnTo>
                  <a:pt x="4612" y="15976"/>
                </a:lnTo>
                <a:lnTo>
                  <a:pt x="4590" y="16926"/>
                </a:lnTo>
                <a:lnTo>
                  <a:pt x="4567" y="17968"/>
                </a:lnTo>
                <a:lnTo>
                  <a:pt x="4567" y="19011"/>
                </a:lnTo>
                <a:lnTo>
                  <a:pt x="4590" y="19514"/>
                </a:lnTo>
                <a:lnTo>
                  <a:pt x="4612" y="19980"/>
                </a:lnTo>
                <a:lnTo>
                  <a:pt x="4657" y="20426"/>
                </a:lnTo>
                <a:lnTo>
                  <a:pt x="4725" y="20836"/>
                </a:lnTo>
                <a:lnTo>
                  <a:pt x="4848" y="20929"/>
                </a:lnTo>
                <a:lnTo>
                  <a:pt x="5040" y="21004"/>
                </a:lnTo>
                <a:lnTo>
                  <a:pt x="5265" y="21078"/>
                </a:lnTo>
                <a:lnTo>
                  <a:pt x="5478" y="21115"/>
                </a:lnTo>
                <a:lnTo>
                  <a:pt x="6041" y="21115"/>
                </a:lnTo>
                <a:lnTo>
                  <a:pt x="6637" y="21078"/>
                </a:lnTo>
                <a:lnTo>
                  <a:pt x="7312" y="21004"/>
                </a:lnTo>
                <a:lnTo>
                  <a:pt x="7998" y="20929"/>
                </a:lnTo>
                <a:lnTo>
                  <a:pt x="8696" y="20855"/>
                </a:lnTo>
                <a:lnTo>
                  <a:pt x="9360" y="20836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21" name="Puzzle3"/>
          <p:cNvSpPr>
            <a:spLocks noEditPoints="1" noChangeArrowheads="1"/>
          </p:cNvSpPr>
          <p:nvPr/>
        </p:nvSpPr>
        <p:spPr bwMode="auto">
          <a:xfrm>
            <a:off x="6482794" y="2191869"/>
            <a:ext cx="1012316" cy="1221887"/>
          </a:xfrm>
          <a:custGeom>
            <a:avLst/>
            <a:gdLst>
              <a:gd name="T0" fmla="*/ 10391 w 21600"/>
              <a:gd name="T1" fmla="*/ 15806 h 21600"/>
              <a:gd name="T2" fmla="*/ 20551 w 21600"/>
              <a:gd name="T3" fmla="*/ 21088 h 21600"/>
              <a:gd name="T4" fmla="*/ 13180 w 21600"/>
              <a:gd name="T5" fmla="*/ 13801 h 21600"/>
              <a:gd name="T6" fmla="*/ 20551 w 21600"/>
              <a:gd name="T7" fmla="*/ 7025 h 21600"/>
              <a:gd name="T8" fmla="*/ 10500 w 21600"/>
              <a:gd name="T9" fmla="*/ 52 h 21600"/>
              <a:gd name="T10" fmla="*/ 692 w 21600"/>
              <a:gd name="T11" fmla="*/ 6802 h 21600"/>
              <a:gd name="T12" fmla="*/ 8064 w 21600"/>
              <a:gd name="T13" fmla="*/ 13526 h 21600"/>
              <a:gd name="T14" fmla="*/ 692 w 21600"/>
              <a:gd name="T15" fmla="*/ 21088 h 21600"/>
              <a:gd name="T16" fmla="*/ 2273 w 21600"/>
              <a:gd name="T17" fmla="*/ 7719 h 21600"/>
              <a:gd name="T18" fmla="*/ 19149 w 21600"/>
              <a:gd name="T19" fmla="*/ 20237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6625" y="20892"/>
                </a:moveTo>
                <a:lnTo>
                  <a:pt x="7105" y="21023"/>
                </a:lnTo>
                <a:lnTo>
                  <a:pt x="7513" y="21088"/>
                </a:lnTo>
                <a:lnTo>
                  <a:pt x="7922" y="21115"/>
                </a:lnTo>
                <a:lnTo>
                  <a:pt x="8242" y="21115"/>
                </a:lnTo>
                <a:lnTo>
                  <a:pt x="8544" y="21062"/>
                </a:lnTo>
                <a:lnTo>
                  <a:pt x="8810" y="20997"/>
                </a:lnTo>
                <a:lnTo>
                  <a:pt x="9023" y="20892"/>
                </a:lnTo>
                <a:lnTo>
                  <a:pt x="9148" y="20761"/>
                </a:lnTo>
                <a:lnTo>
                  <a:pt x="9290" y="20616"/>
                </a:lnTo>
                <a:lnTo>
                  <a:pt x="9361" y="20459"/>
                </a:lnTo>
                <a:lnTo>
                  <a:pt x="9396" y="20289"/>
                </a:lnTo>
                <a:lnTo>
                  <a:pt x="9396" y="20092"/>
                </a:lnTo>
                <a:lnTo>
                  <a:pt x="9325" y="19909"/>
                </a:lnTo>
                <a:lnTo>
                  <a:pt x="9219" y="19738"/>
                </a:lnTo>
                <a:lnTo>
                  <a:pt x="9094" y="19555"/>
                </a:lnTo>
                <a:lnTo>
                  <a:pt x="8917" y="19384"/>
                </a:lnTo>
                <a:lnTo>
                  <a:pt x="8650" y="19162"/>
                </a:lnTo>
                <a:lnTo>
                  <a:pt x="8437" y="18900"/>
                </a:lnTo>
                <a:lnTo>
                  <a:pt x="8277" y="18624"/>
                </a:lnTo>
                <a:lnTo>
                  <a:pt x="8135" y="18349"/>
                </a:lnTo>
                <a:lnTo>
                  <a:pt x="8028" y="18048"/>
                </a:lnTo>
                <a:lnTo>
                  <a:pt x="7993" y="17746"/>
                </a:lnTo>
                <a:lnTo>
                  <a:pt x="7993" y="17471"/>
                </a:lnTo>
                <a:lnTo>
                  <a:pt x="8028" y="17169"/>
                </a:lnTo>
                <a:lnTo>
                  <a:pt x="8135" y="16920"/>
                </a:lnTo>
                <a:lnTo>
                  <a:pt x="8277" y="16671"/>
                </a:lnTo>
                <a:lnTo>
                  <a:pt x="8366" y="16540"/>
                </a:lnTo>
                <a:lnTo>
                  <a:pt x="8473" y="16409"/>
                </a:lnTo>
                <a:lnTo>
                  <a:pt x="8615" y="16317"/>
                </a:lnTo>
                <a:lnTo>
                  <a:pt x="8739" y="16213"/>
                </a:lnTo>
                <a:lnTo>
                  <a:pt x="8881" y="16134"/>
                </a:lnTo>
                <a:lnTo>
                  <a:pt x="9059" y="16055"/>
                </a:lnTo>
                <a:lnTo>
                  <a:pt x="9254" y="15990"/>
                </a:lnTo>
                <a:lnTo>
                  <a:pt x="9432" y="15911"/>
                </a:lnTo>
                <a:lnTo>
                  <a:pt x="9663" y="15885"/>
                </a:lnTo>
                <a:lnTo>
                  <a:pt x="9876" y="15833"/>
                </a:lnTo>
                <a:lnTo>
                  <a:pt x="10142" y="15806"/>
                </a:lnTo>
                <a:lnTo>
                  <a:pt x="10391" y="15806"/>
                </a:lnTo>
                <a:lnTo>
                  <a:pt x="10728" y="15806"/>
                </a:lnTo>
                <a:lnTo>
                  <a:pt x="10995" y="15806"/>
                </a:lnTo>
                <a:lnTo>
                  <a:pt x="11279" y="15833"/>
                </a:lnTo>
                <a:lnTo>
                  <a:pt x="11546" y="15885"/>
                </a:lnTo>
                <a:lnTo>
                  <a:pt x="11776" y="15937"/>
                </a:lnTo>
                <a:lnTo>
                  <a:pt x="12025" y="15990"/>
                </a:lnTo>
                <a:lnTo>
                  <a:pt x="12221" y="16055"/>
                </a:lnTo>
                <a:lnTo>
                  <a:pt x="12434" y="16134"/>
                </a:lnTo>
                <a:lnTo>
                  <a:pt x="12611" y="16213"/>
                </a:lnTo>
                <a:lnTo>
                  <a:pt x="12771" y="16317"/>
                </a:lnTo>
                <a:lnTo>
                  <a:pt x="12913" y="16409"/>
                </a:lnTo>
                <a:lnTo>
                  <a:pt x="13038" y="16514"/>
                </a:lnTo>
                <a:lnTo>
                  <a:pt x="13251" y="16737"/>
                </a:lnTo>
                <a:lnTo>
                  <a:pt x="13428" y="16986"/>
                </a:lnTo>
                <a:lnTo>
                  <a:pt x="13517" y="17248"/>
                </a:lnTo>
                <a:lnTo>
                  <a:pt x="13588" y="17523"/>
                </a:lnTo>
                <a:lnTo>
                  <a:pt x="13588" y="17799"/>
                </a:lnTo>
                <a:lnTo>
                  <a:pt x="13517" y="18074"/>
                </a:lnTo>
                <a:lnTo>
                  <a:pt x="13428" y="18323"/>
                </a:lnTo>
                <a:lnTo>
                  <a:pt x="13286" y="18572"/>
                </a:lnTo>
                <a:lnTo>
                  <a:pt x="13109" y="18808"/>
                </a:lnTo>
                <a:lnTo>
                  <a:pt x="12878" y="19031"/>
                </a:lnTo>
                <a:lnTo>
                  <a:pt x="12434" y="19411"/>
                </a:lnTo>
                <a:lnTo>
                  <a:pt x="12132" y="19738"/>
                </a:lnTo>
                <a:lnTo>
                  <a:pt x="12025" y="19856"/>
                </a:lnTo>
                <a:lnTo>
                  <a:pt x="11919" y="20014"/>
                </a:lnTo>
                <a:lnTo>
                  <a:pt x="11883" y="20132"/>
                </a:lnTo>
                <a:lnTo>
                  <a:pt x="11883" y="20263"/>
                </a:lnTo>
                <a:lnTo>
                  <a:pt x="11883" y="20394"/>
                </a:lnTo>
                <a:lnTo>
                  <a:pt x="11954" y="20485"/>
                </a:lnTo>
                <a:lnTo>
                  <a:pt x="12061" y="20590"/>
                </a:lnTo>
                <a:lnTo>
                  <a:pt x="12185" y="20695"/>
                </a:lnTo>
                <a:lnTo>
                  <a:pt x="12327" y="20787"/>
                </a:lnTo>
                <a:lnTo>
                  <a:pt x="12540" y="20892"/>
                </a:lnTo>
                <a:lnTo>
                  <a:pt x="12771" y="20997"/>
                </a:lnTo>
                <a:lnTo>
                  <a:pt x="13073" y="21088"/>
                </a:lnTo>
                <a:lnTo>
                  <a:pt x="13428" y="21193"/>
                </a:lnTo>
                <a:lnTo>
                  <a:pt x="13873" y="21298"/>
                </a:lnTo>
                <a:lnTo>
                  <a:pt x="14317" y="21390"/>
                </a:lnTo>
                <a:lnTo>
                  <a:pt x="14778" y="21468"/>
                </a:lnTo>
                <a:lnTo>
                  <a:pt x="15294" y="21547"/>
                </a:lnTo>
                <a:lnTo>
                  <a:pt x="15809" y="21600"/>
                </a:lnTo>
                <a:lnTo>
                  <a:pt x="16359" y="21652"/>
                </a:lnTo>
                <a:lnTo>
                  <a:pt x="16875" y="21678"/>
                </a:lnTo>
                <a:lnTo>
                  <a:pt x="17407" y="21678"/>
                </a:lnTo>
                <a:lnTo>
                  <a:pt x="17958" y="21678"/>
                </a:lnTo>
                <a:lnTo>
                  <a:pt x="18473" y="21652"/>
                </a:lnTo>
                <a:lnTo>
                  <a:pt x="18953" y="21573"/>
                </a:lnTo>
                <a:lnTo>
                  <a:pt x="19397" y="21495"/>
                </a:lnTo>
                <a:lnTo>
                  <a:pt x="19841" y="21390"/>
                </a:lnTo>
                <a:lnTo>
                  <a:pt x="20214" y="21272"/>
                </a:lnTo>
                <a:lnTo>
                  <a:pt x="20551" y="21088"/>
                </a:lnTo>
                <a:lnTo>
                  <a:pt x="20480" y="20787"/>
                </a:lnTo>
                <a:lnTo>
                  <a:pt x="20409" y="20485"/>
                </a:lnTo>
                <a:lnTo>
                  <a:pt x="20356" y="20158"/>
                </a:lnTo>
                <a:lnTo>
                  <a:pt x="20356" y="19804"/>
                </a:lnTo>
                <a:lnTo>
                  <a:pt x="20321" y="19083"/>
                </a:lnTo>
                <a:lnTo>
                  <a:pt x="20356" y="18349"/>
                </a:lnTo>
                <a:lnTo>
                  <a:pt x="20409" y="17641"/>
                </a:lnTo>
                <a:lnTo>
                  <a:pt x="20480" y="17012"/>
                </a:lnTo>
                <a:lnTo>
                  <a:pt x="20551" y="16488"/>
                </a:lnTo>
                <a:lnTo>
                  <a:pt x="20551" y="16055"/>
                </a:lnTo>
                <a:lnTo>
                  <a:pt x="20551" y="15911"/>
                </a:lnTo>
                <a:lnTo>
                  <a:pt x="20445" y="15754"/>
                </a:lnTo>
                <a:lnTo>
                  <a:pt x="20356" y="15610"/>
                </a:lnTo>
                <a:lnTo>
                  <a:pt x="20178" y="15452"/>
                </a:lnTo>
                <a:lnTo>
                  <a:pt x="20001" y="15334"/>
                </a:lnTo>
                <a:lnTo>
                  <a:pt x="19770" y="15230"/>
                </a:lnTo>
                <a:lnTo>
                  <a:pt x="19521" y="15125"/>
                </a:lnTo>
                <a:lnTo>
                  <a:pt x="19290" y="15059"/>
                </a:lnTo>
                <a:lnTo>
                  <a:pt x="19024" y="15007"/>
                </a:lnTo>
                <a:lnTo>
                  <a:pt x="18740" y="14954"/>
                </a:lnTo>
                <a:lnTo>
                  <a:pt x="18509" y="14954"/>
                </a:lnTo>
                <a:lnTo>
                  <a:pt x="18225" y="14954"/>
                </a:lnTo>
                <a:lnTo>
                  <a:pt x="17994" y="15007"/>
                </a:lnTo>
                <a:lnTo>
                  <a:pt x="17763" y="15085"/>
                </a:lnTo>
                <a:lnTo>
                  <a:pt x="17550" y="15177"/>
                </a:lnTo>
                <a:lnTo>
                  <a:pt x="17372" y="15308"/>
                </a:lnTo>
                <a:lnTo>
                  <a:pt x="17176" y="15426"/>
                </a:lnTo>
                <a:lnTo>
                  <a:pt x="16928" y="15557"/>
                </a:lnTo>
                <a:lnTo>
                  <a:pt x="16661" y="15636"/>
                </a:lnTo>
                <a:lnTo>
                  <a:pt x="16359" y="15688"/>
                </a:lnTo>
                <a:lnTo>
                  <a:pt x="16022" y="15715"/>
                </a:lnTo>
                <a:lnTo>
                  <a:pt x="15667" y="15688"/>
                </a:lnTo>
                <a:lnTo>
                  <a:pt x="15294" y="15662"/>
                </a:lnTo>
                <a:lnTo>
                  <a:pt x="14956" y="15583"/>
                </a:lnTo>
                <a:lnTo>
                  <a:pt x="14619" y="15479"/>
                </a:lnTo>
                <a:lnTo>
                  <a:pt x="14281" y="15334"/>
                </a:lnTo>
                <a:lnTo>
                  <a:pt x="13961" y="15177"/>
                </a:lnTo>
                <a:lnTo>
                  <a:pt x="13695" y="14981"/>
                </a:lnTo>
                <a:lnTo>
                  <a:pt x="13588" y="14850"/>
                </a:lnTo>
                <a:lnTo>
                  <a:pt x="13482" y="14732"/>
                </a:lnTo>
                <a:lnTo>
                  <a:pt x="13393" y="14600"/>
                </a:lnTo>
                <a:lnTo>
                  <a:pt x="13322" y="14456"/>
                </a:lnTo>
                <a:lnTo>
                  <a:pt x="13251" y="14299"/>
                </a:lnTo>
                <a:lnTo>
                  <a:pt x="13215" y="14155"/>
                </a:lnTo>
                <a:lnTo>
                  <a:pt x="13180" y="13971"/>
                </a:lnTo>
                <a:lnTo>
                  <a:pt x="13180" y="13801"/>
                </a:lnTo>
                <a:lnTo>
                  <a:pt x="13180" y="13591"/>
                </a:lnTo>
                <a:lnTo>
                  <a:pt x="13215" y="13395"/>
                </a:lnTo>
                <a:lnTo>
                  <a:pt x="13251" y="13198"/>
                </a:lnTo>
                <a:lnTo>
                  <a:pt x="13322" y="13015"/>
                </a:lnTo>
                <a:lnTo>
                  <a:pt x="13393" y="12870"/>
                </a:lnTo>
                <a:lnTo>
                  <a:pt x="13482" y="12713"/>
                </a:lnTo>
                <a:lnTo>
                  <a:pt x="13588" y="12569"/>
                </a:lnTo>
                <a:lnTo>
                  <a:pt x="13730" y="12438"/>
                </a:lnTo>
                <a:lnTo>
                  <a:pt x="13997" y="12215"/>
                </a:lnTo>
                <a:lnTo>
                  <a:pt x="14334" y="12005"/>
                </a:lnTo>
                <a:lnTo>
                  <a:pt x="14690" y="11861"/>
                </a:lnTo>
                <a:lnTo>
                  <a:pt x="15063" y="11756"/>
                </a:lnTo>
                <a:lnTo>
                  <a:pt x="15436" y="11678"/>
                </a:lnTo>
                <a:lnTo>
                  <a:pt x="15809" y="11638"/>
                </a:lnTo>
                <a:lnTo>
                  <a:pt x="16182" y="11638"/>
                </a:lnTo>
                <a:lnTo>
                  <a:pt x="16555" y="11678"/>
                </a:lnTo>
                <a:lnTo>
                  <a:pt x="16910" y="11730"/>
                </a:lnTo>
                <a:lnTo>
                  <a:pt x="17248" y="11835"/>
                </a:lnTo>
                <a:lnTo>
                  <a:pt x="17514" y="11966"/>
                </a:lnTo>
                <a:lnTo>
                  <a:pt x="17763" y="12110"/>
                </a:lnTo>
                <a:lnTo>
                  <a:pt x="17887" y="12215"/>
                </a:lnTo>
                <a:lnTo>
                  <a:pt x="18065" y="12307"/>
                </a:lnTo>
                <a:lnTo>
                  <a:pt x="18260" y="12412"/>
                </a:lnTo>
                <a:lnTo>
                  <a:pt x="18438" y="12464"/>
                </a:lnTo>
                <a:lnTo>
                  <a:pt x="18669" y="12543"/>
                </a:lnTo>
                <a:lnTo>
                  <a:pt x="18882" y="12569"/>
                </a:lnTo>
                <a:lnTo>
                  <a:pt x="19113" y="12595"/>
                </a:lnTo>
                <a:lnTo>
                  <a:pt x="19361" y="12608"/>
                </a:lnTo>
                <a:lnTo>
                  <a:pt x="19592" y="12608"/>
                </a:lnTo>
                <a:lnTo>
                  <a:pt x="19841" y="12595"/>
                </a:lnTo>
                <a:lnTo>
                  <a:pt x="20072" y="12543"/>
                </a:lnTo>
                <a:lnTo>
                  <a:pt x="20321" y="12490"/>
                </a:lnTo>
                <a:lnTo>
                  <a:pt x="20551" y="12438"/>
                </a:lnTo>
                <a:lnTo>
                  <a:pt x="20800" y="12333"/>
                </a:lnTo>
                <a:lnTo>
                  <a:pt x="20996" y="12241"/>
                </a:lnTo>
                <a:lnTo>
                  <a:pt x="21244" y="12110"/>
                </a:lnTo>
                <a:lnTo>
                  <a:pt x="21298" y="12032"/>
                </a:lnTo>
                <a:lnTo>
                  <a:pt x="21404" y="11966"/>
                </a:lnTo>
                <a:lnTo>
                  <a:pt x="21475" y="11861"/>
                </a:lnTo>
                <a:lnTo>
                  <a:pt x="21511" y="11730"/>
                </a:lnTo>
                <a:lnTo>
                  <a:pt x="21617" y="11481"/>
                </a:lnTo>
                <a:lnTo>
                  <a:pt x="21653" y="11180"/>
                </a:lnTo>
                <a:lnTo>
                  <a:pt x="21653" y="10826"/>
                </a:lnTo>
                <a:lnTo>
                  <a:pt x="21653" y="10472"/>
                </a:lnTo>
                <a:lnTo>
                  <a:pt x="21582" y="10092"/>
                </a:lnTo>
                <a:lnTo>
                  <a:pt x="21511" y="9725"/>
                </a:lnTo>
                <a:lnTo>
                  <a:pt x="21298" y="8912"/>
                </a:lnTo>
                <a:lnTo>
                  <a:pt x="21067" y="8191"/>
                </a:lnTo>
                <a:lnTo>
                  <a:pt x="20800" y="7536"/>
                </a:lnTo>
                <a:lnTo>
                  <a:pt x="20551" y="7025"/>
                </a:lnTo>
                <a:lnTo>
                  <a:pt x="20001" y="7103"/>
                </a:lnTo>
                <a:lnTo>
                  <a:pt x="19432" y="7156"/>
                </a:lnTo>
                <a:lnTo>
                  <a:pt x="18846" y="7208"/>
                </a:lnTo>
                <a:lnTo>
                  <a:pt x="18225" y="7208"/>
                </a:lnTo>
                <a:lnTo>
                  <a:pt x="17656" y="7208"/>
                </a:lnTo>
                <a:lnTo>
                  <a:pt x="17070" y="7182"/>
                </a:lnTo>
                <a:lnTo>
                  <a:pt x="16484" y="7156"/>
                </a:lnTo>
                <a:lnTo>
                  <a:pt x="15986" y="7103"/>
                </a:lnTo>
                <a:lnTo>
                  <a:pt x="14992" y="6999"/>
                </a:lnTo>
                <a:lnTo>
                  <a:pt x="14210" y="6907"/>
                </a:lnTo>
                <a:lnTo>
                  <a:pt x="13695" y="6828"/>
                </a:lnTo>
                <a:lnTo>
                  <a:pt x="13517" y="6802"/>
                </a:lnTo>
                <a:lnTo>
                  <a:pt x="13073" y="6645"/>
                </a:lnTo>
                <a:lnTo>
                  <a:pt x="12700" y="6474"/>
                </a:lnTo>
                <a:lnTo>
                  <a:pt x="12363" y="6304"/>
                </a:lnTo>
                <a:lnTo>
                  <a:pt x="12132" y="6094"/>
                </a:lnTo>
                <a:lnTo>
                  <a:pt x="11919" y="5871"/>
                </a:lnTo>
                <a:lnTo>
                  <a:pt x="11776" y="5649"/>
                </a:lnTo>
                <a:lnTo>
                  <a:pt x="11688" y="5413"/>
                </a:lnTo>
                <a:lnTo>
                  <a:pt x="11617" y="5190"/>
                </a:lnTo>
                <a:lnTo>
                  <a:pt x="11617" y="4941"/>
                </a:lnTo>
                <a:lnTo>
                  <a:pt x="11652" y="4718"/>
                </a:lnTo>
                <a:lnTo>
                  <a:pt x="11723" y="4482"/>
                </a:lnTo>
                <a:lnTo>
                  <a:pt x="11812" y="4285"/>
                </a:lnTo>
                <a:lnTo>
                  <a:pt x="11919" y="4089"/>
                </a:lnTo>
                <a:lnTo>
                  <a:pt x="12096" y="3905"/>
                </a:lnTo>
                <a:lnTo>
                  <a:pt x="12292" y="3735"/>
                </a:lnTo>
                <a:lnTo>
                  <a:pt x="12505" y="3604"/>
                </a:lnTo>
                <a:lnTo>
                  <a:pt x="12700" y="3460"/>
                </a:lnTo>
                <a:lnTo>
                  <a:pt x="12878" y="3250"/>
                </a:lnTo>
                <a:lnTo>
                  <a:pt x="13038" y="3027"/>
                </a:lnTo>
                <a:lnTo>
                  <a:pt x="13180" y="2752"/>
                </a:lnTo>
                <a:lnTo>
                  <a:pt x="13286" y="2477"/>
                </a:lnTo>
                <a:lnTo>
                  <a:pt x="13322" y="2175"/>
                </a:lnTo>
                <a:lnTo>
                  <a:pt x="13357" y="1874"/>
                </a:lnTo>
                <a:lnTo>
                  <a:pt x="13286" y="1572"/>
                </a:lnTo>
                <a:lnTo>
                  <a:pt x="13180" y="1271"/>
                </a:lnTo>
                <a:lnTo>
                  <a:pt x="13038" y="983"/>
                </a:lnTo>
                <a:lnTo>
                  <a:pt x="12949" y="865"/>
                </a:lnTo>
                <a:lnTo>
                  <a:pt x="12807" y="733"/>
                </a:lnTo>
                <a:lnTo>
                  <a:pt x="12665" y="616"/>
                </a:lnTo>
                <a:lnTo>
                  <a:pt x="12505" y="511"/>
                </a:lnTo>
                <a:lnTo>
                  <a:pt x="12327" y="406"/>
                </a:lnTo>
                <a:lnTo>
                  <a:pt x="12132" y="314"/>
                </a:lnTo>
                <a:lnTo>
                  <a:pt x="11883" y="235"/>
                </a:lnTo>
                <a:lnTo>
                  <a:pt x="11652" y="183"/>
                </a:lnTo>
                <a:lnTo>
                  <a:pt x="11368" y="104"/>
                </a:lnTo>
                <a:lnTo>
                  <a:pt x="11101" y="78"/>
                </a:lnTo>
                <a:lnTo>
                  <a:pt x="10800" y="52"/>
                </a:lnTo>
                <a:lnTo>
                  <a:pt x="10444" y="52"/>
                </a:lnTo>
                <a:lnTo>
                  <a:pt x="10142" y="52"/>
                </a:lnTo>
                <a:lnTo>
                  <a:pt x="9840" y="78"/>
                </a:lnTo>
                <a:lnTo>
                  <a:pt x="9574" y="104"/>
                </a:lnTo>
                <a:lnTo>
                  <a:pt x="9325" y="157"/>
                </a:lnTo>
                <a:lnTo>
                  <a:pt x="9094" y="209"/>
                </a:lnTo>
                <a:lnTo>
                  <a:pt x="8846" y="262"/>
                </a:lnTo>
                <a:lnTo>
                  <a:pt x="8650" y="340"/>
                </a:lnTo>
                <a:lnTo>
                  <a:pt x="8437" y="432"/>
                </a:lnTo>
                <a:lnTo>
                  <a:pt x="8277" y="511"/>
                </a:lnTo>
                <a:lnTo>
                  <a:pt x="8100" y="616"/>
                </a:lnTo>
                <a:lnTo>
                  <a:pt x="7957" y="707"/>
                </a:lnTo>
                <a:lnTo>
                  <a:pt x="7833" y="838"/>
                </a:lnTo>
                <a:lnTo>
                  <a:pt x="7620" y="1061"/>
                </a:lnTo>
                <a:lnTo>
                  <a:pt x="7442" y="1336"/>
                </a:lnTo>
                <a:lnTo>
                  <a:pt x="7353" y="1599"/>
                </a:lnTo>
                <a:lnTo>
                  <a:pt x="7318" y="1900"/>
                </a:lnTo>
                <a:lnTo>
                  <a:pt x="7318" y="2175"/>
                </a:lnTo>
                <a:lnTo>
                  <a:pt x="7353" y="2450"/>
                </a:lnTo>
                <a:lnTo>
                  <a:pt x="7442" y="2726"/>
                </a:lnTo>
                <a:lnTo>
                  <a:pt x="7620" y="2975"/>
                </a:lnTo>
                <a:lnTo>
                  <a:pt x="7833" y="3198"/>
                </a:lnTo>
                <a:lnTo>
                  <a:pt x="8064" y="3433"/>
                </a:lnTo>
                <a:lnTo>
                  <a:pt x="8295" y="3630"/>
                </a:lnTo>
                <a:lnTo>
                  <a:pt x="8508" y="3853"/>
                </a:lnTo>
                <a:lnTo>
                  <a:pt x="8686" y="4089"/>
                </a:lnTo>
                <a:lnTo>
                  <a:pt x="8775" y="4312"/>
                </a:lnTo>
                <a:lnTo>
                  <a:pt x="8846" y="4561"/>
                </a:lnTo>
                <a:lnTo>
                  <a:pt x="8846" y="4810"/>
                </a:lnTo>
                <a:lnTo>
                  <a:pt x="8810" y="5059"/>
                </a:lnTo>
                <a:lnTo>
                  <a:pt x="8721" y="5295"/>
                </a:lnTo>
                <a:lnTo>
                  <a:pt x="8579" y="5544"/>
                </a:lnTo>
                <a:lnTo>
                  <a:pt x="8366" y="5766"/>
                </a:lnTo>
                <a:lnTo>
                  <a:pt x="8135" y="5976"/>
                </a:lnTo>
                <a:lnTo>
                  <a:pt x="7833" y="6199"/>
                </a:lnTo>
                <a:lnTo>
                  <a:pt x="7478" y="6369"/>
                </a:lnTo>
                <a:lnTo>
                  <a:pt x="7069" y="6527"/>
                </a:lnTo>
                <a:lnTo>
                  <a:pt x="6590" y="6671"/>
                </a:lnTo>
                <a:lnTo>
                  <a:pt x="6092" y="6802"/>
                </a:lnTo>
                <a:lnTo>
                  <a:pt x="5684" y="6802"/>
                </a:lnTo>
                <a:lnTo>
                  <a:pt x="5133" y="6802"/>
                </a:lnTo>
                <a:lnTo>
                  <a:pt x="4547" y="6802"/>
                </a:lnTo>
                <a:lnTo>
                  <a:pt x="3872" y="6802"/>
                </a:lnTo>
                <a:lnTo>
                  <a:pt x="3144" y="6802"/>
                </a:lnTo>
                <a:lnTo>
                  <a:pt x="2362" y="6802"/>
                </a:lnTo>
                <a:lnTo>
                  <a:pt x="1545" y="6802"/>
                </a:lnTo>
                <a:lnTo>
                  <a:pt x="692" y="6802"/>
                </a:lnTo>
                <a:lnTo>
                  <a:pt x="586" y="7234"/>
                </a:lnTo>
                <a:lnTo>
                  <a:pt x="461" y="7837"/>
                </a:lnTo>
                <a:lnTo>
                  <a:pt x="355" y="8493"/>
                </a:lnTo>
                <a:lnTo>
                  <a:pt x="248" y="9187"/>
                </a:lnTo>
                <a:lnTo>
                  <a:pt x="142" y="9869"/>
                </a:lnTo>
                <a:lnTo>
                  <a:pt x="106" y="10498"/>
                </a:lnTo>
                <a:lnTo>
                  <a:pt x="106" y="10983"/>
                </a:lnTo>
                <a:lnTo>
                  <a:pt x="106" y="11311"/>
                </a:lnTo>
                <a:lnTo>
                  <a:pt x="213" y="11481"/>
                </a:lnTo>
                <a:lnTo>
                  <a:pt x="319" y="11651"/>
                </a:lnTo>
                <a:lnTo>
                  <a:pt x="497" y="11783"/>
                </a:lnTo>
                <a:lnTo>
                  <a:pt x="692" y="11914"/>
                </a:lnTo>
                <a:lnTo>
                  <a:pt x="941" y="12032"/>
                </a:lnTo>
                <a:lnTo>
                  <a:pt x="1207" y="12110"/>
                </a:lnTo>
                <a:lnTo>
                  <a:pt x="1509" y="12189"/>
                </a:lnTo>
                <a:lnTo>
                  <a:pt x="1794" y="12241"/>
                </a:lnTo>
                <a:lnTo>
                  <a:pt x="2131" y="12267"/>
                </a:lnTo>
                <a:lnTo>
                  <a:pt x="2433" y="12281"/>
                </a:lnTo>
                <a:lnTo>
                  <a:pt x="2735" y="12267"/>
                </a:lnTo>
                <a:lnTo>
                  <a:pt x="3055" y="12241"/>
                </a:lnTo>
                <a:lnTo>
                  <a:pt x="3357" y="12189"/>
                </a:lnTo>
                <a:lnTo>
                  <a:pt x="3623" y="12084"/>
                </a:lnTo>
                <a:lnTo>
                  <a:pt x="3872" y="11979"/>
                </a:lnTo>
                <a:lnTo>
                  <a:pt x="4103" y="11861"/>
                </a:lnTo>
                <a:lnTo>
                  <a:pt x="4316" y="11704"/>
                </a:lnTo>
                <a:lnTo>
                  <a:pt x="4582" y="11612"/>
                </a:lnTo>
                <a:lnTo>
                  <a:pt x="4849" y="11533"/>
                </a:lnTo>
                <a:lnTo>
                  <a:pt x="5169" y="11507"/>
                </a:lnTo>
                <a:lnTo>
                  <a:pt x="5506" y="11481"/>
                </a:lnTo>
                <a:lnTo>
                  <a:pt x="5808" y="11507"/>
                </a:lnTo>
                <a:lnTo>
                  <a:pt x="6146" y="11560"/>
                </a:lnTo>
                <a:lnTo>
                  <a:pt x="6501" y="11651"/>
                </a:lnTo>
                <a:lnTo>
                  <a:pt x="6803" y="11783"/>
                </a:lnTo>
                <a:lnTo>
                  <a:pt x="7105" y="11940"/>
                </a:lnTo>
                <a:lnTo>
                  <a:pt x="7353" y="12110"/>
                </a:lnTo>
                <a:lnTo>
                  <a:pt x="7584" y="12333"/>
                </a:lnTo>
                <a:lnTo>
                  <a:pt x="7798" y="12595"/>
                </a:lnTo>
                <a:lnTo>
                  <a:pt x="7922" y="12870"/>
                </a:lnTo>
                <a:lnTo>
                  <a:pt x="8028" y="13198"/>
                </a:lnTo>
                <a:lnTo>
                  <a:pt x="8064" y="13526"/>
                </a:lnTo>
                <a:lnTo>
                  <a:pt x="8028" y="13775"/>
                </a:lnTo>
                <a:lnTo>
                  <a:pt x="7922" y="13998"/>
                </a:lnTo>
                <a:lnTo>
                  <a:pt x="7798" y="14220"/>
                </a:lnTo>
                <a:lnTo>
                  <a:pt x="7584" y="14404"/>
                </a:lnTo>
                <a:lnTo>
                  <a:pt x="7353" y="14574"/>
                </a:lnTo>
                <a:lnTo>
                  <a:pt x="7105" y="14732"/>
                </a:lnTo>
                <a:lnTo>
                  <a:pt x="6803" y="14850"/>
                </a:lnTo>
                <a:lnTo>
                  <a:pt x="6501" y="14954"/>
                </a:lnTo>
                <a:lnTo>
                  <a:pt x="6146" y="15033"/>
                </a:lnTo>
                <a:lnTo>
                  <a:pt x="5808" y="15085"/>
                </a:lnTo>
                <a:lnTo>
                  <a:pt x="5506" y="15085"/>
                </a:lnTo>
                <a:lnTo>
                  <a:pt x="5169" y="15059"/>
                </a:lnTo>
                <a:lnTo>
                  <a:pt x="4849" y="15007"/>
                </a:lnTo>
                <a:lnTo>
                  <a:pt x="4582" y="14902"/>
                </a:lnTo>
                <a:lnTo>
                  <a:pt x="4316" y="14784"/>
                </a:lnTo>
                <a:lnTo>
                  <a:pt x="4103" y="14600"/>
                </a:lnTo>
                <a:lnTo>
                  <a:pt x="3907" y="14430"/>
                </a:lnTo>
                <a:lnTo>
                  <a:pt x="3659" y="14299"/>
                </a:lnTo>
                <a:lnTo>
                  <a:pt x="3428" y="14194"/>
                </a:lnTo>
                <a:lnTo>
                  <a:pt x="3179" y="14129"/>
                </a:lnTo>
                <a:lnTo>
                  <a:pt x="2913" y="14102"/>
                </a:lnTo>
                <a:lnTo>
                  <a:pt x="2646" y="14102"/>
                </a:lnTo>
                <a:lnTo>
                  <a:pt x="2362" y="14129"/>
                </a:lnTo>
                <a:lnTo>
                  <a:pt x="2096" y="14168"/>
                </a:lnTo>
                <a:lnTo>
                  <a:pt x="1811" y="14273"/>
                </a:lnTo>
                <a:lnTo>
                  <a:pt x="1545" y="14378"/>
                </a:lnTo>
                <a:lnTo>
                  <a:pt x="1314" y="14496"/>
                </a:lnTo>
                <a:lnTo>
                  <a:pt x="1065" y="14653"/>
                </a:lnTo>
                <a:lnTo>
                  <a:pt x="870" y="14797"/>
                </a:lnTo>
                <a:lnTo>
                  <a:pt x="657" y="14981"/>
                </a:lnTo>
                <a:lnTo>
                  <a:pt x="497" y="15177"/>
                </a:lnTo>
                <a:lnTo>
                  <a:pt x="390" y="15413"/>
                </a:lnTo>
                <a:lnTo>
                  <a:pt x="284" y="15636"/>
                </a:lnTo>
                <a:lnTo>
                  <a:pt x="248" y="15911"/>
                </a:lnTo>
                <a:lnTo>
                  <a:pt x="284" y="16239"/>
                </a:lnTo>
                <a:lnTo>
                  <a:pt x="319" y="16566"/>
                </a:lnTo>
                <a:lnTo>
                  <a:pt x="497" y="17340"/>
                </a:lnTo>
                <a:lnTo>
                  <a:pt x="692" y="18152"/>
                </a:lnTo>
                <a:lnTo>
                  <a:pt x="799" y="18559"/>
                </a:lnTo>
                <a:lnTo>
                  <a:pt x="905" y="18978"/>
                </a:lnTo>
                <a:lnTo>
                  <a:pt x="959" y="19384"/>
                </a:lnTo>
                <a:lnTo>
                  <a:pt x="994" y="19791"/>
                </a:lnTo>
                <a:lnTo>
                  <a:pt x="994" y="20132"/>
                </a:lnTo>
                <a:lnTo>
                  <a:pt x="959" y="20485"/>
                </a:lnTo>
                <a:lnTo>
                  <a:pt x="941" y="20669"/>
                </a:lnTo>
                <a:lnTo>
                  <a:pt x="870" y="20813"/>
                </a:lnTo>
                <a:lnTo>
                  <a:pt x="799" y="20970"/>
                </a:lnTo>
                <a:lnTo>
                  <a:pt x="692" y="21088"/>
                </a:lnTo>
                <a:lnTo>
                  <a:pt x="1474" y="20997"/>
                </a:lnTo>
                <a:lnTo>
                  <a:pt x="2291" y="20866"/>
                </a:lnTo>
                <a:lnTo>
                  <a:pt x="3108" y="20787"/>
                </a:lnTo>
                <a:lnTo>
                  <a:pt x="3907" y="20721"/>
                </a:lnTo>
                <a:lnTo>
                  <a:pt x="4653" y="20695"/>
                </a:lnTo>
                <a:lnTo>
                  <a:pt x="5364" y="20695"/>
                </a:lnTo>
                <a:lnTo>
                  <a:pt x="5701" y="20721"/>
                </a:lnTo>
                <a:lnTo>
                  <a:pt x="6057" y="20761"/>
                </a:lnTo>
                <a:lnTo>
                  <a:pt x="6323" y="20813"/>
                </a:lnTo>
                <a:lnTo>
                  <a:pt x="6625" y="20892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22" name="Puzzle2"/>
          <p:cNvSpPr>
            <a:spLocks noEditPoints="1" noChangeArrowheads="1"/>
          </p:cNvSpPr>
          <p:nvPr/>
        </p:nvSpPr>
        <p:spPr bwMode="auto">
          <a:xfrm>
            <a:off x="6193456" y="3082054"/>
            <a:ext cx="1615707" cy="1112935"/>
          </a:xfrm>
          <a:custGeom>
            <a:avLst/>
            <a:gdLst>
              <a:gd name="T0" fmla="*/ 11 w 21600"/>
              <a:gd name="T1" fmla="*/ 13386 h 21600"/>
              <a:gd name="T2" fmla="*/ 4202 w 21600"/>
              <a:gd name="T3" fmla="*/ 21161 h 21600"/>
              <a:gd name="T4" fmla="*/ 10400 w 21600"/>
              <a:gd name="T5" fmla="*/ 13909 h 21600"/>
              <a:gd name="T6" fmla="*/ 16821 w 21600"/>
              <a:gd name="T7" fmla="*/ 21190 h 21600"/>
              <a:gd name="T8" fmla="*/ 21600 w 21600"/>
              <a:gd name="T9" fmla="*/ 15083 h 21600"/>
              <a:gd name="T10" fmla="*/ 16889 w 21600"/>
              <a:gd name="T11" fmla="*/ 5739 h 21600"/>
              <a:gd name="T12" fmla="*/ 10800 w 21600"/>
              <a:gd name="T13" fmla="*/ 28 h 21600"/>
              <a:gd name="T14" fmla="*/ 4202 w 21600"/>
              <a:gd name="T15" fmla="*/ 5894 h 21600"/>
              <a:gd name="T16" fmla="*/ 5388 w 21600"/>
              <a:gd name="T17" fmla="*/ 6742 h 21600"/>
              <a:gd name="T18" fmla="*/ 16177 w 21600"/>
              <a:gd name="T19" fmla="*/ 20441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4247" y="12354"/>
                </a:moveTo>
                <a:lnTo>
                  <a:pt x="4134" y="12468"/>
                </a:lnTo>
                <a:lnTo>
                  <a:pt x="4010" y="12581"/>
                </a:lnTo>
                <a:lnTo>
                  <a:pt x="3897" y="12637"/>
                </a:lnTo>
                <a:lnTo>
                  <a:pt x="3773" y="12694"/>
                </a:lnTo>
                <a:lnTo>
                  <a:pt x="3637" y="12694"/>
                </a:lnTo>
                <a:lnTo>
                  <a:pt x="3524" y="12694"/>
                </a:lnTo>
                <a:lnTo>
                  <a:pt x="3400" y="12665"/>
                </a:lnTo>
                <a:lnTo>
                  <a:pt x="3287" y="12609"/>
                </a:lnTo>
                <a:lnTo>
                  <a:pt x="3027" y="12496"/>
                </a:lnTo>
                <a:lnTo>
                  <a:pt x="2790" y="12340"/>
                </a:lnTo>
                <a:lnTo>
                  <a:pt x="2530" y="12142"/>
                </a:lnTo>
                <a:lnTo>
                  <a:pt x="2293" y="11987"/>
                </a:lnTo>
                <a:lnTo>
                  <a:pt x="2033" y="11817"/>
                </a:lnTo>
                <a:lnTo>
                  <a:pt x="1773" y="11676"/>
                </a:lnTo>
                <a:lnTo>
                  <a:pt x="1638" y="11662"/>
                </a:lnTo>
                <a:lnTo>
                  <a:pt x="1513" y="11634"/>
                </a:lnTo>
                <a:lnTo>
                  <a:pt x="1378" y="11634"/>
                </a:lnTo>
                <a:lnTo>
                  <a:pt x="1253" y="11634"/>
                </a:lnTo>
                <a:lnTo>
                  <a:pt x="1118" y="11662"/>
                </a:lnTo>
                <a:lnTo>
                  <a:pt x="971" y="11732"/>
                </a:lnTo>
                <a:lnTo>
                  <a:pt x="835" y="11817"/>
                </a:lnTo>
                <a:lnTo>
                  <a:pt x="711" y="11959"/>
                </a:lnTo>
                <a:lnTo>
                  <a:pt x="553" y="12086"/>
                </a:lnTo>
                <a:lnTo>
                  <a:pt x="429" y="12284"/>
                </a:lnTo>
                <a:lnTo>
                  <a:pt x="271" y="12524"/>
                </a:lnTo>
                <a:lnTo>
                  <a:pt x="146" y="12793"/>
                </a:lnTo>
                <a:lnTo>
                  <a:pt x="79" y="12962"/>
                </a:lnTo>
                <a:lnTo>
                  <a:pt x="33" y="13146"/>
                </a:lnTo>
                <a:lnTo>
                  <a:pt x="11" y="13386"/>
                </a:lnTo>
                <a:lnTo>
                  <a:pt x="11" y="13641"/>
                </a:lnTo>
                <a:lnTo>
                  <a:pt x="33" y="13881"/>
                </a:lnTo>
                <a:lnTo>
                  <a:pt x="101" y="14150"/>
                </a:lnTo>
                <a:lnTo>
                  <a:pt x="192" y="14404"/>
                </a:lnTo>
                <a:lnTo>
                  <a:pt x="293" y="14645"/>
                </a:lnTo>
                <a:lnTo>
                  <a:pt x="451" y="14857"/>
                </a:lnTo>
                <a:lnTo>
                  <a:pt x="621" y="15054"/>
                </a:lnTo>
                <a:lnTo>
                  <a:pt x="734" y="15125"/>
                </a:lnTo>
                <a:lnTo>
                  <a:pt x="835" y="15210"/>
                </a:lnTo>
                <a:lnTo>
                  <a:pt x="948" y="15267"/>
                </a:lnTo>
                <a:lnTo>
                  <a:pt x="1084" y="15323"/>
                </a:lnTo>
                <a:lnTo>
                  <a:pt x="1208" y="15351"/>
                </a:lnTo>
                <a:lnTo>
                  <a:pt x="1355" y="15380"/>
                </a:lnTo>
                <a:lnTo>
                  <a:pt x="1513" y="15380"/>
                </a:lnTo>
                <a:lnTo>
                  <a:pt x="1683" y="15380"/>
                </a:lnTo>
                <a:lnTo>
                  <a:pt x="1864" y="15351"/>
                </a:lnTo>
                <a:lnTo>
                  <a:pt x="2033" y="15323"/>
                </a:lnTo>
                <a:lnTo>
                  <a:pt x="2225" y="15238"/>
                </a:lnTo>
                <a:lnTo>
                  <a:pt x="2428" y="15153"/>
                </a:lnTo>
                <a:lnTo>
                  <a:pt x="2745" y="15026"/>
                </a:lnTo>
                <a:lnTo>
                  <a:pt x="3005" y="14913"/>
                </a:lnTo>
                <a:lnTo>
                  <a:pt x="3264" y="14828"/>
                </a:lnTo>
                <a:lnTo>
                  <a:pt x="3513" y="14800"/>
                </a:lnTo>
                <a:lnTo>
                  <a:pt x="3615" y="14828"/>
                </a:lnTo>
                <a:lnTo>
                  <a:pt x="3728" y="14857"/>
                </a:lnTo>
                <a:lnTo>
                  <a:pt x="3807" y="14913"/>
                </a:lnTo>
                <a:lnTo>
                  <a:pt x="3920" y="14998"/>
                </a:lnTo>
                <a:lnTo>
                  <a:pt x="4010" y="15097"/>
                </a:lnTo>
                <a:lnTo>
                  <a:pt x="4089" y="15238"/>
                </a:lnTo>
                <a:lnTo>
                  <a:pt x="4179" y="15408"/>
                </a:lnTo>
                <a:lnTo>
                  <a:pt x="4247" y="15620"/>
                </a:lnTo>
                <a:lnTo>
                  <a:pt x="4326" y="15860"/>
                </a:lnTo>
                <a:lnTo>
                  <a:pt x="4394" y="16129"/>
                </a:lnTo>
                <a:lnTo>
                  <a:pt x="4439" y="16440"/>
                </a:lnTo>
                <a:lnTo>
                  <a:pt x="4507" y="16737"/>
                </a:lnTo>
                <a:lnTo>
                  <a:pt x="4552" y="17090"/>
                </a:lnTo>
                <a:lnTo>
                  <a:pt x="4575" y="17443"/>
                </a:lnTo>
                <a:lnTo>
                  <a:pt x="4586" y="17825"/>
                </a:lnTo>
                <a:lnTo>
                  <a:pt x="4586" y="18193"/>
                </a:lnTo>
                <a:lnTo>
                  <a:pt x="4586" y="18574"/>
                </a:lnTo>
                <a:lnTo>
                  <a:pt x="4586" y="18984"/>
                </a:lnTo>
                <a:lnTo>
                  <a:pt x="4552" y="19366"/>
                </a:lnTo>
                <a:lnTo>
                  <a:pt x="4507" y="19748"/>
                </a:lnTo>
                <a:lnTo>
                  <a:pt x="4462" y="20129"/>
                </a:lnTo>
                <a:lnTo>
                  <a:pt x="4371" y="20483"/>
                </a:lnTo>
                <a:lnTo>
                  <a:pt x="4292" y="20836"/>
                </a:lnTo>
                <a:lnTo>
                  <a:pt x="4202" y="21161"/>
                </a:lnTo>
                <a:lnTo>
                  <a:pt x="4744" y="21161"/>
                </a:lnTo>
                <a:lnTo>
                  <a:pt x="5264" y="21161"/>
                </a:lnTo>
                <a:lnTo>
                  <a:pt x="5784" y="21161"/>
                </a:lnTo>
                <a:lnTo>
                  <a:pt x="6235" y="21161"/>
                </a:lnTo>
                <a:lnTo>
                  <a:pt x="6676" y="21161"/>
                </a:lnTo>
                <a:lnTo>
                  <a:pt x="7060" y="21161"/>
                </a:lnTo>
                <a:lnTo>
                  <a:pt x="7410" y="21161"/>
                </a:lnTo>
                <a:lnTo>
                  <a:pt x="7670" y="21161"/>
                </a:lnTo>
                <a:lnTo>
                  <a:pt x="8020" y="21020"/>
                </a:lnTo>
                <a:lnTo>
                  <a:pt x="8303" y="20893"/>
                </a:lnTo>
                <a:lnTo>
                  <a:pt x="8563" y="20695"/>
                </a:lnTo>
                <a:lnTo>
                  <a:pt x="8800" y="20511"/>
                </a:lnTo>
                <a:lnTo>
                  <a:pt x="8969" y="20285"/>
                </a:lnTo>
                <a:lnTo>
                  <a:pt x="9150" y="20045"/>
                </a:lnTo>
                <a:lnTo>
                  <a:pt x="9252" y="19804"/>
                </a:lnTo>
                <a:lnTo>
                  <a:pt x="9342" y="19550"/>
                </a:lnTo>
                <a:lnTo>
                  <a:pt x="9410" y="19281"/>
                </a:lnTo>
                <a:lnTo>
                  <a:pt x="9433" y="19013"/>
                </a:lnTo>
                <a:lnTo>
                  <a:pt x="9433" y="18744"/>
                </a:lnTo>
                <a:lnTo>
                  <a:pt x="9387" y="18504"/>
                </a:lnTo>
                <a:lnTo>
                  <a:pt x="9320" y="18221"/>
                </a:lnTo>
                <a:lnTo>
                  <a:pt x="9207" y="17981"/>
                </a:lnTo>
                <a:lnTo>
                  <a:pt x="9105" y="17740"/>
                </a:lnTo>
                <a:lnTo>
                  <a:pt x="8924" y="17514"/>
                </a:lnTo>
                <a:lnTo>
                  <a:pt x="8777" y="17274"/>
                </a:lnTo>
                <a:lnTo>
                  <a:pt x="8642" y="17034"/>
                </a:lnTo>
                <a:lnTo>
                  <a:pt x="8563" y="16765"/>
                </a:lnTo>
                <a:lnTo>
                  <a:pt x="8472" y="16468"/>
                </a:lnTo>
                <a:lnTo>
                  <a:pt x="8450" y="16157"/>
                </a:lnTo>
                <a:lnTo>
                  <a:pt x="8450" y="15860"/>
                </a:lnTo>
                <a:lnTo>
                  <a:pt x="8472" y="15563"/>
                </a:lnTo>
                <a:lnTo>
                  <a:pt x="8540" y="15267"/>
                </a:lnTo>
                <a:lnTo>
                  <a:pt x="8642" y="14998"/>
                </a:lnTo>
                <a:lnTo>
                  <a:pt x="8777" y="14729"/>
                </a:lnTo>
                <a:lnTo>
                  <a:pt x="8868" y="14616"/>
                </a:lnTo>
                <a:lnTo>
                  <a:pt x="8969" y="14475"/>
                </a:lnTo>
                <a:lnTo>
                  <a:pt x="9060" y="14376"/>
                </a:lnTo>
                <a:lnTo>
                  <a:pt x="9184" y="14291"/>
                </a:lnTo>
                <a:lnTo>
                  <a:pt x="9297" y="14206"/>
                </a:lnTo>
                <a:lnTo>
                  <a:pt x="9433" y="14121"/>
                </a:lnTo>
                <a:lnTo>
                  <a:pt x="9579" y="14051"/>
                </a:lnTo>
                <a:lnTo>
                  <a:pt x="9726" y="13994"/>
                </a:lnTo>
                <a:lnTo>
                  <a:pt x="9884" y="13938"/>
                </a:lnTo>
                <a:lnTo>
                  <a:pt x="10054" y="13909"/>
                </a:lnTo>
                <a:lnTo>
                  <a:pt x="10257" y="13881"/>
                </a:lnTo>
                <a:lnTo>
                  <a:pt x="10449" y="13881"/>
                </a:lnTo>
                <a:lnTo>
                  <a:pt x="10664" y="13881"/>
                </a:lnTo>
                <a:lnTo>
                  <a:pt x="10856" y="13909"/>
                </a:lnTo>
                <a:lnTo>
                  <a:pt x="11037" y="13966"/>
                </a:lnTo>
                <a:lnTo>
                  <a:pt x="11206" y="14023"/>
                </a:lnTo>
                <a:lnTo>
                  <a:pt x="11353" y="14093"/>
                </a:lnTo>
                <a:lnTo>
                  <a:pt x="11511" y="14178"/>
                </a:lnTo>
                <a:lnTo>
                  <a:pt x="11635" y="14263"/>
                </a:lnTo>
                <a:lnTo>
                  <a:pt x="11748" y="14376"/>
                </a:lnTo>
                <a:lnTo>
                  <a:pt x="11861" y="14475"/>
                </a:lnTo>
                <a:lnTo>
                  <a:pt x="11941" y="14616"/>
                </a:lnTo>
                <a:lnTo>
                  <a:pt x="12031" y="14758"/>
                </a:lnTo>
                <a:lnTo>
                  <a:pt x="12099" y="14885"/>
                </a:lnTo>
                <a:lnTo>
                  <a:pt x="12200" y="15210"/>
                </a:lnTo>
                <a:lnTo>
                  <a:pt x="12268" y="15507"/>
                </a:lnTo>
                <a:lnTo>
                  <a:pt x="12291" y="15832"/>
                </a:lnTo>
                <a:lnTo>
                  <a:pt x="12291" y="16157"/>
                </a:lnTo>
                <a:lnTo>
                  <a:pt x="12246" y="16482"/>
                </a:lnTo>
                <a:lnTo>
                  <a:pt x="12178" y="16807"/>
                </a:lnTo>
                <a:lnTo>
                  <a:pt x="12099" y="17090"/>
                </a:lnTo>
                <a:lnTo>
                  <a:pt x="12008" y="17330"/>
                </a:lnTo>
                <a:lnTo>
                  <a:pt x="11884" y="17542"/>
                </a:lnTo>
                <a:lnTo>
                  <a:pt x="11748" y="17712"/>
                </a:lnTo>
                <a:lnTo>
                  <a:pt x="11613" y="17839"/>
                </a:lnTo>
                <a:lnTo>
                  <a:pt x="11489" y="18037"/>
                </a:lnTo>
                <a:lnTo>
                  <a:pt x="11398" y="18221"/>
                </a:lnTo>
                <a:lnTo>
                  <a:pt x="11319" y="18447"/>
                </a:lnTo>
                <a:lnTo>
                  <a:pt x="11251" y="18659"/>
                </a:lnTo>
                <a:lnTo>
                  <a:pt x="11206" y="18900"/>
                </a:lnTo>
                <a:lnTo>
                  <a:pt x="11184" y="19154"/>
                </a:lnTo>
                <a:lnTo>
                  <a:pt x="11184" y="19423"/>
                </a:lnTo>
                <a:lnTo>
                  <a:pt x="11229" y="19663"/>
                </a:lnTo>
                <a:lnTo>
                  <a:pt x="11297" y="19903"/>
                </a:lnTo>
                <a:lnTo>
                  <a:pt x="11376" y="20158"/>
                </a:lnTo>
                <a:lnTo>
                  <a:pt x="11511" y="20398"/>
                </a:lnTo>
                <a:lnTo>
                  <a:pt x="11681" y="20610"/>
                </a:lnTo>
                <a:lnTo>
                  <a:pt x="11884" y="20808"/>
                </a:lnTo>
                <a:lnTo>
                  <a:pt x="12121" y="20992"/>
                </a:lnTo>
                <a:lnTo>
                  <a:pt x="12404" y="21161"/>
                </a:lnTo>
                <a:lnTo>
                  <a:pt x="12528" y="21190"/>
                </a:lnTo>
                <a:lnTo>
                  <a:pt x="12856" y="21274"/>
                </a:lnTo>
                <a:lnTo>
                  <a:pt x="13330" y="21373"/>
                </a:lnTo>
                <a:lnTo>
                  <a:pt x="13963" y="21486"/>
                </a:lnTo>
                <a:lnTo>
                  <a:pt x="14313" y="21543"/>
                </a:lnTo>
                <a:lnTo>
                  <a:pt x="14652" y="21571"/>
                </a:lnTo>
                <a:lnTo>
                  <a:pt x="15025" y="21600"/>
                </a:lnTo>
                <a:lnTo>
                  <a:pt x="15409" y="21600"/>
                </a:lnTo>
                <a:lnTo>
                  <a:pt x="15782" y="21600"/>
                </a:lnTo>
                <a:lnTo>
                  <a:pt x="16177" y="21571"/>
                </a:lnTo>
                <a:lnTo>
                  <a:pt x="16516" y="21486"/>
                </a:lnTo>
                <a:lnTo>
                  <a:pt x="16889" y="21402"/>
                </a:lnTo>
                <a:lnTo>
                  <a:pt x="16821" y="21190"/>
                </a:lnTo>
                <a:lnTo>
                  <a:pt x="16776" y="20935"/>
                </a:lnTo>
                <a:lnTo>
                  <a:pt x="16742" y="20667"/>
                </a:lnTo>
                <a:lnTo>
                  <a:pt x="16719" y="20370"/>
                </a:lnTo>
                <a:lnTo>
                  <a:pt x="16697" y="19719"/>
                </a:lnTo>
                <a:lnTo>
                  <a:pt x="16697" y="19013"/>
                </a:lnTo>
                <a:lnTo>
                  <a:pt x="16719" y="18306"/>
                </a:lnTo>
                <a:lnTo>
                  <a:pt x="16753" y="17599"/>
                </a:lnTo>
                <a:lnTo>
                  <a:pt x="16821" y="16949"/>
                </a:lnTo>
                <a:lnTo>
                  <a:pt x="16889" y="16383"/>
                </a:lnTo>
                <a:lnTo>
                  <a:pt x="16934" y="16129"/>
                </a:lnTo>
                <a:lnTo>
                  <a:pt x="17002" y="15945"/>
                </a:lnTo>
                <a:lnTo>
                  <a:pt x="17081" y="15790"/>
                </a:lnTo>
                <a:lnTo>
                  <a:pt x="17194" y="15648"/>
                </a:lnTo>
                <a:lnTo>
                  <a:pt x="17318" y="15563"/>
                </a:lnTo>
                <a:lnTo>
                  <a:pt x="17453" y="15507"/>
                </a:lnTo>
                <a:lnTo>
                  <a:pt x="17600" y="15450"/>
                </a:lnTo>
                <a:lnTo>
                  <a:pt x="17758" y="15450"/>
                </a:lnTo>
                <a:lnTo>
                  <a:pt x="17905" y="15479"/>
                </a:lnTo>
                <a:lnTo>
                  <a:pt x="18064" y="15535"/>
                </a:lnTo>
                <a:lnTo>
                  <a:pt x="18233" y="15620"/>
                </a:lnTo>
                <a:lnTo>
                  <a:pt x="18380" y="15733"/>
                </a:lnTo>
                <a:lnTo>
                  <a:pt x="18561" y="15832"/>
                </a:lnTo>
                <a:lnTo>
                  <a:pt x="18707" y="15973"/>
                </a:lnTo>
                <a:lnTo>
                  <a:pt x="18866" y="16129"/>
                </a:lnTo>
                <a:lnTo>
                  <a:pt x="18990" y="16327"/>
                </a:lnTo>
                <a:lnTo>
                  <a:pt x="19125" y="16482"/>
                </a:lnTo>
                <a:lnTo>
                  <a:pt x="19295" y="16624"/>
                </a:lnTo>
                <a:lnTo>
                  <a:pt x="19464" y="16737"/>
                </a:lnTo>
                <a:lnTo>
                  <a:pt x="19668" y="16807"/>
                </a:lnTo>
                <a:lnTo>
                  <a:pt x="19860" y="16836"/>
                </a:lnTo>
                <a:lnTo>
                  <a:pt x="20052" y="16864"/>
                </a:lnTo>
                <a:lnTo>
                  <a:pt x="20266" y="16836"/>
                </a:lnTo>
                <a:lnTo>
                  <a:pt x="20470" y="16793"/>
                </a:lnTo>
                <a:lnTo>
                  <a:pt x="20662" y="16708"/>
                </a:lnTo>
                <a:lnTo>
                  <a:pt x="20854" y="16567"/>
                </a:lnTo>
                <a:lnTo>
                  <a:pt x="21035" y="16412"/>
                </a:lnTo>
                <a:lnTo>
                  <a:pt x="21182" y="16214"/>
                </a:lnTo>
                <a:lnTo>
                  <a:pt x="21340" y="16002"/>
                </a:lnTo>
                <a:lnTo>
                  <a:pt x="21441" y="15733"/>
                </a:lnTo>
                <a:lnTo>
                  <a:pt x="21532" y="15436"/>
                </a:lnTo>
                <a:lnTo>
                  <a:pt x="21600" y="15083"/>
                </a:lnTo>
                <a:lnTo>
                  <a:pt x="21600" y="14885"/>
                </a:lnTo>
                <a:lnTo>
                  <a:pt x="21600" y="14729"/>
                </a:lnTo>
                <a:lnTo>
                  <a:pt x="21600" y="14531"/>
                </a:lnTo>
                <a:lnTo>
                  <a:pt x="21577" y="14376"/>
                </a:lnTo>
                <a:lnTo>
                  <a:pt x="21532" y="14206"/>
                </a:lnTo>
                <a:lnTo>
                  <a:pt x="21487" y="14051"/>
                </a:lnTo>
                <a:lnTo>
                  <a:pt x="21419" y="13909"/>
                </a:lnTo>
                <a:lnTo>
                  <a:pt x="21351" y="13768"/>
                </a:lnTo>
                <a:lnTo>
                  <a:pt x="21204" y="13500"/>
                </a:lnTo>
                <a:lnTo>
                  <a:pt x="21035" y="13287"/>
                </a:lnTo>
                <a:lnTo>
                  <a:pt x="20809" y="13090"/>
                </a:lnTo>
                <a:lnTo>
                  <a:pt x="20594" y="12962"/>
                </a:lnTo>
                <a:lnTo>
                  <a:pt x="20357" y="12821"/>
                </a:lnTo>
                <a:lnTo>
                  <a:pt x="20120" y="12764"/>
                </a:lnTo>
                <a:lnTo>
                  <a:pt x="19882" y="12708"/>
                </a:lnTo>
                <a:lnTo>
                  <a:pt x="19645" y="12736"/>
                </a:lnTo>
                <a:lnTo>
                  <a:pt x="19430" y="12793"/>
                </a:lnTo>
                <a:lnTo>
                  <a:pt x="19227" y="12906"/>
                </a:lnTo>
                <a:lnTo>
                  <a:pt x="19148" y="12962"/>
                </a:lnTo>
                <a:lnTo>
                  <a:pt x="19058" y="13047"/>
                </a:lnTo>
                <a:lnTo>
                  <a:pt x="18990" y="13146"/>
                </a:lnTo>
                <a:lnTo>
                  <a:pt x="18911" y="13259"/>
                </a:lnTo>
                <a:lnTo>
                  <a:pt x="18775" y="13471"/>
                </a:lnTo>
                <a:lnTo>
                  <a:pt x="18628" y="13641"/>
                </a:lnTo>
                <a:lnTo>
                  <a:pt x="18470" y="13740"/>
                </a:lnTo>
                <a:lnTo>
                  <a:pt x="18301" y="13825"/>
                </a:lnTo>
                <a:lnTo>
                  <a:pt x="18143" y="13853"/>
                </a:lnTo>
                <a:lnTo>
                  <a:pt x="17973" y="13881"/>
                </a:lnTo>
                <a:lnTo>
                  <a:pt x="17804" y="13853"/>
                </a:lnTo>
                <a:lnTo>
                  <a:pt x="17646" y="13796"/>
                </a:lnTo>
                <a:lnTo>
                  <a:pt x="17499" y="13726"/>
                </a:lnTo>
                <a:lnTo>
                  <a:pt x="17341" y="13641"/>
                </a:lnTo>
                <a:lnTo>
                  <a:pt x="17216" y="13528"/>
                </a:lnTo>
                <a:lnTo>
                  <a:pt x="17103" y="13386"/>
                </a:lnTo>
                <a:lnTo>
                  <a:pt x="17024" y="13259"/>
                </a:lnTo>
                <a:lnTo>
                  <a:pt x="16934" y="13118"/>
                </a:lnTo>
                <a:lnTo>
                  <a:pt x="16889" y="12991"/>
                </a:lnTo>
                <a:lnTo>
                  <a:pt x="16889" y="12849"/>
                </a:lnTo>
                <a:lnTo>
                  <a:pt x="16889" y="12383"/>
                </a:lnTo>
                <a:lnTo>
                  <a:pt x="16889" y="11662"/>
                </a:lnTo>
                <a:lnTo>
                  <a:pt x="16889" y="10701"/>
                </a:lnTo>
                <a:lnTo>
                  <a:pt x="16889" y="9640"/>
                </a:lnTo>
                <a:lnTo>
                  <a:pt x="16889" y="8566"/>
                </a:lnTo>
                <a:lnTo>
                  <a:pt x="16889" y="7478"/>
                </a:lnTo>
                <a:lnTo>
                  <a:pt x="16889" y="6502"/>
                </a:lnTo>
                <a:lnTo>
                  <a:pt x="16889" y="5739"/>
                </a:lnTo>
                <a:lnTo>
                  <a:pt x="16674" y="5894"/>
                </a:lnTo>
                <a:lnTo>
                  <a:pt x="16414" y="6036"/>
                </a:lnTo>
                <a:lnTo>
                  <a:pt x="16154" y="6177"/>
                </a:lnTo>
                <a:lnTo>
                  <a:pt x="15849" y="6248"/>
                </a:lnTo>
                <a:lnTo>
                  <a:pt x="15544" y="6304"/>
                </a:lnTo>
                <a:lnTo>
                  <a:pt x="15217" y="6332"/>
                </a:lnTo>
                <a:lnTo>
                  <a:pt x="14866" y="6361"/>
                </a:lnTo>
                <a:lnTo>
                  <a:pt x="14550" y="6361"/>
                </a:lnTo>
                <a:lnTo>
                  <a:pt x="14200" y="6332"/>
                </a:lnTo>
                <a:lnTo>
                  <a:pt x="13850" y="6276"/>
                </a:lnTo>
                <a:lnTo>
                  <a:pt x="13522" y="6219"/>
                </a:lnTo>
                <a:lnTo>
                  <a:pt x="13206" y="6149"/>
                </a:lnTo>
                <a:lnTo>
                  <a:pt x="12901" y="6064"/>
                </a:lnTo>
                <a:lnTo>
                  <a:pt x="12618" y="5951"/>
                </a:lnTo>
                <a:lnTo>
                  <a:pt x="12358" y="5838"/>
                </a:lnTo>
                <a:lnTo>
                  <a:pt x="12121" y="5739"/>
                </a:lnTo>
                <a:lnTo>
                  <a:pt x="11941" y="5626"/>
                </a:lnTo>
                <a:lnTo>
                  <a:pt x="11794" y="5513"/>
                </a:lnTo>
                <a:lnTo>
                  <a:pt x="11658" y="5414"/>
                </a:lnTo>
                <a:lnTo>
                  <a:pt x="11556" y="5301"/>
                </a:lnTo>
                <a:lnTo>
                  <a:pt x="11466" y="5187"/>
                </a:lnTo>
                <a:lnTo>
                  <a:pt x="11398" y="5089"/>
                </a:lnTo>
                <a:lnTo>
                  <a:pt x="11376" y="4947"/>
                </a:lnTo>
                <a:lnTo>
                  <a:pt x="11353" y="4834"/>
                </a:lnTo>
                <a:lnTo>
                  <a:pt x="11353" y="4707"/>
                </a:lnTo>
                <a:lnTo>
                  <a:pt x="11376" y="4565"/>
                </a:lnTo>
                <a:lnTo>
                  <a:pt x="11443" y="4410"/>
                </a:lnTo>
                <a:lnTo>
                  <a:pt x="11511" y="4240"/>
                </a:lnTo>
                <a:lnTo>
                  <a:pt x="11703" y="3887"/>
                </a:lnTo>
                <a:lnTo>
                  <a:pt x="11986" y="3505"/>
                </a:lnTo>
                <a:lnTo>
                  <a:pt x="12144" y="3265"/>
                </a:lnTo>
                <a:lnTo>
                  <a:pt x="12246" y="3025"/>
                </a:lnTo>
                <a:lnTo>
                  <a:pt x="12336" y="2756"/>
                </a:lnTo>
                <a:lnTo>
                  <a:pt x="12404" y="2445"/>
                </a:lnTo>
                <a:lnTo>
                  <a:pt x="12438" y="2176"/>
                </a:lnTo>
                <a:lnTo>
                  <a:pt x="12438" y="1880"/>
                </a:lnTo>
                <a:lnTo>
                  <a:pt x="12404" y="1583"/>
                </a:lnTo>
                <a:lnTo>
                  <a:pt x="12336" y="1314"/>
                </a:lnTo>
                <a:lnTo>
                  <a:pt x="12246" y="1046"/>
                </a:lnTo>
                <a:lnTo>
                  <a:pt x="12099" y="791"/>
                </a:lnTo>
                <a:lnTo>
                  <a:pt x="12008" y="692"/>
                </a:lnTo>
                <a:lnTo>
                  <a:pt x="11918" y="579"/>
                </a:lnTo>
                <a:lnTo>
                  <a:pt x="11816" y="466"/>
                </a:lnTo>
                <a:lnTo>
                  <a:pt x="11703" y="381"/>
                </a:lnTo>
                <a:lnTo>
                  <a:pt x="11579" y="310"/>
                </a:lnTo>
                <a:lnTo>
                  <a:pt x="11443" y="226"/>
                </a:lnTo>
                <a:lnTo>
                  <a:pt x="11297" y="169"/>
                </a:lnTo>
                <a:lnTo>
                  <a:pt x="11138" y="113"/>
                </a:lnTo>
                <a:lnTo>
                  <a:pt x="10969" y="56"/>
                </a:lnTo>
                <a:lnTo>
                  <a:pt x="10800" y="28"/>
                </a:lnTo>
                <a:lnTo>
                  <a:pt x="10619" y="28"/>
                </a:lnTo>
                <a:lnTo>
                  <a:pt x="10404" y="28"/>
                </a:lnTo>
                <a:lnTo>
                  <a:pt x="10257" y="28"/>
                </a:lnTo>
                <a:lnTo>
                  <a:pt x="10076" y="56"/>
                </a:lnTo>
                <a:lnTo>
                  <a:pt x="9952" y="84"/>
                </a:lnTo>
                <a:lnTo>
                  <a:pt x="9794" y="141"/>
                </a:lnTo>
                <a:lnTo>
                  <a:pt x="9692" y="226"/>
                </a:lnTo>
                <a:lnTo>
                  <a:pt x="9557" y="282"/>
                </a:lnTo>
                <a:lnTo>
                  <a:pt x="9455" y="381"/>
                </a:lnTo>
                <a:lnTo>
                  <a:pt x="9365" y="466"/>
                </a:lnTo>
                <a:lnTo>
                  <a:pt x="9274" y="579"/>
                </a:lnTo>
                <a:lnTo>
                  <a:pt x="9184" y="692"/>
                </a:lnTo>
                <a:lnTo>
                  <a:pt x="9128" y="791"/>
                </a:lnTo>
                <a:lnTo>
                  <a:pt x="9060" y="932"/>
                </a:lnTo>
                <a:lnTo>
                  <a:pt x="8969" y="1201"/>
                </a:lnTo>
                <a:lnTo>
                  <a:pt x="8913" y="1498"/>
                </a:lnTo>
                <a:lnTo>
                  <a:pt x="8890" y="1795"/>
                </a:lnTo>
                <a:lnTo>
                  <a:pt x="8890" y="2120"/>
                </a:lnTo>
                <a:lnTo>
                  <a:pt x="8913" y="2445"/>
                </a:lnTo>
                <a:lnTo>
                  <a:pt x="8969" y="2756"/>
                </a:lnTo>
                <a:lnTo>
                  <a:pt x="9060" y="3081"/>
                </a:lnTo>
                <a:lnTo>
                  <a:pt x="9173" y="3378"/>
                </a:lnTo>
                <a:lnTo>
                  <a:pt x="9297" y="3647"/>
                </a:lnTo>
                <a:lnTo>
                  <a:pt x="9466" y="3887"/>
                </a:lnTo>
                <a:lnTo>
                  <a:pt x="9579" y="4085"/>
                </a:lnTo>
                <a:lnTo>
                  <a:pt x="9670" y="4269"/>
                </a:lnTo>
                <a:lnTo>
                  <a:pt x="9726" y="4467"/>
                </a:lnTo>
                <a:lnTo>
                  <a:pt x="9771" y="4650"/>
                </a:lnTo>
                <a:lnTo>
                  <a:pt x="9771" y="4834"/>
                </a:lnTo>
                <a:lnTo>
                  <a:pt x="9749" y="5032"/>
                </a:lnTo>
                <a:lnTo>
                  <a:pt x="9715" y="5216"/>
                </a:lnTo>
                <a:lnTo>
                  <a:pt x="9625" y="5385"/>
                </a:lnTo>
                <a:lnTo>
                  <a:pt x="9534" y="5513"/>
                </a:lnTo>
                <a:lnTo>
                  <a:pt x="9410" y="5626"/>
                </a:lnTo>
                <a:lnTo>
                  <a:pt x="9229" y="5710"/>
                </a:lnTo>
                <a:lnTo>
                  <a:pt x="9060" y="5767"/>
                </a:lnTo>
                <a:lnTo>
                  <a:pt x="8845" y="5767"/>
                </a:lnTo>
                <a:lnTo>
                  <a:pt x="8585" y="5739"/>
                </a:lnTo>
                <a:lnTo>
                  <a:pt x="8325" y="5654"/>
                </a:lnTo>
                <a:lnTo>
                  <a:pt x="8020" y="5513"/>
                </a:lnTo>
                <a:lnTo>
                  <a:pt x="7840" y="5442"/>
                </a:lnTo>
                <a:lnTo>
                  <a:pt x="7648" y="5385"/>
                </a:lnTo>
                <a:lnTo>
                  <a:pt x="7433" y="5329"/>
                </a:lnTo>
                <a:lnTo>
                  <a:pt x="7241" y="5301"/>
                </a:lnTo>
                <a:lnTo>
                  <a:pt x="6755" y="5301"/>
                </a:lnTo>
                <a:lnTo>
                  <a:pt x="6281" y="5329"/>
                </a:lnTo>
                <a:lnTo>
                  <a:pt x="5784" y="5385"/>
                </a:lnTo>
                <a:lnTo>
                  <a:pt x="5264" y="5498"/>
                </a:lnTo>
                <a:lnTo>
                  <a:pt x="4744" y="5597"/>
                </a:lnTo>
                <a:lnTo>
                  <a:pt x="4247" y="5739"/>
                </a:lnTo>
                <a:lnTo>
                  <a:pt x="4202" y="5894"/>
                </a:lnTo>
                <a:lnTo>
                  <a:pt x="4202" y="6191"/>
                </a:lnTo>
                <a:lnTo>
                  <a:pt x="4202" y="6545"/>
                </a:lnTo>
                <a:lnTo>
                  <a:pt x="4225" y="6954"/>
                </a:lnTo>
                <a:lnTo>
                  <a:pt x="4315" y="7930"/>
                </a:lnTo>
                <a:lnTo>
                  <a:pt x="4394" y="9018"/>
                </a:lnTo>
                <a:lnTo>
                  <a:pt x="4439" y="9570"/>
                </a:lnTo>
                <a:lnTo>
                  <a:pt x="4462" y="10107"/>
                </a:lnTo>
                <a:lnTo>
                  <a:pt x="4484" y="10630"/>
                </a:lnTo>
                <a:lnTo>
                  <a:pt x="4507" y="11082"/>
                </a:lnTo>
                <a:lnTo>
                  <a:pt x="4484" y="11520"/>
                </a:lnTo>
                <a:lnTo>
                  <a:pt x="4439" y="11874"/>
                </a:lnTo>
                <a:lnTo>
                  <a:pt x="4394" y="12029"/>
                </a:lnTo>
                <a:lnTo>
                  <a:pt x="4349" y="12171"/>
                </a:lnTo>
                <a:lnTo>
                  <a:pt x="4315" y="12284"/>
                </a:lnTo>
                <a:lnTo>
                  <a:pt x="4247" y="12354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23" name="Puzzle4"/>
          <p:cNvSpPr>
            <a:spLocks noEditPoints="1" noChangeArrowheads="1"/>
          </p:cNvSpPr>
          <p:nvPr/>
        </p:nvSpPr>
        <p:spPr bwMode="auto">
          <a:xfrm>
            <a:off x="5581976" y="3061893"/>
            <a:ext cx="974150" cy="1422845"/>
          </a:xfrm>
          <a:custGeom>
            <a:avLst/>
            <a:gdLst>
              <a:gd name="T0" fmla="*/ 8307 w 21600"/>
              <a:gd name="T1" fmla="*/ 11593 h 21600"/>
              <a:gd name="T2" fmla="*/ 453 w 21600"/>
              <a:gd name="T3" fmla="*/ 16938 h 21600"/>
              <a:gd name="T4" fmla="*/ 11500 w 21600"/>
              <a:gd name="T5" fmla="*/ 21600 h 21600"/>
              <a:gd name="T6" fmla="*/ 20920 w 21600"/>
              <a:gd name="T7" fmla="*/ 16751 h 21600"/>
              <a:gd name="T8" fmla="*/ 13972 w 21600"/>
              <a:gd name="T9" fmla="*/ 10888 h 21600"/>
              <a:gd name="T10" fmla="*/ 21033 w 21600"/>
              <a:gd name="T11" fmla="*/ 4716 h 21600"/>
              <a:gd name="T12" fmla="*/ 11102 w 21600"/>
              <a:gd name="T13" fmla="*/ 11 h 21600"/>
              <a:gd name="T14" fmla="*/ 453 w 21600"/>
              <a:gd name="T15" fmla="*/ 4716 h 21600"/>
              <a:gd name="T16" fmla="*/ 2076 w 21600"/>
              <a:gd name="T17" fmla="*/ 5664 h 21600"/>
              <a:gd name="T18" fmla="*/ 20203 w 21600"/>
              <a:gd name="T19" fmla="*/ 1598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3813" y="10590"/>
                </a:moveTo>
                <a:lnTo>
                  <a:pt x="3927" y="10513"/>
                </a:lnTo>
                <a:lnTo>
                  <a:pt x="4078" y="10425"/>
                </a:lnTo>
                <a:lnTo>
                  <a:pt x="4210" y="10359"/>
                </a:lnTo>
                <a:lnTo>
                  <a:pt x="4361" y="10315"/>
                </a:lnTo>
                <a:lnTo>
                  <a:pt x="4682" y="10237"/>
                </a:lnTo>
                <a:lnTo>
                  <a:pt x="5041" y="10193"/>
                </a:lnTo>
                <a:lnTo>
                  <a:pt x="5456" y="10171"/>
                </a:lnTo>
                <a:lnTo>
                  <a:pt x="5853" y="10193"/>
                </a:lnTo>
                <a:lnTo>
                  <a:pt x="6249" y="10260"/>
                </a:lnTo>
                <a:lnTo>
                  <a:pt x="6646" y="10337"/>
                </a:lnTo>
                <a:lnTo>
                  <a:pt x="7004" y="10469"/>
                </a:lnTo>
                <a:lnTo>
                  <a:pt x="7363" y="10612"/>
                </a:lnTo>
                <a:lnTo>
                  <a:pt x="7665" y="10788"/>
                </a:lnTo>
                <a:lnTo>
                  <a:pt x="7911" y="10998"/>
                </a:lnTo>
                <a:lnTo>
                  <a:pt x="8024" y="11097"/>
                </a:lnTo>
                <a:lnTo>
                  <a:pt x="8137" y="11207"/>
                </a:lnTo>
                <a:lnTo>
                  <a:pt x="8194" y="11340"/>
                </a:lnTo>
                <a:lnTo>
                  <a:pt x="8269" y="11461"/>
                </a:lnTo>
                <a:lnTo>
                  <a:pt x="8307" y="11593"/>
                </a:lnTo>
                <a:lnTo>
                  <a:pt x="8307" y="11714"/>
                </a:lnTo>
                <a:lnTo>
                  <a:pt x="8307" y="11868"/>
                </a:lnTo>
                <a:lnTo>
                  <a:pt x="8307" y="12012"/>
                </a:lnTo>
                <a:lnTo>
                  <a:pt x="8194" y="12265"/>
                </a:lnTo>
                <a:lnTo>
                  <a:pt x="8062" y="12519"/>
                </a:lnTo>
                <a:lnTo>
                  <a:pt x="7873" y="12706"/>
                </a:lnTo>
                <a:lnTo>
                  <a:pt x="7627" y="12904"/>
                </a:lnTo>
                <a:lnTo>
                  <a:pt x="7363" y="13048"/>
                </a:lnTo>
                <a:lnTo>
                  <a:pt x="7080" y="13180"/>
                </a:lnTo>
                <a:lnTo>
                  <a:pt x="6759" y="13257"/>
                </a:lnTo>
                <a:lnTo>
                  <a:pt x="6419" y="13345"/>
                </a:lnTo>
                <a:lnTo>
                  <a:pt x="6098" y="13389"/>
                </a:lnTo>
                <a:lnTo>
                  <a:pt x="5739" y="13389"/>
                </a:lnTo>
                <a:lnTo>
                  <a:pt x="5418" y="13389"/>
                </a:lnTo>
                <a:lnTo>
                  <a:pt x="5079" y="13345"/>
                </a:lnTo>
                <a:lnTo>
                  <a:pt x="4758" y="13301"/>
                </a:lnTo>
                <a:lnTo>
                  <a:pt x="4474" y="13213"/>
                </a:lnTo>
                <a:lnTo>
                  <a:pt x="4172" y="13114"/>
                </a:lnTo>
                <a:lnTo>
                  <a:pt x="3965" y="12982"/>
                </a:lnTo>
                <a:lnTo>
                  <a:pt x="3738" y="12838"/>
                </a:lnTo>
                <a:lnTo>
                  <a:pt x="3493" y="12706"/>
                </a:lnTo>
                <a:lnTo>
                  <a:pt x="3228" y="12607"/>
                </a:lnTo>
                <a:lnTo>
                  <a:pt x="2945" y="12519"/>
                </a:lnTo>
                <a:lnTo>
                  <a:pt x="2700" y="12431"/>
                </a:lnTo>
                <a:lnTo>
                  <a:pt x="2397" y="12375"/>
                </a:lnTo>
                <a:lnTo>
                  <a:pt x="2152" y="12331"/>
                </a:lnTo>
                <a:lnTo>
                  <a:pt x="1888" y="12309"/>
                </a:lnTo>
                <a:lnTo>
                  <a:pt x="1642" y="12309"/>
                </a:lnTo>
                <a:lnTo>
                  <a:pt x="1397" y="12331"/>
                </a:lnTo>
                <a:lnTo>
                  <a:pt x="1170" y="12397"/>
                </a:lnTo>
                <a:lnTo>
                  <a:pt x="962" y="12453"/>
                </a:lnTo>
                <a:lnTo>
                  <a:pt x="774" y="12563"/>
                </a:lnTo>
                <a:lnTo>
                  <a:pt x="623" y="12684"/>
                </a:lnTo>
                <a:lnTo>
                  <a:pt x="528" y="12838"/>
                </a:lnTo>
                <a:lnTo>
                  <a:pt x="453" y="13026"/>
                </a:lnTo>
                <a:lnTo>
                  <a:pt x="339" y="13477"/>
                </a:lnTo>
                <a:lnTo>
                  <a:pt x="226" y="13984"/>
                </a:lnTo>
                <a:lnTo>
                  <a:pt x="151" y="14535"/>
                </a:lnTo>
                <a:lnTo>
                  <a:pt x="113" y="15075"/>
                </a:lnTo>
                <a:lnTo>
                  <a:pt x="113" y="15626"/>
                </a:lnTo>
                <a:lnTo>
                  <a:pt x="151" y="16133"/>
                </a:lnTo>
                <a:lnTo>
                  <a:pt x="188" y="16376"/>
                </a:lnTo>
                <a:lnTo>
                  <a:pt x="264" y="16585"/>
                </a:lnTo>
                <a:lnTo>
                  <a:pt x="339" y="16773"/>
                </a:lnTo>
                <a:lnTo>
                  <a:pt x="453" y="16938"/>
                </a:lnTo>
                <a:lnTo>
                  <a:pt x="1095" y="16883"/>
                </a:lnTo>
                <a:lnTo>
                  <a:pt x="1963" y="16795"/>
                </a:lnTo>
                <a:lnTo>
                  <a:pt x="2945" y="16751"/>
                </a:lnTo>
                <a:lnTo>
                  <a:pt x="3965" y="16706"/>
                </a:lnTo>
                <a:lnTo>
                  <a:pt x="5022" y="16684"/>
                </a:lnTo>
                <a:lnTo>
                  <a:pt x="5947" y="16684"/>
                </a:lnTo>
                <a:lnTo>
                  <a:pt x="6759" y="16706"/>
                </a:lnTo>
                <a:lnTo>
                  <a:pt x="7363" y="16751"/>
                </a:lnTo>
                <a:lnTo>
                  <a:pt x="7948" y="16839"/>
                </a:lnTo>
                <a:lnTo>
                  <a:pt x="8458" y="16916"/>
                </a:lnTo>
                <a:lnTo>
                  <a:pt x="8893" y="17026"/>
                </a:lnTo>
                <a:lnTo>
                  <a:pt x="9289" y="17158"/>
                </a:lnTo>
                <a:lnTo>
                  <a:pt x="9572" y="17280"/>
                </a:lnTo>
                <a:lnTo>
                  <a:pt x="9799" y="17412"/>
                </a:lnTo>
                <a:lnTo>
                  <a:pt x="9969" y="17555"/>
                </a:lnTo>
                <a:lnTo>
                  <a:pt x="10120" y="17687"/>
                </a:lnTo>
                <a:lnTo>
                  <a:pt x="10158" y="17831"/>
                </a:lnTo>
                <a:lnTo>
                  <a:pt x="10195" y="17974"/>
                </a:lnTo>
                <a:lnTo>
                  <a:pt x="10158" y="18128"/>
                </a:lnTo>
                <a:lnTo>
                  <a:pt x="10082" y="18271"/>
                </a:lnTo>
                <a:lnTo>
                  <a:pt x="9969" y="18426"/>
                </a:lnTo>
                <a:lnTo>
                  <a:pt x="9837" y="18569"/>
                </a:lnTo>
                <a:lnTo>
                  <a:pt x="9648" y="18701"/>
                </a:lnTo>
                <a:lnTo>
                  <a:pt x="9440" y="18822"/>
                </a:lnTo>
                <a:lnTo>
                  <a:pt x="9213" y="18999"/>
                </a:lnTo>
                <a:lnTo>
                  <a:pt x="9044" y="19186"/>
                </a:lnTo>
                <a:lnTo>
                  <a:pt x="8893" y="19395"/>
                </a:lnTo>
                <a:lnTo>
                  <a:pt x="8817" y="19627"/>
                </a:lnTo>
                <a:lnTo>
                  <a:pt x="8779" y="19858"/>
                </a:lnTo>
                <a:lnTo>
                  <a:pt x="8779" y="20112"/>
                </a:lnTo>
                <a:lnTo>
                  <a:pt x="8855" y="20354"/>
                </a:lnTo>
                <a:lnTo>
                  <a:pt x="8968" y="20586"/>
                </a:lnTo>
                <a:lnTo>
                  <a:pt x="9138" y="20817"/>
                </a:lnTo>
                <a:lnTo>
                  <a:pt x="9365" y="21026"/>
                </a:lnTo>
                <a:lnTo>
                  <a:pt x="9610" y="21192"/>
                </a:lnTo>
                <a:lnTo>
                  <a:pt x="9950" y="21368"/>
                </a:lnTo>
                <a:lnTo>
                  <a:pt x="10120" y="21445"/>
                </a:lnTo>
                <a:lnTo>
                  <a:pt x="10346" y="21511"/>
                </a:lnTo>
                <a:lnTo>
                  <a:pt x="10516" y="21555"/>
                </a:lnTo>
                <a:lnTo>
                  <a:pt x="10743" y="21600"/>
                </a:lnTo>
                <a:lnTo>
                  <a:pt x="10988" y="21644"/>
                </a:lnTo>
                <a:lnTo>
                  <a:pt x="11215" y="21666"/>
                </a:lnTo>
                <a:lnTo>
                  <a:pt x="11498" y="21666"/>
                </a:lnTo>
                <a:lnTo>
                  <a:pt x="11762" y="21666"/>
                </a:lnTo>
                <a:lnTo>
                  <a:pt x="12253" y="21644"/>
                </a:lnTo>
                <a:lnTo>
                  <a:pt x="12763" y="21577"/>
                </a:lnTo>
                <a:lnTo>
                  <a:pt x="13197" y="21467"/>
                </a:lnTo>
                <a:lnTo>
                  <a:pt x="13556" y="21346"/>
                </a:lnTo>
                <a:lnTo>
                  <a:pt x="13896" y="21192"/>
                </a:lnTo>
                <a:lnTo>
                  <a:pt x="14179" y="21026"/>
                </a:lnTo>
                <a:lnTo>
                  <a:pt x="14444" y="20839"/>
                </a:lnTo>
                <a:lnTo>
                  <a:pt x="14576" y="20641"/>
                </a:lnTo>
                <a:lnTo>
                  <a:pt x="14727" y="20431"/>
                </a:lnTo>
                <a:lnTo>
                  <a:pt x="14765" y="20200"/>
                </a:lnTo>
                <a:lnTo>
                  <a:pt x="14802" y="19991"/>
                </a:lnTo>
                <a:lnTo>
                  <a:pt x="14727" y="19759"/>
                </a:lnTo>
                <a:lnTo>
                  <a:pt x="14613" y="19550"/>
                </a:lnTo>
                <a:lnTo>
                  <a:pt x="14444" y="19307"/>
                </a:lnTo>
                <a:lnTo>
                  <a:pt x="14217" y="19098"/>
                </a:lnTo>
                <a:lnTo>
                  <a:pt x="13934" y="18911"/>
                </a:lnTo>
                <a:lnTo>
                  <a:pt x="13669" y="18745"/>
                </a:lnTo>
                <a:lnTo>
                  <a:pt x="13462" y="18547"/>
                </a:lnTo>
                <a:lnTo>
                  <a:pt x="13311" y="18337"/>
                </a:lnTo>
                <a:lnTo>
                  <a:pt x="13197" y="18150"/>
                </a:lnTo>
                <a:lnTo>
                  <a:pt x="13122" y="17941"/>
                </a:lnTo>
                <a:lnTo>
                  <a:pt x="13122" y="17720"/>
                </a:lnTo>
                <a:lnTo>
                  <a:pt x="13122" y="17533"/>
                </a:lnTo>
                <a:lnTo>
                  <a:pt x="13197" y="17346"/>
                </a:lnTo>
                <a:lnTo>
                  <a:pt x="13273" y="17158"/>
                </a:lnTo>
                <a:lnTo>
                  <a:pt x="13386" y="16982"/>
                </a:lnTo>
                <a:lnTo>
                  <a:pt x="13537" y="16839"/>
                </a:lnTo>
                <a:lnTo>
                  <a:pt x="13707" y="16706"/>
                </a:lnTo>
                <a:lnTo>
                  <a:pt x="13896" y="16607"/>
                </a:lnTo>
                <a:lnTo>
                  <a:pt x="14104" y="16519"/>
                </a:lnTo>
                <a:lnTo>
                  <a:pt x="14330" y="16453"/>
                </a:lnTo>
                <a:lnTo>
                  <a:pt x="14538" y="16431"/>
                </a:lnTo>
                <a:lnTo>
                  <a:pt x="14897" y="16453"/>
                </a:lnTo>
                <a:lnTo>
                  <a:pt x="15406" y="16497"/>
                </a:lnTo>
                <a:lnTo>
                  <a:pt x="16105" y="16541"/>
                </a:lnTo>
                <a:lnTo>
                  <a:pt x="16898" y="16607"/>
                </a:lnTo>
                <a:lnTo>
                  <a:pt x="17804" y="16651"/>
                </a:lnTo>
                <a:lnTo>
                  <a:pt x="18786" y="16684"/>
                </a:lnTo>
                <a:lnTo>
                  <a:pt x="19844" y="16728"/>
                </a:lnTo>
                <a:lnTo>
                  <a:pt x="20920" y="16751"/>
                </a:lnTo>
                <a:lnTo>
                  <a:pt x="21109" y="16497"/>
                </a:lnTo>
                <a:lnTo>
                  <a:pt x="21241" y="16222"/>
                </a:lnTo>
                <a:lnTo>
                  <a:pt x="21392" y="15946"/>
                </a:lnTo>
                <a:lnTo>
                  <a:pt x="21467" y="15648"/>
                </a:lnTo>
                <a:lnTo>
                  <a:pt x="21543" y="15351"/>
                </a:lnTo>
                <a:lnTo>
                  <a:pt x="21618" y="15042"/>
                </a:lnTo>
                <a:lnTo>
                  <a:pt x="21618" y="14745"/>
                </a:lnTo>
                <a:lnTo>
                  <a:pt x="21618" y="14447"/>
                </a:lnTo>
                <a:lnTo>
                  <a:pt x="21618" y="14150"/>
                </a:lnTo>
                <a:lnTo>
                  <a:pt x="21581" y="13852"/>
                </a:lnTo>
                <a:lnTo>
                  <a:pt x="21505" y="13577"/>
                </a:lnTo>
                <a:lnTo>
                  <a:pt x="21430" y="13301"/>
                </a:lnTo>
                <a:lnTo>
                  <a:pt x="21354" y="13048"/>
                </a:lnTo>
                <a:lnTo>
                  <a:pt x="21241" y="12816"/>
                </a:lnTo>
                <a:lnTo>
                  <a:pt x="21146" y="12607"/>
                </a:lnTo>
                <a:lnTo>
                  <a:pt x="21033" y="12431"/>
                </a:lnTo>
                <a:lnTo>
                  <a:pt x="20920" y="12265"/>
                </a:lnTo>
                <a:lnTo>
                  <a:pt x="20769" y="12144"/>
                </a:lnTo>
                <a:lnTo>
                  <a:pt x="20637" y="12034"/>
                </a:lnTo>
                <a:lnTo>
                  <a:pt x="20486" y="11946"/>
                </a:lnTo>
                <a:lnTo>
                  <a:pt x="20297" y="11891"/>
                </a:lnTo>
                <a:lnTo>
                  <a:pt x="20165" y="11846"/>
                </a:lnTo>
                <a:lnTo>
                  <a:pt x="19976" y="11824"/>
                </a:lnTo>
                <a:lnTo>
                  <a:pt x="19806" y="11802"/>
                </a:lnTo>
                <a:lnTo>
                  <a:pt x="19390" y="11824"/>
                </a:lnTo>
                <a:lnTo>
                  <a:pt x="18956" y="11891"/>
                </a:lnTo>
                <a:lnTo>
                  <a:pt x="18503" y="11968"/>
                </a:lnTo>
                <a:lnTo>
                  <a:pt x="17993" y="12078"/>
                </a:lnTo>
                <a:lnTo>
                  <a:pt x="17653" y="12144"/>
                </a:lnTo>
                <a:lnTo>
                  <a:pt x="17332" y="12199"/>
                </a:lnTo>
                <a:lnTo>
                  <a:pt x="17049" y="12221"/>
                </a:lnTo>
                <a:lnTo>
                  <a:pt x="16747" y="12243"/>
                </a:lnTo>
                <a:lnTo>
                  <a:pt x="16464" y="12243"/>
                </a:lnTo>
                <a:lnTo>
                  <a:pt x="16218" y="12243"/>
                </a:lnTo>
                <a:lnTo>
                  <a:pt x="15992" y="12221"/>
                </a:lnTo>
                <a:lnTo>
                  <a:pt x="15746" y="12199"/>
                </a:lnTo>
                <a:lnTo>
                  <a:pt x="15520" y="12155"/>
                </a:lnTo>
                <a:lnTo>
                  <a:pt x="15350" y="12122"/>
                </a:lnTo>
                <a:lnTo>
                  <a:pt x="15161" y="12056"/>
                </a:lnTo>
                <a:lnTo>
                  <a:pt x="14972" y="11990"/>
                </a:lnTo>
                <a:lnTo>
                  <a:pt x="14689" y="11846"/>
                </a:lnTo>
                <a:lnTo>
                  <a:pt x="14444" y="11670"/>
                </a:lnTo>
                <a:lnTo>
                  <a:pt x="14255" y="11483"/>
                </a:lnTo>
                <a:lnTo>
                  <a:pt x="14104" y="11295"/>
                </a:lnTo>
                <a:lnTo>
                  <a:pt x="14028" y="11086"/>
                </a:lnTo>
                <a:lnTo>
                  <a:pt x="13972" y="10888"/>
                </a:lnTo>
                <a:lnTo>
                  <a:pt x="13972" y="10700"/>
                </a:lnTo>
                <a:lnTo>
                  <a:pt x="14009" y="10513"/>
                </a:lnTo>
                <a:lnTo>
                  <a:pt x="14066" y="10359"/>
                </a:lnTo>
                <a:lnTo>
                  <a:pt x="14179" y="10215"/>
                </a:lnTo>
                <a:lnTo>
                  <a:pt x="14406" y="10006"/>
                </a:lnTo>
                <a:lnTo>
                  <a:pt x="14651" y="9830"/>
                </a:lnTo>
                <a:lnTo>
                  <a:pt x="14878" y="9686"/>
                </a:lnTo>
                <a:lnTo>
                  <a:pt x="15123" y="9554"/>
                </a:lnTo>
                <a:lnTo>
                  <a:pt x="15350" y="9477"/>
                </a:lnTo>
                <a:lnTo>
                  <a:pt x="15558" y="9411"/>
                </a:lnTo>
                <a:lnTo>
                  <a:pt x="15803" y="9345"/>
                </a:lnTo>
                <a:lnTo>
                  <a:pt x="16030" y="9323"/>
                </a:lnTo>
                <a:lnTo>
                  <a:pt x="16256" y="9301"/>
                </a:lnTo>
                <a:lnTo>
                  <a:pt x="16464" y="9323"/>
                </a:lnTo>
                <a:lnTo>
                  <a:pt x="16690" y="9345"/>
                </a:lnTo>
                <a:lnTo>
                  <a:pt x="16898" y="9367"/>
                </a:lnTo>
                <a:lnTo>
                  <a:pt x="17332" y="9477"/>
                </a:lnTo>
                <a:lnTo>
                  <a:pt x="17767" y="9598"/>
                </a:lnTo>
                <a:lnTo>
                  <a:pt x="18163" y="9731"/>
                </a:lnTo>
                <a:lnTo>
                  <a:pt x="18597" y="9874"/>
                </a:lnTo>
                <a:lnTo>
                  <a:pt x="18994" y="10006"/>
                </a:lnTo>
                <a:lnTo>
                  <a:pt x="19428" y="10083"/>
                </a:lnTo>
                <a:lnTo>
                  <a:pt x="19617" y="10127"/>
                </a:lnTo>
                <a:lnTo>
                  <a:pt x="19844" y="10149"/>
                </a:lnTo>
                <a:lnTo>
                  <a:pt x="20013" y="10149"/>
                </a:lnTo>
                <a:lnTo>
                  <a:pt x="20240" y="10127"/>
                </a:lnTo>
                <a:lnTo>
                  <a:pt x="20410" y="10105"/>
                </a:lnTo>
                <a:lnTo>
                  <a:pt x="20637" y="10061"/>
                </a:lnTo>
                <a:lnTo>
                  <a:pt x="20844" y="9984"/>
                </a:lnTo>
                <a:lnTo>
                  <a:pt x="21033" y="9896"/>
                </a:lnTo>
                <a:lnTo>
                  <a:pt x="21146" y="9830"/>
                </a:lnTo>
                <a:lnTo>
                  <a:pt x="21203" y="9753"/>
                </a:lnTo>
                <a:lnTo>
                  <a:pt x="21279" y="9642"/>
                </a:lnTo>
                <a:lnTo>
                  <a:pt x="21354" y="9521"/>
                </a:lnTo>
                <a:lnTo>
                  <a:pt x="21430" y="9246"/>
                </a:lnTo>
                <a:lnTo>
                  <a:pt x="21430" y="8904"/>
                </a:lnTo>
                <a:lnTo>
                  <a:pt x="21430" y="8540"/>
                </a:lnTo>
                <a:lnTo>
                  <a:pt x="21392" y="8144"/>
                </a:lnTo>
                <a:lnTo>
                  <a:pt x="21354" y="7714"/>
                </a:lnTo>
                <a:lnTo>
                  <a:pt x="21279" y="7295"/>
                </a:lnTo>
                <a:lnTo>
                  <a:pt x="21146" y="6446"/>
                </a:lnTo>
                <a:lnTo>
                  <a:pt x="20995" y="5686"/>
                </a:lnTo>
                <a:lnTo>
                  <a:pt x="20958" y="5366"/>
                </a:lnTo>
                <a:lnTo>
                  <a:pt x="20958" y="5091"/>
                </a:lnTo>
                <a:lnTo>
                  <a:pt x="20958" y="4860"/>
                </a:lnTo>
                <a:lnTo>
                  <a:pt x="21033" y="4716"/>
                </a:lnTo>
                <a:lnTo>
                  <a:pt x="20637" y="4860"/>
                </a:lnTo>
                <a:lnTo>
                  <a:pt x="20127" y="4992"/>
                </a:lnTo>
                <a:lnTo>
                  <a:pt x="19617" y="5069"/>
                </a:lnTo>
                <a:lnTo>
                  <a:pt x="19032" y="5157"/>
                </a:lnTo>
                <a:lnTo>
                  <a:pt x="18465" y="5201"/>
                </a:lnTo>
                <a:lnTo>
                  <a:pt x="17842" y="5245"/>
                </a:lnTo>
                <a:lnTo>
                  <a:pt x="17219" y="5267"/>
                </a:lnTo>
                <a:lnTo>
                  <a:pt x="16615" y="5267"/>
                </a:lnTo>
                <a:lnTo>
                  <a:pt x="15992" y="5245"/>
                </a:lnTo>
                <a:lnTo>
                  <a:pt x="15369" y="5201"/>
                </a:lnTo>
                <a:lnTo>
                  <a:pt x="14840" y="5157"/>
                </a:lnTo>
                <a:lnTo>
                  <a:pt x="14293" y="5091"/>
                </a:lnTo>
                <a:lnTo>
                  <a:pt x="13783" y="5014"/>
                </a:lnTo>
                <a:lnTo>
                  <a:pt x="13386" y="4926"/>
                </a:lnTo>
                <a:lnTo>
                  <a:pt x="13027" y="4815"/>
                </a:lnTo>
                <a:lnTo>
                  <a:pt x="12725" y="4716"/>
                </a:lnTo>
                <a:lnTo>
                  <a:pt x="12480" y="4606"/>
                </a:lnTo>
                <a:lnTo>
                  <a:pt x="12291" y="4496"/>
                </a:lnTo>
                <a:lnTo>
                  <a:pt x="12197" y="4397"/>
                </a:lnTo>
                <a:lnTo>
                  <a:pt x="12083" y="4286"/>
                </a:lnTo>
                <a:lnTo>
                  <a:pt x="12046" y="4187"/>
                </a:lnTo>
                <a:lnTo>
                  <a:pt x="12008" y="4077"/>
                </a:lnTo>
                <a:lnTo>
                  <a:pt x="12046" y="3967"/>
                </a:lnTo>
                <a:lnTo>
                  <a:pt x="12121" y="3868"/>
                </a:lnTo>
                <a:lnTo>
                  <a:pt x="12197" y="3735"/>
                </a:lnTo>
                <a:lnTo>
                  <a:pt x="12291" y="3614"/>
                </a:lnTo>
                <a:lnTo>
                  <a:pt x="12442" y="3482"/>
                </a:lnTo>
                <a:lnTo>
                  <a:pt x="12631" y="3361"/>
                </a:lnTo>
                <a:lnTo>
                  <a:pt x="13065" y="3085"/>
                </a:lnTo>
                <a:lnTo>
                  <a:pt x="13537" y="2766"/>
                </a:lnTo>
                <a:lnTo>
                  <a:pt x="13783" y="2578"/>
                </a:lnTo>
                <a:lnTo>
                  <a:pt x="13934" y="2380"/>
                </a:lnTo>
                <a:lnTo>
                  <a:pt x="14028" y="2171"/>
                </a:lnTo>
                <a:lnTo>
                  <a:pt x="14104" y="1961"/>
                </a:lnTo>
                <a:lnTo>
                  <a:pt x="14104" y="1730"/>
                </a:lnTo>
                <a:lnTo>
                  <a:pt x="14066" y="1498"/>
                </a:lnTo>
                <a:lnTo>
                  <a:pt x="13972" y="1267"/>
                </a:lnTo>
                <a:lnTo>
                  <a:pt x="13820" y="1057"/>
                </a:lnTo>
                <a:lnTo>
                  <a:pt x="13594" y="837"/>
                </a:lnTo>
                <a:lnTo>
                  <a:pt x="13386" y="628"/>
                </a:lnTo>
                <a:lnTo>
                  <a:pt x="13103" y="462"/>
                </a:lnTo>
                <a:lnTo>
                  <a:pt x="12763" y="308"/>
                </a:lnTo>
                <a:lnTo>
                  <a:pt x="12404" y="187"/>
                </a:lnTo>
                <a:lnTo>
                  <a:pt x="12008" y="77"/>
                </a:lnTo>
                <a:lnTo>
                  <a:pt x="11574" y="33"/>
                </a:lnTo>
                <a:lnTo>
                  <a:pt x="11102" y="11"/>
                </a:lnTo>
                <a:lnTo>
                  <a:pt x="10667" y="11"/>
                </a:lnTo>
                <a:lnTo>
                  <a:pt x="10233" y="77"/>
                </a:lnTo>
                <a:lnTo>
                  <a:pt x="9837" y="187"/>
                </a:lnTo>
                <a:lnTo>
                  <a:pt x="9440" y="286"/>
                </a:lnTo>
                <a:lnTo>
                  <a:pt x="9062" y="462"/>
                </a:lnTo>
                <a:lnTo>
                  <a:pt x="8741" y="628"/>
                </a:lnTo>
                <a:lnTo>
                  <a:pt x="8458" y="815"/>
                </a:lnTo>
                <a:lnTo>
                  <a:pt x="8232" y="1035"/>
                </a:lnTo>
                <a:lnTo>
                  <a:pt x="8062" y="1245"/>
                </a:lnTo>
                <a:lnTo>
                  <a:pt x="7911" y="1476"/>
                </a:lnTo>
                <a:lnTo>
                  <a:pt x="7835" y="1708"/>
                </a:lnTo>
                <a:lnTo>
                  <a:pt x="7797" y="1961"/>
                </a:lnTo>
                <a:lnTo>
                  <a:pt x="7835" y="2193"/>
                </a:lnTo>
                <a:lnTo>
                  <a:pt x="7948" y="2402"/>
                </a:lnTo>
                <a:lnTo>
                  <a:pt x="8062" y="2534"/>
                </a:lnTo>
                <a:lnTo>
                  <a:pt x="8175" y="2644"/>
                </a:lnTo>
                <a:lnTo>
                  <a:pt x="8269" y="2744"/>
                </a:lnTo>
                <a:lnTo>
                  <a:pt x="8420" y="2832"/>
                </a:lnTo>
                <a:lnTo>
                  <a:pt x="8704" y="3019"/>
                </a:lnTo>
                <a:lnTo>
                  <a:pt x="8968" y="3206"/>
                </a:lnTo>
                <a:lnTo>
                  <a:pt x="9138" y="3405"/>
                </a:lnTo>
                <a:lnTo>
                  <a:pt x="9327" y="3570"/>
                </a:lnTo>
                <a:lnTo>
                  <a:pt x="9440" y="3735"/>
                </a:lnTo>
                <a:lnTo>
                  <a:pt x="9516" y="3890"/>
                </a:lnTo>
                <a:lnTo>
                  <a:pt x="9534" y="4033"/>
                </a:lnTo>
                <a:lnTo>
                  <a:pt x="9534" y="4165"/>
                </a:lnTo>
                <a:lnTo>
                  <a:pt x="9516" y="4286"/>
                </a:lnTo>
                <a:lnTo>
                  <a:pt x="9440" y="4397"/>
                </a:lnTo>
                <a:lnTo>
                  <a:pt x="9327" y="4496"/>
                </a:lnTo>
                <a:lnTo>
                  <a:pt x="9176" y="4562"/>
                </a:lnTo>
                <a:lnTo>
                  <a:pt x="9006" y="4628"/>
                </a:lnTo>
                <a:lnTo>
                  <a:pt x="8779" y="4694"/>
                </a:lnTo>
                <a:lnTo>
                  <a:pt x="8534" y="4716"/>
                </a:lnTo>
                <a:lnTo>
                  <a:pt x="8232" y="4716"/>
                </a:lnTo>
                <a:lnTo>
                  <a:pt x="7118" y="4738"/>
                </a:lnTo>
                <a:lnTo>
                  <a:pt x="5947" y="4771"/>
                </a:lnTo>
                <a:lnTo>
                  <a:pt x="4795" y="4815"/>
                </a:lnTo>
                <a:lnTo>
                  <a:pt x="3681" y="4860"/>
                </a:lnTo>
                <a:lnTo>
                  <a:pt x="2662" y="4882"/>
                </a:lnTo>
                <a:lnTo>
                  <a:pt x="1755" y="4882"/>
                </a:lnTo>
                <a:lnTo>
                  <a:pt x="1359" y="4860"/>
                </a:lnTo>
                <a:lnTo>
                  <a:pt x="981" y="4837"/>
                </a:lnTo>
                <a:lnTo>
                  <a:pt x="698" y="4771"/>
                </a:lnTo>
                <a:lnTo>
                  <a:pt x="453" y="4716"/>
                </a:lnTo>
                <a:lnTo>
                  <a:pt x="453" y="5322"/>
                </a:lnTo>
                <a:lnTo>
                  <a:pt x="453" y="6083"/>
                </a:lnTo>
                <a:lnTo>
                  <a:pt x="453" y="6909"/>
                </a:lnTo>
                <a:lnTo>
                  <a:pt x="453" y="7780"/>
                </a:lnTo>
                <a:lnTo>
                  <a:pt x="453" y="8606"/>
                </a:lnTo>
                <a:lnTo>
                  <a:pt x="453" y="9345"/>
                </a:lnTo>
                <a:lnTo>
                  <a:pt x="453" y="9918"/>
                </a:lnTo>
                <a:lnTo>
                  <a:pt x="453" y="10282"/>
                </a:lnTo>
                <a:lnTo>
                  <a:pt x="490" y="10381"/>
                </a:lnTo>
                <a:lnTo>
                  <a:pt x="547" y="10491"/>
                </a:lnTo>
                <a:lnTo>
                  <a:pt x="660" y="10590"/>
                </a:lnTo>
                <a:lnTo>
                  <a:pt x="811" y="10700"/>
                </a:lnTo>
                <a:lnTo>
                  <a:pt x="981" y="10811"/>
                </a:lnTo>
                <a:lnTo>
                  <a:pt x="1208" y="10888"/>
                </a:lnTo>
                <a:lnTo>
                  <a:pt x="1453" y="10954"/>
                </a:lnTo>
                <a:lnTo>
                  <a:pt x="1718" y="11020"/>
                </a:lnTo>
                <a:lnTo>
                  <a:pt x="1963" y="11064"/>
                </a:lnTo>
                <a:lnTo>
                  <a:pt x="2265" y="11086"/>
                </a:lnTo>
                <a:lnTo>
                  <a:pt x="2548" y="11064"/>
                </a:lnTo>
                <a:lnTo>
                  <a:pt x="2794" y="11042"/>
                </a:lnTo>
                <a:lnTo>
                  <a:pt x="3096" y="10976"/>
                </a:lnTo>
                <a:lnTo>
                  <a:pt x="3341" y="10888"/>
                </a:lnTo>
                <a:lnTo>
                  <a:pt x="3606" y="10766"/>
                </a:lnTo>
                <a:lnTo>
                  <a:pt x="3813" y="10590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24" name="Puzzle1"/>
          <p:cNvSpPr>
            <a:spLocks noEditPoints="1" noChangeArrowheads="1"/>
          </p:cNvSpPr>
          <p:nvPr/>
        </p:nvSpPr>
        <p:spPr bwMode="auto">
          <a:xfrm>
            <a:off x="5242069" y="2548620"/>
            <a:ext cx="1635699" cy="848218"/>
          </a:xfrm>
          <a:custGeom>
            <a:avLst/>
            <a:gdLst>
              <a:gd name="T0" fmla="*/ 16740 w 21600"/>
              <a:gd name="T1" fmla="*/ 21078 h 21600"/>
              <a:gd name="T2" fmla="*/ 16976 w 21600"/>
              <a:gd name="T3" fmla="*/ 521 h 21600"/>
              <a:gd name="T4" fmla="*/ 4725 w 21600"/>
              <a:gd name="T5" fmla="*/ 856 h 21600"/>
              <a:gd name="T6" fmla="*/ 5040 w 21600"/>
              <a:gd name="T7" fmla="*/ 21004 h 21600"/>
              <a:gd name="T8" fmla="*/ 10811 w 21600"/>
              <a:gd name="T9" fmla="*/ 12885 h 21600"/>
              <a:gd name="T10" fmla="*/ 10845 w 21600"/>
              <a:gd name="T11" fmla="*/ 8714 h 21600"/>
              <a:gd name="T12" fmla="*/ 21600 w 21600"/>
              <a:gd name="T13" fmla="*/ 10000 h 21600"/>
              <a:gd name="T14" fmla="*/ 56 w 21600"/>
              <a:gd name="T15" fmla="*/ 10000 h 21600"/>
              <a:gd name="T16" fmla="*/ 6086 w 21600"/>
              <a:gd name="T17" fmla="*/ 2569 h 21600"/>
              <a:gd name="T18" fmla="*/ 16132 w 21600"/>
              <a:gd name="T19" fmla="*/ 19552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9360" y="20836"/>
                </a:moveTo>
                <a:lnTo>
                  <a:pt x="9528" y="20836"/>
                </a:lnTo>
                <a:lnTo>
                  <a:pt x="9686" y="20762"/>
                </a:lnTo>
                <a:lnTo>
                  <a:pt x="9810" y="20687"/>
                </a:lnTo>
                <a:lnTo>
                  <a:pt x="9922" y="20575"/>
                </a:lnTo>
                <a:lnTo>
                  <a:pt x="10012" y="20426"/>
                </a:lnTo>
                <a:lnTo>
                  <a:pt x="10068" y="20296"/>
                </a:lnTo>
                <a:lnTo>
                  <a:pt x="10113" y="20110"/>
                </a:lnTo>
                <a:lnTo>
                  <a:pt x="10136" y="19905"/>
                </a:lnTo>
                <a:lnTo>
                  <a:pt x="10136" y="19682"/>
                </a:lnTo>
                <a:lnTo>
                  <a:pt x="10113" y="19440"/>
                </a:lnTo>
                <a:lnTo>
                  <a:pt x="10068" y="19142"/>
                </a:lnTo>
                <a:lnTo>
                  <a:pt x="10012" y="18900"/>
                </a:lnTo>
                <a:lnTo>
                  <a:pt x="9900" y="18620"/>
                </a:lnTo>
                <a:lnTo>
                  <a:pt x="9787" y="18285"/>
                </a:lnTo>
                <a:lnTo>
                  <a:pt x="9641" y="17968"/>
                </a:lnTo>
                <a:lnTo>
                  <a:pt x="9472" y="17652"/>
                </a:lnTo>
                <a:lnTo>
                  <a:pt x="9382" y="17466"/>
                </a:lnTo>
                <a:lnTo>
                  <a:pt x="9315" y="17298"/>
                </a:lnTo>
                <a:lnTo>
                  <a:pt x="9258" y="17112"/>
                </a:lnTo>
                <a:lnTo>
                  <a:pt x="9191" y="16926"/>
                </a:lnTo>
                <a:lnTo>
                  <a:pt x="9123" y="16535"/>
                </a:lnTo>
                <a:lnTo>
                  <a:pt x="9101" y="16144"/>
                </a:lnTo>
                <a:lnTo>
                  <a:pt x="9101" y="15753"/>
                </a:lnTo>
                <a:lnTo>
                  <a:pt x="9168" y="15362"/>
                </a:lnTo>
                <a:lnTo>
                  <a:pt x="9236" y="14971"/>
                </a:lnTo>
                <a:lnTo>
                  <a:pt x="9360" y="14580"/>
                </a:lnTo>
                <a:lnTo>
                  <a:pt x="9495" y="14244"/>
                </a:lnTo>
                <a:lnTo>
                  <a:pt x="9663" y="13891"/>
                </a:lnTo>
                <a:lnTo>
                  <a:pt x="9855" y="13611"/>
                </a:lnTo>
                <a:lnTo>
                  <a:pt x="10068" y="13351"/>
                </a:lnTo>
                <a:lnTo>
                  <a:pt x="10293" y="13146"/>
                </a:lnTo>
                <a:lnTo>
                  <a:pt x="10552" y="12997"/>
                </a:lnTo>
                <a:lnTo>
                  <a:pt x="10811" y="12885"/>
                </a:lnTo>
                <a:lnTo>
                  <a:pt x="11069" y="12866"/>
                </a:lnTo>
                <a:lnTo>
                  <a:pt x="11351" y="12885"/>
                </a:lnTo>
                <a:lnTo>
                  <a:pt x="11610" y="12997"/>
                </a:lnTo>
                <a:lnTo>
                  <a:pt x="11846" y="13183"/>
                </a:lnTo>
                <a:lnTo>
                  <a:pt x="12060" y="13388"/>
                </a:lnTo>
                <a:lnTo>
                  <a:pt x="12251" y="13648"/>
                </a:lnTo>
                <a:lnTo>
                  <a:pt x="12419" y="13928"/>
                </a:lnTo>
                <a:lnTo>
                  <a:pt x="12555" y="14244"/>
                </a:lnTo>
                <a:lnTo>
                  <a:pt x="12690" y="14617"/>
                </a:lnTo>
                <a:lnTo>
                  <a:pt x="12768" y="15008"/>
                </a:lnTo>
                <a:lnTo>
                  <a:pt x="12836" y="15399"/>
                </a:lnTo>
                <a:lnTo>
                  <a:pt x="12858" y="15753"/>
                </a:lnTo>
                <a:lnTo>
                  <a:pt x="12858" y="16144"/>
                </a:lnTo>
                <a:lnTo>
                  <a:pt x="12813" y="16535"/>
                </a:lnTo>
                <a:lnTo>
                  <a:pt x="12746" y="16888"/>
                </a:lnTo>
                <a:lnTo>
                  <a:pt x="12667" y="17224"/>
                </a:lnTo>
                <a:lnTo>
                  <a:pt x="12510" y="17503"/>
                </a:lnTo>
                <a:lnTo>
                  <a:pt x="12228" y="18043"/>
                </a:lnTo>
                <a:lnTo>
                  <a:pt x="11970" y="18546"/>
                </a:lnTo>
                <a:lnTo>
                  <a:pt x="11868" y="18751"/>
                </a:lnTo>
                <a:lnTo>
                  <a:pt x="11778" y="18974"/>
                </a:lnTo>
                <a:lnTo>
                  <a:pt x="11711" y="19179"/>
                </a:lnTo>
                <a:lnTo>
                  <a:pt x="11666" y="19365"/>
                </a:lnTo>
                <a:lnTo>
                  <a:pt x="11632" y="19570"/>
                </a:lnTo>
                <a:lnTo>
                  <a:pt x="11632" y="19756"/>
                </a:lnTo>
                <a:lnTo>
                  <a:pt x="11632" y="19942"/>
                </a:lnTo>
                <a:lnTo>
                  <a:pt x="11643" y="20110"/>
                </a:lnTo>
                <a:lnTo>
                  <a:pt x="11711" y="20296"/>
                </a:lnTo>
                <a:lnTo>
                  <a:pt x="11801" y="20464"/>
                </a:lnTo>
                <a:lnTo>
                  <a:pt x="11891" y="20650"/>
                </a:lnTo>
                <a:lnTo>
                  <a:pt x="12037" y="20836"/>
                </a:lnTo>
                <a:lnTo>
                  <a:pt x="12206" y="21004"/>
                </a:lnTo>
                <a:lnTo>
                  <a:pt x="12419" y="21190"/>
                </a:lnTo>
                <a:lnTo>
                  <a:pt x="12667" y="21320"/>
                </a:lnTo>
                <a:lnTo>
                  <a:pt x="12960" y="21432"/>
                </a:lnTo>
                <a:lnTo>
                  <a:pt x="13286" y="21544"/>
                </a:lnTo>
                <a:lnTo>
                  <a:pt x="13612" y="21655"/>
                </a:lnTo>
                <a:lnTo>
                  <a:pt x="13983" y="21693"/>
                </a:lnTo>
                <a:lnTo>
                  <a:pt x="14343" y="21730"/>
                </a:lnTo>
                <a:lnTo>
                  <a:pt x="14715" y="21730"/>
                </a:lnTo>
                <a:lnTo>
                  <a:pt x="15075" y="21730"/>
                </a:lnTo>
                <a:lnTo>
                  <a:pt x="15446" y="21655"/>
                </a:lnTo>
                <a:lnTo>
                  <a:pt x="15794" y="21581"/>
                </a:lnTo>
                <a:lnTo>
                  <a:pt x="16132" y="21432"/>
                </a:lnTo>
                <a:lnTo>
                  <a:pt x="16458" y="21302"/>
                </a:lnTo>
                <a:lnTo>
                  <a:pt x="16740" y="21078"/>
                </a:lnTo>
                <a:lnTo>
                  <a:pt x="16976" y="20836"/>
                </a:lnTo>
                <a:lnTo>
                  <a:pt x="17043" y="20650"/>
                </a:lnTo>
                <a:lnTo>
                  <a:pt x="17088" y="20426"/>
                </a:lnTo>
                <a:lnTo>
                  <a:pt x="17133" y="20222"/>
                </a:lnTo>
                <a:lnTo>
                  <a:pt x="17156" y="19980"/>
                </a:lnTo>
                <a:lnTo>
                  <a:pt x="17167" y="19477"/>
                </a:lnTo>
                <a:lnTo>
                  <a:pt x="17167" y="18974"/>
                </a:lnTo>
                <a:lnTo>
                  <a:pt x="17156" y="18397"/>
                </a:lnTo>
                <a:lnTo>
                  <a:pt x="17111" y="17820"/>
                </a:lnTo>
                <a:lnTo>
                  <a:pt x="17066" y="17261"/>
                </a:lnTo>
                <a:lnTo>
                  <a:pt x="16998" y="16646"/>
                </a:lnTo>
                <a:lnTo>
                  <a:pt x="16852" y="15511"/>
                </a:lnTo>
                <a:lnTo>
                  <a:pt x="16740" y="14393"/>
                </a:lnTo>
                <a:lnTo>
                  <a:pt x="16717" y="13928"/>
                </a:lnTo>
                <a:lnTo>
                  <a:pt x="16695" y="13462"/>
                </a:lnTo>
                <a:lnTo>
                  <a:pt x="16717" y="13071"/>
                </a:lnTo>
                <a:lnTo>
                  <a:pt x="16785" y="12755"/>
                </a:lnTo>
                <a:lnTo>
                  <a:pt x="16852" y="12419"/>
                </a:lnTo>
                <a:lnTo>
                  <a:pt x="16953" y="12140"/>
                </a:lnTo>
                <a:lnTo>
                  <a:pt x="17088" y="11898"/>
                </a:lnTo>
                <a:lnTo>
                  <a:pt x="17212" y="11675"/>
                </a:lnTo>
                <a:lnTo>
                  <a:pt x="17370" y="11470"/>
                </a:lnTo>
                <a:lnTo>
                  <a:pt x="17516" y="11284"/>
                </a:lnTo>
                <a:lnTo>
                  <a:pt x="17696" y="11135"/>
                </a:lnTo>
                <a:lnTo>
                  <a:pt x="17865" y="11042"/>
                </a:lnTo>
                <a:lnTo>
                  <a:pt x="18033" y="10930"/>
                </a:lnTo>
                <a:lnTo>
                  <a:pt x="18213" y="10893"/>
                </a:lnTo>
                <a:lnTo>
                  <a:pt x="18382" y="10893"/>
                </a:lnTo>
                <a:lnTo>
                  <a:pt x="18551" y="10967"/>
                </a:lnTo>
                <a:lnTo>
                  <a:pt x="18708" y="11042"/>
                </a:lnTo>
                <a:lnTo>
                  <a:pt x="18855" y="11172"/>
                </a:lnTo>
                <a:lnTo>
                  <a:pt x="19012" y="11358"/>
                </a:lnTo>
                <a:lnTo>
                  <a:pt x="19136" y="11600"/>
                </a:lnTo>
                <a:lnTo>
                  <a:pt x="19271" y="11861"/>
                </a:lnTo>
                <a:lnTo>
                  <a:pt x="19440" y="12028"/>
                </a:lnTo>
                <a:lnTo>
                  <a:pt x="19608" y="12177"/>
                </a:lnTo>
                <a:lnTo>
                  <a:pt x="19822" y="12289"/>
                </a:lnTo>
                <a:lnTo>
                  <a:pt x="20025" y="12289"/>
                </a:lnTo>
                <a:lnTo>
                  <a:pt x="20238" y="12289"/>
                </a:lnTo>
                <a:lnTo>
                  <a:pt x="20452" y="12215"/>
                </a:lnTo>
                <a:lnTo>
                  <a:pt x="20643" y="12103"/>
                </a:lnTo>
                <a:lnTo>
                  <a:pt x="20846" y="11973"/>
                </a:lnTo>
                <a:lnTo>
                  <a:pt x="21037" y="11786"/>
                </a:lnTo>
                <a:lnTo>
                  <a:pt x="21206" y="11563"/>
                </a:lnTo>
                <a:lnTo>
                  <a:pt x="21363" y="11321"/>
                </a:lnTo>
                <a:lnTo>
                  <a:pt x="21465" y="11079"/>
                </a:lnTo>
                <a:lnTo>
                  <a:pt x="21577" y="10744"/>
                </a:lnTo>
                <a:lnTo>
                  <a:pt x="21622" y="10427"/>
                </a:lnTo>
                <a:lnTo>
                  <a:pt x="21645" y="10111"/>
                </a:lnTo>
                <a:lnTo>
                  <a:pt x="21622" y="9608"/>
                </a:lnTo>
                <a:lnTo>
                  <a:pt x="21577" y="9142"/>
                </a:lnTo>
                <a:lnTo>
                  <a:pt x="21465" y="8751"/>
                </a:lnTo>
                <a:lnTo>
                  <a:pt x="21363" y="8397"/>
                </a:lnTo>
                <a:lnTo>
                  <a:pt x="21206" y="8062"/>
                </a:lnTo>
                <a:lnTo>
                  <a:pt x="21037" y="7820"/>
                </a:lnTo>
                <a:lnTo>
                  <a:pt x="20846" y="7597"/>
                </a:lnTo>
                <a:lnTo>
                  <a:pt x="20643" y="7429"/>
                </a:lnTo>
                <a:lnTo>
                  <a:pt x="20452" y="7317"/>
                </a:lnTo>
                <a:lnTo>
                  <a:pt x="20238" y="7206"/>
                </a:lnTo>
                <a:lnTo>
                  <a:pt x="20025" y="7168"/>
                </a:lnTo>
                <a:lnTo>
                  <a:pt x="19822" y="7206"/>
                </a:lnTo>
                <a:lnTo>
                  <a:pt x="19608" y="7243"/>
                </a:lnTo>
                <a:lnTo>
                  <a:pt x="19440" y="7355"/>
                </a:lnTo>
                <a:lnTo>
                  <a:pt x="19271" y="7504"/>
                </a:lnTo>
                <a:lnTo>
                  <a:pt x="19136" y="7708"/>
                </a:lnTo>
                <a:lnTo>
                  <a:pt x="19012" y="7895"/>
                </a:lnTo>
                <a:lnTo>
                  <a:pt x="18832" y="8025"/>
                </a:lnTo>
                <a:lnTo>
                  <a:pt x="18663" y="8174"/>
                </a:lnTo>
                <a:lnTo>
                  <a:pt x="18472" y="8248"/>
                </a:lnTo>
                <a:lnTo>
                  <a:pt x="18270" y="8286"/>
                </a:lnTo>
                <a:lnTo>
                  <a:pt x="18078" y="8323"/>
                </a:lnTo>
                <a:lnTo>
                  <a:pt x="17887" y="8323"/>
                </a:lnTo>
                <a:lnTo>
                  <a:pt x="17696" y="8248"/>
                </a:lnTo>
                <a:lnTo>
                  <a:pt x="17493" y="8174"/>
                </a:lnTo>
                <a:lnTo>
                  <a:pt x="17302" y="8062"/>
                </a:lnTo>
                <a:lnTo>
                  <a:pt x="17133" y="7969"/>
                </a:lnTo>
                <a:lnTo>
                  <a:pt x="16976" y="7783"/>
                </a:lnTo>
                <a:lnTo>
                  <a:pt x="16852" y="7597"/>
                </a:lnTo>
                <a:lnTo>
                  <a:pt x="16740" y="7429"/>
                </a:lnTo>
                <a:lnTo>
                  <a:pt x="16672" y="7168"/>
                </a:lnTo>
                <a:lnTo>
                  <a:pt x="16638" y="6926"/>
                </a:lnTo>
                <a:lnTo>
                  <a:pt x="16616" y="6498"/>
                </a:lnTo>
                <a:lnTo>
                  <a:pt x="16616" y="5772"/>
                </a:lnTo>
                <a:lnTo>
                  <a:pt x="16650" y="4915"/>
                </a:lnTo>
                <a:lnTo>
                  <a:pt x="16695" y="3928"/>
                </a:lnTo>
                <a:lnTo>
                  <a:pt x="16762" y="2960"/>
                </a:lnTo>
                <a:lnTo>
                  <a:pt x="16830" y="1992"/>
                </a:lnTo>
                <a:lnTo>
                  <a:pt x="16908" y="1173"/>
                </a:lnTo>
                <a:lnTo>
                  <a:pt x="16976" y="521"/>
                </a:lnTo>
                <a:lnTo>
                  <a:pt x="16953" y="521"/>
                </a:lnTo>
                <a:lnTo>
                  <a:pt x="16931" y="521"/>
                </a:lnTo>
                <a:lnTo>
                  <a:pt x="16267" y="484"/>
                </a:lnTo>
                <a:lnTo>
                  <a:pt x="15637" y="428"/>
                </a:lnTo>
                <a:lnTo>
                  <a:pt x="15063" y="353"/>
                </a:lnTo>
                <a:lnTo>
                  <a:pt x="14523" y="279"/>
                </a:lnTo>
                <a:lnTo>
                  <a:pt x="14040" y="167"/>
                </a:lnTo>
                <a:lnTo>
                  <a:pt x="13635" y="93"/>
                </a:lnTo>
                <a:lnTo>
                  <a:pt x="13331" y="18"/>
                </a:lnTo>
                <a:lnTo>
                  <a:pt x="13117" y="18"/>
                </a:lnTo>
                <a:lnTo>
                  <a:pt x="12982" y="18"/>
                </a:lnTo>
                <a:lnTo>
                  <a:pt x="12858" y="130"/>
                </a:lnTo>
                <a:lnTo>
                  <a:pt x="12723" y="279"/>
                </a:lnTo>
                <a:lnTo>
                  <a:pt x="12622" y="446"/>
                </a:lnTo>
                <a:lnTo>
                  <a:pt x="12510" y="670"/>
                </a:lnTo>
                <a:lnTo>
                  <a:pt x="12419" y="912"/>
                </a:lnTo>
                <a:lnTo>
                  <a:pt x="12363" y="1210"/>
                </a:lnTo>
                <a:lnTo>
                  <a:pt x="12318" y="1526"/>
                </a:lnTo>
                <a:lnTo>
                  <a:pt x="12273" y="1843"/>
                </a:lnTo>
                <a:lnTo>
                  <a:pt x="12251" y="2215"/>
                </a:lnTo>
                <a:lnTo>
                  <a:pt x="12273" y="2532"/>
                </a:lnTo>
                <a:lnTo>
                  <a:pt x="12318" y="2886"/>
                </a:lnTo>
                <a:lnTo>
                  <a:pt x="12386" y="3240"/>
                </a:lnTo>
                <a:lnTo>
                  <a:pt x="12464" y="3556"/>
                </a:lnTo>
                <a:lnTo>
                  <a:pt x="12577" y="3891"/>
                </a:lnTo>
                <a:lnTo>
                  <a:pt x="12746" y="4171"/>
                </a:lnTo>
                <a:lnTo>
                  <a:pt x="12926" y="4487"/>
                </a:lnTo>
                <a:lnTo>
                  <a:pt x="13050" y="4860"/>
                </a:lnTo>
                <a:lnTo>
                  <a:pt x="13162" y="5251"/>
                </a:lnTo>
                <a:lnTo>
                  <a:pt x="13218" y="5604"/>
                </a:lnTo>
                <a:lnTo>
                  <a:pt x="13263" y="5995"/>
                </a:lnTo>
                <a:lnTo>
                  <a:pt x="13241" y="6386"/>
                </a:lnTo>
                <a:lnTo>
                  <a:pt x="13218" y="6740"/>
                </a:lnTo>
                <a:lnTo>
                  <a:pt x="13139" y="7094"/>
                </a:lnTo>
                <a:lnTo>
                  <a:pt x="13050" y="7429"/>
                </a:lnTo>
                <a:lnTo>
                  <a:pt x="12903" y="7746"/>
                </a:lnTo>
                <a:lnTo>
                  <a:pt x="12723" y="8025"/>
                </a:lnTo>
                <a:lnTo>
                  <a:pt x="12532" y="8286"/>
                </a:lnTo>
                <a:lnTo>
                  <a:pt x="12318" y="8491"/>
                </a:lnTo>
                <a:lnTo>
                  <a:pt x="12060" y="8677"/>
                </a:lnTo>
                <a:lnTo>
                  <a:pt x="11756" y="8788"/>
                </a:lnTo>
                <a:lnTo>
                  <a:pt x="11452" y="8826"/>
                </a:lnTo>
                <a:lnTo>
                  <a:pt x="11283" y="8826"/>
                </a:lnTo>
                <a:lnTo>
                  <a:pt x="11126" y="8826"/>
                </a:lnTo>
                <a:lnTo>
                  <a:pt x="11002" y="8788"/>
                </a:lnTo>
                <a:lnTo>
                  <a:pt x="10845" y="8714"/>
                </a:lnTo>
                <a:lnTo>
                  <a:pt x="10721" y="8640"/>
                </a:lnTo>
                <a:lnTo>
                  <a:pt x="10608" y="8565"/>
                </a:lnTo>
                <a:lnTo>
                  <a:pt x="10485" y="8453"/>
                </a:lnTo>
                <a:lnTo>
                  <a:pt x="10372" y="8323"/>
                </a:lnTo>
                <a:lnTo>
                  <a:pt x="10181" y="8062"/>
                </a:lnTo>
                <a:lnTo>
                  <a:pt x="10035" y="7746"/>
                </a:lnTo>
                <a:lnTo>
                  <a:pt x="9900" y="7392"/>
                </a:lnTo>
                <a:lnTo>
                  <a:pt x="9787" y="7001"/>
                </a:lnTo>
                <a:lnTo>
                  <a:pt x="9731" y="6610"/>
                </a:lnTo>
                <a:lnTo>
                  <a:pt x="9686" y="6219"/>
                </a:lnTo>
                <a:lnTo>
                  <a:pt x="9663" y="5772"/>
                </a:lnTo>
                <a:lnTo>
                  <a:pt x="9686" y="5381"/>
                </a:lnTo>
                <a:lnTo>
                  <a:pt x="9753" y="4990"/>
                </a:lnTo>
                <a:lnTo>
                  <a:pt x="9832" y="4636"/>
                </a:lnTo>
                <a:lnTo>
                  <a:pt x="9945" y="4320"/>
                </a:lnTo>
                <a:lnTo>
                  <a:pt x="10068" y="4022"/>
                </a:lnTo>
                <a:lnTo>
                  <a:pt x="10203" y="3817"/>
                </a:lnTo>
                <a:lnTo>
                  <a:pt x="10316" y="3593"/>
                </a:lnTo>
                <a:lnTo>
                  <a:pt x="10395" y="3351"/>
                </a:lnTo>
                <a:lnTo>
                  <a:pt x="10462" y="3109"/>
                </a:lnTo>
                <a:lnTo>
                  <a:pt x="10507" y="2848"/>
                </a:lnTo>
                <a:lnTo>
                  <a:pt x="10530" y="2606"/>
                </a:lnTo>
                <a:lnTo>
                  <a:pt x="10507" y="2346"/>
                </a:lnTo>
                <a:lnTo>
                  <a:pt x="10462" y="2141"/>
                </a:lnTo>
                <a:lnTo>
                  <a:pt x="10395" y="1880"/>
                </a:lnTo>
                <a:lnTo>
                  <a:pt x="10293" y="1638"/>
                </a:lnTo>
                <a:lnTo>
                  <a:pt x="10158" y="1415"/>
                </a:lnTo>
                <a:lnTo>
                  <a:pt x="9967" y="1210"/>
                </a:lnTo>
                <a:lnTo>
                  <a:pt x="9753" y="986"/>
                </a:lnTo>
                <a:lnTo>
                  <a:pt x="9495" y="819"/>
                </a:lnTo>
                <a:lnTo>
                  <a:pt x="9191" y="670"/>
                </a:lnTo>
                <a:lnTo>
                  <a:pt x="8842" y="521"/>
                </a:lnTo>
                <a:lnTo>
                  <a:pt x="8471" y="446"/>
                </a:lnTo>
                <a:lnTo>
                  <a:pt x="7998" y="428"/>
                </a:lnTo>
                <a:lnTo>
                  <a:pt x="7413" y="428"/>
                </a:lnTo>
                <a:lnTo>
                  <a:pt x="6817" y="446"/>
                </a:lnTo>
                <a:lnTo>
                  <a:pt x="6187" y="521"/>
                </a:lnTo>
                <a:lnTo>
                  <a:pt x="5602" y="633"/>
                </a:lnTo>
                <a:lnTo>
                  <a:pt x="5107" y="744"/>
                </a:lnTo>
                <a:lnTo>
                  <a:pt x="4725" y="856"/>
                </a:lnTo>
                <a:lnTo>
                  <a:pt x="4848" y="1564"/>
                </a:lnTo>
                <a:lnTo>
                  <a:pt x="5028" y="2495"/>
                </a:lnTo>
                <a:lnTo>
                  <a:pt x="5175" y="3556"/>
                </a:lnTo>
                <a:lnTo>
                  <a:pt x="5298" y="4673"/>
                </a:lnTo>
                <a:lnTo>
                  <a:pt x="5343" y="5213"/>
                </a:lnTo>
                <a:lnTo>
                  <a:pt x="5388" y="5753"/>
                </a:lnTo>
                <a:lnTo>
                  <a:pt x="5411" y="6275"/>
                </a:lnTo>
                <a:lnTo>
                  <a:pt x="5411" y="6740"/>
                </a:lnTo>
                <a:lnTo>
                  <a:pt x="5366" y="7168"/>
                </a:lnTo>
                <a:lnTo>
                  <a:pt x="5321" y="7541"/>
                </a:lnTo>
                <a:lnTo>
                  <a:pt x="5287" y="7708"/>
                </a:lnTo>
                <a:lnTo>
                  <a:pt x="5242" y="7857"/>
                </a:lnTo>
                <a:lnTo>
                  <a:pt x="5197" y="7969"/>
                </a:lnTo>
                <a:lnTo>
                  <a:pt x="5130" y="8062"/>
                </a:lnTo>
                <a:lnTo>
                  <a:pt x="5006" y="8248"/>
                </a:lnTo>
                <a:lnTo>
                  <a:pt x="4848" y="8397"/>
                </a:lnTo>
                <a:lnTo>
                  <a:pt x="4725" y="8528"/>
                </a:lnTo>
                <a:lnTo>
                  <a:pt x="4567" y="8640"/>
                </a:lnTo>
                <a:lnTo>
                  <a:pt x="4421" y="8714"/>
                </a:lnTo>
                <a:lnTo>
                  <a:pt x="4263" y="8751"/>
                </a:lnTo>
                <a:lnTo>
                  <a:pt x="4095" y="8788"/>
                </a:lnTo>
                <a:lnTo>
                  <a:pt x="3948" y="8788"/>
                </a:lnTo>
                <a:lnTo>
                  <a:pt x="3791" y="8751"/>
                </a:lnTo>
                <a:lnTo>
                  <a:pt x="3667" y="8714"/>
                </a:lnTo>
                <a:lnTo>
                  <a:pt x="3510" y="8677"/>
                </a:lnTo>
                <a:lnTo>
                  <a:pt x="3386" y="8602"/>
                </a:lnTo>
                <a:lnTo>
                  <a:pt x="3251" y="8491"/>
                </a:lnTo>
                <a:lnTo>
                  <a:pt x="3127" y="8360"/>
                </a:lnTo>
                <a:lnTo>
                  <a:pt x="3015" y="8248"/>
                </a:lnTo>
                <a:lnTo>
                  <a:pt x="2925" y="8062"/>
                </a:lnTo>
                <a:lnTo>
                  <a:pt x="2778" y="7857"/>
                </a:lnTo>
                <a:lnTo>
                  <a:pt x="2610" y="7671"/>
                </a:lnTo>
                <a:lnTo>
                  <a:pt x="2407" y="7541"/>
                </a:lnTo>
                <a:lnTo>
                  <a:pt x="2171" y="7466"/>
                </a:lnTo>
                <a:lnTo>
                  <a:pt x="1957" y="7429"/>
                </a:lnTo>
                <a:lnTo>
                  <a:pt x="1698" y="7429"/>
                </a:lnTo>
                <a:lnTo>
                  <a:pt x="1462" y="7466"/>
                </a:lnTo>
                <a:lnTo>
                  <a:pt x="1226" y="7559"/>
                </a:lnTo>
                <a:lnTo>
                  <a:pt x="989" y="7708"/>
                </a:lnTo>
                <a:lnTo>
                  <a:pt x="776" y="7932"/>
                </a:lnTo>
                <a:lnTo>
                  <a:pt x="551" y="8211"/>
                </a:lnTo>
                <a:lnTo>
                  <a:pt x="382" y="8528"/>
                </a:lnTo>
                <a:lnTo>
                  <a:pt x="315" y="8714"/>
                </a:lnTo>
                <a:lnTo>
                  <a:pt x="236" y="8919"/>
                </a:lnTo>
                <a:lnTo>
                  <a:pt x="191" y="9142"/>
                </a:lnTo>
                <a:lnTo>
                  <a:pt x="123" y="9347"/>
                </a:lnTo>
                <a:lnTo>
                  <a:pt x="78" y="9608"/>
                </a:lnTo>
                <a:lnTo>
                  <a:pt x="56" y="9887"/>
                </a:lnTo>
                <a:lnTo>
                  <a:pt x="33" y="10185"/>
                </a:lnTo>
                <a:lnTo>
                  <a:pt x="33" y="10464"/>
                </a:lnTo>
                <a:lnTo>
                  <a:pt x="33" y="10706"/>
                </a:lnTo>
                <a:lnTo>
                  <a:pt x="56" y="10967"/>
                </a:lnTo>
                <a:lnTo>
                  <a:pt x="78" y="11172"/>
                </a:lnTo>
                <a:lnTo>
                  <a:pt x="123" y="11395"/>
                </a:lnTo>
                <a:lnTo>
                  <a:pt x="168" y="11600"/>
                </a:lnTo>
                <a:lnTo>
                  <a:pt x="236" y="11786"/>
                </a:lnTo>
                <a:lnTo>
                  <a:pt x="292" y="11973"/>
                </a:lnTo>
                <a:lnTo>
                  <a:pt x="382" y="12140"/>
                </a:lnTo>
                <a:lnTo>
                  <a:pt x="540" y="12419"/>
                </a:lnTo>
                <a:lnTo>
                  <a:pt x="731" y="12680"/>
                </a:lnTo>
                <a:lnTo>
                  <a:pt x="944" y="12866"/>
                </a:lnTo>
                <a:lnTo>
                  <a:pt x="1158" y="12997"/>
                </a:lnTo>
                <a:lnTo>
                  <a:pt x="1395" y="13108"/>
                </a:lnTo>
                <a:lnTo>
                  <a:pt x="1608" y="13183"/>
                </a:lnTo>
                <a:lnTo>
                  <a:pt x="1856" y="13183"/>
                </a:lnTo>
                <a:lnTo>
                  <a:pt x="2070" y="13146"/>
                </a:lnTo>
                <a:lnTo>
                  <a:pt x="2261" y="13071"/>
                </a:lnTo>
                <a:lnTo>
                  <a:pt x="2430" y="12960"/>
                </a:lnTo>
                <a:lnTo>
                  <a:pt x="2587" y="12792"/>
                </a:lnTo>
                <a:lnTo>
                  <a:pt x="2688" y="12606"/>
                </a:lnTo>
                <a:lnTo>
                  <a:pt x="2801" y="12419"/>
                </a:lnTo>
                <a:lnTo>
                  <a:pt x="2925" y="12289"/>
                </a:lnTo>
                <a:lnTo>
                  <a:pt x="3082" y="12177"/>
                </a:lnTo>
                <a:lnTo>
                  <a:pt x="3228" y="12103"/>
                </a:lnTo>
                <a:lnTo>
                  <a:pt x="3408" y="12103"/>
                </a:lnTo>
                <a:lnTo>
                  <a:pt x="3577" y="12103"/>
                </a:lnTo>
                <a:lnTo>
                  <a:pt x="3723" y="12177"/>
                </a:lnTo>
                <a:lnTo>
                  <a:pt x="3903" y="12252"/>
                </a:lnTo>
                <a:lnTo>
                  <a:pt x="4072" y="12364"/>
                </a:lnTo>
                <a:lnTo>
                  <a:pt x="4230" y="12494"/>
                </a:lnTo>
                <a:lnTo>
                  <a:pt x="4353" y="12643"/>
                </a:lnTo>
                <a:lnTo>
                  <a:pt x="4488" y="12829"/>
                </a:lnTo>
                <a:lnTo>
                  <a:pt x="4567" y="13034"/>
                </a:lnTo>
                <a:lnTo>
                  <a:pt x="4657" y="13257"/>
                </a:lnTo>
                <a:lnTo>
                  <a:pt x="4702" y="13462"/>
                </a:lnTo>
                <a:lnTo>
                  <a:pt x="4725" y="13686"/>
                </a:lnTo>
                <a:lnTo>
                  <a:pt x="4702" y="14282"/>
                </a:lnTo>
                <a:lnTo>
                  <a:pt x="4657" y="15045"/>
                </a:lnTo>
                <a:lnTo>
                  <a:pt x="4612" y="15976"/>
                </a:lnTo>
                <a:lnTo>
                  <a:pt x="4590" y="16926"/>
                </a:lnTo>
                <a:lnTo>
                  <a:pt x="4567" y="17968"/>
                </a:lnTo>
                <a:lnTo>
                  <a:pt x="4567" y="19011"/>
                </a:lnTo>
                <a:lnTo>
                  <a:pt x="4590" y="19514"/>
                </a:lnTo>
                <a:lnTo>
                  <a:pt x="4612" y="19980"/>
                </a:lnTo>
                <a:lnTo>
                  <a:pt x="4657" y="20426"/>
                </a:lnTo>
                <a:lnTo>
                  <a:pt x="4725" y="20836"/>
                </a:lnTo>
                <a:lnTo>
                  <a:pt x="4848" y="20929"/>
                </a:lnTo>
                <a:lnTo>
                  <a:pt x="5040" y="21004"/>
                </a:lnTo>
                <a:lnTo>
                  <a:pt x="5265" y="21078"/>
                </a:lnTo>
                <a:lnTo>
                  <a:pt x="5478" y="21115"/>
                </a:lnTo>
                <a:lnTo>
                  <a:pt x="6041" y="21115"/>
                </a:lnTo>
                <a:lnTo>
                  <a:pt x="6637" y="21078"/>
                </a:lnTo>
                <a:lnTo>
                  <a:pt x="7312" y="21004"/>
                </a:lnTo>
                <a:lnTo>
                  <a:pt x="7998" y="20929"/>
                </a:lnTo>
                <a:lnTo>
                  <a:pt x="8696" y="20855"/>
                </a:lnTo>
                <a:lnTo>
                  <a:pt x="9360" y="20836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>
        <p:nvSpPr>
          <p:cNvPr id="26" name="Puzzle1"/>
          <p:cNvSpPr>
            <a:spLocks noEditPoints="1" noChangeArrowheads="1"/>
          </p:cNvSpPr>
          <p:nvPr/>
        </p:nvSpPr>
        <p:spPr bwMode="auto">
          <a:xfrm>
            <a:off x="7098397" y="961188"/>
            <a:ext cx="1635699" cy="848218"/>
          </a:xfrm>
          <a:custGeom>
            <a:avLst/>
            <a:gdLst>
              <a:gd name="T0" fmla="*/ 16740 w 21600"/>
              <a:gd name="T1" fmla="*/ 21078 h 21600"/>
              <a:gd name="T2" fmla="*/ 16976 w 21600"/>
              <a:gd name="T3" fmla="*/ 521 h 21600"/>
              <a:gd name="T4" fmla="*/ 4725 w 21600"/>
              <a:gd name="T5" fmla="*/ 856 h 21600"/>
              <a:gd name="T6" fmla="*/ 5040 w 21600"/>
              <a:gd name="T7" fmla="*/ 21004 h 21600"/>
              <a:gd name="T8" fmla="*/ 10811 w 21600"/>
              <a:gd name="T9" fmla="*/ 12885 h 21600"/>
              <a:gd name="T10" fmla="*/ 10845 w 21600"/>
              <a:gd name="T11" fmla="*/ 8714 h 21600"/>
              <a:gd name="T12" fmla="*/ 21600 w 21600"/>
              <a:gd name="T13" fmla="*/ 10000 h 21600"/>
              <a:gd name="T14" fmla="*/ 56 w 21600"/>
              <a:gd name="T15" fmla="*/ 10000 h 21600"/>
              <a:gd name="T16" fmla="*/ 6086 w 21600"/>
              <a:gd name="T17" fmla="*/ 2569 h 21600"/>
              <a:gd name="T18" fmla="*/ 16132 w 21600"/>
              <a:gd name="T19" fmla="*/ 19552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9360" y="20836"/>
                </a:moveTo>
                <a:lnTo>
                  <a:pt x="9528" y="20836"/>
                </a:lnTo>
                <a:lnTo>
                  <a:pt x="9686" y="20762"/>
                </a:lnTo>
                <a:lnTo>
                  <a:pt x="9810" y="20687"/>
                </a:lnTo>
                <a:lnTo>
                  <a:pt x="9922" y="20575"/>
                </a:lnTo>
                <a:lnTo>
                  <a:pt x="10012" y="20426"/>
                </a:lnTo>
                <a:lnTo>
                  <a:pt x="10068" y="20296"/>
                </a:lnTo>
                <a:lnTo>
                  <a:pt x="10113" y="20110"/>
                </a:lnTo>
                <a:lnTo>
                  <a:pt x="10136" y="19905"/>
                </a:lnTo>
                <a:lnTo>
                  <a:pt x="10136" y="19682"/>
                </a:lnTo>
                <a:lnTo>
                  <a:pt x="10113" y="19440"/>
                </a:lnTo>
                <a:lnTo>
                  <a:pt x="10068" y="19142"/>
                </a:lnTo>
                <a:lnTo>
                  <a:pt x="10012" y="18900"/>
                </a:lnTo>
                <a:lnTo>
                  <a:pt x="9900" y="18620"/>
                </a:lnTo>
                <a:lnTo>
                  <a:pt x="9787" y="18285"/>
                </a:lnTo>
                <a:lnTo>
                  <a:pt x="9641" y="17968"/>
                </a:lnTo>
                <a:lnTo>
                  <a:pt x="9472" y="17652"/>
                </a:lnTo>
                <a:lnTo>
                  <a:pt x="9382" y="17466"/>
                </a:lnTo>
                <a:lnTo>
                  <a:pt x="9315" y="17298"/>
                </a:lnTo>
                <a:lnTo>
                  <a:pt x="9258" y="17112"/>
                </a:lnTo>
                <a:lnTo>
                  <a:pt x="9191" y="16926"/>
                </a:lnTo>
                <a:lnTo>
                  <a:pt x="9123" y="16535"/>
                </a:lnTo>
                <a:lnTo>
                  <a:pt x="9101" y="16144"/>
                </a:lnTo>
                <a:lnTo>
                  <a:pt x="9101" y="15753"/>
                </a:lnTo>
                <a:lnTo>
                  <a:pt x="9168" y="15362"/>
                </a:lnTo>
                <a:lnTo>
                  <a:pt x="9236" y="14971"/>
                </a:lnTo>
                <a:lnTo>
                  <a:pt x="9360" y="14580"/>
                </a:lnTo>
                <a:lnTo>
                  <a:pt x="9495" y="14244"/>
                </a:lnTo>
                <a:lnTo>
                  <a:pt x="9663" y="13891"/>
                </a:lnTo>
                <a:lnTo>
                  <a:pt x="9855" y="13611"/>
                </a:lnTo>
                <a:lnTo>
                  <a:pt x="10068" y="13351"/>
                </a:lnTo>
                <a:lnTo>
                  <a:pt x="10293" y="13146"/>
                </a:lnTo>
                <a:lnTo>
                  <a:pt x="10552" y="12997"/>
                </a:lnTo>
                <a:lnTo>
                  <a:pt x="10811" y="12885"/>
                </a:lnTo>
                <a:lnTo>
                  <a:pt x="11069" y="12866"/>
                </a:lnTo>
                <a:lnTo>
                  <a:pt x="11351" y="12885"/>
                </a:lnTo>
                <a:lnTo>
                  <a:pt x="11610" y="12997"/>
                </a:lnTo>
                <a:lnTo>
                  <a:pt x="11846" y="13183"/>
                </a:lnTo>
                <a:lnTo>
                  <a:pt x="12060" y="13388"/>
                </a:lnTo>
                <a:lnTo>
                  <a:pt x="12251" y="13648"/>
                </a:lnTo>
                <a:lnTo>
                  <a:pt x="12419" y="13928"/>
                </a:lnTo>
                <a:lnTo>
                  <a:pt x="12555" y="14244"/>
                </a:lnTo>
                <a:lnTo>
                  <a:pt x="12690" y="14617"/>
                </a:lnTo>
                <a:lnTo>
                  <a:pt x="12768" y="15008"/>
                </a:lnTo>
                <a:lnTo>
                  <a:pt x="12836" y="15399"/>
                </a:lnTo>
                <a:lnTo>
                  <a:pt x="12858" y="15753"/>
                </a:lnTo>
                <a:lnTo>
                  <a:pt x="12858" y="16144"/>
                </a:lnTo>
                <a:lnTo>
                  <a:pt x="12813" y="16535"/>
                </a:lnTo>
                <a:lnTo>
                  <a:pt x="12746" y="16888"/>
                </a:lnTo>
                <a:lnTo>
                  <a:pt x="12667" y="17224"/>
                </a:lnTo>
                <a:lnTo>
                  <a:pt x="12510" y="17503"/>
                </a:lnTo>
                <a:lnTo>
                  <a:pt x="12228" y="18043"/>
                </a:lnTo>
                <a:lnTo>
                  <a:pt x="11970" y="18546"/>
                </a:lnTo>
                <a:lnTo>
                  <a:pt x="11868" y="18751"/>
                </a:lnTo>
                <a:lnTo>
                  <a:pt x="11778" y="18974"/>
                </a:lnTo>
                <a:lnTo>
                  <a:pt x="11711" y="19179"/>
                </a:lnTo>
                <a:lnTo>
                  <a:pt x="11666" y="19365"/>
                </a:lnTo>
                <a:lnTo>
                  <a:pt x="11632" y="19570"/>
                </a:lnTo>
                <a:lnTo>
                  <a:pt x="11632" y="19756"/>
                </a:lnTo>
                <a:lnTo>
                  <a:pt x="11632" y="19942"/>
                </a:lnTo>
                <a:lnTo>
                  <a:pt x="11643" y="20110"/>
                </a:lnTo>
                <a:lnTo>
                  <a:pt x="11711" y="20296"/>
                </a:lnTo>
                <a:lnTo>
                  <a:pt x="11801" y="20464"/>
                </a:lnTo>
                <a:lnTo>
                  <a:pt x="11891" y="20650"/>
                </a:lnTo>
                <a:lnTo>
                  <a:pt x="12037" y="20836"/>
                </a:lnTo>
                <a:lnTo>
                  <a:pt x="12206" y="21004"/>
                </a:lnTo>
                <a:lnTo>
                  <a:pt x="12419" y="21190"/>
                </a:lnTo>
                <a:lnTo>
                  <a:pt x="12667" y="21320"/>
                </a:lnTo>
                <a:lnTo>
                  <a:pt x="12960" y="21432"/>
                </a:lnTo>
                <a:lnTo>
                  <a:pt x="13286" y="21544"/>
                </a:lnTo>
                <a:lnTo>
                  <a:pt x="13612" y="21655"/>
                </a:lnTo>
                <a:lnTo>
                  <a:pt x="13983" y="21693"/>
                </a:lnTo>
                <a:lnTo>
                  <a:pt x="14343" y="21730"/>
                </a:lnTo>
                <a:lnTo>
                  <a:pt x="14715" y="21730"/>
                </a:lnTo>
                <a:lnTo>
                  <a:pt x="15075" y="21730"/>
                </a:lnTo>
                <a:lnTo>
                  <a:pt x="15446" y="21655"/>
                </a:lnTo>
                <a:lnTo>
                  <a:pt x="15794" y="21581"/>
                </a:lnTo>
                <a:lnTo>
                  <a:pt x="16132" y="21432"/>
                </a:lnTo>
                <a:lnTo>
                  <a:pt x="16458" y="21302"/>
                </a:lnTo>
                <a:lnTo>
                  <a:pt x="16740" y="21078"/>
                </a:lnTo>
                <a:lnTo>
                  <a:pt x="16976" y="20836"/>
                </a:lnTo>
                <a:lnTo>
                  <a:pt x="17043" y="20650"/>
                </a:lnTo>
                <a:lnTo>
                  <a:pt x="17088" y="20426"/>
                </a:lnTo>
                <a:lnTo>
                  <a:pt x="17133" y="20222"/>
                </a:lnTo>
                <a:lnTo>
                  <a:pt x="17156" y="19980"/>
                </a:lnTo>
                <a:lnTo>
                  <a:pt x="17167" y="19477"/>
                </a:lnTo>
                <a:lnTo>
                  <a:pt x="17167" y="18974"/>
                </a:lnTo>
                <a:lnTo>
                  <a:pt x="17156" y="18397"/>
                </a:lnTo>
                <a:lnTo>
                  <a:pt x="17111" y="17820"/>
                </a:lnTo>
                <a:lnTo>
                  <a:pt x="17066" y="17261"/>
                </a:lnTo>
                <a:lnTo>
                  <a:pt x="16998" y="16646"/>
                </a:lnTo>
                <a:lnTo>
                  <a:pt x="16852" y="15511"/>
                </a:lnTo>
                <a:lnTo>
                  <a:pt x="16740" y="14393"/>
                </a:lnTo>
                <a:lnTo>
                  <a:pt x="16717" y="13928"/>
                </a:lnTo>
                <a:lnTo>
                  <a:pt x="16695" y="13462"/>
                </a:lnTo>
                <a:lnTo>
                  <a:pt x="16717" y="13071"/>
                </a:lnTo>
                <a:lnTo>
                  <a:pt x="16785" y="12755"/>
                </a:lnTo>
                <a:lnTo>
                  <a:pt x="16852" y="12419"/>
                </a:lnTo>
                <a:lnTo>
                  <a:pt x="16953" y="12140"/>
                </a:lnTo>
                <a:lnTo>
                  <a:pt x="17088" y="11898"/>
                </a:lnTo>
                <a:lnTo>
                  <a:pt x="17212" y="11675"/>
                </a:lnTo>
                <a:lnTo>
                  <a:pt x="17370" y="11470"/>
                </a:lnTo>
                <a:lnTo>
                  <a:pt x="17516" y="11284"/>
                </a:lnTo>
                <a:lnTo>
                  <a:pt x="17696" y="11135"/>
                </a:lnTo>
                <a:lnTo>
                  <a:pt x="17865" y="11042"/>
                </a:lnTo>
                <a:lnTo>
                  <a:pt x="18033" y="10930"/>
                </a:lnTo>
                <a:lnTo>
                  <a:pt x="18213" y="10893"/>
                </a:lnTo>
                <a:lnTo>
                  <a:pt x="18382" y="10893"/>
                </a:lnTo>
                <a:lnTo>
                  <a:pt x="18551" y="10967"/>
                </a:lnTo>
                <a:lnTo>
                  <a:pt x="18708" y="11042"/>
                </a:lnTo>
                <a:lnTo>
                  <a:pt x="18855" y="11172"/>
                </a:lnTo>
                <a:lnTo>
                  <a:pt x="19012" y="11358"/>
                </a:lnTo>
                <a:lnTo>
                  <a:pt x="19136" y="11600"/>
                </a:lnTo>
                <a:lnTo>
                  <a:pt x="19271" y="11861"/>
                </a:lnTo>
                <a:lnTo>
                  <a:pt x="19440" y="12028"/>
                </a:lnTo>
                <a:lnTo>
                  <a:pt x="19608" y="12177"/>
                </a:lnTo>
                <a:lnTo>
                  <a:pt x="19822" y="12289"/>
                </a:lnTo>
                <a:lnTo>
                  <a:pt x="20025" y="12289"/>
                </a:lnTo>
                <a:lnTo>
                  <a:pt x="20238" y="12289"/>
                </a:lnTo>
                <a:lnTo>
                  <a:pt x="20452" y="12215"/>
                </a:lnTo>
                <a:lnTo>
                  <a:pt x="20643" y="12103"/>
                </a:lnTo>
                <a:lnTo>
                  <a:pt x="20846" y="11973"/>
                </a:lnTo>
                <a:lnTo>
                  <a:pt x="21037" y="11786"/>
                </a:lnTo>
                <a:lnTo>
                  <a:pt x="21206" y="11563"/>
                </a:lnTo>
                <a:lnTo>
                  <a:pt x="21363" y="11321"/>
                </a:lnTo>
                <a:lnTo>
                  <a:pt x="21465" y="11079"/>
                </a:lnTo>
                <a:lnTo>
                  <a:pt x="21577" y="10744"/>
                </a:lnTo>
                <a:lnTo>
                  <a:pt x="21622" y="10427"/>
                </a:lnTo>
                <a:lnTo>
                  <a:pt x="21645" y="10111"/>
                </a:lnTo>
                <a:lnTo>
                  <a:pt x="21622" y="9608"/>
                </a:lnTo>
                <a:lnTo>
                  <a:pt x="21577" y="9142"/>
                </a:lnTo>
                <a:lnTo>
                  <a:pt x="21465" y="8751"/>
                </a:lnTo>
                <a:lnTo>
                  <a:pt x="21363" y="8397"/>
                </a:lnTo>
                <a:lnTo>
                  <a:pt x="21206" y="8062"/>
                </a:lnTo>
                <a:lnTo>
                  <a:pt x="21037" y="7820"/>
                </a:lnTo>
                <a:lnTo>
                  <a:pt x="20846" y="7597"/>
                </a:lnTo>
                <a:lnTo>
                  <a:pt x="20643" y="7429"/>
                </a:lnTo>
                <a:lnTo>
                  <a:pt x="20452" y="7317"/>
                </a:lnTo>
                <a:lnTo>
                  <a:pt x="20238" y="7206"/>
                </a:lnTo>
                <a:lnTo>
                  <a:pt x="20025" y="7168"/>
                </a:lnTo>
                <a:lnTo>
                  <a:pt x="19822" y="7206"/>
                </a:lnTo>
                <a:lnTo>
                  <a:pt x="19608" y="7243"/>
                </a:lnTo>
                <a:lnTo>
                  <a:pt x="19440" y="7355"/>
                </a:lnTo>
                <a:lnTo>
                  <a:pt x="19271" y="7504"/>
                </a:lnTo>
                <a:lnTo>
                  <a:pt x="19136" y="7708"/>
                </a:lnTo>
                <a:lnTo>
                  <a:pt x="19012" y="7895"/>
                </a:lnTo>
                <a:lnTo>
                  <a:pt x="18832" y="8025"/>
                </a:lnTo>
                <a:lnTo>
                  <a:pt x="18663" y="8174"/>
                </a:lnTo>
                <a:lnTo>
                  <a:pt x="18472" y="8248"/>
                </a:lnTo>
                <a:lnTo>
                  <a:pt x="18270" y="8286"/>
                </a:lnTo>
                <a:lnTo>
                  <a:pt x="18078" y="8323"/>
                </a:lnTo>
                <a:lnTo>
                  <a:pt x="17887" y="8323"/>
                </a:lnTo>
                <a:lnTo>
                  <a:pt x="17696" y="8248"/>
                </a:lnTo>
                <a:lnTo>
                  <a:pt x="17493" y="8174"/>
                </a:lnTo>
                <a:lnTo>
                  <a:pt x="17302" y="8062"/>
                </a:lnTo>
                <a:lnTo>
                  <a:pt x="17133" y="7969"/>
                </a:lnTo>
                <a:lnTo>
                  <a:pt x="16976" y="7783"/>
                </a:lnTo>
                <a:lnTo>
                  <a:pt x="16852" y="7597"/>
                </a:lnTo>
                <a:lnTo>
                  <a:pt x="16740" y="7429"/>
                </a:lnTo>
                <a:lnTo>
                  <a:pt x="16672" y="7168"/>
                </a:lnTo>
                <a:lnTo>
                  <a:pt x="16638" y="6926"/>
                </a:lnTo>
                <a:lnTo>
                  <a:pt x="16616" y="6498"/>
                </a:lnTo>
                <a:lnTo>
                  <a:pt x="16616" y="5772"/>
                </a:lnTo>
                <a:lnTo>
                  <a:pt x="16650" y="4915"/>
                </a:lnTo>
                <a:lnTo>
                  <a:pt x="16695" y="3928"/>
                </a:lnTo>
                <a:lnTo>
                  <a:pt x="16762" y="2960"/>
                </a:lnTo>
                <a:lnTo>
                  <a:pt x="16830" y="1992"/>
                </a:lnTo>
                <a:lnTo>
                  <a:pt x="16908" y="1173"/>
                </a:lnTo>
                <a:lnTo>
                  <a:pt x="16976" y="521"/>
                </a:lnTo>
                <a:lnTo>
                  <a:pt x="16953" y="521"/>
                </a:lnTo>
                <a:lnTo>
                  <a:pt x="16931" y="521"/>
                </a:lnTo>
                <a:lnTo>
                  <a:pt x="16267" y="484"/>
                </a:lnTo>
                <a:lnTo>
                  <a:pt x="15637" y="428"/>
                </a:lnTo>
                <a:lnTo>
                  <a:pt x="15063" y="353"/>
                </a:lnTo>
                <a:lnTo>
                  <a:pt x="14523" y="279"/>
                </a:lnTo>
                <a:lnTo>
                  <a:pt x="14040" y="167"/>
                </a:lnTo>
                <a:lnTo>
                  <a:pt x="13635" y="93"/>
                </a:lnTo>
                <a:lnTo>
                  <a:pt x="13331" y="18"/>
                </a:lnTo>
                <a:lnTo>
                  <a:pt x="13117" y="18"/>
                </a:lnTo>
                <a:lnTo>
                  <a:pt x="12982" y="18"/>
                </a:lnTo>
                <a:lnTo>
                  <a:pt x="12858" y="130"/>
                </a:lnTo>
                <a:lnTo>
                  <a:pt x="12723" y="279"/>
                </a:lnTo>
                <a:lnTo>
                  <a:pt x="12622" y="446"/>
                </a:lnTo>
                <a:lnTo>
                  <a:pt x="12510" y="670"/>
                </a:lnTo>
                <a:lnTo>
                  <a:pt x="12419" y="912"/>
                </a:lnTo>
                <a:lnTo>
                  <a:pt x="12363" y="1210"/>
                </a:lnTo>
                <a:lnTo>
                  <a:pt x="12318" y="1526"/>
                </a:lnTo>
                <a:lnTo>
                  <a:pt x="12273" y="1843"/>
                </a:lnTo>
                <a:lnTo>
                  <a:pt x="12251" y="2215"/>
                </a:lnTo>
                <a:lnTo>
                  <a:pt x="12273" y="2532"/>
                </a:lnTo>
                <a:lnTo>
                  <a:pt x="12318" y="2886"/>
                </a:lnTo>
                <a:lnTo>
                  <a:pt x="12386" y="3240"/>
                </a:lnTo>
                <a:lnTo>
                  <a:pt x="12464" y="3556"/>
                </a:lnTo>
                <a:lnTo>
                  <a:pt x="12577" y="3891"/>
                </a:lnTo>
                <a:lnTo>
                  <a:pt x="12746" y="4171"/>
                </a:lnTo>
                <a:lnTo>
                  <a:pt x="12926" y="4487"/>
                </a:lnTo>
                <a:lnTo>
                  <a:pt x="13050" y="4860"/>
                </a:lnTo>
                <a:lnTo>
                  <a:pt x="13162" y="5251"/>
                </a:lnTo>
                <a:lnTo>
                  <a:pt x="13218" y="5604"/>
                </a:lnTo>
                <a:lnTo>
                  <a:pt x="13263" y="5995"/>
                </a:lnTo>
                <a:lnTo>
                  <a:pt x="13241" y="6386"/>
                </a:lnTo>
                <a:lnTo>
                  <a:pt x="13218" y="6740"/>
                </a:lnTo>
                <a:lnTo>
                  <a:pt x="13139" y="7094"/>
                </a:lnTo>
                <a:lnTo>
                  <a:pt x="13050" y="7429"/>
                </a:lnTo>
                <a:lnTo>
                  <a:pt x="12903" y="7746"/>
                </a:lnTo>
                <a:lnTo>
                  <a:pt x="12723" y="8025"/>
                </a:lnTo>
                <a:lnTo>
                  <a:pt x="12532" y="8286"/>
                </a:lnTo>
                <a:lnTo>
                  <a:pt x="12318" y="8491"/>
                </a:lnTo>
                <a:lnTo>
                  <a:pt x="12060" y="8677"/>
                </a:lnTo>
                <a:lnTo>
                  <a:pt x="11756" y="8788"/>
                </a:lnTo>
                <a:lnTo>
                  <a:pt x="11452" y="8826"/>
                </a:lnTo>
                <a:lnTo>
                  <a:pt x="11283" y="8826"/>
                </a:lnTo>
                <a:lnTo>
                  <a:pt x="11126" y="8826"/>
                </a:lnTo>
                <a:lnTo>
                  <a:pt x="11002" y="8788"/>
                </a:lnTo>
                <a:lnTo>
                  <a:pt x="10845" y="8714"/>
                </a:lnTo>
                <a:lnTo>
                  <a:pt x="10721" y="8640"/>
                </a:lnTo>
                <a:lnTo>
                  <a:pt x="10608" y="8565"/>
                </a:lnTo>
                <a:lnTo>
                  <a:pt x="10485" y="8453"/>
                </a:lnTo>
                <a:lnTo>
                  <a:pt x="10372" y="8323"/>
                </a:lnTo>
                <a:lnTo>
                  <a:pt x="10181" y="8062"/>
                </a:lnTo>
                <a:lnTo>
                  <a:pt x="10035" y="7746"/>
                </a:lnTo>
                <a:lnTo>
                  <a:pt x="9900" y="7392"/>
                </a:lnTo>
                <a:lnTo>
                  <a:pt x="9787" y="7001"/>
                </a:lnTo>
                <a:lnTo>
                  <a:pt x="9731" y="6610"/>
                </a:lnTo>
                <a:lnTo>
                  <a:pt x="9686" y="6219"/>
                </a:lnTo>
                <a:lnTo>
                  <a:pt x="9663" y="5772"/>
                </a:lnTo>
                <a:lnTo>
                  <a:pt x="9686" y="5381"/>
                </a:lnTo>
                <a:lnTo>
                  <a:pt x="9753" y="4990"/>
                </a:lnTo>
                <a:lnTo>
                  <a:pt x="9832" y="4636"/>
                </a:lnTo>
                <a:lnTo>
                  <a:pt x="9945" y="4320"/>
                </a:lnTo>
                <a:lnTo>
                  <a:pt x="10068" y="4022"/>
                </a:lnTo>
                <a:lnTo>
                  <a:pt x="10203" y="3817"/>
                </a:lnTo>
                <a:lnTo>
                  <a:pt x="10316" y="3593"/>
                </a:lnTo>
                <a:lnTo>
                  <a:pt x="10395" y="3351"/>
                </a:lnTo>
                <a:lnTo>
                  <a:pt x="10462" y="3109"/>
                </a:lnTo>
                <a:lnTo>
                  <a:pt x="10507" y="2848"/>
                </a:lnTo>
                <a:lnTo>
                  <a:pt x="10530" y="2606"/>
                </a:lnTo>
                <a:lnTo>
                  <a:pt x="10507" y="2346"/>
                </a:lnTo>
                <a:lnTo>
                  <a:pt x="10462" y="2141"/>
                </a:lnTo>
                <a:lnTo>
                  <a:pt x="10395" y="1880"/>
                </a:lnTo>
                <a:lnTo>
                  <a:pt x="10293" y="1638"/>
                </a:lnTo>
                <a:lnTo>
                  <a:pt x="10158" y="1415"/>
                </a:lnTo>
                <a:lnTo>
                  <a:pt x="9967" y="1210"/>
                </a:lnTo>
                <a:lnTo>
                  <a:pt x="9753" y="986"/>
                </a:lnTo>
                <a:lnTo>
                  <a:pt x="9495" y="819"/>
                </a:lnTo>
                <a:lnTo>
                  <a:pt x="9191" y="670"/>
                </a:lnTo>
                <a:lnTo>
                  <a:pt x="8842" y="521"/>
                </a:lnTo>
                <a:lnTo>
                  <a:pt x="8471" y="446"/>
                </a:lnTo>
                <a:lnTo>
                  <a:pt x="7998" y="428"/>
                </a:lnTo>
                <a:lnTo>
                  <a:pt x="7413" y="428"/>
                </a:lnTo>
                <a:lnTo>
                  <a:pt x="6817" y="446"/>
                </a:lnTo>
                <a:lnTo>
                  <a:pt x="6187" y="521"/>
                </a:lnTo>
                <a:lnTo>
                  <a:pt x="5602" y="633"/>
                </a:lnTo>
                <a:lnTo>
                  <a:pt x="5107" y="744"/>
                </a:lnTo>
                <a:lnTo>
                  <a:pt x="4725" y="856"/>
                </a:lnTo>
                <a:lnTo>
                  <a:pt x="4848" y="1564"/>
                </a:lnTo>
                <a:lnTo>
                  <a:pt x="5028" y="2495"/>
                </a:lnTo>
                <a:lnTo>
                  <a:pt x="5175" y="3556"/>
                </a:lnTo>
                <a:lnTo>
                  <a:pt x="5298" y="4673"/>
                </a:lnTo>
                <a:lnTo>
                  <a:pt x="5343" y="5213"/>
                </a:lnTo>
                <a:lnTo>
                  <a:pt x="5388" y="5753"/>
                </a:lnTo>
                <a:lnTo>
                  <a:pt x="5411" y="6275"/>
                </a:lnTo>
                <a:lnTo>
                  <a:pt x="5411" y="6740"/>
                </a:lnTo>
                <a:lnTo>
                  <a:pt x="5366" y="7168"/>
                </a:lnTo>
                <a:lnTo>
                  <a:pt x="5321" y="7541"/>
                </a:lnTo>
                <a:lnTo>
                  <a:pt x="5287" y="7708"/>
                </a:lnTo>
                <a:lnTo>
                  <a:pt x="5242" y="7857"/>
                </a:lnTo>
                <a:lnTo>
                  <a:pt x="5197" y="7969"/>
                </a:lnTo>
                <a:lnTo>
                  <a:pt x="5130" y="8062"/>
                </a:lnTo>
                <a:lnTo>
                  <a:pt x="5006" y="8248"/>
                </a:lnTo>
                <a:lnTo>
                  <a:pt x="4848" y="8397"/>
                </a:lnTo>
                <a:lnTo>
                  <a:pt x="4725" y="8528"/>
                </a:lnTo>
                <a:lnTo>
                  <a:pt x="4567" y="8640"/>
                </a:lnTo>
                <a:lnTo>
                  <a:pt x="4421" y="8714"/>
                </a:lnTo>
                <a:lnTo>
                  <a:pt x="4263" y="8751"/>
                </a:lnTo>
                <a:lnTo>
                  <a:pt x="4095" y="8788"/>
                </a:lnTo>
                <a:lnTo>
                  <a:pt x="3948" y="8788"/>
                </a:lnTo>
                <a:lnTo>
                  <a:pt x="3791" y="8751"/>
                </a:lnTo>
                <a:lnTo>
                  <a:pt x="3667" y="8714"/>
                </a:lnTo>
                <a:lnTo>
                  <a:pt x="3510" y="8677"/>
                </a:lnTo>
                <a:lnTo>
                  <a:pt x="3386" y="8602"/>
                </a:lnTo>
                <a:lnTo>
                  <a:pt x="3251" y="8491"/>
                </a:lnTo>
                <a:lnTo>
                  <a:pt x="3127" y="8360"/>
                </a:lnTo>
                <a:lnTo>
                  <a:pt x="3015" y="8248"/>
                </a:lnTo>
                <a:lnTo>
                  <a:pt x="2925" y="8062"/>
                </a:lnTo>
                <a:lnTo>
                  <a:pt x="2778" y="7857"/>
                </a:lnTo>
                <a:lnTo>
                  <a:pt x="2610" y="7671"/>
                </a:lnTo>
                <a:lnTo>
                  <a:pt x="2407" y="7541"/>
                </a:lnTo>
                <a:lnTo>
                  <a:pt x="2171" y="7466"/>
                </a:lnTo>
                <a:lnTo>
                  <a:pt x="1957" y="7429"/>
                </a:lnTo>
                <a:lnTo>
                  <a:pt x="1698" y="7429"/>
                </a:lnTo>
                <a:lnTo>
                  <a:pt x="1462" y="7466"/>
                </a:lnTo>
                <a:lnTo>
                  <a:pt x="1226" y="7559"/>
                </a:lnTo>
                <a:lnTo>
                  <a:pt x="989" y="7708"/>
                </a:lnTo>
                <a:lnTo>
                  <a:pt x="776" y="7932"/>
                </a:lnTo>
                <a:lnTo>
                  <a:pt x="551" y="8211"/>
                </a:lnTo>
                <a:lnTo>
                  <a:pt x="382" y="8528"/>
                </a:lnTo>
                <a:lnTo>
                  <a:pt x="315" y="8714"/>
                </a:lnTo>
                <a:lnTo>
                  <a:pt x="236" y="8919"/>
                </a:lnTo>
                <a:lnTo>
                  <a:pt x="191" y="9142"/>
                </a:lnTo>
                <a:lnTo>
                  <a:pt x="123" y="9347"/>
                </a:lnTo>
                <a:lnTo>
                  <a:pt x="78" y="9608"/>
                </a:lnTo>
                <a:lnTo>
                  <a:pt x="56" y="9887"/>
                </a:lnTo>
                <a:lnTo>
                  <a:pt x="33" y="10185"/>
                </a:lnTo>
                <a:lnTo>
                  <a:pt x="33" y="10464"/>
                </a:lnTo>
                <a:lnTo>
                  <a:pt x="33" y="10706"/>
                </a:lnTo>
                <a:lnTo>
                  <a:pt x="56" y="10967"/>
                </a:lnTo>
                <a:lnTo>
                  <a:pt x="78" y="11172"/>
                </a:lnTo>
                <a:lnTo>
                  <a:pt x="123" y="11395"/>
                </a:lnTo>
                <a:lnTo>
                  <a:pt x="168" y="11600"/>
                </a:lnTo>
                <a:lnTo>
                  <a:pt x="236" y="11786"/>
                </a:lnTo>
                <a:lnTo>
                  <a:pt x="292" y="11973"/>
                </a:lnTo>
                <a:lnTo>
                  <a:pt x="382" y="12140"/>
                </a:lnTo>
                <a:lnTo>
                  <a:pt x="540" y="12419"/>
                </a:lnTo>
                <a:lnTo>
                  <a:pt x="731" y="12680"/>
                </a:lnTo>
                <a:lnTo>
                  <a:pt x="944" y="12866"/>
                </a:lnTo>
                <a:lnTo>
                  <a:pt x="1158" y="12997"/>
                </a:lnTo>
                <a:lnTo>
                  <a:pt x="1395" y="13108"/>
                </a:lnTo>
                <a:lnTo>
                  <a:pt x="1608" y="13183"/>
                </a:lnTo>
                <a:lnTo>
                  <a:pt x="1856" y="13183"/>
                </a:lnTo>
                <a:lnTo>
                  <a:pt x="2070" y="13146"/>
                </a:lnTo>
                <a:lnTo>
                  <a:pt x="2261" y="13071"/>
                </a:lnTo>
                <a:lnTo>
                  <a:pt x="2430" y="12960"/>
                </a:lnTo>
                <a:lnTo>
                  <a:pt x="2587" y="12792"/>
                </a:lnTo>
                <a:lnTo>
                  <a:pt x="2688" y="12606"/>
                </a:lnTo>
                <a:lnTo>
                  <a:pt x="2801" y="12419"/>
                </a:lnTo>
                <a:lnTo>
                  <a:pt x="2925" y="12289"/>
                </a:lnTo>
                <a:lnTo>
                  <a:pt x="3082" y="12177"/>
                </a:lnTo>
                <a:lnTo>
                  <a:pt x="3228" y="12103"/>
                </a:lnTo>
                <a:lnTo>
                  <a:pt x="3408" y="12103"/>
                </a:lnTo>
                <a:lnTo>
                  <a:pt x="3577" y="12103"/>
                </a:lnTo>
                <a:lnTo>
                  <a:pt x="3723" y="12177"/>
                </a:lnTo>
                <a:lnTo>
                  <a:pt x="3903" y="12252"/>
                </a:lnTo>
                <a:lnTo>
                  <a:pt x="4072" y="12364"/>
                </a:lnTo>
                <a:lnTo>
                  <a:pt x="4230" y="12494"/>
                </a:lnTo>
                <a:lnTo>
                  <a:pt x="4353" y="12643"/>
                </a:lnTo>
                <a:lnTo>
                  <a:pt x="4488" y="12829"/>
                </a:lnTo>
                <a:lnTo>
                  <a:pt x="4567" y="13034"/>
                </a:lnTo>
                <a:lnTo>
                  <a:pt x="4657" y="13257"/>
                </a:lnTo>
                <a:lnTo>
                  <a:pt x="4702" y="13462"/>
                </a:lnTo>
                <a:lnTo>
                  <a:pt x="4725" y="13686"/>
                </a:lnTo>
                <a:lnTo>
                  <a:pt x="4702" y="14282"/>
                </a:lnTo>
                <a:lnTo>
                  <a:pt x="4657" y="15045"/>
                </a:lnTo>
                <a:lnTo>
                  <a:pt x="4612" y="15976"/>
                </a:lnTo>
                <a:lnTo>
                  <a:pt x="4590" y="16926"/>
                </a:lnTo>
                <a:lnTo>
                  <a:pt x="4567" y="17968"/>
                </a:lnTo>
                <a:lnTo>
                  <a:pt x="4567" y="19011"/>
                </a:lnTo>
                <a:lnTo>
                  <a:pt x="4590" y="19514"/>
                </a:lnTo>
                <a:lnTo>
                  <a:pt x="4612" y="19980"/>
                </a:lnTo>
                <a:lnTo>
                  <a:pt x="4657" y="20426"/>
                </a:lnTo>
                <a:lnTo>
                  <a:pt x="4725" y="20836"/>
                </a:lnTo>
                <a:lnTo>
                  <a:pt x="4848" y="20929"/>
                </a:lnTo>
                <a:lnTo>
                  <a:pt x="5040" y="21004"/>
                </a:lnTo>
                <a:lnTo>
                  <a:pt x="5265" y="21078"/>
                </a:lnTo>
                <a:lnTo>
                  <a:pt x="5478" y="21115"/>
                </a:lnTo>
                <a:lnTo>
                  <a:pt x="6041" y="21115"/>
                </a:lnTo>
                <a:lnTo>
                  <a:pt x="6637" y="21078"/>
                </a:lnTo>
                <a:lnTo>
                  <a:pt x="7312" y="21004"/>
                </a:lnTo>
                <a:lnTo>
                  <a:pt x="7998" y="20929"/>
                </a:lnTo>
                <a:lnTo>
                  <a:pt x="8696" y="20855"/>
                </a:lnTo>
                <a:lnTo>
                  <a:pt x="9360" y="20836"/>
                </a:lnTo>
                <a:close/>
              </a:path>
            </a:pathLst>
          </a:custGeom>
          <a:solidFill>
            <a:srgbClr val="FFCC99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27" name="Puzzle3"/>
          <p:cNvSpPr>
            <a:spLocks noEditPoints="1" noChangeArrowheads="1"/>
          </p:cNvSpPr>
          <p:nvPr/>
        </p:nvSpPr>
        <p:spPr bwMode="auto">
          <a:xfrm>
            <a:off x="6492946" y="3778519"/>
            <a:ext cx="1012316" cy="1221887"/>
          </a:xfrm>
          <a:custGeom>
            <a:avLst/>
            <a:gdLst>
              <a:gd name="T0" fmla="*/ 10391 w 21600"/>
              <a:gd name="T1" fmla="*/ 15806 h 21600"/>
              <a:gd name="T2" fmla="*/ 20551 w 21600"/>
              <a:gd name="T3" fmla="*/ 21088 h 21600"/>
              <a:gd name="T4" fmla="*/ 13180 w 21600"/>
              <a:gd name="T5" fmla="*/ 13801 h 21600"/>
              <a:gd name="T6" fmla="*/ 20551 w 21600"/>
              <a:gd name="T7" fmla="*/ 7025 h 21600"/>
              <a:gd name="T8" fmla="*/ 10500 w 21600"/>
              <a:gd name="T9" fmla="*/ 52 h 21600"/>
              <a:gd name="T10" fmla="*/ 692 w 21600"/>
              <a:gd name="T11" fmla="*/ 6802 h 21600"/>
              <a:gd name="T12" fmla="*/ 8064 w 21600"/>
              <a:gd name="T13" fmla="*/ 13526 h 21600"/>
              <a:gd name="T14" fmla="*/ 692 w 21600"/>
              <a:gd name="T15" fmla="*/ 21088 h 21600"/>
              <a:gd name="T16" fmla="*/ 2273 w 21600"/>
              <a:gd name="T17" fmla="*/ 7719 h 21600"/>
              <a:gd name="T18" fmla="*/ 19149 w 21600"/>
              <a:gd name="T19" fmla="*/ 20237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6625" y="20892"/>
                </a:moveTo>
                <a:lnTo>
                  <a:pt x="7105" y="21023"/>
                </a:lnTo>
                <a:lnTo>
                  <a:pt x="7513" y="21088"/>
                </a:lnTo>
                <a:lnTo>
                  <a:pt x="7922" y="21115"/>
                </a:lnTo>
                <a:lnTo>
                  <a:pt x="8242" y="21115"/>
                </a:lnTo>
                <a:lnTo>
                  <a:pt x="8544" y="21062"/>
                </a:lnTo>
                <a:lnTo>
                  <a:pt x="8810" y="20997"/>
                </a:lnTo>
                <a:lnTo>
                  <a:pt x="9023" y="20892"/>
                </a:lnTo>
                <a:lnTo>
                  <a:pt x="9148" y="20761"/>
                </a:lnTo>
                <a:lnTo>
                  <a:pt x="9290" y="20616"/>
                </a:lnTo>
                <a:lnTo>
                  <a:pt x="9361" y="20459"/>
                </a:lnTo>
                <a:lnTo>
                  <a:pt x="9396" y="20289"/>
                </a:lnTo>
                <a:lnTo>
                  <a:pt x="9396" y="20092"/>
                </a:lnTo>
                <a:lnTo>
                  <a:pt x="9325" y="19909"/>
                </a:lnTo>
                <a:lnTo>
                  <a:pt x="9219" y="19738"/>
                </a:lnTo>
                <a:lnTo>
                  <a:pt x="9094" y="19555"/>
                </a:lnTo>
                <a:lnTo>
                  <a:pt x="8917" y="19384"/>
                </a:lnTo>
                <a:lnTo>
                  <a:pt x="8650" y="19162"/>
                </a:lnTo>
                <a:lnTo>
                  <a:pt x="8437" y="18900"/>
                </a:lnTo>
                <a:lnTo>
                  <a:pt x="8277" y="18624"/>
                </a:lnTo>
                <a:lnTo>
                  <a:pt x="8135" y="18349"/>
                </a:lnTo>
                <a:lnTo>
                  <a:pt x="8028" y="18048"/>
                </a:lnTo>
                <a:lnTo>
                  <a:pt x="7993" y="17746"/>
                </a:lnTo>
                <a:lnTo>
                  <a:pt x="7993" y="17471"/>
                </a:lnTo>
                <a:lnTo>
                  <a:pt x="8028" y="17169"/>
                </a:lnTo>
                <a:lnTo>
                  <a:pt x="8135" y="16920"/>
                </a:lnTo>
                <a:lnTo>
                  <a:pt x="8277" y="16671"/>
                </a:lnTo>
                <a:lnTo>
                  <a:pt x="8366" y="16540"/>
                </a:lnTo>
                <a:lnTo>
                  <a:pt x="8473" y="16409"/>
                </a:lnTo>
                <a:lnTo>
                  <a:pt x="8615" y="16317"/>
                </a:lnTo>
                <a:lnTo>
                  <a:pt x="8739" y="16213"/>
                </a:lnTo>
                <a:lnTo>
                  <a:pt x="8881" y="16134"/>
                </a:lnTo>
                <a:lnTo>
                  <a:pt x="9059" y="16055"/>
                </a:lnTo>
                <a:lnTo>
                  <a:pt x="9254" y="15990"/>
                </a:lnTo>
                <a:lnTo>
                  <a:pt x="9432" y="15911"/>
                </a:lnTo>
                <a:lnTo>
                  <a:pt x="9663" y="15885"/>
                </a:lnTo>
                <a:lnTo>
                  <a:pt x="9876" y="15833"/>
                </a:lnTo>
                <a:lnTo>
                  <a:pt x="10142" y="15806"/>
                </a:lnTo>
                <a:lnTo>
                  <a:pt x="10391" y="15806"/>
                </a:lnTo>
                <a:lnTo>
                  <a:pt x="10728" y="15806"/>
                </a:lnTo>
                <a:lnTo>
                  <a:pt x="10995" y="15806"/>
                </a:lnTo>
                <a:lnTo>
                  <a:pt x="11279" y="15833"/>
                </a:lnTo>
                <a:lnTo>
                  <a:pt x="11546" y="15885"/>
                </a:lnTo>
                <a:lnTo>
                  <a:pt x="11776" y="15937"/>
                </a:lnTo>
                <a:lnTo>
                  <a:pt x="12025" y="15990"/>
                </a:lnTo>
                <a:lnTo>
                  <a:pt x="12221" y="16055"/>
                </a:lnTo>
                <a:lnTo>
                  <a:pt x="12434" y="16134"/>
                </a:lnTo>
                <a:lnTo>
                  <a:pt x="12611" y="16213"/>
                </a:lnTo>
                <a:lnTo>
                  <a:pt x="12771" y="16317"/>
                </a:lnTo>
                <a:lnTo>
                  <a:pt x="12913" y="16409"/>
                </a:lnTo>
                <a:lnTo>
                  <a:pt x="13038" y="16514"/>
                </a:lnTo>
                <a:lnTo>
                  <a:pt x="13251" y="16737"/>
                </a:lnTo>
                <a:lnTo>
                  <a:pt x="13428" y="16986"/>
                </a:lnTo>
                <a:lnTo>
                  <a:pt x="13517" y="17248"/>
                </a:lnTo>
                <a:lnTo>
                  <a:pt x="13588" y="17523"/>
                </a:lnTo>
                <a:lnTo>
                  <a:pt x="13588" y="17799"/>
                </a:lnTo>
                <a:lnTo>
                  <a:pt x="13517" y="18074"/>
                </a:lnTo>
                <a:lnTo>
                  <a:pt x="13428" y="18323"/>
                </a:lnTo>
                <a:lnTo>
                  <a:pt x="13286" y="18572"/>
                </a:lnTo>
                <a:lnTo>
                  <a:pt x="13109" y="18808"/>
                </a:lnTo>
                <a:lnTo>
                  <a:pt x="12878" y="19031"/>
                </a:lnTo>
                <a:lnTo>
                  <a:pt x="12434" y="19411"/>
                </a:lnTo>
                <a:lnTo>
                  <a:pt x="12132" y="19738"/>
                </a:lnTo>
                <a:lnTo>
                  <a:pt x="12025" y="19856"/>
                </a:lnTo>
                <a:lnTo>
                  <a:pt x="11919" y="20014"/>
                </a:lnTo>
                <a:lnTo>
                  <a:pt x="11883" y="20132"/>
                </a:lnTo>
                <a:lnTo>
                  <a:pt x="11883" y="20263"/>
                </a:lnTo>
                <a:lnTo>
                  <a:pt x="11883" y="20394"/>
                </a:lnTo>
                <a:lnTo>
                  <a:pt x="11954" y="20485"/>
                </a:lnTo>
                <a:lnTo>
                  <a:pt x="12061" y="20590"/>
                </a:lnTo>
                <a:lnTo>
                  <a:pt x="12185" y="20695"/>
                </a:lnTo>
                <a:lnTo>
                  <a:pt x="12327" y="20787"/>
                </a:lnTo>
                <a:lnTo>
                  <a:pt x="12540" y="20892"/>
                </a:lnTo>
                <a:lnTo>
                  <a:pt x="12771" y="20997"/>
                </a:lnTo>
                <a:lnTo>
                  <a:pt x="13073" y="21088"/>
                </a:lnTo>
                <a:lnTo>
                  <a:pt x="13428" y="21193"/>
                </a:lnTo>
                <a:lnTo>
                  <a:pt x="13873" y="21298"/>
                </a:lnTo>
                <a:lnTo>
                  <a:pt x="14317" y="21390"/>
                </a:lnTo>
                <a:lnTo>
                  <a:pt x="14778" y="21468"/>
                </a:lnTo>
                <a:lnTo>
                  <a:pt x="15294" y="21547"/>
                </a:lnTo>
                <a:lnTo>
                  <a:pt x="15809" y="21600"/>
                </a:lnTo>
                <a:lnTo>
                  <a:pt x="16359" y="21652"/>
                </a:lnTo>
                <a:lnTo>
                  <a:pt x="16875" y="21678"/>
                </a:lnTo>
                <a:lnTo>
                  <a:pt x="17407" y="21678"/>
                </a:lnTo>
                <a:lnTo>
                  <a:pt x="17958" y="21678"/>
                </a:lnTo>
                <a:lnTo>
                  <a:pt x="18473" y="21652"/>
                </a:lnTo>
                <a:lnTo>
                  <a:pt x="18953" y="21573"/>
                </a:lnTo>
                <a:lnTo>
                  <a:pt x="19397" y="21495"/>
                </a:lnTo>
                <a:lnTo>
                  <a:pt x="19841" y="21390"/>
                </a:lnTo>
                <a:lnTo>
                  <a:pt x="20214" y="21272"/>
                </a:lnTo>
                <a:lnTo>
                  <a:pt x="20551" y="21088"/>
                </a:lnTo>
                <a:lnTo>
                  <a:pt x="20480" y="20787"/>
                </a:lnTo>
                <a:lnTo>
                  <a:pt x="20409" y="20485"/>
                </a:lnTo>
                <a:lnTo>
                  <a:pt x="20356" y="20158"/>
                </a:lnTo>
                <a:lnTo>
                  <a:pt x="20356" y="19804"/>
                </a:lnTo>
                <a:lnTo>
                  <a:pt x="20321" y="19083"/>
                </a:lnTo>
                <a:lnTo>
                  <a:pt x="20356" y="18349"/>
                </a:lnTo>
                <a:lnTo>
                  <a:pt x="20409" y="17641"/>
                </a:lnTo>
                <a:lnTo>
                  <a:pt x="20480" y="17012"/>
                </a:lnTo>
                <a:lnTo>
                  <a:pt x="20551" y="16488"/>
                </a:lnTo>
                <a:lnTo>
                  <a:pt x="20551" y="16055"/>
                </a:lnTo>
                <a:lnTo>
                  <a:pt x="20551" y="15911"/>
                </a:lnTo>
                <a:lnTo>
                  <a:pt x="20445" y="15754"/>
                </a:lnTo>
                <a:lnTo>
                  <a:pt x="20356" y="15610"/>
                </a:lnTo>
                <a:lnTo>
                  <a:pt x="20178" y="15452"/>
                </a:lnTo>
                <a:lnTo>
                  <a:pt x="20001" y="15334"/>
                </a:lnTo>
                <a:lnTo>
                  <a:pt x="19770" y="15230"/>
                </a:lnTo>
                <a:lnTo>
                  <a:pt x="19521" y="15125"/>
                </a:lnTo>
                <a:lnTo>
                  <a:pt x="19290" y="15059"/>
                </a:lnTo>
                <a:lnTo>
                  <a:pt x="19024" y="15007"/>
                </a:lnTo>
                <a:lnTo>
                  <a:pt x="18740" y="14954"/>
                </a:lnTo>
                <a:lnTo>
                  <a:pt x="18509" y="14954"/>
                </a:lnTo>
                <a:lnTo>
                  <a:pt x="18225" y="14954"/>
                </a:lnTo>
                <a:lnTo>
                  <a:pt x="17994" y="15007"/>
                </a:lnTo>
                <a:lnTo>
                  <a:pt x="17763" y="15085"/>
                </a:lnTo>
                <a:lnTo>
                  <a:pt x="17550" y="15177"/>
                </a:lnTo>
                <a:lnTo>
                  <a:pt x="17372" y="15308"/>
                </a:lnTo>
                <a:lnTo>
                  <a:pt x="17176" y="15426"/>
                </a:lnTo>
                <a:lnTo>
                  <a:pt x="16928" y="15557"/>
                </a:lnTo>
                <a:lnTo>
                  <a:pt x="16661" y="15636"/>
                </a:lnTo>
                <a:lnTo>
                  <a:pt x="16359" y="15688"/>
                </a:lnTo>
                <a:lnTo>
                  <a:pt x="16022" y="15715"/>
                </a:lnTo>
                <a:lnTo>
                  <a:pt x="15667" y="15688"/>
                </a:lnTo>
                <a:lnTo>
                  <a:pt x="15294" y="15662"/>
                </a:lnTo>
                <a:lnTo>
                  <a:pt x="14956" y="15583"/>
                </a:lnTo>
                <a:lnTo>
                  <a:pt x="14619" y="15479"/>
                </a:lnTo>
                <a:lnTo>
                  <a:pt x="14281" y="15334"/>
                </a:lnTo>
                <a:lnTo>
                  <a:pt x="13961" y="15177"/>
                </a:lnTo>
                <a:lnTo>
                  <a:pt x="13695" y="14981"/>
                </a:lnTo>
                <a:lnTo>
                  <a:pt x="13588" y="14850"/>
                </a:lnTo>
                <a:lnTo>
                  <a:pt x="13482" y="14732"/>
                </a:lnTo>
                <a:lnTo>
                  <a:pt x="13393" y="14600"/>
                </a:lnTo>
                <a:lnTo>
                  <a:pt x="13322" y="14456"/>
                </a:lnTo>
                <a:lnTo>
                  <a:pt x="13251" y="14299"/>
                </a:lnTo>
                <a:lnTo>
                  <a:pt x="13215" y="14155"/>
                </a:lnTo>
                <a:lnTo>
                  <a:pt x="13180" y="13971"/>
                </a:lnTo>
                <a:lnTo>
                  <a:pt x="13180" y="13801"/>
                </a:lnTo>
                <a:lnTo>
                  <a:pt x="13180" y="13591"/>
                </a:lnTo>
                <a:lnTo>
                  <a:pt x="13215" y="13395"/>
                </a:lnTo>
                <a:lnTo>
                  <a:pt x="13251" y="13198"/>
                </a:lnTo>
                <a:lnTo>
                  <a:pt x="13322" y="13015"/>
                </a:lnTo>
                <a:lnTo>
                  <a:pt x="13393" y="12870"/>
                </a:lnTo>
                <a:lnTo>
                  <a:pt x="13482" y="12713"/>
                </a:lnTo>
                <a:lnTo>
                  <a:pt x="13588" y="12569"/>
                </a:lnTo>
                <a:lnTo>
                  <a:pt x="13730" y="12438"/>
                </a:lnTo>
                <a:lnTo>
                  <a:pt x="13997" y="12215"/>
                </a:lnTo>
                <a:lnTo>
                  <a:pt x="14334" y="12005"/>
                </a:lnTo>
                <a:lnTo>
                  <a:pt x="14690" y="11861"/>
                </a:lnTo>
                <a:lnTo>
                  <a:pt x="15063" y="11756"/>
                </a:lnTo>
                <a:lnTo>
                  <a:pt x="15436" y="11678"/>
                </a:lnTo>
                <a:lnTo>
                  <a:pt x="15809" y="11638"/>
                </a:lnTo>
                <a:lnTo>
                  <a:pt x="16182" y="11638"/>
                </a:lnTo>
                <a:lnTo>
                  <a:pt x="16555" y="11678"/>
                </a:lnTo>
                <a:lnTo>
                  <a:pt x="16910" y="11730"/>
                </a:lnTo>
                <a:lnTo>
                  <a:pt x="17248" y="11835"/>
                </a:lnTo>
                <a:lnTo>
                  <a:pt x="17514" y="11966"/>
                </a:lnTo>
                <a:lnTo>
                  <a:pt x="17763" y="12110"/>
                </a:lnTo>
                <a:lnTo>
                  <a:pt x="17887" y="12215"/>
                </a:lnTo>
                <a:lnTo>
                  <a:pt x="18065" y="12307"/>
                </a:lnTo>
                <a:lnTo>
                  <a:pt x="18260" y="12412"/>
                </a:lnTo>
                <a:lnTo>
                  <a:pt x="18438" y="12464"/>
                </a:lnTo>
                <a:lnTo>
                  <a:pt x="18669" y="12543"/>
                </a:lnTo>
                <a:lnTo>
                  <a:pt x="18882" y="12569"/>
                </a:lnTo>
                <a:lnTo>
                  <a:pt x="19113" y="12595"/>
                </a:lnTo>
                <a:lnTo>
                  <a:pt x="19361" y="12608"/>
                </a:lnTo>
                <a:lnTo>
                  <a:pt x="19592" y="12608"/>
                </a:lnTo>
                <a:lnTo>
                  <a:pt x="19841" y="12595"/>
                </a:lnTo>
                <a:lnTo>
                  <a:pt x="20072" y="12543"/>
                </a:lnTo>
                <a:lnTo>
                  <a:pt x="20321" y="12490"/>
                </a:lnTo>
                <a:lnTo>
                  <a:pt x="20551" y="12438"/>
                </a:lnTo>
                <a:lnTo>
                  <a:pt x="20800" y="12333"/>
                </a:lnTo>
                <a:lnTo>
                  <a:pt x="20996" y="12241"/>
                </a:lnTo>
                <a:lnTo>
                  <a:pt x="21244" y="12110"/>
                </a:lnTo>
                <a:lnTo>
                  <a:pt x="21298" y="12032"/>
                </a:lnTo>
                <a:lnTo>
                  <a:pt x="21404" y="11966"/>
                </a:lnTo>
                <a:lnTo>
                  <a:pt x="21475" y="11861"/>
                </a:lnTo>
                <a:lnTo>
                  <a:pt x="21511" y="11730"/>
                </a:lnTo>
                <a:lnTo>
                  <a:pt x="21617" y="11481"/>
                </a:lnTo>
                <a:lnTo>
                  <a:pt x="21653" y="11180"/>
                </a:lnTo>
                <a:lnTo>
                  <a:pt x="21653" y="10826"/>
                </a:lnTo>
                <a:lnTo>
                  <a:pt x="21653" y="10472"/>
                </a:lnTo>
                <a:lnTo>
                  <a:pt x="21582" y="10092"/>
                </a:lnTo>
                <a:lnTo>
                  <a:pt x="21511" y="9725"/>
                </a:lnTo>
                <a:lnTo>
                  <a:pt x="21298" y="8912"/>
                </a:lnTo>
                <a:lnTo>
                  <a:pt x="21067" y="8191"/>
                </a:lnTo>
                <a:lnTo>
                  <a:pt x="20800" y="7536"/>
                </a:lnTo>
                <a:lnTo>
                  <a:pt x="20551" y="7025"/>
                </a:lnTo>
                <a:lnTo>
                  <a:pt x="20001" y="7103"/>
                </a:lnTo>
                <a:lnTo>
                  <a:pt x="19432" y="7156"/>
                </a:lnTo>
                <a:lnTo>
                  <a:pt x="18846" y="7208"/>
                </a:lnTo>
                <a:lnTo>
                  <a:pt x="18225" y="7208"/>
                </a:lnTo>
                <a:lnTo>
                  <a:pt x="17656" y="7208"/>
                </a:lnTo>
                <a:lnTo>
                  <a:pt x="17070" y="7182"/>
                </a:lnTo>
                <a:lnTo>
                  <a:pt x="16484" y="7156"/>
                </a:lnTo>
                <a:lnTo>
                  <a:pt x="15986" y="7103"/>
                </a:lnTo>
                <a:lnTo>
                  <a:pt x="14992" y="6999"/>
                </a:lnTo>
                <a:lnTo>
                  <a:pt x="14210" y="6907"/>
                </a:lnTo>
                <a:lnTo>
                  <a:pt x="13695" y="6828"/>
                </a:lnTo>
                <a:lnTo>
                  <a:pt x="13517" y="6802"/>
                </a:lnTo>
                <a:lnTo>
                  <a:pt x="13073" y="6645"/>
                </a:lnTo>
                <a:lnTo>
                  <a:pt x="12700" y="6474"/>
                </a:lnTo>
                <a:lnTo>
                  <a:pt x="12363" y="6304"/>
                </a:lnTo>
                <a:lnTo>
                  <a:pt x="12132" y="6094"/>
                </a:lnTo>
                <a:lnTo>
                  <a:pt x="11919" y="5871"/>
                </a:lnTo>
                <a:lnTo>
                  <a:pt x="11776" y="5649"/>
                </a:lnTo>
                <a:lnTo>
                  <a:pt x="11688" y="5413"/>
                </a:lnTo>
                <a:lnTo>
                  <a:pt x="11617" y="5190"/>
                </a:lnTo>
                <a:lnTo>
                  <a:pt x="11617" y="4941"/>
                </a:lnTo>
                <a:lnTo>
                  <a:pt x="11652" y="4718"/>
                </a:lnTo>
                <a:lnTo>
                  <a:pt x="11723" y="4482"/>
                </a:lnTo>
                <a:lnTo>
                  <a:pt x="11812" y="4285"/>
                </a:lnTo>
                <a:lnTo>
                  <a:pt x="11919" y="4089"/>
                </a:lnTo>
                <a:lnTo>
                  <a:pt x="12096" y="3905"/>
                </a:lnTo>
                <a:lnTo>
                  <a:pt x="12292" y="3735"/>
                </a:lnTo>
                <a:lnTo>
                  <a:pt x="12505" y="3604"/>
                </a:lnTo>
                <a:lnTo>
                  <a:pt x="12700" y="3460"/>
                </a:lnTo>
                <a:lnTo>
                  <a:pt x="12878" y="3250"/>
                </a:lnTo>
                <a:lnTo>
                  <a:pt x="13038" y="3027"/>
                </a:lnTo>
                <a:lnTo>
                  <a:pt x="13180" y="2752"/>
                </a:lnTo>
                <a:lnTo>
                  <a:pt x="13286" y="2477"/>
                </a:lnTo>
                <a:lnTo>
                  <a:pt x="13322" y="2175"/>
                </a:lnTo>
                <a:lnTo>
                  <a:pt x="13357" y="1874"/>
                </a:lnTo>
                <a:lnTo>
                  <a:pt x="13286" y="1572"/>
                </a:lnTo>
                <a:lnTo>
                  <a:pt x="13180" y="1271"/>
                </a:lnTo>
                <a:lnTo>
                  <a:pt x="13038" y="983"/>
                </a:lnTo>
                <a:lnTo>
                  <a:pt x="12949" y="865"/>
                </a:lnTo>
                <a:lnTo>
                  <a:pt x="12807" y="733"/>
                </a:lnTo>
                <a:lnTo>
                  <a:pt x="12665" y="616"/>
                </a:lnTo>
                <a:lnTo>
                  <a:pt x="12505" y="511"/>
                </a:lnTo>
                <a:lnTo>
                  <a:pt x="12327" y="406"/>
                </a:lnTo>
                <a:lnTo>
                  <a:pt x="12132" y="314"/>
                </a:lnTo>
                <a:lnTo>
                  <a:pt x="11883" y="235"/>
                </a:lnTo>
                <a:lnTo>
                  <a:pt x="11652" y="183"/>
                </a:lnTo>
                <a:lnTo>
                  <a:pt x="11368" y="104"/>
                </a:lnTo>
                <a:lnTo>
                  <a:pt x="11101" y="78"/>
                </a:lnTo>
                <a:lnTo>
                  <a:pt x="10800" y="52"/>
                </a:lnTo>
                <a:lnTo>
                  <a:pt x="10444" y="52"/>
                </a:lnTo>
                <a:lnTo>
                  <a:pt x="10142" y="52"/>
                </a:lnTo>
                <a:lnTo>
                  <a:pt x="9840" y="78"/>
                </a:lnTo>
                <a:lnTo>
                  <a:pt x="9574" y="104"/>
                </a:lnTo>
                <a:lnTo>
                  <a:pt x="9325" y="157"/>
                </a:lnTo>
                <a:lnTo>
                  <a:pt x="9094" y="209"/>
                </a:lnTo>
                <a:lnTo>
                  <a:pt x="8846" y="262"/>
                </a:lnTo>
                <a:lnTo>
                  <a:pt x="8650" y="340"/>
                </a:lnTo>
                <a:lnTo>
                  <a:pt x="8437" y="432"/>
                </a:lnTo>
                <a:lnTo>
                  <a:pt x="8277" y="511"/>
                </a:lnTo>
                <a:lnTo>
                  <a:pt x="8100" y="616"/>
                </a:lnTo>
                <a:lnTo>
                  <a:pt x="7957" y="707"/>
                </a:lnTo>
                <a:lnTo>
                  <a:pt x="7833" y="838"/>
                </a:lnTo>
                <a:lnTo>
                  <a:pt x="7620" y="1061"/>
                </a:lnTo>
                <a:lnTo>
                  <a:pt x="7442" y="1336"/>
                </a:lnTo>
                <a:lnTo>
                  <a:pt x="7353" y="1599"/>
                </a:lnTo>
                <a:lnTo>
                  <a:pt x="7318" y="1900"/>
                </a:lnTo>
                <a:lnTo>
                  <a:pt x="7318" y="2175"/>
                </a:lnTo>
                <a:lnTo>
                  <a:pt x="7353" y="2450"/>
                </a:lnTo>
                <a:lnTo>
                  <a:pt x="7442" y="2726"/>
                </a:lnTo>
                <a:lnTo>
                  <a:pt x="7620" y="2975"/>
                </a:lnTo>
                <a:lnTo>
                  <a:pt x="7833" y="3198"/>
                </a:lnTo>
                <a:lnTo>
                  <a:pt x="8064" y="3433"/>
                </a:lnTo>
                <a:lnTo>
                  <a:pt x="8295" y="3630"/>
                </a:lnTo>
                <a:lnTo>
                  <a:pt x="8508" y="3853"/>
                </a:lnTo>
                <a:lnTo>
                  <a:pt x="8686" y="4089"/>
                </a:lnTo>
                <a:lnTo>
                  <a:pt x="8775" y="4312"/>
                </a:lnTo>
                <a:lnTo>
                  <a:pt x="8846" y="4561"/>
                </a:lnTo>
                <a:lnTo>
                  <a:pt x="8846" y="4810"/>
                </a:lnTo>
                <a:lnTo>
                  <a:pt x="8810" y="5059"/>
                </a:lnTo>
                <a:lnTo>
                  <a:pt x="8721" y="5295"/>
                </a:lnTo>
                <a:lnTo>
                  <a:pt x="8579" y="5544"/>
                </a:lnTo>
                <a:lnTo>
                  <a:pt x="8366" y="5766"/>
                </a:lnTo>
                <a:lnTo>
                  <a:pt x="8135" y="5976"/>
                </a:lnTo>
                <a:lnTo>
                  <a:pt x="7833" y="6199"/>
                </a:lnTo>
                <a:lnTo>
                  <a:pt x="7478" y="6369"/>
                </a:lnTo>
                <a:lnTo>
                  <a:pt x="7069" y="6527"/>
                </a:lnTo>
                <a:lnTo>
                  <a:pt x="6590" y="6671"/>
                </a:lnTo>
                <a:lnTo>
                  <a:pt x="6092" y="6802"/>
                </a:lnTo>
                <a:lnTo>
                  <a:pt x="5684" y="6802"/>
                </a:lnTo>
                <a:lnTo>
                  <a:pt x="5133" y="6802"/>
                </a:lnTo>
                <a:lnTo>
                  <a:pt x="4547" y="6802"/>
                </a:lnTo>
                <a:lnTo>
                  <a:pt x="3872" y="6802"/>
                </a:lnTo>
                <a:lnTo>
                  <a:pt x="3144" y="6802"/>
                </a:lnTo>
                <a:lnTo>
                  <a:pt x="2362" y="6802"/>
                </a:lnTo>
                <a:lnTo>
                  <a:pt x="1545" y="6802"/>
                </a:lnTo>
                <a:lnTo>
                  <a:pt x="692" y="6802"/>
                </a:lnTo>
                <a:lnTo>
                  <a:pt x="586" y="7234"/>
                </a:lnTo>
                <a:lnTo>
                  <a:pt x="461" y="7837"/>
                </a:lnTo>
                <a:lnTo>
                  <a:pt x="355" y="8493"/>
                </a:lnTo>
                <a:lnTo>
                  <a:pt x="248" y="9187"/>
                </a:lnTo>
                <a:lnTo>
                  <a:pt x="142" y="9869"/>
                </a:lnTo>
                <a:lnTo>
                  <a:pt x="106" y="10498"/>
                </a:lnTo>
                <a:lnTo>
                  <a:pt x="106" y="10983"/>
                </a:lnTo>
                <a:lnTo>
                  <a:pt x="106" y="11311"/>
                </a:lnTo>
                <a:lnTo>
                  <a:pt x="213" y="11481"/>
                </a:lnTo>
                <a:lnTo>
                  <a:pt x="319" y="11651"/>
                </a:lnTo>
                <a:lnTo>
                  <a:pt x="497" y="11783"/>
                </a:lnTo>
                <a:lnTo>
                  <a:pt x="692" y="11914"/>
                </a:lnTo>
                <a:lnTo>
                  <a:pt x="941" y="12032"/>
                </a:lnTo>
                <a:lnTo>
                  <a:pt x="1207" y="12110"/>
                </a:lnTo>
                <a:lnTo>
                  <a:pt x="1509" y="12189"/>
                </a:lnTo>
                <a:lnTo>
                  <a:pt x="1794" y="12241"/>
                </a:lnTo>
                <a:lnTo>
                  <a:pt x="2131" y="12267"/>
                </a:lnTo>
                <a:lnTo>
                  <a:pt x="2433" y="12281"/>
                </a:lnTo>
                <a:lnTo>
                  <a:pt x="2735" y="12267"/>
                </a:lnTo>
                <a:lnTo>
                  <a:pt x="3055" y="12241"/>
                </a:lnTo>
                <a:lnTo>
                  <a:pt x="3357" y="12189"/>
                </a:lnTo>
                <a:lnTo>
                  <a:pt x="3623" y="12084"/>
                </a:lnTo>
                <a:lnTo>
                  <a:pt x="3872" y="11979"/>
                </a:lnTo>
                <a:lnTo>
                  <a:pt x="4103" y="11861"/>
                </a:lnTo>
                <a:lnTo>
                  <a:pt x="4316" y="11704"/>
                </a:lnTo>
                <a:lnTo>
                  <a:pt x="4582" y="11612"/>
                </a:lnTo>
                <a:lnTo>
                  <a:pt x="4849" y="11533"/>
                </a:lnTo>
                <a:lnTo>
                  <a:pt x="5169" y="11507"/>
                </a:lnTo>
                <a:lnTo>
                  <a:pt x="5506" y="11481"/>
                </a:lnTo>
                <a:lnTo>
                  <a:pt x="5808" y="11507"/>
                </a:lnTo>
                <a:lnTo>
                  <a:pt x="6146" y="11560"/>
                </a:lnTo>
                <a:lnTo>
                  <a:pt x="6501" y="11651"/>
                </a:lnTo>
                <a:lnTo>
                  <a:pt x="6803" y="11783"/>
                </a:lnTo>
                <a:lnTo>
                  <a:pt x="7105" y="11940"/>
                </a:lnTo>
                <a:lnTo>
                  <a:pt x="7353" y="12110"/>
                </a:lnTo>
                <a:lnTo>
                  <a:pt x="7584" y="12333"/>
                </a:lnTo>
                <a:lnTo>
                  <a:pt x="7798" y="12595"/>
                </a:lnTo>
                <a:lnTo>
                  <a:pt x="7922" y="12870"/>
                </a:lnTo>
                <a:lnTo>
                  <a:pt x="8028" y="13198"/>
                </a:lnTo>
                <a:lnTo>
                  <a:pt x="8064" y="13526"/>
                </a:lnTo>
                <a:lnTo>
                  <a:pt x="8028" y="13775"/>
                </a:lnTo>
                <a:lnTo>
                  <a:pt x="7922" y="13998"/>
                </a:lnTo>
                <a:lnTo>
                  <a:pt x="7798" y="14220"/>
                </a:lnTo>
                <a:lnTo>
                  <a:pt x="7584" y="14404"/>
                </a:lnTo>
                <a:lnTo>
                  <a:pt x="7353" y="14574"/>
                </a:lnTo>
                <a:lnTo>
                  <a:pt x="7105" y="14732"/>
                </a:lnTo>
                <a:lnTo>
                  <a:pt x="6803" y="14850"/>
                </a:lnTo>
                <a:lnTo>
                  <a:pt x="6501" y="14954"/>
                </a:lnTo>
                <a:lnTo>
                  <a:pt x="6146" y="15033"/>
                </a:lnTo>
                <a:lnTo>
                  <a:pt x="5808" y="15085"/>
                </a:lnTo>
                <a:lnTo>
                  <a:pt x="5506" y="15085"/>
                </a:lnTo>
                <a:lnTo>
                  <a:pt x="5169" y="15059"/>
                </a:lnTo>
                <a:lnTo>
                  <a:pt x="4849" y="15007"/>
                </a:lnTo>
                <a:lnTo>
                  <a:pt x="4582" y="14902"/>
                </a:lnTo>
                <a:lnTo>
                  <a:pt x="4316" y="14784"/>
                </a:lnTo>
                <a:lnTo>
                  <a:pt x="4103" y="14600"/>
                </a:lnTo>
                <a:lnTo>
                  <a:pt x="3907" y="14430"/>
                </a:lnTo>
                <a:lnTo>
                  <a:pt x="3659" y="14299"/>
                </a:lnTo>
                <a:lnTo>
                  <a:pt x="3428" y="14194"/>
                </a:lnTo>
                <a:lnTo>
                  <a:pt x="3179" y="14129"/>
                </a:lnTo>
                <a:lnTo>
                  <a:pt x="2913" y="14102"/>
                </a:lnTo>
                <a:lnTo>
                  <a:pt x="2646" y="14102"/>
                </a:lnTo>
                <a:lnTo>
                  <a:pt x="2362" y="14129"/>
                </a:lnTo>
                <a:lnTo>
                  <a:pt x="2096" y="14168"/>
                </a:lnTo>
                <a:lnTo>
                  <a:pt x="1811" y="14273"/>
                </a:lnTo>
                <a:lnTo>
                  <a:pt x="1545" y="14378"/>
                </a:lnTo>
                <a:lnTo>
                  <a:pt x="1314" y="14496"/>
                </a:lnTo>
                <a:lnTo>
                  <a:pt x="1065" y="14653"/>
                </a:lnTo>
                <a:lnTo>
                  <a:pt x="870" y="14797"/>
                </a:lnTo>
                <a:lnTo>
                  <a:pt x="657" y="14981"/>
                </a:lnTo>
                <a:lnTo>
                  <a:pt x="497" y="15177"/>
                </a:lnTo>
                <a:lnTo>
                  <a:pt x="390" y="15413"/>
                </a:lnTo>
                <a:lnTo>
                  <a:pt x="284" y="15636"/>
                </a:lnTo>
                <a:lnTo>
                  <a:pt x="248" y="15911"/>
                </a:lnTo>
                <a:lnTo>
                  <a:pt x="284" y="16239"/>
                </a:lnTo>
                <a:lnTo>
                  <a:pt x="319" y="16566"/>
                </a:lnTo>
                <a:lnTo>
                  <a:pt x="497" y="17340"/>
                </a:lnTo>
                <a:lnTo>
                  <a:pt x="692" y="18152"/>
                </a:lnTo>
                <a:lnTo>
                  <a:pt x="799" y="18559"/>
                </a:lnTo>
                <a:lnTo>
                  <a:pt x="905" y="18978"/>
                </a:lnTo>
                <a:lnTo>
                  <a:pt x="959" y="19384"/>
                </a:lnTo>
                <a:lnTo>
                  <a:pt x="994" y="19791"/>
                </a:lnTo>
                <a:lnTo>
                  <a:pt x="994" y="20132"/>
                </a:lnTo>
                <a:lnTo>
                  <a:pt x="959" y="20485"/>
                </a:lnTo>
                <a:lnTo>
                  <a:pt x="941" y="20669"/>
                </a:lnTo>
                <a:lnTo>
                  <a:pt x="870" y="20813"/>
                </a:lnTo>
                <a:lnTo>
                  <a:pt x="799" y="20970"/>
                </a:lnTo>
                <a:lnTo>
                  <a:pt x="692" y="21088"/>
                </a:lnTo>
                <a:lnTo>
                  <a:pt x="1474" y="20997"/>
                </a:lnTo>
                <a:lnTo>
                  <a:pt x="2291" y="20866"/>
                </a:lnTo>
                <a:lnTo>
                  <a:pt x="3108" y="20787"/>
                </a:lnTo>
                <a:lnTo>
                  <a:pt x="3907" y="20721"/>
                </a:lnTo>
                <a:lnTo>
                  <a:pt x="4653" y="20695"/>
                </a:lnTo>
                <a:lnTo>
                  <a:pt x="5364" y="20695"/>
                </a:lnTo>
                <a:lnTo>
                  <a:pt x="5701" y="20721"/>
                </a:lnTo>
                <a:lnTo>
                  <a:pt x="6057" y="20761"/>
                </a:lnTo>
                <a:lnTo>
                  <a:pt x="6323" y="20813"/>
                </a:lnTo>
                <a:lnTo>
                  <a:pt x="6625" y="20892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28" name="Puzzle2"/>
          <p:cNvSpPr>
            <a:spLocks noEditPoints="1" noChangeArrowheads="1"/>
          </p:cNvSpPr>
          <p:nvPr/>
        </p:nvSpPr>
        <p:spPr bwMode="auto">
          <a:xfrm>
            <a:off x="6204972" y="4668705"/>
            <a:ext cx="1615707" cy="1112935"/>
          </a:xfrm>
          <a:custGeom>
            <a:avLst/>
            <a:gdLst>
              <a:gd name="T0" fmla="*/ 11 w 21600"/>
              <a:gd name="T1" fmla="*/ 13386 h 21600"/>
              <a:gd name="T2" fmla="*/ 4202 w 21600"/>
              <a:gd name="T3" fmla="*/ 21161 h 21600"/>
              <a:gd name="T4" fmla="*/ 10400 w 21600"/>
              <a:gd name="T5" fmla="*/ 13909 h 21600"/>
              <a:gd name="T6" fmla="*/ 16821 w 21600"/>
              <a:gd name="T7" fmla="*/ 21190 h 21600"/>
              <a:gd name="T8" fmla="*/ 21600 w 21600"/>
              <a:gd name="T9" fmla="*/ 15083 h 21600"/>
              <a:gd name="T10" fmla="*/ 16889 w 21600"/>
              <a:gd name="T11" fmla="*/ 5739 h 21600"/>
              <a:gd name="T12" fmla="*/ 10800 w 21600"/>
              <a:gd name="T13" fmla="*/ 28 h 21600"/>
              <a:gd name="T14" fmla="*/ 4202 w 21600"/>
              <a:gd name="T15" fmla="*/ 5894 h 21600"/>
              <a:gd name="T16" fmla="*/ 5388 w 21600"/>
              <a:gd name="T17" fmla="*/ 6742 h 21600"/>
              <a:gd name="T18" fmla="*/ 16177 w 21600"/>
              <a:gd name="T19" fmla="*/ 20441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4247" y="12354"/>
                </a:moveTo>
                <a:lnTo>
                  <a:pt x="4134" y="12468"/>
                </a:lnTo>
                <a:lnTo>
                  <a:pt x="4010" y="12581"/>
                </a:lnTo>
                <a:lnTo>
                  <a:pt x="3897" y="12637"/>
                </a:lnTo>
                <a:lnTo>
                  <a:pt x="3773" y="12694"/>
                </a:lnTo>
                <a:lnTo>
                  <a:pt x="3637" y="12694"/>
                </a:lnTo>
                <a:lnTo>
                  <a:pt x="3524" y="12694"/>
                </a:lnTo>
                <a:lnTo>
                  <a:pt x="3400" y="12665"/>
                </a:lnTo>
                <a:lnTo>
                  <a:pt x="3287" y="12609"/>
                </a:lnTo>
                <a:lnTo>
                  <a:pt x="3027" y="12496"/>
                </a:lnTo>
                <a:lnTo>
                  <a:pt x="2790" y="12340"/>
                </a:lnTo>
                <a:lnTo>
                  <a:pt x="2530" y="12142"/>
                </a:lnTo>
                <a:lnTo>
                  <a:pt x="2293" y="11987"/>
                </a:lnTo>
                <a:lnTo>
                  <a:pt x="2033" y="11817"/>
                </a:lnTo>
                <a:lnTo>
                  <a:pt x="1773" y="11676"/>
                </a:lnTo>
                <a:lnTo>
                  <a:pt x="1638" y="11662"/>
                </a:lnTo>
                <a:lnTo>
                  <a:pt x="1513" y="11634"/>
                </a:lnTo>
                <a:lnTo>
                  <a:pt x="1378" y="11634"/>
                </a:lnTo>
                <a:lnTo>
                  <a:pt x="1253" y="11634"/>
                </a:lnTo>
                <a:lnTo>
                  <a:pt x="1118" y="11662"/>
                </a:lnTo>
                <a:lnTo>
                  <a:pt x="971" y="11732"/>
                </a:lnTo>
                <a:lnTo>
                  <a:pt x="835" y="11817"/>
                </a:lnTo>
                <a:lnTo>
                  <a:pt x="711" y="11959"/>
                </a:lnTo>
                <a:lnTo>
                  <a:pt x="553" y="12086"/>
                </a:lnTo>
                <a:lnTo>
                  <a:pt x="429" y="12284"/>
                </a:lnTo>
                <a:lnTo>
                  <a:pt x="271" y="12524"/>
                </a:lnTo>
                <a:lnTo>
                  <a:pt x="146" y="12793"/>
                </a:lnTo>
                <a:lnTo>
                  <a:pt x="79" y="12962"/>
                </a:lnTo>
                <a:lnTo>
                  <a:pt x="33" y="13146"/>
                </a:lnTo>
                <a:lnTo>
                  <a:pt x="11" y="13386"/>
                </a:lnTo>
                <a:lnTo>
                  <a:pt x="11" y="13641"/>
                </a:lnTo>
                <a:lnTo>
                  <a:pt x="33" y="13881"/>
                </a:lnTo>
                <a:lnTo>
                  <a:pt x="101" y="14150"/>
                </a:lnTo>
                <a:lnTo>
                  <a:pt x="192" y="14404"/>
                </a:lnTo>
                <a:lnTo>
                  <a:pt x="293" y="14645"/>
                </a:lnTo>
                <a:lnTo>
                  <a:pt x="451" y="14857"/>
                </a:lnTo>
                <a:lnTo>
                  <a:pt x="621" y="15054"/>
                </a:lnTo>
                <a:lnTo>
                  <a:pt x="734" y="15125"/>
                </a:lnTo>
                <a:lnTo>
                  <a:pt x="835" y="15210"/>
                </a:lnTo>
                <a:lnTo>
                  <a:pt x="948" y="15267"/>
                </a:lnTo>
                <a:lnTo>
                  <a:pt x="1084" y="15323"/>
                </a:lnTo>
                <a:lnTo>
                  <a:pt x="1208" y="15351"/>
                </a:lnTo>
                <a:lnTo>
                  <a:pt x="1355" y="15380"/>
                </a:lnTo>
                <a:lnTo>
                  <a:pt x="1513" y="15380"/>
                </a:lnTo>
                <a:lnTo>
                  <a:pt x="1683" y="15380"/>
                </a:lnTo>
                <a:lnTo>
                  <a:pt x="1864" y="15351"/>
                </a:lnTo>
                <a:lnTo>
                  <a:pt x="2033" y="15323"/>
                </a:lnTo>
                <a:lnTo>
                  <a:pt x="2225" y="15238"/>
                </a:lnTo>
                <a:lnTo>
                  <a:pt x="2428" y="15153"/>
                </a:lnTo>
                <a:lnTo>
                  <a:pt x="2745" y="15026"/>
                </a:lnTo>
                <a:lnTo>
                  <a:pt x="3005" y="14913"/>
                </a:lnTo>
                <a:lnTo>
                  <a:pt x="3264" y="14828"/>
                </a:lnTo>
                <a:lnTo>
                  <a:pt x="3513" y="14800"/>
                </a:lnTo>
                <a:lnTo>
                  <a:pt x="3615" y="14828"/>
                </a:lnTo>
                <a:lnTo>
                  <a:pt x="3728" y="14857"/>
                </a:lnTo>
                <a:lnTo>
                  <a:pt x="3807" y="14913"/>
                </a:lnTo>
                <a:lnTo>
                  <a:pt x="3920" y="14998"/>
                </a:lnTo>
                <a:lnTo>
                  <a:pt x="4010" y="15097"/>
                </a:lnTo>
                <a:lnTo>
                  <a:pt x="4089" y="15238"/>
                </a:lnTo>
                <a:lnTo>
                  <a:pt x="4179" y="15408"/>
                </a:lnTo>
                <a:lnTo>
                  <a:pt x="4247" y="15620"/>
                </a:lnTo>
                <a:lnTo>
                  <a:pt x="4326" y="15860"/>
                </a:lnTo>
                <a:lnTo>
                  <a:pt x="4394" y="16129"/>
                </a:lnTo>
                <a:lnTo>
                  <a:pt x="4439" y="16440"/>
                </a:lnTo>
                <a:lnTo>
                  <a:pt x="4507" y="16737"/>
                </a:lnTo>
                <a:lnTo>
                  <a:pt x="4552" y="17090"/>
                </a:lnTo>
                <a:lnTo>
                  <a:pt x="4575" y="17443"/>
                </a:lnTo>
                <a:lnTo>
                  <a:pt x="4586" y="17825"/>
                </a:lnTo>
                <a:lnTo>
                  <a:pt x="4586" y="18193"/>
                </a:lnTo>
                <a:lnTo>
                  <a:pt x="4586" y="18574"/>
                </a:lnTo>
                <a:lnTo>
                  <a:pt x="4586" y="18984"/>
                </a:lnTo>
                <a:lnTo>
                  <a:pt x="4552" y="19366"/>
                </a:lnTo>
                <a:lnTo>
                  <a:pt x="4507" y="19748"/>
                </a:lnTo>
                <a:lnTo>
                  <a:pt x="4462" y="20129"/>
                </a:lnTo>
                <a:lnTo>
                  <a:pt x="4371" y="20483"/>
                </a:lnTo>
                <a:lnTo>
                  <a:pt x="4292" y="20836"/>
                </a:lnTo>
                <a:lnTo>
                  <a:pt x="4202" y="21161"/>
                </a:lnTo>
                <a:lnTo>
                  <a:pt x="4744" y="21161"/>
                </a:lnTo>
                <a:lnTo>
                  <a:pt x="5264" y="21161"/>
                </a:lnTo>
                <a:lnTo>
                  <a:pt x="5784" y="21161"/>
                </a:lnTo>
                <a:lnTo>
                  <a:pt x="6235" y="21161"/>
                </a:lnTo>
                <a:lnTo>
                  <a:pt x="6676" y="21161"/>
                </a:lnTo>
                <a:lnTo>
                  <a:pt x="7060" y="21161"/>
                </a:lnTo>
                <a:lnTo>
                  <a:pt x="7410" y="21161"/>
                </a:lnTo>
                <a:lnTo>
                  <a:pt x="7670" y="21161"/>
                </a:lnTo>
                <a:lnTo>
                  <a:pt x="8020" y="21020"/>
                </a:lnTo>
                <a:lnTo>
                  <a:pt x="8303" y="20893"/>
                </a:lnTo>
                <a:lnTo>
                  <a:pt x="8563" y="20695"/>
                </a:lnTo>
                <a:lnTo>
                  <a:pt x="8800" y="20511"/>
                </a:lnTo>
                <a:lnTo>
                  <a:pt x="8969" y="20285"/>
                </a:lnTo>
                <a:lnTo>
                  <a:pt x="9150" y="20045"/>
                </a:lnTo>
                <a:lnTo>
                  <a:pt x="9252" y="19804"/>
                </a:lnTo>
                <a:lnTo>
                  <a:pt x="9342" y="19550"/>
                </a:lnTo>
                <a:lnTo>
                  <a:pt x="9410" y="19281"/>
                </a:lnTo>
                <a:lnTo>
                  <a:pt x="9433" y="19013"/>
                </a:lnTo>
                <a:lnTo>
                  <a:pt x="9433" y="18744"/>
                </a:lnTo>
                <a:lnTo>
                  <a:pt x="9387" y="18504"/>
                </a:lnTo>
                <a:lnTo>
                  <a:pt x="9320" y="18221"/>
                </a:lnTo>
                <a:lnTo>
                  <a:pt x="9207" y="17981"/>
                </a:lnTo>
                <a:lnTo>
                  <a:pt x="9105" y="17740"/>
                </a:lnTo>
                <a:lnTo>
                  <a:pt x="8924" y="17514"/>
                </a:lnTo>
                <a:lnTo>
                  <a:pt x="8777" y="17274"/>
                </a:lnTo>
                <a:lnTo>
                  <a:pt x="8642" y="17034"/>
                </a:lnTo>
                <a:lnTo>
                  <a:pt x="8563" y="16765"/>
                </a:lnTo>
                <a:lnTo>
                  <a:pt x="8472" y="16468"/>
                </a:lnTo>
                <a:lnTo>
                  <a:pt x="8450" y="16157"/>
                </a:lnTo>
                <a:lnTo>
                  <a:pt x="8450" y="15860"/>
                </a:lnTo>
                <a:lnTo>
                  <a:pt x="8472" y="15563"/>
                </a:lnTo>
                <a:lnTo>
                  <a:pt x="8540" y="15267"/>
                </a:lnTo>
                <a:lnTo>
                  <a:pt x="8642" y="14998"/>
                </a:lnTo>
                <a:lnTo>
                  <a:pt x="8777" y="14729"/>
                </a:lnTo>
                <a:lnTo>
                  <a:pt x="8868" y="14616"/>
                </a:lnTo>
                <a:lnTo>
                  <a:pt x="8969" y="14475"/>
                </a:lnTo>
                <a:lnTo>
                  <a:pt x="9060" y="14376"/>
                </a:lnTo>
                <a:lnTo>
                  <a:pt x="9184" y="14291"/>
                </a:lnTo>
                <a:lnTo>
                  <a:pt x="9297" y="14206"/>
                </a:lnTo>
                <a:lnTo>
                  <a:pt x="9433" y="14121"/>
                </a:lnTo>
                <a:lnTo>
                  <a:pt x="9579" y="14051"/>
                </a:lnTo>
                <a:lnTo>
                  <a:pt x="9726" y="13994"/>
                </a:lnTo>
                <a:lnTo>
                  <a:pt x="9884" y="13938"/>
                </a:lnTo>
                <a:lnTo>
                  <a:pt x="10054" y="13909"/>
                </a:lnTo>
                <a:lnTo>
                  <a:pt x="10257" y="13881"/>
                </a:lnTo>
                <a:lnTo>
                  <a:pt x="10449" y="13881"/>
                </a:lnTo>
                <a:lnTo>
                  <a:pt x="10664" y="13881"/>
                </a:lnTo>
                <a:lnTo>
                  <a:pt x="10856" y="13909"/>
                </a:lnTo>
                <a:lnTo>
                  <a:pt x="11037" y="13966"/>
                </a:lnTo>
                <a:lnTo>
                  <a:pt x="11206" y="14023"/>
                </a:lnTo>
                <a:lnTo>
                  <a:pt x="11353" y="14093"/>
                </a:lnTo>
                <a:lnTo>
                  <a:pt x="11511" y="14178"/>
                </a:lnTo>
                <a:lnTo>
                  <a:pt x="11635" y="14263"/>
                </a:lnTo>
                <a:lnTo>
                  <a:pt x="11748" y="14376"/>
                </a:lnTo>
                <a:lnTo>
                  <a:pt x="11861" y="14475"/>
                </a:lnTo>
                <a:lnTo>
                  <a:pt x="11941" y="14616"/>
                </a:lnTo>
                <a:lnTo>
                  <a:pt x="12031" y="14758"/>
                </a:lnTo>
                <a:lnTo>
                  <a:pt x="12099" y="14885"/>
                </a:lnTo>
                <a:lnTo>
                  <a:pt x="12200" y="15210"/>
                </a:lnTo>
                <a:lnTo>
                  <a:pt x="12268" y="15507"/>
                </a:lnTo>
                <a:lnTo>
                  <a:pt x="12291" y="15832"/>
                </a:lnTo>
                <a:lnTo>
                  <a:pt x="12291" y="16157"/>
                </a:lnTo>
                <a:lnTo>
                  <a:pt x="12246" y="16482"/>
                </a:lnTo>
                <a:lnTo>
                  <a:pt x="12178" y="16807"/>
                </a:lnTo>
                <a:lnTo>
                  <a:pt x="12099" y="17090"/>
                </a:lnTo>
                <a:lnTo>
                  <a:pt x="12008" y="17330"/>
                </a:lnTo>
                <a:lnTo>
                  <a:pt x="11884" y="17542"/>
                </a:lnTo>
                <a:lnTo>
                  <a:pt x="11748" y="17712"/>
                </a:lnTo>
                <a:lnTo>
                  <a:pt x="11613" y="17839"/>
                </a:lnTo>
                <a:lnTo>
                  <a:pt x="11489" y="18037"/>
                </a:lnTo>
                <a:lnTo>
                  <a:pt x="11398" y="18221"/>
                </a:lnTo>
                <a:lnTo>
                  <a:pt x="11319" y="18447"/>
                </a:lnTo>
                <a:lnTo>
                  <a:pt x="11251" y="18659"/>
                </a:lnTo>
                <a:lnTo>
                  <a:pt x="11206" y="18900"/>
                </a:lnTo>
                <a:lnTo>
                  <a:pt x="11184" y="19154"/>
                </a:lnTo>
                <a:lnTo>
                  <a:pt x="11184" y="19423"/>
                </a:lnTo>
                <a:lnTo>
                  <a:pt x="11229" y="19663"/>
                </a:lnTo>
                <a:lnTo>
                  <a:pt x="11297" y="19903"/>
                </a:lnTo>
                <a:lnTo>
                  <a:pt x="11376" y="20158"/>
                </a:lnTo>
                <a:lnTo>
                  <a:pt x="11511" y="20398"/>
                </a:lnTo>
                <a:lnTo>
                  <a:pt x="11681" y="20610"/>
                </a:lnTo>
                <a:lnTo>
                  <a:pt x="11884" y="20808"/>
                </a:lnTo>
                <a:lnTo>
                  <a:pt x="12121" y="20992"/>
                </a:lnTo>
                <a:lnTo>
                  <a:pt x="12404" y="21161"/>
                </a:lnTo>
                <a:lnTo>
                  <a:pt x="12528" y="21190"/>
                </a:lnTo>
                <a:lnTo>
                  <a:pt x="12856" y="21274"/>
                </a:lnTo>
                <a:lnTo>
                  <a:pt x="13330" y="21373"/>
                </a:lnTo>
                <a:lnTo>
                  <a:pt x="13963" y="21486"/>
                </a:lnTo>
                <a:lnTo>
                  <a:pt x="14313" y="21543"/>
                </a:lnTo>
                <a:lnTo>
                  <a:pt x="14652" y="21571"/>
                </a:lnTo>
                <a:lnTo>
                  <a:pt x="15025" y="21600"/>
                </a:lnTo>
                <a:lnTo>
                  <a:pt x="15409" y="21600"/>
                </a:lnTo>
                <a:lnTo>
                  <a:pt x="15782" y="21600"/>
                </a:lnTo>
                <a:lnTo>
                  <a:pt x="16177" y="21571"/>
                </a:lnTo>
                <a:lnTo>
                  <a:pt x="16516" y="21486"/>
                </a:lnTo>
                <a:lnTo>
                  <a:pt x="16889" y="21402"/>
                </a:lnTo>
                <a:lnTo>
                  <a:pt x="16821" y="21190"/>
                </a:lnTo>
                <a:lnTo>
                  <a:pt x="16776" y="20935"/>
                </a:lnTo>
                <a:lnTo>
                  <a:pt x="16742" y="20667"/>
                </a:lnTo>
                <a:lnTo>
                  <a:pt x="16719" y="20370"/>
                </a:lnTo>
                <a:lnTo>
                  <a:pt x="16697" y="19719"/>
                </a:lnTo>
                <a:lnTo>
                  <a:pt x="16697" y="19013"/>
                </a:lnTo>
                <a:lnTo>
                  <a:pt x="16719" y="18306"/>
                </a:lnTo>
                <a:lnTo>
                  <a:pt x="16753" y="17599"/>
                </a:lnTo>
                <a:lnTo>
                  <a:pt x="16821" y="16949"/>
                </a:lnTo>
                <a:lnTo>
                  <a:pt x="16889" y="16383"/>
                </a:lnTo>
                <a:lnTo>
                  <a:pt x="16934" y="16129"/>
                </a:lnTo>
                <a:lnTo>
                  <a:pt x="17002" y="15945"/>
                </a:lnTo>
                <a:lnTo>
                  <a:pt x="17081" y="15790"/>
                </a:lnTo>
                <a:lnTo>
                  <a:pt x="17194" y="15648"/>
                </a:lnTo>
                <a:lnTo>
                  <a:pt x="17318" y="15563"/>
                </a:lnTo>
                <a:lnTo>
                  <a:pt x="17453" y="15507"/>
                </a:lnTo>
                <a:lnTo>
                  <a:pt x="17600" y="15450"/>
                </a:lnTo>
                <a:lnTo>
                  <a:pt x="17758" y="15450"/>
                </a:lnTo>
                <a:lnTo>
                  <a:pt x="17905" y="15479"/>
                </a:lnTo>
                <a:lnTo>
                  <a:pt x="18064" y="15535"/>
                </a:lnTo>
                <a:lnTo>
                  <a:pt x="18233" y="15620"/>
                </a:lnTo>
                <a:lnTo>
                  <a:pt x="18380" y="15733"/>
                </a:lnTo>
                <a:lnTo>
                  <a:pt x="18561" y="15832"/>
                </a:lnTo>
                <a:lnTo>
                  <a:pt x="18707" y="15973"/>
                </a:lnTo>
                <a:lnTo>
                  <a:pt x="18866" y="16129"/>
                </a:lnTo>
                <a:lnTo>
                  <a:pt x="18990" y="16327"/>
                </a:lnTo>
                <a:lnTo>
                  <a:pt x="19125" y="16482"/>
                </a:lnTo>
                <a:lnTo>
                  <a:pt x="19295" y="16624"/>
                </a:lnTo>
                <a:lnTo>
                  <a:pt x="19464" y="16737"/>
                </a:lnTo>
                <a:lnTo>
                  <a:pt x="19668" y="16807"/>
                </a:lnTo>
                <a:lnTo>
                  <a:pt x="19860" y="16836"/>
                </a:lnTo>
                <a:lnTo>
                  <a:pt x="20052" y="16864"/>
                </a:lnTo>
                <a:lnTo>
                  <a:pt x="20266" y="16836"/>
                </a:lnTo>
                <a:lnTo>
                  <a:pt x="20470" y="16793"/>
                </a:lnTo>
                <a:lnTo>
                  <a:pt x="20662" y="16708"/>
                </a:lnTo>
                <a:lnTo>
                  <a:pt x="20854" y="16567"/>
                </a:lnTo>
                <a:lnTo>
                  <a:pt x="21035" y="16412"/>
                </a:lnTo>
                <a:lnTo>
                  <a:pt x="21182" y="16214"/>
                </a:lnTo>
                <a:lnTo>
                  <a:pt x="21340" y="16002"/>
                </a:lnTo>
                <a:lnTo>
                  <a:pt x="21441" y="15733"/>
                </a:lnTo>
                <a:lnTo>
                  <a:pt x="21532" y="15436"/>
                </a:lnTo>
                <a:lnTo>
                  <a:pt x="21600" y="15083"/>
                </a:lnTo>
                <a:lnTo>
                  <a:pt x="21600" y="14885"/>
                </a:lnTo>
                <a:lnTo>
                  <a:pt x="21600" y="14729"/>
                </a:lnTo>
                <a:lnTo>
                  <a:pt x="21600" y="14531"/>
                </a:lnTo>
                <a:lnTo>
                  <a:pt x="21577" y="14376"/>
                </a:lnTo>
                <a:lnTo>
                  <a:pt x="21532" y="14206"/>
                </a:lnTo>
                <a:lnTo>
                  <a:pt x="21487" y="14051"/>
                </a:lnTo>
                <a:lnTo>
                  <a:pt x="21419" y="13909"/>
                </a:lnTo>
                <a:lnTo>
                  <a:pt x="21351" y="13768"/>
                </a:lnTo>
                <a:lnTo>
                  <a:pt x="21204" y="13500"/>
                </a:lnTo>
                <a:lnTo>
                  <a:pt x="21035" y="13287"/>
                </a:lnTo>
                <a:lnTo>
                  <a:pt x="20809" y="13090"/>
                </a:lnTo>
                <a:lnTo>
                  <a:pt x="20594" y="12962"/>
                </a:lnTo>
                <a:lnTo>
                  <a:pt x="20357" y="12821"/>
                </a:lnTo>
                <a:lnTo>
                  <a:pt x="20120" y="12764"/>
                </a:lnTo>
                <a:lnTo>
                  <a:pt x="19882" y="12708"/>
                </a:lnTo>
                <a:lnTo>
                  <a:pt x="19645" y="12736"/>
                </a:lnTo>
                <a:lnTo>
                  <a:pt x="19430" y="12793"/>
                </a:lnTo>
                <a:lnTo>
                  <a:pt x="19227" y="12906"/>
                </a:lnTo>
                <a:lnTo>
                  <a:pt x="19148" y="12962"/>
                </a:lnTo>
                <a:lnTo>
                  <a:pt x="19058" y="13047"/>
                </a:lnTo>
                <a:lnTo>
                  <a:pt x="18990" y="13146"/>
                </a:lnTo>
                <a:lnTo>
                  <a:pt x="18911" y="13259"/>
                </a:lnTo>
                <a:lnTo>
                  <a:pt x="18775" y="13471"/>
                </a:lnTo>
                <a:lnTo>
                  <a:pt x="18628" y="13641"/>
                </a:lnTo>
                <a:lnTo>
                  <a:pt x="18470" y="13740"/>
                </a:lnTo>
                <a:lnTo>
                  <a:pt x="18301" y="13825"/>
                </a:lnTo>
                <a:lnTo>
                  <a:pt x="18143" y="13853"/>
                </a:lnTo>
                <a:lnTo>
                  <a:pt x="17973" y="13881"/>
                </a:lnTo>
                <a:lnTo>
                  <a:pt x="17804" y="13853"/>
                </a:lnTo>
                <a:lnTo>
                  <a:pt x="17646" y="13796"/>
                </a:lnTo>
                <a:lnTo>
                  <a:pt x="17499" y="13726"/>
                </a:lnTo>
                <a:lnTo>
                  <a:pt x="17341" y="13641"/>
                </a:lnTo>
                <a:lnTo>
                  <a:pt x="17216" y="13528"/>
                </a:lnTo>
                <a:lnTo>
                  <a:pt x="17103" y="13386"/>
                </a:lnTo>
                <a:lnTo>
                  <a:pt x="17024" y="13259"/>
                </a:lnTo>
                <a:lnTo>
                  <a:pt x="16934" y="13118"/>
                </a:lnTo>
                <a:lnTo>
                  <a:pt x="16889" y="12991"/>
                </a:lnTo>
                <a:lnTo>
                  <a:pt x="16889" y="12849"/>
                </a:lnTo>
                <a:lnTo>
                  <a:pt x="16889" y="12383"/>
                </a:lnTo>
                <a:lnTo>
                  <a:pt x="16889" y="11662"/>
                </a:lnTo>
                <a:lnTo>
                  <a:pt x="16889" y="10701"/>
                </a:lnTo>
                <a:lnTo>
                  <a:pt x="16889" y="9640"/>
                </a:lnTo>
                <a:lnTo>
                  <a:pt x="16889" y="8566"/>
                </a:lnTo>
                <a:lnTo>
                  <a:pt x="16889" y="7478"/>
                </a:lnTo>
                <a:lnTo>
                  <a:pt x="16889" y="6502"/>
                </a:lnTo>
                <a:lnTo>
                  <a:pt x="16889" y="5739"/>
                </a:lnTo>
                <a:lnTo>
                  <a:pt x="16674" y="5894"/>
                </a:lnTo>
                <a:lnTo>
                  <a:pt x="16414" y="6036"/>
                </a:lnTo>
                <a:lnTo>
                  <a:pt x="16154" y="6177"/>
                </a:lnTo>
                <a:lnTo>
                  <a:pt x="15849" y="6248"/>
                </a:lnTo>
                <a:lnTo>
                  <a:pt x="15544" y="6304"/>
                </a:lnTo>
                <a:lnTo>
                  <a:pt x="15217" y="6332"/>
                </a:lnTo>
                <a:lnTo>
                  <a:pt x="14866" y="6361"/>
                </a:lnTo>
                <a:lnTo>
                  <a:pt x="14550" y="6361"/>
                </a:lnTo>
                <a:lnTo>
                  <a:pt x="14200" y="6332"/>
                </a:lnTo>
                <a:lnTo>
                  <a:pt x="13850" y="6276"/>
                </a:lnTo>
                <a:lnTo>
                  <a:pt x="13522" y="6219"/>
                </a:lnTo>
                <a:lnTo>
                  <a:pt x="13206" y="6149"/>
                </a:lnTo>
                <a:lnTo>
                  <a:pt x="12901" y="6064"/>
                </a:lnTo>
                <a:lnTo>
                  <a:pt x="12618" y="5951"/>
                </a:lnTo>
                <a:lnTo>
                  <a:pt x="12358" y="5838"/>
                </a:lnTo>
                <a:lnTo>
                  <a:pt x="12121" y="5739"/>
                </a:lnTo>
                <a:lnTo>
                  <a:pt x="11941" y="5626"/>
                </a:lnTo>
                <a:lnTo>
                  <a:pt x="11794" y="5513"/>
                </a:lnTo>
                <a:lnTo>
                  <a:pt x="11658" y="5414"/>
                </a:lnTo>
                <a:lnTo>
                  <a:pt x="11556" y="5301"/>
                </a:lnTo>
                <a:lnTo>
                  <a:pt x="11466" y="5187"/>
                </a:lnTo>
                <a:lnTo>
                  <a:pt x="11398" y="5089"/>
                </a:lnTo>
                <a:lnTo>
                  <a:pt x="11376" y="4947"/>
                </a:lnTo>
                <a:lnTo>
                  <a:pt x="11353" y="4834"/>
                </a:lnTo>
                <a:lnTo>
                  <a:pt x="11353" y="4707"/>
                </a:lnTo>
                <a:lnTo>
                  <a:pt x="11376" y="4565"/>
                </a:lnTo>
                <a:lnTo>
                  <a:pt x="11443" y="4410"/>
                </a:lnTo>
                <a:lnTo>
                  <a:pt x="11511" y="4240"/>
                </a:lnTo>
                <a:lnTo>
                  <a:pt x="11703" y="3887"/>
                </a:lnTo>
                <a:lnTo>
                  <a:pt x="11986" y="3505"/>
                </a:lnTo>
                <a:lnTo>
                  <a:pt x="12144" y="3265"/>
                </a:lnTo>
                <a:lnTo>
                  <a:pt x="12246" y="3025"/>
                </a:lnTo>
                <a:lnTo>
                  <a:pt x="12336" y="2756"/>
                </a:lnTo>
                <a:lnTo>
                  <a:pt x="12404" y="2445"/>
                </a:lnTo>
                <a:lnTo>
                  <a:pt x="12438" y="2176"/>
                </a:lnTo>
                <a:lnTo>
                  <a:pt x="12438" y="1880"/>
                </a:lnTo>
                <a:lnTo>
                  <a:pt x="12404" y="1583"/>
                </a:lnTo>
                <a:lnTo>
                  <a:pt x="12336" y="1314"/>
                </a:lnTo>
                <a:lnTo>
                  <a:pt x="12246" y="1046"/>
                </a:lnTo>
                <a:lnTo>
                  <a:pt x="12099" y="791"/>
                </a:lnTo>
                <a:lnTo>
                  <a:pt x="12008" y="692"/>
                </a:lnTo>
                <a:lnTo>
                  <a:pt x="11918" y="579"/>
                </a:lnTo>
                <a:lnTo>
                  <a:pt x="11816" y="466"/>
                </a:lnTo>
                <a:lnTo>
                  <a:pt x="11703" y="381"/>
                </a:lnTo>
                <a:lnTo>
                  <a:pt x="11579" y="310"/>
                </a:lnTo>
                <a:lnTo>
                  <a:pt x="11443" y="226"/>
                </a:lnTo>
                <a:lnTo>
                  <a:pt x="11297" y="169"/>
                </a:lnTo>
                <a:lnTo>
                  <a:pt x="11138" y="113"/>
                </a:lnTo>
                <a:lnTo>
                  <a:pt x="10969" y="56"/>
                </a:lnTo>
                <a:lnTo>
                  <a:pt x="10800" y="28"/>
                </a:lnTo>
                <a:lnTo>
                  <a:pt x="10619" y="28"/>
                </a:lnTo>
                <a:lnTo>
                  <a:pt x="10404" y="28"/>
                </a:lnTo>
                <a:lnTo>
                  <a:pt x="10257" y="28"/>
                </a:lnTo>
                <a:lnTo>
                  <a:pt x="10076" y="56"/>
                </a:lnTo>
                <a:lnTo>
                  <a:pt x="9952" y="84"/>
                </a:lnTo>
                <a:lnTo>
                  <a:pt x="9794" y="141"/>
                </a:lnTo>
                <a:lnTo>
                  <a:pt x="9692" y="226"/>
                </a:lnTo>
                <a:lnTo>
                  <a:pt x="9557" y="282"/>
                </a:lnTo>
                <a:lnTo>
                  <a:pt x="9455" y="381"/>
                </a:lnTo>
                <a:lnTo>
                  <a:pt x="9365" y="466"/>
                </a:lnTo>
                <a:lnTo>
                  <a:pt x="9274" y="579"/>
                </a:lnTo>
                <a:lnTo>
                  <a:pt x="9184" y="692"/>
                </a:lnTo>
                <a:lnTo>
                  <a:pt x="9128" y="791"/>
                </a:lnTo>
                <a:lnTo>
                  <a:pt x="9060" y="932"/>
                </a:lnTo>
                <a:lnTo>
                  <a:pt x="8969" y="1201"/>
                </a:lnTo>
                <a:lnTo>
                  <a:pt x="8913" y="1498"/>
                </a:lnTo>
                <a:lnTo>
                  <a:pt x="8890" y="1795"/>
                </a:lnTo>
                <a:lnTo>
                  <a:pt x="8890" y="2120"/>
                </a:lnTo>
                <a:lnTo>
                  <a:pt x="8913" y="2445"/>
                </a:lnTo>
                <a:lnTo>
                  <a:pt x="8969" y="2756"/>
                </a:lnTo>
                <a:lnTo>
                  <a:pt x="9060" y="3081"/>
                </a:lnTo>
                <a:lnTo>
                  <a:pt x="9173" y="3378"/>
                </a:lnTo>
                <a:lnTo>
                  <a:pt x="9297" y="3647"/>
                </a:lnTo>
                <a:lnTo>
                  <a:pt x="9466" y="3887"/>
                </a:lnTo>
                <a:lnTo>
                  <a:pt x="9579" y="4085"/>
                </a:lnTo>
                <a:lnTo>
                  <a:pt x="9670" y="4269"/>
                </a:lnTo>
                <a:lnTo>
                  <a:pt x="9726" y="4467"/>
                </a:lnTo>
                <a:lnTo>
                  <a:pt x="9771" y="4650"/>
                </a:lnTo>
                <a:lnTo>
                  <a:pt x="9771" y="4834"/>
                </a:lnTo>
                <a:lnTo>
                  <a:pt x="9749" y="5032"/>
                </a:lnTo>
                <a:lnTo>
                  <a:pt x="9715" y="5216"/>
                </a:lnTo>
                <a:lnTo>
                  <a:pt x="9625" y="5385"/>
                </a:lnTo>
                <a:lnTo>
                  <a:pt x="9534" y="5513"/>
                </a:lnTo>
                <a:lnTo>
                  <a:pt x="9410" y="5626"/>
                </a:lnTo>
                <a:lnTo>
                  <a:pt x="9229" y="5710"/>
                </a:lnTo>
                <a:lnTo>
                  <a:pt x="9060" y="5767"/>
                </a:lnTo>
                <a:lnTo>
                  <a:pt x="8845" y="5767"/>
                </a:lnTo>
                <a:lnTo>
                  <a:pt x="8585" y="5739"/>
                </a:lnTo>
                <a:lnTo>
                  <a:pt x="8325" y="5654"/>
                </a:lnTo>
                <a:lnTo>
                  <a:pt x="8020" y="5513"/>
                </a:lnTo>
                <a:lnTo>
                  <a:pt x="7840" y="5442"/>
                </a:lnTo>
                <a:lnTo>
                  <a:pt x="7648" y="5385"/>
                </a:lnTo>
                <a:lnTo>
                  <a:pt x="7433" y="5329"/>
                </a:lnTo>
                <a:lnTo>
                  <a:pt x="7241" y="5301"/>
                </a:lnTo>
                <a:lnTo>
                  <a:pt x="6755" y="5301"/>
                </a:lnTo>
                <a:lnTo>
                  <a:pt x="6281" y="5329"/>
                </a:lnTo>
                <a:lnTo>
                  <a:pt x="5784" y="5385"/>
                </a:lnTo>
                <a:lnTo>
                  <a:pt x="5264" y="5498"/>
                </a:lnTo>
                <a:lnTo>
                  <a:pt x="4744" y="5597"/>
                </a:lnTo>
                <a:lnTo>
                  <a:pt x="4247" y="5739"/>
                </a:lnTo>
                <a:lnTo>
                  <a:pt x="4202" y="5894"/>
                </a:lnTo>
                <a:lnTo>
                  <a:pt x="4202" y="6191"/>
                </a:lnTo>
                <a:lnTo>
                  <a:pt x="4202" y="6545"/>
                </a:lnTo>
                <a:lnTo>
                  <a:pt x="4225" y="6954"/>
                </a:lnTo>
                <a:lnTo>
                  <a:pt x="4315" y="7930"/>
                </a:lnTo>
                <a:lnTo>
                  <a:pt x="4394" y="9018"/>
                </a:lnTo>
                <a:lnTo>
                  <a:pt x="4439" y="9570"/>
                </a:lnTo>
                <a:lnTo>
                  <a:pt x="4462" y="10107"/>
                </a:lnTo>
                <a:lnTo>
                  <a:pt x="4484" y="10630"/>
                </a:lnTo>
                <a:lnTo>
                  <a:pt x="4507" y="11082"/>
                </a:lnTo>
                <a:lnTo>
                  <a:pt x="4484" y="11520"/>
                </a:lnTo>
                <a:lnTo>
                  <a:pt x="4439" y="11874"/>
                </a:lnTo>
                <a:lnTo>
                  <a:pt x="4394" y="12029"/>
                </a:lnTo>
                <a:lnTo>
                  <a:pt x="4349" y="12171"/>
                </a:lnTo>
                <a:lnTo>
                  <a:pt x="4315" y="12284"/>
                </a:lnTo>
                <a:lnTo>
                  <a:pt x="4247" y="12354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29" name="Puzzle4"/>
          <p:cNvSpPr>
            <a:spLocks noEditPoints="1" noChangeArrowheads="1"/>
          </p:cNvSpPr>
          <p:nvPr/>
        </p:nvSpPr>
        <p:spPr bwMode="auto">
          <a:xfrm>
            <a:off x="5579771" y="4654985"/>
            <a:ext cx="974150" cy="1422845"/>
          </a:xfrm>
          <a:custGeom>
            <a:avLst/>
            <a:gdLst>
              <a:gd name="T0" fmla="*/ 8307 w 21600"/>
              <a:gd name="T1" fmla="*/ 11593 h 21600"/>
              <a:gd name="T2" fmla="*/ 453 w 21600"/>
              <a:gd name="T3" fmla="*/ 16938 h 21600"/>
              <a:gd name="T4" fmla="*/ 11500 w 21600"/>
              <a:gd name="T5" fmla="*/ 21600 h 21600"/>
              <a:gd name="T6" fmla="*/ 20920 w 21600"/>
              <a:gd name="T7" fmla="*/ 16751 h 21600"/>
              <a:gd name="T8" fmla="*/ 13972 w 21600"/>
              <a:gd name="T9" fmla="*/ 10888 h 21600"/>
              <a:gd name="T10" fmla="*/ 21033 w 21600"/>
              <a:gd name="T11" fmla="*/ 4716 h 21600"/>
              <a:gd name="T12" fmla="*/ 11102 w 21600"/>
              <a:gd name="T13" fmla="*/ 11 h 21600"/>
              <a:gd name="T14" fmla="*/ 453 w 21600"/>
              <a:gd name="T15" fmla="*/ 4716 h 21600"/>
              <a:gd name="T16" fmla="*/ 2076 w 21600"/>
              <a:gd name="T17" fmla="*/ 5664 h 21600"/>
              <a:gd name="T18" fmla="*/ 20203 w 21600"/>
              <a:gd name="T19" fmla="*/ 1598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3813" y="10590"/>
                </a:moveTo>
                <a:lnTo>
                  <a:pt x="3927" y="10513"/>
                </a:lnTo>
                <a:lnTo>
                  <a:pt x="4078" y="10425"/>
                </a:lnTo>
                <a:lnTo>
                  <a:pt x="4210" y="10359"/>
                </a:lnTo>
                <a:lnTo>
                  <a:pt x="4361" y="10315"/>
                </a:lnTo>
                <a:lnTo>
                  <a:pt x="4682" y="10237"/>
                </a:lnTo>
                <a:lnTo>
                  <a:pt x="5041" y="10193"/>
                </a:lnTo>
                <a:lnTo>
                  <a:pt x="5456" y="10171"/>
                </a:lnTo>
                <a:lnTo>
                  <a:pt x="5853" y="10193"/>
                </a:lnTo>
                <a:lnTo>
                  <a:pt x="6249" y="10260"/>
                </a:lnTo>
                <a:lnTo>
                  <a:pt x="6646" y="10337"/>
                </a:lnTo>
                <a:lnTo>
                  <a:pt x="7004" y="10469"/>
                </a:lnTo>
                <a:lnTo>
                  <a:pt x="7363" y="10612"/>
                </a:lnTo>
                <a:lnTo>
                  <a:pt x="7665" y="10788"/>
                </a:lnTo>
                <a:lnTo>
                  <a:pt x="7911" y="10998"/>
                </a:lnTo>
                <a:lnTo>
                  <a:pt x="8024" y="11097"/>
                </a:lnTo>
                <a:lnTo>
                  <a:pt x="8137" y="11207"/>
                </a:lnTo>
                <a:lnTo>
                  <a:pt x="8194" y="11340"/>
                </a:lnTo>
                <a:lnTo>
                  <a:pt x="8269" y="11461"/>
                </a:lnTo>
                <a:lnTo>
                  <a:pt x="8307" y="11593"/>
                </a:lnTo>
                <a:lnTo>
                  <a:pt x="8307" y="11714"/>
                </a:lnTo>
                <a:lnTo>
                  <a:pt x="8307" y="11868"/>
                </a:lnTo>
                <a:lnTo>
                  <a:pt x="8307" y="12012"/>
                </a:lnTo>
                <a:lnTo>
                  <a:pt x="8194" y="12265"/>
                </a:lnTo>
                <a:lnTo>
                  <a:pt x="8062" y="12519"/>
                </a:lnTo>
                <a:lnTo>
                  <a:pt x="7873" y="12706"/>
                </a:lnTo>
                <a:lnTo>
                  <a:pt x="7627" y="12904"/>
                </a:lnTo>
                <a:lnTo>
                  <a:pt x="7363" y="13048"/>
                </a:lnTo>
                <a:lnTo>
                  <a:pt x="7080" y="13180"/>
                </a:lnTo>
                <a:lnTo>
                  <a:pt x="6759" y="13257"/>
                </a:lnTo>
                <a:lnTo>
                  <a:pt x="6419" y="13345"/>
                </a:lnTo>
                <a:lnTo>
                  <a:pt x="6098" y="13389"/>
                </a:lnTo>
                <a:lnTo>
                  <a:pt x="5739" y="13389"/>
                </a:lnTo>
                <a:lnTo>
                  <a:pt x="5418" y="13389"/>
                </a:lnTo>
                <a:lnTo>
                  <a:pt x="5079" y="13345"/>
                </a:lnTo>
                <a:lnTo>
                  <a:pt x="4758" y="13301"/>
                </a:lnTo>
                <a:lnTo>
                  <a:pt x="4474" y="13213"/>
                </a:lnTo>
                <a:lnTo>
                  <a:pt x="4172" y="13114"/>
                </a:lnTo>
                <a:lnTo>
                  <a:pt x="3965" y="12982"/>
                </a:lnTo>
                <a:lnTo>
                  <a:pt x="3738" y="12838"/>
                </a:lnTo>
                <a:lnTo>
                  <a:pt x="3493" y="12706"/>
                </a:lnTo>
                <a:lnTo>
                  <a:pt x="3228" y="12607"/>
                </a:lnTo>
                <a:lnTo>
                  <a:pt x="2945" y="12519"/>
                </a:lnTo>
                <a:lnTo>
                  <a:pt x="2700" y="12431"/>
                </a:lnTo>
                <a:lnTo>
                  <a:pt x="2397" y="12375"/>
                </a:lnTo>
                <a:lnTo>
                  <a:pt x="2152" y="12331"/>
                </a:lnTo>
                <a:lnTo>
                  <a:pt x="1888" y="12309"/>
                </a:lnTo>
                <a:lnTo>
                  <a:pt x="1642" y="12309"/>
                </a:lnTo>
                <a:lnTo>
                  <a:pt x="1397" y="12331"/>
                </a:lnTo>
                <a:lnTo>
                  <a:pt x="1170" y="12397"/>
                </a:lnTo>
                <a:lnTo>
                  <a:pt x="962" y="12453"/>
                </a:lnTo>
                <a:lnTo>
                  <a:pt x="774" y="12563"/>
                </a:lnTo>
                <a:lnTo>
                  <a:pt x="623" y="12684"/>
                </a:lnTo>
                <a:lnTo>
                  <a:pt x="528" y="12838"/>
                </a:lnTo>
                <a:lnTo>
                  <a:pt x="453" y="13026"/>
                </a:lnTo>
                <a:lnTo>
                  <a:pt x="339" y="13477"/>
                </a:lnTo>
                <a:lnTo>
                  <a:pt x="226" y="13984"/>
                </a:lnTo>
                <a:lnTo>
                  <a:pt x="151" y="14535"/>
                </a:lnTo>
                <a:lnTo>
                  <a:pt x="113" y="15075"/>
                </a:lnTo>
                <a:lnTo>
                  <a:pt x="113" y="15626"/>
                </a:lnTo>
                <a:lnTo>
                  <a:pt x="151" y="16133"/>
                </a:lnTo>
                <a:lnTo>
                  <a:pt x="188" y="16376"/>
                </a:lnTo>
                <a:lnTo>
                  <a:pt x="264" y="16585"/>
                </a:lnTo>
                <a:lnTo>
                  <a:pt x="339" y="16773"/>
                </a:lnTo>
                <a:lnTo>
                  <a:pt x="453" y="16938"/>
                </a:lnTo>
                <a:lnTo>
                  <a:pt x="1095" y="16883"/>
                </a:lnTo>
                <a:lnTo>
                  <a:pt x="1963" y="16795"/>
                </a:lnTo>
                <a:lnTo>
                  <a:pt x="2945" y="16751"/>
                </a:lnTo>
                <a:lnTo>
                  <a:pt x="3965" y="16706"/>
                </a:lnTo>
                <a:lnTo>
                  <a:pt x="5022" y="16684"/>
                </a:lnTo>
                <a:lnTo>
                  <a:pt x="5947" y="16684"/>
                </a:lnTo>
                <a:lnTo>
                  <a:pt x="6759" y="16706"/>
                </a:lnTo>
                <a:lnTo>
                  <a:pt x="7363" y="16751"/>
                </a:lnTo>
                <a:lnTo>
                  <a:pt x="7948" y="16839"/>
                </a:lnTo>
                <a:lnTo>
                  <a:pt x="8458" y="16916"/>
                </a:lnTo>
                <a:lnTo>
                  <a:pt x="8893" y="17026"/>
                </a:lnTo>
                <a:lnTo>
                  <a:pt x="9289" y="17158"/>
                </a:lnTo>
                <a:lnTo>
                  <a:pt x="9572" y="17280"/>
                </a:lnTo>
                <a:lnTo>
                  <a:pt x="9799" y="17412"/>
                </a:lnTo>
                <a:lnTo>
                  <a:pt x="9969" y="17555"/>
                </a:lnTo>
                <a:lnTo>
                  <a:pt x="10120" y="17687"/>
                </a:lnTo>
                <a:lnTo>
                  <a:pt x="10158" y="17831"/>
                </a:lnTo>
                <a:lnTo>
                  <a:pt x="10195" y="17974"/>
                </a:lnTo>
                <a:lnTo>
                  <a:pt x="10158" y="18128"/>
                </a:lnTo>
                <a:lnTo>
                  <a:pt x="10082" y="18271"/>
                </a:lnTo>
                <a:lnTo>
                  <a:pt x="9969" y="18426"/>
                </a:lnTo>
                <a:lnTo>
                  <a:pt x="9837" y="18569"/>
                </a:lnTo>
                <a:lnTo>
                  <a:pt x="9648" y="18701"/>
                </a:lnTo>
                <a:lnTo>
                  <a:pt x="9440" y="18822"/>
                </a:lnTo>
                <a:lnTo>
                  <a:pt x="9213" y="18999"/>
                </a:lnTo>
                <a:lnTo>
                  <a:pt x="9044" y="19186"/>
                </a:lnTo>
                <a:lnTo>
                  <a:pt x="8893" y="19395"/>
                </a:lnTo>
                <a:lnTo>
                  <a:pt x="8817" y="19627"/>
                </a:lnTo>
                <a:lnTo>
                  <a:pt x="8779" y="19858"/>
                </a:lnTo>
                <a:lnTo>
                  <a:pt x="8779" y="20112"/>
                </a:lnTo>
                <a:lnTo>
                  <a:pt x="8855" y="20354"/>
                </a:lnTo>
                <a:lnTo>
                  <a:pt x="8968" y="20586"/>
                </a:lnTo>
                <a:lnTo>
                  <a:pt x="9138" y="20817"/>
                </a:lnTo>
                <a:lnTo>
                  <a:pt x="9365" y="21026"/>
                </a:lnTo>
                <a:lnTo>
                  <a:pt x="9610" y="21192"/>
                </a:lnTo>
                <a:lnTo>
                  <a:pt x="9950" y="21368"/>
                </a:lnTo>
                <a:lnTo>
                  <a:pt x="10120" y="21445"/>
                </a:lnTo>
                <a:lnTo>
                  <a:pt x="10346" y="21511"/>
                </a:lnTo>
                <a:lnTo>
                  <a:pt x="10516" y="21555"/>
                </a:lnTo>
                <a:lnTo>
                  <a:pt x="10743" y="21600"/>
                </a:lnTo>
                <a:lnTo>
                  <a:pt x="10988" y="21644"/>
                </a:lnTo>
                <a:lnTo>
                  <a:pt x="11215" y="21666"/>
                </a:lnTo>
                <a:lnTo>
                  <a:pt x="11498" y="21666"/>
                </a:lnTo>
                <a:lnTo>
                  <a:pt x="11762" y="21666"/>
                </a:lnTo>
                <a:lnTo>
                  <a:pt x="12253" y="21644"/>
                </a:lnTo>
                <a:lnTo>
                  <a:pt x="12763" y="21577"/>
                </a:lnTo>
                <a:lnTo>
                  <a:pt x="13197" y="21467"/>
                </a:lnTo>
                <a:lnTo>
                  <a:pt x="13556" y="21346"/>
                </a:lnTo>
                <a:lnTo>
                  <a:pt x="13896" y="21192"/>
                </a:lnTo>
                <a:lnTo>
                  <a:pt x="14179" y="21026"/>
                </a:lnTo>
                <a:lnTo>
                  <a:pt x="14444" y="20839"/>
                </a:lnTo>
                <a:lnTo>
                  <a:pt x="14576" y="20641"/>
                </a:lnTo>
                <a:lnTo>
                  <a:pt x="14727" y="20431"/>
                </a:lnTo>
                <a:lnTo>
                  <a:pt x="14765" y="20200"/>
                </a:lnTo>
                <a:lnTo>
                  <a:pt x="14802" y="19991"/>
                </a:lnTo>
                <a:lnTo>
                  <a:pt x="14727" y="19759"/>
                </a:lnTo>
                <a:lnTo>
                  <a:pt x="14613" y="19550"/>
                </a:lnTo>
                <a:lnTo>
                  <a:pt x="14444" y="19307"/>
                </a:lnTo>
                <a:lnTo>
                  <a:pt x="14217" y="19098"/>
                </a:lnTo>
                <a:lnTo>
                  <a:pt x="13934" y="18911"/>
                </a:lnTo>
                <a:lnTo>
                  <a:pt x="13669" y="18745"/>
                </a:lnTo>
                <a:lnTo>
                  <a:pt x="13462" y="18547"/>
                </a:lnTo>
                <a:lnTo>
                  <a:pt x="13311" y="18337"/>
                </a:lnTo>
                <a:lnTo>
                  <a:pt x="13197" y="18150"/>
                </a:lnTo>
                <a:lnTo>
                  <a:pt x="13122" y="17941"/>
                </a:lnTo>
                <a:lnTo>
                  <a:pt x="13122" y="17720"/>
                </a:lnTo>
                <a:lnTo>
                  <a:pt x="13122" y="17533"/>
                </a:lnTo>
                <a:lnTo>
                  <a:pt x="13197" y="17346"/>
                </a:lnTo>
                <a:lnTo>
                  <a:pt x="13273" y="17158"/>
                </a:lnTo>
                <a:lnTo>
                  <a:pt x="13386" y="16982"/>
                </a:lnTo>
                <a:lnTo>
                  <a:pt x="13537" y="16839"/>
                </a:lnTo>
                <a:lnTo>
                  <a:pt x="13707" y="16706"/>
                </a:lnTo>
                <a:lnTo>
                  <a:pt x="13896" y="16607"/>
                </a:lnTo>
                <a:lnTo>
                  <a:pt x="14104" y="16519"/>
                </a:lnTo>
                <a:lnTo>
                  <a:pt x="14330" y="16453"/>
                </a:lnTo>
                <a:lnTo>
                  <a:pt x="14538" y="16431"/>
                </a:lnTo>
                <a:lnTo>
                  <a:pt x="14897" y="16453"/>
                </a:lnTo>
                <a:lnTo>
                  <a:pt x="15406" y="16497"/>
                </a:lnTo>
                <a:lnTo>
                  <a:pt x="16105" y="16541"/>
                </a:lnTo>
                <a:lnTo>
                  <a:pt x="16898" y="16607"/>
                </a:lnTo>
                <a:lnTo>
                  <a:pt x="17804" y="16651"/>
                </a:lnTo>
                <a:lnTo>
                  <a:pt x="18786" y="16684"/>
                </a:lnTo>
                <a:lnTo>
                  <a:pt x="19844" y="16728"/>
                </a:lnTo>
                <a:lnTo>
                  <a:pt x="20920" y="16751"/>
                </a:lnTo>
                <a:lnTo>
                  <a:pt x="21109" y="16497"/>
                </a:lnTo>
                <a:lnTo>
                  <a:pt x="21241" y="16222"/>
                </a:lnTo>
                <a:lnTo>
                  <a:pt x="21392" y="15946"/>
                </a:lnTo>
                <a:lnTo>
                  <a:pt x="21467" y="15648"/>
                </a:lnTo>
                <a:lnTo>
                  <a:pt x="21543" y="15351"/>
                </a:lnTo>
                <a:lnTo>
                  <a:pt x="21618" y="15042"/>
                </a:lnTo>
                <a:lnTo>
                  <a:pt x="21618" y="14745"/>
                </a:lnTo>
                <a:lnTo>
                  <a:pt x="21618" y="14447"/>
                </a:lnTo>
                <a:lnTo>
                  <a:pt x="21618" y="14150"/>
                </a:lnTo>
                <a:lnTo>
                  <a:pt x="21581" y="13852"/>
                </a:lnTo>
                <a:lnTo>
                  <a:pt x="21505" y="13577"/>
                </a:lnTo>
                <a:lnTo>
                  <a:pt x="21430" y="13301"/>
                </a:lnTo>
                <a:lnTo>
                  <a:pt x="21354" y="13048"/>
                </a:lnTo>
                <a:lnTo>
                  <a:pt x="21241" y="12816"/>
                </a:lnTo>
                <a:lnTo>
                  <a:pt x="21146" y="12607"/>
                </a:lnTo>
                <a:lnTo>
                  <a:pt x="21033" y="12431"/>
                </a:lnTo>
                <a:lnTo>
                  <a:pt x="20920" y="12265"/>
                </a:lnTo>
                <a:lnTo>
                  <a:pt x="20769" y="12144"/>
                </a:lnTo>
                <a:lnTo>
                  <a:pt x="20637" y="12034"/>
                </a:lnTo>
                <a:lnTo>
                  <a:pt x="20486" y="11946"/>
                </a:lnTo>
                <a:lnTo>
                  <a:pt x="20297" y="11891"/>
                </a:lnTo>
                <a:lnTo>
                  <a:pt x="20165" y="11846"/>
                </a:lnTo>
                <a:lnTo>
                  <a:pt x="19976" y="11824"/>
                </a:lnTo>
                <a:lnTo>
                  <a:pt x="19806" y="11802"/>
                </a:lnTo>
                <a:lnTo>
                  <a:pt x="19390" y="11824"/>
                </a:lnTo>
                <a:lnTo>
                  <a:pt x="18956" y="11891"/>
                </a:lnTo>
                <a:lnTo>
                  <a:pt x="18503" y="11968"/>
                </a:lnTo>
                <a:lnTo>
                  <a:pt x="17993" y="12078"/>
                </a:lnTo>
                <a:lnTo>
                  <a:pt x="17653" y="12144"/>
                </a:lnTo>
                <a:lnTo>
                  <a:pt x="17332" y="12199"/>
                </a:lnTo>
                <a:lnTo>
                  <a:pt x="17049" y="12221"/>
                </a:lnTo>
                <a:lnTo>
                  <a:pt x="16747" y="12243"/>
                </a:lnTo>
                <a:lnTo>
                  <a:pt x="16464" y="12243"/>
                </a:lnTo>
                <a:lnTo>
                  <a:pt x="16218" y="12243"/>
                </a:lnTo>
                <a:lnTo>
                  <a:pt x="15992" y="12221"/>
                </a:lnTo>
                <a:lnTo>
                  <a:pt x="15746" y="12199"/>
                </a:lnTo>
                <a:lnTo>
                  <a:pt x="15520" y="12155"/>
                </a:lnTo>
                <a:lnTo>
                  <a:pt x="15350" y="12122"/>
                </a:lnTo>
                <a:lnTo>
                  <a:pt x="15161" y="12056"/>
                </a:lnTo>
                <a:lnTo>
                  <a:pt x="14972" y="11990"/>
                </a:lnTo>
                <a:lnTo>
                  <a:pt x="14689" y="11846"/>
                </a:lnTo>
                <a:lnTo>
                  <a:pt x="14444" y="11670"/>
                </a:lnTo>
                <a:lnTo>
                  <a:pt x="14255" y="11483"/>
                </a:lnTo>
                <a:lnTo>
                  <a:pt x="14104" y="11295"/>
                </a:lnTo>
                <a:lnTo>
                  <a:pt x="14028" y="11086"/>
                </a:lnTo>
                <a:lnTo>
                  <a:pt x="13972" y="10888"/>
                </a:lnTo>
                <a:lnTo>
                  <a:pt x="13972" y="10700"/>
                </a:lnTo>
                <a:lnTo>
                  <a:pt x="14009" y="10513"/>
                </a:lnTo>
                <a:lnTo>
                  <a:pt x="14066" y="10359"/>
                </a:lnTo>
                <a:lnTo>
                  <a:pt x="14179" y="10215"/>
                </a:lnTo>
                <a:lnTo>
                  <a:pt x="14406" y="10006"/>
                </a:lnTo>
                <a:lnTo>
                  <a:pt x="14651" y="9830"/>
                </a:lnTo>
                <a:lnTo>
                  <a:pt x="14878" y="9686"/>
                </a:lnTo>
                <a:lnTo>
                  <a:pt x="15123" y="9554"/>
                </a:lnTo>
                <a:lnTo>
                  <a:pt x="15350" y="9477"/>
                </a:lnTo>
                <a:lnTo>
                  <a:pt x="15558" y="9411"/>
                </a:lnTo>
                <a:lnTo>
                  <a:pt x="15803" y="9345"/>
                </a:lnTo>
                <a:lnTo>
                  <a:pt x="16030" y="9323"/>
                </a:lnTo>
                <a:lnTo>
                  <a:pt x="16256" y="9301"/>
                </a:lnTo>
                <a:lnTo>
                  <a:pt x="16464" y="9323"/>
                </a:lnTo>
                <a:lnTo>
                  <a:pt x="16690" y="9345"/>
                </a:lnTo>
                <a:lnTo>
                  <a:pt x="16898" y="9367"/>
                </a:lnTo>
                <a:lnTo>
                  <a:pt x="17332" y="9477"/>
                </a:lnTo>
                <a:lnTo>
                  <a:pt x="17767" y="9598"/>
                </a:lnTo>
                <a:lnTo>
                  <a:pt x="18163" y="9731"/>
                </a:lnTo>
                <a:lnTo>
                  <a:pt x="18597" y="9874"/>
                </a:lnTo>
                <a:lnTo>
                  <a:pt x="18994" y="10006"/>
                </a:lnTo>
                <a:lnTo>
                  <a:pt x="19428" y="10083"/>
                </a:lnTo>
                <a:lnTo>
                  <a:pt x="19617" y="10127"/>
                </a:lnTo>
                <a:lnTo>
                  <a:pt x="19844" y="10149"/>
                </a:lnTo>
                <a:lnTo>
                  <a:pt x="20013" y="10149"/>
                </a:lnTo>
                <a:lnTo>
                  <a:pt x="20240" y="10127"/>
                </a:lnTo>
                <a:lnTo>
                  <a:pt x="20410" y="10105"/>
                </a:lnTo>
                <a:lnTo>
                  <a:pt x="20637" y="10061"/>
                </a:lnTo>
                <a:lnTo>
                  <a:pt x="20844" y="9984"/>
                </a:lnTo>
                <a:lnTo>
                  <a:pt x="21033" y="9896"/>
                </a:lnTo>
                <a:lnTo>
                  <a:pt x="21146" y="9830"/>
                </a:lnTo>
                <a:lnTo>
                  <a:pt x="21203" y="9753"/>
                </a:lnTo>
                <a:lnTo>
                  <a:pt x="21279" y="9642"/>
                </a:lnTo>
                <a:lnTo>
                  <a:pt x="21354" y="9521"/>
                </a:lnTo>
                <a:lnTo>
                  <a:pt x="21430" y="9246"/>
                </a:lnTo>
                <a:lnTo>
                  <a:pt x="21430" y="8904"/>
                </a:lnTo>
                <a:lnTo>
                  <a:pt x="21430" y="8540"/>
                </a:lnTo>
                <a:lnTo>
                  <a:pt x="21392" y="8144"/>
                </a:lnTo>
                <a:lnTo>
                  <a:pt x="21354" y="7714"/>
                </a:lnTo>
                <a:lnTo>
                  <a:pt x="21279" y="7295"/>
                </a:lnTo>
                <a:lnTo>
                  <a:pt x="21146" y="6446"/>
                </a:lnTo>
                <a:lnTo>
                  <a:pt x="20995" y="5686"/>
                </a:lnTo>
                <a:lnTo>
                  <a:pt x="20958" y="5366"/>
                </a:lnTo>
                <a:lnTo>
                  <a:pt x="20958" y="5091"/>
                </a:lnTo>
                <a:lnTo>
                  <a:pt x="20958" y="4860"/>
                </a:lnTo>
                <a:lnTo>
                  <a:pt x="21033" y="4716"/>
                </a:lnTo>
                <a:lnTo>
                  <a:pt x="20637" y="4860"/>
                </a:lnTo>
                <a:lnTo>
                  <a:pt x="20127" y="4992"/>
                </a:lnTo>
                <a:lnTo>
                  <a:pt x="19617" y="5069"/>
                </a:lnTo>
                <a:lnTo>
                  <a:pt x="19032" y="5157"/>
                </a:lnTo>
                <a:lnTo>
                  <a:pt x="18465" y="5201"/>
                </a:lnTo>
                <a:lnTo>
                  <a:pt x="17842" y="5245"/>
                </a:lnTo>
                <a:lnTo>
                  <a:pt x="17219" y="5267"/>
                </a:lnTo>
                <a:lnTo>
                  <a:pt x="16615" y="5267"/>
                </a:lnTo>
                <a:lnTo>
                  <a:pt x="15992" y="5245"/>
                </a:lnTo>
                <a:lnTo>
                  <a:pt x="15369" y="5201"/>
                </a:lnTo>
                <a:lnTo>
                  <a:pt x="14840" y="5157"/>
                </a:lnTo>
                <a:lnTo>
                  <a:pt x="14293" y="5091"/>
                </a:lnTo>
                <a:lnTo>
                  <a:pt x="13783" y="5014"/>
                </a:lnTo>
                <a:lnTo>
                  <a:pt x="13386" y="4926"/>
                </a:lnTo>
                <a:lnTo>
                  <a:pt x="13027" y="4815"/>
                </a:lnTo>
                <a:lnTo>
                  <a:pt x="12725" y="4716"/>
                </a:lnTo>
                <a:lnTo>
                  <a:pt x="12480" y="4606"/>
                </a:lnTo>
                <a:lnTo>
                  <a:pt x="12291" y="4496"/>
                </a:lnTo>
                <a:lnTo>
                  <a:pt x="12197" y="4397"/>
                </a:lnTo>
                <a:lnTo>
                  <a:pt x="12083" y="4286"/>
                </a:lnTo>
                <a:lnTo>
                  <a:pt x="12046" y="4187"/>
                </a:lnTo>
                <a:lnTo>
                  <a:pt x="12008" y="4077"/>
                </a:lnTo>
                <a:lnTo>
                  <a:pt x="12046" y="3967"/>
                </a:lnTo>
                <a:lnTo>
                  <a:pt x="12121" y="3868"/>
                </a:lnTo>
                <a:lnTo>
                  <a:pt x="12197" y="3735"/>
                </a:lnTo>
                <a:lnTo>
                  <a:pt x="12291" y="3614"/>
                </a:lnTo>
                <a:lnTo>
                  <a:pt x="12442" y="3482"/>
                </a:lnTo>
                <a:lnTo>
                  <a:pt x="12631" y="3361"/>
                </a:lnTo>
                <a:lnTo>
                  <a:pt x="13065" y="3085"/>
                </a:lnTo>
                <a:lnTo>
                  <a:pt x="13537" y="2766"/>
                </a:lnTo>
                <a:lnTo>
                  <a:pt x="13783" y="2578"/>
                </a:lnTo>
                <a:lnTo>
                  <a:pt x="13934" y="2380"/>
                </a:lnTo>
                <a:lnTo>
                  <a:pt x="14028" y="2171"/>
                </a:lnTo>
                <a:lnTo>
                  <a:pt x="14104" y="1961"/>
                </a:lnTo>
                <a:lnTo>
                  <a:pt x="14104" y="1730"/>
                </a:lnTo>
                <a:lnTo>
                  <a:pt x="14066" y="1498"/>
                </a:lnTo>
                <a:lnTo>
                  <a:pt x="13972" y="1267"/>
                </a:lnTo>
                <a:lnTo>
                  <a:pt x="13820" y="1057"/>
                </a:lnTo>
                <a:lnTo>
                  <a:pt x="13594" y="837"/>
                </a:lnTo>
                <a:lnTo>
                  <a:pt x="13386" y="628"/>
                </a:lnTo>
                <a:lnTo>
                  <a:pt x="13103" y="462"/>
                </a:lnTo>
                <a:lnTo>
                  <a:pt x="12763" y="308"/>
                </a:lnTo>
                <a:lnTo>
                  <a:pt x="12404" y="187"/>
                </a:lnTo>
                <a:lnTo>
                  <a:pt x="12008" y="77"/>
                </a:lnTo>
                <a:lnTo>
                  <a:pt x="11574" y="33"/>
                </a:lnTo>
                <a:lnTo>
                  <a:pt x="11102" y="11"/>
                </a:lnTo>
                <a:lnTo>
                  <a:pt x="10667" y="11"/>
                </a:lnTo>
                <a:lnTo>
                  <a:pt x="10233" y="77"/>
                </a:lnTo>
                <a:lnTo>
                  <a:pt x="9837" y="187"/>
                </a:lnTo>
                <a:lnTo>
                  <a:pt x="9440" y="286"/>
                </a:lnTo>
                <a:lnTo>
                  <a:pt x="9062" y="462"/>
                </a:lnTo>
                <a:lnTo>
                  <a:pt x="8741" y="628"/>
                </a:lnTo>
                <a:lnTo>
                  <a:pt x="8458" y="815"/>
                </a:lnTo>
                <a:lnTo>
                  <a:pt x="8232" y="1035"/>
                </a:lnTo>
                <a:lnTo>
                  <a:pt x="8062" y="1245"/>
                </a:lnTo>
                <a:lnTo>
                  <a:pt x="7911" y="1476"/>
                </a:lnTo>
                <a:lnTo>
                  <a:pt x="7835" y="1708"/>
                </a:lnTo>
                <a:lnTo>
                  <a:pt x="7797" y="1961"/>
                </a:lnTo>
                <a:lnTo>
                  <a:pt x="7835" y="2193"/>
                </a:lnTo>
                <a:lnTo>
                  <a:pt x="7948" y="2402"/>
                </a:lnTo>
                <a:lnTo>
                  <a:pt x="8062" y="2534"/>
                </a:lnTo>
                <a:lnTo>
                  <a:pt x="8175" y="2644"/>
                </a:lnTo>
                <a:lnTo>
                  <a:pt x="8269" y="2744"/>
                </a:lnTo>
                <a:lnTo>
                  <a:pt x="8420" y="2832"/>
                </a:lnTo>
                <a:lnTo>
                  <a:pt x="8704" y="3019"/>
                </a:lnTo>
                <a:lnTo>
                  <a:pt x="8968" y="3206"/>
                </a:lnTo>
                <a:lnTo>
                  <a:pt x="9138" y="3405"/>
                </a:lnTo>
                <a:lnTo>
                  <a:pt x="9327" y="3570"/>
                </a:lnTo>
                <a:lnTo>
                  <a:pt x="9440" y="3735"/>
                </a:lnTo>
                <a:lnTo>
                  <a:pt x="9516" y="3890"/>
                </a:lnTo>
                <a:lnTo>
                  <a:pt x="9534" y="4033"/>
                </a:lnTo>
                <a:lnTo>
                  <a:pt x="9534" y="4165"/>
                </a:lnTo>
                <a:lnTo>
                  <a:pt x="9516" y="4286"/>
                </a:lnTo>
                <a:lnTo>
                  <a:pt x="9440" y="4397"/>
                </a:lnTo>
                <a:lnTo>
                  <a:pt x="9327" y="4496"/>
                </a:lnTo>
                <a:lnTo>
                  <a:pt x="9176" y="4562"/>
                </a:lnTo>
                <a:lnTo>
                  <a:pt x="9006" y="4628"/>
                </a:lnTo>
                <a:lnTo>
                  <a:pt x="8779" y="4694"/>
                </a:lnTo>
                <a:lnTo>
                  <a:pt x="8534" y="4716"/>
                </a:lnTo>
                <a:lnTo>
                  <a:pt x="8232" y="4716"/>
                </a:lnTo>
                <a:lnTo>
                  <a:pt x="7118" y="4738"/>
                </a:lnTo>
                <a:lnTo>
                  <a:pt x="5947" y="4771"/>
                </a:lnTo>
                <a:lnTo>
                  <a:pt x="4795" y="4815"/>
                </a:lnTo>
                <a:lnTo>
                  <a:pt x="3681" y="4860"/>
                </a:lnTo>
                <a:lnTo>
                  <a:pt x="2662" y="4882"/>
                </a:lnTo>
                <a:lnTo>
                  <a:pt x="1755" y="4882"/>
                </a:lnTo>
                <a:lnTo>
                  <a:pt x="1359" y="4860"/>
                </a:lnTo>
                <a:lnTo>
                  <a:pt x="981" y="4837"/>
                </a:lnTo>
                <a:lnTo>
                  <a:pt x="698" y="4771"/>
                </a:lnTo>
                <a:lnTo>
                  <a:pt x="453" y="4716"/>
                </a:lnTo>
                <a:lnTo>
                  <a:pt x="453" y="5322"/>
                </a:lnTo>
                <a:lnTo>
                  <a:pt x="453" y="6083"/>
                </a:lnTo>
                <a:lnTo>
                  <a:pt x="453" y="6909"/>
                </a:lnTo>
                <a:lnTo>
                  <a:pt x="453" y="7780"/>
                </a:lnTo>
                <a:lnTo>
                  <a:pt x="453" y="8606"/>
                </a:lnTo>
                <a:lnTo>
                  <a:pt x="453" y="9345"/>
                </a:lnTo>
                <a:lnTo>
                  <a:pt x="453" y="9918"/>
                </a:lnTo>
                <a:lnTo>
                  <a:pt x="453" y="10282"/>
                </a:lnTo>
                <a:lnTo>
                  <a:pt x="490" y="10381"/>
                </a:lnTo>
                <a:lnTo>
                  <a:pt x="547" y="10491"/>
                </a:lnTo>
                <a:lnTo>
                  <a:pt x="660" y="10590"/>
                </a:lnTo>
                <a:lnTo>
                  <a:pt x="811" y="10700"/>
                </a:lnTo>
                <a:lnTo>
                  <a:pt x="981" y="10811"/>
                </a:lnTo>
                <a:lnTo>
                  <a:pt x="1208" y="10888"/>
                </a:lnTo>
                <a:lnTo>
                  <a:pt x="1453" y="10954"/>
                </a:lnTo>
                <a:lnTo>
                  <a:pt x="1718" y="11020"/>
                </a:lnTo>
                <a:lnTo>
                  <a:pt x="1963" y="11064"/>
                </a:lnTo>
                <a:lnTo>
                  <a:pt x="2265" y="11086"/>
                </a:lnTo>
                <a:lnTo>
                  <a:pt x="2548" y="11064"/>
                </a:lnTo>
                <a:lnTo>
                  <a:pt x="2794" y="11042"/>
                </a:lnTo>
                <a:lnTo>
                  <a:pt x="3096" y="10976"/>
                </a:lnTo>
                <a:lnTo>
                  <a:pt x="3341" y="10888"/>
                </a:lnTo>
                <a:lnTo>
                  <a:pt x="3606" y="10766"/>
                </a:lnTo>
                <a:lnTo>
                  <a:pt x="3813" y="10590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30" name="Puzzle1"/>
          <p:cNvSpPr>
            <a:spLocks noEditPoints="1" noChangeArrowheads="1"/>
          </p:cNvSpPr>
          <p:nvPr/>
        </p:nvSpPr>
        <p:spPr bwMode="auto">
          <a:xfrm>
            <a:off x="5245361" y="4148153"/>
            <a:ext cx="1635699" cy="848218"/>
          </a:xfrm>
          <a:custGeom>
            <a:avLst/>
            <a:gdLst>
              <a:gd name="T0" fmla="*/ 16740 w 21600"/>
              <a:gd name="T1" fmla="*/ 21078 h 21600"/>
              <a:gd name="T2" fmla="*/ 16976 w 21600"/>
              <a:gd name="T3" fmla="*/ 521 h 21600"/>
              <a:gd name="T4" fmla="*/ 4725 w 21600"/>
              <a:gd name="T5" fmla="*/ 856 h 21600"/>
              <a:gd name="T6" fmla="*/ 5040 w 21600"/>
              <a:gd name="T7" fmla="*/ 21004 h 21600"/>
              <a:gd name="T8" fmla="*/ 10811 w 21600"/>
              <a:gd name="T9" fmla="*/ 12885 h 21600"/>
              <a:gd name="T10" fmla="*/ 10845 w 21600"/>
              <a:gd name="T11" fmla="*/ 8714 h 21600"/>
              <a:gd name="T12" fmla="*/ 21600 w 21600"/>
              <a:gd name="T13" fmla="*/ 10000 h 21600"/>
              <a:gd name="T14" fmla="*/ 56 w 21600"/>
              <a:gd name="T15" fmla="*/ 10000 h 21600"/>
              <a:gd name="T16" fmla="*/ 6086 w 21600"/>
              <a:gd name="T17" fmla="*/ 2569 h 21600"/>
              <a:gd name="T18" fmla="*/ 16132 w 21600"/>
              <a:gd name="T19" fmla="*/ 19552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9360" y="20836"/>
                </a:moveTo>
                <a:lnTo>
                  <a:pt x="9528" y="20836"/>
                </a:lnTo>
                <a:lnTo>
                  <a:pt x="9686" y="20762"/>
                </a:lnTo>
                <a:lnTo>
                  <a:pt x="9810" y="20687"/>
                </a:lnTo>
                <a:lnTo>
                  <a:pt x="9922" y="20575"/>
                </a:lnTo>
                <a:lnTo>
                  <a:pt x="10012" y="20426"/>
                </a:lnTo>
                <a:lnTo>
                  <a:pt x="10068" y="20296"/>
                </a:lnTo>
                <a:lnTo>
                  <a:pt x="10113" y="20110"/>
                </a:lnTo>
                <a:lnTo>
                  <a:pt x="10136" y="19905"/>
                </a:lnTo>
                <a:lnTo>
                  <a:pt x="10136" y="19682"/>
                </a:lnTo>
                <a:lnTo>
                  <a:pt x="10113" y="19440"/>
                </a:lnTo>
                <a:lnTo>
                  <a:pt x="10068" y="19142"/>
                </a:lnTo>
                <a:lnTo>
                  <a:pt x="10012" y="18900"/>
                </a:lnTo>
                <a:lnTo>
                  <a:pt x="9900" y="18620"/>
                </a:lnTo>
                <a:lnTo>
                  <a:pt x="9787" y="18285"/>
                </a:lnTo>
                <a:lnTo>
                  <a:pt x="9641" y="17968"/>
                </a:lnTo>
                <a:lnTo>
                  <a:pt x="9472" y="17652"/>
                </a:lnTo>
                <a:lnTo>
                  <a:pt x="9382" y="17466"/>
                </a:lnTo>
                <a:lnTo>
                  <a:pt x="9315" y="17298"/>
                </a:lnTo>
                <a:lnTo>
                  <a:pt x="9258" y="17112"/>
                </a:lnTo>
                <a:lnTo>
                  <a:pt x="9191" y="16926"/>
                </a:lnTo>
                <a:lnTo>
                  <a:pt x="9123" y="16535"/>
                </a:lnTo>
                <a:lnTo>
                  <a:pt x="9101" y="16144"/>
                </a:lnTo>
                <a:lnTo>
                  <a:pt x="9101" y="15753"/>
                </a:lnTo>
                <a:lnTo>
                  <a:pt x="9168" y="15362"/>
                </a:lnTo>
                <a:lnTo>
                  <a:pt x="9236" y="14971"/>
                </a:lnTo>
                <a:lnTo>
                  <a:pt x="9360" y="14580"/>
                </a:lnTo>
                <a:lnTo>
                  <a:pt x="9495" y="14244"/>
                </a:lnTo>
                <a:lnTo>
                  <a:pt x="9663" y="13891"/>
                </a:lnTo>
                <a:lnTo>
                  <a:pt x="9855" y="13611"/>
                </a:lnTo>
                <a:lnTo>
                  <a:pt x="10068" y="13351"/>
                </a:lnTo>
                <a:lnTo>
                  <a:pt x="10293" y="13146"/>
                </a:lnTo>
                <a:lnTo>
                  <a:pt x="10552" y="12997"/>
                </a:lnTo>
                <a:lnTo>
                  <a:pt x="10811" y="12885"/>
                </a:lnTo>
                <a:lnTo>
                  <a:pt x="11069" y="12866"/>
                </a:lnTo>
                <a:lnTo>
                  <a:pt x="11351" y="12885"/>
                </a:lnTo>
                <a:lnTo>
                  <a:pt x="11610" y="12997"/>
                </a:lnTo>
                <a:lnTo>
                  <a:pt x="11846" y="13183"/>
                </a:lnTo>
                <a:lnTo>
                  <a:pt x="12060" y="13388"/>
                </a:lnTo>
                <a:lnTo>
                  <a:pt x="12251" y="13648"/>
                </a:lnTo>
                <a:lnTo>
                  <a:pt x="12419" y="13928"/>
                </a:lnTo>
                <a:lnTo>
                  <a:pt x="12555" y="14244"/>
                </a:lnTo>
                <a:lnTo>
                  <a:pt x="12690" y="14617"/>
                </a:lnTo>
                <a:lnTo>
                  <a:pt x="12768" y="15008"/>
                </a:lnTo>
                <a:lnTo>
                  <a:pt x="12836" y="15399"/>
                </a:lnTo>
                <a:lnTo>
                  <a:pt x="12858" y="15753"/>
                </a:lnTo>
                <a:lnTo>
                  <a:pt x="12858" y="16144"/>
                </a:lnTo>
                <a:lnTo>
                  <a:pt x="12813" y="16535"/>
                </a:lnTo>
                <a:lnTo>
                  <a:pt x="12746" y="16888"/>
                </a:lnTo>
                <a:lnTo>
                  <a:pt x="12667" y="17224"/>
                </a:lnTo>
                <a:lnTo>
                  <a:pt x="12510" y="17503"/>
                </a:lnTo>
                <a:lnTo>
                  <a:pt x="12228" y="18043"/>
                </a:lnTo>
                <a:lnTo>
                  <a:pt x="11970" y="18546"/>
                </a:lnTo>
                <a:lnTo>
                  <a:pt x="11868" y="18751"/>
                </a:lnTo>
                <a:lnTo>
                  <a:pt x="11778" y="18974"/>
                </a:lnTo>
                <a:lnTo>
                  <a:pt x="11711" y="19179"/>
                </a:lnTo>
                <a:lnTo>
                  <a:pt x="11666" y="19365"/>
                </a:lnTo>
                <a:lnTo>
                  <a:pt x="11632" y="19570"/>
                </a:lnTo>
                <a:lnTo>
                  <a:pt x="11632" y="19756"/>
                </a:lnTo>
                <a:lnTo>
                  <a:pt x="11632" y="19942"/>
                </a:lnTo>
                <a:lnTo>
                  <a:pt x="11643" y="20110"/>
                </a:lnTo>
                <a:lnTo>
                  <a:pt x="11711" y="20296"/>
                </a:lnTo>
                <a:lnTo>
                  <a:pt x="11801" y="20464"/>
                </a:lnTo>
                <a:lnTo>
                  <a:pt x="11891" y="20650"/>
                </a:lnTo>
                <a:lnTo>
                  <a:pt x="12037" y="20836"/>
                </a:lnTo>
                <a:lnTo>
                  <a:pt x="12206" y="21004"/>
                </a:lnTo>
                <a:lnTo>
                  <a:pt x="12419" y="21190"/>
                </a:lnTo>
                <a:lnTo>
                  <a:pt x="12667" y="21320"/>
                </a:lnTo>
                <a:lnTo>
                  <a:pt x="12960" y="21432"/>
                </a:lnTo>
                <a:lnTo>
                  <a:pt x="13286" y="21544"/>
                </a:lnTo>
                <a:lnTo>
                  <a:pt x="13612" y="21655"/>
                </a:lnTo>
                <a:lnTo>
                  <a:pt x="13983" y="21693"/>
                </a:lnTo>
                <a:lnTo>
                  <a:pt x="14343" y="21730"/>
                </a:lnTo>
                <a:lnTo>
                  <a:pt x="14715" y="21730"/>
                </a:lnTo>
                <a:lnTo>
                  <a:pt x="15075" y="21730"/>
                </a:lnTo>
                <a:lnTo>
                  <a:pt x="15446" y="21655"/>
                </a:lnTo>
                <a:lnTo>
                  <a:pt x="15794" y="21581"/>
                </a:lnTo>
                <a:lnTo>
                  <a:pt x="16132" y="21432"/>
                </a:lnTo>
                <a:lnTo>
                  <a:pt x="16458" y="21302"/>
                </a:lnTo>
                <a:lnTo>
                  <a:pt x="16740" y="21078"/>
                </a:lnTo>
                <a:lnTo>
                  <a:pt x="16976" y="20836"/>
                </a:lnTo>
                <a:lnTo>
                  <a:pt x="17043" y="20650"/>
                </a:lnTo>
                <a:lnTo>
                  <a:pt x="17088" y="20426"/>
                </a:lnTo>
                <a:lnTo>
                  <a:pt x="17133" y="20222"/>
                </a:lnTo>
                <a:lnTo>
                  <a:pt x="17156" y="19980"/>
                </a:lnTo>
                <a:lnTo>
                  <a:pt x="17167" y="19477"/>
                </a:lnTo>
                <a:lnTo>
                  <a:pt x="17167" y="18974"/>
                </a:lnTo>
                <a:lnTo>
                  <a:pt x="17156" y="18397"/>
                </a:lnTo>
                <a:lnTo>
                  <a:pt x="17111" y="17820"/>
                </a:lnTo>
                <a:lnTo>
                  <a:pt x="17066" y="17261"/>
                </a:lnTo>
                <a:lnTo>
                  <a:pt x="16998" y="16646"/>
                </a:lnTo>
                <a:lnTo>
                  <a:pt x="16852" y="15511"/>
                </a:lnTo>
                <a:lnTo>
                  <a:pt x="16740" y="14393"/>
                </a:lnTo>
                <a:lnTo>
                  <a:pt x="16717" y="13928"/>
                </a:lnTo>
                <a:lnTo>
                  <a:pt x="16695" y="13462"/>
                </a:lnTo>
                <a:lnTo>
                  <a:pt x="16717" y="13071"/>
                </a:lnTo>
                <a:lnTo>
                  <a:pt x="16785" y="12755"/>
                </a:lnTo>
                <a:lnTo>
                  <a:pt x="16852" y="12419"/>
                </a:lnTo>
                <a:lnTo>
                  <a:pt x="16953" y="12140"/>
                </a:lnTo>
                <a:lnTo>
                  <a:pt x="17088" y="11898"/>
                </a:lnTo>
                <a:lnTo>
                  <a:pt x="17212" y="11675"/>
                </a:lnTo>
                <a:lnTo>
                  <a:pt x="17370" y="11470"/>
                </a:lnTo>
                <a:lnTo>
                  <a:pt x="17516" y="11284"/>
                </a:lnTo>
                <a:lnTo>
                  <a:pt x="17696" y="11135"/>
                </a:lnTo>
                <a:lnTo>
                  <a:pt x="17865" y="11042"/>
                </a:lnTo>
                <a:lnTo>
                  <a:pt x="18033" y="10930"/>
                </a:lnTo>
                <a:lnTo>
                  <a:pt x="18213" y="10893"/>
                </a:lnTo>
                <a:lnTo>
                  <a:pt x="18382" y="10893"/>
                </a:lnTo>
                <a:lnTo>
                  <a:pt x="18551" y="10967"/>
                </a:lnTo>
                <a:lnTo>
                  <a:pt x="18708" y="11042"/>
                </a:lnTo>
                <a:lnTo>
                  <a:pt x="18855" y="11172"/>
                </a:lnTo>
                <a:lnTo>
                  <a:pt x="19012" y="11358"/>
                </a:lnTo>
                <a:lnTo>
                  <a:pt x="19136" y="11600"/>
                </a:lnTo>
                <a:lnTo>
                  <a:pt x="19271" y="11861"/>
                </a:lnTo>
                <a:lnTo>
                  <a:pt x="19440" y="12028"/>
                </a:lnTo>
                <a:lnTo>
                  <a:pt x="19608" y="12177"/>
                </a:lnTo>
                <a:lnTo>
                  <a:pt x="19822" y="12289"/>
                </a:lnTo>
                <a:lnTo>
                  <a:pt x="20025" y="12289"/>
                </a:lnTo>
                <a:lnTo>
                  <a:pt x="20238" y="12289"/>
                </a:lnTo>
                <a:lnTo>
                  <a:pt x="20452" y="12215"/>
                </a:lnTo>
                <a:lnTo>
                  <a:pt x="20643" y="12103"/>
                </a:lnTo>
                <a:lnTo>
                  <a:pt x="20846" y="11973"/>
                </a:lnTo>
                <a:lnTo>
                  <a:pt x="21037" y="11786"/>
                </a:lnTo>
                <a:lnTo>
                  <a:pt x="21206" y="11563"/>
                </a:lnTo>
                <a:lnTo>
                  <a:pt x="21363" y="11321"/>
                </a:lnTo>
                <a:lnTo>
                  <a:pt x="21465" y="11079"/>
                </a:lnTo>
                <a:lnTo>
                  <a:pt x="21577" y="10744"/>
                </a:lnTo>
                <a:lnTo>
                  <a:pt x="21622" y="10427"/>
                </a:lnTo>
                <a:lnTo>
                  <a:pt x="21645" y="10111"/>
                </a:lnTo>
                <a:lnTo>
                  <a:pt x="21622" y="9608"/>
                </a:lnTo>
                <a:lnTo>
                  <a:pt x="21577" y="9142"/>
                </a:lnTo>
                <a:lnTo>
                  <a:pt x="21465" y="8751"/>
                </a:lnTo>
                <a:lnTo>
                  <a:pt x="21363" y="8397"/>
                </a:lnTo>
                <a:lnTo>
                  <a:pt x="21206" y="8062"/>
                </a:lnTo>
                <a:lnTo>
                  <a:pt x="21037" y="7820"/>
                </a:lnTo>
                <a:lnTo>
                  <a:pt x="20846" y="7597"/>
                </a:lnTo>
                <a:lnTo>
                  <a:pt x="20643" y="7429"/>
                </a:lnTo>
                <a:lnTo>
                  <a:pt x="20452" y="7317"/>
                </a:lnTo>
                <a:lnTo>
                  <a:pt x="20238" y="7206"/>
                </a:lnTo>
                <a:lnTo>
                  <a:pt x="20025" y="7168"/>
                </a:lnTo>
                <a:lnTo>
                  <a:pt x="19822" y="7206"/>
                </a:lnTo>
                <a:lnTo>
                  <a:pt x="19608" y="7243"/>
                </a:lnTo>
                <a:lnTo>
                  <a:pt x="19440" y="7355"/>
                </a:lnTo>
                <a:lnTo>
                  <a:pt x="19271" y="7504"/>
                </a:lnTo>
                <a:lnTo>
                  <a:pt x="19136" y="7708"/>
                </a:lnTo>
                <a:lnTo>
                  <a:pt x="19012" y="7895"/>
                </a:lnTo>
                <a:lnTo>
                  <a:pt x="18832" y="8025"/>
                </a:lnTo>
                <a:lnTo>
                  <a:pt x="18663" y="8174"/>
                </a:lnTo>
                <a:lnTo>
                  <a:pt x="18472" y="8248"/>
                </a:lnTo>
                <a:lnTo>
                  <a:pt x="18270" y="8286"/>
                </a:lnTo>
                <a:lnTo>
                  <a:pt x="18078" y="8323"/>
                </a:lnTo>
                <a:lnTo>
                  <a:pt x="17887" y="8323"/>
                </a:lnTo>
                <a:lnTo>
                  <a:pt x="17696" y="8248"/>
                </a:lnTo>
                <a:lnTo>
                  <a:pt x="17493" y="8174"/>
                </a:lnTo>
                <a:lnTo>
                  <a:pt x="17302" y="8062"/>
                </a:lnTo>
                <a:lnTo>
                  <a:pt x="17133" y="7969"/>
                </a:lnTo>
                <a:lnTo>
                  <a:pt x="16976" y="7783"/>
                </a:lnTo>
                <a:lnTo>
                  <a:pt x="16852" y="7597"/>
                </a:lnTo>
                <a:lnTo>
                  <a:pt x="16740" y="7429"/>
                </a:lnTo>
                <a:lnTo>
                  <a:pt x="16672" y="7168"/>
                </a:lnTo>
                <a:lnTo>
                  <a:pt x="16638" y="6926"/>
                </a:lnTo>
                <a:lnTo>
                  <a:pt x="16616" y="6498"/>
                </a:lnTo>
                <a:lnTo>
                  <a:pt x="16616" y="5772"/>
                </a:lnTo>
                <a:lnTo>
                  <a:pt x="16650" y="4915"/>
                </a:lnTo>
                <a:lnTo>
                  <a:pt x="16695" y="3928"/>
                </a:lnTo>
                <a:lnTo>
                  <a:pt x="16762" y="2960"/>
                </a:lnTo>
                <a:lnTo>
                  <a:pt x="16830" y="1992"/>
                </a:lnTo>
                <a:lnTo>
                  <a:pt x="16908" y="1173"/>
                </a:lnTo>
                <a:lnTo>
                  <a:pt x="16976" y="521"/>
                </a:lnTo>
                <a:lnTo>
                  <a:pt x="16953" y="521"/>
                </a:lnTo>
                <a:lnTo>
                  <a:pt x="16931" y="521"/>
                </a:lnTo>
                <a:lnTo>
                  <a:pt x="16267" y="484"/>
                </a:lnTo>
                <a:lnTo>
                  <a:pt x="15637" y="428"/>
                </a:lnTo>
                <a:lnTo>
                  <a:pt x="15063" y="353"/>
                </a:lnTo>
                <a:lnTo>
                  <a:pt x="14523" y="279"/>
                </a:lnTo>
                <a:lnTo>
                  <a:pt x="14040" y="167"/>
                </a:lnTo>
                <a:lnTo>
                  <a:pt x="13635" y="93"/>
                </a:lnTo>
                <a:lnTo>
                  <a:pt x="13331" y="18"/>
                </a:lnTo>
                <a:lnTo>
                  <a:pt x="13117" y="18"/>
                </a:lnTo>
                <a:lnTo>
                  <a:pt x="12982" y="18"/>
                </a:lnTo>
                <a:lnTo>
                  <a:pt x="12858" y="130"/>
                </a:lnTo>
                <a:lnTo>
                  <a:pt x="12723" y="279"/>
                </a:lnTo>
                <a:lnTo>
                  <a:pt x="12622" y="446"/>
                </a:lnTo>
                <a:lnTo>
                  <a:pt x="12510" y="670"/>
                </a:lnTo>
                <a:lnTo>
                  <a:pt x="12419" y="912"/>
                </a:lnTo>
                <a:lnTo>
                  <a:pt x="12363" y="1210"/>
                </a:lnTo>
                <a:lnTo>
                  <a:pt x="12318" y="1526"/>
                </a:lnTo>
                <a:lnTo>
                  <a:pt x="12273" y="1843"/>
                </a:lnTo>
                <a:lnTo>
                  <a:pt x="12251" y="2215"/>
                </a:lnTo>
                <a:lnTo>
                  <a:pt x="12273" y="2532"/>
                </a:lnTo>
                <a:lnTo>
                  <a:pt x="12318" y="2886"/>
                </a:lnTo>
                <a:lnTo>
                  <a:pt x="12386" y="3240"/>
                </a:lnTo>
                <a:lnTo>
                  <a:pt x="12464" y="3556"/>
                </a:lnTo>
                <a:lnTo>
                  <a:pt x="12577" y="3891"/>
                </a:lnTo>
                <a:lnTo>
                  <a:pt x="12746" y="4171"/>
                </a:lnTo>
                <a:lnTo>
                  <a:pt x="12926" y="4487"/>
                </a:lnTo>
                <a:lnTo>
                  <a:pt x="13050" y="4860"/>
                </a:lnTo>
                <a:lnTo>
                  <a:pt x="13162" y="5251"/>
                </a:lnTo>
                <a:lnTo>
                  <a:pt x="13218" y="5604"/>
                </a:lnTo>
                <a:lnTo>
                  <a:pt x="13263" y="5995"/>
                </a:lnTo>
                <a:lnTo>
                  <a:pt x="13241" y="6386"/>
                </a:lnTo>
                <a:lnTo>
                  <a:pt x="13218" y="6740"/>
                </a:lnTo>
                <a:lnTo>
                  <a:pt x="13139" y="7094"/>
                </a:lnTo>
                <a:lnTo>
                  <a:pt x="13050" y="7429"/>
                </a:lnTo>
                <a:lnTo>
                  <a:pt x="12903" y="7746"/>
                </a:lnTo>
                <a:lnTo>
                  <a:pt x="12723" y="8025"/>
                </a:lnTo>
                <a:lnTo>
                  <a:pt x="12532" y="8286"/>
                </a:lnTo>
                <a:lnTo>
                  <a:pt x="12318" y="8491"/>
                </a:lnTo>
                <a:lnTo>
                  <a:pt x="12060" y="8677"/>
                </a:lnTo>
                <a:lnTo>
                  <a:pt x="11756" y="8788"/>
                </a:lnTo>
                <a:lnTo>
                  <a:pt x="11452" y="8826"/>
                </a:lnTo>
                <a:lnTo>
                  <a:pt x="11283" y="8826"/>
                </a:lnTo>
                <a:lnTo>
                  <a:pt x="11126" y="8826"/>
                </a:lnTo>
                <a:lnTo>
                  <a:pt x="11002" y="8788"/>
                </a:lnTo>
                <a:lnTo>
                  <a:pt x="10845" y="8714"/>
                </a:lnTo>
                <a:lnTo>
                  <a:pt x="10721" y="8640"/>
                </a:lnTo>
                <a:lnTo>
                  <a:pt x="10608" y="8565"/>
                </a:lnTo>
                <a:lnTo>
                  <a:pt x="10485" y="8453"/>
                </a:lnTo>
                <a:lnTo>
                  <a:pt x="10372" y="8323"/>
                </a:lnTo>
                <a:lnTo>
                  <a:pt x="10181" y="8062"/>
                </a:lnTo>
                <a:lnTo>
                  <a:pt x="10035" y="7746"/>
                </a:lnTo>
                <a:lnTo>
                  <a:pt x="9900" y="7392"/>
                </a:lnTo>
                <a:lnTo>
                  <a:pt x="9787" y="7001"/>
                </a:lnTo>
                <a:lnTo>
                  <a:pt x="9731" y="6610"/>
                </a:lnTo>
                <a:lnTo>
                  <a:pt x="9686" y="6219"/>
                </a:lnTo>
                <a:lnTo>
                  <a:pt x="9663" y="5772"/>
                </a:lnTo>
                <a:lnTo>
                  <a:pt x="9686" y="5381"/>
                </a:lnTo>
                <a:lnTo>
                  <a:pt x="9753" y="4990"/>
                </a:lnTo>
                <a:lnTo>
                  <a:pt x="9832" y="4636"/>
                </a:lnTo>
                <a:lnTo>
                  <a:pt x="9945" y="4320"/>
                </a:lnTo>
                <a:lnTo>
                  <a:pt x="10068" y="4022"/>
                </a:lnTo>
                <a:lnTo>
                  <a:pt x="10203" y="3817"/>
                </a:lnTo>
                <a:lnTo>
                  <a:pt x="10316" y="3593"/>
                </a:lnTo>
                <a:lnTo>
                  <a:pt x="10395" y="3351"/>
                </a:lnTo>
                <a:lnTo>
                  <a:pt x="10462" y="3109"/>
                </a:lnTo>
                <a:lnTo>
                  <a:pt x="10507" y="2848"/>
                </a:lnTo>
                <a:lnTo>
                  <a:pt x="10530" y="2606"/>
                </a:lnTo>
                <a:lnTo>
                  <a:pt x="10507" y="2346"/>
                </a:lnTo>
                <a:lnTo>
                  <a:pt x="10462" y="2141"/>
                </a:lnTo>
                <a:lnTo>
                  <a:pt x="10395" y="1880"/>
                </a:lnTo>
                <a:lnTo>
                  <a:pt x="10293" y="1638"/>
                </a:lnTo>
                <a:lnTo>
                  <a:pt x="10158" y="1415"/>
                </a:lnTo>
                <a:lnTo>
                  <a:pt x="9967" y="1210"/>
                </a:lnTo>
                <a:lnTo>
                  <a:pt x="9753" y="986"/>
                </a:lnTo>
                <a:lnTo>
                  <a:pt x="9495" y="819"/>
                </a:lnTo>
                <a:lnTo>
                  <a:pt x="9191" y="670"/>
                </a:lnTo>
                <a:lnTo>
                  <a:pt x="8842" y="521"/>
                </a:lnTo>
                <a:lnTo>
                  <a:pt x="8471" y="446"/>
                </a:lnTo>
                <a:lnTo>
                  <a:pt x="7998" y="428"/>
                </a:lnTo>
                <a:lnTo>
                  <a:pt x="7413" y="428"/>
                </a:lnTo>
                <a:lnTo>
                  <a:pt x="6817" y="446"/>
                </a:lnTo>
                <a:lnTo>
                  <a:pt x="6187" y="521"/>
                </a:lnTo>
                <a:lnTo>
                  <a:pt x="5602" y="633"/>
                </a:lnTo>
                <a:lnTo>
                  <a:pt x="5107" y="744"/>
                </a:lnTo>
                <a:lnTo>
                  <a:pt x="4725" y="856"/>
                </a:lnTo>
                <a:lnTo>
                  <a:pt x="4848" y="1564"/>
                </a:lnTo>
                <a:lnTo>
                  <a:pt x="5028" y="2495"/>
                </a:lnTo>
                <a:lnTo>
                  <a:pt x="5175" y="3556"/>
                </a:lnTo>
                <a:lnTo>
                  <a:pt x="5298" y="4673"/>
                </a:lnTo>
                <a:lnTo>
                  <a:pt x="5343" y="5213"/>
                </a:lnTo>
                <a:lnTo>
                  <a:pt x="5388" y="5753"/>
                </a:lnTo>
                <a:lnTo>
                  <a:pt x="5411" y="6275"/>
                </a:lnTo>
                <a:lnTo>
                  <a:pt x="5411" y="6740"/>
                </a:lnTo>
                <a:lnTo>
                  <a:pt x="5366" y="7168"/>
                </a:lnTo>
                <a:lnTo>
                  <a:pt x="5321" y="7541"/>
                </a:lnTo>
                <a:lnTo>
                  <a:pt x="5287" y="7708"/>
                </a:lnTo>
                <a:lnTo>
                  <a:pt x="5242" y="7857"/>
                </a:lnTo>
                <a:lnTo>
                  <a:pt x="5197" y="7969"/>
                </a:lnTo>
                <a:lnTo>
                  <a:pt x="5130" y="8062"/>
                </a:lnTo>
                <a:lnTo>
                  <a:pt x="5006" y="8248"/>
                </a:lnTo>
                <a:lnTo>
                  <a:pt x="4848" y="8397"/>
                </a:lnTo>
                <a:lnTo>
                  <a:pt x="4725" y="8528"/>
                </a:lnTo>
                <a:lnTo>
                  <a:pt x="4567" y="8640"/>
                </a:lnTo>
                <a:lnTo>
                  <a:pt x="4421" y="8714"/>
                </a:lnTo>
                <a:lnTo>
                  <a:pt x="4263" y="8751"/>
                </a:lnTo>
                <a:lnTo>
                  <a:pt x="4095" y="8788"/>
                </a:lnTo>
                <a:lnTo>
                  <a:pt x="3948" y="8788"/>
                </a:lnTo>
                <a:lnTo>
                  <a:pt x="3791" y="8751"/>
                </a:lnTo>
                <a:lnTo>
                  <a:pt x="3667" y="8714"/>
                </a:lnTo>
                <a:lnTo>
                  <a:pt x="3510" y="8677"/>
                </a:lnTo>
                <a:lnTo>
                  <a:pt x="3386" y="8602"/>
                </a:lnTo>
                <a:lnTo>
                  <a:pt x="3251" y="8491"/>
                </a:lnTo>
                <a:lnTo>
                  <a:pt x="3127" y="8360"/>
                </a:lnTo>
                <a:lnTo>
                  <a:pt x="3015" y="8248"/>
                </a:lnTo>
                <a:lnTo>
                  <a:pt x="2925" y="8062"/>
                </a:lnTo>
                <a:lnTo>
                  <a:pt x="2778" y="7857"/>
                </a:lnTo>
                <a:lnTo>
                  <a:pt x="2610" y="7671"/>
                </a:lnTo>
                <a:lnTo>
                  <a:pt x="2407" y="7541"/>
                </a:lnTo>
                <a:lnTo>
                  <a:pt x="2171" y="7466"/>
                </a:lnTo>
                <a:lnTo>
                  <a:pt x="1957" y="7429"/>
                </a:lnTo>
                <a:lnTo>
                  <a:pt x="1698" y="7429"/>
                </a:lnTo>
                <a:lnTo>
                  <a:pt x="1462" y="7466"/>
                </a:lnTo>
                <a:lnTo>
                  <a:pt x="1226" y="7559"/>
                </a:lnTo>
                <a:lnTo>
                  <a:pt x="989" y="7708"/>
                </a:lnTo>
                <a:lnTo>
                  <a:pt x="776" y="7932"/>
                </a:lnTo>
                <a:lnTo>
                  <a:pt x="551" y="8211"/>
                </a:lnTo>
                <a:lnTo>
                  <a:pt x="382" y="8528"/>
                </a:lnTo>
                <a:lnTo>
                  <a:pt x="315" y="8714"/>
                </a:lnTo>
                <a:lnTo>
                  <a:pt x="236" y="8919"/>
                </a:lnTo>
                <a:lnTo>
                  <a:pt x="191" y="9142"/>
                </a:lnTo>
                <a:lnTo>
                  <a:pt x="123" y="9347"/>
                </a:lnTo>
                <a:lnTo>
                  <a:pt x="78" y="9608"/>
                </a:lnTo>
                <a:lnTo>
                  <a:pt x="56" y="9887"/>
                </a:lnTo>
                <a:lnTo>
                  <a:pt x="33" y="10185"/>
                </a:lnTo>
                <a:lnTo>
                  <a:pt x="33" y="10464"/>
                </a:lnTo>
                <a:lnTo>
                  <a:pt x="33" y="10706"/>
                </a:lnTo>
                <a:lnTo>
                  <a:pt x="56" y="10967"/>
                </a:lnTo>
                <a:lnTo>
                  <a:pt x="78" y="11172"/>
                </a:lnTo>
                <a:lnTo>
                  <a:pt x="123" y="11395"/>
                </a:lnTo>
                <a:lnTo>
                  <a:pt x="168" y="11600"/>
                </a:lnTo>
                <a:lnTo>
                  <a:pt x="236" y="11786"/>
                </a:lnTo>
                <a:lnTo>
                  <a:pt x="292" y="11973"/>
                </a:lnTo>
                <a:lnTo>
                  <a:pt x="382" y="12140"/>
                </a:lnTo>
                <a:lnTo>
                  <a:pt x="540" y="12419"/>
                </a:lnTo>
                <a:lnTo>
                  <a:pt x="731" y="12680"/>
                </a:lnTo>
                <a:lnTo>
                  <a:pt x="944" y="12866"/>
                </a:lnTo>
                <a:lnTo>
                  <a:pt x="1158" y="12997"/>
                </a:lnTo>
                <a:lnTo>
                  <a:pt x="1395" y="13108"/>
                </a:lnTo>
                <a:lnTo>
                  <a:pt x="1608" y="13183"/>
                </a:lnTo>
                <a:lnTo>
                  <a:pt x="1856" y="13183"/>
                </a:lnTo>
                <a:lnTo>
                  <a:pt x="2070" y="13146"/>
                </a:lnTo>
                <a:lnTo>
                  <a:pt x="2261" y="13071"/>
                </a:lnTo>
                <a:lnTo>
                  <a:pt x="2430" y="12960"/>
                </a:lnTo>
                <a:lnTo>
                  <a:pt x="2587" y="12792"/>
                </a:lnTo>
                <a:lnTo>
                  <a:pt x="2688" y="12606"/>
                </a:lnTo>
                <a:lnTo>
                  <a:pt x="2801" y="12419"/>
                </a:lnTo>
                <a:lnTo>
                  <a:pt x="2925" y="12289"/>
                </a:lnTo>
                <a:lnTo>
                  <a:pt x="3082" y="12177"/>
                </a:lnTo>
                <a:lnTo>
                  <a:pt x="3228" y="12103"/>
                </a:lnTo>
                <a:lnTo>
                  <a:pt x="3408" y="12103"/>
                </a:lnTo>
                <a:lnTo>
                  <a:pt x="3577" y="12103"/>
                </a:lnTo>
                <a:lnTo>
                  <a:pt x="3723" y="12177"/>
                </a:lnTo>
                <a:lnTo>
                  <a:pt x="3903" y="12252"/>
                </a:lnTo>
                <a:lnTo>
                  <a:pt x="4072" y="12364"/>
                </a:lnTo>
                <a:lnTo>
                  <a:pt x="4230" y="12494"/>
                </a:lnTo>
                <a:lnTo>
                  <a:pt x="4353" y="12643"/>
                </a:lnTo>
                <a:lnTo>
                  <a:pt x="4488" y="12829"/>
                </a:lnTo>
                <a:lnTo>
                  <a:pt x="4567" y="13034"/>
                </a:lnTo>
                <a:lnTo>
                  <a:pt x="4657" y="13257"/>
                </a:lnTo>
                <a:lnTo>
                  <a:pt x="4702" y="13462"/>
                </a:lnTo>
                <a:lnTo>
                  <a:pt x="4725" y="13686"/>
                </a:lnTo>
                <a:lnTo>
                  <a:pt x="4702" y="14282"/>
                </a:lnTo>
                <a:lnTo>
                  <a:pt x="4657" y="15045"/>
                </a:lnTo>
                <a:lnTo>
                  <a:pt x="4612" y="15976"/>
                </a:lnTo>
                <a:lnTo>
                  <a:pt x="4590" y="16926"/>
                </a:lnTo>
                <a:lnTo>
                  <a:pt x="4567" y="17968"/>
                </a:lnTo>
                <a:lnTo>
                  <a:pt x="4567" y="19011"/>
                </a:lnTo>
                <a:lnTo>
                  <a:pt x="4590" y="19514"/>
                </a:lnTo>
                <a:lnTo>
                  <a:pt x="4612" y="19980"/>
                </a:lnTo>
                <a:lnTo>
                  <a:pt x="4657" y="20426"/>
                </a:lnTo>
                <a:lnTo>
                  <a:pt x="4725" y="20836"/>
                </a:lnTo>
                <a:lnTo>
                  <a:pt x="4848" y="20929"/>
                </a:lnTo>
                <a:lnTo>
                  <a:pt x="5040" y="21004"/>
                </a:lnTo>
                <a:lnTo>
                  <a:pt x="5265" y="21078"/>
                </a:lnTo>
                <a:lnTo>
                  <a:pt x="5478" y="21115"/>
                </a:lnTo>
                <a:lnTo>
                  <a:pt x="6041" y="21115"/>
                </a:lnTo>
                <a:lnTo>
                  <a:pt x="6637" y="21078"/>
                </a:lnTo>
                <a:lnTo>
                  <a:pt x="7312" y="21004"/>
                </a:lnTo>
                <a:lnTo>
                  <a:pt x="7998" y="20929"/>
                </a:lnTo>
                <a:lnTo>
                  <a:pt x="8696" y="20855"/>
                </a:lnTo>
                <a:lnTo>
                  <a:pt x="9360" y="20836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31" name="Puzzle3"/>
          <p:cNvSpPr>
            <a:spLocks noEditPoints="1" noChangeArrowheads="1"/>
          </p:cNvSpPr>
          <p:nvPr/>
        </p:nvSpPr>
        <p:spPr bwMode="auto">
          <a:xfrm>
            <a:off x="4630586" y="3766803"/>
            <a:ext cx="1012316" cy="1221887"/>
          </a:xfrm>
          <a:custGeom>
            <a:avLst/>
            <a:gdLst>
              <a:gd name="T0" fmla="*/ 10391 w 21600"/>
              <a:gd name="T1" fmla="*/ 15806 h 21600"/>
              <a:gd name="T2" fmla="*/ 20551 w 21600"/>
              <a:gd name="T3" fmla="*/ 21088 h 21600"/>
              <a:gd name="T4" fmla="*/ 13180 w 21600"/>
              <a:gd name="T5" fmla="*/ 13801 h 21600"/>
              <a:gd name="T6" fmla="*/ 20551 w 21600"/>
              <a:gd name="T7" fmla="*/ 7025 h 21600"/>
              <a:gd name="T8" fmla="*/ 10500 w 21600"/>
              <a:gd name="T9" fmla="*/ 52 h 21600"/>
              <a:gd name="T10" fmla="*/ 692 w 21600"/>
              <a:gd name="T11" fmla="*/ 6802 h 21600"/>
              <a:gd name="T12" fmla="*/ 8064 w 21600"/>
              <a:gd name="T13" fmla="*/ 13526 h 21600"/>
              <a:gd name="T14" fmla="*/ 692 w 21600"/>
              <a:gd name="T15" fmla="*/ 21088 h 21600"/>
              <a:gd name="T16" fmla="*/ 2273 w 21600"/>
              <a:gd name="T17" fmla="*/ 7719 h 21600"/>
              <a:gd name="T18" fmla="*/ 19149 w 21600"/>
              <a:gd name="T19" fmla="*/ 20237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6625" y="20892"/>
                </a:moveTo>
                <a:lnTo>
                  <a:pt x="7105" y="21023"/>
                </a:lnTo>
                <a:lnTo>
                  <a:pt x="7513" y="21088"/>
                </a:lnTo>
                <a:lnTo>
                  <a:pt x="7922" y="21115"/>
                </a:lnTo>
                <a:lnTo>
                  <a:pt x="8242" y="21115"/>
                </a:lnTo>
                <a:lnTo>
                  <a:pt x="8544" y="21062"/>
                </a:lnTo>
                <a:lnTo>
                  <a:pt x="8810" y="20997"/>
                </a:lnTo>
                <a:lnTo>
                  <a:pt x="9023" y="20892"/>
                </a:lnTo>
                <a:lnTo>
                  <a:pt x="9148" y="20761"/>
                </a:lnTo>
                <a:lnTo>
                  <a:pt x="9290" y="20616"/>
                </a:lnTo>
                <a:lnTo>
                  <a:pt x="9361" y="20459"/>
                </a:lnTo>
                <a:lnTo>
                  <a:pt x="9396" y="20289"/>
                </a:lnTo>
                <a:lnTo>
                  <a:pt x="9396" y="20092"/>
                </a:lnTo>
                <a:lnTo>
                  <a:pt x="9325" y="19909"/>
                </a:lnTo>
                <a:lnTo>
                  <a:pt x="9219" y="19738"/>
                </a:lnTo>
                <a:lnTo>
                  <a:pt x="9094" y="19555"/>
                </a:lnTo>
                <a:lnTo>
                  <a:pt x="8917" y="19384"/>
                </a:lnTo>
                <a:lnTo>
                  <a:pt x="8650" y="19162"/>
                </a:lnTo>
                <a:lnTo>
                  <a:pt x="8437" y="18900"/>
                </a:lnTo>
                <a:lnTo>
                  <a:pt x="8277" y="18624"/>
                </a:lnTo>
                <a:lnTo>
                  <a:pt x="8135" y="18349"/>
                </a:lnTo>
                <a:lnTo>
                  <a:pt x="8028" y="18048"/>
                </a:lnTo>
                <a:lnTo>
                  <a:pt x="7993" y="17746"/>
                </a:lnTo>
                <a:lnTo>
                  <a:pt x="7993" y="17471"/>
                </a:lnTo>
                <a:lnTo>
                  <a:pt x="8028" y="17169"/>
                </a:lnTo>
                <a:lnTo>
                  <a:pt x="8135" y="16920"/>
                </a:lnTo>
                <a:lnTo>
                  <a:pt x="8277" y="16671"/>
                </a:lnTo>
                <a:lnTo>
                  <a:pt x="8366" y="16540"/>
                </a:lnTo>
                <a:lnTo>
                  <a:pt x="8473" y="16409"/>
                </a:lnTo>
                <a:lnTo>
                  <a:pt x="8615" y="16317"/>
                </a:lnTo>
                <a:lnTo>
                  <a:pt x="8739" y="16213"/>
                </a:lnTo>
                <a:lnTo>
                  <a:pt x="8881" y="16134"/>
                </a:lnTo>
                <a:lnTo>
                  <a:pt x="9059" y="16055"/>
                </a:lnTo>
                <a:lnTo>
                  <a:pt x="9254" y="15990"/>
                </a:lnTo>
                <a:lnTo>
                  <a:pt x="9432" y="15911"/>
                </a:lnTo>
                <a:lnTo>
                  <a:pt x="9663" y="15885"/>
                </a:lnTo>
                <a:lnTo>
                  <a:pt x="9876" y="15833"/>
                </a:lnTo>
                <a:lnTo>
                  <a:pt x="10142" y="15806"/>
                </a:lnTo>
                <a:lnTo>
                  <a:pt x="10391" y="15806"/>
                </a:lnTo>
                <a:lnTo>
                  <a:pt x="10728" y="15806"/>
                </a:lnTo>
                <a:lnTo>
                  <a:pt x="10995" y="15806"/>
                </a:lnTo>
                <a:lnTo>
                  <a:pt x="11279" y="15833"/>
                </a:lnTo>
                <a:lnTo>
                  <a:pt x="11546" y="15885"/>
                </a:lnTo>
                <a:lnTo>
                  <a:pt x="11776" y="15937"/>
                </a:lnTo>
                <a:lnTo>
                  <a:pt x="12025" y="15990"/>
                </a:lnTo>
                <a:lnTo>
                  <a:pt x="12221" y="16055"/>
                </a:lnTo>
                <a:lnTo>
                  <a:pt x="12434" y="16134"/>
                </a:lnTo>
                <a:lnTo>
                  <a:pt x="12611" y="16213"/>
                </a:lnTo>
                <a:lnTo>
                  <a:pt x="12771" y="16317"/>
                </a:lnTo>
                <a:lnTo>
                  <a:pt x="12913" y="16409"/>
                </a:lnTo>
                <a:lnTo>
                  <a:pt x="13038" y="16514"/>
                </a:lnTo>
                <a:lnTo>
                  <a:pt x="13251" y="16737"/>
                </a:lnTo>
                <a:lnTo>
                  <a:pt x="13428" y="16986"/>
                </a:lnTo>
                <a:lnTo>
                  <a:pt x="13517" y="17248"/>
                </a:lnTo>
                <a:lnTo>
                  <a:pt x="13588" y="17523"/>
                </a:lnTo>
                <a:lnTo>
                  <a:pt x="13588" y="17799"/>
                </a:lnTo>
                <a:lnTo>
                  <a:pt x="13517" y="18074"/>
                </a:lnTo>
                <a:lnTo>
                  <a:pt x="13428" y="18323"/>
                </a:lnTo>
                <a:lnTo>
                  <a:pt x="13286" y="18572"/>
                </a:lnTo>
                <a:lnTo>
                  <a:pt x="13109" y="18808"/>
                </a:lnTo>
                <a:lnTo>
                  <a:pt x="12878" y="19031"/>
                </a:lnTo>
                <a:lnTo>
                  <a:pt x="12434" y="19411"/>
                </a:lnTo>
                <a:lnTo>
                  <a:pt x="12132" y="19738"/>
                </a:lnTo>
                <a:lnTo>
                  <a:pt x="12025" y="19856"/>
                </a:lnTo>
                <a:lnTo>
                  <a:pt x="11919" y="20014"/>
                </a:lnTo>
                <a:lnTo>
                  <a:pt x="11883" y="20132"/>
                </a:lnTo>
                <a:lnTo>
                  <a:pt x="11883" y="20263"/>
                </a:lnTo>
                <a:lnTo>
                  <a:pt x="11883" y="20394"/>
                </a:lnTo>
                <a:lnTo>
                  <a:pt x="11954" y="20485"/>
                </a:lnTo>
                <a:lnTo>
                  <a:pt x="12061" y="20590"/>
                </a:lnTo>
                <a:lnTo>
                  <a:pt x="12185" y="20695"/>
                </a:lnTo>
                <a:lnTo>
                  <a:pt x="12327" y="20787"/>
                </a:lnTo>
                <a:lnTo>
                  <a:pt x="12540" y="20892"/>
                </a:lnTo>
                <a:lnTo>
                  <a:pt x="12771" y="20997"/>
                </a:lnTo>
                <a:lnTo>
                  <a:pt x="13073" y="21088"/>
                </a:lnTo>
                <a:lnTo>
                  <a:pt x="13428" y="21193"/>
                </a:lnTo>
                <a:lnTo>
                  <a:pt x="13873" y="21298"/>
                </a:lnTo>
                <a:lnTo>
                  <a:pt x="14317" y="21390"/>
                </a:lnTo>
                <a:lnTo>
                  <a:pt x="14778" y="21468"/>
                </a:lnTo>
                <a:lnTo>
                  <a:pt x="15294" y="21547"/>
                </a:lnTo>
                <a:lnTo>
                  <a:pt x="15809" y="21600"/>
                </a:lnTo>
                <a:lnTo>
                  <a:pt x="16359" y="21652"/>
                </a:lnTo>
                <a:lnTo>
                  <a:pt x="16875" y="21678"/>
                </a:lnTo>
                <a:lnTo>
                  <a:pt x="17407" y="21678"/>
                </a:lnTo>
                <a:lnTo>
                  <a:pt x="17958" y="21678"/>
                </a:lnTo>
                <a:lnTo>
                  <a:pt x="18473" y="21652"/>
                </a:lnTo>
                <a:lnTo>
                  <a:pt x="18953" y="21573"/>
                </a:lnTo>
                <a:lnTo>
                  <a:pt x="19397" y="21495"/>
                </a:lnTo>
                <a:lnTo>
                  <a:pt x="19841" y="21390"/>
                </a:lnTo>
                <a:lnTo>
                  <a:pt x="20214" y="21272"/>
                </a:lnTo>
                <a:lnTo>
                  <a:pt x="20551" y="21088"/>
                </a:lnTo>
                <a:lnTo>
                  <a:pt x="20480" y="20787"/>
                </a:lnTo>
                <a:lnTo>
                  <a:pt x="20409" y="20485"/>
                </a:lnTo>
                <a:lnTo>
                  <a:pt x="20356" y="20158"/>
                </a:lnTo>
                <a:lnTo>
                  <a:pt x="20356" y="19804"/>
                </a:lnTo>
                <a:lnTo>
                  <a:pt x="20321" y="19083"/>
                </a:lnTo>
                <a:lnTo>
                  <a:pt x="20356" y="18349"/>
                </a:lnTo>
                <a:lnTo>
                  <a:pt x="20409" y="17641"/>
                </a:lnTo>
                <a:lnTo>
                  <a:pt x="20480" y="17012"/>
                </a:lnTo>
                <a:lnTo>
                  <a:pt x="20551" y="16488"/>
                </a:lnTo>
                <a:lnTo>
                  <a:pt x="20551" y="16055"/>
                </a:lnTo>
                <a:lnTo>
                  <a:pt x="20551" y="15911"/>
                </a:lnTo>
                <a:lnTo>
                  <a:pt x="20445" y="15754"/>
                </a:lnTo>
                <a:lnTo>
                  <a:pt x="20356" y="15610"/>
                </a:lnTo>
                <a:lnTo>
                  <a:pt x="20178" y="15452"/>
                </a:lnTo>
                <a:lnTo>
                  <a:pt x="20001" y="15334"/>
                </a:lnTo>
                <a:lnTo>
                  <a:pt x="19770" y="15230"/>
                </a:lnTo>
                <a:lnTo>
                  <a:pt x="19521" y="15125"/>
                </a:lnTo>
                <a:lnTo>
                  <a:pt x="19290" y="15059"/>
                </a:lnTo>
                <a:lnTo>
                  <a:pt x="19024" y="15007"/>
                </a:lnTo>
                <a:lnTo>
                  <a:pt x="18740" y="14954"/>
                </a:lnTo>
                <a:lnTo>
                  <a:pt x="18509" y="14954"/>
                </a:lnTo>
                <a:lnTo>
                  <a:pt x="18225" y="14954"/>
                </a:lnTo>
                <a:lnTo>
                  <a:pt x="17994" y="15007"/>
                </a:lnTo>
                <a:lnTo>
                  <a:pt x="17763" y="15085"/>
                </a:lnTo>
                <a:lnTo>
                  <a:pt x="17550" y="15177"/>
                </a:lnTo>
                <a:lnTo>
                  <a:pt x="17372" y="15308"/>
                </a:lnTo>
                <a:lnTo>
                  <a:pt x="17176" y="15426"/>
                </a:lnTo>
                <a:lnTo>
                  <a:pt x="16928" y="15557"/>
                </a:lnTo>
                <a:lnTo>
                  <a:pt x="16661" y="15636"/>
                </a:lnTo>
                <a:lnTo>
                  <a:pt x="16359" y="15688"/>
                </a:lnTo>
                <a:lnTo>
                  <a:pt x="16022" y="15715"/>
                </a:lnTo>
                <a:lnTo>
                  <a:pt x="15667" y="15688"/>
                </a:lnTo>
                <a:lnTo>
                  <a:pt x="15294" y="15662"/>
                </a:lnTo>
                <a:lnTo>
                  <a:pt x="14956" y="15583"/>
                </a:lnTo>
                <a:lnTo>
                  <a:pt x="14619" y="15479"/>
                </a:lnTo>
                <a:lnTo>
                  <a:pt x="14281" y="15334"/>
                </a:lnTo>
                <a:lnTo>
                  <a:pt x="13961" y="15177"/>
                </a:lnTo>
                <a:lnTo>
                  <a:pt x="13695" y="14981"/>
                </a:lnTo>
                <a:lnTo>
                  <a:pt x="13588" y="14850"/>
                </a:lnTo>
                <a:lnTo>
                  <a:pt x="13482" y="14732"/>
                </a:lnTo>
                <a:lnTo>
                  <a:pt x="13393" y="14600"/>
                </a:lnTo>
                <a:lnTo>
                  <a:pt x="13322" y="14456"/>
                </a:lnTo>
                <a:lnTo>
                  <a:pt x="13251" y="14299"/>
                </a:lnTo>
                <a:lnTo>
                  <a:pt x="13215" y="14155"/>
                </a:lnTo>
                <a:lnTo>
                  <a:pt x="13180" y="13971"/>
                </a:lnTo>
                <a:lnTo>
                  <a:pt x="13180" y="13801"/>
                </a:lnTo>
                <a:lnTo>
                  <a:pt x="13180" y="13591"/>
                </a:lnTo>
                <a:lnTo>
                  <a:pt x="13215" y="13395"/>
                </a:lnTo>
                <a:lnTo>
                  <a:pt x="13251" y="13198"/>
                </a:lnTo>
                <a:lnTo>
                  <a:pt x="13322" y="13015"/>
                </a:lnTo>
                <a:lnTo>
                  <a:pt x="13393" y="12870"/>
                </a:lnTo>
                <a:lnTo>
                  <a:pt x="13482" y="12713"/>
                </a:lnTo>
                <a:lnTo>
                  <a:pt x="13588" y="12569"/>
                </a:lnTo>
                <a:lnTo>
                  <a:pt x="13730" y="12438"/>
                </a:lnTo>
                <a:lnTo>
                  <a:pt x="13997" y="12215"/>
                </a:lnTo>
                <a:lnTo>
                  <a:pt x="14334" y="12005"/>
                </a:lnTo>
                <a:lnTo>
                  <a:pt x="14690" y="11861"/>
                </a:lnTo>
                <a:lnTo>
                  <a:pt x="15063" y="11756"/>
                </a:lnTo>
                <a:lnTo>
                  <a:pt x="15436" y="11678"/>
                </a:lnTo>
                <a:lnTo>
                  <a:pt x="15809" y="11638"/>
                </a:lnTo>
                <a:lnTo>
                  <a:pt x="16182" y="11638"/>
                </a:lnTo>
                <a:lnTo>
                  <a:pt x="16555" y="11678"/>
                </a:lnTo>
                <a:lnTo>
                  <a:pt x="16910" y="11730"/>
                </a:lnTo>
                <a:lnTo>
                  <a:pt x="17248" y="11835"/>
                </a:lnTo>
                <a:lnTo>
                  <a:pt x="17514" y="11966"/>
                </a:lnTo>
                <a:lnTo>
                  <a:pt x="17763" y="12110"/>
                </a:lnTo>
                <a:lnTo>
                  <a:pt x="17887" y="12215"/>
                </a:lnTo>
                <a:lnTo>
                  <a:pt x="18065" y="12307"/>
                </a:lnTo>
                <a:lnTo>
                  <a:pt x="18260" y="12412"/>
                </a:lnTo>
                <a:lnTo>
                  <a:pt x="18438" y="12464"/>
                </a:lnTo>
                <a:lnTo>
                  <a:pt x="18669" y="12543"/>
                </a:lnTo>
                <a:lnTo>
                  <a:pt x="18882" y="12569"/>
                </a:lnTo>
                <a:lnTo>
                  <a:pt x="19113" y="12595"/>
                </a:lnTo>
                <a:lnTo>
                  <a:pt x="19361" y="12608"/>
                </a:lnTo>
                <a:lnTo>
                  <a:pt x="19592" y="12608"/>
                </a:lnTo>
                <a:lnTo>
                  <a:pt x="19841" y="12595"/>
                </a:lnTo>
                <a:lnTo>
                  <a:pt x="20072" y="12543"/>
                </a:lnTo>
                <a:lnTo>
                  <a:pt x="20321" y="12490"/>
                </a:lnTo>
                <a:lnTo>
                  <a:pt x="20551" y="12438"/>
                </a:lnTo>
                <a:lnTo>
                  <a:pt x="20800" y="12333"/>
                </a:lnTo>
                <a:lnTo>
                  <a:pt x="20996" y="12241"/>
                </a:lnTo>
                <a:lnTo>
                  <a:pt x="21244" y="12110"/>
                </a:lnTo>
                <a:lnTo>
                  <a:pt x="21298" y="12032"/>
                </a:lnTo>
                <a:lnTo>
                  <a:pt x="21404" y="11966"/>
                </a:lnTo>
                <a:lnTo>
                  <a:pt x="21475" y="11861"/>
                </a:lnTo>
                <a:lnTo>
                  <a:pt x="21511" y="11730"/>
                </a:lnTo>
                <a:lnTo>
                  <a:pt x="21617" y="11481"/>
                </a:lnTo>
                <a:lnTo>
                  <a:pt x="21653" y="11180"/>
                </a:lnTo>
                <a:lnTo>
                  <a:pt x="21653" y="10826"/>
                </a:lnTo>
                <a:lnTo>
                  <a:pt x="21653" y="10472"/>
                </a:lnTo>
                <a:lnTo>
                  <a:pt x="21582" y="10092"/>
                </a:lnTo>
                <a:lnTo>
                  <a:pt x="21511" y="9725"/>
                </a:lnTo>
                <a:lnTo>
                  <a:pt x="21298" y="8912"/>
                </a:lnTo>
                <a:lnTo>
                  <a:pt x="21067" y="8191"/>
                </a:lnTo>
                <a:lnTo>
                  <a:pt x="20800" y="7536"/>
                </a:lnTo>
                <a:lnTo>
                  <a:pt x="20551" y="7025"/>
                </a:lnTo>
                <a:lnTo>
                  <a:pt x="20001" y="7103"/>
                </a:lnTo>
                <a:lnTo>
                  <a:pt x="19432" y="7156"/>
                </a:lnTo>
                <a:lnTo>
                  <a:pt x="18846" y="7208"/>
                </a:lnTo>
                <a:lnTo>
                  <a:pt x="18225" y="7208"/>
                </a:lnTo>
                <a:lnTo>
                  <a:pt x="17656" y="7208"/>
                </a:lnTo>
                <a:lnTo>
                  <a:pt x="17070" y="7182"/>
                </a:lnTo>
                <a:lnTo>
                  <a:pt x="16484" y="7156"/>
                </a:lnTo>
                <a:lnTo>
                  <a:pt x="15986" y="7103"/>
                </a:lnTo>
                <a:lnTo>
                  <a:pt x="14992" y="6999"/>
                </a:lnTo>
                <a:lnTo>
                  <a:pt x="14210" y="6907"/>
                </a:lnTo>
                <a:lnTo>
                  <a:pt x="13695" y="6828"/>
                </a:lnTo>
                <a:lnTo>
                  <a:pt x="13517" y="6802"/>
                </a:lnTo>
                <a:lnTo>
                  <a:pt x="13073" y="6645"/>
                </a:lnTo>
                <a:lnTo>
                  <a:pt x="12700" y="6474"/>
                </a:lnTo>
                <a:lnTo>
                  <a:pt x="12363" y="6304"/>
                </a:lnTo>
                <a:lnTo>
                  <a:pt x="12132" y="6094"/>
                </a:lnTo>
                <a:lnTo>
                  <a:pt x="11919" y="5871"/>
                </a:lnTo>
                <a:lnTo>
                  <a:pt x="11776" y="5649"/>
                </a:lnTo>
                <a:lnTo>
                  <a:pt x="11688" y="5413"/>
                </a:lnTo>
                <a:lnTo>
                  <a:pt x="11617" y="5190"/>
                </a:lnTo>
                <a:lnTo>
                  <a:pt x="11617" y="4941"/>
                </a:lnTo>
                <a:lnTo>
                  <a:pt x="11652" y="4718"/>
                </a:lnTo>
                <a:lnTo>
                  <a:pt x="11723" y="4482"/>
                </a:lnTo>
                <a:lnTo>
                  <a:pt x="11812" y="4285"/>
                </a:lnTo>
                <a:lnTo>
                  <a:pt x="11919" y="4089"/>
                </a:lnTo>
                <a:lnTo>
                  <a:pt x="12096" y="3905"/>
                </a:lnTo>
                <a:lnTo>
                  <a:pt x="12292" y="3735"/>
                </a:lnTo>
                <a:lnTo>
                  <a:pt x="12505" y="3604"/>
                </a:lnTo>
                <a:lnTo>
                  <a:pt x="12700" y="3460"/>
                </a:lnTo>
                <a:lnTo>
                  <a:pt x="12878" y="3250"/>
                </a:lnTo>
                <a:lnTo>
                  <a:pt x="13038" y="3027"/>
                </a:lnTo>
                <a:lnTo>
                  <a:pt x="13180" y="2752"/>
                </a:lnTo>
                <a:lnTo>
                  <a:pt x="13286" y="2477"/>
                </a:lnTo>
                <a:lnTo>
                  <a:pt x="13322" y="2175"/>
                </a:lnTo>
                <a:lnTo>
                  <a:pt x="13357" y="1874"/>
                </a:lnTo>
                <a:lnTo>
                  <a:pt x="13286" y="1572"/>
                </a:lnTo>
                <a:lnTo>
                  <a:pt x="13180" y="1271"/>
                </a:lnTo>
                <a:lnTo>
                  <a:pt x="13038" y="983"/>
                </a:lnTo>
                <a:lnTo>
                  <a:pt x="12949" y="865"/>
                </a:lnTo>
                <a:lnTo>
                  <a:pt x="12807" y="733"/>
                </a:lnTo>
                <a:lnTo>
                  <a:pt x="12665" y="616"/>
                </a:lnTo>
                <a:lnTo>
                  <a:pt x="12505" y="511"/>
                </a:lnTo>
                <a:lnTo>
                  <a:pt x="12327" y="406"/>
                </a:lnTo>
                <a:lnTo>
                  <a:pt x="12132" y="314"/>
                </a:lnTo>
                <a:lnTo>
                  <a:pt x="11883" y="235"/>
                </a:lnTo>
                <a:lnTo>
                  <a:pt x="11652" y="183"/>
                </a:lnTo>
                <a:lnTo>
                  <a:pt x="11368" y="104"/>
                </a:lnTo>
                <a:lnTo>
                  <a:pt x="11101" y="78"/>
                </a:lnTo>
                <a:lnTo>
                  <a:pt x="10800" y="52"/>
                </a:lnTo>
                <a:lnTo>
                  <a:pt x="10444" y="52"/>
                </a:lnTo>
                <a:lnTo>
                  <a:pt x="10142" y="52"/>
                </a:lnTo>
                <a:lnTo>
                  <a:pt x="9840" y="78"/>
                </a:lnTo>
                <a:lnTo>
                  <a:pt x="9574" y="104"/>
                </a:lnTo>
                <a:lnTo>
                  <a:pt x="9325" y="157"/>
                </a:lnTo>
                <a:lnTo>
                  <a:pt x="9094" y="209"/>
                </a:lnTo>
                <a:lnTo>
                  <a:pt x="8846" y="262"/>
                </a:lnTo>
                <a:lnTo>
                  <a:pt x="8650" y="340"/>
                </a:lnTo>
                <a:lnTo>
                  <a:pt x="8437" y="432"/>
                </a:lnTo>
                <a:lnTo>
                  <a:pt x="8277" y="511"/>
                </a:lnTo>
                <a:lnTo>
                  <a:pt x="8100" y="616"/>
                </a:lnTo>
                <a:lnTo>
                  <a:pt x="7957" y="707"/>
                </a:lnTo>
                <a:lnTo>
                  <a:pt x="7833" y="838"/>
                </a:lnTo>
                <a:lnTo>
                  <a:pt x="7620" y="1061"/>
                </a:lnTo>
                <a:lnTo>
                  <a:pt x="7442" y="1336"/>
                </a:lnTo>
                <a:lnTo>
                  <a:pt x="7353" y="1599"/>
                </a:lnTo>
                <a:lnTo>
                  <a:pt x="7318" y="1900"/>
                </a:lnTo>
                <a:lnTo>
                  <a:pt x="7318" y="2175"/>
                </a:lnTo>
                <a:lnTo>
                  <a:pt x="7353" y="2450"/>
                </a:lnTo>
                <a:lnTo>
                  <a:pt x="7442" y="2726"/>
                </a:lnTo>
                <a:lnTo>
                  <a:pt x="7620" y="2975"/>
                </a:lnTo>
                <a:lnTo>
                  <a:pt x="7833" y="3198"/>
                </a:lnTo>
                <a:lnTo>
                  <a:pt x="8064" y="3433"/>
                </a:lnTo>
                <a:lnTo>
                  <a:pt x="8295" y="3630"/>
                </a:lnTo>
                <a:lnTo>
                  <a:pt x="8508" y="3853"/>
                </a:lnTo>
                <a:lnTo>
                  <a:pt x="8686" y="4089"/>
                </a:lnTo>
                <a:lnTo>
                  <a:pt x="8775" y="4312"/>
                </a:lnTo>
                <a:lnTo>
                  <a:pt x="8846" y="4561"/>
                </a:lnTo>
                <a:lnTo>
                  <a:pt x="8846" y="4810"/>
                </a:lnTo>
                <a:lnTo>
                  <a:pt x="8810" y="5059"/>
                </a:lnTo>
                <a:lnTo>
                  <a:pt x="8721" y="5295"/>
                </a:lnTo>
                <a:lnTo>
                  <a:pt x="8579" y="5544"/>
                </a:lnTo>
                <a:lnTo>
                  <a:pt x="8366" y="5766"/>
                </a:lnTo>
                <a:lnTo>
                  <a:pt x="8135" y="5976"/>
                </a:lnTo>
                <a:lnTo>
                  <a:pt x="7833" y="6199"/>
                </a:lnTo>
                <a:lnTo>
                  <a:pt x="7478" y="6369"/>
                </a:lnTo>
                <a:lnTo>
                  <a:pt x="7069" y="6527"/>
                </a:lnTo>
                <a:lnTo>
                  <a:pt x="6590" y="6671"/>
                </a:lnTo>
                <a:lnTo>
                  <a:pt x="6092" y="6802"/>
                </a:lnTo>
                <a:lnTo>
                  <a:pt x="5684" y="6802"/>
                </a:lnTo>
                <a:lnTo>
                  <a:pt x="5133" y="6802"/>
                </a:lnTo>
                <a:lnTo>
                  <a:pt x="4547" y="6802"/>
                </a:lnTo>
                <a:lnTo>
                  <a:pt x="3872" y="6802"/>
                </a:lnTo>
                <a:lnTo>
                  <a:pt x="3144" y="6802"/>
                </a:lnTo>
                <a:lnTo>
                  <a:pt x="2362" y="6802"/>
                </a:lnTo>
                <a:lnTo>
                  <a:pt x="1545" y="6802"/>
                </a:lnTo>
                <a:lnTo>
                  <a:pt x="692" y="6802"/>
                </a:lnTo>
                <a:lnTo>
                  <a:pt x="586" y="7234"/>
                </a:lnTo>
                <a:lnTo>
                  <a:pt x="461" y="7837"/>
                </a:lnTo>
                <a:lnTo>
                  <a:pt x="355" y="8493"/>
                </a:lnTo>
                <a:lnTo>
                  <a:pt x="248" y="9187"/>
                </a:lnTo>
                <a:lnTo>
                  <a:pt x="142" y="9869"/>
                </a:lnTo>
                <a:lnTo>
                  <a:pt x="106" y="10498"/>
                </a:lnTo>
                <a:lnTo>
                  <a:pt x="106" y="10983"/>
                </a:lnTo>
                <a:lnTo>
                  <a:pt x="106" y="11311"/>
                </a:lnTo>
                <a:lnTo>
                  <a:pt x="213" y="11481"/>
                </a:lnTo>
                <a:lnTo>
                  <a:pt x="319" y="11651"/>
                </a:lnTo>
                <a:lnTo>
                  <a:pt x="497" y="11783"/>
                </a:lnTo>
                <a:lnTo>
                  <a:pt x="692" y="11914"/>
                </a:lnTo>
                <a:lnTo>
                  <a:pt x="941" y="12032"/>
                </a:lnTo>
                <a:lnTo>
                  <a:pt x="1207" y="12110"/>
                </a:lnTo>
                <a:lnTo>
                  <a:pt x="1509" y="12189"/>
                </a:lnTo>
                <a:lnTo>
                  <a:pt x="1794" y="12241"/>
                </a:lnTo>
                <a:lnTo>
                  <a:pt x="2131" y="12267"/>
                </a:lnTo>
                <a:lnTo>
                  <a:pt x="2433" y="12281"/>
                </a:lnTo>
                <a:lnTo>
                  <a:pt x="2735" y="12267"/>
                </a:lnTo>
                <a:lnTo>
                  <a:pt x="3055" y="12241"/>
                </a:lnTo>
                <a:lnTo>
                  <a:pt x="3357" y="12189"/>
                </a:lnTo>
                <a:lnTo>
                  <a:pt x="3623" y="12084"/>
                </a:lnTo>
                <a:lnTo>
                  <a:pt x="3872" y="11979"/>
                </a:lnTo>
                <a:lnTo>
                  <a:pt x="4103" y="11861"/>
                </a:lnTo>
                <a:lnTo>
                  <a:pt x="4316" y="11704"/>
                </a:lnTo>
                <a:lnTo>
                  <a:pt x="4582" y="11612"/>
                </a:lnTo>
                <a:lnTo>
                  <a:pt x="4849" y="11533"/>
                </a:lnTo>
                <a:lnTo>
                  <a:pt x="5169" y="11507"/>
                </a:lnTo>
                <a:lnTo>
                  <a:pt x="5506" y="11481"/>
                </a:lnTo>
                <a:lnTo>
                  <a:pt x="5808" y="11507"/>
                </a:lnTo>
                <a:lnTo>
                  <a:pt x="6146" y="11560"/>
                </a:lnTo>
                <a:lnTo>
                  <a:pt x="6501" y="11651"/>
                </a:lnTo>
                <a:lnTo>
                  <a:pt x="6803" y="11783"/>
                </a:lnTo>
                <a:lnTo>
                  <a:pt x="7105" y="11940"/>
                </a:lnTo>
                <a:lnTo>
                  <a:pt x="7353" y="12110"/>
                </a:lnTo>
                <a:lnTo>
                  <a:pt x="7584" y="12333"/>
                </a:lnTo>
                <a:lnTo>
                  <a:pt x="7798" y="12595"/>
                </a:lnTo>
                <a:lnTo>
                  <a:pt x="7922" y="12870"/>
                </a:lnTo>
                <a:lnTo>
                  <a:pt x="8028" y="13198"/>
                </a:lnTo>
                <a:lnTo>
                  <a:pt x="8064" y="13526"/>
                </a:lnTo>
                <a:lnTo>
                  <a:pt x="8028" y="13775"/>
                </a:lnTo>
                <a:lnTo>
                  <a:pt x="7922" y="13998"/>
                </a:lnTo>
                <a:lnTo>
                  <a:pt x="7798" y="14220"/>
                </a:lnTo>
                <a:lnTo>
                  <a:pt x="7584" y="14404"/>
                </a:lnTo>
                <a:lnTo>
                  <a:pt x="7353" y="14574"/>
                </a:lnTo>
                <a:lnTo>
                  <a:pt x="7105" y="14732"/>
                </a:lnTo>
                <a:lnTo>
                  <a:pt x="6803" y="14850"/>
                </a:lnTo>
                <a:lnTo>
                  <a:pt x="6501" y="14954"/>
                </a:lnTo>
                <a:lnTo>
                  <a:pt x="6146" y="15033"/>
                </a:lnTo>
                <a:lnTo>
                  <a:pt x="5808" y="15085"/>
                </a:lnTo>
                <a:lnTo>
                  <a:pt x="5506" y="15085"/>
                </a:lnTo>
                <a:lnTo>
                  <a:pt x="5169" y="15059"/>
                </a:lnTo>
                <a:lnTo>
                  <a:pt x="4849" y="15007"/>
                </a:lnTo>
                <a:lnTo>
                  <a:pt x="4582" y="14902"/>
                </a:lnTo>
                <a:lnTo>
                  <a:pt x="4316" y="14784"/>
                </a:lnTo>
                <a:lnTo>
                  <a:pt x="4103" y="14600"/>
                </a:lnTo>
                <a:lnTo>
                  <a:pt x="3907" y="14430"/>
                </a:lnTo>
                <a:lnTo>
                  <a:pt x="3659" y="14299"/>
                </a:lnTo>
                <a:lnTo>
                  <a:pt x="3428" y="14194"/>
                </a:lnTo>
                <a:lnTo>
                  <a:pt x="3179" y="14129"/>
                </a:lnTo>
                <a:lnTo>
                  <a:pt x="2913" y="14102"/>
                </a:lnTo>
                <a:lnTo>
                  <a:pt x="2646" y="14102"/>
                </a:lnTo>
                <a:lnTo>
                  <a:pt x="2362" y="14129"/>
                </a:lnTo>
                <a:lnTo>
                  <a:pt x="2096" y="14168"/>
                </a:lnTo>
                <a:lnTo>
                  <a:pt x="1811" y="14273"/>
                </a:lnTo>
                <a:lnTo>
                  <a:pt x="1545" y="14378"/>
                </a:lnTo>
                <a:lnTo>
                  <a:pt x="1314" y="14496"/>
                </a:lnTo>
                <a:lnTo>
                  <a:pt x="1065" y="14653"/>
                </a:lnTo>
                <a:lnTo>
                  <a:pt x="870" y="14797"/>
                </a:lnTo>
                <a:lnTo>
                  <a:pt x="657" y="14981"/>
                </a:lnTo>
                <a:lnTo>
                  <a:pt x="497" y="15177"/>
                </a:lnTo>
                <a:lnTo>
                  <a:pt x="390" y="15413"/>
                </a:lnTo>
                <a:lnTo>
                  <a:pt x="284" y="15636"/>
                </a:lnTo>
                <a:lnTo>
                  <a:pt x="248" y="15911"/>
                </a:lnTo>
                <a:lnTo>
                  <a:pt x="284" y="16239"/>
                </a:lnTo>
                <a:lnTo>
                  <a:pt x="319" y="16566"/>
                </a:lnTo>
                <a:lnTo>
                  <a:pt x="497" y="17340"/>
                </a:lnTo>
                <a:lnTo>
                  <a:pt x="692" y="18152"/>
                </a:lnTo>
                <a:lnTo>
                  <a:pt x="799" y="18559"/>
                </a:lnTo>
                <a:lnTo>
                  <a:pt x="905" y="18978"/>
                </a:lnTo>
                <a:lnTo>
                  <a:pt x="959" y="19384"/>
                </a:lnTo>
                <a:lnTo>
                  <a:pt x="994" y="19791"/>
                </a:lnTo>
                <a:lnTo>
                  <a:pt x="994" y="20132"/>
                </a:lnTo>
                <a:lnTo>
                  <a:pt x="959" y="20485"/>
                </a:lnTo>
                <a:lnTo>
                  <a:pt x="941" y="20669"/>
                </a:lnTo>
                <a:lnTo>
                  <a:pt x="870" y="20813"/>
                </a:lnTo>
                <a:lnTo>
                  <a:pt x="799" y="20970"/>
                </a:lnTo>
                <a:lnTo>
                  <a:pt x="692" y="21088"/>
                </a:lnTo>
                <a:lnTo>
                  <a:pt x="1474" y="20997"/>
                </a:lnTo>
                <a:lnTo>
                  <a:pt x="2291" y="20866"/>
                </a:lnTo>
                <a:lnTo>
                  <a:pt x="3108" y="20787"/>
                </a:lnTo>
                <a:lnTo>
                  <a:pt x="3907" y="20721"/>
                </a:lnTo>
                <a:lnTo>
                  <a:pt x="4653" y="20695"/>
                </a:lnTo>
                <a:lnTo>
                  <a:pt x="5364" y="20695"/>
                </a:lnTo>
                <a:lnTo>
                  <a:pt x="5701" y="20721"/>
                </a:lnTo>
                <a:lnTo>
                  <a:pt x="6057" y="20761"/>
                </a:lnTo>
                <a:lnTo>
                  <a:pt x="6323" y="20813"/>
                </a:lnTo>
                <a:lnTo>
                  <a:pt x="6625" y="20892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>
        <p:nvSpPr>
          <p:cNvPr id="32" name="Puzzle2"/>
          <p:cNvSpPr>
            <a:spLocks noEditPoints="1" noChangeArrowheads="1"/>
          </p:cNvSpPr>
          <p:nvPr/>
        </p:nvSpPr>
        <p:spPr bwMode="auto">
          <a:xfrm>
            <a:off x="4328891" y="4656989"/>
            <a:ext cx="1615707" cy="1112935"/>
          </a:xfrm>
          <a:custGeom>
            <a:avLst/>
            <a:gdLst>
              <a:gd name="T0" fmla="*/ 11 w 21600"/>
              <a:gd name="T1" fmla="*/ 13386 h 21600"/>
              <a:gd name="T2" fmla="*/ 4202 w 21600"/>
              <a:gd name="T3" fmla="*/ 21161 h 21600"/>
              <a:gd name="T4" fmla="*/ 10400 w 21600"/>
              <a:gd name="T5" fmla="*/ 13909 h 21600"/>
              <a:gd name="T6" fmla="*/ 16821 w 21600"/>
              <a:gd name="T7" fmla="*/ 21190 h 21600"/>
              <a:gd name="T8" fmla="*/ 21600 w 21600"/>
              <a:gd name="T9" fmla="*/ 15083 h 21600"/>
              <a:gd name="T10" fmla="*/ 16889 w 21600"/>
              <a:gd name="T11" fmla="*/ 5739 h 21600"/>
              <a:gd name="T12" fmla="*/ 10800 w 21600"/>
              <a:gd name="T13" fmla="*/ 28 h 21600"/>
              <a:gd name="T14" fmla="*/ 4202 w 21600"/>
              <a:gd name="T15" fmla="*/ 5894 h 21600"/>
              <a:gd name="T16" fmla="*/ 5388 w 21600"/>
              <a:gd name="T17" fmla="*/ 6742 h 21600"/>
              <a:gd name="T18" fmla="*/ 16177 w 21600"/>
              <a:gd name="T19" fmla="*/ 20441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4247" y="12354"/>
                </a:moveTo>
                <a:lnTo>
                  <a:pt x="4134" y="12468"/>
                </a:lnTo>
                <a:lnTo>
                  <a:pt x="4010" y="12581"/>
                </a:lnTo>
                <a:lnTo>
                  <a:pt x="3897" y="12637"/>
                </a:lnTo>
                <a:lnTo>
                  <a:pt x="3773" y="12694"/>
                </a:lnTo>
                <a:lnTo>
                  <a:pt x="3637" y="12694"/>
                </a:lnTo>
                <a:lnTo>
                  <a:pt x="3524" y="12694"/>
                </a:lnTo>
                <a:lnTo>
                  <a:pt x="3400" y="12665"/>
                </a:lnTo>
                <a:lnTo>
                  <a:pt x="3287" y="12609"/>
                </a:lnTo>
                <a:lnTo>
                  <a:pt x="3027" y="12496"/>
                </a:lnTo>
                <a:lnTo>
                  <a:pt x="2790" y="12340"/>
                </a:lnTo>
                <a:lnTo>
                  <a:pt x="2530" y="12142"/>
                </a:lnTo>
                <a:lnTo>
                  <a:pt x="2293" y="11987"/>
                </a:lnTo>
                <a:lnTo>
                  <a:pt x="2033" y="11817"/>
                </a:lnTo>
                <a:lnTo>
                  <a:pt x="1773" y="11676"/>
                </a:lnTo>
                <a:lnTo>
                  <a:pt x="1638" y="11662"/>
                </a:lnTo>
                <a:lnTo>
                  <a:pt x="1513" y="11634"/>
                </a:lnTo>
                <a:lnTo>
                  <a:pt x="1378" y="11634"/>
                </a:lnTo>
                <a:lnTo>
                  <a:pt x="1253" y="11634"/>
                </a:lnTo>
                <a:lnTo>
                  <a:pt x="1118" y="11662"/>
                </a:lnTo>
                <a:lnTo>
                  <a:pt x="971" y="11732"/>
                </a:lnTo>
                <a:lnTo>
                  <a:pt x="835" y="11817"/>
                </a:lnTo>
                <a:lnTo>
                  <a:pt x="711" y="11959"/>
                </a:lnTo>
                <a:lnTo>
                  <a:pt x="553" y="12086"/>
                </a:lnTo>
                <a:lnTo>
                  <a:pt x="429" y="12284"/>
                </a:lnTo>
                <a:lnTo>
                  <a:pt x="271" y="12524"/>
                </a:lnTo>
                <a:lnTo>
                  <a:pt x="146" y="12793"/>
                </a:lnTo>
                <a:lnTo>
                  <a:pt x="79" y="12962"/>
                </a:lnTo>
                <a:lnTo>
                  <a:pt x="33" y="13146"/>
                </a:lnTo>
                <a:lnTo>
                  <a:pt x="11" y="13386"/>
                </a:lnTo>
                <a:lnTo>
                  <a:pt x="11" y="13641"/>
                </a:lnTo>
                <a:lnTo>
                  <a:pt x="33" y="13881"/>
                </a:lnTo>
                <a:lnTo>
                  <a:pt x="101" y="14150"/>
                </a:lnTo>
                <a:lnTo>
                  <a:pt x="192" y="14404"/>
                </a:lnTo>
                <a:lnTo>
                  <a:pt x="293" y="14645"/>
                </a:lnTo>
                <a:lnTo>
                  <a:pt x="451" y="14857"/>
                </a:lnTo>
                <a:lnTo>
                  <a:pt x="621" y="15054"/>
                </a:lnTo>
                <a:lnTo>
                  <a:pt x="734" y="15125"/>
                </a:lnTo>
                <a:lnTo>
                  <a:pt x="835" y="15210"/>
                </a:lnTo>
                <a:lnTo>
                  <a:pt x="948" y="15267"/>
                </a:lnTo>
                <a:lnTo>
                  <a:pt x="1084" y="15323"/>
                </a:lnTo>
                <a:lnTo>
                  <a:pt x="1208" y="15351"/>
                </a:lnTo>
                <a:lnTo>
                  <a:pt x="1355" y="15380"/>
                </a:lnTo>
                <a:lnTo>
                  <a:pt x="1513" y="15380"/>
                </a:lnTo>
                <a:lnTo>
                  <a:pt x="1683" y="15380"/>
                </a:lnTo>
                <a:lnTo>
                  <a:pt x="1864" y="15351"/>
                </a:lnTo>
                <a:lnTo>
                  <a:pt x="2033" y="15323"/>
                </a:lnTo>
                <a:lnTo>
                  <a:pt x="2225" y="15238"/>
                </a:lnTo>
                <a:lnTo>
                  <a:pt x="2428" y="15153"/>
                </a:lnTo>
                <a:lnTo>
                  <a:pt x="2745" y="15026"/>
                </a:lnTo>
                <a:lnTo>
                  <a:pt x="3005" y="14913"/>
                </a:lnTo>
                <a:lnTo>
                  <a:pt x="3264" y="14828"/>
                </a:lnTo>
                <a:lnTo>
                  <a:pt x="3513" y="14800"/>
                </a:lnTo>
                <a:lnTo>
                  <a:pt x="3615" y="14828"/>
                </a:lnTo>
                <a:lnTo>
                  <a:pt x="3728" y="14857"/>
                </a:lnTo>
                <a:lnTo>
                  <a:pt x="3807" y="14913"/>
                </a:lnTo>
                <a:lnTo>
                  <a:pt x="3920" y="14998"/>
                </a:lnTo>
                <a:lnTo>
                  <a:pt x="4010" y="15097"/>
                </a:lnTo>
                <a:lnTo>
                  <a:pt x="4089" y="15238"/>
                </a:lnTo>
                <a:lnTo>
                  <a:pt x="4179" y="15408"/>
                </a:lnTo>
                <a:lnTo>
                  <a:pt x="4247" y="15620"/>
                </a:lnTo>
                <a:lnTo>
                  <a:pt x="4326" y="15860"/>
                </a:lnTo>
                <a:lnTo>
                  <a:pt x="4394" y="16129"/>
                </a:lnTo>
                <a:lnTo>
                  <a:pt x="4439" y="16440"/>
                </a:lnTo>
                <a:lnTo>
                  <a:pt x="4507" y="16737"/>
                </a:lnTo>
                <a:lnTo>
                  <a:pt x="4552" y="17090"/>
                </a:lnTo>
                <a:lnTo>
                  <a:pt x="4575" y="17443"/>
                </a:lnTo>
                <a:lnTo>
                  <a:pt x="4586" y="17825"/>
                </a:lnTo>
                <a:lnTo>
                  <a:pt x="4586" y="18193"/>
                </a:lnTo>
                <a:lnTo>
                  <a:pt x="4586" y="18574"/>
                </a:lnTo>
                <a:lnTo>
                  <a:pt x="4586" y="18984"/>
                </a:lnTo>
                <a:lnTo>
                  <a:pt x="4552" y="19366"/>
                </a:lnTo>
                <a:lnTo>
                  <a:pt x="4507" y="19748"/>
                </a:lnTo>
                <a:lnTo>
                  <a:pt x="4462" y="20129"/>
                </a:lnTo>
                <a:lnTo>
                  <a:pt x="4371" y="20483"/>
                </a:lnTo>
                <a:lnTo>
                  <a:pt x="4292" y="20836"/>
                </a:lnTo>
                <a:lnTo>
                  <a:pt x="4202" y="21161"/>
                </a:lnTo>
                <a:lnTo>
                  <a:pt x="4744" y="21161"/>
                </a:lnTo>
                <a:lnTo>
                  <a:pt x="5264" y="21161"/>
                </a:lnTo>
                <a:lnTo>
                  <a:pt x="5784" y="21161"/>
                </a:lnTo>
                <a:lnTo>
                  <a:pt x="6235" y="21161"/>
                </a:lnTo>
                <a:lnTo>
                  <a:pt x="6676" y="21161"/>
                </a:lnTo>
                <a:lnTo>
                  <a:pt x="7060" y="21161"/>
                </a:lnTo>
                <a:lnTo>
                  <a:pt x="7410" y="21161"/>
                </a:lnTo>
                <a:lnTo>
                  <a:pt x="7670" y="21161"/>
                </a:lnTo>
                <a:lnTo>
                  <a:pt x="8020" y="21020"/>
                </a:lnTo>
                <a:lnTo>
                  <a:pt x="8303" y="20893"/>
                </a:lnTo>
                <a:lnTo>
                  <a:pt x="8563" y="20695"/>
                </a:lnTo>
                <a:lnTo>
                  <a:pt x="8800" y="20511"/>
                </a:lnTo>
                <a:lnTo>
                  <a:pt x="8969" y="20285"/>
                </a:lnTo>
                <a:lnTo>
                  <a:pt x="9150" y="20045"/>
                </a:lnTo>
                <a:lnTo>
                  <a:pt x="9252" y="19804"/>
                </a:lnTo>
                <a:lnTo>
                  <a:pt x="9342" y="19550"/>
                </a:lnTo>
                <a:lnTo>
                  <a:pt x="9410" y="19281"/>
                </a:lnTo>
                <a:lnTo>
                  <a:pt x="9433" y="19013"/>
                </a:lnTo>
                <a:lnTo>
                  <a:pt x="9433" y="18744"/>
                </a:lnTo>
                <a:lnTo>
                  <a:pt x="9387" y="18504"/>
                </a:lnTo>
                <a:lnTo>
                  <a:pt x="9320" y="18221"/>
                </a:lnTo>
                <a:lnTo>
                  <a:pt x="9207" y="17981"/>
                </a:lnTo>
                <a:lnTo>
                  <a:pt x="9105" y="17740"/>
                </a:lnTo>
                <a:lnTo>
                  <a:pt x="8924" y="17514"/>
                </a:lnTo>
                <a:lnTo>
                  <a:pt x="8777" y="17274"/>
                </a:lnTo>
                <a:lnTo>
                  <a:pt x="8642" y="17034"/>
                </a:lnTo>
                <a:lnTo>
                  <a:pt x="8563" y="16765"/>
                </a:lnTo>
                <a:lnTo>
                  <a:pt x="8472" y="16468"/>
                </a:lnTo>
                <a:lnTo>
                  <a:pt x="8450" y="16157"/>
                </a:lnTo>
                <a:lnTo>
                  <a:pt x="8450" y="15860"/>
                </a:lnTo>
                <a:lnTo>
                  <a:pt x="8472" y="15563"/>
                </a:lnTo>
                <a:lnTo>
                  <a:pt x="8540" y="15267"/>
                </a:lnTo>
                <a:lnTo>
                  <a:pt x="8642" y="14998"/>
                </a:lnTo>
                <a:lnTo>
                  <a:pt x="8777" y="14729"/>
                </a:lnTo>
                <a:lnTo>
                  <a:pt x="8868" y="14616"/>
                </a:lnTo>
                <a:lnTo>
                  <a:pt x="8969" y="14475"/>
                </a:lnTo>
                <a:lnTo>
                  <a:pt x="9060" y="14376"/>
                </a:lnTo>
                <a:lnTo>
                  <a:pt x="9184" y="14291"/>
                </a:lnTo>
                <a:lnTo>
                  <a:pt x="9297" y="14206"/>
                </a:lnTo>
                <a:lnTo>
                  <a:pt x="9433" y="14121"/>
                </a:lnTo>
                <a:lnTo>
                  <a:pt x="9579" y="14051"/>
                </a:lnTo>
                <a:lnTo>
                  <a:pt x="9726" y="13994"/>
                </a:lnTo>
                <a:lnTo>
                  <a:pt x="9884" y="13938"/>
                </a:lnTo>
                <a:lnTo>
                  <a:pt x="10054" y="13909"/>
                </a:lnTo>
                <a:lnTo>
                  <a:pt x="10257" y="13881"/>
                </a:lnTo>
                <a:lnTo>
                  <a:pt x="10449" y="13881"/>
                </a:lnTo>
                <a:lnTo>
                  <a:pt x="10664" y="13881"/>
                </a:lnTo>
                <a:lnTo>
                  <a:pt x="10856" y="13909"/>
                </a:lnTo>
                <a:lnTo>
                  <a:pt x="11037" y="13966"/>
                </a:lnTo>
                <a:lnTo>
                  <a:pt x="11206" y="14023"/>
                </a:lnTo>
                <a:lnTo>
                  <a:pt x="11353" y="14093"/>
                </a:lnTo>
                <a:lnTo>
                  <a:pt x="11511" y="14178"/>
                </a:lnTo>
                <a:lnTo>
                  <a:pt x="11635" y="14263"/>
                </a:lnTo>
                <a:lnTo>
                  <a:pt x="11748" y="14376"/>
                </a:lnTo>
                <a:lnTo>
                  <a:pt x="11861" y="14475"/>
                </a:lnTo>
                <a:lnTo>
                  <a:pt x="11941" y="14616"/>
                </a:lnTo>
                <a:lnTo>
                  <a:pt x="12031" y="14758"/>
                </a:lnTo>
                <a:lnTo>
                  <a:pt x="12099" y="14885"/>
                </a:lnTo>
                <a:lnTo>
                  <a:pt x="12200" y="15210"/>
                </a:lnTo>
                <a:lnTo>
                  <a:pt x="12268" y="15507"/>
                </a:lnTo>
                <a:lnTo>
                  <a:pt x="12291" y="15832"/>
                </a:lnTo>
                <a:lnTo>
                  <a:pt x="12291" y="16157"/>
                </a:lnTo>
                <a:lnTo>
                  <a:pt x="12246" y="16482"/>
                </a:lnTo>
                <a:lnTo>
                  <a:pt x="12178" y="16807"/>
                </a:lnTo>
                <a:lnTo>
                  <a:pt x="12099" y="17090"/>
                </a:lnTo>
                <a:lnTo>
                  <a:pt x="12008" y="17330"/>
                </a:lnTo>
                <a:lnTo>
                  <a:pt x="11884" y="17542"/>
                </a:lnTo>
                <a:lnTo>
                  <a:pt x="11748" y="17712"/>
                </a:lnTo>
                <a:lnTo>
                  <a:pt x="11613" y="17839"/>
                </a:lnTo>
                <a:lnTo>
                  <a:pt x="11489" y="18037"/>
                </a:lnTo>
                <a:lnTo>
                  <a:pt x="11398" y="18221"/>
                </a:lnTo>
                <a:lnTo>
                  <a:pt x="11319" y="18447"/>
                </a:lnTo>
                <a:lnTo>
                  <a:pt x="11251" y="18659"/>
                </a:lnTo>
                <a:lnTo>
                  <a:pt x="11206" y="18900"/>
                </a:lnTo>
                <a:lnTo>
                  <a:pt x="11184" y="19154"/>
                </a:lnTo>
                <a:lnTo>
                  <a:pt x="11184" y="19423"/>
                </a:lnTo>
                <a:lnTo>
                  <a:pt x="11229" y="19663"/>
                </a:lnTo>
                <a:lnTo>
                  <a:pt x="11297" y="19903"/>
                </a:lnTo>
                <a:lnTo>
                  <a:pt x="11376" y="20158"/>
                </a:lnTo>
                <a:lnTo>
                  <a:pt x="11511" y="20398"/>
                </a:lnTo>
                <a:lnTo>
                  <a:pt x="11681" y="20610"/>
                </a:lnTo>
                <a:lnTo>
                  <a:pt x="11884" y="20808"/>
                </a:lnTo>
                <a:lnTo>
                  <a:pt x="12121" y="20992"/>
                </a:lnTo>
                <a:lnTo>
                  <a:pt x="12404" y="21161"/>
                </a:lnTo>
                <a:lnTo>
                  <a:pt x="12528" y="21190"/>
                </a:lnTo>
                <a:lnTo>
                  <a:pt x="12856" y="21274"/>
                </a:lnTo>
                <a:lnTo>
                  <a:pt x="13330" y="21373"/>
                </a:lnTo>
                <a:lnTo>
                  <a:pt x="13963" y="21486"/>
                </a:lnTo>
                <a:lnTo>
                  <a:pt x="14313" y="21543"/>
                </a:lnTo>
                <a:lnTo>
                  <a:pt x="14652" y="21571"/>
                </a:lnTo>
                <a:lnTo>
                  <a:pt x="15025" y="21600"/>
                </a:lnTo>
                <a:lnTo>
                  <a:pt x="15409" y="21600"/>
                </a:lnTo>
                <a:lnTo>
                  <a:pt x="15782" y="21600"/>
                </a:lnTo>
                <a:lnTo>
                  <a:pt x="16177" y="21571"/>
                </a:lnTo>
                <a:lnTo>
                  <a:pt x="16516" y="21486"/>
                </a:lnTo>
                <a:lnTo>
                  <a:pt x="16889" y="21402"/>
                </a:lnTo>
                <a:lnTo>
                  <a:pt x="16821" y="21190"/>
                </a:lnTo>
                <a:lnTo>
                  <a:pt x="16776" y="20935"/>
                </a:lnTo>
                <a:lnTo>
                  <a:pt x="16742" y="20667"/>
                </a:lnTo>
                <a:lnTo>
                  <a:pt x="16719" y="20370"/>
                </a:lnTo>
                <a:lnTo>
                  <a:pt x="16697" y="19719"/>
                </a:lnTo>
                <a:lnTo>
                  <a:pt x="16697" y="19013"/>
                </a:lnTo>
                <a:lnTo>
                  <a:pt x="16719" y="18306"/>
                </a:lnTo>
                <a:lnTo>
                  <a:pt x="16753" y="17599"/>
                </a:lnTo>
                <a:lnTo>
                  <a:pt x="16821" y="16949"/>
                </a:lnTo>
                <a:lnTo>
                  <a:pt x="16889" y="16383"/>
                </a:lnTo>
                <a:lnTo>
                  <a:pt x="16934" y="16129"/>
                </a:lnTo>
                <a:lnTo>
                  <a:pt x="17002" y="15945"/>
                </a:lnTo>
                <a:lnTo>
                  <a:pt x="17081" y="15790"/>
                </a:lnTo>
                <a:lnTo>
                  <a:pt x="17194" y="15648"/>
                </a:lnTo>
                <a:lnTo>
                  <a:pt x="17318" y="15563"/>
                </a:lnTo>
                <a:lnTo>
                  <a:pt x="17453" y="15507"/>
                </a:lnTo>
                <a:lnTo>
                  <a:pt x="17600" y="15450"/>
                </a:lnTo>
                <a:lnTo>
                  <a:pt x="17758" y="15450"/>
                </a:lnTo>
                <a:lnTo>
                  <a:pt x="17905" y="15479"/>
                </a:lnTo>
                <a:lnTo>
                  <a:pt x="18064" y="15535"/>
                </a:lnTo>
                <a:lnTo>
                  <a:pt x="18233" y="15620"/>
                </a:lnTo>
                <a:lnTo>
                  <a:pt x="18380" y="15733"/>
                </a:lnTo>
                <a:lnTo>
                  <a:pt x="18561" y="15832"/>
                </a:lnTo>
                <a:lnTo>
                  <a:pt x="18707" y="15973"/>
                </a:lnTo>
                <a:lnTo>
                  <a:pt x="18866" y="16129"/>
                </a:lnTo>
                <a:lnTo>
                  <a:pt x="18990" y="16327"/>
                </a:lnTo>
                <a:lnTo>
                  <a:pt x="19125" y="16482"/>
                </a:lnTo>
                <a:lnTo>
                  <a:pt x="19295" y="16624"/>
                </a:lnTo>
                <a:lnTo>
                  <a:pt x="19464" y="16737"/>
                </a:lnTo>
                <a:lnTo>
                  <a:pt x="19668" y="16807"/>
                </a:lnTo>
                <a:lnTo>
                  <a:pt x="19860" y="16836"/>
                </a:lnTo>
                <a:lnTo>
                  <a:pt x="20052" y="16864"/>
                </a:lnTo>
                <a:lnTo>
                  <a:pt x="20266" y="16836"/>
                </a:lnTo>
                <a:lnTo>
                  <a:pt x="20470" y="16793"/>
                </a:lnTo>
                <a:lnTo>
                  <a:pt x="20662" y="16708"/>
                </a:lnTo>
                <a:lnTo>
                  <a:pt x="20854" y="16567"/>
                </a:lnTo>
                <a:lnTo>
                  <a:pt x="21035" y="16412"/>
                </a:lnTo>
                <a:lnTo>
                  <a:pt x="21182" y="16214"/>
                </a:lnTo>
                <a:lnTo>
                  <a:pt x="21340" y="16002"/>
                </a:lnTo>
                <a:lnTo>
                  <a:pt x="21441" y="15733"/>
                </a:lnTo>
                <a:lnTo>
                  <a:pt x="21532" y="15436"/>
                </a:lnTo>
                <a:lnTo>
                  <a:pt x="21600" y="15083"/>
                </a:lnTo>
                <a:lnTo>
                  <a:pt x="21600" y="14885"/>
                </a:lnTo>
                <a:lnTo>
                  <a:pt x="21600" y="14729"/>
                </a:lnTo>
                <a:lnTo>
                  <a:pt x="21600" y="14531"/>
                </a:lnTo>
                <a:lnTo>
                  <a:pt x="21577" y="14376"/>
                </a:lnTo>
                <a:lnTo>
                  <a:pt x="21532" y="14206"/>
                </a:lnTo>
                <a:lnTo>
                  <a:pt x="21487" y="14051"/>
                </a:lnTo>
                <a:lnTo>
                  <a:pt x="21419" y="13909"/>
                </a:lnTo>
                <a:lnTo>
                  <a:pt x="21351" y="13768"/>
                </a:lnTo>
                <a:lnTo>
                  <a:pt x="21204" y="13500"/>
                </a:lnTo>
                <a:lnTo>
                  <a:pt x="21035" y="13287"/>
                </a:lnTo>
                <a:lnTo>
                  <a:pt x="20809" y="13090"/>
                </a:lnTo>
                <a:lnTo>
                  <a:pt x="20594" y="12962"/>
                </a:lnTo>
                <a:lnTo>
                  <a:pt x="20357" y="12821"/>
                </a:lnTo>
                <a:lnTo>
                  <a:pt x="20120" y="12764"/>
                </a:lnTo>
                <a:lnTo>
                  <a:pt x="19882" y="12708"/>
                </a:lnTo>
                <a:lnTo>
                  <a:pt x="19645" y="12736"/>
                </a:lnTo>
                <a:lnTo>
                  <a:pt x="19430" y="12793"/>
                </a:lnTo>
                <a:lnTo>
                  <a:pt x="19227" y="12906"/>
                </a:lnTo>
                <a:lnTo>
                  <a:pt x="19148" y="12962"/>
                </a:lnTo>
                <a:lnTo>
                  <a:pt x="19058" y="13047"/>
                </a:lnTo>
                <a:lnTo>
                  <a:pt x="18990" y="13146"/>
                </a:lnTo>
                <a:lnTo>
                  <a:pt x="18911" y="13259"/>
                </a:lnTo>
                <a:lnTo>
                  <a:pt x="18775" y="13471"/>
                </a:lnTo>
                <a:lnTo>
                  <a:pt x="18628" y="13641"/>
                </a:lnTo>
                <a:lnTo>
                  <a:pt x="18470" y="13740"/>
                </a:lnTo>
                <a:lnTo>
                  <a:pt x="18301" y="13825"/>
                </a:lnTo>
                <a:lnTo>
                  <a:pt x="18143" y="13853"/>
                </a:lnTo>
                <a:lnTo>
                  <a:pt x="17973" y="13881"/>
                </a:lnTo>
                <a:lnTo>
                  <a:pt x="17804" y="13853"/>
                </a:lnTo>
                <a:lnTo>
                  <a:pt x="17646" y="13796"/>
                </a:lnTo>
                <a:lnTo>
                  <a:pt x="17499" y="13726"/>
                </a:lnTo>
                <a:lnTo>
                  <a:pt x="17341" y="13641"/>
                </a:lnTo>
                <a:lnTo>
                  <a:pt x="17216" y="13528"/>
                </a:lnTo>
                <a:lnTo>
                  <a:pt x="17103" y="13386"/>
                </a:lnTo>
                <a:lnTo>
                  <a:pt x="17024" y="13259"/>
                </a:lnTo>
                <a:lnTo>
                  <a:pt x="16934" y="13118"/>
                </a:lnTo>
                <a:lnTo>
                  <a:pt x="16889" y="12991"/>
                </a:lnTo>
                <a:lnTo>
                  <a:pt x="16889" y="12849"/>
                </a:lnTo>
                <a:lnTo>
                  <a:pt x="16889" y="12383"/>
                </a:lnTo>
                <a:lnTo>
                  <a:pt x="16889" y="11662"/>
                </a:lnTo>
                <a:lnTo>
                  <a:pt x="16889" y="10701"/>
                </a:lnTo>
                <a:lnTo>
                  <a:pt x="16889" y="9640"/>
                </a:lnTo>
                <a:lnTo>
                  <a:pt x="16889" y="8566"/>
                </a:lnTo>
                <a:lnTo>
                  <a:pt x="16889" y="7478"/>
                </a:lnTo>
                <a:lnTo>
                  <a:pt x="16889" y="6502"/>
                </a:lnTo>
                <a:lnTo>
                  <a:pt x="16889" y="5739"/>
                </a:lnTo>
                <a:lnTo>
                  <a:pt x="16674" y="5894"/>
                </a:lnTo>
                <a:lnTo>
                  <a:pt x="16414" y="6036"/>
                </a:lnTo>
                <a:lnTo>
                  <a:pt x="16154" y="6177"/>
                </a:lnTo>
                <a:lnTo>
                  <a:pt x="15849" y="6248"/>
                </a:lnTo>
                <a:lnTo>
                  <a:pt x="15544" y="6304"/>
                </a:lnTo>
                <a:lnTo>
                  <a:pt x="15217" y="6332"/>
                </a:lnTo>
                <a:lnTo>
                  <a:pt x="14866" y="6361"/>
                </a:lnTo>
                <a:lnTo>
                  <a:pt x="14550" y="6361"/>
                </a:lnTo>
                <a:lnTo>
                  <a:pt x="14200" y="6332"/>
                </a:lnTo>
                <a:lnTo>
                  <a:pt x="13850" y="6276"/>
                </a:lnTo>
                <a:lnTo>
                  <a:pt x="13522" y="6219"/>
                </a:lnTo>
                <a:lnTo>
                  <a:pt x="13206" y="6149"/>
                </a:lnTo>
                <a:lnTo>
                  <a:pt x="12901" y="6064"/>
                </a:lnTo>
                <a:lnTo>
                  <a:pt x="12618" y="5951"/>
                </a:lnTo>
                <a:lnTo>
                  <a:pt x="12358" y="5838"/>
                </a:lnTo>
                <a:lnTo>
                  <a:pt x="12121" y="5739"/>
                </a:lnTo>
                <a:lnTo>
                  <a:pt x="11941" y="5626"/>
                </a:lnTo>
                <a:lnTo>
                  <a:pt x="11794" y="5513"/>
                </a:lnTo>
                <a:lnTo>
                  <a:pt x="11658" y="5414"/>
                </a:lnTo>
                <a:lnTo>
                  <a:pt x="11556" y="5301"/>
                </a:lnTo>
                <a:lnTo>
                  <a:pt x="11466" y="5187"/>
                </a:lnTo>
                <a:lnTo>
                  <a:pt x="11398" y="5089"/>
                </a:lnTo>
                <a:lnTo>
                  <a:pt x="11376" y="4947"/>
                </a:lnTo>
                <a:lnTo>
                  <a:pt x="11353" y="4834"/>
                </a:lnTo>
                <a:lnTo>
                  <a:pt x="11353" y="4707"/>
                </a:lnTo>
                <a:lnTo>
                  <a:pt x="11376" y="4565"/>
                </a:lnTo>
                <a:lnTo>
                  <a:pt x="11443" y="4410"/>
                </a:lnTo>
                <a:lnTo>
                  <a:pt x="11511" y="4240"/>
                </a:lnTo>
                <a:lnTo>
                  <a:pt x="11703" y="3887"/>
                </a:lnTo>
                <a:lnTo>
                  <a:pt x="11986" y="3505"/>
                </a:lnTo>
                <a:lnTo>
                  <a:pt x="12144" y="3265"/>
                </a:lnTo>
                <a:lnTo>
                  <a:pt x="12246" y="3025"/>
                </a:lnTo>
                <a:lnTo>
                  <a:pt x="12336" y="2756"/>
                </a:lnTo>
                <a:lnTo>
                  <a:pt x="12404" y="2445"/>
                </a:lnTo>
                <a:lnTo>
                  <a:pt x="12438" y="2176"/>
                </a:lnTo>
                <a:lnTo>
                  <a:pt x="12438" y="1880"/>
                </a:lnTo>
                <a:lnTo>
                  <a:pt x="12404" y="1583"/>
                </a:lnTo>
                <a:lnTo>
                  <a:pt x="12336" y="1314"/>
                </a:lnTo>
                <a:lnTo>
                  <a:pt x="12246" y="1046"/>
                </a:lnTo>
                <a:lnTo>
                  <a:pt x="12099" y="791"/>
                </a:lnTo>
                <a:lnTo>
                  <a:pt x="12008" y="692"/>
                </a:lnTo>
                <a:lnTo>
                  <a:pt x="11918" y="579"/>
                </a:lnTo>
                <a:lnTo>
                  <a:pt x="11816" y="466"/>
                </a:lnTo>
                <a:lnTo>
                  <a:pt x="11703" y="381"/>
                </a:lnTo>
                <a:lnTo>
                  <a:pt x="11579" y="310"/>
                </a:lnTo>
                <a:lnTo>
                  <a:pt x="11443" y="226"/>
                </a:lnTo>
                <a:lnTo>
                  <a:pt x="11297" y="169"/>
                </a:lnTo>
                <a:lnTo>
                  <a:pt x="11138" y="113"/>
                </a:lnTo>
                <a:lnTo>
                  <a:pt x="10969" y="56"/>
                </a:lnTo>
                <a:lnTo>
                  <a:pt x="10800" y="28"/>
                </a:lnTo>
                <a:lnTo>
                  <a:pt x="10619" y="28"/>
                </a:lnTo>
                <a:lnTo>
                  <a:pt x="10404" y="28"/>
                </a:lnTo>
                <a:lnTo>
                  <a:pt x="10257" y="28"/>
                </a:lnTo>
                <a:lnTo>
                  <a:pt x="10076" y="56"/>
                </a:lnTo>
                <a:lnTo>
                  <a:pt x="9952" y="84"/>
                </a:lnTo>
                <a:lnTo>
                  <a:pt x="9794" y="141"/>
                </a:lnTo>
                <a:lnTo>
                  <a:pt x="9692" y="226"/>
                </a:lnTo>
                <a:lnTo>
                  <a:pt x="9557" y="282"/>
                </a:lnTo>
                <a:lnTo>
                  <a:pt x="9455" y="381"/>
                </a:lnTo>
                <a:lnTo>
                  <a:pt x="9365" y="466"/>
                </a:lnTo>
                <a:lnTo>
                  <a:pt x="9274" y="579"/>
                </a:lnTo>
                <a:lnTo>
                  <a:pt x="9184" y="692"/>
                </a:lnTo>
                <a:lnTo>
                  <a:pt x="9128" y="791"/>
                </a:lnTo>
                <a:lnTo>
                  <a:pt x="9060" y="932"/>
                </a:lnTo>
                <a:lnTo>
                  <a:pt x="8969" y="1201"/>
                </a:lnTo>
                <a:lnTo>
                  <a:pt x="8913" y="1498"/>
                </a:lnTo>
                <a:lnTo>
                  <a:pt x="8890" y="1795"/>
                </a:lnTo>
                <a:lnTo>
                  <a:pt x="8890" y="2120"/>
                </a:lnTo>
                <a:lnTo>
                  <a:pt x="8913" y="2445"/>
                </a:lnTo>
                <a:lnTo>
                  <a:pt x="8969" y="2756"/>
                </a:lnTo>
                <a:lnTo>
                  <a:pt x="9060" y="3081"/>
                </a:lnTo>
                <a:lnTo>
                  <a:pt x="9173" y="3378"/>
                </a:lnTo>
                <a:lnTo>
                  <a:pt x="9297" y="3647"/>
                </a:lnTo>
                <a:lnTo>
                  <a:pt x="9466" y="3887"/>
                </a:lnTo>
                <a:lnTo>
                  <a:pt x="9579" y="4085"/>
                </a:lnTo>
                <a:lnTo>
                  <a:pt x="9670" y="4269"/>
                </a:lnTo>
                <a:lnTo>
                  <a:pt x="9726" y="4467"/>
                </a:lnTo>
                <a:lnTo>
                  <a:pt x="9771" y="4650"/>
                </a:lnTo>
                <a:lnTo>
                  <a:pt x="9771" y="4834"/>
                </a:lnTo>
                <a:lnTo>
                  <a:pt x="9749" y="5032"/>
                </a:lnTo>
                <a:lnTo>
                  <a:pt x="9715" y="5216"/>
                </a:lnTo>
                <a:lnTo>
                  <a:pt x="9625" y="5385"/>
                </a:lnTo>
                <a:lnTo>
                  <a:pt x="9534" y="5513"/>
                </a:lnTo>
                <a:lnTo>
                  <a:pt x="9410" y="5626"/>
                </a:lnTo>
                <a:lnTo>
                  <a:pt x="9229" y="5710"/>
                </a:lnTo>
                <a:lnTo>
                  <a:pt x="9060" y="5767"/>
                </a:lnTo>
                <a:lnTo>
                  <a:pt x="8845" y="5767"/>
                </a:lnTo>
                <a:lnTo>
                  <a:pt x="8585" y="5739"/>
                </a:lnTo>
                <a:lnTo>
                  <a:pt x="8325" y="5654"/>
                </a:lnTo>
                <a:lnTo>
                  <a:pt x="8020" y="5513"/>
                </a:lnTo>
                <a:lnTo>
                  <a:pt x="7840" y="5442"/>
                </a:lnTo>
                <a:lnTo>
                  <a:pt x="7648" y="5385"/>
                </a:lnTo>
                <a:lnTo>
                  <a:pt x="7433" y="5329"/>
                </a:lnTo>
                <a:lnTo>
                  <a:pt x="7241" y="5301"/>
                </a:lnTo>
                <a:lnTo>
                  <a:pt x="6755" y="5301"/>
                </a:lnTo>
                <a:lnTo>
                  <a:pt x="6281" y="5329"/>
                </a:lnTo>
                <a:lnTo>
                  <a:pt x="5784" y="5385"/>
                </a:lnTo>
                <a:lnTo>
                  <a:pt x="5264" y="5498"/>
                </a:lnTo>
                <a:lnTo>
                  <a:pt x="4744" y="5597"/>
                </a:lnTo>
                <a:lnTo>
                  <a:pt x="4247" y="5739"/>
                </a:lnTo>
                <a:lnTo>
                  <a:pt x="4202" y="5894"/>
                </a:lnTo>
                <a:lnTo>
                  <a:pt x="4202" y="6191"/>
                </a:lnTo>
                <a:lnTo>
                  <a:pt x="4202" y="6545"/>
                </a:lnTo>
                <a:lnTo>
                  <a:pt x="4225" y="6954"/>
                </a:lnTo>
                <a:lnTo>
                  <a:pt x="4315" y="7930"/>
                </a:lnTo>
                <a:lnTo>
                  <a:pt x="4394" y="9018"/>
                </a:lnTo>
                <a:lnTo>
                  <a:pt x="4439" y="9570"/>
                </a:lnTo>
                <a:lnTo>
                  <a:pt x="4462" y="10107"/>
                </a:lnTo>
                <a:lnTo>
                  <a:pt x="4484" y="10630"/>
                </a:lnTo>
                <a:lnTo>
                  <a:pt x="4507" y="11082"/>
                </a:lnTo>
                <a:lnTo>
                  <a:pt x="4484" y="11520"/>
                </a:lnTo>
                <a:lnTo>
                  <a:pt x="4439" y="11874"/>
                </a:lnTo>
                <a:lnTo>
                  <a:pt x="4394" y="12029"/>
                </a:lnTo>
                <a:lnTo>
                  <a:pt x="4349" y="12171"/>
                </a:lnTo>
                <a:lnTo>
                  <a:pt x="4315" y="12284"/>
                </a:lnTo>
                <a:lnTo>
                  <a:pt x="4247" y="12354"/>
                </a:lnTo>
                <a:close/>
              </a:path>
            </a:pathLst>
          </a:custGeom>
          <a:solidFill>
            <a:srgbClr val="FFCC99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33" name="Puzzle4"/>
          <p:cNvSpPr>
            <a:spLocks noEditPoints="1" noChangeArrowheads="1"/>
          </p:cNvSpPr>
          <p:nvPr/>
        </p:nvSpPr>
        <p:spPr bwMode="auto">
          <a:xfrm>
            <a:off x="3703691" y="4643269"/>
            <a:ext cx="974150" cy="1422845"/>
          </a:xfrm>
          <a:custGeom>
            <a:avLst/>
            <a:gdLst>
              <a:gd name="T0" fmla="*/ 8307 w 21600"/>
              <a:gd name="T1" fmla="*/ 11593 h 21600"/>
              <a:gd name="T2" fmla="*/ 453 w 21600"/>
              <a:gd name="T3" fmla="*/ 16938 h 21600"/>
              <a:gd name="T4" fmla="*/ 11500 w 21600"/>
              <a:gd name="T5" fmla="*/ 21600 h 21600"/>
              <a:gd name="T6" fmla="*/ 20920 w 21600"/>
              <a:gd name="T7" fmla="*/ 16751 h 21600"/>
              <a:gd name="T8" fmla="*/ 13972 w 21600"/>
              <a:gd name="T9" fmla="*/ 10888 h 21600"/>
              <a:gd name="T10" fmla="*/ 21033 w 21600"/>
              <a:gd name="T11" fmla="*/ 4716 h 21600"/>
              <a:gd name="T12" fmla="*/ 11102 w 21600"/>
              <a:gd name="T13" fmla="*/ 11 h 21600"/>
              <a:gd name="T14" fmla="*/ 453 w 21600"/>
              <a:gd name="T15" fmla="*/ 4716 h 21600"/>
              <a:gd name="T16" fmla="*/ 2076 w 21600"/>
              <a:gd name="T17" fmla="*/ 5664 h 21600"/>
              <a:gd name="T18" fmla="*/ 20203 w 21600"/>
              <a:gd name="T19" fmla="*/ 1598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3813" y="10590"/>
                </a:moveTo>
                <a:lnTo>
                  <a:pt x="3927" y="10513"/>
                </a:lnTo>
                <a:lnTo>
                  <a:pt x="4078" y="10425"/>
                </a:lnTo>
                <a:lnTo>
                  <a:pt x="4210" y="10359"/>
                </a:lnTo>
                <a:lnTo>
                  <a:pt x="4361" y="10315"/>
                </a:lnTo>
                <a:lnTo>
                  <a:pt x="4682" y="10237"/>
                </a:lnTo>
                <a:lnTo>
                  <a:pt x="5041" y="10193"/>
                </a:lnTo>
                <a:lnTo>
                  <a:pt x="5456" y="10171"/>
                </a:lnTo>
                <a:lnTo>
                  <a:pt x="5853" y="10193"/>
                </a:lnTo>
                <a:lnTo>
                  <a:pt x="6249" y="10260"/>
                </a:lnTo>
                <a:lnTo>
                  <a:pt x="6646" y="10337"/>
                </a:lnTo>
                <a:lnTo>
                  <a:pt x="7004" y="10469"/>
                </a:lnTo>
                <a:lnTo>
                  <a:pt x="7363" y="10612"/>
                </a:lnTo>
                <a:lnTo>
                  <a:pt x="7665" y="10788"/>
                </a:lnTo>
                <a:lnTo>
                  <a:pt x="7911" y="10998"/>
                </a:lnTo>
                <a:lnTo>
                  <a:pt x="8024" y="11097"/>
                </a:lnTo>
                <a:lnTo>
                  <a:pt x="8137" y="11207"/>
                </a:lnTo>
                <a:lnTo>
                  <a:pt x="8194" y="11340"/>
                </a:lnTo>
                <a:lnTo>
                  <a:pt x="8269" y="11461"/>
                </a:lnTo>
                <a:lnTo>
                  <a:pt x="8307" y="11593"/>
                </a:lnTo>
                <a:lnTo>
                  <a:pt x="8307" y="11714"/>
                </a:lnTo>
                <a:lnTo>
                  <a:pt x="8307" y="11868"/>
                </a:lnTo>
                <a:lnTo>
                  <a:pt x="8307" y="12012"/>
                </a:lnTo>
                <a:lnTo>
                  <a:pt x="8194" y="12265"/>
                </a:lnTo>
                <a:lnTo>
                  <a:pt x="8062" y="12519"/>
                </a:lnTo>
                <a:lnTo>
                  <a:pt x="7873" y="12706"/>
                </a:lnTo>
                <a:lnTo>
                  <a:pt x="7627" y="12904"/>
                </a:lnTo>
                <a:lnTo>
                  <a:pt x="7363" y="13048"/>
                </a:lnTo>
                <a:lnTo>
                  <a:pt x="7080" y="13180"/>
                </a:lnTo>
                <a:lnTo>
                  <a:pt x="6759" y="13257"/>
                </a:lnTo>
                <a:lnTo>
                  <a:pt x="6419" y="13345"/>
                </a:lnTo>
                <a:lnTo>
                  <a:pt x="6098" y="13389"/>
                </a:lnTo>
                <a:lnTo>
                  <a:pt x="5739" y="13389"/>
                </a:lnTo>
                <a:lnTo>
                  <a:pt x="5418" y="13389"/>
                </a:lnTo>
                <a:lnTo>
                  <a:pt x="5079" y="13345"/>
                </a:lnTo>
                <a:lnTo>
                  <a:pt x="4758" y="13301"/>
                </a:lnTo>
                <a:lnTo>
                  <a:pt x="4474" y="13213"/>
                </a:lnTo>
                <a:lnTo>
                  <a:pt x="4172" y="13114"/>
                </a:lnTo>
                <a:lnTo>
                  <a:pt x="3965" y="12982"/>
                </a:lnTo>
                <a:lnTo>
                  <a:pt x="3738" y="12838"/>
                </a:lnTo>
                <a:lnTo>
                  <a:pt x="3493" y="12706"/>
                </a:lnTo>
                <a:lnTo>
                  <a:pt x="3228" y="12607"/>
                </a:lnTo>
                <a:lnTo>
                  <a:pt x="2945" y="12519"/>
                </a:lnTo>
                <a:lnTo>
                  <a:pt x="2700" y="12431"/>
                </a:lnTo>
                <a:lnTo>
                  <a:pt x="2397" y="12375"/>
                </a:lnTo>
                <a:lnTo>
                  <a:pt x="2152" y="12331"/>
                </a:lnTo>
                <a:lnTo>
                  <a:pt x="1888" y="12309"/>
                </a:lnTo>
                <a:lnTo>
                  <a:pt x="1642" y="12309"/>
                </a:lnTo>
                <a:lnTo>
                  <a:pt x="1397" y="12331"/>
                </a:lnTo>
                <a:lnTo>
                  <a:pt x="1170" y="12397"/>
                </a:lnTo>
                <a:lnTo>
                  <a:pt x="962" y="12453"/>
                </a:lnTo>
                <a:lnTo>
                  <a:pt x="774" y="12563"/>
                </a:lnTo>
                <a:lnTo>
                  <a:pt x="623" y="12684"/>
                </a:lnTo>
                <a:lnTo>
                  <a:pt x="528" y="12838"/>
                </a:lnTo>
                <a:lnTo>
                  <a:pt x="453" y="13026"/>
                </a:lnTo>
                <a:lnTo>
                  <a:pt x="339" y="13477"/>
                </a:lnTo>
                <a:lnTo>
                  <a:pt x="226" y="13984"/>
                </a:lnTo>
                <a:lnTo>
                  <a:pt x="151" y="14535"/>
                </a:lnTo>
                <a:lnTo>
                  <a:pt x="113" y="15075"/>
                </a:lnTo>
                <a:lnTo>
                  <a:pt x="113" y="15626"/>
                </a:lnTo>
                <a:lnTo>
                  <a:pt x="151" y="16133"/>
                </a:lnTo>
                <a:lnTo>
                  <a:pt x="188" y="16376"/>
                </a:lnTo>
                <a:lnTo>
                  <a:pt x="264" y="16585"/>
                </a:lnTo>
                <a:lnTo>
                  <a:pt x="339" y="16773"/>
                </a:lnTo>
                <a:lnTo>
                  <a:pt x="453" y="16938"/>
                </a:lnTo>
                <a:lnTo>
                  <a:pt x="1095" y="16883"/>
                </a:lnTo>
                <a:lnTo>
                  <a:pt x="1963" y="16795"/>
                </a:lnTo>
                <a:lnTo>
                  <a:pt x="2945" y="16751"/>
                </a:lnTo>
                <a:lnTo>
                  <a:pt x="3965" y="16706"/>
                </a:lnTo>
                <a:lnTo>
                  <a:pt x="5022" y="16684"/>
                </a:lnTo>
                <a:lnTo>
                  <a:pt x="5947" y="16684"/>
                </a:lnTo>
                <a:lnTo>
                  <a:pt x="6759" y="16706"/>
                </a:lnTo>
                <a:lnTo>
                  <a:pt x="7363" y="16751"/>
                </a:lnTo>
                <a:lnTo>
                  <a:pt x="7948" y="16839"/>
                </a:lnTo>
                <a:lnTo>
                  <a:pt x="8458" y="16916"/>
                </a:lnTo>
                <a:lnTo>
                  <a:pt x="8893" y="17026"/>
                </a:lnTo>
                <a:lnTo>
                  <a:pt x="9289" y="17158"/>
                </a:lnTo>
                <a:lnTo>
                  <a:pt x="9572" y="17280"/>
                </a:lnTo>
                <a:lnTo>
                  <a:pt x="9799" y="17412"/>
                </a:lnTo>
                <a:lnTo>
                  <a:pt x="9969" y="17555"/>
                </a:lnTo>
                <a:lnTo>
                  <a:pt x="10120" y="17687"/>
                </a:lnTo>
                <a:lnTo>
                  <a:pt x="10158" y="17831"/>
                </a:lnTo>
                <a:lnTo>
                  <a:pt x="10195" y="17974"/>
                </a:lnTo>
                <a:lnTo>
                  <a:pt x="10158" y="18128"/>
                </a:lnTo>
                <a:lnTo>
                  <a:pt x="10082" y="18271"/>
                </a:lnTo>
                <a:lnTo>
                  <a:pt x="9969" y="18426"/>
                </a:lnTo>
                <a:lnTo>
                  <a:pt x="9837" y="18569"/>
                </a:lnTo>
                <a:lnTo>
                  <a:pt x="9648" y="18701"/>
                </a:lnTo>
                <a:lnTo>
                  <a:pt x="9440" y="18822"/>
                </a:lnTo>
                <a:lnTo>
                  <a:pt x="9213" y="18999"/>
                </a:lnTo>
                <a:lnTo>
                  <a:pt x="9044" y="19186"/>
                </a:lnTo>
                <a:lnTo>
                  <a:pt x="8893" y="19395"/>
                </a:lnTo>
                <a:lnTo>
                  <a:pt x="8817" y="19627"/>
                </a:lnTo>
                <a:lnTo>
                  <a:pt x="8779" y="19858"/>
                </a:lnTo>
                <a:lnTo>
                  <a:pt x="8779" y="20112"/>
                </a:lnTo>
                <a:lnTo>
                  <a:pt x="8855" y="20354"/>
                </a:lnTo>
                <a:lnTo>
                  <a:pt x="8968" y="20586"/>
                </a:lnTo>
                <a:lnTo>
                  <a:pt x="9138" y="20817"/>
                </a:lnTo>
                <a:lnTo>
                  <a:pt x="9365" y="21026"/>
                </a:lnTo>
                <a:lnTo>
                  <a:pt x="9610" y="21192"/>
                </a:lnTo>
                <a:lnTo>
                  <a:pt x="9950" y="21368"/>
                </a:lnTo>
                <a:lnTo>
                  <a:pt x="10120" y="21445"/>
                </a:lnTo>
                <a:lnTo>
                  <a:pt x="10346" y="21511"/>
                </a:lnTo>
                <a:lnTo>
                  <a:pt x="10516" y="21555"/>
                </a:lnTo>
                <a:lnTo>
                  <a:pt x="10743" y="21600"/>
                </a:lnTo>
                <a:lnTo>
                  <a:pt x="10988" y="21644"/>
                </a:lnTo>
                <a:lnTo>
                  <a:pt x="11215" y="21666"/>
                </a:lnTo>
                <a:lnTo>
                  <a:pt x="11498" y="21666"/>
                </a:lnTo>
                <a:lnTo>
                  <a:pt x="11762" y="21666"/>
                </a:lnTo>
                <a:lnTo>
                  <a:pt x="12253" y="21644"/>
                </a:lnTo>
                <a:lnTo>
                  <a:pt x="12763" y="21577"/>
                </a:lnTo>
                <a:lnTo>
                  <a:pt x="13197" y="21467"/>
                </a:lnTo>
                <a:lnTo>
                  <a:pt x="13556" y="21346"/>
                </a:lnTo>
                <a:lnTo>
                  <a:pt x="13896" y="21192"/>
                </a:lnTo>
                <a:lnTo>
                  <a:pt x="14179" y="21026"/>
                </a:lnTo>
                <a:lnTo>
                  <a:pt x="14444" y="20839"/>
                </a:lnTo>
                <a:lnTo>
                  <a:pt x="14576" y="20641"/>
                </a:lnTo>
                <a:lnTo>
                  <a:pt x="14727" y="20431"/>
                </a:lnTo>
                <a:lnTo>
                  <a:pt x="14765" y="20200"/>
                </a:lnTo>
                <a:lnTo>
                  <a:pt x="14802" y="19991"/>
                </a:lnTo>
                <a:lnTo>
                  <a:pt x="14727" y="19759"/>
                </a:lnTo>
                <a:lnTo>
                  <a:pt x="14613" y="19550"/>
                </a:lnTo>
                <a:lnTo>
                  <a:pt x="14444" y="19307"/>
                </a:lnTo>
                <a:lnTo>
                  <a:pt x="14217" y="19098"/>
                </a:lnTo>
                <a:lnTo>
                  <a:pt x="13934" y="18911"/>
                </a:lnTo>
                <a:lnTo>
                  <a:pt x="13669" y="18745"/>
                </a:lnTo>
                <a:lnTo>
                  <a:pt x="13462" y="18547"/>
                </a:lnTo>
                <a:lnTo>
                  <a:pt x="13311" y="18337"/>
                </a:lnTo>
                <a:lnTo>
                  <a:pt x="13197" y="18150"/>
                </a:lnTo>
                <a:lnTo>
                  <a:pt x="13122" y="17941"/>
                </a:lnTo>
                <a:lnTo>
                  <a:pt x="13122" y="17720"/>
                </a:lnTo>
                <a:lnTo>
                  <a:pt x="13122" y="17533"/>
                </a:lnTo>
                <a:lnTo>
                  <a:pt x="13197" y="17346"/>
                </a:lnTo>
                <a:lnTo>
                  <a:pt x="13273" y="17158"/>
                </a:lnTo>
                <a:lnTo>
                  <a:pt x="13386" y="16982"/>
                </a:lnTo>
                <a:lnTo>
                  <a:pt x="13537" y="16839"/>
                </a:lnTo>
                <a:lnTo>
                  <a:pt x="13707" y="16706"/>
                </a:lnTo>
                <a:lnTo>
                  <a:pt x="13896" y="16607"/>
                </a:lnTo>
                <a:lnTo>
                  <a:pt x="14104" y="16519"/>
                </a:lnTo>
                <a:lnTo>
                  <a:pt x="14330" y="16453"/>
                </a:lnTo>
                <a:lnTo>
                  <a:pt x="14538" y="16431"/>
                </a:lnTo>
                <a:lnTo>
                  <a:pt x="14897" y="16453"/>
                </a:lnTo>
                <a:lnTo>
                  <a:pt x="15406" y="16497"/>
                </a:lnTo>
                <a:lnTo>
                  <a:pt x="16105" y="16541"/>
                </a:lnTo>
                <a:lnTo>
                  <a:pt x="16898" y="16607"/>
                </a:lnTo>
                <a:lnTo>
                  <a:pt x="17804" y="16651"/>
                </a:lnTo>
                <a:lnTo>
                  <a:pt x="18786" y="16684"/>
                </a:lnTo>
                <a:lnTo>
                  <a:pt x="19844" y="16728"/>
                </a:lnTo>
                <a:lnTo>
                  <a:pt x="20920" y="16751"/>
                </a:lnTo>
                <a:lnTo>
                  <a:pt x="21109" y="16497"/>
                </a:lnTo>
                <a:lnTo>
                  <a:pt x="21241" y="16222"/>
                </a:lnTo>
                <a:lnTo>
                  <a:pt x="21392" y="15946"/>
                </a:lnTo>
                <a:lnTo>
                  <a:pt x="21467" y="15648"/>
                </a:lnTo>
                <a:lnTo>
                  <a:pt x="21543" y="15351"/>
                </a:lnTo>
                <a:lnTo>
                  <a:pt x="21618" y="15042"/>
                </a:lnTo>
                <a:lnTo>
                  <a:pt x="21618" y="14745"/>
                </a:lnTo>
                <a:lnTo>
                  <a:pt x="21618" y="14447"/>
                </a:lnTo>
                <a:lnTo>
                  <a:pt x="21618" y="14150"/>
                </a:lnTo>
                <a:lnTo>
                  <a:pt x="21581" y="13852"/>
                </a:lnTo>
                <a:lnTo>
                  <a:pt x="21505" y="13577"/>
                </a:lnTo>
                <a:lnTo>
                  <a:pt x="21430" y="13301"/>
                </a:lnTo>
                <a:lnTo>
                  <a:pt x="21354" y="13048"/>
                </a:lnTo>
                <a:lnTo>
                  <a:pt x="21241" y="12816"/>
                </a:lnTo>
                <a:lnTo>
                  <a:pt x="21146" y="12607"/>
                </a:lnTo>
                <a:lnTo>
                  <a:pt x="21033" y="12431"/>
                </a:lnTo>
                <a:lnTo>
                  <a:pt x="20920" y="12265"/>
                </a:lnTo>
                <a:lnTo>
                  <a:pt x="20769" y="12144"/>
                </a:lnTo>
                <a:lnTo>
                  <a:pt x="20637" y="12034"/>
                </a:lnTo>
                <a:lnTo>
                  <a:pt x="20486" y="11946"/>
                </a:lnTo>
                <a:lnTo>
                  <a:pt x="20297" y="11891"/>
                </a:lnTo>
                <a:lnTo>
                  <a:pt x="20165" y="11846"/>
                </a:lnTo>
                <a:lnTo>
                  <a:pt x="19976" y="11824"/>
                </a:lnTo>
                <a:lnTo>
                  <a:pt x="19806" y="11802"/>
                </a:lnTo>
                <a:lnTo>
                  <a:pt x="19390" y="11824"/>
                </a:lnTo>
                <a:lnTo>
                  <a:pt x="18956" y="11891"/>
                </a:lnTo>
                <a:lnTo>
                  <a:pt x="18503" y="11968"/>
                </a:lnTo>
                <a:lnTo>
                  <a:pt x="17993" y="12078"/>
                </a:lnTo>
                <a:lnTo>
                  <a:pt x="17653" y="12144"/>
                </a:lnTo>
                <a:lnTo>
                  <a:pt x="17332" y="12199"/>
                </a:lnTo>
                <a:lnTo>
                  <a:pt x="17049" y="12221"/>
                </a:lnTo>
                <a:lnTo>
                  <a:pt x="16747" y="12243"/>
                </a:lnTo>
                <a:lnTo>
                  <a:pt x="16464" y="12243"/>
                </a:lnTo>
                <a:lnTo>
                  <a:pt x="16218" y="12243"/>
                </a:lnTo>
                <a:lnTo>
                  <a:pt x="15992" y="12221"/>
                </a:lnTo>
                <a:lnTo>
                  <a:pt x="15746" y="12199"/>
                </a:lnTo>
                <a:lnTo>
                  <a:pt x="15520" y="12155"/>
                </a:lnTo>
                <a:lnTo>
                  <a:pt x="15350" y="12122"/>
                </a:lnTo>
                <a:lnTo>
                  <a:pt x="15161" y="12056"/>
                </a:lnTo>
                <a:lnTo>
                  <a:pt x="14972" y="11990"/>
                </a:lnTo>
                <a:lnTo>
                  <a:pt x="14689" y="11846"/>
                </a:lnTo>
                <a:lnTo>
                  <a:pt x="14444" y="11670"/>
                </a:lnTo>
                <a:lnTo>
                  <a:pt x="14255" y="11483"/>
                </a:lnTo>
                <a:lnTo>
                  <a:pt x="14104" y="11295"/>
                </a:lnTo>
                <a:lnTo>
                  <a:pt x="14028" y="11086"/>
                </a:lnTo>
                <a:lnTo>
                  <a:pt x="13972" y="10888"/>
                </a:lnTo>
                <a:lnTo>
                  <a:pt x="13972" y="10700"/>
                </a:lnTo>
                <a:lnTo>
                  <a:pt x="14009" y="10513"/>
                </a:lnTo>
                <a:lnTo>
                  <a:pt x="14066" y="10359"/>
                </a:lnTo>
                <a:lnTo>
                  <a:pt x="14179" y="10215"/>
                </a:lnTo>
                <a:lnTo>
                  <a:pt x="14406" y="10006"/>
                </a:lnTo>
                <a:lnTo>
                  <a:pt x="14651" y="9830"/>
                </a:lnTo>
                <a:lnTo>
                  <a:pt x="14878" y="9686"/>
                </a:lnTo>
                <a:lnTo>
                  <a:pt x="15123" y="9554"/>
                </a:lnTo>
                <a:lnTo>
                  <a:pt x="15350" y="9477"/>
                </a:lnTo>
                <a:lnTo>
                  <a:pt x="15558" y="9411"/>
                </a:lnTo>
                <a:lnTo>
                  <a:pt x="15803" y="9345"/>
                </a:lnTo>
                <a:lnTo>
                  <a:pt x="16030" y="9323"/>
                </a:lnTo>
                <a:lnTo>
                  <a:pt x="16256" y="9301"/>
                </a:lnTo>
                <a:lnTo>
                  <a:pt x="16464" y="9323"/>
                </a:lnTo>
                <a:lnTo>
                  <a:pt x="16690" y="9345"/>
                </a:lnTo>
                <a:lnTo>
                  <a:pt x="16898" y="9367"/>
                </a:lnTo>
                <a:lnTo>
                  <a:pt x="17332" y="9477"/>
                </a:lnTo>
                <a:lnTo>
                  <a:pt x="17767" y="9598"/>
                </a:lnTo>
                <a:lnTo>
                  <a:pt x="18163" y="9731"/>
                </a:lnTo>
                <a:lnTo>
                  <a:pt x="18597" y="9874"/>
                </a:lnTo>
                <a:lnTo>
                  <a:pt x="18994" y="10006"/>
                </a:lnTo>
                <a:lnTo>
                  <a:pt x="19428" y="10083"/>
                </a:lnTo>
                <a:lnTo>
                  <a:pt x="19617" y="10127"/>
                </a:lnTo>
                <a:lnTo>
                  <a:pt x="19844" y="10149"/>
                </a:lnTo>
                <a:lnTo>
                  <a:pt x="20013" y="10149"/>
                </a:lnTo>
                <a:lnTo>
                  <a:pt x="20240" y="10127"/>
                </a:lnTo>
                <a:lnTo>
                  <a:pt x="20410" y="10105"/>
                </a:lnTo>
                <a:lnTo>
                  <a:pt x="20637" y="10061"/>
                </a:lnTo>
                <a:lnTo>
                  <a:pt x="20844" y="9984"/>
                </a:lnTo>
                <a:lnTo>
                  <a:pt x="21033" y="9896"/>
                </a:lnTo>
                <a:lnTo>
                  <a:pt x="21146" y="9830"/>
                </a:lnTo>
                <a:lnTo>
                  <a:pt x="21203" y="9753"/>
                </a:lnTo>
                <a:lnTo>
                  <a:pt x="21279" y="9642"/>
                </a:lnTo>
                <a:lnTo>
                  <a:pt x="21354" y="9521"/>
                </a:lnTo>
                <a:lnTo>
                  <a:pt x="21430" y="9246"/>
                </a:lnTo>
                <a:lnTo>
                  <a:pt x="21430" y="8904"/>
                </a:lnTo>
                <a:lnTo>
                  <a:pt x="21430" y="8540"/>
                </a:lnTo>
                <a:lnTo>
                  <a:pt x="21392" y="8144"/>
                </a:lnTo>
                <a:lnTo>
                  <a:pt x="21354" y="7714"/>
                </a:lnTo>
                <a:lnTo>
                  <a:pt x="21279" y="7295"/>
                </a:lnTo>
                <a:lnTo>
                  <a:pt x="21146" y="6446"/>
                </a:lnTo>
                <a:lnTo>
                  <a:pt x="20995" y="5686"/>
                </a:lnTo>
                <a:lnTo>
                  <a:pt x="20958" y="5366"/>
                </a:lnTo>
                <a:lnTo>
                  <a:pt x="20958" y="5091"/>
                </a:lnTo>
                <a:lnTo>
                  <a:pt x="20958" y="4860"/>
                </a:lnTo>
                <a:lnTo>
                  <a:pt x="21033" y="4716"/>
                </a:lnTo>
                <a:lnTo>
                  <a:pt x="20637" y="4860"/>
                </a:lnTo>
                <a:lnTo>
                  <a:pt x="20127" y="4992"/>
                </a:lnTo>
                <a:lnTo>
                  <a:pt x="19617" y="5069"/>
                </a:lnTo>
                <a:lnTo>
                  <a:pt x="19032" y="5157"/>
                </a:lnTo>
                <a:lnTo>
                  <a:pt x="18465" y="5201"/>
                </a:lnTo>
                <a:lnTo>
                  <a:pt x="17842" y="5245"/>
                </a:lnTo>
                <a:lnTo>
                  <a:pt x="17219" y="5267"/>
                </a:lnTo>
                <a:lnTo>
                  <a:pt x="16615" y="5267"/>
                </a:lnTo>
                <a:lnTo>
                  <a:pt x="15992" y="5245"/>
                </a:lnTo>
                <a:lnTo>
                  <a:pt x="15369" y="5201"/>
                </a:lnTo>
                <a:lnTo>
                  <a:pt x="14840" y="5157"/>
                </a:lnTo>
                <a:lnTo>
                  <a:pt x="14293" y="5091"/>
                </a:lnTo>
                <a:lnTo>
                  <a:pt x="13783" y="5014"/>
                </a:lnTo>
                <a:lnTo>
                  <a:pt x="13386" y="4926"/>
                </a:lnTo>
                <a:lnTo>
                  <a:pt x="13027" y="4815"/>
                </a:lnTo>
                <a:lnTo>
                  <a:pt x="12725" y="4716"/>
                </a:lnTo>
                <a:lnTo>
                  <a:pt x="12480" y="4606"/>
                </a:lnTo>
                <a:lnTo>
                  <a:pt x="12291" y="4496"/>
                </a:lnTo>
                <a:lnTo>
                  <a:pt x="12197" y="4397"/>
                </a:lnTo>
                <a:lnTo>
                  <a:pt x="12083" y="4286"/>
                </a:lnTo>
                <a:lnTo>
                  <a:pt x="12046" y="4187"/>
                </a:lnTo>
                <a:lnTo>
                  <a:pt x="12008" y="4077"/>
                </a:lnTo>
                <a:lnTo>
                  <a:pt x="12046" y="3967"/>
                </a:lnTo>
                <a:lnTo>
                  <a:pt x="12121" y="3868"/>
                </a:lnTo>
                <a:lnTo>
                  <a:pt x="12197" y="3735"/>
                </a:lnTo>
                <a:lnTo>
                  <a:pt x="12291" y="3614"/>
                </a:lnTo>
                <a:lnTo>
                  <a:pt x="12442" y="3482"/>
                </a:lnTo>
                <a:lnTo>
                  <a:pt x="12631" y="3361"/>
                </a:lnTo>
                <a:lnTo>
                  <a:pt x="13065" y="3085"/>
                </a:lnTo>
                <a:lnTo>
                  <a:pt x="13537" y="2766"/>
                </a:lnTo>
                <a:lnTo>
                  <a:pt x="13783" y="2578"/>
                </a:lnTo>
                <a:lnTo>
                  <a:pt x="13934" y="2380"/>
                </a:lnTo>
                <a:lnTo>
                  <a:pt x="14028" y="2171"/>
                </a:lnTo>
                <a:lnTo>
                  <a:pt x="14104" y="1961"/>
                </a:lnTo>
                <a:lnTo>
                  <a:pt x="14104" y="1730"/>
                </a:lnTo>
                <a:lnTo>
                  <a:pt x="14066" y="1498"/>
                </a:lnTo>
                <a:lnTo>
                  <a:pt x="13972" y="1267"/>
                </a:lnTo>
                <a:lnTo>
                  <a:pt x="13820" y="1057"/>
                </a:lnTo>
                <a:lnTo>
                  <a:pt x="13594" y="837"/>
                </a:lnTo>
                <a:lnTo>
                  <a:pt x="13386" y="628"/>
                </a:lnTo>
                <a:lnTo>
                  <a:pt x="13103" y="462"/>
                </a:lnTo>
                <a:lnTo>
                  <a:pt x="12763" y="308"/>
                </a:lnTo>
                <a:lnTo>
                  <a:pt x="12404" y="187"/>
                </a:lnTo>
                <a:lnTo>
                  <a:pt x="12008" y="77"/>
                </a:lnTo>
                <a:lnTo>
                  <a:pt x="11574" y="33"/>
                </a:lnTo>
                <a:lnTo>
                  <a:pt x="11102" y="11"/>
                </a:lnTo>
                <a:lnTo>
                  <a:pt x="10667" y="11"/>
                </a:lnTo>
                <a:lnTo>
                  <a:pt x="10233" y="77"/>
                </a:lnTo>
                <a:lnTo>
                  <a:pt x="9837" y="187"/>
                </a:lnTo>
                <a:lnTo>
                  <a:pt x="9440" y="286"/>
                </a:lnTo>
                <a:lnTo>
                  <a:pt x="9062" y="462"/>
                </a:lnTo>
                <a:lnTo>
                  <a:pt x="8741" y="628"/>
                </a:lnTo>
                <a:lnTo>
                  <a:pt x="8458" y="815"/>
                </a:lnTo>
                <a:lnTo>
                  <a:pt x="8232" y="1035"/>
                </a:lnTo>
                <a:lnTo>
                  <a:pt x="8062" y="1245"/>
                </a:lnTo>
                <a:lnTo>
                  <a:pt x="7911" y="1476"/>
                </a:lnTo>
                <a:lnTo>
                  <a:pt x="7835" y="1708"/>
                </a:lnTo>
                <a:lnTo>
                  <a:pt x="7797" y="1961"/>
                </a:lnTo>
                <a:lnTo>
                  <a:pt x="7835" y="2193"/>
                </a:lnTo>
                <a:lnTo>
                  <a:pt x="7948" y="2402"/>
                </a:lnTo>
                <a:lnTo>
                  <a:pt x="8062" y="2534"/>
                </a:lnTo>
                <a:lnTo>
                  <a:pt x="8175" y="2644"/>
                </a:lnTo>
                <a:lnTo>
                  <a:pt x="8269" y="2744"/>
                </a:lnTo>
                <a:lnTo>
                  <a:pt x="8420" y="2832"/>
                </a:lnTo>
                <a:lnTo>
                  <a:pt x="8704" y="3019"/>
                </a:lnTo>
                <a:lnTo>
                  <a:pt x="8968" y="3206"/>
                </a:lnTo>
                <a:lnTo>
                  <a:pt x="9138" y="3405"/>
                </a:lnTo>
                <a:lnTo>
                  <a:pt x="9327" y="3570"/>
                </a:lnTo>
                <a:lnTo>
                  <a:pt x="9440" y="3735"/>
                </a:lnTo>
                <a:lnTo>
                  <a:pt x="9516" y="3890"/>
                </a:lnTo>
                <a:lnTo>
                  <a:pt x="9534" y="4033"/>
                </a:lnTo>
                <a:lnTo>
                  <a:pt x="9534" y="4165"/>
                </a:lnTo>
                <a:lnTo>
                  <a:pt x="9516" y="4286"/>
                </a:lnTo>
                <a:lnTo>
                  <a:pt x="9440" y="4397"/>
                </a:lnTo>
                <a:lnTo>
                  <a:pt x="9327" y="4496"/>
                </a:lnTo>
                <a:lnTo>
                  <a:pt x="9176" y="4562"/>
                </a:lnTo>
                <a:lnTo>
                  <a:pt x="9006" y="4628"/>
                </a:lnTo>
                <a:lnTo>
                  <a:pt x="8779" y="4694"/>
                </a:lnTo>
                <a:lnTo>
                  <a:pt x="8534" y="4716"/>
                </a:lnTo>
                <a:lnTo>
                  <a:pt x="8232" y="4716"/>
                </a:lnTo>
                <a:lnTo>
                  <a:pt x="7118" y="4738"/>
                </a:lnTo>
                <a:lnTo>
                  <a:pt x="5947" y="4771"/>
                </a:lnTo>
                <a:lnTo>
                  <a:pt x="4795" y="4815"/>
                </a:lnTo>
                <a:lnTo>
                  <a:pt x="3681" y="4860"/>
                </a:lnTo>
                <a:lnTo>
                  <a:pt x="2662" y="4882"/>
                </a:lnTo>
                <a:lnTo>
                  <a:pt x="1755" y="4882"/>
                </a:lnTo>
                <a:lnTo>
                  <a:pt x="1359" y="4860"/>
                </a:lnTo>
                <a:lnTo>
                  <a:pt x="981" y="4837"/>
                </a:lnTo>
                <a:lnTo>
                  <a:pt x="698" y="4771"/>
                </a:lnTo>
                <a:lnTo>
                  <a:pt x="453" y="4716"/>
                </a:lnTo>
                <a:lnTo>
                  <a:pt x="453" y="5322"/>
                </a:lnTo>
                <a:lnTo>
                  <a:pt x="453" y="6083"/>
                </a:lnTo>
                <a:lnTo>
                  <a:pt x="453" y="6909"/>
                </a:lnTo>
                <a:lnTo>
                  <a:pt x="453" y="7780"/>
                </a:lnTo>
                <a:lnTo>
                  <a:pt x="453" y="8606"/>
                </a:lnTo>
                <a:lnTo>
                  <a:pt x="453" y="9345"/>
                </a:lnTo>
                <a:lnTo>
                  <a:pt x="453" y="9918"/>
                </a:lnTo>
                <a:lnTo>
                  <a:pt x="453" y="10282"/>
                </a:lnTo>
                <a:lnTo>
                  <a:pt x="490" y="10381"/>
                </a:lnTo>
                <a:lnTo>
                  <a:pt x="547" y="10491"/>
                </a:lnTo>
                <a:lnTo>
                  <a:pt x="660" y="10590"/>
                </a:lnTo>
                <a:lnTo>
                  <a:pt x="811" y="10700"/>
                </a:lnTo>
                <a:lnTo>
                  <a:pt x="981" y="10811"/>
                </a:lnTo>
                <a:lnTo>
                  <a:pt x="1208" y="10888"/>
                </a:lnTo>
                <a:lnTo>
                  <a:pt x="1453" y="10954"/>
                </a:lnTo>
                <a:lnTo>
                  <a:pt x="1718" y="11020"/>
                </a:lnTo>
                <a:lnTo>
                  <a:pt x="1963" y="11064"/>
                </a:lnTo>
                <a:lnTo>
                  <a:pt x="2265" y="11086"/>
                </a:lnTo>
                <a:lnTo>
                  <a:pt x="2548" y="11064"/>
                </a:lnTo>
                <a:lnTo>
                  <a:pt x="2794" y="11042"/>
                </a:lnTo>
                <a:lnTo>
                  <a:pt x="3096" y="10976"/>
                </a:lnTo>
                <a:lnTo>
                  <a:pt x="3341" y="10888"/>
                </a:lnTo>
                <a:lnTo>
                  <a:pt x="3606" y="10766"/>
                </a:lnTo>
                <a:lnTo>
                  <a:pt x="3813" y="10590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34" name="Puzzle1"/>
          <p:cNvSpPr>
            <a:spLocks noEditPoints="1" noChangeArrowheads="1"/>
          </p:cNvSpPr>
          <p:nvPr/>
        </p:nvSpPr>
        <p:spPr bwMode="auto">
          <a:xfrm>
            <a:off x="3389861" y="4136437"/>
            <a:ext cx="1635699" cy="848218"/>
          </a:xfrm>
          <a:custGeom>
            <a:avLst/>
            <a:gdLst>
              <a:gd name="T0" fmla="*/ 16740 w 21600"/>
              <a:gd name="T1" fmla="*/ 21078 h 21600"/>
              <a:gd name="T2" fmla="*/ 16976 w 21600"/>
              <a:gd name="T3" fmla="*/ 521 h 21600"/>
              <a:gd name="T4" fmla="*/ 4725 w 21600"/>
              <a:gd name="T5" fmla="*/ 856 h 21600"/>
              <a:gd name="T6" fmla="*/ 5040 w 21600"/>
              <a:gd name="T7" fmla="*/ 21004 h 21600"/>
              <a:gd name="T8" fmla="*/ 10811 w 21600"/>
              <a:gd name="T9" fmla="*/ 12885 h 21600"/>
              <a:gd name="T10" fmla="*/ 10845 w 21600"/>
              <a:gd name="T11" fmla="*/ 8714 h 21600"/>
              <a:gd name="T12" fmla="*/ 21600 w 21600"/>
              <a:gd name="T13" fmla="*/ 10000 h 21600"/>
              <a:gd name="T14" fmla="*/ 56 w 21600"/>
              <a:gd name="T15" fmla="*/ 10000 h 21600"/>
              <a:gd name="T16" fmla="*/ 6086 w 21600"/>
              <a:gd name="T17" fmla="*/ 2569 h 21600"/>
              <a:gd name="T18" fmla="*/ 16132 w 21600"/>
              <a:gd name="T19" fmla="*/ 19552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9360" y="20836"/>
                </a:moveTo>
                <a:lnTo>
                  <a:pt x="9528" y="20836"/>
                </a:lnTo>
                <a:lnTo>
                  <a:pt x="9686" y="20762"/>
                </a:lnTo>
                <a:lnTo>
                  <a:pt x="9810" y="20687"/>
                </a:lnTo>
                <a:lnTo>
                  <a:pt x="9922" y="20575"/>
                </a:lnTo>
                <a:lnTo>
                  <a:pt x="10012" y="20426"/>
                </a:lnTo>
                <a:lnTo>
                  <a:pt x="10068" y="20296"/>
                </a:lnTo>
                <a:lnTo>
                  <a:pt x="10113" y="20110"/>
                </a:lnTo>
                <a:lnTo>
                  <a:pt x="10136" y="19905"/>
                </a:lnTo>
                <a:lnTo>
                  <a:pt x="10136" y="19682"/>
                </a:lnTo>
                <a:lnTo>
                  <a:pt x="10113" y="19440"/>
                </a:lnTo>
                <a:lnTo>
                  <a:pt x="10068" y="19142"/>
                </a:lnTo>
                <a:lnTo>
                  <a:pt x="10012" y="18900"/>
                </a:lnTo>
                <a:lnTo>
                  <a:pt x="9900" y="18620"/>
                </a:lnTo>
                <a:lnTo>
                  <a:pt x="9787" y="18285"/>
                </a:lnTo>
                <a:lnTo>
                  <a:pt x="9641" y="17968"/>
                </a:lnTo>
                <a:lnTo>
                  <a:pt x="9472" y="17652"/>
                </a:lnTo>
                <a:lnTo>
                  <a:pt x="9382" y="17466"/>
                </a:lnTo>
                <a:lnTo>
                  <a:pt x="9315" y="17298"/>
                </a:lnTo>
                <a:lnTo>
                  <a:pt x="9258" y="17112"/>
                </a:lnTo>
                <a:lnTo>
                  <a:pt x="9191" y="16926"/>
                </a:lnTo>
                <a:lnTo>
                  <a:pt x="9123" y="16535"/>
                </a:lnTo>
                <a:lnTo>
                  <a:pt x="9101" y="16144"/>
                </a:lnTo>
                <a:lnTo>
                  <a:pt x="9101" y="15753"/>
                </a:lnTo>
                <a:lnTo>
                  <a:pt x="9168" y="15362"/>
                </a:lnTo>
                <a:lnTo>
                  <a:pt x="9236" y="14971"/>
                </a:lnTo>
                <a:lnTo>
                  <a:pt x="9360" y="14580"/>
                </a:lnTo>
                <a:lnTo>
                  <a:pt x="9495" y="14244"/>
                </a:lnTo>
                <a:lnTo>
                  <a:pt x="9663" y="13891"/>
                </a:lnTo>
                <a:lnTo>
                  <a:pt x="9855" y="13611"/>
                </a:lnTo>
                <a:lnTo>
                  <a:pt x="10068" y="13351"/>
                </a:lnTo>
                <a:lnTo>
                  <a:pt x="10293" y="13146"/>
                </a:lnTo>
                <a:lnTo>
                  <a:pt x="10552" y="12997"/>
                </a:lnTo>
                <a:lnTo>
                  <a:pt x="10811" y="12885"/>
                </a:lnTo>
                <a:lnTo>
                  <a:pt x="11069" y="12866"/>
                </a:lnTo>
                <a:lnTo>
                  <a:pt x="11351" y="12885"/>
                </a:lnTo>
                <a:lnTo>
                  <a:pt x="11610" y="12997"/>
                </a:lnTo>
                <a:lnTo>
                  <a:pt x="11846" y="13183"/>
                </a:lnTo>
                <a:lnTo>
                  <a:pt x="12060" y="13388"/>
                </a:lnTo>
                <a:lnTo>
                  <a:pt x="12251" y="13648"/>
                </a:lnTo>
                <a:lnTo>
                  <a:pt x="12419" y="13928"/>
                </a:lnTo>
                <a:lnTo>
                  <a:pt x="12555" y="14244"/>
                </a:lnTo>
                <a:lnTo>
                  <a:pt x="12690" y="14617"/>
                </a:lnTo>
                <a:lnTo>
                  <a:pt x="12768" y="15008"/>
                </a:lnTo>
                <a:lnTo>
                  <a:pt x="12836" y="15399"/>
                </a:lnTo>
                <a:lnTo>
                  <a:pt x="12858" y="15753"/>
                </a:lnTo>
                <a:lnTo>
                  <a:pt x="12858" y="16144"/>
                </a:lnTo>
                <a:lnTo>
                  <a:pt x="12813" y="16535"/>
                </a:lnTo>
                <a:lnTo>
                  <a:pt x="12746" y="16888"/>
                </a:lnTo>
                <a:lnTo>
                  <a:pt x="12667" y="17224"/>
                </a:lnTo>
                <a:lnTo>
                  <a:pt x="12510" y="17503"/>
                </a:lnTo>
                <a:lnTo>
                  <a:pt x="12228" y="18043"/>
                </a:lnTo>
                <a:lnTo>
                  <a:pt x="11970" y="18546"/>
                </a:lnTo>
                <a:lnTo>
                  <a:pt x="11868" y="18751"/>
                </a:lnTo>
                <a:lnTo>
                  <a:pt x="11778" y="18974"/>
                </a:lnTo>
                <a:lnTo>
                  <a:pt x="11711" y="19179"/>
                </a:lnTo>
                <a:lnTo>
                  <a:pt x="11666" y="19365"/>
                </a:lnTo>
                <a:lnTo>
                  <a:pt x="11632" y="19570"/>
                </a:lnTo>
                <a:lnTo>
                  <a:pt x="11632" y="19756"/>
                </a:lnTo>
                <a:lnTo>
                  <a:pt x="11632" y="19942"/>
                </a:lnTo>
                <a:lnTo>
                  <a:pt x="11643" y="20110"/>
                </a:lnTo>
                <a:lnTo>
                  <a:pt x="11711" y="20296"/>
                </a:lnTo>
                <a:lnTo>
                  <a:pt x="11801" y="20464"/>
                </a:lnTo>
                <a:lnTo>
                  <a:pt x="11891" y="20650"/>
                </a:lnTo>
                <a:lnTo>
                  <a:pt x="12037" y="20836"/>
                </a:lnTo>
                <a:lnTo>
                  <a:pt x="12206" y="21004"/>
                </a:lnTo>
                <a:lnTo>
                  <a:pt x="12419" y="21190"/>
                </a:lnTo>
                <a:lnTo>
                  <a:pt x="12667" y="21320"/>
                </a:lnTo>
                <a:lnTo>
                  <a:pt x="12960" y="21432"/>
                </a:lnTo>
                <a:lnTo>
                  <a:pt x="13286" y="21544"/>
                </a:lnTo>
                <a:lnTo>
                  <a:pt x="13612" y="21655"/>
                </a:lnTo>
                <a:lnTo>
                  <a:pt x="13983" y="21693"/>
                </a:lnTo>
                <a:lnTo>
                  <a:pt x="14343" y="21730"/>
                </a:lnTo>
                <a:lnTo>
                  <a:pt x="14715" y="21730"/>
                </a:lnTo>
                <a:lnTo>
                  <a:pt x="15075" y="21730"/>
                </a:lnTo>
                <a:lnTo>
                  <a:pt x="15446" y="21655"/>
                </a:lnTo>
                <a:lnTo>
                  <a:pt x="15794" y="21581"/>
                </a:lnTo>
                <a:lnTo>
                  <a:pt x="16132" y="21432"/>
                </a:lnTo>
                <a:lnTo>
                  <a:pt x="16458" y="21302"/>
                </a:lnTo>
                <a:lnTo>
                  <a:pt x="16740" y="21078"/>
                </a:lnTo>
                <a:lnTo>
                  <a:pt x="16976" y="20836"/>
                </a:lnTo>
                <a:lnTo>
                  <a:pt x="17043" y="20650"/>
                </a:lnTo>
                <a:lnTo>
                  <a:pt x="17088" y="20426"/>
                </a:lnTo>
                <a:lnTo>
                  <a:pt x="17133" y="20222"/>
                </a:lnTo>
                <a:lnTo>
                  <a:pt x="17156" y="19980"/>
                </a:lnTo>
                <a:lnTo>
                  <a:pt x="17167" y="19477"/>
                </a:lnTo>
                <a:lnTo>
                  <a:pt x="17167" y="18974"/>
                </a:lnTo>
                <a:lnTo>
                  <a:pt x="17156" y="18397"/>
                </a:lnTo>
                <a:lnTo>
                  <a:pt x="17111" y="17820"/>
                </a:lnTo>
                <a:lnTo>
                  <a:pt x="17066" y="17261"/>
                </a:lnTo>
                <a:lnTo>
                  <a:pt x="16998" y="16646"/>
                </a:lnTo>
                <a:lnTo>
                  <a:pt x="16852" y="15511"/>
                </a:lnTo>
                <a:lnTo>
                  <a:pt x="16740" y="14393"/>
                </a:lnTo>
                <a:lnTo>
                  <a:pt x="16717" y="13928"/>
                </a:lnTo>
                <a:lnTo>
                  <a:pt x="16695" y="13462"/>
                </a:lnTo>
                <a:lnTo>
                  <a:pt x="16717" y="13071"/>
                </a:lnTo>
                <a:lnTo>
                  <a:pt x="16785" y="12755"/>
                </a:lnTo>
                <a:lnTo>
                  <a:pt x="16852" y="12419"/>
                </a:lnTo>
                <a:lnTo>
                  <a:pt x="16953" y="12140"/>
                </a:lnTo>
                <a:lnTo>
                  <a:pt x="17088" y="11898"/>
                </a:lnTo>
                <a:lnTo>
                  <a:pt x="17212" y="11675"/>
                </a:lnTo>
                <a:lnTo>
                  <a:pt x="17370" y="11470"/>
                </a:lnTo>
                <a:lnTo>
                  <a:pt x="17516" y="11284"/>
                </a:lnTo>
                <a:lnTo>
                  <a:pt x="17696" y="11135"/>
                </a:lnTo>
                <a:lnTo>
                  <a:pt x="17865" y="11042"/>
                </a:lnTo>
                <a:lnTo>
                  <a:pt x="18033" y="10930"/>
                </a:lnTo>
                <a:lnTo>
                  <a:pt x="18213" y="10893"/>
                </a:lnTo>
                <a:lnTo>
                  <a:pt x="18382" y="10893"/>
                </a:lnTo>
                <a:lnTo>
                  <a:pt x="18551" y="10967"/>
                </a:lnTo>
                <a:lnTo>
                  <a:pt x="18708" y="11042"/>
                </a:lnTo>
                <a:lnTo>
                  <a:pt x="18855" y="11172"/>
                </a:lnTo>
                <a:lnTo>
                  <a:pt x="19012" y="11358"/>
                </a:lnTo>
                <a:lnTo>
                  <a:pt x="19136" y="11600"/>
                </a:lnTo>
                <a:lnTo>
                  <a:pt x="19271" y="11861"/>
                </a:lnTo>
                <a:lnTo>
                  <a:pt x="19440" y="12028"/>
                </a:lnTo>
                <a:lnTo>
                  <a:pt x="19608" y="12177"/>
                </a:lnTo>
                <a:lnTo>
                  <a:pt x="19822" y="12289"/>
                </a:lnTo>
                <a:lnTo>
                  <a:pt x="20025" y="12289"/>
                </a:lnTo>
                <a:lnTo>
                  <a:pt x="20238" y="12289"/>
                </a:lnTo>
                <a:lnTo>
                  <a:pt x="20452" y="12215"/>
                </a:lnTo>
                <a:lnTo>
                  <a:pt x="20643" y="12103"/>
                </a:lnTo>
                <a:lnTo>
                  <a:pt x="20846" y="11973"/>
                </a:lnTo>
                <a:lnTo>
                  <a:pt x="21037" y="11786"/>
                </a:lnTo>
                <a:lnTo>
                  <a:pt x="21206" y="11563"/>
                </a:lnTo>
                <a:lnTo>
                  <a:pt x="21363" y="11321"/>
                </a:lnTo>
                <a:lnTo>
                  <a:pt x="21465" y="11079"/>
                </a:lnTo>
                <a:lnTo>
                  <a:pt x="21577" y="10744"/>
                </a:lnTo>
                <a:lnTo>
                  <a:pt x="21622" y="10427"/>
                </a:lnTo>
                <a:lnTo>
                  <a:pt x="21645" y="10111"/>
                </a:lnTo>
                <a:lnTo>
                  <a:pt x="21622" y="9608"/>
                </a:lnTo>
                <a:lnTo>
                  <a:pt x="21577" y="9142"/>
                </a:lnTo>
                <a:lnTo>
                  <a:pt x="21465" y="8751"/>
                </a:lnTo>
                <a:lnTo>
                  <a:pt x="21363" y="8397"/>
                </a:lnTo>
                <a:lnTo>
                  <a:pt x="21206" y="8062"/>
                </a:lnTo>
                <a:lnTo>
                  <a:pt x="21037" y="7820"/>
                </a:lnTo>
                <a:lnTo>
                  <a:pt x="20846" y="7597"/>
                </a:lnTo>
                <a:lnTo>
                  <a:pt x="20643" y="7429"/>
                </a:lnTo>
                <a:lnTo>
                  <a:pt x="20452" y="7317"/>
                </a:lnTo>
                <a:lnTo>
                  <a:pt x="20238" y="7206"/>
                </a:lnTo>
                <a:lnTo>
                  <a:pt x="20025" y="7168"/>
                </a:lnTo>
                <a:lnTo>
                  <a:pt x="19822" y="7206"/>
                </a:lnTo>
                <a:lnTo>
                  <a:pt x="19608" y="7243"/>
                </a:lnTo>
                <a:lnTo>
                  <a:pt x="19440" y="7355"/>
                </a:lnTo>
                <a:lnTo>
                  <a:pt x="19271" y="7504"/>
                </a:lnTo>
                <a:lnTo>
                  <a:pt x="19136" y="7708"/>
                </a:lnTo>
                <a:lnTo>
                  <a:pt x="19012" y="7895"/>
                </a:lnTo>
                <a:lnTo>
                  <a:pt x="18832" y="8025"/>
                </a:lnTo>
                <a:lnTo>
                  <a:pt x="18663" y="8174"/>
                </a:lnTo>
                <a:lnTo>
                  <a:pt x="18472" y="8248"/>
                </a:lnTo>
                <a:lnTo>
                  <a:pt x="18270" y="8286"/>
                </a:lnTo>
                <a:lnTo>
                  <a:pt x="18078" y="8323"/>
                </a:lnTo>
                <a:lnTo>
                  <a:pt x="17887" y="8323"/>
                </a:lnTo>
                <a:lnTo>
                  <a:pt x="17696" y="8248"/>
                </a:lnTo>
                <a:lnTo>
                  <a:pt x="17493" y="8174"/>
                </a:lnTo>
                <a:lnTo>
                  <a:pt x="17302" y="8062"/>
                </a:lnTo>
                <a:lnTo>
                  <a:pt x="17133" y="7969"/>
                </a:lnTo>
                <a:lnTo>
                  <a:pt x="16976" y="7783"/>
                </a:lnTo>
                <a:lnTo>
                  <a:pt x="16852" y="7597"/>
                </a:lnTo>
                <a:lnTo>
                  <a:pt x="16740" y="7429"/>
                </a:lnTo>
                <a:lnTo>
                  <a:pt x="16672" y="7168"/>
                </a:lnTo>
                <a:lnTo>
                  <a:pt x="16638" y="6926"/>
                </a:lnTo>
                <a:lnTo>
                  <a:pt x="16616" y="6498"/>
                </a:lnTo>
                <a:lnTo>
                  <a:pt x="16616" y="5772"/>
                </a:lnTo>
                <a:lnTo>
                  <a:pt x="16650" y="4915"/>
                </a:lnTo>
                <a:lnTo>
                  <a:pt x="16695" y="3928"/>
                </a:lnTo>
                <a:lnTo>
                  <a:pt x="16762" y="2960"/>
                </a:lnTo>
                <a:lnTo>
                  <a:pt x="16830" y="1992"/>
                </a:lnTo>
                <a:lnTo>
                  <a:pt x="16908" y="1173"/>
                </a:lnTo>
                <a:lnTo>
                  <a:pt x="16976" y="521"/>
                </a:lnTo>
                <a:lnTo>
                  <a:pt x="16953" y="521"/>
                </a:lnTo>
                <a:lnTo>
                  <a:pt x="16931" y="521"/>
                </a:lnTo>
                <a:lnTo>
                  <a:pt x="16267" y="484"/>
                </a:lnTo>
                <a:lnTo>
                  <a:pt x="15637" y="428"/>
                </a:lnTo>
                <a:lnTo>
                  <a:pt x="15063" y="353"/>
                </a:lnTo>
                <a:lnTo>
                  <a:pt x="14523" y="279"/>
                </a:lnTo>
                <a:lnTo>
                  <a:pt x="14040" y="167"/>
                </a:lnTo>
                <a:lnTo>
                  <a:pt x="13635" y="93"/>
                </a:lnTo>
                <a:lnTo>
                  <a:pt x="13331" y="18"/>
                </a:lnTo>
                <a:lnTo>
                  <a:pt x="13117" y="18"/>
                </a:lnTo>
                <a:lnTo>
                  <a:pt x="12982" y="18"/>
                </a:lnTo>
                <a:lnTo>
                  <a:pt x="12858" y="130"/>
                </a:lnTo>
                <a:lnTo>
                  <a:pt x="12723" y="279"/>
                </a:lnTo>
                <a:lnTo>
                  <a:pt x="12622" y="446"/>
                </a:lnTo>
                <a:lnTo>
                  <a:pt x="12510" y="670"/>
                </a:lnTo>
                <a:lnTo>
                  <a:pt x="12419" y="912"/>
                </a:lnTo>
                <a:lnTo>
                  <a:pt x="12363" y="1210"/>
                </a:lnTo>
                <a:lnTo>
                  <a:pt x="12318" y="1526"/>
                </a:lnTo>
                <a:lnTo>
                  <a:pt x="12273" y="1843"/>
                </a:lnTo>
                <a:lnTo>
                  <a:pt x="12251" y="2215"/>
                </a:lnTo>
                <a:lnTo>
                  <a:pt x="12273" y="2532"/>
                </a:lnTo>
                <a:lnTo>
                  <a:pt x="12318" y="2886"/>
                </a:lnTo>
                <a:lnTo>
                  <a:pt x="12386" y="3240"/>
                </a:lnTo>
                <a:lnTo>
                  <a:pt x="12464" y="3556"/>
                </a:lnTo>
                <a:lnTo>
                  <a:pt x="12577" y="3891"/>
                </a:lnTo>
                <a:lnTo>
                  <a:pt x="12746" y="4171"/>
                </a:lnTo>
                <a:lnTo>
                  <a:pt x="12926" y="4487"/>
                </a:lnTo>
                <a:lnTo>
                  <a:pt x="13050" y="4860"/>
                </a:lnTo>
                <a:lnTo>
                  <a:pt x="13162" y="5251"/>
                </a:lnTo>
                <a:lnTo>
                  <a:pt x="13218" y="5604"/>
                </a:lnTo>
                <a:lnTo>
                  <a:pt x="13263" y="5995"/>
                </a:lnTo>
                <a:lnTo>
                  <a:pt x="13241" y="6386"/>
                </a:lnTo>
                <a:lnTo>
                  <a:pt x="13218" y="6740"/>
                </a:lnTo>
                <a:lnTo>
                  <a:pt x="13139" y="7094"/>
                </a:lnTo>
                <a:lnTo>
                  <a:pt x="13050" y="7429"/>
                </a:lnTo>
                <a:lnTo>
                  <a:pt x="12903" y="7746"/>
                </a:lnTo>
                <a:lnTo>
                  <a:pt x="12723" y="8025"/>
                </a:lnTo>
                <a:lnTo>
                  <a:pt x="12532" y="8286"/>
                </a:lnTo>
                <a:lnTo>
                  <a:pt x="12318" y="8491"/>
                </a:lnTo>
                <a:lnTo>
                  <a:pt x="12060" y="8677"/>
                </a:lnTo>
                <a:lnTo>
                  <a:pt x="11756" y="8788"/>
                </a:lnTo>
                <a:lnTo>
                  <a:pt x="11452" y="8826"/>
                </a:lnTo>
                <a:lnTo>
                  <a:pt x="11283" y="8826"/>
                </a:lnTo>
                <a:lnTo>
                  <a:pt x="11126" y="8826"/>
                </a:lnTo>
                <a:lnTo>
                  <a:pt x="11002" y="8788"/>
                </a:lnTo>
                <a:lnTo>
                  <a:pt x="10845" y="8714"/>
                </a:lnTo>
                <a:lnTo>
                  <a:pt x="10721" y="8640"/>
                </a:lnTo>
                <a:lnTo>
                  <a:pt x="10608" y="8565"/>
                </a:lnTo>
                <a:lnTo>
                  <a:pt x="10485" y="8453"/>
                </a:lnTo>
                <a:lnTo>
                  <a:pt x="10372" y="8323"/>
                </a:lnTo>
                <a:lnTo>
                  <a:pt x="10181" y="8062"/>
                </a:lnTo>
                <a:lnTo>
                  <a:pt x="10035" y="7746"/>
                </a:lnTo>
                <a:lnTo>
                  <a:pt x="9900" y="7392"/>
                </a:lnTo>
                <a:lnTo>
                  <a:pt x="9787" y="7001"/>
                </a:lnTo>
                <a:lnTo>
                  <a:pt x="9731" y="6610"/>
                </a:lnTo>
                <a:lnTo>
                  <a:pt x="9686" y="6219"/>
                </a:lnTo>
                <a:lnTo>
                  <a:pt x="9663" y="5772"/>
                </a:lnTo>
                <a:lnTo>
                  <a:pt x="9686" y="5381"/>
                </a:lnTo>
                <a:lnTo>
                  <a:pt x="9753" y="4990"/>
                </a:lnTo>
                <a:lnTo>
                  <a:pt x="9832" y="4636"/>
                </a:lnTo>
                <a:lnTo>
                  <a:pt x="9945" y="4320"/>
                </a:lnTo>
                <a:lnTo>
                  <a:pt x="10068" y="4022"/>
                </a:lnTo>
                <a:lnTo>
                  <a:pt x="10203" y="3817"/>
                </a:lnTo>
                <a:lnTo>
                  <a:pt x="10316" y="3593"/>
                </a:lnTo>
                <a:lnTo>
                  <a:pt x="10395" y="3351"/>
                </a:lnTo>
                <a:lnTo>
                  <a:pt x="10462" y="3109"/>
                </a:lnTo>
                <a:lnTo>
                  <a:pt x="10507" y="2848"/>
                </a:lnTo>
                <a:lnTo>
                  <a:pt x="10530" y="2606"/>
                </a:lnTo>
                <a:lnTo>
                  <a:pt x="10507" y="2346"/>
                </a:lnTo>
                <a:lnTo>
                  <a:pt x="10462" y="2141"/>
                </a:lnTo>
                <a:lnTo>
                  <a:pt x="10395" y="1880"/>
                </a:lnTo>
                <a:lnTo>
                  <a:pt x="10293" y="1638"/>
                </a:lnTo>
                <a:lnTo>
                  <a:pt x="10158" y="1415"/>
                </a:lnTo>
                <a:lnTo>
                  <a:pt x="9967" y="1210"/>
                </a:lnTo>
                <a:lnTo>
                  <a:pt x="9753" y="986"/>
                </a:lnTo>
                <a:lnTo>
                  <a:pt x="9495" y="819"/>
                </a:lnTo>
                <a:lnTo>
                  <a:pt x="9191" y="670"/>
                </a:lnTo>
                <a:lnTo>
                  <a:pt x="8842" y="521"/>
                </a:lnTo>
                <a:lnTo>
                  <a:pt x="8471" y="446"/>
                </a:lnTo>
                <a:lnTo>
                  <a:pt x="7998" y="428"/>
                </a:lnTo>
                <a:lnTo>
                  <a:pt x="7413" y="428"/>
                </a:lnTo>
                <a:lnTo>
                  <a:pt x="6817" y="446"/>
                </a:lnTo>
                <a:lnTo>
                  <a:pt x="6187" y="521"/>
                </a:lnTo>
                <a:lnTo>
                  <a:pt x="5602" y="633"/>
                </a:lnTo>
                <a:lnTo>
                  <a:pt x="5107" y="744"/>
                </a:lnTo>
                <a:lnTo>
                  <a:pt x="4725" y="856"/>
                </a:lnTo>
                <a:lnTo>
                  <a:pt x="4848" y="1564"/>
                </a:lnTo>
                <a:lnTo>
                  <a:pt x="5028" y="2495"/>
                </a:lnTo>
                <a:lnTo>
                  <a:pt x="5175" y="3556"/>
                </a:lnTo>
                <a:lnTo>
                  <a:pt x="5298" y="4673"/>
                </a:lnTo>
                <a:lnTo>
                  <a:pt x="5343" y="5213"/>
                </a:lnTo>
                <a:lnTo>
                  <a:pt x="5388" y="5753"/>
                </a:lnTo>
                <a:lnTo>
                  <a:pt x="5411" y="6275"/>
                </a:lnTo>
                <a:lnTo>
                  <a:pt x="5411" y="6740"/>
                </a:lnTo>
                <a:lnTo>
                  <a:pt x="5366" y="7168"/>
                </a:lnTo>
                <a:lnTo>
                  <a:pt x="5321" y="7541"/>
                </a:lnTo>
                <a:lnTo>
                  <a:pt x="5287" y="7708"/>
                </a:lnTo>
                <a:lnTo>
                  <a:pt x="5242" y="7857"/>
                </a:lnTo>
                <a:lnTo>
                  <a:pt x="5197" y="7969"/>
                </a:lnTo>
                <a:lnTo>
                  <a:pt x="5130" y="8062"/>
                </a:lnTo>
                <a:lnTo>
                  <a:pt x="5006" y="8248"/>
                </a:lnTo>
                <a:lnTo>
                  <a:pt x="4848" y="8397"/>
                </a:lnTo>
                <a:lnTo>
                  <a:pt x="4725" y="8528"/>
                </a:lnTo>
                <a:lnTo>
                  <a:pt x="4567" y="8640"/>
                </a:lnTo>
                <a:lnTo>
                  <a:pt x="4421" y="8714"/>
                </a:lnTo>
                <a:lnTo>
                  <a:pt x="4263" y="8751"/>
                </a:lnTo>
                <a:lnTo>
                  <a:pt x="4095" y="8788"/>
                </a:lnTo>
                <a:lnTo>
                  <a:pt x="3948" y="8788"/>
                </a:lnTo>
                <a:lnTo>
                  <a:pt x="3791" y="8751"/>
                </a:lnTo>
                <a:lnTo>
                  <a:pt x="3667" y="8714"/>
                </a:lnTo>
                <a:lnTo>
                  <a:pt x="3510" y="8677"/>
                </a:lnTo>
                <a:lnTo>
                  <a:pt x="3386" y="8602"/>
                </a:lnTo>
                <a:lnTo>
                  <a:pt x="3251" y="8491"/>
                </a:lnTo>
                <a:lnTo>
                  <a:pt x="3127" y="8360"/>
                </a:lnTo>
                <a:lnTo>
                  <a:pt x="3015" y="8248"/>
                </a:lnTo>
                <a:lnTo>
                  <a:pt x="2925" y="8062"/>
                </a:lnTo>
                <a:lnTo>
                  <a:pt x="2778" y="7857"/>
                </a:lnTo>
                <a:lnTo>
                  <a:pt x="2610" y="7671"/>
                </a:lnTo>
                <a:lnTo>
                  <a:pt x="2407" y="7541"/>
                </a:lnTo>
                <a:lnTo>
                  <a:pt x="2171" y="7466"/>
                </a:lnTo>
                <a:lnTo>
                  <a:pt x="1957" y="7429"/>
                </a:lnTo>
                <a:lnTo>
                  <a:pt x="1698" y="7429"/>
                </a:lnTo>
                <a:lnTo>
                  <a:pt x="1462" y="7466"/>
                </a:lnTo>
                <a:lnTo>
                  <a:pt x="1226" y="7559"/>
                </a:lnTo>
                <a:lnTo>
                  <a:pt x="989" y="7708"/>
                </a:lnTo>
                <a:lnTo>
                  <a:pt x="776" y="7932"/>
                </a:lnTo>
                <a:lnTo>
                  <a:pt x="551" y="8211"/>
                </a:lnTo>
                <a:lnTo>
                  <a:pt x="382" y="8528"/>
                </a:lnTo>
                <a:lnTo>
                  <a:pt x="315" y="8714"/>
                </a:lnTo>
                <a:lnTo>
                  <a:pt x="236" y="8919"/>
                </a:lnTo>
                <a:lnTo>
                  <a:pt x="191" y="9142"/>
                </a:lnTo>
                <a:lnTo>
                  <a:pt x="123" y="9347"/>
                </a:lnTo>
                <a:lnTo>
                  <a:pt x="78" y="9608"/>
                </a:lnTo>
                <a:lnTo>
                  <a:pt x="56" y="9887"/>
                </a:lnTo>
                <a:lnTo>
                  <a:pt x="33" y="10185"/>
                </a:lnTo>
                <a:lnTo>
                  <a:pt x="33" y="10464"/>
                </a:lnTo>
                <a:lnTo>
                  <a:pt x="33" y="10706"/>
                </a:lnTo>
                <a:lnTo>
                  <a:pt x="56" y="10967"/>
                </a:lnTo>
                <a:lnTo>
                  <a:pt x="78" y="11172"/>
                </a:lnTo>
                <a:lnTo>
                  <a:pt x="123" y="11395"/>
                </a:lnTo>
                <a:lnTo>
                  <a:pt x="168" y="11600"/>
                </a:lnTo>
                <a:lnTo>
                  <a:pt x="236" y="11786"/>
                </a:lnTo>
                <a:lnTo>
                  <a:pt x="292" y="11973"/>
                </a:lnTo>
                <a:lnTo>
                  <a:pt x="382" y="12140"/>
                </a:lnTo>
                <a:lnTo>
                  <a:pt x="540" y="12419"/>
                </a:lnTo>
                <a:lnTo>
                  <a:pt x="731" y="12680"/>
                </a:lnTo>
                <a:lnTo>
                  <a:pt x="944" y="12866"/>
                </a:lnTo>
                <a:lnTo>
                  <a:pt x="1158" y="12997"/>
                </a:lnTo>
                <a:lnTo>
                  <a:pt x="1395" y="13108"/>
                </a:lnTo>
                <a:lnTo>
                  <a:pt x="1608" y="13183"/>
                </a:lnTo>
                <a:lnTo>
                  <a:pt x="1856" y="13183"/>
                </a:lnTo>
                <a:lnTo>
                  <a:pt x="2070" y="13146"/>
                </a:lnTo>
                <a:lnTo>
                  <a:pt x="2261" y="13071"/>
                </a:lnTo>
                <a:lnTo>
                  <a:pt x="2430" y="12960"/>
                </a:lnTo>
                <a:lnTo>
                  <a:pt x="2587" y="12792"/>
                </a:lnTo>
                <a:lnTo>
                  <a:pt x="2688" y="12606"/>
                </a:lnTo>
                <a:lnTo>
                  <a:pt x="2801" y="12419"/>
                </a:lnTo>
                <a:lnTo>
                  <a:pt x="2925" y="12289"/>
                </a:lnTo>
                <a:lnTo>
                  <a:pt x="3082" y="12177"/>
                </a:lnTo>
                <a:lnTo>
                  <a:pt x="3228" y="12103"/>
                </a:lnTo>
                <a:lnTo>
                  <a:pt x="3408" y="12103"/>
                </a:lnTo>
                <a:lnTo>
                  <a:pt x="3577" y="12103"/>
                </a:lnTo>
                <a:lnTo>
                  <a:pt x="3723" y="12177"/>
                </a:lnTo>
                <a:lnTo>
                  <a:pt x="3903" y="12252"/>
                </a:lnTo>
                <a:lnTo>
                  <a:pt x="4072" y="12364"/>
                </a:lnTo>
                <a:lnTo>
                  <a:pt x="4230" y="12494"/>
                </a:lnTo>
                <a:lnTo>
                  <a:pt x="4353" y="12643"/>
                </a:lnTo>
                <a:lnTo>
                  <a:pt x="4488" y="12829"/>
                </a:lnTo>
                <a:lnTo>
                  <a:pt x="4567" y="13034"/>
                </a:lnTo>
                <a:lnTo>
                  <a:pt x="4657" y="13257"/>
                </a:lnTo>
                <a:lnTo>
                  <a:pt x="4702" y="13462"/>
                </a:lnTo>
                <a:lnTo>
                  <a:pt x="4725" y="13686"/>
                </a:lnTo>
                <a:lnTo>
                  <a:pt x="4702" y="14282"/>
                </a:lnTo>
                <a:lnTo>
                  <a:pt x="4657" y="15045"/>
                </a:lnTo>
                <a:lnTo>
                  <a:pt x="4612" y="15976"/>
                </a:lnTo>
                <a:lnTo>
                  <a:pt x="4590" y="16926"/>
                </a:lnTo>
                <a:lnTo>
                  <a:pt x="4567" y="17968"/>
                </a:lnTo>
                <a:lnTo>
                  <a:pt x="4567" y="19011"/>
                </a:lnTo>
                <a:lnTo>
                  <a:pt x="4590" y="19514"/>
                </a:lnTo>
                <a:lnTo>
                  <a:pt x="4612" y="19980"/>
                </a:lnTo>
                <a:lnTo>
                  <a:pt x="4657" y="20426"/>
                </a:lnTo>
                <a:lnTo>
                  <a:pt x="4725" y="20836"/>
                </a:lnTo>
                <a:lnTo>
                  <a:pt x="4848" y="20929"/>
                </a:lnTo>
                <a:lnTo>
                  <a:pt x="5040" y="21004"/>
                </a:lnTo>
                <a:lnTo>
                  <a:pt x="5265" y="21078"/>
                </a:lnTo>
                <a:lnTo>
                  <a:pt x="5478" y="21115"/>
                </a:lnTo>
                <a:lnTo>
                  <a:pt x="6041" y="21115"/>
                </a:lnTo>
                <a:lnTo>
                  <a:pt x="6637" y="21078"/>
                </a:lnTo>
                <a:lnTo>
                  <a:pt x="7312" y="21004"/>
                </a:lnTo>
                <a:lnTo>
                  <a:pt x="7998" y="20929"/>
                </a:lnTo>
                <a:lnTo>
                  <a:pt x="8696" y="20855"/>
                </a:lnTo>
                <a:lnTo>
                  <a:pt x="9360" y="20836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>
        <p:nvSpPr>
          <p:cNvPr id="25" name="Puzzle4"/>
          <p:cNvSpPr>
            <a:spLocks noEditPoints="1" noChangeArrowheads="1"/>
          </p:cNvSpPr>
          <p:nvPr/>
        </p:nvSpPr>
        <p:spPr bwMode="auto">
          <a:xfrm>
            <a:off x="7432808" y="1474462"/>
            <a:ext cx="974150" cy="1422845"/>
          </a:xfrm>
          <a:custGeom>
            <a:avLst/>
            <a:gdLst>
              <a:gd name="T0" fmla="*/ 8307 w 21600"/>
              <a:gd name="T1" fmla="*/ 11593 h 21600"/>
              <a:gd name="T2" fmla="*/ 453 w 21600"/>
              <a:gd name="T3" fmla="*/ 16938 h 21600"/>
              <a:gd name="T4" fmla="*/ 11500 w 21600"/>
              <a:gd name="T5" fmla="*/ 21600 h 21600"/>
              <a:gd name="T6" fmla="*/ 20920 w 21600"/>
              <a:gd name="T7" fmla="*/ 16751 h 21600"/>
              <a:gd name="T8" fmla="*/ 13972 w 21600"/>
              <a:gd name="T9" fmla="*/ 10888 h 21600"/>
              <a:gd name="T10" fmla="*/ 21033 w 21600"/>
              <a:gd name="T11" fmla="*/ 4716 h 21600"/>
              <a:gd name="T12" fmla="*/ 11102 w 21600"/>
              <a:gd name="T13" fmla="*/ 11 h 21600"/>
              <a:gd name="T14" fmla="*/ 453 w 21600"/>
              <a:gd name="T15" fmla="*/ 4716 h 21600"/>
              <a:gd name="T16" fmla="*/ 2076 w 21600"/>
              <a:gd name="T17" fmla="*/ 5664 h 21600"/>
              <a:gd name="T18" fmla="*/ 20203 w 21600"/>
              <a:gd name="T19" fmla="*/ 1598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3813" y="10590"/>
                </a:moveTo>
                <a:lnTo>
                  <a:pt x="3927" y="10513"/>
                </a:lnTo>
                <a:lnTo>
                  <a:pt x="4078" y="10425"/>
                </a:lnTo>
                <a:lnTo>
                  <a:pt x="4210" y="10359"/>
                </a:lnTo>
                <a:lnTo>
                  <a:pt x="4361" y="10315"/>
                </a:lnTo>
                <a:lnTo>
                  <a:pt x="4682" y="10237"/>
                </a:lnTo>
                <a:lnTo>
                  <a:pt x="5041" y="10193"/>
                </a:lnTo>
                <a:lnTo>
                  <a:pt x="5456" y="10171"/>
                </a:lnTo>
                <a:lnTo>
                  <a:pt x="5853" y="10193"/>
                </a:lnTo>
                <a:lnTo>
                  <a:pt x="6249" y="10260"/>
                </a:lnTo>
                <a:lnTo>
                  <a:pt x="6646" y="10337"/>
                </a:lnTo>
                <a:lnTo>
                  <a:pt x="7004" y="10469"/>
                </a:lnTo>
                <a:lnTo>
                  <a:pt x="7363" y="10612"/>
                </a:lnTo>
                <a:lnTo>
                  <a:pt x="7665" y="10788"/>
                </a:lnTo>
                <a:lnTo>
                  <a:pt x="7911" y="10998"/>
                </a:lnTo>
                <a:lnTo>
                  <a:pt x="8024" y="11097"/>
                </a:lnTo>
                <a:lnTo>
                  <a:pt x="8137" y="11207"/>
                </a:lnTo>
                <a:lnTo>
                  <a:pt x="8194" y="11340"/>
                </a:lnTo>
                <a:lnTo>
                  <a:pt x="8269" y="11461"/>
                </a:lnTo>
                <a:lnTo>
                  <a:pt x="8307" y="11593"/>
                </a:lnTo>
                <a:lnTo>
                  <a:pt x="8307" y="11714"/>
                </a:lnTo>
                <a:lnTo>
                  <a:pt x="8307" y="11868"/>
                </a:lnTo>
                <a:lnTo>
                  <a:pt x="8307" y="12012"/>
                </a:lnTo>
                <a:lnTo>
                  <a:pt x="8194" y="12265"/>
                </a:lnTo>
                <a:lnTo>
                  <a:pt x="8062" y="12519"/>
                </a:lnTo>
                <a:lnTo>
                  <a:pt x="7873" y="12706"/>
                </a:lnTo>
                <a:lnTo>
                  <a:pt x="7627" y="12904"/>
                </a:lnTo>
                <a:lnTo>
                  <a:pt x="7363" y="13048"/>
                </a:lnTo>
                <a:lnTo>
                  <a:pt x="7080" y="13180"/>
                </a:lnTo>
                <a:lnTo>
                  <a:pt x="6759" y="13257"/>
                </a:lnTo>
                <a:lnTo>
                  <a:pt x="6419" y="13345"/>
                </a:lnTo>
                <a:lnTo>
                  <a:pt x="6098" y="13389"/>
                </a:lnTo>
                <a:lnTo>
                  <a:pt x="5739" y="13389"/>
                </a:lnTo>
                <a:lnTo>
                  <a:pt x="5418" y="13389"/>
                </a:lnTo>
                <a:lnTo>
                  <a:pt x="5079" y="13345"/>
                </a:lnTo>
                <a:lnTo>
                  <a:pt x="4758" y="13301"/>
                </a:lnTo>
                <a:lnTo>
                  <a:pt x="4474" y="13213"/>
                </a:lnTo>
                <a:lnTo>
                  <a:pt x="4172" y="13114"/>
                </a:lnTo>
                <a:lnTo>
                  <a:pt x="3965" y="12982"/>
                </a:lnTo>
                <a:lnTo>
                  <a:pt x="3738" y="12838"/>
                </a:lnTo>
                <a:lnTo>
                  <a:pt x="3493" y="12706"/>
                </a:lnTo>
                <a:lnTo>
                  <a:pt x="3228" y="12607"/>
                </a:lnTo>
                <a:lnTo>
                  <a:pt x="2945" y="12519"/>
                </a:lnTo>
                <a:lnTo>
                  <a:pt x="2700" y="12431"/>
                </a:lnTo>
                <a:lnTo>
                  <a:pt x="2397" y="12375"/>
                </a:lnTo>
                <a:lnTo>
                  <a:pt x="2152" y="12331"/>
                </a:lnTo>
                <a:lnTo>
                  <a:pt x="1888" y="12309"/>
                </a:lnTo>
                <a:lnTo>
                  <a:pt x="1642" y="12309"/>
                </a:lnTo>
                <a:lnTo>
                  <a:pt x="1397" y="12331"/>
                </a:lnTo>
                <a:lnTo>
                  <a:pt x="1170" y="12397"/>
                </a:lnTo>
                <a:lnTo>
                  <a:pt x="962" y="12453"/>
                </a:lnTo>
                <a:lnTo>
                  <a:pt x="774" y="12563"/>
                </a:lnTo>
                <a:lnTo>
                  <a:pt x="623" y="12684"/>
                </a:lnTo>
                <a:lnTo>
                  <a:pt x="528" y="12838"/>
                </a:lnTo>
                <a:lnTo>
                  <a:pt x="453" y="13026"/>
                </a:lnTo>
                <a:lnTo>
                  <a:pt x="339" y="13477"/>
                </a:lnTo>
                <a:lnTo>
                  <a:pt x="226" y="13984"/>
                </a:lnTo>
                <a:lnTo>
                  <a:pt x="151" y="14535"/>
                </a:lnTo>
                <a:lnTo>
                  <a:pt x="113" y="15075"/>
                </a:lnTo>
                <a:lnTo>
                  <a:pt x="113" y="15626"/>
                </a:lnTo>
                <a:lnTo>
                  <a:pt x="151" y="16133"/>
                </a:lnTo>
                <a:lnTo>
                  <a:pt x="188" y="16376"/>
                </a:lnTo>
                <a:lnTo>
                  <a:pt x="264" y="16585"/>
                </a:lnTo>
                <a:lnTo>
                  <a:pt x="339" y="16773"/>
                </a:lnTo>
                <a:lnTo>
                  <a:pt x="453" y="16938"/>
                </a:lnTo>
                <a:lnTo>
                  <a:pt x="1095" y="16883"/>
                </a:lnTo>
                <a:lnTo>
                  <a:pt x="1963" y="16795"/>
                </a:lnTo>
                <a:lnTo>
                  <a:pt x="2945" y="16751"/>
                </a:lnTo>
                <a:lnTo>
                  <a:pt x="3965" y="16706"/>
                </a:lnTo>
                <a:lnTo>
                  <a:pt x="5022" y="16684"/>
                </a:lnTo>
                <a:lnTo>
                  <a:pt x="5947" y="16684"/>
                </a:lnTo>
                <a:lnTo>
                  <a:pt x="6759" y="16706"/>
                </a:lnTo>
                <a:lnTo>
                  <a:pt x="7363" y="16751"/>
                </a:lnTo>
                <a:lnTo>
                  <a:pt x="7948" y="16839"/>
                </a:lnTo>
                <a:lnTo>
                  <a:pt x="8458" y="16916"/>
                </a:lnTo>
                <a:lnTo>
                  <a:pt x="8893" y="17026"/>
                </a:lnTo>
                <a:lnTo>
                  <a:pt x="9289" y="17158"/>
                </a:lnTo>
                <a:lnTo>
                  <a:pt x="9572" y="17280"/>
                </a:lnTo>
                <a:lnTo>
                  <a:pt x="9799" y="17412"/>
                </a:lnTo>
                <a:lnTo>
                  <a:pt x="9969" y="17555"/>
                </a:lnTo>
                <a:lnTo>
                  <a:pt x="10120" y="17687"/>
                </a:lnTo>
                <a:lnTo>
                  <a:pt x="10158" y="17831"/>
                </a:lnTo>
                <a:lnTo>
                  <a:pt x="10195" y="17974"/>
                </a:lnTo>
                <a:lnTo>
                  <a:pt x="10158" y="18128"/>
                </a:lnTo>
                <a:lnTo>
                  <a:pt x="10082" y="18271"/>
                </a:lnTo>
                <a:lnTo>
                  <a:pt x="9969" y="18426"/>
                </a:lnTo>
                <a:lnTo>
                  <a:pt x="9837" y="18569"/>
                </a:lnTo>
                <a:lnTo>
                  <a:pt x="9648" y="18701"/>
                </a:lnTo>
                <a:lnTo>
                  <a:pt x="9440" y="18822"/>
                </a:lnTo>
                <a:lnTo>
                  <a:pt x="9213" y="18999"/>
                </a:lnTo>
                <a:lnTo>
                  <a:pt x="9044" y="19186"/>
                </a:lnTo>
                <a:lnTo>
                  <a:pt x="8893" y="19395"/>
                </a:lnTo>
                <a:lnTo>
                  <a:pt x="8817" y="19627"/>
                </a:lnTo>
                <a:lnTo>
                  <a:pt x="8779" y="19858"/>
                </a:lnTo>
                <a:lnTo>
                  <a:pt x="8779" y="20112"/>
                </a:lnTo>
                <a:lnTo>
                  <a:pt x="8855" y="20354"/>
                </a:lnTo>
                <a:lnTo>
                  <a:pt x="8968" y="20586"/>
                </a:lnTo>
                <a:lnTo>
                  <a:pt x="9138" y="20817"/>
                </a:lnTo>
                <a:lnTo>
                  <a:pt x="9365" y="21026"/>
                </a:lnTo>
                <a:lnTo>
                  <a:pt x="9610" y="21192"/>
                </a:lnTo>
                <a:lnTo>
                  <a:pt x="9950" y="21368"/>
                </a:lnTo>
                <a:lnTo>
                  <a:pt x="10120" y="21445"/>
                </a:lnTo>
                <a:lnTo>
                  <a:pt x="10346" y="21511"/>
                </a:lnTo>
                <a:lnTo>
                  <a:pt x="10516" y="21555"/>
                </a:lnTo>
                <a:lnTo>
                  <a:pt x="10743" y="21600"/>
                </a:lnTo>
                <a:lnTo>
                  <a:pt x="10988" y="21644"/>
                </a:lnTo>
                <a:lnTo>
                  <a:pt x="11215" y="21666"/>
                </a:lnTo>
                <a:lnTo>
                  <a:pt x="11498" y="21666"/>
                </a:lnTo>
                <a:lnTo>
                  <a:pt x="11762" y="21666"/>
                </a:lnTo>
                <a:lnTo>
                  <a:pt x="12253" y="21644"/>
                </a:lnTo>
                <a:lnTo>
                  <a:pt x="12763" y="21577"/>
                </a:lnTo>
                <a:lnTo>
                  <a:pt x="13197" y="21467"/>
                </a:lnTo>
                <a:lnTo>
                  <a:pt x="13556" y="21346"/>
                </a:lnTo>
                <a:lnTo>
                  <a:pt x="13896" y="21192"/>
                </a:lnTo>
                <a:lnTo>
                  <a:pt x="14179" y="21026"/>
                </a:lnTo>
                <a:lnTo>
                  <a:pt x="14444" y="20839"/>
                </a:lnTo>
                <a:lnTo>
                  <a:pt x="14576" y="20641"/>
                </a:lnTo>
                <a:lnTo>
                  <a:pt x="14727" y="20431"/>
                </a:lnTo>
                <a:lnTo>
                  <a:pt x="14765" y="20200"/>
                </a:lnTo>
                <a:lnTo>
                  <a:pt x="14802" y="19991"/>
                </a:lnTo>
                <a:lnTo>
                  <a:pt x="14727" y="19759"/>
                </a:lnTo>
                <a:lnTo>
                  <a:pt x="14613" y="19550"/>
                </a:lnTo>
                <a:lnTo>
                  <a:pt x="14444" y="19307"/>
                </a:lnTo>
                <a:lnTo>
                  <a:pt x="14217" y="19098"/>
                </a:lnTo>
                <a:lnTo>
                  <a:pt x="13934" y="18911"/>
                </a:lnTo>
                <a:lnTo>
                  <a:pt x="13669" y="18745"/>
                </a:lnTo>
                <a:lnTo>
                  <a:pt x="13462" y="18547"/>
                </a:lnTo>
                <a:lnTo>
                  <a:pt x="13311" y="18337"/>
                </a:lnTo>
                <a:lnTo>
                  <a:pt x="13197" y="18150"/>
                </a:lnTo>
                <a:lnTo>
                  <a:pt x="13122" y="17941"/>
                </a:lnTo>
                <a:lnTo>
                  <a:pt x="13122" y="17720"/>
                </a:lnTo>
                <a:lnTo>
                  <a:pt x="13122" y="17533"/>
                </a:lnTo>
                <a:lnTo>
                  <a:pt x="13197" y="17346"/>
                </a:lnTo>
                <a:lnTo>
                  <a:pt x="13273" y="17158"/>
                </a:lnTo>
                <a:lnTo>
                  <a:pt x="13386" y="16982"/>
                </a:lnTo>
                <a:lnTo>
                  <a:pt x="13537" y="16839"/>
                </a:lnTo>
                <a:lnTo>
                  <a:pt x="13707" y="16706"/>
                </a:lnTo>
                <a:lnTo>
                  <a:pt x="13896" y="16607"/>
                </a:lnTo>
                <a:lnTo>
                  <a:pt x="14104" y="16519"/>
                </a:lnTo>
                <a:lnTo>
                  <a:pt x="14330" y="16453"/>
                </a:lnTo>
                <a:lnTo>
                  <a:pt x="14538" y="16431"/>
                </a:lnTo>
                <a:lnTo>
                  <a:pt x="14897" y="16453"/>
                </a:lnTo>
                <a:lnTo>
                  <a:pt x="15406" y="16497"/>
                </a:lnTo>
                <a:lnTo>
                  <a:pt x="16105" y="16541"/>
                </a:lnTo>
                <a:lnTo>
                  <a:pt x="16898" y="16607"/>
                </a:lnTo>
                <a:lnTo>
                  <a:pt x="17804" y="16651"/>
                </a:lnTo>
                <a:lnTo>
                  <a:pt x="18786" y="16684"/>
                </a:lnTo>
                <a:lnTo>
                  <a:pt x="19844" y="16728"/>
                </a:lnTo>
                <a:lnTo>
                  <a:pt x="20920" y="16751"/>
                </a:lnTo>
                <a:lnTo>
                  <a:pt x="21109" y="16497"/>
                </a:lnTo>
                <a:lnTo>
                  <a:pt x="21241" y="16222"/>
                </a:lnTo>
                <a:lnTo>
                  <a:pt x="21392" y="15946"/>
                </a:lnTo>
                <a:lnTo>
                  <a:pt x="21467" y="15648"/>
                </a:lnTo>
                <a:lnTo>
                  <a:pt x="21543" y="15351"/>
                </a:lnTo>
                <a:lnTo>
                  <a:pt x="21618" y="15042"/>
                </a:lnTo>
                <a:lnTo>
                  <a:pt x="21618" y="14745"/>
                </a:lnTo>
                <a:lnTo>
                  <a:pt x="21618" y="14447"/>
                </a:lnTo>
                <a:lnTo>
                  <a:pt x="21618" y="14150"/>
                </a:lnTo>
                <a:lnTo>
                  <a:pt x="21581" y="13852"/>
                </a:lnTo>
                <a:lnTo>
                  <a:pt x="21505" y="13577"/>
                </a:lnTo>
                <a:lnTo>
                  <a:pt x="21430" y="13301"/>
                </a:lnTo>
                <a:lnTo>
                  <a:pt x="21354" y="13048"/>
                </a:lnTo>
                <a:lnTo>
                  <a:pt x="21241" y="12816"/>
                </a:lnTo>
                <a:lnTo>
                  <a:pt x="21146" y="12607"/>
                </a:lnTo>
                <a:lnTo>
                  <a:pt x="21033" y="12431"/>
                </a:lnTo>
                <a:lnTo>
                  <a:pt x="20920" y="12265"/>
                </a:lnTo>
                <a:lnTo>
                  <a:pt x="20769" y="12144"/>
                </a:lnTo>
                <a:lnTo>
                  <a:pt x="20637" y="12034"/>
                </a:lnTo>
                <a:lnTo>
                  <a:pt x="20486" y="11946"/>
                </a:lnTo>
                <a:lnTo>
                  <a:pt x="20297" y="11891"/>
                </a:lnTo>
                <a:lnTo>
                  <a:pt x="20165" y="11846"/>
                </a:lnTo>
                <a:lnTo>
                  <a:pt x="19976" y="11824"/>
                </a:lnTo>
                <a:lnTo>
                  <a:pt x="19806" y="11802"/>
                </a:lnTo>
                <a:lnTo>
                  <a:pt x="19390" y="11824"/>
                </a:lnTo>
                <a:lnTo>
                  <a:pt x="18956" y="11891"/>
                </a:lnTo>
                <a:lnTo>
                  <a:pt x="18503" y="11968"/>
                </a:lnTo>
                <a:lnTo>
                  <a:pt x="17993" y="12078"/>
                </a:lnTo>
                <a:lnTo>
                  <a:pt x="17653" y="12144"/>
                </a:lnTo>
                <a:lnTo>
                  <a:pt x="17332" y="12199"/>
                </a:lnTo>
                <a:lnTo>
                  <a:pt x="17049" y="12221"/>
                </a:lnTo>
                <a:lnTo>
                  <a:pt x="16747" y="12243"/>
                </a:lnTo>
                <a:lnTo>
                  <a:pt x="16464" y="12243"/>
                </a:lnTo>
                <a:lnTo>
                  <a:pt x="16218" y="12243"/>
                </a:lnTo>
                <a:lnTo>
                  <a:pt x="15992" y="12221"/>
                </a:lnTo>
                <a:lnTo>
                  <a:pt x="15746" y="12199"/>
                </a:lnTo>
                <a:lnTo>
                  <a:pt x="15520" y="12155"/>
                </a:lnTo>
                <a:lnTo>
                  <a:pt x="15350" y="12122"/>
                </a:lnTo>
                <a:lnTo>
                  <a:pt x="15161" y="12056"/>
                </a:lnTo>
                <a:lnTo>
                  <a:pt x="14972" y="11990"/>
                </a:lnTo>
                <a:lnTo>
                  <a:pt x="14689" y="11846"/>
                </a:lnTo>
                <a:lnTo>
                  <a:pt x="14444" y="11670"/>
                </a:lnTo>
                <a:lnTo>
                  <a:pt x="14255" y="11483"/>
                </a:lnTo>
                <a:lnTo>
                  <a:pt x="14104" y="11295"/>
                </a:lnTo>
                <a:lnTo>
                  <a:pt x="14028" y="11086"/>
                </a:lnTo>
                <a:lnTo>
                  <a:pt x="13972" y="10888"/>
                </a:lnTo>
                <a:lnTo>
                  <a:pt x="13972" y="10700"/>
                </a:lnTo>
                <a:lnTo>
                  <a:pt x="14009" y="10513"/>
                </a:lnTo>
                <a:lnTo>
                  <a:pt x="14066" y="10359"/>
                </a:lnTo>
                <a:lnTo>
                  <a:pt x="14179" y="10215"/>
                </a:lnTo>
                <a:lnTo>
                  <a:pt x="14406" y="10006"/>
                </a:lnTo>
                <a:lnTo>
                  <a:pt x="14651" y="9830"/>
                </a:lnTo>
                <a:lnTo>
                  <a:pt x="14878" y="9686"/>
                </a:lnTo>
                <a:lnTo>
                  <a:pt x="15123" y="9554"/>
                </a:lnTo>
                <a:lnTo>
                  <a:pt x="15350" y="9477"/>
                </a:lnTo>
                <a:lnTo>
                  <a:pt x="15558" y="9411"/>
                </a:lnTo>
                <a:lnTo>
                  <a:pt x="15803" y="9345"/>
                </a:lnTo>
                <a:lnTo>
                  <a:pt x="16030" y="9323"/>
                </a:lnTo>
                <a:lnTo>
                  <a:pt x="16256" y="9301"/>
                </a:lnTo>
                <a:lnTo>
                  <a:pt x="16464" y="9323"/>
                </a:lnTo>
                <a:lnTo>
                  <a:pt x="16690" y="9345"/>
                </a:lnTo>
                <a:lnTo>
                  <a:pt x="16898" y="9367"/>
                </a:lnTo>
                <a:lnTo>
                  <a:pt x="17332" y="9477"/>
                </a:lnTo>
                <a:lnTo>
                  <a:pt x="17767" y="9598"/>
                </a:lnTo>
                <a:lnTo>
                  <a:pt x="18163" y="9731"/>
                </a:lnTo>
                <a:lnTo>
                  <a:pt x="18597" y="9874"/>
                </a:lnTo>
                <a:lnTo>
                  <a:pt x="18994" y="10006"/>
                </a:lnTo>
                <a:lnTo>
                  <a:pt x="19428" y="10083"/>
                </a:lnTo>
                <a:lnTo>
                  <a:pt x="19617" y="10127"/>
                </a:lnTo>
                <a:lnTo>
                  <a:pt x="19844" y="10149"/>
                </a:lnTo>
                <a:lnTo>
                  <a:pt x="20013" y="10149"/>
                </a:lnTo>
                <a:lnTo>
                  <a:pt x="20240" y="10127"/>
                </a:lnTo>
                <a:lnTo>
                  <a:pt x="20410" y="10105"/>
                </a:lnTo>
                <a:lnTo>
                  <a:pt x="20637" y="10061"/>
                </a:lnTo>
                <a:lnTo>
                  <a:pt x="20844" y="9984"/>
                </a:lnTo>
                <a:lnTo>
                  <a:pt x="21033" y="9896"/>
                </a:lnTo>
                <a:lnTo>
                  <a:pt x="21146" y="9830"/>
                </a:lnTo>
                <a:lnTo>
                  <a:pt x="21203" y="9753"/>
                </a:lnTo>
                <a:lnTo>
                  <a:pt x="21279" y="9642"/>
                </a:lnTo>
                <a:lnTo>
                  <a:pt x="21354" y="9521"/>
                </a:lnTo>
                <a:lnTo>
                  <a:pt x="21430" y="9246"/>
                </a:lnTo>
                <a:lnTo>
                  <a:pt x="21430" y="8904"/>
                </a:lnTo>
                <a:lnTo>
                  <a:pt x="21430" y="8540"/>
                </a:lnTo>
                <a:lnTo>
                  <a:pt x="21392" y="8144"/>
                </a:lnTo>
                <a:lnTo>
                  <a:pt x="21354" y="7714"/>
                </a:lnTo>
                <a:lnTo>
                  <a:pt x="21279" y="7295"/>
                </a:lnTo>
                <a:lnTo>
                  <a:pt x="21146" y="6446"/>
                </a:lnTo>
                <a:lnTo>
                  <a:pt x="20995" y="5686"/>
                </a:lnTo>
                <a:lnTo>
                  <a:pt x="20958" y="5366"/>
                </a:lnTo>
                <a:lnTo>
                  <a:pt x="20958" y="5091"/>
                </a:lnTo>
                <a:lnTo>
                  <a:pt x="20958" y="4860"/>
                </a:lnTo>
                <a:lnTo>
                  <a:pt x="21033" y="4716"/>
                </a:lnTo>
                <a:lnTo>
                  <a:pt x="20637" y="4860"/>
                </a:lnTo>
                <a:lnTo>
                  <a:pt x="20127" y="4992"/>
                </a:lnTo>
                <a:lnTo>
                  <a:pt x="19617" y="5069"/>
                </a:lnTo>
                <a:lnTo>
                  <a:pt x="19032" y="5157"/>
                </a:lnTo>
                <a:lnTo>
                  <a:pt x="18465" y="5201"/>
                </a:lnTo>
                <a:lnTo>
                  <a:pt x="17842" y="5245"/>
                </a:lnTo>
                <a:lnTo>
                  <a:pt x="17219" y="5267"/>
                </a:lnTo>
                <a:lnTo>
                  <a:pt x="16615" y="5267"/>
                </a:lnTo>
                <a:lnTo>
                  <a:pt x="15992" y="5245"/>
                </a:lnTo>
                <a:lnTo>
                  <a:pt x="15369" y="5201"/>
                </a:lnTo>
                <a:lnTo>
                  <a:pt x="14840" y="5157"/>
                </a:lnTo>
                <a:lnTo>
                  <a:pt x="14293" y="5091"/>
                </a:lnTo>
                <a:lnTo>
                  <a:pt x="13783" y="5014"/>
                </a:lnTo>
                <a:lnTo>
                  <a:pt x="13386" y="4926"/>
                </a:lnTo>
                <a:lnTo>
                  <a:pt x="13027" y="4815"/>
                </a:lnTo>
                <a:lnTo>
                  <a:pt x="12725" y="4716"/>
                </a:lnTo>
                <a:lnTo>
                  <a:pt x="12480" y="4606"/>
                </a:lnTo>
                <a:lnTo>
                  <a:pt x="12291" y="4496"/>
                </a:lnTo>
                <a:lnTo>
                  <a:pt x="12197" y="4397"/>
                </a:lnTo>
                <a:lnTo>
                  <a:pt x="12083" y="4286"/>
                </a:lnTo>
                <a:lnTo>
                  <a:pt x="12046" y="4187"/>
                </a:lnTo>
                <a:lnTo>
                  <a:pt x="12008" y="4077"/>
                </a:lnTo>
                <a:lnTo>
                  <a:pt x="12046" y="3967"/>
                </a:lnTo>
                <a:lnTo>
                  <a:pt x="12121" y="3868"/>
                </a:lnTo>
                <a:lnTo>
                  <a:pt x="12197" y="3735"/>
                </a:lnTo>
                <a:lnTo>
                  <a:pt x="12291" y="3614"/>
                </a:lnTo>
                <a:lnTo>
                  <a:pt x="12442" y="3482"/>
                </a:lnTo>
                <a:lnTo>
                  <a:pt x="12631" y="3361"/>
                </a:lnTo>
                <a:lnTo>
                  <a:pt x="13065" y="3085"/>
                </a:lnTo>
                <a:lnTo>
                  <a:pt x="13537" y="2766"/>
                </a:lnTo>
                <a:lnTo>
                  <a:pt x="13783" y="2578"/>
                </a:lnTo>
                <a:lnTo>
                  <a:pt x="13934" y="2380"/>
                </a:lnTo>
                <a:lnTo>
                  <a:pt x="14028" y="2171"/>
                </a:lnTo>
                <a:lnTo>
                  <a:pt x="14104" y="1961"/>
                </a:lnTo>
                <a:lnTo>
                  <a:pt x="14104" y="1730"/>
                </a:lnTo>
                <a:lnTo>
                  <a:pt x="14066" y="1498"/>
                </a:lnTo>
                <a:lnTo>
                  <a:pt x="13972" y="1267"/>
                </a:lnTo>
                <a:lnTo>
                  <a:pt x="13820" y="1057"/>
                </a:lnTo>
                <a:lnTo>
                  <a:pt x="13594" y="837"/>
                </a:lnTo>
                <a:lnTo>
                  <a:pt x="13386" y="628"/>
                </a:lnTo>
                <a:lnTo>
                  <a:pt x="13103" y="462"/>
                </a:lnTo>
                <a:lnTo>
                  <a:pt x="12763" y="308"/>
                </a:lnTo>
                <a:lnTo>
                  <a:pt x="12404" y="187"/>
                </a:lnTo>
                <a:lnTo>
                  <a:pt x="12008" y="77"/>
                </a:lnTo>
                <a:lnTo>
                  <a:pt x="11574" y="33"/>
                </a:lnTo>
                <a:lnTo>
                  <a:pt x="11102" y="11"/>
                </a:lnTo>
                <a:lnTo>
                  <a:pt x="10667" y="11"/>
                </a:lnTo>
                <a:lnTo>
                  <a:pt x="10233" y="77"/>
                </a:lnTo>
                <a:lnTo>
                  <a:pt x="9837" y="187"/>
                </a:lnTo>
                <a:lnTo>
                  <a:pt x="9440" y="286"/>
                </a:lnTo>
                <a:lnTo>
                  <a:pt x="9062" y="462"/>
                </a:lnTo>
                <a:lnTo>
                  <a:pt x="8741" y="628"/>
                </a:lnTo>
                <a:lnTo>
                  <a:pt x="8458" y="815"/>
                </a:lnTo>
                <a:lnTo>
                  <a:pt x="8232" y="1035"/>
                </a:lnTo>
                <a:lnTo>
                  <a:pt x="8062" y="1245"/>
                </a:lnTo>
                <a:lnTo>
                  <a:pt x="7911" y="1476"/>
                </a:lnTo>
                <a:lnTo>
                  <a:pt x="7835" y="1708"/>
                </a:lnTo>
                <a:lnTo>
                  <a:pt x="7797" y="1961"/>
                </a:lnTo>
                <a:lnTo>
                  <a:pt x="7835" y="2193"/>
                </a:lnTo>
                <a:lnTo>
                  <a:pt x="7948" y="2402"/>
                </a:lnTo>
                <a:lnTo>
                  <a:pt x="8062" y="2534"/>
                </a:lnTo>
                <a:lnTo>
                  <a:pt x="8175" y="2644"/>
                </a:lnTo>
                <a:lnTo>
                  <a:pt x="8269" y="2744"/>
                </a:lnTo>
                <a:lnTo>
                  <a:pt x="8420" y="2832"/>
                </a:lnTo>
                <a:lnTo>
                  <a:pt x="8704" y="3019"/>
                </a:lnTo>
                <a:lnTo>
                  <a:pt x="8968" y="3206"/>
                </a:lnTo>
                <a:lnTo>
                  <a:pt x="9138" y="3405"/>
                </a:lnTo>
                <a:lnTo>
                  <a:pt x="9327" y="3570"/>
                </a:lnTo>
                <a:lnTo>
                  <a:pt x="9440" y="3735"/>
                </a:lnTo>
                <a:lnTo>
                  <a:pt x="9516" y="3890"/>
                </a:lnTo>
                <a:lnTo>
                  <a:pt x="9534" y="4033"/>
                </a:lnTo>
                <a:lnTo>
                  <a:pt x="9534" y="4165"/>
                </a:lnTo>
                <a:lnTo>
                  <a:pt x="9516" y="4286"/>
                </a:lnTo>
                <a:lnTo>
                  <a:pt x="9440" y="4397"/>
                </a:lnTo>
                <a:lnTo>
                  <a:pt x="9327" y="4496"/>
                </a:lnTo>
                <a:lnTo>
                  <a:pt x="9176" y="4562"/>
                </a:lnTo>
                <a:lnTo>
                  <a:pt x="9006" y="4628"/>
                </a:lnTo>
                <a:lnTo>
                  <a:pt x="8779" y="4694"/>
                </a:lnTo>
                <a:lnTo>
                  <a:pt x="8534" y="4716"/>
                </a:lnTo>
                <a:lnTo>
                  <a:pt x="8232" y="4716"/>
                </a:lnTo>
                <a:lnTo>
                  <a:pt x="7118" y="4738"/>
                </a:lnTo>
                <a:lnTo>
                  <a:pt x="5947" y="4771"/>
                </a:lnTo>
                <a:lnTo>
                  <a:pt x="4795" y="4815"/>
                </a:lnTo>
                <a:lnTo>
                  <a:pt x="3681" y="4860"/>
                </a:lnTo>
                <a:lnTo>
                  <a:pt x="2662" y="4882"/>
                </a:lnTo>
                <a:lnTo>
                  <a:pt x="1755" y="4882"/>
                </a:lnTo>
                <a:lnTo>
                  <a:pt x="1359" y="4860"/>
                </a:lnTo>
                <a:lnTo>
                  <a:pt x="981" y="4837"/>
                </a:lnTo>
                <a:lnTo>
                  <a:pt x="698" y="4771"/>
                </a:lnTo>
                <a:lnTo>
                  <a:pt x="453" y="4716"/>
                </a:lnTo>
                <a:lnTo>
                  <a:pt x="453" y="5322"/>
                </a:lnTo>
                <a:lnTo>
                  <a:pt x="453" y="6083"/>
                </a:lnTo>
                <a:lnTo>
                  <a:pt x="453" y="6909"/>
                </a:lnTo>
                <a:lnTo>
                  <a:pt x="453" y="7780"/>
                </a:lnTo>
                <a:lnTo>
                  <a:pt x="453" y="8606"/>
                </a:lnTo>
                <a:lnTo>
                  <a:pt x="453" y="9345"/>
                </a:lnTo>
                <a:lnTo>
                  <a:pt x="453" y="9918"/>
                </a:lnTo>
                <a:lnTo>
                  <a:pt x="453" y="10282"/>
                </a:lnTo>
                <a:lnTo>
                  <a:pt x="490" y="10381"/>
                </a:lnTo>
                <a:lnTo>
                  <a:pt x="547" y="10491"/>
                </a:lnTo>
                <a:lnTo>
                  <a:pt x="660" y="10590"/>
                </a:lnTo>
                <a:lnTo>
                  <a:pt x="811" y="10700"/>
                </a:lnTo>
                <a:lnTo>
                  <a:pt x="981" y="10811"/>
                </a:lnTo>
                <a:lnTo>
                  <a:pt x="1208" y="10888"/>
                </a:lnTo>
                <a:lnTo>
                  <a:pt x="1453" y="10954"/>
                </a:lnTo>
                <a:lnTo>
                  <a:pt x="1718" y="11020"/>
                </a:lnTo>
                <a:lnTo>
                  <a:pt x="1963" y="11064"/>
                </a:lnTo>
                <a:lnTo>
                  <a:pt x="2265" y="11086"/>
                </a:lnTo>
                <a:lnTo>
                  <a:pt x="2548" y="11064"/>
                </a:lnTo>
                <a:lnTo>
                  <a:pt x="2794" y="11042"/>
                </a:lnTo>
                <a:lnTo>
                  <a:pt x="3096" y="10976"/>
                </a:lnTo>
                <a:lnTo>
                  <a:pt x="3341" y="10888"/>
                </a:lnTo>
                <a:lnTo>
                  <a:pt x="3606" y="10766"/>
                </a:lnTo>
                <a:lnTo>
                  <a:pt x="3813" y="10590"/>
                </a:lnTo>
                <a:close/>
              </a:path>
            </a:pathLst>
          </a:custGeom>
          <a:solidFill>
            <a:srgbClr val="FFCC99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 dirty="0"/>
          </a:p>
        </p:txBody>
      </p:sp>
      <p:sp>
        <p:nvSpPr>
          <p:cNvPr id="5" name="Puzzle4"/>
          <p:cNvSpPr>
            <a:spLocks noEditPoints="1" noChangeArrowheads="1"/>
          </p:cNvSpPr>
          <p:nvPr/>
        </p:nvSpPr>
        <p:spPr bwMode="auto">
          <a:xfrm>
            <a:off x="7429285" y="3068335"/>
            <a:ext cx="974150" cy="1422845"/>
          </a:xfrm>
          <a:custGeom>
            <a:avLst/>
            <a:gdLst>
              <a:gd name="T0" fmla="*/ 8307 w 21600"/>
              <a:gd name="T1" fmla="*/ 11593 h 21600"/>
              <a:gd name="T2" fmla="*/ 453 w 21600"/>
              <a:gd name="T3" fmla="*/ 16938 h 21600"/>
              <a:gd name="T4" fmla="*/ 11500 w 21600"/>
              <a:gd name="T5" fmla="*/ 21600 h 21600"/>
              <a:gd name="T6" fmla="*/ 20920 w 21600"/>
              <a:gd name="T7" fmla="*/ 16751 h 21600"/>
              <a:gd name="T8" fmla="*/ 13972 w 21600"/>
              <a:gd name="T9" fmla="*/ 10888 h 21600"/>
              <a:gd name="T10" fmla="*/ 21033 w 21600"/>
              <a:gd name="T11" fmla="*/ 4716 h 21600"/>
              <a:gd name="T12" fmla="*/ 11102 w 21600"/>
              <a:gd name="T13" fmla="*/ 11 h 21600"/>
              <a:gd name="T14" fmla="*/ 453 w 21600"/>
              <a:gd name="T15" fmla="*/ 4716 h 21600"/>
              <a:gd name="T16" fmla="*/ 2076 w 21600"/>
              <a:gd name="T17" fmla="*/ 5664 h 21600"/>
              <a:gd name="T18" fmla="*/ 20203 w 21600"/>
              <a:gd name="T19" fmla="*/ 1598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3813" y="10590"/>
                </a:moveTo>
                <a:lnTo>
                  <a:pt x="3927" y="10513"/>
                </a:lnTo>
                <a:lnTo>
                  <a:pt x="4078" y="10425"/>
                </a:lnTo>
                <a:lnTo>
                  <a:pt x="4210" y="10359"/>
                </a:lnTo>
                <a:lnTo>
                  <a:pt x="4361" y="10315"/>
                </a:lnTo>
                <a:lnTo>
                  <a:pt x="4682" y="10237"/>
                </a:lnTo>
                <a:lnTo>
                  <a:pt x="5041" y="10193"/>
                </a:lnTo>
                <a:lnTo>
                  <a:pt x="5456" y="10171"/>
                </a:lnTo>
                <a:lnTo>
                  <a:pt x="5853" y="10193"/>
                </a:lnTo>
                <a:lnTo>
                  <a:pt x="6249" y="10260"/>
                </a:lnTo>
                <a:lnTo>
                  <a:pt x="6646" y="10337"/>
                </a:lnTo>
                <a:lnTo>
                  <a:pt x="7004" y="10469"/>
                </a:lnTo>
                <a:lnTo>
                  <a:pt x="7363" y="10612"/>
                </a:lnTo>
                <a:lnTo>
                  <a:pt x="7665" y="10788"/>
                </a:lnTo>
                <a:lnTo>
                  <a:pt x="7911" y="10998"/>
                </a:lnTo>
                <a:lnTo>
                  <a:pt x="8024" y="11097"/>
                </a:lnTo>
                <a:lnTo>
                  <a:pt x="8137" y="11207"/>
                </a:lnTo>
                <a:lnTo>
                  <a:pt x="8194" y="11340"/>
                </a:lnTo>
                <a:lnTo>
                  <a:pt x="8269" y="11461"/>
                </a:lnTo>
                <a:lnTo>
                  <a:pt x="8307" y="11593"/>
                </a:lnTo>
                <a:lnTo>
                  <a:pt x="8307" y="11714"/>
                </a:lnTo>
                <a:lnTo>
                  <a:pt x="8307" y="11868"/>
                </a:lnTo>
                <a:lnTo>
                  <a:pt x="8307" y="12012"/>
                </a:lnTo>
                <a:lnTo>
                  <a:pt x="8194" y="12265"/>
                </a:lnTo>
                <a:lnTo>
                  <a:pt x="8062" y="12519"/>
                </a:lnTo>
                <a:lnTo>
                  <a:pt x="7873" y="12706"/>
                </a:lnTo>
                <a:lnTo>
                  <a:pt x="7627" y="12904"/>
                </a:lnTo>
                <a:lnTo>
                  <a:pt x="7363" y="13048"/>
                </a:lnTo>
                <a:lnTo>
                  <a:pt x="7080" y="13180"/>
                </a:lnTo>
                <a:lnTo>
                  <a:pt x="6759" y="13257"/>
                </a:lnTo>
                <a:lnTo>
                  <a:pt x="6419" y="13345"/>
                </a:lnTo>
                <a:lnTo>
                  <a:pt x="6098" y="13389"/>
                </a:lnTo>
                <a:lnTo>
                  <a:pt x="5739" y="13389"/>
                </a:lnTo>
                <a:lnTo>
                  <a:pt x="5418" y="13389"/>
                </a:lnTo>
                <a:lnTo>
                  <a:pt x="5079" y="13345"/>
                </a:lnTo>
                <a:lnTo>
                  <a:pt x="4758" y="13301"/>
                </a:lnTo>
                <a:lnTo>
                  <a:pt x="4474" y="13213"/>
                </a:lnTo>
                <a:lnTo>
                  <a:pt x="4172" y="13114"/>
                </a:lnTo>
                <a:lnTo>
                  <a:pt x="3965" y="12982"/>
                </a:lnTo>
                <a:lnTo>
                  <a:pt x="3738" y="12838"/>
                </a:lnTo>
                <a:lnTo>
                  <a:pt x="3493" y="12706"/>
                </a:lnTo>
                <a:lnTo>
                  <a:pt x="3228" y="12607"/>
                </a:lnTo>
                <a:lnTo>
                  <a:pt x="2945" y="12519"/>
                </a:lnTo>
                <a:lnTo>
                  <a:pt x="2700" y="12431"/>
                </a:lnTo>
                <a:lnTo>
                  <a:pt x="2397" y="12375"/>
                </a:lnTo>
                <a:lnTo>
                  <a:pt x="2152" y="12331"/>
                </a:lnTo>
                <a:lnTo>
                  <a:pt x="1888" y="12309"/>
                </a:lnTo>
                <a:lnTo>
                  <a:pt x="1642" y="12309"/>
                </a:lnTo>
                <a:lnTo>
                  <a:pt x="1397" y="12331"/>
                </a:lnTo>
                <a:lnTo>
                  <a:pt x="1170" y="12397"/>
                </a:lnTo>
                <a:lnTo>
                  <a:pt x="962" y="12453"/>
                </a:lnTo>
                <a:lnTo>
                  <a:pt x="774" y="12563"/>
                </a:lnTo>
                <a:lnTo>
                  <a:pt x="623" y="12684"/>
                </a:lnTo>
                <a:lnTo>
                  <a:pt x="528" y="12838"/>
                </a:lnTo>
                <a:lnTo>
                  <a:pt x="453" y="13026"/>
                </a:lnTo>
                <a:lnTo>
                  <a:pt x="339" y="13477"/>
                </a:lnTo>
                <a:lnTo>
                  <a:pt x="226" y="13984"/>
                </a:lnTo>
                <a:lnTo>
                  <a:pt x="151" y="14535"/>
                </a:lnTo>
                <a:lnTo>
                  <a:pt x="113" y="15075"/>
                </a:lnTo>
                <a:lnTo>
                  <a:pt x="113" y="15626"/>
                </a:lnTo>
                <a:lnTo>
                  <a:pt x="151" y="16133"/>
                </a:lnTo>
                <a:lnTo>
                  <a:pt x="188" y="16376"/>
                </a:lnTo>
                <a:lnTo>
                  <a:pt x="264" y="16585"/>
                </a:lnTo>
                <a:lnTo>
                  <a:pt x="339" y="16773"/>
                </a:lnTo>
                <a:lnTo>
                  <a:pt x="453" y="16938"/>
                </a:lnTo>
                <a:lnTo>
                  <a:pt x="1095" y="16883"/>
                </a:lnTo>
                <a:lnTo>
                  <a:pt x="1963" y="16795"/>
                </a:lnTo>
                <a:lnTo>
                  <a:pt x="2945" y="16751"/>
                </a:lnTo>
                <a:lnTo>
                  <a:pt x="3965" y="16706"/>
                </a:lnTo>
                <a:lnTo>
                  <a:pt x="5022" y="16684"/>
                </a:lnTo>
                <a:lnTo>
                  <a:pt x="5947" y="16684"/>
                </a:lnTo>
                <a:lnTo>
                  <a:pt x="6759" y="16706"/>
                </a:lnTo>
                <a:lnTo>
                  <a:pt x="7363" y="16751"/>
                </a:lnTo>
                <a:lnTo>
                  <a:pt x="7948" y="16839"/>
                </a:lnTo>
                <a:lnTo>
                  <a:pt x="8458" y="16916"/>
                </a:lnTo>
                <a:lnTo>
                  <a:pt x="8893" y="17026"/>
                </a:lnTo>
                <a:lnTo>
                  <a:pt x="9289" y="17158"/>
                </a:lnTo>
                <a:lnTo>
                  <a:pt x="9572" y="17280"/>
                </a:lnTo>
                <a:lnTo>
                  <a:pt x="9799" y="17412"/>
                </a:lnTo>
                <a:lnTo>
                  <a:pt x="9969" y="17555"/>
                </a:lnTo>
                <a:lnTo>
                  <a:pt x="10120" y="17687"/>
                </a:lnTo>
                <a:lnTo>
                  <a:pt x="10158" y="17831"/>
                </a:lnTo>
                <a:lnTo>
                  <a:pt x="10195" y="17974"/>
                </a:lnTo>
                <a:lnTo>
                  <a:pt x="10158" y="18128"/>
                </a:lnTo>
                <a:lnTo>
                  <a:pt x="10082" y="18271"/>
                </a:lnTo>
                <a:lnTo>
                  <a:pt x="9969" y="18426"/>
                </a:lnTo>
                <a:lnTo>
                  <a:pt x="9837" y="18569"/>
                </a:lnTo>
                <a:lnTo>
                  <a:pt x="9648" y="18701"/>
                </a:lnTo>
                <a:lnTo>
                  <a:pt x="9440" y="18822"/>
                </a:lnTo>
                <a:lnTo>
                  <a:pt x="9213" y="18999"/>
                </a:lnTo>
                <a:lnTo>
                  <a:pt x="9044" y="19186"/>
                </a:lnTo>
                <a:lnTo>
                  <a:pt x="8893" y="19395"/>
                </a:lnTo>
                <a:lnTo>
                  <a:pt x="8817" y="19627"/>
                </a:lnTo>
                <a:lnTo>
                  <a:pt x="8779" y="19858"/>
                </a:lnTo>
                <a:lnTo>
                  <a:pt x="8779" y="20112"/>
                </a:lnTo>
                <a:lnTo>
                  <a:pt x="8855" y="20354"/>
                </a:lnTo>
                <a:lnTo>
                  <a:pt x="8968" y="20586"/>
                </a:lnTo>
                <a:lnTo>
                  <a:pt x="9138" y="20817"/>
                </a:lnTo>
                <a:lnTo>
                  <a:pt x="9365" y="21026"/>
                </a:lnTo>
                <a:lnTo>
                  <a:pt x="9610" y="21192"/>
                </a:lnTo>
                <a:lnTo>
                  <a:pt x="9950" y="21368"/>
                </a:lnTo>
                <a:lnTo>
                  <a:pt x="10120" y="21445"/>
                </a:lnTo>
                <a:lnTo>
                  <a:pt x="10346" y="21511"/>
                </a:lnTo>
                <a:lnTo>
                  <a:pt x="10516" y="21555"/>
                </a:lnTo>
                <a:lnTo>
                  <a:pt x="10743" y="21600"/>
                </a:lnTo>
                <a:lnTo>
                  <a:pt x="10988" y="21644"/>
                </a:lnTo>
                <a:lnTo>
                  <a:pt x="11215" y="21666"/>
                </a:lnTo>
                <a:lnTo>
                  <a:pt x="11498" y="21666"/>
                </a:lnTo>
                <a:lnTo>
                  <a:pt x="11762" y="21666"/>
                </a:lnTo>
                <a:lnTo>
                  <a:pt x="12253" y="21644"/>
                </a:lnTo>
                <a:lnTo>
                  <a:pt x="12763" y="21577"/>
                </a:lnTo>
                <a:lnTo>
                  <a:pt x="13197" y="21467"/>
                </a:lnTo>
                <a:lnTo>
                  <a:pt x="13556" y="21346"/>
                </a:lnTo>
                <a:lnTo>
                  <a:pt x="13896" y="21192"/>
                </a:lnTo>
                <a:lnTo>
                  <a:pt x="14179" y="21026"/>
                </a:lnTo>
                <a:lnTo>
                  <a:pt x="14444" y="20839"/>
                </a:lnTo>
                <a:lnTo>
                  <a:pt x="14576" y="20641"/>
                </a:lnTo>
                <a:lnTo>
                  <a:pt x="14727" y="20431"/>
                </a:lnTo>
                <a:lnTo>
                  <a:pt x="14765" y="20200"/>
                </a:lnTo>
                <a:lnTo>
                  <a:pt x="14802" y="19991"/>
                </a:lnTo>
                <a:lnTo>
                  <a:pt x="14727" y="19759"/>
                </a:lnTo>
                <a:lnTo>
                  <a:pt x="14613" y="19550"/>
                </a:lnTo>
                <a:lnTo>
                  <a:pt x="14444" y="19307"/>
                </a:lnTo>
                <a:lnTo>
                  <a:pt x="14217" y="19098"/>
                </a:lnTo>
                <a:lnTo>
                  <a:pt x="13934" y="18911"/>
                </a:lnTo>
                <a:lnTo>
                  <a:pt x="13669" y="18745"/>
                </a:lnTo>
                <a:lnTo>
                  <a:pt x="13462" y="18547"/>
                </a:lnTo>
                <a:lnTo>
                  <a:pt x="13311" y="18337"/>
                </a:lnTo>
                <a:lnTo>
                  <a:pt x="13197" y="18150"/>
                </a:lnTo>
                <a:lnTo>
                  <a:pt x="13122" y="17941"/>
                </a:lnTo>
                <a:lnTo>
                  <a:pt x="13122" y="17720"/>
                </a:lnTo>
                <a:lnTo>
                  <a:pt x="13122" y="17533"/>
                </a:lnTo>
                <a:lnTo>
                  <a:pt x="13197" y="17346"/>
                </a:lnTo>
                <a:lnTo>
                  <a:pt x="13273" y="17158"/>
                </a:lnTo>
                <a:lnTo>
                  <a:pt x="13386" y="16982"/>
                </a:lnTo>
                <a:lnTo>
                  <a:pt x="13537" y="16839"/>
                </a:lnTo>
                <a:lnTo>
                  <a:pt x="13707" y="16706"/>
                </a:lnTo>
                <a:lnTo>
                  <a:pt x="13896" y="16607"/>
                </a:lnTo>
                <a:lnTo>
                  <a:pt x="14104" y="16519"/>
                </a:lnTo>
                <a:lnTo>
                  <a:pt x="14330" y="16453"/>
                </a:lnTo>
                <a:lnTo>
                  <a:pt x="14538" y="16431"/>
                </a:lnTo>
                <a:lnTo>
                  <a:pt x="14897" y="16453"/>
                </a:lnTo>
                <a:lnTo>
                  <a:pt x="15406" y="16497"/>
                </a:lnTo>
                <a:lnTo>
                  <a:pt x="16105" y="16541"/>
                </a:lnTo>
                <a:lnTo>
                  <a:pt x="16898" y="16607"/>
                </a:lnTo>
                <a:lnTo>
                  <a:pt x="17804" y="16651"/>
                </a:lnTo>
                <a:lnTo>
                  <a:pt x="18786" y="16684"/>
                </a:lnTo>
                <a:lnTo>
                  <a:pt x="19844" y="16728"/>
                </a:lnTo>
                <a:lnTo>
                  <a:pt x="20920" y="16751"/>
                </a:lnTo>
                <a:lnTo>
                  <a:pt x="21109" y="16497"/>
                </a:lnTo>
                <a:lnTo>
                  <a:pt x="21241" y="16222"/>
                </a:lnTo>
                <a:lnTo>
                  <a:pt x="21392" y="15946"/>
                </a:lnTo>
                <a:lnTo>
                  <a:pt x="21467" y="15648"/>
                </a:lnTo>
                <a:lnTo>
                  <a:pt x="21543" y="15351"/>
                </a:lnTo>
                <a:lnTo>
                  <a:pt x="21618" y="15042"/>
                </a:lnTo>
                <a:lnTo>
                  <a:pt x="21618" y="14745"/>
                </a:lnTo>
                <a:lnTo>
                  <a:pt x="21618" y="14447"/>
                </a:lnTo>
                <a:lnTo>
                  <a:pt x="21618" y="14150"/>
                </a:lnTo>
                <a:lnTo>
                  <a:pt x="21581" y="13852"/>
                </a:lnTo>
                <a:lnTo>
                  <a:pt x="21505" y="13577"/>
                </a:lnTo>
                <a:lnTo>
                  <a:pt x="21430" y="13301"/>
                </a:lnTo>
                <a:lnTo>
                  <a:pt x="21354" y="13048"/>
                </a:lnTo>
                <a:lnTo>
                  <a:pt x="21241" y="12816"/>
                </a:lnTo>
                <a:lnTo>
                  <a:pt x="21146" y="12607"/>
                </a:lnTo>
                <a:lnTo>
                  <a:pt x="21033" y="12431"/>
                </a:lnTo>
                <a:lnTo>
                  <a:pt x="20920" y="12265"/>
                </a:lnTo>
                <a:lnTo>
                  <a:pt x="20769" y="12144"/>
                </a:lnTo>
                <a:lnTo>
                  <a:pt x="20637" y="12034"/>
                </a:lnTo>
                <a:lnTo>
                  <a:pt x="20486" y="11946"/>
                </a:lnTo>
                <a:lnTo>
                  <a:pt x="20297" y="11891"/>
                </a:lnTo>
                <a:lnTo>
                  <a:pt x="20165" y="11846"/>
                </a:lnTo>
                <a:lnTo>
                  <a:pt x="19976" y="11824"/>
                </a:lnTo>
                <a:lnTo>
                  <a:pt x="19806" y="11802"/>
                </a:lnTo>
                <a:lnTo>
                  <a:pt x="19390" y="11824"/>
                </a:lnTo>
                <a:lnTo>
                  <a:pt x="18956" y="11891"/>
                </a:lnTo>
                <a:lnTo>
                  <a:pt x="18503" y="11968"/>
                </a:lnTo>
                <a:lnTo>
                  <a:pt x="17993" y="12078"/>
                </a:lnTo>
                <a:lnTo>
                  <a:pt x="17653" y="12144"/>
                </a:lnTo>
                <a:lnTo>
                  <a:pt x="17332" y="12199"/>
                </a:lnTo>
                <a:lnTo>
                  <a:pt x="17049" y="12221"/>
                </a:lnTo>
                <a:lnTo>
                  <a:pt x="16747" y="12243"/>
                </a:lnTo>
                <a:lnTo>
                  <a:pt x="16464" y="12243"/>
                </a:lnTo>
                <a:lnTo>
                  <a:pt x="16218" y="12243"/>
                </a:lnTo>
                <a:lnTo>
                  <a:pt x="15992" y="12221"/>
                </a:lnTo>
                <a:lnTo>
                  <a:pt x="15746" y="12199"/>
                </a:lnTo>
                <a:lnTo>
                  <a:pt x="15520" y="12155"/>
                </a:lnTo>
                <a:lnTo>
                  <a:pt x="15350" y="12122"/>
                </a:lnTo>
                <a:lnTo>
                  <a:pt x="15161" y="12056"/>
                </a:lnTo>
                <a:lnTo>
                  <a:pt x="14972" y="11990"/>
                </a:lnTo>
                <a:lnTo>
                  <a:pt x="14689" y="11846"/>
                </a:lnTo>
                <a:lnTo>
                  <a:pt x="14444" y="11670"/>
                </a:lnTo>
                <a:lnTo>
                  <a:pt x="14255" y="11483"/>
                </a:lnTo>
                <a:lnTo>
                  <a:pt x="14104" y="11295"/>
                </a:lnTo>
                <a:lnTo>
                  <a:pt x="14028" y="11086"/>
                </a:lnTo>
                <a:lnTo>
                  <a:pt x="13972" y="10888"/>
                </a:lnTo>
                <a:lnTo>
                  <a:pt x="13972" y="10700"/>
                </a:lnTo>
                <a:lnTo>
                  <a:pt x="14009" y="10513"/>
                </a:lnTo>
                <a:lnTo>
                  <a:pt x="14066" y="10359"/>
                </a:lnTo>
                <a:lnTo>
                  <a:pt x="14179" y="10215"/>
                </a:lnTo>
                <a:lnTo>
                  <a:pt x="14406" y="10006"/>
                </a:lnTo>
                <a:lnTo>
                  <a:pt x="14651" y="9830"/>
                </a:lnTo>
                <a:lnTo>
                  <a:pt x="14878" y="9686"/>
                </a:lnTo>
                <a:lnTo>
                  <a:pt x="15123" y="9554"/>
                </a:lnTo>
                <a:lnTo>
                  <a:pt x="15350" y="9477"/>
                </a:lnTo>
                <a:lnTo>
                  <a:pt x="15558" y="9411"/>
                </a:lnTo>
                <a:lnTo>
                  <a:pt x="15803" y="9345"/>
                </a:lnTo>
                <a:lnTo>
                  <a:pt x="16030" y="9323"/>
                </a:lnTo>
                <a:lnTo>
                  <a:pt x="16256" y="9301"/>
                </a:lnTo>
                <a:lnTo>
                  <a:pt x="16464" y="9323"/>
                </a:lnTo>
                <a:lnTo>
                  <a:pt x="16690" y="9345"/>
                </a:lnTo>
                <a:lnTo>
                  <a:pt x="16898" y="9367"/>
                </a:lnTo>
                <a:lnTo>
                  <a:pt x="17332" y="9477"/>
                </a:lnTo>
                <a:lnTo>
                  <a:pt x="17767" y="9598"/>
                </a:lnTo>
                <a:lnTo>
                  <a:pt x="18163" y="9731"/>
                </a:lnTo>
                <a:lnTo>
                  <a:pt x="18597" y="9874"/>
                </a:lnTo>
                <a:lnTo>
                  <a:pt x="18994" y="10006"/>
                </a:lnTo>
                <a:lnTo>
                  <a:pt x="19428" y="10083"/>
                </a:lnTo>
                <a:lnTo>
                  <a:pt x="19617" y="10127"/>
                </a:lnTo>
                <a:lnTo>
                  <a:pt x="19844" y="10149"/>
                </a:lnTo>
                <a:lnTo>
                  <a:pt x="20013" y="10149"/>
                </a:lnTo>
                <a:lnTo>
                  <a:pt x="20240" y="10127"/>
                </a:lnTo>
                <a:lnTo>
                  <a:pt x="20410" y="10105"/>
                </a:lnTo>
                <a:lnTo>
                  <a:pt x="20637" y="10061"/>
                </a:lnTo>
                <a:lnTo>
                  <a:pt x="20844" y="9984"/>
                </a:lnTo>
                <a:lnTo>
                  <a:pt x="21033" y="9896"/>
                </a:lnTo>
                <a:lnTo>
                  <a:pt x="21146" y="9830"/>
                </a:lnTo>
                <a:lnTo>
                  <a:pt x="21203" y="9753"/>
                </a:lnTo>
                <a:lnTo>
                  <a:pt x="21279" y="9642"/>
                </a:lnTo>
                <a:lnTo>
                  <a:pt x="21354" y="9521"/>
                </a:lnTo>
                <a:lnTo>
                  <a:pt x="21430" y="9246"/>
                </a:lnTo>
                <a:lnTo>
                  <a:pt x="21430" y="8904"/>
                </a:lnTo>
                <a:lnTo>
                  <a:pt x="21430" y="8540"/>
                </a:lnTo>
                <a:lnTo>
                  <a:pt x="21392" y="8144"/>
                </a:lnTo>
                <a:lnTo>
                  <a:pt x="21354" y="7714"/>
                </a:lnTo>
                <a:lnTo>
                  <a:pt x="21279" y="7295"/>
                </a:lnTo>
                <a:lnTo>
                  <a:pt x="21146" y="6446"/>
                </a:lnTo>
                <a:lnTo>
                  <a:pt x="20995" y="5686"/>
                </a:lnTo>
                <a:lnTo>
                  <a:pt x="20958" y="5366"/>
                </a:lnTo>
                <a:lnTo>
                  <a:pt x="20958" y="5091"/>
                </a:lnTo>
                <a:lnTo>
                  <a:pt x="20958" y="4860"/>
                </a:lnTo>
                <a:lnTo>
                  <a:pt x="21033" y="4716"/>
                </a:lnTo>
                <a:lnTo>
                  <a:pt x="20637" y="4860"/>
                </a:lnTo>
                <a:lnTo>
                  <a:pt x="20127" y="4992"/>
                </a:lnTo>
                <a:lnTo>
                  <a:pt x="19617" y="5069"/>
                </a:lnTo>
                <a:lnTo>
                  <a:pt x="19032" y="5157"/>
                </a:lnTo>
                <a:lnTo>
                  <a:pt x="18465" y="5201"/>
                </a:lnTo>
                <a:lnTo>
                  <a:pt x="17842" y="5245"/>
                </a:lnTo>
                <a:lnTo>
                  <a:pt x="17219" y="5267"/>
                </a:lnTo>
                <a:lnTo>
                  <a:pt x="16615" y="5267"/>
                </a:lnTo>
                <a:lnTo>
                  <a:pt x="15992" y="5245"/>
                </a:lnTo>
                <a:lnTo>
                  <a:pt x="15369" y="5201"/>
                </a:lnTo>
                <a:lnTo>
                  <a:pt x="14840" y="5157"/>
                </a:lnTo>
                <a:lnTo>
                  <a:pt x="14293" y="5091"/>
                </a:lnTo>
                <a:lnTo>
                  <a:pt x="13783" y="5014"/>
                </a:lnTo>
                <a:lnTo>
                  <a:pt x="13386" y="4926"/>
                </a:lnTo>
                <a:lnTo>
                  <a:pt x="13027" y="4815"/>
                </a:lnTo>
                <a:lnTo>
                  <a:pt x="12725" y="4716"/>
                </a:lnTo>
                <a:lnTo>
                  <a:pt x="12480" y="4606"/>
                </a:lnTo>
                <a:lnTo>
                  <a:pt x="12291" y="4496"/>
                </a:lnTo>
                <a:lnTo>
                  <a:pt x="12197" y="4397"/>
                </a:lnTo>
                <a:lnTo>
                  <a:pt x="12083" y="4286"/>
                </a:lnTo>
                <a:lnTo>
                  <a:pt x="12046" y="4187"/>
                </a:lnTo>
                <a:lnTo>
                  <a:pt x="12008" y="4077"/>
                </a:lnTo>
                <a:lnTo>
                  <a:pt x="12046" y="3967"/>
                </a:lnTo>
                <a:lnTo>
                  <a:pt x="12121" y="3868"/>
                </a:lnTo>
                <a:lnTo>
                  <a:pt x="12197" y="3735"/>
                </a:lnTo>
                <a:lnTo>
                  <a:pt x="12291" y="3614"/>
                </a:lnTo>
                <a:lnTo>
                  <a:pt x="12442" y="3482"/>
                </a:lnTo>
                <a:lnTo>
                  <a:pt x="12631" y="3361"/>
                </a:lnTo>
                <a:lnTo>
                  <a:pt x="13065" y="3085"/>
                </a:lnTo>
                <a:lnTo>
                  <a:pt x="13537" y="2766"/>
                </a:lnTo>
                <a:lnTo>
                  <a:pt x="13783" y="2578"/>
                </a:lnTo>
                <a:lnTo>
                  <a:pt x="13934" y="2380"/>
                </a:lnTo>
                <a:lnTo>
                  <a:pt x="14028" y="2171"/>
                </a:lnTo>
                <a:lnTo>
                  <a:pt x="14104" y="1961"/>
                </a:lnTo>
                <a:lnTo>
                  <a:pt x="14104" y="1730"/>
                </a:lnTo>
                <a:lnTo>
                  <a:pt x="14066" y="1498"/>
                </a:lnTo>
                <a:lnTo>
                  <a:pt x="13972" y="1267"/>
                </a:lnTo>
                <a:lnTo>
                  <a:pt x="13820" y="1057"/>
                </a:lnTo>
                <a:lnTo>
                  <a:pt x="13594" y="837"/>
                </a:lnTo>
                <a:lnTo>
                  <a:pt x="13386" y="628"/>
                </a:lnTo>
                <a:lnTo>
                  <a:pt x="13103" y="462"/>
                </a:lnTo>
                <a:lnTo>
                  <a:pt x="12763" y="308"/>
                </a:lnTo>
                <a:lnTo>
                  <a:pt x="12404" y="187"/>
                </a:lnTo>
                <a:lnTo>
                  <a:pt x="12008" y="77"/>
                </a:lnTo>
                <a:lnTo>
                  <a:pt x="11574" y="33"/>
                </a:lnTo>
                <a:lnTo>
                  <a:pt x="11102" y="11"/>
                </a:lnTo>
                <a:lnTo>
                  <a:pt x="10667" y="11"/>
                </a:lnTo>
                <a:lnTo>
                  <a:pt x="10233" y="77"/>
                </a:lnTo>
                <a:lnTo>
                  <a:pt x="9837" y="187"/>
                </a:lnTo>
                <a:lnTo>
                  <a:pt x="9440" y="286"/>
                </a:lnTo>
                <a:lnTo>
                  <a:pt x="9062" y="462"/>
                </a:lnTo>
                <a:lnTo>
                  <a:pt x="8741" y="628"/>
                </a:lnTo>
                <a:lnTo>
                  <a:pt x="8458" y="815"/>
                </a:lnTo>
                <a:lnTo>
                  <a:pt x="8232" y="1035"/>
                </a:lnTo>
                <a:lnTo>
                  <a:pt x="8062" y="1245"/>
                </a:lnTo>
                <a:lnTo>
                  <a:pt x="7911" y="1476"/>
                </a:lnTo>
                <a:lnTo>
                  <a:pt x="7835" y="1708"/>
                </a:lnTo>
                <a:lnTo>
                  <a:pt x="7797" y="1961"/>
                </a:lnTo>
                <a:lnTo>
                  <a:pt x="7835" y="2193"/>
                </a:lnTo>
                <a:lnTo>
                  <a:pt x="7948" y="2402"/>
                </a:lnTo>
                <a:lnTo>
                  <a:pt x="8062" y="2534"/>
                </a:lnTo>
                <a:lnTo>
                  <a:pt x="8175" y="2644"/>
                </a:lnTo>
                <a:lnTo>
                  <a:pt x="8269" y="2744"/>
                </a:lnTo>
                <a:lnTo>
                  <a:pt x="8420" y="2832"/>
                </a:lnTo>
                <a:lnTo>
                  <a:pt x="8704" y="3019"/>
                </a:lnTo>
                <a:lnTo>
                  <a:pt x="8968" y="3206"/>
                </a:lnTo>
                <a:lnTo>
                  <a:pt x="9138" y="3405"/>
                </a:lnTo>
                <a:lnTo>
                  <a:pt x="9327" y="3570"/>
                </a:lnTo>
                <a:lnTo>
                  <a:pt x="9440" y="3735"/>
                </a:lnTo>
                <a:lnTo>
                  <a:pt x="9516" y="3890"/>
                </a:lnTo>
                <a:lnTo>
                  <a:pt x="9534" y="4033"/>
                </a:lnTo>
                <a:lnTo>
                  <a:pt x="9534" y="4165"/>
                </a:lnTo>
                <a:lnTo>
                  <a:pt x="9516" y="4286"/>
                </a:lnTo>
                <a:lnTo>
                  <a:pt x="9440" y="4397"/>
                </a:lnTo>
                <a:lnTo>
                  <a:pt x="9327" y="4496"/>
                </a:lnTo>
                <a:lnTo>
                  <a:pt x="9176" y="4562"/>
                </a:lnTo>
                <a:lnTo>
                  <a:pt x="9006" y="4628"/>
                </a:lnTo>
                <a:lnTo>
                  <a:pt x="8779" y="4694"/>
                </a:lnTo>
                <a:lnTo>
                  <a:pt x="8534" y="4716"/>
                </a:lnTo>
                <a:lnTo>
                  <a:pt x="8232" y="4716"/>
                </a:lnTo>
                <a:lnTo>
                  <a:pt x="7118" y="4738"/>
                </a:lnTo>
                <a:lnTo>
                  <a:pt x="5947" y="4771"/>
                </a:lnTo>
                <a:lnTo>
                  <a:pt x="4795" y="4815"/>
                </a:lnTo>
                <a:lnTo>
                  <a:pt x="3681" y="4860"/>
                </a:lnTo>
                <a:lnTo>
                  <a:pt x="2662" y="4882"/>
                </a:lnTo>
                <a:lnTo>
                  <a:pt x="1755" y="4882"/>
                </a:lnTo>
                <a:lnTo>
                  <a:pt x="1359" y="4860"/>
                </a:lnTo>
                <a:lnTo>
                  <a:pt x="981" y="4837"/>
                </a:lnTo>
                <a:lnTo>
                  <a:pt x="698" y="4771"/>
                </a:lnTo>
                <a:lnTo>
                  <a:pt x="453" y="4716"/>
                </a:lnTo>
                <a:lnTo>
                  <a:pt x="453" y="5322"/>
                </a:lnTo>
                <a:lnTo>
                  <a:pt x="453" y="6083"/>
                </a:lnTo>
                <a:lnTo>
                  <a:pt x="453" y="6909"/>
                </a:lnTo>
                <a:lnTo>
                  <a:pt x="453" y="7780"/>
                </a:lnTo>
                <a:lnTo>
                  <a:pt x="453" y="8606"/>
                </a:lnTo>
                <a:lnTo>
                  <a:pt x="453" y="9345"/>
                </a:lnTo>
                <a:lnTo>
                  <a:pt x="453" y="9918"/>
                </a:lnTo>
                <a:lnTo>
                  <a:pt x="453" y="10282"/>
                </a:lnTo>
                <a:lnTo>
                  <a:pt x="490" y="10381"/>
                </a:lnTo>
                <a:lnTo>
                  <a:pt x="547" y="10491"/>
                </a:lnTo>
                <a:lnTo>
                  <a:pt x="660" y="10590"/>
                </a:lnTo>
                <a:lnTo>
                  <a:pt x="811" y="10700"/>
                </a:lnTo>
                <a:lnTo>
                  <a:pt x="981" y="10811"/>
                </a:lnTo>
                <a:lnTo>
                  <a:pt x="1208" y="10888"/>
                </a:lnTo>
                <a:lnTo>
                  <a:pt x="1453" y="10954"/>
                </a:lnTo>
                <a:lnTo>
                  <a:pt x="1718" y="11020"/>
                </a:lnTo>
                <a:lnTo>
                  <a:pt x="1963" y="11064"/>
                </a:lnTo>
                <a:lnTo>
                  <a:pt x="2265" y="11086"/>
                </a:lnTo>
                <a:lnTo>
                  <a:pt x="2548" y="11064"/>
                </a:lnTo>
                <a:lnTo>
                  <a:pt x="2794" y="11042"/>
                </a:lnTo>
                <a:lnTo>
                  <a:pt x="3096" y="10976"/>
                </a:lnTo>
                <a:lnTo>
                  <a:pt x="3341" y="10888"/>
                </a:lnTo>
                <a:lnTo>
                  <a:pt x="3606" y="10766"/>
                </a:lnTo>
                <a:lnTo>
                  <a:pt x="3813" y="10590"/>
                </a:lnTo>
                <a:close/>
              </a:path>
            </a:pathLst>
          </a:custGeom>
          <a:solidFill>
            <a:srgbClr val="FFCC99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>
        <p:nvSpPr>
          <p:cNvPr id="11" name="Puzzle4"/>
          <p:cNvSpPr>
            <a:spLocks noEditPoints="1" noChangeArrowheads="1"/>
          </p:cNvSpPr>
          <p:nvPr/>
        </p:nvSpPr>
        <p:spPr bwMode="auto">
          <a:xfrm>
            <a:off x="7429285" y="4656223"/>
            <a:ext cx="974150" cy="1422845"/>
          </a:xfrm>
          <a:custGeom>
            <a:avLst/>
            <a:gdLst>
              <a:gd name="T0" fmla="*/ 8307 w 21600"/>
              <a:gd name="T1" fmla="*/ 11593 h 21600"/>
              <a:gd name="T2" fmla="*/ 453 w 21600"/>
              <a:gd name="T3" fmla="*/ 16938 h 21600"/>
              <a:gd name="T4" fmla="*/ 11500 w 21600"/>
              <a:gd name="T5" fmla="*/ 21600 h 21600"/>
              <a:gd name="T6" fmla="*/ 20920 w 21600"/>
              <a:gd name="T7" fmla="*/ 16751 h 21600"/>
              <a:gd name="T8" fmla="*/ 13972 w 21600"/>
              <a:gd name="T9" fmla="*/ 10888 h 21600"/>
              <a:gd name="T10" fmla="*/ 21033 w 21600"/>
              <a:gd name="T11" fmla="*/ 4716 h 21600"/>
              <a:gd name="T12" fmla="*/ 11102 w 21600"/>
              <a:gd name="T13" fmla="*/ 11 h 21600"/>
              <a:gd name="T14" fmla="*/ 453 w 21600"/>
              <a:gd name="T15" fmla="*/ 4716 h 21600"/>
              <a:gd name="T16" fmla="*/ 2076 w 21600"/>
              <a:gd name="T17" fmla="*/ 5664 h 21600"/>
              <a:gd name="T18" fmla="*/ 20203 w 21600"/>
              <a:gd name="T19" fmla="*/ 1598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3813" y="10590"/>
                </a:moveTo>
                <a:lnTo>
                  <a:pt x="3927" y="10513"/>
                </a:lnTo>
                <a:lnTo>
                  <a:pt x="4078" y="10425"/>
                </a:lnTo>
                <a:lnTo>
                  <a:pt x="4210" y="10359"/>
                </a:lnTo>
                <a:lnTo>
                  <a:pt x="4361" y="10315"/>
                </a:lnTo>
                <a:lnTo>
                  <a:pt x="4682" y="10237"/>
                </a:lnTo>
                <a:lnTo>
                  <a:pt x="5041" y="10193"/>
                </a:lnTo>
                <a:lnTo>
                  <a:pt x="5456" y="10171"/>
                </a:lnTo>
                <a:lnTo>
                  <a:pt x="5853" y="10193"/>
                </a:lnTo>
                <a:lnTo>
                  <a:pt x="6249" y="10260"/>
                </a:lnTo>
                <a:lnTo>
                  <a:pt x="6646" y="10337"/>
                </a:lnTo>
                <a:lnTo>
                  <a:pt x="7004" y="10469"/>
                </a:lnTo>
                <a:lnTo>
                  <a:pt x="7363" y="10612"/>
                </a:lnTo>
                <a:lnTo>
                  <a:pt x="7665" y="10788"/>
                </a:lnTo>
                <a:lnTo>
                  <a:pt x="7911" y="10998"/>
                </a:lnTo>
                <a:lnTo>
                  <a:pt x="8024" y="11097"/>
                </a:lnTo>
                <a:lnTo>
                  <a:pt x="8137" y="11207"/>
                </a:lnTo>
                <a:lnTo>
                  <a:pt x="8194" y="11340"/>
                </a:lnTo>
                <a:lnTo>
                  <a:pt x="8269" y="11461"/>
                </a:lnTo>
                <a:lnTo>
                  <a:pt x="8307" y="11593"/>
                </a:lnTo>
                <a:lnTo>
                  <a:pt x="8307" y="11714"/>
                </a:lnTo>
                <a:lnTo>
                  <a:pt x="8307" y="11868"/>
                </a:lnTo>
                <a:lnTo>
                  <a:pt x="8307" y="12012"/>
                </a:lnTo>
                <a:lnTo>
                  <a:pt x="8194" y="12265"/>
                </a:lnTo>
                <a:lnTo>
                  <a:pt x="8062" y="12519"/>
                </a:lnTo>
                <a:lnTo>
                  <a:pt x="7873" y="12706"/>
                </a:lnTo>
                <a:lnTo>
                  <a:pt x="7627" y="12904"/>
                </a:lnTo>
                <a:lnTo>
                  <a:pt x="7363" y="13048"/>
                </a:lnTo>
                <a:lnTo>
                  <a:pt x="7080" y="13180"/>
                </a:lnTo>
                <a:lnTo>
                  <a:pt x="6759" y="13257"/>
                </a:lnTo>
                <a:lnTo>
                  <a:pt x="6419" y="13345"/>
                </a:lnTo>
                <a:lnTo>
                  <a:pt x="6098" y="13389"/>
                </a:lnTo>
                <a:lnTo>
                  <a:pt x="5739" y="13389"/>
                </a:lnTo>
                <a:lnTo>
                  <a:pt x="5418" y="13389"/>
                </a:lnTo>
                <a:lnTo>
                  <a:pt x="5079" y="13345"/>
                </a:lnTo>
                <a:lnTo>
                  <a:pt x="4758" y="13301"/>
                </a:lnTo>
                <a:lnTo>
                  <a:pt x="4474" y="13213"/>
                </a:lnTo>
                <a:lnTo>
                  <a:pt x="4172" y="13114"/>
                </a:lnTo>
                <a:lnTo>
                  <a:pt x="3965" y="12982"/>
                </a:lnTo>
                <a:lnTo>
                  <a:pt x="3738" y="12838"/>
                </a:lnTo>
                <a:lnTo>
                  <a:pt x="3493" y="12706"/>
                </a:lnTo>
                <a:lnTo>
                  <a:pt x="3228" y="12607"/>
                </a:lnTo>
                <a:lnTo>
                  <a:pt x="2945" y="12519"/>
                </a:lnTo>
                <a:lnTo>
                  <a:pt x="2700" y="12431"/>
                </a:lnTo>
                <a:lnTo>
                  <a:pt x="2397" y="12375"/>
                </a:lnTo>
                <a:lnTo>
                  <a:pt x="2152" y="12331"/>
                </a:lnTo>
                <a:lnTo>
                  <a:pt x="1888" y="12309"/>
                </a:lnTo>
                <a:lnTo>
                  <a:pt x="1642" y="12309"/>
                </a:lnTo>
                <a:lnTo>
                  <a:pt x="1397" y="12331"/>
                </a:lnTo>
                <a:lnTo>
                  <a:pt x="1170" y="12397"/>
                </a:lnTo>
                <a:lnTo>
                  <a:pt x="962" y="12453"/>
                </a:lnTo>
                <a:lnTo>
                  <a:pt x="774" y="12563"/>
                </a:lnTo>
                <a:lnTo>
                  <a:pt x="623" y="12684"/>
                </a:lnTo>
                <a:lnTo>
                  <a:pt x="528" y="12838"/>
                </a:lnTo>
                <a:lnTo>
                  <a:pt x="453" y="13026"/>
                </a:lnTo>
                <a:lnTo>
                  <a:pt x="339" y="13477"/>
                </a:lnTo>
                <a:lnTo>
                  <a:pt x="226" y="13984"/>
                </a:lnTo>
                <a:lnTo>
                  <a:pt x="151" y="14535"/>
                </a:lnTo>
                <a:lnTo>
                  <a:pt x="113" y="15075"/>
                </a:lnTo>
                <a:lnTo>
                  <a:pt x="113" y="15626"/>
                </a:lnTo>
                <a:lnTo>
                  <a:pt x="151" y="16133"/>
                </a:lnTo>
                <a:lnTo>
                  <a:pt x="188" y="16376"/>
                </a:lnTo>
                <a:lnTo>
                  <a:pt x="264" y="16585"/>
                </a:lnTo>
                <a:lnTo>
                  <a:pt x="339" y="16773"/>
                </a:lnTo>
                <a:lnTo>
                  <a:pt x="453" y="16938"/>
                </a:lnTo>
                <a:lnTo>
                  <a:pt x="1095" y="16883"/>
                </a:lnTo>
                <a:lnTo>
                  <a:pt x="1963" y="16795"/>
                </a:lnTo>
                <a:lnTo>
                  <a:pt x="2945" y="16751"/>
                </a:lnTo>
                <a:lnTo>
                  <a:pt x="3965" y="16706"/>
                </a:lnTo>
                <a:lnTo>
                  <a:pt x="5022" y="16684"/>
                </a:lnTo>
                <a:lnTo>
                  <a:pt x="5947" y="16684"/>
                </a:lnTo>
                <a:lnTo>
                  <a:pt x="6759" y="16706"/>
                </a:lnTo>
                <a:lnTo>
                  <a:pt x="7363" y="16751"/>
                </a:lnTo>
                <a:lnTo>
                  <a:pt x="7948" y="16839"/>
                </a:lnTo>
                <a:lnTo>
                  <a:pt x="8458" y="16916"/>
                </a:lnTo>
                <a:lnTo>
                  <a:pt x="8893" y="17026"/>
                </a:lnTo>
                <a:lnTo>
                  <a:pt x="9289" y="17158"/>
                </a:lnTo>
                <a:lnTo>
                  <a:pt x="9572" y="17280"/>
                </a:lnTo>
                <a:lnTo>
                  <a:pt x="9799" y="17412"/>
                </a:lnTo>
                <a:lnTo>
                  <a:pt x="9969" y="17555"/>
                </a:lnTo>
                <a:lnTo>
                  <a:pt x="10120" y="17687"/>
                </a:lnTo>
                <a:lnTo>
                  <a:pt x="10158" y="17831"/>
                </a:lnTo>
                <a:lnTo>
                  <a:pt x="10195" y="17974"/>
                </a:lnTo>
                <a:lnTo>
                  <a:pt x="10158" y="18128"/>
                </a:lnTo>
                <a:lnTo>
                  <a:pt x="10082" y="18271"/>
                </a:lnTo>
                <a:lnTo>
                  <a:pt x="9969" y="18426"/>
                </a:lnTo>
                <a:lnTo>
                  <a:pt x="9837" y="18569"/>
                </a:lnTo>
                <a:lnTo>
                  <a:pt x="9648" y="18701"/>
                </a:lnTo>
                <a:lnTo>
                  <a:pt x="9440" y="18822"/>
                </a:lnTo>
                <a:lnTo>
                  <a:pt x="9213" y="18999"/>
                </a:lnTo>
                <a:lnTo>
                  <a:pt x="9044" y="19186"/>
                </a:lnTo>
                <a:lnTo>
                  <a:pt x="8893" y="19395"/>
                </a:lnTo>
                <a:lnTo>
                  <a:pt x="8817" y="19627"/>
                </a:lnTo>
                <a:lnTo>
                  <a:pt x="8779" y="19858"/>
                </a:lnTo>
                <a:lnTo>
                  <a:pt x="8779" y="20112"/>
                </a:lnTo>
                <a:lnTo>
                  <a:pt x="8855" y="20354"/>
                </a:lnTo>
                <a:lnTo>
                  <a:pt x="8968" y="20586"/>
                </a:lnTo>
                <a:lnTo>
                  <a:pt x="9138" y="20817"/>
                </a:lnTo>
                <a:lnTo>
                  <a:pt x="9365" y="21026"/>
                </a:lnTo>
                <a:lnTo>
                  <a:pt x="9610" y="21192"/>
                </a:lnTo>
                <a:lnTo>
                  <a:pt x="9950" y="21368"/>
                </a:lnTo>
                <a:lnTo>
                  <a:pt x="10120" y="21445"/>
                </a:lnTo>
                <a:lnTo>
                  <a:pt x="10346" y="21511"/>
                </a:lnTo>
                <a:lnTo>
                  <a:pt x="10516" y="21555"/>
                </a:lnTo>
                <a:lnTo>
                  <a:pt x="10743" y="21600"/>
                </a:lnTo>
                <a:lnTo>
                  <a:pt x="10988" y="21644"/>
                </a:lnTo>
                <a:lnTo>
                  <a:pt x="11215" y="21666"/>
                </a:lnTo>
                <a:lnTo>
                  <a:pt x="11498" y="21666"/>
                </a:lnTo>
                <a:lnTo>
                  <a:pt x="11762" y="21666"/>
                </a:lnTo>
                <a:lnTo>
                  <a:pt x="12253" y="21644"/>
                </a:lnTo>
                <a:lnTo>
                  <a:pt x="12763" y="21577"/>
                </a:lnTo>
                <a:lnTo>
                  <a:pt x="13197" y="21467"/>
                </a:lnTo>
                <a:lnTo>
                  <a:pt x="13556" y="21346"/>
                </a:lnTo>
                <a:lnTo>
                  <a:pt x="13896" y="21192"/>
                </a:lnTo>
                <a:lnTo>
                  <a:pt x="14179" y="21026"/>
                </a:lnTo>
                <a:lnTo>
                  <a:pt x="14444" y="20839"/>
                </a:lnTo>
                <a:lnTo>
                  <a:pt x="14576" y="20641"/>
                </a:lnTo>
                <a:lnTo>
                  <a:pt x="14727" y="20431"/>
                </a:lnTo>
                <a:lnTo>
                  <a:pt x="14765" y="20200"/>
                </a:lnTo>
                <a:lnTo>
                  <a:pt x="14802" y="19991"/>
                </a:lnTo>
                <a:lnTo>
                  <a:pt x="14727" y="19759"/>
                </a:lnTo>
                <a:lnTo>
                  <a:pt x="14613" y="19550"/>
                </a:lnTo>
                <a:lnTo>
                  <a:pt x="14444" y="19307"/>
                </a:lnTo>
                <a:lnTo>
                  <a:pt x="14217" y="19098"/>
                </a:lnTo>
                <a:lnTo>
                  <a:pt x="13934" y="18911"/>
                </a:lnTo>
                <a:lnTo>
                  <a:pt x="13669" y="18745"/>
                </a:lnTo>
                <a:lnTo>
                  <a:pt x="13462" y="18547"/>
                </a:lnTo>
                <a:lnTo>
                  <a:pt x="13311" y="18337"/>
                </a:lnTo>
                <a:lnTo>
                  <a:pt x="13197" y="18150"/>
                </a:lnTo>
                <a:lnTo>
                  <a:pt x="13122" y="17941"/>
                </a:lnTo>
                <a:lnTo>
                  <a:pt x="13122" y="17720"/>
                </a:lnTo>
                <a:lnTo>
                  <a:pt x="13122" y="17533"/>
                </a:lnTo>
                <a:lnTo>
                  <a:pt x="13197" y="17346"/>
                </a:lnTo>
                <a:lnTo>
                  <a:pt x="13273" y="17158"/>
                </a:lnTo>
                <a:lnTo>
                  <a:pt x="13386" y="16982"/>
                </a:lnTo>
                <a:lnTo>
                  <a:pt x="13537" y="16839"/>
                </a:lnTo>
                <a:lnTo>
                  <a:pt x="13707" y="16706"/>
                </a:lnTo>
                <a:lnTo>
                  <a:pt x="13896" y="16607"/>
                </a:lnTo>
                <a:lnTo>
                  <a:pt x="14104" y="16519"/>
                </a:lnTo>
                <a:lnTo>
                  <a:pt x="14330" y="16453"/>
                </a:lnTo>
                <a:lnTo>
                  <a:pt x="14538" y="16431"/>
                </a:lnTo>
                <a:lnTo>
                  <a:pt x="14897" y="16453"/>
                </a:lnTo>
                <a:lnTo>
                  <a:pt x="15406" y="16497"/>
                </a:lnTo>
                <a:lnTo>
                  <a:pt x="16105" y="16541"/>
                </a:lnTo>
                <a:lnTo>
                  <a:pt x="16898" y="16607"/>
                </a:lnTo>
                <a:lnTo>
                  <a:pt x="17804" y="16651"/>
                </a:lnTo>
                <a:lnTo>
                  <a:pt x="18786" y="16684"/>
                </a:lnTo>
                <a:lnTo>
                  <a:pt x="19844" y="16728"/>
                </a:lnTo>
                <a:lnTo>
                  <a:pt x="20920" y="16751"/>
                </a:lnTo>
                <a:lnTo>
                  <a:pt x="21109" y="16497"/>
                </a:lnTo>
                <a:lnTo>
                  <a:pt x="21241" y="16222"/>
                </a:lnTo>
                <a:lnTo>
                  <a:pt x="21392" y="15946"/>
                </a:lnTo>
                <a:lnTo>
                  <a:pt x="21467" y="15648"/>
                </a:lnTo>
                <a:lnTo>
                  <a:pt x="21543" y="15351"/>
                </a:lnTo>
                <a:lnTo>
                  <a:pt x="21618" y="15042"/>
                </a:lnTo>
                <a:lnTo>
                  <a:pt x="21618" y="14745"/>
                </a:lnTo>
                <a:lnTo>
                  <a:pt x="21618" y="14447"/>
                </a:lnTo>
                <a:lnTo>
                  <a:pt x="21618" y="14150"/>
                </a:lnTo>
                <a:lnTo>
                  <a:pt x="21581" y="13852"/>
                </a:lnTo>
                <a:lnTo>
                  <a:pt x="21505" y="13577"/>
                </a:lnTo>
                <a:lnTo>
                  <a:pt x="21430" y="13301"/>
                </a:lnTo>
                <a:lnTo>
                  <a:pt x="21354" y="13048"/>
                </a:lnTo>
                <a:lnTo>
                  <a:pt x="21241" y="12816"/>
                </a:lnTo>
                <a:lnTo>
                  <a:pt x="21146" y="12607"/>
                </a:lnTo>
                <a:lnTo>
                  <a:pt x="21033" y="12431"/>
                </a:lnTo>
                <a:lnTo>
                  <a:pt x="20920" y="12265"/>
                </a:lnTo>
                <a:lnTo>
                  <a:pt x="20769" y="12144"/>
                </a:lnTo>
                <a:lnTo>
                  <a:pt x="20637" y="12034"/>
                </a:lnTo>
                <a:lnTo>
                  <a:pt x="20486" y="11946"/>
                </a:lnTo>
                <a:lnTo>
                  <a:pt x="20297" y="11891"/>
                </a:lnTo>
                <a:lnTo>
                  <a:pt x="20165" y="11846"/>
                </a:lnTo>
                <a:lnTo>
                  <a:pt x="19976" y="11824"/>
                </a:lnTo>
                <a:lnTo>
                  <a:pt x="19806" y="11802"/>
                </a:lnTo>
                <a:lnTo>
                  <a:pt x="19390" y="11824"/>
                </a:lnTo>
                <a:lnTo>
                  <a:pt x="18956" y="11891"/>
                </a:lnTo>
                <a:lnTo>
                  <a:pt x="18503" y="11968"/>
                </a:lnTo>
                <a:lnTo>
                  <a:pt x="17993" y="12078"/>
                </a:lnTo>
                <a:lnTo>
                  <a:pt x="17653" y="12144"/>
                </a:lnTo>
                <a:lnTo>
                  <a:pt x="17332" y="12199"/>
                </a:lnTo>
                <a:lnTo>
                  <a:pt x="17049" y="12221"/>
                </a:lnTo>
                <a:lnTo>
                  <a:pt x="16747" y="12243"/>
                </a:lnTo>
                <a:lnTo>
                  <a:pt x="16464" y="12243"/>
                </a:lnTo>
                <a:lnTo>
                  <a:pt x="16218" y="12243"/>
                </a:lnTo>
                <a:lnTo>
                  <a:pt x="15992" y="12221"/>
                </a:lnTo>
                <a:lnTo>
                  <a:pt x="15746" y="12199"/>
                </a:lnTo>
                <a:lnTo>
                  <a:pt x="15520" y="12155"/>
                </a:lnTo>
                <a:lnTo>
                  <a:pt x="15350" y="12122"/>
                </a:lnTo>
                <a:lnTo>
                  <a:pt x="15161" y="12056"/>
                </a:lnTo>
                <a:lnTo>
                  <a:pt x="14972" y="11990"/>
                </a:lnTo>
                <a:lnTo>
                  <a:pt x="14689" y="11846"/>
                </a:lnTo>
                <a:lnTo>
                  <a:pt x="14444" y="11670"/>
                </a:lnTo>
                <a:lnTo>
                  <a:pt x="14255" y="11483"/>
                </a:lnTo>
                <a:lnTo>
                  <a:pt x="14104" y="11295"/>
                </a:lnTo>
                <a:lnTo>
                  <a:pt x="14028" y="11086"/>
                </a:lnTo>
                <a:lnTo>
                  <a:pt x="13972" y="10888"/>
                </a:lnTo>
                <a:lnTo>
                  <a:pt x="13972" y="10700"/>
                </a:lnTo>
                <a:lnTo>
                  <a:pt x="14009" y="10513"/>
                </a:lnTo>
                <a:lnTo>
                  <a:pt x="14066" y="10359"/>
                </a:lnTo>
                <a:lnTo>
                  <a:pt x="14179" y="10215"/>
                </a:lnTo>
                <a:lnTo>
                  <a:pt x="14406" y="10006"/>
                </a:lnTo>
                <a:lnTo>
                  <a:pt x="14651" y="9830"/>
                </a:lnTo>
                <a:lnTo>
                  <a:pt x="14878" y="9686"/>
                </a:lnTo>
                <a:lnTo>
                  <a:pt x="15123" y="9554"/>
                </a:lnTo>
                <a:lnTo>
                  <a:pt x="15350" y="9477"/>
                </a:lnTo>
                <a:lnTo>
                  <a:pt x="15558" y="9411"/>
                </a:lnTo>
                <a:lnTo>
                  <a:pt x="15803" y="9345"/>
                </a:lnTo>
                <a:lnTo>
                  <a:pt x="16030" y="9323"/>
                </a:lnTo>
                <a:lnTo>
                  <a:pt x="16256" y="9301"/>
                </a:lnTo>
                <a:lnTo>
                  <a:pt x="16464" y="9323"/>
                </a:lnTo>
                <a:lnTo>
                  <a:pt x="16690" y="9345"/>
                </a:lnTo>
                <a:lnTo>
                  <a:pt x="16898" y="9367"/>
                </a:lnTo>
                <a:lnTo>
                  <a:pt x="17332" y="9477"/>
                </a:lnTo>
                <a:lnTo>
                  <a:pt x="17767" y="9598"/>
                </a:lnTo>
                <a:lnTo>
                  <a:pt x="18163" y="9731"/>
                </a:lnTo>
                <a:lnTo>
                  <a:pt x="18597" y="9874"/>
                </a:lnTo>
                <a:lnTo>
                  <a:pt x="18994" y="10006"/>
                </a:lnTo>
                <a:lnTo>
                  <a:pt x="19428" y="10083"/>
                </a:lnTo>
                <a:lnTo>
                  <a:pt x="19617" y="10127"/>
                </a:lnTo>
                <a:lnTo>
                  <a:pt x="19844" y="10149"/>
                </a:lnTo>
                <a:lnTo>
                  <a:pt x="20013" y="10149"/>
                </a:lnTo>
                <a:lnTo>
                  <a:pt x="20240" y="10127"/>
                </a:lnTo>
                <a:lnTo>
                  <a:pt x="20410" y="10105"/>
                </a:lnTo>
                <a:lnTo>
                  <a:pt x="20637" y="10061"/>
                </a:lnTo>
                <a:lnTo>
                  <a:pt x="20844" y="9984"/>
                </a:lnTo>
                <a:lnTo>
                  <a:pt x="21033" y="9896"/>
                </a:lnTo>
                <a:lnTo>
                  <a:pt x="21146" y="9830"/>
                </a:lnTo>
                <a:lnTo>
                  <a:pt x="21203" y="9753"/>
                </a:lnTo>
                <a:lnTo>
                  <a:pt x="21279" y="9642"/>
                </a:lnTo>
                <a:lnTo>
                  <a:pt x="21354" y="9521"/>
                </a:lnTo>
                <a:lnTo>
                  <a:pt x="21430" y="9246"/>
                </a:lnTo>
                <a:lnTo>
                  <a:pt x="21430" y="8904"/>
                </a:lnTo>
                <a:lnTo>
                  <a:pt x="21430" y="8540"/>
                </a:lnTo>
                <a:lnTo>
                  <a:pt x="21392" y="8144"/>
                </a:lnTo>
                <a:lnTo>
                  <a:pt x="21354" y="7714"/>
                </a:lnTo>
                <a:lnTo>
                  <a:pt x="21279" y="7295"/>
                </a:lnTo>
                <a:lnTo>
                  <a:pt x="21146" y="6446"/>
                </a:lnTo>
                <a:lnTo>
                  <a:pt x="20995" y="5686"/>
                </a:lnTo>
                <a:lnTo>
                  <a:pt x="20958" y="5366"/>
                </a:lnTo>
                <a:lnTo>
                  <a:pt x="20958" y="5091"/>
                </a:lnTo>
                <a:lnTo>
                  <a:pt x="20958" y="4860"/>
                </a:lnTo>
                <a:lnTo>
                  <a:pt x="21033" y="4716"/>
                </a:lnTo>
                <a:lnTo>
                  <a:pt x="20637" y="4860"/>
                </a:lnTo>
                <a:lnTo>
                  <a:pt x="20127" y="4992"/>
                </a:lnTo>
                <a:lnTo>
                  <a:pt x="19617" y="5069"/>
                </a:lnTo>
                <a:lnTo>
                  <a:pt x="19032" y="5157"/>
                </a:lnTo>
                <a:lnTo>
                  <a:pt x="18465" y="5201"/>
                </a:lnTo>
                <a:lnTo>
                  <a:pt x="17842" y="5245"/>
                </a:lnTo>
                <a:lnTo>
                  <a:pt x="17219" y="5267"/>
                </a:lnTo>
                <a:lnTo>
                  <a:pt x="16615" y="5267"/>
                </a:lnTo>
                <a:lnTo>
                  <a:pt x="15992" y="5245"/>
                </a:lnTo>
                <a:lnTo>
                  <a:pt x="15369" y="5201"/>
                </a:lnTo>
                <a:lnTo>
                  <a:pt x="14840" y="5157"/>
                </a:lnTo>
                <a:lnTo>
                  <a:pt x="14293" y="5091"/>
                </a:lnTo>
                <a:lnTo>
                  <a:pt x="13783" y="5014"/>
                </a:lnTo>
                <a:lnTo>
                  <a:pt x="13386" y="4926"/>
                </a:lnTo>
                <a:lnTo>
                  <a:pt x="13027" y="4815"/>
                </a:lnTo>
                <a:lnTo>
                  <a:pt x="12725" y="4716"/>
                </a:lnTo>
                <a:lnTo>
                  <a:pt x="12480" y="4606"/>
                </a:lnTo>
                <a:lnTo>
                  <a:pt x="12291" y="4496"/>
                </a:lnTo>
                <a:lnTo>
                  <a:pt x="12197" y="4397"/>
                </a:lnTo>
                <a:lnTo>
                  <a:pt x="12083" y="4286"/>
                </a:lnTo>
                <a:lnTo>
                  <a:pt x="12046" y="4187"/>
                </a:lnTo>
                <a:lnTo>
                  <a:pt x="12008" y="4077"/>
                </a:lnTo>
                <a:lnTo>
                  <a:pt x="12046" y="3967"/>
                </a:lnTo>
                <a:lnTo>
                  <a:pt x="12121" y="3868"/>
                </a:lnTo>
                <a:lnTo>
                  <a:pt x="12197" y="3735"/>
                </a:lnTo>
                <a:lnTo>
                  <a:pt x="12291" y="3614"/>
                </a:lnTo>
                <a:lnTo>
                  <a:pt x="12442" y="3482"/>
                </a:lnTo>
                <a:lnTo>
                  <a:pt x="12631" y="3361"/>
                </a:lnTo>
                <a:lnTo>
                  <a:pt x="13065" y="3085"/>
                </a:lnTo>
                <a:lnTo>
                  <a:pt x="13537" y="2766"/>
                </a:lnTo>
                <a:lnTo>
                  <a:pt x="13783" y="2578"/>
                </a:lnTo>
                <a:lnTo>
                  <a:pt x="13934" y="2380"/>
                </a:lnTo>
                <a:lnTo>
                  <a:pt x="14028" y="2171"/>
                </a:lnTo>
                <a:lnTo>
                  <a:pt x="14104" y="1961"/>
                </a:lnTo>
                <a:lnTo>
                  <a:pt x="14104" y="1730"/>
                </a:lnTo>
                <a:lnTo>
                  <a:pt x="14066" y="1498"/>
                </a:lnTo>
                <a:lnTo>
                  <a:pt x="13972" y="1267"/>
                </a:lnTo>
                <a:lnTo>
                  <a:pt x="13820" y="1057"/>
                </a:lnTo>
                <a:lnTo>
                  <a:pt x="13594" y="837"/>
                </a:lnTo>
                <a:lnTo>
                  <a:pt x="13386" y="628"/>
                </a:lnTo>
                <a:lnTo>
                  <a:pt x="13103" y="462"/>
                </a:lnTo>
                <a:lnTo>
                  <a:pt x="12763" y="308"/>
                </a:lnTo>
                <a:lnTo>
                  <a:pt x="12404" y="187"/>
                </a:lnTo>
                <a:lnTo>
                  <a:pt x="12008" y="77"/>
                </a:lnTo>
                <a:lnTo>
                  <a:pt x="11574" y="33"/>
                </a:lnTo>
                <a:lnTo>
                  <a:pt x="11102" y="11"/>
                </a:lnTo>
                <a:lnTo>
                  <a:pt x="10667" y="11"/>
                </a:lnTo>
                <a:lnTo>
                  <a:pt x="10233" y="77"/>
                </a:lnTo>
                <a:lnTo>
                  <a:pt x="9837" y="187"/>
                </a:lnTo>
                <a:lnTo>
                  <a:pt x="9440" y="286"/>
                </a:lnTo>
                <a:lnTo>
                  <a:pt x="9062" y="462"/>
                </a:lnTo>
                <a:lnTo>
                  <a:pt x="8741" y="628"/>
                </a:lnTo>
                <a:lnTo>
                  <a:pt x="8458" y="815"/>
                </a:lnTo>
                <a:lnTo>
                  <a:pt x="8232" y="1035"/>
                </a:lnTo>
                <a:lnTo>
                  <a:pt x="8062" y="1245"/>
                </a:lnTo>
                <a:lnTo>
                  <a:pt x="7911" y="1476"/>
                </a:lnTo>
                <a:lnTo>
                  <a:pt x="7835" y="1708"/>
                </a:lnTo>
                <a:lnTo>
                  <a:pt x="7797" y="1961"/>
                </a:lnTo>
                <a:lnTo>
                  <a:pt x="7835" y="2193"/>
                </a:lnTo>
                <a:lnTo>
                  <a:pt x="7948" y="2402"/>
                </a:lnTo>
                <a:lnTo>
                  <a:pt x="8062" y="2534"/>
                </a:lnTo>
                <a:lnTo>
                  <a:pt x="8175" y="2644"/>
                </a:lnTo>
                <a:lnTo>
                  <a:pt x="8269" y="2744"/>
                </a:lnTo>
                <a:lnTo>
                  <a:pt x="8420" y="2832"/>
                </a:lnTo>
                <a:lnTo>
                  <a:pt x="8704" y="3019"/>
                </a:lnTo>
                <a:lnTo>
                  <a:pt x="8968" y="3206"/>
                </a:lnTo>
                <a:lnTo>
                  <a:pt x="9138" y="3405"/>
                </a:lnTo>
                <a:lnTo>
                  <a:pt x="9327" y="3570"/>
                </a:lnTo>
                <a:lnTo>
                  <a:pt x="9440" y="3735"/>
                </a:lnTo>
                <a:lnTo>
                  <a:pt x="9516" y="3890"/>
                </a:lnTo>
                <a:lnTo>
                  <a:pt x="9534" y="4033"/>
                </a:lnTo>
                <a:lnTo>
                  <a:pt x="9534" y="4165"/>
                </a:lnTo>
                <a:lnTo>
                  <a:pt x="9516" y="4286"/>
                </a:lnTo>
                <a:lnTo>
                  <a:pt x="9440" y="4397"/>
                </a:lnTo>
                <a:lnTo>
                  <a:pt x="9327" y="4496"/>
                </a:lnTo>
                <a:lnTo>
                  <a:pt x="9176" y="4562"/>
                </a:lnTo>
                <a:lnTo>
                  <a:pt x="9006" y="4628"/>
                </a:lnTo>
                <a:lnTo>
                  <a:pt x="8779" y="4694"/>
                </a:lnTo>
                <a:lnTo>
                  <a:pt x="8534" y="4716"/>
                </a:lnTo>
                <a:lnTo>
                  <a:pt x="8232" y="4716"/>
                </a:lnTo>
                <a:lnTo>
                  <a:pt x="7118" y="4738"/>
                </a:lnTo>
                <a:lnTo>
                  <a:pt x="5947" y="4771"/>
                </a:lnTo>
                <a:lnTo>
                  <a:pt x="4795" y="4815"/>
                </a:lnTo>
                <a:lnTo>
                  <a:pt x="3681" y="4860"/>
                </a:lnTo>
                <a:lnTo>
                  <a:pt x="2662" y="4882"/>
                </a:lnTo>
                <a:lnTo>
                  <a:pt x="1755" y="4882"/>
                </a:lnTo>
                <a:lnTo>
                  <a:pt x="1359" y="4860"/>
                </a:lnTo>
                <a:lnTo>
                  <a:pt x="981" y="4837"/>
                </a:lnTo>
                <a:lnTo>
                  <a:pt x="698" y="4771"/>
                </a:lnTo>
                <a:lnTo>
                  <a:pt x="453" y="4716"/>
                </a:lnTo>
                <a:lnTo>
                  <a:pt x="453" y="5322"/>
                </a:lnTo>
                <a:lnTo>
                  <a:pt x="453" y="6083"/>
                </a:lnTo>
                <a:lnTo>
                  <a:pt x="453" y="6909"/>
                </a:lnTo>
                <a:lnTo>
                  <a:pt x="453" y="7780"/>
                </a:lnTo>
                <a:lnTo>
                  <a:pt x="453" y="8606"/>
                </a:lnTo>
                <a:lnTo>
                  <a:pt x="453" y="9345"/>
                </a:lnTo>
                <a:lnTo>
                  <a:pt x="453" y="9918"/>
                </a:lnTo>
                <a:lnTo>
                  <a:pt x="453" y="10282"/>
                </a:lnTo>
                <a:lnTo>
                  <a:pt x="490" y="10381"/>
                </a:lnTo>
                <a:lnTo>
                  <a:pt x="547" y="10491"/>
                </a:lnTo>
                <a:lnTo>
                  <a:pt x="660" y="10590"/>
                </a:lnTo>
                <a:lnTo>
                  <a:pt x="811" y="10700"/>
                </a:lnTo>
                <a:lnTo>
                  <a:pt x="981" y="10811"/>
                </a:lnTo>
                <a:lnTo>
                  <a:pt x="1208" y="10888"/>
                </a:lnTo>
                <a:lnTo>
                  <a:pt x="1453" y="10954"/>
                </a:lnTo>
                <a:lnTo>
                  <a:pt x="1718" y="11020"/>
                </a:lnTo>
                <a:lnTo>
                  <a:pt x="1963" y="11064"/>
                </a:lnTo>
                <a:lnTo>
                  <a:pt x="2265" y="11086"/>
                </a:lnTo>
                <a:lnTo>
                  <a:pt x="2548" y="11064"/>
                </a:lnTo>
                <a:lnTo>
                  <a:pt x="2794" y="11042"/>
                </a:lnTo>
                <a:lnTo>
                  <a:pt x="3096" y="10976"/>
                </a:lnTo>
                <a:lnTo>
                  <a:pt x="3341" y="10888"/>
                </a:lnTo>
                <a:lnTo>
                  <a:pt x="3606" y="10766"/>
                </a:lnTo>
                <a:lnTo>
                  <a:pt x="3813" y="10590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>
        <p:nvSpPr>
          <p:cNvPr id="2" name="Frame 1"/>
          <p:cNvSpPr/>
          <p:nvPr/>
        </p:nvSpPr>
        <p:spPr>
          <a:xfrm>
            <a:off x="3230310" y="368519"/>
            <a:ext cx="5725683" cy="5848288"/>
          </a:xfrm>
          <a:prstGeom prst="frame">
            <a:avLst>
              <a:gd name="adj1" fmla="val 16290"/>
            </a:avLst>
          </a:prstGeom>
          <a:solidFill>
            <a:srgbClr val="C00000"/>
          </a:solidFill>
          <a:ln w="6350">
            <a:solidFill>
              <a:srgbClr val="FFC000"/>
            </a:solidFill>
          </a:ln>
          <a:scene3d>
            <a:camera prst="orthographicFront"/>
            <a:lightRig rig="threePt" dir="t"/>
          </a:scene3d>
          <a:sp3d>
            <a:bevelT w="114300" prst="hardEdg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3" name="Rectangle 2"/>
          <p:cNvSpPr/>
          <p:nvPr/>
        </p:nvSpPr>
        <p:spPr>
          <a:xfrm>
            <a:off x="4144710" y="1305320"/>
            <a:ext cx="3862699" cy="3992931"/>
          </a:xfrm>
          <a:prstGeom prst="rect">
            <a:avLst/>
          </a:prstGeom>
          <a:noFill/>
          <a:ln w="635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Rectangle 3"/>
          <p:cNvSpPr/>
          <p:nvPr/>
        </p:nvSpPr>
        <p:spPr>
          <a:xfrm>
            <a:off x="7964581" y="4836291"/>
            <a:ext cx="40746" cy="240517"/>
          </a:xfrm>
          <a:prstGeom prst="rect">
            <a:avLst/>
          </a:prstGeom>
          <a:solidFill>
            <a:schemeClr val="bg1"/>
          </a:solidFill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0" name="Rectangle 49"/>
          <p:cNvSpPr/>
          <p:nvPr/>
        </p:nvSpPr>
        <p:spPr>
          <a:xfrm>
            <a:off x="7962384" y="1666962"/>
            <a:ext cx="40746" cy="240517"/>
          </a:xfrm>
          <a:prstGeom prst="rect">
            <a:avLst/>
          </a:prstGeom>
          <a:solidFill>
            <a:srgbClr val="FFCC99"/>
          </a:solidFill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1" name="Rectangle 50"/>
          <p:cNvSpPr/>
          <p:nvPr/>
        </p:nvSpPr>
        <p:spPr>
          <a:xfrm>
            <a:off x="7965909" y="3260288"/>
            <a:ext cx="40746" cy="240517"/>
          </a:xfrm>
          <a:prstGeom prst="rect">
            <a:avLst/>
          </a:prstGeom>
          <a:solidFill>
            <a:srgbClr val="FFCC99"/>
          </a:solidFill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47" name="Picture 46"/>
          <p:cNvPicPr>
            <a:picLocks noChangeAspect="1"/>
          </p:cNvPicPr>
          <p:nvPr/>
        </p:nvPicPr>
        <p:blipFill>
          <a:blip r:embed="rId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4070" b="100000" l="0" r="9625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8464696" y="2839195"/>
            <a:ext cx="975445" cy="1048603"/>
          </a:xfrm>
          <a:prstGeom prst="rect">
            <a:avLst/>
          </a:prstGeom>
        </p:spPr>
      </p:pic>
      <p:pic>
        <p:nvPicPr>
          <p:cNvPr id="53" name="Picture 52"/>
          <p:cNvPicPr>
            <a:picLocks noChangeAspect="1"/>
          </p:cNvPicPr>
          <p:nvPr/>
        </p:nvPicPr>
        <p:blipFill>
          <a:blip r:embed="rId4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ackgroundRemoval t="3247" b="98052" l="3659" r="96951">
                        <a14:foregroundMark x1="19512" y1="96104" x2="50000" y2="98052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 rot="20841800">
            <a:off x="603366" y="5040740"/>
            <a:ext cx="999831" cy="938865"/>
          </a:xfrm>
          <a:prstGeom prst="rect">
            <a:avLst/>
          </a:prstGeom>
        </p:spPr>
      </p:pic>
      <p:pic>
        <p:nvPicPr>
          <p:cNvPr id="57" name="Picture 56">
            <a:hlinkClick r:id="rId6" action="ppaction://hlinksldjump"/>
          </p:cNvPr>
          <p:cNvPicPr>
            <a:picLocks noChangeAspect="1"/>
          </p:cNvPicPr>
          <p:nvPr/>
        </p:nvPicPr>
        <p:blipFill>
          <a:blip r:embed="rId7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backgroundRemoval t="0" b="96117" l="107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20591545">
            <a:off x="8789974" y="4631929"/>
            <a:ext cx="1140051" cy="627942"/>
          </a:xfrm>
          <a:prstGeom prst="rect">
            <a:avLst/>
          </a:prstGeom>
          <a:ln>
            <a:noFill/>
          </a:ln>
        </p:spPr>
      </p:pic>
      <p:pic>
        <p:nvPicPr>
          <p:cNvPr id="59" name="Picture 58"/>
          <p:cNvPicPr>
            <a:picLocks noChangeAspect="1"/>
          </p:cNvPicPr>
          <p:nvPr/>
        </p:nvPicPr>
        <p:blipFill rotWithShape="1">
          <a:blip r:embed="rId9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10">
                    <a14:imgEffect>
                      <a14:backgroundRemoval t="0" b="100000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 rot="1486504">
            <a:off x="9389629" y="3037111"/>
            <a:ext cx="1170774" cy="1375873"/>
          </a:xfrm>
          <a:prstGeom prst="rect">
            <a:avLst/>
          </a:prstGeom>
        </p:spPr>
      </p:pic>
      <p:pic>
        <p:nvPicPr>
          <p:cNvPr id="62" name="Picture 61"/>
          <p:cNvPicPr>
            <a:picLocks noChangeAspect="1"/>
          </p:cNvPicPr>
          <p:nvPr/>
        </p:nvPicPr>
        <p:blipFill rotWithShape="1">
          <a:blip r:embed="rId11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12">
                    <a14:imgEffect>
                      <a14:backgroundRemoval t="1794" b="89238" l="3315" r="96685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 rot="2046696">
            <a:off x="1717042" y="1590984"/>
            <a:ext cx="1153682" cy="1418603"/>
          </a:xfrm>
          <a:prstGeom prst="rect">
            <a:avLst/>
          </a:prstGeom>
        </p:spPr>
      </p:pic>
      <p:pic>
        <p:nvPicPr>
          <p:cNvPr id="63" name="Picture 62">
            <a:hlinkClick r:id="rId13" action="ppaction://hlinksldjump"/>
          </p:cNvPr>
          <p:cNvPicPr>
            <a:picLocks noChangeAspect="1"/>
          </p:cNvPicPr>
          <p:nvPr/>
        </p:nvPicPr>
        <p:blipFill rotWithShape="1">
          <a:blip r:embed="rId14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15">
                    <a14:imgEffect>
                      <a14:backgroundRemoval t="0" b="100000" l="400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 rot="1500205">
            <a:off x="9690324" y="1878569"/>
            <a:ext cx="1110953" cy="717847"/>
          </a:xfrm>
          <a:prstGeom prst="rect">
            <a:avLst/>
          </a:prstGeom>
          <a:ln>
            <a:noFill/>
          </a:ln>
        </p:spPr>
      </p:pic>
      <p:pic>
        <p:nvPicPr>
          <p:cNvPr id="65" name="Picture 64"/>
          <p:cNvPicPr>
            <a:picLocks noChangeAspect="1"/>
          </p:cNvPicPr>
          <p:nvPr/>
        </p:nvPicPr>
        <p:blipFill rotWithShape="1">
          <a:blip r:embed="rId16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17">
                    <a14:imgEffect>
                      <a14:backgroundRemoval t="3822" b="92357" l="1242" r="100000">
                        <a14:foregroundMark x1="54037" y1="89809" x2="49689" y2="89809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 rot="415460">
            <a:off x="9009586" y="510396"/>
            <a:ext cx="1025496" cy="999858"/>
          </a:xfrm>
          <a:prstGeom prst="rect">
            <a:avLst/>
          </a:prstGeom>
        </p:spPr>
      </p:pic>
      <p:pic>
        <p:nvPicPr>
          <p:cNvPr id="67" name="Picture 66"/>
          <p:cNvPicPr>
            <a:picLocks noChangeAspect="1"/>
          </p:cNvPicPr>
          <p:nvPr/>
        </p:nvPicPr>
        <p:blipFill rotWithShape="1">
          <a:blip r:embed="rId18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19">
                    <a14:imgEffect>
                      <a14:backgroundRemoval t="7692" b="96795" l="4403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 rot="21084042">
            <a:off x="8466366" y="1611725"/>
            <a:ext cx="1008404" cy="991313"/>
          </a:xfrm>
          <a:prstGeom prst="rect">
            <a:avLst/>
          </a:prstGeom>
        </p:spPr>
      </p:pic>
      <p:pic>
        <p:nvPicPr>
          <p:cNvPr id="71" name="Picture 70"/>
          <p:cNvPicPr>
            <a:picLocks noChangeAspect="1"/>
          </p:cNvPicPr>
          <p:nvPr/>
        </p:nvPicPr>
        <p:blipFill rotWithShape="1">
          <a:blip r:embed="rId20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21">
                    <a14:imgEffect>
                      <a14:backgroundRemoval t="905" b="100000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 rot="1546026">
            <a:off x="7756880" y="5351612"/>
            <a:ext cx="1153683" cy="1401512"/>
          </a:xfrm>
          <a:prstGeom prst="rect">
            <a:avLst/>
          </a:prstGeom>
        </p:spPr>
      </p:pic>
      <p:pic>
        <p:nvPicPr>
          <p:cNvPr id="73" name="Picture 72"/>
          <p:cNvPicPr>
            <a:picLocks noChangeAspect="1"/>
          </p:cNvPicPr>
          <p:nvPr/>
        </p:nvPicPr>
        <p:blipFill rotWithShape="1">
          <a:blip r:embed="rId2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23">
                    <a14:imgEffect>
                      <a14:backgroundRemoval t="459" b="100000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 rot="20714636">
            <a:off x="10974628" y="1561209"/>
            <a:ext cx="1187865" cy="1384419"/>
          </a:xfrm>
          <a:prstGeom prst="rect">
            <a:avLst/>
          </a:prstGeom>
        </p:spPr>
      </p:pic>
      <p:pic>
        <p:nvPicPr>
          <p:cNvPr id="74" name="Picture 73"/>
          <p:cNvPicPr>
            <a:picLocks noChangeAspect="1"/>
          </p:cNvPicPr>
          <p:nvPr/>
        </p:nvPicPr>
        <p:blipFill rotWithShape="1">
          <a:blip r:embed="rId24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25">
                    <a14:imgEffect>
                      <a14:backgroundRemoval t="990" b="97030" l="1439" r="98201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 rot="467595">
            <a:off x="1966506" y="5404546"/>
            <a:ext cx="1768979" cy="1281869"/>
          </a:xfrm>
          <a:prstGeom prst="rect">
            <a:avLst/>
          </a:prstGeom>
        </p:spPr>
      </p:pic>
      <p:pic>
        <p:nvPicPr>
          <p:cNvPr id="76" name="Picture 75"/>
          <p:cNvPicPr>
            <a:picLocks noChangeAspect="1"/>
          </p:cNvPicPr>
          <p:nvPr/>
        </p:nvPicPr>
        <p:blipFill rotWithShape="1">
          <a:blip r:embed="rId26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27">
                    <a14:imgEffect>
                      <a14:backgroundRemoval t="55505" b="95872" l="0" r="93956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t="55549"/>
          <a:stretch/>
        </p:blipFill>
        <p:spPr>
          <a:xfrm rot="21246440">
            <a:off x="279450" y="6209611"/>
            <a:ext cx="1153683" cy="615393"/>
          </a:xfrm>
          <a:prstGeom prst="rect">
            <a:avLst/>
          </a:prstGeom>
        </p:spPr>
      </p:pic>
      <p:pic>
        <p:nvPicPr>
          <p:cNvPr id="77" name="Picture 76"/>
          <p:cNvPicPr>
            <a:picLocks noChangeAspect="1"/>
          </p:cNvPicPr>
          <p:nvPr/>
        </p:nvPicPr>
        <p:blipFill rotWithShape="1">
          <a:blip r:embed="rId28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29">
                    <a14:imgEffect>
                      <a14:backgroundRemoval t="8772" b="100000" l="6667" r="95556">
                        <a14:foregroundMark x1="69444" y1="94737" x2="80556" y2="96491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 rot="20846927">
            <a:off x="2546409" y="4535092"/>
            <a:ext cx="1145137" cy="726393"/>
          </a:xfrm>
          <a:prstGeom prst="rect">
            <a:avLst/>
          </a:prstGeom>
        </p:spPr>
      </p:pic>
      <p:pic>
        <p:nvPicPr>
          <p:cNvPr id="78" name="Picture 77"/>
          <p:cNvPicPr>
            <a:picLocks noChangeAspect="1"/>
          </p:cNvPicPr>
          <p:nvPr/>
        </p:nvPicPr>
        <p:blipFill rotWithShape="1">
          <a:blip r:embed="rId30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31">
                    <a14:imgEffect>
                      <a14:backgroundRemoval t="0" b="100000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 rot="1641302">
            <a:off x="10284859" y="4653687"/>
            <a:ext cx="1777526" cy="991312"/>
          </a:xfrm>
          <a:prstGeom prst="rect">
            <a:avLst/>
          </a:prstGeom>
        </p:spPr>
      </p:pic>
      <p:pic>
        <p:nvPicPr>
          <p:cNvPr id="79" name="Picture 78"/>
          <p:cNvPicPr>
            <a:picLocks noChangeAspect="1"/>
          </p:cNvPicPr>
          <p:nvPr/>
        </p:nvPicPr>
        <p:blipFill rotWithShape="1">
          <a:blip r:embed="rId3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33">
                    <a14:imgEffect>
                      <a14:backgroundRemoval t="0" b="100000" l="1676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 rot="20608356">
            <a:off x="105285" y="3422626"/>
            <a:ext cx="1136591" cy="1598064"/>
          </a:xfrm>
          <a:prstGeom prst="rect">
            <a:avLst/>
          </a:prstGeom>
        </p:spPr>
      </p:pic>
      <p:pic>
        <p:nvPicPr>
          <p:cNvPr id="80" name="Picture 79"/>
          <p:cNvPicPr>
            <a:picLocks noChangeAspect="1"/>
          </p:cNvPicPr>
          <p:nvPr/>
        </p:nvPicPr>
        <p:blipFill rotWithShape="1">
          <a:blip r:embed="rId34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35">
                    <a14:imgEffect>
                      <a14:backgroundRemoval t="3797" b="98101" l="1767" r="9788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 rot="20484231">
            <a:off x="1326037" y="3697278"/>
            <a:ext cx="1794616" cy="1008405"/>
          </a:xfrm>
          <a:prstGeom prst="rect">
            <a:avLst/>
          </a:prstGeom>
        </p:spPr>
      </p:pic>
      <p:pic>
        <p:nvPicPr>
          <p:cNvPr id="81" name="Picture 80"/>
          <p:cNvPicPr>
            <a:picLocks noChangeAspect="1"/>
          </p:cNvPicPr>
          <p:nvPr/>
        </p:nvPicPr>
        <p:blipFill rotWithShape="1">
          <a:blip r:embed="rId36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37">
                    <a14:imgEffect>
                      <a14:backgroundRemoval t="2410" b="98394" l="3409" r="96591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 rot="19817857">
            <a:off x="2448651" y="-51140"/>
            <a:ext cx="1119499" cy="1580973"/>
          </a:xfrm>
          <a:prstGeom prst="rect">
            <a:avLst/>
          </a:prstGeom>
        </p:spPr>
      </p:pic>
      <p:sp>
        <p:nvSpPr>
          <p:cNvPr id="87" name="Rectangle: Rounded Corners 86">
            <a:hlinkClick r:id="rId38" action="ppaction://hlinksldjump"/>
          </p:cNvPr>
          <p:cNvSpPr/>
          <p:nvPr/>
        </p:nvSpPr>
        <p:spPr>
          <a:xfrm rot="1128601">
            <a:off x="-124464" y="2217826"/>
            <a:ext cx="973832" cy="559269"/>
          </a:xfrm>
          <a:prstGeom prst="round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0" name="Rectangle: Rounded Corners 89">
            <a:hlinkClick r:id="rId13" action="ppaction://hlinksldjump"/>
          </p:cNvPr>
          <p:cNvSpPr/>
          <p:nvPr/>
        </p:nvSpPr>
        <p:spPr>
          <a:xfrm rot="19504128">
            <a:off x="2553802" y="126862"/>
            <a:ext cx="973832" cy="1299304"/>
          </a:xfrm>
          <a:prstGeom prst="round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114" name="Picture 113"/>
          <p:cNvPicPr>
            <a:picLocks noChangeAspect="1"/>
          </p:cNvPicPr>
          <p:nvPr/>
        </p:nvPicPr>
        <p:blipFill>
          <a:blip r:embed="rId39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40">
                    <a14:imgEffect>
                      <a14:backgroundRemoval t="9402" b="100000" l="8257" r="100000">
                        <a14:foregroundMark x1="93578" y1="41026" x2="94495" y2="51282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7378771" y="4587376"/>
            <a:ext cx="664522" cy="713294"/>
          </a:xfrm>
          <a:prstGeom prst="rect">
            <a:avLst/>
          </a:prstGeom>
        </p:spPr>
      </p:pic>
      <p:pic>
        <p:nvPicPr>
          <p:cNvPr id="116" name="Picture 115"/>
          <p:cNvPicPr>
            <a:picLocks noChangeAspect="1"/>
          </p:cNvPicPr>
          <p:nvPr/>
        </p:nvPicPr>
        <p:blipFill rotWithShape="1">
          <a:blip r:embed="rId41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42">
                    <a14:imgEffect>
                      <a14:backgroundRemoval t="0" b="100000" l="2548" r="100000">
                        <a14:foregroundMark x1="96178" y1="17073" x2="95541" y2="36585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7040210" y="1308712"/>
            <a:ext cx="999859" cy="518992"/>
          </a:xfrm>
          <a:prstGeom prst="rect">
            <a:avLst/>
          </a:prstGeom>
        </p:spPr>
      </p:pic>
      <p:sp>
        <p:nvSpPr>
          <p:cNvPr id="117" name="Rectangle 116"/>
          <p:cNvSpPr/>
          <p:nvPr/>
        </p:nvSpPr>
        <p:spPr>
          <a:xfrm rot="5400000">
            <a:off x="4409012" y="5127271"/>
            <a:ext cx="40746" cy="240517"/>
          </a:xfrm>
          <a:prstGeom prst="rect">
            <a:avLst/>
          </a:prstGeom>
          <a:solidFill>
            <a:schemeClr val="bg1"/>
          </a:solidFill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85" name="Picture 84"/>
          <p:cNvPicPr>
            <a:picLocks noChangeAspect="1"/>
          </p:cNvPicPr>
          <p:nvPr/>
        </p:nvPicPr>
        <p:blipFill rotWithShape="1">
          <a:blip r:embed="rId43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44">
                    <a14:imgEffect>
                      <a14:backgroundRemoval t="0" b="100000" l="0" r="88542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4185114" y="4580197"/>
            <a:ext cx="612397" cy="713064"/>
          </a:xfrm>
          <a:prstGeom prst="rect">
            <a:avLst/>
          </a:prstGeom>
        </p:spPr>
      </p:pic>
      <p:pic>
        <p:nvPicPr>
          <p:cNvPr id="86" name="Picture 85"/>
          <p:cNvPicPr>
            <a:picLocks noChangeAspect="1"/>
          </p:cNvPicPr>
          <p:nvPr/>
        </p:nvPicPr>
        <p:blipFill>
          <a:blip r:embed="rId45"/>
          <a:stretch>
            <a:fillRect/>
          </a:stretch>
        </p:blipFill>
        <p:spPr>
          <a:xfrm>
            <a:off x="7367247" y="1422751"/>
            <a:ext cx="658425" cy="1585097"/>
          </a:xfrm>
          <a:prstGeom prst="rect">
            <a:avLst/>
          </a:prstGeom>
        </p:spPr>
      </p:pic>
      <p:pic>
        <p:nvPicPr>
          <p:cNvPr id="88" name="Picture 87"/>
          <p:cNvPicPr>
            <a:picLocks noChangeAspect="1"/>
          </p:cNvPicPr>
          <p:nvPr/>
        </p:nvPicPr>
        <p:blipFill rotWithShape="1">
          <a:blip r:embed="rId46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47">
                    <a14:imgEffect>
                      <a14:backgroundRemoval t="8257" b="100000" l="1765" r="97647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6465890" y="4598321"/>
            <a:ext cx="1076770" cy="692209"/>
          </a:xfrm>
          <a:prstGeom prst="rect">
            <a:avLst/>
          </a:prstGeom>
        </p:spPr>
      </p:pic>
      <p:pic>
        <p:nvPicPr>
          <p:cNvPr id="89" name="Picture 88"/>
          <p:cNvPicPr>
            <a:picLocks noChangeAspect="1"/>
          </p:cNvPicPr>
          <p:nvPr/>
        </p:nvPicPr>
        <p:blipFill rotWithShape="1">
          <a:blip r:embed="rId48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49">
                    <a14:imgEffect>
                      <a14:backgroundRemoval t="0" b="98901" l="0" r="97279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4182341" y="1329762"/>
            <a:ext cx="931178" cy="575801"/>
          </a:xfrm>
          <a:prstGeom prst="rect">
            <a:avLst/>
          </a:prstGeom>
        </p:spPr>
      </p:pic>
      <p:sp>
        <p:nvSpPr>
          <p:cNvPr id="91" name="Rectangle 90"/>
          <p:cNvSpPr/>
          <p:nvPr/>
        </p:nvSpPr>
        <p:spPr>
          <a:xfrm>
            <a:off x="4172163" y="2563389"/>
            <a:ext cx="40746" cy="240517"/>
          </a:xfrm>
          <a:prstGeom prst="rect">
            <a:avLst/>
          </a:prstGeom>
          <a:solidFill>
            <a:srgbClr val="FFCC99"/>
          </a:solidFill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2" name="Rectangle 91"/>
          <p:cNvSpPr/>
          <p:nvPr/>
        </p:nvSpPr>
        <p:spPr>
          <a:xfrm>
            <a:off x="4174251" y="4131227"/>
            <a:ext cx="40746" cy="240517"/>
          </a:xfrm>
          <a:prstGeom prst="rect">
            <a:avLst/>
          </a:prstGeom>
          <a:solidFill>
            <a:schemeClr val="bg1"/>
          </a:solidFill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93" name="Picture 92"/>
          <p:cNvPicPr>
            <a:picLocks noChangeAspect="1"/>
          </p:cNvPicPr>
          <p:nvPr/>
        </p:nvPicPr>
        <p:blipFill>
          <a:blip r:embed="rId50">
            <a:extLst>
              <a:ext uri="{BEBA8EAE-BF5A-486C-A8C5-ECC9F3942E4B}">
                <a14:imgProps xmlns:a14="http://schemas.microsoft.com/office/drawing/2010/main">
                  <a14:imgLayer r:embed="rId51">
                    <a14:imgEffect>
                      <a14:backgroundRemoval t="1158" b="97297" l="7143" r="100000">
                        <a14:foregroundMark x1="95536" y1="6564" x2="97321" y2="46718"/>
                        <a14:backgroundMark x1="14286" y1="3861" x2="63393" y2="20463"/>
                        <a14:backgroundMark x1="12500" y1="25097" x2="7143" y2="53668"/>
                        <a14:backgroundMark x1="15179" y1="52510" x2="57143" y2="54440"/>
                        <a14:backgroundMark x1="11607" y1="58687" x2="9821" y2="80695"/>
                        <a14:backgroundMark x1="14286" y1="79537" x2="66071" y2="94595"/>
                        <a14:backgroundMark x1="87500" y1="2317" x2="97321" y2="3861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7357709" y="2975370"/>
            <a:ext cx="682811" cy="1579001"/>
          </a:xfrm>
          <a:prstGeom prst="rect">
            <a:avLst/>
          </a:prstGeom>
        </p:spPr>
      </p:pic>
      <p:pic>
        <p:nvPicPr>
          <p:cNvPr id="94" name="Picture 93"/>
          <p:cNvPicPr>
            <a:picLocks noChangeAspect="1"/>
          </p:cNvPicPr>
          <p:nvPr/>
        </p:nvPicPr>
        <p:blipFill>
          <a:blip r:embed="rId52">
            <a:extLst>
              <a:ext uri="{BEBA8EAE-BF5A-486C-A8C5-ECC9F3942E4B}">
                <a14:imgProps xmlns:a14="http://schemas.microsoft.com/office/drawing/2010/main">
                  <a14:imgLayer r:embed="rId53">
                    <a14:imgEffect>
                      <a14:backgroundRemoval t="2344" b="98438" l="9091" r="10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3981451" y="1417081"/>
            <a:ext cx="804742" cy="1560711"/>
          </a:xfrm>
          <a:prstGeom prst="rect">
            <a:avLst/>
          </a:prstGeom>
        </p:spPr>
      </p:pic>
      <p:pic>
        <p:nvPicPr>
          <p:cNvPr id="95" name="Picture 94"/>
          <p:cNvPicPr>
            <a:picLocks noChangeAspect="1"/>
          </p:cNvPicPr>
          <p:nvPr/>
        </p:nvPicPr>
        <p:blipFill rotWithShape="1">
          <a:blip r:embed="rId14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15">
                    <a14:imgEffect>
                      <a14:backgroundRemoval t="0" b="100000" l="400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4562936" y="4587910"/>
            <a:ext cx="1110953" cy="717847"/>
          </a:xfrm>
          <a:prstGeom prst="rect">
            <a:avLst/>
          </a:prstGeom>
          <a:ln>
            <a:noFill/>
          </a:ln>
        </p:spPr>
      </p:pic>
      <p:pic>
        <p:nvPicPr>
          <p:cNvPr id="96" name="Picture 95"/>
          <p:cNvPicPr>
            <a:picLocks noChangeAspect="1"/>
          </p:cNvPicPr>
          <p:nvPr/>
        </p:nvPicPr>
        <p:blipFill rotWithShape="1">
          <a:blip r:embed="rId54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55">
                    <a14:imgEffect>
                      <a14:backgroundRemoval t="0" b="93617" l="1053" r="98246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 rot="20696931">
            <a:off x="9559377" y="5976180"/>
            <a:ext cx="1811708" cy="598206"/>
          </a:xfrm>
          <a:prstGeom prst="rect">
            <a:avLst/>
          </a:prstGeom>
        </p:spPr>
      </p:pic>
      <p:pic>
        <p:nvPicPr>
          <p:cNvPr id="97" name="Picture 96"/>
          <p:cNvPicPr>
            <a:picLocks noChangeAspect="1"/>
          </p:cNvPicPr>
          <p:nvPr/>
        </p:nvPicPr>
        <p:blipFill>
          <a:blip r:embed="rId56"/>
          <a:stretch>
            <a:fillRect/>
          </a:stretch>
        </p:blipFill>
        <p:spPr>
          <a:xfrm>
            <a:off x="4041669" y="405085"/>
            <a:ext cx="4102964" cy="926672"/>
          </a:xfrm>
          <a:prstGeom prst="rect">
            <a:avLst/>
          </a:prstGeom>
        </p:spPr>
      </p:pic>
      <p:pic>
        <p:nvPicPr>
          <p:cNvPr id="98" name="Picture 97"/>
          <p:cNvPicPr>
            <a:picLocks noChangeAspect="1"/>
          </p:cNvPicPr>
          <p:nvPr/>
        </p:nvPicPr>
        <p:blipFill>
          <a:blip r:embed="rId57"/>
          <a:stretch>
            <a:fillRect/>
          </a:stretch>
        </p:blipFill>
        <p:spPr>
          <a:xfrm>
            <a:off x="4742770" y="5290135"/>
            <a:ext cx="2700762" cy="926672"/>
          </a:xfrm>
          <a:prstGeom prst="rect">
            <a:avLst/>
          </a:prstGeom>
        </p:spPr>
      </p:pic>
      <p:pic>
        <p:nvPicPr>
          <p:cNvPr id="48" name="Picture 47"/>
          <p:cNvPicPr>
            <a:picLocks noChangeAspect="1"/>
          </p:cNvPicPr>
          <p:nvPr/>
        </p:nvPicPr>
        <p:blipFill rotWithShape="1">
          <a:blip r:embed="rId58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59">
                    <a14:imgEffect>
                      <a14:backgroundRemoval t="3586" b="99602" l="0" r="89216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 rot="1266573">
            <a:off x="6479625" y="5239398"/>
            <a:ext cx="645953" cy="1593908"/>
          </a:xfrm>
          <a:prstGeom prst="rect">
            <a:avLst/>
          </a:prstGeom>
        </p:spPr>
      </p:pic>
      <p:pic>
        <p:nvPicPr>
          <p:cNvPr id="58" name="Picture 57"/>
          <p:cNvPicPr>
            <a:picLocks noChangeAspect="1"/>
          </p:cNvPicPr>
          <p:nvPr/>
        </p:nvPicPr>
        <p:blipFill rotWithShape="1">
          <a:blip r:embed="rId60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61">
                    <a14:imgEffect>
                      <a14:backgroundRemoval t="0" b="96465" l="2448" r="98252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 rot="21197848">
            <a:off x="3842694" y="5403685"/>
            <a:ext cx="1820254" cy="1256232"/>
          </a:xfrm>
          <a:prstGeom prst="rect">
            <a:avLst/>
          </a:prstGeom>
        </p:spPr>
      </p:pic>
      <p:pic>
        <p:nvPicPr>
          <p:cNvPr id="61" name="Picture 60"/>
          <p:cNvPicPr>
            <a:picLocks noChangeAspect="1"/>
          </p:cNvPicPr>
          <p:nvPr/>
        </p:nvPicPr>
        <p:blipFill rotWithShape="1">
          <a:blip r:embed="rId6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63">
                    <a14:imgEffect>
                      <a14:backgroundRemoval t="1970" b="95567" l="722" r="97112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 rot="910464">
            <a:off x="5827190" y="-48782"/>
            <a:ext cx="1760434" cy="1290415"/>
          </a:xfrm>
          <a:prstGeom prst="rect">
            <a:avLst/>
          </a:prstGeom>
        </p:spPr>
      </p:pic>
      <p:pic>
        <p:nvPicPr>
          <p:cNvPr id="72" name="Picture 71"/>
          <p:cNvPicPr>
            <a:picLocks noChangeAspect="1"/>
          </p:cNvPicPr>
          <p:nvPr/>
        </p:nvPicPr>
        <p:blipFill rotWithShape="1">
          <a:blip r:embed="rId64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65">
                    <a14:imgEffect>
                      <a14:backgroundRemoval t="1478" b="96552" l="1786" r="975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 rot="20651102">
            <a:off x="3762854" y="-85458"/>
            <a:ext cx="1777525" cy="1290416"/>
          </a:xfrm>
          <a:prstGeom prst="rect">
            <a:avLst/>
          </a:prstGeom>
        </p:spPr>
      </p:pic>
      <p:sp>
        <p:nvSpPr>
          <p:cNvPr id="82" name="Rectangle: Rounded Corners 81">
            <a:hlinkClick r:id="rId13" action="ppaction://hlinksldjump"/>
          </p:cNvPr>
          <p:cNvSpPr/>
          <p:nvPr/>
        </p:nvSpPr>
        <p:spPr>
          <a:xfrm rot="20821911">
            <a:off x="170945" y="3572006"/>
            <a:ext cx="973832" cy="1299304"/>
          </a:xfrm>
          <a:prstGeom prst="round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3" name="Rectangle: Rounded Corners 82">
            <a:hlinkClick r:id="rId13" action="ppaction://hlinksldjump"/>
          </p:cNvPr>
          <p:cNvSpPr/>
          <p:nvPr/>
        </p:nvSpPr>
        <p:spPr>
          <a:xfrm rot="21102855">
            <a:off x="11110205" y="1654710"/>
            <a:ext cx="973832" cy="1299304"/>
          </a:xfrm>
          <a:prstGeom prst="round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4" name="Rectangle: Rounded Corners 83">
            <a:hlinkClick r:id="rId13" action="ppaction://hlinksldjump"/>
          </p:cNvPr>
          <p:cNvSpPr/>
          <p:nvPr/>
        </p:nvSpPr>
        <p:spPr>
          <a:xfrm rot="1929734">
            <a:off x="1765989" y="1675708"/>
            <a:ext cx="973832" cy="1299304"/>
          </a:xfrm>
          <a:prstGeom prst="round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9" name="Rectangle: Rounded Corners 98">
            <a:hlinkClick r:id="rId13" action="ppaction://hlinksldjump"/>
          </p:cNvPr>
          <p:cNvSpPr/>
          <p:nvPr/>
        </p:nvSpPr>
        <p:spPr>
          <a:xfrm rot="16935148">
            <a:off x="6228683" y="-22886"/>
            <a:ext cx="973832" cy="1299304"/>
          </a:xfrm>
          <a:prstGeom prst="round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0" name="Rectangle: Rounded Corners 99">
            <a:hlinkClick r:id="rId13" action="ppaction://hlinksldjump"/>
          </p:cNvPr>
          <p:cNvSpPr/>
          <p:nvPr/>
        </p:nvSpPr>
        <p:spPr>
          <a:xfrm rot="4422416">
            <a:off x="4197455" y="-41458"/>
            <a:ext cx="973832" cy="1299304"/>
          </a:xfrm>
          <a:prstGeom prst="round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1" name="Rectangle: Rounded Corners 100">
            <a:hlinkClick r:id="rId13" action="ppaction://hlinksldjump"/>
          </p:cNvPr>
          <p:cNvSpPr/>
          <p:nvPr/>
        </p:nvSpPr>
        <p:spPr>
          <a:xfrm rot="16755850">
            <a:off x="2408414" y="5465673"/>
            <a:ext cx="973832" cy="1299304"/>
          </a:xfrm>
          <a:prstGeom prst="round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2" name="Rectangle: Rounded Corners 101">
            <a:hlinkClick r:id="rId13" action="ppaction://hlinksldjump"/>
          </p:cNvPr>
          <p:cNvSpPr/>
          <p:nvPr/>
        </p:nvSpPr>
        <p:spPr>
          <a:xfrm rot="15409650">
            <a:off x="4299278" y="5435753"/>
            <a:ext cx="973832" cy="1299304"/>
          </a:xfrm>
          <a:prstGeom prst="round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3" name="Rectangle: Rounded Corners 102">
            <a:hlinkClick r:id="rId13" action="ppaction://hlinksldjump"/>
          </p:cNvPr>
          <p:cNvSpPr/>
          <p:nvPr/>
        </p:nvSpPr>
        <p:spPr>
          <a:xfrm rot="17627017">
            <a:off x="10711386" y="4464413"/>
            <a:ext cx="973832" cy="1299304"/>
          </a:xfrm>
          <a:prstGeom prst="round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4" name="Rectangle: Rounded Corners 103">
            <a:hlinkClick r:id="rId13" action="ppaction://hlinksldjump"/>
          </p:cNvPr>
          <p:cNvSpPr/>
          <p:nvPr/>
        </p:nvSpPr>
        <p:spPr>
          <a:xfrm rot="4277745">
            <a:off x="1815056" y="3521259"/>
            <a:ext cx="867891" cy="1299304"/>
          </a:xfrm>
          <a:prstGeom prst="round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5" name="Rectangle: Rounded Corners 104">
            <a:hlinkClick r:id="rId13" action="ppaction://hlinksldjump"/>
          </p:cNvPr>
          <p:cNvSpPr/>
          <p:nvPr/>
        </p:nvSpPr>
        <p:spPr>
          <a:xfrm rot="1496852">
            <a:off x="9509621" y="3095146"/>
            <a:ext cx="867891" cy="1299304"/>
          </a:xfrm>
          <a:prstGeom prst="round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6" name="Rectangle: Rounded Corners 105">
            <a:hlinkClick r:id="rId13" action="ppaction://hlinksldjump"/>
          </p:cNvPr>
          <p:cNvSpPr/>
          <p:nvPr/>
        </p:nvSpPr>
        <p:spPr>
          <a:xfrm rot="1496852">
            <a:off x="7875424" y="5402716"/>
            <a:ext cx="867891" cy="1299304"/>
          </a:xfrm>
          <a:prstGeom prst="round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7" name="Rectangle: Rounded Corners 106">
            <a:hlinkClick r:id="rId13" action="ppaction://hlinksldjump"/>
          </p:cNvPr>
          <p:cNvSpPr/>
          <p:nvPr/>
        </p:nvSpPr>
        <p:spPr>
          <a:xfrm rot="1496852">
            <a:off x="6445366" y="5405592"/>
            <a:ext cx="594521" cy="1299304"/>
          </a:xfrm>
          <a:prstGeom prst="round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8" name="Rectangle: Rounded Corners 107">
            <a:hlinkClick r:id="rId13" action="ppaction://hlinksldjump"/>
          </p:cNvPr>
          <p:cNvSpPr/>
          <p:nvPr/>
        </p:nvSpPr>
        <p:spPr>
          <a:xfrm rot="4343296">
            <a:off x="10186780" y="5435419"/>
            <a:ext cx="594521" cy="1659208"/>
          </a:xfrm>
          <a:prstGeom prst="round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9" name="Rectangle: Rounded Corners 108">
            <a:hlinkClick r:id="rId13" action="ppaction://hlinksldjump"/>
          </p:cNvPr>
          <p:cNvSpPr/>
          <p:nvPr/>
        </p:nvSpPr>
        <p:spPr>
          <a:xfrm rot="5121757">
            <a:off x="624408" y="5901175"/>
            <a:ext cx="486294" cy="1115868"/>
          </a:xfrm>
          <a:prstGeom prst="round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0" name="Rectangle: Rounded Corners 109">
            <a:hlinkClick r:id="rId13" action="ppaction://hlinksldjump"/>
          </p:cNvPr>
          <p:cNvSpPr/>
          <p:nvPr/>
        </p:nvSpPr>
        <p:spPr>
          <a:xfrm rot="4467987">
            <a:off x="2897966" y="4506704"/>
            <a:ext cx="516337" cy="955605"/>
          </a:xfrm>
          <a:prstGeom prst="round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1" name="Rectangle: Rounded Corners 110">
            <a:hlinkClick r:id="rId13" action="ppaction://hlinksldjump"/>
          </p:cNvPr>
          <p:cNvSpPr/>
          <p:nvPr/>
        </p:nvSpPr>
        <p:spPr>
          <a:xfrm rot="10023346">
            <a:off x="741705" y="5109903"/>
            <a:ext cx="782324" cy="841866"/>
          </a:xfrm>
          <a:prstGeom prst="round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2" name="Rectangle: Rounded Corners 111">
            <a:hlinkClick r:id="rId13" action="ppaction://hlinksldjump"/>
          </p:cNvPr>
          <p:cNvSpPr/>
          <p:nvPr/>
        </p:nvSpPr>
        <p:spPr>
          <a:xfrm rot="10800000">
            <a:off x="8477488" y="2937680"/>
            <a:ext cx="782324" cy="841866"/>
          </a:xfrm>
          <a:prstGeom prst="round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3" name="Rectangle: Rounded Corners 112">
            <a:hlinkClick r:id="rId13" action="ppaction://hlinksldjump"/>
          </p:cNvPr>
          <p:cNvSpPr/>
          <p:nvPr/>
        </p:nvSpPr>
        <p:spPr>
          <a:xfrm rot="10118886">
            <a:off x="8672294" y="1647194"/>
            <a:ext cx="782324" cy="841866"/>
          </a:xfrm>
          <a:prstGeom prst="round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5" name="Rectangle: Rounded Corners 114">
            <a:hlinkClick r:id="rId13" action="ppaction://hlinksldjump"/>
          </p:cNvPr>
          <p:cNvSpPr/>
          <p:nvPr/>
        </p:nvSpPr>
        <p:spPr>
          <a:xfrm rot="12505231">
            <a:off x="9720357" y="1984473"/>
            <a:ext cx="1016509" cy="619506"/>
          </a:xfrm>
          <a:prstGeom prst="round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8" name="Rectangle: Rounded Corners 117">
            <a:hlinkClick r:id="rId13" action="ppaction://hlinksldjump"/>
          </p:cNvPr>
          <p:cNvSpPr/>
          <p:nvPr/>
        </p:nvSpPr>
        <p:spPr>
          <a:xfrm rot="10800000">
            <a:off x="9182800" y="559043"/>
            <a:ext cx="782324" cy="841866"/>
          </a:xfrm>
          <a:prstGeom prst="round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pic>
        <p:nvPicPr>
          <p:cNvPr id="119" name="Picture 118"/>
          <p:cNvPicPr>
            <a:picLocks noChangeAspect="1"/>
          </p:cNvPicPr>
          <p:nvPr/>
        </p:nvPicPr>
        <p:blipFill rotWithShape="1">
          <a:blip r:embed="rId6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4174609" y="1307111"/>
            <a:ext cx="3851311" cy="3986856"/>
          </a:xfrm>
          <a:prstGeom prst="rect">
            <a:avLst/>
          </a:prstGeom>
          <a:ln w="28575">
            <a:noFill/>
          </a:ln>
        </p:spPr>
      </p:pic>
      <p:pic>
        <p:nvPicPr>
          <p:cNvPr id="120" name="Picture 119"/>
          <p:cNvPicPr>
            <a:picLocks noChangeAspect="1"/>
          </p:cNvPicPr>
          <p:nvPr/>
        </p:nvPicPr>
        <p:blipFill>
          <a:blip r:embed="rId67"/>
          <a:stretch>
            <a:fillRect/>
          </a:stretch>
        </p:blipFill>
        <p:spPr>
          <a:xfrm>
            <a:off x="10369413" y="156841"/>
            <a:ext cx="1712223" cy="80434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73594627"/>
      </p:ext>
    </p:extLst>
  </p:cSld>
  <p:clrMapOvr>
    <a:masterClrMapping/>
  </p:clrMapOvr>
  <p:transition spd="slow" advClick="0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10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10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2000"/>
                            </p:stCondLst>
                            <p:childTnLst>
                              <p:par>
                                <p:cTn id="13" presetID="1" presetClass="emph" presetSubtype="2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animClr clrSpc="rgb" dir="cw">
                                      <p:cBhvr>
                                        <p:cTn id="14" dur="2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CC99"/>
                                      </p:to>
                                    </p:animClr>
                                    <p:set>
                                      <p:cBhvr>
                                        <p:cTn id="15" dur="2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6" dur="2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7" restart="whenNotActive" fill="hold" evtFilter="cancelBubble" nodeType="interactiveSeq">
                <p:stCondLst>
                  <p:cond evt="onClick" delay="0">
                    <p:tgtEl>
                      <p:spTgt spid="12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8" fill="hold">
                      <p:stCondLst>
                        <p:cond delay="0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300"/>
                                        <p:tgtEl>
                                          <p:spTgt spid="1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6" dur="300"/>
                                        <p:tgtEl>
                                          <p:spTgt spid="11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299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0"/>
                  </p:tgtEl>
                </p:cond>
              </p:nextCondLst>
            </p:seq>
          </p:childTnLst>
        </p:cTn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" name="Rectangle 35"/>
          <p:cNvSpPr/>
          <p:nvPr/>
        </p:nvSpPr>
        <p:spPr>
          <a:xfrm>
            <a:off x="3230310" y="368519"/>
            <a:ext cx="5725683" cy="5848288"/>
          </a:xfrm>
          <a:prstGeom prst="rect">
            <a:avLst/>
          </a:prstGeom>
          <a:noFill/>
          <a:ln w="114300">
            <a:solidFill>
              <a:srgbClr val="FFC000"/>
            </a:solidFill>
          </a:ln>
          <a:effectLst>
            <a:outerShdw blurRad="76200" dir="2700000" sx="102000" sy="102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 useBgFill="1">
        <p:nvSpPr>
          <p:cNvPr id="6" name="Puzzle1"/>
          <p:cNvSpPr>
            <a:spLocks noEditPoints="1" noChangeArrowheads="1"/>
          </p:cNvSpPr>
          <p:nvPr/>
        </p:nvSpPr>
        <p:spPr bwMode="auto">
          <a:xfrm>
            <a:off x="7094876" y="2561502"/>
            <a:ext cx="1635699" cy="848218"/>
          </a:xfrm>
          <a:custGeom>
            <a:avLst/>
            <a:gdLst>
              <a:gd name="T0" fmla="*/ 16740 w 21600"/>
              <a:gd name="T1" fmla="*/ 21078 h 21600"/>
              <a:gd name="T2" fmla="*/ 16976 w 21600"/>
              <a:gd name="T3" fmla="*/ 521 h 21600"/>
              <a:gd name="T4" fmla="*/ 4725 w 21600"/>
              <a:gd name="T5" fmla="*/ 856 h 21600"/>
              <a:gd name="T6" fmla="*/ 5040 w 21600"/>
              <a:gd name="T7" fmla="*/ 21004 h 21600"/>
              <a:gd name="T8" fmla="*/ 10811 w 21600"/>
              <a:gd name="T9" fmla="*/ 12885 h 21600"/>
              <a:gd name="T10" fmla="*/ 10845 w 21600"/>
              <a:gd name="T11" fmla="*/ 8714 h 21600"/>
              <a:gd name="T12" fmla="*/ 21600 w 21600"/>
              <a:gd name="T13" fmla="*/ 10000 h 21600"/>
              <a:gd name="T14" fmla="*/ 56 w 21600"/>
              <a:gd name="T15" fmla="*/ 10000 h 21600"/>
              <a:gd name="T16" fmla="*/ 6086 w 21600"/>
              <a:gd name="T17" fmla="*/ 2569 h 21600"/>
              <a:gd name="T18" fmla="*/ 16132 w 21600"/>
              <a:gd name="T19" fmla="*/ 19552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9360" y="20836"/>
                </a:moveTo>
                <a:lnTo>
                  <a:pt x="9528" y="20836"/>
                </a:lnTo>
                <a:lnTo>
                  <a:pt x="9686" y="20762"/>
                </a:lnTo>
                <a:lnTo>
                  <a:pt x="9810" y="20687"/>
                </a:lnTo>
                <a:lnTo>
                  <a:pt x="9922" y="20575"/>
                </a:lnTo>
                <a:lnTo>
                  <a:pt x="10012" y="20426"/>
                </a:lnTo>
                <a:lnTo>
                  <a:pt x="10068" y="20296"/>
                </a:lnTo>
                <a:lnTo>
                  <a:pt x="10113" y="20110"/>
                </a:lnTo>
                <a:lnTo>
                  <a:pt x="10136" y="19905"/>
                </a:lnTo>
                <a:lnTo>
                  <a:pt x="10136" y="19682"/>
                </a:lnTo>
                <a:lnTo>
                  <a:pt x="10113" y="19440"/>
                </a:lnTo>
                <a:lnTo>
                  <a:pt x="10068" y="19142"/>
                </a:lnTo>
                <a:lnTo>
                  <a:pt x="10012" y="18900"/>
                </a:lnTo>
                <a:lnTo>
                  <a:pt x="9900" y="18620"/>
                </a:lnTo>
                <a:lnTo>
                  <a:pt x="9787" y="18285"/>
                </a:lnTo>
                <a:lnTo>
                  <a:pt x="9641" y="17968"/>
                </a:lnTo>
                <a:lnTo>
                  <a:pt x="9472" y="17652"/>
                </a:lnTo>
                <a:lnTo>
                  <a:pt x="9382" y="17466"/>
                </a:lnTo>
                <a:lnTo>
                  <a:pt x="9315" y="17298"/>
                </a:lnTo>
                <a:lnTo>
                  <a:pt x="9258" y="17112"/>
                </a:lnTo>
                <a:lnTo>
                  <a:pt x="9191" y="16926"/>
                </a:lnTo>
                <a:lnTo>
                  <a:pt x="9123" y="16535"/>
                </a:lnTo>
                <a:lnTo>
                  <a:pt x="9101" y="16144"/>
                </a:lnTo>
                <a:lnTo>
                  <a:pt x="9101" y="15753"/>
                </a:lnTo>
                <a:lnTo>
                  <a:pt x="9168" y="15362"/>
                </a:lnTo>
                <a:lnTo>
                  <a:pt x="9236" y="14971"/>
                </a:lnTo>
                <a:lnTo>
                  <a:pt x="9360" y="14580"/>
                </a:lnTo>
                <a:lnTo>
                  <a:pt x="9495" y="14244"/>
                </a:lnTo>
                <a:lnTo>
                  <a:pt x="9663" y="13891"/>
                </a:lnTo>
                <a:lnTo>
                  <a:pt x="9855" y="13611"/>
                </a:lnTo>
                <a:lnTo>
                  <a:pt x="10068" y="13351"/>
                </a:lnTo>
                <a:lnTo>
                  <a:pt x="10293" y="13146"/>
                </a:lnTo>
                <a:lnTo>
                  <a:pt x="10552" y="12997"/>
                </a:lnTo>
                <a:lnTo>
                  <a:pt x="10811" y="12885"/>
                </a:lnTo>
                <a:lnTo>
                  <a:pt x="11069" y="12866"/>
                </a:lnTo>
                <a:lnTo>
                  <a:pt x="11351" y="12885"/>
                </a:lnTo>
                <a:lnTo>
                  <a:pt x="11610" y="12997"/>
                </a:lnTo>
                <a:lnTo>
                  <a:pt x="11846" y="13183"/>
                </a:lnTo>
                <a:lnTo>
                  <a:pt x="12060" y="13388"/>
                </a:lnTo>
                <a:lnTo>
                  <a:pt x="12251" y="13648"/>
                </a:lnTo>
                <a:lnTo>
                  <a:pt x="12419" y="13928"/>
                </a:lnTo>
                <a:lnTo>
                  <a:pt x="12555" y="14244"/>
                </a:lnTo>
                <a:lnTo>
                  <a:pt x="12690" y="14617"/>
                </a:lnTo>
                <a:lnTo>
                  <a:pt x="12768" y="15008"/>
                </a:lnTo>
                <a:lnTo>
                  <a:pt x="12836" y="15399"/>
                </a:lnTo>
                <a:lnTo>
                  <a:pt x="12858" y="15753"/>
                </a:lnTo>
                <a:lnTo>
                  <a:pt x="12858" y="16144"/>
                </a:lnTo>
                <a:lnTo>
                  <a:pt x="12813" y="16535"/>
                </a:lnTo>
                <a:lnTo>
                  <a:pt x="12746" y="16888"/>
                </a:lnTo>
                <a:lnTo>
                  <a:pt x="12667" y="17224"/>
                </a:lnTo>
                <a:lnTo>
                  <a:pt x="12510" y="17503"/>
                </a:lnTo>
                <a:lnTo>
                  <a:pt x="12228" y="18043"/>
                </a:lnTo>
                <a:lnTo>
                  <a:pt x="11970" y="18546"/>
                </a:lnTo>
                <a:lnTo>
                  <a:pt x="11868" y="18751"/>
                </a:lnTo>
                <a:lnTo>
                  <a:pt x="11778" y="18974"/>
                </a:lnTo>
                <a:lnTo>
                  <a:pt x="11711" y="19179"/>
                </a:lnTo>
                <a:lnTo>
                  <a:pt x="11666" y="19365"/>
                </a:lnTo>
                <a:lnTo>
                  <a:pt x="11632" y="19570"/>
                </a:lnTo>
                <a:lnTo>
                  <a:pt x="11632" y="19756"/>
                </a:lnTo>
                <a:lnTo>
                  <a:pt x="11632" y="19942"/>
                </a:lnTo>
                <a:lnTo>
                  <a:pt x="11643" y="20110"/>
                </a:lnTo>
                <a:lnTo>
                  <a:pt x="11711" y="20296"/>
                </a:lnTo>
                <a:lnTo>
                  <a:pt x="11801" y="20464"/>
                </a:lnTo>
                <a:lnTo>
                  <a:pt x="11891" y="20650"/>
                </a:lnTo>
                <a:lnTo>
                  <a:pt x="12037" y="20836"/>
                </a:lnTo>
                <a:lnTo>
                  <a:pt x="12206" y="21004"/>
                </a:lnTo>
                <a:lnTo>
                  <a:pt x="12419" y="21190"/>
                </a:lnTo>
                <a:lnTo>
                  <a:pt x="12667" y="21320"/>
                </a:lnTo>
                <a:lnTo>
                  <a:pt x="12960" y="21432"/>
                </a:lnTo>
                <a:lnTo>
                  <a:pt x="13286" y="21544"/>
                </a:lnTo>
                <a:lnTo>
                  <a:pt x="13612" y="21655"/>
                </a:lnTo>
                <a:lnTo>
                  <a:pt x="13983" y="21693"/>
                </a:lnTo>
                <a:lnTo>
                  <a:pt x="14343" y="21730"/>
                </a:lnTo>
                <a:lnTo>
                  <a:pt x="14715" y="21730"/>
                </a:lnTo>
                <a:lnTo>
                  <a:pt x="15075" y="21730"/>
                </a:lnTo>
                <a:lnTo>
                  <a:pt x="15446" y="21655"/>
                </a:lnTo>
                <a:lnTo>
                  <a:pt x="15794" y="21581"/>
                </a:lnTo>
                <a:lnTo>
                  <a:pt x="16132" y="21432"/>
                </a:lnTo>
                <a:lnTo>
                  <a:pt x="16458" y="21302"/>
                </a:lnTo>
                <a:lnTo>
                  <a:pt x="16740" y="21078"/>
                </a:lnTo>
                <a:lnTo>
                  <a:pt x="16976" y="20836"/>
                </a:lnTo>
                <a:lnTo>
                  <a:pt x="17043" y="20650"/>
                </a:lnTo>
                <a:lnTo>
                  <a:pt x="17088" y="20426"/>
                </a:lnTo>
                <a:lnTo>
                  <a:pt x="17133" y="20222"/>
                </a:lnTo>
                <a:lnTo>
                  <a:pt x="17156" y="19980"/>
                </a:lnTo>
                <a:lnTo>
                  <a:pt x="17167" y="19477"/>
                </a:lnTo>
                <a:lnTo>
                  <a:pt x="17167" y="18974"/>
                </a:lnTo>
                <a:lnTo>
                  <a:pt x="17156" y="18397"/>
                </a:lnTo>
                <a:lnTo>
                  <a:pt x="17111" y="17820"/>
                </a:lnTo>
                <a:lnTo>
                  <a:pt x="17066" y="17261"/>
                </a:lnTo>
                <a:lnTo>
                  <a:pt x="16998" y="16646"/>
                </a:lnTo>
                <a:lnTo>
                  <a:pt x="16852" y="15511"/>
                </a:lnTo>
                <a:lnTo>
                  <a:pt x="16740" y="14393"/>
                </a:lnTo>
                <a:lnTo>
                  <a:pt x="16717" y="13928"/>
                </a:lnTo>
                <a:lnTo>
                  <a:pt x="16695" y="13462"/>
                </a:lnTo>
                <a:lnTo>
                  <a:pt x="16717" y="13071"/>
                </a:lnTo>
                <a:lnTo>
                  <a:pt x="16785" y="12755"/>
                </a:lnTo>
                <a:lnTo>
                  <a:pt x="16852" y="12419"/>
                </a:lnTo>
                <a:lnTo>
                  <a:pt x="16953" y="12140"/>
                </a:lnTo>
                <a:lnTo>
                  <a:pt x="17088" y="11898"/>
                </a:lnTo>
                <a:lnTo>
                  <a:pt x="17212" y="11675"/>
                </a:lnTo>
                <a:lnTo>
                  <a:pt x="17370" y="11470"/>
                </a:lnTo>
                <a:lnTo>
                  <a:pt x="17516" y="11284"/>
                </a:lnTo>
                <a:lnTo>
                  <a:pt x="17696" y="11135"/>
                </a:lnTo>
                <a:lnTo>
                  <a:pt x="17865" y="11042"/>
                </a:lnTo>
                <a:lnTo>
                  <a:pt x="18033" y="10930"/>
                </a:lnTo>
                <a:lnTo>
                  <a:pt x="18213" y="10893"/>
                </a:lnTo>
                <a:lnTo>
                  <a:pt x="18382" y="10893"/>
                </a:lnTo>
                <a:lnTo>
                  <a:pt x="18551" y="10967"/>
                </a:lnTo>
                <a:lnTo>
                  <a:pt x="18708" y="11042"/>
                </a:lnTo>
                <a:lnTo>
                  <a:pt x="18855" y="11172"/>
                </a:lnTo>
                <a:lnTo>
                  <a:pt x="19012" y="11358"/>
                </a:lnTo>
                <a:lnTo>
                  <a:pt x="19136" y="11600"/>
                </a:lnTo>
                <a:lnTo>
                  <a:pt x="19271" y="11861"/>
                </a:lnTo>
                <a:lnTo>
                  <a:pt x="19440" y="12028"/>
                </a:lnTo>
                <a:lnTo>
                  <a:pt x="19608" y="12177"/>
                </a:lnTo>
                <a:lnTo>
                  <a:pt x="19822" y="12289"/>
                </a:lnTo>
                <a:lnTo>
                  <a:pt x="20025" y="12289"/>
                </a:lnTo>
                <a:lnTo>
                  <a:pt x="20238" y="12289"/>
                </a:lnTo>
                <a:lnTo>
                  <a:pt x="20452" y="12215"/>
                </a:lnTo>
                <a:lnTo>
                  <a:pt x="20643" y="12103"/>
                </a:lnTo>
                <a:lnTo>
                  <a:pt x="20846" y="11973"/>
                </a:lnTo>
                <a:lnTo>
                  <a:pt x="21037" y="11786"/>
                </a:lnTo>
                <a:lnTo>
                  <a:pt x="21206" y="11563"/>
                </a:lnTo>
                <a:lnTo>
                  <a:pt x="21363" y="11321"/>
                </a:lnTo>
                <a:lnTo>
                  <a:pt x="21465" y="11079"/>
                </a:lnTo>
                <a:lnTo>
                  <a:pt x="21577" y="10744"/>
                </a:lnTo>
                <a:lnTo>
                  <a:pt x="21622" y="10427"/>
                </a:lnTo>
                <a:lnTo>
                  <a:pt x="21645" y="10111"/>
                </a:lnTo>
                <a:lnTo>
                  <a:pt x="21622" y="9608"/>
                </a:lnTo>
                <a:lnTo>
                  <a:pt x="21577" y="9142"/>
                </a:lnTo>
                <a:lnTo>
                  <a:pt x="21465" y="8751"/>
                </a:lnTo>
                <a:lnTo>
                  <a:pt x="21363" y="8397"/>
                </a:lnTo>
                <a:lnTo>
                  <a:pt x="21206" y="8062"/>
                </a:lnTo>
                <a:lnTo>
                  <a:pt x="21037" y="7820"/>
                </a:lnTo>
                <a:lnTo>
                  <a:pt x="20846" y="7597"/>
                </a:lnTo>
                <a:lnTo>
                  <a:pt x="20643" y="7429"/>
                </a:lnTo>
                <a:lnTo>
                  <a:pt x="20452" y="7317"/>
                </a:lnTo>
                <a:lnTo>
                  <a:pt x="20238" y="7206"/>
                </a:lnTo>
                <a:lnTo>
                  <a:pt x="20025" y="7168"/>
                </a:lnTo>
                <a:lnTo>
                  <a:pt x="19822" y="7206"/>
                </a:lnTo>
                <a:lnTo>
                  <a:pt x="19608" y="7243"/>
                </a:lnTo>
                <a:lnTo>
                  <a:pt x="19440" y="7355"/>
                </a:lnTo>
                <a:lnTo>
                  <a:pt x="19271" y="7504"/>
                </a:lnTo>
                <a:lnTo>
                  <a:pt x="19136" y="7708"/>
                </a:lnTo>
                <a:lnTo>
                  <a:pt x="19012" y="7895"/>
                </a:lnTo>
                <a:lnTo>
                  <a:pt x="18832" y="8025"/>
                </a:lnTo>
                <a:lnTo>
                  <a:pt x="18663" y="8174"/>
                </a:lnTo>
                <a:lnTo>
                  <a:pt x="18472" y="8248"/>
                </a:lnTo>
                <a:lnTo>
                  <a:pt x="18270" y="8286"/>
                </a:lnTo>
                <a:lnTo>
                  <a:pt x="18078" y="8323"/>
                </a:lnTo>
                <a:lnTo>
                  <a:pt x="17887" y="8323"/>
                </a:lnTo>
                <a:lnTo>
                  <a:pt x="17696" y="8248"/>
                </a:lnTo>
                <a:lnTo>
                  <a:pt x="17493" y="8174"/>
                </a:lnTo>
                <a:lnTo>
                  <a:pt x="17302" y="8062"/>
                </a:lnTo>
                <a:lnTo>
                  <a:pt x="17133" y="7969"/>
                </a:lnTo>
                <a:lnTo>
                  <a:pt x="16976" y="7783"/>
                </a:lnTo>
                <a:lnTo>
                  <a:pt x="16852" y="7597"/>
                </a:lnTo>
                <a:lnTo>
                  <a:pt x="16740" y="7429"/>
                </a:lnTo>
                <a:lnTo>
                  <a:pt x="16672" y="7168"/>
                </a:lnTo>
                <a:lnTo>
                  <a:pt x="16638" y="6926"/>
                </a:lnTo>
                <a:lnTo>
                  <a:pt x="16616" y="6498"/>
                </a:lnTo>
                <a:lnTo>
                  <a:pt x="16616" y="5772"/>
                </a:lnTo>
                <a:lnTo>
                  <a:pt x="16650" y="4915"/>
                </a:lnTo>
                <a:lnTo>
                  <a:pt x="16695" y="3928"/>
                </a:lnTo>
                <a:lnTo>
                  <a:pt x="16762" y="2960"/>
                </a:lnTo>
                <a:lnTo>
                  <a:pt x="16830" y="1992"/>
                </a:lnTo>
                <a:lnTo>
                  <a:pt x="16908" y="1173"/>
                </a:lnTo>
                <a:lnTo>
                  <a:pt x="16976" y="521"/>
                </a:lnTo>
                <a:lnTo>
                  <a:pt x="16953" y="521"/>
                </a:lnTo>
                <a:lnTo>
                  <a:pt x="16931" y="521"/>
                </a:lnTo>
                <a:lnTo>
                  <a:pt x="16267" y="484"/>
                </a:lnTo>
                <a:lnTo>
                  <a:pt x="15637" y="428"/>
                </a:lnTo>
                <a:lnTo>
                  <a:pt x="15063" y="353"/>
                </a:lnTo>
                <a:lnTo>
                  <a:pt x="14523" y="279"/>
                </a:lnTo>
                <a:lnTo>
                  <a:pt x="14040" y="167"/>
                </a:lnTo>
                <a:lnTo>
                  <a:pt x="13635" y="93"/>
                </a:lnTo>
                <a:lnTo>
                  <a:pt x="13331" y="18"/>
                </a:lnTo>
                <a:lnTo>
                  <a:pt x="13117" y="18"/>
                </a:lnTo>
                <a:lnTo>
                  <a:pt x="12982" y="18"/>
                </a:lnTo>
                <a:lnTo>
                  <a:pt x="12858" y="130"/>
                </a:lnTo>
                <a:lnTo>
                  <a:pt x="12723" y="279"/>
                </a:lnTo>
                <a:lnTo>
                  <a:pt x="12622" y="446"/>
                </a:lnTo>
                <a:lnTo>
                  <a:pt x="12510" y="670"/>
                </a:lnTo>
                <a:lnTo>
                  <a:pt x="12419" y="912"/>
                </a:lnTo>
                <a:lnTo>
                  <a:pt x="12363" y="1210"/>
                </a:lnTo>
                <a:lnTo>
                  <a:pt x="12318" y="1526"/>
                </a:lnTo>
                <a:lnTo>
                  <a:pt x="12273" y="1843"/>
                </a:lnTo>
                <a:lnTo>
                  <a:pt x="12251" y="2215"/>
                </a:lnTo>
                <a:lnTo>
                  <a:pt x="12273" y="2532"/>
                </a:lnTo>
                <a:lnTo>
                  <a:pt x="12318" y="2886"/>
                </a:lnTo>
                <a:lnTo>
                  <a:pt x="12386" y="3240"/>
                </a:lnTo>
                <a:lnTo>
                  <a:pt x="12464" y="3556"/>
                </a:lnTo>
                <a:lnTo>
                  <a:pt x="12577" y="3891"/>
                </a:lnTo>
                <a:lnTo>
                  <a:pt x="12746" y="4171"/>
                </a:lnTo>
                <a:lnTo>
                  <a:pt x="12926" y="4487"/>
                </a:lnTo>
                <a:lnTo>
                  <a:pt x="13050" y="4860"/>
                </a:lnTo>
                <a:lnTo>
                  <a:pt x="13162" y="5251"/>
                </a:lnTo>
                <a:lnTo>
                  <a:pt x="13218" y="5604"/>
                </a:lnTo>
                <a:lnTo>
                  <a:pt x="13263" y="5995"/>
                </a:lnTo>
                <a:lnTo>
                  <a:pt x="13241" y="6386"/>
                </a:lnTo>
                <a:lnTo>
                  <a:pt x="13218" y="6740"/>
                </a:lnTo>
                <a:lnTo>
                  <a:pt x="13139" y="7094"/>
                </a:lnTo>
                <a:lnTo>
                  <a:pt x="13050" y="7429"/>
                </a:lnTo>
                <a:lnTo>
                  <a:pt x="12903" y="7746"/>
                </a:lnTo>
                <a:lnTo>
                  <a:pt x="12723" y="8025"/>
                </a:lnTo>
                <a:lnTo>
                  <a:pt x="12532" y="8286"/>
                </a:lnTo>
                <a:lnTo>
                  <a:pt x="12318" y="8491"/>
                </a:lnTo>
                <a:lnTo>
                  <a:pt x="12060" y="8677"/>
                </a:lnTo>
                <a:lnTo>
                  <a:pt x="11756" y="8788"/>
                </a:lnTo>
                <a:lnTo>
                  <a:pt x="11452" y="8826"/>
                </a:lnTo>
                <a:lnTo>
                  <a:pt x="11283" y="8826"/>
                </a:lnTo>
                <a:lnTo>
                  <a:pt x="11126" y="8826"/>
                </a:lnTo>
                <a:lnTo>
                  <a:pt x="11002" y="8788"/>
                </a:lnTo>
                <a:lnTo>
                  <a:pt x="10845" y="8714"/>
                </a:lnTo>
                <a:lnTo>
                  <a:pt x="10721" y="8640"/>
                </a:lnTo>
                <a:lnTo>
                  <a:pt x="10608" y="8565"/>
                </a:lnTo>
                <a:lnTo>
                  <a:pt x="10485" y="8453"/>
                </a:lnTo>
                <a:lnTo>
                  <a:pt x="10372" y="8323"/>
                </a:lnTo>
                <a:lnTo>
                  <a:pt x="10181" y="8062"/>
                </a:lnTo>
                <a:lnTo>
                  <a:pt x="10035" y="7746"/>
                </a:lnTo>
                <a:lnTo>
                  <a:pt x="9900" y="7392"/>
                </a:lnTo>
                <a:lnTo>
                  <a:pt x="9787" y="7001"/>
                </a:lnTo>
                <a:lnTo>
                  <a:pt x="9731" y="6610"/>
                </a:lnTo>
                <a:lnTo>
                  <a:pt x="9686" y="6219"/>
                </a:lnTo>
                <a:lnTo>
                  <a:pt x="9663" y="5772"/>
                </a:lnTo>
                <a:lnTo>
                  <a:pt x="9686" y="5381"/>
                </a:lnTo>
                <a:lnTo>
                  <a:pt x="9753" y="4990"/>
                </a:lnTo>
                <a:lnTo>
                  <a:pt x="9832" y="4636"/>
                </a:lnTo>
                <a:lnTo>
                  <a:pt x="9945" y="4320"/>
                </a:lnTo>
                <a:lnTo>
                  <a:pt x="10068" y="4022"/>
                </a:lnTo>
                <a:lnTo>
                  <a:pt x="10203" y="3817"/>
                </a:lnTo>
                <a:lnTo>
                  <a:pt x="10316" y="3593"/>
                </a:lnTo>
                <a:lnTo>
                  <a:pt x="10395" y="3351"/>
                </a:lnTo>
                <a:lnTo>
                  <a:pt x="10462" y="3109"/>
                </a:lnTo>
                <a:lnTo>
                  <a:pt x="10507" y="2848"/>
                </a:lnTo>
                <a:lnTo>
                  <a:pt x="10530" y="2606"/>
                </a:lnTo>
                <a:lnTo>
                  <a:pt x="10507" y="2346"/>
                </a:lnTo>
                <a:lnTo>
                  <a:pt x="10462" y="2141"/>
                </a:lnTo>
                <a:lnTo>
                  <a:pt x="10395" y="1880"/>
                </a:lnTo>
                <a:lnTo>
                  <a:pt x="10293" y="1638"/>
                </a:lnTo>
                <a:lnTo>
                  <a:pt x="10158" y="1415"/>
                </a:lnTo>
                <a:lnTo>
                  <a:pt x="9967" y="1210"/>
                </a:lnTo>
                <a:lnTo>
                  <a:pt x="9753" y="986"/>
                </a:lnTo>
                <a:lnTo>
                  <a:pt x="9495" y="819"/>
                </a:lnTo>
                <a:lnTo>
                  <a:pt x="9191" y="670"/>
                </a:lnTo>
                <a:lnTo>
                  <a:pt x="8842" y="521"/>
                </a:lnTo>
                <a:lnTo>
                  <a:pt x="8471" y="446"/>
                </a:lnTo>
                <a:lnTo>
                  <a:pt x="7998" y="428"/>
                </a:lnTo>
                <a:lnTo>
                  <a:pt x="7413" y="428"/>
                </a:lnTo>
                <a:lnTo>
                  <a:pt x="6817" y="446"/>
                </a:lnTo>
                <a:lnTo>
                  <a:pt x="6187" y="521"/>
                </a:lnTo>
                <a:lnTo>
                  <a:pt x="5602" y="633"/>
                </a:lnTo>
                <a:lnTo>
                  <a:pt x="5107" y="744"/>
                </a:lnTo>
                <a:lnTo>
                  <a:pt x="4725" y="856"/>
                </a:lnTo>
                <a:lnTo>
                  <a:pt x="4848" y="1564"/>
                </a:lnTo>
                <a:lnTo>
                  <a:pt x="5028" y="2495"/>
                </a:lnTo>
                <a:lnTo>
                  <a:pt x="5175" y="3556"/>
                </a:lnTo>
                <a:lnTo>
                  <a:pt x="5298" y="4673"/>
                </a:lnTo>
                <a:lnTo>
                  <a:pt x="5343" y="5213"/>
                </a:lnTo>
                <a:lnTo>
                  <a:pt x="5388" y="5753"/>
                </a:lnTo>
                <a:lnTo>
                  <a:pt x="5411" y="6275"/>
                </a:lnTo>
                <a:lnTo>
                  <a:pt x="5411" y="6740"/>
                </a:lnTo>
                <a:lnTo>
                  <a:pt x="5366" y="7168"/>
                </a:lnTo>
                <a:lnTo>
                  <a:pt x="5321" y="7541"/>
                </a:lnTo>
                <a:lnTo>
                  <a:pt x="5287" y="7708"/>
                </a:lnTo>
                <a:lnTo>
                  <a:pt x="5242" y="7857"/>
                </a:lnTo>
                <a:lnTo>
                  <a:pt x="5197" y="7969"/>
                </a:lnTo>
                <a:lnTo>
                  <a:pt x="5130" y="8062"/>
                </a:lnTo>
                <a:lnTo>
                  <a:pt x="5006" y="8248"/>
                </a:lnTo>
                <a:lnTo>
                  <a:pt x="4848" y="8397"/>
                </a:lnTo>
                <a:lnTo>
                  <a:pt x="4725" y="8528"/>
                </a:lnTo>
                <a:lnTo>
                  <a:pt x="4567" y="8640"/>
                </a:lnTo>
                <a:lnTo>
                  <a:pt x="4421" y="8714"/>
                </a:lnTo>
                <a:lnTo>
                  <a:pt x="4263" y="8751"/>
                </a:lnTo>
                <a:lnTo>
                  <a:pt x="4095" y="8788"/>
                </a:lnTo>
                <a:lnTo>
                  <a:pt x="3948" y="8788"/>
                </a:lnTo>
                <a:lnTo>
                  <a:pt x="3791" y="8751"/>
                </a:lnTo>
                <a:lnTo>
                  <a:pt x="3667" y="8714"/>
                </a:lnTo>
                <a:lnTo>
                  <a:pt x="3510" y="8677"/>
                </a:lnTo>
                <a:lnTo>
                  <a:pt x="3386" y="8602"/>
                </a:lnTo>
                <a:lnTo>
                  <a:pt x="3251" y="8491"/>
                </a:lnTo>
                <a:lnTo>
                  <a:pt x="3127" y="8360"/>
                </a:lnTo>
                <a:lnTo>
                  <a:pt x="3015" y="8248"/>
                </a:lnTo>
                <a:lnTo>
                  <a:pt x="2925" y="8062"/>
                </a:lnTo>
                <a:lnTo>
                  <a:pt x="2778" y="7857"/>
                </a:lnTo>
                <a:lnTo>
                  <a:pt x="2610" y="7671"/>
                </a:lnTo>
                <a:lnTo>
                  <a:pt x="2407" y="7541"/>
                </a:lnTo>
                <a:lnTo>
                  <a:pt x="2171" y="7466"/>
                </a:lnTo>
                <a:lnTo>
                  <a:pt x="1957" y="7429"/>
                </a:lnTo>
                <a:lnTo>
                  <a:pt x="1698" y="7429"/>
                </a:lnTo>
                <a:lnTo>
                  <a:pt x="1462" y="7466"/>
                </a:lnTo>
                <a:lnTo>
                  <a:pt x="1226" y="7559"/>
                </a:lnTo>
                <a:lnTo>
                  <a:pt x="989" y="7708"/>
                </a:lnTo>
                <a:lnTo>
                  <a:pt x="776" y="7932"/>
                </a:lnTo>
                <a:lnTo>
                  <a:pt x="551" y="8211"/>
                </a:lnTo>
                <a:lnTo>
                  <a:pt x="382" y="8528"/>
                </a:lnTo>
                <a:lnTo>
                  <a:pt x="315" y="8714"/>
                </a:lnTo>
                <a:lnTo>
                  <a:pt x="236" y="8919"/>
                </a:lnTo>
                <a:lnTo>
                  <a:pt x="191" y="9142"/>
                </a:lnTo>
                <a:lnTo>
                  <a:pt x="123" y="9347"/>
                </a:lnTo>
                <a:lnTo>
                  <a:pt x="78" y="9608"/>
                </a:lnTo>
                <a:lnTo>
                  <a:pt x="56" y="9887"/>
                </a:lnTo>
                <a:lnTo>
                  <a:pt x="33" y="10185"/>
                </a:lnTo>
                <a:lnTo>
                  <a:pt x="33" y="10464"/>
                </a:lnTo>
                <a:lnTo>
                  <a:pt x="33" y="10706"/>
                </a:lnTo>
                <a:lnTo>
                  <a:pt x="56" y="10967"/>
                </a:lnTo>
                <a:lnTo>
                  <a:pt x="78" y="11172"/>
                </a:lnTo>
                <a:lnTo>
                  <a:pt x="123" y="11395"/>
                </a:lnTo>
                <a:lnTo>
                  <a:pt x="168" y="11600"/>
                </a:lnTo>
                <a:lnTo>
                  <a:pt x="236" y="11786"/>
                </a:lnTo>
                <a:lnTo>
                  <a:pt x="292" y="11973"/>
                </a:lnTo>
                <a:lnTo>
                  <a:pt x="382" y="12140"/>
                </a:lnTo>
                <a:lnTo>
                  <a:pt x="540" y="12419"/>
                </a:lnTo>
                <a:lnTo>
                  <a:pt x="731" y="12680"/>
                </a:lnTo>
                <a:lnTo>
                  <a:pt x="944" y="12866"/>
                </a:lnTo>
                <a:lnTo>
                  <a:pt x="1158" y="12997"/>
                </a:lnTo>
                <a:lnTo>
                  <a:pt x="1395" y="13108"/>
                </a:lnTo>
                <a:lnTo>
                  <a:pt x="1608" y="13183"/>
                </a:lnTo>
                <a:lnTo>
                  <a:pt x="1856" y="13183"/>
                </a:lnTo>
                <a:lnTo>
                  <a:pt x="2070" y="13146"/>
                </a:lnTo>
                <a:lnTo>
                  <a:pt x="2261" y="13071"/>
                </a:lnTo>
                <a:lnTo>
                  <a:pt x="2430" y="12960"/>
                </a:lnTo>
                <a:lnTo>
                  <a:pt x="2587" y="12792"/>
                </a:lnTo>
                <a:lnTo>
                  <a:pt x="2688" y="12606"/>
                </a:lnTo>
                <a:lnTo>
                  <a:pt x="2801" y="12419"/>
                </a:lnTo>
                <a:lnTo>
                  <a:pt x="2925" y="12289"/>
                </a:lnTo>
                <a:lnTo>
                  <a:pt x="3082" y="12177"/>
                </a:lnTo>
                <a:lnTo>
                  <a:pt x="3228" y="12103"/>
                </a:lnTo>
                <a:lnTo>
                  <a:pt x="3408" y="12103"/>
                </a:lnTo>
                <a:lnTo>
                  <a:pt x="3577" y="12103"/>
                </a:lnTo>
                <a:lnTo>
                  <a:pt x="3723" y="12177"/>
                </a:lnTo>
                <a:lnTo>
                  <a:pt x="3903" y="12252"/>
                </a:lnTo>
                <a:lnTo>
                  <a:pt x="4072" y="12364"/>
                </a:lnTo>
                <a:lnTo>
                  <a:pt x="4230" y="12494"/>
                </a:lnTo>
                <a:lnTo>
                  <a:pt x="4353" y="12643"/>
                </a:lnTo>
                <a:lnTo>
                  <a:pt x="4488" y="12829"/>
                </a:lnTo>
                <a:lnTo>
                  <a:pt x="4567" y="13034"/>
                </a:lnTo>
                <a:lnTo>
                  <a:pt x="4657" y="13257"/>
                </a:lnTo>
                <a:lnTo>
                  <a:pt x="4702" y="13462"/>
                </a:lnTo>
                <a:lnTo>
                  <a:pt x="4725" y="13686"/>
                </a:lnTo>
                <a:lnTo>
                  <a:pt x="4702" y="14282"/>
                </a:lnTo>
                <a:lnTo>
                  <a:pt x="4657" y="15045"/>
                </a:lnTo>
                <a:lnTo>
                  <a:pt x="4612" y="15976"/>
                </a:lnTo>
                <a:lnTo>
                  <a:pt x="4590" y="16926"/>
                </a:lnTo>
                <a:lnTo>
                  <a:pt x="4567" y="17968"/>
                </a:lnTo>
                <a:lnTo>
                  <a:pt x="4567" y="19011"/>
                </a:lnTo>
                <a:lnTo>
                  <a:pt x="4590" y="19514"/>
                </a:lnTo>
                <a:lnTo>
                  <a:pt x="4612" y="19980"/>
                </a:lnTo>
                <a:lnTo>
                  <a:pt x="4657" y="20426"/>
                </a:lnTo>
                <a:lnTo>
                  <a:pt x="4725" y="20836"/>
                </a:lnTo>
                <a:lnTo>
                  <a:pt x="4848" y="20929"/>
                </a:lnTo>
                <a:lnTo>
                  <a:pt x="5040" y="21004"/>
                </a:lnTo>
                <a:lnTo>
                  <a:pt x="5265" y="21078"/>
                </a:lnTo>
                <a:lnTo>
                  <a:pt x="5478" y="21115"/>
                </a:lnTo>
                <a:lnTo>
                  <a:pt x="6041" y="21115"/>
                </a:lnTo>
                <a:lnTo>
                  <a:pt x="6637" y="21078"/>
                </a:lnTo>
                <a:lnTo>
                  <a:pt x="7312" y="21004"/>
                </a:lnTo>
                <a:lnTo>
                  <a:pt x="7998" y="20929"/>
                </a:lnTo>
                <a:lnTo>
                  <a:pt x="8696" y="20855"/>
                </a:lnTo>
                <a:lnTo>
                  <a:pt x="9360" y="20836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>
        <p:nvSpPr>
          <p:cNvPr id="7" name="Puzzle3"/>
          <p:cNvSpPr>
            <a:spLocks noEditPoints="1" noChangeArrowheads="1"/>
          </p:cNvSpPr>
          <p:nvPr/>
        </p:nvSpPr>
        <p:spPr bwMode="auto">
          <a:xfrm>
            <a:off x="4643730" y="597996"/>
            <a:ext cx="1012316" cy="1221887"/>
          </a:xfrm>
          <a:custGeom>
            <a:avLst/>
            <a:gdLst>
              <a:gd name="T0" fmla="*/ 10391 w 21600"/>
              <a:gd name="T1" fmla="*/ 15806 h 21600"/>
              <a:gd name="T2" fmla="*/ 20551 w 21600"/>
              <a:gd name="T3" fmla="*/ 21088 h 21600"/>
              <a:gd name="T4" fmla="*/ 13180 w 21600"/>
              <a:gd name="T5" fmla="*/ 13801 h 21600"/>
              <a:gd name="T6" fmla="*/ 20551 w 21600"/>
              <a:gd name="T7" fmla="*/ 7025 h 21600"/>
              <a:gd name="T8" fmla="*/ 10500 w 21600"/>
              <a:gd name="T9" fmla="*/ 52 h 21600"/>
              <a:gd name="T10" fmla="*/ 692 w 21600"/>
              <a:gd name="T11" fmla="*/ 6802 h 21600"/>
              <a:gd name="T12" fmla="*/ 8064 w 21600"/>
              <a:gd name="T13" fmla="*/ 13526 h 21600"/>
              <a:gd name="T14" fmla="*/ 692 w 21600"/>
              <a:gd name="T15" fmla="*/ 21088 h 21600"/>
              <a:gd name="T16" fmla="*/ 2273 w 21600"/>
              <a:gd name="T17" fmla="*/ 7719 h 21600"/>
              <a:gd name="T18" fmla="*/ 19149 w 21600"/>
              <a:gd name="T19" fmla="*/ 20237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6625" y="20892"/>
                </a:moveTo>
                <a:lnTo>
                  <a:pt x="7105" y="21023"/>
                </a:lnTo>
                <a:lnTo>
                  <a:pt x="7513" y="21088"/>
                </a:lnTo>
                <a:lnTo>
                  <a:pt x="7922" y="21115"/>
                </a:lnTo>
                <a:lnTo>
                  <a:pt x="8242" y="21115"/>
                </a:lnTo>
                <a:lnTo>
                  <a:pt x="8544" y="21062"/>
                </a:lnTo>
                <a:lnTo>
                  <a:pt x="8810" y="20997"/>
                </a:lnTo>
                <a:lnTo>
                  <a:pt x="9023" y="20892"/>
                </a:lnTo>
                <a:lnTo>
                  <a:pt x="9148" y="20761"/>
                </a:lnTo>
                <a:lnTo>
                  <a:pt x="9290" y="20616"/>
                </a:lnTo>
                <a:lnTo>
                  <a:pt x="9361" y="20459"/>
                </a:lnTo>
                <a:lnTo>
                  <a:pt x="9396" y="20289"/>
                </a:lnTo>
                <a:lnTo>
                  <a:pt x="9396" y="20092"/>
                </a:lnTo>
                <a:lnTo>
                  <a:pt x="9325" y="19909"/>
                </a:lnTo>
                <a:lnTo>
                  <a:pt x="9219" y="19738"/>
                </a:lnTo>
                <a:lnTo>
                  <a:pt x="9094" y="19555"/>
                </a:lnTo>
                <a:lnTo>
                  <a:pt x="8917" y="19384"/>
                </a:lnTo>
                <a:lnTo>
                  <a:pt x="8650" y="19162"/>
                </a:lnTo>
                <a:lnTo>
                  <a:pt x="8437" y="18900"/>
                </a:lnTo>
                <a:lnTo>
                  <a:pt x="8277" y="18624"/>
                </a:lnTo>
                <a:lnTo>
                  <a:pt x="8135" y="18349"/>
                </a:lnTo>
                <a:lnTo>
                  <a:pt x="8028" y="18048"/>
                </a:lnTo>
                <a:lnTo>
                  <a:pt x="7993" y="17746"/>
                </a:lnTo>
                <a:lnTo>
                  <a:pt x="7993" y="17471"/>
                </a:lnTo>
                <a:lnTo>
                  <a:pt x="8028" y="17169"/>
                </a:lnTo>
                <a:lnTo>
                  <a:pt x="8135" y="16920"/>
                </a:lnTo>
                <a:lnTo>
                  <a:pt x="8277" y="16671"/>
                </a:lnTo>
                <a:lnTo>
                  <a:pt x="8366" y="16540"/>
                </a:lnTo>
                <a:lnTo>
                  <a:pt x="8473" y="16409"/>
                </a:lnTo>
                <a:lnTo>
                  <a:pt x="8615" y="16317"/>
                </a:lnTo>
                <a:lnTo>
                  <a:pt x="8739" y="16213"/>
                </a:lnTo>
                <a:lnTo>
                  <a:pt x="8881" y="16134"/>
                </a:lnTo>
                <a:lnTo>
                  <a:pt x="9059" y="16055"/>
                </a:lnTo>
                <a:lnTo>
                  <a:pt x="9254" y="15990"/>
                </a:lnTo>
                <a:lnTo>
                  <a:pt x="9432" y="15911"/>
                </a:lnTo>
                <a:lnTo>
                  <a:pt x="9663" y="15885"/>
                </a:lnTo>
                <a:lnTo>
                  <a:pt x="9876" y="15833"/>
                </a:lnTo>
                <a:lnTo>
                  <a:pt x="10142" y="15806"/>
                </a:lnTo>
                <a:lnTo>
                  <a:pt x="10391" y="15806"/>
                </a:lnTo>
                <a:lnTo>
                  <a:pt x="10728" y="15806"/>
                </a:lnTo>
                <a:lnTo>
                  <a:pt x="10995" y="15806"/>
                </a:lnTo>
                <a:lnTo>
                  <a:pt x="11279" y="15833"/>
                </a:lnTo>
                <a:lnTo>
                  <a:pt x="11546" y="15885"/>
                </a:lnTo>
                <a:lnTo>
                  <a:pt x="11776" y="15937"/>
                </a:lnTo>
                <a:lnTo>
                  <a:pt x="12025" y="15990"/>
                </a:lnTo>
                <a:lnTo>
                  <a:pt x="12221" y="16055"/>
                </a:lnTo>
                <a:lnTo>
                  <a:pt x="12434" y="16134"/>
                </a:lnTo>
                <a:lnTo>
                  <a:pt x="12611" y="16213"/>
                </a:lnTo>
                <a:lnTo>
                  <a:pt x="12771" y="16317"/>
                </a:lnTo>
                <a:lnTo>
                  <a:pt x="12913" y="16409"/>
                </a:lnTo>
                <a:lnTo>
                  <a:pt x="13038" y="16514"/>
                </a:lnTo>
                <a:lnTo>
                  <a:pt x="13251" y="16737"/>
                </a:lnTo>
                <a:lnTo>
                  <a:pt x="13428" y="16986"/>
                </a:lnTo>
                <a:lnTo>
                  <a:pt x="13517" y="17248"/>
                </a:lnTo>
                <a:lnTo>
                  <a:pt x="13588" y="17523"/>
                </a:lnTo>
                <a:lnTo>
                  <a:pt x="13588" y="17799"/>
                </a:lnTo>
                <a:lnTo>
                  <a:pt x="13517" y="18074"/>
                </a:lnTo>
                <a:lnTo>
                  <a:pt x="13428" y="18323"/>
                </a:lnTo>
                <a:lnTo>
                  <a:pt x="13286" y="18572"/>
                </a:lnTo>
                <a:lnTo>
                  <a:pt x="13109" y="18808"/>
                </a:lnTo>
                <a:lnTo>
                  <a:pt x="12878" y="19031"/>
                </a:lnTo>
                <a:lnTo>
                  <a:pt x="12434" y="19411"/>
                </a:lnTo>
                <a:lnTo>
                  <a:pt x="12132" y="19738"/>
                </a:lnTo>
                <a:lnTo>
                  <a:pt x="12025" y="19856"/>
                </a:lnTo>
                <a:lnTo>
                  <a:pt x="11919" y="20014"/>
                </a:lnTo>
                <a:lnTo>
                  <a:pt x="11883" y="20132"/>
                </a:lnTo>
                <a:lnTo>
                  <a:pt x="11883" y="20263"/>
                </a:lnTo>
                <a:lnTo>
                  <a:pt x="11883" y="20394"/>
                </a:lnTo>
                <a:lnTo>
                  <a:pt x="11954" y="20485"/>
                </a:lnTo>
                <a:lnTo>
                  <a:pt x="12061" y="20590"/>
                </a:lnTo>
                <a:lnTo>
                  <a:pt x="12185" y="20695"/>
                </a:lnTo>
                <a:lnTo>
                  <a:pt x="12327" y="20787"/>
                </a:lnTo>
                <a:lnTo>
                  <a:pt x="12540" y="20892"/>
                </a:lnTo>
                <a:lnTo>
                  <a:pt x="12771" y="20997"/>
                </a:lnTo>
                <a:lnTo>
                  <a:pt x="13073" y="21088"/>
                </a:lnTo>
                <a:lnTo>
                  <a:pt x="13428" y="21193"/>
                </a:lnTo>
                <a:lnTo>
                  <a:pt x="13873" y="21298"/>
                </a:lnTo>
                <a:lnTo>
                  <a:pt x="14317" y="21390"/>
                </a:lnTo>
                <a:lnTo>
                  <a:pt x="14778" y="21468"/>
                </a:lnTo>
                <a:lnTo>
                  <a:pt x="15294" y="21547"/>
                </a:lnTo>
                <a:lnTo>
                  <a:pt x="15809" y="21600"/>
                </a:lnTo>
                <a:lnTo>
                  <a:pt x="16359" y="21652"/>
                </a:lnTo>
                <a:lnTo>
                  <a:pt x="16875" y="21678"/>
                </a:lnTo>
                <a:lnTo>
                  <a:pt x="17407" y="21678"/>
                </a:lnTo>
                <a:lnTo>
                  <a:pt x="17958" y="21678"/>
                </a:lnTo>
                <a:lnTo>
                  <a:pt x="18473" y="21652"/>
                </a:lnTo>
                <a:lnTo>
                  <a:pt x="18953" y="21573"/>
                </a:lnTo>
                <a:lnTo>
                  <a:pt x="19397" y="21495"/>
                </a:lnTo>
                <a:lnTo>
                  <a:pt x="19841" y="21390"/>
                </a:lnTo>
                <a:lnTo>
                  <a:pt x="20214" y="21272"/>
                </a:lnTo>
                <a:lnTo>
                  <a:pt x="20551" y="21088"/>
                </a:lnTo>
                <a:lnTo>
                  <a:pt x="20480" y="20787"/>
                </a:lnTo>
                <a:lnTo>
                  <a:pt x="20409" y="20485"/>
                </a:lnTo>
                <a:lnTo>
                  <a:pt x="20356" y="20158"/>
                </a:lnTo>
                <a:lnTo>
                  <a:pt x="20356" y="19804"/>
                </a:lnTo>
                <a:lnTo>
                  <a:pt x="20321" y="19083"/>
                </a:lnTo>
                <a:lnTo>
                  <a:pt x="20356" y="18349"/>
                </a:lnTo>
                <a:lnTo>
                  <a:pt x="20409" y="17641"/>
                </a:lnTo>
                <a:lnTo>
                  <a:pt x="20480" y="17012"/>
                </a:lnTo>
                <a:lnTo>
                  <a:pt x="20551" y="16488"/>
                </a:lnTo>
                <a:lnTo>
                  <a:pt x="20551" y="16055"/>
                </a:lnTo>
                <a:lnTo>
                  <a:pt x="20551" y="15911"/>
                </a:lnTo>
                <a:lnTo>
                  <a:pt x="20445" y="15754"/>
                </a:lnTo>
                <a:lnTo>
                  <a:pt x="20356" y="15610"/>
                </a:lnTo>
                <a:lnTo>
                  <a:pt x="20178" y="15452"/>
                </a:lnTo>
                <a:lnTo>
                  <a:pt x="20001" y="15334"/>
                </a:lnTo>
                <a:lnTo>
                  <a:pt x="19770" y="15230"/>
                </a:lnTo>
                <a:lnTo>
                  <a:pt x="19521" y="15125"/>
                </a:lnTo>
                <a:lnTo>
                  <a:pt x="19290" y="15059"/>
                </a:lnTo>
                <a:lnTo>
                  <a:pt x="19024" y="15007"/>
                </a:lnTo>
                <a:lnTo>
                  <a:pt x="18740" y="14954"/>
                </a:lnTo>
                <a:lnTo>
                  <a:pt x="18509" y="14954"/>
                </a:lnTo>
                <a:lnTo>
                  <a:pt x="18225" y="14954"/>
                </a:lnTo>
                <a:lnTo>
                  <a:pt x="17994" y="15007"/>
                </a:lnTo>
                <a:lnTo>
                  <a:pt x="17763" y="15085"/>
                </a:lnTo>
                <a:lnTo>
                  <a:pt x="17550" y="15177"/>
                </a:lnTo>
                <a:lnTo>
                  <a:pt x="17372" y="15308"/>
                </a:lnTo>
                <a:lnTo>
                  <a:pt x="17176" y="15426"/>
                </a:lnTo>
                <a:lnTo>
                  <a:pt x="16928" y="15557"/>
                </a:lnTo>
                <a:lnTo>
                  <a:pt x="16661" y="15636"/>
                </a:lnTo>
                <a:lnTo>
                  <a:pt x="16359" y="15688"/>
                </a:lnTo>
                <a:lnTo>
                  <a:pt x="16022" y="15715"/>
                </a:lnTo>
                <a:lnTo>
                  <a:pt x="15667" y="15688"/>
                </a:lnTo>
                <a:lnTo>
                  <a:pt x="15294" y="15662"/>
                </a:lnTo>
                <a:lnTo>
                  <a:pt x="14956" y="15583"/>
                </a:lnTo>
                <a:lnTo>
                  <a:pt x="14619" y="15479"/>
                </a:lnTo>
                <a:lnTo>
                  <a:pt x="14281" y="15334"/>
                </a:lnTo>
                <a:lnTo>
                  <a:pt x="13961" y="15177"/>
                </a:lnTo>
                <a:lnTo>
                  <a:pt x="13695" y="14981"/>
                </a:lnTo>
                <a:lnTo>
                  <a:pt x="13588" y="14850"/>
                </a:lnTo>
                <a:lnTo>
                  <a:pt x="13482" y="14732"/>
                </a:lnTo>
                <a:lnTo>
                  <a:pt x="13393" y="14600"/>
                </a:lnTo>
                <a:lnTo>
                  <a:pt x="13322" y="14456"/>
                </a:lnTo>
                <a:lnTo>
                  <a:pt x="13251" y="14299"/>
                </a:lnTo>
                <a:lnTo>
                  <a:pt x="13215" y="14155"/>
                </a:lnTo>
                <a:lnTo>
                  <a:pt x="13180" y="13971"/>
                </a:lnTo>
                <a:lnTo>
                  <a:pt x="13180" y="13801"/>
                </a:lnTo>
                <a:lnTo>
                  <a:pt x="13180" y="13591"/>
                </a:lnTo>
                <a:lnTo>
                  <a:pt x="13215" y="13395"/>
                </a:lnTo>
                <a:lnTo>
                  <a:pt x="13251" y="13198"/>
                </a:lnTo>
                <a:lnTo>
                  <a:pt x="13322" y="13015"/>
                </a:lnTo>
                <a:lnTo>
                  <a:pt x="13393" y="12870"/>
                </a:lnTo>
                <a:lnTo>
                  <a:pt x="13482" y="12713"/>
                </a:lnTo>
                <a:lnTo>
                  <a:pt x="13588" y="12569"/>
                </a:lnTo>
                <a:lnTo>
                  <a:pt x="13730" y="12438"/>
                </a:lnTo>
                <a:lnTo>
                  <a:pt x="13997" y="12215"/>
                </a:lnTo>
                <a:lnTo>
                  <a:pt x="14334" y="12005"/>
                </a:lnTo>
                <a:lnTo>
                  <a:pt x="14690" y="11861"/>
                </a:lnTo>
                <a:lnTo>
                  <a:pt x="15063" y="11756"/>
                </a:lnTo>
                <a:lnTo>
                  <a:pt x="15436" y="11678"/>
                </a:lnTo>
                <a:lnTo>
                  <a:pt x="15809" y="11638"/>
                </a:lnTo>
                <a:lnTo>
                  <a:pt x="16182" y="11638"/>
                </a:lnTo>
                <a:lnTo>
                  <a:pt x="16555" y="11678"/>
                </a:lnTo>
                <a:lnTo>
                  <a:pt x="16910" y="11730"/>
                </a:lnTo>
                <a:lnTo>
                  <a:pt x="17248" y="11835"/>
                </a:lnTo>
                <a:lnTo>
                  <a:pt x="17514" y="11966"/>
                </a:lnTo>
                <a:lnTo>
                  <a:pt x="17763" y="12110"/>
                </a:lnTo>
                <a:lnTo>
                  <a:pt x="17887" y="12215"/>
                </a:lnTo>
                <a:lnTo>
                  <a:pt x="18065" y="12307"/>
                </a:lnTo>
                <a:lnTo>
                  <a:pt x="18260" y="12412"/>
                </a:lnTo>
                <a:lnTo>
                  <a:pt x="18438" y="12464"/>
                </a:lnTo>
                <a:lnTo>
                  <a:pt x="18669" y="12543"/>
                </a:lnTo>
                <a:lnTo>
                  <a:pt x="18882" y="12569"/>
                </a:lnTo>
                <a:lnTo>
                  <a:pt x="19113" y="12595"/>
                </a:lnTo>
                <a:lnTo>
                  <a:pt x="19361" y="12608"/>
                </a:lnTo>
                <a:lnTo>
                  <a:pt x="19592" y="12608"/>
                </a:lnTo>
                <a:lnTo>
                  <a:pt x="19841" y="12595"/>
                </a:lnTo>
                <a:lnTo>
                  <a:pt x="20072" y="12543"/>
                </a:lnTo>
                <a:lnTo>
                  <a:pt x="20321" y="12490"/>
                </a:lnTo>
                <a:lnTo>
                  <a:pt x="20551" y="12438"/>
                </a:lnTo>
                <a:lnTo>
                  <a:pt x="20800" y="12333"/>
                </a:lnTo>
                <a:lnTo>
                  <a:pt x="20996" y="12241"/>
                </a:lnTo>
                <a:lnTo>
                  <a:pt x="21244" y="12110"/>
                </a:lnTo>
                <a:lnTo>
                  <a:pt x="21298" y="12032"/>
                </a:lnTo>
                <a:lnTo>
                  <a:pt x="21404" y="11966"/>
                </a:lnTo>
                <a:lnTo>
                  <a:pt x="21475" y="11861"/>
                </a:lnTo>
                <a:lnTo>
                  <a:pt x="21511" y="11730"/>
                </a:lnTo>
                <a:lnTo>
                  <a:pt x="21617" y="11481"/>
                </a:lnTo>
                <a:lnTo>
                  <a:pt x="21653" y="11180"/>
                </a:lnTo>
                <a:lnTo>
                  <a:pt x="21653" y="10826"/>
                </a:lnTo>
                <a:lnTo>
                  <a:pt x="21653" y="10472"/>
                </a:lnTo>
                <a:lnTo>
                  <a:pt x="21582" y="10092"/>
                </a:lnTo>
                <a:lnTo>
                  <a:pt x="21511" y="9725"/>
                </a:lnTo>
                <a:lnTo>
                  <a:pt x="21298" y="8912"/>
                </a:lnTo>
                <a:lnTo>
                  <a:pt x="21067" y="8191"/>
                </a:lnTo>
                <a:lnTo>
                  <a:pt x="20800" y="7536"/>
                </a:lnTo>
                <a:lnTo>
                  <a:pt x="20551" y="7025"/>
                </a:lnTo>
                <a:lnTo>
                  <a:pt x="20001" y="7103"/>
                </a:lnTo>
                <a:lnTo>
                  <a:pt x="19432" y="7156"/>
                </a:lnTo>
                <a:lnTo>
                  <a:pt x="18846" y="7208"/>
                </a:lnTo>
                <a:lnTo>
                  <a:pt x="18225" y="7208"/>
                </a:lnTo>
                <a:lnTo>
                  <a:pt x="17656" y="7208"/>
                </a:lnTo>
                <a:lnTo>
                  <a:pt x="17070" y="7182"/>
                </a:lnTo>
                <a:lnTo>
                  <a:pt x="16484" y="7156"/>
                </a:lnTo>
                <a:lnTo>
                  <a:pt x="15986" y="7103"/>
                </a:lnTo>
                <a:lnTo>
                  <a:pt x="14992" y="6999"/>
                </a:lnTo>
                <a:lnTo>
                  <a:pt x="14210" y="6907"/>
                </a:lnTo>
                <a:lnTo>
                  <a:pt x="13695" y="6828"/>
                </a:lnTo>
                <a:lnTo>
                  <a:pt x="13517" y="6802"/>
                </a:lnTo>
                <a:lnTo>
                  <a:pt x="13073" y="6645"/>
                </a:lnTo>
                <a:lnTo>
                  <a:pt x="12700" y="6474"/>
                </a:lnTo>
                <a:lnTo>
                  <a:pt x="12363" y="6304"/>
                </a:lnTo>
                <a:lnTo>
                  <a:pt x="12132" y="6094"/>
                </a:lnTo>
                <a:lnTo>
                  <a:pt x="11919" y="5871"/>
                </a:lnTo>
                <a:lnTo>
                  <a:pt x="11776" y="5649"/>
                </a:lnTo>
                <a:lnTo>
                  <a:pt x="11688" y="5413"/>
                </a:lnTo>
                <a:lnTo>
                  <a:pt x="11617" y="5190"/>
                </a:lnTo>
                <a:lnTo>
                  <a:pt x="11617" y="4941"/>
                </a:lnTo>
                <a:lnTo>
                  <a:pt x="11652" y="4718"/>
                </a:lnTo>
                <a:lnTo>
                  <a:pt x="11723" y="4482"/>
                </a:lnTo>
                <a:lnTo>
                  <a:pt x="11812" y="4285"/>
                </a:lnTo>
                <a:lnTo>
                  <a:pt x="11919" y="4089"/>
                </a:lnTo>
                <a:lnTo>
                  <a:pt x="12096" y="3905"/>
                </a:lnTo>
                <a:lnTo>
                  <a:pt x="12292" y="3735"/>
                </a:lnTo>
                <a:lnTo>
                  <a:pt x="12505" y="3604"/>
                </a:lnTo>
                <a:lnTo>
                  <a:pt x="12700" y="3460"/>
                </a:lnTo>
                <a:lnTo>
                  <a:pt x="12878" y="3250"/>
                </a:lnTo>
                <a:lnTo>
                  <a:pt x="13038" y="3027"/>
                </a:lnTo>
                <a:lnTo>
                  <a:pt x="13180" y="2752"/>
                </a:lnTo>
                <a:lnTo>
                  <a:pt x="13286" y="2477"/>
                </a:lnTo>
                <a:lnTo>
                  <a:pt x="13322" y="2175"/>
                </a:lnTo>
                <a:lnTo>
                  <a:pt x="13357" y="1874"/>
                </a:lnTo>
                <a:lnTo>
                  <a:pt x="13286" y="1572"/>
                </a:lnTo>
                <a:lnTo>
                  <a:pt x="13180" y="1271"/>
                </a:lnTo>
                <a:lnTo>
                  <a:pt x="13038" y="983"/>
                </a:lnTo>
                <a:lnTo>
                  <a:pt x="12949" y="865"/>
                </a:lnTo>
                <a:lnTo>
                  <a:pt x="12807" y="733"/>
                </a:lnTo>
                <a:lnTo>
                  <a:pt x="12665" y="616"/>
                </a:lnTo>
                <a:lnTo>
                  <a:pt x="12505" y="511"/>
                </a:lnTo>
                <a:lnTo>
                  <a:pt x="12327" y="406"/>
                </a:lnTo>
                <a:lnTo>
                  <a:pt x="12132" y="314"/>
                </a:lnTo>
                <a:lnTo>
                  <a:pt x="11883" y="235"/>
                </a:lnTo>
                <a:lnTo>
                  <a:pt x="11652" y="183"/>
                </a:lnTo>
                <a:lnTo>
                  <a:pt x="11368" y="104"/>
                </a:lnTo>
                <a:lnTo>
                  <a:pt x="11101" y="78"/>
                </a:lnTo>
                <a:lnTo>
                  <a:pt x="10800" y="52"/>
                </a:lnTo>
                <a:lnTo>
                  <a:pt x="10444" y="52"/>
                </a:lnTo>
                <a:lnTo>
                  <a:pt x="10142" y="52"/>
                </a:lnTo>
                <a:lnTo>
                  <a:pt x="9840" y="78"/>
                </a:lnTo>
                <a:lnTo>
                  <a:pt x="9574" y="104"/>
                </a:lnTo>
                <a:lnTo>
                  <a:pt x="9325" y="157"/>
                </a:lnTo>
                <a:lnTo>
                  <a:pt x="9094" y="209"/>
                </a:lnTo>
                <a:lnTo>
                  <a:pt x="8846" y="262"/>
                </a:lnTo>
                <a:lnTo>
                  <a:pt x="8650" y="340"/>
                </a:lnTo>
                <a:lnTo>
                  <a:pt x="8437" y="432"/>
                </a:lnTo>
                <a:lnTo>
                  <a:pt x="8277" y="511"/>
                </a:lnTo>
                <a:lnTo>
                  <a:pt x="8100" y="616"/>
                </a:lnTo>
                <a:lnTo>
                  <a:pt x="7957" y="707"/>
                </a:lnTo>
                <a:lnTo>
                  <a:pt x="7833" y="838"/>
                </a:lnTo>
                <a:lnTo>
                  <a:pt x="7620" y="1061"/>
                </a:lnTo>
                <a:lnTo>
                  <a:pt x="7442" y="1336"/>
                </a:lnTo>
                <a:lnTo>
                  <a:pt x="7353" y="1599"/>
                </a:lnTo>
                <a:lnTo>
                  <a:pt x="7318" y="1900"/>
                </a:lnTo>
                <a:lnTo>
                  <a:pt x="7318" y="2175"/>
                </a:lnTo>
                <a:lnTo>
                  <a:pt x="7353" y="2450"/>
                </a:lnTo>
                <a:lnTo>
                  <a:pt x="7442" y="2726"/>
                </a:lnTo>
                <a:lnTo>
                  <a:pt x="7620" y="2975"/>
                </a:lnTo>
                <a:lnTo>
                  <a:pt x="7833" y="3198"/>
                </a:lnTo>
                <a:lnTo>
                  <a:pt x="8064" y="3433"/>
                </a:lnTo>
                <a:lnTo>
                  <a:pt x="8295" y="3630"/>
                </a:lnTo>
                <a:lnTo>
                  <a:pt x="8508" y="3853"/>
                </a:lnTo>
                <a:lnTo>
                  <a:pt x="8686" y="4089"/>
                </a:lnTo>
                <a:lnTo>
                  <a:pt x="8775" y="4312"/>
                </a:lnTo>
                <a:lnTo>
                  <a:pt x="8846" y="4561"/>
                </a:lnTo>
                <a:lnTo>
                  <a:pt x="8846" y="4810"/>
                </a:lnTo>
                <a:lnTo>
                  <a:pt x="8810" y="5059"/>
                </a:lnTo>
                <a:lnTo>
                  <a:pt x="8721" y="5295"/>
                </a:lnTo>
                <a:lnTo>
                  <a:pt x="8579" y="5544"/>
                </a:lnTo>
                <a:lnTo>
                  <a:pt x="8366" y="5766"/>
                </a:lnTo>
                <a:lnTo>
                  <a:pt x="8135" y="5976"/>
                </a:lnTo>
                <a:lnTo>
                  <a:pt x="7833" y="6199"/>
                </a:lnTo>
                <a:lnTo>
                  <a:pt x="7478" y="6369"/>
                </a:lnTo>
                <a:lnTo>
                  <a:pt x="7069" y="6527"/>
                </a:lnTo>
                <a:lnTo>
                  <a:pt x="6590" y="6671"/>
                </a:lnTo>
                <a:lnTo>
                  <a:pt x="6092" y="6802"/>
                </a:lnTo>
                <a:lnTo>
                  <a:pt x="5684" y="6802"/>
                </a:lnTo>
                <a:lnTo>
                  <a:pt x="5133" y="6802"/>
                </a:lnTo>
                <a:lnTo>
                  <a:pt x="4547" y="6802"/>
                </a:lnTo>
                <a:lnTo>
                  <a:pt x="3872" y="6802"/>
                </a:lnTo>
                <a:lnTo>
                  <a:pt x="3144" y="6802"/>
                </a:lnTo>
                <a:lnTo>
                  <a:pt x="2362" y="6802"/>
                </a:lnTo>
                <a:lnTo>
                  <a:pt x="1545" y="6802"/>
                </a:lnTo>
                <a:lnTo>
                  <a:pt x="692" y="6802"/>
                </a:lnTo>
                <a:lnTo>
                  <a:pt x="586" y="7234"/>
                </a:lnTo>
                <a:lnTo>
                  <a:pt x="461" y="7837"/>
                </a:lnTo>
                <a:lnTo>
                  <a:pt x="355" y="8493"/>
                </a:lnTo>
                <a:lnTo>
                  <a:pt x="248" y="9187"/>
                </a:lnTo>
                <a:lnTo>
                  <a:pt x="142" y="9869"/>
                </a:lnTo>
                <a:lnTo>
                  <a:pt x="106" y="10498"/>
                </a:lnTo>
                <a:lnTo>
                  <a:pt x="106" y="10983"/>
                </a:lnTo>
                <a:lnTo>
                  <a:pt x="106" y="11311"/>
                </a:lnTo>
                <a:lnTo>
                  <a:pt x="213" y="11481"/>
                </a:lnTo>
                <a:lnTo>
                  <a:pt x="319" y="11651"/>
                </a:lnTo>
                <a:lnTo>
                  <a:pt x="497" y="11783"/>
                </a:lnTo>
                <a:lnTo>
                  <a:pt x="692" y="11914"/>
                </a:lnTo>
                <a:lnTo>
                  <a:pt x="941" y="12032"/>
                </a:lnTo>
                <a:lnTo>
                  <a:pt x="1207" y="12110"/>
                </a:lnTo>
                <a:lnTo>
                  <a:pt x="1509" y="12189"/>
                </a:lnTo>
                <a:lnTo>
                  <a:pt x="1794" y="12241"/>
                </a:lnTo>
                <a:lnTo>
                  <a:pt x="2131" y="12267"/>
                </a:lnTo>
                <a:lnTo>
                  <a:pt x="2433" y="12281"/>
                </a:lnTo>
                <a:lnTo>
                  <a:pt x="2735" y="12267"/>
                </a:lnTo>
                <a:lnTo>
                  <a:pt x="3055" y="12241"/>
                </a:lnTo>
                <a:lnTo>
                  <a:pt x="3357" y="12189"/>
                </a:lnTo>
                <a:lnTo>
                  <a:pt x="3623" y="12084"/>
                </a:lnTo>
                <a:lnTo>
                  <a:pt x="3872" y="11979"/>
                </a:lnTo>
                <a:lnTo>
                  <a:pt x="4103" y="11861"/>
                </a:lnTo>
                <a:lnTo>
                  <a:pt x="4316" y="11704"/>
                </a:lnTo>
                <a:lnTo>
                  <a:pt x="4582" y="11612"/>
                </a:lnTo>
                <a:lnTo>
                  <a:pt x="4849" y="11533"/>
                </a:lnTo>
                <a:lnTo>
                  <a:pt x="5169" y="11507"/>
                </a:lnTo>
                <a:lnTo>
                  <a:pt x="5506" y="11481"/>
                </a:lnTo>
                <a:lnTo>
                  <a:pt x="5808" y="11507"/>
                </a:lnTo>
                <a:lnTo>
                  <a:pt x="6146" y="11560"/>
                </a:lnTo>
                <a:lnTo>
                  <a:pt x="6501" y="11651"/>
                </a:lnTo>
                <a:lnTo>
                  <a:pt x="6803" y="11783"/>
                </a:lnTo>
                <a:lnTo>
                  <a:pt x="7105" y="11940"/>
                </a:lnTo>
                <a:lnTo>
                  <a:pt x="7353" y="12110"/>
                </a:lnTo>
                <a:lnTo>
                  <a:pt x="7584" y="12333"/>
                </a:lnTo>
                <a:lnTo>
                  <a:pt x="7798" y="12595"/>
                </a:lnTo>
                <a:lnTo>
                  <a:pt x="7922" y="12870"/>
                </a:lnTo>
                <a:lnTo>
                  <a:pt x="8028" y="13198"/>
                </a:lnTo>
                <a:lnTo>
                  <a:pt x="8064" y="13526"/>
                </a:lnTo>
                <a:lnTo>
                  <a:pt x="8028" y="13775"/>
                </a:lnTo>
                <a:lnTo>
                  <a:pt x="7922" y="13998"/>
                </a:lnTo>
                <a:lnTo>
                  <a:pt x="7798" y="14220"/>
                </a:lnTo>
                <a:lnTo>
                  <a:pt x="7584" y="14404"/>
                </a:lnTo>
                <a:lnTo>
                  <a:pt x="7353" y="14574"/>
                </a:lnTo>
                <a:lnTo>
                  <a:pt x="7105" y="14732"/>
                </a:lnTo>
                <a:lnTo>
                  <a:pt x="6803" y="14850"/>
                </a:lnTo>
                <a:lnTo>
                  <a:pt x="6501" y="14954"/>
                </a:lnTo>
                <a:lnTo>
                  <a:pt x="6146" y="15033"/>
                </a:lnTo>
                <a:lnTo>
                  <a:pt x="5808" y="15085"/>
                </a:lnTo>
                <a:lnTo>
                  <a:pt x="5506" y="15085"/>
                </a:lnTo>
                <a:lnTo>
                  <a:pt x="5169" y="15059"/>
                </a:lnTo>
                <a:lnTo>
                  <a:pt x="4849" y="15007"/>
                </a:lnTo>
                <a:lnTo>
                  <a:pt x="4582" y="14902"/>
                </a:lnTo>
                <a:lnTo>
                  <a:pt x="4316" y="14784"/>
                </a:lnTo>
                <a:lnTo>
                  <a:pt x="4103" y="14600"/>
                </a:lnTo>
                <a:lnTo>
                  <a:pt x="3907" y="14430"/>
                </a:lnTo>
                <a:lnTo>
                  <a:pt x="3659" y="14299"/>
                </a:lnTo>
                <a:lnTo>
                  <a:pt x="3428" y="14194"/>
                </a:lnTo>
                <a:lnTo>
                  <a:pt x="3179" y="14129"/>
                </a:lnTo>
                <a:lnTo>
                  <a:pt x="2913" y="14102"/>
                </a:lnTo>
                <a:lnTo>
                  <a:pt x="2646" y="14102"/>
                </a:lnTo>
                <a:lnTo>
                  <a:pt x="2362" y="14129"/>
                </a:lnTo>
                <a:lnTo>
                  <a:pt x="2096" y="14168"/>
                </a:lnTo>
                <a:lnTo>
                  <a:pt x="1811" y="14273"/>
                </a:lnTo>
                <a:lnTo>
                  <a:pt x="1545" y="14378"/>
                </a:lnTo>
                <a:lnTo>
                  <a:pt x="1314" y="14496"/>
                </a:lnTo>
                <a:lnTo>
                  <a:pt x="1065" y="14653"/>
                </a:lnTo>
                <a:lnTo>
                  <a:pt x="870" y="14797"/>
                </a:lnTo>
                <a:lnTo>
                  <a:pt x="657" y="14981"/>
                </a:lnTo>
                <a:lnTo>
                  <a:pt x="497" y="15177"/>
                </a:lnTo>
                <a:lnTo>
                  <a:pt x="390" y="15413"/>
                </a:lnTo>
                <a:lnTo>
                  <a:pt x="284" y="15636"/>
                </a:lnTo>
                <a:lnTo>
                  <a:pt x="248" y="15911"/>
                </a:lnTo>
                <a:lnTo>
                  <a:pt x="284" y="16239"/>
                </a:lnTo>
                <a:lnTo>
                  <a:pt x="319" y="16566"/>
                </a:lnTo>
                <a:lnTo>
                  <a:pt x="497" y="17340"/>
                </a:lnTo>
                <a:lnTo>
                  <a:pt x="692" y="18152"/>
                </a:lnTo>
                <a:lnTo>
                  <a:pt x="799" y="18559"/>
                </a:lnTo>
                <a:lnTo>
                  <a:pt x="905" y="18978"/>
                </a:lnTo>
                <a:lnTo>
                  <a:pt x="959" y="19384"/>
                </a:lnTo>
                <a:lnTo>
                  <a:pt x="994" y="19791"/>
                </a:lnTo>
                <a:lnTo>
                  <a:pt x="994" y="20132"/>
                </a:lnTo>
                <a:lnTo>
                  <a:pt x="959" y="20485"/>
                </a:lnTo>
                <a:lnTo>
                  <a:pt x="941" y="20669"/>
                </a:lnTo>
                <a:lnTo>
                  <a:pt x="870" y="20813"/>
                </a:lnTo>
                <a:lnTo>
                  <a:pt x="799" y="20970"/>
                </a:lnTo>
                <a:lnTo>
                  <a:pt x="692" y="21088"/>
                </a:lnTo>
                <a:lnTo>
                  <a:pt x="1474" y="20997"/>
                </a:lnTo>
                <a:lnTo>
                  <a:pt x="2291" y="20866"/>
                </a:lnTo>
                <a:lnTo>
                  <a:pt x="3108" y="20787"/>
                </a:lnTo>
                <a:lnTo>
                  <a:pt x="3907" y="20721"/>
                </a:lnTo>
                <a:lnTo>
                  <a:pt x="4653" y="20695"/>
                </a:lnTo>
                <a:lnTo>
                  <a:pt x="5364" y="20695"/>
                </a:lnTo>
                <a:lnTo>
                  <a:pt x="5701" y="20721"/>
                </a:lnTo>
                <a:lnTo>
                  <a:pt x="6057" y="20761"/>
                </a:lnTo>
                <a:lnTo>
                  <a:pt x="6323" y="20813"/>
                </a:lnTo>
                <a:lnTo>
                  <a:pt x="6625" y="20892"/>
                </a:lnTo>
                <a:close/>
              </a:path>
            </a:pathLst>
          </a:custGeom>
          <a:solidFill>
            <a:srgbClr val="FFCC99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8" name="Puzzle2"/>
          <p:cNvSpPr>
            <a:spLocks noEditPoints="1" noChangeArrowheads="1"/>
          </p:cNvSpPr>
          <p:nvPr/>
        </p:nvSpPr>
        <p:spPr bwMode="auto">
          <a:xfrm>
            <a:off x="4348895" y="1487656"/>
            <a:ext cx="1615707" cy="1112935"/>
          </a:xfrm>
          <a:custGeom>
            <a:avLst/>
            <a:gdLst>
              <a:gd name="T0" fmla="*/ 11 w 21600"/>
              <a:gd name="T1" fmla="*/ 13386 h 21600"/>
              <a:gd name="T2" fmla="*/ 4202 w 21600"/>
              <a:gd name="T3" fmla="*/ 21161 h 21600"/>
              <a:gd name="T4" fmla="*/ 10400 w 21600"/>
              <a:gd name="T5" fmla="*/ 13909 h 21600"/>
              <a:gd name="T6" fmla="*/ 16821 w 21600"/>
              <a:gd name="T7" fmla="*/ 21190 h 21600"/>
              <a:gd name="T8" fmla="*/ 21600 w 21600"/>
              <a:gd name="T9" fmla="*/ 15083 h 21600"/>
              <a:gd name="T10" fmla="*/ 16889 w 21600"/>
              <a:gd name="T11" fmla="*/ 5739 h 21600"/>
              <a:gd name="T12" fmla="*/ 10800 w 21600"/>
              <a:gd name="T13" fmla="*/ 28 h 21600"/>
              <a:gd name="T14" fmla="*/ 4202 w 21600"/>
              <a:gd name="T15" fmla="*/ 5894 h 21600"/>
              <a:gd name="T16" fmla="*/ 5388 w 21600"/>
              <a:gd name="T17" fmla="*/ 6742 h 21600"/>
              <a:gd name="T18" fmla="*/ 16177 w 21600"/>
              <a:gd name="T19" fmla="*/ 20441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4247" y="12354"/>
                </a:moveTo>
                <a:lnTo>
                  <a:pt x="4134" y="12468"/>
                </a:lnTo>
                <a:lnTo>
                  <a:pt x="4010" y="12581"/>
                </a:lnTo>
                <a:lnTo>
                  <a:pt x="3897" y="12637"/>
                </a:lnTo>
                <a:lnTo>
                  <a:pt x="3773" y="12694"/>
                </a:lnTo>
                <a:lnTo>
                  <a:pt x="3637" y="12694"/>
                </a:lnTo>
                <a:lnTo>
                  <a:pt x="3524" y="12694"/>
                </a:lnTo>
                <a:lnTo>
                  <a:pt x="3400" y="12665"/>
                </a:lnTo>
                <a:lnTo>
                  <a:pt x="3287" y="12609"/>
                </a:lnTo>
                <a:lnTo>
                  <a:pt x="3027" y="12496"/>
                </a:lnTo>
                <a:lnTo>
                  <a:pt x="2790" y="12340"/>
                </a:lnTo>
                <a:lnTo>
                  <a:pt x="2530" y="12142"/>
                </a:lnTo>
                <a:lnTo>
                  <a:pt x="2293" y="11987"/>
                </a:lnTo>
                <a:lnTo>
                  <a:pt x="2033" y="11817"/>
                </a:lnTo>
                <a:lnTo>
                  <a:pt x="1773" y="11676"/>
                </a:lnTo>
                <a:lnTo>
                  <a:pt x="1638" y="11662"/>
                </a:lnTo>
                <a:lnTo>
                  <a:pt x="1513" y="11634"/>
                </a:lnTo>
                <a:lnTo>
                  <a:pt x="1378" y="11634"/>
                </a:lnTo>
                <a:lnTo>
                  <a:pt x="1253" y="11634"/>
                </a:lnTo>
                <a:lnTo>
                  <a:pt x="1118" y="11662"/>
                </a:lnTo>
                <a:lnTo>
                  <a:pt x="971" y="11732"/>
                </a:lnTo>
                <a:lnTo>
                  <a:pt x="835" y="11817"/>
                </a:lnTo>
                <a:lnTo>
                  <a:pt x="711" y="11959"/>
                </a:lnTo>
                <a:lnTo>
                  <a:pt x="553" y="12086"/>
                </a:lnTo>
                <a:lnTo>
                  <a:pt x="429" y="12284"/>
                </a:lnTo>
                <a:lnTo>
                  <a:pt x="271" y="12524"/>
                </a:lnTo>
                <a:lnTo>
                  <a:pt x="146" y="12793"/>
                </a:lnTo>
                <a:lnTo>
                  <a:pt x="79" y="12962"/>
                </a:lnTo>
                <a:lnTo>
                  <a:pt x="33" y="13146"/>
                </a:lnTo>
                <a:lnTo>
                  <a:pt x="11" y="13386"/>
                </a:lnTo>
                <a:lnTo>
                  <a:pt x="11" y="13641"/>
                </a:lnTo>
                <a:lnTo>
                  <a:pt x="33" y="13881"/>
                </a:lnTo>
                <a:lnTo>
                  <a:pt x="101" y="14150"/>
                </a:lnTo>
                <a:lnTo>
                  <a:pt x="192" y="14404"/>
                </a:lnTo>
                <a:lnTo>
                  <a:pt x="293" y="14645"/>
                </a:lnTo>
                <a:lnTo>
                  <a:pt x="451" y="14857"/>
                </a:lnTo>
                <a:lnTo>
                  <a:pt x="621" y="15054"/>
                </a:lnTo>
                <a:lnTo>
                  <a:pt x="734" y="15125"/>
                </a:lnTo>
                <a:lnTo>
                  <a:pt x="835" y="15210"/>
                </a:lnTo>
                <a:lnTo>
                  <a:pt x="948" y="15267"/>
                </a:lnTo>
                <a:lnTo>
                  <a:pt x="1084" y="15323"/>
                </a:lnTo>
                <a:lnTo>
                  <a:pt x="1208" y="15351"/>
                </a:lnTo>
                <a:lnTo>
                  <a:pt x="1355" y="15380"/>
                </a:lnTo>
                <a:lnTo>
                  <a:pt x="1513" y="15380"/>
                </a:lnTo>
                <a:lnTo>
                  <a:pt x="1683" y="15380"/>
                </a:lnTo>
                <a:lnTo>
                  <a:pt x="1864" y="15351"/>
                </a:lnTo>
                <a:lnTo>
                  <a:pt x="2033" y="15323"/>
                </a:lnTo>
                <a:lnTo>
                  <a:pt x="2225" y="15238"/>
                </a:lnTo>
                <a:lnTo>
                  <a:pt x="2428" y="15153"/>
                </a:lnTo>
                <a:lnTo>
                  <a:pt x="2745" y="15026"/>
                </a:lnTo>
                <a:lnTo>
                  <a:pt x="3005" y="14913"/>
                </a:lnTo>
                <a:lnTo>
                  <a:pt x="3264" y="14828"/>
                </a:lnTo>
                <a:lnTo>
                  <a:pt x="3513" y="14800"/>
                </a:lnTo>
                <a:lnTo>
                  <a:pt x="3615" y="14828"/>
                </a:lnTo>
                <a:lnTo>
                  <a:pt x="3728" y="14857"/>
                </a:lnTo>
                <a:lnTo>
                  <a:pt x="3807" y="14913"/>
                </a:lnTo>
                <a:lnTo>
                  <a:pt x="3920" y="14998"/>
                </a:lnTo>
                <a:lnTo>
                  <a:pt x="4010" y="15097"/>
                </a:lnTo>
                <a:lnTo>
                  <a:pt x="4089" y="15238"/>
                </a:lnTo>
                <a:lnTo>
                  <a:pt x="4179" y="15408"/>
                </a:lnTo>
                <a:lnTo>
                  <a:pt x="4247" y="15620"/>
                </a:lnTo>
                <a:lnTo>
                  <a:pt x="4326" y="15860"/>
                </a:lnTo>
                <a:lnTo>
                  <a:pt x="4394" y="16129"/>
                </a:lnTo>
                <a:lnTo>
                  <a:pt x="4439" y="16440"/>
                </a:lnTo>
                <a:lnTo>
                  <a:pt x="4507" y="16737"/>
                </a:lnTo>
                <a:lnTo>
                  <a:pt x="4552" y="17090"/>
                </a:lnTo>
                <a:lnTo>
                  <a:pt x="4575" y="17443"/>
                </a:lnTo>
                <a:lnTo>
                  <a:pt x="4586" y="17825"/>
                </a:lnTo>
                <a:lnTo>
                  <a:pt x="4586" y="18193"/>
                </a:lnTo>
                <a:lnTo>
                  <a:pt x="4586" y="18574"/>
                </a:lnTo>
                <a:lnTo>
                  <a:pt x="4586" y="18984"/>
                </a:lnTo>
                <a:lnTo>
                  <a:pt x="4552" y="19366"/>
                </a:lnTo>
                <a:lnTo>
                  <a:pt x="4507" y="19748"/>
                </a:lnTo>
                <a:lnTo>
                  <a:pt x="4462" y="20129"/>
                </a:lnTo>
                <a:lnTo>
                  <a:pt x="4371" y="20483"/>
                </a:lnTo>
                <a:lnTo>
                  <a:pt x="4292" y="20836"/>
                </a:lnTo>
                <a:lnTo>
                  <a:pt x="4202" y="21161"/>
                </a:lnTo>
                <a:lnTo>
                  <a:pt x="4744" y="21161"/>
                </a:lnTo>
                <a:lnTo>
                  <a:pt x="5264" y="21161"/>
                </a:lnTo>
                <a:lnTo>
                  <a:pt x="5784" y="21161"/>
                </a:lnTo>
                <a:lnTo>
                  <a:pt x="6235" y="21161"/>
                </a:lnTo>
                <a:lnTo>
                  <a:pt x="6676" y="21161"/>
                </a:lnTo>
                <a:lnTo>
                  <a:pt x="7060" y="21161"/>
                </a:lnTo>
                <a:lnTo>
                  <a:pt x="7410" y="21161"/>
                </a:lnTo>
                <a:lnTo>
                  <a:pt x="7670" y="21161"/>
                </a:lnTo>
                <a:lnTo>
                  <a:pt x="8020" y="21020"/>
                </a:lnTo>
                <a:lnTo>
                  <a:pt x="8303" y="20893"/>
                </a:lnTo>
                <a:lnTo>
                  <a:pt x="8563" y="20695"/>
                </a:lnTo>
                <a:lnTo>
                  <a:pt x="8800" y="20511"/>
                </a:lnTo>
                <a:lnTo>
                  <a:pt x="8969" y="20285"/>
                </a:lnTo>
                <a:lnTo>
                  <a:pt x="9150" y="20045"/>
                </a:lnTo>
                <a:lnTo>
                  <a:pt x="9252" y="19804"/>
                </a:lnTo>
                <a:lnTo>
                  <a:pt x="9342" y="19550"/>
                </a:lnTo>
                <a:lnTo>
                  <a:pt x="9410" y="19281"/>
                </a:lnTo>
                <a:lnTo>
                  <a:pt x="9433" y="19013"/>
                </a:lnTo>
                <a:lnTo>
                  <a:pt x="9433" y="18744"/>
                </a:lnTo>
                <a:lnTo>
                  <a:pt x="9387" y="18504"/>
                </a:lnTo>
                <a:lnTo>
                  <a:pt x="9320" y="18221"/>
                </a:lnTo>
                <a:lnTo>
                  <a:pt x="9207" y="17981"/>
                </a:lnTo>
                <a:lnTo>
                  <a:pt x="9105" y="17740"/>
                </a:lnTo>
                <a:lnTo>
                  <a:pt x="8924" y="17514"/>
                </a:lnTo>
                <a:lnTo>
                  <a:pt x="8777" y="17274"/>
                </a:lnTo>
                <a:lnTo>
                  <a:pt x="8642" y="17034"/>
                </a:lnTo>
                <a:lnTo>
                  <a:pt x="8563" y="16765"/>
                </a:lnTo>
                <a:lnTo>
                  <a:pt x="8472" y="16468"/>
                </a:lnTo>
                <a:lnTo>
                  <a:pt x="8450" y="16157"/>
                </a:lnTo>
                <a:lnTo>
                  <a:pt x="8450" y="15860"/>
                </a:lnTo>
                <a:lnTo>
                  <a:pt x="8472" y="15563"/>
                </a:lnTo>
                <a:lnTo>
                  <a:pt x="8540" y="15267"/>
                </a:lnTo>
                <a:lnTo>
                  <a:pt x="8642" y="14998"/>
                </a:lnTo>
                <a:lnTo>
                  <a:pt x="8777" y="14729"/>
                </a:lnTo>
                <a:lnTo>
                  <a:pt x="8868" y="14616"/>
                </a:lnTo>
                <a:lnTo>
                  <a:pt x="8969" y="14475"/>
                </a:lnTo>
                <a:lnTo>
                  <a:pt x="9060" y="14376"/>
                </a:lnTo>
                <a:lnTo>
                  <a:pt x="9184" y="14291"/>
                </a:lnTo>
                <a:lnTo>
                  <a:pt x="9297" y="14206"/>
                </a:lnTo>
                <a:lnTo>
                  <a:pt x="9433" y="14121"/>
                </a:lnTo>
                <a:lnTo>
                  <a:pt x="9579" y="14051"/>
                </a:lnTo>
                <a:lnTo>
                  <a:pt x="9726" y="13994"/>
                </a:lnTo>
                <a:lnTo>
                  <a:pt x="9884" y="13938"/>
                </a:lnTo>
                <a:lnTo>
                  <a:pt x="10054" y="13909"/>
                </a:lnTo>
                <a:lnTo>
                  <a:pt x="10257" y="13881"/>
                </a:lnTo>
                <a:lnTo>
                  <a:pt x="10449" y="13881"/>
                </a:lnTo>
                <a:lnTo>
                  <a:pt x="10664" y="13881"/>
                </a:lnTo>
                <a:lnTo>
                  <a:pt x="10856" y="13909"/>
                </a:lnTo>
                <a:lnTo>
                  <a:pt x="11037" y="13966"/>
                </a:lnTo>
                <a:lnTo>
                  <a:pt x="11206" y="14023"/>
                </a:lnTo>
                <a:lnTo>
                  <a:pt x="11353" y="14093"/>
                </a:lnTo>
                <a:lnTo>
                  <a:pt x="11511" y="14178"/>
                </a:lnTo>
                <a:lnTo>
                  <a:pt x="11635" y="14263"/>
                </a:lnTo>
                <a:lnTo>
                  <a:pt x="11748" y="14376"/>
                </a:lnTo>
                <a:lnTo>
                  <a:pt x="11861" y="14475"/>
                </a:lnTo>
                <a:lnTo>
                  <a:pt x="11941" y="14616"/>
                </a:lnTo>
                <a:lnTo>
                  <a:pt x="12031" y="14758"/>
                </a:lnTo>
                <a:lnTo>
                  <a:pt x="12099" y="14885"/>
                </a:lnTo>
                <a:lnTo>
                  <a:pt x="12200" y="15210"/>
                </a:lnTo>
                <a:lnTo>
                  <a:pt x="12268" y="15507"/>
                </a:lnTo>
                <a:lnTo>
                  <a:pt x="12291" y="15832"/>
                </a:lnTo>
                <a:lnTo>
                  <a:pt x="12291" y="16157"/>
                </a:lnTo>
                <a:lnTo>
                  <a:pt x="12246" y="16482"/>
                </a:lnTo>
                <a:lnTo>
                  <a:pt x="12178" y="16807"/>
                </a:lnTo>
                <a:lnTo>
                  <a:pt x="12099" y="17090"/>
                </a:lnTo>
                <a:lnTo>
                  <a:pt x="12008" y="17330"/>
                </a:lnTo>
                <a:lnTo>
                  <a:pt x="11884" y="17542"/>
                </a:lnTo>
                <a:lnTo>
                  <a:pt x="11748" y="17712"/>
                </a:lnTo>
                <a:lnTo>
                  <a:pt x="11613" y="17839"/>
                </a:lnTo>
                <a:lnTo>
                  <a:pt x="11489" y="18037"/>
                </a:lnTo>
                <a:lnTo>
                  <a:pt x="11398" y="18221"/>
                </a:lnTo>
                <a:lnTo>
                  <a:pt x="11319" y="18447"/>
                </a:lnTo>
                <a:lnTo>
                  <a:pt x="11251" y="18659"/>
                </a:lnTo>
                <a:lnTo>
                  <a:pt x="11206" y="18900"/>
                </a:lnTo>
                <a:lnTo>
                  <a:pt x="11184" y="19154"/>
                </a:lnTo>
                <a:lnTo>
                  <a:pt x="11184" y="19423"/>
                </a:lnTo>
                <a:lnTo>
                  <a:pt x="11229" y="19663"/>
                </a:lnTo>
                <a:lnTo>
                  <a:pt x="11297" y="19903"/>
                </a:lnTo>
                <a:lnTo>
                  <a:pt x="11376" y="20158"/>
                </a:lnTo>
                <a:lnTo>
                  <a:pt x="11511" y="20398"/>
                </a:lnTo>
                <a:lnTo>
                  <a:pt x="11681" y="20610"/>
                </a:lnTo>
                <a:lnTo>
                  <a:pt x="11884" y="20808"/>
                </a:lnTo>
                <a:lnTo>
                  <a:pt x="12121" y="20992"/>
                </a:lnTo>
                <a:lnTo>
                  <a:pt x="12404" y="21161"/>
                </a:lnTo>
                <a:lnTo>
                  <a:pt x="12528" y="21190"/>
                </a:lnTo>
                <a:lnTo>
                  <a:pt x="12856" y="21274"/>
                </a:lnTo>
                <a:lnTo>
                  <a:pt x="13330" y="21373"/>
                </a:lnTo>
                <a:lnTo>
                  <a:pt x="13963" y="21486"/>
                </a:lnTo>
                <a:lnTo>
                  <a:pt x="14313" y="21543"/>
                </a:lnTo>
                <a:lnTo>
                  <a:pt x="14652" y="21571"/>
                </a:lnTo>
                <a:lnTo>
                  <a:pt x="15025" y="21600"/>
                </a:lnTo>
                <a:lnTo>
                  <a:pt x="15409" y="21600"/>
                </a:lnTo>
                <a:lnTo>
                  <a:pt x="15782" y="21600"/>
                </a:lnTo>
                <a:lnTo>
                  <a:pt x="16177" y="21571"/>
                </a:lnTo>
                <a:lnTo>
                  <a:pt x="16516" y="21486"/>
                </a:lnTo>
                <a:lnTo>
                  <a:pt x="16889" y="21402"/>
                </a:lnTo>
                <a:lnTo>
                  <a:pt x="16821" y="21190"/>
                </a:lnTo>
                <a:lnTo>
                  <a:pt x="16776" y="20935"/>
                </a:lnTo>
                <a:lnTo>
                  <a:pt x="16742" y="20667"/>
                </a:lnTo>
                <a:lnTo>
                  <a:pt x="16719" y="20370"/>
                </a:lnTo>
                <a:lnTo>
                  <a:pt x="16697" y="19719"/>
                </a:lnTo>
                <a:lnTo>
                  <a:pt x="16697" y="19013"/>
                </a:lnTo>
                <a:lnTo>
                  <a:pt x="16719" y="18306"/>
                </a:lnTo>
                <a:lnTo>
                  <a:pt x="16753" y="17599"/>
                </a:lnTo>
                <a:lnTo>
                  <a:pt x="16821" y="16949"/>
                </a:lnTo>
                <a:lnTo>
                  <a:pt x="16889" y="16383"/>
                </a:lnTo>
                <a:lnTo>
                  <a:pt x="16934" y="16129"/>
                </a:lnTo>
                <a:lnTo>
                  <a:pt x="17002" y="15945"/>
                </a:lnTo>
                <a:lnTo>
                  <a:pt x="17081" y="15790"/>
                </a:lnTo>
                <a:lnTo>
                  <a:pt x="17194" y="15648"/>
                </a:lnTo>
                <a:lnTo>
                  <a:pt x="17318" y="15563"/>
                </a:lnTo>
                <a:lnTo>
                  <a:pt x="17453" y="15507"/>
                </a:lnTo>
                <a:lnTo>
                  <a:pt x="17600" y="15450"/>
                </a:lnTo>
                <a:lnTo>
                  <a:pt x="17758" y="15450"/>
                </a:lnTo>
                <a:lnTo>
                  <a:pt x="17905" y="15479"/>
                </a:lnTo>
                <a:lnTo>
                  <a:pt x="18064" y="15535"/>
                </a:lnTo>
                <a:lnTo>
                  <a:pt x="18233" y="15620"/>
                </a:lnTo>
                <a:lnTo>
                  <a:pt x="18380" y="15733"/>
                </a:lnTo>
                <a:lnTo>
                  <a:pt x="18561" y="15832"/>
                </a:lnTo>
                <a:lnTo>
                  <a:pt x="18707" y="15973"/>
                </a:lnTo>
                <a:lnTo>
                  <a:pt x="18866" y="16129"/>
                </a:lnTo>
                <a:lnTo>
                  <a:pt x="18990" y="16327"/>
                </a:lnTo>
                <a:lnTo>
                  <a:pt x="19125" y="16482"/>
                </a:lnTo>
                <a:lnTo>
                  <a:pt x="19295" y="16624"/>
                </a:lnTo>
                <a:lnTo>
                  <a:pt x="19464" y="16737"/>
                </a:lnTo>
                <a:lnTo>
                  <a:pt x="19668" y="16807"/>
                </a:lnTo>
                <a:lnTo>
                  <a:pt x="19860" y="16836"/>
                </a:lnTo>
                <a:lnTo>
                  <a:pt x="20052" y="16864"/>
                </a:lnTo>
                <a:lnTo>
                  <a:pt x="20266" y="16836"/>
                </a:lnTo>
                <a:lnTo>
                  <a:pt x="20470" y="16793"/>
                </a:lnTo>
                <a:lnTo>
                  <a:pt x="20662" y="16708"/>
                </a:lnTo>
                <a:lnTo>
                  <a:pt x="20854" y="16567"/>
                </a:lnTo>
                <a:lnTo>
                  <a:pt x="21035" y="16412"/>
                </a:lnTo>
                <a:lnTo>
                  <a:pt x="21182" y="16214"/>
                </a:lnTo>
                <a:lnTo>
                  <a:pt x="21340" y="16002"/>
                </a:lnTo>
                <a:lnTo>
                  <a:pt x="21441" y="15733"/>
                </a:lnTo>
                <a:lnTo>
                  <a:pt x="21532" y="15436"/>
                </a:lnTo>
                <a:lnTo>
                  <a:pt x="21600" y="15083"/>
                </a:lnTo>
                <a:lnTo>
                  <a:pt x="21600" y="14885"/>
                </a:lnTo>
                <a:lnTo>
                  <a:pt x="21600" y="14729"/>
                </a:lnTo>
                <a:lnTo>
                  <a:pt x="21600" y="14531"/>
                </a:lnTo>
                <a:lnTo>
                  <a:pt x="21577" y="14376"/>
                </a:lnTo>
                <a:lnTo>
                  <a:pt x="21532" y="14206"/>
                </a:lnTo>
                <a:lnTo>
                  <a:pt x="21487" y="14051"/>
                </a:lnTo>
                <a:lnTo>
                  <a:pt x="21419" y="13909"/>
                </a:lnTo>
                <a:lnTo>
                  <a:pt x="21351" y="13768"/>
                </a:lnTo>
                <a:lnTo>
                  <a:pt x="21204" y="13500"/>
                </a:lnTo>
                <a:lnTo>
                  <a:pt x="21035" y="13287"/>
                </a:lnTo>
                <a:lnTo>
                  <a:pt x="20809" y="13090"/>
                </a:lnTo>
                <a:lnTo>
                  <a:pt x="20594" y="12962"/>
                </a:lnTo>
                <a:lnTo>
                  <a:pt x="20357" y="12821"/>
                </a:lnTo>
                <a:lnTo>
                  <a:pt x="20120" y="12764"/>
                </a:lnTo>
                <a:lnTo>
                  <a:pt x="19882" y="12708"/>
                </a:lnTo>
                <a:lnTo>
                  <a:pt x="19645" y="12736"/>
                </a:lnTo>
                <a:lnTo>
                  <a:pt x="19430" y="12793"/>
                </a:lnTo>
                <a:lnTo>
                  <a:pt x="19227" y="12906"/>
                </a:lnTo>
                <a:lnTo>
                  <a:pt x="19148" y="12962"/>
                </a:lnTo>
                <a:lnTo>
                  <a:pt x="19058" y="13047"/>
                </a:lnTo>
                <a:lnTo>
                  <a:pt x="18990" y="13146"/>
                </a:lnTo>
                <a:lnTo>
                  <a:pt x="18911" y="13259"/>
                </a:lnTo>
                <a:lnTo>
                  <a:pt x="18775" y="13471"/>
                </a:lnTo>
                <a:lnTo>
                  <a:pt x="18628" y="13641"/>
                </a:lnTo>
                <a:lnTo>
                  <a:pt x="18470" y="13740"/>
                </a:lnTo>
                <a:lnTo>
                  <a:pt x="18301" y="13825"/>
                </a:lnTo>
                <a:lnTo>
                  <a:pt x="18143" y="13853"/>
                </a:lnTo>
                <a:lnTo>
                  <a:pt x="17973" y="13881"/>
                </a:lnTo>
                <a:lnTo>
                  <a:pt x="17804" y="13853"/>
                </a:lnTo>
                <a:lnTo>
                  <a:pt x="17646" y="13796"/>
                </a:lnTo>
                <a:lnTo>
                  <a:pt x="17499" y="13726"/>
                </a:lnTo>
                <a:lnTo>
                  <a:pt x="17341" y="13641"/>
                </a:lnTo>
                <a:lnTo>
                  <a:pt x="17216" y="13528"/>
                </a:lnTo>
                <a:lnTo>
                  <a:pt x="17103" y="13386"/>
                </a:lnTo>
                <a:lnTo>
                  <a:pt x="17024" y="13259"/>
                </a:lnTo>
                <a:lnTo>
                  <a:pt x="16934" y="13118"/>
                </a:lnTo>
                <a:lnTo>
                  <a:pt x="16889" y="12991"/>
                </a:lnTo>
                <a:lnTo>
                  <a:pt x="16889" y="12849"/>
                </a:lnTo>
                <a:lnTo>
                  <a:pt x="16889" y="12383"/>
                </a:lnTo>
                <a:lnTo>
                  <a:pt x="16889" y="11662"/>
                </a:lnTo>
                <a:lnTo>
                  <a:pt x="16889" y="10701"/>
                </a:lnTo>
                <a:lnTo>
                  <a:pt x="16889" y="9640"/>
                </a:lnTo>
                <a:lnTo>
                  <a:pt x="16889" y="8566"/>
                </a:lnTo>
                <a:lnTo>
                  <a:pt x="16889" y="7478"/>
                </a:lnTo>
                <a:lnTo>
                  <a:pt x="16889" y="6502"/>
                </a:lnTo>
                <a:lnTo>
                  <a:pt x="16889" y="5739"/>
                </a:lnTo>
                <a:lnTo>
                  <a:pt x="16674" y="5894"/>
                </a:lnTo>
                <a:lnTo>
                  <a:pt x="16414" y="6036"/>
                </a:lnTo>
                <a:lnTo>
                  <a:pt x="16154" y="6177"/>
                </a:lnTo>
                <a:lnTo>
                  <a:pt x="15849" y="6248"/>
                </a:lnTo>
                <a:lnTo>
                  <a:pt x="15544" y="6304"/>
                </a:lnTo>
                <a:lnTo>
                  <a:pt x="15217" y="6332"/>
                </a:lnTo>
                <a:lnTo>
                  <a:pt x="14866" y="6361"/>
                </a:lnTo>
                <a:lnTo>
                  <a:pt x="14550" y="6361"/>
                </a:lnTo>
                <a:lnTo>
                  <a:pt x="14200" y="6332"/>
                </a:lnTo>
                <a:lnTo>
                  <a:pt x="13850" y="6276"/>
                </a:lnTo>
                <a:lnTo>
                  <a:pt x="13522" y="6219"/>
                </a:lnTo>
                <a:lnTo>
                  <a:pt x="13206" y="6149"/>
                </a:lnTo>
                <a:lnTo>
                  <a:pt x="12901" y="6064"/>
                </a:lnTo>
                <a:lnTo>
                  <a:pt x="12618" y="5951"/>
                </a:lnTo>
                <a:lnTo>
                  <a:pt x="12358" y="5838"/>
                </a:lnTo>
                <a:lnTo>
                  <a:pt x="12121" y="5739"/>
                </a:lnTo>
                <a:lnTo>
                  <a:pt x="11941" y="5626"/>
                </a:lnTo>
                <a:lnTo>
                  <a:pt x="11794" y="5513"/>
                </a:lnTo>
                <a:lnTo>
                  <a:pt x="11658" y="5414"/>
                </a:lnTo>
                <a:lnTo>
                  <a:pt x="11556" y="5301"/>
                </a:lnTo>
                <a:lnTo>
                  <a:pt x="11466" y="5187"/>
                </a:lnTo>
                <a:lnTo>
                  <a:pt x="11398" y="5089"/>
                </a:lnTo>
                <a:lnTo>
                  <a:pt x="11376" y="4947"/>
                </a:lnTo>
                <a:lnTo>
                  <a:pt x="11353" y="4834"/>
                </a:lnTo>
                <a:lnTo>
                  <a:pt x="11353" y="4707"/>
                </a:lnTo>
                <a:lnTo>
                  <a:pt x="11376" y="4565"/>
                </a:lnTo>
                <a:lnTo>
                  <a:pt x="11443" y="4410"/>
                </a:lnTo>
                <a:lnTo>
                  <a:pt x="11511" y="4240"/>
                </a:lnTo>
                <a:lnTo>
                  <a:pt x="11703" y="3887"/>
                </a:lnTo>
                <a:lnTo>
                  <a:pt x="11986" y="3505"/>
                </a:lnTo>
                <a:lnTo>
                  <a:pt x="12144" y="3265"/>
                </a:lnTo>
                <a:lnTo>
                  <a:pt x="12246" y="3025"/>
                </a:lnTo>
                <a:lnTo>
                  <a:pt x="12336" y="2756"/>
                </a:lnTo>
                <a:lnTo>
                  <a:pt x="12404" y="2445"/>
                </a:lnTo>
                <a:lnTo>
                  <a:pt x="12438" y="2176"/>
                </a:lnTo>
                <a:lnTo>
                  <a:pt x="12438" y="1880"/>
                </a:lnTo>
                <a:lnTo>
                  <a:pt x="12404" y="1583"/>
                </a:lnTo>
                <a:lnTo>
                  <a:pt x="12336" y="1314"/>
                </a:lnTo>
                <a:lnTo>
                  <a:pt x="12246" y="1046"/>
                </a:lnTo>
                <a:lnTo>
                  <a:pt x="12099" y="791"/>
                </a:lnTo>
                <a:lnTo>
                  <a:pt x="12008" y="692"/>
                </a:lnTo>
                <a:lnTo>
                  <a:pt x="11918" y="579"/>
                </a:lnTo>
                <a:lnTo>
                  <a:pt x="11816" y="466"/>
                </a:lnTo>
                <a:lnTo>
                  <a:pt x="11703" y="381"/>
                </a:lnTo>
                <a:lnTo>
                  <a:pt x="11579" y="310"/>
                </a:lnTo>
                <a:lnTo>
                  <a:pt x="11443" y="226"/>
                </a:lnTo>
                <a:lnTo>
                  <a:pt x="11297" y="169"/>
                </a:lnTo>
                <a:lnTo>
                  <a:pt x="11138" y="113"/>
                </a:lnTo>
                <a:lnTo>
                  <a:pt x="10969" y="56"/>
                </a:lnTo>
                <a:lnTo>
                  <a:pt x="10800" y="28"/>
                </a:lnTo>
                <a:lnTo>
                  <a:pt x="10619" y="28"/>
                </a:lnTo>
                <a:lnTo>
                  <a:pt x="10404" y="28"/>
                </a:lnTo>
                <a:lnTo>
                  <a:pt x="10257" y="28"/>
                </a:lnTo>
                <a:lnTo>
                  <a:pt x="10076" y="56"/>
                </a:lnTo>
                <a:lnTo>
                  <a:pt x="9952" y="84"/>
                </a:lnTo>
                <a:lnTo>
                  <a:pt x="9794" y="141"/>
                </a:lnTo>
                <a:lnTo>
                  <a:pt x="9692" y="226"/>
                </a:lnTo>
                <a:lnTo>
                  <a:pt x="9557" y="282"/>
                </a:lnTo>
                <a:lnTo>
                  <a:pt x="9455" y="381"/>
                </a:lnTo>
                <a:lnTo>
                  <a:pt x="9365" y="466"/>
                </a:lnTo>
                <a:lnTo>
                  <a:pt x="9274" y="579"/>
                </a:lnTo>
                <a:lnTo>
                  <a:pt x="9184" y="692"/>
                </a:lnTo>
                <a:lnTo>
                  <a:pt x="9128" y="791"/>
                </a:lnTo>
                <a:lnTo>
                  <a:pt x="9060" y="932"/>
                </a:lnTo>
                <a:lnTo>
                  <a:pt x="8969" y="1201"/>
                </a:lnTo>
                <a:lnTo>
                  <a:pt x="8913" y="1498"/>
                </a:lnTo>
                <a:lnTo>
                  <a:pt x="8890" y="1795"/>
                </a:lnTo>
                <a:lnTo>
                  <a:pt x="8890" y="2120"/>
                </a:lnTo>
                <a:lnTo>
                  <a:pt x="8913" y="2445"/>
                </a:lnTo>
                <a:lnTo>
                  <a:pt x="8969" y="2756"/>
                </a:lnTo>
                <a:lnTo>
                  <a:pt x="9060" y="3081"/>
                </a:lnTo>
                <a:lnTo>
                  <a:pt x="9173" y="3378"/>
                </a:lnTo>
                <a:lnTo>
                  <a:pt x="9297" y="3647"/>
                </a:lnTo>
                <a:lnTo>
                  <a:pt x="9466" y="3887"/>
                </a:lnTo>
                <a:lnTo>
                  <a:pt x="9579" y="4085"/>
                </a:lnTo>
                <a:lnTo>
                  <a:pt x="9670" y="4269"/>
                </a:lnTo>
                <a:lnTo>
                  <a:pt x="9726" y="4467"/>
                </a:lnTo>
                <a:lnTo>
                  <a:pt x="9771" y="4650"/>
                </a:lnTo>
                <a:lnTo>
                  <a:pt x="9771" y="4834"/>
                </a:lnTo>
                <a:lnTo>
                  <a:pt x="9749" y="5032"/>
                </a:lnTo>
                <a:lnTo>
                  <a:pt x="9715" y="5216"/>
                </a:lnTo>
                <a:lnTo>
                  <a:pt x="9625" y="5385"/>
                </a:lnTo>
                <a:lnTo>
                  <a:pt x="9534" y="5513"/>
                </a:lnTo>
                <a:lnTo>
                  <a:pt x="9410" y="5626"/>
                </a:lnTo>
                <a:lnTo>
                  <a:pt x="9229" y="5710"/>
                </a:lnTo>
                <a:lnTo>
                  <a:pt x="9060" y="5767"/>
                </a:lnTo>
                <a:lnTo>
                  <a:pt x="8845" y="5767"/>
                </a:lnTo>
                <a:lnTo>
                  <a:pt x="8585" y="5739"/>
                </a:lnTo>
                <a:lnTo>
                  <a:pt x="8325" y="5654"/>
                </a:lnTo>
                <a:lnTo>
                  <a:pt x="8020" y="5513"/>
                </a:lnTo>
                <a:lnTo>
                  <a:pt x="7840" y="5442"/>
                </a:lnTo>
                <a:lnTo>
                  <a:pt x="7648" y="5385"/>
                </a:lnTo>
                <a:lnTo>
                  <a:pt x="7433" y="5329"/>
                </a:lnTo>
                <a:lnTo>
                  <a:pt x="7241" y="5301"/>
                </a:lnTo>
                <a:lnTo>
                  <a:pt x="6755" y="5301"/>
                </a:lnTo>
                <a:lnTo>
                  <a:pt x="6281" y="5329"/>
                </a:lnTo>
                <a:lnTo>
                  <a:pt x="5784" y="5385"/>
                </a:lnTo>
                <a:lnTo>
                  <a:pt x="5264" y="5498"/>
                </a:lnTo>
                <a:lnTo>
                  <a:pt x="4744" y="5597"/>
                </a:lnTo>
                <a:lnTo>
                  <a:pt x="4247" y="5739"/>
                </a:lnTo>
                <a:lnTo>
                  <a:pt x="4202" y="5894"/>
                </a:lnTo>
                <a:lnTo>
                  <a:pt x="4202" y="6191"/>
                </a:lnTo>
                <a:lnTo>
                  <a:pt x="4202" y="6545"/>
                </a:lnTo>
                <a:lnTo>
                  <a:pt x="4225" y="6954"/>
                </a:lnTo>
                <a:lnTo>
                  <a:pt x="4315" y="7930"/>
                </a:lnTo>
                <a:lnTo>
                  <a:pt x="4394" y="9018"/>
                </a:lnTo>
                <a:lnTo>
                  <a:pt x="4439" y="9570"/>
                </a:lnTo>
                <a:lnTo>
                  <a:pt x="4462" y="10107"/>
                </a:lnTo>
                <a:lnTo>
                  <a:pt x="4484" y="10630"/>
                </a:lnTo>
                <a:lnTo>
                  <a:pt x="4507" y="11082"/>
                </a:lnTo>
                <a:lnTo>
                  <a:pt x="4484" y="11520"/>
                </a:lnTo>
                <a:lnTo>
                  <a:pt x="4439" y="11874"/>
                </a:lnTo>
                <a:lnTo>
                  <a:pt x="4394" y="12029"/>
                </a:lnTo>
                <a:lnTo>
                  <a:pt x="4349" y="12171"/>
                </a:lnTo>
                <a:lnTo>
                  <a:pt x="4315" y="12284"/>
                </a:lnTo>
                <a:lnTo>
                  <a:pt x="4247" y="12354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>
        <p:nvSpPr>
          <p:cNvPr id="9" name="Puzzle4"/>
          <p:cNvSpPr>
            <a:spLocks noEditPoints="1" noChangeArrowheads="1"/>
          </p:cNvSpPr>
          <p:nvPr/>
        </p:nvSpPr>
        <p:spPr bwMode="auto">
          <a:xfrm>
            <a:off x="3723695" y="1461579"/>
            <a:ext cx="974150" cy="1422845"/>
          </a:xfrm>
          <a:custGeom>
            <a:avLst/>
            <a:gdLst>
              <a:gd name="T0" fmla="*/ 8307 w 21600"/>
              <a:gd name="T1" fmla="*/ 11593 h 21600"/>
              <a:gd name="T2" fmla="*/ 453 w 21600"/>
              <a:gd name="T3" fmla="*/ 16938 h 21600"/>
              <a:gd name="T4" fmla="*/ 11500 w 21600"/>
              <a:gd name="T5" fmla="*/ 21600 h 21600"/>
              <a:gd name="T6" fmla="*/ 20920 w 21600"/>
              <a:gd name="T7" fmla="*/ 16751 h 21600"/>
              <a:gd name="T8" fmla="*/ 13972 w 21600"/>
              <a:gd name="T9" fmla="*/ 10888 h 21600"/>
              <a:gd name="T10" fmla="*/ 21033 w 21600"/>
              <a:gd name="T11" fmla="*/ 4716 h 21600"/>
              <a:gd name="T12" fmla="*/ 11102 w 21600"/>
              <a:gd name="T13" fmla="*/ 11 h 21600"/>
              <a:gd name="T14" fmla="*/ 453 w 21600"/>
              <a:gd name="T15" fmla="*/ 4716 h 21600"/>
              <a:gd name="T16" fmla="*/ 2076 w 21600"/>
              <a:gd name="T17" fmla="*/ 5664 h 21600"/>
              <a:gd name="T18" fmla="*/ 20203 w 21600"/>
              <a:gd name="T19" fmla="*/ 1598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3813" y="10590"/>
                </a:moveTo>
                <a:lnTo>
                  <a:pt x="3927" y="10513"/>
                </a:lnTo>
                <a:lnTo>
                  <a:pt x="4078" y="10425"/>
                </a:lnTo>
                <a:lnTo>
                  <a:pt x="4210" y="10359"/>
                </a:lnTo>
                <a:lnTo>
                  <a:pt x="4361" y="10315"/>
                </a:lnTo>
                <a:lnTo>
                  <a:pt x="4682" y="10237"/>
                </a:lnTo>
                <a:lnTo>
                  <a:pt x="5041" y="10193"/>
                </a:lnTo>
                <a:lnTo>
                  <a:pt x="5456" y="10171"/>
                </a:lnTo>
                <a:lnTo>
                  <a:pt x="5853" y="10193"/>
                </a:lnTo>
                <a:lnTo>
                  <a:pt x="6249" y="10260"/>
                </a:lnTo>
                <a:lnTo>
                  <a:pt x="6646" y="10337"/>
                </a:lnTo>
                <a:lnTo>
                  <a:pt x="7004" y="10469"/>
                </a:lnTo>
                <a:lnTo>
                  <a:pt x="7363" y="10612"/>
                </a:lnTo>
                <a:lnTo>
                  <a:pt x="7665" y="10788"/>
                </a:lnTo>
                <a:lnTo>
                  <a:pt x="7911" y="10998"/>
                </a:lnTo>
                <a:lnTo>
                  <a:pt x="8024" y="11097"/>
                </a:lnTo>
                <a:lnTo>
                  <a:pt x="8137" y="11207"/>
                </a:lnTo>
                <a:lnTo>
                  <a:pt x="8194" y="11340"/>
                </a:lnTo>
                <a:lnTo>
                  <a:pt x="8269" y="11461"/>
                </a:lnTo>
                <a:lnTo>
                  <a:pt x="8307" y="11593"/>
                </a:lnTo>
                <a:lnTo>
                  <a:pt x="8307" y="11714"/>
                </a:lnTo>
                <a:lnTo>
                  <a:pt x="8307" y="11868"/>
                </a:lnTo>
                <a:lnTo>
                  <a:pt x="8307" y="12012"/>
                </a:lnTo>
                <a:lnTo>
                  <a:pt x="8194" y="12265"/>
                </a:lnTo>
                <a:lnTo>
                  <a:pt x="8062" y="12519"/>
                </a:lnTo>
                <a:lnTo>
                  <a:pt x="7873" y="12706"/>
                </a:lnTo>
                <a:lnTo>
                  <a:pt x="7627" y="12904"/>
                </a:lnTo>
                <a:lnTo>
                  <a:pt x="7363" y="13048"/>
                </a:lnTo>
                <a:lnTo>
                  <a:pt x="7080" y="13180"/>
                </a:lnTo>
                <a:lnTo>
                  <a:pt x="6759" y="13257"/>
                </a:lnTo>
                <a:lnTo>
                  <a:pt x="6419" y="13345"/>
                </a:lnTo>
                <a:lnTo>
                  <a:pt x="6098" y="13389"/>
                </a:lnTo>
                <a:lnTo>
                  <a:pt x="5739" y="13389"/>
                </a:lnTo>
                <a:lnTo>
                  <a:pt x="5418" y="13389"/>
                </a:lnTo>
                <a:lnTo>
                  <a:pt x="5079" y="13345"/>
                </a:lnTo>
                <a:lnTo>
                  <a:pt x="4758" y="13301"/>
                </a:lnTo>
                <a:lnTo>
                  <a:pt x="4474" y="13213"/>
                </a:lnTo>
                <a:lnTo>
                  <a:pt x="4172" y="13114"/>
                </a:lnTo>
                <a:lnTo>
                  <a:pt x="3965" y="12982"/>
                </a:lnTo>
                <a:lnTo>
                  <a:pt x="3738" y="12838"/>
                </a:lnTo>
                <a:lnTo>
                  <a:pt x="3493" y="12706"/>
                </a:lnTo>
                <a:lnTo>
                  <a:pt x="3228" y="12607"/>
                </a:lnTo>
                <a:lnTo>
                  <a:pt x="2945" y="12519"/>
                </a:lnTo>
                <a:lnTo>
                  <a:pt x="2700" y="12431"/>
                </a:lnTo>
                <a:lnTo>
                  <a:pt x="2397" y="12375"/>
                </a:lnTo>
                <a:lnTo>
                  <a:pt x="2152" y="12331"/>
                </a:lnTo>
                <a:lnTo>
                  <a:pt x="1888" y="12309"/>
                </a:lnTo>
                <a:lnTo>
                  <a:pt x="1642" y="12309"/>
                </a:lnTo>
                <a:lnTo>
                  <a:pt x="1397" y="12331"/>
                </a:lnTo>
                <a:lnTo>
                  <a:pt x="1170" y="12397"/>
                </a:lnTo>
                <a:lnTo>
                  <a:pt x="962" y="12453"/>
                </a:lnTo>
                <a:lnTo>
                  <a:pt x="774" y="12563"/>
                </a:lnTo>
                <a:lnTo>
                  <a:pt x="623" y="12684"/>
                </a:lnTo>
                <a:lnTo>
                  <a:pt x="528" y="12838"/>
                </a:lnTo>
                <a:lnTo>
                  <a:pt x="453" y="13026"/>
                </a:lnTo>
                <a:lnTo>
                  <a:pt x="339" y="13477"/>
                </a:lnTo>
                <a:lnTo>
                  <a:pt x="226" y="13984"/>
                </a:lnTo>
                <a:lnTo>
                  <a:pt x="151" y="14535"/>
                </a:lnTo>
                <a:lnTo>
                  <a:pt x="113" y="15075"/>
                </a:lnTo>
                <a:lnTo>
                  <a:pt x="113" y="15626"/>
                </a:lnTo>
                <a:lnTo>
                  <a:pt x="151" y="16133"/>
                </a:lnTo>
                <a:lnTo>
                  <a:pt x="188" y="16376"/>
                </a:lnTo>
                <a:lnTo>
                  <a:pt x="264" y="16585"/>
                </a:lnTo>
                <a:lnTo>
                  <a:pt x="339" y="16773"/>
                </a:lnTo>
                <a:lnTo>
                  <a:pt x="453" y="16938"/>
                </a:lnTo>
                <a:lnTo>
                  <a:pt x="1095" y="16883"/>
                </a:lnTo>
                <a:lnTo>
                  <a:pt x="1963" y="16795"/>
                </a:lnTo>
                <a:lnTo>
                  <a:pt x="2945" y="16751"/>
                </a:lnTo>
                <a:lnTo>
                  <a:pt x="3965" y="16706"/>
                </a:lnTo>
                <a:lnTo>
                  <a:pt x="5022" y="16684"/>
                </a:lnTo>
                <a:lnTo>
                  <a:pt x="5947" y="16684"/>
                </a:lnTo>
                <a:lnTo>
                  <a:pt x="6759" y="16706"/>
                </a:lnTo>
                <a:lnTo>
                  <a:pt x="7363" y="16751"/>
                </a:lnTo>
                <a:lnTo>
                  <a:pt x="7948" y="16839"/>
                </a:lnTo>
                <a:lnTo>
                  <a:pt x="8458" y="16916"/>
                </a:lnTo>
                <a:lnTo>
                  <a:pt x="8893" y="17026"/>
                </a:lnTo>
                <a:lnTo>
                  <a:pt x="9289" y="17158"/>
                </a:lnTo>
                <a:lnTo>
                  <a:pt x="9572" y="17280"/>
                </a:lnTo>
                <a:lnTo>
                  <a:pt x="9799" y="17412"/>
                </a:lnTo>
                <a:lnTo>
                  <a:pt x="9969" y="17555"/>
                </a:lnTo>
                <a:lnTo>
                  <a:pt x="10120" y="17687"/>
                </a:lnTo>
                <a:lnTo>
                  <a:pt x="10158" y="17831"/>
                </a:lnTo>
                <a:lnTo>
                  <a:pt x="10195" y="17974"/>
                </a:lnTo>
                <a:lnTo>
                  <a:pt x="10158" y="18128"/>
                </a:lnTo>
                <a:lnTo>
                  <a:pt x="10082" y="18271"/>
                </a:lnTo>
                <a:lnTo>
                  <a:pt x="9969" y="18426"/>
                </a:lnTo>
                <a:lnTo>
                  <a:pt x="9837" y="18569"/>
                </a:lnTo>
                <a:lnTo>
                  <a:pt x="9648" y="18701"/>
                </a:lnTo>
                <a:lnTo>
                  <a:pt x="9440" y="18822"/>
                </a:lnTo>
                <a:lnTo>
                  <a:pt x="9213" y="18999"/>
                </a:lnTo>
                <a:lnTo>
                  <a:pt x="9044" y="19186"/>
                </a:lnTo>
                <a:lnTo>
                  <a:pt x="8893" y="19395"/>
                </a:lnTo>
                <a:lnTo>
                  <a:pt x="8817" y="19627"/>
                </a:lnTo>
                <a:lnTo>
                  <a:pt x="8779" y="19858"/>
                </a:lnTo>
                <a:lnTo>
                  <a:pt x="8779" y="20112"/>
                </a:lnTo>
                <a:lnTo>
                  <a:pt x="8855" y="20354"/>
                </a:lnTo>
                <a:lnTo>
                  <a:pt x="8968" y="20586"/>
                </a:lnTo>
                <a:lnTo>
                  <a:pt x="9138" y="20817"/>
                </a:lnTo>
                <a:lnTo>
                  <a:pt x="9365" y="21026"/>
                </a:lnTo>
                <a:lnTo>
                  <a:pt x="9610" y="21192"/>
                </a:lnTo>
                <a:lnTo>
                  <a:pt x="9950" y="21368"/>
                </a:lnTo>
                <a:lnTo>
                  <a:pt x="10120" y="21445"/>
                </a:lnTo>
                <a:lnTo>
                  <a:pt x="10346" y="21511"/>
                </a:lnTo>
                <a:lnTo>
                  <a:pt x="10516" y="21555"/>
                </a:lnTo>
                <a:lnTo>
                  <a:pt x="10743" y="21600"/>
                </a:lnTo>
                <a:lnTo>
                  <a:pt x="10988" y="21644"/>
                </a:lnTo>
                <a:lnTo>
                  <a:pt x="11215" y="21666"/>
                </a:lnTo>
                <a:lnTo>
                  <a:pt x="11498" y="21666"/>
                </a:lnTo>
                <a:lnTo>
                  <a:pt x="11762" y="21666"/>
                </a:lnTo>
                <a:lnTo>
                  <a:pt x="12253" y="21644"/>
                </a:lnTo>
                <a:lnTo>
                  <a:pt x="12763" y="21577"/>
                </a:lnTo>
                <a:lnTo>
                  <a:pt x="13197" y="21467"/>
                </a:lnTo>
                <a:lnTo>
                  <a:pt x="13556" y="21346"/>
                </a:lnTo>
                <a:lnTo>
                  <a:pt x="13896" y="21192"/>
                </a:lnTo>
                <a:lnTo>
                  <a:pt x="14179" y="21026"/>
                </a:lnTo>
                <a:lnTo>
                  <a:pt x="14444" y="20839"/>
                </a:lnTo>
                <a:lnTo>
                  <a:pt x="14576" y="20641"/>
                </a:lnTo>
                <a:lnTo>
                  <a:pt x="14727" y="20431"/>
                </a:lnTo>
                <a:lnTo>
                  <a:pt x="14765" y="20200"/>
                </a:lnTo>
                <a:lnTo>
                  <a:pt x="14802" y="19991"/>
                </a:lnTo>
                <a:lnTo>
                  <a:pt x="14727" y="19759"/>
                </a:lnTo>
                <a:lnTo>
                  <a:pt x="14613" y="19550"/>
                </a:lnTo>
                <a:lnTo>
                  <a:pt x="14444" y="19307"/>
                </a:lnTo>
                <a:lnTo>
                  <a:pt x="14217" y="19098"/>
                </a:lnTo>
                <a:lnTo>
                  <a:pt x="13934" y="18911"/>
                </a:lnTo>
                <a:lnTo>
                  <a:pt x="13669" y="18745"/>
                </a:lnTo>
                <a:lnTo>
                  <a:pt x="13462" y="18547"/>
                </a:lnTo>
                <a:lnTo>
                  <a:pt x="13311" y="18337"/>
                </a:lnTo>
                <a:lnTo>
                  <a:pt x="13197" y="18150"/>
                </a:lnTo>
                <a:lnTo>
                  <a:pt x="13122" y="17941"/>
                </a:lnTo>
                <a:lnTo>
                  <a:pt x="13122" y="17720"/>
                </a:lnTo>
                <a:lnTo>
                  <a:pt x="13122" y="17533"/>
                </a:lnTo>
                <a:lnTo>
                  <a:pt x="13197" y="17346"/>
                </a:lnTo>
                <a:lnTo>
                  <a:pt x="13273" y="17158"/>
                </a:lnTo>
                <a:lnTo>
                  <a:pt x="13386" y="16982"/>
                </a:lnTo>
                <a:lnTo>
                  <a:pt x="13537" y="16839"/>
                </a:lnTo>
                <a:lnTo>
                  <a:pt x="13707" y="16706"/>
                </a:lnTo>
                <a:lnTo>
                  <a:pt x="13896" y="16607"/>
                </a:lnTo>
                <a:lnTo>
                  <a:pt x="14104" y="16519"/>
                </a:lnTo>
                <a:lnTo>
                  <a:pt x="14330" y="16453"/>
                </a:lnTo>
                <a:lnTo>
                  <a:pt x="14538" y="16431"/>
                </a:lnTo>
                <a:lnTo>
                  <a:pt x="14897" y="16453"/>
                </a:lnTo>
                <a:lnTo>
                  <a:pt x="15406" y="16497"/>
                </a:lnTo>
                <a:lnTo>
                  <a:pt x="16105" y="16541"/>
                </a:lnTo>
                <a:lnTo>
                  <a:pt x="16898" y="16607"/>
                </a:lnTo>
                <a:lnTo>
                  <a:pt x="17804" y="16651"/>
                </a:lnTo>
                <a:lnTo>
                  <a:pt x="18786" y="16684"/>
                </a:lnTo>
                <a:lnTo>
                  <a:pt x="19844" y="16728"/>
                </a:lnTo>
                <a:lnTo>
                  <a:pt x="20920" y="16751"/>
                </a:lnTo>
                <a:lnTo>
                  <a:pt x="21109" y="16497"/>
                </a:lnTo>
                <a:lnTo>
                  <a:pt x="21241" y="16222"/>
                </a:lnTo>
                <a:lnTo>
                  <a:pt x="21392" y="15946"/>
                </a:lnTo>
                <a:lnTo>
                  <a:pt x="21467" y="15648"/>
                </a:lnTo>
                <a:lnTo>
                  <a:pt x="21543" y="15351"/>
                </a:lnTo>
                <a:lnTo>
                  <a:pt x="21618" y="15042"/>
                </a:lnTo>
                <a:lnTo>
                  <a:pt x="21618" y="14745"/>
                </a:lnTo>
                <a:lnTo>
                  <a:pt x="21618" y="14447"/>
                </a:lnTo>
                <a:lnTo>
                  <a:pt x="21618" y="14150"/>
                </a:lnTo>
                <a:lnTo>
                  <a:pt x="21581" y="13852"/>
                </a:lnTo>
                <a:lnTo>
                  <a:pt x="21505" y="13577"/>
                </a:lnTo>
                <a:lnTo>
                  <a:pt x="21430" y="13301"/>
                </a:lnTo>
                <a:lnTo>
                  <a:pt x="21354" y="13048"/>
                </a:lnTo>
                <a:lnTo>
                  <a:pt x="21241" y="12816"/>
                </a:lnTo>
                <a:lnTo>
                  <a:pt x="21146" y="12607"/>
                </a:lnTo>
                <a:lnTo>
                  <a:pt x="21033" y="12431"/>
                </a:lnTo>
                <a:lnTo>
                  <a:pt x="20920" y="12265"/>
                </a:lnTo>
                <a:lnTo>
                  <a:pt x="20769" y="12144"/>
                </a:lnTo>
                <a:lnTo>
                  <a:pt x="20637" y="12034"/>
                </a:lnTo>
                <a:lnTo>
                  <a:pt x="20486" y="11946"/>
                </a:lnTo>
                <a:lnTo>
                  <a:pt x="20297" y="11891"/>
                </a:lnTo>
                <a:lnTo>
                  <a:pt x="20165" y="11846"/>
                </a:lnTo>
                <a:lnTo>
                  <a:pt x="19976" y="11824"/>
                </a:lnTo>
                <a:lnTo>
                  <a:pt x="19806" y="11802"/>
                </a:lnTo>
                <a:lnTo>
                  <a:pt x="19390" y="11824"/>
                </a:lnTo>
                <a:lnTo>
                  <a:pt x="18956" y="11891"/>
                </a:lnTo>
                <a:lnTo>
                  <a:pt x="18503" y="11968"/>
                </a:lnTo>
                <a:lnTo>
                  <a:pt x="17993" y="12078"/>
                </a:lnTo>
                <a:lnTo>
                  <a:pt x="17653" y="12144"/>
                </a:lnTo>
                <a:lnTo>
                  <a:pt x="17332" y="12199"/>
                </a:lnTo>
                <a:lnTo>
                  <a:pt x="17049" y="12221"/>
                </a:lnTo>
                <a:lnTo>
                  <a:pt x="16747" y="12243"/>
                </a:lnTo>
                <a:lnTo>
                  <a:pt x="16464" y="12243"/>
                </a:lnTo>
                <a:lnTo>
                  <a:pt x="16218" y="12243"/>
                </a:lnTo>
                <a:lnTo>
                  <a:pt x="15992" y="12221"/>
                </a:lnTo>
                <a:lnTo>
                  <a:pt x="15746" y="12199"/>
                </a:lnTo>
                <a:lnTo>
                  <a:pt x="15520" y="12155"/>
                </a:lnTo>
                <a:lnTo>
                  <a:pt x="15350" y="12122"/>
                </a:lnTo>
                <a:lnTo>
                  <a:pt x="15161" y="12056"/>
                </a:lnTo>
                <a:lnTo>
                  <a:pt x="14972" y="11990"/>
                </a:lnTo>
                <a:lnTo>
                  <a:pt x="14689" y="11846"/>
                </a:lnTo>
                <a:lnTo>
                  <a:pt x="14444" y="11670"/>
                </a:lnTo>
                <a:lnTo>
                  <a:pt x="14255" y="11483"/>
                </a:lnTo>
                <a:lnTo>
                  <a:pt x="14104" y="11295"/>
                </a:lnTo>
                <a:lnTo>
                  <a:pt x="14028" y="11086"/>
                </a:lnTo>
                <a:lnTo>
                  <a:pt x="13972" y="10888"/>
                </a:lnTo>
                <a:lnTo>
                  <a:pt x="13972" y="10700"/>
                </a:lnTo>
                <a:lnTo>
                  <a:pt x="14009" y="10513"/>
                </a:lnTo>
                <a:lnTo>
                  <a:pt x="14066" y="10359"/>
                </a:lnTo>
                <a:lnTo>
                  <a:pt x="14179" y="10215"/>
                </a:lnTo>
                <a:lnTo>
                  <a:pt x="14406" y="10006"/>
                </a:lnTo>
                <a:lnTo>
                  <a:pt x="14651" y="9830"/>
                </a:lnTo>
                <a:lnTo>
                  <a:pt x="14878" y="9686"/>
                </a:lnTo>
                <a:lnTo>
                  <a:pt x="15123" y="9554"/>
                </a:lnTo>
                <a:lnTo>
                  <a:pt x="15350" y="9477"/>
                </a:lnTo>
                <a:lnTo>
                  <a:pt x="15558" y="9411"/>
                </a:lnTo>
                <a:lnTo>
                  <a:pt x="15803" y="9345"/>
                </a:lnTo>
                <a:lnTo>
                  <a:pt x="16030" y="9323"/>
                </a:lnTo>
                <a:lnTo>
                  <a:pt x="16256" y="9301"/>
                </a:lnTo>
                <a:lnTo>
                  <a:pt x="16464" y="9323"/>
                </a:lnTo>
                <a:lnTo>
                  <a:pt x="16690" y="9345"/>
                </a:lnTo>
                <a:lnTo>
                  <a:pt x="16898" y="9367"/>
                </a:lnTo>
                <a:lnTo>
                  <a:pt x="17332" y="9477"/>
                </a:lnTo>
                <a:lnTo>
                  <a:pt x="17767" y="9598"/>
                </a:lnTo>
                <a:lnTo>
                  <a:pt x="18163" y="9731"/>
                </a:lnTo>
                <a:lnTo>
                  <a:pt x="18597" y="9874"/>
                </a:lnTo>
                <a:lnTo>
                  <a:pt x="18994" y="10006"/>
                </a:lnTo>
                <a:lnTo>
                  <a:pt x="19428" y="10083"/>
                </a:lnTo>
                <a:lnTo>
                  <a:pt x="19617" y="10127"/>
                </a:lnTo>
                <a:lnTo>
                  <a:pt x="19844" y="10149"/>
                </a:lnTo>
                <a:lnTo>
                  <a:pt x="20013" y="10149"/>
                </a:lnTo>
                <a:lnTo>
                  <a:pt x="20240" y="10127"/>
                </a:lnTo>
                <a:lnTo>
                  <a:pt x="20410" y="10105"/>
                </a:lnTo>
                <a:lnTo>
                  <a:pt x="20637" y="10061"/>
                </a:lnTo>
                <a:lnTo>
                  <a:pt x="20844" y="9984"/>
                </a:lnTo>
                <a:lnTo>
                  <a:pt x="21033" y="9896"/>
                </a:lnTo>
                <a:lnTo>
                  <a:pt x="21146" y="9830"/>
                </a:lnTo>
                <a:lnTo>
                  <a:pt x="21203" y="9753"/>
                </a:lnTo>
                <a:lnTo>
                  <a:pt x="21279" y="9642"/>
                </a:lnTo>
                <a:lnTo>
                  <a:pt x="21354" y="9521"/>
                </a:lnTo>
                <a:lnTo>
                  <a:pt x="21430" y="9246"/>
                </a:lnTo>
                <a:lnTo>
                  <a:pt x="21430" y="8904"/>
                </a:lnTo>
                <a:lnTo>
                  <a:pt x="21430" y="8540"/>
                </a:lnTo>
                <a:lnTo>
                  <a:pt x="21392" y="8144"/>
                </a:lnTo>
                <a:lnTo>
                  <a:pt x="21354" y="7714"/>
                </a:lnTo>
                <a:lnTo>
                  <a:pt x="21279" y="7295"/>
                </a:lnTo>
                <a:lnTo>
                  <a:pt x="21146" y="6446"/>
                </a:lnTo>
                <a:lnTo>
                  <a:pt x="20995" y="5686"/>
                </a:lnTo>
                <a:lnTo>
                  <a:pt x="20958" y="5366"/>
                </a:lnTo>
                <a:lnTo>
                  <a:pt x="20958" y="5091"/>
                </a:lnTo>
                <a:lnTo>
                  <a:pt x="20958" y="4860"/>
                </a:lnTo>
                <a:lnTo>
                  <a:pt x="21033" y="4716"/>
                </a:lnTo>
                <a:lnTo>
                  <a:pt x="20637" y="4860"/>
                </a:lnTo>
                <a:lnTo>
                  <a:pt x="20127" y="4992"/>
                </a:lnTo>
                <a:lnTo>
                  <a:pt x="19617" y="5069"/>
                </a:lnTo>
                <a:lnTo>
                  <a:pt x="19032" y="5157"/>
                </a:lnTo>
                <a:lnTo>
                  <a:pt x="18465" y="5201"/>
                </a:lnTo>
                <a:lnTo>
                  <a:pt x="17842" y="5245"/>
                </a:lnTo>
                <a:lnTo>
                  <a:pt x="17219" y="5267"/>
                </a:lnTo>
                <a:lnTo>
                  <a:pt x="16615" y="5267"/>
                </a:lnTo>
                <a:lnTo>
                  <a:pt x="15992" y="5245"/>
                </a:lnTo>
                <a:lnTo>
                  <a:pt x="15369" y="5201"/>
                </a:lnTo>
                <a:lnTo>
                  <a:pt x="14840" y="5157"/>
                </a:lnTo>
                <a:lnTo>
                  <a:pt x="14293" y="5091"/>
                </a:lnTo>
                <a:lnTo>
                  <a:pt x="13783" y="5014"/>
                </a:lnTo>
                <a:lnTo>
                  <a:pt x="13386" y="4926"/>
                </a:lnTo>
                <a:lnTo>
                  <a:pt x="13027" y="4815"/>
                </a:lnTo>
                <a:lnTo>
                  <a:pt x="12725" y="4716"/>
                </a:lnTo>
                <a:lnTo>
                  <a:pt x="12480" y="4606"/>
                </a:lnTo>
                <a:lnTo>
                  <a:pt x="12291" y="4496"/>
                </a:lnTo>
                <a:lnTo>
                  <a:pt x="12197" y="4397"/>
                </a:lnTo>
                <a:lnTo>
                  <a:pt x="12083" y="4286"/>
                </a:lnTo>
                <a:lnTo>
                  <a:pt x="12046" y="4187"/>
                </a:lnTo>
                <a:lnTo>
                  <a:pt x="12008" y="4077"/>
                </a:lnTo>
                <a:lnTo>
                  <a:pt x="12046" y="3967"/>
                </a:lnTo>
                <a:lnTo>
                  <a:pt x="12121" y="3868"/>
                </a:lnTo>
                <a:lnTo>
                  <a:pt x="12197" y="3735"/>
                </a:lnTo>
                <a:lnTo>
                  <a:pt x="12291" y="3614"/>
                </a:lnTo>
                <a:lnTo>
                  <a:pt x="12442" y="3482"/>
                </a:lnTo>
                <a:lnTo>
                  <a:pt x="12631" y="3361"/>
                </a:lnTo>
                <a:lnTo>
                  <a:pt x="13065" y="3085"/>
                </a:lnTo>
                <a:lnTo>
                  <a:pt x="13537" y="2766"/>
                </a:lnTo>
                <a:lnTo>
                  <a:pt x="13783" y="2578"/>
                </a:lnTo>
                <a:lnTo>
                  <a:pt x="13934" y="2380"/>
                </a:lnTo>
                <a:lnTo>
                  <a:pt x="14028" y="2171"/>
                </a:lnTo>
                <a:lnTo>
                  <a:pt x="14104" y="1961"/>
                </a:lnTo>
                <a:lnTo>
                  <a:pt x="14104" y="1730"/>
                </a:lnTo>
                <a:lnTo>
                  <a:pt x="14066" y="1498"/>
                </a:lnTo>
                <a:lnTo>
                  <a:pt x="13972" y="1267"/>
                </a:lnTo>
                <a:lnTo>
                  <a:pt x="13820" y="1057"/>
                </a:lnTo>
                <a:lnTo>
                  <a:pt x="13594" y="837"/>
                </a:lnTo>
                <a:lnTo>
                  <a:pt x="13386" y="628"/>
                </a:lnTo>
                <a:lnTo>
                  <a:pt x="13103" y="462"/>
                </a:lnTo>
                <a:lnTo>
                  <a:pt x="12763" y="308"/>
                </a:lnTo>
                <a:lnTo>
                  <a:pt x="12404" y="187"/>
                </a:lnTo>
                <a:lnTo>
                  <a:pt x="12008" y="77"/>
                </a:lnTo>
                <a:lnTo>
                  <a:pt x="11574" y="33"/>
                </a:lnTo>
                <a:lnTo>
                  <a:pt x="11102" y="11"/>
                </a:lnTo>
                <a:lnTo>
                  <a:pt x="10667" y="11"/>
                </a:lnTo>
                <a:lnTo>
                  <a:pt x="10233" y="77"/>
                </a:lnTo>
                <a:lnTo>
                  <a:pt x="9837" y="187"/>
                </a:lnTo>
                <a:lnTo>
                  <a:pt x="9440" y="286"/>
                </a:lnTo>
                <a:lnTo>
                  <a:pt x="9062" y="462"/>
                </a:lnTo>
                <a:lnTo>
                  <a:pt x="8741" y="628"/>
                </a:lnTo>
                <a:lnTo>
                  <a:pt x="8458" y="815"/>
                </a:lnTo>
                <a:lnTo>
                  <a:pt x="8232" y="1035"/>
                </a:lnTo>
                <a:lnTo>
                  <a:pt x="8062" y="1245"/>
                </a:lnTo>
                <a:lnTo>
                  <a:pt x="7911" y="1476"/>
                </a:lnTo>
                <a:lnTo>
                  <a:pt x="7835" y="1708"/>
                </a:lnTo>
                <a:lnTo>
                  <a:pt x="7797" y="1961"/>
                </a:lnTo>
                <a:lnTo>
                  <a:pt x="7835" y="2193"/>
                </a:lnTo>
                <a:lnTo>
                  <a:pt x="7948" y="2402"/>
                </a:lnTo>
                <a:lnTo>
                  <a:pt x="8062" y="2534"/>
                </a:lnTo>
                <a:lnTo>
                  <a:pt x="8175" y="2644"/>
                </a:lnTo>
                <a:lnTo>
                  <a:pt x="8269" y="2744"/>
                </a:lnTo>
                <a:lnTo>
                  <a:pt x="8420" y="2832"/>
                </a:lnTo>
                <a:lnTo>
                  <a:pt x="8704" y="3019"/>
                </a:lnTo>
                <a:lnTo>
                  <a:pt x="8968" y="3206"/>
                </a:lnTo>
                <a:lnTo>
                  <a:pt x="9138" y="3405"/>
                </a:lnTo>
                <a:lnTo>
                  <a:pt x="9327" y="3570"/>
                </a:lnTo>
                <a:lnTo>
                  <a:pt x="9440" y="3735"/>
                </a:lnTo>
                <a:lnTo>
                  <a:pt x="9516" y="3890"/>
                </a:lnTo>
                <a:lnTo>
                  <a:pt x="9534" y="4033"/>
                </a:lnTo>
                <a:lnTo>
                  <a:pt x="9534" y="4165"/>
                </a:lnTo>
                <a:lnTo>
                  <a:pt x="9516" y="4286"/>
                </a:lnTo>
                <a:lnTo>
                  <a:pt x="9440" y="4397"/>
                </a:lnTo>
                <a:lnTo>
                  <a:pt x="9327" y="4496"/>
                </a:lnTo>
                <a:lnTo>
                  <a:pt x="9176" y="4562"/>
                </a:lnTo>
                <a:lnTo>
                  <a:pt x="9006" y="4628"/>
                </a:lnTo>
                <a:lnTo>
                  <a:pt x="8779" y="4694"/>
                </a:lnTo>
                <a:lnTo>
                  <a:pt x="8534" y="4716"/>
                </a:lnTo>
                <a:lnTo>
                  <a:pt x="8232" y="4716"/>
                </a:lnTo>
                <a:lnTo>
                  <a:pt x="7118" y="4738"/>
                </a:lnTo>
                <a:lnTo>
                  <a:pt x="5947" y="4771"/>
                </a:lnTo>
                <a:lnTo>
                  <a:pt x="4795" y="4815"/>
                </a:lnTo>
                <a:lnTo>
                  <a:pt x="3681" y="4860"/>
                </a:lnTo>
                <a:lnTo>
                  <a:pt x="2662" y="4882"/>
                </a:lnTo>
                <a:lnTo>
                  <a:pt x="1755" y="4882"/>
                </a:lnTo>
                <a:lnTo>
                  <a:pt x="1359" y="4860"/>
                </a:lnTo>
                <a:lnTo>
                  <a:pt x="981" y="4837"/>
                </a:lnTo>
                <a:lnTo>
                  <a:pt x="698" y="4771"/>
                </a:lnTo>
                <a:lnTo>
                  <a:pt x="453" y="4716"/>
                </a:lnTo>
                <a:lnTo>
                  <a:pt x="453" y="5322"/>
                </a:lnTo>
                <a:lnTo>
                  <a:pt x="453" y="6083"/>
                </a:lnTo>
                <a:lnTo>
                  <a:pt x="453" y="6909"/>
                </a:lnTo>
                <a:lnTo>
                  <a:pt x="453" y="7780"/>
                </a:lnTo>
                <a:lnTo>
                  <a:pt x="453" y="8606"/>
                </a:lnTo>
                <a:lnTo>
                  <a:pt x="453" y="9345"/>
                </a:lnTo>
                <a:lnTo>
                  <a:pt x="453" y="9918"/>
                </a:lnTo>
                <a:lnTo>
                  <a:pt x="453" y="10282"/>
                </a:lnTo>
                <a:lnTo>
                  <a:pt x="490" y="10381"/>
                </a:lnTo>
                <a:lnTo>
                  <a:pt x="547" y="10491"/>
                </a:lnTo>
                <a:lnTo>
                  <a:pt x="660" y="10590"/>
                </a:lnTo>
                <a:lnTo>
                  <a:pt x="811" y="10700"/>
                </a:lnTo>
                <a:lnTo>
                  <a:pt x="981" y="10811"/>
                </a:lnTo>
                <a:lnTo>
                  <a:pt x="1208" y="10888"/>
                </a:lnTo>
                <a:lnTo>
                  <a:pt x="1453" y="10954"/>
                </a:lnTo>
                <a:lnTo>
                  <a:pt x="1718" y="11020"/>
                </a:lnTo>
                <a:lnTo>
                  <a:pt x="1963" y="11064"/>
                </a:lnTo>
                <a:lnTo>
                  <a:pt x="2265" y="11086"/>
                </a:lnTo>
                <a:lnTo>
                  <a:pt x="2548" y="11064"/>
                </a:lnTo>
                <a:lnTo>
                  <a:pt x="2794" y="11042"/>
                </a:lnTo>
                <a:lnTo>
                  <a:pt x="3096" y="10976"/>
                </a:lnTo>
                <a:lnTo>
                  <a:pt x="3341" y="10888"/>
                </a:lnTo>
                <a:lnTo>
                  <a:pt x="3606" y="10766"/>
                </a:lnTo>
                <a:lnTo>
                  <a:pt x="3813" y="10590"/>
                </a:lnTo>
                <a:close/>
              </a:path>
            </a:pathLst>
          </a:custGeom>
          <a:solidFill>
            <a:srgbClr val="FFCC99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>
        <p:nvSpPr>
          <p:cNvPr id="10" name="Puzzle1"/>
          <p:cNvSpPr>
            <a:spLocks noEditPoints="1" noChangeArrowheads="1"/>
          </p:cNvSpPr>
          <p:nvPr/>
        </p:nvSpPr>
        <p:spPr bwMode="auto">
          <a:xfrm>
            <a:off x="3389285" y="967629"/>
            <a:ext cx="1635699" cy="848218"/>
          </a:xfrm>
          <a:custGeom>
            <a:avLst/>
            <a:gdLst>
              <a:gd name="T0" fmla="*/ 16740 w 21600"/>
              <a:gd name="T1" fmla="*/ 21078 h 21600"/>
              <a:gd name="T2" fmla="*/ 16976 w 21600"/>
              <a:gd name="T3" fmla="*/ 521 h 21600"/>
              <a:gd name="T4" fmla="*/ 4725 w 21600"/>
              <a:gd name="T5" fmla="*/ 856 h 21600"/>
              <a:gd name="T6" fmla="*/ 5040 w 21600"/>
              <a:gd name="T7" fmla="*/ 21004 h 21600"/>
              <a:gd name="T8" fmla="*/ 10811 w 21600"/>
              <a:gd name="T9" fmla="*/ 12885 h 21600"/>
              <a:gd name="T10" fmla="*/ 10845 w 21600"/>
              <a:gd name="T11" fmla="*/ 8714 h 21600"/>
              <a:gd name="T12" fmla="*/ 21600 w 21600"/>
              <a:gd name="T13" fmla="*/ 10000 h 21600"/>
              <a:gd name="T14" fmla="*/ 56 w 21600"/>
              <a:gd name="T15" fmla="*/ 10000 h 21600"/>
              <a:gd name="T16" fmla="*/ 6086 w 21600"/>
              <a:gd name="T17" fmla="*/ 2569 h 21600"/>
              <a:gd name="T18" fmla="*/ 16132 w 21600"/>
              <a:gd name="T19" fmla="*/ 19552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9360" y="20836"/>
                </a:moveTo>
                <a:lnTo>
                  <a:pt x="9528" y="20836"/>
                </a:lnTo>
                <a:lnTo>
                  <a:pt x="9686" y="20762"/>
                </a:lnTo>
                <a:lnTo>
                  <a:pt x="9810" y="20687"/>
                </a:lnTo>
                <a:lnTo>
                  <a:pt x="9922" y="20575"/>
                </a:lnTo>
                <a:lnTo>
                  <a:pt x="10012" y="20426"/>
                </a:lnTo>
                <a:lnTo>
                  <a:pt x="10068" y="20296"/>
                </a:lnTo>
                <a:lnTo>
                  <a:pt x="10113" y="20110"/>
                </a:lnTo>
                <a:lnTo>
                  <a:pt x="10136" y="19905"/>
                </a:lnTo>
                <a:lnTo>
                  <a:pt x="10136" y="19682"/>
                </a:lnTo>
                <a:lnTo>
                  <a:pt x="10113" y="19440"/>
                </a:lnTo>
                <a:lnTo>
                  <a:pt x="10068" y="19142"/>
                </a:lnTo>
                <a:lnTo>
                  <a:pt x="10012" y="18900"/>
                </a:lnTo>
                <a:lnTo>
                  <a:pt x="9900" y="18620"/>
                </a:lnTo>
                <a:lnTo>
                  <a:pt x="9787" y="18285"/>
                </a:lnTo>
                <a:lnTo>
                  <a:pt x="9641" y="17968"/>
                </a:lnTo>
                <a:lnTo>
                  <a:pt x="9472" y="17652"/>
                </a:lnTo>
                <a:lnTo>
                  <a:pt x="9382" y="17466"/>
                </a:lnTo>
                <a:lnTo>
                  <a:pt x="9315" y="17298"/>
                </a:lnTo>
                <a:lnTo>
                  <a:pt x="9258" y="17112"/>
                </a:lnTo>
                <a:lnTo>
                  <a:pt x="9191" y="16926"/>
                </a:lnTo>
                <a:lnTo>
                  <a:pt x="9123" y="16535"/>
                </a:lnTo>
                <a:lnTo>
                  <a:pt x="9101" y="16144"/>
                </a:lnTo>
                <a:lnTo>
                  <a:pt x="9101" y="15753"/>
                </a:lnTo>
                <a:lnTo>
                  <a:pt x="9168" y="15362"/>
                </a:lnTo>
                <a:lnTo>
                  <a:pt x="9236" y="14971"/>
                </a:lnTo>
                <a:lnTo>
                  <a:pt x="9360" y="14580"/>
                </a:lnTo>
                <a:lnTo>
                  <a:pt x="9495" y="14244"/>
                </a:lnTo>
                <a:lnTo>
                  <a:pt x="9663" y="13891"/>
                </a:lnTo>
                <a:lnTo>
                  <a:pt x="9855" y="13611"/>
                </a:lnTo>
                <a:lnTo>
                  <a:pt x="10068" y="13351"/>
                </a:lnTo>
                <a:lnTo>
                  <a:pt x="10293" y="13146"/>
                </a:lnTo>
                <a:lnTo>
                  <a:pt x="10552" y="12997"/>
                </a:lnTo>
                <a:lnTo>
                  <a:pt x="10811" y="12885"/>
                </a:lnTo>
                <a:lnTo>
                  <a:pt x="11069" y="12866"/>
                </a:lnTo>
                <a:lnTo>
                  <a:pt x="11351" y="12885"/>
                </a:lnTo>
                <a:lnTo>
                  <a:pt x="11610" y="12997"/>
                </a:lnTo>
                <a:lnTo>
                  <a:pt x="11846" y="13183"/>
                </a:lnTo>
                <a:lnTo>
                  <a:pt x="12060" y="13388"/>
                </a:lnTo>
                <a:lnTo>
                  <a:pt x="12251" y="13648"/>
                </a:lnTo>
                <a:lnTo>
                  <a:pt x="12419" y="13928"/>
                </a:lnTo>
                <a:lnTo>
                  <a:pt x="12555" y="14244"/>
                </a:lnTo>
                <a:lnTo>
                  <a:pt x="12690" y="14617"/>
                </a:lnTo>
                <a:lnTo>
                  <a:pt x="12768" y="15008"/>
                </a:lnTo>
                <a:lnTo>
                  <a:pt x="12836" y="15399"/>
                </a:lnTo>
                <a:lnTo>
                  <a:pt x="12858" y="15753"/>
                </a:lnTo>
                <a:lnTo>
                  <a:pt x="12858" y="16144"/>
                </a:lnTo>
                <a:lnTo>
                  <a:pt x="12813" y="16535"/>
                </a:lnTo>
                <a:lnTo>
                  <a:pt x="12746" y="16888"/>
                </a:lnTo>
                <a:lnTo>
                  <a:pt x="12667" y="17224"/>
                </a:lnTo>
                <a:lnTo>
                  <a:pt x="12510" y="17503"/>
                </a:lnTo>
                <a:lnTo>
                  <a:pt x="12228" y="18043"/>
                </a:lnTo>
                <a:lnTo>
                  <a:pt x="11970" y="18546"/>
                </a:lnTo>
                <a:lnTo>
                  <a:pt x="11868" y="18751"/>
                </a:lnTo>
                <a:lnTo>
                  <a:pt x="11778" y="18974"/>
                </a:lnTo>
                <a:lnTo>
                  <a:pt x="11711" y="19179"/>
                </a:lnTo>
                <a:lnTo>
                  <a:pt x="11666" y="19365"/>
                </a:lnTo>
                <a:lnTo>
                  <a:pt x="11632" y="19570"/>
                </a:lnTo>
                <a:lnTo>
                  <a:pt x="11632" y="19756"/>
                </a:lnTo>
                <a:lnTo>
                  <a:pt x="11632" y="19942"/>
                </a:lnTo>
                <a:lnTo>
                  <a:pt x="11643" y="20110"/>
                </a:lnTo>
                <a:lnTo>
                  <a:pt x="11711" y="20296"/>
                </a:lnTo>
                <a:lnTo>
                  <a:pt x="11801" y="20464"/>
                </a:lnTo>
                <a:lnTo>
                  <a:pt x="11891" y="20650"/>
                </a:lnTo>
                <a:lnTo>
                  <a:pt x="12037" y="20836"/>
                </a:lnTo>
                <a:lnTo>
                  <a:pt x="12206" y="21004"/>
                </a:lnTo>
                <a:lnTo>
                  <a:pt x="12419" y="21190"/>
                </a:lnTo>
                <a:lnTo>
                  <a:pt x="12667" y="21320"/>
                </a:lnTo>
                <a:lnTo>
                  <a:pt x="12960" y="21432"/>
                </a:lnTo>
                <a:lnTo>
                  <a:pt x="13286" y="21544"/>
                </a:lnTo>
                <a:lnTo>
                  <a:pt x="13612" y="21655"/>
                </a:lnTo>
                <a:lnTo>
                  <a:pt x="13983" y="21693"/>
                </a:lnTo>
                <a:lnTo>
                  <a:pt x="14343" y="21730"/>
                </a:lnTo>
                <a:lnTo>
                  <a:pt x="14715" y="21730"/>
                </a:lnTo>
                <a:lnTo>
                  <a:pt x="15075" y="21730"/>
                </a:lnTo>
                <a:lnTo>
                  <a:pt x="15446" y="21655"/>
                </a:lnTo>
                <a:lnTo>
                  <a:pt x="15794" y="21581"/>
                </a:lnTo>
                <a:lnTo>
                  <a:pt x="16132" y="21432"/>
                </a:lnTo>
                <a:lnTo>
                  <a:pt x="16458" y="21302"/>
                </a:lnTo>
                <a:lnTo>
                  <a:pt x="16740" y="21078"/>
                </a:lnTo>
                <a:lnTo>
                  <a:pt x="16976" y="20836"/>
                </a:lnTo>
                <a:lnTo>
                  <a:pt x="17043" y="20650"/>
                </a:lnTo>
                <a:lnTo>
                  <a:pt x="17088" y="20426"/>
                </a:lnTo>
                <a:lnTo>
                  <a:pt x="17133" y="20222"/>
                </a:lnTo>
                <a:lnTo>
                  <a:pt x="17156" y="19980"/>
                </a:lnTo>
                <a:lnTo>
                  <a:pt x="17167" y="19477"/>
                </a:lnTo>
                <a:lnTo>
                  <a:pt x="17167" y="18974"/>
                </a:lnTo>
                <a:lnTo>
                  <a:pt x="17156" y="18397"/>
                </a:lnTo>
                <a:lnTo>
                  <a:pt x="17111" y="17820"/>
                </a:lnTo>
                <a:lnTo>
                  <a:pt x="17066" y="17261"/>
                </a:lnTo>
                <a:lnTo>
                  <a:pt x="16998" y="16646"/>
                </a:lnTo>
                <a:lnTo>
                  <a:pt x="16852" y="15511"/>
                </a:lnTo>
                <a:lnTo>
                  <a:pt x="16740" y="14393"/>
                </a:lnTo>
                <a:lnTo>
                  <a:pt x="16717" y="13928"/>
                </a:lnTo>
                <a:lnTo>
                  <a:pt x="16695" y="13462"/>
                </a:lnTo>
                <a:lnTo>
                  <a:pt x="16717" y="13071"/>
                </a:lnTo>
                <a:lnTo>
                  <a:pt x="16785" y="12755"/>
                </a:lnTo>
                <a:lnTo>
                  <a:pt x="16852" y="12419"/>
                </a:lnTo>
                <a:lnTo>
                  <a:pt x="16953" y="12140"/>
                </a:lnTo>
                <a:lnTo>
                  <a:pt x="17088" y="11898"/>
                </a:lnTo>
                <a:lnTo>
                  <a:pt x="17212" y="11675"/>
                </a:lnTo>
                <a:lnTo>
                  <a:pt x="17370" y="11470"/>
                </a:lnTo>
                <a:lnTo>
                  <a:pt x="17516" y="11284"/>
                </a:lnTo>
                <a:lnTo>
                  <a:pt x="17696" y="11135"/>
                </a:lnTo>
                <a:lnTo>
                  <a:pt x="17865" y="11042"/>
                </a:lnTo>
                <a:lnTo>
                  <a:pt x="18033" y="10930"/>
                </a:lnTo>
                <a:lnTo>
                  <a:pt x="18213" y="10893"/>
                </a:lnTo>
                <a:lnTo>
                  <a:pt x="18382" y="10893"/>
                </a:lnTo>
                <a:lnTo>
                  <a:pt x="18551" y="10967"/>
                </a:lnTo>
                <a:lnTo>
                  <a:pt x="18708" y="11042"/>
                </a:lnTo>
                <a:lnTo>
                  <a:pt x="18855" y="11172"/>
                </a:lnTo>
                <a:lnTo>
                  <a:pt x="19012" y="11358"/>
                </a:lnTo>
                <a:lnTo>
                  <a:pt x="19136" y="11600"/>
                </a:lnTo>
                <a:lnTo>
                  <a:pt x="19271" y="11861"/>
                </a:lnTo>
                <a:lnTo>
                  <a:pt x="19440" y="12028"/>
                </a:lnTo>
                <a:lnTo>
                  <a:pt x="19608" y="12177"/>
                </a:lnTo>
                <a:lnTo>
                  <a:pt x="19822" y="12289"/>
                </a:lnTo>
                <a:lnTo>
                  <a:pt x="20025" y="12289"/>
                </a:lnTo>
                <a:lnTo>
                  <a:pt x="20238" y="12289"/>
                </a:lnTo>
                <a:lnTo>
                  <a:pt x="20452" y="12215"/>
                </a:lnTo>
                <a:lnTo>
                  <a:pt x="20643" y="12103"/>
                </a:lnTo>
                <a:lnTo>
                  <a:pt x="20846" y="11973"/>
                </a:lnTo>
                <a:lnTo>
                  <a:pt x="21037" y="11786"/>
                </a:lnTo>
                <a:lnTo>
                  <a:pt x="21206" y="11563"/>
                </a:lnTo>
                <a:lnTo>
                  <a:pt x="21363" y="11321"/>
                </a:lnTo>
                <a:lnTo>
                  <a:pt x="21465" y="11079"/>
                </a:lnTo>
                <a:lnTo>
                  <a:pt x="21577" y="10744"/>
                </a:lnTo>
                <a:lnTo>
                  <a:pt x="21622" y="10427"/>
                </a:lnTo>
                <a:lnTo>
                  <a:pt x="21645" y="10111"/>
                </a:lnTo>
                <a:lnTo>
                  <a:pt x="21622" y="9608"/>
                </a:lnTo>
                <a:lnTo>
                  <a:pt x="21577" y="9142"/>
                </a:lnTo>
                <a:lnTo>
                  <a:pt x="21465" y="8751"/>
                </a:lnTo>
                <a:lnTo>
                  <a:pt x="21363" y="8397"/>
                </a:lnTo>
                <a:lnTo>
                  <a:pt x="21206" y="8062"/>
                </a:lnTo>
                <a:lnTo>
                  <a:pt x="21037" y="7820"/>
                </a:lnTo>
                <a:lnTo>
                  <a:pt x="20846" y="7597"/>
                </a:lnTo>
                <a:lnTo>
                  <a:pt x="20643" y="7429"/>
                </a:lnTo>
                <a:lnTo>
                  <a:pt x="20452" y="7317"/>
                </a:lnTo>
                <a:lnTo>
                  <a:pt x="20238" y="7206"/>
                </a:lnTo>
                <a:lnTo>
                  <a:pt x="20025" y="7168"/>
                </a:lnTo>
                <a:lnTo>
                  <a:pt x="19822" y="7206"/>
                </a:lnTo>
                <a:lnTo>
                  <a:pt x="19608" y="7243"/>
                </a:lnTo>
                <a:lnTo>
                  <a:pt x="19440" y="7355"/>
                </a:lnTo>
                <a:lnTo>
                  <a:pt x="19271" y="7504"/>
                </a:lnTo>
                <a:lnTo>
                  <a:pt x="19136" y="7708"/>
                </a:lnTo>
                <a:lnTo>
                  <a:pt x="19012" y="7895"/>
                </a:lnTo>
                <a:lnTo>
                  <a:pt x="18832" y="8025"/>
                </a:lnTo>
                <a:lnTo>
                  <a:pt x="18663" y="8174"/>
                </a:lnTo>
                <a:lnTo>
                  <a:pt x="18472" y="8248"/>
                </a:lnTo>
                <a:lnTo>
                  <a:pt x="18270" y="8286"/>
                </a:lnTo>
                <a:lnTo>
                  <a:pt x="18078" y="8323"/>
                </a:lnTo>
                <a:lnTo>
                  <a:pt x="17887" y="8323"/>
                </a:lnTo>
                <a:lnTo>
                  <a:pt x="17696" y="8248"/>
                </a:lnTo>
                <a:lnTo>
                  <a:pt x="17493" y="8174"/>
                </a:lnTo>
                <a:lnTo>
                  <a:pt x="17302" y="8062"/>
                </a:lnTo>
                <a:lnTo>
                  <a:pt x="17133" y="7969"/>
                </a:lnTo>
                <a:lnTo>
                  <a:pt x="16976" y="7783"/>
                </a:lnTo>
                <a:lnTo>
                  <a:pt x="16852" y="7597"/>
                </a:lnTo>
                <a:lnTo>
                  <a:pt x="16740" y="7429"/>
                </a:lnTo>
                <a:lnTo>
                  <a:pt x="16672" y="7168"/>
                </a:lnTo>
                <a:lnTo>
                  <a:pt x="16638" y="6926"/>
                </a:lnTo>
                <a:lnTo>
                  <a:pt x="16616" y="6498"/>
                </a:lnTo>
                <a:lnTo>
                  <a:pt x="16616" y="5772"/>
                </a:lnTo>
                <a:lnTo>
                  <a:pt x="16650" y="4915"/>
                </a:lnTo>
                <a:lnTo>
                  <a:pt x="16695" y="3928"/>
                </a:lnTo>
                <a:lnTo>
                  <a:pt x="16762" y="2960"/>
                </a:lnTo>
                <a:lnTo>
                  <a:pt x="16830" y="1992"/>
                </a:lnTo>
                <a:lnTo>
                  <a:pt x="16908" y="1173"/>
                </a:lnTo>
                <a:lnTo>
                  <a:pt x="16976" y="521"/>
                </a:lnTo>
                <a:lnTo>
                  <a:pt x="16953" y="521"/>
                </a:lnTo>
                <a:lnTo>
                  <a:pt x="16931" y="521"/>
                </a:lnTo>
                <a:lnTo>
                  <a:pt x="16267" y="484"/>
                </a:lnTo>
                <a:lnTo>
                  <a:pt x="15637" y="428"/>
                </a:lnTo>
                <a:lnTo>
                  <a:pt x="15063" y="353"/>
                </a:lnTo>
                <a:lnTo>
                  <a:pt x="14523" y="279"/>
                </a:lnTo>
                <a:lnTo>
                  <a:pt x="14040" y="167"/>
                </a:lnTo>
                <a:lnTo>
                  <a:pt x="13635" y="93"/>
                </a:lnTo>
                <a:lnTo>
                  <a:pt x="13331" y="18"/>
                </a:lnTo>
                <a:lnTo>
                  <a:pt x="13117" y="18"/>
                </a:lnTo>
                <a:lnTo>
                  <a:pt x="12982" y="18"/>
                </a:lnTo>
                <a:lnTo>
                  <a:pt x="12858" y="130"/>
                </a:lnTo>
                <a:lnTo>
                  <a:pt x="12723" y="279"/>
                </a:lnTo>
                <a:lnTo>
                  <a:pt x="12622" y="446"/>
                </a:lnTo>
                <a:lnTo>
                  <a:pt x="12510" y="670"/>
                </a:lnTo>
                <a:lnTo>
                  <a:pt x="12419" y="912"/>
                </a:lnTo>
                <a:lnTo>
                  <a:pt x="12363" y="1210"/>
                </a:lnTo>
                <a:lnTo>
                  <a:pt x="12318" y="1526"/>
                </a:lnTo>
                <a:lnTo>
                  <a:pt x="12273" y="1843"/>
                </a:lnTo>
                <a:lnTo>
                  <a:pt x="12251" y="2215"/>
                </a:lnTo>
                <a:lnTo>
                  <a:pt x="12273" y="2532"/>
                </a:lnTo>
                <a:lnTo>
                  <a:pt x="12318" y="2886"/>
                </a:lnTo>
                <a:lnTo>
                  <a:pt x="12386" y="3240"/>
                </a:lnTo>
                <a:lnTo>
                  <a:pt x="12464" y="3556"/>
                </a:lnTo>
                <a:lnTo>
                  <a:pt x="12577" y="3891"/>
                </a:lnTo>
                <a:lnTo>
                  <a:pt x="12746" y="4171"/>
                </a:lnTo>
                <a:lnTo>
                  <a:pt x="12926" y="4487"/>
                </a:lnTo>
                <a:lnTo>
                  <a:pt x="13050" y="4860"/>
                </a:lnTo>
                <a:lnTo>
                  <a:pt x="13162" y="5251"/>
                </a:lnTo>
                <a:lnTo>
                  <a:pt x="13218" y="5604"/>
                </a:lnTo>
                <a:lnTo>
                  <a:pt x="13263" y="5995"/>
                </a:lnTo>
                <a:lnTo>
                  <a:pt x="13241" y="6386"/>
                </a:lnTo>
                <a:lnTo>
                  <a:pt x="13218" y="6740"/>
                </a:lnTo>
                <a:lnTo>
                  <a:pt x="13139" y="7094"/>
                </a:lnTo>
                <a:lnTo>
                  <a:pt x="13050" y="7429"/>
                </a:lnTo>
                <a:lnTo>
                  <a:pt x="12903" y="7746"/>
                </a:lnTo>
                <a:lnTo>
                  <a:pt x="12723" y="8025"/>
                </a:lnTo>
                <a:lnTo>
                  <a:pt x="12532" y="8286"/>
                </a:lnTo>
                <a:lnTo>
                  <a:pt x="12318" y="8491"/>
                </a:lnTo>
                <a:lnTo>
                  <a:pt x="12060" y="8677"/>
                </a:lnTo>
                <a:lnTo>
                  <a:pt x="11756" y="8788"/>
                </a:lnTo>
                <a:lnTo>
                  <a:pt x="11452" y="8826"/>
                </a:lnTo>
                <a:lnTo>
                  <a:pt x="11283" y="8826"/>
                </a:lnTo>
                <a:lnTo>
                  <a:pt x="11126" y="8826"/>
                </a:lnTo>
                <a:lnTo>
                  <a:pt x="11002" y="8788"/>
                </a:lnTo>
                <a:lnTo>
                  <a:pt x="10845" y="8714"/>
                </a:lnTo>
                <a:lnTo>
                  <a:pt x="10721" y="8640"/>
                </a:lnTo>
                <a:lnTo>
                  <a:pt x="10608" y="8565"/>
                </a:lnTo>
                <a:lnTo>
                  <a:pt x="10485" y="8453"/>
                </a:lnTo>
                <a:lnTo>
                  <a:pt x="10372" y="8323"/>
                </a:lnTo>
                <a:lnTo>
                  <a:pt x="10181" y="8062"/>
                </a:lnTo>
                <a:lnTo>
                  <a:pt x="10035" y="7746"/>
                </a:lnTo>
                <a:lnTo>
                  <a:pt x="9900" y="7392"/>
                </a:lnTo>
                <a:lnTo>
                  <a:pt x="9787" y="7001"/>
                </a:lnTo>
                <a:lnTo>
                  <a:pt x="9731" y="6610"/>
                </a:lnTo>
                <a:lnTo>
                  <a:pt x="9686" y="6219"/>
                </a:lnTo>
                <a:lnTo>
                  <a:pt x="9663" y="5772"/>
                </a:lnTo>
                <a:lnTo>
                  <a:pt x="9686" y="5381"/>
                </a:lnTo>
                <a:lnTo>
                  <a:pt x="9753" y="4990"/>
                </a:lnTo>
                <a:lnTo>
                  <a:pt x="9832" y="4636"/>
                </a:lnTo>
                <a:lnTo>
                  <a:pt x="9945" y="4320"/>
                </a:lnTo>
                <a:lnTo>
                  <a:pt x="10068" y="4022"/>
                </a:lnTo>
                <a:lnTo>
                  <a:pt x="10203" y="3817"/>
                </a:lnTo>
                <a:lnTo>
                  <a:pt x="10316" y="3593"/>
                </a:lnTo>
                <a:lnTo>
                  <a:pt x="10395" y="3351"/>
                </a:lnTo>
                <a:lnTo>
                  <a:pt x="10462" y="3109"/>
                </a:lnTo>
                <a:lnTo>
                  <a:pt x="10507" y="2848"/>
                </a:lnTo>
                <a:lnTo>
                  <a:pt x="10530" y="2606"/>
                </a:lnTo>
                <a:lnTo>
                  <a:pt x="10507" y="2346"/>
                </a:lnTo>
                <a:lnTo>
                  <a:pt x="10462" y="2141"/>
                </a:lnTo>
                <a:lnTo>
                  <a:pt x="10395" y="1880"/>
                </a:lnTo>
                <a:lnTo>
                  <a:pt x="10293" y="1638"/>
                </a:lnTo>
                <a:lnTo>
                  <a:pt x="10158" y="1415"/>
                </a:lnTo>
                <a:lnTo>
                  <a:pt x="9967" y="1210"/>
                </a:lnTo>
                <a:lnTo>
                  <a:pt x="9753" y="986"/>
                </a:lnTo>
                <a:lnTo>
                  <a:pt x="9495" y="819"/>
                </a:lnTo>
                <a:lnTo>
                  <a:pt x="9191" y="670"/>
                </a:lnTo>
                <a:lnTo>
                  <a:pt x="8842" y="521"/>
                </a:lnTo>
                <a:lnTo>
                  <a:pt x="8471" y="446"/>
                </a:lnTo>
                <a:lnTo>
                  <a:pt x="7998" y="428"/>
                </a:lnTo>
                <a:lnTo>
                  <a:pt x="7413" y="428"/>
                </a:lnTo>
                <a:lnTo>
                  <a:pt x="6817" y="446"/>
                </a:lnTo>
                <a:lnTo>
                  <a:pt x="6187" y="521"/>
                </a:lnTo>
                <a:lnTo>
                  <a:pt x="5602" y="633"/>
                </a:lnTo>
                <a:lnTo>
                  <a:pt x="5107" y="744"/>
                </a:lnTo>
                <a:lnTo>
                  <a:pt x="4725" y="856"/>
                </a:lnTo>
                <a:lnTo>
                  <a:pt x="4848" y="1564"/>
                </a:lnTo>
                <a:lnTo>
                  <a:pt x="5028" y="2495"/>
                </a:lnTo>
                <a:lnTo>
                  <a:pt x="5175" y="3556"/>
                </a:lnTo>
                <a:lnTo>
                  <a:pt x="5298" y="4673"/>
                </a:lnTo>
                <a:lnTo>
                  <a:pt x="5343" y="5213"/>
                </a:lnTo>
                <a:lnTo>
                  <a:pt x="5388" y="5753"/>
                </a:lnTo>
                <a:lnTo>
                  <a:pt x="5411" y="6275"/>
                </a:lnTo>
                <a:lnTo>
                  <a:pt x="5411" y="6740"/>
                </a:lnTo>
                <a:lnTo>
                  <a:pt x="5366" y="7168"/>
                </a:lnTo>
                <a:lnTo>
                  <a:pt x="5321" y="7541"/>
                </a:lnTo>
                <a:lnTo>
                  <a:pt x="5287" y="7708"/>
                </a:lnTo>
                <a:lnTo>
                  <a:pt x="5242" y="7857"/>
                </a:lnTo>
                <a:lnTo>
                  <a:pt x="5197" y="7969"/>
                </a:lnTo>
                <a:lnTo>
                  <a:pt x="5130" y="8062"/>
                </a:lnTo>
                <a:lnTo>
                  <a:pt x="5006" y="8248"/>
                </a:lnTo>
                <a:lnTo>
                  <a:pt x="4848" y="8397"/>
                </a:lnTo>
                <a:lnTo>
                  <a:pt x="4725" y="8528"/>
                </a:lnTo>
                <a:lnTo>
                  <a:pt x="4567" y="8640"/>
                </a:lnTo>
                <a:lnTo>
                  <a:pt x="4421" y="8714"/>
                </a:lnTo>
                <a:lnTo>
                  <a:pt x="4263" y="8751"/>
                </a:lnTo>
                <a:lnTo>
                  <a:pt x="4095" y="8788"/>
                </a:lnTo>
                <a:lnTo>
                  <a:pt x="3948" y="8788"/>
                </a:lnTo>
                <a:lnTo>
                  <a:pt x="3791" y="8751"/>
                </a:lnTo>
                <a:lnTo>
                  <a:pt x="3667" y="8714"/>
                </a:lnTo>
                <a:lnTo>
                  <a:pt x="3510" y="8677"/>
                </a:lnTo>
                <a:lnTo>
                  <a:pt x="3386" y="8602"/>
                </a:lnTo>
                <a:lnTo>
                  <a:pt x="3251" y="8491"/>
                </a:lnTo>
                <a:lnTo>
                  <a:pt x="3127" y="8360"/>
                </a:lnTo>
                <a:lnTo>
                  <a:pt x="3015" y="8248"/>
                </a:lnTo>
                <a:lnTo>
                  <a:pt x="2925" y="8062"/>
                </a:lnTo>
                <a:lnTo>
                  <a:pt x="2778" y="7857"/>
                </a:lnTo>
                <a:lnTo>
                  <a:pt x="2610" y="7671"/>
                </a:lnTo>
                <a:lnTo>
                  <a:pt x="2407" y="7541"/>
                </a:lnTo>
                <a:lnTo>
                  <a:pt x="2171" y="7466"/>
                </a:lnTo>
                <a:lnTo>
                  <a:pt x="1957" y="7429"/>
                </a:lnTo>
                <a:lnTo>
                  <a:pt x="1698" y="7429"/>
                </a:lnTo>
                <a:lnTo>
                  <a:pt x="1462" y="7466"/>
                </a:lnTo>
                <a:lnTo>
                  <a:pt x="1226" y="7559"/>
                </a:lnTo>
                <a:lnTo>
                  <a:pt x="989" y="7708"/>
                </a:lnTo>
                <a:lnTo>
                  <a:pt x="776" y="7932"/>
                </a:lnTo>
                <a:lnTo>
                  <a:pt x="551" y="8211"/>
                </a:lnTo>
                <a:lnTo>
                  <a:pt x="382" y="8528"/>
                </a:lnTo>
                <a:lnTo>
                  <a:pt x="315" y="8714"/>
                </a:lnTo>
                <a:lnTo>
                  <a:pt x="236" y="8919"/>
                </a:lnTo>
                <a:lnTo>
                  <a:pt x="191" y="9142"/>
                </a:lnTo>
                <a:lnTo>
                  <a:pt x="123" y="9347"/>
                </a:lnTo>
                <a:lnTo>
                  <a:pt x="78" y="9608"/>
                </a:lnTo>
                <a:lnTo>
                  <a:pt x="56" y="9887"/>
                </a:lnTo>
                <a:lnTo>
                  <a:pt x="33" y="10185"/>
                </a:lnTo>
                <a:lnTo>
                  <a:pt x="33" y="10464"/>
                </a:lnTo>
                <a:lnTo>
                  <a:pt x="33" y="10706"/>
                </a:lnTo>
                <a:lnTo>
                  <a:pt x="56" y="10967"/>
                </a:lnTo>
                <a:lnTo>
                  <a:pt x="78" y="11172"/>
                </a:lnTo>
                <a:lnTo>
                  <a:pt x="123" y="11395"/>
                </a:lnTo>
                <a:lnTo>
                  <a:pt x="168" y="11600"/>
                </a:lnTo>
                <a:lnTo>
                  <a:pt x="236" y="11786"/>
                </a:lnTo>
                <a:lnTo>
                  <a:pt x="292" y="11973"/>
                </a:lnTo>
                <a:lnTo>
                  <a:pt x="382" y="12140"/>
                </a:lnTo>
                <a:lnTo>
                  <a:pt x="540" y="12419"/>
                </a:lnTo>
                <a:lnTo>
                  <a:pt x="731" y="12680"/>
                </a:lnTo>
                <a:lnTo>
                  <a:pt x="944" y="12866"/>
                </a:lnTo>
                <a:lnTo>
                  <a:pt x="1158" y="12997"/>
                </a:lnTo>
                <a:lnTo>
                  <a:pt x="1395" y="13108"/>
                </a:lnTo>
                <a:lnTo>
                  <a:pt x="1608" y="13183"/>
                </a:lnTo>
                <a:lnTo>
                  <a:pt x="1856" y="13183"/>
                </a:lnTo>
                <a:lnTo>
                  <a:pt x="2070" y="13146"/>
                </a:lnTo>
                <a:lnTo>
                  <a:pt x="2261" y="13071"/>
                </a:lnTo>
                <a:lnTo>
                  <a:pt x="2430" y="12960"/>
                </a:lnTo>
                <a:lnTo>
                  <a:pt x="2587" y="12792"/>
                </a:lnTo>
                <a:lnTo>
                  <a:pt x="2688" y="12606"/>
                </a:lnTo>
                <a:lnTo>
                  <a:pt x="2801" y="12419"/>
                </a:lnTo>
                <a:lnTo>
                  <a:pt x="2925" y="12289"/>
                </a:lnTo>
                <a:lnTo>
                  <a:pt x="3082" y="12177"/>
                </a:lnTo>
                <a:lnTo>
                  <a:pt x="3228" y="12103"/>
                </a:lnTo>
                <a:lnTo>
                  <a:pt x="3408" y="12103"/>
                </a:lnTo>
                <a:lnTo>
                  <a:pt x="3577" y="12103"/>
                </a:lnTo>
                <a:lnTo>
                  <a:pt x="3723" y="12177"/>
                </a:lnTo>
                <a:lnTo>
                  <a:pt x="3903" y="12252"/>
                </a:lnTo>
                <a:lnTo>
                  <a:pt x="4072" y="12364"/>
                </a:lnTo>
                <a:lnTo>
                  <a:pt x="4230" y="12494"/>
                </a:lnTo>
                <a:lnTo>
                  <a:pt x="4353" y="12643"/>
                </a:lnTo>
                <a:lnTo>
                  <a:pt x="4488" y="12829"/>
                </a:lnTo>
                <a:lnTo>
                  <a:pt x="4567" y="13034"/>
                </a:lnTo>
                <a:lnTo>
                  <a:pt x="4657" y="13257"/>
                </a:lnTo>
                <a:lnTo>
                  <a:pt x="4702" y="13462"/>
                </a:lnTo>
                <a:lnTo>
                  <a:pt x="4725" y="13686"/>
                </a:lnTo>
                <a:lnTo>
                  <a:pt x="4702" y="14282"/>
                </a:lnTo>
                <a:lnTo>
                  <a:pt x="4657" y="15045"/>
                </a:lnTo>
                <a:lnTo>
                  <a:pt x="4612" y="15976"/>
                </a:lnTo>
                <a:lnTo>
                  <a:pt x="4590" y="16926"/>
                </a:lnTo>
                <a:lnTo>
                  <a:pt x="4567" y="17968"/>
                </a:lnTo>
                <a:lnTo>
                  <a:pt x="4567" y="19011"/>
                </a:lnTo>
                <a:lnTo>
                  <a:pt x="4590" y="19514"/>
                </a:lnTo>
                <a:lnTo>
                  <a:pt x="4612" y="19980"/>
                </a:lnTo>
                <a:lnTo>
                  <a:pt x="4657" y="20426"/>
                </a:lnTo>
                <a:lnTo>
                  <a:pt x="4725" y="20836"/>
                </a:lnTo>
                <a:lnTo>
                  <a:pt x="4848" y="20929"/>
                </a:lnTo>
                <a:lnTo>
                  <a:pt x="5040" y="21004"/>
                </a:lnTo>
                <a:lnTo>
                  <a:pt x="5265" y="21078"/>
                </a:lnTo>
                <a:lnTo>
                  <a:pt x="5478" y="21115"/>
                </a:lnTo>
                <a:lnTo>
                  <a:pt x="6041" y="21115"/>
                </a:lnTo>
                <a:lnTo>
                  <a:pt x="6637" y="21078"/>
                </a:lnTo>
                <a:lnTo>
                  <a:pt x="7312" y="21004"/>
                </a:lnTo>
                <a:lnTo>
                  <a:pt x="7998" y="20929"/>
                </a:lnTo>
                <a:lnTo>
                  <a:pt x="8696" y="20855"/>
                </a:lnTo>
                <a:lnTo>
                  <a:pt x="9360" y="20836"/>
                </a:lnTo>
                <a:close/>
              </a:path>
            </a:pathLst>
          </a:custGeom>
          <a:solidFill>
            <a:srgbClr val="FFCC99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12" name="Puzzle1"/>
          <p:cNvSpPr>
            <a:spLocks noEditPoints="1" noChangeArrowheads="1"/>
          </p:cNvSpPr>
          <p:nvPr/>
        </p:nvSpPr>
        <p:spPr bwMode="auto">
          <a:xfrm>
            <a:off x="7094876" y="4149391"/>
            <a:ext cx="1635699" cy="848218"/>
          </a:xfrm>
          <a:custGeom>
            <a:avLst/>
            <a:gdLst>
              <a:gd name="T0" fmla="*/ 16740 w 21600"/>
              <a:gd name="T1" fmla="*/ 21078 h 21600"/>
              <a:gd name="T2" fmla="*/ 16976 w 21600"/>
              <a:gd name="T3" fmla="*/ 521 h 21600"/>
              <a:gd name="T4" fmla="*/ 4725 w 21600"/>
              <a:gd name="T5" fmla="*/ 856 h 21600"/>
              <a:gd name="T6" fmla="*/ 5040 w 21600"/>
              <a:gd name="T7" fmla="*/ 21004 h 21600"/>
              <a:gd name="T8" fmla="*/ 10811 w 21600"/>
              <a:gd name="T9" fmla="*/ 12885 h 21600"/>
              <a:gd name="T10" fmla="*/ 10845 w 21600"/>
              <a:gd name="T11" fmla="*/ 8714 h 21600"/>
              <a:gd name="T12" fmla="*/ 21600 w 21600"/>
              <a:gd name="T13" fmla="*/ 10000 h 21600"/>
              <a:gd name="T14" fmla="*/ 56 w 21600"/>
              <a:gd name="T15" fmla="*/ 10000 h 21600"/>
              <a:gd name="T16" fmla="*/ 6086 w 21600"/>
              <a:gd name="T17" fmla="*/ 2569 h 21600"/>
              <a:gd name="T18" fmla="*/ 16132 w 21600"/>
              <a:gd name="T19" fmla="*/ 19552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9360" y="20836"/>
                </a:moveTo>
                <a:lnTo>
                  <a:pt x="9528" y="20836"/>
                </a:lnTo>
                <a:lnTo>
                  <a:pt x="9686" y="20762"/>
                </a:lnTo>
                <a:lnTo>
                  <a:pt x="9810" y="20687"/>
                </a:lnTo>
                <a:lnTo>
                  <a:pt x="9922" y="20575"/>
                </a:lnTo>
                <a:lnTo>
                  <a:pt x="10012" y="20426"/>
                </a:lnTo>
                <a:lnTo>
                  <a:pt x="10068" y="20296"/>
                </a:lnTo>
                <a:lnTo>
                  <a:pt x="10113" y="20110"/>
                </a:lnTo>
                <a:lnTo>
                  <a:pt x="10136" y="19905"/>
                </a:lnTo>
                <a:lnTo>
                  <a:pt x="10136" y="19682"/>
                </a:lnTo>
                <a:lnTo>
                  <a:pt x="10113" y="19440"/>
                </a:lnTo>
                <a:lnTo>
                  <a:pt x="10068" y="19142"/>
                </a:lnTo>
                <a:lnTo>
                  <a:pt x="10012" y="18900"/>
                </a:lnTo>
                <a:lnTo>
                  <a:pt x="9900" y="18620"/>
                </a:lnTo>
                <a:lnTo>
                  <a:pt x="9787" y="18285"/>
                </a:lnTo>
                <a:lnTo>
                  <a:pt x="9641" y="17968"/>
                </a:lnTo>
                <a:lnTo>
                  <a:pt x="9472" y="17652"/>
                </a:lnTo>
                <a:lnTo>
                  <a:pt x="9382" y="17466"/>
                </a:lnTo>
                <a:lnTo>
                  <a:pt x="9315" y="17298"/>
                </a:lnTo>
                <a:lnTo>
                  <a:pt x="9258" y="17112"/>
                </a:lnTo>
                <a:lnTo>
                  <a:pt x="9191" y="16926"/>
                </a:lnTo>
                <a:lnTo>
                  <a:pt x="9123" y="16535"/>
                </a:lnTo>
                <a:lnTo>
                  <a:pt x="9101" y="16144"/>
                </a:lnTo>
                <a:lnTo>
                  <a:pt x="9101" y="15753"/>
                </a:lnTo>
                <a:lnTo>
                  <a:pt x="9168" y="15362"/>
                </a:lnTo>
                <a:lnTo>
                  <a:pt x="9236" y="14971"/>
                </a:lnTo>
                <a:lnTo>
                  <a:pt x="9360" y="14580"/>
                </a:lnTo>
                <a:lnTo>
                  <a:pt x="9495" y="14244"/>
                </a:lnTo>
                <a:lnTo>
                  <a:pt x="9663" y="13891"/>
                </a:lnTo>
                <a:lnTo>
                  <a:pt x="9855" y="13611"/>
                </a:lnTo>
                <a:lnTo>
                  <a:pt x="10068" y="13351"/>
                </a:lnTo>
                <a:lnTo>
                  <a:pt x="10293" y="13146"/>
                </a:lnTo>
                <a:lnTo>
                  <a:pt x="10552" y="12997"/>
                </a:lnTo>
                <a:lnTo>
                  <a:pt x="10811" y="12885"/>
                </a:lnTo>
                <a:lnTo>
                  <a:pt x="11069" y="12866"/>
                </a:lnTo>
                <a:lnTo>
                  <a:pt x="11351" y="12885"/>
                </a:lnTo>
                <a:lnTo>
                  <a:pt x="11610" y="12997"/>
                </a:lnTo>
                <a:lnTo>
                  <a:pt x="11846" y="13183"/>
                </a:lnTo>
                <a:lnTo>
                  <a:pt x="12060" y="13388"/>
                </a:lnTo>
                <a:lnTo>
                  <a:pt x="12251" y="13648"/>
                </a:lnTo>
                <a:lnTo>
                  <a:pt x="12419" y="13928"/>
                </a:lnTo>
                <a:lnTo>
                  <a:pt x="12555" y="14244"/>
                </a:lnTo>
                <a:lnTo>
                  <a:pt x="12690" y="14617"/>
                </a:lnTo>
                <a:lnTo>
                  <a:pt x="12768" y="15008"/>
                </a:lnTo>
                <a:lnTo>
                  <a:pt x="12836" y="15399"/>
                </a:lnTo>
                <a:lnTo>
                  <a:pt x="12858" y="15753"/>
                </a:lnTo>
                <a:lnTo>
                  <a:pt x="12858" y="16144"/>
                </a:lnTo>
                <a:lnTo>
                  <a:pt x="12813" y="16535"/>
                </a:lnTo>
                <a:lnTo>
                  <a:pt x="12746" y="16888"/>
                </a:lnTo>
                <a:lnTo>
                  <a:pt x="12667" y="17224"/>
                </a:lnTo>
                <a:lnTo>
                  <a:pt x="12510" y="17503"/>
                </a:lnTo>
                <a:lnTo>
                  <a:pt x="12228" y="18043"/>
                </a:lnTo>
                <a:lnTo>
                  <a:pt x="11970" y="18546"/>
                </a:lnTo>
                <a:lnTo>
                  <a:pt x="11868" y="18751"/>
                </a:lnTo>
                <a:lnTo>
                  <a:pt x="11778" y="18974"/>
                </a:lnTo>
                <a:lnTo>
                  <a:pt x="11711" y="19179"/>
                </a:lnTo>
                <a:lnTo>
                  <a:pt x="11666" y="19365"/>
                </a:lnTo>
                <a:lnTo>
                  <a:pt x="11632" y="19570"/>
                </a:lnTo>
                <a:lnTo>
                  <a:pt x="11632" y="19756"/>
                </a:lnTo>
                <a:lnTo>
                  <a:pt x="11632" y="19942"/>
                </a:lnTo>
                <a:lnTo>
                  <a:pt x="11643" y="20110"/>
                </a:lnTo>
                <a:lnTo>
                  <a:pt x="11711" y="20296"/>
                </a:lnTo>
                <a:lnTo>
                  <a:pt x="11801" y="20464"/>
                </a:lnTo>
                <a:lnTo>
                  <a:pt x="11891" y="20650"/>
                </a:lnTo>
                <a:lnTo>
                  <a:pt x="12037" y="20836"/>
                </a:lnTo>
                <a:lnTo>
                  <a:pt x="12206" y="21004"/>
                </a:lnTo>
                <a:lnTo>
                  <a:pt x="12419" y="21190"/>
                </a:lnTo>
                <a:lnTo>
                  <a:pt x="12667" y="21320"/>
                </a:lnTo>
                <a:lnTo>
                  <a:pt x="12960" y="21432"/>
                </a:lnTo>
                <a:lnTo>
                  <a:pt x="13286" y="21544"/>
                </a:lnTo>
                <a:lnTo>
                  <a:pt x="13612" y="21655"/>
                </a:lnTo>
                <a:lnTo>
                  <a:pt x="13983" y="21693"/>
                </a:lnTo>
                <a:lnTo>
                  <a:pt x="14343" y="21730"/>
                </a:lnTo>
                <a:lnTo>
                  <a:pt x="14715" y="21730"/>
                </a:lnTo>
                <a:lnTo>
                  <a:pt x="15075" y="21730"/>
                </a:lnTo>
                <a:lnTo>
                  <a:pt x="15446" y="21655"/>
                </a:lnTo>
                <a:lnTo>
                  <a:pt x="15794" y="21581"/>
                </a:lnTo>
                <a:lnTo>
                  <a:pt x="16132" y="21432"/>
                </a:lnTo>
                <a:lnTo>
                  <a:pt x="16458" y="21302"/>
                </a:lnTo>
                <a:lnTo>
                  <a:pt x="16740" y="21078"/>
                </a:lnTo>
                <a:lnTo>
                  <a:pt x="16976" y="20836"/>
                </a:lnTo>
                <a:lnTo>
                  <a:pt x="17043" y="20650"/>
                </a:lnTo>
                <a:lnTo>
                  <a:pt x="17088" y="20426"/>
                </a:lnTo>
                <a:lnTo>
                  <a:pt x="17133" y="20222"/>
                </a:lnTo>
                <a:lnTo>
                  <a:pt x="17156" y="19980"/>
                </a:lnTo>
                <a:lnTo>
                  <a:pt x="17167" y="19477"/>
                </a:lnTo>
                <a:lnTo>
                  <a:pt x="17167" y="18974"/>
                </a:lnTo>
                <a:lnTo>
                  <a:pt x="17156" y="18397"/>
                </a:lnTo>
                <a:lnTo>
                  <a:pt x="17111" y="17820"/>
                </a:lnTo>
                <a:lnTo>
                  <a:pt x="17066" y="17261"/>
                </a:lnTo>
                <a:lnTo>
                  <a:pt x="16998" y="16646"/>
                </a:lnTo>
                <a:lnTo>
                  <a:pt x="16852" y="15511"/>
                </a:lnTo>
                <a:lnTo>
                  <a:pt x="16740" y="14393"/>
                </a:lnTo>
                <a:lnTo>
                  <a:pt x="16717" y="13928"/>
                </a:lnTo>
                <a:lnTo>
                  <a:pt x="16695" y="13462"/>
                </a:lnTo>
                <a:lnTo>
                  <a:pt x="16717" y="13071"/>
                </a:lnTo>
                <a:lnTo>
                  <a:pt x="16785" y="12755"/>
                </a:lnTo>
                <a:lnTo>
                  <a:pt x="16852" y="12419"/>
                </a:lnTo>
                <a:lnTo>
                  <a:pt x="16953" y="12140"/>
                </a:lnTo>
                <a:lnTo>
                  <a:pt x="17088" y="11898"/>
                </a:lnTo>
                <a:lnTo>
                  <a:pt x="17212" y="11675"/>
                </a:lnTo>
                <a:lnTo>
                  <a:pt x="17370" y="11470"/>
                </a:lnTo>
                <a:lnTo>
                  <a:pt x="17516" y="11284"/>
                </a:lnTo>
                <a:lnTo>
                  <a:pt x="17696" y="11135"/>
                </a:lnTo>
                <a:lnTo>
                  <a:pt x="17865" y="11042"/>
                </a:lnTo>
                <a:lnTo>
                  <a:pt x="18033" y="10930"/>
                </a:lnTo>
                <a:lnTo>
                  <a:pt x="18213" y="10893"/>
                </a:lnTo>
                <a:lnTo>
                  <a:pt x="18382" y="10893"/>
                </a:lnTo>
                <a:lnTo>
                  <a:pt x="18551" y="10967"/>
                </a:lnTo>
                <a:lnTo>
                  <a:pt x="18708" y="11042"/>
                </a:lnTo>
                <a:lnTo>
                  <a:pt x="18855" y="11172"/>
                </a:lnTo>
                <a:lnTo>
                  <a:pt x="19012" y="11358"/>
                </a:lnTo>
                <a:lnTo>
                  <a:pt x="19136" y="11600"/>
                </a:lnTo>
                <a:lnTo>
                  <a:pt x="19271" y="11861"/>
                </a:lnTo>
                <a:lnTo>
                  <a:pt x="19440" y="12028"/>
                </a:lnTo>
                <a:lnTo>
                  <a:pt x="19608" y="12177"/>
                </a:lnTo>
                <a:lnTo>
                  <a:pt x="19822" y="12289"/>
                </a:lnTo>
                <a:lnTo>
                  <a:pt x="20025" y="12289"/>
                </a:lnTo>
                <a:lnTo>
                  <a:pt x="20238" y="12289"/>
                </a:lnTo>
                <a:lnTo>
                  <a:pt x="20452" y="12215"/>
                </a:lnTo>
                <a:lnTo>
                  <a:pt x="20643" y="12103"/>
                </a:lnTo>
                <a:lnTo>
                  <a:pt x="20846" y="11973"/>
                </a:lnTo>
                <a:lnTo>
                  <a:pt x="21037" y="11786"/>
                </a:lnTo>
                <a:lnTo>
                  <a:pt x="21206" y="11563"/>
                </a:lnTo>
                <a:lnTo>
                  <a:pt x="21363" y="11321"/>
                </a:lnTo>
                <a:lnTo>
                  <a:pt x="21465" y="11079"/>
                </a:lnTo>
                <a:lnTo>
                  <a:pt x="21577" y="10744"/>
                </a:lnTo>
                <a:lnTo>
                  <a:pt x="21622" y="10427"/>
                </a:lnTo>
                <a:lnTo>
                  <a:pt x="21645" y="10111"/>
                </a:lnTo>
                <a:lnTo>
                  <a:pt x="21622" y="9608"/>
                </a:lnTo>
                <a:lnTo>
                  <a:pt x="21577" y="9142"/>
                </a:lnTo>
                <a:lnTo>
                  <a:pt x="21465" y="8751"/>
                </a:lnTo>
                <a:lnTo>
                  <a:pt x="21363" y="8397"/>
                </a:lnTo>
                <a:lnTo>
                  <a:pt x="21206" y="8062"/>
                </a:lnTo>
                <a:lnTo>
                  <a:pt x="21037" y="7820"/>
                </a:lnTo>
                <a:lnTo>
                  <a:pt x="20846" y="7597"/>
                </a:lnTo>
                <a:lnTo>
                  <a:pt x="20643" y="7429"/>
                </a:lnTo>
                <a:lnTo>
                  <a:pt x="20452" y="7317"/>
                </a:lnTo>
                <a:lnTo>
                  <a:pt x="20238" y="7206"/>
                </a:lnTo>
                <a:lnTo>
                  <a:pt x="20025" y="7168"/>
                </a:lnTo>
                <a:lnTo>
                  <a:pt x="19822" y="7206"/>
                </a:lnTo>
                <a:lnTo>
                  <a:pt x="19608" y="7243"/>
                </a:lnTo>
                <a:lnTo>
                  <a:pt x="19440" y="7355"/>
                </a:lnTo>
                <a:lnTo>
                  <a:pt x="19271" y="7504"/>
                </a:lnTo>
                <a:lnTo>
                  <a:pt x="19136" y="7708"/>
                </a:lnTo>
                <a:lnTo>
                  <a:pt x="19012" y="7895"/>
                </a:lnTo>
                <a:lnTo>
                  <a:pt x="18832" y="8025"/>
                </a:lnTo>
                <a:lnTo>
                  <a:pt x="18663" y="8174"/>
                </a:lnTo>
                <a:lnTo>
                  <a:pt x="18472" y="8248"/>
                </a:lnTo>
                <a:lnTo>
                  <a:pt x="18270" y="8286"/>
                </a:lnTo>
                <a:lnTo>
                  <a:pt x="18078" y="8323"/>
                </a:lnTo>
                <a:lnTo>
                  <a:pt x="17887" y="8323"/>
                </a:lnTo>
                <a:lnTo>
                  <a:pt x="17696" y="8248"/>
                </a:lnTo>
                <a:lnTo>
                  <a:pt x="17493" y="8174"/>
                </a:lnTo>
                <a:lnTo>
                  <a:pt x="17302" y="8062"/>
                </a:lnTo>
                <a:lnTo>
                  <a:pt x="17133" y="7969"/>
                </a:lnTo>
                <a:lnTo>
                  <a:pt x="16976" y="7783"/>
                </a:lnTo>
                <a:lnTo>
                  <a:pt x="16852" y="7597"/>
                </a:lnTo>
                <a:lnTo>
                  <a:pt x="16740" y="7429"/>
                </a:lnTo>
                <a:lnTo>
                  <a:pt x="16672" y="7168"/>
                </a:lnTo>
                <a:lnTo>
                  <a:pt x="16638" y="6926"/>
                </a:lnTo>
                <a:lnTo>
                  <a:pt x="16616" y="6498"/>
                </a:lnTo>
                <a:lnTo>
                  <a:pt x="16616" y="5772"/>
                </a:lnTo>
                <a:lnTo>
                  <a:pt x="16650" y="4915"/>
                </a:lnTo>
                <a:lnTo>
                  <a:pt x="16695" y="3928"/>
                </a:lnTo>
                <a:lnTo>
                  <a:pt x="16762" y="2960"/>
                </a:lnTo>
                <a:lnTo>
                  <a:pt x="16830" y="1992"/>
                </a:lnTo>
                <a:lnTo>
                  <a:pt x="16908" y="1173"/>
                </a:lnTo>
                <a:lnTo>
                  <a:pt x="16976" y="521"/>
                </a:lnTo>
                <a:lnTo>
                  <a:pt x="16953" y="521"/>
                </a:lnTo>
                <a:lnTo>
                  <a:pt x="16931" y="521"/>
                </a:lnTo>
                <a:lnTo>
                  <a:pt x="16267" y="484"/>
                </a:lnTo>
                <a:lnTo>
                  <a:pt x="15637" y="428"/>
                </a:lnTo>
                <a:lnTo>
                  <a:pt x="15063" y="353"/>
                </a:lnTo>
                <a:lnTo>
                  <a:pt x="14523" y="279"/>
                </a:lnTo>
                <a:lnTo>
                  <a:pt x="14040" y="167"/>
                </a:lnTo>
                <a:lnTo>
                  <a:pt x="13635" y="93"/>
                </a:lnTo>
                <a:lnTo>
                  <a:pt x="13331" y="18"/>
                </a:lnTo>
                <a:lnTo>
                  <a:pt x="13117" y="18"/>
                </a:lnTo>
                <a:lnTo>
                  <a:pt x="12982" y="18"/>
                </a:lnTo>
                <a:lnTo>
                  <a:pt x="12858" y="130"/>
                </a:lnTo>
                <a:lnTo>
                  <a:pt x="12723" y="279"/>
                </a:lnTo>
                <a:lnTo>
                  <a:pt x="12622" y="446"/>
                </a:lnTo>
                <a:lnTo>
                  <a:pt x="12510" y="670"/>
                </a:lnTo>
                <a:lnTo>
                  <a:pt x="12419" y="912"/>
                </a:lnTo>
                <a:lnTo>
                  <a:pt x="12363" y="1210"/>
                </a:lnTo>
                <a:lnTo>
                  <a:pt x="12318" y="1526"/>
                </a:lnTo>
                <a:lnTo>
                  <a:pt x="12273" y="1843"/>
                </a:lnTo>
                <a:lnTo>
                  <a:pt x="12251" y="2215"/>
                </a:lnTo>
                <a:lnTo>
                  <a:pt x="12273" y="2532"/>
                </a:lnTo>
                <a:lnTo>
                  <a:pt x="12318" y="2886"/>
                </a:lnTo>
                <a:lnTo>
                  <a:pt x="12386" y="3240"/>
                </a:lnTo>
                <a:lnTo>
                  <a:pt x="12464" y="3556"/>
                </a:lnTo>
                <a:lnTo>
                  <a:pt x="12577" y="3891"/>
                </a:lnTo>
                <a:lnTo>
                  <a:pt x="12746" y="4171"/>
                </a:lnTo>
                <a:lnTo>
                  <a:pt x="12926" y="4487"/>
                </a:lnTo>
                <a:lnTo>
                  <a:pt x="13050" y="4860"/>
                </a:lnTo>
                <a:lnTo>
                  <a:pt x="13162" y="5251"/>
                </a:lnTo>
                <a:lnTo>
                  <a:pt x="13218" y="5604"/>
                </a:lnTo>
                <a:lnTo>
                  <a:pt x="13263" y="5995"/>
                </a:lnTo>
                <a:lnTo>
                  <a:pt x="13241" y="6386"/>
                </a:lnTo>
                <a:lnTo>
                  <a:pt x="13218" y="6740"/>
                </a:lnTo>
                <a:lnTo>
                  <a:pt x="13139" y="7094"/>
                </a:lnTo>
                <a:lnTo>
                  <a:pt x="13050" y="7429"/>
                </a:lnTo>
                <a:lnTo>
                  <a:pt x="12903" y="7746"/>
                </a:lnTo>
                <a:lnTo>
                  <a:pt x="12723" y="8025"/>
                </a:lnTo>
                <a:lnTo>
                  <a:pt x="12532" y="8286"/>
                </a:lnTo>
                <a:lnTo>
                  <a:pt x="12318" y="8491"/>
                </a:lnTo>
                <a:lnTo>
                  <a:pt x="12060" y="8677"/>
                </a:lnTo>
                <a:lnTo>
                  <a:pt x="11756" y="8788"/>
                </a:lnTo>
                <a:lnTo>
                  <a:pt x="11452" y="8826"/>
                </a:lnTo>
                <a:lnTo>
                  <a:pt x="11283" y="8826"/>
                </a:lnTo>
                <a:lnTo>
                  <a:pt x="11126" y="8826"/>
                </a:lnTo>
                <a:lnTo>
                  <a:pt x="11002" y="8788"/>
                </a:lnTo>
                <a:lnTo>
                  <a:pt x="10845" y="8714"/>
                </a:lnTo>
                <a:lnTo>
                  <a:pt x="10721" y="8640"/>
                </a:lnTo>
                <a:lnTo>
                  <a:pt x="10608" y="8565"/>
                </a:lnTo>
                <a:lnTo>
                  <a:pt x="10485" y="8453"/>
                </a:lnTo>
                <a:lnTo>
                  <a:pt x="10372" y="8323"/>
                </a:lnTo>
                <a:lnTo>
                  <a:pt x="10181" y="8062"/>
                </a:lnTo>
                <a:lnTo>
                  <a:pt x="10035" y="7746"/>
                </a:lnTo>
                <a:lnTo>
                  <a:pt x="9900" y="7392"/>
                </a:lnTo>
                <a:lnTo>
                  <a:pt x="9787" y="7001"/>
                </a:lnTo>
                <a:lnTo>
                  <a:pt x="9731" y="6610"/>
                </a:lnTo>
                <a:lnTo>
                  <a:pt x="9686" y="6219"/>
                </a:lnTo>
                <a:lnTo>
                  <a:pt x="9663" y="5772"/>
                </a:lnTo>
                <a:lnTo>
                  <a:pt x="9686" y="5381"/>
                </a:lnTo>
                <a:lnTo>
                  <a:pt x="9753" y="4990"/>
                </a:lnTo>
                <a:lnTo>
                  <a:pt x="9832" y="4636"/>
                </a:lnTo>
                <a:lnTo>
                  <a:pt x="9945" y="4320"/>
                </a:lnTo>
                <a:lnTo>
                  <a:pt x="10068" y="4022"/>
                </a:lnTo>
                <a:lnTo>
                  <a:pt x="10203" y="3817"/>
                </a:lnTo>
                <a:lnTo>
                  <a:pt x="10316" y="3593"/>
                </a:lnTo>
                <a:lnTo>
                  <a:pt x="10395" y="3351"/>
                </a:lnTo>
                <a:lnTo>
                  <a:pt x="10462" y="3109"/>
                </a:lnTo>
                <a:lnTo>
                  <a:pt x="10507" y="2848"/>
                </a:lnTo>
                <a:lnTo>
                  <a:pt x="10530" y="2606"/>
                </a:lnTo>
                <a:lnTo>
                  <a:pt x="10507" y="2346"/>
                </a:lnTo>
                <a:lnTo>
                  <a:pt x="10462" y="2141"/>
                </a:lnTo>
                <a:lnTo>
                  <a:pt x="10395" y="1880"/>
                </a:lnTo>
                <a:lnTo>
                  <a:pt x="10293" y="1638"/>
                </a:lnTo>
                <a:lnTo>
                  <a:pt x="10158" y="1415"/>
                </a:lnTo>
                <a:lnTo>
                  <a:pt x="9967" y="1210"/>
                </a:lnTo>
                <a:lnTo>
                  <a:pt x="9753" y="986"/>
                </a:lnTo>
                <a:lnTo>
                  <a:pt x="9495" y="819"/>
                </a:lnTo>
                <a:lnTo>
                  <a:pt x="9191" y="670"/>
                </a:lnTo>
                <a:lnTo>
                  <a:pt x="8842" y="521"/>
                </a:lnTo>
                <a:lnTo>
                  <a:pt x="8471" y="446"/>
                </a:lnTo>
                <a:lnTo>
                  <a:pt x="7998" y="428"/>
                </a:lnTo>
                <a:lnTo>
                  <a:pt x="7413" y="428"/>
                </a:lnTo>
                <a:lnTo>
                  <a:pt x="6817" y="446"/>
                </a:lnTo>
                <a:lnTo>
                  <a:pt x="6187" y="521"/>
                </a:lnTo>
                <a:lnTo>
                  <a:pt x="5602" y="633"/>
                </a:lnTo>
                <a:lnTo>
                  <a:pt x="5107" y="744"/>
                </a:lnTo>
                <a:lnTo>
                  <a:pt x="4725" y="856"/>
                </a:lnTo>
                <a:lnTo>
                  <a:pt x="4848" y="1564"/>
                </a:lnTo>
                <a:lnTo>
                  <a:pt x="5028" y="2495"/>
                </a:lnTo>
                <a:lnTo>
                  <a:pt x="5175" y="3556"/>
                </a:lnTo>
                <a:lnTo>
                  <a:pt x="5298" y="4673"/>
                </a:lnTo>
                <a:lnTo>
                  <a:pt x="5343" y="5213"/>
                </a:lnTo>
                <a:lnTo>
                  <a:pt x="5388" y="5753"/>
                </a:lnTo>
                <a:lnTo>
                  <a:pt x="5411" y="6275"/>
                </a:lnTo>
                <a:lnTo>
                  <a:pt x="5411" y="6740"/>
                </a:lnTo>
                <a:lnTo>
                  <a:pt x="5366" y="7168"/>
                </a:lnTo>
                <a:lnTo>
                  <a:pt x="5321" y="7541"/>
                </a:lnTo>
                <a:lnTo>
                  <a:pt x="5287" y="7708"/>
                </a:lnTo>
                <a:lnTo>
                  <a:pt x="5242" y="7857"/>
                </a:lnTo>
                <a:lnTo>
                  <a:pt x="5197" y="7969"/>
                </a:lnTo>
                <a:lnTo>
                  <a:pt x="5130" y="8062"/>
                </a:lnTo>
                <a:lnTo>
                  <a:pt x="5006" y="8248"/>
                </a:lnTo>
                <a:lnTo>
                  <a:pt x="4848" y="8397"/>
                </a:lnTo>
                <a:lnTo>
                  <a:pt x="4725" y="8528"/>
                </a:lnTo>
                <a:lnTo>
                  <a:pt x="4567" y="8640"/>
                </a:lnTo>
                <a:lnTo>
                  <a:pt x="4421" y="8714"/>
                </a:lnTo>
                <a:lnTo>
                  <a:pt x="4263" y="8751"/>
                </a:lnTo>
                <a:lnTo>
                  <a:pt x="4095" y="8788"/>
                </a:lnTo>
                <a:lnTo>
                  <a:pt x="3948" y="8788"/>
                </a:lnTo>
                <a:lnTo>
                  <a:pt x="3791" y="8751"/>
                </a:lnTo>
                <a:lnTo>
                  <a:pt x="3667" y="8714"/>
                </a:lnTo>
                <a:lnTo>
                  <a:pt x="3510" y="8677"/>
                </a:lnTo>
                <a:lnTo>
                  <a:pt x="3386" y="8602"/>
                </a:lnTo>
                <a:lnTo>
                  <a:pt x="3251" y="8491"/>
                </a:lnTo>
                <a:lnTo>
                  <a:pt x="3127" y="8360"/>
                </a:lnTo>
                <a:lnTo>
                  <a:pt x="3015" y="8248"/>
                </a:lnTo>
                <a:lnTo>
                  <a:pt x="2925" y="8062"/>
                </a:lnTo>
                <a:lnTo>
                  <a:pt x="2778" y="7857"/>
                </a:lnTo>
                <a:lnTo>
                  <a:pt x="2610" y="7671"/>
                </a:lnTo>
                <a:lnTo>
                  <a:pt x="2407" y="7541"/>
                </a:lnTo>
                <a:lnTo>
                  <a:pt x="2171" y="7466"/>
                </a:lnTo>
                <a:lnTo>
                  <a:pt x="1957" y="7429"/>
                </a:lnTo>
                <a:lnTo>
                  <a:pt x="1698" y="7429"/>
                </a:lnTo>
                <a:lnTo>
                  <a:pt x="1462" y="7466"/>
                </a:lnTo>
                <a:lnTo>
                  <a:pt x="1226" y="7559"/>
                </a:lnTo>
                <a:lnTo>
                  <a:pt x="989" y="7708"/>
                </a:lnTo>
                <a:lnTo>
                  <a:pt x="776" y="7932"/>
                </a:lnTo>
                <a:lnTo>
                  <a:pt x="551" y="8211"/>
                </a:lnTo>
                <a:lnTo>
                  <a:pt x="382" y="8528"/>
                </a:lnTo>
                <a:lnTo>
                  <a:pt x="315" y="8714"/>
                </a:lnTo>
                <a:lnTo>
                  <a:pt x="236" y="8919"/>
                </a:lnTo>
                <a:lnTo>
                  <a:pt x="191" y="9142"/>
                </a:lnTo>
                <a:lnTo>
                  <a:pt x="123" y="9347"/>
                </a:lnTo>
                <a:lnTo>
                  <a:pt x="78" y="9608"/>
                </a:lnTo>
                <a:lnTo>
                  <a:pt x="56" y="9887"/>
                </a:lnTo>
                <a:lnTo>
                  <a:pt x="33" y="10185"/>
                </a:lnTo>
                <a:lnTo>
                  <a:pt x="33" y="10464"/>
                </a:lnTo>
                <a:lnTo>
                  <a:pt x="33" y="10706"/>
                </a:lnTo>
                <a:lnTo>
                  <a:pt x="56" y="10967"/>
                </a:lnTo>
                <a:lnTo>
                  <a:pt x="78" y="11172"/>
                </a:lnTo>
                <a:lnTo>
                  <a:pt x="123" y="11395"/>
                </a:lnTo>
                <a:lnTo>
                  <a:pt x="168" y="11600"/>
                </a:lnTo>
                <a:lnTo>
                  <a:pt x="236" y="11786"/>
                </a:lnTo>
                <a:lnTo>
                  <a:pt x="292" y="11973"/>
                </a:lnTo>
                <a:lnTo>
                  <a:pt x="382" y="12140"/>
                </a:lnTo>
                <a:lnTo>
                  <a:pt x="540" y="12419"/>
                </a:lnTo>
                <a:lnTo>
                  <a:pt x="731" y="12680"/>
                </a:lnTo>
                <a:lnTo>
                  <a:pt x="944" y="12866"/>
                </a:lnTo>
                <a:lnTo>
                  <a:pt x="1158" y="12997"/>
                </a:lnTo>
                <a:lnTo>
                  <a:pt x="1395" y="13108"/>
                </a:lnTo>
                <a:lnTo>
                  <a:pt x="1608" y="13183"/>
                </a:lnTo>
                <a:lnTo>
                  <a:pt x="1856" y="13183"/>
                </a:lnTo>
                <a:lnTo>
                  <a:pt x="2070" y="13146"/>
                </a:lnTo>
                <a:lnTo>
                  <a:pt x="2261" y="13071"/>
                </a:lnTo>
                <a:lnTo>
                  <a:pt x="2430" y="12960"/>
                </a:lnTo>
                <a:lnTo>
                  <a:pt x="2587" y="12792"/>
                </a:lnTo>
                <a:lnTo>
                  <a:pt x="2688" y="12606"/>
                </a:lnTo>
                <a:lnTo>
                  <a:pt x="2801" y="12419"/>
                </a:lnTo>
                <a:lnTo>
                  <a:pt x="2925" y="12289"/>
                </a:lnTo>
                <a:lnTo>
                  <a:pt x="3082" y="12177"/>
                </a:lnTo>
                <a:lnTo>
                  <a:pt x="3228" y="12103"/>
                </a:lnTo>
                <a:lnTo>
                  <a:pt x="3408" y="12103"/>
                </a:lnTo>
                <a:lnTo>
                  <a:pt x="3577" y="12103"/>
                </a:lnTo>
                <a:lnTo>
                  <a:pt x="3723" y="12177"/>
                </a:lnTo>
                <a:lnTo>
                  <a:pt x="3903" y="12252"/>
                </a:lnTo>
                <a:lnTo>
                  <a:pt x="4072" y="12364"/>
                </a:lnTo>
                <a:lnTo>
                  <a:pt x="4230" y="12494"/>
                </a:lnTo>
                <a:lnTo>
                  <a:pt x="4353" y="12643"/>
                </a:lnTo>
                <a:lnTo>
                  <a:pt x="4488" y="12829"/>
                </a:lnTo>
                <a:lnTo>
                  <a:pt x="4567" y="13034"/>
                </a:lnTo>
                <a:lnTo>
                  <a:pt x="4657" y="13257"/>
                </a:lnTo>
                <a:lnTo>
                  <a:pt x="4702" y="13462"/>
                </a:lnTo>
                <a:lnTo>
                  <a:pt x="4725" y="13686"/>
                </a:lnTo>
                <a:lnTo>
                  <a:pt x="4702" y="14282"/>
                </a:lnTo>
                <a:lnTo>
                  <a:pt x="4657" y="15045"/>
                </a:lnTo>
                <a:lnTo>
                  <a:pt x="4612" y="15976"/>
                </a:lnTo>
                <a:lnTo>
                  <a:pt x="4590" y="16926"/>
                </a:lnTo>
                <a:lnTo>
                  <a:pt x="4567" y="17968"/>
                </a:lnTo>
                <a:lnTo>
                  <a:pt x="4567" y="19011"/>
                </a:lnTo>
                <a:lnTo>
                  <a:pt x="4590" y="19514"/>
                </a:lnTo>
                <a:lnTo>
                  <a:pt x="4612" y="19980"/>
                </a:lnTo>
                <a:lnTo>
                  <a:pt x="4657" y="20426"/>
                </a:lnTo>
                <a:lnTo>
                  <a:pt x="4725" y="20836"/>
                </a:lnTo>
                <a:lnTo>
                  <a:pt x="4848" y="20929"/>
                </a:lnTo>
                <a:lnTo>
                  <a:pt x="5040" y="21004"/>
                </a:lnTo>
                <a:lnTo>
                  <a:pt x="5265" y="21078"/>
                </a:lnTo>
                <a:lnTo>
                  <a:pt x="5478" y="21115"/>
                </a:lnTo>
                <a:lnTo>
                  <a:pt x="6041" y="21115"/>
                </a:lnTo>
                <a:lnTo>
                  <a:pt x="6637" y="21078"/>
                </a:lnTo>
                <a:lnTo>
                  <a:pt x="7312" y="21004"/>
                </a:lnTo>
                <a:lnTo>
                  <a:pt x="7998" y="20929"/>
                </a:lnTo>
                <a:lnTo>
                  <a:pt x="8696" y="20855"/>
                </a:lnTo>
                <a:lnTo>
                  <a:pt x="9360" y="20836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13" name="Puzzle3"/>
          <p:cNvSpPr>
            <a:spLocks noEditPoints="1" noChangeArrowheads="1"/>
          </p:cNvSpPr>
          <p:nvPr/>
        </p:nvSpPr>
        <p:spPr bwMode="auto">
          <a:xfrm>
            <a:off x="6495151" y="592668"/>
            <a:ext cx="1012316" cy="1221887"/>
          </a:xfrm>
          <a:custGeom>
            <a:avLst/>
            <a:gdLst>
              <a:gd name="T0" fmla="*/ 10391 w 21600"/>
              <a:gd name="T1" fmla="*/ 15806 h 21600"/>
              <a:gd name="T2" fmla="*/ 20551 w 21600"/>
              <a:gd name="T3" fmla="*/ 21088 h 21600"/>
              <a:gd name="T4" fmla="*/ 13180 w 21600"/>
              <a:gd name="T5" fmla="*/ 13801 h 21600"/>
              <a:gd name="T6" fmla="*/ 20551 w 21600"/>
              <a:gd name="T7" fmla="*/ 7025 h 21600"/>
              <a:gd name="T8" fmla="*/ 10500 w 21600"/>
              <a:gd name="T9" fmla="*/ 52 h 21600"/>
              <a:gd name="T10" fmla="*/ 692 w 21600"/>
              <a:gd name="T11" fmla="*/ 6802 h 21600"/>
              <a:gd name="T12" fmla="*/ 8064 w 21600"/>
              <a:gd name="T13" fmla="*/ 13526 h 21600"/>
              <a:gd name="T14" fmla="*/ 692 w 21600"/>
              <a:gd name="T15" fmla="*/ 21088 h 21600"/>
              <a:gd name="T16" fmla="*/ 2273 w 21600"/>
              <a:gd name="T17" fmla="*/ 7719 h 21600"/>
              <a:gd name="T18" fmla="*/ 19149 w 21600"/>
              <a:gd name="T19" fmla="*/ 20237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6625" y="20892"/>
                </a:moveTo>
                <a:lnTo>
                  <a:pt x="7105" y="21023"/>
                </a:lnTo>
                <a:lnTo>
                  <a:pt x="7513" y="21088"/>
                </a:lnTo>
                <a:lnTo>
                  <a:pt x="7922" y="21115"/>
                </a:lnTo>
                <a:lnTo>
                  <a:pt x="8242" y="21115"/>
                </a:lnTo>
                <a:lnTo>
                  <a:pt x="8544" y="21062"/>
                </a:lnTo>
                <a:lnTo>
                  <a:pt x="8810" y="20997"/>
                </a:lnTo>
                <a:lnTo>
                  <a:pt x="9023" y="20892"/>
                </a:lnTo>
                <a:lnTo>
                  <a:pt x="9148" y="20761"/>
                </a:lnTo>
                <a:lnTo>
                  <a:pt x="9290" y="20616"/>
                </a:lnTo>
                <a:lnTo>
                  <a:pt x="9361" y="20459"/>
                </a:lnTo>
                <a:lnTo>
                  <a:pt x="9396" y="20289"/>
                </a:lnTo>
                <a:lnTo>
                  <a:pt x="9396" y="20092"/>
                </a:lnTo>
                <a:lnTo>
                  <a:pt x="9325" y="19909"/>
                </a:lnTo>
                <a:lnTo>
                  <a:pt x="9219" y="19738"/>
                </a:lnTo>
                <a:lnTo>
                  <a:pt x="9094" y="19555"/>
                </a:lnTo>
                <a:lnTo>
                  <a:pt x="8917" y="19384"/>
                </a:lnTo>
                <a:lnTo>
                  <a:pt x="8650" y="19162"/>
                </a:lnTo>
                <a:lnTo>
                  <a:pt x="8437" y="18900"/>
                </a:lnTo>
                <a:lnTo>
                  <a:pt x="8277" y="18624"/>
                </a:lnTo>
                <a:lnTo>
                  <a:pt x="8135" y="18349"/>
                </a:lnTo>
                <a:lnTo>
                  <a:pt x="8028" y="18048"/>
                </a:lnTo>
                <a:lnTo>
                  <a:pt x="7993" y="17746"/>
                </a:lnTo>
                <a:lnTo>
                  <a:pt x="7993" y="17471"/>
                </a:lnTo>
                <a:lnTo>
                  <a:pt x="8028" y="17169"/>
                </a:lnTo>
                <a:lnTo>
                  <a:pt x="8135" y="16920"/>
                </a:lnTo>
                <a:lnTo>
                  <a:pt x="8277" y="16671"/>
                </a:lnTo>
                <a:lnTo>
                  <a:pt x="8366" y="16540"/>
                </a:lnTo>
                <a:lnTo>
                  <a:pt x="8473" y="16409"/>
                </a:lnTo>
                <a:lnTo>
                  <a:pt x="8615" y="16317"/>
                </a:lnTo>
                <a:lnTo>
                  <a:pt x="8739" y="16213"/>
                </a:lnTo>
                <a:lnTo>
                  <a:pt x="8881" y="16134"/>
                </a:lnTo>
                <a:lnTo>
                  <a:pt x="9059" y="16055"/>
                </a:lnTo>
                <a:lnTo>
                  <a:pt x="9254" y="15990"/>
                </a:lnTo>
                <a:lnTo>
                  <a:pt x="9432" y="15911"/>
                </a:lnTo>
                <a:lnTo>
                  <a:pt x="9663" y="15885"/>
                </a:lnTo>
                <a:lnTo>
                  <a:pt x="9876" y="15833"/>
                </a:lnTo>
                <a:lnTo>
                  <a:pt x="10142" y="15806"/>
                </a:lnTo>
                <a:lnTo>
                  <a:pt x="10391" y="15806"/>
                </a:lnTo>
                <a:lnTo>
                  <a:pt x="10728" y="15806"/>
                </a:lnTo>
                <a:lnTo>
                  <a:pt x="10995" y="15806"/>
                </a:lnTo>
                <a:lnTo>
                  <a:pt x="11279" y="15833"/>
                </a:lnTo>
                <a:lnTo>
                  <a:pt x="11546" y="15885"/>
                </a:lnTo>
                <a:lnTo>
                  <a:pt x="11776" y="15937"/>
                </a:lnTo>
                <a:lnTo>
                  <a:pt x="12025" y="15990"/>
                </a:lnTo>
                <a:lnTo>
                  <a:pt x="12221" y="16055"/>
                </a:lnTo>
                <a:lnTo>
                  <a:pt x="12434" y="16134"/>
                </a:lnTo>
                <a:lnTo>
                  <a:pt x="12611" y="16213"/>
                </a:lnTo>
                <a:lnTo>
                  <a:pt x="12771" y="16317"/>
                </a:lnTo>
                <a:lnTo>
                  <a:pt x="12913" y="16409"/>
                </a:lnTo>
                <a:lnTo>
                  <a:pt x="13038" y="16514"/>
                </a:lnTo>
                <a:lnTo>
                  <a:pt x="13251" y="16737"/>
                </a:lnTo>
                <a:lnTo>
                  <a:pt x="13428" y="16986"/>
                </a:lnTo>
                <a:lnTo>
                  <a:pt x="13517" y="17248"/>
                </a:lnTo>
                <a:lnTo>
                  <a:pt x="13588" y="17523"/>
                </a:lnTo>
                <a:lnTo>
                  <a:pt x="13588" y="17799"/>
                </a:lnTo>
                <a:lnTo>
                  <a:pt x="13517" y="18074"/>
                </a:lnTo>
                <a:lnTo>
                  <a:pt x="13428" y="18323"/>
                </a:lnTo>
                <a:lnTo>
                  <a:pt x="13286" y="18572"/>
                </a:lnTo>
                <a:lnTo>
                  <a:pt x="13109" y="18808"/>
                </a:lnTo>
                <a:lnTo>
                  <a:pt x="12878" y="19031"/>
                </a:lnTo>
                <a:lnTo>
                  <a:pt x="12434" y="19411"/>
                </a:lnTo>
                <a:lnTo>
                  <a:pt x="12132" y="19738"/>
                </a:lnTo>
                <a:lnTo>
                  <a:pt x="12025" y="19856"/>
                </a:lnTo>
                <a:lnTo>
                  <a:pt x="11919" y="20014"/>
                </a:lnTo>
                <a:lnTo>
                  <a:pt x="11883" y="20132"/>
                </a:lnTo>
                <a:lnTo>
                  <a:pt x="11883" y="20263"/>
                </a:lnTo>
                <a:lnTo>
                  <a:pt x="11883" y="20394"/>
                </a:lnTo>
                <a:lnTo>
                  <a:pt x="11954" y="20485"/>
                </a:lnTo>
                <a:lnTo>
                  <a:pt x="12061" y="20590"/>
                </a:lnTo>
                <a:lnTo>
                  <a:pt x="12185" y="20695"/>
                </a:lnTo>
                <a:lnTo>
                  <a:pt x="12327" y="20787"/>
                </a:lnTo>
                <a:lnTo>
                  <a:pt x="12540" y="20892"/>
                </a:lnTo>
                <a:lnTo>
                  <a:pt x="12771" y="20997"/>
                </a:lnTo>
                <a:lnTo>
                  <a:pt x="13073" y="21088"/>
                </a:lnTo>
                <a:lnTo>
                  <a:pt x="13428" y="21193"/>
                </a:lnTo>
                <a:lnTo>
                  <a:pt x="13873" y="21298"/>
                </a:lnTo>
                <a:lnTo>
                  <a:pt x="14317" y="21390"/>
                </a:lnTo>
                <a:lnTo>
                  <a:pt x="14778" y="21468"/>
                </a:lnTo>
                <a:lnTo>
                  <a:pt x="15294" y="21547"/>
                </a:lnTo>
                <a:lnTo>
                  <a:pt x="15809" y="21600"/>
                </a:lnTo>
                <a:lnTo>
                  <a:pt x="16359" y="21652"/>
                </a:lnTo>
                <a:lnTo>
                  <a:pt x="16875" y="21678"/>
                </a:lnTo>
                <a:lnTo>
                  <a:pt x="17407" y="21678"/>
                </a:lnTo>
                <a:lnTo>
                  <a:pt x="17958" y="21678"/>
                </a:lnTo>
                <a:lnTo>
                  <a:pt x="18473" y="21652"/>
                </a:lnTo>
                <a:lnTo>
                  <a:pt x="18953" y="21573"/>
                </a:lnTo>
                <a:lnTo>
                  <a:pt x="19397" y="21495"/>
                </a:lnTo>
                <a:lnTo>
                  <a:pt x="19841" y="21390"/>
                </a:lnTo>
                <a:lnTo>
                  <a:pt x="20214" y="21272"/>
                </a:lnTo>
                <a:lnTo>
                  <a:pt x="20551" y="21088"/>
                </a:lnTo>
                <a:lnTo>
                  <a:pt x="20480" y="20787"/>
                </a:lnTo>
                <a:lnTo>
                  <a:pt x="20409" y="20485"/>
                </a:lnTo>
                <a:lnTo>
                  <a:pt x="20356" y="20158"/>
                </a:lnTo>
                <a:lnTo>
                  <a:pt x="20356" y="19804"/>
                </a:lnTo>
                <a:lnTo>
                  <a:pt x="20321" y="19083"/>
                </a:lnTo>
                <a:lnTo>
                  <a:pt x="20356" y="18349"/>
                </a:lnTo>
                <a:lnTo>
                  <a:pt x="20409" y="17641"/>
                </a:lnTo>
                <a:lnTo>
                  <a:pt x="20480" y="17012"/>
                </a:lnTo>
                <a:lnTo>
                  <a:pt x="20551" y="16488"/>
                </a:lnTo>
                <a:lnTo>
                  <a:pt x="20551" y="16055"/>
                </a:lnTo>
                <a:lnTo>
                  <a:pt x="20551" y="15911"/>
                </a:lnTo>
                <a:lnTo>
                  <a:pt x="20445" y="15754"/>
                </a:lnTo>
                <a:lnTo>
                  <a:pt x="20356" y="15610"/>
                </a:lnTo>
                <a:lnTo>
                  <a:pt x="20178" y="15452"/>
                </a:lnTo>
                <a:lnTo>
                  <a:pt x="20001" y="15334"/>
                </a:lnTo>
                <a:lnTo>
                  <a:pt x="19770" y="15230"/>
                </a:lnTo>
                <a:lnTo>
                  <a:pt x="19521" y="15125"/>
                </a:lnTo>
                <a:lnTo>
                  <a:pt x="19290" y="15059"/>
                </a:lnTo>
                <a:lnTo>
                  <a:pt x="19024" y="15007"/>
                </a:lnTo>
                <a:lnTo>
                  <a:pt x="18740" y="14954"/>
                </a:lnTo>
                <a:lnTo>
                  <a:pt x="18509" y="14954"/>
                </a:lnTo>
                <a:lnTo>
                  <a:pt x="18225" y="14954"/>
                </a:lnTo>
                <a:lnTo>
                  <a:pt x="17994" y="15007"/>
                </a:lnTo>
                <a:lnTo>
                  <a:pt x="17763" y="15085"/>
                </a:lnTo>
                <a:lnTo>
                  <a:pt x="17550" y="15177"/>
                </a:lnTo>
                <a:lnTo>
                  <a:pt x="17372" y="15308"/>
                </a:lnTo>
                <a:lnTo>
                  <a:pt x="17176" y="15426"/>
                </a:lnTo>
                <a:lnTo>
                  <a:pt x="16928" y="15557"/>
                </a:lnTo>
                <a:lnTo>
                  <a:pt x="16661" y="15636"/>
                </a:lnTo>
                <a:lnTo>
                  <a:pt x="16359" y="15688"/>
                </a:lnTo>
                <a:lnTo>
                  <a:pt x="16022" y="15715"/>
                </a:lnTo>
                <a:lnTo>
                  <a:pt x="15667" y="15688"/>
                </a:lnTo>
                <a:lnTo>
                  <a:pt x="15294" y="15662"/>
                </a:lnTo>
                <a:lnTo>
                  <a:pt x="14956" y="15583"/>
                </a:lnTo>
                <a:lnTo>
                  <a:pt x="14619" y="15479"/>
                </a:lnTo>
                <a:lnTo>
                  <a:pt x="14281" y="15334"/>
                </a:lnTo>
                <a:lnTo>
                  <a:pt x="13961" y="15177"/>
                </a:lnTo>
                <a:lnTo>
                  <a:pt x="13695" y="14981"/>
                </a:lnTo>
                <a:lnTo>
                  <a:pt x="13588" y="14850"/>
                </a:lnTo>
                <a:lnTo>
                  <a:pt x="13482" y="14732"/>
                </a:lnTo>
                <a:lnTo>
                  <a:pt x="13393" y="14600"/>
                </a:lnTo>
                <a:lnTo>
                  <a:pt x="13322" y="14456"/>
                </a:lnTo>
                <a:lnTo>
                  <a:pt x="13251" y="14299"/>
                </a:lnTo>
                <a:lnTo>
                  <a:pt x="13215" y="14155"/>
                </a:lnTo>
                <a:lnTo>
                  <a:pt x="13180" y="13971"/>
                </a:lnTo>
                <a:lnTo>
                  <a:pt x="13180" y="13801"/>
                </a:lnTo>
                <a:lnTo>
                  <a:pt x="13180" y="13591"/>
                </a:lnTo>
                <a:lnTo>
                  <a:pt x="13215" y="13395"/>
                </a:lnTo>
                <a:lnTo>
                  <a:pt x="13251" y="13198"/>
                </a:lnTo>
                <a:lnTo>
                  <a:pt x="13322" y="13015"/>
                </a:lnTo>
                <a:lnTo>
                  <a:pt x="13393" y="12870"/>
                </a:lnTo>
                <a:lnTo>
                  <a:pt x="13482" y="12713"/>
                </a:lnTo>
                <a:lnTo>
                  <a:pt x="13588" y="12569"/>
                </a:lnTo>
                <a:lnTo>
                  <a:pt x="13730" y="12438"/>
                </a:lnTo>
                <a:lnTo>
                  <a:pt x="13997" y="12215"/>
                </a:lnTo>
                <a:lnTo>
                  <a:pt x="14334" y="12005"/>
                </a:lnTo>
                <a:lnTo>
                  <a:pt x="14690" y="11861"/>
                </a:lnTo>
                <a:lnTo>
                  <a:pt x="15063" y="11756"/>
                </a:lnTo>
                <a:lnTo>
                  <a:pt x="15436" y="11678"/>
                </a:lnTo>
                <a:lnTo>
                  <a:pt x="15809" y="11638"/>
                </a:lnTo>
                <a:lnTo>
                  <a:pt x="16182" y="11638"/>
                </a:lnTo>
                <a:lnTo>
                  <a:pt x="16555" y="11678"/>
                </a:lnTo>
                <a:lnTo>
                  <a:pt x="16910" y="11730"/>
                </a:lnTo>
                <a:lnTo>
                  <a:pt x="17248" y="11835"/>
                </a:lnTo>
                <a:lnTo>
                  <a:pt x="17514" y="11966"/>
                </a:lnTo>
                <a:lnTo>
                  <a:pt x="17763" y="12110"/>
                </a:lnTo>
                <a:lnTo>
                  <a:pt x="17887" y="12215"/>
                </a:lnTo>
                <a:lnTo>
                  <a:pt x="18065" y="12307"/>
                </a:lnTo>
                <a:lnTo>
                  <a:pt x="18260" y="12412"/>
                </a:lnTo>
                <a:lnTo>
                  <a:pt x="18438" y="12464"/>
                </a:lnTo>
                <a:lnTo>
                  <a:pt x="18669" y="12543"/>
                </a:lnTo>
                <a:lnTo>
                  <a:pt x="18882" y="12569"/>
                </a:lnTo>
                <a:lnTo>
                  <a:pt x="19113" y="12595"/>
                </a:lnTo>
                <a:lnTo>
                  <a:pt x="19361" y="12608"/>
                </a:lnTo>
                <a:lnTo>
                  <a:pt x="19592" y="12608"/>
                </a:lnTo>
                <a:lnTo>
                  <a:pt x="19841" y="12595"/>
                </a:lnTo>
                <a:lnTo>
                  <a:pt x="20072" y="12543"/>
                </a:lnTo>
                <a:lnTo>
                  <a:pt x="20321" y="12490"/>
                </a:lnTo>
                <a:lnTo>
                  <a:pt x="20551" y="12438"/>
                </a:lnTo>
                <a:lnTo>
                  <a:pt x="20800" y="12333"/>
                </a:lnTo>
                <a:lnTo>
                  <a:pt x="20996" y="12241"/>
                </a:lnTo>
                <a:lnTo>
                  <a:pt x="21244" y="12110"/>
                </a:lnTo>
                <a:lnTo>
                  <a:pt x="21298" y="12032"/>
                </a:lnTo>
                <a:lnTo>
                  <a:pt x="21404" y="11966"/>
                </a:lnTo>
                <a:lnTo>
                  <a:pt x="21475" y="11861"/>
                </a:lnTo>
                <a:lnTo>
                  <a:pt x="21511" y="11730"/>
                </a:lnTo>
                <a:lnTo>
                  <a:pt x="21617" y="11481"/>
                </a:lnTo>
                <a:lnTo>
                  <a:pt x="21653" y="11180"/>
                </a:lnTo>
                <a:lnTo>
                  <a:pt x="21653" y="10826"/>
                </a:lnTo>
                <a:lnTo>
                  <a:pt x="21653" y="10472"/>
                </a:lnTo>
                <a:lnTo>
                  <a:pt x="21582" y="10092"/>
                </a:lnTo>
                <a:lnTo>
                  <a:pt x="21511" y="9725"/>
                </a:lnTo>
                <a:lnTo>
                  <a:pt x="21298" y="8912"/>
                </a:lnTo>
                <a:lnTo>
                  <a:pt x="21067" y="8191"/>
                </a:lnTo>
                <a:lnTo>
                  <a:pt x="20800" y="7536"/>
                </a:lnTo>
                <a:lnTo>
                  <a:pt x="20551" y="7025"/>
                </a:lnTo>
                <a:lnTo>
                  <a:pt x="20001" y="7103"/>
                </a:lnTo>
                <a:lnTo>
                  <a:pt x="19432" y="7156"/>
                </a:lnTo>
                <a:lnTo>
                  <a:pt x="18846" y="7208"/>
                </a:lnTo>
                <a:lnTo>
                  <a:pt x="18225" y="7208"/>
                </a:lnTo>
                <a:lnTo>
                  <a:pt x="17656" y="7208"/>
                </a:lnTo>
                <a:lnTo>
                  <a:pt x="17070" y="7182"/>
                </a:lnTo>
                <a:lnTo>
                  <a:pt x="16484" y="7156"/>
                </a:lnTo>
                <a:lnTo>
                  <a:pt x="15986" y="7103"/>
                </a:lnTo>
                <a:lnTo>
                  <a:pt x="14992" y="6999"/>
                </a:lnTo>
                <a:lnTo>
                  <a:pt x="14210" y="6907"/>
                </a:lnTo>
                <a:lnTo>
                  <a:pt x="13695" y="6828"/>
                </a:lnTo>
                <a:lnTo>
                  <a:pt x="13517" y="6802"/>
                </a:lnTo>
                <a:lnTo>
                  <a:pt x="13073" y="6645"/>
                </a:lnTo>
                <a:lnTo>
                  <a:pt x="12700" y="6474"/>
                </a:lnTo>
                <a:lnTo>
                  <a:pt x="12363" y="6304"/>
                </a:lnTo>
                <a:lnTo>
                  <a:pt x="12132" y="6094"/>
                </a:lnTo>
                <a:lnTo>
                  <a:pt x="11919" y="5871"/>
                </a:lnTo>
                <a:lnTo>
                  <a:pt x="11776" y="5649"/>
                </a:lnTo>
                <a:lnTo>
                  <a:pt x="11688" y="5413"/>
                </a:lnTo>
                <a:lnTo>
                  <a:pt x="11617" y="5190"/>
                </a:lnTo>
                <a:lnTo>
                  <a:pt x="11617" y="4941"/>
                </a:lnTo>
                <a:lnTo>
                  <a:pt x="11652" y="4718"/>
                </a:lnTo>
                <a:lnTo>
                  <a:pt x="11723" y="4482"/>
                </a:lnTo>
                <a:lnTo>
                  <a:pt x="11812" y="4285"/>
                </a:lnTo>
                <a:lnTo>
                  <a:pt x="11919" y="4089"/>
                </a:lnTo>
                <a:lnTo>
                  <a:pt x="12096" y="3905"/>
                </a:lnTo>
                <a:lnTo>
                  <a:pt x="12292" y="3735"/>
                </a:lnTo>
                <a:lnTo>
                  <a:pt x="12505" y="3604"/>
                </a:lnTo>
                <a:lnTo>
                  <a:pt x="12700" y="3460"/>
                </a:lnTo>
                <a:lnTo>
                  <a:pt x="12878" y="3250"/>
                </a:lnTo>
                <a:lnTo>
                  <a:pt x="13038" y="3027"/>
                </a:lnTo>
                <a:lnTo>
                  <a:pt x="13180" y="2752"/>
                </a:lnTo>
                <a:lnTo>
                  <a:pt x="13286" y="2477"/>
                </a:lnTo>
                <a:lnTo>
                  <a:pt x="13322" y="2175"/>
                </a:lnTo>
                <a:lnTo>
                  <a:pt x="13357" y="1874"/>
                </a:lnTo>
                <a:lnTo>
                  <a:pt x="13286" y="1572"/>
                </a:lnTo>
                <a:lnTo>
                  <a:pt x="13180" y="1271"/>
                </a:lnTo>
                <a:lnTo>
                  <a:pt x="13038" y="983"/>
                </a:lnTo>
                <a:lnTo>
                  <a:pt x="12949" y="865"/>
                </a:lnTo>
                <a:lnTo>
                  <a:pt x="12807" y="733"/>
                </a:lnTo>
                <a:lnTo>
                  <a:pt x="12665" y="616"/>
                </a:lnTo>
                <a:lnTo>
                  <a:pt x="12505" y="511"/>
                </a:lnTo>
                <a:lnTo>
                  <a:pt x="12327" y="406"/>
                </a:lnTo>
                <a:lnTo>
                  <a:pt x="12132" y="314"/>
                </a:lnTo>
                <a:lnTo>
                  <a:pt x="11883" y="235"/>
                </a:lnTo>
                <a:lnTo>
                  <a:pt x="11652" y="183"/>
                </a:lnTo>
                <a:lnTo>
                  <a:pt x="11368" y="104"/>
                </a:lnTo>
                <a:lnTo>
                  <a:pt x="11101" y="78"/>
                </a:lnTo>
                <a:lnTo>
                  <a:pt x="10800" y="52"/>
                </a:lnTo>
                <a:lnTo>
                  <a:pt x="10444" y="52"/>
                </a:lnTo>
                <a:lnTo>
                  <a:pt x="10142" y="52"/>
                </a:lnTo>
                <a:lnTo>
                  <a:pt x="9840" y="78"/>
                </a:lnTo>
                <a:lnTo>
                  <a:pt x="9574" y="104"/>
                </a:lnTo>
                <a:lnTo>
                  <a:pt x="9325" y="157"/>
                </a:lnTo>
                <a:lnTo>
                  <a:pt x="9094" y="209"/>
                </a:lnTo>
                <a:lnTo>
                  <a:pt x="8846" y="262"/>
                </a:lnTo>
                <a:lnTo>
                  <a:pt x="8650" y="340"/>
                </a:lnTo>
                <a:lnTo>
                  <a:pt x="8437" y="432"/>
                </a:lnTo>
                <a:lnTo>
                  <a:pt x="8277" y="511"/>
                </a:lnTo>
                <a:lnTo>
                  <a:pt x="8100" y="616"/>
                </a:lnTo>
                <a:lnTo>
                  <a:pt x="7957" y="707"/>
                </a:lnTo>
                <a:lnTo>
                  <a:pt x="7833" y="838"/>
                </a:lnTo>
                <a:lnTo>
                  <a:pt x="7620" y="1061"/>
                </a:lnTo>
                <a:lnTo>
                  <a:pt x="7442" y="1336"/>
                </a:lnTo>
                <a:lnTo>
                  <a:pt x="7353" y="1599"/>
                </a:lnTo>
                <a:lnTo>
                  <a:pt x="7318" y="1900"/>
                </a:lnTo>
                <a:lnTo>
                  <a:pt x="7318" y="2175"/>
                </a:lnTo>
                <a:lnTo>
                  <a:pt x="7353" y="2450"/>
                </a:lnTo>
                <a:lnTo>
                  <a:pt x="7442" y="2726"/>
                </a:lnTo>
                <a:lnTo>
                  <a:pt x="7620" y="2975"/>
                </a:lnTo>
                <a:lnTo>
                  <a:pt x="7833" y="3198"/>
                </a:lnTo>
                <a:lnTo>
                  <a:pt x="8064" y="3433"/>
                </a:lnTo>
                <a:lnTo>
                  <a:pt x="8295" y="3630"/>
                </a:lnTo>
                <a:lnTo>
                  <a:pt x="8508" y="3853"/>
                </a:lnTo>
                <a:lnTo>
                  <a:pt x="8686" y="4089"/>
                </a:lnTo>
                <a:lnTo>
                  <a:pt x="8775" y="4312"/>
                </a:lnTo>
                <a:lnTo>
                  <a:pt x="8846" y="4561"/>
                </a:lnTo>
                <a:lnTo>
                  <a:pt x="8846" y="4810"/>
                </a:lnTo>
                <a:lnTo>
                  <a:pt x="8810" y="5059"/>
                </a:lnTo>
                <a:lnTo>
                  <a:pt x="8721" y="5295"/>
                </a:lnTo>
                <a:lnTo>
                  <a:pt x="8579" y="5544"/>
                </a:lnTo>
                <a:lnTo>
                  <a:pt x="8366" y="5766"/>
                </a:lnTo>
                <a:lnTo>
                  <a:pt x="8135" y="5976"/>
                </a:lnTo>
                <a:lnTo>
                  <a:pt x="7833" y="6199"/>
                </a:lnTo>
                <a:lnTo>
                  <a:pt x="7478" y="6369"/>
                </a:lnTo>
                <a:lnTo>
                  <a:pt x="7069" y="6527"/>
                </a:lnTo>
                <a:lnTo>
                  <a:pt x="6590" y="6671"/>
                </a:lnTo>
                <a:lnTo>
                  <a:pt x="6092" y="6802"/>
                </a:lnTo>
                <a:lnTo>
                  <a:pt x="5684" y="6802"/>
                </a:lnTo>
                <a:lnTo>
                  <a:pt x="5133" y="6802"/>
                </a:lnTo>
                <a:lnTo>
                  <a:pt x="4547" y="6802"/>
                </a:lnTo>
                <a:lnTo>
                  <a:pt x="3872" y="6802"/>
                </a:lnTo>
                <a:lnTo>
                  <a:pt x="3144" y="6802"/>
                </a:lnTo>
                <a:lnTo>
                  <a:pt x="2362" y="6802"/>
                </a:lnTo>
                <a:lnTo>
                  <a:pt x="1545" y="6802"/>
                </a:lnTo>
                <a:lnTo>
                  <a:pt x="692" y="6802"/>
                </a:lnTo>
                <a:lnTo>
                  <a:pt x="586" y="7234"/>
                </a:lnTo>
                <a:lnTo>
                  <a:pt x="461" y="7837"/>
                </a:lnTo>
                <a:lnTo>
                  <a:pt x="355" y="8493"/>
                </a:lnTo>
                <a:lnTo>
                  <a:pt x="248" y="9187"/>
                </a:lnTo>
                <a:lnTo>
                  <a:pt x="142" y="9869"/>
                </a:lnTo>
                <a:lnTo>
                  <a:pt x="106" y="10498"/>
                </a:lnTo>
                <a:lnTo>
                  <a:pt x="106" y="10983"/>
                </a:lnTo>
                <a:lnTo>
                  <a:pt x="106" y="11311"/>
                </a:lnTo>
                <a:lnTo>
                  <a:pt x="213" y="11481"/>
                </a:lnTo>
                <a:lnTo>
                  <a:pt x="319" y="11651"/>
                </a:lnTo>
                <a:lnTo>
                  <a:pt x="497" y="11783"/>
                </a:lnTo>
                <a:lnTo>
                  <a:pt x="692" y="11914"/>
                </a:lnTo>
                <a:lnTo>
                  <a:pt x="941" y="12032"/>
                </a:lnTo>
                <a:lnTo>
                  <a:pt x="1207" y="12110"/>
                </a:lnTo>
                <a:lnTo>
                  <a:pt x="1509" y="12189"/>
                </a:lnTo>
                <a:lnTo>
                  <a:pt x="1794" y="12241"/>
                </a:lnTo>
                <a:lnTo>
                  <a:pt x="2131" y="12267"/>
                </a:lnTo>
                <a:lnTo>
                  <a:pt x="2433" y="12281"/>
                </a:lnTo>
                <a:lnTo>
                  <a:pt x="2735" y="12267"/>
                </a:lnTo>
                <a:lnTo>
                  <a:pt x="3055" y="12241"/>
                </a:lnTo>
                <a:lnTo>
                  <a:pt x="3357" y="12189"/>
                </a:lnTo>
                <a:lnTo>
                  <a:pt x="3623" y="12084"/>
                </a:lnTo>
                <a:lnTo>
                  <a:pt x="3872" y="11979"/>
                </a:lnTo>
                <a:lnTo>
                  <a:pt x="4103" y="11861"/>
                </a:lnTo>
                <a:lnTo>
                  <a:pt x="4316" y="11704"/>
                </a:lnTo>
                <a:lnTo>
                  <a:pt x="4582" y="11612"/>
                </a:lnTo>
                <a:lnTo>
                  <a:pt x="4849" y="11533"/>
                </a:lnTo>
                <a:lnTo>
                  <a:pt x="5169" y="11507"/>
                </a:lnTo>
                <a:lnTo>
                  <a:pt x="5506" y="11481"/>
                </a:lnTo>
                <a:lnTo>
                  <a:pt x="5808" y="11507"/>
                </a:lnTo>
                <a:lnTo>
                  <a:pt x="6146" y="11560"/>
                </a:lnTo>
                <a:lnTo>
                  <a:pt x="6501" y="11651"/>
                </a:lnTo>
                <a:lnTo>
                  <a:pt x="6803" y="11783"/>
                </a:lnTo>
                <a:lnTo>
                  <a:pt x="7105" y="11940"/>
                </a:lnTo>
                <a:lnTo>
                  <a:pt x="7353" y="12110"/>
                </a:lnTo>
                <a:lnTo>
                  <a:pt x="7584" y="12333"/>
                </a:lnTo>
                <a:lnTo>
                  <a:pt x="7798" y="12595"/>
                </a:lnTo>
                <a:lnTo>
                  <a:pt x="7922" y="12870"/>
                </a:lnTo>
                <a:lnTo>
                  <a:pt x="8028" y="13198"/>
                </a:lnTo>
                <a:lnTo>
                  <a:pt x="8064" y="13526"/>
                </a:lnTo>
                <a:lnTo>
                  <a:pt x="8028" y="13775"/>
                </a:lnTo>
                <a:lnTo>
                  <a:pt x="7922" y="13998"/>
                </a:lnTo>
                <a:lnTo>
                  <a:pt x="7798" y="14220"/>
                </a:lnTo>
                <a:lnTo>
                  <a:pt x="7584" y="14404"/>
                </a:lnTo>
                <a:lnTo>
                  <a:pt x="7353" y="14574"/>
                </a:lnTo>
                <a:lnTo>
                  <a:pt x="7105" y="14732"/>
                </a:lnTo>
                <a:lnTo>
                  <a:pt x="6803" y="14850"/>
                </a:lnTo>
                <a:lnTo>
                  <a:pt x="6501" y="14954"/>
                </a:lnTo>
                <a:lnTo>
                  <a:pt x="6146" y="15033"/>
                </a:lnTo>
                <a:lnTo>
                  <a:pt x="5808" y="15085"/>
                </a:lnTo>
                <a:lnTo>
                  <a:pt x="5506" y="15085"/>
                </a:lnTo>
                <a:lnTo>
                  <a:pt x="5169" y="15059"/>
                </a:lnTo>
                <a:lnTo>
                  <a:pt x="4849" y="15007"/>
                </a:lnTo>
                <a:lnTo>
                  <a:pt x="4582" y="14902"/>
                </a:lnTo>
                <a:lnTo>
                  <a:pt x="4316" y="14784"/>
                </a:lnTo>
                <a:lnTo>
                  <a:pt x="4103" y="14600"/>
                </a:lnTo>
                <a:lnTo>
                  <a:pt x="3907" y="14430"/>
                </a:lnTo>
                <a:lnTo>
                  <a:pt x="3659" y="14299"/>
                </a:lnTo>
                <a:lnTo>
                  <a:pt x="3428" y="14194"/>
                </a:lnTo>
                <a:lnTo>
                  <a:pt x="3179" y="14129"/>
                </a:lnTo>
                <a:lnTo>
                  <a:pt x="2913" y="14102"/>
                </a:lnTo>
                <a:lnTo>
                  <a:pt x="2646" y="14102"/>
                </a:lnTo>
                <a:lnTo>
                  <a:pt x="2362" y="14129"/>
                </a:lnTo>
                <a:lnTo>
                  <a:pt x="2096" y="14168"/>
                </a:lnTo>
                <a:lnTo>
                  <a:pt x="1811" y="14273"/>
                </a:lnTo>
                <a:lnTo>
                  <a:pt x="1545" y="14378"/>
                </a:lnTo>
                <a:lnTo>
                  <a:pt x="1314" y="14496"/>
                </a:lnTo>
                <a:lnTo>
                  <a:pt x="1065" y="14653"/>
                </a:lnTo>
                <a:lnTo>
                  <a:pt x="870" y="14797"/>
                </a:lnTo>
                <a:lnTo>
                  <a:pt x="657" y="14981"/>
                </a:lnTo>
                <a:lnTo>
                  <a:pt x="497" y="15177"/>
                </a:lnTo>
                <a:lnTo>
                  <a:pt x="390" y="15413"/>
                </a:lnTo>
                <a:lnTo>
                  <a:pt x="284" y="15636"/>
                </a:lnTo>
                <a:lnTo>
                  <a:pt x="248" y="15911"/>
                </a:lnTo>
                <a:lnTo>
                  <a:pt x="284" y="16239"/>
                </a:lnTo>
                <a:lnTo>
                  <a:pt x="319" y="16566"/>
                </a:lnTo>
                <a:lnTo>
                  <a:pt x="497" y="17340"/>
                </a:lnTo>
                <a:lnTo>
                  <a:pt x="692" y="18152"/>
                </a:lnTo>
                <a:lnTo>
                  <a:pt x="799" y="18559"/>
                </a:lnTo>
                <a:lnTo>
                  <a:pt x="905" y="18978"/>
                </a:lnTo>
                <a:lnTo>
                  <a:pt x="959" y="19384"/>
                </a:lnTo>
                <a:lnTo>
                  <a:pt x="994" y="19791"/>
                </a:lnTo>
                <a:lnTo>
                  <a:pt x="994" y="20132"/>
                </a:lnTo>
                <a:lnTo>
                  <a:pt x="959" y="20485"/>
                </a:lnTo>
                <a:lnTo>
                  <a:pt x="941" y="20669"/>
                </a:lnTo>
                <a:lnTo>
                  <a:pt x="870" y="20813"/>
                </a:lnTo>
                <a:lnTo>
                  <a:pt x="799" y="20970"/>
                </a:lnTo>
                <a:lnTo>
                  <a:pt x="692" y="21088"/>
                </a:lnTo>
                <a:lnTo>
                  <a:pt x="1474" y="20997"/>
                </a:lnTo>
                <a:lnTo>
                  <a:pt x="2291" y="20866"/>
                </a:lnTo>
                <a:lnTo>
                  <a:pt x="3108" y="20787"/>
                </a:lnTo>
                <a:lnTo>
                  <a:pt x="3907" y="20721"/>
                </a:lnTo>
                <a:lnTo>
                  <a:pt x="4653" y="20695"/>
                </a:lnTo>
                <a:lnTo>
                  <a:pt x="5364" y="20695"/>
                </a:lnTo>
                <a:lnTo>
                  <a:pt x="5701" y="20721"/>
                </a:lnTo>
                <a:lnTo>
                  <a:pt x="6057" y="20761"/>
                </a:lnTo>
                <a:lnTo>
                  <a:pt x="6323" y="20813"/>
                </a:lnTo>
                <a:lnTo>
                  <a:pt x="6625" y="20892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14" name="Puzzle2"/>
          <p:cNvSpPr>
            <a:spLocks noEditPoints="1" noChangeArrowheads="1"/>
          </p:cNvSpPr>
          <p:nvPr/>
        </p:nvSpPr>
        <p:spPr bwMode="auto">
          <a:xfrm>
            <a:off x="6193456" y="1482854"/>
            <a:ext cx="1615707" cy="1112935"/>
          </a:xfrm>
          <a:custGeom>
            <a:avLst/>
            <a:gdLst>
              <a:gd name="T0" fmla="*/ 11 w 21600"/>
              <a:gd name="T1" fmla="*/ 13386 h 21600"/>
              <a:gd name="T2" fmla="*/ 4202 w 21600"/>
              <a:gd name="T3" fmla="*/ 21161 h 21600"/>
              <a:gd name="T4" fmla="*/ 10400 w 21600"/>
              <a:gd name="T5" fmla="*/ 13909 h 21600"/>
              <a:gd name="T6" fmla="*/ 16821 w 21600"/>
              <a:gd name="T7" fmla="*/ 21190 h 21600"/>
              <a:gd name="T8" fmla="*/ 21600 w 21600"/>
              <a:gd name="T9" fmla="*/ 15083 h 21600"/>
              <a:gd name="T10" fmla="*/ 16889 w 21600"/>
              <a:gd name="T11" fmla="*/ 5739 h 21600"/>
              <a:gd name="T12" fmla="*/ 10800 w 21600"/>
              <a:gd name="T13" fmla="*/ 28 h 21600"/>
              <a:gd name="T14" fmla="*/ 4202 w 21600"/>
              <a:gd name="T15" fmla="*/ 5894 h 21600"/>
              <a:gd name="T16" fmla="*/ 5388 w 21600"/>
              <a:gd name="T17" fmla="*/ 6742 h 21600"/>
              <a:gd name="T18" fmla="*/ 16177 w 21600"/>
              <a:gd name="T19" fmla="*/ 20441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4247" y="12354"/>
                </a:moveTo>
                <a:lnTo>
                  <a:pt x="4134" y="12468"/>
                </a:lnTo>
                <a:lnTo>
                  <a:pt x="4010" y="12581"/>
                </a:lnTo>
                <a:lnTo>
                  <a:pt x="3897" y="12637"/>
                </a:lnTo>
                <a:lnTo>
                  <a:pt x="3773" y="12694"/>
                </a:lnTo>
                <a:lnTo>
                  <a:pt x="3637" y="12694"/>
                </a:lnTo>
                <a:lnTo>
                  <a:pt x="3524" y="12694"/>
                </a:lnTo>
                <a:lnTo>
                  <a:pt x="3400" y="12665"/>
                </a:lnTo>
                <a:lnTo>
                  <a:pt x="3287" y="12609"/>
                </a:lnTo>
                <a:lnTo>
                  <a:pt x="3027" y="12496"/>
                </a:lnTo>
                <a:lnTo>
                  <a:pt x="2790" y="12340"/>
                </a:lnTo>
                <a:lnTo>
                  <a:pt x="2530" y="12142"/>
                </a:lnTo>
                <a:lnTo>
                  <a:pt x="2293" y="11987"/>
                </a:lnTo>
                <a:lnTo>
                  <a:pt x="2033" y="11817"/>
                </a:lnTo>
                <a:lnTo>
                  <a:pt x="1773" y="11676"/>
                </a:lnTo>
                <a:lnTo>
                  <a:pt x="1638" y="11662"/>
                </a:lnTo>
                <a:lnTo>
                  <a:pt x="1513" y="11634"/>
                </a:lnTo>
                <a:lnTo>
                  <a:pt x="1378" y="11634"/>
                </a:lnTo>
                <a:lnTo>
                  <a:pt x="1253" y="11634"/>
                </a:lnTo>
                <a:lnTo>
                  <a:pt x="1118" y="11662"/>
                </a:lnTo>
                <a:lnTo>
                  <a:pt x="971" y="11732"/>
                </a:lnTo>
                <a:lnTo>
                  <a:pt x="835" y="11817"/>
                </a:lnTo>
                <a:lnTo>
                  <a:pt x="711" y="11959"/>
                </a:lnTo>
                <a:lnTo>
                  <a:pt x="553" y="12086"/>
                </a:lnTo>
                <a:lnTo>
                  <a:pt x="429" y="12284"/>
                </a:lnTo>
                <a:lnTo>
                  <a:pt x="271" y="12524"/>
                </a:lnTo>
                <a:lnTo>
                  <a:pt x="146" y="12793"/>
                </a:lnTo>
                <a:lnTo>
                  <a:pt x="79" y="12962"/>
                </a:lnTo>
                <a:lnTo>
                  <a:pt x="33" y="13146"/>
                </a:lnTo>
                <a:lnTo>
                  <a:pt x="11" y="13386"/>
                </a:lnTo>
                <a:lnTo>
                  <a:pt x="11" y="13641"/>
                </a:lnTo>
                <a:lnTo>
                  <a:pt x="33" y="13881"/>
                </a:lnTo>
                <a:lnTo>
                  <a:pt x="101" y="14150"/>
                </a:lnTo>
                <a:lnTo>
                  <a:pt x="192" y="14404"/>
                </a:lnTo>
                <a:lnTo>
                  <a:pt x="293" y="14645"/>
                </a:lnTo>
                <a:lnTo>
                  <a:pt x="451" y="14857"/>
                </a:lnTo>
                <a:lnTo>
                  <a:pt x="621" y="15054"/>
                </a:lnTo>
                <a:lnTo>
                  <a:pt x="734" y="15125"/>
                </a:lnTo>
                <a:lnTo>
                  <a:pt x="835" y="15210"/>
                </a:lnTo>
                <a:lnTo>
                  <a:pt x="948" y="15267"/>
                </a:lnTo>
                <a:lnTo>
                  <a:pt x="1084" y="15323"/>
                </a:lnTo>
                <a:lnTo>
                  <a:pt x="1208" y="15351"/>
                </a:lnTo>
                <a:lnTo>
                  <a:pt x="1355" y="15380"/>
                </a:lnTo>
                <a:lnTo>
                  <a:pt x="1513" y="15380"/>
                </a:lnTo>
                <a:lnTo>
                  <a:pt x="1683" y="15380"/>
                </a:lnTo>
                <a:lnTo>
                  <a:pt x="1864" y="15351"/>
                </a:lnTo>
                <a:lnTo>
                  <a:pt x="2033" y="15323"/>
                </a:lnTo>
                <a:lnTo>
                  <a:pt x="2225" y="15238"/>
                </a:lnTo>
                <a:lnTo>
                  <a:pt x="2428" y="15153"/>
                </a:lnTo>
                <a:lnTo>
                  <a:pt x="2745" y="15026"/>
                </a:lnTo>
                <a:lnTo>
                  <a:pt x="3005" y="14913"/>
                </a:lnTo>
                <a:lnTo>
                  <a:pt x="3264" y="14828"/>
                </a:lnTo>
                <a:lnTo>
                  <a:pt x="3513" y="14800"/>
                </a:lnTo>
                <a:lnTo>
                  <a:pt x="3615" y="14828"/>
                </a:lnTo>
                <a:lnTo>
                  <a:pt x="3728" y="14857"/>
                </a:lnTo>
                <a:lnTo>
                  <a:pt x="3807" y="14913"/>
                </a:lnTo>
                <a:lnTo>
                  <a:pt x="3920" y="14998"/>
                </a:lnTo>
                <a:lnTo>
                  <a:pt x="4010" y="15097"/>
                </a:lnTo>
                <a:lnTo>
                  <a:pt x="4089" y="15238"/>
                </a:lnTo>
                <a:lnTo>
                  <a:pt x="4179" y="15408"/>
                </a:lnTo>
                <a:lnTo>
                  <a:pt x="4247" y="15620"/>
                </a:lnTo>
                <a:lnTo>
                  <a:pt x="4326" y="15860"/>
                </a:lnTo>
                <a:lnTo>
                  <a:pt x="4394" y="16129"/>
                </a:lnTo>
                <a:lnTo>
                  <a:pt x="4439" y="16440"/>
                </a:lnTo>
                <a:lnTo>
                  <a:pt x="4507" y="16737"/>
                </a:lnTo>
                <a:lnTo>
                  <a:pt x="4552" y="17090"/>
                </a:lnTo>
                <a:lnTo>
                  <a:pt x="4575" y="17443"/>
                </a:lnTo>
                <a:lnTo>
                  <a:pt x="4586" y="17825"/>
                </a:lnTo>
                <a:lnTo>
                  <a:pt x="4586" y="18193"/>
                </a:lnTo>
                <a:lnTo>
                  <a:pt x="4586" y="18574"/>
                </a:lnTo>
                <a:lnTo>
                  <a:pt x="4586" y="18984"/>
                </a:lnTo>
                <a:lnTo>
                  <a:pt x="4552" y="19366"/>
                </a:lnTo>
                <a:lnTo>
                  <a:pt x="4507" y="19748"/>
                </a:lnTo>
                <a:lnTo>
                  <a:pt x="4462" y="20129"/>
                </a:lnTo>
                <a:lnTo>
                  <a:pt x="4371" y="20483"/>
                </a:lnTo>
                <a:lnTo>
                  <a:pt x="4292" y="20836"/>
                </a:lnTo>
                <a:lnTo>
                  <a:pt x="4202" y="21161"/>
                </a:lnTo>
                <a:lnTo>
                  <a:pt x="4744" y="21161"/>
                </a:lnTo>
                <a:lnTo>
                  <a:pt x="5264" y="21161"/>
                </a:lnTo>
                <a:lnTo>
                  <a:pt x="5784" y="21161"/>
                </a:lnTo>
                <a:lnTo>
                  <a:pt x="6235" y="21161"/>
                </a:lnTo>
                <a:lnTo>
                  <a:pt x="6676" y="21161"/>
                </a:lnTo>
                <a:lnTo>
                  <a:pt x="7060" y="21161"/>
                </a:lnTo>
                <a:lnTo>
                  <a:pt x="7410" y="21161"/>
                </a:lnTo>
                <a:lnTo>
                  <a:pt x="7670" y="21161"/>
                </a:lnTo>
                <a:lnTo>
                  <a:pt x="8020" y="21020"/>
                </a:lnTo>
                <a:lnTo>
                  <a:pt x="8303" y="20893"/>
                </a:lnTo>
                <a:lnTo>
                  <a:pt x="8563" y="20695"/>
                </a:lnTo>
                <a:lnTo>
                  <a:pt x="8800" y="20511"/>
                </a:lnTo>
                <a:lnTo>
                  <a:pt x="8969" y="20285"/>
                </a:lnTo>
                <a:lnTo>
                  <a:pt x="9150" y="20045"/>
                </a:lnTo>
                <a:lnTo>
                  <a:pt x="9252" y="19804"/>
                </a:lnTo>
                <a:lnTo>
                  <a:pt x="9342" y="19550"/>
                </a:lnTo>
                <a:lnTo>
                  <a:pt x="9410" y="19281"/>
                </a:lnTo>
                <a:lnTo>
                  <a:pt x="9433" y="19013"/>
                </a:lnTo>
                <a:lnTo>
                  <a:pt x="9433" y="18744"/>
                </a:lnTo>
                <a:lnTo>
                  <a:pt x="9387" y="18504"/>
                </a:lnTo>
                <a:lnTo>
                  <a:pt x="9320" y="18221"/>
                </a:lnTo>
                <a:lnTo>
                  <a:pt x="9207" y="17981"/>
                </a:lnTo>
                <a:lnTo>
                  <a:pt x="9105" y="17740"/>
                </a:lnTo>
                <a:lnTo>
                  <a:pt x="8924" y="17514"/>
                </a:lnTo>
                <a:lnTo>
                  <a:pt x="8777" y="17274"/>
                </a:lnTo>
                <a:lnTo>
                  <a:pt x="8642" y="17034"/>
                </a:lnTo>
                <a:lnTo>
                  <a:pt x="8563" y="16765"/>
                </a:lnTo>
                <a:lnTo>
                  <a:pt x="8472" y="16468"/>
                </a:lnTo>
                <a:lnTo>
                  <a:pt x="8450" y="16157"/>
                </a:lnTo>
                <a:lnTo>
                  <a:pt x="8450" y="15860"/>
                </a:lnTo>
                <a:lnTo>
                  <a:pt x="8472" y="15563"/>
                </a:lnTo>
                <a:lnTo>
                  <a:pt x="8540" y="15267"/>
                </a:lnTo>
                <a:lnTo>
                  <a:pt x="8642" y="14998"/>
                </a:lnTo>
                <a:lnTo>
                  <a:pt x="8777" y="14729"/>
                </a:lnTo>
                <a:lnTo>
                  <a:pt x="8868" y="14616"/>
                </a:lnTo>
                <a:lnTo>
                  <a:pt x="8969" y="14475"/>
                </a:lnTo>
                <a:lnTo>
                  <a:pt x="9060" y="14376"/>
                </a:lnTo>
                <a:lnTo>
                  <a:pt x="9184" y="14291"/>
                </a:lnTo>
                <a:lnTo>
                  <a:pt x="9297" y="14206"/>
                </a:lnTo>
                <a:lnTo>
                  <a:pt x="9433" y="14121"/>
                </a:lnTo>
                <a:lnTo>
                  <a:pt x="9579" y="14051"/>
                </a:lnTo>
                <a:lnTo>
                  <a:pt x="9726" y="13994"/>
                </a:lnTo>
                <a:lnTo>
                  <a:pt x="9884" y="13938"/>
                </a:lnTo>
                <a:lnTo>
                  <a:pt x="10054" y="13909"/>
                </a:lnTo>
                <a:lnTo>
                  <a:pt x="10257" y="13881"/>
                </a:lnTo>
                <a:lnTo>
                  <a:pt x="10449" y="13881"/>
                </a:lnTo>
                <a:lnTo>
                  <a:pt x="10664" y="13881"/>
                </a:lnTo>
                <a:lnTo>
                  <a:pt x="10856" y="13909"/>
                </a:lnTo>
                <a:lnTo>
                  <a:pt x="11037" y="13966"/>
                </a:lnTo>
                <a:lnTo>
                  <a:pt x="11206" y="14023"/>
                </a:lnTo>
                <a:lnTo>
                  <a:pt x="11353" y="14093"/>
                </a:lnTo>
                <a:lnTo>
                  <a:pt x="11511" y="14178"/>
                </a:lnTo>
                <a:lnTo>
                  <a:pt x="11635" y="14263"/>
                </a:lnTo>
                <a:lnTo>
                  <a:pt x="11748" y="14376"/>
                </a:lnTo>
                <a:lnTo>
                  <a:pt x="11861" y="14475"/>
                </a:lnTo>
                <a:lnTo>
                  <a:pt x="11941" y="14616"/>
                </a:lnTo>
                <a:lnTo>
                  <a:pt x="12031" y="14758"/>
                </a:lnTo>
                <a:lnTo>
                  <a:pt x="12099" y="14885"/>
                </a:lnTo>
                <a:lnTo>
                  <a:pt x="12200" y="15210"/>
                </a:lnTo>
                <a:lnTo>
                  <a:pt x="12268" y="15507"/>
                </a:lnTo>
                <a:lnTo>
                  <a:pt x="12291" y="15832"/>
                </a:lnTo>
                <a:lnTo>
                  <a:pt x="12291" y="16157"/>
                </a:lnTo>
                <a:lnTo>
                  <a:pt x="12246" y="16482"/>
                </a:lnTo>
                <a:lnTo>
                  <a:pt x="12178" y="16807"/>
                </a:lnTo>
                <a:lnTo>
                  <a:pt x="12099" y="17090"/>
                </a:lnTo>
                <a:lnTo>
                  <a:pt x="12008" y="17330"/>
                </a:lnTo>
                <a:lnTo>
                  <a:pt x="11884" y="17542"/>
                </a:lnTo>
                <a:lnTo>
                  <a:pt x="11748" y="17712"/>
                </a:lnTo>
                <a:lnTo>
                  <a:pt x="11613" y="17839"/>
                </a:lnTo>
                <a:lnTo>
                  <a:pt x="11489" y="18037"/>
                </a:lnTo>
                <a:lnTo>
                  <a:pt x="11398" y="18221"/>
                </a:lnTo>
                <a:lnTo>
                  <a:pt x="11319" y="18447"/>
                </a:lnTo>
                <a:lnTo>
                  <a:pt x="11251" y="18659"/>
                </a:lnTo>
                <a:lnTo>
                  <a:pt x="11206" y="18900"/>
                </a:lnTo>
                <a:lnTo>
                  <a:pt x="11184" y="19154"/>
                </a:lnTo>
                <a:lnTo>
                  <a:pt x="11184" y="19423"/>
                </a:lnTo>
                <a:lnTo>
                  <a:pt x="11229" y="19663"/>
                </a:lnTo>
                <a:lnTo>
                  <a:pt x="11297" y="19903"/>
                </a:lnTo>
                <a:lnTo>
                  <a:pt x="11376" y="20158"/>
                </a:lnTo>
                <a:lnTo>
                  <a:pt x="11511" y="20398"/>
                </a:lnTo>
                <a:lnTo>
                  <a:pt x="11681" y="20610"/>
                </a:lnTo>
                <a:lnTo>
                  <a:pt x="11884" y="20808"/>
                </a:lnTo>
                <a:lnTo>
                  <a:pt x="12121" y="20992"/>
                </a:lnTo>
                <a:lnTo>
                  <a:pt x="12404" y="21161"/>
                </a:lnTo>
                <a:lnTo>
                  <a:pt x="12528" y="21190"/>
                </a:lnTo>
                <a:lnTo>
                  <a:pt x="12856" y="21274"/>
                </a:lnTo>
                <a:lnTo>
                  <a:pt x="13330" y="21373"/>
                </a:lnTo>
                <a:lnTo>
                  <a:pt x="13963" y="21486"/>
                </a:lnTo>
                <a:lnTo>
                  <a:pt x="14313" y="21543"/>
                </a:lnTo>
                <a:lnTo>
                  <a:pt x="14652" y="21571"/>
                </a:lnTo>
                <a:lnTo>
                  <a:pt x="15025" y="21600"/>
                </a:lnTo>
                <a:lnTo>
                  <a:pt x="15409" y="21600"/>
                </a:lnTo>
                <a:lnTo>
                  <a:pt x="15782" y="21600"/>
                </a:lnTo>
                <a:lnTo>
                  <a:pt x="16177" y="21571"/>
                </a:lnTo>
                <a:lnTo>
                  <a:pt x="16516" y="21486"/>
                </a:lnTo>
                <a:lnTo>
                  <a:pt x="16889" y="21402"/>
                </a:lnTo>
                <a:lnTo>
                  <a:pt x="16821" y="21190"/>
                </a:lnTo>
                <a:lnTo>
                  <a:pt x="16776" y="20935"/>
                </a:lnTo>
                <a:lnTo>
                  <a:pt x="16742" y="20667"/>
                </a:lnTo>
                <a:lnTo>
                  <a:pt x="16719" y="20370"/>
                </a:lnTo>
                <a:lnTo>
                  <a:pt x="16697" y="19719"/>
                </a:lnTo>
                <a:lnTo>
                  <a:pt x="16697" y="19013"/>
                </a:lnTo>
                <a:lnTo>
                  <a:pt x="16719" y="18306"/>
                </a:lnTo>
                <a:lnTo>
                  <a:pt x="16753" y="17599"/>
                </a:lnTo>
                <a:lnTo>
                  <a:pt x="16821" y="16949"/>
                </a:lnTo>
                <a:lnTo>
                  <a:pt x="16889" y="16383"/>
                </a:lnTo>
                <a:lnTo>
                  <a:pt x="16934" y="16129"/>
                </a:lnTo>
                <a:lnTo>
                  <a:pt x="17002" y="15945"/>
                </a:lnTo>
                <a:lnTo>
                  <a:pt x="17081" y="15790"/>
                </a:lnTo>
                <a:lnTo>
                  <a:pt x="17194" y="15648"/>
                </a:lnTo>
                <a:lnTo>
                  <a:pt x="17318" y="15563"/>
                </a:lnTo>
                <a:lnTo>
                  <a:pt x="17453" y="15507"/>
                </a:lnTo>
                <a:lnTo>
                  <a:pt x="17600" y="15450"/>
                </a:lnTo>
                <a:lnTo>
                  <a:pt x="17758" y="15450"/>
                </a:lnTo>
                <a:lnTo>
                  <a:pt x="17905" y="15479"/>
                </a:lnTo>
                <a:lnTo>
                  <a:pt x="18064" y="15535"/>
                </a:lnTo>
                <a:lnTo>
                  <a:pt x="18233" y="15620"/>
                </a:lnTo>
                <a:lnTo>
                  <a:pt x="18380" y="15733"/>
                </a:lnTo>
                <a:lnTo>
                  <a:pt x="18561" y="15832"/>
                </a:lnTo>
                <a:lnTo>
                  <a:pt x="18707" y="15973"/>
                </a:lnTo>
                <a:lnTo>
                  <a:pt x="18866" y="16129"/>
                </a:lnTo>
                <a:lnTo>
                  <a:pt x="18990" y="16327"/>
                </a:lnTo>
                <a:lnTo>
                  <a:pt x="19125" y="16482"/>
                </a:lnTo>
                <a:lnTo>
                  <a:pt x="19295" y="16624"/>
                </a:lnTo>
                <a:lnTo>
                  <a:pt x="19464" y="16737"/>
                </a:lnTo>
                <a:lnTo>
                  <a:pt x="19668" y="16807"/>
                </a:lnTo>
                <a:lnTo>
                  <a:pt x="19860" y="16836"/>
                </a:lnTo>
                <a:lnTo>
                  <a:pt x="20052" y="16864"/>
                </a:lnTo>
                <a:lnTo>
                  <a:pt x="20266" y="16836"/>
                </a:lnTo>
                <a:lnTo>
                  <a:pt x="20470" y="16793"/>
                </a:lnTo>
                <a:lnTo>
                  <a:pt x="20662" y="16708"/>
                </a:lnTo>
                <a:lnTo>
                  <a:pt x="20854" y="16567"/>
                </a:lnTo>
                <a:lnTo>
                  <a:pt x="21035" y="16412"/>
                </a:lnTo>
                <a:lnTo>
                  <a:pt x="21182" y="16214"/>
                </a:lnTo>
                <a:lnTo>
                  <a:pt x="21340" y="16002"/>
                </a:lnTo>
                <a:lnTo>
                  <a:pt x="21441" y="15733"/>
                </a:lnTo>
                <a:lnTo>
                  <a:pt x="21532" y="15436"/>
                </a:lnTo>
                <a:lnTo>
                  <a:pt x="21600" y="15083"/>
                </a:lnTo>
                <a:lnTo>
                  <a:pt x="21600" y="14885"/>
                </a:lnTo>
                <a:lnTo>
                  <a:pt x="21600" y="14729"/>
                </a:lnTo>
                <a:lnTo>
                  <a:pt x="21600" y="14531"/>
                </a:lnTo>
                <a:lnTo>
                  <a:pt x="21577" y="14376"/>
                </a:lnTo>
                <a:lnTo>
                  <a:pt x="21532" y="14206"/>
                </a:lnTo>
                <a:lnTo>
                  <a:pt x="21487" y="14051"/>
                </a:lnTo>
                <a:lnTo>
                  <a:pt x="21419" y="13909"/>
                </a:lnTo>
                <a:lnTo>
                  <a:pt x="21351" y="13768"/>
                </a:lnTo>
                <a:lnTo>
                  <a:pt x="21204" y="13500"/>
                </a:lnTo>
                <a:lnTo>
                  <a:pt x="21035" y="13287"/>
                </a:lnTo>
                <a:lnTo>
                  <a:pt x="20809" y="13090"/>
                </a:lnTo>
                <a:lnTo>
                  <a:pt x="20594" y="12962"/>
                </a:lnTo>
                <a:lnTo>
                  <a:pt x="20357" y="12821"/>
                </a:lnTo>
                <a:lnTo>
                  <a:pt x="20120" y="12764"/>
                </a:lnTo>
                <a:lnTo>
                  <a:pt x="19882" y="12708"/>
                </a:lnTo>
                <a:lnTo>
                  <a:pt x="19645" y="12736"/>
                </a:lnTo>
                <a:lnTo>
                  <a:pt x="19430" y="12793"/>
                </a:lnTo>
                <a:lnTo>
                  <a:pt x="19227" y="12906"/>
                </a:lnTo>
                <a:lnTo>
                  <a:pt x="19148" y="12962"/>
                </a:lnTo>
                <a:lnTo>
                  <a:pt x="19058" y="13047"/>
                </a:lnTo>
                <a:lnTo>
                  <a:pt x="18990" y="13146"/>
                </a:lnTo>
                <a:lnTo>
                  <a:pt x="18911" y="13259"/>
                </a:lnTo>
                <a:lnTo>
                  <a:pt x="18775" y="13471"/>
                </a:lnTo>
                <a:lnTo>
                  <a:pt x="18628" y="13641"/>
                </a:lnTo>
                <a:lnTo>
                  <a:pt x="18470" y="13740"/>
                </a:lnTo>
                <a:lnTo>
                  <a:pt x="18301" y="13825"/>
                </a:lnTo>
                <a:lnTo>
                  <a:pt x="18143" y="13853"/>
                </a:lnTo>
                <a:lnTo>
                  <a:pt x="17973" y="13881"/>
                </a:lnTo>
                <a:lnTo>
                  <a:pt x="17804" y="13853"/>
                </a:lnTo>
                <a:lnTo>
                  <a:pt x="17646" y="13796"/>
                </a:lnTo>
                <a:lnTo>
                  <a:pt x="17499" y="13726"/>
                </a:lnTo>
                <a:lnTo>
                  <a:pt x="17341" y="13641"/>
                </a:lnTo>
                <a:lnTo>
                  <a:pt x="17216" y="13528"/>
                </a:lnTo>
                <a:lnTo>
                  <a:pt x="17103" y="13386"/>
                </a:lnTo>
                <a:lnTo>
                  <a:pt x="17024" y="13259"/>
                </a:lnTo>
                <a:lnTo>
                  <a:pt x="16934" y="13118"/>
                </a:lnTo>
                <a:lnTo>
                  <a:pt x="16889" y="12991"/>
                </a:lnTo>
                <a:lnTo>
                  <a:pt x="16889" y="12849"/>
                </a:lnTo>
                <a:lnTo>
                  <a:pt x="16889" y="12383"/>
                </a:lnTo>
                <a:lnTo>
                  <a:pt x="16889" y="11662"/>
                </a:lnTo>
                <a:lnTo>
                  <a:pt x="16889" y="10701"/>
                </a:lnTo>
                <a:lnTo>
                  <a:pt x="16889" y="9640"/>
                </a:lnTo>
                <a:lnTo>
                  <a:pt x="16889" y="8566"/>
                </a:lnTo>
                <a:lnTo>
                  <a:pt x="16889" y="7478"/>
                </a:lnTo>
                <a:lnTo>
                  <a:pt x="16889" y="6502"/>
                </a:lnTo>
                <a:lnTo>
                  <a:pt x="16889" y="5739"/>
                </a:lnTo>
                <a:lnTo>
                  <a:pt x="16674" y="5894"/>
                </a:lnTo>
                <a:lnTo>
                  <a:pt x="16414" y="6036"/>
                </a:lnTo>
                <a:lnTo>
                  <a:pt x="16154" y="6177"/>
                </a:lnTo>
                <a:lnTo>
                  <a:pt x="15849" y="6248"/>
                </a:lnTo>
                <a:lnTo>
                  <a:pt x="15544" y="6304"/>
                </a:lnTo>
                <a:lnTo>
                  <a:pt x="15217" y="6332"/>
                </a:lnTo>
                <a:lnTo>
                  <a:pt x="14866" y="6361"/>
                </a:lnTo>
                <a:lnTo>
                  <a:pt x="14550" y="6361"/>
                </a:lnTo>
                <a:lnTo>
                  <a:pt x="14200" y="6332"/>
                </a:lnTo>
                <a:lnTo>
                  <a:pt x="13850" y="6276"/>
                </a:lnTo>
                <a:lnTo>
                  <a:pt x="13522" y="6219"/>
                </a:lnTo>
                <a:lnTo>
                  <a:pt x="13206" y="6149"/>
                </a:lnTo>
                <a:lnTo>
                  <a:pt x="12901" y="6064"/>
                </a:lnTo>
                <a:lnTo>
                  <a:pt x="12618" y="5951"/>
                </a:lnTo>
                <a:lnTo>
                  <a:pt x="12358" y="5838"/>
                </a:lnTo>
                <a:lnTo>
                  <a:pt x="12121" y="5739"/>
                </a:lnTo>
                <a:lnTo>
                  <a:pt x="11941" y="5626"/>
                </a:lnTo>
                <a:lnTo>
                  <a:pt x="11794" y="5513"/>
                </a:lnTo>
                <a:lnTo>
                  <a:pt x="11658" y="5414"/>
                </a:lnTo>
                <a:lnTo>
                  <a:pt x="11556" y="5301"/>
                </a:lnTo>
                <a:lnTo>
                  <a:pt x="11466" y="5187"/>
                </a:lnTo>
                <a:lnTo>
                  <a:pt x="11398" y="5089"/>
                </a:lnTo>
                <a:lnTo>
                  <a:pt x="11376" y="4947"/>
                </a:lnTo>
                <a:lnTo>
                  <a:pt x="11353" y="4834"/>
                </a:lnTo>
                <a:lnTo>
                  <a:pt x="11353" y="4707"/>
                </a:lnTo>
                <a:lnTo>
                  <a:pt x="11376" y="4565"/>
                </a:lnTo>
                <a:lnTo>
                  <a:pt x="11443" y="4410"/>
                </a:lnTo>
                <a:lnTo>
                  <a:pt x="11511" y="4240"/>
                </a:lnTo>
                <a:lnTo>
                  <a:pt x="11703" y="3887"/>
                </a:lnTo>
                <a:lnTo>
                  <a:pt x="11986" y="3505"/>
                </a:lnTo>
                <a:lnTo>
                  <a:pt x="12144" y="3265"/>
                </a:lnTo>
                <a:lnTo>
                  <a:pt x="12246" y="3025"/>
                </a:lnTo>
                <a:lnTo>
                  <a:pt x="12336" y="2756"/>
                </a:lnTo>
                <a:lnTo>
                  <a:pt x="12404" y="2445"/>
                </a:lnTo>
                <a:lnTo>
                  <a:pt x="12438" y="2176"/>
                </a:lnTo>
                <a:lnTo>
                  <a:pt x="12438" y="1880"/>
                </a:lnTo>
                <a:lnTo>
                  <a:pt x="12404" y="1583"/>
                </a:lnTo>
                <a:lnTo>
                  <a:pt x="12336" y="1314"/>
                </a:lnTo>
                <a:lnTo>
                  <a:pt x="12246" y="1046"/>
                </a:lnTo>
                <a:lnTo>
                  <a:pt x="12099" y="791"/>
                </a:lnTo>
                <a:lnTo>
                  <a:pt x="12008" y="692"/>
                </a:lnTo>
                <a:lnTo>
                  <a:pt x="11918" y="579"/>
                </a:lnTo>
                <a:lnTo>
                  <a:pt x="11816" y="466"/>
                </a:lnTo>
                <a:lnTo>
                  <a:pt x="11703" y="381"/>
                </a:lnTo>
                <a:lnTo>
                  <a:pt x="11579" y="310"/>
                </a:lnTo>
                <a:lnTo>
                  <a:pt x="11443" y="226"/>
                </a:lnTo>
                <a:lnTo>
                  <a:pt x="11297" y="169"/>
                </a:lnTo>
                <a:lnTo>
                  <a:pt x="11138" y="113"/>
                </a:lnTo>
                <a:lnTo>
                  <a:pt x="10969" y="56"/>
                </a:lnTo>
                <a:lnTo>
                  <a:pt x="10800" y="28"/>
                </a:lnTo>
                <a:lnTo>
                  <a:pt x="10619" y="28"/>
                </a:lnTo>
                <a:lnTo>
                  <a:pt x="10404" y="28"/>
                </a:lnTo>
                <a:lnTo>
                  <a:pt x="10257" y="28"/>
                </a:lnTo>
                <a:lnTo>
                  <a:pt x="10076" y="56"/>
                </a:lnTo>
                <a:lnTo>
                  <a:pt x="9952" y="84"/>
                </a:lnTo>
                <a:lnTo>
                  <a:pt x="9794" y="141"/>
                </a:lnTo>
                <a:lnTo>
                  <a:pt x="9692" y="226"/>
                </a:lnTo>
                <a:lnTo>
                  <a:pt x="9557" y="282"/>
                </a:lnTo>
                <a:lnTo>
                  <a:pt x="9455" y="381"/>
                </a:lnTo>
                <a:lnTo>
                  <a:pt x="9365" y="466"/>
                </a:lnTo>
                <a:lnTo>
                  <a:pt x="9274" y="579"/>
                </a:lnTo>
                <a:lnTo>
                  <a:pt x="9184" y="692"/>
                </a:lnTo>
                <a:lnTo>
                  <a:pt x="9128" y="791"/>
                </a:lnTo>
                <a:lnTo>
                  <a:pt x="9060" y="932"/>
                </a:lnTo>
                <a:lnTo>
                  <a:pt x="8969" y="1201"/>
                </a:lnTo>
                <a:lnTo>
                  <a:pt x="8913" y="1498"/>
                </a:lnTo>
                <a:lnTo>
                  <a:pt x="8890" y="1795"/>
                </a:lnTo>
                <a:lnTo>
                  <a:pt x="8890" y="2120"/>
                </a:lnTo>
                <a:lnTo>
                  <a:pt x="8913" y="2445"/>
                </a:lnTo>
                <a:lnTo>
                  <a:pt x="8969" y="2756"/>
                </a:lnTo>
                <a:lnTo>
                  <a:pt x="9060" y="3081"/>
                </a:lnTo>
                <a:lnTo>
                  <a:pt x="9173" y="3378"/>
                </a:lnTo>
                <a:lnTo>
                  <a:pt x="9297" y="3647"/>
                </a:lnTo>
                <a:lnTo>
                  <a:pt x="9466" y="3887"/>
                </a:lnTo>
                <a:lnTo>
                  <a:pt x="9579" y="4085"/>
                </a:lnTo>
                <a:lnTo>
                  <a:pt x="9670" y="4269"/>
                </a:lnTo>
                <a:lnTo>
                  <a:pt x="9726" y="4467"/>
                </a:lnTo>
                <a:lnTo>
                  <a:pt x="9771" y="4650"/>
                </a:lnTo>
                <a:lnTo>
                  <a:pt x="9771" y="4834"/>
                </a:lnTo>
                <a:lnTo>
                  <a:pt x="9749" y="5032"/>
                </a:lnTo>
                <a:lnTo>
                  <a:pt x="9715" y="5216"/>
                </a:lnTo>
                <a:lnTo>
                  <a:pt x="9625" y="5385"/>
                </a:lnTo>
                <a:lnTo>
                  <a:pt x="9534" y="5513"/>
                </a:lnTo>
                <a:lnTo>
                  <a:pt x="9410" y="5626"/>
                </a:lnTo>
                <a:lnTo>
                  <a:pt x="9229" y="5710"/>
                </a:lnTo>
                <a:lnTo>
                  <a:pt x="9060" y="5767"/>
                </a:lnTo>
                <a:lnTo>
                  <a:pt x="8845" y="5767"/>
                </a:lnTo>
                <a:lnTo>
                  <a:pt x="8585" y="5739"/>
                </a:lnTo>
                <a:lnTo>
                  <a:pt x="8325" y="5654"/>
                </a:lnTo>
                <a:lnTo>
                  <a:pt x="8020" y="5513"/>
                </a:lnTo>
                <a:lnTo>
                  <a:pt x="7840" y="5442"/>
                </a:lnTo>
                <a:lnTo>
                  <a:pt x="7648" y="5385"/>
                </a:lnTo>
                <a:lnTo>
                  <a:pt x="7433" y="5329"/>
                </a:lnTo>
                <a:lnTo>
                  <a:pt x="7241" y="5301"/>
                </a:lnTo>
                <a:lnTo>
                  <a:pt x="6755" y="5301"/>
                </a:lnTo>
                <a:lnTo>
                  <a:pt x="6281" y="5329"/>
                </a:lnTo>
                <a:lnTo>
                  <a:pt x="5784" y="5385"/>
                </a:lnTo>
                <a:lnTo>
                  <a:pt x="5264" y="5498"/>
                </a:lnTo>
                <a:lnTo>
                  <a:pt x="4744" y="5597"/>
                </a:lnTo>
                <a:lnTo>
                  <a:pt x="4247" y="5739"/>
                </a:lnTo>
                <a:lnTo>
                  <a:pt x="4202" y="5894"/>
                </a:lnTo>
                <a:lnTo>
                  <a:pt x="4202" y="6191"/>
                </a:lnTo>
                <a:lnTo>
                  <a:pt x="4202" y="6545"/>
                </a:lnTo>
                <a:lnTo>
                  <a:pt x="4225" y="6954"/>
                </a:lnTo>
                <a:lnTo>
                  <a:pt x="4315" y="7930"/>
                </a:lnTo>
                <a:lnTo>
                  <a:pt x="4394" y="9018"/>
                </a:lnTo>
                <a:lnTo>
                  <a:pt x="4439" y="9570"/>
                </a:lnTo>
                <a:lnTo>
                  <a:pt x="4462" y="10107"/>
                </a:lnTo>
                <a:lnTo>
                  <a:pt x="4484" y="10630"/>
                </a:lnTo>
                <a:lnTo>
                  <a:pt x="4507" y="11082"/>
                </a:lnTo>
                <a:lnTo>
                  <a:pt x="4484" y="11520"/>
                </a:lnTo>
                <a:lnTo>
                  <a:pt x="4439" y="11874"/>
                </a:lnTo>
                <a:lnTo>
                  <a:pt x="4394" y="12029"/>
                </a:lnTo>
                <a:lnTo>
                  <a:pt x="4349" y="12171"/>
                </a:lnTo>
                <a:lnTo>
                  <a:pt x="4315" y="12284"/>
                </a:lnTo>
                <a:lnTo>
                  <a:pt x="4247" y="12354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15" name="Puzzle4"/>
          <p:cNvSpPr>
            <a:spLocks noEditPoints="1" noChangeArrowheads="1"/>
          </p:cNvSpPr>
          <p:nvPr/>
        </p:nvSpPr>
        <p:spPr bwMode="auto">
          <a:xfrm>
            <a:off x="5568255" y="1469134"/>
            <a:ext cx="974150" cy="1422845"/>
          </a:xfrm>
          <a:custGeom>
            <a:avLst/>
            <a:gdLst>
              <a:gd name="T0" fmla="*/ 8307 w 21600"/>
              <a:gd name="T1" fmla="*/ 11593 h 21600"/>
              <a:gd name="T2" fmla="*/ 453 w 21600"/>
              <a:gd name="T3" fmla="*/ 16938 h 21600"/>
              <a:gd name="T4" fmla="*/ 11500 w 21600"/>
              <a:gd name="T5" fmla="*/ 21600 h 21600"/>
              <a:gd name="T6" fmla="*/ 20920 w 21600"/>
              <a:gd name="T7" fmla="*/ 16751 h 21600"/>
              <a:gd name="T8" fmla="*/ 13972 w 21600"/>
              <a:gd name="T9" fmla="*/ 10888 h 21600"/>
              <a:gd name="T10" fmla="*/ 21033 w 21600"/>
              <a:gd name="T11" fmla="*/ 4716 h 21600"/>
              <a:gd name="T12" fmla="*/ 11102 w 21600"/>
              <a:gd name="T13" fmla="*/ 11 h 21600"/>
              <a:gd name="T14" fmla="*/ 453 w 21600"/>
              <a:gd name="T15" fmla="*/ 4716 h 21600"/>
              <a:gd name="T16" fmla="*/ 2076 w 21600"/>
              <a:gd name="T17" fmla="*/ 5664 h 21600"/>
              <a:gd name="T18" fmla="*/ 20203 w 21600"/>
              <a:gd name="T19" fmla="*/ 1598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3813" y="10590"/>
                </a:moveTo>
                <a:lnTo>
                  <a:pt x="3927" y="10513"/>
                </a:lnTo>
                <a:lnTo>
                  <a:pt x="4078" y="10425"/>
                </a:lnTo>
                <a:lnTo>
                  <a:pt x="4210" y="10359"/>
                </a:lnTo>
                <a:lnTo>
                  <a:pt x="4361" y="10315"/>
                </a:lnTo>
                <a:lnTo>
                  <a:pt x="4682" y="10237"/>
                </a:lnTo>
                <a:lnTo>
                  <a:pt x="5041" y="10193"/>
                </a:lnTo>
                <a:lnTo>
                  <a:pt x="5456" y="10171"/>
                </a:lnTo>
                <a:lnTo>
                  <a:pt x="5853" y="10193"/>
                </a:lnTo>
                <a:lnTo>
                  <a:pt x="6249" y="10260"/>
                </a:lnTo>
                <a:lnTo>
                  <a:pt x="6646" y="10337"/>
                </a:lnTo>
                <a:lnTo>
                  <a:pt x="7004" y="10469"/>
                </a:lnTo>
                <a:lnTo>
                  <a:pt x="7363" y="10612"/>
                </a:lnTo>
                <a:lnTo>
                  <a:pt x="7665" y="10788"/>
                </a:lnTo>
                <a:lnTo>
                  <a:pt x="7911" y="10998"/>
                </a:lnTo>
                <a:lnTo>
                  <a:pt x="8024" y="11097"/>
                </a:lnTo>
                <a:lnTo>
                  <a:pt x="8137" y="11207"/>
                </a:lnTo>
                <a:lnTo>
                  <a:pt x="8194" y="11340"/>
                </a:lnTo>
                <a:lnTo>
                  <a:pt x="8269" y="11461"/>
                </a:lnTo>
                <a:lnTo>
                  <a:pt x="8307" y="11593"/>
                </a:lnTo>
                <a:lnTo>
                  <a:pt x="8307" y="11714"/>
                </a:lnTo>
                <a:lnTo>
                  <a:pt x="8307" y="11868"/>
                </a:lnTo>
                <a:lnTo>
                  <a:pt x="8307" y="12012"/>
                </a:lnTo>
                <a:lnTo>
                  <a:pt x="8194" y="12265"/>
                </a:lnTo>
                <a:lnTo>
                  <a:pt x="8062" y="12519"/>
                </a:lnTo>
                <a:lnTo>
                  <a:pt x="7873" y="12706"/>
                </a:lnTo>
                <a:lnTo>
                  <a:pt x="7627" y="12904"/>
                </a:lnTo>
                <a:lnTo>
                  <a:pt x="7363" y="13048"/>
                </a:lnTo>
                <a:lnTo>
                  <a:pt x="7080" y="13180"/>
                </a:lnTo>
                <a:lnTo>
                  <a:pt x="6759" y="13257"/>
                </a:lnTo>
                <a:lnTo>
                  <a:pt x="6419" y="13345"/>
                </a:lnTo>
                <a:lnTo>
                  <a:pt x="6098" y="13389"/>
                </a:lnTo>
                <a:lnTo>
                  <a:pt x="5739" y="13389"/>
                </a:lnTo>
                <a:lnTo>
                  <a:pt x="5418" y="13389"/>
                </a:lnTo>
                <a:lnTo>
                  <a:pt x="5079" y="13345"/>
                </a:lnTo>
                <a:lnTo>
                  <a:pt x="4758" y="13301"/>
                </a:lnTo>
                <a:lnTo>
                  <a:pt x="4474" y="13213"/>
                </a:lnTo>
                <a:lnTo>
                  <a:pt x="4172" y="13114"/>
                </a:lnTo>
                <a:lnTo>
                  <a:pt x="3965" y="12982"/>
                </a:lnTo>
                <a:lnTo>
                  <a:pt x="3738" y="12838"/>
                </a:lnTo>
                <a:lnTo>
                  <a:pt x="3493" y="12706"/>
                </a:lnTo>
                <a:lnTo>
                  <a:pt x="3228" y="12607"/>
                </a:lnTo>
                <a:lnTo>
                  <a:pt x="2945" y="12519"/>
                </a:lnTo>
                <a:lnTo>
                  <a:pt x="2700" y="12431"/>
                </a:lnTo>
                <a:lnTo>
                  <a:pt x="2397" y="12375"/>
                </a:lnTo>
                <a:lnTo>
                  <a:pt x="2152" y="12331"/>
                </a:lnTo>
                <a:lnTo>
                  <a:pt x="1888" y="12309"/>
                </a:lnTo>
                <a:lnTo>
                  <a:pt x="1642" y="12309"/>
                </a:lnTo>
                <a:lnTo>
                  <a:pt x="1397" y="12331"/>
                </a:lnTo>
                <a:lnTo>
                  <a:pt x="1170" y="12397"/>
                </a:lnTo>
                <a:lnTo>
                  <a:pt x="962" y="12453"/>
                </a:lnTo>
                <a:lnTo>
                  <a:pt x="774" y="12563"/>
                </a:lnTo>
                <a:lnTo>
                  <a:pt x="623" y="12684"/>
                </a:lnTo>
                <a:lnTo>
                  <a:pt x="528" y="12838"/>
                </a:lnTo>
                <a:lnTo>
                  <a:pt x="453" y="13026"/>
                </a:lnTo>
                <a:lnTo>
                  <a:pt x="339" y="13477"/>
                </a:lnTo>
                <a:lnTo>
                  <a:pt x="226" y="13984"/>
                </a:lnTo>
                <a:lnTo>
                  <a:pt x="151" y="14535"/>
                </a:lnTo>
                <a:lnTo>
                  <a:pt x="113" y="15075"/>
                </a:lnTo>
                <a:lnTo>
                  <a:pt x="113" y="15626"/>
                </a:lnTo>
                <a:lnTo>
                  <a:pt x="151" y="16133"/>
                </a:lnTo>
                <a:lnTo>
                  <a:pt x="188" y="16376"/>
                </a:lnTo>
                <a:lnTo>
                  <a:pt x="264" y="16585"/>
                </a:lnTo>
                <a:lnTo>
                  <a:pt x="339" y="16773"/>
                </a:lnTo>
                <a:lnTo>
                  <a:pt x="453" y="16938"/>
                </a:lnTo>
                <a:lnTo>
                  <a:pt x="1095" y="16883"/>
                </a:lnTo>
                <a:lnTo>
                  <a:pt x="1963" y="16795"/>
                </a:lnTo>
                <a:lnTo>
                  <a:pt x="2945" y="16751"/>
                </a:lnTo>
                <a:lnTo>
                  <a:pt x="3965" y="16706"/>
                </a:lnTo>
                <a:lnTo>
                  <a:pt x="5022" y="16684"/>
                </a:lnTo>
                <a:lnTo>
                  <a:pt x="5947" y="16684"/>
                </a:lnTo>
                <a:lnTo>
                  <a:pt x="6759" y="16706"/>
                </a:lnTo>
                <a:lnTo>
                  <a:pt x="7363" y="16751"/>
                </a:lnTo>
                <a:lnTo>
                  <a:pt x="7948" y="16839"/>
                </a:lnTo>
                <a:lnTo>
                  <a:pt x="8458" y="16916"/>
                </a:lnTo>
                <a:lnTo>
                  <a:pt x="8893" y="17026"/>
                </a:lnTo>
                <a:lnTo>
                  <a:pt x="9289" y="17158"/>
                </a:lnTo>
                <a:lnTo>
                  <a:pt x="9572" y="17280"/>
                </a:lnTo>
                <a:lnTo>
                  <a:pt x="9799" y="17412"/>
                </a:lnTo>
                <a:lnTo>
                  <a:pt x="9969" y="17555"/>
                </a:lnTo>
                <a:lnTo>
                  <a:pt x="10120" y="17687"/>
                </a:lnTo>
                <a:lnTo>
                  <a:pt x="10158" y="17831"/>
                </a:lnTo>
                <a:lnTo>
                  <a:pt x="10195" y="17974"/>
                </a:lnTo>
                <a:lnTo>
                  <a:pt x="10158" y="18128"/>
                </a:lnTo>
                <a:lnTo>
                  <a:pt x="10082" y="18271"/>
                </a:lnTo>
                <a:lnTo>
                  <a:pt x="9969" y="18426"/>
                </a:lnTo>
                <a:lnTo>
                  <a:pt x="9837" y="18569"/>
                </a:lnTo>
                <a:lnTo>
                  <a:pt x="9648" y="18701"/>
                </a:lnTo>
                <a:lnTo>
                  <a:pt x="9440" y="18822"/>
                </a:lnTo>
                <a:lnTo>
                  <a:pt x="9213" y="18999"/>
                </a:lnTo>
                <a:lnTo>
                  <a:pt x="9044" y="19186"/>
                </a:lnTo>
                <a:lnTo>
                  <a:pt x="8893" y="19395"/>
                </a:lnTo>
                <a:lnTo>
                  <a:pt x="8817" y="19627"/>
                </a:lnTo>
                <a:lnTo>
                  <a:pt x="8779" y="19858"/>
                </a:lnTo>
                <a:lnTo>
                  <a:pt x="8779" y="20112"/>
                </a:lnTo>
                <a:lnTo>
                  <a:pt x="8855" y="20354"/>
                </a:lnTo>
                <a:lnTo>
                  <a:pt x="8968" y="20586"/>
                </a:lnTo>
                <a:lnTo>
                  <a:pt x="9138" y="20817"/>
                </a:lnTo>
                <a:lnTo>
                  <a:pt x="9365" y="21026"/>
                </a:lnTo>
                <a:lnTo>
                  <a:pt x="9610" y="21192"/>
                </a:lnTo>
                <a:lnTo>
                  <a:pt x="9950" y="21368"/>
                </a:lnTo>
                <a:lnTo>
                  <a:pt x="10120" y="21445"/>
                </a:lnTo>
                <a:lnTo>
                  <a:pt x="10346" y="21511"/>
                </a:lnTo>
                <a:lnTo>
                  <a:pt x="10516" y="21555"/>
                </a:lnTo>
                <a:lnTo>
                  <a:pt x="10743" y="21600"/>
                </a:lnTo>
                <a:lnTo>
                  <a:pt x="10988" y="21644"/>
                </a:lnTo>
                <a:lnTo>
                  <a:pt x="11215" y="21666"/>
                </a:lnTo>
                <a:lnTo>
                  <a:pt x="11498" y="21666"/>
                </a:lnTo>
                <a:lnTo>
                  <a:pt x="11762" y="21666"/>
                </a:lnTo>
                <a:lnTo>
                  <a:pt x="12253" y="21644"/>
                </a:lnTo>
                <a:lnTo>
                  <a:pt x="12763" y="21577"/>
                </a:lnTo>
                <a:lnTo>
                  <a:pt x="13197" y="21467"/>
                </a:lnTo>
                <a:lnTo>
                  <a:pt x="13556" y="21346"/>
                </a:lnTo>
                <a:lnTo>
                  <a:pt x="13896" y="21192"/>
                </a:lnTo>
                <a:lnTo>
                  <a:pt x="14179" y="21026"/>
                </a:lnTo>
                <a:lnTo>
                  <a:pt x="14444" y="20839"/>
                </a:lnTo>
                <a:lnTo>
                  <a:pt x="14576" y="20641"/>
                </a:lnTo>
                <a:lnTo>
                  <a:pt x="14727" y="20431"/>
                </a:lnTo>
                <a:lnTo>
                  <a:pt x="14765" y="20200"/>
                </a:lnTo>
                <a:lnTo>
                  <a:pt x="14802" y="19991"/>
                </a:lnTo>
                <a:lnTo>
                  <a:pt x="14727" y="19759"/>
                </a:lnTo>
                <a:lnTo>
                  <a:pt x="14613" y="19550"/>
                </a:lnTo>
                <a:lnTo>
                  <a:pt x="14444" y="19307"/>
                </a:lnTo>
                <a:lnTo>
                  <a:pt x="14217" y="19098"/>
                </a:lnTo>
                <a:lnTo>
                  <a:pt x="13934" y="18911"/>
                </a:lnTo>
                <a:lnTo>
                  <a:pt x="13669" y="18745"/>
                </a:lnTo>
                <a:lnTo>
                  <a:pt x="13462" y="18547"/>
                </a:lnTo>
                <a:lnTo>
                  <a:pt x="13311" y="18337"/>
                </a:lnTo>
                <a:lnTo>
                  <a:pt x="13197" y="18150"/>
                </a:lnTo>
                <a:lnTo>
                  <a:pt x="13122" y="17941"/>
                </a:lnTo>
                <a:lnTo>
                  <a:pt x="13122" y="17720"/>
                </a:lnTo>
                <a:lnTo>
                  <a:pt x="13122" y="17533"/>
                </a:lnTo>
                <a:lnTo>
                  <a:pt x="13197" y="17346"/>
                </a:lnTo>
                <a:lnTo>
                  <a:pt x="13273" y="17158"/>
                </a:lnTo>
                <a:lnTo>
                  <a:pt x="13386" y="16982"/>
                </a:lnTo>
                <a:lnTo>
                  <a:pt x="13537" y="16839"/>
                </a:lnTo>
                <a:lnTo>
                  <a:pt x="13707" y="16706"/>
                </a:lnTo>
                <a:lnTo>
                  <a:pt x="13896" y="16607"/>
                </a:lnTo>
                <a:lnTo>
                  <a:pt x="14104" y="16519"/>
                </a:lnTo>
                <a:lnTo>
                  <a:pt x="14330" y="16453"/>
                </a:lnTo>
                <a:lnTo>
                  <a:pt x="14538" y="16431"/>
                </a:lnTo>
                <a:lnTo>
                  <a:pt x="14897" y="16453"/>
                </a:lnTo>
                <a:lnTo>
                  <a:pt x="15406" y="16497"/>
                </a:lnTo>
                <a:lnTo>
                  <a:pt x="16105" y="16541"/>
                </a:lnTo>
                <a:lnTo>
                  <a:pt x="16898" y="16607"/>
                </a:lnTo>
                <a:lnTo>
                  <a:pt x="17804" y="16651"/>
                </a:lnTo>
                <a:lnTo>
                  <a:pt x="18786" y="16684"/>
                </a:lnTo>
                <a:lnTo>
                  <a:pt x="19844" y="16728"/>
                </a:lnTo>
                <a:lnTo>
                  <a:pt x="20920" y="16751"/>
                </a:lnTo>
                <a:lnTo>
                  <a:pt x="21109" y="16497"/>
                </a:lnTo>
                <a:lnTo>
                  <a:pt x="21241" y="16222"/>
                </a:lnTo>
                <a:lnTo>
                  <a:pt x="21392" y="15946"/>
                </a:lnTo>
                <a:lnTo>
                  <a:pt x="21467" y="15648"/>
                </a:lnTo>
                <a:lnTo>
                  <a:pt x="21543" y="15351"/>
                </a:lnTo>
                <a:lnTo>
                  <a:pt x="21618" y="15042"/>
                </a:lnTo>
                <a:lnTo>
                  <a:pt x="21618" y="14745"/>
                </a:lnTo>
                <a:lnTo>
                  <a:pt x="21618" y="14447"/>
                </a:lnTo>
                <a:lnTo>
                  <a:pt x="21618" y="14150"/>
                </a:lnTo>
                <a:lnTo>
                  <a:pt x="21581" y="13852"/>
                </a:lnTo>
                <a:lnTo>
                  <a:pt x="21505" y="13577"/>
                </a:lnTo>
                <a:lnTo>
                  <a:pt x="21430" y="13301"/>
                </a:lnTo>
                <a:lnTo>
                  <a:pt x="21354" y="13048"/>
                </a:lnTo>
                <a:lnTo>
                  <a:pt x="21241" y="12816"/>
                </a:lnTo>
                <a:lnTo>
                  <a:pt x="21146" y="12607"/>
                </a:lnTo>
                <a:lnTo>
                  <a:pt x="21033" y="12431"/>
                </a:lnTo>
                <a:lnTo>
                  <a:pt x="20920" y="12265"/>
                </a:lnTo>
                <a:lnTo>
                  <a:pt x="20769" y="12144"/>
                </a:lnTo>
                <a:lnTo>
                  <a:pt x="20637" y="12034"/>
                </a:lnTo>
                <a:lnTo>
                  <a:pt x="20486" y="11946"/>
                </a:lnTo>
                <a:lnTo>
                  <a:pt x="20297" y="11891"/>
                </a:lnTo>
                <a:lnTo>
                  <a:pt x="20165" y="11846"/>
                </a:lnTo>
                <a:lnTo>
                  <a:pt x="19976" y="11824"/>
                </a:lnTo>
                <a:lnTo>
                  <a:pt x="19806" y="11802"/>
                </a:lnTo>
                <a:lnTo>
                  <a:pt x="19390" y="11824"/>
                </a:lnTo>
                <a:lnTo>
                  <a:pt x="18956" y="11891"/>
                </a:lnTo>
                <a:lnTo>
                  <a:pt x="18503" y="11968"/>
                </a:lnTo>
                <a:lnTo>
                  <a:pt x="17993" y="12078"/>
                </a:lnTo>
                <a:lnTo>
                  <a:pt x="17653" y="12144"/>
                </a:lnTo>
                <a:lnTo>
                  <a:pt x="17332" y="12199"/>
                </a:lnTo>
                <a:lnTo>
                  <a:pt x="17049" y="12221"/>
                </a:lnTo>
                <a:lnTo>
                  <a:pt x="16747" y="12243"/>
                </a:lnTo>
                <a:lnTo>
                  <a:pt x="16464" y="12243"/>
                </a:lnTo>
                <a:lnTo>
                  <a:pt x="16218" y="12243"/>
                </a:lnTo>
                <a:lnTo>
                  <a:pt x="15992" y="12221"/>
                </a:lnTo>
                <a:lnTo>
                  <a:pt x="15746" y="12199"/>
                </a:lnTo>
                <a:lnTo>
                  <a:pt x="15520" y="12155"/>
                </a:lnTo>
                <a:lnTo>
                  <a:pt x="15350" y="12122"/>
                </a:lnTo>
                <a:lnTo>
                  <a:pt x="15161" y="12056"/>
                </a:lnTo>
                <a:lnTo>
                  <a:pt x="14972" y="11990"/>
                </a:lnTo>
                <a:lnTo>
                  <a:pt x="14689" y="11846"/>
                </a:lnTo>
                <a:lnTo>
                  <a:pt x="14444" y="11670"/>
                </a:lnTo>
                <a:lnTo>
                  <a:pt x="14255" y="11483"/>
                </a:lnTo>
                <a:lnTo>
                  <a:pt x="14104" y="11295"/>
                </a:lnTo>
                <a:lnTo>
                  <a:pt x="14028" y="11086"/>
                </a:lnTo>
                <a:lnTo>
                  <a:pt x="13972" y="10888"/>
                </a:lnTo>
                <a:lnTo>
                  <a:pt x="13972" y="10700"/>
                </a:lnTo>
                <a:lnTo>
                  <a:pt x="14009" y="10513"/>
                </a:lnTo>
                <a:lnTo>
                  <a:pt x="14066" y="10359"/>
                </a:lnTo>
                <a:lnTo>
                  <a:pt x="14179" y="10215"/>
                </a:lnTo>
                <a:lnTo>
                  <a:pt x="14406" y="10006"/>
                </a:lnTo>
                <a:lnTo>
                  <a:pt x="14651" y="9830"/>
                </a:lnTo>
                <a:lnTo>
                  <a:pt x="14878" y="9686"/>
                </a:lnTo>
                <a:lnTo>
                  <a:pt x="15123" y="9554"/>
                </a:lnTo>
                <a:lnTo>
                  <a:pt x="15350" y="9477"/>
                </a:lnTo>
                <a:lnTo>
                  <a:pt x="15558" y="9411"/>
                </a:lnTo>
                <a:lnTo>
                  <a:pt x="15803" y="9345"/>
                </a:lnTo>
                <a:lnTo>
                  <a:pt x="16030" y="9323"/>
                </a:lnTo>
                <a:lnTo>
                  <a:pt x="16256" y="9301"/>
                </a:lnTo>
                <a:lnTo>
                  <a:pt x="16464" y="9323"/>
                </a:lnTo>
                <a:lnTo>
                  <a:pt x="16690" y="9345"/>
                </a:lnTo>
                <a:lnTo>
                  <a:pt x="16898" y="9367"/>
                </a:lnTo>
                <a:lnTo>
                  <a:pt x="17332" y="9477"/>
                </a:lnTo>
                <a:lnTo>
                  <a:pt x="17767" y="9598"/>
                </a:lnTo>
                <a:lnTo>
                  <a:pt x="18163" y="9731"/>
                </a:lnTo>
                <a:lnTo>
                  <a:pt x="18597" y="9874"/>
                </a:lnTo>
                <a:lnTo>
                  <a:pt x="18994" y="10006"/>
                </a:lnTo>
                <a:lnTo>
                  <a:pt x="19428" y="10083"/>
                </a:lnTo>
                <a:lnTo>
                  <a:pt x="19617" y="10127"/>
                </a:lnTo>
                <a:lnTo>
                  <a:pt x="19844" y="10149"/>
                </a:lnTo>
                <a:lnTo>
                  <a:pt x="20013" y="10149"/>
                </a:lnTo>
                <a:lnTo>
                  <a:pt x="20240" y="10127"/>
                </a:lnTo>
                <a:lnTo>
                  <a:pt x="20410" y="10105"/>
                </a:lnTo>
                <a:lnTo>
                  <a:pt x="20637" y="10061"/>
                </a:lnTo>
                <a:lnTo>
                  <a:pt x="20844" y="9984"/>
                </a:lnTo>
                <a:lnTo>
                  <a:pt x="21033" y="9896"/>
                </a:lnTo>
                <a:lnTo>
                  <a:pt x="21146" y="9830"/>
                </a:lnTo>
                <a:lnTo>
                  <a:pt x="21203" y="9753"/>
                </a:lnTo>
                <a:lnTo>
                  <a:pt x="21279" y="9642"/>
                </a:lnTo>
                <a:lnTo>
                  <a:pt x="21354" y="9521"/>
                </a:lnTo>
                <a:lnTo>
                  <a:pt x="21430" y="9246"/>
                </a:lnTo>
                <a:lnTo>
                  <a:pt x="21430" y="8904"/>
                </a:lnTo>
                <a:lnTo>
                  <a:pt x="21430" y="8540"/>
                </a:lnTo>
                <a:lnTo>
                  <a:pt x="21392" y="8144"/>
                </a:lnTo>
                <a:lnTo>
                  <a:pt x="21354" y="7714"/>
                </a:lnTo>
                <a:lnTo>
                  <a:pt x="21279" y="7295"/>
                </a:lnTo>
                <a:lnTo>
                  <a:pt x="21146" y="6446"/>
                </a:lnTo>
                <a:lnTo>
                  <a:pt x="20995" y="5686"/>
                </a:lnTo>
                <a:lnTo>
                  <a:pt x="20958" y="5366"/>
                </a:lnTo>
                <a:lnTo>
                  <a:pt x="20958" y="5091"/>
                </a:lnTo>
                <a:lnTo>
                  <a:pt x="20958" y="4860"/>
                </a:lnTo>
                <a:lnTo>
                  <a:pt x="21033" y="4716"/>
                </a:lnTo>
                <a:lnTo>
                  <a:pt x="20637" y="4860"/>
                </a:lnTo>
                <a:lnTo>
                  <a:pt x="20127" y="4992"/>
                </a:lnTo>
                <a:lnTo>
                  <a:pt x="19617" y="5069"/>
                </a:lnTo>
                <a:lnTo>
                  <a:pt x="19032" y="5157"/>
                </a:lnTo>
                <a:lnTo>
                  <a:pt x="18465" y="5201"/>
                </a:lnTo>
                <a:lnTo>
                  <a:pt x="17842" y="5245"/>
                </a:lnTo>
                <a:lnTo>
                  <a:pt x="17219" y="5267"/>
                </a:lnTo>
                <a:lnTo>
                  <a:pt x="16615" y="5267"/>
                </a:lnTo>
                <a:lnTo>
                  <a:pt x="15992" y="5245"/>
                </a:lnTo>
                <a:lnTo>
                  <a:pt x="15369" y="5201"/>
                </a:lnTo>
                <a:lnTo>
                  <a:pt x="14840" y="5157"/>
                </a:lnTo>
                <a:lnTo>
                  <a:pt x="14293" y="5091"/>
                </a:lnTo>
                <a:lnTo>
                  <a:pt x="13783" y="5014"/>
                </a:lnTo>
                <a:lnTo>
                  <a:pt x="13386" y="4926"/>
                </a:lnTo>
                <a:lnTo>
                  <a:pt x="13027" y="4815"/>
                </a:lnTo>
                <a:lnTo>
                  <a:pt x="12725" y="4716"/>
                </a:lnTo>
                <a:lnTo>
                  <a:pt x="12480" y="4606"/>
                </a:lnTo>
                <a:lnTo>
                  <a:pt x="12291" y="4496"/>
                </a:lnTo>
                <a:lnTo>
                  <a:pt x="12197" y="4397"/>
                </a:lnTo>
                <a:lnTo>
                  <a:pt x="12083" y="4286"/>
                </a:lnTo>
                <a:lnTo>
                  <a:pt x="12046" y="4187"/>
                </a:lnTo>
                <a:lnTo>
                  <a:pt x="12008" y="4077"/>
                </a:lnTo>
                <a:lnTo>
                  <a:pt x="12046" y="3967"/>
                </a:lnTo>
                <a:lnTo>
                  <a:pt x="12121" y="3868"/>
                </a:lnTo>
                <a:lnTo>
                  <a:pt x="12197" y="3735"/>
                </a:lnTo>
                <a:lnTo>
                  <a:pt x="12291" y="3614"/>
                </a:lnTo>
                <a:lnTo>
                  <a:pt x="12442" y="3482"/>
                </a:lnTo>
                <a:lnTo>
                  <a:pt x="12631" y="3361"/>
                </a:lnTo>
                <a:lnTo>
                  <a:pt x="13065" y="3085"/>
                </a:lnTo>
                <a:lnTo>
                  <a:pt x="13537" y="2766"/>
                </a:lnTo>
                <a:lnTo>
                  <a:pt x="13783" y="2578"/>
                </a:lnTo>
                <a:lnTo>
                  <a:pt x="13934" y="2380"/>
                </a:lnTo>
                <a:lnTo>
                  <a:pt x="14028" y="2171"/>
                </a:lnTo>
                <a:lnTo>
                  <a:pt x="14104" y="1961"/>
                </a:lnTo>
                <a:lnTo>
                  <a:pt x="14104" y="1730"/>
                </a:lnTo>
                <a:lnTo>
                  <a:pt x="14066" y="1498"/>
                </a:lnTo>
                <a:lnTo>
                  <a:pt x="13972" y="1267"/>
                </a:lnTo>
                <a:lnTo>
                  <a:pt x="13820" y="1057"/>
                </a:lnTo>
                <a:lnTo>
                  <a:pt x="13594" y="837"/>
                </a:lnTo>
                <a:lnTo>
                  <a:pt x="13386" y="628"/>
                </a:lnTo>
                <a:lnTo>
                  <a:pt x="13103" y="462"/>
                </a:lnTo>
                <a:lnTo>
                  <a:pt x="12763" y="308"/>
                </a:lnTo>
                <a:lnTo>
                  <a:pt x="12404" y="187"/>
                </a:lnTo>
                <a:lnTo>
                  <a:pt x="12008" y="77"/>
                </a:lnTo>
                <a:lnTo>
                  <a:pt x="11574" y="33"/>
                </a:lnTo>
                <a:lnTo>
                  <a:pt x="11102" y="11"/>
                </a:lnTo>
                <a:lnTo>
                  <a:pt x="10667" y="11"/>
                </a:lnTo>
                <a:lnTo>
                  <a:pt x="10233" y="77"/>
                </a:lnTo>
                <a:lnTo>
                  <a:pt x="9837" y="187"/>
                </a:lnTo>
                <a:lnTo>
                  <a:pt x="9440" y="286"/>
                </a:lnTo>
                <a:lnTo>
                  <a:pt x="9062" y="462"/>
                </a:lnTo>
                <a:lnTo>
                  <a:pt x="8741" y="628"/>
                </a:lnTo>
                <a:lnTo>
                  <a:pt x="8458" y="815"/>
                </a:lnTo>
                <a:lnTo>
                  <a:pt x="8232" y="1035"/>
                </a:lnTo>
                <a:lnTo>
                  <a:pt x="8062" y="1245"/>
                </a:lnTo>
                <a:lnTo>
                  <a:pt x="7911" y="1476"/>
                </a:lnTo>
                <a:lnTo>
                  <a:pt x="7835" y="1708"/>
                </a:lnTo>
                <a:lnTo>
                  <a:pt x="7797" y="1961"/>
                </a:lnTo>
                <a:lnTo>
                  <a:pt x="7835" y="2193"/>
                </a:lnTo>
                <a:lnTo>
                  <a:pt x="7948" y="2402"/>
                </a:lnTo>
                <a:lnTo>
                  <a:pt x="8062" y="2534"/>
                </a:lnTo>
                <a:lnTo>
                  <a:pt x="8175" y="2644"/>
                </a:lnTo>
                <a:lnTo>
                  <a:pt x="8269" y="2744"/>
                </a:lnTo>
                <a:lnTo>
                  <a:pt x="8420" y="2832"/>
                </a:lnTo>
                <a:lnTo>
                  <a:pt x="8704" y="3019"/>
                </a:lnTo>
                <a:lnTo>
                  <a:pt x="8968" y="3206"/>
                </a:lnTo>
                <a:lnTo>
                  <a:pt x="9138" y="3405"/>
                </a:lnTo>
                <a:lnTo>
                  <a:pt x="9327" y="3570"/>
                </a:lnTo>
                <a:lnTo>
                  <a:pt x="9440" y="3735"/>
                </a:lnTo>
                <a:lnTo>
                  <a:pt x="9516" y="3890"/>
                </a:lnTo>
                <a:lnTo>
                  <a:pt x="9534" y="4033"/>
                </a:lnTo>
                <a:lnTo>
                  <a:pt x="9534" y="4165"/>
                </a:lnTo>
                <a:lnTo>
                  <a:pt x="9516" y="4286"/>
                </a:lnTo>
                <a:lnTo>
                  <a:pt x="9440" y="4397"/>
                </a:lnTo>
                <a:lnTo>
                  <a:pt x="9327" y="4496"/>
                </a:lnTo>
                <a:lnTo>
                  <a:pt x="9176" y="4562"/>
                </a:lnTo>
                <a:lnTo>
                  <a:pt x="9006" y="4628"/>
                </a:lnTo>
                <a:lnTo>
                  <a:pt x="8779" y="4694"/>
                </a:lnTo>
                <a:lnTo>
                  <a:pt x="8534" y="4716"/>
                </a:lnTo>
                <a:lnTo>
                  <a:pt x="8232" y="4716"/>
                </a:lnTo>
                <a:lnTo>
                  <a:pt x="7118" y="4738"/>
                </a:lnTo>
                <a:lnTo>
                  <a:pt x="5947" y="4771"/>
                </a:lnTo>
                <a:lnTo>
                  <a:pt x="4795" y="4815"/>
                </a:lnTo>
                <a:lnTo>
                  <a:pt x="3681" y="4860"/>
                </a:lnTo>
                <a:lnTo>
                  <a:pt x="2662" y="4882"/>
                </a:lnTo>
                <a:lnTo>
                  <a:pt x="1755" y="4882"/>
                </a:lnTo>
                <a:lnTo>
                  <a:pt x="1359" y="4860"/>
                </a:lnTo>
                <a:lnTo>
                  <a:pt x="981" y="4837"/>
                </a:lnTo>
                <a:lnTo>
                  <a:pt x="698" y="4771"/>
                </a:lnTo>
                <a:lnTo>
                  <a:pt x="453" y="4716"/>
                </a:lnTo>
                <a:lnTo>
                  <a:pt x="453" y="5322"/>
                </a:lnTo>
                <a:lnTo>
                  <a:pt x="453" y="6083"/>
                </a:lnTo>
                <a:lnTo>
                  <a:pt x="453" y="6909"/>
                </a:lnTo>
                <a:lnTo>
                  <a:pt x="453" y="7780"/>
                </a:lnTo>
                <a:lnTo>
                  <a:pt x="453" y="8606"/>
                </a:lnTo>
                <a:lnTo>
                  <a:pt x="453" y="9345"/>
                </a:lnTo>
                <a:lnTo>
                  <a:pt x="453" y="9918"/>
                </a:lnTo>
                <a:lnTo>
                  <a:pt x="453" y="10282"/>
                </a:lnTo>
                <a:lnTo>
                  <a:pt x="490" y="10381"/>
                </a:lnTo>
                <a:lnTo>
                  <a:pt x="547" y="10491"/>
                </a:lnTo>
                <a:lnTo>
                  <a:pt x="660" y="10590"/>
                </a:lnTo>
                <a:lnTo>
                  <a:pt x="811" y="10700"/>
                </a:lnTo>
                <a:lnTo>
                  <a:pt x="981" y="10811"/>
                </a:lnTo>
                <a:lnTo>
                  <a:pt x="1208" y="10888"/>
                </a:lnTo>
                <a:lnTo>
                  <a:pt x="1453" y="10954"/>
                </a:lnTo>
                <a:lnTo>
                  <a:pt x="1718" y="11020"/>
                </a:lnTo>
                <a:lnTo>
                  <a:pt x="1963" y="11064"/>
                </a:lnTo>
                <a:lnTo>
                  <a:pt x="2265" y="11086"/>
                </a:lnTo>
                <a:lnTo>
                  <a:pt x="2548" y="11064"/>
                </a:lnTo>
                <a:lnTo>
                  <a:pt x="2794" y="11042"/>
                </a:lnTo>
                <a:lnTo>
                  <a:pt x="3096" y="10976"/>
                </a:lnTo>
                <a:lnTo>
                  <a:pt x="3341" y="10888"/>
                </a:lnTo>
                <a:lnTo>
                  <a:pt x="3606" y="10766"/>
                </a:lnTo>
                <a:lnTo>
                  <a:pt x="3813" y="10590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16" name="Puzzle1"/>
          <p:cNvSpPr>
            <a:spLocks noEditPoints="1" noChangeArrowheads="1"/>
          </p:cNvSpPr>
          <p:nvPr/>
        </p:nvSpPr>
        <p:spPr bwMode="auto">
          <a:xfrm>
            <a:off x="5233845" y="962301"/>
            <a:ext cx="1635699" cy="848218"/>
          </a:xfrm>
          <a:custGeom>
            <a:avLst/>
            <a:gdLst>
              <a:gd name="T0" fmla="*/ 16740 w 21600"/>
              <a:gd name="T1" fmla="*/ 21078 h 21600"/>
              <a:gd name="T2" fmla="*/ 16976 w 21600"/>
              <a:gd name="T3" fmla="*/ 521 h 21600"/>
              <a:gd name="T4" fmla="*/ 4725 w 21600"/>
              <a:gd name="T5" fmla="*/ 856 h 21600"/>
              <a:gd name="T6" fmla="*/ 5040 w 21600"/>
              <a:gd name="T7" fmla="*/ 21004 h 21600"/>
              <a:gd name="T8" fmla="*/ 10811 w 21600"/>
              <a:gd name="T9" fmla="*/ 12885 h 21600"/>
              <a:gd name="T10" fmla="*/ 10845 w 21600"/>
              <a:gd name="T11" fmla="*/ 8714 h 21600"/>
              <a:gd name="T12" fmla="*/ 21600 w 21600"/>
              <a:gd name="T13" fmla="*/ 10000 h 21600"/>
              <a:gd name="T14" fmla="*/ 56 w 21600"/>
              <a:gd name="T15" fmla="*/ 10000 h 21600"/>
              <a:gd name="T16" fmla="*/ 6086 w 21600"/>
              <a:gd name="T17" fmla="*/ 2569 h 21600"/>
              <a:gd name="T18" fmla="*/ 16132 w 21600"/>
              <a:gd name="T19" fmla="*/ 19552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9360" y="20836"/>
                </a:moveTo>
                <a:lnTo>
                  <a:pt x="9528" y="20836"/>
                </a:lnTo>
                <a:lnTo>
                  <a:pt x="9686" y="20762"/>
                </a:lnTo>
                <a:lnTo>
                  <a:pt x="9810" y="20687"/>
                </a:lnTo>
                <a:lnTo>
                  <a:pt x="9922" y="20575"/>
                </a:lnTo>
                <a:lnTo>
                  <a:pt x="10012" y="20426"/>
                </a:lnTo>
                <a:lnTo>
                  <a:pt x="10068" y="20296"/>
                </a:lnTo>
                <a:lnTo>
                  <a:pt x="10113" y="20110"/>
                </a:lnTo>
                <a:lnTo>
                  <a:pt x="10136" y="19905"/>
                </a:lnTo>
                <a:lnTo>
                  <a:pt x="10136" y="19682"/>
                </a:lnTo>
                <a:lnTo>
                  <a:pt x="10113" y="19440"/>
                </a:lnTo>
                <a:lnTo>
                  <a:pt x="10068" y="19142"/>
                </a:lnTo>
                <a:lnTo>
                  <a:pt x="10012" y="18900"/>
                </a:lnTo>
                <a:lnTo>
                  <a:pt x="9900" y="18620"/>
                </a:lnTo>
                <a:lnTo>
                  <a:pt x="9787" y="18285"/>
                </a:lnTo>
                <a:lnTo>
                  <a:pt x="9641" y="17968"/>
                </a:lnTo>
                <a:lnTo>
                  <a:pt x="9472" y="17652"/>
                </a:lnTo>
                <a:lnTo>
                  <a:pt x="9382" y="17466"/>
                </a:lnTo>
                <a:lnTo>
                  <a:pt x="9315" y="17298"/>
                </a:lnTo>
                <a:lnTo>
                  <a:pt x="9258" y="17112"/>
                </a:lnTo>
                <a:lnTo>
                  <a:pt x="9191" y="16926"/>
                </a:lnTo>
                <a:lnTo>
                  <a:pt x="9123" y="16535"/>
                </a:lnTo>
                <a:lnTo>
                  <a:pt x="9101" y="16144"/>
                </a:lnTo>
                <a:lnTo>
                  <a:pt x="9101" y="15753"/>
                </a:lnTo>
                <a:lnTo>
                  <a:pt x="9168" y="15362"/>
                </a:lnTo>
                <a:lnTo>
                  <a:pt x="9236" y="14971"/>
                </a:lnTo>
                <a:lnTo>
                  <a:pt x="9360" y="14580"/>
                </a:lnTo>
                <a:lnTo>
                  <a:pt x="9495" y="14244"/>
                </a:lnTo>
                <a:lnTo>
                  <a:pt x="9663" y="13891"/>
                </a:lnTo>
                <a:lnTo>
                  <a:pt x="9855" y="13611"/>
                </a:lnTo>
                <a:lnTo>
                  <a:pt x="10068" y="13351"/>
                </a:lnTo>
                <a:lnTo>
                  <a:pt x="10293" y="13146"/>
                </a:lnTo>
                <a:lnTo>
                  <a:pt x="10552" y="12997"/>
                </a:lnTo>
                <a:lnTo>
                  <a:pt x="10811" y="12885"/>
                </a:lnTo>
                <a:lnTo>
                  <a:pt x="11069" y="12866"/>
                </a:lnTo>
                <a:lnTo>
                  <a:pt x="11351" y="12885"/>
                </a:lnTo>
                <a:lnTo>
                  <a:pt x="11610" y="12997"/>
                </a:lnTo>
                <a:lnTo>
                  <a:pt x="11846" y="13183"/>
                </a:lnTo>
                <a:lnTo>
                  <a:pt x="12060" y="13388"/>
                </a:lnTo>
                <a:lnTo>
                  <a:pt x="12251" y="13648"/>
                </a:lnTo>
                <a:lnTo>
                  <a:pt x="12419" y="13928"/>
                </a:lnTo>
                <a:lnTo>
                  <a:pt x="12555" y="14244"/>
                </a:lnTo>
                <a:lnTo>
                  <a:pt x="12690" y="14617"/>
                </a:lnTo>
                <a:lnTo>
                  <a:pt x="12768" y="15008"/>
                </a:lnTo>
                <a:lnTo>
                  <a:pt x="12836" y="15399"/>
                </a:lnTo>
                <a:lnTo>
                  <a:pt x="12858" y="15753"/>
                </a:lnTo>
                <a:lnTo>
                  <a:pt x="12858" y="16144"/>
                </a:lnTo>
                <a:lnTo>
                  <a:pt x="12813" y="16535"/>
                </a:lnTo>
                <a:lnTo>
                  <a:pt x="12746" y="16888"/>
                </a:lnTo>
                <a:lnTo>
                  <a:pt x="12667" y="17224"/>
                </a:lnTo>
                <a:lnTo>
                  <a:pt x="12510" y="17503"/>
                </a:lnTo>
                <a:lnTo>
                  <a:pt x="12228" y="18043"/>
                </a:lnTo>
                <a:lnTo>
                  <a:pt x="11970" y="18546"/>
                </a:lnTo>
                <a:lnTo>
                  <a:pt x="11868" y="18751"/>
                </a:lnTo>
                <a:lnTo>
                  <a:pt x="11778" y="18974"/>
                </a:lnTo>
                <a:lnTo>
                  <a:pt x="11711" y="19179"/>
                </a:lnTo>
                <a:lnTo>
                  <a:pt x="11666" y="19365"/>
                </a:lnTo>
                <a:lnTo>
                  <a:pt x="11632" y="19570"/>
                </a:lnTo>
                <a:lnTo>
                  <a:pt x="11632" y="19756"/>
                </a:lnTo>
                <a:lnTo>
                  <a:pt x="11632" y="19942"/>
                </a:lnTo>
                <a:lnTo>
                  <a:pt x="11643" y="20110"/>
                </a:lnTo>
                <a:lnTo>
                  <a:pt x="11711" y="20296"/>
                </a:lnTo>
                <a:lnTo>
                  <a:pt x="11801" y="20464"/>
                </a:lnTo>
                <a:lnTo>
                  <a:pt x="11891" y="20650"/>
                </a:lnTo>
                <a:lnTo>
                  <a:pt x="12037" y="20836"/>
                </a:lnTo>
                <a:lnTo>
                  <a:pt x="12206" y="21004"/>
                </a:lnTo>
                <a:lnTo>
                  <a:pt x="12419" y="21190"/>
                </a:lnTo>
                <a:lnTo>
                  <a:pt x="12667" y="21320"/>
                </a:lnTo>
                <a:lnTo>
                  <a:pt x="12960" y="21432"/>
                </a:lnTo>
                <a:lnTo>
                  <a:pt x="13286" y="21544"/>
                </a:lnTo>
                <a:lnTo>
                  <a:pt x="13612" y="21655"/>
                </a:lnTo>
                <a:lnTo>
                  <a:pt x="13983" y="21693"/>
                </a:lnTo>
                <a:lnTo>
                  <a:pt x="14343" y="21730"/>
                </a:lnTo>
                <a:lnTo>
                  <a:pt x="14715" y="21730"/>
                </a:lnTo>
                <a:lnTo>
                  <a:pt x="15075" y="21730"/>
                </a:lnTo>
                <a:lnTo>
                  <a:pt x="15446" y="21655"/>
                </a:lnTo>
                <a:lnTo>
                  <a:pt x="15794" y="21581"/>
                </a:lnTo>
                <a:lnTo>
                  <a:pt x="16132" y="21432"/>
                </a:lnTo>
                <a:lnTo>
                  <a:pt x="16458" y="21302"/>
                </a:lnTo>
                <a:lnTo>
                  <a:pt x="16740" y="21078"/>
                </a:lnTo>
                <a:lnTo>
                  <a:pt x="16976" y="20836"/>
                </a:lnTo>
                <a:lnTo>
                  <a:pt x="17043" y="20650"/>
                </a:lnTo>
                <a:lnTo>
                  <a:pt x="17088" y="20426"/>
                </a:lnTo>
                <a:lnTo>
                  <a:pt x="17133" y="20222"/>
                </a:lnTo>
                <a:lnTo>
                  <a:pt x="17156" y="19980"/>
                </a:lnTo>
                <a:lnTo>
                  <a:pt x="17167" y="19477"/>
                </a:lnTo>
                <a:lnTo>
                  <a:pt x="17167" y="18974"/>
                </a:lnTo>
                <a:lnTo>
                  <a:pt x="17156" y="18397"/>
                </a:lnTo>
                <a:lnTo>
                  <a:pt x="17111" y="17820"/>
                </a:lnTo>
                <a:lnTo>
                  <a:pt x="17066" y="17261"/>
                </a:lnTo>
                <a:lnTo>
                  <a:pt x="16998" y="16646"/>
                </a:lnTo>
                <a:lnTo>
                  <a:pt x="16852" y="15511"/>
                </a:lnTo>
                <a:lnTo>
                  <a:pt x="16740" y="14393"/>
                </a:lnTo>
                <a:lnTo>
                  <a:pt x="16717" y="13928"/>
                </a:lnTo>
                <a:lnTo>
                  <a:pt x="16695" y="13462"/>
                </a:lnTo>
                <a:lnTo>
                  <a:pt x="16717" y="13071"/>
                </a:lnTo>
                <a:lnTo>
                  <a:pt x="16785" y="12755"/>
                </a:lnTo>
                <a:lnTo>
                  <a:pt x="16852" y="12419"/>
                </a:lnTo>
                <a:lnTo>
                  <a:pt x="16953" y="12140"/>
                </a:lnTo>
                <a:lnTo>
                  <a:pt x="17088" y="11898"/>
                </a:lnTo>
                <a:lnTo>
                  <a:pt x="17212" y="11675"/>
                </a:lnTo>
                <a:lnTo>
                  <a:pt x="17370" y="11470"/>
                </a:lnTo>
                <a:lnTo>
                  <a:pt x="17516" y="11284"/>
                </a:lnTo>
                <a:lnTo>
                  <a:pt x="17696" y="11135"/>
                </a:lnTo>
                <a:lnTo>
                  <a:pt x="17865" y="11042"/>
                </a:lnTo>
                <a:lnTo>
                  <a:pt x="18033" y="10930"/>
                </a:lnTo>
                <a:lnTo>
                  <a:pt x="18213" y="10893"/>
                </a:lnTo>
                <a:lnTo>
                  <a:pt x="18382" y="10893"/>
                </a:lnTo>
                <a:lnTo>
                  <a:pt x="18551" y="10967"/>
                </a:lnTo>
                <a:lnTo>
                  <a:pt x="18708" y="11042"/>
                </a:lnTo>
                <a:lnTo>
                  <a:pt x="18855" y="11172"/>
                </a:lnTo>
                <a:lnTo>
                  <a:pt x="19012" y="11358"/>
                </a:lnTo>
                <a:lnTo>
                  <a:pt x="19136" y="11600"/>
                </a:lnTo>
                <a:lnTo>
                  <a:pt x="19271" y="11861"/>
                </a:lnTo>
                <a:lnTo>
                  <a:pt x="19440" y="12028"/>
                </a:lnTo>
                <a:lnTo>
                  <a:pt x="19608" y="12177"/>
                </a:lnTo>
                <a:lnTo>
                  <a:pt x="19822" y="12289"/>
                </a:lnTo>
                <a:lnTo>
                  <a:pt x="20025" y="12289"/>
                </a:lnTo>
                <a:lnTo>
                  <a:pt x="20238" y="12289"/>
                </a:lnTo>
                <a:lnTo>
                  <a:pt x="20452" y="12215"/>
                </a:lnTo>
                <a:lnTo>
                  <a:pt x="20643" y="12103"/>
                </a:lnTo>
                <a:lnTo>
                  <a:pt x="20846" y="11973"/>
                </a:lnTo>
                <a:lnTo>
                  <a:pt x="21037" y="11786"/>
                </a:lnTo>
                <a:lnTo>
                  <a:pt x="21206" y="11563"/>
                </a:lnTo>
                <a:lnTo>
                  <a:pt x="21363" y="11321"/>
                </a:lnTo>
                <a:lnTo>
                  <a:pt x="21465" y="11079"/>
                </a:lnTo>
                <a:lnTo>
                  <a:pt x="21577" y="10744"/>
                </a:lnTo>
                <a:lnTo>
                  <a:pt x="21622" y="10427"/>
                </a:lnTo>
                <a:lnTo>
                  <a:pt x="21645" y="10111"/>
                </a:lnTo>
                <a:lnTo>
                  <a:pt x="21622" y="9608"/>
                </a:lnTo>
                <a:lnTo>
                  <a:pt x="21577" y="9142"/>
                </a:lnTo>
                <a:lnTo>
                  <a:pt x="21465" y="8751"/>
                </a:lnTo>
                <a:lnTo>
                  <a:pt x="21363" y="8397"/>
                </a:lnTo>
                <a:lnTo>
                  <a:pt x="21206" y="8062"/>
                </a:lnTo>
                <a:lnTo>
                  <a:pt x="21037" y="7820"/>
                </a:lnTo>
                <a:lnTo>
                  <a:pt x="20846" y="7597"/>
                </a:lnTo>
                <a:lnTo>
                  <a:pt x="20643" y="7429"/>
                </a:lnTo>
                <a:lnTo>
                  <a:pt x="20452" y="7317"/>
                </a:lnTo>
                <a:lnTo>
                  <a:pt x="20238" y="7206"/>
                </a:lnTo>
                <a:lnTo>
                  <a:pt x="20025" y="7168"/>
                </a:lnTo>
                <a:lnTo>
                  <a:pt x="19822" y="7206"/>
                </a:lnTo>
                <a:lnTo>
                  <a:pt x="19608" y="7243"/>
                </a:lnTo>
                <a:lnTo>
                  <a:pt x="19440" y="7355"/>
                </a:lnTo>
                <a:lnTo>
                  <a:pt x="19271" y="7504"/>
                </a:lnTo>
                <a:lnTo>
                  <a:pt x="19136" y="7708"/>
                </a:lnTo>
                <a:lnTo>
                  <a:pt x="19012" y="7895"/>
                </a:lnTo>
                <a:lnTo>
                  <a:pt x="18832" y="8025"/>
                </a:lnTo>
                <a:lnTo>
                  <a:pt x="18663" y="8174"/>
                </a:lnTo>
                <a:lnTo>
                  <a:pt x="18472" y="8248"/>
                </a:lnTo>
                <a:lnTo>
                  <a:pt x="18270" y="8286"/>
                </a:lnTo>
                <a:lnTo>
                  <a:pt x="18078" y="8323"/>
                </a:lnTo>
                <a:lnTo>
                  <a:pt x="17887" y="8323"/>
                </a:lnTo>
                <a:lnTo>
                  <a:pt x="17696" y="8248"/>
                </a:lnTo>
                <a:lnTo>
                  <a:pt x="17493" y="8174"/>
                </a:lnTo>
                <a:lnTo>
                  <a:pt x="17302" y="8062"/>
                </a:lnTo>
                <a:lnTo>
                  <a:pt x="17133" y="7969"/>
                </a:lnTo>
                <a:lnTo>
                  <a:pt x="16976" y="7783"/>
                </a:lnTo>
                <a:lnTo>
                  <a:pt x="16852" y="7597"/>
                </a:lnTo>
                <a:lnTo>
                  <a:pt x="16740" y="7429"/>
                </a:lnTo>
                <a:lnTo>
                  <a:pt x="16672" y="7168"/>
                </a:lnTo>
                <a:lnTo>
                  <a:pt x="16638" y="6926"/>
                </a:lnTo>
                <a:lnTo>
                  <a:pt x="16616" y="6498"/>
                </a:lnTo>
                <a:lnTo>
                  <a:pt x="16616" y="5772"/>
                </a:lnTo>
                <a:lnTo>
                  <a:pt x="16650" y="4915"/>
                </a:lnTo>
                <a:lnTo>
                  <a:pt x="16695" y="3928"/>
                </a:lnTo>
                <a:lnTo>
                  <a:pt x="16762" y="2960"/>
                </a:lnTo>
                <a:lnTo>
                  <a:pt x="16830" y="1992"/>
                </a:lnTo>
                <a:lnTo>
                  <a:pt x="16908" y="1173"/>
                </a:lnTo>
                <a:lnTo>
                  <a:pt x="16976" y="521"/>
                </a:lnTo>
                <a:lnTo>
                  <a:pt x="16953" y="521"/>
                </a:lnTo>
                <a:lnTo>
                  <a:pt x="16931" y="521"/>
                </a:lnTo>
                <a:lnTo>
                  <a:pt x="16267" y="484"/>
                </a:lnTo>
                <a:lnTo>
                  <a:pt x="15637" y="428"/>
                </a:lnTo>
                <a:lnTo>
                  <a:pt x="15063" y="353"/>
                </a:lnTo>
                <a:lnTo>
                  <a:pt x="14523" y="279"/>
                </a:lnTo>
                <a:lnTo>
                  <a:pt x="14040" y="167"/>
                </a:lnTo>
                <a:lnTo>
                  <a:pt x="13635" y="93"/>
                </a:lnTo>
                <a:lnTo>
                  <a:pt x="13331" y="18"/>
                </a:lnTo>
                <a:lnTo>
                  <a:pt x="13117" y="18"/>
                </a:lnTo>
                <a:lnTo>
                  <a:pt x="12982" y="18"/>
                </a:lnTo>
                <a:lnTo>
                  <a:pt x="12858" y="130"/>
                </a:lnTo>
                <a:lnTo>
                  <a:pt x="12723" y="279"/>
                </a:lnTo>
                <a:lnTo>
                  <a:pt x="12622" y="446"/>
                </a:lnTo>
                <a:lnTo>
                  <a:pt x="12510" y="670"/>
                </a:lnTo>
                <a:lnTo>
                  <a:pt x="12419" y="912"/>
                </a:lnTo>
                <a:lnTo>
                  <a:pt x="12363" y="1210"/>
                </a:lnTo>
                <a:lnTo>
                  <a:pt x="12318" y="1526"/>
                </a:lnTo>
                <a:lnTo>
                  <a:pt x="12273" y="1843"/>
                </a:lnTo>
                <a:lnTo>
                  <a:pt x="12251" y="2215"/>
                </a:lnTo>
                <a:lnTo>
                  <a:pt x="12273" y="2532"/>
                </a:lnTo>
                <a:lnTo>
                  <a:pt x="12318" y="2886"/>
                </a:lnTo>
                <a:lnTo>
                  <a:pt x="12386" y="3240"/>
                </a:lnTo>
                <a:lnTo>
                  <a:pt x="12464" y="3556"/>
                </a:lnTo>
                <a:lnTo>
                  <a:pt x="12577" y="3891"/>
                </a:lnTo>
                <a:lnTo>
                  <a:pt x="12746" y="4171"/>
                </a:lnTo>
                <a:lnTo>
                  <a:pt x="12926" y="4487"/>
                </a:lnTo>
                <a:lnTo>
                  <a:pt x="13050" y="4860"/>
                </a:lnTo>
                <a:lnTo>
                  <a:pt x="13162" y="5251"/>
                </a:lnTo>
                <a:lnTo>
                  <a:pt x="13218" y="5604"/>
                </a:lnTo>
                <a:lnTo>
                  <a:pt x="13263" y="5995"/>
                </a:lnTo>
                <a:lnTo>
                  <a:pt x="13241" y="6386"/>
                </a:lnTo>
                <a:lnTo>
                  <a:pt x="13218" y="6740"/>
                </a:lnTo>
                <a:lnTo>
                  <a:pt x="13139" y="7094"/>
                </a:lnTo>
                <a:lnTo>
                  <a:pt x="13050" y="7429"/>
                </a:lnTo>
                <a:lnTo>
                  <a:pt x="12903" y="7746"/>
                </a:lnTo>
                <a:lnTo>
                  <a:pt x="12723" y="8025"/>
                </a:lnTo>
                <a:lnTo>
                  <a:pt x="12532" y="8286"/>
                </a:lnTo>
                <a:lnTo>
                  <a:pt x="12318" y="8491"/>
                </a:lnTo>
                <a:lnTo>
                  <a:pt x="12060" y="8677"/>
                </a:lnTo>
                <a:lnTo>
                  <a:pt x="11756" y="8788"/>
                </a:lnTo>
                <a:lnTo>
                  <a:pt x="11452" y="8826"/>
                </a:lnTo>
                <a:lnTo>
                  <a:pt x="11283" y="8826"/>
                </a:lnTo>
                <a:lnTo>
                  <a:pt x="11126" y="8826"/>
                </a:lnTo>
                <a:lnTo>
                  <a:pt x="11002" y="8788"/>
                </a:lnTo>
                <a:lnTo>
                  <a:pt x="10845" y="8714"/>
                </a:lnTo>
                <a:lnTo>
                  <a:pt x="10721" y="8640"/>
                </a:lnTo>
                <a:lnTo>
                  <a:pt x="10608" y="8565"/>
                </a:lnTo>
                <a:lnTo>
                  <a:pt x="10485" y="8453"/>
                </a:lnTo>
                <a:lnTo>
                  <a:pt x="10372" y="8323"/>
                </a:lnTo>
                <a:lnTo>
                  <a:pt x="10181" y="8062"/>
                </a:lnTo>
                <a:lnTo>
                  <a:pt x="10035" y="7746"/>
                </a:lnTo>
                <a:lnTo>
                  <a:pt x="9900" y="7392"/>
                </a:lnTo>
                <a:lnTo>
                  <a:pt x="9787" y="7001"/>
                </a:lnTo>
                <a:lnTo>
                  <a:pt x="9731" y="6610"/>
                </a:lnTo>
                <a:lnTo>
                  <a:pt x="9686" y="6219"/>
                </a:lnTo>
                <a:lnTo>
                  <a:pt x="9663" y="5772"/>
                </a:lnTo>
                <a:lnTo>
                  <a:pt x="9686" y="5381"/>
                </a:lnTo>
                <a:lnTo>
                  <a:pt x="9753" y="4990"/>
                </a:lnTo>
                <a:lnTo>
                  <a:pt x="9832" y="4636"/>
                </a:lnTo>
                <a:lnTo>
                  <a:pt x="9945" y="4320"/>
                </a:lnTo>
                <a:lnTo>
                  <a:pt x="10068" y="4022"/>
                </a:lnTo>
                <a:lnTo>
                  <a:pt x="10203" y="3817"/>
                </a:lnTo>
                <a:lnTo>
                  <a:pt x="10316" y="3593"/>
                </a:lnTo>
                <a:lnTo>
                  <a:pt x="10395" y="3351"/>
                </a:lnTo>
                <a:lnTo>
                  <a:pt x="10462" y="3109"/>
                </a:lnTo>
                <a:lnTo>
                  <a:pt x="10507" y="2848"/>
                </a:lnTo>
                <a:lnTo>
                  <a:pt x="10530" y="2606"/>
                </a:lnTo>
                <a:lnTo>
                  <a:pt x="10507" y="2346"/>
                </a:lnTo>
                <a:lnTo>
                  <a:pt x="10462" y="2141"/>
                </a:lnTo>
                <a:lnTo>
                  <a:pt x="10395" y="1880"/>
                </a:lnTo>
                <a:lnTo>
                  <a:pt x="10293" y="1638"/>
                </a:lnTo>
                <a:lnTo>
                  <a:pt x="10158" y="1415"/>
                </a:lnTo>
                <a:lnTo>
                  <a:pt x="9967" y="1210"/>
                </a:lnTo>
                <a:lnTo>
                  <a:pt x="9753" y="986"/>
                </a:lnTo>
                <a:lnTo>
                  <a:pt x="9495" y="819"/>
                </a:lnTo>
                <a:lnTo>
                  <a:pt x="9191" y="670"/>
                </a:lnTo>
                <a:lnTo>
                  <a:pt x="8842" y="521"/>
                </a:lnTo>
                <a:lnTo>
                  <a:pt x="8471" y="446"/>
                </a:lnTo>
                <a:lnTo>
                  <a:pt x="7998" y="428"/>
                </a:lnTo>
                <a:lnTo>
                  <a:pt x="7413" y="428"/>
                </a:lnTo>
                <a:lnTo>
                  <a:pt x="6817" y="446"/>
                </a:lnTo>
                <a:lnTo>
                  <a:pt x="6187" y="521"/>
                </a:lnTo>
                <a:lnTo>
                  <a:pt x="5602" y="633"/>
                </a:lnTo>
                <a:lnTo>
                  <a:pt x="5107" y="744"/>
                </a:lnTo>
                <a:lnTo>
                  <a:pt x="4725" y="856"/>
                </a:lnTo>
                <a:lnTo>
                  <a:pt x="4848" y="1564"/>
                </a:lnTo>
                <a:lnTo>
                  <a:pt x="5028" y="2495"/>
                </a:lnTo>
                <a:lnTo>
                  <a:pt x="5175" y="3556"/>
                </a:lnTo>
                <a:lnTo>
                  <a:pt x="5298" y="4673"/>
                </a:lnTo>
                <a:lnTo>
                  <a:pt x="5343" y="5213"/>
                </a:lnTo>
                <a:lnTo>
                  <a:pt x="5388" y="5753"/>
                </a:lnTo>
                <a:lnTo>
                  <a:pt x="5411" y="6275"/>
                </a:lnTo>
                <a:lnTo>
                  <a:pt x="5411" y="6740"/>
                </a:lnTo>
                <a:lnTo>
                  <a:pt x="5366" y="7168"/>
                </a:lnTo>
                <a:lnTo>
                  <a:pt x="5321" y="7541"/>
                </a:lnTo>
                <a:lnTo>
                  <a:pt x="5287" y="7708"/>
                </a:lnTo>
                <a:lnTo>
                  <a:pt x="5242" y="7857"/>
                </a:lnTo>
                <a:lnTo>
                  <a:pt x="5197" y="7969"/>
                </a:lnTo>
                <a:lnTo>
                  <a:pt x="5130" y="8062"/>
                </a:lnTo>
                <a:lnTo>
                  <a:pt x="5006" y="8248"/>
                </a:lnTo>
                <a:lnTo>
                  <a:pt x="4848" y="8397"/>
                </a:lnTo>
                <a:lnTo>
                  <a:pt x="4725" y="8528"/>
                </a:lnTo>
                <a:lnTo>
                  <a:pt x="4567" y="8640"/>
                </a:lnTo>
                <a:lnTo>
                  <a:pt x="4421" y="8714"/>
                </a:lnTo>
                <a:lnTo>
                  <a:pt x="4263" y="8751"/>
                </a:lnTo>
                <a:lnTo>
                  <a:pt x="4095" y="8788"/>
                </a:lnTo>
                <a:lnTo>
                  <a:pt x="3948" y="8788"/>
                </a:lnTo>
                <a:lnTo>
                  <a:pt x="3791" y="8751"/>
                </a:lnTo>
                <a:lnTo>
                  <a:pt x="3667" y="8714"/>
                </a:lnTo>
                <a:lnTo>
                  <a:pt x="3510" y="8677"/>
                </a:lnTo>
                <a:lnTo>
                  <a:pt x="3386" y="8602"/>
                </a:lnTo>
                <a:lnTo>
                  <a:pt x="3251" y="8491"/>
                </a:lnTo>
                <a:lnTo>
                  <a:pt x="3127" y="8360"/>
                </a:lnTo>
                <a:lnTo>
                  <a:pt x="3015" y="8248"/>
                </a:lnTo>
                <a:lnTo>
                  <a:pt x="2925" y="8062"/>
                </a:lnTo>
                <a:lnTo>
                  <a:pt x="2778" y="7857"/>
                </a:lnTo>
                <a:lnTo>
                  <a:pt x="2610" y="7671"/>
                </a:lnTo>
                <a:lnTo>
                  <a:pt x="2407" y="7541"/>
                </a:lnTo>
                <a:lnTo>
                  <a:pt x="2171" y="7466"/>
                </a:lnTo>
                <a:lnTo>
                  <a:pt x="1957" y="7429"/>
                </a:lnTo>
                <a:lnTo>
                  <a:pt x="1698" y="7429"/>
                </a:lnTo>
                <a:lnTo>
                  <a:pt x="1462" y="7466"/>
                </a:lnTo>
                <a:lnTo>
                  <a:pt x="1226" y="7559"/>
                </a:lnTo>
                <a:lnTo>
                  <a:pt x="989" y="7708"/>
                </a:lnTo>
                <a:lnTo>
                  <a:pt x="776" y="7932"/>
                </a:lnTo>
                <a:lnTo>
                  <a:pt x="551" y="8211"/>
                </a:lnTo>
                <a:lnTo>
                  <a:pt x="382" y="8528"/>
                </a:lnTo>
                <a:lnTo>
                  <a:pt x="315" y="8714"/>
                </a:lnTo>
                <a:lnTo>
                  <a:pt x="236" y="8919"/>
                </a:lnTo>
                <a:lnTo>
                  <a:pt x="191" y="9142"/>
                </a:lnTo>
                <a:lnTo>
                  <a:pt x="123" y="9347"/>
                </a:lnTo>
                <a:lnTo>
                  <a:pt x="78" y="9608"/>
                </a:lnTo>
                <a:lnTo>
                  <a:pt x="56" y="9887"/>
                </a:lnTo>
                <a:lnTo>
                  <a:pt x="33" y="10185"/>
                </a:lnTo>
                <a:lnTo>
                  <a:pt x="33" y="10464"/>
                </a:lnTo>
                <a:lnTo>
                  <a:pt x="33" y="10706"/>
                </a:lnTo>
                <a:lnTo>
                  <a:pt x="56" y="10967"/>
                </a:lnTo>
                <a:lnTo>
                  <a:pt x="78" y="11172"/>
                </a:lnTo>
                <a:lnTo>
                  <a:pt x="123" y="11395"/>
                </a:lnTo>
                <a:lnTo>
                  <a:pt x="168" y="11600"/>
                </a:lnTo>
                <a:lnTo>
                  <a:pt x="236" y="11786"/>
                </a:lnTo>
                <a:lnTo>
                  <a:pt x="292" y="11973"/>
                </a:lnTo>
                <a:lnTo>
                  <a:pt x="382" y="12140"/>
                </a:lnTo>
                <a:lnTo>
                  <a:pt x="540" y="12419"/>
                </a:lnTo>
                <a:lnTo>
                  <a:pt x="731" y="12680"/>
                </a:lnTo>
                <a:lnTo>
                  <a:pt x="944" y="12866"/>
                </a:lnTo>
                <a:lnTo>
                  <a:pt x="1158" y="12997"/>
                </a:lnTo>
                <a:lnTo>
                  <a:pt x="1395" y="13108"/>
                </a:lnTo>
                <a:lnTo>
                  <a:pt x="1608" y="13183"/>
                </a:lnTo>
                <a:lnTo>
                  <a:pt x="1856" y="13183"/>
                </a:lnTo>
                <a:lnTo>
                  <a:pt x="2070" y="13146"/>
                </a:lnTo>
                <a:lnTo>
                  <a:pt x="2261" y="13071"/>
                </a:lnTo>
                <a:lnTo>
                  <a:pt x="2430" y="12960"/>
                </a:lnTo>
                <a:lnTo>
                  <a:pt x="2587" y="12792"/>
                </a:lnTo>
                <a:lnTo>
                  <a:pt x="2688" y="12606"/>
                </a:lnTo>
                <a:lnTo>
                  <a:pt x="2801" y="12419"/>
                </a:lnTo>
                <a:lnTo>
                  <a:pt x="2925" y="12289"/>
                </a:lnTo>
                <a:lnTo>
                  <a:pt x="3082" y="12177"/>
                </a:lnTo>
                <a:lnTo>
                  <a:pt x="3228" y="12103"/>
                </a:lnTo>
                <a:lnTo>
                  <a:pt x="3408" y="12103"/>
                </a:lnTo>
                <a:lnTo>
                  <a:pt x="3577" y="12103"/>
                </a:lnTo>
                <a:lnTo>
                  <a:pt x="3723" y="12177"/>
                </a:lnTo>
                <a:lnTo>
                  <a:pt x="3903" y="12252"/>
                </a:lnTo>
                <a:lnTo>
                  <a:pt x="4072" y="12364"/>
                </a:lnTo>
                <a:lnTo>
                  <a:pt x="4230" y="12494"/>
                </a:lnTo>
                <a:lnTo>
                  <a:pt x="4353" y="12643"/>
                </a:lnTo>
                <a:lnTo>
                  <a:pt x="4488" y="12829"/>
                </a:lnTo>
                <a:lnTo>
                  <a:pt x="4567" y="13034"/>
                </a:lnTo>
                <a:lnTo>
                  <a:pt x="4657" y="13257"/>
                </a:lnTo>
                <a:lnTo>
                  <a:pt x="4702" y="13462"/>
                </a:lnTo>
                <a:lnTo>
                  <a:pt x="4725" y="13686"/>
                </a:lnTo>
                <a:lnTo>
                  <a:pt x="4702" y="14282"/>
                </a:lnTo>
                <a:lnTo>
                  <a:pt x="4657" y="15045"/>
                </a:lnTo>
                <a:lnTo>
                  <a:pt x="4612" y="15976"/>
                </a:lnTo>
                <a:lnTo>
                  <a:pt x="4590" y="16926"/>
                </a:lnTo>
                <a:lnTo>
                  <a:pt x="4567" y="17968"/>
                </a:lnTo>
                <a:lnTo>
                  <a:pt x="4567" y="19011"/>
                </a:lnTo>
                <a:lnTo>
                  <a:pt x="4590" y="19514"/>
                </a:lnTo>
                <a:lnTo>
                  <a:pt x="4612" y="19980"/>
                </a:lnTo>
                <a:lnTo>
                  <a:pt x="4657" y="20426"/>
                </a:lnTo>
                <a:lnTo>
                  <a:pt x="4725" y="20836"/>
                </a:lnTo>
                <a:lnTo>
                  <a:pt x="4848" y="20929"/>
                </a:lnTo>
                <a:lnTo>
                  <a:pt x="5040" y="21004"/>
                </a:lnTo>
                <a:lnTo>
                  <a:pt x="5265" y="21078"/>
                </a:lnTo>
                <a:lnTo>
                  <a:pt x="5478" y="21115"/>
                </a:lnTo>
                <a:lnTo>
                  <a:pt x="6041" y="21115"/>
                </a:lnTo>
                <a:lnTo>
                  <a:pt x="6637" y="21078"/>
                </a:lnTo>
                <a:lnTo>
                  <a:pt x="7312" y="21004"/>
                </a:lnTo>
                <a:lnTo>
                  <a:pt x="7998" y="20929"/>
                </a:lnTo>
                <a:lnTo>
                  <a:pt x="8696" y="20855"/>
                </a:lnTo>
                <a:lnTo>
                  <a:pt x="9360" y="20836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17" name="Puzzle3"/>
          <p:cNvSpPr>
            <a:spLocks noEditPoints="1" noChangeArrowheads="1"/>
          </p:cNvSpPr>
          <p:nvPr/>
        </p:nvSpPr>
        <p:spPr bwMode="auto">
          <a:xfrm>
            <a:off x="4645636" y="2179319"/>
            <a:ext cx="1012316" cy="1221887"/>
          </a:xfrm>
          <a:custGeom>
            <a:avLst/>
            <a:gdLst>
              <a:gd name="T0" fmla="*/ 10391 w 21600"/>
              <a:gd name="T1" fmla="*/ 15806 h 21600"/>
              <a:gd name="T2" fmla="*/ 20551 w 21600"/>
              <a:gd name="T3" fmla="*/ 21088 h 21600"/>
              <a:gd name="T4" fmla="*/ 13180 w 21600"/>
              <a:gd name="T5" fmla="*/ 13801 h 21600"/>
              <a:gd name="T6" fmla="*/ 20551 w 21600"/>
              <a:gd name="T7" fmla="*/ 7025 h 21600"/>
              <a:gd name="T8" fmla="*/ 10500 w 21600"/>
              <a:gd name="T9" fmla="*/ 52 h 21600"/>
              <a:gd name="T10" fmla="*/ 692 w 21600"/>
              <a:gd name="T11" fmla="*/ 6802 h 21600"/>
              <a:gd name="T12" fmla="*/ 8064 w 21600"/>
              <a:gd name="T13" fmla="*/ 13526 h 21600"/>
              <a:gd name="T14" fmla="*/ 692 w 21600"/>
              <a:gd name="T15" fmla="*/ 21088 h 21600"/>
              <a:gd name="T16" fmla="*/ 2273 w 21600"/>
              <a:gd name="T17" fmla="*/ 7719 h 21600"/>
              <a:gd name="T18" fmla="*/ 19149 w 21600"/>
              <a:gd name="T19" fmla="*/ 20237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6625" y="20892"/>
                </a:moveTo>
                <a:lnTo>
                  <a:pt x="7105" y="21023"/>
                </a:lnTo>
                <a:lnTo>
                  <a:pt x="7513" y="21088"/>
                </a:lnTo>
                <a:lnTo>
                  <a:pt x="7922" y="21115"/>
                </a:lnTo>
                <a:lnTo>
                  <a:pt x="8242" y="21115"/>
                </a:lnTo>
                <a:lnTo>
                  <a:pt x="8544" y="21062"/>
                </a:lnTo>
                <a:lnTo>
                  <a:pt x="8810" y="20997"/>
                </a:lnTo>
                <a:lnTo>
                  <a:pt x="9023" y="20892"/>
                </a:lnTo>
                <a:lnTo>
                  <a:pt x="9148" y="20761"/>
                </a:lnTo>
                <a:lnTo>
                  <a:pt x="9290" y="20616"/>
                </a:lnTo>
                <a:lnTo>
                  <a:pt x="9361" y="20459"/>
                </a:lnTo>
                <a:lnTo>
                  <a:pt x="9396" y="20289"/>
                </a:lnTo>
                <a:lnTo>
                  <a:pt x="9396" y="20092"/>
                </a:lnTo>
                <a:lnTo>
                  <a:pt x="9325" y="19909"/>
                </a:lnTo>
                <a:lnTo>
                  <a:pt x="9219" y="19738"/>
                </a:lnTo>
                <a:lnTo>
                  <a:pt x="9094" y="19555"/>
                </a:lnTo>
                <a:lnTo>
                  <a:pt x="8917" y="19384"/>
                </a:lnTo>
                <a:lnTo>
                  <a:pt x="8650" y="19162"/>
                </a:lnTo>
                <a:lnTo>
                  <a:pt x="8437" y="18900"/>
                </a:lnTo>
                <a:lnTo>
                  <a:pt x="8277" y="18624"/>
                </a:lnTo>
                <a:lnTo>
                  <a:pt x="8135" y="18349"/>
                </a:lnTo>
                <a:lnTo>
                  <a:pt x="8028" y="18048"/>
                </a:lnTo>
                <a:lnTo>
                  <a:pt x="7993" y="17746"/>
                </a:lnTo>
                <a:lnTo>
                  <a:pt x="7993" y="17471"/>
                </a:lnTo>
                <a:lnTo>
                  <a:pt x="8028" y="17169"/>
                </a:lnTo>
                <a:lnTo>
                  <a:pt x="8135" y="16920"/>
                </a:lnTo>
                <a:lnTo>
                  <a:pt x="8277" y="16671"/>
                </a:lnTo>
                <a:lnTo>
                  <a:pt x="8366" y="16540"/>
                </a:lnTo>
                <a:lnTo>
                  <a:pt x="8473" y="16409"/>
                </a:lnTo>
                <a:lnTo>
                  <a:pt x="8615" y="16317"/>
                </a:lnTo>
                <a:lnTo>
                  <a:pt x="8739" y="16213"/>
                </a:lnTo>
                <a:lnTo>
                  <a:pt x="8881" y="16134"/>
                </a:lnTo>
                <a:lnTo>
                  <a:pt x="9059" y="16055"/>
                </a:lnTo>
                <a:lnTo>
                  <a:pt x="9254" y="15990"/>
                </a:lnTo>
                <a:lnTo>
                  <a:pt x="9432" y="15911"/>
                </a:lnTo>
                <a:lnTo>
                  <a:pt x="9663" y="15885"/>
                </a:lnTo>
                <a:lnTo>
                  <a:pt x="9876" y="15833"/>
                </a:lnTo>
                <a:lnTo>
                  <a:pt x="10142" y="15806"/>
                </a:lnTo>
                <a:lnTo>
                  <a:pt x="10391" y="15806"/>
                </a:lnTo>
                <a:lnTo>
                  <a:pt x="10728" y="15806"/>
                </a:lnTo>
                <a:lnTo>
                  <a:pt x="10995" y="15806"/>
                </a:lnTo>
                <a:lnTo>
                  <a:pt x="11279" y="15833"/>
                </a:lnTo>
                <a:lnTo>
                  <a:pt x="11546" y="15885"/>
                </a:lnTo>
                <a:lnTo>
                  <a:pt x="11776" y="15937"/>
                </a:lnTo>
                <a:lnTo>
                  <a:pt x="12025" y="15990"/>
                </a:lnTo>
                <a:lnTo>
                  <a:pt x="12221" y="16055"/>
                </a:lnTo>
                <a:lnTo>
                  <a:pt x="12434" y="16134"/>
                </a:lnTo>
                <a:lnTo>
                  <a:pt x="12611" y="16213"/>
                </a:lnTo>
                <a:lnTo>
                  <a:pt x="12771" y="16317"/>
                </a:lnTo>
                <a:lnTo>
                  <a:pt x="12913" y="16409"/>
                </a:lnTo>
                <a:lnTo>
                  <a:pt x="13038" y="16514"/>
                </a:lnTo>
                <a:lnTo>
                  <a:pt x="13251" y="16737"/>
                </a:lnTo>
                <a:lnTo>
                  <a:pt x="13428" y="16986"/>
                </a:lnTo>
                <a:lnTo>
                  <a:pt x="13517" y="17248"/>
                </a:lnTo>
                <a:lnTo>
                  <a:pt x="13588" y="17523"/>
                </a:lnTo>
                <a:lnTo>
                  <a:pt x="13588" y="17799"/>
                </a:lnTo>
                <a:lnTo>
                  <a:pt x="13517" y="18074"/>
                </a:lnTo>
                <a:lnTo>
                  <a:pt x="13428" y="18323"/>
                </a:lnTo>
                <a:lnTo>
                  <a:pt x="13286" y="18572"/>
                </a:lnTo>
                <a:lnTo>
                  <a:pt x="13109" y="18808"/>
                </a:lnTo>
                <a:lnTo>
                  <a:pt x="12878" y="19031"/>
                </a:lnTo>
                <a:lnTo>
                  <a:pt x="12434" y="19411"/>
                </a:lnTo>
                <a:lnTo>
                  <a:pt x="12132" y="19738"/>
                </a:lnTo>
                <a:lnTo>
                  <a:pt x="12025" y="19856"/>
                </a:lnTo>
                <a:lnTo>
                  <a:pt x="11919" y="20014"/>
                </a:lnTo>
                <a:lnTo>
                  <a:pt x="11883" y="20132"/>
                </a:lnTo>
                <a:lnTo>
                  <a:pt x="11883" y="20263"/>
                </a:lnTo>
                <a:lnTo>
                  <a:pt x="11883" y="20394"/>
                </a:lnTo>
                <a:lnTo>
                  <a:pt x="11954" y="20485"/>
                </a:lnTo>
                <a:lnTo>
                  <a:pt x="12061" y="20590"/>
                </a:lnTo>
                <a:lnTo>
                  <a:pt x="12185" y="20695"/>
                </a:lnTo>
                <a:lnTo>
                  <a:pt x="12327" y="20787"/>
                </a:lnTo>
                <a:lnTo>
                  <a:pt x="12540" y="20892"/>
                </a:lnTo>
                <a:lnTo>
                  <a:pt x="12771" y="20997"/>
                </a:lnTo>
                <a:lnTo>
                  <a:pt x="13073" y="21088"/>
                </a:lnTo>
                <a:lnTo>
                  <a:pt x="13428" y="21193"/>
                </a:lnTo>
                <a:lnTo>
                  <a:pt x="13873" y="21298"/>
                </a:lnTo>
                <a:lnTo>
                  <a:pt x="14317" y="21390"/>
                </a:lnTo>
                <a:lnTo>
                  <a:pt x="14778" y="21468"/>
                </a:lnTo>
                <a:lnTo>
                  <a:pt x="15294" y="21547"/>
                </a:lnTo>
                <a:lnTo>
                  <a:pt x="15809" y="21600"/>
                </a:lnTo>
                <a:lnTo>
                  <a:pt x="16359" y="21652"/>
                </a:lnTo>
                <a:lnTo>
                  <a:pt x="16875" y="21678"/>
                </a:lnTo>
                <a:lnTo>
                  <a:pt x="17407" y="21678"/>
                </a:lnTo>
                <a:lnTo>
                  <a:pt x="17958" y="21678"/>
                </a:lnTo>
                <a:lnTo>
                  <a:pt x="18473" y="21652"/>
                </a:lnTo>
                <a:lnTo>
                  <a:pt x="18953" y="21573"/>
                </a:lnTo>
                <a:lnTo>
                  <a:pt x="19397" y="21495"/>
                </a:lnTo>
                <a:lnTo>
                  <a:pt x="19841" y="21390"/>
                </a:lnTo>
                <a:lnTo>
                  <a:pt x="20214" y="21272"/>
                </a:lnTo>
                <a:lnTo>
                  <a:pt x="20551" y="21088"/>
                </a:lnTo>
                <a:lnTo>
                  <a:pt x="20480" y="20787"/>
                </a:lnTo>
                <a:lnTo>
                  <a:pt x="20409" y="20485"/>
                </a:lnTo>
                <a:lnTo>
                  <a:pt x="20356" y="20158"/>
                </a:lnTo>
                <a:lnTo>
                  <a:pt x="20356" y="19804"/>
                </a:lnTo>
                <a:lnTo>
                  <a:pt x="20321" y="19083"/>
                </a:lnTo>
                <a:lnTo>
                  <a:pt x="20356" y="18349"/>
                </a:lnTo>
                <a:lnTo>
                  <a:pt x="20409" y="17641"/>
                </a:lnTo>
                <a:lnTo>
                  <a:pt x="20480" y="17012"/>
                </a:lnTo>
                <a:lnTo>
                  <a:pt x="20551" y="16488"/>
                </a:lnTo>
                <a:lnTo>
                  <a:pt x="20551" y="16055"/>
                </a:lnTo>
                <a:lnTo>
                  <a:pt x="20551" y="15911"/>
                </a:lnTo>
                <a:lnTo>
                  <a:pt x="20445" y="15754"/>
                </a:lnTo>
                <a:lnTo>
                  <a:pt x="20356" y="15610"/>
                </a:lnTo>
                <a:lnTo>
                  <a:pt x="20178" y="15452"/>
                </a:lnTo>
                <a:lnTo>
                  <a:pt x="20001" y="15334"/>
                </a:lnTo>
                <a:lnTo>
                  <a:pt x="19770" y="15230"/>
                </a:lnTo>
                <a:lnTo>
                  <a:pt x="19521" y="15125"/>
                </a:lnTo>
                <a:lnTo>
                  <a:pt x="19290" y="15059"/>
                </a:lnTo>
                <a:lnTo>
                  <a:pt x="19024" y="15007"/>
                </a:lnTo>
                <a:lnTo>
                  <a:pt x="18740" y="14954"/>
                </a:lnTo>
                <a:lnTo>
                  <a:pt x="18509" y="14954"/>
                </a:lnTo>
                <a:lnTo>
                  <a:pt x="18225" y="14954"/>
                </a:lnTo>
                <a:lnTo>
                  <a:pt x="17994" y="15007"/>
                </a:lnTo>
                <a:lnTo>
                  <a:pt x="17763" y="15085"/>
                </a:lnTo>
                <a:lnTo>
                  <a:pt x="17550" y="15177"/>
                </a:lnTo>
                <a:lnTo>
                  <a:pt x="17372" y="15308"/>
                </a:lnTo>
                <a:lnTo>
                  <a:pt x="17176" y="15426"/>
                </a:lnTo>
                <a:lnTo>
                  <a:pt x="16928" y="15557"/>
                </a:lnTo>
                <a:lnTo>
                  <a:pt x="16661" y="15636"/>
                </a:lnTo>
                <a:lnTo>
                  <a:pt x="16359" y="15688"/>
                </a:lnTo>
                <a:lnTo>
                  <a:pt x="16022" y="15715"/>
                </a:lnTo>
                <a:lnTo>
                  <a:pt x="15667" y="15688"/>
                </a:lnTo>
                <a:lnTo>
                  <a:pt x="15294" y="15662"/>
                </a:lnTo>
                <a:lnTo>
                  <a:pt x="14956" y="15583"/>
                </a:lnTo>
                <a:lnTo>
                  <a:pt x="14619" y="15479"/>
                </a:lnTo>
                <a:lnTo>
                  <a:pt x="14281" y="15334"/>
                </a:lnTo>
                <a:lnTo>
                  <a:pt x="13961" y="15177"/>
                </a:lnTo>
                <a:lnTo>
                  <a:pt x="13695" y="14981"/>
                </a:lnTo>
                <a:lnTo>
                  <a:pt x="13588" y="14850"/>
                </a:lnTo>
                <a:lnTo>
                  <a:pt x="13482" y="14732"/>
                </a:lnTo>
                <a:lnTo>
                  <a:pt x="13393" y="14600"/>
                </a:lnTo>
                <a:lnTo>
                  <a:pt x="13322" y="14456"/>
                </a:lnTo>
                <a:lnTo>
                  <a:pt x="13251" y="14299"/>
                </a:lnTo>
                <a:lnTo>
                  <a:pt x="13215" y="14155"/>
                </a:lnTo>
                <a:lnTo>
                  <a:pt x="13180" y="13971"/>
                </a:lnTo>
                <a:lnTo>
                  <a:pt x="13180" y="13801"/>
                </a:lnTo>
                <a:lnTo>
                  <a:pt x="13180" y="13591"/>
                </a:lnTo>
                <a:lnTo>
                  <a:pt x="13215" y="13395"/>
                </a:lnTo>
                <a:lnTo>
                  <a:pt x="13251" y="13198"/>
                </a:lnTo>
                <a:lnTo>
                  <a:pt x="13322" y="13015"/>
                </a:lnTo>
                <a:lnTo>
                  <a:pt x="13393" y="12870"/>
                </a:lnTo>
                <a:lnTo>
                  <a:pt x="13482" y="12713"/>
                </a:lnTo>
                <a:lnTo>
                  <a:pt x="13588" y="12569"/>
                </a:lnTo>
                <a:lnTo>
                  <a:pt x="13730" y="12438"/>
                </a:lnTo>
                <a:lnTo>
                  <a:pt x="13997" y="12215"/>
                </a:lnTo>
                <a:lnTo>
                  <a:pt x="14334" y="12005"/>
                </a:lnTo>
                <a:lnTo>
                  <a:pt x="14690" y="11861"/>
                </a:lnTo>
                <a:lnTo>
                  <a:pt x="15063" y="11756"/>
                </a:lnTo>
                <a:lnTo>
                  <a:pt x="15436" y="11678"/>
                </a:lnTo>
                <a:lnTo>
                  <a:pt x="15809" y="11638"/>
                </a:lnTo>
                <a:lnTo>
                  <a:pt x="16182" y="11638"/>
                </a:lnTo>
                <a:lnTo>
                  <a:pt x="16555" y="11678"/>
                </a:lnTo>
                <a:lnTo>
                  <a:pt x="16910" y="11730"/>
                </a:lnTo>
                <a:lnTo>
                  <a:pt x="17248" y="11835"/>
                </a:lnTo>
                <a:lnTo>
                  <a:pt x="17514" y="11966"/>
                </a:lnTo>
                <a:lnTo>
                  <a:pt x="17763" y="12110"/>
                </a:lnTo>
                <a:lnTo>
                  <a:pt x="17887" y="12215"/>
                </a:lnTo>
                <a:lnTo>
                  <a:pt x="18065" y="12307"/>
                </a:lnTo>
                <a:lnTo>
                  <a:pt x="18260" y="12412"/>
                </a:lnTo>
                <a:lnTo>
                  <a:pt x="18438" y="12464"/>
                </a:lnTo>
                <a:lnTo>
                  <a:pt x="18669" y="12543"/>
                </a:lnTo>
                <a:lnTo>
                  <a:pt x="18882" y="12569"/>
                </a:lnTo>
                <a:lnTo>
                  <a:pt x="19113" y="12595"/>
                </a:lnTo>
                <a:lnTo>
                  <a:pt x="19361" y="12608"/>
                </a:lnTo>
                <a:lnTo>
                  <a:pt x="19592" y="12608"/>
                </a:lnTo>
                <a:lnTo>
                  <a:pt x="19841" y="12595"/>
                </a:lnTo>
                <a:lnTo>
                  <a:pt x="20072" y="12543"/>
                </a:lnTo>
                <a:lnTo>
                  <a:pt x="20321" y="12490"/>
                </a:lnTo>
                <a:lnTo>
                  <a:pt x="20551" y="12438"/>
                </a:lnTo>
                <a:lnTo>
                  <a:pt x="20800" y="12333"/>
                </a:lnTo>
                <a:lnTo>
                  <a:pt x="20996" y="12241"/>
                </a:lnTo>
                <a:lnTo>
                  <a:pt x="21244" y="12110"/>
                </a:lnTo>
                <a:lnTo>
                  <a:pt x="21298" y="12032"/>
                </a:lnTo>
                <a:lnTo>
                  <a:pt x="21404" y="11966"/>
                </a:lnTo>
                <a:lnTo>
                  <a:pt x="21475" y="11861"/>
                </a:lnTo>
                <a:lnTo>
                  <a:pt x="21511" y="11730"/>
                </a:lnTo>
                <a:lnTo>
                  <a:pt x="21617" y="11481"/>
                </a:lnTo>
                <a:lnTo>
                  <a:pt x="21653" y="11180"/>
                </a:lnTo>
                <a:lnTo>
                  <a:pt x="21653" y="10826"/>
                </a:lnTo>
                <a:lnTo>
                  <a:pt x="21653" y="10472"/>
                </a:lnTo>
                <a:lnTo>
                  <a:pt x="21582" y="10092"/>
                </a:lnTo>
                <a:lnTo>
                  <a:pt x="21511" y="9725"/>
                </a:lnTo>
                <a:lnTo>
                  <a:pt x="21298" y="8912"/>
                </a:lnTo>
                <a:lnTo>
                  <a:pt x="21067" y="8191"/>
                </a:lnTo>
                <a:lnTo>
                  <a:pt x="20800" y="7536"/>
                </a:lnTo>
                <a:lnTo>
                  <a:pt x="20551" y="7025"/>
                </a:lnTo>
                <a:lnTo>
                  <a:pt x="20001" y="7103"/>
                </a:lnTo>
                <a:lnTo>
                  <a:pt x="19432" y="7156"/>
                </a:lnTo>
                <a:lnTo>
                  <a:pt x="18846" y="7208"/>
                </a:lnTo>
                <a:lnTo>
                  <a:pt x="18225" y="7208"/>
                </a:lnTo>
                <a:lnTo>
                  <a:pt x="17656" y="7208"/>
                </a:lnTo>
                <a:lnTo>
                  <a:pt x="17070" y="7182"/>
                </a:lnTo>
                <a:lnTo>
                  <a:pt x="16484" y="7156"/>
                </a:lnTo>
                <a:lnTo>
                  <a:pt x="15986" y="7103"/>
                </a:lnTo>
                <a:lnTo>
                  <a:pt x="14992" y="6999"/>
                </a:lnTo>
                <a:lnTo>
                  <a:pt x="14210" y="6907"/>
                </a:lnTo>
                <a:lnTo>
                  <a:pt x="13695" y="6828"/>
                </a:lnTo>
                <a:lnTo>
                  <a:pt x="13517" y="6802"/>
                </a:lnTo>
                <a:lnTo>
                  <a:pt x="13073" y="6645"/>
                </a:lnTo>
                <a:lnTo>
                  <a:pt x="12700" y="6474"/>
                </a:lnTo>
                <a:lnTo>
                  <a:pt x="12363" y="6304"/>
                </a:lnTo>
                <a:lnTo>
                  <a:pt x="12132" y="6094"/>
                </a:lnTo>
                <a:lnTo>
                  <a:pt x="11919" y="5871"/>
                </a:lnTo>
                <a:lnTo>
                  <a:pt x="11776" y="5649"/>
                </a:lnTo>
                <a:lnTo>
                  <a:pt x="11688" y="5413"/>
                </a:lnTo>
                <a:lnTo>
                  <a:pt x="11617" y="5190"/>
                </a:lnTo>
                <a:lnTo>
                  <a:pt x="11617" y="4941"/>
                </a:lnTo>
                <a:lnTo>
                  <a:pt x="11652" y="4718"/>
                </a:lnTo>
                <a:lnTo>
                  <a:pt x="11723" y="4482"/>
                </a:lnTo>
                <a:lnTo>
                  <a:pt x="11812" y="4285"/>
                </a:lnTo>
                <a:lnTo>
                  <a:pt x="11919" y="4089"/>
                </a:lnTo>
                <a:lnTo>
                  <a:pt x="12096" y="3905"/>
                </a:lnTo>
                <a:lnTo>
                  <a:pt x="12292" y="3735"/>
                </a:lnTo>
                <a:lnTo>
                  <a:pt x="12505" y="3604"/>
                </a:lnTo>
                <a:lnTo>
                  <a:pt x="12700" y="3460"/>
                </a:lnTo>
                <a:lnTo>
                  <a:pt x="12878" y="3250"/>
                </a:lnTo>
                <a:lnTo>
                  <a:pt x="13038" y="3027"/>
                </a:lnTo>
                <a:lnTo>
                  <a:pt x="13180" y="2752"/>
                </a:lnTo>
                <a:lnTo>
                  <a:pt x="13286" y="2477"/>
                </a:lnTo>
                <a:lnTo>
                  <a:pt x="13322" y="2175"/>
                </a:lnTo>
                <a:lnTo>
                  <a:pt x="13357" y="1874"/>
                </a:lnTo>
                <a:lnTo>
                  <a:pt x="13286" y="1572"/>
                </a:lnTo>
                <a:lnTo>
                  <a:pt x="13180" y="1271"/>
                </a:lnTo>
                <a:lnTo>
                  <a:pt x="13038" y="983"/>
                </a:lnTo>
                <a:lnTo>
                  <a:pt x="12949" y="865"/>
                </a:lnTo>
                <a:lnTo>
                  <a:pt x="12807" y="733"/>
                </a:lnTo>
                <a:lnTo>
                  <a:pt x="12665" y="616"/>
                </a:lnTo>
                <a:lnTo>
                  <a:pt x="12505" y="511"/>
                </a:lnTo>
                <a:lnTo>
                  <a:pt x="12327" y="406"/>
                </a:lnTo>
                <a:lnTo>
                  <a:pt x="12132" y="314"/>
                </a:lnTo>
                <a:lnTo>
                  <a:pt x="11883" y="235"/>
                </a:lnTo>
                <a:lnTo>
                  <a:pt x="11652" y="183"/>
                </a:lnTo>
                <a:lnTo>
                  <a:pt x="11368" y="104"/>
                </a:lnTo>
                <a:lnTo>
                  <a:pt x="11101" y="78"/>
                </a:lnTo>
                <a:lnTo>
                  <a:pt x="10800" y="52"/>
                </a:lnTo>
                <a:lnTo>
                  <a:pt x="10444" y="52"/>
                </a:lnTo>
                <a:lnTo>
                  <a:pt x="10142" y="52"/>
                </a:lnTo>
                <a:lnTo>
                  <a:pt x="9840" y="78"/>
                </a:lnTo>
                <a:lnTo>
                  <a:pt x="9574" y="104"/>
                </a:lnTo>
                <a:lnTo>
                  <a:pt x="9325" y="157"/>
                </a:lnTo>
                <a:lnTo>
                  <a:pt x="9094" y="209"/>
                </a:lnTo>
                <a:lnTo>
                  <a:pt x="8846" y="262"/>
                </a:lnTo>
                <a:lnTo>
                  <a:pt x="8650" y="340"/>
                </a:lnTo>
                <a:lnTo>
                  <a:pt x="8437" y="432"/>
                </a:lnTo>
                <a:lnTo>
                  <a:pt x="8277" y="511"/>
                </a:lnTo>
                <a:lnTo>
                  <a:pt x="8100" y="616"/>
                </a:lnTo>
                <a:lnTo>
                  <a:pt x="7957" y="707"/>
                </a:lnTo>
                <a:lnTo>
                  <a:pt x="7833" y="838"/>
                </a:lnTo>
                <a:lnTo>
                  <a:pt x="7620" y="1061"/>
                </a:lnTo>
                <a:lnTo>
                  <a:pt x="7442" y="1336"/>
                </a:lnTo>
                <a:lnTo>
                  <a:pt x="7353" y="1599"/>
                </a:lnTo>
                <a:lnTo>
                  <a:pt x="7318" y="1900"/>
                </a:lnTo>
                <a:lnTo>
                  <a:pt x="7318" y="2175"/>
                </a:lnTo>
                <a:lnTo>
                  <a:pt x="7353" y="2450"/>
                </a:lnTo>
                <a:lnTo>
                  <a:pt x="7442" y="2726"/>
                </a:lnTo>
                <a:lnTo>
                  <a:pt x="7620" y="2975"/>
                </a:lnTo>
                <a:lnTo>
                  <a:pt x="7833" y="3198"/>
                </a:lnTo>
                <a:lnTo>
                  <a:pt x="8064" y="3433"/>
                </a:lnTo>
                <a:lnTo>
                  <a:pt x="8295" y="3630"/>
                </a:lnTo>
                <a:lnTo>
                  <a:pt x="8508" y="3853"/>
                </a:lnTo>
                <a:lnTo>
                  <a:pt x="8686" y="4089"/>
                </a:lnTo>
                <a:lnTo>
                  <a:pt x="8775" y="4312"/>
                </a:lnTo>
                <a:lnTo>
                  <a:pt x="8846" y="4561"/>
                </a:lnTo>
                <a:lnTo>
                  <a:pt x="8846" y="4810"/>
                </a:lnTo>
                <a:lnTo>
                  <a:pt x="8810" y="5059"/>
                </a:lnTo>
                <a:lnTo>
                  <a:pt x="8721" y="5295"/>
                </a:lnTo>
                <a:lnTo>
                  <a:pt x="8579" y="5544"/>
                </a:lnTo>
                <a:lnTo>
                  <a:pt x="8366" y="5766"/>
                </a:lnTo>
                <a:lnTo>
                  <a:pt x="8135" y="5976"/>
                </a:lnTo>
                <a:lnTo>
                  <a:pt x="7833" y="6199"/>
                </a:lnTo>
                <a:lnTo>
                  <a:pt x="7478" y="6369"/>
                </a:lnTo>
                <a:lnTo>
                  <a:pt x="7069" y="6527"/>
                </a:lnTo>
                <a:lnTo>
                  <a:pt x="6590" y="6671"/>
                </a:lnTo>
                <a:lnTo>
                  <a:pt x="6092" y="6802"/>
                </a:lnTo>
                <a:lnTo>
                  <a:pt x="5684" y="6802"/>
                </a:lnTo>
                <a:lnTo>
                  <a:pt x="5133" y="6802"/>
                </a:lnTo>
                <a:lnTo>
                  <a:pt x="4547" y="6802"/>
                </a:lnTo>
                <a:lnTo>
                  <a:pt x="3872" y="6802"/>
                </a:lnTo>
                <a:lnTo>
                  <a:pt x="3144" y="6802"/>
                </a:lnTo>
                <a:lnTo>
                  <a:pt x="2362" y="6802"/>
                </a:lnTo>
                <a:lnTo>
                  <a:pt x="1545" y="6802"/>
                </a:lnTo>
                <a:lnTo>
                  <a:pt x="692" y="6802"/>
                </a:lnTo>
                <a:lnTo>
                  <a:pt x="586" y="7234"/>
                </a:lnTo>
                <a:lnTo>
                  <a:pt x="461" y="7837"/>
                </a:lnTo>
                <a:lnTo>
                  <a:pt x="355" y="8493"/>
                </a:lnTo>
                <a:lnTo>
                  <a:pt x="248" y="9187"/>
                </a:lnTo>
                <a:lnTo>
                  <a:pt x="142" y="9869"/>
                </a:lnTo>
                <a:lnTo>
                  <a:pt x="106" y="10498"/>
                </a:lnTo>
                <a:lnTo>
                  <a:pt x="106" y="10983"/>
                </a:lnTo>
                <a:lnTo>
                  <a:pt x="106" y="11311"/>
                </a:lnTo>
                <a:lnTo>
                  <a:pt x="213" y="11481"/>
                </a:lnTo>
                <a:lnTo>
                  <a:pt x="319" y="11651"/>
                </a:lnTo>
                <a:lnTo>
                  <a:pt x="497" y="11783"/>
                </a:lnTo>
                <a:lnTo>
                  <a:pt x="692" y="11914"/>
                </a:lnTo>
                <a:lnTo>
                  <a:pt x="941" y="12032"/>
                </a:lnTo>
                <a:lnTo>
                  <a:pt x="1207" y="12110"/>
                </a:lnTo>
                <a:lnTo>
                  <a:pt x="1509" y="12189"/>
                </a:lnTo>
                <a:lnTo>
                  <a:pt x="1794" y="12241"/>
                </a:lnTo>
                <a:lnTo>
                  <a:pt x="2131" y="12267"/>
                </a:lnTo>
                <a:lnTo>
                  <a:pt x="2433" y="12281"/>
                </a:lnTo>
                <a:lnTo>
                  <a:pt x="2735" y="12267"/>
                </a:lnTo>
                <a:lnTo>
                  <a:pt x="3055" y="12241"/>
                </a:lnTo>
                <a:lnTo>
                  <a:pt x="3357" y="12189"/>
                </a:lnTo>
                <a:lnTo>
                  <a:pt x="3623" y="12084"/>
                </a:lnTo>
                <a:lnTo>
                  <a:pt x="3872" y="11979"/>
                </a:lnTo>
                <a:lnTo>
                  <a:pt x="4103" y="11861"/>
                </a:lnTo>
                <a:lnTo>
                  <a:pt x="4316" y="11704"/>
                </a:lnTo>
                <a:lnTo>
                  <a:pt x="4582" y="11612"/>
                </a:lnTo>
                <a:lnTo>
                  <a:pt x="4849" y="11533"/>
                </a:lnTo>
                <a:lnTo>
                  <a:pt x="5169" y="11507"/>
                </a:lnTo>
                <a:lnTo>
                  <a:pt x="5506" y="11481"/>
                </a:lnTo>
                <a:lnTo>
                  <a:pt x="5808" y="11507"/>
                </a:lnTo>
                <a:lnTo>
                  <a:pt x="6146" y="11560"/>
                </a:lnTo>
                <a:lnTo>
                  <a:pt x="6501" y="11651"/>
                </a:lnTo>
                <a:lnTo>
                  <a:pt x="6803" y="11783"/>
                </a:lnTo>
                <a:lnTo>
                  <a:pt x="7105" y="11940"/>
                </a:lnTo>
                <a:lnTo>
                  <a:pt x="7353" y="12110"/>
                </a:lnTo>
                <a:lnTo>
                  <a:pt x="7584" y="12333"/>
                </a:lnTo>
                <a:lnTo>
                  <a:pt x="7798" y="12595"/>
                </a:lnTo>
                <a:lnTo>
                  <a:pt x="7922" y="12870"/>
                </a:lnTo>
                <a:lnTo>
                  <a:pt x="8028" y="13198"/>
                </a:lnTo>
                <a:lnTo>
                  <a:pt x="8064" y="13526"/>
                </a:lnTo>
                <a:lnTo>
                  <a:pt x="8028" y="13775"/>
                </a:lnTo>
                <a:lnTo>
                  <a:pt x="7922" y="13998"/>
                </a:lnTo>
                <a:lnTo>
                  <a:pt x="7798" y="14220"/>
                </a:lnTo>
                <a:lnTo>
                  <a:pt x="7584" y="14404"/>
                </a:lnTo>
                <a:lnTo>
                  <a:pt x="7353" y="14574"/>
                </a:lnTo>
                <a:lnTo>
                  <a:pt x="7105" y="14732"/>
                </a:lnTo>
                <a:lnTo>
                  <a:pt x="6803" y="14850"/>
                </a:lnTo>
                <a:lnTo>
                  <a:pt x="6501" y="14954"/>
                </a:lnTo>
                <a:lnTo>
                  <a:pt x="6146" y="15033"/>
                </a:lnTo>
                <a:lnTo>
                  <a:pt x="5808" y="15085"/>
                </a:lnTo>
                <a:lnTo>
                  <a:pt x="5506" y="15085"/>
                </a:lnTo>
                <a:lnTo>
                  <a:pt x="5169" y="15059"/>
                </a:lnTo>
                <a:lnTo>
                  <a:pt x="4849" y="15007"/>
                </a:lnTo>
                <a:lnTo>
                  <a:pt x="4582" y="14902"/>
                </a:lnTo>
                <a:lnTo>
                  <a:pt x="4316" y="14784"/>
                </a:lnTo>
                <a:lnTo>
                  <a:pt x="4103" y="14600"/>
                </a:lnTo>
                <a:lnTo>
                  <a:pt x="3907" y="14430"/>
                </a:lnTo>
                <a:lnTo>
                  <a:pt x="3659" y="14299"/>
                </a:lnTo>
                <a:lnTo>
                  <a:pt x="3428" y="14194"/>
                </a:lnTo>
                <a:lnTo>
                  <a:pt x="3179" y="14129"/>
                </a:lnTo>
                <a:lnTo>
                  <a:pt x="2913" y="14102"/>
                </a:lnTo>
                <a:lnTo>
                  <a:pt x="2646" y="14102"/>
                </a:lnTo>
                <a:lnTo>
                  <a:pt x="2362" y="14129"/>
                </a:lnTo>
                <a:lnTo>
                  <a:pt x="2096" y="14168"/>
                </a:lnTo>
                <a:lnTo>
                  <a:pt x="1811" y="14273"/>
                </a:lnTo>
                <a:lnTo>
                  <a:pt x="1545" y="14378"/>
                </a:lnTo>
                <a:lnTo>
                  <a:pt x="1314" y="14496"/>
                </a:lnTo>
                <a:lnTo>
                  <a:pt x="1065" y="14653"/>
                </a:lnTo>
                <a:lnTo>
                  <a:pt x="870" y="14797"/>
                </a:lnTo>
                <a:lnTo>
                  <a:pt x="657" y="14981"/>
                </a:lnTo>
                <a:lnTo>
                  <a:pt x="497" y="15177"/>
                </a:lnTo>
                <a:lnTo>
                  <a:pt x="390" y="15413"/>
                </a:lnTo>
                <a:lnTo>
                  <a:pt x="284" y="15636"/>
                </a:lnTo>
                <a:lnTo>
                  <a:pt x="248" y="15911"/>
                </a:lnTo>
                <a:lnTo>
                  <a:pt x="284" y="16239"/>
                </a:lnTo>
                <a:lnTo>
                  <a:pt x="319" y="16566"/>
                </a:lnTo>
                <a:lnTo>
                  <a:pt x="497" y="17340"/>
                </a:lnTo>
                <a:lnTo>
                  <a:pt x="692" y="18152"/>
                </a:lnTo>
                <a:lnTo>
                  <a:pt x="799" y="18559"/>
                </a:lnTo>
                <a:lnTo>
                  <a:pt x="905" y="18978"/>
                </a:lnTo>
                <a:lnTo>
                  <a:pt x="959" y="19384"/>
                </a:lnTo>
                <a:lnTo>
                  <a:pt x="994" y="19791"/>
                </a:lnTo>
                <a:lnTo>
                  <a:pt x="994" y="20132"/>
                </a:lnTo>
                <a:lnTo>
                  <a:pt x="959" y="20485"/>
                </a:lnTo>
                <a:lnTo>
                  <a:pt x="941" y="20669"/>
                </a:lnTo>
                <a:lnTo>
                  <a:pt x="870" y="20813"/>
                </a:lnTo>
                <a:lnTo>
                  <a:pt x="799" y="20970"/>
                </a:lnTo>
                <a:lnTo>
                  <a:pt x="692" y="21088"/>
                </a:lnTo>
                <a:lnTo>
                  <a:pt x="1474" y="20997"/>
                </a:lnTo>
                <a:lnTo>
                  <a:pt x="2291" y="20866"/>
                </a:lnTo>
                <a:lnTo>
                  <a:pt x="3108" y="20787"/>
                </a:lnTo>
                <a:lnTo>
                  <a:pt x="3907" y="20721"/>
                </a:lnTo>
                <a:lnTo>
                  <a:pt x="4653" y="20695"/>
                </a:lnTo>
                <a:lnTo>
                  <a:pt x="5364" y="20695"/>
                </a:lnTo>
                <a:lnTo>
                  <a:pt x="5701" y="20721"/>
                </a:lnTo>
                <a:lnTo>
                  <a:pt x="6057" y="20761"/>
                </a:lnTo>
                <a:lnTo>
                  <a:pt x="6323" y="20813"/>
                </a:lnTo>
                <a:lnTo>
                  <a:pt x="6625" y="20892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18" name="Puzzle2"/>
          <p:cNvSpPr>
            <a:spLocks noEditPoints="1" noChangeArrowheads="1"/>
          </p:cNvSpPr>
          <p:nvPr/>
        </p:nvSpPr>
        <p:spPr bwMode="auto">
          <a:xfrm>
            <a:off x="4343941" y="3069504"/>
            <a:ext cx="1615707" cy="1112935"/>
          </a:xfrm>
          <a:custGeom>
            <a:avLst/>
            <a:gdLst>
              <a:gd name="T0" fmla="*/ 11 w 21600"/>
              <a:gd name="T1" fmla="*/ 13386 h 21600"/>
              <a:gd name="T2" fmla="*/ 4202 w 21600"/>
              <a:gd name="T3" fmla="*/ 21161 h 21600"/>
              <a:gd name="T4" fmla="*/ 10400 w 21600"/>
              <a:gd name="T5" fmla="*/ 13909 h 21600"/>
              <a:gd name="T6" fmla="*/ 16821 w 21600"/>
              <a:gd name="T7" fmla="*/ 21190 h 21600"/>
              <a:gd name="T8" fmla="*/ 21600 w 21600"/>
              <a:gd name="T9" fmla="*/ 15083 h 21600"/>
              <a:gd name="T10" fmla="*/ 16889 w 21600"/>
              <a:gd name="T11" fmla="*/ 5739 h 21600"/>
              <a:gd name="T12" fmla="*/ 10800 w 21600"/>
              <a:gd name="T13" fmla="*/ 28 h 21600"/>
              <a:gd name="T14" fmla="*/ 4202 w 21600"/>
              <a:gd name="T15" fmla="*/ 5894 h 21600"/>
              <a:gd name="T16" fmla="*/ 5388 w 21600"/>
              <a:gd name="T17" fmla="*/ 6742 h 21600"/>
              <a:gd name="T18" fmla="*/ 16177 w 21600"/>
              <a:gd name="T19" fmla="*/ 20441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4247" y="12354"/>
                </a:moveTo>
                <a:lnTo>
                  <a:pt x="4134" y="12468"/>
                </a:lnTo>
                <a:lnTo>
                  <a:pt x="4010" y="12581"/>
                </a:lnTo>
                <a:lnTo>
                  <a:pt x="3897" y="12637"/>
                </a:lnTo>
                <a:lnTo>
                  <a:pt x="3773" y="12694"/>
                </a:lnTo>
                <a:lnTo>
                  <a:pt x="3637" y="12694"/>
                </a:lnTo>
                <a:lnTo>
                  <a:pt x="3524" y="12694"/>
                </a:lnTo>
                <a:lnTo>
                  <a:pt x="3400" y="12665"/>
                </a:lnTo>
                <a:lnTo>
                  <a:pt x="3287" y="12609"/>
                </a:lnTo>
                <a:lnTo>
                  <a:pt x="3027" y="12496"/>
                </a:lnTo>
                <a:lnTo>
                  <a:pt x="2790" y="12340"/>
                </a:lnTo>
                <a:lnTo>
                  <a:pt x="2530" y="12142"/>
                </a:lnTo>
                <a:lnTo>
                  <a:pt x="2293" y="11987"/>
                </a:lnTo>
                <a:lnTo>
                  <a:pt x="2033" y="11817"/>
                </a:lnTo>
                <a:lnTo>
                  <a:pt x="1773" y="11676"/>
                </a:lnTo>
                <a:lnTo>
                  <a:pt x="1638" y="11662"/>
                </a:lnTo>
                <a:lnTo>
                  <a:pt x="1513" y="11634"/>
                </a:lnTo>
                <a:lnTo>
                  <a:pt x="1378" y="11634"/>
                </a:lnTo>
                <a:lnTo>
                  <a:pt x="1253" y="11634"/>
                </a:lnTo>
                <a:lnTo>
                  <a:pt x="1118" y="11662"/>
                </a:lnTo>
                <a:lnTo>
                  <a:pt x="971" y="11732"/>
                </a:lnTo>
                <a:lnTo>
                  <a:pt x="835" y="11817"/>
                </a:lnTo>
                <a:lnTo>
                  <a:pt x="711" y="11959"/>
                </a:lnTo>
                <a:lnTo>
                  <a:pt x="553" y="12086"/>
                </a:lnTo>
                <a:lnTo>
                  <a:pt x="429" y="12284"/>
                </a:lnTo>
                <a:lnTo>
                  <a:pt x="271" y="12524"/>
                </a:lnTo>
                <a:lnTo>
                  <a:pt x="146" y="12793"/>
                </a:lnTo>
                <a:lnTo>
                  <a:pt x="79" y="12962"/>
                </a:lnTo>
                <a:lnTo>
                  <a:pt x="33" y="13146"/>
                </a:lnTo>
                <a:lnTo>
                  <a:pt x="11" y="13386"/>
                </a:lnTo>
                <a:lnTo>
                  <a:pt x="11" y="13641"/>
                </a:lnTo>
                <a:lnTo>
                  <a:pt x="33" y="13881"/>
                </a:lnTo>
                <a:lnTo>
                  <a:pt x="101" y="14150"/>
                </a:lnTo>
                <a:lnTo>
                  <a:pt x="192" y="14404"/>
                </a:lnTo>
                <a:lnTo>
                  <a:pt x="293" y="14645"/>
                </a:lnTo>
                <a:lnTo>
                  <a:pt x="451" y="14857"/>
                </a:lnTo>
                <a:lnTo>
                  <a:pt x="621" y="15054"/>
                </a:lnTo>
                <a:lnTo>
                  <a:pt x="734" y="15125"/>
                </a:lnTo>
                <a:lnTo>
                  <a:pt x="835" y="15210"/>
                </a:lnTo>
                <a:lnTo>
                  <a:pt x="948" y="15267"/>
                </a:lnTo>
                <a:lnTo>
                  <a:pt x="1084" y="15323"/>
                </a:lnTo>
                <a:lnTo>
                  <a:pt x="1208" y="15351"/>
                </a:lnTo>
                <a:lnTo>
                  <a:pt x="1355" y="15380"/>
                </a:lnTo>
                <a:lnTo>
                  <a:pt x="1513" y="15380"/>
                </a:lnTo>
                <a:lnTo>
                  <a:pt x="1683" y="15380"/>
                </a:lnTo>
                <a:lnTo>
                  <a:pt x="1864" y="15351"/>
                </a:lnTo>
                <a:lnTo>
                  <a:pt x="2033" y="15323"/>
                </a:lnTo>
                <a:lnTo>
                  <a:pt x="2225" y="15238"/>
                </a:lnTo>
                <a:lnTo>
                  <a:pt x="2428" y="15153"/>
                </a:lnTo>
                <a:lnTo>
                  <a:pt x="2745" y="15026"/>
                </a:lnTo>
                <a:lnTo>
                  <a:pt x="3005" y="14913"/>
                </a:lnTo>
                <a:lnTo>
                  <a:pt x="3264" y="14828"/>
                </a:lnTo>
                <a:lnTo>
                  <a:pt x="3513" y="14800"/>
                </a:lnTo>
                <a:lnTo>
                  <a:pt x="3615" y="14828"/>
                </a:lnTo>
                <a:lnTo>
                  <a:pt x="3728" y="14857"/>
                </a:lnTo>
                <a:lnTo>
                  <a:pt x="3807" y="14913"/>
                </a:lnTo>
                <a:lnTo>
                  <a:pt x="3920" y="14998"/>
                </a:lnTo>
                <a:lnTo>
                  <a:pt x="4010" y="15097"/>
                </a:lnTo>
                <a:lnTo>
                  <a:pt x="4089" y="15238"/>
                </a:lnTo>
                <a:lnTo>
                  <a:pt x="4179" y="15408"/>
                </a:lnTo>
                <a:lnTo>
                  <a:pt x="4247" y="15620"/>
                </a:lnTo>
                <a:lnTo>
                  <a:pt x="4326" y="15860"/>
                </a:lnTo>
                <a:lnTo>
                  <a:pt x="4394" y="16129"/>
                </a:lnTo>
                <a:lnTo>
                  <a:pt x="4439" y="16440"/>
                </a:lnTo>
                <a:lnTo>
                  <a:pt x="4507" y="16737"/>
                </a:lnTo>
                <a:lnTo>
                  <a:pt x="4552" y="17090"/>
                </a:lnTo>
                <a:lnTo>
                  <a:pt x="4575" y="17443"/>
                </a:lnTo>
                <a:lnTo>
                  <a:pt x="4586" y="17825"/>
                </a:lnTo>
                <a:lnTo>
                  <a:pt x="4586" y="18193"/>
                </a:lnTo>
                <a:lnTo>
                  <a:pt x="4586" y="18574"/>
                </a:lnTo>
                <a:lnTo>
                  <a:pt x="4586" y="18984"/>
                </a:lnTo>
                <a:lnTo>
                  <a:pt x="4552" y="19366"/>
                </a:lnTo>
                <a:lnTo>
                  <a:pt x="4507" y="19748"/>
                </a:lnTo>
                <a:lnTo>
                  <a:pt x="4462" y="20129"/>
                </a:lnTo>
                <a:lnTo>
                  <a:pt x="4371" y="20483"/>
                </a:lnTo>
                <a:lnTo>
                  <a:pt x="4292" y="20836"/>
                </a:lnTo>
                <a:lnTo>
                  <a:pt x="4202" y="21161"/>
                </a:lnTo>
                <a:lnTo>
                  <a:pt x="4744" y="21161"/>
                </a:lnTo>
                <a:lnTo>
                  <a:pt x="5264" y="21161"/>
                </a:lnTo>
                <a:lnTo>
                  <a:pt x="5784" y="21161"/>
                </a:lnTo>
                <a:lnTo>
                  <a:pt x="6235" y="21161"/>
                </a:lnTo>
                <a:lnTo>
                  <a:pt x="6676" y="21161"/>
                </a:lnTo>
                <a:lnTo>
                  <a:pt x="7060" y="21161"/>
                </a:lnTo>
                <a:lnTo>
                  <a:pt x="7410" y="21161"/>
                </a:lnTo>
                <a:lnTo>
                  <a:pt x="7670" y="21161"/>
                </a:lnTo>
                <a:lnTo>
                  <a:pt x="8020" y="21020"/>
                </a:lnTo>
                <a:lnTo>
                  <a:pt x="8303" y="20893"/>
                </a:lnTo>
                <a:lnTo>
                  <a:pt x="8563" y="20695"/>
                </a:lnTo>
                <a:lnTo>
                  <a:pt x="8800" y="20511"/>
                </a:lnTo>
                <a:lnTo>
                  <a:pt x="8969" y="20285"/>
                </a:lnTo>
                <a:lnTo>
                  <a:pt x="9150" y="20045"/>
                </a:lnTo>
                <a:lnTo>
                  <a:pt x="9252" y="19804"/>
                </a:lnTo>
                <a:lnTo>
                  <a:pt x="9342" y="19550"/>
                </a:lnTo>
                <a:lnTo>
                  <a:pt x="9410" y="19281"/>
                </a:lnTo>
                <a:lnTo>
                  <a:pt x="9433" y="19013"/>
                </a:lnTo>
                <a:lnTo>
                  <a:pt x="9433" y="18744"/>
                </a:lnTo>
                <a:lnTo>
                  <a:pt x="9387" y="18504"/>
                </a:lnTo>
                <a:lnTo>
                  <a:pt x="9320" y="18221"/>
                </a:lnTo>
                <a:lnTo>
                  <a:pt x="9207" y="17981"/>
                </a:lnTo>
                <a:lnTo>
                  <a:pt x="9105" y="17740"/>
                </a:lnTo>
                <a:lnTo>
                  <a:pt x="8924" y="17514"/>
                </a:lnTo>
                <a:lnTo>
                  <a:pt x="8777" y="17274"/>
                </a:lnTo>
                <a:lnTo>
                  <a:pt x="8642" y="17034"/>
                </a:lnTo>
                <a:lnTo>
                  <a:pt x="8563" y="16765"/>
                </a:lnTo>
                <a:lnTo>
                  <a:pt x="8472" y="16468"/>
                </a:lnTo>
                <a:lnTo>
                  <a:pt x="8450" y="16157"/>
                </a:lnTo>
                <a:lnTo>
                  <a:pt x="8450" y="15860"/>
                </a:lnTo>
                <a:lnTo>
                  <a:pt x="8472" y="15563"/>
                </a:lnTo>
                <a:lnTo>
                  <a:pt x="8540" y="15267"/>
                </a:lnTo>
                <a:lnTo>
                  <a:pt x="8642" y="14998"/>
                </a:lnTo>
                <a:lnTo>
                  <a:pt x="8777" y="14729"/>
                </a:lnTo>
                <a:lnTo>
                  <a:pt x="8868" y="14616"/>
                </a:lnTo>
                <a:lnTo>
                  <a:pt x="8969" y="14475"/>
                </a:lnTo>
                <a:lnTo>
                  <a:pt x="9060" y="14376"/>
                </a:lnTo>
                <a:lnTo>
                  <a:pt x="9184" y="14291"/>
                </a:lnTo>
                <a:lnTo>
                  <a:pt x="9297" y="14206"/>
                </a:lnTo>
                <a:lnTo>
                  <a:pt x="9433" y="14121"/>
                </a:lnTo>
                <a:lnTo>
                  <a:pt x="9579" y="14051"/>
                </a:lnTo>
                <a:lnTo>
                  <a:pt x="9726" y="13994"/>
                </a:lnTo>
                <a:lnTo>
                  <a:pt x="9884" y="13938"/>
                </a:lnTo>
                <a:lnTo>
                  <a:pt x="10054" y="13909"/>
                </a:lnTo>
                <a:lnTo>
                  <a:pt x="10257" y="13881"/>
                </a:lnTo>
                <a:lnTo>
                  <a:pt x="10449" y="13881"/>
                </a:lnTo>
                <a:lnTo>
                  <a:pt x="10664" y="13881"/>
                </a:lnTo>
                <a:lnTo>
                  <a:pt x="10856" y="13909"/>
                </a:lnTo>
                <a:lnTo>
                  <a:pt x="11037" y="13966"/>
                </a:lnTo>
                <a:lnTo>
                  <a:pt x="11206" y="14023"/>
                </a:lnTo>
                <a:lnTo>
                  <a:pt x="11353" y="14093"/>
                </a:lnTo>
                <a:lnTo>
                  <a:pt x="11511" y="14178"/>
                </a:lnTo>
                <a:lnTo>
                  <a:pt x="11635" y="14263"/>
                </a:lnTo>
                <a:lnTo>
                  <a:pt x="11748" y="14376"/>
                </a:lnTo>
                <a:lnTo>
                  <a:pt x="11861" y="14475"/>
                </a:lnTo>
                <a:lnTo>
                  <a:pt x="11941" y="14616"/>
                </a:lnTo>
                <a:lnTo>
                  <a:pt x="12031" y="14758"/>
                </a:lnTo>
                <a:lnTo>
                  <a:pt x="12099" y="14885"/>
                </a:lnTo>
                <a:lnTo>
                  <a:pt x="12200" y="15210"/>
                </a:lnTo>
                <a:lnTo>
                  <a:pt x="12268" y="15507"/>
                </a:lnTo>
                <a:lnTo>
                  <a:pt x="12291" y="15832"/>
                </a:lnTo>
                <a:lnTo>
                  <a:pt x="12291" y="16157"/>
                </a:lnTo>
                <a:lnTo>
                  <a:pt x="12246" y="16482"/>
                </a:lnTo>
                <a:lnTo>
                  <a:pt x="12178" y="16807"/>
                </a:lnTo>
                <a:lnTo>
                  <a:pt x="12099" y="17090"/>
                </a:lnTo>
                <a:lnTo>
                  <a:pt x="12008" y="17330"/>
                </a:lnTo>
                <a:lnTo>
                  <a:pt x="11884" y="17542"/>
                </a:lnTo>
                <a:lnTo>
                  <a:pt x="11748" y="17712"/>
                </a:lnTo>
                <a:lnTo>
                  <a:pt x="11613" y="17839"/>
                </a:lnTo>
                <a:lnTo>
                  <a:pt x="11489" y="18037"/>
                </a:lnTo>
                <a:lnTo>
                  <a:pt x="11398" y="18221"/>
                </a:lnTo>
                <a:lnTo>
                  <a:pt x="11319" y="18447"/>
                </a:lnTo>
                <a:lnTo>
                  <a:pt x="11251" y="18659"/>
                </a:lnTo>
                <a:lnTo>
                  <a:pt x="11206" y="18900"/>
                </a:lnTo>
                <a:lnTo>
                  <a:pt x="11184" y="19154"/>
                </a:lnTo>
                <a:lnTo>
                  <a:pt x="11184" y="19423"/>
                </a:lnTo>
                <a:lnTo>
                  <a:pt x="11229" y="19663"/>
                </a:lnTo>
                <a:lnTo>
                  <a:pt x="11297" y="19903"/>
                </a:lnTo>
                <a:lnTo>
                  <a:pt x="11376" y="20158"/>
                </a:lnTo>
                <a:lnTo>
                  <a:pt x="11511" y="20398"/>
                </a:lnTo>
                <a:lnTo>
                  <a:pt x="11681" y="20610"/>
                </a:lnTo>
                <a:lnTo>
                  <a:pt x="11884" y="20808"/>
                </a:lnTo>
                <a:lnTo>
                  <a:pt x="12121" y="20992"/>
                </a:lnTo>
                <a:lnTo>
                  <a:pt x="12404" y="21161"/>
                </a:lnTo>
                <a:lnTo>
                  <a:pt x="12528" y="21190"/>
                </a:lnTo>
                <a:lnTo>
                  <a:pt x="12856" y="21274"/>
                </a:lnTo>
                <a:lnTo>
                  <a:pt x="13330" y="21373"/>
                </a:lnTo>
                <a:lnTo>
                  <a:pt x="13963" y="21486"/>
                </a:lnTo>
                <a:lnTo>
                  <a:pt x="14313" y="21543"/>
                </a:lnTo>
                <a:lnTo>
                  <a:pt x="14652" y="21571"/>
                </a:lnTo>
                <a:lnTo>
                  <a:pt x="15025" y="21600"/>
                </a:lnTo>
                <a:lnTo>
                  <a:pt x="15409" y="21600"/>
                </a:lnTo>
                <a:lnTo>
                  <a:pt x="15782" y="21600"/>
                </a:lnTo>
                <a:lnTo>
                  <a:pt x="16177" y="21571"/>
                </a:lnTo>
                <a:lnTo>
                  <a:pt x="16516" y="21486"/>
                </a:lnTo>
                <a:lnTo>
                  <a:pt x="16889" y="21402"/>
                </a:lnTo>
                <a:lnTo>
                  <a:pt x="16821" y="21190"/>
                </a:lnTo>
                <a:lnTo>
                  <a:pt x="16776" y="20935"/>
                </a:lnTo>
                <a:lnTo>
                  <a:pt x="16742" y="20667"/>
                </a:lnTo>
                <a:lnTo>
                  <a:pt x="16719" y="20370"/>
                </a:lnTo>
                <a:lnTo>
                  <a:pt x="16697" y="19719"/>
                </a:lnTo>
                <a:lnTo>
                  <a:pt x="16697" y="19013"/>
                </a:lnTo>
                <a:lnTo>
                  <a:pt x="16719" y="18306"/>
                </a:lnTo>
                <a:lnTo>
                  <a:pt x="16753" y="17599"/>
                </a:lnTo>
                <a:lnTo>
                  <a:pt x="16821" y="16949"/>
                </a:lnTo>
                <a:lnTo>
                  <a:pt x="16889" y="16383"/>
                </a:lnTo>
                <a:lnTo>
                  <a:pt x="16934" y="16129"/>
                </a:lnTo>
                <a:lnTo>
                  <a:pt x="17002" y="15945"/>
                </a:lnTo>
                <a:lnTo>
                  <a:pt x="17081" y="15790"/>
                </a:lnTo>
                <a:lnTo>
                  <a:pt x="17194" y="15648"/>
                </a:lnTo>
                <a:lnTo>
                  <a:pt x="17318" y="15563"/>
                </a:lnTo>
                <a:lnTo>
                  <a:pt x="17453" y="15507"/>
                </a:lnTo>
                <a:lnTo>
                  <a:pt x="17600" y="15450"/>
                </a:lnTo>
                <a:lnTo>
                  <a:pt x="17758" y="15450"/>
                </a:lnTo>
                <a:lnTo>
                  <a:pt x="17905" y="15479"/>
                </a:lnTo>
                <a:lnTo>
                  <a:pt x="18064" y="15535"/>
                </a:lnTo>
                <a:lnTo>
                  <a:pt x="18233" y="15620"/>
                </a:lnTo>
                <a:lnTo>
                  <a:pt x="18380" y="15733"/>
                </a:lnTo>
                <a:lnTo>
                  <a:pt x="18561" y="15832"/>
                </a:lnTo>
                <a:lnTo>
                  <a:pt x="18707" y="15973"/>
                </a:lnTo>
                <a:lnTo>
                  <a:pt x="18866" y="16129"/>
                </a:lnTo>
                <a:lnTo>
                  <a:pt x="18990" y="16327"/>
                </a:lnTo>
                <a:lnTo>
                  <a:pt x="19125" y="16482"/>
                </a:lnTo>
                <a:lnTo>
                  <a:pt x="19295" y="16624"/>
                </a:lnTo>
                <a:lnTo>
                  <a:pt x="19464" y="16737"/>
                </a:lnTo>
                <a:lnTo>
                  <a:pt x="19668" y="16807"/>
                </a:lnTo>
                <a:lnTo>
                  <a:pt x="19860" y="16836"/>
                </a:lnTo>
                <a:lnTo>
                  <a:pt x="20052" y="16864"/>
                </a:lnTo>
                <a:lnTo>
                  <a:pt x="20266" y="16836"/>
                </a:lnTo>
                <a:lnTo>
                  <a:pt x="20470" y="16793"/>
                </a:lnTo>
                <a:lnTo>
                  <a:pt x="20662" y="16708"/>
                </a:lnTo>
                <a:lnTo>
                  <a:pt x="20854" y="16567"/>
                </a:lnTo>
                <a:lnTo>
                  <a:pt x="21035" y="16412"/>
                </a:lnTo>
                <a:lnTo>
                  <a:pt x="21182" y="16214"/>
                </a:lnTo>
                <a:lnTo>
                  <a:pt x="21340" y="16002"/>
                </a:lnTo>
                <a:lnTo>
                  <a:pt x="21441" y="15733"/>
                </a:lnTo>
                <a:lnTo>
                  <a:pt x="21532" y="15436"/>
                </a:lnTo>
                <a:lnTo>
                  <a:pt x="21600" y="15083"/>
                </a:lnTo>
                <a:lnTo>
                  <a:pt x="21600" y="14885"/>
                </a:lnTo>
                <a:lnTo>
                  <a:pt x="21600" y="14729"/>
                </a:lnTo>
                <a:lnTo>
                  <a:pt x="21600" y="14531"/>
                </a:lnTo>
                <a:lnTo>
                  <a:pt x="21577" y="14376"/>
                </a:lnTo>
                <a:lnTo>
                  <a:pt x="21532" y="14206"/>
                </a:lnTo>
                <a:lnTo>
                  <a:pt x="21487" y="14051"/>
                </a:lnTo>
                <a:lnTo>
                  <a:pt x="21419" y="13909"/>
                </a:lnTo>
                <a:lnTo>
                  <a:pt x="21351" y="13768"/>
                </a:lnTo>
                <a:lnTo>
                  <a:pt x="21204" y="13500"/>
                </a:lnTo>
                <a:lnTo>
                  <a:pt x="21035" y="13287"/>
                </a:lnTo>
                <a:lnTo>
                  <a:pt x="20809" y="13090"/>
                </a:lnTo>
                <a:lnTo>
                  <a:pt x="20594" y="12962"/>
                </a:lnTo>
                <a:lnTo>
                  <a:pt x="20357" y="12821"/>
                </a:lnTo>
                <a:lnTo>
                  <a:pt x="20120" y="12764"/>
                </a:lnTo>
                <a:lnTo>
                  <a:pt x="19882" y="12708"/>
                </a:lnTo>
                <a:lnTo>
                  <a:pt x="19645" y="12736"/>
                </a:lnTo>
                <a:lnTo>
                  <a:pt x="19430" y="12793"/>
                </a:lnTo>
                <a:lnTo>
                  <a:pt x="19227" y="12906"/>
                </a:lnTo>
                <a:lnTo>
                  <a:pt x="19148" y="12962"/>
                </a:lnTo>
                <a:lnTo>
                  <a:pt x="19058" y="13047"/>
                </a:lnTo>
                <a:lnTo>
                  <a:pt x="18990" y="13146"/>
                </a:lnTo>
                <a:lnTo>
                  <a:pt x="18911" y="13259"/>
                </a:lnTo>
                <a:lnTo>
                  <a:pt x="18775" y="13471"/>
                </a:lnTo>
                <a:lnTo>
                  <a:pt x="18628" y="13641"/>
                </a:lnTo>
                <a:lnTo>
                  <a:pt x="18470" y="13740"/>
                </a:lnTo>
                <a:lnTo>
                  <a:pt x="18301" y="13825"/>
                </a:lnTo>
                <a:lnTo>
                  <a:pt x="18143" y="13853"/>
                </a:lnTo>
                <a:lnTo>
                  <a:pt x="17973" y="13881"/>
                </a:lnTo>
                <a:lnTo>
                  <a:pt x="17804" y="13853"/>
                </a:lnTo>
                <a:lnTo>
                  <a:pt x="17646" y="13796"/>
                </a:lnTo>
                <a:lnTo>
                  <a:pt x="17499" y="13726"/>
                </a:lnTo>
                <a:lnTo>
                  <a:pt x="17341" y="13641"/>
                </a:lnTo>
                <a:lnTo>
                  <a:pt x="17216" y="13528"/>
                </a:lnTo>
                <a:lnTo>
                  <a:pt x="17103" y="13386"/>
                </a:lnTo>
                <a:lnTo>
                  <a:pt x="17024" y="13259"/>
                </a:lnTo>
                <a:lnTo>
                  <a:pt x="16934" y="13118"/>
                </a:lnTo>
                <a:lnTo>
                  <a:pt x="16889" y="12991"/>
                </a:lnTo>
                <a:lnTo>
                  <a:pt x="16889" y="12849"/>
                </a:lnTo>
                <a:lnTo>
                  <a:pt x="16889" y="12383"/>
                </a:lnTo>
                <a:lnTo>
                  <a:pt x="16889" y="11662"/>
                </a:lnTo>
                <a:lnTo>
                  <a:pt x="16889" y="10701"/>
                </a:lnTo>
                <a:lnTo>
                  <a:pt x="16889" y="9640"/>
                </a:lnTo>
                <a:lnTo>
                  <a:pt x="16889" y="8566"/>
                </a:lnTo>
                <a:lnTo>
                  <a:pt x="16889" y="7478"/>
                </a:lnTo>
                <a:lnTo>
                  <a:pt x="16889" y="6502"/>
                </a:lnTo>
                <a:lnTo>
                  <a:pt x="16889" y="5739"/>
                </a:lnTo>
                <a:lnTo>
                  <a:pt x="16674" y="5894"/>
                </a:lnTo>
                <a:lnTo>
                  <a:pt x="16414" y="6036"/>
                </a:lnTo>
                <a:lnTo>
                  <a:pt x="16154" y="6177"/>
                </a:lnTo>
                <a:lnTo>
                  <a:pt x="15849" y="6248"/>
                </a:lnTo>
                <a:lnTo>
                  <a:pt x="15544" y="6304"/>
                </a:lnTo>
                <a:lnTo>
                  <a:pt x="15217" y="6332"/>
                </a:lnTo>
                <a:lnTo>
                  <a:pt x="14866" y="6361"/>
                </a:lnTo>
                <a:lnTo>
                  <a:pt x="14550" y="6361"/>
                </a:lnTo>
                <a:lnTo>
                  <a:pt x="14200" y="6332"/>
                </a:lnTo>
                <a:lnTo>
                  <a:pt x="13850" y="6276"/>
                </a:lnTo>
                <a:lnTo>
                  <a:pt x="13522" y="6219"/>
                </a:lnTo>
                <a:lnTo>
                  <a:pt x="13206" y="6149"/>
                </a:lnTo>
                <a:lnTo>
                  <a:pt x="12901" y="6064"/>
                </a:lnTo>
                <a:lnTo>
                  <a:pt x="12618" y="5951"/>
                </a:lnTo>
                <a:lnTo>
                  <a:pt x="12358" y="5838"/>
                </a:lnTo>
                <a:lnTo>
                  <a:pt x="12121" y="5739"/>
                </a:lnTo>
                <a:lnTo>
                  <a:pt x="11941" y="5626"/>
                </a:lnTo>
                <a:lnTo>
                  <a:pt x="11794" y="5513"/>
                </a:lnTo>
                <a:lnTo>
                  <a:pt x="11658" y="5414"/>
                </a:lnTo>
                <a:lnTo>
                  <a:pt x="11556" y="5301"/>
                </a:lnTo>
                <a:lnTo>
                  <a:pt x="11466" y="5187"/>
                </a:lnTo>
                <a:lnTo>
                  <a:pt x="11398" y="5089"/>
                </a:lnTo>
                <a:lnTo>
                  <a:pt x="11376" y="4947"/>
                </a:lnTo>
                <a:lnTo>
                  <a:pt x="11353" y="4834"/>
                </a:lnTo>
                <a:lnTo>
                  <a:pt x="11353" y="4707"/>
                </a:lnTo>
                <a:lnTo>
                  <a:pt x="11376" y="4565"/>
                </a:lnTo>
                <a:lnTo>
                  <a:pt x="11443" y="4410"/>
                </a:lnTo>
                <a:lnTo>
                  <a:pt x="11511" y="4240"/>
                </a:lnTo>
                <a:lnTo>
                  <a:pt x="11703" y="3887"/>
                </a:lnTo>
                <a:lnTo>
                  <a:pt x="11986" y="3505"/>
                </a:lnTo>
                <a:lnTo>
                  <a:pt x="12144" y="3265"/>
                </a:lnTo>
                <a:lnTo>
                  <a:pt x="12246" y="3025"/>
                </a:lnTo>
                <a:lnTo>
                  <a:pt x="12336" y="2756"/>
                </a:lnTo>
                <a:lnTo>
                  <a:pt x="12404" y="2445"/>
                </a:lnTo>
                <a:lnTo>
                  <a:pt x="12438" y="2176"/>
                </a:lnTo>
                <a:lnTo>
                  <a:pt x="12438" y="1880"/>
                </a:lnTo>
                <a:lnTo>
                  <a:pt x="12404" y="1583"/>
                </a:lnTo>
                <a:lnTo>
                  <a:pt x="12336" y="1314"/>
                </a:lnTo>
                <a:lnTo>
                  <a:pt x="12246" y="1046"/>
                </a:lnTo>
                <a:lnTo>
                  <a:pt x="12099" y="791"/>
                </a:lnTo>
                <a:lnTo>
                  <a:pt x="12008" y="692"/>
                </a:lnTo>
                <a:lnTo>
                  <a:pt x="11918" y="579"/>
                </a:lnTo>
                <a:lnTo>
                  <a:pt x="11816" y="466"/>
                </a:lnTo>
                <a:lnTo>
                  <a:pt x="11703" y="381"/>
                </a:lnTo>
                <a:lnTo>
                  <a:pt x="11579" y="310"/>
                </a:lnTo>
                <a:lnTo>
                  <a:pt x="11443" y="226"/>
                </a:lnTo>
                <a:lnTo>
                  <a:pt x="11297" y="169"/>
                </a:lnTo>
                <a:lnTo>
                  <a:pt x="11138" y="113"/>
                </a:lnTo>
                <a:lnTo>
                  <a:pt x="10969" y="56"/>
                </a:lnTo>
                <a:lnTo>
                  <a:pt x="10800" y="28"/>
                </a:lnTo>
                <a:lnTo>
                  <a:pt x="10619" y="28"/>
                </a:lnTo>
                <a:lnTo>
                  <a:pt x="10404" y="28"/>
                </a:lnTo>
                <a:lnTo>
                  <a:pt x="10257" y="28"/>
                </a:lnTo>
                <a:lnTo>
                  <a:pt x="10076" y="56"/>
                </a:lnTo>
                <a:lnTo>
                  <a:pt x="9952" y="84"/>
                </a:lnTo>
                <a:lnTo>
                  <a:pt x="9794" y="141"/>
                </a:lnTo>
                <a:lnTo>
                  <a:pt x="9692" y="226"/>
                </a:lnTo>
                <a:lnTo>
                  <a:pt x="9557" y="282"/>
                </a:lnTo>
                <a:lnTo>
                  <a:pt x="9455" y="381"/>
                </a:lnTo>
                <a:lnTo>
                  <a:pt x="9365" y="466"/>
                </a:lnTo>
                <a:lnTo>
                  <a:pt x="9274" y="579"/>
                </a:lnTo>
                <a:lnTo>
                  <a:pt x="9184" y="692"/>
                </a:lnTo>
                <a:lnTo>
                  <a:pt x="9128" y="791"/>
                </a:lnTo>
                <a:lnTo>
                  <a:pt x="9060" y="932"/>
                </a:lnTo>
                <a:lnTo>
                  <a:pt x="8969" y="1201"/>
                </a:lnTo>
                <a:lnTo>
                  <a:pt x="8913" y="1498"/>
                </a:lnTo>
                <a:lnTo>
                  <a:pt x="8890" y="1795"/>
                </a:lnTo>
                <a:lnTo>
                  <a:pt x="8890" y="2120"/>
                </a:lnTo>
                <a:lnTo>
                  <a:pt x="8913" y="2445"/>
                </a:lnTo>
                <a:lnTo>
                  <a:pt x="8969" y="2756"/>
                </a:lnTo>
                <a:lnTo>
                  <a:pt x="9060" y="3081"/>
                </a:lnTo>
                <a:lnTo>
                  <a:pt x="9173" y="3378"/>
                </a:lnTo>
                <a:lnTo>
                  <a:pt x="9297" y="3647"/>
                </a:lnTo>
                <a:lnTo>
                  <a:pt x="9466" y="3887"/>
                </a:lnTo>
                <a:lnTo>
                  <a:pt x="9579" y="4085"/>
                </a:lnTo>
                <a:lnTo>
                  <a:pt x="9670" y="4269"/>
                </a:lnTo>
                <a:lnTo>
                  <a:pt x="9726" y="4467"/>
                </a:lnTo>
                <a:lnTo>
                  <a:pt x="9771" y="4650"/>
                </a:lnTo>
                <a:lnTo>
                  <a:pt x="9771" y="4834"/>
                </a:lnTo>
                <a:lnTo>
                  <a:pt x="9749" y="5032"/>
                </a:lnTo>
                <a:lnTo>
                  <a:pt x="9715" y="5216"/>
                </a:lnTo>
                <a:lnTo>
                  <a:pt x="9625" y="5385"/>
                </a:lnTo>
                <a:lnTo>
                  <a:pt x="9534" y="5513"/>
                </a:lnTo>
                <a:lnTo>
                  <a:pt x="9410" y="5626"/>
                </a:lnTo>
                <a:lnTo>
                  <a:pt x="9229" y="5710"/>
                </a:lnTo>
                <a:lnTo>
                  <a:pt x="9060" y="5767"/>
                </a:lnTo>
                <a:lnTo>
                  <a:pt x="8845" y="5767"/>
                </a:lnTo>
                <a:lnTo>
                  <a:pt x="8585" y="5739"/>
                </a:lnTo>
                <a:lnTo>
                  <a:pt x="8325" y="5654"/>
                </a:lnTo>
                <a:lnTo>
                  <a:pt x="8020" y="5513"/>
                </a:lnTo>
                <a:lnTo>
                  <a:pt x="7840" y="5442"/>
                </a:lnTo>
                <a:lnTo>
                  <a:pt x="7648" y="5385"/>
                </a:lnTo>
                <a:lnTo>
                  <a:pt x="7433" y="5329"/>
                </a:lnTo>
                <a:lnTo>
                  <a:pt x="7241" y="5301"/>
                </a:lnTo>
                <a:lnTo>
                  <a:pt x="6755" y="5301"/>
                </a:lnTo>
                <a:lnTo>
                  <a:pt x="6281" y="5329"/>
                </a:lnTo>
                <a:lnTo>
                  <a:pt x="5784" y="5385"/>
                </a:lnTo>
                <a:lnTo>
                  <a:pt x="5264" y="5498"/>
                </a:lnTo>
                <a:lnTo>
                  <a:pt x="4744" y="5597"/>
                </a:lnTo>
                <a:lnTo>
                  <a:pt x="4247" y="5739"/>
                </a:lnTo>
                <a:lnTo>
                  <a:pt x="4202" y="5894"/>
                </a:lnTo>
                <a:lnTo>
                  <a:pt x="4202" y="6191"/>
                </a:lnTo>
                <a:lnTo>
                  <a:pt x="4202" y="6545"/>
                </a:lnTo>
                <a:lnTo>
                  <a:pt x="4225" y="6954"/>
                </a:lnTo>
                <a:lnTo>
                  <a:pt x="4315" y="7930"/>
                </a:lnTo>
                <a:lnTo>
                  <a:pt x="4394" y="9018"/>
                </a:lnTo>
                <a:lnTo>
                  <a:pt x="4439" y="9570"/>
                </a:lnTo>
                <a:lnTo>
                  <a:pt x="4462" y="10107"/>
                </a:lnTo>
                <a:lnTo>
                  <a:pt x="4484" y="10630"/>
                </a:lnTo>
                <a:lnTo>
                  <a:pt x="4507" y="11082"/>
                </a:lnTo>
                <a:lnTo>
                  <a:pt x="4484" y="11520"/>
                </a:lnTo>
                <a:lnTo>
                  <a:pt x="4439" y="11874"/>
                </a:lnTo>
                <a:lnTo>
                  <a:pt x="4394" y="12029"/>
                </a:lnTo>
                <a:lnTo>
                  <a:pt x="4349" y="12171"/>
                </a:lnTo>
                <a:lnTo>
                  <a:pt x="4315" y="12284"/>
                </a:lnTo>
                <a:lnTo>
                  <a:pt x="4247" y="12354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19" name="Puzzle4"/>
          <p:cNvSpPr>
            <a:spLocks noEditPoints="1" noChangeArrowheads="1"/>
          </p:cNvSpPr>
          <p:nvPr/>
        </p:nvSpPr>
        <p:spPr bwMode="auto">
          <a:xfrm>
            <a:off x="3718741" y="3055785"/>
            <a:ext cx="974150" cy="1422845"/>
          </a:xfrm>
          <a:custGeom>
            <a:avLst/>
            <a:gdLst>
              <a:gd name="T0" fmla="*/ 8307 w 21600"/>
              <a:gd name="T1" fmla="*/ 11593 h 21600"/>
              <a:gd name="T2" fmla="*/ 453 w 21600"/>
              <a:gd name="T3" fmla="*/ 16938 h 21600"/>
              <a:gd name="T4" fmla="*/ 11500 w 21600"/>
              <a:gd name="T5" fmla="*/ 21600 h 21600"/>
              <a:gd name="T6" fmla="*/ 20920 w 21600"/>
              <a:gd name="T7" fmla="*/ 16751 h 21600"/>
              <a:gd name="T8" fmla="*/ 13972 w 21600"/>
              <a:gd name="T9" fmla="*/ 10888 h 21600"/>
              <a:gd name="T10" fmla="*/ 21033 w 21600"/>
              <a:gd name="T11" fmla="*/ 4716 h 21600"/>
              <a:gd name="T12" fmla="*/ 11102 w 21600"/>
              <a:gd name="T13" fmla="*/ 11 h 21600"/>
              <a:gd name="T14" fmla="*/ 453 w 21600"/>
              <a:gd name="T15" fmla="*/ 4716 h 21600"/>
              <a:gd name="T16" fmla="*/ 2076 w 21600"/>
              <a:gd name="T17" fmla="*/ 5664 h 21600"/>
              <a:gd name="T18" fmla="*/ 20203 w 21600"/>
              <a:gd name="T19" fmla="*/ 1598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3813" y="10590"/>
                </a:moveTo>
                <a:lnTo>
                  <a:pt x="3927" y="10513"/>
                </a:lnTo>
                <a:lnTo>
                  <a:pt x="4078" y="10425"/>
                </a:lnTo>
                <a:lnTo>
                  <a:pt x="4210" y="10359"/>
                </a:lnTo>
                <a:lnTo>
                  <a:pt x="4361" y="10315"/>
                </a:lnTo>
                <a:lnTo>
                  <a:pt x="4682" y="10237"/>
                </a:lnTo>
                <a:lnTo>
                  <a:pt x="5041" y="10193"/>
                </a:lnTo>
                <a:lnTo>
                  <a:pt x="5456" y="10171"/>
                </a:lnTo>
                <a:lnTo>
                  <a:pt x="5853" y="10193"/>
                </a:lnTo>
                <a:lnTo>
                  <a:pt x="6249" y="10260"/>
                </a:lnTo>
                <a:lnTo>
                  <a:pt x="6646" y="10337"/>
                </a:lnTo>
                <a:lnTo>
                  <a:pt x="7004" y="10469"/>
                </a:lnTo>
                <a:lnTo>
                  <a:pt x="7363" y="10612"/>
                </a:lnTo>
                <a:lnTo>
                  <a:pt x="7665" y="10788"/>
                </a:lnTo>
                <a:lnTo>
                  <a:pt x="7911" y="10998"/>
                </a:lnTo>
                <a:lnTo>
                  <a:pt x="8024" y="11097"/>
                </a:lnTo>
                <a:lnTo>
                  <a:pt x="8137" y="11207"/>
                </a:lnTo>
                <a:lnTo>
                  <a:pt x="8194" y="11340"/>
                </a:lnTo>
                <a:lnTo>
                  <a:pt x="8269" y="11461"/>
                </a:lnTo>
                <a:lnTo>
                  <a:pt x="8307" y="11593"/>
                </a:lnTo>
                <a:lnTo>
                  <a:pt x="8307" y="11714"/>
                </a:lnTo>
                <a:lnTo>
                  <a:pt x="8307" y="11868"/>
                </a:lnTo>
                <a:lnTo>
                  <a:pt x="8307" y="12012"/>
                </a:lnTo>
                <a:lnTo>
                  <a:pt x="8194" y="12265"/>
                </a:lnTo>
                <a:lnTo>
                  <a:pt x="8062" y="12519"/>
                </a:lnTo>
                <a:lnTo>
                  <a:pt x="7873" y="12706"/>
                </a:lnTo>
                <a:lnTo>
                  <a:pt x="7627" y="12904"/>
                </a:lnTo>
                <a:lnTo>
                  <a:pt x="7363" y="13048"/>
                </a:lnTo>
                <a:lnTo>
                  <a:pt x="7080" y="13180"/>
                </a:lnTo>
                <a:lnTo>
                  <a:pt x="6759" y="13257"/>
                </a:lnTo>
                <a:lnTo>
                  <a:pt x="6419" y="13345"/>
                </a:lnTo>
                <a:lnTo>
                  <a:pt x="6098" y="13389"/>
                </a:lnTo>
                <a:lnTo>
                  <a:pt x="5739" y="13389"/>
                </a:lnTo>
                <a:lnTo>
                  <a:pt x="5418" y="13389"/>
                </a:lnTo>
                <a:lnTo>
                  <a:pt x="5079" y="13345"/>
                </a:lnTo>
                <a:lnTo>
                  <a:pt x="4758" y="13301"/>
                </a:lnTo>
                <a:lnTo>
                  <a:pt x="4474" y="13213"/>
                </a:lnTo>
                <a:lnTo>
                  <a:pt x="4172" y="13114"/>
                </a:lnTo>
                <a:lnTo>
                  <a:pt x="3965" y="12982"/>
                </a:lnTo>
                <a:lnTo>
                  <a:pt x="3738" y="12838"/>
                </a:lnTo>
                <a:lnTo>
                  <a:pt x="3493" y="12706"/>
                </a:lnTo>
                <a:lnTo>
                  <a:pt x="3228" y="12607"/>
                </a:lnTo>
                <a:lnTo>
                  <a:pt x="2945" y="12519"/>
                </a:lnTo>
                <a:lnTo>
                  <a:pt x="2700" y="12431"/>
                </a:lnTo>
                <a:lnTo>
                  <a:pt x="2397" y="12375"/>
                </a:lnTo>
                <a:lnTo>
                  <a:pt x="2152" y="12331"/>
                </a:lnTo>
                <a:lnTo>
                  <a:pt x="1888" y="12309"/>
                </a:lnTo>
                <a:lnTo>
                  <a:pt x="1642" y="12309"/>
                </a:lnTo>
                <a:lnTo>
                  <a:pt x="1397" y="12331"/>
                </a:lnTo>
                <a:lnTo>
                  <a:pt x="1170" y="12397"/>
                </a:lnTo>
                <a:lnTo>
                  <a:pt x="962" y="12453"/>
                </a:lnTo>
                <a:lnTo>
                  <a:pt x="774" y="12563"/>
                </a:lnTo>
                <a:lnTo>
                  <a:pt x="623" y="12684"/>
                </a:lnTo>
                <a:lnTo>
                  <a:pt x="528" y="12838"/>
                </a:lnTo>
                <a:lnTo>
                  <a:pt x="453" y="13026"/>
                </a:lnTo>
                <a:lnTo>
                  <a:pt x="339" y="13477"/>
                </a:lnTo>
                <a:lnTo>
                  <a:pt x="226" y="13984"/>
                </a:lnTo>
                <a:lnTo>
                  <a:pt x="151" y="14535"/>
                </a:lnTo>
                <a:lnTo>
                  <a:pt x="113" y="15075"/>
                </a:lnTo>
                <a:lnTo>
                  <a:pt x="113" y="15626"/>
                </a:lnTo>
                <a:lnTo>
                  <a:pt x="151" y="16133"/>
                </a:lnTo>
                <a:lnTo>
                  <a:pt x="188" y="16376"/>
                </a:lnTo>
                <a:lnTo>
                  <a:pt x="264" y="16585"/>
                </a:lnTo>
                <a:lnTo>
                  <a:pt x="339" y="16773"/>
                </a:lnTo>
                <a:lnTo>
                  <a:pt x="453" y="16938"/>
                </a:lnTo>
                <a:lnTo>
                  <a:pt x="1095" y="16883"/>
                </a:lnTo>
                <a:lnTo>
                  <a:pt x="1963" y="16795"/>
                </a:lnTo>
                <a:lnTo>
                  <a:pt x="2945" y="16751"/>
                </a:lnTo>
                <a:lnTo>
                  <a:pt x="3965" y="16706"/>
                </a:lnTo>
                <a:lnTo>
                  <a:pt x="5022" y="16684"/>
                </a:lnTo>
                <a:lnTo>
                  <a:pt x="5947" y="16684"/>
                </a:lnTo>
                <a:lnTo>
                  <a:pt x="6759" y="16706"/>
                </a:lnTo>
                <a:lnTo>
                  <a:pt x="7363" y="16751"/>
                </a:lnTo>
                <a:lnTo>
                  <a:pt x="7948" y="16839"/>
                </a:lnTo>
                <a:lnTo>
                  <a:pt x="8458" y="16916"/>
                </a:lnTo>
                <a:lnTo>
                  <a:pt x="8893" y="17026"/>
                </a:lnTo>
                <a:lnTo>
                  <a:pt x="9289" y="17158"/>
                </a:lnTo>
                <a:lnTo>
                  <a:pt x="9572" y="17280"/>
                </a:lnTo>
                <a:lnTo>
                  <a:pt x="9799" y="17412"/>
                </a:lnTo>
                <a:lnTo>
                  <a:pt x="9969" y="17555"/>
                </a:lnTo>
                <a:lnTo>
                  <a:pt x="10120" y="17687"/>
                </a:lnTo>
                <a:lnTo>
                  <a:pt x="10158" y="17831"/>
                </a:lnTo>
                <a:lnTo>
                  <a:pt x="10195" y="17974"/>
                </a:lnTo>
                <a:lnTo>
                  <a:pt x="10158" y="18128"/>
                </a:lnTo>
                <a:lnTo>
                  <a:pt x="10082" y="18271"/>
                </a:lnTo>
                <a:lnTo>
                  <a:pt x="9969" y="18426"/>
                </a:lnTo>
                <a:lnTo>
                  <a:pt x="9837" y="18569"/>
                </a:lnTo>
                <a:lnTo>
                  <a:pt x="9648" y="18701"/>
                </a:lnTo>
                <a:lnTo>
                  <a:pt x="9440" y="18822"/>
                </a:lnTo>
                <a:lnTo>
                  <a:pt x="9213" y="18999"/>
                </a:lnTo>
                <a:lnTo>
                  <a:pt x="9044" y="19186"/>
                </a:lnTo>
                <a:lnTo>
                  <a:pt x="8893" y="19395"/>
                </a:lnTo>
                <a:lnTo>
                  <a:pt x="8817" y="19627"/>
                </a:lnTo>
                <a:lnTo>
                  <a:pt x="8779" y="19858"/>
                </a:lnTo>
                <a:lnTo>
                  <a:pt x="8779" y="20112"/>
                </a:lnTo>
                <a:lnTo>
                  <a:pt x="8855" y="20354"/>
                </a:lnTo>
                <a:lnTo>
                  <a:pt x="8968" y="20586"/>
                </a:lnTo>
                <a:lnTo>
                  <a:pt x="9138" y="20817"/>
                </a:lnTo>
                <a:lnTo>
                  <a:pt x="9365" y="21026"/>
                </a:lnTo>
                <a:lnTo>
                  <a:pt x="9610" y="21192"/>
                </a:lnTo>
                <a:lnTo>
                  <a:pt x="9950" y="21368"/>
                </a:lnTo>
                <a:lnTo>
                  <a:pt x="10120" y="21445"/>
                </a:lnTo>
                <a:lnTo>
                  <a:pt x="10346" y="21511"/>
                </a:lnTo>
                <a:lnTo>
                  <a:pt x="10516" y="21555"/>
                </a:lnTo>
                <a:lnTo>
                  <a:pt x="10743" y="21600"/>
                </a:lnTo>
                <a:lnTo>
                  <a:pt x="10988" y="21644"/>
                </a:lnTo>
                <a:lnTo>
                  <a:pt x="11215" y="21666"/>
                </a:lnTo>
                <a:lnTo>
                  <a:pt x="11498" y="21666"/>
                </a:lnTo>
                <a:lnTo>
                  <a:pt x="11762" y="21666"/>
                </a:lnTo>
                <a:lnTo>
                  <a:pt x="12253" y="21644"/>
                </a:lnTo>
                <a:lnTo>
                  <a:pt x="12763" y="21577"/>
                </a:lnTo>
                <a:lnTo>
                  <a:pt x="13197" y="21467"/>
                </a:lnTo>
                <a:lnTo>
                  <a:pt x="13556" y="21346"/>
                </a:lnTo>
                <a:lnTo>
                  <a:pt x="13896" y="21192"/>
                </a:lnTo>
                <a:lnTo>
                  <a:pt x="14179" y="21026"/>
                </a:lnTo>
                <a:lnTo>
                  <a:pt x="14444" y="20839"/>
                </a:lnTo>
                <a:lnTo>
                  <a:pt x="14576" y="20641"/>
                </a:lnTo>
                <a:lnTo>
                  <a:pt x="14727" y="20431"/>
                </a:lnTo>
                <a:lnTo>
                  <a:pt x="14765" y="20200"/>
                </a:lnTo>
                <a:lnTo>
                  <a:pt x="14802" y="19991"/>
                </a:lnTo>
                <a:lnTo>
                  <a:pt x="14727" y="19759"/>
                </a:lnTo>
                <a:lnTo>
                  <a:pt x="14613" y="19550"/>
                </a:lnTo>
                <a:lnTo>
                  <a:pt x="14444" y="19307"/>
                </a:lnTo>
                <a:lnTo>
                  <a:pt x="14217" y="19098"/>
                </a:lnTo>
                <a:lnTo>
                  <a:pt x="13934" y="18911"/>
                </a:lnTo>
                <a:lnTo>
                  <a:pt x="13669" y="18745"/>
                </a:lnTo>
                <a:lnTo>
                  <a:pt x="13462" y="18547"/>
                </a:lnTo>
                <a:lnTo>
                  <a:pt x="13311" y="18337"/>
                </a:lnTo>
                <a:lnTo>
                  <a:pt x="13197" y="18150"/>
                </a:lnTo>
                <a:lnTo>
                  <a:pt x="13122" y="17941"/>
                </a:lnTo>
                <a:lnTo>
                  <a:pt x="13122" y="17720"/>
                </a:lnTo>
                <a:lnTo>
                  <a:pt x="13122" y="17533"/>
                </a:lnTo>
                <a:lnTo>
                  <a:pt x="13197" y="17346"/>
                </a:lnTo>
                <a:lnTo>
                  <a:pt x="13273" y="17158"/>
                </a:lnTo>
                <a:lnTo>
                  <a:pt x="13386" y="16982"/>
                </a:lnTo>
                <a:lnTo>
                  <a:pt x="13537" y="16839"/>
                </a:lnTo>
                <a:lnTo>
                  <a:pt x="13707" y="16706"/>
                </a:lnTo>
                <a:lnTo>
                  <a:pt x="13896" y="16607"/>
                </a:lnTo>
                <a:lnTo>
                  <a:pt x="14104" y="16519"/>
                </a:lnTo>
                <a:lnTo>
                  <a:pt x="14330" y="16453"/>
                </a:lnTo>
                <a:lnTo>
                  <a:pt x="14538" y="16431"/>
                </a:lnTo>
                <a:lnTo>
                  <a:pt x="14897" y="16453"/>
                </a:lnTo>
                <a:lnTo>
                  <a:pt x="15406" y="16497"/>
                </a:lnTo>
                <a:lnTo>
                  <a:pt x="16105" y="16541"/>
                </a:lnTo>
                <a:lnTo>
                  <a:pt x="16898" y="16607"/>
                </a:lnTo>
                <a:lnTo>
                  <a:pt x="17804" y="16651"/>
                </a:lnTo>
                <a:lnTo>
                  <a:pt x="18786" y="16684"/>
                </a:lnTo>
                <a:lnTo>
                  <a:pt x="19844" y="16728"/>
                </a:lnTo>
                <a:lnTo>
                  <a:pt x="20920" y="16751"/>
                </a:lnTo>
                <a:lnTo>
                  <a:pt x="21109" y="16497"/>
                </a:lnTo>
                <a:lnTo>
                  <a:pt x="21241" y="16222"/>
                </a:lnTo>
                <a:lnTo>
                  <a:pt x="21392" y="15946"/>
                </a:lnTo>
                <a:lnTo>
                  <a:pt x="21467" y="15648"/>
                </a:lnTo>
                <a:lnTo>
                  <a:pt x="21543" y="15351"/>
                </a:lnTo>
                <a:lnTo>
                  <a:pt x="21618" y="15042"/>
                </a:lnTo>
                <a:lnTo>
                  <a:pt x="21618" y="14745"/>
                </a:lnTo>
                <a:lnTo>
                  <a:pt x="21618" y="14447"/>
                </a:lnTo>
                <a:lnTo>
                  <a:pt x="21618" y="14150"/>
                </a:lnTo>
                <a:lnTo>
                  <a:pt x="21581" y="13852"/>
                </a:lnTo>
                <a:lnTo>
                  <a:pt x="21505" y="13577"/>
                </a:lnTo>
                <a:lnTo>
                  <a:pt x="21430" y="13301"/>
                </a:lnTo>
                <a:lnTo>
                  <a:pt x="21354" y="13048"/>
                </a:lnTo>
                <a:lnTo>
                  <a:pt x="21241" y="12816"/>
                </a:lnTo>
                <a:lnTo>
                  <a:pt x="21146" y="12607"/>
                </a:lnTo>
                <a:lnTo>
                  <a:pt x="21033" y="12431"/>
                </a:lnTo>
                <a:lnTo>
                  <a:pt x="20920" y="12265"/>
                </a:lnTo>
                <a:lnTo>
                  <a:pt x="20769" y="12144"/>
                </a:lnTo>
                <a:lnTo>
                  <a:pt x="20637" y="12034"/>
                </a:lnTo>
                <a:lnTo>
                  <a:pt x="20486" y="11946"/>
                </a:lnTo>
                <a:lnTo>
                  <a:pt x="20297" y="11891"/>
                </a:lnTo>
                <a:lnTo>
                  <a:pt x="20165" y="11846"/>
                </a:lnTo>
                <a:lnTo>
                  <a:pt x="19976" y="11824"/>
                </a:lnTo>
                <a:lnTo>
                  <a:pt x="19806" y="11802"/>
                </a:lnTo>
                <a:lnTo>
                  <a:pt x="19390" y="11824"/>
                </a:lnTo>
                <a:lnTo>
                  <a:pt x="18956" y="11891"/>
                </a:lnTo>
                <a:lnTo>
                  <a:pt x="18503" y="11968"/>
                </a:lnTo>
                <a:lnTo>
                  <a:pt x="17993" y="12078"/>
                </a:lnTo>
                <a:lnTo>
                  <a:pt x="17653" y="12144"/>
                </a:lnTo>
                <a:lnTo>
                  <a:pt x="17332" y="12199"/>
                </a:lnTo>
                <a:lnTo>
                  <a:pt x="17049" y="12221"/>
                </a:lnTo>
                <a:lnTo>
                  <a:pt x="16747" y="12243"/>
                </a:lnTo>
                <a:lnTo>
                  <a:pt x="16464" y="12243"/>
                </a:lnTo>
                <a:lnTo>
                  <a:pt x="16218" y="12243"/>
                </a:lnTo>
                <a:lnTo>
                  <a:pt x="15992" y="12221"/>
                </a:lnTo>
                <a:lnTo>
                  <a:pt x="15746" y="12199"/>
                </a:lnTo>
                <a:lnTo>
                  <a:pt x="15520" y="12155"/>
                </a:lnTo>
                <a:lnTo>
                  <a:pt x="15350" y="12122"/>
                </a:lnTo>
                <a:lnTo>
                  <a:pt x="15161" y="12056"/>
                </a:lnTo>
                <a:lnTo>
                  <a:pt x="14972" y="11990"/>
                </a:lnTo>
                <a:lnTo>
                  <a:pt x="14689" y="11846"/>
                </a:lnTo>
                <a:lnTo>
                  <a:pt x="14444" y="11670"/>
                </a:lnTo>
                <a:lnTo>
                  <a:pt x="14255" y="11483"/>
                </a:lnTo>
                <a:lnTo>
                  <a:pt x="14104" y="11295"/>
                </a:lnTo>
                <a:lnTo>
                  <a:pt x="14028" y="11086"/>
                </a:lnTo>
                <a:lnTo>
                  <a:pt x="13972" y="10888"/>
                </a:lnTo>
                <a:lnTo>
                  <a:pt x="13972" y="10700"/>
                </a:lnTo>
                <a:lnTo>
                  <a:pt x="14009" y="10513"/>
                </a:lnTo>
                <a:lnTo>
                  <a:pt x="14066" y="10359"/>
                </a:lnTo>
                <a:lnTo>
                  <a:pt x="14179" y="10215"/>
                </a:lnTo>
                <a:lnTo>
                  <a:pt x="14406" y="10006"/>
                </a:lnTo>
                <a:lnTo>
                  <a:pt x="14651" y="9830"/>
                </a:lnTo>
                <a:lnTo>
                  <a:pt x="14878" y="9686"/>
                </a:lnTo>
                <a:lnTo>
                  <a:pt x="15123" y="9554"/>
                </a:lnTo>
                <a:lnTo>
                  <a:pt x="15350" y="9477"/>
                </a:lnTo>
                <a:lnTo>
                  <a:pt x="15558" y="9411"/>
                </a:lnTo>
                <a:lnTo>
                  <a:pt x="15803" y="9345"/>
                </a:lnTo>
                <a:lnTo>
                  <a:pt x="16030" y="9323"/>
                </a:lnTo>
                <a:lnTo>
                  <a:pt x="16256" y="9301"/>
                </a:lnTo>
                <a:lnTo>
                  <a:pt x="16464" y="9323"/>
                </a:lnTo>
                <a:lnTo>
                  <a:pt x="16690" y="9345"/>
                </a:lnTo>
                <a:lnTo>
                  <a:pt x="16898" y="9367"/>
                </a:lnTo>
                <a:lnTo>
                  <a:pt x="17332" y="9477"/>
                </a:lnTo>
                <a:lnTo>
                  <a:pt x="17767" y="9598"/>
                </a:lnTo>
                <a:lnTo>
                  <a:pt x="18163" y="9731"/>
                </a:lnTo>
                <a:lnTo>
                  <a:pt x="18597" y="9874"/>
                </a:lnTo>
                <a:lnTo>
                  <a:pt x="18994" y="10006"/>
                </a:lnTo>
                <a:lnTo>
                  <a:pt x="19428" y="10083"/>
                </a:lnTo>
                <a:lnTo>
                  <a:pt x="19617" y="10127"/>
                </a:lnTo>
                <a:lnTo>
                  <a:pt x="19844" y="10149"/>
                </a:lnTo>
                <a:lnTo>
                  <a:pt x="20013" y="10149"/>
                </a:lnTo>
                <a:lnTo>
                  <a:pt x="20240" y="10127"/>
                </a:lnTo>
                <a:lnTo>
                  <a:pt x="20410" y="10105"/>
                </a:lnTo>
                <a:lnTo>
                  <a:pt x="20637" y="10061"/>
                </a:lnTo>
                <a:lnTo>
                  <a:pt x="20844" y="9984"/>
                </a:lnTo>
                <a:lnTo>
                  <a:pt x="21033" y="9896"/>
                </a:lnTo>
                <a:lnTo>
                  <a:pt x="21146" y="9830"/>
                </a:lnTo>
                <a:lnTo>
                  <a:pt x="21203" y="9753"/>
                </a:lnTo>
                <a:lnTo>
                  <a:pt x="21279" y="9642"/>
                </a:lnTo>
                <a:lnTo>
                  <a:pt x="21354" y="9521"/>
                </a:lnTo>
                <a:lnTo>
                  <a:pt x="21430" y="9246"/>
                </a:lnTo>
                <a:lnTo>
                  <a:pt x="21430" y="8904"/>
                </a:lnTo>
                <a:lnTo>
                  <a:pt x="21430" y="8540"/>
                </a:lnTo>
                <a:lnTo>
                  <a:pt x="21392" y="8144"/>
                </a:lnTo>
                <a:lnTo>
                  <a:pt x="21354" y="7714"/>
                </a:lnTo>
                <a:lnTo>
                  <a:pt x="21279" y="7295"/>
                </a:lnTo>
                <a:lnTo>
                  <a:pt x="21146" y="6446"/>
                </a:lnTo>
                <a:lnTo>
                  <a:pt x="20995" y="5686"/>
                </a:lnTo>
                <a:lnTo>
                  <a:pt x="20958" y="5366"/>
                </a:lnTo>
                <a:lnTo>
                  <a:pt x="20958" y="5091"/>
                </a:lnTo>
                <a:lnTo>
                  <a:pt x="20958" y="4860"/>
                </a:lnTo>
                <a:lnTo>
                  <a:pt x="21033" y="4716"/>
                </a:lnTo>
                <a:lnTo>
                  <a:pt x="20637" y="4860"/>
                </a:lnTo>
                <a:lnTo>
                  <a:pt x="20127" y="4992"/>
                </a:lnTo>
                <a:lnTo>
                  <a:pt x="19617" y="5069"/>
                </a:lnTo>
                <a:lnTo>
                  <a:pt x="19032" y="5157"/>
                </a:lnTo>
                <a:lnTo>
                  <a:pt x="18465" y="5201"/>
                </a:lnTo>
                <a:lnTo>
                  <a:pt x="17842" y="5245"/>
                </a:lnTo>
                <a:lnTo>
                  <a:pt x="17219" y="5267"/>
                </a:lnTo>
                <a:lnTo>
                  <a:pt x="16615" y="5267"/>
                </a:lnTo>
                <a:lnTo>
                  <a:pt x="15992" y="5245"/>
                </a:lnTo>
                <a:lnTo>
                  <a:pt x="15369" y="5201"/>
                </a:lnTo>
                <a:lnTo>
                  <a:pt x="14840" y="5157"/>
                </a:lnTo>
                <a:lnTo>
                  <a:pt x="14293" y="5091"/>
                </a:lnTo>
                <a:lnTo>
                  <a:pt x="13783" y="5014"/>
                </a:lnTo>
                <a:lnTo>
                  <a:pt x="13386" y="4926"/>
                </a:lnTo>
                <a:lnTo>
                  <a:pt x="13027" y="4815"/>
                </a:lnTo>
                <a:lnTo>
                  <a:pt x="12725" y="4716"/>
                </a:lnTo>
                <a:lnTo>
                  <a:pt x="12480" y="4606"/>
                </a:lnTo>
                <a:lnTo>
                  <a:pt x="12291" y="4496"/>
                </a:lnTo>
                <a:lnTo>
                  <a:pt x="12197" y="4397"/>
                </a:lnTo>
                <a:lnTo>
                  <a:pt x="12083" y="4286"/>
                </a:lnTo>
                <a:lnTo>
                  <a:pt x="12046" y="4187"/>
                </a:lnTo>
                <a:lnTo>
                  <a:pt x="12008" y="4077"/>
                </a:lnTo>
                <a:lnTo>
                  <a:pt x="12046" y="3967"/>
                </a:lnTo>
                <a:lnTo>
                  <a:pt x="12121" y="3868"/>
                </a:lnTo>
                <a:lnTo>
                  <a:pt x="12197" y="3735"/>
                </a:lnTo>
                <a:lnTo>
                  <a:pt x="12291" y="3614"/>
                </a:lnTo>
                <a:lnTo>
                  <a:pt x="12442" y="3482"/>
                </a:lnTo>
                <a:lnTo>
                  <a:pt x="12631" y="3361"/>
                </a:lnTo>
                <a:lnTo>
                  <a:pt x="13065" y="3085"/>
                </a:lnTo>
                <a:lnTo>
                  <a:pt x="13537" y="2766"/>
                </a:lnTo>
                <a:lnTo>
                  <a:pt x="13783" y="2578"/>
                </a:lnTo>
                <a:lnTo>
                  <a:pt x="13934" y="2380"/>
                </a:lnTo>
                <a:lnTo>
                  <a:pt x="14028" y="2171"/>
                </a:lnTo>
                <a:lnTo>
                  <a:pt x="14104" y="1961"/>
                </a:lnTo>
                <a:lnTo>
                  <a:pt x="14104" y="1730"/>
                </a:lnTo>
                <a:lnTo>
                  <a:pt x="14066" y="1498"/>
                </a:lnTo>
                <a:lnTo>
                  <a:pt x="13972" y="1267"/>
                </a:lnTo>
                <a:lnTo>
                  <a:pt x="13820" y="1057"/>
                </a:lnTo>
                <a:lnTo>
                  <a:pt x="13594" y="837"/>
                </a:lnTo>
                <a:lnTo>
                  <a:pt x="13386" y="628"/>
                </a:lnTo>
                <a:lnTo>
                  <a:pt x="13103" y="462"/>
                </a:lnTo>
                <a:lnTo>
                  <a:pt x="12763" y="308"/>
                </a:lnTo>
                <a:lnTo>
                  <a:pt x="12404" y="187"/>
                </a:lnTo>
                <a:lnTo>
                  <a:pt x="12008" y="77"/>
                </a:lnTo>
                <a:lnTo>
                  <a:pt x="11574" y="33"/>
                </a:lnTo>
                <a:lnTo>
                  <a:pt x="11102" y="11"/>
                </a:lnTo>
                <a:lnTo>
                  <a:pt x="10667" y="11"/>
                </a:lnTo>
                <a:lnTo>
                  <a:pt x="10233" y="77"/>
                </a:lnTo>
                <a:lnTo>
                  <a:pt x="9837" y="187"/>
                </a:lnTo>
                <a:lnTo>
                  <a:pt x="9440" y="286"/>
                </a:lnTo>
                <a:lnTo>
                  <a:pt x="9062" y="462"/>
                </a:lnTo>
                <a:lnTo>
                  <a:pt x="8741" y="628"/>
                </a:lnTo>
                <a:lnTo>
                  <a:pt x="8458" y="815"/>
                </a:lnTo>
                <a:lnTo>
                  <a:pt x="8232" y="1035"/>
                </a:lnTo>
                <a:lnTo>
                  <a:pt x="8062" y="1245"/>
                </a:lnTo>
                <a:lnTo>
                  <a:pt x="7911" y="1476"/>
                </a:lnTo>
                <a:lnTo>
                  <a:pt x="7835" y="1708"/>
                </a:lnTo>
                <a:lnTo>
                  <a:pt x="7797" y="1961"/>
                </a:lnTo>
                <a:lnTo>
                  <a:pt x="7835" y="2193"/>
                </a:lnTo>
                <a:lnTo>
                  <a:pt x="7948" y="2402"/>
                </a:lnTo>
                <a:lnTo>
                  <a:pt x="8062" y="2534"/>
                </a:lnTo>
                <a:lnTo>
                  <a:pt x="8175" y="2644"/>
                </a:lnTo>
                <a:lnTo>
                  <a:pt x="8269" y="2744"/>
                </a:lnTo>
                <a:lnTo>
                  <a:pt x="8420" y="2832"/>
                </a:lnTo>
                <a:lnTo>
                  <a:pt x="8704" y="3019"/>
                </a:lnTo>
                <a:lnTo>
                  <a:pt x="8968" y="3206"/>
                </a:lnTo>
                <a:lnTo>
                  <a:pt x="9138" y="3405"/>
                </a:lnTo>
                <a:lnTo>
                  <a:pt x="9327" y="3570"/>
                </a:lnTo>
                <a:lnTo>
                  <a:pt x="9440" y="3735"/>
                </a:lnTo>
                <a:lnTo>
                  <a:pt x="9516" y="3890"/>
                </a:lnTo>
                <a:lnTo>
                  <a:pt x="9534" y="4033"/>
                </a:lnTo>
                <a:lnTo>
                  <a:pt x="9534" y="4165"/>
                </a:lnTo>
                <a:lnTo>
                  <a:pt x="9516" y="4286"/>
                </a:lnTo>
                <a:lnTo>
                  <a:pt x="9440" y="4397"/>
                </a:lnTo>
                <a:lnTo>
                  <a:pt x="9327" y="4496"/>
                </a:lnTo>
                <a:lnTo>
                  <a:pt x="9176" y="4562"/>
                </a:lnTo>
                <a:lnTo>
                  <a:pt x="9006" y="4628"/>
                </a:lnTo>
                <a:lnTo>
                  <a:pt x="8779" y="4694"/>
                </a:lnTo>
                <a:lnTo>
                  <a:pt x="8534" y="4716"/>
                </a:lnTo>
                <a:lnTo>
                  <a:pt x="8232" y="4716"/>
                </a:lnTo>
                <a:lnTo>
                  <a:pt x="7118" y="4738"/>
                </a:lnTo>
                <a:lnTo>
                  <a:pt x="5947" y="4771"/>
                </a:lnTo>
                <a:lnTo>
                  <a:pt x="4795" y="4815"/>
                </a:lnTo>
                <a:lnTo>
                  <a:pt x="3681" y="4860"/>
                </a:lnTo>
                <a:lnTo>
                  <a:pt x="2662" y="4882"/>
                </a:lnTo>
                <a:lnTo>
                  <a:pt x="1755" y="4882"/>
                </a:lnTo>
                <a:lnTo>
                  <a:pt x="1359" y="4860"/>
                </a:lnTo>
                <a:lnTo>
                  <a:pt x="981" y="4837"/>
                </a:lnTo>
                <a:lnTo>
                  <a:pt x="698" y="4771"/>
                </a:lnTo>
                <a:lnTo>
                  <a:pt x="453" y="4716"/>
                </a:lnTo>
                <a:lnTo>
                  <a:pt x="453" y="5322"/>
                </a:lnTo>
                <a:lnTo>
                  <a:pt x="453" y="6083"/>
                </a:lnTo>
                <a:lnTo>
                  <a:pt x="453" y="6909"/>
                </a:lnTo>
                <a:lnTo>
                  <a:pt x="453" y="7780"/>
                </a:lnTo>
                <a:lnTo>
                  <a:pt x="453" y="8606"/>
                </a:lnTo>
                <a:lnTo>
                  <a:pt x="453" y="9345"/>
                </a:lnTo>
                <a:lnTo>
                  <a:pt x="453" y="9918"/>
                </a:lnTo>
                <a:lnTo>
                  <a:pt x="453" y="10282"/>
                </a:lnTo>
                <a:lnTo>
                  <a:pt x="490" y="10381"/>
                </a:lnTo>
                <a:lnTo>
                  <a:pt x="547" y="10491"/>
                </a:lnTo>
                <a:lnTo>
                  <a:pt x="660" y="10590"/>
                </a:lnTo>
                <a:lnTo>
                  <a:pt x="811" y="10700"/>
                </a:lnTo>
                <a:lnTo>
                  <a:pt x="981" y="10811"/>
                </a:lnTo>
                <a:lnTo>
                  <a:pt x="1208" y="10888"/>
                </a:lnTo>
                <a:lnTo>
                  <a:pt x="1453" y="10954"/>
                </a:lnTo>
                <a:lnTo>
                  <a:pt x="1718" y="11020"/>
                </a:lnTo>
                <a:lnTo>
                  <a:pt x="1963" y="11064"/>
                </a:lnTo>
                <a:lnTo>
                  <a:pt x="2265" y="11086"/>
                </a:lnTo>
                <a:lnTo>
                  <a:pt x="2548" y="11064"/>
                </a:lnTo>
                <a:lnTo>
                  <a:pt x="2794" y="11042"/>
                </a:lnTo>
                <a:lnTo>
                  <a:pt x="3096" y="10976"/>
                </a:lnTo>
                <a:lnTo>
                  <a:pt x="3341" y="10888"/>
                </a:lnTo>
                <a:lnTo>
                  <a:pt x="3606" y="10766"/>
                </a:lnTo>
                <a:lnTo>
                  <a:pt x="3813" y="10590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20" name="Puzzle1"/>
          <p:cNvSpPr>
            <a:spLocks noEditPoints="1" noChangeArrowheads="1"/>
          </p:cNvSpPr>
          <p:nvPr/>
        </p:nvSpPr>
        <p:spPr bwMode="auto">
          <a:xfrm>
            <a:off x="3384331" y="2548951"/>
            <a:ext cx="1635699" cy="848218"/>
          </a:xfrm>
          <a:custGeom>
            <a:avLst/>
            <a:gdLst>
              <a:gd name="T0" fmla="*/ 16740 w 21600"/>
              <a:gd name="T1" fmla="*/ 21078 h 21600"/>
              <a:gd name="T2" fmla="*/ 16976 w 21600"/>
              <a:gd name="T3" fmla="*/ 521 h 21600"/>
              <a:gd name="T4" fmla="*/ 4725 w 21600"/>
              <a:gd name="T5" fmla="*/ 856 h 21600"/>
              <a:gd name="T6" fmla="*/ 5040 w 21600"/>
              <a:gd name="T7" fmla="*/ 21004 h 21600"/>
              <a:gd name="T8" fmla="*/ 10811 w 21600"/>
              <a:gd name="T9" fmla="*/ 12885 h 21600"/>
              <a:gd name="T10" fmla="*/ 10845 w 21600"/>
              <a:gd name="T11" fmla="*/ 8714 h 21600"/>
              <a:gd name="T12" fmla="*/ 21600 w 21600"/>
              <a:gd name="T13" fmla="*/ 10000 h 21600"/>
              <a:gd name="T14" fmla="*/ 56 w 21600"/>
              <a:gd name="T15" fmla="*/ 10000 h 21600"/>
              <a:gd name="T16" fmla="*/ 6086 w 21600"/>
              <a:gd name="T17" fmla="*/ 2569 h 21600"/>
              <a:gd name="T18" fmla="*/ 16132 w 21600"/>
              <a:gd name="T19" fmla="*/ 19552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9360" y="20836"/>
                </a:moveTo>
                <a:lnTo>
                  <a:pt x="9528" y="20836"/>
                </a:lnTo>
                <a:lnTo>
                  <a:pt x="9686" y="20762"/>
                </a:lnTo>
                <a:lnTo>
                  <a:pt x="9810" y="20687"/>
                </a:lnTo>
                <a:lnTo>
                  <a:pt x="9922" y="20575"/>
                </a:lnTo>
                <a:lnTo>
                  <a:pt x="10012" y="20426"/>
                </a:lnTo>
                <a:lnTo>
                  <a:pt x="10068" y="20296"/>
                </a:lnTo>
                <a:lnTo>
                  <a:pt x="10113" y="20110"/>
                </a:lnTo>
                <a:lnTo>
                  <a:pt x="10136" y="19905"/>
                </a:lnTo>
                <a:lnTo>
                  <a:pt x="10136" y="19682"/>
                </a:lnTo>
                <a:lnTo>
                  <a:pt x="10113" y="19440"/>
                </a:lnTo>
                <a:lnTo>
                  <a:pt x="10068" y="19142"/>
                </a:lnTo>
                <a:lnTo>
                  <a:pt x="10012" y="18900"/>
                </a:lnTo>
                <a:lnTo>
                  <a:pt x="9900" y="18620"/>
                </a:lnTo>
                <a:lnTo>
                  <a:pt x="9787" y="18285"/>
                </a:lnTo>
                <a:lnTo>
                  <a:pt x="9641" y="17968"/>
                </a:lnTo>
                <a:lnTo>
                  <a:pt x="9472" y="17652"/>
                </a:lnTo>
                <a:lnTo>
                  <a:pt x="9382" y="17466"/>
                </a:lnTo>
                <a:lnTo>
                  <a:pt x="9315" y="17298"/>
                </a:lnTo>
                <a:lnTo>
                  <a:pt x="9258" y="17112"/>
                </a:lnTo>
                <a:lnTo>
                  <a:pt x="9191" y="16926"/>
                </a:lnTo>
                <a:lnTo>
                  <a:pt x="9123" y="16535"/>
                </a:lnTo>
                <a:lnTo>
                  <a:pt x="9101" y="16144"/>
                </a:lnTo>
                <a:lnTo>
                  <a:pt x="9101" y="15753"/>
                </a:lnTo>
                <a:lnTo>
                  <a:pt x="9168" y="15362"/>
                </a:lnTo>
                <a:lnTo>
                  <a:pt x="9236" y="14971"/>
                </a:lnTo>
                <a:lnTo>
                  <a:pt x="9360" y="14580"/>
                </a:lnTo>
                <a:lnTo>
                  <a:pt x="9495" y="14244"/>
                </a:lnTo>
                <a:lnTo>
                  <a:pt x="9663" y="13891"/>
                </a:lnTo>
                <a:lnTo>
                  <a:pt x="9855" y="13611"/>
                </a:lnTo>
                <a:lnTo>
                  <a:pt x="10068" y="13351"/>
                </a:lnTo>
                <a:lnTo>
                  <a:pt x="10293" y="13146"/>
                </a:lnTo>
                <a:lnTo>
                  <a:pt x="10552" y="12997"/>
                </a:lnTo>
                <a:lnTo>
                  <a:pt x="10811" y="12885"/>
                </a:lnTo>
                <a:lnTo>
                  <a:pt x="11069" y="12866"/>
                </a:lnTo>
                <a:lnTo>
                  <a:pt x="11351" y="12885"/>
                </a:lnTo>
                <a:lnTo>
                  <a:pt x="11610" y="12997"/>
                </a:lnTo>
                <a:lnTo>
                  <a:pt x="11846" y="13183"/>
                </a:lnTo>
                <a:lnTo>
                  <a:pt x="12060" y="13388"/>
                </a:lnTo>
                <a:lnTo>
                  <a:pt x="12251" y="13648"/>
                </a:lnTo>
                <a:lnTo>
                  <a:pt x="12419" y="13928"/>
                </a:lnTo>
                <a:lnTo>
                  <a:pt x="12555" y="14244"/>
                </a:lnTo>
                <a:lnTo>
                  <a:pt x="12690" y="14617"/>
                </a:lnTo>
                <a:lnTo>
                  <a:pt x="12768" y="15008"/>
                </a:lnTo>
                <a:lnTo>
                  <a:pt x="12836" y="15399"/>
                </a:lnTo>
                <a:lnTo>
                  <a:pt x="12858" y="15753"/>
                </a:lnTo>
                <a:lnTo>
                  <a:pt x="12858" y="16144"/>
                </a:lnTo>
                <a:lnTo>
                  <a:pt x="12813" y="16535"/>
                </a:lnTo>
                <a:lnTo>
                  <a:pt x="12746" y="16888"/>
                </a:lnTo>
                <a:lnTo>
                  <a:pt x="12667" y="17224"/>
                </a:lnTo>
                <a:lnTo>
                  <a:pt x="12510" y="17503"/>
                </a:lnTo>
                <a:lnTo>
                  <a:pt x="12228" y="18043"/>
                </a:lnTo>
                <a:lnTo>
                  <a:pt x="11970" y="18546"/>
                </a:lnTo>
                <a:lnTo>
                  <a:pt x="11868" y="18751"/>
                </a:lnTo>
                <a:lnTo>
                  <a:pt x="11778" y="18974"/>
                </a:lnTo>
                <a:lnTo>
                  <a:pt x="11711" y="19179"/>
                </a:lnTo>
                <a:lnTo>
                  <a:pt x="11666" y="19365"/>
                </a:lnTo>
                <a:lnTo>
                  <a:pt x="11632" y="19570"/>
                </a:lnTo>
                <a:lnTo>
                  <a:pt x="11632" y="19756"/>
                </a:lnTo>
                <a:lnTo>
                  <a:pt x="11632" y="19942"/>
                </a:lnTo>
                <a:lnTo>
                  <a:pt x="11643" y="20110"/>
                </a:lnTo>
                <a:lnTo>
                  <a:pt x="11711" y="20296"/>
                </a:lnTo>
                <a:lnTo>
                  <a:pt x="11801" y="20464"/>
                </a:lnTo>
                <a:lnTo>
                  <a:pt x="11891" y="20650"/>
                </a:lnTo>
                <a:lnTo>
                  <a:pt x="12037" y="20836"/>
                </a:lnTo>
                <a:lnTo>
                  <a:pt x="12206" y="21004"/>
                </a:lnTo>
                <a:lnTo>
                  <a:pt x="12419" y="21190"/>
                </a:lnTo>
                <a:lnTo>
                  <a:pt x="12667" y="21320"/>
                </a:lnTo>
                <a:lnTo>
                  <a:pt x="12960" y="21432"/>
                </a:lnTo>
                <a:lnTo>
                  <a:pt x="13286" y="21544"/>
                </a:lnTo>
                <a:lnTo>
                  <a:pt x="13612" y="21655"/>
                </a:lnTo>
                <a:lnTo>
                  <a:pt x="13983" y="21693"/>
                </a:lnTo>
                <a:lnTo>
                  <a:pt x="14343" y="21730"/>
                </a:lnTo>
                <a:lnTo>
                  <a:pt x="14715" y="21730"/>
                </a:lnTo>
                <a:lnTo>
                  <a:pt x="15075" y="21730"/>
                </a:lnTo>
                <a:lnTo>
                  <a:pt x="15446" y="21655"/>
                </a:lnTo>
                <a:lnTo>
                  <a:pt x="15794" y="21581"/>
                </a:lnTo>
                <a:lnTo>
                  <a:pt x="16132" y="21432"/>
                </a:lnTo>
                <a:lnTo>
                  <a:pt x="16458" y="21302"/>
                </a:lnTo>
                <a:lnTo>
                  <a:pt x="16740" y="21078"/>
                </a:lnTo>
                <a:lnTo>
                  <a:pt x="16976" y="20836"/>
                </a:lnTo>
                <a:lnTo>
                  <a:pt x="17043" y="20650"/>
                </a:lnTo>
                <a:lnTo>
                  <a:pt x="17088" y="20426"/>
                </a:lnTo>
                <a:lnTo>
                  <a:pt x="17133" y="20222"/>
                </a:lnTo>
                <a:lnTo>
                  <a:pt x="17156" y="19980"/>
                </a:lnTo>
                <a:lnTo>
                  <a:pt x="17167" y="19477"/>
                </a:lnTo>
                <a:lnTo>
                  <a:pt x="17167" y="18974"/>
                </a:lnTo>
                <a:lnTo>
                  <a:pt x="17156" y="18397"/>
                </a:lnTo>
                <a:lnTo>
                  <a:pt x="17111" y="17820"/>
                </a:lnTo>
                <a:lnTo>
                  <a:pt x="17066" y="17261"/>
                </a:lnTo>
                <a:lnTo>
                  <a:pt x="16998" y="16646"/>
                </a:lnTo>
                <a:lnTo>
                  <a:pt x="16852" y="15511"/>
                </a:lnTo>
                <a:lnTo>
                  <a:pt x="16740" y="14393"/>
                </a:lnTo>
                <a:lnTo>
                  <a:pt x="16717" y="13928"/>
                </a:lnTo>
                <a:lnTo>
                  <a:pt x="16695" y="13462"/>
                </a:lnTo>
                <a:lnTo>
                  <a:pt x="16717" y="13071"/>
                </a:lnTo>
                <a:lnTo>
                  <a:pt x="16785" y="12755"/>
                </a:lnTo>
                <a:lnTo>
                  <a:pt x="16852" y="12419"/>
                </a:lnTo>
                <a:lnTo>
                  <a:pt x="16953" y="12140"/>
                </a:lnTo>
                <a:lnTo>
                  <a:pt x="17088" y="11898"/>
                </a:lnTo>
                <a:lnTo>
                  <a:pt x="17212" y="11675"/>
                </a:lnTo>
                <a:lnTo>
                  <a:pt x="17370" y="11470"/>
                </a:lnTo>
                <a:lnTo>
                  <a:pt x="17516" y="11284"/>
                </a:lnTo>
                <a:lnTo>
                  <a:pt x="17696" y="11135"/>
                </a:lnTo>
                <a:lnTo>
                  <a:pt x="17865" y="11042"/>
                </a:lnTo>
                <a:lnTo>
                  <a:pt x="18033" y="10930"/>
                </a:lnTo>
                <a:lnTo>
                  <a:pt x="18213" y="10893"/>
                </a:lnTo>
                <a:lnTo>
                  <a:pt x="18382" y="10893"/>
                </a:lnTo>
                <a:lnTo>
                  <a:pt x="18551" y="10967"/>
                </a:lnTo>
                <a:lnTo>
                  <a:pt x="18708" y="11042"/>
                </a:lnTo>
                <a:lnTo>
                  <a:pt x="18855" y="11172"/>
                </a:lnTo>
                <a:lnTo>
                  <a:pt x="19012" y="11358"/>
                </a:lnTo>
                <a:lnTo>
                  <a:pt x="19136" y="11600"/>
                </a:lnTo>
                <a:lnTo>
                  <a:pt x="19271" y="11861"/>
                </a:lnTo>
                <a:lnTo>
                  <a:pt x="19440" y="12028"/>
                </a:lnTo>
                <a:lnTo>
                  <a:pt x="19608" y="12177"/>
                </a:lnTo>
                <a:lnTo>
                  <a:pt x="19822" y="12289"/>
                </a:lnTo>
                <a:lnTo>
                  <a:pt x="20025" y="12289"/>
                </a:lnTo>
                <a:lnTo>
                  <a:pt x="20238" y="12289"/>
                </a:lnTo>
                <a:lnTo>
                  <a:pt x="20452" y="12215"/>
                </a:lnTo>
                <a:lnTo>
                  <a:pt x="20643" y="12103"/>
                </a:lnTo>
                <a:lnTo>
                  <a:pt x="20846" y="11973"/>
                </a:lnTo>
                <a:lnTo>
                  <a:pt x="21037" y="11786"/>
                </a:lnTo>
                <a:lnTo>
                  <a:pt x="21206" y="11563"/>
                </a:lnTo>
                <a:lnTo>
                  <a:pt x="21363" y="11321"/>
                </a:lnTo>
                <a:lnTo>
                  <a:pt x="21465" y="11079"/>
                </a:lnTo>
                <a:lnTo>
                  <a:pt x="21577" y="10744"/>
                </a:lnTo>
                <a:lnTo>
                  <a:pt x="21622" y="10427"/>
                </a:lnTo>
                <a:lnTo>
                  <a:pt x="21645" y="10111"/>
                </a:lnTo>
                <a:lnTo>
                  <a:pt x="21622" y="9608"/>
                </a:lnTo>
                <a:lnTo>
                  <a:pt x="21577" y="9142"/>
                </a:lnTo>
                <a:lnTo>
                  <a:pt x="21465" y="8751"/>
                </a:lnTo>
                <a:lnTo>
                  <a:pt x="21363" y="8397"/>
                </a:lnTo>
                <a:lnTo>
                  <a:pt x="21206" y="8062"/>
                </a:lnTo>
                <a:lnTo>
                  <a:pt x="21037" y="7820"/>
                </a:lnTo>
                <a:lnTo>
                  <a:pt x="20846" y="7597"/>
                </a:lnTo>
                <a:lnTo>
                  <a:pt x="20643" y="7429"/>
                </a:lnTo>
                <a:lnTo>
                  <a:pt x="20452" y="7317"/>
                </a:lnTo>
                <a:lnTo>
                  <a:pt x="20238" y="7206"/>
                </a:lnTo>
                <a:lnTo>
                  <a:pt x="20025" y="7168"/>
                </a:lnTo>
                <a:lnTo>
                  <a:pt x="19822" y="7206"/>
                </a:lnTo>
                <a:lnTo>
                  <a:pt x="19608" y="7243"/>
                </a:lnTo>
                <a:lnTo>
                  <a:pt x="19440" y="7355"/>
                </a:lnTo>
                <a:lnTo>
                  <a:pt x="19271" y="7504"/>
                </a:lnTo>
                <a:lnTo>
                  <a:pt x="19136" y="7708"/>
                </a:lnTo>
                <a:lnTo>
                  <a:pt x="19012" y="7895"/>
                </a:lnTo>
                <a:lnTo>
                  <a:pt x="18832" y="8025"/>
                </a:lnTo>
                <a:lnTo>
                  <a:pt x="18663" y="8174"/>
                </a:lnTo>
                <a:lnTo>
                  <a:pt x="18472" y="8248"/>
                </a:lnTo>
                <a:lnTo>
                  <a:pt x="18270" y="8286"/>
                </a:lnTo>
                <a:lnTo>
                  <a:pt x="18078" y="8323"/>
                </a:lnTo>
                <a:lnTo>
                  <a:pt x="17887" y="8323"/>
                </a:lnTo>
                <a:lnTo>
                  <a:pt x="17696" y="8248"/>
                </a:lnTo>
                <a:lnTo>
                  <a:pt x="17493" y="8174"/>
                </a:lnTo>
                <a:lnTo>
                  <a:pt x="17302" y="8062"/>
                </a:lnTo>
                <a:lnTo>
                  <a:pt x="17133" y="7969"/>
                </a:lnTo>
                <a:lnTo>
                  <a:pt x="16976" y="7783"/>
                </a:lnTo>
                <a:lnTo>
                  <a:pt x="16852" y="7597"/>
                </a:lnTo>
                <a:lnTo>
                  <a:pt x="16740" y="7429"/>
                </a:lnTo>
                <a:lnTo>
                  <a:pt x="16672" y="7168"/>
                </a:lnTo>
                <a:lnTo>
                  <a:pt x="16638" y="6926"/>
                </a:lnTo>
                <a:lnTo>
                  <a:pt x="16616" y="6498"/>
                </a:lnTo>
                <a:lnTo>
                  <a:pt x="16616" y="5772"/>
                </a:lnTo>
                <a:lnTo>
                  <a:pt x="16650" y="4915"/>
                </a:lnTo>
                <a:lnTo>
                  <a:pt x="16695" y="3928"/>
                </a:lnTo>
                <a:lnTo>
                  <a:pt x="16762" y="2960"/>
                </a:lnTo>
                <a:lnTo>
                  <a:pt x="16830" y="1992"/>
                </a:lnTo>
                <a:lnTo>
                  <a:pt x="16908" y="1173"/>
                </a:lnTo>
                <a:lnTo>
                  <a:pt x="16976" y="521"/>
                </a:lnTo>
                <a:lnTo>
                  <a:pt x="16953" y="521"/>
                </a:lnTo>
                <a:lnTo>
                  <a:pt x="16931" y="521"/>
                </a:lnTo>
                <a:lnTo>
                  <a:pt x="16267" y="484"/>
                </a:lnTo>
                <a:lnTo>
                  <a:pt x="15637" y="428"/>
                </a:lnTo>
                <a:lnTo>
                  <a:pt x="15063" y="353"/>
                </a:lnTo>
                <a:lnTo>
                  <a:pt x="14523" y="279"/>
                </a:lnTo>
                <a:lnTo>
                  <a:pt x="14040" y="167"/>
                </a:lnTo>
                <a:lnTo>
                  <a:pt x="13635" y="93"/>
                </a:lnTo>
                <a:lnTo>
                  <a:pt x="13331" y="18"/>
                </a:lnTo>
                <a:lnTo>
                  <a:pt x="13117" y="18"/>
                </a:lnTo>
                <a:lnTo>
                  <a:pt x="12982" y="18"/>
                </a:lnTo>
                <a:lnTo>
                  <a:pt x="12858" y="130"/>
                </a:lnTo>
                <a:lnTo>
                  <a:pt x="12723" y="279"/>
                </a:lnTo>
                <a:lnTo>
                  <a:pt x="12622" y="446"/>
                </a:lnTo>
                <a:lnTo>
                  <a:pt x="12510" y="670"/>
                </a:lnTo>
                <a:lnTo>
                  <a:pt x="12419" y="912"/>
                </a:lnTo>
                <a:lnTo>
                  <a:pt x="12363" y="1210"/>
                </a:lnTo>
                <a:lnTo>
                  <a:pt x="12318" y="1526"/>
                </a:lnTo>
                <a:lnTo>
                  <a:pt x="12273" y="1843"/>
                </a:lnTo>
                <a:lnTo>
                  <a:pt x="12251" y="2215"/>
                </a:lnTo>
                <a:lnTo>
                  <a:pt x="12273" y="2532"/>
                </a:lnTo>
                <a:lnTo>
                  <a:pt x="12318" y="2886"/>
                </a:lnTo>
                <a:lnTo>
                  <a:pt x="12386" y="3240"/>
                </a:lnTo>
                <a:lnTo>
                  <a:pt x="12464" y="3556"/>
                </a:lnTo>
                <a:lnTo>
                  <a:pt x="12577" y="3891"/>
                </a:lnTo>
                <a:lnTo>
                  <a:pt x="12746" y="4171"/>
                </a:lnTo>
                <a:lnTo>
                  <a:pt x="12926" y="4487"/>
                </a:lnTo>
                <a:lnTo>
                  <a:pt x="13050" y="4860"/>
                </a:lnTo>
                <a:lnTo>
                  <a:pt x="13162" y="5251"/>
                </a:lnTo>
                <a:lnTo>
                  <a:pt x="13218" y="5604"/>
                </a:lnTo>
                <a:lnTo>
                  <a:pt x="13263" y="5995"/>
                </a:lnTo>
                <a:lnTo>
                  <a:pt x="13241" y="6386"/>
                </a:lnTo>
                <a:lnTo>
                  <a:pt x="13218" y="6740"/>
                </a:lnTo>
                <a:lnTo>
                  <a:pt x="13139" y="7094"/>
                </a:lnTo>
                <a:lnTo>
                  <a:pt x="13050" y="7429"/>
                </a:lnTo>
                <a:lnTo>
                  <a:pt x="12903" y="7746"/>
                </a:lnTo>
                <a:lnTo>
                  <a:pt x="12723" y="8025"/>
                </a:lnTo>
                <a:lnTo>
                  <a:pt x="12532" y="8286"/>
                </a:lnTo>
                <a:lnTo>
                  <a:pt x="12318" y="8491"/>
                </a:lnTo>
                <a:lnTo>
                  <a:pt x="12060" y="8677"/>
                </a:lnTo>
                <a:lnTo>
                  <a:pt x="11756" y="8788"/>
                </a:lnTo>
                <a:lnTo>
                  <a:pt x="11452" y="8826"/>
                </a:lnTo>
                <a:lnTo>
                  <a:pt x="11283" y="8826"/>
                </a:lnTo>
                <a:lnTo>
                  <a:pt x="11126" y="8826"/>
                </a:lnTo>
                <a:lnTo>
                  <a:pt x="11002" y="8788"/>
                </a:lnTo>
                <a:lnTo>
                  <a:pt x="10845" y="8714"/>
                </a:lnTo>
                <a:lnTo>
                  <a:pt x="10721" y="8640"/>
                </a:lnTo>
                <a:lnTo>
                  <a:pt x="10608" y="8565"/>
                </a:lnTo>
                <a:lnTo>
                  <a:pt x="10485" y="8453"/>
                </a:lnTo>
                <a:lnTo>
                  <a:pt x="10372" y="8323"/>
                </a:lnTo>
                <a:lnTo>
                  <a:pt x="10181" y="8062"/>
                </a:lnTo>
                <a:lnTo>
                  <a:pt x="10035" y="7746"/>
                </a:lnTo>
                <a:lnTo>
                  <a:pt x="9900" y="7392"/>
                </a:lnTo>
                <a:lnTo>
                  <a:pt x="9787" y="7001"/>
                </a:lnTo>
                <a:lnTo>
                  <a:pt x="9731" y="6610"/>
                </a:lnTo>
                <a:lnTo>
                  <a:pt x="9686" y="6219"/>
                </a:lnTo>
                <a:lnTo>
                  <a:pt x="9663" y="5772"/>
                </a:lnTo>
                <a:lnTo>
                  <a:pt x="9686" y="5381"/>
                </a:lnTo>
                <a:lnTo>
                  <a:pt x="9753" y="4990"/>
                </a:lnTo>
                <a:lnTo>
                  <a:pt x="9832" y="4636"/>
                </a:lnTo>
                <a:lnTo>
                  <a:pt x="9945" y="4320"/>
                </a:lnTo>
                <a:lnTo>
                  <a:pt x="10068" y="4022"/>
                </a:lnTo>
                <a:lnTo>
                  <a:pt x="10203" y="3817"/>
                </a:lnTo>
                <a:lnTo>
                  <a:pt x="10316" y="3593"/>
                </a:lnTo>
                <a:lnTo>
                  <a:pt x="10395" y="3351"/>
                </a:lnTo>
                <a:lnTo>
                  <a:pt x="10462" y="3109"/>
                </a:lnTo>
                <a:lnTo>
                  <a:pt x="10507" y="2848"/>
                </a:lnTo>
                <a:lnTo>
                  <a:pt x="10530" y="2606"/>
                </a:lnTo>
                <a:lnTo>
                  <a:pt x="10507" y="2346"/>
                </a:lnTo>
                <a:lnTo>
                  <a:pt x="10462" y="2141"/>
                </a:lnTo>
                <a:lnTo>
                  <a:pt x="10395" y="1880"/>
                </a:lnTo>
                <a:lnTo>
                  <a:pt x="10293" y="1638"/>
                </a:lnTo>
                <a:lnTo>
                  <a:pt x="10158" y="1415"/>
                </a:lnTo>
                <a:lnTo>
                  <a:pt x="9967" y="1210"/>
                </a:lnTo>
                <a:lnTo>
                  <a:pt x="9753" y="986"/>
                </a:lnTo>
                <a:lnTo>
                  <a:pt x="9495" y="819"/>
                </a:lnTo>
                <a:lnTo>
                  <a:pt x="9191" y="670"/>
                </a:lnTo>
                <a:lnTo>
                  <a:pt x="8842" y="521"/>
                </a:lnTo>
                <a:lnTo>
                  <a:pt x="8471" y="446"/>
                </a:lnTo>
                <a:lnTo>
                  <a:pt x="7998" y="428"/>
                </a:lnTo>
                <a:lnTo>
                  <a:pt x="7413" y="428"/>
                </a:lnTo>
                <a:lnTo>
                  <a:pt x="6817" y="446"/>
                </a:lnTo>
                <a:lnTo>
                  <a:pt x="6187" y="521"/>
                </a:lnTo>
                <a:lnTo>
                  <a:pt x="5602" y="633"/>
                </a:lnTo>
                <a:lnTo>
                  <a:pt x="5107" y="744"/>
                </a:lnTo>
                <a:lnTo>
                  <a:pt x="4725" y="856"/>
                </a:lnTo>
                <a:lnTo>
                  <a:pt x="4848" y="1564"/>
                </a:lnTo>
                <a:lnTo>
                  <a:pt x="5028" y="2495"/>
                </a:lnTo>
                <a:lnTo>
                  <a:pt x="5175" y="3556"/>
                </a:lnTo>
                <a:lnTo>
                  <a:pt x="5298" y="4673"/>
                </a:lnTo>
                <a:lnTo>
                  <a:pt x="5343" y="5213"/>
                </a:lnTo>
                <a:lnTo>
                  <a:pt x="5388" y="5753"/>
                </a:lnTo>
                <a:lnTo>
                  <a:pt x="5411" y="6275"/>
                </a:lnTo>
                <a:lnTo>
                  <a:pt x="5411" y="6740"/>
                </a:lnTo>
                <a:lnTo>
                  <a:pt x="5366" y="7168"/>
                </a:lnTo>
                <a:lnTo>
                  <a:pt x="5321" y="7541"/>
                </a:lnTo>
                <a:lnTo>
                  <a:pt x="5287" y="7708"/>
                </a:lnTo>
                <a:lnTo>
                  <a:pt x="5242" y="7857"/>
                </a:lnTo>
                <a:lnTo>
                  <a:pt x="5197" y="7969"/>
                </a:lnTo>
                <a:lnTo>
                  <a:pt x="5130" y="8062"/>
                </a:lnTo>
                <a:lnTo>
                  <a:pt x="5006" y="8248"/>
                </a:lnTo>
                <a:lnTo>
                  <a:pt x="4848" y="8397"/>
                </a:lnTo>
                <a:lnTo>
                  <a:pt x="4725" y="8528"/>
                </a:lnTo>
                <a:lnTo>
                  <a:pt x="4567" y="8640"/>
                </a:lnTo>
                <a:lnTo>
                  <a:pt x="4421" y="8714"/>
                </a:lnTo>
                <a:lnTo>
                  <a:pt x="4263" y="8751"/>
                </a:lnTo>
                <a:lnTo>
                  <a:pt x="4095" y="8788"/>
                </a:lnTo>
                <a:lnTo>
                  <a:pt x="3948" y="8788"/>
                </a:lnTo>
                <a:lnTo>
                  <a:pt x="3791" y="8751"/>
                </a:lnTo>
                <a:lnTo>
                  <a:pt x="3667" y="8714"/>
                </a:lnTo>
                <a:lnTo>
                  <a:pt x="3510" y="8677"/>
                </a:lnTo>
                <a:lnTo>
                  <a:pt x="3386" y="8602"/>
                </a:lnTo>
                <a:lnTo>
                  <a:pt x="3251" y="8491"/>
                </a:lnTo>
                <a:lnTo>
                  <a:pt x="3127" y="8360"/>
                </a:lnTo>
                <a:lnTo>
                  <a:pt x="3015" y="8248"/>
                </a:lnTo>
                <a:lnTo>
                  <a:pt x="2925" y="8062"/>
                </a:lnTo>
                <a:lnTo>
                  <a:pt x="2778" y="7857"/>
                </a:lnTo>
                <a:lnTo>
                  <a:pt x="2610" y="7671"/>
                </a:lnTo>
                <a:lnTo>
                  <a:pt x="2407" y="7541"/>
                </a:lnTo>
                <a:lnTo>
                  <a:pt x="2171" y="7466"/>
                </a:lnTo>
                <a:lnTo>
                  <a:pt x="1957" y="7429"/>
                </a:lnTo>
                <a:lnTo>
                  <a:pt x="1698" y="7429"/>
                </a:lnTo>
                <a:lnTo>
                  <a:pt x="1462" y="7466"/>
                </a:lnTo>
                <a:lnTo>
                  <a:pt x="1226" y="7559"/>
                </a:lnTo>
                <a:lnTo>
                  <a:pt x="989" y="7708"/>
                </a:lnTo>
                <a:lnTo>
                  <a:pt x="776" y="7932"/>
                </a:lnTo>
                <a:lnTo>
                  <a:pt x="551" y="8211"/>
                </a:lnTo>
                <a:lnTo>
                  <a:pt x="382" y="8528"/>
                </a:lnTo>
                <a:lnTo>
                  <a:pt x="315" y="8714"/>
                </a:lnTo>
                <a:lnTo>
                  <a:pt x="236" y="8919"/>
                </a:lnTo>
                <a:lnTo>
                  <a:pt x="191" y="9142"/>
                </a:lnTo>
                <a:lnTo>
                  <a:pt x="123" y="9347"/>
                </a:lnTo>
                <a:lnTo>
                  <a:pt x="78" y="9608"/>
                </a:lnTo>
                <a:lnTo>
                  <a:pt x="56" y="9887"/>
                </a:lnTo>
                <a:lnTo>
                  <a:pt x="33" y="10185"/>
                </a:lnTo>
                <a:lnTo>
                  <a:pt x="33" y="10464"/>
                </a:lnTo>
                <a:lnTo>
                  <a:pt x="33" y="10706"/>
                </a:lnTo>
                <a:lnTo>
                  <a:pt x="56" y="10967"/>
                </a:lnTo>
                <a:lnTo>
                  <a:pt x="78" y="11172"/>
                </a:lnTo>
                <a:lnTo>
                  <a:pt x="123" y="11395"/>
                </a:lnTo>
                <a:lnTo>
                  <a:pt x="168" y="11600"/>
                </a:lnTo>
                <a:lnTo>
                  <a:pt x="236" y="11786"/>
                </a:lnTo>
                <a:lnTo>
                  <a:pt x="292" y="11973"/>
                </a:lnTo>
                <a:lnTo>
                  <a:pt x="382" y="12140"/>
                </a:lnTo>
                <a:lnTo>
                  <a:pt x="540" y="12419"/>
                </a:lnTo>
                <a:lnTo>
                  <a:pt x="731" y="12680"/>
                </a:lnTo>
                <a:lnTo>
                  <a:pt x="944" y="12866"/>
                </a:lnTo>
                <a:lnTo>
                  <a:pt x="1158" y="12997"/>
                </a:lnTo>
                <a:lnTo>
                  <a:pt x="1395" y="13108"/>
                </a:lnTo>
                <a:lnTo>
                  <a:pt x="1608" y="13183"/>
                </a:lnTo>
                <a:lnTo>
                  <a:pt x="1856" y="13183"/>
                </a:lnTo>
                <a:lnTo>
                  <a:pt x="2070" y="13146"/>
                </a:lnTo>
                <a:lnTo>
                  <a:pt x="2261" y="13071"/>
                </a:lnTo>
                <a:lnTo>
                  <a:pt x="2430" y="12960"/>
                </a:lnTo>
                <a:lnTo>
                  <a:pt x="2587" y="12792"/>
                </a:lnTo>
                <a:lnTo>
                  <a:pt x="2688" y="12606"/>
                </a:lnTo>
                <a:lnTo>
                  <a:pt x="2801" y="12419"/>
                </a:lnTo>
                <a:lnTo>
                  <a:pt x="2925" y="12289"/>
                </a:lnTo>
                <a:lnTo>
                  <a:pt x="3082" y="12177"/>
                </a:lnTo>
                <a:lnTo>
                  <a:pt x="3228" y="12103"/>
                </a:lnTo>
                <a:lnTo>
                  <a:pt x="3408" y="12103"/>
                </a:lnTo>
                <a:lnTo>
                  <a:pt x="3577" y="12103"/>
                </a:lnTo>
                <a:lnTo>
                  <a:pt x="3723" y="12177"/>
                </a:lnTo>
                <a:lnTo>
                  <a:pt x="3903" y="12252"/>
                </a:lnTo>
                <a:lnTo>
                  <a:pt x="4072" y="12364"/>
                </a:lnTo>
                <a:lnTo>
                  <a:pt x="4230" y="12494"/>
                </a:lnTo>
                <a:lnTo>
                  <a:pt x="4353" y="12643"/>
                </a:lnTo>
                <a:lnTo>
                  <a:pt x="4488" y="12829"/>
                </a:lnTo>
                <a:lnTo>
                  <a:pt x="4567" y="13034"/>
                </a:lnTo>
                <a:lnTo>
                  <a:pt x="4657" y="13257"/>
                </a:lnTo>
                <a:lnTo>
                  <a:pt x="4702" y="13462"/>
                </a:lnTo>
                <a:lnTo>
                  <a:pt x="4725" y="13686"/>
                </a:lnTo>
                <a:lnTo>
                  <a:pt x="4702" y="14282"/>
                </a:lnTo>
                <a:lnTo>
                  <a:pt x="4657" y="15045"/>
                </a:lnTo>
                <a:lnTo>
                  <a:pt x="4612" y="15976"/>
                </a:lnTo>
                <a:lnTo>
                  <a:pt x="4590" y="16926"/>
                </a:lnTo>
                <a:lnTo>
                  <a:pt x="4567" y="17968"/>
                </a:lnTo>
                <a:lnTo>
                  <a:pt x="4567" y="19011"/>
                </a:lnTo>
                <a:lnTo>
                  <a:pt x="4590" y="19514"/>
                </a:lnTo>
                <a:lnTo>
                  <a:pt x="4612" y="19980"/>
                </a:lnTo>
                <a:lnTo>
                  <a:pt x="4657" y="20426"/>
                </a:lnTo>
                <a:lnTo>
                  <a:pt x="4725" y="20836"/>
                </a:lnTo>
                <a:lnTo>
                  <a:pt x="4848" y="20929"/>
                </a:lnTo>
                <a:lnTo>
                  <a:pt x="5040" y="21004"/>
                </a:lnTo>
                <a:lnTo>
                  <a:pt x="5265" y="21078"/>
                </a:lnTo>
                <a:lnTo>
                  <a:pt x="5478" y="21115"/>
                </a:lnTo>
                <a:lnTo>
                  <a:pt x="6041" y="21115"/>
                </a:lnTo>
                <a:lnTo>
                  <a:pt x="6637" y="21078"/>
                </a:lnTo>
                <a:lnTo>
                  <a:pt x="7312" y="21004"/>
                </a:lnTo>
                <a:lnTo>
                  <a:pt x="7998" y="20929"/>
                </a:lnTo>
                <a:lnTo>
                  <a:pt x="8696" y="20855"/>
                </a:lnTo>
                <a:lnTo>
                  <a:pt x="9360" y="20836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21" name="Puzzle3"/>
          <p:cNvSpPr>
            <a:spLocks noEditPoints="1" noChangeArrowheads="1"/>
          </p:cNvSpPr>
          <p:nvPr/>
        </p:nvSpPr>
        <p:spPr bwMode="auto">
          <a:xfrm>
            <a:off x="6482794" y="2191869"/>
            <a:ext cx="1012316" cy="1221887"/>
          </a:xfrm>
          <a:custGeom>
            <a:avLst/>
            <a:gdLst>
              <a:gd name="T0" fmla="*/ 10391 w 21600"/>
              <a:gd name="T1" fmla="*/ 15806 h 21600"/>
              <a:gd name="T2" fmla="*/ 20551 w 21600"/>
              <a:gd name="T3" fmla="*/ 21088 h 21600"/>
              <a:gd name="T4" fmla="*/ 13180 w 21600"/>
              <a:gd name="T5" fmla="*/ 13801 h 21600"/>
              <a:gd name="T6" fmla="*/ 20551 w 21600"/>
              <a:gd name="T7" fmla="*/ 7025 h 21600"/>
              <a:gd name="T8" fmla="*/ 10500 w 21600"/>
              <a:gd name="T9" fmla="*/ 52 h 21600"/>
              <a:gd name="T10" fmla="*/ 692 w 21600"/>
              <a:gd name="T11" fmla="*/ 6802 h 21600"/>
              <a:gd name="T12" fmla="*/ 8064 w 21600"/>
              <a:gd name="T13" fmla="*/ 13526 h 21600"/>
              <a:gd name="T14" fmla="*/ 692 w 21600"/>
              <a:gd name="T15" fmla="*/ 21088 h 21600"/>
              <a:gd name="T16" fmla="*/ 2273 w 21600"/>
              <a:gd name="T17" fmla="*/ 7719 h 21600"/>
              <a:gd name="T18" fmla="*/ 19149 w 21600"/>
              <a:gd name="T19" fmla="*/ 20237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6625" y="20892"/>
                </a:moveTo>
                <a:lnTo>
                  <a:pt x="7105" y="21023"/>
                </a:lnTo>
                <a:lnTo>
                  <a:pt x="7513" y="21088"/>
                </a:lnTo>
                <a:lnTo>
                  <a:pt x="7922" y="21115"/>
                </a:lnTo>
                <a:lnTo>
                  <a:pt x="8242" y="21115"/>
                </a:lnTo>
                <a:lnTo>
                  <a:pt x="8544" y="21062"/>
                </a:lnTo>
                <a:lnTo>
                  <a:pt x="8810" y="20997"/>
                </a:lnTo>
                <a:lnTo>
                  <a:pt x="9023" y="20892"/>
                </a:lnTo>
                <a:lnTo>
                  <a:pt x="9148" y="20761"/>
                </a:lnTo>
                <a:lnTo>
                  <a:pt x="9290" y="20616"/>
                </a:lnTo>
                <a:lnTo>
                  <a:pt x="9361" y="20459"/>
                </a:lnTo>
                <a:lnTo>
                  <a:pt x="9396" y="20289"/>
                </a:lnTo>
                <a:lnTo>
                  <a:pt x="9396" y="20092"/>
                </a:lnTo>
                <a:lnTo>
                  <a:pt x="9325" y="19909"/>
                </a:lnTo>
                <a:lnTo>
                  <a:pt x="9219" y="19738"/>
                </a:lnTo>
                <a:lnTo>
                  <a:pt x="9094" y="19555"/>
                </a:lnTo>
                <a:lnTo>
                  <a:pt x="8917" y="19384"/>
                </a:lnTo>
                <a:lnTo>
                  <a:pt x="8650" y="19162"/>
                </a:lnTo>
                <a:lnTo>
                  <a:pt x="8437" y="18900"/>
                </a:lnTo>
                <a:lnTo>
                  <a:pt x="8277" y="18624"/>
                </a:lnTo>
                <a:lnTo>
                  <a:pt x="8135" y="18349"/>
                </a:lnTo>
                <a:lnTo>
                  <a:pt x="8028" y="18048"/>
                </a:lnTo>
                <a:lnTo>
                  <a:pt x="7993" y="17746"/>
                </a:lnTo>
                <a:lnTo>
                  <a:pt x="7993" y="17471"/>
                </a:lnTo>
                <a:lnTo>
                  <a:pt x="8028" y="17169"/>
                </a:lnTo>
                <a:lnTo>
                  <a:pt x="8135" y="16920"/>
                </a:lnTo>
                <a:lnTo>
                  <a:pt x="8277" y="16671"/>
                </a:lnTo>
                <a:lnTo>
                  <a:pt x="8366" y="16540"/>
                </a:lnTo>
                <a:lnTo>
                  <a:pt x="8473" y="16409"/>
                </a:lnTo>
                <a:lnTo>
                  <a:pt x="8615" y="16317"/>
                </a:lnTo>
                <a:lnTo>
                  <a:pt x="8739" y="16213"/>
                </a:lnTo>
                <a:lnTo>
                  <a:pt x="8881" y="16134"/>
                </a:lnTo>
                <a:lnTo>
                  <a:pt x="9059" y="16055"/>
                </a:lnTo>
                <a:lnTo>
                  <a:pt x="9254" y="15990"/>
                </a:lnTo>
                <a:lnTo>
                  <a:pt x="9432" y="15911"/>
                </a:lnTo>
                <a:lnTo>
                  <a:pt x="9663" y="15885"/>
                </a:lnTo>
                <a:lnTo>
                  <a:pt x="9876" y="15833"/>
                </a:lnTo>
                <a:lnTo>
                  <a:pt x="10142" y="15806"/>
                </a:lnTo>
                <a:lnTo>
                  <a:pt x="10391" y="15806"/>
                </a:lnTo>
                <a:lnTo>
                  <a:pt x="10728" y="15806"/>
                </a:lnTo>
                <a:lnTo>
                  <a:pt x="10995" y="15806"/>
                </a:lnTo>
                <a:lnTo>
                  <a:pt x="11279" y="15833"/>
                </a:lnTo>
                <a:lnTo>
                  <a:pt x="11546" y="15885"/>
                </a:lnTo>
                <a:lnTo>
                  <a:pt x="11776" y="15937"/>
                </a:lnTo>
                <a:lnTo>
                  <a:pt x="12025" y="15990"/>
                </a:lnTo>
                <a:lnTo>
                  <a:pt x="12221" y="16055"/>
                </a:lnTo>
                <a:lnTo>
                  <a:pt x="12434" y="16134"/>
                </a:lnTo>
                <a:lnTo>
                  <a:pt x="12611" y="16213"/>
                </a:lnTo>
                <a:lnTo>
                  <a:pt x="12771" y="16317"/>
                </a:lnTo>
                <a:lnTo>
                  <a:pt x="12913" y="16409"/>
                </a:lnTo>
                <a:lnTo>
                  <a:pt x="13038" y="16514"/>
                </a:lnTo>
                <a:lnTo>
                  <a:pt x="13251" y="16737"/>
                </a:lnTo>
                <a:lnTo>
                  <a:pt x="13428" y="16986"/>
                </a:lnTo>
                <a:lnTo>
                  <a:pt x="13517" y="17248"/>
                </a:lnTo>
                <a:lnTo>
                  <a:pt x="13588" y="17523"/>
                </a:lnTo>
                <a:lnTo>
                  <a:pt x="13588" y="17799"/>
                </a:lnTo>
                <a:lnTo>
                  <a:pt x="13517" y="18074"/>
                </a:lnTo>
                <a:lnTo>
                  <a:pt x="13428" y="18323"/>
                </a:lnTo>
                <a:lnTo>
                  <a:pt x="13286" y="18572"/>
                </a:lnTo>
                <a:lnTo>
                  <a:pt x="13109" y="18808"/>
                </a:lnTo>
                <a:lnTo>
                  <a:pt x="12878" y="19031"/>
                </a:lnTo>
                <a:lnTo>
                  <a:pt x="12434" y="19411"/>
                </a:lnTo>
                <a:lnTo>
                  <a:pt x="12132" y="19738"/>
                </a:lnTo>
                <a:lnTo>
                  <a:pt x="12025" y="19856"/>
                </a:lnTo>
                <a:lnTo>
                  <a:pt x="11919" y="20014"/>
                </a:lnTo>
                <a:lnTo>
                  <a:pt x="11883" y="20132"/>
                </a:lnTo>
                <a:lnTo>
                  <a:pt x="11883" y="20263"/>
                </a:lnTo>
                <a:lnTo>
                  <a:pt x="11883" y="20394"/>
                </a:lnTo>
                <a:lnTo>
                  <a:pt x="11954" y="20485"/>
                </a:lnTo>
                <a:lnTo>
                  <a:pt x="12061" y="20590"/>
                </a:lnTo>
                <a:lnTo>
                  <a:pt x="12185" y="20695"/>
                </a:lnTo>
                <a:lnTo>
                  <a:pt x="12327" y="20787"/>
                </a:lnTo>
                <a:lnTo>
                  <a:pt x="12540" y="20892"/>
                </a:lnTo>
                <a:lnTo>
                  <a:pt x="12771" y="20997"/>
                </a:lnTo>
                <a:lnTo>
                  <a:pt x="13073" y="21088"/>
                </a:lnTo>
                <a:lnTo>
                  <a:pt x="13428" y="21193"/>
                </a:lnTo>
                <a:lnTo>
                  <a:pt x="13873" y="21298"/>
                </a:lnTo>
                <a:lnTo>
                  <a:pt x="14317" y="21390"/>
                </a:lnTo>
                <a:lnTo>
                  <a:pt x="14778" y="21468"/>
                </a:lnTo>
                <a:lnTo>
                  <a:pt x="15294" y="21547"/>
                </a:lnTo>
                <a:lnTo>
                  <a:pt x="15809" y="21600"/>
                </a:lnTo>
                <a:lnTo>
                  <a:pt x="16359" y="21652"/>
                </a:lnTo>
                <a:lnTo>
                  <a:pt x="16875" y="21678"/>
                </a:lnTo>
                <a:lnTo>
                  <a:pt x="17407" y="21678"/>
                </a:lnTo>
                <a:lnTo>
                  <a:pt x="17958" y="21678"/>
                </a:lnTo>
                <a:lnTo>
                  <a:pt x="18473" y="21652"/>
                </a:lnTo>
                <a:lnTo>
                  <a:pt x="18953" y="21573"/>
                </a:lnTo>
                <a:lnTo>
                  <a:pt x="19397" y="21495"/>
                </a:lnTo>
                <a:lnTo>
                  <a:pt x="19841" y="21390"/>
                </a:lnTo>
                <a:lnTo>
                  <a:pt x="20214" y="21272"/>
                </a:lnTo>
                <a:lnTo>
                  <a:pt x="20551" y="21088"/>
                </a:lnTo>
                <a:lnTo>
                  <a:pt x="20480" y="20787"/>
                </a:lnTo>
                <a:lnTo>
                  <a:pt x="20409" y="20485"/>
                </a:lnTo>
                <a:lnTo>
                  <a:pt x="20356" y="20158"/>
                </a:lnTo>
                <a:lnTo>
                  <a:pt x="20356" y="19804"/>
                </a:lnTo>
                <a:lnTo>
                  <a:pt x="20321" y="19083"/>
                </a:lnTo>
                <a:lnTo>
                  <a:pt x="20356" y="18349"/>
                </a:lnTo>
                <a:lnTo>
                  <a:pt x="20409" y="17641"/>
                </a:lnTo>
                <a:lnTo>
                  <a:pt x="20480" y="17012"/>
                </a:lnTo>
                <a:lnTo>
                  <a:pt x="20551" y="16488"/>
                </a:lnTo>
                <a:lnTo>
                  <a:pt x="20551" y="16055"/>
                </a:lnTo>
                <a:lnTo>
                  <a:pt x="20551" y="15911"/>
                </a:lnTo>
                <a:lnTo>
                  <a:pt x="20445" y="15754"/>
                </a:lnTo>
                <a:lnTo>
                  <a:pt x="20356" y="15610"/>
                </a:lnTo>
                <a:lnTo>
                  <a:pt x="20178" y="15452"/>
                </a:lnTo>
                <a:lnTo>
                  <a:pt x="20001" y="15334"/>
                </a:lnTo>
                <a:lnTo>
                  <a:pt x="19770" y="15230"/>
                </a:lnTo>
                <a:lnTo>
                  <a:pt x="19521" y="15125"/>
                </a:lnTo>
                <a:lnTo>
                  <a:pt x="19290" y="15059"/>
                </a:lnTo>
                <a:lnTo>
                  <a:pt x="19024" y="15007"/>
                </a:lnTo>
                <a:lnTo>
                  <a:pt x="18740" y="14954"/>
                </a:lnTo>
                <a:lnTo>
                  <a:pt x="18509" y="14954"/>
                </a:lnTo>
                <a:lnTo>
                  <a:pt x="18225" y="14954"/>
                </a:lnTo>
                <a:lnTo>
                  <a:pt x="17994" y="15007"/>
                </a:lnTo>
                <a:lnTo>
                  <a:pt x="17763" y="15085"/>
                </a:lnTo>
                <a:lnTo>
                  <a:pt x="17550" y="15177"/>
                </a:lnTo>
                <a:lnTo>
                  <a:pt x="17372" y="15308"/>
                </a:lnTo>
                <a:lnTo>
                  <a:pt x="17176" y="15426"/>
                </a:lnTo>
                <a:lnTo>
                  <a:pt x="16928" y="15557"/>
                </a:lnTo>
                <a:lnTo>
                  <a:pt x="16661" y="15636"/>
                </a:lnTo>
                <a:lnTo>
                  <a:pt x="16359" y="15688"/>
                </a:lnTo>
                <a:lnTo>
                  <a:pt x="16022" y="15715"/>
                </a:lnTo>
                <a:lnTo>
                  <a:pt x="15667" y="15688"/>
                </a:lnTo>
                <a:lnTo>
                  <a:pt x="15294" y="15662"/>
                </a:lnTo>
                <a:lnTo>
                  <a:pt x="14956" y="15583"/>
                </a:lnTo>
                <a:lnTo>
                  <a:pt x="14619" y="15479"/>
                </a:lnTo>
                <a:lnTo>
                  <a:pt x="14281" y="15334"/>
                </a:lnTo>
                <a:lnTo>
                  <a:pt x="13961" y="15177"/>
                </a:lnTo>
                <a:lnTo>
                  <a:pt x="13695" y="14981"/>
                </a:lnTo>
                <a:lnTo>
                  <a:pt x="13588" y="14850"/>
                </a:lnTo>
                <a:lnTo>
                  <a:pt x="13482" y="14732"/>
                </a:lnTo>
                <a:lnTo>
                  <a:pt x="13393" y="14600"/>
                </a:lnTo>
                <a:lnTo>
                  <a:pt x="13322" y="14456"/>
                </a:lnTo>
                <a:lnTo>
                  <a:pt x="13251" y="14299"/>
                </a:lnTo>
                <a:lnTo>
                  <a:pt x="13215" y="14155"/>
                </a:lnTo>
                <a:lnTo>
                  <a:pt x="13180" y="13971"/>
                </a:lnTo>
                <a:lnTo>
                  <a:pt x="13180" y="13801"/>
                </a:lnTo>
                <a:lnTo>
                  <a:pt x="13180" y="13591"/>
                </a:lnTo>
                <a:lnTo>
                  <a:pt x="13215" y="13395"/>
                </a:lnTo>
                <a:lnTo>
                  <a:pt x="13251" y="13198"/>
                </a:lnTo>
                <a:lnTo>
                  <a:pt x="13322" y="13015"/>
                </a:lnTo>
                <a:lnTo>
                  <a:pt x="13393" y="12870"/>
                </a:lnTo>
                <a:lnTo>
                  <a:pt x="13482" y="12713"/>
                </a:lnTo>
                <a:lnTo>
                  <a:pt x="13588" y="12569"/>
                </a:lnTo>
                <a:lnTo>
                  <a:pt x="13730" y="12438"/>
                </a:lnTo>
                <a:lnTo>
                  <a:pt x="13997" y="12215"/>
                </a:lnTo>
                <a:lnTo>
                  <a:pt x="14334" y="12005"/>
                </a:lnTo>
                <a:lnTo>
                  <a:pt x="14690" y="11861"/>
                </a:lnTo>
                <a:lnTo>
                  <a:pt x="15063" y="11756"/>
                </a:lnTo>
                <a:lnTo>
                  <a:pt x="15436" y="11678"/>
                </a:lnTo>
                <a:lnTo>
                  <a:pt x="15809" y="11638"/>
                </a:lnTo>
                <a:lnTo>
                  <a:pt x="16182" y="11638"/>
                </a:lnTo>
                <a:lnTo>
                  <a:pt x="16555" y="11678"/>
                </a:lnTo>
                <a:lnTo>
                  <a:pt x="16910" y="11730"/>
                </a:lnTo>
                <a:lnTo>
                  <a:pt x="17248" y="11835"/>
                </a:lnTo>
                <a:lnTo>
                  <a:pt x="17514" y="11966"/>
                </a:lnTo>
                <a:lnTo>
                  <a:pt x="17763" y="12110"/>
                </a:lnTo>
                <a:lnTo>
                  <a:pt x="17887" y="12215"/>
                </a:lnTo>
                <a:lnTo>
                  <a:pt x="18065" y="12307"/>
                </a:lnTo>
                <a:lnTo>
                  <a:pt x="18260" y="12412"/>
                </a:lnTo>
                <a:lnTo>
                  <a:pt x="18438" y="12464"/>
                </a:lnTo>
                <a:lnTo>
                  <a:pt x="18669" y="12543"/>
                </a:lnTo>
                <a:lnTo>
                  <a:pt x="18882" y="12569"/>
                </a:lnTo>
                <a:lnTo>
                  <a:pt x="19113" y="12595"/>
                </a:lnTo>
                <a:lnTo>
                  <a:pt x="19361" y="12608"/>
                </a:lnTo>
                <a:lnTo>
                  <a:pt x="19592" y="12608"/>
                </a:lnTo>
                <a:lnTo>
                  <a:pt x="19841" y="12595"/>
                </a:lnTo>
                <a:lnTo>
                  <a:pt x="20072" y="12543"/>
                </a:lnTo>
                <a:lnTo>
                  <a:pt x="20321" y="12490"/>
                </a:lnTo>
                <a:lnTo>
                  <a:pt x="20551" y="12438"/>
                </a:lnTo>
                <a:lnTo>
                  <a:pt x="20800" y="12333"/>
                </a:lnTo>
                <a:lnTo>
                  <a:pt x="20996" y="12241"/>
                </a:lnTo>
                <a:lnTo>
                  <a:pt x="21244" y="12110"/>
                </a:lnTo>
                <a:lnTo>
                  <a:pt x="21298" y="12032"/>
                </a:lnTo>
                <a:lnTo>
                  <a:pt x="21404" y="11966"/>
                </a:lnTo>
                <a:lnTo>
                  <a:pt x="21475" y="11861"/>
                </a:lnTo>
                <a:lnTo>
                  <a:pt x="21511" y="11730"/>
                </a:lnTo>
                <a:lnTo>
                  <a:pt x="21617" y="11481"/>
                </a:lnTo>
                <a:lnTo>
                  <a:pt x="21653" y="11180"/>
                </a:lnTo>
                <a:lnTo>
                  <a:pt x="21653" y="10826"/>
                </a:lnTo>
                <a:lnTo>
                  <a:pt x="21653" y="10472"/>
                </a:lnTo>
                <a:lnTo>
                  <a:pt x="21582" y="10092"/>
                </a:lnTo>
                <a:lnTo>
                  <a:pt x="21511" y="9725"/>
                </a:lnTo>
                <a:lnTo>
                  <a:pt x="21298" y="8912"/>
                </a:lnTo>
                <a:lnTo>
                  <a:pt x="21067" y="8191"/>
                </a:lnTo>
                <a:lnTo>
                  <a:pt x="20800" y="7536"/>
                </a:lnTo>
                <a:lnTo>
                  <a:pt x="20551" y="7025"/>
                </a:lnTo>
                <a:lnTo>
                  <a:pt x="20001" y="7103"/>
                </a:lnTo>
                <a:lnTo>
                  <a:pt x="19432" y="7156"/>
                </a:lnTo>
                <a:lnTo>
                  <a:pt x="18846" y="7208"/>
                </a:lnTo>
                <a:lnTo>
                  <a:pt x="18225" y="7208"/>
                </a:lnTo>
                <a:lnTo>
                  <a:pt x="17656" y="7208"/>
                </a:lnTo>
                <a:lnTo>
                  <a:pt x="17070" y="7182"/>
                </a:lnTo>
                <a:lnTo>
                  <a:pt x="16484" y="7156"/>
                </a:lnTo>
                <a:lnTo>
                  <a:pt x="15986" y="7103"/>
                </a:lnTo>
                <a:lnTo>
                  <a:pt x="14992" y="6999"/>
                </a:lnTo>
                <a:lnTo>
                  <a:pt x="14210" y="6907"/>
                </a:lnTo>
                <a:lnTo>
                  <a:pt x="13695" y="6828"/>
                </a:lnTo>
                <a:lnTo>
                  <a:pt x="13517" y="6802"/>
                </a:lnTo>
                <a:lnTo>
                  <a:pt x="13073" y="6645"/>
                </a:lnTo>
                <a:lnTo>
                  <a:pt x="12700" y="6474"/>
                </a:lnTo>
                <a:lnTo>
                  <a:pt x="12363" y="6304"/>
                </a:lnTo>
                <a:lnTo>
                  <a:pt x="12132" y="6094"/>
                </a:lnTo>
                <a:lnTo>
                  <a:pt x="11919" y="5871"/>
                </a:lnTo>
                <a:lnTo>
                  <a:pt x="11776" y="5649"/>
                </a:lnTo>
                <a:lnTo>
                  <a:pt x="11688" y="5413"/>
                </a:lnTo>
                <a:lnTo>
                  <a:pt x="11617" y="5190"/>
                </a:lnTo>
                <a:lnTo>
                  <a:pt x="11617" y="4941"/>
                </a:lnTo>
                <a:lnTo>
                  <a:pt x="11652" y="4718"/>
                </a:lnTo>
                <a:lnTo>
                  <a:pt x="11723" y="4482"/>
                </a:lnTo>
                <a:lnTo>
                  <a:pt x="11812" y="4285"/>
                </a:lnTo>
                <a:lnTo>
                  <a:pt x="11919" y="4089"/>
                </a:lnTo>
                <a:lnTo>
                  <a:pt x="12096" y="3905"/>
                </a:lnTo>
                <a:lnTo>
                  <a:pt x="12292" y="3735"/>
                </a:lnTo>
                <a:lnTo>
                  <a:pt x="12505" y="3604"/>
                </a:lnTo>
                <a:lnTo>
                  <a:pt x="12700" y="3460"/>
                </a:lnTo>
                <a:lnTo>
                  <a:pt x="12878" y="3250"/>
                </a:lnTo>
                <a:lnTo>
                  <a:pt x="13038" y="3027"/>
                </a:lnTo>
                <a:lnTo>
                  <a:pt x="13180" y="2752"/>
                </a:lnTo>
                <a:lnTo>
                  <a:pt x="13286" y="2477"/>
                </a:lnTo>
                <a:lnTo>
                  <a:pt x="13322" y="2175"/>
                </a:lnTo>
                <a:lnTo>
                  <a:pt x="13357" y="1874"/>
                </a:lnTo>
                <a:lnTo>
                  <a:pt x="13286" y="1572"/>
                </a:lnTo>
                <a:lnTo>
                  <a:pt x="13180" y="1271"/>
                </a:lnTo>
                <a:lnTo>
                  <a:pt x="13038" y="983"/>
                </a:lnTo>
                <a:lnTo>
                  <a:pt x="12949" y="865"/>
                </a:lnTo>
                <a:lnTo>
                  <a:pt x="12807" y="733"/>
                </a:lnTo>
                <a:lnTo>
                  <a:pt x="12665" y="616"/>
                </a:lnTo>
                <a:lnTo>
                  <a:pt x="12505" y="511"/>
                </a:lnTo>
                <a:lnTo>
                  <a:pt x="12327" y="406"/>
                </a:lnTo>
                <a:lnTo>
                  <a:pt x="12132" y="314"/>
                </a:lnTo>
                <a:lnTo>
                  <a:pt x="11883" y="235"/>
                </a:lnTo>
                <a:lnTo>
                  <a:pt x="11652" y="183"/>
                </a:lnTo>
                <a:lnTo>
                  <a:pt x="11368" y="104"/>
                </a:lnTo>
                <a:lnTo>
                  <a:pt x="11101" y="78"/>
                </a:lnTo>
                <a:lnTo>
                  <a:pt x="10800" y="52"/>
                </a:lnTo>
                <a:lnTo>
                  <a:pt x="10444" y="52"/>
                </a:lnTo>
                <a:lnTo>
                  <a:pt x="10142" y="52"/>
                </a:lnTo>
                <a:lnTo>
                  <a:pt x="9840" y="78"/>
                </a:lnTo>
                <a:lnTo>
                  <a:pt x="9574" y="104"/>
                </a:lnTo>
                <a:lnTo>
                  <a:pt x="9325" y="157"/>
                </a:lnTo>
                <a:lnTo>
                  <a:pt x="9094" y="209"/>
                </a:lnTo>
                <a:lnTo>
                  <a:pt x="8846" y="262"/>
                </a:lnTo>
                <a:lnTo>
                  <a:pt x="8650" y="340"/>
                </a:lnTo>
                <a:lnTo>
                  <a:pt x="8437" y="432"/>
                </a:lnTo>
                <a:lnTo>
                  <a:pt x="8277" y="511"/>
                </a:lnTo>
                <a:lnTo>
                  <a:pt x="8100" y="616"/>
                </a:lnTo>
                <a:lnTo>
                  <a:pt x="7957" y="707"/>
                </a:lnTo>
                <a:lnTo>
                  <a:pt x="7833" y="838"/>
                </a:lnTo>
                <a:lnTo>
                  <a:pt x="7620" y="1061"/>
                </a:lnTo>
                <a:lnTo>
                  <a:pt x="7442" y="1336"/>
                </a:lnTo>
                <a:lnTo>
                  <a:pt x="7353" y="1599"/>
                </a:lnTo>
                <a:lnTo>
                  <a:pt x="7318" y="1900"/>
                </a:lnTo>
                <a:lnTo>
                  <a:pt x="7318" y="2175"/>
                </a:lnTo>
                <a:lnTo>
                  <a:pt x="7353" y="2450"/>
                </a:lnTo>
                <a:lnTo>
                  <a:pt x="7442" y="2726"/>
                </a:lnTo>
                <a:lnTo>
                  <a:pt x="7620" y="2975"/>
                </a:lnTo>
                <a:lnTo>
                  <a:pt x="7833" y="3198"/>
                </a:lnTo>
                <a:lnTo>
                  <a:pt x="8064" y="3433"/>
                </a:lnTo>
                <a:lnTo>
                  <a:pt x="8295" y="3630"/>
                </a:lnTo>
                <a:lnTo>
                  <a:pt x="8508" y="3853"/>
                </a:lnTo>
                <a:lnTo>
                  <a:pt x="8686" y="4089"/>
                </a:lnTo>
                <a:lnTo>
                  <a:pt x="8775" y="4312"/>
                </a:lnTo>
                <a:lnTo>
                  <a:pt x="8846" y="4561"/>
                </a:lnTo>
                <a:lnTo>
                  <a:pt x="8846" y="4810"/>
                </a:lnTo>
                <a:lnTo>
                  <a:pt x="8810" y="5059"/>
                </a:lnTo>
                <a:lnTo>
                  <a:pt x="8721" y="5295"/>
                </a:lnTo>
                <a:lnTo>
                  <a:pt x="8579" y="5544"/>
                </a:lnTo>
                <a:lnTo>
                  <a:pt x="8366" y="5766"/>
                </a:lnTo>
                <a:lnTo>
                  <a:pt x="8135" y="5976"/>
                </a:lnTo>
                <a:lnTo>
                  <a:pt x="7833" y="6199"/>
                </a:lnTo>
                <a:lnTo>
                  <a:pt x="7478" y="6369"/>
                </a:lnTo>
                <a:lnTo>
                  <a:pt x="7069" y="6527"/>
                </a:lnTo>
                <a:lnTo>
                  <a:pt x="6590" y="6671"/>
                </a:lnTo>
                <a:lnTo>
                  <a:pt x="6092" y="6802"/>
                </a:lnTo>
                <a:lnTo>
                  <a:pt x="5684" y="6802"/>
                </a:lnTo>
                <a:lnTo>
                  <a:pt x="5133" y="6802"/>
                </a:lnTo>
                <a:lnTo>
                  <a:pt x="4547" y="6802"/>
                </a:lnTo>
                <a:lnTo>
                  <a:pt x="3872" y="6802"/>
                </a:lnTo>
                <a:lnTo>
                  <a:pt x="3144" y="6802"/>
                </a:lnTo>
                <a:lnTo>
                  <a:pt x="2362" y="6802"/>
                </a:lnTo>
                <a:lnTo>
                  <a:pt x="1545" y="6802"/>
                </a:lnTo>
                <a:lnTo>
                  <a:pt x="692" y="6802"/>
                </a:lnTo>
                <a:lnTo>
                  <a:pt x="586" y="7234"/>
                </a:lnTo>
                <a:lnTo>
                  <a:pt x="461" y="7837"/>
                </a:lnTo>
                <a:lnTo>
                  <a:pt x="355" y="8493"/>
                </a:lnTo>
                <a:lnTo>
                  <a:pt x="248" y="9187"/>
                </a:lnTo>
                <a:lnTo>
                  <a:pt x="142" y="9869"/>
                </a:lnTo>
                <a:lnTo>
                  <a:pt x="106" y="10498"/>
                </a:lnTo>
                <a:lnTo>
                  <a:pt x="106" y="10983"/>
                </a:lnTo>
                <a:lnTo>
                  <a:pt x="106" y="11311"/>
                </a:lnTo>
                <a:lnTo>
                  <a:pt x="213" y="11481"/>
                </a:lnTo>
                <a:lnTo>
                  <a:pt x="319" y="11651"/>
                </a:lnTo>
                <a:lnTo>
                  <a:pt x="497" y="11783"/>
                </a:lnTo>
                <a:lnTo>
                  <a:pt x="692" y="11914"/>
                </a:lnTo>
                <a:lnTo>
                  <a:pt x="941" y="12032"/>
                </a:lnTo>
                <a:lnTo>
                  <a:pt x="1207" y="12110"/>
                </a:lnTo>
                <a:lnTo>
                  <a:pt x="1509" y="12189"/>
                </a:lnTo>
                <a:lnTo>
                  <a:pt x="1794" y="12241"/>
                </a:lnTo>
                <a:lnTo>
                  <a:pt x="2131" y="12267"/>
                </a:lnTo>
                <a:lnTo>
                  <a:pt x="2433" y="12281"/>
                </a:lnTo>
                <a:lnTo>
                  <a:pt x="2735" y="12267"/>
                </a:lnTo>
                <a:lnTo>
                  <a:pt x="3055" y="12241"/>
                </a:lnTo>
                <a:lnTo>
                  <a:pt x="3357" y="12189"/>
                </a:lnTo>
                <a:lnTo>
                  <a:pt x="3623" y="12084"/>
                </a:lnTo>
                <a:lnTo>
                  <a:pt x="3872" y="11979"/>
                </a:lnTo>
                <a:lnTo>
                  <a:pt x="4103" y="11861"/>
                </a:lnTo>
                <a:lnTo>
                  <a:pt x="4316" y="11704"/>
                </a:lnTo>
                <a:lnTo>
                  <a:pt x="4582" y="11612"/>
                </a:lnTo>
                <a:lnTo>
                  <a:pt x="4849" y="11533"/>
                </a:lnTo>
                <a:lnTo>
                  <a:pt x="5169" y="11507"/>
                </a:lnTo>
                <a:lnTo>
                  <a:pt x="5506" y="11481"/>
                </a:lnTo>
                <a:lnTo>
                  <a:pt x="5808" y="11507"/>
                </a:lnTo>
                <a:lnTo>
                  <a:pt x="6146" y="11560"/>
                </a:lnTo>
                <a:lnTo>
                  <a:pt x="6501" y="11651"/>
                </a:lnTo>
                <a:lnTo>
                  <a:pt x="6803" y="11783"/>
                </a:lnTo>
                <a:lnTo>
                  <a:pt x="7105" y="11940"/>
                </a:lnTo>
                <a:lnTo>
                  <a:pt x="7353" y="12110"/>
                </a:lnTo>
                <a:lnTo>
                  <a:pt x="7584" y="12333"/>
                </a:lnTo>
                <a:lnTo>
                  <a:pt x="7798" y="12595"/>
                </a:lnTo>
                <a:lnTo>
                  <a:pt x="7922" y="12870"/>
                </a:lnTo>
                <a:lnTo>
                  <a:pt x="8028" y="13198"/>
                </a:lnTo>
                <a:lnTo>
                  <a:pt x="8064" y="13526"/>
                </a:lnTo>
                <a:lnTo>
                  <a:pt x="8028" y="13775"/>
                </a:lnTo>
                <a:lnTo>
                  <a:pt x="7922" y="13998"/>
                </a:lnTo>
                <a:lnTo>
                  <a:pt x="7798" y="14220"/>
                </a:lnTo>
                <a:lnTo>
                  <a:pt x="7584" y="14404"/>
                </a:lnTo>
                <a:lnTo>
                  <a:pt x="7353" y="14574"/>
                </a:lnTo>
                <a:lnTo>
                  <a:pt x="7105" y="14732"/>
                </a:lnTo>
                <a:lnTo>
                  <a:pt x="6803" y="14850"/>
                </a:lnTo>
                <a:lnTo>
                  <a:pt x="6501" y="14954"/>
                </a:lnTo>
                <a:lnTo>
                  <a:pt x="6146" y="15033"/>
                </a:lnTo>
                <a:lnTo>
                  <a:pt x="5808" y="15085"/>
                </a:lnTo>
                <a:lnTo>
                  <a:pt x="5506" y="15085"/>
                </a:lnTo>
                <a:lnTo>
                  <a:pt x="5169" y="15059"/>
                </a:lnTo>
                <a:lnTo>
                  <a:pt x="4849" y="15007"/>
                </a:lnTo>
                <a:lnTo>
                  <a:pt x="4582" y="14902"/>
                </a:lnTo>
                <a:lnTo>
                  <a:pt x="4316" y="14784"/>
                </a:lnTo>
                <a:lnTo>
                  <a:pt x="4103" y="14600"/>
                </a:lnTo>
                <a:lnTo>
                  <a:pt x="3907" y="14430"/>
                </a:lnTo>
                <a:lnTo>
                  <a:pt x="3659" y="14299"/>
                </a:lnTo>
                <a:lnTo>
                  <a:pt x="3428" y="14194"/>
                </a:lnTo>
                <a:lnTo>
                  <a:pt x="3179" y="14129"/>
                </a:lnTo>
                <a:lnTo>
                  <a:pt x="2913" y="14102"/>
                </a:lnTo>
                <a:lnTo>
                  <a:pt x="2646" y="14102"/>
                </a:lnTo>
                <a:lnTo>
                  <a:pt x="2362" y="14129"/>
                </a:lnTo>
                <a:lnTo>
                  <a:pt x="2096" y="14168"/>
                </a:lnTo>
                <a:lnTo>
                  <a:pt x="1811" y="14273"/>
                </a:lnTo>
                <a:lnTo>
                  <a:pt x="1545" y="14378"/>
                </a:lnTo>
                <a:lnTo>
                  <a:pt x="1314" y="14496"/>
                </a:lnTo>
                <a:lnTo>
                  <a:pt x="1065" y="14653"/>
                </a:lnTo>
                <a:lnTo>
                  <a:pt x="870" y="14797"/>
                </a:lnTo>
                <a:lnTo>
                  <a:pt x="657" y="14981"/>
                </a:lnTo>
                <a:lnTo>
                  <a:pt x="497" y="15177"/>
                </a:lnTo>
                <a:lnTo>
                  <a:pt x="390" y="15413"/>
                </a:lnTo>
                <a:lnTo>
                  <a:pt x="284" y="15636"/>
                </a:lnTo>
                <a:lnTo>
                  <a:pt x="248" y="15911"/>
                </a:lnTo>
                <a:lnTo>
                  <a:pt x="284" y="16239"/>
                </a:lnTo>
                <a:lnTo>
                  <a:pt x="319" y="16566"/>
                </a:lnTo>
                <a:lnTo>
                  <a:pt x="497" y="17340"/>
                </a:lnTo>
                <a:lnTo>
                  <a:pt x="692" y="18152"/>
                </a:lnTo>
                <a:lnTo>
                  <a:pt x="799" y="18559"/>
                </a:lnTo>
                <a:lnTo>
                  <a:pt x="905" y="18978"/>
                </a:lnTo>
                <a:lnTo>
                  <a:pt x="959" y="19384"/>
                </a:lnTo>
                <a:lnTo>
                  <a:pt x="994" y="19791"/>
                </a:lnTo>
                <a:lnTo>
                  <a:pt x="994" y="20132"/>
                </a:lnTo>
                <a:lnTo>
                  <a:pt x="959" y="20485"/>
                </a:lnTo>
                <a:lnTo>
                  <a:pt x="941" y="20669"/>
                </a:lnTo>
                <a:lnTo>
                  <a:pt x="870" y="20813"/>
                </a:lnTo>
                <a:lnTo>
                  <a:pt x="799" y="20970"/>
                </a:lnTo>
                <a:lnTo>
                  <a:pt x="692" y="21088"/>
                </a:lnTo>
                <a:lnTo>
                  <a:pt x="1474" y="20997"/>
                </a:lnTo>
                <a:lnTo>
                  <a:pt x="2291" y="20866"/>
                </a:lnTo>
                <a:lnTo>
                  <a:pt x="3108" y="20787"/>
                </a:lnTo>
                <a:lnTo>
                  <a:pt x="3907" y="20721"/>
                </a:lnTo>
                <a:lnTo>
                  <a:pt x="4653" y="20695"/>
                </a:lnTo>
                <a:lnTo>
                  <a:pt x="5364" y="20695"/>
                </a:lnTo>
                <a:lnTo>
                  <a:pt x="5701" y="20721"/>
                </a:lnTo>
                <a:lnTo>
                  <a:pt x="6057" y="20761"/>
                </a:lnTo>
                <a:lnTo>
                  <a:pt x="6323" y="20813"/>
                </a:lnTo>
                <a:lnTo>
                  <a:pt x="6625" y="20892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22" name="Puzzle2"/>
          <p:cNvSpPr>
            <a:spLocks noEditPoints="1" noChangeArrowheads="1"/>
          </p:cNvSpPr>
          <p:nvPr/>
        </p:nvSpPr>
        <p:spPr bwMode="auto">
          <a:xfrm>
            <a:off x="6193456" y="3082054"/>
            <a:ext cx="1615707" cy="1112935"/>
          </a:xfrm>
          <a:custGeom>
            <a:avLst/>
            <a:gdLst>
              <a:gd name="T0" fmla="*/ 11 w 21600"/>
              <a:gd name="T1" fmla="*/ 13386 h 21600"/>
              <a:gd name="T2" fmla="*/ 4202 w 21600"/>
              <a:gd name="T3" fmla="*/ 21161 h 21600"/>
              <a:gd name="T4" fmla="*/ 10400 w 21600"/>
              <a:gd name="T5" fmla="*/ 13909 h 21600"/>
              <a:gd name="T6" fmla="*/ 16821 w 21600"/>
              <a:gd name="T7" fmla="*/ 21190 h 21600"/>
              <a:gd name="T8" fmla="*/ 21600 w 21600"/>
              <a:gd name="T9" fmla="*/ 15083 h 21600"/>
              <a:gd name="T10" fmla="*/ 16889 w 21600"/>
              <a:gd name="T11" fmla="*/ 5739 h 21600"/>
              <a:gd name="T12" fmla="*/ 10800 w 21600"/>
              <a:gd name="T13" fmla="*/ 28 h 21600"/>
              <a:gd name="T14" fmla="*/ 4202 w 21600"/>
              <a:gd name="T15" fmla="*/ 5894 h 21600"/>
              <a:gd name="T16" fmla="*/ 5388 w 21600"/>
              <a:gd name="T17" fmla="*/ 6742 h 21600"/>
              <a:gd name="T18" fmla="*/ 16177 w 21600"/>
              <a:gd name="T19" fmla="*/ 20441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4247" y="12354"/>
                </a:moveTo>
                <a:lnTo>
                  <a:pt x="4134" y="12468"/>
                </a:lnTo>
                <a:lnTo>
                  <a:pt x="4010" y="12581"/>
                </a:lnTo>
                <a:lnTo>
                  <a:pt x="3897" y="12637"/>
                </a:lnTo>
                <a:lnTo>
                  <a:pt x="3773" y="12694"/>
                </a:lnTo>
                <a:lnTo>
                  <a:pt x="3637" y="12694"/>
                </a:lnTo>
                <a:lnTo>
                  <a:pt x="3524" y="12694"/>
                </a:lnTo>
                <a:lnTo>
                  <a:pt x="3400" y="12665"/>
                </a:lnTo>
                <a:lnTo>
                  <a:pt x="3287" y="12609"/>
                </a:lnTo>
                <a:lnTo>
                  <a:pt x="3027" y="12496"/>
                </a:lnTo>
                <a:lnTo>
                  <a:pt x="2790" y="12340"/>
                </a:lnTo>
                <a:lnTo>
                  <a:pt x="2530" y="12142"/>
                </a:lnTo>
                <a:lnTo>
                  <a:pt x="2293" y="11987"/>
                </a:lnTo>
                <a:lnTo>
                  <a:pt x="2033" y="11817"/>
                </a:lnTo>
                <a:lnTo>
                  <a:pt x="1773" y="11676"/>
                </a:lnTo>
                <a:lnTo>
                  <a:pt x="1638" y="11662"/>
                </a:lnTo>
                <a:lnTo>
                  <a:pt x="1513" y="11634"/>
                </a:lnTo>
                <a:lnTo>
                  <a:pt x="1378" y="11634"/>
                </a:lnTo>
                <a:lnTo>
                  <a:pt x="1253" y="11634"/>
                </a:lnTo>
                <a:lnTo>
                  <a:pt x="1118" y="11662"/>
                </a:lnTo>
                <a:lnTo>
                  <a:pt x="971" y="11732"/>
                </a:lnTo>
                <a:lnTo>
                  <a:pt x="835" y="11817"/>
                </a:lnTo>
                <a:lnTo>
                  <a:pt x="711" y="11959"/>
                </a:lnTo>
                <a:lnTo>
                  <a:pt x="553" y="12086"/>
                </a:lnTo>
                <a:lnTo>
                  <a:pt x="429" y="12284"/>
                </a:lnTo>
                <a:lnTo>
                  <a:pt x="271" y="12524"/>
                </a:lnTo>
                <a:lnTo>
                  <a:pt x="146" y="12793"/>
                </a:lnTo>
                <a:lnTo>
                  <a:pt x="79" y="12962"/>
                </a:lnTo>
                <a:lnTo>
                  <a:pt x="33" y="13146"/>
                </a:lnTo>
                <a:lnTo>
                  <a:pt x="11" y="13386"/>
                </a:lnTo>
                <a:lnTo>
                  <a:pt x="11" y="13641"/>
                </a:lnTo>
                <a:lnTo>
                  <a:pt x="33" y="13881"/>
                </a:lnTo>
                <a:lnTo>
                  <a:pt x="101" y="14150"/>
                </a:lnTo>
                <a:lnTo>
                  <a:pt x="192" y="14404"/>
                </a:lnTo>
                <a:lnTo>
                  <a:pt x="293" y="14645"/>
                </a:lnTo>
                <a:lnTo>
                  <a:pt x="451" y="14857"/>
                </a:lnTo>
                <a:lnTo>
                  <a:pt x="621" y="15054"/>
                </a:lnTo>
                <a:lnTo>
                  <a:pt x="734" y="15125"/>
                </a:lnTo>
                <a:lnTo>
                  <a:pt x="835" y="15210"/>
                </a:lnTo>
                <a:lnTo>
                  <a:pt x="948" y="15267"/>
                </a:lnTo>
                <a:lnTo>
                  <a:pt x="1084" y="15323"/>
                </a:lnTo>
                <a:lnTo>
                  <a:pt x="1208" y="15351"/>
                </a:lnTo>
                <a:lnTo>
                  <a:pt x="1355" y="15380"/>
                </a:lnTo>
                <a:lnTo>
                  <a:pt x="1513" y="15380"/>
                </a:lnTo>
                <a:lnTo>
                  <a:pt x="1683" y="15380"/>
                </a:lnTo>
                <a:lnTo>
                  <a:pt x="1864" y="15351"/>
                </a:lnTo>
                <a:lnTo>
                  <a:pt x="2033" y="15323"/>
                </a:lnTo>
                <a:lnTo>
                  <a:pt x="2225" y="15238"/>
                </a:lnTo>
                <a:lnTo>
                  <a:pt x="2428" y="15153"/>
                </a:lnTo>
                <a:lnTo>
                  <a:pt x="2745" y="15026"/>
                </a:lnTo>
                <a:lnTo>
                  <a:pt x="3005" y="14913"/>
                </a:lnTo>
                <a:lnTo>
                  <a:pt x="3264" y="14828"/>
                </a:lnTo>
                <a:lnTo>
                  <a:pt x="3513" y="14800"/>
                </a:lnTo>
                <a:lnTo>
                  <a:pt x="3615" y="14828"/>
                </a:lnTo>
                <a:lnTo>
                  <a:pt x="3728" y="14857"/>
                </a:lnTo>
                <a:lnTo>
                  <a:pt x="3807" y="14913"/>
                </a:lnTo>
                <a:lnTo>
                  <a:pt x="3920" y="14998"/>
                </a:lnTo>
                <a:lnTo>
                  <a:pt x="4010" y="15097"/>
                </a:lnTo>
                <a:lnTo>
                  <a:pt x="4089" y="15238"/>
                </a:lnTo>
                <a:lnTo>
                  <a:pt x="4179" y="15408"/>
                </a:lnTo>
                <a:lnTo>
                  <a:pt x="4247" y="15620"/>
                </a:lnTo>
                <a:lnTo>
                  <a:pt x="4326" y="15860"/>
                </a:lnTo>
                <a:lnTo>
                  <a:pt x="4394" y="16129"/>
                </a:lnTo>
                <a:lnTo>
                  <a:pt x="4439" y="16440"/>
                </a:lnTo>
                <a:lnTo>
                  <a:pt x="4507" y="16737"/>
                </a:lnTo>
                <a:lnTo>
                  <a:pt x="4552" y="17090"/>
                </a:lnTo>
                <a:lnTo>
                  <a:pt x="4575" y="17443"/>
                </a:lnTo>
                <a:lnTo>
                  <a:pt x="4586" y="17825"/>
                </a:lnTo>
                <a:lnTo>
                  <a:pt x="4586" y="18193"/>
                </a:lnTo>
                <a:lnTo>
                  <a:pt x="4586" y="18574"/>
                </a:lnTo>
                <a:lnTo>
                  <a:pt x="4586" y="18984"/>
                </a:lnTo>
                <a:lnTo>
                  <a:pt x="4552" y="19366"/>
                </a:lnTo>
                <a:lnTo>
                  <a:pt x="4507" y="19748"/>
                </a:lnTo>
                <a:lnTo>
                  <a:pt x="4462" y="20129"/>
                </a:lnTo>
                <a:lnTo>
                  <a:pt x="4371" y="20483"/>
                </a:lnTo>
                <a:lnTo>
                  <a:pt x="4292" y="20836"/>
                </a:lnTo>
                <a:lnTo>
                  <a:pt x="4202" y="21161"/>
                </a:lnTo>
                <a:lnTo>
                  <a:pt x="4744" y="21161"/>
                </a:lnTo>
                <a:lnTo>
                  <a:pt x="5264" y="21161"/>
                </a:lnTo>
                <a:lnTo>
                  <a:pt x="5784" y="21161"/>
                </a:lnTo>
                <a:lnTo>
                  <a:pt x="6235" y="21161"/>
                </a:lnTo>
                <a:lnTo>
                  <a:pt x="6676" y="21161"/>
                </a:lnTo>
                <a:lnTo>
                  <a:pt x="7060" y="21161"/>
                </a:lnTo>
                <a:lnTo>
                  <a:pt x="7410" y="21161"/>
                </a:lnTo>
                <a:lnTo>
                  <a:pt x="7670" y="21161"/>
                </a:lnTo>
                <a:lnTo>
                  <a:pt x="8020" y="21020"/>
                </a:lnTo>
                <a:lnTo>
                  <a:pt x="8303" y="20893"/>
                </a:lnTo>
                <a:lnTo>
                  <a:pt x="8563" y="20695"/>
                </a:lnTo>
                <a:lnTo>
                  <a:pt x="8800" y="20511"/>
                </a:lnTo>
                <a:lnTo>
                  <a:pt x="8969" y="20285"/>
                </a:lnTo>
                <a:lnTo>
                  <a:pt x="9150" y="20045"/>
                </a:lnTo>
                <a:lnTo>
                  <a:pt x="9252" y="19804"/>
                </a:lnTo>
                <a:lnTo>
                  <a:pt x="9342" y="19550"/>
                </a:lnTo>
                <a:lnTo>
                  <a:pt x="9410" y="19281"/>
                </a:lnTo>
                <a:lnTo>
                  <a:pt x="9433" y="19013"/>
                </a:lnTo>
                <a:lnTo>
                  <a:pt x="9433" y="18744"/>
                </a:lnTo>
                <a:lnTo>
                  <a:pt x="9387" y="18504"/>
                </a:lnTo>
                <a:lnTo>
                  <a:pt x="9320" y="18221"/>
                </a:lnTo>
                <a:lnTo>
                  <a:pt x="9207" y="17981"/>
                </a:lnTo>
                <a:lnTo>
                  <a:pt x="9105" y="17740"/>
                </a:lnTo>
                <a:lnTo>
                  <a:pt x="8924" y="17514"/>
                </a:lnTo>
                <a:lnTo>
                  <a:pt x="8777" y="17274"/>
                </a:lnTo>
                <a:lnTo>
                  <a:pt x="8642" y="17034"/>
                </a:lnTo>
                <a:lnTo>
                  <a:pt x="8563" y="16765"/>
                </a:lnTo>
                <a:lnTo>
                  <a:pt x="8472" y="16468"/>
                </a:lnTo>
                <a:lnTo>
                  <a:pt x="8450" y="16157"/>
                </a:lnTo>
                <a:lnTo>
                  <a:pt x="8450" y="15860"/>
                </a:lnTo>
                <a:lnTo>
                  <a:pt x="8472" y="15563"/>
                </a:lnTo>
                <a:lnTo>
                  <a:pt x="8540" y="15267"/>
                </a:lnTo>
                <a:lnTo>
                  <a:pt x="8642" y="14998"/>
                </a:lnTo>
                <a:lnTo>
                  <a:pt x="8777" y="14729"/>
                </a:lnTo>
                <a:lnTo>
                  <a:pt x="8868" y="14616"/>
                </a:lnTo>
                <a:lnTo>
                  <a:pt x="8969" y="14475"/>
                </a:lnTo>
                <a:lnTo>
                  <a:pt x="9060" y="14376"/>
                </a:lnTo>
                <a:lnTo>
                  <a:pt x="9184" y="14291"/>
                </a:lnTo>
                <a:lnTo>
                  <a:pt x="9297" y="14206"/>
                </a:lnTo>
                <a:lnTo>
                  <a:pt x="9433" y="14121"/>
                </a:lnTo>
                <a:lnTo>
                  <a:pt x="9579" y="14051"/>
                </a:lnTo>
                <a:lnTo>
                  <a:pt x="9726" y="13994"/>
                </a:lnTo>
                <a:lnTo>
                  <a:pt x="9884" y="13938"/>
                </a:lnTo>
                <a:lnTo>
                  <a:pt x="10054" y="13909"/>
                </a:lnTo>
                <a:lnTo>
                  <a:pt x="10257" y="13881"/>
                </a:lnTo>
                <a:lnTo>
                  <a:pt x="10449" y="13881"/>
                </a:lnTo>
                <a:lnTo>
                  <a:pt x="10664" y="13881"/>
                </a:lnTo>
                <a:lnTo>
                  <a:pt x="10856" y="13909"/>
                </a:lnTo>
                <a:lnTo>
                  <a:pt x="11037" y="13966"/>
                </a:lnTo>
                <a:lnTo>
                  <a:pt x="11206" y="14023"/>
                </a:lnTo>
                <a:lnTo>
                  <a:pt x="11353" y="14093"/>
                </a:lnTo>
                <a:lnTo>
                  <a:pt x="11511" y="14178"/>
                </a:lnTo>
                <a:lnTo>
                  <a:pt x="11635" y="14263"/>
                </a:lnTo>
                <a:lnTo>
                  <a:pt x="11748" y="14376"/>
                </a:lnTo>
                <a:lnTo>
                  <a:pt x="11861" y="14475"/>
                </a:lnTo>
                <a:lnTo>
                  <a:pt x="11941" y="14616"/>
                </a:lnTo>
                <a:lnTo>
                  <a:pt x="12031" y="14758"/>
                </a:lnTo>
                <a:lnTo>
                  <a:pt x="12099" y="14885"/>
                </a:lnTo>
                <a:lnTo>
                  <a:pt x="12200" y="15210"/>
                </a:lnTo>
                <a:lnTo>
                  <a:pt x="12268" y="15507"/>
                </a:lnTo>
                <a:lnTo>
                  <a:pt x="12291" y="15832"/>
                </a:lnTo>
                <a:lnTo>
                  <a:pt x="12291" y="16157"/>
                </a:lnTo>
                <a:lnTo>
                  <a:pt x="12246" y="16482"/>
                </a:lnTo>
                <a:lnTo>
                  <a:pt x="12178" y="16807"/>
                </a:lnTo>
                <a:lnTo>
                  <a:pt x="12099" y="17090"/>
                </a:lnTo>
                <a:lnTo>
                  <a:pt x="12008" y="17330"/>
                </a:lnTo>
                <a:lnTo>
                  <a:pt x="11884" y="17542"/>
                </a:lnTo>
                <a:lnTo>
                  <a:pt x="11748" y="17712"/>
                </a:lnTo>
                <a:lnTo>
                  <a:pt x="11613" y="17839"/>
                </a:lnTo>
                <a:lnTo>
                  <a:pt x="11489" y="18037"/>
                </a:lnTo>
                <a:lnTo>
                  <a:pt x="11398" y="18221"/>
                </a:lnTo>
                <a:lnTo>
                  <a:pt x="11319" y="18447"/>
                </a:lnTo>
                <a:lnTo>
                  <a:pt x="11251" y="18659"/>
                </a:lnTo>
                <a:lnTo>
                  <a:pt x="11206" y="18900"/>
                </a:lnTo>
                <a:lnTo>
                  <a:pt x="11184" y="19154"/>
                </a:lnTo>
                <a:lnTo>
                  <a:pt x="11184" y="19423"/>
                </a:lnTo>
                <a:lnTo>
                  <a:pt x="11229" y="19663"/>
                </a:lnTo>
                <a:lnTo>
                  <a:pt x="11297" y="19903"/>
                </a:lnTo>
                <a:lnTo>
                  <a:pt x="11376" y="20158"/>
                </a:lnTo>
                <a:lnTo>
                  <a:pt x="11511" y="20398"/>
                </a:lnTo>
                <a:lnTo>
                  <a:pt x="11681" y="20610"/>
                </a:lnTo>
                <a:lnTo>
                  <a:pt x="11884" y="20808"/>
                </a:lnTo>
                <a:lnTo>
                  <a:pt x="12121" y="20992"/>
                </a:lnTo>
                <a:lnTo>
                  <a:pt x="12404" y="21161"/>
                </a:lnTo>
                <a:lnTo>
                  <a:pt x="12528" y="21190"/>
                </a:lnTo>
                <a:lnTo>
                  <a:pt x="12856" y="21274"/>
                </a:lnTo>
                <a:lnTo>
                  <a:pt x="13330" y="21373"/>
                </a:lnTo>
                <a:lnTo>
                  <a:pt x="13963" y="21486"/>
                </a:lnTo>
                <a:lnTo>
                  <a:pt x="14313" y="21543"/>
                </a:lnTo>
                <a:lnTo>
                  <a:pt x="14652" y="21571"/>
                </a:lnTo>
                <a:lnTo>
                  <a:pt x="15025" y="21600"/>
                </a:lnTo>
                <a:lnTo>
                  <a:pt x="15409" y="21600"/>
                </a:lnTo>
                <a:lnTo>
                  <a:pt x="15782" y="21600"/>
                </a:lnTo>
                <a:lnTo>
                  <a:pt x="16177" y="21571"/>
                </a:lnTo>
                <a:lnTo>
                  <a:pt x="16516" y="21486"/>
                </a:lnTo>
                <a:lnTo>
                  <a:pt x="16889" y="21402"/>
                </a:lnTo>
                <a:lnTo>
                  <a:pt x="16821" y="21190"/>
                </a:lnTo>
                <a:lnTo>
                  <a:pt x="16776" y="20935"/>
                </a:lnTo>
                <a:lnTo>
                  <a:pt x="16742" y="20667"/>
                </a:lnTo>
                <a:lnTo>
                  <a:pt x="16719" y="20370"/>
                </a:lnTo>
                <a:lnTo>
                  <a:pt x="16697" y="19719"/>
                </a:lnTo>
                <a:lnTo>
                  <a:pt x="16697" y="19013"/>
                </a:lnTo>
                <a:lnTo>
                  <a:pt x="16719" y="18306"/>
                </a:lnTo>
                <a:lnTo>
                  <a:pt x="16753" y="17599"/>
                </a:lnTo>
                <a:lnTo>
                  <a:pt x="16821" y="16949"/>
                </a:lnTo>
                <a:lnTo>
                  <a:pt x="16889" y="16383"/>
                </a:lnTo>
                <a:lnTo>
                  <a:pt x="16934" y="16129"/>
                </a:lnTo>
                <a:lnTo>
                  <a:pt x="17002" y="15945"/>
                </a:lnTo>
                <a:lnTo>
                  <a:pt x="17081" y="15790"/>
                </a:lnTo>
                <a:lnTo>
                  <a:pt x="17194" y="15648"/>
                </a:lnTo>
                <a:lnTo>
                  <a:pt x="17318" y="15563"/>
                </a:lnTo>
                <a:lnTo>
                  <a:pt x="17453" y="15507"/>
                </a:lnTo>
                <a:lnTo>
                  <a:pt x="17600" y="15450"/>
                </a:lnTo>
                <a:lnTo>
                  <a:pt x="17758" y="15450"/>
                </a:lnTo>
                <a:lnTo>
                  <a:pt x="17905" y="15479"/>
                </a:lnTo>
                <a:lnTo>
                  <a:pt x="18064" y="15535"/>
                </a:lnTo>
                <a:lnTo>
                  <a:pt x="18233" y="15620"/>
                </a:lnTo>
                <a:lnTo>
                  <a:pt x="18380" y="15733"/>
                </a:lnTo>
                <a:lnTo>
                  <a:pt x="18561" y="15832"/>
                </a:lnTo>
                <a:lnTo>
                  <a:pt x="18707" y="15973"/>
                </a:lnTo>
                <a:lnTo>
                  <a:pt x="18866" y="16129"/>
                </a:lnTo>
                <a:lnTo>
                  <a:pt x="18990" y="16327"/>
                </a:lnTo>
                <a:lnTo>
                  <a:pt x="19125" y="16482"/>
                </a:lnTo>
                <a:lnTo>
                  <a:pt x="19295" y="16624"/>
                </a:lnTo>
                <a:lnTo>
                  <a:pt x="19464" y="16737"/>
                </a:lnTo>
                <a:lnTo>
                  <a:pt x="19668" y="16807"/>
                </a:lnTo>
                <a:lnTo>
                  <a:pt x="19860" y="16836"/>
                </a:lnTo>
                <a:lnTo>
                  <a:pt x="20052" y="16864"/>
                </a:lnTo>
                <a:lnTo>
                  <a:pt x="20266" y="16836"/>
                </a:lnTo>
                <a:lnTo>
                  <a:pt x="20470" y="16793"/>
                </a:lnTo>
                <a:lnTo>
                  <a:pt x="20662" y="16708"/>
                </a:lnTo>
                <a:lnTo>
                  <a:pt x="20854" y="16567"/>
                </a:lnTo>
                <a:lnTo>
                  <a:pt x="21035" y="16412"/>
                </a:lnTo>
                <a:lnTo>
                  <a:pt x="21182" y="16214"/>
                </a:lnTo>
                <a:lnTo>
                  <a:pt x="21340" y="16002"/>
                </a:lnTo>
                <a:lnTo>
                  <a:pt x="21441" y="15733"/>
                </a:lnTo>
                <a:lnTo>
                  <a:pt x="21532" y="15436"/>
                </a:lnTo>
                <a:lnTo>
                  <a:pt x="21600" y="15083"/>
                </a:lnTo>
                <a:lnTo>
                  <a:pt x="21600" y="14885"/>
                </a:lnTo>
                <a:lnTo>
                  <a:pt x="21600" y="14729"/>
                </a:lnTo>
                <a:lnTo>
                  <a:pt x="21600" y="14531"/>
                </a:lnTo>
                <a:lnTo>
                  <a:pt x="21577" y="14376"/>
                </a:lnTo>
                <a:lnTo>
                  <a:pt x="21532" y="14206"/>
                </a:lnTo>
                <a:lnTo>
                  <a:pt x="21487" y="14051"/>
                </a:lnTo>
                <a:lnTo>
                  <a:pt x="21419" y="13909"/>
                </a:lnTo>
                <a:lnTo>
                  <a:pt x="21351" y="13768"/>
                </a:lnTo>
                <a:lnTo>
                  <a:pt x="21204" y="13500"/>
                </a:lnTo>
                <a:lnTo>
                  <a:pt x="21035" y="13287"/>
                </a:lnTo>
                <a:lnTo>
                  <a:pt x="20809" y="13090"/>
                </a:lnTo>
                <a:lnTo>
                  <a:pt x="20594" y="12962"/>
                </a:lnTo>
                <a:lnTo>
                  <a:pt x="20357" y="12821"/>
                </a:lnTo>
                <a:lnTo>
                  <a:pt x="20120" y="12764"/>
                </a:lnTo>
                <a:lnTo>
                  <a:pt x="19882" y="12708"/>
                </a:lnTo>
                <a:lnTo>
                  <a:pt x="19645" y="12736"/>
                </a:lnTo>
                <a:lnTo>
                  <a:pt x="19430" y="12793"/>
                </a:lnTo>
                <a:lnTo>
                  <a:pt x="19227" y="12906"/>
                </a:lnTo>
                <a:lnTo>
                  <a:pt x="19148" y="12962"/>
                </a:lnTo>
                <a:lnTo>
                  <a:pt x="19058" y="13047"/>
                </a:lnTo>
                <a:lnTo>
                  <a:pt x="18990" y="13146"/>
                </a:lnTo>
                <a:lnTo>
                  <a:pt x="18911" y="13259"/>
                </a:lnTo>
                <a:lnTo>
                  <a:pt x="18775" y="13471"/>
                </a:lnTo>
                <a:lnTo>
                  <a:pt x="18628" y="13641"/>
                </a:lnTo>
                <a:lnTo>
                  <a:pt x="18470" y="13740"/>
                </a:lnTo>
                <a:lnTo>
                  <a:pt x="18301" y="13825"/>
                </a:lnTo>
                <a:lnTo>
                  <a:pt x="18143" y="13853"/>
                </a:lnTo>
                <a:lnTo>
                  <a:pt x="17973" y="13881"/>
                </a:lnTo>
                <a:lnTo>
                  <a:pt x="17804" y="13853"/>
                </a:lnTo>
                <a:lnTo>
                  <a:pt x="17646" y="13796"/>
                </a:lnTo>
                <a:lnTo>
                  <a:pt x="17499" y="13726"/>
                </a:lnTo>
                <a:lnTo>
                  <a:pt x="17341" y="13641"/>
                </a:lnTo>
                <a:lnTo>
                  <a:pt x="17216" y="13528"/>
                </a:lnTo>
                <a:lnTo>
                  <a:pt x="17103" y="13386"/>
                </a:lnTo>
                <a:lnTo>
                  <a:pt x="17024" y="13259"/>
                </a:lnTo>
                <a:lnTo>
                  <a:pt x="16934" y="13118"/>
                </a:lnTo>
                <a:lnTo>
                  <a:pt x="16889" y="12991"/>
                </a:lnTo>
                <a:lnTo>
                  <a:pt x="16889" y="12849"/>
                </a:lnTo>
                <a:lnTo>
                  <a:pt x="16889" y="12383"/>
                </a:lnTo>
                <a:lnTo>
                  <a:pt x="16889" y="11662"/>
                </a:lnTo>
                <a:lnTo>
                  <a:pt x="16889" y="10701"/>
                </a:lnTo>
                <a:lnTo>
                  <a:pt x="16889" y="9640"/>
                </a:lnTo>
                <a:lnTo>
                  <a:pt x="16889" y="8566"/>
                </a:lnTo>
                <a:lnTo>
                  <a:pt x="16889" y="7478"/>
                </a:lnTo>
                <a:lnTo>
                  <a:pt x="16889" y="6502"/>
                </a:lnTo>
                <a:lnTo>
                  <a:pt x="16889" y="5739"/>
                </a:lnTo>
                <a:lnTo>
                  <a:pt x="16674" y="5894"/>
                </a:lnTo>
                <a:lnTo>
                  <a:pt x="16414" y="6036"/>
                </a:lnTo>
                <a:lnTo>
                  <a:pt x="16154" y="6177"/>
                </a:lnTo>
                <a:lnTo>
                  <a:pt x="15849" y="6248"/>
                </a:lnTo>
                <a:lnTo>
                  <a:pt x="15544" y="6304"/>
                </a:lnTo>
                <a:lnTo>
                  <a:pt x="15217" y="6332"/>
                </a:lnTo>
                <a:lnTo>
                  <a:pt x="14866" y="6361"/>
                </a:lnTo>
                <a:lnTo>
                  <a:pt x="14550" y="6361"/>
                </a:lnTo>
                <a:lnTo>
                  <a:pt x="14200" y="6332"/>
                </a:lnTo>
                <a:lnTo>
                  <a:pt x="13850" y="6276"/>
                </a:lnTo>
                <a:lnTo>
                  <a:pt x="13522" y="6219"/>
                </a:lnTo>
                <a:lnTo>
                  <a:pt x="13206" y="6149"/>
                </a:lnTo>
                <a:lnTo>
                  <a:pt x="12901" y="6064"/>
                </a:lnTo>
                <a:lnTo>
                  <a:pt x="12618" y="5951"/>
                </a:lnTo>
                <a:lnTo>
                  <a:pt x="12358" y="5838"/>
                </a:lnTo>
                <a:lnTo>
                  <a:pt x="12121" y="5739"/>
                </a:lnTo>
                <a:lnTo>
                  <a:pt x="11941" y="5626"/>
                </a:lnTo>
                <a:lnTo>
                  <a:pt x="11794" y="5513"/>
                </a:lnTo>
                <a:lnTo>
                  <a:pt x="11658" y="5414"/>
                </a:lnTo>
                <a:lnTo>
                  <a:pt x="11556" y="5301"/>
                </a:lnTo>
                <a:lnTo>
                  <a:pt x="11466" y="5187"/>
                </a:lnTo>
                <a:lnTo>
                  <a:pt x="11398" y="5089"/>
                </a:lnTo>
                <a:lnTo>
                  <a:pt x="11376" y="4947"/>
                </a:lnTo>
                <a:lnTo>
                  <a:pt x="11353" y="4834"/>
                </a:lnTo>
                <a:lnTo>
                  <a:pt x="11353" y="4707"/>
                </a:lnTo>
                <a:lnTo>
                  <a:pt x="11376" y="4565"/>
                </a:lnTo>
                <a:lnTo>
                  <a:pt x="11443" y="4410"/>
                </a:lnTo>
                <a:lnTo>
                  <a:pt x="11511" y="4240"/>
                </a:lnTo>
                <a:lnTo>
                  <a:pt x="11703" y="3887"/>
                </a:lnTo>
                <a:lnTo>
                  <a:pt x="11986" y="3505"/>
                </a:lnTo>
                <a:lnTo>
                  <a:pt x="12144" y="3265"/>
                </a:lnTo>
                <a:lnTo>
                  <a:pt x="12246" y="3025"/>
                </a:lnTo>
                <a:lnTo>
                  <a:pt x="12336" y="2756"/>
                </a:lnTo>
                <a:lnTo>
                  <a:pt x="12404" y="2445"/>
                </a:lnTo>
                <a:lnTo>
                  <a:pt x="12438" y="2176"/>
                </a:lnTo>
                <a:lnTo>
                  <a:pt x="12438" y="1880"/>
                </a:lnTo>
                <a:lnTo>
                  <a:pt x="12404" y="1583"/>
                </a:lnTo>
                <a:lnTo>
                  <a:pt x="12336" y="1314"/>
                </a:lnTo>
                <a:lnTo>
                  <a:pt x="12246" y="1046"/>
                </a:lnTo>
                <a:lnTo>
                  <a:pt x="12099" y="791"/>
                </a:lnTo>
                <a:lnTo>
                  <a:pt x="12008" y="692"/>
                </a:lnTo>
                <a:lnTo>
                  <a:pt x="11918" y="579"/>
                </a:lnTo>
                <a:lnTo>
                  <a:pt x="11816" y="466"/>
                </a:lnTo>
                <a:lnTo>
                  <a:pt x="11703" y="381"/>
                </a:lnTo>
                <a:lnTo>
                  <a:pt x="11579" y="310"/>
                </a:lnTo>
                <a:lnTo>
                  <a:pt x="11443" y="226"/>
                </a:lnTo>
                <a:lnTo>
                  <a:pt x="11297" y="169"/>
                </a:lnTo>
                <a:lnTo>
                  <a:pt x="11138" y="113"/>
                </a:lnTo>
                <a:lnTo>
                  <a:pt x="10969" y="56"/>
                </a:lnTo>
                <a:lnTo>
                  <a:pt x="10800" y="28"/>
                </a:lnTo>
                <a:lnTo>
                  <a:pt x="10619" y="28"/>
                </a:lnTo>
                <a:lnTo>
                  <a:pt x="10404" y="28"/>
                </a:lnTo>
                <a:lnTo>
                  <a:pt x="10257" y="28"/>
                </a:lnTo>
                <a:lnTo>
                  <a:pt x="10076" y="56"/>
                </a:lnTo>
                <a:lnTo>
                  <a:pt x="9952" y="84"/>
                </a:lnTo>
                <a:lnTo>
                  <a:pt x="9794" y="141"/>
                </a:lnTo>
                <a:lnTo>
                  <a:pt x="9692" y="226"/>
                </a:lnTo>
                <a:lnTo>
                  <a:pt x="9557" y="282"/>
                </a:lnTo>
                <a:lnTo>
                  <a:pt x="9455" y="381"/>
                </a:lnTo>
                <a:lnTo>
                  <a:pt x="9365" y="466"/>
                </a:lnTo>
                <a:lnTo>
                  <a:pt x="9274" y="579"/>
                </a:lnTo>
                <a:lnTo>
                  <a:pt x="9184" y="692"/>
                </a:lnTo>
                <a:lnTo>
                  <a:pt x="9128" y="791"/>
                </a:lnTo>
                <a:lnTo>
                  <a:pt x="9060" y="932"/>
                </a:lnTo>
                <a:lnTo>
                  <a:pt x="8969" y="1201"/>
                </a:lnTo>
                <a:lnTo>
                  <a:pt x="8913" y="1498"/>
                </a:lnTo>
                <a:lnTo>
                  <a:pt x="8890" y="1795"/>
                </a:lnTo>
                <a:lnTo>
                  <a:pt x="8890" y="2120"/>
                </a:lnTo>
                <a:lnTo>
                  <a:pt x="8913" y="2445"/>
                </a:lnTo>
                <a:lnTo>
                  <a:pt x="8969" y="2756"/>
                </a:lnTo>
                <a:lnTo>
                  <a:pt x="9060" y="3081"/>
                </a:lnTo>
                <a:lnTo>
                  <a:pt x="9173" y="3378"/>
                </a:lnTo>
                <a:lnTo>
                  <a:pt x="9297" y="3647"/>
                </a:lnTo>
                <a:lnTo>
                  <a:pt x="9466" y="3887"/>
                </a:lnTo>
                <a:lnTo>
                  <a:pt x="9579" y="4085"/>
                </a:lnTo>
                <a:lnTo>
                  <a:pt x="9670" y="4269"/>
                </a:lnTo>
                <a:lnTo>
                  <a:pt x="9726" y="4467"/>
                </a:lnTo>
                <a:lnTo>
                  <a:pt x="9771" y="4650"/>
                </a:lnTo>
                <a:lnTo>
                  <a:pt x="9771" y="4834"/>
                </a:lnTo>
                <a:lnTo>
                  <a:pt x="9749" y="5032"/>
                </a:lnTo>
                <a:lnTo>
                  <a:pt x="9715" y="5216"/>
                </a:lnTo>
                <a:lnTo>
                  <a:pt x="9625" y="5385"/>
                </a:lnTo>
                <a:lnTo>
                  <a:pt x="9534" y="5513"/>
                </a:lnTo>
                <a:lnTo>
                  <a:pt x="9410" y="5626"/>
                </a:lnTo>
                <a:lnTo>
                  <a:pt x="9229" y="5710"/>
                </a:lnTo>
                <a:lnTo>
                  <a:pt x="9060" y="5767"/>
                </a:lnTo>
                <a:lnTo>
                  <a:pt x="8845" y="5767"/>
                </a:lnTo>
                <a:lnTo>
                  <a:pt x="8585" y="5739"/>
                </a:lnTo>
                <a:lnTo>
                  <a:pt x="8325" y="5654"/>
                </a:lnTo>
                <a:lnTo>
                  <a:pt x="8020" y="5513"/>
                </a:lnTo>
                <a:lnTo>
                  <a:pt x="7840" y="5442"/>
                </a:lnTo>
                <a:lnTo>
                  <a:pt x="7648" y="5385"/>
                </a:lnTo>
                <a:lnTo>
                  <a:pt x="7433" y="5329"/>
                </a:lnTo>
                <a:lnTo>
                  <a:pt x="7241" y="5301"/>
                </a:lnTo>
                <a:lnTo>
                  <a:pt x="6755" y="5301"/>
                </a:lnTo>
                <a:lnTo>
                  <a:pt x="6281" y="5329"/>
                </a:lnTo>
                <a:lnTo>
                  <a:pt x="5784" y="5385"/>
                </a:lnTo>
                <a:lnTo>
                  <a:pt x="5264" y="5498"/>
                </a:lnTo>
                <a:lnTo>
                  <a:pt x="4744" y="5597"/>
                </a:lnTo>
                <a:lnTo>
                  <a:pt x="4247" y="5739"/>
                </a:lnTo>
                <a:lnTo>
                  <a:pt x="4202" y="5894"/>
                </a:lnTo>
                <a:lnTo>
                  <a:pt x="4202" y="6191"/>
                </a:lnTo>
                <a:lnTo>
                  <a:pt x="4202" y="6545"/>
                </a:lnTo>
                <a:lnTo>
                  <a:pt x="4225" y="6954"/>
                </a:lnTo>
                <a:lnTo>
                  <a:pt x="4315" y="7930"/>
                </a:lnTo>
                <a:lnTo>
                  <a:pt x="4394" y="9018"/>
                </a:lnTo>
                <a:lnTo>
                  <a:pt x="4439" y="9570"/>
                </a:lnTo>
                <a:lnTo>
                  <a:pt x="4462" y="10107"/>
                </a:lnTo>
                <a:lnTo>
                  <a:pt x="4484" y="10630"/>
                </a:lnTo>
                <a:lnTo>
                  <a:pt x="4507" y="11082"/>
                </a:lnTo>
                <a:lnTo>
                  <a:pt x="4484" y="11520"/>
                </a:lnTo>
                <a:lnTo>
                  <a:pt x="4439" y="11874"/>
                </a:lnTo>
                <a:lnTo>
                  <a:pt x="4394" y="12029"/>
                </a:lnTo>
                <a:lnTo>
                  <a:pt x="4349" y="12171"/>
                </a:lnTo>
                <a:lnTo>
                  <a:pt x="4315" y="12284"/>
                </a:lnTo>
                <a:lnTo>
                  <a:pt x="4247" y="12354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23" name="Puzzle4"/>
          <p:cNvSpPr>
            <a:spLocks noEditPoints="1" noChangeArrowheads="1"/>
          </p:cNvSpPr>
          <p:nvPr/>
        </p:nvSpPr>
        <p:spPr bwMode="auto">
          <a:xfrm>
            <a:off x="5581976" y="3061893"/>
            <a:ext cx="974150" cy="1422845"/>
          </a:xfrm>
          <a:custGeom>
            <a:avLst/>
            <a:gdLst>
              <a:gd name="T0" fmla="*/ 8307 w 21600"/>
              <a:gd name="T1" fmla="*/ 11593 h 21600"/>
              <a:gd name="T2" fmla="*/ 453 w 21600"/>
              <a:gd name="T3" fmla="*/ 16938 h 21600"/>
              <a:gd name="T4" fmla="*/ 11500 w 21600"/>
              <a:gd name="T5" fmla="*/ 21600 h 21600"/>
              <a:gd name="T6" fmla="*/ 20920 w 21600"/>
              <a:gd name="T7" fmla="*/ 16751 h 21600"/>
              <a:gd name="T8" fmla="*/ 13972 w 21600"/>
              <a:gd name="T9" fmla="*/ 10888 h 21600"/>
              <a:gd name="T10" fmla="*/ 21033 w 21600"/>
              <a:gd name="T11" fmla="*/ 4716 h 21600"/>
              <a:gd name="T12" fmla="*/ 11102 w 21600"/>
              <a:gd name="T13" fmla="*/ 11 h 21600"/>
              <a:gd name="T14" fmla="*/ 453 w 21600"/>
              <a:gd name="T15" fmla="*/ 4716 h 21600"/>
              <a:gd name="T16" fmla="*/ 2076 w 21600"/>
              <a:gd name="T17" fmla="*/ 5664 h 21600"/>
              <a:gd name="T18" fmla="*/ 20203 w 21600"/>
              <a:gd name="T19" fmla="*/ 1598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3813" y="10590"/>
                </a:moveTo>
                <a:lnTo>
                  <a:pt x="3927" y="10513"/>
                </a:lnTo>
                <a:lnTo>
                  <a:pt x="4078" y="10425"/>
                </a:lnTo>
                <a:lnTo>
                  <a:pt x="4210" y="10359"/>
                </a:lnTo>
                <a:lnTo>
                  <a:pt x="4361" y="10315"/>
                </a:lnTo>
                <a:lnTo>
                  <a:pt x="4682" y="10237"/>
                </a:lnTo>
                <a:lnTo>
                  <a:pt x="5041" y="10193"/>
                </a:lnTo>
                <a:lnTo>
                  <a:pt x="5456" y="10171"/>
                </a:lnTo>
                <a:lnTo>
                  <a:pt x="5853" y="10193"/>
                </a:lnTo>
                <a:lnTo>
                  <a:pt x="6249" y="10260"/>
                </a:lnTo>
                <a:lnTo>
                  <a:pt x="6646" y="10337"/>
                </a:lnTo>
                <a:lnTo>
                  <a:pt x="7004" y="10469"/>
                </a:lnTo>
                <a:lnTo>
                  <a:pt x="7363" y="10612"/>
                </a:lnTo>
                <a:lnTo>
                  <a:pt x="7665" y="10788"/>
                </a:lnTo>
                <a:lnTo>
                  <a:pt x="7911" y="10998"/>
                </a:lnTo>
                <a:lnTo>
                  <a:pt x="8024" y="11097"/>
                </a:lnTo>
                <a:lnTo>
                  <a:pt x="8137" y="11207"/>
                </a:lnTo>
                <a:lnTo>
                  <a:pt x="8194" y="11340"/>
                </a:lnTo>
                <a:lnTo>
                  <a:pt x="8269" y="11461"/>
                </a:lnTo>
                <a:lnTo>
                  <a:pt x="8307" y="11593"/>
                </a:lnTo>
                <a:lnTo>
                  <a:pt x="8307" y="11714"/>
                </a:lnTo>
                <a:lnTo>
                  <a:pt x="8307" y="11868"/>
                </a:lnTo>
                <a:lnTo>
                  <a:pt x="8307" y="12012"/>
                </a:lnTo>
                <a:lnTo>
                  <a:pt x="8194" y="12265"/>
                </a:lnTo>
                <a:lnTo>
                  <a:pt x="8062" y="12519"/>
                </a:lnTo>
                <a:lnTo>
                  <a:pt x="7873" y="12706"/>
                </a:lnTo>
                <a:lnTo>
                  <a:pt x="7627" y="12904"/>
                </a:lnTo>
                <a:lnTo>
                  <a:pt x="7363" y="13048"/>
                </a:lnTo>
                <a:lnTo>
                  <a:pt x="7080" y="13180"/>
                </a:lnTo>
                <a:lnTo>
                  <a:pt x="6759" y="13257"/>
                </a:lnTo>
                <a:lnTo>
                  <a:pt x="6419" y="13345"/>
                </a:lnTo>
                <a:lnTo>
                  <a:pt x="6098" y="13389"/>
                </a:lnTo>
                <a:lnTo>
                  <a:pt x="5739" y="13389"/>
                </a:lnTo>
                <a:lnTo>
                  <a:pt x="5418" y="13389"/>
                </a:lnTo>
                <a:lnTo>
                  <a:pt x="5079" y="13345"/>
                </a:lnTo>
                <a:lnTo>
                  <a:pt x="4758" y="13301"/>
                </a:lnTo>
                <a:lnTo>
                  <a:pt x="4474" y="13213"/>
                </a:lnTo>
                <a:lnTo>
                  <a:pt x="4172" y="13114"/>
                </a:lnTo>
                <a:lnTo>
                  <a:pt x="3965" y="12982"/>
                </a:lnTo>
                <a:lnTo>
                  <a:pt x="3738" y="12838"/>
                </a:lnTo>
                <a:lnTo>
                  <a:pt x="3493" y="12706"/>
                </a:lnTo>
                <a:lnTo>
                  <a:pt x="3228" y="12607"/>
                </a:lnTo>
                <a:lnTo>
                  <a:pt x="2945" y="12519"/>
                </a:lnTo>
                <a:lnTo>
                  <a:pt x="2700" y="12431"/>
                </a:lnTo>
                <a:lnTo>
                  <a:pt x="2397" y="12375"/>
                </a:lnTo>
                <a:lnTo>
                  <a:pt x="2152" y="12331"/>
                </a:lnTo>
                <a:lnTo>
                  <a:pt x="1888" y="12309"/>
                </a:lnTo>
                <a:lnTo>
                  <a:pt x="1642" y="12309"/>
                </a:lnTo>
                <a:lnTo>
                  <a:pt x="1397" y="12331"/>
                </a:lnTo>
                <a:lnTo>
                  <a:pt x="1170" y="12397"/>
                </a:lnTo>
                <a:lnTo>
                  <a:pt x="962" y="12453"/>
                </a:lnTo>
                <a:lnTo>
                  <a:pt x="774" y="12563"/>
                </a:lnTo>
                <a:lnTo>
                  <a:pt x="623" y="12684"/>
                </a:lnTo>
                <a:lnTo>
                  <a:pt x="528" y="12838"/>
                </a:lnTo>
                <a:lnTo>
                  <a:pt x="453" y="13026"/>
                </a:lnTo>
                <a:lnTo>
                  <a:pt x="339" y="13477"/>
                </a:lnTo>
                <a:lnTo>
                  <a:pt x="226" y="13984"/>
                </a:lnTo>
                <a:lnTo>
                  <a:pt x="151" y="14535"/>
                </a:lnTo>
                <a:lnTo>
                  <a:pt x="113" y="15075"/>
                </a:lnTo>
                <a:lnTo>
                  <a:pt x="113" y="15626"/>
                </a:lnTo>
                <a:lnTo>
                  <a:pt x="151" y="16133"/>
                </a:lnTo>
                <a:lnTo>
                  <a:pt x="188" y="16376"/>
                </a:lnTo>
                <a:lnTo>
                  <a:pt x="264" y="16585"/>
                </a:lnTo>
                <a:lnTo>
                  <a:pt x="339" y="16773"/>
                </a:lnTo>
                <a:lnTo>
                  <a:pt x="453" y="16938"/>
                </a:lnTo>
                <a:lnTo>
                  <a:pt x="1095" y="16883"/>
                </a:lnTo>
                <a:lnTo>
                  <a:pt x="1963" y="16795"/>
                </a:lnTo>
                <a:lnTo>
                  <a:pt x="2945" y="16751"/>
                </a:lnTo>
                <a:lnTo>
                  <a:pt x="3965" y="16706"/>
                </a:lnTo>
                <a:lnTo>
                  <a:pt x="5022" y="16684"/>
                </a:lnTo>
                <a:lnTo>
                  <a:pt x="5947" y="16684"/>
                </a:lnTo>
                <a:lnTo>
                  <a:pt x="6759" y="16706"/>
                </a:lnTo>
                <a:lnTo>
                  <a:pt x="7363" y="16751"/>
                </a:lnTo>
                <a:lnTo>
                  <a:pt x="7948" y="16839"/>
                </a:lnTo>
                <a:lnTo>
                  <a:pt x="8458" y="16916"/>
                </a:lnTo>
                <a:lnTo>
                  <a:pt x="8893" y="17026"/>
                </a:lnTo>
                <a:lnTo>
                  <a:pt x="9289" y="17158"/>
                </a:lnTo>
                <a:lnTo>
                  <a:pt x="9572" y="17280"/>
                </a:lnTo>
                <a:lnTo>
                  <a:pt x="9799" y="17412"/>
                </a:lnTo>
                <a:lnTo>
                  <a:pt x="9969" y="17555"/>
                </a:lnTo>
                <a:lnTo>
                  <a:pt x="10120" y="17687"/>
                </a:lnTo>
                <a:lnTo>
                  <a:pt x="10158" y="17831"/>
                </a:lnTo>
                <a:lnTo>
                  <a:pt x="10195" y="17974"/>
                </a:lnTo>
                <a:lnTo>
                  <a:pt x="10158" y="18128"/>
                </a:lnTo>
                <a:lnTo>
                  <a:pt x="10082" y="18271"/>
                </a:lnTo>
                <a:lnTo>
                  <a:pt x="9969" y="18426"/>
                </a:lnTo>
                <a:lnTo>
                  <a:pt x="9837" y="18569"/>
                </a:lnTo>
                <a:lnTo>
                  <a:pt x="9648" y="18701"/>
                </a:lnTo>
                <a:lnTo>
                  <a:pt x="9440" y="18822"/>
                </a:lnTo>
                <a:lnTo>
                  <a:pt x="9213" y="18999"/>
                </a:lnTo>
                <a:lnTo>
                  <a:pt x="9044" y="19186"/>
                </a:lnTo>
                <a:lnTo>
                  <a:pt x="8893" y="19395"/>
                </a:lnTo>
                <a:lnTo>
                  <a:pt x="8817" y="19627"/>
                </a:lnTo>
                <a:lnTo>
                  <a:pt x="8779" y="19858"/>
                </a:lnTo>
                <a:lnTo>
                  <a:pt x="8779" y="20112"/>
                </a:lnTo>
                <a:lnTo>
                  <a:pt x="8855" y="20354"/>
                </a:lnTo>
                <a:lnTo>
                  <a:pt x="8968" y="20586"/>
                </a:lnTo>
                <a:lnTo>
                  <a:pt x="9138" y="20817"/>
                </a:lnTo>
                <a:lnTo>
                  <a:pt x="9365" y="21026"/>
                </a:lnTo>
                <a:lnTo>
                  <a:pt x="9610" y="21192"/>
                </a:lnTo>
                <a:lnTo>
                  <a:pt x="9950" y="21368"/>
                </a:lnTo>
                <a:lnTo>
                  <a:pt x="10120" y="21445"/>
                </a:lnTo>
                <a:lnTo>
                  <a:pt x="10346" y="21511"/>
                </a:lnTo>
                <a:lnTo>
                  <a:pt x="10516" y="21555"/>
                </a:lnTo>
                <a:lnTo>
                  <a:pt x="10743" y="21600"/>
                </a:lnTo>
                <a:lnTo>
                  <a:pt x="10988" y="21644"/>
                </a:lnTo>
                <a:lnTo>
                  <a:pt x="11215" y="21666"/>
                </a:lnTo>
                <a:lnTo>
                  <a:pt x="11498" y="21666"/>
                </a:lnTo>
                <a:lnTo>
                  <a:pt x="11762" y="21666"/>
                </a:lnTo>
                <a:lnTo>
                  <a:pt x="12253" y="21644"/>
                </a:lnTo>
                <a:lnTo>
                  <a:pt x="12763" y="21577"/>
                </a:lnTo>
                <a:lnTo>
                  <a:pt x="13197" y="21467"/>
                </a:lnTo>
                <a:lnTo>
                  <a:pt x="13556" y="21346"/>
                </a:lnTo>
                <a:lnTo>
                  <a:pt x="13896" y="21192"/>
                </a:lnTo>
                <a:lnTo>
                  <a:pt x="14179" y="21026"/>
                </a:lnTo>
                <a:lnTo>
                  <a:pt x="14444" y="20839"/>
                </a:lnTo>
                <a:lnTo>
                  <a:pt x="14576" y="20641"/>
                </a:lnTo>
                <a:lnTo>
                  <a:pt x="14727" y="20431"/>
                </a:lnTo>
                <a:lnTo>
                  <a:pt x="14765" y="20200"/>
                </a:lnTo>
                <a:lnTo>
                  <a:pt x="14802" y="19991"/>
                </a:lnTo>
                <a:lnTo>
                  <a:pt x="14727" y="19759"/>
                </a:lnTo>
                <a:lnTo>
                  <a:pt x="14613" y="19550"/>
                </a:lnTo>
                <a:lnTo>
                  <a:pt x="14444" y="19307"/>
                </a:lnTo>
                <a:lnTo>
                  <a:pt x="14217" y="19098"/>
                </a:lnTo>
                <a:lnTo>
                  <a:pt x="13934" y="18911"/>
                </a:lnTo>
                <a:lnTo>
                  <a:pt x="13669" y="18745"/>
                </a:lnTo>
                <a:lnTo>
                  <a:pt x="13462" y="18547"/>
                </a:lnTo>
                <a:lnTo>
                  <a:pt x="13311" y="18337"/>
                </a:lnTo>
                <a:lnTo>
                  <a:pt x="13197" y="18150"/>
                </a:lnTo>
                <a:lnTo>
                  <a:pt x="13122" y="17941"/>
                </a:lnTo>
                <a:lnTo>
                  <a:pt x="13122" y="17720"/>
                </a:lnTo>
                <a:lnTo>
                  <a:pt x="13122" y="17533"/>
                </a:lnTo>
                <a:lnTo>
                  <a:pt x="13197" y="17346"/>
                </a:lnTo>
                <a:lnTo>
                  <a:pt x="13273" y="17158"/>
                </a:lnTo>
                <a:lnTo>
                  <a:pt x="13386" y="16982"/>
                </a:lnTo>
                <a:lnTo>
                  <a:pt x="13537" y="16839"/>
                </a:lnTo>
                <a:lnTo>
                  <a:pt x="13707" y="16706"/>
                </a:lnTo>
                <a:lnTo>
                  <a:pt x="13896" y="16607"/>
                </a:lnTo>
                <a:lnTo>
                  <a:pt x="14104" y="16519"/>
                </a:lnTo>
                <a:lnTo>
                  <a:pt x="14330" y="16453"/>
                </a:lnTo>
                <a:lnTo>
                  <a:pt x="14538" y="16431"/>
                </a:lnTo>
                <a:lnTo>
                  <a:pt x="14897" y="16453"/>
                </a:lnTo>
                <a:lnTo>
                  <a:pt x="15406" y="16497"/>
                </a:lnTo>
                <a:lnTo>
                  <a:pt x="16105" y="16541"/>
                </a:lnTo>
                <a:lnTo>
                  <a:pt x="16898" y="16607"/>
                </a:lnTo>
                <a:lnTo>
                  <a:pt x="17804" y="16651"/>
                </a:lnTo>
                <a:lnTo>
                  <a:pt x="18786" y="16684"/>
                </a:lnTo>
                <a:lnTo>
                  <a:pt x="19844" y="16728"/>
                </a:lnTo>
                <a:lnTo>
                  <a:pt x="20920" y="16751"/>
                </a:lnTo>
                <a:lnTo>
                  <a:pt x="21109" y="16497"/>
                </a:lnTo>
                <a:lnTo>
                  <a:pt x="21241" y="16222"/>
                </a:lnTo>
                <a:lnTo>
                  <a:pt x="21392" y="15946"/>
                </a:lnTo>
                <a:lnTo>
                  <a:pt x="21467" y="15648"/>
                </a:lnTo>
                <a:lnTo>
                  <a:pt x="21543" y="15351"/>
                </a:lnTo>
                <a:lnTo>
                  <a:pt x="21618" y="15042"/>
                </a:lnTo>
                <a:lnTo>
                  <a:pt x="21618" y="14745"/>
                </a:lnTo>
                <a:lnTo>
                  <a:pt x="21618" y="14447"/>
                </a:lnTo>
                <a:lnTo>
                  <a:pt x="21618" y="14150"/>
                </a:lnTo>
                <a:lnTo>
                  <a:pt x="21581" y="13852"/>
                </a:lnTo>
                <a:lnTo>
                  <a:pt x="21505" y="13577"/>
                </a:lnTo>
                <a:lnTo>
                  <a:pt x="21430" y="13301"/>
                </a:lnTo>
                <a:lnTo>
                  <a:pt x="21354" y="13048"/>
                </a:lnTo>
                <a:lnTo>
                  <a:pt x="21241" y="12816"/>
                </a:lnTo>
                <a:lnTo>
                  <a:pt x="21146" y="12607"/>
                </a:lnTo>
                <a:lnTo>
                  <a:pt x="21033" y="12431"/>
                </a:lnTo>
                <a:lnTo>
                  <a:pt x="20920" y="12265"/>
                </a:lnTo>
                <a:lnTo>
                  <a:pt x="20769" y="12144"/>
                </a:lnTo>
                <a:lnTo>
                  <a:pt x="20637" y="12034"/>
                </a:lnTo>
                <a:lnTo>
                  <a:pt x="20486" y="11946"/>
                </a:lnTo>
                <a:lnTo>
                  <a:pt x="20297" y="11891"/>
                </a:lnTo>
                <a:lnTo>
                  <a:pt x="20165" y="11846"/>
                </a:lnTo>
                <a:lnTo>
                  <a:pt x="19976" y="11824"/>
                </a:lnTo>
                <a:lnTo>
                  <a:pt x="19806" y="11802"/>
                </a:lnTo>
                <a:lnTo>
                  <a:pt x="19390" y="11824"/>
                </a:lnTo>
                <a:lnTo>
                  <a:pt x="18956" y="11891"/>
                </a:lnTo>
                <a:lnTo>
                  <a:pt x="18503" y="11968"/>
                </a:lnTo>
                <a:lnTo>
                  <a:pt x="17993" y="12078"/>
                </a:lnTo>
                <a:lnTo>
                  <a:pt x="17653" y="12144"/>
                </a:lnTo>
                <a:lnTo>
                  <a:pt x="17332" y="12199"/>
                </a:lnTo>
                <a:lnTo>
                  <a:pt x="17049" y="12221"/>
                </a:lnTo>
                <a:lnTo>
                  <a:pt x="16747" y="12243"/>
                </a:lnTo>
                <a:lnTo>
                  <a:pt x="16464" y="12243"/>
                </a:lnTo>
                <a:lnTo>
                  <a:pt x="16218" y="12243"/>
                </a:lnTo>
                <a:lnTo>
                  <a:pt x="15992" y="12221"/>
                </a:lnTo>
                <a:lnTo>
                  <a:pt x="15746" y="12199"/>
                </a:lnTo>
                <a:lnTo>
                  <a:pt x="15520" y="12155"/>
                </a:lnTo>
                <a:lnTo>
                  <a:pt x="15350" y="12122"/>
                </a:lnTo>
                <a:lnTo>
                  <a:pt x="15161" y="12056"/>
                </a:lnTo>
                <a:lnTo>
                  <a:pt x="14972" y="11990"/>
                </a:lnTo>
                <a:lnTo>
                  <a:pt x="14689" y="11846"/>
                </a:lnTo>
                <a:lnTo>
                  <a:pt x="14444" y="11670"/>
                </a:lnTo>
                <a:lnTo>
                  <a:pt x="14255" y="11483"/>
                </a:lnTo>
                <a:lnTo>
                  <a:pt x="14104" y="11295"/>
                </a:lnTo>
                <a:lnTo>
                  <a:pt x="14028" y="11086"/>
                </a:lnTo>
                <a:lnTo>
                  <a:pt x="13972" y="10888"/>
                </a:lnTo>
                <a:lnTo>
                  <a:pt x="13972" y="10700"/>
                </a:lnTo>
                <a:lnTo>
                  <a:pt x="14009" y="10513"/>
                </a:lnTo>
                <a:lnTo>
                  <a:pt x="14066" y="10359"/>
                </a:lnTo>
                <a:lnTo>
                  <a:pt x="14179" y="10215"/>
                </a:lnTo>
                <a:lnTo>
                  <a:pt x="14406" y="10006"/>
                </a:lnTo>
                <a:lnTo>
                  <a:pt x="14651" y="9830"/>
                </a:lnTo>
                <a:lnTo>
                  <a:pt x="14878" y="9686"/>
                </a:lnTo>
                <a:lnTo>
                  <a:pt x="15123" y="9554"/>
                </a:lnTo>
                <a:lnTo>
                  <a:pt x="15350" y="9477"/>
                </a:lnTo>
                <a:lnTo>
                  <a:pt x="15558" y="9411"/>
                </a:lnTo>
                <a:lnTo>
                  <a:pt x="15803" y="9345"/>
                </a:lnTo>
                <a:lnTo>
                  <a:pt x="16030" y="9323"/>
                </a:lnTo>
                <a:lnTo>
                  <a:pt x="16256" y="9301"/>
                </a:lnTo>
                <a:lnTo>
                  <a:pt x="16464" y="9323"/>
                </a:lnTo>
                <a:lnTo>
                  <a:pt x="16690" y="9345"/>
                </a:lnTo>
                <a:lnTo>
                  <a:pt x="16898" y="9367"/>
                </a:lnTo>
                <a:lnTo>
                  <a:pt x="17332" y="9477"/>
                </a:lnTo>
                <a:lnTo>
                  <a:pt x="17767" y="9598"/>
                </a:lnTo>
                <a:lnTo>
                  <a:pt x="18163" y="9731"/>
                </a:lnTo>
                <a:lnTo>
                  <a:pt x="18597" y="9874"/>
                </a:lnTo>
                <a:lnTo>
                  <a:pt x="18994" y="10006"/>
                </a:lnTo>
                <a:lnTo>
                  <a:pt x="19428" y="10083"/>
                </a:lnTo>
                <a:lnTo>
                  <a:pt x="19617" y="10127"/>
                </a:lnTo>
                <a:lnTo>
                  <a:pt x="19844" y="10149"/>
                </a:lnTo>
                <a:lnTo>
                  <a:pt x="20013" y="10149"/>
                </a:lnTo>
                <a:lnTo>
                  <a:pt x="20240" y="10127"/>
                </a:lnTo>
                <a:lnTo>
                  <a:pt x="20410" y="10105"/>
                </a:lnTo>
                <a:lnTo>
                  <a:pt x="20637" y="10061"/>
                </a:lnTo>
                <a:lnTo>
                  <a:pt x="20844" y="9984"/>
                </a:lnTo>
                <a:lnTo>
                  <a:pt x="21033" y="9896"/>
                </a:lnTo>
                <a:lnTo>
                  <a:pt x="21146" y="9830"/>
                </a:lnTo>
                <a:lnTo>
                  <a:pt x="21203" y="9753"/>
                </a:lnTo>
                <a:lnTo>
                  <a:pt x="21279" y="9642"/>
                </a:lnTo>
                <a:lnTo>
                  <a:pt x="21354" y="9521"/>
                </a:lnTo>
                <a:lnTo>
                  <a:pt x="21430" y="9246"/>
                </a:lnTo>
                <a:lnTo>
                  <a:pt x="21430" y="8904"/>
                </a:lnTo>
                <a:lnTo>
                  <a:pt x="21430" y="8540"/>
                </a:lnTo>
                <a:lnTo>
                  <a:pt x="21392" y="8144"/>
                </a:lnTo>
                <a:lnTo>
                  <a:pt x="21354" y="7714"/>
                </a:lnTo>
                <a:lnTo>
                  <a:pt x="21279" y="7295"/>
                </a:lnTo>
                <a:lnTo>
                  <a:pt x="21146" y="6446"/>
                </a:lnTo>
                <a:lnTo>
                  <a:pt x="20995" y="5686"/>
                </a:lnTo>
                <a:lnTo>
                  <a:pt x="20958" y="5366"/>
                </a:lnTo>
                <a:lnTo>
                  <a:pt x="20958" y="5091"/>
                </a:lnTo>
                <a:lnTo>
                  <a:pt x="20958" y="4860"/>
                </a:lnTo>
                <a:lnTo>
                  <a:pt x="21033" y="4716"/>
                </a:lnTo>
                <a:lnTo>
                  <a:pt x="20637" y="4860"/>
                </a:lnTo>
                <a:lnTo>
                  <a:pt x="20127" y="4992"/>
                </a:lnTo>
                <a:lnTo>
                  <a:pt x="19617" y="5069"/>
                </a:lnTo>
                <a:lnTo>
                  <a:pt x="19032" y="5157"/>
                </a:lnTo>
                <a:lnTo>
                  <a:pt x="18465" y="5201"/>
                </a:lnTo>
                <a:lnTo>
                  <a:pt x="17842" y="5245"/>
                </a:lnTo>
                <a:lnTo>
                  <a:pt x="17219" y="5267"/>
                </a:lnTo>
                <a:lnTo>
                  <a:pt x="16615" y="5267"/>
                </a:lnTo>
                <a:lnTo>
                  <a:pt x="15992" y="5245"/>
                </a:lnTo>
                <a:lnTo>
                  <a:pt x="15369" y="5201"/>
                </a:lnTo>
                <a:lnTo>
                  <a:pt x="14840" y="5157"/>
                </a:lnTo>
                <a:lnTo>
                  <a:pt x="14293" y="5091"/>
                </a:lnTo>
                <a:lnTo>
                  <a:pt x="13783" y="5014"/>
                </a:lnTo>
                <a:lnTo>
                  <a:pt x="13386" y="4926"/>
                </a:lnTo>
                <a:lnTo>
                  <a:pt x="13027" y="4815"/>
                </a:lnTo>
                <a:lnTo>
                  <a:pt x="12725" y="4716"/>
                </a:lnTo>
                <a:lnTo>
                  <a:pt x="12480" y="4606"/>
                </a:lnTo>
                <a:lnTo>
                  <a:pt x="12291" y="4496"/>
                </a:lnTo>
                <a:lnTo>
                  <a:pt x="12197" y="4397"/>
                </a:lnTo>
                <a:lnTo>
                  <a:pt x="12083" y="4286"/>
                </a:lnTo>
                <a:lnTo>
                  <a:pt x="12046" y="4187"/>
                </a:lnTo>
                <a:lnTo>
                  <a:pt x="12008" y="4077"/>
                </a:lnTo>
                <a:lnTo>
                  <a:pt x="12046" y="3967"/>
                </a:lnTo>
                <a:lnTo>
                  <a:pt x="12121" y="3868"/>
                </a:lnTo>
                <a:lnTo>
                  <a:pt x="12197" y="3735"/>
                </a:lnTo>
                <a:lnTo>
                  <a:pt x="12291" y="3614"/>
                </a:lnTo>
                <a:lnTo>
                  <a:pt x="12442" y="3482"/>
                </a:lnTo>
                <a:lnTo>
                  <a:pt x="12631" y="3361"/>
                </a:lnTo>
                <a:lnTo>
                  <a:pt x="13065" y="3085"/>
                </a:lnTo>
                <a:lnTo>
                  <a:pt x="13537" y="2766"/>
                </a:lnTo>
                <a:lnTo>
                  <a:pt x="13783" y="2578"/>
                </a:lnTo>
                <a:lnTo>
                  <a:pt x="13934" y="2380"/>
                </a:lnTo>
                <a:lnTo>
                  <a:pt x="14028" y="2171"/>
                </a:lnTo>
                <a:lnTo>
                  <a:pt x="14104" y="1961"/>
                </a:lnTo>
                <a:lnTo>
                  <a:pt x="14104" y="1730"/>
                </a:lnTo>
                <a:lnTo>
                  <a:pt x="14066" y="1498"/>
                </a:lnTo>
                <a:lnTo>
                  <a:pt x="13972" y="1267"/>
                </a:lnTo>
                <a:lnTo>
                  <a:pt x="13820" y="1057"/>
                </a:lnTo>
                <a:lnTo>
                  <a:pt x="13594" y="837"/>
                </a:lnTo>
                <a:lnTo>
                  <a:pt x="13386" y="628"/>
                </a:lnTo>
                <a:lnTo>
                  <a:pt x="13103" y="462"/>
                </a:lnTo>
                <a:lnTo>
                  <a:pt x="12763" y="308"/>
                </a:lnTo>
                <a:lnTo>
                  <a:pt x="12404" y="187"/>
                </a:lnTo>
                <a:lnTo>
                  <a:pt x="12008" y="77"/>
                </a:lnTo>
                <a:lnTo>
                  <a:pt x="11574" y="33"/>
                </a:lnTo>
                <a:lnTo>
                  <a:pt x="11102" y="11"/>
                </a:lnTo>
                <a:lnTo>
                  <a:pt x="10667" y="11"/>
                </a:lnTo>
                <a:lnTo>
                  <a:pt x="10233" y="77"/>
                </a:lnTo>
                <a:lnTo>
                  <a:pt x="9837" y="187"/>
                </a:lnTo>
                <a:lnTo>
                  <a:pt x="9440" y="286"/>
                </a:lnTo>
                <a:lnTo>
                  <a:pt x="9062" y="462"/>
                </a:lnTo>
                <a:lnTo>
                  <a:pt x="8741" y="628"/>
                </a:lnTo>
                <a:lnTo>
                  <a:pt x="8458" y="815"/>
                </a:lnTo>
                <a:lnTo>
                  <a:pt x="8232" y="1035"/>
                </a:lnTo>
                <a:lnTo>
                  <a:pt x="8062" y="1245"/>
                </a:lnTo>
                <a:lnTo>
                  <a:pt x="7911" y="1476"/>
                </a:lnTo>
                <a:lnTo>
                  <a:pt x="7835" y="1708"/>
                </a:lnTo>
                <a:lnTo>
                  <a:pt x="7797" y="1961"/>
                </a:lnTo>
                <a:lnTo>
                  <a:pt x="7835" y="2193"/>
                </a:lnTo>
                <a:lnTo>
                  <a:pt x="7948" y="2402"/>
                </a:lnTo>
                <a:lnTo>
                  <a:pt x="8062" y="2534"/>
                </a:lnTo>
                <a:lnTo>
                  <a:pt x="8175" y="2644"/>
                </a:lnTo>
                <a:lnTo>
                  <a:pt x="8269" y="2744"/>
                </a:lnTo>
                <a:lnTo>
                  <a:pt x="8420" y="2832"/>
                </a:lnTo>
                <a:lnTo>
                  <a:pt x="8704" y="3019"/>
                </a:lnTo>
                <a:lnTo>
                  <a:pt x="8968" y="3206"/>
                </a:lnTo>
                <a:lnTo>
                  <a:pt x="9138" y="3405"/>
                </a:lnTo>
                <a:lnTo>
                  <a:pt x="9327" y="3570"/>
                </a:lnTo>
                <a:lnTo>
                  <a:pt x="9440" y="3735"/>
                </a:lnTo>
                <a:lnTo>
                  <a:pt x="9516" y="3890"/>
                </a:lnTo>
                <a:lnTo>
                  <a:pt x="9534" y="4033"/>
                </a:lnTo>
                <a:lnTo>
                  <a:pt x="9534" y="4165"/>
                </a:lnTo>
                <a:lnTo>
                  <a:pt x="9516" y="4286"/>
                </a:lnTo>
                <a:lnTo>
                  <a:pt x="9440" y="4397"/>
                </a:lnTo>
                <a:lnTo>
                  <a:pt x="9327" y="4496"/>
                </a:lnTo>
                <a:lnTo>
                  <a:pt x="9176" y="4562"/>
                </a:lnTo>
                <a:lnTo>
                  <a:pt x="9006" y="4628"/>
                </a:lnTo>
                <a:lnTo>
                  <a:pt x="8779" y="4694"/>
                </a:lnTo>
                <a:lnTo>
                  <a:pt x="8534" y="4716"/>
                </a:lnTo>
                <a:lnTo>
                  <a:pt x="8232" y="4716"/>
                </a:lnTo>
                <a:lnTo>
                  <a:pt x="7118" y="4738"/>
                </a:lnTo>
                <a:lnTo>
                  <a:pt x="5947" y="4771"/>
                </a:lnTo>
                <a:lnTo>
                  <a:pt x="4795" y="4815"/>
                </a:lnTo>
                <a:lnTo>
                  <a:pt x="3681" y="4860"/>
                </a:lnTo>
                <a:lnTo>
                  <a:pt x="2662" y="4882"/>
                </a:lnTo>
                <a:lnTo>
                  <a:pt x="1755" y="4882"/>
                </a:lnTo>
                <a:lnTo>
                  <a:pt x="1359" y="4860"/>
                </a:lnTo>
                <a:lnTo>
                  <a:pt x="981" y="4837"/>
                </a:lnTo>
                <a:lnTo>
                  <a:pt x="698" y="4771"/>
                </a:lnTo>
                <a:lnTo>
                  <a:pt x="453" y="4716"/>
                </a:lnTo>
                <a:lnTo>
                  <a:pt x="453" y="5322"/>
                </a:lnTo>
                <a:lnTo>
                  <a:pt x="453" y="6083"/>
                </a:lnTo>
                <a:lnTo>
                  <a:pt x="453" y="6909"/>
                </a:lnTo>
                <a:lnTo>
                  <a:pt x="453" y="7780"/>
                </a:lnTo>
                <a:lnTo>
                  <a:pt x="453" y="8606"/>
                </a:lnTo>
                <a:lnTo>
                  <a:pt x="453" y="9345"/>
                </a:lnTo>
                <a:lnTo>
                  <a:pt x="453" y="9918"/>
                </a:lnTo>
                <a:lnTo>
                  <a:pt x="453" y="10282"/>
                </a:lnTo>
                <a:lnTo>
                  <a:pt x="490" y="10381"/>
                </a:lnTo>
                <a:lnTo>
                  <a:pt x="547" y="10491"/>
                </a:lnTo>
                <a:lnTo>
                  <a:pt x="660" y="10590"/>
                </a:lnTo>
                <a:lnTo>
                  <a:pt x="811" y="10700"/>
                </a:lnTo>
                <a:lnTo>
                  <a:pt x="981" y="10811"/>
                </a:lnTo>
                <a:lnTo>
                  <a:pt x="1208" y="10888"/>
                </a:lnTo>
                <a:lnTo>
                  <a:pt x="1453" y="10954"/>
                </a:lnTo>
                <a:lnTo>
                  <a:pt x="1718" y="11020"/>
                </a:lnTo>
                <a:lnTo>
                  <a:pt x="1963" y="11064"/>
                </a:lnTo>
                <a:lnTo>
                  <a:pt x="2265" y="11086"/>
                </a:lnTo>
                <a:lnTo>
                  <a:pt x="2548" y="11064"/>
                </a:lnTo>
                <a:lnTo>
                  <a:pt x="2794" y="11042"/>
                </a:lnTo>
                <a:lnTo>
                  <a:pt x="3096" y="10976"/>
                </a:lnTo>
                <a:lnTo>
                  <a:pt x="3341" y="10888"/>
                </a:lnTo>
                <a:lnTo>
                  <a:pt x="3606" y="10766"/>
                </a:lnTo>
                <a:lnTo>
                  <a:pt x="3813" y="10590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24" name="Puzzle1"/>
          <p:cNvSpPr>
            <a:spLocks noEditPoints="1" noChangeArrowheads="1"/>
          </p:cNvSpPr>
          <p:nvPr/>
        </p:nvSpPr>
        <p:spPr bwMode="auto">
          <a:xfrm>
            <a:off x="5242069" y="2548620"/>
            <a:ext cx="1635699" cy="848218"/>
          </a:xfrm>
          <a:custGeom>
            <a:avLst/>
            <a:gdLst>
              <a:gd name="T0" fmla="*/ 16740 w 21600"/>
              <a:gd name="T1" fmla="*/ 21078 h 21600"/>
              <a:gd name="T2" fmla="*/ 16976 w 21600"/>
              <a:gd name="T3" fmla="*/ 521 h 21600"/>
              <a:gd name="T4" fmla="*/ 4725 w 21600"/>
              <a:gd name="T5" fmla="*/ 856 h 21600"/>
              <a:gd name="T6" fmla="*/ 5040 w 21600"/>
              <a:gd name="T7" fmla="*/ 21004 h 21600"/>
              <a:gd name="T8" fmla="*/ 10811 w 21600"/>
              <a:gd name="T9" fmla="*/ 12885 h 21600"/>
              <a:gd name="T10" fmla="*/ 10845 w 21600"/>
              <a:gd name="T11" fmla="*/ 8714 h 21600"/>
              <a:gd name="T12" fmla="*/ 21600 w 21600"/>
              <a:gd name="T13" fmla="*/ 10000 h 21600"/>
              <a:gd name="T14" fmla="*/ 56 w 21600"/>
              <a:gd name="T15" fmla="*/ 10000 h 21600"/>
              <a:gd name="T16" fmla="*/ 6086 w 21600"/>
              <a:gd name="T17" fmla="*/ 2569 h 21600"/>
              <a:gd name="T18" fmla="*/ 16132 w 21600"/>
              <a:gd name="T19" fmla="*/ 19552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9360" y="20836"/>
                </a:moveTo>
                <a:lnTo>
                  <a:pt x="9528" y="20836"/>
                </a:lnTo>
                <a:lnTo>
                  <a:pt x="9686" y="20762"/>
                </a:lnTo>
                <a:lnTo>
                  <a:pt x="9810" y="20687"/>
                </a:lnTo>
                <a:lnTo>
                  <a:pt x="9922" y="20575"/>
                </a:lnTo>
                <a:lnTo>
                  <a:pt x="10012" y="20426"/>
                </a:lnTo>
                <a:lnTo>
                  <a:pt x="10068" y="20296"/>
                </a:lnTo>
                <a:lnTo>
                  <a:pt x="10113" y="20110"/>
                </a:lnTo>
                <a:lnTo>
                  <a:pt x="10136" y="19905"/>
                </a:lnTo>
                <a:lnTo>
                  <a:pt x="10136" y="19682"/>
                </a:lnTo>
                <a:lnTo>
                  <a:pt x="10113" y="19440"/>
                </a:lnTo>
                <a:lnTo>
                  <a:pt x="10068" y="19142"/>
                </a:lnTo>
                <a:lnTo>
                  <a:pt x="10012" y="18900"/>
                </a:lnTo>
                <a:lnTo>
                  <a:pt x="9900" y="18620"/>
                </a:lnTo>
                <a:lnTo>
                  <a:pt x="9787" y="18285"/>
                </a:lnTo>
                <a:lnTo>
                  <a:pt x="9641" y="17968"/>
                </a:lnTo>
                <a:lnTo>
                  <a:pt x="9472" y="17652"/>
                </a:lnTo>
                <a:lnTo>
                  <a:pt x="9382" y="17466"/>
                </a:lnTo>
                <a:lnTo>
                  <a:pt x="9315" y="17298"/>
                </a:lnTo>
                <a:lnTo>
                  <a:pt x="9258" y="17112"/>
                </a:lnTo>
                <a:lnTo>
                  <a:pt x="9191" y="16926"/>
                </a:lnTo>
                <a:lnTo>
                  <a:pt x="9123" y="16535"/>
                </a:lnTo>
                <a:lnTo>
                  <a:pt x="9101" y="16144"/>
                </a:lnTo>
                <a:lnTo>
                  <a:pt x="9101" y="15753"/>
                </a:lnTo>
                <a:lnTo>
                  <a:pt x="9168" y="15362"/>
                </a:lnTo>
                <a:lnTo>
                  <a:pt x="9236" y="14971"/>
                </a:lnTo>
                <a:lnTo>
                  <a:pt x="9360" y="14580"/>
                </a:lnTo>
                <a:lnTo>
                  <a:pt x="9495" y="14244"/>
                </a:lnTo>
                <a:lnTo>
                  <a:pt x="9663" y="13891"/>
                </a:lnTo>
                <a:lnTo>
                  <a:pt x="9855" y="13611"/>
                </a:lnTo>
                <a:lnTo>
                  <a:pt x="10068" y="13351"/>
                </a:lnTo>
                <a:lnTo>
                  <a:pt x="10293" y="13146"/>
                </a:lnTo>
                <a:lnTo>
                  <a:pt x="10552" y="12997"/>
                </a:lnTo>
                <a:lnTo>
                  <a:pt x="10811" y="12885"/>
                </a:lnTo>
                <a:lnTo>
                  <a:pt x="11069" y="12866"/>
                </a:lnTo>
                <a:lnTo>
                  <a:pt x="11351" y="12885"/>
                </a:lnTo>
                <a:lnTo>
                  <a:pt x="11610" y="12997"/>
                </a:lnTo>
                <a:lnTo>
                  <a:pt x="11846" y="13183"/>
                </a:lnTo>
                <a:lnTo>
                  <a:pt x="12060" y="13388"/>
                </a:lnTo>
                <a:lnTo>
                  <a:pt x="12251" y="13648"/>
                </a:lnTo>
                <a:lnTo>
                  <a:pt x="12419" y="13928"/>
                </a:lnTo>
                <a:lnTo>
                  <a:pt x="12555" y="14244"/>
                </a:lnTo>
                <a:lnTo>
                  <a:pt x="12690" y="14617"/>
                </a:lnTo>
                <a:lnTo>
                  <a:pt x="12768" y="15008"/>
                </a:lnTo>
                <a:lnTo>
                  <a:pt x="12836" y="15399"/>
                </a:lnTo>
                <a:lnTo>
                  <a:pt x="12858" y="15753"/>
                </a:lnTo>
                <a:lnTo>
                  <a:pt x="12858" y="16144"/>
                </a:lnTo>
                <a:lnTo>
                  <a:pt x="12813" y="16535"/>
                </a:lnTo>
                <a:lnTo>
                  <a:pt x="12746" y="16888"/>
                </a:lnTo>
                <a:lnTo>
                  <a:pt x="12667" y="17224"/>
                </a:lnTo>
                <a:lnTo>
                  <a:pt x="12510" y="17503"/>
                </a:lnTo>
                <a:lnTo>
                  <a:pt x="12228" y="18043"/>
                </a:lnTo>
                <a:lnTo>
                  <a:pt x="11970" y="18546"/>
                </a:lnTo>
                <a:lnTo>
                  <a:pt x="11868" y="18751"/>
                </a:lnTo>
                <a:lnTo>
                  <a:pt x="11778" y="18974"/>
                </a:lnTo>
                <a:lnTo>
                  <a:pt x="11711" y="19179"/>
                </a:lnTo>
                <a:lnTo>
                  <a:pt x="11666" y="19365"/>
                </a:lnTo>
                <a:lnTo>
                  <a:pt x="11632" y="19570"/>
                </a:lnTo>
                <a:lnTo>
                  <a:pt x="11632" y="19756"/>
                </a:lnTo>
                <a:lnTo>
                  <a:pt x="11632" y="19942"/>
                </a:lnTo>
                <a:lnTo>
                  <a:pt x="11643" y="20110"/>
                </a:lnTo>
                <a:lnTo>
                  <a:pt x="11711" y="20296"/>
                </a:lnTo>
                <a:lnTo>
                  <a:pt x="11801" y="20464"/>
                </a:lnTo>
                <a:lnTo>
                  <a:pt x="11891" y="20650"/>
                </a:lnTo>
                <a:lnTo>
                  <a:pt x="12037" y="20836"/>
                </a:lnTo>
                <a:lnTo>
                  <a:pt x="12206" y="21004"/>
                </a:lnTo>
                <a:lnTo>
                  <a:pt x="12419" y="21190"/>
                </a:lnTo>
                <a:lnTo>
                  <a:pt x="12667" y="21320"/>
                </a:lnTo>
                <a:lnTo>
                  <a:pt x="12960" y="21432"/>
                </a:lnTo>
                <a:lnTo>
                  <a:pt x="13286" y="21544"/>
                </a:lnTo>
                <a:lnTo>
                  <a:pt x="13612" y="21655"/>
                </a:lnTo>
                <a:lnTo>
                  <a:pt x="13983" y="21693"/>
                </a:lnTo>
                <a:lnTo>
                  <a:pt x="14343" y="21730"/>
                </a:lnTo>
                <a:lnTo>
                  <a:pt x="14715" y="21730"/>
                </a:lnTo>
                <a:lnTo>
                  <a:pt x="15075" y="21730"/>
                </a:lnTo>
                <a:lnTo>
                  <a:pt x="15446" y="21655"/>
                </a:lnTo>
                <a:lnTo>
                  <a:pt x="15794" y="21581"/>
                </a:lnTo>
                <a:lnTo>
                  <a:pt x="16132" y="21432"/>
                </a:lnTo>
                <a:lnTo>
                  <a:pt x="16458" y="21302"/>
                </a:lnTo>
                <a:lnTo>
                  <a:pt x="16740" y="21078"/>
                </a:lnTo>
                <a:lnTo>
                  <a:pt x="16976" y="20836"/>
                </a:lnTo>
                <a:lnTo>
                  <a:pt x="17043" y="20650"/>
                </a:lnTo>
                <a:lnTo>
                  <a:pt x="17088" y="20426"/>
                </a:lnTo>
                <a:lnTo>
                  <a:pt x="17133" y="20222"/>
                </a:lnTo>
                <a:lnTo>
                  <a:pt x="17156" y="19980"/>
                </a:lnTo>
                <a:lnTo>
                  <a:pt x="17167" y="19477"/>
                </a:lnTo>
                <a:lnTo>
                  <a:pt x="17167" y="18974"/>
                </a:lnTo>
                <a:lnTo>
                  <a:pt x="17156" y="18397"/>
                </a:lnTo>
                <a:lnTo>
                  <a:pt x="17111" y="17820"/>
                </a:lnTo>
                <a:lnTo>
                  <a:pt x="17066" y="17261"/>
                </a:lnTo>
                <a:lnTo>
                  <a:pt x="16998" y="16646"/>
                </a:lnTo>
                <a:lnTo>
                  <a:pt x="16852" y="15511"/>
                </a:lnTo>
                <a:lnTo>
                  <a:pt x="16740" y="14393"/>
                </a:lnTo>
                <a:lnTo>
                  <a:pt x="16717" y="13928"/>
                </a:lnTo>
                <a:lnTo>
                  <a:pt x="16695" y="13462"/>
                </a:lnTo>
                <a:lnTo>
                  <a:pt x="16717" y="13071"/>
                </a:lnTo>
                <a:lnTo>
                  <a:pt x="16785" y="12755"/>
                </a:lnTo>
                <a:lnTo>
                  <a:pt x="16852" y="12419"/>
                </a:lnTo>
                <a:lnTo>
                  <a:pt x="16953" y="12140"/>
                </a:lnTo>
                <a:lnTo>
                  <a:pt x="17088" y="11898"/>
                </a:lnTo>
                <a:lnTo>
                  <a:pt x="17212" y="11675"/>
                </a:lnTo>
                <a:lnTo>
                  <a:pt x="17370" y="11470"/>
                </a:lnTo>
                <a:lnTo>
                  <a:pt x="17516" y="11284"/>
                </a:lnTo>
                <a:lnTo>
                  <a:pt x="17696" y="11135"/>
                </a:lnTo>
                <a:lnTo>
                  <a:pt x="17865" y="11042"/>
                </a:lnTo>
                <a:lnTo>
                  <a:pt x="18033" y="10930"/>
                </a:lnTo>
                <a:lnTo>
                  <a:pt x="18213" y="10893"/>
                </a:lnTo>
                <a:lnTo>
                  <a:pt x="18382" y="10893"/>
                </a:lnTo>
                <a:lnTo>
                  <a:pt x="18551" y="10967"/>
                </a:lnTo>
                <a:lnTo>
                  <a:pt x="18708" y="11042"/>
                </a:lnTo>
                <a:lnTo>
                  <a:pt x="18855" y="11172"/>
                </a:lnTo>
                <a:lnTo>
                  <a:pt x="19012" y="11358"/>
                </a:lnTo>
                <a:lnTo>
                  <a:pt x="19136" y="11600"/>
                </a:lnTo>
                <a:lnTo>
                  <a:pt x="19271" y="11861"/>
                </a:lnTo>
                <a:lnTo>
                  <a:pt x="19440" y="12028"/>
                </a:lnTo>
                <a:lnTo>
                  <a:pt x="19608" y="12177"/>
                </a:lnTo>
                <a:lnTo>
                  <a:pt x="19822" y="12289"/>
                </a:lnTo>
                <a:lnTo>
                  <a:pt x="20025" y="12289"/>
                </a:lnTo>
                <a:lnTo>
                  <a:pt x="20238" y="12289"/>
                </a:lnTo>
                <a:lnTo>
                  <a:pt x="20452" y="12215"/>
                </a:lnTo>
                <a:lnTo>
                  <a:pt x="20643" y="12103"/>
                </a:lnTo>
                <a:lnTo>
                  <a:pt x="20846" y="11973"/>
                </a:lnTo>
                <a:lnTo>
                  <a:pt x="21037" y="11786"/>
                </a:lnTo>
                <a:lnTo>
                  <a:pt x="21206" y="11563"/>
                </a:lnTo>
                <a:lnTo>
                  <a:pt x="21363" y="11321"/>
                </a:lnTo>
                <a:lnTo>
                  <a:pt x="21465" y="11079"/>
                </a:lnTo>
                <a:lnTo>
                  <a:pt x="21577" y="10744"/>
                </a:lnTo>
                <a:lnTo>
                  <a:pt x="21622" y="10427"/>
                </a:lnTo>
                <a:lnTo>
                  <a:pt x="21645" y="10111"/>
                </a:lnTo>
                <a:lnTo>
                  <a:pt x="21622" y="9608"/>
                </a:lnTo>
                <a:lnTo>
                  <a:pt x="21577" y="9142"/>
                </a:lnTo>
                <a:lnTo>
                  <a:pt x="21465" y="8751"/>
                </a:lnTo>
                <a:lnTo>
                  <a:pt x="21363" y="8397"/>
                </a:lnTo>
                <a:lnTo>
                  <a:pt x="21206" y="8062"/>
                </a:lnTo>
                <a:lnTo>
                  <a:pt x="21037" y="7820"/>
                </a:lnTo>
                <a:lnTo>
                  <a:pt x="20846" y="7597"/>
                </a:lnTo>
                <a:lnTo>
                  <a:pt x="20643" y="7429"/>
                </a:lnTo>
                <a:lnTo>
                  <a:pt x="20452" y="7317"/>
                </a:lnTo>
                <a:lnTo>
                  <a:pt x="20238" y="7206"/>
                </a:lnTo>
                <a:lnTo>
                  <a:pt x="20025" y="7168"/>
                </a:lnTo>
                <a:lnTo>
                  <a:pt x="19822" y="7206"/>
                </a:lnTo>
                <a:lnTo>
                  <a:pt x="19608" y="7243"/>
                </a:lnTo>
                <a:lnTo>
                  <a:pt x="19440" y="7355"/>
                </a:lnTo>
                <a:lnTo>
                  <a:pt x="19271" y="7504"/>
                </a:lnTo>
                <a:lnTo>
                  <a:pt x="19136" y="7708"/>
                </a:lnTo>
                <a:lnTo>
                  <a:pt x="19012" y="7895"/>
                </a:lnTo>
                <a:lnTo>
                  <a:pt x="18832" y="8025"/>
                </a:lnTo>
                <a:lnTo>
                  <a:pt x="18663" y="8174"/>
                </a:lnTo>
                <a:lnTo>
                  <a:pt x="18472" y="8248"/>
                </a:lnTo>
                <a:lnTo>
                  <a:pt x="18270" y="8286"/>
                </a:lnTo>
                <a:lnTo>
                  <a:pt x="18078" y="8323"/>
                </a:lnTo>
                <a:lnTo>
                  <a:pt x="17887" y="8323"/>
                </a:lnTo>
                <a:lnTo>
                  <a:pt x="17696" y="8248"/>
                </a:lnTo>
                <a:lnTo>
                  <a:pt x="17493" y="8174"/>
                </a:lnTo>
                <a:lnTo>
                  <a:pt x="17302" y="8062"/>
                </a:lnTo>
                <a:lnTo>
                  <a:pt x="17133" y="7969"/>
                </a:lnTo>
                <a:lnTo>
                  <a:pt x="16976" y="7783"/>
                </a:lnTo>
                <a:lnTo>
                  <a:pt x="16852" y="7597"/>
                </a:lnTo>
                <a:lnTo>
                  <a:pt x="16740" y="7429"/>
                </a:lnTo>
                <a:lnTo>
                  <a:pt x="16672" y="7168"/>
                </a:lnTo>
                <a:lnTo>
                  <a:pt x="16638" y="6926"/>
                </a:lnTo>
                <a:lnTo>
                  <a:pt x="16616" y="6498"/>
                </a:lnTo>
                <a:lnTo>
                  <a:pt x="16616" y="5772"/>
                </a:lnTo>
                <a:lnTo>
                  <a:pt x="16650" y="4915"/>
                </a:lnTo>
                <a:lnTo>
                  <a:pt x="16695" y="3928"/>
                </a:lnTo>
                <a:lnTo>
                  <a:pt x="16762" y="2960"/>
                </a:lnTo>
                <a:lnTo>
                  <a:pt x="16830" y="1992"/>
                </a:lnTo>
                <a:lnTo>
                  <a:pt x="16908" y="1173"/>
                </a:lnTo>
                <a:lnTo>
                  <a:pt x="16976" y="521"/>
                </a:lnTo>
                <a:lnTo>
                  <a:pt x="16953" y="521"/>
                </a:lnTo>
                <a:lnTo>
                  <a:pt x="16931" y="521"/>
                </a:lnTo>
                <a:lnTo>
                  <a:pt x="16267" y="484"/>
                </a:lnTo>
                <a:lnTo>
                  <a:pt x="15637" y="428"/>
                </a:lnTo>
                <a:lnTo>
                  <a:pt x="15063" y="353"/>
                </a:lnTo>
                <a:lnTo>
                  <a:pt x="14523" y="279"/>
                </a:lnTo>
                <a:lnTo>
                  <a:pt x="14040" y="167"/>
                </a:lnTo>
                <a:lnTo>
                  <a:pt x="13635" y="93"/>
                </a:lnTo>
                <a:lnTo>
                  <a:pt x="13331" y="18"/>
                </a:lnTo>
                <a:lnTo>
                  <a:pt x="13117" y="18"/>
                </a:lnTo>
                <a:lnTo>
                  <a:pt x="12982" y="18"/>
                </a:lnTo>
                <a:lnTo>
                  <a:pt x="12858" y="130"/>
                </a:lnTo>
                <a:lnTo>
                  <a:pt x="12723" y="279"/>
                </a:lnTo>
                <a:lnTo>
                  <a:pt x="12622" y="446"/>
                </a:lnTo>
                <a:lnTo>
                  <a:pt x="12510" y="670"/>
                </a:lnTo>
                <a:lnTo>
                  <a:pt x="12419" y="912"/>
                </a:lnTo>
                <a:lnTo>
                  <a:pt x="12363" y="1210"/>
                </a:lnTo>
                <a:lnTo>
                  <a:pt x="12318" y="1526"/>
                </a:lnTo>
                <a:lnTo>
                  <a:pt x="12273" y="1843"/>
                </a:lnTo>
                <a:lnTo>
                  <a:pt x="12251" y="2215"/>
                </a:lnTo>
                <a:lnTo>
                  <a:pt x="12273" y="2532"/>
                </a:lnTo>
                <a:lnTo>
                  <a:pt x="12318" y="2886"/>
                </a:lnTo>
                <a:lnTo>
                  <a:pt x="12386" y="3240"/>
                </a:lnTo>
                <a:lnTo>
                  <a:pt x="12464" y="3556"/>
                </a:lnTo>
                <a:lnTo>
                  <a:pt x="12577" y="3891"/>
                </a:lnTo>
                <a:lnTo>
                  <a:pt x="12746" y="4171"/>
                </a:lnTo>
                <a:lnTo>
                  <a:pt x="12926" y="4487"/>
                </a:lnTo>
                <a:lnTo>
                  <a:pt x="13050" y="4860"/>
                </a:lnTo>
                <a:lnTo>
                  <a:pt x="13162" y="5251"/>
                </a:lnTo>
                <a:lnTo>
                  <a:pt x="13218" y="5604"/>
                </a:lnTo>
                <a:lnTo>
                  <a:pt x="13263" y="5995"/>
                </a:lnTo>
                <a:lnTo>
                  <a:pt x="13241" y="6386"/>
                </a:lnTo>
                <a:lnTo>
                  <a:pt x="13218" y="6740"/>
                </a:lnTo>
                <a:lnTo>
                  <a:pt x="13139" y="7094"/>
                </a:lnTo>
                <a:lnTo>
                  <a:pt x="13050" y="7429"/>
                </a:lnTo>
                <a:lnTo>
                  <a:pt x="12903" y="7746"/>
                </a:lnTo>
                <a:lnTo>
                  <a:pt x="12723" y="8025"/>
                </a:lnTo>
                <a:lnTo>
                  <a:pt x="12532" y="8286"/>
                </a:lnTo>
                <a:lnTo>
                  <a:pt x="12318" y="8491"/>
                </a:lnTo>
                <a:lnTo>
                  <a:pt x="12060" y="8677"/>
                </a:lnTo>
                <a:lnTo>
                  <a:pt x="11756" y="8788"/>
                </a:lnTo>
                <a:lnTo>
                  <a:pt x="11452" y="8826"/>
                </a:lnTo>
                <a:lnTo>
                  <a:pt x="11283" y="8826"/>
                </a:lnTo>
                <a:lnTo>
                  <a:pt x="11126" y="8826"/>
                </a:lnTo>
                <a:lnTo>
                  <a:pt x="11002" y="8788"/>
                </a:lnTo>
                <a:lnTo>
                  <a:pt x="10845" y="8714"/>
                </a:lnTo>
                <a:lnTo>
                  <a:pt x="10721" y="8640"/>
                </a:lnTo>
                <a:lnTo>
                  <a:pt x="10608" y="8565"/>
                </a:lnTo>
                <a:lnTo>
                  <a:pt x="10485" y="8453"/>
                </a:lnTo>
                <a:lnTo>
                  <a:pt x="10372" y="8323"/>
                </a:lnTo>
                <a:lnTo>
                  <a:pt x="10181" y="8062"/>
                </a:lnTo>
                <a:lnTo>
                  <a:pt x="10035" y="7746"/>
                </a:lnTo>
                <a:lnTo>
                  <a:pt x="9900" y="7392"/>
                </a:lnTo>
                <a:lnTo>
                  <a:pt x="9787" y="7001"/>
                </a:lnTo>
                <a:lnTo>
                  <a:pt x="9731" y="6610"/>
                </a:lnTo>
                <a:lnTo>
                  <a:pt x="9686" y="6219"/>
                </a:lnTo>
                <a:lnTo>
                  <a:pt x="9663" y="5772"/>
                </a:lnTo>
                <a:lnTo>
                  <a:pt x="9686" y="5381"/>
                </a:lnTo>
                <a:lnTo>
                  <a:pt x="9753" y="4990"/>
                </a:lnTo>
                <a:lnTo>
                  <a:pt x="9832" y="4636"/>
                </a:lnTo>
                <a:lnTo>
                  <a:pt x="9945" y="4320"/>
                </a:lnTo>
                <a:lnTo>
                  <a:pt x="10068" y="4022"/>
                </a:lnTo>
                <a:lnTo>
                  <a:pt x="10203" y="3817"/>
                </a:lnTo>
                <a:lnTo>
                  <a:pt x="10316" y="3593"/>
                </a:lnTo>
                <a:lnTo>
                  <a:pt x="10395" y="3351"/>
                </a:lnTo>
                <a:lnTo>
                  <a:pt x="10462" y="3109"/>
                </a:lnTo>
                <a:lnTo>
                  <a:pt x="10507" y="2848"/>
                </a:lnTo>
                <a:lnTo>
                  <a:pt x="10530" y="2606"/>
                </a:lnTo>
                <a:lnTo>
                  <a:pt x="10507" y="2346"/>
                </a:lnTo>
                <a:lnTo>
                  <a:pt x="10462" y="2141"/>
                </a:lnTo>
                <a:lnTo>
                  <a:pt x="10395" y="1880"/>
                </a:lnTo>
                <a:lnTo>
                  <a:pt x="10293" y="1638"/>
                </a:lnTo>
                <a:lnTo>
                  <a:pt x="10158" y="1415"/>
                </a:lnTo>
                <a:lnTo>
                  <a:pt x="9967" y="1210"/>
                </a:lnTo>
                <a:lnTo>
                  <a:pt x="9753" y="986"/>
                </a:lnTo>
                <a:lnTo>
                  <a:pt x="9495" y="819"/>
                </a:lnTo>
                <a:lnTo>
                  <a:pt x="9191" y="670"/>
                </a:lnTo>
                <a:lnTo>
                  <a:pt x="8842" y="521"/>
                </a:lnTo>
                <a:lnTo>
                  <a:pt x="8471" y="446"/>
                </a:lnTo>
                <a:lnTo>
                  <a:pt x="7998" y="428"/>
                </a:lnTo>
                <a:lnTo>
                  <a:pt x="7413" y="428"/>
                </a:lnTo>
                <a:lnTo>
                  <a:pt x="6817" y="446"/>
                </a:lnTo>
                <a:lnTo>
                  <a:pt x="6187" y="521"/>
                </a:lnTo>
                <a:lnTo>
                  <a:pt x="5602" y="633"/>
                </a:lnTo>
                <a:lnTo>
                  <a:pt x="5107" y="744"/>
                </a:lnTo>
                <a:lnTo>
                  <a:pt x="4725" y="856"/>
                </a:lnTo>
                <a:lnTo>
                  <a:pt x="4848" y="1564"/>
                </a:lnTo>
                <a:lnTo>
                  <a:pt x="5028" y="2495"/>
                </a:lnTo>
                <a:lnTo>
                  <a:pt x="5175" y="3556"/>
                </a:lnTo>
                <a:lnTo>
                  <a:pt x="5298" y="4673"/>
                </a:lnTo>
                <a:lnTo>
                  <a:pt x="5343" y="5213"/>
                </a:lnTo>
                <a:lnTo>
                  <a:pt x="5388" y="5753"/>
                </a:lnTo>
                <a:lnTo>
                  <a:pt x="5411" y="6275"/>
                </a:lnTo>
                <a:lnTo>
                  <a:pt x="5411" y="6740"/>
                </a:lnTo>
                <a:lnTo>
                  <a:pt x="5366" y="7168"/>
                </a:lnTo>
                <a:lnTo>
                  <a:pt x="5321" y="7541"/>
                </a:lnTo>
                <a:lnTo>
                  <a:pt x="5287" y="7708"/>
                </a:lnTo>
                <a:lnTo>
                  <a:pt x="5242" y="7857"/>
                </a:lnTo>
                <a:lnTo>
                  <a:pt x="5197" y="7969"/>
                </a:lnTo>
                <a:lnTo>
                  <a:pt x="5130" y="8062"/>
                </a:lnTo>
                <a:lnTo>
                  <a:pt x="5006" y="8248"/>
                </a:lnTo>
                <a:lnTo>
                  <a:pt x="4848" y="8397"/>
                </a:lnTo>
                <a:lnTo>
                  <a:pt x="4725" y="8528"/>
                </a:lnTo>
                <a:lnTo>
                  <a:pt x="4567" y="8640"/>
                </a:lnTo>
                <a:lnTo>
                  <a:pt x="4421" y="8714"/>
                </a:lnTo>
                <a:lnTo>
                  <a:pt x="4263" y="8751"/>
                </a:lnTo>
                <a:lnTo>
                  <a:pt x="4095" y="8788"/>
                </a:lnTo>
                <a:lnTo>
                  <a:pt x="3948" y="8788"/>
                </a:lnTo>
                <a:lnTo>
                  <a:pt x="3791" y="8751"/>
                </a:lnTo>
                <a:lnTo>
                  <a:pt x="3667" y="8714"/>
                </a:lnTo>
                <a:lnTo>
                  <a:pt x="3510" y="8677"/>
                </a:lnTo>
                <a:lnTo>
                  <a:pt x="3386" y="8602"/>
                </a:lnTo>
                <a:lnTo>
                  <a:pt x="3251" y="8491"/>
                </a:lnTo>
                <a:lnTo>
                  <a:pt x="3127" y="8360"/>
                </a:lnTo>
                <a:lnTo>
                  <a:pt x="3015" y="8248"/>
                </a:lnTo>
                <a:lnTo>
                  <a:pt x="2925" y="8062"/>
                </a:lnTo>
                <a:lnTo>
                  <a:pt x="2778" y="7857"/>
                </a:lnTo>
                <a:lnTo>
                  <a:pt x="2610" y="7671"/>
                </a:lnTo>
                <a:lnTo>
                  <a:pt x="2407" y="7541"/>
                </a:lnTo>
                <a:lnTo>
                  <a:pt x="2171" y="7466"/>
                </a:lnTo>
                <a:lnTo>
                  <a:pt x="1957" y="7429"/>
                </a:lnTo>
                <a:lnTo>
                  <a:pt x="1698" y="7429"/>
                </a:lnTo>
                <a:lnTo>
                  <a:pt x="1462" y="7466"/>
                </a:lnTo>
                <a:lnTo>
                  <a:pt x="1226" y="7559"/>
                </a:lnTo>
                <a:lnTo>
                  <a:pt x="989" y="7708"/>
                </a:lnTo>
                <a:lnTo>
                  <a:pt x="776" y="7932"/>
                </a:lnTo>
                <a:lnTo>
                  <a:pt x="551" y="8211"/>
                </a:lnTo>
                <a:lnTo>
                  <a:pt x="382" y="8528"/>
                </a:lnTo>
                <a:lnTo>
                  <a:pt x="315" y="8714"/>
                </a:lnTo>
                <a:lnTo>
                  <a:pt x="236" y="8919"/>
                </a:lnTo>
                <a:lnTo>
                  <a:pt x="191" y="9142"/>
                </a:lnTo>
                <a:lnTo>
                  <a:pt x="123" y="9347"/>
                </a:lnTo>
                <a:lnTo>
                  <a:pt x="78" y="9608"/>
                </a:lnTo>
                <a:lnTo>
                  <a:pt x="56" y="9887"/>
                </a:lnTo>
                <a:lnTo>
                  <a:pt x="33" y="10185"/>
                </a:lnTo>
                <a:lnTo>
                  <a:pt x="33" y="10464"/>
                </a:lnTo>
                <a:lnTo>
                  <a:pt x="33" y="10706"/>
                </a:lnTo>
                <a:lnTo>
                  <a:pt x="56" y="10967"/>
                </a:lnTo>
                <a:lnTo>
                  <a:pt x="78" y="11172"/>
                </a:lnTo>
                <a:lnTo>
                  <a:pt x="123" y="11395"/>
                </a:lnTo>
                <a:lnTo>
                  <a:pt x="168" y="11600"/>
                </a:lnTo>
                <a:lnTo>
                  <a:pt x="236" y="11786"/>
                </a:lnTo>
                <a:lnTo>
                  <a:pt x="292" y="11973"/>
                </a:lnTo>
                <a:lnTo>
                  <a:pt x="382" y="12140"/>
                </a:lnTo>
                <a:lnTo>
                  <a:pt x="540" y="12419"/>
                </a:lnTo>
                <a:lnTo>
                  <a:pt x="731" y="12680"/>
                </a:lnTo>
                <a:lnTo>
                  <a:pt x="944" y="12866"/>
                </a:lnTo>
                <a:lnTo>
                  <a:pt x="1158" y="12997"/>
                </a:lnTo>
                <a:lnTo>
                  <a:pt x="1395" y="13108"/>
                </a:lnTo>
                <a:lnTo>
                  <a:pt x="1608" y="13183"/>
                </a:lnTo>
                <a:lnTo>
                  <a:pt x="1856" y="13183"/>
                </a:lnTo>
                <a:lnTo>
                  <a:pt x="2070" y="13146"/>
                </a:lnTo>
                <a:lnTo>
                  <a:pt x="2261" y="13071"/>
                </a:lnTo>
                <a:lnTo>
                  <a:pt x="2430" y="12960"/>
                </a:lnTo>
                <a:lnTo>
                  <a:pt x="2587" y="12792"/>
                </a:lnTo>
                <a:lnTo>
                  <a:pt x="2688" y="12606"/>
                </a:lnTo>
                <a:lnTo>
                  <a:pt x="2801" y="12419"/>
                </a:lnTo>
                <a:lnTo>
                  <a:pt x="2925" y="12289"/>
                </a:lnTo>
                <a:lnTo>
                  <a:pt x="3082" y="12177"/>
                </a:lnTo>
                <a:lnTo>
                  <a:pt x="3228" y="12103"/>
                </a:lnTo>
                <a:lnTo>
                  <a:pt x="3408" y="12103"/>
                </a:lnTo>
                <a:lnTo>
                  <a:pt x="3577" y="12103"/>
                </a:lnTo>
                <a:lnTo>
                  <a:pt x="3723" y="12177"/>
                </a:lnTo>
                <a:lnTo>
                  <a:pt x="3903" y="12252"/>
                </a:lnTo>
                <a:lnTo>
                  <a:pt x="4072" y="12364"/>
                </a:lnTo>
                <a:lnTo>
                  <a:pt x="4230" y="12494"/>
                </a:lnTo>
                <a:lnTo>
                  <a:pt x="4353" y="12643"/>
                </a:lnTo>
                <a:lnTo>
                  <a:pt x="4488" y="12829"/>
                </a:lnTo>
                <a:lnTo>
                  <a:pt x="4567" y="13034"/>
                </a:lnTo>
                <a:lnTo>
                  <a:pt x="4657" y="13257"/>
                </a:lnTo>
                <a:lnTo>
                  <a:pt x="4702" y="13462"/>
                </a:lnTo>
                <a:lnTo>
                  <a:pt x="4725" y="13686"/>
                </a:lnTo>
                <a:lnTo>
                  <a:pt x="4702" y="14282"/>
                </a:lnTo>
                <a:lnTo>
                  <a:pt x="4657" y="15045"/>
                </a:lnTo>
                <a:lnTo>
                  <a:pt x="4612" y="15976"/>
                </a:lnTo>
                <a:lnTo>
                  <a:pt x="4590" y="16926"/>
                </a:lnTo>
                <a:lnTo>
                  <a:pt x="4567" y="17968"/>
                </a:lnTo>
                <a:lnTo>
                  <a:pt x="4567" y="19011"/>
                </a:lnTo>
                <a:lnTo>
                  <a:pt x="4590" y="19514"/>
                </a:lnTo>
                <a:lnTo>
                  <a:pt x="4612" y="19980"/>
                </a:lnTo>
                <a:lnTo>
                  <a:pt x="4657" y="20426"/>
                </a:lnTo>
                <a:lnTo>
                  <a:pt x="4725" y="20836"/>
                </a:lnTo>
                <a:lnTo>
                  <a:pt x="4848" y="20929"/>
                </a:lnTo>
                <a:lnTo>
                  <a:pt x="5040" y="21004"/>
                </a:lnTo>
                <a:lnTo>
                  <a:pt x="5265" y="21078"/>
                </a:lnTo>
                <a:lnTo>
                  <a:pt x="5478" y="21115"/>
                </a:lnTo>
                <a:lnTo>
                  <a:pt x="6041" y="21115"/>
                </a:lnTo>
                <a:lnTo>
                  <a:pt x="6637" y="21078"/>
                </a:lnTo>
                <a:lnTo>
                  <a:pt x="7312" y="21004"/>
                </a:lnTo>
                <a:lnTo>
                  <a:pt x="7998" y="20929"/>
                </a:lnTo>
                <a:lnTo>
                  <a:pt x="8696" y="20855"/>
                </a:lnTo>
                <a:lnTo>
                  <a:pt x="9360" y="20836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>
        <p:nvSpPr>
          <p:cNvPr id="26" name="Puzzle1"/>
          <p:cNvSpPr>
            <a:spLocks noEditPoints="1" noChangeArrowheads="1"/>
          </p:cNvSpPr>
          <p:nvPr/>
        </p:nvSpPr>
        <p:spPr bwMode="auto">
          <a:xfrm>
            <a:off x="7098397" y="961188"/>
            <a:ext cx="1635699" cy="848218"/>
          </a:xfrm>
          <a:custGeom>
            <a:avLst/>
            <a:gdLst>
              <a:gd name="T0" fmla="*/ 16740 w 21600"/>
              <a:gd name="T1" fmla="*/ 21078 h 21600"/>
              <a:gd name="T2" fmla="*/ 16976 w 21600"/>
              <a:gd name="T3" fmla="*/ 521 h 21600"/>
              <a:gd name="T4" fmla="*/ 4725 w 21600"/>
              <a:gd name="T5" fmla="*/ 856 h 21600"/>
              <a:gd name="T6" fmla="*/ 5040 w 21600"/>
              <a:gd name="T7" fmla="*/ 21004 h 21600"/>
              <a:gd name="T8" fmla="*/ 10811 w 21600"/>
              <a:gd name="T9" fmla="*/ 12885 h 21600"/>
              <a:gd name="T10" fmla="*/ 10845 w 21600"/>
              <a:gd name="T11" fmla="*/ 8714 h 21600"/>
              <a:gd name="T12" fmla="*/ 21600 w 21600"/>
              <a:gd name="T13" fmla="*/ 10000 h 21600"/>
              <a:gd name="T14" fmla="*/ 56 w 21600"/>
              <a:gd name="T15" fmla="*/ 10000 h 21600"/>
              <a:gd name="T16" fmla="*/ 6086 w 21600"/>
              <a:gd name="T17" fmla="*/ 2569 h 21600"/>
              <a:gd name="T18" fmla="*/ 16132 w 21600"/>
              <a:gd name="T19" fmla="*/ 19552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9360" y="20836"/>
                </a:moveTo>
                <a:lnTo>
                  <a:pt x="9528" y="20836"/>
                </a:lnTo>
                <a:lnTo>
                  <a:pt x="9686" y="20762"/>
                </a:lnTo>
                <a:lnTo>
                  <a:pt x="9810" y="20687"/>
                </a:lnTo>
                <a:lnTo>
                  <a:pt x="9922" y="20575"/>
                </a:lnTo>
                <a:lnTo>
                  <a:pt x="10012" y="20426"/>
                </a:lnTo>
                <a:lnTo>
                  <a:pt x="10068" y="20296"/>
                </a:lnTo>
                <a:lnTo>
                  <a:pt x="10113" y="20110"/>
                </a:lnTo>
                <a:lnTo>
                  <a:pt x="10136" y="19905"/>
                </a:lnTo>
                <a:lnTo>
                  <a:pt x="10136" y="19682"/>
                </a:lnTo>
                <a:lnTo>
                  <a:pt x="10113" y="19440"/>
                </a:lnTo>
                <a:lnTo>
                  <a:pt x="10068" y="19142"/>
                </a:lnTo>
                <a:lnTo>
                  <a:pt x="10012" y="18900"/>
                </a:lnTo>
                <a:lnTo>
                  <a:pt x="9900" y="18620"/>
                </a:lnTo>
                <a:lnTo>
                  <a:pt x="9787" y="18285"/>
                </a:lnTo>
                <a:lnTo>
                  <a:pt x="9641" y="17968"/>
                </a:lnTo>
                <a:lnTo>
                  <a:pt x="9472" y="17652"/>
                </a:lnTo>
                <a:lnTo>
                  <a:pt x="9382" y="17466"/>
                </a:lnTo>
                <a:lnTo>
                  <a:pt x="9315" y="17298"/>
                </a:lnTo>
                <a:lnTo>
                  <a:pt x="9258" y="17112"/>
                </a:lnTo>
                <a:lnTo>
                  <a:pt x="9191" y="16926"/>
                </a:lnTo>
                <a:lnTo>
                  <a:pt x="9123" y="16535"/>
                </a:lnTo>
                <a:lnTo>
                  <a:pt x="9101" y="16144"/>
                </a:lnTo>
                <a:lnTo>
                  <a:pt x="9101" y="15753"/>
                </a:lnTo>
                <a:lnTo>
                  <a:pt x="9168" y="15362"/>
                </a:lnTo>
                <a:lnTo>
                  <a:pt x="9236" y="14971"/>
                </a:lnTo>
                <a:lnTo>
                  <a:pt x="9360" y="14580"/>
                </a:lnTo>
                <a:lnTo>
                  <a:pt x="9495" y="14244"/>
                </a:lnTo>
                <a:lnTo>
                  <a:pt x="9663" y="13891"/>
                </a:lnTo>
                <a:lnTo>
                  <a:pt x="9855" y="13611"/>
                </a:lnTo>
                <a:lnTo>
                  <a:pt x="10068" y="13351"/>
                </a:lnTo>
                <a:lnTo>
                  <a:pt x="10293" y="13146"/>
                </a:lnTo>
                <a:lnTo>
                  <a:pt x="10552" y="12997"/>
                </a:lnTo>
                <a:lnTo>
                  <a:pt x="10811" y="12885"/>
                </a:lnTo>
                <a:lnTo>
                  <a:pt x="11069" y="12866"/>
                </a:lnTo>
                <a:lnTo>
                  <a:pt x="11351" y="12885"/>
                </a:lnTo>
                <a:lnTo>
                  <a:pt x="11610" y="12997"/>
                </a:lnTo>
                <a:lnTo>
                  <a:pt x="11846" y="13183"/>
                </a:lnTo>
                <a:lnTo>
                  <a:pt x="12060" y="13388"/>
                </a:lnTo>
                <a:lnTo>
                  <a:pt x="12251" y="13648"/>
                </a:lnTo>
                <a:lnTo>
                  <a:pt x="12419" y="13928"/>
                </a:lnTo>
                <a:lnTo>
                  <a:pt x="12555" y="14244"/>
                </a:lnTo>
                <a:lnTo>
                  <a:pt x="12690" y="14617"/>
                </a:lnTo>
                <a:lnTo>
                  <a:pt x="12768" y="15008"/>
                </a:lnTo>
                <a:lnTo>
                  <a:pt x="12836" y="15399"/>
                </a:lnTo>
                <a:lnTo>
                  <a:pt x="12858" y="15753"/>
                </a:lnTo>
                <a:lnTo>
                  <a:pt x="12858" y="16144"/>
                </a:lnTo>
                <a:lnTo>
                  <a:pt x="12813" y="16535"/>
                </a:lnTo>
                <a:lnTo>
                  <a:pt x="12746" y="16888"/>
                </a:lnTo>
                <a:lnTo>
                  <a:pt x="12667" y="17224"/>
                </a:lnTo>
                <a:lnTo>
                  <a:pt x="12510" y="17503"/>
                </a:lnTo>
                <a:lnTo>
                  <a:pt x="12228" y="18043"/>
                </a:lnTo>
                <a:lnTo>
                  <a:pt x="11970" y="18546"/>
                </a:lnTo>
                <a:lnTo>
                  <a:pt x="11868" y="18751"/>
                </a:lnTo>
                <a:lnTo>
                  <a:pt x="11778" y="18974"/>
                </a:lnTo>
                <a:lnTo>
                  <a:pt x="11711" y="19179"/>
                </a:lnTo>
                <a:lnTo>
                  <a:pt x="11666" y="19365"/>
                </a:lnTo>
                <a:lnTo>
                  <a:pt x="11632" y="19570"/>
                </a:lnTo>
                <a:lnTo>
                  <a:pt x="11632" y="19756"/>
                </a:lnTo>
                <a:lnTo>
                  <a:pt x="11632" y="19942"/>
                </a:lnTo>
                <a:lnTo>
                  <a:pt x="11643" y="20110"/>
                </a:lnTo>
                <a:lnTo>
                  <a:pt x="11711" y="20296"/>
                </a:lnTo>
                <a:lnTo>
                  <a:pt x="11801" y="20464"/>
                </a:lnTo>
                <a:lnTo>
                  <a:pt x="11891" y="20650"/>
                </a:lnTo>
                <a:lnTo>
                  <a:pt x="12037" y="20836"/>
                </a:lnTo>
                <a:lnTo>
                  <a:pt x="12206" y="21004"/>
                </a:lnTo>
                <a:lnTo>
                  <a:pt x="12419" y="21190"/>
                </a:lnTo>
                <a:lnTo>
                  <a:pt x="12667" y="21320"/>
                </a:lnTo>
                <a:lnTo>
                  <a:pt x="12960" y="21432"/>
                </a:lnTo>
                <a:lnTo>
                  <a:pt x="13286" y="21544"/>
                </a:lnTo>
                <a:lnTo>
                  <a:pt x="13612" y="21655"/>
                </a:lnTo>
                <a:lnTo>
                  <a:pt x="13983" y="21693"/>
                </a:lnTo>
                <a:lnTo>
                  <a:pt x="14343" y="21730"/>
                </a:lnTo>
                <a:lnTo>
                  <a:pt x="14715" y="21730"/>
                </a:lnTo>
                <a:lnTo>
                  <a:pt x="15075" y="21730"/>
                </a:lnTo>
                <a:lnTo>
                  <a:pt x="15446" y="21655"/>
                </a:lnTo>
                <a:lnTo>
                  <a:pt x="15794" y="21581"/>
                </a:lnTo>
                <a:lnTo>
                  <a:pt x="16132" y="21432"/>
                </a:lnTo>
                <a:lnTo>
                  <a:pt x="16458" y="21302"/>
                </a:lnTo>
                <a:lnTo>
                  <a:pt x="16740" y="21078"/>
                </a:lnTo>
                <a:lnTo>
                  <a:pt x="16976" y="20836"/>
                </a:lnTo>
                <a:lnTo>
                  <a:pt x="17043" y="20650"/>
                </a:lnTo>
                <a:lnTo>
                  <a:pt x="17088" y="20426"/>
                </a:lnTo>
                <a:lnTo>
                  <a:pt x="17133" y="20222"/>
                </a:lnTo>
                <a:lnTo>
                  <a:pt x="17156" y="19980"/>
                </a:lnTo>
                <a:lnTo>
                  <a:pt x="17167" y="19477"/>
                </a:lnTo>
                <a:lnTo>
                  <a:pt x="17167" y="18974"/>
                </a:lnTo>
                <a:lnTo>
                  <a:pt x="17156" y="18397"/>
                </a:lnTo>
                <a:lnTo>
                  <a:pt x="17111" y="17820"/>
                </a:lnTo>
                <a:lnTo>
                  <a:pt x="17066" y="17261"/>
                </a:lnTo>
                <a:lnTo>
                  <a:pt x="16998" y="16646"/>
                </a:lnTo>
                <a:lnTo>
                  <a:pt x="16852" y="15511"/>
                </a:lnTo>
                <a:lnTo>
                  <a:pt x="16740" y="14393"/>
                </a:lnTo>
                <a:lnTo>
                  <a:pt x="16717" y="13928"/>
                </a:lnTo>
                <a:lnTo>
                  <a:pt x="16695" y="13462"/>
                </a:lnTo>
                <a:lnTo>
                  <a:pt x="16717" y="13071"/>
                </a:lnTo>
                <a:lnTo>
                  <a:pt x="16785" y="12755"/>
                </a:lnTo>
                <a:lnTo>
                  <a:pt x="16852" y="12419"/>
                </a:lnTo>
                <a:lnTo>
                  <a:pt x="16953" y="12140"/>
                </a:lnTo>
                <a:lnTo>
                  <a:pt x="17088" y="11898"/>
                </a:lnTo>
                <a:lnTo>
                  <a:pt x="17212" y="11675"/>
                </a:lnTo>
                <a:lnTo>
                  <a:pt x="17370" y="11470"/>
                </a:lnTo>
                <a:lnTo>
                  <a:pt x="17516" y="11284"/>
                </a:lnTo>
                <a:lnTo>
                  <a:pt x="17696" y="11135"/>
                </a:lnTo>
                <a:lnTo>
                  <a:pt x="17865" y="11042"/>
                </a:lnTo>
                <a:lnTo>
                  <a:pt x="18033" y="10930"/>
                </a:lnTo>
                <a:lnTo>
                  <a:pt x="18213" y="10893"/>
                </a:lnTo>
                <a:lnTo>
                  <a:pt x="18382" y="10893"/>
                </a:lnTo>
                <a:lnTo>
                  <a:pt x="18551" y="10967"/>
                </a:lnTo>
                <a:lnTo>
                  <a:pt x="18708" y="11042"/>
                </a:lnTo>
                <a:lnTo>
                  <a:pt x="18855" y="11172"/>
                </a:lnTo>
                <a:lnTo>
                  <a:pt x="19012" y="11358"/>
                </a:lnTo>
                <a:lnTo>
                  <a:pt x="19136" y="11600"/>
                </a:lnTo>
                <a:lnTo>
                  <a:pt x="19271" y="11861"/>
                </a:lnTo>
                <a:lnTo>
                  <a:pt x="19440" y="12028"/>
                </a:lnTo>
                <a:lnTo>
                  <a:pt x="19608" y="12177"/>
                </a:lnTo>
                <a:lnTo>
                  <a:pt x="19822" y="12289"/>
                </a:lnTo>
                <a:lnTo>
                  <a:pt x="20025" y="12289"/>
                </a:lnTo>
                <a:lnTo>
                  <a:pt x="20238" y="12289"/>
                </a:lnTo>
                <a:lnTo>
                  <a:pt x="20452" y="12215"/>
                </a:lnTo>
                <a:lnTo>
                  <a:pt x="20643" y="12103"/>
                </a:lnTo>
                <a:lnTo>
                  <a:pt x="20846" y="11973"/>
                </a:lnTo>
                <a:lnTo>
                  <a:pt x="21037" y="11786"/>
                </a:lnTo>
                <a:lnTo>
                  <a:pt x="21206" y="11563"/>
                </a:lnTo>
                <a:lnTo>
                  <a:pt x="21363" y="11321"/>
                </a:lnTo>
                <a:lnTo>
                  <a:pt x="21465" y="11079"/>
                </a:lnTo>
                <a:lnTo>
                  <a:pt x="21577" y="10744"/>
                </a:lnTo>
                <a:lnTo>
                  <a:pt x="21622" y="10427"/>
                </a:lnTo>
                <a:lnTo>
                  <a:pt x="21645" y="10111"/>
                </a:lnTo>
                <a:lnTo>
                  <a:pt x="21622" y="9608"/>
                </a:lnTo>
                <a:lnTo>
                  <a:pt x="21577" y="9142"/>
                </a:lnTo>
                <a:lnTo>
                  <a:pt x="21465" y="8751"/>
                </a:lnTo>
                <a:lnTo>
                  <a:pt x="21363" y="8397"/>
                </a:lnTo>
                <a:lnTo>
                  <a:pt x="21206" y="8062"/>
                </a:lnTo>
                <a:lnTo>
                  <a:pt x="21037" y="7820"/>
                </a:lnTo>
                <a:lnTo>
                  <a:pt x="20846" y="7597"/>
                </a:lnTo>
                <a:lnTo>
                  <a:pt x="20643" y="7429"/>
                </a:lnTo>
                <a:lnTo>
                  <a:pt x="20452" y="7317"/>
                </a:lnTo>
                <a:lnTo>
                  <a:pt x="20238" y="7206"/>
                </a:lnTo>
                <a:lnTo>
                  <a:pt x="20025" y="7168"/>
                </a:lnTo>
                <a:lnTo>
                  <a:pt x="19822" y="7206"/>
                </a:lnTo>
                <a:lnTo>
                  <a:pt x="19608" y="7243"/>
                </a:lnTo>
                <a:lnTo>
                  <a:pt x="19440" y="7355"/>
                </a:lnTo>
                <a:lnTo>
                  <a:pt x="19271" y="7504"/>
                </a:lnTo>
                <a:lnTo>
                  <a:pt x="19136" y="7708"/>
                </a:lnTo>
                <a:lnTo>
                  <a:pt x="19012" y="7895"/>
                </a:lnTo>
                <a:lnTo>
                  <a:pt x="18832" y="8025"/>
                </a:lnTo>
                <a:lnTo>
                  <a:pt x="18663" y="8174"/>
                </a:lnTo>
                <a:lnTo>
                  <a:pt x="18472" y="8248"/>
                </a:lnTo>
                <a:lnTo>
                  <a:pt x="18270" y="8286"/>
                </a:lnTo>
                <a:lnTo>
                  <a:pt x="18078" y="8323"/>
                </a:lnTo>
                <a:lnTo>
                  <a:pt x="17887" y="8323"/>
                </a:lnTo>
                <a:lnTo>
                  <a:pt x="17696" y="8248"/>
                </a:lnTo>
                <a:lnTo>
                  <a:pt x="17493" y="8174"/>
                </a:lnTo>
                <a:lnTo>
                  <a:pt x="17302" y="8062"/>
                </a:lnTo>
                <a:lnTo>
                  <a:pt x="17133" y="7969"/>
                </a:lnTo>
                <a:lnTo>
                  <a:pt x="16976" y="7783"/>
                </a:lnTo>
                <a:lnTo>
                  <a:pt x="16852" y="7597"/>
                </a:lnTo>
                <a:lnTo>
                  <a:pt x="16740" y="7429"/>
                </a:lnTo>
                <a:lnTo>
                  <a:pt x="16672" y="7168"/>
                </a:lnTo>
                <a:lnTo>
                  <a:pt x="16638" y="6926"/>
                </a:lnTo>
                <a:lnTo>
                  <a:pt x="16616" y="6498"/>
                </a:lnTo>
                <a:lnTo>
                  <a:pt x="16616" y="5772"/>
                </a:lnTo>
                <a:lnTo>
                  <a:pt x="16650" y="4915"/>
                </a:lnTo>
                <a:lnTo>
                  <a:pt x="16695" y="3928"/>
                </a:lnTo>
                <a:lnTo>
                  <a:pt x="16762" y="2960"/>
                </a:lnTo>
                <a:lnTo>
                  <a:pt x="16830" y="1992"/>
                </a:lnTo>
                <a:lnTo>
                  <a:pt x="16908" y="1173"/>
                </a:lnTo>
                <a:lnTo>
                  <a:pt x="16976" y="521"/>
                </a:lnTo>
                <a:lnTo>
                  <a:pt x="16953" y="521"/>
                </a:lnTo>
                <a:lnTo>
                  <a:pt x="16931" y="521"/>
                </a:lnTo>
                <a:lnTo>
                  <a:pt x="16267" y="484"/>
                </a:lnTo>
                <a:lnTo>
                  <a:pt x="15637" y="428"/>
                </a:lnTo>
                <a:lnTo>
                  <a:pt x="15063" y="353"/>
                </a:lnTo>
                <a:lnTo>
                  <a:pt x="14523" y="279"/>
                </a:lnTo>
                <a:lnTo>
                  <a:pt x="14040" y="167"/>
                </a:lnTo>
                <a:lnTo>
                  <a:pt x="13635" y="93"/>
                </a:lnTo>
                <a:lnTo>
                  <a:pt x="13331" y="18"/>
                </a:lnTo>
                <a:lnTo>
                  <a:pt x="13117" y="18"/>
                </a:lnTo>
                <a:lnTo>
                  <a:pt x="12982" y="18"/>
                </a:lnTo>
                <a:lnTo>
                  <a:pt x="12858" y="130"/>
                </a:lnTo>
                <a:lnTo>
                  <a:pt x="12723" y="279"/>
                </a:lnTo>
                <a:lnTo>
                  <a:pt x="12622" y="446"/>
                </a:lnTo>
                <a:lnTo>
                  <a:pt x="12510" y="670"/>
                </a:lnTo>
                <a:lnTo>
                  <a:pt x="12419" y="912"/>
                </a:lnTo>
                <a:lnTo>
                  <a:pt x="12363" y="1210"/>
                </a:lnTo>
                <a:lnTo>
                  <a:pt x="12318" y="1526"/>
                </a:lnTo>
                <a:lnTo>
                  <a:pt x="12273" y="1843"/>
                </a:lnTo>
                <a:lnTo>
                  <a:pt x="12251" y="2215"/>
                </a:lnTo>
                <a:lnTo>
                  <a:pt x="12273" y="2532"/>
                </a:lnTo>
                <a:lnTo>
                  <a:pt x="12318" y="2886"/>
                </a:lnTo>
                <a:lnTo>
                  <a:pt x="12386" y="3240"/>
                </a:lnTo>
                <a:lnTo>
                  <a:pt x="12464" y="3556"/>
                </a:lnTo>
                <a:lnTo>
                  <a:pt x="12577" y="3891"/>
                </a:lnTo>
                <a:lnTo>
                  <a:pt x="12746" y="4171"/>
                </a:lnTo>
                <a:lnTo>
                  <a:pt x="12926" y="4487"/>
                </a:lnTo>
                <a:lnTo>
                  <a:pt x="13050" y="4860"/>
                </a:lnTo>
                <a:lnTo>
                  <a:pt x="13162" y="5251"/>
                </a:lnTo>
                <a:lnTo>
                  <a:pt x="13218" y="5604"/>
                </a:lnTo>
                <a:lnTo>
                  <a:pt x="13263" y="5995"/>
                </a:lnTo>
                <a:lnTo>
                  <a:pt x="13241" y="6386"/>
                </a:lnTo>
                <a:lnTo>
                  <a:pt x="13218" y="6740"/>
                </a:lnTo>
                <a:lnTo>
                  <a:pt x="13139" y="7094"/>
                </a:lnTo>
                <a:lnTo>
                  <a:pt x="13050" y="7429"/>
                </a:lnTo>
                <a:lnTo>
                  <a:pt x="12903" y="7746"/>
                </a:lnTo>
                <a:lnTo>
                  <a:pt x="12723" y="8025"/>
                </a:lnTo>
                <a:lnTo>
                  <a:pt x="12532" y="8286"/>
                </a:lnTo>
                <a:lnTo>
                  <a:pt x="12318" y="8491"/>
                </a:lnTo>
                <a:lnTo>
                  <a:pt x="12060" y="8677"/>
                </a:lnTo>
                <a:lnTo>
                  <a:pt x="11756" y="8788"/>
                </a:lnTo>
                <a:lnTo>
                  <a:pt x="11452" y="8826"/>
                </a:lnTo>
                <a:lnTo>
                  <a:pt x="11283" y="8826"/>
                </a:lnTo>
                <a:lnTo>
                  <a:pt x="11126" y="8826"/>
                </a:lnTo>
                <a:lnTo>
                  <a:pt x="11002" y="8788"/>
                </a:lnTo>
                <a:lnTo>
                  <a:pt x="10845" y="8714"/>
                </a:lnTo>
                <a:lnTo>
                  <a:pt x="10721" y="8640"/>
                </a:lnTo>
                <a:lnTo>
                  <a:pt x="10608" y="8565"/>
                </a:lnTo>
                <a:lnTo>
                  <a:pt x="10485" y="8453"/>
                </a:lnTo>
                <a:lnTo>
                  <a:pt x="10372" y="8323"/>
                </a:lnTo>
                <a:lnTo>
                  <a:pt x="10181" y="8062"/>
                </a:lnTo>
                <a:lnTo>
                  <a:pt x="10035" y="7746"/>
                </a:lnTo>
                <a:lnTo>
                  <a:pt x="9900" y="7392"/>
                </a:lnTo>
                <a:lnTo>
                  <a:pt x="9787" y="7001"/>
                </a:lnTo>
                <a:lnTo>
                  <a:pt x="9731" y="6610"/>
                </a:lnTo>
                <a:lnTo>
                  <a:pt x="9686" y="6219"/>
                </a:lnTo>
                <a:lnTo>
                  <a:pt x="9663" y="5772"/>
                </a:lnTo>
                <a:lnTo>
                  <a:pt x="9686" y="5381"/>
                </a:lnTo>
                <a:lnTo>
                  <a:pt x="9753" y="4990"/>
                </a:lnTo>
                <a:lnTo>
                  <a:pt x="9832" y="4636"/>
                </a:lnTo>
                <a:lnTo>
                  <a:pt x="9945" y="4320"/>
                </a:lnTo>
                <a:lnTo>
                  <a:pt x="10068" y="4022"/>
                </a:lnTo>
                <a:lnTo>
                  <a:pt x="10203" y="3817"/>
                </a:lnTo>
                <a:lnTo>
                  <a:pt x="10316" y="3593"/>
                </a:lnTo>
                <a:lnTo>
                  <a:pt x="10395" y="3351"/>
                </a:lnTo>
                <a:lnTo>
                  <a:pt x="10462" y="3109"/>
                </a:lnTo>
                <a:lnTo>
                  <a:pt x="10507" y="2848"/>
                </a:lnTo>
                <a:lnTo>
                  <a:pt x="10530" y="2606"/>
                </a:lnTo>
                <a:lnTo>
                  <a:pt x="10507" y="2346"/>
                </a:lnTo>
                <a:lnTo>
                  <a:pt x="10462" y="2141"/>
                </a:lnTo>
                <a:lnTo>
                  <a:pt x="10395" y="1880"/>
                </a:lnTo>
                <a:lnTo>
                  <a:pt x="10293" y="1638"/>
                </a:lnTo>
                <a:lnTo>
                  <a:pt x="10158" y="1415"/>
                </a:lnTo>
                <a:lnTo>
                  <a:pt x="9967" y="1210"/>
                </a:lnTo>
                <a:lnTo>
                  <a:pt x="9753" y="986"/>
                </a:lnTo>
                <a:lnTo>
                  <a:pt x="9495" y="819"/>
                </a:lnTo>
                <a:lnTo>
                  <a:pt x="9191" y="670"/>
                </a:lnTo>
                <a:lnTo>
                  <a:pt x="8842" y="521"/>
                </a:lnTo>
                <a:lnTo>
                  <a:pt x="8471" y="446"/>
                </a:lnTo>
                <a:lnTo>
                  <a:pt x="7998" y="428"/>
                </a:lnTo>
                <a:lnTo>
                  <a:pt x="7413" y="428"/>
                </a:lnTo>
                <a:lnTo>
                  <a:pt x="6817" y="446"/>
                </a:lnTo>
                <a:lnTo>
                  <a:pt x="6187" y="521"/>
                </a:lnTo>
                <a:lnTo>
                  <a:pt x="5602" y="633"/>
                </a:lnTo>
                <a:lnTo>
                  <a:pt x="5107" y="744"/>
                </a:lnTo>
                <a:lnTo>
                  <a:pt x="4725" y="856"/>
                </a:lnTo>
                <a:lnTo>
                  <a:pt x="4848" y="1564"/>
                </a:lnTo>
                <a:lnTo>
                  <a:pt x="5028" y="2495"/>
                </a:lnTo>
                <a:lnTo>
                  <a:pt x="5175" y="3556"/>
                </a:lnTo>
                <a:lnTo>
                  <a:pt x="5298" y="4673"/>
                </a:lnTo>
                <a:lnTo>
                  <a:pt x="5343" y="5213"/>
                </a:lnTo>
                <a:lnTo>
                  <a:pt x="5388" y="5753"/>
                </a:lnTo>
                <a:lnTo>
                  <a:pt x="5411" y="6275"/>
                </a:lnTo>
                <a:lnTo>
                  <a:pt x="5411" y="6740"/>
                </a:lnTo>
                <a:lnTo>
                  <a:pt x="5366" y="7168"/>
                </a:lnTo>
                <a:lnTo>
                  <a:pt x="5321" y="7541"/>
                </a:lnTo>
                <a:lnTo>
                  <a:pt x="5287" y="7708"/>
                </a:lnTo>
                <a:lnTo>
                  <a:pt x="5242" y="7857"/>
                </a:lnTo>
                <a:lnTo>
                  <a:pt x="5197" y="7969"/>
                </a:lnTo>
                <a:lnTo>
                  <a:pt x="5130" y="8062"/>
                </a:lnTo>
                <a:lnTo>
                  <a:pt x="5006" y="8248"/>
                </a:lnTo>
                <a:lnTo>
                  <a:pt x="4848" y="8397"/>
                </a:lnTo>
                <a:lnTo>
                  <a:pt x="4725" y="8528"/>
                </a:lnTo>
                <a:lnTo>
                  <a:pt x="4567" y="8640"/>
                </a:lnTo>
                <a:lnTo>
                  <a:pt x="4421" y="8714"/>
                </a:lnTo>
                <a:lnTo>
                  <a:pt x="4263" y="8751"/>
                </a:lnTo>
                <a:lnTo>
                  <a:pt x="4095" y="8788"/>
                </a:lnTo>
                <a:lnTo>
                  <a:pt x="3948" y="8788"/>
                </a:lnTo>
                <a:lnTo>
                  <a:pt x="3791" y="8751"/>
                </a:lnTo>
                <a:lnTo>
                  <a:pt x="3667" y="8714"/>
                </a:lnTo>
                <a:lnTo>
                  <a:pt x="3510" y="8677"/>
                </a:lnTo>
                <a:lnTo>
                  <a:pt x="3386" y="8602"/>
                </a:lnTo>
                <a:lnTo>
                  <a:pt x="3251" y="8491"/>
                </a:lnTo>
                <a:lnTo>
                  <a:pt x="3127" y="8360"/>
                </a:lnTo>
                <a:lnTo>
                  <a:pt x="3015" y="8248"/>
                </a:lnTo>
                <a:lnTo>
                  <a:pt x="2925" y="8062"/>
                </a:lnTo>
                <a:lnTo>
                  <a:pt x="2778" y="7857"/>
                </a:lnTo>
                <a:lnTo>
                  <a:pt x="2610" y="7671"/>
                </a:lnTo>
                <a:lnTo>
                  <a:pt x="2407" y="7541"/>
                </a:lnTo>
                <a:lnTo>
                  <a:pt x="2171" y="7466"/>
                </a:lnTo>
                <a:lnTo>
                  <a:pt x="1957" y="7429"/>
                </a:lnTo>
                <a:lnTo>
                  <a:pt x="1698" y="7429"/>
                </a:lnTo>
                <a:lnTo>
                  <a:pt x="1462" y="7466"/>
                </a:lnTo>
                <a:lnTo>
                  <a:pt x="1226" y="7559"/>
                </a:lnTo>
                <a:lnTo>
                  <a:pt x="989" y="7708"/>
                </a:lnTo>
                <a:lnTo>
                  <a:pt x="776" y="7932"/>
                </a:lnTo>
                <a:lnTo>
                  <a:pt x="551" y="8211"/>
                </a:lnTo>
                <a:lnTo>
                  <a:pt x="382" y="8528"/>
                </a:lnTo>
                <a:lnTo>
                  <a:pt x="315" y="8714"/>
                </a:lnTo>
                <a:lnTo>
                  <a:pt x="236" y="8919"/>
                </a:lnTo>
                <a:lnTo>
                  <a:pt x="191" y="9142"/>
                </a:lnTo>
                <a:lnTo>
                  <a:pt x="123" y="9347"/>
                </a:lnTo>
                <a:lnTo>
                  <a:pt x="78" y="9608"/>
                </a:lnTo>
                <a:lnTo>
                  <a:pt x="56" y="9887"/>
                </a:lnTo>
                <a:lnTo>
                  <a:pt x="33" y="10185"/>
                </a:lnTo>
                <a:lnTo>
                  <a:pt x="33" y="10464"/>
                </a:lnTo>
                <a:lnTo>
                  <a:pt x="33" y="10706"/>
                </a:lnTo>
                <a:lnTo>
                  <a:pt x="56" y="10967"/>
                </a:lnTo>
                <a:lnTo>
                  <a:pt x="78" y="11172"/>
                </a:lnTo>
                <a:lnTo>
                  <a:pt x="123" y="11395"/>
                </a:lnTo>
                <a:lnTo>
                  <a:pt x="168" y="11600"/>
                </a:lnTo>
                <a:lnTo>
                  <a:pt x="236" y="11786"/>
                </a:lnTo>
                <a:lnTo>
                  <a:pt x="292" y="11973"/>
                </a:lnTo>
                <a:lnTo>
                  <a:pt x="382" y="12140"/>
                </a:lnTo>
                <a:lnTo>
                  <a:pt x="540" y="12419"/>
                </a:lnTo>
                <a:lnTo>
                  <a:pt x="731" y="12680"/>
                </a:lnTo>
                <a:lnTo>
                  <a:pt x="944" y="12866"/>
                </a:lnTo>
                <a:lnTo>
                  <a:pt x="1158" y="12997"/>
                </a:lnTo>
                <a:lnTo>
                  <a:pt x="1395" y="13108"/>
                </a:lnTo>
                <a:lnTo>
                  <a:pt x="1608" y="13183"/>
                </a:lnTo>
                <a:lnTo>
                  <a:pt x="1856" y="13183"/>
                </a:lnTo>
                <a:lnTo>
                  <a:pt x="2070" y="13146"/>
                </a:lnTo>
                <a:lnTo>
                  <a:pt x="2261" y="13071"/>
                </a:lnTo>
                <a:lnTo>
                  <a:pt x="2430" y="12960"/>
                </a:lnTo>
                <a:lnTo>
                  <a:pt x="2587" y="12792"/>
                </a:lnTo>
                <a:lnTo>
                  <a:pt x="2688" y="12606"/>
                </a:lnTo>
                <a:lnTo>
                  <a:pt x="2801" y="12419"/>
                </a:lnTo>
                <a:lnTo>
                  <a:pt x="2925" y="12289"/>
                </a:lnTo>
                <a:lnTo>
                  <a:pt x="3082" y="12177"/>
                </a:lnTo>
                <a:lnTo>
                  <a:pt x="3228" y="12103"/>
                </a:lnTo>
                <a:lnTo>
                  <a:pt x="3408" y="12103"/>
                </a:lnTo>
                <a:lnTo>
                  <a:pt x="3577" y="12103"/>
                </a:lnTo>
                <a:lnTo>
                  <a:pt x="3723" y="12177"/>
                </a:lnTo>
                <a:lnTo>
                  <a:pt x="3903" y="12252"/>
                </a:lnTo>
                <a:lnTo>
                  <a:pt x="4072" y="12364"/>
                </a:lnTo>
                <a:lnTo>
                  <a:pt x="4230" y="12494"/>
                </a:lnTo>
                <a:lnTo>
                  <a:pt x="4353" y="12643"/>
                </a:lnTo>
                <a:lnTo>
                  <a:pt x="4488" y="12829"/>
                </a:lnTo>
                <a:lnTo>
                  <a:pt x="4567" y="13034"/>
                </a:lnTo>
                <a:lnTo>
                  <a:pt x="4657" y="13257"/>
                </a:lnTo>
                <a:lnTo>
                  <a:pt x="4702" y="13462"/>
                </a:lnTo>
                <a:lnTo>
                  <a:pt x="4725" y="13686"/>
                </a:lnTo>
                <a:lnTo>
                  <a:pt x="4702" y="14282"/>
                </a:lnTo>
                <a:lnTo>
                  <a:pt x="4657" y="15045"/>
                </a:lnTo>
                <a:lnTo>
                  <a:pt x="4612" y="15976"/>
                </a:lnTo>
                <a:lnTo>
                  <a:pt x="4590" y="16926"/>
                </a:lnTo>
                <a:lnTo>
                  <a:pt x="4567" y="17968"/>
                </a:lnTo>
                <a:lnTo>
                  <a:pt x="4567" y="19011"/>
                </a:lnTo>
                <a:lnTo>
                  <a:pt x="4590" y="19514"/>
                </a:lnTo>
                <a:lnTo>
                  <a:pt x="4612" y="19980"/>
                </a:lnTo>
                <a:lnTo>
                  <a:pt x="4657" y="20426"/>
                </a:lnTo>
                <a:lnTo>
                  <a:pt x="4725" y="20836"/>
                </a:lnTo>
                <a:lnTo>
                  <a:pt x="4848" y="20929"/>
                </a:lnTo>
                <a:lnTo>
                  <a:pt x="5040" y="21004"/>
                </a:lnTo>
                <a:lnTo>
                  <a:pt x="5265" y="21078"/>
                </a:lnTo>
                <a:lnTo>
                  <a:pt x="5478" y="21115"/>
                </a:lnTo>
                <a:lnTo>
                  <a:pt x="6041" y="21115"/>
                </a:lnTo>
                <a:lnTo>
                  <a:pt x="6637" y="21078"/>
                </a:lnTo>
                <a:lnTo>
                  <a:pt x="7312" y="21004"/>
                </a:lnTo>
                <a:lnTo>
                  <a:pt x="7998" y="20929"/>
                </a:lnTo>
                <a:lnTo>
                  <a:pt x="8696" y="20855"/>
                </a:lnTo>
                <a:lnTo>
                  <a:pt x="9360" y="20836"/>
                </a:lnTo>
                <a:close/>
              </a:path>
            </a:pathLst>
          </a:custGeom>
          <a:solidFill>
            <a:srgbClr val="FFCC99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27" name="Puzzle3"/>
          <p:cNvSpPr>
            <a:spLocks noEditPoints="1" noChangeArrowheads="1"/>
          </p:cNvSpPr>
          <p:nvPr/>
        </p:nvSpPr>
        <p:spPr bwMode="auto">
          <a:xfrm>
            <a:off x="6492946" y="3778519"/>
            <a:ext cx="1012316" cy="1221887"/>
          </a:xfrm>
          <a:custGeom>
            <a:avLst/>
            <a:gdLst>
              <a:gd name="T0" fmla="*/ 10391 w 21600"/>
              <a:gd name="T1" fmla="*/ 15806 h 21600"/>
              <a:gd name="T2" fmla="*/ 20551 w 21600"/>
              <a:gd name="T3" fmla="*/ 21088 h 21600"/>
              <a:gd name="T4" fmla="*/ 13180 w 21600"/>
              <a:gd name="T5" fmla="*/ 13801 h 21600"/>
              <a:gd name="T6" fmla="*/ 20551 w 21600"/>
              <a:gd name="T7" fmla="*/ 7025 h 21600"/>
              <a:gd name="T8" fmla="*/ 10500 w 21600"/>
              <a:gd name="T9" fmla="*/ 52 h 21600"/>
              <a:gd name="T10" fmla="*/ 692 w 21600"/>
              <a:gd name="T11" fmla="*/ 6802 h 21600"/>
              <a:gd name="T12" fmla="*/ 8064 w 21600"/>
              <a:gd name="T13" fmla="*/ 13526 h 21600"/>
              <a:gd name="T14" fmla="*/ 692 w 21600"/>
              <a:gd name="T15" fmla="*/ 21088 h 21600"/>
              <a:gd name="T16" fmla="*/ 2273 w 21600"/>
              <a:gd name="T17" fmla="*/ 7719 h 21600"/>
              <a:gd name="T18" fmla="*/ 19149 w 21600"/>
              <a:gd name="T19" fmla="*/ 20237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6625" y="20892"/>
                </a:moveTo>
                <a:lnTo>
                  <a:pt x="7105" y="21023"/>
                </a:lnTo>
                <a:lnTo>
                  <a:pt x="7513" y="21088"/>
                </a:lnTo>
                <a:lnTo>
                  <a:pt x="7922" y="21115"/>
                </a:lnTo>
                <a:lnTo>
                  <a:pt x="8242" y="21115"/>
                </a:lnTo>
                <a:lnTo>
                  <a:pt x="8544" y="21062"/>
                </a:lnTo>
                <a:lnTo>
                  <a:pt x="8810" y="20997"/>
                </a:lnTo>
                <a:lnTo>
                  <a:pt x="9023" y="20892"/>
                </a:lnTo>
                <a:lnTo>
                  <a:pt x="9148" y="20761"/>
                </a:lnTo>
                <a:lnTo>
                  <a:pt x="9290" y="20616"/>
                </a:lnTo>
                <a:lnTo>
                  <a:pt x="9361" y="20459"/>
                </a:lnTo>
                <a:lnTo>
                  <a:pt x="9396" y="20289"/>
                </a:lnTo>
                <a:lnTo>
                  <a:pt x="9396" y="20092"/>
                </a:lnTo>
                <a:lnTo>
                  <a:pt x="9325" y="19909"/>
                </a:lnTo>
                <a:lnTo>
                  <a:pt x="9219" y="19738"/>
                </a:lnTo>
                <a:lnTo>
                  <a:pt x="9094" y="19555"/>
                </a:lnTo>
                <a:lnTo>
                  <a:pt x="8917" y="19384"/>
                </a:lnTo>
                <a:lnTo>
                  <a:pt x="8650" y="19162"/>
                </a:lnTo>
                <a:lnTo>
                  <a:pt x="8437" y="18900"/>
                </a:lnTo>
                <a:lnTo>
                  <a:pt x="8277" y="18624"/>
                </a:lnTo>
                <a:lnTo>
                  <a:pt x="8135" y="18349"/>
                </a:lnTo>
                <a:lnTo>
                  <a:pt x="8028" y="18048"/>
                </a:lnTo>
                <a:lnTo>
                  <a:pt x="7993" y="17746"/>
                </a:lnTo>
                <a:lnTo>
                  <a:pt x="7993" y="17471"/>
                </a:lnTo>
                <a:lnTo>
                  <a:pt x="8028" y="17169"/>
                </a:lnTo>
                <a:lnTo>
                  <a:pt x="8135" y="16920"/>
                </a:lnTo>
                <a:lnTo>
                  <a:pt x="8277" y="16671"/>
                </a:lnTo>
                <a:lnTo>
                  <a:pt x="8366" y="16540"/>
                </a:lnTo>
                <a:lnTo>
                  <a:pt x="8473" y="16409"/>
                </a:lnTo>
                <a:lnTo>
                  <a:pt x="8615" y="16317"/>
                </a:lnTo>
                <a:lnTo>
                  <a:pt x="8739" y="16213"/>
                </a:lnTo>
                <a:lnTo>
                  <a:pt x="8881" y="16134"/>
                </a:lnTo>
                <a:lnTo>
                  <a:pt x="9059" y="16055"/>
                </a:lnTo>
                <a:lnTo>
                  <a:pt x="9254" y="15990"/>
                </a:lnTo>
                <a:lnTo>
                  <a:pt x="9432" y="15911"/>
                </a:lnTo>
                <a:lnTo>
                  <a:pt x="9663" y="15885"/>
                </a:lnTo>
                <a:lnTo>
                  <a:pt x="9876" y="15833"/>
                </a:lnTo>
                <a:lnTo>
                  <a:pt x="10142" y="15806"/>
                </a:lnTo>
                <a:lnTo>
                  <a:pt x="10391" y="15806"/>
                </a:lnTo>
                <a:lnTo>
                  <a:pt x="10728" y="15806"/>
                </a:lnTo>
                <a:lnTo>
                  <a:pt x="10995" y="15806"/>
                </a:lnTo>
                <a:lnTo>
                  <a:pt x="11279" y="15833"/>
                </a:lnTo>
                <a:lnTo>
                  <a:pt x="11546" y="15885"/>
                </a:lnTo>
                <a:lnTo>
                  <a:pt x="11776" y="15937"/>
                </a:lnTo>
                <a:lnTo>
                  <a:pt x="12025" y="15990"/>
                </a:lnTo>
                <a:lnTo>
                  <a:pt x="12221" y="16055"/>
                </a:lnTo>
                <a:lnTo>
                  <a:pt x="12434" y="16134"/>
                </a:lnTo>
                <a:lnTo>
                  <a:pt x="12611" y="16213"/>
                </a:lnTo>
                <a:lnTo>
                  <a:pt x="12771" y="16317"/>
                </a:lnTo>
                <a:lnTo>
                  <a:pt x="12913" y="16409"/>
                </a:lnTo>
                <a:lnTo>
                  <a:pt x="13038" y="16514"/>
                </a:lnTo>
                <a:lnTo>
                  <a:pt x="13251" y="16737"/>
                </a:lnTo>
                <a:lnTo>
                  <a:pt x="13428" y="16986"/>
                </a:lnTo>
                <a:lnTo>
                  <a:pt x="13517" y="17248"/>
                </a:lnTo>
                <a:lnTo>
                  <a:pt x="13588" y="17523"/>
                </a:lnTo>
                <a:lnTo>
                  <a:pt x="13588" y="17799"/>
                </a:lnTo>
                <a:lnTo>
                  <a:pt x="13517" y="18074"/>
                </a:lnTo>
                <a:lnTo>
                  <a:pt x="13428" y="18323"/>
                </a:lnTo>
                <a:lnTo>
                  <a:pt x="13286" y="18572"/>
                </a:lnTo>
                <a:lnTo>
                  <a:pt x="13109" y="18808"/>
                </a:lnTo>
                <a:lnTo>
                  <a:pt x="12878" y="19031"/>
                </a:lnTo>
                <a:lnTo>
                  <a:pt x="12434" y="19411"/>
                </a:lnTo>
                <a:lnTo>
                  <a:pt x="12132" y="19738"/>
                </a:lnTo>
                <a:lnTo>
                  <a:pt x="12025" y="19856"/>
                </a:lnTo>
                <a:lnTo>
                  <a:pt x="11919" y="20014"/>
                </a:lnTo>
                <a:lnTo>
                  <a:pt x="11883" y="20132"/>
                </a:lnTo>
                <a:lnTo>
                  <a:pt x="11883" y="20263"/>
                </a:lnTo>
                <a:lnTo>
                  <a:pt x="11883" y="20394"/>
                </a:lnTo>
                <a:lnTo>
                  <a:pt x="11954" y="20485"/>
                </a:lnTo>
                <a:lnTo>
                  <a:pt x="12061" y="20590"/>
                </a:lnTo>
                <a:lnTo>
                  <a:pt x="12185" y="20695"/>
                </a:lnTo>
                <a:lnTo>
                  <a:pt x="12327" y="20787"/>
                </a:lnTo>
                <a:lnTo>
                  <a:pt x="12540" y="20892"/>
                </a:lnTo>
                <a:lnTo>
                  <a:pt x="12771" y="20997"/>
                </a:lnTo>
                <a:lnTo>
                  <a:pt x="13073" y="21088"/>
                </a:lnTo>
                <a:lnTo>
                  <a:pt x="13428" y="21193"/>
                </a:lnTo>
                <a:lnTo>
                  <a:pt x="13873" y="21298"/>
                </a:lnTo>
                <a:lnTo>
                  <a:pt x="14317" y="21390"/>
                </a:lnTo>
                <a:lnTo>
                  <a:pt x="14778" y="21468"/>
                </a:lnTo>
                <a:lnTo>
                  <a:pt x="15294" y="21547"/>
                </a:lnTo>
                <a:lnTo>
                  <a:pt x="15809" y="21600"/>
                </a:lnTo>
                <a:lnTo>
                  <a:pt x="16359" y="21652"/>
                </a:lnTo>
                <a:lnTo>
                  <a:pt x="16875" y="21678"/>
                </a:lnTo>
                <a:lnTo>
                  <a:pt x="17407" y="21678"/>
                </a:lnTo>
                <a:lnTo>
                  <a:pt x="17958" y="21678"/>
                </a:lnTo>
                <a:lnTo>
                  <a:pt x="18473" y="21652"/>
                </a:lnTo>
                <a:lnTo>
                  <a:pt x="18953" y="21573"/>
                </a:lnTo>
                <a:lnTo>
                  <a:pt x="19397" y="21495"/>
                </a:lnTo>
                <a:lnTo>
                  <a:pt x="19841" y="21390"/>
                </a:lnTo>
                <a:lnTo>
                  <a:pt x="20214" y="21272"/>
                </a:lnTo>
                <a:lnTo>
                  <a:pt x="20551" y="21088"/>
                </a:lnTo>
                <a:lnTo>
                  <a:pt x="20480" y="20787"/>
                </a:lnTo>
                <a:lnTo>
                  <a:pt x="20409" y="20485"/>
                </a:lnTo>
                <a:lnTo>
                  <a:pt x="20356" y="20158"/>
                </a:lnTo>
                <a:lnTo>
                  <a:pt x="20356" y="19804"/>
                </a:lnTo>
                <a:lnTo>
                  <a:pt x="20321" y="19083"/>
                </a:lnTo>
                <a:lnTo>
                  <a:pt x="20356" y="18349"/>
                </a:lnTo>
                <a:lnTo>
                  <a:pt x="20409" y="17641"/>
                </a:lnTo>
                <a:lnTo>
                  <a:pt x="20480" y="17012"/>
                </a:lnTo>
                <a:lnTo>
                  <a:pt x="20551" y="16488"/>
                </a:lnTo>
                <a:lnTo>
                  <a:pt x="20551" y="16055"/>
                </a:lnTo>
                <a:lnTo>
                  <a:pt x="20551" y="15911"/>
                </a:lnTo>
                <a:lnTo>
                  <a:pt x="20445" y="15754"/>
                </a:lnTo>
                <a:lnTo>
                  <a:pt x="20356" y="15610"/>
                </a:lnTo>
                <a:lnTo>
                  <a:pt x="20178" y="15452"/>
                </a:lnTo>
                <a:lnTo>
                  <a:pt x="20001" y="15334"/>
                </a:lnTo>
                <a:lnTo>
                  <a:pt x="19770" y="15230"/>
                </a:lnTo>
                <a:lnTo>
                  <a:pt x="19521" y="15125"/>
                </a:lnTo>
                <a:lnTo>
                  <a:pt x="19290" y="15059"/>
                </a:lnTo>
                <a:lnTo>
                  <a:pt x="19024" y="15007"/>
                </a:lnTo>
                <a:lnTo>
                  <a:pt x="18740" y="14954"/>
                </a:lnTo>
                <a:lnTo>
                  <a:pt x="18509" y="14954"/>
                </a:lnTo>
                <a:lnTo>
                  <a:pt x="18225" y="14954"/>
                </a:lnTo>
                <a:lnTo>
                  <a:pt x="17994" y="15007"/>
                </a:lnTo>
                <a:lnTo>
                  <a:pt x="17763" y="15085"/>
                </a:lnTo>
                <a:lnTo>
                  <a:pt x="17550" y="15177"/>
                </a:lnTo>
                <a:lnTo>
                  <a:pt x="17372" y="15308"/>
                </a:lnTo>
                <a:lnTo>
                  <a:pt x="17176" y="15426"/>
                </a:lnTo>
                <a:lnTo>
                  <a:pt x="16928" y="15557"/>
                </a:lnTo>
                <a:lnTo>
                  <a:pt x="16661" y="15636"/>
                </a:lnTo>
                <a:lnTo>
                  <a:pt x="16359" y="15688"/>
                </a:lnTo>
                <a:lnTo>
                  <a:pt x="16022" y="15715"/>
                </a:lnTo>
                <a:lnTo>
                  <a:pt x="15667" y="15688"/>
                </a:lnTo>
                <a:lnTo>
                  <a:pt x="15294" y="15662"/>
                </a:lnTo>
                <a:lnTo>
                  <a:pt x="14956" y="15583"/>
                </a:lnTo>
                <a:lnTo>
                  <a:pt x="14619" y="15479"/>
                </a:lnTo>
                <a:lnTo>
                  <a:pt x="14281" y="15334"/>
                </a:lnTo>
                <a:lnTo>
                  <a:pt x="13961" y="15177"/>
                </a:lnTo>
                <a:lnTo>
                  <a:pt x="13695" y="14981"/>
                </a:lnTo>
                <a:lnTo>
                  <a:pt x="13588" y="14850"/>
                </a:lnTo>
                <a:lnTo>
                  <a:pt x="13482" y="14732"/>
                </a:lnTo>
                <a:lnTo>
                  <a:pt x="13393" y="14600"/>
                </a:lnTo>
                <a:lnTo>
                  <a:pt x="13322" y="14456"/>
                </a:lnTo>
                <a:lnTo>
                  <a:pt x="13251" y="14299"/>
                </a:lnTo>
                <a:lnTo>
                  <a:pt x="13215" y="14155"/>
                </a:lnTo>
                <a:lnTo>
                  <a:pt x="13180" y="13971"/>
                </a:lnTo>
                <a:lnTo>
                  <a:pt x="13180" y="13801"/>
                </a:lnTo>
                <a:lnTo>
                  <a:pt x="13180" y="13591"/>
                </a:lnTo>
                <a:lnTo>
                  <a:pt x="13215" y="13395"/>
                </a:lnTo>
                <a:lnTo>
                  <a:pt x="13251" y="13198"/>
                </a:lnTo>
                <a:lnTo>
                  <a:pt x="13322" y="13015"/>
                </a:lnTo>
                <a:lnTo>
                  <a:pt x="13393" y="12870"/>
                </a:lnTo>
                <a:lnTo>
                  <a:pt x="13482" y="12713"/>
                </a:lnTo>
                <a:lnTo>
                  <a:pt x="13588" y="12569"/>
                </a:lnTo>
                <a:lnTo>
                  <a:pt x="13730" y="12438"/>
                </a:lnTo>
                <a:lnTo>
                  <a:pt x="13997" y="12215"/>
                </a:lnTo>
                <a:lnTo>
                  <a:pt x="14334" y="12005"/>
                </a:lnTo>
                <a:lnTo>
                  <a:pt x="14690" y="11861"/>
                </a:lnTo>
                <a:lnTo>
                  <a:pt x="15063" y="11756"/>
                </a:lnTo>
                <a:lnTo>
                  <a:pt x="15436" y="11678"/>
                </a:lnTo>
                <a:lnTo>
                  <a:pt x="15809" y="11638"/>
                </a:lnTo>
                <a:lnTo>
                  <a:pt x="16182" y="11638"/>
                </a:lnTo>
                <a:lnTo>
                  <a:pt x="16555" y="11678"/>
                </a:lnTo>
                <a:lnTo>
                  <a:pt x="16910" y="11730"/>
                </a:lnTo>
                <a:lnTo>
                  <a:pt x="17248" y="11835"/>
                </a:lnTo>
                <a:lnTo>
                  <a:pt x="17514" y="11966"/>
                </a:lnTo>
                <a:lnTo>
                  <a:pt x="17763" y="12110"/>
                </a:lnTo>
                <a:lnTo>
                  <a:pt x="17887" y="12215"/>
                </a:lnTo>
                <a:lnTo>
                  <a:pt x="18065" y="12307"/>
                </a:lnTo>
                <a:lnTo>
                  <a:pt x="18260" y="12412"/>
                </a:lnTo>
                <a:lnTo>
                  <a:pt x="18438" y="12464"/>
                </a:lnTo>
                <a:lnTo>
                  <a:pt x="18669" y="12543"/>
                </a:lnTo>
                <a:lnTo>
                  <a:pt x="18882" y="12569"/>
                </a:lnTo>
                <a:lnTo>
                  <a:pt x="19113" y="12595"/>
                </a:lnTo>
                <a:lnTo>
                  <a:pt x="19361" y="12608"/>
                </a:lnTo>
                <a:lnTo>
                  <a:pt x="19592" y="12608"/>
                </a:lnTo>
                <a:lnTo>
                  <a:pt x="19841" y="12595"/>
                </a:lnTo>
                <a:lnTo>
                  <a:pt x="20072" y="12543"/>
                </a:lnTo>
                <a:lnTo>
                  <a:pt x="20321" y="12490"/>
                </a:lnTo>
                <a:lnTo>
                  <a:pt x="20551" y="12438"/>
                </a:lnTo>
                <a:lnTo>
                  <a:pt x="20800" y="12333"/>
                </a:lnTo>
                <a:lnTo>
                  <a:pt x="20996" y="12241"/>
                </a:lnTo>
                <a:lnTo>
                  <a:pt x="21244" y="12110"/>
                </a:lnTo>
                <a:lnTo>
                  <a:pt x="21298" y="12032"/>
                </a:lnTo>
                <a:lnTo>
                  <a:pt x="21404" y="11966"/>
                </a:lnTo>
                <a:lnTo>
                  <a:pt x="21475" y="11861"/>
                </a:lnTo>
                <a:lnTo>
                  <a:pt x="21511" y="11730"/>
                </a:lnTo>
                <a:lnTo>
                  <a:pt x="21617" y="11481"/>
                </a:lnTo>
                <a:lnTo>
                  <a:pt x="21653" y="11180"/>
                </a:lnTo>
                <a:lnTo>
                  <a:pt x="21653" y="10826"/>
                </a:lnTo>
                <a:lnTo>
                  <a:pt x="21653" y="10472"/>
                </a:lnTo>
                <a:lnTo>
                  <a:pt x="21582" y="10092"/>
                </a:lnTo>
                <a:lnTo>
                  <a:pt x="21511" y="9725"/>
                </a:lnTo>
                <a:lnTo>
                  <a:pt x="21298" y="8912"/>
                </a:lnTo>
                <a:lnTo>
                  <a:pt x="21067" y="8191"/>
                </a:lnTo>
                <a:lnTo>
                  <a:pt x="20800" y="7536"/>
                </a:lnTo>
                <a:lnTo>
                  <a:pt x="20551" y="7025"/>
                </a:lnTo>
                <a:lnTo>
                  <a:pt x="20001" y="7103"/>
                </a:lnTo>
                <a:lnTo>
                  <a:pt x="19432" y="7156"/>
                </a:lnTo>
                <a:lnTo>
                  <a:pt x="18846" y="7208"/>
                </a:lnTo>
                <a:lnTo>
                  <a:pt x="18225" y="7208"/>
                </a:lnTo>
                <a:lnTo>
                  <a:pt x="17656" y="7208"/>
                </a:lnTo>
                <a:lnTo>
                  <a:pt x="17070" y="7182"/>
                </a:lnTo>
                <a:lnTo>
                  <a:pt x="16484" y="7156"/>
                </a:lnTo>
                <a:lnTo>
                  <a:pt x="15986" y="7103"/>
                </a:lnTo>
                <a:lnTo>
                  <a:pt x="14992" y="6999"/>
                </a:lnTo>
                <a:lnTo>
                  <a:pt x="14210" y="6907"/>
                </a:lnTo>
                <a:lnTo>
                  <a:pt x="13695" y="6828"/>
                </a:lnTo>
                <a:lnTo>
                  <a:pt x="13517" y="6802"/>
                </a:lnTo>
                <a:lnTo>
                  <a:pt x="13073" y="6645"/>
                </a:lnTo>
                <a:lnTo>
                  <a:pt x="12700" y="6474"/>
                </a:lnTo>
                <a:lnTo>
                  <a:pt x="12363" y="6304"/>
                </a:lnTo>
                <a:lnTo>
                  <a:pt x="12132" y="6094"/>
                </a:lnTo>
                <a:lnTo>
                  <a:pt x="11919" y="5871"/>
                </a:lnTo>
                <a:lnTo>
                  <a:pt x="11776" y="5649"/>
                </a:lnTo>
                <a:lnTo>
                  <a:pt x="11688" y="5413"/>
                </a:lnTo>
                <a:lnTo>
                  <a:pt x="11617" y="5190"/>
                </a:lnTo>
                <a:lnTo>
                  <a:pt x="11617" y="4941"/>
                </a:lnTo>
                <a:lnTo>
                  <a:pt x="11652" y="4718"/>
                </a:lnTo>
                <a:lnTo>
                  <a:pt x="11723" y="4482"/>
                </a:lnTo>
                <a:lnTo>
                  <a:pt x="11812" y="4285"/>
                </a:lnTo>
                <a:lnTo>
                  <a:pt x="11919" y="4089"/>
                </a:lnTo>
                <a:lnTo>
                  <a:pt x="12096" y="3905"/>
                </a:lnTo>
                <a:lnTo>
                  <a:pt x="12292" y="3735"/>
                </a:lnTo>
                <a:lnTo>
                  <a:pt x="12505" y="3604"/>
                </a:lnTo>
                <a:lnTo>
                  <a:pt x="12700" y="3460"/>
                </a:lnTo>
                <a:lnTo>
                  <a:pt x="12878" y="3250"/>
                </a:lnTo>
                <a:lnTo>
                  <a:pt x="13038" y="3027"/>
                </a:lnTo>
                <a:lnTo>
                  <a:pt x="13180" y="2752"/>
                </a:lnTo>
                <a:lnTo>
                  <a:pt x="13286" y="2477"/>
                </a:lnTo>
                <a:lnTo>
                  <a:pt x="13322" y="2175"/>
                </a:lnTo>
                <a:lnTo>
                  <a:pt x="13357" y="1874"/>
                </a:lnTo>
                <a:lnTo>
                  <a:pt x="13286" y="1572"/>
                </a:lnTo>
                <a:lnTo>
                  <a:pt x="13180" y="1271"/>
                </a:lnTo>
                <a:lnTo>
                  <a:pt x="13038" y="983"/>
                </a:lnTo>
                <a:lnTo>
                  <a:pt x="12949" y="865"/>
                </a:lnTo>
                <a:lnTo>
                  <a:pt x="12807" y="733"/>
                </a:lnTo>
                <a:lnTo>
                  <a:pt x="12665" y="616"/>
                </a:lnTo>
                <a:lnTo>
                  <a:pt x="12505" y="511"/>
                </a:lnTo>
                <a:lnTo>
                  <a:pt x="12327" y="406"/>
                </a:lnTo>
                <a:lnTo>
                  <a:pt x="12132" y="314"/>
                </a:lnTo>
                <a:lnTo>
                  <a:pt x="11883" y="235"/>
                </a:lnTo>
                <a:lnTo>
                  <a:pt x="11652" y="183"/>
                </a:lnTo>
                <a:lnTo>
                  <a:pt x="11368" y="104"/>
                </a:lnTo>
                <a:lnTo>
                  <a:pt x="11101" y="78"/>
                </a:lnTo>
                <a:lnTo>
                  <a:pt x="10800" y="52"/>
                </a:lnTo>
                <a:lnTo>
                  <a:pt x="10444" y="52"/>
                </a:lnTo>
                <a:lnTo>
                  <a:pt x="10142" y="52"/>
                </a:lnTo>
                <a:lnTo>
                  <a:pt x="9840" y="78"/>
                </a:lnTo>
                <a:lnTo>
                  <a:pt x="9574" y="104"/>
                </a:lnTo>
                <a:lnTo>
                  <a:pt x="9325" y="157"/>
                </a:lnTo>
                <a:lnTo>
                  <a:pt x="9094" y="209"/>
                </a:lnTo>
                <a:lnTo>
                  <a:pt x="8846" y="262"/>
                </a:lnTo>
                <a:lnTo>
                  <a:pt x="8650" y="340"/>
                </a:lnTo>
                <a:lnTo>
                  <a:pt x="8437" y="432"/>
                </a:lnTo>
                <a:lnTo>
                  <a:pt x="8277" y="511"/>
                </a:lnTo>
                <a:lnTo>
                  <a:pt x="8100" y="616"/>
                </a:lnTo>
                <a:lnTo>
                  <a:pt x="7957" y="707"/>
                </a:lnTo>
                <a:lnTo>
                  <a:pt x="7833" y="838"/>
                </a:lnTo>
                <a:lnTo>
                  <a:pt x="7620" y="1061"/>
                </a:lnTo>
                <a:lnTo>
                  <a:pt x="7442" y="1336"/>
                </a:lnTo>
                <a:lnTo>
                  <a:pt x="7353" y="1599"/>
                </a:lnTo>
                <a:lnTo>
                  <a:pt x="7318" y="1900"/>
                </a:lnTo>
                <a:lnTo>
                  <a:pt x="7318" y="2175"/>
                </a:lnTo>
                <a:lnTo>
                  <a:pt x="7353" y="2450"/>
                </a:lnTo>
                <a:lnTo>
                  <a:pt x="7442" y="2726"/>
                </a:lnTo>
                <a:lnTo>
                  <a:pt x="7620" y="2975"/>
                </a:lnTo>
                <a:lnTo>
                  <a:pt x="7833" y="3198"/>
                </a:lnTo>
                <a:lnTo>
                  <a:pt x="8064" y="3433"/>
                </a:lnTo>
                <a:lnTo>
                  <a:pt x="8295" y="3630"/>
                </a:lnTo>
                <a:lnTo>
                  <a:pt x="8508" y="3853"/>
                </a:lnTo>
                <a:lnTo>
                  <a:pt x="8686" y="4089"/>
                </a:lnTo>
                <a:lnTo>
                  <a:pt x="8775" y="4312"/>
                </a:lnTo>
                <a:lnTo>
                  <a:pt x="8846" y="4561"/>
                </a:lnTo>
                <a:lnTo>
                  <a:pt x="8846" y="4810"/>
                </a:lnTo>
                <a:lnTo>
                  <a:pt x="8810" y="5059"/>
                </a:lnTo>
                <a:lnTo>
                  <a:pt x="8721" y="5295"/>
                </a:lnTo>
                <a:lnTo>
                  <a:pt x="8579" y="5544"/>
                </a:lnTo>
                <a:lnTo>
                  <a:pt x="8366" y="5766"/>
                </a:lnTo>
                <a:lnTo>
                  <a:pt x="8135" y="5976"/>
                </a:lnTo>
                <a:lnTo>
                  <a:pt x="7833" y="6199"/>
                </a:lnTo>
                <a:lnTo>
                  <a:pt x="7478" y="6369"/>
                </a:lnTo>
                <a:lnTo>
                  <a:pt x="7069" y="6527"/>
                </a:lnTo>
                <a:lnTo>
                  <a:pt x="6590" y="6671"/>
                </a:lnTo>
                <a:lnTo>
                  <a:pt x="6092" y="6802"/>
                </a:lnTo>
                <a:lnTo>
                  <a:pt x="5684" y="6802"/>
                </a:lnTo>
                <a:lnTo>
                  <a:pt x="5133" y="6802"/>
                </a:lnTo>
                <a:lnTo>
                  <a:pt x="4547" y="6802"/>
                </a:lnTo>
                <a:lnTo>
                  <a:pt x="3872" y="6802"/>
                </a:lnTo>
                <a:lnTo>
                  <a:pt x="3144" y="6802"/>
                </a:lnTo>
                <a:lnTo>
                  <a:pt x="2362" y="6802"/>
                </a:lnTo>
                <a:lnTo>
                  <a:pt x="1545" y="6802"/>
                </a:lnTo>
                <a:lnTo>
                  <a:pt x="692" y="6802"/>
                </a:lnTo>
                <a:lnTo>
                  <a:pt x="586" y="7234"/>
                </a:lnTo>
                <a:lnTo>
                  <a:pt x="461" y="7837"/>
                </a:lnTo>
                <a:lnTo>
                  <a:pt x="355" y="8493"/>
                </a:lnTo>
                <a:lnTo>
                  <a:pt x="248" y="9187"/>
                </a:lnTo>
                <a:lnTo>
                  <a:pt x="142" y="9869"/>
                </a:lnTo>
                <a:lnTo>
                  <a:pt x="106" y="10498"/>
                </a:lnTo>
                <a:lnTo>
                  <a:pt x="106" y="10983"/>
                </a:lnTo>
                <a:lnTo>
                  <a:pt x="106" y="11311"/>
                </a:lnTo>
                <a:lnTo>
                  <a:pt x="213" y="11481"/>
                </a:lnTo>
                <a:lnTo>
                  <a:pt x="319" y="11651"/>
                </a:lnTo>
                <a:lnTo>
                  <a:pt x="497" y="11783"/>
                </a:lnTo>
                <a:lnTo>
                  <a:pt x="692" y="11914"/>
                </a:lnTo>
                <a:lnTo>
                  <a:pt x="941" y="12032"/>
                </a:lnTo>
                <a:lnTo>
                  <a:pt x="1207" y="12110"/>
                </a:lnTo>
                <a:lnTo>
                  <a:pt x="1509" y="12189"/>
                </a:lnTo>
                <a:lnTo>
                  <a:pt x="1794" y="12241"/>
                </a:lnTo>
                <a:lnTo>
                  <a:pt x="2131" y="12267"/>
                </a:lnTo>
                <a:lnTo>
                  <a:pt x="2433" y="12281"/>
                </a:lnTo>
                <a:lnTo>
                  <a:pt x="2735" y="12267"/>
                </a:lnTo>
                <a:lnTo>
                  <a:pt x="3055" y="12241"/>
                </a:lnTo>
                <a:lnTo>
                  <a:pt x="3357" y="12189"/>
                </a:lnTo>
                <a:lnTo>
                  <a:pt x="3623" y="12084"/>
                </a:lnTo>
                <a:lnTo>
                  <a:pt x="3872" y="11979"/>
                </a:lnTo>
                <a:lnTo>
                  <a:pt x="4103" y="11861"/>
                </a:lnTo>
                <a:lnTo>
                  <a:pt x="4316" y="11704"/>
                </a:lnTo>
                <a:lnTo>
                  <a:pt x="4582" y="11612"/>
                </a:lnTo>
                <a:lnTo>
                  <a:pt x="4849" y="11533"/>
                </a:lnTo>
                <a:lnTo>
                  <a:pt x="5169" y="11507"/>
                </a:lnTo>
                <a:lnTo>
                  <a:pt x="5506" y="11481"/>
                </a:lnTo>
                <a:lnTo>
                  <a:pt x="5808" y="11507"/>
                </a:lnTo>
                <a:lnTo>
                  <a:pt x="6146" y="11560"/>
                </a:lnTo>
                <a:lnTo>
                  <a:pt x="6501" y="11651"/>
                </a:lnTo>
                <a:lnTo>
                  <a:pt x="6803" y="11783"/>
                </a:lnTo>
                <a:lnTo>
                  <a:pt x="7105" y="11940"/>
                </a:lnTo>
                <a:lnTo>
                  <a:pt x="7353" y="12110"/>
                </a:lnTo>
                <a:lnTo>
                  <a:pt x="7584" y="12333"/>
                </a:lnTo>
                <a:lnTo>
                  <a:pt x="7798" y="12595"/>
                </a:lnTo>
                <a:lnTo>
                  <a:pt x="7922" y="12870"/>
                </a:lnTo>
                <a:lnTo>
                  <a:pt x="8028" y="13198"/>
                </a:lnTo>
                <a:lnTo>
                  <a:pt x="8064" y="13526"/>
                </a:lnTo>
                <a:lnTo>
                  <a:pt x="8028" y="13775"/>
                </a:lnTo>
                <a:lnTo>
                  <a:pt x="7922" y="13998"/>
                </a:lnTo>
                <a:lnTo>
                  <a:pt x="7798" y="14220"/>
                </a:lnTo>
                <a:lnTo>
                  <a:pt x="7584" y="14404"/>
                </a:lnTo>
                <a:lnTo>
                  <a:pt x="7353" y="14574"/>
                </a:lnTo>
                <a:lnTo>
                  <a:pt x="7105" y="14732"/>
                </a:lnTo>
                <a:lnTo>
                  <a:pt x="6803" y="14850"/>
                </a:lnTo>
                <a:lnTo>
                  <a:pt x="6501" y="14954"/>
                </a:lnTo>
                <a:lnTo>
                  <a:pt x="6146" y="15033"/>
                </a:lnTo>
                <a:lnTo>
                  <a:pt x="5808" y="15085"/>
                </a:lnTo>
                <a:lnTo>
                  <a:pt x="5506" y="15085"/>
                </a:lnTo>
                <a:lnTo>
                  <a:pt x="5169" y="15059"/>
                </a:lnTo>
                <a:lnTo>
                  <a:pt x="4849" y="15007"/>
                </a:lnTo>
                <a:lnTo>
                  <a:pt x="4582" y="14902"/>
                </a:lnTo>
                <a:lnTo>
                  <a:pt x="4316" y="14784"/>
                </a:lnTo>
                <a:lnTo>
                  <a:pt x="4103" y="14600"/>
                </a:lnTo>
                <a:lnTo>
                  <a:pt x="3907" y="14430"/>
                </a:lnTo>
                <a:lnTo>
                  <a:pt x="3659" y="14299"/>
                </a:lnTo>
                <a:lnTo>
                  <a:pt x="3428" y="14194"/>
                </a:lnTo>
                <a:lnTo>
                  <a:pt x="3179" y="14129"/>
                </a:lnTo>
                <a:lnTo>
                  <a:pt x="2913" y="14102"/>
                </a:lnTo>
                <a:lnTo>
                  <a:pt x="2646" y="14102"/>
                </a:lnTo>
                <a:lnTo>
                  <a:pt x="2362" y="14129"/>
                </a:lnTo>
                <a:lnTo>
                  <a:pt x="2096" y="14168"/>
                </a:lnTo>
                <a:lnTo>
                  <a:pt x="1811" y="14273"/>
                </a:lnTo>
                <a:lnTo>
                  <a:pt x="1545" y="14378"/>
                </a:lnTo>
                <a:lnTo>
                  <a:pt x="1314" y="14496"/>
                </a:lnTo>
                <a:lnTo>
                  <a:pt x="1065" y="14653"/>
                </a:lnTo>
                <a:lnTo>
                  <a:pt x="870" y="14797"/>
                </a:lnTo>
                <a:lnTo>
                  <a:pt x="657" y="14981"/>
                </a:lnTo>
                <a:lnTo>
                  <a:pt x="497" y="15177"/>
                </a:lnTo>
                <a:lnTo>
                  <a:pt x="390" y="15413"/>
                </a:lnTo>
                <a:lnTo>
                  <a:pt x="284" y="15636"/>
                </a:lnTo>
                <a:lnTo>
                  <a:pt x="248" y="15911"/>
                </a:lnTo>
                <a:lnTo>
                  <a:pt x="284" y="16239"/>
                </a:lnTo>
                <a:lnTo>
                  <a:pt x="319" y="16566"/>
                </a:lnTo>
                <a:lnTo>
                  <a:pt x="497" y="17340"/>
                </a:lnTo>
                <a:lnTo>
                  <a:pt x="692" y="18152"/>
                </a:lnTo>
                <a:lnTo>
                  <a:pt x="799" y="18559"/>
                </a:lnTo>
                <a:lnTo>
                  <a:pt x="905" y="18978"/>
                </a:lnTo>
                <a:lnTo>
                  <a:pt x="959" y="19384"/>
                </a:lnTo>
                <a:lnTo>
                  <a:pt x="994" y="19791"/>
                </a:lnTo>
                <a:lnTo>
                  <a:pt x="994" y="20132"/>
                </a:lnTo>
                <a:lnTo>
                  <a:pt x="959" y="20485"/>
                </a:lnTo>
                <a:lnTo>
                  <a:pt x="941" y="20669"/>
                </a:lnTo>
                <a:lnTo>
                  <a:pt x="870" y="20813"/>
                </a:lnTo>
                <a:lnTo>
                  <a:pt x="799" y="20970"/>
                </a:lnTo>
                <a:lnTo>
                  <a:pt x="692" y="21088"/>
                </a:lnTo>
                <a:lnTo>
                  <a:pt x="1474" y="20997"/>
                </a:lnTo>
                <a:lnTo>
                  <a:pt x="2291" y="20866"/>
                </a:lnTo>
                <a:lnTo>
                  <a:pt x="3108" y="20787"/>
                </a:lnTo>
                <a:lnTo>
                  <a:pt x="3907" y="20721"/>
                </a:lnTo>
                <a:lnTo>
                  <a:pt x="4653" y="20695"/>
                </a:lnTo>
                <a:lnTo>
                  <a:pt x="5364" y="20695"/>
                </a:lnTo>
                <a:lnTo>
                  <a:pt x="5701" y="20721"/>
                </a:lnTo>
                <a:lnTo>
                  <a:pt x="6057" y="20761"/>
                </a:lnTo>
                <a:lnTo>
                  <a:pt x="6323" y="20813"/>
                </a:lnTo>
                <a:lnTo>
                  <a:pt x="6625" y="20892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28" name="Puzzle2"/>
          <p:cNvSpPr>
            <a:spLocks noEditPoints="1" noChangeArrowheads="1"/>
          </p:cNvSpPr>
          <p:nvPr/>
        </p:nvSpPr>
        <p:spPr bwMode="auto">
          <a:xfrm>
            <a:off x="6204972" y="4668705"/>
            <a:ext cx="1615707" cy="1112935"/>
          </a:xfrm>
          <a:custGeom>
            <a:avLst/>
            <a:gdLst>
              <a:gd name="T0" fmla="*/ 11 w 21600"/>
              <a:gd name="T1" fmla="*/ 13386 h 21600"/>
              <a:gd name="T2" fmla="*/ 4202 w 21600"/>
              <a:gd name="T3" fmla="*/ 21161 h 21600"/>
              <a:gd name="T4" fmla="*/ 10400 w 21600"/>
              <a:gd name="T5" fmla="*/ 13909 h 21600"/>
              <a:gd name="T6" fmla="*/ 16821 w 21600"/>
              <a:gd name="T7" fmla="*/ 21190 h 21600"/>
              <a:gd name="T8" fmla="*/ 21600 w 21600"/>
              <a:gd name="T9" fmla="*/ 15083 h 21600"/>
              <a:gd name="T10" fmla="*/ 16889 w 21600"/>
              <a:gd name="T11" fmla="*/ 5739 h 21600"/>
              <a:gd name="T12" fmla="*/ 10800 w 21600"/>
              <a:gd name="T13" fmla="*/ 28 h 21600"/>
              <a:gd name="T14" fmla="*/ 4202 w 21600"/>
              <a:gd name="T15" fmla="*/ 5894 h 21600"/>
              <a:gd name="T16" fmla="*/ 5388 w 21600"/>
              <a:gd name="T17" fmla="*/ 6742 h 21600"/>
              <a:gd name="T18" fmla="*/ 16177 w 21600"/>
              <a:gd name="T19" fmla="*/ 20441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4247" y="12354"/>
                </a:moveTo>
                <a:lnTo>
                  <a:pt x="4134" y="12468"/>
                </a:lnTo>
                <a:lnTo>
                  <a:pt x="4010" y="12581"/>
                </a:lnTo>
                <a:lnTo>
                  <a:pt x="3897" y="12637"/>
                </a:lnTo>
                <a:lnTo>
                  <a:pt x="3773" y="12694"/>
                </a:lnTo>
                <a:lnTo>
                  <a:pt x="3637" y="12694"/>
                </a:lnTo>
                <a:lnTo>
                  <a:pt x="3524" y="12694"/>
                </a:lnTo>
                <a:lnTo>
                  <a:pt x="3400" y="12665"/>
                </a:lnTo>
                <a:lnTo>
                  <a:pt x="3287" y="12609"/>
                </a:lnTo>
                <a:lnTo>
                  <a:pt x="3027" y="12496"/>
                </a:lnTo>
                <a:lnTo>
                  <a:pt x="2790" y="12340"/>
                </a:lnTo>
                <a:lnTo>
                  <a:pt x="2530" y="12142"/>
                </a:lnTo>
                <a:lnTo>
                  <a:pt x="2293" y="11987"/>
                </a:lnTo>
                <a:lnTo>
                  <a:pt x="2033" y="11817"/>
                </a:lnTo>
                <a:lnTo>
                  <a:pt x="1773" y="11676"/>
                </a:lnTo>
                <a:lnTo>
                  <a:pt x="1638" y="11662"/>
                </a:lnTo>
                <a:lnTo>
                  <a:pt x="1513" y="11634"/>
                </a:lnTo>
                <a:lnTo>
                  <a:pt x="1378" y="11634"/>
                </a:lnTo>
                <a:lnTo>
                  <a:pt x="1253" y="11634"/>
                </a:lnTo>
                <a:lnTo>
                  <a:pt x="1118" y="11662"/>
                </a:lnTo>
                <a:lnTo>
                  <a:pt x="971" y="11732"/>
                </a:lnTo>
                <a:lnTo>
                  <a:pt x="835" y="11817"/>
                </a:lnTo>
                <a:lnTo>
                  <a:pt x="711" y="11959"/>
                </a:lnTo>
                <a:lnTo>
                  <a:pt x="553" y="12086"/>
                </a:lnTo>
                <a:lnTo>
                  <a:pt x="429" y="12284"/>
                </a:lnTo>
                <a:lnTo>
                  <a:pt x="271" y="12524"/>
                </a:lnTo>
                <a:lnTo>
                  <a:pt x="146" y="12793"/>
                </a:lnTo>
                <a:lnTo>
                  <a:pt x="79" y="12962"/>
                </a:lnTo>
                <a:lnTo>
                  <a:pt x="33" y="13146"/>
                </a:lnTo>
                <a:lnTo>
                  <a:pt x="11" y="13386"/>
                </a:lnTo>
                <a:lnTo>
                  <a:pt x="11" y="13641"/>
                </a:lnTo>
                <a:lnTo>
                  <a:pt x="33" y="13881"/>
                </a:lnTo>
                <a:lnTo>
                  <a:pt x="101" y="14150"/>
                </a:lnTo>
                <a:lnTo>
                  <a:pt x="192" y="14404"/>
                </a:lnTo>
                <a:lnTo>
                  <a:pt x="293" y="14645"/>
                </a:lnTo>
                <a:lnTo>
                  <a:pt x="451" y="14857"/>
                </a:lnTo>
                <a:lnTo>
                  <a:pt x="621" y="15054"/>
                </a:lnTo>
                <a:lnTo>
                  <a:pt x="734" y="15125"/>
                </a:lnTo>
                <a:lnTo>
                  <a:pt x="835" y="15210"/>
                </a:lnTo>
                <a:lnTo>
                  <a:pt x="948" y="15267"/>
                </a:lnTo>
                <a:lnTo>
                  <a:pt x="1084" y="15323"/>
                </a:lnTo>
                <a:lnTo>
                  <a:pt x="1208" y="15351"/>
                </a:lnTo>
                <a:lnTo>
                  <a:pt x="1355" y="15380"/>
                </a:lnTo>
                <a:lnTo>
                  <a:pt x="1513" y="15380"/>
                </a:lnTo>
                <a:lnTo>
                  <a:pt x="1683" y="15380"/>
                </a:lnTo>
                <a:lnTo>
                  <a:pt x="1864" y="15351"/>
                </a:lnTo>
                <a:lnTo>
                  <a:pt x="2033" y="15323"/>
                </a:lnTo>
                <a:lnTo>
                  <a:pt x="2225" y="15238"/>
                </a:lnTo>
                <a:lnTo>
                  <a:pt x="2428" y="15153"/>
                </a:lnTo>
                <a:lnTo>
                  <a:pt x="2745" y="15026"/>
                </a:lnTo>
                <a:lnTo>
                  <a:pt x="3005" y="14913"/>
                </a:lnTo>
                <a:lnTo>
                  <a:pt x="3264" y="14828"/>
                </a:lnTo>
                <a:lnTo>
                  <a:pt x="3513" y="14800"/>
                </a:lnTo>
                <a:lnTo>
                  <a:pt x="3615" y="14828"/>
                </a:lnTo>
                <a:lnTo>
                  <a:pt x="3728" y="14857"/>
                </a:lnTo>
                <a:lnTo>
                  <a:pt x="3807" y="14913"/>
                </a:lnTo>
                <a:lnTo>
                  <a:pt x="3920" y="14998"/>
                </a:lnTo>
                <a:lnTo>
                  <a:pt x="4010" y="15097"/>
                </a:lnTo>
                <a:lnTo>
                  <a:pt x="4089" y="15238"/>
                </a:lnTo>
                <a:lnTo>
                  <a:pt x="4179" y="15408"/>
                </a:lnTo>
                <a:lnTo>
                  <a:pt x="4247" y="15620"/>
                </a:lnTo>
                <a:lnTo>
                  <a:pt x="4326" y="15860"/>
                </a:lnTo>
                <a:lnTo>
                  <a:pt x="4394" y="16129"/>
                </a:lnTo>
                <a:lnTo>
                  <a:pt x="4439" y="16440"/>
                </a:lnTo>
                <a:lnTo>
                  <a:pt x="4507" y="16737"/>
                </a:lnTo>
                <a:lnTo>
                  <a:pt x="4552" y="17090"/>
                </a:lnTo>
                <a:lnTo>
                  <a:pt x="4575" y="17443"/>
                </a:lnTo>
                <a:lnTo>
                  <a:pt x="4586" y="17825"/>
                </a:lnTo>
                <a:lnTo>
                  <a:pt x="4586" y="18193"/>
                </a:lnTo>
                <a:lnTo>
                  <a:pt x="4586" y="18574"/>
                </a:lnTo>
                <a:lnTo>
                  <a:pt x="4586" y="18984"/>
                </a:lnTo>
                <a:lnTo>
                  <a:pt x="4552" y="19366"/>
                </a:lnTo>
                <a:lnTo>
                  <a:pt x="4507" y="19748"/>
                </a:lnTo>
                <a:lnTo>
                  <a:pt x="4462" y="20129"/>
                </a:lnTo>
                <a:lnTo>
                  <a:pt x="4371" y="20483"/>
                </a:lnTo>
                <a:lnTo>
                  <a:pt x="4292" y="20836"/>
                </a:lnTo>
                <a:lnTo>
                  <a:pt x="4202" y="21161"/>
                </a:lnTo>
                <a:lnTo>
                  <a:pt x="4744" y="21161"/>
                </a:lnTo>
                <a:lnTo>
                  <a:pt x="5264" y="21161"/>
                </a:lnTo>
                <a:lnTo>
                  <a:pt x="5784" y="21161"/>
                </a:lnTo>
                <a:lnTo>
                  <a:pt x="6235" y="21161"/>
                </a:lnTo>
                <a:lnTo>
                  <a:pt x="6676" y="21161"/>
                </a:lnTo>
                <a:lnTo>
                  <a:pt x="7060" y="21161"/>
                </a:lnTo>
                <a:lnTo>
                  <a:pt x="7410" y="21161"/>
                </a:lnTo>
                <a:lnTo>
                  <a:pt x="7670" y="21161"/>
                </a:lnTo>
                <a:lnTo>
                  <a:pt x="8020" y="21020"/>
                </a:lnTo>
                <a:lnTo>
                  <a:pt x="8303" y="20893"/>
                </a:lnTo>
                <a:lnTo>
                  <a:pt x="8563" y="20695"/>
                </a:lnTo>
                <a:lnTo>
                  <a:pt x="8800" y="20511"/>
                </a:lnTo>
                <a:lnTo>
                  <a:pt x="8969" y="20285"/>
                </a:lnTo>
                <a:lnTo>
                  <a:pt x="9150" y="20045"/>
                </a:lnTo>
                <a:lnTo>
                  <a:pt x="9252" y="19804"/>
                </a:lnTo>
                <a:lnTo>
                  <a:pt x="9342" y="19550"/>
                </a:lnTo>
                <a:lnTo>
                  <a:pt x="9410" y="19281"/>
                </a:lnTo>
                <a:lnTo>
                  <a:pt x="9433" y="19013"/>
                </a:lnTo>
                <a:lnTo>
                  <a:pt x="9433" y="18744"/>
                </a:lnTo>
                <a:lnTo>
                  <a:pt x="9387" y="18504"/>
                </a:lnTo>
                <a:lnTo>
                  <a:pt x="9320" y="18221"/>
                </a:lnTo>
                <a:lnTo>
                  <a:pt x="9207" y="17981"/>
                </a:lnTo>
                <a:lnTo>
                  <a:pt x="9105" y="17740"/>
                </a:lnTo>
                <a:lnTo>
                  <a:pt x="8924" y="17514"/>
                </a:lnTo>
                <a:lnTo>
                  <a:pt x="8777" y="17274"/>
                </a:lnTo>
                <a:lnTo>
                  <a:pt x="8642" y="17034"/>
                </a:lnTo>
                <a:lnTo>
                  <a:pt x="8563" y="16765"/>
                </a:lnTo>
                <a:lnTo>
                  <a:pt x="8472" y="16468"/>
                </a:lnTo>
                <a:lnTo>
                  <a:pt x="8450" y="16157"/>
                </a:lnTo>
                <a:lnTo>
                  <a:pt x="8450" y="15860"/>
                </a:lnTo>
                <a:lnTo>
                  <a:pt x="8472" y="15563"/>
                </a:lnTo>
                <a:lnTo>
                  <a:pt x="8540" y="15267"/>
                </a:lnTo>
                <a:lnTo>
                  <a:pt x="8642" y="14998"/>
                </a:lnTo>
                <a:lnTo>
                  <a:pt x="8777" y="14729"/>
                </a:lnTo>
                <a:lnTo>
                  <a:pt x="8868" y="14616"/>
                </a:lnTo>
                <a:lnTo>
                  <a:pt x="8969" y="14475"/>
                </a:lnTo>
                <a:lnTo>
                  <a:pt x="9060" y="14376"/>
                </a:lnTo>
                <a:lnTo>
                  <a:pt x="9184" y="14291"/>
                </a:lnTo>
                <a:lnTo>
                  <a:pt x="9297" y="14206"/>
                </a:lnTo>
                <a:lnTo>
                  <a:pt x="9433" y="14121"/>
                </a:lnTo>
                <a:lnTo>
                  <a:pt x="9579" y="14051"/>
                </a:lnTo>
                <a:lnTo>
                  <a:pt x="9726" y="13994"/>
                </a:lnTo>
                <a:lnTo>
                  <a:pt x="9884" y="13938"/>
                </a:lnTo>
                <a:lnTo>
                  <a:pt x="10054" y="13909"/>
                </a:lnTo>
                <a:lnTo>
                  <a:pt x="10257" y="13881"/>
                </a:lnTo>
                <a:lnTo>
                  <a:pt x="10449" y="13881"/>
                </a:lnTo>
                <a:lnTo>
                  <a:pt x="10664" y="13881"/>
                </a:lnTo>
                <a:lnTo>
                  <a:pt x="10856" y="13909"/>
                </a:lnTo>
                <a:lnTo>
                  <a:pt x="11037" y="13966"/>
                </a:lnTo>
                <a:lnTo>
                  <a:pt x="11206" y="14023"/>
                </a:lnTo>
                <a:lnTo>
                  <a:pt x="11353" y="14093"/>
                </a:lnTo>
                <a:lnTo>
                  <a:pt x="11511" y="14178"/>
                </a:lnTo>
                <a:lnTo>
                  <a:pt x="11635" y="14263"/>
                </a:lnTo>
                <a:lnTo>
                  <a:pt x="11748" y="14376"/>
                </a:lnTo>
                <a:lnTo>
                  <a:pt x="11861" y="14475"/>
                </a:lnTo>
                <a:lnTo>
                  <a:pt x="11941" y="14616"/>
                </a:lnTo>
                <a:lnTo>
                  <a:pt x="12031" y="14758"/>
                </a:lnTo>
                <a:lnTo>
                  <a:pt x="12099" y="14885"/>
                </a:lnTo>
                <a:lnTo>
                  <a:pt x="12200" y="15210"/>
                </a:lnTo>
                <a:lnTo>
                  <a:pt x="12268" y="15507"/>
                </a:lnTo>
                <a:lnTo>
                  <a:pt x="12291" y="15832"/>
                </a:lnTo>
                <a:lnTo>
                  <a:pt x="12291" y="16157"/>
                </a:lnTo>
                <a:lnTo>
                  <a:pt x="12246" y="16482"/>
                </a:lnTo>
                <a:lnTo>
                  <a:pt x="12178" y="16807"/>
                </a:lnTo>
                <a:lnTo>
                  <a:pt x="12099" y="17090"/>
                </a:lnTo>
                <a:lnTo>
                  <a:pt x="12008" y="17330"/>
                </a:lnTo>
                <a:lnTo>
                  <a:pt x="11884" y="17542"/>
                </a:lnTo>
                <a:lnTo>
                  <a:pt x="11748" y="17712"/>
                </a:lnTo>
                <a:lnTo>
                  <a:pt x="11613" y="17839"/>
                </a:lnTo>
                <a:lnTo>
                  <a:pt x="11489" y="18037"/>
                </a:lnTo>
                <a:lnTo>
                  <a:pt x="11398" y="18221"/>
                </a:lnTo>
                <a:lnTo>
                  <a:pt x="11319" y="18447"/>
                </a:lnTo>
                <a:lnTo>
                  <a:pt x="11251" y="18659"/>
                </a:lnTo>
                <a:lnTo>
                  <a:pt x="11206" y="18900"/>
                </a:lnTo>
                <a:lnTo>
                  <a:pt x="11184" y="19154"/>
                </a:lnTo>
                <a:lnTo>
                  <a:pt x="11184" y="19423"/>
                </a:lnTo>
                <a:lnTo>
                  <a:pt x="11229" y="19663"/>
                </a:lnTo>
                <a:lnTo>
                  <a:pt x="11297" y="19903"/>
                </a:lnTo>
                <a:lnTo>
                  <a:pt x="11376" y="20158"/>
                </a:lnTo>
                <a:lnTo>
                  <a:pt x="11511" y="20398"/>
                </a:lnTo>
                <a:lnTo>
                  <a:pt x="11681" y="20610"/>
                </a:lnTo>
                <a:lnTo>
                  <a:pt x="11884" y="20808"/>
                </a:lnTo>
                <a:lnTo>
                  <a:pt x="12121" y="20992"/>
                </a:lnTo>
                <a:lnTo>
                  <a:pt x="12404" y="21161"/>
                </a:lnTo>
                <a:lnTo>
                  <a:pt x="12528" y="21190"/>
                </a:lnTo>
                <a:lnTo>
                  <a:pt x="12856" y="21274"/>
                </a:lnTo>
                <a:lnTo>
                  <a:pt x="13330" y="21373"/>
                </a:lnTo>
                <a:lnTo>
                  <a:pt x="13963" y="21486"/>
                </a:lnTo>
                <a:lnTo>
                  <a:pt x="14313" y="21543"/>
                </a:lnTo>
                <a:lnTo>
                  <a:pt x="14652" y="21571"/>
                </a:lnTo>
                <a:lnTo>
                  <a:pt x="15025" y="21600"/>
                </a:lnTo>
                <a:lnTo>
                  <a:pt x="15409" y="21600"/>
                </a:lnTo>
                <a:lnTo>
                  <a:pt x="15782" y="21600"/>
                </a:lnTo>
                <a:lnTo>
                  <a:pt x="16177" y="21571"/>
                </a:lnTo>
                <a:lnTo>
                  <a:pt x="16516" y="21486"/>
                </a:lnTo>
                <a:lnTo>
                  <a:pt x="16889" y="21402"/>
                </a:lnTo>
                <a:lnTo>
                  <a:pt x="16821" y="21190"/>
                </a:lnTo>
                <a:lnTo>
                  <a:pt x="16776" y="20935"/>
                </a:lnTo>
                <a:lnTo>
                  <a:pt x="16742" y="20667"/>
                </a:lnTo>
                <a:lnTo>
                  <a:pt x="16719" y="20370"/>
                </a:lnTo>
                <a:lnTo>
                  <a:pt x="16697" y="19719"/>
                </a:lnTo>
                <a:lnTo>
                  <a:pt x="16697" y="19013"/>
                </a:lnTo>
                <a:lnTo>
                  <a:pt x="16719" y="18306"/>
                </a:lnTo>
                <a:lnTo>
                  <a:pt x="16753" y="17599"/>
                </a:lnTo>
                <a:lnTo>
                  <a:pt x="16821" y="16949"/>
                </a:lnTo>
                <a:lnTo>
                  <a:pt x="16889" y="16383"/>
                </a:lnTo>
                <a:lnTo>
                  <a:pt x="16934" y="16129"/>
                </a:lnTo>
                <a:lnTo>
                  <a:pt x="17002" y="15945"/>
                </a:lnTo>
                <a:lnTo>
                  <a:pt x="17081" y="15790"/>
                </a:lnTo>
                <a:lnTo>
                  <a:pt x="17194" y="15648"/>
                </a:lnTo>
                <a:lnTo>
                  <a:pt x="17318" y="15563"/>
                </a:lnTo>
                <a:lnTo>
                  <a:pt x="17453" y="15507"/>
                </a:lnTo>
                <a:lnTo>
                  <a:pt x="17600" y="15450"/>
                </a:lnTo>
                <a:lnTo>
                  <a:pt x="17758" y="15450"/>
                </a:lnTo>
                <a:lnTo>
                  <a:pt x="17905" y="15479"/>
                </a:lnTo>
                <a:lnTo>
                  <a:pt x="18064" y="15535"/>
                </a:lnTo>
                <a:lnTo>
                  <a:pt x="18233" y="15620"/>
                </a:lnTo>
                <a:lnTo>
                  <a:pt x="18380" y="15733"/>
                </a:lnTo>
                <a:lnTo>
                  <a:pt x="18561" y="15832"/>
                </a:lnTo>
                <a:lnTo>
                  <a:pt x="18707" y="15973"/>
                </a:lnTo>
                <a:lnTo>
                  <a:pt x="18866" y="16129"/>
                </a:lnTo>
                <a:lnTo>
                  <a:pt x="18990" y="16327"/>
                </a:lnTo>
                <a:lnTo>
                  <a:pt x="19125" y="16482"/>
                </a:lnTo>
                <a:lnTo>
                  <a:pt x="19295" y="16624"/>
                </a:lnTo>
                <a:lnTo>
                  <a:pt x="19464" y="16737"/>
                </a:lnTo>
                <a:lnTo>
                  <a:pt x="19668" y="16807"/>
                </a:lnTo>
                <a:lnTo>
                  <a:pt x="19860" y="16836"/>
                </a:lnTo>
                <a:lnTo>
                  <a:pt x="20052" y="16864"/>
                </a:lnTo>
                <a:lnTo>
                  <a:pt x="20266" y="16836"/>
                </a:lnTo>
                <a:lnTo>
                  <a:pt x="20470" y="16793"/>
                </a:lnTo>
                <a:lnTo>
                  <a:pt x="20662" y="16708"/>
                </a:lnTo>
                <a:lnTo>
                  <a:pt x="20854" y="16567"/>
                </a:lnTo>
                <a:lnTo>
                  <a:pt x="21035" y="16412"/>
                </a:lnTo>
                <a:lnTo>
                  <a:pt x="21182" y="16214"/>
                </a:lnTo>
                <a:lnTo>
                  <a:pt x="21340" y="16002"/>
                </a:lnTo>
                <a:lnTo>
                  <a:pt x="21441" y="15733"/>
                </a:lnTo>
                <a:lnTo>
                  <a:pt x="21532" y="15436"/>
                </a:lnTo>
                <a:lnTo>
                  <a:pt x="21600" y="15083"/>
                </a:lnTo>
                <a:lnTo>
                  <a:pt x="21600" y="14885"/>
                </a:lnTo>
                <a:lnTo>
                  <a:pt x="21600" y="14729"/>
                </a:lnTo>
                <a:lnTo>
                  <a:pt x="21600" y="14531"/>
                </a:lnTo>
                <a:lnTo>
                  <a:pt x="21577" y="14376"/>
                </a:lnTo>
                <a:lnTo>
                  <a:pt x="21532" y="14206"/>
                </a:lnTo>
                <a:lnTo>
                  <a:pt x="21487" y="14051"/>
                </a:lnTo>
                <a:lnTo>
                  <a:pt x="21419" y="13909"/>
                </a:lnTo>
                <a:lnTo>
                  <a:pt x="21351" y="13768"/>
                </a:lnTo>
                <a:lnTo>
                  <a:pt x="21204" y="13500"/>
                </a:lnTo>
                <a:lnTo>
                  <a:pt x="21035" y="13287"/>
                </a:lnTo>
                <a:lnTo>
                  <a:pt x="20809" y="13090"/>
                </a:lnTo>
                <a:lnTo>
                  <a:pt x="20594" y="12962"/>
                </a:lnTo>
                <a:lnTo>
                  <a:pt x="20357" y="12821"/>
                </a:lnTo>
                <a:lnTo>
                  <a:pt x="20120" y="12764"/>
                </a:lnTo>
                <a:lnTo>
                  <a:pt x="19882" y="12708"/>
                </a:lnTo>
                <a:lnTo>
                  <a:pt x="19645" y="12736"/>
                </a:lnTo>
                <a:lnTo>
                  <a:pt x="19430" y="12793"/>
                </a:lnTo>
                <a:lnTo>
                  <a:pt x="19227" y="12906"/>
                </a:lnTo>
                <a:lnTo>
                  <a:pt x="19148" y="12962"/>
                </a:lnTo>
                <a:lnTo>
                  <a:pt x="19058" y="13047"/>
                </a:lnTo>
                <a:lnTo>
                  <a:pt x="18990" y="13146"/>
                </a:lnTo>
                <a:lnTo>
                  <a:pt x="18911" y="13259"/>
                </a:lnTo>
                <a:lnTo>
                  <a:pt x="18775" y="13471"/>
                </a:lnTo>
                <a:lnTo>
                  <a:pt x="18628" y="13641"/>
                </a:lnTo>
                <a:lnTo>
                  <a:pt x="18470" y="13740"/>
                </a:lnTo>
                <a:lnTo>
                  <a:pt x="18301" y="13825"/>
                </a:lnTo>
                <a:lnTo>
                  <a:pt x="18143" y="13853"/>
                </a:lnTo>
                <a:lnTo>
                  <a:pt x="17973" y="13881"/>
                </a:lnTo>
                <a:lnTo>
                  <a:pt x="17804" y="13853"/>
                </a:lnTo>
                <a:lnTo>
                  <a:pt x="17646" y="13796"/>
                </a:lnTo>
                <a:lnTo>
                  <a:pt x="17499" y="13726"/>
                </a:lnTo>
                <a:lnTo>
                  <a:pt x="17341" y="13641"/>
                </a:lnTo>
                <a:lnTo>
                  <a:pt x="17216" y="13528"/>
                </a:lnTo>
                <a:lnTo>
                  <a:pt x="17103" y="13386"/>
                </a:lnTo>
                <a:lnTo>
                  <a:pt x="17024" y="13259"/>
                </a:lnTo>
                <a:lnTo>
                  <a:pt x="16934" y="13118"/>
                </a:lnTo>
                <a:lnTo>
                  <a:pt x="16889" y="12991"/>
                </a:lnTo>
                <a:lnTo>
                  <a:pt x="16889" y="12849"/>
                </a:lnTo>
                <a:lnTo>
                  <a:pt x="16889" y="12383"/>
                </a:lnTo>
                <a:lnTo>
                  <a:pt x="16889" y="11662"/>
                </a:lnTo>
                <a:lnTo>
                  <a:pt x="16889" y="10701"/>
                </a:lnTo>
                <a:lnTo>
                  <a:pt x="16889" y="9640"/>
                </a:lnTo>
                <a:lnTo>
                  <a:pt x="16889" y="8566"/>
                </a:lnTo>
                <a:lnTo>
                  <a:pt x="16889" y="7478"/>
                </a:lnTo>
                <a:lnTo>
                  <a:pt x="16889" y="6502"/>
                </a:lnTo>
                <a:lnTo>
                  <a:pt x="16889" y="5739"/>
                </a:lnTo>
                <a:lnTo>
                  <a:pt x="16674" y="5894"/>
                </a:lnTo>
                <a:lnTo>
                  <a:pt x="16414" y="6036"/>
                </a:lnTo>
                <a:lnTo>
                  <a:pt x="16154" y="6177"/>
                </a:lnTo>
                <a:lnTo>
                  <a:pt x="15849" y="6248"/>
                </a:lnTo>
                <a:lnTo>
                  <a:pt x="15544" y="6304"/>
                </a:lnTo>
                <a:lnTo>
                  <a:pt x="15217" y="6332"/>
                </a:lnTo>
                <a:lnTo>
                  <a:pt x="14866" y="6361"/>
                </a:lnTo>
                <a:lnTo>
                  <a:pt x="14550" y="6361"/>
                </a:lnTo>
                <a:lnTo>
                  <a:pt x="14200" y="6332"/>
                </a:lnTo>
                <a:lnTo>
                  <a:pt x="13850" y="6276"/>
                </a:lnTo>
                <a:lnTo>
                  <a:pt x="13522" y="6219"/>
                </a:lnTo>
                <a:lnTo>
                  <a:pt x="13206" y="6149"/>
                </a:lnTo>
                <a:lnTo>
                  <a:pt x="12901" y="6064"/>
                </a:lnTo>
                <a:lnTo>
                  <a:pt x="12618" y="5951"/>
                </a:lnTo>
                <a:lnTo>
                  <a:pt x="12358" y="5838"/>
                </a:lnTo>
                <a:lnTo>
                  <a:pt x="12121" y="5739"/>
                </a:lnTo>
                <a:lnTo>
                  <a:pt x="11941" y="5626"/>
                </a:lnTo>
                <a:lnTo>
                  <a:pt x="11794" y="5513"/>
                </a:lnTo>
                <a:lnTo>
                  <a:pt x="11658" y="5414"/>
                </a:lnTo>
                <a:lnTo>
                  <a:pt x="11556" y="5301"/>
                </a:lnTo>
                <a:lnTo>
                  <a:pt x="11466" y="5187"/>
                </a:lnTo>
                <a:lnTo>
                  <a:pt x="11398" y="5089"/>
                </a:lnTo>
                <a:lnTo>
                  <a:pt x="11376" y="4947"/>
                </a:lnTo>
                <a:lnTo>
                  <a:pt x="11353" y="4834"/>
                </a:lnTo>
                <a:lnTo>
                  <a:pt x="11353" y="4707"/>
                </a:lnTo>
                <a:lnTo>
                  <a:pt x="11376" y="4565"/>
                </a:lnTo>
                <a:lnTo>
                  <a:pt x="11443" y="4410"/>
                </a:lnTo>
                <a:lnTo>
                  <a:pt x="11511" y="4240"/>
                </a:lnTo>
                <a:lnTo>
                  <a:pt x="11703" y="3887"/>
                </a:lnTo>
                <a:lnTo>
                  <a:pt x="11986" y="3505"/>
                </a:lnTo>
                <a:lnTo>
                  <a:pt x="12144" y="3265"/>
                </a:lnTo>
                <a:lnTo>
                  <a:pt x="12246" y="3025"/>
                </a:lnTo>
                <a:lnTo>
                  <a:pt x="12336" y="2756"/>
                </a:lnTo>
                <a:lnTo>
                  <a:pt x="12404" y="2445"/>
                </a:lnTo>
                <a:lnTo>
                  <a:pt x="12438" y="2176"/>
                </a:lnTo>
                <a:lnTo>
                  <a:pt x="12438" y="1880"/>
                </a:lnTo>
                <a:lnTo>
                  <a:pt x="12404" y="1583"/>
                </a:lnTo>
                <a:lnTo>
                  <a:pt x="12336" y="1314"/>
                </a:lnTo>
                <a:lnTo>
                  <a:pt x="12246" y="1046"/>
                </a:lnTo>
                <a:lnTo>
                  <a:pt x="12099" y="791"/>
                </a:lnTo>
                <a:lnTo>
                  <a:pt x="12008" y="692"/>
                </a:lnTo>
                <a:lnTo>
                  <a:pt x="11918" y="579"/>
                </a:lnTo>
                <a:lnTo>
                  <a:pt x="11816" y="466"/>
                </a:lnTo>
                <a:lnTo>
                  <a:pt x="11703" y="381"/>
                </a:lnTo>
                <a:lnTo>
                  <a:pt x="11579" y="310"/>
                </a:lnTo>
                <a:lnTo>
                  <a:pt x="11443" y="226"/>
                </a:lnTo>
                <a:lnTo>
                  <a:pt x="11297" y="169"/>
                </a:lnTo>
                <a:lnTo>
                  <a:pt x="11138" y="113"/>
                </a:lnTo>
                <a:lnTo>
                  <a:pt x="10969" y="56"/>
                </a:lnTo>
                <a:lnTo>
                  <a:pt x="10800" y="28"/>
                </a:lnTo>
                <a:lnTo>
                  <a:pt x="10619" y="28"/>
                </a:lnTo>
                <a:lnTo>
                  <a:pt x="10404" y="28"/>
                </a:lnTo>
                <a:lnTo>
                  <a:pt x="10257" y="28"/>
                </a:lnTo>
                <a:lnTo>
                  <a:pt x="10076" y="56"/>
                </a:lnTo>
                <a:lnTo>
                  <a:pt x="9952" y="84"/>
                </a:lnTo>
                <a:lnTo>
                  <a:pt x="9794" y="141"/>
                </a:lnTo>
                <a:lnTo>
                  <a:pt x="9692" y="226"/>
                </a:lnTo>
                <a:lnTo>
                  <a:pt x="9557" y="282"/>
                </a:lnTo>
                <a:lnTo>
                  <a:pt x="9455" y="381"/>
                </a:lnTo>
                <a:lnTo>
                  <a:pt x="9365" y="466"/>
                </a:lnTo>
                <a:lnTo>
                  <a:pt x="9274" y="579"/>
                </a:lnTo>
                <a:lnTo>
                  <a:pt x="9184" y="692"/>
                </a:lnTo>
                <a:lnTo>
                  <a:pt x="9128" y="791"/>
                </a:lnTo>
                <a:lnTo>
                  <a:pt x="9060" y="932"/>
                </a:lnTo>
                <a:lnTo>
                  <a:pt x="8969" y="1201"/>
                </a:lnTo>
                <a:lnTo>
                  <a:pt x="8913" y="1498"/>
                </a:lnTo>
                <a:lnTo>
                  <a:pt x="8890" y="1795"/>
                </a:lnTo>
                <a:lnTo>
                  <a:pt x="8890" y="2120"/>
                </a:lnTo>
                <a:lnTo>
                  <a:pt x="8913" y="2445"/>
                </a:lnTo>
                <a:lnTo>
                  <a:pt x="8969" y="2756"/>
                </a:lnTo>
                <a:lnTo>
                  <a:pt x="9060" y="3081"/>
                </a:lnTo>
                <a:lnTo>
                  <a:pt x="9173" y="3378"/>
                </a:lnTo>
                <a:lnTo>
                  <a:pt x="9297" y="3647"/>
                </a:lnTo>
                <a:lnTo>
                  <a:pt x="9466" y="3887"/>
                </a:lnTo>
                <a:lnTo>
                  <a:pt x="9579" y="4085"/>
                </a:lnTo>
                <a:lnTo>
                  <a:pt x="9670" y="4269"/>
                </a:lnTo>
                <a:lnTo>
                  <a:pt x="9726" y="4467"/>
                </a:lnTo>
                <a:lnTo>
                  <a:pt x="9771" y="4650"/>
                </a:lnTo>
                <a:lnTo>
                  <a:pt x="9771" y="4834"/>
                </a:lnTo>
                <a:lnTo>
                  <a:pt x="9749" y="5032"/>
                </a:lnTo>
                <a:lnTo>
                  <a:pt x="9715" y="5216"/>
                </a:lnTo>
                <a:lnTo>
                  <a:pt x="9625" y="5385"/>
                </a:lnTo>
                <a:lnTo>
                  <a:pt x="9534" y="5513"/>
                </a:lnTo>
                <a:lnTo>
                  <a:pt x="9410" y="5626"/>
                </a:lnTo>
                <a:lnTo>
                  <a:pt x="9229" y="5710"/>
                </a:lnTo>
                <a:lnTo>
                  <a:pt x="9060" y="5767"/>
                </a:lnTo>
                <a:lnTo>
                  <a:pt x="8845" y="5767"/>
                </a:lnTo>
                <a:lnTo>
                  <a:pt x="8585" y="5739"/>
                </a:lnTo>
                <a:lnTo>
                  <a:pt x="8325" y="5654"/>
                </a:lnTo>
                <a:lnTo>
                  <a:pt x="8020" y="5513"/>
                </a:lnTo>
                <a:lnTo>
                  <a:pt x="7840" y="5442"/>
                </a:lnTo>
                <a:lnTo>
                  <a:pt x="7648" y="5385"/>
                </a:lnTo>
                <a:lnTo>
                  <a:pt x="7433" y="5329"/>
                </a:lnTo>
                <a:lnTo>
                  <a:pt x="7241" y="5301"/>
                </a:lnTo>
                <a:lnTo>
                  <a:pt x="6755" y="5301"/>
                </a:lnTo>
                <a:lnTo>
                  <a:pt x="6281" y="5329"/>
                </a:lnTo>
                <a:lnTo>
                  <a:pt x="5784" y="5385"/>
                </a:lnTo>
                <a:lnTo>
                  <a:pt x="5264" y="5498"/>
                </a:lnTo>
                <a:lnTo>
                  <a:pt x="4744" y="5597"/>
                </a:lnTo>
                <a:lnTo>
                  <a:pt x="4247" y="5739"/>
                </a:lnTo>
                <a:lnTo>
                  <a:pt x="4202" y="5894"/>
                </a:lnTo>
                <a:lnTo>
                  <a:pt x="4202" y="6191"/>
                </a:lnTo>
                <a:lnTo>
                  <a:pt x="4202" y="6545"/>
                </a:lnTo>
                <a:lnTo>
                  <a:pt x="4225" y="6954"/>
                </a:lnTo>
                <a:lnTo>
                  <a:pt x="4315" y="7930"/>
                </a:lnTo>
                <a:lnTo>
                  <a:pt x="4394" y="9018"/>
                </a:lnTo>
                <a:lnTo>
                  <a:pt x="4439" y="9570"/>
                </a:lnTo>
                <a:lnTo>
                  <a:pt x="4462" y="10107"/>
                </a:lnTo>
                <a:lnTo>
                  <a:pt x="4484" y="10630"/>
                </a:lnTo>
                <a:lnTo>
                  <a:pt x="4507" y="11082"/>
                </a:lnTo>
                <a:lnTo>
                  <a:pt x="4484" y="11520"/>
                </a:lnTo>
                <a:lnTo>
                  <a:pt x="4439" y="11874"/>
                </a:lnTo>
                <a:lnTo>
                  <a:pt x="4394" y="12029"/>
                </a:lnTo>
                <a:lnTo>
                  <a:pt x="4349" y="12171"/>
                </a:lnTo>
                <a:lnTo>
                  <a:pt x="4315" y="12284"/>
                </a:lnTo>
                <a:lnTo>
                  <a:pt x="4247" y="12354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29" name="Puzzle4"/>
          <p:cNvSpPr>
            <a:spLocks noEditPoints="1" noChangeArrowheads="1"/>
          </p:cNvSpPr>
          <p:nvPr/>
        </p:nvSpPr>
        <p:spPr bwMode="auto">
          <a:xfrm>
            <a:off x="5579771" y="4654985"/>
            <a:ext cx="974150" cy="1422845"/>
          </a:xfrm>
          <a:custGeom>
            <a:avLst/>
            <a:gdLst>
              <a:gd name="T0" fmla="*/ 8307 w 21600"/>
              <a:gd name="T1" fmla="*/ 11593 h 21600"/>
              <a:gd name="T2" fmla="*/ 453 w 21600"/>
              <a:gd name="T3" fmla="*/ 16938 h 21600"/>
              <a:gd name="T4" fmla="*/ 11500 w 21600"/>
              <a:gd name="T5" fmla="*/ 21600 h 21600"/>
              <a:gd name="T6" fmla="*/ 20920 w 21600"/>
              <a:gd name="T7" fmla="*/ 16751 h 21600"/>
              <a:gd name="T8" fmla="*/ 13972 w 21600"/>
              <a:gd name="T9" fmla="*/ 10888 h 21600"/>
              <a:gd name="T10" fmla="*/ 21033 w 21600"/>
              <a:gd name="T11" fmla="*/ 4716 h 21600"/>
              <a:gd name="T12" fmla="*/ 11102 w 21600"/>
              <a:gd name="T13" fmla="*/ 11 h 21600"/>
              <a:gd name="T14" fmla="*/ 453 w 21600"/>
              <a:gd name="T15" fmla="*/ 4716 h 21600"/>
              <a:gd name="T16" fmla="*/ 2076 w 21600"/>
              <a:gd name="T17" fmla="*/ 5664 h 21600"/>
              <a:gd name="T18" fmla="*/ 20203 w 21600"/>
              <a:gd name="T19" fmla="*/ 1598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3813" y="10590"/>
                </a:moveTo>
                <a:lnTo>
                  <a:pt x="3927" y="10513"/>
                </a:lnTo>
                <a:lnTo>
                  <a:pt x="4078" y="10425"/>
                </a:lnTo>
                <a:lnTo>
                  <a:pt x="4210" y="10359"/>
                </a:lnTo>
                <a:lnTo>
                  <a:pt x="4361" y="10315"/>
                </a:lnTo>
                <a:lnTo>
                  <a:pt x="4682" y="10237"/>
                </a:lnTo>
                <a:lnTo>
                  <a:pt x="5041" y="10193"/>
                </a:lnTo>
                <a:lnTo>
                  <a:pt x="5456" y="10171"/>
                </a:lnTo>
                <a:lnTo>
                  <a:pt x="5853" y="10193"/>
                </a:lnTo>
                <a:lnTo>
                  <a:pt x="6249" y="10260"/>
                </a:lnTo>
                <a:lnTo>
                  <a:pt x="6646" y="10337"/>
                </a:lnTo>
                <a:lnTo>
                  <a:pt x="7004" y="10469"/>
                </a:lnTo>
                <a:lnTo>
                  <a:pt x="7363" y="10612"/>
                </a:lnTo>
                <a:lnTo>
                  <a:pt x="7665" y="10788"/>
                </a:lnTo>
                <a:lnTo>
                  <a:pt x="7911" y="10998"/>
                </a:lnTo>
                <a:lnTo>
                  <a:pt x="8024" y="11097"/>
                </a:lnTo>
                <a:lnTo>
                  <a:pt x="8137" y="11207"/>
                </a:lnTo>
                <a:lnTo>
                  <a:pt x="8194" y="11340"/>
                </a:lnTo>
                <a:lnTo>
                  <a:pt x="8269" y="11461"/>
                </a:lnTo>
                <a:lnTo>
                  <a:pt x="8307" y="11593"/>
                </a:lnTo>
                <a:lnTo>
                  <a:pt x="8307" y="11714"/>
                </a:lnTo>
                <a:lnTo>
                  <a:pt x="8307" y="11868"/>
                </a:lnTo>
                <a:lnTo>
                  <a:pt x="8307" y="12012"/>
                </a:lnTo>
                <a:lnTo>
                  <a:pt x="8194" y="12265"/>
                </a:lnTo>
                <a:lnTo>
                  <a:pt x="8062" y="12519"/>
                </a:lnTo>
                <a:lnTo>
                  <a:pt x="7873" y="12706"/>
                </a:lnTo>
                <a:lnTo>
                  <a:pt x="7627" y="12904"/>
                </a:lnTo>
                <a:lnTo>
                  <a:pt x="7363" y="13048"/>
                </a:lnTo>
                <a:lnTo>
                  <a:pt x="7080" y="13180"/>
                </a:lnTo>
                <a:lnTo>
                  <a:pt x="6759" y="13257"/>
                </a:lnTo>
                <a:lnTo>
                  <a:pt x="6419" y="13345"/>
                </a:lnTo>
                <a:lnTo>
                  <a:pt x="6098" y="13389"/>
                </a:lnTo>
                <a:lnTo>
                  <a:pt x="5739" y="13389"/>
                </a:lnTo>
                <a:lnTo>
                  <a:pt x="5418" y="13389"/>
                </a:lnTo>
                <a:lnTo>
                  <a:pt x="5079" y="13345"/>
                </a:lnTo>
                <a:lnTo>
                  <a:pt x="4758" y="13301"/>
                </a:lnTo>
                <a:lnTo>
                  <a:pt x="4474" y="13213"/>
                </a:lnTo>
                <a:lnTo>
                  <a:pt x="4172" y="13114"/>
                </a:lnTo>
                <a:lnTo>
                  <a:pt x="3965" y="12982"/>
                </a:lnTo>
                <a:lnTo>
                  <a:pt x="3738" y="12838"/>
                </a:lnTo>
                <a:lnTo>
                  <a:pt x="3493" y="12706"/>
                </a:lnTo>
                <a:lnTo>
                  <a:pt x="3228" y="12607"/>
                </a:lnTo>
                <a:lnTo>
                  <a:pt x="2945" y="12519"/>
                </a:lnTo>
                <a:lnTo>
                  <a:pt x="2700" y="12431"/>
                </a:lnTo>
                <a:lnTo>
                  <a:pt x="2397" y="12375"/>
                </a:lnTo>
                <a:lnTo>
                  <a:pt x="2152" y="12331"/>
                </a:lnTo>
                <a:lnTo>
                  <a:pt x="1888" y="12309"/>
                </a:lnTo>
                <a:lnTo>
                  <a:pt x="1642" y="12309"/>
                </a:lnTo>
                <a:lnTo>
                  <a:pt x="1397" y="12331"/>
                </a:lnTo>
                <a:lnTo>
                  <a:pt x="1170" y="12397"/>
                </a:lnTo>
                <a:lnTo>
                  <a:pt x="962" y="12453"/>
                </a:lnTo>
                <a:lnTo>
                  <a:pt x="774" y="12563"/>
                </a:lnTo>
                <a:lnTo>
                  <a:pt x="623" y="12684"/>
                </a:lnTo>
                <a:lnTo>
                  <a:pt x="528" y="12838"/>
                </a:lnTo>
                <a:lnTo>
                  <a:pt x="453" y="13026"/>
                </a:lnTo>
                <a:lnTo>
                  <a:pt x="339" y="13477"/>
                </a:lnTo>
                <a:lnTo>
                  <a:pt x="226" y="13984"/>
                </a:lnTo>
                <a:lnTo>
                  <a:pt x="151" y="14535"/>
                </a:lnTo>
                <a:lnTo>
                  <a:pt x="113" y="15075"/>
                </a:lnTo>
                <a:lnTo>
                  <a:pt x="113" y="15626"/>
                </a:lnTo>
                <a:lnTo>
                  <a:pt x="151" y="16133"/>
                </a:lnTo>
                <a:lnTo>
                  <a:pt x="188" y="16376"/>
                </a:lnTo>
                <a:lnTo>
                  <a:pt x="264" y="16585"/>
                </a:lnTo>
                <a:lnTo>
                  <a:pt x="339" y="16773"/>
                </a:lnTo>
                <a:lnTo>
                  <a:pt x="453" y="16938"/>
                </a:lnTo>
                <a:lnTo>
                  <a:pt x="1095" y="16883"/>
                </a:lnTo>
                <a:lnTo>
                  <a:pt x="1963" y="16795"/>
                </a:lnTo>
                <a:lnTo>
                  <a:pt x="2945" y="16751"/>
                </a:lnTo>
                <a:lnTo>
                  <a:pt x="3965" y="16706"/>
                </a:lnTo>
                <a:lnTo>
                  <a:pt x="5022" y="16684"/>
                </a:lnTo>
                <a:lnTo>
                  <a:pt x="5947" y="16684"/>
                </a:lnTo>
                <a:lnTo>
                  <a:pt x="6759" y="16706"/>
                </a:lnTo>
                <a:lnTo>
                  <a:pt x="7363" y="16751"/>
                </a:lnTo>
                <a:lnTo>
                  <a:pt x="7948" y="16839"/>
                </a:lnTo>
                <a:lnTo>
                  <a:pt x="8458" y="16916"/>
                </a:lnTo>
                <a:lnTo>
                  <a:pt x="8893" y="17026"/>
                </a:lnTo>
                <a:lnTo>
                  <a:pt x="9289" y="17158"/>
                </a:lnTo>
                <a:lnTo>
                  <a:pt x="9572" y="17280"/>
                </a:lnTo>
                <a:lnTo>
                  <a:pt x="9799" y="17412"/>
                </a:lnTo>
                <a:lnTo>
                  <a:pt x="9969" y="17555"/>
                </a:lnTo>
                <a:lnTo>
                  <a:pt x="10120" y="17687"/>
                </a:lnTo>
                <a:lnTo>
                  <a:pt x="10158" y="17831"/>
                </a:lnTo>
                <a:lnTo>
                  <a:pt x="10195" y="17974"/>
                </a:lnTo>
                <a:lnTo>
                  <a:pt x="10158" y="18128"/>
                </a:lnTo>
                <a:lnTo>
                  <a:pt x="10082" y="18271"/>
                </a:lnTo>
                <a:lnTo>
                  <a:pt x="9969" y="18426"/>
                </a:lnTo>
                <a:lnTo>
                  <a:pt x="9837" y="18569"/>
                </a:lnTo>
                <a:lnTo>
                  <a:pt x="9648" y="18701"/>
                </a:lnTo>
                <a:lnTo>
                  <a:pt x="9440" y="18822"/>
                </a:lnTo>
                <a:lnTo>
                  <a:pt x="9213" y="18999"/>
                </a:lnTo>
                <a:lnTo>
                  <a:pt x="9044" y="19186"/>
                </a:lnTo>
                <a:lnTo>
                  <a:pt x="8893" y="19395"/>
                </a:lnTo>
                <a:lnTo>
                  <a:pt x="8817" y="19627"/>
                </a:lnTo>
                <a:lnTo>
                  <a:pt x="8779" y="19858"/>
                </a:lnTo>
                <a:lnTo>
                  <a:pt x="8779" y="20112"/>
                </a:lnTo>
                <a:lnTo>
                  <a:pt x="8855" y="20354"/>
                </a:lnTo>
                <a:lnTo>
                  <a:pt x="8968" y="20586"/>
                </a:lnTo>
                <a:lnTo>
                  <a:pt x="9138" y="20817"/>
                </a:lnTo>
                <a:lnTo>
                  <a:pt x="9365" y="21026"/>
                </a:lnTo>
                <a:lnTo>
                  <a:pt x="9610" y="21192"/>
                </a:lnTo>
                <a:lnTo>
                  <a:pt x="9950" y="21368"/>
                </a:lnTo>
                <a:lnTo>
                  <a:pt x="10120" y="21445"/>
                </a:lnTo>
                <a:lnTo>
                  <a:pt x="10346" y="21511"/>
                </a:lnTo>
                <a:lnTo>
                  <a:pt x="10516" y="21555"/>
                </a:lnTo>
                <a:lnTo>
                  <a:pt x="10743" y="21600"/>
                </a:lnTo>
                <a:lnTo>
                  <a:pt x="10988" y="21644"/>
                </a:lnTo>
                <a:lnTo>
                  <a:pt x="11215" y="21666"/>
                </a:lnTo>
                <a:lnTo>
                  <a:pt x="11498" y="21666"/>
                </a:lnTo>
                <a:lnTo>
                  <a:pt x="11762" y="21666"/>
                </a:lnTo>
                <a:lnTo>
                  <a:pt x="12253" y="21644"/>
                </a:lnTo>
                <a:lnTo>
                  <a:pt x="12763" y="21577"/>
                </a:lnTo>
                <a:lnTo>
                  <a:pt x="13197" y="21467"/>
                </a:lnTo>
                <a:lnTo>
                  <a:pt x="13556" y="21346"/>
                </a:lnTo>
                <a:lnTo>
                  <a:pt x="13896" y="21192"/>
                </a:lnTo>
                <a:lnTo>
                  <a:pt x="14179" y="21026"/>
                </a:lnTo>
                <a:lnTo>
                  <a:pt x="14444" y="20839"/>
                </a:lnTo>
                <a:lnTo>
                  <a:pt x="14576" y="20641"/>
                </a:lnTo>
                <a:lnTo>
                  <a:pt x="14727" y="20431"/>
                </a:lnTo>
                <a:lnTo>
                  <a:pt x="14765" y="20200"/>
                </a:lnTo>
                <a:lnTo>
                  <a:pt x="14802" y="19991"/>
                </a:lnTo>
                <a:lnTo>
                  <a:pt x="14727" y="19759"/>
                </a:lnTo>
                <a:lnTo>
                  <a:pt x="14613" y="19550"/>
                </a:lnTo>
                <a:lnTo>
                  <a:pt x="14444" y="19307"/>
                </a:lnTo>
                <a:lnTo>
                  <a:pt x="14217" y="19098"/>
                </a:lnTo>
                <a:lnTo>
                  <a:pt x="13934" y="18911"/>
                </a:lnTo>
                <a:lnTo>
                  <a:pt x="13669" y="18745"/>
                </a:lnTo>
                <a:lnTo>
                  <a:pt x="13462" y="18547"/>
                </a:lnTo>
                <a:lnTo>
                  <a:pt x="13311" y="18337"/>
                </a:lnTo>
                <a:lnTo>
                  <a:pt x="13197" y="18150"/>
                </a:lnTo>
                <a:lnTo>
                  <a:pt x="13122" y="17941"/>
                </a:lnTo>
                <a:lnTo>
                  <a:pt x="13122" y="17720"/>
                </a:lnTo>
                <a:lnTo>
                  <a:pt x="13122" y="17533"/>
                </a:lnTo>
                <a:lnTo>
                  <a:pt x="13197" y="17346"/>
                </a:lnTo>
                <a:lnTo>
                  <a:pt x="13273" y="17158"/>
                </a:lnTo>
                <a:lnTo>
                  <a:pt x="13386" y="16982"/>
                </a:lnTo>
                <a:lnTo>
                  <a:pt x="13537" y="16839"/>
                </a:lnTo>
                <a:lnTo>
                  <a:pt x="13707" y="16706"/>
                </a:lnTo>
                <a:lnTo>
                  <a:pt x="13896" y="16607"/>
                </a:lnTo>
                <a:lnTo>
                  <a:pt x="14104" y="16519"/>
                </a:lnTo>
                <a:lnTo>
                  <a:pt x="14330" y="16453"/>
                </a:lnTo>
                <a:lnTo>
                  <a:pt x="14538" y="16431"/>
                </a:lnTo>
                <a:lnTo>
                  <a:pt x="14897" y="16453"/>
                </a:lnTo>
                <a:lnTo>
                  <a:pt x="15406" y="16497"/>
                </a:lnTo>
                <a:lnTo>
                  <a:pt x="16105" y="16541"/>
                </a:lnTo>
                <a:lnTo>
                  <a:pt x="16898" y="16607"/>
                </a:lnTo>
                <a:lnTo>
                  <a:pt x="17804" y="16651"/>
                </a:lnTo>
                <a:lnTo>
                  <a:pt x="18786" y="16684"/>
                </a:lnTo>
                <a:lnTo>
                  <a:pt x="19844" y="16728"/>
                </a:lnTo>
                <a:lnTo>
                  <a:pt x="20920" y="16751"/>
                </a:lnTo>
                <a:lnTo>
                  <a:pt x="21109" y="16497"/>
                </a:lnTo>
                <a:lnTo>
                  <a:pt x="21241" y="16222"/>
                </a:lnTo>
                <a:lnTo>
                  <a:pt x="21392" y="15946"/>
                </a:lnTo>
                <a:lnTo>
                  <a:pt x="21467" y="15648"/>
                </a:lnTo>
                <a:lnTo>
                  <a:pt x="21543" y="15351"/>
                </a:lnTo>
                <a:lnTo>
                  <a:pt x="21618" y="15042"/>
                </a:lnTo>
                <a:lnTo>
                  <a:pt x="21618" y="14745"/>
                </a:lnTo>
                <a:lnTo>
                  <a:pt x="21618" y="14447"/>
                </a:lnTo>
                <a:lnTo>
                  <a:pt x="21618" y="14150"/>
                </a:lnTo>
                <a:lnTo>
                  <a:pt x="21581" y="13852"/>
                </a:lnTo>
                <a:lnTo>
                  <a:pt x="21505" y="13577"/>
                </a:lnTo>
                <a:lnTo>
                  <a:pt x="21430" y="13301"/>
                </a:lnTo>
                <a:lnTo>
                  <a:pt x="21354" y="13048"/>
                </a:lnTo>
                <a:lnTo>
                  <a:pt x="21241" y="12816"/>
                </a:lnTo>
                <a:lnTo>
                  <a:pt x="21146" y="12607"/>
                </a:lnTo>
                <a:lnTo>
                  <a:pt x="21033" y="12431"/>
                </a:lnTo>
                <a:lnTo>
                  <a:pt x="20920" y="12265"/>
                </a:lnTo>
                <a:lnTo>
                  <a:pt x="20769" y="12144"/>
                </a:lnTo>
                <a:lnTo>
                  <a:pt x="20637" y="12034"/>
                </a:lnTo>
                <a:lnTo>
                  <a:pt x="20486" y="11946"/>
                </a:lnTo>
                <a:lnTo>
                  <a:pt x="20297" y="11891"/>
                </a:lnTo>
                <a:lnTo>
                  <a:pt x="20165" y="11846"/>
                </a:lnTo>
                <a:lnTo>
                  <a:pt x="19976" y="11824"/>
                </a:lnTo>
                <a:lnTo>
                  <a:pt x="19806" y="11802"/>
                </a:lnTo>
                <a:lnTo>
                  <a:pt x="19390" y="11824"/>
                </a:lnTo>
                <a:lnTo>
                  <a:pt x="18956" y="11891"/>
                </a:lnTo>
                <a:lnTo>
                  <a:pt x="18503" y="11968"/>
                </a:lnTo>
                <a:lnTo>
                  <a:pt x="17993" y="12078"/>
                </a:lnTo>
                <a:lnTo>
                  <a:pt x="17653" y="12144"/>
                </a:lnTo>
                <a:lnTo>
                  <a:pt x="17332" y="12199"/>
                </a:lnTo>
                <a:lnTo>
                  <a:pt x="17049" y="12221"/>
                </a:lnTo>
                <a:lnTo>
                  <a:pt x="16747" y="12243"/>
                </a:lnTo>
                <a:lnTo>
                  <a:pt x="16464" y="12243"/>
                </a:lnTo>
                <a:lnTo>
                  <a:pt x="16218" y="12243"/>
                </a:lnTo>
                <a:lnTo>
                  <a:pt x="15992" y="12221"/>
                </a:lnTo>
                <a:lnTo>
                  <a:pt x="15746" y="12199"/>
                </a:lnTo>
                <a:lnTo>
                  <a:pt x="15520" y="12155"/>
                </a:lnTo>
                <a:lnTo>
                  <a:pt x="15350" y="12122"/>
                </a:lnTo>
                <a:lnTo>
                  <a:pt x="15161" y="12056"/>
                </a:lnTo>
                <a:lnTo>
                  <a:pt x="14972" y="11990"/>
                </a:lnTo>
                <a:lnTo>
                  <a:pt x="14689" y="11846"/>
                </a:lnTo>
                <a:lnTo>
                  <a:pt x="14444" y="11670"/>
                </a:lnTo>
                <a:lnTo>
                  <a:pt x="14255" y="11483"/>
                </a:lnTo>
                <a:lnTo>
                  <a:pt x="14104" y="11295"/>
                </a:lnTo>
                <a:lnTo>
                  <a:pt x="14028" y="11086"/>
                </a:lnTo>
                <a:lnTo>
                  <a:pt x="13972" y="10888"/>
                </a:lnTo>
                <a:lnTo>
                  <a:pt x="13972" y="10700"/>
                </a:lnTo>
                <a:lnTo>
                  <a:pt x="14009" y="10513"/>
                </a:lnTo>
                <a:lnTo>
                  <a:pt x="14066" y="10359"/>
                </a:lnTo>
                <a:lnTo>
                  <a:pt x="14179" y="10215"/>
                </a:lnTo>
                <a:lnTo>
                  <a:pt x="14406" y="10006"/>
                </a:lnTo>
                <a:lnTo>
                  <a:pt x="14651" y="9830"/>
                </a:lnTo>
                <a:lnTo>
                  <a:pt x="14878" y="9686"/>
                </a:lnTo>
                <a:lnTo>
                  <a:pt x="15123" y="9554"/>
                </a:lnTo>
                <a:lnTo>
                  <a:pt x="15350" y="9477"/>
                </a:lnTo>
                <a:lnTo>
                  <a:pt x="15558" y="9411"/>
                </a:lnTo>
                <a:lnTo>
                  <a:pt x="15803" y="9345"/>
                </a:lnTo>
                <a:lnTo>
                  <a:pt x="16030" y="9323"/>
                </a:lnTo>
                <a:lnTo>
                  <a:pt x="16256" y="9301"/>
                </a:lnTo>
                <a:lnTo>
                  <a:pt x="16464" y="9323"/>
                </a:lnTo>
                <a:lnTo>
                  <a:pt x="16690" y="9345"/>
                </a:lnTo>
                <a:lnTo>
                  <a:pt x="16898" y="9367"/>
                </a:lnTo>
                <a:lnTo>
                  <a:pt x="17332" y="9477"/>
                </a:lnTo>
                <a:lnTo>
                  <a:pt x="17767" y="9598"/>
                </a:lnTo>
                <a:lnTo>
                  <a:pt x="18163" y="9731"/>
                </a:lnTo>
                <a:lnTo>
                  <a:pt x="18597" y="9874"/>
                </a:lnTo>
                <a:lnTo>
                  <a:pt x="18994" y="10006"/>
                </a:lnTo>
                <a:lnTo>
                  <a:pt x="19428" y="10083"/>
                </a:lnTo>
                <a:lnTo>
                  <a:pt x="19617" y="10127"/>
                </a:lnTo>
                <a:lnTo>
                  <a:pt x="19844" y="10149"/>
                </a:lnTo>
                <a:lnTo>
                  <a:pt x="20013" y="10149"/>
                </a:lnTo>
                <a:lnTo>
                  <a:pt x="20240" y="10127"/>
                </a:lnTo>
                <a:lnTo>
                  <a:pt x="20410" y="10105"/>
                </a:lnTo>
                <a:lnTo>
                  <a:pt x="20637" y="10061"/>
                </a:lnTo>
                <a:lnTo>
                  <a:pt x="20844" y="9984"/>
                </a:lnTo>
                <a:lnTo>
                  <a:pt x="21033" y="9896"/>
                </a:lnTo>
                <a:lnTo>
                  <a:pt x="21146" y="9830"/>
                </a:lnTo>
                <a:lnTo>
                  <a:pt x="21203" y="9753"/>
                </a:lnTo>
                <a:lnTo>
                  <a:pt x="21279" y="9642"/>
                </a:lnTo>
                <a:lnTo>
                  <a:pt x="21354" y="9521"/>
                </a:lnTo>
                <a:lnTo>
                  <a:pt x="21430" y="9246"/>
                </a:lnTo>
                <a:lnTo>
                  <a:pt x="21430" y="8904"/>
                </a:lnTo>
                <a:lnTo>
                  <a:pt x="21430" y="8540"/>
                </a:lnTo>
                <a:lnTo>
                  <a:pt x="21392" y="8144"/>
                </a:lnTo>
                <a:lnTo>
                  <a:pt x="21354" y="7714"/>
                </a:lnTo>
                <a:lnTo>
                  <a:pt x="21279" y="7295"/>
                </a:lnTo>
                <a:lnTo>
                  <a:pt x="21146" y="6446"/>
                </a:lnTo>
                <a:lnTo>
                  <a:pt x="20995" y="5686"/>
                </a:lnTo>
                <a:lnTo>
                  <a:pt x="20958" y="5366"/>
                </a:lnTo>
                <a:lnTo>
                  <a:pt x="20958" y="5091"/>
                </a:lnTo>
                <a:lnTo>
                  <a:pt x="20958" y="4860"/>
                </a:lnTo>
                <a:lnTo>
                  <a:pt x="21033" y="4716"/>
                </a:lnTo>
                <a:lnTo>
                  <a:pt x="20637" y="4860"/>
                </a:lnTo>
                <a:lnTo>
                  <a:pt x="20127" y="4992"/>
                </a:lnTo>
                <a:lnTo>
                  <a:pt x="19617" y="5069"/>
                </a:lnTo>
                <a:lnTo>
                  <a:pt x="19032" y="5157"/>
                </a:lnTo>
                <a:lnTo>
                  <a:pt x="18465" y="5201"/>
                </a:lnTo>
                <a:lnTo>
                  <a:pt x="17842" y="5245"/>
                </a:lnTo>
                <a:lnTo>
                  <a:pt x="17219" y="5267"/>
                </a:lnTo>
                <a:lnTo>
                  <a:pt x="16615" y="5267"/>
                </a:lnTo>
                <a:lnTo>
                  <a:pt x="15992" y="5245"/>
                </a:lnTo>
                <a:lnTo>
                  <a:pt x="15369" y="5201"/>
                </a:lnTo>
                <a:lnTo>
                  <a:pt x="14840" y="5157"/>
                </a:lnTo>
                <a:lnTo>
                  <a:pt x="14293" y="5091"/>
                </a:lnTo>
                <a:lnTo>
                  <a:pt x="13783" y="5014"/>
                </a:lnTo>
                <a:lnTo>
                  <a:pt x="13386" y="4926"/>
                </a:lnTo>
                <a:lnTo>
                  <a:pt x="13027" y="4815"/>
                </a:lnTo>
                <a:lnTo>
                  <a:pt x="12725" y="4716"/>
                </a:lnTo>
                <a:lnTo>
                  <a:pt x="12480" y="4606"/>
                </a:lnTo>
                <a:lnTo>
                  <a:pt x="12291" y="4496"/>
                </a:lnTo>
                <a:lnTo>
                  <a:pt x="12197" y="4397"/>
                </a:lnTo>
                <a:lnTo>
                  <a:pt x="12083" y="4286"/>
                </a:lnTo>
                <a:lnTo>
                  <a:pt x="12046" y="4187"/>
                </a:lnTo>
                <a:lnTo>
                  <a:pt x="12008" y="4077"/>
                </a:lnTo>
                <a:lnTo>
                  <a:pt x="12046" y="3967"/>
                </a:lnTo>
                <a:lnTo>
                  <a:pt x="12121" y="3868"/>
                </a:lnTo>
                <a:lnTo>
                  <a:pt x="12197" y="3735"/>
                </a:lnTo>
                <a:lnTo>
                  <a:pt x="12291" y="3614"/>
                </a:lnTo>
                <a:lnTo>
                  <a:pt x="12442" y="3482"/>
                </a:lnTo>
                <a:lnTo>
                  <a:pt x="12631" y="3361"/>
                </a:lnTo>
                <a:lnTo>
                  <a:pt x="13065" y="3085"/>
                </a:lnTo>
                <a:lnTo>
                  <a:pt x="13537" y="2766"/>
                </a:lnTo>
                <a:lnTo>
                  <a:pt x="13783" y="2578"/>
                </a:lnTo>
                <a:lnTo>
                  <a:pt x="13934" y="2380"/>
                </a:lnTo>
                <a:lnTo>
                  <a:pt x="14028" y="2171"/>
                </a:lnTo>
                <a:lnTo>
                  <a:pt x="14104" y="1961"/>
                </a:lnTo>
                <a:lnTo>
                  <a:pt x="14104" y="1730"/>
                </a:lnTo>
                <a:lnTo>
                  <a:pt x="14066" y="1498"/>
                </a:lnTo>
                <a:lnTo>
                  <a:pt x="13972" y="1267"/>
                </a:lnTo>
                <a:lnTo>
                  <a:pt x="13820" y="1057"/>
                </a:lnTo>
                <a:lnTo>
                  <a:pt x="13594" y="837"/>
                </a:lnTo>
                <a:lnTo>
                  <a:pt x="13386" y="628"/>
                </a:lnTo>
                <a:lnTo>
                  <a:pt x="13103" y="462"/>
                </a:lnTo>
                <a:lnTo>
                  <a:pt x="12763" y="308"/>
                </a:lnTo>
                <a:lnTo>
                  <a:pt x="12404" y="187"/>
                </a:lnTo>
                <a:lnTo>
                  <a:pt x="12008" y="77"/>
                </a:lnTo>
                <a:lnTo>
                  <a:pt x="11574" y="33"/>
                </a:lnTo>
                <a:lnTo>
                  <a:pt x="11102" y="11"/>
                </a:lnTo>
                <a:lnTo>
                  <a:pt x="10667" y="11"/>
                </a:lnTo>
                <a:lnTo>
                  <a:pt x="10233" y="77"/>
                </a:lnTo>
                <a:lnTo>
                  <a:pt x="9837" y="187"/>
                </a:lnTo>
                <a:lnTo>
                  <a:pt x="9440" y="286"/>
                </a:lnTo>
                <a:lnTo>
                  <a:pt x="9062" y="462"/>
                </a:lnTo>
                <a:lnTo>
                  <a:pt x="8741" y="628"/>
                </a:lnTo>
                <a:lnTo>
                  <a:pt x="8458" y="815"/>
                </a:lnTo>
                <a:lnTo>
                  <a:pt x="8232" y="1035"/>
                </a:lnTo>
                <a:lnTo>
                  <a:pt x="8062" y="1245"/>
                </a:lnTo>
                <a:lnTo>
                  <a:pt x="7911" y="1476"/>
                </a:lnTo>
                <a:lnTo>
                  <a:pt x="7835" y="1708"/>
                </a:lnTo>
                <a:lnTo>
                  <a:pt x="7797" y="1961"/>
                </a:lnTo>
                <a:lnTo>
                  <a:pt x="7835" y="2193"/>
                </a:lnTo>
                <a:lnTo>
                  <a:pt x="7948" y="2402"/>
                </a:lnTo>
                <a:lnTo>
                  <a:pt x="8062" y="2534"/>
                </a:lnTo>
                <a:lnTo>
                  <a:pt x="8175" y="2644"/>
                </a:lnTo>
                <a:lnTo>
                  <a:pt x="8269" y="2744"/>
                </a:lnTo>
                <a:lnTo>
                  <a:pt x="8420" y="2832"/>
                </a:lnTo>
                <a:lnTo>
                  <a:pt x="8704" y="3019"/>
                </a:lnTo>
                <a:lnTo>
                  <a:pt x="8968" y="3206"/>
                </a:lnTo>
                <a:lnTo>
                  <a:pt x="9138" y="3405"/>
                </a:lnTo>
                <a:lnTo>
                  <a:pt x="9327" y="3570"/>
                </a:lnTo>
                <a:lnTo>
                  <a:pt x="9440" y="3735"/>
                </a:lnTo>
                <a:lnTo>
                  <a:pt x="9516" y="3890"/>
                </a:lnTo>
                <a:lnTo>
                  <a:pt x="9534" y="4033"/>
                </a:lnTo>
                <a:lnTo>
                  <a:pt x="9534" y="4165"/>
                </a:lnTo>
                <a:lnTo>
                  <a:pt x="9516" y="4286"/>
                </a:lnTo>
                <a:lnTo>
                  <a:pt x="9440" y="4397"/>
                </a:lnTo>
                <a:lnTo>
                  <a:pt x="9327" y="4496"/>
                </a:lnTo>
                <a:lnTo>
                  <a:pt x="9176" y="4562"/>
                </a:lnTo>
                <a:lnTo>
                  <a:pt x="9006" y="4628"/>
                </a:lnTo>
                <a:lnTo>
                  <a:pt x="8779" y="4694"/>
                </a:lnTo>
                <a:lnTo>
                  <a:pt x="8534" y="4716"/>
                </a:lnTo>
                <a:lnTo>
                  <a:pt x="8232" y="4716"/>
                </a:lnTo>
                <a:lnTo>
                  <a:pt x="7118" y="4738"/>
                </a:lnTo>
                <a:lnTo>
                  <a:pt x="5947" y="4771"/>
                </a:lnTo>
                <a:lnTo>
                  <a:pt x="4795" y="4815"/>
                </a:lnTo>
                <a:lnTo>
                  <a:pt x="3681" y="4860"/>
                </a:lnTo>
                <a:lnTo>
                  <a:pt x="2662" y="4882"/>
                </a:lnTo>
                <a:lnTo>
                  <a:pt x="1755" y="4882"/>
                </a:lnTo>
                <a:lnTo>
                  <a:pt x="1359" y="4860"/>
                </a:lnTo>
                <a:lnTo>
                  <a:pt x="981" y="4837"/>
                </a:lnTo>
                <a:lnTo>
                  <a:pt x="698" y="4771"/>
                </a:lnTo>
                <a:lnTo>
                  <a:pt x="453" y="4716"/>
                </a:lnTo>
                <a:lnTo>
                  <a:pt x="453" y="5322"/>
                </a:lnTo>
                <a:lnTo>
                  <a:pt x="453" y="6083"/>
                </a:lnTo>
                <a:lnTo>
                  <a:pt x="453" y="6909"/>
                </a:lnTo>
                <a:lnTo>
                  <a:pt x="453" y="7780"/>
                </a:lnTo>
                <a:lnTo>
                  <a:pt x="453" y="8606"/>
                </a:lnTo>
                <a:lnTo>
                  <a:pt x="453" y="9345"/>
                </a:lnTo>
                <a:lnTo>
                  <a:pt x="453" y="9918"/>
                </a:lnTo>
                <a:lnTo>
                  <a:pt x="453" y="10282"/>
                </a:lnTo>
                <a:lnTo>
                  <a:pt x="490" y="10381"/>
                </a:lnTo>
                <a:lnTo>
                  <a:pt x="547" y="10491"/>
                </a:lnTo>
                <a:lnTo>
                  <a:pt x="660" y="10590"/>
                </a:lnTo>
                <a:lnTo>
                  <a:pt x="811" y="10700"/>
                </a:lnTo>
                <a:lnTo>
                  <a:pt x="981" y="10811"/>
                </a:lnTo>
                <a:lnTo>
                  <a:pt x="1208" y="10888"/>
                </a:lnTo>
                <a:lnTo>
                  <a:pt x="1453" y="10954"/>
                </a:lnTo>
                <a:lnTo>
                  <a:pt x="1718" y="11020"/>
                </a:lnTo>
                <a:lnTo>
                  <a:pt x="1963" y="11064"/>
                </a:lnTo>
                <a:lnTo>
                  <a:pt x="2265" y="11086"/>
                </a:lnTo>
                <a:lnTo>
                  <a:pt x="2548" y="11064"/>
                </a:lnTo>
                <a:lnTo>
                  <a:pt x="2794" y="11042"/>
                </a:lnTo>
                <a:lnTo>
                  <a:pt x="3096" y="10976"/>
                </a:lnTo>
                <a:lnTo>
                  <a:pt x="3341" y="10888"/>
                </a:lnTo>
                <a:lnTo>
                  <a:pt x="3606" y="10766"/>
                </a:lnTo>
                <a:lnTo>
                  <a:pt x="3813" y="10590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30" name="Puzzle1"/>
          <p:cNvSpPr>
            <a:spLocks noEditPoints="1" noChangeArrowheads="1"/>
          </p:cNvSpPr>
          <p:nvPr/>
        </p:nvSpPr>
        <p:spPr bwMode="auto">
          <a:xfrm>
            <a:off x="5245361" y="4148153"/>
            <a:ext cx="1635699" cy="848218"/>
          </a:xfrm>
          <a:custGeom>
            <a:avLst/>
            <a:gdLst>
              <a:gd name="T0" fmla="*/ 16740 w 21600"/>
              <a:gd name="T1" fmla="*/ 21078 h 21600"/>
              <a:gd name="T2" fmla="*/ 16976 w 21600"/>
              <a:gd name="T3" fmla="*/ 521 h 21600"/>
              <a:gd name="T4" fmla="*/ 4725 w 21600"/>
              <a:gd name="T5" fmla="*/ 856 h 21600"/>
              <a:gd name="T6" fmla="*/ 5040 w 21600"/>
              <a:gd name="T7" fmla="*/ 21004 h 21600"/>
              <a:gd name="T8" fmla="*/ 10811 w 21600"/>
              <a:gd name="T9" fmla="*/ 12885 h 21600"/>
              <a:gd name="T10" fmla="*/ 10845 w 21600"/>
              <a:gd name="T11" fmla="*/ 8714 h 21600"/>
              <a:gd name="T12" fmla="*/ 21600 w 21600"/>
              <a:gd name="T13" fmla="*/ 10000 h 21600"/>
              <a:gd name="T14" fmla="*/ 56 w 21600"/>
              <a:gd name="T15" fmla="*/ 10000 h 21600"/>
              <a:gd name="T16" fmla="*/ 6086 w 21600"/>
              <a:gd name="T17" fmla="*/ 2569 h 21600"/>
              <a:gd name="T18" fmla="*/ 16132 w 21600"/>
              <a:gd name="T19" fmla="*/ 19552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9360" y="20836"/>
                </a:moveTo>
                <a:lnTo>
                  <a:pt x="9528" y="20836"/>
                </a:lnTo>
                <a:lnTo>
                  <a:pt x="9686" y="20762"/>
                </a:lnTo>
                <a:lnTo>
                  <a:pt x="9810" y="20687"/>
                </a:lnTo>
                <a:lnTo>
                  <a:pt x="9922" y="20575"/>
                </a:lnTo>
                <a:lnTo>
                  <a:pt x="10012" y="20426"/>
                </a:lnTo>
                <a:lnTo>
                  <a:pt x="10068" y="20296"/>
                </a:lnTo>
                <a:lnTo>
                  <a:pt x="10113" y="20110"/>
                </a:lnTo>
                <a:lnTo>
                  <a:pt x="10136" y="19905"/>
                </a:lnTo>
                <a:lnTo>
                  <a:pt x="10136" y="19682"/>
                </a:lnTo>
                <a:lnTo>
                  <a:pt x="10113" y="19440"/>
                </a:lnTo>
                <a:lnTo>
                  <a:pt x="10068" y="19142"/>
                </a:lnTo>
                <a:lnTo>
                  <a:pt x="10012" y="18900"/>
                </a:lnTo>
                <a:lnTo>
                  <a:pt x="9900" y="18620"/>
                </a:lnTo>
                <a:lnTo>
                  <a:pt x="9787" y="18285"/>
                </a:lnTo>
                <a:lnTo>
                  <a:pt x="9641" y="17968"/>
                </a:lnTo>
                <a:lnTo>
                  <a:pt x="9472" y="17652"/>
                </a:lnTo>
                <a:lnTo>
                  <a:pt x="9382" y="17466"/>
                </a:lnTo>
                <a:lnTo>
                  <a:pt x="9315" y="17298"/>
                </a:lnTo>
                <a:lnTo>
                  <a:pt x="9258" y="17112"/>
                </a:lnTo>
                <a:lnTo>
                  <a:pt x="9191" y="16926"/>
                </a:lnTo>
                <a:lnTo>
                  <a:pt x="9123" y="16535"/>
                </a:lnTo>
                <a:lnTo>
                  <a:pt x="9101" y="16144"/>
                </a:lnTo>
                <a:lnTo>
                  <a:pt x="9101" y="15753"/>
                </a:lnTo>
                <a:lnTo>
                  <a:pt x="9168" y="15362"/>
                </a:lnTo>
                <a:lnTo>
                  <a:pt x="9236" y="14971"/>
                </a:lnTo>
                <a:lnTo>
                  <a:pt x="9360" y="14580"/>
                </a:lnTo>
                <a:lnTo>
                  <a:pt x="9495" y="14244"/>
                </a:lnTo>
                <a:lnTo>
                  <a:pt x="9663" y="13891"/>
                </a:lnTo>
                <a:lnTo>
                  <a:pt x="9855" y="13611"/>
                </a:lnTo>
                <a:lnTo>
                  <a:pt x="10068" y="13351"/>
                </a:lnTo>
                <a:lnTo>
                  <a:pt x="10293" y="13146"/>
                </a:lnTo>
                <a:lnTo>
                  <a:pt x="10552" y="12997"/>
                </a:lnTo>
                <a:lnTo>
                  <a:pt x="10811" y="12885"/>
                </a:lnTo>
                <a:lnTo>
                  <a:pt x="11069" y="12866"/>
                </a:lnTo>
                <a:lnTo>
                  <a:pt x="11351" y="12885"/>
                </a:lnTo>
                <a:lnTo>
                  <a:pt x="11610" y="12997"/>
                </a:lnTo>
                <a:lnTo>
                  <a:pt x="11846" y="13183"/>
                </a:lnTo>
                <a:lnTo>
                  <a:pt x="12060" y="13388"/>
                </a:lnTo>
                <a:lnTo>
                  <a:pt x="12251" y="13648"/>
                </a:lnTo>
                <a:lnTo>
                  <a:pt x="12419" y="13928"/>
                </a:lnTo>
                <a:lnTo>
                  <a:pt x="12555" y="14244"/>
                </a:lnTo>
                <a:lnTo>
                  <a:pt x="12690" y="14617"/>
                </a:lnTo>
                <a:lnTo>
                  <a:pt x="12768" y="15008"/>
                </a:lnTo>
                <a:lnTo>
                  <a:pt x="12836" y="15399"/>
                </a:lnTo>
                <a:lnTo>
                  <a:pt x="12858" y="15753"/>
                </a:lnTo>
                <a:lnTo>
                  <a:pt x="12858" y="16144"/>
                </a:lnTo>
                <a:lnTo>
                  <a:pt x="12813" y="16535"/>
                </a:lnTo>
                <a:lnTo>
                  <a:pt x="12746" y="16888"/>
                </a:lnTo>
                <a:lnTo>
                  <a:pt x="12667" y="17224"/>
                </a:lnTo>
                <a:lnTo>
                  <a:pt x="12510" y="17503"/>
                </a:lnTo>
                <a:lnTo>
                  <a:pt x="12228" y="18043"/>
                </a:lnTo>
                <a:lnTo>
                  <a:pt x="11970" y="18546"/>
                </a:lnTo>
                <a:lnTo>
                  <a:pt x="11868" y="18751"/>
                </a:lnTo>
                <a:lnTo>
                  <a:pt x="11778" y="18974"/>
                </a:lnTo>
                <a:lnTo>
                  <a:pt x="11711" y="19179"/>
                </a:lnTo>
                <a:lnTo>
                  <a:pt x="11666" y="19365"/>
                </a:lnTo>
                <a:lnTo>
                  <a:pt x="11632" y="19570"/>
                </a:lnTo>
                <a:lnTo>
                  <a:pt x="11632" y="19756"/>
                </a:lnTo>
                <a:lnTo>
                  <a:pt x="11632" y="19942"/>
                </a:lnTo>
                <a:lnTo>
                  <a:pt x="11643" y="20110"/>
                </a:lnTo>
                <a:lnTo>
                  <a:pt x="11711" y="20296"/>
                </a:lnTo>
                <a:lnTo>
                  <a:pt x="11801" y="20464"/>
                </a:lnTo>
                <a:lnTo>
                  <a:pt x="11891" y="20650"/>
                </a:lnTo>
                <a:lnTo>
                  <a:pt x="12037" y="20836"/>
                </a:lnTo>
                <a:lnTo>
                  <a:pt x="12206" y="21004"/>
                </a:lnTo>
                <a:lnTo>
                  <a:pt x="12419" y="21190"/>
                </a:lnTo>
                <a:lnTo>
                  <a:pt x="12667" y="21320"/>
                </a:lnTo>
                <a:lnTo>
                  <a:pt x="12960" y="21432"/>
                </a:lnTo>
                <a:lnTo>
                  <a:pt x="13286" y="21544"/>
                </a:lnTo>
                <a:lnTo>
                  <a:pt x="13612" y="21655"/>
                </a:lnTo>
                <a:lnTo>
                  <a:pt x="13983" y="21693"/>
                </a:lnTo>
                <a:lnTo>
                  <a:pt x="14343" y="21730"/>
                </a:lnTo>
                <a:lnTo>
                  <a:pt x="14715" y="21730"/>
                </a:lnTo>
                <a:lnTo>
                  <a:pt x="15075" y="21730"/>
                </a:lnTo>
                <a:lnTo>
                  <a:pt x="15446" y="21655"/>
                </a:lnTo>
                <a:lnTo>
                  <a:pt x="15794" y="21581"/>
                </a:lnTo>
                <a:lnTo>
                  <a:pt x="16132" y="21432"/>
                </a:lnTo>
                <a:lnTo>
                  <a:pt x="16458" y="21302"/>
                </a:lnTo>
                <a:lnTo>
                  <a:pt x="16740" y="21078"/>
                </a:lnTo>
                <a:lnTo>
                  <a:pt x="16976" y="20836"/>
                </a:lnTo>
                <a:lnTo>
                  <a:pt x="17043" y="20650"/>
                </a:lnTo>
                <a:lnTo>
                  <a:pt x="17088" y="20426"/>
                </a:lnTo>
                <a:lnTo>
                  <a:pt x="17133" y="20222"/>
                </a:lnTo>
                <a:lnTo>
                  <a:pt x="17156" y="19980"/>
                </a:lnTo>
                <a:lnTo>
                  <a:pt x="17167" y="19477"/>
                </a:lnTo>
                <a:lnTo>
                  <a:pt x="17167" y="18974"/>
                </a:lnTo>
                <a:lnTo>
                  <a:pt x="17156" y="18397"/>
                </a:lnTo>
                <a:lnTo>
                  <a:pt x="17111" y="17820"/>
                </a:lnTo>
                <a:lnTo>
                  <a:pt x="17066" y="17261"/>
                </a:lnTo>
                <a:lnTo>
                  <a:pt x="16998" y="16646"/>
                </a:lnTo>
                <a:lnTo>
                  <a:pt x="16852" y="15511"/>
                </a:lnTo>
                <a:lnTo>
                  <a:pt x="16740" y="14393"/>
                </a:lnTo>
                <a:lnTo>
                  <a:pt x="16717" y="13928"/>
                </a:lnTo>
                <a:lnTo>
                  <a:pt x="16695" y="13462"/>
                </a:lnTo>
                <a:lnTo>
                  <a:pt x="16717" y="13071"/>
                </a:lnTo>
                <a:lnTo>
                  <a:pt x="16785" y="12755"/>
                </a:lnTo>
                <a:lnTo>
                  <a:pt x="16852" y="12419"/>
                </a:lnTo>
                <a:lnTo>
                  <a:pt x="16953" y="12140"/>
                </a:lnTo>
                <a:lnTo>
                  <a:pt x="17088" y="11898"/>
                </a:lnTo>
                <a:lnTo>
                  <a:pt x="17212" y="11675"/>
                </a:lnTo>
                <a:lnTo>
                  <a:pt x="17370" y="11470"/>
                </a:lnTo>
                <a:lnTo>
                  <a:pt x="17516" y="11284"/>
                </a:lnTo>
                <a:lnTo>
                  <a:pt x="17696" y="11135"/>
                </a:lnTo>
                <a:lnTo>
                  <a:pt x="17865" y="11042"/>
                </a:lnTo>
                <a:lnTo>
                  <a:pt x="18033" y="10930"/>
                </a:lnTo>
                <a:lnTo>
                  <a:pt x="18213" y="10893"/>
                </a:lnTo>
                <a:lnTo>
                  <a:pt x="18382" y="10893"/>
                </a:lnTo>
                <a:lnTo>
                  <a:pt x="18551" y="10967"/>
                </a:lnTo>
                <a:lnTo>
                  <a:pt x="18708" y="11042"/>
                </a:lnTo>
                <a:lnTo>
                  <a:pt x="18855" y="11172"/>
                </a:lnTo>
                <a:lnTo>
                  <a:pt x="19012" y="11358"/>
                </a:lnTo>
                <a:lnTo>
                  <a:pt x="19136" y="11600"/>
                </a:lnTo>
                <a:lnTo>
                  <a:pt x="19271" y="11861"/>
                </a:lnTo>
                <a:lnTo>
                  <a:pt x="19440" y="12028"/>
                </a:lnTo>
                <a:lnTo>
                  <a:pt x="19608" y="12177"/>
                </a:lnTo>
                <a:lnTo>
                  <a:pt x="19822" y="12289"/>
                </a:lnTo>
                <a:lnTo>
                  <a:pt x="20025" y="12289"/>
                </a:lnTo>
                <a:lnTo>
                  <a:pt x="20238" y="12289"/>
                </a:lnTo>
                <a:lnTo>
                  <a:pt x="20452" y="12215"/>
                </a:lnTo>
                <a:lnTo>
                  <a:pt x="20643" y="12103"/>
                </a:lnTo>
                <a:lnTo>
                  <a:pt x="20846" y="11973"/>
                </a:lnTo>
                <a:lnTo>
                  <a:pt x="21037" y="11786"/>
                </a:lnTo>
                <a:lnTo>
                  <a:pt x="21206" y="11563"/>
                </a:lnTo>
                <a:lnTo>
                  <a:pt x="21363" y="11321"/>
                </a:lnTo>
                <a:lnTo>
                  <a:pt x="21465" y="11079"/>
                </a:lnTo>
                <a:lnTo>
                  <a:pt x="21577" y="10744"/>
                </a:lnTo>
                <a:lnTo>
                  <a:pt x="21622" y="10427"/>
                </a:lnTo>
                <a:lnTo>
                  <a:pt x="21645" y="10111"/>
                </a:lnTo>
                <a:lnTo>
                  <a:pt x="21622" y="9608"/>
                </a:lnTo>
                <a:lnTo>
                  <a:pt x="21577" y="9142"/>
                </a:lnTo>
                <a:lnTo>
                  <a:pt x="21465" y="8751"/>
                </a:lnTo>
                <a:lnTo>
                  <a:pt x="21363" y="8397"/>
                </a:lnTo>
                <a:lnTo>
                  <a:pt x="21206" y="8062"/>
                </a:lnTo>
                <a:lnTo>
                  <a:pt x="21037" y="7820"/>
                </a:lnTo>
                <a:lnTo>
                  <a:pt x="20846" y="7597"/>
                </a:lnTo>
                <a:lnTo>
                  <a:pt x="20643" y="7429"/>
                </a:lnTo>
                <a:lnTo>
                  <a:pt x="20452" y="7317"/>
                </a:lnTo>
                <a:lnTo>
                  <a:pt x="20238" y="7206"/>
                </a:lnTo>
                <a:lnTo>
                  <a:pt x="20025" y="7168"/>
                </a:lnTo>
                <a:lnTo>
                  <a:pt x="19822" y="7206"/>
                </a:lnTo>
                <a:lnTo>
                  <a:pt x="19608" y="7243"/>
                </a:lnTo>
                <a:lnTo>
                  <a:pt x="19440" y="7355"/>
                </a:lnTo>
                <a:lnTo>
                  <a:pt x="19271" y="7504"/>
                </a:lnTo>
                <a:lnTo>
                  <a:pt x="19136" y="7708"/>
                </a:lnTo>
                <a:lnTo>
                  <a:pt x="19012" y="7895"/>
                </a:lnTo>
                <a:lnTo>
                  <a:pt x="18832" y="8025"/>
                </a:lnTo>
                <a:lnTo>
                  <a:pt x="18663" y="8174"/>
                </a:lnTo>
                <a:lnTo>
                  <a:pt x="18472" y="8248"/>
                </a:lnTo>
                <a:lnTo>
                  <a:pt x="18270" y="8286"/>
                </a:lnTo>
                <a:lnTo>
                  <a:pt x="18078" y="8323"/>
                </a:lnTo>
                <a:lnTo>
                  <a:pt x="17887" y="8323"/>
                </a:lnTo>
                <a:lnTo>
                  <a:pt x="17696" y="8248"/>
                </a:lnTo>
                <a:lnTo>
                  <a:pt x="17493" y="8174"/>
                </a:lnTo>
                <a:lnTo>
                  <a:pt x="17302" y="8062"/>
                </a:lnTo>
                <a:lnTo>
                  <a:pt x="17133" y="7969"/>
                </a:lnTo>
                <a:lnTo>
                  <a:pt x="16976" y="7783"/>
                </a:lnTo>
                <a:lnTo>
                  <a:pt x="16852" y="7597"/>
                </a:lnTo>
                <a:lnTo>
                  <a:pt x="16740" y="7429"/>
                </a:lnTo>
                <a:lnTo>
                  <a:pt x="16672" y="7168"/>
                </a:lnTo>
                <a:lnTo>
                  <a:pt x="16638" y="6926"/>
                </a:lnTo>
                <a:lnTo>
                  <a:pt x="16616" y="6498"/>
                </a:lnTo>
                <a:lnTo>
                  <a:pt x="16616" y="5772"/>
                </a:lnTo>
                <a:lnTo>
                  <a:pt x="16650" y="4915"/>
                </a:lnTo>
                <a:lnTo>
                  <a:pt x="16695" y="3928"/>
                </a:lnTo>
                <a:lnTo>
                  <a:pt x="16762" y="2960"/>
                </a:lnTo>
                <a:lnTo>
                  <a:pt x="16830" y="1992"/>
                </a:lnTo>
                <a:lnTo>
                  <a:pt x="16908" y="1173"/>
                </a:lnTo>
                <a:lnTo>
                  <a:pt x="16976" y="521"/>
                </a:lnTo>
                <a:lnTo>
                  <a:pt x="16953" y="521"/>
                </a:lnTo>
                <a:lnTo>
                  <a:pt x="16931" y="521"/>
                </a:lnTo>
                <a:lnTo>
                  <a:pt x="16267" y="484"/>
                </a:lnTo>
                <a:lnTo>
                  <a:pt x="15637" y="428"/>
                </a:lnTo>
                <a:lnTo>
                  <a:pt x="15063" y="353"/>
                </a:lnTo>
                <a:lnTo>
                  <a:pt x="14523" y="279"/>
                </a:lnTo>
                <a:lnTo>
                  <a:pt x="14040" y="167"/>
                </a:lnTo>
                <a:lnTo>
                  <a:pt x="13635" y="93"/>
                </a:lnTo>
                <a:lnTo>
                  <a:pt x="13331" y="18"/>
                </a:lnTo>
                <a:lnTo>
                  <a:pt x="13117" y="18"/>
                </a:lnTo>
                <a:lnTo>
                  <a:pt x="12982" y="18"/>
                </a:lnTo>
                <a:lnTo>
                  <a:pt x="12858" y="130"/>
                </a:lnTo>
                <a:lnTo>
                  <a:pt x="12723" y="279"/>
                </a:lnTo>
                <a:lnTo>
                  <a:pt x="12622" y="446"/>
                </a:lnTo>
                <a:lnTo>
                  <a:pt x="12510" y="670"/>
                </a:lnTo>
                <a:lnTo>
                  <a:pt x="12419" y="912"/>
                </a:lnTo>
                <a:lnTo>
                  <a:pt x="12363" y="1210"/>
                </a:lnTo>
                <a:lnTo>
                  <a:pt x="12318" y="1526"/>
                </a:lnTo>
                <a:lnTo>
                  <a:pt x="12273" y="1843"/>
                </a:lnTo>
                <a:lnTo>
                  <a:pt x="12251" y="2215"/>
                </a:lnTo>
                <a:lnTo>
                  <a:pt x="12273" y="2532"/>
                </a:lnTo>
                <a:lnTo>
                  <a:pt x="12318" y="2886"/>
                </a:lnTo>
                <a:lnTo>
                  <a:pt x="12386" y="3240"/>
                </a:lnTo>
                <a:lnTo>
                  <a:pt x="12464" y="3556"/>
                </a:lnTo>
                <a:lnTo>
                  <a:pt x="12577" y="3891"/>
                </a:lnTo>
                <a:lnTo>
                  <a:pt x="12746" y="4171"/>
                </a:lnTo>
                <a:lnTo>
                  <a:pt x="12926" y="4487"/>
                </a:lnTo>
                <a:lnTo>
                  <a:pt x="13050" y="4860"/>
                </a:lnTo>
                <a:lnTo>
                  <a:pt x="13162" y="5251"/>
                </a:lnTo>
                <a:lnTo>
                  <a:pt x="13218" y="5604"/>
                </a:lnTo>
                <a:lnTo>
                  <a:pt x="13263" y="5995"/>
                </a:lnTo>
                <a:lnTo>
                  <a:pt x="13241" y="6386"/>
                </a:lnTo>
                <a:lnTo>
                  <a:pt x="13218" y="6740"/>
                </a:lnTo>
                <a:lnTo>
                  <a:pt x="13139" y="7094"/>
                </a:lnTo>
                <a:lnTo>
                  <a:pt x="13050" y="7429"/>
                </a:lnTo>
                <a:lnTo>
                  <a:pt x="12903" y="7746"/>
                </a:lnTo>
                <a:lnTo>
                  <a:pt x="12723" y="8025"/>
                </a:lnTo>
                <a:lnTo>
                  <a:pt x="12532" y="8286"/>
                </a:lnTo>
                <a:lnTo>
                  <a:pt x="12318" y="8491"/>
                </a:lnTo>
                <a:lnTo>
                  <a:pt x="12060" y="8677"/>
                </a:lnTo>
                <a:lnTo>
                  <a:pt x="11756" y="8788"/>
                </a:lnTo>
                <a:lnTo>
                  <a:pt x="11452" y="8826"/>
                </a:lnTo>
                <a:lnTo>
                  <a:pt x="11283" y="8826"/>
                </a:lnTo>
                <a:lnTo>
                  <a:pt x="11126" y="8826"/>
                </a:lnTo>
                <a:lnTo>
                  <a:pt x="11002" y="8788"/>
                </a:lnTo>
                <a:lnTo>
                  <a:pt x="10845" y="8714"/>
                </a:lnTo>
                <a:lnTo>
                  <a:pt x="10721" y="8640"/>
                </a:lnTo>
                <a:lnTo>
                  <a:pt x="10608" y="8565"/>
                </a:lnTo>
                <a:lnTo>
                  <a:pt x="10485" y="8453"/>
                </a:lnTo>
                <a:lnTo>
                  <a:pt x="10372" y="8323"/>
                </a:lnTo>
                <a:lnTo>
                  <a:pt x="10181" y="8062"/>
                </a:lnTo>
                <a:lnTo>
                  <a:pt x="10035" y="7746"/>
                </a:lnTo>
                <a:lnTo>
                  <a:pt x="9900" y="7392"/>
                </a:lnTo>
                <a:lnTo>
                  <a:pt x="9787" y="7001"/>
                </a:lnTo>
                <a:lnTo>
                  <a:pt x="9731" y="6610"/>
                </a:lnTo>
                <a:lnTo>
                  <a:pt x="9686" y="6219"/>
                </a:lnTo>
                <a:lnTo>
                  <a:pt x="9663" y="5772"/>
                </a:lnTo>
                <a:lnTo>
                  <a:pt x="9686" y="5381"/>
                </a:lnTo>
                <a:lnTo>
                  <a:pt x="9753" y="4990"/>
                </a:lnTo>
                <a:lnTo>
                  <a:pt x="9832" y="4636"/>
                </a:lnTo>
                <a:lnTo>
                  <a:pt x="9945" y="4320"/>
                </a:lnTo>
                <a:lnTo>
                  <a:pt x="10068" y="4022"/>
                </a:lnTo>
                <a:lnTo>
                  <a:pt x="10203" y="3817"/>
                </a:lnTo>
                <a:lnTo>
                  <a:pt x="10316" y="3593"/>
                </a:lnTo>
                <a:lnTo>
                  <a:pt x="10395" y="3351"/>
                </a:lnTo>
                <a:lnTo>
                  <a:pt x="10462" y="3109"/>
                </a:lnTo>
                <a:lnTo>
                  <a:pt x="10507" y="2848"/>
                </a:lnTo>
                <a:lnTo>
                  <a:pt x="10530" y="2606"/>
                </a:lnTo>
                <a:lnTo>
                  <a:pt x="10507" y="2346"/>
                </a:lnTo>
                <a:lnTo>
                  <a:pt x="10462" y="2141"/>
                </a:lnTo>
                <a:lnTo>
                  <a:pt x="10395" y="1880"/>
                </a:lnTo>
                <a:lnTo>
                  <a:pt x="10293" y="1638"/>
                </a:lnTo>
                <a:lnTo>
                  <a:pt x="10158" y="1415"/>
                </a:lnTo>
                <a:lnTo>
                  <a:pt x="9967" y="1210"/>
                </a:lnTo>
                <a:lnTo>
                  <a:pt x="9753" y="986"/>
                </a:lnTo>
                <a:lnTo>
                  <a:pt x="9495" y="819"/>
                </a:lnTo>
                <a:lnTo>
                  <a:pt x="9191" y="670"/>
                </a:lnTo>
                <a:lnTo>
                  <a:pt x="8842" y="521"/>
                </a:lnTo>
                <a:lnTo>
                  <a:pt x="8471" y="446"/>
                </a:lnTo>
                <a:lnTo>
                  <a:pt x="7998" y="428"/>
                </a:lnTo>
                <a:lnTo>
                  <a:pt x="7413" y="428"/>
                </a:lnTo>
                <a:lnTo>
                  <a:pt x="6817" y="446"/>
                </a:lnTo>
                <a:lnTo>
                  <a:pt x="6187" y="521"/>
                </a:lnTo>
                <a:lnTo>
                  <a:pt x="5602" y="633"/>
                </a:lnTo>
                <a:lnTo>
                  <a:pt x="5107" y="744"/>
                </a:lnTo>
                <a:lnTo>
                  <a:pt x="4725" y="856"/>
                </a:lnTo>
                <a:lnTo>
                  <a:pt x="4848" y="1564"/>
                </a:lnTo>
                <a:lnTo>
                  <a:pt x="5028" y="2495"/>
                </a:lnTo>
                <a:lnTo>
                  <a:pt x="5175" y="3556"/>
                </a:lnTo>
                <a:lnTo>
                  <a:pt x="5298" y="4673"/>
                </a:lnTo>
                <a:lnTo>
                  <a:pt x="5343" y="5213"/>
                </a:lnTo>
                <a:lnTo>
                  <a:pt x="5388" y="5753"/>
                </a:lnTo>
                <a:lnTo>
                  <a:pt x="5411" y="6275"/>
                </a:lnTo>
                <a:lnTo>
                  <a:pt x="5411" y="6740"/>
                </a:lnTo>
                <a:lnTo>
                  <a:pt x="5366" y="7168"/>
                </a:lnTo>
                <a:lnTo>
                  <a:pt x="5321" y="7541"/>
                </a:lnTo>
                <a:lnTo>
                  <a:pt x="5287" y="7708"/>
                </a:lnTo>
                <a:lnTo>
                  <a:pt x="5242" y="7857"/>
                </a:lnTo>
                <a:lnTo>
                  <a:pt x="5197" y="7969"/>
                </a:lnTo>
                <a:lnTo>
                  <a:pt x="5130" y="8062"/>
                </a:lnTo>
                <a:lnTo>
                  <a:pt x="5006" y="8248"/>
                </a:lnTo>
                <a:lnTo>
                  <a:pt x="4848" y="8397"/>
                </a:lnTo>
                <a:lnTo>
                  <a:pt x="4725" y="8528"/>
                </a:lnTo>
                <a:lnTo>
                  <a:pt x="4567" y="8640"/>
                </a:lnTo>
                <a:lnTo>
                  <a:pt x="4421" y="8714"/>
                </a:lnTo>
                <a:lnTo>
                  <a:pt x="4263" y="8751"/>
                </a:lnTo>
                <a:lnTo>
                  <a:pt x="4095" y="8788"/>
                </a:lnTo>
                <a:lnTo>
                  <a:pt x="3948" y="8788"/>
                </a:lnTo>
                <a:lnTo>
                  <a:pt x="3791" y="8751"/>
                </a:lnTo>
                <a:lnTo>
                  <a:pt x="3667" y="8714"/>
                </a:lnTo>
                <a:lnTo>
                  <a:pt x="3510" y="8677"/>
                </a:lnTo>
                <a:lnTo>
                  <a:pt x="3386" y="8602"/>
                </a:lnTo>
                <a:lnTo>
                  <a:pt x="3251" y="8491"/>
                </a:lnTo>
                <a:lnTo>
                  <a:pt x="3127" y="8360"/>
                </a:lnTo>
                <a:lnTo>
                  <a:pt x="3015" y="8248"/>
                </a:lnTo>
                <a:lnTo>
                  <a:pt x="2925" y="8062"/>
                </a:lnTo>
                <a:lnTo>
                  <a:pt x="2778" y="7857"/>
                </a:lnTo>
                <a:lnTo>
                  <a:pt x="2610" y="7671"/>
                </a:lnTo>
                <a:lnTo>
                  <a:pt x="2407" y="7541"/>
                </a:lnTo>
                <a:lnTo>
                  <a:pt x="2171" y="7466"/>
                </a:lnTo>
                <a:lnTo>
                  <a:pt x="1957" y="7429"/>
                </a:lnTo>
                <a:lnTo>
                  <a:pt x="1698" y="7429"/>
                </a:lnTo>
                <a:lnTo>
                  <a:pt x="1462" y="7466"/>
                </a:lnTo>
                <a:lnTo>
                  <a:pt x="1226" y="7559"/>
                </a:lnTo>
                <a:lnTo>
                  <a:pt x="989" y="7708"/>
                </a:lnTo>
                <a:lnTo>
                  <a:pt x="776" y="7932"/>
                </a:lnTo>
                <a:lnTo>
                  <a:pt x="551" y="8211"/>
                </a:lnTo>
                <a:lnTo>
                  <a:pt x="382" y="8528"/>
                </a:lnTo>
                <a:lnTo>
                  <a:pt x="315" y="8714"/>
                </a:lnTo>
                <a:lnTo>
                  <a:pt x="236" y="8919"/>
                </a:lnTo>
                <a:lnTo>
                  <a:pt x="191" y="9142"/>
                </a:lnTo>
                <a:lnTo>
                  <a:pt x="123" y="9347"/>
                </a:lnTo>
                <a:lnTo>
                  <a:pt x="78" y="9608"/>
                </a:lnTo>
                <a:lnTo>
                  <a:pt x="56" y="9887"/>
                </a:lnTo>
                <a:lnTo>
                  <a:pt x="33" y="10185"/>
                </a:lnTo>
                <a:lnTo>
                  <a:pt x="33" y="10464"/>
                </a:lnTo>
                <a:lnTo>
                  <a:pt x="33" y="10706"/>
                </a:lnTo>
                <a:lnTo>
                  <a:pt x="56" y="10967"/>
                </a:lnTo>
                <a:lnTo>
                  <a:pt x="78" y="11172"/>
                </a:lnTo>
                <a:lnTo>
                  <a:pt x="123" y="11395"/>
                </a:lnTo>
                <a:lnTo>
                  <a:pt x="168" y="11600"/>
                </a:lnTo>
                <a:lnTo>
                  <a:pt x="236" y="11786"/>
                </a:lnTo>
                <a:lnTo>
                  <a:pt x="292" y="11973"/>
                </a:lnTo>
                <a:lnTo>
                  <a:pt x="382" y="12140"/>
                </a:lnTo>
                <a:lnTo>
                  <a:pt x="540" y="12419"/>
                </a:lnTo>
                <a:lnTo>
                  <a:pt x="731" y="12680"/>
                </a:lnTo>
                <a:lnTo>
                  <a:pt x="944" y="12866"/>
                </a:lnTo>
                <a:lnTo>
                  <a:pt x="1158" y="12997"/>
                </a:lnTo>
                <a:lnTo>
                  <a:pt x="1395" y="13108"/>
                </a:lnTo>
                <a:lnTo>
                  <a:pt x="1608" y="13183"/>
                </a:lnTo>
                <a:lnTo>
                  <a:pt x="1856" y="13183"/>
                </a:lnTo>
                <a:lnTo>
                  <a:pt x="2070" y="13146"/>
                </a:lnTo>
                <a:lnTo>
                  <a:pt x="2261" y="13071"/>
                </a:lnTo>
                <a:lnTo>
                  <a:pt x="2430" y="12960"/>
                </a:lnTo>
                <a:lnTo>
                  <a:pt x="2587" y="12792"/>
                </a:lnTo>
                <a:lnTo>
                  <a:pt x="2688" y="12606"/>
                </a:lnTo>
                <a:lnTo>
                  <a:pt x="2801" y="12419"/>
                </a:lnTo>
                <a:lnTo>
                  <a:pt x="2925" y="12289"/>
                </a:lnTo>
                <a:lnTo>
                  <a:pt x="3082" y="12177"/>
                </a:lnTo>
                <a:lnTo>
                  <a:pt x="3228" y="12103"/>
                </a:lnTo>
                <a:lnTo>
                  <a:pt x="3408" y="12103"/>
                </a:lnTo>
                <a:lnTo>
                  <a:pt x="3577" y="12103"/>
                </a:lnTo>
                <a:lnTo>
                  <a:pt x="3723" y="12177"/>
                </a:lnTo>
                <a:lnTo>
                  <a:pt x="3903" y="12252"/>
                </a:lnTo>
                <a:lnTo>
                  <a:pt x="4072" y="12364"/>
                </a:lnTo>
                <a:lnTo>
                  <a:pt x="4230" y="12494"/>
                </a:lnTo>
                <a:lnTo>
                  <a:pt x="4353" y="12643"/>
                </a:lnTo>
                <a:lnTo>
                  <a:pt x="4488" y="12829"/>
                </a:lnTo>
                <a:lnTo>
                  <a:pt x="4567" y="13034"/>
                </a:lnTo>
                <a:lnTo>
                  <a:pt x="4657" y="13257"/>
                </a:lnTo>
                <a:lnTo>
                  <a:pt x="4702" y="13462"/>
                </a:lnTo>
                <a:lnTo>
                  <a:pt x="4725" y="13686"/>
                </a:lnTo>
                <a:lnTo>
                  <a:pt x="4702" y="14282"/>
                </a:lnTo>
                <a:lnTo>
                  <a:pt x="4657" y="15045"/>
                </a:lnTo>
                <a:lnTo>
                  <a:pt x="4612" y="15976"/>
                </a:lnTo>
                <a:lnTo>
                  <a:pt x="4590" y="16926"/>
                </a:lnTo>
                <a:lnTo>
                  <a:pt x="4567" y="17968"/>
                </a:lnTo>
                <a:lnTo>
                  <a:pt x="4567" y="19011"/>
                </a:lnTo>
                <a:lnTo>
                  <a:pt x="4590" y="19514"/>
                </a:lnTo>
                <a:lnTo>
                  <a:pt x="4612" y="19980"/>
                </a:lnTo>
                <a:lnTo>
                  <a:pt x="4657" y="20426"/>
                </a:lnTo>
                <a:lnTo>
                  <a:pt x="4725" y="20836"/>
                </a:lnTo>
                <a:lnTo>
                  <a:pt x="4848" y="20929"/>
                </a:lnTo>
                <a:lnTo>
                  <a:pt x="5040" y="21004"/>
                </a:lnTo>
                <a:lnTo>
                  <a:pt x="5265" y="21078"/>
                </a:lnTo>
                <a:lnTo>
                  <a:pt x="5478" y="21115"/>
                </a:lnTo>
                <a:lnTo>
                  <a:pt x="6041" y="21115"/>
                </a:lnTo>
                <a:lnTo>
                  <a:pt x="6637" y="21078"/>
                </a:lnTo>
                <a:lnTo>
                  <a:pt x="7312" y="21004"/>
                </a:lnTo>
                <a:lnTo>
                  <a:pt x="7998" y="20929"/>
                </a:lnTo>
                <a:lnTo>
                  <a:pt x="8696" y="20855"/>
                </a:lnTo>
                <a:lnTo>
                  <a:pt x="9360" y="20836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31" name="Puzzle3"/>
          <p:cNvSpPr>
            <a:spLocks noEditPoints="1" noChangeArrowheads="1"/>
          </p:cNvSpPr>
          <p:nvPr/>
        </p:nvSpPr>
        <p:spPr bwMode="auto">
          <a:xfrm>
            <a:off x="4630586" y="3766803"/>
            <a:ext cx="1012316" cy="1221887"/>
          </a:xfrm>
          <a:custGeom>
            <a:avLst/>
            <a:gdLst>
              <a:gd name="T0" fmla="*/ 10391 w 21600"/>
              <a:gd name="T1" fmla="*/ 15806 h 21600"/>
              <a:gd name="T2" fmla="*/ 20551 w 21600"/>
              <a:gd name="T3" fmla="*/ 21088 h 21600"/>
              <a:gd name="T4" fmla="*/ 13180 w 21600"/>
              <a:gd name="T5" fmla="*/ 13801 h 21600"/>
              <a:gd name="T6" fmla="*/ 20551 w 21600"/>
              <a:gd name="T7" fmla="*/ 7025 h 21600"/>
              <a:gd name="T8" fmla="*/ 10500 w 21600"/>
              <a:gd name="T9" fmla="*/ 52 h 21600"/>
              <a:gd name="T10" fmla="*/ 692 w 21600"/>
              <a:gd name="T11" fmla="*/ 6802 h 21600"/>
              <a:gd name="T12" fmla="*/ 8064 w 21600"/>
              <a:gd name="T13" fmla="*/ 13526 h 21600"/>
              <a:gd name="T14" fmla="*/ 692 w 21600"/>
              <a:gd name="T15" fmla="*/ 21088 h 21600"/>
              <a:gd name="T16" fmla="*/ 2273 w 21600"/>
              <a:gd name="T17" fmla="*/ 7719 h 21600"/>
              <a:gd name="T18" fmla="*/ 19149 w 21600"/>
              <a:gd name="T19" fmla="*/ 20237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6625" y="20892"/>
                </a:moveTo>
                <a:lnTo>
                  <a:pt x="7105" y="21023"/>
                </a:lnTo>
                <a:lnTo>
                  <a:pt x="7513" y="21088"/>
                </a:lnTo>
                <a:lnTo>
                  <a:pt x="7922" y="21115"/>
                </a:lnTo>
                <a:lnTo>
                  <a:pt x="8242" y="21115"/>
                </a:lnTo>
                <a:lnTo>
                  <a:pt x="8544" y="21062"/>
                </a:lnTo>
                <a:lnTo>
                  <a:pt x="8810" y="20997"/>
                </a:lnTo>
                <a:lnTo>
                  <a:pt x="9023" y="20892"/>
                </a:lnTo>
                <a:lnTo>
                  <a:pt x="9148" y="20761"/>
                </a:lnTo>
                <a:lnTo>
                  <a:pt x="9290" y="20616"/>
                </a:lnTo>
                <a:lnTo>
                  <a:pt x="9361" y="20459"/>
                </a:lnTo>
                <a:lnTo>
                  <a:pt x="9396" y="20289"/>
                </a:lnTo>
                <a:lnTo>
                  <a:pt x="9396" y="20092"/>
                </a:lnTo>
                <a:lnTo>
                  <a:pt x="9325" y="19909"/>
                </a:lnTo>
                <a:lnTo>
                  <a:pt x="9219" y="19738"/>
                </a:lnTo>
                <a:lnTo>
                  <a:pt x="9094" y="19555"/>
                </a:lnTo>
                <a:lnTo>
                  <a:pt x="8917" y="19384"/>
                </a:lnTo>
                <a:lnTo>
                  <a:pt x="8650" y="19162"/>
                </a:lnTo>
                <a:lnTo>
                  <a:pt x="8437" y="18900"/>
                </a:lnTo>
                <a:lnTo>
                  <a:pt x="8277" y="18624"/>
                </a:lnTo>
                <a:lnTo>
                  <a:pt x="8135" y="18349"/>
                </a:lnTo>
                <a:lnTo>
                  <a:pt x="8028" y="18048"/>
                </a:lnTo>
                <a:lnTo>
                  <a:pt x="7993" y="17746"/>
                </a:lnTo>
                <a:lnTo>
                  <a:pt x="7993" y="17471"/>
                </a:lnTo>
                <a:lnTo>
                  <a:pt x="8028" y="17169"/>
                </a:lnTo>
                <a:lnTo>
                  <a:pt x="8135" y="16920"/>
                </a:lnTo>
                <a:lnTo>
                  <a:pt x="8277" y="16671"/>
                </a:lnTo>
                <a:lnTo>
                  <a:pt x="8366" y="16540"/>
                </a:lnTo>
                <a:lnTo>
                  <a:pt x="8473" y="16409"/>
                </a:lnTo>
                <a:lnTo>
                  <a:pt x="8615" y="16317"/>
                </a:lnTo>
                <a:lnTo>
                  <a:pt x="8739" y="16213"/>
                </a:lnTo>
                <a:lnTo>
                  <a:pt x="8881" y="16134"/>
                </a:lnTo>
                <a:lnTo>
                  <a:pt x="9059" y="16055"/>
                </a:lnTo>
                <a:lnTo>
                  <a:pt x="9254" y="15990"/>
                </a:lnTo>
                <a:lnTo>
                  <a:pt x="9432" y="15911"/>
                </a:lnTo>
                <a:lnTo>
                  <a:pt x="9663" y="15885"/>
                </a:lnTo>
                <a:lnTo>
                  <a:pt x="9876" y="15833"/>
                </a:lnTo>
                <a:lnTo>
                  <a:pt x="10142" y="15806"/>
                </a:lnTo>
                <a:lnTo>
                  <a:pt x="10391" y="15806"/>
                </a:lnTo>
                <a:lnTo>
                  <a:pt x="10728" y="15806"/>
                </a:lnTo>
                <a:lnTo>
                  <a:pt x="10995" y="15806"/>
                </a:lnTo>
                <a:lnTo>
                  <a:pt x="11279" y="15833"/>
                </a:lnTo>
                <a:lnTo>
                  <a:pt x="11546" y="15885"/>
                </a:lnTo>
                <a:lnTo>
                  <a:pt x="11776" y="15937"/>
                </a:lnTo>
                <a:lnTo>
                  <a:pt x="12025" y="15990"/>
                </a:lnTo>
                <a:lnTo>
                  <a:pt x="12221" y="16055"/>
                </a:lnTo>
                <a:lnTo>
                  <a:pt x="12434" y="16134"/>
                </a:lnTo>
                <a:lnTo>
                  <a:pt x="12611" y="16213"/>
                </a:lnTo>
                <a:lnTo>
                  <a:pt x="12771" y="16317"/>
                </a:lnTo>
                <a:lnTo>
                  <a:pt x="12913" y="16409"/>
                </a:lnTo>
                <a:lnTo>
                  <a:pt x="13038" y="16514"/>
                </a:lnTo>
                <a:lnTo>
                  <a:pt x="13251" y="16737"/>
                </a:lnTo>
                <a:lnTo>
                  <a:pt x="13428" y="16986"/>
                </a:lnTo>
                <a:lnTo>
                  <a:pt x="13517" y="17248"/>
                </a:lnTo>
                <a:lnTo>
                  <a:pt x="13588" y="17523"/>
                </a:lnTo>
                <a:lnTo>
                  <a:pt x="13588" y="17799"/>
                </a:lnTo>
                <a:lnTo>
                  <a:pt x="13517" y="18074"/>
                </a:lnTo>
                <a:lnTo>
                  <a:pt x="13428" y="18323"/>
                </a:lnTo>
                <a:lnTo>
                  <a:pt x="13286" y="18572"/>
                </a:lnTo>
                <a:lnTo>
                  <a:pt x="13109" y="18808"/>
                </a:lnTo>
                <a:lnTo>
                  <a:pt x="12878" y="19031"/>
                </a:lnTo>
                <a:lnTo>
                  <a:pt x="12434" y="19411"/>
                </a:lnTo>
                <a:lnTo>
                  <a:pt x="12132" y="19738"/>
                </a:lnTo>
                <a:lnTo>
                  <a:pt x="12025" y="19856"/>
                </a:lnTo>
                <a:lnTo>
                  <a:pt x="11919" y="20014"/>
                </a:lnTo>
                <a:lnTo>
                  <a:pt x="11883" y="20132"/>
                </a:lnTo>
                <a:lnTo>
                  <a:pt x="11883" y="20263"/>
                </a:lnTo>
                <a:lnTo>
                  <a:pt x="11883" y="20394"/>
                </a:lnTo>
                <a:lnTo>
                  <a:pt x="11954" y="20485"/>
                </a:lnTo>
                <a:lnTo>
                  <a:pt x="12061" y="20590"/>
                </a:lnTo>
                <a:lnTo>
                  <a:pt x="12185" y="20695"/>
                </a:lnTo>
                <a:lnTo>
                  <a:pt x="12327" y="20787"/>
                </a:lnTo>
                <a:lnTo>
                  <a:pt x="12540" y="20892"/>
                </a:lnTo>
                <a:lnTo>
                  <a:pt x="12771" y="20997"/>
                </a:lnTo>
                <a:lnTo>
                  <a:pt x="13073" y="21088"/>
                </a:lnTo>
                <a:lnTo>
                  <a:pt x="13428" y="21193"/>
                </a:lnTo>
                <a:lnTo>
                  <a:pt x="13873" y="21298"/>
                </a:lnTo>
                <a:lnTo>
                  <a:pt x="14317" y="21390"/>
                </a:lnTo>
                <a:lnTo>
                  <a:pt x="14778" y="21468"/>
                </a:lnTo>
                <a:lnTo>
                  <a:pt x="15294" y="21547"/>
                </a:lnTo>
                <a:lnTo>
                  <a:pt x="15809" y="21600"/>
                </a:lnTo>
                <a:lnTo>
                  <a:pt x="16359" y="21652"/>
                </a:lnTo>
                <a:lnTo>
                  <a:pt x="16875" y="21678"/>
                </a:lnTo>
                <a:lnTo>
                  <a:pt x="17407" y="21678"/>
                </a:lnTo>
                <a:lnTo>
                  <a:pt x="17958" y="21678"/>
                </a:lnTo>
                <a:lnTo>
                  <a:pt x="18473" y="21652"/>
                </a:lnTo>
                <a:lnTo>
                  <a:pt x="18953" y="21573"/>
                </a:lnTo>
                <a:lnTo>
                  <a:pt x="19397" y="21495"/>
                </a:lnTo>
                <a:lnTo>
                  <a:pt x="19841" y="21390"/>
                </a:lnTo>
                <a:lnTo>
                  <a:pt x="20214" y="21272"/>
                </a:lnTo>
                <a:lnTo>
                  <a:pt x="20551" y="21088"/>
                </a:lnTo>
                <a:lnTo>
                  <a:pt x="20480" y="20787"/>
                </a:lnTo>
                <a:lnTo>
                  <a:pt x="20409" y="20485"/>
                </a:lnTo>
                <a:lnTo>
                  <a:pt x="20356" y="20158"/>
                </a:lnTo>
                <a:lnTo>
                  <a:pt x="20356" y="19804"/>
                </a:lnTo>
                <a:lnTo>
                  <a:pt x="20321" y="19083"/>
                </a:lnTo>
                <a:lnTo>
                  <a:pt x="20356" y="18349"/>
                </a:lnTo>
                <a:lnTo>
                  <a:pt x="20409" y="17641"/>
                </a:lnTo>
                <a:lnTo>
                  <a:pt x="20480" y="17012"/>
                </a:lnTo>
                <a:lnTo>
                  <a:pt x="20551" y="16488"/>
                </a:lnTo>
                <a:lnTo>
                  <a:pt x="20551" y="16055"/>
                </a:lnTo>
                <a:lnTo>
                  <a:pt x="20551" y="15911"/>
                </a:lnTo>
                <a:lnTo>
                  <a:pt x="20445" y="15754"/>
                </a:lnTo>
                <a:lnTo>
                  <a:pt x="20356" y="15610"/>
                </a:lnTo>
                <a:lnTo>
                  <a:pt x="20178" y="15452"/>
                </a:lnTo>
                <a:lnTo>
                  <a:pt x="20001" y="15334"/>
                </a:lnTo>
                <a:lnTo>
                  <a:pt x="19770" y="15230"/>
                </a:lnTo>
                <a:lnTo>
                  <a:pt x="19521" y="15125"/>
                </a:lnTo>
                <a:lnTo>
                  <a:pt x="19290" y="15059"/>
                </a:lnTo>
                <a:lnTo>
                  <a:pt x="19024" y="15007"/>
                </a:lnTo>
                <a:lnTo>
                  <a:pt x="18740" y="14954"/>
                </a:lnTo>
                <a:lnTo>
                  <a:pt x="18509" y="14954"/>
                </a:lnTo>
                <a:lnTo>
                  <a:pt x="18225" y="14954"/>
                </a:lnTo>
                <a:lnTo>
                  <a:pt x="17994" y="15007"/>
                </a:lnTo>
                <a:lnTo>
                  <a:pt x="17763" y="15085"/>
                </a:lnTo>
                <a:lnTo>
                  <a:pt x="17550" y="15177"/>
                </a:lnTo>
                <a:lnTo>
                  <a:pt x="17372" y="15308"/>
                </a:lnTo>
                <a:lnTo>
                  <a:pt x="17176" y="15426"/>
                </a:lnTo>
                <a:lnTo>
                  <a:pt x="16928" y="15557"/>
                </a:lnTo>
                <a:lnTo>
                  <a:pt x="16661" y="15636"/>
                </a:lnTo>
                <a:lnTo>
                  <a:pt x="16359" y="15688"/>
                </a:lnTo>
                <a:lnTo>
                  <a:pt x="16022" y="15715"/>
                </a:lnTo>
                <a:lnTo>
                  <a:pt x="15667" y="15688"/>
                </a:lnTo>
                <a:lnTo>
                  <a:pt x="15294" y="15662"/>
                </a:lnTo>
                <a:lnTo>
                  <a:pt x="14956" y="15583"/>
                </a:lnTo>
                <a:lnTo>
                  <a:pt x="14619" y="15479"/>
                </a:lnTo>
                <a:lnTo>
                  <a:pt x="14281" y="15334"/>
                </a:lnTo>
                <a:lnTo>
                  <a:pt x="13961" y="15177"/>
                </a:lnTo>
                <a:lnTo>
                  <a:pt x="13695" y="14981"/>
                </a:lnTo>
                <a:lnTo>
                  <a:pt x="13588" y="14850"/>
                </a:lnTo>
                <a:lnTo>
                  <a:pt x="13482" y="14732"/>
                </a:lnTo>
                <a:lnTo>
                  <a:pt x="13393" y="14600"/>
                </a:lnTo>
                <a:lnTo>
                  <a:pt x="13322" y="14456"/>
                </a:lnTo>
                <a:lnTo>
                  <a:pt x="13251" y="14299"/>
                </a:lnTo>
                <a:lnTo>
                  <a:pt x="13215" y="14155"/>
                </a:lnTo>
                <a:lnTo>
                  <a:pt x="13180" y="13971"/>
                </a:lnTo>
                <a:lnTo>
                  <a:pt x="13180" y="13801"/>
                </a:lnTo>
                <a:lnTo>
                  <a:pt x="13180" y="13591"/>
                </a:lnTo>
                <a:lnTo>
                  <a:pt x="13215" y="13395"/>
                </a:lnTo>
                <a:lnTo>
                  <a:pt x="13251" y="13198"/>
                </a:lnTo>
                <a:lnTo>
                  <a:pt x="13322" y="13015"/>
                </a:lnTo>
                <a:lnTo>
                  <a:pt x="13393" y="12870"/>
                </a:lnTo>
                <a:lnTo>
                  <a:pt x="13482" y="12713"/>
                </a:lnTo>
                <a:lnTo>
                  <a:pt x="13588" y="12569"/>
                </a:lnTo>
                <a:lnTo>
                  <a:pt x="13730" y="12438"/>
                </a:lnTo>
                <a:lnTo>
                  <a:pt x="13997" y="12215"/>
                </a:lnTo>
                <a:lnTo>
                  <a:pt x="14334" y="12005"/>
                </a:lnTo>
                <a:lnTo>
                  <a:pt x="14690" y="11861"/>
                </a:lnTo>
                <a:lnTo>
                  <a:pt x="15063" y="11756"/>
                </a:lnTo>
                <a:lnTo>
                  <a:pt x="15436" y="11678"/>
                </a:lnTo>
                <a:lnTo>
                  <a:pt x="15809" y="11638"/>
                </a:lnTo>
                <a:lnTo>
                  <a:pt x="16182" y="11638"/>
                </a:lnTo>
                <a:lnTo>
                  <a:pt x="16555" y="11678"/>
                </a:lnTo>
                <a:lnTo>
                  <a:pt x="16910" y="11730"/>
                </a:lnTo>
                <a:lnTo>
                  <a:pt x="17248" y="11835"/>
                </a:lnTo>
                <a:lnTo>
                  <a:pt x="17514" y="11966"/>
                </a:lnTo>
                <a:lnTo>
                  <a:pt x="17763" y="12110"/>
                </a:lnTo>
                <a:lnTo>
                  <a:pt x="17887" y="12215"/>
                </a:lnTo>
                <a:lnTo>
                  <a:pt x="18065" y="12307"/>
                </a:lnTo>
                <a:lnTo>
                  <a:pt x="18260" y="12412"/>
                </a:lnTo>
                <a:lnTo>
                  <a:pt x="18438" y="12464"/>
                </a:lnTo>
                <a:lnTo>
                  <a:pt x="18669" y="12543"/>
                </a:lnTo>
                <a:lnTo>
                  <a:pt x="18882" y="12569"/>
                </a:lnTo>
                <a:lnTo>
                  <a:pt x="19113" y="12595"/>
                </a:lnTo>
                <a:lnTo>
                  <a:pt x="19361" y="12608"/>
                </a:lnTo>
                <a:lnTo>
                  <a:pt x="19592" y="12608"/>
                </a:lnTo>
                <a:lnTo>
                  <a:pt x="19841" y="12595"/>
                </a:lnTo>
                <a:lnTo>
                  <a:pt x="20072" y="12543"/>
                </a:lnTo>
                <a:lnTo>
                  <a:pt x="20321" y="12490"/>
                </a:lnTo>
                <a:lnTo>
                  <a:pt x="20551" y="12438"/>
                </a:lnTo>
                <a:lnTo>
                  <a:pt x="20800" y="12333"/>
                </a:lnTo>
                <a:lnTo>
                  <a:pt x="20996" y="12241"/>
                </a:lnTo>
                <a:lnTo>
                  <a:pt x="21244" y="12110"/>
                </a:lnTo>
                <a:lnTo>
                  <a:pt x="21298" y="12032"/>
                </a:lnTo>
                <a:lnTo>
                  <a:pt x="21404" y="11966"/>
                </a:lnTo>
                <a:lnTo>
                  <a:pt x="21475" y="11861"/>
                </a:lnTo>
                <a:lnTo>
                  <a:pt x="21511" y="11730"/>
                </a:lnTo>
                <a:lnTo>
                  <a:pt x="21617" y="11481"/>
                </a:lnTo>
                <a:lnTo>
                  <a:pt x="21653" y="11180"/>
                </a:lnTo>
                <a:lnTo>
                  <a:pt x="21653" y="10826"/>
                </a:lnTo>
                <a:lnTo>
                  <a:pt x="21653" y="10472"/>
                </a:lnTo>
                <a:lnTo>
                  <a:pt x="21582" y="10092"/>
                </a:lnTo>
                <a:lnTo>
                  <a:pt x="21511" y="9725"/>
                </a:lnTo>
                <a:lnTo>
                  <a:pt x="21298" y="8912"/>
                </a:lnTo>
                <a:lnTo>
                  <a:pt x="21067" y="8191"/>
                </a:lnTo>
                <a:lnTo>
                  <a:pt x="20800" y="7536"/>
                </a:lnTo>
                <a:lnTo>
                  <a:pt x="20551" y="7025"/>
                </a:lnTo>
                <a:lnTo>
                  <a:pt x="20001" y="7103"/>
                </a:lnTo>
                <a:lnTo>
                  <a:pt x="19432" y="7156"/>
                </a:lnTo>
                <a:lnTo>
                  <a:pt x="18846" y="7208"/>
                </a:lnTo>
                <a:lnTo>
                  <a:pt x="18225" y="7208"/>
                </a:lnTo>
                <a:lnTo>
                  <a:pt x="17656" y="7208"/>
                </a:lnTo>
                <a:lnTo>
                  <a:pt x="17070" y="7182"/>
                </a:lnTo>
                <a:lnTo>
                  <a:pt x="16484" y="7156"/>
                </a:lnTo>
                <a:lnTo>
                  <a:pt x="15986" y="7103"/>
                </a:lnTo>
                <a:lnTo>
                  <a:pt x="14992" y="6999"/>
                </a:lnTo>
                <a:lnTo>
                  <a:pt x="14210" y="6907"/>
                </a:lnTo>
                <a:lnTo>
                  <a:pt x="13695" y="6828"/>
                </a:lnTo>
                <a:lnTo>
                  <a:pt x="13517" y="6802"/>
                </a:lnTo>
                <a:lnTo>
                  <a:pt x="13073" y="6645"/>
                </a:lnTo>
                <a:lnTo>
                  <a:pt x="12700" y="6474"/>
                </a:lnTo>
                <a:lnTo>
                  <a:pt x="12363" y="6304"/>
                </a:lnTo>
                <a:lnTo>
                  <a:pt x="12132" y="6094"/>
                </a:lnTo>
                <a:lnTo>
                  <a:pt x="11919" y="5871"/>
                </a:lnTo>
                <a:lnTo>
                  <a:pt x="11776" y="5649"/>
                </a:lnTo>
                <a:lnTo>
                  <a:pt x="11688" y="5413"/>
                </a:lnTo>
                <a:lnTo>
                  <a:pt x="11617" y="5190"/>
                </a:lnTo>
                <a:lnTo>
                  <a:pt x="11617" y="4941"/>
                </a:lnTo>
                <a:lnTo>
                  <a:pt x="11652" y="4718"/>
                </a:lnTo>
                <a:lnTo>
                  <a:pt x="11723" y="4482"/>
                </a:lnTo>
                <a:lnTo>
                  <a:pt x="11812" y="4285"/>
                </a:lnTo>
                <a:lnTo>
                  <a:pt x="11919" y="4089"/>
                </a:lnTo>
                <a:lnTo>
                  <a:pt x="12096" y="3905"/>
                </a:lnTo>
                <a:lnTo>
                  <a:pt x="12292" y="3735"/>
                </a:lnTo>
                <a:lnTo>
                  <a:pt x="12505" y="3604"/>
                </a:lnTo>
                <a:lnTo>
                  <a:pt x="12700" y="3460"/>
                </a:lnTo>
                <a:lnTo>
                  <a:pt x="12878" y="3250"/>
                </a:lnTo>
                <a:lnTo>
                  <a:pt x="13038" y="3027"/>
                </a:lnTo>
                <a:lnTo>
                  <a:pt x="13180" y="2752"/>
                </a:lnTo>
                <a:lnTo>
                  <a:pt x="13286" y="2477"/>
                </a:lnTo>
                <a:lnTo>
                  <a:pt x="13322" y="2175"/>
                </a:lnTo>
                <a:lnTo>
                  <a:pt x="13357" y="1874"/>
                </a:lnTo>
                <a:lnTo>
                  <a:pt x="13286" y="1572"/>
                </a:lnTo>
                <a:lnTo>
                  <a:pt x="13180" y="1271"/>
                </a:lnTo>
                <a:lnTo>
                  <a:pt x="13038" y="983"/>
                </a:lnTo>
                <a:lnTo>
                  <a:pt x="12949" y="865"/>
                </a:lnTo>
                <a:lnTo>
                  <a:pt x="12807" y="733"/>
                </a:lnTo>
                <a:lnTo>
                  <a:pt x="12665" y="616"/>
                </a:lnTo>
                <a:lnTo>
                  <a:pt x="12505" y="511"/>
                </a:lnTo>
                <a:lnTo>
                  <a:pt x="12327" y="406"/>
                </a:lnTo>
                <a:lnTo>
                  <a:pt x="12132" y="314"/>
                </a:lnTo>
                <a:lnTo>
                  <a:pt x="11883" y="235"/>
                </a:lnTo>
                <a:lnTo>
                  <a:pt x="11652" y="183"/>
                </a:lnTo>
                <a:lnTo>
                  <a:pt x="11368" y="104"/>
                </a:lnTo>
                <a:lnTo>
                  <a:pt x="11101" y="78"/>
                </a:lnTo>
                <a:lnTo>
                  <a:pt x="10800" y="52"/>
                </a:lnTo>
                <a:lnTo>
                  <a:pt x="10444" y="52"/>
                </a:lnTo>
                <a:lnTo>
                  <a:pt x="10142" y="52"/>
                </a:lnTo>
                <a:lnTo>
                  <a:pt x="9840" y="78"/>
                </a:lnTo>
                <a:lnTo>
                  <a:pt x="9574" y="104"/>
                </a:lnTo>
                <a:lnTo>
                  <a:pt x="9325" y="157"/>
                </a:lnTo>
                <a:lnTo>
                  <a:pt x="9094" y="209"/>
                </a:lnTo>
                <a:lnTo>
                  <a:pt x="8846" y="262"/>
                </a:lnTo>
                <a:lnTo>
                  <a:pt x="8650" y="340"/>
                </a:lnTo>
                <a:lnTo>
                  <a:pt x="8437" y="432"/>
                </a:lnTo>
                <a:lnTo>
                  <a:pt x="8277" y="511"/>
                </a:lnTo>
                <a:lnTo>
                  <a:pt x="8100" y="616"/>
                </a:lnTo>
                <a:lnTo>
                  <a:pt x="7957" y="707"/>
                </a:lnTo>
                <a:lnTo>
                  <a:pt x="7833" y="838"/>
                </a:lnTo>
                <a:lnTo>
                  <a:pt x="7620" y="1061"/>
                </a:lnTo>
                <a:lnTo>
                  <a:pt x="7442" y="1336"/>
                </a:lnTo>
                <a:lnTo>
                  <a:pt x="7353" y="1599"/>
                </a:lnTo>
                <a:lnTo>
                  <a:pt x="7318" y="1900"/>
                </a:lnTo>
                <a:lnTo>
                  <a:pt x="7318" y="2175"/>
                </a:lnTo>
                <a:lnTo>
                  <a:pt x="7353" y="2450"/>
                </a:lnTo>
                <a:lnTo>
                  <a:pt x="7442" y="2726"/>
                </a:lnTo>
                <a:lnTo>
                  <a:pt x="7620" y="2975"/>
                </a:lnTo>
                <a:lnTo>
                  <a:pt x="7833" y="3198"/>
                </a:lnTo>
                <a:lnTo>
                  <a:pt x="8064" y="3433"/>
                </a:lnTo>
                <a:lnTo>
                  <a:pt x="8295" y="3630"/>
                </a:lnTo>
                <a:lnTo>
                  <a:pt x="8508" y="3853"/>
                </a:lnTo>
                <a:lnTo>
                  <a:pt x="8686" y="4089"/>
                </a:lnTo>
                <a:lnTo>
                  <a:pt x="8775" y="4312"/>
                </a:lnTo>
                <a:lnTo>
                  <a:pt x="8846" y="4561"/>
                </a:lnTo>
                <a:lnTo>
                  <a:pt x="8846" y="4810"/>
                </a:lnTo>
                <a:lnTo>
                  <a:pt x="8810" y="5059"/>
                </a:lnTo>
                <a:lnTo>
                  <a:pt x="8721" y="5295"/>
                </a:lnTo>
                <a:lnTo>
                  <a:pt x="8579" y="5544"/>
                </a:lnTo>
                <a:lnTo>
                  <a:pt x="8366" y="5766"/>
                </a:lnTo>
                <a:lnTo>
                  <a:pt x="8135" y="5976"/>
                </a:lnTo>
                <a:lnTo>
                  <a:pt x="7833" y="6199"/>
                </a:lnTo>
                <a:lnTo>
                  <a:pt x="7478" y="6369"/>
                </a:lnTo>
                <a:lnTo>
                  <a:pt x="7069" y="6527"/>
                </a:lnTo>
                <a:lnTo>
                  <a:pt x="6590" y="6671"/>
                </a:lnTo>
                <a:lnTo>
                  <a:pt x="6092" y="6802"/>
                </a:lnTo>
                <a:lnTo>
                  <a:pt x="5684" y="6802"/>
                </a:lnTo>
                <a:lnTo>
                  <a:pt x="5133" y="6802"/>
                </a:lnTo>
                <a:lnTo>
                  <a:pt x="4547" y="6802"/>
                </a:lnTo>
                <a:lnTo>
                  <a:pt x="3872" y="6802"/>
                </a:lnTo>
                <a:lnTo>
                  <a:pt x="3144" y="6802"/>
                </a:lnTo>
                <a:lnTo>
                  <a:pt x="2362" y="6802"/>
                </a:lnTo>
                <a:lnTo>
                  <a:pt x="1545" y="6802"/>
                </a:lnTo>
                <a:lnTo>
                  <a:pt x="692" y="6802"/>
                </a:lnTo>
                <a:lnTo>
                  <a:pt x="586" y="7234"/>
                </a:lnTo>
                <a:lnTo>
                  <a:pt x="461" y="7837"/>
                </a:lnTo>
                <a:lnTo>
                  <a:pt x="355" y="8493"/>
                </a:lnTo>
                <a:lnTo>
                  <a:pt x="248" y="9187"/>
                </a:lnTo>
                <a:lnTo>
                  <a:pt x="142" y="9869"/>
                </a:lnTo>
                <a:lnTo>
                  <a:pt x="106" y="10498"/>
                </a:lnTo>
                <a:lnTo>
                  <a:pt x="106" y="10983"/>
                </a:lnTo>
                <a:lnTo>
                  <a:pt x="106" y="11311"/>
                </a:lnTo>
                <a:lnTo>
                  <a:pt x="213" y="11481"/>
                </a:lnTo>
                <a:lnTo>
                  <a:pt x="319" y="11651"/>
                </a:lnTo>
                <a:lnTo>
                  <a:pt x="497" y="11783"/>
                </a:lnTo>
                <a:lnTo>
                  <a:pt x="692" y="11914"/>
                </a:lnTo>
                <a:lnTo>
                  <a:pt x="941" y="12032"/>
                </a:lnTo>
                <a:lnTo>
                  <a:pt x="1207" y="12110"/>
                </a:lnTo>
                <a:lnTo>
                  <a:pt x="1509" y="12189"/>
                </a:lnTo>
                <a:lnTo>
                  <a:pt x="1794" y="12241"/>
                </a:lnTo>
                <a:lnTo>
                  <a:pt x="2131" y="12267"/>
                </a:lnTo>
                <a:lnTo>
                  <a:pt x="2433" y="12281"/>
                </a:lnTo>
                <a:lnTo>
                  <a:pt x="2735" y="12267"/>
                </a:lnTo>
                <a:lnTo>
                  <a:pt x="3055" y="12241"/>
                </a:lnTo>
                <a:lnTo>
                  <a:pt x="3357" y="12189"/>
                </a:lnTo>
                <a:lnTo>
                  <a:pt x="3623" y="12084"/>
                </a:lnTo>
                <a:lnTo>
                  <a:pt x="3872" y="11979"/>
                </a:lnTo>
                <a:lnTo>
                  <a:pt x="4103" y="11861"/>
                </a:lnTo>
                <a:lnTo>
                  <a:pt x="4316" y="11704"/>
                </a:lnTo>
                <a:lnTo>
                  <a:pt x="4582" y="11612"/>
                </a:lnTo>
                <a:lnTo>
                  <a:pt x="4849" y="11533"/>
                </a:lnTo>
                <a:lnTo>
                  <a:pt x="5169" y="11507"/>
                </a:lnTo>
                <a:lnTo>
                  <a:pt x="5506" y="11481"/>
                </a:lnTo>
                <a:lnTo>
                  <a:pt x="5808" y="11507"/>
                </a:lnTo>
                <a:lnTo>
                  <a:pt x="6146" y="11560"/>
                </a:lnTo>
                <a:lnTo>
                  <a:pt x="6501" y="11651"/>
                </a:lnTo>
                <a:lnTo>
                  <a:pt x="6803" y="11783"/>
                </a:lnTo>
                <a:lnTo>
                  <a:pt x="7105" y="11940"/>
                </a:lnTo>
                <a:lnTo>
                  <a:pt x="7353" y="12110"/>
                </a:lnTo>
                <a:lnTo>
                  <a:pt x="7584" y="12333"/>
                </a:lnTo>
                <a:lnTo>
                  <a:pt x="7798" y="12595"/>
                </a:lnTo>
                <a:lnTo>
                  <a:pt x="7922" y="12870"/>
                </a:lnTo>
                <a:lnTo>
                  <a:pt x="8028" y="13198"/>
                </a:lnTo>
                <a:lnTo>
                  <a:pt x="8064" y="13526"/>
                </a:lnTo>
                <a:lnTo>
                  <a:pt x="8028" y="13775"/>
                </a:lnTo>
                <a:lnTo>
                  <a:pt x="7922" y="13998"/>
                </a:lnTo>
                <a:lnTo>
                  <a:pt x="7798" y="14220"/>
                </a:lnTo>
                <a:lnTo>
                  <a:pt x="7584" y="14404"/>
                </a:lnTo>
                <a:lnTo>
                  <a:pt x="7353" y="14574"/>
                </a:lnTo>
                <a:lnTo>
                  <a:pt x="7105" y="14732"/>
                </a:lnTo>
                <a:lnTo>
                  <a:pt x="6803" y="14850"/>
                </a:lnTo>
                <a:lnTo>
                  <a:pt x="6501" y="14954"/>
                </a:lnTo>
                <a:lnTo>
                  <a:pt x="6146" y="15033"/>
                </a:lnTo>
                <a:lnTo>
                  <a:pt x="5808" y="15085"/>
                </a:lnTo>
                <a:lnTo>
                  <a:pt x="5506" y="15085"/>
                </a:lnTo>
                <a:lnTo>
                  <a:pt x="5169" y="15059"/>
                </a:lnTo>
                <a:lnTo>
                  <a:pt x="4849" y="15007"/>
                </a:lnTo>
                <a:lnTo>
                  <a:pt x="4582" y="14902"/>
                </a:lnTo>
                <a:lnTo>
                  <a:pt x="4316" y="14784"/>
                </a:lnTo>
                <a:lnTo>
                  <a:pt x="4103" y="14600"/>
                </a:lnTo>
                <a:lnTo>
                  <a:pt x="3907" y="14430"/>
                </a:lnTo>
                <a:lnTo>
                  <a:pt x="3659" y="14299"/>
                </a:lnTo>
                <a:lnTo>
                  <a:pt x="3428" y="14194"/>
                </a:lnTo>
                <a:lnTo>
                  <a:pt x="3179" y="14129"/>
                </a:lnTo>
                <a:lnTo>
                  <a:pt x="2913" y="14102"/>
                </a:lnTo>
                <a:lnTo>
                  <a:pt x="2646" y="14102"/>
                </a:lnTo>
                <a:lnTo>
                  <a:pt x="2362" y="14129"/>
                </a:lnTo>
                <a:lnTo>
                  <a:pt x="2096" y="14168"/>
                </a:lnTo>
                <a:lnTo>
                  <a:pt x="1811" y="14273"/>
                </a:lnTo>
                <a:lnTo>
                  <a:pt x="1545" y="14378"/>
                </a:lnTo>
                <a:lnTo>
                  <a:pt x="1314" y="14496"/>
                </a:lnTo>
                <a:lnTo>
                  <a:pt x="1065" y="14653"/>
                </a:lnTo>
                <a:lnTo>
                  <a:pt x="870" y="14797"/>
                </a:lnTo>
                <a:lnTo>
                  <a:pt x="657" y="14981"/>
                </a:lnTo>
                <a:lnTo>
                  <a:pt x="497" y="15177"/>
                </a:lnTo>
                <a:lnTo>
                  <a:pt x="390" y="15413"/>
                </a:lnTo>
                <a:lnTo>
                  <a:pt x="284" y="15636"/>
                </a:lnTo>
                <a:lnTo>
                  <a:pt x="248" y="15911"/>
                </a:lnTo>
                <a:lnTo>
                  <a:pt x="284" y="16239"/>
                </a:lnTo>
                <a:lnTo>
                  <a:pt x="319" y="16566"/>
                </a:lnTo>
                <a:lnTo>
                  <a:pt x="497" y="17340"/>
                </a:lnTo>
                <a:lnTo>
                  <a:pt x="692" y="18152"/>
                </a:lnTo>
                <a:lnTo>
                  <a:pt x="799" y="18559"/>
                </a:lnTo>
                <a:lnTo>
                  <a:pt x="905" y="18978"/>
                </a:lnTo>
                <a:lnTo>
                  <a:pt x="959" y="19384"/>
                </a:lnTo>
                <a:lnTo>
                  <a:pt x="994" y="19791"/>
                </a:lnTo>
                <a:lnTo>
                  <a:pt x="994" y="20132"/>
                </a:lnTo>
                <a:lnTo>
                  <a:pt x="959" y="20485"/>
                </a:lnTo>
                <a:lnTo>
                  <a:pt x="941" y="20669"/>
                </a:lnTo>
                <a:lnTo>
                  <a:pt x="870" y="20813"/>
                </a:lnTo>
                <a:lnTo>
                  <a:pt x="799" y="20970"/>
                </a:lnTo>
                <a:lnTo>
                  <a:pt x="692" y="21088"/>
                </a:lnTo>
                <a:lnTo>
                  <a:pt x="1474" y="20997"/>
                </a:lnTo>
                <a:lnTo>
                  <a:pt x="2291" y="20866"/>
                </a:lnTo>
                <a:lnTo>
                  <a:pt x="3108" y="20787"/>
                </a:lnTo>
                <a:lnTo>
                  <a:pt x="3907" y="20721"/>
                </a:lnTo>
                <a:lnTo>
                  <a:pt x="4653" y="20695"/>
                </a:lnTo>
                <a:lnTo>
                  <a:pt x="5364" y="20695"/>
                </a:lnTo>
                <a:lnTo>
                  <a:pt x="5701" y="20721"/>
                </a:lnTo>
                <a:lnTo>
                  <a:pt x="6057" y="20761"/>
                </a:lnTo>
                <a:lnTo>
                  <a:pt x="6323" y="20813"/>
                </a:lnTo>
                <a:lnTo>
                  <a:pt x="6625" y="20892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>
        <p:nvSpPr>
          <p:cNvPr id="32" name="Puzzle2"/>
          <p:cNvSpPr>
            <a:spLocks noEditPoints="1" noChangeArrowheads="1"/>
          </p:cNvSpPr>
          <p:nvPr/>
        </p:nvSpPr>
        <p:spPr bwMode="auto">
          <a:xfrm>
            <a:off x="4328891" y="4656989"/>
            <a:ext cx="1615707" cy="1112935"/>
          </a:xfrm>
          <a:custGeom>
            <a:avLst/>
            <a:gdLst>
              <a:gd name="T0" fmla="*/ 11 w 21600"/>
              <a:gd name="T1" fmla="*/ 13386 h 21600"/>
              <a:gd name="T2" fmla="*/ 4202 w 21600"/>
              <a:gd name="T3" fmla="*/ 21161 h 21600"/>
              <a:gd name="T4" fmla="*/ 10400 w 21600"/>
              <a:gd name="T5" fmla="*/ 13909 h 21600"/>
              <a:gd name="T6" fmla="*/ 16821 w 21600"/>
              <a:gd name="T7" fmla="*/ 21190 h 21600"/>
              <a:gd name="T8" fmla="*/ 21600 w 21600"/>
              <a:gd name="T9" fmla="*/ 15083 h 21600"/>
              <a:gd name="T10" fmla="*/ 16889 w 21600"/>
              <a:gd name="T11" fmla="*/ 5739 h 21600"/>
              <a:gd name="T12" fmla="*/ 10800 w 21600"/>
              <a:gd name="T13" fmla="*/ 28 h 21600"/>
              <a:gd name="T14" fmla="*/ 4202 w 21600"/>
              <a:gd name="T15" fmla="*/ 5894 h 21600"/>
              <a:gd name="T16" fmla="*/ 5388 w 21600"/>
              <a:gd name="T17" fmla="*/ 6742 h 21600"/>
              <a:gd name="T18" fmla="*/ 16177 w 21600"/>
              <a:gd name="T19" fmla="*/ 20441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4247" y="12354"/>
                </a:moveTo>
                <a:lnTo>
                  <a:pt x="4134" y="12468"/>
                </a:lnTo>
                <a:lnTo>
                  <a:pt x="4010" y="12581"/>
                </a:lnTo>
                <a:lnTo>
                  <a:pt x="3897" y="12637"/>
                </a:lnTo>
                <a:lnTo>
                  <a:pt x="3773" y="12694"/>
                </a:lnTo>
                <a:lnTo>
                  <a:pt x="3637" y="12694"/>
                </a:lnTo>
                <a:lnTo>
                  <a:pt x="3524" y="12694"/>
                </a:lnTo>
                <a:lnTo>
                  <a:pt x="3400" y="12665"/>
                </a:lnTo>
                <a:lnTo>
                  <a:pt x="3287" y="12609"/>
                </a:lnTo>
                <a:lnTo>
                  <a:pt x="3027" y="12496"/>
                </a:lnTo>
                <a:lnTo>
                  <a:pt x="2790" y="12340"/>
                </a:lnTo>
                <a:lnTo>
                  <a:pt x="2530" y="12142"/>
                </a:lnTo>
                <a:lnTo>
                  <a:pt x="2293" y="11987"/>
                </a:lnTo>
                <a:lnTo>
                  <a:pt x="2033" y="11817"/>
                </a:lnTo>
                <a:lnTo>
                  <a:pt x="1773" y="11676"/>
                </a:lnTo>
                <a:lnTo>
                  <a:pt x="1638" y="11662"/>
                </a:lnTo>
                <a:lnTo>
                  <a:pt x="1513" y="11634"/>
                </a:lnTo>
                <a:lnTo>
                  <a:pt x="1378" y="11634"/>
                </a:lnTo>
                <a:lnTo>
                  <a:pt x="1253" y="11634"/>
                </a:lnTo>
                <a:lnTo>
                  <a:pt x="1118" y="11662"/>
                </a:lnTo>
                <a:lnTo>
                  <a:pt x="971" y="11732"/>
                </a:lnTo>
                <a:lnTo>
                  <a:pt x="835" y="11817"/>
                </a:lnTo>
                <a:lnTo>
                  <a:pt x="711" y="11959"/>
                </a:lnTo>
                <a:lnTo>
                  <a:pt x="553" y="12086"/>
                </a:lnTo>
                <a:lnTo>
                  <a:pt x="429" y="12284"/>
                </a:lnTo>
                <a:lnTo>
                  <a:pt x="271" y="12524"/>
                </a:lnTo>
                <a:lnTo>
                  <a:pt x="146" y="12793"/>
                </a:lnTo>
                <a:lnTo>
                  <a:pt x="79" y="12962"/>
                </a:lnTo>
                <a:lnTo>
                  <a:pt x="33" y="13146"/>
                </a:lnTo>
                <a:lnTo>
                  <a:pt x="11" y="13386"/>
                </a:lnTo>
                <a:lnTo>
                  <a:pt x="11" y="13641"/>
                </a:lnTo>
                <a:lnTo>
                  <a:pt x="33" y="13881"/>
                </a:lnTo>
                <a:lnTo>
                  <a:pt x="101" y="14150"/>
                </a:lnTo>
                <a:lnTo>
                  <a:pt x="192" y="14404"/>
                </a:lnTo>
                <a:lnTo>
                  <a:pt x="293" y="14645"/>
                </a:lnTo>
                <a:lnTo>
                  <a:pt x="451" y="14857"/>
                </a:lnTo>
                <a:lnTo>
                  <a:pt x="621" y="15054"/>
                </a:lnTo>
                <a:lnTo>
                  <a:pt x="734" y="15125"/>
                </a:lnTo>
                <a:lnTo>
                  <a:pt x="835" y="15210"/>
                </a:lnTo>
                <a:lnTo>
                  <a:pt x="948" y="15267"/>
                </a:lnTo>
                <a:lnTo>
                  <a:pt x="1084" y="15323"/>
                </a:lnTo>
                <a:lnTo>
                  <a:pt x="1208" y="15351"/>
                </a:lnTo>
                <a:lnTo>
                  <a:pt x="1355" y="15380"/>
                </a:lnTo>
                <a:lnTo>
                  <a:pt x="1513" y="15380"/>
                </a:lnTo>
                <a:lnTo>
                  <a:pt x="1683" y="15380"/>
                </a:lnTo>
                <a:lnTo>
                  <a:pt x="1864" y="15351"/>
                </a:lnTo>
                <a:lnTo>
                  <a:pt x="2033" y="15323"/>
                </a:lnTo>
                <a:lnTo>
                  <a:pt x="2225" y="15238"/>
                </a:lnTo>
                <a:lnTo>
                  <a:pt x="2428" y="15153"/>
                </a:lnTo>
                <a:lnTo>
                  <a:pt x="2745" y="15026"/>
                </a:lnTo>
                <a:lnTo>
                  <a:pt x="3005" y="14913"/>
                </a:lnTo>
                <a:lnTo>
                  <a:pt x="3264" y="14828"/>
                </a:lnTo>
                <a:lnTo>
                  <a:pt x="3513" y="14800"/>
                </a:lnTo>
                <a:lnTo>
                  <a:pt x="3615" y="14828"/>
                </a:lnTo>
                <a:lnTo>
                  <a:pt x="3728" y="14857"/>
                </a:lnTo>
                <a:lnTo>
                  <a:pt x="3807" y="14913"/>
                </a:lnTo>
                <a:lnTo>
                  <a:pt x="3920" y="14998"/>
                </a:lnTo>
                <a:lnTo>
                  <a:pt x="4010" y="15097"/>
                </a:lnTo>
                <a:lnTo>
                  <a:pt x="4089" y="15238"/>
                </a:lnTo>
                <a:lnTo>
                  <a:pt x="4179" y="15408"/>
                </a:lnTo>
                <a:lnTo>
                  <a:pt x="4247" y="15620"/>
                </a:lnTo>
                <a:lnTo>
                  <a:pt x="4326" y="15860"/>
                </a:lnTo>
                <a:lnTo>
                  <a:pt x="4394" y="16129"/>
                </a:lnTo>
                <a:lnTo>
                  <a:pt x="4439" y="16440"/>
                </a:lnTo>
                <a:lnTo>
                  <a:pt x="4507" y="16737"/>
                </a:lnTo>
                <a:lnTo>
                  <a:pt x="4552" y="17090"/>
                </a:lnTo>
                <a:lnTo>
                  <a:pt x="4575" y="17443"/>
                </a:lnTo>
                <a:lnTo>
                  <a:pt x="4586" y="17825"/>
                </a:lnTo>
                <a:lnTo>
                  <a:pt x="4586" y="18193"/>
                </a:lnTo>
                <a:lnTo>
                  <a:pt x="4586" y="18574"/>
                </a:lnTo>
                <a:lnTo>
                  <a:pt x="4586" y="18984"/>
                </a:lnTo>
                <a:lnTo>
                  <a:pt x="4552" y="19366"/>
                </a:lnTo>
                <a:lnTo>
                  <a:pt x="4507" y="19748"/>
                </a:lnTo>
                <a:lnTo>
                  <a:pt x="4462" y="20129"/>
                </a:lnTo>
                <a:lnTo>
                  <a:pt x="4371" y="20483"/>
                </a:lnTo>
                <a:lnTo>
                  <a:pt x="4292" y="20836"/>
                </a:lnTo>
                <a:lnTo>
                  <a:pt x="4202" y="21161"/>
                </a:lnTo>
                <a:lnTo>
                  <a:pt x="4744" y="21161"/>
                </a:lnTo>
                <a:lnTo>
                  <a:pt x="5264" y="21161"/>
                </a:lnTo>
                <a:lnTo>
                  <a:pt x="5784" y="21161"/>
                </a:lnTo>
                <a:lnTo>
                  <a:pt x="6235" y="21161"/>
                </a:lnTo>
                <a:lnTo>
                  <a:pt x="6676" y="21161"/>
                </a:lnTo>
                <a:lnTo>
                  <a:pt x="7060" y="21161"/>
                </a:lnTo>
                <a:lnTo>
                  <a:pt x="7410" y="21161"/>
                </a:lnTo>
                <a:lnTo>
                  <a:pt x="7670" y="21161"/>
                </a:lnTo>
                <a:lnTo>
                  <a:pt x="8020" y="21020"/>
                </a:lnTo>
                <a:lnTo>
                  <a:pt x="8303" y="20893"/>
                </a:lnTo>
                <a:lnTo>
                  <a:pt x="8563" y="20695"/>
                </a:lnTo>
                <a:lnTo>
                  <a:pt x="8800" y="20511"/>
                </a:lnTo>
                <a:lnTo>
                  <a:pt x="8969" y="20285"/>
                </a:lnTo>
                <a:lnTo>
                  <a:pt x="9150" y="20045"/>
                </a:lnTo>
                <a:lnTo>
                  <a:pt x="9252" y="19804"/>
                </a:lnTo>
                <a:lnTo>
                  <a:pt x="9342" y="19550"/>
                </a:lnTo>
                <a:lnTo>
                  <a:pt x="9410" y="19281"/>
                </a:lnTo>
                <a:lnTo>
                  <a:pt x="9433" y="19013"/>
                </a:lnTo>
                <a:lnTo>
                  <a:pt x="9433" y="18744"/>
                </a:lnTo>
                <a:lnTo>
                  <a:pt x="9387" y="18504"/>
                </a:lnTo>
                <a:lnTo>
                  <a:pt x="9320" y="18221"/>
                </a:lnTo>
                <a:lnTo>
                  <a:pt x="9207" y="17981"/>
                </a:lnTo>
                <a:lnTo>
                  <a:pt x="9105" y="17740"/>
                </a:lnTo>
                <a:lnTo>
                  <a:pt x="8924" y="17514"/>
                </a:lnTo>
                <a:lnTo>
                  <a:pt x="8777" y="17274"/>
                </a:lnTo>
                <a:lnTo>
                  <a:pt x="8642" y="17034"/>
                </a:lnTo>
                <a:lnTo>
                  <a:pt x="8563" y="16765"/>
                </a:lnTo>
                <a:lnTo>
                  <a:pt x="8472" y="16468"/>
                </a:lnTo>
                <a:lnTo>
                  <a:pt x="8450" y="16157"/>
                </a:lnTo>
                <a:lnTo>
                  <a:pt x="8450" y="15860"/>
                </a:lnTo>
                <a:lnTo>
                  <a:pt x="8472" y="15563"/>
                </a:lnTo>
                <a:lnTo>
                  <a:pt x="8540" y="15267"/>
                </a:lnTo>
                <a:lnTo>
                  <a:pt x="8642" y="14998"/>
                </a:lnTo>
                <a:lnTo>
                  <a:pt x="8777" y="14729"/>
                </a:lnTo>
                <a:lnTo>
                  <a:pt x="8868" y="14616"/>
                </a:lnTo>
                <a:lnTo>
                  <a:pt x="8969" y="14475"/>
                </a:lnTo>
                <a:lnTo>
                  <a:pt x="9060" y="14376"/>
                </a:lnTo>
                <a:lnTo>
                  <a:pt x="9184" y="14291"/>
                </a:lnTo>
                <a:lnTo>
                  <a:pt x="9297" y="14206"/>
                </a:lnTo>
                <a:lnTo>
                  <a:pt x="9433" y="14121"/>
                </a:lnTo>
                <a:lnTo>
                  <a:pt x="9579" y="14051"/>
                </a:lnTo>
                <a:lnTo>
                  <a:pt x="9726" y="13994"/>
                </a:lnTo>
                <a:lnTo>
                  <a:pt x="9884" y="13938"/>
                </a:lnTo>
                <a:lnTo>
                  <a:pt x="10054" y="13909"/>
                </a:lnTo>
                <a:lnTo>
                  <a:pt x="10257" y="13881"/>
                </a:lnTo>
                <a:lnTo>
                  <a:pt x="10449" y="13881"/>
                </a:lnTo>
                <a:lnTo>
                  <a:pt x="10664" y="13881"/>
                </a:lnTo>
                <a:lnTo>
                  <a:pt x="10856" y="13909"/>
                </a:lnTo>
                <a:lnTo>
                  <a:pt x="11037" y="13966"/>
                </a:lnTo>
                <a:lnTo>
                  <a:pt x="11206" y="14023"/>
                </a:lnTo>
                <a:lnTo>
                  <a:pt x="11353" y="14093"/>
                </a:lnTo>
                <a:lnTo>
                  <a:pt x="11511" y="14178"/>
                </a:lnTo>
                <a:lnTo>
                  <a:pt x="11635" y="14263"/>
                </a:lnTo>
                <a:lnTo>
                  <a:pt x="11748" y="14376"/>
                </a:lnTo>
                <a:lnTo>
                  <a:pt x="11861" y="14475"/>
                </a:lnTo>
                <a:lnTo>
                  <a:pt x="11941" y="14616"/>
                </a:lnTo>
                <a:lnTo>
                  <a:pt x="12031" y="14758"/>
                </a:lnTo>
                <a:lnTo>
                  <a:pt x="12099" y="14885"/>
                </a:lnTo>
                <a:lnTo>
                  <a:pt x="12200" y="15210"/>
                </a:lnTo>
                <a:lnTo>
                  <a:pt x="12268" y="15507"/>
                </a:lnTo>
                <a:lnTo>
                  <a:pt x="12291" y="15832"/>
                </a:lnTo>
                <a:lnTo>
                  <a:pt x="12291" y="16157"/>
                </a:lnTo>
                <a:lnTo>
                  <a:pt x="12246" y="16482"/>
                </a:lnTo>
                <a:lnTo>
                  <a:pt x="12178" y="16807"/>
                </a:lnTo>
                <a:lnTo>
                  <a:pt x="12099" y="17090"/>
                </a:lnTo>
                <a:lnTo>
                  <a:pt x="12008" y="17330"/>
                </a:lnTo>
                <a:lnTo>
                  <a:pt x="11884" y="17542"/>
                </a:lnTo>
                <a:lnTo>
                  <a:pt x="11748" y="17712"/>
                </a:lnTo>
                <a:lnTo>
                  <a:pt x="11613" y="17839"/>
                </a:lnTo>
                <a:lnTo>
                  <a:pt x="11489" y="18037"/>
                </a:lnTo>
                <a:lnTo>
                  <a:pt x="11398" y="18221"/>
                </a:lnTo>
                <a:lnTo>
                  <a:pt x="11319" y="18447"/>
                </a:lnTo>
                <a:lnTo>
                  <a:pt x="11251" y="18659"/>
                </a:lnTo>
                <a:lnTo>
                  <a:pt x="11206" y="18900"/>
                </a:lnTo>
                <a:lnTo>
                  <a:pt x="11184" y="19154"/>
                </a:lnTo>
                <a:lnTo>
                  <a:pt x="11184" y="19423"/>
                </a:lnTo>
                <a:lnTo>
                  <a:pt x="11229" y="19663"/>
                </a:lnTo>
                <a:lnTo>
                  <a:pt x="11297" y="19903"/>
                </a:lnTo>
                <a:lnTo>
                  <a:pt x="11376" y="20158"/>
                </a:lnTo>
                <a:lnTo>
                  <a:pt x="11511" y="20398"/>
                </a:lnTo>
                <a:lnTo>
                  <a:pt x="11681" y="20610"/>
                </a:lnTo>
                <a:lnTo>
                  <a:pt x="11884" y="20808"/>
                </a:lnTo>
                <a:lnTo>
                  <a:pt x="12121" y="20992"/>
                </a:lnTo>
                <a:lnTo>
                  <a:pt x="12404" y="21161"/>
                </a:lnTo>
                <a:lnTo>
                  <a:pt x="12528" y="21190"/>
                </a:lnTo>
                <a:lnTo>
                  <a:pt x="12856" y="21274"/>
                </a:lnTo>
                <a:lnTo>
                  <a:pt x="13330" y="21373"/>
                </a:lnTo>
                <a:lnTo>
                  <a:pt x="13963" y="21486"/>
                </a:lnTo>
                <a:lnTo>
                  <a:pt x="14313" y="21543"/>
                </a:lnTo>
                <a:lnTo>
                  <a:pt x="14652" y="21571"/>
                </a:lnTo>
                <a:lnTo>
                  <a:pt x="15025" y="21600"/>
                </a:lnTo>
                <a:lnTo>
                  <a:pt x="15409" y="21600"/>
                </a:lnTo>
                <a:lnTo>
                  <a:pt x="15782" y="21600"/>
                </a:lnTo>
                <a:lnTo>
                  <a:pt x="16177" y="21571"/>
                </a:lnTo>
                <a:lnTo>
                  <a:pt x="16516" y="21486"/>
                </a:lnTo>
                <a:lnTo>
                  <a:pt x="16889" y="21402"/>
                </a:lnTo>
                <a:lnTo>
                  <a:pt x="16821" y="21190"/>
                </a:lnTo>
                <a:lnTo>
                  <a:pt x="16776" y="20935"/>
                </a:lnTo>
                <a:lnTo>
                  <a:pt x="16742" y="20667"/>
                </a:lnTo>
                <a:lnTo>
                  <a:pt x="16719" y="20370"/>
                </a:lnTo>
                <a:lnTo>
                  <a:pt x="16697" y="19719"/>
                </a:lnTo>
                <a:lnTo>
                  <a:pt x="16697" y="19013"/>
                </a:lnTo>
                <a:lnTo>
                  <a:pt x="16719" y="18306"/>
                </a:lnTo>
                <a:lnTo>
                  <a:pt x="16753" y="17599"/>
                </a:lnTo>
                <a:lnTo>
                  <a:pt x="16821" y="16949"/>
                </a:lnTo>
                <a:lnTo>
                  <a:pt x="16889" y="16383"/>
                </a:lnTo>
                <a:lnTo>
                  <a:pt x="16934" y="16129"/>
                </a:lnTo>
                <a:lnTo>
                  <a:pt x="17002" y="15945"/>
                </a:lnTo>
                <a:lnTo>
                  <a:pt x="17081" y="15790"/>
                </a:lnTo>
                <a:lnTo>
                  <a:pt x="17194" y="15648"/>
                </a:lnTo>
                <a:lnTo>
                  <a:pt x="17318" y="15563"/>
                </a:lnTo>
                <a:lnTo>
                  <a:pt x="17453" y="15507"/>
                </a:lnTo>
                <a:lnTo>
                  <a:pt x="17600" y="15450"/>
                </a:lnTo>
                <a:lnTo>
                  <a:pt x="17758" y="15450"/>
                </a:lnTo>
                <a:lnTo>
                  <a:pt x="17905" y="15479"/>
                </a:lnTo>
                <a:lnTo>
                  <a:pt x="18064" y="15535"/>
                </a:lnTo>
                <a:lnTo>
                  <a:pt x="18233" y="15620"/>
                </a:lnTo>
                <a:lnTo>
                  <a:pt x="18380" y="15733"/>
                </a:lnTo>
                <a:lnTo>
                  <a:pt x="18561" y="15832"/>
                </a:lnTo>
                <a:lnTo>
                  <a:pt x="18707" y="15973"/>
                </a:lnTo>
                <a:lnTo>
                  <a:pt x="18866" y="16129"/>
                </a:lnTo>
                <a:lnTo>
                  <a:pt x="18990" y="16327"/>
                </a:lnTo>
                <a:lnTo>
                  <a:pt x="19125" y="16482"/>
                </a:lnTo>
                <a:lnTo>
                  <a:pt x="19295" y="16624"/>
                </a:lnTo>
                <a:lnTo>
                  <a:pt x="19464" y="16737"/>
                </a:lnTo>
                <a:lnTo>
                  <a:pt x="19668" y="16807"/>
                </a:lnTo>
                <a:lnTo>
                  <a:pt x="19860" y="16836"/>
                </a:lnTo>
                <a:lnTo>
                  <a:pt x="20052" y="16864"/>
                </a:lnTo>
                <a:lnTo>
                  <a:pt x="20266" y="16836"/>
                </a:lnTo>
                <a:lnTo>
                  <a:pt x="20470" y="16793"/>
                </a:lnTo>
                <a:lnTo>
                  <a:pt x="20662" y="16708"/>
                </a:lnTo>
                <a:lnTo>
                  <a:pt x="20854" y="16567"/>
                </a:lnTo>
                <a:lnTo>
                  <a:pt x="21035" y="16412"/>
                </a:lnTo>
                <a:lnTo>
                  <a:pt x="21182" y="16214"/>
                </a:lnTo>
                <a:lnTo>
                  <a:pt x="21340" y="16002"/>
                </a:lnTo>
                <a:lnTo>
                  <a:pt x="21441" y="15733"/>
                </a:lnTo>
                <a:lnTo>
                  <a:pt x="21532" y="15436"/>
                </a:lnTo>
                <a:lnTo>
                  <a:pt x="21600" y="15083"/>
                </a:lnTo>
                <a:lnTo>
                  <a:pt x="21600" y="14885"/>
                </a:lnTo>
                <a:lnTo>
                  <a:pt x="21600" y="14729"/>
                </a:lnTo>
                <a:lnTo>
                  <a:pt x="21600" y="14531"/>
                </a:lnTo>
                <a:lnTo>
                  <a:pt x="21577" y="14376"/>
                </a:lnTo>
                <a:lnTo>
                  <a:pt x="21532" y="14206"/>
                </a:lnTo>
                <a:lnTo>
                  <a:pt x="21487" y="14051"/>
                </a:lnTo>
                <a:lnTo>
                  <a:pt x="21419" y="13909"/>
                </a:lnTo>
                <a:lnTo>
                  <a:pt x="21351" y="13768"/>
                </a:lnTo>
                <a:lnTo>
                  <a:pt x="21204" y="13500"/>
                </a:lnTo>
                <a:lnTo>
                  <a:pt x="21035" y="13287"/>
                </a:lnTo>
                <a:lnTo>
                  <a:pt x="20809" y="13090"/>
                </a:lnTo>
                <a:lnTo>
                  <a:pt x="20594" y="12962"/>
                </a:lnTo>
                <a:lnTo>
                  <a:pt x="20357" y="12821"/>
                </a:lnTo>
                <a:lnTo>
                  <a:pt x="20120" y="12764"/>
                </a:lnTo>
                <a:lnTo>
                  <a:pt x="19882" y="12708"/>
                </a:lnTo>
                <a:lnTo>
                  <a:pt x="19645" y="12736"/>
                </a:lnTo>
                <a:lnTo>
                  <a:pt x="19430" y="12793"/>
                </a:lnTo>
                <a:lnTo>
                  <a:pt x="19227" y="12906"/>
                </a:lnTo>
                <a:lnTo>
                  <a:pt x="19148" y="12962"/>
                </a:lnTo>
                <a:lnTo>
                  <a:pt x="19058" y="13047"/>
                </a:lnTo>
                <a:lnTo>
                  <a:pt x="18990" y="13146"/>
                </a:lnTo>
                <a:lnTo>
                  <a:pt x="18911" y="13259"/>
                </a:lnTo>
                <a:lnTo>
                  <a:pt x="18775" y="13471"/>
                </a:lnTo>
                <a:lnTo>
                  <a:pt x="18628" y="13641"/>
                </a:lnTo>
                <a:lnTo>
                  <a:pt x="18470" y="13740"/>
                </a:lnTo>
                <a:lnTo>
                  <a:pt x="18301" y="13825"/>
                </a:lnTo>
                <a:lnTo>
                  <a:pt x="18143" y="13853"/>
                </a:lnTo>
                <a:lnTo>
                  <a:pt x="17973" y="13881"/>
                </a:lnTo>
                <a:lnTo>
                  <a:pt x="17804" y="13853"/>
                </a:lnTo>
                <a:lnTo>
                  <a:pt x="17646" y="13796"/>
                </a:lnTo>
                <a:lnTo>
                  <a:pt x="17499" y="13726"/>
                </a:lnTo>
                <a:lnTo>
                  <a:pt x="17341" y="13641"/>
                </a:lnTo>
                <a:lnTo>
                  <a:pt x="17216" y="13528"/>
                </a:lnTo>
                <a:lnTo>
                  <a:pt x="17103" y="13386"/>
                </a:lnTo>
                <a:lnTo>
                  <a:pt x="17024" y="13259"/>
                </a:lnTo>
                <a:lnTo>
                  <a:pt x="16934" y="13118"/>
                </a:lnTo>
                <a:lnTo>
                  <a:pt x="16889" y="12991"/>
                </a:lnTo>
                <a:lnTo>
                  <a:pt x="16889" y="12849"/>
                </a:lnTo>
                <a:lnTo>
                  <a:pt x="16889" y="12383"/>
                </a:lnTo>
                <a:lnTo>
                  <a:pt x="16889" y="11662"/>
                </a:lnTo>
                <a:lnTo>
                  <a:pt x="16889" y="10701"/>
                </a:lnTo>
                <a:lnTo>
                  <a:pt x="16889" y="9640"/>
                </a:lnTo>
                <a:lnTo>
                  <a:pt x="16889" y="8566"/>
                </a:lnTo>
                <a:lnTo>
                  <a:pt x="16889" y="7478"/>
                </a:lnTo>
                <a:lnTo>
                  <a:pt x="16889" y="6502"/>
                </a:lnTo>
                <a:lnTo>
                  <a:pt x="16889" y="5739"/>
                </a:lnTo>
                <a:lnTo>
                  <a:pt x="16674" y="5894"/>
                </a:lnTo>
                <a:lnTo>
                  <a:pt x="16414" y="6036"/>
                </a:lnTo>
                <a:lnTo>
                  <a:pt x="16154" y="6177"/>
                </a:lnTo>
                <a:lnTo>
                  <a:pt x="15849" y="6248"/>
                </a:lnTo>
                <a:lnTo>
                  <a:pt x="15544" y="6304"/>
                </a:lnTo>
                <a:lnTo>
                  <a:pt x="15217" y="6332"/>
                </a:lnTo>
                <a:lnTo>
                  <a:pt x="14866" y="6361"/>
                </a:lnTo>
                <a:lnTo>
                  <a:pt x="14550" y="6361"/>
                </a:lnTo>
                <a:lnTo>
                  <a:pt x="14200" y="6332"/>
                </a:lnTo>
                <a:lnTo>
                  <a:pt x="13850" y="6276"/>
                </a:lnTo>
                <a:lnTo>
                  <a:pt x="13522" y="6219"/>
                </a:lnTo>
                <a:lnTo>
                  <a:pt x="13206" y="6149"/>
                </a:lnTo>
                <a:lnTo>
                  <a:pt x="12901" y="6064"/>
                </a:lnTo>
                <a:lnTo>
                  <a:pt x="12618" y="5951"/>
                </a:lnTo>
                <a:lnTo>
                  <a:pt x="12358" y="5838"/>
                </a:lnTo>
                <a:lnTo>
                  <a:pt x="12121" y="5739"/>
                </a:lnTo>
                <a:lnTo>
                  <a:pt x="11941" y="5626"/>
                </a:lnTo>
                <a:lnTo>
                  <a:pt x="11794" y="5513"/>
                </a:lnTo>
                <a:lnTo>
                  <a:pt x="11658" y="5414"/>
                </a:lnTo>
                <a:lnTo>
                  <a:pt x="11556" y="5301"/>
                </a:lnTo>
                <a:lnTo>
                  <a:pt x="11466" y="5187"/>
                </a:lnTo>
                <a:lnTo>
                  <a:pt x="11398" y="5089"/>
                </a:lnTo>
                <a:lnTo>
                  <a:pt x="11376" y="4947"/>
                </a:lnTo>
                <a:lnTo>
                  <a:pt x="11353" y="4834"/>
                </a:lnTo>
                <a:lnTo>
                  <a:pt x="11353" y="4707"/>
                </a:lnTo>
                <a:lnTo>
                  <a:pt x="11376" y="4565"/>
                </a:lnTo>
                <a:lnTo>
                  <a:pt x="11443" y="4410"/>
                </a:lnTo>
                <a:lnTo>
                  <a:pt x="11511" y="4240"/>
                </a:lnTo>
                <a:lnTo>
                  <a:pt x="11703" y="3887"/>
                </a:lnTo>
                <a:lnTo>
                  <a:pt x="11986" y="3505"/>
                </a:lnTo>
                <a:lnTo>
                  <a:pt x="12144" y="3265"/>
                </a:lnTo>
                <a:lnTo>
                  <a:pt x="12246" y="3025"/>
                </a:lnTo>
                <a:lnTo>
                  <a:pt x="12336" y="2756"/>
                </a:lnTo>
                <a:lnTo>
                  <a:pt x="12404" y="2445"/>
                </a:lnTo>
                <a:lnTo>
                  <a:pt x="12438" y="2176"/>
                </a:lnTo>
                <a:lnTo>
                  <a:pt x="12438" y="1880"/>
                </a:lnTo>
                <a:lnTo>
                  <a:pt x="12404" y="1583"/>
                </a:lnTo>
                <a:lnTo>
                  <a:pt x="12336" y="1314"/>
                </a:lnTo>
                <a:lnTo>
                  <a:pt x="12246" y="1046"/>
                </a:lnTo>
                <a:lnTo>
                  <a:pt x="12099" y="791"/>
                </a:lnTo>
                <a:lnTo>
                  <a:pt x="12008" y="692"/>
                </a:lnTo>
                <a:lnTo>
                  <a:pt x="11918" y="579"/>
                </a:lnTo>
                <a:lnTo>
                  <a:pt x="11816" y="466"/>
                </a:lnTo>
                <a:lnTo>
                  <a:pt x="11703" y="381"/>
                </a:lnTo>
                <a:lnTo>
                  <a:pt x="11579" y="310"/>
                </a:lnTo>
                <a:lnTo>
                  <a:pt x="11443" y="226"/>
                </a:lnTo>
                <a:lnTo>
                  <a:pt x="11297" y="169"/>
                </a:lnTo>
                <a:lnTo>
                  <a:pt x="11138" y="113"/>
                </a:lnTo>
                <a:lnTo>
                  <a:pt x="10969" y="56"/>
                </a:lnTo>
                <a:lnTo>
                  <a:pt x="10800" y="28"/>
                </a:lnTo>
                <a:lnTo>
                  <a:pt x="10619" y="28"/>
                </a:lnTo>
                <a:lnTo>
                  <a:pt x="10404" y="28"/>
                </a:lnTo>
                <a:lnTo>
                  <a:pt x="10257" y="28"/>
                </a:lnTo>
                <a:lnTo>
                  <a:pt x="10076" y="56"/>
                </a:lnTo>
                <a:lnTo>
                  <a:pt x="9952" y="84"/>
                </a:lnTo>
                <a:lnTo>
                  <a:pt x="9794" y="141"/>
                </a:lnTo>
                <a:lnTo>
                  <a:pt x="9692" y="226"/>
                </a:lnTo>
                <a:lnTo>
                  <a:pt x="9557" y="282"/>
                </a:lnTo>
                <a:lnTo>
                  <a:pt x="9455" y="381"/>
                </a:lnTo>
                <a:lnTo>
                  <a:pt x="9365" y="466"/>
                </a:lnTo>
                <a:lnTo>
                  <a:pt x="9274" y="579"/>
                </a:lnTo>
                <a:lnTo>
                  <a:pt x="9184" y="692"/>
                </a:lnTo>
                <a:lnTo>
                  <a:pt x="9128" y="791"/>
                </a:lnTo>
                <a:lnTo>
                  <a:pt x="9060" y="932"/>
                </a:lnTo>
                <a:lnTo>
                  <a:pt x="8969" y="1201"/>
                </a:lnTo>
                <a:lnTo>
                  <a:pt x="8913" y="1498"/>
                </a:lnTo>
                <a:lnTo>
                  <a:pt x="8890" y="1795"/>
                </a:lnTo>
                <a:lnTo>
                  <a:pt x="8890" y="2120"/>
                </a:lnTo>
                <a:lnTo>
                  <a:pt x="8913" y="2445"/>
                </a:lnTo>
                <a:lnTo>
                  <a:pt x="8969" y="2756"/>
                </a:lnTo>
                <a:lnTo>
                  <a:pt x="9060" y="3081"/>
                </a:lnTo>
                <a:lnTo>
                  <a:pt x="9173" y="3378"/>
                </a:lnTo>
                <a:lnTo>
                  <a:pt x="9297" y="3647"/>
                </a:lnTo>
                <a:lnTo>
                  <a:pt x="9466" y="3887"/>
                </a:lnTo>
                <a:lnTo>
                  <a:pt x="9579" y="4085"/>
                </a:lnTo>
                <a:lnTo>
                  <a:pt x="9670" y="4269"/>
                </a:lnTo>
                <a:lnTo>
                  <a:pt x="9726" y="4467"/>
                </a:lnTo>
                <a:lnTo>
                  <a:pt x="9771" y="4650"/>
                </a:lnTo>
                <a:lnTo>
                  <a:pt x="9771" y="4834"/>
                </a:lnTo>
                <a:lnTo>
                  <a:pt x="9749" y="5032"/>
                </a:lnTo>
                <a:lnTo>
                  <a:pt x="9715" y="5216"/>
                </a:lnTo>
                <a:lnTo>
                  <a:pt x="9625" y="5385"/>
                </a:lnTo>
                <a:lnTo>
                  <a:pt x="9534" y="5513"/>
                </a:lnTo>
                <a:lnTo>
                  <a:pt x="9410" y="5626"/>
                </a:lnTo>
                <a:lnTo>
                  <a:pt x="9229" y="5710"/>
                </a:lnTo>
                <a:lnTo>
                  <a:pt x="9060" y="5767"/>
                </a:lnTo>
                <a:lnTo>
                  <a:pt x="8845" y="5767"/>
                </a:lnTo>
                <a:lnTo>
                  <a:pt x="8585" y="5739"/>
                </a:lnTo>
                <a:lnTo>
                  <a:pt x="8325" y="5654"/>
                </a:lnTo>
                <a:lnTo>
                  <a:pt x="8020" y="5513"/>
                </a:lnTo>
                <a:lnTo>
                  <a:pt x="7840" y="5442"/>
                </a:lnTo>
                <a:lnTo>
                  <a:pt x="7648" y="5385"/>
                </a:lnTo>
                <a:lnTo>
                  <a:pt x="7433" y="5329"/>
                </a:lnTo>
                <a:lnTo>
                  <a:pt x="7241" y="5301"/>
                </a:lnTo>
                <a:lnTo>
                  <a:pt x="6755" y="5301"/>
                </a:lnTo>
                <a:lnTo>
                  <a:pt x="6281" y="5329"/>
                </a:lnTo>
                <a:lnTo>
                  <a:pt x="5784" y="5385"/>
                </a:lnTo>
                <a:lnTo>
                  <a:pt x="5264" y="5498"/>
                </a:lnTo>
                <a:lnTo>
                  <a:pt x="4744" y="5597"/>
                </a:lnTo>
                <a:lnTo>
                  <a:pt x="4247" y="5739"/>
                </a:lnTo>
                <a:lnTo>
                  <a:pt x="4202" y="5894"/>
                </a:lnTo>
                <a:lnTo>
                  <a:pt x="4202" y="6191"/>
                </a:lnTo>
                <a:lnTo>
                  <a:pt x="4202" y="6545"/>
                </a:lnTo>
                <a:lnTo>
                  <a:pt x="4225" y="6954"/>
                </a:lnTo>
                <a:lnTo>
                  <a:pt x="4315" y="7930"/>
                </a:lnTo>
                <a:lnTo>
                  <a:pt x="4394" y="9018"/>
                </a:lnTo>
                <a:lnTo>
                  <a:pt x="4439" y="9570"/>
                </a:lnTo>
                <a:lnTo>
                  <a:pt x="4462" y="10107"/>
                </a:lnTo>
                <a:lnTo>
                  <a:pt x="4484" y="10630"/>
                </a:lnTo>
                <a:lnTo>
                  <a:pt x="4507" y="11082"/>
                </a:lnTo>
                <a:lnTo>
                  <a:pt x="4484" y="11520"/>
                </a:lnTo>
                <a:lnTo>
                  <a:pt x="4439" y="11874"/>
                </a:lnTo>
                <a:lnTo>
                  <a:pt x="4394" y="12029"/>
                </a:lnTo>
                <a:lnTo>
                  <a:pt x="4349" y="12171"/>
                </a:lnTo>
                <a:lnTo>
                  <a:pt x="4315" y="12284"/>
                </a:lnTo>
                <a:lnTo>
                  <a:pt x="4247" y="12354"/>
                </a:lnTo>
                <a:close/>
              </a:path>
            </a:pathLst>
          </a:custGeom>
          <a:solidFill>
            <a:srgbClr val="FFCC99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33" name="Puzzle4"/>
          <p:cNvSpPr>
            <a:spLocks noEditPoints="1" noChangeArrowheads="1"/>
          </p:cNvSpPr>
          <p:nvPr/>
        </p:nvSpPr>
        <p:spPr bwMode="auto">
          <a:xfrm>
            <a:off x="3703691" y="4643269"/>
            <a:ext cx="974150" cy="1422845"/>
          </a:xfrm>
          <a:custGeom>
            <a:avLst/>
            <a:gdLst>
              <a:gd name="T0" fmla="*/ 8307 w 21600"/>
              <a:gd name="T1" fmla="*/ 11593 h 21600"/>
              <a:gd name="T2" fmla="*/ 453 w 21600"/>
              <a:gd name="T3" fmla="*/ 16938 h 21600"/>
              <a:gd name="T4" fmla="*/ 11500 w 21600"/>
              <a:gd name="T5" fmla="*/ 21600 h 21600"/>
              <a:gd name="T6" fmla="*/ 20920 w 21600"/>
              <a:gd name="T7" fmla="*/ 16751 h 21600"/>
              <a:gd name="T8" fmla="*/ 13972 w 21600"/>
              <a:gd name="T9" fmla="*/ 10888 h 21600"/>
              <a:gd name="T10" fmla="*/ 21033 w 21600"/>
              <a:gd name="T11" fmla="*/ 4716 h 21600"/>
              <a:gd name="T12" fmla="*/ 11102 w 21600"/>
              <a:gd name="T13" fmla="*/ 11 h 21600"/>
              <a:gd name="T14" fmla="*/ 453 w 21600"/>
              <a:gd name="T15" fmla="*/ 4716 h 21600"/>
              <a:gd name="T16" fmla="*/ 2076 w 21600"/>
              <a:gd name="T17" fmla="*/ 5664 h 21600"/>
              <a:gd name="T18" fmla="*/ 20203 w 21600"/>
              <a:gd name="T19" fmla="*/ 1598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3813" y="10590"/>
                </a:moveTo>
                <a:lnTo>
                  <a:pt x="3927" y="10513"/>
                </a:lnTo>
                <a:lnTo>
                  <a:pt x="4078" y="10425"/>
                </a:lnTo>
                <a:lnTo>
                  <a:pt x="4210" y="10359"/>
                </a:lnTo>
                <a:lnTo>
                  <a:pt x="4361" y="10315"/>
                </a:lnTo>
                <a:lnTo>
                  <a:pt x="4682" y="10237"/>
                </a:lnTo>
                <a:lnTo>
                  <a:pt x="5041" y="10193"/>
                </a:lnTo>
                <a:lnTo>
                  <a:pt x="5456" y="10171"/>
                </a:lnTo>
                <a:lnTo>
                  <a:pt x="5853" y="10193"/>
                </a:lnTo>
                <a:lnTo>
                  <a:pt x="6249" y="10260"/>
                </a:lnTo>
                <a:lnTo>
                  <a:pt x="6646" y="10337"/>
                </a:lnTo>
                <a:lnTo>
                  <a:pt x="7004" y="10469"/>
                </a:lnTo>
                <a:lnTo>
                  <a:pt x="7363" y="10612"/>
                </a:lnTo>
                <a:lnTo>
                  <a:pt x="7665" y="10788"/>
                </a:lnTo>
                <a:lnTo>
                  <a:pt x="7911" y="10998"/>
                </a:lnTo>
                <a:lnTo>
                  <a:pt x="8024" y="11097"/>
                </a:lnTo>
                <a:lnTo>
                  <a:pt x="8137" y="11207"/>
                </a:lnTo>
                <a:lnTo>
                  <a:pt x="8194" y="11340"/>
                </a:lnTo>
                <a:lnTo>
                  <a:pt x="8269" y="11461"/>
                </a:lnTo>
                <a:lnTo>
                  <a:pt x="8307" y="11593"/>
                </a:lnTo>
                <a:lnTo>
                  <a:pt x="8307" y="11714"/>
                </a:lnTo>
                <a:lnTo>
                  <a:pt x="8307" y="11868"/>
                </a:lnTo>
                <a:lnTo>
                  <a:pt x="8307" y="12012"/>
                </a:lnTo>
                <a:lnTo>
                  <a:pt x="8194" y="12265"/>
                </a:lnTo>
                <a:lnTo>
                  <a:pt x="8062" y="12519"/>
                </a:lnTo>
                <a:lnTo>
                  <a:pt x="7873" y="12706"/>
                </a:lnTo>
                <a:lnTo>
                  <a:pt x="7627" y="12904"/>
                </a:lnTo>
                <a:lnTo>
                  <a:pt x="7363" y="13048"/>
                </a:lnTo>
                <a:lnTo>
                  <a:pt x="7080" y="13180"/>
                </a:lnTo>
                <a:lnTo>
                  <a:pt x="6759" y="13257"/>
                </a:lnTo>
                <a:lnTo>
                  <a:pt x="6419" y="13345"/>
                </a:lnTo>
                <a:lnTo>
                  <a:pt x="6098" y="13389"/>
                </a:lnTo>
                <a:lnTo>
                  <a:pt x="5739" y="13389"/>
                </a:lnTo>
                <a:lnTo>
                  <a:pt x="5418" y="13389"/>
                </a:lnTo>
                <a:lnTo>
                  <a:pt x="5079" y="13345"/>
                </a:lnTo>
                <a:lnTo>
                  <a:pt x="4758" y="13301"/>
                </a:lnTo>
                <a:lnTo>
                  <a:pt x="4474" y="13213"/>
                </a:lnTo>
                <a:lnTo>
                  <a:pt x="4172" y="13114"/>
                </a:lnTo>
                <a:lnTo>
                  <a:pt x="3965" y="12982"/>
                </a:lnTo>
                <a:lnTo>
                  <a:pt x="3738" y="12838"/>
                </a:lnTo>
                <a:lnTo>
                  <a:pt x="3493" y="12706"/>
                </a:lnTo>
                <a:lnTo>
                  <a:pt x="3228" y="12607"/>
                </a:lnTo>
                <a:lnTo>
                  <a:pt x="2945" y="12519"/>
                </a:lnTo>
                <a:lnTo>
                  <a:pt x="2700" y="12431"/>
                </a:lnTo>
                <a:lnTo>
                  <a:pt x="2397" y="12375"/>
                </a:lnTo>
                <a:lnTo>
                  <a:pt x="2152" y="12331"/>
                </a:lnTo>
                <a:lnTo>
                  <a:pt x="1888" y="12309"/>
                </a:lnTo>
                <a:lnTo>
                  <a:pt x="1642" y="12309"/>
                </a:lnTo>
                <a:lnTo>
                  <a:pt x="1397" y="12331"/>
                </a:lnTo>
                <a:lnTo>
                  <a:pt x="1170" y="12397"/>
                </a:lnTo>
                <a:lnTo>
                  <a:pt x="962" y="12453"/>
                </a:lnTo>
                <a:lnTo>
                  <a:pt x="774" y="12563"/>
                </a:lnTo>
                <a:lnTo>
                  <a:pt x="623" y="12684"/>
                </a:lnTo>
                <a:lnTo>
                  <a:pt x="528" y="12838"/>
                </a:lnTo>
                <a:lnTo>
                  <a:pt x="453" y="13026"/>
                </a:lnTo>
                <a:lnTo>
                  <a:pt x="339" y="13477"/>
                </a:lnTo>
                <a:lnTo>
                  <a:pt x="226" y="13984"/>
                </a:lnTo>
                <a:lnTo>
                  <a:pt x="151" y="14535"/>
                </a:lnTo>
                <a:lnTo>
                  <a:pt x="113" y="15075"/>
                </a:lnTo>
                <a:lnTo>
                  <a:pt x="113" y="15626"/>
                </a:lnTo>
                <a:lnTo>
                  <a:pt x="151" y="16133"/>
                </a:lnTo>
                <a:lnTo>
                  <a:pt x="188" y="16376"/>
                </a:lnTo>
                <a:lnTo>
                  <a:pt x="264" y="16585"/>
                </a:lnTo>
                <a:lnTo>
                  <a:pt x="339" y="16773"/>
                </a:lnTo>
                <a:lnTo>
                  <a:pt x="453" y="16938"/>
                </a:lnTo>
                <a:lnTo>
                  <a:pt x="1095" y="16883"/>
                </a:lnTo>
                <a:lnTo>
                  <a:pt x="1963" y="16795"/>
                </a:lnTo>
                <a:lnTo>
                  <a:pt x="2945" y="16751"/>
                </a:lnTo>
                <a:lnTo>
                  <a:pt x="3965" y="16706"/>
                </a:lnTo>
                <a:lnTo>
                  <a:pt x="5022" y="16684"/>
                </a:lnTo>
                <a:lnTo>
                  <a:pt x="5947" y="16684"/>
                </a:lnTo>
                <a:lnTo>
                  <a:pt x="6759" y="16706"/>
                </a:lnTo>
                <a:lnTo>
                  <a:pt x="7363" y="16751"/>
                </a:lnTo>
                <a:lnTo>
                  <a:pt x="7948" y="16839"/>
                </a:lnTo>
                <a:lnTo>
                  <a:pt x="8458" y="16916"/>
                </a:lnTo>
                <a:lnTo>
                  <a:pt x="8893" y="17026"/>
                </a:lnTo>
                <a:lnTo>
                  <a:pt x="9289" y="17158"/>
                </a:lnTo>
                <a:lnTo>
                  <a:pt x="9572" y="17280"/>
                </a:lnTo>
                <a:lnTo>
                  <a:pt x="9799" y="17412"/>
                </a:lnTo>
                <a:lnTo>
                  <a:pt x="9969" y="17555"/>
                </a:lnTo>
                <a:lnTo>
                  <a:pt x="10120" y="17687"/>
                </a:lnTo>
                <a:lnTo>
                  <a:pt x="10158" y="17831"/>
                </a:lnTo>
                <a:lnTo>
                  <a:pt x="10195" y="17974"/>
                </a:lnTo>
                <a:lnTo>
                  <a:pt x="10158" y="18128"/>
                </a:lnTo>
                <a:lnTo>
                  <a:pt x="10082" y="18271"/>
                </a:lnTo>
                <a:lnTo>
                  <a:pt x="9969" y="18426"/>
                </a:lnTo>
                <a:lnTo>
                  <a:pt x="9837" y="18569"/>
                </a:lnTo>
                <a:lnTo>
                  <a:pt x="9648" y="18701"/>
                </a:lnTo>
                <a:lnTo>
                  <a:pt x="9440" y="18822"/>
                </a:lnTo>
                <a:lnTo>
                  <a:pt x="9213" y="18999"/>
                </a:lnTo>
                <a:lnTo>
                  <a:pt x="9044" y="19186"/>
                </a:lnTo>
                <a:lnTo>
                  <a:pt x="8893" y="19395"/>
                </a:lnTo>
                <a:lnTo>
                  <a:pt x="8817" y="19627"/>
                </a:lnTo>
                <a:lnTo>
                  <a:pt x="8779" y="19858"/>
                </a:lnTo>
                <a:lnTo>
                  <a:pt x="8779" y="20112"/>
                </a:lnTo>
                <a:lnTo>
                  <a:pt x="8855" y="20354"/>
                </a:lnTo>
                <a:lnTo>
                  <a:pt x="8968" y="20586"/>
                </a:lnTo>
                <a:lnTo>
                  <a:pt x="9138" y="20817"/>
                </a:lnTo>
                <a:lnTo>
                  <a:pt x="9365" y="21026"/>
                </a:lnTo>
                <a:lnTo>
                  <a:pt x="9610" y="21192"/>
                </a:lnTo>
                <a:lnTo>
                  <a:pt x="9950" y="21368"/>
                </a:lnTo>
                <a:lnTo>
                  <a:pt x="10120" y="21445"/>
                </a:lnTo>
                <a:lnTo>
                  <a:pt x="10346" y="21511"/>
                </a:lnTo>
                <a:lnTo>
                  <a:pt x="10516" y="21555"/>
                </a:lnTo>
                <a:lnTo>
                  <a:pt x="10743" y="21600"/>
                </a:lnTo>
                <a:lnTo>
                  <a:pt x="10988" y="21644"/>
                </a:lnTo>
                <a:lnTo>
                  <a:pt x="11215" y="21666"/>
                </a:lnTo>
                <a:lnTo>
                  <a:pt x="11498" y="21666"/>
                </a:lnTo>
                <a:lnTo>
                  <a:pt x="11762" y="21666"/>
                </a:lnTo>
                <a:lnTo>
                  <a:pt x="12253" y="21644"/>
                </a:lnTo>
                <a:lnTo>
                  <a:pt x="12763" y="21577"/>
                </a:lnTo>
                <a:lnTo>
                  <a:pt x="13197" y="21467"/>
                </a:lnTo>
                <a:lnTo>
                  <a:pt x="13556" y="21346"/>
                </a:lnTo>
                <a:lnTo>
                  <a:pt x="13896" y="21192"/>
                </a:lnTo>
                <a:lnTo>
                  <a:pt x="14179" y="21026"/>
                </a:lnTo>
                <a:lnTo>
                  <a:pt x="14444" y="20839"/>
                </a:lnTo>
                <a:lnTo>
                  <a:pt x="14576" y="20641"/>
                </a:lnTo>
                <a:lnTo>
                  <a:pt x="14727" y="20431"/>
                </a:lnTo>
                <a:lnTo>
                  <a:pt x="14765" y="20200"/>
                </a:lnTo>
                <a:lnTo>
                  <a:pt x="14802" y="19991"/>
                </a:lnTo>
                <a:lnTo>
                  <a:pt x="14727" y="19759"/>
                </a:lnTo>
                <a:lnTo>
                  <a:pt x="14613" y="19550"/>
                </a:lnTo>
                <a:lnTo>
                  <a:pt x="14444" y="19307"/>
                </a:lnTo>
                <a:lnTo>
                  <a:pt x="14217" y="19098"/>
                </a:lnTo>
                <a:lnTo>
                  <a:pt x="13934" y="18911"/>
                </a:lnTo>
                <a:lnTo>
                  <a:pt x="13669" y="18745"/>
                </a:lnTo>
                <a:lnTo>
                  <a:pt x="13462" y="18547"/>
                </a:lnTo>
                <a:lnTo>
                  <a:pt x="13311" y="18337"/>
                </a:lnTo>
                <a:lnTo>
                  <a:pt x="13197" y="18150"/>
                </a:lnTo>
                <a:lnTo>
                  <a:pt x="13122" y="17941"/>
                </a:lnTo>
                <a:lnTo>
                  <a:pt x="13122" y="17720"/>
                </a:lnTo>
                <a:lnTo>
                  <a:pt x="13122" y="17533"/>
                </a:lnTo>
                <a:lnTo>
                  <a:pt x="13197" y="17346"/>
                </a:lnTo>
                <a:lnTo>
                  <a:pt x="13273" y="17158"/>
                </a:lnTo>
                <a:lnTo>
                  <a:pt x="13386" y="16982"/>
                </a:lnTo>
                <a:lnTo>
                  <a:pt x="13537" y="16839"/>
                </a:lnTo>
                <a:lnTo>
                  <a:pt x="13707" y="16706"/>
                </a:lnTo>
                <a:lnTo>
                  <a:pt x="13896" y="16607"/>
                </a:lnTo>
                <a:lnTo>
                  <a:pt x="14104" y="16519"/>
                </a:lnTo>
                <a:lnTo>
                  <a:pt x="14330" y="16453"/>
                </a:lnTo>
                <a:lnTo>
                  <a:pt x="14538" y="16431"/>
                </a:lnTo>
                <a:lnTo>
                  <a:pt x="14897" y="16453"/>
                </a:lnTo>
                <a:lnTo>
                  <a:pt x="15406" y="16497"/>
                </a:lnTo>
                <a:lnTo>
                  <a:pt x="16105" y="16541"/>
                </a:lnTo>
                <a:lnTo>
                  <a:pt x="16898" y="16607"/>
                </a:lnTo>
                <a:lnTo>
                  <a:pt x="17804" y="16651"/>
                </a:lnTo>
                <a:lnTo>
                  <a:pt x="18786" y="16684"/>
                </a:lnTo>
                <a:lnTo>
                  <a:pt x="19844" y="16728"/>
                </a:lnTo>
                <a:lnTo>
                  <a:pt x="20920" y="16751"/>
                </a:lnTo>
                <a:lnTo>
                  <a:pt x="21109" y="16497"/>
                </a:lnTo>
                <a:lnTo>
                  <a:pt x="21241" y="16222"/>
                </a:lnTo>
                <a:lnTo>
                  <a:pt x="21392" y="15946"/>
                </a:lnTo>
                <a:lnTo>
                  <a:pt x="21467" y="15648"/>
                </a:lnTo>
                <a:lnTo>
                  <a:pt x="21543" y="15351"/>
                </a:lnTo>
                <a:lnTo>
                  <a:pt x="21618" y="15042"/>
                </a:lnTo>
                <a:lnTo>
                  <a:pt x="21618" y="14745"/>
                </a:lnTo>
                <a:lnTo>
                  <a:pt x="21618" y="14447"/>
                </a:lnTo>
                <a:lnTo>
                  <a:pt x="21618" y="14150"/>
                </a:lnTo>
                <a:lnTo>
                  <a:pt x="21581" y="13852"/>
                </a:lnTo>
                <a:lnTo>
                  <a:pt x="21505" y="13577"/>
                </a:lnTo>
                <a:lnTo>
                  <a:pt x="21430" y="13301"/>
                </a:lnTo>
                <a:lnTo>
                  <a:pt x="21354" y="13048"/>
                </a:lnTo>
                <a:lnTo>
                  <a:pt x="21241" y="12816"/>
                </a:lnTo>
                <a:lnTo>
                  <a:pt x="21146" y="12607"/>
                </a:lnTo>
                <a:lnTo>
                  <a:pt x="21033" y="12431"/>
                </a:lnTo>
                <a:lnTo>
                  <a:pt x="20920" y="12265"/>
                </a:lnTo>
                <a:lnTo>
                  <a:pt x="20769" y="12144"/>
                </a:lnTo>
                <a:lnTo>
                  <a:pt x="20637" y="12034"/>
                </a:lnTo>
                <a:lnTo>
                  <a:pt x="20486" y="11946"/>
                </a:lnTo>
                <a:lnTo>
                  <a:pt x="20297" y="11891"/>
                </a:lnTo>
                <a:lnTo>
                  <a:pt x="20165" y="11846"/>
                </a:lnTo>
                <a:lnTo>
                  <a:pt x="19976" y="11824"/>
                </a:lnTo>
                <a:lnTo>
                  <a:pt x="19806" y="11802"/>
                </a:lnTo>
                <a:lnTo>
                  <a:pt x="19390" y="11824"/>
                </a:lnTo>
                <a:lnTo>
                  <a:pt x="18956" y="11891"/>
                </a:lnTo>
                <a:lnTo>
                  <a:pt x="18503" y="11968"/>
                </a:lnTo>
                <a:lnTo>
                  <a:pt x="17993" y="12078"/>
                </a:lnTo>
                <a:lnTo>
                  <a:pt x="17653" y="12144"/>
                </a:lnTo>
                <a:lnTo>
                  <a:pt x="17332" y="12199"/>
                </a:lnTo>
                <a:lnTo>
                  <a:pt x="17049" y="12221"/>
                </a:lnTo>
                <a:lnTo>
                  <a:pt x="16747" y="12243"/>
                </a:lnTo>
                <a:lnTo>
                  <a:pt x="16464" y="12243"/>
                </a:lnTo>
                <a:lnTo>
                  <a:pt x="16218" y="12243"/>
                </a:lnTo>
                <a:lnTo>
                  <a:pt x="15992" y="12221"/>
                </a:lnTo>
                <a:lnTo>
                  <a:pt x="15746" y="12199"/>
                </a:lnTo>
                <a:lnTo>
                  <a:pt x="15520" y="12155"/>
                </a:lnTo>
                <a:lnTo>
                  <a:pt x="15350" y="12122"/>
                </a:lnTo>
                <a:lnTo>
                  <a:pt x="15161" y="12056"/>
                </a:lnTo>
                <a:lnTo>
                  <a:pt x="14972" y="11990"/>
                </a:lnTo>
                <a:lnTo>
                  <a:pt x="14689" y="11846"/>
                </a:lnTo>
                <a:lnTo>
                  <a:pt x="14444" y="11670"/>
                </a:lnTo>
                <a:lnTo>
                  <a:pt x="14255" y="11483"/>
                </a:lnTo>
                <a:lnTo>
                  <a:pt x="14104" y="11295"/>
                </a:lnTo>
                <a:lnTo>
                  <a:pt x="14028" y="11086"/>
                </a:lnTo>
                <a:lnTo>
                  <a:pt x="13972" y="10888"/>
                </a:lnTo>
                <a:lnTo>
                  <a:pt x="13972" y="10700"/>
                </a:lnTo>
                <a:lnTo>
                  <a:pt x="14009" y="10513"/>
                </a:lnTo>
                <a:lnTo>
                  <a:pt x="14066" y="10359"/>
                </a:lnTo>
                <a:lnTo>
                  <a:pt x="14179" y="10215"/>
                </a:lnTo>
                <a:lnTo>
                  <a:pt x="14406" y="10006"/>
                </a:lnTo>
                <a:lnTo>
                  <a:pt x="14651" y="9830"/>
                </a:lnTo>
                <a:lnTo>
                  <a:pt x="14878" y="9686"/>
                </a:lnTo>
                <a:lnTo>
                  <a:pt x="15123" y="9554"/>
                </a:lnTo>
                <a:lnTo>
                  <a:pt x="15350" y="9477"/>
                </a:lnTo>
                <a:lnTo>
                  <a:pt x="15558" y="9411"/>
                </a:lnTo>
                <a:lnTo>
                  <a:pt x="15803" y="9345"/>
                </a:lnTo>
                <a:lnTo>
                  <a:pt x="16030" y="9323"/>
                </a:lnTo>
                <a:lnTo>
                  <a:pt x="16256" y="9301"/>
                </a:lnTo>
                <a:lnTo>
                  <a:pt x="16464" y="9323"/>
                </a:lnTo>
                <a:lnTo>
                  <a:pt x="16690" y="9345"/>
                </a:lnTo>
                <a:lnTo>
                  <a:pt x="16898" y="9367"/>
                </a:lnTo>
                <a:lnTo>
                  <a:pt x="17332" y="9477"/>
                </a:lnTo>
                <a:lnTo>
                  <a:pt x="17767" y="9598"/>
                </a:lnTo>
                <a:lnTo>
                  <a:pt x="18163" y="9731"/>
                </a:lnTo>
                <a:lnTo>
                  <a:pt x="18597" y="9874"/>
                </a:lnTo>
                <a:lnTo>
                  <a:pt x="18994" y="10006"/>
                </a:lnTo>
                <a:lnTo>
                  <a:pt x="19428" y="10083"/>
                </a:lnTo>
                <a:lnTo>
                  <a:pt x="19617" y="10127"/>
                </a:lnTo>
                <a:lnTo>
                  <a:pt x="19844" y="10149"/>
                </a:lnTo>
                <a:lnTo>
                  <a:pt x="20013" y="10149"/>
                </a:lnTo>
                <a:lnTo>
                  <a:pt x="20240" y="10127"/>
                </a:lnTo>
                <a:lnTo>
                  <a:pt x="20410" y="10105"/>
                </a:lnTo>
                <a:lnTo>
                  <a:pt x="20637" y="10061"/>
                </a:lnTo>
                <a:lnTo>
                  <a:pt x="20844" y="9984"/>
                </a:lnTo>
                <a:lnTo>
                  <a:pt x="21033" y="9896"/>
                </a:lnTo>
                <a:lnTo>
                  <a:pt x="21146" y="9830"/>
                </a:lnTo>
                <a:lnTo>
                  <a:pt x="21203" y="9753"/>
                </a:lnTo>
                <a:lnTo>
                  <a:pt x="21279" y="9642"/>
                </a:lnTo>
                <a:lnTo>
                  <a:pt x="21354" y="9521"/>
                </a:lnTo>
                <a:lnTo>
                  <a:pt x="21430" y="9246"/>
                </a:lnTo>
                <a:lnTo>
                  <a:pt x="21430" y="8904"/>
                </a:lnTo>
                <a:lnTo>
                  <a:pt x="21430" y="8540"/>
                </a:lnTo>
                <a:lnTo>
                  <a:pt x="21392" y="8144"/>
                </a:lnTo>
                <a:lnTo>
                  <a:pt x="21354" y="7714"/>
                </a:lnTo>
                <a:lnTo>
                  <a:pt x="21279" y="7295"/>
                </a:lnTo>
                <a:lnTo>
                  <a:pt x="21146" y="6446"/>
                </a:lnTo>
                <a:lnTo>
                  <a:pt x="20995" y="5686"/>
                </a:lnTo>
                <a:lnTo>
                  <a:pt x="20958" y="5366"/>
                </a:lnTo>
                <a:lnTo>
                  <a:pt x="20958" y="5091"/>
                </a:lnTo>
                <a:lnTo>
                  <a:pt x="20958" y="4860"/>
                </a:lnTo>
                <a:lnTo>
                  <a:pt x="21033" y="4716"/>
                </a:lnTo>
                <a:lnTo>
                  <a:pt x="20637" y="4860"/>
                </a:lnTo>
                <a:lnTo>
                  <a:pt x="20127" y="4992"/>
                </a:lnTo>
                <a:lnTo>
                  <a:pt x="19617" y="5069"/>
                </a:lnTo>
                <a:lnTo>
                  <a:pt x="19032" y="5157"/>
                </a:lnTo>
                <a:lnTo>
                  <a:pt x="18465" y="5201"/>
                </a:lnTo>
                <a:lnTo>
                  <a:pt x="17842" y="5245"/>
                </a:lnTo>
                <a:lnTo>
                  <a:pt x="17219" y="5267"/>
                </a:lnTo>
                <a:lnTo>
                  <a:pt x="16615" y="5267"/>
                </a:lnTo>
                <a:lnTo>
                  <a:pt x="15992" y="5245"/>
                </a:lnTo>
                <a:lnTo>
                  <a:pt x="15369" y="5201"/>
                </a:lnTo>
                <a:lnTo>
                  <a:pt x="14840" y="5157"/>
                </a:lnTo>
                <a:lnTo>
                  <a:pt x="14293" y="5091"/>
                </a:lnTo>
                <a:lnTo>
                  <a:pt x="13783" y="5014"/>
                </a:lnTo>
                <a:lnTo>
                  <a:pt x="13386" y="4926"/>
                </a:lnTo>
                <a:lnTo>
                  <a:pt x="13027" y="4815"/>
                </a:lnTo>
                <a:lnTo>
                  <a:pt x="12725" y="4716"/>
                </a:lnTo>
                <a:lnTo>
                  <a:pt x="12480" y="4606"/>
                </a:lnTo>
                <a:lnTo>
                  <a:pt x="12291" y="4496"/>
                </a:lnTo>
                <a:lnTo>
                  <a:pt x="12197" y="4397"/>
                </a:lnTo>
                <a:lnTo>
                  <a:pt x="12083" y="4286"/>
                </a:lnTo>
                <a:lnTo>
                  <a:pt x="12046" y="4187"/>
                </a:lnTo>
                <a:lnTo>
                  <a:pt x="12008" y="4077"/>
                </a:lnTo>
                <a:lnTo>
                  <a:pt x="12046" y="3967"/>
                </a:lnTo>
                <a:lnTo>
                  <a:pt x="12121" y="3868"/>
                </a:lnTo>
                <a:lnTo>
                  <a:pt x="12197" y="3735"/>
                </a:lnTo>
                <a:lnTo>
                  <a:pt x="12291" y="3614"/>
                </a:lnTo>
                <a:lnTo>
                  <a:pt x="12442" y="3482"/>
                </a:lnTo>
                <a:lnTo>
                  <a:pt x="12631" y="3361"/>
                </a:lnTo>
                <a:lnTo>
                  <a:pt x="13065" y="3085"/>
                </a:lnTo>
                <a:lnTo>
                  <a:pt x="13537" y="2766"/>
                </a:lnTo>
                <a:lnTo>
                  <a:pt x="13783" y="2578"/>
                </a:lnTo>
                <a:lnTo>
                  <a:pt x="13934" y="2380"/>
                </a:lnTo>
                <a:lnTo>
                  <a:pt x="14028" y="2171"/>
                </a:lnTo>
                <a:lnTo>
                  <a:pt x="14104" y="1961"/>
                </a:lnTo>
                <a:lnTo>
                  <a:pt x="14104" y="1730"/>
                </a:lnTo>
                <a:lnTo>
                  <a:pt x="14066" y="1498"/>
                </a:lnTo>
                <a:lnTo>
                  <a:pt x="13972" y="1267"/>
                </a:lnTo>
                <a:lnTo>
                  <a:pt x="13820" y="1057"/>
                </a:lnTo>
                <a:lnTo>
                  <a:pt x="13594" y="837"/>
                </a:lnTo>
                <a:lnTo>
                  <a:pt x="13386" y="628"/>
                </a:lnTo>
                <a:lnTo>
                  <a:pt x="13103" y="462"/>
                </a:lnTo>
                <a:lnTo>
                  <a:pt x="12763" y="308"/>
                </a:lnTo>
                <a:lnTo>
                  <a:pt x="12404" y="187"/>
                </a:lnTo>
                <a:lnTo>
                  <a:pt x="12008" y="77"/>
                </a:lnTo>
                <a:lnTo>
                  <a:pt x="11574" y="33"/>
                </a:lnTo>
                <a:lnTo>
                  <a:pt x="11102" y="11"/>
                </a:lnTo>
                <a:lnTo>
                  <a:pt x="10667" y="11"/>
                </a:lnTo>
                <a:lnTo>
                  <a:pt x="10233" y="77"/>
                </a:lnTo>
                <a:lnTo>
                  <a:pt x="9837" y="187"/>
                </a:lnTo>
                <a:lnTo>
                  <a:pt x="9440" y="286"/>
                </a:lnTo>
                <a:lnTo>
                  <a:pt x="9062" y="462"/>
                </a:lnTo>
                <a:lnTo>
                  <a:pt x="8741" y="628"/>
                </a:lnTo>
                <a:lnTo>
                  <a:pt x="8458" y="815"/>
                </a:lnTo>
                <a:lnTo>
                  <a:pt x="8232" y="1035"/>
                </a:lnTo>
                <a:lnTo>
                  <a:pt x="8062" y="1245"/>
                </a:lnTo>
                <a:lnTo>
                  <a:pt x="7911" y="1476"/>
                </a:lnTo>
                <a:lnTo>
                  <a:pt x="7835" y="1708"/>
                </a:lnTo>
                <a:lnTo>
                  <a:pt x="7797" y="1961"/>
                </a:lnTo>
                <a:lnTo>
                  <a:pt x="7835" y="2193"/>
                </a:lnTo>
                <a:lnTo>
                  <a:pt x="7948" y="2402"/>
                </a:lnTo>
                <a:lnTo>
                  <a:pt x="8062" y="2534"/>
                </a:lnTo>
                <a:lnTo>
                  <a:pt x="8175" y="2644"/>
                </a:lnTo>
                <a:lnTo>
                  <a:pt x="8269" y="2744"/>
                </a:lnTo>
                <a:lnTo>
                  <a:pt x="8420" y="2832"/>
                </a:lnTo>
                <a:lnTo>
                  <a:pt x="8704" y="3019"/>
                </a:lnTo>
                <a:lnTo>
                  <a:pt x="8968" y="3206"/>
                </a:lnTo>
                <a:lnTo>
                  <a:pt x="9138" y="3405"/>
                </a:lnTo>
                <a:lnTo>
                  <a:pt x="9327" y="3570"/>
                </a:lnTo>
                <a:lnTo>
                  <a:pt x="9440" y="3735"/>
                </a:lnTo>
                <a:lnTo>
                  <a:pt x="9516" y="3890"/>
                </a:lnTo>
                <a:lnTo>
                  <a:pt x="9534" y="4033"/>
                </a:lnTo>
                <a:lnTo>
                  <a:pt x="9534" y="4165"/>
                </a:lnTo>
                <a:lnTo>
                  <a:pt x="9516" y="4286"/>
                </a:lnTo>
                <a:lnTo>
                  <a:pt x="9440" y="4397"/>
                </a:lnTo>
                <a:lnTo>
                  <a:pt x="9327" y="4496"/>
                </a:lnTo>
                <a:lnTo>
                  <a:pt x="9176" y="4562"/>
                </a:lnTo>
                <a:lnTo>
                  <a:pt x="9006" y="4628"/>
                </a:lnTo>
                <a:lnTo>
                  <a:pt x="8779" y="4694"/>
                </a:lnTo>
                <a:lnTo>
                  <a:pt x="8534" y="4716"/>
                </a:lnTo>
                <a:lnTo>
                  <a:pt x="8232" y="4716"/>
                </a:lnTo>
                <a:lnTo>
                  <a:pt x="7118" y="4738"/>
                </a:lnTo>
                <a:lnTo>
                  <a:pt x="5947" y="4771"/>
                </a:lnTo>
                <a:lnTo>
                  <a:pt x="4795" y="4815"/>
                </a:lnTo>
                <a:lnTo>
                  <a:pt x="3681" y="4860"/>
                </a:lnTo>
                <a:lnTo>
                  <a:pt x="2662" y="4882"/>
                </a:lnTo>
                <a:lnTo>
                  <a:pt x="1755" y="4882"/>
                </a:lnTo>
                <a:lnTo>
                  <a:pt x="1359" y="4860"/>
                </a:lnTo>
                <a:lnTo>
                  <a:pt x="981" y="4837"/>
                </a:lnTo>
                <a:lnTo>
                  <a:pt x="698" y="4771"/>
                </a:lnTo>
                <a:lnTo>
                  <a:pt x="453" y="4716"/>
                </a:lnTo>
                <a:lnTo>
                  <a:pt x="453" y="5322"/>
                </a:lnTo>
                <a:lnTo>
                  <a:pt x="453" y="6083"/>
                </a:lnTo>
                <a:lnTo>
                  <a:pt x="453" y="6909"/>
                </a:lnTo>
                <a:lnTo>
                  <a:pt x="453" y="7780"/>
                </a:lnTo>
                <a:lnTo>
                  <a:pt x="453" y="8606"/>
                </a:lnTo>
                <a:lnTo>
                  <a:pt x="453" y="9345"/>
                </a:lnTo>
                <a:lnTo>
                  <a:pt x="453" y="9918"/>
                </a:lnTo>
                <a:lnTo>
                  <a:pt x="453" y="10282"/>
                </a:lnTo>
                <a:lnTo>
                  <a:pt x="490" y="10381"/>
                </a:lnTo>
                <a:lnTo>
                  <a:pt x="547" y="10491"/>
                </a:lnTo>
                <a:lnTo>
                  <a:pt x="660" y="10590"/>
                </a:lnTo>
                <a:lnTo>
                  <a:pt x="811" y="10700"/>
                </a:lnTo>
                <a:lnTo>
                  <a:pt x="981" y="10811"/>
                </a:lnTo>
                <a:lnTo>
                  <a:pt x="1208" y="10888"/>
                </a:lnTo>
                <a:lnTo>
                  <a:pt x="1453" y="10954"/>
                </a:lnTo>
                <a:lnTo>
                  <a:pt x="1718" y="11020"/>
                </a:lnTo>
                <a:lnTo>
                  <a:pt x="1963" y="11064"/>
                </a:lnTo>
                <a:lnTo>
                  <a:pt x="2265" y="11086"/>
                </a:lnTo>
                <a:lnTo>
                  <a:pt x="2548" y="11064"/>
                </a:lnTo>
                <a:lnTo>
                  <a:pt x="2794" y="11042"/>
                </a:lnTo>
                <a:lnTo>
                  <a:pt x="3096" y="10976"/>
                </a:lnTo>
                <a:lnTo>
                  <a:pt x="3341" y="10888"/>
                </a:lnTo>
                <a:lnTo>
                  <a:pt x="3606" y="10766"/>
                </a:lnTo>
                <a:lnTo>
                  <a:pt x="3813" y="10590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34" name="Puzzle1"/>
          <p:cNvSpPr>
            <a:spLocks noEditPoints="1" noChangeArrowheads="1"/>
          </p:cNvSpPr>
          <p:nvPr/>
        </p:nvSpPr>
        <p:spPr bwMode="auto">
          <a:xfrm>
            <a:off x="3389861" y="4136437"/>
            <a:ext cx="1635699" cy="848218"/>
          </a:xfrm>
          <a:custGeom>
            <a:avLst/>
            <a:gdLst>
              <a:gd name="T0" fmla="*/ 16740 w 21600"/>
              <a:gd name="T1" fmla="*/ 21078 h 21600"/>
              <a:gd name="T2" fmla="*/ 16976 w 21600"/>
              <a:gd name="T3" fmla="*/ 521 h 21600"/>
              <a:gd name="T4" fmla="*/ 4725 w 21600"/>
              <a:gd name="T5" fmla="*/ 856 h 21600"/>
              <a:gd name="T6" fmla="*/ 5040 w 21600"/>
              <a:gd name="T7" fmla="*/ 21004 h 21600"/>
              <a:gd name="T8" fmla="*/ 10811 w 21600"/>
              <a:gd name="T9" fmla="*/ 12885 h 21600"/>
              <a:gd name="T10" fmla="*/ 10845 w 21600"/>
              <a:gd name="T11" fmla="*/ 8714 h 21600"/>
              <a:gd name="T12" fmla="*/ 21600 w 21600"/>
              <a:gd name="T13" fmla="*/ 10000 h 21600"/>
              <a:gd name="T14" fmla="*/ 56 w 21600"/>
              <a:gd name="T15" fmla="*/ 10000 h 21600"/>
              <a:gd name="T16" fmla="*/ 6086 w 21600"/>
              <a:gd name="T17" fmla="*/ 2569 h 21600"/>
              <a:gd name="T18" fmla="*/ 16132 w 21600"/>
              <a:gd name="T19" fmla="*/ 19552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9360" y="20836"/>
                </a:moveTo>
                <a:lnTo>
                  <a:pt x="9528" y="20836"/>
                </a:lnTo>
                <a:lnTo>
                  <a:pt x="9686" y="20762"/>
                </a:lnTo>
                <a:lnTo>
                  <a:pt x="9810" y="20687"/>
                </a:lnTo>
                <a:lnTo>
                  <a:pt x="9922" y="20575"/>
                </a:lnTo>
                <a:lnTo>
                  <a:pt x="10012" y="20426"/>
                </a:lnTo>
                <a:lnTo>
                  <a:pt x="10068" y="20296"/>
                </a:lnTo>
                <a:lnTo>
                  <a:pt x="10113" y="20110"/>
                </a:lnTo>
                <a:lnTo>
                  <a:pt x="10136" y="19905"/>
                </a:lnTo>
                <a:lnTo>
                  <a:pt x="10136" y="19682"/>
                </a:lnTo>
                <a:lnTo>
                  <a:pt x="10113" y="19440"/>
                </a:lnTo>
                <a:lnTo>
                  <a:pt x="10068" y="19142"/>
                </a:lnTo>
                <a:lnTo>
                  <a:pt x="10012" y="18900"/>
                </a:lnTo>
                <a:lnTo>
                  <a:pt x="9900" y="18620"/>
                </a:lnTo>
                <a:lnTo>
                  <a:pt x="9787" y="18285"/>
                </a:lnTo>
                <a:lnTo>
                  <a:pt x="9641" y="17968"/>
                </a:lnTo>
                <a:lnTo>
                  <a:pt x="9472" y="17652"/>
                </a:lnTo>
                <a:lnTo>
                  <a:pt x="9382" y="17466"/>
                </a:lnTo>
                <a:lnTo>
                  <a:pt x="9315" y="17298"/>
                </a:lnTo>
                <a:lnTo>
                  <a:pt x="9258" y="17112"/>
                </a:lnTo>
                <a:lnTo>
                  <a:pt x="9191" y="16926"/>
                </a:lnTo>
                <a:lnTo>
                  <a:pt x="9123" y="16535"/>
                </a:lnTo>
                <a:lnTo>
                  <a:pt x="9101" y="16144"/>
                </a:lnTo>
                <a:lnTo>
                  <a:pt x="9101" y="15753"/>
                </a:lnTo>
                <a:lnTo>
                  <a:pt x="9168" y="15362"/>
                </a:lnTo>
                <a:lnTo>
                  <a:pt x="9236" y="14971"/>
                </a:lnTo>
                <a:lnTo>
                  <a:pt x="9360" y="14580"/>
                </a:lnTo>
                <a:lnTo>
                  <a:pt x="9495" y="14244"/>
                </a:lnTo>
                <a:lnTo>
                  <a:pt x="9663" y="13891"/>
                </a:lnTo>
                <a:lnTo>
                  <a:pt x="9855" y="13611"/>
                </a:lnTo>
                <a:lnTo>
                  <a:pt x="10068" y="13351"/>
                </a:lnTo>
                <a:lnTo>
                  <a:pt x="10293" y="13146"/>
                </a:lnTo>
                <a:lnTo>
                  <a:pt x="10552" y="12997"/>
                </a:lnTo>
                <a:lnTo>
                  <a:pt x="10811" y="12885"/>
                </a:lnTo>
                <a:lnTo>
                  <a:pt x="11069" y="12866"/>
                </a:lnTo>
                <a:lnTo>
                  <a:pt x="11351" y="12885"/>
                </a:lnTo>
                <a:lnTo>
                  <a:pt x="11610" y="12997"/>
                </a:lnTo>
                <a:lnTo>
                  <a:pt x="11846" y="13183"/>
                </a:lnTo>
                <a:lnTo>
                  <a:pt x="12060" y="13388"/>
                </a:lnTo>
                <a:lnTo>
                  <a:pt x="12251" y="13648"/>
                </a:lnTo>
                <a:lnTo>
                  <a:pt x="12419" y="13928"/>
                </a:lnTo>
                <a:lnTo>
                  <a:pt x="12555" y="14244"/>
                </a:lnTo>
                <a:lnTo>
                  <a:pt x="12690" y="14617"/>
                </a:lnTo>
                <a:lnTo>
                  <a:pt x="12768" y="15008"/>
                </a:lnTo>
                <a:lnTo>
                  <a:pt x="12836" y="15399"/>
                </a:lnTo>
                <a:lnTo>
                  <a:pt x="12858" y="15753"/>
                </a:lnTo>
                <a:lnTo>
                  <a:pt x="12858" y="16144"/>
                </a:lnTo>
                <a:lnTo>
                  <a:pt x="12813" y="16535"/>
                </a:lnTo>
                <a:lnTo>
                  <a:pt x="12746" y="16888"/>
                </a:lnTo>
                <a:lnTo>
                  <a:pt x="12667" y="17224"/>
                </a:lnTo>
                <a:lnTo>
                  <a:pt x="12510" y="17503"/>
                </a:lnTo>
                <a:lnTo>
                  <a:pt x="12228" y="18043"/>
                </a:lnTo>
                <a:lnTo>
                  <a:pt x="11970" y="18546"/>
                </a:lnTo>
                <a:lnTo>
                  <a:pt x="11868" y="18751"/>
                </a:lnTo>
                <a:lnTo>
                  <a:pt x="11778" y="18974"/>
                </a:lnTo>
                <a:lnTo>
                  <a:pt x="11711" y="19179"/>
                </a:lnTo>
                <a:lnTo>
                  <a:pt x="11666" y="19365"/>
                </a:lnTo>
                <a:lnTo>
                  <a:pt x="11632" y="19570"/>
                </a:lnTo>
                <a:lnTo>
                  <a:pt x="11632" y="19756"/>
                </a:lnTo>
                <a:lnTo>
                  <a:pt x="11632" y="19942"/>
                </a:lnTo>
                <a:lnTo>
                  <a:pt x="11643" y="20110"/>
                </a:lnTo>
                <a:lnTo>
                  <a:pt x="11711" y="20296"/>
                </a:lnTo>
                <a:lnTo>
                  <a:pt x="11801" y="20464"/>
                </a:lnTo>
                <a:lnTo>
                  <a:pt x="11891" y="20650"/>
                </a:lnTo>
                <a:lnTo>
                  <a:pt x="12037" y="20836"/>
                </a:lnTo>
                <a:lnTo>
                  <a:pt x="12206" y="21004"/>
                </a:lnTo>
                <a:lnTo>
                  <a:pt x="12419" y="21190"/>
                </a:lnTo>
                <a:lnTo>
                  <a:pt x="12667" y="21320"/>
                </a:lnTo>
                <a:lnTo>
                  <a:pt x="12960" y="21432"/>
                </a:lnTo>
                <a:lnTo>
                  <a:pt x="13286" y="21544"/>
                </a:lnTo>
                <a:lnTo>
                  <a:pt x="13612" y="21655"/>
                </a:lnTo>
                <a:lnTo>
                  <a:pt x="13983" y="21693"/>
                </a:lnTo>
                <a:lnTo>
                  <a:pt x="14343" y="21730"/>
                </a:lnTo>
                <a:lnTo>
                  <a:pt x="14715" y="21730"/>
                </a:lnTo>
                <a:lnTo>
                  <a:pt x="15075" y="21730"/>
                </a:lnTo>
                <a:lnTo>
                  <a:pt x="15446" y="21655"/>
                </a:lnTo>
                <a:lnTo>
                  <a:pt x="15794" y="21581"/>
                </a:lnTo>
                <a:lnTo>
                  <a:pt x="16132" y="21432"/>
                </a:lnTo>
                <a:lnTo>
                  <a:pt x="16458" y="21302"/>
                </a:lnTo>
                <a:lnTo>
                  <a:pt x="16740" y="21078"/>
                </a:lnTo>
                <a:lnTo>
                  <a:pt x="16976" y="20836"/>
                </a:lnTo>
                <a:lnTo>
                  <a:pt x="17043" y="20650"/>
                </a:lnTo>
                <a:lnTo>
                  <a:pt x="17088" y="20426"/>
                </a:lnTo>
                <a:lnTo>
                  <a:pt x="17133" y="20222"/>
                </a:lnTo>
                <a:lnTo>
                  <a:pt x="17156" y="19980"/>
                </a:lnTo>
                <a:lnTo>
                  <a:pt x="17167" y="19477"/>
                </a:lnTo>
                <a:lnTo>
                  <a:pt x="17167" y="18974"/>
                </a:lnTo>
                <a:lnTo>
                  <a:pt x="17156" y="18397"/>
                </a:lnTo>
                <a:lnTo>
                  <a:pt x="17111" y="17820"/>
                </a:lnTo>
                <a:lnTo>
                  <a:pt x="17066" y="17261"/>
                </a:lnTo>
                <a:lnTo>
                  <a:pt x="16998" y="16646"/>
                </a:lnTo>
                <a:lnTo>
                  <a:pt x="16852" y="15511"/>
                </a:lnTo>
                <a:lnTo>
                  <a:pt x="16740" y="14393"/>
                </a:lnTo>
                <a:lnTo>
                  <a:pt x="16717" y="13928"/>
                </a:lnTo>
                <a:lnTo>
                  <a:pt x="16695" y="13462"/>
                </a:lnTo>
                <a:lnTo>
                  <a:pt x="16717" y="13071"/>
                </a:lnTo>
                <a:lnTo>
                  <a:pt x="16785" y="12755"/>
                </a:lnTo>
                <a:lnTo>
                  <a:pt x="16852" y="12419"/>
                </a:lnTo>
                <a:lnTo>
                  <a:pt x="16953" y="12140"/>
                </a:lnTo>
                <a:lnTo>
                  <a:pt x="17088" y="11898"/>
                </a:lnTo>
                <a:lnTo>
                  <a:pt x="17212" y="11675"/>
                </a:lnTo>
                <a:lnTo>
                  <a:pt x="17370" y="11470"/>
                </a:lnTo>
                <a:lnTo>
                  <a:pt x="17516" y="11284"/>
                </a:lnTo>
                <a:lnTo>
                  <a:pt x="17696" y="11135"/>
                </a:lnTo>
                <a:lnTo>
                  <a:pt x="17865" y="11042"/>
                </a:lnTo>
                <a:lnTo>
                  <a:pt x="18033" y="10930"/>
                </a:lnTo>
                <a:lnTo>
                  <a:pt x="18213" y="10893"/>
                </a:lnTo>
                <a:lnTo>
                  <a:pt x="18382" y="10893"/>
                </a:lnTo>
                <a:lnTo>
                  <a:pt x="18551" y="10967"/>
                </a:lnTo>
                <a:lnTo>
                  <a:pt x="18708" y="11042"/>
                </a:lnTo>
                <a:lnTo>
                  <a:pt x="18855" y="11172"/>
                </a:lnTo>
                <a:lnTo>
                  <a:pt x="19012" y="11358"/>
                </a:lnTo>
                <a:lnTo>
                  <a:pt x="19136" y="11600"/>
                </a:lnTo>
                <a:lnTo>
                  <a:pt x="19271" y="11861"/>
                </a:lnTo>
                <a:lnTo>
                  <a:pt x="19440" y="12028"/>
                </a:lnTo>
                <a:lnTo>
                  <a:pt x="19608" y="12177"/>
                </a:lnTo>
                <a:lnTo>
                  <a:pt x="19822" y="12289"/>
                </a:lnTo>
                <a:lnTo>
                  <a:pt x="20025" y="12289"/>
                </a:lnTo>
                <a:lnTo>
                  <a:pt x="20238" y="12289"/>
                </a:lnTo>
                <a:lnTo>
                  <a:pt x="20452" y="12215"/>
                </a:lnTo>
                <a:lnTo>
                  <a:pt x="20643" y="12103"/>
                </a:lnTo>
                <a:lnTo>
                  <a:pt x="20846" y="11973"/>
                </a:lnTo>
                <a:lnTo>
                  <a:pt x="21037" y="11786"/>
                </a:lnTo>
                <a:lnTo>
                  <a:pt x="21206" y="11563"/>
                </a:lnTo>
                <a:lnTo>
                  <a:pt x="21363" y="11321"/>
                </a:lnTo>
                <a:lnTo>
                  <a:pt x="21465" y="11079"/>
                </a:lnTo>
                <a:lnTo>
                  <a:pt x="21577" y="10744"/>
                </a:lnTo>
                <a:lnTo>
                  <a:pt x="21622" y="10427"/>
                </a:lnTo>
                <a:lnTo>
                  <a:pt x="21645" y="10111"/>
                </a:lnTo>
                <a:lnTo>
                  <a:pt x="21622" y="9608"/>
                </a:lnTo>
                <a:lnTo>
                  <a:pt x="21577" y="9142"/>
                </a:lnTo>
                <a:lnTo>
                  <a:pt x="21465" y="8751"/>
                </a:lnTo>
                <a:lnTo>
                  <a:pt x="21363" y="8397"/>
                </a:lnTo>
                <a:lnTo>
                  <a:pt x="21206" y="8062"/>
                </a:lnTo>
                <a:lnTo>
                  <a:pt x="21037" y="7820"/>
                </a:lnTo>
                <a:lnTo>
                  <a:pt x="20846" y="7597"/>
                </a:lnTo>
                <a:lnTo>
                  <a:pt x="20643" y="7429"/>
                </a:lnTo>
                <a:lnTo>
                  <a:pt x="20452" y="7317"/>
                </a:lnTo>
                <a:lnTo>
                  <a:pt x="20238" y="7206"/>
                </a:lnTo>
                <a:lnTo>
                  <a:pt x="20025" y="7168"/>
                </a:lnTo>
                <a:lnTo>
                  <a:pt x="19822" y="7206"/>
                </a:lnTo>
                <a:lnTo>
                  <a:pt x="19608" y="7243"/>
                </a:lnTo>
                <a:lnTo>
                  <a:pt x="19440" y="7355"/>
                </a:lnTo>
                <a:lnTo>
                  <a:pt x="19271" y="7504"/>
                </a:lnTo>
                <a:lnTo>
                  <a:pt x="19136" y="7708"/>
                </a:lnTo>
                <a:lnTo>
                  <a:pt x="19012" y="7895"/>
                </a:lnTo>
                <a:lnTo>
                  <a:pt x="18832" y="8025"/>
                </a:lnTo>
                <a:lnTo>
                  <a:pt x="18663" y="8174"/>
                </a:lnTo>
                <a:lnTo>
                  <a:pt x="18472" y="8248"/>
                </a:lnTo>
                <a:lnTo>
                  <a:pt x="18270" y="8286"/>
                </a:lnTo>
                <a:lnTo>
                  <a:pt x="18078" y="8323"/>
                </a:lnTo>
                <a:lnTo>
                  <a:pt x="17887" y="8323"/>
                </a:lnTo>
                <a:lnTo>
                  <a:pt x="17696" y="8248"/>
                </a:lnTo>
                <a:lnTo>
                  <a:pt x="17493" y="8174"/>
                </a:lnTo>
                <a:lnTo>
                  <a:pt x="17302" y="8062"/>
                </a:lnTo>
                <a:lnTo>
                  <a:pt x="17133" y="7969"/>
                </a:lnTo>
                <a:lnTo>
                  <a:pt x="16976" y="7783"/>
                </a:lnTo>
                <a:lnTo>
                  <a:pt x="16852" y="7597"/>
                </a:lnTo>
                <a:lnTo>
                  <a:pt x="16740" y="7429"/>
                </a:lnTo>
                <a:lnTo>
                  <a:pt x="16672" y="7168"/>
                </a:lnTo>
                <a:lnTo>
                  <a:pt x="16638" y="6926"/>
                </a:lnTo>
                <a:lnTo>
                  <a:pt x="16616" y="6498"/>
                </a:lnTo>
                <a:lnTo>
                  <a:pt x="16616" y="5772"/>
                </a:lnTo>
                <a:lnTo>
                  <a:pt x="16650" y="4915"/>
                </a:lnTo>
                <a:lnTo>
                  <a:pt x="16695" y="3928"/>
                </a:lnTo>
                <a:lnTo>
                  <a:pt x="16762" y="2960"/>
                </a:lnTo>
                <a:lnTo>
                  <a:pt x="16830" y="1992"/>
                </a:lnTo>
                <a:lnTo>
                  <a:pt x="16908" y="1173"/>
                </a:lnTo>
                <a:lnTo>
                  <a:pt x="16976" y="521"/>
                </a:lnTo>
                <a:lnTo>
                  <a:pt x="16953" y="521"/>
                </a:lnTo>
                <a:lnTo>
                  <a:pt x="16931" y="521"/>
                </a:lnTo>
                <a:lnTo>
                  <a:pt x="16267" y="484"/>
                </a:lnTo>
                <a:lnTo>
                  <a:pt x="15637" y="428"/>
                </a:lnTo>
                <a:lnTo>
                  <a:pt x="15063" y="353"/>
                </a:lnTo>
                <a:lnTo>
                  <a:pt x="14523" y="279"/>
                </a:lnTo>
                <a:lnTo>
                  <a:pt x="14040" y="167"/>
                </a:lnTo>
                <a:lnTo>
                  <a:pt x="13635" y="93"/>
                </a:lnTo>
                <a:lnTo>
                  <a:pt x="13331" y="18"/>
                </a:lnTo>
                <a:lnTo>
                  <a:pt x="13117" y="18"/>
                </a:lnTo>
                <a:lnTo>
                  <a:pt x="12982" y="18"/>
                </a:lnTo>
                <a:lnTo>
                  <a:pt x="12858" y="130"/>
                </a:lnTo>
                <a:lnTo>
                  <a:pt x="12723" y="279"/>
                </a:lnTo>
                <a:lnTo>
                  <a:pt x="12622" y="446"/>
                </a:lnTo>
                <a:lnTo>
                  <a:pt x="12510" y="670"/>
                </a:lnTo>
                <a:lnTo>
                  <a:pt x="12419" y="912"/>
                </a:lnTo>
                <a:lnTo>
                  <a:pt x="12363" y="1210"/>
                </a:lnTo>
                <a:lnTo>
                  <a:pt x="12318" y="1526"/>
                </a:lnTo>
                <a:lnTo>
                  <a:pt x="12273" y="1843"/>
                </a:lnTo>
                <a:lnTo>
                  <a:pt x="12251" y="2215"/>
                </a:lnTo>
                <a:lnTo>
                  <a:pt x="12273" y="2532"/>
                </a:lnTo>
                <a:lnTo>
                  <a:pt x="12318" y="2886"/>
                </a:lnTo>
                <a:lnTo>
                  <a:pt x="12386" y="3240"/>
                </a:lnTo>
                <a:lnTo>
                  <a:pt x="12464" y="3556"/>
                </a:lnTo>
                <a:lnTo>
                  <a:pt x="12577" y="3891"/>
                </a:lnTo>
                <a:lnTo>
                  <a:pt x="12746" y="4171"/>
                </a:lnTo>
                <a:lnTo>
                  <a:pt x="12926" y="4487"/>
                </a:lnTo>
                <a:lnTo>
                  <a:pt x="13050" y="4860"/>
                </a:lnTo>
                <a:lnTo>
                  <a:pt x="13162" y="5251"/>
                </a:lnTo>
                <a:lnTo>
                  <a:pt x="13218" y="5604"/>
                </a:lnTo>
                <a:lnTo>
                  <a:pt x="13263" y="5995"/>
                </a:lnTo>
                <a:lnTo>
                  <a:pt x="13241" y="6386"/>
                </a:lnTo>
                <a:lnTo>
                  <a:pt x="13218" y="6740"/>
                </a:lnTo>
                <a:lnTo>
                  <a:pt x="13139" y="7094"/>
                </a:lnTo>
                <a:lnTo>
                  <a:pt x="13050" y="7429"/>
                </a:lnTo>
                <a:lnTo>
                  <a:pt x="12903" y="7746"/>
                </a:lnTo>
                <a:lnTo>
                  <a:pt x="12723" y="8025"/>
                </a:lnTo>
                <a:lnTo>
                  <a:pt x="12532" y="8286"/>
                </a:lnTo>
                <a:lnTo>
                  <a:pt x="12318" y="8491"/>
                </a:lnTo>
                <a:lnTo>
                  <a:pt x="12060" y="8677"/>
                </a:lnTo>
                <a:lnTo>
                  <a:pt x="11756" y="8788"/>
                </a:lnTo>
                <a:lnTo>
                  <a:pt x="11452" y="8826"/>
                </a:lnTo>
                <a:lnTo>
                  <a:pt x="11283" y="8826"/>
                </a:lnTo>
                <a:lnTo>
                  <a:pt x="11126" y="8826"/>
                </a:lnTo>
                <a:lnTo>
                  <a:pt x="11002" y="8788"/>
                </a:lnTo>
                <a:lnTo>
                  <a:pt x="10845" y="8714"/>
                </a:lnTo>
                <a:lnTo>
                  <a:pt x="10721" y="8640"/>
                </a:lnTo>
                <a:lnTo>
                  <a:pt x="10608" y="8565"/>
                </a:lnTo>
                <a:lnTo>
                  <a:pt x="10485" y="8453"/>
                </a:lnTo>
                <a:lnTo>
                  <a:pt x="10372" y="8323"/>
                </a:lnTo>
                <a:lnTo>
                  <a:pt x="10181" y="8062"/>
                </a:lnTo>
                <a:lnTo>
                  <a:pt x="10035" y="7746"/>
                </a:lnTo>
                <a:lnTo>
                  <a:pt x="9900" y="7392"/>
                </a:lnTo>
                <a:lnTo>
                  <a:pt x="9787" y="7001"/>
                </a:lnTo>
                <a:lnTo>
                  <a:pt x="9731" y="6610"/>
                </a:lnTo>
                <a:lnTo>
                  <a:pt x="9686" y="6219"/>
                </a:lnTo>
                <a:lnTo>
                  <a:pt x="9663" y="5772"/>
                </a:lnTo>
                <a:lnTo>
                  <a:pt x="9686" y="5381"/>
                </a:lnTo>
                <a:lnTo>
                  <a:pt x="9753" y="4990"/>
                </a:lnTo>
                <a:lnTo>
                  <a:pt x="9832" y="4636"/>
                </a:lnTo>
                <a:lnTo>
                  <a:pt x="9945" y="4320"/>
                </a:lnTo>
                <a:lnTo>
                  <a:pt x="10068" y="4022"/>
                </a:lnTo>
                <a:lnTo>
                  <a:pt x="10203" y="3817"/>
                </a:lnTo>
                <a:lnTo>
                  <a:pt x="10316" y="3593"/>
                </a:lnTo>
                <a:lnTo>
                  <a:pt x="10395" y="3351"/>
                </a:lnTo>
                <a:lnTo>
                  <a:pt x="10462" y="3109"/>
                </a:lnTo>
                <a:lnTo>
                  <a:pt x="10507" y="2848"/>
                </a:lnTo>
                <a:lnTo>
                  <a:pt x="10530" y="2606"/>
                </a:lnTo>
                <a:lnTo>
                  <a:pt x="10507" y="2346"/>
                </a:lnTo>
                <a:lnTo>
                  <a:pt x="10462" y="2141"/>
                </a:lnTo>
                <a:lnTo>
                  <a:pt x="10395" y="1880"/>
                </a:lnTo>
                <a:lnTo>
                  <a:pt x="10293" y="1638"/>
                </a:lnTo>
                <a:lnTo>
                  <a:pt x="10158" y="1415"/>
                </a:lnTo>
                <a:lnTo>
                  <a:pt x="9967" y="1210"/>
                </a:lnTo>
                <a:lnTo>
                  <a:pt x="9753" y="986"/>
                </a:lnTo>
                <a:lnTo>
                  <a:pt x="9495" y="819"/>
                </a:lnTo>
                <a:lnTo>
                  <a:pt x="9191" y="670"/>
                </a:lnTo>
                <a:lnTo>
                  <a:pt x="8842" y="521"/>
                </a:lnTo>
                <a:lnTo>
                  <a:pt x="8471" y="446"/>
                </a:lnTo>
                <a:lnTo>
                  <a:pt x="7998" y="428"/>
                </a:lnTo>
                <a:lnTo>
                  <a:pt x="7413" y="428"/>
                </a:lnTo>
                <a:lnTo>
                  <a:pt x="6817" y="446"/>
                </a:lnTo>
                <a:lnTo>
                  <a:pt x="6187" y="521"/>
                </a:lnTo>
                <a:lnTo>
                  <a:pt x="5602" y="633"/>
                </a:lnTo>
                <a:lnTo>
                  <a:pt x="5107" y="744"/>
                </a:lnTo>
                <a:lnTo>
                  <a:pt x="4725" y="856"/>
                </a:lnTo>
                <a:lnTo>
                  <a:pt x="4848" y="1564"/>
                </a:lnTo>
                <a:lnTo>
                  <a:pt x="5028" y="2495"/>
                </a:lnTo>
                <a:lnTo>
                  <a:pt x="5175" y="3556"/>
                </a:lnTo>
                <a:lnTo>
                  <a:pt x="5298" y="4673"/>
                </a:lnTo>
                <a:lnTo>
                  <a:pt x="5343" y="5213"/>
                </a:lnTo>
                <a:lnTo>
                  <a:pt x="5388" y="5753"/>
                </a:lnTo>
                <a:lnTo>
                  <a:pt x="5411" y="6275"/>
                </a:lnTo>
                <a:lnTo>
                  <a:pt x="5411" y="6740"/>
                </a:lnTo>
                <a:lnTo>
                  <a:pt x="5366" y="7168"/>
                </a:lnTo>
                <a:lnTo>
                  <a:pt x="5321" y="7541"/>
                </a:lnTo>
                <a:lnTo>
                  <a:pt x="5287" y="7708"/>
                </a:lnTo>
                <a:lnTo>
                  <a:pt x="5242" y="7857"/>
                </a:lnTo>
                <a:lnTo>
                  <a:pt x="5197" y="7969"/>
                </a:lnTo>
                <a:lnTo>
                  <a:pt x="5130" y="8062"/>
                </a:lnTo>
                <a:lnTo>
                  <a:pt x="5006" y="8248"/>
                </a:lnTo>
                <a:lnTo>
                  <a:pt x="4848" y="8397"/>
                </a:lnTo>
                <a:lnTo>
                  <a:pt x="4725" y="8528"/>
                </a:lnTo>
                <a:lnTo>
                  <a:pt x="4567" y="8640"/>
                </a:lnTo>
                <a:lnTo>
                  <a:pt x="4421" y="8714"/>
                </a:lnTo>
                <a:lnTo>
                  <a:pt x="4263" y="8751"/>
                </a:lnTo>
                <a:lnTo>
                  <a:pt x="4095" y="8788"/>
                </a:lnTo>
                <a:lnTo>
                  <a:pt x="3948" y="8788"/>
                </a:lnTo>
                <a:lnTo>
                  <a:pt x="3791" y="8751"/>
                </a:lnTo>
                <a:lnTo>
                  <a:pt x="3667" y="8714"/>
                </a:lnTo>
                <a:lnTo>
                  <a:pt x="3510" y="8677"/>
                </a:lnTo>
                <a:lnTo>
                  <a:pt x="3386" y="8602"/>
                </a:lnTo>
                <a:lnTo>
                  <a:pt x="3251" y="8491"/>
                </a:lnTo>
                <a:lnTo>
                  <a:pt x="3127" y="8360"/>
                </a:lnTo>
                <a:lnTo>
                  <a:pt x="3015" y="8248"/>
                </a:lnTo>
                <a:lnTo>
                  <a:pt x="2925" y="8062"/>
                </a:lnTo>
                <a:lnTo>
                  <a:pt x="2778" y="7857"/>
                </a:lnTo>
                <a:lnTo>
                  <a:pt x="2610" y="7671"/>
                </a:lnTo>
                <a:lnTo>
                  <a:pt x="2407" y="7541"/>
                </a:lnTo>
                <a:lnTo>
                  <a:pt x="2171" y="7466"/>
                </a:lnTo>
                <a:lnTo>
                  <a:pt x="1957" y="7429"/>
                </a:lnTo>
                <a:lnTo>
                  <a:pt x="1698" y="7429"/>
                </a:lnTo>
                <a:lnTo>
                  <a:pt x="1462" y="7466"/>
                </a:lnTo>
                <a:lnTo>
                  <a:pt x="1226" y="7559"/>
                </a:lnTo>
                <a:lnTo>
                  <a:pt x="989" y="7708"/>
                </a:lnTo>
                <a:lnTo>
                  <a:pt x="776" y="7932"/>
                </a:lnTo>
                <a:lnTo>
                  <a:pt x="551" y="8211"/>
                </a:lnTo>
                <a:lnTo>
                  <a:pt x="382" y="8528"/>
                </a:lnTo>
                <a:lnTo>
                  <a:pt x="315" y="8714"/>
                </a:lnTo>
                <a:lnTo>
                  <a:pt x="236" y="8919"/>
                </a:lnTo>
                <a:lnTo>
                  <a:pt x="191" y="9142"/>
                </a:lnTo>
                <a:lnTo>
                  <a:pt x="123" y="9347"/>
                </a:lnTo>
                <a:lnTo>
                  <a:pt x="78" y="9608"/>
                </a:lnTo>
                <a:lnTo>
                  <a:pt x="56" y="9887"/>
                </a:lnTo>
                <a:lnTo>
                  <a:pt x="33" y="10185"/>
                </a:lnTo>
                <a:lnTo>
                  <a:pt x="33" y="10464"/>
                </a:lnTo>
                <a:lnTo>
                  <a:pt x="33" y="10706"/>
                </a:lnTo>
                <a:lnTo>
                  <a:pt x="56" y="10967"/>
                </a:lnTo>
                <a:lnTo>
                  <a:pt x="78" y="11172"/>
                </a:lnTo>
                <a:lnTo>
                  <a:pt x="123" y="11395"/>
                </a:lnTo>
                <a:lnTo>
                  <a:pt x="168" y="11600"/>
                </a:lnTo>
                <a:lnTo>
                  <a:pt x="236" y="11786"/>
                </a:lnTo>
                <a:lnTo>
                  <a:pt x="292" y="11973"/>
                </a:lnTo>
                <a:lnTo>
                  <a:pt x="382" y="12140"/>
                </a:lnTo>
                <a:lnTo>
                  <a:pt x="540" y="12419"/>
                </a:lnTo>
                <a:lnTo>
                  <a:pt x="731" y="12680"/>
                </a:lnTo>
                <a:lnTo>
                  <a:pt x="944" y="12866"/>
                </a:lnTo>
                <a:lnTo>
                  <a:pt x="1158" y="12997"/>
                </a:lnTo>
                <a:lnTo>
                  <a:pt x="1395" y="13108"/>
                </a:lnTo>
                <a:lnTo>
                  <a:pt x="1608" y="13183"/>
                </a:lnTo>
                <a:lnTo>
                  <a:pt x="1856" y="13183"/>
                </a:lnTo>
                <a:lnTo>
                  <a:pt x="2070" y="13146"/>
                </a:lnTo>
                <a:lnTo>
                  <a:pt x="2261" y="13071"/>
                </a:lnTo>
                <a:lnTo>
                  <a:pt x="2430" y="12960"/>
                </a:lnTo>
                <a:lnTo>
                  <a:pt x="2587" y="12792"/>
                </a:lnTo>
                <a:lnTo>
                  <a:pt x="2688" y="12606"/>
                </a:lnTo>
                <a:lnTo>
                  <a:pt x="2801" y="12419"/>
                </a:lnTo>
                <a:lnTo>
                  <a:pt x="2925" y="12289"/>
                </a:lnTo>
                <a:lnTo>
                  <a:pt x="3082" y="12177"/>
                </a:lnTo>
                <a:lnTo>
                  <a:pt x="3228" y="12103"/>
                </a:lnTo>
                <a:lnTo>
                  <a:pt x="3408" y="12103"/>
                </a:lnTo>
                <a:lnTo>
                  <a:pt x="3577" y="12103"/>
                </a:lnTo>
                <a:lnTo>
                  <a:pt x="3723" y="12177"/>
                </a:lnTo>
                <a:lnTo>
                  <a:pt x="3903" y="12252"/>
                </a:lnTo>
                <a:lnTo>
                  <a:pt x="4072" y="12364"/>
                </a:lnTo>
                <a:lnTo>
                  <a:pt x="4230" y="12494"/>
                </a:lnTo>
                <a:lnTo>
                  <a:pt x="4353" y="12643"/>
                </a:lnTo>
                <a:lnTo>
                  <a:pt x="4488" y="12829"/>
                </a:lnTo>
                <a:lnTo>
                  <a:pt x="4567" y="13034"/>
                </a:lnTo>
                <a:lnTo>
                  <a:pt x="4657" y="13257"/>
                </a:lnTo>
                <a:lnTo>
                  <a:pt x="4702" y="13462"/>
                </a:lnTo>
                <a:lnTo>
                  <a:pt x="4725" y="13686"/>
                </a:lnTo>
                <a:lnTo>
                  <a:pt x="4702" y="14282"/>
                </a:lnTo>
                <a:lnTo>
                  <a:pt x="4657" y="15045"/>
                </a:lnTo>
                <a:lnTo>
                  <a:pt x="4612" y="15976"/>
                </a:lnTo>
                <a:lnTo>
                  <a:pt x="4590" y="16926"/>
                </a:lnTo>
                <a:lnTo>
                  <a:pt x="4567" y="17968"/>
                </a:lnTo>
                <a:lnTo>
                  <a:pt x="4567" y="19011"/>
                </a:lnTo>
                <a:lnTo>
                  <a:pt x="4590" y="19514"/>
                </a:lnTo>
                <a:lnTo>
                  <a:pt x="4612" y="19980"/>
                </a:lnTo>
                <a:lnTo>
                  <a:pt x="4657" y="20426"/>
                </a:lnTo>
                <a:lnTo>
                  <a:pt x="4725" y="20836"/>
                </a:lnTo>
                <a:lnTo>
                  <a:pt x="4848" y="20929"/>
                </a:lnTo>
                <a:lnTo>
                  <a:pt x="5040" y="21004"/>
                </a:lnTo>
                <a:lnTo>
                  <a:pt x="5265" y="21078"/>
                </a:lnTo>
                <a:lnTo>
                  <a:pt x="5478" y="21115"/>
                </a:lnTo>
                <a:lnTo>
                  <a:pt x="6041" y="21115"/>
                </a:lnTo>
                <a:lnTo>
                  <a:pt x="6637" y="21078"/>
                </a:lnTo>
                <a:lnTo>
                  <a:pt x="7312" y="21004"/>
                </a:lnTo>
                <a:lnTo>
                  <a:pt x="7998" y="20929"/>
                </a:lnTo>
                <a:lnTo>
                  <a:pt x="8696" y="20855"/>
                </a:lnTo>
                <a:lnTo>
                  <a:pt x="9360" y="20836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>
        <p:nvSpPr>
          <p:cNvPr id="25" name="Puzzle4"/>
          <p:cNvSpPr>
            <a:spLocks noEditPoints="1" noChangeArrowheads="1"/>
          </p:cNvSpPr>
          <p:nvPr/>
        </p:nvSpPr>
        <p:spPr bwMode="auto">
          <a:xfrm>
            <a:off x="7432808" y="1474462"/>
            <a:ext cx="974150" cy="1422845"/>
          </a:xfrm>
          <a:custGeom>
            <a:avLst/>
            <a:gdLst>
              <a:gd name="T0" fmla="*/ 8307 w 21600"/>
              <a:gd name="T1" fmla="*/ 11593 h 21600"/>
              <a:gd name="T2" fmla="*/ 453 w 21600"/>
              <a:gd name="T3" fmla="*/ 16938 h 21600"/>
              <a:gd name="T4" fmla="*/ 11500 w 21600"/>
              <a:gd name="T5" fmla="*/ 21600 h 21600"/>
              <a:gd name="T6" fmla="*/ 20920 w 21600"/>
              <a:gd name="T7" fmla="*/ 16751 h 21600"/>
              <a:gd name="T8" fmla="*/ 13972 w 21600"/>
              <a:gd name="T9" fmla="*/ 10888 h 21600"/>
              <a:gd name="T10" fmla="*/ 21033 w 21600"/>
              <a:gd name="T11" fmla="*/ 4716 h 21600"/>
              <a:gd name="T12" fmla="*/ 11102 w 21600"/>
              <a:gd name="T13" fmla="*/ 11 h 21600"/>
              <a:gd name="T14" fmla="*/ 453 w 21600"/>
              <a:gd name="T15" fmla="*/ 4716 h 21600"/>
              <a:gd name="T16" fmla="*/ 2076 w 21600"/>
              <a:gd name="T17" fmla="*/ 5664 h 21600"/>
              <a:gd name="T18" fmla="*/ 20203 w 21600"/>
              <a:gd name="T19" fmla="*/ 1598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3813" y="10590"/>
                </a:moveTo>
                <a:lnTo>
                  <a:pt x="3927" y="10513"/>
                </a:lnTo>
                <a:lnTo>
                  <a:pt x="4078" y="10425"/>
                </a:lnTo>
                <a:lnTo>
                  <a:pt x="4210" y="10359"/>
                </a:lnTo>
                <a:lnTo>
                  <a:pt x="4361" y="10315"/>
                </a:lnTo>
                <a:lnTo>
                  <a:pt x="4682" y="10237"/>
                </a:lnTo>
                <a:lnTo>
                  <a:pt x="5041" y="10193"/>
                </a:lnTo>
                <a:lnTo>
                  <a:pt x="5456" y="10171"/>
                </a:lnTo>
                <a:lnTo>
                  <a:pt x="5853" y="10193"/>
                </a:lnTo>
                <a:lnTo>
                  <a:pt x="6249" y="10260"/>
                </a:lnTo>
                <a:lnTo>
                  <a:pt x="6646" y="10337"/>
                </a:lnTo>
                <a:lnTo>
                  <a:pt x="7004" y="10469"/>
                </a:lnTo>
                <a:lnTo>
                  <a:pt x="7363" y="10612"/>
                </a:lnTo>
                <a:lnTo>
                  <a:pt x="7665" y="10788"/>
                </a:lnTo>
                <a:lnTo>
                  <a:pt x="7911" y="10998"/>
                </a:lnTo>
                <a:lnTo>
                  <a:pt x="8024" y="11097"/>
                </a:lnTo>
                <a:lnTo>
                  <a:pt x="8137" y="11207"/>
                </a:lnTo>
                <a:lnTo>
                  <a:pt x="8194" y="11340"/>
                </a:lnTo>
                <a:lnTo>
                  <a:pt x="8269" y="11461"/>
                </a:lnTo>
                <a:lnTo>
                  <a:pt x="8307" y="11593"/>
                </a:lnTo>
                <a:lnTo>
                  <a:pt x="8307" y="11714"/>
                </a:lnTo>
                <a:lnTo>
                  <a:pt x="8307" y="11868"/>
                </a:lnTo>
                <a:lnTo>
                  <a:pt x="8307" y="12012"/>
                </a:lnTo>
                <a:lnTo>
                  <a:pt x="8194" y="12265"/>
                </a:lnTo>
                <a:lnTo>
                  <a:pt x="8062" y="12519"/>
                </a:lnTo>
                <a:lnTo>
                  <a:pt x="7873" y="12706"/>
                </a:lnTo>
                <a:lnTo>
                  <a:pt x="7627" y="12904"/>
                </a:lnTo>
                <a:lnTo>
                  <a:pt x="7363" y="13048"/>
                </a:lnTo>
                <a:lnTo>
                  <a:pt x="7080" y="13180"/>
                </a:lnTo>
                <a:lnTo>
                  <a:pt x="6759" y="13257"/>
                </a:lnTo>
                <a:lnTo>
                  <a:pt x="6419" y="13345"/>
                </a:lnTo>
                <a:lnTo>
                  <a:pt x="6098" y="13389"/>
                </a:lnTo>
                <a:lnTo>
                  <a:pt x="5739" y="13389"/>
                </a:lnTo>
                <a:lnTo>
                  <a:pt x="5418" y="13389"/>
                </a:lnTo>
                <a:lnTo>
                  <a:pt x="5079" y="13345"/>
                </a:lnTo>
                <a:lnTo>
                  <a:pt x="4758" y="13301"/>
                </a:lnTo>
                <a:lnTo>
                  <a:pt x="4474" y="13213"/>
                </a:lnTo>
                <a:lnTo>
                  <a:pt x="4172" y="13114"/>
                </a:lnTo>
                <a:lnTo>
                  <a:pt x="3965" y="12982"/>
                </a:lnTo>
                <a:lnTo>
                  <a:pt x="3738" y="12838"/>
                </a:lnTo>
                <a:lnTo>
                  <a:pt x="3493" y="12706"/>
                </a:lnTo>
                <a:lnTo>
                  <a:pt x="3228" y="12607"/>
                </a:lnTo>
                <a:lnTo>
                  <a:pt x="2945" y="12519"/>
                </a:lnTo>
                <a:lnTo>
                  <a:pt x="2700" y="12431"/>
                </a:lnTo>
                <a:lnTo>
                  <a:pt x="2397" y="12375"/>
                </a:lnTo>
                <a:lnTo>
                  <a:pt x="2152" y="12331"/>
                </a:lnTo>
                <a:lnTo>
                  <a:pt x="1888" y="12309"/>
                </a:lnTo>
                <a:lnTo>
                  <a:pt x="1642" y="12309"/>
                </a:lnTo>
                <a:lnTo>
                  <a:pt x="1397" y="12331"/>
                </a:lnTo>
                <a:lnTo>
                  <a:pt x="1170" y="12397"/>
                </a:lnTo>
                <a:lnTo>
                  <a:pt x="962" y="12453"/>
                </a:lnTo>
                <a:lnTo>
                  <a:pt x="774" y="12563"/>
                </a:lnTo>
                <a:lnTo>
                  <a:pt x="623" y="12684"/>
                </a:lnTo>
                <a:lnTo>
                  <a:pt x="528" y="12838"/>
                </a:lnTo>
                <a:lnTo>
                  <a:pt x="453" y="13026"/>
                </a:lnTo>
                <a:lnTo>
                  <a:pt x="339" y="13477"/>
                </a:lnTo>
                <a:lnTo>
                  <a:pt x="226" y="13984"/>
                </a:lnTo>
                <a:lnTo>
                  <a:pt x="151" y="14535"/>
                </a:lnTo>
                <a:lnTo>
                  <a:pt x="113" y="15075"/>
                </a:lnTo>
                <a:lnTo>
                  <a:pt x="113" y="15626"/>
                </a:lnTo>
                <a:lnTo>
                  <a:pt x="151" y="16133"/>
                </a:lnTo>
                <a:lnTo>
                  <a:pt x="188" y="16376"/>
                </a:lnTo>
                <a:lnTo>
                  <a:pt x="264" y="16585"/>
                </a:lnTo>
                <a:lnTo>
                  <a:pt x="339" y="16773"/>
                </a:lnTo>
                <a:lnTo>
                  <a:pt x="453" y="16938"/>
                </a:lnTo>
                <a:lnTo>
                  <a:pt x="1095" y="16883"/>
                </a:lnTo>
                <a:lnTo>
                  <a:pt x="1963" y="16795"/>
                </a:lnTo>
                <a:lnTo>
                  <a:pt x="2945" y="16751"/>
                </a:lnTo>
                <a:lnTo>
                  <a:pt x="3965" y="16706"/>
                </a:lnTo>
                <a:lnTo>
                  <a:pt x="5022" y="16684"/>
                </a:lnTo>
                <a:lnTo>
                  <a:pt x="5947" y="16684"/>
                </a:lnTo>
                <a:lnTo>
                  <a:pt x="6759" y="16706"/>
                </a:lnTo>
                <a:lnTo>
                  <a:pt x="7363" y="16751"/>
                </a:lnTo>
                <a:lnTo>
                  <a:pt x="7948" y="16839"/>
                </a:lnTo>
                <a:lnTo>
                  <a:pt x="8458" y="16916"/>
                </a:lnTo>
                <a:lnTo>
                  <a:pt x="8893" y="17026"/>
                </a:lnTo>
                <a:lnTo>
                  <a:pt x="9289" y="17158"/>
                </a:lnTo>
                <a:lnTo>
                  <a:pt x="9572" y="17280"/>
                </a:lnTo>
                <a:lnTo>
                  <a:pt x="9799" y="17412"/>
                </a:lnTo>
                <a:lnTo>
                  <a:pt x="9969" y="17555"/>
                </a:lnTo>
                <a:lnTo>
                  <a:pt x="10120" y="17687"/>
                </a:lnTo>
                <a:lnTo>
                  <a:pt x="10158" y="17831"/>
                </a:lnTo>
                <a:lnTo>
                  <a:pt x="10195" y="17974"/>
                </a:lnTo>
                <a:lnTo>
                  <a:pt x="10158" y="18128"/>
                </a:lnTo>
                <a:lnTo>
                  <a:pt x="10082" y="18271"/>
                </a:lnTo>
                <a:lnTo>
                  <a:pt x="9969" y="18426"/>
                </a:lnTo>
                <a:lnTo>
                  <a:pt x="9837" y="18569"/>
                </a:lnTo>
                <a:lnTo>
                  <a:pt x="9648" y="18701"/>
                </a:lnTo>
                <a:lnTo>
                  <a:pt x="9440" y="18822"/>
                </a:lnTo>
                <a:lnTo>
                  <a:pt x="9213" y="18999"/>
                </a:lnTo>
                <a:lnTo>
                  <a:pt x="9044" y="19186"/>
                </a:lnTo>
                <a:lnTo>
                  <a:pt x="8893" y="19395"/>
                </a:lnTo>
                <a:lnTo>
                  <a:pt x="8817" y="19627"/>
                </a:lnTo>
                <a:lnTo>
                  <a:pt x="8779" y="19858"/>
                </a:lnTo>
                <a:lnTo>
                  <a:pt x="8779" y="20112"/>
                </a:lnTo>
                <a:lnTo>
                  <a:pt x="8855" y="20354"/>
                </a:lnTo>
                <a:lnTo>
                  <a:pt x="8968" y="20586"/>
                </a:lnTo>
                <a:lnTo>
                  <a:pt x="9138" y="20817"/>
                </a:lnTo>
                <a:lnTo>
                  <a:pt x="9365" y="21026"/>
                </a:lnTo>
                <a:lnTo>
                  <a:pt x="9610" y="21192"/>
                </a:lnTo>
                <a:lnTo>
                  <a:pt x="9950" y="21368"/>
                </a:lnTo>
                <a:lnTo>
                  <a:pt x="10120" y="21445"/>
                </a:lnTo>
                <a:lnTo>
                  <a:pt x="10346" y="21511"/>
                </a:lnTo>
                <a:lnTo>
                  <a:pt x="10516" y="21555"/>
                </a:lnTo>
                <a:lnTo>
                  <a:pt x="10743" y="21600"/>
                </a:lnTo>
                <a:lnTo>
                  <a:pt x="10988" y="21644"/>
                </a:lnTo>
                <a:lnTo>
                  <a:pt x="11215" y="21666"/>
                </a:lnTo>
                <a:lnTo>
                  <a:pt x="11498" y="21666"/>
                </a:lnTo>
                <a:lnTo>
                  <a:pt x="11762" y="21666"/>
                </a:lnTo>
                <a:lnTo>
                  <a:pt x="12253" y="21644"/>
                </a:lnTo>
                <a:lnTo>
                  <a:pt x="12763" y="21577"/>
                </a:lnTo>
                <a:lnTo>
                  <a:pt x="13197" y="21467"/>
                </a:lnTo>
                <a:lnTo>
                  <a:pt x="13556" y="21346"/>
                </a:lnTo>
                <a:lnTo>
                  <a:pt x="13896" y="21192"/>
                </a:lnTo>
                <a:lnTo>
                  <a:pt x="14179" y="21026"/>
                </a:lnTo>
                <a:lnTo>
                  <a:pt x="14444" y="20839"/>
                </a:lnTo>
                <a:lnTo>
                  <a:pt x="14576" y="20641"/>
                </a:lnTo>
                <a:lnTo>
                  <a:pt x="14727" y="20431"/>
                </a:lnTo>
                <a:lnTo>
                  <a:pt x="14765" y="20200"/>
                </a:lnTo>
                <a:lnTo>
                  <a:pt x="14802" y="19991"/>
                </a:lnTo>
                <a:lnTo>
                  <a:pt x="14727" y="19759"/>
                </a:lnTo>
                <a:lnTo>
                  <a:pt x="14613" y="19550"/>
                </a:lnTo>
                <a:lnTo>
                  <a:pt x="14444" y="19307"/>
                </a:lnTo>
                <a:lnTo>
                  <a:pt x="14217" y="19098"/>
                </a:lnTo>
                <a:lnTo>
                  <a:pt x="13934" y="18911"/>
                </a:lnTo>
                <a:lnTo>
                  <a:pt x="13669" y="18745"/>
                </a:lnTo>
                <a:lnTo>
                  <a:pt x="13462" y="18547"/>
                </a:lnTo>
                <a:lnTo>
                  <a:pt x="13311" y="18337"/>
                </a:lnTo>
                <a:lnTo>
                  <a:pt x="13197" y="18150"/>
                </a:lnTo>
                <a:lnTo>
                  <a:pt x="13122" y="17941"/>
                </a:lnTo>
                <a:lnTo>
                  <a:pt x="13122" y="17720"/>
                </a:lnTo>
                <a:lnTo>
                  <a:pt x="13122" y="17533"/>
                </a:lnTo>
                <a:lnTo>
                  <a:pt x="13197" y="17346"/>
                </a:lnTo>
                <a:lnTo>
                  <a:pt x="13273" y="17158"/>
                </a:lnTo>
                <a:lnTo>
                  <a:pt x="13386" y="16982"/>
                </a:lnTo>
                <a:lnTo>
                  <a:pt x="13537" y="16839"/>
                </a:lnTo>
                <a:lnTo>
                  <a:pt x="13707" y="16706"/>
                </a:lnTo>
                <a:lnTo>
                  <a:pt x="13896" y="16607"/>
                </a:lnTo>
                <a:lnTo>
                  <a:pt x="14104" y="16519"/>
                </a:lnTo>
                <a:lnTo>
                  <a:pt x="14330" y="16453"/>
                </a:lnTo>
                <a:lnTo>
                  <a:pt x="14538" y="16431"/>
                </a:lnTo>
                <a:lnTo>
                  <a:pt x="14897" y="16453"/>
                </a:lnTo>
                <a:lnTo>
                  <a:pt x="15406" y="16497"/>
                </a:lnTo>
                <a:lnTo>
                  <a:pt x="16105" y="16541"/>
                </a:lnTo>
                <a:lnTo>
                  <a:pt x="16898" y="16607"/>
                </a:lnTo>
                <a:lnTo>
                  <a:pt x="17804" y="16651"/>
                </a:lnTo>
                <a:lnTo>
                  <a:pt x="18786" y="16684"/>
                </a:lnTo>
                <a:lnTo>
                  <a:pt x="19844" y="16728"/>
                </a:lnTo>
                <a:lnTo>
                  <a:pt x="20920" y="16751"/>
                </a:lnTo>
                <a:lnTo>
                  <a:pt x="21109" y="16497"/>
                </a:lnTo>
                <a:lnTo>
                  <a:pt x="21241" y="16222"/>
                </a:lnTo>
                <a:lnTo>
                  <a:pt x="21392" y="15946"/>
                </a:lnTo>
                <a:lnTo>
                  <a:pt x="21467" y="15648"/>
                </a:lnTo>
                <a:lnTo>
                  <a:pt x="21543" y="15351"/>
                </a:lnTo>
                <a:lnTo>
                  <a:pt x="21618" y="15042"/>
                </a:lnTo>
                <a:lnTo>
                  <a:pt x="21618" y="14745"/>
                </a:lnTo>
                <a:lnTo>
                  <a:pt x="21618" y="14447"/>
                </a:lnTo>
                <a:lnTo>
                  <a:pt x="21618" y="14150"/>
                </a:lnTo>
                <a:lnTo>
                  <a:pt x="21581" y="13852"/>
                </a:lnTo>
                <a:lnTo>
                  <a:pt x="21505" y="13577"/>
                </a:lnTo>
                <a:lnTo>
                  <a:pt x="21430" y="13301"/>
                </a:lnTo>
                <a:lnTo>
                  <a:pt x="21354" y="13048"/>
                </a:lnTo>
                <a:lnTo>
                  <a:pt x="21241" y="12816"/>
                </a:lnTo>
                <a:lnTo>
                  <a:pt x="21146" y="12607"/>
                </a:lnTo>
                <a:lnTo>
                  <a:pt x="21033" y="12431"/>
                </a:lnTo>
                <a:lnTo>
                  <a:pt x="20920" y="12265"/>
                </a:lnTo>
                <a:lnTo>
                  <a:pt x="20769" y="12144"/>
                </a:lnTo>
                <a:lnTo>
                  <a:pt x="20637" y="12034"/>
                </a:lnTo>
                <a:lnTo>
                  <a:pt x="20486" y="11946"/>
                </a:lnTo>
                <a:lnTo>
                  <a:pt x="20297" y="11891"/>
                </a:lnTo>
                <a:lnTo>
                  <a:pt x="20165" y="11846"/>
                </a:lnTo>
                <a:lnTo>
                  <a:pt x="19976" y="11824"/>
                </a:lnTo>
                <a:lnTo>
                  <a:pt x="19806" y="11802"/>
                </a:lnTo>
                <a:lnTo>
                  <a:pt x="19390" y="11824"/>
                </a:lnTo>
                <a:lnTo>
                  <a:pt x="18956" y="11891"/>
                </a:lnTo>
                <a:lnTo>
                  <a:pt x="18503" y="11968"/>
                </a:lnTo>
                <a:lnTo>
                  <a:pt x="17993" y="12078"/>
                </a:lnTo>
                <a:lnTo>
                  <a:pt x="17653" y="12144"/>
                </a:lnTo>
                <a:lnTo>
                  <a:pt x="17332" y="12199"/>
                </a:lnTo>
                <a:lnTo>
                  <a:pt x="17049" y="12221"/>
                </a:lnTo>
                <a:lnTo>
                  <a:pt x="16747" y="12243"/>
                </a:lnTo>
                <a:lnTo>
                  <a:pt x="16464" y="12243"/>
                </a:lnTo>
                <a:lnTo>
                  <a:pt x="16218" y="12243"/>
                </a:lnTo>
                <a:lnTo>
                  <a:pt x="15992" y="12221"/>
                </a:lnTo>
                <a:lnTo>
                  <a:pt x="15746" y="12199"/>
                </a:lnTo>
                <a:lnTo>
                  <a:pt x="15520" y="12155"/>
                </a:lnTo>
                <a:lnTo>
                  <a:pt x="15350" y="12122"/>
                </a:lnTo>
                <a:lnTo>
                  <a:pt x="15161" y="12056"/>
                </a:lnTo>
                <a:lnTo>
                  <a:pt x="14972" y="11990"/>
                </a:lnTo>
                <a:lnTo>
                  <a:pt x="14689" y="11846"/>
                </a:lnTo>
                <a:lnTo>
                  <a:pt x="14444" y="11670"/>
                </a:lnTo>
                <a:lnTo>
                  <a:pt x="14255" y="11483"/>
                </a:lnTo>
                <a:lnTo>
                  <a:pt x="14104" y="11295"/>
                </a:lnTo>
                <a:lnTo>
                  <a:pt x="14028" y="11086"/>
                </a:lnTo>
                <a:lnTo>
                  <a:pt x="13972" y="10888"/>
                </a:lnTo>
                <a:lnTo>
                  <a:pt x="13972" y="10700"/>
                </a:lnTo>
                <a:lnTo>
                  <a:pt x="14009" y="10513"/>
                </a:lnTo>
                <a:lnTo>
                  <a:pt x="14066" y="10359"/>
                </a:lnTo>
                <a:lnTo>
                  <a:pt x="14179" y="10215"/>
                </a:lnTo>
                <a:lnTo>
                  <a:pt x="14406" y="10006"/>
                </a:lnTo>
                <a:lnTo>
                  <a:pt x="14651" y="9830"/>
                </a:lnTo>
                <a:lnTo>
                  <a:pt x="14878" y="9686"/>
                </a:lnTo>
                <a:lnTo>
                  <a:pt x="15123" y="9554"/>
                </a:lnTo>
                <a:lnTo>
                  <a:pt x="15350" y="9477"/>
                </a:lnTo>
                <a:lnTo>
                  <a:pt x="15558" y="9411"/>
                </a:lnTo>
                <a:lnTo>
                  <a:pt x="15803" y="9345"/>
                </a:lnTo>
                <a:lnTo>
                  <a:pt x="16030" y="9323"/>
                </a:lnTo>
                <a:lnTo>
                  <a:pt x="16256" y="9301"/>
                </a:lnTo>
                <a:lnTo>
                  <a:pt x="16464" y="9323"/>
                </a:lnTo>
                <a:lnTo>
                  <a:pt x="16690" y="9345"/>
                </a:lnTo>
                <a:lnTo>
                  <a:pt x="16898" y="9367"/>
                </a:lnTo>
                <a:lnTo>
                  <a:pt x="17332" y="9477"/>
                </a:lnTo>
                <a:lnTo>
                  <a:pt x="17767" y="9598"/>
                </a:lnTo>
                <a:lnTo>
                  <a:pt x="18163" y="9731"/>
                </a:lnTo>
                <a:lnTo>
                  <a:pt x="18597" y="9874"/>
                </a:lnTo>
                <a:lnTo>
                  <a:pt x="18994" y="10006"/>
                </a:lnTo>
                <a:lnTo>
                  <a:pt x="19428" y="10083"/>
                </a:lnTo>
                <a:lnTo>
                  <a:pt x="19617" y="10127"/>
                </a:lnTo>
                <a:lnTo>
                  <a:pt x="19844" y="10149"/>
                </a:lnTo>
                <a:lnTo>
                  <a:pt x="20013" y="10149"/>
                </a:lnTo>
                <a:lnTo>
                  <a:pt x="20240" y="10127"/>
                </a:lnTo>
                <a:lnTo>
                  <a:pt x="20410" y="10105"/>
                </a:lnTo>
                <a:lnTo>
                  <a:pt x="20637" y="10061"/>
                </a:lnTo>
                <a:lnTo>
                  <a:pt x="20844" y="9984"/>
                </a:lnTo>
                <a:lnTo>
                  <a:pt x="21033" y="9896"/>
                </a:lnTo>
                <a:lnTo>
                  <a:pt x="21146" y="9830"/>
                </a:lnTo>
                <a:lnTo>
                  <a:pt x="21203" y="9753"/>
                </a:lnTo>
                <a:lnTo>
                  <a:pt x="21279" y="9642"/>
                </a:lnTo>
                <a:lnTo>
                  <a:pt x="21354" y="9521"/>
                </a:lnTo>
                <a:lnTo>
                  <a:pt x="21430" y="9246"/>
                </a:lnTo>
                <a:lnTo>
                  <a:pt x="21430" y="8904"/>
                </a:lnTo>
                <a:lnTo>
                  <a:pt x="21430" y="8540"/>
                </a:lnTo>
                <a:lnTo>
                  <a:pt x="21392" y="8144"/>
                </a:lnTo>
                <a:lnTo>
                  <a:pt x="21354" y="7714"/>
                </a:lnTo>
                <a:lnTo>
                  <a:pt x="21279" y="7295"/>
                </a:lnTo>
                <a:lnTo>
                  <a:pt x="21146" y="6446"/>
                </a:lnTo>
                <a:lnTo>
                  <a:pt x="20995" y="5686"/>
                </a:lnTo>
                <a:lnTo>
                  <a:pt x="20958" y="5366"/>
                </a:lnTo>
                <a:lnTo>
                  <a:pt x="20958" y="5091"/>
                </a:lnTo>
                <a:lnTo>
                  <a:pt x="20958" y="4860"/>
                </a:lnTo>
                <a:lnTo>
                  <a:pt x="21033" y="4716"/>
                </a:lnTo>
                <a:lnTo>
                  <a:pt x="20637" y="4860"/>
                </a:lnTo>
                <a:lnTo>
                  <a:pt x="20127" y="4992"/>
                </a:lnTo>
                <a:lnTo>
                  <a:pt x="19617" y="5069"/>
                </a:lnTo>
                <a:lnTo>
                  <a:pt x="19032" y="5157"/>
                </a:lnTo>
                <a:lnTo>
                  <a:pt x="18465" y="5201"/>
                </a:lnTo>
                <a:lnTo>
                  <a:pt x="17842" y="5245"/>
                </a:lnTo>
                <a:lnTo>
                  <a:pt x="17219" y="5267"/>
                </a:lnTo>
                <a:lnTo>
                  <a:pt x="16615" y="5267"/>
                </a:lnTo>
                <a:lnTo>
                  <a:pt x="15992" y="5245"/>
                </a:lnTo>
                <a:lnTo>
                  <a:pt x="15369" y="5201"/>
                </a:lnTo>
                <a:lnTo>
                  <a:pt x="14840" y="5157"/>
                </a:lnTo>
                <a:lnTo>
                  <a:pt x="14293" y="5091"/>
                </a:lnTo>
                <a:lnTo>
                  <a:pt x="13783" y="5014"/>
                </a:lnTo>
                <a:lnTo>
                  <a:pt x="13386" y="4926"/>
                </a:lnTo>
                <a:lnTo>
                  <a:pt x="13027" y="4815"/>
                </a:lnTo>
                <a:lnTo>
                  <a:pt x="12725" y="4716"/>
                </a:lnTo>
                <a:lnTo>
                  <a:pt x="12480" y="4606"/>
                </a:lnTo>
                <a:lnTo>
                  <a:pt x="12291" y="4496"/>
                </a:lnTo>
                <a:lnTo>
                  <a:pt x="12197" y="4397"/>
                </a:lnTo>
                <a:lnTo>
                  <a:pt x="12083" y="4286"/>
                </a:lnTo>
                <a:lnTo>
                  <a:pt x="12046" y="4187"/>
                </a:lnTo>
                <a:lnTo>
                  <a:pt x="12008" y="4077"/>
                </a:lnTo>
                <a:lnTo>
                  <a:pt x="12046" y="3967"/>
                </a:lnTo>
                <a:lnTo>
                  <a:pt x="12121" y="3868"/>
                </a:lnTo>
                <a:lnTo>
                  <a:pt x="12197" y="3735"/>
                </a:lnTo>
                <a:lnTo>
                  <a:pt x="12291" y="3614"/>
                </a:lnTo>
                <a:lnTo>
                  <a:pt x="12442" y="3482"/>
                </a:lnTo>
                <a:lnTo>
                  <a:pt x="12631" y="3361"/>
                </a:lnTo>
                <a:lnTo>
                  <a:pt x="13065" y="3085"/>
                </a:lnTo>
                <a:lnTo>
                  <a:pt x="13537" y="2766"/>
                </a:lnTo>
                <a:lnTo>
                  <a:pt x="13783" y="2578"/>
                </a:lnTo>
                <a:lnTo>
                  <a:pt x="13934" y="2380"/>
                </a:lnTo>
                <a:lnTo>
                  <a:pt x="14028" y="2171"/>
                </a:lnTo>
                <a:lnTo>
                  <a:pt x="14104" y="1961"/>
                </a:lnTo>
                <a:lnTo>
                  <a:pt x="14104" y="1730"/>
                </a:lnTo>
                <a:lnTo>
                  <a:pt x="14066" y="1498"/>
                </a:lnTo>
                <a:lnTo>
                  <a:pt x="13972" y="1267"/>
                </a:lnTo>
                <a:lnTo>
                  <a:pt x="13820" y="1057"/>
                </a:lnTo>
                <a:lnTo>
                  <a:pt x="13594" y="837"/>
                </a:lnTo>
                <a:lnTo>
                  <a:pt x="13386" y="628"/>
                </a:lnTo>
                <a:lnTo>
                  <a:pt x="13103" y="462"/>
                </a:lnTo>
                <a:lnTo>
                  <a:pt x="12763" y="308"/>
                </a:lnTo>
                <a:lnTo>
                  <a:pt x="12404" y="187"/>
                </a:lnTo>
                <a:lnTo>
                  <a:pt x="12008" y="77"/>
                </a:lnTo>
                <a:lnTo>
                  <a:pt x="11574" y="33"/>
                </a:lnTo>
                <a:lnTo>
                  <a:pt x="11102" y="11"/>
                </a:lnTo>
                <a:lnTo>
                  <a:pt x="10667" y="11"/>
                </a:lnTo>
                <a:lnTo>
                  <a:pt x="10233" y="77"/>
                </a:lnTo>
                <a:lnTo>
                  <a:pt x="9837" y="187"/>
                </a:lnTo>
                <a:lnTo>
                  <a:pt x="9440" y="286"/>
                </a:lnTo>
                <a:lnTo>
                  <a:pt x="9062" y="462"/>
                </a:lnTo>
                <a:lnTo>
                  <a:pt x="8741" y="628"/>
                </a:lnTo>
                <a:lnTo>
                  <a:pt x="8458" y="815"/>
                </a:lnTo>
                <a:lnTo>
                  <a:pt x="8232" y="1035"/>
                </a:lnTo>
                <a:lnTo>
                  <a:pt x="8062" y="1245"/>
                </a:lnTo>
                <a:lnTo>
                  <a:pt x="7911" y="1476"/>
                </a:lnTo>
                <a:lnTo>
                  <a:pt x="7835" y="1708"/>
                </a:lnTo>
                <a:lnTo>
                  <a:pt x="7797" y="1961"/>
                </a:lnTo>
                <a:lnTo>
                  <a:pt x="7835" y="2193"/>
                </a:lnTo>
                <a:lnTo>
                  <a:pt x="7948" y="2402"/>
                </a:lnTo>
                <a:lnTo>
                  <a:pt x="8062" y="2534"/>
                </a:lnTo>
                <a:lnTo>
                  <a:pt x="8175" y="2644"/>
                </a:lnTo>
                <a:lnTo>
                  <a:pt x="8269" y="2744"/>
                </a:lnTo>
                <a:lnTo>
                  <a:pt x="8420" y="2832"/>
                </a:lnTo>
                <a:lnTo>
                  <a:pt x="8704" y="3019"/>
                </a:lnTo>
                <a:lnTo>
                  <a:pt x="8968" y="3206"/>
                </a:lnTo>
                <a:lnTo>
                  <a:pt x="9138" y="3405"/>
                </a:lnTo>
                <a:lnTo>
                  <a:pt x="9327" y="3570"/>
                </a:lnTo>
                <a:lnTo>
                  <a:pt x="9440" y="3735"/>
                </a:lnTo>
                <a:lnTo>
                  <a:pt x="9516" y="3890"/>
                </a:lnTo>
                <a:lnTo>
                  <a:pt x="9534" y="4033"/>
                </a:lnTo>
                <a:lnTo>
                  <a:pt x="9534" y="4165"/>
                </a:lnTo>
                <a:lnTo>
                  <a:pt x="9516" y="4286"/>
                </a:lnTo>
                <a:lnTo>
                  <a:pt x="9440" y="4397"/>
                </a:lnTo>
                <a:lnTo>
                  <a:pt x="9327" y="4496"/>
                </a:lnTo>
                <a:lnTo>
                  <a:pt x="9176" y="4562"/>
                </a:lnTo>
                <a:lnTo>
                  <a:pt x="9006" y="4628"/>
                </a:lnTo>
                <a:lnTo>
                  <a:pt x="8779" y="4694"/>
                </a:lnTo>
                <a:lnTo>
                  <a:pt x="8534" y="4716"/>
                </a:lnTo>
                <a:lnTo>
                  <a:pt x="8232" y="4716"/>
                </a:lnTo>
                <a:lnTo>
                  <a:pt x="7118" y="4738"/>
                </a:lnTo>
                <a:lnTo>
                  <a:pt x="5947" y="4771"/>
                </a:lnTo>
                <a:lnTo>
                  <a:pt x="4795" y="4815"/>
                </a:lnTo>
                <a:lnTo>
                  <a:pt x="3681" y="4860"/>
                </a:lnTo>
                <a:lnTo>
                  <a:pt x="2662" y="4882"/>
                </a:lnTo>
                <a:lnTo>
                  <a:pt x="1755" y="4882"/>
                </a:lnTo>
                <a:lnTo>
                  <a:pt x="1359" y="4860"/>
                </a:lnTo>
                <a:lnTo>
                  <a:pt x="981" y="4837"/>
                </a:lnTo>
                <a:lnTo>
                  <a:pt x="698" y="4771"/>
                </a:lnTo>
                <a:lnTo>
                  <a:pt x="453" y="4716"/>
                </a:lnTo>
                <a:lnTo>
                  <a:pt x="453" y="5322"/>
                </a:lnTo>
                <a:lnTo>
                  <a:pt x="453" y="6083"/>
                </a:lnTo>
                <a:lnTo>
                  <a:pt x="453" y="6909"/>
                </a:lnTo>
                <a:lnTo>
                  <a:pt x="453" y="7780"/>
                </a:lnTo>
                <a:lnTo>
                  <a:pt x="453" y="8606"/>
                </a:lnTo>
                <a:lnTo>
                  <a:pt x="453" y="9345"/>
                </a:lnTo>
                <a:lnTo>
                  <a:pt x="453" y="9918"/>
                </a:lnTo>
                <a:lnTo>
                  <a:pt x="453" y="10282"/>
                </a:lnTo>
                <a:lnTo>
                  <a:pt x="490" y="10381"/>
                </a:lnTo>
                <a:lnTo>
                  <a:pt x="547" y="10491"/>
                </a:lnTo>
                <a:lnTo>
                  <a:pt x="660" y="10590"/>
                </a:lnTo>
                <a:lnTo>
                  <a:pt x="811" y="10700"/>
                </a:lnTo>
                <a:lnTo>
                  <a:pt x="981" y="10811"/>
                </a:lnTo>
                <a:lnTo>
                  <a:pt x="1208" y="10888"/>
                </a:lnTo>
                <a:lnTo>
                  <a:pt x="1453" y="10954"/>
                </a:lnTo>
                <a:lnTo>
                  <a:pt x="1718" y="11020"/>
                </a:lnTo>
                <a:lnTo>
                  <a:pt x="1963" y="11064"/>
                </a:lnTo>
                <a:lnTo>
                  <a:pt x="2265" y="11086"/>
                </a:lnTo>
                <a:lnTo>
                  <a:pt x="2548" y="11064"/>
                </a:lnTo>
                <a:lnTo>
                  <a:pt x="2794" y="11042"/>
                </a:lnTo>
                <a:lnTo>
                  <a:pt x="3096" y="10976"/>
                </a:lnTo>
                <a:lnTo>
                  <a:pt x="3341" y="10888"/>
                </a:lnTo>
                <a:lnTo>
                  <a:pt x="3606" y="10766"/>
                </a:lnTo>
                <a:lnTo>
                  <a:pt x="3813" y="10590"/>
                </a:lnTo>
                <a:close/>
              </a:path>
            </a:pathLst>
          </a:custGeom>
          <a:solidFill>
            <a:srgbClr val="FFCC99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 dirty="0"/>
          </a:p>
        </p:txBody>
      </p:sp>
      <p:sp>
        <p:nvSpPr>
          <p:cNvPr id="5" name="Puzzle4"/>
          <p:cNvSpPr>
            <a:spLocks noEditPoints="1" noChangeArrowheads="1"/>
          </p:cNvSpPr>
          <p:nvPr/>
        </p:nvSpPr>
        <p:spPr bwMode="auto">
          <a:xfrm>
            <a:off x="7429285" y="3068335"/>
            <a:ext cx="974150" cy="1422845"/>
          </a:xfrm>
          <a:custGeom>
            <a:avLst/>
            <a:gdLst>
              <a:gd name="T0" fmla="*/ 8307 w 21600"/>
              <a:gd name="T1" fmla="*/ 11593 h 21600"/>
              <a:gd name="T2" fmla="*/ 453 w 21600"/>
              <a:gd name="T3" fmla="*/ 16938 h 21600"/>
              <a:gd name="T4" fmla="*/ 11500 w 21600"/>
              <a:gd name="T5" fmla="*/ 21600 h 21600"/>
              <a:gd name="T6" fmla="*/ 20920 w 21600"/>
              <a:gd name="T7" fmla="*/ 16751 h 21600"/>
              <a:gd name="T8" fmla="*/ 13972 w 21600"/>
              <a:gd name="T9" fmla="*/ 10888 h 21600"/>
              <a:gd name="T10" fmla="*/ 21033 w 21600"/>
              <a:gd name="T11" fmla="*/ 4716 h 21600"/>
              <a:gd name="T12" fmla="*/ 11102 w 21600"/>
              <a:gd name="T13" fmla="*/ 11 h 21600"/>
              <a:gd name="T14" fmla="*/ 453 w 21600"/>
              <a:gd name="T15" fmla="*/ 4716 h 21600"/>
              <a:gd name="T16" fmla="*/ 2076 w 21600"/>
              <a:gd name="T17" fmla="*/ 5664 h 21600"/>
              <a:gd name="T18" fmla="*/ 20203 w 21600"/>
              <a:gd name="T19" fmla="*/ 1598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3813" y="10590"/>
                </a:moveTo>
                <a:lnTo>
                  <a:pt x="3927" y="10513"/>
                </a:lnTo>
                <a:lnTo>
                  <a:pt x="4078" y="10425"/>
                </a:lnTo>
                <a:lnTo>
                  <a:pt x="4210" y="10359"/>
                </a:lnTo>
                <a:lnTo>
                  <a:pt x="4361" y="10315"/>
                </a:lnTo>
                <a:lnTo>
                  <a:pt x="4682" y="10237"/>
                </a:lnTo>
                <a:lnTo>
                  <a:pt x="5041" y="10193"/>
                </a:lnTo>
                <a:lnTo>
                  <a:pt x="5456" y="10171"/>
                </a:lnTo>
                <a:lnTo>
                  <a:pt x="5853" y="10193"/>
                </a:lnTo>
                <a:lnTo>
                  <a:pt x="6249" y="10260"/>
                </a:lnTo>
                <a:lnTo>
                  <a:pt x="6646" y="10337"/>
                </a:lnTo>
                <a:lnTo>
                  <a:pt x="7004" y="10469"/>
                </a:lnTo>
                <a:lnTo>
                  <a:pt x="7363" y="10612"/>
                </a:lnTo>
                <a:lnTo>
                  <a:pt x="7665" y="10788"/>
                </a:lnTo>
                <a:lnTo>
                  <a:pt x="7911" y="10998"/>
                </a:lnTo>
                <a:lnTo>
                  <a:pt x="8024" y="11097"/>
                </a:lnTo>
                <a:lnTo>
                  <a:pt x="8137" y="11207"/>
                </a:lnTo>
                <a:lnTo>
                  <a:pt x="8194" y="11340"/>
                </a:lnTo>
                <a:lnTo>
                  <a:pt x="8269" y="11461"/>
                </a:lnTo>
                <a:lnTo>
                  <a:pt x="8307" y="11593"/>
                </a:lnTo>
                <a:lnTo>
                  <a:pt x="8307" y="11714"/>
                </a:lnTo>
                <a:lnTo>
                  <a:pt x="8307" y="11868"/>
                </a:lnTo>
                <a:lnTo>
                  <a:pt x="8307" y="12012"/>
                </a:lnTo>
                <a:lnTo>
                  <a:pt x="8194" y="12265"/>
                </a:lnTo>
                <a:lnTo>
                  <a:pt x="8062" y="12519"/>
                </a:lnTo>
                <a:lnTo>
                  <a:pt x="7873" y="12706"/>
                </a:lnTo>
                <a:lnTo>
                  <a:pt x="7627" y="12904"/>
                </a:lnTo>
                <a:lnTo>
                  <a:pt x="7363" y="13048"/>
                </a:lnTo>
                <a:lnTo>
                  <a:pt x="7080" y="13180"/>
                </a:lnTo>
                <a:lnTo>
                  <a:pt x="6759" y="13257"/>
                </a:lnTo>
                <a:lnTo>
                  <a:pt x="6419" y="13345"/>
                </a:lnTo>
                <a:lnTo>
                  <a:pt x="6098" y="13389"/>
                </a:lnTo>
                <a:lnTo>
                  <a:pt x="5739" y="13389"/>
                </a:lnTo>
                <a:lnTo>
                  <a:pt x="5418" y="13389"/>
                </a:lnTo>
                <a:lnTo>
                  <a:pt x="5079" y="13345"/>
                </a:lnTo>
                <a:lnTo>
                  <a:pt x="4758" y="13301"/>
                </a:lnTo>
                <a:lnTo>
                  <a:pt x="4474" y="13213"/>
                </a:lnTo>
                <a:lnTo>
                  <a:pt x="4172" y="13114"/>
                </a:lnTo>
                <a:lnTo>
                  <a:pt x="3965" y="12982"/>
                </a:lnTo>
                <a:lnTo>
                  <a:pt x="3738" y="12838"/>
                </a:lnTo>
                <a:lnTo>
                  <a:pt x="3493" y="12706"/>
                </a:lnTo>
                <a:lnTo>
                  <a:pt x="3228" y="12607"/>
                </a:lnTo>
                <a:lnTo>
                  <a:pt x="2945" y="12519"/>
                </a:lnTo>
                <a:lnTo>
                  <a:pt x="2700" y="12431"/>
                </a:lnTo>
                <a:lnTo>
                  <a:pt x="2397" y="12375"/>
                </a:lnTo>
                <a:lnTo>
                  <a:pt x="2152" y="12331"/>
                </a:lnTo>
                <a:lnTo>
                  <a:pt x="1888" y="12309"/>
                </a:lnTo>
                <a:lnTo>
                  <a:pt x="1642" y="12309"/>
                </a:lnTo>
                <a:lnTo>
                  <a:pt x="1397" y="12331"/>
                </a:lnTo>
                <a:lnTo>
                  <a:pt x="1170" y="12397"/>
                </a:lnTo>
                <a:lnTo>
                  <a:pt x="962" y="12453"/>
                </a:lnTo>
                <a:lnTo>
                  <a:pt x="774" y="12563"/>
                </a:lnTo>
                <a:lnTo>
                  <a:pt x="623" y="12684"/>
                </a:lnTo>
                <a:lnTo>
                  <a:pt x="528" y="12838"/>
                </a:lnTo>
                <a:lnTo>
                  <a:pt x="453" y="13026"/>
                </a:lnTo>
                <a:lnTo>
                  <a:pt x="339" y="13477"/>
                </a:lnTo>
                <a:lnTo>
                  <a:pt x="226" y="13984"/>
                </a:lnTo>
                <a:lnTo>
                  <a:pt x="151" y="14535"/>
                </a:lnTo>
                <a:lnTo>
                  <a:pt x="113" y="15075"/>
                </a:lnTo>
                <a:lnTo>
                  <a:pt x="113" y="15626"/>
                </a:lnTo>
                <a:lnTo>
                  <a:pt x="151" y="16133"/>
                </a:lnTo>
                <a:lnTo>
                  <a:pt x="188" y="16376"/>
                </a:lnTo>
                <a:lnTo>
                  <a:pt x="264" y="16585"/>
                </a:lnTo>
                <a:lnTo>
                  <a:pt x="339" y="16773"/>
                </a:lnTo>
                <a:lnTo>
                  <a:pt x="453" y="16938"/>
                </a:lnTo>
                <a:lnTo>
                  <a:pt x="1095" y="16883"/>
                </a:lnTo>
                <a:lnTo>
                  <a:pt x="1963" y="16795"/>
                </a:lnTo>
                <a:lnTo>
                  <a:pt x="2945" y="16751"/>
                </a:lnTo>
                <a:lnTo>
                  <a:pt x="3965" y="16706"/>
                </a:lnTo>
                <a:lnTo>
                  <a:pt x="5022" y="16684"/>
                </a:lnTo>
                <a:lnTo>
                  <a:pt x="5947" y="16684"/>
                </a:lnTo>
                <a:lnTo>
                  <a:pt x="6759" y="16706"/>
                </a:lnTo>
                <a:lnTo>
                  <a:pt x="7363" y="16751"/>
                </a:lnTo>
                <a:lnTo>
                  <a:pt x="7948" y="16839"/>
                </a:lnTo>
                <a:lnTo>
                  <a:pt x="8458" y="16916"/>
                </a:lnTo>
                <a:lnTo>
                  <a:pt x="8893" y="17026"/>
                </a:lnTo>
                <a:lnTo>
                  <a:pt x="9289" y="17158"/>
                </a:lnTo>
                <a:lnTo>
                  <a:pt x="9572" y="17280"/>
                </a:lnTo>
                <a:lnTo>
                  <a:pt x="9799" y="17412"/>
                </a:lnTo>
                <a:lnTo>
                  <a:pt x="9969" y="17555"/>
                </a:lnTo>
                <a:lnTo>
                  <a:pt x="10120" y="17687"/>
                </a:lnTo>
                <a:lnTo>
                  <a:pt x="10158" y="17831"/>
                </a:lnTo>
                <a:lnTo>
                  <a:pt x="10195" y="17974"/>
                </a:lnTo>
                <a:lnTo>
                  <a:pt x="10158" y="18128"/>
                </a:lnTo>
                <a:lnTo>
                  <a:pt x="10082" y="18271"/>
                </a:lnTo>
                <a:lnTo>
                  <a:pt x="9969" y="18426"/>
                </a:lnTo>
                <a:lnTo>
                  <a:pt x="9837" y="18569"/>
                </a:lnTo>
                <a:lnTo>
                  <a:pt x="9648" y="18701"/>
                </a:lnTo>
                <a:lnTo>
                  <a:pt x="9440" y="18822"/>
                </a:lnTo>
                <a:lnTo>
                  <a:pt x="9213" y="18999"/>
                </a:lnTo>
                <a:lnTo>
                  <a:pt x="9044" y="19186"/>
                </a:lnTo>
                <a:lnTo>
                  <a:pt x="8893" y="19395"/>
                </a:lnTo>
                <a:lnTo>
                  <a:pt x="8817" y="19627"/>
                </a:lnTo>
                <a:lnTo>
                  <a:pt x="8779" y="19858"/>
                </a:lnTo>
                <a:lnTo>
                  <a:pt x="8779" y="20112"/>
                </a:lnTo>
                <a:lnTo>
                  <a:pt x="8855" y="20354"/>
                </a:lnTo>
                <a:lnTo>
                  <a:pt x="8968" y="20586"/>
                </a:lnTo>
                <a:lnTo>
                  <a:pt x="9138" y="20817"/>
                </a:lnTo>
                <a:lnTo>
                  <a:pt x="9365" y="21026"/>
                </a:lnTo>
                <a:lnTo>
                  <a:pt x="9610" y="21192"/>
                </a:lnTo>
                <a:lnTo>
                  <a:pt x="9950" y="21368"/>
                </a:lnTo>
                <a:lnTo>
                  <a:pt x="10120" y="21445"/>
                </a:lnTo>
                <a:lnTo>
                  <a:pt x="10346" y="21511"/>
                </a:lnTo>
                <a:lnTo>
                  <a:pt x="10516" y="21555"/>
                </a:lnTo>
                <a:lnTo>
                  <a:pt x="10743" y="21600"/>
                </a:lnTo>
                <a:lnTo>
                  <a:pt x="10988" y="21644"/>
                </a:lnTo>
                <a:lnTo>
                  <a:pt x="11215" y="21666"/>
                </a:lnTo>
                <a:lnTo>
                  <a:pt x="11498" y="21666"/>
                </a:lnTo>
                <a:lnTo>
                  <a:pt x="11762" y="21666"/>
                </a:lnTo>
                <a:lnTo>
                  <a:pt x="12253" y="21644"/>
                </a:lnTo>
                <a:lnTo>
                  <a:pt x="12763" y="21577"/>
                </a:lnTo>
                <a:lnTo>
                  <a:pt x="13197" y="21467"/>
                </a:lnTo>
                <a:lnTo>
                  <a:pt x="13556" y="21346"/>
                </a:lnTo>
                <a:lnTo>
                  <a:pt x="13896" y="21192"/>
                </a:lnTo>
                <a:lnTo>
                  <a:pt x="14179" y="21026"/>
                </a:lnTo>
                <a:lnTo>
                  <a:pt x="14444" y="20839"/>
                </a:lnTo>
                <a:lnTo>
                  <a:pt x="14576" y="20641"/>
                </a:lnTo>
                <a:lnTo>
                  <a:pt x="14727" y="20431"/>
                </a:lnTo>
                <a:lnTo>
                  <a:pt x="14765" y="20200"/>
                </a:lnTo>
                <a:lnTo>
                  <a:pt x="14802" y="19991"/>
                </a:lnTo>
                <a:lnTo>
                  <a:pt x="14727" y="19759"/>
                </a:lnTo>
                <a:lnTo>
                  <a:pt x="14613" y="19550"/>
                </a:lnTo>
                <a:lnTo>
                  <a:pt x="14444" y="19307"/>
                </a:lnTo>
                <a:lnTo>
                  <a:pt x="14217" y="19098"/>
                </a:lnTo>
                <a:lnTo>
                  <a:pt x="13934" y="18911"/>
                </a:lnTo>
                <a:lnTo>
                  <a:pt x="13669" y="18745"/>
                </a:lnTo>
                <a:lnTo>
                  <a:pt x="13462" y="18547"/>
                </a:lnTo>
                <a:lnTo>
                  <a:pt x="13311" y="18337"/>
                </a:lnTo>
                <a:lnTo>
                  <a:pt x="13197" y="18150"/>
                </a:lnTo>
                <a:lnTo>
                  <a:pt x="13122" y="17941"/>
                </a:lnTo>
                <a:lnTo>
                  <a:pt x="13122" y="17720"/>
                </a:lnTo>
                <a:lnTo>
                  <a:pt x="13122" y="17533"/>
                </a:lnTo>
                <a:lnTo>
                  <a:pt x="13197" y="17346"/>
                </a:lnTo>
                <a:lnTo>
                  <a:pt x="13273" y="17158"/>
                </a:lnTo>
                <a:lnTo>
                  <a:pt x="13386" y="16982"/>
                </a:lnTo>
                <a:lnTo>
                  <a:pt x="13537" y="16839"/>
                </a:lnTo>
                <a:lnTo>
                  <a:pt x="13707" y="16706"/>
                </a:lnTo>
                <a:lnTo>
                  <a:pt x="13896" y="16607"/>
                </a:lnTo>
                <a:lnTo>
                  <a:pt x="14104" y="16519"/>
                </a:lnTo>
                <a:lnTo>
                  <a:pt x="14330" y="16453"/>
                </a:lnTo>
                <a:lnTo>
                  <a:pt x="14538" y="16431"/>
                </a:lnTo>
                <a:lnTo>
                  <a:pt x="14897" y="16453"/>
                </a:lnTo>
                <a:lnTo>
                  <a:pt x="15406" y="16497"/>
                </a:lnTo>
                <a:lnTo>
                  <a:pt x="16105" y="16541"/>
                </a:lnTo>
                <a:lnTo>
                  <a:pt x="16898" y="16607"/>
                </a:lnTo>
                <a:lnTo>
                  <a:pt x="17804" y="16651"/>
                </a:lnTo>
                <a:lnTo>
                  <a:pt x="18786" y="16684"/>
                </a:lnTo>
                <a:lnTo>
                  <a:pt x="19844" y="16728"/>
                </a:lnTo>
                <a:lnTo>
                  <a:pt x="20920" y="16751"/>
                </a:lnTo>
                <a:lnTo>
                  <a:pt x="21109" y="16497"/>
                </a:lnTo>
                <a:lnTo>
                  <a:pt x="21241" y="16222"/>
                </a:lnTo>
                <a:lnTo>
                  <a:pt x="21392" y="15946"/>
                </a:lnTo>
                <a:lnTo>
                  <a:pt x="21467" y="15648"/>
                </a:lnTo>
                <a:lnTo>
                  <a:pt x="21543" y="15351"/>
                </a:lnTo>
                <a:lnTo>
                  <a:pt x="21618" y="15042"/>
                </a:lnTo>
                <a:lnTo>
                  <a:pt x="21618" y="14745"/>
                </a:lnTo>
                <a:lnTo>
                  <a:pt x="21618" y="14447"/>
                </a:lnTo>
                <a:lnTo>
                  <a:pt x="21618" y="14150"/>
                </a:lnTo>
                <a:lnTo>
                  <a:pt x="21581" y="13852"/>
                </a:lnTo>
                <a:lnTo>
                  <a:pt x="21505" y="13577"/>
                </a:lnTo>
                <a:lnTo>
                  <a:pt x="21430" y="13301"/>
                </a:lnTo>
                <a:lnTo>
                  <a:pt x="21354" y="13048"/>
                </a:lnTo>
                <a:lnTo>
                  <a:pt x="21241" y="12816"/>
                </a:lnTo>
                <a:lnTo>
                  <a:pt x="21146" y="12607"/>
                </a:lnTo>
                <a:lnTo>
                  <a:pt x="21033" y="12431"/>
                </a:lnTo>
                <a:lnTo>
                  <a:pt x="20920" y="12265"/>
                </a:lnTo>
                <a:lnTo>
                  <a:pt x="20769" y="12144"/>
                </a:lnTo>
                <a:lnTo>
                  <a:pt x="20637" y="12034"/>
                </a:lnTo>
                <a:lnTo>
                  <a:pt x="20486" y="11946"/>
                </a:lnTo>
                <a:lnTo>
                  <a:pt x="20297" y="11891"/>
                </a:lnTo>
                <a:lnTo>
                  <a:pt x="20165" y="11846"/>
                </a:lnTo>
                <a:lnTo>
                  <a:pt x="19976" y="11824"/>
                </a:lnTo>
                <a:lnTo>
                  <a:pt x="19806" y="11802"/>
                </a:lnTo>
                <a:lnTo>
                  <a:pt x="19390" y="11824"/>
                </a:lnTo>
                <a:lnTo>
                  <a:pt x="18956" y="11891"/>
                </a:lnTo>
                <a:lnTo>
                  <a:pt x="18503" y="11968"/>
                </a:lnTo>
                <a:lnTo>
                  <a:pt x="17993" y="12078"/>
                </a:lnTo>
                <a:lnTo>
                  <a:pt x="17653" y="12144"/>
                </a:lnTo>
                <a:lnTo>
                  <a:pt x="17332" y="12199"/>
                </a:lnTo>
                <a:lnTo>
                  <a:pt x="17049" y="12221"/>
                </a:lnTo>
                <a:lnTo>
                  <a:pt x="16747" y="12243"/>
                </a:lnTo>
                <a:lnTo>
                  <a:pt x="16464" y="12243"/>
                </a:lnTo>
                <a:lnTo>
                  <a:pt x="16218" y="12243"/>
                </a:lnTo>
                <a:lnTo>
                  <a:pt x="15992" y="12221"/>
                </a:lnTo>
                <a:lnTo>
                  <a:pt x="15746" y="12199"/>
                </a:lnTo>
                <a:lnTo>
                  <a:pt x="15520" y="12155"/>
                </a:lnTo>
                <a:lnTo>
                  <a:pt x="15350" y="12122"/>
                </a:lnTo>
                <a:lnTo>
                  <a:pt x="15161" y="12056"/>
                </a:lnTo>
                <a:lnTo>
                  <a:pt x="14972" y="11990"/>
                </a:lnTo>
                <a:lnTo>
                  <a:pt x="14689" y="11846"/>
                </a:lnTo>
                <a:lnTo>
                  <a:pt x="14444" y="11670"/>
                </a:lnTo>
                <a:lnTo>
                  <a:pt x="14255" y="11483"/>
                </a:lnTo>
                <a:lnTo>
                  <a:pt x="14104" y="11295"/>
                </a:lnTo>
                <a:lnTo>
                  <a:pt x="14028" y="11086"/>
                </a:lnTo>
                <a:lnTo>
                  <a:pt x="13972" y="10888"/>
                </a:lnTo>
                <a:lnTo>
                  <a:pt x="13972" y="10700"/>
                </a:lnTo>
                <a:lnTo>
                  <a:pt x="14009" y="10513"/>
                </a:lnTo>
                <a:lnTo>
                  <a:pt x="14066" y="10359"/>
                </a:lnTo>
                <a:lnTo>
                  <a:pt x="14179" y="10215"/>
                </a:lnTo>
                <a:lnTo>
                  <a:pt x="14406" y="10006"/>
                </a:lnTo>
                <a:lnTo>
                  <a:pt x="14651" y="9830"/>
                </a:lnTo>
                <a:lnTo>
                  <a:pt x="14878" y="9686"/>
                </a:lnTo>
                <a:lnTo>
                  <a:pt x="15123" y="9554"/>
                </a:lnTo>
                <a:lnTo>
                  <a:pt x="15350" y="9477"/>
                </a:lnTo>
                <a:lnTo>
                  <a:pt x="15558" y="9411"/>
                </a:lnTo>
                <a:lnTo>
                  <a:pt x="15803" y="9345"/>
                </a:lnTo>
                <a:lnTo>
                  <a:pt x="16030" y="9323"/>
                </a:lnTo>
                <a:lnTo>
                  <a:pt x="16256" y="9301"/>
                </a:lnTo>
                <a:lnTo>
                  <a:pt x="16464" y="9323"/>
                </a:lnTo>
                <a:lnTo>
                  <a:pt x="16690" y="9345"/>
                </a:lnTo>
                <a:lnTo>
                  <a:pt x="16898" y="9367"/>
                </a:lnTo>
                <a:lnTo>
                  <a:pt x="17332" y="9477"/>
                </a:lnTo>
                <a:lnTo>
                  <a:pt x="17767" y="9598"/>
                </a:lnTo>
                <a:lnTo>
                  <a:pt x="18163" y="9731"/>
                </a:lnTo>
                <a:lnTo>
                  <a:pt x="18597" y="9874"/>
                </a:lnTo>
                <a:lnTo>
                  <a:pt x="18994" y="10006"/>
                </a:lnTo>
                <a:lnTo>
                  <a:pt x="19428" y="10083"/>
                </a:lnTo>
                <a:lnTo>
                  <a:pt x="19617" y="10127"/>
                </a:lnTo>
                <a:lnTo>
                  <a:pt x="19844" y="10149"/>
                </a:lnTo>
                <a:lnTo>
                  <a:pt x="20013" y="10149"/>
                </a:lnTo>
                <a:lnTo>
                  <a:pt x="20240" y="10127"/>
                </a:lnTo>
                <a:lnTo>
                  <a:pt x="20410" y="10105"/>
                </a:lnTo>
                <a:lnTo>
                  <a:pt x="20637" y="10061"/>
                </a:lnTo>
                <a:lnTo>
                  <a:pt x="20844" y="9984"/>
                </a:lnTo>
                <a:lnTo>
                  <a:pt x="21033" y="9896"/>
                </a:lnTo>
                <a:lnTo>
                  <a:pt x="21146" y="9830"/>
                </a:lnTo>
                <a:lnTo>
                  <a:pt x="21203" y="9753"/>
                </a:lnTo>
                <a:lnTo>
                  <a:pt x="21279" y="9642"/>
                </a:lnTo>
                <a:lnTo>
                  <a:pt x="21354" y="9521"/>
                </a:lnTo>
                <a:lnTo>
                  <a:pt x="21430" y="9246"/>
                </a:lnTo>
                <a:lnTo>
                  <a:pt x="21430" y="8904"/>
                </a:lnTo>
                <a:lnTo>
                  <a:pt x="21430" y="8540"/>
                </a:lnTo>
                <a:lnTo>
                  <a:pt x="21392" y="8144"/>
                </a:lnTo>
                <a:lnTo>
                  <a:pt x="21354" y="7714"/>
                </a:lnTo>
                <a:lnTo>
                  <a:pt x="21279" y="7295"/>
                </a:lnTo>
                <a:lnTo>
                  <a:pt x="21146" y="6446"/>
                </a:lnTo>
                <a:lnTo>
                  <a:pt x="20995" y="5686"/>
                </a:lnTo>
                <a:lnTo>
                  <a:pt x="20958" y="5366"/>
                </a:lnTo>
                <a:lnTo>
                  <a:pt x="20958" y="5091"/>
                </a:lnTo>
                <a:lnTo>
                  <a:pt x="20958" y="4860"/>
                </a:lnTo>
                <a:lnTo>
                  <a:pt x="21033" y="4716"/>
                </a:lnTo>
                <a:lnTo>
                  <a:pt x="20637" y="4860"/>
                </a:lnTo>
                <a:lnTo>
                  <a:pt x="20127" y="4992"/>
                </a:lnTo>
                <a:lnTo>
                  <a:pt x="19617" y="5069"/>
                </a:lnTo>
                <a:lnTo>
                  <a:pt x="19032" y="5157"/>
                </a:lnTo>
                <a:lnTo>
                  <a:pt x="18465" y="5201"/>
                </a:lnTo>
                <a:lnTo>
                  <a:pt x="17842" y="5245"/>
                </a:lnTo>
                <a:lnTo>
                  <a:pt x="17219" y="5267"/>
                </a:lnTo>
                <a:lnTo>
                  <a:pt x="16615" y="5267"/>
                </a:lnTo>
                <a:lnTo>
                  <a:pt x="15992" y="5245"/>
                </a:lnTo>
                <a:lnTo>
                  <a:pt x="15369" y="5201"/>
                </a:lnTo>
                <a:lnTo>
                  <a:pt x="14840" y="5157"/>
                </a:lnTo>
                <a:lnTo>
                  <a:pt x="14293" y="5091"/>
                </a:lnTo>
                <a:lnTo>
                  <a:pt x="13783" y="5014"/>
                </a:lnTo>
                <a:lnTo>
                  <a:pt x="13386" y="4926"/>
                </a:lnTo>
                <a:lnTo>
                  <a:pt x="13027" y="4815"/>
                </a:lnTo>
                <a:lnTo>
                  <a:pt x="12725" y="4716"/>
                </a:lnTo>
                <a:lnTo>
                  <a:pt x="12480" y="4606"/>
                </a:lnTo>
                <a:lnTo>
                  <a:pt x="12291" y="4496"/>
                </a:lnTo>
                <a:lnTo>
                  <a:pt x="12197" y="4397"/>
                </a:lnTo>
                <a:lnTo>
                  <a:pt x="12083" y="4286"/>
                </a:lnTo>
                <a:lnTo>
                  <a:pt x="12046" y="4187"/>
                </a:lnTo>
                <a:lnTo>
                  <a:pt x="12008" y="4077"/>
                </a:lnTo>
                <a:lnTo>
                  <a:pt x="12046" y="3967"/>
                </a:lnTo>
                <a:lnTo>
                  <a:pt x="12121" y="3868"/>
                </a:lnTo>
                <a:lnTo>
                  <a:pt x="12197" y="3735"/>
                </a:lnTo>
                <a:lnTo>
                  <a:pt x="12291" y="3614"/>
                </a:lnTo>
                <a:lnTo>
                  <a:pt x="12442" y="3482"/>
                </a:lnTo>
                <a:lnTo>
                  <a:pt x="12631" y="3361"/>
                </a:lnTo>
                <a:lnTo>
                  <a:pt x="13065" y="3085"/>
                </a:lnTo>
                <a:lnTo>
                  <a:pt x="13537" y="2766"/>
                </a:lnTo>
                <a:lnTo>
                  <a:pt x="13783" y="2578"/>
                </a:lnTo>
                <a:lnTo>
                  <a:pt x="13934" y="2380"/>
                </a:lnTo>
                <a:lnTo>
                  <a:pt x="14028" y="2171"/>
                </a:lnTo>
                <a:lnTo>
                  <a:pt x="14104" y="1961"/>
                </a:lnTo>
                <a:lnTo>
                  <a:pt x="14104" y="1730"/>
                </a:lnTo>
                <a:lnTo>
                  <a:pt x="14066" y="1498"/>
                </a:lnTo>
                <a:lnTo>
                  <a:pt x="13972" y="1267"/>
                </a:lnTo>
                <a:lnTo>
                  <a:pt x="13820" y="1057"/>
                </a:lnTo>
                <a:lnTo>
                  <a:pt x="13594" y="837"/>
                </a:lnTo>
                <a:lnTo>
                  <a:pt x="13386" y="628"/>
                </a:lnTo>
                <a:lnTo>
                  <a:pt x="13103" y="462"/>
                </a:lnTo>
                <a:lnTo>
                  <a:pt x="12763" y="308"/>
                </a:lnTo>
                <a:lnTo>
                  <a:pt x="12404" y="187"/>
                </a:lnTo>
                <a:lnTo>
                  <a:pt x="12008" y="77"/>
                </a:lnTo>
                <a:lnTo>
                  <a:pt x="11574" y="33"/>
                </a:lnTo>
                <a:lnTo>
                  <a:pt x="11102" y="11"/>
                </a:lnTo>
                <a:lnTo>
                  <a:pt x="10667" y="11"/>
                </a:lnTo>
                <a:lnTo>
                  <a:pt x="10233" y="77"/>
                </a:lnTo>
                <a:lnTo>
                  <a:pt x="9837" y="187"/>
                </a:lnTo>
                <a:lnTo>
                  <a:pt x="9440" y="286"/>
                </a:lnTo>
                <a:lnTo>
                  <a:pt x="9062" y="462"/>
                </a:lnTo>
                <a:lnTo>
                  <a:pt x="8741" y="628"/>
                </a:lnTo>
                <a:lnTo>
                  <a:pt x="8458" y="815"/>
                </a:lnTo>
                <a:lnTo>
                  <a:pt x="8232" y="1035"/>
                </a:lnTo>
                <a:lnTo>
                  <a:pt x="8062" y="1245"/>
                </a:lnTo>
                <a:lnTo>
                  <a:pt x="7911" y="1476"/>
                </a:lnTo>
                <a:lnTo>
                  <a:pt x="7835" y="1708"/>
                </a:lnTo>
                <a:lnTo>
                  <a:pt x="7797" y="1961"/>
                </a:lnTo>
                <a:lnTo>
                  <a:pt x="7835" y="2193"/>
                </a:lnTo>
                <a:lnTo>
                  <a:pt x="7948" y="2402"/>
                </a:lnTo>
                <a:lnTo>
                  <a:pt x="8062" y="2534"/>
                </a:lnTo>
                <a:lnTo>
                  <a:pt x="8175" y="2644"/>
                </a:lnTo>
                <a:lnTo>
                  <a:pt x="8269" y="2744"/>
                </a:lnTo>
                <a:lnTo>
                  <a:pt x="8420" y="2832"/>
                </a:lnTo>
                <a:lnTo>
                  <a:pt x="8704" y="3019"/>
                </a:lnTo>
                <a:lnTo>
                  <a:pt x="8968" y="3206"/>
                </a:lnTo>
                <a:lnTo>
                  <a:pt x="9138" y="3405"/>
                </a:lnTo>
                <a:lnTo>
                  <a:pt x="9327" y="3570"/>
                </a:lnTo>
                <a:lnTo>
                  <a:pt x="9440" y="3735"/>
                </a:lnTo>
                <a:lnTo>
                  <a:pt x="9516" y="3890"/>
                </a:lnTo>
                <a:lnTo>
                  <a:pt x="9534" y="4033"/>
                </a:lnTo>
                <a:lnTo>
                  <a:pt x="9534" y="4165"/>
                </a:lnTo>
                <a:lnTo>
                  <a:pt x="9516" y="4286"/>
                </a:lnTo>
                <a:lnTo>
                  <a:pt x="9440" y="4397"/>
                </a:lnTo>
                <a:lnTo>
                  <a:pt x="9327" y="4496"/>
                </a:lnTo>
                <a:lnTo>
                  <a:pt x="9176" y="4562"/>
                </a:lnTo>
                <a:lnTo>
                  <a:pt x="9006" y="4628"/>
                </a:lnTo>
                <a:lnTo>
                  <a:pt x="8779" y="4694"/>
                </a:lnTo>
                <a:lnTo>
                  <a:pt x="8534" y="4716"/>
                </a:lnTo>
                <a:lnTo>
                  <a:pt x="8232" y="4716"/>
                </a:lnTo>
                <a:lnTo>
                  <a:pt x="7118" y="4738"/>
                </a:lnTo>
                <a:lnTo>
                  <a:pt x="5947" y="4771"/>
                </a:lnTo>
                <a:lnTo>
                  <a:pt x="4795" y="4815"/>
                </a:lnTo>
                <a:lnTo>
                  <a:pt x="3681" y="4860"/>
                </a:lnTo>
                <a:lnTo>
                  <a:pt x="2662" y="4882"/>
                </a:lnTo>
                <a:lnTo>
                  <a:pt x="1755" y="4882"/>
                </a:lnTo>
                <a:lnTo>
                  <a:pt x="1359" y="4860"/>
                </a:lnTo>
                <a:lnTo>
                  <a:pt x="981" y="4837"/>
                </a:lnTo>
                <a:lnTo>
                  <a:pt x="698" y="4771"/>
                </a:lnTo>
                <a:lnTo>
                  <a:pt x="453" y="4716"/>
                </a:lnTo>
                <a:lnTo>
                  <a:pt x="453" y="5322"/>
                </a:lnTo>
                <a:lnTo>
                  <a:pt x="453" y="6083"/>
                </a:lnTo>
                <a:lnTo>
                  <a:pt x="453" y="6909"/>
                </a:lnTo>
                <a:lnTo>
                  <a:pt x="453" y="7780"/>
                </a:lnTo>
                <a:lnTo>
                  <a:pt x="453" y="8606"/>
                </a:lnTo>
                <a:lnTo>
                  <a:pt x="453" y="9345"/>
                </a:lnTo>
                <a:lnTo>
                  <a:pt x="453" y="9918"/>
                </a:lnTo>
                <a:lnTo>
                  <a:pt x="453" y="10282"/>
                </a:lnTo>
                <a:lnTo>
                  <a:pt x="490" y="10381"/>
                </a:lnTo>
                <a:lnTo>
                  <a:pt x="547" y="10491"/>
                </a:lnTo>
                <a:lnTo>
                  <a:pt x="660" y="10590"/>
                </a:lnTo>
                <a:lnTo>
                  <a:pt x="811" y="10700"/>
                </a:lnTo>
                <a:lnTo>
                  <a:pt x="981" y="10811"/>
                </a:lnTo>
                <a:lnTo>
                  <a:pt x="1208" y="10888"/>
                </a:lnTo>
                <a:lnTo>
                  <a:pt x="1453" y="10954"/>
                </a:lnTo>
                <a:lnTo>
                  <a:pt x="1718" y="11020"/>
                </a:lnTo>
                <a:lnTo>
                  <a:pt x="1963" y="11064"/>
                </a:lnTo>
                <a:lnTo>
                  <a:pt x="2265" y="11086"/>
                </a:lnTo>
                <a:lnTo>
                  <a:pt x="2548" y="11064"/>
                </a:lnTo>
                <a:lnTo>
                  <a:pt x="2794" y="11042"/>
                </a:lnTo>
                <a:lnTo>
                  <a:pt x="3096" y="10976"/>
                </a:lnTo>
                <a:lnTo>
                  <a:pt x="3341" y="10888"/>
                </a:lnTo>
                <a:lnTo>
                  <a:pt x="3606" y="10766"/>
                </a:lnTo>
                <a:lnTo>
                  <a:pt x="3813" y="10590"/>
                </a:lnTo>
                <a:close/>
              </a:path>
            </a:pathLst>
          </a:custGeom>
          <a:solidFill>
            <a:srgbClr val="FFCC99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>
        <p:nvSpPr>
          <p:cNvPr id="11" name="Puzzle4"/>
          <p:cNvSpPr>
            <a:spLocks noEditPoints="1" noChangeArrowheads="1"/>
          </p:cNvSpPr>
          <p:nvPr/>
        </p:nvSpPr>
        <p:spPr bwMode="auto">
          <a:xfrm>
            <a:off x="7429285" y="4656223"/>
            <a:ext cx="974150" cy="1422845"/>
          </a:xfrm>
          <a:custGeom>
            <a:avLst/>
            <a:gdLst>
              <a:gd name="T0" fmla="*/ 8307 w 21600"/>
              <a:gd name="T1" fmla="*/ 11593 h 21600"/>
              <a:gd name="T2" fmla="*/ 453 w 21600"/>
              <a:gd name="T3" fmla="*/ 16938 h 21600"/>
              <a:gd name="T4" fmla="*/ 11500 w 21600"/>
              <a:gd name="T5" fmla="*/ 21600 h 21600"/>
              <a:gd name="T6" fmla="*/ 20920 w 21600"/>
              <a:gd name="T7" fmla="*/ 16751 h 21600"/>
              <a:gd name="T8" fmla="*/ 13972 w 21600"/>
              <a:gd name="T9" fmla="*/ 10888 h 21600"/>
              <a:gd name="T10" fmla="*/ 21033 w 21600"/>
              <a:gd name="T11" fmla="*/ 4716 h 21600"/>
              <a:gd name="T12" fmla="*/ 11102 w 21600"/>
              <a:gd name="T13" fmla="*/ 11 h 21600"/>
              <a:gd name="T14" fmla="*/ 453 w 21600"/>
              <a:gd name="T15" fmla="*/ 4716 h 21600"/>
              <a:gd name="T16" fmla="*/ 2076 w 21600"/>
              <a:gd name="T17" fmla="*/ 5664 h 21600"/>
              <a:gd name="T18" fmla="*/ 20203 w 21600"/>
              <a:gd name="T19" fmla="*/ 1598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3813" y="10590"/>
                </a:moveTo>
                <a:lnTo>
                  <a:pt x="3927" y="10513"/>
                </a:lnTo>
                <a:lnTo>
                  <a:pt x="4078" y="10425"/>
                </a:lnTo>
                <a:lnTo>
                  <a:pt x="4210" y="10359"/>
                </a:lnTo>
                <a:lnTo>
                  <a:pt x="4361" y="10315"/>
                </a:lnTo>
                <a:lnTo>
                  <a:pt x="4682" y="10237"/>
                </a:lnTo>
                <a:lnTo>
                  <a:pt x="5041" y="10193"/>
                </a:lnTo>
                <a:lnTo>
                  <a:pt x="5456" y="10171"/>
                </a:lnTo>
                <a:lnTo>
                  <a:pt x="5853" y="10193"/>
                </a:lnTo>
                <a:lnTo>
                  <a:pt x="6249" y="10260"/>
                </a:lnTo>
                <a:lnTo>
                  <a:pt x="6646" y="10337"/>
                </a:lnTo>
                <a:lnTo>
                  <a:pt x="7004" y="10469"/>
                </a:lnTo>
                <a:lnTo>
                  <a:pt x="7363" y="10612"/>
                </a:lnTo>
                <a:lnTo>
                  <a:pt x="7665" y="10788"/>
                </a:lnTo>
                <a:lnTo>
                  <a:pt x="7911" y="10998"/>
                </a:lnTo>
                <a:lnTo>
                  <a:pt x="8024" y="11097"/>
                </a:lnTo>
                <a:lnTo>
                  <a:pt x="8137" y="11207"/>
                </a:lnTo>
                <a:lnTo>
                  <a:pt x="8194" y="11340"/>
                </a:lnTo>
                <a:lnTo>
                  <a:pt x="8269" y="11461"/>
                </a:lnTo>
                <a:lnTo>
                  <a:pt x="8307" y="11593"/>
                </a:lnTo>
                <a:lnTo>
                  <a:pt x="8307" y="11714"/>
                </a:lnTo>
                <a:lnTo>
                  <a:pt x="8307" y="11868"/>
                </a:lnTo>
                <a:lnTo>
                  <a:pt x="8307" y="12012"/>
                </a:lnTo>
                <a:lnTo>
                  <a:pt x="8194" y="12265"/>
                </a:lnTo>
                <a:lnTo>
                  <a:pt x="8062" y="12519"/>
                </a:lnTo>
                <a:lnTo>
                  <a:pt x="7873" y="12706"/>
                </a:lnTo>
                <a:lnTo>
                  <a:pt x="7627" y="12904"/>
                </a:lnTo>
                <a:lnTo>
                  <a:pt x="7363" y="13048"/>
                </a:lnTo>
                <a:lnTo>
                  <a:pt x="7080" y="13180"/>
                </a:lnTo>
                <a:lnTo>
                  <a:pt x="6759" y="13257"/>
                </a:lnTo>
                <a:lnTo>
                  <a:pt x="6419" y="13345"/>
                </a:lnTo>
                <a:lnTo>
                  <a:pt x="6098" y="13389"/>
                </a:lnTo>
                <a:lnTo>
                  <a:pt x="5739" y="13389"/>
                </a:lnTo>
                <a:lnTo>
                  <a:pt x="5418" y="13389"/>
                </a:lnTo>
                <a:lnTo>
                  <a:pt x="5079" y="13345"/>
                </a:lnTo>
                <a:lnTo>
                  <a:pt x="4758" y="13301"/>
                </a:lnTo>
                <a:lnTo>
                  <a:pt x="4474" y="13213"/>
                </a:lnTo>
                <a:lnTo>
                  <a:pt x="4172" y="13114"/>
                </a:lnTo>
                <a:lnTo>
                  <a:pt x="3965" y="12982"/>
                </a:lnTo>
                <a:lnTo>
                  <a:pt x="3738" y="12838"/>
                </a:lnTo>
                <a:lnTo>
                  <a:pt x="3493" y="12706"/>
                </a:lnTo>
                <a:lnTo>
                  <a:pt x="3228" y="12607"/>
                </a:lnTo>
                <a:lnTo>
                  <a:pt x="2945" y="12519"/>
                </a:lnTo>
                <a:lnTo>
                  <a:pt x="2700" y="12431"/>
                </a:lnTo>
                <a:lnTo>
                  <a:pt x="2397" y="12375"/>
                </a:lnTo>
                <a:lnTo>
                  <a:pt x="2152" y="12331"/>
                </a:lnTo>
                <a:lnTo>
                  <a:pt x="1888" y="12309"/>
                </a:lnTo>
                <a:lnTo>
                  <a:pt x="1642" y="12309"/>
                </a:lnTo>
                <a:lnTo>
                  <a:pt x="1397" y="12331"/>
                </a:lnTo>
                <a:lnTo>
                  <a:pt x="1170" y="12397"/>
                </a:lnTo>
                <a:lnTo>
                  <a:pt x="962" y="12453"/>
                </a:lnTo>
                <a:lnTo>
                  <a:pt x="774" y="12563"/>
                </a:lnTo>
                <a:lnTo>
                  <a:pt x="623" y="12684"/>
                </a:lnTo>
                <a:lnTo>
                  <a:pt x="528" y="12838"/>
                </a:lnTo>
                <a:lnTo>
                  <a:pt x="453" y="13026"/>
                </a:lnTo>
                <a:lnTo>
                  <a:pt x="339" y="13477"/>
                </a:lnTo>
                <a:lnTo>
                  <a:pt x="226" y="13984"/>
                </a:lnTo>
                <a:lnTo>
                  <a:pt x="151" y="14535"/>
                </a:lnTo>
                <a:lnTo>
                  <a:pt x="113" y="15075"/>
                </a:lnTo>
                <a:lnTo>
                  <a:pt x="113" y="15626"/>
                </a:lnTo>
                <a:lnTo>
                  <a:pt x="151" y="16133"/>
                </a:lnTo>
                <a:lnTo>
                  <a:pt x="188" y="16376"/>
                </a:lnTo>
                <a:lnTo>
                  <a:pt x="264" y="16585"/>
                </a:lnTo>
                <a:lnTo>
                  <a:pt x="339" y="16773"/>
                </a:lnTo>
                <a:lnTo>
                  <a:pt x="453" y="16938"/>
                </a:lnTo>
                <a:lnTo>
                  <a:pt x="1095" y="16883"/>
                </a:lnTo>
                <a:lnTo>
                  <a:pt x="1963" y="16795"/>
                </a:lnTo>
                <a:lnTo>
                  <a:pt x="2945" y="16751"/>
                </a:lnTo>
                <a:lnTo>
                  <a:pt x="3965" y="16706"/>
                </a:lnTo>
                <a:lnTo>
                  <a:pt x="5022" y="16684"/>
                </a:lnTo>
                <a:lnTo>
                  <a:pt x="5947" y="16684"/>
                </a:lnTo>
                <a:lnTo>
                  <a:pt x="6759" y="16706"/>
                </a:lnTo>
                <a:lnTo>
                  <a:pt x="7363" y="16751"/>
                </a:lnTo>
                <a:lnTo>
                  <a:pt x="7948" y="16839"/>
                </a:lnTo>
                <a:lnTo>
                  <a:pt x="8458" y="16916"/>
                </a:lnTo>
                <a:lnTo>
                  <a:pt x="8893" y="17026"/>
                </a:lnTo>
                <a:lnTo>
                  <a:pt x="9289" y="17158"/>
                </a:lnTo>
                <a:lnTo>
                  <a:pt x="9572" y="17280"/>
                </a:lnTo>
                <a:lnTo>
                  <a:pt x="9799" y="17412"/>
                </a:lnTo>
                <a:lnTo>
                  <a:pt x="9969" y="17555"/>
                </a:lnTo>
                <a:lnTo>
                  <a:pt x="10120" y="17687"/>
                </a:lnTo>
                <a:lnTo>
                  <a:pt x="10158" y="17831"/>
                </a:lnTo>
                <a:lnTo>
                  <a:pt x="10195" y="17974"/>
                </a:lnTo>
                <a:lnTo>
                  <a:pt x="10158" y="18128"/>
                </a:lnTo>
                <a:lnTo>
                  <a:pt x="10082" y="18271"/>
                </a:lnTo>
                <a:lnTo>
                  <a:pt x="9969" y="18426"/>
                </a:lnTo>
                <a:lnTo>
                  <a:pt x="9837" y="18569"/>
                </a:lnTo>
                <a:lnTo>
                  <a:pt x="9648" y="18701"/>
                </a:lnTo>
                <a:lnTo>
                  <a:pt x="9440" y="18822"/>
                </a:lnTo>
                <a:lnTo>
                  <a:pt x="9213" y="18999"/>
                </a:lnTo>
                <a:lnTo>
                  <a:pt x="9044" y="19186"/>
                </a:lnTo>
                <a:lnTo>
                  <a:pt x="8893" y="19395"/>
                </a:lnTo>
                <a:lnTo>
                  <a:pt x="8817" y="19627"/>
                </a:lnTo>
                <a:lnTo>
                  <a:pt x="8779" y="19858"/>
                </a:lnTo>
                <a:lnTo>
                  <a:pt x="8779" y="20112"/>
                </a:lnTo>
                <a:lnTo>
                  <a:pt x="8855" y="20354"/>
                </a:lnTo>
                <a:lnTo>
                  <a:pt x="8968" y="20586"/>
                </a:lnTo>
                <a:lnTo>
                  <a:pt x="9138" y="20817"/>
                </a:lnTo>
                <a:lnTo>
                  <a:pt x="9365" y="21026"/>
                </a:lnTo>
                <a:lnTo>
                  <a:pt x="9610" y="21192"/>
                </a:lnTo>
                <a:lnTo>
                  <a:pt x="9950" y="21368"/>
                </a:lnTo>
                <a:lnTo>
                  <a:pt x="10120" y="21445"/>
                </a:lnTo>
                <a:lnTo>
                  <a:pt x="10346" y="21511"/>
                </a:lnTo>
                <a:lnTo>
                  <a:pt x="10516" y="21555"/>
                </a:lnTo>
                <a:lnTo>
                  <a:pt x="10743" y="21600"/>
                </a:lnTo>
                <a:lnTo>
                  <a:pt x="10988" y="21644"/>
                </a:lnTo>
                <a:lnTo>
                  <a:pt x="11215" y="21666"/>
                </a:lnTo>
                <a:lnTo>
                  <a:pt x="11498" y="21666"/>
                </a:lnTo>
                <a:lnTo>
                  <a:pt x="11762" y="21666"/>
                </a:lnTo>
                <a:lnTo>
                  <a:pt x="12253" y="21644"/>
                </a:lnTo>
                <a:lnTo>
                  <a:pt x="12763" y="21577"/>
                </a:lnTo>
                <a:lnTo>
                  <a:pt x="13197" y="21467"/>
                </a:lnTo>
                <a:lnTo>
                  <a:pt x="13556" y="21346"/>
                </a:lnTo>
                <a:lnTo>
                  <a:pt x="13896" y="21192"/>
                </a:lnTo>
                <a:lnTo>
                  <a:pt x="14179" y="21026"/>
                </a:lnTo>
                <a:lnTo>
                  <a:pt x="14444" y="20839"/>
                </a:lnTo>
                <a:lnTo>
                  <a:pt x="14576" y="20641"/>
                </a:lnTo>
                <a:lnTo>
                  <a:pt x="14727" y="20431"/>
                </a:lnTo>
                <a:lnTo>
                  <a:pt x="14765" y="20200"/>
                </a:lnTo>
                <a:lnTo>
                  <a:pt x="14802" y="19991"/>
                </a:lnTo>
                <a:lnTo>
                  <a:pt x="14727" y="19759"/>
                </a:lnTo>
                <a:lnTo>
                  <a:pt x="14613" y="19550"/>
                </a:lnTo>
                <a:lnTo>
                  <a:pt x="14444" y="19307"/>
                </a:lnTo>
                <a:lnTo>
                  <a:pt x="14217" y="19098"/>
                </a:lnTo>
                <a:lnTo>
                  <a:pt x="13934" y="18911"/>
                </a:lnTo>
                <a:lnTo>
                  <a:pt x="13669" y="18745"/>
                </a:lnTo>
                <a:lnTo>
                  <a:pt x="13462" y="18547"/>
                </a:lnTo>
                <a:lnTo>
                  <a:pt x="13311" y="18337"/>
                </a:lnTo>
                <a:lnTo>
                  <a:pt x="13197" y="18150"/>
                </a:lnTo>
                <a:lnTo>
                  <a:pt x="13122" y="17941"/>
                </a:lnTo>
                <a:lnTo>
                  <a:pt x="13122" y="17720"/>
                </a:lnTo>
                <a:lnTo>
                  <a:pt x="13122" y="17533"/>
                </a:lnTo>
                <a:lnTo>
                  <a:pt x="13197" y="17346"/>
                </a:lnTo>
                <a:lnTo>
                  <a:pt x="13273" y="17158"/>
                </a:lnTo>
                <a:lnTo>
                  <a:pt x="13386" y="16982"/>
                </a:lnTo>
                <a:lnTo>
                  <a:pt x="13537" y="16839"/>
                </a:lnTo>
                <a:lnTo>
                  <a:pt x="13707" y="16706"/>
                </a:lnTo>
                <a:lnTo>
                  <a:pt x="13896" y="16607"/>
                </a:lnTo>
                <a:lnTo>
                  <a:pt x="14104" y="16519"/>
                </a:lnTo>
                <a:lnTo>
                  <a:pt x="14330" y="16453"/>
                </a:lnTo>
                <a:lnTo>
                  <a:pt x="14538" y="16431"/>
                </a:lnTo>
                <a:lnTo>
                  <a:pt x="14897" y="16453"/>
                </a:lnTo>
                <a:lnTo>
                  <a:pt x="15406" y="16497"/>
                </a:lnTo>
                <a:lnTo>
                  <a:pt x="16105" y="16541"/>
                </a:lnTo>
                <a:lnTo>
                  <a:pt x="16898" y="16607"/>
                </a:lnTo>
                <a:lnTo>
                  <a:pt x="17804" y="16651"/>
                </a:lnTo>
                <a:lnTo>
                  <a:pt x="18786" y="16684"/>
                </a:lnTo>
                <a:lnTo>
                  <a:pt x="19844" y="16728"/>
                </a:lnTo>
                <a:lnTo>
                  <a:pt x="20920" y="16751"/>
                </a:lnTo>
                <a:lnTo>
                  <a:pt x="21109" y="16497"/>
                </a:lnTo>
                <a:lnTo>
                  <a:pt x="21241" y="16222"/>
                </a:lnTo>
                <a:lnTo>
                  <a:pt x="21392" y="15946"/>
                </a:lnTo>
                <a:lnTo>
                  <a:pt x="21467" y="15648"/>
                </a:lnTo>
                <a:lnTo>
                  <a:pt x="21543" y="15351"/>
                </a:lnTo>
                <a:lnTo>
                  <a:pt x="21618" y="15042"/>
                </a:lnTo>
                <a:lnTo>
                  <a:pt x="21618" y="14745"/>
                </a:lnTo>
                <a:lnTo>
                  <a:pt x="21618" y="14447"/>
                </a:lnTo>
                <a:lnTo>
                  <a:pt x="21618" y="14150"/>
                </a:lnTo>
                <a:lnTo>
                  <a:pt x="21581" y="13852"/>
                </a:lnTo>
                <a:lnTo>
                  <a:pt x="21505" y="13577"/>
                </a:lnTo>
                <a:lnTo>
                  <a:pt x="21430" y="13301"/>
                </a:lnTo>
                <a:lnTo>
                  <a:pt x="21354" y="13048"/>
                </a:lnTo>
                <a:lnTo>
                  <a:pt x="21241" y="12816"/>
                </a:lnTo>
                <a:lnTo>
                  <a:pt x="21146" y="12607"/>
                </a:lnTo>
                <a:lnTo>
                  <a:pt x="21033" y="12431"/>
                </a:lnTo>
                <a:lnTo>
                  <a:pt x="20920" y="12265"/>
                </a:lnTo>
                <a:lnTo>
                  <a:pt x="20769" y="12144"/>
                </a:lnTo>
                <a:lnTo>
                  <a:pt x="20637" y="12034"/>
                </a:lnTo>
                <a:lnTo>
                  <a:pt x="20486" y="11946"/>
                </a:lnTo>
                <a:lnTo>
                  <a:pt x="20297" y="11891"/>
                </a:lnTo>
                <a:lnTo>
                  <a:pt x="20165" y="11846"/>
                </a:lnTo>
                <a:lnTo>
                  <a:pt x="19976" y="11824"/>
                </a:lnTo>
                <a:lnTo>
                  <a:pt x="19806" y="11802"/>
                </a:lnTo>
                <a:lnTo>
                  <a:pt x="19390" y="11824"/>
                </a:lnTo>
                <a:lnTo>
                  <a:pt x="18956" y="11891"/>
                </a:lnTo>
                <a:lnTo>
                  <a:pt x="18503" y="11968"/>
                </a:lnTo>
                <a:lnTo>
                  <a:pt x="17993" y="12078"/>
                </a:lnTo>
                <a:lnTo>
                  <a:pt x="17653" y="12144"/>
                </a:lnTo>
                <a:lnTo>
                  <a:pt x="17332" y="12199"/>
                </a:lnTo>
                <a:lnTo>
                  <a:pt x="17049" y="12221"/>
                </a:lnTo>
                <a:lnTo>
                  <a:pt x="16747" y="12243"/>
                </a:lnTo>
                <a:lnTo>
                  <a:pt x="16464" y="12243"/>
                </a:lnTo>
                <a:lnTo>
                  <a:pt x="16218" y="12243"/>
                </a:lnTo>
                <a:lnTo>
                  <a:pt x="15992" y="12221"/>
                </a:lnTo>
                <a:lnTo>
                  <a:pt x="15746" y="12199"/>
                </a:lnTo>
                <a:lnTo>
                  <a:pt x="15520" y="12155"/>
                </a:lnTo>
                <a:lnTo>
                  <a:pt x="15350" y="12122"/>
                </a:lnTo>
                <a:lnTo>
                  <a:pt x="15161" y="12056"/>
                </a:lnTo>
                <a:lnTo>
                  <a:pt x="14972" y="11990"/>
                </a:lnTo>
                <a:lnTo>
                  <a:pt x="14689" y="11846"/>
                </a:lnTo>
                <a:lnTo>
                  <a:pt x="14444" y="11670"/>
                </a:lnTo>
                <a:lnTo>
                  <a:pt x="14255" y="11483"/>
                </a:lnTo>
                <a:lnTo>
                  <a:pt x="14104" y="11295"/>
                </a:lnTo>
                <a:lnTo>
                  <a:pt x="14028" y="11086"/>
                </a:lnTo>
                <a:lnTo>
                  <a:pt x="13972" y="10888"/>
                </a:lnTo>
                <a:lnTo>
                  <a:pt x="13972" y="10700"/>
                </a:lnTo>
                <a:lnTo>
                  <a:pt x="14009" y="10513"/>
                </a:lnTo>
                <a:lnTo>
                  <a:pt x="14066" y="10359"/>
                </a:lnTo>
                <a:lnTo>
                  <a:pt x="14179" y="10215"/>
                </a:lnTo>
                <a:lnTo>
                  <a:pt x="14406" y="10006"/>
                </a:lnTo>
                <a:lnTo>
                  <a:pt x="14651" y="9830"/>
                </a:lnTo>
                <a:lnTo>
                  <a:pt x="14878" y="9686"/>
                </a:lnTo>
                <a:lnTo>
                  <a:pt x="15123" y="9554"/>
                </a:lnTo>
                <a:lnTo>
                  <a:pt x="15350" y="9477"/>
                </a:lnTo>
                <a:lnTo>
                  <a:pt x="15558" y="9411"/>
                </a:lnTo>
                <a:lnTo>
                  <a:pt x="15803" y="9345"/>
                </a:lnTo>
                <a:lnTo>
                  <a:pt x="16030" y="9323"/>
                </a:lnTo>
                <a:lnTo>
                  <a:pt x="16256" y="9301"/>
                </a:lnTo>
                <a:lnTo>
                  <a:pt x="16464" y="9323"/>
                </a:lnTo>
                <a:lnTo>
                  <a:pt x="16690" y="9345"/>
                </a:lnTo>
                <a:lnTo>
                  <a:pt x="16898" y="9367"/>
                </a:lnTo>
                <a:lnTo>
                  <a:pt x="17332" y="9477"/>
                </a:lnTo>
                <a:lnTo>
                  <a:pt x="17767" y="9598"/>
                </a:lnTo>
                <a:lnTo>
                  <a:pt x="18163" y="9731"/>
                </a:lnTo>
                <a:lnTo>
                  <a:pt x="18597" y="9874"/>
                </a:lnTo>
                <a:lnTo>
                  <a:pt x="18994" y="10006"/>
                </a:lnTo>
                <a:lnTo>
                  <a:pt x="19428" y="10083"/>
                </a:lnTo>
                <a:lnTo>
                  <a:pt x="19617" y="10127"/>
                </a:lnTo>
                <a:lnTo>
                  <a:pt x="19844" y="10149"/>
                </a:lnTo>
                <a:lnTo>
                  <a:pt x="20013" y="10149"/>
                </a:lnTo>
                <a:lnTo>
                  <a:pt x="20240" y="10127"/>
                </a:lnTo>
                <a:lnTo>
                  <a:pt x="20410" y="10105"/>
                </a:lnTo>
                <a:lnTo>
                  <a:pt x="20637" y="10061"/>
                </a:lnTo>
                <a:lnTo>
                  <a:pt x="20844" y="9984"/>
                </a:lnTo>
                <a:lnTo>
                  <a:pt x="21033" y="9896"/>
                </a:lnTo>
                <a:lnTo>
                  <a:pt x="21146" y="9830"/>
                </a:lnTo>
                <a:lnTo>
                  <a:pt x="21203" y="9753"/>
                </a:lnTo>
                <a:lnTo>
                  <a:pt x="21279" y="9642"/>
                </a:lnTo>
                <a:lnTo>
                  <a:pt x="21354" y="9521"/>
                </a:lnTo>
                <a:lnTo>
                  <a:pt x="21430" y="9246"/>
                </a:lnTo>
                <a:lnTo>
                  <a:pt x="21430" y="8904"/>
                </a:lnTo>
                <a:lnTo>
                  <a:pt x="21430" y="8540"/>
                </a:lnTo>
                <a:lnTo>
                  <a:pt x="21392" y="8144"/>
                </a:lnTo>
                <a:lnTo>
                  <a:pt x="21354" y="7714"/>
                </a:lnTo>
                <a:lnTo>
                  <a:pt x="21279" y="7295"/>
                </a:lnTo>
                <a:lnTo>
                  <a:pt x="21146" y="6446"/>
                </a:lnTo>
                <a:lnTo>
                  <a:pt x="20995" y="5686"/>
                </a:lnTo>
                <a:lnTo>
                  <a:pt x="20958" y="5366"/>
                </a:lnTo>
                <a:lnTo>
                  <a:pt x="20958" y="5091"/>
                </a:lnTo>
                <a:lnTo>
                  <a:pt x="20958" y="4860"/>
                </a:lnTo>
                <a:lnTo>
                  <a:pt x="21033" y="4716"/>
                </a:lnTo>
                <a:lnTo>
                  <a:pt x="20637" y="4860"/>
                </a:lnTo>
                <a:lnTo>
                  <a:pt x="20127" y="4992"/>
                </a:lnTo>
                <a:lnTo>
                  <a:pt x="19617" y="5069"/>
                </a:lnTo>
                <a:lnTo>
                  <a:pt x="19032" y="5157"/>
                </a:lnTo>
                <a:lnTo>
                  <a:pt x="18465" y="5201"/>
                </a:lnTo>
                <a:lnTo>
                  <a:pt x="17842" y="5245"/>
                </a:lnTo>
                <a:lnTo>
                  <a:pt x="17219" y="5267"/>
                </a:lnTo>
                <a:lnTo>
                  <a:pt x="16615" y="5267"/>
                </a:lnTo>
                <a:lnTo>
                  <a:pt x="15992" y="5245"/>
                </a:lnTo>
                <a:lnTo>
                  <a:pt x="15369" y="5201"/>
                </a:lnTo>
                <a:lnTo>
                  <a:pt x="14840" y="5157"/>
                </a:lnTo>
                <a:lnTo>
                  <a:pt x="14293" y="5091"/>
                </a:lnTo>
                <a:lnTo>
                  <a:pt x="13783" y="5014"/>
                </a:lnTo>
                <a:lnTo>
                  <a:pt x="13386" y="4926"/>
                </a:lnTo>
                <a:lnTo>
                  <a:pt x="13027" y="4815"/>
                </a:lnTo>
                <a:lnTo>
                  <a:pt x="12725" y="4716"/>
                </a:lnTo>
                <a:lnTo>
                  <a:pt x="12480" y="4606"/>
                </a:lnTo>
                <a:lnTo>
                  <a:pt x="12291" y="4496"/>
                </a:lnTo>
                <a:lnTo>
                  <a:pt x="12197" y="4397"/>
                </a:lnTo>
                <a:lnTo>
                  <a:pt x="12083" y="4286"/>
                </a:lnTo>
                <a:lnTo>
                  <a:pt x="12046" y="4187"/>
                </a:lnTo>
                <a:lnTo>
                  <a:pt x="12008" y="4077"/>
                </a:lnTo>
                <a:lnTo>
                  <a:pt x="12046" y="3967"/>
                </a:lnTo>
                <a:lnTo>
                  <a:pt x="12121" y="3868"/>
                </a:lnTo>
                <a:lnTo>
                  <a:pt x="12197" y="3735"/>
                </a:lnTo>
                <a:lnTo>
                  <a:pt x="12291" y="3614"/>
                </a:lnTo>
                <a:lnTo>
                  <a:pt x="12442" y="3482"/>
                </a:lnTo>
                <a:lnTo>
                  <a:pt x="12631" y="3361"/>
                </a:lnTo>
                <a:lnTo>
                  <a:pt x="13065" y="3085"/>
                </a:lnTo>
                <a:lnTo>
                  <a:pt x="13537" y="2766"/>
                </a:lnTo>
                <a:lnTo>
                  <a:pt x="13783" y="2578"/>
                </a:lnTo>
                <a:lnTo>
                  <a:pt x="13934" y="2380"/>
                </a:lnTo>
                <a:lnTo>
                  <a:pt x="14028" y="2171"/>
                </a:lnTo>
                <a:lnTo>
                  <a:pt x="14104" y="1961"/>
                </a:lnTo>
                <a:lnTo>
                  <a:pt x="14104" y="1730"/>
                </a:lnTo>
                <a:lnTo>
                  <a:pt x="14066" y="1498"/>
                </a:lnTo>
                <a:lnTo>
                  <a:pt x="13972" y="1267"/>
                </a:lnTo>
                <a:lnTo>
                  <a:pt x="13820" y="1057"/>
                </a:lnTo>
                <a:lnTo>
                  <a:pt x="13594" y="837"/>
                </a:lnTo>
                <a:lnTo>
                  <a:pt x="13386" y="628"/>
                </a:lnTo>
                <a:lnTo>
                  <a:pt x="13103" y="462"/>
                </a:lnTo>
                <a:lnTo>
                  <a:pt x="12763" y="308"/>
                </a:lnTo>
                <a:lnTo>
                  <a:pt x="12404" y="187"/>
                </a:lnTo>
                <a:lnTo>
                  <a:pt x="12008" y="77"/>
                </a:lnTo>
                <a:lnTo>
                  <a:pt x="11574" y="33"/>
                </a:lnTo>
                <a:lnTo>
                  <a:pt x="11102" y="11"/>
                </a:lnTo>
                <a:lnTo>
                  <a:pt x="10667" y="11"/>
                </a:lnTo>
                <a:lnTo>
                  <a:pt x="10233" y="77"/>
                </a:lnTo>
                <a:lnTo>
                  <a:pt x="9837" y="187"/>
                </a:lnTo>
                <a:lnTo>
                  <a:pt x="9440" y="286"/>
                </a:lnTo>
                <a:lnTo>
                  <a:pt x="9062" y="462"/>
                </a:lnTo>
                <a:lnTo>
                  <a:pt x="8741" y="628"/>
                </a:lnTo>
                <a:lnTo>
                  <a:pt x="8458" y="815"/>
                </a:lnTo>
                <a:lnTo>
                  <a:pt x="8232" y="1035"/>
                </a:lnTo>
                <a:lnTo>
                  <a:pt x="8062" y="1245"/>
                </a:lnTo>
                <a:lnTo>
                  <a:pt x="7911" y="1476"/>
                </a:lnTo>
                <a:lnTo>
                  <a:pt x="7835" y="1708"/>
                </a:lnTo>
                <a:lnTo>
                  <a:pt x="7797" y="1961"/>
                </a:lnTo>
                <a:lnTo>
                  <a:pt x="7835" y="2193"/>
                </a:lnTo>
                <a:lnTo>
                  <a:pt x="7948" y="2402"/>
                </a:lnTo>
                <a:lnTo>
                  <a:pt x="8062" y="2534"/>
                </a:lnTo>
                <a:lnTo>
                  <a:pt x="8175" y="2644"/>
                </a:lnTo>
                <a:lnTo>
                  <a:pt x="8269" y="2744"/>
                </a:lnTo>
                <a:lnTo>
                  <a:pt x="8420" y="2832"/>
                </a:lnTo>
                <a:lnTo>
                  <a:pt x="8704" y="3019"/>
                </a:lnTo>
                <a:lnTo>
                  <a:pt x="8968" y="3206"/>
                </a:lnTo>
                <a:lnTo>
                  <a:pt x="9138" y="3405"/>
                </a:lnTo>
                <a:lnTo>
                  <a:pt x="9327" y="3570"/>
                </a:lnTo>
                <a:lnTo>
                  <a:pt x="9440" y="3735"/>
                </a:lnTo>
                <a:lnTo>
                  <a:pt x="9516" y="3890"/>
                </a:lnTo>
                <a:lnTo>
                  <a:pt x="9534" y="4033"/>
                </a:lnTo>
                <a:lnTo>
                  <a:pt x="9534" y="4165"/>
                </a:lnTo>
                <a:lnTo>
                  <a:pt x="9516" y="4286"/>
                </a:lnTo>
                <a:lnTo>
                  <a:pt x="9440" y="4397"/>
                </a:lnTo>
                <a:lnTo>
                  <a:pt x="9327" y="4496"/>
                </a:lnTo>
                <a:lnTo>
                  <a:pt x="9176" y="4562"/>
                </a:lnTo>
                <a:lnTo>
                  <a:pt x="9006" y="4628"/>
                </a:lnTo>
                <a:lnTo>
                  <a:pt x="8779" y="4694"/>
                </a:lnTo>
                <a:lnTo>
                  <a:pt x="8534" y="4716"/>
                </a:lnTo>
                <a:lnTo>
                  <a:pt x="8232" y="4716"/>
                </a:lnTo>
                <a:lnTo>
                  <a:pt x="7118" y="4738"/>
                </a:lnTo>
                <a:lnTo>
                  <a:pt x="5947" y="4771"/>
                </a:lnTo>
                <a:lnTo>
                  <a:pt x="4795" y="4815"/>
                </a:lnTo>
                <a:lnTo>
                  <a:pt x="3681" y="4860"/>
                </a:lnTo>
                <a:lnTo>
                  <a:pt x="2662" y="4882"/>
                </a:lnTo>
                <a:lnTo>
                  <a:pt x="1755" y="4882"/>
                </a:lnTo>
                <a:lnTo>
                  <a:pt x="1359" y="4860"/>
                </a:lnTo>
                <a:lnTo>
                  <a:pt x="981" y="4837"/>
                </a:lnTo>
                <a:lnTo>
                  <a:pt x="698" y="4771"/>
                </a:lnTo>
                <a:lnTo>
                  <a:pt x="453" y="4716"/>
                </a:lnTo>
                <a:lnTo>
                  <a:pt x="453" y="5322"/>
                </a:lnTo>
                <a:lnTo>
                  <a:pt x="453" y="6083"/>
                </a:lnTo>
                <a:lnTo>
                  <a:pt x="453" y="6909"/>
                </a:lnTo>
                <a:lnTo>
                  <a:pt x="453" y="7780"/>
                </a:lnTo>
                <a:lnTo>
                  <a:pt x="453" y="8606"/>
                </a:lnTo>
                <a:lnTo>
                  <a:pt x="453" y="9345"/>
                </a:lnTo>
                <a:lnTo>
                  <a:pt x="453" y="9918"/>
                </a:lnTo>
                <a:lnTo>
                  <a:pt x="453" y="10282"/>
                </a:lnTo>
                <a:lnTo>
                  <a:pt x="490" y="10381"/>
                </a:lnTo>
                <a:lnTo>
                  <a:pt x="547" y="10491"/>
                </a:lnTo>
                <a:lnTo>
                  <a:pt x="660" y="10590"/>
                </a:lnTo>
                <a:lnTo>
                  <a:pt x="811" y="10700"/>
                </a:lnTo>
                <a:lnTo>
                  <a:pt x="981" y="10811"/>
                </a:lnTo>
                <a:lnTo>
                  <a:pt x="1208" y="10888"/>
                </a:lnTo>
                <a:lnTo>
                  <a:pt x="1453" y="10954"/>
                </a:lnTo>
                <a:lnTo>
                  <a:pt x="1718" y="11020"/>
                </a:lnTo>
                <a:lnTo>
                  <a:pt x="1963" y="11064"/>
                </a:lnTo>
                <a:lnTo>
                  <a:pt x="2265" y="11086"/>
                </a:lnTo>
                <a:lnTo>
                  <a:pt x="2548" y="11064"/>
                </a:lnTo>
                <a:lnTo>
                  <a:pt x="2794" y="11042"/>
                </a:lnTo>
                <a:lnTo>
                  <a:pt x="3096" y="10976"/>
                </a:lnTo>
                <a:lnTo>
                  <a:pt x="3341" y="10888"/>
                </a:lnTo>
                <a:lnTo>
                  <a:pt x="3606" y="10766"/>
                </a:lnTo>
                <a:lnTo>
                  <a:pt x="3813" y="10590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>
        <p:nvSpPr>
          <p:cNvPr id="2" name="Frame 1"/>
          <p:cNvSpPr/>
          <p:nvPr/>
        </p:nvSpPr>
        <p:spPr>
          <a:xfrm>
            <a:off x="3230310" y="368519"/>
            <a:ext cx="5725683" cy="5848288"/>
          </a:xfrm>
          <a:prstGeom prst="frame">
            <a:avLst>
              <a:gd name="adj1" fmla="val 16290"/>
            </a:avLst>
          </a:prstGeom>
          <a:solidFill>
            <a:srgbClr val="C00000"/>
          </a:solidFill>
          <a:ln w="6350">
            <a:solidFill>
              <a:srgbClr val="FFC000"/>
            </a:solidFill>
          </a:ln>
          <a:scene3d>
            <a:camera prst="orthographicFront"/>
            <a:lightRig rig="threePt" dir="t"/>
          </a:scene3d>
          <a:sp3d>
            <a:bevelT w="114300" prst="hardEdg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3" name="Rectangle 2"/>
          <p:cNvSpPr/>
          <p:nvPr/>
        </p:nvSpPr>
        <p:spPr>
          <a:xfrm>
            <a:off x="4144710" y="1305320"/>
            <a:ext cx="3862699" cy="3992931"/>
          </a:xfrm>
          <a:prstGeom prst="rect">
            <a:avLst/>
          </a:prstGeom>
          <a:noFill/>
          <a:ln w="635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Rectangle 3"/>
          <p:cNvSpPr/>
          <p:nvPr/>
        </p:nvSpPr>
        <p:spPr>
          <a:xfrm>
            <a:off x="7964581" y="4836291"/>
            <a:ext cx="40746" cy="240517"/>
          </a:xfrm>
          <a:prstGeom prst="rect">
            <a:avLst/>
          </a:prstGeom>
          <a:solidFill>
            <a:schemeClr val="bg1"/>
          </a:solidFill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0" name="Rectangle 49"/>
          <p:cNvSpPr/>
          <p:nvPr/>
        </p:nvSpPr>
        <p:spPr>
          <a:xfrm>
            <a:off x="7962384" y="1666962"/>
            <a:ext cx="40746" cy="240517"/>
          </a:xfrm>
          <a:prstGeom prst="rect">
            <a:avLst/>
          </a:prstGeom>
          <a:solidFill>
            <a:srgbClr val="FFCC99"/>
          </a:solidFill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1" name="Rectangle 50"/>
          <p:cNvSpPr/>
          <p:nvPr/>
        </p:nvSpPr>
        <p:spPr>
          <a:xfrm>
            <a:off x="7965909" y="3260288"/>
            <a:ext cx="40746" cy="240517"/>
          </a:xfrm>
          <a:prstGeom prst="rect">
            <a:avLst/>
          </a:prstGeom>
          <a:solidFill>
            <a:srgbClr val="FFCC99"/>
          </a:solidFill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47" name="Picture 46"/>
          <p:cNvPicPr>
            <a:picLocks noChangeAspect="1"/>
          </p:cNvPicPr>
          <p:nvPr/>
        </p:nvPicPr>
        <p:blipFill>
          <a:blip r:embed="rId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4070" b="100000" l="0" r="9625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8464696" y="2839195"/>
            <a:ext cx="975445" cy="1048603"/>
          </a:xfrm>
          <a:prstGeom prst="rect">
            <a:avLst/>
          </a:prstGeom>
        </p:spPr>
      </p:pic>
      <p:pic>
        <p:nvPicPr>
          <p:cNvPr id="53" name="Picture 52"/>
          <p:cNvPicPr>
            <a:picLocks noChangeAspect="1"/>
          </p:cNvPicPr>
          <p:nvPr/>
        </p:nvPicPr>
        <p:blipFill>
          <a:blip r:embed="rId4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ackgroundRemoval t="3247" b="98052" l="3659" r="96951">
                        <a14:foregroundMark x1="19512" y1="96104" x2="50000" y2="98052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 rot="20841800">
            <a:off x="603366" y="5040740"/>
            <a:ext cx="999831" cy="938865"/>
          </a:xfrm>
          <a:prstGeom prst="rect">
            <a:avLst/>
          </a:prstGeom>
        </p:spPr>
      </p:pic>
      <p:pic>
        <p:nvPicPr>
          <p:cNvPr id="57" name="Picture 56"/>
          <p:cNvPicPr>
            <a:picLocks noChangeAspect="1"/>
          </p:cNvPicPr>
          <p:nvPr/>
        </p:nvPicPr>
        <p:blipFill>
          <a:blip r:embed="rId6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ackgroundRemoval t="0" b="96117" l="107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20591545">
            <a:off x="8789974" y="4631929"/>
            <a:ext cx="1140051" cy="627942"/>
          </a:xfrm>
          <a:prstGeom prst="rect">
            <a:avLst/>
          </a:prstGeom>
        </p:spPr>
      </p:pic>
      <p:pic>
        <p:nvPicPr>
          <p:cNvPr id="59" name="Picture 58"/>
          <p:cNvPicPr>
            <a:picLocks noChangeAspect="1"/>
          </p:cNvPicPr>
          <p:nvPr/>
        </p:nvPicPr>
        <p:blipFill rotWithShape="1">
          <a:blip r:embed="rId8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9">
                    <a14:imgEffect>
                      <a14:backgroundRemoval t="0" b="100000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 rot="1486504">
            <a:off x="9389629" y="3037111"/>
            <a:ext cx="1170774" cy="1375873"/>
          </a:xfrm>
          <a:prstGeom prst="rect">
            <a:avLst/>
          </a:prstGeom>
        </p:spPr>
      </p:pic>
      <p:pic>
        <p:nvPicPr>
          <p:cNvPr id="62" name="Picture 61"/>
          <p:cNvPicPr>
            <a:picLocks noChangeAspect="1"/>
          </p:cNvPicPr>
          <p:nvPr/>
        </p:nvPicPr>
        <p:blipFill rotWithShape="1">
          <a:blip r:embed="rId10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11">
                    <a14:imgEffect>
                      <a14:backgroundRemoval t="1794" b="89238" l="3315" r="96685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 rot="2046696">
            <a:off x="1717042" y="1590984"/>
            <a:ext cx="1153682" cy="1418603"/>
          </a:xfrm>
          <a:prstGeom prst="rect">
            <a:avLst/>
          </a:prstGeom>
        </p:spPr>
      </p:pic>
      <p:pic>
        <p:nvPicPr>
          <p:cNvPr id="65" name="Picture 64"/>
          <p:cNvPicPr>
            <a:picLocks noChangeAspect="1"/>
          </p:cNvPicPr>
          <p:nvPr/>
        </p:nvPicPr>
        <p:blipFill rotWithShape="1">
          <a:blip r:embed="rId1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13">
                    <a14:imgEffect>
                      <a14:backgroundRemoval t="3822" b="92357" l="1242" r="100000">
                        <a14:foregroundMark x1="54037" y1="89809" x2="49689" y2="89809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 rot="415460">
            <a:off x="9009586" y="510396"/>
            <a:ext cx="1025496" cy="999858"/>
          </a:xfrm>
          <a:prstGeom prst="rect">
            <a:avLst/>
          </a:prstGeom>
        </p:spPr>
      </p:pic>
      <p:pic>
        <p:nvPicPr>
          <p:cNvPr id="67" name="Picture 66"/>
          <p:cNvPicPr>
            <a:picLocks noChangeAspect="1"/>
          </p:cNvPicPr>
          <p:nvPr/>
        </p:nvPicPr>
        <p:blipFill rotWithShape="1">
          <a:blip r:embed="rId14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15">
                    <a14:imgEffect>
                      <a14:backgroundRemoval t="7692" b="96795" l="4403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 rot="21084042">
            <a:off x="8466366" y="1611725"/>
            <a:ext cx="1008404" cy="991313"/>
          </a:xfrm>
          <a:prstGeom prst="rect">
            <a:avLst/>
          </a:prstGeom>
        </p:spPr>
      </p:pic>
      <p:pic>
        <p:nvPicPr>
          <p:cNvPr id="71" name="Picture 70"/>
          <p:cNvPicPr>
            <a:picLocks noChangeAspect="1"/>
          </p:cNvPicPr>
          <p:nvPr/>
        </p:nvPicPr>
        <p:blipFill rotWithShape="1">
          <a:blip r:embed="rId16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17">
                    <a14:imgEffect>
                      <a14:backgroundRemoval t="905" b="100000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 rot="1546026">
            <a:off x="7756880" y="5351612"/>
            <a:ext cx="1153683" cy="1401512"/>
          </a:xfrm>
          <a:prstGeom prst="rect">
            <a:avLst/>
          </a:prstGeom>
        </p:spPr>
      </p:pic>
      <p:pic>
        <p:nvPicPr>
          <p:cNvPr id="73" name="Picture 72"/>
          <p:cNvPicPr>
            <a:picLocks noChangeAspect="1"/>
          </p:cNvPicPr>
          <p:nvPr/>
        </p:nvPicPr>
        <p:blipFill rotWithShape="1">
          <a:blip r:embed="rId18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19">
                    <a14:imgEffect>
                      <a14:backgroundRemoval t="459" b="100000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 rot="20714636">
            <a:off x="10974628" y="1561209"/>
            <a:ext cx="1187865" cy="1384419"/>
          </a:xfrm>
          <a:prstGeom prst="rect">
            <a:avLst/>
          </a:prstGeom>
        </p:spPr>
      </p:pic>
      <p:pic>
        <p:nvPicPr>
          <p:cNvPr id="74" name="Picture 73"/>
          <p:cNvPicPr>
            <a:picLocks noChangeAspect="1"/>
          </p:cNvPicPr>
          <p:nvPr/>
        </p:nvPicPr>
        <p:blipFill rotWithShape="1">
          <a:blip r:embed="rId20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21">
                    <a14:imgEffect>
                      <a14:backgroundRemoval t="990" b="97030" l="1439" r="98201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 rot="467595">
            <a:off x="1966506" y="5404546"/>
            <a:ext cx="1768979" cy="1281869"/>
          </a:xfrm>
          <a:prstGeom prst="rect">
            <a:avLst/>
          </a:prstGeom>
        </p:spPr>
      </p:pic>
      <p:pic>
        <p:nvPicPr>
          <p:cNvPr id="76" name="Picture 75"/>
          <p:cNvPicPr>
            <a:picLocks noChangeAspect="1"/>
          </p:cNvPicPr>
          <p:nvPr/>
        </p:nvPicPr>
        <p:blipFill rotWithShape="1">
          <a:blip r:embed="rId2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23">
                    <a14:imgEffect>
                      <a14:backgroundRemoval t="55505" b="95872" l="0" r="93956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t="55549"/>
          <a:stretch/>
        </p:blipFill>
        <p:spPr>
          <a:xfrm rot="21246440">
            <a:off x="279450" y="6209611"/>
            <a:ext cx="1153683" cy="615393"/>
          </a:xfrm>
          <a:prstGeom prst="rect">
            <a:avLst/>
          </a:prstGeom>
        </p:spPr>
      </p:pic>
      <p:pic>
        <p:nvPicPr>
          <p:cNvPr id="77" name="Picture 76"/>
          <p:cNvPicPr>
            <a:picLocks noChangeAspect="1"/>
          </p:cNvPicPr>
          <p:nvPr/>
        </p:nvPicPr>
        <p:blipFill rotWithShape="1">
          <a:blip r:embed="rId24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25">
                    <a14:imgEffect>
                      <a14:backgroundRemoval t="8772" b="100000" l="6667" r="95556">
                        <a14:foregroundMark x1="69444" y1="94737" x2="80556" y2="96491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 rot="20846927">
            <a:off x="2546409" y="4535092"/>
            <a:ext cx="1145137" cy="726393"/>
          </a:xfrm>
          <a:prstGeom prst="rect">
            <a:avLst/>
          </a:prstGeom>
        </p:spPr>
      </p:pic>
      <p:pic>
        <p:nvPicPr>
          <p:cNvPr id="78" name="Picture 77"/>
          <p:cNvPicPr>
            <a:picLocks noChangeAspect="1"/>
          </p:cNvPicPr>
          <p:nvPr/>
        </p:nvPicPr>
        <p:blipFill rotWithShape="1">
          <a:blip r:embed="rId26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27">
                    <a14:imgEffect>
                      <a14:backgroundRemoval t="0" b="100000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 rot="1641302">
            <a:off x="10284859" y="4653687"/>
            <a:ext cx="1777526" cy="991312"/>
          </a:xfrm>
          <a:prstGeom prst="rect">
            <a:avLst/>
          </a:prstGeom>
        </p:spPr>
      </p:pic>
      <p:pic>
        <p:nvPicPr>
          <p:cNvPr id="79" name="Picture 78"/>
          <p:cNvPicPr>
            <a:picLocks noChangeAspect="1"/>
          </p:cNvPicPr>
          <p:nvPr/>
        </p:nvPicPr>
        <p:blipFill rotWithShape="1">
          <a:blip r:embed="rId28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29">
                    <a14:imgEffect>
                      <a14:backgroundRemoval t="0" b="100000" l="1676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 rot="20608356">
            <a:off x="105285" y="3422626"/>
            <a:ext cx="1136591" cy="1598064"/>
          </a:xfrm>
          <a:prstGeom prst="rect">
            <a:avLst/>
          </a:prstGeom>
        </p:spPr>
      </p:pic>
      <p:pic>
        <p:nvPicPr>
          <p:cNvPr id="80" name="Picture 79"/>
          <p:cNvPicPr>
            <a:picLocks noChangeAspect="1"/>
          </p:cNvPicPr>
          <p:nvPr/>
        </p:nvPicPr>
        <p:blipFill rotWithShape="1">
          <a:blip r:embed="rId30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31">
                    <a14:imgEffect>
                      <a14:backgroundRemoval t="3797" b="98101" l="1767" r="9788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 rot="20484231">
            <a:off x="1326037" y="3697278"/>
            <a:ext cx="1794616" cy="1008405"/>
          </a:xfrm>
          <a:prstGeom prst="rect">
            <a:avLst/>
          </a:prstGeom>
        </p:spPr>
      </p:pic>
      <p:pic>
        <p:nvPicPr>
          <p:cNvPr id="81" name="Picture 80"/>
          <p:cNvPicPr>
            <a:picLocks noChangeAspect="1"/>
          </p:cNvPicPr>
          <p:nvPr/>
        </p:nvPicPr>
        <p:blipFill rotWithShape="1">
          <a:blip r:embed="rId3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33">
                    <a14:imgEffect>
                      <a14:backgroundRemoval t="2410" b="98394" l="3409" r="96591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 rot="19817857">
            <a:off x="2448651" y="-51140"/>
            <a:ext cx="1119499" cy="1580973"/>
          </a:xfrm>
          <a:prstGeom prst="rect">
            <a:avLst/>
          </a:prstGeom>
        </p:spPr>
      </p:pic>
      <p:sp>
        <p:nvSpPr>
          <p:cNvPr id="87" name="Rectangle: Rounded Corners 86">
            <a:hlinkClick r:id="rId34" action="ppaction://hlinksldjump"/>
          </p:cNvPr>
          <p:cNvSpPr/>
          <p:nvPr/>
        </p:nvSpPr>
        <p:spPr>
          <a:xfrm rot="1128601">
            <a:off x="-124464" y="2217826"/>
            <a:ext cx="973832" cy="559269"/>
          </a:xfrm>
          <a:prstGeom prst="round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0" name="Rectangle: Rounded Corners 89">
            <a:hlinkClick r:id="rId35" action="ppaction://hlinksldjump"/>
          </p:cNvPr>
          <p:cNvSpPr/>
          <p:nvPr/>
        </p:nvSpPr>
        <p:spPr>
          <a:xfrm rot="19504128">
            <a:off x="2553802" y="126862"/>
            <a:ext cx="973832" cy="1299304"/>
          </a:xfrm>
          <a:prstGeom prst="round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114" name="Picture 113"/>
          <p:cNvPicPr>
            <a:picLocks noChangeAspect="1"/>
          </p:cNvPicPr>
          <p:nvPr/>
        </p:nvPicPr>
        <p:blipFill>
          <a:blip r:embed="rId36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37">
                    <a14:imgEffect>
                      <a14:backgroundRemoval t="9402" b="100000" l="8257" r="100000">
                        <a14:foregroundMark x1="93578" y1="41026" x2="94495" y2="51282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7378771" y="4587376"/>
            <a:ext cx="664522" cy="713294"/>
          </a:xfrm>
          <a:prstGeom prst="rect">
            <a:avLst/>
          </a:prstGeom>
        </p:spPr>
      </p:pic>
      <p:pic>
        <p:nvPicPr>
          <p:cNvPr id="116" name="Picture 115"/>
          <p:cNvPicPr>
            <a:picLocks noChangeAspect="1"/>
          </p:cNvPicPr>
          <p:nvPr/>
        </p:nvPicPr>
        <p:blipFill rotWithShape="1">
          <a:blip r:embed="rId38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39">
                    <a14:imgEffect>
                      <a14:backgroundRemoval t="0" b="100000" l="2548" r="100000">
                        <a14:foregroundMark x1="96178" y1="17073" x2="95541" y2="36585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7040210" y="1308712"/>
            <a:ext cx="999859" cy="518992"/>
          </a:xfrm>
          <a:prstGeom prst="rect">
            <a:avLst/>
          </a:prstGeom>
        </p:spPr>
      </p:pic>
      <p:sp>
        <p:nvSpPr>
          <p:cNvPr id="117" name="Rectangle 116"/>
          <p:cNvSpPr/>
          <p:nvPr/>
        </p:nvSpPr>
        <p:spPr>
          <a:xfrm rot="5400000">
            <a:off x="4409012" y="5127271"/>
            <a:ext cx="40746" cy="240517"/>
          </a:xfrm>
          <a:prstGeom prst="rect">
            <a:avLst/>
          </a:prstGeom>
          <a:solidFill>
            <a:schemeClr val="bg1"/>
          </a:solidFill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85" name="Picture 84"/>
          <p:cNvPicPr>
            <a:picLocks noChangeAspect="1"/>
          </p:cNvPicPr>
          <p:nvPr/>
        </p:nvPicPr>
        <p:blipFill rotWithShape="1">
          <a:blip r:embed="rId40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41">
                    <a14:imgEffect>
                      <a14:backgroundRemoval t="0" b="100000" l="0" r="88542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4185114" y="4580197"/>
            <a:ext cx="612397" cy="713064"/>
          </a:xfrm>
          <a:prstGeom prst="rect">
            <a:avLst/>
          </a:prstGeom>
        </p:spPr>
      </p:pic>
      <p:pic>
        <p:nvPicPr>
          <p:cNvPr id="86" name="Picture 85"/>
          <p:cNvPicPr>
            <a:picLocks noChangeAspect="1"/>
          </p:cNvPicPr>
          <p:nvPr/>
        </p:nvPicPr>
        <p:blipFill>
          <a:blip r:embed="rId42"/>
          <a:stretch>
            <a:fillRect/>
          </a:stretch>
        </p:blipFill>
        <p:spPr>
          <a:xfrm>
            <a:off x="7367247" y="1422751"/>
            <a:ext cx="658425" cy="1585097"/>
          </a:xfrm>
          <a:prstGeom prst="rect">
            <a:avLst/>
          </a:prstGeom>
        </p:spPr>
      </p:pic>
      <p:pic>
        <p:nvPicPr>
          <p:cNvPr id="88" name="Picture 87"/>
          <p:cNvPicPr>
            <a:picLocks noChangeAspect="1"/>
          </p:cNvPicPr>
          <p:nvPr/>
        </p:nvPicPr>
        <p:blipFill rotWithShape="1">
          <a:blip r:embed="rId43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44">
                    <a14:imgEffect>
                      <a14:backgroundRemoval t="8257" b="100000" l="1765" r="97647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6465890" y="4598321"/>
            <a:ext cx="1076770" cy="692209"/>
          </a:xfrm>
          <a:prstGeom prst="rect">
            <a:avLst/>
          </a:prstGeom>
        </p:spPr>
      </p:pic>
      <p:pic>
        <p:nvPicPr>
          <p:cNvPr id="89" name="Picture 88"/>
          <p:cNvPicPr>
            <a:picLocks noChangeAspect="1"/>
          </p:cNvPicPr>
          <p:nvPr/>
        </p:nvPicPr>
        <p:blipFill rotWithShape="1">
          <a:blip r:embed="rId45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46">
                    <a14:imgEffect>
                      <a14:backgroundRemoval t="0" b="98901" l="0" r="97279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4182341" y="1329762"/>
            <a:ext cx="931178" cy="575801"/>
          </a:xfrm>
          <a:prstGeom prst="rect">
            <a:avLst/>
          </a:prstGeom>
        </p:spPr>
      </p:pic>
      <p:sp>
        <p:nvSpPr>
          <p:cNvPr id="91" name="Rectangle 90"/>
          <p:cNvSpPr/>
          <p:nvPr/>
        </p:nvSpPr>
        <p:spPr>
          <a:xfrm>
            <a:off x="4172163" y="2563389"/>
            <a:ext cx="40746" cy="240517"/>
          </a:xfrm>
          <a:prstGeom prst="rect">
            <a:avLst/>
          </a:prstGeom>
          <a:solidFill>
            <a:srgbClr val="FFCC99"/>
          </a:solidFill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2" name="Rectangle 91"/>
          <p:cNvSpPr/>
          <p:nvPr/>
        </p:nvSpPr>
        <p:spPr>
          <a:xfrm>
            <a:off x="4174251" y="4131227"/>
            <a:ext cx="40746" cy="240517"/>
          </a:xfrm>
          <a:prstGeom prst="rect">
            <a:avLst/>
          </a:prstGeom>
          <a:solidFill>
            <a:schemeClr val="bg1"/>
          </a:solidFill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93" name="Picture 92"/>
          <p:cNvPicPr>
            <a:picLocks noChangeAspect="1"/>
          </p:cNvPicPr>
          <p:nvPr/>
        </p:nvPicPr>
        <p:blipFill>
          <a:blip r:embed="rId47">
            <a:extLst>
              <a:ext uri="{BEBA8EAE-BF5A-486C-A8C5-ECC9F3942E4B}">
                <a14:imgProps xmlns:a14="http://schemas.microsoft.com/office/drawing/2010/main">
                  <a14:imgLayer r:embed="rId48">
                    <a14:imgEffect>
                      <a14:backgroundRemoval t="1158" b="97297" l="7143" r="100000">
                        <a14:foregroundMark x1="95536" y1="6564" x2="97321" y2="46718"/>
                        <a14:backgroundMark x1="14286" y1="3861" x2="63393" y2="20463"/>
                        <a14:backgroundMark x1="12500" y1="25097" x2="7143" y2="53668"/>
                        <a14:backgroundMark x1="15179" y1="52510" x2="57143" y2="54440"/>
                        <a14:backgroundMark x1="11607" y1="58687" x2="9821" y2="80695"/>
                        <a14:backgroundMark x1="14286" y1="79537" x2="66071" y2="94595"/>
                        <a14:backgroundMark x1="87500" y1="2317" x2="97321" y2="3861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7357709" y="2975370"/>
            <a:ext cx="682811" cy="1579001"/>
          </a:xfrm>
          <a:prstGeom prst="rect">
            <a:avLst/>
          </a:prstGeom>
        </p:spPr>
      </p:pic>
      <p:pic>
        <p:nvPicPr>
          <p:cNvPr id="94" name="Picture 93"/>
          <p:cNvPicPr>
            <a:picLocks noChangeAspect="1"/>
          </p:cNvPicPr>
          <p:nvPr/>
        </p:nvPicPr>
        <p:blipFill>
          <a:blip r:embed="rId49">
            <a:extLst>
              <a:ext uri="{BEBA8EAE-BF5A-486C-A8C5-ECC9F3942E4B}">
                <a14:imgProps xmlns:a14="http://schemas.microsoft.com/office/drawing/2010/main">
                  <a14:imgLayer r:embed="rId50">
                    <a14:imgEffect>
                      <a14:backgroundRemoval t="2344" b="98438" l="9091" r="10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3981451" y="1417081"/>
            <a:ext cx="804742" cy="1560711"/>
          </a:xfrm>
          <a:prstGeom prst="rect">
            <a:avLst/>
          </a:prstGeom>
        </p:spPr>
      </p:pic>
      <p:pic>
        <p:nvPicPr>
          <p:cNvPr id="95" name="Picture 94">
            <a:hlinkClick r:id="rId51" action="ppaction://hlinksldjump"/>
          </p:cNvPr>
          <p:cNvPicPr>
            <a:picLocks noChangeAspect="1"/>
          </p:cNvPicPr>
          <p:nvPr/>
        </p:nvPicPr>
        <p:blipFill rotWithShape="1">
          <a:blip r:embed="rId5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53">
                    <a14:imgEffect>
                      <a14:backgroundRemoval t="0" b="100000" l="400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4576444" y="4590415"/>
            <a:ext cx="1110953" cy="717847"/>
          </a:xfrm>
          <a:prstGeom prst="rect">
            <a:avLst/>
          </a:prstGeom>
          <a:ln>
            <a:noFill/>
          </a:ln>
        </p:spPr>
      </p:pic>
      <p:pic>
        <p:nvPicPr>
          <p:cNvPr id="83" name="Picture 82"/>
          <p:cNvPicPr>
            <a:picLocks noChangeAspect="1"/>
          </p:cNvPicPr>
          <p:nvPr/>
        </p:nvPicPr>
        <p:blipFill>
          <a:blip r:embed="rId6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ackgroundRemoval t="0" b="96117" l="107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597220" y="1276052"/>
            <a:ext cx="1140051" cy="627942"/>
          </a:xfrm>
          <a:prstGeom prst="rect">
            <a:avLst/>
          </a:prstGeom>
        </p:spPr>
      </p:pic>
      <p:pic>
        <p:nvPicPr>
          <p:cNvPr id="96" name="Picture 95"/>
          <p:cNvPicPr>
            <a:picLocks noChangeAspect="1"/>
          </p:cNvPicPr>
          <p:nvPr/>
        </p:nvPicPr>
        <p:blipFill rotWithShape="1">
          <a:blip r:embed="rId54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55">
                    <a14:imgEffect>
                      <a14:backgroundRemoval t="0" b="93617" l="1053" r="98246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 rot="20696931">
            <a:off x="9559377" y="5976180"/>
            <a:ext cx="1811708" cy="598206"/>
          </a:xfrm>
          <a:prstGeom prst="rect">
            <a:avLst/>
          </a:prstGeom>
        </p:spPr>
      </p:pic>
      <p:pic>
        <p:nvPicPr>
          <p:cNvPr id="97" name="Picture 96"/>
          <p:cNvPicPr>
            <a:picLocks noChangeAspect="1"/>
          </p:cNvPicPr>
          <p:nvPr/>
        </p:nvPicPr>
        <p:blipFill>
          <a:blip r:embed="rId56"/>
          <a:stretch>
            <a:fillRect/>
          </a:stretch>
        </p:blipFill>
        <p:spPr>
          <a:xfrm>
            <a:off x="4041669" y="405085"/>
            <a:ext cx="4102964" cy="926672"/>
          </a:xfrm>
          <a:prstGeom prst="rect">
            <a:avLst/>
          </a:prstGeom>
        </p:spPr>
      </p:pic>
      <p:pic>
        <p:nvPicPr>
          <p:cNvPr id="98" name="Picture 97"/>
          <p:cNvPicPr>
            <a:picLocks noChangeAspect="1"/>
          </p:cNvPicPr>
          <p:nvPr/>
        </p:nvPicPr>
        <p:blipFill>
          <a:blip r:embed="rId57"/>
          <a:stretch>
            <a:fillRect/>
          </a:stretch>
        </p:blipFill>
        <p:spPr>
          <a:xfrm>
            <a:off x="4742770" y="5290135"/>
            <a:ext cx="2700762" cy="926672"/>
          </a:xfrm>
          <a:prstGeom prst="rect">
            <a:avLst/>
          </a:prstGeom>
        </p:spPr>
      </p:pic>
      <p:pic>
        <p:nvPicPr>
          <p:cNvPr id="48" name="Picture 47">
            <a:hlinkClick r:id="rId58" action="ppaction://hlinksldjump"/>
          </p:cNvPr>
          <p:cNvPicPr>
            <a:picLocks noChangeAspect="1"/>
          </p:cNvPicPr>
          <p:nvPr/>
        </p:nvPicPr>
        <p:blipFill rotWithShape="1">
          <a:blip r:embed="rId59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60">
                    <a14:imgEffect>
                      <a14:backgroundRemoval t="3586" b="99602" l="0" r="89216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 rot="1266573">
            <a:off x="6479625" y="5239398"/>
            <a:ext cx="645953" cy="1593908"/>
          </a:xfrm>
          <a:prstGeom prst="rect">
            <a:avLst/>
          </a:prstGeom>
          <a:ln>
            <a:noFill/>
          </a:ln>
        </p:spPr>
      </p:pic>
      <p:pic>
        <p:nvPicPr>
          <p:cNvPr id="58" name="Picture 57"/>
          <p:cNvPicPr>
            <a:picLocks noChangeAspect="1"/>
          </p:cNvPicPr>
          <p:nvPr/>
        </p:nvPicPr>
        <p:blipFill rotWithShape="1">
          <a:blip r:embed="rId61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62">
                    <a14:imgEffect>
                      <a14:backgroundRemoval t="0" b="96465" l="2448" r="98252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 rot="21197848">
            <a:off x="3842694" y="5403685"/>
            <a:ext cx="1820254" cy="1256232"/>
          </a:xfrm>
          <a:prstGeom prst="rect">
            <a:avLst/>
          </a:prstGeom>
        </p:spPr>
      </p:pic>
      <p:pic>
        <p:nvPicPr>
          <p:cNvPr id="61" name="Picture 60"/>
          <p:cNvPicPr>
            <a:picLocks noChangeAspect="1"/>
          </p:cNvPicPr>
          <p:nvPr/>
        </p:nvPicPr>
        <p:blipFill rotWithShape="1">
          <a:blip r:embed="rId63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64">
                    <a14:imgEffect>
                      <a14:backgroundRemoval t="1970" b="95567" l="722" r="97112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 rot="910464">
            <a:off x="5827190" y="-48782"/>
            <a:ext cx="1760434" cy="1290415"/>
          </a:xfrm>
          <a:prstGeom prst="rect">
            <a:avLst/>
          </a:prstGeom>
        </p:spPr>
      </p:pic>
      <p:pic>
        <p:nvPicPr>
          <p:cNvPr id="72" name="Picture 71"/>
          <p:cNvPicPr>
            <a:picLocks noChangeAspect="1"/>
          </p:cNvPicPr>
          <p:nvPr/>
        </p:nvPicPr>
        <p:blipFill rotWithShape="1">
          <a:blip r:embed="rId65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66">
                    <a14:imgEffect>
                      <a14:backgroundRemoval t="1478" b="96552" l="1786" r="975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 rot="20651102">
            <a:off x="3762854" y="-85458"/>
            <a:ext cx="1777525" cy="1290416"/>
          </a:xfrm>
          <a:prstGeom prst="rect">
            <a:avLst/>
          </a:prstGeom>
        </p:spPr>
      </p:pic>
      <p:sp>
        <p:nvSpPr>
          <p:cNvPr id="82" name="Rectangle: Rounded Corners 81">
            <a:hlinkClick r:id="rId35" action="ppaction://hlinksldjump"/>
          </p:cNvPr>
          <p:cNvSpPr/>
          <p:nvPr/>
        </p:nvSpPr>
        <p:spPr>
          <a:xfrm rot="20531281">
            <a:off x="172623" y="3500345"/>
            <a:ext cx="973832" cy="1299304"/>
          </a:xfrm>
          <a:prstGeom prst="round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9" name="Rectangle: Rounded Corners 98">
            <a:hlinkClick r:id="rId35" action="ppaction://hlinksldjump"/>
          </p:cNvPr>
          <p:cNvSpPr/>
          <p:nvPr/>
        </p:nvSpPr>
        <p:spPr>
          <a:xfrm rot="1885096">
            <a:off x="1818724" y="1659720"/>
            <a:ext cx="973832" cy="1299304"/>
          </a:xfrm>
          <a:prstGeom prst="round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0" name="Rectangle: Rounded Corners 99">
            <a:hlinkClick r:id="rId35" action="ppaction://hlinksldjump"/>
          </p:cNvPr>
          <p:cNvSpPr/>
          <p:nvPr/>
        </p:nvSpPr>
        <p:spPr>
          <a:xfrm rot="4234718">
            <a:off x="4190924" y="-38973"/>
            <a:ext cx="973832" cy="1299304"/>
          </a:xfrm>
          <a:prstGeom prst="round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1" name="Rectangle: Rounded Corners 100">
            <a:hlinkClick r:id="rId35" action="ppaction://hlinksldjump"/>
          </p:cNvPr>
          <p:cNvSpPr/>
          <p:nvPr/>
        </p:nvSpPr>
        <p:spPr>
          <a:xfrm rot="20748739">
            <a:off x="11059705" y="1609301"/>
            <a:ext cx="973832" cy="1299304"/>
          </a:xfrm>
          <a:prstGeom prst="round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2" name="Rectangle: Rounded Corners 101">
            <a:hlinkClick r:id="rId35" action="ppaction://hlinksldjump"/>
          </p:cNvPr>
          <p:cNvSpPr/>
          <p:nvPr/>
        </p:nvSpPr>
        <p:spPr>
          <a:xfrm rot="15665984">
            <a:off x="4283602" y="5454504"/>
            <a:ext cx="973832" cy="1299304"/>
          </a:xfrm>
          <a:prstGeom prst="round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3" name="Rectangle: Rounded Corners 102">
            <a:hlinkClick r:id="rId35" action="ppaction://hlinksldjump"/>
          </p:cNvPr>
          <p:cNvSpPr/>
          <p:nvPr/>
        </p:nvSpPr>
        <p:spPr>
          <a:xfrm rot="1484198">
            <a:off x="9418512" y="3096137"/>
            <a:ext cx="973832" cy="1299304"/>
          </a:xfrm>
          <a:prstGeom prst="round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4" name="Rectangle: Rounded Corners 103">
            <a:hlinkClick r:id="rId35" action="ppaction://hlinksldjump"/>
          </p:cNvPr>
          <p:cNvSpPr/>
          <p:nvPr/>
        </p:nvSpPr>
        <p:spPr>
          <a:xfrm rot="4264319">
            <a:off x="1741266" y="3493747"/>
            <a:ext cx="973832" cy="1299304"/>
          </a:xfrm>
          <a:prstGeom prst="round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5" name="Rectangle: Rounded Corners 104">
            <a:hlinkClick r:id="rId35" action="ppaction://hlinksldjump"/>
          </p:cNvPr>
          <p:cNvSpPr/>
          <p:nvPr/>
        </p:nvSpPr>
        <p:spPr>
          <a:xfrm rot="17763807">
            <a:off x="10616073" y="4431669"/>
            <a:ext cx="973832" cy="1299304"/>
          </a:xfrm>
          <a:prstGeom prst="round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6" name="Rectangle: Rounded Corners 105">
            <a:hlinkClick r:id="rId35" action="ppaction://hlinksldjump"/>
          </p:cNvPr>
          <p:cNvSpPr/>
          <p:nvPr/>
        </p:nvSpPr>
        <p:spPr>
          <a:xfrm rot="17508731">
            <a:off x="6188586" y="-12854"/>
            <a:ext cx="973832" cy="1299304"/>
          </a:xfrm>
          <a:prstGeom prst="round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7" name="Rectangle: Rounded Corners 106">
            <a:hlinkClick r:id="rId35" action="ppaction://hlinksldjump"/>
          </p:cNvPr>
          <p:cNvSpPr/>
          <p:nvPr/>
        </p:nvSpPr>
        <p:spPr>
          <a:xfrm rot="16778346">
            <a:off x="2323136" y="5439179"/>
            <a:ext cx="973832" cy="1299304"/>
          </a:xfrm>
          <a:prstGeom prst="round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9" name="Rectangle: Rounded Corners 108">
            <a:hlinkClick r:id="rId35" action="ppaction://hlinksldjump"/>
          </p:cNvPr>
          <p:cNvSpPr/>
          <p:nvPr/>
        </p:nvSpPr>
        <p:spPr>
          <a:xfrm rot="523613">
            <a:off x="9237820" y="574958"/>
            <a:ext cx="753490" cy="913499"/>
          </a:xfrm>
          <a:prstGeom prst="round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0" name="Rectangle: Rounded Corners 109">
            <a:hlinkClick r:id="rId35" action="ppaction://hlinksldjump"/>
          </p:cNvPr>
          <p:cNvSpPr/>
          <p:nvPr/>
        </p:nvSpPr>
        <p:spPr>
          <a:xfrm rot="21131468">
            <a:off x="8699490" y="1658697"/>
            <a:ext cx="753490" cy="913499"/>
          </a:xfrm>
          <a:prstGeom prst="round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1" name="Rectangle: Rounded Corners 110">
            <a:hlinkClick r:id="rId35" action="ppaction://hlinksldjump"/>
          </p:cNvPr>
          <p:cNvSpPr/>
          <p:nvPr/>
        </p:nvSpPr>
        <p:spPr>
          <a:xfrm>
            <a:off x="8481365" y="2873152"/>
            <a:ext cx="753490" cy="913499"/>
          </a:xfrm>
          <a:prstGeom prst="round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2" name="Rectangle: Rounded Corners 111">
            <a:hlinkClick r:id="rId35" action="ppaction://hlinksldjump"/>
          </p:cNvPr>
          <p:cNvSpPr/>
          <p:nvPr/>
        </p:nvSpPr>
        <p:spPr>
          <a:xfrm rot="4665573">
            <a:off x="9075456" y="4394671"/>
            <a:ext cx="601841" cy="1082679"/>
          </a:xfrm>
          <a:prstGeom prst="round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3" name="Rectangle: Rounded Corners 112">
            <a:hlinkClick r:id="rId35" action="ppaction://hlinksldjump"/>
          </p:cNvPr>
          <p:cNvSpPr/>
          <p:nvPr/>
        </p:nvSpPr>
        <p:spPr>
          <a:xfrm rot="4665573">
            <a:off x="10190254" y="5371227"/>
            <a:ext cx="494902" cy="1723229"/>
          </a:xfrm>
          <a:prstGeom prst="round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5" name="Rectangle: Rounded Corners 114">
            <a:hlinkClick r:id="rId35" action="ppaction://hlinksldjump"/>
          </p:cNvPr>
          <p:cNvSpPr/>
          <p:nvPr/>
        </p:nvSpPr>
        <p:spPr>
          <a:xfrm rot="21131468">
            <a:off x="715114" y="5107886"/>
            <a:ext cx="753490" cy="913499"/>
          </a:xfrm>
          <a:prstGeom prst="round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8" name="Rectangle: Rounded Corners 117">
            <a:hlinkClick r:id="rId35" action="ppaction://hlinksldjump"/>
          </p:cNvPr>
          <p:cNvSpPr/>
          <p:nvPr/>
        </p:nvSpPr>
        <p:spPr>
          <a:xfrm rot="1740767">
            <a:off x="7839696" y="5652565"/>
            <a:ext cx="947269" cy="946727"/>
          </a:xfrm>
          <a:prstGeom prst="round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9" name="Rectangle: Rounded Corners 118">
            <a:hlinkClick r:id="rId35" action="ppaction://hlinksldjump"/>
          </p:cNvPr>
          <p:cNvSpPr/>
          <p:nvPr/>
        </p:nvSpPr>
        <p:spPr>
          <a:xfrm rot="4509078">
            <a:off x="2866188" y="4499604"/>
            <a:ext cx="614497" cy="913499"/>
          </a:xfrm>
          <a:prstGeom prst="round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0" name="Rectangle: Rounded Corners 119">
            <a:hlinkClick r:id="rId35" action="ppaction://hlinksldjump"/>
          </p:cNvPr>
          <p:cNvSpPr/>
          <p:nvPr/>
        </p:nvSpPr>
        <p:spPr>
          <a:xfrm rot="5400000">
            <a:off x="581912" y="5962068"/>
            <a:ext cx="523617" cy="1033100"/>
          </a:xfrm>
          <a:prstGeom prst="round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121" name="Picture 120"/>
          <p:cNvPicPr>
            <a:picLocks noChangeAspect="1"/>
          </p:cNvPicPr>
          <p:nvPr/>
        </p:nvPicPr>
        <p:blipFill rotWithShape="1">
          <a:blip r:embed="rId6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4166453" y="1299779"/>
            <a:ext cx="3851311" cy="3986856"/>
          </a:xfrm>
          <a:prstGeom prst="rect">
            <a:avLst/>
          </a:prstGeom>
          <a:ln w="28575">
            <a:noFill/>
          </a:ln>
        </p:spPr>
      </p:pic>
      <p:pic>
        <p:nvPicPr>
          <p:cNvPr id="122" name="Picture 121"/>
          <p:cNvPicPr>
            <a:picLocks noChangeAspect="1"/>
          </p:cNvPicPr>
          <p:nvPr/>
        </p:nvPicPr>
        <p:blipFill>
          <a:blip r:embed="rId68"/>
          <a:stretch>
            <a:fillRect/>
          </a:stretch>
        </p:blipFill>
        <p:spPr>
          <a:xfrm>
            <a:off x="10369413" y="156841"/>
            <a:ext cx="1712223" cy="80434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82229132"/>
      </p:ext>
    </p:extLst>
  </p:cSld>
  <p:clrMapOvr>
    <a:masterClrMapping/>
  </p:clrMapOvr>
  <p:transition spd="slow" advClick="0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10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10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2000"/>
                            </p:stCondLst>
                            <p:childTnLst>
                              <p:par>
                                <p:cTn id="13" presetID="1" presetClass="emph" presetSubtype="2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animClr clrSpc="rgb" dir="cw">
                                      <p:cBhvr>
                                        <p:cTn id="14" dur="2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CC99"/>
                                      </p:to>
                                    </p:animClr>
                                    <p:set>
                                      <p:cBhvr>
                                        <p:cTn id="15" dur="2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6" dur="2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mph" presetSubtype="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Clr clrSpc="rgb" dir="cw">
                                      <p:cBhvr>
                                        <p:cTn id="18" dur="2000" fill="hold"/>
                                        <p:tgtEl>
                                          <p:spTgt spid="92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CC99"/>
                                      </p:to>
                                    </p:animClr>
                                    <p:set>
                                      <p:cBhvr>
                                        <p:cTn id="19" dur="2000" fill="hold"/>
                                        <p:tgtEl>
                                          <p:spTgt spid="92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20" dur="2000" fill="hold"/>
                                        <p:tgtEl>
                                          <p:spTgt spid="92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21" restart="whenNotActive" fill="hold" evtFilter="cancelBubble" nodeType="interactiveSeq">
                <p:stCondLst>
                  <p:cond evt="onClick" delay="0">
                    <p:tgtEl>
                      <p:spTgt spid="12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2" fill="hold">
                      <p:stCondLst>
                        <p:cond delay="0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300"/>
                                        <p:tgtEl>
                                          <p:spTgt spid="1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0" dur="300"/>
                                        <p:tgtEl>
                                          <p:spTgt spid="12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299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2"/>
                  </p:tgtEl>
                </p:cond>
              </p:nextCondLst>
            </p:seq>
          </p:childTnLst>
        </p:cTn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" name="Rectangle 35"/>
          <p:cNvSpPr/>
          <p:nvPr/>
        </p:nvSpPr>
        <p:spPr>
          <a:xfrm>
            <a:off x="3230310" y="368519"/>
            <a:ext cx="5725683" cy="5848288"/>
          </a:xfrm>
          <a:prstGeom prst="rect">
            <a:avLst/>
          </a:prstGeom>
          <a:noFill/>
          <a:ln w="114300">
            <a:solidFill>
              <a:srgbClr val="FFC000"/>
            </a:solidFill>
          </a:ln>
          <a:effectLst>
            <a:outerShdw blurRad="76200" dir="2700000" sx="102000" sy="102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 useBgFill="1">
        <p:nvSpPr>
          <p:cNvPr id="6" name="Puzzle1"/>
          <p:cNvSpPr>
            <a:spLocks noEditPoints="1" noChangeArrowheads="1"/>
          </p:cNvSpPr>
          <p:nvPr/>
        </p:nvSpPr>
        <p:spPr bwMode="auto">
          <a:xfrm>
            <a:off x="7094876" y="2561502"/>
            <a:ext cx="1635699" cy="848218"/>
          </a:xfrm>
          <a:custGeom>
            <a:avLst/>
            <a:gdLst>
              <a:gd name="T0" fmla="*/ 16740 w 21600"/>
              <a:gd name="T1" fmla="*/ 21078 h 21600"/>
              <a:gd name="T2" fmla="*/ 16976 w 21600"/>
              <a:gd name="T3" fmla="*/ 521 h 21600"/>
              <a:gd name="T4" fmla="*/ 4725 w 21600"/>
              <a:gd name="T5" fmla="*/ 856 h 21600"/>
              <a:gd name="T6" fmla="*/ 5040 w 21600"/>
              <a:gd name="T7" fmla="*/ 21004 h 21600"/>
              <a:gd name="T8" fmla="*/ 10811 w 21600"/>
              <a:gd name="T9" fmla="*/ 12885 h 21600"/>
              <a:gd name="T10" fmla="*/ 10845 w 21600"/>
              <a:gd name="T11" fmla="*/ 8714 h 21600"/>
              <a:gd name="T12" fmla="*/ 21600 w 21600"/>
              <a:gd name="T13" fmla="*/ 10000 h 21600"/>
              <a:gd name="T14" fmla="*/ 56 w 21600"/>
              <a:gd name="T15" fmla="*/ 10000 h 21600"/>
              <a:gd name="T16" fmla="*/ 6086 w 21600"/>
              <a:gd name="T17" fmla="*/ 2569 h 21600"/>
              <a:gd name="T18" fmla="*/ 16132 w 21600"/>
              <a:gd name="T19" fmla="*/ 19552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9360" y="20836"/>
                </a:moveTo>
                <a:lnTo>
                  <a:pt x="9528" y="20836"/>
                </a:lnTo>
                <a:lnTo>
                  <a:pt x="9686" y="20762"/>
                </a:lnTo>
                <a:lnTo>
                  <a:pt x="9810" y="20687"/>
                </a:lnTo>
                <a:lnTo>
                  <a:pt x="9922" y="20575"/>
                </a:lnTo>
                <a:lnTo>
                  <a:pt x="10012" y="20426"/>
                </a:lnTo>
                <a:lnTo>
                  <a:pt x="10068" y="20296"/>
                </a:lnTo>
                <a:lnTo>
                  <a:pt x="10113" y="20110"/>
                </a:lnTo>
                <a:lnTo>
                  <a:pt x="10136" y="19905"/>
                </a:lnTo>
                <a:lnTo>
                  <a:pt x="10136" y="19682"/>
                </a:lnTo>
                <a:lnTo>
                  <a:pt x="10113" y="19440"/>
                </a:lnTo>
                <a:lnTo>
                  <a:pt x="10068" y="19142"/>
                </a:lnTo>
                <a:lnTo>
                  <a:pt x="10012" y="18900"/>
                </a:lnTo>
                <a:lnTo>
                  <a:pt x="9900" y="18620"/>
                </a:lnTo>
                <a:lnTo>
                  <a:pt x="9787" y="18285"/>
                </a:lnTo>
                <a:lnTo>
                  <a:pt x="9641" y="17968"/>
                </a:lnTo>
                <a:lnTo>
                  <a:pt x="9472" y="17652"/>
                </a:lnTo>
                <a:lnTo>
                  <a:pt x="9382" y="17466"/>
                </a:lnTo>
                <a:lnTo>
                  <a:pt x="9315" y="17298"/>
                </a:lnTo>
                <a:lnTo>
                  <a:pt x="9258" y="17112"/>
                </a:lnTo>
                <a:lnTo>
                  <a:pt x="9191" y="16926"/>
                </a:lnTo>
                <a:lnTo>
                  <a:pt x="9123" y="16535"/>
                </a:lnTo>
                <a:lnTo>
                  <a:pt x="9101" y="16144"/>
                </a:lnTo>
                <a:lnTo>
                  <a:pt x="9101" y="15753"/>
                </a:lnTo>
                <a:lnTo>
                  <a:pt x="9168" y="15362"/>
                </a:lnTo>
                <a:lnTo>
                  <a:pt x="9236" y="14971"/>
                </a:lnTo>
                <a:lnTo>
                  <a:pt x="9360" y="14580"/>
                </a:lnTo>
                <a:lnTo>
                  <a:pt x="9495" y="14244"/>
                </a:lnTo>
                <a:lnTo>
                  <a:pt x="9663" y="13891"/>
                </a:lnTo>
                <a:lnTo>
                  <a:pt x="9855" y="13611"/>
                </a:lnTo>
                <a:lnTo>
                  <a:pt x="10068" y="13351"/>
                </a:lnTo>
                <a:lnTo>
                  <a:pt x="10293" y="13146"/>
                </a:lnTo>
                <a:lnTo>
                  <a:pt x="10552" y="12997"/>
                </a:lnTo>
                <a:lnTo>
                  <a:pt x="10811" y="12885"/>
                </a:lnTo>
                <a:lnTo>
                  <a:pt x="11069" y="12866"/>
                </a:lnTo>
                <a:lnTo>
                  <a:pt x="11351" y="12885"/>
                </a:lnTo>
                <a:lnTo>
                  <a:pt x="11610" y="12997"/>
                </a:lnTo>
                <a:lnTo>
                  <a:pt x="11846" y="13183"/>
                </a:lnTo>
                <a:lnTo>
                  <a:pt x="12060" y="13388"/>
                </a:lnTo>
                <a:lnTo>
                  <a:pt x="12251" y="13648"/>
                </a:lnTo>
                <a:lnTo>
                  <a:pt x="12419" y="13928"/>
                </a:lnTo>
                <a:lnTo>
                  <a:pt x="12555" y="14244"/>
                </a:lnTo>
                <a:lnTo>
                  <a:pt x="12690" y="14617"/>
                </a:lnTo>
                <a:lnTo>
                  <a:pt x="12768" y="15008"/>
                </a:lnTo>
                <a:lnTo>
                  <a:pt x="12836" y="15399"/>
                </a:lnTo>
                <a:lnTo>
                  <a:pt x="12858" y="15753"/>
                </a:lnTo>
                <a:lnTo>
                  <a:pt x="12858" y="16144"/>
                </a:lnTo>
                <a:lnTo>
                  <a:pt x="12813" y="16535"/>
                </a:lnTo>
                <a:lnTo>
                  <a:pt x="12746" y="16888"/>
                </a:lnTo>
                <a:lnTo>
                  <a:pt x="12667" y="17224"/>
                </a:lnTo>
                <a:lnTo>
                  <a:pt x="12510" y="17503"/>
                </a:lnTo>
                <a:lnTo>
                  <a:pt x="12228" y="18043"/>
                </a:lnTo>
                <a:lnTo>
                  <a:pt x="11970" y="18546"/>
                </a:lnTo>
                <a:lnTo>
                  <a:pt x="11868" y="18751"/>
                </a:lnTo>
                <a:lnTo>
                  <a:pt x="11778" y="18974"/>
                </a:lnTo>
                <a:lnTo>
                  <a:pt x="11711" y="19179"/>
                </a:lnTo>
                <a:lnTo>
                  <a:pt x="11666" y="19365"/>
                </a:lnTo>
                <a:lnTo>
                  <a:pt x="11632" y="19570"/>
                </a:lnTo>
                <a:lnTo>
                  <a:pt x="11632" y="19756"/>
                </a:lnTo>
                <a:lnTo>
                  <a:pt x="11632" y="19942"/>
                </a:lnTo>
                <a:lnTo>
                  <a:pt x="11643" y="20110"/>
                </a:lnTo>
                <a:lnTo>
                  <a:pt x="11711" y="20296"/>
                </a:lnTo>
                <a:lnTo>
                  <a:pt x="11801" y="20464"/>
                </a:lnTo>
                <a:lnTo>
                  <a:pt x="11891" y="20650"/>
                </a:lnTo>
                <a:lnTo>
                  <a:pt x="12037" y="20836"/>
                </a:lnTo>
                <a:lnTo>
                  <a:pt x="12206" y="21004"/>
                </a:lnTo>
                <a:lnTo>
                  <a:pt x="12419" y="21190"/>
                </a:lnTo>
                <a:lnTo>
                  <a:pt x="12667" y="21320"/>
                </a:lnTo>
                <a:lnTo>
                  <a:pt x="12960" y="21432"/>
                </a:lnTo>
                <a:lnTo>
                  <a:pt x="13286" y="21544"/>
                </a:lnTo>
                <a:lnTo>
                  <a:pt x="13612" y="21655"/>
                </a:lnTo>
                <a:lnTo>
                  <a:pt x="13983" y="21693"/>
                </a:lnTo>
                <a:lnTo>
                  <a:pt x="14343" y="21730"/>
                </a:lnTo>
                <a:lnTo>
                  <a:pt x="14715" y="21730"/>
                </a:lnTo>
                <a:lnTo>
                  <a:pt x="15075" y="21730"/>
                </a:lnTo>
                <a:lnTo>
                  <a:pt x="15446" y="21655"/>
                </a:lnTo>
                <a:lnTo>
                  <a:pt x="15794" y="21581"/>
                </a:lnTo>
                <a:lnTo>
                  <a:pt x="16132" y="21432"/>
                </a:lnTo>
                <a:lnTo>
                  <a:pt x="16458" y="21302"/>
                </a:lnTo>
                <a:lnTo>
                  <a:pt x="16740" y="21078"/>
                </a:lnTo>
                <a:lnTo>
                  <a:pt x="16976" y="20836"/>
                </a:lnTo>
                <a:lnTo>
                  <a:pt x="17043" y="20650"/>
                </a:lnTo>
                <a:lnTo>
                  <a:pt x="17088" y="20426"/>
                </a:lnTo>
                <a:lnTo>
                  <a:pt x="17133" y="20222"/>
                </a:lnTo>
                <a:lnTo>
                  <a:pt x="17156" y="19980"/>
                </a:lnTo>
                <a:lnTo>
                  <a:pt x="17167" y="19477"/>
                </a:lnTo>
                <a:lnTo>
                  <a:pt x="17167" y="18974"/>
                </a:lnTo>
                <a:lnTo>
                  <a:pt x="17156" y="18397"/>
                </a:lnTo>
                <a:lnTo>
                  <a:pt x="17111" y="17820"/>
                </a:lnTo>
                <a:lnTo>
                  <a:pt x="17066" y="17261"/>
                </a:lnTo>
                <a:lnTo>
                  <a:pt x="16998" y="16646"/>
                </a:lnTo>
                <a:lnTo>
                  <a:pt x="16852" y="15511"/>
                </a:lnTo>
                <a:lnTo>
                  <a:pt x="16740" y="14393"/>
                </a:lnTo>
                <a:lnTo>
                  <a:pt x="16717" y="13928"/>
                </a:lnTo>
                <a:lnTo>
                  <a:pt x="16695" y="13462"/>
                </a:lnTo>
                <a:lnTo>
                  <a:pt x="16717" y="13071"/>
                </a:lnTo>
                <a:lnTo>
                  <a:pt x="16785" y="12755"/>
                </a:lnTo>
                <a:lnTo>
                  <a:pt x="16852" y="12419"/>
                </a:lnTo>
                <a:lnTo>
                  <a:pt x="16953" y="12140"/>
                </a:lnTo>
                <a:lnTo>
                  <a:pt x="17088" y="11898"/>
                </a:lnTo>
                <a:lnTo>
                  <a:pt x="17212" y="11675"/>
                </a:lnTo>
                <a:lnTo>
                  <a:pt x="17370" y="11470"/>
                </a:lnTo>
                <a:lnTo>
                  <a:pt x="17516" y="11284"/>
                </a:lnTo>
                <a:lnTo>
                  <a:pt x="17696" y="11135"/>
                </a:lnTo>
                <a:lnTo>
                  <a:pt x="17865" y="11042"/>
                </a:lnTo>
                <a:lnTo>
                  <a:pt x="18033" y="10930"/>
                </a:lnTo>
                <a:lnTo>
                  <a:pt x="18213" y="10893"/>
                </a:lnTo>
                <a:lnTo>
                  <a:pt x="18382" y="10893"/>
                </a:lnTo>
                <a:lnTo>
                  <a:pt x="18551" y="10967"/>
                </a:lnTo>
                <a:lnTo>
                  <a:pt x="18708" y="11042"/>
                </a:lnTo>
                <a:lnTo>
                  <a:pt x="18855" y="11172"/>
                </a:lnTo>
                <a:lnTo>
                  <a:pt x="19012" y="11358"/>
                </a:lnTo>
                <a:lnTo>
                  <a:pt x="19136" y="11600"/>
                </a:lnTo>
                <a:lnTo>
                  <a:pt x="19271" y="11861"/>
                </a:lnTo>
                <a:lnTo>
                  <a:pt x="19440" y="12028"/>
                </a:lnTo>
                <a:lnTo>
                  <a:pt x="19608" y="12177"/>
                </a:lnTo>
                <a:lnTo>
                  <a:pt x="19822" y="12289"/>
                </a:lnTo>
                <a:lnTo>
                  <a:pt x="20025" y="12289"/>
                </a:lnTo>
                <a:lnTo>
                  <a:pt x="20238" y="12289"/>
                </a:lnTo>
                <a:lnTo>
                  <a:pt x="20452" y="12215"/>
                </a:lnTo>
                <a:lnTo>
                  <a:pt x="20643" y="12103"/>
                </a:lnTo>
                <a:lnTo>
                  <a:pt x="20846" y="11973"/>
                </a:lnTo>
                <a:lnTo>
                  <a:pt x="21037" y="11786"/>
                </a:lnTo>
                <a:lnTo>
                  <a:pt x="21206" y="11563"/>
                </a:lnTo>
                <a:lnTo>
                  <a:pt x="21363" y="11321"/>
                </a:lnTo>
                <a:lnTo>
                  <a:pt x="21465" y="11079"/>
                </a:lnTo>
                <a:lnTo>
                  <a:pt x="21577" y="10744"/>
                </a:lnTo>
                <a:lnTo>
                  <a:pt x="21622" y="10427"/>
                </a:lnTo>
                <a:lnTo>
                  <a:pt x="21645" y="10111"/>
                </a:lnTo>
                <a:lnTo>
                  <a:pt x="21622" y="9608"/>
                </a:lnTo>
                <a:lnTo>
                  <a:pt x="21577" y="9142"/>
                </a:lnTo>
                <a:lnTo>
                  <a:pt x="21465" y="8751"/>
                </a:lnTo>
                <a:lnTo>
                  <a:pt x="21363" y="8397"/>
                </a:lnTo>
                <a:lnTo>
                  <a:pt x="21206" y="8062"/>
                </a:lnTo>
                <a:lnTo>
                  <a:pt x="21037" y="7820"/>
                </a:lnTo>
                <a:lnTo>
                  <a:pt x="20846" y="7597"/>
                </a:lnTo>
                <a:lnTo>
                  <a:pt x="20643" y="7429"/>
                </a:lnTo>
                <a:lnTo>
                  <a:pt x="20452" y="7317"/>
                </a:lnTo>
                <a:lnTo>
                  <a:pt x="20238" y="7206"/>
                </a:lnTo>
                <a:lnTo>
                  <a:pt x="20025" y="7168"/>
                </a:lnTo>
                <a:lnTo>
                  <a:pt x="19822" y="7206"/>
                </a:lnTo>
                <a:lnTo>
                  <a:pt x="19608" y="7243"/>
                </a:lnTo>
                <a:lnTo>
                  <a:pt x="19440" y="7355"/>
                </a:lnTo>
                <a:lnTo>
                  <a:pt x="19271" y="7504"/>
                </a:lnTo>
                <a:lnTo>
                  <a:pt x="19136" y="7708"/>
                </a:lnTo>
                <a:lnTo>
                  <a:pt x="19012" y="7895"/>
                </a:lnTo>
                <a:lnTo>
                  <a:pt x="18832" y="8025"/>
                </a:lnTo>
                <a:lnTo>
                  <a:pt x="18663" y="8174"/>
                </a:lnTo>
                <a:lnTo>
                  <a:pt x="18472" y="8248"/>
                </a:lnTo>
                <a:lnTo>
                  <a:pt x="18270" y="8286"/>
                </a:lnTo>
                <a:lnTo>
                  <a:pt x="18078" y="8323"/>
                </a:lnTo>
                <a:lnTo>
                  <a:pt x="17887" y="8323"/>
                </a:lnTo>
                <a:lnTo>
                  <a:pt x="17696" y="8248"/>
                </a:lnTo>
                <a:lnTo>
                  <a:pt x="17493" y="8174"/>
                </a:lnTo>
                <a:lnTo>
                  <a:pt x="17302" y="8062"/>
                </a:lnTo>
                <a:lnTo>
                  <a:pt x="17133" y="7969"/>
                </a:lnTo>
                <a:lnTo>
                  <a:pt x="16976" y="7783"/>
                </a:lnTo>
                <a:lnTo>
                  <a:pt x="16852" y="7597"/>
                </a:lnTo>
                <a:lnTo>
                  <a:pt x="16740" y="7429"/>
                </a:lnTo>
                <a:lnTo>
                  <a:pt x="16672" y="7168"/>
                </a:lnTo>
                <a:lnTo>
                  <a:pt x="16638" y="6926"/>
                </a:lnTo>
                <a:lnTo>
                  <a:pt x="16616" y="6498"/>
                </a:lnTo>
                <a:lnTo>
                  <a:pt x="16616" y="5772"/>
                </a:lnTo>
                <a:lnTo>
                  <a:pt x="16650" y="4915"/>
                </a:lnTo>
                <a:lnTo>
                  <a:pt x="16695" y="3928"/>
                </a:lnTo>
                <a:lnTo>
                  <a:pt x="16762" y="2960"/>
                </a:lnTo>
                <a:lnTo>
                  <a:pt x="16830" y="1992"/>
                </a:lnTo>
                <a:lnTo>
                  <a:pt x="16908" y="1173"/>
                </a:lnTo>
                <a:lnTo>
                  <a:pt x="16976" y="521"/>
                </a:lnTo>
                <a:lnTo>
                  <a:pt x="16953" y="521"/>
                </a:lnTo>
                <a:lnTo>
                  <a:pt x="16931" y="521"/>
                </a:lnTo>
                <a:lnTo>
                  <a:pt x="16267" y="484"/>
                </a:lnTo>
                <a:lnTo>
                  <a:pt x="15637" y="428"/>
                </a:lnTo>
                <a:lnTo>
                  <a:pt x="15063" y="353"/>
                </a:lnTo>
                <a:lnTo>
                  <a:pt x="14523" y="279"/>
                </a:lnTo>
                <a:lnTo>
                  <a:pt x="14040" y="167"/>
                </a:lnTo>
                <a:lnTo>
                  <a:pt x="13635" y="93"/>
                </a:lnTo>
                <a:lnTo>
                  <a:pt x="13331" y="18"/>
                </a:lnTo>
                <a:lnTo>
                  <a:pt x="13117" y="18"/>
                </a:lnTo>
                <a:lnTo>
                  <a:pt x="12982" y="18"/>
                </a:lnTo>
                <a:lnTo>
                  <a:pt x="12858" y="130"/>
                </a:lnTo>
                <a:lnTo>
                  <a:pt x="12723" y="279"/>
                </a:lnTo>
                <a:lnTo>
                  <a:pt x="12622" y="446"/>
                </a:lnTo>
                <a:lnTo>
                  <a:pt x="12510" y="670"/>
                </a:lnTo>
                <a:lnTo>
                  <a:pt x="12419" y="912"/>
                </a:lnTo>
                <a:lnTo>
                  <a:pt x="12363" y="1210"/>
                </a:lnTo>
                <a:lnTo>
                  <a:pt x="12318" y="1526"/>
                </a:lnTo>
                <a:lnTo>
                  <a:pt x="12273" y="1843"/>
                </a:lnTo>
                <a:lnTo>
                  <a:pt x="12251" y="2215"/>
                </a:lnTo>
                <a:lnTo>
                  <a:pt x="12273" y="2532"/>
                </a:lnTo>
                <a:lnTo>
                  <a:pt x="12318" y="2886"/>
                </a:lnTo>
                <a:lnTo>
                  <a:pt x="12386" y="3240"/>
                </a:lnTo>
                <a:lnTo>
                  <a:pt x="12464" y="3556"/>
                </a:lnTo>
                <a:lnTo>
                  <a:pt x="12577" y="3891"/>
                </a:lnTo>
                <a:lnTo>
                  <a:pt x="12746" y="4171"/>
                </a:lnTo>
                <a:lnTo>
                  <a:pt x="12926" y="4487"/>
                </a:lnTo>
                <a:lnTo>
                  <a:pt x="13050" y="4860"/>
                </a:lnTo>
                <a:lnTo>
                  <a:pt x="13162" y="5251"/>
                </a:lnTo>
                <a:lnTo>
                  <a:pt x="13218" y="5604"/>
                </a:lnTo>
                <a:lnTo>
                  <a:pt x="13263" y="5995"/>
                </a:lnTo>
                <a:lnTo>
                  <a:pt x="13241" y="6386"/>
                </a:lnTo>
                <a:lnTo>
                  <a:pt x="13218" y="6740"/>
                </a:lnTo>
                <a:lnTo>
                  <a:pt x="13139" y="7094"/>
                </a:lnTo>
                <a:lnTo>
                  <a:pt x="13050" y="7429"/>
                </a:lnTo>
                <a:lnTo>
                  <a:pt x="12903" y="7746"/>
                </a:lnTo>
                <a:lnTo>
                  <a:pt x="12723" y="8025"/>
                </a:lnTo>
                <a:lnTo>
                  <a:pt x="12532" y="8286"/>
                </a:lnTo>
                <a:lnTo>
                  <a:pt x="12318" y="8491"/>
                </a:lnTo>
                <a:lnTo>
                  <a:pt x="12060" y="8677"/>
                </a:lnTo>
                <a:lnTo>
                  <a:pt x="11756" y="8788"/>
                </a:lnTo>
                <a:lnTo>
                  <a:pt x="11452" y="8826"/>
                </a:lnTo>
                <a:lnTo>
                  <a:pt x="11283" y="8826"/>
                </a:lnTo>
                <a:lnTo>
                  <a:pt x="11126" y="8826"/>
                </a:lnTo>
                <a:lnTo>
                  <a:pt x="11002" y="8788"/>
                </a:lnTo>
                <a:lnTo>
                  <a:pt x="10845" y="8714"/>
                </a:lnTo>
                <a:lnTo>
                  <a:pt x="10721" y="8640"/>
                </a:lnTo>
                <a:lnTo>
                  <a:pt x="10608" y="8565"/>
                </a:lnTo>
                <a:lnTo>
                  <a:pt x="10485" y="8453"/>
                </a:lnTo>
                <a:lnTo>
                  <a:pt x="10372" y="8323"/>
                </a:lnTo>
                <a:lnTo>
                  <a:pt x="10181" y="8062"/>
                </a:lnTo>
                <a:lnTo>
                  <a:pt x="10035" y="7746"/>
                </a:lnTo>
                <a:lnTo>
                  <a:pt x="9900" y="7392"/>
                </a:lnTo>
                <a:lnTo>
                  <a:pt x="9787" y="7001"/>
                </a:lnTo>
                <a:lnTo>
                  <a:pt x="9731" y="6610"/>
                </a:lnTo>
                <a:lnTo>
                  <a:pt x="9686" y="6219"/>
                </a:lnTo>
                <a:lnTo>
                  <a:pt x="9663" y="5772"/>
                </a:lnTo>
                <a:lnTo>
                  <a:pt x="9686" y="5381"/>
                </a:lnTo>
                <a:lnTo>
                  <a:pt x="9753" y="4990"/>
                </a:lnTo>
                <a:lnTo>
                  <a:pt x="9832" y="4636"/>
                </a:lnTo>
                <a:lnTo>
                  <a:pt x="9945" y="4320"/>
                </a:lnTo>
                <a:lnTo>
                  <a:pt x="10068" y="4022"/>
                </a:lnTo>
                <a:lnTo>
                  <a:pt x="10203" y="3817"/>
                </a:lnTo>
                <a:lnTo>
                  <a:pt x="10316" y="3593"/>
                </a:lnTo>
                <a:lnTo>
                  <a:pt x="10395" y="3351"/>
                </a:lnTo>
                <a:lnTo>
                  <a:pt x="10462" y="3109"/>
                </a:lnTo>
                <a:lnTo>
                  <a:pt x="10507" y="2848"/>
                </a:lnTo>
                <a:lnTo>
                  <a:pt x="10530" y="2606"/>
                </a:lnTo>
                <a:lnTo>
                  <a:pt x="10507" y="2346"/>
                </a:lnTo>
                <a:lnTo>
                  <a:pt x="10462" y="2141"/>
                </a:lnTo>
                <a:lnTo>
                  <a:pt x="10395" y="1880"/>
                </a:lnTo>
                <a:lnTo>
                  <a:pt x="10293" y="1638"/>
                </a:lnTo>
                <a:lnTo>
                  <a:pt x="10158" y="1415"/>
                </a:lnTo>
                <a:lnTo>
                  <a:pt x="9967" y="1210"/>
                </a:lnTo>
                <a:lnTo>
                  <a:pt x="9753" y="986"/>
                </a:lnTo>
                <a:lnTo>
                  <a:pt x="9495" y="819"/>
                </a:lnTo>
                <a:lnTo>
                  <a:pt x="9191" y="670"/>
                </a:lnTo>
                <a:lnTo>
                  <a:pt x="8842" y="521"/>
                </a:lnTo>
                <a:lnTo>
                  <a:pt x="8471" y="446"/>
                </a:lnTo>
                <a:lnTo>
                  <a:pt x="7998" y="428"/>
                </a:lnTo>
                <a:lnTo>
                  <a:pt x="7413" y="428"/>
                </a:lnTo>
                <a:lnTo>
                  <a:pt x="6817" y="446"/>
                </a:lnTo>
                <a:lnTo>
                  <a:pt x="6187" y="521"/>
                </a:lnTo>
                <a:lnTo>
                  <a:pt x="5602" y="633"/>
                </a:lnTo>
                <a:lnTo>
                  <a:pt x="5107" y="744"/>
                </a:lnTo>
                <a:lnTo>
                  <a:pt x="4725" y="856"/>
                </a:lnTo>
                <a:lnTo>
                  <a:pt x="4848" y="1564"/>
                </a:lnTo>
                <a:lnTo>
                  <a:pt x="5028" y="2495"/>
                </a:lnTo>
                <a:lnTo>
                  <a:pt x="5175" y="3556"/>
                </a:lnTo>
                <a:lnTo>
                  <a:pt x="5298" y="4673"/>
                </a:lnTo>
                <a:lnTo>
                  <a:pt x="5343" y="5213"/>
                </a:lnTo>
                <a:lnTo>
                  <a:pt x="5388" y="5753"/>
                </a:lnTo>
                <a:lnTo>
                  <a:pt x="5411" y="6275"/>
                </a:lnTo>
                <a:lnTo>
                  <a:pt x="5411" y="6740"/>
                </a:lnTo>
                <a:lnTo>
                  <a:pt x="5366" y="7168"/>
                </a:lnTo>
                <a:lnTo>
                  <a:pt x="5321" y="7541"/>
                </a:lnTo>
                <a:lnTo>
                  <a:pt x="5287" y="7708"/>
                </a:lnTo>
                <a:lnTo>
                  <a:pt x="5242" y="7857"/>
                </a:lnTo>
                <a:lnTo>
                  <a:pt x="5197" y="7969"/>
                </a:lnTo>
                <a:lnTo>
                  <a:pt x="5130" y="8062"/>
                </a:lnTo>
                <a:lnTo>
                  <a:pt x="5006" y="8248"/>
                </a:lnTo>
                <a:lnTo>
                  <a:pt x="4848" y="8397"/>
                </a:lnTo>
                <a:lnTo>
                  <a:pt x="4725" y="8528"/>
                </a:lnTo>
                <a:lnTo>
                  <a:pt x="4567" y="8640"/>
                </a:lnTo>
                <a:lnTo>
                  <a:pt x="4421" y="8714"/>
                </a:lnTo>
                <a:lnTo>
                  <a:pt x="4263" y="8751"/>
                </a:lnTo>
                <a:lnTo>
                  <a:pt x="4095" y="8788"/>
                </a:lnTo>
                <a:lnTo>
                  <a:pt x="3948" y="8788"/>
                </a:lnTo>
                <a:lnTo>
                  <a:pt x="3791" y="8751"/>
                </a:lnTo>
                <a:lnTo>
                  <a:pt x="3667" y="8714"/>
                </a:lnTo>
                <a:lnTo>
                  <a:pt x="3510" y="8677"/>
                </a:lnTo>
                <a:lnTo>
                  <a:pt x="3386" y="8602"/>
                </a:lnTo>
                <a:lnTo>
                  <a:pt x="3251" y="8491"/>
                </a:lnTo>
                <a:lnTo>
                  <a:pt x="3127" y="8360"/>
                </a:lnTo>
                <a:lnTo>
                  <a:pt x="3015" y="8248"/>
                </a:lnTo>
                <a:lnTo>
                  <a:pt x="2925" y="8062"/>
                </a:lnTo>
                <a:lnTo>
                  <a:pt x="2778" y="7857"/>
                </a:lnTo>
                <a:lnTo>
                  <a:pt x="2610" y="7671"/>
                </a:lnTo>
                <a:lnTo>
                  <a:pt x="2407" y="7541"/>
                </a:lnTo>
                <a:lnTo>
                  <a:pt x="2171" y="7466"/>
                </a:lnTo>
                <a:lnTo>
                  <a:pt x="1957" y="7429"/>
                </a:lnTo>
                <a:lnTo>
                  <a:pt x="1698" y="7429"/>
                </a:lnTo>
                <a:lnTo>
                  <a:pt x="1462" y="7466"/>
                </a:lnTo>
                <a:lnTo>
                  <a:pt x="1226" y="7559"/>
                </a:lnTo>
                <a:lnTo>
                  <a:pt x="989" y="7708"/>
                </a:lnTo>
                <a:lnTo>
                  <a:pt x="776" y="7932"/>
                </a:lnTo>
                <a:lnTo>
                  <a:pt x="551" y="8211"/>
                </a:lnTo>
                <a:lnTo>
                  <a:pt x="382" y="8528"/>
                </a:lnTo>
                <a:lnTo>
                  <a:pt x="315" y="8714"/>
                </a:lnTo>
                <a:lnTo>
                  <a:pt x="236" y="8919"/>
                </a:lnTo>
                <a:lnTo>
                  <a:pt x="191" y="9142"/>
                </a:lnTo>
                <a:lnTo>
                  <a:pt x="123" y="9347"/>
                </a:lnTo>
                <a:lnTo>
                  <a:pt x="78" y="9608"/>
                </a:lnTo>
                <a:lnTo>
                  <a:pt x="56" y="9887"/>
                </a:lnTo>
                <a:lnTo>
                  <a:pt x="33" y="10185"/>
                </a:lnTo>
                <a:lnTo>
                  <a:pt x="33" y="10464"/>
                </a:lnTo>
                <a:lnTo>
                  <a:pt x="33" y="10706"/>
                </a:lnTo>
                <a:lnTo>
                  <a:pt x="56" y="10967"/>
                </a:lnTo>
                <a:lnTo>
                  <a:pt x="78" y="11172"/>
                </a:lnTo>
                <a:lnTo>
                  <a:pt x="123" y="11395"/>
                </a:lnTo>
                <a:lnTo>
                  <a:pt x="168" y="11600"/>
                </a:lnTo>
                <a:lnTo>
                  <a:pt x="236" y="11786"/>
                </a:lnTo>
                <a:lnTo>
                  <a:pt x="292" y="11973"/>
                </a:lnTo>
                <a:lnTo>
                  <a:pt x="382" y="12140"/>
                </a:lnTo>
                <a:lnTo>
                  <a:pt x="540" y="12419"/>
                </a:lnTo>
                <a:lnTo>
                  <a:pt x="731" y="12680"/>
                </a:lnTo>
                <a:lnTo>
                  <a:pt x="944" y="12866"/>
                </a:lnTo>
                <a:lnTo>
                  <a:pt x="1158" y="12997"/>
                </a:lnTo>
                <a:lnTo>
                  <a:pt x="1395" y="13108"/>
                </a:lnTo>
                <a:lnTo>
                  <a:pt x="1608" y="13183"/>
                </a:lnTo>
                <a:lnTo>
                  <a:pt x="1856" y="13183"/>
                </a:lnTo>
                <a:lnTo>
                  <a:pt x="2070" y="13146"/>
                </a:lnTo>
                <a:lnTo>
                  <a:pt x="2261" y="13071"/>
                </a:lnTo>
                <a:lnTo>
                  <a:pt x="2430" y="12960"/>
                </a:lnTo>
                <a:lnTo>
                  <a:pt x="2587" y="12792"/>
                </a:lnTo>
                <a:lnTo>
                  <a:pt x="2688" y="12606"/>
                </a:lnTo>
                <a:lnTo>
                  <a:pt x="2801" y="12419"/>
                </a:lnTo>
                <a:lnTo>
                  <a:pt x="2925" y="12289"/>
                </a:lnTo>
                <a:lnTo>
                  <a:pt x="3082" y="12177"/>
                </a:lnTo>
                <a:lnTo>
                  <a:pt x="3228" y="12103"/>
                </a:lnTo>
                <a:lnTo>
                  <a:pt x="3408" y="12103"/>
                </a:lnTo>
                <a:lnTo>
                  <a:pt x="3577" y="12103"/>
                </a:lnTo>
                <a:lnTo>
                  <a:pt x="3723" y="12177"/>
                </a:lnTo>
                <a:lnTo>
                  <a:pt x="3903" y="12252"/>
                </a:lnTo>
                <a:lnTo>
                  <a:pt x="4072" y="12364"/>
                </a:lnTo>
                <a:lnTo>
                  <a:pt x="4230" y="12494"/>
                </a:lnTo>
                <a:lnTo>
                  <a:pt x="4353" y="12643"/>
                </a:lnTo>
                <a:lnTo>
                  <a:pt x="4488" y="12829"/>
                </a:lnTo>
                <a:lnTo>
                  <a:pt x="4567" y="13034"/>
                </a:lnTo>
                <a:lnTo>
                  <a:pt x="4657" y="13257"/>
                </a:lnTo>
                <a:lnTo>
                  <a:pt x="4702" y="13462"/>
                </a:lnTo>
                <a:lnTo>
                  <a:pt x="4725" y="13686"/>
                </a:lnTo>
                <a:lnTo>
                  <a:pt x="4702" y="14282"/>
                </a:lnTo>
                <a:lnTo>
                  <a:pt x="4657" y="15045"/>
                </a:lnTo>
                <a:lnTo>
                  <a:pt x="4612" y="15976"/>
                </a:lnTo>
                <a:lnTo>
                  <a:pt x="4590" y="16926"/>
                </a:lnTo>
                <a:lnTo>
                  <a:pt x="4567" y="17968"/>
                </a:lnTo>
                <a:lnTo>
                  <a:pt x="4567" y="19011"/>
                </a:lnTo>
                <a:lnTo>
                  <a:pt x="4590" y="19514"/>
                </a:lnTo>
                <a:lnTo>
                  <a:pt x="4612" y="19980"/>
                </a:lnTo>
                <a:lnTo>
                  <a:pt x="4657" y="20426"/>
                </a:lnTo>
                <a:lnTo>
                  <a:pt x="4725" y="20836"/>
                </a:lnTo>
                <a:lnTo>
                  <a:pt x="4848" y="20929"/>
                </a:lnTo>
                <a:lnTo>
                  <a:pt x="5040" y="21004"/>
                </a:lnTo>
                <a:lnTo>
                  <a:pt x="5265" y="21078"/>
                </a:lnTo>
                <a:lnTo>
                  <a:pt x="5478" y="21115"/>
                </a:lnTo>
                <a:lnTo>
                  <a:pt x="6041" y="21115"/>
                </a:lnTo>
                <a:lnTo>
                  <a:pt x="6637" y="21078"/>
                </a:lnTo>
                <a:lnTo>
                  <a:pt x="7312" y="21004"/>
                </a:lnTo>
                <a:lnTo>
                  <a:pt x="7998" y="20929"/>
                </a:lnTo>
                <a:lnTo>
                  <a:pt x="8696" y="20855"/>
                </a:lnTo>
                <a:lnTo>
                  <a:pt x="9360" y="20836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7" name="Puzzle3"/>
          <p:cNvSpPr>
            <a:spLocks noEditPoints="1" noChangeArrowheads="1"/>
          </p:cNvSpPr>
          <p:nvPr/>
        </p:nvSpPr>
        <p:spPr bwMode="auto">
          <a:xfrm>
            <a:off x="4643730" y="597996"/>
            <a:ext cx="1012316" cy="1221887"/>
          </a:xfrm>
          <a:custGeom>
            <a:avLst/>
            <a:gdLst>
              <a:gd name="T0" fmla="*/ 10391 w 21600"/>
              <a:gd name="T1" fmla="*/ 15806 h 21600"/>
              <a:gd name="T2" fmla="*/ 20551 w 21600"/>
              <a:gd name="T3" fmla="*/ 21088 h 21600"/>
              <a:gd name="T4" fmla="*/ 13180 w 21600"/>
              <a:gd name="T5" fmla="*/ 13801 h 21600"/>
              <a:gd name="T6" fmla="*/ 20551 w 21600"/>
              <a:gd name="T7" fmla="*/ 7025 h 21600"/>
              <a:gd name="T8" fmla="*/ 10500 w 21600"/>
              <a:gd name="T9" fmla="*/ 52 h 21600"/>
              <a:gd name="T10" fmla="*/ 692 w 21600"/>
              <a:gd name="T11" fmla="*/ 6802 h 21600"/>
              <a:gd name="T12" fmla="*/ 8064 w 21600"/>
              <a:gd name="T13" fmla="*/ 13526 h 21600"/>
              <a:gd name="T14" fmla="*/ 692 w 21600"/>
              <a:gd name="T15" fmla="*/ 21088 h 21600"/>
              <a:gd name="T16" fmla="*/ 2273 w 21600"/>
              <a:gd name="T17" fmla="*/ 7719 h 21600"/>
              <a:gd name="T18" fmla="*/ 19149 w 21600"/>
              <a:gd name="T19" fmla="*/ 20237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6625" y="20892"/>
                </a:moveTo>
                <a:lnTo>
                  <a:pt x="7105" y="21023"/>
                </a:lnTo>
                <a:lnTo>
                  <a:pt x="7513" y="21088"/>
                </a:lnTo>
                <a:lnTo>
                  <a:pt x="7922" y="21115"/>
                </a:lnTo>
                <a:lnTo>
                  <a:pt x="8242" y="21115"/>
                </a:lnTo>
                <a:lnTo>
                  <a:pt x="8544" y="21062"/>
                </a:lnTo>
                <a:lnTo>
                  <a:pt x="8810" y="20997"/>
                </a:lnTo>
                <a:lnTo>
                  <a:pt x="9023" y="20892"/>
                </a:lnTo>
                <a:lnTo>
                  <a:pt x="9148" y="20761"/>
                </a:lnTo>
                <a:lnTo>
                  <a:pt x="9290" y="20616"/>
                </a:lnTo>
                <a:lnTo>
                  <a:pt x="9361" y="20459"/>
                </a:lnTo>
                <a:lnTo>
                  <a:pt x="9396" y="20289"/>
                </a:lnTo>
                <a:lnTo>
                  <a:pt x="9396" y="20092"/>
                </a:lnTo>
                <a:lnTo>
                  <a:pt x="9325" y="19909"/>
                </a:lnTo>
                <a:lnTo>
                  <a:pt x="9219" y="19738"/>
                </a:lnTo>
                <a:lnTo>
                  <a:pt x="9094" y="19555"/>
                </a:lnTo>
                <a:lnTo>
                  <a:pt x="8917" y="19384"/>
                </a:lnTo>
                <a:lnTo>
                  <a:pt x="8650" y="19162"/>
                </a:lnTo>
                <a:lnTo>
                  <a:pt x="8437" y="18900"/>
                </a:lnTo>
                <a:lnTo>
                  <a:pt x="8277" y="18624"/>
                </a:lnTo>
                <a:lnTo>
                  <a:pt x="8135" y="18349"/>
                </a:lnTo>
                <a:lnTo>
                  <a:pt x="8028" y="18048"/>
                </a:lnTo>
                <a:lnTo>
                  <a:pt x="7993" y="17746"/>
                </a:lnTo>
                <a:lnTo>
                  <a:pt x="7993" y="17471"/>
                </a:lnTo>
                <a:lnTo>
                  <a:pt x="8028" y="17169"/>
                </a:lnTo>
                <a:lnTo>
                  <a:pt x="8135" y="16920"/>
                </a:lnTo>
                <a:lnTo>
                  <a:pt x="8277" y="16671"/>
                </a:lnTo>
                <a:lnTo>
                  <a:pt x="8366" y="16540"/>
                </a:lnTo>
                <a:lnTo>
                  <a:pt x="8473" y="16409"/>
                </a:lnTo>
                <a:lnTo>
                  <a:pt x="8615" y="16317"/>
                </a:lnTo>
                <a:lnTo>
                  <a:pt x="8739" y="16213"/>
                </a:lnTo>
                <a:lnTo>
                  <a:pt x="8881" y="16134"/>
                </a:lnTo>
                <a:lnTo>
                  <a:pt x="9059" y="16055"/>
                </a:lnTo>
                <a:lnTo>
                  <a:pt x="9254" y="15990"/>
                </a:lnTo>
                <a:lnTo>
                  <a:pt x="9432" y="15911"/>
                </a:lnTo>
                <a:lnTo>
                  <a:pt x="9663" y="15885"/>
                </a:lnTo>
                <a:lnTo>
                  <a:pt x="9876" y="15833"/>
                </a:lnTo>
                <a:lnTo>
                  <a:pt x="10142" y="15806"/>
                </a:lnTo>
                <a:lnTo>
                  <a:pt x="10391" y="15806"/>
                </a:lnTo>
                <a:lnTo>
                  <a:pt x="10728" y="15806"/>
                </a:lnTo>
                <a:lnTo>
                  <a:pt x="10995" y="15806"/>
                </a:lnTo>
                <a:lnTo>
                  <a:pt x="11279" y="15833"/>
                </a:lnTo>
                <a:lnTo>
                  <a:pt x="11546" y="15885"/>
                </a:lnTo>
                <a:lnTo>
                  <a:pt x="11776" y="15937"/>
                </a:lnTo>
                <a:lnTo>
                  <a:pt x="12025" y="15990"/>
                </a:lnTo>
                <a:lnTo>
                  <a:pt x="12221" y="16055"/>
                </a:lnTo>
                <a:lnTo>
                  <a:pt x="12434" y="16134"/>
                </a:lnTo>
                <a:lnTo>
                  <a:pt x="12611" y="16213"/>
                </a:lnTo>
                <a:lnTo>
                  <a:pt x="12771" y="16317"/>
                </a:lnTo>
                <a:lnTo>
                  <a:pt x="12913" y="16409"/>
                </a:lnTo>
                <a:lnTo>
                  <a:pt x="13038" y="16514"/>
                </a:lnTo>
                <a:lnTo>
                  <a:pt x="13251" y="16737"/>
                </a:lnTo>
                <a:lnTo>
                  <a:pt x="13428" y="16986"/>
                </a:lnTo>
                <a:lnTo>
                  <a:pt x="13517" y="17248"/>
                </a:lnTo>
                <a:lnTo>
                  <a:pt x="13588" y="17523"/>
                </a:lnTo>
                <a:lnTo>
                  <a:pt x="13588" y="17799"/>
                </a:lnTo>
                <a:lnTo>
                  <a:pt x="13517" y="18074"/>
                </a:lnTo>
                <a:lnTo>
                  <a:pt x="13428" y="18323"/>
                </a:lnTo>
                <a:lnTo>
                  <a:pt x="13286" y="18572"/>
                </a:lnTo>
                <a:lnTo>
                  <a:pt x="13109" y="18808"/>
                </a:lnTo>
                <a:lnTo>
                  <a:pt x="12878" y="19031"/>
                </a:lnTo>
                <a:lnTo>
                  <a:pt x="12434" y="19411"/>
                </a:lnTo>
                <a:lnTo>
                  <a:pt x="12132" y="19738"/>
                </a:lnTo>
                <a:lnTo>
                  <a:pt x="12025" y="19856"/>
                </a:lnTo>
                <a:lnTo>
                  <a:pt x="11919" y="20014"/>
                </a:lnTo>
                <a:lnTo>
                  <a:pt x="11883" y="20132"/>
                </a:lnTo>
                <a:lnTo>
                  <a:pt x="11883" y="20263"/>
                </a:lnTo>
                <a:lnTo>
                  <a:pt x="11883" y="20394"/>
                </a:lnTo>
                <a:lnTo>
                  <a:pt x="11954" y="20485"/>
                </a:lnTo>
                <a:lnTo>
                  <a:pt x="12061" y="20590"/>
                </a:lnTo>
                <a:lnTo>
                  <a:pt x="12185" y="20695"/>
                </a:lnTo>
                <a:lnTo>
                  <a:pt x="12327" y="20787"/>
                </a:lnTo>
                <a:lnTo>
                  <a:pt x="12540" y="20892"/>
                </a:lnTo>
                <a:lnTo>
                  <a:pt x="12771" y="20997"/>
                </a:lnTo>
                <a:lnTo>
                  <a:pt x="13073" y="21088"/>
                </a:lnTo>
                <a:lnTo>
                  <a:pt x="13428" y="21193"/>
                </a:lnTo>
                <a:lnTo>
                  <a:pt x="13873" y="21298"/>
                </a:lnTo>
                <a:lnTo>
                  <a:pt x="14317" y="21390"/>
                </a:lnTo>
                <a:lnTo>
                  <a:pt x="14778" y="21468"/>
                </a:lnTo>
                <a:lnTo>
                  <a:pt x="15294" y="21547"/>
                </a:lnTo>
                <a:lnTo>
                  <a:pt x="15809" y="21600"/>
                </a:lnTo>
                <a:lnTo>
                  <a:pt x="16359" y="21652"/>
                </a:lnTo>
                <a:lnTo>
                  <a:pt x="16875" y="21678"/>
                </a:lnTo>
                <a:lnTo>
                  <a:pt x="17407" y="21678"/>
                </a:lnTo>
                <a:lnTo>
                  <a:pt x="17958" y="21678"/>
                </a:lnTo>
                <a:lnTo>
                  <a:pt x="18473" y="21652"/>
                </a:lnTo>
                <a:lnTo>
                  <a:pt x="18953" y="21573"/>
                </a:lnTo>
                <a:lnTo>
                  <a:pt x="19397" y="21495"/>
                </a:lnTo>
                <a:lnTo>
                  <a:pt x="19841" y="21390"/>
                </a:lnTo>
                <a:lnTo>
                  <a:pt x="20214" y="21272"/>
                </a:lnTo>
                <a:lnTo>
                  <a:pt x="20551" y="21088"/>
                </a:lnTo>
                <a:lnTo>
                  <a:pt x="20480" y="20787"/>
                </a:lnTo>
                <a:lnTo>
                  <a:pt x="20409" y="20485"/>
                </a:lnTo>
                <a:lnTo>
                  <a:pt x="20356" y="20158"/>
                </a:lnTo>
                <a:lnTo>
                  <a:pt x="20356" y="19804"/>
                </a:lnTo>
                <a:lnTo>
                  <a:pt x="20321" y="19083"/>
                </a:lnTo>
                <a:lnTo>
                  <a:pt x="20356" y="18349"/>
                </a:lnTo>
                <a:lnTo>
                  <a:pt x="20409" y="17641"/>
                </a:lnTo>
                <a:lnTo>
                  <a:pt x="20480" y="17012"/>
                </a:lnTo>
                <a:lnTo>
                  <a:pt x="20551" y="16488"/>
                </a:lnTo>
                <a:lnTo>
                  <a:pt x="20551" y="16055"/>
                </a:lnTo>
                <a:lnTo>
                  <a:pt x="20551" y="15911"/>
                </a:lnTo>
                <a:lnTo>
                  <a:pt x="20445" y="15754"/>
                </a:lnTo>
                <a:lnTo>
                  <a:pt x="20356" y="15610"/>
                </a:lnTo>
                <a:lnTo>
                  <a:pt x="20178" y="15452"/>
                </a:lnTo>
                <a:lnTo>
                  <a:pt x="20001" y="15334"/>
                </a:lnTo>
                <a:lnTo>
                  <a:pt x="19770" y="15230"/>
                </a:lnTo>
                <a:lnTo>
                  <a:pt x="19521" y="15125"/>
                </a:lnTo>
                <a:lnTo>
                  <a:pt x="19290" y="15059"/>
                </a:lnTo>
                <a:lnTo>
                  <a:pt x="19024" y="15007"/>
                </a:lnTo>
                <a:lnTo>
                  <a:pt x="18740" y="14954"/>
                </a:lnTo>
                <a:lnTo>
                  <a:pt x="18509" y="14954"/>
                </a:lnTo>
                <a:lnTo>
                  <a:pt x="18225" y="14954"/>
                </a:lnTo>
                <a:lnTo>
                  <a:pt x="17994" y="15007"/>
                </a:lnTo>
                <a:lnTo>
                  <a:pt x="17763" y="15085"/>
                </a:lnTo>
                <a:lnTo>
                  <a:pt x="17550" y="15177"/>
                </a:lnTo>
                <a:lnTo>
                  <a:pt x="17372" y="15308"/>
                </a:lnTo>
                <a:lnTo>
                  <a:pt x="17176" y="15426"/>
                </a:lnTo>
                <a:lnTo>
                  <a:pt x="16928" y="15557"/>
                </a:lnTo>
                <a:lnTo>
                  <a:pt x="16661" y="15636"/>
                </a:lnTo>
                <a:lnTo>
                  <a:pt x="16359" y="15688"/>
                </a:lnTo>
                <a:lnTo>
                  <a:pt x="16022" y="15715"/>
                </a:lnTo>
                <a:lnTo>
                  <a:pt x="15667" y="15688"/>
                </a:lnTo>
                <a:lnTo>
                  <a:pt x="15294" y="15662"/>
                </a:lnTo>
                <a:lnTo>
                  <a:pt x="14956" y="15583"/>
                </a:lnTo>
                <a:lnTo>
                  <a:pt x="14619" y="15479"/>
                </a:lnTo>
                <a:lnTo>
                  <a:pt x="14281" y="15334"/>
                </a:lnTo>
                <a:lnTo>
                  <a:pt x="13961" y="15177"/>
                </a:lnTo>
                <a:lnTo>
                  <a:pt x="13695" y="14981"/>
                </a:lnTo>
                <a:lnTo>
                  <a:pt x="13588" y="14850"/>
                </a:lnTo>
                <a:lnTo>
                  <a:pt x="13482" y="14732"/>
                </a:lnTo>
                <a:lnTo>
                  <a:pt x="13393" y="14600"/>
                </a:lnTo>
                <a:lnTo>
                  <a:pt x="13322" y="14456"/>
                </a:lnTo>
                <a:lnTo>
                  <a:pt x="13251" y="14299"/>
                </a:lnTo>
                <a:lnTo>
                  <a:pt x="13215" y="14155"/>
                </a:lnTo>
                <a:lnTo>
                  <a:pt x="13180" y="13971"/>
                </a:lnTo>
                <a:lnTo>
                  <a:pt x="13180" y="13801"/>
                </a:lnTo>
                <a:lnTo>
                  <a:pt x="13180" y="13591"/>
                </a:lnTo>
                <a:lnTo>
                  <a:pt x="13215" y="13395"/>
                </a:lnTo>
                <a:lnTo>
                  <a:pt x="13251" y="13198"/>
                </a:lnTo>
                <a:lnTo>
                  <a:pt x="13322" y="13015"/>
                </a:lnTo>
                <a:lnTo>
                  <a:pt x="13393" y="12870"/>
                </a:lnTo>
                <a:lnTo>
                  <a:pt x="13482" y="12713"/>
                </a:lnTo>
                <a:lnTo>
                  <a:pt x="13588" y="12569"/>
                </a:lnTo>
                <a:lnTo>
                  <a:pt x="13730" y="12438"/>
                </a:lnTo>
                <a:lnTo>
                  <a:pt x="13997" y="12215"/>
                </a:lnTo>
                <a:lnTo>
                  <a:pt x="14334" y="12005"/>
                </a:lnTo>
                <a:lnTo>
                  <a:pt x="14690" y="11861"/>
                </a:lnTo>
                <a:lnTo>
                  <a:pt x="15063" y="11756"/>
                </a:lnTo>
                <a:lnTo>
                  <a:pt x="15436" y="11678"/>
                </a:lnTo>
                <a:lnTo>
                  <a:pt x="15809" y="11638"/>
                </a:lnTo>
                <a:lnTo>
                  <a:pt x="16182" y="11638"/>
                </a:lnTo>
                <a:lnTo>
                  <a:pt x="16555" y="11678"/>
                </a:lnTo>
                <a:lnTo>
                  <a:pt x="16910" y="11730"/>
                </a:lnTo>
                <a:lnTo>
                  <a:pt x="17248" y="11835"/>
                </a:lnTo>
                <a:lnTo>
                  <a:pt x="17514" y="11966"/>
                </a:lnTo>
                <a:lnTo>
                  <a:pt x="17763" y="12110"/>
                </a:lnTo>
                <a:lnTo>
                  <a:pt x="17887" y="12215"/>
                </a:lnTo>
                <a:lnTo>
                  <a:pt x="18065" y="12307"/>
                </a:lnTo>
                <a:lnTo>
                  <a:pt x="18260" y="12412"/>
                </a:lnTo>
                <a:lnTo>
                  <a:pt x="18438" y="12464"/>
                </a:lnTo>
                <a:lnTo>
                  <a:pt x="18669" y="12543"/>
                </a:lnTo>
                <a:lnTo>
                  <a:pt x="18882" y="12569"/>
                </a:lnTo>
                <a:lnTo>
                  <a:pt x="19113" y="12595"/>
                </a:lnTo>
                <a:lnTo>
                  <a:pt x="19361" y="12608"/>
                </a:lnTo>
                <a:lnTo>
                  <a:pt x="19592" y="12608"/>
                </a:lnTo>
                <a:lnTo>
                  <a:pt x="19841" y="12595"/>
                </a:lnTo>
                <a:lnTo>
                  <a:pt x="20072" y="12543"/>
                </a:lnTo>
                <a:lnTo>
                  <a:pt x="20321" y="12490"/>
                </a:lnTo>
                <a:lnTo>
                  <a:pt x="20551" y="12438"/>
                </a:lnTo>
                <a:lnTo>
                  <a:pt x="20800" y="12333"/>
                </a:lnTo>
                <a:lnTo>
                  <a:pt x="20996" y="12241"/>
                </a:lnTo>
                <a:lnTo>
                  <a:pt x="21244" y="12110"/>
                </a:lnTo>
                <a:lnTo>
                  <a:pt x="21298" y="12032"/>
                </a:lnTo>
                <a:lnTo>
                  <a:pt x="21404" y="11966"/>
                </a:lnTo>
                <a:lnTo>
                  <a:pt x="21475" y="11861"/>
                </a:lnTo>
                <a:lnTo>
                  <a:pt x="21511" y="11730"/>
                </a:lnTo>
                <a:lnTo>
                  <a:pt x="21617" y="11481"/>
                </a:lnTo>
                <a:lnTo>
                  <a:pt x="21653" y="11180"/>
                </a:lnTo>
                <a:lnTo>
                  <a:pt x="21653" y="10826"/>
                </a:lnTo>
                <a:lnTo>
                  <a:pt x="21653" y="10472"/>
                </a:lnTo>
                <a:lnTo>
                  <a:pt x="21582" y="10092"/>
                </a:lnTo>
                <a:lnTo>
                  <a:pt x="21511" y="9725"/>
                </a:lnTo>
                <a:lnTo>
                  <a:pt x="21298" y="8912"/>
                </a:lnTo>
                <a:lnTo>
                  <a:pt x="21067" y="8191"/>
                </a:lnTo>
                <a:lnTo>
                  <a:pt x="20800" y="7536"/>
                </a:lnTo>
                <a:lnTo>
                  <a:pt x="20551" y="7025"/>
                </a:lnTo>
                <a:lnTo>
                  <a:pt x="20001" y="7103"/>
                </a:lnTo>
                <a:lnTo>
                  <a:pt x="19432" y="7156"/>
                </a:lnTo>
                <a:lnTo>
                  <a:pt x="18846" y="7208"/>
                </a:lnTo>
                <a:lnTo>
                  <a:pt x="18225" y="7208"/>
                </a:lnTo>
                <a:lnTo>
                  <a:pt x="17656" y="7208"/>
                </a:lnTo>
                <a:lnTo>
                  <a:pt x="17070" y="7182"/>
                </a:lnTo>
                <a:lnTo>
                  <a:pt x="16484" y="7156"/>
                </a:lnTo>
                <a:lnTo>
                  <a:pt x="15986" y="7103"/>
                </a:lnTo>
                <a:lnTo>
                  <a:pt x="14992" y="6999"/>
                </a:lnTo>
                <a:lnTo>
                  <a:pt x="14210" y="6907"/>
                </a:lnTo>
                <a:lnTo>
                  <a:pt x="13695" y="6828"/>
                </a:lnTo>
                <a:lnTo>
                  <a:pt x="13517" y="6802"/>
                </a:lnTo>
                <a:lnTo>
                  <a:pt x="13073" y="6645"/>
                </a:lnTo>
                <a:lnTo>
                  <a:pt x="12700" y="6474"/>
                </a:lnTo>
                <a:lnTo>
                  <a:pt x="12363" y="6304"/>
                </a:lnTo>
                <a:lnTo>
                  <a:pt x="12132" y="6094"/>
                </a:lnTo>
                <a:lnTo>
                  <a:pt x="11919" y="5871"/>
                </a:lnTo>
                <a:lnTo>
                  <a:pt x="11776" y="5649"/>
                </a:lnTo>
                <a:lnTo>
                  <a:pt x="11688" y="5413"/>
                </a:lnTo>
                <a:lnTo>
                  <a:pt x="11617" y="5190"/>
                </a:lnTo>
                <a:lnTo>
                  <a:pt x="11617" y="4941"/>
                </a:lnTo>
                <a:lnTo>
                  <a:pt x="11652" y="4718"/>
                </a:lnTo>
                <a:lnTo>
                  <a:pt x="11723" y="4482"/>
                </a:lnTo>
                <a:lnTo>
                  <a:pt x="11812" y="4285"/>
                </a:lnTo>
                <a:lnTo>
                  <a:pt x="11919" y="4089"/>
                </a:lnTo>
                <a:lnTo>
                  <a:pt x="12096" y="3905"/>
                </a:lnTo>
                <a:lnTo>
                  <a:pt x="12292" y="3735"/>
                </a:lnTo>
                <a:lnTo>
                  <a:pt x="12505" y="3604"/>
                </a:lnTo>
                <a:lnTo>
                  <a:pt x="12700" y="3460"/>
                </a:lnTo>
                <a:lnTo>
                  <a:pt x="12878" y="3250"/>
                </a:lnTo>
                <a:lnTo>
                  <a:pt x="13038" y="3027"/>
                </a:lnTo>
                <a:lnTo>
                  <a:pt x="13180" y="2752"/>
                </a:lnTo>
                <a:lnTo>
                  <a:pt x="13286" y="2477"/>
                </a:lnTo>
                <a:lnTo>
                  <a:pt x="13322" y="2175"/>
                </a:lnTo>
                <a:lnTo>
                  <a:pt x="13357" y="1874"/>
                </a:lnTo>
                <a:lnTo>
                  <a:pt x="13286" y="1572"/>
                </a:lnTo>
                <a:lnTo>
                  <a:pt x="13180" y="1271"/>
                </a:lnTo>
                <a:lnTo>
                  <a:pt x="13038" y="983"/>
                </a:lnTo>
                <a:lnTo>
                  <a:pt x="12949" y="865"/>
                </a:lnTo>
                <a:lnTo>
                  <a:pt x="12807" y="733"/>
                </a:lnTo>
                <a:lnTo>
                  <a:pt x="12665" y="616"/>
                </a:lnTo>
                <a:lnTo>
                  <a:pt x="12505" y="511"/>
                </a:lnTo>
                <a:lnTo>
                  <a:pt x="12327" y="406"/>
                </a:lnTo>
                <a:lnTo>
                  <a:pt x="12132" y="314"/>
                </a:lnTo>
                <a:lnTo>
                  <a:pt x="11883" y="235"/>
                </a:lnTo>
                <a:lnTo>
                  <a:pt x="11652" y="183"/>
                </a:lnTo>
                <a:lnTo>
                  <a:pt x="11368" y="104"/>
                </a:lnTo>
                <a:lnTo>
                  <a:pt x="11101" y="78"/>
                </a:lnTo>
                <a:lnTo>
                  <a:pt x="10800" y="52"/>
                </a:lnTo>
                <a:lnTo>
                  <a:pt x="10444" y="52"/>
                </a:lnTo>
                <a:lnTo>
                  <a:pt x="10142" y="52"/>
                </a:lnTo>
                <a:lnTo>
                  <a:pt x="9840" y="78"/>
                </a:lnTo>
                <a:lnTo>
                  <a:pt x="9574" y="104"/>
                </a:lnTo>
                <a:lnTo>
                  <a:pt x="9325" y="157"/>
                </a:lnTo>
                <a:lnTo>
                  <a:pt x="9094" y="209"/>
                </a:lnTo>
                <a:lnTo>
                  <a:pt x="8846" y="262"/>
                </a:lnTo>
                <a:lnTo>
                  <a:pt x="8650" y="340"/>
                </a:lnTo>
                <a:lnTo>
                  <a:pt x="8437" y="432"/>
                </a:lnTo>
                <a:lnTo>
                  <a:pt x="8277" y="511"/>
                </a:lnTo>
                <a:lnTo>
                  <a:pt x="8100" y="616"/>
                </a:lnTo>
                <a:lnTo>
                  <a:pt x="7957" y="707"/>
                </a:lnTo>
                <a:lnTo>
                  <a:pt x="7833" y="838"/>
                </a:lnTo>
                <a:lnTo>
                  <a:pt x="7620" y="1061"/>
                </a:lnTo>
                <a:lnTo>
                  <a:pt x="7442" y="1336"/>
                </a:lnTo>
                <a:lnTo>
                  <a:pt x="7353" y="1599"/>
                </a:lnTo>
                <a:lnTo>
                  <a:pt x="7318" y="1900"/>
                </a:lnTo>
                <a:lnTo>
                  <a:pt x="7318" y="2175"/>
                </a:lnTo>
                <a:lnTo>
                  <a:pt x="7353" y="2450"/>
                </a:lnTo>
                <a:lnTo>
                  <a:pt x="7442" y="2726"/>
                </a:lnTo>
                <a:lnTo>
                  <a:pt x="7620" y="2975"/>
                </a:lnTo>
                <a:lnTo>
                  <a:pt x="7833" y="3198"/>
                </a:lnTo>
                <a:lnTo>
                  <a:pt x="8064" y="3433"/>
                </a:lnTo>
                <a:lnTo>
                  <a:pt x="8295" y="3630"/>
                </a:lnTo>
                <a:lnTo>
                  <a:pt x="8508" y="3853"/>
                </a:lnTo>
                <a:lnTo>
                  <a:pt x="8686" y="4089"/>
                </a:lnTo>
                <a:lnTo>
                  <a:pt x="8775" y="4312"/>
                </a:lnTo>
                <a:lnTo>
                  <a:pt x="8846" y="4561"/>
                </a:lnTo>
                <a:lnTo>
                  <a:pt x="8846" y="4810"/>
                </a:lnTo>
                <a:lnTo>
                  <a:pt x="8810" y="5059"/>
                </a:lnTo>
                <a:lnTo>
                  <a:pt x="8721" y="5295"/>
                </a:lnTo>
                <a:lnTo>
                  <a:pt x="8579" y="5544"/>
                </a:lnTo>
                <a:lnTo>
                  <a:pt x="8366" y="5766"/>
                </a:lnTo>
                <a:lnTo>
                  <a:pt x="8135" y="5976"/>
                </a:lnTo>
                <a:lnTo>
                  <a:pt x="7833" y="6199"/>
                </a:lnTo>
                <a:lnTo>
                  <a:pt x="7478" y="6369"/>
                </a:lnTo>
                <a:lnTo>
                  <a:pt x="7069" y="6527"/>
                </a:lnTo>
                <a:lnTo>
                  <a:pt x="6590" y="6671"/>
                </a:lnTo>
                <a:lnTo>
                  <a:pt x="6092" y="6802"/>
                </a:lnTo>
                <a:lnTo>
                  <a:pt x="5684" y="6802"/>
                </a:lnTo>
                <a:lnTo>
                  <a:pt x="5133" y="6802"/>
                </a:lnTo>
                <a:lnTo>
                  <a:pt x="4547" y="6802"/>
                </a:lnTo>
                <a:lnTo>
                  <a:pt x="3872" y="6802"/>
                </a:lnTo>
                <a:lnTo>
                  <a:pt x="3144" y="6802"/>
                </a:lnTo>
                <a:lnTo>
                  <a:pt x="2362" y="6802"/>
                </a:lnTo>
                <a:lnTo>
                  <a:pt x="1545" y="6802"/>
                </a:lnTo>
                <a:lnTo>
                  <a:pt x="692" y="6802"/>
                </a:lnTo>
                <a:lnTo>
                  <a:pt x="586" y="7234"/>
                </a:lnTo>
                <a:lnTo>
                  <a:pt x="461" y="7837"/>
                </a:lnTo>
                <a:lnTo>
                  <a:pt x="355" y="8493"/>
                </a:lnTo>
                <a:lnTo>
                  <a:pt x="248" y="9187"/>
                </a:lnTo>
                <a:lnTo>
                  <a:pt x="142" y="9869"/>
                </a:lnTo>
                <a:lnTo>
                  <a:pt x="106" y="10498"/>
                </a:lnTo>
                <a:lnTo>
                  <a:pt x="106" y="10983"/>
                </a:lnTo>
                <a:lnTo>
                  <a:pt x="106" y="11311"/>
                </a:lnTo>
                <a:lnTo>
                  <a:pt x="213" y="11481"/>
                </a:lnTo>
                <a:lnTo>
                  <a:pt x="319" y="11651"/>
                </a:lnTo>
                <a:lnTo>
                  <a:pt x="497" y="11783"/>
                </a:lnTo>
                <a:lnTo>
                  <a:pt x="692" y="11914"/>
                </a:lnTo>
                <a:lnTo>
                  <a:pt x="941" y="12032"/>
                </a:lnTo>
                <a:lnTo>
                  <a:pt x="1207" y="12110"/>
                </a:lnTo>
                <a:lnTo>
                  <a:pt x="1509" y="12189"/>
                </a:lnTo>
                <a:lnTo>
                  <a:pt x="1794" y="12241"/>
                </a:lnTo>
                <a:lnTo>
                  <a:pt x="2131" y="12267"/>
                </a:lnTo>
                <a:lnTo>
                  <a:pt x="2433" y="12281"/>
                </a:lnTo>
                <a:lnTo>
                  <a:pt x="2735" y="12267"/>
                </a:lnTo>
                <a:lnTo>
                  <a:pt x="3055" y="12241"/>
                </a:lnTo>
                <a:lnTo>
                  <a:pt x="3357" y="12189"/>
                </a:lnTo>
                <a:lnTo>
                  <a:pt x="3623" y="12084"/>
                </a:lnTo>
                <a:lnTo>
                  <a:pt x="3872" y="11979"/>
                </a:lnTo>
                <a:lnTo>
                  <a:pt x="4103" y="11861"/>
                </a:lnTo>
                <a:lnTo>
                  <a:pt x="4316" y="11704"/>
                </a:lnTo>
                <a:lnTo>
                  <a:pt x="4582" y="11612"/>
                </a:lnTo>
                <a:lnTo>
                  <a:pt x="4849" y="11533"/>
                </a:lnTo>
                <a:lnTo>
                  <a:pt x="5169" y="11507"/>
                </a:lnTo>
                <a:lnTo>
                  <a:pt x="5506" y="11481"/>
                </a:lnTo>
                <a:lnTo>
                  <a:pt x="5808" y="11507"/>
                </a:lnTo>
                <a:lnTo>
                  <a:pt x="6146" y="11560"/>
                </a:lnTo>
                <a:lnTo>
                  <a:pt x="6501" y="11651"/>
                </a:lnTo>
                <a:lnTo>
                  <a:pt x="6803" y="11783"/>
                </a:lnTo>
                <a:lnTo>
                  <a:pt x="7105" y="11940"/>
                </a:lnTo>
                <a:lnTo>
                  <a:pt x="7353" y="12110"/>
                </a:lnTo>
                <a:lnTo>
                  <a:pt x="7584" y="12333"/>
                </a:lnTo>
                <a:lnTo>
                  <a:pt x="7798" y="12595"/>
                </a:lnTo>
                <a:lnTo>
                  <a:pt x="7922" y="12870"/>
                </a:lnTo>
                <a:lnTo>
                  <a:pt x="8028" y="13198"/>
                </a:lnTo>
                <a:lnTo>
                  <a:pt x="8064" y="13526"/>
                </a:lnTo>
                <a:lnTo>
                  <a:pt x="8028" y="13775"/>
                </a:lnTo>
                <a:lnTo>
                  <a:pt x="7922" y="13998"/>
                </a:lnTo>
                <a:lnTo>
                  <a:pt x="7798" y="14220"/>
                </a:lnTo>
                <a:lnTo>
                  <a:pt x="7584" y="14404"/>
                </a:lnTo>
                <a:lnTo>
                  <a:pt x="7353" y="14574"/>
                </a:lnTo>
                <a:lnTo>
                  <a:pt x="7105" y="14732"/>
                </a:lnTo>
                <a:lnTo>
                  <a:pt x="6803" y="14850"/>
                </a:lnTo>
                <a:lnTo>
                  <a:pt x="6501" y="14954"/>
                </a:lnTo>
                <a:lnTo>
                  <a:pt x="6146" y="15033"/>
                </a:lnTo>
                <a:lnTo>
                  <a:pt x="5808" y="15085"/>
                </a:lnTo>
                <a:lnTo>
                  <a:pt x="5506" y="15085"/>
                </a:lnTo>
                <a:lnTo>
                  <a:pt x="5169" y="15059"/>
                </a:lnTo>
                <a:lnTo>
                  <a:pt x="4849" y="15007"/>
                </a:lnTo>
                <a:lnTo>
                  <a:pt x="4582" y="14902"/>
                </a:lnTo>
                <a:lnTo>
                  <a:pt x="4316" y="14784"/>
                </a:lnTo>
                <a:lnTo>
                  <a:pt x="4103" y="14600"/>
                </a:lnTo>
                <a:lnTo>
                  <a:pt x="3907" y="14430"/>
                </a:lnTo>
                <a:lnTo>
                  <a:pt x="3659" y="14299"/>
                </a:lnTo>
                <a:lnTo>
                  <a:pt x="3428" y="14194"/>
                </a:lnTo>
                <a:lnTo>
                  <a:pt x="3179" y="14129"/>
                </a:lnTo>
                <a:lnTo>
                  <a:pt x="2913" y="14102"/>
                </a:lnTo>
                <a:lnTo>
                  <a:pt x="2646" y="14102"/>
                </a:lnTo>
                <a:lnTo>
                  <a:pt x="2362" y="14129"/>
                </a:lnTo>
                <a:lnTo>
                  <a:pt x="2096" y="14168"/>
                </a:lnTo>
                <a:lnTo>
                  <a:pt x="1811" y="14273"/>
                </a:lnTo>
                <a:lnTo>
                  <a:pt x="1545" y="14378"/>
                </a:lnTo>
                <a:lnTo>
                  <a:pt x="1314" y="14496"/>
                </a:lnTo>
                <a:lnTo>
                  <a:pt x="1065" y="14653"/>
                </a:lnTo>
                <a:lnTo>
                  <a:pt x="870" y="14797"/>
                </a:lnTo>
                <a:lnTo>
                  <a:pt x="657" y="14981"/>
                </a:lnTo>
                <a:lnTo>
                  <a:pt x="497" y="15177"/>
                </a:lnTo>
                <a:lnTo>
                  <a:pt x="390" y="15413"/>
                </a:lnTo>
                <a:lnTo>
                  <a:pt x="284" y="15636"/>
                </a:lnTo>
                <a:lnTo>
                  <a:pt x="248" y="15911"/>
                </a:lnTo>
                <a:lnTo>
                  <a:pt x="284" y="16239"/>
                </a:lnTo>
                <a:lnTo>
                  <a:pt x="319" y="16566"/>
                </a:lnTo>
                <a:lnTo>
                  <a:pt x="497" y="17340"/>
                </a:lnTo>
                <a:lnTo>
                  <a:pt x="692" y="18152"/>
                </a:lnTo>
                <a:lnTo>
                  <a:pt x="799" y="18559"/>
                </a:lnTo>
                <a:lnTo>
                  <a:pt x="905" y="18978"/>
                </a:lnTo>
                <a:lnTo>
                  <a:pt x="959" y="19384"/>
                </a:lnTo>
                <a:lnTo>
                  <a:pt x="994" y="19791"/>
                </a:lnTo>
                <a:lnTo>
                  <a:pt x="994" y="20132"/>
                </a:lnTo>
                <a:lnTo>
                  <a:pt x="959" y="20485"/>
                </a:lnTo>
                <a:lnTo>
                  <a:pt x="941" y="20669"/>
                </a:lnTo>
                <a:lnTo>
                  <a:pt x="870" y="20813"/>
                </a:lnTo>
                <a:lnTo>
                  <a:pt x="799" y="20970"/>
                </a:lnTo>
                <a:lnTo>
                  <a:pt x="692" y="21088"/>
                </a:lnTo>
                <a:lnTo>
                  <a:pt x="1474" y="20997"/>
                </a:lnTo>
                <a:lnTo>
                  <a:pt x="2291" y="20866"/>
                </a:lnTo>
                <a:lnTo>
                  <a:pt x="3108" y="20787"/>
                </a:lnTo>
                <a:lnTo>
                  <a:pt x="3907" y="20721"/>
                </a:lnTo>
                <a:lnTo>
                  <a:pt x="4653" y="20695"/>
                </a:lnTo>
                <a:lnTo>
                  <a:pt x="5364" y="20695"/>
                </a:lnTo>
                <a:lnTo>
                  <a:pt x="5701" y="20721"/>
                </a:lnTo>
                <a:lnTo>
                  <a:pt x="6057" y="20761"/>
                </a:lnTo>
                <a:lnTo>
                  <a:pt x="6323" y="20813"/>
                </a:lnTo>
                <a:lnTo>
                  <a:pt x="6625" y="20892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8" name="Puzzle2"/>
          <p:cNvSpPr>
            <a:spLocks noEditPoints="1" noChangeArrowheads="1"/>
          </p:cNvSpPr>
          <p:nvPr/>
        </p:nvSpPr>
        <p:spPr bwMode="auto">
          <a:xfrm>
            <a:off x="4348895" y="1487656"/>
            <a:ext cx="1615707" cy="1112935"/>
          </a:xfrm>
          <a:custGeom>
            <a:avLst/>
            <a:gdLst>
              <a:gd name="T0" fmla="*/ 11 w 21600"/>
              <a:gd name="T1" fmla="*/ 13386 h 21600"/>
              <a:gd name="T2" fmla="*/ 4202 w 21600"/>
              <a:gd name="T3" fmla="*/ 21161 h 21600"/>
              <a:gd name="T4" fmla="*/ 10400 w 21600"/>
              <a:gd name="T5" fmla="*/ 13909 h 21600"/>
              <a:gd name="T6" fmla="*/ 16821 w 21600"/>
              <a:gd name="T7" fmla="*/ 21190 h 21600"/>
              <a:gd name="T8" fmla="*/ 21600 w 21600"/>
              <a:gd name="T9" fmla="*/ 15083 h 21600"/>
              <a:gd name="T10" fmla="*/ 16889 w 21600"/>
              <a:gd name="T11" fmla="*/ 5739 h 21600"/>
              <a:gd name="T12" fmla="*/ 10800 w 21600"/>
              <a:gd name="T13" fmla="*/ 28 h 21600"/>
              <a:gd name="T14" fmla="*/ 4202 w 21600"/>
              <a:gd name="T15" fmla="*/ 5894 h 21600"/>
              <a:gd name="T16" fmla="*/ 5388 w 21600"/>
              <a:gd name="T17" fmla="*/ 6742 h 21600"/>
              <a:gd name="T18" fmla="*/ 16177 w 21600"/>
              <a:gd name="T19" fmla="*/ 20441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4247" y="12354"/>
                </a:moveTo>
                <a:lnTo>
                  <a:pt x="4134" y="12468"/>
                </a:lnTo>
                <a:lnTo>
                  <a:pt x="4010" y="12581"/>
                </a:lnTo>
                <a:lnTo>
                  <a:pt x="3897" y="12637"/>
                </a:lnTo>
                <a:lnTo>
                  <a:pt x="3773" y="12694"/>
                </a:lnTo>
                <a:lnTo>
                  <a:pt x="3637" y="12694"/>
                </a:lnTo>
                <a:lnTo>
                  <a:pt x="3524" y="12694"/>
                </a:lnTo>
                <a:lnTo>
                  <a:pt x="3400" y="12665"/>
                </a:lnTo>
                <a:lnTo>
                  <a:pt x="3287" y="12609"/>
                </a:lnTo>
                <a:lnTo>
                  <a:pt x="3027" y="12496"/>
                </a:lnTo>
                <a:lnTo>
                  <a:pt x="2790" y="12340"/>
                </a:lnTo>
                <a:lnTo>
                  <a:pt x="2530" y="12142"/>
                </a:lnTo>
                <a:lnTo>
                  <a:pt x="2293" y="11987"/>
                </a:lnTo>
                <a:lnTo>
                  <a:pt x="2033" y="11817"/>
                </a:lnTo>
                <a:lnTo>
                  <a:pt x="1773" y="11676"/>
                </a:lnTo>
                <a:lnTo>
                  <a:pt x="1638" y="11662"/>
                </a:lnTo>
                <a:lnTo>
                  <a:pt x="1513" y="11634"/>
                </a:lnTo>
                <a:lnTo>
                  <a:pt x="1378" y="11634"/>
                </a:lnTo>
                <a:lnTo>
                  <a:pt x="1253" y="11634"/>
                </a:lnTo>
                <a:lnTo>
                  <a:pt x="1118" y="11662"/>
                </a:lnTo>
                <a:lnTo>
                  <a:pt x="971" y="11732"/>
                </a:lnTo>
                <a:lnTo>
                  <a:pt x="835" y="11817"/>
                </a:lnTo>
                <a:lnTo>
                  <a:pt x="711" y="11959"/>
                </a:lnTo>
                <a:lnTo>
                  <a:pt x="553" y="12086"/>
                </a:lnTo>
                <a:lnTo>
                  <a:pt x="429" y="12284"/>
                </a:lnTo>
                <a:lnTo>
                  <a:pt x="271" y="12524"/>
                </a:lnTo>
                <a:lnTo>
                  <a:pt x="146" y="12793"/>
                </a:lnTo>
                <a:lnTo>
                  <a:pt x="79" y="12962"/>
                </a:lnTo>
                <a:lnTo>
                  <a:pt x="33" y="13146"/>
                </a:lnTo>
                <a:lnTo>
                  <a:pt x="11" y="13386"/>
                </a:lnTo>
                <a:lnTo>
                  <a:pt x="11" y="13641"/>
                </a:lnTo>
                <a:lnTo>
                  <a:pt x="33" y="13881"/>
                </a:lnTo>
                <a:lnTo>
                  <a:pt x="101" y="14150"/>
                </a:lnTo>
                <a:lnTo>
                  <a:pt x="192" y="14404"/>
                </a:lnTo>
                <a:lnTo>
                  <a:pt x="293" y="14645"/>
                </a:lnTo>
                <a:lnTo>
                  <a:pt x="451" y="14857"/>
                </a:lnTo>
                <a:lnTo>
                  <a:pt x="621" y="15054"/>
                </a:lnTo>
                <a:lnTo>
                  <a:pt x="734" y="15125"/>
                </a:lnTo>
                <a:lnTo>
                  <a:pt x="835" y="15210"/>
                </a:lnTo>
                <a:lnTo>
                  <a:pt x="948" y="15267"/>
                </a:lnTo>
                <a:lnTo>
                  <a:pt x="1084" y="15323"/>
                </a:lnTo>
                <a:lnTo>
                  <a:pt x="1208" y="15351"/>
                </a:lnTo>
                <a:lnTo>
                  <a:pt x="1355" y="15380"/>
                </a:lnTo>
                <a:lnTo>
                  <a:pt x="1513" y="15380"/>
                </a:lnTo>
                <a:lnTo>
                  <a:pt x="1683" y="15380"/>
                </a:lnTo>
                <a:lnTo>
                  <a:pt x="1864" y="15351"/>
                </a:lnTo>
                <a:lnTo>
                  <a:pt x="2033" y="15323"/>
                </a:lnTo>
                <a:lnTo>
                  <a:pt x="2225" y="15238"/>
                </a:lnTo>
                <a:lnTo>
                  <a:pt x="2428" y="15153"/>
                </a:lnTo>
                <a:lnTo>
                  <a:pt x="2745" y="15026"/>
                </a:lnTo>
                <a:lnTo>
                  <a:pt x="3005" y="14913"/>
                </a:lnTo>
                <a:lnTo>
                  <a:pt x="3264" y="14828"/>
                </a:lnTo>
                <a:lnTo>
                  <a:pt x="3513" y="14800"/>
                </a:lnTo>
                <a:lnTo>
                  <a:pt x="3615" y="14828"/>
                </a:lnTo>
                <a:lnTo>
                  <a:pt x="3728" y="14857"/>
                </a:lnTo>
                <a:lnTo>
                  <a:pt x="3807" y="14913"/>
                </a:lnTo>
                <a:lnTo>
                  <a:pt x="3920" y="14998"/>
                </a:lnTo>
                <a:lnTo>
                  <a:pt x="4010" y="15097"/>
                </a:lnTo>
                <a:lnTo>
                  <a:pt x="4089" y="15238"/>
                </a:lnTo>
                <a:lnTo>
                  <a:pt x="4179" y="15408"/>
                </a:lnTo>
                <a:lnTo>
                  <a:pt x="4247" y="15620"/>
                </a:lnTo>
                <a:lnTo>
                  <a:pt x="4326" y="15860"/>
                </a:lnTo>
                <a:lnTo>
                  <a:pt x="4394" y="16129"/>
                </a:lnTo>
                <a:lnTo>
                  <a:pt x="4439" y="16440"/>
                </a:lnTo>
                <a:lnTo>
                  <a:pt x="4507" y="16737"/>
                </a:lnTo>
                <a:lnTo>
                  <a:pt x="4552" y="17090"/>
                </a:lnTo>
                <a:lnTo>
                  <a:pt x="4575" y="17443"/>
                </a:lnTo>
                <a:lnTo>
                  <a:pt x="4586" y="17825"/>
                </a:lnTo>
                <a:lnTo>
                  <a:pt x="4586" y="18193"/>
                </a:lnTo>
                <a:lnTo>
                  <a:pt x="4586" y="18574"/>
                </a:lnTo>
                <a:lnTo>
                  <a:pt x="4586" y="18984"/>
                </a:lnTo>
                <a:lnTo>
                  <a:pt x="4552" y="19366"/>
                </a:lnTo>
                <a:lnTo>
                  <a:pt x="4507" y="19748"/>
                </a:lnTo>
                <a:lnTo>
                  <a:pt x="4462" y="20129"/>
                </a:lnTo>
                <a:lnTo>
                  <a:pt x="4371" y="20483"/>
                </a:lnTo>
                <a:lnTo>
                  <a:pt x="4292" y="20836"/>
                </a:lnTo>
                <a:lnTo>
                  <a:pt x="4202" y="21161"/>
                </a:lnTo>
                <a:lnTo>
                  <a:pt x="4744" y="21161"/>
                </a:lnTo>
                <a:lnTo>
                  <a:pt x="5264" y="21161"/>
                </a:lnTo>
                <a:lnTo>
                  <a:pt x="5784" y="21161"/>
                </a:lnTo>
                <a:lnTo>
                  <a:pt x="6235" y="21161"/>
                </a:lnTo>
                <a:lnTo>
                  <a:pt x="6676" y="21161"/>
                </a:lnTo>
                <a:lnTo>
                  <a:pt x="7060" y="21161"/>
                </a:lnTo>
                <a:lnTo>
                  <a:pt x="7410" y="21161"/>
                </a:lnTo>
                <a:lnTo>
                  <a:pt x="7670" y="21161"/>
                </a:lnTo>
                <a:lnTo>
                  <a:pt x="8020" y="21020"/>
                </a:lnTo>
                <a:lnTo>
                  <a:pt x="8303" y="20893"/>
                </a:lnTo>
                <a:lnTo>
                  <a:pt x="8563" y="20695"/>
                </a:lnTo>
                <a:lnTo>
                  <a:pt x="8800" y="20511"/>
                </a:lnTo>
                <a:lnTo>
                  <a:pt x="8969" y="20285"/>
                </a:lnTo>
                <a:lnTo>
                  <a:pt x="9150" y="20045"/>
                </a:lnTo>
                <a:lnTo>
                  <a:pt x="9252" y="19804"/>
                </a:lnTo>
                <a:lnTo>
                  <a:pt x="9342" y="19550"/>
                </a:lnTo>
                <a:lnTo>
                  <a:pt x="9410" y="19281"/>
                </a:lnTo>
                <a:lnTo>
                  <a:pt x="9433" y="19013"/>
                </a:lnTo>
                <a:lnTo>
                  <a:pt x="9433" y="18744"/>
                </a:lnTo>
                <a:lnTo>
                  <a:pt x="9387" y="18504"/>
                </a:lnTo>
                <a:lnTo>
                  <a:pt x="9320" y="18221"/>
                </a:lnTo>
                <a:lnTo>
                  <a:pt x="9207" y="17981"/>
                </a:lnTo>
                <a:lnTo>
                  <a:pt x="9105" y="17740"/>
                </a:lnTo>
                <a:lnTo>
                  <a:pt x="8924" y="17514"/>
                </a:lnTo>
                <a:lnTo>
                  <a:pt x="8777" y="17274"/>
                </a:lnTo>
                <a:lnTo>
                  <a:pt x="8642" y="17034"/>
                </a:lnTo>
                <a:lnTo>
                  <a:pt x="8563" y="16765"/>
                </a:lnTo>
                <a:lnTo>
                  <a:pt x="8472" y="16468"/>
                </a:lnTo>
                <a:lnTo>
                  <a:pt x="8450" y="16157"/>
                </a:lnTo>
                <a:lnTo>
                  <a:pt x="8450" y="15860"/>
                </a:lnTo>
                <a:lnTo>
                  <a:pt x="8472" y="15563"/>
                </a:lnTo>
                <a:lnTo>
                  <a:pt x="8540" y="15267"/>
                </a:lnTo>
                <a:lnTo>
                  <a:pt x="8642" y="14998"/>
                </a:lnTo>
                <a:lnTo>
                  <a:pt x="8777" y="14729"/>
                </a:lnTo>
                <a:lnTo>
                  <a:pt x="8868" y="14616"/>
                </a:lnTo>
                <a:lnTo>
                  <a:pt x="8969" y="14475"/>
                </a:lnTo>
                <a:lnTo>
                  <a:pt x="9060" y="14376"/>
                </a:lnTo>
                <a:lnTo>
                  <a:pt x="9184" y="14291"/>
                </a:lnTo>
                <a:lnTo>
                  <a:pt x="9297" y="14206"/>
                </a:lnTo>
                <a:lnTo>
                  <a:pt x="9433" y="14121"/>
                </a:lnTo>
                <a:lnTo>
                  <a:pt x="9579" y="14051"/>
                </a:lnTo>
                <a:lnTo>
                  <a:pt x="9726" y="13994"/>
                </a:lnTo>
                <a:lnTo>
                  <a:pt x="9884" y="13938"/>
                </a:lnTo>
                <a:lnTo>
                  <a:pt x="10054" y="13909"/>
                </a:lnTo>
                <a:lnTo>
                  <a:pt x="10257" y="13881"/>
                </a:lnTo>
                <a:lnTo>
                  <a:pt x="10449" y="13881"/>
                </a:lnTo>
                <a:lnTo>
                  <a:pt x="10664" y="13881"/>
                </a:lnTo>
                <a:lnTo>
                  <a:pt x="10856" y="13909"/>
                </a:lnTo>
                <a:lnTo>
                  <a:pt x="11037" y="13966"/>
                </a:lnTo>
                <a:lnTo>
                  <a:pt x="11206" y="14023"/>
                </a:lnTo>
                <a:lnTo>
                  <a:pt x="11353" y="14093"/>
                </a:lnTo>
                <a:lnTo>
                  <a:pt x="11511" y="14178"/>
                </a:lnTo>
                <a:lnTo>
                  <a:pt x="11635" y="14263"/>
                </a:lnTo>
                <a:lnTo>
                  <a:pt x="11748" y="14376"/>
                </a:lnTo>
                <a:lnTo>
                  <a:pt x="11861" y="14475"/>
                </a:lnTo>
                <a:lnTo>
                  <a:pt x="11941" y="14616"/>
                </a:lnTo>
                <a:lnTo>
                  <a:pt x="12031" y="14758"/>
                </a:lnTo>
                <a:lnTo>
                  <a:pt x="12099" y="14885"/>
                </a:lnTo>
                <a:lnTo>
                  <a:pt x="12200" y="15210"/>
                </a:lnTo>
                <a:lnTo>
                  <a:pt x="12268" y="15507"/>
                </a:lnTo>
                <a:lnTo>
                  <a:pt x="12291" y="15832"/>
                </a:lnTo>
                <a:lnTo>
                  <a:pt x="12291" y="16157"/>
                </a:lnTo>
                <a:lnTo>
                  <a:pt x="12246" y="16482"/>
                </a:lnTo>
                <a:lnTo>
                  <a:pt x="12178" y="16807"/>
                </a:lnTo>
                <a:lnTo>
                  <a:pt x="12099" y="17090"/>
                </a:lnTo>
                <a:lnTo>
                  <a:pt x="12008" y="17330"/>
                </a:lnTo>
                <a:lnTo>
                  <a:pt x="11884" y="17542"/>
                </a:lnTo>
                <a:lnTo>
                  <a:pt x="11748" y="17712"/>
                </a:lnTo>
                <a:lnTo>
                  <a:pt x="11613" y="17839"/>
                </a:lnTo>
                <a:lnTo>
                  <a:pt x="11489" y="18037"/>
                </a:lnTo>
                <a:lnTo>
                  <a:pt x="11398" y="18221"/>
                </a:lnTo>
                <a:lnTo>
                  <a:pt x="11319" y="18447"/>
                </a:lnTo>
                <a:lnTo>
                  <a:pt x="11251" y="18659"/>
                </a:lnTo>
                <a:lnTo>
                  <a:pt x="11206" y="18900"/>
                </a:lnTo>
                <a:lnTo>
                  <a:pt x="11184" y="19154"/>
                </a:lnTo>
                <a:lnTo>
                  <a:pt x="11184" y="19423"/>
                </a:lnTo>
                <a:lnTo>
                  <a:pt x="11229" y="19663"/>
                </a:lnTo>
                <a:lnTo>
                  <a:pt x="11297" y="19903"/>
                </a:lnTo>
                <a:lnTo>
                  <a:pt x="11376" y="20158"/>
                </a:lnTo>
                <a:lnTo>
                  <a:pt x="11511" y="20398"/>
                </a:lnTo>
                <a:lnTo>
                  <a:pt x="11681" y="20610"/>
                </a:lnTo>
                <a:lnTo>
                  <a:pt x="11884" y="20808"/>
                </a:lnTo>
                <a:lnTo>
                  <a:pt x="12121" y="20992"/>
                </a:lnTo>
                <a:lnTo>
                  <a:pt x="12404" y="21161"/>
                </a:lnTo>
                <a:lnTo>
                  <a:pt x="12528" y="21190"/>
                </a:lnTo>
                <a:lnTo>
                  <a:pt x="12856" y="21274"/>
                </a:lnTo>
                <a:lnTo>
                  <a:pt x="13330" y="21373"/>
                </a:lnTo>
                <a:lnTo>
                  <a:pt x="13963" y="21486"/>
                </a:lnTo>
                <a:lnTo>
                  <a:pt x="14313" y="21543"/>
                </a:lnTo>
                <a:lnTo>
                  <a:pt x="14652" y="21571"/>
                </a:lnTo>
                <a:lnTo>
                  <a:pt x="15025" y="21600"/>
                </a:lnTo>
                <a:lnTo>
                  <a:pt x="15409" y="21600"/>
                </a:lnTo>
                <a:lnTo>
                  <a:pt x="15782" y="21600"/>
                </a:lnTo>
                <a:lnTo>
                  <a:pt x="16177" y="21571"/>
                </a:lnTo>
                <a:lnTo>
                  <a:pt x="16516" y="21486"/>
                </a:lnTo>
                <a:lnTo>
                  <a:pt x="16889" y="21402"/>
                </a:lnTo>
                <a:lnTo>
                  <a:pt x="16821" y="21190"/>
                </a:lnTo>
                <a:lnTo>
                  <a:pt x="16776" y="20935"/>
                </a:lnTo>
                <a:lnTo>
                  <a:pt x="16742" y="20667"/>
                </a:lnTo>
                <a:lnTo>
                  <a:pt x="16719" y="20370"/>
                </a:lnTo>
                <a:lnTo>
                  <a:pt x="16697" y="19719"/>
                </a:lnTo>
                <a:lnTo>
                  <a:pt x="16697" y="19013"/>
                </a:lnTo>
                <a:lnTo>
                  <a:pt x="16719" y="18306"/>
                </a:lnTo>
                <a:lnTo>
                  <a:pt x="16753" y="17599"/>
                </a:lnTo>
                <a:lnTo>
                  <a:pt x="16821" y="16949"/>
                </a:lnTo>
                <a:lnTo>
                  <a:pt x="16889" y="16383"/>
                </a:lnTo>
                <a:lnTo>
                  <a:pt x="16934" y="16129"/>
                </a:lnTo>
                <a:lnTo>
                  <a:pt x="17002" y="15945"/>
                </a:lnTo>
                <a:lnTo>
                  <a:pt x="17081" y="15790"/>
                </a:lnTo>
                <a:lnTo>
                  <a:pt x="17194" y="15648"/>
                </a:lnTo>
                <a:lnTo>
                  <a:pt x="17318" y="15563"/>
                </a:lnTo>
                <a:lnTo>
                  <a:pt x="17453" y="15507"/>
                </a:lnTo>
                <a:lnTo>
                  <a:pt x="17600" y="15450"/>
                </a:lnTo>
                <a:lnTo>
                  <a:pt x="17758" y="15450"/>
                </a:lnTo>
                <a:lnTo>
                  <a:pt x="17905" y="15479"/>
                </a:lnTo>
                <a:lnTo>
                  <a:pt x="18064" y="15535"/>
                </a:lnTo>
                <a:lnTo>
                  <a:pt x="18233" y="15620"/>
                </a:lnTo>
                <a:lnTo>
                  <a:pt x="18380" y="15733"/>
                </a:lnTo>
                <a:lnTo>
                  <a:pt x="18561" y="15832"/>
                </a:lnTo>
                <a:lnTo>
                  <a:pt x="18707" y="15973"/>
                </a:lnTo>
                <a:lnTo>
                  <a:pt x="18866" y="16129"/>
                </a:lnTo>
                <a:lnTo>
                  <a:pt x="18990" y="16327"/>
                </a:lnTo>
                <a:lnTo>
                  <a:pt x="19125" y="16482"/>
                </a:lnTo>
                <a:lnTo>
                  <a:pt x="19295" y="16624"/>
                </a:lnTo>
                <a:lnTo>
                  <a:pt x="19464" y="16737"/>
                </a:lnTo>
                <a:lnTo>
                  <a:pt x="19668" y="16807"/>
                </a:lnTo>
                <a:lnTo>
                  <a:pt x="19860" y="16836"/>
                </a:lnTo>
                <a:lnTo>
                  <a:pt x="20052" y="16864"/>
                </a:lnTo>
                <a:lnTo>
                  <a:pt x="20266" y="16836"/>
                </a:lnTo>
                <a:lnTo>
                  <a:pt x="20470" y="16793"/>
                </a:lnTo>
                <a:lnTo>
                  <a:pt x="20662" y="16708"/>
                </a:lnTo>
                <a:lnTo>
                  <a:pt x="20854" y="16567"/>
                </a:lnTo>
                <a:lnTo>
                  <a:pt x="21035" y="16412"/>
                </a:lnTo>
                <a:lnTo>
                  <a:pt x="21182" y="16214"/>
                </a:lnTo>
                <a:lnTo>
                  <a:pt x="21340" y="16002"/>
                </a:lnTo>
                <a:lnTo>
                  <a:pt x="21441" y="15733"/>
                </a:lnTo>
                <a:lnTo>
                  <a:pt x="21532" y="15436"/>
                </a:lnTo>
                <a:lnTo>
                  <a:pt x="21600" y="15083"/>
                </a:lnTo>
                <a:lnTo>
                  <a:pt x="21600" y="14885"/>
                </a:lnTo>
                <a:lnTo>
                  <a:pt x="21600" y="14729"/>
                </a:lnTo>
                <a:lnTo>
                  <a:pt x="21600" y="14531"/>
                </a:lnTo>
                <a:lnTo>
                  <a:pt x="21577" y="14376"/>
                </a:lnTo>
                <a:lnTo>
                  <a:pt x="21532" y="14206"/>
                </a:lnTo>
                <a:lnTo>
                  <a:pt x="21487" y="14051"/>
                </a:lnTo>
                <a:lnTo>
                  <a:pt x="21419" y="13909"/>
                </a:lnTo>
                <a:lnTo>
                  <a:pt x="21351" y="13768"/>
                </a:lnTo>
                <a:lnTo>
                  <a:pt x="21204" y="13500"/>
                </a:lnTo>
                <a:lnTo>
                  <a:pt x="21035" y="13287"/>
                </a:lnTo>
                <a:lnTo>
                  <a:pt x="20809" y="13090"/>
                </a:lnTo>
                <a:lnTo>
                  <a:pt x="20594" y="12962"/>
                </a:lnTo>
                <a:lnTo>
                  <a:pt x="20357" y="12821"/>
                </a:lnTo>
                <a:lnTo>
                  <a:pt x="20120" y="12764"/>
                </a:lnTo>
                <a:lnTo>
                  <a:pt x="19882" y="12708"/>
                </a:lnTo>
                <a:lnTo>
                  <a:pt x="19645" y="12736"/>
                </a:lnTo>
                <a:lnTo>
                  <a:pt x="19430" y="12793"/>
                </a:lnTo>
                <a:lnTo>
                  <a:pt x="19227" y="12906"/>
                </a:lnTo>
                <a:lnTo>
                  <a:pt x="19148" y="12962"/>
                </a:lnTo>
                <a:lnTo>
                  <a:pt x="19058" y="13047"/>
                </a:lnTo>
                <a:lnTo>
                  <a:pt x="18990" y="13146"/>
                </a:lnTo>
                <a:lnTo>
                  <a:pt x="18911" y="13259"/>
                </a:lnTo>
                <a:lnTo>
                  <a:pt x="18775" y="13471"/>
                </a:lnTo>
                <a:lnTo>
                  <a:pt x="18628" y="13641"/>
                </a:lnTo>
                <a:lnTo>
                  <a:pt x="18470" y="13740"/>
                </a:lnTo>
                <a:lnTo>
                  <a:pt x="18301" y="13825"/>
                </a:lnTo>
                <a:lnTo>
                  <a:pt x="18143" y="13853"/>
                </a:lnTo>
                <a:lnTo>
                  <a:pt x="17973" y="13881"/>
                </a:lnTo>
                <a:lnTo>
                  <a:pt x="17804" y="13853"/>
                </a:lnTo>
                <a:lnTo>
                  <a:pt x="17646" y="13796"/>
                </a:lnTo>
                <a:lnTo>
                  <a:pt x="17499" y="13726"/>
                </a:lnTo>
                <a:lnTo>
                  <a:pt x="17341" y="13641"/>
                </a:lnTo>
                <a:lnTo>
                  <a:pt x="17216" y="13528"/>
                </a:lnTo>
                <a:lnTo>
                  <a:pt x="17103" y="13386"/>
                </a:lnTo>
                <a:lnTo>
                  <a:pt x="17024" y="13259"/>
                </a:lnTo>
                <a:lnTo>
                  <a:pt x="16934" y="13118"/>
                </a:lnTo>
                <a:lnTo>
                  <a:pt x="16889" y="12991"/>
                </a:lnTo>
                <a:lnTo>
                  <a:pt x="16889" y="12849"/>
                </a:lnTo>
                <a:lnTo>
                  <a:pt x="16889" y="12383"/>
                </a:lnTo>
                <a:lnTo>
                  <a:pt x="16889" y="11662"/>
                </a:lnTo>
                <a:lnTo>
                  <a:pt x="16889" y="10701"/>
                </a:lnTo>
                <a:lnTo>
                  <a:pt x="16889" y="9640"/>
                </a:lnTo>
                <a:lnTo>
                  <a:pt x="16889" y="8566"/>
                </a:lnTo>
                <a:lnTo>
                  <a:pt x="16889" y="7478"/>
                </a:lnTo>
                <a:lnTo>
                  <a:pt x="16889" y="6502"/>
                </a:lnTo>
                <a:lnTo>
                  <a:pt x="16889" y="5739"/>
                </a:lnTo>
                <a:lnTo>
                  <a:pt x="16674" y="5894"/>
                </a:lnTo>
                <a:lnTo>
                  <a:pt x="16414" y="6036"/>
                </a:lnTo>
                <a:lnTo>
                  <a:pt x="16154" y="6177"/>
                </a:lnTo>
                <a:lnTo>
                  <a:pt x="15849" y="6248"/>
                </a:lnTo>
                <a:lnTo>
                  <a:pt x="15544" y="6304"/>
                </a:lnTo>
                <a:lnTo>
                  <a:pt x="15217" y="6332"/>
                </a:lnTo>
                <a:lnTo>
                  <a:pt x="14866" y="6361"/>
                </a:lnTo>
                <a:lnTo>
                  <a:pt x="14550" y="6361"/>
                </a:lnTo>
                <a:lnTo>
                  <a:pt x="14200" y="6332"/>
                </a:lnTo>
                <a:lnTo>
                  <a:pt x="13850" y="6276"/>
                </a:lnTo>
                <a:lnTo>
                  <a:pt x="13522" y="6219"/>
                </a:lnTo>
                <a:lnTo>
                  <a:pt x="13206" y="6149"/>
                </a:lnTo>
                <a:lnTo>
                  <a:pt x="12901" y="6064"/>
                </a:lnTo>
                <a:lnTo>
                  <a:pt x="12618" y="5951"/>
                </a:lnTo>
                <a:lnTo>
                  <a:pt x="12358" y="5838"/>
                </a:lnTo>
                <a:lnTo>
                  <a:pt x="12121" y="5739"/>
                </a:lnTo>
                <a:lnTo>
                  <a:pt x="11941" y="5626"/>
                </a:lnTo>
                <a:lnTo>
                  <a:pt x="11794" y="5513"/>
                </a:lnTo>
                <a:lnTo>
                  <a:pt x="11658" y="5414"/>
                </a:lnTo>
                <a:lnTo>
                  <a:pt x="11556" y="5301"/>
                </a:lnTo>
                <a:lnTo>
                  <a:pt x="11466" y="5187"/>
                </a:lnTo>
                <a:lnTo>
                  <a:pt x="11398" y="5089"/>
                </a:lnTo>
                <a:lnTo>
                  <a:pt x="11376" y="4947"/>
                </a:lnTo>
                <a:lnTo>
                  <a:pt x="11353" y="4834"/>
                </a:lnTo>
                <a:lnTo>
                  <a:pt x="11353" y="4707"/>
                </a:lnTo>
                <a:lnTo>
                  <a:pt x="11376" y="4565"/>
                </a:lnTo>
                <a:lnTo>
                  <a:pt x="11443" y="4410"/>
                </a:lnTo>
                <a:lnTo>
                  <a:pt x="11511" y="4240"/>
                </a:lnTo>
                <a:lnTo>
                  <a:pt x="11703" y="3887"/>
                </a:lnTo>
                <a:lnTo>
                  <a:pt x="11986" y="3505"/>
                </a:lnTo>
                <a:lnTo>
                  <a:pt x="12144" y="3265"/>
                </a:lnTo>
                <a:lnTo>
                  <a:pt x="12246" y="3025"/>
                </a:lnTo>
                <a:lnTo>
                  <a:pt x="12336" y="2756"/>
                </a:lnTo>
                <a:lnTo>
                  <a:pt x="12404" y="2445"/>
                </a:lnTo>
                <a:lnTo>
                  <a:pt x="12438" y="2176"/>
                </a:lnTo>
                <a:lnTo>
                  <a:pt x="12438" y="1880"/>
                </a:lnTo>
                <a:lnTo>
                  <a:pt x="12404" y="1583"/>
                </a:lnTo>
                <a:lnTo>
                  <a:pt x="12336" y="1314"/>
                </a:lnTo>
                <a:lnTo>
                  <a:pt x="12246" y="1046"/>
                </a:lnTo>
                <a:lnTo>
                  <a:pt x="12099" y="791"/>
                </a:lnTo>
                <a:lnTo>
                  <a:pt x="12008" y="692"/>
                </a:lnTo>
                <a:lnTo>
                  <a:pt x="11918" y="579"/>
                </a:lnTo>
                <a:lnTo>
                  <a:pt x="11816" y="466"/>
                </a:lnTo>
                <a:lnTo>
                  <a:pt x="11703" y="381"/>
                </a:lnTo>
                <a:lnTo>
                  <a:pt x="11579" y="310"/>
                </a:lnTo>
                <a:lnTo>
                  <a:pt x="11443" y="226"/>
                </a:lnTo>
                <a:lnTo>
                  <a:pt x="11297" y="169"/>
                </a:lnTo>
                <a:lnTo>
                  <a:pt x="11138" y="113"/>
                </a:lnTo>
                <a:lnTo>
                  <a:pt x="10969" y="56"/>
                </a:lnTo>
                <a:lnTo>
                  <a:pt x="10800" y="28"/>
                </a:lnTo>
                <a:lnTo>
                  <a:pt x="10619" y="28"/>
                </a:lnTo>
                <a:lnTo>
                  <a:pt x="10404" y="28"/>
                </a:lnTo>
                <a:lnTo>
                  <a:pt x="10257" y="28"/>
                </a:lnTo>
                <a:lnTo>
                  <a:pt x="10076" y="56"/>
                </a:lnTo>
                <a:lnTo>
                  <a:pt x="9952" y="84"/>
                </a:lnTo>
                <a:lnTo>
                  <a:pt x="9794" y="141"/>
                </a:lnTo>
                <a:lnTo>
                  <a:pt x="9692" y="226"/>
                </a:lnTo>
                <a:lnTo>
                  <a:pt x="9557" y="282"/>
                </a:lnTo>
                <a:lnTo>
                  <a:pt x="9455" y="381"/>
                </a:lnTo>
                <a:lnTo>
                  <a:pt x="9365" y="466"/>
                </a:lnTo>
                <a:lnTo>
                  <a:pt x="9274" y="579"/>
                </a:lnTo>
                <a:lnTo>
                  <a:pt x="9184" y="692"/>
                </a:lnTo>
                <a:lnTo>
                  <a:pt x="9128" y="791"/>
                </a:lnTo>
                <a:lnTo>
                  <a:pt x="9060" y="932"/>
                </a:lnTo>
                <a:lnTo>
                  <a:pt x="8969" y="1201"/>
                </a:lnTo>
                <a:lnTo>
                  <a:pt x="8913" y="1498"/>
                </a:lnTo>
                <a:lnTo>
                  <a:pt x="8890" y="1795"/>
                </a:lnTo>
                <a:lnTo>
                  <a:pt x="8890" y="2120"/>
                </a:lnTo>
                <a:lnTo>
                  <a:pt x="8913" y="2445"/>
                </a:lnTo>
                <a:lnTo>
                  <a:pt x="8969" y="2756"/>
                </a:lnTo>
                <a:lnTo>
                  <a:pt x="9060" y="3081"/>
                </a:lnTo>
                <a:lnTo>
                  <a:pt x="9173" y="3378"/>
                </a:lnTo>
                <a:lnTo>
                  <a:pt x="9297" y="3647"/>
                </a:lnTo>
                <a:lnTo>
                  <a:pt x="9466" y="3887"/>
                </a:lnTo>
                <a:lnTo>
                  <a:pt x="9579" y="4085"/>
                </a:lnTo>
                <a:lnTo>
                  <a:pt x="9670" y="4269"/>
                </a:lnTo>
                <a:lnTo>
                  <a:pt x="9726" y="4467"/>
                </a:lnTo>
                <a:lnTo>
                  <a:pt x="9771" y="4650"/>
                </a:lnTo>
                <a:lnTo>
                  <a:pt x="9771" y="4834"/>
                </a:lnTo>
                <a:lnTo>
                  <a:pt x="9749" y="5032"/>
                </a:lnTo>
                <a:lnTo>
                  <a:pt x="9715" y="5216"/>
                </a:lnTo>
                <a:lnTo>
                  <a:pt x="9625" y="5385"/>
                </a:lnTo>
                <a:lnTo>
                  <a:pt x="9534" y="5513"/>
                </a:lnTo>
                <a:lnTo>
                  <a:pt x="9410" y="5626"/>
                </a:lnTo>
                <a:lnTo>
                  <a:pt x="9229" y="5710"/>
                </a:lnTo>
                <a:lnTo>
                  <a:pt x="9060" y="5767"/>
                </a:lnTo>
                <a:lnTo>
                  <a:pt x="8845" y="5767"/>
                </a:lnTo>
                <a:lnTo>
                  <a:pt x="8585" y="5739"/>
                </a:lnTo>
                <a:lnTo>
                  <a:pt x="8325" y="5654"/>
                </a:lnTo>
                <a:lnTo>
                  <a:pt x="8020" y="5513"/>
                </a:lnTo>
                <a:lnTo>
                  <a:pt x="7840" y="5442"/>
                </a:lnTo>
                <a:lnTo>
                  <a:pt x="7648" y="5385"/>
                </a:lnTo>
                <a:lnTo>
                  <a:pt x="7433" y="5329"/>
                </a:lnTo>
                <a:lnTo>
                  <a:pt x="7241" y="5301"/>
                </a:lnTo>
                <a:lnTo>
                  <a:pt x="6755" y="5301"/>
                </a:lnTo>
                <a:lnTo>
                  <a:pt x="6281" y="5329"/>
                </a:lnTo>
                <a:lnTo>
                  <a:pt x="5784" y="5385"/>
                </a:lnTo>
                <a:lnTo>
                  <a:pt x="5264" y="5498"/>
                </a:lnTo>
                <a:lnTo>
                  <a:pt x="4744" y="5597"/>
                </a:lnTo>
                <a:lnTo>
                  <a:pt x="4247" y="5739"/>
                </a:lnTo>
                <a:lnTo>
                  <a:pt x="4202" y="5894"/>
                </a:lnTo>
                <a:lnTo>
                  <a:pt x="4202" y="6191"/>
                </a:lnTo>
                <a:lnTo>
                  <a:pt x="4202" y="6545"/>
                </a:lnTo>
                <a:lnTo>
                  <a:pt x="4225" y="6954"/>
                </a:lnTo>
                <a:lnTo>
                  <a:pt x="4315" y="7930"/>
                </a:lnTo>
                <a:lnTo>
                  <a:pt x="4394" y="9018"/>
                </a:lnTo>
                <a:lnTo>
                  <a:pt x="4439" y="9570"/>
                </a:lnTo>
                <a:lnTo>
                  <a:pt x="4462" y="10107"/>
                </a:lnTo>
                <a:lnTo>
                  <a:pt x="4484" y="10630"/>
                </a:lnTo>
                <a:lnTo>
                  <a:pt x="4507" y="11082"/>
                </a:lnTo>
                <a:lnTo>
                  <a:pt x="4484" y="11520"/>
                </a:lnTo>
                <a:lnTo>
                  <a:pt x="4439" y="11874"/>
                </a:lnTo>
                <a:lnTo>
                  <a:pt x="4394" y="12029"/>
                </a:lnTo>
                <a:lnTo>
                  <a:pt x="4349" y="12171"/>
                </a:lnTo>
                <a:lnTo>
                  <a:pt x="4315" y="12284"/>
                </a:lnTo>
                <a:lnTo>
                  <a:pt x="4247" y="12354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>
        <p:nvSpPr>
          <p:cNvPr id="9" name="Puzzle4"/>
          <p:cNvSpPr>
            <a:spLocks noEditPoints="1" noChangeArrowheads="1"/>
          </p:cNvSpPr>
          <p:nvPr/>
        </p:nvSpPr>
        <p:spPr bwMode="auto">
          <a:xfrm>
            <a:off x="3723695" y="1461579"/>
            <a:ext cx="974150" cy="1422845"/>
          </a:xfrm>
          <a:custGeom>
            <a:avLst/>
            <a:gdLst>
              <a:gd name="T0" fmla="*/ 8307 w 21600"/>
              <a:gd name="T1" fmla="*/ 11593 h 21600"/>
              <a:gd name="T2" fmla="*/ 453 w 21600"/>
              <a:gd name="T3" fmla="*/ 16938 h 21600"/>
              <a:gd name="T4" fmla="*/ 11500 w 21600"/>
              <a:gd name="T5" fmla="*/ 21600 h 21600"/>
              <a:gd name="T6" fmla="*/ 20920 w 21600"/>
              <a:gd name="T7" fmla="*/ 16751 h 21600"/>
              <a:gd name="T8" fmla="*/ 13972 w 21600"/>
              <a:gd name="T9" fmla="*/ 10888 h 21600"/>
              <a:gd name="T10" fmla="*/ 21033 w 21600"/>
              <a:gd name="T11" fmla="*/ 4716 h 21600"/>
              <a:gd name="T12" fmla="*/ 11102 w 21600"/>
              <a:gd name="T13" fmla="*/ 11 h 21600"/>
              <a:gd name="T14" fmla="*/ 453 w 21600"/>
              <a:gd name="T15" fmla="*/ 4716 h 21600"/>
              <a:gd name="T16" fmla="*/ 2076 w 21600"/>
              <a:gd name="T17" fmla="*/ 5664 h 21600"/>
              <a:gd name="T18" fmla="*/ 20203 w 21600"/>
              <a:gd name="T19" fmla="*/ 1598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3813" y="10590"/>
                </a:moveTo>
                <a:lnTo>
                  <a:pt x="3927" y="10513"/>
                </a:lnTo>
                <a:lnTo>
                  <a:pt x="4078" y="10425"/>
                </a:lnTo>
                <a:lnTo>
                  <a:pt x="4210" y="10359"/>
                </a:lnTo>
                <a:lnTo>
                  <a:pt x="4361" y="10315"/>
                </a:lnTo>
                <a:lnTo>
                  <a:pt x="4682" y="10237"/>
                </a:lnTo>
                <a:lnTo>
                  <a:pt x="5041" y="10193"/>
                </a:lnTo>
                <a:lnTo>
                  <a:pt x="5456" y="10171"/>
                </a:lnTo>
                <a:lnTo>
                  <a:pt x="5853" y="10193"/>
                </a:lnTo>
                <a:lnTo>
                  <a:pt x="6249" y="10260"/>
                </a:lnTo>
                <a:lnTo>
                  <a:pt x="6646" y="10337"/>
                </a:lnTo>
                <a:lnTo>
                  <a:pt x="7004" y="10469"/>
                </a:lnTo>
                <a:lnTo>
                  <a:pt x="7363" y="10612"/>
                </a:lnTo>
                <a:lnTo>
                  <a:pt x="7665" y="10788"/>
                </a:lnTo>
                <a:lnTo>
                  <a:pt x="7911" y="10998"/>
                </a:lnTo>
                <a:lnTo>
                  <a:pt x="8024" y="11097"/>
                </a:lnTo>
                <a:lnTo>
                  <a:pt x="8137" y="11207"/>
                </a:lnTo>
                <a:lnTo>
                  <a:pt x="8194" y="11340"/>
                </a:lnTo>
                <a:lnTo>
                  <a:pt x="8269" y="11461"/>
                </a:lnTo>
                <a:lnTo>
                  <a:pt x="8307" y="11593"/>
                </a:lnTo>
                <a:lnTo>
                  <a:pt x="8307" y="11714"/>
                </a:lnTo>
                <a:lnTo>
                  <a:pt x="8307" y="11868"/>
                </a:lnTo>
                <a:lnTo>
                  <a:pt x="8307" y="12012"/>
                </a:lnTo>
                <a:lnTo>
                  <a:pt x="8194" y="12265"/>
                </a:lnTo>
                <a:lnTo>
                  <a:pt x="8062" y="12519"/>
                </a:lnTo>
                <a:lnTo>
                  <a:pt x="7873" y="12706"/>
                </a:lnTo>
                <a:lnTo>
                  <a:pt x="7627" y="12904"/>
                </a:lnTo>
                <a:lnTo>
                  <a:pt x="7363" y="13048"/>
                </a:lnTo>
                <a:lnTo>
                  <a:pt x="7080" y="13180"/>
                </a:lnTo>
                <a:lnTo>
                  <a:pt x="6759" y="13257"/>
                </a:lnTo>
                <a:lnTo>
                  <a:pt x="6419" y="13345"/>
                </a:lnTo>
                <a:lnTo>
                  <a:pt x="6098" y="13389"/>
                </a:lnTo>
                <a:lnTo>
                  <a:pt x="5739" y="13389"/>
                </a:lnTo>
                <a:lnTo>
                  <a:pt x="5418" y="13389"/>
                </a:lnTo>
                <a:lnTo>
                  <a:pt x="5079" y="13345"/>
                </a:lnTo>
                <a:lnTo>
                  <a:pt x="4758" y="13301"/>
                </a:lnTo>
                <a:lnTo>
                  <a:pt x="4474" y="13213"/>
                </a:lnTo>
                <a:lnTo>
                  <a:pt x="4172" y="13114"/>
                </a:lnTo>
                <a:lnTo>
                  <a:pt x="3965" y="12982"/>
                </a:lnTo>
                <a:lnTo>
                  <a:pt x="3738" y="12838"/>
                </a:lnTo>
                <a:lnTo>
                  <a:pt x="3493" y="12706"/>
                </a:lnTo>
                <a:lnTo>
                  <a:pt x="3228" y="12607"/>
                </a:lnTo>
                <a:lnTo>
                  <a:pt x="2945" y="12519"/>
                </a:lnTo>
                <a:lnTo>
                  <a:pt x="2700" y="12431"/>
                </a:lnTo>
                <a:lnTo>
                  <a:pt x="2397" y="12375"/>
                </a:lnTo>
                <a:lnTo>
                  <a:pt x="2152" y="12331"/>
                </a:lnTo>
                <a:lnTo>
                  <a:pt x="1888" y="12309"/>
                </a:lnTo>
                <a:lnTo>
                  <a:pt x="1642" y="12309"/>
                </a:lnTo>
                <a:lnTo>
                  <a:pt x="1397" y="12331"/>
                </a:lnTo>
                <a:lnTo>
                  <a:pt x="1170" y="12397"/>
                </a:lnTo>
                <a:lnTo>
                  <a:pt x="962" y="12453"/>
                </a:lnTo>
                <a:lnTo>
                  <a:pt x="774" y="12563"/>
                </a:lnTo>
                <a:lnTo>
                  <a:pt x="623" y="12684"/>
                </a:lnTo>
                <a:lnTo>
                  <a:pt x="528" y="12838"/>
                </a:lnTo>
                <a:lnTo>
                  <a:pt x="453" y="13026"/>
                </a:lnTo>
                <a:lnTo>
                  <a:pt x="339" y="13477"/>
                </a:lnTo>
                <a:lnTo>
                  <a:pt x="226" y="13984"/>
                </a:lnTo>
                <a:lnTo>
                  <a:pt x="151" y="14535"/>
                </a:lnTo>
                <a:lnTo>
                  <a:pt x="113" y="15075"/>
                </a:lnTo>
                <a:lnTo>
                  <a:pt x="113" y="15626"/>
                </a:lnTo>
                <a:lnTo>
                  <a:pt x="151" y="16133"/>
                </a:lnTo>
                <a:lnTo>
                  <a:pt x="188" y="16376"/>
                </a:lnTo>
                <a:lnTo>
                  <a:pt x="264" y="16585"/>
                </a:lnTo>
                <a:lnTo>
                  <a:pt x="339" y="16773"/>
                </a:lnTo>
                <a:lnTo>
                  <a:pt x="453" y="16938"/>
                </a:lnTo>
                <a:lnTo>
                  <a:pt x="1095" y="16883"/>
                </a:lnTo>
                <a:lnTo>
                  <a:pt x="1963" y="16795"/>
                </a:lnTo>
                <a:lnTo>
                  <a:pt x="2945" y="16751"/>
                </a:lnTo>
                <a:lnTo>
                  <a:pt x="3965" y="16706"/>
                </a:lnTo>
                <a:lnTo>
                  <a:pt x="5022" y="16684"/>
                </a:lnTo>
                <a:lnTo>
                  <a:pt x="5947" y="16684"/>
                </a:lnTo>
                <a:lnTo>
                  <a:pt x="6759" y="16706"/>
                </a:lnTo>
                <a:lnTo>
                  <a:pt x="7363" y="16751"/>
                </a:lnTo>
                <a:lnTo>
                  <a:pt x="7948" y="16839"/>
                </a:lnTo>
                <a:lnTo>
                  <a:pt x="8458" y="16916"/>
                </a:lnTo>
                <a:lnTo>
                  <a:pt x="8893" y="17026"/>
                </a:lnTo>
                <a:lnTo>
                  <a:pt x="9289" y="17158"/>
                </a:lnTo>
                <a:lnTo>
                  <a:pt x="9572" y="17280"/>
                </a:lnTo>
                <a:lnTo>
                  <a:pt x="9799" y="17412"/>
                </a:lnTo>
                <a:lnTo>
                  <a:pt x="9969" y="17555"/>
                </a:lnTo>
                <a:lnTo>
                  <a:pt x="10120" y="17687"/>
                </a:lnTo>
                <a:lnTo>
                  <a:pt x="10158" y="17831"/>
                </a:lnTo>
                <a:lnTo>
                  <a:pt x="10195" y="17974"/>
                </a:lnTo>
                <a:lnTo>
                  <a:pt x="10158" y="18128"/>
                </a:lnTo>
                <a:lnTo>
                  <a:pt x="10082" y="18271"/>
                </a:lnTo>
                <a:lnTo>
                  <a:pt x="9969" y="18426"/>
                </a:lnTo>
                <a:lnTo>
                  <a:pt x="9837" y="18569"/>
                </a:lnTo>
                <a:lnTo>
                  <a:pt x="9648" y="18701"/>
                </a:lnTo>
                <a:lnTo>
                  <a:pt x="9440" y="18822"/>
                </a:lnTo>
                <a:lnTo>
                  <a:pt x="9213" y="18999"/>
                </a:lnTo>
                <a:lnTo>
                  <a:pt x="9044" y="19186"/>
                </a:lnTo>
                <a:lnTo>
                  <a:pt x="8893" y="19395"/>
                </a:lnTo>
                <a:lnTo>
                  <a:pt x="8817" y="19627"/>
                </a:lnTo>
                <a:lnTo>
                  <a:pt x="8779" y="19858"/>
                </a:lnTo>
                <a:lnTo>
                  <a:pt x="8779" y="20112"/>
                </a:lnTo>
                <a:lnTo>
                  <a:pt x="8855" y="20354"/>
                </a:lnTo>
                <a:lnTo>
                  <a:pt x="8968" y="20586"/>
                </a:lnTo>
                <a:lnTo>
                  <a:pt x="9138" y="20817"/>
                </a:lnTo>
                <a:lnTo>
                  <a:pt x="9365" y="21026"/>
                </a:lnTo>
                <a:lnTo>
                  <a:pt x="9610" y="21192"/>
                </a:lnTo>
                <a:lnTo>
                  <a:pt x="9950" y="21368"/>
                </a:lnTo>
                <a:lnTo>
                  <a:pt x="10120" y="21445"/>
                </a:lnTo>
                <a:lnTo>
                  <a:pt x="10346" y="21511"/>
                </a:lnTo>
                <a:lnTo>
                  <a:pt x="10516" y="21555"/>
                </a:lnTo>
                <a:lnTo>
                  <a:pt x="10743" y="21600"/>
                </a:lnTo>
                <a:lnTo>
                  <a:pt x="10988" y="21644"/>
                </a:lnTo>
                <a:lnTo>
                  <a:pt x="11215" y="21666"/>
                </a:lnTo>
                <a:lnTo>
                  <a:pt x="11498" y="21666"/>
                </a:lnTo>
                <a:lnTo>
                  <a:pt x="11762" y="21666"/>
                </a:lnTo>
                <a:lnTo>
                  <a:pt x="12253" y="21644"/>
                </a:lnTo>
                <a:lnTo>
                  <a:pt x="12763" y="21577"/>
                </a:lnTo>
                <a:lnTo>
                  <a:pt x="13197" y="21467"/>
                </a:lnTo>
                <a:lnTo>
                  <a:pt x="13556" y="21346"/>
                </a:lnTo>
                <a:lnTo>
                  <a:pt x="13896" y="21192"/>
                </a:lnTo>
                <a:lnTo>
                  <a:pt x="14179" y="21026"/>
                </a:lnTo>
                <a:lnTo>
                  <a:pt x="14444" y="20839"/>
                </a:lnTo>
                <a:lnTo>
                  <a:pt x="14576" y="20641"/>
                </a:lnTo>
                <a:lnTo>
                  <a:pt x="14727" y="20431"/>
                </a:lnTo>
                <a:lnTo>
                  <a:pt x="14765" y="20200"/>
                </a:lnTo>
                <a:lnTo>
                  <a:pt x="14802" y="19991"/>
                </a:lnTo>
                <a:lnTo>
                  <a:pt x="14727" y="19759"/>
                </a:lnTo>
                <a:lnTo>
                  <a:pt x="14613" y="19550"/>
                </a:lnTo>
                <a:lnTo>
                  <a:pt x="14444" y="19307"/>
                </a:lnTo>
                <a:lnTo>
                  <a:pt x="14217" y="19098"/>
                </a:lnTo>
                <a:lnTo>
                  <a:pt x="13934" y="18911"/>
                </a:lnTo>
                <a:lnTo>
                  <a:pt x="13669" y="18745"/>
                </a:lnTo>
                <a:lnTo>
                  <a:pt x="13462" y="18547"/>
                </a:lnTo>
                <a:lnTo>
                  <a:pt x="13311" y="18337"/>
                </a:lnTo>
                <a:lnTo>
                  <a:pt x="13197" y="18150"/>
                </a:lnTo>
                <a:lnTo>
                  <a:pt x="13122" y="17941"/>
                </a:lnTo>
                <a:lnTo>
                  <a:pt x="13122" y="17720"/>
                </a:lnTo>
                <a:lnTo>
                  <a:pt x="13122" y="17533"/>
                </a:lnTo>
                <a:lnTo>
                  <a:pt x="13197" y="17346"/>
                </a:lnTo>
                <a:lnTo>
                  <a:pt x="13273" y="17158"/>
                </a:lnTo>
                <a:lnTo>
                  <a:pt x="13386" y="16982"/>
                </a:lnTo>
                <a:lnTo>
                  <a:pt x="13537" y="16839"/>
                </a:lnTo>
                <a:lnTo>
                  <a:pt x="13707" y="16706"/>
                </a:lnTo>
                <a:lnTo>
                  <a:pt x="13896" y="16607"/>
                </a:lnTo>
                <a:lnTo>
                  <a:pt x="14104" y="16519"/>
                </a:lnTo>
                <a:lnTo>
                  <a:pt x="14330" y="16453"/>
                </a:lnTo>
                <a:lnTo>
                  <a:pt x="14538" y="16431"/>
                </a:lnTo>
                <a:lnTo>
                  <a:pt x="14897" y="16453"/>
                </a:lnTo>
                <a:lnTo>
                  <a:pt x="15406" y="16497"/>
                </a:lnTo>
                <a:lnTo>
                  <a:pt x="16105" y="16541"/>
                </a:lnTo>
                <a:lnTo>
                  <a:pt x="16898" y="16607"/>
                </a:lnTo>
                <a:lnTo>
                  <a:pt x="17804" y="16651"/>
                </a:lnTo>
                <a:lnTo>
                  <a:pt x="18786" y="16684"/>
                </a:lnTo>
                <a:lnTo>
                  <a:pt x="19844" y="16728"/>
                </a:lnTo>
                <a:lnTo>
                  <a:pt x="20920" y="16751"/>
                </a:lnTo>
                <a:lnTo>
                  <a:pt x="21109" y="16497"/>
                </a:lnTo>
                <a:lnTo>
                  <a:pt x="21241" y="16222"/>
                </a:lnTo>
                <a:lnTo>
                  <a:pt x="21392" y="15946"/>
                </a:lnTo>
                <a:lnTo>
                  <a:pt x="21467" y="15648"/>
                </a:lnTo>
                <a:lnTo>
                  <a:pt x="21543" y="15351"/>
                </a:lnTo>
                <a:lnTo>
                  <a:pt x="21618" y="15042"/>
                </a:lnTo>
                <a:lnTo>
                  <a:pt x="21618" y="14745"/>
                </a:lnTo>
                <a:lnTo>
                  <a:pt x="21618" y="14447"/>
                </a:lnTo>
                <a:lnTo>
                  <a:pt x="21618" y="14150"/>
                </a:lnTo>
                <a:lnTo>
                  <a:pt x="21581" y="13852"/>
                </a:lnTo>
                <a:lnTo>
                  <a:pt x="21505" y="13577"/>
                </a:lnTo>
                <a:lnTo>
                  <a:pt x="21430" y="13301"/>
                </a:lnTo>
                <a:lnTo>
                  <a:pt x="21354" y="13048"/>
                </a:lnTo>
                <a:lnTo>
                  <a:pt x="21241" y="12816"/>
                </a:lnTo>
                <a:lnTo>
                  <a:pt x="21146" y="12607"/>
                </a:lnTo>
                <a:lnTo>
                  <a:pt x="21033" y="12431"/>
                </a:lnTo>
                <a:lnTo>
                  <a:pt x="20920" y="12265"/>
                </a:lnTo>
                <a:lnTo>
                  <a:pt x="20769" y="12144"/>
                </a:lnTo>
                <a:lnTo>
                  <a:pt x="20637" y="12034"/>
                </a:lnTo>
                <a:lnTo>
                  <a:pt x="20486" y="11946"/>
                </a:lnTo>
                <a:lnTo>
                  <a:pt x="20297" y="11891"/>
                </a:lnTo>
                <a:lnTo>
                  <a:pt x="20165" y="11846"/>
                </a:lnTo>
                <a:lnTo>
                  <a:pt x="19976" y="11824"/>
                </a:lnTo>
                <a:lnTo>
                  <a:pt x="19806" y="11802"/>
                </a:lnTo>
                <a:lnTo>
                  <a:pt x="19390" y="11824"/>
                </a:lnTo>
                <a:lnTo>
                  <a:pt x="18956" y="11891"/>
                </a:lnTo>
                <a:lnTo>
                  <a:pt x="18503" y="11968"/>
                </a:lnTo>
                <a:lnTo>
                  <a:pt x="17993" y="12078"/>
                </a:lnTo>
                <a:lnTo>
                  <a:pt x="17653" y="12144"/>
                </a:lnTo>
                <a:lnTo>
                  <a:pt x="17332" y="12199"/>
                </a:lnTo>
                <a:lnTo>
                  <a:pt x="17049" y="12221"/>
                </a:lnTo>
                <a:lnTo>
                  <a:pt x="16747" y="12243"/>
                </a:lnTo>
                <a:lnTo>
                  <a:pt x="16464" y="12243"/>
                </a:lnTo>
                <a:lnTo>
                  <a:pt x="16218" y="12243"/>
                </a:lnTo>
                <a:lnTo>
                  <a:pt x="15992" y="12221"/>
                </a:lnTo>
                <a:lnTo>
                  <a:pt x="15746" y="12199"/>
                </a:lnTo>
                <a:lnTo>
                  <a:pt x="15520" y="12155"/>
                </a:lnTo>
                <a:lnTo>
                  <a:pt x="15350" y="12122"/>
                </a:lnTo>
                <a:lnTo>
                  <a:pt x="15161" y="12056"/>
                </a:lnTo>
                <a:lnTo>
                  <a:pt x="14972" y="11990"/>
                </a:lnTo>
                <a:lnTo>
                  <a:pt x="14689" y="11846"/>
                </a:lnTo>
                <a:lnTo>
                  <a:pt x="14444" y="11670"/>
                </a:lnTo>
                <a:lnTo>
                  <a:pt x="14255" y="11483"/>
                </a:lnTo>
                <a:lnTo>
                  <a:pt x="14104" y="11295"/>
                </a:lnTo>
                <a:lnTo>
                  <a:pt x="14028" y="11086"/>
                </a:lnTo>
                <a:lnTo>
                  <a:pt x="13972" y="10888"/>
                </a:lnTo>
                <a:lnTo>
                  <a:pt x="13972" y="10700"/>
                </a:lnTo>
                <a:lnTo>
                  <a:pt x="14009" y="10513"/>
                </a:lnTo>
                <a:lnTo>
                  <a:pt x="14066" y="10359"/>
                </a:lnTo>
                <a:lnTo>
                  <a:pt x="14179" y="10215"/>
                </a:lnTo>
                <a:lnTo>
                  <a:pt x="14406" y="10006"/>
                </a:lnTo>
                <a:lnTo>
                  <a:pt x="14651" y="9830"/>
                </a:lnTo>
                <a:lnTo>
                  <a:pt x="14878" y="9686"/>
                </a:lnTo>
                <a:lnTo>
                  <a:pt x="15123" y="9554"/>
                </a:lnTo>
                <a:lnTo>
                  <a:pt x="15350" y="9477"/>
                </a:lnTo>
                <a:lnTo>
                  <a:pt x="15558" y="9411"/>
                </a:lnTo>
                <a:lnTo>
                  <a:pt x="15803" y="9345"/>
                </a:lnTo>
                <a:lnTo>
                  <a:pt x="16030" y="9323"/>
                </a:lnTo>
                <a:lnTo>
                  <a:pt x="16256" y="9301"/>
                </a:lnTo>
                <a:lnTo>
                  <a:pt x="16464" y="9323"/>
                </a:lnTo>
                <a:lnTo>
                  <a:pt x="16690" y="9345"/>
                </a:lnTo>
                <a:lnTo>
                  <a:pt x="16898" y="9367"/>
                </a:lnTo>
                <a:lnTo>
                  <a:pt x="17332" y="9477"/>
                </a:lnTo>
                <a:lnTo>
                  <a:pt x="17767" y="9598"/>
                </a:lnTo>
                <a:lnTo>
                  <a:pt x="18163" y="9731"/>
                </a:lnTo>
                <a:lnTo>
                  <a:pt x="18597" y="9874"/>
                </a:lnTo>
                <a:lnTo>
                  <a:pt x="18994" y="10006"/>
                </a:lnTo>
                <a:lnTo>
                  <a:pt x="19428" y="10083"/>
                </a:lnTo>
                <a:lnTo>
                  <a:pt x="19617" y="10127"/>
                </a:lnTo>
                <a:lnTo>
                  <a:pt x="19844" y="10149"/>
                </a:lnTo>
                <a:lnTo>
                  <a:pt x="20013" y="10149"/>
                </a:lnTo>
                <a:lnTo>
                  <a:pt x="20240" y="10127"/>
                </a:lnTo>
                <a:lnTo>
                  <a:pt x="20410" y="10105"/>
                </a:lnTo>
                <a:lnTo>
                  <a:pt x="20637" y="10061"/>
                </a:lnTo>
                <a:lnTo>
                  <a:pt x="20844" y="9984"/>
                </a:lnTo>
                <a:lnTo>
                  <a:pt x="21033" y="9896"/>
                </a:lnTo>
                <a:lnTo>
                  <a:pt x="21146" y="9830"/>
                </a:lnTo>
                <a:lnTo>
                  <a:pt x="21203" y="9753"/>
                </a:lnTo>
                <a:lnTo>
                  <a:pt x="21279" y="9642"/>
                </a:lnTo>
                <a:lnTo>
                  <a:pt x="21354" y="9521"/>
                </a:lnTo>
                <a:lnTo>
                  <a:pt x="21430" y="9246"/>
                </a:lnTo>
                <a:lnTo>
                  <a:pt x="21430" y="8904"/>
                </a:lnTo>
                <a:lnTo>
                  <a:pt x="21430" y="8540"/>
                </a:lnTo>
                <a:lnTo>
                  <a:pt x="21392" y="8144"/>
                </a:lnTo>
                <a:lnTo>
                  <a:pt x="21354" y="7714"/>
                </a:lnTo>
                <a:lnTo>
                  <a:pt x="21279" y="7295"/>
                </a:lnTo>
                <a:lnTo>
                  <a:pt x="21146" y="6446"/>
                </a:lnTo>
                <a:lnTo>
                  <a:pt x="20995" y="5686"/>
                </a:lnTo>
                <a:lnTo>
                  <a:pt x="20958" y="5366"/>
                </a:lnTo>
                <a:lnTo>
                  <a:pt x="20958" y="5091"/>
                </a:lnTo>
                <a:lnTo>
                  <a:pt x="20958" y="4860"/>
                </a:lnTo>
                <a:lnTo>
                  <a:pt x="21033" y="4716"/>
                </a:lnTo>
                <a:lnTo>
                  <a:pt x="20637" y="4860"/>
                </a:lnTo>
                <a:lnTo>
                  <a:pt x="20127" y="4992"/>
                </a:lnTo>
                <a:lnTo>
                  <a:pt x="19617" y="5069"/>
                </a:lnTo>
                <a:lnTo>
                  <a:pt x="19032" y="5157"/>
                </a:lnTo>
                <a:lnTo>
                  <a:pt x="18465" y="5201"/>
                </a:lnTo>
                <a:lnTo>
                  <a:pt x="17842" y="5245"/>
                </a:lnTo>
                <a:lnTo>
                  <a:pt x="17219" y="5267"/>
                </a:lnTo>
                <a:lnTo>
                  <a:pt x="16615" y="5267"/>
                </a:lnTo>
                <a:lnTo>
                  <a:pt x="15992" y="5245"/>
                </a:lnTo>
                <a:lnTo>
                  <a:pt x="15369" y="5201"/>
                </a:lnTo>
                <a:lnTo>
                  <a:pt x="14840" y="5157"/>
                </a:lnTo>
                <a:lnTo>
                  <a:pt x="14293" y="5091"/>
                </a:lnTo>
                <a:lnTo>
                  <a:pt x="13783" y="5014"/>
                </a:lnTo>
                <a:lnTo>
                  <a:pt x="13386" y="4926"/>
                </a:lnTo>
                <a:lnTo>
                  <a:pt x="13027" y="4815"/>
                </a:lnTo>
                <a:lnTo>
                  <a:pt x="12725" y="4716"/>
                </a:lnTo>
                <a:lnTo>
                  <a:pt x="12480" y="4606"/>
                </a:lnTo>
                <a:lnTo>
                  <a:pt x="12291" y="4496"/>
                </a:lnTo>
                <a:lnTo>
                  <a:pt x="12197" y="4397"/>
                </a:lnTo>
                <a:lnTo>
                  <a:pt x="12083" y="4286"/>
                </a:lnTo>
                <a:lnTo>
                  <a:pt x="12046" y="4187"/>
                </a:lnTo>
                <a:lnTo>
                  <a:pt x="12008" y="4077"/>
                </a:lnTo>
                <a:lnTo>
                  <a:pt x="12046" y="3967"/>
                </a:lnTo>
                <a:lnTo>
                  <a:pt x="12121" y="3868"/>
                </a:lnTo>
                <a:lnTo>
                  <a:pt x="12197" y="3735"/>
                </a:lnTo>
                <a:lnTo>
                  <a:pt x="12291" y="3614"/>
                </a:lnTo>
                <a:lnTo>
                  <a:pt x="12442" y="3482"/>
                </a:lnTo>
                <a:lnTo>
                  <a:pt x="12631" y="3361"/>
                </a:lnTo>
                <a:lnTo>
                  <a:pt x="13065" y="3085"/>
                </a:lnTo>
                <a:lnTo>
                  <a:pt x="13537" y="2766"/>
                </a:lnTo>
                <a:lnTo>
                  <a:pt x="13783" y="2578"/>
                </a:lnTo>
                <a:lnTo>
                  <a:pt x="13934" y="2380"/>
                </a:lnTo>
                <a:lnTo>
                  <a:pt x="14028" y="2171"/>
                </a:lnTo>
                <a:lnTo>
                  <a:pt x="14104" y="1961"/>
                </a:lnTo>
                <a:lnTo>
                  <a:pt x="14104" y="1730"/>
                </a:lnTo>
                <a:lnTo>
                  <a:pt x="14066" y="1498"/>
                </a:lnTo>
                <a:lnTo>
                  <a:pt x="13972" y="1267"/>
                </a:lnTo>
                <a:lnTo>
                  <a:pt x="13820" y="1057"/>
                </a:lnTo>
                <a:lnTo>
                  <a:pt x="13594" y="837"/>
                </a:lnTo>
                <a:lnTo>
                  <a:pt x="13386" y="628"/>
                </a:lnTo>
                <a:lnTo>
                  <a:pt x="13103" y="462"/>
                </a:lnTo>
                <a:lnTo>
                  <a:pt x="12763" y="308"/>
                </a:lnTo>
                <a:lnTo>
                  <a:pt x="12404" y="187"/>
                </a:lnTo>
                <a:lnTo>
                  <a:pt x="12008" y="77"/>
                </a:lnTo>
                <a:lnTo>
                  <a:pt x="11574" y="33"/>
                </a:lnTo>
                <a:lnTo>
                  <a:pt x="11102" y="11"/>
                </a:lnTo>
                <a:lnTo>
                  <a:pt x="10667" y="11"/>
                </a:lnTo>
                <a:lnTo>
                  <a:pt x="10233" y="77"/>
                </a:lnTo>
                <a:lnTo>
                  <a:pt x="9837" y="187"/>
                </a:lnTo>
                <a:lnTo>
                  <a:pt x="9440" y="286"/>
                </a:lnTo>
                <a:lnTo>
                  <a:pt x="9062" y="462"/>
                </a:lnTo>
                <a:lnTo>
                  <a:pt x="8741" y="628"/>
                </a:lnTo>
                <a:lnTo>
                  <a:pt x="8458" y="815"/>
                </a:lnTo>
                <a:lnTo>
                  <a:pt x="8232" y="1035"/>
                </a:lnTo>
                <a:lnTo>
                  <a:pt x="8062" y="1245"/>
                </a:lnTo>
                <a:lnTo>
                  <a:pt x="7911" y="1476"/>
                </a:lnTo>
                <a:lnTo>
                  <a:pt x="7835" y="1708"/>
                </a:lnTo>
                <a:lnTo>
                  <a:pt x="7797" y="1961"/>
                </a:lnTo>
                <a:lnTo>
                  <a:pt x="7835" y="2193"/>
                </a:lnTo>
                <a:lnTo>
                  <a:pt x="7948" y="2402"/>
                </a:lnTo>
                <a:lnTo>
                  <a:pt x="8062" y="2534"/>
                </a:lnTo>
                <a:lnTo>
                  <a:pt x="8175" y="2644"/>
                </a:lnTo>
                <a:lnTo>
                  <a:pt x="8269" y="2744"/>
                </a:lnTo>
                <a:lnTo>
                  <a:pt x="8420" y="2832"/>
                </a:lnTo>
                <a:lnTo>
                  <a:pt x="8704" y="3019"/>
                </a:lnTo>
                <a:lnTo>
                  <a:pt x="8968" y="3206"/>
                </a:lnTo>
                <a:lnTo>
                  <a:pt x="9138" y="3405"/>
                </a:lnTo>
                <a:lnTo>
                  <a:pt x="9327" y="3570"/>
                </a:lnTo>
                <a:lnTo>
                  <a:pt x="9440" y="3735"/>
                </a:lnTo>
                <a:lnTo>
                  <a:pt x="9516" y="3890"/>
                </a:lnTo>
                <a:lnTo>
                  <a:pt x="9534" y="4033"/>
                </a:lnTo>
                <a:lnTo>
                  <a:pt x="9534" y="4165"/>
                </a:lnTo>
                <a:lnTo>
                  <a:pt x="9516" y="4286"/>
                </a:lnTo>
                <a:lnTo>
                  <a:pt x="9440" y="4397"/>
                </a:lnTo>
                <a:lnTo>
                  <a:pt x="9327" y="4496"/>
                </a:lnTo>
                <a:lnTo>
                  <a:pt x="9176" y="4562"/>
                </a:lnTo>
                <a:lnTo>
                  <a:pt x="9006" y="4628"/>
                </a:lnTo>
                <a:lnTo>
                  <a:pt x="8779" y="4694"/>
                </a:lnTo>
                <a:lnTo>
                  <a:pt x="8534" y="4716"/>
                </a:lnTo>
                <a:lnTo>
                  <a:pt x="8232" y="4716"/>
                </a:lnTo>
                <a:lnTo>
                  <a:pt x="7118" y="4738"/>
                </a:lnTo>
                <a:lnTo>
                  <a:pt x="5947" y="4771"/>
                </a:lnTo>
                <a:lnTo>
                  <a:pt x="4795" y="4815"/>
                </a:lnTo>
                <a:lnTo>
                  <a:pt x="3681" y="4860"/>
                </a:lnTo>
                <a:lnTo>
                  <a:pt x="2662" y="4882"/>
                </a:lnTo>
                <a:lnTo>
                  <a:pt x="1755" y="4882"/>
                </a:lnTo>
                <a:lnTo>
                  <a:pt x="1359" y="4860"/>
                </a:lnTo>
                <a:lnTo>
                  <a:pt x="981" y="4837"/>
                </a:lnTo>
                <a:lnTo>
                  <a:pt x="698" y="4771"/>
                </a:lnTo>
                <a:lnTo>
                  <a:pt x="453" y="4716"/>
                </a:lnTo>
                <a:lnTo>
                  <a:pt x="453" y="5322"/>
                </a:lnTo>
                <a:lnTo>
                  <a:pt x="453" y="6083"/>
                </a:lnTo>
                <a:lnTo>
                  <a:pt x="453" y="6909"/>
                </a:lnTo>
                <a:lnTo>
                  <a:pt x="453" y="7780"/>
                </a:lnTo>
                <a:lnTo>
                  <a:pt x="453" y="8606"/>
                </a:lnTo>
                <a:lnTo>
                  <a:pt x="453" y="9345"/>
                </a:lnTo>
                <a:lnTo>
                  <a:pt x="453" y="9918"/>
                </a:lnTo>
                <a:lnTo>
                  <a:pt x="453" y="10282"/>
                </a:lnTo>
                <a:lnTo>
                  <a:pt x="490" y="10381"/>
                </a:lnTo>
                <a:lnTo>
                  <a:pt x="547" y="10491"/>
                </a:lnTo>
                <a:lnTo>
                  <a:pt x="660" y="10590"/>
                </a:lnTo>
                <a:lnTo>
                  <a:pt x="811" y="10700"/>
                </a:lnTo>
                <a:lnTo>
                  <a:pt x="981" y="10811"/>
                </a:lnTo>
                <a:lnTo>
                  <a:pt x="1208" y="10888"/>
                </a:lnTo>
                <a:lnTo>
                  <a:pt x="1453" y="10954"/>
                </a:lnTo>
                <a:lnTo>
                  <a:pt x="1718" y="11020"/>
                </a:lnTo>
                <a:lnTo>
                  <a:pt x="1963" y="11064"/>
                </a:lnTo>
                <a:lnTo>
                  <a:pt x="2265" y="11086"/>
                </a:lnTo>
                <a:lnTo>
                  <a:pt x="2548" y="11064"/>
                </a:lnTo>
                <a:lnTo>
                  <a:pt x="2794" y="11042"/>
                </a:lnTo>
                <a:lnTo>
                  <a:pt x="3096" y="10976"/>
                </a:lnTo>
                <a:lnTo>
                  <a:pt x="3341" y="10888"/>
                </a:lnTo>
                <a:lnTo>
                  <a:pt x="3606" y="10766"/>
                </a:lnTo>
                <a:lnTo>
                  <a:pt x="3813" y="10590"/>
                </a:lnTo>
                <a:close/>
              </a:path>
            </a:pathLst>
          </a:custGeom>
          <a:solidFill>
            <a:srgbClr val="FFCC99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>
        <p:nvSpPr>
          <p:cNvPr id="10" name="Puzzle1"/>
          <p:cNvSpPr>
            <a:spLocks noEditPoints="1" noChangeArrowheads="1"/>
          </p:cNvSpPr>
          <p:nvPr/>
        </p:nvSpPr>
        <p:spPr bwMode="auto">
          <a:xfrm>
            <a:off x="3389285" y="967629"/>
            <a:ext cx="1635699" cy="848218"/>
          </a:xfrm>
          <a:custGeom>
            <a:avLst/>
            <a:gdLst>
              <a:gd name="T0" fmla="*/ 16740 w 21600"/>
              <a:gd name="T1" fmla="*/ 21078 h 21600"/>
              <a:gd name="T2" fmla="*/ 16976 w 21600"/>
              <a:gd name="T3" fmla="*/ 521 h 21600"/>
              <a:gd name="T4" fmla="*/ 4725 w 21600"/>
              <a:gd name="T5" fmla="*/ 856 h 21600"/>
              <a:gd name="T6" fmla="*/ 5040 w 21600"/>
              <a:gd name="T7" fmla="*/ 21004 h 21600"/>
              <a:gd name="T8" fmla="*/ 10811 w 21600"/>
              <a:gd name="T9" fmla="*/ 12885 h 21600"/>
              <a:gd name="T10" fmla="*/ 10845 w 21600"/>
              <a:gd name="T11" fmla="*/ 8714 h 21600"/>
              <a:gd name="T12" fmla="*/ 21600 w 21600"/>
              <a:gd name="T13" fmla="*/ 10000 h 21600"/>
              <a:gd name="T14" fmla="*/ 56 w 21600"/>
              <a:gd name="T15" fmla="*/ 10000 h 21600"/>
              <a:gd name="T16" fmla="*/ 6086 w 21600"/>
              <a:gd name="T17" fmla="*/ 2569 h 21600"/>
              <a:gd name="T18" fmla="*/ 16132 w 21600"/>
              <a:gd name="T19" fmla="*/ 19552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9360" y="20836"/>
                </a:moveTo>
                <a:lnTo>
                  <a:pt x="9528" y="20836"/>
                </a:lnTo>
                <a:lnTo>
                  <a:pt x="9686" y="20762"/>
                </a:lnTo>
                <a:lnTo>
                  <a:pt x="9810" y="20687"/>
                </a:lnTo>
                <a:lnTo>
                  <a:pt x="9922" y="20575"/>
                </a:lnTo>
                <a:lnTo>
                  <a:pt x="10012" y="20426"/>
                </a:lnTo>
                <a:lnTo>
                  <a:pt x="10068" y="20296"/>
                </a:lnTo>
                <a:lnTo>
                  <a:pt x="10113" y="20110"/>
                </a:lnTo>
                <a:lnTo>
                  <a:pt x="10136" y="19905"/>
                </a:lnTo>
                <a:lnTo>
                  <a:pt x="10136" y="19682"/>
                </a:lnTo>
                <a:lnTo>
                  <a:pt x="10113" y="19440"/>
                </a:lnTo>
                <a:lnTo>
                  <a:pt x="10068" y="19142"/>
                </a:lnTo>
                <a:lnTo>
                  <a:pt x="10012" y="18900"/>
                </a:lnTo>
                <a:lnTo>
                  <a:pt x="9900" y="18620"/>
                </a:lnTo>
                <a:lnTo>
                  <a:pt x="9787" y="18285"/>
                </a:lnTo>
                <a:lnTo>
                  <a:pt x="9641" y="17968"/>
                </a:lnTo>
                <a:lnTo>
                  <a:pt x="9472" y="17652"/>
                </a:lnTo>
                <a:lnTo>
                  <a:pt x="9382" y="17466"/>
                </a:lnTo>
                <a:lnTo>
                  <a:pt x="9315" y="17298"/>
                </a:lnTo>
                <a:lnTo>
                  <a:pt x="9258" y="17112"/>
                </a:lnTo>
                <a:lnTo>
                  <a:pt x="9191" y="16926"/>
                </a:lnTo>
                <a:lnTo>
                  <a:pt x="9123" y="16535"/>
                </a:lnTo>
                <a:lnTo>
                  <a:pt x="9101" y="16144"/>
                </a:lnTo>
                <a:lnTo>
                  <a:pt x="9101" y="15753"/>
                </a:lnTo>
                <a:lnTo>
                  <a:pt x="9168" y="15362"/>
                </a:lnTo>
                <a:lnTo>
                  <a:pt x="9236" y="14971"/>
                </a:lnTo>
                <a:lnTo>
                  <a:pt x="9360" y="14580"/>
                </a:lnTo>
                <a:lnTo>
                  <a:pt x="9495" y="14244"/>
                </a:lnTo>
                <a:lnTo>
                  <a:pt x="9663" y="13891"/>
                </a:lnTo>
                <a:lnTo>
                  <a:pt x="9855" y="13611"/>
                </a:lnTo>
                <a:lnTo>
                  <a:pt x="10068" y="13351"/>
                </a:lnTo>
                <a:lnTo>
                  <a:pt x="10293" y="13146"/>
                </a:lnTo>
                <a:lnTo>
                  <a:pt x="10552" y="12997"/>
                </a:lnTo>
                <a:lnTo>
                  <a:pt x="10811" y="12885"/>
                </a:lnTo>
                <a:lnTo>
                  <a:pt x="11069" y="12866"/>
                </a:lnTo>
                <a:lnTo>
                  <a:pt x="11351" y="12885"/>
                </a:lnTo>
                <a:lnTo>
                  <a:pt x="11610" y="12997"/>
                </a:lnTo>
                <a:lnTo>
                  <a:pt x="11846" y="13183"/>
                </a:lnTo>
                <a:lnTo>
                  <a:pt x="12060" y="13388"/>
                </a:lnTo>
                <a:lnTo>
                  <a:pt x="12251" y="13648"/>
                </a:lnTo>
                <a:lnTo>
                  <a:pt x="12419" y="13928"/>
                </a:lnTo>
                <a:lnTo>
                  <a:pt x="12555" y="14244"/>
                </a:lnTo>
                <a:lnTo>
                  <a:pt x="12690" y="14617"/>
                </a:lnTo>
                <a:lnTo>
                  <a:pt x="12768" y="15008"/>
                </a:lnTo>
                <a:lnTo>
                  <a:pt x="12836" y="15399"/>
                </a:lnTo>
                <a:lnTo>
                  <a:pt x="12858" y="15753"/>
                </a:lnTo>
                <a:lnTo>
                  <a:pt x="12858" y="16144"/>
                </a:lnTo>
                <a:lnTo>
                  <a:pt x="12813" y="16535"/>
                </a:lnTo>
                <a:lnTo>
                  <a:pt x="12746" y="16888"/>
                </a:lnTo>
                <a:lnTo>
                  <a:pt x="12667" y="17224"/>
                </a:lnTo>
                <a:lnTo>
                  <a:pt x="12510" y="17503"/>
                </a:lnTo>
                <a:lnTo>
                  <a:pt x="12228" y="18043"/>
                </a:lnTo>
                <a:lnTo>
                  <a:pt x="11970" y="18546"/>
                </a:lnTo>
                <a:lnTo>
                  <a:pt x="11868" y="18751"/>
                </a:lnTo>
                <a:lnTo>
                  <a:pt x="11778" y="18974"/>
                </a:lnTo>
                <a:lnTo>
                  <a:pt x="11711" y="19179"/>
                </a:lnTo>
                <a:lnTo>
                  <a:pt x="11666" y="19365"/>
                </a:lnTo>
                <a:lnTo>
                  <a:pt x="11632" y="19570"/>
                </a:lnTo>
                <a:lnTo>
                  <a:pt x="11632" y="19756"/>
                </a:lnTo>
                <a:lnTo>
                  <a:pt x="11632" y="19942"/>
                </a:lnTo>
                <a:lnTo>
                  <a:pt x="11643" y="20110"/>
                </a:lnTo>
                <a:lnTo>
                  <a:pt x="11711" y="20296"/>
                </a:lnTo>
                <a:lnTo>
                  <a:pt x="11801" y="20464"/>
                </a:lnTo>
                <a:lnTo>
                  <a:pt x="11891" y="20650"/>
                </a:lnTo>
                <a:lnTo>
                  <a:pt x="12037" y="20836"/>
                </a:lnTo>
                <a:lnTo>
                  <a:pt x="12206" y="21004"/>
                </a:lnTo>
                <a:lnTo>
                  <a:pt x="12419" y="21190"/>
                </a:lnTo>
                <a:lnTo>
                  <a:pt x="12667" y="21320"/>
                </a:lnTo>
                <a:lnTo>
                  <a:pt x="12960" y="21432"/>
                </a:lnTo>
                <a:lnTo>
                  <a:pt x="13286" y="21544"/>
                </a:lnTo>
                <a:lnTo>
                  <a:pt x="13612" y="21655"/>
                </a:lnTo>
                <a:lnTo>
                  <a:pt x="13983" y="21693"/>
                </a:lnTo>
                <a:lnTo>
                  <a:pt x="14343" y="21730"/>
                </a:lnTo>
                <a:lnTo>
                  <a:pt x="14715" y="21730"/>
                </a:lnTo>
                <a:lnTo>
                  <a:pt x="15075" y="21730"/>
                </a:lnTo>
                <a:lnTo>
                  <a:pt x="15446" y="21655"/>
                </a:lnTo>
                <a:lnTo>
                  <a:pt x="15794" y="21581"/>
                </a:lnTo>
                <a:lnTo>
                  <a:pt x="16132" y="21432"/>
                </a:lnTo>
                <a:lnTo>
                  <a:pt x="16458" y="21302"/>
                </a:lnTo>
                <a:lnTo>
                  <a:pt x="16740" y="21078"/>
                </a:lnTo>
                <a:lnTo>
                  <a:pt x="16976" y="20836"/>
                </a:lnTo>
                <a:lnTo>
                  <a:pt x="17043" y="20650"/>
                </a:lnTo>
                <a:lnTo>
                  <a:pt x="17088" y="20426"/>
                </a:lnTo>
                <a:lnTo>
                  <a:pt x="17133" y="20222"/>
                </a:lnTo>
                <a:lnTo>
                  <a:pt x="17156" y="19980"/>
                </a:lnTo>
                <a:lnTo>
                  <a:pt x="17167" y="19477"/>
                </a:lnTo>
                <a:lnTo>
                  <a:pt x="17167" y="18974"/>
                </a:lnTo>
                <a:lnTo>
                  <a:pt x="17156" y="18397"/>
                </a:lnTo>
                <a:lnTo>
                  <a:pt x="17111" y="17820"/>
                </a:lnTo>
                <a:lnTo>
                  <a:pt x="17066" y="17261"/>
                </a:lnTo>
                <a:lnTo>
                  <a:pt x="16998" y="16646"/>
                </a:lnTo>
                <a:lnTo>
                  <a:pt x="16852" y="15511"/>
                </a:lnTo>
                <a:lnTo>
                  <a:pt x="16740" y="14393"/>
                </a:lnTo>
                <a:lnTo>
                  <a:pt x="16717" y="13928"/>
                </a:lnTo>
                <a:lnTo>
                  <a:pt x="16695" y="13462"/>
                </a:lnTo>
                <a:lnTo>
                  <a:pt x="16717" y="13071"/>
                </a:lnTo>
                <a:lnTo>
                  <a:pt x="16785" y="12755"/>
                </a:lnTo>
                <a:lnTo>
                  <a:pt x="16852" y="12419"/>
                </a:lnTo>
                <a:lnTo>
                  <a:pt x="16953" y="12140"/>
                </a:lnTo>
                <a:lnTo>
                  <a:pt x="17088" y="11898"/>
                </a:lnTo>
                <a:lnTo>
                  <a:pt x="17212" y="11675"/>
                </a:lnTo>
                <a:lnTo>
                  <a:pt x="17370" y="11470"/>
                </a:lnTo>
                <a:lnTo>
                  <a:pt x="17516" y="11284"/>
                </a:lnTo>
                <a:lnTo>
                  <a:pt x="17696" y="11135"/>
                </a:lnTo>
                <a:lnTo>
                  <a:pt x="17865" y="11042"/>
                </a:lnTo>
                <a:lnTo>
                  <a:pt x="18033" y="10930"/>
                </a:lnTo>
                <a:lnTo>
                  <a:pt x="18213" y="10893"/>
                </a:lnTo>
                <a:lnTo>
                  <a:pt x="18382" y="10893"/>
                </a:lnTo>
                <a:lnTo>
                  <a:pt x="18551" y="10967"/>
                </a:lnTo>
                <a:lnTo>
                  <a:pt x="18708" y="11042"/>
                </a:lnTo>
                <a:lnTo>
                  <a:pt x="18855" y="11172"/>
                </a:lnTo>
                <a:lnTo>
                  <a:pt x="19012" y="11358"/>
                </a:lnTo>
                <a:lnTo>
                  <a:pt x="19136" y="11600"/>
                </a:lnTo>
                <a:lnTo>
                  <a:pt x="19271" y="11861"/>
                </a:lnTo>
                <a:lnTo>
                  <a:pt x="19440" y="12028"/>
                </a:lnTo>
                <a:lnTo>
                  <a:pt x="19608" y="12177"/>
                </a:lnTo>
                <a:lnTo>
                  <a:pt x="19822" y="12289"/>
                </a:lnTo>
                <a:lnTo>
                  <a:pt x="20025" y="12289"/>
                </a:lnTo>
                <a:lnTo>
                  <a:pt x="20238" y="12289"/>
                </a:lnTo>
                <a:lnTo>
                  <a:pt x="20452" y="12215"/>
                </a:lnTo>
                <a:lnTo>
                  <a:pt x="20643" y="12103"/>
                </a:lnTo>
                <a:lnTo>
                  <a:pt x="20846" y="11973"/>
                </a:lnTo>
                <a:lnTo>
                  <a:pt x="21037" y="11786"/>
                </a:lnTo>
                <a:lnTo>
                  <a:pt x="21206" y="11563"/>
                </a:lnTo>
                <a:lnTo>
                  <a:pt x="21363" y="11321"/>
                </a:lnTo>
                <a:lnTo>
                  <a:pt x="21465" y="11079"/>
                </a:lnTo>
                <a:lnTo>
                  <a:pt x="21577" y="10744"/>
                </a:lnTo>
                <a:lnTo>
                  <a:pt x="21622" y="10427"/>
                </a:lnTo>
                <a:lnTo>
                  <a:pt x="21645" y="10111"/>
                </a:lnTo>
                <a:lnTo>
                  <a:pt x="21622" y="9608"/>
                </a:lnTo>
                <a:lnTo>
                  <a:pt x="21577" y="9142"/>
                </a:lnTo>
                <a:lnTo>
                  <a:pt x="21465" y="8751"/>
                </a:lnTo>
                <a:lnTo>
                  <a:pt x="21363" y="8397"/>
                </a:lnTo>
                <a:lnTo>
                  <a:pt x="21206" y="8062"/>
                </a:lnTo>
                <a:lnTo>
                  <a:pt x="21037" y="7820"/>
                </a:lnTo>
                <a:lnTo>
                  <a:pt x="20846" y="7597"/>
                </a:lnTo>
                <a:lnTo>
                  <a:pt x="20643" y="7429"/>
                </a:lnTo>
                <a:lnTo>
                  <a:pt x="20452" y="7317"/>
                </a:lnTo>
                <a:lnTo>
                  <a:pt x="20238" y="7206"/>
                </a:lnTo>
                <a:lnTo>
                  <a:pt x="20025" y="7168"/>
                </a:lnTo>
                <a:lnTo>
                  <a:pt x="19822" y="7206"/>
                </a:lnTo>
                <a:lnTo>
                  <a:pt x="19608" y="7243"/>
                </a:lnTo>
                <a:lnTo>
                  <a:pt x="19440" y="7355"/>
                </a:lnTo>
                <a:lnTo>
                  <a:pt x="19271" y="7504"/>
                </a:lnTo>
                <a:lnTo>
                  <a:pt x="19136" y="7708"/>
                </a:lnTo>
                <a:lnTo>
                  <a:pt x="19012" y="7895"/>
                </a:lnTo>
                <a:lnTo>
                  <a:pt x="18832" y="8025"/>
                </a:lnTo>
                <a:lnTo>
                  <a:pt x="18663" y="8174"/>
                </a:lnTo>
                <a:lnTo>
                  <a:pt x="18472" y="8248"/>
                </a:lnTo>
                <a:lnTo>
                  <a:pt x="18270" y="8286"/>
                </a:lnTo>
                <a:lnTo>
                  <a:pt x="18078" y="8323"/>
                </a:lnTo>
                <a:lnTo>
                  <a:pt x="17887" y="8323"/>
                </a:lnTo>
                <a:lnTo>
                  <a:pt x="17696" y="8248"/>
                </a:lnTo>
                <a:lnTo>
                  <a:pt x="17493" y="8174"/>
                </a:lnTo>
                <a:lnTo>
                  <a:pt x="17302" y="8062"/>
                </a:lnTo>
                <a:lnTo>
                  <a:pt x="17133" y="7969"/>
                </a:lnTo>
                <a:lnTo>
                  <a:pt x="16976" y="7783"/>
                </a:lnTo>
                <a:lnTo>
                  <a:pt x="16852" y="7597"/>
                </a:lnTo>
                <a:lnTo>
                  <a:pt x="16740" y="7429"/>
                </a:lnTo>
                <a:lnTo>
                  <a:pt x="16672" y="7168"/>
                </a:lnTo>
                <a:lnTo>
                  <a:pt x="16638" y="6926"/>
                </a:lnTo>
                <a:lnTo>
                  <a:pt x="16616" y="6498"/>
                </a:lnTo>
                <a:lnTo>
                  <a:pt x="16616" y="5772"/>
                </a:lnTo>
                <a:lnTo>
                  <a:pt x="16650" y="4915"/>
                </a:lnTo>
                <a:lnTo>
                  <a:pt x="16695" y="3928"/>
                </a:lnTo>
                <a:lnTo>
                  <a:pt x="16762" y="2960"/>
                </a:lnTo>
                <a:lnTo>
                  <a:pt x="16830" y="1992"/>
                </a:lnTo>
                <a:lnTo>
                  <a:pt x="16908" y="1173"/>
                </a:lnTo>
                <a:lnTo>
                  <a:pt x="16976" y="521"/>
                </a:lnTo>
                <a:lnTo>
                  <a:pt x="16953" y="521"/>
                </a:lnTo>
                <a:lnTo>
                  <a:pt x="16931" y="521"/>
                </a:lnTo>
                <a:lnTo>
                  <a:pt x="16267" y="484"/>
                </a:lnTo>
                <a:lnTo>
                  <a:pt x="15637" y="428"/>
                </a:lnTo>
                <a:lnTo>
                  <a:pt x="15063" y="353"/>
                </a:lnTo>
                <a:lnTo>
                  <a:pt x="14523" y="279"/>
                </a:lnTo>
                <a:lnTo>
                  <a:pt x="14040" y="167"/>
                </a:lnTo>
                <a:lnTo>
                  <a:pt x="13635" y="93"/>
                </a:lnTo>
                <a:lnTo>
                  <a:pt x="13331" y="18"/>
                </a:lnTo>
                <a:lnTo>
                  <a:pt x="13117" y="18"/>
                </a:lnTo>
                <a:lnTo>
                  <a:pt x="12982" y="18"/>
                </a:lnTo>
                <a:lnTo>
                  <a:pt x="12858" y="130"/>
                </a:lnTo>
                <a:lnTo>
                  <a:pt x="12723" y="279"/>
                </a:lnTo>
                <a:lnTo>
                  <a:pt x="12622" y="446"/>
                </a:lnTo>
                <a:lnTo>
                  <a:pt x="12510" y="670"/>
                </a:lnTo>
                <a:lnTo>
                  <a:pt x="12419" y="912"/>
                </a:lnTo>
                <a:lnTo>
                  <a:pt x="12363" y="1210"/>
                </a:lnTo>
                <a:lnTo>
                  <a:pt x="12318" y="1526"/>
                </a:lnTo>
                <a:lnTo>
                  <a:pt x="12273" y="1843"/>
                </a:lnTo>
                <a:lnTo>
                  <a:pt x="12251" y="2215"/>
                </a:lnTo>
                <a:lnTo>
                  <a:pt x="12273" y="2532"/>
                </a:lnTo>
                <a:lnTo>
                  <a:pt x="12318" y="2886"/>
                </a:lnTo>
                <a:lnTo>
                  <a:pt x="12386" y="3240"/>
                </a:lnTo>
                <a:lnTo>
                  <a:pt x="12464" y="3556"/>
                </a:lnTo>
                <a:lnTo>
                  <a:pt x="12577" y="3891"/>
                </a:lnTo>
                <a:lnTo>
                  <a:pt x="12746" y="4171"/>
                </a:lnTo>
                <a:lnTo>
                  <a:pt x="12926" y="4487"/>
                </a:lnTo>
                <a:lnTo>
                  <a:pt x="13050" y="4860"/>
                </a:lnTo>
                <a:lnTo>
                  <a:pt x="13162" y="5251"/>
                </a:lnTo>
                <a:lnTo>
                  <a:pt x="13218" y="5604"/>
                </a:lnTo>
                <a:lnTo>
                  <a:pt x="13263" y="5995"/>
                </a:lnTo>
                <a:lnTo>
                  <a:pt x="13241" y="6386"/>
                </a:lnTo>
                <a:lnTo>
                  <a:pt x="13218" y="6740"/>
                </a:lnTo>
                <a:lnTo>
                  <a:pt x="13139" y="7094"/>
                </a:lnTo>
                <a:lnTo>
                  <a:pt x="13050" y="7429"/>
                </a:lnTo>
                <a:lnTo>
                  <a:pt x="12903" y="7746"/>
                </a:lnTo>
                <a:lnTo>
                  <a:pt x="12723" y="8025"/>
                </a:lnTo>
                <a:lnTo>
                  <a:pt x="12532" y="8286"/>
                </a:lnTo>
                <a:lnTo>
                  <a:pt x="12318" y="8491"/>
                </a:lnTo>
                <a:lnTo>
                  <a:pt x="12060" y="8677"/>
                </a:lnTo>
                <a:lnTo>
                  <a:pt x="11756" y="8788"/>
                </a:lnTo>
                <a:lnTo>
                  <a:pt x="11452" y="8826"/>
                </a:lnTo>
                <a:lnTo>
                  <a:pt x="11283" y="8826"/>
                </a:lnTo>
                <a:lnTo>
                  <a:pt x="11126" y="8826"/>
                </a:lnTo>
                <a:lnTo>
                  <a:pt x="11002" y="8788"/>
                </a:lnTo>
                <a:lnTo>
                  <a:pt x="10845" y="8714"/>
                </a:lnTo>
                <a:lnTo>
                  <a:pt x="10721" y="8640"/>
                </a:lnTo>
                <a:lnTo>
                  <a:pt x="10608" y="8565"/>
                </a:lnTo>
                <a:lnTo>
                  <a:pt x="10485" y="8453"/>
                </a:lnTo>
                <a:lnTo>
                  <a:pt x="10372" y="8323"/>
                </a:lnTo>
                <a:lnTo>
                  <a:pt x="10181" y="8062"/>
                </a:lnTo>
                <a:lnTo>
                  <a:pt x="10035" y="7746"/>
                </a:lnTo>
                <a:lnTo>
                  <a:pt x="9900" y="7392"/>
                </a:lnTo>
                <a:lnTo>
                  <a:pt x="9787" y="7001"/>
                </a:lnTo>
                <a:lnTo>
                  <a:pt x="9731" y="6610"/>
                </a:lnTo>
                <a:lnTo>
                  <a:pt x="9686" y="6219"/>
                </a:lnTo>
                <a:lnTo>
                  <a:pt x="9663" y="5772"/>
                </a:lnTo>
                <a:lnTo>
                  <a:pt x="9686" y="5381"/>
                </a:lnTo>
                <a:lnTo>
                  <a:pt x="9753" y="4990"/>
                </a:lnTo>
                <a:lnTo>
                  <a:pt x="9832" y="4636"/>
                </a:lnTo>
                <a:lnTo>
                  <a:pt x="9945" y="4320"/>
                </a:lnTo>
                <a:lnTo>
                  <a:pt x="10068" y="4022"/>
                </a:lnTo>
                <a:lnTo>
                  <a:pt x="10203" y="3817"/>
                </a:lnTo>
                <a:lnTo>
                  <a:pt x="10316" y="3593"/>
                </a:lnTo>
                <a:lnTo>
                  <a:pt x="10395" y="3351"/>
                </a:lnTo>
                <a:lnTo>
                  <a:pt x="10462" y="3109"/>
                </a:lnTo>
                <a:lnTo>
                  <a:pt x="10507" y="2848"/>
                </a:lnTo>
                <a:lnTo>
                  <a:pt x="10530" y="2606"/>
                </a:lnTo>
                <a:lnTo>
                  <a:pt x="10507" y="2346"/>
                </a:lnTo>
                <a:lnTo>
                  <a:pt x="10462" y="2141"/>
                </a:lnTo>
                <a:lnTo>
                  <a:pt x="10395" y="1880"/>
                </a:lnTo>
                <a:lnTo>
                  <a:pt x="10293" y="1638"/>
                </a:lnTo>
                <a:lnTo>
                  <a:pt x="10158" y="1415"/>
                </a:lnTo>
                <a:lnTo>
                  <a:pt x="9967" y="1210"/>
                </a:lnTo>
                <a:lnTo>
                  <a:pt x="9753" y="986"/>
                </a:lnTo>
                <a:lnTo>
                  <a:pt x="9495" y="819"/>
                </a:lnTo>
                <a:lnTo>
                  <a:pt x="9191" y="670"/>
                </a:lnTo>
                <a:lnTo>
                  <a:pt x="8842" y="521"/>
                </a:lnTo>
                <a:lnTo>
                  <a:pt x="8471" y="446"/>
                </a:lnTo>
                <a:lnTo>
                  <a:pt x="7998" y="428"/>
                </a:lnTo>
                <a:lnTo>
                  <a:pt x="7413" y="428"/>
                </a:lnTo>
                <a:lnTo>
                  <a:pt x="6817" y="446"/>
                </a:lnTo>
                <a:lnTo>
                  <a:pt x="6187" y="521"/>
                </a:lnTo>
                <a:lnTo>
                  <a:pt x="5602" y="633"/>
                </a:lnTo>
                <a:lnTo>
                  <a:pt x="5107" y="744"/>
                </a:lnTo>
                <a:lnTo>
                  <a:pt x="4725" y="856"/>
                </a:lnTo>
                <a:lnTo>
                  <a:pt x="4848" y="1564"/>
                </a:lnTo>
                <a:lnTo>
                  <a:pt x="5028" y="2495"/>
                </a:lnTo>
                <a:lnTo>
                  <a:pt x="5175" y="3556"/>
                </a:lnTo>
                <a:lnTo>
                  <a:pt x="5298" y="4673"/>
                </a:lnTo>
                <a:lnTo>
                  <a:pt x="5343" y="5213"/>
                </a:lnTo>
                <a:lnTo>
                  <a:pt x="5388" y="5753"/>
                </a:lnTo>
                <a:lnTo>
                  <a:pt x="5411" y="6275"/>
                </a:lnTo>
                <a:lnTo>
                  <a:pt x="5411" y="6740"/>
                </a:lnTo>
                <a:lnTo>
                  <a:pt x="5366" y="7168"/>
                </a:lnTo>
                <a:lnTo>
                  <a:pt x="5321" y="7541"/>
                </a:lnTo>
                <a:lnTo>
                  <a:pt x="5287" y="7708"/>
                </a:lnTo>
                <a:lnTo>
                  <a:pt x="5242" y="7857"/>
                </a:lnTo>
                <a:lnTo>
                  <a:pt x="5197" y="7969"/>
                </a:lnTo>
                <a:lnTo>
                  <a:pt x="5130" y="8062"/>
                </a:lnTo>
                <a:lnTo>
                  <a:pt x="5006" y="8248"/>
                </a:lnTo>
                <a:lnTo>
                  <a:pt x="4848" y="8397"/>
                </a:lnTo>
                <a:lnTo>
                  <a:pt x="4725" y="8528"/>
                </a:lnTo>
                <a:lnTo>
                  <a:pt x="4567" y="8640"/>
                </a:lnTo>
                <a:lnTo>
                  <a:pt x="4421" y="8714"/>
                </a:lnTo>
                <a:lnTo>
                  <a:pt x="4263" y="8751"/>
                </a:lnTo>
                <a:lnTo>
                  <a:pt x="4095" y="8788"/>
                </a:lnTo>
                <a:lnTo>
                  <a:pt x="3948" y="8788"/>
                </a:lnTo>
                <a:lnTo>
                  <a:pt x="3791" y="8751"/>
                </a:lnTo>
                <a:lnTo>
                  <a:pt x="3667" y="8714"/>
                </a:lnTo>
                <a:lnTo>
                  <a:pt x="3510" y="8677"/>
                </a:lnTo>
                <a:lnTo>
                  <a:pt x="3386" y="8602"/>
                </a:lnTo>
                <a:lnTo>
                  <a:pt x="3251" y="8491"/>
                </a:lnTo>
                <a:lnTo>
                  <a:pt x="3127" y="8360"/>
                </a:lnTo>
                <a:lnTo>
                  <a:pt x="3015" y="8248"/>
                </a:lnTo>
                <a:lnTo>
                  <a:pt x="2925" y="8062"/>
                </a:lnTo>
                <a:lnTo>
                  <a:pt x="2778" y="7857"/>
                </a:lnTo>
                <a:lnTo>
                  <a:pt x="2610" y="7671"/>
                </a:lnTo>
                <a:lnTo>
                  <a:pt x="2407" y="7541"/>
                </a:lnTo>
                <a:lnTo>
                  <a:pt x="2171" y="7466"/>
                </a:lnTo>
                <a:lnTo>
                  <a:pt x="1957" y="7429"/>
                </a:lnTo>
                <a:lnTo>
                  <a:pt x="1698" y="7429"/>
                </a:lnTo>
                <a:lnTo>
                  <a:pt x="1462" y="7466"/>
                </a:lnTo>
                <a:lnTo>
                  <a:pt x="1226" y="7559"/>
                </a:lnTo>
                <a:lnTo>
                  <a:pt x="989" y="7708"/>
                </a:lnTo>
                <a:lnTo>
                  <a:pt x="776" y="7932"/>
                </a:lnTo>
                <a:lnTo>
                  <a:pt x="551" y="8211"/>
                </a:lnTo>
                <a:lnTo>
                  <a:pt x="382" y="8528"/>
                </a:lnTo>
                <a:lnTo>
                  <a:pt x="315" y="8714"/>
                </a:lnTo>
                <a:lnTo>
                  <a:pt x="236" y="8919"/>
                </a:lnTo>
                <a:lnTo>
                  <a:pt x="191" y="9142"/>
                </a:lnTo>
                <a:lnTo>
                  <a:pt x="123" y="9347"/>
                </a:lnTo>
                <a:lnTo>
                  <a:pt x="78" y="9608"/>
                </a:lnTo>
                <a:lnTo>
                  <a:pt x="56" y="9887"/>
                </a:lnTo>
                <a:lnTo>
                  <a:pt x="33" y="10185"/>
                </a:lnTo>
                <a:lnTo>
                  <a:pt x="33" y="10464"/>
                </a:lnTo>
                <a:lnTo>
                  <a:pt x="33" y="10706"/>
                </a:lnTo>
                <a:lnTo>
                  <a:pt x="56" y="10967"/>
                </a:lnTo>
                <a:lnTo>
                  <a:pt x="78" y="11172"/>
                </a:lnTo>
                <a:lnTo>
                  <a:pt x="123" y="11395"/>
                </a:lnTo>
                <a:lnTo>
                  <a:pt x="168" y="11600"/>
                </a:lnTo>
                <a:lnTo>
                  <a:pt x="236" y="11786"/>
                </a:lnTo>
                <a:lnTo>
                  <a:pt x="292" y="11973"/>
                </a:lnTo>
                <a:lnTo>
                  <a:pt x="382" y="12140"/>
                </a:lnTo>
                <a:lnTo>
                  <a:pt x="540" y="12419"/>
                </a:lnTo>
                <a:lnTo>
                  <a:pt x="731" y="12680"/>
                </a:lnTo>
                <a:lnTo>
                  <a:pt x="944" y="12866"/>
                </a:lnTo>
                <a:lnTo>
                  <a:pt x="1158" y="12997"/>
                </a:lnTo>
                <a:lnTo>
                  <a:pt x="1395" y="13108"/>
                </a:lnTo>
                <a:lnTo>
                  <a:pt x="1608" y="13183"/>
                </a:lnTo>
                <a:lnTo>
                  <a:pt x="1856" y="13183"/>
                </a:lnTo>
                <a:lnTo>
                  <a:pt x="2070" y="13146"/>
                </a:lnTo>
                <a:lnTo>
                  <a:pt x="2261" y="13071"/>
                </a:lnTo>
                <a:lnTo>
                  <a:pt x="2430" y="12960"/>
                </a:lnTo>
                <a:lnTo>
                  <a:pt x="2587" y="12792"/>
                </a:lnTo>
                <a:lnTo>
                  <a:pt x="2688" y="12606"/>
                </a:lnTo>
                <a:lnTo>
                  <a:pt x="2801" y="12419"/>
                </a:lnTo>
                <a:lnTo>
                  <a:pt x="2925" y="12289"/>
                </a:lnTo>
                <a:lnTo>
                  <a:pt x="3082" y="12177"/>
                </a:lnTo>
                <a:lnTo>
                  <a:pt x="3228" y="12103"/>
                </a:lnTo>
                <a:lnTo>
                  <a:pt x="3408" y="12103"/>
                </a:lnTo>
                <a:lnTo>
                  <a:pt x="3577" y="12103"/>
                </a:lnTo>
                <a:lnTo>
                  <a:pt x="3723" y="12177"/>
                </a:lnTo>
                <a:lnTo>
                  <a:pt x="3903" y="12252"/>
                </a:lnTo>
                <a:lnTo>
                  <a:pt x="4072" y="12364"/>
                </a:lnTo>
                <a:lnTo>
                  <a:pt x="4230" y="12494"/>
                </a:lnTo>
                <a:lnTo>
                  <a:pt x="4353" y="12643"/>
                </a:lnTo>
                <a:lnTo>
                  <a:pt x="4488" y="12829"/>
                </a:lnTo>
                <a:lnTo>
                  <a:pt x="4567" y="13034"/>
                </a:lnTo>
                <a:lnTo>
                  <a:pt x="4657" y="13257"/>
                </a:lnTo>
                <a:lnTo>
                  <a:pt x="4702" y="13462"/>
                </a:lnTo>
                <a:lnTo>
                  <a:pt x="4725" y="13686"/>
                </a:lnTo>
                <a:lnTo>
                  <a:pt x="4702" y="14282"/>
                </a:lnTo>
                <a:lnTo>
                  <a:pt x="4657" y="15045"/>
                </a:lnTo>
                <a:lnTo>
                  <a:pt x="4612" y="15976"/>
                </a:lnTo>
                <a:lnTo>
                  <a:pt x="4590" y="16926"/>
                </a:lnTo>
                <a:lnTo>
                  <a:pt x="4567" y="17968"/>
                </a:lnTo>
                <a:lnTo>
                  <a:pt x="4567" y="19011"/>
                </a:lnTo>
                <a:lnTo>
                  <a:pt x="4590" y="19514"/>
                </a:lnTo>
                <a:lnTo>
                  <a:pt x="4612" y="19980"/>
                </a:lnTo>
                <a:lnTo>
                  <a:pt x="4657" y="20426"/>
                </a:lnTo>
                <a:lnTo>
                  <a:pt x="4725" y="20836"/>
                </a:lnTo>
                <a:lnTo>
                  <a:pt x="4848" y="20929"/>
                </a:lnTo>
                <a:lnTo>
                  <a:pt x="5040" y="21004"/>
                </a:lnTo>
                <a:lnTo>
                  <a:pt x="5265" y="21078"/>
                </a:lnTo>
                <a:lnTo>
                  <a:pt x="5478" y="21115"/>
                </a:lnTo>
                <a:lnTo>
                  <a:pt x="6041" y="21115"/>
                </a:lnTo>
                <a:lnTo>
                  <a:pt x="6637" y="21078"/>
                </a:lnTo>
                <a:lnTo>
                  <a:pt x="7312" y="21004"/>
                </a:lnTo>
                <a:lnTo>
                  <a:pt x="7998" y="20929"/>
                </a:lnTo>
                <a:lnTo>
                  <a:pt x="8696" y="20855"/>
                </a:lnTo>
                <a:lnTo>
                  <a:pt x="9360" y="20836"/>
                </a:lnTo>
                <a:close/>
              </a:path>
            </a:pathLst>
          </a:custGeom>
          <a:solidFill>
            <a:srgbClr val="FFCC99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12" name="Puzzle1"/>
          <p:cNvSpPr>
            <a:spLocks noEditPoints="1" noChangeArrowheads="1"/>
          </p:cNvSpPr>
          <p:nvPr/>
        </p:nvSpPr>
        <p:spPr bwMode="auto">
          <a:xfrm>
            <a:off x="7094876" y="4149391"/>
            <a:ext cx="1635699" cy="848218"/>
          </a:xfrm>
          <a:custGeom>
            <a:avLst/>
            <a:gdLst>
              <a:gd name="T0" fmla="*/ 16740 w 21600"/>
              <a:gd name="T1" fmla="*/ 21078 h 21600"/>
              <a:gd name="T2" fmla="*/ 16976 w 21600"/>
              <a:gd name="T3" fmla="*/ 521 h 21600"/>
              <a:gd name="T4" fmla="*/ 4725 w 21600"/>
              <a:gd name="T5" fmla="*/ 856 h 21600"/>
              <a:gd name="T6" fmla="*/ 5040 w 21600"/>
              <a:gd name="T7" fmla="*/ 21004 h 21600"/>
              <a:gd name="T8" fmla="*/ 10811 w 21600"/>
              <a:gd name="T9" fmla="*/ 12885 h 21600"/>
              <a:gd name="T10" fmla="*/ 10845 w 21600"/>
              <a:gd name="T11" fmla="*/ 8714 h 21600"/>
              <a:gd name="T12" fmla="*/ 21600 w 21600"/>
              <a:gd name="T13" fmla="*/ 10000 h 21600"/>
              <a:gd name="T14" fmla="*/ 56 w 21600"/>
              <a:gd name="T15" fmla="*/ 10000 h 21600"/>
              <a:gd name="T16" fmla="*/ 6086 w 21600"/>
              <a:gd name="T17" fmla="*/ 2569 h 21600"/>
              <a:gd name="T18" fmla="*/ 16132 w 21600"/>
              <a:gd name="T19" fmla="*/ 19552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9360" y="20836"/>
                </a:moveTo>
                <a:lnTo>
                  <a:pt x="9528" y="20836"/>
                </a:lnTo>
                <a:lnTo>
                  <a:pt x="9686" y="20762"/>
                </a:lnTo>
                <a:lnTo>
                  <a:pt x="9810" y="20687"/>
                </a:lnTo>
                <a:lnTo>
                  <a:pt x="9922" y="20575"/>
                </a:lnTo>
                <a:lnTo>
                  <a:pt x="10012" y="20426"/>
                </a:lnTo>
                <a:lnTo>
                  <a:pt x="10068" y="20296"/>
                </a:lnTo>
                <a:lnTo>
                  <a:pt x="10113" y="20110"/>
                </a:lnTo>
                <a:lnTo>
                  <a:pt x="10136" y="19905"/>
                </a:lnTo>
                <a:lnTo>
                  <a:pt x="10136" y="19682"/>
                </a:lnTo>
                <a:lnTo>
                  <a:pt x="10113" y="19440"/>
                </a:lnTo>
                <a:lnTo>
                  <a:pt x="10068" y="19142"/>
                </a:lnTo>
                <a:lnTo>
                  <a:pt x="10012" y="18900"/>
                </a:lnTo>
                <a:lnTo>
                  <a:pt x="9900" y="18620"/>
                </a:lnTo>
                <a:lnTo>
                  <a:pt x="9787" y="18285"/>
                </a:lnTo>
                <a:lnTo>
                  <a:pt x="9641" y="17968"/>
                </a:lnTo>
                <a:lnTo>
                  <a:pt x="9472" y="17652"/>
                </a:lnTo>
                <a:lnTo>
                  <a:pt x="9382" y="17466"/>
                </a:lnTo>
                <a:lnTo>
                  <a:pt x="9315" y="17298"/>
                </a:lnTo>
                <a:lnTo>
                  <a:pt x="9258" y="17112"/>
                </a:lnTo>
                <a:lnTo>
                  <a:pt x="9191" y="16926"/>
                </a:lnTo>
                <a:lnTo>
                  <a:pt x="9123" y="16535"/>
                </a:lnTo>
                <a:lnTo>
                  <a:pt x="9101" y="16144"/>
                </a:lnTo>
                <a:lnTo>
                  <a:pt x="9101" y="15753"/>
                </a:lnTo>
                <a:lnTo>
                  <a:pt x="9168" y="15362"/>
                </a:lnTo>
                <a:lnTo>
                  <a:pt x="9236" y="14971"/>
                </a:lnTo>
                <a:lnTo>
                  <a:pt x="9360" y="14580"/>
                </a:lnTo>
                <a:lnTo>
                  <a:pt x="9495" y="14244"/>
                </a:lnTo>
                <a:lnTo>
                  <a:pt x="9663" y="13891"/>
                </a:lnTo>
                <a:lnTo>
                  <a:pt x="9855" y="13611"/>
                </a:lnTo>
                <a:lnTo>
                  <a:pt x="10068" y="13351"/>
                </a:lnTo>
                <a:lnTo>
                  <a:pt x="10293" y="13146"/>
                </a:lnTo>
                <a:lnTo>
                  <a:pt x="10552" y="12997"/>
                </a:lnTo>
                <a:lnTo>
                  <a:pt x="10811" y="12885"/>
                </a:lnTo>
                <a:lnTo>
                  <a:pt x="11069" y="12866"/>
                </a:lnTo>
                <a:lnTo>
                  <a:pt x="11351" y="12885"/>
                </a:lnTo>
                <a:lnTo>
                  <a:pt x="11610" y="12997"/>
                </a:lnTo>
                <a:lnTo>
                  <a:pt x="11846" y="13183"/>
                </a:lnTo>
                <a:lnTo>
                  <a:pt x="12060" y="13388"/>
                </a:lnTo>
                <a:lnTo>
                  <a:pt x="12251" y="13648"/>
                </a:lnTo>
                <a:lnTo>
                  <a:pt x="12419" y="13928"/>
                </a:lnTo>
                <a:lnTo>
                  <a:pt x="12555" y="14244"/>
                </a:lnTo>
                <a:lnTo>
                  <a:pt x="12690" y="14617"/>
                </a:lnTo>
                <a:lnTo>
                  <a:pt x="12768" y="15008"/>
                </a:lnTo>
                <a:lnTo>
                  <a:pt x="12836" y="15399"/>
                </a:lnTo>
                <a:lnTo>
                  <a:pt x="12858" y="15753"/>
                </a:lnTo>
                <a:lnTo>
                  <a:pt x="12858" y="16144"/>
                </a:lnTo>
                <a:lnTo>
                  <a:pt x="12813" y="16535"/>
                </a:lnTo>
                <a:lnTo>
                  <a:pt x="12746" y="16888"/>
                </a:lnTo>
                <a:lnTo>
                  <a:pt x="12667" y="17224"/>
                </a:lnTo>
                <a:lnTo>
                  <a:pt x="12510" y="17503"/>
                </a:lnTo>
                <a:lnTo>
                  <a:pt x="12228" y="18043"/>
                </a:lnTo>
                <a:lnTo>
                  <a:pt x="11970" y="18546"/>
                </a:lnTo>
                <a:lnTo>
                  <a:pt x="11868" y="18751"/>
                </a:lnTo>
                <a:lnTo>
                  <a:pt x="11778" y="18974"/>
                </a:lnTo>
                <a:lnTo>
                  <a:pt x="11711" y="19179"/>
                </a:lnTo>
                <a:lnTo>
                  <a:pt x="11666" y="19365"/>
                </a:lnTo>
                <a:lnTo>
                  <a:pt x="11632" y="19570"/>
                </a:lnTo>
                <a:lnTo>
                  <a:pt x="11632" y="19756"/>
                </a:lnTo>
                <a:lnTo>
                  <a:pt x="11632" y="19942"/>
                </a:lnTo>
                <a:lnTo>
                  <a:pt x="11643" y="20110"/>
                </a:lnTo>
                <a:lnTo>
                  <a:pt x="11711" y="20296"/>
                </a:lnTo>
                <a:lnTo>
                  <a:pt x="11801" y="20464"/>
                </a:lnTo>
                <a:lnTo>
                  <a:pt x="11891" y="20650"/>
                </a:lnTo>
                <a:lnTo>
                  <a:pt x="12037" y="20836"/>
                </a:lnTo>
                <a:lnTo>
                  <a:pt x="12206" y="21004"/>
                </a:lnTo>
                <a:lnTo>
                  <a:pt x="12419" y="21190"/>
                </a:lnTo>
                <a:lnTo>
                  <a:pt x="12667" y="21320"/>
                </a:lnTo>
                <a:lnTo>
                  <a:pt x="12960" y="21432"/>
                </a:lnTo>
                <a:lnTo>
                  <a:pt x="13286" y="21544"/>
                </a:lnTo>
                <a:lnTo>
                  <a:pt x="13612" y="21655"/>
                </a:lnTo>
                <a:lnTo>
                  <a:pt x="13983" y="21693"/>
                </a:lnTo>
                <a:lnTo>
                  <a:pt x="14343" y="21730"/>
                </a:lnTo>
                <a:lnTo>
                  <a:pt x="14715" y="21730"/>
                </a:lnTo>
                <a:lnTo>
                  <a:pt x="15075" y="21730"/>
                </a:lnTo>
                <a:lnTo>
                  <a:pt x="15446" y="21655"/>
                </a:lnTo>
                <a:lnTo>
                  <a:pt x="15794" y="21581"/>
                </a:lnTo>
                <a:lnTo>
                  <a:pt x="16132" y="21432"/>
                </a:lnTo>
                <a:lnTo>
                  <a:pt x="16458" y="21302"/>
                </a:lnTo>
                <a:lnTo>
                  <a:pt x="16740" y="21078"/>
                </a:lnTo>
                <a:lnTo>
                  <a:pt x="16976" y="20836"/>
                </a:lnTo>
                <a:lnTo>
                  <a:pt x="17043" y="20650"/>
                </a:lnTo>
                <a:lnTo>
                  <a:pt x="17088" y="20426"/>
                </a:lnTo>
                <a:lnTo>
                  <a:pt x="17133" y="20222"/>
                </a:lnTo>
                <a:lnTo>
                  <a:pt x="17156" y="19980"/>
                </a:lnTo>
                <a:lnTo>
                  <a:pt x="17167" y="19477"/>
                </a:lnTo>
                <a:lnTo>
                  <a:pt x="17167" y="18974"/>
                </a:lnTo>
                <a:lnTo>
                  <a:pt x="17156" y="18397"/>
                </a:lnTo>
                <a:lnTo>
                  <a:pt x="17111" y="17820"/>
                </a:lnTo>
                <a:lnTo>
                  <a:pt x="17066" y="17261"/>
                </a:lnTo>
                <a:lnTo>
                  <a:pt x="16998" y="16646"/>
                </a:lnTo>
                <a:lnTo>
                  <a:pt x="16852" y="15511"/>
                </a:lnTo>
                <a:lnTo>
                  <a:pt x="16740" y="14393"/>
                </a:lnTo>
                <a:lnTo>
                  <a:pt x="16717" y="13928"/>
                </a:lnTo>
                <a:lnTo>
                  <a:pt x="16695" y="13462"/>
                </a:lnTo>
                <a:lnTo>
                  <a:pt x="16717" y="13071"/>
                </a:lnTo>
                <a:lnTo>
                  <a:pt x="16785" y="12755"/>
                </a:lnTo>
                <a:lnTo>
                  <a:pt x="16852" y="12419"/>
                </a:lnTo>
                <a:lnTo>
                  <a:pt x="16953" y="12140"/>
                </a:lnTo>
                <a:lnTo>
                  <a:pt x="17088" y="11898"/>
                </a:lnTo>
                <a:lnTo>
                  <a:pt x="17212" y="11675"/>
                </a:lnTo>
                <a:lnTo>
                  <a:pt x="17370" y="11470"/>
                </a:lnTo>
                <a:lnTo>
                  <a:pt x="17516" y="11284"/>
                </a:lnTo>
                <a:lnTo>
                  <a:pt x="17696" y="11135"/>
                </a:lnTo>
                <a:lnTo>
                  <a:pt x="17865" y="11042"/>
                </a:lnTo>
                <a:lnTo>
                  <a:pt x="18033" y="10930"/>
                </a:lnTo>
                <a:lnTo>
                  <a:pt x="18213" y="10893"/>
                </a:lnTo>
                <a:lnTo>
                  <a:pt x="18382" y="10893"/>
                </a:lnTo>
                <a:lnTo>
                  <a:pt x="18551" y="10967"/>
                </a:lnTo>
                <a:lnTo>
                  <a:pt x="18708" y="11042"/>
                </a:lnTo>
                <a:lnTo>
                  <a:pt x="18855" y="11172"/>
                </a:lnTo>
                <a:lnTo>
                  <a:pt x="19012" y="11358"/>
                </a:lnTo>
                <a:lnTo>
                  <a:pt x="19136" y="11600"/>
                </a:lnTo>
                <a:lnTo>
                  <a:pt x="19271" y="11861"/>
                </a:lnTo>
                <a:lnTo>
                  <a:pt x="19440" y="12028"/>
                </a:lnTo>
                <a:lnTo>
                  <a:pt x="19608" y="12177"/>
                </a:lnTo>
                <a:lnTo>
                  <a:pt x="19822" y="12289"/>
                </a:lnTo>
                <a:lnTo>
                  <a:pt x="20025" y="12289"/>
                </a:lnTo>
                <a:lnTo>
                  <a:pt x="20238" y="12289"/>
                </a:lnTo>
                <a:lnTo>
                  <a:pt x="20452" y="12215"/>
                </a:lnTo>
                <a:lnTo>
                  <a:pt x="20643" y="12103"/>
                </a:lnTo>
                <a:lnTo>
                  <a:pt x="20846" y="11973"/>
                </a:lnTo>
                <a:lnTo>
                  <a:pt x="21037" y="11786"/>
                </a:lnTo>
                <a:lnTo>
                  <a:pt x="21206" y="11563"/>
                </a:lnTo>
                <a:lnTo>
                  <a:pt x="21363" y="11321"/>
                </a:lnTo>
                <a:lnTo>
                  <a:pt x="21465" y="11079"/>
                </a:lnTo>
                <a:lnTo>
                  <a:pt x="21577" y="10744"/>
                </a:lnTo>
                <a:lnTo>
                  <a:pt x="21622" y="10427"/>
                </a:lnTo>
                <a:lnTo>
                  <a:pt x="21645" y="10111"/>
                </a:lnTo>
                <a:lnTo>
                  <a:pt x="21622" y="9608"/>
                </a:lnTo>
                <a:lnTo>
                  <a:pt x="21577" y="9142"/>
                </a:lnTo>
                <a:lnTo>
                  <a:pt x="21465" y="8751"/>
                </a:lnTo>
                <a:lnTo>
                  <a:pt x="21363" y="8397"/>
                </a:lnTo>
                <a:lnTo>
                  <a:pt x="21206" y="8062"/>
                </a:lnTo>
                <a:lnTo>
                  <a:pt x="21037" y="7820"/>
                </a:lnTo>
                <a:lnTo>
                  <a:pt x="20846" y="7597"/>
                </a:lnTo>
                <a:lnTo>
                  <a:pt x="20643" y="7429"/>
                </a:lnTo>
                <a:lnTo>
                  <a:pt x="20452" y="7317"/>
                </a:lnTo>
                <a:lnTo>
                  <a:pt x="20238" y="7206"/>
                </a:lnTo>
                <a:lnTo>
                  <a:pt x="20025" y="7168"/>
                </a:lnTo>
                <a:lnTo>
                  <a:pt x="19822" y="7206"/>
                </a:lnTo>
                <a:lnTo>
                  <a:pt x="19608" y="7243"/>
                </a:lnTo>
                <a:lnTo>
                  <a:pt x="19440" y="7355"/>
                </a:lnTo>
                <a:lnTo>
                  <a:pt x="19271" y="7504"/>
                </a:lnTo>
                <a:lnTo>
                  <a:pt x="19136" y="7708"/>
                </a:lnTo>
                <a:lnTo>
                  <a:pt x="19012" y="7895"/>
                </a:lnTo>
                <a:lnTo>
                  <a:pt x="18832" y="8025"/>
                </a:lnTo>
                <a:lnTo>
                  <a:pt x="18663" y="8174"/>
                </a:lnTo>
                <a:lnTo>
                  <a:pt x="18472" y="8248"/>
                </a:lnTo>
                <a:lnTo>
                  <a:pt x="18270" y="8286"/>
                </a:lnTo>
                <a:lnTo>
                  <a:pt x="18078" y="8323"/>
                </a:lnTo>
                <a:lnTo>
                  <a:pt x="17887" y="8323"/>
                </a:lnTo>
                <a:lnTo>
                  <a:pt x="17696" y="8248"/>
                </a:lnTo>
                <a:lnTo>
                  <a:pt x="17493" y="8174"/>
                </a:lnTo>
                <a:lnTo>
                  <a:pt x="17302" y="8062"/>
                </a:lnTo>
                <a:lnTo>
                  <a:pt x="17133" y="7969"/>
                </a:lnTo>
                <a:lnTo>
                  <a:pt x="16976" y="7783"/>
                </a:lnTo>
                <a:lnTo>
                  <a:pt x="16852" y="7597"/>
                </a:lnTo>
                <a:lnTo>
                  <a:pt x="16740" y="7429"/>
                </a:lnTo>
                <a:lnTo>
                  <a:pt x="16672" y="7168"/>
                </a:lnTo>
                <a:lnTo>
                  <a:pt x="16638" y="6926"/>
                </a:lnTo>
                <a:lnTo>
                  <a:pt x="16616" y="6498"/>
                </a:lnTo>
                <a:lnTo>
                  <a:pt x="16616" y="5772"/>
                </a:lnTo>
                <a:lnTo>
                  <a:pt x="16650" y="4915"/>
                </a:lnTo>
                <a:lnTo>
                  <a:pt x="16695" y="3928"/>
                </a:lnTo>
                <a:lnTo>
                  <a:pt x="16762" y="2960"/>
                </a:lnTo>
                <a:lnTo>
                  <a:pt x="16830" y="1992"/>
                </a:lnTo>
                <a:lnTo>
                  <a:pt x="16908" y="1173"/>
                </a:lnTo>
                <a:lnTo>
                  <a:pt x="16976" y="521"/>
                </a:lnTo>
                <a:lnTo>
                  <a:pt x="16953" y="521"/>
                </a:lnTo>
                <a:lnTo>
                  <a:pt x="16931" y="521"/>
                </a:lnTo>
                <a:lnTo>
                  <a:pt x="16267" y="484"/>
                </a:lnTo>
                <a:lnTo>
                  <a:pt x="15637" y="428"/>
                </a:lnTo>
                <a:lnTo>
                  <a:pt x="15063" y="353"/>
                </a:lnTo>
                <a:lnTo>
                  <a:pt x="14523" y="279"/>
                </a:lnTo>
                <a:lnTo>
                  <a:pt x="14040" y="167"/>
                </a:lnTo>
                <a:lnTo>
                  <a:pt x="13635" y="93"/>
                </a:lnTo>
                <a:lnTo>
                  <a:pt x="13331" y="18"/>
                </a:lnTo>
                <a:lnTo>
                  <a:pt x="13117" y="18"/>
                </a:lnTo>
                <a:lnTo>
                  <a:pt x="12982" y="18"/>
                </a:lnTo>
                <a:lnTo>
                  <a:pt x="12858" y="130"/>
                </a:lnTo>
                <a:lnTo>
                  <a:pt x="12723" y="279"/>
                </a:lnTo>
                <a:lnTo>
                  <a:pt x="12622" y="446"/>
                </a:lnTo>
                <a:lnTo>
                  <a:pt x="12510" y="670"/>
                </a:lnTo>
                <a:lnTo>
                  <a:pt x="12419" y="912"/>
                </a:lnTo>
                <a:lnTo>
                  <a:pt x="12363" y="1210"/>
                </a:lnTo>
                <a:lnTo>
                  <a:pt x="12318" y="1526"/>
                </a:lnTo>
                <a:lnTo>
                  <a:pt x="12273" y="1843"/>
                </a:lnTo>
                <a:lnTo>
                  <a:pt x="12251" y="2215"/>
                </a:lnTo>
                <a:lnTo>
                  <a:pt x="12273" y="2532"/>
                </a:lnTo>
                <a:lnTo>
                  <a:pt x="12318" y="2886"/>
                </a:lnTo>
                <a:lnTo>
                  <a:pt x="12386" y="3240"/>
                </a:lnTo>
                <a:lnTo>
                  <a:pt x="12464" y="3556"/>
                </a:lnTo>
                <a:lnTo>
                  <a:pt x="12577" y="3891"/>
                </a:lnTo>
                <a:lnTo>
                  <a:pt x="12746" y="4171"/>
                </a:lnTo>
                <a:lnTo>
                  <a:pt x="12926" y="4487"/>
                </a:lnTo>
                <a:lnTo>
                  <a:pt x="13050" y="4860"/>
                </a:lnTo>
                <a:lnTo>
                  <a:pt x="13162" y="5251"/>
                </a:lnTo>
                <a:lnTo>
                  <a:pt x="13218" y="5604"/>
                </a:lnTo>
                <a:lnTo>
                  <a:pt x="13263" y="5995"/>
                </a:lnTo>
                <a:lnTo>
                  <a:pt x="13241" y="6386"/>
                </a:lnTo>
                <a:lnTo>
                  <a:pt x="13218" y="6740"/>
                </a:lnTo>
                <a:lnTo>
                  <a:pt x="13139" y="7094"/>
                </a:lnTo>
                <a:lnTo>
                  <a:pt x="13050" y="7429"/>
                </a:lnTo>
                <a:lnTo>
                  <a:pt x="12903" y="7746"/>
                </a:lnTo>
                <a:lnTo>
                  <a:pt x="12723" y="8025"/>
                </a:lnTo>
                <a:lnTo>
                  <a:pt x="12532" y="8286"/>
                </a:lnTo>
                <a:lnTo>
                  <a:pt x="12318" y="8491"/>
                </a:lnTo>
                <a:lnTo>
                  <a:pt x="12060" y="8677"/>
                </a:lnTo>
                <a:lnTo>
                  <a:pt x="11756" y="8788"/>
                </a:lnTo>
                <a:lnTo>
                  <a:pt x="11452" y="8826"/>
                </a:lnTo>
                <a:lnTo>
                  <a:pt x="11283" y="8826"/>
                </a:lnTo>
                <a:lnTo>
                  <a:pt x="11126" y="8826"/>
                </a:lnTo>
                <a:lnTo>
                  <a:pt x="11002" y="8788"/>
                </a:lnTo>
                <a:lnTo>
                  <a:pt x="10845" y="8714"/>
                </a:lnTo>
                <a:lnTo>
                  <a:pt x="10721" y="8640"/>
                </a:lnTo>
                <a:lnTo>
                  <a:pt x="10608" y="8565"/>
                </a:lnTo>
                <a:lnTo>
                  <a:pt x="10485" y="8453"/>
                </a:lnTo>
                <a:lnTo>
                  <a:pt x="10372" y="8323"/>
                </a:lnTo>
                <a:lnTo>
                  <a:pt x="10181" y="8062"/>
                </a:lnTo>
                <a:lnTo>
                  <a:pt x="10035" y="7746"/>
                </a:lnTo>
                <a:lnTo>
                  <a:pt x="9900" y="7392"/>
                </a:lnTo>
                <a:lnTo>
                  <a:pt x="9787" y="7001"/>
                </a:lnTo>
                <a:lnTo>
                  <a:pt x="9731" y="6610"/>
                </a:lnTo>
                <a:lnTo>
                  <a:pt x="9686" y="6219"/>
                </a:lnTo>
                <a:lnTo>
                  <a:pt x="9663" y="5772"/>
                </a:lnTo>
                <a:lnTo>
                  <a:pt x="9686" y="5381"/>
                </a:lnTo>
                <a:lnTo>
                  <a:pt x="9753" y="4990"/>
                </a:lnTo>
                <a:lnTo>
                  <a:pt x="9832" y="4636"/>
                </a:lnTo>
                <a:lnTo>
                  <a:pt x="9945" y="4320"/>
                </a:lnTo>
                <a:lnTo>
                  <a:pt x="10068" y="4022"/>
                </a:lnTo>
                <a:lnTo>
                  <a:pt x="10203" y="3817"/>
                </a:lnTo>
                <a:lnTo>
                  <a:pt x="10316" y="3593"/>
                </a:lnTo>
                <a:lnTo>
                  <a:pt x="10395" y="3351"/>
                </a:lnTo>
                <a:lnTo>
                  <a:pt x="10462" y="3109"/>
                </a:lnTo>
                <a:lnTo>
                  <a:pt x="10507" y="2848"/>
                </a:lnTo>
                <a:lnTo>
                  <a:pt x="10530" y="2606"/>
                </a:lnTo>
                <a:lnTo>
                  <a:pt x="10507" y="2346"/>
                </a:lnTo>
                <a:lnTo>
                  <a:pt x="10462" y="2141"/>
                </a:lnTo>
                <a:lnTo>
                  <a:pt x="10395" y="1880"/>
                </a:lnTo>
                <a:lnTo>
                  <a:pt x="10293" y="1638"/>
                </a:lnTo>
                <a:lnTo>
                  <a:pt x="10158" y="1415"/>
                </a:lnTo>
                <a:lnTo>
                  <a:pt x="9967" y="1210"/>
                </a:lnTo>
                <a:lnTo>
                  <a:pt x="9753" y="986"/>
                </a:lnTo>
                <a:lnTo>
                  <a:pt x="9495" y="819"/>
                </a:lnTo>
                <a:lnTo>
                  <a:pt x="9191" y="670"/>
                </a:lnTo>
                <a:lnTo>
                  <a:pt x="8842" y="521"/>
                </a:lnTo>
                <a:lnTo>
                  <a:pt x="8471" y="446"/>
                </a:lnTo>
                <a:lnTo>
                  <a:pt x="7998" y="428"/>
                </a:lnTo>
                <a:lnTo>
                  <a:pt x="7413" y="428"/>
                </a:lnTo>
                <a:lnTo>
                  <a:pt x="6817" y="446"/>
                </a:lnTo>
                <a:lnTo>
                  <a:pt x="6187" y="521"/>
                </a:lnTo>
                <a:lnTo>
                  <a:pt x="5602" y="633"/>
                </a:lnTo>
                <a:lnTo>
                  <a:pt x="5107" y="744"/>
                </a:lnTo>
                <a:lnTo>
                  <a:pt x="4725" y="856"/>
                </a:lnTo>
                <a:lnTo>
                  <a:pt x="4848" y="1564"/>
                </a:lnTo>
                <a:lnTo>
                  <a:pt x="5028" y="2495"/>
                </a:lnTo>
                <a:lnTo>
                  <a:pt x="5175" y="3556"/>
                </a:lnTo>
                <a:lnTo>
                  <a:pt x="5298" y="4673"/>
                </a:lnTo>
                <a:lnTo>
                  <a:pt x="5343" y="5213"/>
                </a:lnTo>
                <a:lnTo>
                  <a:pt x="5388" y="5753"/>
                </a:lnTo>
                <a:lnTo>
                  <a:pt x="5411" y="6275"/>
                </a:lnTo>
                <a:lnTo>
                  <a:pt x="5411" y="6740"/>
                </a:lnTo>
                <a:lnTo>
                  <a:pt x="5366" y="7168"/>
                </a:lnTo>
                <a:lnTo>
                  <a:pt x="5321" y="7541"/>
                </a:lnTo>
                <a:lnTo>
                  <a:pt x="5287" y="7708"/>
                </a:lnTo>
                <a:lnTo>
                  <a:pt x="5242" y="7857"/>
                </a:lnTo>
                <a:lnTo>
                  <a:pt x="5197" y="7969"/>
                </a:lnTo>
                <a:lnTo>
                  <a:pt x="5130" y="8062"/>
                </a:lnTo>
                <a:lnTo>
                  <a:pt x="5006" y="8248"/>
                </a:lnTo>
                <a:lnTo>
                  <a:pt x="4848" y="8397"/>
                </a:lnTo>
                <a:lnTo>
                  <a:pt x="4725" y="8528"/>
                </a:lnTo>
                <a:lnTo>
                  <a:pt x="4567" y="8640"/>
                </a:lnTo>
                <a:lnTo>
                  <a:pt x="4421" y="8714"/>
                </a:lnTo>
                <a:lnTo>
                  <a:pt x="4263" y="8751"/>
                </a:lnTo>
                <a:lnTo>
                  <a:pt x="4095" y="8788"/>
                </a:lnTo>
                <a:lnTo>
                  <a:pt x="3948" y="8788"/>
                </a:lnTo>
                <a:lnTo>
                  <a:pt x="3791" y="8751"/>
                </a:lnTo>
                <a:lnTo>
                  <a:pt x="3667" y="8714"/>
                </a:lnTo>
                <a:lnTo>
                  <a:pt x="3510" y="8677"/>
                </a:lnTo>
                <a:lnTo>
                  <a:pt x="3386" y="8602"/>
                </a:lnTo>
                <a:lnTo>
                  <a:pt x="3251" y="8491"/>
                </a:lnTo>
                <a:lnTo>
                  <a:pt x="3127" y="8360"/>
                </a:lnTo>
                <a:lnTo>
                  <a:pt x="3015" y="8248"/>
                </a:lnTo>
                <a:lnTo>
                  <a:pt x="2925" y="8062"/>
                </a:lnTo>
                <a:lnTo>
                  <a:pt x="2778" y="7857"/>
                </a:lnTo>
                <a:lnTo>
                  <a:pt x="2610" y="7671"/>
                </a:lnTo>
                <a:lnTo>
                  <a:pt x="2407" y="7541"/>
                </a:lnTo>
                <a:lnTo>
                  <a:pt x="2171" y="7466"/>
                </a:lnTo>
                <a:lnTo>
                  <a:pt x="1957" y="7429"/>
                </a:lnTo>
                <a:lnTo>
                  <a:pt x="1698" y="7429"/>
                </a:lnTo>
                <a:lnTo>
                  <a:pt x="1462" y="7466"/>
                </a:lnTo>
                <a:lnTo>
                  <a:pt x="1226" y="7559"/>
                </a:lnTo>
                <a:lnTo>
                  <a:pt x="989" y="7708"/>
                </a:lnTo>
                <a:lnTo>
                  <a:pt x="776" y="7932"/>
                </a:lnTo>
                <a:lnTo>
                  <a:pt x="551" y="8211"/>
                </a:lnTo>
                <a:lnTo>
                  <a:pt x="382" y="8528"/>
                </a:lnTo>
                <a:lnTo>
                  <a:pt x="315" y="8714"/>
                </a:lnTo>
                <a:lnTo>
                  <a:pt x="236" y="8919"/>
                </a:lnTo>
                <a:lnTo>
                  <a:pt x="191" y="9142"/>
                </a:lnTo>
                <a:lnTo>
                  <a:pt x="123" y="9347"/>
                </a:lnTo>
                <a:lnTo>
                  <a:pt x="78" y="9608"/>
                </a:lnTo>
                <a:lnTo>
                  <a:pt x="56" y="9887"/>
                </a:lnTo>
                <a:lnTo>
                  <a:pt x="33" y="10185"/>
                </a:lnTo>
                <a:lnTo>
                  <a:pt x="33" y="10464"/>
                </a:lnTo>
                <a:lnTo>
                  <a:pt x="33" y="10706"/>
                </a:lnTo>
                <a:lnTo>
                  <a:pt x="56" y="10967"/>
                </a:lnTo>
                <a:lnTo>
                  <a:pt x="78" y="11172"/>
                </a:lnTo>
                <a:lnTo>
                  <a:pt x="123" y="11395"/>
                </a:lnTo>
                <a:lnTo>
                  <a:pt x="168" y="11600"/>
                </a:lnTo>
                <a:lnTo>
                  <a:pt x="236" y="11786"/>
                </a:lnTo>
                <a:lnTo>
                  <a:pt x="292" y="11973"/>
                </a:lnTo>
                <a:lnTo>
                  <a:pt x="382" y="12140"/>
                </a:lnTo>
                <a:lnTo>
                  <a:pt x="540" y="12419"/>
                </a:lnTo>
                <a:lnTo>
                  <a:pt x="731" y="12680"/>
                </a:lnTo>
                <a:lnTo>
                  <a:pt x="944" y="12866"/>
                </a:lnTo>
                <a:lnTo>
                  <a:pt x="1158" y="12997"/>
                </a:lnTo>
                <a:lnTo>
                  <a:pt x="1395" y="13108"/>
                </a:lnTo>
                <a:lnTo>
                  <a:pt x="1608" y="13183"/>
                </a:lnTo>
                <a:lnTo>
                  <a:pt x="1856" y="13183"/>
                </a:lnTo>
                <a:lnTo>
                  <a:pt x="2070" y="13146"/>
                </a:lnTo>
                <a:lnTo>
                  <a:pt x="2261" y="13071"/>
                </a:lnTo>
                <a:lnTo>
                  <a:pt x="2430" y="12960"/>
                </a:lnTo>
                <a:lnTo>
                  <a:pt x="2587" y="12792"/>
                </a:lnTo>
                <a:lnTo>
                  <a:pt x="2688" y="12606"/>
                </a:lnTo>
                <a:lnTo>
                  <a:pt x="2801" y="12419"/>
                </a:lnTo>
                <a:lnTo>
                  <a:pt x="2925" y="12289"/>
                </a:lnTo>
                <a:lnTo>
                  <a:pt x="3082" y="12177"/>
                </a:lnTo>
                <a:lnTo>
                  <a:pt x="3228" y="12103"/>
                </a:lnTo>
                <a:lnTo>
                  <a:pt x="3408" y="12103"/>
                </a:lnTo>
                <a:lnTo>
                  <a:pt x="3577" y="12103"/>
                </a:lnTo>
                <a:lnTo>
                  <a:pt x="3723" y="12177"/>
                </a:lnTo>
                <a:lnTo>
                  <a:pt x="3903" y="12252"/>
                </a:lnTo>
                <a:lnTo>
                  <a:pt x="4072" y="12364"/>
                </a:lnTo>
                <a:lnTo>
                  <a:pt x="4230" y="12494"/>
                </a:lnTo>
                <a:lnTo>
                  <a:pt x="4353" y="12643"/>
                </a:lnTo>
                <a:lnTo>
                  <a:pt x="4488" y="12829"/>
                </a:lnTo>
                <a:lnTo>
                  <a:pt x="4567" y="13034"/>
                </a:lnTo>
                <a:lnTo>
                  <a:pt x="4657" y="13257"/>
                </a:lnTo>
                <a:lnTo>
                  <a:pt x="4702" y="13462"/>
                </a:lnTo>
                <a:lnTo>
                  <a:pt x="4725" y="13686"/>
                </a:lnTo>
                <a:lnTo>
                  <a:pt x="4702" y="14282"/>
                </a:lnTo>
                <a:lnTo>
                  <a:pt x="4657" y="15045"/>
                </a:lnTo>
                <a:lnTo>
                  <a:pt x="4612" y="15976"/>
                </a:lnTo>
                <a:lnTo>
                  <a:pt x="4590" y="16926"/>
                </a:lnTo>
                <a:lnTo>
                  <a:pt x="4567" y="17968"/>
                </a:lnTo>
                <a:lnTo>
                  <a:pt x="4567" y="19011"/>
                </a:lnTo>
                <a:lnTo>
                  <a:pt x="4590" y="19514"/>
                </a:lnTo>
                <a:lnTo>
                  <a:pt x="4612" y="19980"/>
                </a:lnTo>
                <a:lnTo>
                  <a:pt x="4657" y="20426"/>
                </a:lnTo>
                <a:lnTo>
                  <a:pt x="4725" y="20836"/>
                </a:lnTo>
                <a:lnTo>
                  <a:pt x="4848" y="20929"/>
                </a:lnTo>
                <a:lnTo>
                  <a:pt x="5040" y="21004"/>
                </a:lnTo>
                <a:lnTo>
                  <a:pt x="5265" y="21078"/>
                </a:lnTo>
                <a:lnTo>
                  <a:pt x="5478" y="21115"/>
                </a:lnTo>
                <a:lnTo>
                  <a:pt x="6041" y="21115"/>
                </a:lnTo>
                <a:lnTo>
                  <a:pt x="6637" y="21078"/>
                </a:lnTo>
                <a:lnTo>
                  <a:pt x="7312" y="21004"/>
                </a:lnTo>
                <a:lnTo>
                  <a:pt x="7998" y="20929"/>
                </a:lnTo>
                <a:lnTo>
                  <a:pt x="8696" y="20855"/>
                </a:lnTo>
                <a:lnTo>
                  <a:pt x="9360" y="20836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13" name="Puzzle3"/>
          <p:cNvSpPr>
            <a:spLocks noEditPoints="1" noChangeArrowheads="1"/>
          </p:cNvSpPr>
          <p:nvPr/>
        </p:nvSpPr>
        <p:spPr bwMode="auto">
          <a:xfrm>
            <a:off x="6495151" y="592668"/>
            <a:ext cx="1012316" cy="1221887"/>
          </a:xfrm>
          <a:custGeom>
            <a:avLst/>
            <a:gdLst>
              <a:gd name="T0" fmla="*/ 10391 w 21600"/>
              <a:gd name="T1" fmla="*/ 15806 h 21600"/>
              <a:gd name="T2" fmla="*/ 20551 w 21600"/>
              <a:gd name="T3" fmla="*/ 21088 h 21600"/>
              <a:gd name="T4" fmla="*/ 13180 w 21600"/>
              <a:gd name="T5" fmla="*/ 13801 h 21600"/>
              <a:gd name="T6" fmla="*/ 20551 w 21600"/>
              <a:gd name="T7" fmla="*/ 7025 h 21600"/>
              <a:gd name="T8" fmla="*/ 10500 w 21600"/>
              <a:gd name="T9" fmla="*/ 52 h 21600"/>
              <a:gd name="T10" fmla="*/ 692 w 21600"/>
              <a:gd name="T11" fmla="*/ 6802 h 21600"/>
              <a:gd name="T12" fmla="*/ 8064 w 21600"/>
              <a:gd name="T13" fmla="*/ 13526 h 21600"/>
              <a:gd name="T14" fmla="*/ 692 w 21600"/>
              <a:gd name="T15" fmla="*/ 21088 h 21600"/>
              <a:gd name="T16" fmla="*/ 2273 w 21600"/>
              <a:gd name="T17" fmla="*/ 7719 h 21600"/>
              <a:gd name="T18" fmla="*/ 19149 w 21600"/>
              <a:gd name="T19" fmla="*/ 20237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6625" y="20892"/>
                </a:moveTo>
                <a:lnTo>
                  <a:pt x="7105" y="21023"/>
                </a:lnTo>
                <a:lnTo>
                  <a:pt x="7513" y="21088"/>
                </a:lnTo>
                <a:lnTo>
                  <a:pt x="7922" y="21115"/>
                </a:lnTo>
                <a:lnTo>
                  <a:pt x="8242" y="21115"/>
                </a:lnTo>
                <a:lnTo>
                  <a:pt x="8544" y="21062"/>
                </a:lnTo>
                <a:lnTo>
                  <a:pt x="8810" y="20997"/>
                </a:lnTo>
                <a:lnTo>
                  <a:pt x="9023" y="20892"/>
                </a:lnTo>
                <a:lnTo>
                  <a:pt x="9148" y="20761"/>
                </a:lnTo>
                <a:lnTo>
                  <a:pt x="9290" y="20616"/>
                </a:lnTo>
                <a:lnTo>
                  <a:pt x="9361" y="20459"/>
                </a:lnTo>
                <a:lnTo>
                  <a:pt x="9396" y="20289"/>
                </a:lnTo>
                <a:lnTo>
                  <a:pt x="9396" y="20092"/>
                </a:lnTo>
                <a:lnTo>
                  <a:pt x="9325" y="19909"/>
                </a:lnTo>
                <a:lnTo>
                  <a:pt x="9219" y="19738"/>
                </a:lnTo>
                <a:lnTo>
                  <a:pt x="9094" y="19555"/>
                </a:lnTo>
                <a:lnTo>
                  <a:pt x="8917" y="19384"/>
                </a:lnTo>
                <a:lnTo>
                  <a:pt x="8650" y="19162"/>
                </a:lnTo>
                <a:lnTo>
                  <a:pt x="8437" y="18900"/>
                </a:lnTo>
                <a:lnTo>
                  <a:pt x="8277" y="18624"/>
                </a:lnTo>
                <a:lnTo>
                  <a:pt x="8135" y="18349"/>
                </a:lnTo>
                <a:lnTo>
                  <a:pt x="8028" y="18048"/>
                </a:lnTo>
                <a:lnTo>
                  <a:pt x="7993" y="17746"/>
                </a:lnTo>
                <a:lnTo>
                  <a:pt x="7993" y="17471"/>
                </a:lnTo>
                <a:lnTo>
                  <a:pt x="8028" y="17169"/>
                </a:lnTo>
                <a:lnTo>
                  <a:pt x="8135" y="16920"/>
                </a:lnTo>
                <a:lnTo>
                  <a:pt x="8277" y="16671"/>
                </a:lnTo>
                <a:lnTo>
                  <a:pt x="8366" y="16540"/>
                </a:lnTo>
                <a:lnTo>
                  <a:pt x="8473" y="16409"/>
                </a:lnTo>
                <a:lnTo>
                  <a:pt x="8615" y="16317"/>
                </a:lnTo>
                <a:lnTo>
                  <a:pt x="8739" y="16213"/>
                </a:lnTo>
                <a:lnTo>
                  <a:pt x="8881" y="16134"/>
                </a:lnTo>
                <a:lnTo>
                  <a:pt x="9059" y="16055"/>
                </a:lnTo>
                <a:lnTo>
                  <a:pt x="9254" y="15990"/>
                </a:lnTo>
                <a:lnTo>
                  <a:pt x="9432" y="15911"/>
                </a:lnTo>
                <a:lnTo>
                  <a:pt x="9663" y="15885"/>
                </a:lnTo>
                <a:lnTo>
                  <a:pt x="9876" y="15833"/>
                </a:lnTo>
                <a:lnTo>
                  <a:pt x="10142" y="15806"/>
                </a:lnTo>
                <a:lnTo>
                  <a:pt x="10391" y="15806"/>
                </a:lnTo>
                <a:lnTo>
                  <a:pt x="10728" y="15806"/>
                </a:lnTo>
                <a:lnTo>
                  <a:pt x="10995" y="15806"/>
                </a:lnTo>
                <a:lnTo>
                  <a:pt x="11279" y="15833"/>
                </a:lnTo>
                <a:lnTo>
                  <a:pt x="11546" y="15885"/>
                </a:lnTo>
                <a:lnTo>
                  <a:pt x="11776" y="15937"/>
                </a:lnTo>
                <a:lnTo>
                  <a:pt x="12025" y="15990"/>
                </a:lnTo>
                <a:lnTo>
                  <a:pt x="12221" y="16055"/>
                </a:lnTo>
                <a:lnTo>
                  <a:pt x="12434" y="16134"/>
                </a:lnTo>
                <a:lnTo>
                  <a:pt x="12611" y="16213"/>
                </a:lnTo>
                <a:lnTo>
                  <a:pt x="12771" y="16317"/>
                </a:lnTo>
                <a:lnTo>
                  <a:pt x="12913" y="16409"/>
                </a:lnTo>
                <a:lnTo>
                  <a:pt x="13038" y="16514"/>
                </a:lnTo>
                <a:lnTo>
                  <a:pt x="13251" y="16737"/>
                </a:lnTo>
                <a:lnTo>
                  <a:pt x="13428" y="16986"/>
                </a:lnTo>
                <a:lnTo>
                  <a:pt x="13517" y="17248"/>
                </a:lnTo>
                <a:lnTo>
                  <a:pt x="13588" y="17523"/>
                </a:lnTo>
                <a:lnTo>
                  <a:pt x="13588" y="17799"/>
                </a:lnTo>
                <a:lnTo>
                  <a:pt x="13517" y="18074"/>
                </a:lnTo>
                <a:lnTo>
                  <a:pt x="13428" y="18323"/>
                </a:lnTo>
                <a:lnTo>
                  <a:pt x="13286" y="18572"/>
                </a:lnTo>
                <a:lnTo>
                  <a:pt x="13109" y="18808"/>
                </a:lnTo>
                <a:lnTo>
                  <a:pt x="12878" y="19031"/>
                </a:lnTo>
                <a:lnTo>
                  <a:pt x="12434" y="19411"/>
                </a:lnTo>
                <a:lnTo>
                  <a:pt x="12132" y="19738"/>
                </a:lnTo>
                <a:lnTo>
                  <a:pt x="12025" y="19856"/>
                </a:lnTo>
                <a:lnTo>
                  <a:pt x="11919" y="20014"/>
                </a:lnTo>
                <a:lnTo>
                  <a:pt x="11883" y="20132"/>
                </a:lnTo>
                <a:lnTo>
                  <a:pt x="11883" y="20263"/>
                </a:lnTo>
                <a:lnTo>
                  <a:pt x="11883" y="20394"/>
                </a:lnTo>
                <a:lnTo>
                  <a:pt x="11954" y="20485"/>
                </a:lnTo>
                <a:lnTo>
                  <a:pt x="12061" y="20590"/>
                </a:lnTo>
                <a:lnTo>
                  <a:pt x="12185" y="20695"/>
                </a:lnTo>
                <a:lnTo>
                  <a:pt x="12327" y="20787"/>
                </a:lnTo>
                <a:lnTo>
                  <a:pt x="12540" y="20892"/>
                </a:lnTo>
                <a:lnTo>
                  <a:pt x="12771" y="20997"/>
                </a:lnTo>
                <a:lnTo>
                  <a:pt x="13073" y="21088"/>
                </a:lnTo>
                <a:lnTo>
                  <a:pt x="13428" y="21193"/>
                </a:lnTo>
                <a:lnTo>
                  <a:pt x="13873" y="21298"/>
                </a:lnTo>
                <a:lnTo>
                  <a:pt x="14317" y="21390"/>
                </a:lnTo>
                <a:lnTo>
                  <a:pt x="14778" y="21468"/>
                </a:lnTo>
                <a:lnTo>
                  <a:pt x="15294" y="21547"/>
                </a:lnTo>
                <a:lnTo>
                  <a:pt x="15809" y="21600"/>
                </a:lnTo>
                <a:lnTo>
                  <a:pt x="16359" y="21652"/>
                </a:lnTo>
                <a:lnTo>
                  <a:pt x="16875" y="21678"/>
                </a:lnTo>
                <a:lnTo>
                  <a:pt x="17407" y="21678"/>
                </a:lnTo>
                <a:lnTo>
                  <a:pt x="17958" y="21678"/>
                </a:lnTo>
                <a:lnTo>
                  <a:pt x="18473" y="21652"/>
                </a:lnTo>
                <a:lnTo>
                  <a:pt x="18953" y="21573"/>
                </a:lnTo>
                <a:lnTo>
                  <a:pt x="19397" y="21495"/>
                </a:lnTo>
                <a:lnTo>
                  <a:pt x="19841" y="21390"/>
                </a:lnTo>
                <a:lnTo>
                  <a:pt x="20214" y="21272"/>
                </a:lnTo>
                <a:lnTo>
                  <a:pt x="20551" y="21088"/>
                </a:lnTo>
                <a:lnTo>
                  <a:pt x="20480" y="20787"/>
                </a:lnTo>
                <a:lnTo>
                  <a:pt x="20409" y="20485"/>
                </a:lnTo>
                <a:lnTo>
                  <a:pt x="20356" y="20158"/>
                </a:lnTo>
                <a:lnTo>
                  <a:pt x="20356" y="19804"/>
                </a:lnTo>
                <a:lnTo>
                  <a:pt x="20321" y="19083"/>
                </a:lnTo>
                <a:lnTo>
                  <a:pt x="20356" y="18349"/>
                </a:lnTo>
                <a:lnTo>
                  <a:pt x="20409" y="17641"/>
                </a:lnTo>
                <a:lnTo>
                  <a:pt x="20480" y="17012"/>
                </a:lnTo>
                <a:lnTo>
                  <a:pt x="20551" y="16488"/>
                </a:lnTo>
                <a:lnTo>
                  <a:pt x="20551" y="16055"/>
                </a:lnTo>
                <a:lnTo>
                  <a:pt x="20551" y="15911"/>
                </a:lnTo>
                <a:lnTo>
                  <a:pt x="20445" y="15754"/>
                </a:lnTo>
                <a:lnTo>
                  <a:pt x="20356" y="15610"/>
                </a:lnTo>
                <a:lnTo>
                  <a:pt x="20178" y="15452"/>
                </a:lnTo>
                <a:lnTo>
                  <a:pt x="20001" y="15334"/>
                </a:lnTo>
                <a:lnTo>
                  <a:pt x="19770" y="15230"/>
                </a:lnTo>
                <a:lnTo>
                  <a:pt x="19521" y="15125"/>
                </a:lnTo>
                <a:lnTo>
                  <a:pt x="19290" y="15059"/>
                </a:lnTo>
                <a:lnTo>
                  <a:pt x="19024" y="15007"/>
                </a:lnTo>
                <a:lnTo>
                  <a:pt x="18740" y="14954"/>
                </a:lnTo>
                <a:lnTo>
                  <a:pt x="18509" y="14954"/>
                </a:lnTo>
                <a:lnTo>
                  <a:pt x="18225" y="14954"/>
                </a:lnTo>
                <a:lnTo>
                  <a:pt x="17994" y="15007"/>
                </a:lnTo>
                <a:lnTo>
                  <a:pt x="17763" y="15085"/>
                </a:lnTo>
                <a:lnTo>
                  <a:pt x="17550" y="15177"/>
                </a:lnTo>
                <a:lnTo>
                  <a:pt x="17372" y="15308"/>
                </a:lnTo>
                <a:lnTo>
                  <a:pt x="17176" y="15426"/>
                </a:lnTo>
                <a:lnTo>
                  <a:pt x="16928" y="15557"/>
                </a:lnTo>
                <a:lnTo>
                  <a:pt x="16661" y="15636"/>
                </a:lnTo>
                <a:lnTo>
                  <a:pt x="16359" y="15688"/>
                </a:lnTo>
                <a:lnTo>
                  <a:pt x="16022" y="15715"/>
                </a:lnTo>
                <a:lnTo>
                  <a:pt x="15667" y="15688"/>
                </a:lnTo>
                <a:lnTo>
                  <a:pt x="15294" y="15662"/>
                </a:lnTo>
                <a:lnTo>
                  <a:pt x="14956" y="15583"/>
                </a:lnTo>
                <a:lnTo>
                  <a:pt x="14619" y="15479"/>
                </a:lnTo>
                <a:lnTo>
                  <a:pt x="14281" y="15334"/>
                </a:lnTo>
                <a:lnTo>
                  <a:pt x="13961" y="15177"/>
                </a:lnTo>
                <a:lnTo>
                  <a:pt x="13695" y="14981"/>
                </a:lnTo>
                <a:lnTo>
                  <a:pt x="13588" y="14850"/>
                </a:lnTo>
                <a:lnTo>
                  <a:pt x="13482" y="14732"/>
                </a:lnTo>
                <a:lnTo>
                  <a:pt x="13393" y="14600"/>
                </a:lnTo>
                <a:lnTo>
                  <a:pt x="13322" y="14456"/>
                </a:lnTo>
                <a:lnTo>
                  <a:pt x="13251" y="14299"/>
                </a:lnTo>
                <a:lnTo>
                  <a:pt x="13215" y="14155"/>
                </a:lnTo>
                <a:lnTo>
                  <a:pt x="13180" y="13971"/>
                </a:lnTo>
                <a:lnTo>
                  <a:pt x="13180" y="13801"/>
                </a:lnTo>
                <a:lnTo>
                  <a:pt x="13180" y="13591"/>
                </a:lnTo>
                <a:lnTo>
                  <a:pt x="13215" y="13395"/>
                </a:lnTo>
                <a:lnTo>
                  <a:pt x="13251" y="13198"/>
                </a:lnTo>
                <a:lnTo>
                  <a:pt x="13322" y="13015"/>
                </a:lnTo>
                <a:lnTo>
                  <a:pt x="13393" y="12870"/>
                </a:lnTo>
                <a:lnTo>
                  <a:pt x="13482" y="12713"/>
                </a:lnTo>
                <a:lnTo>
                  <a:pt x="13588" y="12569"/>
                </a:lnTo>
                <a:lnTo>
                  <a:pt x="13730" y="12438"/>
                </a:lnTo>
                <a:lnTo>
                  <a:pt x="13997" y="12215"/>
                </a:lnTo>
                <a:lnTo>
                  <a:pt x="14334" y="12005"/>
                </a:lnTo>
                <a:lnTo>
                  <a:pt x="14690" y="11861"/>
                </a:lnTo>
                <a:lnTo>
                  <a:pt x="15063" y="11756"/>
                </a:lnTo>
                <a:lnTo>
                  <a:pt x="15436" y="11678"/>
                </a:lnTo>
                <a:lnTo>
                  <a:pt x="15809" y="11638"/>
                </a:lnTo>
                <a:lnTo>
                  <a:pt x="16182" y="11638"/>
                </a:lnTo>
                <a:lnTo>
                  <a:pt x="16555" y="11678"/>
                </a:lnTo>
                <a:lnTo>
                  <a:pt x="16910" y="11730"/>
                </a:lnTo>
                <a:lnTo>
                  <a:pt x="17248" y="11835"/>
                </a:lnTo>
                <a:lnTo>
                  <a:pt x="17514" y="11966"/>
                </a:lnTo>
                <a:lnTo>
                  <a:pt x="17763" y="12110"/>
                </a:lnTo>
                <a:lnTo>
                  <a:pt x="17887" y="12215"/>
                </a:lnTo>
                <a:lnTo>
                  <a:pt x="18065" y="12307"/>
                </a:lnTo>
                <a:lnTo>
                  <a:pt x="18260" y="12412"/>
                </a:lnTo>
                <a:lnTo>
                  <a:pt x="18438" y="12464"/>
                </a:lnTo>
                <a:lnTo>
                  <a:pt x="18669" y="12543"/>
                </a:lnTo>
                <a:lnTo>
                  <a:pt x="18882" y="12569"/>
                </a:lnTo>
                <a:lnTo>
                  <a:pt x="19113" y="12595"/>
                </a:lnTo>
                <a:lnTo>
                  <a:pt x="19361" y="12608"/>
                </a:lnTo>
                <a:lnTo>
                  <a:pt x="19592" y="12608"/>
                </a:lnTo>
                <a:lnTo>
                  <a:pt x="19841" y="12595"/>
                </a:lnTo>
                <a:lnTo>
                  <a:pt x="20072" y="12543"/>
                </a:lnTo>
                <a:lnTo>
                  <a:pt x="20321" y="12490"/>
                </a:lnTo>
                <a:lnTo>
                  <a:pt x="20551" y="12438"/>
                </a:lnTo>
                <a:lnTo>
                  <a:pt x="20800" y="12333"/>
                </a:lnTo>
                <a:lnTo>
                  <a:pt x="20996" y="12241"/>
                </a:lnTo>
                <a:lnTo>
                  <a:pt x="21244" y="12110"/>
                </a:lnTo>
                <a:lnTo>
                  <a:pt x="21298" y="12032"/>
                </a:lnTo>
                <a:lnTo>
                  <a:pt x="21404" y="11966"/>
                </a:lnTo>
                <a:lnTo>
                  <a:pt x="21475" y="11861"/>
                </a:lnTo>
                <a:lnTo>
                  <a:pt x="21511" y="11730"/>
                </a:lnTo>
                <a:lnTo>
                  <a:pt x="21617" y="11481"/>
                </a:lnTo>
                <a:lnTo>
                  <a:pt x="21653" y="11180"/>
                </a:lnTo>
                <a:lnTo>
                  <a:pt x="21653" y="10826"/>
                </a:lnTo>
                <a:lnTo>
                  <a:pt x="21653" y="10472"/>
                </a:lnTo>
                <a:lnTo>
                  <a:pt x="21582" y="10092"/>
                </a:lnTo>
                <a:lnTo>
                  <a:pt x="21511" y="9725"/>
                </a:lnTo>
                <a:lnTo>
                  <a:pt x="21298" y="8912"/>
                </a:lnTo>
                <a:lnTo>
                  <a:pt x="21067" y="8191"/>
                </a:lnTo>
                <a:lnTo>
                  <a:pt x="20800" y="7536"/>
                </a:lnTo>
                <a:lnTo>
                  <a:pt x="20551" y="7025"/>
                </a:lnTo>
                <a:lnTo>
                  <a:pt x="20001" y="7103"/>
                </a:lnTo>
                <a:lnTo>
                  <a:pt x="19432" y="7156"/>
                </a:lnTo>
                <a:lnTo>
                  <a:pt x="18846" y="7208"/>
                </a:lnTo>
                <a:lnTo>
                  <a:pt x="18225" y="7208"/>
                </a:lnTo>
                <a:lnTo>
                  <a:pt x="17656" y="7208"/>
                </a:lnTo>
                <a:lnTo>
                  <a:pt x="17070" y="7182"/>
                </a:lnTo>
                <a:lnTo>
                  <a:pt x="16484" y="7156"/>
                </a:lnTo>
                <a:lnTo>
                  <a:pt x="15986" y="7103"/>
                </a:lnTo>
                <a:lnTo>
                  <a:pt x="14992" y="6999"/>
                </a:lnTo>
                <a:lnTo>
                  <a:pt x="14210" y="6907"/>
                </a:lnTo>
                <a:lnTo>
                  <a:pt x="13695" y="6828"/>
                </a:lnTo>
                <a:lnTo>
                  <a:pt x="13517" y="6802"/>
                </a:lnTo>
                <a:lnTo>
                  <a:pt x="13073" y="6645"/>
                </a:lnTo>
                <a:lnTo>
                  <a:pt x="12700" y="6474"/>
                </a:lnTo>
                <a:lnTo>
                  <a:pt x="12363" y="6304"/>
                </a:lnTo>
                <a:lnTo>
                  <a:pt x="12132" y="6094"/>
                </a:lnTo>
                <a:lnTo>
                  <a:pt x="11919" y="5871"/>
                </a:lnTo>
                <a:lnTo>
                  <a:pt x="11776" y="5649"/>
                </a:lnTo>
                <a:lnTo>
                  <a:pt x="11688" y="5413"/>
                </a:lnTo>
                <a:lnTo>
                  <a:pt x="11617" y="5190"/>
                </a:lnTo>
                <a:lnTo>
                  <a:pt x="11617" y="4941"/>
                </a:lnTo>
                <a:lnTo>
                  <a:pt x="11652" y="4718"/>
                </a:lnTo>
                <a:lnTo>
                  <a:pt x="11723" y="4482"/>
                </a:lnTo>
                <a:lnTo>
                  <a:pt x="11812" y="4285"/>
                </a:lnTo>
                <a:lnTo>
                  <a:pt x="11919" y="4089"/>
                </a:lnTo>
                <a:lnTo>
                  <a:pt x="12096" y="3905"/>
                </a:lnTo>
                <a:lnTo>
                  <a:pt x="12292" y="3735"/>
                </a:lnTo>
                <a:lnTo>
                  <a:pt x="12505" y="3604"/>
                </a:lnTo>
                <a:lnTo>
                  <a:pt x="12700" y="3460"/>
                </a:lnTo>
                <a:lnTo>
                  <a:pt x="12878" y="3250"/>
                </a:lnTo>
                <a:lnTo>
                  <a:pt x="13038" y="3027"/>
                </a:lnTo>
                <a:lnTo>
                  <a:pt x="13180" y="2752"/>
                </a:lnTo>
                <a:lnTo>
                  <a:pt x="13286" y="2477"/>
                </a:lnTo>
                <a:lnTo>
                  <a:pt x="13322" y="2175"/>
                </a:lnTo>
                <a:lnTo>
                  <a:pt x="13357" y="1874"/>
                </a:lnTo>
                <a:lnTo>
                  <a:pt x="13286" y="1572"/>
                </a:lnTo>
                <a:lnTo>
                  <a:pt x="13180" y="1271"/>
                </a:lnTo>
                <a:lnTo>
                  <a:pt x="13038" y="983"/>
                </a:lnTo>
                <a:lnTo>
                  <a:pt x="12949" y="865"/>
                </a:lnTo>
                <a:lnTo>
                  <a:pt x="12807" y="733"/>
                </a:lnTo>
                <a:lnTo>
                  <a:pt x="12665" y="616"/>
                </a:lnTo>
                <a:lnTo>
                  <a:pt x="12505" y="511"/>
                </a:lnTo>
                <a:lnTo>
                  <a:pt x="12327" y="406"/>
                </a:lnTo>
                <a:lnTo>
                  <a:pt x="12132" y="314"/>
                </a:lnTo>
                <a:lnTo>
                  <a:pt x="11883" y="235"/>
                </a:lnTo>
                <a:lnTo>
                  <a:pt x="11652" y="183"/>
                </a:lnTo>
                <a:lnTo>
                  <a:pt x="11368" y="104"/>
                </a:lnTo>
                <a:lnTo>
                  <a:pt x="11101" y="78"/>
                </a:lnTo>
                <a:lnTo>
                  <a:pt x="10800" y="52"/>
                </a:lnTo>
                <a:lnTo>
                  <a:pt x="10444" y="52"/>
                </a:lnTo>
                <a:lnTo>
                  <a:pt x="10142" y="52"/>
                </a:lnTo>
                <a:lnTo>
                  <a:pt x="9840" y="78"/>
                </a:lnTo>
                <a:lnTo>
                  <a:pt x="9574" y="104"/>
                </a:lnTo>
                <a:lnTo>
                  <a:pt x="9325" y="157"/>
                </a:lnTo>
                <a:lnTo>
                  <a:pt x="9094" y="209"/>
                </a:lnTo>
                <a:lnTo>
                  <a:pt x="8846" y="262"/>
                </a:lnTo>
                <a:lnTo>
                  <a:pt x="8650" y="340"/>
                </a:lnTo>
                <a:lnTo>
                  <a:pt x="8437" y="432"/>
                </a:lnTo>
                <a:lnTo>
                  <a:pt x="8277" y="511"/>
                </a:lnTo>
                <a:lnTo>
                  <a:pt x="8100" y="616"/>
                </a:lnTo>
                <a:lnTo>
                  <a:pt x="7957" y="707"/>
                </a:lnTo>
                <a:lnTo>
                  <a:pt x="7833" y="838"/>
                </a:lnTo>
                <a:lnTo>
                  <a:pt x="7620" y="1061"/>
                </a:lnTo>
                <a:lnTo>
                  <a:pt x="7442" y="1336"/>
                </a:lnTo>
                <a:lnTo>
                  <a:pt x="7353" y="1599"/>
                </a:lnTo>
                <a:lnTo>
                  <a:pt x="7318" y="1900"/>
                </a:lnTo>
                <a:lnTo>
                  <a:pt x="7318" y="2175"/>
                </a:lnTo>
                <a:lnTo>
                  <a:pt x="7353" y="2450"/>
                </a:lnTo>
                <a:lnTo>
                  <a:pt x="7442" y="2726"/>
                </a:lnTo>
                <a:lnTo>
                  <a:pt x="7620" y="2975"/>
                </a:lnTo>
                <a:lnTo>
                  <a:pt x="7833" y="3198"/>
                </a:lnTo>
                <a:lnTo>
                  <a:pt x="8064" y="3433"/>
                </a:lnTo>
                <a:lnTo>
                  <a:pt x="8295" y="3630"/>
                </a:lnTo>
                <a:lnTo>
                  <a:pt x="8508" y="3853"/>
                </a:lnTo>
                <a:lnTo>
                  <a:pt x="8686" y="4089"/>
                </a:lnTo>
                <a:lnTo>
                  <a:pt x="8775" y="4312"/>
                </a:lnTo>
                <a:lnTo>
                  <a:pt x="8846" y="4561"/>
                </a:lnTo>
                <a:lnTo>
                  <a:pt x="8846" y="4810"/>
                </a:lnTo>
                <a:lnTo>
                  <a:pt x="8810" y="5059"/>
                </a:lnTo>
                <a:lnTo>
                  <a:pt x="8721" y="5295"/>
                </a:lnTo>
                <a:lnTo>
                  <a:pt x="8579" y="5544"/>
                </a:lnTo>
                <a:lnTo>
                  <a:pt x="8366" y="5766"/>
                </a:lnTo>
                <a:lnTo>
                  <a:pt x="8135" y="5976"/>
                </a:lnTo>
                <a:lnTo>
                  <a:pt x="7833" y="6199"/>
                </a:lnTo>
                <a:lnTo>
                  <a:pt x="7478" y="6369"/>
                </a:lnTo>
                <a:lnTo>
                  <a:pt x="7069" y="6527"/>
                </a:lnTo>
                <a:lnTo>
                  <a:pt x="6590" y="6671"/>
                </a:lnTo>
                <a:lnTo>
                  <a:pt x="6092" y="6802"/>
                </a:lnTo>
                <a:lnTo>
                  <a:pt x="5684" y="6802"/>
                </a:lnTo>
                <a:lnTo>
                  <a:pt x="5133" y="6802"/>
                </a:lnTo>
                <a:lnTo>
                  <a:pt x="4547" y="6802"/>
                </a:lnTo>
                <a:lnTo>
                  <a:pt x="3872" y="6802"/>
                </a:lnTo>
                <a:lnTo>
                  <a:pt x="3144" y="6802"/>
                </a:lnTo>
                <a:lnTo>
                  <a:pt x="2362" y="6802"/>
                </a:lnTo>
                <a:lnTo>
                  <a:pt x="1545" y="6802"/>
                </a:lnTo>
                <a:lnTo>
                  <a:pt x="692" y="6802"/>
                </a:lnTo>
                <a:lnTo>
                  <a:pt x="586" y="7234"/>
                </a:lnTo>
                <a:lnTo>
                  <a:pt x="461" y="7837"/>
                </a:lnTo>
                <a:lnTo>
                  <a:pt x="355" y="8493"/>
                </a:lnTo>
                <a:lnTo>
                  <a:pt x="248" y="9187"/>
                </a:lnTo>
                <a:lnTo>
                  <a:pt x="142" y="9869"/>
                </a:lnTo>
                <a:lnTo>
                  <a:pt x="106" y="10498"/>
                </a:lnTo>
                <a:lnTo>
                  <a:pt x="106" y="10983"/>
                </a:lnTo>
                <a:lnTo>
                  <a:pt x="106" y="11311"/>
                </a:lnTo>
                <a:lnTo>
                  <a:pt x="213" y="11481"/>
                </a:lnTo>
                <a:lnTo>
                  <a:pt x="319" y="11651"/>
                </a:lnTo>
                <a:lnTo>
                  <a:pt x="497" y="11783"/>
                </a:lnTo>
                <a:lnTo>
                  <a:pt x="692" y="11914"/>
                </a:lnTo>
                <a:lnTo>
                  <a:pt x="941" y="12032"/>
                </a:lnTo>
                <a:lnTo>
                  <a:pt x="1207" y="12110"/>
                </a:lnTo>
                <a:lnTo>
                  <a:pt x="1509" y="12189"/>
                </a:lnTo>
                <a:lnTo>
                  <a:pt x="1794" y="12241"/>
                </a:lnTo>
                <a:lnTo>
                  <a:pt x="2131" y="12267"/>
                </a:lnTo>
                <a:lnTo>
                  <a:pt x="2433" y="12281"/>
                </a:lnTo>
                <a:lnTo>
                  <a:pt x="2735" y="12267"/>
                </a:lnTo>
                <a:lnTo>
                  <a:pt x="3055" y="12241"/>
                </a:lnTo>
                <a:lnTo>
                  <a:pt x="3357" y="12189"/>
                </a:lnTo>
                <a:lnTo>
                  <a:pt x="3623" y="12084"/>
                </a:lnTo>
                <a:lnTo>
                  <a:pt x="3872" y="11979"/>
                </a:lnTo>
                <a:lnTo>
                  <a:pt x="4103" y="11861"/>
                </a:lnTo>
                <a:lnTo>
                  <a:pt x="4316" y="11704"/>
                </a:lnTo>
                <a:lnTo>
                  <a:pt x="4582" y="11612"/>
                </a:lnTo>
                <a:lnTo>
                  <a:pt x="4849" y="11533"/>
                </a:lnTo>
                <a:lnTo>
                  <a:pt x="5169" y="11507"/>
                </a:lnTo>
                <a:lnTo>
                  <a:pt x="5506" y="11481"/>
                </a:lnTo>
                <a:lnTo>
                  <a:pt x="5808" y="11507"/>
                </a:lnTo>
                <a:lnTo>
                  <a:pt x="6146" y="11560"/>
                </a:lnTo>
                <a:lnTo>
                  <a:pt x="6501" y="11651"/>
                </a:lnTo>
                <a:lnTo>
                  <a:pt x="6803" y="11783"/>
                </a:lnTo>
                <a:lnTo>
                  <a:pt x="7105" y="11940"/>
                </a:lnTo>
                <a:lnTo>
                  <a:pt x="7353" y="12110"/>
                </a:lnTo>
                <a:lnTo>
                  <a:pt x="7584" y="12333"/>
                </a:lnTo>
                <a:lnTo>
                  <a:pt x="7798" y="12595"/>
                </a:lnTo>
                <a:lnTo>
                  <a:pt x="7922" y="12870"/>
                </a:lnTo>
                <a:lnTo>
                  <a:pt x="8028" y="13198"/>
                </a:lnTo>
                <a:lnTo>
                  <a:pt x="8064" y="13526"/>
                </a:lnTo>
                <a:lnTo>
                  <a:pt x="8028" y="13775"/>
                </a:lnTo>
                <a:lnTo>
                  <a:pt x="7922" y="13998"/>
                </a:lnTo>
                <a:lnTo>
                  <a:pt x="7798" y="14220"/>
                </a:lnTo>
                <a:lnTo>
                  <a:pt x="7584" y="14404"/>
                </a:lnTo>
                <a:lnTo>
                  <a:pt x="7353" y="14574"/>
                </a:lnTo>
                <a:lnTo>
                  <a:pt x="7105" y="14732"/>
                </a:lnTo>
                <a:lnTo>
                  <a:pt x="6803" y="14850"/>
                </a:lnTo>
                <a:lnTo>
                  <a:pt x="6501" y="14954"/>
                </a:lnTo>
                <a:lnTo>
                  <a:pt x="6146" y="15033"/>
                </a:lnTo>
                <a:lnTo>
                  <a:pt x="5808" y="15085"/>
                </a:lnTo>
                <a:lnTo>
                  <a:pt x="5506" y="15085"/>
                </a:lnTo>
                <a:lnTo>
                  <a:pt x="5169" y="15059"/>
                </a:lnTo>
                <a:lnTo>
                  <a:pt x="4849" y="15007"/>
                </a:lnTo>
                <a:lnTo>
                  <a:pt x="4582" y="14902"/>
                </a:lnTo>
                <a:lnTo>
                  <a:pt x="4316" y="14784"/>
                </a:lnTo>
                <a:lnTo>
                  <a:pt x="4103" y="14600"/>
                </a:lnTo>
                <a:lnTo>
                  <a:pt x="3907" y="14430"/>
                </a:lnTo>
                <a:lnTo>
                  <a:pt x="3659" y="14299"/>
                </a:lnTo>
                <a:lnTo>
                  <a:pt x="3428" y="14194"/>
                </a:lnTo>
                <a:lnTo>
                  <a:pt x="3179" y="14129"/>
                </a:lnTo>
                <a:lnTo>
                  <a:pt x="2913" y="14102"/>
                </a:lnTo>
                <a:lnTo>
                  <a:pt x="2646" y="14102"/>
                </a:lnTo>
                <a:lnTo>
                  <a:pt x="2362" y="14129"/>
                </a:lnTo>
                <a:lnTo>
                  <a:pt x="2096" y="14168"/>
                </a:lnTo>
                <a:lnTo>
                  <a:pt x="1811" y="14273"/>
                </a:lnTo>
                <a:lnTo>
                  <a:pt x="1545" y="14378"/>
                </a:lnTo>
                <a:lnTo>
                  <a:pt x="1314" y="14496"/>
                </a:lnTo>
                <a:lnTo>
                  <a:pt x="1065" y="14653"/>
                </a:lnTo>
                <a:lnTo>
                  <a:pt x="870" y="14797"/>
                </a:lnTo>
                <a:lnTo>
                  <a:pt x="657" y="14981"/>
                </a:lnTo>
                <a:lnTo>
                  <a:pt x="497" y="15177"/>
                </a:lnTo>
                <a:lnTo>
                  <a:pt x="390" y="15413"/>
                </a:lnTo>
                <a:lnTo>
                  <a:pt x="284" y="15636"/>
                </a:lnTo>
                <a:lnTo>
                  <a:pt x="248" y="15911"/>
                </a:lnTo>
                <a:lnTo>
                  <a:pt x="284" y="16239"/>
                </a:lnTo>
                <a:lnTo>
                  <a:pt x="319" y="16566"/>
                </a:lnTo>
                <a:lnTo>
                  <a:pt x="497" y="17340"/>
                </a:lnTo>
                <a:lnTo>
                  <a:pt x="692" y="18152"/>
                </a:lnTo>
                <a:lnTo>
                  <a:pt x="799" y="18559"/>
                </a:lnTo>
                <a:lnTo>
                  <a:pt x="905" y="18978"/>
                </a:lnTo>
                <a:lnTo>
                  <a:pt x="959" y="19384"/>
                </a:lnTo>
                <a:lnTo>
                  <a:pt x="994" y="19791"/>
                </a:lnTo>
                <a:lnTo>
                  <a:pt x="994" y="20132"/>
                </a:lnTo>
                <a:lnTo>
                  <a:pt x="959" y="20485"/>
                </a:lnTo>
                <a:lnTo>
                  <a:pt x="941" y="20669"/>
                </a:lnTo>
                <a:lnTo>
                  <a:pt x="870" y="20813"/>
                </a:lnTo>
                <a:lnTo>
                  <a:pt x="799" y="20970"/>
                </a:lnTo>
                <a:lnTo>
                  <a:pt x="692" y="21088"/>
                </a:lnTo>
                <a:lnTo>
                  <a:pt x="1474" y="20997"/>
                </a:lnTo>
                <a:lnTo>
                  <a:pt x="2291" y="20866"/>
                </a:lnTo>
                <a:lnTo>
                  <a:pt x="3108" y="20787"/>
                </a:lnTo>
                <a:lnTo>
                  <a:pt x="3907" y="20721"/>
                </a:lnTo>
                <a:lnTo>
                  <a:pt x="4653" y="20695"/>
                </a:lnTo>
                <a:lnTo>
                  <a:pt x="5364" y="20695"/>
                </a:lnTo>
                <a:lnTo>
                  <a:pt x="5701" y="20721"/>
                </a:lnTo>
                <a:lnTo>
                  <a:pt x="6057" y="20761"/>
                </a:lnTo>
                <a:lnTo>
                  <a:pt x="6323" y="20813"/>
                </a:lnTo>
                <a:lnTo>
                  <a:pt x="6625" y="20892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14" name="Puzzle2"/>
          <p:cNvSpPr>
            <a:spLocks noEditPoints="1" noChangeArrowheads="1"/>
          </p:cNvSpPr>
          <p:nvPr/>
        </p:nvSpPr>
        <p:spPr bwMode="auto">
          <a:xfrm>
            <a:off x="6193456" y="1482854"/>
            <a:ext cx="1615707" cy="1112935"/>
          </a:xfrm>
          <a:custGeom>
            <a:avLst/>
            <a:gdLst>
              <a:gd name="T0" fmla="*/ 11 w 21600"/>
              <a:gd name="T1" fmla="*/ 13386 h 21600"/>
              <a:gd name="T2" fmla="*/ 4202 w 21600"/>
              <a:gd name="T3" fmla="*/ 21161 h 21600"/>
              <a:gd name="T4" fmla="*/ 10400 w 21600"/>
              <a:gd name="T5" fmla="*/ 13909 h 21600"/>
              <a:gd name="T6" fmla="*/ 16821 w 21600"/>
              <a:gd name="T7" fmla="*/ 21190 h 21600"/>
              <a:gd name="T8" fmla="*/ 21600 w 21600"/>
              <a:gd name="T9" fmla="*/ 15083 h 21600"/>
              <a:gd name="T10" fmla="*/ 16889 w 21600"/>
              <a:gd name="T11" fmla="*/ 5739 h 21600"/>
              <a:gd name="T12" fmla="*/ 10800 w 21600"/>
              <a:gd name="T13" fmla="*/ 28 h 21600"/>
              <a:gd name="T14" fmla="*/ 4202 w 21600"/>
              <a:gd name="T15" fmla="*/ 5894 h 21600"/>
              <a:gd name="T16" fmla="*/ 5388 w 21600"/>
              <a:gd name="T17" fmla="*/ 6742 h 21600"/>
              <a:gd name="T18" fmla="*/ 16177 w 21600"/>
              <a:gd name="T19" fmla="*/ 20441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4247" y="12354"/>
                </a:moveTo>
                <a:lnTo>
                  <a:pt x="4134" y="12468"/>
                </a:lnTo>
                <a:lnTo>
                  <a:pt x="4010" y="12581"/>
                </a:lnTo>
                <a:lnTo>
                  <a:pt x="3897" y="12637"/>
                </a:lnTo>
                <a:lnTo>
                  <a:pt x="3773" y="12694"/>
                </a:lnTo>
                <a:lnTo>
                  <a:pt x="3637" y="12694"/>
                </a:lnTo>
                <a:lnTo>
                  <a:pt x="3524" y="12694"/>
                </a:lnTo>
                <a:lnTo>
                  <a:pt x="3400" y="12665"/>
                </a:lnTo>
                <a:lnTo>
                  <a:pt x="3287" y="12609"/>
                </a:lnTo>
                <a:lnTo>
                  <a:pt x="3027" y="12496"/>
                </a:lnTo>
                <a:lnTo>
                  <a:pt x="2790" y="12340"/>
                </a:lnTo>
                <a:lnTo>
                  <a:pt x="2530" y="12142"/>
                </a:lnTo>
                <a:lnTo>
                  <a:pt x="2293" y="11987"/>
                </a:lnTo>
                <a:lnTo>
                  <a:pt x="2033" y="11817"/>
                </a:lnTo>
                <a:lnTo>
                  <a:pt x="1773" y="11676"/>
                </a:lnTo>
                <a:lnTo>
                  <a:pt x="1638" y="11662"/>
                </a:lnTo>
                <a:lnTo>
                  <a:pt x="1513" y="11634"/>
                </a:lnTo>
                <a:lnTo>
                  <a:pt x="1378" y="11634"/>
                </a:lnTo>
                <a:lnTo>
                  <a:pt x="1253" y="11634"/>
                </a:lnTo>
                <a:lnTo>
                  <a:pt x="1118" y="11662"/>
                </a:lnTo>
                <a:lnTo>
                  <a:pt x="971" y="11732"/>
                </a:lnTo>
                <a:lnTo>
                  <a:pt x="835" y="11817"/>
                </a:lnTo>
                <a:lnTo>
                  <a:pt x="711" y="11959"/>
                </a:lnTo>
                <a:lnTo>
                  <a:pt x="553" y="12086"/>
                </a:lnTo>
                <a:lnTo>
                  <a:pt x="429" y="12284"/>
                </a:lnTo>
                <a:lnTo>
                  <a:pt x="271" y="12524"/>
                </a:lnTo>
                <a:lnTo>
                  <a:pt x="146" y="12793"/>
                </a:lnTo>
                <a:lnTo>
                  <a:pt x="79" y="12962"/>
                </a:lnTo>
                <a:lnTo>
                  <a:pt x="33" y="13146"/>
                </a:lnTo>
                <a:lnTo>
                  <a:pt x="11" y="13386"/>
                </a:lnTo>
                <a:lnTo>
                  <a:pt x="11" y="13641"/>
                </a:lnTo>
                <a:lnTo>
                  <a:pt x="33" y="13881"/>
                </a:lnTo>
                <a:lnTo>
                  <a:pt x="101" y="14150"/>
                </a:lnTo>
                <a:lnTo>
                  <a:pt x="192" y="14404"/>
                </a:lnTo>
                <a:lnTo>
                  <a:pt x="293" y="14645"/>
                </a:lnTo>
                <a:lnTo>
                  <a:pt x="451" y="14857"/>
                </a:lnTo>
                <a:lnTo>
                  <a:pt x="621" y="15054"/>
                </a:lnTo>
                <a:lnTo>
                  <a:pt x="734" y="15125"/>
                </a:lnTo>
                <a:lnTo>
                  <a:pt x="835" y="15210"/>
                </a:lnTo>
                <a:lnTo>
                  <a:pt x="948" y="15267"/>
                </a:lnTo>
                <a:lnTo>
                  <a:pt x="1084" y="15323"/>
                </a:lnTo>
                <a:lnTo>
                  <a:pt x="1208" y="15351"/>
                </a:lnTo>
                <a:lnTo>
                  <a:pt x="1355" y="15380"/>
                </a:lnTo>
                <a:lnTo>
                  <a:pt x="1513" y="15380"/>
                </a:lnTo>
                <a:lnTo>
                  <a:pt x="1683" y="15380"/>
                </a:lnTo>
                <a:lnTo>
                  <a:pt x="1864" y="15351"/>
                </a:lnTo>
                <a:lnTo>
                  <a:pt x="2033" y="15323"/>
                </a:lnTo>
                <a:lnTo>
                  <a:pt x="2225" y="15238"/>
                </a:lnTo>
                <a:lnTo>
                  <a:pt x="2428" y="15153"/>
                </a:lnTo>
                <a:lnTo>
                  <a:pt x="2745" y="15026"/>
                </a:lnTo>
                <a:lnTo>
                  <a:pt x="3005" y="14913"/>
                </a:lnTo>
                <a:lnTo>
                  <a:pt x="3264" y="14828"/>
                </a:lnTo>
                <a:lnTo>
                  <a:pt x="3513" y="14800"/>
                </a:lnTo>
                <a:lnTo>
                  <a:pt x="3615" y="14828"/>
                </a:lnTo>
                <a:lnTo>
                  <a:pt x="3728" y="14857"/>
                </a:lnTo>
                <a:lnTo>
                  <a:pt x="3807" y="14913"/>
                </a:lnTo>
                <a:lnTo>
                  <a:pt x="3920" y="14998"/>
                </a:lnTo>
                <a:lnTo>
                  <a:pt x="4010" y="15097"/>
                </a:lnTo>
                <a:lnTo>
                  <a:pt x="4089" y="15238"/>
                </a:lnTo>
                <a:lnTo>
                  <a:pt x="4179" y="15408"/>
                </a:lnTo>
                <a:lnTo>
                  <a:pt x="4247" y="15620"/>
                </a:lnTo>
                <a:lnTo>
                  <a:pt x="4326" y="15860"/>
                </a:lnTo>
                <a:lnTo>
                  <a:pt x="4394" y="16129"/>
                </a:lnTo>
                <a:lnTo>
                  <a:pt x="4439" y="16440"/>
                </a:lnTo>
                <a:lnTo>
                  <a:pt x="4507" y="16737"/>
                </a:lnTo>
                <a:lnTo>
                  <a:pt x="4552" y="17090"/>
                </a:lnTo>
                <a:lnTo>
                  <a:pt x="4575" y="17443"/>
                </a:lnTo>
                <a:lnTo>
                  <a:pt x="4586" y="17825"/>
                </a:lnTo>
                <a:lnTo>
                  <a:pt x="4586" y="18193"/>
                </a:lnTo>
                <a:lnTo>
                  <a:pt x="4586" y="18574"/>
                </a:lnTo>
                <a:lnTo>
                  <a:pt x="4586" y="18984"/>
                </a:lnTo>
                <a:lnTo>
                  <a:pt x="4552" y="19366"/>
                </a:lnTo>
                <a:lnTo>
                  <a:pt x="4507" y="19748"/>
                </a:lnTo>
                <a:lnTo>
                  <a:pt x="4462" y="20129"/>
                </a:lnTo>
                <a:lnTo>
                  <a:pt x="4371" y="20483"/>
                </a:lnTo>
                <a:lnTo>
                  <a:pt x="4292" y="20836"/>
                </a:lnTo>
                <a:lnTo>
                  <a:pt x="4202" y="21161"/>
                </a:lnTo>
                <a:lnTo>
                  <a:pt x="4744" y="21161"/>
                </a:lnTo>
                <a:lnTo>
                  <a:pt x="5264" y="21161"/>
                </a:lnTo>
                <a:lnTo>
                  <a:pt x="5784" y="21161"/>
                </a:lnTo>
                <a:lnTo>
                  <a:pt x="6235" y="21161"/>
                </a:lnTo>
                <a:lnTo>
                  <a:pt x="6676" y="21161"/>
                </a:lnTo>
                <a:lnTo>
                  <a:pt x="7060" y="21161"/>
                </a:lnTo>
                <a:lnTo>
                  <a:pt x="7410" y="21161"/>
                </a:lnTo>
                <a:lnTo>
                  <a:pt x="7670" y="21161"/>
                </a:lnTo>
                <a:lnTo>
                  <a:pt x="8020" y="21020"/>
                </a:lnTo>
                <a:lnTo>
                  <a:pt x="8303" y="20893"/>
                </a:lnTo>
                <a:lnTo>
                  <a:pt x="8563" y="20695"/>
                </a:lnTo>
                <a:lnTo>
                  <a:pt x="8800" y="20511"/>
                </a:lnTo>
                <a:lnTo>
                  <a:pt x="8969" y="20285"/>
                </a:lnTo>
                <a:lnTo>
                  <a:pt x="9150" y="20045"/>
                </a:lnTo>
                <a:lnTo>
                  <a:pt x="9252" y="19804"/>
                </a:lnTo>
                <a:lnTo>
                  <a:pt x="9342" y="19550"/>
                </a:lnTo>
                <a:lnTo>
                  <a:pt x="9410" y="19281"/>
                </a:lnTo>
                <a:lnTo>
                  <a:pt x="9433" y="19013"/>
                </a:lnTo>
                <a:lnTo>
                  <a:pt x="9433" y="18744"/>
                </a:lnTo>
                <a:lnTo>
                  <a:pt x="9387" y="18504"/>
                </a:lnTo>
                <a:lnTo>
                  <a:pt x="9320" y="18221"/>
                </a:lnTo>
                <a:lnTo>
                  <a:pt x="9207" y="17981"/>
                </a:lnTo>
                <a:lnTo>
                  <a:pt x="9105" y="17740"/>
                </a:lnTo>
                <a:lnTo>
                  <a:pt x="8924" y="17514"/>
                </a:lnTo>
                <a:lnTo>
                  <a:pt x="8777" y="17274"/>
                </a:lnTo>
                <a:lnTo>
                  <a:pt x="8642" y="17034"/>
                </a:lnTo>
                <a:lnTo>
                  <a:pt x="8563" y="16765"/>
                </a:lnTo>
                <a:lnTo>
                  <a:pt x="8472" y="16468"/>
                </a:lnTo>
                <a:lnTo>
                  <a:pt x="8450" y="16157"/>
                </a:lnTo>
                <a:lnTo>
                  <a:pt x="8450" y="15860"/>
                </a:lnTo>
                <a:lnTo>
                  <a:pt x="8472" y="15563"/>
                </a:lnTo>
                <a:lnTo>
                  <a:pt x="8540" y="15267"/>
                </a:lnTo>
                <a:lnTo>
                  <a:pt x="8642" y="14998"/>
                </a:lnTo>
                <a:lnTo>
                  <a:pt x="8777" y="14729"/>
                </a:lnTo>
                <a:lnTo>
                  <a:pt x="8868" y="14616"/>
                </a:lnTo>
                <a:lnTo>
                  <a:pt x="8969" y="14475"/>
                </a:lnTo>
                <a:lnTo>
                  <a:pt x="9060" y="14376"/>
                </a:lnTo>
                <a:lnTo>
                  <a:pt x="9184" y="14291"/>
                </a:lnTo>
                <a:lnTo>
                  <a:pt x="9297" y="14206"/>
                </a:lnTo>
                <a:lnTo>
                  <a:pt x="9433" y="14121"/>
                </a:lnTo>
                <a:lnTo>
                  <a:pt x="9579" y="14051"/>
                </a:lnTo>
                <a:lnTo>
                  <a:pt x="9726" y="13994"/>
                </a:lnTo>
                <a:lnTo>
                  <a:pt x="9884" y="13938"/>
                </a:lnTo>
                <a:lnTo>
                  <a:pt x="10054" y="13909"/>
                </a:lnTo>
                <a:lnTo>
                  <a:pt x="10257" y="13881"/>
                </a:lnTo>
                <a:lnTo>
                  <a:pt x="10449" y="13881"/>
                </a:lnTo>
                <a:lnTo>
                  <a:pt x="10664" y="13881"/>
                </a:lnTo>
                <a:lnTo>
                  <a:pt x="10856" y="13909"/>
                </a:lnTo>
                <a:lnTo>
                  <a:pt x="11037" y="13966"/>
                </a:lnTo>
                <a:lnTo>
                  <a:pt x="11206" y="14023"/>
                </a:lnTo>
                <a:lnTo>
                  <a:pt x="11353" y="14093"/>
                </a:lnTo>
                <a:lnTo>
                  <a:pt x="11511" y="14178"/>
                </a:lnTo>
                <a:lnTo>
                  <a:pt x="11635" y="14263"/>
                </a:lnTo>
                <a:lnTo>
                  <a:pt x="11748" y="14376"/>
                </a:lnTo>
                <a:lnTo>
                  <a:pt x="11861" y="14475"/>
                </a:lnTo>
                <a:lnTo>
                  <a:pt x="11941" y="14616"/>
                </a:lnTo>
                <a:lnTo>
                  <a:pt x="12031" y="14758"/>
                </a:lnTo>
                <a:lnTo>
                  <a:pt x="12099" y="14885"/>
                </a:lnTo>
                <a:lnTo>
                  <a:pt x="12200" y="15210"/>
                </a:lnTo>
                <a:lnTo>
                  <a:pt x="12268" y="15507"/>
                </a:lnTo>
                <a:lnTo>
                  <a:pt x="12291" y="15832"/>
                </a:lnTo>
                <a:lnTo>
                  <a:pt x="12291" y="16157"/>
                </a:lnTo>
                <a:lnTo>
                  <a:pt x="12246" y="16482"/>
                </a:lnTo>
                <a:lnTo>
                  <a:pt x="12178" y="16807"/>
                </a:lnTo>
                <a:lnTo>
                  <a:pt x="12099" y="17090"/>
                </a:lnTo>
                <a:lnTo>
                  <a:pt x="12008" y="17330"/>
                </a:lnTo>
                <a:lnTo>
                  <a:pt x="11884" y="17542"/>
                </a:lnTo>
                <a:lnTo>
                  <a:pt x="11748" y="17712"/>
                </a:lnTo>
                <a:lnTo>
                  <a:pt x="11613" y="17839"/>
                </a:lnTo>
                <a:lnTo>
                  <a:pt x="11489" y="18037"/>
                </a:lnTo>
                <a:lnTo>
                  <a:pt x="11398" y="18221"/>
                </a:lnTo>
                <a:lnTo>
                  <a:pt x="11319" y="18447"/>
                </a:lnTo>
                <a:lnTo>
                  <a:pt x="11251" y="18659"/>
                </a:lnTo>
                <a:lnTo>
                  <a:pt x="11206" y="18900"/>
                </a:lnTo>
                <a:lnTo>
                  <a:pt x="11184" y="19154"/>
                </a:lnTo>
                <a:lnTo>
                  <a:pt x="11184" y="19423"/>
                </a:lnTo>
                <a:lnTo>
                  <a:pt x="11229" y="19663"/>
                </a:lnTo>
                <a:lnTo>
                  <a:pt x="11297" y="19903"/>
                </a:lnTo>
                <a:lnTo>
                  <a:pt x="11376" y="20158"/>
                </a:lnTo>
                <a:lnTo>
                  <a:pt x="11511" y="20398"/>
                </a:lnTo>
                <a:lnTo>
                  <a:pt x="11681" y="20610"/>
                </a:lnTo>
                <a:lnTo>
                  <a:pt x="11884" y="20808"/>
                </a:lnTo>
                <a:lnTo>
                  <a:pt x="12121" y="20992"/>
                </a:lnTo>
                <a:lnTo>
                  <a:pt x="12404" y="21161"/>
                </a:lnTo>
                <a:lnTo>
                  <a:pt x="12528" y="21190"/>
                </a:lnTo>
                <a:lnTo>
                  <a:pt x="12856" y="21274"/>
                </a:lnTo>
                <a:lnTo>
                  <a:pt x="13330" y="21373"/>
                </a:lnTo>
                <a:lnTo>
                  <a:pt x="13963" y="21486"/>
                </a:lnTo>
                <a:lnTo>
                  <a:pt x="14313" y="21543"/>
                </a:lnTo>
                <a:lnTo>
                  <a:pt x="14652" y="21571"/>
                </a:lnTo>
                <a:lnTo>
                  <a:pt x="15025" y="21600"/>
                </a:lnTo>
                <a:lnTo>
                  <a:pt x="15409" y="21600"/>
                </a:lnTo>
                <a:lnTo>
                  <a:pt x="15782" y="21600"/>
                </a:lnTo>
                <a:lnTo>
                  <a:pt x="16177" y="21571"/>
                </a:lnTo>
                <a:lnTo>
                  <a:pt x="16516" y="21486"/>
                </a:lnTo>
                <a:lnTo>
                  <a:pt x="16889" y="21402"/>
                </a:lnTo>
                <a:lnTo>
                  <a:pt x="16821" y="21190"/>
                </a:lnTo>
                <a:lnTo>
                  <a:pt x="16776" y="20935"/>
                </a:lnTo>
                <a:lnTo>
                  <a:pt x="16742" y="20667"/>
                </a:lnTo>
                <a:lnTo>
                  <a:pt x="16719" y="20370"/>
                </a:lnTo>
                <a:lnTo>
                  <a:pt x="16697" y="19719"/>
                </a:lnTo>
                <a:lnTo>
                  <a:pt x="16697" y="19013"/>
                </a:lnTo>
                <a:lnTo>
                  <a:pt x="16719" y="18306"/>
                </a:lnTo>
                <a:lnTo>
                  <a:pt x="16753" y="17599"/>
                </a:lnTo>
                <a:lnTo>
                  <a:pt x="16821" y="16949"/>
                </a:lnTo>
                <a:lnTo>
                  <a:pt x="16889" y="16383"/>
                </a:lnTo>
                <a:lnTo>
                  <a:pt x="16934" y="16129"/>
                </a:lnTo>
                <a:lnTo>
                  <a:pt x="17002" y="15945"/>
                </a:lnTo>
                <a:lnTo>
                  <a:pt x="17081" y="15790"/>
                </a:lnTo>
                <a:lnTo>
                  <a:pt x="17194" y="15648"/>
                </a:lnTo>
                <a:lnTo>
                  <a:pt x="17318" y="15563"/>
                </a:lnTo>
                <a:lnTo>
                  <a:pt x="17453" y="15507"/>
                </a:lnTo>
                <a:lnTo>
                  <a:pt x="17600" y="15450"/>
                </a:lnTo>
                <a:lnTo>
                  <a:pt x="17758" y="15450"/>
                </a:lnTo>
                <a:lnTo>
                  <a:pt x="17905" y="15479"/>
                </a:lnTo>
                <a:lnTo>
                  <a:pt x="18064" y="15535"/>
                </a:lnTo>
                <a:lnTo>
                  <a:pt x="18233" y="15620"/>
                </a:lnTo>
                <a:lnTo>
                  <a:pt x="18380" y="15733"/>
                </a:lnTo>
                <a:lnTo>
                  <a:pt x="18561" y="15832"/>
                </a:lnTo>
                <a:lnTo>
                  <a:pt x="18707" y="15973"/>
                </a:lnTo>
                <a:lnTo>
                  <a:pt x="18866" y="16129"/>
                </a:lnTo>
                <a:lnTo>
                  <a:pt x="18990" y="16327"/>
                </a:lnTo>
                <a:lnTo>
                  <a:pt x="19125" y="16482"/>
                </a:lnTo>
                <a:lnTo>
                  <a:pt x="19295" y="16624"/>
                </a:lnTo>
                <a:lnTo>
                  <a:pt x="19464" y="16737"/>
                </a:lnTo>
                <a:lnTo>
                  <a:pt x="19668" y="16807"/>
                </a:lnTo>
                <a:lnTo>
                  <a:pt x="19860" y="16836"/>
                </a:lnTo>
                <a:lnTo>
                  <a:pt x="20052" y="16864"/>
                </a:lnTo>
                <a:lnTo>
                  <a:pt x="20266" y="16836"/>
                </a:lnTo>
                <a:lnTo>
                  <a:pt x="20470" y="16793"/>
                </a:lnTo>
                <a:lnTo>
                  <a:pt x="20662" y="16708"/>
                </a:lnTo>
                <a:lnTo>
                  <a:pt x="20854" y="16567"/>
                </a:lnTo>
                <a:lnTo>
                  <a:pt x="21035" y="16412"/>
                </a:lnTo>
                <a:lnTo>
                  <a:pt x="21182" y="16214"/>
                </a:lnTo>
                <a:lnTo>
                  <a:pt x="21340" y="16002"/>
                </a:lnTo>
                <a:lnTo>
                  <a:pt x="21441" y="15733"/>
                </a:lnTo>
                <a:lnTo>
                  <a:pt x="21532" y="15436"/>
                </a:lnTo>
                <a:lnTo>
                  <a:pt x="21600" y="15083"/>
                </a:lnTo>
                <a:lnTo>
                  <a:pt x="21600" y="14885"/>
                </a:lnTo>
                <a:lnTo>
                  <a:pt x="21600" y="14729"/>
                </a:lnTo>
                <a:lnTo>
                  <a:pt x="21600" y="14531"/>
                </a:lnTo>
                <a:lnTo>
                  <a:pt x="21577" y="14376"/>
                </a:lnTo>
                <a:lnTo>
                  <a:pt x="21532" y="14206"/>
                </a:lnTo>
                <a:lnTo>
                  <a:pt x="21487" y="14051"/>
                </a:lnTo>
                <a:lnTo>
                  <a:pt x="21419" y="13909"/>
                </a:lnTo>
                <a:lnTo>
                  <a:pt x="21351" y="13768"/>
                </a:lnTo>
                <a:lnTo>
                  <a:pt x="21204" y="13500"/>
                </a:lnTo>
                <a:lnTo>
                  <a:pt x="21035" y="13287"/>
                </a:lnTo>
                <a:lnTo>
                  <a:pt x="20809" y="13090"/>
                </a:lnTo>
                <a:lnTo>
                  <a:pt x="20594" y="12962"/>
                </a:lnTo>
                <a:lnTo>
                  <a:pt x="20357" y="12821"/>
                </a:lnTo>
                <a:lnTo>
                  <a:pt x="20120" y="12764"/>
                </a:lnTo>
                <a:lnTo>
                  <a:pt x="19882" y="12708"/>
                </a:lnTo>
                <a:lnTo>
                  <a:pt x="19645" y="12736"/>
                </a:lnTo>
                <a:lnTo>
                  <a:pt x="19430" y="12793"/>
                </a:lnTo>
                <a:lnTo>
                  <a:pt x="19227" y="12906"/>
                </a:lnTo>
                <a:lnTo>
                  <a:pt x="19148" y="12962"/>
                </a:lnTo>
                <a:lnTo>
                  <a:pt x="19058" y="13047"/>
                </a:lnTo>
                <a:lnTo>
                  <a:pt x="18990" y="13146"/>
                </a:lnTo>
                <a:lnTo>
                  <a:pt x="18911" y="13259"/>
                </a:lnTo>
                <a:lnTo>
                  <a:pt x="18775" y="13471"/>
                </a:lnTo>
                <a:lnTo>
                  <a:pt x="18628" y="13641"/>
                </a:lnTo>
                <a:lnTo>
                  <a:pt x="18470" y="13740"/>
                </a:lnTo>
                <a:lnTo>
                  <a:pt x="18301" y="13825"/>
                </a:lnTo>
                <a:lnTo>
                  <a:pt x="18143" y="13853"/>
                </a:lnTo>
                <a:lnTo>
                  <a:pt x="17973" y="13881"/>
                </a:lnTo>
                <a:lnTo>
                  <a:pt x="17804" y="13853"/>
                </a:lnTo>
                <a:lnTo>
                  <a:pt x="17646" y="13796"/>
                </a:lnTo>
                <a:lnTo>
                  <a:pt x="17499" y="13726"/>
                </a:lnTo>
                <a:lnTo>
                  <a:pt x="17341" y="13641"/>
                </a:lnTo>
                <a:lnTo>
                  <a:pt x="17216" y="13528"/>
                </a:lnTo>
                <a:lnTo>
                  <a:pt x="17103" y="13386"/>
                </a:lnTo>
                <a:lnTo>
                  <a:pt x="17024" y="13259"/>
                </a:lnTo>
                <a:lnTo>
                  <a:pt x="16934" y="13118"/>
                </a:lnTo>
                <a:lnTo>
                  <a:pt x="16889" y="12991"/>
                </a:lnTo>
                <a:lnTo>
                  <a:pt x="16889" y="12849"/>
                </a:lnTo>
                <a:lnTo>
                  <a:pt x="16889" y="12383"/>
                </a:lnTo>
                <a:lnTo>
                  <a:pt x="16889" y="11662"/>
                </a:lnTo>
                <a:lnTo>
                  <a:pt x="16889" y="10701"/>
                </a:lnTo>
                <a:lnTo>
                  <a:pt x="16889" y="9640"/>
                </a:lnTo>
                <a:lnTo>
                  <a:pt x="16889" y="8566"/>
                </a:lnTo>
                <a:lnTo>
                  <a:pt x="16889" y="7478"/>
                </a:lnTo>
                <a:lnTo>
                  <a:pt x="16889" y="6502"/>
                </a:lnTo>
                <a:lnTo>
                  <a:pt x="16889" y="5739"/>
                </a:lnTo>
                <a:lnTo>
                  <a:pt x="16674" y="5894"/>
                </a:lnTo>
                <a:lnTo>
                  <a:pt x="16414" y="6036"/>
                </a:lnTo>
                <a:lnTo>
                  <a:pt x="16154" y="6177"/>
                </a:lnTo>
                <a:lnTo>
                  <a:pt x="15849" y="6248"/>
                </a:lnTo>
                <a:lnTo>
                  <a:pt x="15544" y="6304"/>
                </a:lnTo>
                <a:lnTo>
                  <a:pt x="15217" y="6332"/>
                </a:lnTo>
                <a:lnTo>
                  <a:pt x="14866" y="6361"/>
                </a:lnTo>
                <a:lnTo>
                  <a:pt x="14550" y="6361"/>
                </a:lnTo>
                <a:lnTo>
                  <a:pt x="14200" y="6332"/>
                </a:lnTo>
                <a:lnTo>
                  <a:pt x="13850" y="6276"/>
                </a:lnTo>
                <a:lnTo>
                  <a:pt x="13522" y="6219"/>
                </a:lnTo>
                <a:lnTo>
                  <a:pt x="13206" y="6149"/>
                </a:lnTo>
                <a:lnTo>
                  <a:pt x="12901" y="6064"/>
                </a:lnTo>
                <a:lnTo>
                  <a:pt x="12618" y="5951"/>
                </a:lnTo>
                <a:lnTo>
                  <a:pt x="12358" y="5838"/>
                </a:lnTo>
                <a:lnTo>
                  <a:pt x="12121" y="5739"/>
                </a:lnTo>
                <a:lnTo>
                  <a:pt x="11941" y="5626"/>
                </a:lnTo>
                <a:lnTo>
                  <a:pt x="11794" y="5513"/>
                </a:lnTo>
                <a:lnTo>
                  <a:pt x="11658" y="5414"/>
                </a:lnTo>
                <a:lnTo>
                  <a:pt x="11556" y="5301"/>
                </a:lnTo>
                <a:lnTo>
                  <a:pt x="11466" y="5187"/>
                </a:lnTo>
                <a:lnTo>
                  <a:pt x="11398" y="5089"/>
                </a:lnTo>
                <a:lnTo>
                  <a:pt x="11376" y="4947"/>
                </a:lnTo>
                <a:lnTo>
                  <a:pt x="11353" y="4834"/>
                </a:lnTo>
                <a:lnTo>
                  <a:pt x="11353" y="4707"/>
                </a:lnTo>
                <a:lnTo>
                  <a:pt x="11376" y="4565"/>
                </a:lnTo>
                <a:lnTo>
                  <a:pt x="11443" y="4410"/>
                </a:lnTo>
                <a:lnTo>
                  <a:pt x="11511" y="4240"/>
                </a:lnTo>
                <a:lnTo>
                  <a:pt x="11703" y="3887"/>
                </a:lnTo>
                <a:lnTo>
                  <a:pt x="11986" y="3505"/>
                </a:lnTo>
                <a:lnTo>
                  <a:pt x="12144" y="3265"/>
                </a:lnTo>
                <a:lnTo>
                  <a:pt x="12246" y="3025"/>
                </a:lnTo>
                <a:lnTo>
                  <a:pt x="12336" y="2756"/>
                </a:lnTo>
                <a:lnTo>
                  <a:pt x="12404" y="2445"/>
                </a:lnTo>
                <a:lnTo>
                  <a:pt x="12438" y="2176"/>
                </a:lnTo>
                <a:lnTo>
                  <a:pt x="12438" y="1880"/>
                </a:lnTo>
                <a:lnTo>
                  <a:pt x="12404" y="1583"/>
                </a:lnTo>
                <a:lnTo>
                  <a:pt x="12336" y="1314"/>
                </a:lnTo>
                <a:lnTo>
                  <a:pt x="12246" y="1046"/>
                </a:lnTo>
                <a:lnTo>
                  <a:pt x="12099" y="791"/>
                </a:lnTo>
                <a:lnTo>
                  <a:pt x="12008" y="692"/>
                </a:lnTo>
                <a:lnTo>
                  <a:pt x="11918" y="579"/>
                </a:lnTo>
                <a:lnTo>
                  <a:pt x="11816" y="466"/>
                </a:lnTo>
                <a:lnTo>
                  <a:pt x="11703" y="381"/>
                </a:lnTo>
                <a:lnTo>
                  <a:pt x="11579" y="310"/>
                </a:lnTo>
                <a:lnTo>
                  <a:pt x="11443" y="226"/>
                </a:lnTo>
                <a:lnTo>
                  <a:pt x="11297" y="169"/>
                </a:lnTo>
                <a:lnTo>
                  <a:pt x="11138" y="113"/>
                </a:lnTo>
                <a:lnTo>
                  <a:pt x="10969" y="56"/>
                </a:lnTo>
                <a:lnTo>
                  <a:pt x="10800" y="28"/>
                </a:lnTo>
                <a:lnTo>
                  <a:pt x="10619" y="28"/>
                </a:lnTo>
                <a:lnTo>
                  <a:pt x="10404" y="28"/>
                </a:lnTo>
                <a:lnTo>
                  <a:pt x="10257" y="28"/>
                </a:lnTo>
                <a:lnTo>
                  <a:pt x="10076" y="56"/>
                </a:lnTo>
                <a:lnTo>
                  <a:pt x="9952" y="84"/>
                </a:lnTo>
                <a:lnTo>
                  <a:pt x="9794" y="141"/>
                </a:lnTo>
                <a:lnTo>
                  <a:pt x="9692" y="226"/>
                </a:lnTo>
                <a:lnTo>
                  <a:pt x="9557" y="282"/>
                </a:lnTo>
                <a:lnTo>
                  <a:pt x="9455" y="381"/>
                </a:lnTo>
                <a:lnTo>
                  <a:pt x="9365" y="466"/>
                </a:lnTo>
                <a:lnTo>
                  <a:pt x="9274" y="579"/>
                </a:lnTo>
                <a:lnTo>
                  <a:pt x="9184" y="692"/>
                </a:lnTo>
                <a:lnTo>
                  <a:pt x="9128" y="791"/>
                </a:lnTo>
                <a:lnTo>
                  <a:pt x="9060" y="932"/>
                </a:lnTo>
                <a:lnTo>
                  <a:pt x="8969" y="1201"/>
                </a:lnTo>
                <a:lnTo>
                  <a:pt x="8913" y="1498"/>
                </a:lnTo>
                <a:lnTo>
                  <a:pt x="8890" y="1795"/>
                </a:lnTo>
                <a:lnTo>
                  <a:pt x="8890" y="2120"/>
                </a:lnTo>
                <a:lnTo>
                  <a:pt x="8913" y="2445"/>
                </a:lnTo>
                <a:lnTo>
                  <a:pt x="8969" y="2756"/>
                </a:lnTo>
                <a:lnTo>
                  <a:pt x="9060" y="3081"/>
                </a:lnTo>
                <a:lnTo>
                  <a:pt x="9173" y="3378"/>
                </a:lnTo>
                <a:lnTo>
                  <a:pt x="9297" y="3647"/>
                </a:lnTo>
                <a:lnTo>
                  <a:pt x="9466" y="3887"/>
                </a:lnTo>
                <a:lnTo>
                  <a:pt x="9579" y="4085"/>
                </a:lnTo>
                <a:lnTo>
                  <a:pt x="9670" y="4269"/>
                </a:lnTo>
                <a:lnTo>
                  <a:pt x="9726" y="4467"/>
                </a:lnTo>
                <a:lnTo>
                  <a:pt x="9771" y="4650"/>
                </a:lnTo>
                <a:lnTo>
                  <a:pt x="9771" y="4834"/>
                </a:lnTo>
                <a:lnTo>
                  <a:pt x="9749" y="5032"/>
                </a:lnTo>
                <a:lnTo>
                  <a:pt x="9715" y="5216"/>
                </a:lnTo>
                <a:lnTo>
                  <a:pt x="9625" y="5385"/>
                </a:lnTo>
                <a:lnTo>
                  <a:pt x="9534" y="5513"/>
                </a:lnTo>
                <a:lnTo>
                  <a:pt x="9410" y="5626"/>
                </a:lnTo>
                <a:lnTo>
                  <a:pt x="9229" y="5710"/>
                </a:lnTo>
                <a:lnTo>
                  <a:pt x="9060" y="5767"/>
                </a:lnTo>
                <a:lnTo>
                  <a:pt x="8845" y="5767"/>
                </a:lnTo>
                <a:lnTo>
                  <a:pt x="8585" y="5739"/>
                </a:lnTo>
                <a:lnTo>
                  <a:pt x="8325" y="5654"/>
                </a:lnTo>
                <a:lnTo>
                  <a:pt x="8020" y="5513"/>
                </a:lnTo>
                <a:lnTo>
                  <a:pt x="7840" y="5442"/>
                </a:lnTo>
                <a:lnTo>
                  <a:pt x="7648" y="5385"/>
                </a:lnTo>
                <a:lnTo>
                  <a:pt x="7433" y="5329"/>
                </a:lnTo>
                <a:lnTo>
                  <a:pt x="7241" y="5301"/>
                </a:lnTo>
                <a:lnTo>
                  <a:pt x="6755" y="5301"/>
                </a:lnTo>
                <a:lnTo>
                  <a:pt x="6281" y="5329"/>
                </a:lnTo>
                <a:lnTo>
                  <a:pt x="5784" y="5385"/>
                </a:lnTo>
                <a:lnTo>
                  <a:pt x="5264" y="5498"/>
                </a:lnTo>
                <a:lnTo>
                  <a:pt x="4744" y="5597"/>
                </a:lnTo>
                <a:lnTo>
                  <a:pt x="4247" y="5739"/>
                </a:lnTo>
                <a:lnTo>
                  <a:pt x="4202" y="5894"/>
                </a:lnTo>
                <a:lnTo>
                  <a:pt x="4202" y="6191"/>
                </a:lnTo>
                <a:lnTo>
                  <a:pt x="4202" y="6545"/>
                </a:lnTo>
                <a:lnTo>
                  <a:pt x="4225" y="6954"/>
                </a:lnTo>
                <a:lnTo>
                  <a:pt x="4315" y="7930"/>
                </a:lnTo>
                <a:lnTo>
                  <a:pt x="4394" y="9018"/>
                </a:lnTo>
                <a:lnTo>
                  <a:pt x="4439" y="9570"/>
                </a:lnTo>
                <a:lnTo>
                  <a:pt x="4462" y="10107"/>
                </a:lnTo>
                <a:lnTo>
                  <a:pt x="4484" y="10630"/>
                </a:lnTo>
                <a:lnTo>
                  <a:pt x="4507" y="11082"/>
                </a:lnTo>
                <a:lnTo>
                  <a:pt x="4484" y="11520"/>
                </a:lnTo>
                <a:lnTo>
                  <a:pt x="4439" y="11874"/>
                </a:lnTo>
                <a:lnTo>
                  <a:pt x="4394" y="12029"/>
                </a:lnTo>
                <a:lnTo>
                  <a:pt x="4349" y="12171"/>
                </a:lnTo>
                <a:lnTo>
                  <a:pt x="4315" y="12284"/>
                </a:lnTo>
                <a:lnTo>
                  <a:pt x="4247" y="12354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15" name="Puzzle4"/>
          <p:cNvSpPr>
            <a:spLocks noEditPoints="1" noChangeArrowheads="1"/>
          </p:cNvSpPr>
          <p:nvPr/>
        </p:nvSpPr>
        <p:spPr bwMode="auto">
          <a:xfrm>
            <a:off x="5568255" y="1469134"/>
            <a:ext cx="974150" cy="1422845"/>
          </a:xfrm>
          <a:custGeom>
            <a:avLst/>
            <a:gdLst>
              <a:gd name="T0" fmla="*/ 8307 w 21600"/>
              <a:gd name="T1" fmla="*/ 11593 h 21600"/>
              <a:gd name="T2" fmla="*/ 453 w 21600"/>
              <a:gd name="T3" fmla="*/ 16938 h 21600"/>
              <a:gd name="T4" fmla="*/ 11500 w 21600"/>
              <a:gd name="T5" fmla="*/ 21600 h 21600"/>
              <a:gd name="T6" fmla="*/ 20920 w 21600"/>
              <a:gd name="T7" fmla="*/ 16751 h 21600"/>
              <a:gd name="T8" fmla="*/ 13972 w 21600"/>
              <a:gd name="T9" fmla="*/ 10888 h 21600"/>
              <a:gd name="T10" fmla="*/ 21033 w 21600"/>
              <a:gd name="T11" fmla="*/ 4716 h 21600"/>
              <a:gd name="T12" fmla="*/ 11102 w 21600"/>
              <a:gd name="T13" fmla="*/ 11 h 21600"/>
              <a:gd name="T14" fmla="*/ 453 w 21600"/>
              <a:gd name="T15" fmla="*/ 4716 h 21600"/>
              <a:gd name="T16" fmla="*/ 2076 w 21600"/>
              <a:gd name="T17" fmla="*/ 5664 h 21600"/>
              <a:gd name="T18" fmla="*/ 20203 w 21600"/>
              <a:gd name="T19" fmla="*/ 1598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3813" y="10590"/>
                </a:moveTo>
                <a:lnTo>
                  <a:pt x="3927" y="10513"/>
                </a:lnTo>
                <a:lnTo>
                  <a:pt x="4078" y="10425"/>
                </a:lnTo>
                <a:lnTo>
                  <a:pt x="4210" y="10359"/>
                </a:lnTo>
                <a:lnTo>
                  <a:pt x="4361" y="10315"/>
                </a:lnTo>
                <a:lnTo>
                  <a:pt x="4682" y="10237"/>
                </a:lnTo>
                <a:lnTo>
                  <a:pt x="5041" y="10193"/>
                </a:lnTo>
                <a:lnTo>
                  <a:pt x="5456" y="10171"/>
                </a:lnTo>
                <a:lnTo>
                  <a:pt x="5853" y="10193"/>
                </a:lnTo>
                <a:lnTo>
                  <a:pt x="6249" y="10260"/>
                </a:lnTo>
                <a:lnTo>
                  <a:pt x="6646" y="10337"/>
                </a:lnTo>
                <a:lnTo>
                  <a:pt x="7004" y="10469"/>
                </a:lnTo>
                <a:lnTo>
                  <a:pt x="7363" y="10612"/>
                </a:lnTo>
                <a:lnTo>
                  <a:pt x="7665" y="10788"/>
                </a:lnTo>
                <a:lnTo>
                  <a:pt x="7911" y="10998"/>
                </a:lnTo>
                <a:lnTo>
                  <a:pt x="8024" y="11097"/>
                </a:lnTo>
                <a:lnTo>
                  <a:pt x="8137" y="11207"/>
                </a:lnTo>
                <a:lnTo>
                  <a:pt x="8194" y="11340"/>
                </a:lnTo>
                <a:lnTo>
                  <a:pt x="8269" y="11461"/>
                </a:lnTo>
                <a:lnTo>
                  <a:pt x="8307" y="11593"/>
                </a:lnTo>
                <a:lnTo>
                  <a:pt x="8307" y="11714"/>
                </a:lnTo>
                <a:lnTo>
                  <a:pt x="8307" y="11868"/>
                </a:lnTo>
                <a:lnTo>
                  <a:pt x="8307" y="12012"/>
                </a:lnTo>
                <a:lnTo>
                  <a:pt x="8194" y="12265"/>
                </a:lnTo>
                <a:lnTo>
                  <a:pt x="8062" y="12519"/>
                </a:lnTo>
                <a:lnTo>
                  <a:pt x="7873" y="12706"/>
                </a:lnTo>
                <a:lnTo>
                  <a:pt x="7627" y="12904"/>
                </a:lnTo>
                <a:lnTo>
                  <a:pt x="7363" y="13048"/>
                </a:lnTo>
                <a:lnTo>
                  <a:pt x="7080" y="13180"/>
                </a:lnTo>
                <a:lnTo>
                  <a:pt x="6759" y="13257"/>
                </a:lnTo>
                <a:lnTo>
                  <a:pt x="6419" y="13345"/>
                </a:lnTo>
                <a:lnTo>
                  <a:pt x="6098" y="13389"/>
                </a:lnTo>
                <a:lnTo>
                  <a:pt x="5739" y="13389"/>
                </a:lnTo>
                <a:lnTo>
                  <a:pt x="5418" y="13389"/>
                </a:lnTo>
                <a:lnTo>
                  <a:pt x="5079" y="13345"/>
                </a:lnTo>
                <a:lnTo>
                  <a:pt x="4758" y="13301"/>
                </a:lnTo>
                <a:lnTo>
                  <a:pt x="4474" y="13213"/>
                </a:lnTo>
                <a:lnTo>
                  <a:pt x="4172" y="13114"/>
                </a:lnTo>
                <a:lnTo>
                  <a:pt x="3965" y="12982"/>
                </a:lnTo>
                <a:lnTo>
                  <a:pt x="3738" y="12838"/>
                </a:lnTo>
                <a:lnTo>
                  <a:pt x="3493" y="12706"/>
                </a:lnTo>
                <a:lnTo>
                  <a:pt x="3228" y="12607"/>
                </a:lnTo>
                <a:lnTo>
                  <a:pt x="2945" y="12519"/>
                </a:lnTo>
                <a:lnTo>
                  <a:pt x="2700" y="12431"/>
                </a:lnTo>
                <a:lnTo>
                  <a:pt x="2397" y="12375"/>
                </a:lnTo>
                <a:lnTo>
                  <a:pt x="2152" y="12331"/>
                </a:lnTo>
                <a:lnTo>
                  <a:pt x="1888" y="12309"/>
                </a:lnTo>
                <a:lnTo>
                  <a:pt x="1642" y="12309"/>
                </a:lnTo>
                <a:lnTo>
                  <a:pt x="1397" y="12331"/>
                </a:lnTo>
                <a:lnTo>
                  <a:pt x="1170" y="12397"/>
                </a:lnTo>
                <a:lnTo>
                  <a:pt x="962" y="12453"/>
                </a:lnTo>
                <a:lnTo>
                  <a:pt x="774" y="12563"/>
                </a:lnTo>
                <a:lnTo>
                  <a:pt x="623" y="12684"/>
                </a:lnTo>
                <a:lnTo>
                  <a:pt x="528" y="12838"/>
                </a:lnTo>
                <a:lnTo>
                  <a:pt x="453" y="13026"/>
                </a:lnTo>
                <a:lnTo>
                  <a:pt x="339" y="13477"/>
                </a:lnTo>
                <a:lnTo>
                  <a:pt x="226" y="13984"/>
                </a:lnTo>
                <a:lnTo>
                  <a:pt x="151" y="14535"/>
                </a:lnTo>
                <a:lnTo>
                  <a:pt x="113" y="15075"/>
                </a:lnTo>
                <a:lnTo>
                  <a:pt x="113" y="15626"/>
                </a:lnTo>
                <a:lnTo>
                  <a:pt x="151" y="16133"/>
                </a:lnTo>
                <a:lnTo>
                  <a:pt x="188" y="16376"/>
                </a:lnTo>
                <a:lnTo>
                  <a:pt x="264" y="16585"/>
                </a:lnTo>
                <a:lnTo>
                  <a:pt x="339" y="16773"/>
                </a:lnTo>
                <a:lnTo>
                  <a:pt x="453" y="16938"/>
                </a:lnTo>
                <a:lnTo>
                  <a:pt x="1095" y="16883"/>
                </a:lnTo>
                <a:lnTo>
                  <a:pt x="1963" y="16795"/>
                </a:lnTo>
                <a:lnTo>
                  <a:pt x="2945" y="16751"/>
                </a:lnTo>
                <a:lnTo>
                  <a:pt x="3965" y="16706"/>
                </a:lnTo>
                <a:lnTo>
                  <a:pt x="5022" y="16684"/>
                </a:lnTo>
                <a:lnTo>
                  <a:pt x="5947" y="16684"/>
                </a:lnTo>
                <a:lnTo>
                  <a:pt x="6759" y="16706"/>
                </a:lnTo>
                <a:lnTo>
                  <a:pt x="7363" y="16751"/>
                </a:lnTo>
                <a:lnTo>
                  <a:pt x="7948" y="16839"/>
                </a:lnTo>
                <a:lnTo>
                  <a:pt x="8458" y="16916"/>
                </a:lnTo>
                <a:lnTo>
                  <a:pt x="8893" y="17026"/>
                </a:lnTo>
                <a:lnTo>
                  <a:pt x="9289" y="17158"/>
                </a:lnTo>
                <a:lnTo>
                  <a:pt x="9572" y="17280"/>
                </a:lnTo>
                <a:lnTo>
                  <a:pt x="9799" y="17412"/>
                </a:lnTo>
                <a:lnTo>
                  <a:pt x="9969" y="17555"/>
                </a:lnTo>
                <a:lnTo>
                  <a:pt x="10120" y="17687"/>
                </a:lnTo>
                <a:lnTo>
                  <a:pt x="10158" y="17831"/>
                </a:lnTo>
                <a:lnTo>
                  <a:pt x="10195" y="17974"/>
                </a:lnTo>
                <a:lnTo>
                  <a:pt x="10158" y="18128"/>
                </a:lnTo>
                <a:lnTo>
                  <a:pt x="10082" y="18271"/>
                </a:lnTo>
                <a:lnTo>
                  <a:pt x="9969" y="18426"/>
                </a:lnTo>
                <a:lnTo>
                  <a:pt x="9837" y="18569"/>
                </a:lnTo>
                <a:lnTo>
                  <a:pt x="9648" y="18701"/>
                </a:lnTo>
                <a:lnTo>
                  <a:pt x="9440" y="18822"/>
                </a:lnTo>
                <a:lnTo>
                  <a:pt x="9213" y="18999"/>
                </a:lnTo>
                <a:lnTo>
                  <a:pt x="9044" y="19186"/>
                </a:lnTo>
                <a:lnTo>
                  <a:pt x="8893" y="19395"/>
                </a:lnTo>
                <a:lnTo>
                  <a:pt x="8817" y="19627"/>
                </a:lnTo>
                <a:lnTo>
                  <a:pt x="8779" y="19858"/>
                </a:lnTo>
                <a:lnTo>
                  <a:pt x="8779" y="20112"/>
                </a:lnTo>
                <a:lnTo>
                  <a:pt x="8855" y="20354"/>
                </a:lnTo>
                <a:lnTo>
                  <a:pt x="8968" y="20586"/>
                </a:lnTo>
                <a:lnTo>
                  <a:pt x="9138" y="20817"/>
                </a:lnTo>
                <a:lnTo>
                  <a:pt x="9365" y="21026"/>
                </a:lnTo>
                <a:lnTo>
                  <a:pt x="9610" y="21192"/>
                </a:lnTo>
                <a:lnTo>
                  <a:pt x="9950" y="21368"/>
                </a:lnTo>
                <a:lnTo>
                  <a:pt x="10120" y="21445"/>
                </a:lnTo>
                <a:lnTo>
                  <a:pt x="10346" y="21511"/>
                </a:lnTo>
                <a:lnTo>
                  <a:pt x="10516" y="21555"/>
                </a:lnTo>
                <a:lnTo>
                  <a:pt x="10743" y="21600"/>
                </a:lnTo>
                <a:lnTo>
                  <a:pt x="10988" y="21644"/>
                </a:lnTo>
                <a:lnTo>
                  <a:pt x="11215" y="21666"/>
                </a:lnTo>
                <a:lnTo>
                  <a:pt x="11498" y="21666"/>
                </a:lnTo>
                <a:lnTo>
                  <a:pt x="11762" y="21666"/>
                </a:lnTo>
                <a:lnTo>
                  <a:pt x="12253" y="21644"/>
                </a:lnTo>
                <a:lnTo>
                  <a:pt x="12763" y="21577"/>
                </a:lnTo>
                <a:lnTo>
                  <a:pt x="13197" y="21467"/>
                </a:lnTo>
                <a:lnTo>
                  <a:pt x="13556" y="21346"/>
                </a:lnTo>
                <a:lnTo>
                  <a:pt x="13896" y="21192"/>
                </a:lnTo>
                <a:lnTo>
                  <a:pt x="14179" y="21026"/>
                </a:lnTo>
                <a:lnTo>
                  <a:pt x="14444" y="20839"/>
                </a:lnTo>
                <a:lnTo>
                  <a:pt x="14576" y="20641"/>
                </a:lnTo>
                <a:lnTo>
                  <a:pt x="14727" y="20431"/>
                </a:lnTo>
                <a:lnTo>
                  <a:pt x="14765" y="20200"/>
                </a:lnTo>
                <a:lnTo>
                  <a:pt x="14802" y="19991"/>
                </a:lnTo>
                <a:lnTo>
                  <a:pt x="14727" y="19759"/>
                </a:lnTo>
                <a:lnTo>
                  <a:pt x="14613" y="19550"/>
                </a:lnTo>
                <a:lnTo>
                  <a:pt x="14444" y="19307"/>
                </a:lnTo>
                <a:lnTo>
                  <a:pt x="14217" y="19098"/>
                </a:lnTo>
                <a:lnTo>
                  <a:pt x="13934" y="18911"/>
                </a:lnTo>
                <a:lnTo>
                  <a:pt x="13669" y="18745"/>
                </a:lnTo>
                <a:lnTo>
                  <a:pt x="13462" y="18547"/>
                </a:lnTo>
                <a:lnTo>
                  <a:pt x="13311" y="18337"/>
                </a:lnTo>
                <a:lnTo>
                  <a:pt x="13197" y="18150"/>
                </a:lnTo>
                <a:lnTo>
                  <a:pt x="13122" y="17941"/>
                </a:lnTo>
                <a:lnTo>
                  <a:pt x="13122" y="17720"/>
                </a:lnTo>
                <a:lnTo>
                  <a:pt x="13122" y="17533"/>
                </a:lnTo>
                <a:lnTo>
                  <a:pt x="13197" y="17346"/>
                </a:lnTo>
                <a:lnTo>
                  <a:pt x="13273" y="17158"/>
                </a:lnTo>
                <a:lnTo>
                  <a:pt x="13386" y="16982"/>
                </a:lnTo>
                <a:lnTo>
                  <a:pt x="13537" y="16839"/>
                </a:lnTo>
                <a:lnTo>
                  <a:pt x="13707" y="16706"/>
                </a:lnTo>
                <a:lnTo>
                  <a:pt x="13896" y="16607"/>
                </a:lnTo>
                <a:lnTo>
                  <a:pt x="14104" y="16519"/>
                </a:lnTo>
                <a:lnTo>
                  <a:pt x="14330" y="16453"/>
                </a:lnTo>
                <a:lnTo>
                  <a:pt x="14538" y="16431"/>
                </a:lnTo>
                <a:lnTo>
                  <a:pt x="14897" y="16453"/>
                </a:lnTo>
                <a:lnTo>
                  <a:pt x="15406" y="16497"/>
                </a:lnTo>
                <a:lnTo>
                  <a:pt x="16105" y="16541"/>
                </a:lnTo>
                <a:lnTo>
                  <a:pt x="16898" y="16607"/>
                </a:lnTo>
                <a:lnTo>
                  <a:pt x="17804" y="16651"/>
                </a:lnTo>
                <a:lnTo>
                  <a:pt x="18786" y="16684"/>
                </a:lnTo>
                <a:lnTo>
                  <a:pt x="19844" y="16728"/>
                </a:lnTo>
                <a:lnTo>
                  <a:pt x="20920" y="16751"/>
                </a:lnTo>
                <a:lnTo>
                  <a:pt x="21109" y="16497"/>
                </a:lnTo>
                <a:lnTo>
                  <a:pt x="21241" y="16222"/>
                </a:lnTo>
                <a:lnTo>
                  <a:pt x="21392" y="15946"/>
                </a:lnTo>
                <a:lnTo>
                  <a:pt x="21467" y="15648"/>
                </a:lnTo>
                <a:lnTo>
                  <a:pt x="21543" y="15351"/>
                </a:lnTo>
                <a:lnTo>
                  <a:pt x="21618" y="15042"/>
                </a:lnTo>
                <a:lnTo>
                  <a:pt x="21618" y="14745"/>
                </a:lnTo>
                <a:lnTo>
                  <a:pt x="21618" y="14447"/>
                </a:lnTo>
                <a:lnTo>
                  <a:pt x="21618" y="14150"/>
                </a:lnTo>
                <a:lnTo>
                  <a:pt x="21581" y="13852"/>
                </a:lnTo>
                <a:lnTo>
                  <a:pt x="21505" y="13577"/>
                </a:lnTo>
                <a:lnTo>
                  <a:pt x="21430" y="13301"/>
                </a:lnTo>
                <a:lnTo>
                  <a:pt x="21354" y="13048"/>
                </a:lnTo>
                <a:lnTo>
                  <a:pt x="21241" y="12816"/>
                </a:lnTo>
                <a:lnTo>
                  <a:pt x="21146" y="12607"/>
                </a:lnTo>
                <a:lnTo>
                  <a:pt x="21033" y="12431"/>
                </a:lnTo>
                <a:lnTo>
                  <a:pt x="20920" y="12265"/>
                </a:lnTo>
                <a:lnTo>
                  <a:pt x="20769" y="12144"/>
                </a:lnTo>
                <a:lnTo>
                  <a:pt x="20637" y="12034"/>
                </a:lnTo>
                <a:lnTo>
                  <a:pt x="20486" y="11946"/>
                </a:lnTo>
                <a:lnTo>
                  <a:pt x="20297" y="11891"/>
                </a:lnTo>
                <a:lnTo>
                  <a:pt x="20165" y="11846"/>
                </a:lnTo>
                <a:lnTo>
                  <a:pt x="19976" y="11824"/>
                </a:lnTo>
                <a:lnTo>
                  <a:pt x="19806" y="11802"/>
                </a:lnTo>
                <a:lnTo>
                  <a:pt x="19390" y="11824"/>
                </a:lnTo>
                <a:lnTo>
                  <a:pt x="18956" y="11891"/>
                </a:lnTo>
                <a:lnTo>
                  <a:pt x="18503" y="11968"/>
                </a:lnTo>
                <a:lnTo>
                  <a:pt x="17993" y="12078"/>
                </a:lnTo>
                <a:lnTo>
                  <a:pt x="17653" y="12144"/>
                </a:lnTo>
                <a:lnTo>
                  <a:pt x="17332" y="12199"/>
                </a:lnTo>
                <a:lnTo>
                  <a:pt x="17049" y="12221"/>
                </a:lnTo>
                <a:lnTo>
                  <a:pt x="16747" y="12243"/>
                </a:lnTo>
                <a:lnTo>
                  <a:pt x="16464" y="12243"/>
                </a:lnTo>
                <a:lnTo>
                  <a:pt x="16218" y="12243"/>
                </a:lnTo>
                <a:lnTo>
                  <a:pt x="15992" y="12221"/>
                </a:lnTo>
                <a:lnTo>
                  <a:pt x="15746" y="12199"/>
                </a:lnTo>
                <a:lnTo>
                  <a:pt x="15520" y="12155"/>
                </a:lnTo>
                <a:lnTo>
                  <a:pt x="15350" y="12122"/>
                </a:lnTo>
                <a:lnTo>
                  <a:pt x="15161" y="12056"/>
                </a:lnTo>
                <a:lnTo>
                  <a:pt x="14972" y="11990"/>
                </a:lnTo>
                <a:lnTo>
                  <a:pt x="14689" y="11846"/>
                </a:lnTo>
                <a:lnTo>
                  <a:pt x="14444" y="11670"/>
                </a:lnTo>
                <a:lnTo>
                  <a:pt x="14255" y="11483"/>
                </a:lnTo>
                <a:lnTo>
                  <a:pt x="14104" y="11295"/>
                </a:lnTo>
                <a:lnTo>
                  <a:pt x="14028" y="11086"/>
                </a:lnTo>
                <a:lnTo>
                  <a:pt x="13972" y="10888"/>
                </a:lnTo>
                <a:lnTo>
                  <a:pt x="13972" y="10700"/>
                </a:lnTo>
                <a:lnTo>
                  <a:pt x="14009" y="10513"/>
                </a:lnTo>
                <a:lnTo>
                  <a:pt x="14066" y="10359"/>
                </a:lnTo>
                <a:lnTo>
                  <a:pt x="14179" y="10215"/>
                </a:lnTo>
                <a:lnTo>
                  <a:pt x="14406" y="10006"/>
                </a:lnTo>
                <a:lnTo>
                  <a:pt x="14651" y="9830"/>
                </a:lnTo>
                <a:lnTo>
                  <a:pt x="14878" y="9686"/>
                </a:lnTo>
                <a:lnTo>
                  <a:pt x="15123" y="9554"/>
                </a:lnTo>
                <a:lnTo>
                  <a:pt x="15350" y="9477"/>
                </a:lnTo>
                <a:lnTo>
                  <a:pt x="15558" y="9411"/>
                </a:lnTo>
                <a:lnTo>
                  <a:pt x="15803" y="9345"/>
                </a:lnTo>
                <a:lnTo>
                  <a:pt x="16030" y="9323"/>
                </a:lnTo>
                <a:lnTo>
                  <a:pt x="16256" y="9301"/>
                </a:lnTo>
                <a:lnTo>
                  <a:pt x="16464" y="9323"/>
                </a:lnTo>
                <a:lnTo>
                  <a:pt x="16690" y="9345"/>
                </a:lnTo>
                <a:lnTo>
                  <a:pt x="16898" y="9367"/>
                </a:lnTo>
                <a:lnTo>
                  <a:pt x="17332" y="9477"/>
                </a:lnTo>
                <a:lnTo>
                  <a:pt x="17767" y="9598"/>
                </a:lnTo>
                <a:lnTo>
                  <a:pt x="18163" y="9731"/>
                </a:lnTo>
                <a:lnTo>
                  <a:pt x="18597" y="9874"/>
                </a:lnTo>
                <a:lnTo>
                  <a:pt x="18994" y="10006"/>
                </a:lnTo>
                <a:lnTo>
                  <a:pt x="19428" y="10083"/>
                </a:lnTo>
                <a:lnTo>
                  <a:pt x="19617" y="10127"/>
                </a:lnTo>
                <a:lnTo>
                  <a:pt x="19844" y="10149"/>
                </a:lnTo>
                <a:lnTo>
                  <a:pt x="20013" y="10149"/>
                </a:lnTo>
                <a:lnTo>
                  <a:pt x="20240" y="10127"/>
                </a:lnTo>
                <a:lnTo>
                  <a:pt x="20410" y="10105"/>
                </a:lnTo>
                <a:lnTo>
                  <a:pt x="20637" y="10061"/>
                </a:lnTo>
                <a:lnTo>
                  <a:pt x="20844" y="9984"/>
                </a:lnTo>
                <a:lnTo>
                  <a:pt x="21033" y="9896"/>
                </a:lnTo>
                <a:lnTo>
                  <a:pt x="21146" y="9830"/>
                </a:lnTo>
                <a:lnTo>
                  <a:pt x="21203" y="9753"/>
                </a:lnTo>
                <a:lnTo>
                  <a:pt x="21279" y="9642"/>
                </a:lnTo>
                <a:lnTo>
                  <a:pt x="21354" y="9521"/>
                </a:lnTo>
                <a:lnTo>
                  <a:pt x="21430" y="9246"/>
                </a:lnTo>
                <a:lnTo>
                  <a:pt x="21430" y="8904"/>
                </a:lnTo>
                <a:lnTo>
                  <a:pt x="21430" y="8540"/>
                </a:lnTo>
                <a:lnTo>
                  <a:pt x="21392" y="8144"/>
                </a:lnTo>
                <a:lnTo>
                  <a:pt x="21354" y="7714"/>
                </a:lnTo>
                <a:lnTo>
                  <a:pt x="21279" y="7295"/>
                </a:lnTo>
                <a:lnTo>
                  <a:pt x="21146" y="6446"/>
                </a:lnTo>
                <a:lnTo>
                  <a:pt x="20995" y="5686"/>
                </a:lnTo>
                <a:lnTo>
                  <a:pt x="20958" y="5366"/>
                </a:lnTo>
                <a:lnTo>
                  <a:pt x="20958" y="5091"/>
                </a:lnTo>
                <a:lnTo>
                  <a:pt x="20958" y="4860"/>
                </a:lnTo>
                <a:lnTo>
                  <a:pt x="21033" y="4716"/>
                </a:lnTo>
                <a:lnTo>
                  <a:pt x="20637" y="4860"/>
                </a:lnTo>
                <a:lnTo>
                  <a:pt x="20127" y="4992"/>
                </a:lnTo>
                <a:lnTo>
                  <a:pt x="19617" y="5069"/>
                </a:lnTo>
                <a:lnTo>
                  <a:pt x="19032" y="5157"/>
                </a:lnTo>
                <a:lnTo>
                  <a:pt x="18465" y="5201"/>
                </a:lnTo>
                <a:lnTo>
                  <a:pt x="17842" y="5245"/>
                </a:lnTo>
                <a:lnTo>
                  <a:pt x="17219" y="5267"/>
                </a:lnTo>
                <a:lnTo>
                  <a:pt x="16615" y="5267"/>
                </a:lnTo>
                <a:lnTo>
                  <a:pt x="15992" y="5245"/>
                </a:lnTo>
                <a:lnTo>
                  <a:pt x="15369" y="5201"/>
                </a:lnTo>
                <a:lnTo>
                  <a:pt x="14840" y="5157"/>
                </a:lnTo>
                <a:lnTo>
                  <a:pt x="14293" y="5091"/>
                </a:lnTo>
                <a:lnTo>
                  <a:pt x="13783" y="5014"/>
                </a:lnTo>
                <a:lnTo>
                  <a:pt x="13386" y="4926"/>
                </a:lnTo>
                <a:lnTo>
                  <a:pt x="13027" y="4815"/>
                </a:lnTo>
                <a:lnTo>
                  <a:pt x="12725" y="4716"/>
                </a:lnTo>
                <a:lnTo>
                  <a:pt x="12480" y="4606"/>
                </a:lnTo>
                <a:lnTo>
                  <a:pt x="12291" y="4496"/>
                </a:lnTo>
                <a:lnTo>
                  <a:pt x="12197" y="4397"/>
                </a:lnTo>
                <a:lnTo>
                  <a:pt x="12083" y="4286"/>
                </a:lnTo>
                <a:lnTo>
                  <a:pt x="12046" y="4187"/>
                </a:lnTo>
                <a:lnTo>
                  <a:pt x="12008" y="4077"/>
                </a:lnTo>
                <a:lnTo>
                  <a:pt x="12046" y="3967"/>
                </a:lnTo>
                <a:lnTo>
                  <a:pt x="12121" y="3868"/>
                </a:lnTo>
                <a:lnTo>
                  <a:pt x="12197" y="3735"/>
                </a:lnTo>
                <a:lnTo>
                  <a:pt x="12291" y="3614"/>
                </a:lnTo>
                <a:lnTo>
                  <a:pt x="12442" y="3482"/>
                </a:lnTo>
                <a:lnTo>
                  <a:pt x="12631" y="3361"/>
                </a:lnTo>
                <a:lnTo>
                  <a:pt x="13065" y="3085"/>
                </a:lnTo>
                <a:lnTo>
                  <a:pt x="13537" y="2766"/>
                </a:lnTo>
                <a:lnTo>
                  <a:pt x="13783" y="2578"/>
                </a:lnTo>
                <a:lnTo>
                  <a:pt x="13934" y="2380"/>
                </a:lnTo>
                <a:lnTo>
                  <a:pt x="14028" y="2171"/>
                </a:lnTo>
                <a:lnTo>
                  <a:pt x="14104" y="1961"/>
                </a:lnTo>
                <a:lnTo>
                  <a:pt x="14104" y="1730"/>
                </a:lnTo>
                <a:lnTo>
                  <a:pt x="14066" y="1498"/>
                </a:lnTo>
                <a:lnTo>
                  <a:pt x="13972" y="1267"/>
                </a:lnTo>
                <a:lnTo>
                  <a:pt x="13820" y="1057"/>
                </a:lnTo>
                <a:lnTo>
                  <a:pt x="13594" y="837"/>
                </a:lnTo>
                <a:lnTo>
                  <a:pt x="13386" y="628"/>
                </a:lnTo>
                <a:lnTo>
                  <a:pt x="13103" y="462"/>
                </a:lnTo>
                <a:lnTo>
                  <a:pt x="12763" y="308"/>
                </a:lnTo>
                <a:lnTo>
                  <a:pt x="12404" y="187"/>
                </a:lnTo>
                <a:lnTo>
                  <a:pt x="12008" y="77"/>
                </a:lnTo>
                <a:lnTo>
                  <a:pt x="11574" y="33"/>
                </a:lnTo>
                <a:lnTo>
                  <a:pt x="11102" y="11"/>
                </a:lnTo>
                <a:lnTo>
                  <a:pt x="10667" y="11"/>
                </a:lnTo>
                <a:lnTo>
                  <a:pt x="10233" y="77"/>
                </a:lnTo>
                <a:lnTo>
                  <a:pt x="9837" y="187"/>
                </a:lnTo>
                <a:lnTo>
                  <a:pt x="9440" y="286"/>
                </a:lnTo>
                <a:lnTo>
                  <a:pt x="9062" y="462"/>
                </a:lnTo>
                <a:lnTo>
                  <a:pt x="8741" y="628"/>
                </a:lnTo>
                <a:lnTo>
                  <a:pt x="8458" y="815"/>
                </a:lnTo>
                <a:lnTo>
                  <a:pt x="8232" y="1035"/>
                </a:lnTo>
                <a:lnTo>
                  <a:pt x="8062" y="1245"/>
                </a:lnTo>
                <a:lnTo>
                  <a:pt x="7911" y="1476"/>
                </a:lnTo>
                <a:lnTo>
                  <a:pt x="7835" y="1708"/>
                </a:lnTo>
                <a:lnTo>
                  <a:pt x="7797" y="1961"/>
                </a:lnTo>
                <a:lnTo>
                  <a:pt x="7835" y="2193"/>
                </a:lnTo>
                <a:lnTo>
                  <a:pt x="7948" y="2402"/>
                </a:lnTo>
                <a:lnTo>
                  <a:pt x="8062" y="2534"/>
                </a:lnTo>
                <a:lnTo>
                  <a:pt x="8175" y="2644"/>
                </a:lnTo>
                <a:lnTo>
                  <a:pt x="8269" y="2744"/>
                </a:lnTo>
                <a:lnTo>
                  <a:pt x="8420" y="2832"/>
                </a:lnTo>
                <a:lnTo>
                  <a:pt x="8704" y="3019"/>
                </a:lnTo>
                <a:lnTo>
                  <a:pt x="8968" y="3206"/>
                </a:lnTo>
                <a:lnTo>
                  <a:pt x="9138" y="3405"/>
                </a:lnTo>
                <a:lnTo>
                  <a:pt x="9327" y="3570"/>
                </a:lnTo>
                <a:lnTo>
                  <a:pt x="9440" y="3735"/>
                </a:lnTo>
                <a:lnTo>
                  <a:pt x="9516" y="3890"/>
                </a:lnTo>
                <a:lnTo>
                  <a:pt x="9534" y="4033"/>
                </a:lnTo>
                <a:lnTo>
                  <a:pt x="9534" y="4165"/>
                </a:lnTo>
                <a:lnTo>
                  <a:pt x="9516" y="4286"/>
                </a:lnTo>
                <a:lnTo>
                  <a:pt x="9440" y="4397"/>
                </a:lnTo>
                <a:lnTo>
                  <a:pt x="9327" y="4496"/>
                </a:lnTo>
                <a:lnTo>
                  <a:pt x="9176" y="4562"/>
                </a:lnTo>
                <a:lnTo>
                  <a:pt x="9006" y="4628"/>
                </a:lnTo>
                <a:lnTo>
                  <a:pt x="8779" y="4694"/>
                </a:lnTo>
                <a:lnTo>
                  <a:pt x="8534" y="4716"/>
                </a:lnTo>
                <a:lnTo>
                  <a:pt x="8232" y="4716"/>
                </a:lnTo>
                <a:lnTo>
                  <a:pt x="7118" y="4738"/>
                </a:lnTo>
                <a:lnTo>
                  <a:pt x="5947" y="4771"/>
                </a:lnTo>
                <a:lnTo>
                  <a:pt x="4795" y="4815"/>
                </a:lnTo>
                <a:lnTo>
                  <a:pt x="3681" y="4860"/>
                </a:lnTo>
                <a:lnTo>
                  <a:pt x="2662" y="4882"/>
                </a:lnTo>
                <a:lnTo>
                  <a:pt x="1755" y="4882"/>
                </a:lnTo>
                <a:lnTo>
                  <a:pt x="1359" y="4860"/>
                </a:lnTo>
                <a:lnTo>
                  <a:pt x="981" y="4837"/>
                </a:lnTo>
                <a:lnTo>
                  <a:pt x="698" y="4771"/>
                </a:lnTo>
                <a:lnTo>
                  <a:pt x="453" y="4716"/>
                </a:lnTo>
                <a:lnTo>
                  <a:pt x="453" y="5322"/>
                </a:lnTo>
                <a:lnTo>
                  <a:pt x="453" y="6083"/>
                </a:lnTo>
                <a:lnTo>
                  <a:pt x="453" y="6909"/>
                </a:lnTo>
                <a:lnTo>
                  <a:pt x="453" y="7780"/>
                </a:lnTo>
                <a:lnTo>
                  <a:pt x="453" y="8606"/>
                </a:lnTo>
                <a:lnTo>
                  <a:pt x="453" y="9345"/>
                </a:lnTo>
                <a:lnTo>
                  <a:pt x="453" y="9918"/>
                </a:lnTo>
                <a:lnTo>
                  <a:pt x="453" y="10282"/>
                </a:lnTo>
                <a:lnTo>
                  <a:pt x="490" y="10381"/>
                </a:lnTo>
                <a:lnTo>
                  <a:pt x="547" y="10491"/>
                </a:lnTo>
                <a:lnTo>
                  <a:pt x="660" y="10590"/>
                </a:lnTo>
                <a:lnTo>
                  <a:pt x="811" y="10700"/>
                </a:lnTo>
                <a:lnTo>
                  <a:pt x="981" y="10811"/>
                </a:lnTo>
                <a:lnTo>
                  <a:pt x="1208" y="10888"/>
                </a:lnTo>
                <a:lnTo>
                  <a:pt x="1453" y="10954"/>
                </a:lnTo>
                <a:lnTo>
                  <a:pt x="1718" y="11020"/>
                </a:lnTo>
                <a:lnTo>
                  <a:pt x="1963" y="11064"/>
                </a:lnTo>
                <a:lnTo>
                  <a:pt x="2265" y="11086"/>
                </a:lnTo>
                <a:lnTo>
                  <a:pt x="2548" y="11064"/>
                </a:lnTo>
                <a:lnTo>
                  <a:pt x="2794" y="11042"/>
                </a:lnTo>
                <a:lnTo>
                  <a:pt x="3096" y="10976"/>
                </a:lnTo>
                <a:lnTo>
                  <a:pt x="3341" y="10888"/>
                </a:lnTo>
                <a:lnTo>
                  <a:pt x="3606" y="10766"/>
                </a:lnTo>
                <a:lnTo>
                  <a:pt x="3813" y="10590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16" name="Puzzle1"/>
          <p:cNvSpPr>
            <a:spLocks noEditPoints="1" noChangeArrowheads="1"/>
          </p:cNvSpPr>
          <p:nvPr/>
        </p:nvSpPr>
        <p:spPr bwMode="auto">
          <a:xfrm>
            <a:off x="5233845" y="962301"/>
            <a:ext cx="1635699" cy="848218"/>
          </a:xfrm>
          <a:custGeom>
            <a:avLst/>
            <a:gdLst>
              <a:gd name="T0" fmla="*/ 16740 w 21600"/>
              <a:gd name="T1" fmla="*/ 21078 h 21600"/>
              <a:gd name="T2" fmla="*/ 16976 w 21600"/>
              <a:gd name="T3" fmla="*/ 521 h 21600"/>
              <a:gd name="T4" fmla="*/ 4725 w 21600"/>
              <a:gd name="T5" fmla="*/ 856 h 21600"/>
              <a:gd name="T6" fmla="*/ 5040 w 21600"/>
              <a:gd name="T7" fmla="*/ 21004 h 21600"/>
              <a:gd name="T8" fmla="*/ 10811 w 21600"/>
              <a:gd name="T9" fmla="*/ 12885 h 21600"/>
              <a:gd name="T10" fmla="*/ 10845 w 21600"/>
              <a:gd name="T11" fmla="*/ 8714 h 21600"/>
              <a:gd name="T12" fmla="*/ 21600 w 21600"/>
              <a:gd name="T13" fmla="*/ 10000 h 21600"/>
              <a:gd name="T14" fmla="*/ 56 w 21600"/>
              <a:gd name="T15" fmla="*/ 10000 h 21600"/>
              <a:gd name="T16" fmla="*/ 6086 w 21600"/>
              <a:gd name="T17" fmla="*/ 2569 h 21600"/>
              <a:gd name="T18" fmla="*/ 16132 w 21600"/>
              <a:gd name="T19" fmla="*/ 19552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9360" y="20836"/>
                </a:moveTo>
                <a:lnTo>
                  <a:pt x="9528" y="20836"/>
                </a:lnTo>
                <a:lnTo>
                  <a:pt x="9686" y="20762"/>
                </a:lnTo>
                <a:lnTo>
                  <a:pt x="9810" y="20687"/>
                </a:lnTo>
                <a:lnTo>
                  <a:pt x="9922" y="20575"/>
                </a:lnTo>
                <a:lnTo>
                  <a:pt x="10012" y="20426"/>
                </a:lnTo>
                <a:lnTo>
                  <a:pt x="10068" y="20296"/>
                </a:lnTo>
                <a:lnTo>
                  <a:pt x="10113" y="20110"/>
                </a:lnTo>
                <a:lnTo>
                  <a:pt x="10136" y="19905"/>
                </a:lnTo>
                <a:lnTo>
                  <a:pt x="10136" y="19682"/>
                </a:lnTo>
                <a:lnTo>
                  <a:pt x="10113" y="19440"/>
                </a:lnTo>
                <a:lnTo>
                  <a:pt x="10068" y="19142"/>
                </a:lnTo>
                <a:lnTo>
                  <a:pt x="10012" y="18900"/>
                </a:lnTo>
                <a:lnTo>
                  <a:pt x="9900" y="18620"/>
                </a:lnTo>
                <a:lnTo>
                  <a:pt x="9787" y="18285"/>
                </a:lnTo>
                <a:lnTo>
                  <a:pt x="9641" y="17968"/>
                </a:lnTo>
                <a:lnTo>
                  <a:pt x="9472" y="17652"/>
                </a:lnTo>
                <a:lnTo>
                  <a:pt x="9382" y="17466"/>
                </a:lnTo>
                <a:lnTo>
                  <a:pt x="9315" y="17298"/>
                </a:lnTo>
                <a:lnTo>
                  <a:pt x="9258" y="17112"/>
                </a:lnTo>
                <a:lnTo>
                  <a:pt x="9191" y="16926"/>
                </a:lnTo>
                <a:lnTo>
                  <a:pt x="9123" y="16535"/>
                </a:lnTo>
                <a:lnTo>
                  <a:pt x="9101" y="16144"/>
                </a:lnTo>
                <a:lnTo>
                  <a:pt x="9101" y="15753"/>
                </a:lnTo>
                <a:lnTo>
                  <a:pt x="9168" y="15362"/>
                </a:lnTo>
                <a:lnTo>
                  <a:pt x="9236" y="14971"/>
                </a:lnTo>
                <a:lnTo>
                  <a:pt x="9360" y="14580"/>
                </a:lnTo>
                <a:lnTo>
                  <a:pt x="9495" y="14244"/>
                </a:lnTo>
                <a:lnTo>
                  <a:pt x="9663" y="13891"/>
                </a:lnTo>
                <a:lnTo>
                  <a:pt x="9855" y="13611"/>
                </a:lnTo>
                <a:lnTo>
                  <a:pt x="10068" y="13351"/>
                </a:lnTo>
                <a:lnTo>
                  <a:pt x="10293" y="13146"/>
                </a:lnTo>
                <a:lnTo>
                  <a:pt x="10552" y="12997"/>
                </a:lnTo>
                <a:lnTo>
                  <a:pt x="10811" y="12885"/>
                </a:lnTo>
                <a:lnTo>
                  <a:pt x="11069" y="12866"/>
                </a:lnTo>
                <a:lnTo>
                  <a:pt x="11351" y="12885"/>
                </a:lnTo>
                <a:lnTo>
                  <a:pt x="11610" y="12997"/>
                </a:lnTo>
                <a:lnTo>
                  <a:pt x="11846" y="13183"/>
                </a:lnTo>
                <a:lnTo>
                  <a:pt x="12060" y="13388"/>
                </a:lnTo>
                <a:lnTo>
                  <a:pt x="12251" y="13648"/>
                </a:lnTo>
                <a:lnTo>
                  <a:pt x="12419" y="13928"/>
                </a:lnTo>
                <a:lnTo>
                  <a:pt x="12555" y="14244"/>
                </a:lnTo>
                <a:lnTo>
                  <a:pt x="12690" y="14617"/>
                </a:lnTo>
                <a:lnTo>
                  <a:pt x="12768" y="15008"/>
                </a:lnTo>
                <a:lnTo>
                  <a:pt x="12836" y="15399"/>
                </a:lnTo>
                <a:lnTo>
                  <a:pt x="12858" y="15753"/>
                </a:lnTo>
                <a:lnTo>
                  <a:pt x="12858" y="16144"/>
                </a:lnTo>
                <a:lnTo>
                  <a:pt x="12813" y="16535"/>
                </a:lnTo>
                <a:lnTo>
                  <a:pt x="12746" y="16888"/>
                </a:lnTo>
                <a:lnTo>
                  <a:pt x="12667" y="17224"/>
                </a:lnTo>
                <a:lnTo>
                  <a:pt x="12510" y="17503"/>
                </a:lnTo>
                <a:lnTo>
                  <a:pt x="12228" y="18043"/>
                </a:lnTo>
                <a:lnTo>
                  <a:pt x="11970" y="18546"/>
                </a:lnTo>
                <a:lnTo>
                  <a:pt x="11868" y="18751"/>
                </a:lnTo>
                <a:lnTo>
                  <a:pt x="11778" y="18974"/>
                </a:lnTo>
                <a:lnTo>
                  <a:pt x="11711" y="19179"/>
                </a:lnTo>
                <a:lnTo>
                  <a:pt x="11666" y="19365"/>
                </a:lnTo>
                <a:lnTo>
                  <a:pt x="11632" y="19570"/>
                </a:lnTo>
                <a:lnTo>
                  <a:pt x="11632" y="19756"/>
                </a:lnTo>
                <a:lnTo>
                  <a:pt x="11632" y="19942"/>
                </a:lnTo>
                <a:lnTo>
                  <a:pt x="11643" y="20110"/>
                </a:lnTo>
                <a:lnTo>
                  <a:pt x="11711" y="20296"/>
                </a:lnTo>
                <a:lnTo>
                  <a:pt x="11801" y="20464"/>
                </a:lnTo>
                <a:lnTo>
                  <a:pt x="11891" y="20650"/>
                </a:lnTo>
                <a:lnTo>
                  <a:pt x="12037" y="20836"/>
                </a:lnTo>
                <a:lnTo>
                  <a:pt x="12206" y="21004"/>
                </a:lnTo>
                <a:lnTo>
                  <a:pt x="12419" y="21190"/>
                </a:lnTo>
                <a:lnTo>
                  <a:pt x="12667" y="21320"/>
                </a:lnTo>
                <a:lnTo>
                  <a:pt x="12960" y="21432"/>
                </a:lnTo>
                <a:lnTo>
                  <a:pt x="13286" y="21544"/>
                </a:lnTo>
                <a:lnTo>
                  <a:pt x="13612" y="21655"/>
                </a:lnTo>
                <a:lnTo>
                  <a:pt x="13983" y="21693"/>
                </a:lnTo>
                <a:lnTo>
                  <a:pt x="14343" y="21730"/>
                </a:lnTo>
                <a:lnTo>
                  <a:pt x="14715" y="21730"/>
                </a:lnTo>
                <a:lnTo>
                  <a:pt x="15075" y="21730"/>
                </a:lnTo>
                <a:lnTo>
                  <a:pt x="15446" y="21655"/>
                </a:lnTo>
                <a:lnTo>
                  <a:pt x="15794" y="21581"/>
                </a:lnTo>
                <a:lnTo>
                  <a:pt x="16132" y="21432"/>
                </a:lnTo>
                <a:lnTo>
                  <a:pt x="16458" y="21302"/>
                </a:lnTo>
                <a:lnTo>
                  <a:pt x="16740" y="21078"/>
                </a:lnTo>
                <a:lnTo>
                  <a:pt x="16976" y="20836"/>
                </a:lnTo>
                <a:lnTo>
                  <a:pt x="17043" y="20650"/>
                </a:lnTo>
                <a:lnTo>
                  <a:pt x="17088" y="20426"/>
                </a:lnTo>
                <a:lnTo>
                  <a:pt x="17133" y="20222"/>
                </a:lnTo>
                <a:lnTo>
                  <a:pt x="17156" y="19980"/>
                </a:lnTo>
                <a:lnTo>
                  <a:pt x="17167" y="19477"/>
                </a:lnTo>
                <a:lnTo>
                  <a:pt x="17167" y="18974"/>
                </a:lnTo>
                <a:lnTo>
                  <a:pt x="17156" y="18397"/>
                </a:lnTo>
                <a:lnTo>
                  <a:pt x="17111" y="17820"/>
                </a:lnTo>
                <a:lnTo>
                  <a:pt x="17066" y="17261"/>
                </a:lnTo>
                <a:lnTo>
                  <a:pt x="16998" y="16646"/>
                </a:lnTo>
                <a:lnTo>
                  <a:pt x="16852" y="15511"/>
                </a:lnTo>
                <a:lnTo>
                  <a:pt x="16740" y="14393"/>
                </a:lnTo>
                <a:lnTo>
                  <a:pt x="16717" y="13928"/>
                </a:lnTo>
                <a:lnTo>
                  <a:pt x="16695" y="13462"/>
                </a:lnTo>
                <a:lnTo>
                  <a:pt x="16717" y="13071"/>
                </a:lnTo>
                <a:lnTo>
                  <a:pt x="16785" y="12755"/>
                </a:lnTo>
                <a:lnTo>
                  <a:pt x="16852" y="12419"/>
                </a:lnTo>
                <a:lnTo>
                  <a:pt x="16953" y="12140"/>
                </a:lnTo>
                <a:lnTo>
                  <a:pt x="17088" y="11898"/>
                </a:lnTo>
                <a:lnTo>
                  <a:pt x="17212" y="11675"/>
                </a:lnTo>
                <a:lnTo>
                  <a:pt x="17370" y="11470"/>
                </a:lnTo>
                <a:lnTo>
                  <a:pt x="17516" y="11284"/>
                </a:lnTo>
                <a:lnTo>
                  <a:pt x="17696" y="11135"/>
                </a:lnTo>
                <a:lnTo>
                  <a:pt x="17865" y="11042"/>
                </a:lnTo>
                <a:lnTo>
                  <a:pt x="18033" y="10930"/>
                </a:lnTo>
                <a:lnTo>
                  <a:pt x="18213" y="10893"/>
                </a:lnTo>
                <a:lnTo>
                  <a:pt x="18382" y="10893"/>
                </a:lnTo>
                <a:lnTo>
                  <a:pt x="18551" y="10967"/>
                </a:lnTo>
                <a:lnTo>
                  <a:pt x="18708" y="11042"/>
                </a:lnTo>
                <a:lnTo>
                  <a:pt x="18855" y="11172"/>
                </a:lnTo>
                <a:lnTo>
                  <a:pt x="19012" y="11358"/>
                </a:lnTo>
                <a:lnTo>
                  <a:pt x="19136" y="11600"/>
                </a:lnTo>
                <a:lnTo>
                  <a:pt x="19271" y="11861"/>
                </a:lnTo>
                <a:lnTo>
                  <a:pt x="19440" y="12028"/>
                </a:lnTo>
                <a:lnTo>
                  <a:pt x="19608" y="12177"/>
                </a:lnTo>
                <a:lnTo>
                  <a:pt x="19822" y="12289"/>
                </a:lnTo>
                <a:lnTo>
                  <a:pt x="20025" y="12289"/>
                </a:lnTo>
                <a:lnTo>
                  <a:pt x="20238" y="12289"/>
                </a:lnTo>
                <a:lnTo>
                  <a:pt x="20452" y="12215"/>
                </a:lnTo>
                <a:lnTo>
                  <a:pt x="20643" y="12103"/>
                </a:lnTo>
                <a:lnTo>
                  <a:pt x="20846" y="11973"/>
                </a:lnTo>
                <a:lnTo>
                  <a:pt x="21037" y="11786"/>
                </a:lnTo>
                <a:lnTo>
                  <a:pt x="21206" y="11563"/>
                </a:lnTo>
                <a:lnTo>
                  <a:pt x="21363" y="11321"/>
                </a:lnTo>
                <a:lnTo>
                  <a:pt x="21465" y="11079"/>
                </a:lnTo>
                <a:lnTo>
                  <a:pt x="21577" y="10744"/>
                </a:lnTo>
                <a:lnTo>
                  <a:pt x="21622" y="10427"/>
                </a:lnTo>
                <a:lnTo>
                  <a:pt x="21645" y="10111"/>
                </a:lnTo>
                <a:lnTo>
                  <a:pt x="21622" y="9608"/>
                </a:lnTo>
                <a:lnTo>
                  <a:pt x="21577" y="9142"/>
                </a:lnTo>
                <a:lnTo>
                  <a:pt x="21465" y="8751"/>
                </a:lnTo>
                <a:lnTo>
                  <a:pt x="21363" y="8397"/>
                </a:lnTo>
                <a:lnTo>
                  <a:pt x="21206" y="8062"/>
                </a:lnTo>
                <a:lnTo>
                  <a:pt x="21037" y="7820"/>
                </a:lnTo>
                <a:lnTo>
                  <a:pt x="20846" y="7597"/>
                </a:lnTo>
                <a:lnTo>
                  <a:pt x="20643" y="7429"/>
                </a:lnTo>
                <a:lnTo>
                  <a:pt x="20452" y="7317"/>
                </a:lnTo>
                <a:lnTo>
                  <a:pt x="20238" y="7206"/>
                </a:lnTo>
                <a:lnTo>
                  <a:pt x="20025" y="7168"/>
                </a:lnTo>
                <a:lnTo>
                  <a:pt x="19822" y="7206"/>
                </a:lnTo>
                <a:lnTo>
                  <a:pt x="19608" y="7243"/>
                </a:lnTo>
                <a:lnTo>
                  <a:pt x="19440" y="7355"/>
                </a:lnTo>
                <a:lnTo>
                  <a:pt x="19271" y="7504"/>
                </a:lnTo>
                <a:lnTo>
                  <a:pt x="19136" y="7708"/>
                </a:lnTo>
                <a:lnTo>
                  <a:pt x="19012" y="7895"/>
                </a:lnTo>
                <a:lnTo>
                  <a:pt x="18832" y="8025"/>
                </a:lnTo>
                <a:lnTo>
                  <a:pt x="18663" y="8174"/>
                </a:lnTo>
                <a:lnTo>
                  <a:pt x="18472" y="8248"/>
                </a:lnTo>
                <a:lnTo>
                  <a:pt x="18270" y="8286"/>
                </a:lnTo>
                <a:lnTo>
                  <a:pt x="18078" y="8323"/>
                </a:lnTo>
                <a:lnTo>
                  <a:pt x="17887" y="8323"/>
                </a:lnTo>
                <a:lnTo>
                  <a:pt x="17696" y="8248"/>
                </a:lnTo>
                <a:lnTo>
                  <a:pt x="17493" y="8174"/>
                </a:lnTo>
                <a:lnTo>
                  <a:pt x="17302" y="8062"/>
                </a:lnTo>
                <a:lnTo>
                  <a:pt x="17133" y="7969"/>
                </a:lnTo>
                <a:lnTo>
                  <a:pt x="16976" y="7783"/>
                </a:lnTo>
                <a:lnTo>
                  <a:pt x="16852" y="7597"/>
                </a:lnTo>
                <a:lnTo>
                  <a:pt x="16740" y="7429"/>
                </a:lnTo>
                <a:lnTo>
                  <a:pt x="16672" y="7168"/>
                </a:lnTo>
                <a:lnTo>
                  <a:pt x="16638" y="6926"/>
                </a:lnTo>
                <a:lnTo>
                  <a:pt x="16616" y="6498"/>
                </a:lnTo>
                <a:lnTo>
                  <a:pt x="16616" y="5772"/>
                </a:lnTo>
                <a:lnTo>
                  <a:pt x="16650" y="4915"/>
                </a:lnTo>
                <a:lnTo>
                  <a:pt x="16695" y="3928"/>
                </a:lnTo>
                <a:lnTo>
                  <a:pt x="16762" y="2960"/>
                </a:lnTo>
                <a:lnTo>
                  <a:pt x="16830" y="1992"/>
                </a:lnTo>
                <a:lnTo>
                  <a:pt x="16908" y="1173"/>
                </a:lnTo>
                <a:lnTo>
                  <a:pt x="16976" y="521"/>
                </a:lnTo>
                <a:lnTo>
                  <a:pt x="16953" y="521"/>
                </a:lnTo>
                <a:lnTo>
                  <a:pt x="16931" y="521"/>
                </a:lnTo>
                <a:lnTo>
                  <a:pt x="16267" y="484"/>
                </a:lnTo>
                <a:lnTo>
                  <a:pt x="15637" y="428"/>
                </a:lnTo>
                <a:lnTo>
                  <a:pt x="15063" y="353"/>
                </a:lnTo>
                <a:lnTo>
                  <a:pt x="14523" y="279"/>
                </a:lnTo>
                <a:lnTo>
                  <a:pt x="14040" y="167"/>
                </a:lnTo>
                <a:lnTo>
                  <a:pt x="13635" y="93"/>
                </a:lnTo>
                <a:lnTo>
                  <a:pt x="13331" y="18"/>
                </a:lnTo>
                <a:lnTo>
                  <a:pt x="13117" y="18"/>
                </a:lnTo>
                <a:lnTo>
                  <a:pt x="12982" y="18"/>
                </a:lnTo>
                <a:lnTo>
                  <a:pt x="12858" y="130"/>
                </a:lnTo>
                <a:lnTo>
                  <a:pt x="12723" y="279"/>
                </a:lnTo>
                <a:lnTo>
                  <a:pt x="12622" y="446"/>
                </a:lnTo>
                <a:lnTo>
                  <a:pt x="12510" y="670"/>
                </a:lnTo>
                <a:lnTo>
                  <a:pt x="12419" y="912"/>
                </a:lnTo>
                <a:lnTo>
                  <a:pt x="12363" y="1210"/>
                </a:lnTo>
                <a:lnTo>
                  <a:pt x="12318" y="1526"/>
                </a:lnTo>
                <a:lnTo>
                  <a:pt x="12273" y="1843"/>
                </a:lnTo>
                <a:lnTo>
                  <a:pt x="12251" y="2215"/>
                </a:lnTo>
                <a:lnTo>
                  <a:pt x="12273" y="2532"/>
                </a:lnTo>
                <a:lnTo>
                  <a:pt x="12318" y="2886"/>
                </a:lnTo>
                <a:lnTo>
                  <a:pt x="12386" y="3240"/>
                </a:lnTo>
                <a:lnTo>
                  <a:pt x="12464" y="3556"/>
                </a:lnTo>
                <a:lnTo>
                  <a:pt x="12577" y="3891"/>
                </a:lnTo>
                <a:lnTo>
                  <a:pt x="12746" y="4171"/>
                </a:lnTo>
                <a:lnTo>
                  <a:pt x="12926" y="4487"/>
                </a:lnTo>
                <a:lnTo>
                  <a:pt x="13050" y="4860"/>
                </a:lnTo>
                <a:lnTo>
                  <a:pt x="13162" y="5251"/>
                </a:lnTo>
                <a:lnTo>
                  <a:pt x="13218" y="5604"/>
                </a:lnTo>
                <a:lnTo>
                  <a:pt x="13263" y="5995"/>
                </a:lnTo>
                <a:lnTo>
                  <a:pt x="13241" y="6386"/>
                </a:lnTo>
                <a:lnTo>
                  <a:pt x="13218" y="6740"/>
                </a:lnTo>
                <a:lnTo>
                  <a:pt x="13139" y="7094"/>
                </a:lnTo>
                <a:lnTo>
                  <a:pt x="13050" y="7429"/>
                </a:lnTo>
                <a:lnTo>
                  <a:pt x="12903" y="7746"/>
                </a:lnTo>
                <a:lnTo>
                  <a:pt x="12723" y="8025"/>
                </a:lnTo>
                <a:lnTo>
                  <a:pt x="12532" y="8286"/>
                </a:lnTo>
                <a:lnTo>
                  <a:pt x="12318" y="8491"/>
                </a:lnTo>
                <a:lnTo>
                  <a:pt x="12060" y="8677"/>
                </a:lnTo>
                <a:lnTo>
                  <a:pt x="11756" y="8788"/>
                </a:lnTo>
                <a:lnTo>
                  <a:pt x="11452" y="8826"/>
                </a:lnTo>
                <a:lnTo>
                  <a:pt x="11283" y="8826"/>
                </a:lnTo>
                <a:lnTo>
                  <a:pt x="11126" y="8826"/>
                </a:lnTo>
                <a:lnTo>
                  <a:pt x="11002" y="8788"/>
                </a:lnTo>
                <a:lnTo>
                  <a:pt x="10845" y="8714"/>
                </a:lnTo>
                <a:lnTo>
                  <a:pt x="10721" y="8640"/>
                </a:lnTo>
                <a:lnTo>
                  <a:pt x="10608" y="8565"/>
                </a:lnTo>
                <a:lnTo>
                  <a:pt x="10485" y="8453"/>
                </a:lnTo>
                <a:lnTo>
                  <a:pt x="10372" y="8323"/>
                </a:lnTo>
                <a:lnTo>
                  <a:pt x="10181" y="8062"/>
                </a:lnTo>
                <a:lnTo>
                  <a:pt x="10035" y="7746"/>
                </a:lnTo>
                <a:lnTo>
                  <a:pt x="9900" y="7392"/>
                </a:lnTo>
                <a:lnTo>
                  <a:pt x="9787" y="7001"/>
                </a:lnTo>
                <a:lnTo>
                  <a:pt x="9731" y="6610"/>
                </a:lnTo>
                <a:lnTo>
                  <a:pt x="9686" y="6219"/>
                </a:lnTo>
                <a:lnTo>
                  <a:pt x="9663" y="5772"/>
                </a:lnTo>
                <a:lnTo>
                  <a:pt x="9686" y="5381"/>
                </a:lnTo>
                <a:lnTo>
                  <a:pt x="9753" y="4990"/>
                </a:lnTo>
                <a:lnTo>
                  <a:pt x="9832" y="4636"/>
                </a:lnTo>
                <a:lnTo>
                  <a:pt x="9945" y="4320"/>
                </a:lnTo>
                <a:lnTo>
                  <a:pt x="10068" y="4022"/>
                </a:lnTo>
                <a:lnTo>
                  <a:pt x="10203" y="3817"/>
                </a:lnTo>
                <a:lnTo>
                  <a:pt x="10316" y="3593"/>
                </a:lnTo>
                <a:lnTo>
                  <a:pt x="10395" y="3351"/>
                </a:lnTo>
                <a:lnTo>
                  <a:pt x="10462" y="3109"/>
                </a:lnTo>
                <a:lnTo>
                  <a:pt x="10507" y="2848"/>
                </a:lnTo>
                <a:lnTo>
                  <a:pt x="10530" y="2606"/>
                </a:lnTo>
                <a:lnTo>
                  <a:pt x="10507" y="2346"/>
                </a:lnTo>
                <a:lnTo>
                  <a:pt x="10462" y="2141"/>
                </a:lnTo>
                <a:lnTo>
                  <a:pt x="10395" y="1880"/>
                </a:lnTo>
                <a:lnTo>
                  <a:pt x="10293" y="1638"/>
                </a:lnTo>
                <a:lnTo>
                  <a:pt x="10158" y="1415"/>
                </a:lnTo>
                <a:lnTo>
                  <a:pt x="9967" y="1210"/>
                </a:lnTo>
                <a:lnTo>
                  <a:pt x="9753" y="986"/>
                </a:lnTo>
                <a:lnTo>
                  <a:pt x="9495" y="819"/>
                </a:lnTo>
                <a:lnTo>
                  <a:pt x="9191" y="670"/>
                </a:lnTo>
                <a:lnTo>
                  <a:pt x="8842" y="521"/>
                </a:lnTo>
                <a:lnTo>
                  <a:pt x="8471" y="446"/>
                </a:lnTo>
                <a:lnTo>
                  <a:pt x="7998" y="428"/>
                </a:lnTo>
                <a:lnTo>
                  <a:pt x="7413" y="428"/>
                </a:lnTo>
                <a:lnTo>
                  <a:pt x="6817" y="446"/>
                </a:lnTo>
                <a:lnTo>
                  <a:pt x="6187" y="521"/>
                </a:lnTo>
                <a:lnTo>
                  <a:pt x="5602" y="633"/>
                </a:lnTo>
                <a:lnTo>
                  <a:pt x="5107" y="744"/>
                </a:lnTo>
                <a:lnTo>
                  <a:pt x="4725" y="856"/>
                </a:lnTo>
                <a:lnTo>
                  <a:pt x="4848" y="1564"/>
                </a:lnTo>
                <a:lnTo>
                  <a:pt x="5028" y="2495"/>
                </a:lnTo>
                <a:lnTo>
                  <a:pt x="5175" y="3556"/>
                </a:lnTo>
                <a:lnTo>
                  <a:pt x="5298" y="4673"/>
                </a:lnTo>
                <a:lnTo>
                  <a:pt x="5343" y="5213"/>
                </a:lnTo>
                <a:lnTo>
                  <a:pt x="5388" y="5753"/>
                </a:lnTo>
                <a:lnTo>
                  <a:pt x="5411" y="6275"/>
                </a:lnTo>
                <a:lnTo>
                  <a:pt x="5411" y="6740"/>
                </a:lnTo>
                <a:lnTo>
                  <a:pt x="5366" y="7168"/>
                </a:lnTo>
                <a:lnTo>
                  <a:pt x="5321" y="7541"/>
                </a:lnTo>
                <a:lnTo>
                  <a:pt x="5287" y="7708"/>
                </a:lnTo>
                <a:lnTo>
                  <a:pt x="5242" y="7857"/>
                </a:lnTo>
                <a:lnTo>
                  <a:pt x="5197" y="7969"/>
                </a:lnTo>
                <a:lnTo>
                  <a:pt x="5130" y="8062"/>
                </a:lnTo>
                <a:lnTo>
                  <a:pt x="5006" y="8248"/>
                </a:lnTo>
                <a:lnTo>
                  <a:pt x="4848" y="8397"/>
                </a:lnTo>
                <a:lnTo>
                  <a:pt x="4725" y="8528"/>
                </a:lnTo>
                <a:lnTo>
                  <a:pt x="4567" y="8640"/>
                </a:lnTo>
                <a:lnTo>
                  <a:pt x="4421" y="8714"/>
                </a:lnTo>
                <a:lnTo>
                  <a:pt x="4263" y="8751"/>
                </a:lnTo>
                <a:lnTo>
                  <a:pt x="4095" y="8788"/>
                </a:lnTo>
                <a:lnTo>
                  <a:pt x="3948" y="8788"/>
                </a:lnTo>
                <a:lnTo>
                  <a:pt x="3791" y="8751"/>
                </a:lnTo>
                <a:lnTo>
                  <a:pt x="3667" y="8714"/>
                </a:lnTo>
                <a:lnTo>
                  <a:pt x="3510" y="8677"/>
                </a:lnTo>
                <a:lnTo>
                  <a:pt x="3386" y="8602"/>
                </a:lnTo>
                <a:lnTo>
                  <a:pt x="3251" y="8491"/>
                </a:lnTo>
                <a:lnTo>
                  <a:pt x="3127" y="8360"/>
                </a:lnTo>
                <a:lnTo>
                  <a:pt x="3015" y="8248"/>
                </a:lnTo>
                <a:lnTo>
                  <a:pt x="2925" y="8062"/>
                </a:lnTo>
                <a:lnTo>
                  <a:pt x="2778" y="7857"/>
                </a:lnTo>
                <a:lnTo>
                  <a:pt x="2610" y="7671"/>
                </a:lnTo>
                <a:lnTo>
                  <a:pt x="2407" y="7541"/>
                </a:lnTo>
                <a:lnTo>
                  <a:pt x="2171" y="7466"/>
                </a:lnTo>
                <a:lnTo>
                  <a:pt x="1957" y="7429"/>
                </a:lnTo>
                <a:lnTo>
                  <a:pt x="1698" y="7429"/>
                </a:lnTo>
                <a:lnTo>
                  <a:pt x="1462" y="7466"/>
                </a:lnTo>
                <a:lnTo>
                  <a:pt x="1226" y="7559"/>
                </a:lnTo>
                <a:lnTo>
                  <a:pt x="989" y="7708"/>
                </a:lnTo>
                <a:lnTo>
                  <a:pt x="776" y="7932"/>
                </a:lnTo>
                <a:lnTo>
                  <a:pt x="551" y="8211"/>
                </a:lnTo>
                <a:lnTo>
                  <a:pt x="382" y="8528"/>
                </a:lnTo>
                <a:lnTo>
                  <a:pt x="315" y="8714"/>
                </a:lnTo>
                <a:lnTo>
                  <a:pt x="236" y="8919"/>
                </a:lnTo>
                <a:lnTo>
                  <a:pt x="191" y="9142"/>
                </a:lnTo>
                <a:lnTo>
                  <a:pt x="123" y="9347"/>
                </a:lnTo>
                <a:lnTo>
                  <a:pt x="78" y="9608"/>
                </a:lnTo>
                <a:lnTo>
                  <a:pt x="56" y="9887"/>
                </a:lnTo>
                <a:lnTo>
                  <a:pt x="33" y="10185"/>
                </a:lnTo>
                <a:lnTo>
                  <a:pt x="33" y="10464"/>
                </a:lnTo>
                <a:lnTo>
                  <a:pt x="33" y="10706"/>
                </a:lnTo>
                <a:lnTo>
                  <a:pt x="56" y="10967"/>
                </a:lnTo>
                <a:lnTo>
                  <a:pt x="78" y="11172"/>
                </a:lnTo>
                <a:lnTo>
                  <a:pt x="123" y="11395"/>
                </a:lnTo>
                <a:lnTo>
                  <a:pt x="168" y="11600"/>
                </a:lnTo>
                <a:lnTo>
                  <a:pt x="236" y="11786"/>
                </a:lnTo>
                <a:lnTo>
                  <a:pt x="292" y="11973"/>
                </a:lnTo>
                <a:lnTo>
                  <a:pt x="382" y="12140"/>
                </a:lnTo>
                <a:lnTo>
                  <a:pt x="540" y="12419"/>
                </a:lnTo>
                <a:lnTo>
                  <a:pt x="731" y="12680"/>
                </a:lnTo>
                <a:lnTo>
                  <a:pt x="944" y="12866"/>
                </a:lnTo>
                <a:lnTo>
                  <a:pt x="1158" y="12997"/>
                </a:lnTo>
                <a:lnTo>
                  <a:pt x="1395" y="13108"/>
                </a:lnTo>
                <a:lnTo>
                  <a:pt x="1608" y="13183"/>
                </a:lnTo>
                <a:lnTo>
                  <a:pt x="1856" y="13183"/>
                </a:lnTo>
                <a:lnTo>
                  <a:pt x="2070" y="13146"/>
                </a:lnTo>
                <a:lnTo>
                  <a:pt x="2261" y="13071"/>
                </a:lnTo>
                <a:lnTo>
                  <a:pt x="2430" y="12960"/>
                </a:lnTo>
                <a:lnTo>
                  <a:pt x="2587" y="12792"/>
                </a:lnTo>
                <a:lnTo>
                  <a:pt x="2688" y="12606"/>
                </a:lnTo>
                <a:lnTo>
                  <a:pt x="2801" y="12419"/>
                </a:lnTo>
                <a:lnTo>
                  <a:pt x="2925" y="12289"/>
                </a:lnTo>
                <a:lnTo>
                  <a:pt x="3082" y="12177"/>
                </a:lnTo>
                <a:lnTo>
                  <a:pt x="3228" y="12103"/>
                </a:lnTo>
                <a:lnTo>
                  <a:pt x="3408" y="12103"/>
                </a:lnTo>
                <a:lnTo>
                  <a:pt x="3577" y="12103"/>
                </a:lnTo>
                <a:lnTo>
                  <a:pt x="3723" y="12177"/>
                </a:lnTo>
                <a:lnTo>
                  <a:pt x="3903" y="12252"/>
                </a:lnTo>
                <a:lnTo>
                  <a:pt x="4072" y="12364"/>
                </a:lnTo>
                <a:lnTo>
                  <a:pt x="4230" y="12494"/>
                </a:lnTo>
                <a:lnTo>
                  <a:pt x="4353" y="12643"/>
                </a:lnTo>
                <a:lnTo>
                  <a:pt x="4488" y="12829"/>
                </a:lnTo>
                <a:lnTo>
                  <a:pt x="4567" y="13034"/>
                </a:lnTo>
                <a:lnTo>
                  <a:pt x="4657" y="13257"/>
                </a:lnTo>
                <a:lnTo>
                  <a:pt x="4702" y="13462"/>
                </a:lnTo>
                <a:lnTo>
                  <a:pt x="4725" y="13686"/>
                </a:lnTo>
                <a:lnTo>
                  <a:pt x="4702" y="14282"/>
                </a:lnTo>
                <a:lnTo>
                  <a:pt x="4657" y="15045"/>
                </a:lnTo>
                <a:lnTo>
                  <a:pt x="4612" y="15976"/>
                </a:lnTo>
                <a:lnTo>
                  <a:pt x="4590" y="16926"/>
                </a:lnTo>
                <a:lnTo>
                  <a:pt x="4567" y="17968"/>
                </a:lnTo>
                <a:lnTo>
                  <a:pt x="4567" y="19011"/>
                </a:lnTo>
                <a:lnTo>
                  <a:pt x="4590" y="19514"/>
                </a:lnTo>
                <a:lnTo>
                  <a:pt x="4612" y="19980"/>
                </a:lnTo>
                <a:lnTo>
                  <a:pt x="4657" y="20426"/>
                </a:lnTo>
                <a:lnTo>
                  <a:pt x="4725" y="20836"/>
                </a:lnTo>
                <a:lnTo>
                  <a:pt x="4848" y="20929"/>
                </a:lnTo>
                <a:lnTo>
                  <a:pt x="5040" y="21004"/>
                </a:lnTo>
                <a:lnTo>
                  <a:pt x="5265" y="21078"/>
                </a:lnTo>
                <a:lnTo>
                  <a:pt x="5478" y="21115"/>
                </a:lnTo>
                <a:lnTo>
                  <a:pt x="6041" y="21115"/>
                </a:lnTo>
                <a:lnTo>
                  <a:pt x="6637" y="21078"/>
                </a:lnTo>
                <a:lnTo>
                  <a:pt x="7312" y="21004"/>
                </a:lnTo>
                <a:lnTo>
                  <a:pt x="7998" y="20929"/>
                </a:lnTo>
                <a:lnTo>
                  <a:pt x="8696" y="20855"/>
                </a:lnTo>
                <a:lnTo>
                  <a:pt x="9360" y="20836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17" name="Puzzle3"/>
          <p:cNvSpPr>
            <a:spLocks noEditPoints="1" noChangeArrowheads="1"/>
          </p:cNvSpPr>
          <p:nvPr/>
        </p:nvSpPr>
        <p:spPr bwMode="auto">
          <a:xfrm>
            <a:off x="4645636" y="2179319"/>
            <a:ext cx="1012316" cy="1221887"/>
          </a:xfrm>
          <a:custGeom>
            <a:avLst/>
            <a:gdLst>
              <a:gd name="T0" fmla="*/ 10391 w 21600"/>
              <a:gd name="T1" fmla="*/ 15806 h 21600"/>
              <a:gd name="T2" fmla="*/ 20551 w 21600"/>
              <a:gd name="T3" fmla="*/ 21088 h 21600"/>
              <a:gd name="T4" fmla="*/ 13180 w 21600"/>
              <a:gd name="T5" fmla="*/ 13801 h 21600"/>
              <a:gd name="T6" fmla="*/ 20551 w 21600"/>
              <a:gd name="T7" fmla="*/ 7025 h 21600"/>
              <a:gd name="T8" fmla="*/ 10500 w 21600"/>
              <a:gd name="T9" fmla="*/ 52 h 21600"/>
              <a:gd name="T10" fmla="*/ 692 w 21600"/>
              <a:gd name="T11" fmla="*/ 6802 h 21600"/>
              <a:gd name="T12" fmla="*/ 8064 w 21600"/>
              <a:gd name="T13" fmla="*/ 13526 h 21600"/>
              <a:gd name="T14" fmla="*/ 692 w 21600"/>
              <a:gd name="T15" fmla="*/ 21088 h 21600"/>
              <a:gd name="T16" fmla="*/ 2273 w 21600"/>
              <a:gd name="T17" fmla="*/ 7719 h 21600"/>
              <a:gd name="T18" fmla="*/ 19149 w 21600"/>
              <a:gd name="T19" fmla="*/ 20237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6625" y="20892"/>
                </a:moveTo>
                <a:lnTo>
                  <a:pt x="7105" y="21023"/>
                </a:lnTo>
                <a:lnTo>
                  <a:pt x="7513" y="21088"/>
                </a:lnTo>
                <a:lnTo>
                  <a:pt x="7922" y="21115"/>
                </a:lnTo>
                <a:lnTo>
                  <a:pt x="8242" y="21115"/>
                </a:lnTo>
                <a:lnTo>
                  <a:pt x="8544" y="21062"/>
                </a:lnTo>
                <a:lnTo>
                  <a:pt x="8810" y="20997"/>
                </a:lnTo>
                <a:lnTo>
                  <a:pt x="9023" y="20892"/>
                </a:lnTo>
                <a:lnTo>
                  <a:pt x="9148" y="20761"/>
                </a:lnTo>
                <a:lnTo>
                  <a:pt x="9290" y="20616"/>
                </a:lnTo>
                <a:lnTo>
                  <a:pt x="9361" y="20459"/>
                </a:lnTo>
                <a:lnTo>
                  <a:pt x="9396" y="20289"/>
                </a:lnTo>
                <a:lnTo>
                  <a:pt x="9396" y="20092"/>
                </a:lnTo>
                <a:lnTo>
                  <a:pt x="9325" y="19909"/>
                </a:lnTo>
                <a:lnTo>
                  <a:pt x="9219" y="19738"/>
                </a:lnTo>
                <a:lnTo>
                  <a:pt x="9094" y="19555"/>
                </a:lnTo>
                <a:lnTo>
                  <a:pt x="8917" y="19384"/>
                </a:lnTo>
                <a:lnTo>
                  <a:pt x="8650" y="19162"/>
                </a:lnTo>
                <a:lnTo>
                  <a:pt x="8437" y="18900"/>
                </a:lnTo>
                <a:lnTo>
                  <a:pt x="8277" y="18624"/>
                </a:lnTo>
                <a:lnTo>
                  <a:pt x="8135" y="18349"/>
                </a:lnTo>
                <a:lnTo>
                  <a:pt x="8028" y="18048"/>
                </a:lnTo>
                <a:lnTo>
                  <a:pt x="7993" y="17746"/>
                </a:lnTo>
                <a:lnTo>
                  <a:pt x="7993" y="17471"/>
                </a:lnTo>
                <a:lnTo>
                  <a:pt x="8028" y="17169"/>
                </a:lnTo>
                <a:lnTo>
                  <a:pt x="8135" y="16920"/>
                </a:lnTo>
                <a:lnTo>
                  <a:pt x="8277" y="16671"/>
                </a:lnTo>
                <a:lnTo>
                  <a:pt x="8366" y="16540"/>
                </a:lnTo>
                <a:lnTo>
                  <a:pt x="8473" y="16409"/>
                </a:lnTo>
                <a:lnTo>
                  <a:pt x="8615" y="16317"/>
                </a:lnTo>
                <a:lnTo>
                  <a:pt x="8739" y="16213"/>
                </a:lnTo>
                <a:lnTo>
                  <a:pt x="8881" y="16134"/>
                </a:lnTo>
                <a:lnTo>
                  <a:pt x="9059" y="16055"/>
                </a:lnTo>
                <a:lnTo>
                  <a:pt x="9254" y="15990"/>
                </a:lnTo>
                <a:lnTo>
                  <a:pt x="9432" y="15911"/>
                </a:lnTo>
                <a:lnTo>
                  <a:pt x="9663" y="15885"/>
                </a:lnTo>
                <a:lnTo>
                  <a:pt x="9876" y="15833"/>
                </a:lnTo>
                <a:lnTo>
                  <a:pt x="10142" y="15806"/>
                </a:lnTo>
                <a:lnTo>
                  <a:pt x="10391" y="15806"/>
                </a:lnTo>
                <a:lnTo>
                  <a:pt x="10728" y="15806"/>
                </a:lnTo>
                <a:lnTo>
                  <a:pt x="10995" y="15806"/>
                </a:lnTo>
                <a:lnTo>
                  <a:pt x="11279" y="15833"/>
                </a:lnTo>
                <a:lnTo>
                  <a:pt x="11546" y="15885"/>
                </a:lnTo>
                <a:lnTo>
                  <a:pt x="11776" y="15937"/>
                </a:lnTo>
                <a:lnTo>
                  <a:pt x="12025" y="15990"/>
                </a:lnTo>
                <a:lnTo>
                  <a:pt x="12221" y="16055"/>
                </a:lnTo>
                <a:lnTo>
                  <a:pt x="12434" y="16134"/>
                </a:lnTo>
                <a:lnTo>
                  <a:pt x="12611" y="16213"/>
                </a:lnTo>
                <a:lnTo>
                  <a:pt x="12771" y="16317"/>
                </a:lnTo>
                <a:lnTo>
                  <a:pt x="12913" y="16409"/>
                </a:lnTo>
                <a:lnTo>
                  <a:pt x="13038" y="16514"/>
                </a:lnTo>
                <a:lnTo>
                  <a:pt x="13251" y="16737"/>
                </a:lnTo>
                <a:lnTo>
                  <a:pt x="13428" y="16986"/>
                </a:lnTo>
                <a:lnTo>
                  <a:pt x="13517" y="17248"/>
                </a:lnTo>
                <a:lnTo>
                  <a:pt x="13588" y="17523"/>
                </a:lnTo>
                <a:lnTo>
                  <a:pt x="13588" y="17799"/>
                </a:lnTo>
                <a:lnTo>
                  <a:pt x="13517" y="18074"/>
                </a:lnTo>
                <a:lnTo>
                  <a:pt x="13428" y="18323"/>
                </a:lnTo>
                <a:lnTo>
                  <a:pt x="13286" y="18572"/>
                </a:lnTo>
                <a:lnTo>
                  <a:pt x="13109" y="18808"/>
                </a:lnTo>
                <a:lnTo>
                  <a:pt x="12878" y="19031"/>
                </a:lnTo>
                <a:lnTo>
                  <a:pt x="12434" y="19411"/>
                </a:lnTo>
                <a:lnTo>
                  <a:pt x="12132" y="19738"/>
                </a:lnTo>
                <a:lnTo>
                  <a:pt x="12025" y="19856"/>
                </a:lnTo>
                <a:lnTo>
                  <a:pt x="11919" y="20014"/>
                </a:lnTo>
                <a:lnTo>
                  <a:pt x="11883" y="20132"/>
                </a:lnTo>
                <a:lnTo>
                  <a:pt x="11883" y="20263"/>
                </a:lnTo>
                <a:lnTo>
                  <a:pt x="11883" y="20394"/>
                </a:lnTo>
                <a:lnTo>
                  <a:pt x="11954" y="20485"/>
                </a:lnTo>
                <a:lnTo>
                  <a:pt x="12061" y="20590"/>
                </a:lnTo>
                <a:lnTo>
                  <a:pt x="12185" y="20695"/>
                </a:lnTo>
                <a:lnTo>
                  <a:pt x="12327" y="20787"/>
                </a:lnTo>
                <a:lnTo>
                  <a:pt x="12540" y="20892"/>
                </a:lnTo>
                <a:lnTo>
                  <a:pt x="12771" y="20997"/>
                </a:lnTo>
                <a:lnTo>
                  <a:pt x="13073" y="21088"/>
                </a:lnTo>
                <a:lnTo>
                  <a:pt x="13428" y="21193"/>
                </a:lnTo>
                <a:lnTo>
                  <a:pt x="13873" y="21298"/>
                </a:lnTo>
                <a:lnTo>
                  <a:pt x="14317" y="21390"/>
                </a:lnTo>
                <a:lnTo>
                  <a:pt x="14778" y="21468"/>
                </a:lnTo>
                <a:lnTo>
                  <a:pt x="15294" y="21547"/>
                </a:lnTo>
                <a:lnTo>
                  <a:pt x="15809" y="21600"/>
                </a:lnTo>
                <a:lnTo>
                  <a:pt x="16359" y="21652"/>
                </a:lnTo>
                <a:lnTo>
                  <a:pt x="16875" y="21678"/>
                </a:lnTo>
                <a:lnTo>
                  <a:pt x="17407" y="21678"/>
                </a:lnTo>
                <a:lnTo>
                  <a:pt x="17958" y="21678"/>
                </a:lnTo>
                <a:lnTo>
                  <a:pt x="18473" y="21652"/>
                </a:lnTo>
                <a:lnTo>
                  <a:pt x="18953" y="21573"/>
                </a:lnTo>
                <a:lnTo>
                  <a:pt x="19397" y="21495"/>
                </a:lnTo>
                <a:lnTo>
                  <a:pt x="19841" y="21390"/>
                </a:lnTo>
                <a:lnTo>
                  <a:pt x="20214" y="21272"/>
                </a:lnTo>
                <a:lnTo>
                  <a:pt x="20551" y="21088"/>
                </a:lnTo>
                <a:lnTo>
                  <a:pt x="20480" y="20787"/>
                </a:lnTo>
                <a:lnTo>
                  <a:pt x="20409" y="20485"/>
                </a:lnTo>
                <a:lnTo>
                  <a:pt x="20356" y="20158"/>
                </a:lnTo>
                <a:lnTo>
                  <a:pt x="20356" y="19804"/>
                </a:lnTo>
                <a:lnTo>
                  <a:pt x="20321" y="19083"/>
                </a:lnTo>
                <a:lnTo>
                  <a:pt x="20356" y="18349"/>
                </a:lnTo>
                <a:lnTo>
                  <a:pt x="20409" y="17641"/>
                </a:lnTo>
                <a:lnTo>
                  <a:pt x="20480" y="17012"/>
                </a:lnTo>
                <a:lnTo>
                  <a:pt x="20551" y="16488"/>
                </a:lnTo>
                <a:lnTo>
                  <a:pt x="20551" y="16055"/>
                </a:lnTo>
                <a:lnTo>
                  <a:pt x="20551" y="15911"/>
                </a:lnTo>
                <a:lnTo>
                  <a:pt x="20445" y="15754"/>
                </a:lnTo>
                <a:lnTo>
                  <a:pt x="20356" y="15610"/>
                </a:lnTo>
                <a:lnTo>
                  <a:pt x="20178" y="15452"/>
                </a:lnTo>
                <a:lnTo>
                  <a:pt x="20001" y="15334"/>
                </a:lnTo>
                <a:lnTo>
                  <a:pt x="19770" y="15230"/>
                </a:lnTo>
                <a:lnTo>
                  <a:pt x="19521" y="15125"/>
                </a:lnTo>
                <a:lnTo>
                  <a:pt x="19290" y="15059"/>
                </a:lnTo>
                <a:lnTo>
                  <a:pt x="19024" y="15007"/>
                </a:lnTo>
                <a:lnTo>
                  <a:pt x="18740" y="14954"/>
                </a:lnTo>
                <a:lnTo>
                  <a:pt x="18509" y="14954"/>
                </a:lnTo>
                <a:lnTo>
                  <a:pt x="18225" y="14954"/>
                </a:lnTo>
                <a:lnTo>
                  <a:pt x="17994" y="15007"/>
                </a:lnTo>
                <a:lnTo>
                  <a:pt x="17763" y="15085"/>
                </a:lnTo>
                <a:lnTo>
                  <a:pt x="17550" y="15177"/>
                </a:lnTo>
                <a:lnTo>
                  <a:pt x="17372" y="15308"/>
                </a:lnTo>
                <a:lnTo>
                  <a:pt x="17176" y="15426"/>
                </a:lnTo>
                <a:lnTo>
                  <a:pt x="16928" y="15557"/>
                </a:lnTo>
                <a:lnTo>
                  <a:pt x="16661" y="15636"/>
                </a:lnTo>
                <a:lnTo>
                  <a:pt x="16359" y="15688"/>
                </a:lnTo>
                <a:lnTo>
                  <a:pt x="16022" y="15715"/>
                </a:lnTo>
                <a:lnTo>
                  <a:pt x="15667" y="15688"/>
                </a:lnTo>
                <a:lnTo>
                  <a:pt x="15294" y="15662"/>
                </a:lnTo>
                <a:lnTo>
                  <a:pt x="14956" y="15583"/>
                </a:lnTo>
                <a:lnTo>
                  <a:pt x="14619" y="15479"/>
                </a:lnTo>
                <a:lnTo>
                  <a:pt x="14281" y="15334"/>
                </a:lnTo>
                <a:lnTo>
                  <a:pt x="13961" y="15177"/>
                </a:lnTo>
                <a:lnTo>
                  <a:pt x="13695" y="14981"/>
                </a:lnTo>
                <a:lnTo>
                  <a:pt x="13588" y="14850"/>
                </a:lnTo>
                <a:lnTo>
                  <a:pt x="13482" y="14732"/>
                </a:lnTo>
                <a:lnTo>
                  <a:pt x="13393" y="14600"/>
                </a:lnTo>
                <a:lnTo>
                  <a:pt x="13322" y="14456"/>
                </a:lnTo>
                <a:lnTo>
                  <a:pt x="13251" y="14299"/>
                </a:lnTo>
                <a:lnTo>
                  <a:pt x="13215" y="14155"/>
                </a:lnTo>
                <a:lnTo>
                  <a:pt x="13180" y="13971"/>
                </a:lnTo>
                <a:lnTo>
                  <a:pt x="13180" y="13801"/>
                </a:lnTo>
                <a:lnTo>
                  <a:pt x="13180" y="13591"/>
                </a:lnTo>
                <a:lnTo>
                  <a:pt x="13215" y="13395"/>
                </a:lnTo>
                <a:lnTo>
                  <a:pt x="13251" y="13198"/>
                </a:lnTo>
                <a:lnTo>
                  <a:pt x="13322" y="13015"/>
                </a:lnTo>
                <a:lnTo>
                  <a:pt x="13393" y="12870"/>
                </a:lnTo>
                <a:lnTo>
                  <a:pt x="13482" y="12713"/>
                </a:lnTo>
                <a:lnTo>
                  <a:pt x="13588" y="12569"/>
                </a:lnTo>
                <a:lnTo>
                  <a:pt x="13730" y="12438"/>
                </a:lnTo>
                <a:lnTo>
                  <a:pt x="13997" y="12215"/>
                </a:lnTo>
                <a:lnTo>
                  <a:pt x="14334" y="12005"/>
                </a:lnTo>
                <a:lnTo>
                  <a:pt x="14690" y="11861"/>
                </a:lnTo>
                <a:lnTo>
                  <a:pt x="15063" y="11756"/>
                </a:lnTo>
                <a:lnTo>
                  <a:pt x="15436" y="11678"/>
                </a:lnTo>
                <a:lnTo>
                  <a:pt x="15809" y="11638"/>
                </a:lnTo>
                <a:lnTo>
                  <a:pt x="16182" y="11638"/>
                </a:lnTo>
                <a:lnTo>
                  <a:pt x="16555" y="11678"/>
                </a:lnTo>
                <a:lnTo>
                  <a:pt x="16910" y="11730"/>
                </a:lnTo>
                <a:lnTo>
                  <a:pt x="17248" y="11835"/>
                </a:lnTo>
                <a:lnTo>
                  <a:pt x="17514" y="11966"/>
                </a:lnTo>
                <a:lnTo>
                  <a:pt x="17763" y="12110"/>
                </a:lnTo>
                <a:lnTo>
                  <a:pt x="17887" y="12215"/>
                </a:lnTo>
                <a:lnTo>
                  <a:pt x="18065" y="12307"/>
                </a:lnTo>
                <a:lnTo>
                  <a:pt x="18260" y="12412"/>
                </a:lnTo>
                <a:lnTo>
                  <a:pt x="18438" y="12464"/>
                </a:lnTo>
                <a:lnTo>
                  <a:pt x="18669" y="12543"/>
                </a:lnTo>
                <a:lnTo>
                  <a:pt x="18882" y="12569"/>
                </a:lnTo>
                <a:lnTo>
                  <a:pt x="19113" y="12595"/>
                </a:lnTo>
                <a:lnTo>
                  <a:pt x="19361" y="12608"/>
                </a:lnTo>
                <a:lnTo>
                  <a:pt x="19592" y="12608"/>
                </a:lnTo>
                <a:lnTo>
                  <a:pt x="19841" y="12595"/>
                </a:lnTo>
                <a:lnTo>
                  <a:pt x="20072" y="12543"/>
                </a:lnTo>
                <a:lnTo>
                  <a:pt x="20321" y="12490"/>
                </a:lnTo>
                <a:lnTo>
                  <a:pt x="20551" y="12438"/>
                </a:lnTo>
                <a:lnTo>
                  <a:pt x="20800" y="12333"/>
                </a:lnTo>
                <a:lnTo>
                  <a:pt x="20996" y="12241"/>
                </a:lnTo>
                <a:lnTo>
                  <a:pt x="21244" y="12110"/>
                </a:lnTo>
                <a:lnTo>
                  <a:pt x="21298" y="12032"/>
                </a:lnTo>
                <a:lnTo>
                  <a:pt x="21404" y="11966"/>
                </a:lnTo>
                <a:lnTo>
                  <a:pt x="21475" y="11861"/>
                </a:lnTo>
                <a:lnTo>
                  <a:pt x="21511" y="11730"/>
                </a:lnTo>
                <a:lnTo>
                  <a:pt x="21617" y="11481"/>
                </a:lnTo>
                <a:lnTo>
                  <a:pt x="21653" y="11180"/>
                </a:lnTo>
                <a:lnTo>
                  <a:pt x="21653" y="10826"/>
                </a:lnTo>
                <a:lnTo>
                  <a:pt x="21653" y="10472"/>
                </a:lnTo>
                <a:lnTo>
                  <a:pt x="21582" y="10092"/>
                </a:lnTo>
                <a:lnTo>
                  <a:pt x="21511" y="9725"/>
                </a:lnTo>
                <a:lnTo>
                  <a:pt x="21298" y="8912"/>
                </a:lnTo>
                <a:lnTo>
                  <a:pt x="21067" y="8191"/>
                </a:lnTo>
                <a:lnTo>
                  <a:pt x="20800" y="7536"/>
                </a:lnTo>
                <a:lnTo>
                  <a:pt x="20551" y="7025"/>
                </a:lnTo>
                <a:lnTo>
                  <a:pt x="20001" y="7103"/>
                </a:lnTo>
                <a:lnTo>
                  <a:pt x="19432" y="7156"/>
                </a:lnTo>
                <a:lnTo>
                  <a:pt x="18846" y="7208"/>
                </a:lnTo>
                <a:lnTo>
                  <a:pt x="18225" y="7208"/>
                </a:lnTo>
                <a:lnTo>
                  <a:pt x="17656" y="7208"/>
                </a:lnTo>
                <a:lnTo>
                  <a:pt x="17070" y="7182"/>
                </a:lnTo>
                <a:lnTo>
                  <a:pt x="16484" y="7156"/>
                </a:lnTo>
                <a:lnTo>
                  <a:pt x="15986" y="7103"/>
                </a:lnTo>
                <a:lnTo>
                  <a:pt x="14992" y="6999"/>
                </a:lnTo>
                <a:lnTo>
                  <a:pt x="14210" y="6907"/>
                </a:lnTo>
                <a:lnTo>
                  <a:pt x="13695" y="6828"/>
                </a:lnTo>
                <a:lnTo>
                  <a:pt x="13517" y="6802"/>
                </a:lnTo>
                <a:lnTo>
                  <a:pt x="13073" y="6645"/>
                </a:lnTo>
                <a:lnTo>
                  <a:pt x="12700" y="6474"/>
                </a:lnTo>
                <a:lnTo>
                  <a:pt x="12363" y="6304"/>
                </a:lnTo>
                <a:lnTo>
                  <a:pt x="12132" y="6094"/>
                </a:lnTo>
                <a:lnTo>
                  <a:pt x="11919" y="5871"/>
                </a:lnTo>
                <a:lnTo>
                  <a:pt x="11776" y="5649"/>
                </a:lnTo>
                <a:lnTo>
                  <a:pt x="11688" y="5413"/>
                </a:lnTo>
                <a:lnTo>
                  <a:pt x="11617" y="5190"/>
                </a:lnTo>
                <a:lnTo>
                  <a:pt x="11617" y="4941"/>
                </a:lnTo>
                <a:lnTo>
                  <a:pt x="11652" y="4718"/>
                </a:lnTo>
                <a:lnTo>
                  <a:pt x="11723" y="4482"/>
                </a:lnTo>
                <a:lnTo>
                  <a:pt x="11812" y="4285"/>
                </a:lnTo>
                <a:lnTo>
                  <a:pt x="11919" y="4089"/>
                </a:lnTo>
                <a:lnTo>
                  <a:pt x="12096" y="3905"/>
                </a:lnTo>
                <a:lnTo>
                  <a:pt x="12292" y="3735"/>
                </a:lnTo>
                <a:lnTo>
                  <a:pt x="12505" y="3604"/>
                </a:lnTo>
                <a:lnTo>
                  <a:pt x="12700" y="3460"/>
                </a:lnTo>
                <a:lnTo>
                  <a:pt x="12878" y="3250"/>
                </a:lnTo>
                <a:lnTo>
                  <a:pt x="13038" y="3027"/>
                </a:lnTo>
                <a:lnTo>
                  <a:pt x="13180" y="2752"/>
                </a:lnTo>
                <a:lnTo>
                  <a:pt x="13286" y="2477"/>
                </a:lnTo>
                <a:lnTo>
                  <a:pt x="13322" y="2175"/>
                </a:lnTo>
                <a:lnTo>
                  <a:pt x="13357" y="1874"/>
                </a:lnTo>
                <a:lnTo>
                  <a:pt x="13286" y="1572"/>
                </a:lnTo>
                <a:lnTo>
                  <a:pt x="13180" y="1271"/>
                </a:lnTo>
                <a:lnTo>
                  <a:pt x="13038" y="983"/>
                </a:lnTo>
                <a:lnTo>
                  <a:pt x="12949" y="865"/>
                </a:lnTo>
                <a:lnTo>
                  <a:pt x="12807" y="733"/>
                </a:lnTo>
                <a:lnTo>
                  <a:pt x="12665" y="616"/>
                </a:lnTo>
                <a:lnTo>
                  <a:pt x="12505" y="511"/>
                </a:lnTo>
                <a:lnTo>
                  <a:pt x="12327" y="406"/>
                </a:lnTo>
                <a:lnTo>
                  <a:pt x="12132" y="314"/>
                </a:lnTo>
                <a:lnTo>
                  <a:pt x="11883" y="235"/>
                </a:lnTo>
                <a:lnTo>
                  <a:pt x="11652" y="183"/>
                </a:lnTo>
                <a:lnTo>
                  <a:pt x="11368" y="104"/>
                </a:lnTo>
                <a:lnTo>
                  <a:pt x="11101" y="78"/>
                </a:lnTo>
                <a:lnTo>
                  <a:pt x="10800" y="52"/>
                </a:lnTo>
                <a:lnTo>
                  <a:pt x="10444" y="52"/>
                </a:lnTo>
                <a:lnTo>
                  <a:pt x="10142" y="52"/>
                </a:lnTo>
                <a:lnTo>
                  <a:pt x="9840" y="78"/>
                </a:lnTo>
                <a:lnTo>
                  <a:pt x="9574" y="104"/>
                </a:lnTo>
                <a:lnTo>
                  <a:pt x="9325" y="157"/>
                </a:lnTo>
                <a:lnTo>
                  <a:pt x="9094" y="209"/>
                </a:lnTo>
                <a:lnTo>
                  <a:pt x="8846" y="262"/>
                </a:lnTo>
                <a:lnTo>
                  <a:pt x="8650" y="340"/>
                </a:lnTo>
                <a:lnTo>
                  <a:pt x="8437" y="432"/>
                </a:lnTo>
                <a:lnTo>
                  <a:pt x="8277" y="511"/>
                </a:lnTo>
                <a:lnTo>
                  <a:pt x="8100" y="616"/>
                </a:lnTo>
                <a:lnTo>
                  <a:pt x="7957" y="707"/>
                </a:lnTo>
                <a:lnTo>
                  <a:pt x="7833" y="838"/>
                </a:lnTo>
                <a:lnTo>
                  <a:pt x="7620" y="1061"/>
                </a:lnTo>
                <a:lnTo>
                  <a:pt x="7442" y="1336"/>
                </a:lnTo>
                <a:lnTo>
                  <a:pt x="7353" y="1599"/>
                </a:lnTo>
                <a:lnTo>
                  <a:pt x="7318" y="1900"/>
                </a:lnTo>
                <a:lnTo>
                  <a:pt x="7318" y="2175"/>
                </a:lnTo>
                <a:lnTo>
                  <a:pt x="7353" y="2450"/>
                </a:lnTo>
                <a:lnTo>
                  <a:pt x="7442" y="2726"/>
                </a:lnTo>
                <a:lnTo>
                  <a:pt x="7620" y="2975"/>
                </a:lnTo>
                <a:lnTo>
                  <a:pt x="7833" y="3198"/>
                </a:lnTo>
                <a:lnTo>
                  <a:pt x="8064" y="3433"/>
                </a:lnTo>
                <a:lnTo>
                  <a:pt x="8295" y="3630"/>
                </a:lnTo>
                <a:lnTo>
                  <a:pt x="8508" y="3853"/>
                </a:lnTo>
                <a:lnTo>
                  <a:pt x="8686" y="4089"/>
                </a:lnTo>
                <a:lnTo>
                  <a:pt x="8775" y="4312"/>
                </a:lnTo>
                <a:lnTo>
                  <a:pt x="8846" y="4561"/>
                </a:lnTo>
                <a:lnTo>
                  <a:pt x="8846" y="4810"/>
                </a:lnTo>
                <a:lnTo>
                  <a:pt x="8810" y="5059"/>
                </a:lnTo>
                <a:lnTo>
                  <a:pt x="8721" y="5295"/>
                </a:lnTo>
                <a:lnTo>
                  <a:pt x="8579" y="5544"/>
                </a:lnTo>
                <a:lnTo>
                  <a:pt x="8366" y="5766"/>
                </a:lnTo>
                <a:lnTo>
                  <a:pt x="8135" y="5976"/>
                </a:lnTo>
                <a:lnTo>
                  <a:pt x="7833" y="6199"/>
                </a:lnTo>
                <a:lnTo>
                  <a:pt x="7478" y="6369"/>
                </a:lnTo>
                <a:lnTo>
                  <a:pt x="7069" y="6527"/>
                </a:lnTo>
                <a:lnTo>
                  <a:pt x="6590" y="6671"/>
                </a:lnTo>
                <a:lnTo>
                  <a:pt x="6092" y="6802"/>
                </a:lnTo>
                <a:lnTo>
                  <a:pt x="5684" y="6802"/>
                </a:lnTo>
                <a:lnTo>
                  <a:pt x="5133" y="6802"/>
                </a:lnTo>
                <a:lnTo>
                  <a:pt x="4547" y="6802"/>
                </a:lnTo>
                <a:lnTo>
                  <a:pt x="3872" y="6802"/>
                </a:lnTo>
                <a:lnTo>
                  <a:pt x="3144" y="6802"/>
                </a:lnTo>
                <a:lnTo>
                  <a:pt x="2362" y="6802"/>
                </a:lnTo>
                <a:lnTo>
                  <a:pt x="1545" y="6802"/>
                </a:lnTo>
                <a:lnTo>
                  <a:pt x="692" y="6802"/>
                </a:lnTo>
                <a:lnTo>
                  <a:pt x="586" y="7234"/>
                </a:lnTo>
                <a:lnTo>
                  <a:pt x="461" y="7837"/>
                </a:lnTo>
                <a:lnTo>
                  <a:pt x="355" y="8493"/>
                </a:lnTo>
                <a:lnTo>
                  <a:pt x="248" y="9187"/>
                </a:lnTo>
                <a:lnTo>
                  <a:pt x="142" y="9869"/>
                </a:lnTo>
                <a:lnTo>
                  <a:pt x="106" y="10498"/>
                </a:lnTo>
                <a:lnTo>
                  <a:pt x="106" y="10983"/>
                </a:lnTo>
                <a:lnTo>
                  <a:pt x="106" y="11311"/>
                </a:lnTo>
                <a:lnTo>
                  <a:pt x="213" y="11481"/>
                </a:lnTo>
                <a:lnTo>
                  <a:pt x="319" y="11651"/>
                </a:lnTo>
                <a:lnTo>
                  <a:pt x="497" y="11783"/>
                </a:lnTo>
                <a:lnTo>
                  <a:pt x="692" y="11914"/>
                </a:lnTo>
                <a:lnTo>
                  <a:pt x="941" y="12032"/>
                </a:lnTo>
                <a:lnTo>
                  <a:pt x="1207" y="12110"/>
                </a:lnTo>
                <a:lnTo>
                  <a:pt x="1509" y="12189"/>
                </a:lnTo>
                <a:lnTo>
                  <a:pt x="1794" y="12241"/>
                </a:lnTo>
                <a:lnTo>
                  <a:pt x="2131" y="12267"/>
                </a:lnTo>
                <a:lnTo>
                  <a:pt x="2433" y="12281"/>
                </a:lnTo>
                <a:lnTo>
                  <a:pt x="2735" y="12267"/>
                </a:lnTo>
                <a:lnTo>
                  <a:pt x="3055" y="12241"/>
                </a:lnTo>
                <a:lnTo>
                  <a:pt x="3357" y="12189"/>
                </a:lnTo>
                <a:lnTo>
                  <a:pt x="3623" y="12084"/>
                </a:lnTo>
                <a:lnTo>
                  <a:pt x="3872" y="11979"/>
                </a:lnTo>
                <a:lnTo>
                  <a:pt x="4103" y="11861"/>
                </a:lnTo>
                <a:lnTo>
                  <a:pt x="4316" y="11704"/>
                </a:lnTo>
                <a:lnTo>
                  <a:pt x="4582" y="11612"/>
                </a:lnTo>
                <a:lnTo>
                  <a:pt x="4849" y="11533"/>
                </a:lnTo>
                <a:lnTo>
                  <a:pt x="5169" y="11507"/>
                </a:lnTo>
                <a:lnTo>
                  <a:pt x="5506" y="11481"/>
                </a:lnTo>
                <a:lnTo>
                  <a:pt x="5808" y="11507"/>
                </a:lnTo>
                <a:lnTo>
                  <a:pt x="6146" y="11560"/>
                </a:lnTo>
                <a:lnTo>
                  <a:pt x="6501" y="11651"/>
                </a:lnTo>
                <a:lnTo>
                  <a:pt x="6803" y="11783"/>
                </a:lnTo>
                <a:lnTo>
                  <a:pt x="7105" y="11940"/>
                </a:lnTo>
                <a:lnTo>
                  <a:pt x="7353" y="12110"/>
                </a:lnTo>
                <a:lnTo>
                  <a:pt x="7584" y="12333"/>
                </a:lnTo>
                <a:lnTo>
                  <a:pt x="7798" y="12595"/>
                </a:lnTo>
                <a:lnTo>
                  <a:pt x="7922" y="12870"/>
                </a:lnTo>
                <a:lnTo>
                  <a:pt x="8028" y="13198"/>
                </a:lnTo>
                <a:lnTo>
                  <a:pt x="8064" y="13526"/>
                </a:lnTo>
                <a:lnTo>
                  <a:pt x="8028" y="13775"/>
                </a:lnTo>
                <a:lnTo>
                  <a:pt x="7922" y="13998"/>
                </a:lnTo>
                <a:lnTo>
                  <a:pt x="7798" y="14220"/>
                </a:lnTo>
                <a:lnTo>
                  <a:pt x="7584" y="14404"/>
                </a:lnTo>
                <a:lnTo>
                  <a:pt x="7353" y="14574"/>
                </a:lnTo>
                <a:lnTo>
                  <a:pt x="7105" y="14732"/>
                </a:lnTo>
                <a:lnTo>
                  <a:pt x="6803" y="14850"/>
                </a:lnTo>
                <a:lnTo>
                  <a:pt x="6501" y="14954"/>
                </a:lnTo>
                <a:lnTo>
                  <a:pt x="6146" y="15033"/>
                </a:lnTo>
                <a:lnTo>
                  <a:pt x="5808" y="15085"/>
                </a:lnTo>
                <a:lnTo>
                  <a:pt x="5506" y="15085"/>
                </a:lnTo>
                <a:lnTo>
                  <a:pt x="5169" y="15059"/>
                </a:lnTo>
                <a:lnTo>
                  <a:pt x="4849" y="15007"/>
                </a:lnTo>
                <a:lnTo>
                  <a:pt x="4582" y="14902"/>
                </a:lnTo>
                <a:lnTo>
                  <a:pt x="4316" y="14784"/>
                </a:lnTo>
                <a:lnTo>
                  <a:pt x="4103" y="14600"/>
                </a:lnTo>
                <a:lnTo>
                  <a:pt x="3907" y="14430"/>
                </a:lnTo>
                <a:lnTo>
                  <a:pt x="3659" y="14299"/>
                </a:lnTo>
                <a:lnTo>
                  <a:pt x="3428" y="14194"/>
                </a:lnTo>
                <a:lnTo>
                  <a:pt x="3179" y="14129"/>
                </a:lnTo>
                <a:lnTo>
                  <a:pt x="2913" y="14102"/>
                </a:lnTo>
                <a:lnTo>
                  <a:pt x="2646" y="14102"/>
                </a:lnTo>
                <a:lnTo>
                  <a:pt x="2362" y="14129"/>
                </a:lnTo>
                <a:lnTo>
                  <a:pt x="2096" y="14168"/>
                </a:lnTo>
                <a:lnTo>
                  <a:pt x="1811" y="14273"/>
                </a:lnTo>
                <a:lnTo>
                  <a:pt x="1545" y="14378"/>
                </a:lnTo>
                <a:lnTo>
                  <a:pt x="1314" y="14496"/>
                </a:lnTo>
                <a:lnTo>
                  <a:pt x="1065" y="14653"/>
                </a:lnTo>
                <a:lnTo>
                  <a:pt x="870" y="14797"/>
                </a:lnTo>
                <a:lnTo>
                  <a:pt x="657" y="14981"/>
                </a:lnTo>
                <a:lnTo>
                  <a:pt x="497" y="15177"/>
                </a:lnTo>
                <a:lnTo>
                  <a:pt x="390" y="15413"/>
                </a:lnTo>
                <a:lnTo>
                  <a:pt x="284" y="15636"/>
                </a:lnTo>
                <a:lnTo>
                  <a:pt x="248" y="15911"/>
                </a:lnTo>
                <a:lnTo>
                  <a:pt x="284" y="16239"/>
                </a:lnTo>
                <a:lnTo>
                  <a:pt x="319" y="16566"/>
                </a:lnTo>
                <a:lnTo>
                  <a:pt x="497" y="17340"/>
                </a:lnTo>
                <a:lnTo>
                  <a:pt x="692" y="18152"/>
                </a:lnTo>
                <a:lnTo>
                  <a:pt x="799" y="18559"/>
                </a:lnTo>
                <a:lnTo>
                  <a:pt x="905" y="18978"/>
                </a:lnTo>
                <a:lnTo>
                  <a:pt x="959" y="19384"/>
                </a:lnTo>
                <a:lnTo>
                  <a:pt x="994" y="19791"/>
                </a:lnTo>
                <a:lnTo>
                  <a:pt x="994" y="20132"/>
                </a:lnTo>
                <a:lnTo>
                  <a:pt x="959" y="20485"/>
                </a:lnTo>
                <a:lnTo>
                  <a:pt x="941" y="20669"/>
                </a:lnTo>
                <a:lnTo>
                  <a:pt x="870" y="20813"/>
                </a:lnTo>
                <a:lnTo>
                  <a:pt x="799" y="20970"/>
                </a:lnTo>
                <a:lnTo>
                  <a:pt x="692" y="21088"/>
                </a:lnTo>
                <a:lnTo>
                  <a:pt x="1474" y="20997"/>
                </a:lnTo>
                <a:lnTo>
                  <a:pt x="2291" y="20866"/>
                </a:lnTo>
                <a:lnTo>
                  <a:pt x="3108" y="20787"/>
                </a:lnTo>
                <a:lnTo>
                  <a:pt x="3907" y="20721"/>
                </a:lnTo>
                <a:lnTo>
                  <a:pt x="4653" y="20695"/>
                </a:lnTo>
                <a:lnTo>
                  <a:pt x="5364" y="20695"/>
                </a:lnTo>
                <a:lnTo>
                  <a:pt x="5701" y="20721"/>
                </a:lnTo>
                <a:lnTo>
                  <a:pt x="6057" y="20761"/>
                </a:lnTo>
                <a:lnTo>
                  <a:pt x="6323" y="20813"/>
                </a:lnTo>
                <a:lnTo>
                  <a:pt x="6625" y="20892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18" name="Puzzle2"/>
          <p:cNvSpPr>
            <a:spLocks noEditPoints="1" noChangeArrowheads="1"/>
          </p:cNvSpPr>
          <p:nvPr/>
        </p:nvSpPr>
        <p:spPr bwMode="auto">
          <a:xfrm>
            <a:off x="4343941" y="3069504"/>
            <a:ext cx="1615707" cy="1112935"/>
          </a:xfrm>
          <a:custGeom>
            <a:avLst/>
            <a:gdLst>
              <a:gd name="T0" fmla="*/ 11 w 21600"/>
              <a:gd name="T1" fmla="*/ 13386 h 21600"/>
              <a:gd name="T2" fmla="*/ 4202 w 21600"/>
              <a:gd name="T3" fmla="*/ 21161 h 21600"/>
              <a:gd name="T4" fmla="*/ 10400 w 21600"/>
              <a:gd name="T5" fmla="*/ 13909 h 21600"/>
              <a:gd name="T6" fmla="*/ 16821 w 21600"/>
              <a:gd name="T7" fmla="*/ 21190 h 21600"/>
              <a:gd name="T8" fmla="*/ 21600 w 21600"/>
              <a:gd name="T9" fmla="*/ 15083 h 21600"/>
              <a:gd name="T10" fmla="*/ 16889 w 21600"/>
              <a:gd name="T11" fmla="*/ 5739 h 21600"/>
              <a:gd name="T12" fmla="*/ 10800 w 21600"/>
              <a:gd name="T13" fmla="*/ 28 h 21600"/>
              <a:gd name="T14" fmla="*/ 4202 w 21600"/>
              <a:gd name="T15" fmla="*/ 5894 h 21600"/>
              <a:gd name="T16" fmla="*/ 5388 w 21600"/>
              <a:gd name="T17" fmla="*/ 6742 h 21600"/>
              <a:gd name="T18" fmla="*/ 16177 w 21600"/>
              <a:gd name="T19" fmla="*/ 20441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4247" y="12354"/>
                </a:moveTo>
                <a:lnTo>
                  <a:pt x="4134" y="12468"/>
                </a:lnTo>
                <a:lnTo>
                  <a:pt x="4010" y="12581"/>
                </a:lnTo>
                <a:lnTo>
                  <a:pt x="3897" y="12637"/>
                </a:lnTo>
                <a:lnTo>
                  <a:pt x="3773" y="12694"/>
                </a:lnTo>
                <a:lnTo>
                  <a:pt x="3637" y="12694"/>
                </a:lnTo>
                <a:lnTo>
                  <a:pt x="3524" y="12694"/>
                </a:lnTo>
                <a:lnTo>
                  <a:pt x="3400" y="12665"/>
                </a:lnTo>
                <a:lnTo>
                  <a:pt x="3287" y="12609"/>
                </a:lnTo>
                <a:lnTo>
                  <a:pt x="3027" y="12496"/>
                </a:lnTo>
                <a:lnTo>
                  <a:pt x="2790" y="12340"/>
                </a:lnTo>
                <a:lnTo>
                  <a:pt x="2530" y="12142"/>
                </a:lnTo>
                <a:lnTo>
                  <a:pt x="2293" y="11987"/>
                </a:lnTo>
                <a:lnTo>
                  <a:pt x="2033" y="11817"/>
                </a:lnTo>
                <a:lnTo>
                  <a:pt x="1773" y="11676"/>
                </a:lnTo>
                <a:lnTo>
                  <a:pt x="1638" y="11662"/>
                </a:lnTo>
                <a:lnTo>
                  <a:pt x="1513" y="11634"/>
                </a:lnTo>
                <a:lnTo>
                  <a:pt x="1378" y="11634"/>
                </a:lnTo>
                <a:lnTo>
                  <a:pt x="1253" y="11634"/>
                </a:lnTo>
                <a:lnTo>
                  <a:pt x="1118" y="11662"/>
                </a:lnTo>
                <a:lnTo>
                  <a:pt x="971" y="11732"/>
                </a:lnTo>
                <a:lnTo>
                  <a:pt x="835" y="11817"/>
                </a:lnTo>
                <a:lnTo>
                  <a:pt x="711" y="11959"/>
                </a:lnTo>
                <a:lnTo>
                  <a:pt x="553" y="12086"/>
                </a:lnTo>
                <a:lnTo>
                  <a:pt x="429" y="12284"/>
                </a:lnTo>
                <a:lnTo>
                  <a:pt x="271" y="12524"/>
                </a:lnTo>
                <a:lnTo>
                  <a:pt x="146" y="12793"/>
                </a:lnTo>
                <a:lnTo>
                  <a:pt x="79" y="12962"/>
                </a:lnTo>
                <a:lnTo>
                  <a:pt x="33" y="13146"/>
                </a:lnTo>
                <a:lnTo>
                  <a:pt x="11" y="13386"/>
                </a:lnTo>
                <a:lnTo>
                  <a:pt x="11" y="13641"/>
                </a:lnTo>
                <a:lnTo>
                  <a:pt x="33" y="13881"/>
                </a:lnTo>
                <a:lnTo>
                  <a:pt x="101" y="14150"/>
                </a:lnTo>
                <a:lnTo>
                  <a:pt x="192" y="14404"/>
                </a:lnTo>
                <a:lnTo>
                  <a:pt x="293" y="14645"/>
                </a:lnTo>
                <a:lnTo>
                  <a:pt x="451" y="14857"/>
                </a:lnTo>
                <a:lnTo>
                  <a:pt x="621" y="15054"/>
                </a:lnTo>
                <a:lnTo>
                  <a:pt x="734" y="15125"/>
                </a:lnTo>
                <a:lnTo>
                  <a:pt x="835" y="15210"/>
                </a:lnTo>
                <a:lnTo>
                  <a:pt x="948" y="15267"/>
                </a:lnTo>
                <a:lnTo>
                  <a:pt x="1084" y="15323"/>
                </a:lnTo>
                <a:lnTo>
                  <a:pt x="1208" y="15351"/>
                </a:lnTo>
                <a:lnTo>
                  <a:pt x="1355" y="15380"/>
                </a:lnTo>
                <a:lnTo>
                  <a:pt x="1513" y="15380"/>
                </a:lnTo>
                <a:lnTo>
                  <a:pt x="1683" y="15380"/>
                </a:lnTo>
                <a:lnTo>
                  <a:pt x="1864" y="15351"/>
                </a:lnTo>
                <a:lnTo>
                  <a:pt x="2033" y="15323"/>
                </a:lnTo>
                <a:lnTo>
                  <a:pt x="2225" y="15238"/>
                </a:lnTo>
                <a:lnTo>
                  <a:pt x="2428" y="15153"/>
                </a:lnTo>
                <a:lnTo>
                  <a:pt x="2745" y="15026"/>
                </a:lnTo>
                <a:lnTo>
                  <a:pt x="3005" y="14913"/>
                </a:lnTo>
                <a:lnTo>
                  <a:pt x="3264" y="14828"/>
                </a:lnTo>
                <a:lnTo>
                  <a:pt x="3513" y="14800"/>
                </a:lnTo>
                <a:lnTo>
                  <a:pt x="3615" y="14828"/>
                </a:lnTo>
                <a:lnTo>
                  <a:pt x="3728" y="14857"/>
                </a:lnTo>
                <a:lnTo>
                  <a:pt x="3807" y="14913"/>
                </a:lnTo>
                <a:lnTo>
                  <a:pt x="3920" y="14998"/>
                </a:lnTo>
                <a:lnTo>
                  <a:pt x="4010" y="15097"/>
                </a:lnTo>
                <a:lnTo>
                  <a:pt x="4089" y="15238"/>
                </a:lnTo>
                <a:lnTo>
                  <a:pt x="4179" y="15408"/>
                </a:lnTo>
                <a:lnTo>
                  <a:pt x="4247" y="15620"/>
                </a:lnTo>
                <a:lnTo>
                  <a:pt x="4326" y="15860"/>
                </a:lnTo>
                <a:lnTo>
                  <a:pt x="4394" y="16129"/>
                </a:lnTo>
                <a:lnTo>
                  <a:pt x="4439" y="16440"/>
                </a:lnTo>
                <a:lnTo>
                  <a:pt x="4507" y="16737"/>
                </a:lnTo>
                <a:lnTo>
                  <a:pt x="4552" y="17090"/>
                </a:lnTo>
                <a:lnTo>
                  <a:pt x="4575" y="17443"/>
                </a:lnTo>
                <a:lnTo>
                  <a:pt x="4586" y="17825"/>
                </a:lnTo>
                <a:lnTo>
                  <a:pt x="4586" y="18193"/>
                </a:lnTo>
                <a:lnTo>
                  <a:pt x="4586" y="18574"/>
                </a:lnTo>
                <a:lnTo>
                  <a:pt x="4586" y="18984"/>
                </a:lnTo>
                <a:lnTo>
                  <a:pt x="4552" y="19366"/>
                </a:lnTo>
                <a:lnTo>
                  <a:pt x="4507" y="19748"/>
                </a:lnTo>
                <a:lnTo>
                  <a:pt x="4462" y="20129"/>
                </a:lnTo>
                <a:lnTo>
                  <a:pt x="4371" y="20483"/>
                </a:lnTo>
                <a:lnTo>
                  <a:pt x="4292" y="20836"/>
                </a:lnTo>
                <a:lnTo>
                  <a:pt x="4202" y="21161"/>
                </a:lnTo>
                <a:lnTo>
                  <a:pt x="4744" y="21161"/>
                </a:lnTo>
                <a:lnTo>
                  <a:pt x="5264" y="21161"/>
                </a:lnTo>
                <a:lnTo>
                  <a:pt x="5784" y="21161"/>
                </a:lnTo>
                <a:lnTo>
                  <a:pt x="6235" y="21161"/>
                </a:lnTo>
                <a:lnTo>
                  <a:pt x="6676" y="21161"/>
                </a:lnTo>
                <a:lnTo>
                  <a:pt x="7060" y="21161"/>
                </a:lnTo>
                <a:lnTo>
                  <a:pt x="7410" y="21161"/>
                </a:lnTo>
                <a:lnTo>
                  <a:pt x="7670" y="21161"/>
                </a:lnTo>
                <a:lnTo>
                  <a:pt x="8020" y="21020"/>
                </a:lnTo>
                <a:lnTo>
                  <a:pt x="8303" y="20893"/>
                </a:lnTo>
                <a:lnTo>
                  <a:pt x="8563" y="20695"/>
                </a:lnTo>
                <a:lnTo>
                  <a:pt x="8800" y="20511"/>
                </a:lnTo>
                <a:lnTo>
                  <a:pt x="8969" y="20285"/>
                </a:lnTo>
                <a:lnTo>
                  <a:pt x="9150" y="20045"/>
                </a:lnTo>
                <a:lnTo>
                  <a:pt x="9252" y="19804"/>
                </a:lnTo>
                <a:lnTo>
                  <a:pt x="9342" y="19550"/>
                </a:lnTo>
                <a:lnTo>
                  <a:pt x="9410" y="19281"/>
                </a:lnTo>
                <a:lnTo>
                  <a:pt x="9433" y="19013"/>
                </a:lnTo>
                <a:lnTo>
                  <a:pt x="9433" y="18744"/>
                </a:lnTo>
                <a:lnTo>
                  <a:pt x="9387" y="18504"/>
                </a:lnTo>
                <a:lnTo>
                  <a:pt x="9320" y="18221"/>
                </a:lnTo>
                <a:lnTo>
                  <a:pt x="9207" y="17981"/>
                </a:lnTo>
                <a:lnTo>
                  <a:pt x="9105" y="17740"/>
                </a:lnTo>
                <a:lnTo>
                  <a:pt x="8924" y="17514"/>
                </a:lnTo>
                <a:lnTo>
                  <a:pt x="8777" y="17274"/>
                </a:lnTo>
                <a:lnTo>
                  <a:pt x="8642" y="17034"/>
                </a:lnTo>
                <a:lnTo>
                  <a:pt x="8563" y="16765"/>
                </a:lnTo>
                <a:lnTo>
                  <a:pt x="8472" y="16468"/>
                </a:lnTo>
                <a:lnTo>
                  <a:pt x="8450" y="16157"/>
                </a:lnTo>
                <a:lnTo>
                  <a:pt x="8450" y="15860"/>
                </a:lnTo>
                <a:lnTo>
                  <a:pt x="8472" y="15563"/>
                </a:lnTo>
                <a:lnTo>
                  <a:pt x="8540" y="15267"/>
                </a:lnTo>
                <a:lnTo>
                  <a:pt x="8642" y="14998"/>
                </a:lnTo>
                <a:lnTo>
                  <a:pt x="8777" y="14729"/>
                </a:lnTo>
                <a:lnTo>
                  <a:pt x="8868" y="14616"/>
                </a:lnTo>
                <a:lnTo>
                  <a:pt x="8969" y="14475"/>
                </a:lnTo>
                <a:lnTo>
                  <a:pt x="9060" y="14376"/>
                </a:lnTo>
                <a:lnTo>
                  <a:pt x="9184" y="14291"/>
                </a:lnTo>
                <a:lnTo>
                  <a:pt x="9297" y="14206"/>
                </a:lnTo>
                <a:lnTo>
                  <a:pt x="9433" y="14121"/>
                </a:lnTo>
                <a:lnTo>
                  <a:pt x="9579" y="14051"/>
                </a:lnTo>
                <a:lnTo>
                  <a:pt x="9726" y="13994"/>
                </a:lnTo>
                <a:lnTo>
                  <a:pt x="9884" y="13938"/>
                </a:lnTo>
                <a:lnTo>
                  <a:pt x="10054" y="13909"/>
                </a:lnTo>
                <a:lnTo>
                  <a:pt x="10257" y="13881"/>
                </a:lnTo>
                <a:lnTo>
                  <a:pt x="10449" y="13881"/>
                </a:lnTo>
                <a:lnTo>
                  <a:pt x="10664" y="13881"/>
                </a:lnTo>
                <a:lnTo>
                  <a:pt x="10856" y="13909"/>
                </a:lnTo>
                <a:lnTo>
                  <a:pt x="11037" y="13966"/>
                </a:lnTo>
                <a:lnTo>
                  <a:pt x="11206" y="14023"/>
                </a:lnTo>
                <a:lnTo>
                  <a:pt x="11353" y="14093"/>
                </a:lnTo>
                <a:lnTo>
                  <a:pt x="11511" y="14178"/>
                </a:lnTo>
                <a:lnTo>
                  <a:pt x="11635" y="14263"/>
                </a:lnTo>
                <a:lnTo>
                  <a:pt x="11748" y="14376"/>
                </a:lnTo>
                <a:lnTo>
                  <a:pt x="11861" y="14475"/>
                </a:lnTo>
                <a:lnTo>
                  <a:pt x="11941" y="14616"/>
                </a:lnTo>
                <a:lnTo>
                  <a:pt x="12031" y="14758"/>
                </a:lnTo>
                <a:lnTo>
                  <a:pt x="12099" y="14885"/>
                </a:lnTo>
                <a:lnTo>
                  <a:pt x="12200" y="15210"/>
                </a:lnTo>
                <a:lnTo>
                  <a:pt x="12268" y="15507"/>
                </a:lnTo>
                <a:lnTo>
                  <a:pt x="12291" y="15832"/>
                </a:lnTo>
                <a:lnTo>
                  <a:pt x="12291" y="16157"/>
                </a:lnTo>
                <a:lnTo>
                  <a:pt x="12246" y="16482"/>
                </a:lnTo>
                <a:lnTo>
                  <a:pt x="12178" y="16807"/>
                </a:lnTo>
                <a:lnTo>
                  <a:pt x="12099" y="17090"/>
                </a:lnTo>
                <a:lnTo>
                  <a:pt x="12008" y="17330"/>
                </a:lnTo>
                <a:lnTo>
                  <a:pt x="11884" y="17542"/>
                </a:lnTo>
                <a:lnTo>
                  <a:pt x="11748" y="17712"/>
                </a:lnTo>
                <a:lnTo>
                  <a:pt x="11613" y="17839"/>
                </a:lnTo>
                <a:lnTo>
                  <a:pt x="11489" y="18037"/>
                </a:lnTo>
                <a:lnTo>
                  <a:pt x="11398" y="18221"/>
                </a:lnTo>
                <a:lnTo>
                  <a:pt x="11319" y="18447"/>
                </a:lnTo>
                <a:lnTo>
                  <a:pt x="11251" y="18659"/>
                </a:lnTo>
                <a:lnTo>
                  <a:pt x="11206" y="18900"/>
                </a:lnTo>
                <a:lnTo>
                  <a:pt x="11184" y="19154"/>
                </a:lnTo>
                <a:lnTo>
                  <a:pt x="11184" y="19423"/>
                </a:lnTo>
                <a:lnTo>
                  <a:pt x="11229" y="19663"/>
                </a:lnTo>
                <a:lnTo>
                  <a:pt x="11297" y="19903"/>
                </a:lnTo>
                <a:lnTo>
                  <a:pt x="11376" y="20158"/>
                </a:lnTo>
                <a:lnTo>
                  <a:pt x="11511" y="20398"/>
                </a:lnTo>
                <a:lnTo>
                  <a:pt x="11681" y="20610"/>
                </a:lnTo>
                <a:lnTo>
                  <a:pt x="11884" y="20808"/>
                </a:lnTo>
                <a:lnTo>
                  <a:pt x="12121" y="20992"/>
                </a:lnTo>
                <a:lnTo>
                  <a:pt x="12404" y="21161"/>
                </a:lnTo>
                <a:lnTo>
                  <a:pt x="12528" y="21190"/>
                </a:lnTo>
                <a:lnTo>
                  <a:pt x="12856" y="21274"/>
                </a:lnTo>
                <a:lnTo>
                  <a:pt x="13330" y="21373"/>
                </a:lnTo>
                <a:lnTo>
                  <a:pt x="13963" y="21486"/>
                </a:lnTo>
                <a:lnTo>
                  <a:pt x="14313" y="21543"/>
                </a:lnTo>
                <a:lnTo>
                  <a:pt x="14652" y="21571"/>
                </a:lnTo>
                <a:lnTo>
                  <a:pt x="15025" y="21600"/>
                </a:lnTo>
                <a:lnTo>
                  <a:pt x="15409" y="21600"/>
                </a:lnTo>
                <a:lnTo>
                  <a:pt x="15782" y="21600"/>
                </a:lnTo>
                <a:lnTo>
                  <a:pt x="16177" y="21571"/>
                </a:lnTo>
                <a:lnTo>
                  <a:pt x="16516" y="21486"/>
                </a:lnTo>
                <a:lnTo>
                  <a:pt x="16889" y="21402"/>
                </a:lnTo>
                <a:lnTo>
                  <a:pt x="16821" y="21190"/>
                </a:lnTo>
                <a:lnTo>
                  <a:pt x="16776" y="20935"/>
                </a:lnTo>
                <a:lnTo>
                  <a:pt x="16742" y="20667"/>
                </a:lnTo>
                <a:lnTo>
                  <a:pt x="16719" y="20370"/>
                </a:lnTo>
                <a:lnTo>
                  <a:pt x="16697" y="19719"/>
                </a:lnTo>
                <a:lnTo>
                  <a:pt x="16697" y="19013"/>
                </a:lnTo>
                <a:lnTo>
                  <a:pt x="16719" y="18306"/>
                </a:lnTo>
                <a:lnTo>
                  <a:pt x="16753" y="17599"/>
                </a:lnTo>
                <a:lnTo>
                  <a:pt x="16821" y="16949"/>
                </a:lnTo>
                <a:lnTo>
                  <a:pt x="16889" y="16383"/>
                </a:lnTo>
                <a:lnTo>
                  <a:pt x="16934" y="16129"/>
                </a:lnTo>
                <a:lnTo>
                  <a:pt x="17002" y="15945"/>
                </a:lnTo>
                <a:lnTo>
                  <a:pt x="17081" y="15790"/>
                </a:lnTo>
                <a:lnTo>
                  <a:pt x="17194" y="15648"/>
                </a:lnTo>
                <a:lnTo>
                  <a:pt x="17318" y="15563"/>
                </a:lnTo>
                <a:lnTo>
                  <a:pt x="17453" y="15507"/>
                </a:lnTo>
                <a:lnTo>
                  <a:pt x="17600" y="15450"/>
                </a:lnTo>
                <a:lnTo>
                  <a:pt x="17758" y="15450"/>
                </a:lnTo>
                <a:lnTo>
                  <a:pt x="17905" y="15479"/>
                </a:lnTo>
                <a:lnTo>
                  <a:pt x="18064" y="15535"/>
                </a:lnTo>
                <a:lnTo>
                  <a:pt x="18233" y="15620"/>
                </a:lnTo>
                <a:lnTo>
                  <a:pt x="18380" y="15733"/>
                </a:lnTo>
                <a:lnTo>
                  <a:pt x="18561" y="15832"/>
                </a:lnTo>
                <a:lnTo>
                  <a:pt x="18707" y="15973"/>
                </a:lnTo>
                <a:lnTo>
                  <a:pt x="18866" y="16129"/>
                </a:lnTo>
                <a:lnTo>
                  <a:pt x="18990" y="16327"/>
                </a:lnTo>
                <a:lnTo>
                  <a:pt x="19125" y="16482"/>
                </a:lnTo>
                <a:lnTo>
                  <a:pt x="19295" y="16624"/>
                </a:lnTo>
                <a:lnTo>
                  <a:pt x="19464" y="16737"/>
                </a:lnTo>
                <a:lnTo>
                  <a:pt x="19668" y="16807"/>
                </a:lnTo>
                <a:lnTo>
                  <a:pt x="19860" y="16836"/>
                </a:lnTo>
                <a:lnTo>
                  <a:pt x="20052" y="16864"/>
                </a:lnTo>
                <a:lnTo>
                  <a:pt x="20266" y="16836"/>
                </a:lnTo>
                <a:lnTo>
                  <a:pt x="20470" y="16793"/>
                </a:lnTo>
                <a:lnTo>
                  <a:pt x="20662" y="16708"/>
                </a:lnTo>
                <a:lnTo>
                  <a:pt x="20854" y="16567"/>
                </a:lnTo>
                <a:lnTo>
                  <a:pt x="21035" y="16412"/>
                </a:lnTo>
                <a:lnTo>
                  <a:pt x="21182" y="16214"/>
                </a:lnTo>
                <a:lnTo>
                  <a:pt x="21340" y="16002"/>
                </a:lnTo>
                <a:lnTo>
                  <a:pt x="21441" y="15733"/>
                </a:lnTo>
                <a:lnTo>
                  <a:pt x="21532" y="15436"/>
                </a:lnTo>
                <a:lnTo>
                  <a:pt x="21600" y="15083"/>
                </a:lnTo>
                <a:lnTo>
                  <a:pt x="21600" y="14885"/>
                </a:lnTo>
                <a:lnTo>
                  <a:pt x="21600" y="14729"/>
                </a:lnTo>
                <a:lnTo>
                  <a:pt x="21600" y="14531"/>
                </a:lnTo>
                <a:lnTo>
                  <a:pt x="21577" y="14376"/>
                </a:lnTo>
                <a:lnTo>
                  <a:pt x="21532" y="14206"/>
                </a:lnTo>
                <a:lnTo>
                  <a:pt x="21487" y="14051"/>
                </a:lnTo>
                <a:lnTo>
                  <a:pt x="21419" y="13909"/>
                </a:lnTo>
                <a:lnTo>
                  <a:pt x="21351" y="13768"/>
                </a:lnTo>
                <a:lnTo>
                  <a:pt x="21204" y="13500"/>
                </a:lnTo>
                <a:lnTo>
                  <a:pt x="21035" y="13287"/>
                </a:lnTo>
                <a:lnTo>
                  <a:pt x="20809" y="13090"/>
                </a:lnTo>
                <a:lnTo>
                  <a:pt x="20594" y="12962"/>
                </a:lnTo>
                <a:lnTo>
                  <a:pt x="20357" y="12821"/>
                </a:lnTo>
                <a:lnTo>
                  <a:pt x="20120" y="12764"/>
                </a:lnTo>
                <a:lnTo>
                  <a:pt x="19882" y="12708"/>
                </a:lnTo>
                <a:lnTo>
                  <a:pt x="19645" y="12736"/>
                </a:lnTo>
                <a:lnTo>
                  <a:pt x="19430" y="12793"/>
                </a:lnTo>
                <a:lnTo>
                  <a:pt x="19227" y="12906"/>
                </a:lnTo>
                <a:lnTo>
                  <a:pt x="19148" y="12962"/>
                </a:lnTo>
                <a:lnTo>
                  <a:pt x="19058" y="13047"/>
                </a:lnTo>
                <a:lnTo>
                  <a:pt x="18990" y="13146"/>
                </a:lnTo>
                <a:lnTo>
                  <a:pt x="18911" y="13259"/>
                </a:lnTo>
                <a:lnTo>
                  <a:pt x="18775" y="13471"/>
                </a:lnTo>
                <a:lnTo>
                  <a:pt x="18628" y="13641"/>
                </a:lnTo>
                <a:lnTo>
                  <a:pt x="18470" y="13740"/>
                </a:lnTo>
                <a:lnTo>
                  <a:pt x="18301" y="13825"/>
                </a:lnTo>
                <a:lnTo>
                  <a:pt x="18143" y="13853"/>
                </a:lnTo>
                <a:lnTo>
                  <a:pt x="17973" y="13881"/>
                </a:lnTo>
                <a:lnTo>
                  <a:pt x="17804" y="13853"/>
                </a:lnTo>
                <a:lnTo>
                  <a:pt x="17646" y="13796"/>
                </a:lnTo>
                <a:lnTo>
                  <a:pt x="17499" y="13726"/>
                </a:lnTo>
                <a:lnTo>
                  <a:pt x="17341" y="13641"/>
                </a:lnTo>
                <a:lnTo>
                  <a:pt x="17216" y="13528"/>
                </a:lnTo>
                <a:lnTo>
                  <a:pt x="17103" y="13386"/>
                </a:lnTo>
                <a:lnTo>
                  <a:pt x="17024" y="13259"/>
                </a:lnTo>
                <a:lnTo>
                  <a:pt x="16934" y="13118"/>
                </a:lnTo>
                <a:lnTo>
                  <a:pt x="16889" y="12991"/>
                </a:lnTo>
                <a:lnTo>
                  <a:pt x="16889" y="12849"/>
                </a:lnTo>
                <a:lnTo>
                  <a:pt x="16889" y="12383"/>
                </a:lnTo>
                <a:lnTo>
                  <a:pt x="16889" y="11662"/>
                </a:lnTo>
                <a:lnTo>
                  <a:pt x="16889" y="10701"/>
                </a:lnTo>
                <a:lnTo>
                  <a:pt x="16889" y="9640"/>
                </a:lnTo>
                <a:lnTo>
                  <a:pt x="16889" y="8566"/>
                </a:lnTo>
                <a:lnTo>
                  <a:pt x="16889" y="7478"/>
                </a:lnTo>
                <a:lnTo>
                  <a:pt x="16889" y="6502"/>
                </a:lnTo>
                <a:lnTo>
                  <a:pt x="16889" y="5739"/>
                </a:lnTo>
                <a:lnTo>
                  <a:pt x="16674" y="5894"/>
                </a:lnTo>
                <a:lnTo>
                  <a:pt x="16414" y="6036"/>
                </a:lnTo>
                <a:lnTo>
                  <a:pt x="16154" y="6177"/>
                </a:lnTo>
                <a:lnTo>
                  <a:pt x="15849" y="6248"/>
                </a:lnTo>
                <a:lnTo>
                  <a:pt x="15544" y="6304"/>
                </a:lnTo>
                <a:lnTo>
                  <a:pt x="15217" y="6332"/>
                </a:lnTo>
                <a:lnTo>
                  <a:pt x="14866" y="6361"/>
                </a:lnTo>
                <a:lnTo>
                  <a:pt x="14550" y="6361"/>
                </a:lnTo>
                <a:lnTo>
                  <a:pt x="14200" y="6332"/>
                </a:lnTo>
                <a:lnTo>
                  <a:pt x="13850" y="6276"/>
                </a:lnTo>
                <a:lnTo>
                  <a:pt x="13522" y="6219"/>
                </a:lnTo>
                <a:lnTo>
                  <a:pt x="13206" y="6149"/>
                </a:lnTo>
                <a:lnTo>
                  <a:pt x="12901" y="6064"/>
                </a:lnTo>
                <a:lnTo>
                  <a:pt x="12618" y="5951"/>
                </a:lnTo>
                <a:lnTo>
                  <a:pt x="12358" y="5838"/>
                </a:lnTo>
                <a:lnTo>
                  <a:pt x="12121" y="5739"/>
                </a:lnTo>
                <a:lnTo>
                  <a:pt x="11941" y="5626"/>
                </a:lnTo>
                <a:lnTo>
                  <a:pt x="11794" y="5513"/>
                </a:lnTo>
                <a:lnTo>
                  <a:pt x="11658" y="5414"/>
                </a:lnTo>
                <a:lnTo>
                  <a:pt x="11556" y="5301"/>
                </a:lnTo>
                <a:lnTo>
                  <a:pt x="11466" y="5187"/>
                </a:lnTo>
                <a:lnTo>
                  <a:pt x="11398" y="5089"/>
                </a:lnTo>
                <a:lnTo>
                  <a:pt x="11376" y="4947"/>
                </a:lnTo>
                <a:lnTo>
                  <a:pt x="11353" y="4834"/>
                </a:lnTo>
                <a:lnTo>
                  <a:pt x="11353" y="4707"/>
                </a:lnTo>
                <a:lnTo>
                  <a:pt x="11376" y="4565"/>
                </a:lnTo>
                <a:lnTo>
                  <a:pt x="11443" y="4410"/>
                </a:lnTo>
                <a:lnTo>
                  <a:pt x="11511" y="4240"/>
                </a:lnTo>
                <a:lnTo>
                  <a:pt x="11703" y="3887"/>
                </a:lnTo>
                <a:lnTo>
                  <a:pt x="11986" y="3505"/>
                </a:lnTo>
                <a:lnTo>
                  <a:pt x="12144" y="3265"/>
                </a:lnTo>
                <a:lnTo>
                  <a:pt x="12246" y="3025"/>
                </a:lnTo>
                <a:lnTo>
                  <a:pt x="12336" y="2756"/>
                </a:lnTo>
                <a:lnTo>
                  <a:pt x="12404" y="2445"/>
                </a:lnTo>
                <a:lnTo>
                  <a:pt x="12438" y="2176"/>
                </a:lnTo>
                <a:lnTo>
                  <a:pt x="12438" y="1880"/>
                </a:lnTo>
                <a:lnTo>
                  <a:pt x="12404" y="1583"/>
                </a:lnTo>
                <a:lnTo>
                  <a:pt x="12336" y="1314"/>
                </a:lnTo>
                <a:lnTo>
                  <a:pt x="12246" y="1046"/>
                </a:lnTo>
                <a:lnTo>
                  <a:pt x="12099" y="791"/>
                </a:lnTo>
                <a:lnTo>
                  <a:pt x="12008" y="692"/>
                </a:lnTo>
                <a:lnTo>
                  <a:pt x="11918" y="579"/>
                </a:lnTo>
                <a:lnTo>
                  <a:pt x="11816" y="466"/>
                </a:lnTo>
                <a:lnTo>
                  <a:pt x="11703" y="381"/>
                </a:lnTo>
                <a:lnTo>
                  <a:pt x="11579" y="310"/>
                </a:lnTo>
                <a:lnTo>
                  <a:pt x="11443" y="226"/>
                </a:lnTo>
                <a:lnTo>
                  <a:pt x="11297" y="169"/>
                </a:lnTo>
                <a:lnTo>
                  <a:pt x="11138" y="113"/>
                </a:lnTo>
                <a:lnTo>
                  <a:pt x="10969" y="56"/>
                </a:lnTo>
                <a:lnTo>
                  <a:pt x="10800" y="28"/>
                </a:lnTo>
                <a:lnTo>
                  <a:pt x="10619" y="28"/>
                </a:lnTo>
                <a:lnTo>
                  <a:pt x="10404" y="28"/>
                </a:lnTo>
                <a:lnTo>
                  <a:pt x="10257" y="28"/>
                </a:lnTo>
                <a:lnTo>
                  <a:pt x="10076" y="56"/>
                </a:lnTo>
                <a:lnTo>
                  <a:pt x="9952" y="84"/>
                </a:lnTo>
                <a:lnTo>
                  <a:pt x="9794" y="141"/>
                </a:lnTo>
                <a:lnTo>
                  <a:pt x="9692" y="226"/>
                </a:lnTo>
                <a:lnTo>
                  <a:pt x="9557" y="282"/>
                </a:lnTo>
                <a:lnTo>
                  <a:pt x="9455" y="381"/>
                </a:lnTo>
                <a:lnTo>
                  <a:pt x="9365" y="466"/>
                </a:lnTo>
                <a:lnTo>
                  <a:pt x="9274" y="579"/>
                </a:lnTo>
                <a:lnTo>
                  <a:pt x="9184" y="692"/>
                </a:lnTo>
                <a:lnTo>
                  <a:pt x="9128" y="791"/>
                </a:lnTo>
                <a:lnTo>
                  <a:pt x="9060" y="932"/>
                </a:lnTo>
                <a:lnTo>
                  <a:pt x="8969" y="1201"/>
                </a:lnTo>
                <a:lnTo>
                  <a:pt x="8913" y="1498"/>
                </a:lnTo>
                <a:lnTo>
                  <a:pt x="8890" y="1795"/>
                </a:lnTo>
                <a:lnTo>
                  <a:pt x="8890" y="2120"/>
                </a:lnTo>
                <a:lnTo>
                  <a:pt x="8913" y="2445"/>
                </a:lnTo>
                <a:lnTo>
                  <a:pt x="8969" y="2756"/>
                </a:lnTo>
                <a:lnTo>
                  <a:pt x="9060" y="3081"/>
                </a:lnTo>
                <a:lnTo>
                  <a:pt x="9173" y="3378"/>
                </a:lnTo>
                <a:lnTo>
                  <a:pt x="9297" y="3647"/>
                </a:lnTo>
                <a:lnTo>
                  <a:pt x="9466" y="3887"/>
                </a:lnTo>
                <a:lnTo>
                  <a:pt x="9579" y="4085"/>
                </a:lnTo>
                <a:lnTo>
                  <a:pt x="9670" y="4269"/>
                </a:lnTo>
                <a:lnTo>
                  <a:pt x="9726" y="4467"/>
                </a:lnTo>
                <a:lnTo>
                  <a:pt x="9771" y="4650"/>
                </a:lnTo>
                <a:lnTo>
                  <a:pt x="9771" y="4834"/>
                </a:lnTo>
                <a:lnTo>
                  <a:pt x="9749" y="5032"/>
                </a:lnTo>
                <a:lnTo>
                  <a:pt x="9715" y="5216"/>
                </a:lnTo>
                <a:lnTo>
                  <a:pt x="9625" y="5385"/>
                </a:lnTo>
                <a:lnTo>
                  <a:pt x="9534" y="5513"/>
                </a:lnTo>
                <a:lnTo>
                  <a:pt x="9410" y="5626"/>
                </a:lnTo>
                <a:lnTo>
                  <a:pt x="9229" y="5710"/>
                </a:lnTo>
                <a:lnTo>
                  <a:pt x="9060" y="5767"/>
                </a:lnTo>
                <a:lnTo>
                  <a:pt x="8845" y="5767"/>
                </a:lnTo>
                <a:lnTo>
                  <a:pt x="8585" y="5739"/>
                </a:lnTo>
                <a:lnTo>
                  <a:pt x="8325" y="5654"/>
                </a:lnTo>
                <a:lnTo>
                  <a:pt x="8020" y="5513"/>
                </a:lnTo>
                <a:lnTo>
                  <a:pt x="7840" y="5442"/>
                </a:lnTo>
                <a:lnTo>
                  <a:pt x="7648" y="5385"/>
                </a:lnTo>
                <a:lnTo>
                  <a:pt x="7433" y="5329"/>
                </a:lnTo>
                <a:lnTo>
                  <a:pt x="7241" y="5301"/>
                </a:lnTo>
                <a:lnTo>
                  <a:pt x="6755" y="5301"/>
                </a:lnTo>
                <a:lnTo>
                  <a:pt x="6281" y="5329"/>
                </a:lnTo>
                <a:lnTo>
                  <a:pt x="5784" y="5385"/>
                </a:lnTo>
                <a:lnTo>
                  <a:pt x="5264" y="5498"/>
                </a:lnTo>
                <a:lnTo>
                  <a:pt x="4744" y="5597"/>
                </a:lnTo>
                <a:lnTo>
                  <a:pt x="4247" y="5739"/>
                </a:lnTo>
                <a:lnTo>
                  <a:pt x="4202" y="5894"/>
                </a:lnTo>
                <a:lnTo>
                  <a:pt x="4202" y="6191"/>
                </a:lnTo>
                <a:lnTo>
                  <a:pt x="4202" y="6545"/>
                </a:lnTo>
                <a:lnTo>
                  <a:pt x="4225" y="6954"/>
                </a:lnTo>
                <a:lnTo>
                  <a:pt x="4315" y="7930"/>
                </a:lnTo>
                <a:lnTo>
                  <a:pt x="4394" y="9018"/>
                </a:lnTo>
                <a:lnTo>
                  <a:pt x="4439" y="9570"/>
                </a:lnTo>
                <a:lnTo>
                  <a:pt x="4462" y="10107"/>
                </a:lnTo>
                <a:lnTo>
                  <a:pt x="4484" y="10630"/>
                </a:lnTo>
                <a:lnTo>
                  <a:pt x="4507" y="11082"/>
                </a:lnTo>
                <a:lnTo>
                  <a:pt x="4484" y="11520"/>
                </a:lnTo>
                <a:lnTo>
                  <a:pt x="4439" y="11874"/>
                </a:lnTo>
                <a:lnTo>
                  <a:pt x="4394" y="12029"/>
                </a:lnTo>
                <a:lnTo>
                  <a:pt x="4349" y="12171"/>
                </a:lnTo>
                <a:lnTo>
                  <a:pt x="4315" y="12284"/>
                </a:lnTo>
                <a:lnTo>
                  <a:pt x="4247" y="12354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>
        <p:nvSpPr>
          <p:cNvPr id="19" name="Puzzle4"/>
          <p:cNvSpPr>
            <a:spLocks noEditPoints="1" noChangeArrowheads="1"/>
          </p:cNvSpPr>
          <p:nvPr/>
        </p:nvSpPr>
        <p:spPr bwMode="auto">
          <a:xfrm>
            <a:off x="3718741" y="3055785"/>
            <a:ext cx="974150" cy="1422845"/>
          </a:xfrm>
          <a:custGeom>
            <a:avLst/>
            <a:gdLst>
              <a:gd name="T0" fmla="*/ 8307 w 21600"/>
              <a:gd name="T1" fmla="*/ 11593 h 21600"/>
              <a:gd name="T2" fmla="*/ 453 w 21600"/>
              <a:gd name="T3" fmla="*/ 16938 h 21600"/>
              <a:gd name="T4" fmla="*/ 11500 w 21600"/>
              <a:gd name="T5" fmla="*/ 21600 h 21600"/>
              <a:gd name="T6" fmla="*/ 20920 w 21600"/>
              <a:gd name="T7" fmla="*/ 16751 h 21600"/>
              <a:gd name="T8" fmla="*/ 13972 w 21600"/>
              <a:gd name="T9" fmla="*/ 10888 h 21600"/>
              <a:gd name="T10" fmla="*/ 21033 w 21600"/>
              <a:gd name="T11" fmla="*/ 4716 h 21600"/>
              <a:gd name="T12" fmla="*/ 11102 w 21600"/>
              <a:gd name="T13" fmla="*/ 11 h 21600"/>
              <a:gd name="T14" fmla="*/ 453 w 21600"/>
              <a:gd name="T15" fmla="*/ 4716 h 21600"/>
              <a:gd name="T16" fmla="*/ 2076 w 21600"/>
              <a:gd name="T17" fmla="*/ 5664 h 21600"/>
              <a:gd name="T18" fmla="*/ 20203 w 21600"/>
              <a:gd name="T19" fmla="*/ 1598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3813" y="10590"/>
                </a:moveTo>
                <a:lnTo>
                  <a:pt x="3927" y="10513"/>
                </a:lnTo>
                <a:lnTo>
                  <a:pt x="4078" y="10425"/>
                </a:lnTo>
                <a:lnTo>
                  <a:pt x="4210" y="10359"/>
                </a:lnTo>
                <a:lnTo>
                  <a:pt x="4361" y="10315"/>
                </a:lnTo>
                <a:lnTo>
                  <a:pt x="4682" y="10237"/>
                </a:lnTo>
                <a:lnTo>
                  <a:pt x="5041" y="10193"/>
                </a:lnTo>
                <a:lnTo>
                  <a:pt x="5456" y="10171"/>
                </a:lnTo>
                <a:lnTo>
                  <a:pt x="5853" y="10193"/>
                </a:lnTo>
                <a:lnTo>
                  <a:pt x="6249" y="10260"/>
                </a:lnTo>
                <a:lnTo>
                  <a:pt x="6646" y="10337"/>
                </a:lnTo>
                <a:lnTo>
                  <a:pt x="7004" y="10469"/>
                </a:lnTo>
                <a:lnTo>
                  <a:pt x="7363" y="10612"/>
                </a:lnTo>
                <a:lnTo>
                  <a:pt x="7665" y="10788"/>
                </a:lnTo>
                <a:lnTo>
                  <a:pt x="7911" y="10998"/>
                </a:lnTo>
                <a:lnTo>
                  <a:pt x="8024" y="11097"/>
                </a:lnTo>
                <a:lnTo>
                  <a:pt x="8137" y="11207"/>
                </a:lnTo>
                <a:lnTo>
                  <a:pt x="8194" y="11340"/>
                </a:lnTo>
                <a:lnTo>
                  <a:pt x="8269" y="11461"/>
                </a:lnTo>
                <a:lnTo>
                  <a:pt x="8307" y="11593"/>
                </a:lnTo>
                <a:lnTo>
                  <a:pt x="8307" y="11714"/>
                </a:lnTo>
                <a:lnTo>
                  <a:pt x="8307" y="11868"/>
                </a:lnTo>
                <a:lnTo>
                  <a:pt x="8307" y="12012"/>
                </a:lnTo>
                <a:lnTo>
                  <a:pt x="8194" y="12265"/>
                </a:lnTo>
                <a:lnTo>
                  <a:pt x="8062" y="12519"/>
                </a:lnTo>
                <a:lnTo>
                  <a:pt x="7873" y="12706"/>
                </a:lnTo>
                <a:lnTo>
                  <a:pt x="7627" y="12904"/>
                </a:lnTo>
                <a:lnTo>
                  <a:pt x="7363" y="13048"/>
                </a:lnTo>
                <a:lnTo>
                  <a:pt x="7080" y="13180"/>
                </a:lnTo>
                <a:lnTo>
                  <a:pt x="6759" y="13257"/>
                </a:lnTo>
                <a:lnTo>
                  <a:pt x="6419" y="13345"/>
                </a:lnTo>
                <a:lnTo>
                  <a:pt x="6098" y="13389"/>
                </a:lnTo>
                <a:lnTo>
                  <a:pt x="5739" y="13389"/>
                </a:lnTo>
                <a:lnTo>
                  <a:pt x="5418" y="13389"/>
                </a:lnTo>
                <a:lnTo>
                  <a:pt x="5079" y="13345"/>
                </a:lnTo>
                <a:lnTo>
                  <a:pt x="4758" y="13301"/>
                </a:lnTo>
                <a:lnTo>
                  <a:pt x="4474" y="13213"/>
                </a:lnTo>
                <a:lnTo>
                  <a:pt x="4172" y="13114"/>
                </a:lnTo>
                <a:lnTo>
                  <a:pt x="3965" y="12982"/>
                </a:lnTo>
                <a:lnTo>
                  <a:pt x="3738" y="12838"/>
                </a:lnTo>
                <a:lnTo>
                  <a:pt x="3493" y="12706"/>
                </a:lnTo>
                <a:lnTo>
                  <a:pt x="3228" y="12607"/>
                </a:lnTo>
                <a:lnTo>
                  <a:pt x="2945" y="12519"/>
                </a:lnTo>
                <a:lnTo>
                  <a:pt x="2700" y="12431"/>
                </a:lnTo>
                <a:lnTo>
                  <a:pt x="2397" y="12375"/>
                </a:lnTo>
                <a:lnTo>
                  <a:pt x="2152" y="12331"/>
                </a:lnTo>
                <a:lnTo>
                  <a:pt x="1888" y="12309"/>
                </a:lnTo>
                <a:lnTo>
                  <a:pt x="1642" y="12309"/>
                </a:lnTo>
                <a:lnTo>
                  <a:pt x="1397" y="12331"/>
                </a:lnTo>
                <a:lnTo>
                  <a:pt x="1170" y="12397"/>
                </a:lnTo>
                <a:lnTo>
                  <a:pt x="962" y="12453"/>
                </a:lnTo>
                <a:lnTo>
                  <a:pt x="774" y="12563"/>
                </a:lnTo>
                <a:lnTo>
                  <a:pt x="623" y="12684"/>
                </a:lnTo>
                <a:lnTo>
                  <a:pt x="528" y="12838"/>
                </a:lnTo>
                <a:lnTo>
                  <a:pt x="453" y="13026"/>
                </a:lnTo>
                <a:lnTo>
                  <a:pt x="339" y="13477"/>
                </a:lnTo>
                <a:lnTo>
                  <a:pt x="226" y="13984"/>
                </a:lnTo>
                <a:lnTo>
                  <a:pt x="151" y="14535"/>
                </a:lnTo>
                <a:lnTo>
                  <a:pt x="113" y="15075"/>
                </a:lnTo>
                <a:lnTo>
                  <a:pt x="113" y="15626"/>
                </a:lnTo>
                <a:lnTo>
                  <a:pt x="151" y="16133"/>
                </a:lnTo>
                <a:lnTo>
                  <a:pt x="188" y="16376"/>
                </a:lnTo>
                <a:lnTo>
                  <a:pt x="264" y="16585"/>
                </a:lnTo>
                <a:lnTo>
                  <a:pt x="339" y="16773"/>
                </a:lnTo>
                <a:lnTo>
                  <a:pt x="453" y="16938"/>
                </a:lnTo>
                <a:lnTo>
                  <a:pt x="1095" y="16883"/>
                </a:lnTo>
                <a:lnTo>
                  <a:pt x="1963" y="16795"/>
                </a:lnTo>
                <a:lnTo>
                  <a:pt x="2945" y="16751"/>
                </a:lnTo>
                <a:lnTo>
                  <a:pt x="3965" y="16706"/>
                </a:lnTo>
                <a:lnTo>
                  <a:pt x="5022" y="16684"/>
                </a:lnTo>
                <a:lnTo>
                  <a:pt x="5947" y="16684"/>
                </a:lnTo>
                <a:lnTo>
                  <a:pt x="6759" y="16706"/>
                </a:lnTo>
                <a:lnTo>
                  <a:pt x="7363" y="16751"/>
                </a:lnTo>
                <a:lnTo>
                  <a:pt x="7948" y="16839"/>
                </a:lnTo>
                <a:lnTo>
                  <a:pt x="8458" y="16916"/>
                </a:lnTo>
                <a:lnTo>
                  <a:pt x="8893" y="17026"/>
                </a:lnTo>
                <a:lnTo>
                  <a:pt x="9289" y="17158"/>
                </a:lnTo>
                <a:lnTo>
                  <a:pt x="9572" y="17280"/>
                </a:lnTo>
                <a:lnTo>
                  <a:pt x="9799" y="17412"/>
                </a:lnTo>
                <a:lnTo>
                  <a:pt x="9969" y="17555"/>
                </a:lnTo>
                <a:lnTo>
                  <a:pt x="10120" y="17687"/>
                </a:lnTo>
                <a:lnTo>
                  <a:pt x="10158" y="17831"/>
                </a:lnTo>
                <a:lnTo>
                  <a:pt x="10195" y="17974"/>
                </a:lnTo>
                <a:lnTo>
                  <a:pt x="10158" y="18128"/>
                </a:lnTo>
                <a:lnTo>
                  <a:pt x="10082" y="18271"/>
                </a:lnTo>
                <a:lnTo>
                  <a:pt x="9969" y="18426"/>
                </a:lnTo>
                <a:lnTo>
                  <a:pt x="9837" y="18569"/>
                </a:lnTo>
                <a:lnTo>
                  <a:pt x="9648" y="18701"/>
                </a:lnTo>
                <a:lnTo>
                  <a:pt x="9440" y="18822"/>
                </a:lnTo>
                <a:lnTo>
                  <a:pt x="9213" y="18999"/>
                </a:lnTo>
                <a:lnTo>
                  <a:pt x="9044" y="19186"/>
                </a:lnTo>
                <a:lnTo>
                  <a:pt x="8893" y="19395"/>
                </a:lnTo>
                <a:lnTo>
                  <a:pt x="8817" y="19627"/>
                </a:lnTo>
                <a:lnTo>
                  <a:pt x="8779" y="19858"/>
                </a:lnTo>
                <a:lnTo>
                  <a:pt x="8779" y="20112"/>
                </a:lnTo>
                <a:lnTo>
                  <a:pt x="8855" y="20354"/>
                </a:lnTo>
                <a:lnTo>
                  <a:pt x="8968" y="20586"/>
                </a:lnTo>
                <a:lnTo>
                  <a:pt x="9138" y="20817"/>
                </a:lnTo>
                <a:lnTo>
                  <a:pt x="9365" y="21026"/>
                </a:lnTo>
                <a:lnTo>
                  <a:pt x="9610" y="21192"/>
                </a:lnTo>
                <a:lnTo>
                  <a:pt x="9950" y="21368"/>
                </a:lnTo>
                <a:lnTo>
                  <a:pt x="10120" y="21445"/>
                </a:lnTo>
                <a:lnTo>
                  <a:pt x="10346" y="21511"/>
                </a:lnTo>
                <a:lnTo>
                  <a:pt x="10516" y="21555"/>
                </a:lnTo>
                <a:lnTo>
                  <a:pt x="10743" y="21600"/>
                </a:lnTo>
                <a:lnTo>
                  <a:pt x="10988" y="21644"/>
                </a:lnTo>
                <a:lnTo>
                  <a:pt x="11215" y="21666"/>
                </a:lnTo>
                <a:lnTo>
                  <a:pt x="11498" y="21666"/>
                </a:lnTo>
                <a:lnTo>
                  <a:pt x="11762" y="21666"/>
                </a:lnTo>
                <a:lnTo>
                  <a:pt x="12253" y="21644"/>
                </a:lnTo>
                <a:lnTo>
                  <a:pt x="12763" y="21577"/>
                </a:lnTo>
                <a:lnTo>
                  <a:pt x="13197" y="21467"/>
                </a:lnTo>
                <a:lnTo>
                  <a:pt x="13556" y="21346"/>
                </a:lnTo>
                <a:lnTo>
                  <a:pt x="13896" y="21192"/>
                </a:lnTo>
                <a:lnTo>
                  <a:pt x="14179" y="21026"/>
                </a:lnTo>
                <a:lnTo>
                  <a:pt x="14444" y="20839"/>
                </a:lnTo>
                <a:lnTo>
                  <a:pt x="14576" y="20641"/>
                </a:lnTo>
                <a:lnTo>
                  <a:pt x="14727" y="20431"/>
                </a:lnTo>
                <a:lnTo>
                  <a:pt x="14765" y="20200"/>
                </a:lnTo>
                <a:lnTo>
                  <a:pt x="14802" y="19991"/>
                </a:lnTo>
                <a:lnTo>
                  <a:pt x="14727" y="19759"/>
                </a:lnTo>
                <a:lnTo>
                  <a:pt x="14613" y="19550"/>
                </a:lnTo>
                <a:lnTo>
                  <a:pt x="14444" y="19307"/>
                </a:lnTo>
                <a:lnTo>
                  <a:pt x="14217" y="19098"/>
                </a:lnTo>
                <a:lnTo>
                  <a:pt x="13934" y="18911"/>
                </a:lnTo>
                <a:lnTo>
                  <a:pt x="13669" y="18745"/>
                </a:lnTo>
                <a:lnTo>
                  <a:pt x="13462" y="18547"/>
                </a:lnTo>
                <a:lnTo>
                  <a:pt x="13311" y="18337"/>
                </a:lnTo>
                <a:lnTo>
                  <a:pt x="13197" y="18150"/>
                </a:lnTo>
                <a:lnTo>
                  <a:pt x="13122" y="17941"/>
                </a:lnTo>
                <a:lnTo>
                  <a:pt x="13122" y="17720"/>
                </a:lnTo>
                <a:lnTo>
                  <a:pt x="13122" y="17533"/>
                </a:lnTo>
                <a:lnTo>
                  <a:pt x="13197" y="17346"/>
                </a:lnTo>
                <a:lnTo>
                  <a:pt x="13273" y="17158"/>
                </a:lnTo>
                <a:lnTo>
                  <a:pt x="13386" y="16982"/>
                </a:lnTo>
                <a:lnTo>
                  <a:pt x="13537" y="16839"/>
                </a:lnTo>
                <a:lnTo>
                  <a:pt x="13707" y="16706"/>
                </a:lnTo>
                <a:lnTo>
                  <a:pt x="13896" y="16607"/>
                </a:lnTo>
                <a:lnTo>
                  <a:pt x="14104" y="16519"/>
                </a:lnTo>
                <a:lnTo>
                  <a:pt x="14330" y="16453"/>
                </a:lnTo>
                <a:lnTo>
                  <a:pt x="14538" y="16431"/>
                </a:lnTo>
                <a:lnTo>
                  <a:pt x="14897" y="16453"/>
                </a:lnTo>
                <a:lnTo>
                  <a:pt x="15406" y="16497"/>
                </a:lnTo>
                <a:lnTo>
                  <a:pt x="16105" y="16541"/>
                </a:lnTo>
                <a:lnTo>
                  <a:pt x="16898" y="16607"/>
                </a:lnTo>
                <a:lnTo>
                  <a:pt x="17804" y="16651"/>
                </a:lnTo>
                <a:lnTo>
                  <a:pt x="18786" y="16684"/>
                </a:lnTo>
                <a:lnTo>
                  <a:pt x="19844" y="16728"/>
                </a:lnTo>
                <a:lnTo>
                  <a:pt x="20920" y="16751"/>
                </a:lnTo>
                <a:lnTo>
                  <a:pt x="21109" y="16497"/>
                </a:lnTo>
                <a:lnTo>
                  <a:pt x="21241" y="16222"/>
                </a:lnTo>
                <a:lnTo>
                  <a:pt x="21392" y="15946"/>
                </a:lnTo>
                <a:lnTo>
                  <a:pt x="21467" y="15648"/>
                </a:lnTo>
                <a:lnTo>
                  <a:pt x="21543" y="15351"/>
                </a:lnTo>
                <a:lnTo>
                  <a:pt x="21618" y="15042"/>
                </a:lnTo>
                <a:lnTo>
                  <a:pt x="21618" y="14745"/>
                </a:lnTo>
                <a:lnTo>
                  <a:pt x="21618" y="14447"/>
                </a:lnTo>
                <a:lnTo>
                  <a:pt x="21618" y="14150"/>
                </a:lnTo>
                <a:lnTo>
                  <a:pt x="21581" y="13852"/>
                </a:lnTo>
                <a:lnTo>
                  <a:pt x="21505" y="13577"/>
                </a:lnTo>
                <a:lnTo>
                  <a:pt x="21430" y="13301"/>
                </a:lnTo>
                <a:lnTo>
                  <a:pt x="21354" y="13048"/>
                </a:lnTo>
                <a:lnTo>
                  <a:pt x="21241" y="12816"/>
                </a:lnTo>
                <a:lnTo>
                  <a:pt x="21146" y="12607"/>
                </a:lnTo>
                <a:lnTo>
                  <a:pt x="21033" y="12431"/>
                </a:lnTo>
                <a:lnTo>
                  <a:pt x="20920" y="12265"/>
                </a:lnTo>
                <a:lnTo>
                  <a:pt x="20769" y="12144"/>
                </a:lnTo>
                <a:lnTo>
                  <a:pt x="20637" y="12034"/>
                </a:lnTo>
                <a:lnTo>
                  <a:pt x="20486" y="11946"/>
                </a:lnTo>
                <a:lnTo>
                  <a:pt x="20297" y="11891"/>
                </a:lnTo>
                <a:lnTo>
                  <a:pt x="20165" y="11846"/>
                </a:lnTo>
                <a:lnTo>
                  <a:pt x="19976" y="11824"/>
                </a:lnTo>
                <a:lnTo>
                  <a:pt x="19806" y="11802"/>
                </a:lnTo>
                <a:lnTo>
                  <a:pt x="19390" y="11824"/>
                </a:lnTo>
                <a:lnTo>
                  <a:pt x="18956" y="11891"/>
                </a:lnTo>
                <a:lnTo>
                  <a:pt x="18503" y="11968"/>
                </a:lnTo>
                <a:lnTo>
                  <a:pt x="17993" y="12078"/>
                </a:lnTo>
                <a:lnTo>
                  <a:pt x="17653" y="12144"/>
                </a:lnTo>
                <a:lnTo>
                  <a:pt x="17332" y="12199"/>
                </a:lnTo>
                <a:lnTo>
                  <a:pt x="17049" y="12221"/>
                </a:lnTo>
                <a:lnTo>
                  <a:pt x="16747" y="12243"/>
                </a:lnTo>
                <a:lnTo>
                  <a:pt x="16464" y="12243"/>
                </a:lnTo>
                <a:lnTo>
                  <a:pt x="16218" y="12243"/>
                </a:lnTo>
                <a:lnTo>
                  <a:pt x="15992" y="12221"/>
                </a:lnTo>
                <a:lnTo>
                  <a:pt x="15746" y="12199"/>
                </a:lnTo>
                <a:lnTo>
                  <a:pt x="15520" y="12155"/>
                </a:lnTo>
                <a:lnTo>
                  <a:pt x="15350" y="12122"/>
                </a:lnTo>
                <a:lnTo>
                  <a:pt x="15161" y="12056"/>
                </a:lnTo>
                <a:lnTo>
                  <a:pt x="14972" y="11990"/>
                </a:lnTo>
                <a:lnTo>
                  <a:pt x="14689" y="11846"/>
                </a:lnTo>
                <a:lnTo>
                  <a:pt x="14444" y="11670"/>
                </a:lnTo>
                <a:lnTo>
                  <a:pt x="14255" y="11483"/>
                </a:lnTo>
                <a:lnTo>
                  <a:pt x="14104" y="11295"/>
                </a:lnTo>
                <a:lnTo>
                  <a:pt x="14028" y="11086"/>
                </a:lnTo>
                <a:lnTo>
                  <a:pt x="13972" y="10888"/>
                </a:lnTo>
                <a:lnTo>
                  <a:pt x="13972" y="10700"/>
                </a:lnTo>
                <a:lnTo>
                  <a:pt x="14009" y="10513"/>
                </a:lnTo>
                <a:lnTo>
                  <a:pt x="14066" y="10359"/>
                </a:lnTo>
                <a:lnTo>
                  <a:pt x="14179" y="10215"/>
                </a:lnTo>
                <a:lnTo>
                  <a:pt x="14406" y="10006"/>
                </a:lnTo>
                <a:lnTo>
                  <a:pt x="14651" y="9830"/>
                </a:lnTo>
                <a:lnTo>
                  <a:pt x="14878" y="9686"/>
                </a:lnTo>
                <a:lnTo>
                  <a:pt x="15123" y="9554"/>
                </a:lnTo>
                <a:lnTo>
                  <a:pt x="15350" y="9477"/>
                </a:lnTo>
                <a:lnTo>
                  <a:pt x="15558" y="9411"/>
                </a:lnTo>
                <a:lnTo>
                  <a:pt x="15803" y="9345"/>
                </a:lnTo>
                <a:lnTo>
                  <a:pt x="16030" y="9323"/>
                </a:lnTo>
                <a:lnTo>
                  <a:pt x="16256" y="9301"/>
                </a:lnTo>
                <a:lnTo>
                  <a:pt x="16464" y="9323"/>
                </a:lnTo>
                <a:lnTo>
                  <a:pt x="16690" y="9345"/>
                </a:lnTo>
                <a:lnTo>
                  <a:pt x="16898" y="9367"/>
                </a:lnTo>
                <a:lnTo>
                  <a:pt x="17332" y="9477"/>
                </a:lnTo>
                <a:lnTo>
                  <a:pt x="17767" y="9598"/>
                </a:lnTo>
                <a:lnTo>
                  <a:pt x="18163" y="9731"/>
                </a:lnTo>
                <a:lnTo>
                  <a:pt x="18597" y="9874"/>
                </a:lnTo>
                <a:lnTo>
                  <a:pt x="18994" y="10006"/>
                </a:lnTo>
                <a:lnTo>
                  <a:pt x="19428" y="10083"/>
                </a:lnTo>
                <a:lnTo>
                  <a:pt x="19617" y="10127"/>
                </a:lnTo>
                <a:lnTo>
                  <a:pt x="19844" y="10149"/>
                </a:lnTo>
                <a:lnTo>
                  <a:pt x="20013" y="10149"/>
                </a:lnTo>
                <a:lnTo>
                  <a:pt x="20240" y="10127"/>
                </a:lnTo>
                <a:lnTo>
                  <a:pt x="20410" y="10105"/>
                </a:lnTo>
                <a:lnTo>
                  <a:pt x="20637" y="10061"/>
                </a:lnTo>
                <a:lnTo>
                  <a:pt x="20844" y="9984"/>
                </a:lnTo>
                <a:lnTo>
                  <a:pt x="21033" y="9896"/>
                </a:lnTo>
                <a:lnTo>
                  <a:pt x="21146" y="9830"/>
                </a:lnTo>
                <a:lnTo>
                  <a:pt x="21203" y="9753"/>
                </a:lnTo>
                <a:lnTo>
                  <a:pt x="21279" y="9642"/>
                </a:lnTo>
                <a:lnTo>
                  <a:pt x="21354" y="9521"/>
                </a:lnTo>
                <a:lnTo>
                  <a:pt x="21430" y="9246"/>
                </a:lnTo>
                <a:lnTo>
                  <a:pt x="21430" y="8904"/>
                </a:lnTo>
                <a:lnTo>
                  <a:pt x="21430" y="8540"/>
                </a:lnTo>
                <a:lnTo>
                  <a:pt x="21392" y="8144"/>
                </a:lnTo>
                <a:lnTo>
                  <a:pt x="21354" y="7714"/>
                </a:lnTo>
                <a:lnTo>
                  <a:pt x="21279" y="7295"/>
                </a:lnTo>
                <a:lnTo>
                  <a:pt x="21146" y="6446"/>
                </a:lnTo>
                <a:lnTo>
                  <a:pt x="20995" y="5686"/>
                </a:lnTo>
                <a:lnTo>
                  <a:pt x="20958" y="5366"/>
                </a:lnTo>
                <a:lnTo>
                  <a:pt x="20958" y="5091"/>
                </a:lnTo>
                <a:lnTo>
                  <a:pt x="20958" y="4860"/>
                </a:lnTo>
                <a:lnTo>
                  <a:pt x="21033" y="4716"/>
                </a:lnTo>
                <a:lnTo>
                  <a:pt x="20637" y="4860"/>
                </a:lnTo>
                <a:lnTo>
                  <a:pt x="20127" y="4992"/>
                </a:lnTo>
                <a:lnTo>
                  <a:pt x="19617" y="5069"/>
                </a:lnTo>
                <a:lnTo>
                  <a:pt x="19032" y="5157"/>
                </a:lnTo>
                <a:lnTo>
                  <a:pt x="18465" y="5201"/>
                </a:lnTo>
                <a:lnTo>
                  <a:pt x="17842" y="5245"/>
                </a:lnTo>
                <a:lnTo>
                  <a:pt x="17219" y="5267"/>
                </a:lnTo>
                <a:lnTo>
                  <a:pt x="16615" y="5267"/>
                </a:lnTo>
                <a:lnTo>
                  <a:pt x="15992" y="5245"/>
                </a:lnTo>
                <a:lnTo>
                  <a:pt x="15369" y="5201"/>
                </a:lnTo>
                <a:lnTo>
                  <a:pt x="14840" y="5157"/>
                </a:lnTo>
                <a:lnTo>
                  <a:pt x="14293" y="5091"/>
                </a:lnTo>
                <a:lnTo>
                  <a:pt x="13783" y="5014"/>
                </a:lnTo>
                <a:lnTo>
                  <a:pt x="13386" y="4926"/>
                </a:lnTo>
                <a:lnTo>
                  <a:pt x="13027" y="4815"/>
                </a:lnTo>
                <a:lnTo>
                  <a:pt x="12725" y="4716"/>
                </a:lnTo>
                <a:lnTo>
                  <a:pt x="12480" y="4606"/>
                </a:lnTo>
                <a:lnTo>
                  <a:pt x="12291" y="4496"/>
                </a:lnTo>
                <a:lnTo>
                  <a:pt x="12197" y="4397"/>
                </a:lnTo>
                <a:lnTo>
                  <a:pt x="12083" y="4286"/>
                </a:lnTo>
                <a:lnTo>
                  <a:pt x="12046" y="4187"/>
                </a:lnTo>
                <a:lnTo>
                  <a:pt x="12008" y="4077"/>
                </a:lnTo>
                <a:lnTo>
                  <a:pt x="12046" y="3967"/>
                </a:lnTo>
                <a:lnTo>
                  <a:pt x="12121" y="3868"/>
                </a:lnTo>
                <a:lnTo>
                  <a:pt x="12197" y="3735"/>
                </a:lnTo>
                <a:lnTo>
                  <a:pt x="12291" y="3614"/>
                </a:lnTo>
                <a:lnTo>
                  <a:pt x="12442" y="3482"/>
                </a:lnTo>
                <a:lnTo>
                  <a:pt x="12631" y="3361"/>
                </a:lnTo>
                <a:lnTo>
                  <a:pt x="13065" y="3085"/>
                </a:lnTo>
                <a:lnTo>
                  <a:pt x="13537" y="2766"/>
                </a:lnTo>
                <a:lnTo>
                  <a:pt x="13783" y="2578"/>
                </a:lnTo>
                <a:lnTo>
                  <a:pt x="13934" y="2380"/>
                </a:lnTo>
                <a:lnTo>
                  <a:pt x="14028" y="2171"/>
                </a:lnTo>
                <a:lnTo>
                  <a:pt x="14104" y="1961"/>
                </a:lnTo>
                <a:lnTo>
                  <a:pt x="14104" y="1730"/>
                </a:lnTo>
                <a:lnTo>
                  <a:pt x="14066" y="1498"/>
                </a:lnTo>
                <a:lnTo>
                  <a:pt x="13972" y="1267"/>
                </a:lnTo>
                <a:lnTo>
                  <a:pt x="13820" y="1057"/>
                </a:lnTo>
                <a:lnTo>
                  <a:pt x="13594" y="837"/>
                </a:lnTo>
                <a:lnTo>
                  <a:pt x="13386" y="628"/>
                </a:lnTo>
                <a:lnTo>
                  <a:pt x="13103" y="462"/>
                </a:lnTo>
                <a:lnTo>
                  <a:pt x="12763" y="308"/>
                </a:lnTo>
                <a:lnTo>
                  <a:pt x="12404" y="187"/>
                </a:lnTo>
                <a:lnTo>
                  <a:pt x="12008" y="77"/>
                </a:lnTo>
                <a:lnTo>
                  <a:pt x="11574" y="33"/>
                </a:lnTo>
                <a:lnTo>
                  <a:pt x="11102" y="11"/>
                </a:lnTo>
                <a:lnTo>
                  <a:pt x="10667" y="11"/>
                </a:lnTo>
                <a:lnTo>
                  <a:pt x="10233" y="77"/>
                </a:lnTo>
                <a:lnTo>
                  <a:pt x="9837" y="187"/>
                </a:lnTo>
                <a:lnTo>
                  <a:pt x="9440" y="286"/>
                </a:lnTo>
                <a:lnTo>
                  <a:pt x="9062" y="462"/>
                </a:lnTo>
                <a:lnTo>
                  <a:pt x="8741" y="628"/>
                </a:lnTo>
                <a:lnTo>
                  <a:pt x="8458" y="815"/>
                </a:lnTo>
                <a:lnTo>
                  <a:pt x="8232" y="1035"/>
                </a:lnTo>
                <a:lnTo>
                  <a:pt x="8062" y="1245"/>
                </a:lnTo>
                <a:lnTo>
                  <a:pt x="7911" y="1476"/>
                </a:lnTo>
                <a:lnTo>
                  <a:pt x="7835" y="1708"/>
                </a:lnTo>
                <a:lnTo>
                  <a:pt x="7797" y="1961"/>
                </a:lnTo>
                <a:lnTo>
                  <a:pt x="7835" y="2193"/>
                </a:lnTo>
                <a:lnTo>
                  <a:pt x="7948" y="2402"/>
                </a:lnTo>
                <a:lnTo>
                  <a:pt x="8062" y="2534"/>
                </a:lnTo>
                <a:lnTo>
                  <a:pt x="8175" y="2644"/>
                </a:lnTo>
                <a:lnTo>
                  <a:pt x="8269" y="2744"/>
                </a:lnTo>
                <a:lnTo>
                  <a:pt x="8420" y="2832"/>
                </a:lnTo>
                <a:lnTo>
                  <a:pt x="8704" y="3019"/>
                </a:lnTo>
                <a:lnTo>
                  <a:pt x="8968" y="3206"/>
                </a:lnTo>
                <a:lnTo>
                  <a:pt x="9138" y="3405"/>
                </a:lnTo>
                <a:lnTo>
                  <a:pt x="9327" y="3570"/>
                </a:lnTo>
                <a:lnTo>
                  <a:pt x="9440" y="3735"/>
                </a:lnTo>
                <a:lnTo>
                  <a:pt x="9516" y="3890"/>
                </a:lnTo>
                <a:lnTo>
                  <a:pt x="9534" y="4033"/>
                </a:lnTo>
                <a:lnTo>
                  <a:pt x="9534" y="4165"/>
                </a:lnTo>
                <a:lnTo>
                  <a:pt x="9516" y="4286"/>
                </a:lnTo>
                <a:lnTo>
                  <a:pt x="9440" y="4397"/>
                </a:lnTo>
                <a:lnTo>
                  <a:pt x="9327" y="4496"/>
                </a:lnTo>
                <a:lnTo>
                  <a:pt x="9176" y="4562"/>
                </a:lnTo>
                <a:lnTo>
                  <a:pt x="9006" y="4628"/>
                </a:lnTo>
                <a:lnTo>
                  <a:pt x="8779" y="4694"/>
                </a:lnTo>
                <a:lnTo>
                  <a:pt x="8534" y="4716"/>
                </a:lnTo>
                <a:lnTo>
                  <a:pt x="8232" y="4716"/>
                </a:lnTo>
                <a:lnTo>
                  <a:pt x="7118" y="4738"/>
                </a:lnTo>
                <a:lnTo>
                  <a:pt x="5947" y="4771"/>
                </a:lnTo>
                <a:lnTo>
                  <a:pt x="4795" y="4815"/>
                </a:lnTo>
                <a:lnTo>
                  <a:pt x="3681" y="4860"/>
                </a:lnTo>
                <a:lnTo>
                  <a:pt x="2662" y="4882"/>
                </a:lnTo>
                <a:lnTo>
                  <a:pt x="1755" y="4882"/>
                </a:lnTo>
                <a:lnTo>
                  <a:pt x="1359" y="4860"/>
                </a:lnTo>
                <a:lnTo>
                  <a:pt x="981" y="4837"/>
                </a:lnTo>
                <a:lnTo>
                  <a:pt x="698" y="4771"/>
                </a:lnTo>
                <a:lnTo>
                  <a:pt x="453" y="4716"/>
                </a:lnTo>
                <a:lnTo>
                  <a:pt x="453" y="5322"/>
                </a:lnTo>
                <a:lnTo>
                  <a:pt x="453" y="6083"/>
                </a:lnTo>
                <a:lnTo>
                  <a:pt x="453" y="6909"/>
                </a:lnTo>
                <a:lnTo>
                  <a:pt x="453" y="7780"/>
                </a:lnTo>
                <a:lnTo>
                  <a:pt x="453" y="8606"/>
                </a:lnTo>
                <a:lnTo>
                  <a:pt x="453" y="9345"/>
                </a:lnTo>
                <a:lnTo>
                  <a:pt x="453" y="9918"/>
                </a:lnTo>
                <a:lnTo>
                  <a:pt x="453" y="10282"/>
                </a:lnTo>
                <a:lnTo>
                  <a:pt x="490" y="10381"/>
                </a:lnTo>
                <a:lnTo>
                  <a:pt x="547" y="10491"/>
                </a:lnTo>
                <a:lnTo>
                  <a:pt x="660" y="10590"/>
                </a:lnTo>
                <a:lnTo>
                  <a:pt x="811" y="10700"/>
                </a:lnTo>
                <a:lnTo>
                  <a:pt x="981" y="10811"/>
                </a:lnTo>
                <a:lnTo>
                  <a:pt x="1208" y="10888"/>
                </a:lnTo>
                <a:lnTo>
                  <a:pt x="1453" y="10954"/>
                </a:lnTo>
                <a:lnTo>
                  <a:pt x="1718" y="11020"/>
                </a:lnTo>
                <a:lnTo>
                  <a:pt x="1963" y="11064"/>
                </a:lnTo>
                <a:lnTo>
                  <a:pt x="2265" y="11086"/>
                </a:lnTo>
                <a:lnTo>
                  <a:pt x="2548" y="11064"/>
                </a:lnTo>
                <a:lnTo>
                  <a:pt x="2794" y="11042"/>
                </a:lnTo>
                <a:lnTo>
                  <a:pt x="3096" y="10976"/>
                </a:lnTo>
                <a:lnTo>
                  <a:pt x="3341" y="10888"/>
                </a:lnTo>
                <a:lnTo>
                  <a:pt x="3606" y="10766"/>
                </a:lnTo>
                <a:lnTo>
                  <a:pt x="3813" y="10590"/>
                </a:lnTo>
                <a:close/>
              </a:path>
            </a:pathLst>
          </a:custGeom>
          <a:solidFill>
            <a:srgbClr val="FFCC99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20" name="Puzzle1"/>
          <p:cNvSpPr>
            <a:spLocks noEditPoints="1" noChangeArrowheads="1"/>
          </p:cNvSpPr>
          <p:nvPr/>
        </p:nvSpPr>
        <p:spPr bwMode="auto">
          <a:xfrm>
            <a:off x="3384331" y="2548951"/>
            <a:ext cx="1635699" cy="848218"/>
          </a:xfrm>
          <a:custGeom>
            <a:avLst/>
            <a:gdLst>
              <a:gd name="T0" fmla="*/ 16740 w 21600"/>
              <a:gd name="T1" fmla="*/ 21078 h 21600"/>
              <a:gd name="T2" fmla="*/ 16976 w 21600"/>
              <a:gd name="T3" fmla="*/ 521 h 21600"/>
              <a:gd name="T4" fmla="*/ 4725 w 21600"/>
              <a:gd name="T5" fmla="*/ 856 h 21600"/>
              <a:gd name="T6" fmla="*/ 5040 w 21600"/>
              <a:gd name="T7" fmla="*/ 21004 h 21600"/>
              <a:gd name="T8" fmla="*/ 10811 w 21600"/>
              <a:gd name="T9" fmla="*/ 12885 h 21600"/>
              <a:gd name="T10" fmla="*/ 10845 w 21600"/>
              <a:gd name="T11" fmla="*/ 8714 h 21600"/>
              <a:gd name="T12" fmla="*/ 21600 w 21600"/>
              <a:gd name="T13" fmla="*/ 10000 h 21600"/>
              <a:gd name="T14" fmla="*/ 56 w 21600"/>
              <a:gd name="T15" fmla="*/ 10000 h 21600"/>
              <a:gd name="T16" fmla="*/ 6086 w 21600"/>
              <a:gd name="T17" fmla="*/ 2569 h 21600"/>
              <a:gd name="T18" fmla="*/ 16132 w 21600"/>
              <a:gd name="T19" fmla="*/ 19552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9360" y="20836"/>
                </a:moveTo>
                <a:lnTo>
                  <a:pt x="9528" y="20836"/>
                </a:lnTo>
                <a:lnTo>
                  <a:pt x="9686" y="20762"/>
                </a:lnTo>
                <a:lnTo>
                  <a:pt x="9810" y="20687"/>
                </a:lnTo>
                <a:lnTo>
                  <a:pt x="9922" y="20575"/>
                </a:lnTo>
                <a:lnTo>
                  <a:pt x="10012" y="20426"/>
                </a:lnTo>
                <a:lnTo>
                  <a:pt x="10068" y="20296"/>
                </a:lnTo>
                <a:lnTo>
                  <a:pt x="10113" y="20110"/>
                </a:lnTo>
                <a:lnTo>
                  <a:pt x="10136" y="19905"/>
                </a:lnTo>
                <a:lnTo>
                  <a:pt x="10136" y="19682"/>
                </a:lnTo>
                <a:lnTo>
                  <a:pt x="10113" y="19440"/>
                </a:lnTo>
                <a:lnTo>
                  <a:pt x="10068" y="19142"/>
                </a:lnTo>
                <a:lnTo>
                  <a:pt x="10012" y="18900"/>
                </a:lnTo>
                <a:lnTo>
                  <a:pt x="9900" y="18620"/>
                </a:lnTo>
                <a:lnTo>
                  <a:pt x="9787" y="18285"/>
                </a:lnTo>
                <a:lnTo>
                  <a:pt x="9641" y="17968"/>
                </a:lnTo>
                <a:lnTo>
                  <a:pt x="9472" y="17652"/>
                </a:lnTo>
                <a:lnTo>
                  <a:pt x="9382" y="17466"/>
                </a:lnTo>
                <a:lnTo>
                  <a:pt x="9315" y="17298"/>
                </a:lnTo>
                <a:lnTo>
                  <a:pt x="9258" y="17112"/>
                </a:lnTo>
                <a:lnTo>
                  <a:pt x="9191" y="16926"/>
                </a:lnTo>
                <a:lnTo>
                  <a:pt x="9123" y="16535"/>
                </a:lnTo>
                <a:lnTo>
                  <a:pt x="9101" y="16144"/>
                </a:lnTo>
                <a:lnTo>
                  <a:pt x="9101" y="15753"/>
                </a:lnTo>
                <a:lnTo>
                  <a:pt x="9168" y="15362"/>
                </a:lnTo>
                <a:lnTo>
                  <a:pt x="9236" y="14971"/>
                </a:lnTo>
                <a:lnTo>
                  <a:pt x="9360" y="14580"/>
                </a:lnTo>
                <a:lnTo>
                  <a:pt x="9495" y="14244"/>
                </a:lnTo>
                <a:lnTo>
                  <a:pt x="9663" y="13891"/>
                </a:lnTo>
                <a:lnTo>
                  <a:pt x="9855" y="13611"/>
                </a:lnTo>
                <a:lnTo>
                  <a:pt x="10068" y="13351"/>
                </a:lnTo>
                <a:lnTo>
                  <a:pt x="10293" y="13146"/>
                </a:lnTo>
                <a:lnTo>
                  <a:pt x="10552" y="12997"/>
                </a:lnTo>
                <a:lnTo>
                  <a:pt x="10811" y="12885"/>
                </a:lnTo>
                <a:lnTo>
                  <a:pt x="11069" y="12866"/>
                </a:lnTo>
                <a:lnTo>
                  <a:pt x="11351" y="12885"/>
                </a:lnTo>
                <a:lnTo>
                  <a:pt x="11610" y="12997"/>
                </a:lnTo>
                <a:lnTo>
                  <a:pt x="11846" y="13183"/>
                </a:lnTo>
                <a:lnTo>
                  <a:pt x="12060" y="13388"/>
                </a:lnTo>
                <a:lnTo>
                  <a:pt x="12251" y="13648"/>
                </a:lnTo>
                <a:lnTo>
                  <a:pt x="12419" y="13928"/>
                </a:lnTo>
                <a:lnTo>
                  <a:pt x="12555" y="14244"/>
                </a:lnTo>
                <a:lnTo>
                  <a:pt x="12690" y="14617"/>
                </a:lnTo>
                <a:lnTo>
                  <a:pt x="12768" y="15008"/>
                </a:lnTo>
                <a:lnTo>
                  <a:pt x="12836" y="15399"/>
                </a:lnTo>
                <a:lnTo>
                  <a:pt x="12858" y="15753"/>
                </a:lnTo>
                <a:lnTo>
                  <a:pt x="12858" y="16144"/>
                </a:lnTo>
                <a:lnTo>
                  <a:pt x="12813" y="16535"/>
                </a:lnTo>
                <a:lnTo>
                  <a:pt x="12746" y="16888"/>
                </a:lnTo>
                <a:lnTo>
                  <a:pt x="12667" y="17224"/>
                </a:lnTo>
                <a:lnTo>
                  <a:pt x="12510" y="17503"/>
                </a:lnTo>
                <a:lnTo>
                  <a:pt x="12228" y="18043"/>
                </a:lnTo>
                <a:lnTo>
                  <a:pt x="11970" y="18546"/>
                </a:lnTo>
                <a:lnTo>
                  <a:pt x="11868" y="18751"/>
                </a:lnTo>
                <a:lnTo>
                  <a:pt x="11778" y="18974"/>
                </a:lnTo>
                <a:lnTo>
                  <a:pt x="11711" y="19179"/>
                </a:lnTo>
                <a:lnTo>
                  <a:pt x="11666" y="19365"/>
                </a:lnTo>
                <a:lnTo>
                  <a:pt x="11632" y="19570"/>
                </a:lnTo>
                <a:lnTo>
                  <a:pt x="11632" y="19756"/>
                </a:lnTo>
                <a:lnTo>
                  <a:pt x="11632" y="19942"/>
                </a:lnTo>
                <a:lnTo>
                  <a:pt x="11643" y="20110"/>
                </a:lnTo>
                <a:lnTo>
                  <a:pt x="11711" y="20296"/>
                </a:lnTo>
                <a:lnTo>
                  <a:pt x="11801" y="20464"/>
                </a:lnTo>
                <a:lnTo>
                  <a:pt x="11891" y="20650"/>
                </a:lnTo>
                <a:lnTo>
                  <a:pt x="12037" y="20836"/>
                </a:lnTo>
                <a:lnTo>
                  <a:pt x="12206" y="21004"/>
                </a:lnTo>
                <a:lnTo>
                  <a:pt x="12419" y="21190"/>
                </a:lnTo>
                <a:lnTo>
                  <a:pt x="12667" y="21320"/>
                </a:lnTo>
                <a:lnTo>
                  <a:pt x="12960" y="21432"/>
                </a:lnTo>
                <a:lnTo>
                  <a:pt x="13286" y="21544"/>
                </a:lnTo>
                <a:lnTo>
                  <a:pt x="13612" y="21655"/>
                </a:lnTo>
                <a:lnTo>
                  <a:pt x="13983" y="21693"/>
                </a:lnTo>
                <a:lnTo>
                  <a:pt x="14343" y="21730"/>
                </a:lnTo>
                <a:lnTo>
                  <a:pt x="14715" y="21730"/>
                </a:lnTo>
                <a:lnTo>
                  <a:pt x="15075" y="21730"/>
                </a:lnTo>
                <a:lnTo>
                  <a:pt x="15446" y="21655"/>
                </a:lnTo>
                <a:lnTo>
                  <a:pt x="15794" y="21581"/>
                </a:lnTo>
                <a:lnTo>
                  <a:pt x="16132" y="21432"/>
                </a:lnTo>
                <a:lnTo>
                  <a:pt x="16458" y="21302"/>
                </a:lnTo>
                <a:lnTo>
                  <a:pt x="16740" y="21078"/>
                </a:lnTo>
                <a:lnTo>
                  <a:pt x="16976" y="20836"/>
                </a:lnTo>
                <a:lnTo>
                  <a:pt x="17043" y="20650"/>
                </a:lnTo>
                <a:lnTo>
                  <a:pt x="17088" y="20426"/>
                </a:lnTo>
                <a:lnTo>
                  <a:pt x="17133" y="20222"/>
                </a:lnTo>
                <a:lnTo>
                  <a:pt x="17156" y="19980"/>
                </a:lnTo>
                <a:lnTo>
                  <a:pt x="17167" y="19477"/>
                </a:lnTo>
                <a:lnTo>
                  <a:pt x="17167" y="18974"/>
                </a:lnTo>
                <a:lnTo>
                  <a:pt x="17156" y="18397"/>
                </a:lnTo>
                <a:lnTo>
                  <a:pt x="17111" y="17820"/>
                </a:lnTo>
                <a:lnTo>
                  <a:pt x="17066" y="17261"/>
                </a:lnTo>
                <a:lnTo>
                  <a:pt x="16998" y="16646"/>
                </a:lnTo>
                <a:lnTo>
                  <a:pt x="16852" y="15511"/>
                </a:lnTo>
                <a:lnTo>
                  <a:pt x="16740" y="14393"/>
                </a:lnTo>
                <a:lnTo>
                  <a:pt x="16717" y="13928"/>
                </a:lnTo>
                <a:lnTo>
                  <a:pt x="16695" y="13462"/>
                </a:lnTo>
                <a:lnTo>
                  <a:pt x="16717" y="13071"/>
                </a:lnTo>
                <a:lnTo>
                  <a:pt x="16785" y="12755"/>
                </a:lnTo>
                <a:lnTo>
                  <a:pt x="16852" y="12419"/>
                </a:lnTo>
                <a:lnTo>
                  <a:pt x="16953" y="12140"/>
                </a:lnTo>
                <a:lnTo>
                  <a:pt x="17088" y="11898"/>
                </a:lnTo>
                <a:lnTo>
                  <a:pt x="17212" y="11675"/>
                </a:lnTo>
                <a:lnTo>
                  <a:pt x="17370" y="11470"/>
                </a:lnTo>
                <a:lnTo>
                  <a:pt x="17516" y="11284"/>
                </a:lnTo>
                <a:lnTo>
                  <a:pt x="17696" y="11135"/>
                </a:lnTo>
                <a:lnTo>
                  <a:pt x="17865" y="11042"/>
                </a:lnTo>
                <a:lnTo>
                  <a:pt x="18033" y="10930"/>
                </a:lnTo>
                <a:lnTo>
                  <a:pt x="18213" y="10893"/>
                </a:lnTo>
                <a:lnTo>
                  <a:pt x="18382" y="10893"/>
                </a:lnTo>
                <a:lnTo>
                  <a:pt x="18551" y="10967"/>
                </a:lnTo>
                <a:lnTo>
                  <a:pt x="18708" y="11042"/>
                </a:lnTo>
                <a:lnTo>
                  <a:pt x="18855" y="11172"/>
                </a:lnTo>
                <a:lnTo>
                  <a:pt x="19012" y="11358"/>
                </a:lnTo>
                <a:lnTo>
                  <a:pt x="19136" y="11600"/>
                </a:lnTo>
                <a:lnTo>
                  <a:pt x="19271" y="11861"/>
                </a:lnTo>
                <a:lnTo>
                  <a:pt x="19440" y="12028"/>
                </a:lnTo>
                <a:lnTo>
                  <a:pt x="19608" y="12177"/>
                </a:lnTo>
                <a:lnTo>
                  <a:pt x="19822" y="12289"/>
                </a:lnTo>
                <a:lnTo>
                  <a:pt x="20025" y="12289"/>
                </a:lnTo>
                <a:lnTo>
                  <a:pt x="20238" y="12289"/>
                </a:lnTo>
                <a:lnTo>
                  <a:pt x="20452" y="12215"/>
                </a:lnTo>
                <a:lnTo>
                  <a:pt x="20643" y="12103"/>
                </a:lnTo>
                <a:lnTo>
                  <a:pt x="20846" y="11973"/>
                </a:lnTo>
                <a:lnTo>
                  <a:pt x="21037" y="11786"/>
                </a:lnTo>
                <a:lnTo>
                  <a:pt x="21206" y="11563"/>
                </a:lnTo>
                <a:lnTo>
                  <a:pt x="21363" y="11321"/>
                </a:lnTo>
                <a:lnTo>
                  <a:pt x="21465" y="11079"/>
                </a:lnTo>
                <a:lnTo>
                  <a:pt x="21577" y="10744"/>
                </a:lnTo>
                <a:lnTo>
                  <a:pt x="21622" y="10427"/>
                </a:lnTo>
                <a:lnTo>
                  <a:pt x="21645" y="10111"/>
                </a:lnTo>
                <a:lnTo>
                  <a:pt x="21622" y="9608"/>
                </a:lnTo>
                <a:lnTo>
                  <a:pt x="21577" y="9142"/>
                </a:lnTo>
                <a:lnTo>
                  <a:pt x="21465" y="8751"/>
                </a:lnTo>
                <a:lnTo>
                  <a:pt x="21363" y="8397"/>
                </a:lnTo>
                <a:lnTo>
                  <a:pt x="21206" y="8062"/>
                </a:lnTo>
                <a:lnTo>
                  <a:pt x="21037" y="7820"/>
                </a:lnTo>
                <a:lnTo>
                  <a:pt x="20846" y="7597"/>
                </a:lnTo>
                <a:lnTo>
                  <a:pt x="20643" y="7429"/>
                </a:lnTo>
                <a:lnTo>
                  <a:pt x="20452" y="7317"/>
                </a:lnTo>
                <a:lnTo>
                  <a:pt x="20238" y="7206"/>
                </a:lnTo>
                <a:lnTo>
                  <a:pt x="20025" y="7168"/>
                </a:lnTo>
                <a:lnTo>
                  <a:pt x="19822" y="7206"/>
                </a:lnTo>
                <a:lnTo>
                  <a:pt x="19608" y="7243"/>
                </a:lnTo>
                <a:lnTo>
                  <a:pt x="19440" y="7355"/>
                </a:lnTo>
                <a:lnTo>
                  <a:pt x="19271" y="7504"/>
                </a:lnTo>
                <a:lnTo>
                  <a:pt x="19136" y="7708"/>
                </a:lnTo>
                <a:lnTo>
                  <a:pt x="19012" y="7895"/>
                </a:lnTo>
                <a:lnTo>
                  <a:pt x="18832" y="8025"/>
                </a:lnTo>
                <a:lnTo>
                  <a:pt x="18663" y="8174"/>
                </a:lnTo>
                <a:lnTo>
                  <a:pt x="18472" y="8248"/>
                </a:lnTo>
                <a:lnTo>
                  <a:pt x="18270" y="8286"/>
                </a:lnTo>
                <a:lnTo>
                  <a:pt x="18078" y="8323"/>
                </a:lnTo>
                <a:lnTo>
                  <a:pt x="17887" y="8323"/>
                </a:lnTo>
                <a:lnTo>
                  <a:pt x="17696" y="8248"/>
                </a:lnTo>
                <a:lnTo>
                  <a:pt x="17493" y="8174"/>
                </a:lnTo>
                <a:lnTo>
                  <a:pt x="17302" y="8062"/>
                </a:lnTo>
                <a:lnTo>
                  <a:pt x="17133" y="7969"/>
                </a:lnTo>
                <a:lnTo>
                  <a:pt x="16976" y="7783"/>
                </a:lnTo>
                <a:lnTo>
                  <a:pt x="16852" y="7597"/>
                </a:lnTo>
                <a:lnTo>
                  <a:pt x="16740" y="7429"/>
                </a:lnTo>
                <a:lnTo>
                  <a:pt x="16672" y="7168"/>
                </a:lnTo>
                <a:lnTo>
                  <a:pt x="16638" y="6926"/>
                </a:lnTo>
                <a:lnTo>
                  <a:pt x="16616" y="6498"/>
                </a:lnTo>
                <a:lnTo>
                  <a:pt x="16616" y="5772"/>
                </a:lnTo>
                <a:lnTo>
                  <a:pt x="16650" y="4915"/>
                </a:lnTo>
                <a:lnTo>
                  <a:pt x="16695" y="3928"/>
                </a:lnTo>
                <a:lnTo>
                  <a:pt x="16762" y="2960"/>
                </a:lnTo>
                <a:lnTo>
                  <a:pt x="16830" y="1992"/>
                </a:lnTo>
                <a:lnTo>
                  <a:pt x="16908" y="1173"/>
                </a:lnTo>
                <a:lnTo>
                  <a:pt x="16976" y="521"/>
                </a:lnTo>
                <a:lnTo>
                  <a:pt x="16953" y="521"/>
                </a:lnTo>
                <a:lnTo>
                  <a:pt x="16931" y="521"/>
                </a:lnTo>
                <a:lnTo>
                  <a:pt x="16267" y="484"/>
                </a:lnTo>
                <a:lnTo>
                  <a:pt x="15637" y="428"/>
                </a:lnTo>
                <a:lnTo>
                  <a:pt x="15063" y="353"/>
                </a:lnTo>
                <a:lnTo>
                  <a:pt x="14523" y="279"/>
                </a:lnTo>
                <a:lnTo>
                  <a:pt x="14040" y="167"/>
                </a:lnTo>
                <a:lnTo>
                  <a:pt x="13635" y="93"/>
                </a:lnTo>
                <a:lnTo>
                  <a:pt x="13331" y="18"/>
                </a:lnTo>
                <a:lnTo>
                  <a:pt x="13117" y="18"/>
                </a:lnTo>
                <a:lnTo>
                  <a:pt x="12982" y="18"/>
                </a:lnTo>
                <a:lnTo>
                  <a:pt x="12858" y="130"/>
                </a:lnTo>
                <a:lnTo>
                  <a:pt x="12723" y="279"/>
                </a:lnTo>
                <a:lnTo>
                  <a:pt x="12622" y="446"/>
                </a:lnTo>
                <a:lnTo>
                  <a:pt x="12510" y="670"/>
                </a:lnTo>
                <a:lnTo>
                  <a:pt x="12419" y="912"/>
                </a:lnTo>
                <a:lnTo>
                  <a:pt x="12363" y="1210"/>
                </a:lnTo>
                <a:lnTo>
                  <a:pt x="12318" y="1526"/>
                </a:lnTo>
                <a:lnTo>
                  <a:pt x="12273" y="1843"/>
                </a:lnTo>
                <a:lnTo>
                  <a:pt x="12251" y="2215"/>
                </a:lnTo>
                <a:lnTo>
                  <a:pt x="12273" y="2532"/>
                </a:lnTo>
                <a:lnTo>
                  <a:pt x="12318" y="2886"/>
                </a:lnTo>
                <a:lnTo>
                  <a:pt x="12386" y="3240"/>
                </a:lnTo>
                <a:lnTo>
                  <a:pt x="12464" y="3556"/>
                </a:lnTo>
                <a:lnTo>
                  <a:pt x="12577" y="3891"/>
                </a:lnTo>
                <a:lnTo>
                  <a:pt x="12746" y="4171"/>
                </a:lnTo>
                <a:lnTo>
                  <a:pt x="12926" y="4487"/>
                </a:lnTo>
                <a:lnTo>
                  <a:pt x="13050" y="4860"/>
                </a:lnTo>
                <a:lnTo>
                  <a:pt x="13162" y="5251"/>
                </a:lnTo>
                <a:lnTo>
                  <a:pt x="13218" y="5604"/>
                </a:lnTo>
                <a:lnTo>
                  <a:pt x="13263" y="5995"/>
                </a:lnTo>
                <a:lnTo>
                  <a:pt x="13241" y="6386"/>
                </a:lnTo>
                <a:lnTo>
                  <a:pt x="13218" y="6740"/>
                </a:lnTo>
                <a:lnTo>
                  <a:pt x="13139" y="7094"/>
                </a:lnTo>
                <a:lnTo>
                  <a:pt x="13050" y="7429"/>
                </a:lnTo>
                <a:lnTo>
                  <a:pt x="12903" y="7746"/>
                </a:lnTo>
                <a:lnTo>
                  <a:pt x="12723" y="8025"/>
                </a:lnTo>
                <a:lnTo>
                  <a:pt x="12532" y="8286"/>
                </a:lnTo>
                <a:lnTo>
                  <a:pt x="12318" y="8491"/>
                </a:lnTo>
                <a:lnTo>
                  <a:pt x="12060" y="8677"/>
                </a:lnTo>
                <a:lnTo>
                  <a:pt x="11756" y="8788"/>
                </a:lnTo>
                <a:lnTo>
                  <a:pt x="11452" y="8826"/>
                </a:lnTo>
                <a:lnTo>
                  <a:pt x="11283" y="8826"/>
                </a:lnTo>
                <a:lnTo>
                  <a:pt x="11126" y="8826"/>
                </a:lnTo>
                <a:lnTo>
                  <a:pt x="11002" y="8788"/>
                </a:lnTo>
                <a:lnTo>
                  <a:pt x="10845" y="8714"/>
                </a:lnTo>
                <a:lnTo>
                  <a:pt x="10721" y="8640"/>
                </a:lnTo>
                <a:lnTo>
                  <a:pt x="10608" y="8565"/>
                </a:lnTo>
                <a:lnTo>
                  <a:pt x="10485" y="8453"/>
                </a:lnTo>
                <a:lnTo>
                  <a:pt x="10372" y="8323"/>
                </a:lnTo>
                <a:lnTo>
                  <a:pt x="10181" y="8062"/>
                </a:lnTo>
                <a:lnTo>
                  <a:pt x="10035" y="7746"/>
                </a:lnTo>
                <a:lnTo>
                  <a:pt x="9900" y="7392"/>
                </a:lnTo>
                <a:lnTo>
                  <a:pt x="9787" y="7001"/>
                </a:lnTo>
                <a:lnTo>
                  <a:pt x="9731" y="6610"/>
                </a:lnTo>
                <a:lnTo>
                  <a:pt x="9686" y="6219"/>
                </a:lnTo>
                <a:lnTo>
                  <a:pt x="9663" y="5772"/>
                </a:lnTo>
                <a:lnTo>
                  <a:pt x="9686" y="5381"/>
                </a:lnTo>
                <a:lnTo>
                  <a:pt x="9753" y="4990"/>
                </a:lnTo>
                <a:lnTo>
                  <a:pt x="9832" y="4636"/>
                </a:lnTo>
                <a:lnTo>
                  <a:pt x="9945" y="4320"/>
                </a:lnTo>
                <a:lnTo>
                  <a:pt x="10068" y="4022"/>
                </a:lnTo>
                <a:lnTo>
                  <a:pt x="10203" y="3817"/>
                </a:lnTo>
                <a:lnTo>
                  <a:pt x="10316" y="3593"/>
                </a:lnTo>
                <a:lnTo>
                  <a:pt x="10395" y="3351"/>
                </a:lnTo>
                <a:lnTo>
                  <a:pt x="10462" y="3109"/>
                </a:lnTo>
                <a:lnTo>
                  <a:pt x="10507" y="2848"/>
                </a:lnTo>
                <a:lnTo>
                  <a:pt x="10530" y="2606"/>
                </a:lnTo>
                <a:lnTo>
                  <a:pt x="10507" y="2346"/>
                </a:lnTo>
                <a:lnTo>
                  <a:pt x="10462" y="2141"/>
                </a:lnTo>
                <a:lnTo>
                  <a:pt x="10395" y="1880"/>
                </a:lnTo>
                <a:lnTo>
                  <a:pt x="10293" y="1638"/>
                </a:lnTo>
                <a:lnTo>
                  <a:pt x="10158" y="1415"/>
                </a:lnTo>
                <a:lnTo>
                  <a:pt x="9967" y="1210"/>
                </a:lnTo>
                <a:lnTo>
                  <a:pt x="9753" y="986"/>
                </a:lnTo>
                <a:lnTo>
                  <a:pt x="9495" y="819"/>
                </a:lnTo>
                <a:lnTo>
                  <a:pt x="9191" y="670"/>
                </a:lnTo>
                <a:lnTo>
                  <a:pt x="8842" y="521"/>
                </a:lnTo>
                <a:lnTo>
                  <a:pt x="8471" y="446"/>
                </a:lnTo>
                <a:lnTo>
                  <a:pt x="7998" y="428"/>
                </a:lnTo>
                <a:lnTo>
                  <a:pt x="7413" y="428"/>
                </a:lnTo>
                <a:lnTo>
                  <a:pt x="6817" y="446"/>
                </a:lnTo>
                <a:lnTo>
                  <a:pt x="6187" y="521"/>
                </a:lnTo>
                <a:lnTo>
                  <a:pt x="5602" y="633"/>
                </a:lnTo>
                <a:lnTo>
                  <a:pt x="5107" y="744"/>
                </a:lnTo>
                <a:lnTo>
                  <a:pt x="4725" y="856"/>
                </a:lnTo>
                <a:lnTo>
                  <a:pt x="4848" y="1564"/>
                </a:lnTo>
                <a:lnTo>
                  <a:pt x="5028" y="2495"/>
                </a:lnTo>
                <a:lnTo>
                  <a:pt x="5175" y="3556"/>
                </a:lnTo>
                <a:lnTo>
                  <a:pt x="5298" y="4673"/>
                </a:lnTo>
                <a:lnTo>
                  <a:pt x="5343" y="5213"/>
                </a:lnTo>
                <a:lnTo>
                  <a:pt x="5388" y="5753"/>
                </a:lnTo>
                <a:lnTo>
                  <a:pt x="5411" y="6275"/>
                </a:lnTo>
                <a:lnTo>
                  <a:pt x="5411" y="6740"/>
                </a:lnTo>
                <a:lnTo>
                  <a:pt x="5366" y="7168"/>
                </a:lnTo>
                <a:lnTo>
                  <a:pt x="5321" y="7541"/>
                </a:lnTo>
                <a:lnTo>
                  <a:pt x="5287" y="7708"/>
                </a:lnTo>
                <a:lnTo>
                  <a:pt x="5242" y="7857"/>
                </a:lnTo>
                <a:lnTo>
                  <a:pt x="5197" y="7969"/>
                </a:lnTo>
                <a:lnTo>
                  <a:pt x="5130" y="8062"/>
                </a:lnTo>
                <a:lnTo>
                  <a:pt x="5006" y="8248"/>
                </a:lnTo>
                <a:lnTo>
                  <a:pt x="4848" y="8397"/>
                </a:lnTo>
                <a:lnTo>
                  <a:pt x="4725" y="8528"/>
                </a:lnTo>
                <a:lnTo>
                  <a:pt x="4567" y="8640"/>
                </a:lnTo>
                <a:lnTo>
                  <a:pt x="4421" y="8714"/>
                </a:lnTo>
                <a:lnTo>
                  <a:pt x="4263" y="8751"/>
                </a:lnTo>
                <a:lnTo>
                  <a:pt x="4095" y="8788"/>
                </a:lnTo>
                <a:lnTo>
                  <a:pt x="3948" y="8788"/>
                </a:lnTo>
                <a:lnTo>
                  <a:pt x="3791" y="8751"/>
                </a:lnTo>
                <a:lnTo>
                  <a:pt x="3667" y="8714"/>
                </a:lnTo>
                <a:lnTo>
                  <a:pt x="3510" y="8677"/>
                </a:lnTo>
                <a:lnTo>
                  <a:pt x="3386" y="8602"/>
                </a:lnTo>
                <a:lnTo>
                  <a:pt x="3251" y="8491"/>
                </a:lnTo>
                <a:lnTo>
                  <a:pt x="3127" y="8360"/>
                </a:lnTo>
                <a:lnTo>
                  <a:pt x="3015" y="8248"/>
                </a:lnTo>
                <a:lnTo>
                  <a:pt x="2925" y="8062"/>
                </a:lnTo>
                <a:lnTo>
                  <a:pt x="2778" y="7857"/>
                </a:lnTo>
                <a:lnTo>
                  <a:pt x="2610" y="7671"/>
                </a:lnTo>
                <a:lnTo>
                  <a:pt x="2407" y="7541"/>
                </a:lnTo>
                <a:lnTo>
                  <a:pt x="2171" y="7466"/>
                </a:lnTo>
                <a:lnTo>
                  <a:pt x="1957" y="7429"/>
                </a:lnTo>
                <a:lnTo>
                  <a:pt x="1698" y="7429"/>
                </a:lnTo>
                <a:lnTo>
                  <a:pt x="1462" y="7466"/>
                </a:lnTo>
                <a:lnTo>
                  <a:pt x="1226" y="7559"/>
                </a:lnTo>
                <a:lnTo>
                  <a:pt x="989" y="7708"/>
                </a:lnTo>
                <a:lnTo>
                  <a:pt x="776" y="7932"/>
                </a:lnTo>
                <a:lnTo>
                  <a:pt x="551" y="8211"/>
                </a:lnTo>
                <a:lnTo>
                  <a:pt x="382" y="8528"/>
                </a:lnTo>
                <a:lnTo>
                  <a:pt x="315" y="8714"/>
                </a:lnTo>
                <a:lnTo>
                  <a:pt x="236" y="8919"/>
                </a:lnTo>
                <a:lnTo>
                  <a:pt x="191" y="9142"/>
                </a:lnTo>
                <a:lnTo>
                  <a:pt x="123" y="9347"/>
                </a:lnTo>
                <a:lnTo>
                  <a:pt x="78" y="9608"/>
                </a:lnTo>
                <a:lnTo>
                  <a:pt x="56" y="9887"/>
                </a:lnTo>
                <a:lnTo>
                  <a:pt x="33" y="10185"/>
                </a:lnTo>
                <a:lnTo>
                  <a:pt x="33" y="10464"/>
                </a:lnTo>
                <a:lnTo>
                  <a:pt x="33" y="10706"/>
                </a:lnTo>
                <a:lnTo>
                  <a:pt x="56" y="10967"/>
                </a:lnTo>
                <a:lnTo>
                  <a:pt x="78" y="11172"/>
                </a:lnTo>
                <a:lnTo>
                  <a:pt x="123" y="11395"/>
                </a:lnTo>
                <a:lnTo>
                  <a:pt x="168" y="11600"/>
                </a:lnTo>
                <a:lnTo>
                  <a:pt x="236" y="11786"/>
                </a:lnTo>
                <a:lnTo>
                  <a:pt x="292" y="11973"/>
                </a:lnTo>
                <a:lnTo>
                  <a:pt x="382" y="12140"/>
                </a:lnTo>
                <a:lnTo>
                  <a:pt x="540" y="12419"/>
                </a:lnTo>
                <a:lnTo>
                  <a:pt x="731" y="12680"/>
                </a:lnTo>
                <a:lnTo>
                  <a:pt x="944" y="12866"/>
                </a:lnTo>
                <a:lnTo>
                  <a:pt x="1158" y="12997"/>
                </a:lnTo>
                <a:lnTo>
                  <a:pt x="1395" y="13108"/>
                </a:lnTo>
                <a:lnTo>
                  <a:pt x="1608" y="13183"/>
                </a:lnTo>
                <a:lnTo>
                  <a:pt x="1856" y="13183"/>
                </a:lnTo>
                <a:lnTo>
                  <a:pt x="2070" y="13146"/>
                </a:lnTo>
                <a:lnTo>
                  <a:pt x="2261" y="13071"/>
                </a:lnTo>
                <a:lnTo>
                  <a:pt x="2430" y="12960"/>
                </a:lnTo>
                <a:lnTo>
                  <a:pt x="2587" y="12792"/>
                </a:lnTo>
                <a:lnTo>
                  <a:pt x="2688" y="12606"/>
                </a:lnTo>
                <a:lnTo>
                  <a:pt x="2801" y="12419"/>
                </a:lnTo>
                <a:lnTo>
                  <a:pt x="2925" y="12289"/>
                </a:lnTo>
                <a:lnTo>
                  <a:pt x="3082" y="12177"/>
                </a:lnTo>
                <a:lnTo>
                  <a:pt x="3228" y="12103"/>
                </a:lnTo>
                <a:lnTo>
                  <a:pt x="3408" y="12103"/>
                </a:lnTo>
                <a:lnTo>
                  <a:pt x="3577" y="12103"/>
                </a:lnTo>
                <a:lnTo>
                  <a:pt x="3723" y="12177"/>
                </a:lnTo>
                <a:lnTo>
                  <a:pt x="3903" y="12252"/>
                </a:lnTo>
                <a:lnTo>
                  <a:pt x="4072" y="12364"/>
                </a:lnTo>
                <a:lnTo>
                  <a:pt x="4230" y="12494"/>
                </a:lnTo>
                <a:lnTo>
                  <a:pt x="4353" y="12643"/>
                </a:lnTo>
                <a:lnTo>
                  <a:pt x="4488" y="12829"/>
                </a:lnTo>
                <a:lnTo>
                  <a:pt x="4567" y="13034"/>
                </a:lnTo>
                <a:lnTo>
                  <a:pt x="4657" y="13257"/>
                </a:lnTo>
                <a:lnTo>
                  <a:pt x="4702" y="13462"/>
                </a:lnTo>
                <a:lnTo>
                  <a:pt x="4725" y="13686"/>
                </a:lnTo>
                <a:lnTo>
                  <a:pt x="4702" y="14282"/>
                </a:lnTo>
                <a:lnTo>
                  <a:pt x="4657" y="15045"/>
                </a:lnTo>
                <a:lnTo>
                  <a:pt x="4612" y="15976"/>
                </a:lnTo>
                <a:lnTo>
                  <a:pt x="4590" y="16926"/>
                </a:lnTo>
                <a:lnTo>
                  <a:pt x="4567" y="17968"/>
                </a:lnTo>
                <a:lnTo>
                  <a:pt x="4567" y="19011"/>
                </a:lnTo>
                <a:lnTo>
                  <a:pt x="4590" y="19514"/>
                </a:lnTo>
                <a:lnTo>
                  <a:pt x="4612" y="19980"/>
                </a:lnTo>
                <a:lnTo>
                  <a:pt x="4657" y="20426"/>
                </a:lnTo>
                <a:lnTo>
                  <a:pt x="4725" y="20836"/>
                </a:lnTo>
                <a:lnTo>
                  <a:pt x="4848" y="20929"/>
                </a:lnTo>
                <a:lnTo>
                  <a:pt x="5040" y="21004"/>
                </a:lnTo>
                <a:lnTo>
                  <a:pt x="5265" y="21078"/>
                </a:lnTo>
                <a:lnTo>
                  <a:pt x="5478" y="21115"/>
                </a:lnTo>
                <a:lnTo>
                  <a:pt x="6041" y="21115"/>
                </a:lnTo>
                <a:lnTo>
                  <a:pt x="6637" y="21078"/>
                </a:lnTo>
                <a:lnTo>
                  <a:pt x="7312" y="21004"/>
                </a:lnTo>
                <a:lnTo>
                  <a:pt x="7998" y="20929"/>
                </a:lnTo>
                <a:lnTo>
                  <a:pt x="8696" y="20855"/>
                </a:lnTo>
                <a:lnTo>
                  <a:pt x="9360" y="20836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21" name="Puzzle3"/>
          <p:cNvSpPr>
            <a:spLocks noEditPoints="1" noChangeArrowheads="1"/>
          </p:cNvSpPr>
          <p:nvPr/>
        </p:nvSpPr>
        <p:spPr bwMode="auto">
          <a:xfrm>
            <a:off x="6482794" y="2191869"/>
            <a:ext cx="1012316" cy="1221887"/>
          </a:xfrm>
          <a:custGeom>
            <a:avLst/>
            <a:gdLst>
              <a:gd name="T0" fmla="*/ 10391 w 21600"/>
              <a:gd name="T1" fmla="*/ 15806 h 21600"/>
              <a:gd name="T2" fmla="*/ 20551 w 21600"/>
              <a:gd name="T3" fmla="*/ 21088 h 21600"/>
              <a:gd name="T4" fmla="*/ 13180 w 21600"/>
              <a:gd name="T5" fmla="*/ 13801 h 21600"/>
              <a:gd name="T6" fmla="*/ 20551 w 21600"/>
              <a:gd name="T7" fmla="*/ 7025 h 21600"/>
              <a:gd name="T8" fmla="*/ 10500 w 21600"/>
              <a:gd name="T9" fmla="*/ 52 h 21600"/>
              <a:gd name="T10" fmla="*/ 692 w 21600"/>
              <a:gd name="T11" fmla="*/ 6802 h 21600"/>
              <a:gd name="T12" fmla="*/ 8064 w 21600"/>
              <a:gd name="T13" fmla="*/ 13526 h 21600"/>
              <a:gd name="T14" fmla="*/ 692 w 21600"/>
              <a:gd name="T15" fmla="*/ 21088 h 21600"/>
              <a:gd name="T16" fmla="*/ 2273 w 21600"/>
              <a:gd name="T17" fmla="*/ 7719 h 21600"/>
              <a:gd name="T18" fmla="*/ 19149 w 21600"/>
              <a:gd name="T19" fmla="*/ 20237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6625" y="20892"/>
                </a:moveTo>
                <a:lnTo>
                  <a:pt x="7105" y="21023"/>
                </a:lnTo>
                <a:lnTo>
                  <a:pt x="7513" y="21088"/>
                </a:lnTo>
                <a:lnTo>
                  <a:pt x="7922" y="21115"/>
                </a:lnTo>
                <a:lnTo>
                  <a:pt x="8242" y="21115"/>
                </a:lnTo>
                <a:lnTo>
                  <a:pt x="8544" y="21062"/>
                </a:lnTo>
                <a:lnTo>
                  <a:pt x="8810" y="20997"/>
                </a:lnTo>
                <a:lnTo>
                  <a:pt x="9023" y="20892"/>
                </a:lnTo>
                <a:lnTo>
                  <a:pt x="9148" y="20761"/>
                </a:lnTo>
                <a:lnTo>
                  <a:pt x="9290" y="20616"/>
                </a:lnTo>
                <a:lnTo>
                  <a:pt x="9361" y="20459"/>
                </a:lnTo>
                <a:lnTo>
                  <a:pt x="9396" y="20289"/>
                </a:lnTo>
                <a:lnTo>
                  <a:pt x="9396" y="20092"/>
                </a:lnTo>
                <a:lnTo>
                  <a:pt x="9325" y="19909"/>
                </a:lnTo>
                <a:lnTo>
                  <a:pt x="9219" y="19738"/>
                </a:lnTo>
                <a:lnTo>
                  <a:pt x="9094" y="19555"/>
                </a:lnTo>
                <a:lnTo>
                  <a:pt x="8917" y="19384"/>
                </a:lnTo>
                <a:lnTo>
                  <a:pt x="8650" y="19162"/>
                </a:lnTo>
                <a:lnTo>
                  <a:pt x="8437" y="18900"/>
                </a:lnTo>
                <a:lnTo>
                  <a:pt x="8277" y="18624"/>
                </a:lnTo>
                <a:lnTo>
                  <a:pt x="8135" y="18349"/>
                </a:lnTo>
                <a:lnTo>
                  <a:pt x="8028" y="18048"/>
                </a:lnTo>
                <a:lnTo>
                  <a:pt x="7993" y="17746"/>
                </a:lnTo>
                <a:lnTo>
                  <a:pt x="7993" y="17471"/>
                </a:lnTo>
                <a:lnTo>
                  <a:pt x="8028" y="17169"/>
                </a:lnTo>
                <a:lnTo>
                  <a:pt x="8135" y="16920"/>
                </a:lnTo>
                <a:lnTo>
                  <a:pt x="8277" y="16671"/>
                </a:lnTo>
                <a:lnTo>
                  <a:pt x="8366" y="16540"/>
                </a:lnTo>
                <a:lnTo>
                  <a:pt x="8473" y="16409"/>
                </a:lnTo>
                <a:lnTo>
                  <a:pt x="8615" y="16317"/>
                </a:lnTo>
                <a:lnTo>
                  <a:pt x="8739" y="16213"/>
                </a:lnTo>
                <a:lnTo>
                  <a:pt x="8881" y="16134"/>
                </a:lnTo>
                <a:lnTo>
                  <a:pt x="9059" y="16055"/>
                </a:lnTo>
                <a:lnTo>
                  <a:pt x="9254" y="15990"/>
                </a:lnTo>
                <a:lnTo>
                  <a:pt x="9432" y="15911"/>
                </a:lnTo>
                <a:lnTo>
                  <a:pt x="9663" y="15885"/>
                </a:lnTo>
                <a:lnTo>
                  <a:pt x="9876" y="15833"/>
                </a:lnTo>
                <a:lnTo>
                  <a:pt x="10142" y="15806"/>
                </a:lnTo>
                <a:lnTo>
                  <a:pt x="10391" y="15806"/>
                </a:lnTo>
                <a:lnTo>
                  <a:pt x="10728" y="15806"/>
                </a:lnTo>
                <a:lnTo>
                  <a:pt x="10995" y="15806"/>
                </a:lnTo>
                <a:lnTo>
                  <a:pt x="11279" y="15833"/>
                </a:lnTo>
                <a:lnTo>
                  <a:pt x="11546" y="15885"/>
                </a:lnTo>
                <a:lnTo>
                  <a:pt x="11776" y="15937"/>
                </a:lnTo>
                <a:lnTo>
                  <a:pt x="12025" y="15990"/>
                </a:lnTo>
                <a:lnTo>
                  <a:pt x="12221" y="16055"/>
                </a:lnTo>
                <a:lnTo>
                  <a:pt x="12434" y="16134"/>
                </a:lnTo>
                <a:lnTo>
                  <a:pt x="12611" y="16213"/>
                </a:lnTo>
                <a:lnTo>
                  <a:pt x="12771" y="16317"/>
                </a:lnTo>
                <a:lnTo>
                  <a:pt x="12913" y="16409"/>
                </a:lnTo>
                <a:lnTo>
                  <a:pt x="13038" y="16514"/>
                </a:lnTo>
                <a:lnTo>
                  <a:pt x="13251" y="16737"/>
                </a:lnTo>
                <a:lnTo>
                  <a:pt x="13428" y="16986"/>
                </a:lnTo>
                <a:lnTo>
                  <a:pt x="13517" y="17248"/>
                </a:lnTo>
                <a:lnTo>
                  <a:pt x="13588" y="17523"/>
                </a:lnTo>
                <a:lnTo>
                  <a:pt x="13588" y="17799"/>
                </a:lnTo>
                <a:lnTo>
                  <a:pt x="13517" y="18074"/>
                </a:lnTo>
                <a:lnTo>
                  <a:pt x="13428" y="18323"/>
                </a:lnTo>
                <a:lnTo>
                  <a:pt x="13286" y="18572"/>
                </a:lnTo>
                <a:lnTo>
                  <a:pt x="13109" y="18808"/>
                </a:lnTo>
                <a:lnTo>
                  <a:pt x="12878" y="19031"/>
                </a:lnTo>
                <a:lnTo>
                  <a:pt x="12434" y="19411"/>
                </a:lnTo>
                <a:lnTo>
                  <a:pt x="12132" y="19738"/>
                </a:lnTo>
                <a:lnTo>
                  <a:pt x="12025" y="19856"/>
                </a:lnTo>
                <a:lnTo>
                  <a:pt x="11919" y="20014"/>
                </a:lnTo>
                <a:lnTo>
                  <a:pt x="11883" y="20132"/>
                </a:lnTo>
                <a:lnTo>
                  <a:pt x="11883" y="20263"/>
                </a:lnTo>
                <a:lnTo>
                  <a:pt x="11883" y="20394"/>
                </a:lnTo>
                <a:lnTo>
                  <a:pt x="11954" y="20485"/>
                </a:lnTo>
                <a:lnTo>
                  <a:pt x="12061" y="20590"/>
                </a:lnTo>
                <a:lnTo>
                  <a:pt x="12185" y="20695"/>
                </a:lnTo>
                <a:lnTo>
                  <a:pt x="12327" y="20787"/>
                </a:lnTo>
                <a:lnTo>
                  <a:pt x="12540" y="20892"/>
                </a:lnTo>
                <a:lnTo>
                  <a:pt x="12771" y="20997"/>
                </a:lnTo>
                <a:lnTo>
                  <a:pt x="13073" y="21088"/>
                </a:lnTo>
                <a:lnTo>
                  <a:pt x="13428" y="21193"/>
                </a:lnTo>
                <a:lnTo>
                  <a:pt x="13873" y="21298"/>
                </a:lnTo>
                <a:lnTo>
                  <a:pt x="14317" y="21390"/>
                </a:lnTo>
                <a:lnTo>
                  <a:pt x="14778" y="21468"/>
                </a:lnTo>
                <a:lnTo>
                  <a:pt x="15294" y="21547"/>
                </a:lnTo>
                <a:lnTo>
                  <a:pt x="15809" y="21600"/>
                </a:lnTo>
                <a:lnTo>
                  <a:pt x="16359" y="21652"/>
                </a:lnTo>
                <a:lnTo>
                  <a:pt x="16875" y="21678"/>
                </a:lnTo>
                <a:lnTo>
                  <a:pt x="17407" y="21678"/>
                </a:lnTo>
                <a:lnTo>
                  <a:pt x="17958" y="21678"/>
                </a:lnTo>
                <a:lnTo>
                  <a:pt x="18473" y="21652"/>
                </a:lnTo>
                <a:lnTo>
                  <a:pt x="18953" y="21573"/>
                </a:lnTo>
                <a:lnTo>
                  <a:pt x="19397" y="21495"/>
                </a:lnTo>
                <a:lnTo>
                  <a:pt x="19841" y="21390"/>
                </a:lnTo>
                <a:lnTo>
                  <a:pt x="20214" y="21272"/>
                </a:lnTo>
                <a:lnTo>
                  <a:pt x="20551" y="21088"/>
                </a:lnTo>
                <a:lnTo>
                  <a:pt x="20480" y="20787"/>
                </a:lnTo>
                <a:lnTo>
                  <a:pt x="20409" y="20485"/>
                </a:lnTo>
                <a:lnTo>
                  <a:pt x="20356" y="20158"/>
                </a:lnTo>
                <a:lnTo>
                  <a:pt x="20356" y="19804"/>
                </a:lnTo>
                <a:lnTo>
                  <a:pt x="20321" y="19083"/>
                </a:lnTo>
                <a:lnTo>
                  <a:pt x="20356" y="18349"/>
                </a:lnTo>
                <a:lnTo>
                  <a:pt x="20409" y="17641"/>
                </a:lnTo>
                <a:lnTo>
                  <a:pt x="20480" y="17012"/>
                </a:lnTo>
                <a:lnTo>
                  <a:pt x="20551" y="16488"/>
                </a:lnTo>
                <a:lnTo>
                  <a:pt x="20551" y="16055"/>
                </a:lnTo>
                <a:lnTo>
                  <a:pt x="20551" y="15911"/>
                </a:lnTo>
                <a:lnTo>
                  <a:pt x="20445" y="15754"/>
                </a:lnTo>
                <a:lnTo>
                  <a:pt x="20356" y="15610"/>
                </a:lnTo>
                <a:lnTo>
                  <a:pt x="20178" y="15452"/>
                </a:lnTo>
                <a:lnTo>
                  <a:pt x="20001" y="15334"/>
                </a:lnTo>
                <a:lnTo>
                  <a:pt x="19770" y="15230"/>
                </a:lnTo>
                <a:lnTo>
                  <a:pt x="19521" y="15125"/>
                </a:lnTo>
                <a:lnTo>
                  <a:pt x="19290" y="15059"/>
                </a:lnTo>
                <a:lnTo>
                  <a:pt x="19024" y="15007"/>
                </a:lnTo>
                <a:lnTo>
                  <a:pt x="18740" y="14954"/>
                </a:lnTo>
                <a:lnTo>
                  <a:pt x="18509" y="14954"/>
                </a:lnTo>
                <a:lnTo>
                  <a:pt x="18225" y="14954"/>
                </a:lnTo>
                <a:lnTo>
                  <a:pt x="17994" y="15007"/>
                </a:lnTo>
                <a:lnTo>
                  <a:pt x="17763" y="15085"/>
                </a:lnTo>
                <a:lnTo>
                  <a:pt x="17550" y="15177"/>
                </a:lnTo>
                <a:lnTo>
                  <a:pt x="17372" y="15308"/>
                </a:lnTo>
                <a:lnTo>
                  <a:pt x="17176" y="15426"/>
                </a:lnTo>
                <a:lnTo>
                  <a:pt x="16928" y="15557"/>
                </a:lnTo>
                <a:lnTo>
                  <a:pt x="16661" y="15636"/>
                </a:lnTo>
                <a:lnTo>
                  <a:pt x="16359" y="15688"/>
                </a:lnTo>
                <a:lnTo>
                  <a:pt x="16022" y="15715"/>
                </a:lnTo>
                <a:lnTo>
                  <a:pt x="15667" y="15688"/>
                </a:lnTo>
                <a:lnTo>
                  <a:pt x="15294" y="15662"/>
                </a:lnTo>
                <a:lnTo>
                  <a:pt x="14956" y="15583"/>
                </a:lnTo>
                <a:lnTo>
                  <a:pt x="14619" y="15479"/>
                </a:lnTo>
                <a:lnTo>
                  <a:pt x="14281" y="15334"/>
                </a:lnTo>
                <a:lnTo>
                  <a:pt x="13961" y="15177"/>
                </a:lnTo>
                <a:lnTo>
                  <a:pt x="13695" y="14981"/>
                </a:lnTo>
                <a:lnTo>
                  <a:pt x="13588" y="14850"/>
                </a:lnTo>
                <a:lnTo>
                  <a:pt x="13482" y="14732"/>
                </a:lnTo>
                <a:lnTo>
                  <a:pt x="13393" y="14600"/>
                </a:lnTo>
                <a:lnTo>
                  <a:pt x="13322" y="14456"/>
                </a:lnTo>
                <a:lnTo>
                  <a:pt x="13251" y="14299"/>
                </a:lnTo>
                <a:lnTo>
                  <a:pt x="13215" y="14155"/>
                </a:lnTo>
                <a:lnTo>
                  <a:pt x="13180" y="13971"/>
                </a:lnTo>
                <a:lnTo>
                  <a:pt x="13180" y="13801"/>
                </a:lnTo>
                <a:lnTo>
                  <a:pt x="13180" y="13591"/>
                </a:lnTo>
                <a:lnTo>
                  <a:pt x="13215" y="13395"/>
                </a:lnTo>
                <a:lnTo>
                  <a:pt x="13251" y="13198"/>
                </a:lnTo>
                <a:lnTo>
                  <a:pt x="13322" y="13015"/>
                </a:lnTo>
                <a:lnTo>
                  <a:pt x="13393" y="12870"/>
                </a:lnTo>
                <a:lnTo>
                  <a:pt x="13482" y="12713"/>
                </a:lnTo>
                <a:lnTo>
                  <a:pt x="13588" y="12569"/>
                </a:lnTo>
                <a:lnTo>
                  <a:pt x="13730" y="12438"/>
                </a:lnTo>
                <a:lnTo>
                  <a:pt x="13997" y="12215"/>
                </a:lnTo>
                <a:lnTo>
                  <a:pt x="14334" y="12005"/>
                </a:lnTo>
                <a:lnTo>
                  <a:pt x="14690" y="11861"/>
                </a:lnTo>
                <a:lnTo>
                  <a:pt x="15063" y="11756"/>
                </a:lnTo>
                <a:lnTo>
                  <a:pt x="15436" y="11678"/>
                </a:lnTo>
                <a:lnTo>
                  <a:pt x="15809" y="11638"/>
                </a:lnTo>
                <a:lnTo>
                  <a:pt x="16182" y="11638"/>
                </a:lnTo>
                <a:lnTo>
                  <a:pt x="16555" y="11678"/>
                </a:lnTo>
                <a:lnTo>
                  <a:pt x="16910" y="11730"/>
                </a:lnTo>
                <a:lnTo>
                  <a:pt x="17248" y="11835"/>
                </a:lnTo>
                <a:lnTo>
                  <a:pt x="17514" y="11966"/>
                </a:lnTo>
                <a:lnTo>
                  <a:pt x="17763" y="12110"/>
                </a:lnTo>
                <a:lnTo>
                  <a:pt x="17887" y="12215"/>
                </a:lnTo>
                <a:lnTo>
                  <a:pt x="18065" y="12307"/>
                </a:lnTo>
                <a:lnTo>
                  <a:pt x="18260" y="12412"/>
                </a:lnTo>
                <a:lnTo>
                  <a:pt x="18438" y="12464"/>
                </a:lnTo>
                <a:lnTo>
                  <a:pt x="18669" y="12543"/>
                </a:lnTo>
                <a:lnTo>
                  <a:pt x="18882" y="12569"/>
                </a:lnTo>
                <a:lnTo>
                  <a:pt x="19113" y="12595"/>
                </a:lnTo>
                <a:lnTo>
                  <a:pt x="19361" y="12608"/>
                </a:lnTo>
                <a:lnTo>
                  <a:pt x="19592" y="12608"/>
                </a:lnTo>
                <a:lnTo>
                  <a:pt x="19841" y="12595"/>
                </a:lnTo>
                <a:lnTo>
                  <a:pt x="20072" y="12543"/>
                </a:lnTo>
                <a:lnTo>
                  <a:pt x="20321" y="12490"/>
                </a:lnTo>
                <a:lnTo>
                  <a:pt x="20551" y="12438"/>
                </a:lnTo>
                <a:lnTo>
                  <a:pt x="20800" y="12333"/>
                </a:lnTo>
                <a:lnTo>
                  <a:pt x="20996" y="12241"/>
                </a:lnTo>
                <a:lnTo>
                  <a:pt x="21244" y="12110"/>
                </a:lnTo>
                <a:lnTo>
                  <a:pt x="21298" y="12032"/>
                </a:lnTo>
                <a:lnTo>
                  <a:pt x="21404" y="11966"/>
                </a:lnTo>
                <a:lnTo>
                  <a:pt x="21475" y="11861"/>
                </a:lnTo>
                <a:lnTo>
                  <a:pt x="21511" y="11730"/>
                </a:lnTo>
                <a:lnTo>
                  <a:pt x="21617" y="11481"/>
                </a:lnTo>
                <a:lnTo>
                  <a:pt x="21653" y="11180"/>
                </a:lnTo>
                <a:lnTo>
                  <a:pt x="21653" y="10826"/>
                </a:lnTo>
                <a:lnTo>
                  <a:pt x="21653" y="10472"/>
                </a:lnTo>
                <a:lnTo>
                  <a:pt x="21582" y="10092"/>
                </a:lnTo>
                <a:lnTo>
                  <a:pt x="21511" y="9725"/>
                </a:lnTo>
                <a:lnTo>
                  <a:pt x="21298" y="8912"/>
                </a:lnTo>
                <a:lnTo>
                  <a:pt x="21067" y="8191"/>
                </a:lnTo>
                <a:lnTo>
                  <a:pt x="20800" y="7536"/>
                </a:lnTo>
                <a:lnTo>
                  <a:pt x="20551" y="7025"/>
                </a:lnTo>
                <a:lnTo>
                  <a:pt x="20001" y="7103"/>
                </a:lnTo>
                <a:lnTo>
                  <a:pt x="19432" y="7156"/>
                </a:lnTo>
                <a:lnTo>
                  <a:pt x="18846" y="7208"/>
                </a:lnTo>
                <a:lnTo>
                  <a:pt x="18225" y="7208"/>
                </a:lnTo>
                <a:lnTo>
                  <a:pt x="17656" y="7208"/>
                </a:lnTo>
                <a:lnTo>
                  <a:pt x="17070" y="7182"/>
                </a:lnTo>
                <a:lnTo>
                  <a:pt x="16484" y="7156"/>
                </a:lnTo>
                <a:lnTo>
                  <a:pt x="15986" y="7103"/>
                </a:lnTo>
                <a:lnTo>
                  <a:pt x="14992" y="6999"/>
                </a:lnTo>
                <a:lnTo>
                  <a:pt x="14210" y="6907"/>
                </a:lnTo>
                <a:lnTo>
                  <a:pt x="13695" y="6828"/>
                </a:lnTo>
                <a:lnTo>
                  <a:pt x="13517" y="6802"/>
                </a:lnTo>
                <a:lnTo>
                  <a:pt x="13073" y="6645"/>
                </a:lnTo>
                <a:lnTo>
                  <a:pt x="12700" y="6474"/>
                </a:lnTo>
                <a:lnTo>
                  <a:pt x="12363" y="6304"/>
                </a:lnTo>
                <a:lnTo>
                  <a:pt x="12132" y="6094"/>
                </a:lnTo>
                <a:lnTo>
                  <a:pt x="11919" y="5871"/>
                </a:lnTo>
                <a:lnTo>
                  <a:pt x="11776" y="5649"/>
                </a:lnTo>
                <a:lnTo>
                  <a:pt x="11688" y="5413"/>
                </a:lnTo>
                <a:lnTo>
                  <a:pt x="11617" y="5190"/>
                </a:lnTo>
                <a:lnTo>
                  <a:pt x="11617" y="4941"/>
                </a:lnTo>
                <a:lnTo>
                  <a:pt x="11652" y="4718"/>
                </a:lnTo>
                <a:lnTo>
                  <a:pt x="11723" y="4482"/>
                </a:lnTo>
                <a:lnTo>
                  <a:pt x="11812" y="4285"/>
                </a:lnTo>
                <a:lnTo>
                  <a:pt x="11919" y="4089"/>
                </a:lnTo>
                <a:lnTo>
                  <a:pt x="12096" y="3905"/>
                </a:lnTo>
                <a:lnTo>
                  <a:pt x="12292" y="3735"/>
                </a:lnTo>
                <a:lnTo>
                  <a:pt x="12505" y="3604"/>
                </a:lnTo>
                <a:lnTo>
                  <a:pt x="12700" y="3460"/>
                </a:lnTo>
                <a:lnTo>
                  <a:pt x="12878" y="3250"/>
                </a:lnTo>
                <a:lnTo>
                  <a:pt x="13038" y="3027"/>
                </a:lnTo>
                <a:lnTo>
                  <a:pt x="13180" y="2752"/>
                </a:lnTo>
                <a:lnTo>
                  <a:pt x="13286" y="2477"/>
                </a:lnTo>
                <a:lnTo>
                  <a:pt x="13322" y="2175"/>
                </a:lnTo>
                <a:lnTo>
                  <a:pt x="13357" y="1874"/>
                </a:lnTo>
                <a:lnTo>
                  <a:pt x="13286" y="1572"/>
                </a:lnTo>
                <a:lnTo>
                  <a:pt x="13180" y="1271"/>
                </a:lnTo>
                <a:lnTo>
                  <a:pt x="13038" y="983"/>
                </a:lnTo>
                <a:lnTo>
                  <a:pt x="12949" y="865"/>
                </a:lnTo>
                <a:lnTo>
                  <a:pt x="12807" y="733"/>
                </a:lnTo>
                <a:lnTo>
                  <a:pt x="12665" y="616"/>
                </a:lnTo>
                <a:lnTo>
                  <a:pt x="12505" y="511"/>
                </a:lnTo>
                <a:lnTo>
                  <a:pt x="12327" y="406"/>
                </a:lnTo>
                <a:lnTo>
                  <a:pt x="12132" y="314"/>
                </a:lnTo>
                <a:lnTo>
                  <a:pt x="11883" y="235"/>
                </a:lnTo>
                <a:lnTo>
                  <a:pt x="11652" y="183"/>
                </a:lnTo>
                <a:lnTo>
                  <a:pt x="11368" y="104"/>
                </a:lnTo>
                <a:lnTo>
                  <a:pt x="11101" y="78"/>
                </a:lnTo>
                <a:lnTo>
                  <a:pt x="10800" y="52"/>
                </a:lnTo>
                <a:lnTo>
                  <a:pt x="10444" y="52"/>
                </a:lnTo>
                <a:lnTo>
                  <a:pt x="10142" y="52"/>
                </a:lnTo>
                <a:lnTo>
                  <a:pt x="9840" y="78"/>
                </a:lnTo>
                <a:lnTo>
                  <a:pt x="9574" y="104"/>
                </a:lnTo>
                <a:lnTo>
                  <a:pt x="9325" y="157"/>
                </a:lnTo>
                <a:lnTo>
                  <a:pt x="9094" y="209"/>
                </a:lnTo>
                <a:lnTo>
                  <a:pt x="8846" y="262"/>
                </a:lnTo>
                <a:lnTo>
                  <a:pt x="8650" y="340"/>
                </a:lnTo>
                <a:lnTo>
                  <a:pt x="8437" y="432"/>
                </a:lnTo>
                <a:lnTo>
                  <a:pt x="8277" y="511"/>
                </a:lnTo>
                <a:lnTo>
                  <a:pt x="8100" y="616"/>
                </a:lnTo>
                <a:lnTo>
                  <a:pt x="7957" y="707"/>
                </a:lnTo>
                <a:lnTo>
                  <a:pt x="7833" y="838"/>
                </a:lnTo>
                <a:lnTo>
                  <a:pt x="7620" y="1061"/>
                </a:lnTo>
                <a:lnTo>
                  <a:pt x="7442" y="1336"/>
                </a:lnTo>
                <a:lnTo>
                  <a:pt x="7353" y="1599"/>
                </a:lnTo>
                <a:lnTo>
                  <a:pt x="7318" y="1900"/>
                </a:lnTo>
                <a:lnTo>
                  <a:pt x="7318" y="2175"/>
                </a:lnTo>
                <a:lnTo>
                  <a:pt x="7353" y="2450"/>
                </a:lnTo>
                <a:lnTo>
                  <a:pt x="7442" y="2726"/>
                </a:lnTo>
                <a:lnTo>
                  <a:pt x="7620" y="2975"/>
                </a:lnTo>
                <a:lnTo>
                  <a:pt x="7833" y="3198"/>
                </a:lnTo>
                <a:lnTo>
                  <a:pt x="8064" y="3433"/>
                </a:lnTo>
                <a:lnTo>
                  <a:pt x="8295" y="3630"/>
                </a:lnTo>
                <a:lnTo>
                  <a:pt x="8508" y="3853"/>
                </a:lnTo>
                <a:lnTo>
                  <a:pt x="8686" y="4089"/>
                </a:lnTo>
                <a:lnTo>
                  <a:pt x="8775" y="4312"/>
                </a:lnTo>
                <a:lnTo>
                  <a:pt x="8846" y="4561"/>
                </a:lnTo>
                <a:lnTo>
                  <a:pt x="8846" y="4810"/>
                </a:lnTo>
                <a:lnTo>
                  <a:pt x="8810" y="5059"/>
                </a:lnTo>
                <a:lnTo>
                  <a:pt x="8721" y="5295"/>
                </a:lnTo>
                <a:lnTo>
                  <a:pt x="8579" y="5544"/>
                </a:lnTo>
                <a:lnTo>
                  <a:pt x="8366" y="5766"/>
                </a:lnTo>
                <a:lnTo>
                  <a:pt x="8135" y="5976"/>
                </a:lnTo>
                <a:lnTo>
                  <a:pt x="7833" y="6199"/>
                </a:lnTo>
                <a:lnTo>
                  <a:pt x="7478" y="6369"/>
                </a:lnTo>
                <a:lnTo>
                  <a:pt x="7069" y="6527"/>
                </a:lnTo>
                <a:lnTo>
                  <a:pt x="6590" y="6671"/>
                </a:lnTo>
                <a:lnTo>
                  <a:pt x="6092" y="6802"/>
                </a:lnTo>
                <a:lnTo>
                  <a:pt x="5684" y="6802"/>
                </a:lnTo>
                <a:lnTo>
                  <a:pt x="5133" y="6802"/>
                </a:lnTo>
                <a:lnTo>
                  <a:pt x="4547" y="6802"/>
                </a:lnTo>
                <a:lnTo>
                  <a:pt x="3872" y="6802"/>
                </a:lnTo>
                <a:lnTo>
                  <a:pt x="3144" y="6802"/>
                </a:lnTo>
                <a:lnTo>
                  <a:pt x="2362" y="6802"/>
                </a:lnTo>
                <a:lnTo>
                  <a:pt x="1545" y="6802"/>
                </a:lnTo>
                <a:lnTo>
                  <a:pt x="692" y="6802"/>
                </a:lnTo>
                <a:lnTo>
                  <a:pt x="586" y="7234"/>
                </a:lnTo>
                <a:lnTo>
                  <a:pt x="461" y="7837"/>
                </a:lnTo>
                <a:lnTo>
                  <a:pt x="355" y="8493"/>
                </a:lnTo>
                <a:lnTo>
                  <a:pt x="248" y="9187"/>
                </a:lnTo>
                <a:lnTo>
                  <a:pt x="142" y="9869"/>
                </a:lnTo>
                <a:lnTo>
                  <a:pt x="106" y="10498"/>
                </a:lnTo>
                <a:lnTo>
                  <a:pt x="106" y="10983"/>
                </a:lnTo>
                <a:lnTo>
                  <a:pt x="106" y="11311"/>
                </a:lnTo>
                <a:lnTo>
                  <a:pt x="213" y="11481"/>
                </a:lnTo>
                <a:lnTo>
                  <a:pt x="319" y="11651"/>
                </a:lnTo>
                <a:lnTo>
                  <a:pt x="497" y="11783"/>
                </a:lnTo>
                <a:lnTo>
                  <a:pt x="692" y="11914"/>
                </a:lnTo>
                <a:lnTo>
                  <a:pt x="941" y="12032"/>
                </a:lnTo>
                <a:lnTo>
                  <a:pt x="1207" y="12110"/>
                </a:lnTo>
                <a:lnTo>
                  <a:pt x="1509" y="12189"/>
                </a:lnTo>
                <a:lnTo>
                  <a:pt x="1794" y="12241"/>
                </a:lnTo>
                <a:lnTo>
                  <a:pt x="2131" y="12267"/>
                </a:lnTo>
                <a:lnTo>
                  <a:pt x="2433" y="12281"/>
                </a:lnTo>
                <a:lnTo>
                  <a:pt x="2735" y="12267"/>
                </a:lnTo>
                <a:lnTo>
                  <a:pt x="3055" y="12241"/>
                </a:lnTo>
                <a:lnTo>
                  <a:pt x="3357" y="12189"/>
                </a:lnTo>
                <a:lnTo>
                  <a:pt x="3623" y="12084"/>
                </a:lnTo>
                <a:lnTo>
                  <a:pt x="3872" y="11979"/>
                </a:lnTo>
                <a:lnTo>
                  <a:pt x="4103" y="11861"/>
                </a:lnTo>
                <a:lnTo>
                  <a:pt x="4316" y="11704"/>
                </a:lnTo>
                <a:lnTo>
                  <a:pt x="4582" y="11612"/>
                </a:lnTo>
                <a:lnTo>
                  <a:pt x="4849" y="11533"/>
                </a:lnTo>
                <a:lnTo>
                  <a:pt x="5169" y="11507"/>
                </a:lnTo>
                <a:lnTo>
                  <a:pt x="5506" y="11481"/>
                </a:lnTo>
                <a:lnTo>
                  <a:pt x="5808" y="11507"/>
                </a:lnTo>
                <a:lnTo>
                  <a:pt x="6146" y="11560"/>
                </a:lnTo>
                <a:lnTo>
                  <a:pt x="6501" y="11651"/>
                </a:lnTo>
                <a:lnTo>
                  <a:pt x="6803" y="11783"/>
                </a:lnTo>
                <a:lnTo>
                  <a:pt x="7105" y="11940"/>
                </a:lnTo>
                <a:lnTo>
                  <a:pt x="7353" y="12110"/>
                </a:lnTo>
                <a:lnTo>
                  <a:pt x="7584" y="12333"/>
                </a:lnTo>
                <a:lnTo>
                  <a:pt x="7798" y="12595"/>
                </a:lnTo>
                <a:lnTo>
                  <a:pt x="7922" y="12870"/>
                </a:lnTo>
                <a:lnTo>
                  <a:pt x="8028" y="13198"/>
                </a:lnTo>
                <a:lnTo>
                  <a:pt x="8064" y="13526"/>
                </a:lnTo>
                <a:lnTo>
                  <a:pt x="8028" y="13775"/>
                </a:lnTo>
                <a:lnTo>
                  <a:pt x="7922" y="13998"/>
                </a:lnTo>
                <a:lnTo>
                  <a:pt x="7798" y="14220"/>
                </a:lnTo>
                <a:lnTo>
                  <a:pt x="7584" y="14404"/>
                </a:lnTo>
                <a:lnTo>
                  <a:pt x="7353" y="14574"/>
                </a:lnTo>
                <a:lnTo>
                  <a:pt x="7105" y="14732"/>
                </a:lnTo>
                <a:lnTo>
                  <a:pt x="6803" y="14850"/>
                </a:lnTo>
                <a:lnTo>
                  <a:pt x="6501" y="14954"/>
                </a:lnTo>
                <a:lnTo>
                  <a:pt x="6146" y="15033"/>
                </a:lnTo>
                <a:lnTo>
                  <a:pt x="5808" y="15085"/>
                </a:lnTo>
                <a:lnTo>
                  <a:pt x="5506" y="15085"/>
                </a:lnTo>
                <a:lnTo>
                  <a:pt x="5169" y="15059"/>
                </a:lnTo>
                <a:lnTo>
                  <a:pt x="4849" y="15007"/>
                </a:lnTo>
                <a:lnTo>
                  <a:pt x="4582" y="14902"/>
                </a:lnTo>
                <a:lnTo>
                  <a:pt x="4316" y="14784"/>
                </a:lnTo>
                <a:lnTo>
                  <a:pt x="4103" y="14600"/>
                </a:lnTo>
                <a:lnTo>
                  <a:pt x="3907" y="14430"/>
                </a:lnTo>
                <a:lnTo>
                  <a:pt x="3659" y="14299"/>
                </a:lnTo>
                <a:lnTo>
                  <a:pt x="3428" y="14194"/>
                </a:lnTo>
                <a:lnTo>
                  <a:pt x="3179" y="14129"/>
                </a:lnTo>
                <a:lnTo>
                  <a:pt x="2913" y="14102"/>
                </a:lnTo>
                <a:lnTo>
                  <a:pt x="2646" y="14102"/>
                </a:lnTo>
                <a:lnTo>
                  <a:pt x="2362" y="14129"/>
                </a:lnTo>
                <a:lnTo>
                  <a:pt x="2096" y="14168"/>
                </a:lnTo>
                <a:lnTo>
                  <a:pt x="1811" y="14273"/>
                </a:lnTo>
                <a:lnTo>
                  <a:pt x="1545" y="14378"/>
                </a:lnTo>
                <a:lnTo>
                  <a:pt x="1314" y="14496"/>
                </a:lnTo>
                <a:lnTo>
                  <a:pt x="1065" y="14653"/>
                </a:lnTo>
                <a:lnTo>
                  <a:pt x="870" y="14797"/>
                </a:lnTo>
                <a:lnTo>
                  <a:pt x="657" y="14981"/>
                </a:lnTo>
                <a:lnTo>
                  <a:pt x="497" y="15177"/>
                </a:lnTo>
                <a:lnTo>
                  <a:pt x="390" y="15413"/>
                </a:lnTo>
                <a:lnTo>
                  <a:pt x="284" y="15636"/>
                </a:lnTo>
                <a:lnTo>
                  <a:pt x="248" y="15911"/>
                </a:lnTo>
                <a:lnTo>
                  <a:pt x="284" y="16239"/>
                </a:lnTo>
                <a:lnTo>
                  <a:pt x="319" y="16566"/>
                </a:lnTo>
                <a:lnTo>
                  <a:pt x="497" y="17340"/>
                </a:lnTo>
                <a:lnTo>
                  <a:pt x="692" y="18152"/>
                </a:lnTo>
                <a:lnTo>
                  <a:pt x="799" y="18559"/>
                </a:lnTo>
                <a:lnTo>
                  <a:pt x="905" y="18978"/>
                </a:lnTo>
                <a:lnTo>
                  <a:pt x="959" y="19384"/>
                </a:lnTo>
                <a:lnTo>
                  <a:pt x="994" y="19791"/>
                </a:lnTo>
                <a:lnTo>
                  <a:pt x="994" y="20132"/>
                </a:lnTo>
                <a:lnTo>
                  <a:pt x="959" y="20485"/>
                </a:lnTo>
                <a:lnTo>
                  <a:pt x="941" y="20669"/>
                </a:lnTo>
                <a:lnTo>
                  <a:pt x="870" y="20813"/>
                </a:lnTo>
                <a:lnTo>
                  <a:pt x="799" y="20970"/>
                </a:lnTo>
                <a:lnTo>
                  <a:pt x="692" y="21088"/>
                </a:lnTo>
                <a:lnTo>
                  <a:pt x="1474" y="20997"/>
                </a:lnTo>
                <a:lnTo>
                  <a:pt x="2291" y="20866"/>
                </a:lnTo>
                <a:lnTo>
                  <a:pt x="3108" y="20787"/>
                </a:lnTo>
                <a:lnTo>
                  <a:pt x="3907" y="20721"/>
                </a:lnTo>
                <a:lnTo>
                  <a:pt x="4653" y="20695"/>
                </a:lnTo>
                <a:lnTo>
                  <a:pt x="5364" y="20695"/>
                </a:lnTo>
                <a:lnTo>
                  <a:pt x="5701" y="20721"/>
                </a:lnTo>
                <a:lnTo>
                  <a:pt x="6057" y="20761"/>
                </a:lnTo>
                <a:lnTo>
                  <a:pt x="6323" y="20813"/>
                </a:lnTo>
                <a:lnTo>
                  <a:pt x="6625" y="20892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22" name="Puzzle2"/>
          <p:cNvSpPr>
            <a:spLocks noEditPoints="1" noChangeArrowheads="1"/>
          </p:cNvSpPr>
          <p:nvPr/>
        </p:nvSpPr>
        <p:spPr bwMode="auto">
          <a:xfrm>
            <a:off x="6193456" y="3082054"/>
            <a:ext cx="1615707" cy="1112935"/>
          </a:xfrm>
          <a:custGeom>
            <a:avLst/>
            <a:gdLst>
              <a:gd name="T0" fmla="*/ 11 w 21600"/>
              <a:gd name="T1" fmla="*/ 13386 h 21600"/>
              <a:gd name="T2" fmla="*/ 4202 w 21600"/>
              <a:gd name="T3" fmla="*/ 21161 h 21600"/>
              <a:gd name="T4" fmla="*/ 10400 w 21600"/>
              <a:gd name="T5" fmla="*/ 13909 h 21600"/>
              <a:gd name="T6" fmla="*/ 16821 w 21600"/>
              <a:gd name="T7" fmla="*/ 21190 h 21600"/>
              <a:gd name="T8" fmla="*/ 21600 w 21600"/>
              <a:gd name="T9" fmla="*/ 15083 h 21600"/>
              <a:gd name="T10" fmla="*/ 16889 w 21600"/>
              <a:gd name="T11" fmla="*/ 5739 h 21600"/>
              <a:gd name="T12" fmla="*/ 10800 w 21600"/>
              <a:gd name="T13" fmla="*/ 28 h 21600"/>
              <a:gd name="T14" fmla="*/ 4202 w 21600"/>
              <a:gd name="T15" fmla="*/ 5894 h 21600"/>
              <a:gd name="T16" fmla="*/ 5388 w 21600"/>
              <a:gd name="T17" fmla="*/ 6742 h 21600"/>
              <a:gd name="T18" fmla="*/ 16177 w 21600"/>
              <a:gd name="T19" fmla="*/ 20441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4247" y="12354"/>
                </a:moveTo>
                <a:lnTo>
                  <a:pt x="4134" y="12468"/>
                </a:lnTo>
                <a:lnTo>
                  <a:pt x="4010" y="12581"/>
                </a:lnTo>
                <a:lnTo>
                  <a:pt x="3897" y="12637"/>
                </a:lnTo>
                <a:lnTo>
                  <a:pt x="3773" y="12694"/>
                </a:lnTo>
                <a:lnTo>
                  <a:pt x="3637" y="12694"/>
                </a:lnTo>
                <a:lnTo>
                  <a:pt x="3524" y="12694"/>
                </a:lnTo>
                <a:lnTo>
                  <a:pt x="3400" y="12665"/>
                </a:lnTo>
                <a:lnTo>
                  <a:pt x="3287" y="12609"/>
                </a:lnTo>
                <a:lnTo>
                  <a:pt x="3027" y="12496"/>
                </a:lnTo>
                <a:lnTo>
                  <a:pt x="2790" y="12340"/>
                </a:lnTo>
                <a:lnTo>
                  <a:pt x="2530" y="12142"/>
                </a:lnTo>
                <a:lnTo>
                  <a:pt x="2293" y="11987"/>
                </a:lnTo>
                <a:lnTo>
                  <a:pt x="2033" y="11817"/>
                </a:lnTo>
                <a:lnTo>
                  <a:pt x="1773" y="11676"/>
                </a:lnTo>
                <a:lnTo>
                  <a:pt x="1638" y="11662"/>
                </a:lnTo>
                <a:lnTo>
                  <a:pt x="1513" y="11634"/>
                </a:lnTo>
                <a:lnTo>
                  <a:pt x="1378" y="11634"/>
                </a:lnTo>
                <a:lnTo>
                  <a:pt x="1253" y="11634"/>
                </a:lnTo>
                <a:lnTo>
                  <a:pt x="1118" y="11662"/>
                </a:lnTo>
                <a:lnTo>
                  <a:pt x="971" y="11732"/>
                </a:lnTo>
                <a:lnTo>
                  <a:pt x="835" y="11817"/>
                </a:lnTo>
                <a:lnTo>
                  <a:pt x="711" y="11959"/>
                </a:lnTo>
                <a:lnTo>
                  <a:pt x="553" y="12086"/>
                </a:lnTo>
                <a:lnTo>
                  <a:pt x="429" y="12284"/>
                </a:lnTo>
                <a:lnTo>
                  <a:pt x="271" y="12524"/>
                </a:lnTo>
                <a:lnTo>
                  <a:pt x="146" y="12793"/>
                </a:lnTo>
                <a:lnTo>
                  <a:pt x="79" y="12962"/>
                </a:lnTo>
                <a:lnTo>
                  <a:pt x="33" y="13146"/>
                </a:lnTo>
                <a:lnTo>
                  <a:pt x="11" y="13386"/>
                </a:lnTo>
                <a:lnTo>
                  <a:pt x="11" y="13641"/>
                </a:lnTo>
                <a:lnTo>
                  <a:pt x="33" y="13881"/>
                </a:lnTo>
                <a:lnTo>
                  <a:pt x="101" y="14150"/>
                </a:lnTo>
                <a:lnTo>
                  <a:pt x="192" y="14404"/>
                </a:lnTo>
                <a:lnTo>
                  <a:pt x="293" y="14645"/>
                </a:lnTo>
                <a:lnTo>
                  <a:pt x="451" y="14857"/>
                </a:lnTo>
                <a:lnTo>
                  <a:pt x="621" y="15054"/>
                </a:lnTo>
                <a:lnTo>
                  <a:pt x="734" y="15125"/>
                </a:lnTo>
                <a:lnTo>
                  <a:pt x="835" y="15210"/>
                </a:lnTo>
                <a:lnTo>
                  <a:pt x="948" y="15267"/>
                </a:lnTo>
                <a:lnTo>
                  <a:pt x="1084" y="15323"/>
                </a:lnTo>
                <a:lnTo>
                  <a:pt x="1208" y="15351"/>
                </a:lnTo>
                <a:lnTo>
                  <a:pt x="1355" y="15380"/>
                </a:lnTo>
                <a:lnTo>
                  <a:pt x="1513" y="15380"/>
                </a:lnTo>
                <a:lnTo>
                  <a:pt x="1683" y="15380"/>
                </a:lnTo>
                <a:lnTo>
                  <a:pt x="1864" y="15351"/>
                </a:lnTo>
                <a:lnTo>
                  <a:pt x="2033" y="15323"/>
                </a:lnTo>
                <a:lnTo>
                  <a:pt x="2225" y="15238"/>
                </a:lnTo>
                <a:lnTo>
                  <a:pt x="2428" y="15153"/>
                </a:lnTo>
                <a:lnTo>
                  <a:pt x="2745" y="15026"/>
                </a:lnTo>
                <a:lnTo>
                  <a:pt x="3005" y="14913"/>
                </a:lnTo>
                <a:lnTo>
                  <a:pt x="3264" y="14828"/>
                </a:lnTo>
                <a:lnTo>
                  <a:pt x="3513" y="14800"/>
                </a:lnTo>
                <a:lnTo>
                  <a:pt x="3615" y="14828"/>
                </a:lnTo>
                <a:lnTo>
                  <a:pt x="3728" y="14857"/>
                </a:lnTo>
                <a:lnTo>
                  <a:pt x="3807" y="14913"/>
                </a:lnTo>
                <a:lnTo>
                  <a:pt x="3920" y="14998"/>
                </a:lnTo>
                <a:lnTo>
                  <a:pt x="4010" y="15097"/>
                </a:lnTo>
                <a:lnTo>
                  <a:pt x="4089" y="15238"/>
                </a:lnTo>
                <a:lnTo>
                  <a:pt x="4179" y="15408"/>
                </a:lnTo>
                <a:lnTo>
                  <a:pt x="4247" y="15620"/>
                </a:lnTo>
                <a:lnTo>
                  <a:pt x="4326" y="15860"/>
                </a:lnTo>
                <a:lnTo>
                  <a:pt x="4394" y="16129"/>
                </a:lnTo>
                <a:lnTo>
                  <a:pt x="4439" y="16440"/>
                </a:lnTo>
                <a:lnTo>
                  <a:pt x="4507" y="16737"/>
                </a:lnTo>
                <a:lnTo>
                  <a:pt x="4552" y="17090"/>
                </a:lnTo>
                <a:lnTo>
                  <a:pt x="4575" y="17443"/>
                </a:lnTo>
                <a:lnTo>
                  <a:pt x="4586" y="17825"/>
                </a:lnTo>
                <a:lnTo>
                  <a:pt x="4586" y="18193"/>
                </a:lnTo>
                <a:lnTo>
                  <a:pt x="4586" y="18574"/>
                </a:lnTo>
                <a:lnTo>
                  <a:pt x="4586" y="18984"/>
                </a:lnTo>
                <a:lnTo>
                  <a:pt x="4552" y="19366"/>
                </a:lnTo>
                <a:lnTo>
                  <a:pt x="4507" y="19748"/>
                </a:lnTo>
                <a:lnTo>
                  <a:pt x="4462" y="20129"/>
                </a:lnTo>
                <a:lnTo>
                  <a:pt x="4371" y="20483"/>
                </a:lnTo>
                <a:lnTo>
                  <a:pt x="4292" y="20836"/>
                </a:lnTo>
                <a:lnTo>
                  <a:pt x="4202" y="21161"/>
                </a:lnTo>
                <a:lnTo>
                  <a:pt x="4744" y="21161"/>
                </a:lnTo>
                <a:lnTo>
                  <a:pt x="5264" y="21161"/>
                </a:lnTo>
                <a:lnTo>
                  <a:pt x="5784" y="21161"/>
                </a:lnTo>
                <a:lnTo>
                  <a:pt x="6235" y="21161"/>
                </a:lnTo>
                <a:lnTo>
                  <a:pt x="6676" y="21161"/>
                </a:lnTo>
                <a:lnTo>
                  <a:pt x="7060" y="21161"/>
                </a:lnTo>
                <a:lnTo>
                  <a:pt x="7410" y="21161"/>
                </a:lnTo>
                <a:lnTo>
                  <a:pt x="7670" y="21161"/>
                </a:lnTo>
                <a:lnTo>
                  <a:pt x="8020" y="21020"/>
                </a:lnTo>
                <a:lnTo>
                  <a:pt x="8303" y="20893"/>
                </a:lnTo>
                <a:lnTo>
                  <a:pt x="8563" y="20695"/>
                </a:lnTo>
                <a:lnTo>
                  <a:pt x="8800" y="20511"/>
                </a:lnTo>
                <a:lnTo>
                  <a:pt x="8969" y="20285"/>
                </a:lnTo>
                <a:lnTo>
                  <a:pt x="9150" y="20045"/>
                </a:lnTo>
                <a:lnTo>
                  <a:pt x="9252" y="19804"/>
                </a:lnTo>
                <a:lnTo>
                  <a:pt x="9342" y="19550"/>
                </a:lnTo>
                <a:lnTo>
                  <a:pt x="9410" y="19281"/>
                </a:lnTo>
                <a:lnTo>
                  <a:pt x="9433" y="19013"/>
                </a:lnTo>
                <a:lnTo>
                  <a:pt x="9433" y="18744"/>
                </a:lnTo>
                <a:lnTo>
                  <a:pt x="9387" y="18504"/>
                </a:lnTo>
                <a:lnTo>
                  <a:pt x="9320" y="18221"/>
                </a:lnTo>
                <a:lnTo>
                  <a:pt x="9207" y="17981"/>
                </a:lnTo>
                <a:lnTo>
                  <a:pt x="9105" y="17740"/>
                </a:lnTo>
                <a:lnTo>
                  <a:pt x="8924" y="17514"/>
                </a:lnTo>
                <a:lnTo>
                  <a:pt x="8777" y="17274"/>
                </a:lnTo>
                <a:lnTo>
                  <a:pt x="8642" y="17034"/>
                </a:lnTo>
                <a:lnTo>
                  <a:pt x="8563" y="16765"/>
                </a:lnTo>
                <a:lnTo>
                  <a:pt x="8472" y="16468"/>
                </a:lnTo>
                <a:lnTo>
                  <a:pt x="8450" y="16157"/>
                </a:lnTo>
                <a:lnTo>
                  <a:pt x="8450" y="15860"/>
                </a:lnTo>
                <a:lnTo>
                  <a:pt x="8472" y="15563"/>
                </a:lnTo>
                <a:lnTo>
                  <a:pt x="8540" y="15267"/>
                </a:lnTo>
                <a:lnTo>
                  <a:pt x="8642" y="14998"/>
                </a:lnTo>
                <a:lnTo>
                  <a:pt x="8777" y="14729"/>
                </a:lnTo>
                <a:lnTo>
                  <a:pt x="8868" y="14616"/>
                </a:lnTo>
                <a:lnTo>
                  <a:pt x="8969" y="14475"/>
                </a:lnTo>
                <a:lnTo>
                  <a:pt x="9060" y="14376"/>
                </a:lnTo>
                <a:lnTo>
                  <a:pt x="9184" y="14291"/>
                </a:lnTo>
                <a:lnTo>
                  <a:pt x="9297" y="14206"/>
                </a:lnTo>
                <a:lnTo>
                  <a:pt x="9433" y="14121"/>
                </a:lnTo>
                <a:lnTo>
                  <a:pt x="9579" y="14051"/>
                </a:lnTo>
                <a:lnTo>
                  <a:pt x="9726" y="13994"/>
                </a:lnTo>
                <a:lnTo>
                  <a:pt x="9884" y="13938"/>
                </a:lnTo>
                <a:lnTo>
                  <a:pt x="10054" y="13909"/>
                </a:lnTo>
                <a:lnTo>
                  <a:pt x="10257" y="13881"/>
                </a:lnTo>
                <a:lnTo>
                  <a:pt x="10449" y="13881"/>
                </a:lnTo>
                <a:lnTo>
                  <a:pt x="10664" y="13881"/>
                </a:lnTo>
                <a:lnTo>
                  <a:pt x="10856" y="13909"/>
                </a:lnTo>
                <a:lnTo>
                  <a:pt x="11037" y="13966"/>
                </a:lnTo>
                <a:lnTo>
                  <a:pt x="11206" y="14023"/>
                </a:lnTo>
                <a:lnTo>
                  <a:pt x="11353" y="14093"/>
                </a:lnTo>
                <a:lnTo>
                  <a:pt x="11511" y="14178"/>
                </a:lnTo>
                <a:lnTo>
                  <a:pt x="11635" y="14263"/>
                </a:lnTo>
                <a:lnTo>
                  <a:pt x="11748" y="14376"/>
                </a:lnTo>
                <a:lnTo>
                  <a:pt x="11861" y="14475"/>
                </a:lnTo>
                <a:lnTo>
                  <a:pt x="11941" y="14616"/>
                </a:lnTo>
                <a:lnTo>
                  <a:pt x="12031" y="14758"/>
                </a:lnTo>
                <a:lnTo>
                  <a:pt x="12099" y="14885"/>
                </a:lnTo>
                <a:lnTo>
                  <a:pt x="12200" y="15210"/>
                </a:lnTo>
                <a:lnTo>
                  <a:pt x="12268" y="15507"/>
                </a:lnTo>
                <a:lnTo>
                  <a:pt x="12291" y="15832"/>
                </a:lnTo>
                <a:lnTo>
                  <a:pt x="12291" y="16157"/>
                </a:lnTo>
                <a:lnTo>
                  <a:pt x="12246" y="16482"/>
                </a:lnTo>
                <a:lnTo>
                  <a:pt x="12178" y="16807"/>
                </a:lnTo>
                <a:lnTo>
                  <a:pt x="12099" y="17090"/>
                </a:lnTo>
                <a:lnTo>
                  <a:pt x="12008" y="17330"/>
                </a:lnTo>
                <a:lnTo>
                  <a:pt x="11884" y="17542"/>
                </a:lnTo>
                <a:lnTo>
                  <a:pt x="11748" y="17712"/>
                </a:lnTo>
                <a:lnTo>
                  <a:pt x="11613" y="17839"/>
                </a:lnTo>
                <a:lnTo>
                  <a:pt x="11489" y="18037"/>
                </a:lnTo>
                <a:lnTo>
                  <a:pt x="11398" y="18221"/>
                </a:lnTo>
                <a:lnTo>
                  <a:pt x="11319" y="18447"/>
                </a:lnTo>
                <a:lnTo>
                  <a:pt x="11251" y="18659"/>
                </a:lnTo>
                <a:lnTo>
                  <a:pt x="11206" y="18900"/>
                </a:lnTo>
                <a:lnTo>
                  <a:pt x="11184" y="19154"/>
                </a:lnTo>
                <a:lnTo>
                  <a:pt x="11184" y="19423"/>
                </a:lnTo>
                <a:lnTo>
                  <a:pt x="11229" y="19663"/>
                </a:lnTo>
                <a:lnTo>
                  <a:pt x="11297" y="19903"/>
                </a:lnTo>
                <a:lnTo>
                  <a:pt x="11376" y="20158"/>
                </a:lnTo>
                <a:lnTo>
                  <a:pt x="11511" y="20398"/>
                </a:lnTo>
                <a:lnTo>
                  <a:pt x="11681" y="20610"/>
                </a:lnTo>
                <a:lnTo>
                  <a:pt x="11884" y="20808"/>
                </a:lnTo>
                <a:lnTo>
                  <a:pt x="12121" y="20992"/>
                </a:lnTo>
                <a:lnTo>
                  <a:pt x="12404" y="21161"/>
                </a:lnTo>
                <a:lnTo>
                  <a:pt x="12528" y="21190"/>
                </a:lnTo>
                <a:lnTo>
                  <a:pt x="12856" y="21274"/>
                </a:lnTo>
                <a:lnTo>
                  <a:pt x="13330" y="21373"/>
                </a:lnTo>
                <a:lnTo>
                  <a:pt x="13963" y="21486"/>
                </a:lnTo>
                <a:lnTo>
                  <a:pt x="14313" y="21543"/>
                </a:lnTo>
                <a:lnTo>
                  <a:pt x="14652" y="21571"/>
                </a:lnTo>
                <a:lnTo>
                  <a:pt x="15025" y="21600"/>
                </a:lnTo>
                <a:lnTo>
                  <a:pt x="15409" y="21600"/>
                </a:lnTo>
                <a:lnTo>
                  <a:pt x="15782" y="21600"/>
                </a:lnTo>
                <a:lnTo>
                  <a:pt x="16177" y="21571"/>
                </a:lnTo>
                <a:lnTo>
                  <a:pt x="16516" y="21486"/>
                </a:lnTo>
                <a:lnTo>
                  <a:pt x="16889" y="21402"/>
                </a:lnTo>
                <a:lnTo>
                  <a:pt x="16821" y="21190"/>
                </a:lnTo>
                <a:lnTo>
                  <a:pt x="16776" y="20935"/>
                </a:lnTo>
                <a:lnTo>
                  <a:pt x="16742" y="20667"/>
                </a:lnTo>
                <a:lnTo>
                  <a:pt x="16719" y="20370"/>
                </a:lnTo>
                <a:lnTo>
                  <a:pt x="16697" y="19719"/>
                </a:lnTo>
                <a:lnTo>
                  <a:pt x="16697" y="19013"/>
                </a:lnTo>
                <a:lnTo>
                  <a:pt x="16719" y="18306"/>
                </a:lnTo>
                <a:lnTo>
                  <a:pt x="16753" y="17599"/>
                </a:lnTo>
                <a:lnTo>
                  <a:pt x="16821" y="16949"/>
                </a:lnTo>
                <a:lnTo>
                  <a:pt x="16889" y="16383"/>
                </a:lnTo>
                <a:lnTo>
                  <a:pt x="16934" y="16129"/>
                </a:lnTo>
                <a:lnTo>
                  <a:pt x="17002" y="15945"/>
                </a:lnTo>
                <a:lnTo>
                  <a:pt x="17081" y="15790"/>
                </a:lnTo>
                <a:lnTo>
                  <a:pt x="17194" y="15648"/>
                </a:lnTo>
                <a:lnTo>
                  <a:pt x="17318" y="15563"/>
                </a:lnTo>
                <a:lnTo>
                  <a:pt x="17453" y="15507"/>
                </a:lnTo>
                <a:lnTo>
                  <a:pt x="17600" y="15450"/>
                </a:lnTo>
                <a:lnTo>
                  <a:pt x="17758" y="15450"/>
                </a:lnTo>
                <a:lnTo>
                  <a:pt x="17905" y="15479"/>
                </a:lnTo>
                <a:lnTo>
                  <a:pt x="18064" y="15535"/>
                </a:lnTo>
                <a:lnTo>
                  <a:pt x="18233" y="15620"/>
                </a:lnTo>
                <a:lnTo>
                  <a:pt x="18380" y="15733"/>
                </a:lnTo>
                <a:lnTo>
                  <a:pt x="18561" y="15832"/>
                </a:lnTo>
                <a:lnTo>
                  <a:pt x="18707" y="15973"/>
                </a:lnTo>
                <a:lnTo>
                  <a:pt x="18866" y="16129"/>
                </a:lnTo>
                <a:lnTo>
                  <a:pt x="18990" y="16327"/>
                </a:lnTo>
                <a:lnTo>
                  <a:pt x="19125" y="16482"/>
                </a:lnTo>
                <a:lnTo>
                  <a:pt x="19295" y="16624"/>
                </a:lnTo>
                <a:lnTo>
                  <a:pt x="19464" y="16737"/>
                </a:lnTo>
                <a:lnTo>
                  <a:pt x="19668" y="16807"/>
                </a:lnTo>
                <a:lnTo>
                  <a:pt x="19860" y="16836"/>
                </a:lnTo>
                <a:lnTo>
                  <a:pt x="20052" y="16864"/>
                </a:lnTo>
                <a:lnTo>
                  <a:pt x="20266" y="16836"/>
                </a:lnTo>
                <a:lnTo>
                  <a:pt x="20470" y="16793"/>
                </a:lnTo>
                <a:lnTo>
                  <a:pt x="20662" y="16708"/>
                </a:lnTo>
                <a:lnTo>
                  <a:pt x="20854" y="16567"/>
                </a:lnTo>
                <a:lnTo>
                  <a:pt x="21035" y="16412"/>
                </a:lnTo>
                <a:lnTo>
                  <a:pt x="21182" y="16214"/>
                </a:lnTo>
                <a:lnTo>
                  <a:pt x="21340" y="16002"/>
                </a:lnTo>
                <a:lnTo>
                  <a:pt x="21441" y="15733"/>
                </a:lnTo>
                <a:lnTo>
                  <a:pt x="21532" y="15436"/>
                </a:lnTo>
                <a:lnTo>
                  <a:pt x="21600" y="15083"/>
                </a:lnTo>
                <a:lnTo>
                  <a:pt x="21600" y="14885"/>
                </a:lnTo>
                <a:lnTo>
                  <a:pt x="21600" y="14729"/>
                </a:lnTo>
                <a:lnTo>
                  <a:pt x="21600" y="14531"/>
                </a:lnTo>
                <a:lnTo>
                  <a:pt x="21577" y="14376"/>
                </a:lnTo>
                <a:lnTo>
                  <a:pt x="21532" y="14206"/>
                </a:lnTo>
                <a:lnTo>
                  <a:pt x="21487" y="14051"/>
                </a:lnTo>
                <a:lnTo>
                  <a:pt x="21419" y="13909"/>
                </a:lnTo>
                <a:lnTo>
                  <a:pt x="21351" y="13768"/>
                </a:lnTo>
                <a:lnTo>
                  <a:pt x="21204" y="13500"/>
                </a:lnTo>
                <a:lnTo>
                  <a:pt x="21035" y="13287"/>
                </a:lnTo>
                <a:lnTo>
                  <a:pt x="20809" y="13090"/>
                </a:lnTo>
                <a:lnTo>
                  <a:pt x="20594" y="12962"/>
                </a:lnTo>
                <a:lnTo>
                  <a:pt x="20357" y="12821"/>
                </a:lnTo>
                <a:lnTo>
                  <a:pt x="20120" y="12764"/>
                </a:lnTo>
                <a:lnTo>
                  <a:pt x="19882" y="12708"/>
                </a:lnTo>
                <a:lnTo>
                  <a:pt x="19645" y="12736"/>
                </a:lnTo>
                <a:lnTo>
                  <a:pt x="19430" y="12793"/>
                </a:lnTo>
                <a:lnTo>
                  <a:pt x="19227" y="12906"/>
                </a:lnTo>
                <a:lnTo>
                  <a:pt x="19148" y="12962"/>
                </a:lnTo>
                <a:lnTo>
                  <a:pt x="19058" y="13047"/>
                </a:lnTo>
                <a:lnTo>
                  <a:pt x="18990" y="13146"/>
                </a:lnTo>
                <a:lnTo>
                  <a:pt x="18911" y="13259"/>
                </a:lnTo>
                <a:lnTo>
                  <a:pt x="18775" y="13471"/>
                </a:lnTo>
                <a:lnTo>
                  <a:pt x="18628" y="13641"/>
                </a:lnTo>
                <a:lnTo>
                  <a:pt x="18470" y="13740"/>
                </a:lnTo>
                <a:lnTo>
                  <a:pt x="18301" y="13825"/>
                </a:lnTo>
                <a:lnTo>
                  <a:pt x="18143" y="13853"/>
                </a:lnTo>
                <a:lnTo>
                  <a:pt x="17973" y="13881"/>
                </a:lnTo>
                <a:lnTo>
                  <a:pt x="17804" y="13853"/>
                </a:lnTo>
                <a:lnTo>
                  <a:pt x="17646" y="13796"/>
                </a:lnTo>
                <a:lnTo>
                  <a:pt x="17499" y="13726"/>
                </a:lnTo>
                <a:lnTo>
                  <a:pt x="17341" y="13641"/>
                </a:lnTo>
                <a:lnTo>
                  <a:pt x="17216" y="13528"/>
                </a:lnTo>
                <a:lnTo>
                  <a:pt x="17103" y="13386"/>
                </a:lnTo>
                <a:lnTo>
                  <a:pt x="17024" y="13259"/>
                </a:lnTo>
                <a:lnTo>
                  <a:pt x="16934" y="13118"/>
                </a:lnTo>
                <a:lnTo>
                  <a:pt x="16889" y="12991"/>
                </a:lnTo>
                <a:lnTo>
                  <a:pt x="16889" y="12849"/>
                </a:lnTo>
                <a:lnTo>
                  <a:pt x="16889" y="12383"/>
                </a:lnTo>
                <a:lnTo>
                  <a:pt x="16889" y="11662"/>
                </a:lnTo>
                <a:lnTo>
                  <a:pt x="16889" y="10701"/>
                </a:lnTo>
                <a:lnTo>
                  <a:pt x="16889" y="9640"/>
                </a:lnTo>
                <a:lnTo>
                  <a:pt x="16889" y="8566"/>
                </a:lnTo>
                <a:lnTo>
                  <a:pt x="16889" y="7478"/>
                </a:lnTo>
                <a:lnTo>
                  <a:pt x="16889" y="6502"/>
                </a:lnTo>
                <a:lnTo>
                  <a:pt x="16889" y="5739"/>
                </a:lnTo>
                <a:lnTo>
                  <a:pt x="16674" y="5894"/>
                </a:lnTo>
                <a:lnTo>
                  <a:pt x="16414" y="6036"/>
                </a:lnTo>
                <a:lnTo>
                  <a:pt x="16154" y="6177"/>
                </a:lnTo>
                <a:lnTo>
                  <a:pt x="15849" y="6248"/>
                </a:lnTo>
                <a:lnTo>
                  <a:pt x="15544" y="6304"/>
                </a:lnTo>
                <a:lnTo>
                  <a:pt x="15217" y="6332"/>
                </a:lnTo>
                <a:lnTo>
                  <a:pt x="14866" y="6361"/>
                </a:lnTo>
                <a:lnTo>
                  <a:pt x="14550" y="6361"/>
                </a:lnTo>
                <a:lnTo>
                  <a:pt x="14200" y="6332"/>
                </a:lnTo>
                <a:lnTo>
                  <a:pt x="13850" y="6276"/>
                </a:lnTo>
                <a:lnTo>
                  <a:pt x="13522" y="6219"/>
                </a:lnTo>
                <a:lnTo>
                  <a:pt x="13206" y="6149"/>
                </a:lnTo>
                <a:lnTo>
                  <a:pt x="12901" y="6064"/>
                </a:lnTo>
                <a:lnTo>
                  <a:pt x="12618" y="5951"/>
                </a:lnTo>
                <a:lnTo>
                  <a:pt x="12358" y="5838"/>
                </a:lnTo>
                <a:lnTo>
                  <a:pt x="12121" y="5739"/>
                </a:lnTo>
                <a:lnTo>
                  <a:pt x="11941" y="5626"/>
                </a:lnTo>
                <a:lnTo>
                  <a:pt x="11794" y="5513"/>
                </a:lnTo>
                <a:lnTo>
                  <a:pt x="11658" y="5414"/>
                </a:lnTo>
                <a:lnTo>
                  <a:pt x="11556" y="5301"/>
                </a:lnTo>
                <a:lnTo>
                  <a:pt x="11466" y="5187"/>
                </a:lnTo>
                <a:lnTo>
                  <a:pt x="11398" y="5089"/>
                </a:lnTo>
                <a:lnTo>
                  <a:pt x="11376" y="4947"/>
                </a:lnTo>
                <a:lnTo>
                  <a:pt x="11353" y="4834"/>
                </a:lnTo>
                <a:lnTo>
                  <a:pt x="11353" y="4707"/>
                </a:lnTo>
                <a:lnTo>
                  <a:pt x="11376" y="4565"/>
                </a:lnTo>
                <a:lnTo>
                  <a:pt x="11443" y="4410"/>
                </a:lnTo>
                <a:lnTo>
                  <a:pt x="11511" y="4240"/>
                </a:lnTo>
                <a:lnTo>
                  <a:pt x="11703" y="3887"/>
                </a:lnTo>
                <a:lnTo>
                  <a:pt x="11986" y="3505"/>
                </a:lnTo>
                <a:lnTo>
                  <a:pt x="12144" y="3265"/>
                </a:lnTo>
                <a:lnTo>
                  <a:pt x="12246" y="3025"/>
                </a:lnTo>
                <a:lnTo>
                  <a:pt x="12336" y="2756"/>
                </a:lnTo>
                <a:lnTo>
                  <a:pt x="12404" y="2445"/>
                </a:lnTo>
                <a:lnTo>
                  <a:pt x="12438" y="2176"/>
                </a:lnTo>
                <a:lnTo>
                  <a:pt x="12438" y="1880"/>
                </a:lnTo>
                <a:lnTo>
                  <a:pt x="12404" y="1583"/>
                </a:lnTo>
                <a:lnTo>
                  <a:pt x="12336" y="1314"/>
                </a:lnTo>
                <a:lnTo>
                  <a:pt x="12246" y="1046"/>
                </a:lnTo>
                <a:lnTo>
                  <a:pt x="12099" y="791"/>
                </a:lnTo>
                <a:lnTo>
                  <a:pt x="12008" y="692"/>
                </a:lnTo>
                <a:lnTo>
                  <a:pt x="11918" y="579"/>
                </a:lnTo>
                <a:lnTo>
                  <a:pt x="11816" y="466"/>
                </a:lnTo>
                <a:lnTo>
                  <a:pt x="11703" y="381"/>
                </a:lnTo>
                <a:lnTo>
                  <a:pt x="11579" y="310"/>
                </a:lnTo>
                <a:lnTo>
                  <a:pt x="11443" y="226"/>
                </a:lnTo>
                <a:lnTo>
                  <a:pt x="11297" y="169"/>
                </a:lnTo>
                <a:lnTo>
                  <a:pt x="11138" y="113"/>
                </a:lnTo>
                <a:lnTo>
                  <a:pt x="10969" y="56"/>
                </a:lnTo>
                <a:lnTo>
                  <a:pt x="10800" y="28"/>
                </a:lnTo>
                <a:lnTo>
                  <a:pt x="10619" y="28"/>
                </a:lnTo>
                <a:lnTo>
                  <a:pt x="10404" y="28"/>
                </a:lnTo>
                <a:lnTo>
                  <a:pt x="10257" y="28"/>
                </a:lnTo>
                <a:lnTo>
                  <a:pt x="10076" y="56"/>
                </a:lnTo>
                <a:lnTo>
                  <a:pt x="9952" y="84"/>
                </a:lnTo>
                <a:lnTo>
                  <a:pt x="9794" y="141"/>
                </a:lnTo>
                <a:lnTo>
                  <a:pt x="9692" y="226"/>
                </a:lnTo>
                <a:lnTo>
                  <a:pt x="9557" y="282"/>
                </a:lnTo>
                <a:lnTo>
                  <a:pt x="9455" y="381"/>
                </a:lnTo>
                <a:lnTo>
                  <a:pt x="9365" y="466"/>
                </a:lnTo>
                <a:lnTo>
                  <a:pt x="9274" y="579"/>
                </a:lnTo>
                <a:lnTo>
                  <a:pt x="9184" y="692"/>
                </a:lnTo>
                <a:lnTo>
                  <a:pt x="9128" y="791"/>
                </a:lnTo>
                <a:lnTo>
                  <a:pt x="9060" y="932"/>
                </a:lnTo>
                <a:lnTo>
                  <a:pt x="8969" y="1201"/>
                </a:lnTo>
                <a:lnTo>
                  <a:pt x="8913" y="1498"/>
                </a:lnTo>
                <a:lnTo>
                  <a:pt x="8890" y="1795"/>
                </a:lnTo>
                <a:lnTo>
                  <a:pt x="8890" y="2120"/>
                </a:lnTo>
                <a:lnTo>
                  <a:pt x="8913" y="2445"/>
                </a:lnTo>
                <a:lnTo>
                  <a:pt x="8969" y="2756"/>
                </a:lnTo>
                <a:lnTo>
                  <a:pt x="9060" y="3081"/>
                </a:lnTo>
                <a:lnTo>
                  <a:pt x="9173" y="3378"/>
                </a:lnTo>
                <a:lnTo>
                  <a:pt x="9297" y="3647"/>
                </a:lnTo>
                <a:lnTo>
                  <a:pt x="9466" y="3887"/>
                </a:lnTo>
                <a:lnTo>
                  <a:pt x="9579" y="4085"/>
                </a:lnTo>
                <a:lnTo>
                  <a:pt x="9670" y="4269"/>
                </a:lnTo>
                <a:lnTo>
                  <a:pt x="9726" y="4467"/>
                </a:lnTo>
                <a:lnTo>
                  <a:pt x="9771" y="4650"/>
                </a:lnTo>
                <a:lnTo>
                  <a:pt x="9771" y="4834"/>
                </a:lnTo>
                <a:lnTo>
                  <a:pt x="9749" y="5032"/>
                </a:lnTo>
                <a:lnTo>
                  <a:pt x="9715" y="5216"/>
                </a:lnTo>
                <a:lnTo>
                  <a:pt x="9625" y="5385"/>
                </a:lnTo>
                <a:lnTo>
                  <a:pt x="9534" y="5513"/>
                </a:lnTo>
                <a:lnTo>
                  <a:pt x="9410" y="5626"/>
                </a:lnTo>
                <a:lnTo>
                  <a:pt x="9229" y="5710"/>
                </a:lnTo>
                <a:lnTo>
                  <a:pt x="9060" y="5767"/>
                </a:lnTo>
                <a:lnTo>
                  <a:pt x="8845" y="5767"/>
                </a:lnTo>
                <a:lnTo>
                  <a:pt x="8585" y="5739"/>
                </a:lnTo>
                <a:lnTo>
                  <a:pt x="8325" y="5654"/>
                </a:lnTo>
                <a:lnTo>
                  <a:pt x="8020" y="5513"/>
                </a:lnTo>
                <a:lnTo>
                  <a:pt x="7840" y="5442"/>
                </a:lnTo>
                <a:lnTo>
                  <a:pt x="7648" y="5385"/>
                </a:lnTo>
                <a:lnTo>
                  <a:pt x="7433" y="5329"/>
                </a:lnTo>
                <a:lnTo>
                  <a:pt x="7241" y="5301"/>
                </a:lnTo>
                <a:lnTo>
                  <a:pt x="6755" y="5301"/>
                </a:lnTo>
                <a:lnTo>
                  <a:pt x="6281" y="5329"/>
                </a:lnTo>
                <a:lnTo>
                  <a:pt x="5784" y="5385"/>
                </a:lnTo>
                <a:lnTo>
                  <a:pt x="5264" y="5498"/>
                </a:lnTo>
                <a:lnTo>
                  <a:pt x="4744" y="5597"/>
                </a:lnTo>
                <a:lnTo>
                  <a:pt x="4247" y="5739"/>
                </a:lnTo>
                <a:lnTo>
                  <a:pt x="4202" y="5894"/>
                </a:lnTo>
                <a:lnTo>
                  <a:pt x="4202" y="6191"/>
                </a:lnTo>
                <a:lnTo>
                  <a:pt x="4202" y="6545"/>
                </a:lnTo>
                <a:lnTo>
                  <a:pt x="4225" y="6954"/>
                </a:lnTo>
                <a:lnTo>
                  <a:pt x="4315" y="7930"/>
                </a:lnTo>
                <a:lnTo>
                  <a:pt x="4394" y="9018"/>
                </a:lnTo>
                <a:lnTo>
                  <a:pt x="4439" y="9570"/>
                </a:lnTo>
                <a:lnTo>
                  <a:pt x="4462" y="10107"/>
                </a:lnTo>
                <a:lnTo>
                  <a:pt x="4484" y="10630"/>
                </a:lnTo>
                <a:lnTo>
                  <a:pt x="4507" y="11082"/>
                </a:lnTo>
                <a:lnTo>
                  <a:pt x="4484" y="11520"/>
                </a:lnTo>
                <a:lnTo>
                  <a:pt x="4439" y="11874"/>
                </a:lnTo>
                <a:lnTo>
                  <a:pt x="4394" y="12029"/>
                </a:lnTo>
                <a:lnTo>
                  <a:pt x="4349" y="12171"/>
                </a:lnTo>
                <a:lnTo>
                  <a:pt x="4315" y="12284"/>
                </a:lnTo>
                <a:lnTo>
                  <a:pt x="4247" y="12354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23" name="Puzzle4"/>
          <p:cNvSpPr>
            <a:spLocks noEditPoints="1" noChangeArrowheads="1"/>
          </p:cNvSpPr>
          <p:nvPr/>
        </p:nvSpPr>
        <p:spPr bwMode="auto">
          <a:xfrm>
            <a:off x="5581976" y="3061893"/>
            <a:ext cx="974150" cy="1422845"/>
          </a:xfrm>
          <a:custGeom>
            <a:avLst/>
            <a:gdLst>
              <a:gd name="T0" fmla="*/ 8307 w 21600"/>
              <a:gd name="T1" fmla="*/ 11593 h 21600"/>
              <a:gd name="T2" fmla="*/ 453 w 21600"/>
              <a:gd name="T3" fmla="*/ 16938 h 21600"/>
              <a:gd name="T4" fmla="*/ 11500 w 21600"/>
              <a:gd name="T5" fmla="*/ 21600 h 21600"/>
              <a:gd name="T6" fmla="*/ 20920 w 21600"/>
              <a:gd name="T7" fmla="*/ 16751 h 21600"/>
              <a:gd name="T8" fmla="*/ 13972 w 21600"/>
              <a:gd name="T9" fmla="*/ 10888 h 21600"/>
              <a:gd name="T10" fmla="*/ 21033 w 21600"/>
              <a:gd name="T11" fmla="*/ 4716 h 21600"/>
              <a:gd name="T12" fmla="*/ 11102 w 21600"/>
              <a:gd name="T13" fmla="*/ 11 h 21600"/>
              <a:gd name="T14" fmla="*/ 453 w 21600"/>
              <a:gd name="T15" fmla="*/ 4716 h 21600"/>
              <a:gd name="T16" fmla="*/ 2076 w 21600"/>
              <a:gd name="T17" fmla="*/ 5664 h 21600"/>
              <a:gd name="T18" fmla="*/ 20203 w 21600"/>
              <a:gd name="T19" fmla="*/ 1598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3813" y="10590"/>
                </a:moveTo>
                <a:lnTo>
                  <a:pt x="3927" y="10513"/>
                </a:lnTo>
                <a:lnTo>
                  <a:pt x="4078" y="10425"/>
                </a:lnTo>
                <a:lnTo>
                  <a:pt x="4210" y="10359"/>
                </a:lnTo>
                <a:lnTo>
                  <a:pt x="4361" y="10315"/>
                </a:lnTo>
                <a:lnTo>
                  <a:pt x="4682" y="10237"/>
                </a:lnTo>
                <a:lnTo>
                  <a:pt x="5041" y="10193"/>
                </a:lnTo>
                <a:lnTo>
                  <a:pt x="5456" y="10171"/>
                </a:lnTo>
                <a:lnTo>
                  <a:pt x="5853" y="10193"/>
                </a:lnTo>
                <a:lnTo>
                  <a:pt x="6249" y="10260"/>
                </a:lnTo>
                <a:lnTo>
                  <a:pt x="6646" y="10337"/>
                </a:lnTo>
                <a:lnTo>
                  <a:pt x="7004" y="10469"/>
                </a:lnTo>
                <a:lnTo>
                  <a:pt x="7363" y="10612"/>
                </a:lnTo>
                <a:lnTo>
                  <a:pt x="7665" y="10788"/>
                </a:lnTo>
                <a:lnTo>
                  <a:pt x="7911" y="10998"/>
                </a:lnTo>
                <a:lnTo>
                  <a:pt x="8024" y="11097"/>
                </a:lnTo>
                <a:lnTo>
                  <a:pt x="8137" y="11207"/>
                </a:lnTo>
                <a:lnTo>
                  <a:pt x="8194" y="11340"/>
                </a:lnTo>
                <a:lnTo>
                  <a:pt x="8269" y="11461"/>
                </a:lnTo>
                <a:lnTo>
                  <a:pt x="8307" y="11593"/>
                </a:lnTo>
                <a:lnTo>
                  <a:pt x="8307" y="11714"/>
                </a:lnTo>
                <a:lnTo>
                  <a:pt x="8307" y="11868"/>
                </a:lnTo>
                <a:lnTo>
                  <a:pt x="8307" y="12012"/>
                </a:lnTo>
                <a:lnTo>
                  <a:pt x="8194" y="12265"/>
                </a:lnTo>
                <a:lnTo>
                  <a:pt x="8062" y="12519"/>
                </a:lnTo>
                <a:lnTo>
                  <a:pt x="7873" y="12706"/>
                </a:lnTo>
                <a:lnTo>
                  <a:pt x="7627" y="12904"/>
                </a:lnTo>
                <a:lnTo>
                  <a:pt x="7363" y="13048"/>
                </a:lnTo>
                <a:lnTo>
                  <a:pt x="7080" y="13180"/>
                </a:lnTo>
                <a:lnTo>
                  <a:pt x="6759" y="13257"/>
                </a:lnTo>
                <a:lnTo>
                  <a:pt x="6419" y="13345"/>
                </a:lnTo>
                <a:lnTo>
                  <a:pt x="6098" y="13389"/>
                </a:lnTo>
                <a:lnTo>
                  <a:pt x="5739" y="13389"/>
                </a:lnTo>
                <a:lnTo>
                  <a:pt x="5418" y="13389"/>
                </a:lnTo>
                <a:lnTo>
                  <a:pt x="5079" y="13345"/>
                </a:lnTo>
                <a:lnTo>
                  <a:pt x="4758" y="13301"/>
                </a:lnTo>
                <a:lnTo>
                  <a:pt x="4474" y="13213"/>
                </a:lnTo>
                <a:lnTo>
                  <a:pt x="4172" y="13114"/>
                </a:lnTo>
                <a:lnTo>
                  <a:pt x="3965" y="12982"/>
                </a:lnTo>
                <a:lnTo>
                  <a:pt x="3738" y="12838"/>
                </a:lnTo>
                <a:lnTo>
                  <a:pt x="3493" y="12706"/>
                </a:lnTo>
                <a:lnTo>
                  <a:pt x="3228" y="12607"/>
                </a:lnTo>
                <a:lnTo>
                  <a:pt x="2945" y="12519"/>
                </a:lnTo>
                <a:lnTo>
                  <a:pt x="2700" y="12431"/>
                </a:lnTo>
                <a:lnTo>
                  <a:pt x="2397" y="12375"/>
                </a:lnTo>
                <a:lnTo>
                  <a:pt x="2152" y="12331"/>
                </a:lnTo>
                <a:lnTo>
                  <a:pt x="1888" y="12309"/>
                </a:lnTo>
                <a:lnTo>
                  <a:pt x="1642" y="12309"/>
                </a:lnTo>
                <a:lnTo>
                  <a:pt x="1397" y="12331"/>
                </a:lnTo>
                <a:lnTo>
                  <a:pt x="1170" y="12397"/>
                </a:lnTo>
                <a:lnTo>
                  <a:pt x="962" y="12453"/>
                </a:lnTo>
                <a:lnTo>
                  <a:pt x="774" y="12563"/>
                </a:lnTo>
                <a:lnTo>
                  <a:pt x="623" y="12684"/>
                </a:lnTo>
                <a:lnTo>
                  <a:pt x="528" y="12838"/>
                </a:lnTo>
                <a:lnTo>
                  <a:pt x="453" y="13026"/>
                </a:lnTo>
                <a:lnTo>
                  <a:pt x="339" y="13477"/>
                </a:lnTo>
                <a:lnTo>
                  <a:pt x="226" y="13984"/>
                </a:lnTo>
                <a:lnTo>
                  <a:pt x="151" y="14535"/>
                </a:lnTo>
                <a:lnTo>
                  <a:pt x="113" y="15075"/>
                </a:lnTo>
                <a:lnTo>
                  <a:pt x="113" y="15626"/>
                </a:lnTo>
                <a:lnTo>
                  <a:pt x="151" y="16133"/>
                </a:lnTo>
                <a:lnTo>
                  <a:pt x="188" y="16376"/>
                </a:lnTo>
                <a:lnTo>
                  <a:pt x="264" y="16585"/>
                </a:lnTo>
                <a:lnTo>
                  <a:pt x="339" y="16773"/>
                </a:lnTo>
                <a:lnTo>
                  <a:pt x="453" y="16938"/>
                </a:lnTo>
                <a:lnTo>
                  <a:pt x="1095" y="16883"/>
                </a:lnTo>
                <a:lnTo>
                  <a:pt x="1963" y="16795"/>
                </a:lnTo>
                <a:lnTo>
                  <a:pt x="2945" y="16751"/>
                </a:lnTo>
                <a:lnTo>
                  <a:pt x="3965" y="16706"/>
                </a:lnTo>
                <a:lnTo>
                  <a:pt x="5022" y="16684"/>
                </a:lnTo>
                <a:lnTo>
                  <a:pt x="5947" y="16684"/>
                </a:lnTo>
                <a:lnTo>
                  <a:pt x="6759" y="16706"/>
                </a:lnTo>
                <a:lnTo>
                  <a:pt x="7363" y="16751"/>
                </a:lnTo>
                <a:lnTo>
                  <a:pt x="7948" y="16839"/>
                </a:lnTo>
                <a:lnTo>
                  <a:pt x="8458" y="16916"/>
                </a:lnTo>
                <a:lnTo>
                  <a:pt x="8893" y="17026"/>
                </a:lnTo>
                <a:lnTo>
                  <a:pt x="9289" y="17158"/>
                </a:lnTo>
                <a:lnTo>
                  <a:pt x="9572" y="17280"/>
                </a:lnTo>
                <a:lnTo>
                  <a:pt x="9799" y="17412"/>
                </a:lnTo>
                <a:lnTo>
                  <a:pt x="9969" y="17555"/>
                </a:lnTo>
                <a:lnTo>
                  <a:pt x="10120" y="17687"/>
                </a:lnTo>
                <a:lnTo>
                  <a:pt x="10158" y="17831"/>
                </a:lnTo>
                <a:lnTo>
                  <a:pt x="10195" y="17974"/>
                </a:lnTo>
                <a:lnTo>
                  <a:pt x="10158" y="18128"/>
                </a:lnTo>
                <a:lnTo>
                  <a:pt x="10082" y="18271"/>
                </a:lnTo>
                <a:lnTo>
                  <a:pt x="9969" y="18426"/>
                </a:lnTo>
                <a:lnTo>
                  <a:pt x="9837" y="18569"/>
                </a:lnTo>
                <a:lnTo>
                  <a:pt x="9648" y="18701"/>
                </a:lnTo>
                <a:lnTo>
                  <a:pt x="9440" y="18822"/>
                </a:lnTo>
                <a:lnTo>
                  <a:pt x="9213" y="18999"/>
                </a:lnTo>
                <a:lnTo>
                  <a:pt x="9044" y="19186"/>
                </a:lnTo>
                <a:lnTo>
                  <a:pt x="8893" y="19395"/>
                </a:lnTo>
                <a:lnTo>
                  <a:pt x="8817" y="19627"/>
                </a:lnTo>
                <a:lnTo>
                  <a:pt x="8779" y="19858"/>
                </a:lnTo>
                <a:lnTo>
                  <a:pt x="8779" y="20112"/>
                </a:lnTo>
                <a:lnTo>
                  <a:pt x="8855" y="20354"/>
                </a:lnTo>
                <a:lnTo>
                  <a:pt x="8968" y="20586"/>
                </a:lnTo>
                <a:lnTo>
                  <a:pt x="9138" y="20817"/>
                </a:lnTo>
                <a:lnTo>
                  <a:pt x="9365" y="21026"/>
                </a:lnTo>
                <a:lnTo>
                  <a:pt x="9610" y="21192"/>
                </a:lnTo>
                <a:lnTo>
                  <a:pt x="9950" y="21368"/>
                </a:lnTo>
                <a:lnTo>
                  <a:pt x="10120" y="21445"/>
                </a:lnTo>
                <a:lnTo>
                  <a:pt x="10346" y="21511"/>
                </a:lnTo>
                <a:lnTo>
                  <a:pt x="10516" y="21555"/>
                </a:lnTo>
                <a:lnTo>
                  <a:pt x="10743" y="21600"/>
                </a:lnTo>
                <a:lnTo>
                  <a:pt x="10988" y="21644"/>
                </a:lnTo>
                <a:lnTo>
                  <a:pt x="11215" y="21666"/>
                </a:lnTo>
                <a:lnTo>
                  <a:pt x="11498" y="21666"/>
                </a:lnTo>
                <a:lnTo>
                  <a:pt x="11762" y="21666"/>
                </a:lnTo>
                <a:lnTo>
                  <a:pt x="12253" y="21644"/>
                </a:lnTo>
                <a:lnTo>
                  <a:pt x="12763" y="21577"/>
                </a:lnTo>
                <a:lnTo>
                  <a:pt x="13197" y="21467"/>
                </a:lnTo>
                <a:lnTo>
                  <a:pt x="13556" y="21346"/>
                </a:lnTo>
                <a:lnTo>
                  <a:pt x="13896" y="21192"/>
                </a:lnTo>
                <a:lnTo>
                  <a:pt x="14179" y="21026"/>
                </a:lnTo>
                <a:lnTo>
                  <a:pt x="14444" y="20839"/>
                </a:lnTo>
                <a:lnTo>
                  <a:pt x="14576" y="20641"/>
                </a:lnTo>
                <a:lnTo>
                  <a:pt x="14727" y="20431"/>
                </a:lnTo>
                <a:lnTo>
                  <a:pt x="14765" y="20200"/>
                </a:lnTo>
                <a:lnTo>
                  <a:pt x="14802" y="19991"/>
                </a:lnTo>
                <a:lnTo>
                  <a:pt x="14727" y="19759"/>
                </a:lnTo>
                <a:lnTo>
                  <a:pt x="14613" y="19550"/>
                </a:lnTo>
                <a:lnTo>
                  <a:pt x="14444" y="19307"/>
                </a:lnTo>
                <a:lnTo>
                  <a:pt x="14217" y="19098"/>
                </a:lnTo>
                <a:lnTo>
                  <a:pt x="13934" y="18911"/>
                </a:lnTo>
                <a:lnTo>
                  <a:pt x="13669" y="18745"/>
                </a:lnTo>
                <a:lnTo>
                  <a:pt x="13462" y="18547"/>
                </a:lnTo>
                <a:lnTo>
                  <a:pt x="13311" y="18337"/>
                </a:lnTo>
                <a:lnTo>
                  <a:pt x="13197" y="18150"/>
                </a:lnTo>
                <a:lnTo>
                  <a:pt x="13122" y="17941"/>
                </a:lnTo>
                <a:lnTo>
                  <a:pt x="13122" y="17720"/>
                </a:lnTo>
                <a:lnTo>
                  <a:pt x="13122" y="17533"/>
                </a:lnTo>
                <a:lnTo>
                  <a:pt x="13197" y="17346"/>
                </a:lnTo>
                <a:lnTo>
                  <a:pt x="13273" y="17158"/>
                </a:lnTo>
                <a:lnTo>
                  <a:pt x="13386" y="16982"/>
                </a:lnTo>
                <a:lnTo>
                  <a:pt x="13537" y="16839"/>
                </a:lnTo>
                <a:lnTo>
                  <a:pt x="13707" y="16706"/>
                </a:lnTo>
                <a:lnTo>
                  <a:pt x="13896" y="16607"/>
                </a:lnTo>
                <a:lnTo>
                  <a:pt x="14104" y="16519"/>
                </a:lnTo>
                <a:lnTo>
                  <a:pt x="14330" y="16453"/>
                </a:lnTo>
                <a:lnTo>
                  <a:pt x="14538" y="16431"/>
                </a:lnTo>
                <a:lnTo>
                  <a:pt x="14897" y="16453"/>
                </a:lnTo>
                <a:lnTo>
                  <a:pt x="15406" y="16497"/>
                </a:lnTo>
                <a:lnTo>
                  <a:pt x="16105" y="16541"/>
                </a:lnTo>
                <a:lnTo>
                  <a:pt x="16898" y="16607"/>
                </a:lnTo>
                <a:lnTo>
                  <a:pt x="17804" y="16651"/>
                </a:lnTo>
                <a:lnTo>
                  <a:pt x="18786" y="16684"/>
                </a:lnTo>
                <a:lnTo>
                  <a:pt x="19844" y="16728"/>
                </a:lnTo>
                <a:lnTo>
                  <a:pt x="20920" y="16751"/>
                </a:lnTo>
                <a:lnTo>
                  <a:pt x="21109" y="16497"/>
                </a:lnTo>
                <a:lnTo>
                  <a:pt x="21241" y="16222"/>
                </a:lnTo>
                <a:lnTo>
                  <a:pt x="21392" y="15946"/>
                </a:lnTo>
                <a:lnTo>
                  <a:pt x="21467" y="15648"/>
                </a:lnTo>
                <a:lnTo>
                  <a:pt x="21543" y="15351"/>
                </a:lnTo>
                <a:lnTo>
                  <a:pt x="21618" y="15042"/>
                </a:lnTo>
                <a:lnTo>
                  <a:pt x="21618" y="14745"/>
                </a:lnTo>
                <a:lnTo>
                  <a:pt x="21618" y="14447"/>
                </a:lnTo>
                <a:lnTo>
                  <a:pt x="21618" y="14150"/>
                </a:lnTo>
                <a:lnTo>
                  <a:pt x="21581" y="13852"/>
                </a:lnTo>
                <a:lnTo>
                  <a:pt x="21505" y="13577"/>
                </a:lnTo>
                <a:lnTo>
                  <a:pt x="21430" y="13301"/>
                </a:lnTo>
                <a:lnTo>
                  <a:pt x="21354" y="13048"/>
                </a:lnTo>
                <a:lnTo>
                  <a:pt x="21241" y="12816"/>
                </a:lnTo>
                <a:lnTo>
                  <a:pt x="21146" y="12607"/>
                </a:lnTo>
                <a:lnTo>
                  <a:pt x="21033" y="12431"/>
                </a:lnTo>
                <a:lnTo>
                  <a:pt x="20920" y="12265"/>
                </a:lnTo>
                <a:lnTo>
                  <a:pt x="20769" y="12144"/>
                </a:lnTo>
                <a:lnTo>
                  <a:pt x="20637" y="12034"/>
                </a:lnTo>
                <a:lnTo>
                  <a:pt x="20486" y="11946"/>
                </a:lnTo>
                <a:lnTo>
                  <a:pt x="20297" y="11891"/>
                </a:lnTo>
                <a:lnTo>
                  <a:pt x="20165" y="11846"/>
                </a:lnTo>
                <a:lnTo>
                  <a:pt x="19976" y="11824"/>
                </a:lnTo>
                <a:lnTo>
                  <a:pt x="19806" y="11802"/>
                </a:lnTo>
                <a:lnTo>
                  <a:pt x="19390" y="11824"/>
                </a:lnTo>
                <a:lnTo>
                  <a:pt x="18956" y="11891"/>
                </a:lnTo>
                <a:lnTo>
                  <a:pt x="18503" y="11968"/>
                </a:lnTo>
                <a:lnTo>
                  <a:pt x="17993" y="12078"/>
                </a:lnTo>
                <a:lnTo>
                  <a:pt x="17653" y="12144"/>
                </a:lnTo>
                <a:lnTo>
                  <a:pt x="17332" y="12199"/>
                </a:lnTo>
                <a:lnTo>
                  <a:pt x="17049" y="12221"/>
                </a:lnTo>
                <a:lnTo>
                  <a:pt x="16747" y="12243"/>
                </a:lnTo>
                <a:lnTo>
                  <a:pt x="16464" y="12243"/>
                </a:lnTo>
                <a:lnTo>
                  <a:pt x="16218" y="12243"/>
                </a:lnTo>
                <a:lnTo>
                  <a:pt x="15992" y="12221"/>
                </a:lnTo>
                <a:lnTo>
                  <a:pt x="15746" y="12199"/>
                </a:lnTo>
                <a:lnTo>
                  <a:pt x="15520" y="12155"/>
                </a:lnTo>
                <a:lnTo>
                  <a:pt x="15350" y="12122"/>
                </a:lnTo>
                <a:lnTo>
                  <a:pt x="15161" y="12056"/>
                </a:lnTo>
                <a:lnTo>
                  <a:pt x="14972" y="11990"/>
                </a:lnTo>
                <a:lnTo>
                  <a:pt x="14689" y="11846"/>
                </a:lnTo>
                <a:lnTo>
                  <a:pt x="14444" y="11670"/>
                </a:lnTo>
                <a:lnTo>
                  <a:pt x="14255" y="11483"/>
                </a:lnTo>
                <a:lnTo>
                  <a:pt x="14104" y="11295"/>
                </a:lnTo>
                <a:lnTo>
                  <a:pt x="14028" y="11086"/>
                </a:lnTo>
                <a:lnTo>
                  <a:pt x="13972" y="10888"/>
                </a:lnTo>
                <a:lnTo>
                  <a:pt x="13972" y="10700"/>
                </a:lnTo>
                <a:lnTo>
                  <a:pt x="14009" y="10513"/>
                </a:lnTo>
                <a:lnTo>
                  <a:pt x="14066" y="10359"/>
                </a:lnTo>
                <a:lnTo>
                  <a:pt x="14179" y="10215"/>
                </a:lnTo>
                <a:lnTo>
                  <a:pt x="14406" y="10006"/>
                </a:lnTo>
                <a:lnTo>
                  <a:pt x="14651" y="9830"/>
                </a:lnTo>
                <a:lnTo>
                  <a:pt x="14878" y="9686"/>
                </a:lnTo>
                <a:lnTo>
                  <a:pt x="15123" y="9554"/>
                </a:lnTo>
                <a:lnTo>
                  <a:pt x="15350" y="9477"/>
                </a:lnTo>
                <a:lnTo>
                  <a:pt x="15558" y="9411"/>
                </a:lnTo>
                <a:lnTo>
                  <a:pt x="15803" y="9345"/>
                </a:lnTo>
                <a:lnTo>
                  <a:pt x="16030" y="9323"/>
                </a:lnTo>
                <a:lnTo>
                  <a:pt x="16256" y="9301"/>
                </a:lnTo>
                <a:lnTo>
                  <a:pt x="16464" y="9323"/>
                </a:lnTo>
                <a:lnTo>
                  <a:pt x="16690" y="9345"/>
                </a:lnTo>
                <a:lnTo>
                  <a:pt x="16898" y="9367"/>
                </a:lnTo>
                <a:lnTo>
                  <a:pt x="17332" y="9477"/>
                </a:lnTo>
                <a:lnTo>
                  <a:pt x="17767" y="9598"/>
                </a:lnTo>
                <a:lnTo>
                  <a:pt x="18163" y="9731"/>
                </a:lnTo>
                <a:lnTo>
                  <a:pt x="18597" y="9874"/>
                </a:lnTo>
                <a:lnTo>
                  <a:pt x="18994" y="10006"/>
                </a:lnTo>
                <a:lnTo>
                  <a:pt x="19428" y="10083"/>
                </a:lnTo>
                <a:lnTo>
                  <a:pt x="19617" y="10127"/>
                </a:lnTo>
                <a:lnTo>
                  <a:pt x="19844" y="10149"/>
                </a:lnTo>
                <a:lnTo>
                  <a:pt x="20013" y="10149"/>
                </a:lnTo>
                <a:lnTo>
                  <a:pt x="20240" y="10127"/>
                </a:lnTo>
                <a:lnTo>
                  <a:pt x="20410" y="10105"/>
                </a:lnTo>
                <a:lnTo>
                  <a:pt x="20637" y="10061"/>
                </a:lnTo>
                <a:lnTo>
                  <a:pt x="20844" y="9984"/>
                </a:lnTo>
                <a:lnTo>
                  <a:pt x="21033" y="9896"/>
                </a:lnTo>
                <a:lnTo>
                  <a:pt x="21146" y="9830"/>
                </a:lnTo>
                <a:lnTo>
                  <a:pt x="21203" y="9753"/>
                </a:lnTo>
                <a:lnTo>
                  <a:pt x="21279" y="9642"/>
                </a:lnTo>
                <a:lnTo>
                  <a:pt x="21354" y="9521"/>
                </a:lnTo>
                <a:lnTo>
                  <a:pt x="21430" y="9246"/>
                </a:lnTo>
                <a:lnTo>
                  <a:pt x="21430" y="8904"/>
                </a:lnTo>
                <a:lnTo>
                  <a:pt x="21430" y="8540"/>
                </a:lnTo>
                <a:lnTo>
                  <a:pt x="21392" y="8144"/>
                </a:lnTo>
                <a:lnTo>
                  <a:pt x="21354" y="7714"/>
                </a:lnTo>
                <a:lnTo>
                  <a:pt x="21279" y="7295"/>
                </a:lnTo>
                <a:lnTo>
                  <a:pt x="21146" y="6446"/>
                </a:lnTo>
                <a:lnTo>
                  <a:pt x="20995" y="5686"/>
                </a:lnTo>
                <a:lnTo>
                  <a:pt x="20958" y="5366"/>
                </a:lnTo>
                <a:lnTo>
                  <a:pt x="20958" y="5091"/>
                </a:lnTo>
                <a:lnTo>
                  <a:pt x="20958" y="4860"/>
                </a:lnTo>
                <a:lnTo>
                  <a:pt x="21033" y="4716"/>
                </a:lnTo>
                <a:lnTo>
                  <a:pt x="20637" y="4860"/>
                </a:lnTo>
                <a:lnTo>
                  <a:pt x="20127" y="4992"/>
                </a:lnTo>
                <a:lnTo>
                  <a:pt x="19617" y="5069"/>
                </a:lnTo>
                <a:lnTo>
                  <a:pt x="19032" y="5157"/>
                </a:lnTo>
                <a:lnTo>
                  <a:pt x="18465" y="5201"/>
                </a:lnTo>
                <a:lnTo>
                  <a:pt x="17842" y="5245"/>
                </a:lnTo>
                <a:lnTo>
                  <a:pt x="17219" y="5267"/>
                </a:lnTo>
                <a:lnTo>
                  <a:pt x="16615" y="5267"/>
                </a:lnTo>
                <a:lnTo>
                  <a:pt x="15992" y="5245"/>
                </a:lnTo>
                <a:lnTo>
                  <a:pt x="15369" y="5201"/>
                </a:lnTo>
                <a:lnTo>
                  <a:pt x="14840" y="5157"/>
                </a:lnTo>
                <a:lnTo>
                  <a:pt x="14293" y="5091"/>
                </a:lnTo>
                <a:lnTo>
                  <a:pt x="13783" y="5014"/>
                </a:lnTo>
                <a:lnTo>
                  <a:pt x="13386" y="4926"/>
                </a:lnTo>
                <a:lnTo>
                  <a:pt x="13027" y="4815"/>
                </a:lnTo>
                <a:lnTo>
                  <a:pt x="12725" y="4716"/>
                </a:lnTo>
                <a:lnTo>
                  <a:pt x="12480" y="4606"/>
                </a:lnTo>
                <a:lnTo>
                  <a:pt x="12291" y="4496"/>
                </a:lnTo>
                <a:lnTo>
                  <a:pt x="12197" y="4397"/>
                </a:lnTo>
                <a:lnTo>
                  <a:pt x="12083" y="4286"/>
                </a:lnTo>
                <a:lnTo>
                  <a:pt x="12046" y="4187"/>
                </a:lnTo>
                <a:lnTo>
                  <a:pt x="12008" y="4077"/>
                </a:lnTo>
                <a:lnTo>
                  <a:pt x="12046" y="3967"/>
                </a:lnTo>
                <a:lnTo>
                  <a:pt x="12121" y="3868"/>
                </a:lnTo>
                <a:lnTo>
                  <a:pt x="12197" y="3735"/>
                </a:lnTo>
                <a:lnTo>
                  <a:pt x="12291" y="3614"/>
                </a:lnTo>
                <a:lnTo>
                  <a:pt x="12442" y="3482"/>
                </a:lnTo>
                <a:lnTo>
                  <a:pt x="12631" y="3361"/>
                </a:lnTo>
                <a:lnTo>
                  <a:pt x="13065" y="3085"/>
                </a:lnTo>
                <a:lnTo>
                  <a:pt x="13537" y="2766"/>
                </a:lnTo>
                <a:lnTo>
                  <a:pt x="13783" y="2578"/>
                </a:lnTo>
                <a:lnTo>
                  <a:pt x="13934" y="2380"/>
                </a:lnTo>
                <a:lnTo>
                  <a:pt x="14028" y="2171"/>
                </a:lnTo>
                <a:lnTo>
                  <a:pt x="14104" y="1961"/>
                </a:lnTo>
                <a:lnTo>
                  <a:pt x="14104" y="1730"/>
                </a:lnTo>
                <a:lnTo>
                  <a:pt x="14066" y="1498"/>
                </a:lnTo>
                <a:lnTo>
                  <a:pt x="13972" y="1267"/>
                </a:lnTo>
                <a:lnTo>
                  <a:pt x="13820" y="1057"/>
                </a:lnTo>
                <a:lnTo>
                  <a:pt x="13594" y="837"/>
                </a:lnTo>
                <a:lnTo>
                  <a:pt x="13386" y="628"/>
                </a:lnTo>
                <a:lnTo>
                  <a:pt x="13103" y="462"/>
                </a:lnTo>
                <a:lnTo>
                  <a:pt x="12763" y="308"/>
                </a:lnTo>
                <a:lnTo>
                  <a:pt x="12404" y="187"/>
                </a:lnTo>
                <a:lnTo>
                  <a:pt x="12008" y="77"/>
                </a:lnTo>
                <a:lnTo>
                  <a:pt x="11574" y="33"/>
                </a:lnTo>
                <a:lnTo>
                  <a:pt x="11102" y="11"/>
                </a:lnTo>
                <a:lnTo>
                  <a:pt x="10667" y="11"/>
                </a:lnTo>
                <a:lnTo>
                  <a:pt x="10233" y="77"/>
                </a:lnTo>
                <a:lnTo>
                  <a:pt x="9837" y="187"/>
                </a:lnTo>
                <a:lnTo>
                  <a:pt x="9440" y="286"/>
                </a:lnTo>
                <a:lnTo>
                  <a:pt x="9062" y="462"/>
                </a:lnTo>
                <a:lnTo>
                  <a:pt x="8741" y="628"/>
                </a:lnTo>
                <a:lnTo>
                  <a:pt x="8458" y="815"/>
                </a:lnTo>
                <a:lnTo>
                  <a:pt x="8232" y="1035"/>
                </a:lnTo>
                <a:lnTo>
                  <a:pt x="8062" y="1245"/>
                </a:lnTo>
                <a:lnTo>
                  <a:pt x="7911" y="1476"/>
                </a:lnTo>
                <a:lnTo>
                  <a:pt x="7835" y="1708"/>
                </a:lnTo>
                <a:lnTo>
                  <a:pt x="7797" y="1961"/>
                </a:lnTo>
                <a:lnTo>
                  <a:pt x="7835" y="2193"/>
                </a:lnTo>
                <a:lnTo>
                  <a:pt x="7948" y="2402"/>
                </a:lnTo>
                <a:lnTo>
                  <a:pt x="8062" y="2534"/>
                </a:lnTo>
                <a:lnTo>
                  <a:pt x="8175" y="2644"/>
                </a:lnTo>
                <a:lnTo>
                  <a:pt x="8269" y="2744"/>
                </a:lnTo>
                <a:lnTo>
                  <a:pt x="8420" y="2832"/>
                </a:lnTo>
                <a:lnTo>
                  <a:pt x="8704" y="3019"/>
                </a:lnTo>
                <a:lnTo>
                  <a:pt x="8968" y="3206"/>
                </a:lnTo>
                <a:lnTo>
                  <a:pt x="9138" y="3405"/>
                </a:lnTo>
                <a:lnTo>
                  <a:pt x="9327" y="3570"/>
                </a:lnTo>
                <a:lnTo>
                  <a:pt x="9440" y="3735"/>
                </a:lnTo>
                <a:lnTo>
                  <a:pt x="9516" y="3890"/>
                </a:lnTo>
                <a:lnTo>
                  <a:pt x="9534" y="4033"/>
                </a:lnTo>
                <a:lnTo>
                  <a:pt x="9534" y="4165"/>
                </a:lnTo>
                <a:lnTo>
                  <a:pt x="9516" y="4286"/>
                </a:lnTo>
                <a:lnTo>
                  <a:pt x="9440" y="4397"/>
                </a:lnTo>
                <a:lnTo>
                  <a:pt x="9327" y="4496"/>
                </a:lnTo>
                <a:lnTo>
                  <a:pt x="9176" y="4562"/>
                </a:lnTo>
                <a:lnTo>
                  <a:pt x="9006" y="4628"/>
                </a:lnTo>
                <a:lnTo>
                  <a:pt x="8779" y="4694"/>
                </a:lnTo>
                <a:lnTo>
                  <a:pt x="8534" y="4716"/>
                </a:lnTo>
                <a:lnTo>
                  <a:pt x="8232" y="4716"/>
                </a:lnTo>
                <a:lnTo>
                  <a:pt x="7118" y="4738"/>
                </a:lnTo>
                <a:lnTo>
                  <a:pt x="5947" y="4771"/>
                </a:lnTo>
                <a:lnTo>
                  <a:pt x="4795" y="4815"/>
                </a:lnTo>
                <a:lnTo>
                  <a:pt x="3681" y="4860"/>
                </a:lnTo>
                <a:lnTo>
                  <a:pt x="2662" y="4882"/>
                </a:lnTo>
                <a:lnTo>
                  <a:pt x="1755" y="4882"/>
                </a:lnTo>
                <a:lnTo>
                  <a:pt x="1359" y="4860"/>
                </a:lnTo>
                <a:lnTo>
                  <a:pt x="981" y="4837"/>
                </a:lnTo>
                <a:lnTo>
                  <a:pt x="698" y="4771"/>
                </a:lnTo>
                <a:lnTo>
                  <a:pt x="453" y="4716"/>
                </a:lnTo>
                <a:lnTo>
                  <a:pt x="453" y="5322"/>
                </a:lnTo>
                <a:lnTo>
                  <a:pt x="453" y="6083"/>
                </a:lnTo>
                <a:lnTo>
                  <a:pt x="453" y="6909"/>
                </a:lnTo>
                <a:lnTo>
                  <a:pt x="453" y="7780"/>
                </a:lnTo>
                <a:lnTo>
                  <a:pt x="453" y="8606"/>
                </a:lnTo>
                <a:lnTo>
                  <a:pt x="453" y="9345"/>
                </a:lnTo>
                <a:lnTo>
                  <a:pt x="453" y="9918"/>
                </a:lnTo>
                <a:lnTo>
                  <a:pt x="453" y="10282"/>
                </a:lnTo>
                <a:lnTo>
                  <a:pt x="490" y="10381"/>
                </a:lnTo>
                <a:lnTo>
                  <a:pt x="547" y="10491"/>
                </a:lnTo>
                <a:lnTo>
                  <a:pt x="660" y="10590"/>
                </a:lnTo>
                <a:lnTo>
                  <a:pt x="811" y="10700"/>
                </a:lnTo>
                <a:lnTo>
                  <a:pt x="981" y="10811"/>
                </a:lnTo>
                <a:lnTo>
                  <a:pt x="1208" y="10888"/>
                </a:lnTo>
                <a:lnTo>
                  <a:pt x="1453" y="10954"/>
                </a:lnTo>
                <a:lnTo>
                  <a:pt x="1718" y="11020"/>
                </a:lnTo>
                <a:lnTo>
                  <a:pt x="1963" y="11064"/>
                </a:lnTo>
                <a:lnTo>
                  <a:pt x="2265" y="11086"/>
                </a:lnTo>
                <a:lnTo>
                  <a:pt x="2548" y="11064"/>
                </a:lnTo>
                <a:lnTo>
                  <a:pt x="2794" y="11042"/>
                </a:lnTo>
                <a:lnTo>
                  <a:pt x="3096" y="10976"/>
                </a:lnTo>
                <a:lnTo>
                  <a:pt x="3341" y="10888"/>
                </a:lnTo>
                <a:lnTo>
                  <a:pt x="3606" y="10766"/>
                </a:lnTo>
                <a:lnTo>
                  <a:pt x="3813" y="10590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24" name="Puzzle1"/>
          <p:cNvSpPr>
            <a:spLocks noEditPoints="1" noChangeArrowheads="1"/>
          </p:cNvSpPr>
          <p:nvPr/>
        </p:nvSpPr>
        <p:spPr bwMode="auto">
          <a:xfrm>
            <a:off x="5242069" y="2548620"/>
            <a:ext cx="1635699" cy="848218"/>
          </a:xfrm>
          <a:custGeom>
            <a:avLst/>
            <a:gdLst>
              <a:gd name="T0" fmla="*/ 16740 w 21600"/>
              <a:gd name="T1" fmla="*/ 21078 h 21600"/>
              <a:gd name="T2" fmla="*/ 16976 w 21600"/>
              <a:gd name="T3" fmla="*/ 521 h 21600"/>
              <a:gd name="T4" fmla="*/ 4725 w 21600"/>
              <a:gd name="T5" fmla="*/ 856 h 21600"/>
              <a:gd name="T6" fmla="*/ 5040 w 21600"/>
              <a:gd name="T7" fmla="*/ 21004 h 21600"/>
              <a:gd name="T8" fmla="*/ 10811 w 21600"/>
              <a:gd name="T9" fmla="*/ 12885 h 21600"/>
              <a:gd name="T10" fmla="*/ 10845 w 21600"/>
              <a:gd name="T11" fmla="*/ 8714 h 21600"/>
              <a:gd name="T12" fmla="*/ 21600 w 21600"/>
              <a:gd name="T13" fmla="*/ 10000 h 21600"/>
              <a:gd name="T14" fmla="*/ 56 w 21600"/>
              <a:gd name="T15" fmla="*/ 10000 h 21600"/>
              <a:gd name="T16" fmla="*/ 6086 w 21600"/>
              <a:gd name="T17" fmla="*/ 2569 h 21600"/>
              <a:gd name="T18" fmla="*/ 16132 w 21600"/>
              <a:gd name="T19" fmla="*/ 19552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9360" y="20836"/>
                </a:moveTo>
                <a:lnTo>
                  <a:pt x="9528" y="20836"/>
                </a:lnTo>
                <a:lnTo>
                  <a:pt x="9686" y="20762"/>
                </a:lnTo>
                <a:lnTo>
                  <a:pt x="9810" y="20687"/>
                </a:lnTo>
                <a:lnTo>
                  <a:pt x="9922" y="20575"/>
                </a:lnTo>
                <a:lnTo>
                  <a:pt x="10012" y="20426"/>
                </a:lnTo>
                <a:lnTo>
                  <a:pt x="10068" y="20296"/>
                </a:lnTo>
                <a:lnTo>
                  <a:pt x="10113" y="20110"/>
                </a:lnTo>
                <a:lnTo>
                  <a:pt x="10136" y="19905"/>
                </a:lnTo>
                <a:lnTo>
                  <a:pt x="10136" y="19682"/>
                </a:lnTo>
                <a:lnTo>
                  <a:pt x="10113" y="19440"/>
                </a:lnTo>
                <a:lnTo>
                  <a:pt x="10068" y="19142"/>
                </a:lnTo>
                <a:lnTo>
                  <a:pt x="10012" y="18900"/>
                </a:lnTo>
                <a:lnTo>
                  <a:pt x="9900" y="18620"/>
                </a:lnTo>
                <a:lnTo>
                  <a:pt x="9787" y="18285"/>
                </a:lnTo>
                <a:lnTo>
                  <a:pt x="9641" y="17968"/>
                </a:lnTo>
                <a:lnTo>
                  <a:pt x="9472" y="17652"/>
                </a:lnTo>
                <a:lnTo>
                  <a:pt x="9382" y="17466"/>
                </a:lnTo>
                <a:lnTo>
                  <a:pt x="9315" y="17298"/>
                </a:lnTo>
                <a:lnTo>
                  <a:pt x="9258" y="17112"/>
                </a:lnTo>
                <a:lnTo>
                  <a:pt x="9191" y="16926"/>
                </a:lnTo>
                <a:lnTo>
                  <a:pt x="9123" y="16535"/>
                </a:lnTo>
                <a:lnTo>
                  <a:pt x="9101" y="16144"/>
                </a:lnTo>
                <a:lnTo>
                  <a:pt x="9101" y="15753"/>
                </a:lnTo>
                <a:lnTo>
                  <a:pt x="9168" y="15362"/>
                </a:lnTo>
                <a:lnTo>
                  <a:pt x="9236" y="14971"/>
                </a:lnTo>
                <a:lnTo>
                  <a:pt x="9360" y="14580"/>
                </a:lnTo>
                <a:lnTo>
                  <a:pt x="9495" y="14244"/>
                </a:lnTo>
                <a:lnTo>
                  <a:pt x="9663" y="13891"/>
                </a:lnTo>
                <a:lnTo>
                  <a:pt x="9855" y="13611"/>
                </a:lnTo>
                <a:lnTo>
                  <a:pt x="10068" y="13351"/>
                </a:lnTo>
                <a:lnTo>
                  <a:pt x="10293" y="13146"/>
                </a:lnTo>
                <a:lnTo>
                  <a:pt x="10552" y="12997"/>
                </a:lnTo>
                <a:lnTo>
                  <a:pt x="10811" y="12885"/>
                </a:lnTo>
                <a:lnTo>
                  <a:pt x="11069" y="12866"/>
                </a:lnTo>
                <a:lnTo>
                  <a:pt x="11351" y="12885"/>
                </a:lnTo>
                <a:lnTo>
                  <a:pt x="11610" y="12997"/>
                </a:lnTo>
                <a:lnTo>
                  <a:pt x="11846" y="13183"/>
                </a:lnTo>
                <a:lnTo>
                  <a:pt x="12060" y="13388"/>
                </a:lnTo>
                <a:lnTo>
                  <a:pt x="12251" y="13648"/>
                </a:lnTo>
                <a:lnTo>
                  <a:pt x="12419" y="13928"/>
                </a:lnTo>
                <a:lnTo>
                  <a:pt x="12555" y="14244"/>
                </a:lnTo>
                <a:lnTo>
                  <a:pt x="12690" y="14617"/>
                </a:lnTo>
                <a:lnTo>
                  <a:pt x="12768" y="15008"/>
                </a:lnTo>
                <a:lnTo>
                  <a:pt x="12836" y="15399"/>
                </a:lnTo>
                <a:lnTo>
                  <a:pt x="12858" y="15753"/>
                </a:lnTo>
                <a:lnTo>
                  <a:pt x="12858" y="16144"/>
                </a:lnTo>
                <a:lnTo>
                  <a:pt x="12813" y="16535"/>
                </a:lnTo>
                <a:lnTo>
                  <a:pt x="12746" y="16888"/>
                </a:lnTo>
                <a:lnTo>
                  <a:pt x="12667" y="17224"/>
                </a:lnTo>
                <a:lnTo>
                  <a:pt x="12510" y="17503"/>
                </a:lnTo>
                <a:lnTo>
                  <a:pt x="12228" y="18043"/>
                </a:lnTo>
                <a:lnTo>
                  <a:pt x="11970" y="18546"/>
                </a:lnTo>
                <a:lnTo>
                  <a:pt x="11868" y="18751"/>
                </a:lnTo>
                <a:lnTo>
                  <a:pt x="11778" y="18974"/>
                </a:lnTo>
                <a:lnTo>
                  <a:pt x="11711" y="19179"/>
                </a:lnTo>
                <a:lnTo>
                  <a:pt x="11666" y="19365"/>
                </a:lnTo>
                <a:lnTo>
                  <a:pt x="11632" y="19570"/>
                </a:lnTo>
                <a:lnTo>
                  <a:pt x="11632" y="19756"/>
                </a:lnTo>
                <a:lnTo>
                  <a:pt x="11632" y="19942"/>
                </a:lnTo>
                <a:lnTo>
                  <a:pt x="11643" y="20110"/>
                </a:lnTo>
                <a:lnTo>
                  <a:pt x="11711" y="20296"/>
                </a:lnTo>
                <a:lnTo>
                  <a:pt x="11801" y="20464"/>
                </a:lnTo>
                <a:lnTo>
                  <a:pt x="11891" y="20650"/>
                </a:lnTo>
                <a:lnTo>
                  <a:pt x="12037" y="20836"/>
                </a:lnTo>
                <a:lnTo>
                  <a:pt x="12206" y="21004"/>
                </a:lnTo>
                <a:lnTo>
                  <a:pt x="12419" y="21190"/>
                </a:lnTo>
                <a:lnTo>
                  <a:pt x="12667" y="21320"/>
                </a:lnTo>
                <a:lnTo>
                  <a:pt x="12960" y="21432"/>
                </a:lnTo>
                <a:lnTo>
                  <a:pt x="13286" y="21544"/>
                </a:lnTo>
                <a:lnTo>
                  <a:pt x="13612" y="21655"/>
                </a:lnTo>
                <a:lnTo>
                  <a:pt x="13983" y="21693"/>
                </a:lnTo>
                <a:lnTo>
                  <a:pt x="14343" y="21730"/>
                </a:lnTo>
                <a:lnTo>
                  <a:pt x="14715" y="21730"/>
                </a:lnTo>
                <a:lnTo>
                  <a:pt x="15075" y="21730"/>
                </a:lnTo>
                <a:lnTo>
                  <a:pt x="15446" y="21655"/>
                </a:lnTo>
                <a:lnTo>
                  <a:pt x="15794" y="21581"/>
                </a:lnTo>
                <a:lnTo>
                  <a:pt x="16132" y="21432"/>
                </a:lnTo>
                <a:lnTo>
                  <a:pt x="16458" y="21302"/>
                </a:lnTo>
                <a:lnTo>
                  <a:pt x="16740" y="21078"/>
                </a:lnTo>
                <a:lnTo>
                  <a:pt x="16976" y="20836"/>
                </a:lnTo>
                <a:lnTo>
                  <a:pt x="17043" y="20650"/>
                </a:lnTo>
                <a:lnTo>
                  <a:pt x="17088" y="20426"/>
                </a:lnTo>
                <a:lnTo>
                  <a:pt x="17133" y="20222"/>
                </a:lnTo>
                <a:lnTo>
                  <a:pt x="17156" y="19980"/>
                </a:lnTo>
                <a:lnTo>
                  <a:pt x="17167" y="19477"/>
                </a:lnTo>
                <a:lnTo>
                  <a:pt x="17167" y="18974"/>
                </a:lnTo>
                <a:lnTo>
                  <a:pt x="17156" y="18397"/>
                </a:lnTo>
                <a:lnTo>
                  <a:pt x="17111" y="17820"/>
                </a:lnTo>
                <a:lnTo>
                  <a:pt x="17066" y="17261"/>
                </a:lnTo>
                <a:lnTo>
                  <a:pt x="16998" y="16646"/>
                </a:lnTo>
                <a:lnTo>
                  <a:pt x="16852" y="15511"/>
                </a:lnTo>
                <a:lnTo>
                  <a:pt x="16740" y="14393"/>
                </a:lnTo>
                <a:lnTo>
                  <a:pt x="16717" y="13928"/>
                </a:lnTo>
                <a:lnTo>
                  <a:pt x="16695" y="13462"/>
                </a:lnTo>
                <a:lnTo>
                  <a:pt x="16717" y="13071"/>
                </a:lnTo>
                <a:lnTo>
                  <a:pt x="16785" y="12755"/>
                </a:lnTo>
                <a:lnTo>
                  <a:pt x="16852" y="12419"/>
                </a:lnTo>
                <a:lnTo>
                  <a:pt x="16953" y="12140"/>
                </a:lnTo>
                <a:lnTo>
                  <a:pt x="17088" y="11898"/>
                </a:lnTo>
                <a:lnTo>
                  <a:pt x="17212" y="11675"/>
                </a:lnTo>
                <a:lnTo>
                  <a:pt x="17370" y="11470"/>
                </a:lnTo>
                <a:lnTo>
                  <a:pt x="17516" y="11284"/>
                </a:lnTo>
                <a:lnTo>
                  <a:pt x="17696" y="11135"/>
                </a:lnTo>
                <a:lnTo>
                  <a:pt x="17865" y="11042"/>
                </a:lnTo>
                <a:lnTo>
                  <a:pt x="18033" y="10930"/>
                </a:lnTo>
                <a:lnTo>
                  <a:pt x="18213" y="10893"/>
                </a:lnTo>
                <a:lnTo>
                  <a:pt x="18382" y="10893"/>
                </a:lnTo>
                <a:lnTo>
                  <a:pt x="18551" y="10967"/>
                </a:lnTo>
                <a:lnTo>
                  <a:pt x="18708" y="11042"/>
                </a:lnTo>
                <a:lnTo>
                  <a:pt x="18855" y="11172"/>
                </a:lnTo>
                <a:lnTo>
                  <a:pt x="19012" y="11358"/>
                </a:lnTo>
                <a:lnTo>
                  <a:pt x="19136" y="11600"/>
                </a:lnTo>
                <a:lnTo>
                  <a:pt x="19271" y="11861"/>
                </a:lnTo>
                <a:lnTo>
                  <a:pt x="19440" y="12028"/>
                </a:lnTo>
                <a:lnTo>
                  <a:pt x="19608" y="12177"/>
                </a:lnTo>
                <a:lnTo>
                  <a:pt x="19822" y="12289"/>
                </a:lnTo>
                <a:lnTo>
                  <a:pt x="20025" y="12289"/>
                </a:lnTo>
                <a:lnTo>
                  <a:pt x="20238" y="12289"/>
                </a:lnTo>
                <a:lnTo>
                  <a:pt x="20452" y="12215"/>
                </a:lnTo>
                <a:lnTo>
                  <a:pt x="20643" y="12103"/>
                </a:lnTo>
                <a:lnTo>
                  <a:pt x="20846" y="11973"/>
                </a:lnTo>
                <a:lnTo>
                  <a:pt x="21037" y="11786"/>
                </a:lnTo>
                <a:lnTo>
                  <a:pt x="21206" y="11563"/>
                </a:lnTo>
                <a:lnTo>
                  <a:pt x="21363" y="11321"/>
                </a:lnTo>
                <a:lnTo>
                  <a:pt x="21465" y="11079"/>
                </a:lnTo>
                <a:lnTo>
                  <a:pt x="21577" y="10744"/>
                </a:lnTo>
                <a:lnTo>
                  <a:pt x="21622" y="10427"/>
                </a:lnTo>
                <a:lnTo>
                  <a:pt x="21645" y="10111"/>
                </a:lnTo>
                <a:lnTo>
                  <a:pt x="21622" y="9608"/>
                </a:lnTo>
                <a:lnTo>
                  <a:pt x="21577" y="9142"/>
                </a:lnTo>
                <a:lnTo>
                  <a:pt x="21465" y="8751"/>
                </a:lnTo>
                <a:lnTo>
                  <a:pt x="21363" y="8397"/>
                </a:lnTo>
                <a:lnTo>
                  <a:pt x="21206" y="8062"/>
                </a:lnTo>
                <a:lnTo>
                  <a:pt x="21037" y="7820"/>
                </a:lnTo>
                <a:lnTo>
                  <a:pt x="20846" y="7597"/>
                </a:lnTo>
                <a:lnTo>
                  <a:pt x="20643" y="7429"/>
                </a:lnTo>
                <a:lnTo>
                  <a:pt x="20452" y="7317"/>
                </a:lnTo>
                <a:lnTo>
                  <a:pt x="20238" y="7206"/>
                </a:lnTo>
                <a:lnTo>
                  <a:pt x="20025" y="7168"/>
                </a:lnTo>
                <a:lnTo>
                  <a:pt x="19822" y="7206"/>
                </a:lnTo>
                <a:lnTo>
                  <a:pt x="19608" y="7243"/>
                </a:lnTo>
                <a:lnTo>
                  <a:pt x="19440" y="7355"/>
                </a:lnTo>
                <a:lnTo>
                  <a:pt x="19271" y="7504"/>
                </a:lnTo>
                <a:lnTo>
                  <a:pt x="19136" y="7708"/>
                </a:lnTo>
                <a:lnTo>
                  <a:pt x="19012" y="7895"/>
                </a:lnTo>
                <a:lnTo>
                  <a:pt x="18832" y="8025"/>
                </a:lnTo>
                <a:lnTo>
                  <a:pt x="18663" y="8174"/>
                </a:lnTo>
                <a:lnTo>
                  <a:pt x="18472" y="8248"/>
                </a:lnTo>
                <a:lnTo>
                  <a:pt x="18270" y="8286"/>
                </a:lnTo>
                <a:lnTo>
                  <a:pt x="18078" y="8323"/>
                </a:lnTo>
                <a:lnTo>
                  <a:pt x="17887" y="8323"/>
                </a:lnTo>
                <a:lnTo>
                  <a:pt x="17696" y="8248"/>
                </a:lnTo>
                <a:lnTo>
                  <a:pt x="17493" y="8174"/>
                </a:lnTo>
                <a:lnTo>
                  <a:pt x="17302" y="8062"/>
                </a:lnTo>
                <a:lnTo>
                  <a:pt x="17133" y="7969"/>
                </a:lnTo>
                <a:lnTo>
                  <a:pt x="16976" y="7783"/>
                </a:lnTo>
                <a:lnTo>
                  <a:pt x="16852" y="7597"/>
                </a:lnTo>
                <a:lnTo>
                  <a:pt x="16740" y="7429"/>
                </a:lnTo>
                <a:lnTo>
                  <a:pt x="16672" y="7168"/>
                </a:lnTo>
                <a:lnTo>
                  <a:pt x="16638" y="6926"/>
                </a:lnTo>
                <a:lnTo>
                  <a:pt x="16616" y="6498"/>
                </a:lnTo>
                <a:lnTo>
                  <a:pt x="16616" y="5772"/>
                </a:lnTo>
                <a:lnTo>
                  <a:pt x="16650" y="4915"/>
                </a:lnTo>
                <a:lnTo>
                  <a:pt x="16695" y="3928"/>
                </a:lnTo>
                <a:lnTo>
                  <a:pt x="16762" y="2960"/>
                </a:lnTo>
                <a:lnTo>
                  <a:pt x="16830" y="1992"/>
                </a:lnTo>
                <a:lnTo>
                  <a:pt x="16908" y="1173"/>
                </a:lnTo>
                <a:lnTo>
                  <a:pt x="16976" y="521"/>
                </a:lnTo>
                <a:lnTo>
                  <a:pt x="16953" y="521"/>
                </a:lnTo>
                <a:lnTo>
                  <a:pt x="16931" y="521"/>
                </a:lnTo>
                <a:lnTo>
                  <a:pt x="16267" y="484"/>
                </a:lnTo>
                <a:lnTo>
                  <a:pt x="15637" y="428"/>
                </a:lnTo>
                <a:lnTo>
                  <a:pt x="15063" y="353"/>
                </a:lnTo>
                <a:lnTo>
                  <a:pt x="14523" y="279"/>
                </a:lnTo>
                <a:lnTo>
                  <a:pt x="14040" y="167"/>
                </a:lnTo>
                <a:lnTo>
                  <a:pt x="13635" y="93"/>
                </a:lnTo>
                <a:lnTo>
                  <a:pt x="13331" y="18"/>
                </a:lnTo>
                <a:lnTo>
                  <a:pt x="13117" y="18"/>
                </a:lnTo>
                <a:lnTo>
                  <a:pt x="12982" y="18"/>
                </a:lnTo>
                <a:lnTo>
                  <a:pt x="12858" y="130"/>
                </a:lnTo>
                <a:lnTo>
                  <a:pt x="12723" y="279"/>
                </a:lnTo>
                <a:lnTo>
                  <a:pt x="12622" y="446"/>
                </a:lnTo>
                <a:lnTo>
                  <a:pt x="12510" y="670"/>
                </a:lnTo>
                <a:lnTo>
                  <a:pt x="12419" y="912"/>
                </a:lnTo>
                <a:lnTo>
                  <a:pt x="12363" y="1210"/>
                </a:lnTo>
                <a:lnTo>
                  <a:pt x="12318" y="1526"/>
                </a:lnTo>
                <a:lnTo>
                  <a:pt x="12273" y="1843"/>
                </a:lnTo>
                <a:lnTo>
                  <a:pt x="12251" y="2215"/>
                </a:lnTo>
                <a:lnTo>
                  <a:pt x="12273" y="2532"/>
                </a:lnTo>
                <a:lnTo>
                  <a:pt x="12318" y="2886"/>
                </a:lnTo>
                <a:lnTo>
                  <a:pt x="12386" y="3240"/>
                </a:lnTo>
                <a:lnTo>
                  <a:pt x="12464" y="3556"/>
                </a:lnTo>
                <a:lnTo>
                  <a:pt x="12577" y="3891"/>
                </a:lnTo>
                <a:lnTo>
                  <a:pt x="12746" y="4171"/>
                </a:lnTo>
                <a:lnTo>
                  <a:pt x="12926" y="4487"/>
                </a:lnTo>
                <a:lnTo>
                  <a:pt x="13050" y="4860"/>
                </a:lnTo>
                <a:lnTo>
                  <a:pt x="13162" y="5251"/>
                </a:lnTo>
                <a:lnTo>
                  <a:pt x="13218" y="5604"/>
                </a:lnTo>
                <a:lnTo>
                  <a:pt x="13263" y="5995"/>
                </a:lnTo>
                <a:lnTo>
                  <a:pt x="13241" y="6386"/>
                </a:lnTo>
                <a:lnTo>
                  <a:pt x="13218" y="6740"/>
                </a:lnTo>
                <a:lnTo>
                  <a:pt x="13139" y="7094"/>
                </a:lnTo>
                <a:lnTo>
                  <a:pt x="13050" y="7429"/>
                </a:lnTo>
                <a:lnTo>
                  <a:pt x="12903" y="7746"/>
                </a:lnTo>
                <a:lnTo>
                  <a:pt x="12723" y="8025"/>
                </a:lnTo>
                <a:lnTo>
                  <a:pt x="12532" y="8286"/>
                </a:lnTo>
                <a:lnTo>
                  <a:pt x="12318" y="8491"/>
                </a:lnTo>
                <a:lnTo>
                  <a:pt x="12060" y="8677"/>
                </a:lnTo>
                <a:lnTo>
                  <a:pt x="11756" y="8788"/>
                </a:lnTo>
                <a:lnTo>
                  <a:pt x="11452" y="8826"/>
                </a:lnTo>
                <a:lnTo>
                  <a:pt x="11283" y="8826"/>
                </a:lnTo>
                <a:lnTo>
                  <a:pt x="11126" y="8826"/>
                </a:lnTo>
                <a:lnTo>
                  <a:pt x="11002" y="8788"/>
                </a:lnTo>
                <a:lnTo>
                  <a:pt x="10845" y="8714"/>
                </a:lnTo>
                <a:lnTo>
                  <a:pt x="10721" y="8640"/>
                </a:lnTo>
                <a:lnTo>
                  <a:pt x="10608" y="8565"/>
                </a:lnTo>
                <a:lnTo>
                  <a:pt x="10485" y="8453"/>
                </a:lnTo>
                <a:lnTo>
                  <a:pt x="10372" y="8323"/>
                </a:lnTo>
                <a:lnTo>
                  <a:pt x="10181" y="8062"/>
                </a:lnTo>
                <a:lnTo>
                  <a:pt x="10035" y="7746"/>
                </a:lnTo>
                <a:lnTo>
                  <a:pt x="9900" y="7392"/>
                </a:lnTo>
                <a:lnTo>
                  <a:pt x="9787" y="7001"/>
                </a:lnTo>
                <a:lnTo>
                  <a:pt x="9731" y="6610"/>
                </a:lnTo>
                <a:lnTo>
                  <a:pt x="9686" y="6219"/>
                </a:lnTo>
                <a:lnTo>
                  <a:pt x="9663" y="5772"/>
                </a:lnTo>
                <a:lnTo>
                  <a:pt x="9686" y="5381"/>
                </a:lnTo>
                <a:lnTo>
                  <a:pt x="9753" y="4990"/>
                </a:lnTo>
                <a:lnTo>
                  <a:pt x="9832" y="4636"/>
                </a:lnTo>
                <a:lnTo>
                  <a:pt x="9945" y="4320"/>
                </a:lnTo>
                <a:lnTo>
                  <a:pt x="10068" y="4022"/>
                </a:lnTo>
                <a:lnTo>
                  <a:pt x="10203" y="3817"/>
                </a:lnTo>
                <a:lnTo>
                  <a:pt x="10316" y="3593"/>
                </a:lnTo>
                <a:lnTo>
                  <a:pt x="10395" y="3351"/>
                </a:lnTo>
                <a:lnTo>
                  <a:pt x="10462" y="3109"/>
                </a:lnTo>
                <a:lnTo>
                  <a:pt x="10507" y="2848"/>
                </a:lnTo>
                <a:lnTo>
                  <a:pt x="10530" y="2606"/>
                </a:lnTo>
                <a:lnTo>
                  <a:pt x="10507" y="2346"/>
                </a:lnTo>
                <a:lnTo>
                  <a:pt x="10462" y="2141"/>
                </a:lnTo>
                <a:lnTo>
                  <a:pt x="10395" y="1880"/>
                </a:lnTo>
                <a:lnTo>
                  <a:pt x="10293" y="1638"/>
                </a:lnTo>
                <a:lnTo>
                  <a:pt x="10158" y="1415"/>
                </a:lnTo>
                <a:lnTo>
                  <a:pt x="9967" y="1210"/>
                </a:lnTo>
                <a:lnTo>
                  <a:pt x="9753" y="986"/>
                </a:lnTo>
                <a:lnTo>
                  <a:pt x="9495" y="819"/>
                </a:lnTo>
                <a:lnTo>
                  <a:pt x="9191" y="670"/>
                </a:lnTo>
                <a:lnTo>
                  <a:pt x="8842" y="521"/>
                </a:lnTo>
                <a:lnTo>
                  <a:pt x="8471" y="446"/>
                </a:lnTo>
                <a:lnTo>
                  <a:pt x="7998" y="428"/>
                </a:lnTo>
                <a:lnTo>
                  <a:pt x="7413" y="428"/>
                </a:lnTo>
                <a:lnTo>
                  <a:pt x="6817" y="446"/>
                </a:lnTo>
                <a:lnTo>
                  <a:pt x="6187" y="521"/>
                </a:lnTo>
                <a:lnTo>
                  <a:pt x="5602" y="633"/>
                </a:lnTo>
                <a:lnTo>
                  <a:pt x="5107" y="744"/>
                </a:lnTo>
                <a:lnTo>
                  <a:pt x="4725" y="856"/>
                </a:lnTo>
                <a:lnTo>
                  <a:pt x="4848" y="1564"/>
                </a:lnTo>
                <a:lnTo>
                  <a:pt x="5028" y="2495"/>
                </a:lnTo>
                <a:lnTo>
                  <a:pt x="5175" y="3556"/>
                </a:lnTo>
                <a:lnTo>
                  <a:pt x="5298" y="4673"/>
                </a:lnTo>
                <a:lnTo>
                  <a:pt x="5343" y="5213"/>
                </a:lnTo>
                <a:lnTo>
                  <a:pt x="5388" y="5753"/>
                </a:lnTo>
                <a:lnTo>
                  <a:pt x="5411" y="6275"/>
                </a:lnTo>
                <a:lnTo>
                  <a:pt x="5411" y="6740"/>
                </a:lnTo>
                <a:lnTo>
                  <a:pt x="5366" y="7168"/>
                </a:lnTo>
                <a:lnTo>
                  <a:pt x="5321" y="7541"/>
                </a:lnTo>
                <a:lnTo>
                  <a:pt x="5287" y="7708"/>
                </a:lnTo>
                <a:lnTo>
                  <a:pt x="5242" y="7857"/>
                </a:lnTo>
                <a:lnTo>
                  <a:pt x="5197" y="7969"/>
                </a:lnTo>
                <a:lnTo>
                  <a:pt x="5130" y="8062"/>
                </a:lnTo>
                <a:lnTo>
                  <a:pt x="5006" y="8248"/>
                </a:lnTo>
                <a:lnTo>
                  <a:pt x="4848" y="8397"/>
                </a:lnTo>
                <a:lnTo>
                  <a:pt x="4725" y="8528"/>
                </a:lnTo>
                <a:lnTo>
                  <a:pt x="4567" y="8640"/>
                </a:lnTo>
                <a:lnTo>
                  <a:pt x="4421" y="8714"/>
                </a:lnTo>
                <a:lnTo>
                  <a:pt x="4263" y="8751"/>
                </a:lnTo>
                <a:lnTo>
                  <a:pt x="4095" y="8788"/>
                </a:lnTo>
                <a:lnTo>
                  <a:pt x="3948" y="8788"/>
                </a:lnTo>
                <a:lnTo>
                  <a:pt x="3791" y="8751"/>
                </a:lnTo>
                <a:lnTo>
                  <a:pt x="3667" y="8714"/>
                </a:lnTo>
                <a:lnTo>
                  <a:pt x="3510" y="8677"/>
                </a:lnTo>
                <a:lnTo>
                  <a:pt x="3386" y="8602"/>
                </a:lnTo>
                <a:lnTo>
                  <a:pt x="3251" y="8491"/>
                </a:lnTo>
                <a:lnTo>
                  <a:pt x="3127" y="8360"/>
                </a:lnTo>
                <a:lnTo>
                  <a:pt x="3015" y="8248"/>
                </a:lnTo>
                <a:lnTo>
                  <a:pt x="2925" y="8062"/>
                </a:lnTo>
                <a:lnTo>
                  <a:pt x="2778" y="7857"/>
                </a:lnTo>
                <a:lnTo>
                  <a:pt x="2610" y="7671"/>
                </a:lnTo>
                <a:lnTo>
                  <a:pt x="2407" y="7541"/>
                </a:lnTo>
                <a:lnTo>
                  <a:pt x="2171" y="7466"/>
                </a:lnTo>
                <a:lnTo>
                  <a:pt x="1957" y="7429"/>
                </a:lnTo>
                <a:lnTo>
                  <a:pt x="1698" y="7429"/>
                </a:lnTo>
                <a:lnTo>
                  <a:pt x="1462" y="7466"/>
                </a:lnTo>
                <a:lnTo>
                  <a:pt x="1226" y="7559"/>
                </a:lnTo>
                <a:lnTo>
                  <a:pt x="989" y="7708"/>
                </a:lnTo>
                <a:lnTo>
                  <a:pt x="776" y="7932"/>
                </a:lnTo>
                <a:lnTo>
                  <a:pt x="551" y="8211"/>
                </a:lnTo>
                <a:lnTo>
                  <a:pt x="382" y="8528"/>
                </a:lnTo>
                <a:lnTo>
                  <a:pt x="315" y="8714"/>
                </a:lnTo>
                <a:lnTo>
                  <a:pt x="236" y="8919"/>
                </a:lnTo>
                <a:lnTo>
                  <a:pt x="191" y="9142"/>
                </a:lnTo>
                <a:lnTo>
                  <a:pt x="123" y="9347"/>
                </a:lnTo>
                <a:lnTo>
                  <a:pt x="78" y="9608"/>
                </a:lnTo>
                <a:lnTo>
                  <a:pt x="56" y="9887"/>
                </a:lnTo>
                <a:lnTo>
                  <a:pt x="33" y="10185"/>
                </a:lnTo>
                <a:lnTo>
                  <a:pt x="33" y="10464"/>
                </a:lnTo>
                <a:lnTo>
                  <a:pt x="33" y="10706"/>
                </a:lnTo>
                <a:lnTo>
                  <a:pt x="56" y="10967"/>
                </a:lnTo>
                <a:lnTo>
                  <a:pt x="78" y="11172"/>
                </a:lnTo>
                <a:lnTo>
                  <a:pt x="123" y="11395"/>
                </a:lnTo>
                <a:lnTo>
                  <a:pt x="168" y="11600"/>
                </a:lnTo>
                <a:lnTo>
                  <a:pt x="236" y="11786"/>
                </a:lnTo>
                <a:lnTo>
                  <a:pt x="292" y="11973"/>
                </a:lnTo>
                <a:lnTo>
                  <a:pt x="382" y="12140"/>
                </a:lnTo>
                <a:lnTo>
                  <a:pt x="540" y="12419"/>
                </a:lnTo>
                <a:lnTo>
                  <a:pt x="731" y="12680"/>
                </a:lnTo>
                <a:lnTo>
                  <a:pt x="944" y="12866"/>
                </a:lnTo>
                <a:lnTo>
                  <a:pt x="1158" y="12997"/>
                </a:lnTo>
                <a:lnTo>
                  <a:pt x="1395" y="13108"/>
                </a:lnTo>
                <a:lnTo>
                  <a:pt x="1608" y="13183"/>
                </a:lnTo>
                <a:lnTo>
                  <a:pt x="1856" y="13183"/>
                </a:lnTo>
                <a:lnTo>
                  <a:pt x="2070" y="13146"/>
                </a:lnTo>
                <a:lnTo>
                  <a:pt x="2261" y="13071"/>
                </a:lnTo>
                <a:lnTo>
                  <a:pt x="2430" y="12960"/>
                </a:lnTo>
                <a:lnTo>
                  <a:pt x="2587" y="12792"/>
                </a:lnTo>
                <a:lnTo>
                  <a:pt x="2688" y="12606"/>
                </a:lnTo>
                <a:lnTo>
                  <a:pt x="2801" y="12419"/>
                </a:lnTo>
                <a:lnTo>
                  <a:pt x="2925" y="12289"/>
                </a:lnTo>
                <a:lnTo>
                  <a:pt x="3082" y="12177"/>
                </a:lnTo>
                <a:lnTo>
                  <a:pt x="3228" y="12103"/>
                </a:lnTo>
                <a:lnTo>
                  <a:pt x="3408" y="12103"/>
                </a:lnTo>
                <a:lnTo>
                  <a:pt x="3577" y="12103"/>
                </a:lnTo>
                <a:lnTo>
                  <a:pt x="3723" y="12177"/>
                </a:lnTo>
                <a:lnTo>
                  <a:pt x="3903" y="12252"/>
                </a:lnTo>
                <a:lnTo>
                  <a:pt x="4072" y="12364"/>
                </a:lnTo>
                <a:lnTo>
                  <a:pt x="4230" y="12494"/>
                </a:lnTo>
                <a:lnTo>
                  <a:pt x="4353" y="12643"/>
                </a:lnTo>
                <a:lnTo>
                  <a:pt x="4488" y="12829"/>
                </a:lnTo>
                <a:lnTo>
                  <a:pt x="4567" y="13034"/>
                </a:lnTo>
                <a:lnTo>
                  <a:pt x="4657" y="13257"/>
                </a:lnTo>
                <a:lnTo>
                  <a:pt x="4702" y="13462"/>
                </a:lnTo>
                <a:lnTo>
                  <a:pt x="4725" y="13686"/>
                </a:lnTo>
                <a:lnTo>
                  <a:pt x="4702" y="14282"/>
                </a:lnTo>
                <a:lnTo>
                  <a:pt x="4657" y="15045"/>
                </a:lnTo>
                <a:lnTo>
                  <a:pt x="4612" y="15976"/>
                </a:lnTo>
                <a:lnTo>
                  <a:pt x="4590" y="16926"/>
                </a:lnTo>
                <a:lnTo>
                  <a:pt x="4567" y="17968"/>
                </a:lnTo>
                <a:lnTo>
                  <a:pt x="4567" y="19011"/>
                </a:lnTo>
                <a:lnTo>
                  <a:pt x="4590" y="19514"/>
                </a:lnTo>
                <a:lnTo>
                  <a:pt x="4612" y="19980"/>
                </a:lnTo>
                <a:lnTo>
                  <a:pt x="4657" y="20426"/>
                </a:lnTo>
                <a:lnTo>
                  <a:pt x="4725" y="20836"/>
                </a:lnTo>
                <a:lnTo>
                  <a:pt x="4848" y="20929"/>
                </a:lnTo>
                <a:lnTo>
                  <a:pt x="5040" y="21004"/>
                </a:lnTo>
                <a:lnTo>
                  <a:pt x="5265" y="21078"/>
                </a:lnTo>
                <a:lnTo>
                  <a:pt x="5478" y="21115"/>
                </a:lnTo>
                <a:lnTo>
                  <a:pt x="6041" y="21115"/>
                </a:lnTo>
                <a:lnTo>
                  <a:pt x="6637" y="21078"/>
                </a:lnTo>
                <a:lnTo>
                  <a:pt x="7312" y="21004"/>
                </a:lnTo>
                <a:lnTo>
                  <a:pt x="7998" y="20929"/>
                </a:lnTo>
                <a:lnTo>
                  <a:pt x="8696" y="20855"/>
                </a:lnTo>
                <a:lnTo>
                  <a:pt x="9360" y="20836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>
        <p:nvSpPr>
          <p:cNvPr id="26" name="Puzzle1"/>
          <p:cNvSpPr>
            <a:spLocks noEditPoints="1" noChangeArrowheads="1"/>
          </p:cNvSpPr>
          <p:nvPr/>
        </p:nvSpPr>
        <p:spPr bwMode="auto">
          <a:xfrm>
            <a:off x="7098397" y="961188"/>
            <a:ext cx="1635699" cy="848218"/>
          </a:xfrm>
          <a:custGeom>
            <a:avLst/>
            <a:gdLst>
              <a:gd name="T0" fmla="*/ 16740 w 21600"/>
              <a:gd name="T1" fmla="*/ 21078 h 21600"/>
              <a:gd name="T2" fmla="*/ 16976 w 21600"/>
              <a:gd name="T3" fmla="*/ 521 h 21600"/>
              <a:gd name="T4" fmla="*/ 4725 w 21600"/>
              <a:gd name="T5" fmla="*/ 856 h 21600"/>
              <a:gd name="T6" fmla="*/ 5040 w 21600"/>
              <a:gd name="T7" fmla="*/ 21004 h 21600"/>
              <a:gd name="T8" fmla="*/ 10811 w 21600"/>
              <a:gd name="T9" fmla="*/ 12885 h 21600"/>
              <a:gd name="T10" fmla="*/ 10845 w 21600"/>
              <a:gd name="T11" fmla="*/ 8714 h 21600"/>
              <a:gd name="T12" fmla="*/ 21600 w 21600"/>
              <a:gd name="T13" fmla="*/ 10000 h 21600"/>
              <a:gd name="T14" fmla="*/ 56 w 21600"/>
              <a:gd name="T15" fmla="*/ 10000 h 21600"/>
              <a:gd name="T16" fmla="*/ 6086 w 21600"/>
              <a:gd name="T17" fmla="*/ 2569 h 21600"/>
              <a:gd name="T18" fmla="*/ 16132 w 21600"/>
              <a:gd name="T19" fmla="*/ 19552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9360" y="20836"/>
                </a:moveTo>
                <a:lnTo>
                  <a:pt x="9528" y="20836"/>
                </a:lnTo>
                <a:lnTo>
                  <a:pt x="9686" y="20762"/>
                </a:lnTo>
                <a:lnTo>
                  <a:pt x="9810" y="20687"/>
                </a:lnTo>
                <a:lnTo>
                  <a:pt x="9922" y="20575"/>
                </a:lnTo>
                <a:lnTo>
                  <a:pt x="10012" y="20426"/>
                </a:lnTo>
                <a:lnTo>
                  <a:pt x="10068" y="20296"/>
                </a:lnTo>
                <a:lnTo>
                  <a:pt x="10113" y="20110"/>
                </a:lnTo>
                <a:lnTo>
                  <a:pt x="10136" y="19905"/>
                </a:lnTo>
                <a:lnTo>
                  <a:pt x="10136" y="19682"/>
                </a:lnTo>
                <a:lnTo>
                  <a:pt x="10113" y="19440"/>
                </a:lnTo>
                <a:lnTo>
                  <a:pt x="10068" y="19142"/>
                </a:lnTo>
                <a:lnTo>
                  <a:pt x="10012" y="18900"/>
                </a:lnTo>
                <a:lnTo>
                  <a:pt x="9900" y="18620"/>
                </a:lnTo>
                <a:lnTo>
                  <a:pt x="9787" y="18285"/>
                </a:lnTo>
                <a:lnTo>
                  <a:pt x="9641" y="17968"/>
                </a:lnTo>
                <a:lnTo>
                  <a:pt x="9472" y="17652"/>
                </a:lnTo>
                <a:lnTo>
                  <a:pt x="9382" y="17466"/>
                </a:lnTo>
                <a:lnTo>
                  <a:pt x="9315" y="17298"/>
                </a:lnTo>
                <a:lnTo>
                  <a:pt x="9258" y="17112"/>
                </a:lnTo>
                <a:lnTo>
                  <a:pt x="9191" y="16926"/>
                </a:lnTo>
                <a:lnTo>
                  <a:pt x="9123" y="16535"/>
                </a:lnTo>
                <a:lnTo>
                  <a:pt x="9101" y="16144"/>
                </a:lnTo>
                <a:lnTo>
                  <a:pt x="9101" y="15753"/>
                </a:lnTo>
                <a:lnTo>
                  <a:pt x="9168" y="15362"/>
                </a:lnTo>
                <a:lnTo>
                  <a:pt x="9236" y="14971"/>
                </a:lnTo>
                <a:lnTo>
                  <a:pt x="9360" y="14580"/>
                </a:lnTo>
                <a:lnTo>
                  <a:pt x="9495" y="14244"/>
                </a:lnTo>
                <a:lnTo>
                  <a:pt x="9663" y="13891"/>
                </a:lnTo>
                <a:lnTo>
                  <a:pt x="9855" y="13611"/>
                </a:lnTo>
                <a:lnTo>
                  <a:pt x="10068" y="13351"/>
                </a:lnTo>
                <a:lnTo>
                  <a:pt x="10293" y="13146"/>
                </a:lnTo>
                <a:lnTo>
                  <a:pt x="10552" y="12997"/>
                </a:lnTo>
                <a:lnTo>
                  <a:pt x="10811" y="12885"/>
                </a:lnTo>
                <a:lnTo>
                  <a:pt x="11069" y="12866"/>
                </a:lnTo>
                <a:lnTo>
                  <a:pt x="11351" y="12885"/>
                </a:lnTo>
                <a:lnTo>
                  <a:pt x="11610" y="12997"/>
                </a:lnTo>
                <a:lnTo>
                  <a:pt x="11846" y="13183"/>
                </a:lnTo>
                <a:lnTo>
                  <a:pt x="12060" y="13388"/>
                </a:lnTo>
                <a:lnTo>
                  <a:pt x="12251" y="13648"/>
                </a:lnTo>
                <a:lnTo>
                  <a:pt x="12419" y="13928"/>
                </a:lnTo>
                <a:lnTo>
                  <a:pt x="12555" y="14244"/>
                </a:lnTo>
                <a:lnTo>
                  <a:pt x="12690" y="14617"/>
                </a:lnTo>
                <a:lnTo>
                  <a:pt x="12768" y="15008"/>
                </a:lnTo>
                <a:lnTo>
                  <a:pt x="12836" y="15399"/>
                </a:lnTo>
                <a:lnTo>
                  <a:pt x="12858" y="15753"/>
                </a:lnTo>
                <a:lnTo>
                  <a:pt x="12858" y="16144"/>
                </a:lnTo>
                <a:lnTo>
                  <a:pt x="12813" y="16535"/>
                </a:lnTo>
                <a:lnTo>
                  <a:pt x="12746" y="16888"/>
                </a:lnTo>
                <a:lnTo>
                  <a:pt x="12667" y="17224"/>
                </a:lnTo>
                <a:lnTo>
                  <a:pt x="12510" y="17503"/>
                </a:lnTo>
                <a:lnTo>
                  <a:pt x="12228" y="18043"/>
                </a:lnTo>
                <a:lnTo>
                  <a:pt x="11970" y="18546"/>
                </a:lnTo>
                <a:lnTo>
                  <a:pt x="11868" y="18751"/>
                </a:lnTo>
                <a:lnTo>
                  <a:pt x="11778" y="18974"/>
                </a:lnTo>
                <a:lnTo>
                  <a:pt x="11711" y="19179"/>
                </a:lnTo>
                <a:lnTo>
                  <a:pt x="11666" y="19365"/>
                </a:lnTo>
                <a:lnTo>
                  <a:pt x="11632" y="19570"/>
                </a:lnTo>
                <a:lnTo>
                  <a:pt x="11632" y="19756"/>
                </a:lnTo>
                <a:lnTo>
                  <a:pt x="11632" y="19942"/>
                </a:lnTo>
                <a:lnTo>
                  <a:pt x="11643" y="20110"/>
                </a:lnTo>
                <a:lnTo>
                  <a:pt x="11711" y="20296"/>
                </a:lnTo>
                <a:lnTo>
                  <a:pt x="11801" y="20464"/>
                </a:lnTo>
                <a:lnTo>
                  <a:pt x="11891" y="20650"/>
                </a:lnTo>
                <a:lnTo>
                  <a:pt x="12037" y="20836"/>
                </a:lnTo>
                <a:lnTo>
                  <a:pt x="12206" y="21004"/>
                </a:lnTo>
                <a:lnTo>
                  <a:pt x="12419" y="21190"/>
                </a:lnTo>
                <a:lnTo>
                  <a:pt x="12667" y="21320"/>
                </a:lnTo>
                <a:lnTo>
                  <a:pt x="12960" y="21432"/>
                </a:lnTo>
                <a:lnTo>
                  <a:pt x="13286" y="21544"/>
                </a:lnTo>
                <a:lnTo>
                  <a:pt x="13612" y="21655"/>
                </a:lnTo>
                <a:lnTo>
                  <a:pt x="13983" y="21693"/>
                </a:lnTo>
                <a:lnTo>
                  <a:pt x="14343" y="21730"/>
                </a:lnTo>
                <a:lnTo>
                  <a:pt x="14715" y="21730"/>
                </a:lnTo>
                <a:lnTo>
                  <a:pt x="15075" y="21730"/>
                </a:lnTo>
                <a:lnTo>
                  <a:pt x="15446" y="21655"/>
                </a:lnTo>
                <a:lnTo>
                  <a:pt x="15794" y="21581"/>
                </a:lnTo>
                <a:lnTo>
                  <a:pt x="16132" y="21432"/>
                </a:lnTo>
                <a:lnTo>
                  <a:pt x="16458" y="21302"/>
                </a:lnTo>
                <a:lnTo>
                  <a:pt x="16740" y="21078"/>
                </a:lnTo>
                <a:lnTo>
                  <a:pt x="16976" y="20836"/>
                </a:lnTo>
                <a:lnTo>
                  <a:pt x="17043" y="20650"/>
                </a:lnTo>
                <a:lnTo>
                  <a:pt x="17088" y="20426"/>
                </a:lnTo>
                <a:lnTo>
                  <a:pt x="17133" y="20222"/>
                </a:lnTo>
                <a:lnTo>
                  <a:pt x="17156" y="19980"/>
                </a:lnTo>
                <a:lnTo>
                  <a:pt x="17167" y="19477"/>
                </a:lnTo>
                <a:lnTo>
                  <a:pt x="17167" y="18974"/>
                </a:lnTo>
                <a:lnTo>
                  <a:pt x="17156" y="18397"/>
                </a:lnTo>
                <a:lnTo>
                  <a:pt x="17111" y="17820"/>
                </a:lnTo>
                <a:lnTo>
                  <a:pt x="17066" y="17261"/>
                </a:lnTo>
                <a:lnTo>
                  <a:pt x="16998" y="16646"/>
                </a:lnTo>
                <a:lnTo>
                  <a:pt x="16852" y="15511"/>
                </a:lnTo>
                <a:lnTo>
                  <a:pt x="16740" y="14393"/>
                </a:lnTo>
                <a:lnTo>
                  <a:pt x="16717" y="13928"/>
                </a:lnTo>
                <a:lnTo>
                  <a:pt x="16695" y="13462"/>
                </a:lnTo>
                <a:lnTo>
                  <a:pt x="16717" y="13071"/>
                </a:lnTo>
                <a:lnTo>
                  <a:pt x="16785" y="12755"/>
                </a:lnTo>
                <a:lnTo>
                  <a:pt x="16852" y="12419"/>
                </a:lnTo>
                <a:lnTo>
                  <a:pt x="16953" y="12140"/>
                </a:lnTo>
                <a:lnTo>
                  <a:pt x="17088" y="11898"/>
                </a:lnTo>
                <a:lnTo>
                  <a:pt x="17212" y="11675"/>
                </a:lnTo>
                <a:lnTo>
                  <a:pt x="17370" y="11470"/>
                </a:lnTo>
                <a:lnTo>
                  <a:pt x="17516" y="11284"/>
                </a:lnTo>
                <a:lnTo>
                  <a:pt x="17696" y="11135"/>
                </a:lnTo>
                <a:lnTo>
                  <a:pt x="17865" y="11042"/>
                </a:lnTo>
                <a:lnTo>
                  <a:pt x="18033" y="10930"/>
                </a:lnTo>
                <a:lnTo>
                  <a:pt x="18213" y="10893"/>
                </a:lnTo>
                <a:lnTo>
                  <a:pt x="18382" y="10893"/>
                </a:lnTo>
                <a:lnTo>
                  <a:pt x="18551" y="10967"/>
                </a:lnTo>
                <a:lnTo>
                  <a:pt x="18708" y="11042"/>
                </a:lnTo>
                <a:lnTo>
                  <a:pt x="18855" y="11172"/>
                </a:lnTo>
                <a:lnTo>
                  <a:pt x="19012" y="11358"/>
                </a:lnTo>
                <a:lnTo>
                  <a:pt x="19136" y="11600"/>
                </a:lnTo>
                <a:lnTo>
                  <a:pt x="19271" y="11861"/>
                </a:lnTo>
                <a:lnTo>
                  <a:pt x="19440" y="12028"/>
                </a:lnTo>
                <a:lnTo>
                  <a:pt x="19608" y="12177"/>
                </a:lnTo>
                <a:lnTo>
                  <a:pt x="19822" y="12289"/>
                </a:lnTo>
                <a:lnTo>
                  <a:pt x="20025" y="12289"/>
                </a:lnTo>
                <a:lnTo>
                  <a:pt x="20238" y="12289"/>
                </a:lnTo>
                <a:lnTo>
                  <a:pt x="20452" y="12215"/>
                </a:lnTo>
                <a:lnTo>
                  <a:pt x="20643" y="12103"/>
                </a:lnTo>
                <a:lnTo>
                  <a:pt x="20846" y="11973"/>
                </a:lnTo>
                <a:lnTo>
                  <a:pt x="21037" y="11786"/>
                </a:lnTo>
                <a:lnTo>
                  <a:pt x="21206" y="11563"/>
                </a:lnTo>
                <a:lnTo>
                  <a:pt x="21363" y="11321"/>
                </a:lnTo>
                <a:lnTo>
                  <a:pt x="21465" y="11079"/>
                </a:lnTo>
                <a:lnTo>
                  <a:pt x="21577" y="10744"/>
                </a:lnTo>
                <a:lnTo>
                  <a:pt x="21622" y="10427"/>
                </a:lnTo>
                <a:lnTo>
                  <a:pt x="21645" y="10111"/>
                </a:lnTo>
                <a:lnTo>
                  <a:pt x="21622" y="9608"/>
                </a:lnTo>
                <a:lnTo>
                  <a:pt x="21577" y="9142"/>
                </a:lnTo>
                <a:lnTo>
                  <a:pt x="21465" y="8751"/>
                </a:lnTo>
                <a:lnTo>
                  <a:pt x="21363" y="8397"/>
                </a:lnTo>
                <a:lnTo>
                  <a:pt x="21206" y="8062"/>
                </a:lnTo>
                <a:lnTo>
                  <a:pt x="21037" y="7820"/>
                </a:lnTo>
                <a:lnTo>
                  <a:pt x="20846" y="7597"/>
                </a:lnTo>
                <a:lnTo>
                  <a:pt x="20643" y="7429"/>
                </a:lnTo>
                <a:lnTo>
                  <a:pt x="20452" y="7317"/>
                </a:lnTo>
                <a:lnTo>
                  <a:pt x="20238" y="7206"/>
                </a:lnTo>
                <a:lnTo>
                  <a:pt x="20025" y="7168"/>
                </a:lnTo>
                <a:lnTo>
                  <a:pt x="19822" y="7206"/>
                </a:lnTo>
                <a:lnTo>
                  <a:pt x="19608" y="7243"/>
                </a:lnTo>
                <a:lnTo>
                  <a:pt x="19440" y="7355"/>
                </a:lnTo>
                <a:lnTo>
                  <a:pt x="19271" y="7504"/>
                </a:lnTo>
                <a:lnTo>
                  <a:pt x="19136" y="7708"/>
                </a:lnTo>
                <a:lnTo>
                  <a:pt x="19012" y="7895"/>
                </a:lnTo>
                <a:lnTo>
                  <a:pt x="18832" y="8025"/>
                </a:lnTo>
                <a:lnTo>
                  <a:pt x="18663" y="8174"/>
                </a:lnTo>
                <a:lnTo>
                  <a:pt x="18472" y="8248"/>
                </a:lnTo>
                <a:lnTo>
                  <a:pt x="18270" y="8286"/>
                </a:lnTo>
                <a:lnTo>
                  <a:pt x="18078" y="8323"/>
                </a:lnTo>
                <a:lnTo>
                  <a:pt x="17887" y="8323"/>
                </a:lnTo>
                <a:lnTo>
                  <a:pt x="17696" y="8248"/>
                </a:lnTo>
                <a:lnTo>
                  <a:pt x="17493" y="8174"/>
                </a:lnTo>
                <a:lnTo>
                  <a:pt x="17302" y="8062"/>
                </a:lnTo>
                <a:lnTo>
                  <a:pt x="17133" y="7969"/>
                </a:lnTo>
                <a:lnTo>
                  <a:pt x="16976" y="7783"/>
                </a:lnTo>
                <a:lnTo>
                  <a:pt x="16852" y="7597"/>
                </a:lnTo>
                <a:lnTo>
                  <a:pt x="16740" y="7429"/>
                </a:lnTo>
                <a:lnTo>
                  <a:pt x="16672" y="7168"/>
                </a:lnTo>
                <a:lnTo>
                  <a:pt x="16638" y="6926"/>
                </a:lnTo>
                <a:lnTo>
                  <a:pt x="16616" y="6498"/>
                </a:lnTo>
                <a:lnTo>
                  <a:pt x="16616" y="5772"/>
                </a:lnTo>
                <a:lnTo>
                  <a:pt x="16650" y="4915"/>
                </a:lnTo>
                <a:lnTo>
                  <a:pt x="16695" y="3928"/>
                </a:lnTo>
                <a:lnTo>
                  <a:pt x="16762" y="2960"/>
                </a:lnTo>
                <a:lnTo>
                  <a:pt x="16830" y="1992"/>
                </a:lnTo>
                <a:lnTo>
                  <a:pt x="16908" y="1173"/>
                </a:lnTo>
                <a:lnTo>
                  <a:pt x="16976" y="521"/>
                </a:lnTo>
                <a:lnTo>
                  <a:pt x="16953" y="521"/>
                </a:lnTo>
                <a:lnTo>
                  <a:pt x="16931" y="521"/>
                </a:lnTo>
                <a:lnTo>
                  <a:pt x="16267" y="484"/>
                </a:lnTo>
                <a:lnTo>
                  <a:pt x="15637" y="428"/>
                </a:lnTo>
                <a:lnTo>
                  <a:pt x="15063" y="353"/>
                </a:lnTo>
                <a:lnTo>
                  <a:pt x="14523" y="279"/>
                </a:lnTo>
                <a:lnTo>
                  <a:pt x="14040" y="167"/>
                </a:lnTo>
                <a:lnTo>
                  <a:pt x="13635" y="93"/>
                </a:lnTo>
                <a:lnTo>
                  <a:pt x="13331" y="18"/>
                </a:lnTo>
                <a:lnTo>
                  <a:pt x="13117" y="18"/>
                </a:lnTo>
                <a:lnTo>
                  <a:pt x="12982" y="18"/>
                </a:lnTo>
                <a:lnTo>
                  <a:pt x="12858" y="130"/>
                </a:lnTo>
                <a:lnTo>
                  <a:pt x="12723" y="279"/>
                </a:lnTo>
                <a:lnTo>
                  <a:pt x="12622" y="446"/>
                </a:lnTo>
                <a:lnTo>
                  <a:pt x="12510" y="670"/>
                </a:lnTo>
                <a:lnTo>
                  <a:pt x="12419" y="912"/>
                </a:lnTo>
                <a:lnTo>
                  <a:pt x="12363" y="1210"/>
                </a:lnTo>
                <a:lnTo>
                  <a:pt x="12318" y="1526"/>
                </a:lnTo>
                <a:lnTo>
                  <a:pt x="12273" y="1843"/>
                </a:lnTo>
                <a:lnTo>
                  <a:pt x="12251" y="2215"/>
                </a:lnTo>
                <a:lnTo>
                  <a:pt x="12273" y="2532"/>
                </a:lnTo>
                <a:lnTo>
                  <a:pt x="12318" y="2886"/>
                </a:lnTo>
                <a:lnTo>
                  <a:pt x="12386" y="3240"/>
                </a:lnTo>
                <a:lnTo>
                  <a:pt x="12464" y="3556"/>
                </a:lnTo>
                <a:lnTo>
                  <a:pt x="12577" y="3891"/>
                </a:lnTo>
                <a:lnTo>
                  <a:pt x="12746" y="4171"/>
                </a:lnTo>
                <a:lnTo>
                  <a:pt x="12926" y="4487"/>
                </a:lnTo>
                <a:lnTo>
                  <a:pt x="13050" y="4860"/>
                </a:lnTo>
                <a:lnTo>
                  <a:pt x="13162" y="5251"/>
                </a:lnTo>
                <a:lnTo>
                  <a:pt x="13218" y="5604"/>
                </a:lnTo>
                <a:lnTo>
                  <a:pt x="13263" y="5995"/>
                </a:lnTo>
                <a:lnTo>
                  <a:pt x="13241" y="6386"/>
                </a:lnTo>
                <a:lnTo>
                  <a:pt x="13218" y="6740"/>
                </a:lnTo>
                <a:lnTo>
                  <a:pt x="13139" y="7094"/>
                </a:lnTo>
                <a:lnTo>
                  <a:pt x="13050" y="7429"/>
                </a:lnTo>
                <a:lnTo>
                  <a:pt x="12903" y="7746"/>
                </a:lnTo>
                <a:lnTo>
                  <a:pt x="12723" y="8025"/>
                </a:lnTo>
                <a:lnTo>
                  <a:pt x="12532" y="8286"/>
                </a:lnTo>
                <a:lnTo>
                  <a:pt x="12318" y="8491"/>
                </a:lnTo>
                <a:lnTo>
                  <a:pt x="12060" y="8677"/>
                </a:lnTo>
                <a:lnTo>
                  <a:pt x="11756" y="8788"/>
                </a:lnTo>
                <a:lnTo>
                  <a:pt x="11452" y="8826"/>
                </a:lnTo>
                <a:lnTo>
                  <a:pt x="11283" y="8826"/>
                </a:lnTo>
                <a:lnTo>
                  <a:pt x="11126" y="8826"/>
                </a:lnTo>
                <a:lnTo>
                  <a:pt x="11002" y="8788"/>
                </a:lnTo>
                <a:lnTo>
                  <a:pt x="10845" y="8714"/>
                </a:lnTo>
                <a:lnTo>
                  <a:pt x="10721" y="8640"/>
                </a:lnTo>
                <a:lnTo>
                  <a:pt x="10608" y="8565"/>
                </a:lnTo>
                <a:lnTo>
                  <a:pt x="10485" y="8453"/>
                </a:lnTo>
                <a:lnTo>
                  <a:pt x="10372" y="8323"/>
                </a:lnTo>
                <a:lnTo>
                  <a:pt x="10181" y="8062"/>
                </a:lnTo>
                <a:lnTo>
                  <a:pt x="10035" y="7746"/>
                </a:lnTo>
                <a:lnTo>
                  <a:pt x="9900" y="7392"/>
                </a:lnTo>
                <a:lnTo>
                  <a:pt x="9787" y="7001"/>
                </a:lnTo>
                <a:lnTo>
                  <a:pt x="9731" y="6610"/>
                </a:lnTo>
                <a:lnTo>
                  <a:pt x="9686" y="6219"/>
                </a:lnTo>
                <a:lnTo>
                  <a:pt x="9663" y="5772"/>
                </a:lnTo>
                <a:lnTo>
                  <a:pt x="9686" y="5381"/>
                </a:lnTo>
                <a:lnTo>
                  <a:pt x="9753" y="4990"/>
                </a:lnTo>
                <a:lnTo>
                  <a:pt x="9832" y="4636"/>
                </a:lnTo>
                <a:lnTo>
                  <a:pt x="9945" y="4320"/>
                </a:lnTo>
                <a:lnTo>
                  <a:pt x="10068" y="4022"/>
                </a:lnTo>
                <a:lnTo>
                  <a:pt x="10203" y="3817"/>
                </a:lnTo>
                <a:lnTo>
                  <a:pt x="10316" y="3593"/>
                </a:lnTo>
                <a:lnTo>
                  <a:pt x="10395" y="3351"/>
                </a:lnTo>
                <a:lnTo>
                  <a:pt x="10462" y="3109"/>
                </a:lnTo>
                <a:lnTo>
                  <a:pt x="10507" y="2848"/>
                </a:lnTo>
                <a:lnTo>
                  <a:pt x="10530" y="2606"/>
                </a:lnTo>
                <a:lnTo>
                  <a:pt x="10507" y="2346"/>
                </a:lnTo>
                <a:lnTo>
                  <a:pt x="10462" y="2141"/>
                </a:lnTo>
                <a:lnTo>
                  <a:pt x="10395" y="1880"/>
                </a:lnTo>
                <a:lnTo>
                  <a:pt x="10293" y="1638"/>
                </a:lnTo>
                <a:lnTo>
                  <a:pt x="10158" y="1415"/>
                </a:lnTo>
                <a:lnTo>
                  <a:pt x="9967" y="1210"/>
                </a:lnTo>
                <a:lnTo>
                  <a:pt x="9753" y="986"/>
                </a:lnTo>
                <a:lnTo>
                  <a:pt x="9495" y="819"/>
                </a:lnTo>
                <a:lnTo>
                  <a:pt x="9191" y="670"/>
                </a:lnTo>
                <a:lnTo>
                  <a:pt x="8842" y="521"/>
                </a:lnTo>
                <a:lnTo>
                  <a:pt x="8471" y="446"/>
                </a:lnTo>
                <a:lnTo>
                  <a:pt x="7998" y="428"/>
                </a:lnTo>
                <a:lnTo>
                  <a:pt x="7413" y="428"/>
                </a:lnTo>
                <a:lnTo>
                  <a:pt x="6817" y="446"/>
                </a:lnTo>
                <a:lnTo>
                  <a:pt x="6187" y="521"/>
                </a:lnTo>
                <a:lnTo>
                  <a:pt x="5602" y="633"/>
                </a:lnTo>
                <a:lnTo>
                  <a:pt x="5107" y="744"/>
                </a:lnTo>
                <a:lnTo>
                  <a:pt x="4725" y="856"/>
                </a:lnTo>
                <a:lnTo>
                  <a:pt x="4848" y="1564"/>
                </a:lnTo>
                <a:lnTo>
                  <a:pt x="5028" y="2495"/>
                </a:lnTo>
                <a:lnTo>
                  <a:pt x="5175" y="3556"/>
                </a:lnTo>
                <a:lnTo>
                  <a:pt x="5298" y="4673"/>
                </a:lnTo>
                <a:lnTo>
                  <a:pt x="5343" y="5213"/>
                </a:lnTo>
                <a:lnTo>
                  <a:pt x="5388" y="5753"/>
                </a:lnTo>
                <a:lnTo>
                  <a:pt x="5411" y="6275"/>
                </a:lnTo>
                <a:lnTo>
                  <a:pt x="5411" y="6740"/>
                </a:lnTo>
                <a:lnTo>
                  <a:pt x="5366" y="7168"/>
                </a:lnTo>
                <a:lnTo>
                  <a:pt x="5321" y="7541"/>
                </a:lnTo>
                <a:lnTo>
                  <a:pt x="5287" y="7708"/>
                </a:lnTo>
                <a:lnTo>
                  <a:pt x="5242" y="7857"/>
                </a:lnTo>
                <a:lnTo>
                  <a:pt x="5197" y="7969"/>
                </a:lnTo>
                <a:lnTo>
                  <a:pt x="5130" y="8062"/>
                </a:lnTo>
                <a:lnTo>
                  <a:pt x="5006" y="8248"/>
                </a:lnTo>
                <a:lnTo>
                  <a:pt x="4848" y="8397"/>
                </a:lnTo>
                <a:lnTo>
                  <a:pt x="4725" y="8528"/>
                </a:lnTo>
                <a:lnTo>
                  <a:pt x="4567" y="8640"/>
                </a:lnTo>
                <a:lnTo>
                  <a:pt x="4421" y="8714"/>
                </a:lnTo>
                <a:lnTo>
                  <a:pt x="4263" y="8751"/>
                </a:lnTo>
                <a:lnTo>
                  <a:pt x="4095" y="8788"/>
                </a:lnTo>
                <a:lnTo>
                  <a:pt x="3948" y="8788"/>
                </a:lnTo>
                <a:lnTo>
                  <a:pt x="3791" y="8751"/>
                </a:lnTo>
                <a:lnTo>
                  <a:pt x="3667" y="8714"/>
                </a:lnTo>
                <a:lnTo>
                  <a:pt x="3510" y="8677"/>
                </a:lnTo>
                <a:lnTo>
                  <a:pt x="3386" y="8602"/>
                </a:lnTo>
                <a:lnTo>
                  <a:pt x="3251" y="8491"/>
                </a:lnTo>
                <a:lnTo>
                  <a:pt x="3127" y="8360"/>
                </a:lnTo>
                <a:lnTo>
                  <a:pt x="3015" y="8248"/>
                </a:lnTo>
                <a:lnTo>
                  <a:pt x="2925" y="8062"/>
                </a:lnTo>
                <a:lnTo>
                  <a:pt x="2778" y="7857"/>
                </a:lnTo>
                <a:lnTo>
                  <a:pt x="2610" y="7671"/>
                </a:lnTo>
                <a:lnTo>
                  <a:pt x="2407" y="7541"/>
                </a:lnTo>
                <a:lnTo>
                  <a:pt x="2171" y="7466"/>
                </a:lnTo>
                <a:lnTo>
                  <a:pt x="1957" y="7429"/>
                </a:lnTo>
                <a:lnTo>
                  <a:pt x="1698" y="7429"/>
                </a:lnTo>
                <a:lnTo>
                  <a:pt x="1462" y="7466"/>
                </a:lnTo>
                <a:lnTo>
                  <a:pt x="1226" y="7559"/>
                </a:lnTo>
                <a:lnTo>
                  <a:pt x="989" y="7708"/>
                </a:lnTo>
                <a:lnTo>
                  <a:pt x="776" y="7932"/>
                </a:lnTo>
                <a:lnTo>
                  <a:pt x="551" y="8211"/>
                </a:lnTo>
                <a:lnTo>
                  <a:pt x="382" y="8528"/>
                </a:lnTo>
                <a:lnTo>
                  <a:pt x="315" y="8714"/>
                </a:lnTo>
                <a:lnTo>
                  <a:pt x="236" y="8919"/>
                </a:lnTo>
                <a:lnTo>
                  <a:pt x="191" y="9142"/>
                </a:lnTo>
                <a:lnTo>
                  <a:pt x="123" y="9347"/>
                </a:lnTo>
                <a:lnTo>
                  <a:pt x="78" y="9608"/>
                </a:lnTo>
                <a:lnTo>
                  <a:pt x="56" y="9887"/>
                </a:lnTo>
                <a:lnTo>
                  <a:pt x="33" y="10185"/>
                </a:lnTo>
                <a:lnTo>
                  <a:pt x="33" y="10464"/>
                </a:lnTo>
                <a:lnTo>
                  <a:pt x="33" y="10706"/>
                </a:lnTo>
                <a:lnTo>
                  <a:pt x="56" y="10967"/>
                </a:lnTo>
                <a:lnTo>
                  <a:pt x="78" y="11172"/>
                </a:lnTo>
                <a:lnTo>
                  <a:pt x="123" y="11395"/>
                </a:lnTo>
                <a:lnTo>
                  <a:pt x="168" y="11600"/>
                </a:lnTo>
                <a:lnTo>
                  <a:pt x="236" y="11786"/>
                </a:lnTo>
                <a:lnTo>
                  <a:pt x="292" y="11973"/>
                </a:lnTo>
                <a:lnTo>
                  <a:pt x="382" y="12140"/>
                </a:lnTo>
                <a:lnTo>
                  <a:pt x="540" y="12419"/>
                </a:lnTo>
                <a:lnTo>
                  <a:pt x="731" y="12680"/>
                </a:lnTo>
                <a:lnTo>
                  <a:pt x="944" y="12866"/>
                </a:lnTo>
                <a:lnTo>
                  <a:pt x="1158" y="12997"/>
                </a:lnTo>
                <a:lnTo>
                  <a:pt x="1395" y="13108"/>
                </a:lnTo>
                <a:lnTo>
                  <a:pt x="1608" y="13183"/>
                </a:lnTo>
                <a:lnTo>
                  <a:pt x="1856" y="13183"/>
                </a:lnTo>
                <a:lnTo>
                  <a:pt x="2070" y="13146"/>
                </a:lnTo>
                <a:lnTo>
                  <a:pt x="2261" y="13071"/>
                </a:lnTo>
                <a:lnTo>
                  <a:pt x="2430" y="12960"/>
                </a:lnTo>
                <a:lnTo>
                  <a:pt x="2587" y="12792"/>
                </a:lnTo>
                <a:lnTo>
                  <a:pt x="2688" y="12606"/>
                </a:lnTo>
                <a:lnTo>
                  <a:pt x="2801" y="12419"/>
                </a:lnTo>
                <a:lnTo>
                  <a:pt x="2925" y="12289"/>
                </a:lnTo>
                <a:lnTo>
                  <a:pt x="3082" y="12177"/>
                </a:lnTo>
                <a:lnTo>
                  <a:pt x="3228" y="12103"/>
                </a:lnTo>
                <a:lnTo>
                  <a:pt x="3408" y="12103"/>
                </a:lnTo>
                <a:lnTo>
                  <a:pt x="3577" y="12103"/>
                </a:lnTo>
                <a:lnTo>
                  <a:pt x="3723" y="12177"/>
                </a:lnTo>
                <a:lnTo>
                  <a:pt x="3903" y="12252"/>
                </a:lnTo>
                <a:lnTo>
                  <a:pt x="4072" y="12364"/>
                </a:lnTo>
                <a:lnTo>
                  <a:pt x="4230" y="12494"/>
                </a:lnTo>
                <a:lnTo>
                  <a:pt x="4353" y="12643"/>
                </a:lnTo>
                <a:lnTo>
                  <a:pt x="4488" y="12829"/>
                </a:lnTo>
                <a:lnTo>
                  <a:pt x="4567" y="13034"/>
                </a:lnTo>
                <a:lnTo>
                  <a:pt x="4657" y="13257"/>
                </a:lnTo>
                <a:lnTo>
                  <a:pt x="4702" y="13462"/>
                </a:lnTo>
                <a:lnTo>
                  <a:pt x="4725" y="13686"/>
                </a:lnTo>
                <a:lnTo>
                  <a:pt x="4702" y="14282"/>
                </a:lnTo>
                <a:lnTo>
                  <a:pt x="4657" y="15045"/>
                </a:lnTo>
                <a:lnTo>
                  <a:pt x="4612" y="15976"/>
                </a:lnTo>
                <a:lnTo>
                  <a:pt x="4590" y="16926"/>
                </a:lnTo>
                <a:lnTo>
                  <a:pt x="4567" y="17968"/>
                </a:lnTo>
                <a:lnTo>
                  <a:pt x="4567" y="19011"/>
                </a:lnTo>
                <a:lnTo>
                  <a:pt x="4590" y="19514"/>
                </a:lnTo>
                <a:lnTo>
                  <a:pt x="4612" y="19980"/>
                </a:lnTo>
                <a:lnTo>
                  <a:pt x="4657" y="20426"/>
                </a:lnTo>
                <a:lnTo>
                  <a:pt x="4725" y="20836"/>
                </a:lnTo>
                <a:lnTo>
                  <a:pt x="4848" y="20929"/>
                </a:lnTo>
                <a:lnTo>
                  <a:pt x="5040" y="21004"/>
                </a:lnTo>
                <a:lnTo>
                  <a:pt x="5265" y="21078"/>
                </a:lnTo>
                <a:lnTo>
                  <a:pt x="5478" y="21115"/>
                </a:lnTo>
                <a:lnTo>
                  <a:pt x="6041" y="21115"/>
                </a:lnTo>
                <a:lnTo>
                  <a:pt x="6637" y="21078"/>
                </a:lnTo>
                <a:lnTo>
                  <a:pt x="7312" y="21004"/>
                </a:lnTo>
                <a:lnTo>
                  <a:pt x="7998" y="20929"/>
                </a:lnTo>
                <a:lnTo>
                  <a:pt x="8696" y="20855"/>
                </a:lnTo>
                <a:lnTo>
                  <a:pt x="9360" y="20836"/>
                </a:lnTo>
                <a:close/>
              </a:path>
            </a:pathLst>
          </a:custGeom>
          <a:solidFill>
            <a:srgbClr val="FFCC99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27" name="Puzzle3"/>
          <p:cNvSpPr>
            <a:spLocks noEditPoints="1" noChangeArrowheads="1"/>
          </p:cNvSpPr>
          <p:nvPr/>
        </p:nvSpPr>
        <p:spPr bwMode="auto">
          <a:xfrm>
            <a:off x="6492946" y="3778519"/>
            <a:ext cx="1012316" cy="1221887"/>
          </a:xfrm>
          <a:custGeom>
            <a:avLst/>
            <a:gdLst>
              <a:gd name="T0" fmla="*/ 10391 w 21600"/>
              <a:gd name="T1" fmla="*/ 15806 h 21600"/>
              <a:gd name="T2" fmla="*/ 20551 w 21600"/>
              <a:gd name="T3" fmla="*/ 21088 h 21600"/>
              <a:gd name="T4" fmla="*/ 13180 w 21600"/>
              <a:gd name="T5" fmla="*/ 13801 h 21600"/>
              <a:gd name="T6" fmla="*/ 20551 w 21600"/>
              <a:gd name="T7" fmla="*/ 7025 h 21600"/>
              <a:gd name="T8" fmla="*/ 10500 w 21600"/>
              <a:gd name="T9" fmla="*/ 52 h 21600"/>
              <a:gd name="T10" fmla="*/ 692 w 21600"/>
              <a:gd name="T11" fmla="*/ 6802 h 21600"/>
              <a:gd name="T12" fmla="*/ 8064 w 21600"/>
              <a:gd name="T13" fmla="*/ 13526 h 21600"/>
              <a:gd name="T14" fmla="*/ 692 w 21600"/>
              <a:gd name="T15" fmla="*/ 21088 h 21600"/>
              <a:gd name="T16" fmla="*/ 2273 w 21600"/>
              <a:gd name="T17" fmla="*/ 7719 h 21600"/>
              <a:gd name="T18" fmla="*/ 19149 w 21600"/>
              <a:gd name="T19" fmla="*/ 20237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6625" y="20892"/>
                </a:moveTo>
                <a:lnTo>
                  <a:pt x="7105" y="21023"/>
                </a:lnTo>
                <a:lnTo>
                  <a:pt x="7513" y="21088"/>
                </a:lnTo>
                <a:lnTo>
                  <a:pt x="7922" y="21115"/>
                </a:lnTo>
                <a:lnTo>
                  <a:pt x="8242" y="21115"/>
                </a:lnTo>
                <a:lnTo>
                  <a:pt x="8544" y="21062"/>
                </a:lnTo>
                <a:lnTo>
                  <a:pt x="8810" y="20997"/>
                </a:lnTo>
                <a:lnTo>
                  <a:pt x="9023" y="20892"/>
                </a:lnTo>
                <a:lnTo>
                  <a:pt x="9148" y="20761"/>
                </a:lnTo>
                <a:lnTo>
                  <a:pt x="9290" y="20616"/>
                </a:lnTo>
                <a:lnTo>
                  <a:pt x="9361" y="20459"/>
                </a:lnTo>
                <a:lnTo>
                  <a:pt x="9396" y="20289"/>
                </a:lnTo>
                <a:lnTo>
                  <a:pt x="9396" y="20092"/>
                </a:lnTo>
                <a:lnTo>
                  <a:pt x="9325" y="19909"/>
                </a:lnTo>
                <a:lnTo>
                  <a:pt x="9219" y="19738"/>
                </a:lnTo>
                <a:lnTo>
                  <a:pt x="9094" y="19555"/>
                </a:lnTo>
                <a:lnTo>
                  <a:pt x="8917" y="19384"/>
                </a:lnTo>
                <a:lnTo>
                  <a:pt x="8650" y="19162"/>
                </a:lnTo>
                <a:lnTo>
                  <a:pt x="8437" y="18900"/>
                </a:lnTo>
                <a:lnTo>
                  <a:pt x="8277" y="18624"/>
                </a:lnTo>
                <a:lnTo>
                  <a:pt x="8135" y="18349"/>
                </a:lnTo>
                <a:lnTo>
                  <a:pt x="8028" y="18048"/>
                </a:lnTo>
                <a:lnTo>
                  <a:pt x="7993" y="17746"/>
                </a:lnTo>
                <a:lnTo>
                  <a:pt x="7993" y="17471"/>
                </a:lnTo>
                <a:lnTo>
                  <a:pt x="8028" y="17169"/>
                </a:lnTo>
                <a:lnTo>
                  <a:pt x="8135" y="16920"/>
                </a:lnTo>
                <a:lnTo>
                  <a:pt x="8277" y="16671"/>
                </a:lnTo>
                <a:lnTo>
                  <a:pt x="8366" y="16540"/>
                </a:lnTo>
                <a:lnTo>
                  <a:pt x="8473" y="16409"/>
                </a:lnTo>
                <a:lnTo>
                  <a:pt x="8615" y="16317"/>
                </a:lnTo>
                <a:lnTo>
                  <a:pt x="8739" y="16213"/>
                </a:lnTo>
                <a:lnTo>
                  <a:pt x="8881" y="16134"/>
                </a:lnTo>
                <a:lnTo>
                  <a:pt x="9059" y="16055"/>
                </a:lnTo>
                <a:lnTo>
                  <a:pt x="9254" y="15990"/>
                </a:lnTo>
                <a:lnTo>
                  <a:pt x="9432" y="15911"/>
                </a:lnTo>
                <a:lnTo>
                  <a:pt x="9663" y="15885"/>
                </a:lnTo>
                <a:lnTo>
                  <a:pt x="9876" y="15833"/>
                </a:lnTo>
                <a:lnTo>
                  <a:pt x="10142" y="15806"/>
                </a:lnTo>
                <a:lnTo>
                  <a:pt x="10391" y="15806"/>
                </a:lnTo>
                <a:lnTo>
                  <a:pt x="10728" y="15806"/>
                </a:lnTo>
                <a:lnTo>
                  <a:pt x="10995" y="15806"/>
                </a:lnTo>
                <a:lnTo>
                  <a:pt x="11279" y="15833"/>
                </a:lnTo>
                <a:lnTo>
                  <a:pt x="11546" y="15885"/>
                </a:lnTo>
                <a:lnTo>
                  <a:pt x="11776" y="15937"/>
                </a:lnTo>
                <a:lnTo>
                  <a:pt x="12025" y="15990"/>
                </a:lnTo>
                <a:lnTo>
                  <a:pt x="12221" y="16055"/>
                </a:lnTo>
                <a:lnTo>
                  <a:pt x="12434" y="16134"/>
                </a:lnTo>
                <a:lnTo>
                  <a:pt x="12611" y="16213"/>
                </a:lnTo>
                <a:lnTo>
                  <a:pt x="12771" y="16317"/>
                </a:lnTo>
                <a:lnTo>
                  <a:pt x="12913" y="16409"/>
                </a:lnTo>
                <a:lnTo>
                  <a:pt x="13038" y="16514"/>
                </a:lnTo>
                <a:lnTo>
                  <a:pt x="13251" y="16737"/>
                </a:lnTo>
                <a:lnTo>
                  <a:pt x="13428" y="16986"/>
                </a:lnTo>
                <a:lnTo>
                  <a:pt x="13517" y="17248"/>
                </a:lnTo>
                <a:lnTo>
                  <a:pt x="13588" y="17523"/>
                </a:lnTo>
                <a:lnTo>
                  <a:pt x="13588" y="17799"/>
                </a:lnTo>
                <a:lnTo>
                  <a:pt x="13517" y="18074"/>
                </a:lnTo>
                <a:lnTo>
                  <a:pt x="13428" y="18323"/>
                </a:lnTo>
                <a:lnTo>
                  <a:pt x="13286" y="18572"/>
                </a:lnTo>
                <a:lnTo>
                  <a:pt x="13109" y="18808"/>
                </a:lnTo>
                <a:lnTo>
                  <a:pt x="12878" y="19031"/>
                </a:lnTo>
                <a:lnTo>
                  <a:pt x="12434" y="19411"/>
                </a:lnTo>
                <a:lnTo>
                  <a:pt x="12132" y="19738"/>
                </a:lnTo>
                <a:lnTo>
                  <a:pt x="12025" y="19856"/>
                </a:lnTo>
                <a:lnTo>
                  <a:pt x="11919" y="20014"/>
                </a:lnTo>
                <a:lnTo>
                  <a:pt x="11883" y="20132"/>
                </a:lnTo>
                <a:lnTo>
                  <a:pt x="11883" y="20263"/>
                </a:lnTo>
                <a:lnTo>
                  <a:pt x="11883" y="20394"/>
                </a:lnTo>
                <a:lnTo>
                  <a:pt x="11954" y="20485"/>
                </a:lnTo>
                <a:lnTo>
                  <a:pt x="12061" y="20590"/>
                </a:lnTo>
                <a:lnTo>
                  <a:pt x="12185" y="20695"/>
                </a:lnTo>
                <a:lnTo>
                  <a:pt x="12327" y="20787"/>
                </a:lnTo>
                <a:lnTo>
                  <a:pt x="12540" y="20892"/>
                </a:lnTo>
                <a:lnTo>
                  <a:pt x="12771" y="20997"/>
                </a:lnTo>
                <a:lnTo>
                  <a:pt x="13073" y="21088"/>
                </a:lnTo>
                <a:lnTo>
                  <a:pt x="13428" y="21193"/>
                </a:lnTo>
                <a:lnTo>
                  <a:pt x="13873" y="21298"/>
                </a:lnTo>
                <a:lnTo>
                  <a:pt x="14317" y="21390"/>
                </a:lnTo>
                <a:lnTo>
                  <a:pt x="14778" y="21468"/>
                </a:lnTo>
                <a:lnTo>
                  <a:pt x="15294" y="21547"/>
                </a:lnTo>
                <a:lnTo>
                  <a:pt x="15809" y="21600"/>
                </a:lnTo>
                <a:lnTo>
                  <a:pt x="16359" y="21652"/>
                </a:lnTo>
                <a:lnTo>
                  <a:pt x="16875" y="21678"/>
                </a:lnTo>
                <a:lnTo>
                  <a:pt x="17407" y="21678"/>
                </a:lnTo>
                <a:lnTo>
                  <a:pt x="17958" y="21678"/>
                </a:lnTo>
                <a:lnTo>
                  <a:pt x="18473" y="21652"/>
                </a:lnTo>
                <a:lnTo>
                  <a:pt x="18953" y="21573"/>
                </a:lnTo>
                <a:lnTo>
                  <a:pt x="19397" y="21495"/>
                </a:lnTo>
                <a:lnTo>
                  <a:pt x="19841" y="21390"/>
                </a:lnTo>
                <a:lnTo>
                  <a:pt x="20214" y="21272"/>
                </a:lnTo>
                <a:lnTo>
                  <a:pt x="20551" y="21088"/>
                </a:lnTo>
                <a:lnTo>
                  <a:pt x="20480" y="20787"/>
                </a:lnTo>
                <a:lnTo>
                  <a:pt x="20409" y="20485"/>
                </a:lnTo>
                <a:lnTo>
                  <a:pt x="20356" y="20158"/>
                </a:lnTo>
                <a:lnTo>
                  <a:pt x="20356" y="19804"/>
                </a:lnTo>
                <a:lnTo>
                  <a:pt x="20321" y="19083"/>
                </a:lnTo>
                <a:lnTo>
                  <a:pt x="20356" y="18349"/>
                </a:lnTo>
                <a:lnTo>
                  <a:pt x="20409" y="17641"/>
                </a:lnTo>
                <a:lnTo>
                  <a:pt x="20480" y="17012"/>
                </a:lnTo>
                <a:lnTo>
                  <a:pt x="20551" y="16488"/>
                </a:lnTo>
                <a:lnTo>
                  <a:pt x="20551" y="16055"/>
                </a:lnTo>
                <a:lnTo>
                  <a:pt x="20551" y="15911"/>
                </a:lnTo>
                <a:lnTo>
                  <a:pt x="20445" y="15754"/>
                </a:lnTo>
                <a:lnTo>
                  <a:pt x="20356" y="15610"/>
                </a:lnTo>
                <a:lnTo>
                  <a:pt x="20178" y="15452"/>
                </a:lnTo>
                <a:lnTo>
                  <a:pt x="20001" y="15334"/>
                </a:lnTo>
                <a:lnTo>
                  <a:pt x="19770" y="15230"/>
                </a:lnTo>
                <a:lnTo>
                  <a:pt x="19521" y="15125"/>
                </a:lnTo>
                <a:lnTo>
                  <a:pt x="19290" y="15059"/>
                </a:lnTo>
                <a:lnTo>
                  <a:pt x="19024" y="15007"/>
                </a:lnTo>
                <a:lnTo>
                  <a:pt x="18740" y="14954"/>
                </a:lnTo>
                <a:lnTo>
                  <a:pt x="18509" y="14954"/>
                </a:lnTo>
                <a:lnTo>
                  <a:pt x="18225" y="14954"/>
                </a:lnTo>
                <a:lnTo>
                  <a:pt x="17994" y="15007"/>
                </a:lnTo>
                <a:lnTo>
                  <a:pt x="17763" y="15085"/>
                </a:lnTo>
                <a:lnTo>
                  <a:pt x="17550" y="15177"/>
                </a:lnTo>
                <a:lnTo>
                  <a:pt x="17372" y="15308"/>
                </a:lnTo>
                <a:lnTo>
                  <a:pt x="17176" y="15426"/>
                </a:lnTo>
                <a:lnTo>
                  <a:pt x="16928" y="15557"/>
                </a:lnTo>
                <a:lnTo>
                  <a:pt x="16661" y="15636"/>
                </a:lnTo>
                <a:lnTo>
                  <a:pt x="16359" y="15688"/>
                </a:lnTo>
                <a:lnTo>
                  <a:pt x="16022" y="15715"/>
                </a:lnTo>
                <a:lnTo>
                  <a:pt x="15667" y="15688"/>
                </a:lnTo>
                <a:lnTo>
                  <a:pt x="15294" y="15662"/>
                </a:lnTo>
                <a:lnTo>
                  <a:pt x="14956" y="15583"/>
                </a:lnTo>
                <a:lnTo>
                  <a:pt x="14619" y="15479"/>
                </a:lnTo>
                <a:lnTo>
                  <a:pt x="14281" y="15334"/>
                </a:lnTo>
                <a:lnTo>
                  <a:pt x="13961" y="15177"/>
                </a:lnTo>
                <a:lnTo>
                  <a:pt x="13695" y="14981"/>
                </a:lnTo>
                <a:lnTo>
                  <a:pt x="13588" y="14850"/>
                </a:lnTo>
                <a:lnTo>
                  <a:pt x="13482" y="14732"/>
                </a:lnTo>
                <a:lnTo>
                  <a:pt x="13393" y="14600"/>
                </a:lnTo>
                <a:lnTo>
                  <a:pt x="13322" y="14456"/>
                </a:lnTo>
                <a:lnTo>
                  <a:pt x="13251" y="14299"/>
                </a:lnTo>
                <a:lnTo>
                  <a:pt x="13215" y="14155"/>
                </a:lnTo>
                <a:lnTo>
                  <a:pt x="13180" y="13971"/>
                </a:lnTo>
                <a:lnTo>
                  <a:pt x="13180" y="13801"/>
                </a:lnTo>
                <a:lnTo>
                  <a:pt x="13180" y="13591"/>
                </a:lnTo>
                <a:lnTo>
                  <a:pt x="13215" y="13395"/>
                </a:lnTo>
                <a:lnTo>
                  <a:pt x="13251" y="13198"/>
                </a:lnTo>
                <a:lnTo>
                  <a:pt x="13322" y="13015"/>
                </a:lnTo>
                <a:lnTo>
                  <a:pt x="13393" y="12870"/>
                </a:lnTo>
                <a:lnTo>
                  <a:pt x="13482" y="12713"/>
                </a:lnTo>
                <a:lnTo>
                  <a:pt x="13588" y="12569"/>
                </a:lnTo>
                <a:lnTo>
                  <a:pt x="13730" y="12438"/>
                </a:lnTo>
                <a:lnTo>
                  <a:pt x="13997" y="12215"/>
                </a:lnTo>
                <a:lnTo>
                  <a:pt x="14334" y="12005"/>
                </a:lnTo>
                <a:lnTo>
                  <a:pt x="14690" y="11861"/>
                </a:lnTo>
                <a:lnTo>
                  <a:pt x="15063" y="11756"/>
                </a:lnTo>
                <a:lnTo>
                  <a:pt x="15436" y="11678"/>
                </a:lnTo>
                <a:lnTo>
                  <a:pt x="15809" y="11638"/>
                </a:lnTo>
                <a:lnTo>
                  <a:pt x="16182" y="11638"/>
                </a:lnTo>
                <a:lnTo>
                  <a:pt x="16555" y="11678"/>
                </a:lnTo>
                <a:lnTo>
                  <a:pt x="16910" y="11730"/>
                </a:lnTo>
                <a:lnTo>
                  <a:pt x="17248" y="11835"/>
                </a:lnTo>
                <a:lnTo>
                  <a:pt x="17514" y="11966"/>
                </a:lnTo>
                <a:lnTo>
                  <a:pt x="17763" y="12110"/>
                </a:lnTo>
                <a:lnTo>
                  <a:pt x="17887" y="12215"/>
                </a:lnTo>
                <a:lnTo>
                  <a:pt x="18065" y="12307"/>
                </a:lnTo>
                <a:lnTo>
                  <a:pt x="18260" y="12412"/>
                </a:lnTo>
                <a:lnTo>
                  <a:pt x="18438" y="12464"/>
                </a:lnTo>
                <a:lnTo>
                  <a:pt x="18669" y="12543"/>
                </a:lnTo>
                <a:lnTo>
                  <a:pt x="18882" y="12569"/>
                </a:lnTo>
                <a:lnTo>
                  <a:pt x="19113" y="12595"/>
                </a:lnTo>
                <a:lnTo>
                  <a:pt x="19361" y="12608"/>
                </a:lnTo>
                <a:lnTo>
                  <a:pt x="19592" y="12608"/>
                </a:lnTo>
                <a:lnTo>
                  <a:pt x="19841" y="12595"/>
                </a:lnTo>
                <a:lnTo>
                  <a:pt x="20072" y="12543"/>
                </a:lnTo>
                <a:lnTo>
                  <a:pt x="20321" y="12490"/>
                </a:lnTo>
                <a:lnTo>
                  <a:pt x="20551" y="12438"/>
                </a:lnTo>
                <a:lnTo>
                  <a:pt x="20800" y="12333"/>
                </a:lnTo>
                <a:lnTo>
                  <a:pt x="20996" y="12241"/>
                </a:lnTo>
                <a:lnTo>
                  <a:pt x="21244" y="12110"/>
                </a:lnTo>
                <a:lnTo>
                  <a:pt x="21298" y="12032"/>
                </a:lnTo>
                <a:lnTo>
                  <a:pt x="21404" y="11966"/>
                </a:lnTo>
                <a:lnTo>
                  <a:pt x="21475" y="11861"/>
                </a:lnTo>
                <a:lnTo>
                  <a:pt x="21511" y="11730"/>
                </a:lnTo>
                <a:lnTo>
                  <a:pt x="21617" y="11481"/>
                </a:lnTo>
                <a:lnTo>
                  <a:pt x="21653" y="11180"/>
                </a:lnTo>
                <a:lnTo>
                  <a:pt x="21653" y="10826"/>
                </a:lnTo>
                <a:lnTo>
                  <a:pt x="21653" y="10472"/>
                </a:lnTo>
                <a:lnTo>
                  <a:pt x="21582" y="10092"/>
                </a:lnTo>
                <a:lnTo>
                  <a:pt x="21511" y="9725"/>
                </a:lnTo>
                <a:lnTo>
                  <a:pt x="21298" y="8912"/>
                </a:lnTo>
                <a:lnTo>
                  <a:pt x="21067" y="8191"/>
                </a:lnTo>
                <a:lnTo>
                  <a:pt x="20800" y="7536"/>
                </a:lnTo>
                <a:lnTo>
                  <a:pt x="20551" y="7025"/>
                </a:lnTo>
                <a:lnTo>
                  <a:pt x="20001" y="7103"/>
                </a:lnTo>
                <a:lnTo>
                  <a:pt x="19432" y="7156"/>
                </a:lnTo>
                <a:lnTo>
                  <a:pt x="18846" y="7208"/>
                </a:lnTo>
                <a:lnTo>
                  <a:pt x="18225" y="7208"/>
                </a:lnTo>
                <a:lnTo>
                  <a:pt x="17656" y="7208"/>
                </a:lnTo>
                <a:lnTo>
                  <a:pt x="17070" y="7182"/>
                </a:lnTo>
                <a:lnTo>
                  <a:pt x="16484" y="7156"/>
                </a:lnTo>
                <a:lnTo>
                  <a:pt x="15986" y="7103"/>
                </a:lnTo>
                <a:lnTo>
                  <a:pt x="14992" y="6999"/>
                </a:lnTo>
                <a:lnTo>
                  <a:pt x="14210" y="6907"/>
                </a:lnTo>
                <a:lnTo>
                  <a:pt x="13695" y="6828"/>
                </a:lnTo>
                <a:lnTo>
                  <a:pt x="13517" y="6802"/>
                </a:lnTo>
                <a:lnTo>
                  <a:pt x="13073" y="6645"/>
                </a:lnTo>
                <a:lnTo>
                  <a:pt x="12700" y="6474"/>
                </a:lnTo>
                <a:lnTo>
                  <a:pt x="12363" y="6304"/>
                </a:lnTo>
                <a:lnTo>
                  <a:pt x="12132" y="6094"/>
                </a:lnTo>
                <a:lnTo>
                  <a:pt x="11919" y="5871"/>
                </a:lnTo>
                <a:lnTo>
                  <a:pt x="11776" y="5649"/>
                </a:lnTo>
                <a:lnTo>
                  <a:pt x="11688" y="5413"/>
                </a:lnTo>
                <a:lnTo>
                  <a:pt x="11617" y="5190"/>
                </a:lnTo>
                <a:lnTo>
                  <a:pt x="11617" y="4941"/>
                </a:lnTo>
                <a:lnTo>
                  <a:pt x="11652" y="4718"/>
                </a:lnTo>
                <a:lnTo>
                  <a:pt x="11723" y="4482"/>
                </a:lnTo>
                <a:lnTo>
                  <a:pt x="11812" y="4285"/>
                </a:lnTo>
                <a:lnTo>
                  <a:pt x="11919" y="4089"/>
                </a:lnTo>
                <a:lnTo>
                  <a:pt x="12096" y="3905"/>
                </a:lnTo>
                <a:lnTo>
                  <a:pt x="12292" y="3735"/>
                </a:lnTo>
                <a:lnTo>
                  <a:pt x="12505" y="3604"/>
                </a:lnTo>
                <a:lnTo>
                  <a:pt x="12700" y="3460"/>
                </a:lnTo>
                <a:lnTo>
                  <a:pt x="12878" y="3250"/>
                </a:lnTo>
                <a:lnTo>
                  <a:pt x="13038" y="3027"/>
                </a:lnTo>
                <a:lnTo>
                  <a:pt x="13180" y="2752"/>
                </a:lnTo>
                <a:lnTo>
                  <a:pt x="13286" y="2477"/>
                </a:lnTo>
                <a:lnTo>
                  <a:pt x="13322" y="2175"/>
                </a:lnTo>
                <a:lnTo>
                  <a:pt x="13357" y="1874"/>
                </a:lnTo>
                <a:lnTo>
                  <a:pt x="13286" y="1572"/>
                </a:lnTo>
                <a:lnTo>
                  <a:pt x="13180" y="1271"/>
                </a:lnTo>
                <a:lnTo>
                  <a:pt x="13038" y="983"/>
                </a:lnTo>
                <a:lnTo>
                  <a:pt x="12949" y="865"/>
                </a:lnTo>
                <a:lnTo>
                  <a:pt x="12807" y="733"/>
                </a:lnTo>
                <a:lnTo>
                  <a:pt x="12665" y="616"/>
                </a:lnTo>
                <a:lnTo>
                  <a:pt x="12505" y="511"/>
                </a:lnTo>
                <a:lnTo>
                  <a:pt x="12327" y="406"/>
                </a:lnTo>
                <a:lnTo>
                  <a:pt x="12132" y="314"/>
                </a:lnTo>
                <a:lnTo>
                  <a:pt x="11883" y="235"/>
                </a:lnTo>
                <a:lnTo>
                  <a:pt x="11652" y="183"/>
                </a:lnTo>
                <a:lnTo>
                  <a:pt x="11368" y="104"/>
                </a:lnTo>
                <a:lnTo>
                  <a:pt x="11101" y="78"/>
                </a:lnTo>
                <a:lnTo>
                  <a:pt x="10800" y="52"/>
                </a:lnTo>
                <a:lnTo>
                  <a:pt x="10444" y="52"/>
                </a:lnTo>
                <a:lnTo>
                  <a:pt x="10142" y="52"/>
                </a:lnTo>
                <a:lnTo>
                  <a:pt x="9840" y="78"/>
                </a:lnTo>
                <a:lnTo>
                  <a:pt x="9574" y="104"/>
                </a:lnTo>
                <a:lnTo>
                  <a:pt x="9325" y="157"/>
                </a:lnTo>
                <a:lnTo>
                  <a:pt x="9094" y="209"/>
                </a:lnTo>
                <a:lnTo>
                  <a:pt x="8846" y="262"/>
                </a:lnTo>
                <a:lnTo>
                  <a:pt x="8650" y="340"/>
                </a:lnTo>
                <a:lnTo>
                  <a:pt x="8437" y="432"/>
                </a:lnTo>
                <a:lnTo>
                  <a:pt x="8277" y="511"/>
                </a:lnTo>
                <a:lnTo>
                  <a:pt x="8100" y="616"/>
                </a:lnTo>
                <a:lnTo>
                  <a:pt x="7957" y="707"/>
                </a:lnTo>
                <a:lnTo>
                  <a:pt x="7833" y="838"/>
                </a:lnTo>
                <a:lnTo>
                  <a:pt x="7620" y="1061"/>
                </a:lnTo>
                <a:lnTo>
                  <a:pt x="7442" y="1336"/>
                </a:lnTo>
                <a:lnTo>
                  <a:pt x="7353" y="1599"/>
                </a:lnTo>
                <a:lnTo>
                  <a:pt x="7318" y="1900"/>
                </a:lnTo>
                <a:lnTo>
                  <a:pt x="7318" y="2175"/>
                </a:lnTo>
                <a:lnTo>
                  <a:pt x="7353" y="2450"/>
                </a:lnTo>
                <a:lnTo>
                  <a:pt x="7442" y="2726"/>
                </a:lnTo>
                <a:lnTo>
                  <a:pt x="7620" y="2975"/>
                </a:lnTo>
                <a:lnTo>
                  <a:pt x="7833" y="3198"/>
                </a:lnTo>
                <a:lnTo>
                  <a:pt x="8064" y="3433"/>
                </a:lnTo>
                <a:lnTo>
                  <a:pt x="8295" y="3630"/>
                </a:lnTo>
                <a:lnTo>
                  <a:pt x="8508" y="3853"/>
                </a:lnTo>
                <a:lnTo>
                  <a:pt x="8686" y="4089"/>
                </a:lnTo>
                <a:lnTo>
                  <a:pt x="8775" y="4312"/>
                </a:lnTo>
                <a:lnTo>
                  <a:pt x="8846" y="4561"/>
                </a:lnTo>
                <a:lnTo>
                  <a:pt x="8846" y="4810"/>
                </a:lnTo>
                <a:lnTo>
                  <a:pt x="8810" y="5059"/>
                </a:lnTo>
                <a:lnTo>
                  <a:pt x="8721" y="5295"/>
                </a:lnTo>
                <a:lnTo>
                  <a:pt x="8579" y="5544"/>
                </a:lnTo>
                <a:lnTo>
                  <a:pt x="8366" y="5766"/>
                </a:lnTo>
                <a:lnTo>
                  <a:pt x="8135" y="5976"/>
                </a:lnTo>
                <a:lnTo>
                  <a:pt x="7833" y="6199"/>
                </a:lnTo>
                <a:lnTo>
                  <a:pt x="7478" y="6369"/>
                </a:lnTo>
                <a:lnTo>
                  <a:pt x="7069" y="6527"/>
                </a:lnTo>
                <a:lnTo>
                  <a:pt x="6590" y="6671"/>
                </a:lnTo>
                <a:lnTo>
                  <a:pt x="6092" y="6802"/>
                </a:lnTo>
                <a:lnTo>
                  <a:pt x="5684" y="6802"/>
                </a:lnTo>
                <a:lnTo>
                  <a:pt x="5133" y="6802"/>
                </a:lnTo>
                <a:lnTo>
                  <a:pt x="4547" y="6802"/>
                </a:lnTo>
                <a:lnTo>
                  <a:pt x="3872" y="6802"/>
                </a:lnTo>
                <a:lnTo>
                  <a:pt x="3144" y="6802"/>
                </a:lnTo>
                <a:lnTo>
                  <a:pt x="2362" y="6802"/>
                </a:lnTo>
                <a:lnTo>
                  <a:pt x="1545" y="6802"/>
                </a:lnTo>
                <a:lnTo>
                  <a:pt x="692" y="6802"/>
                </a:lnTo>
                <a:lnTo>
                  <a:pt x="586" y="7234"/>
                </a:lnTo>
                <a:lnTo>
                  <a:pt x="461" y="7837"/>
                </a:lnTo>
                <a:lnTo>
                  <a:pt x="355" y="8493"/>
                </a:lnTo>
                <a:lnTo>
                  <a:pt x="248" y="9187"/>
                </a:lnTo>
                <a:lnTo>
                  <a:pt x="142" y="9869"/>
                </a:lnTo>
                <a:lnTo>
                  <a:pt x="106" y="10498"/>
                </a:lnTo>
                <a:lnTo>
                  <a:pt x="106" y="10983"/>
                </a:lnTo>
                <a:lnTo>
                  <a:pt x="106" y="11311"/>
                </a:lnTo>
                <a:lnTo>
                  <a:pt x="213" y="11481"/>
                </a:lnTo>
                <a:lnTo>
                  <a:pt x="319" y="11651"/>
                </a:lnTo>
                <a:lnTo>
                  <a:pt x="497" y="11783"/>
                </a:lnTo>
                <a:lnTo>
                  <a:pt x="692" y="11914"/>
                </a:lnTo>
                <a:lnTo>
                  <a:pt x="941" y="12032"/>
                </a:lnTo>
                <a:lnTo>
                  <a:pt x="1207" y="12110"/>
                </a:lnTo>
                <a:lnTo>
                  <a:pt x="1509" y="12189"/>
                </a:lnTo>
                <a:lnTo>
                  <a:pt x="1794" y="12241"/>
                </a:lnTo>
                <a:lnTo>
                  <a:pt x="2131" y="12267"/>
                </a:lnTo>
                <a:lnTo>
                  <a:pt x="2433" y="12281"/>
                </a:lnTo>
                <a:lnTo>
                  <a:pt x="2735" y="12267"/>
                </a:lnTo>
                <a:lnTo>
                  <a:pt x="3055" y="12241"/>
                </a:lnTo>
                <a:lnTo>
                  <a:pt x="3357" y="12189"/>
                </a:lnTo>
                <a:lnTo>
                  <a:pt x="3623" y="12084"/>
                </a:lnTo>
                <a:lnTo>
                  <a:pt x="3872" y="11979"/>
                </a:lnTo>
                <a:lnTo>
                  <a:pt x="4103" y="11861"/>
                </a:lnTo>
                <a:lnTo>
                  <a:pt x="4316" y="11704"/>
                </a:lnTo>
                <a:lnTo>
                  <a:pt x="4582" y="11612"/>
                </a:lnTo>
                <a:lnTo>
                  <a:pt x="4849" y="11533"/>
                </a:lnTo>
                <a:lnTo>
                  <a:pt x="5169" y="11507"/>
                </a:lnTo>
                <a:lnTo>
                  <a:pt x="5506" y="11481"/>
                </a:lnTo>
                <a:lnTo>
                  <a:pt x="5808" y="11507"/>
                </a:lnTo>
                <a:lnTo>
                  <a:pt x="6146" y="11560"/>
                </a:lnTo>
                <a:lnTo>
                  <a:pt x="6501" y="11651"/>
                </a:lnTo>
                <a:lnTo>
                  <a:pt x="6803" y="11783"/>
                </a:lnTo>
                <a:lnTo>
                  <a:pt x="7105" y="11940"/>
                </a:lnTo>
                <a:lnTo>
                  <a:pt x="7353" y="12110"/>
                </a:lnTo>
                <a:lnTo>
                  <a:pt x="7584" y="12333"/>
                </a:lnTo>
                <a:lnTo>
                  <a:pt x="7798" y="12595"/>
                </a:lnTo>
                <a:lnTo>
                  <a:pt x="7922" y="12870"/>
                </a:lnTo>
                <a:lnTo>
                  <a:pt x="8028" y="13198"/>
                </a:lnTo>
                <a:lnTo>
                  <a:pt x="8064" y="13526"/>
                </a:lnTo>
                <a:lnTo>
                  <a:pt x="8028" y="13775"/>
                </a:lnTo>
                <a:lnTo>
                  <a:pt x="7922" y="13998"/>
                </a:lnTo>
                <a:lnTo>
                  <a:pt x="7798" y="14220"/>
                </a:lnTo>
                <a:lnTo>
                  <a:pt x="7584" y="14404"/>
                </a:lnTo>
                <a:lnTo>
                  <a:pt x="7353" y="14574"/>
                </a:lnTo>
                <a:lnTo>
                  <a:pt x="7105" y="14732"/>
                </a:lnTo>
                <a:lnTo>
                  <a:pt x="6803" y="14850"/>
                </a:lnTo>
                <a:lnTo>
                  <a:pt x="6501" y="14954"/>
                </a:lnTo>
                <a:lnTo>
                  <a:pt x="6146" y="15033"/>
                </a:lnTo>
                <a:lnTo>
                  <a:pt x="5808" y="15085"/>
                </a:lnTo>
                <a:lnTo>
                  <a:pt x="5506" y="15085"/>
                </a:lnTo>
                <a:lnTo>
                  <a:pt x="5169" y="15059"/>
                </a:lnTo>
                <a:lnTo>
                  <a:pt x="4849" y="15007"/>
                </a:lnTo>
                <a:lnTo>
                  <a:pt x="4582" y="14902"/>
                </a:lnTo>
                <a:lnTo>
                  <a:pt x="4316" y="14784"/>
                </a:lnTo>
                <a:lnTo>
                  <a:pt x="4103" y="14600"/>
                </a:lnTo>
                <a:lnTo>
                  <a:pt x="3907" y="14430"/>
                </a:lnTo>
                <a:lnTo>
                  <a:pt x="3659" y="14299"/>
                </a:lnTo>
                <a:lnTo>
                  <a:pt x="3428" y="14194"/>
                </a:lnTo>
                <a:lnTo>
                  <a:pt x="3179" y="14129"/>
                </a:lnTo>
                <a:lnTo>
                  <a:pt x="2913" y="14102"/>
                </a:lnTo>
                <a:lnTo>
                  <a:pt x="2646" y="14102"/>
                </a:lnTo>
                <a:lnTo>
                  <a:pt x="2362" y="14129"/>
                </a:lnTo>
                <a:lnTo>
                  <a:pt x="2096" y="14168"/>
                </a:lnTo>
                <a:lnTo>
                  <a:pt x="1811" y="14273"/>
                </a:lnTo>
                <a:lnTo>
                  <a:pt x="1545" y="14378"/>
                </a:lnTo>
                <a:lnTo>
                  <a:pt x="1314" y="14496"/>
                </a:lnTo>
                <a:lnTo>
                  <a:pt x="1065" y="14653"/>
                </a:lnTo>
                <a:lnTo>
                  <a:pt x="870" y="14797"/>
                </a:lnTo>
                <a:lnTo>
                  <a:pt x="657" y="14981"/>
                </a:lnTo>
                <a:lnTo>
                  <a:pt x="497" y="15177"/>
                </a:lnTo>
                <a:lnTo>
                  <a:pt x="390" y="15413"/>
                </a:lnTo>
                <a:lnTo>
                  <a:pt x="284" y="15636"/>
                </a:lnTo>
                <a:lnTo>
                  <a:pt x="248" y="15911"/>
                </a:lnTo>
                <a:lnTo>
                  <a:pt x="284" y="16239"/>
                </a:lnTo>
                <a:lnTo>
                  <a:pt x="319" y="16566"/>
                </a:lnTo>
                <a:lnTo>
                  <a:pt x="497" y="17340"/>
                </a:lnTo>
                <a:lnTo>
                  <a:pt x="692" y="18152"/>
                </a:lnTo>
                <a:lnTo>
                  <a:pt x="799" y="18559"/>
                </a:lnTo>
                <a:lnTo>
                  <a:pt x="905" y="18978"/>
                </a:lnTo>
                <a:lnTo>
                  <a:pt x="959" y="19384"/>
                </a:lnTo>
                <a:lnTo>
                  <a:pt x="994" y="19791"/>
                </a:lnTo>
                <a:lnTo>
                  <a:pt x="994" y="20132"/>
                </a:lnTo>
                <a:lnTo>
                  <a:pt x="959" y="20485"/>
                </a:lnTo>
                <a:lnTo>
                  <a:pt x="941" y="20669"/>
                </a:lnTo>
                <a:lnTo>
                  <a:pt x="870" y="20813"/>
                </a:lnTo>
                <a:lnTo>
                  <a:pt x="799" y="20970"/>
                </a:lnTo>
                <a:lnTo>
                  <a:pt x="692" y="21088"/>
                </a:lnTo>
                <a:lnTo>
                  <a:pt x="1474" y="20997"/>
                </a:lnTo>
                <a:lnTo>
                  <a:pt x="2291" y="20866"/>
                </a:lnTo>
                <a:lnTo>
                  <a:pt x="3108" y="20787"/>
                </a:lnTo>
                <a:lnTo>
                  <a:pt x="3907" y="20721"/>
                </a:lnTo>
                <a:lnTo>
                  <a:pt x="4653" y="20695"/>
                </a:lnTo>
                <a:lnTo>
                  <a:pt x="5364" y="20695"/>
                </a:lnTo>
                <a:lnTo>
                  <a:pt x="5701" y="20721"/>
                </a:lnTo>
                <a:lnTo>
                  <a:pt x="6057" y="20761"/>
                </a:lnTo>
                <a:lnTo>
                  <a:pt x="6323" y="20813"/>
                </a:lnTo>
                <a:lnTo>
                  <a:pt x="6625" y="20892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28" name="Puzzle2"/>
          <p:cNvSpPr>
            <a:spLocks noEditPoints="1" noChangeArrowheads="1"/>
          </p:cNvSpPr>
          <p:nvPr/>
        </p:nvSpPr>
        <p:spPr bwMode="auto">
          <a:xfrm>
            <a:off x="6204972" y="4668705"/>
            <a:ext cx="1615707" cy="1112935"/>
          </a:xfrm>
          <a:custGeom>
            <a:avLst/>
            <a:gdLst>
              <a:gd name="T0" fmla="*/ 11 w 21600"/>
              <a:gd name="T1" fmla="*/ 13386 h 21600"/>
              <a:gd name="T2" fmla="*/ 4202 w 21600"/>
              <a:gd name="T3" fmla="*/ 21161 h 21600"/>
              <a:gd name="T4" fmla="*/ 10400 w 21600"/>
              <a:gd name="T5" fmla="*/ 13909 h 21600"/>
              <a:gd name="T6" fmla="*/ 16821 w 21600"/>
              <a:gd name="T7" fmla="*/ 21190 h 21600"/>
              <a:gd name="T8" fmla="*/ 21600 w 21600"/>
              <a:gd name="T9" fmla="*/ 15083 h 21600"/>
              <a:gd name="T10" fmla="*/ 16889 w 21600"/>
              <a:gd name="T11" fmla="*/ 5739 h 21600"/>
              <a:gd name="T12" fmla="*/ 10800 w 21600"/>
              <a:gd name="T13" fmla="*/ 28 h 21600"/>
              <a:gd name="T14" fmla="*/ 4202 w 21600"/>
              <a:gd name="T15" fmla="*/ 5894 h 21600"/>
              <a:gd name="T16" fmla="*/ 5388 w 21600"/>
              <a:gd name="T17" fmla="*/ 6742 h 21600"/>
              <a:gd name="T18" fmla="*/ 16177 w 21600"/>
              <a:gd name="T19" fmla="*/ 20441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4247" y="12354"/>
                </a:moveTo>
                <a:lnTo>
                  <a:pt x="4134" y="12468"/>
                </a:lnTo>
                <a:lnTo>
                  <a:pt x="4010" y="12581"/>
                </a:lnTo>
                <a:lnTo>
                  <a:pt x="3897" y="12637"/>
                </a:lnTo>
                <a:lnTo>
                  <a:pt x="3773" y="12694"/>
                </a:lnTo>
                <a:lnTo>
                  <a:pt x="3637" y="12694"/>
                </a:lnTo>
                <a:lnTo>
                  <a:pt x="3524" y="12694"/>
                </a:lnTo>
                <a:lnTo>
                  <a:pt x="3400" y="12665"/>
                </a:lnTo>
                <a:lnTo>
                  <a:pt x="3287" y="12609"/>
                </a:lnTo>
                <a:lnTo>
                  <a:pt x="3027" y="12496"/>
                </a:lnTo>
                <a:lnTo>
                  <a:pt x="2790" y="12340"/>
                </a:lnTo>
                <a:lnTo>
                  <a:pt x="2530" y="12142"/>
                </a:lnTo>
                <a:lnTo>
                  <a:pt x="2293" y="11987"/>
                </a:lnTo>
                <a:lnTo>
                  <a:pt x="2033" y="11817"/>
                </a:lnTo>
                <a:lnTo>
                  <a:pt x="1773" y="11676"/>
                </a:lnTo>
                <a:lnTo>
                  <a:pt x="1638" y="11662"/>
                </a:lnTo>
                <a:lnTo>
                  <a:pt x="1513" y="11634"/>
                </a:lnTo>
                <a:lnTo>
                  <a:pt x="1378" y="11634"/>
                </a:lnTo>
                <a:lnTo>
                  <a:pt x="1253" y="11634"/>
                </a:lnTo>
                <a:lnTo>
                  <a:pt x="1118" y="11662"/>
                </a:lnTo>
                <a:lnTo>
                  <a:pt x="971" y="11732"/>
                </a:lnTo>
                <a:lnTo>
                  <a:pt x="835" y="11817"/>
                </a:lnTo>
                <a:lnTo>
                  <a:pt x="711" y="11959"/>
                </a:lnTo>
                <a:lnTo>
                  <a:pt x="553" y="12086"/>
                </a:lnTo>
                <a:lnTo>
                  <a:pt x="429" y="12284"/>
                </a:lnTo>
                <a:lnTo>
                  <a:pt x="271" y="12524"/>
                </a:lnTo>
                <a:lnTo>
                  <a:pt x="146" y="12793"/>
                </a:lnTo>
                <a:lnTo>
                  <a:pt x="79" y="12962"/>
                </a:lnTo>
                <a:lnTo>
                  <a:pt x="33" y="13146"/>
                </a:lnTo>
                <a:lnTo>
                  <a:pt x="11" y="13386"/>
                </a:lnTo>
                <a:lnTo>
                  <a:pt x="11" y="13641"/>
                </a:lnTo>
                <a:lnTo>
                  <a:pt x="33" y="13881"/>
                </a:lnTo>
                <a:lnTo>
                  <a:pt x="101" y="14150"/>
                </a:lnTo>
                <a:lnTo>
                  <a:pt x="192" y="14404"/>
                </a:lnTo>
                <a:lnTo>
                  <a:pt x="293" y="14645"/>
                </a:lnTo>
                <a:lnTo>
                  <a:pt x="451" y="14857"/>
                </a:lnTo>
                <a:lnTo>
                  <a:pt x="621" y="15054"/>
                </a:lnTo>
                <a:lnTo>
                  <a:pt x="734" y="15125"/>
                </a:lnTo>
                <a:lnTo>
                  <a:pt x="835" y="15210"/>
                </a:lnTo>
                <a:lnTo>
                  <a:pt x="948" y="15267"/>
                </a:lnTo>
                <a:lnTo>
                  <a:pt x="1084" y="15323"/>
                </a:lnTo>
                <a:lnTo>
                  <a:pt x="1208" y="15351"/>
                </a:lnTo>
                <a:lnTo>
                  <a:pt x="1355" y="15380"/>
                </a:lnTo>
                <a:lnTo>
                  <a:pt x="1513" y="15380"/>
                </a:lnTo>
                <a:lnTo>
                  <a:pt x="1683" y="15380"/>
                </a:lnTo>
                <a:lnTo>
                  <a:pt x="1864" y="15351"/>
                </a:lnTo>
                <a:lnTo>
                  <a:pt x="2033" y="15323"/>
                </a:lnTo>
                <a:lnTo>
                  <a:pt x="2225" y="15238"/>
                </a:lnTo>
                <a:lnTo>
                  <a:pt x="2428" y="15153"/>
                </a:lnTo>
                <a:lnTo>
                  <a:pt x="2745" y="15026"/>
                </a:lnTo>
                <a:lnTo>
                  <a:pt x="3005" y="14913"/>
                </a:lnTo>
                <a:lnTo>
                  <a:pt x="3264" y="14828"/>
                </a:lnTo>
                <a:lnTo>
                  <a:pt x="3513" y="14800"/>
                </a:lnTo>
                <a:lnTo>
                  <a:pt x="3615" y="14828"/>
                </a:lnTo>
                <a:lnTo>
                  <a:pt x="3728" y="14857"/>
                </a:lnTo>
                <a:lnTo>
                  <a:pt x="3807" y="14913"/>
                </a:lnTo>
                <a:lnTo>
                  <a:pt x="3920" y="14998"/>
                </a:lnTo>
                <a:lnTo>
                  <a:pt x="4010" y="15097"/>
                </a:lnTo>
                <a:lnTo>
                  <a:pt x="4089" y="15238"/>
                </a:lnTo>
                <a:lnTo>
                  <a:pt x="4179" y="15408"/>
                </a:lnTo>
                <a:lnTo>
                  <a:pt x="4247" y="15620"/>
                </a:lnTo>
                <a:lnTo>
                  <a:pt x="4326" y="15860"/>
                </a:lnTo>
                <a:lnTo>
                  <a:pt x="4394" y="16129"/>
                </a:lnTo>
                <a:lnTo>
                  <a:pt x="4439" y="16440"/>
                </a:lnTo>
                <a:lnTo>
                  <a:pt x="4507" y="16737"/>
                </a:lnTo>
                <a:lnTo>
                  <a:pt x="4552" y="17090"/>
                </a:lnTo>
                <a:lnTo>
                  <a:pt x="4575" y="17443"/>
                </a:lnTo>
                <a:lnTo>
                  <a:pt x="4586" y="17825"/>
                </a:lnTo>
                <a:lnTo>
                  <a:pt x="4586" y="18193"/>
                </a:lnTo>
                <a:lnTo>
                  <a:pt x="4586" y="18574"/>
                </a:lnTo>
                <a:lnTo>
                  <a:pt x="4586" y="18984"/>
                </a:lnTo>
                <a:lnTo>
                  <a:pt x="4552" y="19366"/>
                </a:lnTo>
                <a:lnTo>
                  <a:pt x="4507" y="19748"/>
                </a:lnTo>
                <a:lnTo>
                  <a:pt x="4462" y="20129"/>
                </a:lnTo>
                <a:lnTo>
                  <a:pt x="4371" y="20483"/>
                </a:lnTo>
                <a:lnTo>
                  <a:pt x="4292" y="20836"/>
                </a:lnTo>
                <a:lnTo>
                  <a:pt x="4202" y="21161"/>
                </a:lnTo>
                <a:lnTo>
                  <a:pt x="4744" y="21161"/>
                </a:lnTo>
                <a:lnTo>
                  <a:pt x="5264" y="21161"/>
                </a:lnTo>
                <a:lnTo>
                  <a:pt x="5784" y="21161"/>
                </a:lnTo>
                <a:lnTo>
                  <a:pt x="6235" y="21161"/>
                </a:lnTo>
                <a:lnTo>
                  <a:pt x="6676" y="21161"/>
                </a:lnTo>
                <a:lnTo>
                  <a:pt x="7060" y="21161"/>
                </a:lnTo>
                <a:lnTo>
                  <a:pt x="7410" y="21161"/>
                </a:lnTo>
                <a:lnTo>
                  <a:pt x="7670" y="21161"/>
                </a:lnTo>
                <a:lnTo>
                  <a:pt x="8020" y="21020"/>
                </a:lnTo>
                <a:lnTo>
                  <a:pt x="8303" y="20893"/>
                </a:lnTo>
                <a:lnTo>
                  <a:pt x="8563" y="20695"/>
                </a:lnTo>
                <a:lnTo>
                  <a:pt x="8800" y="20511"/>
                </a:lnTo>
                <a:lnTo>
                  <a:pt x="8969" y="20285"/>
                </a:lnTo>
                <a:lnTo>
                  <a:pt x="9150" y="20045"/>
                </a:lnTo>
                <a:lnTo>
                  <a:pt x="9252" y="19804"/>
                </a:lnTo>
                <a:lnTo>
                  <a:pt x="9342" y="19550"/>
                </a:lnTo>
                <a:lnTo>
                  <a:pt x="9410" y="19281"/>
                </a:lnTo>
                <a:lnTo>
                  <a:pt x="9433" y="19013"/>
                </a:lnTo>
                <a:lnTo>
                  <a:pt x="9433" y="18744"/>
                </a:lnTo>
                <a:lnTo>
                  <a:pt x="9387" y="18504"/>
                </a:lnTo>
                <a:lnTo>
                  <a:pt x="9320" y="18221"/>
                </a:lnTo>
                <a:lnTo>
                  <a:pt x="9207" y="17981"/>
                </a:lnTo>
                <a:lnTo>
                  <a:pt x="9105" y="17740"/>
                </a:lnTo>
                <a:lnTo>
                  <a:pt x="8924" y="17514"/>
                </a:lnTo>
                <a:lnTo>
                  <a:pt x="8777" y="17274"/>
                </a:lnTo>
                <a:lnTo>
                  <a:pt x="8642" y="17034"/>
                </a:lnTo>
                <a:lnTo>
                  <a:pt x="8563" y="16765"/>
                </a:lnTo>
                <a:lnTo>
                  <a:pt x="8472" y="16468"/>
                </a:lnTo>
                <a:lnTo>
                  <a:pt x="8450" y="16157"/>
                </a:lnTo>
                <a:lnTo>
                  <a:pt x="8450" y="15860"/>
                </a:lnTo>
                <a:lnTo>
                  <a:pt x="8472" y="15563"/>
                </a:lnTo>
                <a:lnTo>
                  <a:pt x="8540" y="15267"/>
                </a:lnTo>
                <a:lnTo>
                  <a:pt x="8642" y="14998"/>
                </a:lnTo>
                <a:lnTo>
                  <a:pt x="8777" y="14729"/>
                </a:lnTo>
                <a:lnTo>
                  <a:pt x="8868" y="14616"/>
                </a:lnTo>
                <a:lnTo>
                  <a:pt x="8969" y="14475"/>
                </a:lnTo>
                <a:lnTo>
                  <a:pt x="9060" y="14376"/>
                </a:lnTo>
                <a:lnTo>
                  <a:pt x="9184" y="14291"/>
                </a:lnTo>
                <a:lnTo>
                  <a:pt x="9297" y="14206"/>
                </a:lnTo>
                <a:lnTo>
                  <a:pt x="9433" y="14121"/>
                </a:lnTo>
                <a:lnTo>
                  <a:pt x="9579" y="14051"/>
                </a:lnTo>
                <a:lnTo>
                  <a:pt x="9726" y="13994"/>
                </a:lnTo>
                <a:lnTo>
                  <a:pt x="9884" y="13938"/>
                </a:lnTo>
                <a:lnTo>
                  <a:pt x="10054" y="13909"/>
                </a:lnTo>
                <a:lnTo>
                  <a:pt x="10257" y="13881"/>
                </a:lnTo>
                <a:lnTo>
                  <a:pt x="10449" y="13881"/>
                </a:lnTo>
                <a:lnTo>
                  <a:pt x="10664" y="13881"/>
                </a:lnTo>
                <a:lnTo>
                  <a:pt x="10856" y="13909"/>
                </a:lnTo>
                <a:lnTo>
                  <a:pt x="11037" y="13966"/>
                </a:lnTo>
                <a:lnTo>
                  <a:pt x="11206" y="14023"/>
                </a:lnTo>
                <a:lnTo>
                  <a:pt x="11353" y="14093"/>
                </a:lnTo>
                <a:lnTo>
                  <a:pt x="11511" y="14178"/>
                </a:lnTo>
                <a:lnTo>
                  <a:pt x="11635" y="14263"/>
                </a:lnTo>
                <a:lnTo>
                  <a:pt x="11748" y="14376"/>
                </a:lnTo>
                <a:lnTo>
                  <a:pt x="11861" y="14475"/>
                </a:lnTo>
                <a:lnTo>
                  <a:pt x="11941" y="14616"/>
                </a:lnTo>
                <a:lnTo>
                  <a:pt x="12031" y="14758"/>
                </a:lnTo>
                <a:lnTo>
                  <a:pt x="12099" y="14885"/>
                </a:lnTo>
                <a:lnTo>
                  <a:pt x="12200" y="15210"/>
                </a:lnTo>
                <a:lnTo>
                  <a:pt x="12268" y="15507"/>
                </a:lnTo>
                <a:lnTo>
                  <a:pt x="12291" y="15832"/>
                </a:lnTo>
                <a:lnTo>
                  <a:pt x="12291" y="16157"/>
                </a:lnTo>
                <a:lnTo>
                  <a:pt x="12246" y="16482"/>
                </a:lnTo>
                <a:lnTo>
                  <a:pt x="12178" y="16807"/>
                </a:lnTo>
                <a:lnTo>
                  <a:pt x="12099" y="17090"/>
                </a:lnTo>
                <a:lnTo>
                  <a:pt x="12008" y="17330"/>
                </a:lnTo>
                <a:lnTo>
                  <a:pt x="11884" y="17542"/>
                </a:lnTo>
                <a:lnTo>
                  <a:pt x="11748" y="17712"/>
                </a:lnTo>
                <a:lnTo>
                  <a:pt x="11613" y="17839"/>
                </a:lnTo>
                <a:lnTo>
                  <a:pt x="11489" y="18037"/>
                </a:lnTo>
                <a:lnTo>
                  <a:pt x="11398" y="18221"/>
                </a:lnTo>
                <a:lnTo>
                  <a:pt x="11319" y="18447"/>
                </a:lnTo>
                <a:lnTo>
                  <a:pt x="11251" y="18659"/>
                </a:lnTo>
                <a:lnTo>
                  <a:pt x="11206" y="18900"/>
                </a:lnTo>
                <a:lnTo>
                  <a:pt x="11184" y="19154"/>
                </a:lnTo>
                <a:lnTo>
                  <a:pt x="11184" y="19423"/>
                </a:lnTo>
                <a:lnTo>
                  <a:pt x="11229" y="19663"/>
                </a:lnTo>
                <a:lnTo>
                  <a:pt x="11297" y="19903"/>
                </a:lnTo>
                <a:lnTo>
                  <a:pt x="11376" y="20158"/>
                </a:lnTo>
                <a:lnTo>
                  <a:pt x="11511" y="20398"/>
                </a:lnTo>
                <a:lnTo>
                  <a:pt x="11681" y="20610"/>
                </a:lnTo>
                <a:lnTo>
                  <a:pt x="11884" y="20808"/>
                </a:lnTo>
                <a:lnTo>
                  <a:pt x="12121" y="20992"/>
                </a:lnTo>
                <a:lnTo>
                  <a:pt x="12404" y="21161"/>
                </a:lnTo>
                <a:lnTo>
                  <a:pt x="12528" y="21190"/>
                </a:lnTo>
                <a:lnTo>
                  <a:pt x="12856" y="21274"/>
                </a:lnTo>
                <a:lnTo>
                  <a:pt x="13330" y="21373"/>
                </a:lnTo>
                <a:lnTo>
                  <a:pt x="13963" y="21486"/>
                </a:lnTo>
                <a:lnTo>
                  <a:pt x="14313" y="21543"/>
                </a:lnTo>
                <a:lnTo>
                  <a:pt x="14652" y="21571"/>
                </a:lnTo>
                <a:lnTo>
                  <a:pt x="15025" y="21600"/>
                </a:lnTo>
                <a:lnTo>
                  <a:pt x="15409" y="21600"/>
                </a:lnTo>
                <a:lnTo>
                  <a:pt x="15782" y="21600"/>
                </a:lnTo>
                <a:lnTo>
                  <a:pt x="16177" y="21571"/>
                </a:lnTo>
                <a:lnTo>
                  <a:pt x="16516" y="21486"/>
                </a:lnTo>
                <a:lnTo>
                  <a:pt x="16889" y="21402"/>
                </a:lnTo>
                <a:lnTo>
                  <a:pt x="16821" y="21190"/>
                </a:lnTo>
                <a:lnTo>
                  <a:pt x="16776" y="20935"/>
                </a:lnTo>
                <a:lnTo>
                  <a:pt x="16742" y="20667"/>
                </a:lnTo>
                <a:lnTo>
                  <a:pt x="16719" y="20370"/>
                </a:lnTo>
                <a:lnTo>
                  <a:pt x="16697" y="19719"/>
                </a:lnTo>
                <a:lnTo>
                  <a:pt x="16697" y="19013"/>
                </a:lnTo>
                <a:lnTo>
                  <a:pt x="16719" y="18306"/>
                </a:lnTo>
                <a:lnTo>
                  <a:pt x="16753" y="17599"/>
                </a:lnTo>
                <a:lnTo>
                  <a:pt x="16821" y="16949"/>
                </a:lnTo>
                <a:lnTo>
                  <a:pt x="16889" y="16383"/>
                </a:lnTo>
                <a:lnTo>
                  <a:pt x="16934" y="16129"/>
                </a:lnTo>
                <a:lnTo>
                  <a:pt x="17002" y="15945"/>
                </a:lnTo>
                <a:lnTo>
                  <a:pt x="17081" y="15790"/>
                </a:lnTo>
                <a:lnTo>
                  <a:pt x="17194" y="15648"/>
                </a:lnTo>
                <a:lnTo>
                  <a:pt x="17318" y="15563"/>
                </a:lnTo>
                <a:lnTo>
                  <a:pt x="17453" y="15507"/>
                </a:lnTo>
                <a:lnTo>
                  <a:pt x="17600" y="15450"/>
                </a:lnTo>
                <a:lnTo>
                  <a:pt x="17758" y="15450"/>
                </a:lnTo>
                <a:lnTo>
                  <a:pt x="17905" y="15479"/>
                </a:lnTo>
                <a:lnTo>
                  <a:pt x="18064" y="15535"/>
                </a:lnTo>
                <a:lnTo>
                  <a:pt x="18233" y="15620"/>
                </a:lnTo>
                <a:lnTo>
                  <a:pt x="18380" y="15733"/>
                </a:lnTo>
                <a:lnTo>
                  <a:pt x="18561" y="15832"/>
                </a:lnTo>
                <a:lnTo>
                  <a:pt x="18707" y="15973"/>
                </a:lnTo>
                <a:lnTo>
                  <a:pt x="18866" y="16129"/>
                </a:lnTo>
                <a:lnTo>
                  <a:pt x="18990" y="16327"/>
                </a:lnTo>
                <a:lnTo>
                  <a:pt x="19125" y="16482"/>
                </a:lnTo>
                <a:lnTo>
                  <a:pt x="19295" y="16624"/>
                </a:lnTo>
                <a:lnTo>
                  <a:pt x="19464" y="16737"/>
                </a:lnTo>
                <a:lnTo>
                  <a:pt x="19668" y="16807"/>
                </a:lnTo>
                <a:lnTo>
                  <a:pt x="19860" y="16836"/>
                </a:lnTo>
                <a:lnTo>
                  <a:pt x="20052" y="16864"/>
                </a:lnTo>
                <a:lnTo>
                  <a:pt x="20266" y="16836"/>
                </a:lnTo>
                <a:lnTo>
                  <a:pt x="20470" y="16793"/>
                </a:lnTo>
                <a:lnTo>
                  <a:pt x="20662" y="16708"/>
                </a:lnTo>
                <a:lnTo>
                  <a:pt x="20854" y="16567"/>
                </a:lnTo>
                <a:lnTo>
                  <a:pt x="21035" y="16412"/>
                </a:lnTo>
                <a:lnTo>
                  <a:pt x="21182" y="16214"/>
                </a:lnTo>
                <a:lnTo>
                  <a:pt x="21340" y="16002"/>
                </a:lnTo>
                <a:lnTo>
                  <a:pt x="21441" y="15733"/>
                </a:lnTo>
                <a:lnTo>
                  <a:pt x="21532" y="15436"/>
                </a:lnTo>
                <a:lnTo>
                  <a:pt x="21600" y="15083"/>
                </a:lnTo>
                <a:lnTo>
                  <a:pt x="21600" y="14885"/>
                </a:lnTo>
                <a:lnTo>
                  <a:pt x="21600" y="14729"/>
                </a:lnTo>
                <a:lnTo>
                  <a:pt x="21600" y="14531"/>
                </a:lnTo>
                <a:lnTo>
                  <a:pt x="21577" y="14376"/>
                </a:lnTo>
                <a:lnTo>
                  <a:pt x="21532" y="14206"/>
                </a:lnTo>
                <a:lnTo>
                  <a:pt x="21487" y="14051"/>
                </a:lnTo>
                <a:lnTo>
                  <a:pt x="21419" y="13909"/>
                </a:lnTo>
                <a:lnTo>
                  <a:pt x="21351" y="13768"/>
                </a:lnTo>
                <a:lnTo>
                  <a:pt x="21204" y="13500"/>
                </a:lnTo>
                <a:lnTo>
                  <a:pt x="21035" y="13287"/>
                </a:lnTo>
                <a:lnTo>
                  <a:pt x="20809" y="13090"/>
                </a:lnTo>
                <a:lnTo>
                  <a:pt x="20594" y="12962"/>
                </a:lnTo>
                <a:lnTo>
                  <a:pt x="20357" y="12821"/>
                </a:lnTo>
                <a:lnTo>
                  <a:pt x="20120" y="12764"/>
                </a:lnTo>
                <a:lnTo>
                  <a:pt x="19882" y="12708"/>
                </a:lnTo>
                <a:lnTo>
                  <a:pt x="19645" y="12736"/>
                </a:lnTo>
                <a:lnTo>
                  <a:pt x="19430" y="12793"/>
                </a:lnTo>
                <a:lnTo>
                  <a:pt x="19227" y="12906"/>
                </a:lnTo>
                <a:lnTo>
                  <a:pt x="19148" y="12962"/>
                </a:lnTo>
                <a:lnTo>
                  <a:pt x="19058" y="13047"/>
                </a:lnTo>
                <a:lnTo>
                  <a:pt x="18990" y="13146"/>
                </a:lnTo>
                <a:lnTo>
                  <a:pt x="18911" y="13259"/>
                </a:lnTo>
                <a:lnTo>
                  <a:pt x="18775" y="13471"/>
                </a:lnTo>
                <a:lnTo>
                  <a:pt x="18628" y="13641"/>
                </a:lnTo>
                <a:lnTo>
                  <a:pt x="18470" y="13740"/>
                </a:lnTo>
                <a:lnTo>
                  <a:pt x="18301" y="13825"/>
                </a:lnTo>
                <a:lnTo>
                  <a:pt x="18143" y="13853"/>
                </a:lnTo>
                <a:lnTo>
                  <a:pt x="17973" y="13881"/>
                </a:lnTo>
                <a:lnTo>
                  <a:pt x="17804" y="13853"/>
                </a:lnTo>
                <a:lnTo>
                  <a:pt x="17646" y="13796"/>
                </a:lnTo>
                <a:lnTo>
                  <a:pt x="17499" y="13726"/>
                </a:lnTo>
                <a:lnTo>
                  <a:pt x="17341" y="13641"/>
                </a:lnTo>
                <a:lnTo>
                  <a:pt x="17216" y="13528"/>
                </a:lnTo>
                <a:lnTo>
                  <a:pt x="17103" y="13386"/>
                </a:lnTo>
                <a:lnTo>
                  <a:pt x="17024" y="13259"/>
                </a:lnTo>
                <a:lnTo>
                  <a:pt x="16934" y="13118"/>
                </a:lnTo>
                <a:lnTo>
                  <a:pt x="16889" y="12991"/>
                </a:lnTo>
                <a:lnTo>
                  <a:pt x="16889" y="12849"/>
                </a:lnTo>
                <a:lnTo>
                  <a:pt x="16889" y="12383"/>
                </a:lnTo>
                <a:lnTo>
                  <a:pt x="16889" y="11662"/>
                </a:lnTo>
                <a:lnTo>
                  <a:pt x="16889" y="10701"/>
                </a:lnTo>
                <a:lnTo>
                  <a:pt x="16889" y="9640"/>
                </a:lnTo>
                <a:lnTo>
                  <a:pt x="16889" y="8566"/>
                </a:lnTo>
                <a:lnTo>
                  <a:pt x="16889" y="7478"/>
                </a:lnTo>
                <a:lnTo>
                  <a:pt x="16889" y="6502"/>
                </a:lnTo>
                <a:lnTo>
                  <a:pt x="16889" y="5739"/>
                </a:lnTo>
                <a:lnTo>
                  <a:pt x="16674" y="5894"/>
                </a:lnTo>
                <a:lnTo>
                  <a:pt x="16414" y="6036"/>
                </a:lnTo>
                <a:lnTo>
                  <a:pt x="16154" y="6177"/>
                </a:lnTo>
                <a:lnTo>
                  <a:pt x="15849" y="6248"/>
                </a:lnTo>
                <a:lnTo>
                  <a:pt x="15544" y="6304"/>
                </a:lnTo>
                <a:lnTo>
                  <a:pt x="15217" y="6332"/>
                </a:lnTo>
                <a:lnTo>
                  <a:pt x="14866" y="6361"/>
                </a:lnTo>
                <a:lnTo>
                  <a:pt x="14550" y="6361"/>
                </a:lnTo>
                <a:lnTo>
                  <a:pt x="14200" y="6332"/>
                </a:lnTo>
                <a:lnTo>
                  <a:pt x="13850" y="6276"/>
                </a:lnTo>
                <a:lnTo>
                  <a:pt x="13522" y="6219"/>
                </a:lnTo>
                <a:lnTo>
                  <a:pt x="13206" y="6149"/>
                </a:lnTo>
                <a:lnTo>
                  <a:pt x="12901" y="6064"/>
                </a:lnTo>
                <a:lnTo>
                  <a:pt x="12618" y="5951"/>
                </a:lnTo>
                <a:lnTo>
                  <a:pt x="12358" y="5838"/>
                </a:lnTo>
                <a:lnTo>
                  <a:pt x="12121" y="5739"/>
                </a:lnTo>
                <a:lnTo>
                  <a:pt x="11941" y="5626"/>
                </a:lnTo>
                <a:lnTo>
                  <a:pt x="11794" y="5513"/>
                </a:lnTo>
                <a:lnTo>
                  <a:pt x="11658" y="5414"/>
                </a:lnTo>
                <a:lnTo>
                  <a:pt x="11556" y="5301"/>
                </a:lnTo>
                <a:lnTo>
                  <a:pt x="11466" y="5187"/>
                </a:lnTo>
                <a:lnTo>
                  <a:pt x="11398" y="5089"/>
                </a:lnTo>
                <a:lnTo>
                  <a:pt x="11376" y="4947"/>
                </a:lnTo>
                <a:lnTo>
                  <a:pt x="11353" y="4834"/>
                </a:lnTo>
                <a:lnTo>
                  <a:pt x="11353" y="4707"/>
                </a:lnTo>
                <a:lnTo>
                  <a:pt x="11376" y="4565"/>
                </a:lnTo>
                <a:lnTo>
                  <a:pt x="11443" y="4410"/>
                </a:lnTo>
                <a:lnTo>
                  <a:pt x="11511" y="4240"/>
                </a:lnTo>
                <a:lnTo>
                  <a:pt x="11703" y="3887"/>
                </a:lnTo>
                <a:lnTo>
                  <a:pt x="11986" y="3505"/>
                </a:lnTo>
                <a:lnTo>
                  <a:pt x="12144" y="3265"/>
                </a:lnTo>
                <a:lnTo>
                  <a:pt x="12246" y="3025"/>
                </a:lnTo>
                <a:lnTo>
                  <a:pt x="12336" y="2756"/>
                </a:lnTo>
                <a:lnTo>
                  <a:pt x="12404" y="2445"/>
                </a:lnTo>
                <a:lnTo>
                  <a:pt x="12438" y="2176"/>
                </a:lnTo>
                <a:lnTo>
                  <a:pt x="12438" y="1880"/>
                </a:lnTo>
                <a:lnTo>
                  <a:pt x="12404" y="1583"/>
                </a:lnTo>
                <a:lnTo>
                  <a:pt x="12336" y="1314"/>
                </a:lnTo>
                <a:lnTo>
                  <a:pt x="12246" y="1046"/>
                </a:lnTo>
                <a:lnTo>
                  <a:pt x="12099" y="791"/>
                </a:lnTo>
                <a:lnTo>
                  <a:pt x="12008" y="692"/>
                </a:lnTo>
                <a:lnTo>
                  <a:pt x="11918" y="579"/>
                </a:lnTo>
                <a:lnTo>
                  <a:pt x="11816" y="466"/>
                </a:lnTo>
                <a:lnTo>
                  <a:pt x="11703" y="381"/>
                </a:lnTo>
                <a:lnTo>
                  <a:pt x="11579" y="310"/>
                </a:lnTo>
                <a:lnTo>
                  <a:pt x="11443" y="226"/>
                </a:lnTo>
                <a:lnTo>
                  <a:pt x="11297" y="169"/>
                </a:lnTo>
                <a:lnTo>
                  <a:pt x="11138" y="113"/>
                </a:lnTo>
                <a:lnTo>
                  <a:pt x="10969" y="56"/>
                </a:lnTo>
                <a:lnTo>
                  <a:pt x="10800" y="28"/>
                </a:lnTo>
                <a:lnTo>
                  <a:pt x="10619" y="28"/>
                </a:lnTo>
                <a:lnTo>
                  <a:pt x="10404" y="28"/>
                </a:lnTo>
                <a:lnTo>
                  <a:pt x="10257" y="28"/>
                </a:lnTo>
                <a:lnTo>
                  <a:pt x="10076" y="56"/>
                </a:lnTo>
                <a:lnTo>
                  <a:pt x="9952" y="84"/>
                </a:lnTo>
                <a:lnTo>
                  <a:pt x="9794" y="141"/>
                </a:lnTo>
                <a:lnTo>
                  <a:pt x="9692" y="226"/>
                </a:lnTo>
                <a:lnTo>
                  <a:pt x="9557" y="282"/>
                </a:lnTo>
                <a:lnTo>
                  <a:pt x="9455" y="381"/>
                </a:lnTo>
                <a:lnTo>
                  <a:pt x="9365" y="466"/>
                </a:lnTo>
                <a:lnTo>
                  <a:pt x="9274" y="579"/>
                </a:lnTo>
                <a:lnTo>
                  <a:pt x="9184" y="692"/>
                </a:lnTo>
                <a:lnTo>
                  <a:pt x="9128" y="791"/>
                </a:lnTo>
                <a:lnTo>
                  <a:pt x="9060" y="932"/>
                </a:lnTo>
                <a:lnTo>
                  <a:pt x="8969" y="1201"/>
                </a:lnTo>
                <a:lnTo>
                  <a:pt x="8913" y="1498"/>
                </a:lnTo>
                <a:lnTo>
                  <a:pt x="8890" y="1795"/>
                </a:lnTo>
                <a:lnTo>
                  <a:pt x="8890" y="2120"/>
                </a:lnTo>
                <a:lnTo>
                  <a:pt x="8913" y="2445"/>
                </a:lnTo>
                <a:lnTo>
                  <a:pt x="8969" y="2756"/>
                </a:lnTo>
                <a:lnTo>
                  <a:pt x="9060" y="3081"/>
                </a:lnTo>
                <a:lnTo>
                  <a:pt x="9173" y="3378"/>
                </a:lnTo>
                <a:lnTo>
                  <a:pt x="9297" y="3647"/>
                </a:lnTo>
                <a:lnTo>
                  <a:pt x="9466" y="3887"/>
                </a:lnTo>
                <a:lnTo>
                  <a:pt x="9579" y="4085"/>
                </a:lnTo>
                <a:lnTo>
                  <a:pt x="9670" y="4269"/>
                </a:lnTo>
                <a:lnTo>
                  <a:pt x="9726" y="4467"/>
                </a:lnTo>
                <a:lnTo>
                  <a:pt x="9771" y="4650"/>
                </a:lnTo>
                <a:lnTo>
                  <a:pt x="9771" y="4834"/>
                </a:lnTo>
                <a:lnTo>
                  <a:pt x="9749" y="5032"/>
                </a:lnTo>
                <a:lnTo>
                  <a:pt x="9715" y="5216"/>
                </a:lnTo>
                <a:lnTo>
                  <a:pt x="9625" y="5385"/>
                </a:lnTo>
                <a:lnTo>
                  <a:pt x="9534" y="5513"/>
                </a:lnTo>
                <a:lnTo>
                  <a:pt x="9410" y="5626"/>
                </a:lnTo>
                <a:lnTo>
                  <a:pt x="9229" y="5710"/>
                </a:lnTo>
                <a:lnTo>
                  <a:pt x="9060" y="5767"/>
                </a:lnTo>
                <a:lnTo>
                  <a:pt x="8845" y="5767"/>
                </a:lnTo>
                <a:lnTo>
                  <a:pt x="8585" y="5739"/>
                </a:lnTo>
                <a:lnTo>
                  <a:pt x="8325" y="5654"/>
                </a:lnTo>
                <a:lnTo>
                  <a:pt x="8020" y="5513"/>
                </a:lnTo>
                <a:lnTo>
                  <a:pt x="7840" y="5442"/>
                </a:lnTo>
                <a:lnTo>
                  <a:pt x="7648" y="5385"/>
                </a:lnTo>
                <a:lnTo>
                  <a:pt x="7433" y="5329"/>
                </a:lnTo>
                <a:lnTo>
                  <a:pt x="7241" y="5301"/>
                </a:lnTo>
                <a:lnTo>
                  <a:pt x="6755" y="5301"/>
                </a:lnTo>
                <a:lnTo>
                  <a:pt x="6281" y="5329"/>
                </a:lnTo>
                <a:lnTo>
                  <a:pt x="5784" y="5385"/>
                </a:lnTo>
                <a:lnTo>
                  <a:pt x="5264" y="5498"/>
                </a:lnTo>
                <a:lnTo>
                  <a:pt x="4744" y="5597"/>
                </a:lnTo>
                <a:lnTo>
                  <a:pt x="4247" y="5739"/>
                </a:lnTo>
                <a:lnTo>
                  <a:pt x="4202" y="5894"/>
                </a:lnTo>
                <a:lnTo>
                  <a:pt x="4202" y="6191"/>
                </a:lnTo>
                <a:lnTo>
                  <a:pt x="4202" y="6545"/>
                </a:lnTo>
                <a:lnTo>
                  <a:pt x="4225" y="6954"/>
                </a:lnTo>
                <a:lnTo>
                  <a:pt x="4315" y="7930"/>
                </a:lnTo>
                <a:lnTo>
                  <a:pt x="4394" y="9018"/>
                </a:lnTo>
                <a:lnTo>
                  <a:pt x="4439" y="9570"/>
                </a:lnTo>
                <a:lnTo>
                  <a:pt x="4462" y="10107"/>
                </a:lnTo>
                <a:lnTo>
                  <a:pt x="4484" y="10630"/>
                </a:lnTo>
                <a:lnTo>
                  <a:pt x="4507" y="11082"/>
                </a:lnTo>
                <a:lnTo>
                  <a:pt x="4484" y="11520"/>
                </a:lnTo>
                <a:lnTo>
                  <a:pt x="4439" y="11874"/>
                </a:lnTo>
                <a:lnTo>
                  <a:pt x="4394" y="12029"/>
                </a:lnTo>
                <a:lnTo>
                  <a:pt x="4349" y="12171"/>
                </a:lnTo>
                <a:lnTo>
                  <a:pt x="4315" y="12284"/>
                </a:lnTo>
                <a:lnTo>
                  <a:pt x="4247" y="12354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29" name="Puzzle4"/>
          <p:cNvSpPr>
            <a:spLocks noEditPoints="1" noChangeArrowheads="1"/>
          </p:cNvSpPr>
          <p:nvPr/>
        </p:nvSpPr>
        <p:spPr bwMode="auto">
          <a:xfrm>
            <a:off x="5579771" y="4654985"/>
            <a:ext cx="974150" cy="1422845"/>
          </a:xfrm>
          <a:custGeom>
            <a:avLst/>
            <a:gdLst>
              <a:gd name="T0" fmla="*/ 8307 w 21600"/>
              <a:gd name="T1" fmla="*/ 11593 h 21600"/>
              <a:gd name="T2" fmla="*/ 453 w 21600"/>
              <a:gd name="T3" fmla="*/ 16938 h 21600"/>
              <a:gd name="T4" fmla="*/ 11500 w 21600"/>
              <a:gd name="T5" fmla="*/ 21600 h 21600"/>
              <a:gd name="T6" fmla="*/ 20920 w 21600"/>
              <a:gd name="T7" fmla="*/ 16751 h 21600"/>
              <a:gd name="T8" fmla="*/ 13972 w 21600"/>
              <a:gd name="T9" fmla="*/ 10888 h 21600"/>
              <a:gd name="T10" fmla="*/ 21033 w 21600"/>
              <a:gd name="T11" fmla="*/ 4716 h 21600"/>
              <a:gd name="T12" fmla="*/ 11102 w 21600"/>
              <a:gd name="T13" fmla="*/ 11 h 21600"/>
              <a:gd name="T14" fmla="*/ 453 w 21600"/>
              <a:gd name="T15" fmla="*/ 4716 h 21600"/>
              <a:gd name="T16" fmla="*/ 2076 w 21600"/>
              <a:gd name="T17" fmla="*/ 5664 h 21600"/>
              <a:gd name="T18" fmla="*/ 20203 w 21600"/>
              <a:gd name="T19" fmla="*/ 1598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3813" y="10590"/>
                </a:moveTo>
                <a:lnTo>
                  <a:pt x="3927" y="10513"/>
                </a:lnTo>
                <a:lnTo>
                  <a:pt x="4078" y="10425"/>
                </a:lnTo>
                <a:lnTo>
                  <a:pt x="4210" y="10359"/>
                </a:lnTo>
                <a:lnTo>
                  <a:pt x="4361" y="10315"/>
                </a:lnTo>
                <a:lnTo>
                  <a:pt x="4682" y="10237"/>
                </a:lnTo>
                <a:lnTo>
                  <a:pt x="5041" y="10193"/>
                </a:lnTo>
                <a:lnTo>
                  <a:pt x="5456" y="10171"/>
                </a:lnTo>
                <a:lnTo>
                  <a:pt x="5853" y="10193"/>
                </a:lnTo>
                <a:lnTo>
                  <a:pt x="6249" y="10260"/>
                </a:lnTo>
                <a:lnTo>
                  <a:pt x="6646" y="10337"/>
                </a:lnTo>
                <a:lnTo>
                  <a:pt x="7004" y="10469"/>
                </a:lnTo>
                <a:lnTo>
                  <a:pt x="7363" y="10612"/>
                </a:lnTo>
                <a:lnTo>
                  <a:pt x="7665" y="10788"/>
                </a:lnTo>
                <a:lnTo>
                  <a:pt x="7911" y="10998"/>
                </a:lnTo>
                <a:lnTo>
                  <a:pt x="8024" y="11097"/>
                </a:lnTo>
                <a:lnTo>
                  <a:pt x="8137" y="11207"/>
                </a:lnTo>
                <a:lnTo>
                  <a:pt x="8194" y="11340"/>
                </a:lnTo>
                <a:lnTo>
                  <a:pt x="8269" y="11461"/>
                </a:lnTo>
                <a:lnTo>
                  <a:pt x="8307" y="11593"/>
                </a:lnTo>
                <a:lnTo>
                  <a:pt x="8307" y="11714"/>
                </a:lnTo>
                <a:lnTo>
                  <a:pt x="8307" y="11868"/>
                </a:lnTo>
                <a:lnTo>
                  <a:pt x="8307" y="12012"/>
                </a:lnTo>
                <a:lnTo>
                  <a:pt x="8194" y="12265"/>
                </a:lnTo>
                <a:lnTo>
                  <a:pt x="8062" y="12519"/>
                </a:lnTo>
                <a:lnTo>
                  <a:pt x="7873" y="12706"/>
                </a:lnTo>
                <a:lnTo>
                  <a:pt x="7627" y="12904"/>
                </a:lnTo>
                <a:lnTo>
                  <a:pt x="7363" y="13048"/>
                </a:lnTo>
                <a:lnTo>
                  <a:pt x="7080" y="13180"/>
                </a:lnTo>
                <a:lnTo>
                  <a:pt x="6759" y="13257"/>
                </a:lnTo>
                <a:lnTo>
                  <a:pt x="6419" y="13345"/>
                </a:lnTo>
                <a:lnTo>
                  <a:pt x="6098" y="13389"/>
                </a:lnTo>
                <a:lnTo>
                  <a:pt x="5739" y="13389"/>
                </a:lnTo>
                <a:lnTo>
                  <a:pt x="5418" y="13389"/>
                </a:lnTo>
                <a:lnTo>
                  <a:pt x="5079" y="13345"/>
                </a:lnTo>
                <a:lnTo>
                  <a:pt x="4758" y="13301"/>
                </a:lnTo>
                <a:lnTo>
                  <a:pt x="4474" y="13213"/>
                </a:lnTo>
                <a:lnTo>
                  <a:pt x="4172" y="13114"/>
                </a:lnTo>
                <a:lnTo>
                  <a:pt x="3965" y="12982"/>
                </a:lnTo>
                <a:lnTo>
                  <a:pt x="3738" y="12838"/>
                </a:lnTo>
                <a:lnTo>
                  <a:pt x="3493" y="12706"/>
                </a:lnTo>
                <a:lnTo>
                  <a:pt x="3228" y="12607"/>
                </a:lnTo>
                <a:lnTo>
                  <a:pt x="2945" y="12519"/>
                </a:lnTo>
                <a:lnTo>
                  <a:pt x="2700" y="12431"/>
                </a:lnTo>
                <a:lnTo>
                  <a:pt x="2397" y="12375"/>
                </a:lnTo>
                <a:lnTo>
                  <a:pt x="2152" y="12331"/>
                </a:lnTo>
                <a:lnTo>
                  <a:pt x="1888" y="12309"/>
                </a:lnTo>
                <a:lnTo>
                  <a:pt x="1642" y="12309"/>
                </a:lnTo>
                <a:lnTo>
                  <a:pt x="1397" y="12331"/>
                </a:lnTo>
                <a:lnTo>
                  <a:pt x="1170" y="12397"/>
                </a:lnTo>
                <a:lnTo>
                  <a:pt x="962" y="12453"/>
                </a:lnTo>
                <a:lnTo>
                  <a:pt x="774" y="12563"/>
                </a:lnTo>
                <a:lnTo>
                  <a:pt x="623" y="12684"/>
                </a:lnTo>
                <a:lnTo>
                  <a:pt x="528" y="12838"/>
                </a:lnTo>
                <a:lnTo>
                  <a:pt x="453" y="13026"/>
                </a:lnTo>
                <a:lnTo>
                  <a:pt x="339" y="13477"/>
                </a:lnTo>
                <a:lnTo>
                  <a:pt x="226" y="13984"/>
                </a:lnTo>
                <a:lnTo>
                  <a:pt x="151" y="14535"/>
                </a:lnTo>
                <a:lnTo>
                  <a:pt x="113" y="15075"/>
                </a:lnTo>
                <a:lnTo>
                  <a:pt x="113" y="15626"/>
                </a:lnTo>
                <a:lnTo>
                  <a:pt x="151" y="16133"/>
                </a:lnTo>
                <a:lnTo>
                  <a:pt x="188" y="16376"/>
                </a:lnTo>
                <a:lnTo>
                  <a:pt x="264" y="16585"/>
                </a:lnTo>
                <a:lnTo>
                  <a:pt x="339" y="16773"/>
                </a:lnTo>
                <a:lnTo>
                  <a:pt x="453" y="16938"/>
                </a:lnTo>
                <a:lnTo>
                  <a:pt x="1095" y="16883"/>
                </a:lnTo>
                <a:lnTo>
                  <a:pt x="1963" y="16795"/>
                </a:lnTo>
                <a:lnTo>
                  <a:pt x="2945" y="16751"/>
                </a:lnTo>
                <a:lnTo>
                  <a:pt x="3965" y="16706"/>
                </a:lnTo>
                <a:lnTo>
                  <a:pt x="5022" y="16684"/>
                </a:lnTo>
                <a:lnTo>
                  <a:pt x="5947" y="16684"/>
                </a:lnTo>
                <a:lnTo>
                  <a:pt x="6759" y="16706"/>
                </a:lnTo>
                <a:lnTo>
                  <a:pt x="7363" y="16751"/>
                </a:lnTo>
                <a:lnTo>
                  <a:pt x="7948" y="16839"/>
                </a:lnTo>
                <a:lnTo>
                  <a:pt x="8458" y="16916"/>
                </a:lnTo>
                <a:lnTo>
                  <a:pt x="8893" y="17026"/>
                </a:lnTo>
                <a:lnTo>
                  <a:pt x="9289" y="17158"/>
                </a:lnTo>
                <a:lnTo>
                  <a:pt x="9572" y="17280"/>
                </a:lnTo>
                <a:lnTo>
                  <a:pt x="9799" y="17412"/>
                </a:lnTo>
                <a:lnTo>
                  <a:pt x="9969" y="17555"/>
                </a:lnTo>
                <a:lnTo>
                  <a:pt x="10120" y="17687"/>
                </a:lnTo>
                <a:lnTo>
                  <a:pt x="10158" y="17831"/>
                </a:lnTo>
                <a:lnTo>
                  <a:pt x="10195" y="17974"/>
                </a:lnTo>
                <a:lnTo>
                  <a:pt x="10158" y="18128"/>
                </a:lnTo>
                <a:lnTo>
                  <a:pt x="10082" y="18271"/>
                </a:lnTo>
                <a:lnTo>
                  <a:pt x="9969" y="18426"/>
                </a:lnTo>
                <a:lnTo>
                  <a:pt x="9837" y="18569"/>
                </a:lnTo>
                <a:lnTo>
                  <a:pt x="9648" y="18701"/>
                </a:lnTo>
                <a:lnTo>
                  <a:pt x="9440" y="18822"/>
                </a:lnTo>
                <a:lnTo>
                  <a:pt x="9213" y="18999"/>
                </a:lnTo>
                <a:lnTo>
                  <a:pt x="9044" y="19186"/>
                </a:lnTo>
                <a:lnTo>
                  <a:pt x="8893" y="19395"/>
                </a:lnTo>
                <a:lnTo>
                  <a:pt x="8817" y="19627"/>
                </a:lnTo>
                <a:lnTo>
                  <a:pt x="8779" y="19858"/>
                </a:lnTo>
                <a:lnTo>
                  <a:pt x="8779" y="20112"/>
                </a:lnTo>
                <a:lnTo>
                  <a:pt x="8855" y="20354"/>
                </a:lnTo>
                <a:lnTo>
                  <a:pt x="8968" y="20586"/>
                </a:lnTo>
                <a:lnTo>
                  <a:pt x="9138" y="20817"/>
                </a:lnTo>
                <a:lnTo>
                  <a:pt x="9365" y="21026"/>
                </a:lnTo>
                <a:lnTo>
                  <a:pt x="9610" y="21192"/>
                </a:lnTo>
                <a:lnTo>
                  <a:pt x="9950" y="21368"/>
                </a:lnTo>
                <a:lnTo>
                  <a:pt x="10120" y="21445"/>
                </a:lnTo>
                <a:lnTo>
                  <a:pt x="10346" y="21511"/>
                </a:lnTo>
                <a:lnTo>
                  <a:pt x="10516" y="21555"/>
                </a:lnTo>
                <a:lnTo>
                  <a:pt x="10743" y="21600"/>
                </a:lnTo>
                <a:lnTo>
                  <a:pt x="10988" y="21644"/>
                </a:lnTo>
                <a:lnTo>
                  <a:pt x="11215" y="21666"/>
                </a:lnTo>
                <a:lnTo>
                  <a:pt x="11498" y="21666"/>
                </a:lnTo>
                <a:lnTo>
                  <a:pt x="11762" y="21666"/>
                </a:lnTo>
                <a:lnTo>
                  <a:pt x="12253" y="21644"/>
                </a:lnTo>
                <a:lnTo>
                  <a:pt x="12763" y="21577"/>
                </a:lnTo>
                <a:lnTo>
                  <a:pt x="13197" y="21467"/>
                </a:lnTo>
                <a:lnTo>
                  <a:pt x="13556" y="21346"/>
                </a:lnTo>
                <a:lnTo>
                  <a:pt x="13896" y="21192"/>
                </a:lnTo>
                <a:lnTo>
                  <a:pt x="14179" y="21026"/>
                </a:lnTo>
                <a:lnTo>
                  <a:pt x="14444" y="20839"/>
                </a:lnTo>
                <a:lnTo>
                  <a:pt x="14576" y="20641"/>
                </a:lnTo>
                <a:lnTo>
                  <a:pt x="14727" y="20431"/>
                </a:lnTo>
                <a:lnTo>
                  <a:pt x="14765" y="20200"/>
                </a:lnTo>
                <a:lnTo>
                  <a:pt x="14802" y="19991"/>
                </a:lnTo>
                <a:lnTo>
                  <a:pt x="14727" y="19759"/>
                </a:lnTo>
                <a:lnTo>
                  <a:pt x="14613" y="19550"/>
                </a:lnTo>
                <a:lnTo>
                  <a:pt x="14444" y="19307"/>
                </a:lnTo>
                <a:lnTo>
                  <a:pt x="14217" y="19098"/>
                </a:lnTo>
                <a:lnTo>
                  <a:pt x="13934" y="18911"/>
                </a:lnTo>
                <a:lnTo>
                  <a:pt x="13669" y="18745"/>
                </a:lnTo>
                <a:lnTo>
                  <a:pt x="13462" y="18547"/>
                </a:lnTo>
                <a:lnTo>
                  <a:pt x="13311" y="18337"/>
                </a:lnTo>
                <a:lnTo>
                  <a:pt x="13197" y="18150"/>
                </a:lnTo>
                <a:lnTo>
                  <a:pt x="13122" y="17941"/>
                </a:lnTo>
                <a:lnTo>
                  <a:pt x="13122" y="17720"/>
                </a:lnTo>
                <a:lnTo>
                  <a:pt x="13122" y="17533"/>
                </a:lnTo>
                <a:lnTo>
                  <a:pt x="13197" y="17346"/>
                </a:lnTo>
                <a:lnTo>
                  <a:pt x="13273" y="17158"/>
                </a:lnTo>
                <a:lnTo>
                  <a:pt x="13386" y="16982"/>
                </a:lnTo>
                <a:lnTo>
                  <a:pt x="13537" y="16839"/>
                </a:lnTo>
                <a:lnTo>
                  <a:pt x="13707" y="16706"/>
                </a:lnTo>
                <a:lnTo>
                  <a:pt x="13896" y="16607"/>
                </a:lnTo>
                <a:lnTo>
                  <a:pt x="14104" y="16519"/>
                </a:lnTo>
                <a:lnTo>
                  <a:pt x="14330" y="16453"/>
                </a:lnTo>
                <a:lnTo>
                  <a:pt x="14538" y="16431"/>
                </a:lnTo>
                <a:lnTo>
                  <a:pt x="14897" y="16453"/>
                </a:lnTo>
                <a:lnTo>
                  <a:pt x="15406" y="16497"/>
                </a:lnTo>
                <a:lnTo>
                  <a:pt x="16105" y="16541"/>
                </a:lnTo>
                <a:lnTo>
                  <a:pt x="16898" y="16607"/>
                </a:lnTo>
                <a:lnTo>
                  <a:pt x="17804" y="16651"/>
                </a:lnTo>
                <a:lnTo>
                  <a:pt x="18786" y="16684"/>
                </a:lnTo>
                <a:lnTo>
                  <a:pt x="19844" y="16728"/>
                </a:lnTo>
                <a:lnTo>
                  <a:pt x="20920" y="16751"/>
                </a:lnTo>
                <a:lnTo>
                  <a:pt x="21109" y="16497"/>
                </a:lnTo>
                <a:lnTo>
                  <a:pt x="21241" y="16222"/>
                </a:lnTo>
                <a:lnTo>
                  <a:pt x="21392" y="15946"/>
                </a:lnTo>
                <a:lnTo>
                  <a:pt x="21467" y="15648"/>
                </a:lnTo>
                <a:lnTo>
                  <a:pt x="21543" y="15351"/>
                </a:lnTo>
                <a:lnTo>
                  <a:pt x="21618" y="15042"/>
                </a:lnTo>
                <a:lnTo>
                  <a:pt x="21618" y="14745"/>
                </a:lnTo>
                <a:lnTo>
                  <a:pt x="21618" y="14447"/>
                </a:lnTo>
                <a:lnTo>
                  <a:pt x="21618" y="14150"/>
                </a:lnTo>
                <a:lnTo>
                  <a:pt x="21581" y="13852"/>
                </a:lnTo>
                <a:lnTo>
                  <a:pt x="21505" y="13577"/>
                </a:lnTo>
                <a:lnTo>
                  <a:pt x="21430" y="13301"/>
                </a:lnTo>
                <a:lnTo>
                  <a:pt x="21354" y="13048"/>
                </a:lnTo>
                <a:lnTo>
                  <a:pt x="21241" y="12816"/>
                </a:lnTo>
                <a:lnTo>
                  <a:pt x="21146" y="12607"/>
                </a:lnTo>
                <a:lnTo>
                  <a:pt x="21033" y="12431"/>
                </a:lnTo>
                <a:lnTo>
                  <a:pt x="20920" y="12265"/>
                </a:lnTo>
                <a:lnTo>
                  <a:pt x="20769" y="12144"/>
                </a:lnTo>
                <a:lnTo>
                  <a:pt x="20637" y="12034"/>
                </a:lnTo>
                <a:lnTo>
                  <a:pt x="20486" y="11946"/>
                </a:lnTo>
                <a:lnTo>
                  <a:pt x="20297" y="11891"/>
                </a:lnTo>
                <a:lnTo>
                  <a:pt x="20165" y="11846"/>
                </a:lnTo>
                <a:lnTo>
                  <a:pt x="19976" y="11824"/>
                </a:lnTo>
                <a:lnTo>
                  <a:pt x="19806" y="11802"/>
                </a:lnTo>
                <a:lnTo>
                  <a:pt x="19390" y="11824"/>
                </a:lnTo>
                <a:lnTo>
                  <a:pt x="18956" y="11891"/>
                </a:lnTo>
                <a:lnTo>
                  <a:pt x="18503" y="11968"/>
                </a:lnTo>
                <a:lnTo>
                  <a:pt x="17993" y="12078"/>
                </a:lnTo>
                <a:lnTo>
                  <a:pt x="17653" y="12144"/>
                </a:lnTo>
                <a:lnTo>
                  <a:pt x="17332" y="12199"/>
                </a:lnTo>
                <a:lnTo>
                  <a:pt x="17049" y="12221"/>
                </a:lnTo>
                <a:lnTo>
                  <a:pt x="16747" y="12243"/>
                </a:lnTo>
                <a:lnTo>
                  <a:pt x="16464" y="12243"/>
                </a:lnTo>
                <a:lnTo>
                  <a:pt x="16218" y="12243"/>
                </a:lnTo>
                <a:lnTo>
                  <a:pt x="15992" y="12221"/>
                </a:lnTo>
                <a:lnTo>
                  <a:pt x="15746" y="12199"/>
                </a:lnTo>
                <a:lnTo>
                  <a:pt x="15520" y="12155"/>
                </a:lnTo>
                <a:lnTo>
                  <a:pt x="15350" y="12122"/>
                </a:lnTo>
                <a:lnTo>
                  <a:pt x="15161" y="12056"/>
                </a:lnTo>
                <a:lnTo>
                  <a:pt x="14972" y="11990"/>
                </a:lnTo>
                <a:lnTo>
                  <a:pt x="14689" y="11846"/>
                </a:lnTo>
                <a:lnTo>
                  <a:pt x="14444" y="11670"/>
                </a:lnTo>
                <a:lnTo>
                  <a:pt x="14255" y="11483"/>
                </a:lnTo>
                <a:lnTo>
                  <a:pt x="14104" y="11295"/>
                </a:lnTo>
                <a:lnTo>
                  <a:pt x="14028" y="11086"/>
                </a:lnTo>
                <a:lnTo>
                  <a:pt x="13972" y="10888"/>
                </a:lnTo>
                <a:lnTo>
                  <a:pt x="13972" y="10700"/>
                </a:lnTo>
                <a:lnTo>
                  <a:pt x="14009" y="10513"/>
                </a:lnTo>
                <a:lnTo>
                  <a:pt x="14066" y="10359"/>
                </a:lnTo>
                <a:lnTo>
                  <a:pt x="14179" y="10215"/>
                </a:lnTo>
                <a:lnTo>
                  <a:pt x="14406" y="10006"/>
                </a:lnTo>
                <a:lnTo>
                  <a:pt x="14651" y="9830"/>
                </a:lnTo>
                <a:lnTo>
                  <a:pt x="14878" y="9686"/>
                </a:lnTo>
                <a:lnTo>
                  <a:pt x="15123" y="9554"/>
                </a:lnTo>
                <a:lnTo>
                  <a:pt x="15350" y="9477"/>
                </a:lnTo>
                <a:lnTo>
                  <a:pt x="15558" y="9411"/>
                </a:lnTo>
                <a:lnTo>
                  <a:pt x="15803" y="9345"/>
                </a:lnTo>
                <a:lnTo>
                  <a:pt x="16030" y="9323"/>
                </a:lnTo>
                <a:lnTo>
                  <a:pt x="16256" y="9301"/>
                </a:lnTo>
                <a:lnTo>
                  <a:pt x="16464" y="9323"/>
                </a:lnTo>
                <a:lnTo>
                  <a:pt x="16690" y="9345"/>
                </a:lnTo>
                <a:lnTo>
                  <a:pt x="16898" y="9367"/>
                </a:lnTo>
                <a:lnTo>
                  <a:pt x="17332" y="9477"/>
                </a:lnTo>
                <a:lnTo>
                  <a:pt x="17767" y="9598"/>
                </a:lnTo>
                <a:lnTo>
                  <a:pt x="18163" y="9731"/>
                </a:lnTo>
                <a:lnTo>
                  <a:pt x="18597" y="9874"/>
                </a:lnTo>
                <a:lnTo>
                  <a:pt x="18994" y="10006"/>
                </a:lnTo>
                <a:lnTo>
                  <a:pt x="19428" y="10083"/>
                </a:lnTo>
                <a:lnTo>
                  <a:pt x="19617" y="10127"/>
                </a:lnTo>
                <a:lnTo>
                  <a:pt x="19844" y="10149"/>
                </a:lnTo>
                <a:lnTo>
                  <a:pt x="20013" y="10149"/>
                </a:lnTo>
                <a:lnTo>
                  <a:pt x="20240" y="10127"/>
                </a:lnTo>
                <a:lnTo>
                  <a:pt x="20410" y="10105"/>
                </a:lnTo>
                <a:lnTo>
                  <a:pt x="20637" y="10061"/>
                </a:lnTo>
                <a:lnTo>
                  <a:pt x="20844" y="9984"/>
                </a:lnTo>
                <a:lnTo>
                  <a:pt x="21033" y="9896"/>
                </a:lnTo>
                <a:lnTo>
                  <a:pt x="21146" y="9830"/>
                </a:lnTo>
                <a:lnTo>
                  <a:pt x="21203" y="9753"/>
                </a:lnTo>
                <a:lnTo>
                  <a:pt x="21279" y="9642"/>
                </a:lnTo>
                <a:lnTo>
                  <a:pt x="21354" y="9521"/>
                </a:lnTo>
                <a:lnTo>
                  <a:pt x="21430" y="9246"/>
                </a:lnTo>
                <a:lnTo>
                  <a:pt x="21430" y="8904"/>
                </a:lnTo>
                <a:lnTo>
                  <a:pt x="21430" y="8540"/>
                </a:lnTo>
                <a:lnTo>
                  <a:pt x="21392" y="8144"/>
                </a:lnTo>
                <a:lnTo>
                  <a:pt x="21354" y="7714"/>
                </a:lnTo>
                <a:lnTo>
                  <a:pt x="21279" y="7295"/>
                </a:lnTo>
                <a:lnTo>
                  <a:pt x="21146" y="6446"/>
                </a:lnTo>
                <a:lnTo>
                  <a:pt x="20995" y="5686"/>
                </a:lnTo>
                <a:lnTo>
                  <a:pt x="20958" y="5366"/>
                </a:lnTo>
                <a:lnTo>
                  <a:pt x="20958" y="5091"/>
                </a:lnTo>
                <a:lnTo>
                  <a:pt x="20958" y="4860"/>
                </a:lnTo>
                <a:lnTo>
                  <a:pt x="21033" y="4716"/>
                </a:lnTo>
                <a:lnTo>
                  <a:pt x="20637" y="4860"/>
                </a:lnTo>
                <a:lnTo>
                  <a:pt x="20127" y="4992"/>
                </a:lnTo>
                <a:lnTo>
                  <a:pt x="19617" y="5069"/>
                </a:lnTo>
                <a:lnTo>
                  <a:pt x="19032" y="5157"/>
                </a:lnTo>
                <a:lnTo>
                  <a:pt x="18465" y="5201"/>
                </a:lnTo>
                <a:lnTo>
                  <a:pt x="17842" y="5245"/>
                </a:lnTo>
                <a:lnTo>
                  <a:pt x="17219" y="5267"/>
                </a:lnTo>
                <a:lnTo>
                  <a:pt x="16615" y="5267"/>
                </a:lnTo>
                <a:lnTo>
                  <a:pt x="15992" y="5245"/>
                </a:lnTo>
                <a:lnTo>
                  <a:pt x="15369" y="5201"/>
                </a:lnTo>
                <a:lnTo>
                  <a:pt x="14840" y="5157"/>
                </a:lnTo>
                <a:lnTo>
                  <a:pt x="14293" y="5091"/>
                </a:lnTo>
                <a:lnTo>
                  <a:pt x="13783" y="5014"/>
                </a:lnTo>
                <a:lnTo>
                  <a:pt x="13386" y="4926"/>
                </a:lnTo>
                <a:lnTo>
                  <a:pt x="13027" y="4815"/>
                </a:lnTo>
                <a:lnTo>
                  <a:pt x="12725" y="4716"/>
                </a:lnTo>
                <a:lnTo>
                  <a:pt x="12480" y="4606"/>
                </a:lnTo>
                <a:lnTo>
                  <a:pt x="12291" y="4496"/>
                </a:lnTo>
                <a:lnTo>
                  <a:pt x="12197" y="4397"/>
                </a:lnTo>
                <a:lnTo>
                  <a:pt x="12083" y="4286"/>
                </a:lnTo>
                <a:lnTo>
                  <a:pt x="12046" y="4187"/>
                </a:lnTo>
                <a:lnTo>
                  <a:pt x="12008" y="4077"/>
                </a:lnTo>
                <a:lnTo>
                  <a:pt x="12046" y="3967"/>
                </a:lnTo>
                <a:lnTo>
                  <a:pt x="12121" y="3868"/>
                </a:lnTo>
                <a:lnTo>
                  <a:pt x="12197" y="3735"/>
                </a:lnTo>
                <a:lnTo>
                  <a:pt x="12291" y="3614"/>
                </a:lnTo>
                <a:lnTo>
                  <a:pt x="12442" y="3482"/>
                </a:lnTo>
                <a:lnTo>
                  <a:pt x="12631" y="3361"/>
                </a:lnTo>
                <a:lnTo>
                  <a:pt x="13065" y="3085"/>
                </a:lnTo>
                <a:lnTo>
                  <a:pt x="13537" y="2766"/>
                </a:lnTo>
                <a:lnTo>
                  <a:pt x="13783" y="2578"/>
                </a:lnTo>
                <a:lnTo>
                  <a:pt x="13934" y="2380"/>
                </a:lnTo>
                <a:lnTo>
                  <a:pt x="14028" y="2171"/>
                </a:lnTo>
                <a:lnTo>
                  <a:pt x="14104" y="1961"/>
                </a:lnTo>
                <a:lnTo>
                  <a:pt x="14104" y="1730"/>
                </a:lnTo>
                <a:lnTo>
                  <a:pt x="14066" y="1498"/>
                </a:lnTo>
                <a:lnTo>
                  <a:pt x="13972" y="1267"/>
                </a:lnTo>
                <a:lnTo>
                  <a:pt x="13820" y="1057"/>
                </a:lnTo>
                <a:lnTo>
                  <a:pt x="13594" y="837"/>
                </a:lnTo>
                <a:lnTo>
                  <a:pt x="13386" y="628"/>
                </a:lnTo>
                <a:lnTo>
                  <a:pt x="13103" y="462"/>
                </a:lnTo>
                <a:lnTo>
                  <a:pt x="12763" y="308"/>
                </a:lnTo>
                <a:lnTo>
                  <a:pt x="12404" y="187"/>
                </a:lnTo>
                <a:lnTo>
                  <a:pt x="12008" y="77"/>
                </a:lnTo>
                <a:lnTo>
                  <a:pt x="11574" y="33"/>
                </a:lnTo>
                <a:lnTo>
                  <a:pt x="11102" y="11"/>
                </a:lnTo>
                <a:lnTo>
                  <a:pt x="10667" y="11"/>
                </a:lnTo>
                <a:lnTo>
                  <a:pt x="10233" y="77"/>
                </a:lnTo>
                <a:lnTo>
                  <a:pt x="9837" y="187"/>
                </a:lnTo>
                <a:lnTo>
                  <a:pt x="9440" y="286"/>
                </a:lnTo>
                <a:lnTo>
                  <a:pt x="9062" y="462"/>
                </a:lnTo>
                <a:lnTo>
                  <a:pt x="8741" y="628"/>
                </a:lnTo>
                <a:lnTo>
                  <a:pt x="8458" y="815"/>
                </a:lnTo>
                <a:lnTo>
                  <a:pt x="8232" y="1035"/>
                </a:lnTo>
                <a:lnTo>
                  <a:pt x="8062" y="1245"/>
                </a:lnTo>
                <a:lnTo>
                  <a:pt x="7911" y="1476"/>
                </a:lnTo>
                <a:lnTo>
                  <a:pt x="7835" y="1708"/>
                </a:lnTo>
                <a:lnTo>
                  <a:pt x="7797" y="1961"/>
                </a:lnTo>
                <a:lnTo>
                  <a:pt x="7835" y="2193"/>
                </a:lnTo>
                <a:lnTo>
                  <a:pt x="7948" y="2402"/>
                </a:lnTo>
                <a:lnTo>
                  <a:pt x="8062" y="2534"/>
                </a:lnTo>
                <a:lnTo>
                  <a:pt x="8175" y="2644"/>
                </a:lnTo>
                <a:lnTo>
                  <a:pt x="8269" y="2744"/>
                </a:lnTo>
                <a:lnTo>
                  <a:pt x="8420" y="2832"/>
                </a:lnTo>
                <a:lnTo>
                  <a:pt x="8704" y="3019"/>
                </a:lnTo>
                <a:lnTo>
                  <a:pt x="8968" y="3206"/>
                </a:lnTo>
                <a:lnTo>
                  <a:pt x="9138" y="3405"/>
                </a:lnTo>
                <a:lnTo>
                  <a:pt x="9327" y="3570"/>
                </a:lnTo>
                <a:lnTo>
                  <a:pt x="9440" y="3735"/>
                </a:lnTo>
                <a:lnTo>
                  <a:pt x="9516" y="3890"/>
                </a:lnTo>
                <a:lnTo>
                  <a:pt x="9534" y="4033"/>
                </a:lnTo>
                <a:lnTo>
                  <a:pt x="9534" y="4165"/>
                </a:lnTo>
                <a:lnTo>
                  <a:pt x="9516" y="4286"/>
                </a:lnTo>
                <a:lnTo>
                  <a:pt x="9440" y="4397"/>
                </a:lnTo>
                <a:lnTo>
                  <a:pt x="9327" y="4496"/>
                </a:lnTo>
                <a:lnTo>
                  <a:pt x="9176" y="4562"/>
                </a:lnTo>
                <a:lnTo>
                  <a:pt x="9006" y="4628"/>
                </a:lnTo>
                <a:lnTo>
                  <a:pt x="8779" y="4694"/>
                </a:lnTo>
                <a:lnTo>
                  <a:pt x="8534" y="4716"/>
                </a:lnTo>
                <a:lnTo>
                  <a:pt x="8232" y="4716"/>
                </a:lnTo>
                <a:lnTo>
                  <a:pt x="7118" y="4738"/>
                </a:lnTo>
                <a:lnTo>
                  <a:pt x="5947" y="4771"/>
                </a:lnTo>
                <a:lnTo>
                  <a:pt x="4795" y="4815"/>
                </a:lnTo>
                <a:lnTo>
                  <a:pt x="3681" y="4860"/>
                </a:lnTo>
                <a:lnTo>
                  <a:pt x="2662" y="4882"/>
                </a:lnTo>
                <a:lnTo>
                  <a:pt x="1755" y="4882"/>
                </a:lnTo>
                <a:lnTo>
                  <a:pt x="1359" y="4860"/>
                </a:lnTo>
                <a:lnTo>
                  <a:pt x="981" y="4837"/>
                </a:lnTo>
                <a:lnTo>
                  <a:pt x="698" y="4771"/>
                </a:lnTo>
                <a:lnTo>
                  <a:pt x="453" y="4716"/>
                </a:lnTo>
                <a:lnTo>
                  <a:pt x="453" y="5322"/>
                </a:lnTo>
                <a:lnTo>
                  <a:pt x="453" y="6083"/>
                </a:lnTo>
                <a:lnTo>
                  <a:pt x="453" y="6909"/>
                </a:lnTo>
                <a:lnTo>
                  <a:pt x="453" y="7780"/>
                </a:lnTo>
                <a:lnTo>
                  <a:pt x="453" y="8606"/>
                </a:lnTo>
                <a:lnTo>
                  <a:pt x="453" y="9345"/>
                </a:lnTo>
                <a:lnTo>
                  <a:pt x="453" y="9918"/>
                </a:lnTo>
                <a:lnTo>
                  <a:pt x="453" y="10282"/>
                </a:lnTo>
                <a:lnTo>
                  <a:pt x="490" y="10381"/>
                </a:lnTo>
                <a:lnTo>
                  <a:pt x="547" y="10491"/>
                </a:lnTo>
                <a:lnTo>
                  <a:pt x="660" y="10590"/>
                </a:lnTo>
                <a:lnTo>
                  <a:pt x="811" y="10700"/>
                </a:lnTo>
                <a:lnTo>
                  <a:pt x="981" y="10811"/>
                </a:lnTo>
                <a:lnTo>
                  <a:pt x="1208" y="10888"/>
                </a:lnTo>
                <a:lnTo>
                  <a:pt x="1453" y="10954"/>
                </a:lnTo>
                <a:lnTo>
                  <a:pt x="1718" y="11020"/>
                </a:lnTo>
                <a:lnTo>
                  <a:pt x="1963" y="11064"/>
                </a:lnTo>
                <a:lnTo>
                  <a:pt x="2265" y="11086"/>
                </a:lnTo>
                <a:lnTo>
                  <a:pt x="2548" y="11064"/>
                </a:lnTo>
                <a:lnTo>
                  <a:pt x="2794" y="11042"/>
                </a:lnTo>
                <a:lnTo>
                  <a:pt x="3096" y="10976"/>
                </a:lnTo>
                <a:lnTo>
                  <a:pt x="3341" y="10888"/>
                </a:lnTo>
                <a:lnTo>
                  <a:pt x="3606" y="10766"/>
                </a:lnTo>
                <a:lnTo>
                  <a:pt x="3813" y="10590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30" name="Puzzle1"/>
          <p:cNvSpPr>
            <a:spLocks noEditPoints="1" noChangeArrowheads="1"/>
          </p:cNvSpPr>
          <p:nvPr/>
        </p:nvSpPr>
        <p:spPr bwMode="auto">
          <a:xfrm>
            <a:off x="5245361" y="4148153"/>
            <a:ext cx="1635699" cy="848218"/>
          </a:xfrm>
          <a:custGeom>
            <a:avLst/>
            <a:gdLst>
              <a:gd name="T0" fmla="*/ 16740 w 21600"/>
              <a:gd name="T1" fmla="*/ 21078 h 21600"/>
              <a:gd name="T2" fmla="*/ 16976 w 21600"/>
              <a:gd name="T3" fmla="*/ 521 h 21600"/>
              <a:gd name="T4" fmla="*/ 4725 w 21600"/>
              <a:gd name="T5" fmla="*/ 856 h 21600"/>
              <a:gd name="T6" fmla="*/ 5040 w 21600"/>
              <a:gd name="T7" fmla="*/ 21004 h 21600"/>
              <a:gd name="T8" fmla="*/ 10811 w 21600"/>
              <a:gd name="T9" fmla="*/ 12885 h 21600"/>
              <a:gd name="T10" fmla="*/ 10845 w 21600"/>
              <a:gd name="T11" fmla="*/ 8714 h 21600"/>
              <a:gd name="T12" fmla="*/ 21600 w 21600"/>
              <a:gd name="T13" fmla="*/ 10000 h 21600"/>
              <a:gd name="T14" fmla="*/ 56 w 21600"/>
              <a:gd name="T15" fmla="*/ 10000 h 21600"/>
              <a:gd name="T16" fmla="*/ 6086 w 21600"/>
              <a:gd name="T17" fmla="*/ 2569 h 21600"/>
              <a:gd name="T18" fmla="*/ 16132 w 21600"/>
              <a:gd name="T19" fmla="*/ 19552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9360" y="20836"/>
                </a:moveTo>
                <a:lnTo>
                  <a:pt x="9528" y="20836"/>
                </a:lnTo>
                <a:lnTo>
                  <a:pt x="9686" y="20762"/>
                </a:lnTo>
                <a:lnTo>
                  <a:pt x="9810" y="20687"/>
                </a:lnTo>
                <a:lnTo>
                  <a:pt x="9922" y="20575"/>
                </a:lnTo>
                <a:lnTo>
                  <a:pt x="10012" y="20426"/>
                </a:lnTo>
                <a:lnTo>
                  <a:pt x="10068" y="20296"/>
                </a:lnTo>
                <a:lnTo>
                  <a:pt x="10113" y="20110"/>
                </a:lnTo>
                <a:lnTo>
                  <a:pt x="10136" y="19905"/>
                </a:lnTo>
                <a:lnTo>
                  <a:pt x="10136" y="19682"/>
                </a:lnTo>
                <a:lnTo>
                  <a:pt x="10113" y="19440"/>
                </a:lnTo>
                <a:lnTo>
                  <a:pt x="10068" y="19142"/>
                </a:lnTo>
                <a:lnTo>
                  <a:pt x="10012" y="18900"/>
                </a:lnTo>
                <a:lnTo>
                  <a:pt x="9900" y="18620"/>
                </a:lnTo>
                <a:lnTo>
                  <a:pt x="9787" y="18285"/>
                </a:lnTo>
                <a:lnTo>
                  <a:pt x="9641" y="17968"/>
                </a:lnTo>
                <a:lnTo>
                  <a:pt x="9472" y="17652"/>
                </a:lnTo>
                <a:lnTo>
                  <a:pt x="9382" y="17466"/>
                </a:lnTo>
                <a:lnTo>
                  <a:pt x="9315" y="17298"/>
                </a:lnTo>
                <a:lnTo>
                  <a:pt x="9258" y="17112"/>
                </a:lnTo>
                <a:lnTo>
                  <a:pt x="9191" y="16926"/>
                </a:lnTo>
                <a:lnTo>
                  <a:pt x="9123" y="16535"/>
                </a:lnTo>
                <a:lnTo>
                  <a:pt x="9101" y="16144"/>
                </a:lnTo>
                <a:lnTo>
                  <a:pt x="9101" y="15753"/>
                </a:lnTo>
                <a:lnTo>
                  <a:pt x="9168" y="15362"/>
                </a:lnTo>
                <a:lnTo>
                  <a:pt x="9236" y="14971"/>
                </a:lnTo>
                <a:lnTo>
                  <a:pt x="9360" y="14580"/>
                </a:lnTo>
                <a:lnTo>
                  <a:pt x="9495" y="14244"/>
                </a:lnTo>
                <a:lnTo>
                  <a:pt x="9663" y="13891"/>
                </a:lnTo>
                <a:lnTo>
                  <a:pt x="9855" y="13611"/>
                </a:lnTo>
                <a:lnTo>
                  <a:pt x="10068" y="13351"/>
                </a:lnTo>
                <a:lnTo>
                  <a:pt x="10293" y="13146"/>
                </a:lnTo>
                <a:lnTo>
                  <a:pt x="10552" y="12997"/>
                </a:lnTo>
                <a:lnTo>
                  <a:pt x="10811" y="12885"/>
                </a:lnTo>
                <a:lnTo>
                  <a:pt x="11069" y="12866"/>
                </a:lnTo>
                <a:lnTo>
                  <a:pt x="11351" y="12885"/>
                </a:lnTo>
                <a:lnTo>
                  <a:pt x="11610" y="12997"/>
                </a:lnTo>
                <a:lnTo>
                  <a:pt x="11846" y="13183"/>
                </a:lnTo>
                <a:lnTo>
                  <a:pt x="12060" y="13388"/>
                </a:lnTo>
                <a:lnTo>
                  <a:pt x="12251" y="13648"/>
                </a:lnTo>
                <a:lnTo>
                  <a:pt x="12419" y="13928"/>
                </a:lnTo>
                <a:lnTo>
                  <a:pt x="12555" y="14244"/>
                </a:lnTo>
                <a:lnTo>
                  <a:pt x="12690" y="14617"/>
                </a:lnTo>
                <a:lnTo>
                  <a:pt x="12768" y="15008"/>
                </a:lnTo>
                <a:lnTo>
                  <a:pt x="12836" y="15399"/>
                </a:lnTo>
                <a:lnTo>
                  <a:pt x="12858" y="15753"/>
                </a:lnTo>
                <a:lnTo>
                  <a:pt x="12858" y="16144"/>
                </a:lnTo>
                <a:lnTo>
                  <a:pt x="12813" y="16535"/>
                </a:lnTo>
                <a:lnTo>
                  <a:pt x="12746" y="16888"/>
                </a:lnTo>
                <a:lnTo>
                  <a:pt x="12667" y="17224"/>
                </a:lnTo>
                <a:lnTo>
                  <a:pt x="12510" y="17503"/>
                </a:lnTo>
                <a:lnTo>
                  <a:pt x="12228" y="18043"/>
                </a:lnTo>
                <a:lnTo>
                  <a:pt x="11970" y="18546"/>
                </a:lnTo>
                <a:lnTo>
                  <a:pt x="11868" y="18751"/>
                </a:lnTo>
                <a:lnTo>
                  <a:pt x="11778" y="18974"/>
                </a:lnTo>
                <a:lnTo>
                  <a:pt x="11711" y="19179"/>
                </a:lnTo>
                <a:lnTo>
                  <a:pt x="11666" y="19365"/>
                </a:lnTo>
                <a:lnTo>
                  <a:pt x="11632" y="19570"/>
                </a:lnTo>
                <a:lnTo>
                  <a:pt x="11632" y="19756"/>
                </a:lnTo>
                <a:lnTo>
                  <a:pt x="11632" y="19942"/>
                </a:lnTo>
                <a:lnTo>
                  <a:pt x="11643" y="20110"/>
                </a:lnTo>
                <a:lnTo>
                  <a:pt x="11711" y="20296"/>
                </a:lnTo>
                <a:lnTo>
                  <a:pt x="11801" y="20464"/>
                </a:lnTo>
                <a:lnTo>
                  <a:pt x="11891" y="20650"/>
                </a:lnTo>
                <a:lnTo>
                  <a:pt x="12037" y="20836"/>
                </a:lnTo>
                <a:lnTo>
                  <a:pt x="12206" y="21004"/>
                </a:lnTo>
                <a:lnTo>
                  <a:pt x="12419" y="21190"/>
                </a:lnTo>
                <a:lnTo>
                  <a:pt x="12667" y="21320"/>
                </a:lnTo>
                <a:lnTo>
                  <a:pt x="12960" y="21432"/>
                </a:lnTo>
                <a:lnTo>
                  <a:pt x="13286" y="21544"/>
                </a:lnTo>
                <a:lnTo>
                  <a:pt x="13612" y="21655"/>
                </a:lnTo>
                <a:lnTo>
                  <a:pt x="13983" y="21693"/>
                </a:lnTo>
                <a:lnTo>
                  <a:pt x="14343" y="21730"/>
                </a:lnTo>
                <a:lnTo>
                  <a:pt x="14715" y="21730"/>
                </a:lnTo>
                <a:lnTo>
                  <a:pt x="15075" y="21730"/>
                </a:lnTo>
                <a:lnTo>
                  <a:pt x="15446" y="21655"/>
                </a:lnTo>
                <a:lnTo>
                  <a:pt x="15794" y="21581"/>
                </a:lnTo>
                <a:lnTo>
                  <a:pt x="16132" y="21432"/>
                </a:lnTo>
                <a:lnTo>
                  <a:pt x="16458" y="21302"/>
                </a:lnTo>
                <a:lnTo>
                  <a:pt x="16740" y="21078"/>
                </a:lnTo>
                <a:lnTo>
                  <a:pt x="16976" y="20836"/>
                </a:lnTo>
                <a:lnTo>
                  <a:pt x="17043" y="20650"/>
                </a:lnTo>
                <a:lnTo>
                  <a:pt x="17088" y="20426"/>
                </a:lnTo>
                <a:lnTo>
                  <a:pt x="17133" y="20222"/>
                </a:lnTo>
                <a:lnTo>
                  <a:pt x="17156" y="19980"/>
                </a:lnTo>
                <a:lnTo>
                  <a:pt x="17167" y="19477"/>
                </a:lnTo>
                <a:lnTo>
                  <a:pt x="17167" y="18974"/>
                </a:lnTo>
                <a:lnTo>
                  <a:pt x="17156" y="18397"/>
                </a:lnTo>
                <a:lnTo>
                  <a:pt x="17111" y="17820"/>
                </a:lnTo>
                <a:lnTo>
                  <a:pt x="17066" y="17261"/>
                </a:lnTo>
                <a:lnTo>
                  <a:pt x="16998" y="16646"/>
                </a:lnTo>
                <a:lnTo>
                  <a:pt x="16852" y="15511"/>
                </a:lnTo>
                <a:lnTo>
                  <a:pt x="16740" y="14393"/>
                </a:lnTo>
                <a:lnTo>
                  <a:pt x="16717" y="13928"/>
                </a:lnTo>
                <a:lnTo>
                  <a:pt x="16695" y="13462"/>
                </a:lnTo>
                <a:lnTo>
                  <a:pt x="16717" y="13071"/>
                </a:lnTo>
                <a:lnTo>
                  <a:pt x="16785" y="12755"/>
                </a:lnTo>
                <a:lnTo>
                  <a:pt x="16852" y="12419"/>
                </a:lnTo>
                <a:lnTo>
                  <a:pt x="16953" y="12140"/>
                </a:lnTo>
                <a:lnTo>
                  <a:pt x="17088" y="11898"/>
                </a:lnTo>
                <a:lnTo>
                  <a:pt x="17212" y="11675"/>
                </a:lnTo>
                <a:lnTo>
                  <a:pt x="17370" y="11470"/>
                </a:lnTo>
                <a:lnTo>
                  <a:pt x="17516" y="11284"/>
                </a:lnTo>
                <a:lnTo>
                  <a:pt x="17696" y="11135"/>
                </a:lnTo>
                <a:lnTo>
                  <a:pt x="17865" y="11042"/>
                </a:lnTo>
                <a:lnTo>
                  <a:pt x="18033" y="10930"/>
                </a:lnTo>
                <a:lnTo>
                  <a:pt x="18213" y="10893"/>
                </a:lnTo>
                <a:lnTo>
                  <a:pt x="18382" y="10893"/>
                </a:lnTo>
                <a:lnTo>
                  <a:pt x="18551" y="10967"/>
                </a:lnTo>
                <a:lnTo>
                  <a:pt x="18708" y="11042"/>
                </a:lnTo>
                <a:lnTo>
                  <a:pt x="18855" y="11172"/>
                </a:lnTo>
                <a:lnTo>
                  <a:pt x="19012" y="11358"/>
                </a:lnTo>
                <a:lnTo>
                  <a:pt x="19136" y="11600"/>
                </a:lnTo>
                <a:lnTo>
                  <a:pt x="19271" y="11861"/>
                </a:lnTo>
                <a:lnTo>
                  <a:pt x="19440" y="12028"/>
                </a:lnTo>
                <a:lnTo>
                  <a:pt x="19608" y="12177"/>
                </a:lnTo>
                <a:lnTo>
                  <a:pt x="19822" y="12289"/>
                </a:lnTo>
                <a:lnTo>
                  <a:pt x="20025" y="12289"/>
                </a:lnTo>
                <a:lnTo>
                  <a:pt x="20238" y="12289"/>
                </a:lnTo>
                <a:lnTo>
                  <a:pt x="20452" y="12215"/>
                </a:lnTo>
                <a:lnTo>
                  <a:pt x="20643" y="12103"/>
                </a:lnTo>
                <a:lnTo>
                  <a:pt x="20846" y="11973"/>
                </a:lnTo>
                <a:lnTo>
                  <a:pt x="21037" y="11786"/>
                </a:lnTo>
                <a:lnTo>
                  <a:pt x="21206" y="11563"/>
                </a:lnTo>
                <a:lnTo>
                  <a:pt x="21363" y="11321"/>
                </a:lnTo>
                <a:lnTo>
                  <a:pt x="21465" y="11079"/>
                </a:lnTo>
                <a:lnTo>
                  <a:pt x="21577" y="10744"/>
                </a:lnTo>
                <a:lnTo>
                  <a:pt x="21622" y="10427"/>
                </a:lnTo>
                <a:lnTo>
                  <a:pt x="21645" y="10111"/>
                </a:lnTo>
                <a:lnTo>
                  <a:pt x="21622" y="9608"/>
                </a:lnTo>
                <a:lnTo>
                  <a:pt x="21577" y="9142"/>
                </a:lnTo>
                <a:lnTo>
                  <a:pt x="21465" y="8751"/>
                </a:lnTo>
                <a:lnTo>
                  <a:pt x="21363" y="8397"/>
                </a:lnTo>
                <a:lnTo>
                  <a:pt x="21206" y="8062"/>
                </a:lnTo>
                <a:lnTo>
                  <a:pt x="21037" y="7820"/>
                </a:lnTo>
                <a:lnTo>
                  <a:pt x="20846" y="7597"/>
                </a:lnTo>
                <a:lnTo>
                  <a:pt x="20643" y="7429"/>
                </a:lnTo>
                <a:lnTo>
                  <a:pt x="20452" y="7317"/>
                </a:lnTo>
                <a:lnTo>
                  <a:pt x="20238" y="7206"/>
                </a:lnTo>
                <a:lnTo>
                  <a:pt x="20025" y="7168"/>
                </a:lnTo>
                <a:lnTo>
                  <a:pt x="19822" y="7206"/>
                </a:lnTo>
                <a:lnTo>
                  <a:pt x="19608" y="7243"/>
                </a:lnTo>
                <a:lnTo>
                  <a:pt x="19440" y="7355"/>
                </a:lnTo>
                <a:lnTo>
                  <a:pt x="19271" y="7504"/>
                </a:lnTo>
                <a:lnTo>
                  <a:pt x="19136" y="7708"/>
                </a:lnTo>
                <a:lnTo>
                  <a:pt x="19012" y="7895"/>
                </a:lnTo>
                <a:lnTo>
                  <a:pt x="18832" y="8025"/>
                </a:lnTo>
                <a:lnTo>
                  <a:pt x="18663" y="8174"/>
                </a:lnTo>
                <a:lnTo>
                  <a:pt x="18472" y="8248"/>
                </a:lnTo>
                <a:lnTo>
                  <a:pt x="18270" y="8286"/>
                </a:lnTo>
                <a:lnTo>
                  <a:pt x="18078" y="8323"/>
                </a:lnTo>
                <a:lnTo>
                  <a:pt x="17887" y="8323"/>
                </a:lnTo>
                <a:lnTo>
                  <a:pt x="17696" y="8248"/>
                </a:lnTo>
                <a:lnTo>
                  <a:pt x="17493" y="8174"/>
                </a:lnTo>
                <a:lnTo>
                  <a:pt x="17302" y="8062"/>
                </a:lnTo>
                <a:lnTo>
                  <a:pt x="17133" y="7969"/>
                </a:lnTo>
                <a:lnTo>
                  <a:pt x="16976" y="7783"/>
                </a:lnTo>
                <a:lnTo>
                  <a:pt x="16852" y="7597"/>
                </a:lnTo>
                <a:lnTo>
                  <a:pt x="16740" y="7429"/>
                </a:lnTo>
                <a:lnTo>
                  <a:pt x="16672" y="7168"/>
                </a:lnTo>
                <a:lnTo>
                  <a:pt x="16638" y="6926"/>
                </a:lnTo>
                <a:lnTo>
                  <a:pt x="16616" y="6498"/>
                </a:lnTo>
                <a:lnTo>
                  <a:pt x="16616" y="5772"/>
                </a:lnTo>
                <a:lnTo>
                  <a:pt x="16650" y="4915"/>
                </a:lnTo>
                <a:lnTo>
                  <a:pt x="16695" y="3928"/>
                </a:lnTo>
                <a:lnTo>
                  <a:pt x="16762" y="2960"/>
                </a:lnTo>
                <a:lnTo>
                  <a:pt x="16830" y="1992"/>
                </a:lnTo>
                <a:lnTo>
                  <a:pt x="16908" y="1173"/>
                </a:lnTo>
                <a:lnTo>
                  <a:pt x="16976" y="521"/>
                </a:lnTo>
                <a:lnTo>
                  <a:pt x="16953" y="521"/>
                </a:lnTo>
                <a:lnTo>
                  <a:pt x="16931" y="521"/>
                </a:lnTo>
                <a:lnTo>
                  <a:pt x="16267" y="484"/>
                </a:lnTo>
                <a:lnTo>
                  <a:pt x="15637" y="428"/>
                </a:lnTo>
                <a:lnTo>
                  <a:pt x="15063" y="353"/>
                </a:lnTo>
                <a:lnTo>
                  <a:pt x="14523" y="279"/>
                </a:lnTo>
                <a:lnTo>
                  <a:pt x="14040" y="167"/>
                </a:lnTo>
                <a:lnTo>
                  <a:pt x="13635" y="93"/>
                </a:lnTo>
                <a:lnTo>
                  <a:pt x="13331" y="18"/>
                </a:lnTo>
                <a:lnTo>
                  <a:pt x="13117" y="18"/>
                </a:lnTo>
                <a:lnTo>
                  <a:pt x="12982" y="18"/>
                </a:lnTo>
                <a:lnTo>
                  <a:pt x="12858" y="130"/>
                </a:lnTo>
                <a:lnTo>
                  <a:pt x="12723" y="279"/>
                </a:lnTo>
                <a:lnTo>
                  <a:pt x="12622" y="446"/>
                </a:lnTo>
                <a:lnTo>
                  <a:pt x="12510" y="670"/>
                </a:lnTo>
                <a:lnTo>
                  <a:pt x="12419" y="912"/>
                </a:lnTo>
                <a:lnTo>
                  <a:pt x="12363" y="1210"/>
                </a:lnTo>
                <a:lnTo>
                  <a:pt x="12318" y="1526"/>
                </a:lnTo>
                <a:lnTo>
                  <a:pt x="12273" y="1843"/>
                </a:lnTo>
                <a:lnTo>
                  <a:pt x="12251" y="2215"/>
                </a:lnTo>
                <a:lnTo>
                  <a:pt x="12273" y="2532"/>
                </a:lnTo>
                <a:lnTo>
                  <a:pt x="12318" y="2886"/>
                </a:lnTo>
                <a:lnTo>
                  <a:pt x="12386" y="3240"/>
                </a:lnTo>
                <a:lnTo>
                  <a:pt x="12464" y="3556"/>
                </a:lnTo>
                <a:lnTo>
                  <a:pt x="12577" y="3891"/>
                </a:lnTo>
                <a:lnTo>
                  <a:pt x="12746" y="4171"/>
                </a:lnTo>
                <a:lnTo>
                  <a:pt x="12926" y="4487"/>
                </a:lnTo>
                <a:lnTo>
                  <a:pt x="13050" y="4860"/>
                </a:lnTo>
                <a:lnTo>
                  <a:pt x="13162" y="5251"/>
                </a:lnTo>
                <a:lnTo>
                  <a:pt x="13218" y="5604"/>
                </a:lnTo>
                <a:lnTo>
                  <a:pt x="13263" y="5995"/>
                </a:lnTo>
                <a:lnTo>
                  <a:pt x="13241" y="6386"/>
                </a:lnTo>
                <a:lnTo>
                  <a:pt x="13218" y="6740"/>
                </a:lnTo>
                <a:lnTo>
                  <a:pt x="13139" y="7094"/>
                </a:lnTo>
                <a:lnTo>
                  <a:pt x="13050" y="7429"/>
                </a:lnTo>
                <a:lnTo>
                  <a:pt x="12903" y="7746"/>
                </a:lnTo>
                <a:lnTo>
                  <a:pt x="12723" y="8025"/>
                </a:lnTo>
                <a:lnTo>
                  <a:pt x="12532" y="8286"/>
                </a:lnTo>
                <a:lnTo>
                  <a:pt x="12318" y="8491"/>
                </a:lnTo>
                <a:lnTo>
                  <a:pt x="12060" y="8677"/>
                </a:lnTo>
                <a:lnTo>
                  <a:pt x="11756" y="8788"/>
                </a:lnTo>
                <a:lnTo>
                  <a:pt x="11452" y="8826"/>
                </a:lnTo>
                <a:lnTo>
                  <a:pt x="11283" y="8826"/>
                </a:lnTo>
                <a:lnTo>
                  <a:pt x="11126" y="8826"/>
                </a:lnTo>
                <a:lnTo>
                  <a:pt x="11002" y="8788"/>
                </a:lnTo>
                <a:lnTo>
                  <a:pt x="10845" y="8714"/>
                </a:lnTo>
                <a:lnTo>
                  <a:pt x="10721" y="8640"/>
                </a:lnTo>
                <a:lnTo>
                  <a:pt x="10608" y="8565"/>
                </a:lnTo>
                <a:lnTo>
                  <a:pt x="10485" y="8453"/>
                </a:lnTo>
                <a:lnTo>
                  <a:pt x="10372" y="8323"/>
                </a:lnTo>
                <a:lnTo>
                  <a:pt x="10181" y="8062"/>
                </a:lnTo>
                <a:lnTo>
                  <a:pt x="10035" y="7746"/>
                </a:lnTo>
                <a:lnTo>
                  <a:pt x="9900" y="7392"/>
                </a:lnTo>
                <a:lnTo>
                  <a:pt x="9787" y="7001"/>
                </a:lnTo>
                <a:lnTo>
                  <a:pt x="9731" y="6610"/>
                </a:lnTo>
                <a:lnTo>
                  <a:pt x="9686" y="6219"/>
                </a:lnTo>
                <a:lnTo>
                  <a:pt x="9663" y="5772"/>
                </a:lnTo>
                <a:lnTo>
                  <a:pt x="9686" y="5381"/>
                </a:lnTo>
                <a:lnTo>
                  <a:pt x="9753" y="4990"/>
                </a:lnTo>
                <a:lnTo>
                  <a:pt x="9832" y="4636"/>
                </a:lnTo>
                <a:lnTo>
                  <a:pt x="9945" y="4320"/>
                </a:lnTo>
                <a:lnTo>
                  <a:pt x="10068" y="4022"/>
                </a:lnTo>
                <a:lnTo>
                  <a:pt x="10203" y="3817"/>
                </a:lnTo>
                <a:lnTo>
                  <a:pt x="10316" y="3593"/>
                </a:lnTo>
                <a:lnTo>
                  <a:pt x="10395" y="3351"/>
                </a:lnTo>
                <a:lnTo>
                  <a:pt x="10462" y="3109"/>
                </a:lnTo>
                <a:lnTo>
                  <a:pt x="10507" y="2848"/>
                </a:lnTo>
                <a:lnTo>
                  <a:pt x="10530" y="2606"/>
                </a:lnTo>
                <a:lnTo>
                  <a:pt x="10507" y="2346"/>
                </a:lnTo>
                <a:lnTo>
                  <a:pt x="10462" y="2141"/>
                </a:lnTo>
                <a:lnTo>
                  <a:pt x="10395" y="1880"/>
                </a:lnTo>
                <a:lnTo>
                  <a:pt x="10293" y="1638"/>
                </a:lnTo>
                <a:lnTo>
                  <a:pt x="10158" y="1415"/>
                </a:lnTo>
                <a:lnTo>
                  <a:pt x="9967" y="1210"/>
                </a:lnTo>
                <a:lnTo>
                  <a:pt x="9753" y="986"/>
                </a:lnTo>
                <a:lnTo>
                  <a:pt x="9495" y="819"/>
                </a:lnTo>
                <a:lnTo>
                  <a:pt x="9191" y="670"/>
                </a:lnTo>
                <a:lnTo>
                  <a:pt x="8842" y="521"/>
                </a:lnTo>
                <a:lnTo>
                  <a:pt x="8471" y="446"/>
                </a:lnTo>
                <a:lnTo>
                  <a:pt x="7998" y="428"/>
                </a:lnTo>
                <a:lnTo>
                  <a:pt x="7413" y="428"/>
                </a:lnTo>
                <a:lnTo>
                  <a:pt x="6817" y="446"/>
                </a:lnTo>
                <a:lnTo>
                  <a:pt x="6187" y="521"/>
                </a:lnTo>
                <a:lnTo>
                  <a:pt x="5602" y="633"/>
                </a:lnTo>
                <a:lnTo>
                  <a:pt x="5107" y="744"/>
                </a:lnTo>
                <a:lnTo>
                  <a:pt x="4725" y="856"/>
                </a:lnTo>
                <a:lnTo>
                  <a:pt x="4848" y="1564"/>
                </a:lnTo>
                <a:lnTo>
                  <a:pt x="5028" y="2495"/>
                </a:lnTo>
                <a:lnTo>
                  <a:pt x="5175" y="3556"/>
                </a:lnTo>
                <a:lnTo>
                  <a:pt x="5298" y="4673"/>
                </a:lnTo>
                <a:lnTo>
                  <a:pt x="5343" y="5213"/>
                </a:lnTo>
                <a:lnTo>
                  <a:pt x="5388" y="5753"/>
                </a:lnTo>
                <a:lnTo>
                  <a:pt x="5411" y="6275"/>
                </a:lnTo>
                <a:lnTo>
                  <a:pt x="5411" y="6740"/>
                </a:lnTo>
                <a:lnTo>
                  <a:pt x="5366" y="7168"/>
                </a:lnTo>
                <a:lnTo>
                  <a:pt x="5321" y="7541"/>
                </a:lnTo>
                <a:lnTo>
                  <a:pt x="5287" y="7708"/>
                </a:lnTo>
                <a:lnTo>
                  <a:pt x="5242" y="7857"/>
                </a:lnTo>
                <a:lnTo>
                  <a:pt x="5197" y="7969"/>
                </a:lnTo>
                <a:lnTo>
                  <a:pt x="5130" y="8062"/>
                </a:lnTo>
                <a:lnTo>
                  <a:pt x="5006" y="8248"/>
                </a:lnTo>
                <a:lnTo>
                  <a:pt x="4848" y="8397"/>
                </a:lnTo>
                <a:lnTo>
                  <a:pt x="4725" y="8528"/>
                </a:lnTo>
                <a:lnTo>
                  <a:pt x="4567" y="8640"/>
                </a:lnTo>
                <a:lnTo>
                  <a:pt x="4421" y="8714"/>
                </a:lnTo>
                <a:lnTo>
                  <a:pt x="4263" y="8751"/>
                </a:lnTo>
                <a:lnTo>
                  <a:pt x="4095" y="8788"/>
                </a:lnTo>
                <a:lnTo>
                  <a:pt x="3948" y="8788"/>
                </a:lnTo>
                <a:lnTo>
                  <a:pt x="3791" y="8751"/>
                </a:lnTo>
                <a:lnTo>
                  <a:pt x="3667" y="8714"/>
                </a:lnTo>
                <a:lnTo>
                  <a:pt x="3510" y="8677"/>
                </a:lnTo>
                <a:lnTo>
                  <a:pt x="3386" y="8602"/>
                </a:lnTo>
                <a:lnTo>
                  <a:pt x="3251" y="8491"/>
                </a:lnTo>
                <a:lnTo>
                  <a:pt x="3127" y="8360"/>
                </a:lnTo>
                <a:lnTo>
                  <a:pt x="3015" y="8248"/>
                </a:lnTo>
                <a:lnTo>
                  <a:pt x="2925" y="8062"/>
                </a:lnTo>
                <a:lnTo>
                  <a:pt x="2778" y="7857"/>
                </a:lnTo>
                <a:lnTo>
                  <a:pt x="2610" y="7671"/>
                </a:lnTo>
                <a:lnTo>
                  <a:pt x="2407" y="7541"/>
                </a:lnTo>
                <a:lnTo>
                  <a:pt x="2171" y="7466"/>
                </a:lnTo>
                <a:lnTo>
                  <a:pt x="1957" y="7429"/>
                </a:lnTo>
                <a:lnTo>
                  <a:pt x="1698" y="7429"/>
                </a:lnTo>
                <a:lnTo>
                  <a:pt x="1462" y="7466"/>
                </a:lnTo>
                <a:lnTo>
                  <a:pt x="1226" y="7559"/>
                </a:lnTo>
                <a:lnTo>
                  <a:pt x="989" y="7708"/>
                </a:lnTo>
                <a:lnTo>
                  <a:pt x="776" y="7932"/>
                </a:lnTo>
                <a:lnTo>
                  <a:pt x="551" y="8211"/>
                </a:lnTo>
                <a:lnTo>
                  <a:pt x="382" y="8528"/>
                </a:lnTo>
                <a:lnTo>
                  <a:pt x="315" y="8714"/>
                </a:lnTo>
                <a:lnTo>
                  <a:pt x="236" y="8919"/>
                </a:lnTo>
                <a:lnTo>
                  <a:pt x="191" y="9142"/>
                </a:lnTo>
                <a:lnTo>
                  <a:pt x="123" y="9347"/>
                </a:lnTo>
                <a:lnTo>
                  <a:pt x="78" y="9608"/>
                </a:lnTo>
                <a:lnTo>
                  <a:pt x="56" y="9887"/>
                </a:lnTo>
                <a:lnTo>
                  <a:pt x="33" y="10185"/>
                </a:lnTo>
                <a:lnTo>
                  <a:pt x="33" y="10464"/>
                </a:lnTo>
                <a:lnTo>
                  <a:pt x="33" y="10706"/>
                </a:lnTo>
                <a:lnTo>
                  <a:pt x="56" y="10967"/>
                </a:lnTo>
                <a:lnTo>
                  <a:pt x="78" y="11172"/>
                </a:lnTo>
                <a:lnTo>
                  <a:pt x="123" y="11395"/>
                </a:lnTo>
                <a:lnTo>
                  <a:pt x="168" y="11600"/>
                </a:lnTo>
                <a:lnTo>
                  <a:pt x="236" y="11786"/>
                </a:lnTo>
                <a:lnTo>
                  <a:pt x="292" y="11973"/>
                </a:lnTo>
                <a:lnTo>
                  <a:pt x="382" y="12140"/>
                </a:lnTo>
                <a:lnTo>
                  <a:pt x="540" y="12419"/>
                </a:lnTo>
                <a:lnTo>
                  <a:pt x="731" y="12680"/>
                </a:lnTo>
                <a:lnTo>
                  <a:pt x="944" y="12866"/>
                </a:lnTo>
                <a:lnTo>
                  <a:pt x="1158" y="12997"/>
                </a:lnTo>
                <a:lnTo>
                  <a:pt x="1395" y="13108"/>
                </a:lnTo>
                <a:lnTo>
                  <a:pt x="1608" y="13183"/>
                </a:lnTo>
                <a:lnTo>
                  <a:pt x="1856" y="13183"/>
                </a:lnTo>
                <a:lnTo>
                  <a:pt x="2070" y="13146"/>
                </a:lnTo>
                <a:lnTo>
                  <a:pt x="2261" y="13071"/>
                </a:lnTo>
                <a:lnTo>
                  <a:pt x="2430" y="12960"/>
                </a:lnTo>
                <a:lnTo>
                  <a:pt x="2587" y="12792"/>
                </a:lnTo>
                <a:lnTo>
                  <a:pt x="2688" y="12606"/>
                </a:lnTo>
                <a:lnTo>
                  <a:pt x="2801" y="12419"/>
                </a:lnTo>
                <a:lnTo>
                  <a:pt x="2925" y="12289"/>
                </a:lnTo>
                <a:lnTo>
                  <a:pt x="3082" y="12177"/>
                </a:lnTo>
                <a:lnTo>
                  <a:pt x="3228" y="12103"/>
                </a:lnTo>
                <a:lnTo>
                  <a:pt x="3408" y="12103"/>
                </a:lnTo>
                <a:lnTo>
                  <a:pt x="3577" y="12103"/>
                </a:lnTo>
                <a:lnTo>
                  <a:pt x="3723" y="12177"/>
                </a:lnTo>
                <a:lnTo>
                  <a:pt x="3903" y="12252"/>
                </a:lnTo>
                <a:lnTo>
                  <a:pt x="4072" y="12364"/>
                </a:lnTo>
                <a:lnTo>
                  <a:pt x="4230" y="12494"/>
                </a:lnTo>
                <a:lnTo>
                  <a:pt x="4353" y="12643"/>
                </a:lnTo>
                <a:lnTo>
                  <a:pt x="4488" y="12829"/>
                </a:lnTo>
                <a:lnTo>
                  <a:pt x="4567" y="13034"/>
                </a:lnTo>
                <a:lnTo>
                  <a:pt x="4657" y="13257"/>
                </a:lnTo>
                <a:lnTo>
                  <a:pt x="4702" y="13462"/>
                </a:lnTo>
                <a:lnTo>
                  <a:pt x="4725" y="13686"/>
                </a:lnTo>
                <a:lnTo>
                  <a:pt x="4702" y="14282"/>
                </a:lnTo>
                <a:lnTo>
                  <a:pt x="4657" y="15045"/>
                </a:lnTo>
                <a:lnTo>
                  <a:pt x="4612" y="15976"/>
                </a:lnTo>
                <a:lnTo>
                  <a:pt x="4590" y="16926"/>
                </a:lnTo>
                <a:lnTo>
                  <a:pt x="4567" y="17968"/>
                </a:lnTo>
                <a:lnTo>
                  <a:pt x="4567" y="19011"/>
                </a:lnTo>
                <a:lnTo>
                  <a:pt x="4590" y="19514"/>
                </a:lnTo>
                <a:lnTo>
                  <a:pt x="4612" y="19980"/>
                </a:lnTo>
                <a:lnTo>
                  <a:pt x="4657" y="20426"/>
                </a:lnTo>
                <a:lnTo>
                  <a:pt x="4725" y="20836"/>
                </a:lnTo>
                <a:lnTo>
                  <a:pt x="4848" y="20929"/>
                </a:lnTo>
                <a:lnTo>
                  <a:pt x="5040" y="21004"/>
                </a:lnTo>
                <a:lnTo>
                  <a:pt x="5265" y="21078"/>
                </a:lnTo>
                <a:lnTo>
                  <a:pt x="5478" y="21115"/>
                </a:lnTo>
                <a:lnTo>
                  <a:pt x="6041" y="21115"/>
                </a:lnTo>
                <a:lnTo>
                  <a:pt x="6637" y="21078"/>
                </a:lnTo>
                <a:lnTo>
                  <a:pt x="7312" y="21004"/>
                </a:lnTo>
                <a:lnTo>
                  <a:pt x="7998" y="20929"/>
                </a:lnTo>
                <a:lnTo>
                  <a:pt x="8696" y="20855"/>
                </a:lnTo>
                <a:lnTo>
                  <a:pt x="9360" y="20836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31" name="Puzzle3"/>
          <p:cNvSpPr>
            <a:spLocks noEditPoints="1" noChangeArrowheads="1"/>
          </p:cNvSpPr>
          <p:nvPr/>
        </p:nvSpPr>
        <p:spPr bwMode="auto">
          <a:xfrm>
            <a:off x="4630586" y="3766803"/>
            <a:ext cx="1012316" cy="1221887"/>
          </a:xfrm>
          <a:custGeom>
            <a:avLst/>
            <a:gdLst>
              <a:gd name="T0" fmla="*/ 10391 w 21600"/>
              <a:gd name="T1" fmla="*/ 15806 h 21600"/>
              <a:gd name="T2" fmla="*/ 20551 w 21600"/>
              <a:gd name="T3" fmla="*/ 21088 h 21600"/>
              <a:gd name="T4" fmla="*/ 13180 w 21600"/>
              <a:gd name="T5" fmla="*/ 13801 h 21600"/>
              <a:gd name="T6" fmla="*/ 20551 w 21600"/>
              <a:gd name="T7" fmla="*/ 7025 h 21600"/>
              <a:gd name="T8" fmla="*/ 10500 w 21600"/>
              <a:gd name="T9" fmla="*/ 52 h 21600"/>
              <a:gd name="T10" fmla="*/ 692 w 21600"/>
              <a:gd name="T11" fmla="*/ 6802 h 21600"/>
              <a:gd name="T12" fmla="*/ 8064 w 21600"/>
              <a:gd name="T13" fmla="*/ 13526 h 21600"/>
              <a:gd name="T14" fmla="*/ 692 w 21600"/>
              <a:gd name="T15" fmla="*/ 21088 h 21600"/>
              <a:gd name="T16" fmla="*/ 2273 w 21600"/>
              <a:gd name="T17" fmla="*/ 7719 h 21600"/>
              <a:gd name="T18" fmla="*/ 19149 w 21600"/>
              <a:gd name="T19" fmla="*/ 20237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6625" y="20892"/>
                </a:moveTo>
                <a:lnTo>
                  <a:pt x="7105" y="21023"/>
                </a:lnTo>
                <a:lnTo>
                  <a:pt x="7513" y="21088"/>
                </a:lnTo>
                <a:lnTo>
                  <a:pt x="7922" y="21115"/>
                </a:lnTo>
                <a:lnTo>
                  <a:pt x="8242" y="21115"/>
                </a:lnTo>
                <a:lnTo>
                  <a:pt x="8544" y="21062"/>
                </a:lnTo>
                <a:lnTo>
                  <a:pt x="8810" y="20997"/>
                </a:lnTo>
                <a:lnTo>
                  <a:pt x="9023" y="20892"/>
                </a:lnTo>
                <a:lnTo>
                  <a:pt x="9148" y="20761"/>
                </a:lnTo>
                <a:lnTo>
                  <a:pt x="9290" y="20616"/>
                </a:lnTo>
                <a:lnTo>
                  <a:pt x="9361" y="20459"/>
                </a:lnTo>
                <a:lnTo>
                  <a:pt x="9396" y="20289"/>
                </a:lnTo>
                <a:lnTo>
                  <a:pt x="9396" y="20092"/>
                </a:lnTo>
                <a:lnTo>
                  <a:pt x="9325" y="19909"/>
                </a:lnTo>
                <a:lnTo>
                  <a:pt x="9219" y="19738"/>
                </a:lnTo>
                <a:lnTo>
                  <a:pt x="9094" y="19555"/>
                </a:lnTo>
                <a:lnTo>
                  <a:pt x="8917" y="19384"/>
                </a:lnTo>
                <a:lnTo>
                  <a:pt x="8650" y="19162"/>
                </a:lnTo>
                <a:lnTo>
                  <a:pt x="8437" y="18900"/>
                </a:lnTo>
                <a:lnTo>
                  <a:pt x="8277" y="18624"/>
                </a:lnTo>
                <a:lnTo>
                  <a:pt x="8135" y="18349"/>
                </a:lnTo>
                <a:lnTo>
                  <a:pt x="8028" y="18048"/>
                </a:lnTo>
                <a:lnTo>
                  <a:pt x="7993" y="17746"/>
                </a:lnTo>
                <a:lnTo>
                  <a:pt x="7993" y="17471"/>
                </a:lnTo>
                <a:lnTo>
                  <a:pt x="8028" y="17169"/>
                </a:lnTo>
                <a:lnTo>
                  <a:pt x="8135" y="16920"/>
                </a:lnTo>
                <a:lnTo>
                  <a:pt x="8277" y="16671"/>
                </a:lnTo>
                <a:lnTo>
                  <a:pt x="8366" y="16540"/>
                </a:lnTo>
                <a:lnTo>
                  <a:pt x="8473" y="16409"/>
                </a:lnTo>
                <a:lnTo>
                  <a:pt x="8615" y="16317"/>
                </a:lnTo>
                <a:lnTo>
                  <a:pt x="8739" y="16213"/>
                </a:lnTo>
                <a:lnTo>
                  <a:pt x="8881" y="16134"/>
                </a:lnTo>
                <a:lnTo>
                  <a:pt x="9059" y="16055"/>
                </a:lnTo>
                <a:lnTo>
                  <a:pt x="9254" y="15990"/>
                </a:lnTo>
                <a:lnTo>
                  <a:pt x="9432" y="15911"/>
                </a:lnTo>
                <a:lnTo>
                  <a:pt x="9663" y="15885"/>
                </a:lnTo>
                <a:lnTo>
                  <a:pt x="9876" y="15833"/>
                </a:lnTo>
                <a:lnTo>
                  <a:pt x="10142" y="15806"/>
                </a:lnTo>
                <a:lnTo>
                  <a:pt x="10391" y="15806"/>
                </a:lnTo>
                <a:lnTo>
                  <a:pt x="10728" y="15806"/>
                </a:lnTo>
                <a:lnTo>
                  <a:pt x="10995" y="15806"/>
                </a:lnTo>
                <a:lnTo>
                  <a:pt x="11279" y="15833"/>
                </a:lnTo>
                <a:lnTo>
                  <a:pt x="11546" y="15885"/>
                </a:lnTo>
                <a:lnTo>
                  <a:pt x="11776" y="15937"/>
                </a:lnTo>
                <a:lnTo>
                  <a:pt x="12025" y="15990"/>
                </a:lnTo>
                <a:lnTo>
                  <a:pt x="12221" y="16055"/>
                </a:lnTo>
                <a:lnTo>
                  <a:pt x="12434" y="16134"/>
                </a:lnTo>
                <a:lnTo>
                  <a:pt x="12611" y="16213"/>
                </a:lnTo>
                <a:lnTo>
                  <a:pt x="12771" y="16317"/>
                </a:lnTo>
                <a:lnTo>
                  <a:pt x="12913" y="16409"/>
                </a:lnTo>
                <a:lnTo>
                  <a:pt x="13038" y="16514"/>
                </a:lnTo>
                <a:lnTo>
                  <a:pt x="13251" y="16737"/>
                </a:lnTo>
                <a:lnTo>
                  <a:pt x="13428" y="16986"/>
                </a:lnTo>
                <a:lnTo>
                  <a:pt x="13517" y="17248"/>
                </a:lnTo>
                <a:lnTo>
                  <a:pt x="13588" y="17523"/>
                </a:lnTo>
                <a:lnTo>
                  <a:pt x="13588" y="17799"/>
                </a:lnTo>
                <a:lnTo>
                  <a:pt x="13517" y="18074"/>
                </a:lnTo>
                <a:lnTo>
                  <a:pt x="13428" y="18323"/>
                </a:lnTo>
                <a:lnTo>
                  <a:pt x="13286" y="18572"/>
                </a:lnTo>
                <a:lnTo>
                  <a:pt x="13109" y="18808"/>
                </a:lnTo>
                <a:lnTo>
                  <a:pt x="12878" y="19031"/>
                </a:lnTo>
                <a:lnTo>
                  <a:pt x="12434" y="19411"/>
                </a:lnTo>
                <a:lnTo>
                  <a:pt x="12132" y="19738"/>
                </a:lnTo>
                <a:lnTo>
                  <a:pt x="12025" y="19856"/>
                </a:lnTo>
                <a:lnTo>
                  <a:pt x="11919" y="20014"/>
                </a:lnTo>
                <a:lnTo>
                  <a:pt x="11883" y="20132"/>
                </a:lnTo>
                <a:lnTo>
                  <a:pt x="11883" y="20263"/>
                </a:lnTo>
                <a:lnTo>
                  <a:pt x="11883" y="20394"/>
                </a:lnTo>
                <a:lnTo>
                  <a:pt x="11954" y="20485"/>
                </a:lnTo>
                <a:lnTo>
                  <a:pt x="12061" y="20590"/>
                </a:lnTo>
                <a:lnTo>
                  <a:pt x="12185" y="20695"/>
                </a:lnTo>
                <a:lnTo>
                  <a:pt x="12327" y="20787"/>
                </a:lnTo>
                <a:lnTo>
                  <a:pt x="12540" y="20892"/>
                </a:lnTo>
                <a:lnTo>
                  <a:pt x="12771" y="20997"/>
                </a:lnTo>
                <a:lnTo>
                  <a:pt x="13073" y="21088"/>
                </a:lnTo>
                <a:lnTo>
                  <a:pt x="13428" y="21193"/>
                </a:lnTo>
                <a:lnTo>
                  <a:pt x="13873" y="21298"/>
                </a:lnTo>
                <a:lnTo>
                  <a:pt x="14317" y="21390"/>
                </a:lnTo>
                <a:lnTo>
                  <a:pt x="14778" y="21468"/>
                </a:lnTo>
                <a:lnTo>
                  <a:pt x="15294" y="21547"/>
                </a:lnTo>
                <a:lnTo>
                  <a:pt x="15809" y="21600"/>
                </a:lnTo>
                <a:lnTo>
                  <a:pt x="16359" y="21652"/>
                </a:lnTo>
                <a:lnTo>
                  <a:pt x="16875" y="21678"/>
                </a:lnTo>
                <a:lnTo>
                  <a:pt x="17407" y="21678"/>
                </a:lnTo>
                <a:lnTo>
                  <a:pt x="17958" y="21678"/>
                </a:lnTo>
                <a:lnTo>
                  <a:pt x="18473" y="21652"/>
                </a:lnTo>
                <a:lnTo>
                  <a:pt x="18953" y="21573"/>
                </a:lnTo>
                <a:lnTo>
                  <a:pt x="19397" y="21495"/>
                </a:lnTo>
                <a:lnTo>
                  <a:pt x="19841" y="21390"/>
                </a:lnTo>
                <a:lnTo>
                  <a:pt x="20214" y="21272"/>
                </a:lnTo>
                <a:lnTo>
                  <a:pt x="20551" y="21088"/>
                </a:lnTo>
                <a:lnTo>
                  <a:pt x="20480" y="20787"/>
                </a:lnTo>
                <a:lnTo>
                  <a:pt x="20409" y="20485"/>
                </a:lnTo>
                <a:lnTo>
                  <a:pt x="20356" y="20158"/>
                </a:lnTo>
                <a:lnTo>
                  <a:pt x="20356" y="19804"/>
                </a:lnTo>
                <a:lnTo>
                  <a:pt x="20321" y="19083"/>
                </a:lnTo>
                <a:lnTo>
                  <a:pt x="20356" y="18349"/>
                </a:lnTo>
                <a:lnTo>
                  <a:pt x="20409" y="17641"/>
                </a:lnTo>
                <a:lnTo>
                  <a:pt x="20480" y="17012"/>
                </a:lnTo>
                <a:lnTo>
                  <a:pt x="20551" y="16488"/>
                </a:lnTo>
                <a:lnTo>
                  <a:pt x="20551" y="16055"/>
                </a:lnTo>
                <a:lnTo>
                  <a:pt x="20551" y="15911"/>
                </a:lnTo>
                <a:lnTo>
                  <a:pt x="20445" y="15754"/>
                </a:lnTo>
                <a:lnTo>
                  <a:pt x="20356" y="15610"/>
                </a:lnTo>
                <a:lnTo>
                  <a:pt x="20178" y="15452"/>
                </a:lnTo>
                <a:lnTo>
                  <a:pt x="20001" y="15334"/>
                </a:lnTo>
                <a:lnTo>
                  <a:pt x="19770" y="15230"/>
                </a:lnTo>
                <a:lnTo>
                  <a:pt x="19521" y="15125"/>
                </a:lnTo>
                <a:lnTo>
                  <a:pt x="19290" y="15059"/>
                </a:lnTo>
                <a:lnTo>
                  <a:pt x="19024" y="15007"/>
                </a:lnTo>
                <a:lnTo>
                  <a:pt x="18740" y="14954"/>
                </a:lnTo>
                <a:lnTo>
                  <a:pt x="18509" y="14954"/>
                </a:lnTo>
                <a:lnTo>
                  <a:pt x="18225" y="14954"/>
                </a:lnTo>
                <a:lnTo>
                  <a:pt x="17994" y="15007"/>
                </a:lnTo>
                <a:lnTo>
                  <a:pt x="17763" y="15085"/>
                </a:lnTo>
                <a:lnTo>
                  <a:pt x="17550" y="15177"/>
                </a:lnTo>
                <a:lnTo>
                  <a:pt x="17372" y="15308"/>
                </a:lnTo>
                <a:lnTo>
                  <a:pt x="17176" y="15426"/>
                </a:lnTo>
                <a:lnTo>
                  <a:pt x="16928" y="15557"/>
                </a:lnTo>
                <a:lnTo>
                  <a:pt x="16661" y="15636"/>
                </a:lnTo>
                <a:lnTo>
                  <a:pt x="16359" y="15688"/>
                </a:lnTo>
                <a:lnTo>
                  <a:pt x="16022" y="15715"/>
                </a:lnTo>
                <a:lnTo>
                  <a:pt x="15667" y="15688"/>
                </a:lnTo>
                <a:lnTo>
                  <a:pt x="15294" y="15662"/>
                </a:lnTo>
                <a:lnTo>
                  <a:pt x="14956" y="15583"/>
                </a:lnTo>
                <a:lnTo>
                  <a:pt x="14619" y="15479"/>
                </a:lnTo>
                <a:lnTo>
                  <a:pt x="14281" y="15334"/>
                </a:lnTo>
                <a:lnTo>
                  <a:pt x="13961" y="15177"/>
                </a:lnTo>
                <a:lnTo>
                  <a:pt x="13695" y="14981"/>
                </a:lnTo>
                <a:lnTo>
                  <a:pt x="13588" y="14850"/>
                </a:lnTo>
                <a:lnTo>
                  <a:pt x="13482" y="14732"/>
                </a:lnTo>
                <a:lnTo>
                  <a:pt x="13393" y="14600"/>
                </a:lnTo>
                <a:lnTo>
                  <a:pt x="13322" y="14456"/>
                </a:lnTo>
                <a:lnTo>
                  <a:pt x="13251" y="14299"/>
                </a:lnTo>
                <a:lnTo>
                  <a:pt x="13215" y="14155"/>
                </a:lnTo>
                <a:lnTo>
                  <a:pt x="13180" y="13971"/>
                </a:lnTo>
                <a:lnTo>
                  <a:pt x="13180" y="13801"/>
                </a:lnTo>
                <a:lnTo>
                  <a:pt x="13180" y="13591"/>
                </a:lnTo>
                <a:lnTo>
                  <a:pt x="13215" y="13395"/>
                </a:lnTo>
                <a:lnTo>
                  <a:pt x="13251" y="13198"/>
                </a:lnTo>
                <a:lnTo>
                  <a:pt x="13322" y="13015"/>
                </a:lnTo>
                <a:lnTo>
                  <a:pt x="13393" y="12870"/>
                </a:lnTo>
                <a:lnTo>
                  <a:pt x="13482" y="12713"/>
                </a:lnTo>
                <a:lnTo>
                  <a:pt x="13588" y="12569"/>
                </a:lnTo>
                <a:lnTo>
                  <a:pt x="13730" y="12438"/>
                </a:lnTo>
                <a:lnTo>
                  <a:pt x="13997" y="12215"/>
                </a:lnTo>
                <a:lnTo>
                  <a:pt x="14334" y="12005"/>
                </a:lnTo>
                <a:lnTo>
                  <a:pt x="14690" y="11861"/>
                </a:lnTo>
                <a:lnTo>
                  <a:pt x="15063" y="11756"/>
                </a:lnTo>
                <a:lnTo>
                  <a:pt x="15436" y="11678"/>
                </a:lnTo>
                <a:lnTo>
                  <a:pt x="15809" y="11638"/>
                </a:lnTo>
                <a:lnTo>
                  <a:pt x="16182" y="11638"/>
                </a:lnTo>
                <a:lnTo>
                  <a:pt x="16555" y="11678"/>
                </a:lnTo>
                <a:lnTo>
                  <a:pt x="16910" y="11730"/>
                </a:lnTo>
                <a:lnTo>
                  <a:pt x="17248" y="11835"/>
                </a:lnTo>
                <a:lnTo>
                  <a:pt x="17514" y="11966"/>
                </a:lnTo>
                <a:lnTo>
                  <a:pt x="17763" y="12110"/>
                </a:lnTo>
                <a:lnTo>
                  <a:pt x="17887" y="12215"/>
                </a:lnTo>
                <a:lnTo>
                  <a:pt x="18065" y="12307"/>
                </a:lnTo>
                <a:lnTo>
                  <a:pt x="18260" y="12412"/>
                </a:lnTo>
                <a:lnTo>
                  <a:pt x="18438" y="12464"/>
                </a:lnTo>
                <a:lnTo>
                  <a:pt x="18669" y="12543"/>
                </a:lnTo>
                <a:lnTo>
                  <a:pt x="18882" y="12569"/>
                </a:lnTo>
                <a:lnTo>
                  <a:pt x="19113" y="12595"/>
                </a:lnTo>
                <a:lnTo>
                  <a:pt x="19361" y="12608"/>
                </a:lnTo>
                <a:lnTo>
                  <a:pt x="19592" y="12608"/>
                </a:lnTo>
                <a:lnTo>
                  <a:pt x="19841" y="12595"/>
                </a:lnTo>
                <a:lnTo>
                  <a:pt x="20072" y="12543"/>
                </a:lnTo>
                <a:lnTo>
                  <a:pt x="20321" y="12490"/>
                </a:lnTo>
                <a:lnTo>
                  <a:pt x="20551" y="12438"/>
                </a:lnTo>
                <a:lnTo>
                  <a:pt x="20800" y="12333"/>
                </a:lnTo>
                <a:lnTo>
                  <a:pt x="20996" y="12241"/>
                </a:lnTo>
                <a:lnTo>
                  <a:pt x="21244" y="12110"/>
                </a:lnTo>
                <a:lnTo>
                  <a:pt x="21298" y="12032"/>
                </a:lnTo>
                <a:lnTo>
                  <a:pt x="21404" y="11966"/>
                </a:lnTo>
                <a:lnTo>
                  <a:pt x="21475" y="11861"/>
                </a:lnTo>
                <a:lnTo>
                  <a:pt x="21511" y="11730"/>
                </a:lnTo>
                <a:lnTo>
                  <a:pt x="21617" y="11481"/>
                </a:lnTo>
                <a:lnTo>
                  <a:pt x="21653" y="11180"/>
                </a:lnTo>
                <a:lnTo>
                  <a:pt x="21653" y="10826"/>
                </a:lnTo>
                <a:lnTo>
                  <a:pt x="21653" y="10472"/>
                </a:lnTo>
                <a:lnTo>
                  <a:pt x="21582" y="10092"/>
                </a:lnTo>
                <a:lnTo>
                  <a:pt x="21511" y="9725"/>
                </a:lnTo>
                <a:lnTo>
                  <a:pt x="21298" y="8912"/>
                </a:lnTo>
                <a:lnTo>
                  <a:pt x="21067" y="8191"/>
                </a:lnTo>
                <a:lnTo>
                  <a:pt x="20800" y="7536"/>
                </a:lnTo>
                <a:lnTo>
                  <a:pt x="20551" y="7025"/>
                </a:lnTo>
                <a:lnTo>
                  <a:pt x="20001" y="7103"/>
                </a:lnTo>
                <a:lnTo>
                  <a:pt x="19432" y="7156"/>
                </a:lnTo>
                <a:lnTo>
                  <a:pt x="18846" y="7208"/>
                </a:lnTo>
                <a:lnTo>
                  <a:pt x="18225" y="7208"/>
                </a:lnTo>
                <a:lnTo>
                  <a:pt x="17656" y="7208"/>
                </a:lnTo>
                <a:lnTo>
                  <a:pt x="17070" y="7182"/>
                </a:lnTo>
                <a:lnTo>
                  <a:pt x="16484" y="7156"/>
                </a:lnTo>
                <a:lnTo>
                  <a:pt x="15986" y="7103"/>
                </a:lnTo>
                <a:lnTo>
                  <a:pt x="14992" y="6999"/>
                </a:lnTo>
                <a:lnTo>
                  <a:pt x="14210" y="6907"/>
                </a:lnTo>
                <a:lnTo>
                  <a:pt x="13695" y="6828"/>
                </a:lnTo>
                <a:lnTo>
                  <a:pt x="13517" y="6802"/>
                </a:lnTo>
                <a:lnTo>
                  <a:pt x="13073" y="6645"/>
                </a:lnTo>
                <a:lnTo>
                  <a:pt x="12700" y="6474"/>
                </a:lnTo>
                <a:lnTo>
                  <a:pt x="12363" y="6304"/>
                </a:lnTo>
                <a:lnTo>
                  <a:pt x="12132" y="6094"/>
                </a:lnTo>
                <a:lnTo>
                  <a:pt x="11919" y="5871"/>
                </a:lnTo>
                <a:lnTo>
                  <a:pt x="11776" y="5649"/>
                </a:lnTo>
                <a:lnTo>
                  <a:pt x="11688" y="5413"/>
                </a:lnTo>
                <a:lnTo>
                  <a:pt x="11617" y="5190"/>
                </a:lnTo>
                <a:lnTo>
                  <a:pt x="11617" y="4941"/>
                </a:lnTo>
                <a:lnTo>
                  <a:pt x="11652" y="4718"/>
                </a:lnTo>
                <a:lnTo>
                  <a:pt x="11723" y="4482"/>
                </a:lnTo>
                <a:lnTo>
                  <a:pt x="11812" y="4285"/>
                </a:lnTo>
                <a:lnTo>
                  <a:pt x="11919" y="4089"/>
                </a:lnTo>
                <a:lnTo>
                  <a:pt x="12096" y="3905"/>
                </a:lnTo>
                <a:lnTo>
                  <a:pt x="12292" y="3735"/>
                </a:lnTo>
                <a:lnTo>
                  <a:pt x="12505" y="3604"/>
                </a:lnTo>
                <a:lnTo>
                  <a:pt x="12700" y="3460"/>
                </a:lnTo>
                <a:lnTo>
                  <a:pt x="12878" y="3250"/>
                </a:lnTo>
                <a:lnTo>
                  <a:pt x="13038" y="3027"/>
                </a:lnTo>
                <a:lnTo>
                  <a:pt x="13180" y="2752"/>
                </a:lnTo>
                <a:lnTo>
                  <a:pt x="13286" y="2477"/>
                </a:lnTo>
                <a:lnTo>
                  <a:pt x="13322" y="2175"/>
                </a:lnTo>
                <a:lnTo>
                  <a:pt x="13357" y="1874"/>
                </a:lnTo>
                <a:lnTo>
                  <a:pt x="13286" y="1572"/>
                </a:lnTo>
                <a:lnTo>
                  <a:pt x="13180" y="1271"/>
                </a:lnTo>
                <a:lnTo>
                  <a:pt x="13038" y="983"/>
                </a:lnTo>
                <a:lnTo>
                  <a:pt x="12949" y="865"/>
                </a:lnTo>
                <a:lnTo>
                  <a:pt x="12807" y="733"/>
                </a:lnTo>
                <a:lnTo>
                  <a:pt x="12665" y="616"/>
                </a:lnTo>
                <a:lnTo>
                  <a:pt x="12505" y="511"/>
                </a:lnTo>
                <a:lnTo>
                  <a:pt x="12327" y="406"/>
                </a:lnTo>
                <a:lnTo>
                  <a:pt x="12132" y="314"/>
                </a:lnTo>
                <a:lnTo>
                  <a:pt x="11883" y="235"/>
                </a:lnTo>
                <a:lnTo>
                  <a:pt x="11652" y="183"/>
                </a:lnTo>
                <a:lnTo>
                  <a:pt x="11368" y="104"/>
                </a:lnTo>
                <a:lnTo>
                  <a:pt x="11101" y="78"/>
                </a:lnTo>
                <a:lnTo>
                  <a:pt x="10800" y="52"/>
                </a:lnTo>
                <a:lnTo>
                  <a:pt x="10444" y="52"/>
                </a:lnTo>
                <a:lnTo>
                  <a:pt x="10142" y="52"/>
                </a:lnTo>
                <a:lnTo>
                  <a:pt x="9840" y="78"/>
                </a:lnTo>
                <a:lnTo>
                  <a:pt x="9574" y="104"/>
                </a:lnTo>
                <a:lnTo>
                  <a:pt x="9325" y="157"/>
                </a:lnTo>
                <a:lnTo>
                  <a:pt x="9094" y="209"/>
                </a:lnTo>
                <a:lnTo>
                  <a:pt x="8846" y="262"/>
                </a:lnTo>
                <a:lnTo>
                  <a:pt x="8650" y="340"/>
                </a:lnTo>
                <a:lnTo>
                  <a:pt x="8437" y="432"/>
                </a:lnTo>
                <a:lnTo>
                  <a:pt x="8277" y="511"/>
                </a:lnTo>
                <a:lnTo>
                  <a:pt x="8100" y="616"/>
                </a:lnTo>
                <a:lnTo>
                  <a:pt x="7957" y="707"/>
                </a:lnTo>
                <a:lnTo>
                  <a:pt x="7833" y="838"/>
                </a:lnTo>
                <a:lnTo>
                  <a:pt x="7620" y="1061"/>
                </a:lnTo>
                <a:lnTo>
                  <a:pt x="7442" y="1336"/>
                </a:lnTo>
                <a:lnTo>
                  <a:pt x="7353" y="1599"/>
                </a:lnTo>
                <a:lnTo>
                  <a:pt x="7318" y="1900"/>
                </a:lnTo>
                <a:lnTo>
                  <a:pt x="7318" y="2175"/>
                </a:lnTo>
                <a:lnTo>
                  <a:pt x="7353" y="2450"/>
                </a:lnTo>
                <a:lnTo>
                  <a:pt x="7442" y="2726"/>
                </a:lnTo>
                <a:lnTo>
                  <a:pt x="7620" y="2975"/>
                </a:lnTo>
                <a:lnTo>
                  <a:pt x="7833" y="3198"/>
                </a:lnTo>
                <a:lnTo>
                  <a:pt x="8064" y="3433"/>
                </a:lnTo>
                <a:lnTo>
                  <a:pt x="8295" y="3630"/>
                </a:lnTo>
                <a:lnTo>
                  <a:pt x="8508" y="3853"/>
                </a:lnTo>
                <a:lnTo>
                  <a:pt x="8686" y="4089"/>
                </a:lnTo>
                <a:lnTo>
                  <a:pt x="8775" y="4312"/>
                </a:lnTo>
                <a:lnTo>
                  <a:pt x="8846" y="4561"/>
                </a:lnTo>
                <a:lnTo>
                  <a:pt x="8846" y="4810"/>
                </a:lnTo>
                <a:lnTo>
                  <a:pt x="8810" y="5059"/>
                </a:lnTo>
                <a:lnTo>
                  <a:pt x="8721" y="5295"/>
                </a:lnTo>
                <a:lnTo>
                  <a:pt x="8579" y="5544"/>
                </a:lnTo>
                <a:lnTo>
                  <a:pt x="8366" y="5766"/>
                </a:lnTo>
                <a:lnTo>
                  <a:pt x="8135" y="5976"/>
                </a:lnTo>
                <a:lnTo>
                  <a:pt x="7833" y="6199"/>
                </a:lnTo>
                <a:lnTo>
                  <a:pt x="7478" y="6369"/>
                </a:lnTo>
                <a:lnTo>
                  <a:pt x="7069" y="6527"/>
                </a:lnTo>
                <a:lnTo>
                  <a:pt x="6590" y="6671"/>
                </a:lnTo>
                <a:lnTo>
                  <a:pt x="6092" y="6802"/>
                </a:lnTo>
                <a:lnTo>
                  <a:pt x="5684" y="6802"/>
                </a:lnTo>
                <a:lnTo>
                  <a:pt x="5133" y="6802"/>
                </a:lnTo>
                <a:lnTo>
                  <a:pt x="4547" y="6802"/>
                </a:lnTo>
                <a:lnTo>
                  <a:pt x="3872" y="6802"/>
                </a:lnTo>
                <a:lnTo>
                  <a:pt x="3144" y="6802"/>
                </a:lnTo>
                <a:lnTo>
                  <a:pt x="2362" y="6802"/>
                </a:lnTo>
                <a:lnTo>
                  <a:pt x="1545" y="6802"/>
                </a:lnTo>
                <a:lnTo>
                  <a:pt x="692" y="6802"/>
                </a:lnTo>
                <a:lnTo>
                  <a:pt x="586" y="7234"/>
                </a:lnTo>
                <a:lnTo>
                  <a:pt x="461" y="7837"/>
                </a:lnTo>
                <a:lnTo>
                  <a:pt x="355" y="8493"/>
                </a:lnTo>
                <a:lnTo>
                  <a:pt x="248" y="9187"/>
                </a:lnTo>
                <a:lnTo>
                  <a:pt x="142" y="9869"/>
                </a:lnTo>
                <a:lnTo>
                  <a:pt x="106" y="10498"/>
                </a:lnTo>
                <a:lnTo>
                  <a:pt x="106" y="10983"/>
                </a:lnTo>
                <a:lnTo>
                  <a:pt x="106" y="11311"/>
                </a:lnTo>
                <a:lnTo>
                  <a:pt x="213" y="11481"/>
                </a:lnTo>
                <a:lnTo>
                  <a:pt x="319" y="11651"/>
                </a:lnTo>
                <a:lnTo>
                  <a:pt x="497" y="11783"/>
                </a:lnTo>
                <a:lnTo>
                  <a:pt x="692" y="11914"/>
                </a:lnTo>
                <a:lnTo>
                  <a:pt x="941" y="12032"/>
                </a:lnTo>
                <a:lnTo>
                  <a:pt x="1207" y="12110"/>
                </a:lnTo>
                <a:lnTo>
                  <a:pt x="1509" y="12189"/>
                </a:lnTo>
                <a:lnTo>
                  <a:pt x="1794" y="12241"/>
                </a:lnTo>
                <a:lnTo>
                  <a:pt x="2131" y="12267"/>
                </a:lnTo>
                <a:lnTo>
                  <a:pt x="2433" y="12281"/>
                </a:lnTo>
                <a:lnTo>
                  <a:pt x="2735" y="12267"/>
                </a:lnTo>
                <a:lnTo>
                  <a:pt x="3055" y="12241"/>
                </a:lnTo>
                <a:lnTo>
                  <a:pt x="3357" y="12189"/>
                </a:lnTo>
                <a:lnTo>
                  <a:pt x="3623" y="12084"/>
                </a:lnTo>
                <a:lnTo>
                  <a:pt x="3872" y="11979"/>
                </a:lnTo>
                <a:lnTo>
                  <a:pt x="4103" y="11861"/>
                </a:lnTo>
                <a:lnTo>
                  <a:pt x="4316" y="11704"/>
                </a:lnTo>
                <a:lnTo>
                  <a:pt x="4582" y="11612"/>
                </a:lnTo>
                <a:lnTo>
                  <a:pt x="4849" y="11533"/>
                </a:lnTo>
                <a:lnTo>
                  <a:pt x="5169" y="11507"/>
                </a:lnTo>
                <a:lnTo>
                  <a:pt x="5506" y="11481"/>
                </a:lnTo>
                <a:lnTo>
                  <a:pt x="5808" y="11507"/>
                </a:lnTo>
                <a:lnTo>
                  <a:pt x="6146" y="11560"/>
                </a:lnTo>
                <a:lnTo>
                  <a:pt x="6501" y="11651"/>
                </a:lnTo>
                <a:lnTo>
                  <a:pt x="6803" y="11783"/>
                </a:lnTo>
                <a:lnTo>
                  <a:pt x="7105" y="11940"/>
                </a:lnTo>
                <a:lnTo>
                  <a:pt x="7353" y="12110"/>
                </a:lnTo>
                <a:lnTo>
                  <a:pt x="7584" y="12333"/>
                </a:lnTo>
                <a:lnTo>
                  <a:pt x="7798" y="12595"/>
                </a:lnTo>
                <a:lnTo>
                  <a:pt x="7922" y="12870"/>
                </a:lnTo>
                <a:lnTo>
                  <a:pt x="8028" y="13198"/>
                </a:lnTo>
                <a:lnTo>
                  <a:pt x="8064" y="13526"/>
                </a:lnTo>
                <a:lnTo>
                  <a:pt x="8028" y="13775"/>
                </a:lnTo>
                <a:lnTo>
                  <a:pt x="7922" y="13998"/>
                </a:lnTo>
                <a:lnTo>
                  <a:pt x="7798" y="14220"/>
                </a:lnTo>
                <a:lnTo>
                  <a:pt x="7584" y="14404"/>
                </a:lnTo>
                <a:lnTo>
                  <a:pt x="7353" y="14574"/>
                </a:lnTo>
                <a:lnTo>
                  <a:pt x="7105" y="14732"/>
                </a:lnTo>
                <a:lnTo>
                  <a:pt x="6803" y="14850"/>
                </a:lnTo>
                <a:lnTo>
                  <a:pt x="6501" y="14954"/>
                </a:lnTo>
                <a:lnTo>
                  <a:pt x="6146" y="15033"/>
                </a:lnTo>
                <a:lnTo>
                  <a:pt x="5808" y="15085"/>
                </a:lnTo>
                <a:lnTo>
                  <a:pt x="5506" y="15085"/>
                </a:lnTo>
                <a:lnTo>
                  <a:pt x="5169" y="15059"/>
                </a:lnTo>
                <a:lnTo>
                  <a:pt x="4849" y="15007"/>
                </a:lnTo>
                <a:lnTo>
                  <a:pt x="4582" y="14902"/>
                </a:lnTo>
                <a:lnTo>
                  <a:pt x="4316" y="14784"/>
                </a:lnTo>
                <a:lnTo>
                  <a:pt x="4103" y="14600"/>
                </a:lnTo>
                <a:lnTo>
                  <a:pt x="3907" y="14430"/>
                </a:lnTo>
                <a:lnTo>
                  <a:pt x="3659" y="14299"/>
                </a:lnTo>
                <a:lnTo>
                  <a:pt x="3428" y="14194"/>
                </a:lnTo>
                <a:lnTo>
                  <a:pt x="3179" y="14129"/>
                </a:lnTo>
                <a:lnTo>
                  <a:pt x="2913" y="14102"/>
                </a:lnTo>
                <a:lnTo>
                  <a:pt x="2646" y="14102"/>
                </a:lnTo>
                <a:lnTo>
                  <a:pt x="2362" y="14129"/>
                </a:lnTo>
                <a:lnTo>
                  <a:pt x="2096" y="14168"/>
                </a:lnTo>
                <a:lnTo>
                  <a:pt x="1811" y="14273"/>
                </a:lnTo>
                <a:lnTo>
                  <a:pt x="1545" y="14378"/>
                </a:lnTo>
                <a:lnTo>
                  <a:pt x="1314" y="14496"/>
                </a:lnTo>
                <a:lnTo>
                  <a:pt x="1065" y="14653"/>
                </a:lnTo>
                <a:lnTo>
                  <a:pt x="870" y="14797"/>
                </a:lnTo>
                <a:lnTo>
                  <a:pt x="657" y="14981"/>
                </a:lnTo>
                <a:lnTo>
                  <a:pt x="497" y="15177"/>
                </a:lnTo>
                <a:lnTo>
                  <a:pt x="390" y="15413"/>
                </a:lnTo>
                <a:lnTo>
                  <a:pt x="284" y="15636"/>
                </a:lnTo>
                <a:lnTo>
                  <a:pt x="248" y="15911"/>
                </a:lnTo>
                <a:lnTo>
                  <a:pt x="284" y="16239"/>
                </a:lnTo>
                <a:lnTo>
                  <a:pt x="319" y="16566"/>
                </a:lnTo>
                <a:lnTo>
                  <a:pt x="497" y="17340"/>
                </a:lnTo>
                <a:lnTo>
                  <a:pt x="692" y="18152"/>
                </a:lnTo>
                <a:lnTo>
                  <a:pt x="799" y="18559"/>
                </a:lnTo>
                <a:lnTo>
                  <a:pt x="905" y="18978"/>
                </a:lnTo>
                <a:lnTo>
                  <a:pt x="959" y="19384"/>
                </a:lnTo>
                <a:lnTo>
                  <a:pt x="994" y="19791"/>
                </a:lnTo>
                <a:lnTo>
                  <a:pt x="994" y="20132"/>
                </a:lnTo>
                <a:lnTo>
                  <a:pt x="959" y="20485"/>
                </a:lnTo>
                <a:lnTo>
                  <a:pt x="941" y="20669"/>
                </a:lnTo>
                <a:lnTo>
                  <a:pt x="870" y="20813"/>
                </a:lnTo>
                <a:lnTo>
                  <a:pt x="799" y="20970"/>
                </a:lnTo>
                <a:lnTo>
                  <a:pt x="692" y="21088"/>
                </a:lnTo>
                <a:lnTo>
                  <a:pt x="1474" y="20997"/>
                </a:lnTo>
                <a:lnTo>
                  <a:pt x="2291" y="20866"/>
                </a:lnTo>
                <a:lnTo>
                  <a:pt x="3108" y="20787"/>
                </a:lnTo>
                <a:lnTo>
                  <a:pt x="3907" y="20721"/>
                </a:lnTo>
                <a:lnTo>
                  <a:pt x="4653" y="20695"/>
                </a:lnTo>
                <a:lnTo>
                  <a:pt x="5364" y="20695"/>
                </a:lnTo>
                <a:lnTo>
                  <a:pt x="5701" y="20721"/>
                </a:lnTo>
                <a:lnTo>
                  <a:pt x="6057" y="20761"/>
                </a:lnTo>
                <a:lnTo>
                  <a:pt x="6323" y="20813"/>
                </a:lnTo>
                <a:lnTo>
                  <a:pt x="6625" y="20892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>
        <p:nvSpPr>
          <p:cNvPr id="32" name="Puzzle2"/>
          <p:cNvSpPr>
            <a:spLocks noEditPoints="1" noChangeArrowheads="1"/>
          </p:cNvSpPr>
          <p:nvPr/>
        </p:nvSpPr>
        <p:spPr bwMode="auto">
          <a:xfrm>
            <a:off x="4328891" y="4656989"/>
            <a:ext cx="1615707" cy="1112935"/>
          </a:xfrm>
          <a:custGeom>
            <a:avLst/>
            <a:gdLst>
              <a:gd name="T0" fmla="*/ 11 w 21600"/>
              <a:gd name="T1" fmla="*/ 13386 h 21600"/>
              <a:gd name="T2" fmla="*/ 4202 w 21600"/>
              <a:gd name="T3" fmla="*/ 21161 h 21600"/>
              <a:gd name="T4" fmla="*/ 10400 w 21600"/>
              <a:gd name="T5" fmla="*/ 13909 h 21600"/>
              <a:gd name="T6" fmla="*/ 16821 w 21600"/>
              <a:gd name="T7" fmla="*/ 21190 h 21600"/>
              <a:gd name="T8" fmla="*/ 21600 w 21600"/>
              <a:gd name="T9" fmla="*/ 15083 h 21600"/>
              <a:gd name="T10" fmla="*/ 16889 w 21600"/>
              <a:gd name="T11" fmla="*/ 5739 h 21600"/>
              <a:gd name="T12" fmla="*/ 10800 w 21600"/>
              <a:gd name="T13" fmla="*/ 28 h 21600"/>
              <a:gd name="T14" fmla="*/ 4202 w 21600"/>
              <a:gd name="T15" fmla="*/ 5894 h 21600"/>
              <a:gd name="T16" fmla="*/ 5388 w 21600"/>
              <a:gd name="T17" fmla="*/ 6742 h 21600"/>
              <a:gd name="T18" fmla="*/ 16177 w 21600"/>
              <a:gd name="T19" fmla="*/ 20441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4247" y="12354"/>
                </a:moveTo>
                <a:lnTo>
                  <a:pt x="4134" y="12468"/>
                </a:lnTo>
                <a:lnTo>
                  <a:pt x="4010" y="12581"/>
                </a:lnTo>
                <a:lnTo>
                  <a:pt x="3897" y="12637"/>
                </a:lnTo>
                <a:lnTo>
                  <a:pt x="3773" y="12694"/>
                </a:lnTo>
                <a:lnTo>
                  <a:pt x="3637" y="12694"/>
                </a:lnTo>
                <a:lnTo>
                  <a:pt x="3524" y="12694"/>
                </a:lnTo>
                <a:lnTo>
                  <a:pt x="3400" y="12665"/>
                </a:lnTo>
                <a:lnTo>
                  <a:pt x="3287" y="12609"/>
                </a:lnTo>
                <a:lnTo>
                  <a:pt x="3027" y="12496"/>
                </a:lnTo>
                <a:lnTo>
                  <a:pt x="2790" y="12340"/>
                </a:lnTo>
                <a:lnTo>
                  <a:pt x="2530" y="12142"/>
                </a:lnTo>
                <a:lnTo>
                  <a:pt x="2293" y="11987"/>
                </a:lnTo>
                <a:lnTo>
                  <a:pt x="2033" y="11817"/>
                </a:lnTo>
                <a:lnTo>
                  <a:pt x="1773" y="11676"/>
                </a:lnTo>
                <a:lnTo>
                  <a:pt x="1638" y="11662"/>
                </a:lnTo>
                <a:lnTo>
                  <a:pt x="1513" y="11634"/>
                </a:lnTo>
                <a:lnTo>
                  <a:pt x="1378" y="11634"/>
                </a:lnTo>
                <a:lnTo>
                  <a:pt x="1253" y="11634"/>
                </a:lnTo>
                <a:lnTo>
                  <a:pt x="1118" y="11662"/>
                </a:lnTo>
                <a:lnTo>
                  <a:pt x="971" y="11732"/>
                </a:lnTo>
                <a:lnTo>
                  <a:pt x="835" y="11817"/>
                </a:lnTo>
                <a:lnTo>
                  <a:pt x="711" y="11959"/>
                </a:lnTo>
                <a:lnTo>
                  <a:pt x="553" y="12086"/>
                </a:lnTo>
                <a:lnTo>
                  <a:pt x="429" y="12284"/>
                </a:lnTo>
                <a:lnTo>
                  <a:pt x="271" y="12524"/>
                </a:lnTo>
                <a:lnTo>
                  <a:pt x="146" y="12793"/>
                </a:lnTo>
                <a:lnTo>
                  <a:pt x="79" y="12962"/>
                </a:lnTo>
                <a:lnTo>
                  <a:pt x="33" y="13146"/>
                </a:lnTo>
                <a:lnTo>
                  <a:pt x="11" y="13386"/>
                </a:lnTo>
                <a:lnTo>
                  <a:pt x="11" y="13641"/>
                </a:lnTo>
                <a:lnTo>
                  <a:pt x="33" y="13881"/>
                </a:lnTo>
                <a:lnTo>
                  <a:pt x="101" y="14150"/>
                </a:lnTo>
                <a:lnTo>
                  <a:pt x="192" y="14404"/>
                </a:lnTo>
                <a:lnTo>
                  <a:pt x="293" y="14645"/>
                </a:lnTo>
                <a:lnTo>
                  <a:pt x="451" y="14857"/>
                </a:lnTo>
                <a:lnTo>
                  <a:pt x="621" y="15054"/>
                </a:lnTo>
                <a:lnTo>
                  <a:pt x="734" y="15125"/>
                </a:lnTo>
                <a:lnTo>
                  <a:pt x="835" y="15210"/>
                </a:lnTo>
                <a:lnTo>
                  <a:pt x="948" y="15267"/>
                </a:lnTo>
                <a:lnTo>
                  <a:pt x="1084" y="15323"/>
                </a:lnTo>
                <a:lnTo>
                  <a:pt x="1208" y="15351"/>
                </a:lnTo>
                <a:lnTo>
                  <a:pt x="1355" y="15380"/>
                </a:lnTo>
                <a:lnTo>
                  <a:pt x="1513" y="15380"/>
                </a:lnTo>
                <a:lnTo>
                  <a:pt x="1683" y="15380"/>
                </a:lnTo>
                <a:lnTo>
                  <a:pt x="1864" y="15351"/>
                </a:lnTo>
                <a:lnTo>
                  <a:pt x="2033" y="15323"/>
                </a:lnTo>
                <a:lnTo>
                  <a:pt x="2225" y="15238"/>
                </a:lnTo>
                <a:lnTo>
                  <a:pt x="2428" y="15153"/>
                </a:lnTo>
                <a:lnTo>
                  <a:pt x="2745" y="15026"/>
                </a:lnTo>
                <a:lnTo>
                  <a:pt x="3005" y="14913"/>
                </a:lnTo>
                <a:lnTo>
                  <a:pt x="3264" y="14828"/>
                </a:lnTo>
                <a:lnTo>
                  <a:pt x="3513" y="14800"/>
                </a:lnTo>
                <a:lnTo>
                  <a:pt x="3615" y="14828"/>
                </a:lnTo>
                <a:lnTo>
                  <a:pt x="3728" y="14857"/>
                </a:lnTo>
                <a:lnTo>
                  <a:pt x="3807" y="14913"/>
                </a:lnTo>
                <a:lnTo>
                  <a:pt x="3920" y="14998"/>
                </a:lnTo>
                <a:lnTo>
                  <a:pt x="4010" y="15097"/>
                </a:lnTo>
                <a:lnTo>
                  <a:pt x="4089" y="15238"/>
                </a:lnTo>
                <a:lnTo>
                  <a:pt x="4179" y="15408"/>
                </a:lnTo>
                <a:lnTo>
                  <a:pt x="4247" y="15620"/>
                </a:lnTo>
                <a:lnTo>
                  <a:pt x="4326" y="15860"/>
                </a:lnTo>
                <a:lnTo>
                  <a:pt x="4394" y="16129"/>
                </a:lnTo>
                <a:lnTo>
                  <a:pt x="4439" y="16440"/>
                </a:lnTo>
                <a:lnTo>
                  <a:pt x="4507" y="16737"/>
                </a:lnTo>
                <a:lnTo>
                  <a:pt x="4552" y="17090"/>
                </a:lnTo>
                <a:lnTo>
                  <a:pt x="4575" y="17443"/>
                </a:lnTo>
                <a:lnTo>
                  <a:pt x="4586" y="17825"/>
                </a:lnTo>
                <a:lnTo>
                  <a:pt x="4586" y="18193"/>
                </a:lnTo>
                <a:lnTo>
                  <a:pt x="4586" y="18574"/>
                </a:lnTo>
                <a:lnTo>
                  <a:pt x="4586" y="18984"/>
                </a:lnTo>
                <a:lnTo>
                  <a:pt x="4552" y="19366"/>
                </a:lnTo>
                <a:lnTo>
                  <a:pt x="4507" y="19748"/>
                </a:lnTo>
                <a:lnTo>
                  <a:pt x="4462" y="20129"/>
                </a:lnTo>
                <a:lnTo>
                  <a:pt x="4371" y="20483"/>
                </a:lnTo>
                <a:lnTo>
                  <a:pt x="4292" y="20836"/>
                </a:lnTo>
                <a:lnTo>
                  <a:pt x="4202" y="21161"/>
                </a:lnTo>
                <a:lnTo>
                  <a:pt x="4744" y="21161"/>
                </a:lnTo>
                <a:lnTo>
                  <a:pt x="5264" y="21161"/>
                </a:lnTo>
                <a:lnTo>
                  <a:pt x="5784" y="21161"/>
                </a:lnTo>
                <a:lnTo>
                  <a:pt x="6235" y="21161"/>
                </a:lnTo>
                <a:lnTo>
                  <a:pt x="6676" y="21161"/>
                </a:lnTo>
                <a:lnTo>
                  <a:pt x="7060" y="21161"/>
                </a:lnTo>
                <a:lnTo>
                  <a:pt x="7410" y="21161"/>
                </a:lnTo>
                <a:lnTo>
                  <a:pt x="7670" y="21161"/>
                </a:lnTo>
                <a:lnTo>
                  <a:pt x="8020" y="21020"/>
                </a:lnTo>
                <a:lnTo>
                  <a:pt x="8303" y="20893"/>
                </a:lnTo>
                <a:lnTo>
                  <a:pt x="8563" y="20695"/>
                </a:lnTo>
                <a:lnTo>
                  <a:pt x="8800" y="20511"/>
                </a:lnTo>
                <a:lnTo>
                  <a:pt x="8969" y="20285"/>
                </a:lnTo>
                <a:lnTo>
                  <a:pt x="9150" y="20045"/>
                </a:lnTo>
                <a:lnTo>
                  <a:pt x="9252" y="19804"/>
                </a:lnTo>
                <a:lnTo>
                  <a:pt x="9342" y="19550"/>
                </a:lnTo>
                <a:lnTo>
                  <a:pt x="9410" y="19281"/>
                </a:lnTo>
                <a:lnTo>
                  <a:pt x="9433" y="19013"/>
                </a:lnTo>
                <a:lnTo>
                  <a:pt x="9433" y="18744"/>
                </a:lnTo>
                <a:lnTo>
                  <a:pt x="9387" y="18504"/>
                </a:lnTo>
                <a:lnTo>
                  <a:pt x="9320" y="18221"/>
                </a:lnTo>
                <a:lnTo>
                  <a:pt x="9207" y="17981"/>
                </a:lnTo>
                <a:lnTo>
                  <a:pt x="9105" y="17740"/>
                </a:lnTo>
                <a:lnTo>
                  <a:pt x="8924" y="17514"/>
                </a:lnTo>
                <a:lnTo>
                  <a:pt x="8777" y="17274"/>
                </a:lnTo>
                <a:lnTo>
                  <a:pt x="8642" y="17034"/>
                </a:lnTo>
                <a:lnTo>
                  <a:pt x="8563" y="16765"/>
                </a:lnTo>
                <a:lnTo>
                  <a:pt x="8472" y="16468"/>
                </a:lnTo>
                <a:lnTo>
                  <a:pt x="8450" y="16157"/>
                </a:lnTo>
                <a:lnTo>
                  <a:pt x="8450" y="15860"/>
                </a:lnTo>
                <a:lnTo>
                  <a:pt x="8472" y="15563"/>
                </a:lnTo>
                <a:lnTo>
                  <a:pt x="8540" y="15267"/>
                </a:lnTo>
                <a:lnTo>
                  <a:pt x="8642" y="14998"/>
                </a:lnTo>
                <a:lnTo>
                  <a:pt x="8777" y="14729"/>
                </a:lnTo>
                <a:lnTo>
                  <a:pt x="8868" y="14616"/>
                </a:lnTo>
                <a:lnTo>
                  <a:pt x="8969" y="14475"/>
                </a:lnTo>
                <a:lnTo>
                  <a:pt x="9060" y="14376"/>
                </a:lnTo>
                <a:lnTo>
                  <a:pt x="9184" y="14291"/>
                </a:lnTo>
                <a:lnTo>
                  <a:pt x="9297" y="14206"/>
                </a:lnTo>
                <a:lnTo>
                  <a:pt x="9433" y="14121"/>
                </a:lnTo>
                <a:lnTo>
                  <a:pt x="9579" y="14051"/>
                </a:lnTo>
                <a:lnTo>
                  <a:pt x="9726" y="13994"/>
                </a:lnTo>
                <a:lnTo>
                  <a:pt x="9884" y="13938"/>
                </a:lnTo>
                <a:lnTo>
                  <a:pt x="10054" y="13909"/>
                </a:lnTo>
                <a:lnTo>
                  <a:pt x="10257" y="13881"/>
                </a:lnTo>
                <a:lnTo>
                  <a:pt x="10449" y="13881"/>
                </a:lnTo>
                <a:lnTo>
                  <a:pt x="10664" y="13881"/>
                </a:lnTo>
                <a:lnTo>
                  <a:pt x="10856" y="13909"/>
                </a:lnTo>
                <a:lnTo>
                  <a:pt x="11037" y="13966"/>
                </a:lnTo>
                <a:lnTo>
                  <a:pt x="11206" y="14023"/>
                </a:lnTo>
                <a:lnTo>
                  <a:pt x="11353" y="14093"/>
                </a:lnTo>
                <a:lnTo>
                  <a:pt x="11511" y="14178"/>
                </a:lnTo>
                <a:lnTo>
                  <a:pt x="11635" y="14263"/>
                </a:lnTo>
                <a:lnTo>
                  <a:pt x="11748" y="14376"/>
                </a:lnTo>
                <a:lnTo>
                  <a:pt x="11861" y="14475"/>
                </a:lnTo>
                <a:lnTo>
                  <a:pt x="11941" y="14616"/>
                </a:lnTo>
                <a:lnTo>
                  <a:pt x="12031" y="14758"/>
                </a:lnTo>
                <a:lnTo>
                  <a:pt x="12099" y="14885"/>
                </a:lnTo>
                <a:lnTo>
                  <a:pt x="12200" y="15210"/>
                </a:lnTo>
                <a:lnTo>
                  <a:pt x="12268" y="15507"/>
                </a:lnTo>
                <a:lnTo>
                  <a:pt x="12291" y="15832"/>
                </a:lnTo>
                <a:lnTo>
                  <a:pt x="12291" y="16157"/>
                </a:lnTo>
                <a:lnTo>
                  <a:pt x="12246" y="16482"/>
                </a:lnTo>
                <a:lnTo>
                  <a:pt x="12178" y="16807"/>
                </a:lnTo>
                <a:lnTo>
                  <a:pt x="12099" y="17090"/>
                </a:lnTo>
                <a:lnTo>
                  <a:pt x="12008" y="17330"/>
                </a:lnTo>
                <a:lnTo>
                  <a:pt x="11884" y="17542"/>
                </a:lnTo>
                <a:lnTo>
                  <a:pt x="11748" y="17712"/>
                </a:lnTo>
                <a:lnTo>
                  <a:pt x="11613" y="17839"/>
                </a:lnTo>
                <a:lnTo>
                  <a:pt x="11489" y="18037"/>
                </a:lnTo>
                <a:lnTo>
                  <a:pt x="11398" y="18221"/>
                </a:lnTo>
                <a:lnTo>
                  <a:pt x="11319" y="18447"/>
                </a:lnTo>
                <a:lnTo>
                  <a:pt x="11251" y="18659"/>
                </a:lnTo>
                <a:lnTo>
                  <a:pt x="11206" y="18900"/>
                </a:lnTo>
                <a:lnTo>
                  <a:pt x="11184" y="19154"/>
                </a:lnTo>
                <a:lnTo>
                  <a:pt x="11184" y="19423"/>
                </a:lnTo>
                <a:lnTo>
                  <a:pt x="11229" y="19663"/>
                </a:lnTo>
                <a:lnTo>
                  <a:pt x="11297" y="19903"/>
                </a:lnTo>
                <a:lnTo>
                  <a:pt x="11376" y="20158"/>
                </a:lnTo>
                <a:lnTo>
                  <a:pt x="11511" y="20398"/>
                </a:lnTo>
                <a:lnTo>
                  <a:pt x="11681" y="20610"/>
                </a:lnTo>
                <a:lnTo>
                  <a:pt x="11884" y="20808"/>
                </a:lnTo>
                <a:lnTo>
                  <a:pt x="12121" y="20992"/>
                </a:lnTo>
                <a:lnTo>
                  <a:pt x="12404" y="21161"/>
                </a:lnTo>
                <a:lnTo>
                  <a:pt x="12528" y="21190"/>
                </a:lnTo>
                <a:lnTo>
                  <a:pt x="12856" y="21274"/>
                </a:lnTo>
                <a:lnTo>
                  <a:pt x="13330" y="21373"/>
                </a:lnTo>
                <a:lnTo>
                  <a:pt x="13963" y="21486"/>
                </a:lnTo>
                <a:lnTo>
                  <a:pt x="14313" y="21543"/>
                </a:lnTo>
                <a:lnTo>
                  <a:pt x="14652" y="21571"/>
                </a:lnTo>
                <a:lnTo>
                  <a:pt x="15025" y="21600"/>
                </a:lnTo>
                <a:lnTo>
                  <a:pt x="15409" y="21600"/>
                </a:lnTo>
                <a:lnTo>
                  <a:pt x="15782" y="21600"/>
                </a:lnTo>
                <a:lnTo>
                  <a:pt x="16177" y="21571"/>
                </a:lnTo>
                <a:lnTo>
                  <a:pt x="16516" y="21486"/>
                </a:lnTo>
                <a:lnTo>
                  <a:pt x="16889" y="21402"/>
                </a:lnTo>
                <a:lnTo>
                  <a:pt x="16821" y="21190"/>
                </a:lnTo>
                <a:lnTo>
                  <a:pt x="16776" y="20935"/>
                </a:lnTo>
                <a:lnTo>
                  <a:pt x="16742" y="20667"/>
                </a:lnTo>
                <a:lnTo>
                  <a:pt x="16719" y="20370"/>
                </a:lnTo>
                <a:lnTo>
                  <a:pt x="16697" y="19719"/>
                </a:lnTo>
                <a:lnTo>
                  <a:pt x="16697" y="19013"/>
                </a:lnTo>
                <a:lnTo>
                  <a:pt x="16719" y="18306"/>
                </a:lnTo>
                <a:lnTo>
                  <a:pt x="16753" y="17599"/>
                </a:lnTo>
                <a:lnTo>
                  <a:pt x="16821" y="16949"/>
                </a:lnTo>
                <a:lnTo>
                  <a:pt x="16889" y="16383"/>
                </a:lnTo>
                <a:lnTo>
                  <a:pt x="16934" y="16129"/>
                </a:lnTo>
                <a:lnTo>
                  <a:pt x="17002" y="15945"/>
                </a:lnTo>
                <a:lnTo>
                  <a:pt x="17081" y="15790"/>
                </a:lnTo>
                <a:lnTo>
                  <a:pt x="17194" y="15648"/>
                </a:lnTo>
                <a:lnTo>
                  <a:pt x="17318" y="15563"/>
                </a:lnTo>
                <a:lnTo>
                  <a:pt x="17453" y="15507"/>
                </a:lnTo>
                <a:lnTo>
                  <a:pt x="17600" y="15450"/>
                </a:lnTo>
                <a:lnTo>
                  <a:pt x="17758" y="15450"/>
                </a:lnTo>
                <a:lnTo>
                  <a:pt x="17905" y="15479"/>
                </a:lnTo>
                <a:lnTo>
                  <a:pt x="18064" y="15535"/>
                </a:lnTo>
                <a:lnTo>
                  <a:pt x="18233" y="15620"/>
                </a:lnTo>
                <a:lnTo>
                  <a:pt x="18380" y="15733"/>
                </a:lnTo>
                <a:lnTo>
                  <a:pt x="18561" y="15832"/>
                </a:lnTo>
                <a:lnTo>
                  <a:pt x="18707" y="15973"/>
                </a:lnTo>
                <a:lnTo>
                  <a:pt x="18866" y="16129"/>
                </a:lnTo>
                <a:lnTo>
                  <a:pt x="18990" y="16327"/>
                </a:lnTo>
                <a:lnTo>
                  <a:pt x="19125" y="16482"/>
                </a:lnTo>
                <a:lnTo>
                  <a:pt x="19295" y="16624"/>
                </a:lnTo>
                <a:lnTo>
                  <a:pt x="19464" y="16737"/>
                </a:lnTo>
                <a:lnTo>
                  <a:pt x="19668" y="16807"/>
                </a:lnTo>
                <a:lnTo>
                  <a:pt x="19860" y="16836"/>
                </a:lnTo>
                <a:lnTo>
                  <a:pt x="20052" y="16864"/>
                </a:lnTo>
                <a:lnTo>
                  <a:pt x="20266" y="16836"/>
                </a:lnTo>
                <a:lnTo>
                  <a:pt x="20470" y="16793"/>
                </a:lnTo>
                <a:lnTo>
                  <a:pt x="20662" y="16708"/>
                </a:lnTo>
                <a:lnTo>
                  <a:pt x="20854" y="16567"/>
                </a:lnTo>
                <a:lnTo>
                  <a:pt x="21035" y="16412"/>
                </a:lnTo>
                <a:lnTo>
                  <a:pt x="21182" y="16214"/>
                </a:lnTo>
                <a:lnTo>
                  <a:pt x="21340" y="16002"/>
                </a:lnTo>
                <a:lnTo>
                  <a:pt x="21441" y="15733"/>
                </a:lnTo>
                <a:lnTo>
                  <a:pt x="21532" y="15436"/>
                </a:lnTo>
                <a:lnTo>
                  <a:pt x="21600" y="15083"/>
                </a:lnTo>
                <a:lnTo>
                  <a:pt x="21600" y="14885"/>
                </a:lnTo>
                <a:lnTo>
                  <a:pt x="21600" y="14729"/>
                </a:lnTo>
                <a:lnTo>
                  <a:pt x="21600" y="14531"/>
                </a:lnTo>
                <a:lnTo>
                  <a:pt x="21577" y="14376"/>
                </a:lnTo>
                <a:lnTo>
                  <a:pt x="21532" y="14206"/>
                </a:lnTo>
                <a:lnTo>
                  <a:pt x="21487" y="14051"/>
                </a:lnTo>
                <a:lnTo>
                  <a:pt x="21419" y="13909"/>
                </a:lnTo>
                <a:lnTo>
                  <a:pt x="21351" y="13768"/>
                </a:lnTo>
                <a:lnTo>
                  <a:pt x="21204" y="13500"/>
                </a:lnTo>
                <a:lnTo>
                  <a:pt x="21035" y="13287"/>
                </a:lnTo>
                <a:lnTo>
                  <a:pt x="20809" y="13090"/>
                </a:lnTo>
                <a:lnTo>
                  <a:pt x="20594" y="12962"/>
                </a:lnTo>
                <a:lnTo>
                  <a:pt x="20357" y="12821"/>
                </a:lnTo>
                <a:lnTo>
                  <a:pt x="20120" y="12764"/>
                </a:lnTo>
                <a:lnTo>
                  <a:pt x="19882" y="12708"/>
                </a:lnTo>
                <a:lnTo>
                  <a:pt x="19645" y="12736"/>
                </a:lnTo>
                <a:lnTo>
                  <a:pt x="19430" y="12793"/>
                </a:lnTo>
                <a:lnTo>
                  <a:pt x="19227" y="12906"/>
                </a:lnTo>
                <a:lnTo>
                  <a:pt x="19148" y="12962"/>
                </a:lnTo>
                <a:lnTo>
                  <a:pt x="19058" y="13047"/>
                </a:lnTo>
                <a:lnTo>
                  <a:pt x="18990" y="13146"/>
                </a:lnTo>
                <a:lnTo>
                  <a:pt x="18911" y="13259"/>
                </a:lnTo>
                <a:lnTo>
                  <a:pt x="18775" y="13471"/>
                </a:lnTo>
                <a:lnTo>
                  <a:pt x="18628" y="13641"/>
                </a:lnTo>
                <a:lnTo>
                  <a:pt x="18470" y="13740"/>
                </a:lnTo>
                <a:lnTo>
                  <a:pt x="18301" y="13825"/>
                </a:lnTo>
                <a:lnTo>
                  <a:pt x="18143" y="13853"/>
                </a:lnTo>
                <a:lnTo>
                  <a:pt x="17973" y="13881"/>
                </a:lnTo>
                <a:lnTo>
                  <a:pt x="17804" y="13853"/>
                </a:lnTo>
                <a:lnTo>
                  <a:pt x="17646" y="13796"/>
                </a:lnTo>
                <a:lnTo>
                  <a:pt x="17499" y="13726"/>
                </a:lnTo>
                <a:lnTo>
                  <a:pt x="17341" y="13641"/>
                </a:lnTo>
                <a:lnTo>
                  <a:pt x="17216" y="13528"/>
                </a:lnTo>
                <a:lnTo>
                  <a:pt x="17103" y="13386"/>
                </a:lnTo>
                <a:lnTo>
                  <a:pt x="17024" y="13259"/>
                </a:lnTo>
                <a:lnTo>
                  <a:pt x="16934" y="13118"/>
                </a:lnTo>
                <a:lnTo>
                  <a:pt x="16889" y="12991"/>
                </a:lnTo>
                <a:lnTo>
                  <a:pt x="16889" y="12849"/>
                </a:lnTo>
                <a:lnTo>
                  <a:pt x="16889" y="12383"/>
                </a:lnTo>
                <a:lnTo>
                  <a:pt x="16889" y="11662"/>
                </a:lnTo>
                <a:lnTo>
                  <a:pt x="16889" y="10701"/>
                </a:lnTo>
                <a:lnTo>
                  <a:pt x="16889" y="9640"/>
                </a:lnTo>
                <a:lnTo>
                  <a:pt x="16889" y="8566"/>
                </a:lnTo>
                <a:lnTo>
                  <a:pt x="16889" y="7478"/>
                </a:lnTo>
                <a:lnTo>
                  <a:pt x="16889" y="6502"/>
                </a:lnTo>
                <a:lnTo>
                  <a:pt x="16889" y="5739"/>
                </a:lnTo>
                <a:lnTo>
                  <a:pt x="16674" y="5894"/>
                </a:lnTo>
                <a:lnTo>
                  <a:pt x="16414" y="6036"/>
                </a:lnTo>
                <a:lnTo>
                  <a:pt x="16154" y="6177"/>
                </a:lnTo>
                <a:lnTo>
                  <a:pt x="15849" y="6248"/>
                </a:lnTo>
                <a:lnTo>
                  <a:pt x="15544" y="6304"/>
                </a:lnTo>
                <a:lnTo>
                  <a:pt x="15217" y="6332"/>
                </a:lnTo>
                <a:lnTo>
                  <a:pt x="14866" y="6361"/>
                </a:lnTo>
                <a:lnTo>
                  <a:pt x="14550" y="6361"/>
                </a:lnTo>
                <a:lnTo>
                  <a:pt x="14200" y="6332"/>
                </a:lnTo>
                <a:lnTo>
                  <a:pt x="13850" y="6276"/>
                </a:lnTo>
                <a:lnTo>
                  <a:pt x="13522" y="6219"/>
                </a:lnTo>
                <a:lnTo>
                  <a:pt x="13206" y="6149"/>
                </a:lnTo>
                <a:lnTo>
                  <a:pt x="12901" y="6064"/>
                </a:lnTo>
                <a:lnTo>
                  <a:pt x="12618" y="5951"/>
                </a:lnTo>
                <a:lnTo>
                  <a:pt x="12358" y="5838"/>
                </a:lnTo>
                <a:lnTo>
                  <a:pt x="12121" y="5739"/>
                </a:lnTo>
                <a:lnTo>
                  <a:pt x="11941" y="5626"/>
                </a:lnTo>
                <a:lnTo>
                  <a:pt x="11794" y="5513"/>
                </a:lnTo>
                <a:lnTo>
                  <a:pt x="11658" y="5414"/>
                </a:lnTo>
                <a:lnTo>
                  <a:pt x="11556" y="5301"/>
                </a:lnTo>
                <a:lnTo>
                  <a:pt x="11466" y="5187"/>
                </a:lnTo>
                <a:lnTo>
                  <a:pt x="11398" y="5089"/>
                </a:lnTo>
                <a:lnTo>
                  <a:pt x="11376" y="4947"/>
                </a:lnTo>
                <a:lnTo>
                  <a:pt x="11353" y="4834"/>
                </a:lnTo>
                <a:lnTo>
                  <a:pt x="11353" y="4707"/>
                </a:lnTo>
                <a:lnTo>
                  <a:pt x="11376" y="4565"/>
                </a:lnTo>
                <a:lnTo>
                  <a:pt x="11443" y="4410"/>
                </a:lnTo>
                <a:lnTo>
                  <a:pt x="11511" y="4240"/>
                </a:lnTo>
                <a:lnTo>
                  <a:pt x="11703" y="3887"/>
                </a:lnTo>
                <a:lnTo>
                  <a:pt x="11986" y="3505"/>
                </a:lnTo>
                <a:lnTo>
                  <a:pt x="12144" y="3265"/>
                </a:lnTo>
                <a:lnTo>
                  <a:pt x="12246" y="3025"/>
                </a:lnTo>
                <a:lnTo>
                  <a:pt x="12336" y="2756"/>
                </a:lnTo>
                <a:lnTo>
                  <a:pt x="12404" y="2445"/>
                </a:lnTo>
                <a:lnTo>
                  <a:pt x="12438" y="2176"/>
                </a:lnTo>
                <a:lnTo>
                  <a:pt x="12438" y="1880"/>
                </a:lnTo>
                <a:lnTo>
                  <a:pt x="12404" y="1583"/>
                </a:lnTo>
                <a:lnTo>
                  <a:pt x="12336" y="1314"/>
                </a:lnTo>
                <a:lnTo>
                  <a:pt x="12246" y="1046"/>
                </a:lnTo>
                <a:lnTo>
                  <a:pt x="12099" y="791"/>
                </a:lnTo>
                <a:lnTo>
                  <a:pt x="12008" y="692"/>
                </a:lnTo>
                <a:lnTo>
                  <a:pt x="11918" y="579"/>
                </a:lnTo>
                <a:lnTo>
                  <a:pt x="11816" y="466"/>
                </a:lnTo>
                <a:lnTo>
                  <a:pt x="11703" y="381"/>
                </a:lnTo>
                <a:lnTo>
                  <a:pt x="11579" y="310"/>
                </a:lnTo>
                <a:lnTo>
                  <a:pt x="11443" y="226"/>
                </a:lnTo>
                <a:lnTo>
                  <a:pt x="11297" y="169"/>
                </a:lnTo>
                <a:lnTo>
                  <a:pt x="11138" y="113"/>
                </a:lnTo>
                <a:lnTo>
                  <a:pt x="10969" y="56"/>
                </a:lnTo>
                <a:lnTo>
                  <a:pt x="10800" y="28"/>
                </a:lnTo>
                <a:lnTo>
                  <a:pt x="10619" y="28"/>
                </a:lnTo>
                <a:lnTo>
                  <a:pt x="10404" y="28"/>
                </a:lnTo>
                <a:lnTo>
                  <a:pt x="10257" y="28"/>
                </a:lnTo>
                <a:lnTo>
                  <a:pt x="10076" y="56"/>
                </a:lnTo>
                <a:lnTo>
                  <a:pt x="9952" y="84"/>
                </a:lnTo>
                <a:lnTo>
                  <a:pt x="9794" y="141"/>
                </a:lnTo>
                <a:lnTo>
                  <a:pt x="9692" y="226"/>
                </a:lnTo>
                <a:lnTo>
                  <a:pt x="9557" y="282"/>
                </a:lnTo>
                <a:lnTo>
                  <a:pt x="9455" y="381"/>
                </a:lnTo>
                <a:lnTo>
                  <a:pt x="9365" y="466"/>
                </a:lnTo>
                <a:lnTo>
                  <a:pt x="9274" y="579"/>
                </a:lnTo>
                <a:lnTo>
                  <a:pt x="9184" y="692"/>
                </a:lnTo>
                <a:lnTo>
                  <a:pt x="9128" y="791"/>
                </a:lnTo>
                <a:lnTo>
                  <a:pt x="9060" y="932"/>
                </a:lnTo>
                <a:lnTo>
                  <a:pt x="8969" y="1201"/>
                </a:lnTo>
                <a:lnTo>
                  <a:pt x="8913" y="1498"/>
                </a:lnTo>
                <a:lnTo>
                  <a:pt x="8890" y="1795"/>
                </a:lnTo>
                <a:lnTo>
                  <a:pt x="8890" y="2120"/>
                </a:lnTo>
                <a:lnTo>
                  <a:pt x="8913" y="2445"/>
                </a:lnTo>
                <a:lnTo>
                  <a:pt x="8969" y="2756"/>
                </a:lnTo>
                <a:lnTo>
                  <a:pt x="9060" y="3081"/>
                </a:lnTo>
                <a:lnTo>
                  <a:pt x="9173" y="3378"/>
                </a:lnTo>
                <a:lnTo>
                  <a:pt x="9297" y="3647"/>
                </a:lnTo>
                <a:lnTo>
                  <a:pt x="9466" y="3887"/>
                </a:lnTo>
                <a:lnTo>
                  <a:pt x="9579" y="4085"/>
                </a:lnTo>
                <a:lnTo>
                  <a:pt x="9670" y="4269"/>
                </a:lnTo>
                <a:lnTo>
                  <a:pt x="9726" y="4467"/>
                </a:lnTo>
                <a:lnTo>
                  <a:pt x="9771" y="4650"/>
                </a:lnTo>
                <a:lnTo>
                  <a:pt x="9771" y="4834"/>
                </a:lnTo>
                <a:lnTo>
                  <a:pt x="9749" y="5032"/>
                </a:lnTo>
                <a:lnTo>
                  <a:pt x="9715" y="5216"/>
                </a:lnTo>
                <a:lnTo>
                  <a:pt x="9625" y="5385"/>
                </a:lnTo>
                <a:lnTo>
                  <a:pt x="9534" y="5513"/>
                </a:lnTo>
                <a:lnTo>
                  <a:pt x="9410" y="5626"/>
                </a:lnTo>
                <a:lnTo>
                  <a:pt x="9229" y="5710"/>
                </a:lnTo>
                <a:lnTo>
                  <a:pt x="9060" y="5767"/>
                </a:lnTo>
                <a:lnTo>
                  <a:pt x="8845" y="5767"/>
                </a:lnTo>
                <a:lnTo>
                  <a:pt x="8585" y="5739"/>
                </a:lnTo>
                <a:lnTo>
                  <a:pt x="8325" y="5654"/>
                </a:lnTo>
                <a:lnTo>
                  <a:pt x="8020" y="5513"/>
                </a:lnTo>
                <a:lnTo>
                  <a:pt x="7840" y="5442"/>
                </a:lnTo>
                <a:lnTo>
                  <a:pt x="7648" y="5385"/>
                </a:lnTo>
                <a:lnTo>
                  <a:pt x="7433" y="5329"/>
                </a:lnTo>
                <a:lnTo>
                  <a:pt x="7241" y="5301"/>
                </a:lnTo>
                <a:lnTo>
                  <a:pt x="6755" y="5301"/>
                </a:lnTo>
                <a:lnTo>
                  <a:pt x="6281" y="5329"/>
                </a:lnTo>
                <a:lnTo>
                  <a:pt x="5784" y="5385"/>
                </a:lnTo>
                <a:lnTo>
                  <a:pt x="5264" y="5498"/>
                </a:lnTo>
                <a:lnTo>
                  <a:pt x="4744" y="5597"/>
                </a:lnTo>
                <a:lnTo>
                  <a:pt x="4247" y="5739"/>
                </a:lnTo>
                <a:lnTo>
                  <a:pt x="4202" y="5894"/>
                </a:lnTo>
                <a:lnTo>
                  <a:pt x="4202" y="6191"/>
                </a:lnTo>
                <a:lnTo>
                  <a:pt x="4202" y="6545"/>
                </a:lnTo>
                <a:lnTo>
                  <a:pt x="4225" y="6954"/>
                </a:lnTo>
                <a:lnTo>
                  <a:pt x="4315" y="7930"/>
                </a:lnTo>
                <a:lnTo>
                  <a:pt x="4394" y="9018"/>
                </a:lnTo>
                <a:lnTo>
                  <a:pt x="4439" y="9570"/>
                </a:lnTo>
                <a:lnTo>
                  <a:pt x="4462" y="10107"/>
                </a:lnTo>
                <a:lnTo>
                  <a:pt x="4484" y="10630"/>
                </a:lnTo>
                <a:lnTo>
                  <a:pt x="4507" y="11082"/>
                </a:lnTo>
                <a:lnTo>
                  <a:pt x="4484" y="11520"/>
                </a:lnTo>
                <a:lnTo>
                  <a:pt x="4439" y="11874"/>
                </a:lnTo>
                <a:lnTo>
                  <a:pt x="4394" y="12029"/>
                </a:lnTo>
                <a:lnTo>
                  <a:pt x="4349" y="12171"/>
                </a:lnTo>
                <a:lnTo>
                  <a:pt x="4315" y="12284"/>
                </a:lnTo>
                <a:lnTo>
                  <a:pt x="4247" y="12354"/>
                </a:lnTo>
                <a:close/>
              </a:path>
            </a:pathLst>
          </a:custGeom>
          <a:solidFill>
            <a:srgbClr val="FFCC99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33" name="Puzzle4"/>
          <p:cNvSpPr>
            <a:spLocks noEditPoints="1" noChangeArrowheads="1"/>
          </p:cNvSpPr>
          <p:nvPr/>
        </p:nvSpPr>
        <p:spPr bwMode="auto">
          <a:xfrm>
            <a:off x="3703691" y="4643269"/>
            <a:ext cx="974150" cy="1422845"/>
          </a:xfrm>
          <a:custGeom>
            <a:avLst/>
            <a:gdLst>
              <a:gd name="T0" fmla="*/ 8307 w 21600"/>
              <a:gd name="T1" fmla="*/ 11593 h 21600"/>
              <a:gd name="T2" fmla="*/ 453 w 21600"/>
              <a:gd name="T3" fmla="*/ 16938 h 21600"/>
              <a:gd name="T4" fmla="*/ 11500 w 21600"/>
              <a:gd name="T5" fmla="*/ 21600 h 21600"/>
              <a:gd name="T6" fmla="*/ 20920 w 21600"/>
              <a:gd name="T7" fmla="*/ 16751 h 21600"/>
              <a:gd name="T8" fmla="*/ 13972 w 21600"/>
              <a:gd name="T9" fmla="*/ 10888 h 21600"/>
              <a:gd name="T10" fmla="*/ 21033 w 21600"/>
              <a:gd name="T11" fmla="*/ 4716 h 21600"/>
              <a:gd name="T12" fmla="*/ 11102 w 21600"/>
              <a:gd name="T13" fmla="*/ 11 h 21600"/>
              <a:gd name="T14" fmla="*/ 453 w 21600"/>
              <a:gd name="T15" fmla="*/ 4716 h 21600"/>
              <a:gd name="T16" fmla="*/ 2076 w 21600"/>
              <a:gd name="T17" fmla="*/ 5664 h 21600"/>
              <a:gd name="T18" fmla="*/ 20203 w 21600"/>
              <a:gd name="T19" fmla="*/ 1598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3813" y="10590"/>
                </a:moveTo>
                <a:lnTo>
                  <a:pt x="3927" y="10513"/>
                </a:lnTo>
                <a:lnTo>
                  <a:pt x="4078" y="10425"/>
                </a:lnTo>
                <a:lnTo>
                  <a:pt x="4210" y="10359"/>
                </a:lnTo>
                <a:lnTo>
                  <a:pt x="4361" y="10315"/>
                </a:lnTo>
                <a:lnTo>
                  <a:pt x="4682" y="10237"/>
                </a:lnTo>
                <a:lnTo>
                  <a:pt x="5041" y="10193"/>
                </a:lnTo>
                <a:lnTo>
                  <a:pt x="5456" y="10171"/>
                </a:lnTo>
                <a:lnTo>
                  <a:pt x="5853" y="10193"/>
                </a:lnTo>
                <a:lnTo>
                  <a:pt x="6249" y="10260"/>
                </a:lnTo>
                <a:lnTo>
                  <a:pt x="6646" y="10337"/>
                </a:lnTo>
                <a:lnTo>
                  <a:pt x="7004" y="10469"/>
                </a:lnTo>
                <a:lnTo>
                  <a:pt x="7363" y="10612"/>
                </a:lnTo>
                <a:lnTo>
                  <a:pt x="7665" y="10788"/>
                </a:lnTo>
                <a:lnTo>
                  <a:pt x="7911" y="10998"/>
                </a:lnTo>
                <a:lnTo>
                  <a:pt x="8024" y="11097"/>
                </a:lnTo>
                <a:lnTo>
                  <a:pt x="8137" y="11207"/>
                </a:lnTo>
                <a:lnTo>
                  <a:pt x="8194" y="11340"/>
                </a:lnTo>
                <a:lnTo>
                  <a:pt x="8269" y="11461"/>
                </a:lnTo>
                <a:lnTo>
                  <a:pt x="8307" y="11593"/>
                </a:lnTo>
                <a:lnTo>
                  <a:pt x="8307" y="11714"/>
                </a:lnTo>
                <a:lnTo>
                  <a:pt x="8307" y="11868"/>
                </a:lnTo>
                <a:lnTo>
                  <a:pt x="8307" y="12012"/>
                </a:lnTo>
                <a:lnTo>
                  <a:pt x="8194" y="12265"/>
                </a:lnTo>
                <a:lnTo>
                  <a:pt x="8062" y="12519"/>
                </a:lnTo>
                <a:lnTo>
                  <a:pt x="7873" y="12706"/>
                </a:lnTo>
                <a:lnTo>
                  <a:pt x="7627" y="12904"/>
                </a:lnTo>
                <a:lnTo>
                  <a:pt x="7363" y="13048"/>
                </a:lnTo>
                <a:lnTo>
                  <a:pt x="7080" y="13180"/>
                </a:lnTo>
                <a:lnTo>
                  <a:pt x="6759" y="13257"/>
                </a:lnTo>
                <a:lnTo>
                  <a:pt x="6419" y="13345"/>
                </a:lnTo>
                <a:lnTo>
                  <a:pt x="6098" y="13389"/>
                </a:lnTo>
                <a:lnTo>
                  <a:pt x="5739" y="13389"/>
                </a:lnTo>
                <a:lnTo>
                  <a:pt x="5418" y="13389"/>
                </a:lnTo>
                <a:lnTo>
                  <a:pt x="5079" y="13345"/>
                </a:lnTo>
                <a:lnTo>
                  <a:pt x="4758" y="13301"/>
                </a:lnTo>
                <a:lnTo>
                  <a:pt x="4474" y="13213"/>
                </a:lnTo>
                <a:lnTo>
                  <a:pt x="4172" y="13114"/>
                </a:lnTo>
                <a:lnTo>
                  <a:pt x="3965" y="12982"/>
                </a:lnTo>
                <a:lnTo>
                  <a:pt x="3738" y="12838"/>
                </a:lnTo>
                <a:lnTo>
                  <a:pt x="3493" y="12706"/>
                </a:lnTo>
                <a:lnTo>
                  <a:pt x="3228" y="12607"/>
                </a:lnTo>
                <a:lnTo>
                  <a:pt x="2945" y="12519"/>
                </a:lnTo>
                <a:lnTo>
                  <a:pt x="2700" y="12431"/>
                </a:lnTo>
                <a:lnTo>
                  <a:pt x="2397" y="12375"/>
                </a:lnTo>
                <a:lnTo>
                  <a:pt x="2152" y="12331"/>
                </a:lnTo>
                <a:lnTo>
                  <a:pt x="1888" y="12309"/>
                </a:lnTo>
                <a:lnTo>
                  <a:pt x="1642" y="12309"/>
                </a:lnTo>
                <a:lnTo>
                  <a:pt x="1397" y="12331"/>
                </a:lnTo>
                <a:lnTo>
                  <a:pt x="1170" y="12397"/>
                </a:lnTo>
                <a:lnTo>
                  <a:pt x="962" y="12453"/>
                </a:lnTo>
                <a:lnTo>
                  <a:pt x="774" y="12563"/>
                </a:lnTo>
                <a:lnTo>
                  <a:pt x="623" y="12684"/>
                </a:lnTo>
                <a:lnTo>
                  <a:pt x="528" y="12838"/>
                </a:lnTo>
                <a:lnTo>
                  <a:pt x="453" y="13026"/>
                </a:lnTo>
                <a:lnTo>
                  <a:pt x="339" y="13477"/>
                </a:lnTo>
                <a:lnTo>
                  <a:pt x="226" y="13984"/>
                </a:lnTo>
                <a:lnTo>
                  <a:pt x="151" y="14535"/>
                </a:lnTo>
                <a:lnTo>
                  <a:pt x="113" y="15075"/>
                </a:lnTo>
                <a:lnTo>
                  <a:pt x="113" y="15626"/>
                </a:lnTo>
                <a:lnTo>
                  <a:pt x="151" y="16133"/>
                </a:lnTo>
                <a:lnTo>
                  <a:pt x="188" y="16376"/>
                </a:lnTo>
                <a:lnTo>
                  <a:pt x="264" y="16585"/>
                </a:lnTo>
                <a:lnTo>
                  <a:pt x="339" y="16773"/>
                </a:lnTo>
                <a:lnTo>
                  <a:pt x="453" y="16938"/>
                </a:lnTo>
                <a:lnTo>
                  <a:pt x="1095" y="16883"/>
                </a:lnTo>
                <a:lnTo>
                  <a:pt x="1963" y="16795"/>
                </a:lnTo>
                <a:lnTo>
                  <a:pt x="2945" y="16751"/>
                </a:lnTo>
                <a:lnTo>
                  <a:pt x="3965" y="16706"/>
                </a:lnTo>
                <a:lnTo>
                  <a:pt x="5022" y="16684"/>
                </a:lnTo>
                <a:lnTo>
                  <a:pt x="5947" y="16684"/>
                </a:lnTo>
                <a:lnTo>
                  <a:pt x="6759" y="16706"/>
                </a:lnTo>
                <a:lnTo>
                  <a:pt x="7363" y="16751"/>
                </a:lnTo>
                <a:lnTo>
                  <a:pt x="7948" y="16839"/>
                </a:lnTo>
                <a:lnTo>
                  <a:pt x="8458" y="16916"/>
                </a:lnTo>
                <a:lnTo>
                  <a:pt x="8893" y="17026"/>
                </a:lnTo>
                <a:lnTo>
                  <a:pt x="9289" y="17158"/>
                </a:lnTo>
                <a:lnTo>
                  <a:pt x="9572" y="17280"/>
                </a:lnTo>
                <a:lnTo>
                  <a:pt x="9799" y="17412"/>
                </a:lnTo>
                <a:lnTo>
                  <a:pt x="9969" y="17555"/>
                </a:lnTo>
                <a:lnTo>
                  <a:pt x="10120" y="17687"/>
                </a:lnTo>
                <a:lnTo>
                  <a:pt x="10158" y="17831"/>
                </a:lnTo>
                <a:lnTo>
                  <a:pt x="10195" y="17974"/>
                </a:lnTo>
                <a:lnTo>
                  <a:pt x="10158" y="18128"/>
                </a:lnTo>
                <a:lnTo>
                  <a:pt x="10082" y="18271"/>
                </a:lnTo>
                <a:lnTo>
                  <a:pt x="9969" y="18426"/>
                </a:lnTo>
                <a:lnTo>
                  <a:pt x="9837" y="18569"/>
                </a:lnTo>
                <a:lnTo>
                  <a:pt x="9648" y="18701"/>
                </a:lnTo>
                <a:lnTo>
                  <a:pt x="9440" y="18822"/>
                </a:lnTo>
                <a:lnTo>
                  <a:pt x="9213" y="18999"/>
                </a:lnTo>
                <a:lnTo>
                  <a:pt x="9044" y="19186"/>
                </a:lnTo>
                <a:lnTo>
                  <a:pt x="8893" y="19395"/>
                </a:lnTo>
                <a:lnTo>
                  <a:pt x="8817" y="19627"/>
                </a:lnTo>
                <a:lnTo>
                  <a:pt x="8779" y="19858"/>
                </a:lnTo>
                <a:lnTo>
                  <a:pt x="8779" y="20112"/>
                </a:lnTo>
                <a:lnTo>
                  <a:pt x="8855" y="20354"/>
                </a:lnTo>
                <a:lnTo>
                  <a:pt x="8968" y="20586"/>
                </a:lnTo>
                <a:lnTo>
                  <a:pt x="9138" y="20817"/>
                </a:lnTo>
                <a:lnTo>
                  <a:pt x="9365" y="21026"/>
                </a:lnTo>
                <a:lnTo>
                  <a:pt x="9610" y="21192"/>
                </a:lnTo>
                <a:lnTo>
                  <a:pt x="9950" y="21368"/>
                </a:lnTo>
                <a:lnTo>
                  <a:pt x="10120" y="21445"/>
                </a:lnTo>
                <a:lnTo>
                  <a:pt x="10346" y="21511"/>
                </a:lnTo>
                <a:lnTo>
                  <a:pt x="10516" y="21555"/>
                </a:lnTo>
                <a:lnTo>
                  <a:pt x="10743" y="21600"/>
                </a:lnTo>
                <a:lnTo>
                  <a:pt x="10988" y="21644"/>
                </a:lnTo>
                <a:lnTo>
                  <a:pt x="11215" y="21666"/>
                </a:lnTo>
                <a:lnTo>
                  <a:pt x="11498" y="21666"/>
                </a:lnTo>
                <a:lnTo>
                  <a:pt x="11762" y="21666"/>
                </a:lnTo>
                <a:lnTo>
                  <a:pt x="12253" y="21644"/>
                </a:lnTo>
                <a:lnTo>
                  <a:pt x="12763" y="21577"/>
                </a:lnTo>
                <a:lnTo>
                  <a:pt x="13197" y="21467"/>
                </a:lnTo>
                <a:lnTo>
                  <a:pt x="13556" y="21346"/>
                </a:lnTo>
                <a:lnTo>
                  <a:pt x="13896" y="21192"/>
                </a:lnTo>
                <a:lnTo>
                  <a:pt x="14179" y="21026"/>
                </a:lnTo>
                <a:lnTo>
                  <a:pt x="14444" y="20839"/>
                </a:lnTo>
                <a:lnTo>
                  <a:pt x="14576" y="20641"/>
                </a:lnTo>
                <a:lnTo>
                  <a:pt x="14727" y="20431"/>
                </a:lnTo>
                <a:lnTo>
                  <a:pt x="14765" y="20200"/>
                </a:lnTo>
                <a:lnTo>
                  <a:pt x="14802" y="19991"/>
                </a:lnTo>
                <a:lnTo>
                  <a:pt x="14727" y="19759"/>
                </a:lnTo>
                <a:lnTo>
                  <a:pt x="14613" y="19550"/>
                </a:lnTo>
                <a:lnTo>
                  <a:pt x="14444" y="19307"/>
                </a:lnTo>
                <a:lnTo>
                  <a:pt x="14217" y="19098"/>
                </a:lnTo>
                <a:lnTo>
                  <a:pt x="13934" y="18911"/>
                </a:lnTo>
                <a:lnTo>
                  <a:pt x="13669" y="18745"/>
                </a:lnTo>
                <a:lnTo>
                  <a:pt x="13462" y="18547"/>
                </a:lnTo>
                <a:lnTo>
                  <a:pt x="13311" y="18337"/>
                </a:lnTo>
                <a:lnTo>
                  <a:pt x="13197" y="18150"/>
                </a:lnTo>
                <a:lnTo>
                  <a:pt x="13122" y="17941"/>
                </a:lnTo>
                <a:lnTo>
                  <a:pt x="13122" y="17720"/>
                </a:lnTo>
                <a:lnTo>
                  <a:pt x="13122" y="17533"/>
                </a:lnTo>
                <a:lnTo>
                  <a:pt x="13197" y="17346"/>
                </a:lnTo>
                <a:lnTo>
                  <a:pt x="13273" y="17158"/>
                </a:lnTo>
                <a:lnTo>
                  <a:pt x="13386" y="16982"/>
                </a:lnTo>
                <a:lnTo>
                  <a:pt x="13537" y="16839"/>
                </a:lnTo>
                <a:lnTo>
                  <a:pt x="13707" y="16706"/>
                </a:lnTo>
                <a:lnTo>
                  <a:pt x="13896" y="16607"/>
                </a:lnTo>
                <a:lnTo>
                  <a:pt x="14104" y="16519"/>
                </a:lnTo>
                <a:lnTo>
                  <a:pt x="14330" y="16453"/>
                </a:lnTo>
                <a:lnTo>
                  <a:pt x="14538" y="16431"/>
                </a:lnTo>
                <a:lnTo>
                  <a:pt x="14897" y="16453"/>
                </a:lnTo>
                <a:lnTo>
                  <a:pt x="15406" y="16497"/>
                </a:lnTo>
                <a:lnTo>
                  <a:pt x="16105" y="16541"/>
                </a:lnTo>
                <a:lnTo>
                  <a:pt x="16898" y="16607"/>
                </a:lnTo>
                <a:lnTo>
                  <a:pt x="17804" y="16651"/>
                </a:lnTo>
                <a:lnTo>
                  <a:pt x="18786" y="16684"/>
                </a:lnTo>
                <a:lnTo>
                  <a:pt x="19844" y="16728"/>
                </a:lnTo>
                <a:lnTo>
                  <a:pt x="20920" y="16751"/>
                </a:lnTo>
                <a:lnTo>
                  <a:pt x="21109" y="16497"/>
                </a:lnTo>
                <a:lnTo>
                  <a:pt x="21241" y="16222"/>
                </a:lnTo>
                <a:lnTo>
                  <a:pt x="21392" y="15946"/>
                </a:lnTo>
                <a:lnTo>
                  <a:pt x="21467" y="15648"/>
                </a:lnTo>
                <a:lnTo>
                  <a:pt x="21543" y="15351"/>
                </a:lnTo>
                <a:lnTo>
                  <a:pt x="21618" y="15042"/>
                </a:lnTo>
                <a:lnTo>
                  <a:pt x="21618" y="14745"/>
                </a:lnTo>
                <a:lnTo>
                  <a:pt x="21618" y="14447"/>
                </a:lnTo>
                <a:lnTo>
                  <a:pt x="21618" y="14150"/>
                </a:lnTo>
                <a:lnTo>
                  <a:pt x="21581" y="13852"/>
                </a:lnTo>
                <a:lnTo>
                  <a:pt x="21505" y="13577"/>
                </a:lnTo>
                <a:lnTo>
                  <a:pt x="21430" y="13301"/>
                </a:lnTo>
                <a:lnTo>
                  <a:pt x="21354" y="13048"/>
                </a:lnTo>
                <a:lnTo>
                  <a:pt x="21241" y="12816"/>
                </a:lnTo>
                <a:lnTo>
                  <a:pt x="21146" y="12607"/>
                </a:lnTo>
                <a:lnTo>
                  <a:pt x="21033" y="12431"/>
                </a:lnTo>
                <a:lnTo>
                  <a:pt x="20920" y="12265"/>
                </a:lnTo>
                <a:lnTo>
                  <a:pt x="20769" y="12144"/>
                </a:lnTo>
                <a:lnTo>
                  <a:pt x="20637" y="12034"/>
                </a:lnTo>
                <a:lnTo>
                  <a:pt x="20486" y="11946"/>
                </a:lnTo>
                <a:lnTo>
                  <a:pt x="20297" y="11891"/>
                </a:lnTo>
                <a:lnTo>
                  <a:pt x="20165" y="11846"/>
                </a:lnTo>
                <a:lnTo>
                  <a:pt x="19976" y="11824"/>
                </a:lnTo>
                <a:lnTo>
                  <a:pt x="19806" y="11802"/>
                </a:lnTo>
                <a:lnTo>
                  <a:pt x="19390" y="11824"/>
                </a:lnTo>
                <a:lnTo>
                  <a:pt x="18956" y="11891"/>
                </a:lnTo>
                <a:lnTo>
                  <a:pt x="18503" y="11968"/>
                </a:lnTo>
                <a:lnTo>
                  <a:pt x="17993" y="12078"/>
                </a:lnTo>
                <a:lnTo>
                  <a:pt x="17653" y="12144"/>
                </a:lnTo>
                <a:lnTo>
                  <a:pt x="17332" y="12199"/>
                </a:lnTo>
                <a:lnTo>
                  <a:pt x="17049" y="12221"/>
                </a:lnTo>
                <a:lnTo>
                  <a:pt x="16747" y="12243"/>
                </a:lnTo>
                <a:lnTo>
                  <a:pt x="16464" y="12243"/>
                </a:lnTo>
                <a:lnTo>
                  <a:pt x="16218" y="12243"/>
                </a:lnTo>
                <a:lnTo>
                  <a:pt x="15992" y="12221"/>
                </a:lnTo>
                <a:lnTo>
                  <a:pt x="15746" y="12199"/>
                </a:lnTo>
                <a:lnTo>
                  <a:pt x="15520" y="12155"/>
                </a:lnTo>
                <a:lnTo>
                  <a:pt x="15350" y="12122"/>
                </a:lnTo>
                <a:lnTo>
                  <a:pt x="15161" y="12056"/>
                </a:lnTo>
                <a:lnTo>
                  <a:pt x="14972" y="11990"/>
                </a:lnTo>
                <a:lnTo>
                  <a:pt x="14689" y="11846"/>
                </a:lnTo>
                <a:lnTo>
                  <a:pt x="14444" y="11670"/>
                </a:lnTo>
                <a:lnTo>
                  <a:pt x="14255" y="11483"/>
                </a:lnTo>
                <a:lnTo>
                  <a:pt x="14104" y="11295"/>
                </a:lnTo>
                <a:lnTo>
                  <a:pt x="14028" y="11086"/>
                </a:lnTo>
                <a:lnTo>
                  <a:pt x="13972" y="10888"/>
                </a:lnTo>
                <a:lnTo>
                  <a:pt x="13972" y="10700"/>
                </a:lnTo>
                <a:lnTo>
                  <a:pt x="14009" y="10513"/>
                </a:lnTo>
                <a:lnTo>
                  <a:pt x="14066" y="10359"/>
                </a:lnTo>
                <a:lnTo>
                  <a:pt x="14179" y="10215"/>
                </a:lnTo>
                <a:lnTo>
                  <a:pt x="14406" y="10006"/>
                </a:lnTo>
                <a:lnTo>
                  <a:pt x="14651" y="9830"/>
                </a:lnTo>
                <a:lnTo>
                  <a:pt x="14878" y="9686"/>
                </a:lnTo>
                <a:lnTo>
                  <a:pt x="15123" y="9554"/>
                </a:lnTo>
                <a:lnTo>
                  <a:pt x="15350" y="9477"/>
                </a:lnTo>
                <a:lnTo>
                  <a:pt x="15558" y="9411"/>
                </a:lnTo>
                <a:lnTo>
                  <a:pt x="15803" y="9345"/>
                </a:lnTo>
                <a:lnTo>
                  <a:pt x="16030" y="9323"/>
                </a:lnTo>
                <a:lnTo>
                  <a:pt x="16256" y="9301"/>
                </a:lnTo>
                <a:lnTo>
                  <a:pt x="16464" y="9323"/>
                </a:lnTo>
                <a:lnTo>
                  <a:pt x="16690" y="9345"/>
                </a:lnTo>
                <a:lnTo>
                  <a:pt x="16898" y="9367"/>
                </a:lnTo>
                <a:lnTo>
                  <a:pt x="17332" y="9477"/>
                </a:lnTo>
                <a:lnTo>
                  <a:pt x="17767" y="9598"/>
                </a:lnTo>
                <a:lnTo>
                  <a:pt x="18163" y="9731"/>
                </a:lnTo>
                <a:lnTo>
                  <a:pt x="18597" y="9874"/>
                </a:lnTo>
                <a:lnTo>
                  <a:pt x="18994" y="10006"/>
                </a:lnTo>
                <a:lnTo>
                  <a:pt x="19428" y="10083"/>
                </a:lnTo>
                <a:lnTo>
                  <a:pt x="19617" y="10127"/>
                </a:lnTo>
                <a:lnTo>
                  <a:pt x="19844" y="10149"/>
                </a:lnTo>
                <a:lnTo>
                  <a:pt x="20013" y="10149"/>
                </a:lnTo>
                <a:lnTo>
                  <a:pt x="20240" y="10127"/>
                </a:lnTo>
                <a:lnTo>
                  <a:pt x="20410" y="10105"/>
                </a:lnTo>
                <a:lnTo>
                  <a:pt x="20637" y="10061"/>
                </a:lnTo>
                <a:lnTo>
                  <a:pt x="20844" y="9984"/>
                </a:lnTo>
                <a:lnTo>
                  <a:pt x="21033" y="9896"/>
                </a:lnTo>
                <a:lnTo>
                  <a:pt x="21146" y="9830"/>
                </a:lnTo>
                <a:lnTo>
                  <a:pt x="21203" y="9753"/>
                </a:lnTo>
                <a:lnTo>
                  <a:pt x="21279" y="9642"/>
                </a:lnTo>
                <a:lnTo>
                  <a:pt x="21354" y="9521"/>
                </a:lnTo>
                <a:lnTo>
                  <a:pt x="21430" y="9246"/>
                </a:lnTo>
                <a:lnTo>
                  <a:pt x="21430" y="8904"/>
                </a:lnTo>
                <a:lnTo>
                  <a:pt x="21430" y="8540"/>
                </a:lnTo>
                <a:lnTo>
                  <a:pt x="21392" y="8144"/>
                </a:lnTo>
                <a:lnTo>
                  <a:pt x="21354" y="7714"/>
                </a:lnTo>
                <a:lnTo>
                  <a:pt x="21279" y="7295"/>
                </a:lnTo>
                <a:lnTo>
                  <a:pt x="21146" y="6446"/>
                </a:lnTo>
                <a:lnTo>
                  <a:pt x="20995" y="5686"/>
                </a:lnTo>
                <a:lnTo>
                  <a:pt x="20958" y="5366"/>
                </a:lnTo>
                <a:lnTo>
                  <a:pt x="20958" y="5091"/>
                </a:lnTo>
                <a:lnTo>
                  <a:pt x="20958" y="4860"/>
                </a:lnTo>
                <a:lnTo>
                  <a:pt x="21033" y="4716"/>
                </a:lnTo>
                <a:lnTo>
                  <a:pt x="20637" y="4860"/>
                </a:lnTo>
                <a:lnTo>
                  <a:pt x="20127" y="4992"/>
                </a:lnTo>
                <a:lnTo>
                  <a:pt x="19617" y="5069"/>
                </a:lnTo>
                <a:lnTo>
                  <a:pt x="19032" y="5157"/>
                </a:lnTo>
                <a:lnTo>
                  <a:pt x="18465" y="5201"/>
                </a:lnTo>
                <a:lnTo>
                  <a:pt x="17842" y="5245"/>
                </a:lnTo>
                <a:lnTo>
                  <a:pt x="17219" y="5267"/>
                </a:lnTo>
                <a:lnTo>
                  <a:pt x="16615" y="5267"/>
                </a:lnTo>
                <a:lnTo>
                  <a:pt x="15992" y="5245"/>
                </a:lnTo>
                <a:lnTo>
                  <a:pt x="15369" y="5201"/>
                </a:lnTo>
                <a:lnTo>
                  <a:pt x="14840" y="5157"/>
                </a:lnTo>
                <a:lnTo>
                  <a:pt x="14293" y="5091"/>
                </a:lnTo>
                <a:lnTo>
                  <a:pt x="13783" y="5014"/>
                </a:lnTo>
                <a:lnTo>
                  <a:pt x="13386" y="4926"/>
                </a:lnTo>
                <a:lnTo>
                  <a:pt x="13027" y="4815"/>
                </a:lnTo>
                <a:lnTo>
                  <a:pt x="12725" y="4716"/>
                </a:lnTo>
                <a:lnTo>
                  <a:pt x="12480" y="4606"/>
                </a:lnTo>
                <a:lnTo>
                  <a:pt x="12291" y="4496"/>
                </a:lnTo>
                <a:lnTo>
                  <a:pt x="12197" y="4397"/>
                </a:lnTo>
                <a:lnTo>
                  <a:pt x="12083" y="4286"/>
                </a:lnTo>
                <a:lnTo>
                  <a:pt x="12046" y="4187"/>
                </a:lnTo>
                <a:lnTo>
                  <a:pt x="12008" y="4077"/>
                </a:lnTo>
                <a:lnTo>
                  <a:pt x="12046" y="3967"/>
                </a:lnTo>
                <a:lnTo>
                  <a:pt x="12121" y="3868"/>
                </a:lnTo>
                <a:lnTo>
                  <a:pt x="12197" y="3735"/>
                </a:lnTo>
                <a:lnTo>
                  <a:pt x="12291" y="3614"/>
                </a:lnTo>
                <a:lnTo>
                  <a:pt x="12442" y="3482"/>
                </a:lnTo>
                <a:lnTo>
                  <a:pt x="12631" y="3361"/>
                </a:lnTo>
                <a:lnTo>
                  <a:pt x="13065" y="3085"/>
                </a:lnTo>
                <a:lnTo>
                  <a:pt x="13537" y="2766"/>
                </a:lnTo>
                <a:lnTo>
                  <a:pt x="13783" y="2578"/>
                </a:lnTo>
                <a:lnTo>
                  <a:pt x="13934" y="2380"/>
                </a:lnTo>
                <a:lnTo>
                  <a:pt x="14028" y="2171"/>
                </a:lnTo>
                <a:lnTo>
                  <a:pt x="14104" y="1961"/>
                </a:lnTo>
                <a:lnTo>
                  <a:pt x="14104" y="1730"/>
                </a:lnTo>
                <a:lnTo>
                  <a:pt x="14066" y="1498"/>
                </a:lnTo>
                <a:lnTo>
                  <a:pt x="13972" y="1267"/>
                </a:lnTo>
                <a:lnTo>
                  <a:pt x="13820" y="1057"/>
                </a:lnTo>
                <a:lnTo>
                  <a:pt x="13594" y="837"/>
                </a:lnTo>
                <a:lnTo>
                  <a:pt x="13386" y="628"/>
                </a:lnTo>
                <a:lnTo>
                  <a:pt x="13103" y="462"/>
                </a:lnTo>
                <a:lnTo>
                  <a:pt x="12763" y="308"/>
                </a:lnTo>
                <a:lnTo>
                  <a:pt x="12404" y="187"/>
                </a:lnTo>
                <a:lnTo>
                  <a:pt x="12008" y="77"/>
                </a:lnTo>
                <a:lnTo>
                  <a:pt x="11574" y="33"/>
                </a:lnTo>
                <a:lnTo>
                  <a:pt x="11102" y="11"/>
                </a:lnTo>
                <a:lnTo>
                  <a:pt x="10667" y="11"/>
                </a:lnTo>
                <a:lnTo>
                  <a:pt x="10233" y="77"/>
                </a:lnTo>
                <a:lnTo>
                  <a:pt x="9837" y="187"/>
                </a:lnTo>
                <a:lnTo>
                  <a:pt x="9440" y="286"/>
                </a:lnTo>
                <a:lnTo>
                  <a:pt x="9062" y="462"/>
                </a:lnTo>
                <a:lnTo>
                  <a:pt x="8741" y="628"/>
                </a:lnTo>
                <a:lnTo>
                  <a:pt x="8458" y="815"/>
                </a:lnTo>
                <a:lnTo>
                  <a:pt x="8232" y="1035"/>
                </a:lnTo>
                <a:lnTo>
                  <a:pt x="8062" y="1245"/>
                </a:lnTo>
                <a:lnTo>
                  <a:pt x="7911" y="1476"/>
                </a:lnTo>
                <a:lnTo>
                  <a:pt x="7835" y="1708"/>
                </a:lnTo>
                <a:lnTo>
                  <a:pt x="7797" y="1961"/>
                </a:lnTo>
                <a:lnTo>
                  <a:pt x="7835" y="2193"/>
                </a:lnTo>
                <a:lnTo>
                  <a:pt x="7948" y="2402"/>
                </a:lnTo>
                <a:lnTo>
                  <a:pt x="8062" y="2534"/>
                </a:lnTo>
                <a:lnTo>
                  <a:pt x="8175" y="2644"/>
                </a:lnTo>
                <a:lnTo>
                  <a:pt x="8269" y="2744"/>
                </a:lnTo>
                <a:lnTo>
                  <a:pt x="8420" y="2832"/>
                </a:lnTo>
                <a:lnTo>
                  <a:pt x="8704" y="3019"/>
                </a:lnTo>
                <a:lnTo>
                  <a:pt x="8968" y="3206"/>
                </a:lnTo>
                <a:lnTo>
                  <a:pt x="9138" y="3405"/>
                </a:lnTo>
                <a:lnTo>
                  <a:pt x="9327" y="3570"/>
                </a:lnTo>
                <a:lnTo>
                  <a:pt x="9440" y="3735"/>
                </a:lnTo>
                <a:lnTo>
                  <a:pt x="9516" y="3890"/>
                </a:lnTo>
                <a:lnTo>
                  <a:pt x="9534" y="4033"/>
                </a:lnTo>
                <a:lnTo>
                  <a:pt x="9534" y="4165"/>
                </a:lnTo>
                <a:lnTo>
                  <a:pt x="9516" y="4286"/>
                </a:lnTo>
                <a:lnTo>
                  <a:pt x="9440" y="4397"/>
                </a:lnTo>
                <a:lnTo>
                  <a:pt x="9327" y="4496"/>
                </a:lnTo>
                <a:lnTo>
                  <a:pt x="9176" y="4562"/>
                </a:lnTo>
                <a:lnTo>
                  <a:pt x="9006" y="4628"/>
                </a:lnTo>
                <a:lnTo>
                  <a:pt x="8779" y="4694"/>
                </a:lnTo>
                <a:lnTo>
                  <a:pt x="8534" y="4716"/>
                </a:lnTo>
                <a:lnTo>
                  <a:pt x="8232" y="4716"/>
                </a:lnTo>
                <a:lnTo>
                  <a:pt x="7118" y="4738"/>
                </a:lnTo>
                <a:lnTo>
                  <a:pt x="5947" y="4771"/>
                </a:lnTo>
                <a:lnTo>
                  <a:pt x="4795" y="4815"/>
                </a:lnTo>
                <a:lnTo>
                  <a:pt x="3681" y="4860"/>
                </a:lnTo>
                <a:lnTo>
                  <a:pt x="2662" y="4882"/>
                </a:lnTo>
                <a:lnTo>
                  <a:pt x="1755" y="4882"/>
                </a:lnTo>
                <a:lnTo>
                  <a:pt x="1359" y="4860"/>
                </a:lnTo>
                <a:lnTo>
                  <a:pt x="981" y="4837"/>
                </a:lnTo>
                <a:lnTo>
                  <a:pt x="698" y="4771"/>
                </a:lnTo>
                <a:lnTo>
                  <a:pt x="453" y="4716"/>
                </a:lnTo>
                <a:lnTo>
                  <a:pt x="453" y="5322"/>
                </a:lnTo>
                <a:lnTo>
                  <a:pt x="453" y="6083"/>
                </a:lnTo>
                <a:lnTo>
                  <a:pt x="453" y="6909"/>
                </a:lnTo>
                <a:lnTo>
                  <a:pt x="453" y="7780"/>
                </a:lnTo>
                <a:lnTo>
                  <a:pt x="453" y="8606"/>
                </a:lnTo>
                <a:lnTo>
                  <a:pt x="453" y="9345"/>
                </a:lnTo>
                <a:lnTo>
                  <a:pt x="453" y="9918"/>
                </a:lnTo>
                <a:lnTo>
                  <a:pt x="453" y="10282"/>
                </a:lnTo>
                <a:lnTo>
                  <a:pt x="490" y="10381"/>
                </a:lnTo>
                <a:lnTo>
                  <a:pt x="547" y="10491"/>
                </a:lnTo>
                <a:lnTo>
                  <a:pt x="660" y="10590"/>
                </a:lnTo>
                <a:lnTo>
                  <a:pt x="811" y="10700"/>
                </a:lnTo>
                <a:lnTo>
                  <a:pt x="981" y="10811"/>
                </a:lnTo>
                <a:lnTo>
                  <a:pt x="1208" y="10888"/>
                </a:lnTo>
                <a:lnTo>
                  <a:pt x="1453" y="10954"/>
                </a:lnTo>
                <a:lnTo>
                  <a:pt x="1718" y="11020"/>
                </a:lnTo>
                <a:lnTo>
                  <a:pt x="1963" y="11064"/>
                </a:lnTo>
                <a:lnTo>
                  <a:pt x="2265" y="11086"/>
                </a:lnTo>
                <a:lnTo>
                  <a:pt x="2548" y="11064"/>
                </a:lnTo>
                <a:lnTo>
                  <a:pt x="2794" y="11042"/>
                </a:lnTo>
                <a:lnTo>
                  <a:pt x="3096" y="10976"/>
                </a:lnTo>
                <a:lnTo>
                  <a:pt x="3341" y="10888"/>
                </a:lnTo>
                <a:lnTo>
                  <a:pt x="3606" y="10766"/>
                </a:lnTo>
                <a:lnTo>
                  <a:pt x="3813" y="10590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34" name="Puzzle1"/>
          <p:cNvSpPr>
            <a:spLocks noEditPoints="1" noChangeArrowheads="1"/>
          </p:cNvSpPr>
          <p:nvPr/>
        </p:nvSpPr>
        <p:spPr bwMode="auto">
          <a:xfrm>
            <a:off x="3389861" y="4136437"/>
            <a:ext cx="1635699" cy="848218"/>
          </a:xfrm>
          <a:custGeom>
            <a:avLst/>
            <a:gdLst>
              <a:gd name="T0" fmla="*/ 16740 w 21600"/>
              <a:gd name="T1" fmla="*/ 21078 h 21600"/>
              <a:gd name="T2" fmla="*/ 16976 w 21600"/>
              <a:gd name="T3" fmla="*/ 521 h 21600"/>
              <a:gd name="T4" fmla="*/ 4725 w 21600"/>
              <a:gd name="T5" fmla="*/ 856 h 21600"/>
              <a:gd name="T6" fmla="*/ 5040 w 21600"/>
              <a:gd name="T7" fmla="*/ 21004 h 21600"/>
              <a:gd name="T8" fmla="*/ 10811 w 21600"/>
              <a:gd name="T9" fmla="*/ 12885 h 21600"/>
              <a:gd name="T10" fmla="*/ 10845 w 21600"/>
              <a:gd name="T11" fmla="*/ 8714 h 21600"/>
              <a:gd name="T12" fmla="*/ 21600 w 21600"/>
              <a:gd name="T13" fmla="*/ 10000 h 21600"/>
              <a:gd name="T14" fmla="*/ 56 w 21600"/>
              <a:gd name="T15" fmla="*/ 10000 h 21600"/>
              <a:gd name="T16" fmla="*/ 6086 w 21600"/>
              <a:gd name="T17" fmla="*/ 2569 h 21600"/>
              <a:gd name="T18" fmla="*/ 16132 w 21600"/>
              <a:gd name="T19" fmla="*/ 19552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9360" y="20836"/>
                </a:moveTo>
                <a:lnTo>
                  <a:pt x="9528" y="20836"/>
                </a:lnTo>
                <a:lnTo>
                  <a:pt x="9686" y="20762"/>
                </a:lnTo>
                <a:lnTo>
                  <a:pt x="9810" y="20687"/>
                </a:lnTo>
                <a:lnTo>
                  <a:pt x="9922" y="20575"/>
                </a:lnTo>
                <a:lnTo>
                  <a:pt x="10012" y="20426"/>
                </a:lnTo>
                <a:lnTo>
                  <a:pt x="10068" y="20296"/>
                </a:lnTo>
                <a:lnTo>
                  <a:pt x="10113" y="20110"/>
                </a:lnTo>
                <a:lnTo>
                  <a:pt x="10136" y="19905"/>
                </a:lnTo>
                <a:lnTo>
                  <a:pt x="10136" y="19682"/>
                </a:lnTo>
                <a:lnTo>
                  <a:pt x="10113" y="19440"/>
                </a:lnTo>
                <a:lnTo>
                  <a:pt x="10068" y="19142"/>
                </a:lnTo>
                <a:lnTo>
                  <a:pt x="10012" y="18900"/>
                </a:lnTo>
                <a:lnTo>
                  <a:pt x="9900" y="18620"/>
                </a:lnTo>
                <a:lnTo>
                  <a:pt x="9787" y="18285"/>
                </a:lnTo>
                <a:lnTo>
                  <a:pt x="9641" y="17968"/>
                </a:lnTo>
                <a:lnTo>
                  <a:pt x="9472" y="17652"/>
                </a:lnTo>
                <a:lnTo>
                  <a:pt x="9382" y="17466"/>
                </a:lnTo>
                <a:lnTo>
                  <a:pt x="9315" y="17298"/>
                </a:lnTo>
                <a:lnTo>
                  <a:pt x="9258" y="17112"/>
                </a:lnTo>
                <a:lnTo>
                  <a:pt x="9191" y="16926"/>
                </a:lnTo>
                <a:lnTo>
                  <a:pt x="9123" y="16535"/>
                </a:lnTo>
                <a:lnTo>
                  <a:pt x="9101" y="16144"/>
                </a:lnTo>
                <a:lnTo>
                  <a:pt x="9101" y="15753"/>
                </a:lnTo>
                <a:lnTo>
                  <a:pt x="9168" y="15362"/>
                </a:lnTo>
                <a:lnTo>
                  <a:pt x="9236" y="14971"/>
                </a:lnTo>
                <a:lnTo>
                  <a:pt x="9360" y="14580"/>
                </a:lnTo>
                <a:lnTo>
                  <a:pt x="9495" y="14244"/>
                </a:lnTo>
                <a:lnTo>
                  <a:pt x="9663" y="13891"/>
                </a:lnTo>
                <a:lnTo>
                  <a:pt x="9855" y="13611"/>
                </a:lnTo>
                <a:lnTo>
                  <a:pt x="10068" y="13351"/>
                </a:lnTo>
                <a:lnTo>
                  <a:pt x="10293" y="13146"/>
                </a:lnTo>
                <a:lnTo>
                  <a:pt x="10552" y="12997"/>
                </a:lnTo>
                <a:lnTo>
                  <a:pt x="10811" y="12885"/>
                </a:lnTo>
                <a:lnTo>
                  <a:pt x="11069" y="12866"/>
                </a:lnTo>
                <a:lnTo>
                  <a:pt x="11351" y="12885"/>
                </a:lnTo>
                <a:lnTo>
                  <a:pt x="11610" y="12997"/>
                </a:lnTo>
                <a:lnTo>
                  <a:pt x="11846" y="13183"/>
                </a:lnTo>
                <a:lnTo>
                  <a:pt x="12060" y="13388"/>
                </a:lnTo>
                <a:lnTo>
                  <a:pt x="12251" y="13648"/>
                </a:lnTo>
                <a:lnTo>
                  <a:pt x="12419" y="13928"/>
                </a:lnTo>
                <a:lnTo>
                  <a:pt x="12555" y="14244"/>
                </a:lnTo>
                <a:lnTo>
                  <a:pt x="12690" y="14617"/>
                </a:lnTo>
                <a:lnTo>
                  <a:pt x="12768" y="15008"/>
                </a:lnTo>
                <a:lnTo>
                  <a:pt x="12836" y="15399"/>
                </a:lnTo>
                <a:lnTo>
                  <a:pt x="12858" y="15753"/>
                </a:lnTo>
                <a:lnTo>
                  <a:pt x="12858" y="16144"/>
                </a:lnTo>
                <a:lnTo>
                  <a:pt x="12813" y="16535"/>
                </a:lnTo>
                <a:lnTo>
                  <a:pt x="12746" y="16888"/>
                </a:lnTo>
                <a:lnTo>
                  <a:pt x="12667" y="17224"/>
                </a:lnTo>
                <a:lnTo>
                  <a:pt x="12510" y="17503"/>
                </a:lnTo>
                <a:lnTo>
                  <a:pt x="12228" y="18043"/>
                </a:lnTo>
                <a:lnTo>
                  <a:pt x="11970" y="18546"/>
                </a:lnTo>
                <a:lnTo>
                  <a:pt x="11868" y="18751"/>
                </a:lnTo>
                <a:lnTo>
                  <a:pt x="11778" y="18974"/>
                </a:lnTo>
                <a:lnTo>
                  <a:pt x="11711" y="19179"/>
                </a:lnTo>
                <a:lnTo>
                  <a:pt x="11666" y="19365"/>
                </a:lnTo>
                <a:lnTo>
                  <a:pt x="11632" y="19570"/>
                </a:lnTo>
                <a:lnTo>
                  <a:pt x="11632" y="19756"/>
                </a:lnTo>
                <a:lnTo>
                  <a:pt x="11632" y="19942"/>
                </a:lnTo>
                <a:lnTo>
                  <a:pt x="11643" y="20110"/>
                </a:lnTo>
                <a:lnTo>
                  <a:pt x="11711" y="20296"/>
                </a:lnTo>
                <a:lnTo>
                  <a:pt x="11801" y="20464"/>
                </a:lnTo>
                <a:lnTo>
                  <a:pt x="11891" y="20650"/>
                </a:lnTo>
                <a:lnTo>
                  <a:pt x="12037" y="20836"/>
                </a:lnTo>
                <a:lnTo>
                  <a:pt x="12206" y="21004"/>
                </a:lnTo>
                <a:lnTo>
                  <a:pt x="12419" y="21190"/>
                </a:lnTo>
                <a:lnTo>
                  <a:pt x="12667" y="21320"/>
                </a:lnTo>
                <a:lnTo>
                  <a:pt x="12960" y="21432"/>
                </a:lnTo>
                <a:lnTo>
                  <a:pt x="13286" y="21544"/>
                </a:lnTo>
                <a:lnTo>
                  <a:pt x="13612" y="21655"/>
                </a:lnTo>
                <a:lnTo>
                  <a:pt x="13983" y="21693"/>
                </a:lnTo>
                <a:lnTo>
                  <a:pt x="14343" y="21730"/>
                </a:lnTo>
                <a:lnTo>
                  <a:pt x="14715" y="21730"/>
                </a:lnTo>
                <a:lnTo>
                  <a:pt x="15075" y="21730"/>
                </a:lnTo>
                <a:lnTo>
                  <a:pt x="15446" y="21655"/>
                </a:lnTo>
                <a:lnTo>
                  <a:pt x="15794" y="21581"/>
                </a:lnTo>
                <a:lnTo>
                  <a:pt x="16132" y="21432"/>
                </a:lnTo>
                <a:lnTo>
                  <a:pt x="16458" y="21302"/>
                </a:lnTo>
                <a:lnTo>
                  <a:pt x="16740" y="21078"/>
                </a:lnTo>
                <a:lnTo>
                  <a:pt x="16976" y="20836"/>
                </a:lnTo>
                <a:lnTo>
                  <a:pt x="17043" y="20650"/>
                </a:lnTo>
                <a:lnTo>
                  <a:pt x="17088" y="20426"/>
                </a:lnTo>
                <a:lnTo>
                  <a:pt x="17133" y="20222"/>
                </a:lnTo>
                <a:lnTo>
                  <a:pt x="17156" y="19980"/>
                </a:lnTo>
                <a:lnTo>
                  <a:pt x="17167" y="19477"/>
                </a:lnTo>
                <a:lnTo>
                  <a:pt x="17167" y="18974"/>
                </a:lnTo>
                <a:lnTo>
                  <a:pt x="17156" y="18397"/>
                </a:lnTo>
                <a:lnTo>
                  <a:pt x="17111" y="17820"/>
                </a:lnTo>
                <a:lnTo>
                  <a:pt x="17066" y="17261"/>
                </a:lnTo>
                <a:lnTo>
                  <a:pt x="16998" y="16646"/>
                </a:lnTo>
                <a:lnTo>
                  <a:pt x="16852" y="15511"/>
                </a:lnTo>
                <a:lnTo>
                  <a:pt x="16740" y="14393"/>
                </a:lnTo>
                <a:lnTo>
                  <a:pt x="16717" y="13928"/>
                </a:lnTo>
                <a:lnTo>
                  <a:pt x="16695" y="13462"/>
                </a:lnTo>
                <a:lnTo>
                  <a:pt x="16717" y="13071"/>
                </a:lnTo>
                <a:lnTo>
                  <a:pt x="16785" y="12755"/>
                </a:lnTo>
                <a:lnTo>
                  <a:pt x="16852" y="12419"/>
                </a:lnTo>
                <a:lnTo>
                  <a:pt x="16953" y="12140"/>
                </a:lnTo>
                <a:lnTo>
                  <a:pt x="17088" y="11898"/>
                </a:lnTo>
                <a:lnTo>
                  <a:pt x="17212" y="11675"/>
                </a:lnTo>
                <a:lnTo>
                  <a:pt x="17370" y="11470"/>
                </a:lnTo>
                <a:lnTo>
                  <a:pt x="17516" y="11284"/>
                </a:lnTo>
                <a:lnTo>
                  <a:pt x="17696" y="11135"/>
                </a:lnTo>
                <a:lnTo>
                  <a:pt x="17865" y="11042"/>
                </a:lnTo>
                <a:lnTo>
                  <a:pt x="18033" y="10930"/>
                </a:lnTo>
                <a:lnTo>
                  <a:pt x="18213" y="10893"/>
                </a:lnTo>
                <a:lnTo>
                  <a:pt x="18382" y="10893"/>
                </a:lnTo>
                <a:lnTo>
                  <a:pt x="18551" y="10967"/>
                </a:lnTo>
                <a:lnTo>
                  <a:pt x="18708" y="11042"/>
                </a:lnTo>
                <a:lnTo>
                  <a:pt x="18855" y="11172"/>
                </a:lnTo>
                <a:lnTo>
                  <a:pt x="19012" y="11358"/>
                </a:lnTo>
                <a:lnTo>
                  <a:pt x="19136" y="11600"/>
                </a:lnTo>
                <a:lnTo>
                  <a:pt x="19271" y="11861"/>
                </a:lnTo>
                <a:lnTo>
                  <a:pt x="19440" y="12028"/>
                </a:lnTo>
                <a:lnTo>
                  <a:pt x="19608" y="12177"/>
                </a:lnTo>
                <a:lnTo>
                  <a:pt x="19822" y="12289"/>
                </a:lnTo>
                <a:lnTo>
                  <a:pt x="20025" y="12289"/>
                </a:lnTo>
                <a:lnTo>
                  <a:pt x="20238" y="12289"/>
                </a:lnTo>
                <a:lnTo>
                  <a:pt x="20452" y="12215"/>
                </a:lnTo>
                <a:lnTo>
                  <a:pt x="20643" y="12103"/>
                </a:lnTo>
                <a:lnTo>
                  <a:pt x="20846" y="11973"/>
                </a:lnTo>
                <a:lnTo>
                  <a:pt x="21037" y="11786"/>
                </a:lnTo>
                <a:lnTo>
                  <a:pt x="21206" y="11563"/>
                </a:lnTo>
                <a:lnTo>
                  <a:pt x="21363" y="11321"/>
                </a:lnTo>
                <a:lnTo>
                  <a:pt x="21465" y="11079"/>
                </a:lnTo>
                <a:lnTo>
                  <a:pt x="21577" y="10744"/>
                </a:lnTo>
                <a:lnTo>
                  <a:pt x="21622" y="10427"/>
                </a:lnTo>
                <a:lnTo>
                  <a:pt x="21645" y="10111"/>
                </a:lnTo>
                <a:lnTo>
                  <a:pt x="21622" y="9608"/>
                </a:lnTo>
                <a:lnTo>
                  <a:pt x="21577" y="9142"/>
                </a:lnTo>
                <a:lnTo>
                  <a:pt x="21465" y="8751"/>
                </a:lnTo>
                <a:lnTo>
                  <a:pt x="21363" y="8397"/>
                </a:lnTo>
                <a:lnTo>
                  <a:pt x="21206" y="8062"/>
                </a:lnTo>
                <a:lnTo>
                  <a:pt x="21037" y="7820"/>
                </a:lnTo>
                <a:lnTo>
                  <a:pt x="20846" y="7597"/>
                </a:lnTo>
                <a:lnTo>
                  <a:pt x="20643" y="7429"/>
                </a:lnTo>
                <a:lnTo>
                  <a:pt x="20452" y="7317"/>
                </a:lnTo>
                <a:lnTo>
                  <a:pt x="20238" y="7206"/>
                </a:lnTo>
                <a:lnTo>
                  <a:pt x="20025" y="7168"/>
                </a:lnTo>
                <a:lnTo>
                  <a:pt x="19822" y="7206"/>
                </a:lnTo>
                <a:lnTo>
                  <a:pt x="19608" y="7243"/>
                </a:lnTo>
                <a:lnTo>
                  <a:pt x="19440" y="7355"/>
                </a:lnTo>
                <a:lnTo>
                  <a:pt x="19271" y="7504"/>
                </a:lnTo>
                <a:lnTo>
                  <a:pt x="19136" y="7708"/>
                </a:lnTo>
                <a:lnTo>
                  <a:pt x="19012" y="7895"/>
                </a:lnTo>
                <a:lnTo>
                  <a:pt x="18832" y="8025"/>
                </a:lnTo>
                <a:lnTo>
                  <a:pt x="18663" y="8174"/>
                </a:lnTo>
                <a:lnTo>
                  <a:pt x="18472" y="8248"/>
                </a:lnTo>
                <a:lnTo>
                  <a:pt x="18270" y="8286"/>
                </a:lnTo>
                <a:lnTo>
                  <a:pt x="18078" y="8323"/>
                </a:lnTo>
                <a:lnTo>
                  <a:pt x="17887" y="8323"/>
                </a:lnTo>
                <a:lnTo>
                  <a:pt x="17696" y="8248"/>
                </a:lnTo>
                <a:lnTo>
                  <a:pt x="17493" y="8174"/>
                </a:lnTo>
                <a:lnTo>
                  <a:pt x="17302" y="8062"/>
                </a:lnTo>
                <a:lnTo>
                  <a:pt x="17133" y="7969"/>
                </a:lnTo>
                <a:lnTo>
                  <a:pt x="16976" y="7783"/>
                </a:lnTo>
                <a:lnTo>
                  <a:pt x="16852" y="7597"/>
                </a:lnTo>
                <a:lnTo>
                  <a:pt x="16740" y="7429"/>
                </a:lnTo>
                <a:lnTo>
                  <a:pt x="16672" y="7168"/>
                </a:lnTo>
                <a:lnTo>
                  <a:pt x="16638" y="6926"/>
                </a:lnTo>
                <a:lnTo>
                  <a:pt x="16616" y="6498"/>
                </a:lnTo>
                <a:lnTo>
                  <a:pt x="16616" y="5772"/>
                </a:lnTo>
                <a:lnTo>
                  <a:pt x="16650" y="4915"/>
                </a:lnTo>
                <a:lnTo>
                  <a:pt x="16695" y="3928"/>
                </a:lnTo>
                <a:lnTo>
                  <a:pt x="16762" y="2960"/>
                </a:lnTo>
                <a:lnTo>
                  <a:pt x="16830" y="1992"/>
                </a:lnTo>
                <a:lnTo>
                  <a:pt x="16908" y="1173"/>
                </a:lnTo>
                <a:lnTo>
                  <a:pt x="16976" y="521"/>
                </a:lnTo>
                <a:lnTo>
                  <a:pt x="16953" y="521"/>
                </a:lnTo>
                <a:lnTo>
                  <a:pt x="16931" y="521"/>
                </a:lnTo>
                <a:lnTo>
                  <a:pt x="16267" y="484"/>
                </a:lnTo>
                <a:lnTo>
                  <a:pt x="15637" y="428"/>
                </a:lnTo>
                <a:lnTo>
                  <a:pt x="15063" y="353"/>
                </a:lnTo>
                <a:lnTo>
                  <a:pt x="14523" y="279"/>
                </a:lnTo>
                <a:lnTo>
                  <a:pt x="14040" y="167"/>
                </a:lnTo>
                <a:lnTo>
                  <a:pt x="13635" y="93"/>
                </a:lnTo>
                <a:lnTo>
                  <a:pt x="13331" y="18"/>
                </a:lnTo>
                <a:lnTo>
                  <a:pt x="13117" y="18"/>
                </a:lnTo>
                <a:lnTo>
                  <a:pt x="12982" y="18"/>
                </a:lnTo>
                <a:lnTo>
                  <a:pt x="12858" y="130"/>
                </a:lnTo>
                <a:lnTo>
                  <a:pt x="12723" y="279"/>
                </a:lnTo>
                <a:lnTo>
                  <a:pt x="12622" y="446"/>
                </a:lnTo>
                <a:lnTo>
                  <a:pt x="12510" y="670"/>
                </a:lnTo>
                <a:lnTo>
                  <a:pt x="12419" y="912"/>
                </a:lnTo>
                <a:lnTo>
                  <a:pt x="12363" y="1210"/>
                </a:lnTo>
                <a:lnTo>
                  <a:pt x="12318" y="1526"/>
                </a:lnTo>
                <a:lnTo>
                  <a:pt x="12273" y="1843"/>
                </a:lnTo>
                <a:lnTo>
                  <a:pt x="12251" y="2215"/>
                </a:lnTo>
                <a:lnTo>
                  <a:pt x="12273" y="2532"/>
                </a:lnTo>
                <a:lnTo>
                  <a:pt x="12318" y="2886"/>
                </a:lnTo>
                <a:lnTo>
                  <a:pt x="12386" y="3240"/>
                </a:lnTo>
                <a:lnTo>
                  <a:pt x="12464" y="3556"/>
                </a:lnTo>
                <a:lnTo>
                  <a:pt x="12577" y="3891"/>
                </a:lnTo>
                <a:lnTo>
                  <a:pt x="12746" y="4171"/>
                </a:lnTo>
                <a:lnTo>
                  <a:pt x="12926" y="4487"/>
                </a:lnTo>
                <a:lnTo>
                  <a:pt x="13050" y="4860"/>
                </a:lnTo>
                <a:lnTo>
                  <a:pt x="13162" y="5251"/>
                </a:lnTo>
                <a:lnTo>
                  <a:pt x="13218" y="5604"/>
                </a:lnTo>
                <a:lnTo>
                  <a:pt x="13263" y="5995"/>
                </a:lnTo>
                <a:lnTo>
                  <a:pt x="13241" y="6386"/>
                </a:lnTo>
                <a:lnTo>
                  <a:pt x="13218" y="6740"/>
                </a:lnTo>
                <a:lnTo>
                  <a:pt x="13139" y="7094"/>
                </a:lnTo>
                <a:lnTo>
                  <a:pt x="13050" y="7429"/>
                </a:lnTo>
                <a:lnTo>
                  <a:pt x="12903" y="7746"/>
                </a:lnTo>
                <a:lnTo>
                  <a:pt x="12723" y="8025"/>
                </a:lnTo>
                <a:lnTo>
                  <a:pt x="12532" y="8286"/>
                </a:lnTo>
                <a:lnTo>
                  <a:pt x="12318" y="8491"/>
                </a:lnTo>
                <a:lnTo>
                  <a:pt x="12060" y="8677"/>
                </a:lnTo>
                <a:lnTo>
                  <a:pt x="11756" y="8788"/>
                </a:lnTo>
                <a:lnTo>
                  <a:pt x="11452" y="8826"/>
                </a:lnTo>
                <a:lnTo>
                  <a:pt x="11283" y="8826"/>
                </a:lnTo>
                <a:lnTo>
                  <a:pt x="11126" y="8826"/>
                </a:lnTo>
                <a:lnTo>
                  <a:pt x="11002" y="8788"/>
                </a:lnTo>
                <a:lnTo>
                  <a:pt x="10845" y="8714"/>
                </a:lnTo>
                <a:lnTo>
                  <a:pt x="10721" y="8640"/>
                </a:lnTo>
                <a:lnTo>
                  <a:pt x="10608" y="8565"/>
                </a:lnTo>
                <a:lnTo>
                  <a:pt x="10485" y="8453"/>
                </a:lnTo>
                <a:lnTo>
                  <a:pt x="10372" y="8323"/>
                </a:lnTo>
                <a:lnTo>
                  <a:pt x="10181" y="8062"/>
                </a:lnTo>
                <a:lnTo>
                  <a:pt x="10035" y="7746"/>
                </a:lnTo>
                <a:lnTo>
                  <a:pt x="9900" y="7392"/>
                </a:lnTo>
                <a:lnTo>
                  <a:pt x="9787" y="7001"/>
                </a:lnTo>
                <a:lnTo>
                  <a:pt x="9731" y="6610"/>
                </a:lnTo>
                <a:lnTo>
                  <a:pt x="9686" y="6219"/>
                </a:lnTo>
                <a:lnTo>
                  <a:pt x="9663" y="5772"/>
                </a:lnTo>
                <a:lnTo>
                  <a:pt x="9686" y="5381"/>
                </a:lnTo>
                <a:lnTo>
                  <a:pt x="9753" y="4990"/>
                </a:lnTo>
                <a:lnTo>
                  <a:pt x="9832" y="4636"/>
                </a:lnTo>
                <a:lnTo>
                  <a:pt x="9945" y="4320"/>
                </a:lnTo>
                <a:lnTo>
                  <a:pt x="10068" y="4022"/>
                </a:lnTo>
                <a:lnTo>
                  <a:pt x="10203" y="3817"/>
                </a:lnTo>
                <a:lnTo>
                  <a:pt x="10316" y="3593"/>
                </a:lnTo>
                <a:lnTo>
                  <a:pt x="10395" y="3351"/>
                </a:lnTo>
                <a:lnTo>
                  <a:pt x="10462" y="3109"/>
                </a:lnTo>
                <a:lnTo>
                  <a:pt x="10507" y="2848"/>
                </a:lnTo>
                <a:lnTo>
                  <a:pt x="10530" y="2606"/>
                </a:lnTo>
                <a:lnTo>
                  <a:pt x="10507" y="2346"/>
                </a:lnTo>
                <a:lnTo>
                  <a:pt x="10462" y="2141"/>
                </a:lnTo>
                <a:lnTo>
                  <a:pt x="10395" y="1880"/>
                </a:lnTo>
                <a:lnTo>
                  <a:pt x="10293" y="1638"/>
                </a:lnTo>
                <a:lnTo>
                  <a:pt x="10158" y="1415"/>
                </a:lnTo>
                <a:lnTo>
                  <a:pt x="9967" y="1210"/>
                </a:lnTo>
                <a:lnTo>
                  <a:pt x="9753" y="986"/>
                </a:lnTo>
                <a:lnTo>
                  <a:pt x="9495" y="819"/>
                </a:lnTo>
                <a:lnTo>
                  <a:pt x="9191" y="670"/>
                </a:lnTo>
                <a:lnTo>
                  <a:pt x="8842" y="521"/>
                </a:lnTo>
                <a:lnTo>
                  <a:pt x="8471" y="446"/>
                </a:lnTo>
                <a:lnTo>
                  <a:pt x="7998" y="428"/>
                </a:lnTo>
                <a:lnTo>
                  <a:pt x="7413" y="428"/>
                </a:lnTo>
                <a:lnTo>
                  <a:pt x="6817" y="446"/>
                </a:lnTo>
                <a:lnTo>
                  <a:pt x="6187" y="521"/>
                </a:lnTo>
                <a:lnTo>
                  <a:pt x="5602" y="633"/>
                </a:lnTo>
                <a:lnTo>
                  <a:pt x="5107" y="744"/>
                </a:lnTo>
                <a:lnTo>
                  <a:pt x="4725" y="856"/>
                </a:lnTo>
                <a:lnTo>
                  <a:pt x="4848" y="1564"/>
                </a:lnTo>
                <a:lnTo>
                  <a:pt x="5028" y="2495"/>
                </a:lnTo>
                <a:lnTo>
                  <a:pt x="5175" y="3556"/>
                </a:lnTo>
                <a:lnTo>
                  <a:pt x="5298" y="4673"/>
                </a:lnTo>
                <a:lnTo>
                  <a:pt x="5343" y="5213"/>
                </a:lnTo>
                <a:lnTo>
                  <a:pt x="5388" y="5753"/>
                </a:lnTo>
                <a:lnTo>
                  <a:pt x="5411" y="6275"/>
                </a:lnTo>
                <a:lnTo>
                  <a:pt x="5411" y="6740"/>
                </a:lnTo>
                <a:lnTo>
                  <a:pt x="5366" y="7168"/>
                </a:lnTo>
                <a:lnTo>
                  <a:pt x="5321" y="7541"/>
                </a:lnTo>
                <a:lnTo>
                  <a:pt x="5287" y="7708"/>
                </a:lnTo>
                <a:lnTo>
                  <a:pt x="5242" y="7857"/>
                </a:lnTo>
                <a:lnTo>
                  <a:pt x="5197" y="7969"/>
                </a:lnTo>
                <a:lnTo>
                  <a:pt x="5130" y="8062"/>
                </a:lnTo>
                <a:lnTo>
                  <a:pt x="5006" y="8248"/>
                </a:lnTo>
                <a:lnTo>
                  <a:pt x="4848" y="8397"/>
                </a:lnTo>
                <a:lnTo>
                  <a:pt x="4725" y="8528"/>
                </a:lnTo>
                <a:lnTo>
                  <a:pt x="4567" y="8640"/>
                </a:lnTo>
                <a:lnTo>
                  <a:pt x="4421" y="8714"/>
                </a:lnTo>
                <a:lnTo>
                  <a:pt x="4263" y="8751"/>
                </a:lnTo>
                <a:lnTo>
                  <a:pt x="4095" y="8788"/>
                </a:lnTo>
                <a:lnTo>
                  <a:pt x="3948" y="8788"/>
                </a:lnTo>
                <a:lnTo>
                  <a:pt x="3791" y="8751"/>
                </a:lnTo>
                <a:lnTo>
                  <a:pt x="3667" y="8714"/>
                </a:lnTo>
                <a:lnTo>
                  <a:pt x="3510" y="8677"/>
                </a:lnTo>
                <a:lnTo>
                  <a:pt x="3386" y="8602"/>
                </a:lnTo>
                <a:lnTo>
                  <a:pt x="3251" y="8491"/>
                </a:lnTo>
                <a:lnTo>
                  <a:pt x="3127" y="8360"/>
                </a:lnTo>
                <a:lnTo>
                  <a:pt x="3015" y="8248"/>
                </a:lnTo>
                <a:lnTo>
                  <a:pt x="2925" y="8062"/>
                </a:lnTo>
                <a:lnTo>
                  <a:pt x="2778" y="7857"/>
                </a:lnTo>
                <a:lnTo>
                  <a:pt x="2610" y="7671"/>
                </a:lnTo>
                <a:lnTo>
                  <a:pt x="2407" y="7541"/>
                </a:lnTo>
                <a:lnTo>
                  <a:pt x="2171" y="7466"/>
                </a:lnTo>
                <a:lnTo>
                  <a:pt x="1957" y="7429"/>
                </a:lnTo>
                <a:lnTo>
                  <a:pt x="1698" y="7429"/>
                </a:lnTo>
                <a:lnTo>
                  <a:pt x="1462" y="7466"/>
                </a:lnTo>
                <a:lnTo>
                  <a:pt x="1226" y="7559"/>
                </a:lnTo>
                <a:lnTo>
                  <a:pt x="989" y="7708"/>
                </a:lnTo>
                <a:lnTo>
                  <a:pt x="776" y="7932"/>
                </a:lnTo>
                <a:lnTo>
                  <a:pt x="551" y="8211"/>
                </a:lnTo>
                <a:lnTo>
                  <a:pt x="382" y="8528"/>
                </a:lnTo>
                <a:lnTo>
                  <a:pt x="315" y="8714"/>
                </a:lnTo>
                <a:lnTo>
                  <a:pt x="236" y="8919"/>
                </a:lnTo>
                <a:lnTo>
                  <a:pt x="191" y="9142"/>
                </a:lnTo>
                <a:lnTo>
                  <a:pt x="123" y="9347"/>
                </a:lnTo>
                <a:lnTo>
                  <a:pt x="78" y="9608"/>
                </a:lnTo>
                <a:lnTo>
                  <a:pt x="56" y="9887"/>
                </a:lnTo>
                <a:lnTo>
                  <a:pt x="33" y="10185"/>
                </a:lnTo>
                <a:lnTo>
                  <a:pt x="33" y="10464"/>
                </a:lnTo>
                <a:lnTo>
                  <a:pt x="33" y="10706"/>
                </a:lnTo>
                <a:lnTo>
                  <a:pt x="56" y="10967"/>
                </a:lnTo>
                <a:lnTo>
                  <a:pt x="78" y="11172"/>
                </a:lnTo>
                <a:lnTo>
                  <a:pt x="123" y="11395"/>
                </a:lnTo>
                <a:lnTo>
                  <a:pt x="168" y="11600"/>
                </a:lnTo>
                <a:lnTo>
                  <a:pt x="236" y="11786"/>
                </a:lnTo>
                <a:lnTo>
                  <a:pt x="292" y="11973"/>
                </a:lnTo>
                <a:lnTo>
                  <a:pt x="382" y="12140"/>
                </a:lnTo>
                <a:lnTo>
                  <a:pt x="540" y="12419"/>
                </a:lnTo>
                <a:lnTo>
                  <a:pt x="731" y="12680"/>
                </a:lnTo>
                <a:lnTo>
                  <a:pt x="944" y="12866"/>
                </a:lnTo>
                <a:lnTo>
                  <a:pt x="1158" y="12997"/>
                </a:lnTo>
                <a:lnTo>
                  <a:pt x="1395" y="13108"/>
                </a:lnTo>
                <a:lnTo>
                  <a:pt x="1608" y="13183"/>
                </a:lnTo>
                <a:lnTo>
                  <a:pt x="1856" y="13183"/>
                </a:lnTo>
                <a:lnTo>
                  <a:pt x="2070" y="13146"/>
                </a:lnTo>
                <a:lnTo>
                  <a:pt x="2261" y="13071"/>
                </a:lnTo>
                <a:lnTo>
                  <a:pt x="2430" y="12960"/>
                </a:lnTo>
                <a:lnTo>
                  <a:pt x="2587" y="12792"/>
                </a:lnTo>
                <a:lnTo>
                  <a:pt x="2688" y="12606"/>
                </a:lnTo>
                <a:lnTo>
                  <a:pt x="2801" y="12419"/>
                </a:lnTo>
                <a:lnTo>
                  <a:pt x="2925" y="12289"/>
                </a:lnTo>
                <a:lnTo>
                  <a:pt x="3082" y="12177"/>
                </a:lnTo>
                <a:lnTo>
                  <a:pt x="3228" y="12103"/>
                </a:lnTo>
                <a:lnTo>
                  <a:pt x="3408" y="12103"/>
                </a:lnTo>
                <a:lnTo>
                  <a:pt x="3577" y="12103"/>
                </a:lnTo>
                <a:lnTo>
                  <a:pt x="3723" y="12177"/>
                </a:lnTo>
                <a:lnTo>
                  <a:pt x="3903" y="12252"/>
                </a:lnTo>
                <a:lnTo>
                  <a:pt x="4072" y="12364"/>
                </a:lnTo>
                <a:lnTo>
                  <a:pt x="4230" y="12494"/>
                </a:lnTo>
                <a:lnTo>
                  <a:pt x="4353" y="12643"/>
                </a:lnTo>
                <a:lnTo>
                  <a:pt x="4488" y="12829"/>
                </a:lnTo>
                <a:lnTo>
                  <a:pt x="4567" y="13034"/>
                </a:lnTo>
                <a:lnTo>
                  <a:pt x="4657" y="13257"/>
                </a:lnTo>
                <a:lnTo>
                  <a:pt x="4702" y="13462"/>
                </a:lnTo>
                <a:lnTo>
                  <a:pt x="4725" y="13686"/>
                </a:lnTo>
                <a:lnTo>
                  <a:pt x="4702" y="14282"/>
                </a:lnTo>
                <a:lnTo>
                  <a:pt x="4657" y="15045"/>
                </a:lnTo>
                <a:lnTo>
                  <a:pt x="4612" y="15976"/>
                </a:lnTo>
                <a:lnTo>
                  <a:pt x="4590" y="16926"/>
                </a:lnTo>
                <a:lnTo>
                  <a:pt x="4567" y="17968"/>
                </a:lnTo>
                <a:lnTo>
                  <a:pt x="4567" y="19011"/>
                </a:lnTo>
                <a:lnTo>
                  <a:pt x="4590" y="19514"/>
                </a:lnTo>
                <a:lnTo>
                  <a:pt x="4612" y="19980"/>
                </a:lnTo>
                <a:lnTo>
                  <a:pt x="4657" y="20426"/>
                </a:lnTo>
                <a:lnTo>
                  <a:pt x="4725" y="20836"/>
                </a:lnTo>
                <a:lnTo>
                  <a:pt x="4848" y="20929"/>
                </a:lnTo>
                <a:lnTo>
                  <a:pt x="5040" y="21004"/>
                </a:lnTo>
                <a:lnTo>
                  <a:pt x="5265" y="21078"/>
                </a:lnTo>
                <a:lnTo>
                  <a:pt x="5478" y="21115"/>
                </a:lnTo>
                <a:lnTo>
                  <a:pt x="6041" y="21115"/>
                </a:lnTo>
                <a:lnTo>
                  <a:pt x="6637" y="21078"/>
                </a:lnTo>
                <a:lnTo>
                  <a:pt x="7312" y="21004"/>
                </a:lnTo>
                <a:lnTo>
                  <a:pt x="7998" y="20929"/>
                </a:lnTo>
                <a:lnTo>
                  <a:pt x="8696" y="20855"/>
                </a:lnTo>
                <a:lnTo>
                  <a:pt x="9360" y="20836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>
        <p:nvSpPr>
          <p:cNvPr id="25" name="Puzzle4"/>
          <p:cNvSpPr>
            <a:spLocks noEditPoints="1" noChangeArrowheads="1"/>
          </p:cNvSpPr>
          <p:nvPr/>
        </p:nvSpPr>
        <p:spPr bwMode="auto">
          <a:xfrm>
            <a:off x="7432808" y="1474462"/>
            <a:ext cx="974150" cy="1422845"/>
          </a:xfrm>
          <a:custGeom>
            <a:avLst/>
            <a:gdLst>
              <a:gd name="T0" fmla="*/ 8307 w 21600"/>
              <a:gd name="T1" fmla="*/ 11593 h 21600"/>
              <a:gd name="T2" fmla="*/ 453 w 21600"/>
              <a:gd name="T3" fmla="*/ 16938 h 21600"/>
              <a:gd name="T4" fmla="*/ 11500 w 21600"/>
              <a:gd name="T5" fmla="*/ 21600 h 21600"/>
              <a:gd name="T6" fmla="*/ 20920 w 21600"/>
              <a:gd name="T7" fmla="*/ 16751 h 21600"/>
              <a:gd name="T8" fmla="*/ 13972 w 21600"/>
              <a:gd name="T9" fmla="*/ 10888 h 21600"/>
              <a:gd name="T10" fmla="*/ 21033 w 21600"/>
              <a:gd name="T11" fmla="*/ 4716 h 21600"/>
              <a:gd name="T12" fmla="*/ 11102 w 21600"/>
              <a:gd name="T13" fmla="*/ 11 h 21600"/>
              <a:gd name="T14" fmla="*/ 453 w 21600"/>
              <a:gd name="T15" fmla="*/ 4716 h 21600"/>
              <a:gd name="T16" fmla="*/ 2076 w 21600"/>
              <a:gd name="T17" fmla="*/ 5664 h 21600"/>
              <a:gd name="T18" fmla="*/ 20203 w 21600"/>
              <a:gd name="T19" fmla="*/ 1598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3813" y="10590"/>
                </a:moveTo>
                <a:lnTo>
                  <a:pt x="3927" y="10513"/>
                </a:lnTo>
                <a:lnTo>
                  <a:pt x="4078" y="10425"/>
                </a:lnTo>
                <a:lnTo>
                  <a:pt x="4210" y="10359"/>
                </a:lnTo>
                <a:lnTo>
                  <a:pt x="4361" y="10315"/>
                </a:lnTo>
                <a:lnTo>
                  <a:pt x="4682" y="10237"/>
                </a:lnTo>
                <a:lnTo>
                  <a:pt x="5041" y="10193"/>
                </a:lnTo>
                <a:lnTo>
                  <a:pt x="5456" y="10171"/>
                </a:lnTo>
                <a:lnTo>
                  <a:pt x="5853" y="10193"/>
                </a:lnTo>
                <a:lnTo>
                  <a:pt x="6249" y="10260"/>
                </a:lnTo>
                <a:lnTo>
                  <a:pt x="6646" y="10337"/>
                </a:lnTo>
                <a:lnTo>
                  <a:pt x="7004" y="10469"/>
                </a:lnTo>
                <a:lnTo>
                  <a:pt x="7363" y="10612"/>
                </a:lnTo>
                <a:lnTo>
                  <a:pt x="7665" y="10788"/>
                </a:lnTo>
                <a:lnTo>
                  <a:pt x="7911" y="10998"/>
                </a:lnTo>
                <a:lnTo>
                  <a:pt x="8024" y="11097"/>
                </a:lnTo>
                <a:lnTo>
                  <a:pt x="8137" y="11207"/>
                </a:lnTo>
                <a:lnTo>
                  <a:pt x="8194" y="11340"/>
                </a:lnTo>
                <a:lnTo>
                  <a:pt x="8269" y="11461"/>
                </a:lnTo>
                <a:lnTo>
                  <a:pt x="8307" y="11593"/>
                </a:lnTo>
                <a:lnTo>
                  <a:pt x="8307" y="11714"/>
                </a:lnTo>
                <a:lnTo>
                  <a:pt x="8307" y="11868"/>
                </a:lnTo>
                <a:lnTo>
                  <a:pt x="8307" y="12012"/>
                </a:lnTo>
                <a:lnTo>
                  <a:pt x="8194" y="12265"/>
                </a:lnTo>
                <a:lnTo>
                  <a:pt x="8062" y="12519"/>
                </a:lnTo>
                <a:lnTo>
                  <a:pt x="7873" y="12706"/>
                </a:lnTo>
                <a:lnTo>
                  <a:pt x="7627" y="12904"/>
                </a:lnTo>
                <a:lnTo>
                  <a:pt x="7363" y="13048"/>
                </a:lnTo>
                <a:lnTo>
                  <a:pt x="7080" y="13180"/>
                </a:lnTo>
                <a:lnTo>
                  <a:pt x="6759" y="13257"/>
                </a:lnTo>
                <a:lnTo>
                  <a:pt x="6419" y="13345"/>
                </a:lnTo>
                <a:lnTo>
                  <a:pt x="6098" y="13389"/>
                </a:lnTo>
                <a:lnTo>
                  <a:pt x="5739" y="13389"/>
                </a:lnTo>
                <a:lnTo>
                  <a:pt x="5418" y="13389"/>
                </a:lnTo>
                <a:lnTo>
                  <a:pt x="5079" y="13345"/>
                </a:lnTo>
                <a:lnTo>
                  <a:pt x="4758" y="13301"/>
                </a:lnTo>
                <a:lnTo>
                  <a:pt x="4474" y="13213"/>
                </a:lnTo>
                <a:lnTo>
                  <a:pt x="4172" y="13114"/>
                </a:lnTo>
                <a:lnTo>
                  <a:pt x="3965" y="12982"/>
                </a:lnTo>
                <a:lnTo>
                  <a:pt x="3738" y="12838"/>
                </a:lnTo>
                <a:lnTo>
                  <a:pt x="3493" y="12706"/>
                </a:lnTo>
                <a:lnTo>
                  <a:pt x="3228" y="12607"/>
                </a:lnTo>
                <a:lnTo>
                  <a:pt x="2945" y="12519"/>
                </a:lnTo>
                <a:lnTo>
                  <a:pt x="2700" y="12431"/>
                </a:lnTo>
                <a:lnTo>
                  <a:pt x="2397" y="12375"/>
                </a:lnTo>
                <a:lnTo>
                  <a:pt x="2152" y="12331"/>
                </a:lnTo>
                <a:lnTo>
                  <a:pt x="1888" y="12309"/>
                </a:lnTo>
                <a:lnTo>
                  <a:pt x="1642" y="12309"/>
                </a:lnTo>
                <a:lnTo>
                  <a:pt x="1397" y="12331"/>
                </a:lnTo>
                <a:lnTo>
                  <a:pt x="1170" y="12397"/>
                </a:lnTo>
                <a:lnTo>
                  <a:pt x="962" y="12453"/>
                </a:lnTo>
                <a:lnTo>
                  <a:pt x="774" y="12563"/>
                </a:lnTo>
                <a:lnTo>
                  <a:pt x="623" y="12684"/>
                </a:lnTo>
                <a:lnTo>
                  <a:pt x="528" y="12838"/>
                </a:lnTo>
                <a:lnTo>
                  <a:pt x="453" y="13026"/>
                </a:lnTo>
                <a:lnTo>
                  <a:pt x="339" y="13477"/>
                </a:lnTo>
                <a:lnTo>
                  <a:pt x="226" y="13984"/>
                </a:lnTo>
                <a:lnTo>
                  <a:pt x="151" y="14535"/>
                </a:lnTo>
                <a:lnTo>
                  <a:pt x="113" y="15075"/>
                </a:lnTo>
                <a:lnTo>
                  <a:pt x="113" y="15626"/>
                </a:lnTo>
                <a:lnTo>
                  <a:pt x="151" y="16133"/>
                </a:lnTo>
                <a:lnTo>
                  <a:pt x="188" y="16376"/>
                </a:lnTo>
                <a:lnTo>
                  <a:pt x="264" y="16585"/>
                </a:lnTo>
                <a:lnTo>
                  <a:pt x="339" y="16773"/>
                </a:lnTo>
                <a:lnTo>
                  <a:pt x="453" y="16938"/>
                </a:lnTo>
                <a:lnTo>
                  <a:pt x="1095" y="16883"/>
                </a:lnTo>
                <a:lnTo>
                  <a:pt x="1963" y="16795"/>
                </a:lnTo>
                <a:lnTo>
                  <a:pt x="2945" y="16751"/>
                </a:lnTo>
                <a:lnTo>
                  <a:pt x="3965" y="16706"/>
                </a:lnTo>
                <a:lnTo>
                  <a:pt x="5022" y="16684"/>
                </a:lnTo>
                <a:lnTo>
                  <a:pt x="5947" y="16684"/>
                </a:lnTo>
                <a:lnTo>
                  <a:pt x="6759" y="16706"/>
                </a:lnTo>
                <a:lnTo>
                  <a:pt x="7363" y="16751"/>
                </a:lnTo>
                <a:lnTo>
                  <a:pt x="7948" y="16839"/>
                </a:lnTo>
                <a:lnTo>
                  <a:pt x="8458" y="16916"/>
                </a:lnTo>
                <a:lnTo>
                  <a:pt x="8893" y="17026"/>
                </a:lnTo>
                <a:lnTo>
                  <a:pt x="9289" y="17158"/>
                </a:lnTo>
                <a:lnTo>
                  <a:pt x="9572" y="17280"/>
                </a:lnTo>
                <a:lnTo>
                  <a:pt x="9799" y="17412"/>
                </a:lnTo>
                <a:lnTo>
                  <a:pt x="9969" y="17555"/>
                </a:lnTo>
                <a:lnTo>
                  <a:pt x="10120" y="17687"/>
                </a:lnTo>
                <a:lnTo>
                  <a:pt x="10158" y="17831"/>
                </a:lnTo>
                <a:lnTo>
                  <a:pt x="10195" y="17974"/>
                </a:lnTo>
                <a:lnTo>
                  <a:pt x="10158" y="18128"/>
                </a:lnTo>
                <a:lnTo>
                  <a:pt x="10082" y="18271"/>
                </a:lnTo>
                <a:lnTo>
                  <a:pt x="9969" y="18426"/>
                </a:lnTo>
                <a:lnTo>
                  <a:pt x="9837" y="18569"/>
                </a:lnTo>
                <a:lnTo>
                  <a:pt x="9648" y="18701"/>
                </a:lnTo>
                <a:lnTo>
                  <a:pt x="9440" y="18822"/>
                </a:lnTo>
                <a:lnTo>
                  <a:pt x="9213" y="18999"/>
                </a:lnTo>
                <a:lnTo>
                  <a:pt x="9044" y="19186"/>
                </a:lnTo>
                <a:lnTo>
                  <a:pt x="8893" y="19395"/>
                </a:lnTo>
                <a:lnTo>
                  <a:pt x="8817" y="19627"/>
                </a:lnTo>
                <a:lnTo>
                  <a:pt x="8779" y="19858"/>
                </a:lnTo>
                <a:lnTo>
                  <a:pt x="8779" y="20112"/>
                </a:lnTo>
                <a:lnTo>
                  <a:pt x="8855" y="20354"/>
                </a:lnTo>
                <a:lnTo>
                  <a:pt x="8968" y="20586"/>
                </a:lnTo>
                <a:lnTo>
                  <a:pt x="9138" y="20817"/>
                </a:lnTo>
                <a:lnTo>
                  <a:pt x="9365" y="21026"/>
                </a:lnTo>
                <a:lnTo>
                  <a:pt x="9610" y="21192"/>
                </a:lnTo>
                <a:lnTo>
                  <a:pt x="9950" y="21368"/>
                </a:lnTo>
                <a:lnTo>
                  <a:pt x="10120" y="21445"/>
                </a:lnTo>
                <a:lnTo>
                  <a:pt x="10346" y="21511"/>
                </a:lnTo>
                <a:lnTo>
                  <a:pt x="10516" y="21555"/>
                </a:lnTo>
                <a:lnTo>
                  <a:pt x="10743" y="21600"/>
                </a:lnTo>
                <a:lnTo>
                  <a:pt x="10988" y="21644"/>
                </a:lnTo>
                <a:lnTo>
                  <a:pt x="11215" y="21666"/>
                </a:lnTo>
                <a:lnTo>
                  <a:pt x="11498" y="21666"/>
                </a:lnTo>
                <a:lnTo>
                  <a:pt x="11762" y="21666"/>
                </a:lnTo>
                <a:lnTo>
                  <a:pt x="12253" y="21644"/>
                </a:lnTo>
                <a:lnTo>
                  <a:pt x="12763" y="21577"/>
                </a:lnTo>
                <a:lnTo>
                  <a:pt x="13197" y="21467"/>
                </a:lnTo>
                <a:lnTo>
                  <a:pt x="13556" y="21346"/>
                </a:lnTo>
                <a:lnTo>
                  <a:pt x="13896" y="21192"/>
                </a:lnTo>
                <a:lnTo>
                  <a:pt x="14179" y="21026"/>
                </a:lnTo>
                <a:lnTo>
                  <a:pt x="14444" y="20839"/>
                </a:lnTo>
                <a:lnTo>
                  <a:pt x="14576" y="20641"/>
                </a:lnTo>
                <a:lnTo>
                  <a:pt x="14727" y="20431"/>
                </a:lnTo>
                <a:lnTo>
                  <a:pt x="14765" y="20200"/>
                </a:lnTo>
                <a:lnTo>
                  <a:pt x="14802" y="19991"/>
                </a:lnTo>
                <a:lnTo>
                  <a:pt x="14727" y="19759"/>
                </a:lnTo>
                <a:lnTo>
                  <a:pt x="14613" y="19550"/>
                </a:lnTo>
                <a:lnTo>
                  <a:pt x="14444" y="19307"/>
                </a:lnTo>
                <a:lnTo>
                  <a:pt x="14217" y="19098"/>
                </a:lnTo>
                <a:lnTo>
                  <a:pt x="13934" y="18911"/>
                </a:lnTo>
                <a:lnTo>
                  <a:pt x="13669" y="18745"/>
                </a:lnTo>
                <a:lnTo>
                  <a:pt x="13462" y="18547"/>
                </a:lnTo>
                <a:lnTo>
                  <a:pt x="13311" y="18337"/>
                </a:lnTo>
                <a:lnTo>
                  <a:pt x="13197" y="18150"/>
                </a:lnTo>
                <a:lnTo>
                  <a:pt x="13122" y="17941"/>
                </a:lnTo>
                <a:lnTo>
                  <a:pt x="13122" y="17720"/>
                </a:lnTo>
                <a:lnTo>
                  <a:pt x="13122" y="17533"/>
                </a:lnTo>
                <a:lnTo>
                  <a:pt x="13197" y="17346"/>
                </a:lnTo>
                <a:lnTo>
                  <a:pt x="13273" y="17158"/>
                </a:lnTo>
                <a:lnTo>
                  <a:pt x="13386" y="16982"/>
                </a:lnTo>
                <a:lnTo>
                  <a:pt x="13537" y="16839"/>
                </a:lnTo>
                <a:lnTo>
                  <a:pt x="13707" y="16706"/>
                </a:lnTo>
                <a:lnTo>
                  <a:pt x="13896" y="16607"/>
                </a:lnTo>
                <a:lnTo>
                  <a:pt x="14104" y="16519"/>
                </a:lnTo>
                <a:lnTo>
                  <a:pt x="14330" y="16453"/>
                </a:lnTo>
                <a:lnTo>
                  <a:pt x="14538" y="16431"/>
                </a:lnTo>
                <a:lnTo>
                  <a:pt x="14897" y="16453"/>
                </a:lnTo>
                <a:lnTo>
                  <a:pt x="15406" y="16497"/>
                </a:lnTo>
                <a:lnTo>
                  <a:pt x="16105" y="16541"/>
                </a:lnTo>
                <a:lnTo>
                  <a:pt x="16898" y="16607"/>
                </a:lnTo>
                <a:lnTo>
                  <a:pt x="17804" y="16651"/>
                </a:lnTo>
                <a:lnTo>
                  <a:pt x="18786" y="16684"/>
                </a:lnTo>
                <a:lnTo>
                  <a:pt x="19844" y="16728"/>
                </a:lnTo>
                <a:lnTo>
                  <a:pt x="20920" y="16751"/>
                </a:lnTo>
                <a:lnTo>
                  <a:pt x="21109" y="16497"/>
                </a:lnTo>
                <a:lnTo>
                  <a:pt x="21241" y="16222"/>
                </a:lnTo>
                <a:lnTo>
                  <a:pt x="21392" y="15946"/>
                </a:lnTo>
                <a:lnTo>
                  <a:pt x="21467" y="15648"/>
                </a:lnTo>
                <a:lnTo>
                  <a:pt x="21543" y="15351"/>
                </a:lnTo>
                <a:lnTo>
                  <a:pt x="21618" y="15042"/>
                </a:lnTo>
                <a:lnTo>
                  <a:pt x="21618" y="14745"/>
                </a:lnTo>
                <a:lnTo>
                  <a:pt x="21618" y="14447"/>
                </a:lnTo>
                <a:lnTo>
                  <a:pt x="21618" y="14150"/>
                </a:lnTo>
                <a:lnTo>
                  <a:pt x="21581" y="13852"/>
                </a:lnTo>
                <a:lnTo>
                  <a:pt x="21505" y="13577"/>
                </a:lnTo>
                <a:lnTo>
                  <a:pt x="21430" y="13301"/>
                </a:lnTo>
                <a:lnTo>
                  <a:pt x="21354" y="13048"/>
                </a:lnTo>
                <a:lnTo>
                  <a:pt x="21241" y="12816"/>
                </a:lnTo>
                <a:lnTo>
                  <a:pt x="21146" y="12607"/>
                </a:lnTo>
                <a:lnTo>
                  <a:pt x="21033" y="12431"/>
                </a:lnTo>
                <a:lnTo>
                  <a:pt x="20920" y="12265"/>
                </a:lnTo>
                <a:lnTo>
                  <a:pt x="20769" y="12144"/>
                </a:lnTo>
                <a:lnTo>
                  <a:pt x="20637" y="12034"/>
                </a:lnTo>
                <a:lnTo>
                  <a:pt x="20486" y="11946"/>
                </a:lnTo>
                <a:lnTo>
                  <a:pt x="20297" y="11891"/>
                </a:lnTo>
                <a:lnTo>
                  <a:pt x="20165" y="11846"/>
                </a:lnTo>
                <a:lnTo>
                  <a:pt x="19976" y="11824"/>
                </a:lnTo>
                <a:lnTo>
                  <a:pt x="19806" y="11802"/>
                </a:lnTo>
                <a:lnTo>
                  <a:pt x="19390" y="11824"/>
                </a:lnTo>
                <a:lnTo>
                  <a:pt x="18956" y="11891"/>
                </a:lnTo>
                <a:lnTo>
                  <a:pt x="18503" y="11968"/>
                </a:lnTo>
                <a:lnTo>
                  <a:pt x="17993" y="12078"/>
                </a:lnTo>
                <a:lnTo>
                  <a:pt x="17653" y="12144"/>
                </a:lnTo>
                <a:lnTo>
                  <a:pt x="17332" y="12199"/>
                </a:lnTo>
                <a:lnTo>
                  <a:pt x="17049" y="12221"/>
                </a:lnTo>
                <a:lnTo>
                  <a:pt x="16747" y="12243"/>
                </a:lnTo>
                <a:lnTo>
                  <a:pt x="16464" y="12243"/>
                </a:lnTo>
                <a:lnTo>
                  <a:pt x="16218" y="12243"/>
                </a:lnTo>
                <a:lnTo>
                  <a:pt x="15992" y="12221"/>
                </a:lnTo>
                <a:lnTo>
                  <a:pt x="15746" y="12199"/>
                </a:lnTo>
                <a:lnTo>
                  <a:pt x="15520" y="12155"/>
                </a:lnTo>
                <a:lnTo>
                  <a:pt x="15350" y="12122"/>
                </a:lnTo>
                <a:lnTo>
                  <a:pt x="15161" y="12056"/>
                </a:lnTo>
                <a:lnTo>
                  <a:pt x="14972" y="11990"/>
                </a:lnTo>
                <a:lnTo>
                  <a:pt x="14689" y="11846"/>
                </a:lnTo>
                <a:lnTo>
                  <a:pt x="14444" y="11670"/>
                </a:lnTo>
                <a:lnTo>
                  <a:pt x="14255" y="11483"/>
                </a:lnTo>
                <a:lnTo>
                  <a:pt x="14104" y="11295"/>
                </a:lnTo>
                <a:lnTo>
                  <a:pt x="14028" y="11086"/>
                </a:lnTo>
                <a:lnTo>
                  <a:pt x="13972" y="10888"/>
                </a:lnTo>
                <a:lnTo>
                  <a:pt x="13972" y="10700"/>
                </a:lnTo>
                <a:lnTo>
                  <a:pt x="14009" y="10513"/>
                </a:lnTo>
                <a:lnTo>
                  <a:pt x="14066" y="10359"/>
                </a:lnTo>
                <a:lnTo>
                  <a:pt x="14179" y="10215"/>
                </a:lnTo>
                <a:lnTo>
                  <a:pt x="14406" y="10006"/>
                </a:lnTo>
                <a:lnTo>
                  <a:pt x="14651" y="9830"/>
                </a:lnTo>
                <a:lnTo>
                  <a:pt x="14878" y="9686"/>
                </a:lnTo>
                <a:lnTo>
                  <a:pt x="15123" y="9554"/>
                </a:lnTo>
                <a:lnTo>
                  <a:pt x="15350" y="9477"/>
                </a:lnTo>
                <a:lnTo>
                  <a:pt x="15558" y="9411"/>
                </a:lnTo>
                <a:lnTo>
                  <a:pt x="15803" y="9345"/>
                </a:lnTo>
                <a:lnTo>
                  <a:pt x="16030" y="9323"/>
                </a:lnTo>
                <a:lnTo>
                  <a:pt x="16256" y="9301"/>
                </a:lnTo>
                <a:lnTo>
                  <a:pt x="16464" y="9323"/>
                </a:lnTo>
                <a:lnTo>
                  <a:pt x="16690" y="9345"/>
                </a:lnTo>
                <a:lnTo>
                  <a:pt x="16898" y="9367"/>
                </a:lnTo>
                <a:lnTo>
                  <a:pt x="17332" y="9477"/>
                </a:lnTo>
                <a:lnTo>
                  <a:pt x="17767" y="9598"/>
                </a:lnTo>
                <a:lnTo>
                  <a:pt x="18163" y="9731"/>
                </a:lnTo>
                <a:lnTo>
                  <a:pt x="18597" y="9874"/>
                </a:lnTo>
                <a:lnTo>
                  <a:pt x="18994" y="10006"/>
                </a:lnTo>
                <a:lnTo>
                  <a:pt x="19428" y="10083"/>
                </a:lnTo>
                <a:lnTo>
                  <a:pt x="19617" y="10127"/>
                </a:lnTo>
                <a:lnTo>
                  <a:pt x="19844" y="10149"/>
                </a:lnTo>
                <a:lnTo>
                  <a:pt x="20013" y="10149"/>
                </a:lnTo>
                <a:lnTo>
                  <a:pt x="20240" y="10127"/>
                </a:lnTo>
                <a:lnTo>
                  <a:pt x="20410" y="10105"/>
                </a:lnTo>
                <a:lnTo>
                  <a:pt x="20637" y="10061"/>
                </a:lnTo>
                <a:lnTo>
                  <a:pt x="20844" y="9984"/>
                </a:lnTo>
                <a:lnTo>
                  <a:pt x="21033" y="9896"/>
                </a:lnTo>
                <a:lnTo>
                  <a:pt x="21146" y="9830"/>
                </a:lnTo>
                <a:lnTo>
                  <a:pt x="21203" y="9753"/>
                </a:lnTo>
                <a:lnTo>
                  <a:pt x="21279" y="9642"/>
                </a:lnTo>
                <a:lnTo>
                  <a:pt x="21354" y="9521"/>
                </a:lnTo>
                <a:lnTo>
                  <a:pt x="21430" y="9246"/>
                </a:lnTo>
                <a:lnTo>
                  <a:pt x="21430" y="8904"/>
                </a:lnTo>
                <a:lnTo>
                  <a:pt x="21430" y="8540"/>
                </a:lnTo>
                <a:lnTo>
                  <a:pt x="21392" y="8144"/>
                </a:lnTo>
                <a:lnTo>
                  <a:pt x="21354" y="7714"/>
                </a:lnTo>
                <a:lnTo>
                  <a:pt x="21279" y="7295"/>
                </a:lnTo>
                <a:lnTo>
                  <a:pt x="21146" y="6446"/>
                </a:lnTo>
                <a:lnTo>
                  <a:pt x="20995" y="5686"/>
                </a:lnTo>
                <a:lnTo>
                  <a:pt x="20958" y="5366"/>
                </a:lnTo>
                <a:lnTo>
                  <a:pt x="20958" y="5091"/>
                </a:lnTo>
                <a:lnTo>
                  <a:pt x="20958" y="4860"/>
                </a:lnTo>
                <a:lnTo>
                  <a:pt x="21033" y="4716"/>
                </a:lnTo>
                <a:lnTo>
                  <a:pt x="20637" y="4860"/>
                </a:lnTo>
                <a:lnTo>
                  <a:pt x="20127" y="4992"/>
                </a:lnTo>
                <a:lnTo>
                  <a:pt x="19617" y="5069"/>
                </a:lnTo>
                <a:lnTo>
                  <a:pt x="19032" y="5157"/>
                </a:lnTo>
                <a:lnTo>
                  <a:pt x="18465" y="5201"/>
                </a:lnTo>
                <a:lnTo>
                  <a:pt x="17842" y="5245"/>
                </a:lnTo>
                <a:lnTo>
                  <a:pt x="17219" y="5267"/>
                </a:lnTo>
                <a:lnTo>
                  <a:pt x="16615" y="5267"/>
                </a:lnTo>
                <a:lnTo>
                  <a:pt x="15992" y="5245"/>
                </a:lnTo>
                <a:lnTo>
                  <a:pt x="15369" y="5201"/>
                </a:lnTo>
                <a:lnTo>
                  <a:pt x="14840" y="5157"/>
                </a:lnTo>
                <a:lnTo>
                  <a:pt x="14293" y="5091"/>
                </a:lnTo>
                <a:lnTo>
                  <a:pt x="13783" y="5014"/>
                </a:lnTo>
                <a:lnTo>
                  <a:pt x="13386" y="4926"/>
                </a:lnTo>
                <a:lnTo>
                  <a:pt x="13027" y="4815"/>
                </a:lnTo>
                <a:lnTo>
                  <a:pt x="12725" y="4716"/>
                </a:lnTo>
                <a:lnTo>
                  <a:pt x="12480" y="4606"/>
                </a:lnTo>
                <a:lnTo>
                  <a:pt x="12291" y="4496"/>
                </a:lnTo>
                <a:lnTo>
                  <a:pt x="12197" y="4397"/>
                </a:lnTo>
                <a:lnTo>
                  <a:pt x="12083" y="4286"/>
                </a:lnTo>
                <a:lnTo>
                  <a:pt x="12046" y="4187"/>
                </a:lnTo>
                <a:lnTo>
                  <a:pt x="12008" y="4077"/>
                </a:lnTo>
                <a:lnTo>
                  <a:pt x="12046" y="3967"/>
                </a:lnTo>
                <a:lnTo>
                  <a:pt x="12121" y="3868"/>
                </a:lnTo>
                <a:lnTo>
                  <a:pt x="12197" y="3735"/>
                </a:lnTo>
                <a:lnTo>
                  <a:pt x="12291" y="3614"/>
                </a:lnTo>
                <a:lnTo>
                  <a:pt x="12442" y="3482"/>
                </a:lnTo>
                <a:lnTo>
                  <a:pt x="12631" y="3361"/>
                </a:lnTo>
                <a:lnTo>
                  <a:pt x="13065" y="3085"/>
                </a:lnTo>
                <a:lnTo>
                  <a:pt x="13537" y="2766"/>
                </a:lnTo>
                <a:lnTo>
                  <a:pt x="13783" y="2578"/>
                </a:lnTo>
                <a:lnTo>
                  <a:pt x="13934" y="2380"/>
                </a:lnTo>
                <a:lnTo>
                  <a:pt x="14028" y="2171"/>
                </a:lnTo>
                <a:lnTo>
                  <a:pt x="14104" y="1961"/>
                </a:lnTo>
                <a:lnTo>
                  <a:pt x="14104" y="1730"/>
                </a:lnTo>
                <a:lnTo>
                  <a:pt x="14066" y="1498"/>
                </a:lnTo>
                <a:lnTo>
                  <a:pt x="13972" y="1267"/>
                </a:lnTo>
                <a:lnTo>
                  <a:pt x="13820" y="1057"/>
                </a:lnTo>
                <a:lnTo>
                  <a:pt x="13594" y="837"/>
                </a:lnTo>
                <a:lnTo>
                  <a:pt x="13386" y="628"/>
                </a:lnTo>
                <a:lnTo>
                  <a:pt x="13103" y="462"/>
                </a:lnTo>
                <a:lnTo>
                  <a:pt x="12763" y="308"/>
                </a:lnTo>
                <a:lnTo>
                  <a:pt x="12404" y="187"/>
                </a:lnTo>
                <a:lnTo>
                  <a:pt x="12008" y="77"/>
                </a:lnTo>
                <a:lnTo>
                  <a:pt x="11574" y="33"/>
                </a:lnTo>
                <a:lnTo>
                  <a:pt x="11102" y="11"/>
                </a:lnTo>
                <a:lnTo>
                  <a:pt x="10667" y="11"/>
                </a:lnTo>
                <a:lnTo>
                  <a:pt x="10233" y="77"/>
                </a:lnTo>
                <a:lnTo>
                  <a:pt x="9837" y="187"/>
                </a:lnTo>
                <a:lnTo>
                  <a:pt x="9440" y="286"/>
                </a:lnTo>
                <a:lnTo>
                  <a:pt x="9062" y="462"/>
                </a:lnTo>
                <a:lnTo>
                  <a:pt x="8741" y="628"/>
                </a:lnTo>
                <a:lnTo>
                  <a:pt x="8458" y="815"/>
                </a:lnTo>
                <a:lnTo>
                  <a:pt x="8232" y="1035"/>
                </a:lnTo>
                <a:lnTo>
                  <a:pt x="8062" y="1245"/>
                </a:lnTo>
                <a:lnTo>
                  <a:pt x="7911" y="1476"/>
                </a:lnTo>
                <a:lnTo>
                  <a:pt x="7835" y="1708"/>
                </a:lnTo>
                <a:lnTo>
                  <a:pt x="7797" y="1961"/>
                </a:lnTo>
                <a:lnTo>
                  <a:pt x="7835" y="2193"/>
                </a:lnTo>
                <a:lnTo>
                  <a:pt x="7948" y="2402"/>
                </a:lnTo>
                <a:lnTo>
                  <a:pt x="8062" y="2534"/>
                </a:lnTo>
                <a:lnTo>
                  <a:pt x="8175" y="2644"/>
                </a:lnTo>
                <a:lnTo>
                  <a:pt x="8269" y="2744"/>
                </a:lnTo>
                <a:lnTo>
                  <a:pt x="8420" y="2832"/>
                </a:lnTo>
                <a:lnTo>
                  <a:pt x="8704" y="3019"/>
                </a:lnTo>
                <a:lnTo>
                  <a:pt x="8968" y="3206"/>
                </a:lnTo>
                <a:lnTo>
                  <a:pt x="9138" y="3405"/>
                </a:lnTo>
                <a:lnTo>
                  <a:pt x="9327" y="3570"/>
                </a:lnTo>
                <a:lnTo>
                  <a:pt x="9440" y="3735"/>
                </a:lnTo>
                <a:lnTo>
                  <a:pt x="9516" y="3890"/>
                </a:lnTo>
                <a:lnTo>
                  <a:pt x="9534" y="4033"/>
                </a:lnTo>
                <a:lnTo>
                  <a:pt x="9534" y="4165"/>
                </a:lnTo>
                <a:lnTo>
                  <a:pt x="9516" y="4286"/>
                </a:lnTo>
                <a:lnTo>
                  <a:pt x="9440" y="4397"/>
                </a:lnTo>
                <a:lnTo>
                  <a:pt x="9327" y="4496"/>
                </a:lnTo>
                <a:lnTo>
                  <a:pt x="9176" y="4562"/>
                </a:lnTo>
                <a:lnTo>
                  <a:pt x="9006" y="4628"/>
                </a:lnTo>
                <a:lnTo>
                  <a:pt x="8779" y="4694"/>
                </a:lnTo>
                <a:lnTo>
                  <a:pt x="8534" y="4716"/>
                </a:lnTo>
                <a:lnTo>
                  <a:pt x="8232" y="4716"/>
                </a:lnTo>
                <a:lnTo>
                  <a:pt x="7118" y="4738"/>
                </a:lnTo>
                <a:lnTo>
                  <a:pt x="5947" y="4771"/>
                </a:lnTo>
                <a:lnTo>
                  <a:pt x="4795" y="4815"/>
                </a:lnTo>
                <a:lnTo>
                  <a:pt x="3681" y="4860"/>
                </a:lnTo>
                <a:lnTo>
                  <a:pt x="2662" y="4882"/>
                </a:lnTo>
                <a:lnTo>
                  <a:pt x="1755" y="4882"/>
                </a:lnTo>
                <a:lnTo>
                  <a:pt x="1359" y="4860"/>
                </a:lnTo>
                <a:lnTo>
                  <a:pt x="981" y="4837"/>
                </a:lnTo>
                <a:lnTo>
                  <a:pt x="698" y="4771"/>
                </a:lnTo>
                <a:lnTo>
                  <a:pt x="453" y="4716"/>
                </a:lnTo>
                <a:lnTo>
                  <a:pt x="453" y="5322"/>
                </a:lnTo>
                <a:lnTo>
                  <a:pt x="453" y="6083"/>
                </a:lnTo>
                <a:lnTo>
                  <a:pt x="453" y="6909"/>
                </a:lnTo>
                <a:lnTo>
                  <a:pt x="453" y="7780"/>
                </a:lnTo>
                <a:lnTo>
                  <a:pt x="453" y="8606"/>
                </a:lnTo>
                <a:lnTo>
                  <a:pt x="453" y="9345"/>
                </a:lnTo>
                <a:lnTo>
                  <a:pt x="453" y="9918"/>
                </a:lnTo>
                <a:lnTo>
                  <a:pt x="453" y="10282"/>
                </a:lnTo>
                <a:lnTo>
                  <a:pt x="490" y="10381"/>
                </a:lnTo>
                <a:lnTo>
                  <a:pt x="547" y="10491"/>
                </a:lnTo>
                <a:lnTo>
                  <a:pt x="660" y="10590"/>
                </a:lnTo>
                <a:lnTo>
                  <a:pt x="811" y="10700"/>
                </a:lnTo>
                <a:lnTo>
                  <a:pt x="981" y="10811"/>
                </a:lnTo>
                <a:lnTo>
                  <a:pt x="1208" y="10888"/>
                </a:lnTo>
                <a:lnTo>
                  <a:pt x="1453" y="10954"/>
                </a:lnTo>
                <a:lnTo>
                  <a:pt x="1718" y="11020"/>
                </a:lnTo>
                <a:lnTo>
                  <a:pt x="1963" y="11064"/>
                </a:lnTo>
                <a:lnTo>
                  <a:pt x="2265" y="11086"/>
                </a:lnTo>
                <a:lnTo>
                  <a:pt x="2548" y="11064"/>
                </a:lnTo>
                <a:lnTo>
                  <a:pt x="2794" y="11042"/>
                </a:lnTo>
                <a:lnTo>
                  <a:pt x="3096" y="10976"/>
                </a:lnTo>
                <a:lnTo>
                  <a:pt x="3341" y="10888"/>
                </a:lnTo>
                <a:lnTo>
                  <a:pt x="3606" y="10766"/>
                </a:lnTo>
                <a:lnTo>
                  <a:pt x="3813" y="10590"/>
                </a:lnTo>
                <a:close/>
              </a:path>
            </a:pathLst>
          </a:custGeom>
          <a:solidFill>
            <a:srgbClr val="FFCC99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 dirty="0"/>
          </a:p>
        </p:txBody>
      </p:sp>
      <p:sp>
        <p:nvSpPr>
          <p:cNvPr id="5" name="Puzzle4"/>
          <p:cNvSpPr>
            <a:spLocks noEditPoints="1" noChangeArrowheads="1"/>
          </p:cNvSpPr>
          <p:nvPr/>
        </p:nvSpPr>
        <p:spPr bwMode="auto">
          <a:xfrm>
            <a:off x="7429285" y="3068335"/>
            <a:ext cx="974150" cy="1422845"/>
          </a:xfrm>
          <a:custGeom>
            <a:avLst/>
            <a:gdLst>
              <a:gd name="T0" fmla="*/ 8307 w 21600"/>
              <a:gd name="T1" fmla="*/ 11593 h 21600"/>
              <a:gd name="T2" fmla="*/ 453 w 21600"/>
              <a:gd name="T3" fmla="*/ 16938 h 21600"/>
              <a:gd name="T4" fmla="*/ 11500 w 21600"/>
              <a:gd name="T5" fmla="*/ 21600 h 21600"/>
              <a:gd name="T6" fmla="*/ 20920 w 21600"/>
              <a:gd name="T7" fmla="*/ 16751 h 21600"/>
              <a:gd name="T8" fmla="*/ 13972 w 21600"/>
              <a:gd name="T9" fmla="*/ 10888 h 21600"/>
              <a:gd name="T10" fmla="*/ 21033 w 21600"/>
              <a:gd name="T11" fmla="*/ 4716 h 21600"/>
              <a:gd name="T12" fmla="*/ 11102 w 21600"/>
              <a:gd name="T13" fmla="*/ 11 h 21600"/>
              <a:gd name="T14" fmla="*/ 453 w 21600"/>
              <a:gd name="T15" fmla="*/ 4716 h 21600"/>
              <a:gd name="T16" fmla="*/ 2076 w 21600"/>
              <a:gd name="T17" fmla="*/ 5664 h 21600"/>
              <a:gd name="T18" fmla="*/ 20203 w 21600"/>
              <a:gd name="T19" fmla="*/ 1598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3813" y="10590"/>
                </a:moveTo>
                <a:lnTo>
                  <a:pt x="3927" y="10513"/>
                </a:lnTo>
                <a:lnTo>
                  <a:pt x="4078" y="10425"/>
                </a:lnTo>
                <a:lnTo>
                  <a:pt x="4210" y="10359"/>
                </a:lnTo>
                <a:lnTo>
                  <a:pt x="4361" y="10315"/>
                </a:lnTo>
                <a:lnTo>
                  <a:pt x="4682" y="10237"/>
                </a:lnTo>
                <a:lnTo>
                  <a:pt x="5041" y="10193"/>
                </a:lnTo>
                <a:lnTo>
                  <a:pt x="5456" y="10171"/>
                </a:lnTo>
                <a:lnTo>
                  <a:pt x="5853" y="10193"/>
                </a:lnTo>
                <a:lnTo>
                  <a:pt x="6249" y="10260"/>
                </a:lnTo>
                <a:lnTo>
                  <a:pt x="6646" y="10337"/>
                </a:lnTo>
                <a:lnTo>
                  <a:pt x="7004" y="10469"/>
                </a:lnTo>
                <a:lnTo>
                  <a:pt x="7363" y="10612"/>
                </a:lnTo>
                <a:lnTo>
                  <a:pt x="7665" y="10788"/>
                </a:lnTo>
                <a:lnTo>
                  <a:pt x="7911" y="10998"/>
                </a:lnTo>
                <a:lnTo>
                  <a:pt x="8024" y="11097"/>
                </a:lnTo>
                <a:lnTo>
                  <a:pt x="8137" y="11207"/>
                </a:lnTo>
                <a:lnTo>
                  <a:pt x="8194" y="11340"/>
                </a:lnTo>
                <a:lnTo>
                  <a:pt x="8269" y="11461"/>
                </a:lnTo>
                <a:lnTo>
                  <a:pt x="8307" y="11593"/>
                </a:lnTo>
                <a:lnTo>
                  <a:pt x="8307" y="11714"/>
                </a:lnTo>
                <a:lnTo>
                  <a:pt x="8307" y="11868"/>
                </a:lnTo>
                <a:lnTo>
                  <a:pt x="8307" y="12012"/>
                </a:lnTo>
                <a:lnTo>
                  <a:pt x="8194" y="12265"/>
                </a:lnTo>
                <a:lnTo>
                  <a:pt x="8062" y="12519"/>
                </a:lnTo>
                <a:lnTo>
                  <a:pt x="7873" y="12706"/>
                </a:lnTo>
                <a:lnTo>
                  <a:pt x="7627" y="12904"/>
                </a:lnTo>
                <a:lnTo>
                  <a:pt x="7363" y="13048"/>
                </a:lnTo>
                <a:lnTo>
                  <a:pt x="7080" y="13180"/>
                </a:lnTo>
                <a:lnTo>
                  <a:pt x="6759" y="13257"/>
                </a:lnTo>
                <a:lnTo>
                  <a:pt x="6419" y="13345"/>
                </a:lnTo>
                <a:lnTo>
                  <a:pt x="6098" y="13389"/>
                </a:lnTo>
                <a:lnTo>
                  <a:pt x="5739" y="13389"/>
                </a:lnTo>
                <a:lnTo>
                  <a:pt x="5418" y="13389"/>
                </a:lnTo>
                <a:lnTo>
                  <a:pt x="5079" y="13345"/>
                </a:lnTo>
                <a:lnTo>
                  <a:pt x="4758" y="13301"/>
                </a:lnTo>
                <a:lnTo>
                  <a:pt x="4474" y="13213"/>
                </a:lnTo>
                <a:lnTo>
                  <a:pt x="4172" y="13114"/>
                </a:lnTo>
                <a:lnTo>
                  <a:pt x="3965" y="12982"/>
                </a:lnTo>
                <a:lnTo>
                  <a:pt x="3738" y="12838"/>
                </a:lnTo>
                <a:lnTo>
                  <a:pt x="3493" y="12706"/>
                </a:lnTo>
                <a:lnTo>
                  <a:pt x="3228" y="12607"/>
                </a:lnTo>
                <a:lnTo>
                  <a:pt x="2945" y="12519"/>
                </a:lnTo>
                <a:lnTo>
                  <a:pt x="2700" y="12431"/>
                </a:lnTo>
                <a:lnTo>
                  <a:pt x="2397" y="12375"/>
                </a:lnTo>
                <a:lnTo>
                  <a:pt x="2152" y="12331"/>
                </a:lnTo>
                <a:lnTo>
                  <a:pt x="1888" y="12309"/>
                </a:lnTo>
                <a:lnTo>
                  <a:pt x="1642" y="12309"/>
                </a:lnTo>
                <a:lnTo>
                  <a:pt x="1397" y="12331"/>
                </a:lnTo>
                <a:lnTo>
                  <a:pt x="1170" y="12397"/>
                </a:lnTo>
                <a:lnTo>
                  <a:pt x="962" y="12453"/>
                </a:lnTo>
                <a:lnTo>
                  <a:pt x="774" y="12563"/>
                </a:lnTo>
                <a:lnTo>
                  <a:pt x="623" y="12684"/>
                </a:lnTo>
                <a:lnTo>
                  <a:pt x="528" y="12838"/>
                </a:lnTo>
                <a:lnTo>
                  <a:pt x="453" y="13026"/>
                </a:lnTo>
                <a:lnTo>
                  <a:pt x="339" y="13477"/>
                </a:lnTo>
                <a:lnTo>
                  <a:pt x="226" y="13984"/>
                </a:lnTo>
                <a:lnTo>
                  <a:pt x="151" y="14535"/>
                </a:lnTo>
                <a:lnTo>
                  <a:pt x="113" y="15075"/>
                </a:lnTo>
                <a:lnTo>
                  <a:pt x="113" y="15626"/>
                </a:lnTo>
                <a:lnTo>
                  <a:pt x="151" y="16133"/>
                </a:lnTo>
                <a:lnTo>
                  <a:pt x="188" y="16376"/>
                </a:lnTo>
                <a:lnTo>
                  <a:pt x="264" y="16585"/>
                </a:lnTo>
                <a:lnTo>
                  <a:pt x="339" y="16773"/>
                </a:lnTo>
                <a:lnTo>
                  <a:pt x="453" y="16938"/>
                </a:lnTo>
                <a:lnTo>
                  <a:pt x="1095" y="16883"/>
                </a:lnTo>
                <a:lnTo>
                  <a:pt x="1963" y="16795"/>
                </a:lnTo>
                <a:lnTo>
                  <a:pt x="2945" y="16751"/>
                </a:lnTo>
                <a:lnTo>
                  <a:pt x="3965" y="16706"/>
                </a:lnTo>
                <a:lnTo>
                  <a:pt x="5022" y="16684"/>
                </a:lnTo>
                <a:lnTo>
                  <a:pt x="5947" y="16684"/>
                </a:lnTo>
                <a:lnTo>
                  <a:pt x="6759" y="16706"/>
                </a:lnTo>
                <a:lnTo>
                  <a:pt x="7363" y="16751"/>
                </a:lnTo>
                <a:lnTo>
                  <a:pt x="7948" y="16839"/>
                </a:lnTo>
                <a:lnTo>
                  <a:pt x="8458" y="16916"/>
                </a:lnTo>
                <a:lnTo>
                  <a:pt x="8893" y="17026"/>
                </a:lnTo>
                <a:lnTo>
                  <a:pt x="9289" y="17158"/>
                </a:lnTo>
                <a:lnTo>
                  <a:pt x="9572" y="17280"/>
                </a:lnTo>
                <a:lnTo>
                  <a:pt x="9799" y="17412"/>
                </a:lnTo>
                <a:lnTo>
                  <a:pt x="9969" y="17555"/>
                </a:lnTo>
                <a:lnTo>
                  <a:pt x="10120" y="17687"/>
                </a:lnTo>
                <a:lnTo>
                  <a:pt x="10158" y="17831"/>
                </a:lnTo>
                <a:lnTo>
                  <a:pt x="10195" y="17974"/>
                </a:lnTo>
                <a:lnTo>
                  <a:pt x="10158" y="18128"/>
                </a:lnTo>
                <a:lnTo>
                  <a:pt x="10082" y="18271"/>
                </a:lnTo>
                <a:lnTo>
                  <a:pt x="9969" y="18426"/>
                </a:lnTo>
                <a:lnTo>
                  <a:pt x="9837" y="18569"/>
                </a:lnTo>
                <a:lnTo>
                  <a:pt x="9648" y="18701"/>
                </a:lnTo>
                <a:lnTo>
                  <a:pt x="9440" y="18822"/>
                </a:lnTo>
                <a:lnTo>
                  <a:pt x="9213" y="18999"/>
                </a:lnTo>
                <a:lnTo>
                  <a:pt x="9044" y="19186"/>
                </a:lnTo>
                <a:lnTo>
                  <a:pt x="8893" y="19395"/>
                </a:lnTo>
                <a:lnTo>
                  <a:pt x="8817" y="19627"/>
                </a:lnTo>
                <a:lnTo>
                  <a:pt x="8779" y="19858"/>
                </a:lnTo>
                <a:lnTo>
                  <a:pt x="8779" y="20112"/>
                </a:lnTo>
                <a:lnTo>
                  <a:pt x="8855" y="20354"/>
                </a:lnTo>
                <a:lnTo>
                  <a:pt x="8968" y="20586"/>
                </a:lnTo>
                <a:lnTo>
                  <a:pt x="9138" y="20817"/>
                </a:lnTo>
                <a:lnTo>
                  <a:pt x="9365" y="21026"/>
                </a:lnTo>
                <a:lnTo>
                  <a:pt x="9610" y="21192"/>
                </a:lnTo>
                <a:lnTo>
                  <a:pt x="9950" y="21368"/>
                </a:lnTo>
                <a:lnTo>
                  <a:pt x="10120" y="21445"/>
                </a:lnTo>
                <a:lnTo>
                  <a:pt x="10346" y="21511"/>
                </a:lnTo>
                <a:lnTo>
                  <a:pt x="10516" y="21555"/>
                </a:lnTo>
                <a:lnTo>
                  <a:pt x="10743" y="21600"/>
                </a:lnTo>
                <a:lnTo>
                  <a:pt x="10988" y="21644"/>
                </a:lnTo>
                <a:lnTo>
                  <a:pt x="11215" y="21666"/>
                </a:lnTo>
                <a:lnTo>
                  <a:pt x="11498" y="21666"/>
                </a:lnTo>
                <a:lnTo>
                  <a:pt x="11762" y="21666"/>
                </a:lnTo>
                <a:lnTo>
                  <a:pt x="12253" y="21644"/>
                </a:lnTo>
                <a:lnTo>
                  <a:pt x="12763" y="21577"/>
                </a:lnTo>
                <a:lnTo>
                  <a:pt x="13197" y="21467"/>
                </a:lnTo>
                <a:lnTo>
                  <a:pt x="13556" y="21346"/>
                </a:lnTo>
                <a:lnTo>
                  <a:pt x="13896" y="21192"/>
                </a:lnTo>
                <a:lnTo>
                  <a:pt x="14179" y="21026"/>
                </a:lnTo>
                <a:lnTo>
                  <a:pt x="14444" y="20839"/>
                </a:lnTo>
                <a:lnTo>
                  <a:pt x="14576" y="20641"/>
                </a:lnTo>
                <a:lnTo>
                  <a:pt x="14727" y="20431"/>
                </a:lnTo>
                <a:lnTo>
                  <a:pt x="14765" y="20200"/>
                </a:lnTo>
                <a:lnTo>
                  <a:pt x="14802" y="19991"/>
                </a:lnTo>
                <a:lnTo>
                  <a:pt x="14727" y="19759"/>
                </a:lnTo>
                <a:lnTo>
                  <a:pt x="14613" y="19550"/>
                </a:lnTo>
                <a:lnTo>
                  <a:pt x="14444" y="19307"/>
                </a:lnTo>
                <a:lnTo>
                  <a:pt x="14217" y="19098"/>
                </a:lnTo>
                <a:lnTo>
                  <a:pt x="13934" y="18911"/>
                </a:lnTo>
                <a:lnTo>
                  <a:pt x="13669" y="18745"/>
                </a:lnTo>
                <a:lnTo>
                  <a:pt x="13462" y="18547"/>
                </a:lnTo>
                <a:lnTo>
                  <a:pt x="13311" y="18337"/>
                </a:lnTo>
                <a:lnTo>
                  <a:pt x="13197" y="18150"/>
                </a:lnTo>
                <a:lnTo>
                  <a:pt x="13122" y="17941"/>
                </a:lnTo>
                <a:lnTo>
                  <a:pt x="13122" y="17720"/>
                </a:lnTo>
                <a:lnTo>
                  <a:pt x="13122" y="17533"/>
                </a:lnTo>
                <a:lnTo>
                  <a:pt x="13197" y="17346"/>
                </a:lnTo>
                <a:lnTo>
                  <a:pt x="13273" y="17158"/>
                </a:lnTo>
                <a:lnTo>
                  <a:pt x="13386" y="16982"/>
                </a:lnTo>
                <a:lnTo>
                  <a:pt x="13537" y="16839"/>
                </a:lnTo>
                <a:lnTo>
                  <a:pt x="13707" y="16706"/>
                </a:lnTo>
                <a:lnTo>
                  <a:pt x="13896" y="16607"/>
                </a:lnTo>
                <a:lnTo>
                  <a:pt x="14104" y="16519"/>
                </a:lnTo>
                <a:lnTo>
                  <a:pt x="14330" y="16453"/>
                </a:lnTo>
                <a:lnTo>
                  <a:pt x="14538" y="16431"/>
                </a:lnTo>
                <a:lnTo>
                  <a:pt x="14897" y="16453"/>
                </a:lnTo>
                <a:lnTo>
                  <a:pt x="15406" y="16497"/>
                </a:lnTo>
                <a:lnTo>
                  <a:pt x="16105" y="16541"/>
                </a:lnTo>
                <a:lnTo>
                  <a:pt x="16898" y="16607"/>
                </a:lnTo>
                <a:lnTo>
                  <a:pt x="17804" y="16651"/>
                </a:lnTo>
                <a:lnTo>
                  <a:pt x="18786" y="16684"/>
                </a:lnTo>
                <a:lnTo>
                  <a:pt x="19844" y="16728"/>
                </a:lnTo>
                <a:lnTo>
                  <a:pt x="20920" y="16751"/>
                </a:lnTo>
                <a:lnTo>
                  <a:pt x="21109" y="16497"/>
                </a:lnTo>
                <a:lnTo>
                  <a:pt x="21241" y="16222"/>
                </a:lnTo>
                <a:lnTo>
                  <a:pt x="21392" y="15946"/>
                </a:lnTo>
                <a:lnTo>
                  <a:pt x="21467" y="15648"/>
                </a:lnTo>
                <a:lnTo>
                  <a:pt x="21543" y="15351"/>
                </a:lnTo>
                <a:lnTo>
                  <a:pt x="21618" y="15042"/>
                </a:lnTo>
                <a:lnTo>
                  <a:pt x="21618" y="14745"/>
                </a:lnTo>
                <a:lnTo>
                  <a:pt x="21618" y="14447"/>
                </a:lnTo>
                <a:lnTo>
                  <a:pt x="21618" y="14150"/>
                </a:lnTo>
                <a:lnTo>
                  <a:pt x="21581" y="13852"/>
                </a:lnTo>
                <a:lnTo>
                  <a:pt x="21505" y="13577"/>
                </a:lnTo>
                <a:lnTo>
                  <a:pt x="21430" y="13301"/>
                </a:lnTo>
                <a:lnTo>
                  <a:pt x="21354" y="13048"/>
                </a:lnTo>
                <a:lnTo>
                  <a:pt x="21241" y="12816"/>
                </a:lnTo>
                <a:lnTo>
                  <a:pt x="21146" y="12607"/>
                </a:lnTo>
                <a:lnTo>
                  <a:pt x="21033" y="12431"/>
                </a:lnTo>
                <a:lnTo>
                  <a:pt x="20920" y="12265"/>
                </a:lnTo>
                <a:lnTo>
                  <a:pt x="20769" y="12144"/>
                </a:lnTo>
                <a:lnTo>
                  <a:pt x="20637" y="12034"/>
                </a:lnTo>
                <a:lnTo>
                  <a:pt x="20486" y="11946"/>
                </a:lnTo>
                <a:lnTo>
                  <a:pt x="20297" y="11891"/>
                </a:lnTo>
                <a:lnTo>
                  <a:pt x="20165" y="11846"/>
                </a:lnTo>
                <a:lnTo>
                  <a:pt x="19976" y="11824"/>
                </a:lnTo>
                <a:lnTo>
                  <a:pt x="19806" y="11802"/>
                </a:lnTo>
                <a:lnTo>
                  <a:pt x="19390" y="11824"/>
                </a:lnTo>
                <a:lnTo>
                  <a:pt x="18956" y="11891"/>
                </a:lnTo>
                <a:lnTo>
                  <a:pt x="18503" y="11968"/>
                </a:lnTo>
                <a:lnTo>
                  <a:pt x="17993" y="12078"/>
                </a:lnTo>
                <a:lnTo>
                  <a:pt x="17653" y="12144"/>
                </a:lnTo>
                <a:lnTo>
                  <a:pt x="17332" y="12199"/>
                </a:lnTo>
                <a:lnTo>
                  <a:pt x="17049" y="12221"/>
                </a:lnTo>
                <a:lnTo>
                  <a:pt x="16747" y="12243"/>
                </a:lnTo>
                <a:lnTo>
                  <a:pt x="16464" y="12243"/>
                </a:lnTo>
                <a:lnTo>
                  <a:pt x="16218" y="12243"/>
                </a:lnTo>
                <a:lnTo>
                  <a:pt x="15992" y="12221"/>
                </a:lnTo>
                <a:lnTo>
                  <a:pt x="15746" y="12199"/>
                </a:lnTo>
                <a:lnTo>
                  <a:pt x="15520" y="12155"/>
                </a:lnTo>
                <a:lnTo>
                  <a:pt x="15350" y="12122"/>
                </a:lnTo>
                <a:lnTo>
                  <a:pt x="15161" y="12056"/>
                </a:lnTo>
                <a:lnTo>
                  <a:pt x="14972" y="11990"/>
                </a:lnTo>
                <a:lnTo>
                  <a:pt x="14689" y="11846"/>
                </a:lnTo>
                <a:lnTo>
                  <a:pt x="14444" y="11670"/>
                </a:lnTo>
                <a:lnTo>
                  <a:pt x="14255" y="11483"/>
                </a:lnTo>
                <a:lnTo>
                  <a:pt x="14104" y="11295"/>
                </a:lnTo>
                <a:lnTo>
                  <a:pt x="14028" y="11086"/>
                </a:lnTo>
                <a:lnTo>
                  <a:pt x="13972" y="10888"/>
                </a:lnTo>
                <a:lnTo>
                  <a:pt x="13972" y="10700"/>
                </a:lnTo>
                <a:lnTo>
                  <a:pt x="14009" y="10513"/>
                </a:lnTo>
                <a:lnTo>
                  <a:pt x="14066" y="10359"/>
                </a:lnTo>
                <a:lnTo>
                  <a:pt x="14179" y="10215"/>
                </a:lnTo>
                <a:lnTo>
                  <a:pt x="14406" y="10006"/>
                </a:lnTo>
                <a:lnTo>
                  <a:pt x="14651" y="9830"/>
                </a:lnTo>
                <a:lnTo>
                  <a:pt x="14878" y="9686"/>
                </a:lnTo>
                <a:lnTo>
                  <a:pt x="15123" y="9554"/>
                </a:lnTo>
                <a:lnTo>
                  <a:pt x="15350" y="9477"/>
                </a:lnTo>
                <a:lnTo>
                  <a:pt x="15558" y="9411"/>
                </a:lnTo>
                <a:lnTo>
                  <a:pt x="15803" y="9345"/>
                </a:lnTo>
                <a:lnTo>
                  <a:pt x="16030" y="9323"/>
                </a:lnTo>
                <a:lnTo>
                  <a:pt x="16256" y="9301"/>
                </a:lnTo>
                <a:lnTo>
                  <a:pt x="16464" y="9323"/>
                </a:lnTo>
                <a:lnTo>
                  <a:pt x="16690" y="9345"/>
                </a:lnTo>
                <a:lnTo>
                  <a:pt x="16898" y="9367"/>
                </a:lnTo>
                <a:lnTo>
                  <a:pt x="17332" y="9477"/>
                </a:lnTo>
                <a:lnTo>
                  <a:pt x="17767" y="9598"/>
                </a:lnTo>
                <a:lnTo>
                  <a:pt x="18163" y="9731"/>
                </a:lnTo>
                <a:lnTo>
                  <a:pt x="18597" y="9874"/>
                </a:lnTo>
                <a:lnTo>
                  <a:pt x="18994" y="10006"/>
                </a:lnTo>
                <a:lnTo>
                  <a:pt x="19428" y="10083"/>
                </a:lnTo>
                <a:lnTo>
                  <a:pt x="19617" y="10127"/>
                </a:lnTo>
                <a:lnTo>
                  <a:pt x="19844" y="10149"/>
                </a:lnTo>
                <a:lnTo>
                  <a:pt x="20013" y="10149"/>
                </a:lnTo>
                <a:lnTo>
                  <a:pt x="20240" y="10127"/>
                </a:lnTo>
                <a:lnTo>
                  <a:pt x="20410" y="10105"/>
                </a:lnTo>
                <a:lnTo>
                  <a:pt x="20637" y="10061"/>
                </a:lnTo>
                <a:lnTo>
                  <a:pt x="20844" y="9984"/>
                </a:lnTo>
                <a:lnTo>
                  <a:pt x="21033" y="9896"/>
                </a:lnTo>
                <a:lnTo>
                  <a:pt x="21146" y="9830"/>
                </a:lnTo>
                <a:lnTo>
                  <a:pt x="21203" y="9753"/>
                </a:lnTo>
                <a:lnTo>
                  <a:pt x="21279" y="9642"/>
                </a:lnTo>
                <a:lnTo>
                  <a:pt x="21354" y="9521"/>
                </a:lnTo>
                <a:lnTo>
                  <a:pt x="21430" y="9246"/>
                </a:lnTo>
                <a:lnTo>
                  <a:pt x="21430" y="8904"/>
                </a:lnTo>
                <a:lnTo>
                  <a:pt x="21430" y="8540"/>
                </a:lnTo>
                <a:lnTo>
                  <a:pt x="21392" y="8144"/>
                </a:lnTo>
                <a:lnTo>
                  <a:pt x="21354" y="7714"/>
                </a:lnTo>
                <a:lnTo>
                  <a:pt x="21279" y="7295"/>
                </a:lnTo>
                <a:lnTo>
                  <a:pt x="21146" y="6446"/>
                </a:lnTo>
                <a:lnTo>
                  <a:pt x="20995" y="5686"/>
                </a:lnTo>
                <a:lnTo>
                  <a:pt x="20958" y="5366"/>
                </a:lnTo>
                <a:lnTo>
                  <a:pt x="20958" y="5091"/>
                </a:lnTo>
                <a:lnTo>
                  <a:pt x="20958" y="4860"/>
                </a:lnTo>
                <a:lnTo>
                  <a:pt x="21033" y="4716"/>
                </a:lnTo>
                <a:lnTo>
                  <a:pt x="20637" y="4860"/>
                </a:lnTo>
                <a:lnTo>
                  <a:pt x="20127" y="4992"/>
                </a:lnTo>
                <a:lnTo>
                  <a:pt x="19617" y="5069"/>
                </a:lnTo>
                <a:lnTo>
                  <a:pt x="19032" y="5157"/>
                </a:lnTo>
                <a:lnTo>
                  <a:pt x="18465" y="5201"/>
                </a:lnTo>
                <a:lnTo>
                  <a:pt x="17842" y="5245"/>
                </a:lnTo>
                <a:lnTo>
                  <a:pt x="17219" y="5267"/>
                </a:lnTo>
                <a:lnTo>
                  <a:pt x="16615" y="5267"/>
                </a:lnTo>
                <a:lnTo>
                  <a:pt x="15992" y="5245"/>
                </a:lnTo>
                <a:lnTo>
                  <a:pt x="15369" y="5201"/>
                </a:lnTo>
                <a:lnTo>
                  <a:pt x="14840" y="5157"/>
                </a:lnTo>
                <a:lnTo>
                  <a:pt x="14293" y="5091"/>
                </a:lnTo>
                <a:lnTo>
                  <a:pt x="13783" y="5014"/>
                </a:lnTo>
                <a:lnTo>
                  <a:pt x="13386" y="4926"/>
                </a:lnTo>
                <a:lnTo>
                  <a:pt x="13027" y="4815"/>
                </a:lnTo>
                <a:lnTo>
                  <a:pt x="12725" y="4716"/>
                </a:lnTo>
                <a:lnTo>
                  <a:pt x="12480" y="4606"/>
                </a:lnTo>
                <a:lnTo>
                  <a:pt x="12291" y="4496"/>
                </a:lnTo>
                <a:lnTo>
                  <a:pt x="12197" y="4397"/>
                </a:lnTo>
                <a:lnTo>
                  <a:pt x="12083" y="4286"/>
                </a:lnTo>
                <a:lnTo>
                  <a:pt x="12046" y="4187"/>
                </a:lnTo>
                <a:lnTo>
                  <a:pt x="12008" y="4077"/>
                </a:lnTo>
                <a:lnTo>
                  <a:pt x="12046" y="3967"/>
                </a:lnTo>
                <a:lnTo>
                  <a:pt x="12121" y="3868"/>
                </a:lnTo>
                <a:lnTo>
                  <a:pt x="12197" y="3735"/>
                </a:lnTo>
                <a:lnTo>
                  <a:pt x="12291" y="3614"/>
                </a:lnTo>
                <a:lnTo>
                  <a:pt x="12442" y="3482"/>
                </a:lnTo>
                <a:lnTo>
                  <a:pt x="12631" y="3361"/>
                </a:lnTo>
                <a:lnTo>
                  <a:pt x="13065" y="3085"/>
                </a:lnTo>
                <a:lnTo>
                  <a:pt x="13537" y="2766"/>
                </a:lnTo>
                <a:lnTo>
                  <a:pt x="13783" y="2578"/>
                </a:lnTo>
                <a:lnTo>
                  <a:pt x="13934" y="2380"/>
                </a:lnTo>
                <a:lnTo>
                  <a:pt x="14028" y="2171"/>
                </a:lnTo>
                <a:lnTo>
                  <a:pt x="14104" y="1961"/>
                </a:lnTo>
                <a:lnTo>
                  <a:pt x="14104" y="1730"/>
                </a:lnTo>
                <a:lnTo>
                  <a:pt x="14066" y="1498"/>
                </a:lnTo>
                <a:lnTo>
                  <a:pt x="13972" y="1267"/>
                </a:lnTo>
                <a:lnTo>
                  <a:pt x="13820" y="1057"/>
                </a:lnTo>
                <a:lnTo>
                  <a:pt x="13594" y="837"/>
                </a:lnTo>
                <a:lnTo>
                  <a:pt x="13386" y="628"/>
                </a:lnTo>
                <a:lnTo>
                  <a:pt x="13103" y="462"/>
                </a:lnTo>
                <a:lnTo>
                  <a:pt x="12763" y="308"/>
                </a:lnTo>
                <a:lnTo>
                  <a:pt x="12404" y="187"/>
                </a:lnTo>
                <a:lnTo>
                  <a:pt x="12008" y="77"/>
                </a:lnTo>
                <a:lnTo>
                  <a:pt x="11574" y="33"/>
                </a:lnTo>
                <a:lnTo>
                  <a:pt x="11102" y="11"/>
                </a:lnTo>
                <a:lnTo>
                  <a:pt x="10667" y="11"/>
                </a:lnTo>
                <a:lnTo>
                  <a:pt x="10233" y="77"/>
                </a:lnTo>
                <a:lnTo>
                  <a:pt x="9837" y="187"/>
                </a:lnTo>
                <a:lnTo>
                  <a:pt x="9440" y="286"/>
                </a:lnTo>
                <a:lnTo>
                  <a:pt x="9062" y="462"/>
                </a:lnTo>
                <a:lnTo>
                  <a:pt x="8741" y="628"/>
                </a:lnTo>
                <a:lnTo>
                  <a:pt x="8458" y="815"/>
                </a:lnTo>
                <a:lnTo>
                  <a:pt x="8232" y="1035"/>
                </a:lnTo>
                <a:lnTo>
                  <a:pt x="8062" y="1245"/>
                </a:lnTo>
                <a:lnTo>
                  <a:pt x="7911" y="1476"/>
                </a:lnTo>
                <a:lnTo>
                  <a:pt x="7835" y="1708"/>
                </a:lnTo>
                <a:lnTo>
                  <a:pt x="7797" y="1961"/>
                </a:lnTo>
                <a:lnTo>
                  <a:pt x="7835" y="2193"/>
                </a:lnTo>
                <a:lnTo>
                  <a:pt x="7948" y="2402"/>
                </a:lnTo>
                <a:lnTo>
                  <a:pt x="8062" y="2534"/>
                </a:lnTo>
                <a:lnTo>
                  <a:pt x="8175" y="2644"/>
                </a:lnTo>
                <a:lnTo>
                  <a:pt x="8269" y="2744"/>
                </a:lnTo>
                <a:lnTo>
                  <a:pt x="8420" y="2832"/>
                </a:lnTo>
                <a:lnTo>
                  <a:pt x="8704" y="3019"/>
                </a:lnTo>
                <a:lnTo>
                  <a:pt x="8968" y="3206"/>
                </a:lnTo>
                <a:lnTo>
                  <a:pt x="9138" y="3405"/>
                </a:lnTo>
                <a:lnTo>
                  <a:pt x="9327" y="3570"/>
                </a:lnTo>
                <a:lnTo>
                  <a:pt x="9440" y="3735"/>
                </a:lnTo>
                <a:lnTo>
                  <a:pt x="9516" y="3890"/>
                </a:lnTo>
                <a:lnTo>
                  <a:pt x="9534" y="4033"/>
                </a:lnTo>
                <a:lnTo>
                  <a:pt x="9534" y="4165"/>
                </a:lnTo>
                <a:lnTo>
                  <a:pt x="9516" y="4286"/>
                </a:lnTo>
                <a:lnTo>
                  <a:pt x="9440" y="4397"/>
                </a:lnTo>
                <a:lnTo>
                  <a:pt x="9327" y="4496"/>
                </a:lnTo>
                <a:lnTo>
                  <a:pt x="9176" y="4562"/>
                </a:lnTo>
                <a:lnTo>
                  <a:pt x="9006" y="4628"/>
                </a:lnTo>
                <a:lnTo>
                  <a:pt x="8779" y="4694"/>
                </a:lnTo>
                <a:lnTo>
                  <a:pt x="8534" y="4716"/>
                </a:lnTo>
                <a:lnTo>
                  <a:pt x="8232" y="4716"/>
                </a:lnTo>
                <a:lnTo>
                  <a:pt x="7118" y="4738"/>
                </a:lnTo>
                <a:lnTo>
                  <a:pt x="5947" y="4771"/>
                </a:lnTo>
                <a:lnTo>
                  <a:pt x="4795" y="4815"/>
                </a:lnTo>
                <a:lnTo>
                  <a:pt x="3681" y="4860"/>
                </a:lnTo>
                <a:lnTo>
                  <a:pt x="2662" y="4882"/>
                </a:lnTo>
                <a:lnTo>
                  <a:pt x="1755" y="4882"/>
                </a:lnTo>
                <a:lnTo>
                  <a:pt x="1359" y="4860"/>
                </a:lnTo>
                <a:lnTo>
                  <a:pt x="981" y="4837"/>
                </a:lnTo>
                <a:lnTo>
                  <a:pt x="698" y="4771"/>
                </a:lnTo>
                <a:lnTo>
                  <a:pt x="453" y="4716"/>
                </a:lnTo>
                <a:lnTo>
                  <a:pt x="453" y="5322"/>
                </a:lnTo>
                <a:lnTo>
                  <a:pt x="453" y="6083"/>
                </a:lnTo>
                <a:lnTo>
                  <a:pt x="453" y="6909"/>
                </a:lnTo>
                <a:lnTo>
                  <a:pt x="453" y="7780"/>
                </a:lnTo>
                <a:lnTo>
                  <a:pt x="453" y="8606"/>
                </a:lnTo>
                <a:lnTo>
                  <a:pt x="453" y="9345"/>
                </a:lnTo>
                <a:lnTo>
                  <a:pt x="453" y="9918"/>
                </a:lnTo>
                <a:lnTo>
                  <a:pt x="453" y="10282"/>
                </a:lnTo>
                <a:lnTo>
                  <a:pt x="490" y="10381"/>
                </a:lnTo>
                <a:lnTo>
                  <a:pt x="547" y="10491"/>
                </a:lnTo>
                <a:lnTo>
                  <a:pt x="660" y="10590"/>
                </a:lnTo>
                <a:lnTo>
                  <a:pt x="811" y="10700"/>
                </a:lnTo>
                <a:lnTo>
                  <a:pt x="981" y="10811"/>
                </a:lnTo>
                <a:lnTo>
                  <a:pt x="1208" y="10888"/>
                </a:lnTo>
                <a:lnTo>
                  <a:pt x="1453" y="10954"/>
                </a:lnTo>
                <a:lnTo>
                  <a:pt x="1718" y="11020"/>
                </a:lnTo>
                <a:lnTo>
                  <a:pt x="1963" y="11064"/>
                </a:lnTo>
                <a:lnTo>
                  <a:pt x="2265" y="11086"/>
                </a:lnTo>
                <a:lnTo>
                  <a:pt x="2548" y="11064"/>
                </a:lnTo>
                <a:lnTo>
                  <a:pt x="2794" y="11042"/>
                </a:lnTo>
                <a:lnTo>
                  <a:pt x="3096" y="10976"/>
                </a:lnTo>
                <a:lnTo>
                  <a:pt x="3341" y="10888"/>
                </a:lnTo>
                <a:lnTo>
                  <a:pt x="3606" y="10766"/>
                </a:lnTo>
                <a:lnTo>
                  <a:pt x="3813" y="10590"/>
                </a:lnTo>
                <a:close/>
              </a:path>
            </a:pathLst>
          </a:custGeom>
          <a:solidFill>
            <a:srgbClr val="FFCC99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>
        <p:nvSpPr>
          <p:cNvPr id="11" name="Puzzle4"/>
          <p:cNvSpPr>
            <a:spLocks noEditPoints="1" noChangeArrowheads="1"/>
          </p:cNvSpPr>
          <p:nvPr/>
        </p:nvSpPr>
        <p:spPr bwMode="auto">
          <a:xfrm>
            <a:off x="7429285" y="4656223"/>
            <a:ext cx="974150" cy="1422845"/>
          </a:xfrm>
          <a:custGeom>
            <a:avLst/>
            <a:gdLst>
              <a:gd name="T0" fmla="*/ 8307 w 21600"/>
              <a:gd name="T1" fmla="*/ 11593 h 21600"/>
              <a:gd name="T2" fmla="*/ 453 w 21600"/>
              <a:gd name="T3" fmla="*/ 16938 h 21600"/>
              <a:gd name="T4" fmla="*/ 11500 w 21600"/>
              <a:gd name="T5" fmla="*/ 21600 h 21600"/>
              <a:gd name="T6" fmla="*/ 20920 w 21600"/>
              <a:gd name="T7" fmla="*/ 16751 h 21600"/>
              <a:gd name="T8" fmla="*/ 13972 w 21600"/>
              <a:gd name="T9" fmla="*/ 10888 h 21600"/>
              <a:gd name="T10" fmla="*/ 21033 w 21600"/>
              <a:gd name="T11" fmla="*/ 4716 h 21600"/>
              <a:gd name="T12" fmla="*/ 11102 w 21600"/>
              <a:gd name="T13" fmla="*/ 11 h 21600"/>
              <a:gd name="T14" fmla="*/ 453 w 21600"/>
              <a:gd name="T15" fmla="*/ 4716 h 21600"/>
              <a:gd name="T16" fmla="*/ 2076 w 21600"/>
              <a:gd name="T17" fmla="*/ 5664 h 21600"/>
              <a:gd name="T18" fmla="*/ 20203 w 21600"/>
              <a:gd name="T19" fmla="*/ 1598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3813" y="10590"/>
                </a:moveTo>
                <a:lnTo>
                  <a:pt x="3927" y="10513"/>
                </a:lnTo>
                <a:lnTo>
                  <a:pt x="4078" y="10425"/>
                </a:lnTo>
                <a:lnTo>
                  <a:pt x="4210" y="10359"/>
                </a:lnTo>
                <a:lnTo>
                  <a:pt x="4361" y="10315"/>
                </a:lnTo>
                <a:lnTo>
                  <a:pt x="4682" y="10237"/>
                </a:lnTo>
                <a:lnTo>
                  <a:pt x="5041" y="10193"/>
                </a:lnTo>
                <a:lnTo>
                  <a:pt x="5456" y="10171"/>
                </a:lnTo>
                <a:lnTo>
                  <a:pt x="5853" y="10193"/>
                </a:lnTo>
                <a:lnTo>
                  <a:pt x="6249" y="10260"/>
                </a:lnTo>
                <a:lnTo>
                  <a:pt x="6646" y="10337"/>
                </a:lnTo>
                <a:lnTo>
                  <a:pt x="7004" y="10469"/>
                </a:lnTo>
                <a:lnTo>
                  <a:pt x="7363" y="10612"/>
                </a:lnTo>
                <a:lnTo>
                  <a:pt x="7665" y="10788"/>
                </a:lnTo>
                <a:lnTo>
                  <a:pt x="7911" y="10998"/>
                </a:lnTo>
                <a:lnTo>
                  <a:pt x="8024" y="11097"/>
                </a:lnTo>
                <a:lnTo>
                  <a:pt x="8137" y="11207"/>
                </a:lnTo>
                <a:lnTo>
                  <a:pt x="8194" y="11340"/>
                </a:lnTo>
                <a:lnTo>
                  <a:pt x="8269" y="11461"/>
                </a:lnTo>
                <a:lnTo>
                  <a:pt x="8307" y="11593"/>
                </a:lnTo>
                <a:lnTo>
                  <a:pt x="8307" y="11714"/>
                </a:lnTo>
                <a:lnTo>
                  <a:pt x="8307" y="11868"/>
                </a:lnTo>
                <a:lnTo>
                  <a:pt x="8307" y="12012"/>
                </a:lnTo>
                <a:lnTo>
                  <a:pt x="8194" y="12265"/>
                </a:lnTo>
                <a:lnTo>
                  <a:pt x="8062" y="12519"/>
                </a:lnTo>
                <a:lnTo>
                  <a:pt x="7873" y="12706"/>
                </a:lnTo>
                <a:lnTo>
                  <a:pt x="7627" y="12904"/>
                </a:lnTo>
                <a:lnTo>
                  <a:pt x="7363" y="13048"/>
                </a:lnTo>
                <a:lnTo>
                  <a:pt x="7080" y="13180"/>
                </a:lnTo>
                <a:lnTo>
                  <a:pt x="6759" y="13257"/>
                </a:lnTo>
                <a:lnTo>
                  <a:pt x="6419" y="13345"/>
                </a:lnTo>
                <a:lnTo>
                  <a:pt x="6098" y="13389"/>
                </a:lnTo>
                <a:lnTo>
                  <a:pt x="5739" y="13389"/>
                </a:lnTo>
                <a:lnTo>
                  <a:pt x="5418" y="13389"/>
                </a:lnTo>
                <a:lnTo>
                  <a:pt x="5079" y="13345"/>
                </a:lnTo>
                <a:lnTo>
                  <a:pt x="4758" y="13301"/>
                </a:lnTo>
                <a:lnTo>
                  <a:pt x="4474" y="13213"/>
                </a:lnTo>
                <a:lnTo>
                  <a:pt x="4172" y="13114"/>
                </a:lnTo>
                <a:lnTo>
                  <a:pt x="3965" y="12982"/>
                </a:lnTo>
                <a:lnTo>
                  <a:pt x="3738" y="12838"/>
                </a:lnTo>
                <a:lnTo>
                  <a:pt x="3493" y="12706"/>
                </a:lnTo>
                <a:lnTo>
                  <a:pt x="3228" y="12607"/>
                </a:lnTo>
                <a:lnTo>
                  <a:pt x="2945" y="12519"/>
                </a:lnTo>
                <a:lnTo>
                  <a:pt x="2700" y="12431"/>
                </a:lnTo>
                <a:lnTo>
                  <a:pt x="2397" y="12375"/>
                </a:lnTo>
                <a:lnTo>
                  <a:pt x="2152" y="12331"/>
                </a:lnTo>
                <a:lnTo>
                  <a:pt x="1888" y="12309"/>
                </a:lnTo>
                <a:lnTo>
                  <a:pt x="1642" y="12309"/>
                </a:lnTo>
                <a:lnTo>
                  <a:pt x="1397" y="12331"/>
                </a:lnTo>
                <a:lnTo>
                  <a:pt x="1170" y="12397"/>
                </a:lnTo>
                <a:lnTo>
                  <a:pt x="962" y="12453"/>
                </a:lnTo>
                <a:lnTo>
                  <a:pt x="774" y="12563"/>
                </a:lnTo>
                <a:lnTo>
                  <a:pt x="623" y="12684"/>
                </a:lnTo>
                <a:lnTo>
                  <a:pt x="528" y="12838"/>
                </a:lnTo>
                <a:lnTo>
                  <a:pt x="453" y="13026"/>
                </a:lnTo>
                <a:lnTo>
                  <a:pt x="339" y="13477"/>
                </a:lnTo>
                <a:lnTo>
                  <a:pt x="226" y="13984"/>
                </a:lnTo>
                <a:lnTo>
                  <a:pt x="151" y="14535"/>
                </a:lnTo>
                <a:lnTo>
                  <a:pt x="113" y="15075"/>
                </a:lnTo>
                <a:lnTo>
                  <a:pt x="113" y="15626"/>
                </a:lnTo>
                <a:lnTo>
                  <a:pt x="151" y="16133"/>
                </a:lnTo>
                <a:lnTo>
                  <a:pt x="188" y="16376"/>
                </a:lnTo>
                <a:lnTo>
                  <a:pt x="264" y="16585"/>
                </a:lnTo>
                <a:lnTo>
                  <a:pt x="339" y="16773"/>
                </a:lnTo>
                <a:lnTo>
                  <a:pt x="453" y="16938"/>
                </a:lnTo>
                <a:lnTo>
                  <a:pt x="1095" y="16883"/>
                </a:lnTo>
                <a:lnTo>
                  <a:pt x="1963" y="16795"/>
                </a:lnTo>
                <a:lnTo>
                  <a:pt x="2945" y="16751"/>
                </a:lnTo>
                <a:lnTo>
                  <a:pt x="3965" y="16706"/>
                </a:lnTo>
                <a:lnTo>
                  <a:pt x="5022" y="16684"/>
                </a:lnTo>
                <a:lnTo>
                  <a:pt x="5947" y="16684"/>
                </a:lnTo>
                <a:lnTo>
                  <a:pt x="6759" y="16706"/>
                </a:lnTo>
                <a:lnTo>
                  <a:pt x="7363" y="16751"/>
                </a:lnTo>
                <a:lnTo>
                  <a:pt x="7948" y="16839"/>
                </a:lnTo>
                <a:lnTo>
                  <a:pt x="8458" y="16916"/>
                </a:lnTo>
                <a:lnTo>
                  <a:pt x="8893" y="17026"/>
                </a:lnTo>
                <a:lnTo>
                  <a:pt x="9289" y="17158"/>
                </a:lnTo>
                <a:lnTo>
                  <a:pt x="9572" y="17280"/>
                </a:lnTo>
                <a:lnTo>
                  <a:pt x="9799" y="17412"/>
                </a:lnTo>
                <a:lnTo>
                  <a:pt x="9969" y="17555"/>
                </a:lnTo>
                <a:lnTo>
                  <a:pt x="10120" y="17687"/>
                </a:lnTo>
                <a:lnTo>
                  <a:pt x="10158" y="17831"/>
                </a:lnTo>
                <a:lnTo>
                  <a:pt x="10195" y="17974"/>
                </a:lnTo>
                <a:lnTo>
                  <a:pt x="10158" y="18128"/>
                </a:lnTo>
                <a:lnTo>
                  <a:pt x="10082" y="18271"/>
                </a:lnTo>
                <a:lnTo>
                  <a:pt x="9969" y="18426"/>
                </a:lnTo>
                <a:lnTo>
                  <a:pt x="9837" y="18569"/>
                </a:lnTo>
                <a:lnTo>
                  <a:pt x="9648" y="18701"/>
                </a:lnTo>
                <a:lnTo>
                  <a:pt x="9440" y="18822"/>
                </a:lnTo>
                <a:lnTo>
                  <a:pt x="9213" y="18999"/>
                </a:lnTo>
                <a:lnTo>
                  <a:pt x="9044" y="19186"/>
                </a:lnTo>
                <a:lnTo>
                  <a:pt x="8893" y="19395"/>
                </a:lnTo>
                <a:lnTo>
                  <a:pt x="8817" y="19627"/>
                </a:lnTo>
                <a:lnTo>
                  <a:pt x="8779" y="19858"/>
                </a:lnTo>
                <a:lnTo>
                  <a:pt x="8779" y="20112"/>
                </a:lnTo>
                <a:lnTo>
                  <a:pt x="8855" y="20354"/>
                </a:lnTo>
                <a:lnTo>
                  <a:pt x="8968" y="20586"/>
                </a:lnTo>
                <a:lnTo>
                  <a:pt x="9138" y="20817"/>
                </a:lnTo>
                <a:lnTo>
                  <a:pt x="9365" y="21026"/>
                </a:lnTo>
                <a:lnTo>
                  <a:pt x="9610" y="21192"/>
                </a:lnTo>
                <a:lnTo>
                  <a:pt x="9950" y="21368"/>
                </a:lnTo>
                <a:lnTo>
                  <a:pt x="10120" y="21445"/>
                </a:lnTo>
                <a:lnTo>
                  <a:pt x="10346" y="21511"/>
                </a:lnTo>
                <a:lnTo>
                  <a:pt x="10516" y="21555"/>
                </a:lnTo>
                <a:lnTo>
                  <a:pt x="10743" y="21600"/>
                </a:lnTo>
                <a:lnTo>
                  <a:pt x="10988" y="21644"/>
                </a:lnTo>
                <a:lnTo>
                  <a:pt x="11215" y="21666"/>
                </a:lnTo>
                <a:lnTo>
                  <a:pt x="11498" y="21666"/>
                </a:lnTo>
                <a:lnTo>
                  <a:pt x="11762" y="21666"/>
                </a:lnTo>
                <a:lnTo>
                  <a:pt x="12253" y="21644"/>
                </a:lnTo>
                <a:lnTo>
                  <a:pt x="12763" y="21577"/>
                </a:lnTo>
                <a:lnTo>
                  <a:pt x="13197" y="21467"/>
                </a:lnTo>
                <a:lnTo>
                  <a:pt x="13556" y="21346"/>
                </a:lnTo>
                <a:lnTo>
                  <a:pt x="13896" y="21192"/>
                </a:lnTo>
                <a:lnTo>
                  <a:pt x="14179" y="21026"/>
                </a:lnTo>
                <a:lnTo>
                  <a:pt x="14444" y="20839"/>
                </a:lnTo>
                <a:lnTo>
                  <a:pt x="14576" y="20641"/>
                </a:lnTo>
                <a:lnTo>
                  <a:pt x="14727" y="20431"/>
                </a:lnTo>
                <a:lnTo>
                  <a:pt x="14765" y="20200"/>
                </a:lnTo>
                <a:lnTo>
                  <a:pt x="14802" y="19991"/>
                </a:lnTo>
                <a:lnTo>
                  <a:pt x="14727" y="19759"/>
                </a:lnTo>
                <a:lnTo>
                  <a:pt x="14613" y="19550"/>
                </a:lnTo>
                <a:lnTo>
                  <a:pt x="14444" y="19307"/>
                </a:lnTo>
                <a:lnTo>
                  <a:pt x="14217" y="19098"/>
                </a:lnTo>
                <a:lnTo>
                  <a:pt x="13934" y="18911"/>
                </a:lnTo>
                <a:lnTo>
                  <a:pt x="13669" y="18745"/>
                </a:lnTo>
                <a:lnTo>
                  <a:pt x="13462" y="18547"/>
                </a:lnTo>
                <a:lnTo>
                  <a:pt x="13311" y="18337"/>
                </a:lnTo>
                <a:lnTo>
                  <a:pt x="13197" y="18150"/>
                </a:lnTo>
                <a:lnTo>
                  <a:pt x="13122" y="17941"/>
                </a:lnTo>
                <a:lnTo>
                  <a:pt x="13122" y="17720"/>
                </a:lnTo>
                <a:lnTo>
                  <a:pt x="13122" y="17533"/>
                </a:lnTo>
                <a:lnTo>
                  <a:pt x="13197" y="17346"/>
                </a:lnTo>
                <a:lnTo>
                  <a:pt x="13273" y="17158"/>
                </a:lnTo>
                <a:lnTo>
                  <a:pt x="13386" y="16982"/>
                </a:lnTo>
                <a:lnTo>
                  <a:pt x="13537" y="16839"/>
                </a:lnTo>
                <a:lnTo>
                  <a:pt x="13707" y="16706"/>
                </a:lnTo>
                <a:lnTo>
                  <a:pt x="13896" y="16607"/>
                </a:lnTo>
                <a:lnTo>
                  <a:pt x="14104" y="16519"/>
                </a:lnTo>
                <a:lnTo>
                  <a:pt x="14330" y="16453"/>
                </a:lnTo>
                <a:lnTo>
                  <a:pt x="14538" y="16431"/>
                </a:lnTo>
                <a:lnTo>
                  <a:pt x="14897" y="16453"/>
                </a:lnTo>
                <a:lnTo>
                  <a:pt x="15406" y="16497"/>
                </a:lnTo>
                <a:lnTo>
                  <a:pt x="16105" y="16541"/>
                </a:lnTo>
                <a:lnTo>
                  <a:pt x="16898" y="16607"/>
                </a:lnTo>
                <a:lnTo>
                  <a:pt x="17804" y="16651"/>
                </a:lnTo>
                <a:lnTo>
                  <a:pt x="18786" y="16684"/>
                </a:lnTo>
                <a:lnTo>
                  <a:pt x="19844" y="16728"/>
                </a:lnTo>
                <a:lnTo>
                  <a:pt x="20920" y="16751"/>
                </a:lnTo>
                <a:lnTo>
                  <a:pt x="21109" y="16497"/>
                </a:lnTo>
                <a:lnTo>
                  <a:pt x="21241" y="16222"/>
                </a:lnTo>
                <a:lnTo>
                  <a:pt x="21392" y="15946"/>
                </a:lnTo>
                <a:lnTo>
                  <a:pt x="21467" y="15648"/>
                </a:lnTo>
                <a:lnTo>
                  <a:pt x="21543" y="15351"/>
                </a:lnTo>
                <a:lnTo>
                  <a:pt x="21618" y="15042"/>
                </a:lnTo>
                <a:lnTo>
                  <a:pt x="21618" y="14745"/>
                </a:lnTo>
                <a:lnTo>
                  <a:pt x="21618" y="14447"/>
                </a:lnTo>
                <a:lnTo>
                  <a:pt x="21618" y="14150"/>
                </a:lnTo>
                <a:lnTo>
                  <a:pt x="21581" y="13852"/>
                </a:lnTo>
                <a:lnTo>
                  <a:pt x="21505" y="13577"/>
                </a:lnTo>
                <a:lnTo>
                  <a:pt x="21430" y="13301"/>
                </a:lnTo>
                <a:lnTo>
                  <a:pt x="21354" y="13048"/>
                </a:lnTo>
                <a:lnTo>
                  <a:pt x="21241" y="12816"/>
                </a:lnTo>
                <a:lnTo>
                  <a:pt x="21146" y="12607"/>
                </a:lnTo>
                <a:lnTo>
                  <a:pt x="21033" y="12431"/>
                </a:lnTo>
                <a:lnTo>
                  <a:pt x="20920" y="12265"/>
                </a:lnTo>
                <a:lnTo>
                  <a:pt x="20769" y="12144"/>
                </a:lnTo>
                <a:lnTo>
                  <a:pt x="20637" y="12034"/>
                </a:lnTo>
                <a:lnTo>
                  <a:pt x="20486" y="11946"/>
                </a:lnTo>
                <a:lnTo>
                  <a:pt x="20297" y="11891"/>
                </a:lnTo>
                <a:lnTo>
                  <a:pt x="20165" y="11846"/>
                </a:lnTo>
                <a:lnTo>
                  <a:pt x="19976" y="11824"/>
                </a:lnTo>
                <a:lnTo>
                  <a:pt x="19806" y="11802"/>
                </a:lnTo>
                <a:lnTo>
                  <a:pt x="19390" y="11824"/>
                </a:lnTo>
                <a:lnTo>
                  <a:pt x="18956" y="11891"/>
                </a:lnTo>
                <a:lnTo>
                  <a:pt x="18503" y="11968"/>
                </a:lnTo>
                <a:lnTo>
                  <a:pt x="17993" y="12078"/>
                </a:lnTo>
                <a:lnTo>
                  <a:pt x="17653" y="12144"/>
                </a:lnTo>
                <a:lnTo>
                  <a:pt x="17332" y="12199"/>
                </a:lnTo>
                <a:lnTo>
                  <a:pt x="17049" y="12221"/>
                </a:lnTo>
                <a:lnTo>
                  <a:pt x="16747" y="12243"/>
                </a:lnTo>
                <a:lnTo>
                  <a:pt x="16464" y="12243"/>
                </a:lnTo>
                <a:lnTo>
                  <a:pt x="16218" y="12243"/>
                </a:lnTo>
                <a:lnTo>
                  <a:pt x="15992" y="12221"/>
                </a:lnTo>
                <a:lnTo>
                  <a:pt x="15746" y="12199"/>
                </a:lnTo>
                <a:lnTo>
                  <a:pt x="15520" y="12155"/>
                </a:lnTo>
                <a:lnTo>
                  <a:pt x="15350" y="12122"/>
                </a:lnTo>
                <a:lnTo>
                  <a:pt x="15161" y="12056"/>
                </a:lnTo>
                <a:lnTo>
                  <a:pt x="14972" y="11990"/>
                </a:lnTo>
                <a:lnTo>
                  <a:pt x="14689" y="11846"/>
                </a:lnTo>
                <a:lnTo>
                  <a:pt x="14444" y="11670"/>
                </a:lnTo>
                <a:lnTo>
                  <a:pt x="14255" y="11483"/>
                </a:lnTo>
                <a:lnTo>
                  <a:pt x="14104" y="11295"/>
                </a:lnTo>
                <a:lnTo>
                  <a:pt x="14028" y="11086"/>
                </a:lnTo>
                <a:lnTo>
                  <a:pt x="13972" y="10888"/>
                </a:lnTo>
                <a:lnTo>
                  <a:pt x="13972" y="10700"/>
                </a:lnTo>
                <a:lnTo>
                  <a:pt x="14009" y="10513"/>
                </a:lnTo>
                <a:lnTo>
                  <a:pt x="14066" y="10359"/>
                </a:lnTo>
                <a:lnTo>
                  <a:pt x="14179" y="10215"/>
                </a:lnTo>
                <a:lnTo>
                  <a:pt x="14406" y="10006"/>
                </a:lnTo>
                <a:lnTo>
                  <a:pt x="14651" y="9830"/>
                </a:lnTo>
                <a:lnTo>
                  <a:pt x="14878" y="9686"/>
                </a:lnTo>
                <a:lnTo>
                  <a:pt x="15123" y="9554"/>
                </a:lnTo>
                <a:lnTo>
                  <a:pt x="15350" y="9477"/>
                </a:lnTo>
                <a:lnTo>
                  <a:pt x="15558" y="9411"/>
                </a:lnTo>
                <a:lnTo>
                  <a:pt x="15803" y="9345"/>
                </a:lnTo>
                <a:lnTo>
                  <a:pt x="16030" y="9323"/>
                </a:lnTo>
                <a:lnTo>
                  <a:pt x="16256" y="9301"/>
                </a:lnTo>
                <a:lnTo>
                  <a:pt x="16464" y="9323"/>
                </a:lnTo>
                <a:lnTo>
                  <a:pt x="16690" y="9345"/>
                </a:lnTo>
                <a:lnTo>
                  <a:pt x="16898" y="9367"/>
                </a:lnTo>
                <a:lnTo>
                  <a:pt x="17332" y="9477"/>
                </a:lnTo>
                <a:lnTo>
                  <a:pt x="17767" y="9598"/>
                </a:lnTo>
                <a:lnTo>
                  <a:pt x="18163" y="9731"/>
                </a:lnTo>
                <a:lnTo>
                  <a:pt x="18597" y="9874"/>
                </a:lnTo>
                <a:lnTo>
                  <a:pt x="18994" y="10006"/>
                </a:lnTo>
                <a:lnTo>
                  <a:pt x="19428" y="10083"/>
                </a:lnTo>
                <a:lnTo>
                  <a:pt x="19617" y="10127"/>
                </a:lnTo>
                <a:lnTo>
                  <a:pt x="19844" y="10149"/>
                </a:lnTo>
                <a:lnTo>
                  <a:pt x="20013" y="10149"/>
                </a:lnTo>
                <a:lnTo>
                  <a:pt x="20240" y="10127"/>
                </a:lnTo>
                <a:lnTo>
                  <a:pt x="20410" y="10105"/>
                </a:lnTo>
                <a:lnTo>
                  <a:pt x="20637" y="10061"/>
                </a:lnTo>
                <a:lnTo>
                  <a:pt x="20844" y="9984"/>
                </a:lnTo>
                <a:lnTo>
                  <a:pt x="21033" y="9896"/>
                </a:lnTo>
                <a:lnTo>
                  <a:pt x="21146" y="9830"/>
                </a:lnTo>
                <a:lnTo>
                  <a:pt x="21203" y="9753"/>
                </a:lnTo>
                <a:lnTo>
                  <a:pt x="21279" y="9642"/>
                </a:lnTo>
                <a:lnTo>
                  <a:pt x="21354" y="9521"/>
                </a:lnTo>
                <a:lnTo>
                  <a:pt x="21430" y="9246"/>
                </a:lnTo>
                <a:lnTo>
                  <a:pt x="21430" y="8904"/>
                </a:lnTo>
                <a:lnTo>
                  <a:pt x="21430" y="8540"/>
                </a:lnTo>
                <a:lnTo>
                  <a:pt x="21392" y="8144"/>
                </a:lnTo>
                <a:lnTo>
                  <a:pt x="21354" y="7714"/>
                </a:lnTo>
                <a:lnTo>
                  <a:pt x="21279" y="7295"/>
                </a:lnTo>
                <a:lnTo>
                  <a:pt x="21146" y="6446"/>
                </a:lnTo>
                <a:lnTo>
                  <a:pt x="20995" y="5686"/>
                </a:lnTo>
                <a:lnTo>
                  <a:pt x="20958" y="5366"/>
                </a:lnTo>
                <a:lnTo>
                  <a:pt x="20958" y="5091"/>
                </a:lnTo>
                <a:lnTo>
                  <a:pt x="20958" y="4860"/>
                </a:lnTo>
                <a:lnTo>
                  <a:pt x="21033" y="4716"/>
                </a:lnTo>
                <a:lnTo>
                  <a:pt x="20637" y="4860"/>
                </a:lnTo>
                <a:lnTo>
                  <a:pt x="20127" y="4992"/>
                </a:lnTo>
                <a:lnTo>
                  <a:pt x="19617" y="5069"/>
                </a:lnTo>
                <a:lnTo>
                  <a:pt x="19032" y="5157"/>
                </a:lnTo>
                <a:lnTo>
                  <a:pt x="18465" y="5201"/>
                </a:lnTo>
                <a:lnTo>
                  <a:pt x="17842" y="5245"/>
                </a:lnTo>
                <a:lnTo>
                  <a:pt x="17219" y="5267"/>
                </a:lnTo>
                <a:lnTo>
                  <a:pt x="16615" y="5267"/>
                </a:lnTo>
                <a:lnTo>
                  <a:pt x="15992" y="5245"/>
                </a:lnTo>
                <a:lnTo>
                  <a:pt x="15369" y="5201"/>
                </a:lnTo>
                <a:lnTo>
                  <a:pt x="14840" y="5157"/>
                </a:lnTo>
                <a:lnTo>
                  <a:pt x="14293" y="5091"/>
                </a:lnTo>
                <a:lnTo>
                  <a:pt x="13783" y="5014"/>
                </a:lnTo>
                <a:lnTo>
                  <a:pt x="13386" y="4926"/>
                </a:lnTo>
                <a:lnTo>
                  <a:pt x="13027" y="4815"/>
                </a:lnTo>
                <a:lnTo>
                  <a:pt x="12725" y="4716"/>
                </a:lnTo>
                <a:lnTo>
                  <a:pt x="12480" y="4606"/>
                </a:lnTo>
                <a:lnTo>
                  <a:pt x="12291" y="4496"/>
                </a:lnTo>
                <a:lnTo>
                  <a:pt x="12197" y="4397"/>
                </a:lnTo>
                <a:lnTo>
                  <a:pt x="12083" y="4286"/>
                </a:lnTo>
                <a:lnTo>
                  <a:pt x="12046" y="4187"/>
                </a:lnTo>
                <a:lnTo>
                  <a:pt x="12008" y="4077"/>
                </a:lnTo>
                <a:lnTo>
                  <a:pt x="12046" y="3967"/>
                </a:lnTo>
                <a:lnTo>
                  <a:pt x="12121" y="3868"/>
                </a:lnTo>
                <a:lnTo>
                  <a:pt x="12197" y="3735"/>
                </a:lnTo>
                <a:lnTo>
                  <a:pt x="12291" y="3614"/>
                </a:lnTo>
                <a:lnTo>
                  <a:pt x="12442" y="3482"/>
                </a:lnTo>
                <a:lnTo>
                  <a:pt x="12631" y="3361"/>
                </a:lnTo>
                <a:lnTo>
                  <a:pt x="13065" y="3085"/>
                </a:lnTo>
                <a:lnTo>
                  <a:pt x="13537" y="2766"/>
                </a:lnTo>
                <a:lnTo>
                  <a:pt x="13783" y="2578"/>
                </a:lnTo>
                <a:lnTo>
                  <a:pt x="13934" y="2380"/>
                </a:lnTo>
                <a:lnTo>
                  <a:pt x="14028" y="2171"/>
                </a:lnTo>
                <a:lnTo>
                  <a:pt x="14104" y="1961"/>
                </a:lnTo>
                <a:lnTo>
                  <a:pt x="14104" y="1730"/>
                </a:lnTo>
                <a:lnTo>
                  <a:pt x="14066" y="1498"/>
                </a:lnTo>
                <a:lnTo>
                  <a:pt x="13972" y="1267"/>
                </a:lnTo>
                <a:lnTo>
                  <a:pt x="13820" y="1057"/>
                </a:lnTo>
                <a:lnTo>
                  <a:pt x="13594" y="837"/>
                </a:lnTo>
                <a:lnTo>
                  <a:pt x="13386" y="628"/>
                </a:lnTo>
                <a:lnTo>
                  <a:pt x="13103" y="462"/>
                </a:lnTo>
                <a:lnTo>
                  <a:pt x="12763" y="308"/>
                </a:lnTo>
                <a:lnTo>
                  <a:pt x="12404" y="187"/>
                </a:lnTo>
                <a:lnTo>
                  <a:pt x="12008" y="77"/>
                </a:lnTo>
                <a:lnTo>
                  <a:pt x="11574" y="33"/>
                </a:lnTo>
                <a:lnTo>
                  <a:pt x="11102" y="11"/>
                </a:lnTo>
                <a:lnTo>
                  <a:pt x="10667" y="11"/>
                </a:lnTo>
                <a:lnTo>
                  <a:pt x="10233" y="77"/>
                </a:lnTo>
                <a:lnTo>
                  <a:pt x="9837" y="187"/>
                </a:lnTo>
                <a:lnTo>
                  <a:pt x="9440" y="286"/>
                </a:lnTo>
                <a:lnTo>
                  <a:pt x="9062" y="462"/>
                </a:lnTo>
                <a:lnTo>
                  <a:pt x="8741" y="628"/>
                </a:lnTo>
                <a:lnTo>
                  <a:pt x="8458" y="815"/>
                </a:lnTo>
                <a:lnTo>
                  <a:pt x="8232" y="1035"/>
                </a:lnTo>
                <a:lnTo>
                  <a:pt x="8062" y="1245"/>
                </a:lnTo>
                <a:lnTo>
                  <a:pt x="7911" y="1476"/>
                </a:lnTo>
                <a:lnTo>
                  <a:pt x="7835" y="1708"/>
                </a:lnTo>
                <a:lnTo>
                  <a:pt x="7797" y="1961"/>
                </a:lnTo>
                <a:lnTo>
                  <a:pt x="7835" y="2193"/>
                </a:lnTo>
                <a:lnTo>
                  <a:pt x="7948" y="2402"/>
                </a:lnTo>
                <a:lnTo>
                  <a:pt x="8062" y="2534"/>
                </a:lnTo>
                <a:lnTo>
                  <a:pt x="8175" y="2644"/>
                </a:lnTo>
                <a:lnTo>
                  <a:pt x="8269" y="2744"/>
                </a:lnTo>
                <a:lnTo>
                  <a:pt x="8420" y="2832"/>
                </a:lnTo>
                <a:lnTo>
                  <a:pt x="8704" y="3019"/>
                </a:lnTo>
                <a:lnTo>
                  <a:pt x="8968" y="3206"/>
                </a:lnTo>
                <a:lnTo>
                  <a:pt x="9138" y="3405"/>
                </a:lnTo>
                <a:lnTo>
                  <a:pt x="9327" y="3570"/>
                </a:lnTo>
                <a:lnTo>
                  <a:pt x="9440" y="3735"/>
                </a:lnTo>
                <a:lnTo>
                  <a:pt x="9516" y="3890"/>
                </a:lnTo>
                <a:lnTo>
                  <a:pt x="9534" y="4033"/>
                </a:lnTo>
                <a:lnTo>
                  <a:pt x="9534" y="4165"/>
                </a:lnTo>
                <a:lnTo>
                  <a:pt x="9516" y="4286"/>
                </a:lnTo>
                <a:lnTo>
                  <a:pt x="9440" y="4397"/>
                </a:lnTo>
                <a:lnTo>
                  <a:pt x="9327" y="4496"/>
                </a:lnTo>
                <a:lnTo>
                  <a:pt x="9176" y="4562"/>
                </a:lnTo>
                <a:lnTo>
                  <a:pt x="9006" y="4628"/>
                </a:lnTo>
                <a:lnTo>
                  <a:pt x="8779" y="4694"/>
                </a:lnTo>
                <a:lnTo>
                  <a:pt x="8534" y="4716"/>
                </a:lnTo>
                <a:lnTo>
                  <a:pt x="8232" y="4716"/>
                </a:lnTo>
                <a:lnTo>
                  <a:pt x="7118" y="4738"/>
                </a:lnTo>
                <a:lnTo>
                  <a:pt x="5947" y="4771"/>
                </a:lnTo>
                <a:lnTo>
                  <a:pt x="4795" y="4815"/>
                </a:lnTo>
                <a:lnTo>
                  <a:pt x="3681" y="4860"/>
                </a:lnTo>
                <a:lnTo>
                  <a:pt x="2662" y="4882"/>
                </a:lnTo>
                <a:lnTo>
                  <a:pt x="1755" y="4882"/>
                </a:lnTo>
                <a:lnTo>
                  <a:pt x="1359" y="4860"/>
                </a:lnTo>
                <a:lnTo>
                  <a:pt x="981" y="4837"/>
                </a:lnTo>
                <a:lnTo>
                  <a:pt x="698" y="4771"/>
                </a:lnTo>
                <a:lnTo>
                  <a:pt x="453" y="4716"/>
                </a:lnTo>
                <a:lnTo>
                  <a:pt x="453" y="5322"/>
                </a:lnTo>
                <a:lnTo>
                  <a:pt x="453" y="6083"/>
                </a:lnTo>
                <a:lnTo>
                  <a:pt x="453" y="6909"/>
                </a:lnTo>
                <a:lnTo>
                  <a:pt x="453" y="7780"/>
                </a:lnTo>
                <a:lnTo>
                  <a:pt x="453" y="8606"/>
                </a:lnTo>
                <a:lnTo>
                  <a:pt x="453" y="9345"/>
                </a:lnTo>
                <a:lnTo>
                  <a:pt x="453" y="9918"/>
                </a:lnTo>
                <a:lnTo>
                  <a:pt x="453" y="10282"/>
                </a:lnTo>
                <a:lnTo>
                  <a:pt x="490" y="10381"/>
                </a:lnTo>
                <a:lnTo>
                  <a:pt x="547" y="10491"/>
                </a:lnTo>
                <a:lnTo>
                  <a:pt x="660" y="10590"/>
                </a:lnTo>
                <a:lnTo>
                  <a:pt x="811" y="10700"/>
                </a:lnTo>
                <a:lnTo>
                  <a:pt x="981" y="10811"/>
                </a:lnTo>
                <a:lnTo>
                  <a:pt x="1208" y="10888"/>
                </a:lnTo>
                <a:lnTo>
                  <a:pt x="1453" y="10954"/>
                </a:lnTo>
                <a:lnTo>
                  <a:pt x="1718" y="11020"/>
                </a:lnTo>
                <a:lnTo>
                  <a:pt x="1963" y="11064"/>
                </a:lnTo>
                <a:lnTo>
                  <a:pt x="2265" y="11086"/>
                </a:lnTo>
                <a:lnTo>
                  <a:pt x="2548" y="11064"/>
                </a:lnTo>
                <a:lnTo>
                  <a:pt x="2794" y="11042"/>
                </a:lnTo>
                <a:lnTo>
                  <a:pt x="3096" y="10976"/>
                </a:lnTo>
                <a:lnTo>
                  <a:pt x="3341" y="10888"/>
                </a:lnTo>
                <a:lnTo>
                  <a:pt x="3606" y="10766"/>
                </a:lnTo>
                <a:lnTo>
                  <a:pt x="3813" y="10590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>
        <p:nvSpPr>
          <p:cNvPr id="2" name="Frame 1"/>
          <p:cNvSpPr/>
          <p:nvPr/>
        </p:nvSpPr>
        <p:spPr>
          <a:xfrm>
            <a:off x="3230310" y="368519"/>
            <a:ext cx="5725683" cy="5848288"/>
          </a:xfrm>
          <a:prstGeom prst="frame">
            <a:avLst>
              <a:gd name="adj1" fmla="val 16290"/>
            </a:avLst>
          </a:prstGeom>
          <a:solidFill>
            <a:srgbClr val="C00000"/>
          </a:solidFill>
          <a:ln w="6350">
            <a:solidFill>
              <a:srgbClr val="FFC000"/>
            </a:solidFill>
          </a:ln>
          <a:scene3d>
            <a:camera prst="orthographicFront"/>
            <a:lightRig rig="threePt" dir="t"/>
          </a:scene3d>
          <a:sp3d>
            <a:bevelT w="114300" prst="hardEdg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3" name="Rectangle 2"/>
          <p:cNvSpPr/>
          <p:nvPr/>
        </p:nvSpPr>
        <p:spPr>
          <a:xfrm>
            <a:off x="4144710" y="1305320"/>
            <a:ext cx="3862699" cy="3992931"/>
          </a:xfrm>
          <a:prstGeom prst="rect">
            <a:avLst/>
          </a:prstGeom>
          <a:noFill/>
          <a:ln w="635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Rectangle 3"/>
          <p:cNvSpPr/>
          <p:nvPr/>
        </p:nvSpPr>
        <p:spPr>
          <a:xfrm>
            <a:off x="7964581" y="4836291"/>
            <a:ext cx="40746" cy="240517"/>
          </a:xfrm>
          <a:prstGeom prst="rect">
            <a:avLst/>
          </a:prstGeom>
          <a:solidFill>
            <a:schemeClr val="bg1"/>
          </a:solidFill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0" name="Rectangle 49"/>
          <p:cNvSpPr/>
          <p:nvPr/>
        </p:nvSpPr>
        <p:spPr>
          <a:xfrm>
            <a:off x="7962384" y="1666962"/>
            <a:ext cx="40746" cy="240517"/>
          </a:xfrm>
          <a:prstGeom prst="rect">
            <a:avLst/>
          </a:prstGeom>
          <a:solidFill>
            <a:srgbClr val="FFCC99"/>
          </a:solidFill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1" name="Rectangle 50"/>
          <p:cNvSpPr/>
          <p:nvPr/>
        </p:nvSpPr>
        <p:spPr>
          <a:xfrm>
            <a:off x="7965909" y="3260288"/>
            <a:ext cx="40746" cy="240517"/>
          </a:xfrm>
          <a:prstGeom prst="rect">
            <a:avLst/>
          </a:prstGeom>
          <a:solidFill>
            <a:srgbClr val="FFCC99"/>
          </a:solidFill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47" name="Picture 46"/>
          <p:cNvPicPr>
            <a:picLocks noChangeAspect="1"/>
          </p:cNvPicPr>
          <p:nvPr/>
        </p:nvPicPr>
        <p:blipFill>
          <a:blip r:embed="rId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4070" b="100000" l="0" r="9625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8464696" y="2839195"/>
            <a:ext cx="975445" cy="1048603"/>
          </a:xfrm>
          <a:prstGeom prst="rect">
            <a:avLst/>
          </a:prstGeom>
        </p:spPr>
      </p:pic>
      <p:pic>
        <p:nvPicPr>
          <p:cNvPr id="53" name="Picture 52"/>
          <p:cNvPicPr>
            <a:picLocks noChangeAspect="1"/>
          </p:cNvPicPr>
          <p:nvPr/>
        </p:nvPicPr>
        <p:blipFill>
          <a:blip r:embed="rId4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ackgroundRemoval t="3247" b="98052" l="3659" r="96951">
                        <a14:foregroundMark x1="19512" y1="96104" x2="50000" y2="98052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 rot="20841800">
            <a:off x="603366" y="5040740"/>
            <a:ext cx="999831" cy="938865"/>
          </a:xfrm>
          <a:prstGeom prst="rect">
            <a:avLst/>
          </a:prstGeom>
        </p:spPr>
      </p:pic>
      <p:pic>
        <p:nvPicPr>
          <p:cNvPr id="59" name="Picture 58"/>
          <p:cNvPicPr>
            <a:picLocks noChangeAspect="1"/>
          </p:cNvPicPr>
          <p:nvPr/>
        </p:nvPicPr>
        <p:blipFill rotWithShape="1">
          <a:blip r:embed="rId6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ackgroundRemoval t="0" b="100000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 rot="1486504">
            <a:off x="9389629" y="3037111"/>
            <a:ext cx="1170774" cy="1375873"/>
          </a:xfrm>
          <a:prstGeom prst="rect">
            <a:avLst/>
          </a:prstGeom>
        </p:spPr>
      </p:pic>
      <p:pic>
        <p:nvPicPr>
          <p:cNvPr id="62" name="Picture 61"/>
          <p:cNvPicPr>
            <a:picLocks noChangeAspect="1"/>
          </p:cNvPicPr>
          <p:nvPr/>
        </p:nvPicPr>
        <p:blipFill rotWithShape="1">
          <a:blip r:embed="rId8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9">
                    <a14:imgEffect>
                      <a14:backgroundRemoval t="1794" b="89238" l="3315" r="96685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 rot="2046696">
            <a:off x="1717042" y="1590984"/>
            <a:ext cx="1153682" cy="1418603"/>
          </a:xfrm>
          <a:prstGeom prst="rect">
            <a:avLst/>
          </a:prstGeom>
        </p:spPr>
      </p:pic>
      <p:pic>
        <p:nvPicPr>
          <p:cNvPr id="65" name="Picture 64">
            <a:hlinkClick r:id="rId10" action="ppaction://hlinksldjump"/>
          </p:cNvPr>
          <p:cNvPicPr>
            <a:picLocks noChangeAspect="1"/>
          </p:cNvPicPr>
          <p:nvPr/>
        </p:nvPicPr>
        <p:blipFill rotWithShape="1">
          <a:blip r:embed="rId11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12">
                    <a14:imgEffect>
                      <a14:backgroundRemoval t="3822" b="92357" l="1242" r="100000">
                        <a14:foregroundMark x1="54037" y1="89809" x2="49689" y2="89809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 rot="415460">
            <a:off x="9009586" y="510396"/>
            <a:ext cx="1025496" cy="999858"/>
          </a:xfrm>
          <a:prstGeom prst="rect">
            <a:avLst/>
          </a:prstGeom>
          <a:ln>
            <a:noFill/>
          </a:ln>
        </p:spPr>
      </p:pic>
      <p:pic>
        <p:nvPicPr>
          <p:cNvPr id="67" name="Picture 66"/>
          <p:cNvPicPr>
            <a:picLocks noChangeAspect="1"/>
          </p:cNvPicPr>
          <p:nvPr/>
        </p:nvPicPr>
        <p:blipFill rotWithShape="1">
          <a:blip r:embed="rId13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backgroundRemoval t="7692" b="96795" l="4403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 rot="21084042">
            <a:off x="8466366" y="1611725"/>
            <a:ext cx="1008404" cy="991313"/>
          </a:xfrm>
          <a:prstGeom prst="rect">
            <a:avLst/>
          </a:prstGeom>
        </p:spPr>
      </p:pic>
      <p:pic>
        <p:nvPicPr>
          <p:cNvPr id="71" name="Picture 70"/>
          <p:cNvPicPr>
            <a:picLocks noChangeAspect="1"/>
          </p:cNvPicPr>
          <p:nvPr/>
        </p:nvPicPr>
        <p:blipFill rotWithShape="1">
          <a:blip r:embed="rId15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16">
                    <a14:imgEffect>
                      <a14:backgroundRemoval t="905" b="100000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 rot="1546026">
            <a:off x="7756880" y="5351612"/>
            <a:ext cx="1153683" cy="1401512"/>
          </a:xfrm>
          <a:prstGeom prst="rect">
            <a:avLst/>
          </a:prstGeom>
        </p:spPr>
      </p:pic>
      <p:pic>
        <p:nvPicPr>
          <p:cNvPr id="73" name="Picture 72"/>
          <p:cNvPicPr>
            <a:picLocks noChangeAspect="1"/>
          </p:cNvPicPr>
          <p:nvPr/>
        </p:nvPicPr>
        <p:blipFill rotWithShape="1">
          <a:blip r:embed="rId17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18">
                    <a14:imgEffect>
                      <a14:backgroundRemoval t="459" b="100000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 rot="20714636">
            <a:off x="10974628" y="1561209"/>
            <a:ext cx="1187865" cy="1384419"/>
          </a:xfrm>
          <a:prstGeom prst="rect">
            <a:avLst/>
          </a:prstGeom>
        </p:spPr>
      </p:pic>
      <p:pic>
        <p:nvPicPr>
          <p:cNvPr id="74" name="Picture 73"/>
          <p:cNvPicPr>
            <a:picLocks noChangeAspect="1"/>
          </p:cNvPicPr>
          <p:nvPr/>
        </p:nvPicPr>
        <p:blipFill rotWithShape="1">
          <a:blip r:embed="rId19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20">
                    <a14:imgEffect>
                      <a14:backgroundRemoval t="990" b="97030" l="1439" r="98201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 rot="467595">
            <a:off x="1966506" y="5404546"/>
            <a:ext cx="1768979" cy="1281869"/>
          </a:xfrm>
          <a:prstGeom prst="rect">
            <a:avLst/>
          </a:prstGeom>
        </p:spPr>
      </p:pic>
      <p:pic>
        <p:nvPicPr>
          <p:cNvPr id="76" name="Picture 75"/>
          <p:cNvPicPr>
            <a:picLocks noChangeAspect="1"/>
          </p:cNvPicPr>
          <p:nvPr/>
        </p:nvPicPr>
        <p:blipFill rotWithShape="1">
          <a:blip r:embed="rId21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22">
                    <a14:imgEffect>
                      <a14:backgroundRemoval t="55505" b="95872" l="0" r="93956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t="55549"/>
          <a:stretch/>
        </p:blipFill>
        <p:spPr>
          <a:xfrm rot="21246440">
            <a:off x="279450" y="6209611"/>
            <a:ext cx="1153683" cy="615393"/>
          </a:xfrm>
          <a:prstGeom prst="rect">
            <a:avLst/>
          </a:prstGeom>
        </p:spPr>
      </p:pic>
      <p:pic>
        <p:nvPicPr>
          <p:cNvPr id="77" name="Picture 76"/>
          <p:cNvPicPr>
            <a:picLocks noChangeAspect="1"/>
          </p:cNvPicPr>
          <p:nvPr/>
        </p:nvPicPr>
        <p:blipFill rotWithShape="1">
          <a:blip r:embed="rId23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24">
                    <a14:imgEffect>
                      <a14:backgroundRemoval t="8772" b="100000" l="6667" r="95556">
                        <a14:foregroundMark x1="69444" y1="94737" x2="80556" y2="96491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 rot="20846927">
            <a:off x="2546409" y="4535092"/>
            <a:ext cx="1145137" cy="726393"/>
          </a:xfrm>
          <a:prstGeom prst="rect">
            <a:avLst/>
          </a:prstGeom>
        </p:spPr>
      </p:pic>
      <p:pic>
        <p:nvPicPr>
          <p:cNvPr id="78" name="Picture 77"/>
          <p:cNvPicPr>
            <a:picLocks noChangeAspect="1"/>
          </p:cNvPicPr>
          <p:nvPr/>
        </p:nvPicPr>
        <p:blipFill rotWithShape="1">
          <a:blip r:embed="rId25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26">
                    <a14:imgEffect>
                      <a14:backgroundRemoval t="0" b="100000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 rot="1641302">
            <a:off x="10284859" y="4653687"/>
            <a:ext cx="1777526" cy="991312"/>
          </a:xfrm>
          <a:prstGeom prst="rect">
            <a:avLst/>
          </a:prstGeom>
        </p:spPr>
      </p:pic>
      <p:pic>
        <p:nvPicPr>
          <p:cNvPr id="79" name="Picture 78"/>
          <p:cNvPicPr>
            <a:picLocks noChangeAspect="1"/>
          </p:cNvPicPr>
          <p:nvPr/>
        </p:nvPicPr>
        <p:blipFill rotWithShape="1">
          <a:blip r:embed="rId27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28">
                    <a14:imgEffect>
                      <a14:backgroundRemoval t="0" b="100000" l="1676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 rot="20608356">
            <a:off x="105285" y="3422626"/>
            <a:ext cx="1136591" cy="1598064"/>
          </a:xfrm>
          <a:prstGeom prst="rect">
            <a:avLst/>
          </a:prstGeom>
        </p:spPr>
      </p:pic>
      <p:pic>
        <p:nvPicPr>
          <p:cNvPr id="80" name="Picture 79"/>
          <p:cNvPicPr>
            <a:picLocks noChangeAspect="1"/>
          </p:cNvPicPr>
          <p:nvPr/>
        </p:nvPicPr>
        <p:blipFill rotWithShape="1">
          <a:blip r:embed="rId29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30">
                    <a14:imgEffect>
                      <a14:backgroundRemoval t="3797" b="98101" l="1767" r="9788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 rot="20484231">
            <a:off x="1326037" y="3697278"/>
            <a:ext cx="1794616" cy="1008405"/>
          </a:xfrm>
          <a:prstGeom prst="rect">
            <a:avLst/>
          </a:prstGeom>
        </p:spPr>
      </p:pic>
      <p:pic>
        <p:nvPicPr>
          <p:cNvPr id="81" name="Picture 80"/>
          <p:cNvPicPr>
            <a:picLocks noChangeAspect="1"/>
          </p:cNvPicPr>
          <p:nvPr/>
        </p:nvPicPr>
        <p:blipFill rotWithShape="1">
          <a:blip r:embed="rId31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32">
                    <a14:imgEffect>
                      <a14:backgroundRemoval t="2410" b="98394" l="3409" r="96591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 rot="19817857">
            <a:off x="2448651" y="-51140"/>
            <a:ext cx="1119499" cy="1580973"/>
          </a:xfrm>
          <a:prstGeom prst="rect">
            <a:avLst/>
          </a:prstGeom>
        </p:spPr>
      </p:pic>
      <p:sp>
        <p:nvSpPr>
          <p:cNvPr id="87" name="Rectangle: Rounded Corners 86">
            <a:hlinkClick r:id="rId33" action="ppaction://hlinksldjump"/>
          </p:cNvPr>
          <p:cNvSpPr/>
          <p:nvPr/>
        </p:nvSpPr>
        <p:spPr>
          <a:xfrm rot="1128601">
            <a:off x="-124464" y="2217826"/>
            <a:ext cx="973832" cy="559269"/>
          </a:xfrm>
          <a:prstGeom prst="round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0" name="Rectangle: Rounded Corners 89">
            <a:hlinkClick r:id="rId34" action="ppaction://hlinksldjump"/>
          </p:cNvPr>
          <p:cNvSpPr/>
          <p:nvPr/>
        </p:nvSpPr>
        <p:spPr>
          <a:xfrm rot="19504128">
            <a:off x="2561677" y="153232"/>
            <a:ext cx="973832" cy="1299304"/>
          </a:xfrm>
          <a:prstGeom prst="round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114" name="Picture 113"/>
          <p:cNvPicPr>
            <a:picLocks noChangeAspect="1"/>
          </p:cNvPicPr>
          <p:nvPr/>
        </p:nvPicPr>
        <p:blipFill>
          <a:blip r:embed="rId35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36">
                    <a14:imgEffect>
                      <a14:backgroundRemoval t="9402" b="100000" l="8257" r="100000">
                        <a14:foregroundMark x1="93578" y1="41026" x2="94495" y2="51282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7390930" y="4599902"/>
            <a:ext cx="664522" cy="713294"/>
          </a:xfrm>
          <a:prstGeom prst="rect">
            <a:avLst/>
          </a:prstGeom>
        </p:spPr>
      </p:pic>
      <p:pic>
        <p:nvPicPr>
          <p:cNvPr id="116" name="Picture 115"/>
          <p:cNvPicPr>
            <a:picLocks noChangeAspect="1"/>
          </p:cNvPicPr>
          <p:nvPr/>
        </p:nvPicPr>
        <p:blipFill rotWithShape="1">
          <a:blip r:embed="rId37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38">
                    <a14:imgEffect>
                      <a14:backgroundRemoval t="0" b="100000" l="2548" r="100000">
                        <a14:foregroundMark x1="96178" y1="17073" x2="95541" y2="36585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7040210" y="1308712"/>
            <a:ext cx="999859" cy="518992"/>
          </a:xfrm>
          <a:prstGeom prst="rect">
            <a:avLst/>
          </a:prstGeom>
        </p:spPr>
      </p:pic>
      <p:sp>
        <p:nvSpPr>
          <p:cNvPr id="117" name="Rectangle 116"/>
          <p:cNvSpPr/>
          <p:nvPr/>
        </p:nvSpPr>
        <p:spPr>
          <a:xfrm rot="5400000">
            <a:off x="4409012" y="5127271"/>
            <a:ext cx="40746" cy="240517"/>
          </a:xfrm>
          <a:prstGeom prst="rect">
            <a:avLst/>
          </a:prstGeom>
          <a:solidFill>
            <a:schemeClr val="bg1"/>
          </a:solidFill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85" name="Picture 84"/>
          <p:cNvPicPr>
            <a:picLocks noChangeAspect="1"/>
          </p:cNvPicPr>
          <p:nvPr/>
        </p:nvPicPr>
        <p:blipFill rotWithShape="1">
          <a:blip r:embed="rId39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40">
                    <a14:imgEffect>
                      <a14:backgroundRemoval t="0" b="100000" l="0" r="88542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4185114" y="4580197"/>
            <a:ext cx="612397" cy="713064"/>
          </a:xfrm>
          <a:prstGeom prst="rect">
            <a:avLst/>
          </a:prstGeom>
        </p:spPr>
      </p:pic>
      <p:pic>
        <p:nvPicPr>
          <p:cNvPr id="86" name="Picture 85"/>
          <p:cNvPicPr>
            <a:picLocks noChangeAspect="1"/>
          </p:cNvPicPr>
          <p:nvPr/>
        </p:nvPicPr>
        <p:blipFill>
          <a:blip r:embed="rId41"/>
          <a:stretch>
            <a:fillRect/>
          </a:stretch>
        </p:blipFill>
        <p:spPr>
          <a:xfrm>
            <a:off x="7367247" y="1422751"/>
            <a:ext cx="658425" cy="1585097"/>
          </a:xfrm>
          <a:prstGeom prst="rect">
            <a:avLst/>
          </a:prstGeom>
        </p:spPr>
      </p:pic>
      <p:pic>
        <p:nvPicPr>
          <p:cNvPr id="88" name="Picture 87"/>
          <p:cNvPicPr>
            <a:picLocks noChangeAspect="1"/>
          </p:cNvPicPr>
          <p:nvPr/>
        </p:nvPicPr>
        <p:blipFill rotWithShape="1">
          <a:blip r:embed="rId4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43">
                    <a14:imgEffect>
                      <a14:backgroundRemoval t="8257" b="100000" l="1765" r="97647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6465890" y="4598321"/>
            <a:ext cx="1076770" cy="692209"/>
          </a:xfrm>
          <a:prstGeom prst="rect">
            <a:avLst/>
          </a:prstGeom>
        </p:spPr>
      </p:pic>
      <p:pic>
        <p:nvPicPr>
          <p:cNvPr id="89" name="Picture 88"/>
          <p:cNvPicPr>
            <a:picLocks noChangeAspect="1"/>
          </p:cNvPicPr>
          <p:nvPr/>
        </p:nvPicPr>
        <p:blipFill rotWithShape="1">
          <a:blip r:embed="rId44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45">
                    <a14:imgEffect>
                      <a14:backgroundRemoval t="0" b="98901" l="0" r="97279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4182341" y="1329762"/>
            <a:ext cx="931178" cy="575801"/>
          </a:xfrm>
          <a:prstGeom prst="rect">
            <a:avLst/>
          </a:prstGeom>
        </p:spPr>
      </p:pic>
      <p:sp>
        <p:nvSpPr>
          <p:cNvPr id="91" name="Rectangle 90"/>
          <p:cNvSpPr/>
          <p:nvPr/>
        </p:nvSpPr>
        <p:spPr>
          <a:xfrm>
            <a:off x="4172163" y="2563389"/>
            <a:ext cx="40746" cy="240517"/>
          </a:xfrm>
          <a:prstGeom prst="rect">
            <a:avLst/>
          </a:prstGeom>
          <a:solidFill>
            <a:srgbClr val="FFCC99"/>
          </a:solidFill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2" name="Rectangle 91"/>
          <p:cNvSpPr/>
          <p:nvPr/>
        </p:nvSpPr>
        <p:spPr>
          <a:xfrm>
            <a:off x="4174251" y="4131227"/>
            <a:ext cx="40746" cy="240517"/>
          </a:xfrm>
          <a:prstGeom prst="rect">
            <a:avLst/>
          </a:prstGeom>
          <a:solidFill>
            <a:schemeClr val="bg1"/>
          </a:solidFill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93" name="Picture 92"/>
          <p:cNvPicPr>
            <a:picLocks noChangeAspect="1"/>
          </p:cNvPicPr>
          <p:nvPr/>
        </p:nvPicPr>
        <p:blipFill>
          <a:blip r:embed="rId46">
            <a:extLst>
              <a:ext uri="{BEBA8EAE-BF5A-486C-A8C5-ECC9F3942E4B}">
                <a14:imgProps xmlns:a14="http://schemas.microsoft.com/office/drawing/2010/main">
                  <a14:imgLayer r:embed="rId47">
                    <a14:imgEffect>
                      <a14:backgroundRemoval t="1158" b="97297" l="7143" r="100000">
                        <a14:foregroundMark x1="95536" y1="6564" x2="97321" y2="46718"/>
                        <a14:backgroundMark x1="14286" y1="3861" x2="63393" y2="20463"/>
                        <a14:backgroundMark x1="12500" y1="25097" x2="7143" y2="53668"/>
                        <a14:backgroundMark x1="15179" y1="52510" x2="57143" y2="54440"/>
                        <a14:backgroundMark x1="11607" y1="58687" x2="9821" y2="80695"/>
                        <a14:backgroundMark x1="14286" y1="79537" x2="66071" y2="94595"/>
                        <a14:backgroundMark x1="87500" y1="2317" x2="97321" y2="3861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7357709" y="2975370"/>
            <a:ext cx="682811" cy="1579001"/>
          </a:xfrm>
          <a:prstGeom prst="rect">
            <a:avLst/>
          </a:prstGeom>
        </p:spPr>
      </p:pic>
      <p:pic>
        <p:nvPicPr>
          <p:cNvPr id="94" name="Picture 93"/>
          <p:cNvPicPr>
            <a:picLocks noChangeAspect="1"/>
          </p:cNvPicPr>
          <p:nvPr/>
        </p:nvPicPr>
        <p:blipFill>
          <a:blip r:embed="rId48">
            <a:extLst>
              <a:ext uri="{BEBA8EAE-BF5A-486C-A8C5-ECC9F3942E4B}">
                <a14:imgProps xmlns:a14="http://schemas.microsoft.com/office/drawing/2010/main">
                  <a14:imgLayer r:embed="rId49">
                    <a14:imgEffect>
                      <a14:backgroundRemoval t="2344" b="98438" l="9091" r="10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3981451" y="1417081"/>
            <a:ext cx="804742" cy="1560711"/>
          </a:xfrm>
          <a:prstGeom prst="rect">
            <a:avLst/>
          </a:prstGeom>
        </p:spPr>
      </p:pic>
      <p:pic>
        <p:nvPicPr>
          <p:cNvPr id="95" name="Picture 94">
            <a:hlinkClick r:id="rId50" action="ppaction://hlinksldjump"/>
          </p:cNvPr>
          <p:cNvPicPr>
            <a:picLocks noChangeAspect="1"/>
          </p:cNvPicPr>
          <p:nvPr/>
        </p:nvPicPr>
        <p:blipFill rotWithShape="1">
          <a:blip r:embed="rId51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52">
                    <a14:imgEffect>
                      <a14:backgroundRemoval t="0" b="100000" l="400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4576444" y="4590415"/>
            <a:ext cx="1110953" cy="717847"/>
          </a:xfrm>
          <a:prstGeom prst="rect">
            <a:avLst/>
          </a:prstGeom>
          <a:ln>
            <a:noFill/>
          </a:ln>
        </p:spPr>
      </p:pic>
      <p:pic>
        <p:nvPicPr>
          <p:cNvPr id="83" name="Picture 82"/>
          <p:cNvPicPr>
            <a:picLocks noChangeAspect="1"/>
          </p:cNvPicPr>
          <p:nvPr/>
        </p:nvPicPr>
        <p:blipFill>
          <a:blip r:embed="rId53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54">
                    <a14:imgEffect>
                      <a14:backgroundRemoval t="0" b="96117" l="107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585809" y="1276248"/>
            <a:ext cx="1140051" cy="627942"/>
          </a:xfrm>
          <a:prstGeom prst="rect">
            <a:avLst/>
          </a:prstGeom>
        </p:spPr>
      </p:pic>
      <p:pic>
        <p:nvPicPr>
          <p:cNvPr id="96" name="Picture 95"/>
          <p:cNvPicPr>
            <a:picLocks noChangeAspect="1"/>
          </p:cNvPicPr>
          <p:nvPr/>
        </p:nvPicPr>
        <p:blipFill rotWithShape="1">
          <a:blip r:embed="rId55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56">
                    <a14:imgEffect>
                      <a14:backgroundRemoval t="3586" b="99602" l="0" r="89216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4189423" y="2973570"/>
            <a:ext cx="645953" cy="1593908"/>
          </a:xfrm>
          <a:prstGeom prst="rect">
            <a:avLst/>
          </a:prstGeom>
        </p:spPr>
      </p:pic>
      <p:pic>
        <p:nvPicPr>
          <p:cNvPr id="97" name="Picture 96"/>
          <p:cNvPicPr>
            <a:picLocks noChangeAspect="1"/>
          </p:cNvPicPr>
          <p:nvPr/>
        </p:nvPicPr>
        <p:blipFill rotWithShape="1">
          <a:blip r:embed="rId57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58">
                    <a14:imgEffect>
                      <a14:backgroundRemoval t="0" b="93617" l="1053" r="98246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 rot="20696931">
            <a:off x="9559377" y="5976180"/>
            <a:ext cx="1811708" cy="598206"/>
          </a:xfrm>
          <a:prstGeom prst="rect">
            <a:avLst/>
          </a:prstGeom>
        </p:spPr>
      </p:pic>
      <p:pic>
        <p:nvPicPr>
          <p:cNvPr id="98" name="Picture 97"/>
          <p:cNvPicPr>
            <a:picLocks noChangeAspect="1"/>
          </p:cNvPicPr>
          <p:nvPr/>
        </p:nvPicPr>
        <p:blipFill>
          <a:blip r:embed="rId59"/>
          <a:stretch>
            <a:fillRect/>
          </a:stretch>
        </p:blipFill>
        <p:spPr>
          <a:xfrm>
            <a:off x="4041669" y="405085"/>
            <a:ext cx="4102964" cy="926672"/>
          </a:xfrm>
          <a:prstGeom prst="rect">
            <a:avLst/>
          </a:prstGeom>
        </p:spPr>
      </p:pic>
      <p:pic>
        <p:nvPicPr>
          <p:cNvPr id="99" name="Picture 98"/>
          <p:cNvPicPr>
            <a:picLocks noChangeAspect="1"/>
          </p:cNvPicPr>
          <p:nvPr/>
        </p:nvPicPr>
        <p:blipFill>
          <a:blip r:embed="rId60"/>
          <a:stretch>
            <a:fillRect/>
          </a:stretch>
        </p:blipFill>
        <p:spPr>
          <a:xfrm>
            <a:off x="4742770" y="5290135"/>
            <a:ext cx="2700762" cy="926672"/>
          </a:xfrm>
          <a:prstGeom prst="rect">
            <a:avLst/>
          </a:prstGeom>
        </p:spPr>
      </p:pic>
      <p:pic>
        <p:nvPicPr>
          <p:cNvPr id="48" name="Picture 47"/>
          <p:cNvPicPr>
            <a:picLocks noChangeAspect="1"/>
          </p:cNvPicPr>
          <p:nvPr/>
        </p:nvPicPr>
        <p:blipFill rotWithShape="1">
          <a:blip r:embed="rId55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56">
                    <a14:imgEffect>
                      <a14:backgroundRemoval t="3586" b="99602" l="0" r="89216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 rot="1266573">
            <a:off x="6479625" y="5239398"/>
            <a:ext cx="645953" cy="1593908"/>
          </a:xfrm>
          <a:prstGeom prst="rect">
            <a:avLst/>
          </a:prstGeom>
        </p:spPr>
      </p:pic>
      <p:pic>
        <p:nvPicPr>
          <p:cNvPr id="58" name="Picture 57"/>
          <p:cNvPicPr>
            <a:picLocks noChangeAspect="1"/>
          </p:cNvPicPr>
          <p:nvPr/>
        </p:nvPicPr>
        <p:blipFill rotWithShape="1">
          <a:blip r:embed="rId61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62">
                    <a14:imgEffect>
                      <a14:backgroundRemoval t="0" b="96465" l="2448" r="98252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 rot="21197848">
            <a:off x="3842694" y="5403685"/>
            <a:ext cx="1820254" cy="1256232"/>
          </a:xfrm>
          <a:prstGeom prst="rect">
            <a:avLst/>
          </a:prstGeom>
        </p:spPr>
      </p:pic>
      <p:pic>
        <p:nvPicPr>
          <p:cNvPr id="61" name="Picture 60"/>
          <p:cNvPicPr>
            <a:picLocks noChangeAspect="1"/>
          </p:cNvPicPr>
          <p:nvPr/>
        </p:nvPicPr>
        <p:blipFill rotWithShape="1">
          <a:blip r:embed="rId63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64">
                    <a14:imgEffect>
                      <a14:backgroundRemoval t="1970" b="95567" l="722" r="97112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 rot="910464">
            <a:off x="5827190" y="-48782"/>
            <a:ext cx="1760434" cy="1290415"/>
          </a:xfrm>
          <a:prstGeom prst="rect">
            <a:avLst/>
          </a:prstGeom>
        </p:spPr>
      </p:pic>
      <p:pic>
        <p:nvPicPr>
          <p:cNvPr id="72" name="Picture 71"/>
          <p:cNvPicPr>
            <a:picLocks noChangeAspect="1"/>
          </p:cNvPicPr>
          <p:nvPr/>
        </p:nvPicPr>
        <p:blipFill rotWithShape="1">
          <a:blip r:embed="rId65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66">
                    <a14:imgEffect>
                      <a14:backgroundRemoval t="1478" b="96552" l="1786" r="975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 rot="20651102">
            <a:off x="3762854" y="-85458"/>
            <a:ext cx="1777525" cy="1290416"/>
          </a:xfrm>
          <a:prstGeom prst="rect">
            <a:avLst/>
          </a:prstGeom>
        </p:spPr>
      </p:pic>
      <p:sp>
        <p:nvSpPr>
          <p:cNvPr id="82" name="Rectangle: Rounded Corners 81">
            <a:hlinkClick r:id="rId34" action="ppaction://hlinksldjump"/>
          </p:cNvPr>
          <p:cNvSpPr/>
          <p:nvPr/>
        </p:nvSpPr>
        <p:spPr>
          <a:xfrm rot="20431867">
            <a:off x="224548" y="3572006"/>
            <a:ext cx="973832" cy="1299304"/>
          </a:xfrm>
          <a:prstGeom prst="round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0" name="Rectangle: Rounded Corners 99">
            <a:hlinkClick r:id="rId34" action="ppaction://hlinksldjump"/>
          </p:cNvPr>
          <p:cNvSpPr/>
          <p:nvPr/>
        </p:nvSpPr>
        <p:spPr>
          <a:xfrm rot="4397436">
            <a:off x="1766760" y="3504294"/>
            <a:ext cx="973832" cy="1299304"/>
          </a:xfrm>
          <a:prstGeom prst="round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1" name="Rectangle: Rounded Corners 100">
            <a:hlinkClick r:id="rId34" action="ppaction://hlinksldjump"/>
          </p:cNvPr>
          <p:cNvSpPr/>
          <p:nvPr/>
        </p:nvSpPr>
        <p:spPr>
          <a:xfrm rot="2099557">
            <a:off x="1757674" y="1645469"/>
            <a:ext cx="973832" cy="1299304"/>
          </a:xfrm>
          <a:prstGeom prst="round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2" name="Rectangle: Rounded Corners 101">
            <a:hlinkClick r:id="rId34" action="ppaction://hlinksldjump"/>
          </p:cNvPr>
          <p:cNvSpPr/>
          <p:nvPr/>
        </p:nvSpPr>
        <p:spPr>
          <a:xfrm rot="4338870">
            <a:off x="4190924" y="-77681"/>
            <a:ext cx="973832" cy="1299304"/>
          </a:xfrm>
          <a:prstGeom prst="round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3" name="Rectangle: Rounded Corners 102">
            <a:hlinkClick r:id="rId34" action="ppaction://hlinksldjump"/>
          </p:cNvPr>
          <p:cNvSpPr/>
          <p:nvPr/>
        </p:nvSpPr>
        <p:spPr>
          <a:xfrm rot="17431787">
            <a:off x="6145556" y="-39817"/>
            <a:ext cx="973832" cy="1299304"/>
          </a:xfrm>
          <a:prstGeom prst="round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4" name="Rectangle: Rounded Corners 103">
            <a:hlinkClick r:id="rId34" action="ppaction://hlinksldjump"/>
          </p:cNvPr>
          <p:cNvSpPr/>
          <p:nvPr/>
        </p:nvSpPr>
        <p:spPr>
          <a:xfrm rot="1372025">
            <a:off x="9472220" y="3123766"/>
            <a:ext cx="973832" cy="1299304"/>
          </a:xfrm>
          <a:prstGeom prst="round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5" name="Rectangle: Rounded Corners 104">
            <a:hlinkClick r:id="rId34" action="ppaction://hlinksldjump"/>
          </p:cNvPr>
          <p:cNvSpPr/>
          <p:nvPr/>
        </p:nvSpPr>
        <p:spPr>
          <a:xfrm rot="16789165">
            <a:off x="2331611" y="5424384"/>
            <a:ext cx="965770" cy="1299304"/>
          </a:xfrm>
          <a:prstGeom prst="round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6" name="Rectangle: Rounded Corners 105">
            <a:hlinkClick r:id="rId34" action="ppaction://hlinksldjump"/>
          </p:cNvPr>
          <p:cNvSpPr/>
          <p:nvPr/>
        </p:nvSpPr>
        <p:spPr>
          <a:xfrm rot="20794916">
            <a:off x="11081643" y="1671320"/>
            <a:ext cx="973832" cy="1299304"/>
          </a:xfrm>
          <a:prstGeom prst="round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7" name="Rectangle: Rounded Corners 106">
            <a:hlinkClick r:id="rId34" action="ppaction://hlinksldjump"/>
          </p:cNvPr>
          <p:cNvSpPr/>
          <p:nvPr/>
        </p:nvSpPr>
        <p:spPr>
          <a:xfrm rot="17899480">
            <a:off x="10797563" y="4513845"/>
            <a:ext cx="803944" cy="1331064"/>
          </a:xfrm>
          <a:prstGeom prst="round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8" name="Rectangle: Rounded Corners 107">
            <a:hlinkClick r:id="rId34" action="ppaction://hlinksldjump"/>
          </p:cNvPr>
          <p:cNvSpPr/>
          <p:nvPr/>
        </p:nvSpPr>
        <p:spPr>
          <a:xfrm rot="15817254">
            <a:off x="4306644" y="5437163"/>
            <a:ext cx="973832" cy="1299304"/>
          </a:xfrm>
          <a:prstGeom prst="round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0" name="Rectangle: Rounded Corners 109">
            <a:hlinkClick r:id="rId34" action="ppaction://hlinksldjump"/>
          </p:cNvPr>
          <p:cNvSpPr/>
          <p:nvPr/>
        </p:nvSpPr>
        <p:spPr>
          <a:xfrm rot="1238564">
            <a:off x="6477637" y="5401215"/>
            <a:ext cx="537355" cy="1299304"/>
          </a:xfrm>
          <a:prstGeom prst="round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1" name="Rectangle: Rounded Corners 110">
            <a:hlinkClick r:id="rId34" action="ppaction://hlinksldjump"/>
          </p:cNvPr>
          <p:cNvSpPr/>
          <p:nvPr/>
        </p:nvSpPr>
        <p:spPr>
          <a:xfrm rot="4473922">
            <a:off x="10239198" y="5603857"/>
            <a:ext cx="537355" cy="1299304"/>
          </a:xfrm>
          <a:prstGeom prst="round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2" name="Rectangle: Rounded Corners 111">
            <a:hlinkClick r:id="rId34" action="ppaction://hlinksldjump"/>
          </p:cNvPr>
          <p:cNvSpPr/>
          <p:nvPr/>
        </p:nvSpPr>
        <p:spPr>
          <a:xfrm rot="21147359">
            <a:off x="8589247" y="1679040"/>
            <a:ext cx="856965" cy="802148"/>
          </a:xfrm>
          <a:prstGeom prst="round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3" name="Rectangle: Rounded Corners 112">
            <a:hlinkClick r:id="rId34" action="ppaction://hlinksldjump"/>
          </p:cNvPr>
          <p:cNvSpPr/>
          <p:nvPr/>
        </p:nvSpPr>
        <p:spPr>
          <a:xfrm rot="21147359">
            <a:off x="8455345" y="2938738"/>
            <a:ext cx="856965" cy="802148"/>
          </a:xfrm>
          <a:prstGeom prst="round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5" name="Rectangle: Rounded Corners 114">
            <a:hlinkClick r:id="rId34" action="ppaction://hlinksldjump"/>
          </p:cNvPr>
          <p:cNvSpPr/>
          <p:nvPr/>
        </p:nvSpPr>
        <p:spPr>
          <a:xfrm rot="21147359">
            <a:off x="2739178" y="4657864"/>
            <a:ext cx="856965" cy="611212"/>
          </a:xfrm>
          <a:prstGeom prst="round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8" name="Rectangle: Rounded Corners 117">
            <a:hlinkClick r:id="rId34" action="ppaction://hlinksldjump"/>
          </p:cNvPr>
          <p:cNvSpPr/>
          <p:nvPr/>
        </p:nvSpPr>
        <p:spPr>
          <a:xfrm rot="1847067">
            <a:off x="7820917" y="5613279"/>
            <a:ext cx="937815" cy="1032456"/>
          </a:xfrm>
          <a:prstGeom prst="round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9" name="Rectangle: Rounded Corners 118">
            <a:hlinkClick r:id="rId34" action="ppaction://hlinksldjump"/>
          </p:cNvPr>
          <p:cNvSpPr/>
          <p:nvPr/>
        </p:nvSpPr>
        <p:spPr>
          <a:xfrm rot="21147359">
            <a:off x="653734" y="5135060"/>
            <a:ext cx="856965" cy="802148"/>
          </a:xfrm>
          <a:prstGeom prst="round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0" name="Rectangle: Rounded Corners 119">
            <a:hlinkClick r:id="rId34" action="ppaction://hlinksldjump"/>
          </p:cNvPr>
          <p:cNvSpPr/>
          <p:nvPr/>
        </p:nvSpPr>
        <p:spPr>
          <a:xfrm rot="21147359">
            <a:off x="379521" y="6210560"/>
            <a:ext cx="943797" cy="525708"/>
          </a:xfrm>
          <a:prstGeom prst="round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121" name="Picture 120"/>
          <p:cNvPicPr>
            <a:picLocks noChangeAspect="1"/>
          </p:cNvPicPr>
          <p:nvPr/>
        </p:nvPicPr>
        <p:blipFill rotWithShape="1">
          <a:blip r:embed="rId6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4166453" y="1299779"/>
            <a:ext cx="3851311" cy="3986856"/>
          </a:xfrm>
          <a:prstGeom prst="rect">
            <a:avLst/>
          </a:prstGeom>
          <a:ln w="28575">
            <a:noFill/>
          </a:ln>
        </p:spPr>
      </p:pic>
      <p:pic>
        <p:nvPicPr>
          <p:cNvPr id="122" name="Picture 121"/>
          <p:cNvPicPr>
            <a:picLocks noChangeAspect="1"/>
          </p:cNvPicPr>
          <p:nvPr/>
        </p:nvPicPr>
        <p:blipFill>
          <a:blip r:embed="rId68"/>
          <a:stretch>
            <a:fillRect/>
          </a:stretch>
        </p:blipFill>
        <p:spPr>
          <a:xfrm>
            <a:off x="10369413" y="156841"/>
            <a:ext cx="1712223" cy="80434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9271662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spd="slow" advClick="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10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10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2000"/>
                            </p:stCondLst>
                            <p:childTnLst>
                              <p:par>
                                <p:cTn id="13" presetID="1" presetClass="emph" presetSubtype="2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animClr clrSpc="rgb" dir="cw">
                                      <p:cBhvr>
                                        <p:cTn id="14" dur="2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CC99"/>
                                      </p:to>
                                    </p:animClr>
                                    <p:set>
                                      <p:cBhvr>
                                        <p:cTn id="15" dur="2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6" dur="2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7" restart="whenNotActive" fill="hold" evtFilter="cancelBubble" nodeType="interactiveSeq">
                <p:stCondLst>
                  <p:cond evt="onClick" delay="0">
                    <p:tgtEl>
                      <p:spTgt spid="12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8" fill="hold">
                      <p:stCondLst>
                        <p:cond delay="0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300"/>
                                        <p:tgtEl>
                                          <p:spTgt spid="1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6" dur="300"/>
                                        <p:tgtEl>
                                          <p:spTgt spid="12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299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2"/>
                  </p:tgtEl>
                </p:cond>
              </p:nextCondLst>
            </p:seq>
          </p:childTnLst>
        </p:cTn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" name="Rectangle 35"/>
          <p:cNvSpPr/>
          <p:nvPr/>
        </p:nvSpPr>
        <p:spPr>
          <a:xfrm>
            <a:off x="3230310" y="368519"/>
            <a:ext cx="5725683" cy="5848288"/>
          </a:xfrm>
          <a:prstGeom prst="rect">
            <a:avLst/>
          </a:prstGeom>
          <a:noFill/>
          <a:ln w="114300">
            <a:solidFill>
              <a:srgbClr val="FFC000"/>
            </a:solidFill>
          </a:ln>
          <a:effectLst>
            <a:outerShdw blurRad="76200" dir="2700000" sx="102000" sy="102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 useBgFill="1">
        <p:nvSpPr>
          <p:cNvPr id="6" name="Puzzle1"/>
          <p:cNvSpPr>
            <a:spLocks noEditPoints="1" noChangeArrowheads="1"/>
          </p:cNvSpPr>
          <p:nvPr/>
        </p:nvSpPr>
        <p:spPr bwMode="auto">
          <a:xfrm>
            <a:off x="7094876" y="2561502"/>
            <a:ext cx="1635699" cy="848218"/>
          </a:xfrm>
          <a:custGeom>
            <a:avLst/>
            <a:gdLst>
              <a:gd name="T0" fmla="*/ 16740 w 21600"/>
              <a:gd name="T1" fmla="*/ 21078 h 21600"/>
              <a:gd name="T2" fmla="*/ 16976 w 21600"/>
              <a:gd name="T3" fmla="*/ 521 h 21600"/>
              <a:gd name="T4" fmla="*/ 4725 w 21600"/>
              <a:gd name="T5" fmla="*/ 856 h 21600"/>
              <a:gd name="T6" fmla="*/ 5040 w 21600"/>
              <a:gd name="T7" fmla="*/ 21004 h 21600"/>
              <a:gd name="T8" fmla="*/ 10811 w 21600"/>
              <a:gd name="T9" fmla="*/ 12885 h 21600"/>
              <a:gd name="T10" fmla="*/ 10845 w 21600"/>
              <a:gd name="T11" fmla="*/ 8714 h 21600"/>
              <a:gd name="T12" fmla="*/ 21600 w 21600"/>
              <a:gd name="T13" fmla="*/ 10000 h 21600"/>
              <a:gd name="T14" fmla="*/ 56 w 21600"/>
              <a:gd name="T15" fmla="*/ 10000 h 21600"/>
              <a:gd name="T16" fmla="*/ 6086 w 21600"/>
              <a:gd name="T17" fmla="*/ 2569 h 21600"/>
              <a:gd name="T18" fmla="*/ 16132 w 21600"/>
              <a:gd name="T19" fmla="*/ 19552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9360" y="20836"/>
                </a:moveTo>
                <a:lnTo>
                  <a:pt x="9528" y="20836"/>
                </a:lnTo>
                <a:lnTo>
                  <a:pt x="9686" y="20762"/>
                </a:lnTo>
                <a:lnTo>
                  <a:pt x="9810" y="20687"/>
                </a:lnTo>
                <a:lnTo>
                  <a:pt x="9922" y="20575"/>
                </a:lnTo>
                <a:lnTo>
                  <a:pt x="10012" y="20426"/>
                </a:lnTo>
                <a:lnTo>
                  <a:pt x="10068" y="20296"/>
                </a:lnTo>
                <a:lnTo>
                  <a:pt x="10113" y="20110"/>
                </a:lnTo>
                <a:lnTo>
                  <a:pt x="10136" y="19905"/>
                </a:lnTo>
                <a:lnTo>
                  <a:pt x="10136" y="19682"/>
                </a:lnTo>
                <a:lnTo>
                  <a:pt x="10113" y="19440"/>
                </a:lnTo>
                <a:lnTo>
                  <a:pt x="10068" y="19142"/>
                </a:lnTo>
                <a:lnTo>
                  <a:pt x="10012" y="18900"/>
                </a:lnTo>
                <a:lnTo>
                  <a:pt x="9900" y="18620"/>
                </a:lnTo>
                <a:lnTo>
                  <a:pt x="9787" y="18285"/>
                </a:lnTo>
                <a:lnTo>
                  <a:pt x="9641" y="17968"/>
                </a:lnTo>
                <a:lnTo>
                  <a:pt x="9472" y="17652"/>
                </a:lnTo>
                <a:lnTo>
                  <a:pt x="9382" y="17466"/>
                </a:lnTo>
                <a:lnTo>
                  <a:pt x="9315" y="17298"/>
                </a:lnTo>
                <a:lnTo>
                  <a:pt x="9258" y="17112"/>
                </a:lnTo>
                <a:lnTo>
                  <a:pt x="9191" y="16926"/>
                </a:lnTo>
                <a:lnTo>
                  <a:pt x="9123" y="16535"/>
                </a:lnTo>
                <a:lnTo>
                  <a:pt x="9101" y="16144"/>
                </a:lnTo>
                <a:lnTo>
                  <a:pt x="9101" y="15753"/>
                </a:lnTo>
                <a:lnTo>
                  <a:pt x="9168" y="15362"/>
                </a:lnTo>
                <a:lnTo>
                  <a:pt x="9236" y="14971"/>
                </a:lnTo>
                <a:lnTo>
                  <a:pt x="9360" y="14580"/>
                </a:lnTo>
                <a:lnTo>
                  <a:pt x="9495" y="14244"/>
                </a:lnTo>
                <a:lnTo>
                  <a:pt x="9663" y="13891"/>
                </a:lnTo>
                <a:lnTo>
                  <a:pt x="9855" y="13611"/>
                </a:lnTo>
                <a:lnTo>
                  <a:pt x="10068" y="13351"/>
                </a:lnTo>
                <a:lnTo>
                  <a:pt x="10293" y="13146"/>
                </a:lnTo>
                <a:lnTo>
                  <a:pt x="10552" y="12997"/>
                </a:lnTo>
                <a:lnTo>
                  <a:pt x="10811" y="12885"/>
                </a:lnTo>
                <a:lnTo>
                  <a:pt x="11069" y="12866"/>
                </a:lnTo>
                <a:lnTo>
                  <a:pt x="11351" y="12885"/>
                </a:lnTo>
                <a:lnTo>
                  <a:pt x="11610" y="12997"/>
                </a:lnTo>
                <a:lnTo>
                  <a:pt x="11846" y="13183"/>
                </a:lnTo>
                <a:lnTo>
                  <a:pt x="12060" y="13388"/>
                </a:lnTo>
                <a:lnTo>
                  <a:pt x="12251" y="13648"/>
                </a:lnTo>
                <a:lnTo>
                  <a:pt x="12419" y="13928"/>
                </a:lnTo>
                <a:lnTo>
                  <a:pt x="12555" y="14244"/>
                </a:lnTo>
                <a:lnTo>
                  <a:pt x="12690" y="14617"/>
                </a:lnTo>
                <a:lnTo>
                  <a:pt x="12768" y="15008"/>
                </a:lnTo>
                <a:lnTo>
                  <a:pt x="12836" y="15399"/>
                </a:lnTo>
                <a:lnTo>
                  <a:pt x="12858" y="15753"/>
                </a:lnTo>
                <a:lnTo>
                  <a:pt x="12858" y="16144"/>
                </a:lnTo>
                <a:lnTo>
                  <a:pt x="12813" y="16535"/>
                </a:lnTo>
                <a:lnTo>
                  <a:pt x="12746" y="16888"/>
                </a:lnTo>
                <a:lnTo>
                  <a:pt x="12667" y="17224"/>
                </a:lnTo>
                <a:lnTo>
                  <a:pt x="12510" y="17503"/>
                </a:lnTo>
                <a:lnTo>
                  <a:pt x="12228" y="18043"/>
                </a:lnTo>
                <a:lnTo>
                  <a:pt x="11970" y="18546"/>
                </a:lnTo>
                <a:lnTo>
                  <a:pt x="11868" y="18751"/>
                </a:lnTo>
                <a:lnTo>
                  <a:pt x="11778" y="18974"/>
                </a:lnTo>
                <a:lnTo>
                  <a:pt x="11711" y="19179"/>
                </a:lnTo>
                <a:lnTo>
                  <a:pt x="11666" y="19365"/>
                </a:lnTo>
                <a:lnTo>
                  <a:pt x="11632" y="19570"/>
                </a:lnTo>
                <a:lnTo>
                  <a:pt x="11632" y="19756"/>
                </a:lnTo>
                <a:lnTo>
                  <a:pt x="11632" y="19942"/>
                </a:lnTo>
                <a:lnTo>
                  <a:pt x="11643" y="20110"/>
                </a:lnTo>
                <a:lnTo>
                  <a:pt x="11711" y="20296"/>
                </a:lnTo>
                <a:lnTo>
                  <a:pt x="11801" y="20464"/>
                </a:lnTo>
                <a:lnTo>
                  <a:pt x="11891" y="20650"/>
                </a:lnTo>
                <a:lnTo>
                  <a:pt x="12037" y="20836"/>
                </a:lnTo>
                <a:lnTo>
                  <a:pt x="12206" y="21004"/>
                </a:lnTo>
                <a:lnTo>
                  <a:pt x="12419" y="21190"/>
                </a:lnTo>
                <a:lnTo>
                  <a:pt x="12667" y="21320"/>
                </a:lnTo>
                <a:lnTo>
                  <a:pt x="12960" y="21432"/>
                </a:lnTo>
                <a:lnTo>
                  <a:pt x="13286" y="21544"/>
                </a:lnTo>
                <a:lnTo>
                  <a:pt x="13612" y="21655"/>
                </a:lnTo>
                <a:lnTo>
                  <a:pt x="13983" y="21693"/>
                </a:lnTo>
                <a:lnTo>
                  <a:pt x="14343" y="21730"/>
                </a:lnTo>
                <a:lnTo>
                  <a:pt x="14715" y="21730"/>
                </a:lnTo>
                <a:lnTo>
                  <a:pt x="15075" y="21730"/>
                </a:lnTo>
                <a:lnTo>
                  <a:pt x="15446" y="21655"/>
                </a:lnTo>
                <a:lnTo>
                  <a:pt x="15794" y="21581"/>
                </a:lnTo>
                <a:lnTo>
                  <a:pt x="16132" y="21432"/>
                </a:lnTo>
                <a:lnTo>
                  <a:pt x="16458" y="21302"/>
                </a:lnTo>
                <a:lnTo>
                  <a:pt x="16740" y="21078"/>
                </a:lnTo>
                <a:lnTo>
                  <a:pt x="16976" y="20836"/>
                </a:lnTo>
                <a:lnTo>
                  <a:pt x="17043" y="20650"/>
                </a:lnTo>
                <a:lnTo>
                  <a:pt x="17088" y="20426"/>
                </a:lnTo>
                <a:lnTo>
                  <a:pt x="17133" y="20222"/>
                </a:lnTo>
                <a:lnTo>
                  <a:pt x="17156" y="19980"/>
                </a:lnTo>
                <a:lnTo>
                  <a:pt x="17167" y="19477"/>
                </a:lnTo>
                <a:lnTo>
                  <a:pt x="17167" y="18974"/>
                </a:lnTo>
                <a:lnTo>
                  <a:pt x="17156" y="18397"/>
                </a:lnTo>
                <a:lnTo>
                  <a:pt x="17111" y="17820"/>
                </a:lnTo>
                <a:lnTo>
                  <a:pt x="17066" y="17261"/>
                </a:lnTo>
                <a:lnTo>
                  <a:pt x="16998" y="16646"/>
                </a:lnTo>
                <a:lnTo>
                  <a:pt x="16852" y="15511"/>
                </a:lnTo>
                <a:lnTo>
                  <a:pt x="16740" y="14393"/>
                </a:lnTo>
                <a:lnTo>
                  <a:pt x="16717" y="13928"/>
                </a:lnTo>
                <a:lnTo>
                  <a:pt x="16695" y="13462"/>
                </a:lnTo>
                <a:lnTo>
                  <a:pt x="16717" y="13071"/>
                </a:lnTo>
                <a:lnTo>
                  <a:pt x="16785" y="12755"/>
                </a:lnTo>
                <a:lnTo>
                  <a:pt x="16852" y="12419"/>
                </a:lnTo>
                <a:lnTo>
                  <a:pt x="16953" y="12140"/>
                </a:lnTo>
                <a:lnTo>
                  <a:pt x="17088" y="11898"/>
                </a:lnTo>
                <a:lnTo>
                  <a:pt x="17212" y="11675"/>
                </a:lnTo>
                <a:lnTo>
                  <a:pt x="17370" y="11470"/>
                </a:lnTo>
                <a:lnTo>
                  <a:pt x="17516" y="11284"/>
                </a:lnTo>
                <a:lnTo>
                  <a:pt x="17696" y="11135"/>
                </a:lnTo>
                <a:lnTo>
                  <a:pt x="17865" y="11042"/>
                </a:lnTo>
                <a:lnTo>
                  <a:pt x="18033" y="10930"/>
                </a:lnTo>
                <a:lnTo>
                  <a:pt x="18213" y="10893"/>
                </a:lnTo>
                <a:lnTo>
                  <a:pt x="18382" y="10893"/>
                </a:lnTo>
                <a:lnTo>
                  <a:pt x="18551" y="10967"/>
                </a:lnTo>
                <a:lnTo>
                  <a:pt x="18708" y="11042"/>
                </a:lnTo>
                <a:lnTo>
                  <a:pt x="18855" y="11172"/>
                </a:lnTo>
                <a:lnTo>
                  <a:pt x="19012" y="11358"/>
                </a:lnTo>
                <a:lnTo>
                  <a:pt x="19136" y="11600"/>
                </a:lnTo>
                <a:lnTo>
                  <a:pt x="19271" y="11861"/>
                </a:lnTo>
                <a:lnTo>
                  <a:pt x="19440" y="12028"/>
                </a:lnTo>
                <a:lnTo>
                  <a:pt x="19608" y="12177"/>
                </a:lnTo>
                <a:lnTo>
                  <a:pt x="19822" y="12289"/>
                </a:lnTo>
                <a:lnTo>
                  <a:pt x="20025" y="12289"/>
                </a:lnTo>
                <a:lnTo>
                  <a:pt x="20238" y="12289"/>
                </a:lnTo>
                <a:lnTo>
                  <a:pt x="20452" y="12215"/>
                </a:lnTo>
                <a:lnTo>
                  <a:pt x="20643" y="12103"/>
                </a:lnTo>
                <a:lnTo>
                  <a:pt x="20846" y="11973"/>
                </a:lnTo>
                <a:lnTo>
                  <a:pt x="21037" y="11786"/>
                </a:lnTo>
                <a:lnTo>
                  <a:pt x="21206" y="11563"/>
                </a:lnTo>
                <a:lnTo>
                  <a:pt x="21363" y="11321"/>
                </a:lnTo>
                <a:lnTo>
                  <a:pt x="21465" y="11079"/>
                </a:lnTo>
                <a:lnTo>
                  <a:pt x="21577" y="10744"/>
                </a:lnTo>
                <a:lnTo>
                  <a:pt x="21622" y="10427"/>
                </a:lnTo>
                <a:lnTo>
                  <a:pt x="21645" y="10111"/>
                </a:lnTo>
                <a:lnTo>
                  <a:pt x="21622" y="9608"/>
                </a:lnTo>
                <a:lnTo>
                  <a:pt x="21577" y="9142"/>
                </a:lnTo>
                <a:lnTo>
                  <a:pt x="21465" y="8751"/>
                </a:lnTo>
                <a:lnTo>
                  <a:pt x="21363" y="8397"/>
                </a:lnTo>
                <a:lnTo>
                  <a:pt x="21206" y="8062"/>
                </a:lnTo>
                <a:lnTo>
                  <a:pt x="21037" y="7820"/>
                </a:lnTo>
                <a:lnTo>
                  <a:pt x="20846" y="7597"/>
                </a:lnTo>
                <a:lnTo>
                  <a:pt x="20643" y="7429"/>
                </a:lnTo>
                <a:lnTo>
                  <a:pt x="20452" y="7317"/>
                </a:lnTo>
                <a:lnTo>
                  <a:pt x="20238" y="7206"/>
                </a:lnTo>
                <a:lnTo>
                  <a:pt x="20025" y="7168"/>
                </a:lnTo>
                <a:lnTo>
                  <a:pt x="19822" y="7206"/>
                </a:lnTo>
                <a:lnTo>
                  <a:pt x="19608" y="7243"/>
                </a:lnTo>
                <a:lnTo>
                  <a:pt x="19440" y="7355"/>
                </a:lnTo>
                <a:lnTo>
                  <a:pt x="19271" y="7504"/>
                </a:lnTo>
                <a:lnTo>
                  <a:pt x="19136" y="7708"/>
                </a:lnTo>
                <a:lnTo>
                  <a:pt x="19012" y="7895"/>
                </a:lnTo>
                <a:lnTo>
                  <a:pt x="18832" y="8025"/>
                </a:lnTo>
                <a:lnTo>
                  <a:pt x="18663" y="8174"/>
                </a:lnTo>
                <a:lnTo>
                  <a:pt x="18472" y="8248"/>
                </a:lnTo>
                <a:lnTo>
                  <a:pt x="18270" y="8286"/>
                </a:lnTo>
                <a:lnTo>
                  <a:pt x="18078" y="8323"/>
                </a:lnTo>
                <a:lnTo>
                  <a:pt x="17887" y="8323"/>
                </a:lnTo>
                <a:lnTo>
                  <a:pt x="17696" y="8248"/>
                </a:lnTo>
                <a:lnTo>
                  <a:pt x="17493" y="8174"/>
                </a:lnTo>
                <a:lnTo>
                  <a:pt x="17302" y="8062"/>
                </a:lnTo>
                <a:lnTo>
                  <a:pt x="17133" y="7969"/>
                </a:lnTo>
                <a:lnTo>
                  <a:pt x="16976" y="7783"/>
                </a:lnTo>
                <a:lnTo>
                  <a:pt x="16852" y="7597"/>
                </a:lnTo>
                <a:lnTo>
                  <a:pt x="16740" y="7429"/>
                </a:lnTo>
                <a:lnTo>
                  <a:pt x="16672" y="7168"/>
                </a:lnTo>
                <a:lnTo>
                  <a:pt x="16638" y="6926"/>
                </a:lnTo>
                <a:lnTo>
                  <a:pt x="16616" y="6498"/>
                </a:lnTo>
                <a:lnTo>
                  <a:pt x="16616" y="5772"/>
                </a:lnTo>
                <a:lnTo>
                  <a:pt x="16650" y="4915"/>
                </a:lnTo>
                <a:lnTo>
                  <a:pt x="16695" y="3928"/>
                </a:lnTo>
                <a:lnTo>
                  <a:pt x="16762" y="2960"/>
                </a:lnTo>
                <a:lnTo>
                  <a:pt x="16830" y="1992"/>
                </a:lnTo>
                <a:lnTo>
                  <a:pt x="16908" y="1173"/>
                </a:lnTo>
                <a:lnTo>
                  <a:pt x="16976" y="521"/>
                </a:lnTo>
                <a:lnTo>
                  <a:pt x="16953" y="521"/>
                </a:lnTo>
                <a:lnTo>
                  <a:pt x="16931" y="521"/>
                </a:lnTo>
                <a:lnTo>
                  <a:pt x="16267" y="484"/>
                </a:lnTo>
                <a:lnTo>
                  <a:pt x="15637" y="428"/>
                </a:lnTo>
                <a:lnTo>
                  <a:pt x="15063" y="353"/>
                </a:lnTo>
                <a:lnTo>
                  <a:pt x="14523" y="279"/>
                </a:lnTo>
                <a:lnTo>
                  <a:pt x="14040" y="167"/>
                </a:lnTo>
                <a:lnTo>
                  <a:pt x="13635" y="93"/>
                </a:lnTo>
                <a:lnTo>
                  <a:pt x="13331" y="18"/>
                </a:lnTo>
                <a:lnTo>
                  <a:pt x="13117" y="18"/>
                </a:lnTo>
                <a:lnTo>
                  <a:pt x="12982" y="18"/>
                </a:lnTo>
                <a:lnTo>
                  <a:pt x="12858" y="130"/>
                </a:lnTo>
                <a:lnTo>
                  <a:pt x="12723" y="279"/>
                </a:lnTo>
                <a:lnTo>
                  <a:pt x="12622" y="446"/>
                </a:lnTo>
                <a:lnTo>
                  <a:pt x="12510" y="670"/>
                </a:lnTo>
                <a:lnTo>
                  <a:pt x="12419" y="912"/>
                </a:lnTo>
                <a:lnTo>
                  <a:pt x="12363" y="1210"/>
                </a:lnTo>
                <a:lnTo>
                  <a:pt x="12318" y="1526"/>
                </a:lnTo>
                <a:lnTo>
                  <a:pt x="12273" y="1843"/>
                </a:lnTo>
                <a:lnTo>
                  <a:pt x="12251" y="2215"/>
                </a:lnTo>
                <a:lnTo>
                  <a:pt x="12273" y="2532"/>
                </a:lnTo>
                <a:lnTo>
                  <a:pt x="12318" y="2886"/>
                </a:lnTo>
                <a:lnTo>
                  <a:pt x="12386" y="3240"/>
                </a:lnTo>
                <a:lnTo>
                  <a:pt x="12464" y="3556"/>
                </a:lnTo>
                <a:lnTo>
                  <a:pt x="12577" y="3891"/>
                </a:lnTo>
                <a:lnTo>
                  <a:pt x="12746" y="4171"/>
                </a:lnTo>
                <a:lnTo>
                  <a:pt x="12926" y="4487"/>
                </a:lnTo>
                <a:lnTo>
                  <a:pt x="13050" y="4860"/>
                </a:lnTo>
                <a:lnTo>
                  <a:pt x="13162" y="5251"/>
                </a:lnTo>
                <a:lnTo>
                  <a:pt x="13218" y="5604"/>
                </a:lnTo>
                <a:lnTo>
                  <a:pt x="13263" y="5995"/>
                </a:lnTo>
                <a:lnTo>
                  <a:pt x="13241" y="6386"/>
                </a:lnTo>
                <a:lnTo>
                  <a:pt x="13218" y="6740"/>
                </a:lnTo>
                <a:lnTo>
                  <a:pt x="13139" y="7094"/>
                </a:lnTo>
                <a:lnTo>
                  <a:pt x="13050" y="7429"/>
                </a:lnTo>
                <a:lnTo>
                  <a:pt x="12903" y="7746"/>
                </a:lnTo>
                <a:lnTo>
                  <a:pt x="12723" y="8025"/>
                </a:lnTo>
                <a:lnTo>
                  <a:pt x="12532" y="8286"/>
                </a:lnTo>
                <a:lnTo>
                  <a:pt x="12318" y="8491"/>
                </a:lnTo>
                <a:lnTo>
                  <a:pt x="12060" y="8677"/>
                </a:lnTo>
                <a:lnTo>
                  <a:pt x="11756" y="8788"/>
                </a:lnTo>
                <a:lnTo>
                  <a:pt x="11452" y="8826"/>
                </a:lnTo>
                <a:lnTo>
                  <a:pt x="11283" y="8826"/>
                </a:lnTo>
                <a:lnTo>
                  <a:pt x="11126" y="8826"/>
                </a:lnTo>
                <a:lnTo>
                  <a:pt x="11002" y="8788"/>
                </a:lnTo>
                <a:lnTo>
                  <a:pt x="10845" y="8714"/>
                </a:lnTo>
                <a:lnTo>
                  <a:pt x="10721" y="8640"/>
                </a:lnTo>
                <a:lnTo>
                  <a:pt x="10608" y="8565"/>
                </a:lnTo>
                <a:lnTo>
                  <a:pt x="10485" y="8453"/>
                </a:lnTo>
                <a:lnTo>
                  <a:pt x="10372" y="8323"/>
                </a:lnTo>
                <a:lnTo>
                  <a:pt x="10181" y="8062"/>
                </a:lnTo>
                <a:lnTo>
                  <a:pt x="10035" y="7746"/>
                </a:lnTo>
                <a:lnTo>
                  <a:pt x="9900" y="7392"/>
                </a:lnTo>
                <a:lnTo>
                  <a:pt x="9787" y="7001"/>
                </a:lnTo>
                <a:lnTo>
                  <a:pt x="9731" y="6610"/>
                </a:lnTo>
                <a:lnTo>
                  <a:pt x="9686" y="6219"/>
                </a:lnTo>
                <a:lnTo>
                  <a:pt x="9663" y="5772"/>
                </a:lnTo>
                <a:lnTo>
                  <a:pt x="9686" y="5381"/>
                </a:lnTo>
                <a:lnTo>
                  <a:pt x="9753" y="4990"/>
                </a:lnTo>
                <a:lnTo>
                  <a:pt x="9832" y="4636"/>
                </a:lnTo>
                <a:lnTo>
                  <a:pt x="9945" y="4320"/>
                </a:lnTo>
                <a:lnTo>
                  <a:pt x="10068" y="4022"/>
                </a:lnTo>
                <a:lnTo>
                  <a:pt x="10203" y="3817"/>
                </a:lnTo>
                <a:lnTo>
                  <a:pt x="10316" y="3593"/>
                </a:lnTo>
                <a:lnTo>
                  <a:pt x="10395" y="3351"/>
                </a:lnTo>
                <a:lnTo>
                  <a:pt x="10462" y="3109"/>
                </a:lnTo>
                <a:lnTo>
                  <a:pt x="10507" y="2848"/>
                </a:lnTo>
                <a:lnTo>
                  <a:pt x="10530" y="2606"/>
                </a:lnTo>
                <a:lnTo>
                  <a:pt x="10507" y="2346"/>
                </a:lnTo>
                <a:lnTo>
                  <a:pt x="10462" y="2141"/>
                </a:lnTo>
                <a:lnTo>
                  <a:pt x="10395" y="1880"/>
                </a:lnTo>
                <a:lnTo>
                  <a:pt x="10293" y="1638"/>
                </a:lnTo>
                <a:lnTo>
                  <a:pt x="10158" y="1415"/>
                </a:lnTo>
                <a:lnTo>
                  <a:pt x="9967" y="1210"/>
                </a:lnTo>
                <a:lnTo>
                  <a:pt x="9753" y="986"/>
                </a:lnTo>
                <a:lnTo>
                  <a:pt x="9495" y="819"/>
                </a:lnTo>
                <a:lnTo>
                  <a:pt x="9191" y="670"/>
                </a:lnTo>
                <a:lnTo>
                  <a:pt x="8842" y="521"/>
                </a:lnTo>
                <a:lnTo>
                  <a:pt x="8471" y="446"/>
                </a:lnTo>
                <a:lnTo>
                  <a:pt x="7998" y="428"/>
                </a:lnTo>
                <a:lnTo>
                  <a:pt x="7413" y="428"/>
                </a:lnTo>
                <a:lnTo>
                  <a:pt x="6817" y="446"/>
                </a:lnTo>
                <a:lnTo>
                  <a:pt x="6187" y="521"/>
                </a:lnTo>
                <a:lnTo>
                  <a:pt x="5602" y="633"/>
                </a:lnTo>
                <a:lnTo>
                  <a:pt x="5107" y="744"/>
                </a:lnTo>
                <a:lnTo>
                  <a:pt x="4725" y="856"/>
                </a:lnTo>
                <a:lnTo>
                  <a:pt x="4848" y="1564"/>
                </a:lnTo>
                <a:lnTo>
                  <a:pt x="5028" y="2495"/>
                </a:lnTo>
                <a:lnTo>
                  <a:pt x="5175" y="3556"/>
                </a:lnTo>
                <a:lnTo>
                  <a:pt x="5298" y="4673"/>
                </a:lnTo>
                <a:lnTo>
                  <a:pt x="5343" y="5213"/>
                </a:lnTo>
                <a:lnTo>
                  <a:pt x="5388" y="5753"/>
                </a:lnTo>
                <a:lnTo>
                  <a:pt x="5411" y="6275"/>
                </a:lnTo>
                <a:lnTo>
                  <a:pt x="5411" y="6740"/>
                </a:lnTo>
                <a:lnTo>
                  <a:pt x="5366" y="7168"/>
                </a:lnTo>
                <a:lnTo>
                  <a:pt x="5321" y="7541"/>
                </a:lnTo>
                <a:lnTo>
                  <a:pt x="5287" y="7708"/>
                </a:lnTo>
                <a:lnTo>
                  <a:pt x="5242" y="7857"/>
                </a:lnTo>
                <a:lnTo>
                  <a:pt x="5197" y="7969"/>
                </a:lnTo>
                <a:lnTo>
                  <a:pt x="5130" y="8062"/>
                </a:lnTo>
                <a:lnTo>
                  <a:pt x="5006" y="8248"/>
                </a:lnTo>
                <a:lnTo>
                  <a:pt x="4848" y="8397"/>
                </a:lnTo>
                <a:lnTo>
                  <a:pt x="4725" y="8528"/>
                </a:lnTo>
                <a:lnTo>
                  <a:pt x="4567" y="8640"/>
                </a:lnTo>
                <a:lnTo>
                  <a:pt x="4421" y="8714"/>
                </a:lnTo>
                <a:lnTo>
                  <a:pt x="4263" y="8751"/>
                </a:lnTo>
                <a:lnTo>
                  <a:pt x="4095" y="8788"/>
                </a:lnTo>
                <a:lnTo>
                  <a:pt x="3948" y="8788"/>
                </a:lnTo>
                <a:lnTo>
                  <a:pt x="3791" y="8751"/>
                </a:lnTo>
                <a:lnTo>
                  <a:pt x="3667" y="8714"/>
                </a:lnTo>
                <a:lnTo>
                  <a:pt x="3510" y="8677"/>
                </a:lnTo>
                <a:lnTo>
                  <a:pt x="3386" y="8602"/>
                </a:lnTo>
                <a:lnTo>
                  <a:pt x="3251" y="8491"/>
                </a:lnTo>
                <a:lnTo>
                  <a:pt x="3127" y="8360"/>
                </a:lnTo>
                <a:lnTo>
                  <a:pt x="3015" y="8248"/>
                </a:lnTo>
                <a:lnTo>
                  <a:pt x="2925" y="8062"/>
                </a:lnTo>
                <a:lnTo>
                  <a:pt x="2778" y="7857"/>
                </a:lnTo>
                <a:lnTo>
                  <a:pt x="2610" y="7671"/>
                </a:lnTo>
                <a:lnTo>
                  <a:pt x="2407" y="7541"/>
                </a:lnTo>
                <a:lnTo>
                  <a:pt x="2171" y="7466"/>
                </a:lnTo>
                <a:lnTo>
                  <a:pt x="1957" y="7429"/>
                </a:lnTo>
                <a:lnTo>
                  <a:pt x="1698" y="7429"/>
                </a:lnTo>
                <a:lnTo>
                  <a:pt x="1462" y="7466"/>
                </a:lnTo>
                <a:lnTo>
                  <a:pt x="1226" y="7559"/>
                </a:lnTo>
                <a:lnTo>
                  <a:pt x="989" y="7708"/>
                </a:lnTo>
                <a:lnTo>
                  <a:pt x="776" y="7932"/>
                </a:lnTo>
                <a:lnTo>
                  <a:pt x="551" y="8211"/>
                </a:lnTo>
                <a:lnTo>
                  <a:pt x="382" y="8528"/>
                </a:lnTo>
                <a:lnTo>
                  <a:pt x="315" y="8714"/>
                </a:lnTo>
                <a:lnTo>
                  <a:pt x="236" y="8919"/>
                </a:lnTo>
                <a:lnTo>
                  <a:pt x="191" y="9142"/>
                </a:lnTo>
                <a:lnTo>
                  <a:pt x="123" y="9347"/>
                </a:lnTo>
                <a:lnTo>
                  <a:pt x="78" y="9608"/>
                </a:lnTo>
                <a:lnTo>
                  <a:pt x="56" y="9887"/>
                </a:lnTo>
                <a:lnTo>
                  <a:pt x="33" y="10185"/>
                </a:lnTo>
                <a:lnTo>
                  <a:pt x="33" y="10464"/>
                </a:lnTo>
                <a:lnTo>
                  <a:pt x="33" y="10706"/>
                </a:lnTo>
                <a:lnTo>
                  <a:pt x="56" y="10967"/>
                </a:lnTo>
                <a:lnTo>
                  <a:pt x="78" y="11172"/>
                </a:lnTo>
                <a:lnTo>
                  <a:pt x="123" y="11395"/>
                </a:lnTo>
                <a:lnTo>
                  <a:pt x="168" y="11600"/>
                </a:lnTo>
                <a:lnTo>
                  <a:pt x="236" y="11786"/>
                </a:lnTo>
                <a:lnTo>
                  <a:pt x="292" y="11973"/>
                </a:lnTo>
                <a:lnTo>
                  <a:pt x="382" y="12140"/>
                </a:lnTo>
                <a:lnTo>
                  <a:pt x="540" y="12419"/>
                </a:lnTo>
                <a:lnTo>
                  <a:pt x="731" y="12680"/>
                </a:lnTo>
                <a:lnTo>
                  <a:pt x="944" y="12866"/>
                </a:lnTo>
                <a:lnTo>
                  <a:pt x="1158" y="12997"/>
                </a:lnTo>
                <a:lnTo>
                  <a:pt x="1395" y="13108"/>
                </a:lnTo>
                <a:lnTo>
                  <a:pt x="1608" y="13183"/>
                </a:lnTo>
                <a:lnTo>
                  <a:pt x="1856" y="13183"/>
                </a:lnTo>
                <a:lnTo>
                  <a:pt x="2070" y="13146"/>
                </a:lnTo>
                <a:lnTo>
                  <a:pt x="2261" y="13071"/>
                </a:lnTo>
                <a:lnTo>
                  <a:pt x="2430" y="12960"/>
                </a:lnTo>
                <a:lnTo>
                  <a:pt x="2587" y="12792"/>
                </a:lnTo>
                <a:lnTo>
                  <a:pt x="2688" y="12606"/>
                </a:lnTo>
                <a:lnTo>
                  <a:pt x="2801" y="12419"/>
                </a:lnTo>
                <a:lnTo>
                  <a:pt x="2925" y="12289"/>
                </a:lnTo>
                <a:lnTo>
                  <a:pt x="3082" y="12177"/>
                </a:lnTo>
                <a:lnTo>
                  <a:pt x="3228" y="12103"/>
                </a:lnTo>
                <a:lnTo>
                  <a:pt x="3408" y="12103"/>
                </a:lnTo>
                <a:lnTo>
                  <a:pt x="3577" y="12103"/>
                </a:lnTo>
                <a:lnTo>
                  <a:pt x="3723" y="12177"/>
                </a:lnTo>
                <a:lnTo>
                  <a:pt x="3903" y="12252"/>
                </a:lnTo>
                <a:lnTo>
                  <a:pt x="4072" y="12364"/>
                </a:lnTo>
                <a:lnTo>
                  <a:pt x="4230" y="12494"/>
                </a:lnTo>
                <a:lnTo>
                  <a:pt x="4353" y="12643"/>
                </a:lnTo>
                <a:lnTo>
                  <a:pt x="4488" y="12829"/>
                </a:lnTo>
                <a:lnTo>
                  <a:pt x="4567" y="13034"/>
                </a:lnTo>
                <a:lnTo>
                  <a:pt x="4657" y="13257"/>
                </a:lnTo>
                <a:lnTo>
                  <a:pt x="4702" y="13462"/>
                </a:lnTo>
                <a:lnTo>
                  <a:pt x="4725" y="13686"/>
                </a:lnTo>
                <a:lnTo>
                  <a:pt x="4702" y="14282"/>
                </a:lnTo>
                <a:lnTo>
                  <a:pt x="4657" y="15045"/>
                </a:lnTo>
                <a:lnTo>
                  <a:pt x="4612" y="15976"/>
                </a:lnTo>
                <a:lnTo>
                  <a:pt x="4590" y="16926"/>
                </a:lnTo>
                <a:lnTo>
                  <a:pt x="4567" y="17968"/>
                </a:lnTo>
                <a:lnTo>
                  <a:pt x="4567" y="19011"/>
                </a:lnTo>
                <a:lnTo>
                  <a:pt x="4590" y="19514"/>
                </a:lnTo>
                <a:lnTo>
                  <a:pt x="4612" y="19980"/>
                </a:lnTo>
                <a:lnTo>
                  <a:pt x="4657" y="20426"/>
                </a:lnTo>
                <a:lnTo>
                  <a:pt x="4725" y="20836"/>
                </a:lnTo>
                <a:lnTo>
                  <a:pt x="4848" y="20929"/>
                </a:lnTo>
                <a:lnTo>
                  <a:pt x="5040" y="21004"/>
                </a:lnTo>
                <a:lnTo>
                  <a:pt x="5265" y="21078"/>
                </a:lnTo>
                <a:lnTo>
                  <a:pt x="5478" y="21115"/>
                </a:lnTo>
                <a:lnTo>
                  <a:pt x="6041" y="21115"/>
                </a:lnTo>
                <a:lnTo>
                  <a:pt x="6637" y="21078"/>
                </a:lnTo>
                <a:lnTo>
                  <a:pt x="7312" y="21004"/>
                </a:lnTo>
                <a:lnTo>
                  <a:pt x="7998" y="20929"/>
                </a:lnTo>
                <a:lnTo>
                  <a:pt x="8696" y="20855"/>
                </a:lnTo>
                <a:lnTo>
                  <a:pt x="9360" y="20836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7" name="Puzzle3"/>
          <p:cNvSpPr>
            <a:spLocks noEditPoints="1" noChangeArrowheads="1"/>
          </p:cNvSpPr>
          <p:nvPr/>
        </p:nvSpPr>
        <p:spPr bwMode="auto">
          <a:xfrm>
            <a:off x="4643730" y="597996"/>
            <a:ext cx="1012316" cy="1221887"/>
          </a:xfrm>
          <a:custGeom>
            <a:avLst/>
            <a:gdLst>
              <a:gd name="T0" fmla="*/ 10391 w 21600"/>
              <a:gd name="T1" fmla="*/ 15806 h 21600"/>
              <a:gd name="T2" fmla="*/ 20551 w 21600"/>
              <a:gd name="T3" fmla="*/ 21088 h 21600"/>
              <a:gd name="T4" fmla="*/ 13180 w 21600"/>
              <a:gd name="T5" fmla="*/ 13801 h 21600"/>
              <a:gd name="T6" fmla="*/ 20551 w 21600"/>
              <a:gd name="T7" fmla="*/ 7025 h 21600"/>
              <a:gd name="T8" fmla="*/ 10500 w 21600"/>
              <a:gd name="T9" fmla="*/ 52 h 21600"/>
              <a:gd name="T10" fmla="*/ 692 w 21600"/>
              <a:gd name="T11" fmla="*/ 6802 h 21600"/>
              <a:gd name="T12" fmla="*/ 8064 w 21600"/>
              <a:gd name="T13" fmla="*/ 13526 h 21600"/>
              <a:gd name="T14" fmla="*/ 692 w 21600"/>
              <a:gd name="T15" fmla="*/ 21088 h 21600"/>
              <a:gd name="T16" fmla="*/ 2273 w 21600"/>
              <a:gd name="T17" fmla="*/ 7719 h 21600"/>
              <a:gd name="T18" fmla="*/ 19149 w 21600"/>
              <a:gd name="T19" fmla="*/ 20237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6625" y="20892"/>
                </a:moveTo>
                <a:lnTo>
                  <a:pt x="7105" y="21023"/>
                </a:lnTo>
                <a:lnTo>
                  <a:pt x="7513" y="21088"/>
                </a:lnTo>
                <a:lnTo>
                  <a:pt x="7922" y="21115"/>
                </a:lnTo>
                <a:lnTo>
                  <a:pt x="8242" y="21115"/>
                </a:lnTo>
                <a:lnTo>
                  <a:pt x="8544" y="21062"/>
                </a:lnTo>
                <a:lnTo>
                  <a:pt x="8810" y="20997"/>
                </a:lnTo>
                <a:lnTo>
                  <a:pt x="9023" y="20892"/>
                </a:lnTo>
                <a:lnTo>
                  <a:pt x="9148" y="20761"/>
                </a:lnTo>
                <a:lnTo>
                  <a:pt x="9290" y="20616"/>
                </a:lnTo>
                <a:lnTo>
                  <a:pt x="9361" y="20459"/>
                </a:lnTo>
                <a:lnTo>
                  <a:pt x="9396" y="20289"/>
                </a:lnTo>
                <a:lnTo>
                  <a:pt x="9396" y="20092"/>
                </a:lnTo>
                <a:lnTo>
                  <a:pt x="9325" y="19909"/>
                </a:lnTo>
                <a:lnTo>
                  <a:pt x="9219" y="19738"/>
                </a:lnTo>
                <a:lnTo>
                  <a:pt x="9094" y="19555"/>
                </a:lnTo>
                <a:lnTo>
                  <a:pt x="8917" y="19384"/>
                </a:lnTo>
                <a:lnTo>
                  <a:pt x="8650" y="19162"/>
                </a:lnTo>
                <a:lnTo>
                  <a:pt x="8437" y="18900"/>
                </a:lnTo>
                <a:lnTo>
                  <a:pt x="8277" y="18624"/>
                </a:lnTo>
                <a:lnTo>
                  <a:pt x="8135" y="18349"/>
                </a:lnTo>
                <a:lnTo>
                  <a:pt x="8028" y="18048"/>
                </a:lnTo>
                <a:lnTo>
                  <a:pt x="7993" y="17746"/>
                </a:lnTo>
                <a:lnTo>
                  <a:pt x="7993" y="17471"/>
                </a:lnTo>
                <a:lnTo>
                  <a:pt x="8028" y="17169"/>
                </a:lnTo>
                <a:lnTo>
                  <a:pt x="8135" y="16920"/>
                </a:lnTo>
                <a:lnTo>
                  <a:pt x="8277" y="16671"/>
                </a:lnTo>
                <a:lnTo>
                  <a:pt x="8366" y="16540"/>
                </a:lnTo>
                <a:lnTo>
                  <a:pt x="8473" y="16409"/>
                </a:lnTo>
                <a:lnTo>
                  <a:pt x="8615" y="16317"/>
                </a:lnTo>
                <a:lnTo>
                  <a:pt x="8739" y="16213"/>
                </a:lnTo>
                <a:lnTo>
                  <a:pt x="8881" y="16134"/>
                </a:lnTo>
                <a:lnTo>
                  <a:pt x="9059" y="16055"/>
                </a:lnTo>
                <a:lnTo>
                  <a:pt x="9254" y="15990"/>
                </a:lnTo>
                <a:lnTo>
                  <a:pt x="9432" y="15911"/>
                </a:lnTo>
                <a:lnTo>
                  <a:pt x="9663" y="15885"/>
                </a:lnTo>
                <a:lnTo>
                  <a:pt x="9876" y="15833"/>
                </a:lnTo>
                <a:lnTo>
                  <a:pt x="10142" y="15806"/>
                </a:lnTo>
                <a:lnTo>
                  <a:pt x="10391" y="15806"/>
                </a:lnTo>
                <a:lnTo>
                  <a:pt x="10728" y="15806"/>
                </a:lnTo>
                <a:lnTo>
                  <a:pt x="10995" y="15806"/>
                </a:lnTo>
                <a:lnTo>
                  <a:pt x="11279" y="15833"/>
                </a:lnTo>
                <a:lnTo>
                  <a:pt x="11546" y="15885"/>
                </a:lnTo>
                <a:lnTo>
                  <a:pt x="11776" y="15937"/>
                </a:lnTo>
                <a:lnTo>
                  <a:pt x="12025" y="15990"/>
                </a:lnTo>
                <a:lnTo>
                  <a:pt x="12221" y="16055"/>
                </a:lnTo>
                <a:lnTo>
                  <a:pt x="12434" y="16134"/>
                </a:lnTo>
                <a:lnTo>
                  <a:pt x="12611" y="16213"/>
                </a:lnTo>
                <a:lnTo>
                  <a:pt x="12771" y="16317"/>
                </a:lnTo>
                <a:lnTo>
                  <a:pt x="12913" y="16409"/>
                </a:lnTo>
                <a:lnTo>
                  <a:pt x="13038" y="16514"/>
                </a:lnTo>
                <a:lnTo>
                  <a:pt x="13251" y="16737"/>
                </a:lnTo>
                <a:lnTo>
                  <a:pt x="13428" y="16986"/>
                </a:lnTo>
                <a:lnTo>
                  <a:pt x="13517" y="17248"/>
                </a:lnTo>
                <a:lnTo>
                  <a:pt x="13588" y="17523"/>
                </a:lnTo>
                <a:lnTo>
                  <a:pt x="13588" y="17799"/>
                </a:lnTo>
                <a:lnTo>
                  <a:pt x="13517" y="18074"/>
                </a:lnTo>
                <a:lnTo>
                  <a:pt x="13428" y="18323"/>
                </a:lnTo>
                <a:lnTo>
                  <a:pt x="13286" y="18572"/>
                </a:lnTo>
                <a:lnTo>
                  <a:pt x="13109" y="18808"/>
                </a:lnTo>
                <a:lnTo>
                  <a:pt x="12878" y="19031"/>
                </a:lnTo>
                <a:lnTo>
                  <a:pt x="12434" y="19411"/>
                </a:lnTo>
                <a:lnTo>
                  <a:pt x="12132" y="19738"/>
                </a:lnTo>
                <a:lnTo>
                  <a:pt x="12025" y="19856"/>
                </a:lnTo>
                <a:lnTo>
                  <a:pt x="11919" y="20014"/>
                </a:lnTo>
                <a:lnTo>
                  <a:pt x="11883" y="20132"/>
                </a:lnTo>
                <a:lnTo>
                  <a:pt x="11883" y="20263"/>
                </a:lnTo>
                <a:lnTo>
                  <a:pt x="11883" y="20394"/>
                </a:lnTo>
                <a:lnTo>
                  <a:pt x="11954" y="20485"/>
                </a:lnTo>
                <a:lnTo>
                  <a:pt x="12061" y="20590"/>
                </a:lnTo>
                <a:lnTo>
                  <a:pt x="12185" y="20695"/>
                </a:lnTo>
                <a:lnTo>
                  <a:pt x="12327" y="20787"/>
                </a:lnTo>
                <a:lnTo>
                  <a:pt x="12540" y="20892"/>
                </a:lnTo>
                <a:lnTo>
                  <a:pt x="12771" y="20997"/>
                </a:lnTo>
                <a:lnTo>
                  <a:pt x="13073" y="21088"/>
                </a:lnTo>
                <a:lnTo>
                  <a:pt x="13428" y="21193"/>
                </a:lnTo>
                <a:lnTo>
                  <a:pt x="13873" y="21298"/>
                </a:lnTo>
                <a:lnTo>
                  <a:pt x="14317" y="21390"/>
                </a:lnTo>
                <a:lnTo>
                  <a:pt x="14778" y="21468"/>
                </a:lnTo>
                <a:lnTo>
                  <a:pt x="15294" y="21547"/>
                </a:lnTo>
                <a:lnTo>
                  <a:pt x="15809" y="21600"/>
                </a:lnTo>
                <a:lnTo>
                  <a:pt x="16359" y="21652"/>
                </a:lnTo>
                <a:lnTo>
                  <a:pt x="16875" y="21678"/>
                </a:lnTo>
                <a:lnTo>
                  <a:pt x="17407" y="21678"/>
                </a:lnTo>
                <a:lnTo>
                  <a:pt x="17958" y="21678"/>
                </a:lnTo>
                <a:lnTo>
                  <a:pt x="18473" y="21652"/>
                </a:lnTo>
                <a:lnTo>
                  <a:pt x="18953" y="21573"/>
                </a:lnTo>
                <a:lnTo>
                  <a:pt x="19397" y="21495"/>
                </a:lnTo>
                <a:lnTo>
                  <a:pt x="19841" y="21390"/>
                </a:lnTo>
                <a:lnTo>
                  <a:pt x="20214" y="21272"/>
                </a:lnTo>
                <a:lnTo>
                  <a:pt x="20551" y="21088"/>
                </a:lnTo>
                <a:lnTo>
                  <a:pt x="20480" y="20787"/>
                </a:lnTo>
                <a:lnTo>
                  <a:pt x="20409" y="20485"/>
                </a:lnTo>
                <a:lnTo>
                  <a:pt x="20356" y="20158"/>
                </a:lnTo>
                <a:lnTo>
                  <a:pt x="20356" y="19804"/>
                </a:lnTo>
                <a:lnTo>
                  <a:pt x="20321" y="19083"/>
                </a:lnTo>
                <a:lnTo>
                  <a:pt x="20356" y="18349"/>
                </a:lnTo>
                <a:lnTo>
                  <a:pt x="20409" y="17641"/>
                </a:lnTo>
                <a:lnTo>
                  <a:pt x="20480" y="17012"/>
                </a:lnTo>
                <a:lnTo>
                  <a:pt x="20551" y="16488"/>
                </a:lnTo>
                <a:lnTo>
                  <a:pt x="20551" y="16055"/>
                </a:lnTo>
                <a:lnTo>
                  <a:pt x="20551" y="15911"/>
                </a:lnTo>
                <a:lnTo>
                  <a:pt x="20445" y="15754"/>
                </a:lnTo>
                <a:lnTo>
                  <a:pt x="20356" y="15610"/>
                </a:lnTo>
                <a:lnTo>
                  <a:pt x="20178" y="15452"/>
                </a:lnTo>
                <a:lnTo>
                  <a:pt x="20001" y="15334"/>
                </a:lnTo>
                <a:lnTo>
                  <a:pt x="19770" y="15230"/>
                </a:lnTo>
                <a:lnTo>
                  <a:pt x="19521" y="15125"/>
                </a:lnTo>
                <a:lnTo>
                  <a:pt x="19290" y="15059"/>
                </a:lnTo>
                <a:lnTo>
                  <a:pt x="19024" y="15007"/>
                </a:lnTo>
                <a:lnTo>
                  <a:pt x="18740" y="14954"/>
                </a:lnTo>
                <a:lnTo>
                  <a:pt x="18509" y="14954"/>
                </a:lnTo>
                <a:lnTo>
                  <a:pt x="18225" y="14954"/>
                </a:lnTo>
                <a:lnTo>
                  <a:pt x="17994" y="15007"/>
                </a:lnTo>
                <a:lnTo>
                  <a:pt x="17763" y="15085"/>
                </a:lnTo>
                <a:lnTo>
                  <a:pt x="17550" y="15177"/>
                </a:lnTo>
                <a:lnTo>
                  <a:pt x="17372" y="15308"/>
                </a:lnTo>
                <a:lnTo>
                  <a:pt x="17176" y="15426"/>
                </a:lnTo>
                <a:lnTo>
                  <a:pt x="16928" y="15557"/>
                </a:lnTo>
                <a:lnTo>
                  <a:pt x="16661" y="15636"/>
                </a:lnTo>
                <a:lnTo>
                  <a:pt x="16359" y="15688"/>
                </a:lnTo>
                <a:lnTo>
                  <a:pt x="16022" y="15715"/>
                </a:lnTo>
                <a:lnTo>
                  <a:pt x="15667" y="15688"/>
                </a:lnTo>
                <a:lnTo>
                  <a:pt x="15294" y="15662"/>
                </a:lnTo>
                <a:lnTo>
                  <a:pt x="14956" y="15583"/>
                </a:lnTo>
                <a:lnTo>
                  <a:pt x="14619" y="15479"/>
                </a:lnTo>
                <a:lnTo>
                  <a:pt x="14281" y="15334"/>
                </a:lnTo>
                <a:lnTo>
                  <a:pt x="13961" y="15177"/>
                </a:lnTo>
                <a:lnTo>
                  <a:pt x="13695" y="14981"/>
                </a:lnTo>
                <a:lnTo>
                  <a:pt x="13588" y="14850"/>
                </a:lnTo>
                <a:lnTo>
                  <a:pt x="13482" y="14732"/>
                </a:lnTo>
                <a:lnTo>
                  <a:pt x="13393" y="14600"/>
                </a:lnTo>
                <a:lnTo>
                  <a:pt x="13322" y="14456"/>
                </a:lnTo>
                <a:lnTo>
                  <a:pt x="13251" y="14299"/>
                </a:lnTo>
                <a:lnTo>
                  <a:pt x="13215" y="14155"/>
                </a:lnTo>
                <a:lnTo>
                  <a:pt x="13180" y="13971"/>
                </a:lnTo>
                <a:lnTo>
                  <a:pt x="13180" y="13801"/>
                </a:lnTo>
                <a:lnTo>
                  <a:pt x="13180" y="13591"/>
                </a:lnTo>
                <a:lnTo>
                  <a:pt x="13215" y="13395"/>
                </a:lnTo>
                <a:lnTo>
                  <a:pt x="13251" y="13198"/>
                </a:lnTo>
                <a:lnTo>
                  <a:pt x="13322" y="13015"/>
                </a:lnTo>
                <a:lnTo>
                  <a:pt x="13393" y="12870"/>
                </a:lnTo>
                <a:lnTo>
                  <a:pt x="13482" y="12713"/>
                </a:lnTo>
                <a:lnTo>
                  <a:pt x="13588" y="12569"/>
                </a:lnTo>
                <a:lnTo>
                  <a:pt x="13730" y="12438"/>
                </a:lnTo>
                <a:lnTo>
                  <a:pt x="13997" y="12215"/>
                </a:lnTo>
                <a:lnTo>
                  <a:pt x="14334" y="12005"/>
                </a:lnTo>
                <a:lnTo>
                  <a:pt x="14690" y="11861"/>
                </a:lnTo>
                <a:lnTo>
                  <a:pt x="15063" y="11756"/>
                </a:lnTo>
                <a:lnTo>
                  <a:pt x="15436" y="11678"/>
                </a:lnTo>
                <a:lnTo>
                  <a:pt x="15809" y="11638"/>
                </a:lnTo>
                <a:lnTo>
                  <a:pt x="16182" y="11638"/>
                </a:lnTo>
                <a:lnTo>
                  <a:pt x="16555" y="11678"/>
                </a:lnTo>
                <a:lnTo>
                  <a:pt x="16910" y="11730"/>
                </a:lnTo>
                <a:lnTo>
                  <a:pt x="17248" y="11835"/>
                </a:lnTo>
                <a:lnTo>
                  <a:pt x="17514" y="11966"/>
                </a:lnTo>
                <a:lnTo>
                  <a:pt x="17763" y="12110"/>
                </a:lnTo>
                <a:lnTo>
                  <a:pt x="17887" y="12215"/>
                </a:lnTo>
                <a:lnTo>
                  <a:pt x="18065" y="12307"/>
                </a:lnTo>
                <a:lnTo>
                  <a:pt x="18260" y="12412"/>
                </a:lnTo>
                <a:lnTo>
                  <a:pt x="18438" y="12464"/>
                </a:lnTo>
                <a:lnTo>
                  <a:pt x="18669" y="12543"/>
                </a:lnTo>
                <a:lnTo>
                  <a:pt x="18882" y="12569"/>
                </a:lnTo>
                <a:lnTo>
                  <a:pt x="19113" y="12595"/>
                </a:lnTo>
                <a:lnTo>
                  <a:pt x="19361" y="12608"/>
                </a:lnTo>
                <a:lnTo>
                  <a:pt x="19592" y="12608"/>
                </a:lnTo>
                <a:lnTo>
                  <a:pt x="19841" y="12595"/>
                </a:lnTo>
                <a:lnTo>
                  <a:pt x="20072" y="12543"/>
                </a:lnTo>
                <a:lnTo>
                  <a:pt x="20321" y="12490"/>
                </a:lnTo>
                <a:lnTo>
                  <a:pt x="20551" y="12438"/>
                </a:lnTo>
                <a:lnTo>
                  <a:pt x="20800" y="12333"/>
                </a:lnTo>
                <a:lnTo>
                  <a:pt x="20996" y="12241"/>
                </a:lnTo>
                <a:lnTo>
                  <a:pt x="21244" y="12110"/>
                </a:lnTo>
                <a:lnTo>
                  <a:pt x="21298" y="12032"/>
                </a:lnTo>
                <a:lnTo>
                  <a:pt x="21404" y="11966"/>
                </a:lnTo>
                <a:lnTo>
                  <a:pt x="21475" y="11861"/>
                </a:lnTo>
                <a:lnTo>
                  <a:pt x="21511" y="11730"/>
                </a:lnTo>
                <a:lnTo>
                  <a:pt x="21617" y="11481"/>
                </a:lnTo>
                <a:lnTo>
                  <a:pt x="21653" y="11180"/>
                </a:lnTo>
                <a:lnTo>
                  <a:pt x="21653" y="10826"/>
                </a:lnTo>
                <a:lnTo>
                  <a:pt x="21653" y="10472"/>
                </a:lnTo>
                <a:lnTo>
                  <a:pt x="21582" y="10092"/>
                </a:lnTo>
                <a:lnTo>
                  <a:pt x="21511" y="9725"/>
                </a:lnTo>
                <a:lnTo>
                  <a:pt x="21298" y="8912"/>
                </a:lnTo>
                <a:lnTo>
                  <a:pt x="21067" y="8191"/>
                </a:lnTo>
                <a:lnTo>
                  <a:pt x="20800" y="7536"/>
                </a:lnTo>
                <a:lnTo>
                  <a:pt x="20551" y="7025"/>
                </a:lnTo>
                <a:lnTo>
                  <a:pt x="20001" y="7103"/>
                </a:lnTo>
                <a:lnTo>
                  <a:pt x="19432" y="7156"/>
                </a:lnTo>
                <a:lnTo>
                  <a:pt x="18846" y="7208"/>
                </a:lnTo>
                <a:lnTo>
                  <a:pt x="18225" y="7208"/>
                </a:lnTo>
                <a:lnTo>
                  <a:pt x="17656" y="7208"/>
                </a:lnTo>
                <a:lnTo>
                  <a:pt x="17070" y="7182"/>
                </a:lnTo>
                <a:lnTo>
                  <a:pt x="16484" y="7156"/>
                </a:lnTo>
                <a:lnTo>
                  <a:pt x="15986" y="7103"/>
                </a:lnTo>
                <a:lnTo>
                  <a:pt x="14992" y="6999"/>
                </a:lnTo>
                <a:lnTo>
                  <a:pt x="14210" y="6907"/>
                </a:lnTo>
                <a:lnTo>
                  <a:pt x="13695" y="6828"/>
                </a:lnTo>
                <a:lnTo>
                  <a:pt x="13517" y="6802"/>
                </a:lnTo>
                <a:lnTo>
                  <a:pt x="13073" y="6645"/>
                </a:lnTo>
                <a:lnTo>
                  <a:pt x="12700" y="6474"/>
                </a:lnTo>
                <a:lnTo>
                  <a:pt x="12363" y="6304"/>
                </a:lnTo>
                <a:lnTo>
                  <a:pt x="12132" y="6094"/>
                </a:lnTo>
                <a:lnTo>
                  <a:pt x="11919" y="5871"/>
                </a:lnTo>
                <a:lnTo>
                  <a:pt x="11776" y="5649"/>
                </a:lnTo>
                <a:lnTo>
                  <a:pt x="11688" y="5413"/>
                </a:lnTo>
                <a:lnTo>
                  <a:pt x="11617" y="5190"/>
                </a:lnTo>
                <a:lnTo>
                  <a:pt x="11617" y="4941"/>
                </a:lnTo>
                <a:lnTo>
                  <a:pt x="11652" y="4718"/>
                </a:lnTo>
                <a:lnTo>
                  <a:pt x="11723" y="4482"/>
                </a:lnTo>
                <a:lnTo>
                  <a:pt x="11812" y="4285"/>
                </a:lnTo>
                <a:lnTo>
                  <a:pt x="11919" y="4089"/>
                </a:lnTo>
                <a:lnTo>
                  <a:pt x="12096" y="3905"/>
                </a:lnTo>
                <a:lnTo>
                  <a:pt x="12292" y="3735"/>
                </a:lnTo>
                <a:lnTo>
                  <a:pt x="12505" y="3604"/>
                </a:lnTo>
                <a:lnTo>
                  <a:pt x="12700" y="3460"/>
                </a:lnTo>
                <a:lnTo>
                  <a:pt x="12878" y="3250"/>
                </a:lnTo>
                <a:lnTo>
                  <a:pt x="13038" y="3027"/>
                </a:lnTo>
                <a:lnTo>
                  <a:pt x="13180" y="2752"/>
                </a:lnTo>
                <a:lnTo>
                  <a:pt x="13286" y="2477"/>
                </a:lnTo>
                <a:lnTo>
                  <a:pt x="13322" y="2175"/>
                </a:lnTo>
                <a:lnTo>
                  <a:pt x="13357" y="1874"/>
                </a:lnTo>
                <a:lnTo>
                  <a:pt x="13286" y="1572"/>
                </a:lnTo>
                <a:lnTo>
                  <a:pt x="13180" y="1271"/>
                </a:lnTo>
                <a:lnTo>
                  <a:pt x="13038" y="983"/>
                </a:lnTo>
                <a:lnTo>
                  <a:pt x="12949" y="865"/>
                </a:lnTo>
                <a:lnTo>
                  <a:pt x="12807" y="733"/>
                </a:lnTo>
                <a:lnTo>
                  <a:pt x="12665" y="616"/>
                </a:lnTo>
                <a:lnTo>
                  <a:pt x="12505" y="511"/>
                </a:lnTo>
                <a:lnTo>
                  <a:pt x="12327" y="406"/>
                </a:lnTo>
                <a:lnTo>
                  <a:pt x="12132" y="314"/>
                </a:lnTo>
                <a:lnTo>
                  <a:pt x="11883" y="235"/>
                </a:lnTo>
                <a:lnTo>
                  <a:pt x="11652" y="183"/>
                </a:lnTo>
                <a:lnTo>
                  <a:pt x="11368" y="104"/>
                </a:lnTo>
                <a:lnTo>
                  <a:pt x="11101" y="78"/>
                </a:lnTo>
                <a:lnTo>
                  <a:pt x="10800" y="52"/>
                </a:lnTo>
                <a:lnTo>
                  <a:pt x="10444" y="52"/>
                </a:lnTo>
                <a:lnTo>
                  <a:pt x="10142" y="52"/>
                </a:lnTo>
                <a:lnTo>
                  <a:pt x="9840" y="78"/>
                </a:lnTo>
                <a:lnTo>
                  <a:pt x="9574" y="104"/>
                </a:lnTo>
                <a:lnTo>
                  <a:pt x="9325" y="157"/>
                </a:lnTo>
                <a:lnTo>
                  <a:pt x="9094" y="209"/>
                </a:lnTo>
                <a:lnTo>
                  <a:pt x="8846" y="262"/>
                </a:lnTo>
                <a:lnTo>
                  <a:pt x="8650" y="340"/>
                </a:lnTo>
                <a:lnTo>
                  <a:pt x="8437" y="432"/>
                </a:lnTo>
                <a:lnTo>
                  <a:pt x="8277" y="511"/>
                </a:lnTo>
                <a:lnTo>
                  <a:pt x="8100" y="616"/>
                </a:lnTo>
                <a:lnTo>
                  <a:pt x="7957" y="707"/>
                </a:lnTo>
                <a:lnTo>
                  <a:pt x="7833" y="838"/>
                </a:lnTo>
                <a:lnTo>
                  <a:pt x="7620" y="1061"/>
                </a:lnTo>
                <a:lnTo>
                  <a:pt x="7442" y="1336"/>
                </a:lnTo>
                <a:lnTo>
                  <a:pt x="7353" y="1599"/>
                </a:lnTo>
                <a:lnTo>
                  <a:pt x="7318" y="1900"/>
                </a:lnTo>
                <a:lnTo>
                  <a:pt x="7318" y="2175"/>
                </a:lnTo>
                <a:lnTo>
                  <a:pt x="7353" y="2450"/>
                </a:lnTo>
                <a:lnTo>
                  <a:pt x="7442" y="2726"/>
                </a:lnTo>
                <a:lnTo>
                  <a:pt x="7620" y="2975"/>
                </a:lnTo>
                <a:lnTo>
                  <a:pt x="7833" y="3198"/>
                </a:lnTo>
                <a:lnTo>
                  <a:pt x="8064" y="3433"/>
                </a:lnTo>
                <a:lnTo>
                  <a:pt x="8295" y="3630"/>
                </a:lnTo>
                <a:lnTo>
                  <a:pt x="8508" y="3853"/>
                </a:lnTo>
                <a:lnTo>
                  <a:pt x="8686" y="4089"/>
                </a:lnTo>
                <a:lnTo>
                  <a:pt x="8775" y="4312"/>
                </a:lnTo>
                <a:lnTo>
                  <a:pt x="8846" y="4561"/>
                </a:lnTo>
                <a:lnTo>
                  <a:pt x="8846" y="4810"/>
                </a:lnTo>
                <a:lnTo>
                  <a:pt x="8810" y="5059"/>
                </a:lnTo>
                <a:lnTo>
                  <a:pt x="8721" y="5295"/>
                </a:lnTo>
                <a:lnTo>
                  <a:pt x="8579" y="5544"/>
                </a:lnTo>
                <a:lnTo>
                  <a:pt x="8366" y="5766"/>
                </a:lnTo>
                <a:lnTo>
                  <a:pt x="8135" y="5976"/>
                </a:lnTo>
                <a:lnTo>
                  <a:pt x="7833" y="6199"/>
                </a:lnTo>
                <a:lnTo>
                  <a:pt x="7478" y="6369"/>
                </a:lnTo>
                <a:lnTo>
                  <a:pt x="7069" y="6527"/>
                </a:lnTo>
                <a:lnTo>
                  <a:pt x="6590" y="6671"/>
                </a:lnTo>
                <a:lnTo>
                  <a:pt x="6092" y="6802"/>
                </a:lnTo>
                <a:lnTo>
                  <a:pt x="5684" y="6802"/>
                </a:lnTo>
                <a:lnTo>
                  <a:pt x="5133" y="6802"/>
                </a:lnTo>
                <a:lnTo>
                  <a:pt x="4547" y="6802"/>
                </a:lnTo>
                <a:lnTo>
                  <a:pt x="3872" y="6802"/>
                </a:lnTo>
                <a:lnTo>
                  <a:pt x="3144" y="6802"/>
                </a:lnTo>
                <a:lnTo>
                  <a:pt x="2362" y="6802"/>
                </a:lnTo>
                <a:lnTo>
                  <a:pt x="1545" y="6802"/>
                </a:lnTo>
                <a:lnTo>
                  <a:pt x="692" y="6802"/>
                </a:lnTo>
                <a:lnTo>
                  <a:pt x="586" y="7234"/>
                </a:lnTo>
                <a:lnTo>
                  <a:pt x="461" y="7837"/>
                </a:lnTo>
                <a:lnTo>
                  <a:pt x="355" y="8493"/>
                </a:lnTo>
                <a:lnTo>
                  <a:pt x="248" y="9187"/>
                </a:lnTo>
                <a:lnTo>
                  <a:pt x="142" y="9869"/>
                </a:lnTo>
                <a:lnTo>
                  <a:pt x="106" y="10498"/>
                </a:lnTo>
                <a:lnTo>
                  <a:pt x="106" y="10983"/>
                </a:lnTo>
                <a:lnTo>
                  <a:pt x="106" y="11311"/>
                </a:lnTo>
                <a:lnTo>
                  <a:pt x="213" y="11481"/>
                </a:lnTo>
                <a:lnTo>
                  <a:pt x="319" y="11651"/>
                </a:lnTo>
                <a:lnTo>
                  <a:pt x="497" y="11783"/>
                </a:lnTo>
                <a:lnTo>
                  <a:pt x="692" y="11914"/>
                </a:lnTo>
                <a:lnTo>
                  <a:pt x="941" y="12032"/>
                </a:lnTo>
                <a:lnTo>
                  <a:pt x="1207" y="12110"/>
                </a:lnTo>
                <a:lnTo>
                  <a:pt x="1509" y="12189"/>
                </a:lnTo>
                <a:lnTo>
                  <a:pt x="1794" y="12241"/>
                </a:lnTo>
                <a:lnTo>
                  <a:pt x="2131" y="12267"/>
                </a:lnTo>
                <a:lnTo>
                  <a:pt x="2433" y="12281"/>
                </a:lnTo>
                <a:lnTo>
                  <a:pt x="2735" y="12267"/>
                </a:lnTo>
                <a:lnTo>
                  <a:pt x="3055" y="12241"/>
                </a:lnTo>
                <a:lnTo>
                  <a:pt x="3357" y="12189"/>
                </a:lnTo>
                <a:lnTo>
                  <a:pt x="3623" y="12084"/>
                </a:lnTo>
                <a:lnTo>
                  <a:pt x="3872" y="11979"/>
                </a:lnTo>
                <a:lnTo>
                  <a:pt x="4103" y="11861"/>
                </a:lnTo>
                <a:lnTo>
                  <a:pt x="4316" y="11704"/>
                </a:lnTo>
                <a:lnTo>
                  <a:pt x="4582" y="11612"/>
                </a:lnTo>
                <a:lnTo>
                  <a:pt x="4849" y="11533"/>
                </a:lnTo>
                <a:lnTo>
                  <a:pt x="5169" y="11507"/>
                </a:lnTo>
                <a:lnTo>
                  <a:pt x="5506" y="11481"/>
                </a:lnTo>
                <a:lnTo>
                  <a:pt x="5808" y="11507"/>
                </a:lnTo>
                <a:lnTo>
                  <a:pt x="6146" y="11560"/>
                </a:lnTo>
                <a:lnTo>
                  <a:pt x="6501" y="11651"/>
                </a:lnTo>
                <a:lnTo>
                  <a:pt x="6803" y="11783"/>
                </a:lnTo>
                <a:lnTo>
                  <a:pt x="7105" y="11940"/>
                </a:lnTo>
                <a:lnTo>
                  <a:pt x="7353" y="12110"/>
                </a:lnTo>
                <a:lnTo>
                  <a:pt x="7584" y="12333"/>
                </a:lnTo>
                <a:lnTo>
                  <a:pt x="7798" y="12595"/>
                </a:lnTo>
                <a:lnTo>
                  <a:pt x="7922" y="12870"/>
                </a:lnTo>
                <a:lnTo>
                  <a:pt x="8028" y="13198"/>
                </a:lnTo>
                <a:lnTo>
                  <a:pt x="8064" y="13526"/>
                </a:lnTo>
                <a:lnTo>
                  <a:pt x="8028" y="13775"/>
                </a:lnTo>
                <a:lnTo>
                  <a:pt x="7922" y="13998"/>
                </a:lnTo>
                <a:lnTo>
                  <a:pt x="7798" y="14220"/>
                </a:lnTo>
                <a:lnTo>
                  <a:pt x="7584" y="14404"/>
                </a:lnTo>
                <a:lnTo>
                  <a:pt x="7353" y="14574"/>
                </a:lnTo>
                <a:lnTo>
                  <a:pt x="7105" y="14732"/>
                </a:lnTo>
                <a:lnTo>
                  <a:pt x="6803" y="14850"/>
                </a:lnTo>
                <a:lnTo>
                  <a:pt x="6501" y="14954"/>
                </a:lnTo>
                <a:lnTo>
                  <a:pt x="6146" y="15033"/>
                </a:lnTo>
                <a:lnTo>
                  <a:pt x="5808" y="15085"/>
                </a:lnTo>
                <a:lnTo>
                  <a:pt x="5506" y="15085"/>
                </a:lnTo>
                <a:lnTo>
                  <a:pt x="5169" y="15059"/>
                </a:lnTo>
                <a:lnTo>
                  <a:pt x="4849" y="15007"/>
                </a:lnTo>
                <a:lnTo>
                  <a:pt x="4582" y="14902"/>
                </a:lnTo>
                <a:lnTo>
                  <a:pt x="4316" y="14784"/>
                </a:lnTo>
                <a:lnTo>
                  <a:pt x="4103" y="14600"/>
                </a:lnTo>
                <a:lnTo>
                  <a:pt x="3907" y="14430"/>
                </a:lnTo>
                <a:lnTo>
                  <a:pt x="3659" y="14299"/>
                </a:lnTo>
                <a:lnTo>
                  <a:pt x="3428" y="14194"/>
                </a:lnTo>
                <a:lnTo>
                  <a:pt x="3179" y="14129"/>
                </a:lnTo>
                <a:lnTo>
                  <a:pt x="2913" y="14102"/>
                </a:lnTo>
                <a:lnTo>
                  <a:pt x="2646" y="14102"/>
                </a:lnTo>
                <a:lnTo>
                  <a:pt x="2362" y="14129"/>
                </a:lnTo>
                <a:lnTo>
                  <a:pt x="2096" y="14168"/>
                </a:lnTo>
                <a:lnTo>
                  <a:pt x="1811" y="14273"/>
                </a:lnTo>
                <a:lnTo>
                  <a:pt x="1545" y="14378"/>
                </a:lnTo>
                <a:lnTo>
                  <a:pt x="1314" y="14496"/>
                </a:lnTo>
                <a:lnTo>
                  <a:pt x="1065" y="14653"/>
                </a:lnTo>
                <a:lnTo>
                  <a:pt x="870" y="14797"/>
                </a:lnTo>
                <a:lnTo>
                  <a:pt x="657" y="14981"/>
                </a:lnTo>
                <a:lnTo>
                  <a:pt x="497" y="15177"/>
                </a:lnTo>
                <a:lnTo>
                  <a:pt x="390" y="15413"/>
                </a:lnTo>
                <a:lnTo>
                  <a:pt x="284" y="15636"/>
                </a:lnTo>
                <a:lnTo>
                  <a:pt x="248" y="15911"/>
                </a:lnTo>
                <a:lnTo>
                  <a:pt x="284" y="16239"/>
                </a:lnTo>
                <a:lnTo>
                  <a:pt x="319" y="16566"/>
                </a:lnTo>
                <a:lnTo>
                  <a:pt x="497" y="17340"/>
                </a:lnTo>
                <a:lnTo>
                  <a:pt x="692" y="18152"/>
                </a:lnTo>
                <a:lnTo>
                  <a:pt x="799" y="18559"/>
                </a:lnTo>
                <a:lnTo>
                  <a:pt x="905" y="18978"/>
                </a:lnTo>
                <a:lnTo>
                  <a:pt x="959" y="19384"/>
                </a:lnTo>
                <a:lnTo>
                  <a:pt x="994" y="19791"/>
                </a:lnTo>
                <a:lnTo>
                  <a:pt x="994" y="20132"/>
                </a:lnTo>
                <a:lnTo>
                  <a:pt x="959" y="20485"/>
                </a:lnTo>
                <a:lnTo>
                  <a:pt x="941" y="20669"/>
                </a:lnTo>
                <a:lnTo>
                  <a:pt x="870" y="20813"/>
                </a:lnTo>
                <a:lnTo>
                  <a:pt x="799" y="20970"/>
                </a:lnTo>
                <a:lnTo>
                  <a:pt x="692" y="21088"/>
                </a:lnTo>
                <a:lnTo>
                  <a:pt x="1474" y="20997"/>
                </a:lnTo>
                <a:lnTo>
                  <a:pt x="2291" y="20866"/>
                </a:lnTo>
                <a:lnTo>
                  <a:pt x="3108" y="20787"/>
                </a:lnTo>
                <a:lnTo>
                  <a:pt x="3907" y="20721"/>
                </a:lnTo>
                <a:lnTo>
                  <a:pt x="4653" y="20695"/>
                </a:lnTo>
                <a:lnTo>
                  <a:pt x="5364" y="20695"/>
                </a:lnTo>
                <a:lnTo>
                  <a:pt x="5701" y="20721"/>
                </a:lnTo>
                <a:lnTo>
                  <a:pt x="6057" y="20761"/>
                </a:lnTo>
                <a:lnTo>
                  <a:pt x="6323" y="20813"/>
                </a:lnTo>
                <a:lnTo>
                  <a:pt x="6625" y="20892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8" name="Puzzle2"/>
          <p:cNvSpPr>
            <a:spLocks noEditPoints="1" noChangeArrowheads="1"/>
          </p:cNvSpPr>
          <p:nvPr/>
        </p:nvSpPr>
        <p:spPr bwMode="auto">
          <a:xfrm>
            <a:off x="4348895" y="1487656"/>
            <a:ext cx="1615707" cy="1112935"/>
          </a:xfrm>
          <a:custGeom>
            <a:avLst/>
            <a:gdLst>
              <a:gd name="T0" fmla="*/ 11 w 21600"/>
              <a:gd name="T1" fmla="*/ 13386 h 21600"/>
              <a:gd name="T2" fmla="*/ 4202 w 21600"/>
              <a:gd name="T3" fmla="*/ 21161 h 21600"/>
              <a:gd name="T4" fmla="*/ 10400 w 21600"/>
              <a:gd name="T5" fmla="*/ 13909 h 21600"/>
              <a:gd name="T6" fmla="*/ 16821 w 21600"/>
              <a:gd name="T7" fmla="*/ 21190 h 21600"/>
              <a:gd name="T8" fmla="*/ 21600 w 21600"/>
              <a:gd name="T9" fmla="*/ 15083 h 21600"/>
              <a:gd name="T10" fmla="*/ 16889 w 21600"/>
              <a:gd name="T11" fmla="*/ 5739 h 21600"/>
              <a:gd name="T12" fmla="*/ 10800 w 21600"/>
              <a:gd name="T13" fmla="*/ 28 h 21600"/>
              <a:gd name="T14" fmla="*/ 4202 w 21600"/>
              <a:gd name="T15" fmla="*/ 5894 h 21600"/>
              <a:gd name="T16" fmla="*/ 5388 w 21600"/>
              <a:gd name="T17" fmla="*/ 6742 h 21600"/>
              <a:gd name="T18" fmla="*/ 16177 w 21600"/>
              <a:gd name="T19" fmla="*/ 20441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4247" y="12354"/>
                </a:moveTo>
                <a:lnTo>
                  <a:pt x="4134" y="12468"/>
                </a:lnTo>
                <a:lnTo>
                  <a:pt x="4010" y="12581"/>
                </a:lnTo>
                <a:lnTo>
                  <a:pt x="3897" y="12637"/>
                </a:lnTo>
                <a:lnTo>
                  <a:pt x="3773" y="12694"/>
                </a:lnTo>
                <a:lnTo>
                  <a:pt x="3637" y="12694"/>
                </a:lnTo>
                <a:lnTo>
                  <a:pt x="3524" y="12694"/>
                </a:lnTo>
                <a:lnTo>
                  <a:pt x="3400" y="12665"/>
                </a:lnTo>
                <a:lnTo>
                  <a:pt x="3287" y="12609"/>
                </a:lnTo>
                <a:lnTo>
                  <a:pt x="3027" y="12496"/>
                </a:lnTo>
                <a:lnTo>
                  <a:pt x="2790" y="12340"/>
                </a:lnTo>
                <a:lnTo>
                  <a:pt x="2530" y="12142"/>
                </a:lnTo>
                <a:lnTo>
                  <a:pt x="2293" y="11987"/>
                </a:lnTo>
                <a:lnTo>
                  <a:pt x="2033" y="11817"/>
                </a:lnTo>
                <a:lnTo>
                  <a:pt x="1773" y="11676"/>
                </a:lnTo>
                <a:lnTo>
                  <a:pt x="1638" y="11662"/>
                </a:lnTo>
                <a:lnTo>
                  <a:pt x="1513" y="11634"/>
                </a:lnTo>
                <a:lnTo>
                  <a:pt x="1378" y="11634"/>
                </a:lnTo>
                <a:lnTo>
                  <a:pt x="1253" y="11634"/>
                </a:lnTo>
                <a:lnTo>
                  <a:pt x="1118" y="11662"/>
                </a:lnTo>
                <a:lnTo>
                  <a:pt x="971" y="11732"/>
                </a:lnTo>
                <a:lnTo>
                  <a:pt x="835" y="11817"/>
                </a:lnTo>
                <a:lnTo>
                  <a:pt x="711" y="11959"/>
                </a:lnTo>
                <a:lnTo>
                  <a:pt x="553" y="12086"/>
                </a:lnTo>
                <a:lnTo>
                  <a:pt x="429" y="12284"/>
                </a:lnTo>
                <a:lnTo>
                  <a:pt x="271" y="12524"/>
                </a:lnTo>
                <a:lnTo>
                  <a:pt x="146" y="12793"/>
                </a:lnTo>
                <a:lnTo>
                  <a:pt x="79" y="12962"/>
                </a:lnTo>
                <a:lnTo>
                  <a:pt x="33" y="13146"/>
                </a:lnTo>
                <a:lnTo>
                  <a:pt x="11" y="13386"/>
                </a:lnTo>
                <a:lnTo>
                  <a:pt x="11" y="13641"/>
                </a:lnTo>
                <a:lnTo>
                  <a:pt x="33" y="13881"/>
                </a:lnTo>
                <a:lnTo>
                  <a:pt x="101" y="14150"/>
                </a:lnTo>
                <a:lnTo>
                  <a:pt x="192" y="14404"/>
                </a:lnTo>
                <a:lnTo>
                  <a:pt x="293" y="14645"/>
                </a:lnTo>
                <a:lnTo>
                  <a:pt x="451" y="14857"/>
                </a:lnTo>
                <a:lnTo>
                  <a:pt x="621" y="15054"/>
                </a:lnTo>
                <a:lnTo>
                  <a:pt x="734" y="15125"/>
                </a:lnTo>
                <a:lnTo>
                  <a:pt x="835" y="15210"/>
                </a:lnTo>
                <a:lnTo>
                  <a:pt x="948" y="15267"/>
                </a:lnTo>
                <a:lnTo>
                  <a:pt x="1084" y="15323"/>
                </a:lnTo>
                <a:lnTo>
                  <a:pt x="1208" y="15351"/>
                </a:lnTo>
                <a:lnTo>
                  <a:pt x="1355" y="15380"/>
                </a:lnTo>
                <a:lnTo>
                  <a:pt x="1513" y="15380"/>
                </a:lnTo>
                <a:lnTo>
                  <a:pt x="1683" y="15380"/>
                </a:lnTo>
                <a:lnTo>
                  <a:pt x="1864" y="15351"/>
                </a:lnTo>
                <a:lnTo>
                  <a:pt x="2033" y="15323"/>
                </a:lnTo>
                <a:lnTo>
                  <a:pt x="2225" y="15238"/>
                </a:lnTo>
                <a:lnTo>
                  <a:pt x="2428" y="15153"/>
                </a:lnTo>
                <a:lnTo>
                  <a:pt x="2745" y="15026"/>
                </a:lnTo>
                <a:lnTo>
                  <a:pt x="3005" y="14913"/>
                </a:lnTo>
                <a:lnTo>
                  <a:pt x="3264" y="14828"/>
                </a:lnTo>
                <a:lnTo>
                  <a:pt x="3513" y="14800"/>
                </a:lnTo>
                <a:lnTo>
                  <a:pt x="3615" y="14828"/>
                </a:lnTo>
                <a:lnTo>
                  <a:pt x="3728" y="14857"/>
                </a:lnTo>
                <a:lnTo>
                  <a:pt x="3807" y="14913"/>
                </a:lnTo>
                <a:lnTo>
                  <a:pt x="3920" y="14998"/>
                </a:lnTo>
                <a:lnTo>
                  <a:pt x="4010" y="15097"/>
                </a:lnTo>
                <a:lnTo>
                  <a:pt x="4089" y="15238"/>
                </a:lnTo>
                <a:lnTo>
                  <a:pt x="4179" y="15408"/>
                </a:lnTo>
                <a:lnTo>
                  <a:pt x="4247" y="15620"/>
                </a:lnTo>
                <a:lnTo>
                  <a:pt x="4326" y="15860"/>
                </a:lnTo>
                <a:lnTo>
                  <a:pt x="4394" y="16129"/>
                </a:lnTo>
                <a:lnTo>
                  <a:pt x="4439" y="16440"/>
                </a:lnTo>
                <a:lnTo>
                  <a:pt x="4507" y="16737"/>
                </a:lnTo>
                <a:lnTo>
                  <a:pt x="4552" y="17090"/>
                </a:lnTo>
                <a:lnTo>
                  <a:pt x="4575" y="17443"/>
                </a:lnTo>
                <a:lnTo>
                  <a:pt x="4586" y="17825"/>
                </a:lnTo>
                <a:lnTo>
                  <a:pt x="4586" y="18193"/>
                </a:lnTo>
                <a:lnTo>
                  <a:pt x="4586" y="18574"/>
                </a:lnTo>
                <a:lnTo>
                  <a:pt x="4586" y="18984"/>
                </a:lnTo>
                <a:lnTo>
                  <a:pt x="4552" y="19366"/>
                </a:lnTo>
                <a:lnTo>
                  <a:pt x="4507" y="19748"/>
                </a:lnTo>
                <a:lnTo>
                  <a:pt x="4462" y="20129"/>
                </a:lnTo>
                <a:lnTo>
                  <a:pt x="4371" y="20483"/>
                </a:lnTo>
                <a:lnTo>
                  <a:pt x="4292" y="20836"/>
                </a:lnTo>
                <a:lnTo>
                  <a:pt x="4202" y="21161"/>
                </a:lnTo>
                <a:lnTo>
                  <a:pt x="4744" y="21161"/>
                </a:lnTo>
                <a:lnTo>
                  <a:pt x="5264" y="21161"/>
                </a:lnTo>
                <a:lnTo>
                  <a:pt x="5784" y="21161"/>
                </a:lnTo>
                <a:lnTo>
                  <a:pt x="6235" y="21161"/>
                </a:lnTo>
                <a:lnTo>
                  <a:pt x="6676" y="21161"/>
                </a:lnTo>
                <a:lnTo>
                  <a:pt x="7060" y="21161"/>
                </a:lnTo>
                <a:lnTo>
                  <a:pt x="7410" y="21161"/>
                </a:lnTo>
                <a:lnTo>
                  <a:pt x="7670" y="21161"/>
                </a:lnTo>
                <a:lnTo>
                  <a:pt x="8020" y="21020"/>
                </a:lnTo>
                <a:lnTo>
                  <a:pt x="8303" y="20893"/>
                </a:lnTo>
                <a:lnTo>
                  <a:pt x="8563" y="20695"/>
                </a:lnTo>
                <a:lnTo>
                  <a:pt x="8800" y="20511"/>
                </a:lnTo>
                <a:lnTo>
                  <a:pt x="8969" y="20285"/>
                </a:lnTo>
                <a:lnTo>
                  <a:pt x="9150" y="20045"/>
                </a:lnTo>
                <a:lnTo>
                  <a:pt x="9252" y="19804"/>
                </a:lnTo>
                <a:lnTo>
                  <a:pt x="9342" y="19550"/>
                </a:lnTo>
                <a:lnTo>
                  <a:pt x="9410" y="19281"/>
                </a:lnTo>
                <a:lnTo>
                  <a:pt x="9433" y="19013"/>
                </a:lnTo>
                <a:lnTo>
                  <a:pt x="9433" y="18744"/>
                </a:lnTo>
                <a:lnTo>
                  <a:pt x="9387" y="18504"/>
                </a:lnTo>
                <a:lnTo>
                  <a:pt x="9320" y="18221"/>
                </a:lnTo>
                <a:lnTo>
                  <a:pt x="9207" y="17981"/>
                </a:lnTo>
                <a:lnTo>
                  <a:pt x="9105" y="17740"/>
                </a:lnTo>
                <a:lnTo>
                  <a:pt x="8924" y="17514"/>
                </a:lnTo>
                <a:lnTo>
                  <a:pt x="8777" y="17274"/>
                </a:lnTo>
                <a:lnTo>
                  <a:pt x="8642" y="17034"/>
                </a:lnTo>
                <a:lnTo>
                  <a:pt x="8563" y="16765"/>
                </a:lnTo>
                <a:lnTo>
                  <a:pt x="8472" y="16468"/>
                </a:lnTo>
                <a:lnTo>
                  <a:pt x="8450" y="16157"/>
                </a:lnTo>
                <a:lnTo>
                  <a:pt x="8450" y="15860"/>
                </a:lnTo>
                <a:lnTo>
                  <a:pt x="8472" y="15563"/>
                </a:lnTo>
                <a:lnTo>
                  <a:pt x="8540" y="15267"/>
                </a:lnTo>
                <a:lnTo>
                  <a:pt x="8642" y="14998"/>
                </a:lnTo>
                <a:lnTo>
                  <a:pt x="8777" y="14729"/>
                </a:lnTo>
                <a:lnTo>
                  <a:pt x="8868" y="14616"/>
                </a:lnTo>
                <a:lnTo>
                  <a:pt x="8969" y="14475"/>
                </a:lnTo>
                <a:lnTo>
                  <a:pt x="9060" y="14376"/>
                </a:lnTo>
                <a:lnTo>
                  <a:pt x="9184" y="14291"/>
                </a:lnTo>
                <a:lnTo>
                  <a:pt x="9297" y="14206"/>
                </a:lnTo>
                <a:lnTo>
                  <a:pt x="9433" y="14121"/>
                </a:lnTo>
                <a:lnTo>
                  <a:pt x="9579" y="14051"/>
                </a:lnTo>
                <a:lnTo>
                  <a:pt x="9726" y="13994"/>
                </a:lnTo>
                <a:lnTo>
                  <a:pt x="9884" y="13938"/>
                </a:lnTo>
                <a:lnTo>
                  <a:pt x="10054" y="13909"/>
                </a:lnTo>
                <a:lnTo>
                  <a:pt x="10257" y="13881"/>
                </a:lnTo>
                <a:lnTo>
                  <a:pt x="10449" y="13881"/>
                </a:lnTo>
                <a:lnTo>
                  <a:pt x="10664" y="13881"/>
                </a:lnTo>
                <a:lnTo>
                  <a:pt x="10856" y="13909"/>
                </a:lnTo>
                <a:lnTo>
                  <a:pt x="11037" y="13966"/>
                </a:lnTo>
                <a:lnTo>
                  <a:pt x="11206" y="14023"/>
                </a:lnTo>
                <a:lnTo>
                  <a:pt x="11353" y="14093"/>
                </a:lnTo>
                <a:lnTo>
                  <a:pt x="11511" y="14178"/>
                </a:lnTo>
                <a:lnTo>
                  <a:pt x="11635" y="14263"/>
                </a:lnTo>
                <a:lnTo>
                  <a:pt x="11748" y="14376"/>
                </a:lnTo>
                <a:lnTo>
                  <a:pt x="11861" y="14475"/>
                </a:lnTo>
                <a:lnTo>
                  <a:pt x="11941" y="14616"/>
                </a:lnTo>
                <a:lnTo>
                  <a:pt x="12031" y="14758"/>
                </a:lnTo>
                <a:lnTo>
                  <a:pt x="12099" y="14885"/>
                </a:lnTo>
                <a:lnTo>
                  <a:pt x="12200" y="15210"/>
                </a:lnTo>
                <a:lnTo>
                  <a:pt x="12268" y="15507"/>
                </a:lnTo>
                <a:lnTo>
                  <a:pt x="12291" y="15832"/>
                </a:lnTo>
                <a:lnTo>
                  <a:pt x="12291" y="16157"/>
                </a:lnTo>
                <a:lnTo>
                  <a:pt x="12246" y="16482"/>
                </a:lnTo>
                <a:lnTo>
                  <a:pt x="12178" y="16807"/>
                </a:lnTo>
                <a:lnTo>
                  <a:pt x="12099" y="17090"/>
                </a:lnTo>
                <a:lnTo>
                  <a:pt x="12008" y="17330"/>
                </a:lnTo>
                <a:lnTo>
                  <a:pt x="11884" y="17542"/>
                </a:lnTo>
                <a:lnTo>
                  <a:pt x="11748" y="17712"/>
                </a:lnTo>
                <a:lnTo>
                  <a:pt x="11613" y="17839"/>
                </a:lnTo>
                <a:lnTo>
                  <a:pt x="11489" y="18037"/>
                </a:lnTo>
                <a:lnTo>
                  <a:pt x="11398" y="18221"/>
                </a:lnTo>
                <a:lnTo>
                  <a:pt x="11319" y="18447"/>
                </a:lnTo>
                <a:lnTo>
                  <a:pt x="11251" y="18659"/>
                </a:lnTo>
                <a:lnTo>
                  <a:pt x="11206" y="18900"/>
                </a:lnTo>
                <a:lnTo>
                  <a:pt x="11184" y="19154"/>
                </a:lnTo>
                <a:lnTo>
                  <a:pt x="11184" y="19423"/>
                </a:lnTo>
                <a:lnTo>
                  <a:pt x="11229" y="19663"/>
                </a:lnTo>
                <a:lnTo>
                  <a:pt x="11297" y="19903"/>
                </a:lnTo>
                <a:lnTo>
                  <a:pt x="11376" y="20158"/>
                </a:lnTo>
                <a:lnTo>
                  <a:pt x="11511" y="20398"/>
                </a:lnTo>
                <a:lnTo>
                  <a:pt x="11681" y="20610"/>
                </a:lnTo>
                <a:lnTo>
                  <a:pt x="11884" y="20808"/>
                </a:lnTo>
                <a:lnTo>
                  <a:pt x="12121" y="20992"/>
                </a:lnTo>
                <a:lnTo>
                  <a:pt x="12404" y="21161"/>
                </a:lnTo>
                <a:lnTo>
                  <a:pt x="12528" y="21190"/>
                </a:lnTo>
                <a:lnTo>
                  <a:pt x="12856" y="21274"/>
                </a:lnTo>
                <a:lnTo>
                  <a:pt x="13330" y="21373"/>
                </a:lnTo>
                <a:lnTo>
                  <a:pt x="13963" y="21486"/>
                </a:lnTo>
                <a:lnTo>
                  <a:pt x="14313" y="21543"/>
                </a:lnTo>
                <a:lnTo>
                  <a:pt x="14652" y="21571"/>
                </a:lnTo>
                <a:lnTo>
                  <a:pt x="15025" y="21600"/>
                </a:lnTo>
                <a:lnTo>
                  <a:pt x="15409" y="21600"/>
                </a:lnTo>
                <a:lnTo>
                  <a:pt x="15782" y="21600"/>
                </a:lnTo>
                <a:lnTo>
                  <a:pt x="16177" y="21571"/>
                </a:lnTo>
                <a:lnTo>
                  <a:pt x="16516" y="21486"/>
                </a:lnTo>
                <a:lnTo>
                  <a:pt x="16889" y="21402"/>
                </a:lnTo>
                <a:lnTo>
                  <a:pt x="16821" y="21190"/>
                </a:lnTo>
                <a:lnTo>
                  <a:pt x="16776" y="20935"/>
                </a:lnTo>
                <a:lnTo>
                  <a:pt x="16742" y="20667"/>
                </a:lnTo>
                <a:lnTo>
                  <a:pt x="16719" y="20370"/>
                </a:lnTo>
                <a:lnTo>
                  <a:pt x="16697" y="19719"/>
                </a:lnTo>
                <a:lnTo>
                  <a:pt x="16697" y="19013"/>
                </a:lnTo>
                <a:lnTo>
                  <a:pt x="16719" y="18306"/>
                </a:lnTo>
                <a:lnTo>
                  <a:pt x="16753" y="17599"/>
                </a:lnTo>
                <a:lnTo>
                  <a:pt x="16821" y="16949"/>
                </a:lnTo>
                <a:lnTo>
                  <a:pt x="16889" y="16383"/>
                </a:lnTo>
                <a:lnTo>
                  <a:pt x="16934" y="16129"/>
                </a:lnTo>
                <a:lnTo>
                  <a:pt x="17002" y="15945"/>
                </a:lnTo>
                <a:lnTo>
                  <a:pt x="17081" y="15790"/>
                </a:lnTo>
                <a:lnTo>
                  <a:pt x="17194" y="15648"/>
                </a:lnTo>
                <a:lnTo>
                  <a:pt x="17318" y="15563"/>
                </a:lnTo>
                <a:lnTo>
                  <a:pt x="17453" y="15507"/>
                </a:lnTo>
                <a:lnTo>
                  <a:pt x="17600" y="15450"/>
                </a:lnTo>
                <a:lnTo>
                  <a:pt x="17758" y="15450"/>
                </a:lnTo>
                <a:lnTo>
                  <a:pt x="17905" y="15479"/>
                </a:lnTo>
                <a:lnTo>
                  <a:pt x="18064" y="15535"/>
                </a:lnTo>
                <a:lnTo>
                  <a:pt x="18233" y="15620"/>
                </a:lnTo>
                <a:lnTo>
                  <a:pt x="18380" y="15733"/>
                </a:lnTo>
                <a:lnTo>
                  <a:pt x="18561" y="15832"/>
                </a:lnTo>
                <a:lnTo>
                  <a:pt x="18707" y="15973"/>
                </a:lnTo>
                <a:lnTo>
                  <a:pt x="18866" y="16129"/>
                </a:lnTo>
                <a:lnTo>
                  <a:pt x="18990" y="16327"/>
                </a:lnTo>
                <a:lnTo>
                  <a:pt x="19125" y="16482"/>
                </a:lnTo>
                <a:lnTo>
                  <a:pt x="19295" y="16624"/>
                </a:lnTo>
                <a:lnTo>
                  <a:pt x="19464" y="16737"/>
                </a:lnTo>
                <a:lnTo>
                  <a:pt x="19668" y="16807"/>
                </a:lnTo>
                <a:lnTo>
                  <a:pt x="19860" y="16836"/>
                </a:lnTo>
                <a:lnTo>
                  <a:pt x="20052" y="16864"/>
                </a:lnTo>
                <a:lnTo>
                  <a:pt x="20266" y="16836"/>
                </a:lnTo>
                <a:lnTo>
                  <a:pt x="20470" y="16793"/>
                </a:lnTo>
                <a:lnTo>
                  <a:pt x="20662" y="16708"/>
                </a:lnTo>
                <a:lnTo>
                  <a:pt x="20854" y="16567"/>
                </a:lnTo>
                <a:lnTo>
                  <a:pt x="21035" y="16412"/>
                </a:lnTo>
                <a:lnTo>
                  <a:pt x="21182" y="16214"/>
                </a:lnTo>
                <a:lnTo>
                  <a:pt x="21340" y="16002"/>
                </a:lnTo>
                <a:lnTo>
                  <a:pt x="21441" y="15733"/>
                </a:lnTo>
                <a:lnTo>
                  <a:pt x="21532" y="15436"/>
                </a:lnTo>
                <a:lnTo>
                  <a:pt x="21600" y="15083"/>
                </a:lnTo>
                <a:lnTo>
                  <a:pt x="21600" y="14885"/>
                </a:lnTo>
                <a:lnTo>
                  <a:pt x="21600" y="14729"/>
                </a:lnTo>
                <a:lnTo>
                  <a:pt x="21600" y="14531"/>
                </a:lnTo>
                <a:lnTo>
                  <a:pt x="21577" y="14376"/>
                </a:lnTo>
                <a:lnTo>
                  <a:pt x="21532" y="14206"/>
                </a:lnTo>
                <a:lnTo>
                  <a:pt x="21487" y="14051"/>
                </a:lnTo>
                <a:lnTo>
                  <a:pt x="21419" y="13909"/>
                </a:lnTo>
                <a:lnTo>
                  <a:pt x="21351" y="13768"/>
                </a:lnTo>
                <a:lnTo>
                  <a:pt x="21204" y="13500"/>
                </a:lnTo>
                <a:lnTo>
                  <a:pt x="21035" y="13287"/>
                </a:lnTo>
                <a:lnTo>
                  <a:pt x="20809" y="13090"/>
                </a:lnTo>
                <a:lnTo>
                  <a:pt x="20594" y="12962"/>
                </a:lnTo>
                <a:lnTo>
                  <a:pt x="20357" y="12821"/>
                </a:lnTo>
                <a:lnTo>
                  <a:pt x="20120" y="12764"/>
                </a:lnTo>
                <a:lnTo>
                  <a:pt x="19882" y="12708"/>
                </a:lnTo>
                <a:lnTo>
                  <a:pt x="19645" y="12736"/>
                </a:lnTo>
                <a:lnTo>
                  <a:pt x="19430" y="12793"/>
                </a:lnTo>
                <a:lnTo>
                  <a:pt x="19227" y="12906"/>
                </a:lnTo>
                <a:lnTo>
                  <a:pt x="19148" y="12962"/>
                </a:lnTo>
                <a:lnTo>
                  <a:pt x="19058" y="13047"/>
                </a:lnTo>
                <a:lnTo>
                  <a:pt x="18990" y="13146"/>
                </a:lnTo>
                <a:lnTo>
                  <a:pt x="18911" y="13259"/>
                </a:lnTo>
                <a:lnTo>
                  <a:pt x="18775" y="13471"/>
                </a:lnTo>
                <a:lnTo>
                  <a:pt x="18628" y="13641"/>
                </a:lnTo>
                <a:lnTo>
                  <a:pt x="18470" y="13740"/>
                </a:lnTo>
                <a:lnTo>
                  <a:pt x="18301" y="13825"/>
                </a:lnTo>
                <a:lnTo>
                  <a:pt x="18143" y="13853"/>
                </a:lnTo>
                <a:lnTo>
                  <a:pt x="17973" y="13881"/>
                </a:lnTo>
                <a:lnTo>
                  <a:pt x="17804" y="13853"/>
                </a:lnTo>
                <a:lnTo>
                  <a:pt x="17646" y="13796"/>
                </a:lnTo>
                <a:lnTo>
                  <a:pt x="17499" y="13726"/>
                </a:lnTo>
                <a:lnTo>
                  <a:pt x="17341" y="13641"/>
                </a:lnTo>
                <a:lnTo>
                  <a:pt x="17216" y="13528"/>
                </a:lnTo>
                <a:lnTo>
                  <a:pt x="17103" y="13386"/>
                </a:lnTo>
                <a:lnTo>
                  <a:pt x="17024" y="13259"/>
                </a:lnTo>
                <a:lnTo>
                  <a:pt x="16934" y="13118"/>
                </a:lnTo>
                <a:lnTo>
                  <a:pt x="16889" y="12991"/>
                </a:lnTo>
                <a:lnTo>
                  <a:pt x="16889" y="12849"/>
                </a:lnTo>
                <a:lnTo>
                  <a:pt x="16889" y="12383"/>
                </a:lnTo>
                <a:lnTo>
                  <a:pt x="16889" y="11662"/>
                </a:lnTo>
                <a:lnTo>
                  <a:pt x="16889" y="10701"/>
                </a:lnTo>
                <a:lnTo>
                  <a:pt x="16889" y="9640"/>
                </a:lnTo>
                <a:lnTo>
                  <a:pt x="16889" y="8566"/>
                </a:lnTo>
                <a:lnTo>
                  <a:pt x="16889" y="7478"/>
                </a:lnTo>
                <a:lnTo>
                  <a:pt x="16889" y="6502"/>
                </a:lnTo>
                <a:lnTo>
                  <a:pt x="16889" y="5739"/>
                </a:lnTo>
                <a:lnTo>
                  <a:pt x="16674" y="5894"/>
                </a:lnTo>
                <a:lnTo>
                  <a:pt x="16414" y="6036"/>
                </a:lnTo>
                <a:lnTo>
                  <a:pt x="16154" y="6177"/>
                </a:lnTo>
                <a:lnTo>
                  <a:pt x="15849" y="6248"/>
                </a:lnTo>
                <a:lnTo>
                  <a:pt x="15544" y="6304"/>
                </a:lnTo>
                <a:lnTo>
                  <a:pt x="15217" y="6332"/>
                </a:lnTo>
                <a:lnTo>
                  <a:pt x="14866" y="6361"/>
                </a:lnTo>
                <a:lnTo>
                  <a:pt x="14550" y="6361"/>
                </a:lnTo>
                <a:lnTo>
                  <a:pt x="14200" y="6332"/>
                </a:lnTo>
                <a:lnTo>
                  <a:pt x="13850" y="6276"/>
                </a:lnTo>
                <a:lnTo>
                  <a:pt x="13522" y="6219"/>
                </a:lnTo>
                <a:lnTo>
                  <a:pt x="13206" y="6149"/>
                </a:lnTo>
                <a:lnTo>
                  <a:pt x="12901" y="6064"/>
                </a:lnTo>
                <a:lnTo>
                  <a:pt x="12618" y="5951"/>
                </a:lnTo>
                <a:lnTo>
                  <a:pt x="12358" y="5838"/>
                </a:lnTo>
                <a:lnTo>
                  <a:pt x="12121" y="5739"/>
                </a:lnTo>
                <a:lnTo>
                  <a:pt x="11941" y="5626"/>
                </a:lnTo>
                <a:lnTo>
                  <a:pt x="11794" y="5513"/>
                </a:lnTo>
                <a:lnTo>
                  <a:pt x="11658" y="5414"/>
                </a:lnTo>
                <a:lnTo>
                  <a:pt x="11556" y="5301"/>
                </a:lnTo>
                <a:lnTo>
                  <a:pt x="11466" y="5187"/>
                </a:lnTo>
                <a:lnTo>
                  <a:pt x="11398" y="5089"/>
                </a:lnTo>
                <a:lnTo>
                  <a:pt x="11376" y="4947"/>
                </a:lnTo>
                <a:lnTo>
                  <a:pt x="11353" y="4834"/>
                </a:lnTo>
                <a:lnTo>
                  <a:pt x="11353" y="4707"/>
                </a:lnTo>
                <a:lnTo>
                  <a:pt x="11376" y="4565"/>
                </a:lnTo>
                <a:lnTo>
                  <a:pt x="11443" y="4410"/>
                </a:lnTo>
                <a:lnTo>
                  <a:pt x="11511" y="4240"/>
                </a:lnTo>
                <a:lnTo>
                  <a:pt x="11703" y="3887"/>
                </a:lnTo>
                <a:lnTo>
                  <a:pt x="11986" y="3505"/>
                </a:lnTo>
                <a:lnTo>
                  <a:pt x="12144" y="3265"/>
                </a:lnTo>
                <a:lnTo>
                  <a:pt x="12246" y="3025"/>
                </a:lnTo>
                <a:lnTo>
                  <a:pt x="12336" y="2756"/>
                </a:lnTo>
                <a:lnTo>
                  <a:pt x="12404" y="2445"/>
                </a:lnTo>
                <a:lnTo>
                  <a:pt x="12438" y="2176"/>
                </a:lnTo>
                <a:lnTo>
                  <a:pt x="12438" y="1880"/>
                </a:lnTo>
                <a:lnTo>
                  <a:pt x="12404" y="1583"/>
                </a:lnTo>
                <a:lnTo>
                  <a:pt x="12336" y="1314"/>
                </a:lnTo>
                <a:lnTo>
                  <a:pt x="12246" y="1046"/>
                </a:lnTo>
                <a:lnTo>
                  <a:pt x="12099" y="791"/>
                </a:lnTo>
                <a:lnTo>
                  <a:pt x="12008" y="692"/>
                </a:lnTo>
                <a:lnTo>
                  <a:pt x="11918" y="579"/>
                </a:lnTo>
                <a:lnTo>
                  <a:pt x="11816" y="466"/>
                </a:lnTo>
                <a:lnTo>
                  <a:pt x="11703" y="381"/>
                </a:lnTo>
                <a:lnTo>
                  <a:pt x="11579" y="310"/>
                </a:lnTo>
                <a:lnTo>
                  <a:pt x="11443" y="226"/>
                </a:lnTo>
                <a:lnTo>
                  <a:pt x="11297" y="169"/>
                </a:lnTo>
                <a:lnTo>
                  <a:pt x="11138" y="113"/>
                </a:lnTo>
                <a:lnTo>
                  <a:pt x="10969" y="56"/>
                </a:lnTo>
                <a:lnTo>
                  <a:pt x="10800" y="28"/>
                </a:lnTo>
                <a:lnTo>
                  <a:pt x="10619" y="28"/>
                </a:lnTo>
                <a:lnTo>
                  <a:pt x="10404" y="28"/>
                </a:lnTo>
                <a:lnTo>
                  <a:pt x="10257" y="28"/>
                </a:lnTo>
                <a:lnTo>
                  <a:pt x="10076" y="56"/>
                </a:lnTo>
                <a:lnTo>
                  <a:pt x="9952" y="84"/>
                </a:lnTo>
                <a:lnTo>
                  <a:pt x="9794" y="141"/>
                </a:lnTo>
                <a:lnTo>
                  <a:pt x="9692" y="226"/>
                </a:lnTo>
                <a:lnTo>
                  <a:pt x="9557" y="282"/>
                </a:lnTo>
                <a:lnTo>
                  <a:pt x="9455" y="381"/>
                </a:lnTo>
                <a:lnTo>
                  <a:pt x="9365" y="466"/>
                </a:lnTo>
                <a:lnTo>
                  <a:pt x="9274" y="579"/>
                </a:lnTo>
                <a:lnTo>
                  <a:pt x="9184" y="692"/>
                </a:lnTo>
                <a:lnTo>
                  <a:pt x="9128" y="791"/>
                </a:lnTo>
                <a:lnTo>
                  <a:pt x="9060" y="932"/>
                </a:lnTo>
                <a:lnTo>
                  <a:pt x="8969" y="1201"/>
                </a:lnTo>
                <a:lnTo>
                  <a:pt x="8913" y="1498"/>
                </a:lnTo>
                <a:lnTo>
                  <a:pt x="8890" y="1795"/>
                </a:lnTo>
                <a:lnTo>
                  <a:pt x="8890" y="2120"/>
                </a:lnTo>
                <a:lnTo>
                  <a:pt x="8913" y="2445"/>
                </a:lnTo>
                <a:lnTo>
                  <a:pt x="8969" y="2756"/>
                </a:lnTo>
                <a:lnTo>
                  <a:pt x="9060" y="3081"/>
                </a:lnTo>
                <a:lnTo>
                  <a:pt x="9173" y="3378"/>
                </a:lnTo>
                <a:lnTo>
                  <a:pt x="9297" y="3647"/>
                </a:lnTo>
                <a:lnTo>
                  <a:pt x="9466" y="3887"/>
                </a:lnTo>
                <a:lnTo>
                  <a:pt x="9579" y="4085"/>
                </a:lnTo>
                <a:lnTo>
                  <a:pt x="9670" y="4269"/>
                </a:lnTo>
                <a:lnTo>
                  <a:pt x="9726" y="4467"/>
                </a:lnTo>
                <a:lnTo>
                  <a:pt x="9771" y="4650"/>
                </a:lnTo>
                <a:lnTo>
                  <a:pt x="9771" y="4834"/>
                </a:lnTo>
                <a:lnTo>
                  <a:pt x="9749" y="5032"/>
                </a:lnTo>
                <a:lnTo>
                  <a:pt x="9715" y="5216"/>
                </a:lnTo>
                <a:lnTo>
                  <a:pt x="9625" y="5385"/>
                </a:lnTo>
                <a:lnTo>
                  <a:pt x="9534" y="5513"/>
                </a:lnTo>
                <a:lnTo>
                  <a:pt x="9410" y="5626"/>
                </a:lnTo>
                <a:lnTo>
                  <a:pt x="9229" y="5710"/>
                </a:lnTo>
                <a:lnTo>
                  <a:pt x="9060" y="5767"/>
                </a:lnTo>
                <a:lnTo>
                  <a:pt x="8845" y="5767"/>
                </a:lnTo>
                <a:lnTo>
                  <a:pt x="8585" y="5739"/>
                </a:lnTo>
                <a:lnTo>
                  <a:pt x="8325" y="5654"/>
                </a:lnTo>
                <a:lnTo>
                  <a:pt x="8020" y="5513"/>
                </a:lnTo>
                <a:lnTo>
                  <a:pt x="7840" y="5442"/>
                </a:lnTo>
                <a:lnTo>
                  <a:pt x="7648" y="5385"/>
                </a:lnTo>
                <a:lnTo>
                  <a:pt x="7433" y="5329"/>
                </a:lnTo>
                <a:lnTo>
                  <a:pt x="7241" y="5301"/>
                </a:lnTo>
                <a:lnTo>
                  <a:pt x="6755" y="5301"/>
                </a:lnTo>
                <a:lnTo>
                  <a:pt x="6281" y="5329"/>
                </a:lnTo>
                <a:lnTo>
                  <a:pt x="5784" y="5385"/>
                </a:lnTo>
                <a:lnTo>
                  <a:pt x="5264" y="5498"/>
                </a:lnTo>
                <a:lnTo>
                  <a:pt x="4744" y="5597"/>
                </a:lnTo>
                <a:lnTo>
                  <a:pt x="4247" y="5739"/>
                </a:lnTo>
                <a:lnTo>
                  <a:pt x="4202" y="5894"/>
                </a:lnTo>
                <a:lnTo>
                  <a:pt x="4202" y="6191"/>
                </a:lnTo>
                <a:lnTo>
                  <a:pt x="4202" y="6545"/>
                </a:lnTo>
                <a:lnTo>
                  <a:pt x="4225" y="6954"/>
                </a:lnTo>
                <a:lnTo>
                  <a:pt x="4315" y="7930"/>
                </a:lnTo>
                <a:lnTo>
                  <a:pt x="4394" y="9018"/>
                </a:lnTo>
                <a:lnTo>
                  <a:pt x="4439" y="9570"/>
                </a:lnTo>
                <a:lnTo>
                  <a:pt x="4462" y="10107"/>
                </a:lnTo>
                <a:lnTo>
                  <a:pt x="4484" y="10630"/>
                </a:lnTo>
                <a:lnTo>
                  <a:pt x="4507" y="11082"/>
                </a:lnTo>
                <a:lnTo>
                  <a:pt x="4484" y="11520"/>
                </a:lnTo>
                <a:lnTo>
                  <a:pt x="4439" y="11874"/>
                </a:lnTo>
                <a:lnTo>
                  <a:pt x="4394" y="12029"/>
                </a:lnTo>
                <a:lnTo>
                  <a:pt x="4349" y="12171"/>
                </a:lnTo>
                <a:lnTo>
                  <a:pt x="4315" y="12284"/>
                </a:lnTo>
                <a:lnTo>
                  <a:pt x="4247" y="12354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>
        <p:nvSpPr>
          <p:cNvPr id="9" name="Puzzle4"/>
          <p:cNvSpPr>
            <a:spLocks noEditPoints="1" noChangeArrowheads="1"/>
          </p:cNvSpPr>
          <p:nvPr/>
        </p:nvSpPr>
        <p:spPr bwMode="auto">
          <a:xfrm>
            <a:off x="3723695" y="1461579"/>
            <a:ext cx="974150" cy="1422845"/>
          </a:xfrm>
          <a:custGeom>
            <a:avLst/>
            <a:gdLst>
              <a:gd name="T0" fmla="*/ 8307 w 21600"/>
              <a:gd name="T1" fmla="*/ 11593 h 21600"/>
              <a:gd name="T2" fmla="*/ 453 w 21600"/>
              <a:gd name="T3" fmla="*/ 16938 h 21600"/>
              <a:gd name="T4" fmla="*/ 11500 w 21600"/>
              <a:gd name="T5" fmla="*/ 21600 h 21600"/>
              <a:gd name="T6" fmla="*/ 20920 w 21600"/>
              <a:gd name="T7" fmla="*/ 16751 h 21600"/>
              <a:gd name="T8" fmla="*/ 13972 w 21600"/>
              <a:gd name="T9" fmla="*/ 10888 h 21600"/>
              <a:gd name="T10" fmla="*/ 21033 w 21600"/>
              <a:gd name="T11" fmla="*/ 4716 h 21600"/>
              <a:gd name="T12" fmla="*/ 11102 w 21600"/>
              <a:gd name="T13" fmla="*/ 11 h 21600"/>
              <a:gd name="T14" fmla="*/ 453 w 21600"/>
              <a:gd name="T15" fmla="*/ 4716 h 21600"/>
              <a:gd name="T16" fmla="*/ 2076 w 21600"/>
              <a:gd name="T17" fmla="*/ 5664 h 21600"/>
              <a:gd name="T18" fmla="*/ 20203 w 21600"/>
              <a:gd name="T19" fmla="*/ 1598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3813" y="10590"/>
                </a:moveTo>
                <a:lnTo>
                  <a:pt x="3927" y="10513"/>
                </a:lnTo>
                <a:lnTo>
                  <a:pt x="4078" y="10425"/>
                </a:lnTo>
                <a:lnTo>
                  <a:pt x="4210" y="10359"/>
                </a:lnTo>
                <a:lnTo>
                  <a:pt x="4361" y="10315"/>
                </a:lnTo>
                <a:lnTo>
                  <a:pt x="4682" y="10237"/>
                </a:lnTo>
                <a:lnTo>
                  <a:pt x="5041" y="10193"/>
                </a:lnTo>
                <a:lnTo>
                  <a:pt x="5456" y="10171"/>
                </a:lnTo>
                <a:lnTo>
                  <a:pt x="5853" y="10193"/>
                </a:lnTo>
                <a:lnTo>
                  <a:pt x="6249" y="10260"/>
                </a:lnTo>
                <a:lnTo>
                  <a:pt x="6646" y="10337"/>
                </a:lnTo>
                <a:lnTo>
                  <a:pt x="7004" y="10469"/>
                </a:lnTo>
                <a:lnTo>
                  <a:pt x="7363" y="10612"/>
                </a:lnTo>
                <a:lnTo>
                  <a:pt x="7665" y="10788"/>
                </a:lnTo>
                <a:lnTo>
                  <a:pt x="7911" y="10998"/>
                </a:lnTo>
                <a:lnTo>
                  <a:pt x="8024" y="11097"/>
                </a:lnTo>
                <a:lnTo>
                  <a:pt x="8137" y="11207"/>
                </a:lnTo>
                <a:lnTo>
                  <a:pt x="8194" y="11340"/>
                </a:lnTo>
                <a:lnTo>
                  <a:pt x="8269" y="11461"/>
                </a:lnTo>
                <a:lnTo>
                  <a:pt x="8307" y="11593"/>
                </a:lnTo>
                <a:lnTo>
                  <a:pt x="8307" y="11714"/>
                </a:lnTo>
                <a:lnTo>
                  <a:pt x="8307" y="11868"/>
                </a:lnTo>
                <a:lnTo>
                  <a:pt x="8307" y="12012"/>
                </a:lnTo>
                <a:lnTo>
                  <a:pt x="8194" y="12265"/>
                </a:lnTo>
                <a:lnTo>
                  <a:pt x="8062" y="12519"/>
                </a:lnTo>
                <a:lnTo>
                  <a:pt x="7873" y="12706"/>
                </a:lnTo>
                <a:lnTo>
                  <a:pt x="7627" y="12904"/>
                </a:lnTo>
                <a:lnTo>
                  <a:pt x="7363" y="13048"/>
                </a:lnTo>
                <a:lnTo>
                  <a:pt x="7080" y="13180"/>
                </a:lnTo>
                <a:lnTo>
                  <a:pt x="6759" y="13257"/>
                </a:lnTo>
                <a:lnTo>
                  <a:pt x="6419" y="13345"/>
                </a:lnTo>
                <a:lnTo>
                  <a:pt x="6098" y="13389"/>
                </a:lnTo>
                <a:lnTo>
                  <a:pt x="5739" y="13389"/>
                </a:lnTo>
                <a:lnTo>
                  <a:pt x="5418" y="13389"/>
                </a:lnTo>
                <a:lnTo>
                  <a:pt x="5079" y="13345"/>
                </a:lnTo>
                <a:lnTo>
                  <a:pt x="4758" y="13301"/>
                </a:lnTo>
                <a:lnTo>
                  <a:pt x="4474" y="13213"/>
                </a:lnTo>
                <a:lnTo>
                  <a:pt x="4172" y="13114"/>
                </a:lnTo>
                <a:lnTo>
                  <a:pt x="3965" y="12982"/>
                </a:lnTo>
                <a:lnTo>
                  <a:pt x="3738" y="12838"/>
                </a:lnTo>
                <a:lnTo>
                  <a:pt x="3493" y="12706"/>
                </a:lnTo>
                <a:lnTo>
                  <a:pt x="3228" y="12607"/>
                </a:lnTo>
                <a:lnTo>
                  <a:pt x="2945" y="12519"/>
                </a:lnTo>
                <a:lnTo>
                  <a:pt x="2700" y="12431"/>
                </a:lnTo>
                <a:lnTo>
                  <a:pt x="2397" y="12375"/>
                </a:lnTo>
                <a:lnTo>
                  <a:pt x="2152" y="12331"/>
                </a:lnTo>
                <a:lnTo>
                  <a:pt x="1888" y="12309"/>
                </a:lnTo>
                <a:lnTo>
                  <a:pt x="1642" y="12309"/>
                </a:lnTo>
                <a:lnTo>
                  <a:pt x="1397" y="12331"/>
                </a:lnTo>
                <a:lnTo>
                  <a:pt x="1170" y="12397"/>
                </a:lnTo>
                <a:lnTo>
                  <a:pt x="962" y="12453"/>
                </a:lnTo>
                <a:lnTo>
                  <a:pt x="774" y="12563"/>
                </a:lnTo>
                <a:lnTo>
                  <a:pt x="623" y="12684"/>
                </a:lnTo>
                <a:lnTo>
                  <a:pt x="528" y="12838"/>
                </a:lnTo>
                <a:lnTo>
                  <a:pt x="453" y="13026"/>
                </a:lnTo>
                <a:lnTo>
                  <a:pt x="339" y="13477"/>
                </a:lnTo>
                <a:lnTo>
                  <a:pt x="226" y="13984"/>
                </a:lnTo>
                <a:lnTo>
                  <a:pt x="151" y="14535"/>
                </a:lnTo>
                <a:lnTo>
                  <a:pt x="113" y="15075"/>
                </a:lnTo>
                <a:lnTo>
                  <a:pt x="113" y="15626"/>
                </a:lnTo>
                <a:lnTo>
                  <a:pt x="151" y="16133"/>
                </a:lnTo>
                <a:lnTo>
                  <a:pt x="188" y="16376"/>
                </a:lnTo>
                <a:lnTo>
                  <a:pt x="264" y="16585"/>
                </a:lnTo>
                <a:lnTo>
                  <a:pt x="339" y="16773"/>
                </a:lnTo>
                <a:lnTo>
                  <a:pt x="453" y="16938"/>
                </a:lnTo>
                <a:lnTo>
                  <a:pt x="1095" y="16883"/>
                </a:lnTo>
                <a:lnTo>
                  <a:pt x="1963" y="16795"/>
                </a:lnTo>
                <a:lnTo>
                  <a:pt x="2945" y="16751"/>
                </a:lnTo>
                <a:lnTo>
                  <a:pt x="3965" y="16706"/>
                </a:lnTo>
                <a:lnTo>
                  <a:pt x="5022" y="16684"/>
                </a:lnTo>
                <a:lnTo>
                  <a:pt x="5947" y="16684"/>
                </a:lnTo>
                <a:lnTo>
                  <a:pt x="6759" y="16706"/>
                </a:lnTo>
                <a:lnTo>
                  <a:pt x="7363" y="16751"/>
                </a:lnTo>
                <a:lnTo>
                  <a:pt x="7948" y="16839"/>
                </a:lnTo>
                <a:lnTo>
                  <a:pt x="8458" y="16916"/>
                </a:lnTo>
                <a:lnTo>
                  <a:pt x="8893" y="17026"/>
                </a:lnTo>
                <a:lnTo>
                  <a:pt x="9289" y="17158"/>
                </a:lnTo>
                <a:lnTo>
                  <a:pt x="9572" y="17280"/>
                </a:lnTo>
                <a:lnTo>
                  <a:pt x="9799" y="17412"/>
                </a:lnTo>
                <a:lnTo>
                  <a:pt x="9969" y="17555"/>
                </a:lnTo>
                <a:lnTo>
                  <a:pt x="10120" y="17687"/>
                </a:lnTo>
                <a:lnTo>
                  <a:pt x="10158" y="17831"/>
                </a:lnTo>
                <a:lnTo>
                  <a:pt x="10195" y="17974"/>
                </a:lnTo>
                <a:lnTo>
                  <a:pt x="10158" y="18128"/>
                </a:lnTo>
                <a:lnTo>
                  <a:pt x="10082" y="18271"/>
                </a:lnTo>
                <a:lnTo>
                  <a:pt x="9969" y="18426"/>
                </a:lnTo>
                <a:lnTo>
                  <a:pt x="9837" y="18569"/>
                </a:lnTo>
                <a:lnTo>
                  <a:pt x="9648" y="18701"/>
                </a:lnTo>
                <a:lnTo>
                  <a:pt x="9440" y="18822"/>
                </a:lnTo>
                <a:lnTo>
                  <a:pt x="9213" y="18999"/>
                </a:lnTo>
                <a:lnTo>
                  <a:pt x="9044" y="19186"/>
                </a:lnTo>
                <a:lnTo>
                  <a:pt x="8893" y="19395"/>
                </a:lnTo>
                <a:lnTo>
                  <a:pt x="8817" y="19627"/>
                </a:lnTo>
                <a:lnTo>
                  <a:pt x="8779" y="19858"/>
                </a:lnTo>
                <a:lnTo>
                  <a:pt x="8779" y="20112"/>
                </a:lnTo>
                <a:lnTo>
                  <a:pt x="8855" y="20354"/>
                </a:lnTo>
                <a:lnTo>
                  <a:pt x="8968" y="20586"/>
                </a:lnTo>
                <a:lnTo>
                  <a:pt x="9138" y="20817"/>
                </a:lnTo>
                <a:lnTo>
                  <a:pt x="9365" y="21026"/>
                </a:lnTo>
                <a:lnTo>
                  <a:pt x="9610" y="21192"/>
                </a:lnTo>
                <a:lnTo>
                  <a:pt x="9950" y="21368"/>
                </a:lnTo>
                <a:lnTo>
                  <a:pt x="10120" y="21445"/>
                </a:lnTo>
                <a:lnTo>
                  <a:pt x="10346" y="21511"/>
                </a:lnTo>
                <a:lnTo>
                  <a:pt x="10516" y="21555"/>
                </a:lnTo>
                <a:lnTo>
                  <a:pt x="10743" y="21600"/>
                </a:lnTo>
                <a:lnTo>
                  <a:pt x="10988" y="21644"/>
                </a:lnTo>
                <a:lnTo>
                  <a:pt x="11215" y="21666"/>
                </a:lnTo>
                <a:lnTo>
                  <a:pt x="11498" y="21666"/>
                </a:lnTo>
                <a:lnTo>
                  <a:pt x="11762" y="21666"/>
                </a:lnTo>
                <a:lnTo>
                  <a:pt x="12253" y="21644"/>
                </a:lnTo>
                <a:lnTo>
                  <a:pt x="12763" y="21577"/>
                </a:lnTo>
                <a:lnTo>
                  <a:pt x="13197" y="21467"/>
                </a:lnTo>
                <a:lnTo>
                  <a:pt x="13556" y="21346"/>
                </a:lnTo>
                <a:lnTo>
                  <a:pt x="13896" y="21192"/>
                </a:lnTo>
                <a:lnTo>
                  <a:pt x="14179" y="21026"/>
                </a:lnTo>
                <a:lnTo>
                  <a:pt x="14444" y="20839"/>
                </a:lnTo>
                <a:lnTo>
                  <a:pt x="14576" y="20641"/>
                </a:lnTo>
                <a:lnTo>
                  <a:pt x="14727" y="20431"/>
                </a:lnTo>
                <a:lnTo>
                  <a:pt x="14765" y="20200"/>
                </a:lnTo>
                <a:lnTo>
                  <a:pt x="14802" y="19991"/>
                </a:lnTo>
                <a:lnTo>
                  <a:pt x="14727" y="19759"/>
                </a:lnTo>
                <a:lnTo>
                  <a:pt x="14613" y="19550"/>
                </a:lnTo>
                <a:lnTo>
                  <a:pt x="14444" y="19307"/>
                </a:lnTo>
                <a:lnTo>
                  <a:pt x="14217" y="19098"/>
                </a:lnTo>
                <a:lnTo>
                  <a:pt x="13934" y="18911"/>
                </a:lnTo>
                <a:lnTo>
                  <a:pt x="13669" y="18745"/>
                </a:lnTo>
                <a:lnTo>
                  <a:pt x="13462" y="18547"/>
                </a:lnTo>
                <a:lnTo>
                  <a:pt x="13311" y="18337"/>
                </a:lnTo>
                <a:lnTo>
                  <a:pt x="13197" y="18150"/>
                </a:lnTo>
                <a:lnTo>
                  <a:pt x="13122" y="17941"/>
                </a:lnTo>
                <a:lnTo>
                  <a:pt x="13122" y="17720"/>
                </a:lnTo>
                <a:lnTo>
                  <a:pt x="13122" y="17533"/>
                </a:lnTo>
                <a:lnTo>
                  <a:pt x="13197" y="17346"/>
                </a:lnTo>
                <a:lnTo>
                  <a:pt x="13273" y="17158"/>
                </a:lnTo>
                <a:lnTo>
                  <a:pt x="13386" y="16982"/>
                </a:lnTo>
                <a:lnTo>
                  <a:pt x="13537" y="16839"/>
                </a:lnTo>
                <a:lnTo>
                  <a:pt x="13707" y="16706"/>
                </a:lnTo>
                <a:lnTo>
                  <a:pt x="13896" y="16607"/>
                </a:lnTo>
                <a:lnTo>
                  <a:pt x="14104" y="16519"/>
                </a:lnTo>
                <a:lnTo>
                  <a:pt x="14330" y="16453"/>
                </a:lnTo>
                <a:lnTo>
                  <a:pt x="14538" y="16431"/>
                </a:lnTo>
                <a:lnTo>
                  <a:pt x="14897" y="16453"/>
                </a:lnTo>
                <a:lnTo>
                  <a:pt x="15406" y="16497"/>
                </a:lnTo>
                <a:lnTo>
                  <a:pt x="16105" y="16541"/>
                </a:lnTo>
                <a:lnTo>
                  <a:pt x="16898" y="16607"/>
                </a:lnTo>
                <a:lnTo>
                  <a:pt x="17804" y="16651"/>
                </a:lnTo>
                <a:lnTo>
                  <a:pt x="18786" y="16684"/>
                </a:lnTo>
                <a:lnTo>
                  <a:pt x="19844" y="16728"/>
                </a:lnTo>
                <a:lnTo>
                  <a:pt x="20920" y="16751"/>
                </a:lnTo>
                <a:lnTo>
                  <a:pt x="21109" y="16497"/>
                </a:lnTo>
                <a:lnTo>
                  <a:pt x="21241" y="16222"/>
                </a:lnTo>
                <a:lnTo>
                  <a:pt x="21392" y="15946"/>
                </a:lnTo>
                <a:lnTo>
                  <a:pt x="21467" y="15648"/>
                </a:lnTo>
                <a:lnTo>
                  <a:pt x="21543" y="15351"/>
                </a:lnTo>
                <a:lnTo>
                  <a:pt x="21618" y="15042"/>
                </a:lnTo>
                <a:lnTo>
                  <a:pt x="21618" y="14745"/>
                </a:lnTo>
                <a:lnTo>
                  <a:pt x="21618" y="14447"/>
                </a:lnTo>
                <a:lnTo>
                  <a:pt x="21618" y="14150"/>
                </a:lnTo>
                <a:lnTo>
                  <a:pt x="21581" y="13852"/>
                </a:lnTo>
                <a:lnTo>
                  <a:pt x="21505" y="13577"/>
                </a:lnTo>
                <a:lnTo>
                  <a:pt x="21430" y="13301"/>
                </a:lnTo>
                <a:lnTo>
                  <a:pt x="21354" y="13048"/>
                </a:lnTo>
                <a:lnTo>
                  <a:pt x="21241" y="12816"/>
                </a:lnTo>
                <a:lnTo>
                  <a:pt x="21146" y="12607"/>
                </a:lnTo>
                <a:lnTo>
                  <a:pt x="21033" y="12431"/>
                </a:lnTo>
                <a:lnTo>
                  <a:pt x="20920" y="12265"/>
                </a:lnTo>
                <a:lnTo>
                  <a:pt x="20769" y="12144"/>
                </a:lnTo>
                <a:lnTo>
                  <a:pt x="20637" y="12034"/>
                </a:lnTo>
                <a:lnTo>
                  <a:pt x="20486" y="11946"/>
                </a:lnTo>
                <a:lnTo>
                  <a:pt x="20297" y="11891"/>
                </a:lnTo>
                <a:lnTo>
                  <a:pt x="20165" y="11846"/>
                </a:lnTo>
                <a:lnTo>
                  <a:pt x="19976" y="11824"/>
                </a:lnTo>
                <a:lnTo>
                  <a:pt x="19806" y="11802"/>
                </a:lnTo>
                <a:lnTo>
                  <a:pt x="19390" y="11824"/>
                </a:lnTo>
                <a:lnTo>
                  <a:pt x="18956" y="11891"/>
                </a:lnTo>
                <a:lnTo>
                  <a:pt x="18503" y="11968"/>
                </a:lnTo>
                <a:lnTo>
                  <a:pt x="17993" y="12078"/>
                </a:lnTo>
                <a:lnTo>
                  <a:pt x="17653" y="12144"/>
                </a:lnTo>
                <a:lnTo>
                  <a:pt x="17332" y="12199"/>
                </a:lnTo>
                <a:lnTo>
                  <a:pt x="17049" y="12221"/>
                </a:lnTo>
                <a:lnTo>
                  <a:pt x="16747" y="12243"/>
                </a:lnTo>
                <a:lnTo>
                  <a:pt x="16464" y="12243"/>
                </a:lnTo>
                <a:lnTo>
                  <a:pt x="16218" y="12243"/>
                </a:lnTo>
                <a:lnTo>
                  <a:pt x="15992" y="12221"/>
                </a:lnTo>
                <a:lnTo>
                  <a:pt x="15746" y="12199"/>
                </a:lnTo>
                <a:lnTo>
                  <a:pt x="15520" y="12155"/>
                </a:lnTo>
                <a:lnTo>
                  <a:pt x="15350" y="12122"/>
                </a:lnTo>
                <a:lnTo>
                  <a:pt x="15161" y="12056"/>
                </a:lnTo>
                <a:lnTo>
                  <a:pt x="14972" y="11990"/>
                </a:lnTo>
                <a:lnTo>
                  <a:pt x="14689" y="11846"/>
                </a:lnTo>
                <a:lnTo>
                  <a:pt x="14444" y="11670"/>
                </a:lnTo>
                <a:lnTo>
                  <a:pt x="14255" y="11483"/>
                </a:lnTo>
                <a:lnTo>
                  <a:pt x="14104" y="11295"/>
                </a:lnTo>
                <a:lnTo>
                  <a:pt x="14028" y="11086"/>
                </a:lnTo>
                <a:lnTo>
                  <a:pt x="13972" y="10888"/>
                </a:lnTo>
                <a:lnTo>
                  <a:pt x="13972" y="10700"/>
                </a:lnTo>
                <a:lnTo>
                  <a:pt x="14009" y="10513"/>
                </a:lnTo>
                <a:lnTo>
                  <a:pt x="14066" y="10359"/>
                </a:lnTo>
                <a:lnTo>
                  <a:pt x="14179" y="10215"/>
                </a:lnTo>
                <a:lnTo>
                  <a:pt x="14406" y="10006"/>
                </a:lnTo>
                <a:lnTo>
                  <a:pt x="14651" y="9830"/>
                </a:lnTo>
                <a:lnTo>
                  <a:pt x="14878" y="9686"/>
                </a:lnTo>
                <a:lnTo>
                  <a:pt x="15123" y="9554"/>
                </a:lnTo>
                <a:lnTo>
                  <a:pt x="15350" y="9477"/>
                </a:lnTo>
                <a:lnTo>
                  <a:pt x="15558" y="9411"/>
                </a:lnTo>
                <a:lnTo>
                  <a:pt x="15803" y="9345"/>
                </a:lnTo>
                <a:lnTo>
                  <a:pt x="16030" y="9323"/>
                </a:lnTo>
                <a:lnTo>
                  <a:pt x="16256" y="9301"/>
                </a:lnTo>
                <a:lnTo>
                  <a:pt x="16464" y="9323"/>
                </a:lnTo>
                <a:lnTo>
                  <a:pt x="16690" y="9345"/>
                </a:lnTo>
                <a:lnTo>
                  <a:pt x="16898" y="9367"/>
                </a:lnTo>
                <a:lnTo>
                  <a:pt x="17332" y="9477"/>
                </a:lnTo>
                <a:lnTo>
                  <a:pt x="17767" y="9598"/>
                </a:lnTo>
                <a:lnTo>
                  <a:pt x="18163" y="9731"/>
                </a:lnTo>
                <a:lnTo>
                  <a:pt x="18597" y="9874"/>
                </a:lnTo>
                <a:lnTo>
                  <a:pt x="18994" y="10006"/>
                </a:lnTo>
                <a:lnTo>
                  <a:pt x="19428" y="10083"/>
                </a:lnTo>
                <a:lnTo>
                  <a:pt x="19617" y="10127"/>
                </a:lnTo>
                <a:lnTo>
                  <a:pt x="19844" y="10149"/>
                </a:lnTo>
                <a:lnTo>
                  <a:pt x="20013" y="10149"/>
                </a:lnTo>
                <a:lnTo>
                  <a:pt x="20240" y="10127"/>
                </a:lnTo>
                <a:lnTo>
                  <a:pt x="20410" y="10105"/>
                </a:lnTo>
                <a:lnTo>
                  <a:pt x="20637" y="10061"/>
                </a:lnTo>
                <a:lnTo>
                  <a:pt x="20844" y="9984"/>
                </a:lnTo>
                <a:lnTo>
                  <a:pt x="21033" y="9896"/>
                </a:lnTo>
                <a:lnTo>
                  <a:pt x="21146" y="9830"/>
                </a:lnTo>
                <a:lnTo>
                  <a:pt x="21203" y="9753"/>
                </a:lnTo>
                <a:lnTo>
                  <a:pt x="21279" y="9642"/>
                </a:lnTo>
                <a:lnTo>
                  <a:pt x="21354" y="9521"/>
                </a:lnTo>
                <a:lnTo>
                  <a:pt x="21430" y="9246"/>
                </a:lnTo>
                <a:lnTo>
                  <a:pt x="21430" y="8904"/>
                </a:lnTo>
                <a:lnTo>
                  <a:pt x="21430" y="8540"/>
                </a:lnTo>
                <a:lnTo>
                  <a:pt x="21392" y="8144"/>
                </a:lnTo>
                <a:lnTo>
                  <a:pt x="21354" y="7714"/>
                </a:lnTo>
                <a:lnTo>
                  <a:pt x="21279" y="7295"/>
                </a:lnTo>
                <a:lnTo>
                  <a:pt x="21146" y="6446"/>
                </a:lnTo>
                <a:lnTo>
                  <a:pt x="20995" y="5686"/>
                </a:lnTo>
                <a:lnTo>
                  <a:pt x="20958" y="5366"/>
                </a:lnTo>
                <a:lnTo>
                  <a:pt x="20958" y="5091"/>
                </a:lnTo>
                <a:lnTo>
                  <a:pt x="20958" y="4860"/>
                </a:lnTo>
                <a:lnTo>
                  <a:pt x="21033" y="4716"/>
                </a:lnTo>
                <a:lnTo>
                  <a:pt x="20637" y="4860"/>
                </a:lnTo>
                <a:lnTo>
                  <a:pt x="20127" y="4992"/>
                </a:lnTo>
                <a:lnTo>
                  <a:pt x="19617" y="5069"/>
                </a:lnTo>
                <a:lnTo>
                  <a:pt x="19032" y="5157"/>
                </a:lnTo>
                <a:lnTo>
                  <a:pt x="18465" y="5201"/>
                </a:lnTo>
                <a:lnTo>
                  <a:pt x="17842" y="5245"/>
                </a:lnTo>
                <a:lnTo>
                  <a:pt x="17219" y="5267"/>
                </a:lnTo>
                <a:lnTo>
                  <a:pt x="16615" y="5267"/>
                </a:lnTo>
                <a:lnTo>
                  <a:pt x="15992" y="5245"/>
                </a:lnTo>
                <a:lnTo>
                  <a:pt x="15369" y="5201"/>
                </a:lnTo>
                <a:lnTo>
                  <a:pt x="14840" y="5157"/>
                </a:lnTo>
                <a:lnTo>
                  <a:pt x="14293" y="5091"/>
                </a:lnTo>
                <a:lnTo>
                  <a:pt x="13783" y="5014"/>
                </a:lnTo>
                <a:lnTo>
                  <a:pt x="13386" y="4926"/>
                </a:lnTo>
                <a:lnTo>
                  <a:pt x="13027" y="4815"/>
                </a:lnTo>
                <a:lnTo>
                  <a:pt x="12725" y="4716"/>
                </a:lnTo>
                <a:lnTo>
                  <a:pt x="12480" y="4606"/>
                </a:lnTo>
                <a:lnTo>
                  <a:pt x="12291" y="4496"/>
                </a:lnTo>
                <a:lnTo>
                  <a:pt x="12197" y="4397"/>
                </a:lnTo>
                <a:lnTo>
                  <a:pt x="12083" y="4286"/>
                </a:lnTo>
                <a:lnTo>
                  <a:pt x="12046" y="4187"/>
                </a:lnTo>
                <a:lnTo>
                  <a:pt x="12008" y="4077"/>
                </a:lnTo>
                <a:lnTo>
                  <a:pt x="12046" y="3967"/>
                </a:lnTo>
                <a:lnTo>
                  <a:pt x="12121" y="3868"/>
                </a:lnTo>
                <a:lnTo>
                  <a:pt x="12197" y="3735"/>
                </a:lnTo>
                <a:lnTo>
                  <a:pt x="12291" y="3614"/>
                </a:lnTo>
                <a:lnTo>
                  <a:pt x="12442" y="3482"/>
                </a:lnTo>
                <a:lnTo>
                  <a:pt x="12631" y="3361"/>
                </a:lnTo>
                <a:lnTo>
                  <a:pt x="13065" y="3085"/>
                </a:lnTo>
                <a:lnTo>
                  <a:pt x="13537" y="2766"/>
                </a:lnTo>
                <a:lnTo>
                  <a:pt x="13783" y="2578"/>
                </a:lnTo>
                <a:lnTo>
                  <a:pt x="13934" y="2380"/>
                </a:lnTo>
                <a:lnTo>
                  <a:pt x="14028" y="2171"/>
                </a:lnTo>
                <a:lnTo>
                  <a:pt x="14104" y="1961"/>
                </a:lnTo>
                <a:lnTo>
                  <a:pt x="14104" y="1730"/>
                </a:lnTo>
                <a:lnTo>
                  <a:pt x="14066" y="1498"/>
                </a:lnTo>
                <a:lnTo>
                  <a:pt x="13972" y="1267"/>
                </a:lnTo>
                <a:lnTo>
                  <a:pt x="13820" y="1057"/>
                </a:lnTo>
                <a:lnTo>
                  <a:pt x="13594" y="837"/>
                </a:lnTo>
                <a:lnTo>
                  <a:pt x="13386" y="628"/>
                </a:lnTo>
                <a:lnTo>
                  <a:pt x="13103" y="462"/>
                </a:lnTo>
                <a:lnTo>
                  <a:pt x="12763" y="308"/>
                </a:lnTo>
                <a:lnTo>
                  <a:pt x="12404" y="187"/>
                </a:lnTo>
                <a:lnTo>
                  <a:pt x="12008" y="77"/>
                </a:lnTo>
                <a:lnTo>
                  <a:pt x="11574" y="33"/>
                </a:lnTo>
                <a:lnTo>
                  <a:pt x="11102" y="11"/>
                </a:lnTo>
                <a:lnTo>
                  <a:pt x="10667" y="11"/>
                </a:lnTo>
                <a:lnTo>
                  <a:pt x="10233" y="77"/>
                </a:lnTo>
                <a:lnTo>
                  <a:pt x="9837" y="187"/>
                </a:lnTo>
                <a:lnTo>
                  <a:pt x="9440" y="286"/>
                </a:lnTo>
                <a:lnTo>
                  <a:pt x="9062" y="462"/>
                </a:lnTo>
                <a:lnTo>
                  <a:pt x="8741" y="628"/>
                </a:lnTo>
                <a:lnTo>
                  <a:pt x="8458" y="815"/>
                </a:lnTo>
                <a:lnTo>
                  <a:pt x="8232" y="1035"/>
                </a:lnTo>
                <a:lnTo>
                  <a:pt x="8062" y="1245"/>
                </a:lnTo>
                <a:lnTo>
                  <a:pt x="7911" y="1476"/>
                </a:lnTo>
                <a:lnTo>
                  <a:pt x="7835" y="1708"/>
                </a:lnTo>
                <a:lnTo>
                  <a:pt x="7797" y="1961"/>
                </a:lnTo>
                <a:lnTo>
                  <a:pt x="7835" y="2193"/>
                </a:lnTo>
                <a:lnTo>
                  <a:pt x="7948" y="2402"/>
                </a:lnTo>
                <a:lnTo>
                  <a:pt x="8062" y="2534"/>
                </a:lnTo>
                <a:lnTo>
                  <a:pt x="8175" y="2644"/>
                </a:lnTo>
                <a:lnTo>
                  <a:pt x="8269" y="2744"/>
                </a:lnTo>
                <a:lnTo>
                  <a:pt x="8420" y="2832"/>
                </a:lnTo>
                <a:lnTo>
                  <a:pt x="8704" y="3019"/>
                </a:lnTo>
                <a:lnTo>
                  <a:pt x="8968" y="3206"/>
                </a:lnTo>
                <a:lnTo>
                  <a:pt x="9138" y="3405"/>
                </a:lnTo>
                <a:lnTo>
                  <a:pt x="9327" y="3570"/>
                </a:lnTo>
                <a:lnTo>
                  <a:pt x="9440" y="3735"/>
                </a:lnTo>
                <a:lnTo>
                  <a:pt x="9516" y="3890"/>
                </a:lnTo>
                <a:lnTo>
                  <a:pt x="9534" y="4033"/>
                </a:lnTo>
                <a:lnTo>
                  <a:pt x="9534" y="4165"/>
                </a:lnTo>
                <a:lnTo>
                  <a:pt x="9516" y="4286"/>
                </a:lnTo>
                <a:lnTo>
                  <a:pt x="9440" y="4397"/>
                </a:lnTo>
                <a:lnTo>
                  <a:pt x="9327" y="4496"/>
                </a:lnTo>
                <a:lnTo>
                  <a:pt x="9176" y="4562"/>
                </a:lnTo>
                <a:lnTo>
                  <a:pt x="9006" y="4628"/>
                </a:lnTo>
                <a:lnTo>
                  <a:pt x="8779" y="4694"/>
                </a:lnTo>
                <a:lnTo>
                  <a:pt x="8534" y="4716"/>
                </a:lnTo>
                <a:lnTo>
                  <a:pt x="8232" y="4716"/>
                </a:lnTo>
                <a:lnTo>
                  <a:pt x="7118" y="4738"/>
                </a:lnTo>
                <a:lnTo>
                  <a:pt x="5947" y="4771"/>
                </a:lnTo>
                <a:lnTo>
                  <a:pt x="4795" y="4815"/>
                </a:lnTo>
                <a:lnTo>
                  <a:pt x="3681" y="4860"/>
                </a:lnTo>
                <a:lnTo>
                  <a:pt x="2662" y="4882"/>
                </a:lnTo>
                <a:lnTo>
                  <a:pt x="1755" y="4882"/>
                </a:lnTo>
                <a:lnTo>
                  <a:pt x="1359" y="4860"/>
                </a:lnTo>
                <a:lnTo>
                  <a:pt x="981" y="4837"/>
                </a:lnTo>
                <a:lnTo>
                  <a:pt x="698" y="4771"/>
                </a:lnTo>
                <a:lnTo>
                  <a:pt x="453" y="4716"/>
                </a:lnTo>
                <a:lnTo>
                  <a:pt x="453" y="5322"/>
                </a:lnTo>
                <a:lnTo>
                  <a:pt x="453" y="6083"/>
                </a:lnTo>
                <a:lnTo>
                  <a:pt x="453" y="6909"/>
                </a:lnTo>
                <a:lnTo>
                  <a:pt x="453" y="7780"/>
                </a:lnTo>
                <a:lnTo>
                  <a:pt x="453" y="8606"/>
                </a:lnTo>
                <a:lnTo>
                  <a:pt x="453" y="9345"/>
                </a:lnTo>
                <a:lnTo>
                  <a:pt x="453" y="9918"/>
                </a:lnTo>
                <a:lnTo>
                  <a:pt x="453" y="10282"/>
                </a:lnTo>
                <a:lnTo>
                  <a:pt x="490" y="10381"/>
                </a:lnTo>
                <a:lnTo>
                  <a:pt x="547" y="10491"/>
                </a:lnTo>
                <a:lnTo>
                  <a:pt x="660" y="10590"/>
                </a:lnTo>
                <a:lnTo>
                  <a:pt x="811" y="10700"/>
                </a:lnTo>
                <a:lnTo>
                  <a:pt x="981" y="10811"/>
                </a:lnTo>
                <a:lnTo>
                  <a:pt x="1208" y="10888"/>
                </a:lnTo>
                <a:lnTo>
                  <a:pt x="1453" y="10954"/>
                </a:lnTo>
                <a:lnTo>
                  <a:pt x="1718" y="11020"/>
                </a:lnTo>
                <a:lnTo>
                  <a:pt x="1963" y="11064"/>
                </a:lnTo>
                <a:lnTo>
                  <a:pt x="2265" y="11086"/>
                </a:lnTo>
                <a:lnTo>
                  <a:pt x="2548" y="11064"/>
                </a:lnTo>
                <a:lnTo>
                  <a:pt x="2794" y="11042"/>
                </a:lnTo>
                <a:lnTo>
                  <a:pt x="3096" y="10976"/>
                </a:lnTo>
                <a:lnTo>
                  <a:pt x="3341" y="10888"/>
                </a:lnTo>
                <a:lnTo>
                  <a:pt x="3606" y="10766"/>
                </a:lnTo>
                <a:lnTo>
                  <a:pt x="3813" y="10590"/>
                </a:lnTo>
                <a:close/>
              </a:path>
            </a:pathLst>
          </a:custGeom>
          <a:solidFill>
            <a:srgbClr val="FFCC99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>
        <p:nvSpPr>
          <p:cNvPr id="10" name="Puzzle1"/>
          <p:cNvSpPr>
            <a:spLocks noEditPoints="1" noChangeArrowheads="1"/>
          </p:cNvSpPr>
          <p:nvPr/>
        </p:nvSpPr>
        <p:spPr bwMode="auto">
          <a:xfrm>
            <a:off x="3389285" y="967629"/>
            <a:ext cx="1635699" cy="848218"/>
          </a:xfrm>
          <a:custGeom>
            <a:avLst/>
            <a:gdLst>
              <a:gd name="T0" fmla="*/ 16740 w 21600"/>
              <a:gd name="T1" fmla="*/ 21078 h 21600"/>
              <a:gd name="T2" fmla="*/ 16976 w 21600"/>
              <a:gd name="T3" fmla="*/ 521 h 21600"/>
              <a:gd name="T4" fmla="*/ 4725 w 21600"/>
              <a:gd name="T5" fmla="*/ 856 h 21600"/>
              <a:gd name="T6" fmla="*/ 5040 w 21600"/>
              <a:gd name="T7" fmla="*/ 21004 h 21600"/>
              <a:gd name="T8" fmla="*/ 10811 w 21600"/>
              <a:gd name="T9" fmla="*/ 12885 h 21600"/>
              <a:gd name="T10" fmla="*/ 10845 w 21600"/>
              <a:gd name="T11" fmla="*/ 8714 h 21600"/>
              <a:gd name="T12" fmla="*/ 21600 w 21600"/>
              <a:gd name="T13" fmla="*/ 10000 h 21600"/>
              <a:gd name="T14" fmla="*/ 56 w 21600"/>
              <a:gd name="T15" fmla="*/ 10000 h 21600"/>
              <a:gd name="T16" fmla="*/ 6086 w 21600"/>
              <a:gd name="T17" fmla="*/ 2569 h 21600"/>
              <a:gd name="T18" fmla="*/ 16132 w 21600"/>
              <a:gd name="T19" fmla="*/ 19552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9360" y="20836"/>
                </a:moveTo>
                <a:lnTo>
                  <a:pt x="9528" y="20836"/>
                </a:lnTo>
                <a:lnTo>
                  <a:pt x="9686" y="20762"/>
                </a:lnTo>
                <a:lnTo>
                  <a:pt x="9810" y="20687"/>
                </a:lnTo>
                <a:lnTo>
                  <a:pt x="9922" y="20575"/>
                </a:lnTo>
                <a:lnTo>
                  <a:pt x="10012" y="20426"/>
                </a:lnTo>
                <a:lnTo>
                  <a:pt x="10068" y="20296"/>
                </a:lnTo>
                <a:lnTo>
                  <a:pt x="10113" y="20110"/>
                </a:lnTo>
                <a:lnTo>
                  <a:pt x="10136" y="19905"/>
                </a:lnTo>
                <a:lnTo>
                  <a:pt x="10136" y="19682"/>
                </a:lnTo>
                <a:lnTo>
                  <a:pt x="10113" y="19440"/>
                </a:lnTo>
                <a:lnTo>
                  <a:pt x="10068" y="19142"/>
                </a:lnTo>
                <a:lnTo>
                  <a:pt x="10012" y="18900"/>
                </a:lnTo>
                <a:lnTo>
                  <a:pt x="9900" y="18620"/>
                </a:lnTo>
                <a:lnTo>
                  <a:pt x="9787" y="18285"/>
                </a:lnTo>
                <a:lnTo>
                  <a:pt x="9641" y="17968"/>
                </a:lnTo>
                <a:lnTo>
                  <a:pt x="9472" y="17652"/>
                </a:lnTo>
                <a:lnTo>
                  <a:pt x="9382" y="17466"/>
                </a:lnTo>
                <a:lnTo>
                  <a:pt x="9315" y="17298"/>
                </a:lnTo>
                <a:lnTo>
                  <a:pt x="9258" y="17112"/>
                </a:lnTo>
                <a:lnTo>
                  <a:pt x="9191" y="16926"/>
                </a:lnTo>
                <a:lnTo>
                  <a:pt x="9123" y="16535"/>
                </a:lnTo>
                <a:lnTo>
                  <a:pt x="9101" y="16144"/>
                </a:lnTo>
                <a:lnTo>
                  <a:pt x="9101" y="15753"/>
                </a:lnTo>
                <a:lnTo>
                  <a:pt x="9168" y="15362"/>
                </a:lnTo>
                <a:lnTo>
                  <a:pt x="9236" y="14971"/>
                </a:lnTo>
                <a:lnTo>
                  <a:pt x="9360" y="14580"/>
                </a:lnTo>
                <a:lnTo>
                  <a:pt x="9495" y="14244"/>
                </a:lnTo>
                <a:lnTo>
                  <a:pt x="9663" y="13891"/>
                </a:lnTo>
                <a:lnTo>
                  <a:pt x="9855" y="13611"/>
                </a:lnTo>
                <a:lnTo>
                  <a:pt x="10068" y="13351"/>
                </a:lnTo>
                <a:lnTo>
                  <a:pt x="10293" y="13146"/>
                </a:lnTo>
                <a:lnTo>
                  <a:pt x="10552" y="12997"/>
                </a:lnTo>
                <a:lnTo>
                  <a:pt x="10811" y="12885"/>
                </a:lnTo>
                <a:lnTo>
                  <a:pt x="11069" y="12866"/>
                </a:lnTo>
                <a:lnTo>
                  <a:pt x="11351" y="12885"/>
                </a:lnTo>
                <a:lnTo>
                  <a:pt x="11610" y="12997"/>
                </a:lnTo>
                <a:lnTo>
                  <a:pt x="11846" y="13183"/>
                </a:lnTo>
                <a:lnTo>
                  <a:pt x="12060" y="13388"/>
                </a:lnTo>
                <a:lnTo>
                  <a:pt x="12251" y="13648"/>
                </a:lnTo>
                <a:lnTo>
                  <a:pt x="12419" y="13928"/>
                </a:lnTo>
                <a:lnTo>
                  <a:pt x="12555" y="14244"/>
                </a:lnTo>
                <a:lnTo>
                  <a:pt x="12690" y="14617"/>
                </a:lnTo>
                <a:lnTo>
                  <a:pt x="12768" y="15008"/>
                </a:lnTo>
                <a:lnTo>
                  <a:pt x="12836" y="15399"/>
                </a:lnTo>
                <a:lnTo>
                  <a:pt x="12858" y="15753"/>
                </a:lnTo>
                <a:lnTo>
                  <a:pt x="12858" y="16144"/>
                </a:lnTo>
                <a:lnTo>
                  <a:pt x="12813" y="16535"/>
                </a:lnTo>
                <a:lnTo>
                  <a:pt x="12746" y="16888"/>
                </a:lnTo>
                <a:lnTo>
                  <a:pt x="12667" y="17224"/>
                </a:lnTo>
                <a:lnTo>
                  <a:pt x="12510" y="17503"/>
                </a:lnTo>
                <a:lnTo>
                  <a:pt x="12228" y="18043"/>
                </a:lnTo>
                <a:lnTo>
                  <a:pt x="11970" y="18546"/>
                </a:lnTo>
                <a:lnTo>
                  <a:pt x="11868" y="18751"/>
                </a:lnTo>
                <a:lnTo>
                  <a:pt x="11778" y="18974"/>
                </a:lnTo>
                <a:lnTo>
                  <a:pt x="11711" y="19179"/>
                </a:lnTo>
                <a:lnTo>
                  <a:pt x="11666" y="19365"/>
                </a:lnTo>
                <a:lnTo>
                  <a:pt x="11632" y="19570"/>
                </a:lnTo>
                <a:lnTo>
                  <a:pt x="11632" y="19756"/>
                </a:lnTo>
                <a:lnTo>
                  <a:pt x="11632" y="19942"/>
                </a:lnTo>
                <a:lnTo>
                  <a:pt x="11643" y="20110"/>
                </a:lnTo>
                <a:lnTo>
                  <a:pt x="11711" y="20296"/>
                </a:lnTo>
                <a:lnTo>
                  <a:pt x="11801" y="20464"/>
                </a:lnTo>
                <a:lnTo>
                  <a:pt x="11891" y="20650"/>
                </a:lnTo>
                <a:lnTo>
                  <a:pt x="12037" y="20836"/>
                </a:lnTo>
                <a:lnTo>
                  <a:pt x="12206" y="21004"/>
                </a:lnTo>
                <a:lnTo>
                  <a:pt x="12419" y="21190"/>
                </a:lnTo>
                <a:lnTo>
                  <a:pt x="12667" y="21320"/>
                </a:lnTo>
                <a:lnTo>
                  <a:pt x="12960" y="21432"/>
                </a:lnTo>
                <a:lnTo>
                  <a:pt x="13286" y="21544"/>
                </a:lnTo>
                <a:lnTo>
                  <a:pt x="13612" y="21655"/>
                </a:lnTo>
                <a:lnTo>
                  <a:pt x="13983" y="21693"/>
                </a:lnTo>
                <a:lnTo>
                  <a:pt x="14343" y="21730"/>
                </a:lnTo>
                <a:lnTo>
                  <a:pt x="14715" y="21730"/>
                </a:lnTo>
                <a:lnTo>
                  <a:pt x="15075" y="21730"/>
                </a:lnTo>
                <a:lnTo>
                  <a:pt x="15446" y="21655"/>
                </a:lnTo>
                <a:lnTo>
                  <a:pt x="15794" y="21581"/>
                </a:lnTo>
                <a:lnTo>
                  <a:pt x="16132" y="21432"/>
                </a:lnTo>
                <a:lnTo>
                  <a:pt x="16458" y="21302"/>
                </a:lnTo>
                <a:lnTo>
                  <a:pt x="16740" y="21078"/>
                </a:lnTo>
                <a:lnTo>
                  <a:pt x="16976" y="20836"/>
                </a:lnTo>
                <a:lnTo>
                  <a:pt x="17043" y="20650"/>
                </a:lnTo>
                <a:lnTo>
                  <a:pt x="17088" y="20426"/>
                </a:lnTo>
                <a:lnTo>
                  <a:pt x="17133" y="20222"/>
                </a:lnTo>
                <a:lnTo>
                  <a:pt x="17156" y="19980"/>
                </a:lnTo>
                <a:lnTo>
                  <a:pt x="17167" y="19477"/>
                </a:lnTo>
                <a:lnTo>
                  <a:pt x="17167" y="18974"/>
                </a:lnTo>
                <a:lnTo>
                  <a:pt x="17156" y="18397"/>
                </a:lnTo>
                <a:lnTo>
                  <a:pt x="17111" y="17820"/>
                </a:lnTo>
                <a:lnTo>
                  <a:pt x="17066" y="17261"/>
                </a:lnTo>
                <a:lnTo>
                  <a:pt x="16998" y="16646"/>
                </a:lnTo>
                <a:lnTo>
                  <a:pt x="16852" y="15511"/>
                </a:lnTo>
                <a:lnTo>
                  <a:pt x="16740" y="14393"/>
                </a:lnTo>
                <a:lnTo>
                  <a:pt x="16717" y="13928"/>
                </a:lnTo>
                <a:lnTo>
                  <a:pt x="16695" y="13462"/>
                </a:lnTo>
                <a:lnTo>
                  <a:pt x="16717" y="13071"/>
                </a:lnTo>
                <a:lnTo>
                  <a:pt x="16785" y="12755"/>
                </a:lnTo>
                <a:lnTo>
                  <a:pt x="16852" y="12419"/>
                </a:lnTo>
                <a:lnTo>
                  <a:pt x="16953" y="12140"/>
                </a:lnTo>
                <a:lnTo>
                  <a:pt x="17088" y="11898"/>
                </a:lnTo>
                <a:lnTo>
                  <a:pt x="17212" y="11675"/>
                </a:lnTo>
                <a:lnTo>
                  <a:pt x="17370" y="11470"/>
                </a:lnTo>
                <a:lnTo>
                  <a:pt x="17516" y="11284"/>
                </a:lnTo>
                <a:lnTo>
                  <a:pt x="17696" y="11135"/>
                </a:lnTo>
                <a:lnTo>
                  <a:pt x="17865" y="11042"/>
                </a:lnTo>
                <a:lnTo>
                  <a:pt x="18033" y="10930"/>
                </a:lnTo>
                <a:lnTo>
                  <a:pt x="18213" y="10893"/>
                </a:lnTo>
                <a:lnTo>
                  <a:pt x="18382" y="10893"/>
                </a:lnTo>
                <a:lnTo>
                  <a:pt x="18551" y="10967"/>
                </a:lnTo>
                <a:lnTo>
                  <a:pt x="18708" y="11042"/>
                </a:lnTo>
                <a:lnTo>
                  <a:pt x="18855" y="11172"/>
                </a:lnTo>
                <a:lnTo>
                  <a:pt x="19012" y="11358"/>
                </a:lnTo>
                <a:lnTo>
                  <a:pt x="19136" y="11600"/>
                </a:lnTo>
                <a:lnTo>
                  <a:pt x="19271" y="11861"/>
                </a:lnTo>
                <a:lnTo>
                  <a:pt x="19440" y="12028"/>
                </a:lnTo>
                <a:lnTo>
                  <a:pt x="19608" y="12177"/>
                </a:lnTo>
                <a:lnTo>
                  <a:pt x="19822" y="12289"/>
                </a:lnTo>
                <a:lnTo>
                  <a:pt x="20025" y="12289"/>
                </a:lnTo>
                <a:lnTo>
                  <a:pt x="20238" y="12289"/>
                </a:lnTo>
                <a:lnTo>
                  <a:pt x="20452" y="12215"/>
                </a:lnTo>
                <a:lnTo>
                  <a:pt x="20643" y="12103"/>
                </a:lnTo>
                <a:lnTo>
                  <a:pt x="20846" y="11973"/>
                </a:lnTo>
                <a:lnTo>
                  <a:pt x="21037" y="11786"/>
                </a:lnTo>
                <a:lnTo>
                  <a:pt x="21206" y="11563"/>
                </a:lnTo>
                <a:lnTo>
                  <a:pt x="21363" y="11321"/>
                </a:lnTo>
                <a:lnTo>
                  <a:pt x="21465" y="11079"/>
                </a:lnTo>
                <a:lnTo>
                  <a:pt x="21577" y="10744"/>
                </a:lnTo>
                <a:lnTo>
                  <a:pt x="21622" y="10427"/>
                </a:lnTo>
                <a:lnTo>
                  <a:pt x="21645" y="10111"/>
                </a:lnTo>
                <a:lnTo>
                  <a:pt x="21622" y="9608"/>
                </a:lnTo>
                <a:lnTo>
                  <a:pt x="21577" y="9142"/>
                </a:lnTo>
                <a:lnTo>
                  <a:pt x="21465" y="8751"/>
                </a:lnTo>
                <a:lnTo>
                  <a:pt x="21363" y="8397"/>
                </a:lnTo>
                <a:lnTo>
                  <a:pt x="21206" y="8062"/>
                </a:lnTo>
                <a:lnTo>
                  <a:pt x="21037" y="7820"/>
                </a:lnTo>
                <a:lnTo>
                  <a:pt x="20846" y="7597"/>
                </a:lnTo>
                <a:lnTo>
                  <a:pt x="20643" y="7429"/>
                </a:lnTo>
                <a:lnTo>
                  <a:pt x="20452" y="7317"/>
                </a:lnTo>
                <a:lnTo>
                  <a:pt x="20238" y="7206"/>
                </a:lnTo>
                <a:lnTo>
                  <a:pt x="20025" y="7168"/>
                </a:lnTo>
                <a:lnTo>
                  <a:pt x="19822" y="7206"/>
                </a:lnTo>
                <a:lnTo>
                  <a:pt x="19608" y="7243"/>
                </a:lnTo>
                <a:lnTo>
                  <a:pt x="19440" y="7355"/>
                </a:lnTo>
                <a:lnTo>
                  <a:pt x="19271" y="7504"/>
                </a:lnTo>
                <a:lnTo>
                  <a:pt x="19136" y="7708"/>
                </a:lnTo>
                <a:lnTo>
                  <a:pt x="19012" y="7895"/>
                </a:lnTo>
                <a:lnTo>
                  <a:pt x="18832" y="8025"/>
                </a:lnTo>
                <a:lnTo>
                  <a:pt x="18663" y="8174"/>
                </a:lnTo>
                <a:lnTo>
                  <a:pt x="18472" y="8248"/>
                </a:lnTo>
                <a:lnTo>
                  <a:pt x="18270" y="8286"/>
                </a:lnTo>
                <a:lnTo>
                  <a:pt x="18078" y="8323"/>
                </a:lnTo>
                <a:lnTo>
                  <a:pt x="17887" y="8323"/>
                </a:lnTo>
                <a:lnTo>
                  <a:pt x="17696" y="8248"/>
                </a:lnTo>
                <a:lnTo>
                  <a:pt x="17493" y="8174"/>
                </a:lnTo>
                <a:lnTo>
                  <a:pt x="17302" y="8062"/>
                </a:lnTo>
                <a:lnTo>
                  <a:pt x="17133" y="7969"/>
                </a:lnTo>
                <a:lnTo>
                  <a:pt x="16976" y="7783"/>
                </a:lnTo>
                <a:lnTo>
                  <a:pt x="16852" y="7597"/>
                </a:lnTo>
                <a:lnTo>
                  <a:pt x="16740" y="7429"/>
                </a:lnTo>
                <a:lnTo>
                  <a:pt x="16672" y="7168"/>
                </a:lnTo>
                <a:lnTo>
                  <a:pt x="16638" y="6926"/>
                </a:lnTo>
                <a:lnTo>
                  <a:pt x="16616" y="6498"/>
                </a:lnTo>
                <a:lnTo>
                  <a:pt x="16616" y="5772"/>
                </a:lnTo>
                <a:lnTo>
                  <a:pt x="16650" y="4915"/>
                </a:lnTo>
                <a:lnTo>
                  <a:pt x="16695" y="3928"/>
                </a:lnTo>
                <a:lnTo>
                  <a:pt x="16762" y="2960"/>
                </a:lnTo>
                <a:lnTo>
                  <a:pt x="16830" y="1992"/>
                </a:lnTo>
                <a:lnTo>
                  <a:pt x="16908" y="1173"/>
                </a:lnTo>
                <a:lnTo>
                  <a:pt x="16976" y="521"/>
                </a:lnTo>
                <a:lnTo>
                  <a:pt x="16953" y="521"/>
                </a:lnTo>
                <a:lnTo>
                  <a:pt x="16931" y="521"/>
                </a:lnTo>
                <a:lnTo>
                  <a:pt x="16267" y="484"/>
                </a:lnTo>
                <a:lnTo>
                  <a:pt x="15637" y="428"/>
                </a:lnTo>
                <a:lnTo>
                  <a:pt x="15063" y="353"/>
                </a:lnTo>
                <a:lnTo>
                  <a:pt x="14523" y="279"/>
                </a:lnTo>
                <a:lnTo>
                  <a:pt x="14040" y="167"/>
                </a:lnTo>
                <a:lnTo>
                  <a:pt x="13635" y="93"/>
                </a:lnTo>
                <a:lnTo>
                  <a:pt x="13331" y="18"/>
                </a:lnTo>
                <a:lnTo>
                  <a:pt x="13117" y="18"/>
                </a:lnTo>
                <a:lnTo>
                  <a:pt x="12982" y="18"/>
                </a:lnTo>
                <a:lnTo>
                  <a:pt x="12858" y="130"/>
                </a:lnTo>
                <a:lnTo>
                  <a:pt x="12723" y="279"/>
                </a:lnTo>
                <a:lnTo>
                  <a:pt x="12622" y="446"/>
                </a:lnTo>
                <a:lnTo>
                  <a:pt x="12510" y="670"/>
                </a:lnTo>
                <a:lnTo>
                  <a:pt x="12419" y="912"/>
                </a:lnTo>
                <a:lnTo>
                  <a:pt x="12363" y="1210"/>
                </a:lnTo>
                <a:lnTo>
                  <a:pt x="12318" y="1526"/>
                </a:lnTo>
                <a:lnTo>
                  <a:pt x="12273" y="1843"/>
                </a:lnTo>
                <a:lnTo>
                  <a:pt x="12251" y="2215"/>
                </a:lnTo>
                <a:lnTo>
                  <a:pt x="12273" y="2532"/>
                </a:lnTo>
                <a:lnTo>
                  <a:pt x="12318" y="2886"/>
                </a:lnTo>
                <a:lnTo>
                  <a:pt x="12386" y="3240"/>
                </a:lnTo>
                <a:lnTo>
                  <a:pt x="12464" y="3556"/>
                </a:lnTo>
                <a:lnTo>
                  <a:pt x="12577" y="3891"/>
                </a:lnTo>
                <a:lnTo>
                  <a:pt x="12746" y="4171"/>
                </a:lnTo>
                <a:lnTo>
                  <a:pt x="12926" y="4487"/>
                </a:lnTo>
                <a:lnTo>
                  <a:pt x="13050" y="4860"/>
                </a:lnTo>
                <a:lnTo>
                  <a:pt x="13162" y="5251"/>
                </a:lnTo>
                <a:lnTo>
                  <a:pt x="13218" y="5604"/>
                </a:lnTo>
                <a:lnTo>
                  <a:pt x="13263" y="5995"/>
                </a:lnTo>
                <a:lnTo>
                  <a:pt x="13241" y="6386"/>
                </a:lnTo>
                <a:lnTo>
                  <a:pt x="13218" y="6740"/>
                </a:lnTo>
                <a:lnTo>
                  <a:pt x="13139" y="7094"/>
                </a:lnTo>
                <a:lnTo>
                  <a:pt x="13050" y="7429"/>
                </a:lnTo>
                <a:lnTo>
                  <a:pt x="12903" y="7746"/>
                </a:lnTo>
                <a:lnTo>
                  <a:pt x="12723" y="8025"/>
                </a:lnTo>
                <a:lnTo>
                  <a:pt x="12532" y="8286"/>
                </a:lnTo>
                <a:lnTo>
                  <a:pt x="12318" y="8491"/>
                </a:lnTo>
                <a:lnTo>
                  <a:pt x="12060" y="8677"/>
                </a:lnTo>
                <a:lnTo>
                  <a:pt x="11756" y="8788"/>
                </a:lnTo>
                <a:lnTo>
                  <a:pt x="11452" y="8826"/>
                </a:lnTo>
                <a:lnTo>
                  <a:pt x="11283" y="8826"/>
                </a:lnTo>
                <a:lnTo>
                  <a:pt x="11126" y="8826"/>
                </a:lnTo>
                <a:lnTo>
                  <a:pt x="11002" y="8788"/>
                </a:lnTo>
                <a:lnTo>
                  <a:pt x="10845" y="8714"/>
                </a:lnTo>
                <a:lnTo>
                  <a:pt x="10721" y="8640"/>
                </a:lnTo>
                <a:lnTo>
                  <a:pt x="10608" y="8565"/>
                </a:lnTo>
                <a:lnTo>
                  <a:pt x="10485" y="8453"/>
                </a:lnTo>
                <a:lnTo>
                  <a:pt x="10372" y="8323"/>
                </a:lnTo>
                <a:lnTo>
                  <a:pt x="10181" y="8062"/>
                </a:lnTo>
                <a:lnTo>
                  <a:pt x="10035" y="7746"/>
                </a:lnTo>
                <a:lnTo>
                  <a:pt x="9900" y="7392"/>
                </a:lnTo>
                <a:lnTo>
                  <a:pt x="9787" y="7001"/>
                </a:lnTo>
                <a:lnTo>
                  <a:pt x="9731" y="6610"/>
                </a:lnTo>
                <a:lnTo>
                  <a:pt x="9686" y="6219"/>
                </a:lnTo>
                <a:lnTo>
                  <a:pt x="9663" y="5772"/>
                </a:lnTo>
                <a:lnTo>
                  <a:pt x="9686" y="5381"/>
                </a:lnTo>
                <a:lnTo>
                  <a:pt x="9753" y="4990"/>
                </a:lnTo>
                <a:lnTo>
                  <a:pt x="9832" y="4636"/>
                </a:lnTo>
                <a:lnTo>
                  <a:pt x="9945" y="4320"/>
                </a:lnTo>
                <a:lnTo>
                  <a:pt x="10068" y="4022"/>
                </a:lnTo>
                <a:lnTo>
                  <a:pt x="10203" y="3817"/>
                </a:lnTo>
                <a:lnTo>
                  <a:pt x="10316" y="3593"/>
                </a:lnTo>
                <a:lnTo>
                  <a:pt x="10395" y="3351"/>
                </a:lnTo>
                <a:lnTo>
                  <a:pt x="10462" y="3109"/>
                </a:lnTo>
                <a:lnTo>
                  <a:pt x="10507" y="2848"/>
                </a:lnTo>
                <a:lnTo>
                  <a:pt x="10530" y="2606"/>
                </a:lnTo>
                <a:lnTo>
                  <a:pt x="10507" y="2346"/>
                </a:lnTo>
                <a:lnTo>
                  <a:pt x="10462" y="2141"/>
                </a:lnTo>
                <a:lnTo>
                  <a:pt x="10395" y="1880"/>
                </a:lnTo>
                <a:lnTo>
                  <a:pt x="10293" y="1638"/>
                </a:lnTo>
                <a:lnTo>
                  <a:pt x="10158" y="1415"/>
                </a:lnTo>
                <a:lnTo>
                  <a:pt x="9967" y="1210"/>
                </a:lnTo>
                <a:lnTo>
                  <a:pt x="9753" y="986"/>
                </a:lnTo>
                <a:lnTo>
                  <a:pt x="9495" y="819"/>
                </a:lnTo>
                <a:lnTo>
                  <a:pt x="9191" y="670"/>
                </a:lnTo>
                <a:lnTo>
                  <a:pt x="8842" y="521"/>
                </a:lnTo>
                <a:lnTo>
                  <a:pt x="8471" y="446"/>
                </a:lnTo>
                <a:lnTo>
                  <a:pt x="7998" y="428"/>
                </a:lnTo>
                <a:lnTo>
                  <a:pt x="7413" y="428"/>
                </a:lnTo>
                <a:lnTo>
                  <a:pt x="6817" y="446"/>
                </a:lnTo>
                <a:lnTo>
                  <a:pt x="6187" y="521"/>
                </a:lnTo>
                <a:lnTo>
                  <a:pt x="5602" y="633"/>
                </a:lnTo>
                <a:lnTo>
                  <a:pt x="5107" y="744"/>
                </a:lnTo>
                <a:lnTo>
                  <a:pt x="4725" y="856"/>
                </a:lnTo>
                <a:lnTo>
                  <a:pt x="4848" y="1564"/>
                </a:lnTo>
                <a:lnTo>
                  <a:pt x="5028" y="2495"/>
                </a:lnTo>
                <a:lnTo>
                  <a:pt x="5175" y="3556"/>
                </a:lnTo>
                <a:lnTo>
                  <a:pt x="5298" y="4673"/>
                </a:lnTo>
                <a:lnTo>
                  <a:pt x="5343" y="5213"/>
                </a:lnTo>
                <a:lnTo>
                  <a:pt x="5388" y="5753"/>
                </a:lnTo>
                <a:lnTo>
                  <a:pt x="5411" y="6275"/>
                </a:lnTo>
                <a:lnTo>
                  <a:pt x="5411" y="6740"/>
                </a:lnTo>
                <a:lnTo>
                  <a:pt x="5366" y="7168"/>
                </a:lnTo>
                <a:lnTo>
                  <a:pt x="5321" y="7541"/>
                </a:lnTo>
                <a:lnTo>
                  <a:pt x="5287" y="7708"/>
                </a:lnTo>
                <a:lnTo>
                  <a:pt x="5242" y="7857"/>
                </a:lnTo>
                <a:lnTo>
                  <a:pt x="5197" y="7969"/>
                </a:lnTo>
                <a:lnTo>
                  <a:pt x="5130" y="8062"/>
                </a:lnTo>
                <a:lnTo>
                  <a:pt x="5006" y="8248"/>
                </a:lnTo>
                <a:lnTo>
                  <a:pt x="4848" y="8397"/>
                </a:lnTo>
                <a:lnTo>
                  <a:pt x="4725" y="8528"/>
                </a:lnTo>
                <a:lnTo>
                  <a:pt x="4567" y="8640"/>
                </a:lnTo>
                <a:lnTo>
                  <a:pt x="4421" y="8714"/>
                </a:lnTo>
                <a:lnTo>
                  <a:pt x="4263" y="8751"/>
                </a:lnTo>
                <a:lnTo>
                  <a:pt x="4095" y="8788"/>
                </a:lnTo>
                <a:lnTo>
                  <a:pt x="3948" y="8788"/>
                </a:lnTo>
                <a:lnTo>
                  <a:pt x="3791" y="8751"/>
                </a:lnTo>
                <a:lnTo>
                  <a:pt x="3667" y="8714"/>
                </a:lnTo>
                <a:lnTo>
                  <a:pt x="3510" y="8677"/>
                </a:lnTo>
                <a:lnTo>
                  <a:pt x="3386" y="8602"/>
                </a:lnTo>
                <a:lnTo>
                  <a:pt x="3251" y="8491"/>
                </a:lnTo>
                <a:lnTo>
                  <a:pt x="3127" y="8360"/>
                </a:lnTo>
                <a:lnTo>
                  <a:pt x="3015" y="8248"/>
                </a:lnTo>
                <a:lnTo>
                  <a:pt x="2925" y="8062"/>
                </a:lnTo>
                <a:lnTo>
                  <a:pt x="2778" y="7857"/>
                </a:lnTo>
                <a:lnTo>
                  <a:pt x="2610" y="7671"/>
                </a:lnTo>
                <a:lnTo>
                  <a:pt x="2407" y="7541"/>
                </a:lnTo>
                <a:lnTo>
                  <a:pt x="2171" y="7466"/>
                </a:lnTo>
                <a:lnTo>
                  <a:pt x="1957" y="7429"/>
                </a:lnTo>
                <a:lnTo>
                  <a:pt x="1698" y="7429"/>
                </a:lnTo>
                <a:lnTo>
                  <a:pt x="1462" y="7466"/>
                </a:lnTo>
                <a:lnTo>
                  <a:pt x="1226" y="7559"/>
                </a:lnTo>
                <a:lnTo>
                  <a:pt x="989" y="7708"/>
                </a:lnTo>
                <a:lnTo>
                  <a:pt x="776" y="7932"/>
                </a:lnTo>
                <a:lnTo>
                  <a:pt x="551" y="8211"/>
                </a:lnTo>
                <a:lnTo>
                  <a:pt x="382" y="8528"/>
                </a:lnTo>
                <a:lnTo>
                  <a:pt x="315" y="8714"/>
                </a:lnTo>
                <a:lnTo>
                  <a:pt x="236" y="8919"/>
                </a:lnTo>
                <a:lnTo>
                  <a:pt x="191" y="9142"/>
                </a:lnTo>
                <a:lnTo>
                  <a:pt x="123" y="9347"/>
                </a:lnTo>
                <a:lnTo>
                  <a:pt x="78" y="9608"/>
                </a:lnTo>
                <a:lnTo>
                  <a:pt x="56" y="9887"/>
                </a:lnTo>
                <a:lnTo>
                  <a:pt x="33" y="10185"/>
                </a:lnTo>
                <a:lnTo>
                  <a:pt x="33" y="10464"/>
                </a:lnTo>
                <a:lnTo>
                  <a:pt x="33" y="10706"/>
                </a:lnTo>
                <a:lnTo>
                  <a:pt x="56" y="10967"/>
                </a:lnTo>
                <a:lnTo>
                  <a:pt x="78" y="11172"/>
                </a:lnTo>
                <a:lnTo>
                  <a:pt x="123" y="11395"/>
                </a:lnTo>
                <a:lnTo>
                  <a:pt x="168" y="11600"/>
                </a:lnTo>
                <a:lnTo>
                  <a:pt x="236" y="11786"/>
                </a:lnTo>
                <a:lnTo>
                  <a:pt x="292" y="11973"/>
                </a:lnTo>
                <a:lnTo>
                  <a:pt x="382" y="12140"/>
                </a:lnTo>
                <a:lnTo>
                  <a:pt x="540" y="12419"/>
                </a:lnTo>
                <a:lnTo>
                  <a:pt x="731" y="12680"/>
                </a:lnTo>
                <a:lnTo>
                  <a:pt x="944" y="12866"/>
                </a:lnTo>
                <a:lnTo>
                  <a:pt x="1158" y="12997"/>
                </a:lnTo>
                <a:lnTo>
                  <a:pt x="1395" y="13108"/>
                </a:lnTo>
                <a:lnTo>
                  <a:pt x="1608" y="13183"/>
                </a:lnTo>
                <a:lnTo>
                  <a:pt x="1856" y="13183"/>
                </a:lnTo>
                <a:lnTo>
                  <a:pt x="2070" y="13146"/>
                </a:lnTo>
                <a:lnTo>
                  <a:pt x="2261" y="13071"/>
                </a:lnTo>
                <a:lnTo>
                  <a:pt x="2430" y="12960"/>
                </a:lnTo>
                <a:lnTo>
                  <a:pt x="2587" y="12792"/>
                </a:lnTo>
                <a:lnTo>
                  <a:pt x="2688" y="12606"/>
                </a:lnTo>
                <a:lnTo>
                  <a:pt x="2801" y="12419"/>
                </a:lnTo>
                <a:lnTo>
                  <a:pt x="2925" y="12289"/>
                </a:lnTo>
                <a:lnTo>
                  <a:pt x="3082" y="12177"/>
                </a:lnTo>
                <a:lnTo>
                  <a:pt x="3228" y="12103"/>
                </a:lnTo>
                <a:lnTo>
                  <a:pt x="3408" y="12103"/>
                </a:lnTo>
                <a:lnTo>
                  <a:pt x="3577" y="12103"/>
                </a:lnTo>
                <a:lnTo>
                  <a:pt x="3723" y="12177"/>
                </a:lnTo>
                <a:lnTo>
                  <a:pt x="3903" y="12252"/>
                </a:lnTo>
                <a:lnTo>
                  <a:pt x="4072" y="12364"/>
                </a:lnTo>
                <a:lnTo>
                  <a:pt x="4230" y="12494"/>
                </a:lnTo>
                <a:lnTo>
                  <a:pt x="4353" y="12643"/>
                </a:lnTo>
                <a:lnTo>
                  <a:pt x="4488" y="12829"/>
                </a:lnTo>
                <a:lnTo>
                  <a:pt x="4567" y="13034"/>
                </a:lnTo>
                <a:lnTo>
                  <a:pt x="4657" y="13257"/>
                </a:lnTo>
                <a:lnTo>
                  <a:pt x="4702" y="13462"/>
                </a:lnTo>
                <a:lnTo>
                  <a:pt x="4725" y="13686"/>
                </a:lnTo>
                <a:lnTo>
                  <a:pt x="4702" y="14282"/>
                </a:lnTo>
                <a:lnTo>
                  <a:pt x="4657" y="15045"/>
                </a:lnTo>
                <a:lnTo>
                  <a:pt x="4612" y="15976"/>
                </a:lnTo>
                <a:lnTo>
                  <a:pt x="4590" y="16926"/>
                </a:lnTo>
                <a:lnTo>
                  <a:pt x="4567" y="17968"/>
                </a:lnTo>
                <a:lnTo>
                  <a:pt x="4567" y="19011"/>
                </a:lnTo>
                <a:lnTo>
                  <a:pt x="4590" y="19514"/>
                </a:lnTo>
                <a:lnTo>
                  <a:pt x="4612" y="19980"/>
                </a:lnTo>
                <a:lnTo>
                  <a:pt x="4657" y="20426"/>
                </a:lnTo>
                <a:lnTo>
                  <a:pt x="4725" y="20836"/>
                </a:lnTo>
                <a:lnTo>
                  <a:pt x="4848" y="20929"/>
                </a:lnTo>
                <a:lnTo>
                  <a:pt x="5040" y="21004"/>
                </a:lnTo>
                <a:lnTo>
                  <a:pt x="5265" y="21078"/>
                </a:lnTo>
                <a:lnTo>
                  <a:pt x="5478" y="21115"/>
                </a:lnTo>
                <a:lnTo>
                  <a:pt x="6041" y="21115"/>
                </a:lnTo>
                <a:lnTo>
                  <a:pt x="6637" y="21078"/>
                </a:lnTo>
                <a:lnTo>
                  <a:pt x="7312" y="21004"/>
                </a:lnTo>
                <a:lnTo>
                  <a:pt x="7998" y="20929"/>
                </a:lnTo>
                <a:lnTo>
                  <a:pt x="8696" y="20855"/>
                </a:lnTo>
                <a:lnTo>
                  <a:pt x="9360" y="20836"/>
                </a:lnTo>
                <a:close/>
              </a:path>
            </a:pathLst>
          </a:custGeom>
          <a:solidFill>
            <a:srgbClr val="FFCC99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>
        <p:nvSpPr>
          <p:cNvPr id="12" name="Puzzle1"/>
          <p:cNvSpPr>
            <a:spLocks noEditPoints="1" noChangeArrowheads="1"/>
          </p:cNvSpPr>
          <p:nvPr/>
        </p:nvSpPr>
        <p:spPr bwMode="auto">
          <a:xfrm>
            <a:off x="7094876" y="4149391"/>
            <a:ext cx="1635699" cy="848218"/>
          </a:xfrm>
          <a:custGeom>
            <a:avLst/>
            <a:gdLst>
              <a:gd name="T0" fmla="*/ 16740 w 21600"/>
              <a:gd name="T1" fmla="*/ 21078 h 21600"/>
              <a:gd name="T2" fmla="*/ 16976 w 21600"/>
              <a:gd name="T3" fmla="*/ 521 h 21600"/>
              <a:gd name="T4" fmla="*/ 4725 w 21600"/>
              <a:gd name="T5" fmla="*/ 856 h 21600"/>
              <a:gd name="T6" fmla="*/ 5040 w 21600"/>
              <a:gd name="T7" fmla="*/ 21004 h 21600"/>
              <a:gd name="T8" fmla="*/ 10811 w 21600"/>
              <a:gd name="T9" fmla="*/ 12885 h 21600"/>
              <a:gd name="T10" fmla="*/ 10845 w 21600"/>
              <a:gd name="T11" fmla="*/ 8714 h 21600"/>
              <a:gd name="T12" fmla="*/ 21600 w 21600"/>
              <a:gd name="T13" fmla="*/ 10000 h 21600"/>
              <a:gd name="T14" fmla="*/ 56 w 21600"/>
              <a:gd name="T15" fmla="*/ 10000 h 21600"/>
              <a:gd name="T16" fmla="*/ 6086 w 21600"/>
              <a:gd name="T17" fmla="*/ 2569 h 21600"/>
              <a:gd name="T18" fmla="*/ 16132 w 21600"/>
              <a:gd name="T19" fmla="*/ 19552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9360" y="20836"/>
                </a:moveTo>
                <a:lnTo>
                  <a:pt x="9528" y="20836"/>
                </a:lnTo>
                <a:lnTo>
                  <a:pt x="9686" y="20762"/>
                </a:lnTo>
                <a:lnTo>
                  <a:pt x="9810" y="20687"/>
                </a:lnTo>
                <a:lnTo>
                  <a:pt x="9922" y="20575"/>
                </a:lnTo>
                <a:lnTo>
                  <a:pt x="10012" y="20426"/>
                </a:lnTo>
                <a:lnTo>
                  <a:pt x="10068" y="20296"/>
                </a:lnTo>
                <a:lnTo>
                  <a:pt x="10113" y="20110"/>
                </a:lnTo>
                <a:lnTo>
                  <a:pt x="10136" y="19905"/>
                </a:lnTo>
                <a:lnTo>
                  <a:pt x="10136" y="19682"/>
                </a:lnTo>
                <a:lnTo>
                  <a:pt x="10113" y="19440"/>
                </a:lnTo>
                <a:lnTo>
                  <a:pt x="10068" y="19142"/>
                </a:lnTo>
                <a:lnTo>
                  <a:pt x="10012" y="18900"/>
                </a:lnTo>
                <a:lnTo>
                  <a:pt x="9900" y="18620"/>
                </a:lnTo>
                <a:lnTo>
                  <a:pt x="9787" y="18285"/>
                </a:lnTo>
                <a:lnTo>
                  <a:pt x="9641" y="17968"/>
                </a:lnTo>
                <a:lnTo>
                  <a:pt x="9472" y="17652"/>
                </a:lnTo>
                <a:lnTo>
                  <a:pt x="9382" y="17466"/>
                </a:lnTo>
                <a:lnTo>
                  <a:pt x="9315" y="17298"/>
                </a:lnTo>
                <a:lnTo>
                  <a:pt x="9258" y="17112"/>
                </a:lnTo>
                <a:lnTo>
                  <a:pt x="9191" y="16926"/>
                </a:lnTo>
                <a:lnTo>
                  <a:pt x="9123" y="16535"/>
                </a:lnTo>
                <a:lnTo>
                  <a:pt x="9101" y="16144"/>
                </a:lnTo>
                <a:lnTo>
                  <a:pt x="9101" y="15753"/>
                </a:lnTo>
                <a:lnTo>
                  <a:pt x="9168" y="15362"/>
                </a:lnTo>
                <a:lnTo>
                  <a:pt x="9236" y="14971"/>
                </a:lnTo>
                <a:lnTo>
                  <a:pt x="9360" y="14580"/>
                </a:lnTo>
                <a:lnTo>
                  <a:pt x="9495" y="14244"/>
                </a:lnTo>
                <a:lnTo>
                  <a:pt x="9663" y="13891"/>
                </a:lnTo>
                <a:lnTo>
                  <a:pt x="9855" y="13611"/>
                </a:lnTo>
                <a:lnTo>
                  <a:pt x="10068" y="13351"/>
                </a:lnTo>
                <a:lnTo>
                  <a:pt x="10293" y="13146"/>
                </a:lnTo>
                <a:lnTo>
                  <a:pt x="10552" y="12997"/>
                </a:lnTo>
                <a:lnTo>
                  <a:pt x="10811" y="12885"/>
                </a:lnTo>
                <a:lnTo>
                  <a:pt x="11069" y="12866"/>
                </a:lnTo>
                <a:lnTo>
                  <a:pt x="11351" y="12885"/>
                </a:lnTo>
                <a:lnTo>
                  <a:pt x="11610" y="12997"/>
                </a:lnTo>
                <a:lnTo>
                  <a:pt x="11846" y="13183"/>
                </a:lnTo>
                <a:lnTo>
                  <a:pt x="12060" y="13388"/>
                </a:lnTo>
                <a:lnTo>
                  <a:pt x="12251" y="13648"/>
                </a:lnTo>
                <a:lnTo>
                  <a:pt x="12419" y="13928"/>
                </a:lnTo>
                <a:lnTo>
                  <a:pt x="12555" y="14244"/>
                </a:lnTo>
                <a:lnTo>
                  <a:pt x="12690" y="14617"/>
                </a:lnTo>
                <a:lnTo>
                  <a:pt x="12768" y="15008"/>
                </a:lnTo>
                <a:lnTo>
                  <a:pt x="12836" y="15399"/>
                </a:lnTo>
                <a:lnTo>
                  <a:pt x="12858" y="15753"/>
                </a:lnTo>
                <a:lnTo>
                  <a:pt x="12858" y="16144"/>
                </a:lnTo>
                <a:lnTo>
                  <a:pt x="12813" y="16535"/>
                </a:lnTo>
                <a:lnTo>
                  <a:pt x="12746" y="16888"/>
                </a:lnTo>
                <a:lnTo>
                  <a:pt x="12667" y="17224"/>
                </a:lnTo>
                <a:lnTo>
                  <a:pt x="12510" y="17503"/>
                </a:lnTo>
                <a:lnTo>
                  <a:pt x="12228" y="18043"/>
                </a:lnTo>
                <a:lnTo>
                  <a:pt x="11970" y="18546"/>
                </a:lnTo>
                <a:lnTo>
                  <a:pt x="11868" y="18751"/>
                </a:lnTo>
                <a:lnTo>
                  <a:pt x="11778" y="18974"/>
                </a:lnTo>
                <a:lnTo>
                  <a:pt x="11711" y="19179"/>
                </a:lnTo>
                <a:lnTo>
                  <a:pt x="11666" y="19365"/>
                </a:lnTo>
                <a:lnTo>
                  <a:pt x="11632" y="19570"/>
                </a:lnTo>
                <a:lnTo>
                  <a:pt x="11632" y="19756"/>
                </a:lnTo>
                <a:lnTo>
                  <a:pt x="11632" y="19942"/>
                </a:lnTo>
                <a:lnTo>
                  <a:pt x="11643" y="20110"/>
                </a:lnTo>
                <a:lnTo>
                  <a:pt x="11711" y="20296"/>
                </a:lnTo>
                <a:lnTo>
                  <a:pt x="11801" y="20464"/>
                </a:lnTo>
                <a:lnTo>
                  <a:pt x="11891" y="20650"/>
                </a:lnTo>
                <a:lnTo>
                  <a:pt x="12037" y="20836"/>
                </a:lnTo>
                <a:lnTo>
                  <a:pt x="12206" y="21004"/>
                </a:lnTo>
                <a:lnTo>
                  <a:pt x="12419" y="21190"/>
                </a:lnTo>
                <a:lnTo>
                  <a:pt x="12667" y="21320"/>
                </a:lnTo>
                <a:lnTo>
                  <a:pt x="12960" y="21432"/>
                </a:lnTo>
                <a:lnTo>
                  <a:pt x="13286" y="21544"/>
                </a:lnTo>
                <a:lnTo>
                  <a:pt x="13612" y="21655"/>
                </a:lnTo>
                <a:lnTo>
                  <a:pt x="13983" y="21693"/>
                </a:lnTo>
                <a:lnTo>
                  <a:pt x="14343" y="21730"/>
                </a:lnTo>
                <a:lnTo>
                  <a:pt x="14715" y="21730"/>
                </a:lnTo>
                <a:lnTo>
                  <a:pt x="15075" y="21730"/>
                </a:lnTo>
                <a:lnTo>
                  <a:pt x="15446" y="21655"/>
                </a:lnTo>
                <a:lnTo>
                  <a:pt x="15794" y="21581"/>
                </a:lnTo>
                <a:lnTo>
                  <a:pt x="16132" y="21432"/>
                </a:lnTo>
                <a:lnTo>
                  <a:pt x="16458" y="21302"/>
                </a:lnTo>
                <a:lnTo>
                  <a:pt x="16740" y="21078"/>
                </a:lnTo>
                <a:lnTo>
                  <a:pt x="16976" y="20836"/>
                </a:lnTo>
                <a:lnTo>
                  <a:pt x="17043" y="20650"/>
                </a:lnTo>
                <a:lnTo>
                  <a:pt x="17088" y="20426"/>
                </a:lnTo>
                <a:lnTo>
                  <a:pt x="17133" y="20222"/>
                </a:lnTo>
                <a:lnTo>
                  <a:pt x="17156" y="19980"/>
                </a:lnTo>
                <a:lnTo>
                  <a:pt x="17167" y="19477"/>
                </a:lnTo>
                <a:lnTo>
                  <a:pt x="17167" y="18974"/>
                </a:lnTo>
                <a:lnTo>
                  <a:pt x="17156" y="18397"/>
                </a:lnTo>
                <a:lnTo>
                  <a:pt x="17111" y="17820"/>
                </a:lnTo>
                <a:lnTo>
                  <a:pt x="17066" y="17261"/>
                </a:lnTo>
                <a:lnTo>
                  <a:pt x="16998" y="16646"/>
                </a:lnTo>
                <a:lnTo>
                  <a:pt x="16852" y="15511"/>
                </a:lnTo>
                <a:lnTo>
                  <a:pt x="16740" y="14393"/>
                </a:lnTo>
                <a:lnTo>
                  <a:pt x="16717" y="13928"/>
                </a:lnTo>
                <a:lnTo>
                  <a:pt x="16695" y="13462"/>
                </a:lnTo>
                <a:lnTo>
                  <a:pt x="16717" y="13071"/>
                </a:lnTo>
                <a:lnTo>
                  <a:pt x="16785" y="12755"/>
                </a:lnTo>
                <a:lnTo>
                  <a:pt x="16852" y="12419"/>
                </a:lnTo>
                <a:lnTo>
                  <a:pt x="16953" y="12140"/>
                </a:lnTo>
                <a:lnTo>
                  <a:pt x="17088" y="11898"/>
                </a:lnTo>
                <a:lnTo>
                  <a:pt x="17212" y="11675"/>
                </a:lnTo>
                <a:lnTo>
                  <a:pt x="17370" y="11470"/>
                </a:lnTo>
                <a:lnTo>
                  <a:pt x="17516" y="11284"/>
                </a:lnTo>
                <a:lnTo>
                  <a:pt x="17696" y="11135"/>
                </a:lnTo>
                <a:lnTo>
                  <a:pt x="17865" y="11042"/>
                </a:lnTo>
                <a:lnTo>
                  <a:pt x="18033" y="10930"/>
                </a:lnTo>
                <a:lnTo>
                  <a:pt x="18213" y="10893"/>
                </a:lnTo>
                <a:lnTo>
                  <a:pt x="18382" y="10893"/>
                </a:lnTo>
                <a:lnTo>
                  <a:pt x="18551" y="10967"/>
                </a:lnTo>
                <a:lnTo>
                  <a:pt x="18708" y="11042"/>
                </a:lnTo>
                <a:lnTo>
                  <a:pt x="18855" y="11172"/>
                </a:lnTo>
                <a:lnTo>
                  <a:pt x="19012" y="11358"/>
                </a:lnTo>
                <a:lnTo>
                  <a:pt x="19136" y="11600"/>
                </a:lnTo>
                <a:lnTo>
                  <a:pt x="19271" y="11861"/>
                </a:lnTo>
                <a:lnTo>
                  <a:pt x="19440" y="12028"/>
                </a:lnTo>
                <a:lnTo>
                  <a:pt x="19608" y="12177"/>
                </a:lnTo>
                <a:lnTo>
                  <a:pt x="19822" y="12289"/>
                </a:lnTo>
                <a:lnTo>
                  <a:pt x="20025" y="12289"/>
                </a:lnTo>
                <a:lnTo>
                  <a:pt x="20238" y="12289"/>
                </a:lnTo>
                <a:lnTo>
                  <a:pt x="20452" y="12215"/>
                </a:lnTo>
                <a:lnTo>
                  <a:pt x="20643" y="12103"/>
                </a:lnTo>
                <a:lnTo>
                  <a:pt x="20846" y="11973"/>
                </a:lnTo>
                <a:lnTo>
                  <a:pt x="21037" y="11786"/>
                </a:lnTo>
                <a:lnTo>
                  <a:pt x="21206" y="11563"/>
                </a:lnTo>
                <a:lnTo>
                  <a:pt x="21363" y="11321"/>
                </a:lnTo>
                <a:lnTo>
                  <a:pt x="21465" y="11079"/>
                </a:lnTo>
                <a:lnTo>
                  <a:pt x="21577" y="10744"/>
                </a:lnTo>
                <a:lnTo>
                  <a:pt x="21622" y="10427"/>
                </a:lnTo>
                <a:lnTo>
                  <a:pt x="21645" y="10111"/>
                </a:lnTo>
                <a:lnTo>
                  <a:pt x="21622" y="9608"/>
                </a:lnTo>
                <a:lnTo>
                  <a:pt x="21577" y="9142"/>
                </a:lnTo>
                <a:lnTo>
                  <a:pt x="21465" y="8751"/>
                </a:lnTo>
                <a:lnTo>
                  <a:pt x="21363" y="8397"/>
                </a:lnTo>
                <a:lnTo>
                  <a:pt x="21206" y="8062"/>
                </a:lnTo>
                <a:lnTo>
                  <a:pt x="21037" y="7820"/>
                </a:lnTo>
                <a:lnTo>
                  <a:pt x="20846" y="7597"/>
                </a:lnTo>
                <a:lnTo>
                  <a:pt x="20643" y="7429"/>
                </a:lnTo>
                <a:lnTo>
                  <a:pt x="20452" y="7317"/>
                </a:lnTo>
                <a:lnTo>
                  <a:pt x="20238" y="7206"/>
                </a:lnTo>
                <a:lnTo>
                  <a:pt x="20025" y="7168"/>
                </a:lnTo>
                <a:lnTo>
                  <a:pt x="19822" y="7206"/>
                </a:lnTo>
                <a:lnTo>
                  <a:pt x="19608" y="7243"/>
                </a:lnTo>
                <a:lnTo>
                  <a:pt x="19440" y="7355"/>
                </a:lnTo>
                <a:lnTo>
                  <a:pt x="19271" y="7504"/>
                </a:lnTo>
                <a:lnTo>
                  <a:pt x="19136" y="7708"/>
                </a:lnTo>
                <a:lnTo>
                  <a:pt x="19012" y="7895"/>
                </a:lnTo>
                <a:lnTo>
                  <a:pt x="18832" y="8025"/>
                </a:lnTo>
                <a:lnTo>
                  <a:pt x="18663" y="8174"/>
                </a:lnTo>
                <a:lnTo>
                  <a:pt x="18472" y="8248"/>
                </a:lnTo>
                <a:lnTo>
                  <a:pt x="18270" y="8286"/>
                </a:lnTo>
                <a:lnTo>
                  <a:pt x="18078" y="8323"/>
                </a:lnTo>
                <a:lnTo>
                  <a:pt x="17887" y="8323"/>
                </a:lnTo>
                <a:lnTo>
                  <a:pt x="17696" y="8248"/>
                </a:lnTo>
                <a:lnTo>
                  <a:pt x="17493" y="8174"/>
                </a:lnTo>
                <a:lnTo>
                  <a:pt x="17302" y="8062"/>
                </a:lnTo>
                <a:lnTo>
                  <a:pt x="17133" y="7969"/>
                </a:lnTo>
                <a:lnTo>
                  <a:pt x="16976" y="7783"/>
                </a:lnTo>
                <a:lnTo>
                  <a:pt x="16852" y="7597"/>
                </a:lnTo>
                <a:lnTo>
                  <a:pt x="16740" y="7429"/>
                </a:lnTo>
                <a:lnTo>
                  <a:pt x="16672" y="7168"/>
                </a:lnTo>
                <a:lnTo>
                  <a:pt x="16638" y="6926"/>
                </a:lnTo>
                <a:lnTo>
                  <a:pt x="16616" y="6498"/>
                </a:lnTo>
                <a:lnTo>
                  <a:pt x="16616" y="5772"/>
                </a:lnTo>
                <a:lnTo>
                  <a:pt x="16650" y="4915"/>
                </a:lnTo>
                <a:lnTo>
                  <a:pt x="16695" y="3928"/>
                </a:lnTo>
                <a:lnTo>
                  <a:pt x="16762" y="2960"/>
                </a:lnTo>
                <a:lnTo>
                  <a:pt x="16830" y="1992"/>
                </a:lnTo>
                <a:lnTo>
                  <a:pt x="16908" y="1173"/>
                </a:lnTo>
                <a:lnTo>
                  <a:pt x="16976" y="521"/>
                </a:lnTo>
                <a:lnTo>
                  <a:pt x="16953" y="521"/>
                </a:lnTo>
                <a:lnTo>
                  <a:pt x="16931" y="521"/>
                </a:lnTo>
                <a:lnTo>
                  <a:pt x="16267" y="484"/>
                </a:lnTo>
                <a:lnTo>
                  <a:pt x="15637" y="428"/>
                </a:lnTo>
                <a:lnTo>
                  <a:pt x="15063" y="353"/>
                </a:lnTo>
                <a:lnTo>
                  <a:pt x="14523" y="279"/>
                </a:lnTo>
                <a:lnTo>
                  <a:pt x="14040" y="167"/>
                </a:lnTo>
                <a:lnTo>
                  <a:pt x="13635" y="93"/>
                </a:lnTo>
                <a:lnTo>
                  <a:pt x="13331" y="18"/>
                </a:lnTo>
                <a:lnTo>
                  <a:pt x="13117" y="18"/>
                </a:lnTo>
                <a:lnTo>
                  <a:pt x="12982" y="18"/>
                </a:lnTo>
                <a:lnTo>
                  <a:pt x="12858" y="130"/>
                </a:lnTo>
                <a:lnTo>
                  <a:pt x="12723" y="279"/>
                </a:lnTo>
                <a:lnTo>
                  <a:pt x="12622" y="446"/>
                </a:lnTo>
                <a:lnTo>
                  <a:pt x="12510" y="670"/>
                </a:lnTo>
                <a:lnTo>
                  <a:pt x="12419" y="912"/>
                </a:lnTo>
                <a:lnTo>
                  <a:pt x="12363" y="1210"/>
                </a:lnTo>
                <a:lnTo>
                  <a:pt x="12318" y="1526"/>
                </a:lnTo>
                <a:lnTo>
                  <a:pt x="12273" y="1843"/>
                </a:lnTo>
                <a:lnTo>
                  <a:pt x="12251" y="2215"/>
                </a:lnTo>
                <a:lnTo>
                  <a:pt x="12273" y="2532"/>
                </a:lnTo>
                <a:lnTo>
                  <a:pt x="12318" y="2886"/>
                </a:lnTo>
                <a:lnTo>
                  <a:pt x="12386" y="3240"/>
                </a:lnTo>
                <a:lnTo>
                  <a:pt x="12464" y="3556"/>
                </a:lnTo>
                <a:lnTo>
                  <a:pt x="12577" y="3891"/>
                </a:lnTo>
                <a:lnTo>
                  <a:pt x="12746" y="4171"/>
                </a:lnTo>
                <a:lnTo>
                  <a:pt x="12926" y="4487"/>
                </a:lnTo>
                <a:lnTo>
                  <a:pt x="13050" y="4860"/>
                </a:lnTo>
                <a:lnTo>
                  <a:pt x="13162" y="5251"/>
                </a:lnTo>
                <a:lnTo>
                  <a:pt x="13218" y="5604"/>
                </a:lnTo>
                <a:lnTo>
                  <a:pt x="13263" y="5995"/>
                </a:lnTo>
                <a:lnTo>
                  <a:pt x="13241" y="6386"/>
                </a:lnTo>
                <a:lnTo>
                  <a:pt x="13218" y="6740"/>
                </a:lnTo>
                <a:lnTo>
                  <a:pt x="13139" y="7094"/>
                </a:lnTo>
                <a:lnTo>
                  <a:pt x="13050" y="7429"/>
                </a:lnTo>
                <a:lnTo>
                  <a:pt x="12903" y="7746"/>
                </a:lnTo>
                <a:lnTo>
                  <a:pt x="12723" y="8025"/>
                </a:lnTo>
                <a:lnTo>
                  <a:pt x="12532" y="8286"/>
                </a:lnTo>
                <a:lnTo>
                  <a:pt x="12318" y="8491"/>
                </a:lnTo>
                <a:lnTo>
                  <a:pt x="12060" y="8677"/>
                </a:lnTo>
                <a:lnTo>
                  <a:pt x="11756" y="8788"/>
                </a:lnTo>
                <a:lnTo>
                  <a:pt x="11452" y="8826"/>
                </a:lnTo>
                <a:lnTo>
                  <a:pt x="11283" y="8826"/>
                </a:lnTo>
                <a:lnTo>
                  <a:pt x="11126" y="8826"/>
                </a:lnTo>
                <a:lnTo>
                  <a:pt x="11002" y="8788"/>
                </a:lnTo>
                <a:lnTo>
                  <a:pt x="10845" y="8714"/>
                </a:lnTo>
                <a:lnTo>
                  <a:pt x="10721" y="8640"/>
                </a:lnTo>
                <a:lnTo>
                  <a:pt x="10608" y="8565"/>
                </a:lnTo>
                <a:lnTo>
                  <a:pt x="10485" y="8453"/>
                </a:lnTo>
                <a:lnTo>
                  <a:pt x="10372" y="8323"/>
                </a:lnTo>
                <a:lnTo>
                  <a:pt x="10181" y="8062"/>
                </a:lnTo>
                <a:lnTo>
                  <a:pt x="10035" y="7746"/>
                </a:lnTo>
                <a:lnTo>
                  <a:pt x="9900" y="7392"/>
                </a:lnTo>
                <a:lnTo>
                  <a:pt x="9787" y="7001"/>
                </a:lnTo>
                <a:lnTo>
                  <a:pt x="9731" y="6610"/>
                </a:lnTo>
                <a:lnTo>
                  <a:pt x="9686" y="6219"/>
                </a:lnTo>
                <a:lnTo>
                  <a:pt x="9663" y="5772"/>
                </a:lnTo>
                <a:lnTo>
                  <a:pt x="9686" y="5381"/>
                </a:lnTo>
                <a:lnTo>
                  <a:pt x="9753" y="4990"/>
                </a:lnTo>
                <a:lnTo>
                  <a:pt x="9832" y="4636"/>
                </a:lnTo>
                <a:lnTo>
                  <a:pt x="9945" y="4320"/>
                </a:lnTo>
                <a:lnTo>
                  <a:pt x="10068" y="4022"/>
                </a:lnTo>
                <a:lnTo>
                  <a:pt x="10203" y="3817"/>
                </a:lnTo>
                <a:lnTo>
                  <a:pt x="10316" y="3593"/>
                </a:lnTo>
                <a:lnTo>
                  <a:pt x="10395" y="3351"/>
                </a:lnTo>
                <a:lnTo>
                  <a:pt x="10462" y="3109"/>
                </a:lnTo>
                <a:lnTo>
                  <a:pt x="10507" y="2848"/>
                </a:lnTo>
                <a:lnTo>
                  <a:pt x="10530" y="2606"/>
                </a:lnTo>
                <a:lnTo>
                  <a:pt x="10507" y="2346"/>
                </a:lnTo>
                <a:lnTo>
                  <a:pt x="10462" y="2141"/>
                </a:lnTo>
                <a:lnTo>
                  <a:pt x="10395" y="1880"/>
                </a:lnTo>
                <a:lnTo>
                  <a:pt x="10293" y="1638"/>
                </a:lnTo>
                <a:lnTo>
                  <a:pt x="10158" y="1415"/>
                </a:lnTo>
                <a:lnTo>
                  <a:pt x="9967" y="1210"/>
                </a:lnTo>
                <a:lnTo>
                  <a:pt x="9753" y="986"/>
                </a:lnTo>
                <a:lnTo>
                  <a:pt x="9495" y="819"/>
                </a:lnTo>
                <a:lnTo>
                  <a:pt x="9191" y="670"/>
                </a:lnTo>
                <a:lnTo>
                  <a:pt x="8842" y="521"/>
                </a:lnTo>
                <a:lnTo>
                  <a:pt x="8471" y="446"/>
                </a:lnTo>
                <a:lnTo>
                  <a:pt x="7998" y="428"/>
                </a:lnTo>
                <a:lnTo>
                  <a:pt x="7413" y="428"/>
                </a:lnTo>
                <a:lnTo>
                  <a:pt x="6817" y="446"/>
                </a:lnTo>
                <a:lnTo>
                  <a:pt x="6187" y="521"/>
                </a:lnTo>
                <a:lnTo>
                  <a:pt x="5602" y="633"/>
                </a:lnTo>
                <a:lnTo>
                  <a:pt x="5107" y="744"/>
                </a:lnTo>
                <a:lnTo>
                  <a:pt x="4725" y="856"/>
                </a:lnTo>
                <a:lnTo>
                  <a:pt x="4848" y="1564"/>
                </a:lnTo>
                <a:lnTo>
                  <a:pt x="5028" y="2495"/>
                </a:lnTo>
                <a:lnTo>
                  <a:pt x="5175" y="3556"/>
                </a:lnTo>
                <a:lnTo>
                  <a:pt x="5298" y="4673"/>
                </a:lnTo>
                <a:lnTo>
                  <a:pt x="5343" y="5213"/>
                </a:lnTo>
                <a:lnTo>
                  <a:pt x="5388" y="5753"/>
                </a:lnTo>
                <a:lnTo>
                  <a:pt x="5411" y="6275"/>
                </a:lnTo>
                <a:lnTo>
                  <a:pt x="5411" y="6740"/>
                </a:lnTo>
                <a:lnTo>
                  <a:pt x="5366" y="7168"/>
                </a:lnTo>
                <a:lnTo>
                  <a:pt x="5321" y="7541"/>
                </a:lnTo>
                <a:lnTo>
                  <a:pt x="5287" y="7708"/>
                </a:lnTo>
                <a:lnTo>
                  <a:pt x="5242" y="7857"/>
                </a:lnTo>
                <a:lnTo>
                  <a:pt x="5197" y="7969"/>
                </a:lnTo>
                <a:lnTo>
                  <a:pt x="5130" y="8062"/>
                </a:lnTo>
                <a:lnTo>
                  <a:pt x="5006" y="8248"/>
                </a:lnTo>
                <a:lnTo>
                  <a:pt x="4848" y="8397"/>
                </a:lnTo>
                <a:lnTo>
                  <a:pt x="4725" y="8528"/>
                </a:lnTo>
                <a:lnTo>
                  <a:pt x="4567" y="8640"/>
                </a:lnTo>
                <a:lnTo>
                  <a:pt x="4421" y="8714"/>
                </a:lnTo>
                <a:lnTo>
                  <a:pt x="4263" y="8751"/>
                </a:lnTo>
                <a:lnTo>
                  <a:pt x="4095" y="8788"/>
                </a:lnTo>
                <a:lnTo>
                  <a:pt x="3948" y="8788"/>
                </a:lnTo>
                <a:lnTo>
                  <a:pt x="3791" y="8751"/>
                </a:lnTo>
                <a:lnTo>
                  <a:pt x="3667" y="8714"/>
                </a:lnTo>
                <a:lnTo>
                  <a:pt x="3510" y="8677"/>
                </a:lnTo>
                <a:lnTo>
                  <a:pt x="3386" y="8602"/>
                </a:lnTo>
                <a:lnTo>
                  <a:pt x="3251" y="8491"/>
                </a:lnTo>
                <a:lnTo>
                  <a:pt x="3127" y="8360"/>
                </a:lnTo>
                <a:lnTo>
                  <a:pt x="3015" y="8248"/>
                </a:lnTo>
                <a:lnTo>
                  <a:pt x="2925" y="8062"/>
                </a:lnTo>
                <a:lnTo>
                  <a:pt x="2778" y="7857"/>
                </a:lnTo>
                <a:lnTo>
                  <a:pt x="2610" y="7671"/>
                </a:lnTo>
                <a:lnTo>
                  <a:pt x="2407" y="7541"/>
                </a:lnTo>
                <a:lnTo>
                  <a:pt x="2171" y="7466"/>
                </a:lnTo>
                <a:lnTo>
                  <a:pt x="1957" y="7429"/>
                </a:lnTo>
                <a:lnTo>
                  <a:pt x="1698" y="7429"/>
                </a:lnTo>
                <a:lnTo>
                  <a:pt x="1462" y="7466"/>
                </a:lnTo>
                <a:lnTo>
                  <a:pt x="1226" y="7559"/>
                </a:lnTo>
                <a:lnTo>
                  <a:pt x="989" y="7708"/>
                </a:lnTo>
                <a:lnTo>
                  <a:pt x="776" y="7932"/>
                </a:lnTo>
                <a:lnTo>
                  <a:pt x="551" y="8211"/>
                </a:lnTo>
                <a:lnTo>
                  <a:pt x="382" y="8528"/>
                </a:lnTo>
                <a:lnTo>
                  <a:pt x="315" y="8714"/>
                </a:lnTo>
                <a:lnTo>
                  <a:pt x="236" y="8919"/>
                </a:lnTo>
                <a:lnTo>
                  <a:pt x="191" y="9142"/>
                </a:lnTo>
                <a:lnTo>
                  <a:pt x="123" y="9347"/>
                </a:lnTo>
                <a:lnTo>
                  <a:pt x="78" y="9608"/>
                </a:lnTo>
                <a:lnTo>
                  <a:pt x="56" y="9887"/>
                </a:lnTo>
                <a:lnTo>
                  <a:pt x="33" y="10185"/>
                </a:lnTo>
                <a:lnTo>
                  <a:pt x="33" y="10464"/>
                </a:lnTo>
                <a:lnTo>
                  <a:pt x="33" y="10706"/>
                </a:lnTo>
                <a:lnTo>
                  <a:pt x="56" y="10967"/>
                </a:lnTo>
                <a:lnTo>
                  <a:pt x="78" y="11172"/>
                </a:lnTo>
                <a:lnTo>
                  <a:pt x="123" y="11395"/>
                </a:lnTo>
                <a:lnTo>
                  <a:pt x="168" y="11600"/>
                </a:lnTo>
                <a:lnTo>
                  <a:pt x="236" y="11786"/>
                </a:lnTo>
                <a:lnTo>
                  <a:pt x="292" y="11973"/>
                </a:lnTo>
                <a:lnTo>
                  <a:pt x="382" y="12140"/>
                </a:lnTo>
                <a:lnTo>
                  <a:pt x="540" y="12419"/>
                </a:lnTo>
                <a:lnTo>
                  <a:pt x="731" y="12680"/>
                </a:lnTo>
                <a:lnTo>
                  <a:pt x="944" y="12866"/>
                </a:lnTo>
                <a:lnTo>
                  <a:pt x="1158" y="12997"/>
                </a:lnTo>
                <a:lnTo>
                  <a:pt x="1395" y="13108"/>
                </a:lnTo>
                <a:lnTo>
                  <a:pt x="1608" y="13183"/>
                </a:lnTo>
                <a:lnTo>
                  <a:pt x="1856" y="13183"/>
                </a:lnTo>
                <a:lnTo>
                  <a:pt x="2070" y="13146"/>
                </a:lnTo>
                <a:lnTo>
                  <a:pt x="2261" y="13071"/>
                </a:lnTo>
                <a:lnTo>
                  <a:pt x="2430" y="12960"/>
                </a:lnTo>
                <a:lnTo>
                  <a:pt x="2587" y="12792"/>
                </a:lnTo>
                <a:lnTo>
                  <a:pt x="2688" y="12606"/>
                </a:lnTo>
                <a:lnTo>
                  <a:pt x="2801" y="12419"/>
                </a:lnTo>
                <a:lnTo>
                  <a:pt x="2925" y="12289"/>
                </a:lnTo>
                <a:lnTo>
                  <a:pt x="3082" y="12177"/>
                </a:lnTo>
                <a:lnTo>
                  <a:pt x="3228" y="12103"/>
                </a:lnTo>
                <a:lnTo>
                  <a:pt x="3408" y="12103"/>
                </a:lnTo>
                <a:lnTo>
                  <a:pt x="3577" y="12103"/>
                </a:lnTo>
                <a:lnTo>
                  <a:pt x="3723" y="12177"/>
                </a:lnTo>
                <a:lnTo>
                  <a:pt x="3903" y="12252"/>
                </a:lnTo>
                <a:lnTo>
                  <a:pt x="4072" y="12364"/>
                </a:lnTo>
                <a:lnTo>
                  <a:pt x="4230" y="12494"/>
                </a:lnTo>
                <a:lnTo>
                  <a:pt x="4353" y="12643"/>
                </a:lnTo>
                <a:lnTo>
                  <a:pt x="4488" y="12829"/>
                </a:lnTo>
                <a:lnTo>
                  <a:pt x="4567" y="13034"/>
                </a:lnTo>
                <a:lnTo>
                  <a:pt x="4657" y="13257"/>
                </a:lnTo>
                <a:lnTo>
                  <a:pt x="4702" y="13462"/>
                </a:lnTo>
                <a:lnTo>
                  <a:pt x="4725" y="13686"/>
                </a:lnTo>
                <a:lnTo>
                  <a:pt x="4702" y="14282"/>
                </a:lnTo>
                <a:lnTo>
                  <a:pt x="4657" y="15045"/>
                </a:lnTo>
                <a:lnTo>
                  <a:pt x="4612" y="15976"/>
                </a:lnTo>
                <a:lnTo>
                  <a:pt x="4590" y="16926"/>
                </a:lnTo>
                <a:lnTo>
                  <a:pt x="4567" y="17968"/>
                </a:lnTo>
                <a:lnTo>
                  <a:pt x="4567" y="19011"/>
                </a:lnTo>
                <a:lnTo>
                  <a:pt x="4590" y="19514"/>
                </a:lnTo>
                <a:lnTo>
                  <a:pt x="4612" y="19980"/>
                </a:lnTo>
                <a:lnTo>
                  <a:pt x="4657" y="20426"/>
                </a:lnTo>
                <a:lnTo>
                  <a:pt x="4725" y="20836"/>
                </a:lnTo>
                <a:lnTo>
                  <a:pt x="4848" y="20929"/>
                </a:lnTo>
                <a:lnTo>
                  <a:pt x="5040" y="21004"/>
                </a:lnTo>
                <a:lnTo>
                  <a:pt x="5265" y="21078"/>
                </a:lnTo>
                <a:lnTo>
                  <a:pt x="5478" y="21115"/>
                </a:lnTo>
                <a:lnTo>
                  <a:pt x="6041" y="21115"/>
                </a:lnTo>
                <a:lnTo>
                  <a:pt x="6637" y="21078"/>
                </a:lnTo>
                <a:lnTo>
                  <a:pt x="7312" y="21004"/>
                </a:lnTo>
                <a:lnTo>
                  <a:pt x="7998" y="20929"/>
                </a:lnTo>
                <a:lnTo>
                  <a:pt x="8696" y="20855"/>
                </a:lnTo>
                <a:lnTo>
                  <a:pt x="9360" y="20836"/>
                </a:lnTo>
                <a:close/>
              </a:path>
            </a:pathLst>
          </a:custGeom>
          <a:solidFill>
            <a:srgbClr val="FFCC99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13" name="Puzzle3"/>
          <p:cNvSpPr>
            <a:spLocks noEditPoints="1" noChangeArrowheads="1"/>
          </p:cNvSpPr>
          <p:nvPr/>
        </p:nvSpPr>
        <p:spPr bwMode="auto">
          <a:xfrm>
            <a:off x="6495151" y="592668"/>
            <a:ext cx="1012316" cy="1221887"/>
          </a:xfrm>
          <a:custGeom>
            <a:avLst/>
            <a:gdLst>
              <a:gd name="T0" fmla="*/ 10391 w 21600"/>
              <a:gd name="T1" fmla="*/ 15806 h 21600"/>
              <a:gd name="T2" fmla="*/ 20551 w 21600"/>
              <a:gd name="T3" fmla="*/ 21088 h 21600"/>
              <a:gd name="T4" fmla="*/ 13180 w 21600"/>
              <a:gd name="T5" fmla="*/ 13801 h 21600"/>
              <a:gd name="T6" fmla="*/ 20551 w 21600"/>
              <a:gd name="T7" fmla="*/ 7025 h 21600"/>
              <a:gd name="T8" fmla="*/ 10500 w 21600"/>
              <a:gd name="T9" fmla="*/ 52 h 21600"/>
              <a:gd name="T10" fmla="*/ 692 w 21600"/>
              <a:gd name="T11" fmla="*/ 6802 h 21600"/>
              <a:gd name="T12" fmla="*/ 8064 w 21600"/>
              <a:gd name="T13" fmla="*/ 13526 h 21600"/>
              <a:gd name="T14" fmla="*/ 692 w 21600"/>
              <a:gd name="T15" fmla="*/ 21088 h 21600"/>
              <a:gd name="T16" fmla="*/ 2273 w 21600"/>
              <a:gd name="T17" fmla="*/ 7719 h 21600"/>
              <a:gd name="T18" fmla="*/ 19149 w 21600"/>
              <a:gd name="T19" fmla="*/ 20237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6625" y="20892"/>
                </a:moveTo>
                <a:lnTo>
                  <a:pt x="7105" y="21023"/>
                </a:lnTo>
                <a:lnTo>
                  <a:pt x="7513" y="21088"/>
                </a:lnTo>
                <a:lnTo>
                  <a:pt x="7922" y="21115"/>
                </a:lnTo>
                <a:lnTo>
                  <a:pt x="8242" y="21115"/>
                </a:lnTo>
                <a:lnTo>
                  <a:pt x="8544" y="21062"/>
                </a:lnTo>
                <a:lnTo>
                  <a:pt x="8810" y="20997"/>
                </a:lnTo>
                <a:lnTo>
                  <a:pt x="9023" y="20892"/>
                </a:lnTo>
                <a:lnTo>
                  <a:pt x="9148" y="20761"/>
                </a:lnTo>
                <a:lnTo>
                  <a:pt x="9290" y="20616"/>
                </a:lnTo>
                <a:lnTo>
                  <a:pt x="9361" y="20459"/>
                </a:lnTo>
                <a:lnTo>
                  <a:pt x="9396" y="20289"/>
                </a:lnTo>
                <a:lnTo>
                  <a:pt x="9396" y="20092"/>
                </a:lnTo>
                <a:lnTo>
                  <a:pt x="9325" y="19909"/>
                </a:lnTo>
                <a:lnTo>
                  <a:pt x="9219" y="19738"/>
                </a:lnTo>
                <a:lnTo>
                  <a:pt x="9094" y="19555"/>
                </a:lnTo>
                <a:lnTo>
                  <a:pt x="8917" y="19384"/>
                </a:lnTo>
                <a:lnTo>
                  <a:pt x="8650" y="19162"/>
                </a:lnTo>
                <a:lnTo>
                  <a:pt x="8437" y="18900"/>
                </a:lnTo>
                <a:lnTo>
                  <a:pt x="8277" y="18624"/>
                </a:lnTo>
                <a:lnTo>
                  <a:pt x="8135" y="18349"/>
                </a:lnTo>
                <a:lnTo>
                  <a:pt x="8028" y="18048"/>
                </a:lnTo>
                <a:lnTo>
                  <a:pt x="7993" y="17746"/>
                </a:lnTo>
                <a:lnTo>
                  <a:pt x="7993" y="17471"/>
                </a:lnTo>
                <a:lnTo>
                  <a:pt x="8028" y="17169"/>
                </a:lnTo>
                <a:lnTo>
                  <a:pt x="8135" y="16920"/>
                </a:lnTo>
                <a:lnTo>
                  <a:pt x="8277" y="16671"/>
                </a:lnTo>
                <a:lnTo>
                  <a:pt x="8366" y="16540"/>
                </a:lnTo>
                <a:lnTo>
                  <a:pt x="8473" y="16409"/>
                </a:lnTo>
                <a:lnTo>
                  <a:pt x="8615" y="16317"/>
                </a:lnTo>
                <a:lnTo>
                  <a:pt x="8739" y="16213"/>
                </a:lnTo>
                <a:lnTo>
                  <a:pt x="8881" y="16134"/>
                </a:lnTo>
                <a:lnTo>
                  <a:pt x="9059" y="16055"/>
                </a:lnTo>
                <a:lnTo>
                  <a:pt x="9254" y="15990"/>
                </a:lnTo>
                <a:lnTo>
                  <a:pt x="9432" y="15911"/>
                </a:lnTo>
                <a:lnTo>
                  <a:pt x="9663" y="15885"/>
                </a:lnTo>
                <a:lnTo>
                  <a:pt x="9876" y="15833"/>
                </a:lnTo>
                <a:lnTo>
                  <a:pt x="10142" y="15806"/>
                </a:lnTo>
                <a:lnTo>
                  <a:pt x="10391" y="15806"/>
                </a:lnTo>
                <a:lnTo>
                  <a:pt x="10728" y="15806"/>
                </a:lnTo>
                <a:lnTo>
                  <a:pt x="10995" y="15806"/>
                </a:lnTo>
                <a:lnTo>
                  <a:pt x="11279" y="15833"/>
                </a:lnTo>
                <a:lnTo>
                  <a:pt x="11546" y="15885"/>
                </a:lnTo>
                <a:lnTo>
                  <a:pt x="11776" y="15937"/>
                </a:lnTo>
                <a:lnTo>
                  <a:pt x="12025" y="15990"/>
                </a:lnTo>
                <a:lnTo>
                  <a:pt x="12221" y="16055"/>
                </a:lnTo>
                <a:lnTo>
                  <a:pt x="12434" y="16134"/>
                </a:lnTo>
                <a:lnTo>
                  <a:pt x="12611" y="16213"/>
                </a:lnTo>
                <a:lnTo>
                  <a:pt x="12771" y="16317"/>
                </a:lnTo>
                <a:lnTo>
                  <a:pt x="12913" y="16409"/>
                </a:lnTo>
                <a:lnTo>
                  <a:pt x="13038" y="16514"/>
                </a:lnTo>
                <a:lnTo>
                  <a:pt x="13251" y="16737"/>
                </a:lnTo>
                <a:lnTo>
                  <a:pt x="13428" y="16986"/>
                </a:lnTo>
                <a:lnTo>
                  <a:pt x="13517" y="17248"/>
                </a:lnTo>
                <a:lnTo>
                  <a:pt x="13588" y="17523"/>
                </a:lnTo>
                <a:lnTo>
                  <a:pt x="13588" y="17799"/>
                </a:lnTo>
                <a:lnTo>
                  <a:pt x="13517" y="18074"/>
                </a:lnTo>
                <a:lnTo>
                  <a:pt x="13428" y="18323"/>
                </a:lnTo>
                <a:lnTo>
                  <a:pt x="13286" y="18572"/>
                </a:lnTo>
                <a:lnTo>
                  <a:pt x="13109" y="18808"/>
                </a:lnTo>
                <a:lnTo>
                  <a:pt x="12878" y="19031"/>
                </a:lnTo>
                <a:lnTo>
                  <a:pt x="12434" y="19411"/>
                </a:lnTo>
                <a:lnTo>
                  <a:pt x="12132" y="19738"/>
                </a:lnTo>
                <a:lnTo>
                  <a:pt x="12025" y="19856"/>
                </a:lnTo>
                <a:lnTo>
                  <a:pt x="11919" y="20014"/>
                </a:lnTo>
                <a:lnTo>
                  <a:pt x="11883" y="20132"/>
                </a:lnTo>
                <a:lnTo>
                  <a:pt x="11883" y="20263"/>
                </a:lnTo>
                <a:lnTo>
                  <a:pt x="11883" y="20394"/>
                </a:lnTo>
                <a:lnTo>
                  <a:pt x="11954" y="20485"/>
                </a:lnTo>
                <a:lnTo>
                  <a:pt x="12061" y="20590"/>
                </a:lnTo>
                <a:lnTo>
                  <a:pt x="12185" y="20695"/>
                </a:lnTo>
                <a:lnTo>
                  <a:pt x="12327" y="20787"/>
                </a:lnTo>
                <a:lnTo>
                  <a:pt x="12540" y="20892"/>
                </a:lnTo>
                <a:lnTo>
                  <a:pt x="12771" y="20997"/>
                </a:lnTo>
                <a:lnTo>
                  <a:pt x="13073" y="21088"/>
                </a:lnTo>
                <a:lnTo>
                  <a:pt x="13428" y="21193"/>
                </a:lnTo>
                <a:lnTo>
                  <a:pt x="13873" y="21298"/>
                </a:lnTo>
                <a:lnTo>
                  <a:pt x="14317" y="21390"/>
                </a:lnTo>
                <a:lnTo>
                  <a:pt x="14778" y="21468"/>
                </a:lnTo>
                <a:lnTo>
                  <a:pt x="15294" y="21547"/>
                </a:lnTo>
                <a:lnTo>
                  <a:pt x="15809" y="21600"/>
                </a:lnTo>
                <a:lnTo>
                  <a:pt x="16359" y="21652"/>
                </a:lnTo>
                <a:lnTo>
                  <a:pt x="16875" y="21678"/>
                </a:lnTo>
                <a:lnTo>
                  <a:pt x="17407" y="21678"/>
                </a:lnTo>
                <a:lnTo>
                  <a:pt x="17958" y="21678"/>
                </a:lnTo>
                <a:lnTo>
                  <a:pt x="18473" y="21652"/>
                </a:lnTo>
                <a:lnTo>
                  <a:pt x="18953" y="21573"/>
                </a:lnTo>
                <a:lnTo>
                  <a:pt x="19397" y="21495"/>
                </a:lnTo>
                <a:lnTo>
                  <a:pt x="19841" y="21390"/>
                </a:lnTo>
                <a:lnTo>
                  <a:pt x="20214" y="21272"/>
                </a:lnTo>
                <a:lnTo>
                  <a:pt x="20551" y="21088"/>
                </a:lnTo>
                <a:lnTo>
                  <a:pt x="20480" y="20787"/>
                </a:lnTo>
                <a:lnTo>
                  <a:pt x="20409" y="20485"/>
                </a:lnTo>
                <a:lnTo>
                  <a:pt x="20356" y="20158"/>
                </a:lnTo>
                <a:lnTo>
                  <a:pt x="20356" y="19804"/>
                </a:lnTo>
                <a:lnTo>
                  <a:pt x="20321" y="19083"/>
                </a:lnTo>
                <a:lnTo>
                  <a:pt x="20356" y="18349"/>
                </a:lnTo>
                <a:lnTo>
                  <a:pt x="20409" y="17641"/>
                </a:lnTo>
                <a:lnTo>
                  <a:pt x="20480" y="17012"/>
                </a:lnTo>
                <a:lnTo>
                  <a:pt x="20551" y="16488"/>
                </a:lnTo>
                <a:lnTo>
                  <a:pt x="20551" y="16055"/>
                </a:lnTo>
                <a:lnTo>
                  <a:pt x="20551" y="15911"/>
                </a:lnTo>
                <a:lnTo>
                  <a:pt x="20445" y="15754"/>
                </a:lnTo>
                <a:lnTo>
                  <a:pt x="20356" y="15610"/>
                </a:lnTo>
                <a:lnTo>
                  <a:pt x="20178" y="15452"/>
                </a:lnTo>
                <a:lnTo>
                  <a:pt x="20001" y="15334"/>
                </a:lnTo>
                <a:lnTo>
                  <a:pt x="19770" y="15230"/>
                </a:lnTo>
                <a:lnTo>
                  <a:pt x="19521" y="15125"/>
                </a:lnTo>
                <a:lnTo>
                  <a:pt x="19290" y="15059"/>
                </a:lnTo>
                <a:lnTo>
                  <a:pt x="19024" y="15007"/>
                </a:lnTo>
                <a:lnTo>
                  <a:pt x="18740" y="14954"/>
                </a:lnTo>
                <a:lnTo>
                  <a:pt x="18509" y="14954"/>
                </a:lnTo>
                <a:lnTo>
                  <a:pt x="18225" y="14954"/>
                </a:lnTo>
                <a:lnTo>
                  <a:pt x="17994" y="15007"/>
                </a:lnTo>
                <a:lnTo>
                  <a:pt x="17763" y="15085"/>
                </a:lnTo>
                <a:lnTo>
                  <a:pt x="17550" y="15177"/>
                </a:lnTo>
                <a:lnTo>
                  <a:pt x="17372" y="15308"/>
                </a:lnTo>
                <a:lnTo>
                  <a:pt x="17176" y="15426"/>
                </a:lnTo>
                <a:lnTo>
                  <a:pt x="16928" y="15557"/>
                </a:lnTo>
                <a:lnTo>
                  <a:pt x="16661" y="15636"/>
                </a:lnTo>
                <a:lnTo>
                  <a:pt x="16359" y="15688"/>
                </a:lnTo>
                <a:lnTo>
                  <a:pt x="16022" y="15715"/>
                </a:lnTo>
                <a:lnTo>
                  <a:pt x="15667" y="15688"/>
                </a:lnTo>
                <a:lnTo>
                  <a:pt x="15294" y="15662"/>
                </a:lnTo>
                <a:lnTo>
                  <a:pt x="14956" y="15583"/>
                </a:lnTo>
                <a:lnTo>
                  <a:pt x="14619" y="15479"/>
                </a:lnTo>
                <a:lnTo>
                  <a:pt x="14281" y="15334"/>
                </a:lnTo>
                <a:lnTo>
                  <a:pt x="13961" y="15177"/>
                </a:lnTo>
                <a:lnTo>
                  <a:pt x="13695" y="14981"/>
                </a:lnTo>
                <a:lnTo>
                  <a:pt x="13588" y="14850"/>
                </a:lnTo>
                <a:lnTo>
                  <a:pt x="13482" y="14732"/>
                </a:lnTo>
                <a:lnTo>
                  <a:pt x="13393" y="14600"/>
                </a:lnTo>
                <a:lnTo>
                  <a:pt x="13322" y="14456"/>
                </a:lnTo>
                <a:lnTo>
                  <a:pt x="13251" y="14299"/>
                </a:lnTo>
                <a:lnTo>
                  <a:pt x="13215" y="14155"/>
                </a:lnTo>
                <a:lnTo>
                  <a:pt x="13180" y="13971"/>
                </a:lnTo>
                <a:lnTo>
                  <a:pt x="13180" y="13801"/>
                </a:lnTo>
                <a:lnTo>
                  <a:pt x="13180" y="13591"/>
                </a:lnTo>
                <a:lnTo>
                  <a:pt x="13215" y="13395"/>
                </a:lnTo>
                <a:lnTo>
                  <a:pt x="13251" y="13198"/>
                </a:lnTo>
                <a:lnTo>
                  <a:pt x="13322" y="13015"/>
                </a:lnTo>
                <a:lnTo>
                  <a:pt x="13393" y="12870"/>
                </a:lnTo>
                <a:lnTo>
                  <a:pt x="13482" y="12713"/>
                </a:lnTo>
                <a:lnTo>
                  <a:pt x="13588" y="12569"/>
                </a:lnTo>
                <a:lnTo>
                  <a:pt x="13730" y="12438"/>
                </a:lnTo>
                <a:lnTo>
                  <a:pt x="13997" y="12215"/>
                </a:lnTo>
                <a:lnTo>
                  <a:pt x="14334" y="12005"/>
                </a:lnTo>
                <a:lnTo>
                  <a:pt x="14690" y="11861"/>
                </a:lnTo>
                <a:lnTo>
                  <a:pt x="15063" y="11756"/>
                </a:lnTo>
                <a:lnTo>
                  <a:pt x="15436" y="11678"/>
                </a:lnTo>
                <a:lnTo>
                  <a:pt x="15809" y="11638"/>
                </a:lnTo>
                <a:lnTo>
                  <a:pt x="16182" y="11638"/>
                </a:lnTo>
                <a:lnTo>
                  <a:pt x="16555" y="11678"/>
                </a:lnTo>
                <a:lnTo>
                  <a:pt x="16910" y="11730"/>
                </a:lnTo>
                <a:lnTo>
                  <a:pt x="17248" y="11835"/>
                </a:lnTo>
                <a:lnTo>
                  <a:pt x="17514" y="11966"/>
                </a:lnTo>
                <a:lnTo>
                  <a:pt x="17763" y="12110"/>
                </a:lnTo>
                <a:lnTo>
                  <a:pt x="17887" y="12215"/>
                </a:lnTo>
                <a:lnTo>
                  <a:pt x="18065" y="12307"/>
                </a:lnTo>
                <a:lnTo>
                  <a:pt x="18260" y="12412"/>
                </a:lnTo>
                <a:lnTo>
                  <a:pt x="18438" y="12464"/>
                </a:lnTo>
                <a:lnTo>
                  <a:pt x="18669" y="12543"/>
                </a:lnTo>
                <a:lnTo>
                  <a:pt x="18882" y="12569"/>
                </a:lnTo>
                <a:lnTo>
                  <a:pt x="19113" y="12595"/>
                </a:lnTo>
                <a:lnTo>
                  <a:pt x="19361" y="12608"/>
                </a:lnTo>
                <a:lnTo>
                  <a:pt x="19592" y="12608"/>
                </a:lnTo>
                <a:lnTo>
                  <a:pt x="19841" y="12595"/>
                </a:lnTo>
                <a:lnTo>
                  <a:pt x="20072" y="12543"/>
                </a:lnTo>
                <a:lnTo>
                  <a:pt x="20321" y="12490"/>
                </a:lnTo>
                <a:lnTo>
                  <a:pt x="20551" y="12438"/>
                </a:lnTo>
                <a:lnTo>
                  <a:pt x="20800" y="12333"/>
                </a:lnTo>
                <a:lnTo>
                  <a:pt x="20996" y="12241"/>
                </a:lnTo>
                <a:lnTo>
                  <a:pt x="21244" y="12110"/>
                </a:lnTo>
                <a:lnTo>
                  <a:pt x="21298" y="12032"/>
                </a:lnTo>
                <a:lnTo>
                  <a:pt x="21404" y="11966"/>
                </a:lnTo>
                <a:lnTo>
                  <a:pt x="21475" y="11861"/>
                </a:lnTo>
                <a:lnTo>
                  <a:pt x="21511" y="11730"/>
                </a:lnTo>
                <a:lnTo>
                  <a:pt x="21617" y="11481"/>
                </a:lnTo>
                <a:lnTo>
                  <a:pt x="21653" y="11180"/>
                </a:lnTo>
                <a:lnTo>
                  <a:pt x="21653" y="10826"/>
                </a:lnTo>
                <a:lnTo>
                  <a:pt x="21653" y="10472"/>
                </a:lnTo>
                <a:lnTo>
                  <a:pt x="21582" y="10092"/>
                </a:lnTo>
                <a:lnTo>
                  <a:pt x="21511" y="9725"/>
                </a:lnTo>
                <a:lnTo>
                  <a:pt x="21298" y="8912"/>
                </a:lnTo>
                <a:lnTo>
                  <a:pt x="21067" y="8191"/>
                </a:lnTo>
                <a:lnTo>
                  <a:pt x="20800" y="7536"/>
                </a:lnTo>
                <a:lnTo>
                  <a:pt x="20551" y="7025"/>
                </a:lnTo>
                <a:lnTo>
                  <a:pt x="20001" y="7103"/>
                </a:lnTo>
                <a:lnTo>
                  <a:pt x="19432" y="7156"/>
                </a:lnTo>
                <a:lnTo>
                  <a:pt x="18846" y="7208"/>
                </a:lnTo>
                <a:lnTo>
                  <a:pt x="18225" y="7208"/>
                </a:lnTo>
                <a:lnTo>
                  <a:pt x="17656" y="7208"/>
                </a:lnTo>
                <a:lnTo>
                  <a:pt x="17070" y="7182"/>
                </a:lnTo>
                <a:lnTo>
                  <a:pt x="16484" y="7156"/>
                </a:lnTo>
                <a:lnTo>
                  <a:pt x="15986" y="7103"/>
                </a:lnTo>
                <a:lnTo>
                  <a:pt x="14992" y="6999"/>
                </a:lnTo>
                <a:lnTo>
                  <a:pt x="14210" y="6907"/>
                </a:lnTo>
                <a:lnTo>
                  <a:pt x="13695" y="6828"/>
                </a:lnTo>
                <a:lnTo>
                  <a:pt x="13517" y="6802"/>
                </a:lnTo>
                <a:lnTo>
                  <a:pt x="13073" y="6645"/>
                </a:lnTo>
                <a:lnTo>
                  <a:pt x="12700" y="6474"/>
                </a:lnTo>
                <a:lnTo>
                  <a:pt x="12363" y="6304"/>
                </a:lnTo>
                <a:lnTo>
                  <a:pt x="12132" y="6094"/>
                </a:lnTo>
                <a:lnTo>
                  <a:pt x="11919" y="5871"/>
                </a:lnTo>
                <a:lnTo>
                  <a:pt x="11776" y="5649"/>
                </a:lnTo>
                <a:lnTo>
                  <a:pt x="11688" y="5413"/>
                </a:lnTo>
                <a:lnTo>
                  <a:pt x="11617" y="5190"/>
                </a:lnTo>
                <a:lnTo>
                  <a:pt x="11617" y="4941"/>
                </a:lnTo>
                <a:lnTo>
                  <a:pt x="11652" y="4718"/>
                </a:lnTo>
                <a:lnTo>
                  <a:pt x="11723" y="4482"/>
                </a:lnTo>
                <a:lnTo>
                  <a:pt x="11812" y="4285"/>
                </a:lnTo>
                <a:lnTo>
                  <a:pt x="11919" y="4089"/>
                </a:lnTo>
                <a:lnTo>
                  <a:pt x="12096" y="3905"/>
                </a:lnTo>
                <a:lnTo>
                  <a:pt x="12292" y="3735"/>
                </a:lnTo>
                <a:lnTo>
                  <a:pt x="12505" y="3604"/>
                </a:lnTo>
                <a:lnTo>
                  <a:pt x="12700" y="3460"/>
                </a:lnTo>
                <a:lnTo>
                  <a:pt x="12878" y="3250"/>
                </a:lnTo>
                <a:lnTo>
                  <a:pt x="13038" y="3027"/>
                </a:lnTo>
                <a:lnTo>
                  <a:pt x="13180" y="2752"/>
                </a:lnTo>
                <a:lnTo>
                  <a:pt x="13286" y="2477"/>
                </a:lnTo>
                <a:lnTo>
                  <a:pt x="13322" y="2175"/>
                </a:lnTo>
                <a:lnTo>
                  <a:pt x="13357" y="1874"/>
                </a:lnTo>
                <a:lnTo>
                  <a:pt x="13286" y="1572"/>
                </a:lnTo>
                <a:lnTo>
                  <a:pt x="13180" y="1271"/>
                </a:lnTo>
                <a:lnTo>
                  <a:pt x="13038" y="983"/>
                </a:lnTo>
                <a:lnTo>
                  <a:pt x="12949" y="865"/>
                </a:lnTo>
                <a:lnTo>
                  <a:pt x="12807" y="733"/>
                </a:lnTo>
                <a:lnTo>
                  <a:pt x="12665" y="616"/>
                </a:lnTo>
                <a:lnTo>
                  <a:pt x="12505" y="511"/>
                </a:lnTo>
                <a:lnTo>
                  <a:pt x="12327" y="406"/>
                </a:lnTo>
                <a:lnTo>
                  <a:pt x="12132" y="314"/>
                </a:lnTo>
                <a:lnTo>
                  <a:pt x="11883" y="235"/>
                </a:lnTo>
                <a:lnTo>
                  <a:pt x="11652" y="183"/>
                </a:lnTo>
                <a:lnTo>
                  <a:pt x="11368" y="104"/>
                </a:lnTo>
                <a:lnTo>
                  <a:pt x="11101" y="78"/>
                </a:lnTo>
                <a:lnTo>
                  <a:pt x="10800" y="52"/>
                </a:lnTo>
                <a:lnTo>
                  <a:pt x="10444" y="52"/>
                </a:lnTo>
                <a:lnTo>
                  <a:pt x="10142" y="52"/>
                </a:lnTo>
                <a:lnTo>
                  <a:pt x="9840" y="78"/>
                </a:lnTo>
                <a:lnTo>
                  <a:pt x="9574" y="104"/>
                </a:lnTo>
                <a:lnTo>
                  <a:pt x="9325" y="157"/>
                </a:lnTo>
                <a:lnTo>
                  <a:pt x="9094" y="209"/>
                </a:lnTo>
                <a:lnTo>
                  <a:pt x="8846" y="262"/>
                </a:lnTo>
                <a:lnTo>
                  <a:pt x="8650" y="340"/>
                </a:lnTo>
                <a:lnTo>
                  <a:pt x="8437" y="432"/>
                </a:lnTo>
                <a:lnTo>
                  <a:pt x="8277" y="511"/>
                </a:lnTo>
                <a:lnTo>
                  <a:pt x="8100" y="616"/>
                </a:lnTo>
                <a:lnTo>
                  <a:pt x="7957" y="707"/>
                </a:lnTo>
                <a:lnTo>
                  <a:pt x="7833" y="838"/>
                </a:lnTo>
                <a:lnTo>
                  <a:pt x="7620" y="1061"/>
                </a:lnTo>
                <a:lnTo>
                  <a:pt x="7442" y="1336"/>
                </a:lnTo>
                <a:lnTo>
                  <a:pt x="7353" y="1599"/>
                </a:lnTo>
                <a:lnTo>
                  <a:pt x="7318" y="1900"/>
                </a:lnTo>
                <a:lnTo>
                  <a:pt x="7318" y="2175"/>
                </a:lnTo>
                <a:lnTo>
                  <a:pt x="7353" y="2450"/>
                </a:lnTo>
                <a:lnTo>
                  <a:pt x="7442" y="2726"/>
                </a:lnTo>
                <a:lnTo>
                  <a:pt x="7620" y="2975"/>
                </a:lnTo>
                <a:lnTo>
                  <a:pt x="7833" y="3198"/>
                </a:lnTo>
                <a:lnTo>
                  <a:pt x="8064" y="3433"/>
                </a:lnTo>
                <a:lnTo>
                  <a:pt x="8295" y="3630"/>
                </a:lnTo>
                <a:lnTo>
                  <a:pt x="8508" y="3853"/>
                </a:lnTo>
                <a:lnTo>
                  <a:pt x="8686" y="4089"/>
                </a:lnTo>
                <a:lnTo>
                  <a:pt x="8775" y="4312"/>
                </a:lnTo>
                <a:lnTo>
                  <a:pt x="8846" y="4561"/>
                </a:lnTo>
                <a:lnTo>
                  <a:pt x="8846" y="4810"/>
                </a:lnTo>
                <a:lnTo>
                  <a:pt x="8810" y="5059"/>
                </a:lnTo>
                <a:lnTo>
                  <a:pt x="8721" y="5295"/>
                </a:lnTo>
                <a:lnTo>
                  <a:pt x="8579" y="5544"/>
                </a:lnTo>
                <a:lnTo>
                  <a:pt x="8366" y="5766"/>
                </a:lnTo>
                <a:lnTo>
                  <a:pt x="8135" y="5976"/>
                </a:lnTo>
                <a:lnTo>
                  <a:pt x="7833" y="6199"/>
                </a:lnTo>
                <a:lnTo>
                  <a:pt x="7478" y="6369"/>
                </a:lnTo>
                <a:lnTo>
                  <a:pt x="7069" y="6527"/>
                </a:lnTo>
                <a:lnTo>
                  <a:pt x="6590" y="6671"/>
                </a:lnTo>
                <a:lnTo>
                  <a:pt x="6092" y="6802"/>
                </a:lnTo>
                <a:lnTo>
                  <a:pt x="5684" y="6802"/>
                </a:lnTo>
                <a:lnTo>
                  <a:pt x="5133" y="6802"/>
                </a:lnTo>
                <a:lnTo>
                  <a:pt x="4547" y="6802"/>
                </a:lnTo>
                <a:lnTo>
                  <a:pt x="3872" y="6802"/>
                </a:lnTo>
                <a:lnTo>
                  <a:pt x="3144" y="6802"/>
                </a:lnTo>
                <a:lnTo>
                  <a:pt x="2362" y="6802"/>
                </a:lnTo>
                <a:lnTo>
                  <a:pt x="1545" y="6802"/>
                </a:lnTo>
                <a:lnTo>
                  <a:pt x="692" y="6802"/>
                </a:lnTo>
                <a:lnTo>
                  <a:pt x="586" y="7234"/>
                </a:lnTo>
                <a:lnTo>
                  <a:pt x="461" y="7837"/>
                </a:lnTo>
                <a:lnTo>
                  <a:pt x="355" y="8493"/>
                </a:lnTo>
                <a:lnTo>
                  <a:pt x="248" y="9187"/>
                </a:lnTo>
                <a:lnTo>
                  <a:pt x="142" y="9869"/>
                </a:lnTo>
                <a:lnTo>
                  <a:pt x="106" y="10498"/>
                </a:lnTo>
                <a:lnTo>
                  <a:pt x="106" y="10983"/>
                </a:lnTo>
                <a:lnTo>
                  <a:pt x="106" y="11311"/>
                </a:lnTo>
                <a:lnTo>
                  <a:pt x="213" y="11481"/>
                </a:lnTo>
                <a:lnTo>
                  <a:pt x="319" y="11651"/>
                </a:lnTo>
                <a:lnTo>
                  <a:pt x="497" y="11783"/>
                </a:lnTo>
                <a:lnTo>
                  <a:pt x="692" y="11914"/>
                </a:lnTo>
                <a:lnTo>
                  <a:pt x="941" y="12032"/>
                </a:lnTo>
                <a:lnTo>
                  <a:pt x="1207" y="12110"/>
                </a:lnTo>
                <a:lnTo>
                  <a:pt x="1509" y="12189"/>
                </a:lnTo>
                <a:lnTo>
                  <a:pt x="1794" y="12241"/>
                </a:lnTo>
                <a:lnTo>
                  <a:pt x="2131" y="12267"/>
                </a:lnTo>
                <a:lnTo>
                  <a:pt x="2433" y="12281"/>
                </a:lnTo>
                <a:lnTo>
                  <a:pt x="2735" y="12267"/>
                </a:lnTo>
                <a:lnTo>
                  <a:pt x="3055" y="12241"/>
                </a:lnTo>
                <a:lnTo>
                  <a:pt x="3357" y="12189"/>
                </a:lnTo>
                <a:lnTo>
                  <a:pt x="3623" y="12084"/>
                </a:lnTo>
                <a:lnTo>
                  <a:pt x="3872" y="11979"/>
                </a:lnTo>
                <a:lnTo>
                  <a:pt x="4103" y="11861"/>
                </a:lnTo>
                <a:lnTo>
                  <a:pt x="4316" y="11704"/>
                </a:lnTo>
                <a:lnTo>
                  <a:pt x="4582" y="11612"/>
                </a:lnTo>
                <a:lnTo>
                  <a:pt x="4849" y="11533"/>
                </a:lnTo>
                <a:lnTo>
                  <a:pt x="5169" y="11507"/>
                </a:lnTo>
                <a:lnTo>
                  <a:pt x="5506" y="11481"/>
                </a:lnTo>
                <a:lnTo>
                  <a:pt x="5808" y="11507"/>
                </a:lnTo>
                <a:lnTo>
                  <a:pt x="6146" y="11560"/>
                </a:lnTo>
                <a:lnTo>
                  <a:pt x="6501" y="11651"/>
                </a:lnTo>
                <a:lnTo>
                  <a:pt x="6803" y="11783"/>
                </a:lnTo>
                <a:lnTo>
                  <a:pt x="7105" y="11940"/>
                </a:lnTo>
                <a:lnTo>
                  <a:pt x="7353" y="12110"/>
                </a:lnTo>
                <a:lnTo>
                  <a:pt x="7584" y="12333"/>
                </a:lnTo>
                <a:lnTo>
                  <a:pt x="7798" y="12595"/>
                </a:lnTo>
                <a:lnTo>
                  <a:pt x="7922" y="12870"/>
                </a:lnTo>
                <a:lnTo>
                  <a:pt x="8028" y="13198"/>
                </a:lnTo>
                <a:lnTo>
                  <a:pt x="8064" y="13526"/>
                </a:lnTo>
                <a:lnTo>
                  <a:pt x="8028" y="13775"/>
                </a:lnTo>
                <a:lnTo>
                  <a:pt x="7922" y="13998"/>
                </a:lnTo>
                <a:lnTo>
                  <a:pt x="7798" y="14220"/>
                </a:lnTo>
                <a:lnTo>
                  <a:pt x="7584" y="14404"/>
                </a:lnTo>
                <a:lnTo>
                  <a:pt x="7353" y="14574"/>
                </a:lnTo>
                <a:lnTo>
                  <a:pt x="7105" y="14732"/>
                </a:lnTo>
                <a:lnTo>
                  <a:pt x="6803" y="14850"/>
                </a:lnTo>
                <a:lnTo>
                  <a:pt x="6501" y="14954"/>
                </a:lnTo>
                <a:lnTo>
                  <a:pt x="6146" y="15033"/>
                </a:lnTo>
                <a:lnTo>
                  <a:pt x="5808" y="15085"/>
                </a:lnTo>
                <a:lnTo>
                  <a:pt x="5506" y="15085"/>
                </a:lnTo>
                <a:lnTo>
                  <a:pt x="5169" y="15059"/>
                </a:lnTo>
                <a:lnTo>
                  <a:pt x="4849" y="15007"/>
                </a:lnTo>
                <a:lnTo>
                  <a:pt x="4582" y="14902"/>
                </a:lnTo>
                <a:lnTo>
                  <a:pt x="4316" y="14784"/>
                </a:lnTo>
                <a:lnTo>
                  <a:pt x="4103" y="14600"/>
                </a:lnTo>
                <a:lnTo>
                  <a:pt x="3907" y="14430"/>
                </a:lnTo>
                <a:lnTo>
                  <a:pt x="3659" y="14299"/>
                </a:lnTo>
                <a:lnTo>
                  <a:pt x="3428" y="14194"/>
                </a:lnTo>
                <a:lnTo>
                  <a:pt x="3179" y="14129"/>
                </a:lnTo>
                <a:lnTo>
                  <a:pt x="2913" y="14102"/>
                </a:lnTo>
                <a:lnTo>
                  <a:pt x="2646" y="14102"/>
                </a:lnTo>
                <a:lnTo>
                  <a:pt x="2362" y="14129"/>
                </a:lnTo>
                <a:lnTo>
                  <a:pt x="2096" y="14168"/>
                </a:lnTo>
                <a:lnTo>
                  <a:pt x="1811" y="14273"/>
                </a:lnTo>
                <a:lnTo>
                  <a:pt x="1545" y="14378"/>
                </a:lnTo>
                <a:lnTo>
                  <a:pt x="1314" y="14496"/>
                </a:lnTo>
                <a:lnTo>
                  <a:pt x="1065" y="14653"/>
                </a:lnTo>
                <a:lnTo>
                  <a:pt x="870" y="14797"/>
                </a:lnTo>
                <a:lnTo>
                  <a:pt x="657" y="14981"/>
                </a:lnTo>
                <a:lnTo>
                  <a:pt x="497" y="15177"/>
                </a:lnTo>
                <a:lnTo>
                  <a:pt x="390" y="15413"/>
                </a:lnTo>
                <a:lnTo>
                  <a:pt x="284" y="15636"/>
                </a:lnTo>
                <a:lnTo>
                  <a:pt x="248" y="15911"/>
                </a:lnTo>
                <a:lnTo>
                  <a:pt x="284" y="16239"/>
                </a:lnTo>
                <a:lnTo>
                  <a:pt x="319" y="16566"/>
                </a:lnTo>
                <a:lnTo>
                  <a:pt x="497" y="17340"/>
                </a:lnTo>
                <a:lnTo>
                  <a:pt x="692" y="18152"/>
                </a:lnTo>
                <a:lnTo>
                  <a:pt x="799" y="18559"/>
                </a:lnTo>
                <a:lnTo>
                  <a:pt x="905" y="18978"/>
                </a:lnTo>
                <a:lnTo>
                  <a:pt x="959" y="19384"/>
                </a:lnTo>
                <a:lnTo>
                  <a:pt x="994" y="19791"/>
                </a:lnTo>
                <a:lnTo>
                  <a:pt x="994" y="20132"/>
                </a:lnTo>
                <a:lnTo>
                  <a:pt x="959" y="20485"/>
                </a:lnTo>
                <a:lnTo>
                  <a:pt x="941" y="20669"/>
                </a:lnTo>
                <a:lnTo>
                  <a:pt x="870" y="20813"/>
                </a:lnTo>
                <a:lnTo>
                  <a:pt x="799" y="20970"/>
                </a:lnTo>
                <a:lnTo>
                  <a:pt x="692" y="21088"/>
                </a:lnTo>
                <a:lnTo>
                  <a:pt x="1474" y="20997"/>
                </a:lnTo>
                <a:lnTo>
                  <a:pt x="2291" y="20866"/>
                </a:lnTo>
                <a:lnTo>
                  <a:pt x="3108" y="20787"/>
                </a:lnTo>
                <a:lnTo>
                  <a:pt x="3907" y="20721"/>
                </a:lnTo>
                <a:lnTo>
                  <a:pt x="4653" y="20695"/>
                </a:lnTo>
                <a:lnTo>
                  <a:pt x="5364" y="20695"/>
                </a:lnTo>
                <a:lnTo>
                  <a:pt x="5701" y="20721"/>
                </a:lnTo>
                <a:lnTo>
                  <a:pt x="6057" y="20761"/>
                </a:lnTo>
                <a:lnTo>
                  <a:pt x="6323" y="20813"/>
                </a:lnTo>
                <a:lnTo>
                  <a:pt x="6625" y="20892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14" name="Puzzle2"/>
          <p:cNvSpPr>
            <a:spLocks noEditPoints="1" noChangeArrowheads="1"/>
          </p:cNvSpPr>
          <p:nvPr/>
        </p:nvSpPr>
        <p:spPr bwMode="auto">
          <a:xfrm>
            <a:off x="6193456" y="1482854"/>
            <a:ext cx="1615707" cy="1112935"/>
          </a:xfrm>
          <a:custGeom>
            <a:avLst/>
            <a:gdLst>
              <a:gd name="T0" fmla="*/ 11 w 21600"/>
              <a:gd name="T1" fmla="*/ 13386 h 21600"/>
              <a:gd name="T2" fmla="*/ 4202 w 21600"/>
              <a:gd name="T3" fmla="*/ 21161 h 21600"/>
              <a:gd name="T4" fmla="*/ 10400 w 21600"/>
              <a:gd name="T5" fmla="*/ 13909 h 21600"/>
              <a:gd name="T6" fmla="*/ 16821 w 21600"/>
              <a:gd name="T7" fmla="*/ 21190 h 21600"/>
              <a:gd name="T8" fmla="*/ 21600 w 21600"/>
              <a:gd name="T9" fmla="*/ 15083 h 21600"/>
              <a:gd name="T10" fmla="*/ 16889 w 21600"/>
              <a:gd name="T11" fmla="*/ 5739 h 21600"/>
              <a:gd name="T12" fmla="*/ 10800 w 21600"/>
              <a:gd name="T13" fmla="*/ 28 h 21600"/>
              <a:gd name="T14" fmla="*/ 4202 w 21600"/>
              <a:gd name="T15" fmla="*/ 5894 h 21600"/>
              <a:gd name="T16" fmla="*/ 5388 w 21600"/>
              <a:gd name="T17" fmla="*/ 6742 h 21600"/>
              <a:gd name="T18" fmla="*/ 16177 w 21600"/>
              <a:gd name="T19" fmla="*/ 20441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4247" y="12354"/>
                </a:moveTo>
                <a:lnTo>
                  <a:pt x="4134" y="12468"/>
                </a:lnTo>
                <a:lnTo>
                  <a:pt x="4010" y="12581"/>
                </a:lnTo>
                <a:lnTo>
                  <a:pt x="3897" y="12637"/>
                </a:lnTo>
                <a:lnTo>
                  <a:pt x="3773" y="12694"/>
                </a:lnTo>
                <a:lnTo>
                  <a:pt x="3637" y="12694"/>
                </a:lnTo>
                <a:lnTo>
                  <a:pt x="3524" y="12694"/>
                </a:lnTo>
                <a:lnTo>
                  <a:pt x="3400" y="12665"/>
                </a:lnTo>
                <a:lnTo>
                  <a:pt x="3287" y="12609"/>
                </a:lnTo>
                <a:lnTo>
                  <a:pt x="3027" y="12496"/>
                </a:lnTo>
                <a:lnTo>
                  <a:pt x="2790" y="12340"/>
                </a:lnTo>
                <a:lnTo>
                  <a:pt x="2530" y="12142"/>
                </a:lnTo>
                <a:lnTo>
                  <a:pt x="2293" y="11987"/>
                </a:lnTo>
                <a:lnTo>
                  <a:pt x="2033" y="11817"/>
                </a:lnTo>
                <a:lnTo>
                  <a:pt x="1773" y="11676"/>
                </a:lnTo>
                <a:lnTo>
                  <a:pt x="1638" y="11662"/>
                </a:lnTo>
                <a:lnTo>
                  <a:pt x="1513" y="11634"/>
                </a:lnTo>
                <a:lnTo>
                  <a:pt x="1378" y="11634"/>
                </a:lnTo>
                <a:lnTo>
                  <a:pt x="1253" y="11634"/>
                </a:lnTo>
                <a:lnTo>
                  <a:pt x="1118" y="11662"/>
                </a:lnTo>
                <a:lnTo>
                  <a:pt x="971" y="11732"/>
                </a:lnTo>
                <a:lnTo>
                  <a:pt x="835" y="11817"/>
                </a:lnTo>
                <a:lnTo>
                  <a:pt x="711" y="11959"/>
                </a:lnTo>
                <a:lnTo>
                  <a:pt x="553" y="12086"/>
                </a:lnTo>
                <a:lnTo>
                  <a:pt x="429" y="12284"/>
                </a:lnTo>
                <a:lnTo>
                  <a:pt x="271" y="12524"/>
                </a:lnTo>
                <a:lnTo>
                  <a:pt x="146" y="12793"/>
                </a:lnTo>
                <a:lnTo>
                  <a:pt x="79" y="12962"/>
                </a:lnTo>
                <a:lnTo>
                  <a:pt x="33" y="13146"/>
                </a:lnTo>
                <a:lnTo>
                  <a:pt x="11" y="13386"/>
                </a:lnTo>
                <a:lnTo>
                  <a:pt x="11" y="13641"/>
                </a:lnTo>
                <a:lnTo>
                  <a:pt x="33" y="13881"/>
                </a:lnTo>
                <a:lnTo>
                  <a:pt x="101" y="14150"/>
                </a:lnTo>
                <a:lnTo>
                  <a:pt x="192" y="14404"/>
                </a:lnTo>
                <a:lnTo>
                  <a:pt x="293" y="14645"/>
                </a:lnTo>
                <a:lnTo>
                  <a:pt x="451" y="14857"/>
                </a:lnTo>
                <a:lnTo>
                  <a:pt x="621" y="15054"/>
                </a:lnTo>
                <a:lnTo>
                  <a:pt x="734" y="15125"/>
                </a:lnTo>
                <a:lnTo>
                  <a:pt x="835" y="15210"/>
                </a:lnTo>
                <a:lnTo>
                  <a:pt x="948" y="15267"/>
                </a:lnTo>
                <a:lnTo>
                  <a:pt x="1084" y="15323"/>
                </a:lnTo>
                <a:lnTo>
                  <a:pt x="1208" y="15351"/>
                </a:lnTo>
                <a:lnTo>
                  <a:pt x="1355" y="15380"/>
                </a:lnTo>
                <a:lnTo>
                  <a:pt x="1513" y="15380"/>
                </a:lnTo>
                <a:lnTo>
                  <a:pt x="1683" y="15380"/>
                </a:lnTo>
                <a:lnTo>
                  <a:pt x="1864" y="15351"/>
                </a:lnTo>
                <a:lnTo>
                  <a:pt x="2033" y="15323"/>
                </a:lnTo>
                <a:lnTo>
                  <a:pt x="2225" y="15238"/>
                </a:lnTo>
                <a:lnTo>
                  <a:pt x="2428" y="15153"/>
                </a:lnTo>
                <a:lnTo>
                  <a:pt x="2745" y="15026"/>
                </a:lnTo>
                <a:lnTo>
                  <a:pt x="3005" y="14913"/>
                </a:lnTo>
                <a:lnTo>
                  <a:pt x="3264" y="14828"/>
                </a:lnTo>
                <a:lnTo>
                  <a:pt x="3513" y="14800"/>
                </a:lnTo>
                <a:lnTo>
                  <a:pt x="3615" y="14828"/>
                </a:lnTo>
                <a:lnTo>
                  <a:pt x="3728" y="14857"/>
                </a:lnTo>
                <a:lnTo>
                  <a:pt x="3807" y="14913"/>
                </a:lnTo>
                <a:lnTo>
                  <a:pt x="3920" y="14998"/>
                </a:lnTo>
                <a:lnTo>
                  <a:pt x="4010" y="15097"/>
                </a:lnTo>
                <a:lnTo>
                  <a:pt x="4089" y="15238"/>
                </a:lnTo>
                <a:lnTo>
                  <a:pt x="4179" y="15408"/>
                </a:lnTo>
                <a:lnTo>
                  <a:pt x="4247" y="15620"/>
                </a:lnTo>
                <a:lnTo>
                  <a:pt x="4326" y="15860"/>
                </a:lnTo>
                <a:lnTo>
                  <a:pt x="4394" y="16129"/>
                </a:lnTo>
                <a:lnTo>
                  <a:pt x="4439" y="16440"/>
                </a:lnTo>
                <a:lnTo>
                  <a:pt x="4507" y="16737"/>
                </a:lnTo>
                <a:lnTo>
                  <a:pt x="4552" y="17090"/>
                </a:lnTo>
                <a:lnTo>
                  <a:pt x="4575" y="17443"/>
                </a:lnTo>
                <a:lnTo>
                  <a:pt x="4586" y="17825"/>
                </a:lnTo>
                <a:lnTo>
                  <a:pt x="4586" y="18193"/>
                </a:lnTo>
                <a:lnTo>
                  <a:pt x="4586" y="18574"/>
                </a:lnTo>
                <a:lnTo>
                  <a:pt x="4586" y="18984"/>
                </a:lnTo>
                <a:lnTo>
                  <a:pt x="4552" y="19366"/>
                </a:lnTo>
                <a:lnTo>
                  <a:pt x="4507" y="19748"/>
                </a:lnTo>
                <a:lnTo>
                  <a:pt x="4462" y="20129"/>
                </a:lnTo>
                <a:lnTo>
                  <a:pt x="4371" y="20483"/>
                </a:lnTo>
                <a:lnTo>
                  <a:pt x="4292" y="20836"/>
                </a:lnTo>
                <a:lnTo>
                  <a:pt x="4202" y="21161"/>
                </a:lnTo>
                <a:lnTo>
                  <a:pt x="4744" y="21161"/>
                </a:lnTo>
                <a:lnTo>
                  <a:pt x="5264" y="21161"/>
                </a:lnTo>
                <a:lnTo>
                  <a:pt x="5784" y="21161"/>
                </a:lnTo>
                <a:lnTo>
                  <a:pt x="6235" y="21161"/>
                </a:lnTo>
                <a:lnTo>
                  <a:pt x="6676" y="21161"/>
                </a:lnTo>
                <a:lnTo>
                  <a:pt x="7060" y="21161"/>
                </a:lnTo>
                <a:lnTo>
                  <a:pt x="7410" y="21161"/>
                </a:lnTo>
                <a:lnTo>
                  <a:pt x="7670" y="21161"/>
                </a:lnTo>
                <a:lnTo>
                  <a:pt x="8020" y="21020"/>
                </a:lnTo>
                <a:lnTo>
                  <a:pt x="8303" y="20893"/>
                </a:lnTo>
                <a:lnTo>
                  <a:pt x="8563" y="20695"/>
                </a:lnTo>
                <a:lnTo>
                  <a:pt x="8800" y="20511"/>
                </a:lnTo>
                <a:lnTo>
                  <a:pt x="8969" y="20285"/>
                </a:lnTo>
                <a:lnTo>
                  <a:pt x="9150" y="20045"/>
                </a:lnTo>
                <a:lnTo>
                  <a:pt x="9252" y="19804"/>
                </a:lnTo>
                <a:lnTo>
                  <a:pt x="9342" y="19550"/>
                </a:lnTo>
                <a:lnTo>
                  <a:pt x="9410" y="19281"/>
                </a:lnTo>
                <a:lnTo>
                  <a:pt x="9433" y="19013"/>
                </a:lnTo>
                <a:lnTo>
                  <a:pt x="9433" y="18744"/>
                </a:lnTo>
                <a:lnTo>
                  <a:pt x="9387" y="18504"/>
                </a:lnTo>
                <a:lnTo>
                  <a:pt x="9320" y="18221"/>
                </a:lnTo>
                <a:lnTo>
                  <a:pt x="9207" y="17981"/>
                </a:lnTo>
                <a:lnTo>
                  <a:pt x="9105" y="17740"/>
                </a:lnTo>
                <a:lnTo>
                  <a:pt x="8924" y="17514"/>
                </a:lnTo>
                <a:lnTo>
                  <a:pt x="8777" y="17274"/>
                </a:lnTo>
                <a:lnTo>
                  <a:pt x="8642" y="17034"/>
                </a:lnTo>
                <a:lnTo>
                  <a:pt x="8563" y="16765"/>
                </a:lnTo>
                <a:lnTo>
                  <a:pt x="8472" y="16468"/>
                </a:lnTo>
                <a:lnTo>
                  <a:pt x="8450" y="16157"/>
                </a:lnTo>
                <a:lnTo>
                  <a:pt x="8450" y="15860"/>
                </a:lnTo>
                <a:lnTo>
                  <a:pt x="8472" y="15563"/>
                </a:lnTo>
                <a:lnTo>
                  <a:pt x="8540" y="15267"/>
                </a:lnTo>
                <a:lnTo>
                  <a:pt x="8642" y="14998"/>
                </a:lnTo>
                <a:lnTo>
                  <a:pt x="8777" y="14729"/>
                </a:lnTo>
                <a:lnTo>
                  <a:pt x="8868" y="14616"/>
                </a:lnTo>
                <a:lnTo>
                  <a:pt x="8969" y="14475"/>
                </a:lnTo>
                <a:lnTo>
                  <a:pt x="9060" y="14376"/>
                </a:lnTo>
                <a:lnTo>
                  <a:pt x="9184" y="14291"/>
                </a:lnTo>
                <a:lnTo>
                  <a:pt x="9297" y="14206"/>
                </a:lnTo>
                <a:lnTo>
                  <a:pt x="9433" y="14121"/>
                </a:lnTo>
                <a:lnTo>
                  <a:pt x="9579" y="14051"/>
                </a:lnTo>
                <a:lnTo>
                  <a:pt x="9726" y="13994"/>
                </a:lnTo>
                <a:lnTo>
                  <a:pt x="9884" y="13938"/>
                </a:lnTo>
                <a:lnTo>
                  <a:pt x="10054" y="13909"/>
                </a:lnTo>
                <a:lnTo>
                  <a:pt x="10257" y="13881"/>
                </a:lnTo>
                <a:lnTo>
                  <a:pt x="10449" y="13881"/>
                </a:lnTo>
                <a:lnTo>
                  <a:pt x="10664" y="13881"/>
                </a:lnTo>
                <a:lnTo>
                  <a:pt x="10856" y="13909"/>
                </a:lnTo>
                <a:lnTo>
                  <a:pt x="11037" y="13966"/>
                </a:lnTo>
                <a:lnTo>
                  <a:pt x="11206" y="14023"/>
                </a:lnTo>
                <a:lnTo>
                  <a:pt x="11353" y="14093"/>
                </a:lnTo>
                <a:lnTo>
                  <a:pt x="11511" y="14178"/>
                </a:lnTo>
                <a:lnTo>
                  <a:pt x="11635" y="14263"/>
                </a:lnTo>
                <a:lnTo>
                  <a:pt x="11748" y="14376"/>
                </a:lnTo>
                <a:lnTo>
                  <a:pt x="11861" y="14475"/>
                </a:lnTo>
                <a:lnTo>
                  <a:pt x="11941" y="14616"/>
                </a:lnTo>
                <a:lnTo>
                  <a:pt x="12031" y="14758"/>
                </a:lnTo>
                <a:lnTo>
                  <a:pt x="12099" y="14885"/>
                </a:lnTo>
                <a:lnTo>
                  <a:pt x="12200" y="15210"/>
                </a:lnTo>
                <a:lnTo>
                  <a:pt x="12268" y="15507"/>
                </a:lnTo>
                <a:lnTo>
                  <a:pt x="12291" y="15832"/>
                </a:lnTo>
                <a:lnTo>
                  <a:pt x="12291" y="16157"/>
                </a:lnTo>
                <a:lnTo>
                  <a:pt x="12246" y="16482"/>
                </a:lnTo>
                <a:lnTo>
                  <a:pt x="12178" y="16807"/>
                </a:lnTo>
                <a:lnTo>
                  <a:pt x="12099" y="17090"/>
                </a:lnTo>
                <a:lnTo>
                  <a:pt x="12008" y="17330"/>
                </a:lnTo>
                <a:lnTo>
                  <a:pt x="11884" y="17542"/>
                </a:lnTo>
                <a:lnTo>
                  <a:pt x="11748" y="17712"/>
                </a:lnTo>
                <a:lnTo>
                  <a:pt x="11613" y="17839"/>
                </a:lnTo>
                <a:lnTo>
                  <a:pt x="11489" y="18037"/>
                </a:lnTo>
                <a:lnTo>
                  <a:pt x="11398" y="18221"/>
                </a:lnTo>
                <a:lnTo>
                  <a:pt x="11319" y="18447"/>
                </a:lnTo>
                <a:lnTo>
                  <a:pt x="11251" y="18659"/>
                </a:lnTo>
                <a:lnTo>
                  <a:pt x="11206" y="18900"/>
                </a:lnTo>
                <a:lnTo>
                  <a:pt x="11184" y="19154"/>
                </a:lnTo>
                <a:lnTo>
                  <a:pt x="11184" y="19423"/>
                </a:lnTo>
                <a:lnTo>
                  <a:pt x="11229" y="19663"/>
                </a:lnTo>
                <a:lnTo>
                  <a:pt x="11297" y="19903"/>
                </a:lnTo>
                <a:lnTo>
                  <a:pt x="11376" y="20158"/>
                </a:lnTo>
                <a:lnTo>
                  <a:pt x="11511" y="20398"/>
                </a:lnTo>
                <a:lnTo>
                  <a:pt x="11681" y="20610"/>
                </a:lnTo>
                <a:lnTo>
                  <a:pt x="11884" y="20808"/>
                </a:lnTo>
                <a:lnTo>
                  <a:pt x="12121" y="20992"/>
                </a:lnTo>
                <a:lnTo>
                  <a:pt x="12404" y="21161"/>
                </a:lnTo>
                <a:lnTo>
                  <a:pt x="12528" y="21190"/>
                </a:lnTo>
                <a:lnTo>
                  <a:pt x="12856" y="21274"/>
                </a:lnTo>
                <a:lnTo>
                  <a:pt x="13330" y="21373"/>
                </a:lnTo>
                <a:lnTo>
                  <a:pt x="13963" y="21486"/>
                </a:lnTo>
                <a:lnTo>
                  <a:pt x="14313" y="21543"/>
                </a:lnTo>
                <a:lnTo>
                  <a:pt x="14652" y="21571"/>
                </a:lnTo>
                <a:lnTo>
                  <a:pt x="15025" y="21600"/>
                </a:lnTo>
                <a:lnTo>
                  <a:pt x="15409" y="21600"/>
                </a:lnTo>
                <a:lnTo>
                  <a:pt x="15782" y="21600"/>
                </a:lnTo>
                <a:lnTo>
                  <a:pt x="16177" y="21571"/>
                </a:lnTo>
                <a:lnTo>
                  <a:pt x="16516" y="21486"/>
                </a:lnTo>
                <a:lnTo>
                  <a:pt x="16889" y="21402"/>
                </a:lnTo>
                <a:lnTo>
                  <a:pt x="16821" y="21190"/>
                </a:lnTo>
                <a:lnTo>
                  <a:pt x="16776" y="20935"/>
                </a:lnTo>
                <a:lnTo>
                  <a:pt x="16742" y="20667"/>
                </a:lnTo>
                <a:lnTo>
                  <a:pt x="16719" y="20370"/>
                </a:lnTo>
                <a:lnTo>
                  <a:pt x="16697" y="19719"/>
                </a:lnTo>
                <a:lnTo>
                  <a:pt x="16697" y="19013"/>
                </a:lnTo>
                <a:lnTo>
                  <a:pt x="16719" y="18306"/>
                </a:lnTo>
                <a:lnTo>
                  <a:pt x="16753" y="17599"/>
                </a:lnTo>
                <a:lnTo>
                  <a:pt x="16821" y="16949"/>
                </a:lnTo>
                <a:lnTo>
                  <a:pt x="16889" y="16383"/>
                </a:lnTo>
                <a:lnTo>
                  <a:pt x="16934" y="16129"/>
                </a:lnTo>
                <a:lnTo>
                  <a:pt x="17002" y="15945"/>
                </a:lnTo>
                <a:lnTo>
                  <a:pt x="17081" y="15790"/>
                </a:lnTo>
                <a:lnTo>
                  <a:pt x="17194" y="15648"/>
                </a:lnTo>
                <a:lnTo>
                  <a:pt x="17318" y="15563"/>
                </a:lnTo>
                <a:lnTo>
                  <a:pt x="17453" y="15507"/>
                </a:lnTo>
                <a:lnTo>
                  <a:pt x="17600" y="15450"/>
                </a:lnTo>
                <a:lnTo>
                  <a:pt x="17758" y="15450"/>
                </a:lnTo>
                <a:lnTo>
                  <a:pt x="17905" y="15479"/>
                </a:lnTo>
                <a:lnTo>
                  <a:pt x="18064" y="15535"/>
                </a:lnTo>
                <a:lnTo>
                  <a:pt x="18233" y="15620"/>
                </a:lnTo>
                <a:lnTo>
                  <a:pt x="18380" y="15733"/>
                </a:lnTo>
                <a:lnTo>
                  <a:pt x="18561" y="15832"/>
                </a:lnTo>
                <a:lnTo>
                  <a:pt x="18707" y="15973"/>
                </a:lnTo>
                <a:lnTo>
                  <a:pt x="18866" y="16129"/>
                </a:lnTo>
                <a:lnTo>
                  <a:pt x="18990" y="16327"/>
                </a:lnTo>
                <a:lnTo>
                  <a:pt x="19125" y="16482"/>
                </a:lnTo>
                <a:lnTo>
                  <a:pt x="19295" y="16624"/>
                </a:lnTo>
                <a:lnTo>
                  <a:pt x="19464" y="16737"/>
                </a:lnTo>
                <a:lnTo>
                  <a:pt x="19668" y="16807"/>
                </a:lnTo>
                <a:lnTo>
                  <a:pt x="19860" y="16836"/>
                </a:lnTo>
                <a:lnTo>
                  <a:pt x="20052" y="16864"/>
                </a:lnTo>
                <a:lnTo>
                  <a:pt x="20266" y="16836"/>
                </a:lnTo>
                <a:lnTo>
                  <a:pt x="20470" y="16793"/>
                </a:lnTo>
                <a:lnTo>
                  <a:pt x="20662" y="16708"/>
                </a:lnTo>
                <a:lnTo>
                  <a:pt x="20854" y="16567"/>
                </a:lnTo>
                <a:lnTo>
                  <a:pt x="21035" y="16412"/>
                </a:lnTo>
                <a:lnTo>
                  <a:pt x="21182" y="16214"/>
                </a:lnTo>
                <a:lnTo>
                  <a:pt x="21340" y="16002"/>
                </a:lnTo>
                <a:lnTo>
                  <a:pt x="21441" y="15733"/>
                </a:lnTo>
                <a:lnTo>
                  <a:pt x="21532" y="15436"/>
                </a:lnTo>
                <a:lnTo>
                  <a:pt x="21600" y="15083"/>
                </a:lnTo>
                <a:lnTo>
                  <a:pt x="21600" y="14885"/>
                </a:lnTo>
                <a:lnTo>
                  <a:pt x="21600" y="14729"/>
                </a:lnTo>
                <a:lnTo>
                  <a:pt x="21600" y="14531"/>
                </a:lnTo>
                <a:lnTo>
                  <a:pt x="21577" y="14376"/>
                </a:lnTo>
                <a:lnTo>
                  <a:pt x="21532" y="14206"/>
                </a:lnTo>
                <a:lnTo>
                  <a:pt x="21487" y="14051"/>
                </a:lnTo>
                <a:lnTo>
                  <a:pt x="21419" y="13909"/>
                </a:lnTo>
                <a:lnTo>
                  <a:pt x="21351" y="13768"/>
                </a:lnTo>
                <a:lnTo>
                  <a:pt x="21204" y="13500"/>
                </a:lnTo>
                <a:lnTo>
                  <a:pt x="21035" y="13287"/>
                </a:lnTo>
                <a:lnTo>
                  <a:pt x="20809" y="13090"/>
                </a:lnTo>
                <a:lnTo>
                  <a:pt x="20594" y="12962"/>
                </a:lnTo>
                <a:lnTo>
                  <a:pt x="20357" y="12821"/>
                </a:lnTo>
                <a:lnTo>
                  <a:pt x="20120" y="12764"/>
                </a:lnTo>
                <a:lnTo>
                  <a:pt x="19882" y="12708"/>
                </a:lnTo>
                <a:lnTo>
                  <a:pt x="19645" y="12736"/>
                </a:lnTo>
                <a:lnTo>
                  <a:pt x="19430" y="12793"/>
                </a:lnTo>
                <a:lnTo>
                  <a:pt x="19227" y="12906"/>
                </a:lnTo>
                <a:lnTo>
                  <a:pt x="19148" y="12962"/>
                </a:lnTo>
                <a:lnTo>
                  <a:pt x="19058" y="13047"/>
                </a:lnTo>
                <a:lnTo>
                  <a:pt x="18990" y="13146"/>
                </a:lnTo>
                <a:lnTo>
                  <a:pt x="18911" y="13259"/>
                </a:lnTo>
                <a:lnTo>
                  <a:pt x="18775" y="13471"/>
                </a:lnTo>
                <a:lnTo>
                  <a:pt x="18628" y="13641"/>
                </a:lnTo>
                <a:lnTo>
                  <a:pt x="18470" y="13740"/>
                </a:lnTo>
                <a:lnTo>
                  <a:pt x="18301" y="13825"/>
                </a:lnTo>
                <a:lnTo>
                  <a:pt x="18143" y="13853"/>
                </a:lnTo>
                <a:lnTo>
                  <a:pt x="17973" y="13881"/>
                </a:lnTo>
                <a:lnTo>
                  <a:pt x="17804" y="13853"/>
                </a:lnTo>
                <a:lnTo>
                  <a:pt x="17646" y="13796"/>
                </a:lnTo>
                <a:lnTo>
                  <a:pt x="17499" y="13726"/>
                </a:lnTo>
                <a:lnTo>
                  <a:pt x="17341" y="13641"/>
                </a:lnTo>
                <a:lnTo>
                  <a:pt x="17216" y="13528"/>
                </a:lnTo>
                <a:lnTo>
                  <a:pt x="17103" y="13386"/>
                </a:lnTo>
                <a:lnTo>
                  <a:pt x="17024" y="13259"/>
                </a:lnTo>
                <a:lnTo>
                  <a:pt x="16934" y="13118"/>
                </a:lnTo>
                <a:lnTo>
                  <a:pt x="16889" y="12991"/>
                </a:lnTo>
                <a:lnTo>
                  <a:pt x="16889" y="12849"/>
                </a:lnTo>
                <a:lnTo>
                  <a:pt x="16889" y="12383"/>
                </a:lnTo>
                <a:lnTo>
                  <a:pt x="16889" y="11662"/>
                </a:lnTo>
                <a:lnTo>
                  <a:pt x="16889" y="10701"/>
                </a:lnTo>
                <a:lnTo>
                  <a:pt x="16889" y="9640"/>
                </a:lnTo>
                <a:lnTo>
                  <a:pt x="16889" y="8566"/>
                </a:lnTo>
                <a:lnTo>
                  <a:pt x="16889" y="7478"/>
                </a:lnTo>
                <a:lnTo>
                  <a:pt x="16889" y="6502"/>
                </a:lnTo>
                <a:lnTo>
                  <a:pt x="16889" y="5739"/>
                </a:lnTo>
                <a:lnTo>
                  <a:pt x="16674" y="5894"/>
                </a:lnTo>
                <a:lnTo>
                  <a:pt x="16414" y="6036"/>
                </a:lnTo>
                <a:lnTo>
                  <a:pt x="16154" y="6177"/>
                </a:lnTo>
                <a:lnTo>
                  <a:pt x="15849" y="6248"/>
                </a:lnTo>
                <a:lnTo>
                  <a:pt x="15544" y="6304"/>
                </a:lnTo>
                <a:lnTo>
                  <a:pt x="15217" y="6332"/>
                </a:lnTo>
                <a:lnTo>
                  <a:pt x="14866" y="6361"/>
                </a:lnTo>
                <a:lnTo>
                  <a:pt x="14550" y="6361"/>
                </a:lnTo>
                <a:lnTo>
                  <a:pt x="14200" y="6332"/>
                </a:lnTo>
                <a:lnTo>
                  <a:pt x="13850" y="6276"/>
                </a:lnTo>
                <a:lnTo>
                  <a:pt x="13522" y="6219"/>
                </a:lnTo>
                <a:lnTo>
                  <a:pt x="13206" y="6149"/>
                </a:lnTo>
                <a:lnTo>
                  <a:pt x="12901" y="6064"/>
                </a:lnTo>
                <a:lnTo>
                  <a:pt x="12618" y="5951"/>
                </a:lnTo>
                <a:lnTo>
                  <a:pt x="12358" y="5838"/>
                </a:lnTo>
                <a:lnTo>
                  <a:pt x="12121" y="5739"/>
                </a:lnTo>
                <a:lnTo>
                  <a:pt x="11941" y="5626"/>
                </a:lnTo>
                <a:lnTo>
                  <a:pt x="11794" y="5513"/>
                </a:lnTo>
                <a:lnTo>
                  <a:pt x="11658" y="5414"/>
                </a:lnTo>
                <a:lnTo>
                  <a:pt x="11556" y="5301"/>
                </a:lnTo>
                <a:lnTo>
                  <a:pt x="11466" y="5187"/>
                </a:lnTo>
                <a:lnTo>
                  <a:pt x="11398" y="5089"/>
                </a:lnTo>
                <a:lnTo>
                  <a:pt x="11376" y="4947"/>
                </a:lnTo>
                <a:lnTo>
                  <a:pt x="11353" y="4834"/>
                </a:lnTo>
                <a:lnTo>
                  <a:pt x="11353" y="4707"/>
                </a:lnTo>
                <a:lnTo>
                  <a:pt x="11376" y="4565"/>
                </a:lnTo>
                <a:lnTo>
                  <a:pt x="11443" y="4410"/>
                </a:lnTo>
                <a:lnTo>
                  <a:pt x="11511" y="4240"/>
                </a:lnTo>
                <a:lnTo>
                  <a:pt x="11703" y="3887"/>
                </a:lnTo>
                <a:lnTo>
                  <a:pt x="11986" y="3505"/>
                </a:lnTo>
                <a:lnTo>
                  <a:pt x="12144" y="3265"/>
                </a:lnTo>
                <a:lnTo>
                  <a:pt x="12246" y="3025"/>
                </a:lnTo>
                <a:lnTo>
                  <a:pt x="12336" y="2756"/>
                </a:lnTo>
                <a:lnTo>
                  <a:pt x="12404" y="2445"/>
                </a:lnTo>
                <a:lnTo>
                  <a:pt x="12438" y="2176"/>
                </a:lnTo>
                <a:lnTo>
                  <a:pt x="12438" y="1880"/>
                </a:lnTo>
                <a:lnTo>
                  <a:pt x="12404" y="1583"/>
                </a:lnTo>
                <a:lnTo>
                  <a:pt x="12336" y="1314"/>
                </a:lnTo>
                <a:lnTo>
                  <a:pt x="12246" y="1046"/>
                </a:lnTo>
                <a:lnTo>
                  <a:pt x="12099" y="791"/>
                </a:lnTo>
                <a:lnTo>
                  <a:pt x="12008" y="692"/>
                </a:lnTo>
                <a:lnTo>
                  <a:pt x="11918" y="579"/>
                </a:lnTo>
                <a:lnTo>
                  <a:pt x="11816" y="466"/>
                </a:lnTo>
                <a:lnTo>
                  <a:pt x="11703" y="381"/>
                </a:lnTo>
                <a:lnTo>
                  <a:pt x="11579" y="310"/>
                </a:lnTo>
                <a:lnTo>
                  <a:pt x="11443" y="226"/>
                </a:lnTo>
                <a:lnTo>
                  <a:pt x="11297" y="169"/>
                </a:lnTo>
                <a:lnTo>
                  <a:pt x="11138" y="113"/>
                </a:lnTo>
                <a:lnTo>
                  <a:pt x="10969" y="56"/>
                </a:lnTo>
                <a:lnTo>
                  <a:pt x="10800" y="28"/>
                </a:lnTo>
                <a:lnTo>
                  <a:pt x="10619" y="28"/>
                </a:lnTo>
                <a:lnTo>
                  <a:pt x="10404" y="28"/>
                </a:lnTo>
                <a:lnTo>
                  <a:pt x="10257" y="28"/>
                </a:lnTo>
                <a:lnTo>
                  <a:pt x="10076" y="56"/>
                </a:lnTo>
                <a:lnTo>
                  <a:pt x="9952" y="84"/>
                </a:lnTo>
                <a:lnTo>
                  <a:pt x="9794" y="141"/>
                </a:lnTo>
                <a:lnTo>
                  <a:pt x="9692" y="226"/>
                </a:lnTo>
                <a:lnTo>
                  <a:pt x="9557" y="282"/>
                </a:lnTo>
                <a:lnTo>
                  <a:pt x="9455" y="381"/>
                </a:lnTo>
                <a:lnTo>
                  <a:pt x="9365" y="466"/>
                </a:lnTo>
                <a:lnTo>
                  <a:pt x="9274" y="579"/>
                </a:lnTo>
                <a:lnTo>
                  <a:pt x="9184" y="692"/>
                </a:lnTo>
                <a:lnTo>
                  <a:pt x="9128" y="791"/>
                </a:lnTo>
                <a:lnTo>
                  <a:pt x="9060" y="932"/>
                </a:lnTo>
                <a:lnTo>
                  <a:pt x="8969" y="1201"/>
                </a:lnTo>
                <a:lnTo>
                  <a:pt x="8913" y="1498"/>
                </a:lnTo>
                <a:lnTo>
                  <a:pt x="8890" y="1795"/>
                </a:lnTo>
                <a:lnTo>
                  <a:pt x="8890" y="2120"/>
                </a:lnTo>
                <a:lnTo>
                  <a:pt x="8913" y="2445"/>
                </a:lnTo>
                <a:lnTo>
                  <a:pt x="8969" y="2756"/>
                </a:lnTo>
                <a:lnTo>
                  <a:pt x="9060" y="3081"/>
                </a:lnTo>
                <a:lnTo>
                  <a:pt x="9173" y="3378"/>
                </a:lnTo>
                <a:lnTo>
                  <a:pt x="9297" y="3647"/>
                </a:lnTo>
                <a:lnTo>
                  <a:pt x="9466" y="3887"/>
                </a:lnTo>
                <a:lnTo>
                  <a:pt x="9579" y="4085"/>
                </a:lnTo>
                <a:lnTo>
                  <a:pt x="9670" y="4269"/>
                </a:lnTo>
                <a:lnTo>
                  <a:pt x="9726" y="4467"/>
                </a:lnTo>
                <a:lnTo>
                  <a:pt x="9771" y="4650"/>
                </a:lnTo>
                <a:lnTo>
                  <a:pt x="9771" y="4834"/>
                </a:lnTo>
                <a:lnTo>
                  <a:pt x="9749" y="5032"/>
                </a:lnTo>
                <a:lnTo>
                  <a:pt x="9715" y="5216"/>
                </a:lnTo>
                <a:lnTo>
                  <a:pt x="9625" y="5385"/>
                </a:lnTo>
                <a:lnTo>
                  <a:pt x="9534" y="5513"/>
                </a:lnTo>
                <a:lnTo>
                  <a:pt x="9410" y="5626"/>
                </a:lnTo>
                <a:lnTo>
                  <a:pt x="9229" y="5710"/>
                </a:lnTo>
                <a:lnTo>
                  <a:pt x="9060" y="5767"/>
                </a:lnTo>
                <a:lnTo>
                  <a:pt x="8845" y="5767"/>
                </a:lnTo>
                <a:lnTo>
                  <a:pt x="8585" y="5739"/>
                </a:lnTo>
                <a:lnTo>
                  <a:pt x="8325" y="5654"/>
                </a:lnTo>
                <a:lnTo>
                  <a:pt x="8020" y="5513"/>
                </a:lnTo>
                <a:lnTo>
                  <a:pt x="7840" y="5442"/>
                </a:lnTo>
                <a:lnTo>
                  <a:pt x="7648" y="5385"/>
                </a:lnTo>
                <a:lnTo>
                  <a:pt x="7433" y="5329"/>
                </a:lnTo>
                <a:lnTo>
                  <a:pt x="7241" y="5301"/>
                </a:lnTo>
                <a:lnTo>
                  <a:pt x="6755" y="5301"/>
                </a:lnTo>
                <a:lnTo>
                  <a:pt x="6281" y="5329"/>
                </a:lnTo>
                <a:lnTo>
                  <a:pt x="5784" y="5385"/>
                </a:lnTo>
                <a:lnTo>
                  <a:pt x="5264" y="5498"/>
                </a:lnTo>
                <a:lnTo>
                  <a:pt x="4744" y="5597"/>
                </a:lnTo>
                <a:lnTo>
                  <a:pt x="4247" y="5739"/>
                </a:lnTo>
                <a:lnTo>
                  <a:pt x="4202" y="5894"/>
                </a:lnTo>
                <a:lnTo>
                  <a:pt x="4202" y="6191"/>
                </a:lnTo>
                <a:lnTo>
                  <a:pt x="4202" y="6545"/>
                </a:lnTo>
                <a:lnTo>
                  <a:pt x="4225" y="6954"/>
                </a:lnTo>
                <a:lnTo>
                  <a:pt x="4315" y="7930"/>
                </a:lnTo>
                <a:lnTo>
                  <a:pt x="4394" y="9018"/>
                </a:lnTo>
                <a:lnTo>
                  <a:pt x="4439" y="9570"/>
                </a:lnTo>
                <a:lnTo>
                  <a:pt x="4462" y="10107"/>
                </a:lnTo>
                <a:lnTo>
                  <a:pt x="4484" y="10630"/>
                </a:lnTo>
                <a:lnTo>
                  <a:pt x="4507" y="11082"/>
                </a:lnTo>
                <a:lnTo>
                  <a:pt x="4484" y="11520"/>
                </a:lnTo>
                <a:lnTo>
                  <a:pt x="4439" y="11874"/>
                </a:lnTo>
                <a:lnTo>
                  <a:pt x="4394" y="12029"/>
                </a:lnTo>
                <a:lnTo>
                  <a:pt x="4349" y="12171"/>
                </a:lnTo>
                <a:lnTo>
                  <a:pt x="4315" y="12284"/>
                </a:lnTo>
                <a:lnTo>
                  <a:pt x="4247" y="12354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15" name="Puzzle4"/>
          <p:cNvSpPr>
            <a:spLocks noEditPoints="1" noChangeArrowheads="1"/>
          </p:cNvSpPr>
          <p:nvPr/>
        </p:nvSpPr>
        <p:spPr bwMode="auto">
          <a:xfrm>
            <a:off x="5568255" y="1469134"/>
            <a:ext cx="974150" cy="1422845"/>
          </a:xfrm>
          <a:custGeom>
            <a:avLst/>
            <a:gdLst>
              <a:gd name="T0" fmla="*/ 8307 w 21600"/>
              <a:gd name="T1" fmla="*/ 11593 h 21600"/>
              <a:gd name="T2" fmla="*/ 453 w 21600"/>
              <a:gd name="T3" fmla="*/ 16938 h 21600"/>
              <a:gd name="T4" fmla="*/ 11500 w 21600"/>
              <a:gd name="T5" fmla="*/ 21600 h 21600"/>
              <a:gd name="T6" fmla="*/ 20920 w 21600"/>
              <a:gd name="T7" fmla="*/ 16751 h 21600"/>
              <a:gd name="T8" fmla="*/ 13972 w 21600"/>
              <a:gd name="T9" fmla="*/ 10888 h 21600"/>
              <a:gd name="T10" fmla="*/ 21033 w 21600"/>
              <a:gd name="T11" fmla="*/ 4716 h 21600"/>
              <a:gd name="T12" fmla="*/ 11102 w 21600"/>
              <a:gd name="T13" fmla="*/ 11 h 21600"/>
              <a:gd name="T14" fmla="*/ 453 w 21600"/>
              <a:gd name="T15" fmla="*/ 4716 h 21600"/>
              <a:gd name="T16" fmla="*/ 2076 w 21600"/>
              <a:gd name="T17" fmla="*/ 5664 h 21600"/>
              <a:gd name="T18" fmla="*/ 20203 w 21600"/>
              <a:gd name="T19" fmla="*/ 1598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3813" y="10590"/>
                </a:moveTo>
                <a:lnTo>
                  <a:pt x="3927" y="10513"/>
                </a:lnTo>
                <a:lnTo>
                  <a:pt x="4078" y="10425"/>
                </a:lnTo>
                <a:lnTo>
                  <a:pt x="4210" y="10359"/>
                </a:lnTo>
                <a:lnTo>
                  <a:pt x="4361" y="10315"/>
                </a:lnTo>
                <a:lnTo>
                  <a:pt x="4682" y="10237"/>
                </a:lnTo>
                <a:lnTo>
                  <a:pt x="5041" y="10193"/>
                </a:lnTo>
                <a:lnTo>
                  <a:pt x="5456" y="10171"/>
                </a:lnTo>
                <a:lnTo>
                  <a:pt x="5853" y="10193"/>
                </a:lnTo>
                <a:lnTo>
                  <a:pt x="6249" y="10260"/>
                </a:lnTo>
                <a:lnTo>
                  <a:pt x="6646" y="10337"/>
                </a:lnTo>
                <a:lnTo>
                  <a:pt x="7004" y="10469"/>
                </a:lnTo>
                <a:lnTo>
                  <a:pt x="7363" y="10612"/>
                </a:lnTo>
                <a:lnTo>
                  <a:pt x="7665" y="10788"/>
                </a:lnTo>
                <a:lnTo>
                  <a:pt x="7911" y="10998"/>
                </a:lnTo>
                <a:lnTo>
                  <a:pt x="8024" y="11097"/>
                </a:lnTo>
                <a:lnTo>
                  <a:pt x="8137" y="11207"/>
                </a:lnTo>
                <a:lnTo>
                  <a:pt x="8194" y="11340"/>
                </a:lnTo>
                <a:lnTo>
                  <a:pt x="8269" y="11461"/>
                </a:lnTo>
                <a:lnTo>
                  <a:pt x="8307" y="11593"/>
                </a:lnTo>
                <a:lnTo>
                  <a:pt x="8307" y="11714"/>
                </a:lnTo>
                <a:lnTo>
                  <a:pt x="8307" y="11868"/>
                </a:lnTo>
                <a:lnTo>
                  <a:pt x="8307" y="12012"/>
                </a:lnTo>
                <a:lnTo>
                  <a:pt x="8194" y="12265"/>
                </a:lnTo>
                <a:lnTo>
                  <a:pt x="8062" y="12519"/>
                </a:lnTo>
                <a:lnTo>
                  <a:pt x="7873" y="12706"/>
                </a:lnTo>
                <a:lnTo>
                  <a:pt x="7627" y="12904"/>
                </a:lnTo>
                <a:lnTo>
                  <a:pt x="7363" y="13048"/>
                </a:lnTo>
                <a:lnTo>
                  <a:pt x="7080" y="13180"/>
                </a:lnTo>
                <a:lnTo>
                  <a:pt x="6759" y="13257"/>
                </a:lnTo>
                <a:lnTo>
                  <a:pt x="6419" y="13345"/>
                </a:lnTo>
                <a:lnTo>
                  <a:pt x="6098" y="13389"/>
                </a:lnTo>
                <a:lnTo>
                  <a:pt x="5739" y="13389"/>
                </a:lnTo>
                <a:lnTo>
                  <a:pt x="5418" y="13389"/>
                </a:lnTo>
                <a:lnTo>
                  <a:pt x="5079" y="13345"/>
                </a:lnTo>
                <a:lnTo>
                  <a:pt x="4758" y="13301"/>
                </a:lnTo>
                <a:lnTo>
                  <a:pt x="4474" y="13213"/>
                </a:lnTo>
                <a:lnTo>
                  <a:pt x="4172" y="13114"/>
                </a:lnTo>
                <a:lnTo>
                  <a:pt x="3965" y="12982"/>
                </a:lnTo>
                <a:lnTo>
                  <a:pt x="3738" y="12838"/>
                </a:lnTo>
                <a:lnTo>
                  <a:pt x="3493" y="12706"/>
                </a:lnTo>
                <a:lnTo>
                  <a:pt x="3228" y="12607"/>
                </a:lnTo>
                <a:lnTo>
                  <a:pt x="2945" y="12519"/>
                </a:lnTo>
                <a:lnTo>
                  <a:pt x="2700" y="12431"/>
                </a:lnTo>
                <a:lnTo>
                  <a:pt x="2397" y="12375"/>
                </a:lnTo>
                <a:lnTo>
                  <a:pt x="2152" y="12331"/>
                </a:lnTo>
                <a:lnTo>
                  <a:pt x="1888" y="12309"/>
                </a:lnTo>
                <a:lnTo>
                  <a:pt x="1642" y="12309"/>
                </a:lnTo>
                <a:lnTo>
                  <a:pt x="1397" y="12331"/>
                </a:lnTo>
                <a:lnTo>
                  <a:pt x="1170" y="12397"/>
                </a:lnTo>
                <a:lnTo>
                  <a:pt x="962" y="12453"/>
                </a:lnTo>
                <a:lnTo>
                  <a:pt x="774" y="12563"/>
                </a:lnTo>
                <a:lnTo>
                  <a:pt x="623" y="12684"/>
                </a:lnTo>
                <a:lnTo>
                  <a:pt x="528" y="12838"/>
                </a:lnTo>
                <a:lnTo>
                  <a:pt x="453" y="13026"/>
                </a:lnTo>
                <a:lnTo>
                  <a:pt x="339" y="13477"/>
                </a:lnTo>
                <a:lnTo>
                  <a:pt x="226" y="13984"/>
                </a:lnTo>
                <a:lnTo>
                  <a:pt x="151" y="14535"/>
                </a:lnTo>
                <a:lnTo>
                  <a:pt x="113" y="15075"/>
                </a:lnTo>
                <a:lnTo>
                  <a:pt x="113" y="15626"/>
                </a:lnTo>
                <a:lnTo>
                  <a:pt x="151" y="16133"/>
                </a:lnTo>
                <a:lnTo>
                  <a:pt x="188" y="16376"/>
                </a:lnTo>
                <a:lnTo>
                  <a:pt x="264" y="16585"/>
                </a:lnTo>
                <a:lnTo>
                  <a:pt x="339" y="16773"/>
                </a:lnTo>
                <a:lnTo>
                  <a:pt x="453" y="16938"/>
                </a:lnTo>
                <a:lnTo>
                  <a:pt x="1095" y="16883"/>
                </a:lnTo>
                <a:lnTo>
                  <a:pt x="1963" y="16795"/>
                </a:lnTo>
                <a:lnTo>
                  <a:pt x="2945" y="16751"/>
                </a:lnTo>
                <a:lnTo>
                  <a:pt x="3965" y="16706"/>
                </a:lnTo>
                <a:lnTo>
                  <a:pt x="5022" y="16684"/>
                </a:lnTo>
                <a:lnTo>
                  <a:pt x="5947" y="16684"/>
                </a:lnTo>
                <a:lnTo>
                  <a:pt x="6759" y="16706"/>
                </a:lnTo>
                <a:lnTo>
                  <a:pt x="7363" y="16751"/>
                </a:lnTo>
                <a:lnTo>
                  <a:pt x="7948" y="16839"/>
                </a:lnTo>
                <a:lnTo>
                  <a:pt x="8458" y="16916"/>
                </a:lnTo>
                <a:lnTo>
                  <a:pt x="8893" y="17026"/>
                </a:lnTo>
                <a:lnTo>
                  <a:pt x="9289" y="17158"/>
                </a:lnTo>
                <a:lnTo>
                  <a:pt x="9572" y="17280"/>
                </a:lnTo>
                <a:lnTo>
                  <a:pt x="9799" y="17412"/>
                </a:lnTo>
                <a:lnTo>
                  <a:pt x="9969" y="17555"/>
                </a:lnTo>
                <a:lnTo>
                  <a:pt x="10120" y="17687"/>
                </a:lnTo>
                <a:lnTo>
                  <a:pt x="10158" y="17831"/>
                </a:lnTo>
                <a:lnTo>
                  <a:pt x="10195" y="17974"/>
                </a:lnTo>
                <a:lnTo>
                  <a:pt x="10158" y="18128"/>
                </a:lnTo>
                <a:lnTo>
                  <a:pt x="10082" y="18271"/>
                </a:lnTo>
                <a:lnTo>
                  <a:pt x="9969" y="18426"/>
                </a:lnTo>
                <a:lnTo>
                  <a:pt x="9837" y="18569"/>
                </a:lnTo>
                <a:lnTo>
                  <a:pt x="9648" y="18701"/>
                </a:lnTo>
                <a:lnTo>
                  <a:pt x="9440" y="18822"/>
                </a:lnTo>
                <a:lnTo>
                  <a:pt x="9213" y="18999"/>
                </a:lnTo>
                <a:lnTo>
                  <a:pt x="9044" y="19186"/>
                </a:lnTo>
                <a:lnTo>
                  <a:pt x="8893" y="19395"/>
                </a:lnTo>
                <a:lnTo>
                  <a:pt x="8817" y="19627"/>
                </a:lnTo>
                <a:lnTo>
                  <a:pt x="8779" y="19858"/>
                </a:lnTo>
                <a:lnTo>
                  <a:pt x="8779" y="20112"/>
                </a:lnTo>
                <a:lnTo>
                  <a:pt x="8855" y="20354"/>
                </a:lnTo>
                <a:lnTo>
                  <a:pt x="8968" y="20586"/>
                </a:lnTo>
                <a:lnTo>
                  <a:pt x="9138" y="20817"/>
                </a:lnTo>
                <a:lnTo>
                  <a:pt x="9365" y="21026"/>
                </a:lnTo>
                <a:lnTo>
                  <a:pt x="9610" y="21192"/>
                </a:lnTo>
                <a:lnTo>
                  <a:pt x="9950" y="21368"/>
                </a:lnTo>
                <a:lnTo>
                  <a:pt x="10120" y="21445"/>
                </a:lnTo>
                <a:lnTo>
                  <a:pt x="10346" y="21511"/>
                </a:lnTo>
                <a:lnTo>
                  <a:pt x="10516" y="21555"/>
                </a:lnTo>
                <a:lnTo>
                  <a:pt x="10743" y="21600"/>
                </a:lnTo>
                <a:lnTo>
                  <a:pt x="10988" y="21644"/>
                </a:lnTo>
                <a:lnTo>
                  <a:pt x="11215" y="21666"/>
                </a:lnTo>
                <a:lnTo>
                  <a:pt x="11498" y="21666"/>
                </a:lnTo>
                <a:lnTo>
                  <a:pt x="11762" y="21666"/>
                </a:lnTo>
                <a:lnTo>
                  <a:pt x="12253" y="21644"/>
                </a:lnTo>
                <a:lnTo>
                  <a:pt x="12763" y="21577"/>
                </a:lnTo>
                <a:lnTo>
                  <a:pt x="13197" y="21467"/>
                </a:lnTo>
                <a:lnTo>
                  <a:pt x="13556" y="21346"/>
                </a:lnTo>
                <a:lnTo>
                  <a:pt x="13896" y="21192"/>
                </a:lnTo>
                <a:lnTo>
                  <a:pt x="14179" y="21026"/>
                </a:lnTo>
                <a:lnTo>
                  <a:pt x="14444" y="20839"/>
                </a:lnTo>
                <a:lnTo>
                  <a:pt x="14576" y="20641"/>
                </a:lnTo>
                <a:lnTo>
                  <a:pt x="14727" y="20431"/>
                </a:lnTo>
                <a:lnTo>
                  <a:pt x="14765" y="20200"/>
                </a:lnTo>
                <a:lnTo>
                  <a:pt x="14802" y="19991"/>
                </a:lnTo>
                <a:lnTo>
                  <a:pt x="14727" y="19759"/>
                </a:lnTo>
                <a:lnTo>
                  <a:pt x="14613" y="19550"/>
                </a:lnTo>
                <a:lnTo>
                  <a:pt x="14444" y="19307"/>
                </a:lnTo>
                <a:lnTo>
                  <a:pt x="14217" y="19098"/>
                </a:lnTo>
                <a:lnTo>
                  <a:pt x="13934" y="18911"/>
                </a:lnTo>
                <a:lnTo>
                  <a:pt x="13669" y="18745"/>
                </a:lnTo>
                <a:lnTo>
                  <a:pt x="13462" y="18547"/>
                </a:lnTo>
                <a:lnTo>
                  <a:pt x="13311" y="18337"/>
                </a:lnTo>
                <a:lnTo>
                  <a:pt x="13197" y="18150"/>
                </a:lnTo>
                <a:lnTo>
                  <a:pt x="13122" y="17941"/>
                </a:lnTo>
                <a:lnTo>
                  <a:pt x="13122" y="17720"/>
                </a:lnTo>
                <a:lnTo>
                  <a:pt x="13122" y="17533"/>
                </a:lnTo>
                <a:lnTo>
                  <a:pt x="13197" y="17346"/>
                </a:lnTo>
                <a:lnTo>
                  <a:pt x="13273" y="17158"/>
                </a:lnTo>
                <a:lnTo>
                  <a:pt x="13386" y="16982"/>
                </a:lnTo>
                <a:lnTo>
                  <a:pt x="13537" y="16839"/>
                </a:lnTo>
                <a:lnTo>
                  <a:pt x="13707" y="16706"/>
                </a:lnTo>
                <a:lnTo>
                  <a:pt x="13896" y="16607"/>
                </a:lnTo>
                <a:lnTo>
                  <a:pt x="14104" y="16519"/>
                </a:lnTo>
                <a:lnTo>
                  <a:pt x="14330" y="16453"/>
                </a:lnTo>
                <a:lnTo>
                  <a:pt x="14538" y="16431"/>
                </a:lnTo>
                <a:lnTo>
                  <a:pt x="14897" y="16453"/>
                </a:lnTo>
                <a:lnTo>
                  <a:pt x="15406" y="16497"/>
                </a:lnTo>
                <a:lnTo>
                  <a:pt x="16105" y="16541"/>
                </a:lnTo>
                <a:lnTo>
                  <a:pt x="16898" y="16607"/>
                </a:lnTo>
                <a:lnTo>
                  <a:pt x="17804" y="16651"/>
                </a:lnTo>
                <a:lnTo>
                  <a:pt x="18786" y="16684"/>
                </a:lnTo>
                <a:lnTo>
                  <a:pt x="19844" y="16728"/>
                </a:lnTo>
                <a:lnTo>
                  <a:pt x="20920" y="16751"/>
                </a:lnTo>
                <a:lnTo>
                  <a:pt x="21109" y="16497"/>
                </a:lnTo>
                <a:lnTo>
                  <a:pt x="21241" y="16222"/>
                </a:lnTo>
                <a:lnTo>
                  <a:pt x="21392" y="15946"/>
                </a:lnTo>
                <a:lnTo>
                  <a:pt x="21467" y="15648"/>
                </a:lnTo>
                <a:lnTo>
                  <a:pt x="21543" y="15351"/>
                </a:lnTo>
                <a:lnTo>
                  <a:pt x="21618" y="15042"/>
                </a:lnTo>
                <a:lnTo>
                  <a:pt x="21618" y="14745"/>
                </a:lnTo>
                <a:lnTo>
                  <a:pt x="21618" y="14447"/>
                </a:lnTo>
                <a:lnTo>
                  <a:pt x="21618" y="14150"/>
                </a:lnTo>
                <a:lnTo>
                  <a:pt x="21581" y="13852"/>
                </a:lnTo>
                <a:lnTo>
                  <a:pt x="21505" y="13577"/>
                </a:lnTo>
                <a:lnTo>
                  <a:pt x="21430" y="13301"/>
                </a:lnTo>
                <a:lnTo>
                  <a:pt x="21354" y="13048"/>
                </a:lnTo>
                <a:lnTo>
                  <a:pt x="21241" y="12816"/>
                </a:lnTo>
                <a:lnTo>
                  <a:pt x="21146" y="12607"/>
                </a:lnTo>
                <a:lnTo>
                  <a:pt x="21033" y="12431"/>
                </a:lnTo>
                <a:lnTo>
                  <a:pt x="20920" y="12265"/>
                </a:lnTo>
                <a:lnTo>
                  <a:pt x="20769" y="12144"/>
                </a:lnTo>
                <a:lnTo>
                  <a:pt x="20637" y="12034"/>
                </a:lnTo>
                <a:lnTo>
                  <a:pt x="20486" y="11946"/>
                </a:lnTo>
                <a:lnTo>
                  <a:pt x="20297" y="11891"/>
                </a:lnTo>
                <a:lnTo>
                  <a:pt x="20165" y="11846"/>
                </a:lnTo>
                <a:lnTo>
                  <a:pt x="19976" y="11824"/>
                </a:lnTo>
                <a:lnTo>
                  <a:pt x="19806" y="11802"/>
                </a:lnTo>
                <a:lnTo>
                  <a:pt x="19390" y="11824"/>
                </a:lnTo>
                <a:lnTo>
                  <a:pt x="18956" y="11891"/>
                </a:lnTo>
                <a:lnTo>
                  <a:pt x="18503" y="11968"/>
                </a:lnTo>
                <a:lnTo>
                  <a:pt x="17993" y="12078"/>
                </a:lnTo>
                <a:lnTo>
                  <a:pt x="17653" y="12144"/>
                </a:lnTo>
                <a:lnTo>
                  <a:pt x="17332" y="12199"/>
                </a:lnTo>
                <a:lnTo>
                  <a:pt x="17049" y="12221"/>
                </a:lnTo>
                <a:lnTo>
                  <a:pt x="16747" y="12243"/>
                </a:lnTo>
                <a:lnTo>
                  <a:pt x="16464" y="12243"/>
                </a:lnTo>
                <a:lnTo>
                  <a:pt x="16218" y="12243"/>
                </a:lnTo>
                <a:lnTo>
                  <a:pt x="15992" y="12221"/>
                </a:lnTo>
                <a:lnTo>
                  <a:pt x="15746" y="12199"/>
                </a:lnTo>
                <a:lnTo>
                  <a:pt x="15520" y="12155"/>
                </a:lnTo>
                <a:lnTo>
                  <a:pt x="15350" y="12122"/>
                </a:lnTo>
                <a:lnTo>
                  <a:pt x="15161" y="12056"/>
                </a:lnTo>
                <a:lnTo>
                  <a:pt x="14972" y="11990"/>
                </a:lnTo>
                <a:lnTo>
                  <a:pt x="14689" y="11846"/>
                </a:lnTo>
                <a:lnTo>
                  <a:pt x="14444" y="11670"/>
                </a:lnTo>
                <a:lnTo>
                  <a:pt x="14255" y="11483"/>
                </a:lnTo>
                <a:lnTo>
                  <a:pt x="14104" y="11295"/>
                </a:lnTo>
                <a:lnTo>
                  <a:pt x="14028" y="11086"/>
                </a:lnTo>
                <a:lnTo>
                  <a:pt x="13972" y="10888"/>
                </a:lnTo>
                <a:lnTo>
                  <a:pt x="13972" y="10700"/>
                </a:lnTo>
                <a:lnTo>
                  <a:pt x="14009" y="10513"/>
                </a:lnTo>
                <a:lnTo>
                  <a:pt x="14066" y="10359"/>
                </a:lnTo>
                <a:lnTo>
                  <a:pt x="14179" y="10215"/>
                </a:lnTo>
                <a:lnTo>
                  <a:pt x="14406" y="10006"/>
                </a:lnTo>
                <a:lnTo>
                  <a:pt x="14651" y="9830"/>
                </a:lnTo>
                <a:lnTo>
                  <a:pt x="14878" y="9686"/>
                </a:lnTo>
                <a:lnTo>
                  <a:pt x="15123" y="9554"/>
                </a:lnTo>
                <a:lnTo>
                  <a:pt x="15350" y="9477"/>
                </a:lnTo>
                <a:lnTo>
                  <a:pt x="15558" y="9411"/>
                </a:lnTo>
                <a:lnTo>
                  <a:pt x="15803" y="9345"/>
                </a:lnTo>
                <a:lnTo>
                  <a:pt x="16030" y="9323"/>
                </a:lnTo>
                <a:lnTo>
                  <a:pt x="16256" y="9301"/>
                </a:lnTo>
                <a:lnTo>
                  <a:pt x="16464" y="9323"/>
                </a:lnTo>
                <a:lnTo>
                  <a:pt x="16690" y="9345"/>
                </a:lnTo>
                <a:lnTo>
                  <a:pt x="16898" y="9367"/>
                </a:lnTo>
                <a:lnTo>
                  <a:pt x="17332" y="9477"/>
                </a:lnTo>
                <a:lnTo>
                  <a:pt x="17767" y="9598"/>
                </a:lnTo>
                <a:lnTo>
                  <a:pt x="18163" y="9731"/>
                </a:lnTo>
                <a:lnTo>
                  <a:pt x="18597" y="9874"/>
                </a:lnTo>
                <a:lnTo>
                  <a:pt x="18994" y="10006"/>
                </a:lnTo>
                <a:lnTo>
                  <a:pt x="19428" y="10083"/>
                </a:lnTo>
                <a:lnTo>
                  <a:pt x="19617" y="10127"/>
                </a:lnTo>
                <a:lnTo>
                  <a:pt x="19844" y="10149"/>
                </a:lnTo>
                <a:lnTo>
                  <a:pt x="20013" y="10149"/>
                </a:lnTo>
                <a:lnTo>
                  <a:pt x="20240" y="10127"/>
                </a:lnTo>
                <a:lnTo>
                  <a:pt x="20410" y="10105"/>
                </a:lnTo>
                <a:lnTo>
                  <a:pt x="20637" y="10061"/>
                </a:lnTo>
                <a:lnTo>
                  <a:pt x="20844" y="9984"/>
                </a:lnTo>
                <a:lnTo>
                  <a:pt x="21033" y="9896"/>
                </a:lnTo>
                <a:lnTo>
                  <a:pt x="21146" y="9830"/>
                </a:lnTo>
                <a:lnTo>
                  <a:pt x="21203" y="9753"/>
                </a:lnTo>
                <a:lnTo>
                  <a:pt x="21279" y="9642"/>
                </a:lnTo>
                <a:lnTo>
                  <a:pt x="21354" y="9521"/>
                </a:lnTo>
                <a:lnTo>
                  <a:pt x="21430" y="9246"/>
                </a:lnTo>
                <a:lnTo>
                  <a:pt x="21430" y="8904"/>
                </a:lnTo>
                <a:lnTo>
                  <a:pt x="21430" y="8540"/>
                </a:lnTo>
                <a:lnTo>
                  <a:pt x="21392" y="8144"/>
                </a:lnTo>
                <a:lnTo>
                  <a:pt x="21354" y="7714"/>
                </a:lnTo>
                <a:lnTo>
                  <a:pt x="21279" y="7295"/>
                </a:lnTo>
                <a:lnTo>
                  <a:pt x="21146" y="6446"/>
                </a:lnTo>
                <a:lnTo>
                  <a:pt x="20995" y="5686"/>
                </a:lnTo>
                <a:lnTo>
                  <a:pt x="20958" y="5366"/>
                </a:lnTo>
                <a:lnTo>
                  <a:pt x="20958" y="5091"/>
                </a:lnTo>
                <a:lnTo>
                  <a:pt x="20958" y="4860"/>
                </a:lnTo>
                <a:lnTo>
                  <a:pt x="21033" y="4716"/>
                </a:lnTo>
                <a:lnTo>
                  <a:pt x="20637" y="4860"/>
                </a:lnTo>
                <a:lnTo>
                  <a:pt x="20127" y="4992"/>
                </a:lnTo>
                <a:lnTo>
                  <a:pt x="19617" y="5069"/>
                </a:lnTo>
                <a:lnTo>
                  <a:pt x="19032" y="5157"/>
                </a:lnTo>
                <a:lnTo>
                  <a:pt x="18465" y="5201"/>
                </a:lnTo>
                <a:lnTo>
                  <a:pt x="17842" y="5245"/>
                </a:lnTo>
                <a:lnTo>
                  <a:pt x="17219" y="5267"/>
                </a:lnTo>
                <a:lnTo>
                  <a:pt x="16615" y="5267"/>
                </a:lnTo>
                <a:lnTo>
                  <a:pt x="15992" y="5245"/>
                </a:lnTo>
                <a:lnTo>
                  <a:pt x="15369" y="5201"/>
                </a:lnTo>
                <a:lnTo>
                  <a:pt x="14840" y="5157"/>
                </a:lnTo>
                <a:lnTo>
                  <a:pt x="14293" y="5091"/>
                </a:lnTo>
                <a:lnTo>
                  <a:pt x="13783" y="5014"/>
                </a:lnTo>
                <a:lnTo>
                  <a:pt x="13386" y="4926"/>
                </a:lnTo>
                <a:lnTo>
                  <a:pt x="13027" y="4815"/>
                </a:lnTo>
                <a:lnTo>
                  <a:pt x="12725" y="4716"/>
                </a:lnTo>
                <a:lnTo>
                  <a:pt x="12480" y="4606"/>
                </a:lnTo>
                <a:lnTo>
                  <a:pt x="12291" y="4496"/>
                </a:lnTo>
                <a:lnTo>
                  <a:pt x="12197" y="4397"/>
                </a:lnTo>
                <a:lnTo>
                  <a:pt x="12083" y="4286"/>
                </a:lnTo>
                <a:lnTo>
                  <a:pt x="12046" y="4187"/>
                </a:lnTo>
                <a:lnTo>
                  <a:pt x="12008" y="4077"/>
                </a:lnTo>
                <a:lnTo>
                  <a:pt x="12046" y="3967"/>
                </a:lnTo>
                <a:lnTo>
                  <a:pt x="12121" y="3868"/>
                </a:lnTo>
                <a:lnTo>
                  <a:pt x="12197" y="3735"/>
                </a:lnTo>
                <a:lnTo>
                  <a:pt x="12291" y="3614"/>
                </a:lnTo>
                <a:lnTo>
                  <a:pt x="12442" y="3482"/>
                </a:lnTo>
                <a:lnTo>
                  <a:pt x="12631" y="3361"/>
                </a:lnTo>
                <a:lnTo>
                  <a:pt x="13065" y="3085"/>
                </a:lnTo>
                <a:lnTo>
                  <a:pt x="13537" y="2766"/>
                </a:lnTo>
                <a:lnTo>
                  <a:pt x="13783" y="2578"/>
                </a:lnTo>
                <a:lnTo>
                  <a:pt x="13934" y="2380"/>
                </a:lnTo>
                <a:lnTo>
                  <a:pt x="14028" y="2171"/>
                </a:lnTo>
                <a:lnTo>
                  <a:pt x="14104" y="1961"/>
                </a:lnTo>
                <a:lnTo>
                  <a:pt x="14104" y="1730"/>
                </a:lnTo>
                <a:lnTo>
                  <a:pt x="14066" y="1498"/>
                </a:lnTo>
                <a:lnTo>
                  <a:pt x="13972" y="1267"/>
                </a:lnTo>
                <a:lnTo>
                  <a:pt x="13820" y="1057"/>
                </a:lnTo>
                <a:lnTo>
                  <a:pt x="13594" y="837"/>
                </a:lnTo>
                <a:lnTo>
                  <a:pt x="13386" y="628"/>
                </a:lnTo>
                <a:lnTo>
                  <a:pt x="13103" y="462"/>
                </a:lnTo>
                <a:lnTo>
                  <a:pt x="12763" y="308"/>
                </a:lnTo>
                <a:lnTo>
                  <a:pt x="12404" y="187"/>
                </a:lnTo>
                <a:lnTo>
                  <a:pt x="12008" y="77"/>
                </a:lnTo>
                <a:lnTo>
                  <a:pt x="11574" y="33"/>
                </a:lnTo>
                <a:lnTo>
                  <a:pt x="11102" y="11"/>
                </a:lnTo>
                <a:lnTo>
                  <a:pt x="10667" y="11"/>
                </a:lnTo>
                <a:lnTo>
                  <a:pt x="10233" y="77"/>
                </a:lnTo>
                <a:lnTo>
                  <a:pt x="9837" y="187"/>
                </a:lnTo>
                <a:lnTo>
                  <a:pt x="9440" y="286"/>
                </a:lnTo>
                <a:lnTo>
                  <a:pt x="9062" y="462"/>
                </a:lnTo>
                <a:lnTo>
                  <a:pt x="8741" y="628"/>
                </a:lnTo>
                <a:lnTo>
                  <a:pt x="8458" y="815"/>
                </a:lnTo>
                <a:lnTo>
                  <a:pt x="8232" y="1035"/>
                </a:lnTo>
                <a:lnTo>
                  <a:pt x="8062" y="1245"/>
                </a:lnTo>
                <a:lnTo>
                  <a:pt x="7911" y="1476"/>
                </a:lnTo>
                <a:lnTo>
                  <a:pt x="7835" y="1708"/>
                </a:lnTo>
                <a:lnTo>
                  <a:pt x="7797" y="1961"/>
                </a:lnTo>
                <a:lnTo>
                  <a:pt x="7835" y="2193"/>
                </a:lnTo>
                <a:lnTo>
                  <a:pt x="7948" y="2402"/>
                </a:lnTo>
                <a:lnTo>
                  <a:pt x="8062" y="2534"/>
                </a:lnTo>
                <a:lnTo>
                  <a:pt x="8175" y="2644"/>
                </a:lnTo>
                <a:lnTo>
                  <a:pt x="8269" y="2744"/>
                </a:lnTo>
                <a:lnTo>
                  <a:pt x="8420" y="2832"/>
                </a:lnTo>
                <a:lnTo>
                  <a:pt x="8704" y="3019"/>
                </a:lnTo>
                <a:lnTo>
                  <a:pt x="8968" y="3206"/>
                </a:lnTo>
                <a:lnTo>
                  <a:pt x="9138" y="3405"/>
                </a:lnTo>
                <a:lnTo>
                  <a:pt x="9327" y="3570"/>
                </a:lnTo>
                <a:lnTo>
                  <a:pt x="9440" y="3735"/>
                </a:lnTo>
                <a:lnTo>
                  <a:pt x="9516" y="3890"/>
                </a:lnTo>
                <a:lnTo>
                  <a:pt x="9534" y="4033"/>
                </a:lnTo>
                <a:lnTo>
                  <a:pt x="9534" y="4165"/>
                </a:lnTo>
                <a:lnTo>
                  <a:pt x="9516" y="4286"/>
                </a:lnTo>
                <a:lnTo>
                  <a:pt x="9440" y="4397"/>
                </a:lnTo>
                <a:lnTo>
                  <a:pt x="9327" y="4496"/>
                </a:lnTo>
                <a:lnTo>
                  <a:pt x="9176" y="4562"/>
                </a:lnTo>
                <a:lnTo>
                  <a:pt x="9006" y="4628"/>
                </a:lnTo>
                <a:lnTo>
                  <a:pt x="8779" y="4694"/>
                </a:lnTo>
                <a:lnTo>
                  <a:pt x="8534" y="4716"/>
                </a:lnTo>
                <a:lnTo>
                  <a:pt x="8232" y="4716"/>
                </a:lnTo>
                <a:lnTo>
                  <a:pt x="7118" y="4738"/>
                </a:lnTo>
                <a:lnTo>
                  <a:pt x="5947" y="4771"/>
                </a:lnTo>
                <a:lnTo>
                  <a:pt x="4795" y="4815"/>
                </a:lnTo>
                <a:lnTo>
                  <a:pt x="3681" y="4860"/>
                </a:lnTo>
                <a:lnTo>
                  <a:pt x="2662" y="4882"/>
                </a:lnTo>
                <a:lnTo>
                  <a:pt x="1755" y="4882"/>
                </a:lnTo>
                <a:lnTo>
                  <a:pt x="1359" y="4860"/>
                </a:lnTo>
                <a:lnTo>
                  <a:pt x="981" y="4837"/>
                </a:lnTo>
                <a:lnTo>
                  <a:pt x="698" y="4771"/>
                </a:lnTo>
                <a:lnTo>
                  <a:pt x="453" y="4716"/>
                </a:lnTo>
                <a:lnTo>
                  <a:pt x="453" y="5322"/>
                </a:lnTo>
                <a:lnTo>
                  <a:pt x="453" y="6083"/>
                </a:lnTo>
                <a:lnTo>
                  <a:pt x="453" y="6909"/>
                </a:lnTo>
                <a:lnTo>
                  <a:pt x="453" y="7780"/>
                </a:lnTo>
                <a:lnTo>
                  <a:pt x="453" y="8606"/>
                </a:lnTo>
                <a:lnTo>
                  <a:pt x="453" y="9345"/>
                </a:lnTo>
                <a:lnTo>
                  <a:pt x="453" y="9918"/>
                </a:lnTo>
                <a:lnTo>
                  <a:pt x="453" y="10282"/>
                </a:lnTo>
                <a:lnTo>
                  <a:pt x="490" y="10381"/>
                </a:lnTo>
                <a:lnTo>
                  <a:pt x="547" y="10491"/>
                </a:lnTo>
                <a:lnTo>
                  <a:pt x="660" y="10590"/>
                </a:lnTo>
                <a:lnTo>
                  <a:pt x="811" y="10700"/>
                </a:lnTo>
                <a:lnTo>
                  <a:pt x="981" y="10811"/>
                </a:lnTo>
                <a:lnTo>
                  <a:pt x="1208" y="10888"/>
                </a:lnTo>
                <a:lnTo>
                  <a:pt x="1453" y="10954"/>
                </a:lnTo>
                <a:lnTo>
                  <a:pt x="1718" y="11020"/>
                </a:lnTo>
                <a:lnTo>
                  <a:pt x="1963" y="11064"/>
                </a:lnTo>
                <a:lnTo>
                  <a:pt x="2265" y="11086"/>
                </a:lnTo>
                <a:lnTo>
                  <a:pt x="2548" y="11064"/>
                </a:lnTo>
                <a:lnTo>
                  <a:pt x="2794" y="11042"/>
                </a:lnTo>
                <a:lnTo>
                  <a:pt x="3096" y="10976"/>
                </a:lnTo>
                <a:lnTo>
                  <a:pt x="3341" y="10888"/>
                </a:lnTo>
                <a:lnTo>
                  <a:pt x="3606" y="10766"/>
                </a:lnTo>
                <a:lnTo>
                  <a:pt x="3813" y="10590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16" name="Puzzle1"/>
          <p:cNvSpPr>
            <a:spLocks noEditPoints="1" noChangeArrowheads="1"/>
          </p:cNvSpPr>
          <p:nvPr/>
        </p:nvSpPr>
        <p:spPr bwMode="auto">
          <a:xfrm>
            <a:off x="5233845" y="962301"/>
            <a:ext cx="1635699" cy="848218"/>
          </a:xfrm>
          <a:custGeom>
            <a:avLst/>
            <a:gdLst>
              <a:gd name="T0" fmla="*/ 16740 w 21600"/>
              <a:gd name="T1" fmla="*/ 21078 h 21600"/>
              <a:gd name="T2" fmla="*/ 16976 w 21600"/>
              <a:gd name="T3" fmla="*/ 521 h 21600"/>
              <a:gd name="T4" fmla="*/ 4725 w 21600"/>
              <a:gd name="T5" fmla="*/ 856 h 21600"/>
              <a:gd name="T6" fmla="*/ 5040 w 21600"/>
              <a:gd name="T7" fmla="*/ 21004 h 21600"/>
              <a:gd name="T8" fmla="*/ 10811 w 21600"/>
              <a:gd name="T9" fmla="*/ 12885 h 21600"/>
              <a:gd name="T10" fmla="*/ 10845 w 21600"/>
              <a:gd name="T11" fmla="*/ 8714 h 21600"/>
              <a:gd name="T12" fmla="*/ 21600 w 21600"/>
              <a:gd name="T13" fmla="*/ 10000 h 21600"/>
              <a:gd name="T14" fmla="*/ 56 w 21600"/>
              <a:gd name="T15" fmla="*/ 10000 h 21600"/>
              <a:gd name="T16" fmla="*/ 6086 w 21600"/>
              <a:gd name="T17" fmla="*/ 2569 h 21600"/>
              <a:gd name="T18" fmla="*/ 16132 w 21600"/>
              <a:gd name="T19" fmla="*/ 19552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9360" y="20836"/>
                </a:moveTo>
                <a:lnTo>
                  <a:pt x="9528" y="20836"/>
                </a:lnTo>
                <a:lnTo>
                  <a:pt x="9686" y="20762"/>
                </a:lnTo>
                <a:lnTo>
                  <a:pt x="9810" y="20687"/>
                </a:lnTo>
                <a:lnTo>
                  <a:pt x="9922" y="20575"/>
                </a:lnTo>
                <a:lnTo>
                  <a:pt x="10012" y="20426"/>
                </a:lnTo>
                <a:lnTo>
                  <a:pt x="10068" y="20296"/>
                </a:lnTo>
                <a:lnTo>
                  <a:pt x="10113" y="20110"/>
                </a:lnTo>
                <a:lnTo>
                  <a:pt x="10136" y="19905"/>
                </a:lnTo>
                <a:lnTo>
                  <a:pt x="10136" y="19682"/>
                </a:lnTo>
                <a:lnTo>
                  <a:pt x="10113" y="19440"/>
                </a:lnTo>
                <a:lnTo>
                  <a:pt x="10068" y="19142"/>
                </a:lnTo>
                <a:lnTo>
                  <a:pt x="10012" y="18900"/>
                </a:lnTo>
                <a:lnTo>
                  <a:pt x="9900" y="18620"/>
                </a:lnTo>
                <a:lnTo>
                  <a:pt x="9787" y="18285"/>
                </a:lnTo>
                <a:lnTo>
                  <a:pt x="9641" y="17968"/>
                </a:lnTo>
                <a:lnTo>
                  <a:pt x="9472" y="17652"/>
                </a:lnTo>
                <a:lnTo>
                  <a:pt x="9382" y="17466"/>
                </a:lnTo>
                <a:lnTo>
                  <a:pt x="9315" y="17298"/>
                </a:lnTo>
                <a:lnTo>
                  <a:pt x="9258" y="17112"/>
                </a:lnTo>
                <a:lnTo>
                  <a:pt x="9191" y="16926"/>
                </a:lnTo>
                <a:lnTo>
                  <a:pt x="9123" y="16535"/>
                </a:lnTo>
                <a:lnTo>
                  <a:pt x="9101" y="16144"/>
                </a:lnTo>
                <a:lnTo>
                  <a:pt x="9101" y="15753"/>
                </a:lnTo>
                <a:lnTo>
                  <a:pt x="9168" y="15362"/>
                </a:lnTo>
                <a:lnTo>
                  <a:pt x="9236" y="14971"/>
                </a:lnTo>
                <a:lnTo>
                  <a:pt x="9360" y="14580"/>
                </a:lnTo>
                <a:lnTo>
                  <a:pt x="9495" y="14244"/>
                </a:lnTo>
                <a:lnTo>
                  <a:pt x="9663" y="13891"/>
                </a:lnTo>
                <a:lnTo>
                  <a:pt x="9855" y="13611"/>
                </a:lnTo>
                <a:lnTo>
                  <a:pt x="10068" y="13351"/>
                </a:lnTo>
                <a:lnTo>
                  <a:pt x="10293" y="13146"/>
                </a:lnTo>
                <a:lnTo>
                  <a:pt x="10552" y="12997"/>
                </a:lnTo>
                <a:lnTo>
                  <a:pt x="10811" y="12885"/>
                </a:lnTo>
                <a:lnTo>
                  <a:pt x="11069" y="12866"/>
                </a:lnTo>
                <a:lnTo>
                  <a:pt x="11351" y="12885"/>
                </a:lnTo>
                <a:lnTo>
                  <a:pt x="11610" y="12997"/>
                </a:lnTo>
                <a:lnTo>
                  <a:pt x="11846" y="13183"/>
                </a:lnTo>
                <a:lnTo>
                  <a:pt x="12060" y="13388"/>
                </a:lnTo>
                <a:lnTo>
                  <a:pt x="12251" y="13648"/>
                </a:lnTo>
                <a:lnTo>
                  <a:pt x="12419" y="13928"/>
                </a:lnTo>
                <a:lnTo>
                  <a:pt x="12555" y="14244"/>
                </a:lnTo>
                <a:lnTo>
                  <a:pt x="12690" y="14617"/>
                </a:lnTo>
                <a:lnTo>
                  <a:pt x="12768" y="15008"/>
                </a:lnTo>
                <a:lnTo>
                  <a:pt x="12836" y="15399"/>
                </a:lnTo>
                <a:lnTo>
                  <a:pt x="12858" y="15753"/>
                </a:lnTo>
                <a:lnTo>
                  <a:pt x="12858" y="16144"/>
                </a:lnTo>
                <a:lnTo>
                  <a:pt x="12813" y="16535"/>
                </a:lnTo>
                <a:lnTo>
                  <a:pt x="12746" y="16888"/>
                </a:lnTo>
                <a:lnTo>
                  <a:pt x="12667" y="17224"/>
                </a:lnTo>
                <a:lnTo>
                  <a:pt x="12510" y="17503"/>
                </a:lnTo>
                <a:lnTo>
                  <a:pt x="12228" y="18043"/>
                </a:lnTo>
                <a:lnTo>
                  <a:pt x="11970" y="18546"/>
                </a:lnTo>
                <a:lnTo>
                  <a:pt x="11868" y="18751"/>
                </a:lnTo>
                <a:lnTo>
                  <a:pt x="11778" y="18974"/>
                </a:lnTo>
                <a:lnTo>
                  <a:pt x="11711" y="19179"/>
                </a:lnTo>
                <a:lnTo>
                  <a:pt x="11666" y="19365"/>
                </a:lnTo>
                <a:lnTo>
                  <a:pt x="11632" y="19570"/>
                </a:lnTo>
                <a:lnTo>
                  <a:pt x="11632" y="19756"/>
                </a:lnTo>
                <a:lnTo>
                  <a:pt x="11632" y="19942"/>
                </a:lnTo>
                <a:lnTo>
                  <a:pt x="11643" y="20110"/>
                </a:lnTo>
                <a:lnTo>
                  <a:pt x="11711" y="20296"/>
                </a:lnTo>
                <a:lnTo>
                  <a:pt x="11801" y="20464"/>
                </a:lnTo>
                <a:lnTo>
                  <a:pt x="11891" y="20650"/>
                </a:lnTo>
                <a:lnTo>
                  <a:pt x="12037" y="20836"/>
                </a:lnTo>
                <a:lnTo>
                  <a:pt x="12206" y="21004"/>
                </a:lnTo>
                <a:lnTo>
                  <a:pt x="12419" y="21190"/>
                </a:lnTo>
                <a:lnTo>
                  <a:pt x="12667" y="21320"/>
                </a:lnTo>
                <a:lnTo>
                  <a:pt x="12960" y="21432"/>
                </a:lnTo>
                <a:lnTo>
                  <a:pt x="13286" y="21544"/>
                </a:lnTo>
                <a:lnTo>
                  <a:pt x="13612" y="21655"/>
                </a:lnTo>
                <a:lnTo>
                  <a:pt x="13983" y="21693"/>
                </a:lnTo>
                <a:lnTo>
                  <a:pt x="14343" y="21730"/>
                </a:lnTo>
                <a:lnTo>
                  <a:pt x="14715" y="21730"/>
                </a:lnTo>
                <a:lnTo>
                  <a:pt x="15075" y="21730"/>
                </a:lnTo>
                <a:lnTo>
                  <a:pt x="15446" y="21655"/>
                </a:lnTo>
                <a:lnTo>
                  <a:pt x="15794" y="21581"/>
                </a:lnTo>
                <a:lnTo>
                  <a:pt x="16132" y="21432"/>
                </a:lnTo>
                <a:lnTo>
                  <a:pt x="16458" y="21302"/>
                </a:lnTo>
                <a:lnTo>
                  <a:pt x="16740" y="21078"/>
                </a:lnTo>
                <a:lnTo>
                  <a:pt x="16976" y="20836"/>
                </a:lnTo>
                <a:lnTo>
                  <a:pt x="17043" y="20650"/>
                </a:lnTo>
                <a:lnTo>
                  <a:pt x="17088" y="20426"/>
                </a:lnTo>
                <a:lnTo>
                  <a:pt x="17133" y="20222"/>
                </a:lnTo>
                <a:lnTo>
                  <a:pt x="17156" y="19980"/>
                </a:lnTo>
                <a:lnTo>
                  <a:pt x="17167" y="19477"/>
                </a:lnTo>
                <a:lnTo>
                  <a:pt x="17167" y="18974"/>
                </a:lnTo>
                <a:lnTo>
                  <a:pt x="17156" y="18397"/>
                </a:lnTo>
                <a:lnTo>
                  <a:pt x="17111" y="17820"/>
                </a:lnTo>
                <a:lnTo>
                  <a:pt x="17066" y="17261"/>
                </a:lnTo>
                <a:lnTo>
                  <a:pt x="16998" y="16646"/>
                </a:lnTo>
                <a:lnTo>
                  <a:pt x="16852" y="15511"/>
                </a:lnTo>
                <a:lnTo>
                  <a:pt x="16740" y="14393"/>
                </a:lnTo>
                <a:lnTo>
                  <a:pt x="16717" y="13928"/>
                </a:lnTo>
                <a:lnTo>
                  <a:pt x="16695" y="13462"/>
                </a:lnTo>
                <a:lnTo>
                  <a:pt x="16717" y="13071"/>
                </a:lnTo>
                <a:lnTo>
                  <a:pt x="16785" y="12755"/>
                </a:lnTo>
                <a:lnTo>
                  <a:pt x="16852" y="12419"/>
                </a:lnTo>
                <a:lnTo>
                  <a:pt x="16953" y="12140"/>
                </a:lnTo>
                <a:lnTo>
                  <a:pt x="17088" y="11898"/>
                </a:lnTo>
                <a:lnTo>
                  <a:pt x="17212" y="11675"/>
                </a:lnTo>
                <a:lnTo>
                  <a:pt x="17370" y="11470"/>
                </a:lnTo>
                <a:lnTo>
                  <a:pt x="17516" y="11284"/>
                </a:lnTo>
                <a:lnTo>
                  <a:pt x="17696" y="11135"/>
                </a:lnTo>
                <a:lnTo>
                  <a:pt x="17865" y="11042"/>
                </a:lnTo>
                <a:lnTo>
                  <a:pt x="18033" y="10930"/>
                </a:lnTo>
                <a:lnTo>
                  <a:pt x="18213" y="10893"/>
                </a:lnTo>
                <a:lnTo>
                  <a:pt x="18382" y="10893"/>
                </a:lnTo>
                <a:lnTo>
                  <a:pt x="18551" y="10967"/>
                </a:lnTo>
                <a:lnTo>
                  <a:pt x="18708" y="11042"/>
                </a:lnTo>
                <a:lnTo>
                  <a:pt x="18855" y="11172"/>
                </a:lnTo>
                <a:lnTo>
                  <a:pt x="19012" y="11358"/>
                </a:lnTo>
                <a:lnTo>
                  <a:pt x="19136" y="11600"/>
                </a:lnTo>
                <a:lnTo>
                  <a:pt x="19271" y="11861"/>
                </a:lnTo>
                <a:lnTo>
                  <a:pt x="19440" y="12028"/>
                </a:lnTo>
                <a:lnTo>
                  <a:pt x="19608" y="12177"/>
                </a:lnTo>
                <a:lnTo>
                  <a:pt x="19822" y="12289"/>
                </a:lnTo>
                <a:lnTo>
                  <a:pt x="20025" y="12289"/>
                </a:lnTo>
                <a:lnTo>
                  <a:pt x="20238" y="12289"/>
                </a:lnTo>
                <a:lnTo>
                  <a:pt x="20452" y="12215"/>
                </a:lnTo>
                <a:lnTo>
                  <a:pt x="20643" y="12103"/>
                </a:lnTo>
                <a:lnTo>
                  <a:pt x="20846" y="11973"/>
                </a:lnTo>
                <a:lnTo>
                  <a:pt x="21037" y="11786"/>
                </a:lnTo>
                <a:lnTo>
                  <a:pt x="21206" y="11563"/>
                </a:lnTo>
                <a:lnTo>
                  <a:pt x="21363" y="11321"/>
                </a:lnTo>
                <a:lnTo>
                  <a:pt x="21465" y="11079"/>
                </a:lnTo>
                <a:lnTo>
                  <a:pt x="21577" y="10744"/>
                </a:lnTo>
                <a:lnTo>
                  <a:pt x="21622" y="10427"/>
                </a:lnTo>
                <a:lnTo>
                  <a:pt x="21645" y="10111"/>
                </a:lnTo>
                <a:lnTo>
                  <a:pt x="21622" y="9608"/>
                </a:lnTo>
                <a:lnTo>
                  <a:pt x="21577" y="9142"/>
                </a:lnTo>
                <a:lnTo>
                  <a:pt x="21465" y="8751"/>
                </a:lnTo>
                <a:lnTo>
                  <a:pt x="21363" y="8397"/>
                </a:lnTo>
                <a:lnTo>
                  <a:pt x="21206" y="8062"/>
                </a:lnTo>
                <a:lnTo>
                  <a:pt x="21037" y="7820"/>
                </a:lnTo>
                <a:lnTo>
                  <a:pt x="20846" y="7597"/>
                </a:lnTo>
                <a:lnTo>
                  <a:pt x="20643" y="7429"/>
                </a:lnTo>
                <a:lnTo>
                  <a:pt x="20452" y="7317"/>
                </a:lnTo>
                <a:lnTo>
                  <a:pt x="20238" y="7206"/>
                </a:lnTo>
                <a:lnTo>
                  <a:pt x="20025" y="7168"/>
                </a:lnTo>
                <a:lnTo>
                  <a:pt x="19822" y="7206"/>
                </a:lnTo>
                <a:lnTo>
                  <a:pt x="19608" y="7243"/>
                </a:lnTo>
                <a:lnTo>
                  <a:pt x="19440" y="7355"/>
                </a:lnTo>
                <a:lnTo>
                  <a:pt x="19271" y="7504"/>
                </a:lnTo>
                <a:lnTo>
                  <a:pt x="19136" y="7708"/>
                </a:lnTo>
                <a:lnTo>
                  <a:pt x="19012" y="7895"/>
                </a:lnTo>
                <a:lnTo>
                  <a:pt x="18832" y="8025"/>
                </a:lnTo>
                <a:lnTo>
                  <a:pt x="18663" y="8174"/>
                </a:lnTo>
                <a:lnTo>
                  <a:pt x="18472" y="8248"/>
                </a:lnTo>
                <a:lnTo>
                  <a:pt x="18270" y="8286"/>
                </a:lnTo>
                <a:lnTo>
                  <a:pt x="18078" y="8323"/>
                </a:lnTo>
                <a:lnTo>
                  <a:pt x="17887" y="8323"/>
                </a:lnTo>
                <a:lnTo>
                  <a:pt x="17696" y="8248"/>
                </a:lnTo>
                <a:lnTo>
                  <a:pt x="17493" y="8174"/>
                </a:lnTo>
                <a:lnTo>
                  <a:pt x="17302" y="8062"/>
                </a:lnTo>
                <a:lnTo>
                  <a:pt x="17133" y="7969"/>
                </a:lnTo>
                <a:lnTo>
                  <a:pt x="16976" y="7783"/>
                </a:lnTo>
                <a:lnTo>
                  <a:pt x="16852" y="7597"/>
                </a:lnTo>
                <a:lnTo>
                  <a:pt x="16740" y="7429"/>
                </a:lnTo>
                <a:lnTo>
                  <a:pt x="16672" y="7168"/>
                </a:lnTo>
                <a:lnTo>
                  <a:pt x="16638" y="6926"/>
                </a:lnTo>
                <a:lnTo>
                  <a:pt x="16616" y="6498"/>
                </a:lnTo>
                <a:lnTo>
                  <a:pt x="16616" y="5772"/>
                </a:lnTo>
                <a:lnTo>
                  <a:pt x="16650" y="4915"/>
                </a:lnTo>
                <a:lnTo>
                  <a:pt x="16695" y="3928"/>
                </a:lnTo>
                <a:lnTo>
                  <a:pt x="16762" y="2960"/>
                </a:lnTo>
                <a:lnTo>
                  <a:pt x="16830" y="1992"/>
                </a:lnTo>
                <a:lnTo>
                  <a:pt x="16908" y="1173"/>
                </a:lnTo>
                <a:lnTo>
                  <a:pt x="16976" y="521"/>
                </a:lnTo>
                <a:lnTo>
                  <a:pt x="16953" y="521"/>
                </a:lnTo>
                <a:lnTo>
                  <a:pt x="16931" y="521"/>
                </a:lnTo>
                <a:lnTo>
                  <a:pt x="16267" y="484"/>
                </a:lnTo>
                <a:lnTo>
                  <a:pt x="15637" y="428"/>
                </a:lnTo>
                <a:lnTo>
                  <a:pt x="15063" y="353"/>
                </a:lnTo>
                <a:lnTo>
                  <a:pt x="14523" y="279"/>
                </a:lnTo>
                <a:lnTo>
                  <a:pt x="14040" y="167"/>
                </a:lnTo>
                <a:lnTo>
                  <a:pt x="13635" y="93"/>
                </a:lnTo>
                <a:lnTo>
                  <a:pt x="13331" y="18"/>
                </a:lnTo>
                <a:lnTo>
                  <a:pt x="13117" y="18"/>
                </a:lnTo>
                <a:lnTo>
                  <a:pt x="12982" y="18"/>
                </a:lnTo>
                <a:lnTo>
                  <a:pt x="12858" y="130"/>
                </a:lnTo>
                <a:lnTo>
                  <a:pt x="12723" y="279"/>
                </a:lnTo>
                <a:lnTo>
                  <a:pt x="12622" y="446"/>
                </a:lnTo>
                <a:lnTo>
                  <a:pt x="12510" y="670"/>
                </a:lnTo>
                <a:lnTo>
                  <a:pt x="12419" y="912"/>
                </a:lnTo>
                <a:lnTo>
                  <a:pt x="12363" y="1210"/>
                </a:lnTo>
                <a:lnTo>
                  <a:pt x="12318" y="1526"/>
                </a:lnTo>
                <a:lnTo>
                  <a:pt x="12273" y="1843"/>
                </a:lnTo>
                <a:lnTo>
                  <a:pt x="12251" y="2215"/>
                </a:lnTo>
                <a:lnTo>
                  <a:pt x="12273" y="2532"/>
                </a:lnTo>
                <a:lnTo>
                  <a:pt x="12318" y="2886"/>
                </a:lnTo>
                <a:lnTo>
                  <a:pt x="12386" y="3240"/>
                </a:lnTo>
                <a:lnTo>
                  <a:pt x="12464" y="3556"/>
                </a:lnTo>
                <a:lnTo>
                  <a:pt x="12577" y="3891"/>
                </a:lnTo>
                <a:lnTo>
                  <a:pt x="12746" y="4171"/>
                </a:lnTo>
                <a:lnTo>
                  <a:pt x="12926" y="4487"/>
                </a:lnTo>
                <a:lnTo>
                  <a:pt x="13050" y="4860"/>
                </a:lnTo>
                <a:lnTo>
                  <a:pt x="13162" y="5251"/>
                </a:lnTo>
                <a:lnTo>
                  <a:pt x="13218" y="5604"/>
                </a:lnTo>
                <a:lnTo>
                  <a:pt x="13263" y="5995"/>
                </a:lnTo>
                <a:lnTo>
                  <a:pt x="13241" y="6386"/>
                </a:lnTo>
                <a:lnTo>
                  <a:pt x="13218" y="6740"/>
                </a:lnTo>
                <a:lnTo>
                  <a:pt x="13139" y="7094"/>
                </a:lnTo>
                <a:lnTo>
                  <a:pt x="13050" y="7429"/>
                </a:lnTo>
                <a:lnTo>
                  <a:pt x="12903" y="7746"/>
                </a:lnTo>
                <a:lnTo>
                  <a:pt x="12723" y="8025"/>
                </a:lnTo>
                <a:lnTo>
                  <a:pt x="12532" y="8286"/>
                </a:lnTo>
                <a:lnTo>
                  <a:pt x="12318" y="8491"/>
                </a:lnTo>
                <a:lnTo>
                  <a:pt x="12060" y="8677"/>
                </a:lnTo>
                <a:lnTo>
                  <a:pt x="11756" y="8788"/>
                </a:lnTo>
                <a:lnTo>
                  <a:pt x="11452" y="8826"/>
                </a:lnTo>
                <a:lnTo>
                  <a:pt x="11283" y="8826"/>
                </a:lnTo>
                <a:lnTo>
                  <a:pt x="11126" y="8826"/>
                </a:lnTo>
                <a:lnTo>
                  <a:pt x="11002" y="8788"/>
                </a:lnTo>
                <a:lnTo>
                  <a:pt x="10845" y="8714"/>
                </a:lnTo>
                <a:lnTo>
                  <a:pt x="10721" y="8640"/>
                </a:lnTo>
                <a:lnTo>
                  <a:pt x="10608" y="8565"/>
                </a:lnTo>
                <a:lnTo>
                  <a:pt x="10485" y="8453"/>
                </a:lnTo>
                <a:lnTo>
                  <a:pt x="10372" y="8323"/>
                </a:lnTo>
                <a:lnTo>
                  <a:pt x="10181" y="8062"/>
                </a:lnTo>
                <a:lnTo>
                  <a:pt x="10035" y="7746"/>
                </a:lnTo>
                <a:lnTo>
                  <a:pt x="9900" y="7392"/>
                </a:lnTo>
                <a:lnTo>
                  <a:pt x="9787" y="7001"/>
                </a:lnTo>
                <a:lnTo>
                  <a:pt x="9731" y="6610"/>
                </a:lnTo>
                <a:lnTo>
                  <a:pt x="9686" y="6219"/>
                </a:lnTo>
                <a:lnTo>
                  <a:pt x="9663" y="5772"/>
                </a:lnTo>
                <a:lnTo>
                  <a:pt x="9686" y="5381"/>
                </a:lnTo>
                <a:lnTo>
                  <a:pt x="9753" y="4990"/>
                </a:lnTo>
                <a:lnTo>
                  <a:pt x="9832" y="4636"/>
                </a:lnTo>
                <a:lnTo>
                  <a:pt x="9945" y="4320"/>
                </a:lnTo>
                <a:lnTo>
                  <a:pt x="10068" y="4022"/>
                </a:lnTo>
                <a:lnTo>
                  <a:pt x="10203" y="3817"/>
                </a:lnTo>
                <a:lnTo>
                  <a:pt x="10316" y="3593"/>
                </a:lnTo>
                <a:lnTo>
                  <a:pt x="10395" y="3351"/>
                </a:lnTo>
                <a:lnTo>
                  <a:pt x="10462" y="3109"/>
                </a:lnTo>
                <a:lnTo>
                  <a:pt x="10507" y="2848"/>
                </a:lnTo>
                <a:lnTo>
                  <a:pt x="10530" y="2606"/>
                </a:lnTo>
                <a:lnTo>
                  <a:pt x="10507" y="2346"/>
                </a:lnTo>
                <a:lnTo>
                  <a:pt x="10462" y="2141"/>
                </a:lnTo>
                <a:lnTo>
                  <a:pt x="10395" y="1880"/>
                </a:lnTo>
                <a:lnTo>
                  <a:pt x="10293" y="1638"/>
                </a:lnTo>
                <a:lnTo>
                  <a:pt x="10158" y="1415"/>
                </a:lnTo>
                <a:lnTo>
                  <a:pt x="9967" y="1210"/>
                </a:lnTo>
                <a:lnTo>
                  <a:pt x="9753" y="986"/>
                </a:lnTo>
                <a:lnTo>
                  <a:pt x="9495" y="819"/>
                </a:lnTo>
                <a:lnTo>
                  <a:pt x="9191" y="670"/>
                </a:lnTo>
                <a:lnTo>
                  <a:pt x="8842" y="521"/>
                </a:lnTo>
                <a:lnTo>
                  <a:pt x="8471" y="446"/>
                </a:lnTo>
                <a:lnTo>
                  <a:pt x="7998" y="428"/>
                </a:lnTo>
                <a:lnTo>
                  <a:pt x="7413" y="428"/>
                </a:lnTo>
                <a:lnTo>
                  <a:pt x="6817" y="446"/>
                </a:lnTo>
                <a:lnTo>
                  <a:pt x="6187" y="521"/>
                </a:lnTo>
                <a:lnTo>
                  <a:pt x="5602" y="633"/>
                </a:lnTo>
                <a:lnTo>
                  <a:pt x="5107" y="744"/>
                </a:lnTo>
                <a:lnTo>
                  <a:pt x="4725" y="856"/>
                </a:lnTo>
                <a:lnTo>
                  <a:pt x="4848" y="1564"/>
                </a:lnTo>
                <a:lnTo>
                  <a:pt x="5028" y="2495"/>
                </a:lnTo>
                <a:lnTo>
                  <a:pt x="5175" y="3556"/>
                </a:lnTo>
                <a:lnTo>
                  <a:pt x="5298" y="4673"/>
                </a:lnTo>
                <a:lnTo>
                  <a:pt x="5343" y="5213"/>
                </a:lnTo>
                <a:lnTo>
                  <a:pt x="5388" y="5753"/>
                </a:lnTo>
                <a:lnTo>
                  <a:pt x="5411" y="6275"/>
                </a:lnTo>
                <a:lnTo>
                  <a:pt x="5411" y="6740"/>
                </a:lnTo>
                <a:lnTo>
                  <a:pt x="5366" y="7168"/>
                </a:lnTo>
                <a:lnTo>
                  <a:pt x="5321" y="7541"/>
                </a:lnTo>
                <a:lnTo>
                  <a:pt x="5287" y="7708"/>
                </a:lnTo>
                <a:lnTo>
                  <a:pt x="5242" y="7857"/>
                </a:lnTo>
                <a:lnTo>
                  <a:pt x="5197" y="7969"/>
                </a:lnTo>
                <a:lnTo>
                  <a:pt x="5130" y="8062"/>
                </a:lnTo>
                <a:lnTo>
                  <a:pt x="5006" y="8248"/>
                </a:lnTo>
                <a:lnTo>
                  <a:pt x="4848" y="8397"/>
                </a:lnTo>
                <a:lnTo>
                  <a:pt x="4725" y="8528"/>
                </a:lnTo>
                <a:lnTo>
                  <a:pt x="4567" y="8640"/>
                </a:lnTo>
                <a:lnTo>
                  <a:pt x="4421" y="8714"/>
                </a:lnTo>
                <a:lnTo>
                  <a:pt x="4263" y="8751"/>
                </a:lnTo>
                <a:lnTo>
                  <a:pt x="4095" y="8788"/>
                </a:lnTo>
                <a:lnTo>
                  <a:pt x="3948" y="8788"/>
                </a:lnTo>
                <a:lnTo>
                  <a:pt x="3791" y="8751"/>
                </a:lnTo>
                <a:lnTo>
                  <a:pt x="3667" y="8714"/>
                </a:lnTo>
                <a:lnTo>
                  <a:pt x="3510" y="8677"/>
                </a:lnTo>
                <a:lnTo>
                  <a:pt x="3386" y="8602"/>
                </a:lnTo>
                <a:lnTo>
                  <a:pt x="3251" y="8491"/>
                </a:lnTo>
                <a:lnTo>
                  <a:pt x="3127" y="8360"/>
                </a:lnTo>
                <a:lnTo>
                  <a:pt x="3015" y="8248"/>
                </a:lnTo>
                <a:lnTo>
                  <a:pt x="2925" y="8062"/>
                </a:lnTo>
                <a:lnTo>
                  <a:pt x="2778" y="7857"/>
                </a:lnTo>
                <a:lnTo>
                  <a:pt x="2610" y="7671"/>
                </a:lnTo>
                <a:lnTo>
                  <a:pt x="2407" y="7541"/>
                </a:lnTo>
                <a:lnTo>
                  <a:pt x="2171" y="7466"/>
                </a:lnTo>
                <a:lnTo>
                  <a:pt x="1957" y="7429"/>
                </a:lnTo>
                <a:lnTo>
                  <a:pt x="1698" y="7429"/>
                </a:lnTo>
                <a:lnTo>
                  <a:pt x="1462" y="7466"/>
                </a:lnTo>
                <a:lnTo>
                  <a:pt x="1226" y="7559"/>
                </a:lnTo>
                <a:lnTo>
                  <a:pt x="989" y="7708"/>
                </a:lnTo>
                <a:lnTo>
                  <a:pt x="776" y="7932"/>
                </a:lnTo>
                <a:lnTo>
                  <a:pt x="551" y="8211"/>
                </a:lnTo>
                <a:lnTo>
                  <a:pt x="382" y="8528"/>
                </a:lnTo>
                <a:lnTo>
                  <a:pt x="315" y="8714"/>
                </a:lnTo>
                <a:lnTo>
                  <a:pt x="236" y="8919"/>
                </a:lnTo>
                <a:lnTo>
                  <a:pt x="191" y="9142"/>
                </a:lnTo>
                <a:lnTo>
                  <a:pt x="123" y="9347"/>
                </a:lnTo>
                <a:lnTo>
                  <a:pt x="78" y="9608"/>
                </a:lnTo>
                <a:lnTo>
                  <a:pt x="56" y="9887"/>
                </a:lnTo>
                <a:lnTo>
                  <a:pt x="33" y="10185"/>
                </a:lnTo>
                <a:lnTo>
                  <a:pt x="33" y="10464"/>
                </a:lnTo>
                <a:lnTo>
                  <a:pt x="33" y="10706"/>
                </a:lnTo>
                <a:lnTo>
                  <a:pt x="56" y="10967"/>
                </a:lnTo>
                <a:lnTo>
                  <a:pt x="78" y="11172"/>
                </a:lnTo>
                <a:lnTo>
                  <a:pt x="123" y="11395"/>
                </a:lnTo>
                <a:lnTo>
                  <a:pt x="168" y="11600"/>
                </a:lnTo>
                <a:lnTo>
                  <a:pt x="236" y="11786"/>
                </a:lnTo>
                <a:lnTo>
                  <a:pt x="292" y="11973"/>
                </a:lnTo>
                <a:lnTo>
                  <a:pt x="382" y="12140"/>
                </a:lnTo>
                <a:lnTo>
                  <a:pt x="540" y="12419"/>
                </a:lnTo>
                <a:lnTo>
                  <a:pt x="731" y="12680"/>
                </a:lnTo>
                <a:lnTo>
                  <a:pt x="944" y="12866"/>
                </a:lnTo>
                <a:lnTo>
                  <a:pt x="1158" y="12997"/>
                </a:lnTo>
                <a:lnTo>
                  <a:pt x="1395" y="13108"/>
                </a:lnTo>
                <a:lnTo>
                  <a:pt x="1608" y="13183"/>
                </a:lnTo>
                <a:lnTo>
                  <a:pt x="1856" y="13183"/>
                </a:lnTo>
                <a:lnTo>
                  <a:pt x="2070" y="13146"/>
                </a:lnTo>
                <a:lnTo>
                  <a:pt x="2261" y="13071"/>
                </a:lnTo>
                <a:lnTo>
                  <a:pt x="2430" y="12960"/>
                </a:lnTo>
                <a:lnTo>
                  <a:pt x="2587" y="12792"/>
                </a:lnTo>
                <a:lnTo>
                  <a:pt x="2688" y="12606"/>
                </a:lnTo>
                <a:lnTo>
                  <a:pt x="2801" y="12419"/>
                </a:lnTo>
                <a:lnTo>
                  <a:pt x="2925" y="12289"/>
                </a:lnTo>
                <a:lnTo>
                  <a:pt x="3082" y="12177"/>
                </a:lnTo>
                <a:lnTo>
                  <a:pt x="3228" y="12103"/>
                </a:lnTo>
                <a:lnTo>
                  <a:pt x="3408" y="12103"/>
                </a:lnTo>
                <a:lnTo>
                  <a:pt x="3577" y="12103"/>
                </a:lnTo>
                <a:lnTo>
                  <a:pt x="3723" y="12177"/>
                </a:lnTo>
                <a:lnTo>
                  <a:pt x="3903" y="12252"/>
                </a:lnTo>
                <a:lnTo>
                  <a:pt x="4072" y="12364"/>
                </a:lnTo>
                <a:lnTo>
                  <a:pt x="4230" y="12494"/>
                </a:lnTo>
                <a:lnTo>
                  <a:pt x="4353" y="12643"/>
                </a:lnTo>
                <a:lnTo>
                  <a:pt x="4488" y="12829"/>
                </a:lnTo>
                <a:lnTo>
                  <a:pt x="4567" y="13034"/>
                </a:lnTo>
                <a:lnTo>
                  <a:pt x="4657" y="13257"/>
                </a:lnTo>
                <a:lnTo>
                  <a:pt x="4702" y="13462"/>
                </a:lnTo>
                <a:lnTo>
                  <a:pt x="4725" y="13686"/>
                </a:lnTo>
                <a:lnTo>
                  <a:pt x="4702" y="14282"/>
                </a:lnTo>
                <a:lnTo>
                  <a:pt x="4657" y="15045"/>
                </a:lnTo>
                <a:lnTo>
                  <a:pt x="4612" y="15976"/>
                </a:lnTo>
                <a:lnTo>
                  <a:pt x="4590" y="16926"/>
                </a:lnTo>
                <a:lnTo>
                  <a:pt x="4567" y="17968"/>
                </a:lnTo>
                <a:lnTo>
                  <a:pt x="4567" y="19011"/>
                </a:lnTo>
                <a:lnTo>
                  <a:pt x="4590" y="19514"/>
                </a:lnTo>
                <a:lnTo>
                  <a:pt x="4612" y="19980"/>
                </a:lnTo>
                <a:lnTo>
                  <a:pt x="4657" y="20426"/>
                </a:lnTo>
                <a:lnTo>
                  <a:pt x="4725" y="20836"/>
                </a:lnTo>
                <a:lnTo>
                  <a:pt x="4848" y="20929"/>
                </a:lnTo>
                <a:lnTo>
                  <a:pt x="5040" y="21004"/>
                </a:lnTo>
                <a:lnTo>
                  <a:pt x="5265" y="21078"/>
                </a:lnTo>
                <a:lnTo>
                  <a:pt x="5478" y="21115"/>
                </a:lnTo>
                <a:lnTo>
                  <a:pt x="6041" y="21115"/>
                </a:lnTo>
                <a:lnTo>
                  <a:pt x="6637" y="21078"/>
                </a:lnTo>
                <a:lnTo>
                  <a:pt x="7312" y="21004"/>
                </a:lnTo>
                <a:lnTo>
                  <a:pt x="7998" y="20929"/>
                </a:lnTo>
                <a:lnTo>
                  <a:pt x="8696" y="20855"/>
                </a:lnTo>
                <a:lnTo>
                  <a:pt x="9360" y="20836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17" name="Puzzle3"/>
          <p:cNvSpPr>
            <a:spLocks noEditPoints="1" noChangeArrowheads="1"/>
          </p:cNvSpPr>
          <p:nvPr/>
        </p:nvSpPr>
        <p:spPr bwMode="auto">
          <a:xfrm>
            <a:off x="4645636" y="2179319"/>
            <a:ext cx="1012316" cy="1221887"/>
          </a:xfrm>
          <a:custGeom>
            <a:avLst/>
            <a:gdLst>
              <a:gd name="T0" fmla="*/ 10391 w 21600"/>
              <a:gd name="T1" fmla="*/ 15806 h 21600"/>
              <a:gd name="T2" fmla="*/ 20551 w 21600"/>
              <a:gd name="T3" fmla="*/ 21088 h 21600"/>
              <a:gd name="T4" fmla="*/ 13180 w 21600"/>
              <a:gd name="T5" fmla="*/ 13801 h 21600"/>
              <a:gd name="T6" fmla="*/ 20551 w 21600"/>
              <a:gd name="T7" fmla="*/ 7025 h 21600"/>
              <a:gd name="T8" fmla="*/ 10500 w 21600"/>
              <a:gd name="T9" fmla="*/ 52 h 21600"/>
              <a:gd name="T10" fmla="*/ 692 w 21600"/>
              <a:gd name="T11" fmla="*/ 6802 h 21600"/>
              <a:gd name="T12" fmla="*/ 8064 w 21600"/>
              <a:gd name="T13" fmla="*/ 13526 h 21600"/>
              <a:gd name="T14" fmla="*/ 692 w 21600"/>
              <a:gd name="T15" fmla="*/ 21088 h 21600"/>
              <a:gd name="T16" fmla="*/ 2273 w 21600"/>
              <a:gd name="T17" fmla="*/ 7719 h 21600"/>
              <a:gd name="T18" fmla="*/ 19149 w 21600"/>
              <a:gd name="T19" fmla="*/ 20237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6625" y="20892"/>
                </a:moveTo>
                <a:lnTo>
                  <a:pt x="7105" y="21023"/>
                </a:lnTo>
                <a:lnTo>
                  <a:pt x="7513" y="21088"/>
                </a:lnTo>
                <a:lnTo>
                  <a:pt x="7922" y="21115"/>
                </a:lnTo>
                <a:lnTo>
                  <a:pt x="8242" y="21115"/>
                </a:lnTo>
                <a:lnTo>
                  <a:pt x="8544" y="21062"/>
                </a:lnTo>
                <a:lnTo>
                  <a:pt x="8810" y="20997"/>
                </a:lnTo>
                <a:lnTo>
                  <a:pt x="9023" y="20892"/>
                </a:lnTo>
                <a:lnTo>
                  <a:pt x="9148" y="20761"/>
                </a:lnTo>
                <a:lnTo>
                  <a:pt x="9290" y="20616"/>
                </a:lnTo>
                <a:lnTo>
                  <a:pt x="9361" y="20459"/>
                </a:lnTo>
                <a:lnTo>
                  <a:pt x="9396" y="20289"/>
                </a:lnTo>
                <a:lnTo>
                  <a:pt x="9396" y="20092"/>
                </a:lnTo>
                <a:lnTo>
                  <a:pt x="9325" y="19909"/>
                </a:lnTo>
                <a:lnTo>
                  <a:pt x="9219" y="19738"/>
                </a:lnTo>
                <a:lnTo>
                  <a:pt x="9094" y="19555"/>
                </a:lnTo>
                <a:lnTo>
                  <a:pt x="8917" y="19384"/>
                </a:lnTo>
                <a:lnTo>
                  <a:pt x="8650" y="19162"/>
                </a:lnTo>
                <a:lnTo>
                  <a:pt x="8437" y="18900"/>
                </a:lnTo>
                <a:lnTo>
                  <a:pt x="8277" y="18624"/>
                </a:lnTo>
                <a:lnTo>
                  <a:pt x="8135" y="18349"/>
                </a:lnTo>
                <a:lnTo>
                  <a:pt x="8028" y="18048"/>
                </a:lnTo>
                <a:lnTo>
                  <a:pt x="7993" y="17746"/>
                </a:lnTo>
                <a:lnTo>
                  <a:pt x="7993" y="17471"/>
                </a:lnTo>
                <a:lnTo>
                  <a:pt x="8028" y="17169"/>
                </a:lnTo>
                <a:lnTo>
                  <a:pt x="8135" y="16920"/>
                </a:lnTo>
                <a:lnTo>
                  <a:pt x="8277" y="16671"/>
                </a:lnTo>
                <a:lnTo>
                  <a:pt x="8366" y="16540"/>
                </a:lnTo>
                <a:lnTo>
                  <a:pt x="8473" y="16409"/>
                </a:lnTo>
                <a:lnTo>
                  <a:pt x="8615" y="16317"/>
                </a:lnTo>
                <a:lnTo>
                  <a:pt x="8739" y="16213"/>
                </a:lnTo>
                <a:lnTo>
                  <a:pt x="8881" y="16134"/>
                </a:lnTo>
                <a:lnTo>
                  <a:pt x="9059" y="16055"/>
                </a:lnTo>
                <a:lnTo>
                  <a:pt x="9254" y="15990"/>
                </a:lnTo>
                <a:lnTo>
                  <a:pt x="9432" y="15911"/>
                </a:lnTo>
                <a:lnTo>
                  <a:pt x="9663" y="15885"/>
                </a:lnTo>
                <a:lnTo>
                  <a:pt x="9876" y="15833"/>
                </a:lnTo>
                <a:lnTo>
                  <a:pt x="10142" y="15806"/>
                </a:lnTo>
                <a:lnTo>
                  <a:pt x="10391" y="15806"/>
                </a:lnTo>
                <a:lnTo>
                  <a:pt x="10728" y="15806"/>
                </a:lnTo>
                <a:lnTo>
                  <a:pt x="10995" y="15806"/>
                </a:lnTo>
                <a:lnTo>
                  <a:pt x="11279" y="15833"/>
                </a:lnTo>
                <a:lnTo>
                  <a:pt x="11546" y="15885"/>
                </a:lnTo>
                <a:lnTo>
                  <a:pt x="11776" y="15937"/>
                </a:lnTo>
                <a:lnTo>
                  <a:pt x="12025" y="15990"/>
                </a:lnTo>
                <a:lnTo>
                  <a:pt x="12221" y="16055"/>
                </a:lnTo>
                <a:lnTo>
                  <a:pt x="12434" y="16134"/>
                </a:lnTo>
                <a:lnTo>
                  <a:pt x="12611" y="16213"/>
                </a:lnTo>
                <a:lnTo>
                  <a:pt x="12771" y="16317"/>
                </a:lnTo>
                <a:lnTo>
                  <a:pt x="12913" y="16409"/>
                </a:lnTo>
                <a:lnTo>
                  <a:pt x="13038" y="16514"/>
                </a:lnTo>
                <a:lnTo>
                  <a:pt x="13251" y="16737"/>
                </a:lnTo>
                <a:lnTo>
                  <a:pt x="13428" y="16986"/>
                </a:lnTo>
                <a:lnTo>
                  <a:pt x="13517" y="17248"/>
                </a:lnTo>
                <a:lnTo>
                  <a:pt x="13588" y="17523"/>
                </a:lnTo>
                <a:lnTo>
                  <a:pt x="13588" y="17799"/>
                </a:lnTo>
                <a:lnTo>
                  <a:pt x="13517" y="18074"/>
                </a:lnTo>
                <a:lnTo>
                  <a:pt x="13428" y="18323"/>
                </a:lnTo>
                <a:lnTo>
                  <a:pt x="13286" y="18572"/>
                </a:lnTo>
                <a:lnTo>
                  <a:pt x="13109" y="18808"/>
                </a:lnTo>
                <a:lnTo>
                  <a:pt x="12878" y="19031"/>
                </a:lnTo>
                <a:lnTo>
                  <a:pt x="12434" y="19411"/>
                </a:lnTo>
                <a:lnTo>
                  <a:pt x="12132" y="19738"/>
                </a:lnTo>
                <a:lnTo>
                  <a:pt x="12025" y="19856"/>
                </a:lnTo>
                <a:lnTo>
                  <a:pt x="11919" y="20014"/>
                </a:lnTo>
                <a:lnTo>
                  <a:pt x="11883" y="20132"/>
                </a:lnTo>
                <a:lnTo>
                  <a:pt x="11883" y="20263"/>
                </a:lnTo>
                <a:lnTo>
                  <a:pt x="11883" y="20394"/>
                </a:lnTo>
                <a:lnTo>
                  <a:pt x="11954" y="20485"/>
                </a:lnTo>
                <a:lnTo>
                  <a:pt x="12061" y="20590"/>
                </a:lnTo>
                <a:lnTo>
                  <a:pt x="12185" y="20695"/>
                </a:lnTo>
                <a:lnTo>
                  <a:pt x="12327" y="20787"/>
                </a:lnTo>
                <a:lnTo>
                  <a:pt x="12540" y="20892"/>
                </a:lnTo>
                <a:lnTo>
                  <a:pt x="12771" y="20997"/>
                </a:lnTo>
                <a:lnTo>
                  <a:pt x="13073" y="21088"/>
                </a:lnTo>
                <a:lnTo>
                  <a:pt x="13428" y="21193"/>
                </a:lnTo>
                <a:lnTo>
                  <a:pt x="13873" y="21298"/>
                </a:lnTo>
                <a:lnTo>
                  <a:pt x="14317" y="21390"/>
                </a:lnTo>
                <a:lnTo>
                  <a:pt x="14778" y="21468"/>
                </a:lnTo>
                <a:lnTo>
                  <a:pt x="15294" y="21547"/>
                </a:lnTo>
                <a:lnTo>
                  <a:pt x="15809" y="21600"/>
                </a:lnTo>
                <a:lnTo>
                  <a:pt x="16359" y="21652"/>
                </a:lnTo>
                <a:lnTo>
                  <a:pt x="16875" y="21678"/>
                </a:lnTo>
                <a:lnTo>
                  <a:pt x="17407" y="21678"/>
                </a:lnTo>
                <a:lnTo>
                  <a:pt x="17958" y="21678"/>
                </a:lnTo>
                <a:lnTo>
                  <a:pt x="18473" y="21652"/>
                </a:lnTo>
                <a:lnTo>
                  <a:pt x="18953" y="21573"/>
                </a:lnTo>
                <a:lnTo>
                  <a:pt x="19397" y="21495"/>
                </a:lnTo>
                <a:lnTo>
                  <a:pt x="19841" y="21390"/>
                </a:lnTo>
                <a:lnTo>
                  <a:pt x="20214" y="21272"/>
                </a:lnTo>
                <a:lnTo>
                  <a:pt x="20551" y="21088"/>
                </a:lnTo>
                <a:lnTo>
                  <a:pt x="20480" y="20787"/>
                </a:lnTo>
                <a:lnTo>
                  <a:pt x="20409" y="20485"/>
                </a:lnTo>
                <a:lnTo>
                  <a:pt x="20356" y="20158"/>
                </a:lnTo>
                <a:lnTo>
                  <a:pt x="20356" y="19804"/>
                </a:lnTo>
                <a:lnTo>
                  <a:pt x="20321" y="19083"/>
                </a:lnTo>
                <a:lnTo>
                  <a:pt x="20356" y="18349"/>
                </a:lnTo>
                <a:lnTo>
                  <a:pt x="20409" y="17641"/>
                </a:lnTo>
                <a:lnTo>
                  <a:pt x="20480" y="17012"/>
                </a:lnTo>
                <a:lnTo>
                  <a:pt x="20551" y="16488"/>
                </a:lnTo>
                <a:lnTo>
                  <a:pt x="20551" y="16055"/>
                </a:lnTo>
                <a:lnTo>
                  <a:pt x="20551" y="15911"/>
                </a:lnTo>
                <a:lnTo>
                  <a:pt x="20445" y="15754"/>
                </a:lnTo>
                <a:lnTo>
                  <a:pt x="20356" y="15610"/>
                </a:lnTo>
                <a:lnTo>
                  <a:pt x="20178" y="15452"/>
                </a:lnTo>
                <a:lnTo>
                  <a:pt x="20001" y="15334"/>
                </a:lnTo>
                <a:lnTo>
                  <a:pt x="19770" y="15230"/>
                </a:lnTo>
                <a:lnTo>
                  <a:pt x="19521" y="15125"/>
                </a:lnTo>
                <a:lnTo>
                  <a:pt x="19290" y="15059"/>
                </a:lnTo>
                <a:lnTo>
                  <a:pt x="19024" y="15007"/>
                </a:lnTo>
                <a:lnTo>
                  <a:pt x="18740" y="14954"/>
                </a:lnTo>
                <a:lnTo>
                  <a:pt x="18509" y="14954"/>
                </a:lnTo>
                <a:lnTo>
                  <a:pt x="18225" y="14954"/>
                </a:lnTo>
                <a:lnTo>
                  <a:pt x="17994" y="15007"/>
                </a:lnTo>
                <a:lnTo>
                  <a:pt x="17763" y="15085"/>
                </a:lnTo>
                <a:lnTo>
                  <a:pt x="17550" y="15177"/>
                </a:lnTo>
                <a:lnTo>
                  <a:pt x="17372" y="15308"/>
                </a:lnTo>
                <a:lnTo>
                  <a:pt x="17176" y="15426"/>
                </a:lnTo>
                <a:lnTo>
                  <a:pt x="16928" y="15557"/>
                </a:lnTo>
                <a:lnTo>
                  <a:pt x="16661" y="15636"/>
                </a:lnTo>
                <a:lnTo>
                  <a:pt x="16359" y="15688"/>
                </a:lnTo>
                <a:lnTo>
                  <a:pt x="16022" y="15715"/>
                </a:lnTo>
                <a:lnTo>
                  <a:pt x="15667" y="15688"/>
                </a:lnTo>
                <a:lnTo>
                  <a:pt x="15294" y="15662"/>
                </a:lnTo>
                <a:lnTo>
                  <a:pt x="14956" y="15583"/>
                </a:lnTo>
                <a:lnTo>
                  <a:pt x="14619" y="15479"/>
                </a:lnTo>
                <a:lnTo>
                  <a:pt x="14281" y="15334"/>
                </a:lnTo>
                <a:lnTo>
                  <a:pt x="13961" y="15177"/>
                </a:lnTo>
                <a:lnTo>
                  <a:pt x="13695" y="14981"/>
                </a:lnTo>
                <a:lnTo>
                  <a:pt x="13588" y="14850"/>
                </a:lnTo>
                <a:lnTo>
                  <a:pt x="13482" y="14732"/>
                </a:lnTo>
                <a:lnTo>
                  <a:pt x="13393" y="14600"/>
                </a:lnTo>
                <a:lnTo>
                  <a:pt x="13322" y="14456"/>
                </a:lnTo>
                <a:lnTo>
                  <a:pt x="13251" y="14299"/>
                </a:lnTo>
                <a:lnTo>
                  <a:pt x="13215" y="14155"/>
                </a:lnTo>
                <a:lnTo>
                  <a:pt x="13180" y="13971"/>
                </a:lnTo>
                <a:lnTo>
                  <a:pt x="13180" y="13801"/>
                </a:lnTo>
                <a:lnTo>
                  <a:pt x="13180" y="13591"/>
                </a:lnTo>
                <a:lnTo>
                  <a:pt x="13215" y="13395"/>
                </a:lnTo>
                <a:lnTo>
                  <a:pt x="13251" y="13198"/>
                </a:lnTo>
                <a:lnTo>
                  <a:pt x="13322" y="13015"/>
                </a:lnTo>
                <a:lnTo>
                  <a:pt x="13393" y="12870"/>
                </a:lnTo>
                <a:lnTo>
                  <a:pt x="13482" y="12713"/>
                </a:lnTo>
                <a:lnTo>
                  <a:pt x="13588" y="12569"/>
                </a:lnTo>
                <a:lnTo>
                  <a:pt x="13730" y="12438"/>
                </a:lnTo>
                <a:lnTo>
                  <a:pt x="13997" y="12215"/>
                </a:lnTo>
                <a:lnTo>
                  <a:pt x="14334" y="12005"/>
                </a:lnTo>
                <a:lnTo>
                  <a:pt x="14690" y="11861"/>
                </a:lnTo>
                <a:lnTo>
                  <a:pt x="15063" y="11756"/>
                </a:lnTo>
                <a:lnTo>
                  <a:pt x="15436" y="11678"/>
                </a:lnTo>
                <a:lnTo>
                  <a:pt x="15809" y="11638"/>
                </a:lnTo>
                <a:lnTo>
                  <a:pt x="16182" y="11638"/>
                </a:lnTo>
                <a:lnTo>
                  <a:pt x="16555" y="11678"/>
                </a:lnTo>
                <a:lnTo>
                  <a:pt x="16910" y="11730"/>
                </a:lnTo>
                <a:lnTo>
                  <a:pt x="17248" y="11835"/>
                </a:lnTo>
                <a:lnTo>
                  <a:pt x="17514" y="11966"/>
                </a:lnTo>
                <a:lnTo>
                  <a:pt x="17763" y="12110"/>
                </a:lnTo>
                <a:lnTo>
                  <a:pt x="17887" y="12215"/>
                </a:lnTo>
                <a:lnTo>
                  <a:pt x="18065" y="12307"/>
                </a:lnTo>
                <a:lnTo>
                  <a:pt x="18260" y="12412"/>
                </a:lnTo>
                <a:lnTo>
                  <a:pt x="18438" y="12464"/>
                </a:lnTo>
                <a:lnTo>
                  <a:pt x="18669" y="12543"/>
                </a:lnTo>
                <a:lnTo>
                  <a:pt x="18882" y="12569"/>
                </a:lnTo>
                <a:lnTo>
                  <a:pt x="19113" y="12595"/>
                </a:lnTo>
                <a:lnTo>
                  <a:pt x="19361" y="12608"/>
                </a:lnTo>
                <a:lnTo>
                  <a:pt x="19592" y="12608"/>
                </a:lnTo>
                <a:lnTo>
                  <a:pt x="19841" y="12595"/>
                </a:lnTo>
                <a:lnTo>
                  <a:pt x="20072" y="12543"/>
                </a:lnTo>
                <a:lnTo>
                  <a:pt x="20321" y="12490"/>
                </a:lnTo>
                <a:lnTo>
                  <a:pt x="20551" y="12438"/>
                </a:lnTo>
                <a:lnTo>
                  <a:pt x="20800" y="12333"/>
                </a:lnTo>
                <a:lnTo>
                  <a:pt x="20996" y="12241"/>
                </a:lnTo>
                <a:lnTo>
                  <a:pt x="21244" y="12110"/>
                </a:lnTo>
                <a:lnTo>
                  <a:pt x="21298" y="12032"/>
                </a:lnTo>
                <a:lnTo>
                  <a:pt x="21404" y="11966"/>
                </a:lnTo>
                <a:lnTo>
                  <a:pt x="21475" y="11861"/>
                </a:lnTo>
                <a:lnTo>
                  <a:pt x="21511" y="11730"/>
                </a:lnTo>
                <a:lnTo>
                  <a:pt x="21617" y="11481"/>
                </a:lnTo>
                <a:lnTo>
                  <a:pt x="21653" y="11180"/>
                </a:lnTo>
                <a:lnTo>
                  <a:pt x="21653" y="10826"/>
                </a:lnTo>
                <a:lnTo>
                  <a:pt x="21653" y="10472"/>
                </a:lnTo>
                <a:lnTo>
                  <a:pt x="21582" y="10092"/>
                </a:lnTo>
                <a:lnTo>
                  <a:pt x="21511" y="9725"/>
                </a:lnTo>
                <a:lnTo>
                  <a:pt x="21298" y="8912"/>
                </a:lnTo>
                <a:lnTo>
                  <a:pt x="21067" y="8191"/>
                </a:lnTo>
                <a:lnTo>
                  <a:pt x="20800" y="7536"/>
                </a:lnTo>
                <a:lnTo>
                  <a:pt x="20551" y="7025"/>
                </a:lnTo>
                <a:lnTo>
                  <a:pt x="20001" y="7103"/>
                </a:lnTo>
                <a:lnTo>
                  <a:pt x="19432" y="7156"/>
                </a:lnTo>
                <a:lnTo>
                  <a:pt x="18846" y="7208"/>
                </a:lnTo>
                <a:lnTo>
                  <a:pt x="18225" y="7208"/>
                </a:lnTo>
                <a:lnTo>
                  <a:pt x="17656" y="7208"/>
                </a:lnTo>
                <a:lnTo>
                  <a:pt x="17070" y="7182"/>
                </a:lnTo>
                <a:lnTo>
                  <a:pt x="16484" y="7156"/>
                </a:lnTo>
                <a:lnTo>
                  <a:pt x="15986" y="7103"/>
                </a:lnTo>
                <a:lnTo>
                  <a:pt x="14992" y="6999"/>
                </a:lnTo>
                <a:lnTo>
                  <a:pt x="14210" y="6907"/>
                </a:lnTo>
                <a:lnTo>
                  <a:pt x="13695" y="6828"/>
                </a:lnTo>
                <a:lnTo>
                  <a:pt x="13517" y="6802"/>
                </a:lnTo>
                <a:lnTo>
                  <a:pt x="13073" y="6645"/>
                </a:lnTo>
                <a:lnTo>
                  <a:pt x="12700" y="6474"/>
                </a:lnTo>
                <a:lnTo>
                  <a:pt x="12363" y="6304"/>
                </a:lnTo>
                <a:lnTo>
                  <a:pt x="12132" y="6094"/>
                </a:lnTo>
                <a:lnTo>
                  <a:pt x="11919" y="5871"/>
                </a:lnTo>
                <a:lnTo>
                  <a:pt x="11776" y="5649"/>
                </a:lnTo>
                <a:lnTo>
                  <a:pt x="11688" y="5413"/>
                </a:lnTo>
                <a:lnTo>
                  <a:pt x="11617" y="5190"/>
                </a:lnTo>
                <a:lnTo>
                  <a:pt x="11617" y="4941"/>
                </a:lnTo>
                <a:lnTo>
                  <a:pt x="11652" y="4718"/>
                </a:lnTo>
                <a:lnTo>
                  <a:pt x="11723" y="4482"/>
                </a:lnTo>
                <a:lnTo>
                  <a:pt x="11812" y="4285"/>
                </a:lnTo>
                <a:lnTo>
                  <a:pt x="11919" y="4089"/>
                </a:lnTo>
                <a:lnTo>
                  <a:pt x="12096" y="3905"/>
                </a:lnTo>
                <a:lnTo>
                  <a:pt x="12292" y="3735"/>
                </a:lnTo>
                <a:lnTo>
                  <a:pt x="12505" y="3604"/>
                </a:lnTo>
                <a:lnTo>
                  <a:pt x="12700" y="3460"/>
                </a:lnTo>
                <a:lnTo>
                  <a:pt x="12878" y="3250"/>
                </a:lnTo>
                <a:lnTo>
                  <a:pt x="13038" y="3027"/>
                </a:lnTo>
                <a:lnTo>
                  <a:pt x="13180" y="2752"/>
                </a:lnTo>
                <a:lnTo>
                  <a:pt x="13286" y="2477"/>
                </a:lnTo>
                <a:lnTo>
                  <a:pt x="13322" y="2175"/>
                </a:lnTo>
                <a:lnTo>
                  <a:pt x="13357" y="1874"/>
                </a:lnTo>
                <a:lnTo>
                  <a:pt x="13286" y="1572"/>
                </a:lnTo>
                <a:lnTo>
                  <a:pt x="13180" y="1271"/>
                </a:lnTo>
                <a:lnTo>
                  <a:pt x="13038" y="983"/>
                </a:lnTo>
                <a:lnTo>
                  <a:pt x="12949" y="865"/>
                </a:lnTo>
                <a:lnTo>
                  <a:pt x="12807" y="733"/>
                </a:lnTo>
                <a:lnTo>
                  <a:pt x="12665" y="616"/>
                </a:lnTo>
                <a:lnTo>
                  <a:pt x="12505" y="511"/>
                </a:lnTo>
                <a:lnTo>
                  <a:pt x="12327" y="406"/>
                </a:lnTo>
                <a:lnTo>
                  <a:pt x="12132" y="314"/>
                </a:lnTo>
                <a:lnTo>
                  <a:pt x="11883" y="235"/>
                </a:lnTo>
                <a:lnTo>
                  <a:pt x="11652" y="183"/>
                </a:lnTo>
                <a:lnTo>
                  <a:pt x="11368" y="104"/>
                </a:lnTo>
                <a:lnTo>
                  <a:pt x="11101" y="78"/>
                </a:lnTo>
                <a:lnTo>
                  <a:pt x="10800" y="52"/>
                </a:lnTo>
                <a:lnTo>
                  <a:pt x="10444" y="52"/>
                </a:lnTo>
                <a:lnTo>
                  <a:pt x="10142" y="52"/>
                </a:lnTo>
                <a:lnTo>
                  <a:pt x="9840" y="78"/>
                </a:lnTo>
                <a:lnTo>
                  <a:pt x="9574" y="104"/>
                </a:lnTo>
                <a:lnTo>
                  <a:pt x="9325" y="157"/>
                </a:lnTo>
                <a:lnTo>
                  <a:pt x="9094" y="209"/>
                </a:lnTo>
                <a:lnTo>
                  <a:pt x="8846" y="262"/>
                </a:lnTo>
                <a:lnTo>
                  <a:pt x="8650" y="340"/>
                </a:lnTo>
                <a:lnTo>
                  <a:pt x="8437" y="432"/>
                </a:lnTo>
                <a:lnTo>
                  <a:pt x="8277" y="511"/>
                </a:lnTo>
                <a:lnTo>
                  <a:pt x="8100" y="616"/>
                </a:lnTo>
                <a:lnTo>
                  <a:pt x="7957" y="707"/>
                </a:lnTo>
                <a:lnTo>
                  <a:pt x="7833" y="838"/>
                </a:lnTo>
                <a:lnTo>
                  <a:pt x="7620" y="1061"/>
                </a:lnTo>
                <a:lnTo>
                  <a:pt x="7442" y="1336"/>
                </a:lnTo>
                <a:lnTo>
                  <a:pt x="7353" y="1599"/>
                </a:lnTo>
                <a:lnTo>
                  <a:pt x="7318" y="1900"/>
                </a:lnTo>
                <a:lnTo>
                  <a:pt x="7318" y="2175"/>
                </a:lnTo>
                <a:lnTo>
                  <a:pt x="7353" y="2450"/>
                </a:lnTo>
                <a:lnTo>
                  <a:pt x="7442" y="2726"/>
                </a:lnTo>
                <a:lnTo>
                  <a:pt x="7620" y="2975"/>
                </a:lnTo>
                <a:lnTo>
                  <a:pt x="7833" y="3198"/>
                </a:lnTo>
                <a:lnTo>
                  <a:pt x="8064" y="3433"/>
                </a:lnTo>
                <a:lnTo>
                  <a:pt x="8295" y="3630"/>
                </a:lnTo>
                <a:lnTo>
                  <a:pt x="8508" y="3853"/>
                </a:lnTo>
                <a:lnTo>
                  <a:pt x="8686" y="4089"/>
                </a:lnTo>
                <a:lnTo>
                  <a:pt x="8775" y="4312"/>
                </a:lnTo>
                <a:lnTo>
                  <a:pt x="8846" y="4561"/>
                </a:lnTo>
                <a:lnTo>
                  <a:pt x="8846" y="4810"/>
                </a:lnTo>
                <a:lnTo>
                  <a:pt x="8810" y="5059"/>
                </a:lnTo>
                <a:lnTo>
                  <a:pt x="8721" y="5295"/>
                </a:lnTo>
                <a:lnTo>
                  <a:pt x="8579" y="5544"/>
                </a:lnTo>
                <a:lnTo>
                  <a:pt x="8366" y="5766"/>
                </a:lnTo>
                <a:lnTo>
                  <a:pt x="8135" y="5976"/>
                </a:lnTo>
                <a:lnTo>
                  <a:pt x="7833" y="6199"/>
                </a:lnTo>
                <a:lnTo>
                  <a:pt x="7478" y="6369"/>
                </a:lnTo>
                <a:lnTo>
                  <a:pt x="7069" y="6527"/>
                </a:lnTo>
                <a:lnTo>
                  <a:pt x="6590" y="6671"/>
                </a:lnTo>
                <a:lnTo>
                  <a:pt x="6092" y="6802"/>
                </a:lnTo>
                <a:lnTo>
                  <a:pt x="5684" y="6802"/>
                </a:lnTo>
                <a:lnTo>
                  <a:pt x="5133" y="6802"/>
                </a:lnTo>
                <a:lnTo>
                  <a:pt x="4547" y="6802"/>
                </a:lnTo>
                <a:lnTo>
                  <a:pt x="3872" y="6802"/>
                </a:lnTo>
                <a:lnTo>
                  <a:pt x="3144" y="6802"/>
                </a:lnTo>
                <a:lnTo>
                  <a:pt x="2362" y="6802"/>
                </a:lnTo>
                <a:lnTo>
                  <a:pt x="1545" y="6802"/>
                </a:lnTo>
                <a:lnTo>
                  <a:pt x="692" y="6802"/>
                </a:lnTo>
                <a:lnTo>
                  <a:pt x="586" y="7234"/>
                </a:lnTo>
                <a:lnTo>
                  <a:pt x="461" y="7837"/>
                </a:lnTo>
                <a:lnTo>
                  <a:pt x="355" y="8493"/>
                </a:lnTo>
                <a:lnTo>
                  <a:pt x="248" y="9187"/>
                </a:lnTo>
                <a:lnTo>
                  <a:pt x="142" y="9869"/>
                </a:lnTo>
                <a:lnTo>
                  <a:pt x="106" y="10498"/>
                </a:lnTo>
                <a:lnTo>
                  <a:pt x="106" y="10983"/>
                </a:lnTo>
                <a:lnTo>
                  <a:pt x="106" y="11311"/>
                </a:lnTo>
                <a:lnTo>
                  <a:pt x="213" y="11481"/>
                </a:lnTo>
                <a:lnTo>
                  <a:pt x="319" y="11651"/>
                </a:lnTo>
                <a:lnTo>
                  <a:pt x="497" y="11783"/>
                </a:lnTo>
                <a:lnTo>
                  <a:pt x="692" y="11914"/>
                </a:lnTo>
                <a:lnTo>
                  <a:pt x="941" y="12032"/>
                </a:lnTo>
                <a:lnTo>
                  <a:pt x="1207" y="12110"/>
                </a:lnTo>
                <a:lnTo>
                  <a:pt x="1509" y="12189"/>
                </a:lnTo>
                <a:lnTo>
                  <a:pt x="1794" y="12241"/>
                </a:lnTo>
                <a:lnTo>
                  <a:pt x="2131" y="12267"/>
                </a:lnTo>
                <a:lnTo>
                  <a:pt x="2433" y="12281"/>
                </a:lnTo>
                <a:lnTo>
                  <a:pt x="2735" y="12267"/>
                </a:lnTo>
                <a:lnTo>
                  <a:pt x="3055" y="12241"/>
                </a:lnTo>
                <a:lnTo>
                  <a:pt x="3357" y="12189"/>
                </a:lnTo>
                <a:lnTo>
                  <a:pt x="3623" y="12084"/>
                </a:lnTo>
                <a:lnTo>
                  <a:pt x="3872" y="11979"/>
                </a:lnTo>
                <a:lnTo>
                  <a:pt x="4103" y="11861"/>
                </a:lnTo>
                <a:lnTo>
                  <a:pt x="4316" y="11704"/>
                </a:lnTo>
                <a:lnTo>
                  <a:pt x="4582" y="11612"/>
                </a:lnTo>
                <a:lnTo>
                  <a:pt x="4849" y="11533"/>
                </a:lnTo>
                <a:lnTo>
                  <a:pt x="5169" y="11507"/>
                </a:lnTo>
                <a:lnTo>
                  <a:pt x="5506" y="11481"/>
                </a:lnTo>
                <a:lnTo>
                  <a:pt x="5808" y="11507"/>
                </a:lnTo>
                <a:lnTo>
                  <a:pt x="6146" y="11560"/>
                </a:lnTo>
                <a:lnTo>
                  <a:pt x="6501" y="11651"/>
                </a:lnTo>
                <a:lnTo>
                  <a:pt x="6803" y="11783"/>
                </a:lnTo>
                <a:lnTo>
                  <a:pt x="7105" y="11940"/>
                </a:lnTo>
                <a:lnTo>
                  <a:pt x="7353" y="12110"/>
                </a:lnTo>
                <a:lnTo>
                  <a:pt x="7584" y="12333"/>
                </a:lnTo>
                <a:lnTo>
                  <a:pt x="7798" y="12595"/>
                </a:lnTo>
                <a:lnTo>
                  <a:pt x="7922" y="12870"/>
                </a:lnTo>
                <a:lnTo>
                  <a:pt x="8028" y="13198"/>
                </a:lnTo>
                <a:lnTo>
                  <a:pt x="8064" y="13526"/>
                </a:lnTo>
                <a:lnTo>
                  <a:pt x="8028" y="13775"/>
                </a:lnTo>
                <a:lnTo>
                  <a:pt x="7922" y="13998"/>
                </a:lnTo>
                <a:lnTo>
                  <a:pt x="7798" y="14220"/>
                </a:lnTo>
                <a:lnTo>
                  <a:pt x="7584" y="14404"/>
                </a:lnTo>
                <a:lnTo>
                  <a:pt x="7353" y="14574"/>
                </a:lnTo>
                <a:lnTo>
                  <a:pt x="7105" y="14732"/>
                </a:lnTo>
                <a:lnTo>
                  <a:pt x="6803" y="14850"/>
                </a:lnTo>
                <a:lnTo>
                  <a:pt x="6501" y="14954"/>
                </a:lnTo>
                <a:lnTo>
                  <a:pt x="6146" y="15033"/>
                </a:lnTo>
                <a:lnTo>
                  <a:pt x="5808" y="15085"/>
                </a:lnTo>
                <a:lnTo>
                  <a:pt x="5506" y="15085"/>
                </a:lnTo>
                <a:lnTo>
                  <a:pt x="5169" y="15059"/>
                </a:lnTo>
                <a:lnTo>
                  <a:pt x="4849" y="15007"/>
                </a:lnTo>
                <a:lnTo>
                  <a:pt x="4582" y="14902"/>
                </a:lnTo>
                <a:lnTo>
                  <a:pt x="4316" y="14784"/>
                </a:lnTo>
                <a:lnTo>
                  <a:pt x="4103" y="14600"/>
                </a:lnTo>
                <a:lnTo>
                  <a:pt x="3907" y="14430"/>
                </a:lnTo>
                <a:lnTo>
                  <a:pt x="3659" y="14299"/>
                </a:lnTo>
                <a:lnTo>
                  <a:pt x="3428" y="14194"/>
                </a:lnTo>
                <a:lnTo>
                  <a:pt x="3179" y="14129"/>
                </a:lnTo>
                <a:lnTo>
                  <a:pt x="2913" y="14102"/>
                </a:lnTo>
                <a:lnTo>
                  <a:pt x="2646" y="14102"/>
                </a:lnTo>
                <a:lnTo>
                  <a:pt x="2362" y="14129"/>
                </a:lnTo>
                <a:lnTo>
                  <a:pt x="2096" y="14168"/>
                </a:lnTo>
                <a:lnTo>
                  <a:pt x="1811" y="14273"/>
                </a:lnTo>
                <a:lnTo>
                  <a:pt x="1545" y="14378"/>
                </a:lnTo>
                <a:lnTo>
                  <a:pt x="1314" y="14496"/>
                </a:lnTo>
                <a:lnTo>
                  <a:pt x="1065" y="14653"/>
                </a:lnTo>
                <a:lnTo>
                  <a:pt x="870" y="14797"/>
                </a:lnTo>
                <a:lnTo>
                  <a:pt x="657" y="14981"/>
                </a:lnTo>
                <a:lnTo>
                  <a:pt x="497" y="15177"/>
                </a:lnTo>
                <a:lnTo>
                  <a:pt x="390" y="15413"/>
                </a:lnTo>
                <a:lnTo>
                  <a:pt x="284" y="15636"/>
                </a:lnTo>
                <a:lnTo>
                  <a:pt x="248" y="15911"/>
                </a:lnTo>
                <a:lnTo>
                  <a:pt x="284" y="16239"/>
                </a:lnTo>
                <a:lnTo>
                  <a:pt x="319" y="16566"/>
                </a:lnTo>
                <a:lnTo>
                  <a:pt x="497" y="17340"/>
                </a:lnTo>
                <a:lnTo>
                  <a:pt x="692" y="18152"/>
                </a:lnTo>
                <a:lnTo>
                  <a:pt x="799" y="18559"/>
                </a:lnTo>
                <a:lnTo>
                  <a:pt x="905" y="18978"/>
                </a:lnTo>
                <a:lnTo>
                  <a:pt x="959" y="19384"/>
                </a:lnTo>
                <a:lnTo>
                  <a:pt x="994" y="19791"/>
                </a:lnTo>
                <a:lnTo>
                  <a:pt x="994" y="20132"/>
                </a:lnTo>
                <a:lnTo>
                  <a:pt x="959" y="20485"/>
                </a:lnTo>
                <a:lnTo>
                  <a:pt x="941" y="20669"/>
                </a:lnTo>
                <a:lnTo>
                  <a:pt x="870" y="20813"/>
                </a:lnTo>
                <a:lnTo>
                  <a:pt x="799" y="20970"/>
                </a:lnTo>
                <a:lnTo>
                  <a:pt x="692" y="21088"/>
                </a:lnTo>
                <a:lnTo>
                  <a:pt x="1474" y="20997"/>
                </a:lnTo>
                <a:lnTo>
                  <a:pt x="2291" y="20866"/>
                </a:lnTo>
                <a:lnTo>
                  <a:pt x="3108" y="20787"/>
                </a:lnTo>
                <a:lnTo>
                  <a:pt x="3907" y="20721"/>
                </a:lnTo>
                <a:lnTo>
                  <a:pt x="4653" y="20695"/>
                </a:lnTo>
                <a:lnTo>
                  <a:pt x="5364" y="20695"/>
                </a:lnTo>
                <a:lnTo>
                  <a:pt x="5701" y="20721"/>
                </a:lnTo>
                <a:lnTo>
                  <a:pt x="6057" y="20761"/>
                </a:lnTo>
                <a:lnTo>
                  <a:pt x="6323" y="20813"/>
                </a:lnTo>
                <a:lnTo>
                  <a:pt x="6625" y="20892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18" name="Puzzle2"/>
          <p:cNvSpPr>
            <a:spLocks noEditPoints="1" noChangeArrowheads="1"/>
          </p:cNvSpPr>
          <p:nvPr/>
        </p:nvSpPr>
        <p:spPr bwMode="auto">
          <a:xfrm>
            <a:off x="4343941" y="3069504"/>
            <a:ext cx="1615707" cy="1112935"/>
          </a:xfrm>
          <a:custGeom>
            <a:avLst/>
            <a:gdLst>
              <a:gd name="T0" fmla="*/ 11 w 21600"/>
              <a:gd name="T1" fmla="*/ 13386 h 21600"/>
              <a:gd name="T2" fmla="*/ 4202 w 21600"/>
              <a:gd name="T3" fmla="*/ 21161 h 21600"/>
              <a:gd name="T4" fmla="*/ 10400 w 21600"/>
              <a:gd name="T5" fmla="*/ 13909 h 21600"/>
              <a:gd name="T6" fmla="*/ 16821 w 21600"/>
              <a:gd name="T7" fmla="*/ 21190 h 21600"/>
              <a:gd name="T8" fmla="*/ 21600 w 21600"/>
              <a:gd name="T9" fmla="*/ 15083 h 21600"/>
              <a:gd name="T10" fmla="*/ 16889 w 21600"/>
              <a:gd name="T11" fmla="*/ 5739 h 21600"/>
              <a:gd name="T12" fmla="*/ 10800 w 21600"/>
              <a:gd name="T13" fmla="*/ 28 h 21600"/>
              <a:gd name="T14" fmla="*/ 4202 w 21600"/>
              <a:gd name="T15" fmla="*/ 5894 h 21600"/>
              <a:gd name="T16" fmla="*/ 5388 w 21600"/>
              <a:gd name="T17" fmla="*/ 6742 h 21600"/>
              <a:gd name="T18" fmla="*/ 16177 w 21600"/>
              <a:gd name="T19" fmla="*/ 20441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4247" y="12354"/>
                </a:moveTo>
                <a:lnTo>
                  <a:pt x="4134" y="12468"/>
                </a:lnTo>
                <a:lnTo>
                  <a:pt x="4010" y="12581"/>
                </a:lnTo>
                <a:lnTo>
                  <a:pt x="3897" y="12637"/>
                </a:lnTo>
                <a:lnTo>
                  <a:pt x="3773" y="12694"/>
                </a:lnTo>
                <a:lnTo>
                  <a:pt x="3637" y="12694"/>
                </a:lnTo>
                <a:lnTo>
                  <a:pt x="3524" y="12694"/>
                </a:lnTo>
                <a:lnTo>
                  <a:pt x="3400" y="12665"/>
                </a:lnTo>
                <a:lnTo>
                  <a:pt x="3287" y="12609"/>
                </a:lnTo>
                <a:lnTo>
                  <a:pt x="3027" y="12496"/>
                </a:lnTo>
                <a:lnTo>
                  <a:pt x="2790" y="12340"/>
                </a:lnTo>
                <a:lnTo>
                  <a:pt x="2530" y="12142"/>
                </a:lnTo>
                <a:lnTo>
                  <a:pt x="2293" y="11987"/>
                </a:lnTo>
                <a:lnTo>
                  <a:pt x="2033" y="11817"/>
                </a:lnTo>
                <a:lnTo>
                  <a:pt x="1773" y="11676"/>
                </a:lnTo>
                <a:lnTo>
                  <a:pt x="1638" y="11662"/>
                </a:lnTo>
                <a:lnTo>
                  <a:pt x="1513" y="11634"/>
                </a:lnTo>
                <a:lnTo>
                  <a:pt x="1378" y="11634"/>
                </a:lnTo>
                <a:lnTo>
                  <a:pt x="1253" y="11634"/>
                </a:lnTo>
                <a:lnTo>
                  <a:pt x="1118" y="11662"/>
                </a:lnTo>
                <a:lnTo>
                  <a:pt x="971" y="11732"/>
                </a:lnTo>
                <a:lnTo>
                  <a:pt x="835" y="11817"/>
                </a:lnTo>
                <a:lnTo>
                  <a:pt x="711" y="11959"/>
                </a:lnTo>
                <a:lnTo>
                  <a:pt x="553" y="12086"/>
                </a:lnTo>
                <a:lnTo>
                  <a:pt x="429" y="12284"/>
                </a:lnTo>
                <a:lnTo>
                  <a:pt x="271" y="12524"/>
                </a:lnTo>
                <a:lnTo>
                  <a:pt x="146" y="12793"/>
                </a:lnTo>
                <a:lnTo>
                  <a:pt x="79" y="12962"/>
                </a:lnTo>
                <a:lnTo>
                  <a:pt x="33" y="13146"/>
                </a:lnTo>
                <a:lnTo>
                  <a:pt x="11" y="13386"/>
                </a:lnTo>
                <a:lnTo>
                  <a:pt x="11" y="13641"/>
                </a:lnTo>
                <a:lnTo>
                  <a:pt x="33" y="13881"/>
                </a:lnTo>
                <a:lnTo>
                  <a:pt x="101" y="14150"/>
                </a:lnTo>
                <a:lnTo>
                  <a:pt x="192" y="14404"/>
                </a:lnTo>
                <a:lnTo>
                  <a:pt x="293" y="14645"/>
                </a:lnTo>
                <a:lnTo>
                  <a:pt x="451" y="14857"/>
                </a:lnTo>
                <a:lnTo>
                  <a:pt x="621" y="15054"/>
                </a:lnTo>
                <a:lnTo>
                  <a:pt x="734" y="15125"/>
                </a:lnTo>
                <a:lnTo>
                  <a:pt x="835" y="15210"/>
                </a:lnTo>
                <a:lnTo>
                  <a:pt x="948" y="15267"/>
                </a:lnTo>
                <a:lnTo>
                  <a:pt x="1084" y="15323"/>
                </a:lnTo>
                <a:lnTo>
                  <a:pt x="1208" y="15351"/>
                </a:lnTo>
                <a:lnTo>
                  <a:pt x="1355" y="15380"/>
                </a:lnTo>
                <a:lnTo>
                  <a:pt x="1513" y="15380"/>
                </a:lnTo>
                <a:lnTo>
                  <a:pt x="1683" y="15380"/>
                </a:lnTo>
                <a:lnTo>
                  <a:pt x="1864" y="15351"/>
                </a:lnTo>
                <a:lnTo>
                  <a:pt x="2033" y="15323"/>
                </a:lnTo>
                <a:lnTo>
                  <a:pt x="2225" y="15238"/>
                </a:lnTo>
                <a:lnTo>
                  <a:pt x="2428" y="15153"/>
                </a:lnTo>
                <a:lnTo>
                  <a:pt x="2745" y="15026"/>
                </a:lnTo>
                <a:lnTo>
                  <a:pt x="3005" y="14913"/>
                </a:lnTo>
                <a:lnTo>
                  <a:pt x="3264" y="14828"/>
                </a:lnTo>
                <a:lnTo>
                  <a:pt x="3513" y="14800"/>
                </a:lnTo>
                <a:lnTo>
                  <a:pt x="3615" y="14828"/>
                </a:lnTo>
                <a:lnTo>
                  <a:pt x="3728" y="14857"/>
                </a:lnTo>
                <a:lnTo>
                  <a:pt x="3807" y="14913"/>
                </a:lnTo>
                <a:lnTo>
                  <a:pt x="3920" y="14998"/>
                </a:lnTo>
                <a:lnTo>
                  <a:pt x="4010" y="15097"/>
                </a:lnTo>
                <a:lnTo>
                  <a:pt x="4089" y="15238"/>
                </a:lnTo>
                <a:lnTo>
                  <a:pt x="4179" y="15408"/>
                </a:lnTo>
                <a:lnTo>
                  <a:pt x="4247" y="15620"/>
                </a:lnTo>
                <a:lnTo>
                  <a:pt x="4326" y="15860"/>
                </a:lnTo>
                <a:lnTo>
                  <a:pt x="4394" y="16129"/>
                </a:lnTo>
                <a:lnTo>
                  <a:pt x="4439" y="16440"/>
                </a:lnTo>
                <a:lnTo>
                  <a:pt x="4507" y="16737"/>
                </a:lnTo>
                <a:lnTo>
                  <a:pt x="4552" y="17090"/>
                </a:lnTo>
                <a:lnTo>
                  <a:pt x="4575" y="17443"/>
                </a:lnTo>
                <a:lnTo>
                  <a:pt x="4586" y="17825"/>
                </a:lnTo>
                <a:lnTo>
                  <a:pt x="4586" y="18193"/>
                </a:lnTo>
                <a:lnTo>
                  <a:pt x="4586" y="18574"/>
                </a:lnTo>
                <a:lnTo>
                  <a:pt x="4586" y="18984"/>
                </a:lnTo>
                <a:lnTo>
                  <a:pt x="4552" y="19366"/>
                </a:lnTo>
                <a:lnTo>
                  <a:pt x="4507" y="19748"/>
                </a:lnTo>
                <a:lnTo>
                  <a:pt x="4462" y="20129"/>
                </a:lnTo>
                <a:lnTo>
                  <a:pt x="4371" y="20483"/>
                </a:lnTo>
                <a:lnTo>
                  <a:pt x="4292" y="20836"/>
                </a:lnTo>
                <a:lnTo>
                  <a:pt x="4202" y="21161"/>
                </a:lnTo>
                <a:lnTo>
                  <a:pt x="4744" y="21161"/>
                </a:lnTo>
                <a:lnTo>
                  <a:pt x="5264" y="21161"/>
                </a:lnTo>
                <a:lnTo>
                  <a:pt x="5784" y="21161"/>
                </a:lnTo>
                <a:lnTo>
                  <a:pt x="6235" y="21161"/>
                </a:lnTo>
                <a:lnTo>
                  <a:pt x="6676" y="21161"/>
                </a:lnTo>
                <a:lnTo>
                  <a:pt x="7060" y="21161"/>
                </a:lnTo>
                <a:lnTo>
                  <a:pt x="7410" y="21161"/>
                </a:lnTo>
                <a:lnTo>
                  <a:pt x="7670" y="21161"/>
                </a:lnTo>
                <a:lnTo>
                  <a:pt x="8020" y="21020"/>
                </a:lnTo>
                <a:lnTo>
                  <a:pt x="8303" y="20893"/>
                </a:lnTo>
                <a:lnTo>
                  <a:pt x="8563" y="20695"/>
                </a:lnTo>
                <a:lnTo>
                  <a:pt x="8800" y="20511"/>
                </a:lnTo>
                <a:lnTo>
                  <a:pt x="8969" y="20285"/>
                </a:lnTo>
                <a:lnTo>
                  <a:pt x="9150" y="20045"/>
                </a:lnTo>
                <a:lnTo>
                  <a:pt x="9252" y="19804"/>
                </a:lnTo>
                <a:lnTo>
                  <a:pt x="9342" y="19550"/>
                </a:lnTo>
                <a:lnTo>
                  <a:pt x="9410" y="19281"/>
                </a:lnTo>
                <a:lnTo>
                  <a:pt x="9433" y="19013"/>
                </a:lnTo>
                <a:lnTo>
                  <a:pt x="9433" y="18744"/>
                </a:lnTo>
                <a:lnTo>
                  <a:pt x="9387" y="18504"/>
                </a:lnTo>
                <a:lnTo>
                  <a:pt x="9320" y="18221"/>
                </a:lnTo>
                <a:lnTo>
                  <a:pt x="9207" y="17981"/>
                </a:lnTo>
                <a:lnTo>
                  <a:pt x="9105" y="17740"/>
                </a:lnTo>
                <a:lnTo>
                  <a:pt x="8924" y="17514"/>
                </a:lnTo>
                <a:lnTo>
                  <a:pt x="8777" y="17274"/>
                </a:lnTo>
                <a:lnTo>
                  <a:pt x="8642" y="17034"/>
                </a:lnTo>
                <a:lnTo>
                  <a:pt x="8563" y="16765"/>
                </a:lnTo>
                <a:lnTo>
                  <a:pt x="8472" y="16468"/>
                </a:lnTo>
                <a:lnTo>
                  <a:pt x="8450" y="16157"/>
                </a:lnTo>
                <a:lnTo>
                  <a:pt x="8450" y="15860"/>
                </a:lnTo>
                <a:lnTo>
                  <a:pt x="8472" y="15563"/>
                </a:lnTo>
                <a:lnTo>
                  <a:pt x="8540" y="15267"/>
                </a:lnTo>
                <a:lnTo>
                  <a:pt x="8642" y="14998"/>
                </a:lnTo>
                <a:lnTo>
                  <a:pt x="8777" y="14729"/>
                </a:lnTo>
                <a:lnTo>
                  <a:pt x="8868" y="14616"/>
                </a:lnTo>
                <a:lnTo>
                  <a:pt x="8969" y="14475"/>
                </a:lnTo>
                <a:lnTo>
                  <a:pt x="9060" y="14376"/>
                </a:lnTo>
                <a:lnTo>
                  <a:pt x="9184" y="14291"/>
                </a:lnTo>
                <a:lnTo>
                  <a:pt x="9297" y="14206"/>
                </a:lnTo>
                <a:lnTo>
                  <a:pt x="9433" y="14121"/>
                </a:lnTo>
                <a:lnTo>
                  <a:pt x="9579" y="14051"/>
                </a:lnTo>
                <a:lnTo>
                  <a:pt x="9726" y="13994"/>
                </a:lnTo>
                <a:lnTo>
                  <a:pt x="9884" y="13938"/>
                </a:lnTo>
                <a:lnTo>
                  <a:pt x="10054" y="13909"/>
                </a:lnTo>
                <a:lnTo>
                  <a:pt x="10257" y="13881"/>
                </a:lnTo>
                <a:lnTo>
                  <a:pt x="10449" y="13881"/>
                </a:lnTo>
                <a:lnTo>
                  <a:pt x="10664" y="13881"/>
                </a:lnTo>
                <a:lnTo>
                  <a:pt x="10856" y="13909"/>
                </a:lnTo>
                <a:lnTo>
                  <a:pt x="11037" y="13966"/>
                </a:lnTo>
                <a:lnTo>
                  <a:pt x="11206" y="14023"/>
                </a:lnTo>
                <a:lnTo>
                  <a:pt x="11353" y="14093"/>
                </a:lnTo>
                <a:lnTo>
                  <a:pt x="11511" y="14178"/>
                </a:lnTo>
                <a:lnTo>
                  <a:pt x="11635" y="14263"/>
                </a:lnTo>
                <a:lnTo>
                  <a:pt x="11748" y="14376"/>
                </a:lnTo>
                <a:lnTo>
                  <a:pt x="11861" y="14475"/>
                </a:lnTo>
                <a:lnTo>
                  <a:pt x="11941" y="14616"/>
                </a:lnTo>
                <a:lnTo>
                  <a:pt x="12031" y="14758"/>
                </a:lnTo>
                <a:lnTo>
                  <a:pt x="12099" y="14885"/>
                </a:lnTo>
                <a:lnTo>
                  <a:pt x="12200" y="15210"/>
                </a:lnTo>
                <a:lnTo>
                  <a:pt x="12268" y="15507"/>
                </a:lnTo>
                <a:lnTo>
                  <a:pt x="12291" y="15832"/>
                </a:lnTo>
                <a:lnTo>
                  <a:pt x="12291" y="16157"/>
                </a:lnTo>
                <a:lnTo>
                  <a:pt x="12246" y="16482"/>
                </a:lnTo>
                <a:lnTo>
                  <a:pt x="12178" y="16807"/>
                </a:lnTo>
                <a:lnTo>
                  <a:pt x="12099" y="17090"/>
                </a:lnTo>
                <a:lnTo>
                  <a:pt x="12008" y="17330"/>
                </a:lnTo>
                <a:lnTo>
                  <a:pt x="11884" y="17542"/>
                </a:lnTo>
                <a:lnTo>
                  <a:pt x="11748" y="17712"/>
                </a:lnTo>
                <a:lnTo>
                  <a:pt x="11613" y="17839"/>
                </a:lnTo>
                <a:lnTo>
                  <a:pt x="11489" y="18037"/>
                </a:lnTo>
                <a:lnTo>
                  <a:pt x="11398" y="18221"/>
                </a:lnTo>
                <a:lnTo>
                  <a:pt x="11319" y="18447"/>
                </a:lnTo>
                <a:lnTo>
                  <a:pt x="11251" y="18659"/>
                </a:lnTo>
                <a:lnTo>
                  <a:pt x="11206" y="18900"/>
                </a:lnTo>
                <a:lnTo>
                  <a:pt x="11184" y="19154"/>
                </a:lnTo>
                <a:lnTo>
                  <a:pt x="11184" y="19423"/>
                </a:lnTo>
                <a:lnTo>
                  <a:pt x="11229" y="19663"/>
                </a:lnTo>
                <a:lnTo>
                  <a:pt x="11297" y="19903"/>
                </a:lnTo>
                <a:lnTo>
                  <a:pt x="11376" y="20158"/>
                </a:lnTo>
                <a:lnTo>
                  <a:pt x="11511" y="20398"/>
                </a:lnTo>
                <a:lnTo>
                  <a:pt x="11681" y="20610"/>
                </a:lnTo>
                <a:lnTo>
                  <a:pt x="11884" y="20808"/>
                </a:lnTo>
                <a:lnTo>
                  <a:pt x="12121" y="20992"/>
                </a:lnTo>
                <a:lnTo>
                  <a:pt x="12404" y="21161"/>
                </a:lnTo>
                <a:lnTo>
                  <a:pt x="12528" y="21190"/>
                </a:lnTo>
                <a:lnTo>
                  <a:pt x="12856" y="21274"/>
                </a:lnTo>
                <a:lnTo>
                  <a:pt x="13330" y="21373"/>
                </a:lnTo>
                <a:lnTo>
                  <a:pt x="13963" y="21486"/>
                </a:lnTo>
                <a:lnTo>
                  <a:pt x="14313" y="21543"/>
                </a:lnTo>
                <a:lnTo>
                  <a:pt x="14652" y="21571"/>
                </a:lnTo>
                <a:lnTo>
                  <a:pt x="15025" y="21600"/>
                </a:lnTo>
                <a:lnTo>
                  <a:pt x="15409" y="21600"/>
                </a:lnTo>
                <a:lnTo>
                  <a:pt x="15782" y="21600"/>
                </a:lnTo>
                <a:lnTo>
                  <a:pt x="16177" y="21571"/>
                </a:lnTo>
                <a:lnTo>
                  <a:pt x="16516" y="21486"/>
                </a:lnTo>
                <a:lnTo>
                  <a:pt x="16889" y="21402"/>
                </a:lnTo>
                <a:lnTo>
                  <a:pt x="16821" y="21190"/>
                </a:lnTo>
                <a:lnTo>
                  <a:pt x="16776" y="20935"/>
                </a:lnTo>
                <a:lnTo>
                  <a:pt x="16742" y="20667"/>
                </a:lnTo>
                <a:lnTo>
                  <a:pt x="16719" y="20370"/>
                </a:lnTo>
                <a:lnTo>
                  <a:pt x="16697" y="19719"/>
                </a:lnTo>
                <a:lnTo>
                  <a:pt x="16697" y="19013"/>
                </a:lnTo>
                <a:lnTo>
                  <a:pt x="16719" y="18306"/>
                </a:lnTo>
                <a:lnTo>
                  <a:pt x="16753" y="17599"/>
                </a:lnTo>
                <a:lnTo>
                  <a:pt x="16821" y="16949"/>
                </a:lnTo>
                <a:lnTo>
                  <a:pt x="16889" y="16383"/>
                </a:lnTo>
                <a:lnTo>
                  <a:pt x="16934" y="16129"/>
                </a:lnTo>
                <a:lnTo>
                  <a:pt x="17002" y="15945"/>
                </a:lnTo>
                <a:lnTo>
                  <a:pt x="17081" y="15790"/>
                </a:lnTo>
                <a:lnTo>
                  <a:pt x="17194" y="15648"/>
                </a:lnTo>
                <a:lnTo>
                  <a:pt x="17318" y="15563"/>
                </a:lnTo>
                <a:lnTo>
                  <a:pt x="17453" y="15507"/>
                </a:lnTo>
                <a:lnTo>
                  <a:pt x="17600" y="15450"/>
                </a:lnTo>
                <a:lnTo>
                  <a:pt x="17758" y="15450"/>
                </a:lnTo>
                <a:lnTo>
                  <a:pt x="17905" y="15479"/>
                </a:lnTo>
                <a:lnTo>
                  <a:pt x="18064" y="15535"/>
                </a:lnTo>
                <a:lnTo>
                  <a:pt x="18233" y="15620"/>
                </a:lnTo>
                <a:lnTo>
                  <a:pt x="18380" y="15733"/>
                </a:lnTo>
                <a:lnTo>
                  <a:pt x="18561" y="15832"/>
                </a:lnTo>
                <a:lnTo>
                  <a:pt x="18707" y="15973"/>
                </a:lnTo>
                <a:lnTo>
                  <a:pt x="18866" y="16129"/>
                </a:lnTo>
                <a:lnTo>
                  <a:pt x="18990" y="16327"/>
                </a:lnTo>
                <a:lnTo>
                  <a:pt x="19125" y="16482"/>
                </a:lnTo>
                <a:lnTo>
                  <a:pt x="19295" y="16624"/>
                </a:lnTo>
                <a:lnTo>
                  <a:pt x="19464" y="16737"/>
                </a:lnTo>
                <a:lnTo>
                  <a:pt x="19668" y="16807"/>
                </a:lnTo>
                <a:lnTo>
                  <a:pt x="19860" y="16836"/>
                </a:lnTo>
                <a:lnTo>
                  <a:pt x="20052" y="16864"/>
                </a:lnTo>
                <a:lnTo>
                  <a:pt x="20266" y="16836"/>
                </a:lnTo>
                <a:lnTo>
                  <a:pt x="20470" y="16793"/>
                </a:lnTo>
                <a:lnTo>
                  <a:pt x="20662" y="16708"/>
                </a:lnTo>
                <a:lnTo>
                  <a:pt x="20854" y="16567"/>
                </a:lnTo>
                <a:lnTo>
                  <a:pt x="21035" y="16412"/>
                </a:lnTo>
                <a:lnTo>
                  <a:pt x="21182" y="16214"/>
                </a:lnTo>
                <a:lnTo>
                  <a:pt x="21340" y="16002"/>
                </a:lnTo>
                <a:lnTo>
                  <a:pt x="21441" y="15733"/>
                </a:lnTo>
                <a:lnTo>
                  <a:pt x="21532" y="15436"/>
                </a:lnTo>
                <a:lnTo>
                  <a:pt x="21600" y="15083"/>
                </a:lnTo>
                <a:lnTo>
                  <a:pt x="21600" y="14885"/>
                </a:lnTo>
                <a:lnTo>
                  <a:pt x="21600" y="14729"/>
                </a:lnTo>
                <a:lnTo>
                  <a:pt x="21600" y="14531"/>
                </a:lnTo>
                <a:lnTo>
                  <a:pt x="21577" y="14376"/>
                </a:lnTo>
                <a:lnTo>
                  <a:pt x="21532" y="14206"/>
                </a:lnTo>
                <a:lnTo>
                  <a:pt x="21487" y="14051"/>
                </a:lnTo>
                <a:lnTo>
                  <a:pt x="21419" y="13909"/>
                </a:lnTo>
                <a:lnTo>
                  <a:pt x="21351" y="13768"/>
                </a:lnTo>
                <a:lnTo>
                  <a:pt x="21204" y="13500"/>
                </a:lnTo>
                <a:lnTo>
                  <a:pt x="21035" y="13287"/>
                </a:lnTo>
                <a:lnTo>
                  <a:pt x="20809" y="13090"/>
                </a:lnTo>
                <a:lnTo>
                  <a:pt x="20594" y="12962"/>
                </a:lnTo>
                <a:lnTo>
                  <a:pt x="20357" y="12821"/>
                </a:lnTo>
                <a:lnTo>
                  <a:pt x="20120" y="12764"/>
                </a:lnTo>
                <a:lnTo>
                  <a:pt x="19882" y="12708"/>
                </a:lnTo>
                <a:lnTo>
                  <a:pt x="19645" y="12736"/>
                </a:lnTo>
                <a:lnTo>
                  <a:pt x="19430" y="12793"/>
                </a:lnTo>
                <a:lnTo>
                  <a:pt x="19227" y="12906"/>
                </a:lnTo>
                <a:lnTo>
                  <a:pt x="19148" y="12962"/>
                </a:lnTo>
                <a:lnTo>
                  <a:pt x="19058" y="13047"/>
                </a:lnTo>
                <a:lnTo>
                  <a:pt x="18990" y="13146"/>
                </a:lnTo>
                <a:lnTo>
                  <a:pt x="18911" y="13259"/>
                </a:lnTo>
                <a:lnTo>
                  <a:pt x="18775" y="13471"/>
                </a:lnTo>
                <a:lnTo>
                  <a:pt x="18628" y="13641"/>
                </a:lnTo>
                <a:lnTo>
                  <a:pt x="18470" y="13740"/>
                </a:lnTo>
                <a:lnTo>
                  <a:pt x="18301" y="13825"/>
                </a:lnTo>
                <a:lnTo>
                  <a:pt x="18143" y="13853"/>
                </a:lnTo>
                <a:lnTo>
                  <a:pt x="17973" y="13881"/>
                </a:lnTo>
                <a:lnTo>
                  <a:pt x="17804" y="13853"/>
                </a:lnTo>
                <a:lnTo>
                  <a:pt x="17646" y="13796"/>
                </a:lnTo>
                <a:lnTo>
                  <a:pt x="17499" y="13726"/>
                </a:lnTo>
                <a:lnTo>
                  <a:pt x="17341" y="13641"/>
                </a:lnTo>
                <a:lnTo>
                  <a:pt x="17216" y="13528"/>
                </a:lnTo>
                <a:lnTo>
                  <a:pt x="17103" y="13386"/>
                </a:lnTo>
                <a:lnTo>
                  <a:pt x="17024" y="13259"/>
                </a:lnTo>
                <a:lnTo>
                  <a:pt x="16934" y="13118"/>
                </a:lnTo>
                <a:lnTo>
                  <a:pt x="16889" y="12991"/>
                </a:lnTo>
                <a:lnTo>
                  <a:pt x="16889" y="12849"/>
                </a:lnTo>
                <a:lnTo>
                  <a:pt x="16889" y="12383"/>
                </a:lnTo>
                <a:lnTo>
                  <a:pt x="16889" y="11662"/>
                </a:lnTo>
                <a:lnTo>
                  <a:pt x="16889" y="10701"/>
                </a:lnTo>
                <a:lnTo>
                  <a:pt x="16889" y="9640"/>
                </a:lnTo>
                <a:lnTo>
                  <a:pt x="16889" y="8566"/>
                </a:lnTo>
                <a:lnTo>
                  <a:pt x="16889" y="7478"/>
                </a:lnTo>
                <a:lnTo>
                  <a:pt x="16889" y="6502"/>
                </a:lnTo>
                <a:lnTo>
                  <a:pt x="16889" y="5739"/>
                </a:lnTo>
                <a:lnTo>
                  <a:pt x="16674" y="5894"/>
                </a:lnTo>
                <a:lnTo>
                  <a:pt x="16414" y="6036"/>
                </a:lnTo>
                <a:lnTo>
                  <a:pt x="16154" y="6177"/>
                </a:lnTo>
                <a:lnTo>
                  <a:pt x="15849" y="6248"/>
                </a:lnTo>
                <a:lnTo>
                  <a:pt x="15544" y="6304"/>
                </a:lnTo>
                <a:lnTo>
                  <a:pt x="15217" y="6332"/>
                </a:lnTo>
                <a:lnTo>
                  <a:pt x="14866" y="6361"/>
                </a:lnTo>
                <a:lnTo>
                  <a:pt x="14550" y="6361"/>
                </a:lnTo>
                <a:lnTo>
                  <a:pt x="14200" y="6332"/>
                </a:lnTo>
                <a:lnTo>
                  <a:pt x="13850" y="6276"/>
                </a:lnTo>
                <a:lnTo>
                  <a:pt x="13522" y="6219"/>
                </a:lnTo>
                <a:lnTo>
                  <a:pt x="13206" y="6149"/>
                </a:lnTo>
                <a:lnTo>
                  <a:pt x="12901" y="6064"/>
                </a:lnTo>
                <a:lnTo>
                  <a:pt x="12618" y="5951"/>
                </a:lnTo>
                <a:lnTo>
                  <a:pt x="12358" y="5838"/>
                </a:lnTo>
                <a:lnTo>
                  <a:pt x="12121" y="5739"/>
                </a:lnTo>
                <a:lnTo>
                  <a:pt x="11941" y="5626"/>
                </a:lnTo>
                <a:lnTo>
                  <a:pt x="11794" y="5513"/>
                </a:lnTo>
                <a:lnTo>
                  <a:pt x="11658" y="5414"/>
                </a:lnTo>
                <a:lnTo>
                  <a:pt x="11556" y="5301"/>
                </a:lnTo>
                <a:lnTo>
                  <a:pt x="11466" y="5187"/>
                </a:lnTo>
                <a:lnTo>
                  <a:pt x="11398" y="5089"/>
                </a:lnTo>
                <a:lnTo>
                  <a:pt x="11376" y="4947"/>
                </a:lnTo>
                <a:lnTo>
                  <a:pt x="11353" y="4834"/>
                </a:lnTo>
                <a:lnTo>
                  <a:pt x="11353" y="4707"/>
                </a:lnTo>
                <a:lnTo>
                  <a:pt x="11376" y="4565"/>
                </a:lnTo>
                <a:lnTo>
                  <a:pt x="11443" y="4410"/>
                </a:lnTo>
                <a:lnTo>
                  <a:pt x="11511" y="4240"/>
                </a:lnTo>
                <a:lnTo>
                  <a:pt x="11703" y="3887"/>
                </a:lnTo>
                <a:lnTo>
                  <a:pt x="11986" y="3505"/>
                </a:lnTo>
                <a:lnTo>
                  <a:pt x="12144" y="3265"/>
                </a:lnTo>
                <a:lnTo>
                  <a:pt x="12246" y="3025"/>
                </a:lnTo>
                <a:lnTo>
                  <a:pt x="12336" y="2756"/>
                </a:lnTo>
                <a:lnTo>
                  <a:pt x="12404" y="2445"/>
                </a:lnTo>
                <a:lnTo>
                  <a:pt x="12438" y="2176"/>
                </a:lnTo>
                <a:lnTo>
                  <a:pt x="12438" y="1880"/>
                </a:lnTo>
                <a:lnTo>
                  <a:pt x="12404" y="1583"/>
                </a:lnTo>
                <a:lnTo>
                  <a:pt x="12336" y="1314"/>
                </a:lnTo>
                <a:lnTo>
                  <a:pt x="12246" y="1046"/>
                </a:lnTo>
                <a:lnTo>
                  <a:pt x="12099" y="791"/>
                </a:lnTo>
                <a:lnTo>
                  <a:pt x="12008" y="692"/>
                </a:lnTo>
                <a:lnTo>
                  <a:pt x="11918" y="579"/>
                </a:lnTo>
                <a:lnTo>
                  <a:pt x="11816" y="466"/>
                </a:lnTo>
                <a:lnTo>
                  <a:pt x="11703" y="381"/>
                </a:lnTo>
                <a:lnTo>
                  <a:pt x="11579" y="310"/>
                </a:lnTo>
                <a:lnTo>
                  <a:pt x="11443" y="226"/>
                </a:lnTo>
                <a:lnTo>
                  <a:pt x="11297" y="169"/>
                </a:lnTo>
                <a:lnTo>
                  <a:pt x="11138" y="113"/>
                </a:lnTo>
                <a:lnTo>
                  <a:pt x="10969" y="56"/>
                </a:lnTo>
                <a:lnTo>
                  <a:pt x="10800" y="28"/>
                </a:lnTo>
                <a:lnTo>
                  <a:pt x="10619" y="28"/>
                </a:lnTo>
                <a:lnTo>
                  <a:pt x="10404" y="28"/>
                </a:lnTo>
                <a:lnTo>
                  <a:pt x="10257" y="28"/>
                </a:lnTo>
                <a:lnTo>
                  <a:pt x="10076" y="56"/>
                </a:lnTo>
                <a:lnTo>
                  <a:pt x="9952" y="84"/>
                </a:lnTo>
                <a:lnTo>
                  <a:pt x="9794" y="141"/>
                </a:lnTo>
                <a:lnTo>
                  <a:pt x="9692" y="226"/>
                </a:lnTo>
                <a:lnTo>
                  <a:pt x="9557" y="282"/>
                </a:lnTo>
                <a:lnTo>
                  <a:pt x="9455" y="381"/>
                </a:lnTo>
                <a:lnTo>
                  <a:pt x="9365" y="466"/>
                </a:lnTo>
                <a:lnTo>
                  <a:pt x="9274" y="579"/>
                </a:lnTo>
                <a:lnTo>
                  <a:pt x="9184" y="692"/>
                </a:lnTo>
                <a:lnTo>
                  <a:pt x="9128" y="791"/>
                </a:lnTo>
                <a:lnTo>
                  <a:pt x="9060" y="932"/>
                </a:lnTo>
                <a:lnTo>
                  <a:pt x="8969" y="1201"/>
                </a:lnTo>
                <a:lnTo>
                  <a:pt x="8913" y="1498"/>
                </a:lnTo>
                <a:lnTo>
                  <a:pt x="8890" y="1795"/>
                </a:lnTo>
                <a:lnTo>
                  <a:pt x="8890" y="2120"/>
                </a:lnTo>
                <a:lnTo>
                  <a:pt x="8913" y="2445"/>
                </a:lnTo>
                <a:lnTo>
                  <a:pt x="8969" y="2756"/>
                </a:lnTo>
                <a:lnTo>
                  <a:pt x="9060" y="3081"/>
                </a:lnTo>
                <a:lnTo>
                  <a:pt x="9173" y="3378"/>
                </a:lnTo>
                <a:lnTo>
                  <a:pt x="9297" y="3647"/>
                </a:lnTo>
                <a:lnTo>
                  <a:pt x="9466" y="3887"/>
                </a:lnTo>
                <a:lnTo>
                  <a:pt x="9579" y="4085"/>
                </a:lnTo>
                <a:lnTo>
                  <a:pt x="9670" y="4269"/>
                </a:lnTo>
                <a:lnTo>
                  <a:pt x="9726" y="4467"/>
                </a:lnTo>
                <a:lnTo>
                  <a:pt x="9771" y="4650"/>
                </a:lnTo>
                <a:lnTo>
                  <a:pt x="9771" y="4834"/>
                </a:lnTo>
                <a:lnTo>
                  <a:pt x="9749" y="5032"/>
                </a:lnTo>
                <a:lnTo>
                  <a:pt x="9715" y="5216"/>
                </a:lnTo>
                <a:lnTo>
                  <a:pt x="9625" y="5385"/>
                </a:lnTo>
                <a:lnTo>
                  <a:pt x="9534" y="5513"/>
                </a:lnTo>
                <a:lnTo>
                  <a:pt x="9410" y="5626"/>
                </a:lnTo>
                <a:lnTo>
                  <a:pt x="9229" y="5710"/>
                </a:lnTo>
                <a:lnTo>
                  <a:pt x="9060" y="5767"/>
                </a:lnTo>
                <a:lnTo>
                  <a:pt x="8845" y="5767"/>
                </a:lnTo>
                <a:lnTo>
                  <a:pt x="8585" y="5739"/>
                </a:lnTo>
                <a:lnTo>
                  <a:pt x="8325" y="5654"/>
                </a:lnTo>
                <a:lnTo>
                  <a:pt x="8020" y="5513"/>
                </a:lnTo>
                <a:lnTo>
                  <a:pt x="7840" y="5442"/>
                </a:lnTo>
                <a:lnTo>
                  <a:pt x="7648" y="5385"/>
                </a:lnTo>
                <a:lnTo>
                  <a:pt x="7433" y="5329"/>
                </a:lnTo>
                <a:lnTo>
                  <a:pt x="7241" y="5301"/>
                </a:lnTo>
                <a:lnTo>
                  <a:pt x="6755" y="5301"/>
                </a:lnTo>
                <a:lnTo>
                  <a:pt x="6281" y="5329"/>
                </a:lnTo>
                <a:lnTo>
                  <a:pt x="5784" y="5385"/>
                </a:lnTo>
                <a:lnTo>
                  <a:pt x="5264" y="5498"/>
                </a:lnTo>
                <a:lnTo>
                  <a:pt x="4744" y="5597"/>
                </a:lnTo>
                <a:lnTo>
                  <a:pt x="4247" y="5739"/>
                </a:lnTo>
                <a:lnTo>
                  <a:pt x="4202" y="5894"/>
                </a:lnTo>
                <a:lnTo>
                  <a:pt x="4202" y="6191"/>
                </a:lnTo>
                <a:lnTo>
                  <a:pt x="4202" y="6545"/>
                </a:lnTo>
                <a:lnTo>
                  <a:pt x="4225" y="6954"/>
                </a:lnTo>
                <a:lnTo>
                  <a:pt x="4315" y="7930"/>
                </a:lnTo>
                <a:lnTo>
                  <a:pt x="4394" y="9018"/>
                </a:lnTo>
                <a:lnTo>
                  <a:pt x="4439" y="9570"/>
                </a:lnTo>
                <a:lnTo>
                  <a:pt x="4462" y="10107"/>
                </a:lnTo>
                <a:lnTo>
                  <a:pt x="4484" y="10630"/>
                </a:lnTo>
                <a:lnTo>
                  <a:pt x="4507" y="11082"/>
                </a:lnTo>
                <a:lnTo>
                  <a:pt x="4484" y="11520"/>
                </a:lnTo>
                <a:lnTo>
                  <a:pt x="4439" y="11874"/>
                </a:lnTo>
                <a:lnTo>
                  <a:pt x="4394" y="12029"/>
                </a:lnTo>
                <a:lnTo>
                  <a:pt x="4349" y="12171"/>
                </a:lnTo>
                <a:lnTo>
                  <a:pt x="4315" y="12284"/>
                </a:lnTo>
                <a:lnTo>
                  <a:pt x="4247" y="12354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19" name="Puzzle4"/>
          <p:cNvSpPr>
            <a:spLocks noEditPoints="1" noChangeArrowheads="1"/>
          </p:cNvSpPr>
          <p:nvPr/>
        </p:nvSpPr>
        <p:spPr bwMode="auto">
          <a:xfrm>
            <a:off x="3718741" y="3055785"/>
            <a:ext cx="974150" cy="1422845"/>
          </a:xfrm>
          <a:custGeom>
            <a:avLst/>
            <a:gdLst>
              <a:gd name="T0" fmla="*/ 8307 w 21600"/>
              <a:gd name="T1" fmla="*/ 11593 h 21600"/>
              <a:gd name="T2" fmla="*/ 453 w 21600"/>
              <a:gd name="T3" fmla="*/ 16938 h 21600"/>
              <a:gd name="T4" fmla="*/ 11500 w 21600"/>
              <a:gd name="T5" fmla="*/ 21600 h 21600"/>
              <a:gd name="T6" fmla="*/ 20920 w 21600"/>
              <a:gd name="T7" fmla="*/ 16751 h 21600"/>
              <a:gd name="T8" fmla="*/ 13972 w 21600"/>
              <a:gd name="T9" fmla="*/ 10888 h 21600"/>
              <a:gd name="T10" fmla="*/ 21033 w 21600"/>
              <a:gd name="T11" fmla="*/ 4716 h 21600"/>
              <a:gd name="T12" fmla="*/ 11102 w 21600"/>
              <a:gd name="T13" fmla="*/ 11 h 21600"/>
              <a:gd name="T14" fmla="*/ 453 w 21600"/>
              <a:gd name="T15" fmla="*/ 4716 h 21600"/>
              <a:gd name="T16" fmla="*/ 2076 w 21600"/>
              <a:gd name="T17" fmla="*/ 5664 h 21600"/>
              <a:gd name="T18" fmla="*/ 20203 w 21600"/>
              <a:gd name="T19" fmla="*/ 1598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3813" y="10590"/>
                </a:moveTo>
                <a:lnTo>
                  <a:pt x="3927" y="10513"/>
                </a:lnTo>
                <a:lnTo>
                  <a:pt x="4078" y="10425"/>
                </a:lnTo>
                <a:lnTo>
                  <a:pt x="4210" y="10359"/>
                </a:lnTo>
                <a:lnTo>
                  <a:pt x="4361" y="10315"/>
                </a:lnTo>
                <a:lnTo>
                  <a:pt x="4682" y="10237"/>
                </a:lnTo>
                <a:lnTo>
                  <a:pt x="5041" y="10193"/>
                </a:lnTo>
                <a:lnTo>
                  <a:pt x="5456" y="10171"/>
                </a:lnTo>
                <a:lnTo>
                  <a:pt x="5853" y="10193"/>
                </a:lnTo>
                <a:lnTo>
                  <a:pt x="6249" y="10260"/>
                </a:lnTo>
                <a:lnTo>
                  <a:pt x="6646" y="10337"/>
                </a:lnTo>
                <a:lnTo>
                  <a:pt x="7004" y="10469"/>
                </a:lnTo>
                <a:lnTo>
                  <a:pt x="7363" y="10612"/>
                </a:lnTo>
                <a:lnTo>
                  <a:pt x="7665" y="10788"/>
                </a:lnTo>
                <a:lnTo>
                  <a:pt x="7911" y="10998"/>
                </a:lnTo>
                <a:lnTo>
                  <a:pt x="8024" y="11097"/>
                </a:lnTo>
                <a:lnTo>
                  <a:pt x="8137" y="11207"/>
                </a:lnTo>
                <a:lnTo>
                  <a:pt x="8194" y="11340"/>
                </a:lnTo>
                <a:lnTo>
                  <a:pt x="8269" y="11461"/>
                </a:lnTo>
                <a:lnTo>
                  <a:pt x="8307" y="11593"/>
                </a:lnTo>
                <a:lnTo>
                  <a:pt x="8307" y="11714"/>
                </a:lnTo>
                <a:lnTo>
                  <a:pt x="8307" y="11868"/>
                </a:lnTo>
                <a:lnTo>
                  <a:pt x="8307" y="12012"/>
                </a:lnTo>
                <a:lnTo>
                  <a:pt x="8194" y="12265"/>
                </a:lnTo>
                <a:lnTo>
                  <a:pt x="8062" y="12519"/>
                </a:lnTo>
                <a:lnTo>
                  <a:pt x="7873" y="12706"/>
                </a:lnTo>
                <a:lnTo>
                  <a:pt x="7627" y="12904"/>
                </a:lnTo>
                <a:lnTo>
                  <a:pt x="7363" y="13048"/>
                </a:lnTo>
                <a:lnTo>
                  <a:pt x="7080" y="13180"/>
                </a:lnTo>
                <a:lnTo>
                  <a:pt x="6759" y="13257"/>
                </a:lnTo>
                <a:lnTo>
                  <a:pt x="6419" y="13345"/>
                </a:lnTo>
                <a:lnTo>
                  <a:pt x="6098" y="13389"/>
                </a:lnTo>
                <a:lnTo>
                  <a:pt x="5739" y="13389"/>
                </a:lnTo>
                <a:lnTo>
                  <a:pt x="5418" y="13389"/>
                </a:lnTo>
                <a:lnTo>
                  <a:pt x="5079" y="13345"/>
                </a:lnTo>
                <a:lnTo>
                  <a:pt x="4758" y="13301"/>
                </a:lnTo>
                <a:lnTo>
                  <a:pt x="4474" y="13213"/>
                </a:lnTo>
                <a:lnTo>
                  <a:pt x="4172" y="13114"/>
                </a:lnTo>
                <a:lnTo>
                  <a:pt x="3965" y="12982"/>
                </a:lnTo>
                <a:lnTo>
                  <a:pt x="3738" y="12838"/>
                </a:lnTo>
                <a:lnTo>
                  <a:pt x="3493" y="12706"/>
                </a:lnTo>
                <a:lnTo>
                  <a:pt x="3228" y="12607"/>
                </a:lnTo>
                <a:lnTo>
                  <a:pt x="2945" y="12519"/>
                </a:lnTo>
                <a:lnTo>
                  <a:pt x="2700" y="12431"/>
                </a:lnTo>
                <a:lnTo>
                  <a:pt x="2397" y="12375"/>
                </a:lnTo>
                <a:lnTo>
                  <a:pt x="2152" y="12331"/>
                </a:lnTo>
                <a:lnTo>
                  <a:pt x="1888" y="12309"/>
                </a:lnTo>
                <a:lnTo>
                  <a:pt x="1642" y="12309"/>
                </a:lnTo>
                <a:lnTo>
                  <a:pt x="1397" y="12331"/>
                </a:lnTo>
                <a:lnTo>
                  <a:pt x="1170" y="12397"/>
                </a:lnTo>
                <a:lnTo>
                  <a:pt x="962" y="12453"/>
                </a:lnTo>
                <a:lnTo>
                  <a:pt x="774" y="12563"/>
                </a:lnTo>
                <a:lnTo>
                  <a:pt x="623" y="12684"/>
                </a:lnTo>
                <a:lnTo>
                  <a:pt x="528" y="12838"/>
                </a:lnTo>
                <a:lnTo>
                  <a:pt x="453" y="13026"/>
                </a:lnTo>
                <a:lnTo>
                  <a:pt x="339" y="13477"/>
                </a:lnTo>
                <a:lnTo>
                  <a:pt x="226" y="13984"/>
                </a:lnTo>
                <a:lnTo>
                  <a:pt x="151" y="14535"/>
                </a:lnTo>
                <a:lnTo>
                  <a:pt x="113" y="15075"/>
                </a:lnTo>
                <a:lnTo>
                  <a:pt x="113" y="15626"/>
                </a:lnTo>
                <a:lnTo>
                  <a:pt x="151" y="16133"/>
                </a:lnTo>
                <a:lnTo>
                  <a:pt x="188" y="16376"/>
                </a:lnTo>
                <a:lnTo>
                  <a:pt x="264" y="16585"/>
                </a:lnTo>
                <a:lnTo>
                  <a:pt x="339" y="16773"/>
                </a:lnTo>
                <a:lnTo>
                  <a:pt x="453" y="16938"/>
                </a:lnTo>
                <a:lnTo>
                  <a:pt x="1095" y="16883"/>
                </a:lnTo>
                <a:lnTo>
                  <a:pt x="1963" y="16795"/>
                </a:lnTo>
                <a:lnTo>
                  <a:pt x="2945" y="16751"/>
                </a:lnTo>
                <a:lnTo>
                  <a:pt x="3965" y="16706"/>
                </a:lnTo>
                <a:lnTo>
                  <a:pt x="5022" y="16684"/>
                </a:lnTo>
                <a:lnTo>
                  <a:pt x="5947" y="16684"/>
                </a:lnTo>
                <a:lnTo>
                  <a:pt x="6759" y="16706"/>
                </a:lnTo>
                <a:lnTo>
                  <a:pt x="7363" y="16751"/>
                </a:lnTo>
                <a:lnTo>
                  <a:pt x="7948" y="16839"/>
                </a:lnTo>
                <a:lnTo>
                  <a:pt x="8458" y="16916"/>
                </a:lnTo>
                <a:lnTo>
                  <a:pt x="8893" y="17026"/>
                </a:lnTo>
                <a:lnTo>
                  <a:pt x="9289" y="17158"/>
                </a:lnTo>
                <a:lnTo>
                  <a:pt x="9572" y="17280"/>
                </a:lnTo>
                <a:lnTo>
                  <a:pt x="9799" y="17412"/>
                </a:lnTo>
                <a:lnTo>
                  <a:pt x="9969" y="17555"/>
                </a:lnTo>
                <a:lnTo>
                  <a:pt x="10120" y="17687"/>
                </a:lnTo>
                <a:lnTo>
                  <a:pt x="10158" y="17831"/>
                </a:lnTo>
                <a:lnTo>
                  <a:pt x="10195" y="17974"/>
                </a:lnTo>
                <a:lnTo>
                  <a:pt x="10158" y="18128"/>
                </a:lnTo>
                <a:lnTo>
                  <a:pt x="10082" y="18271"/>
                </a:lnTo>
                <a:lnTo>
                  <a:pt x="9969" y="18426"/>
                </a:lnTo>
                <a:lnTo>
                  <a:pt x="9837" y="18569"/>
                </a:lnTo>
                <a:lnTo>
                  <a:pt x="9648" y="18701"/>
                </a:lnTo>
                <a:lnTo>
                  <a:pt x="9440" y="18822"/>
                </a:lnTo>
                <a:lnTo>
                  <a:pt x="9213" y="18999"/>
                </a:lnTo>
                <a:lnTo>
                  <a:pt x="9044" y="19186"/>
                </a:lnTo>
                <a:lnTo>
                  <a:pt x="8893" y="19395"/>
                </a:lnTo>
                <a:lnTo>
                  <a:pt x="8817" y="19627"/>
                </a:lnTo>
                <a:lnTo>
                  <a:pt x="8779" y="19858"/>
                </a:lnTo>
                <a:lnTo>
                  <a:pt x="8779" y="20112"/>
                </a:lnTo>
                <a:lnTo>
                  <a:pt x="8855" y="20354"/>
                </a:lnTo>
                <a:lnTo>
                  <a:pt x="8968" y="20586"/>
                </a:lnTo>
                <a:lnTo>
                  <a:pt x="9138" y="20817"/>
                </a:lnTo>
                <a:lnTo>
                  <a:pt x="9365" y="21026"/>
                </a:lnTo>
                <a:lnTo>
                  <a:pt x="9610" y="21192"/>
                </a:lnTo>
                <a:lnTo>
                  <a:pt x="9950" y="21368"/>
                </a:lnTo>
                <a:lnTo>
                  <a:pt x="10120" y="21445"/>
                </a:lnTo>
                <a:lnTo>
                  <a:pt x="10346" y="21511"/>
                </a:lnTo>
                <a:lnTo>
                  <a:pt x="10516" y="21555"/>
                </a:lnTo>
                <a:lnTo>
                  <a:pt x="10743" y="21600"/>
                </a:lnTo>
                <a:lnTo>
                  <a:pt x="10988" y="21644"/>
                </a:lnTo>
                <a:lnTo>
                  <a:pt x="11215" y="21666"/>
                </a:lnTo>
                <a:lnTo>
                  <a:pt x="11498" y="21666"/>
                </a:lnTo>
                <a:lnTo>
                  <a:pt x="11762" y="21666"/>
                </a:lnTo>
                <a:lnTo>
                  <a:pt x="12253" y="21644"/>
                </a:lnTo>
                <a:lnTo>
                  <a:pt x="12763" y="21577"/>
                </a:lnTo>
                <a:lnTo>
                  <a:pt x="13197" y="21467"/>
                </a:lnTo>
                <a:lnTo>
                  <a:pt x="13556" y="21346"/>
                </a:lnTo>
                <a:lnTo>
                  <a:pt x="13896" y="21192"/>
                </a:lnTo>
                <a:lnTo>
                  <a:pt x="14179" y="21026"/>
                </a:lnTo>
                <a:lnTo>
                  <a:pt x="14444" y="20839"/>
                </a:lnTo>
                <a:lnTo>
                  <a:pt x="14576" y="20641"/>
                </a:lnTo>
                <a:lnTo>
                  <a:pt x="14727" y="20431"/>
                </a:lnTo>
                <a:lnTo>
                  <a:pt x="14765" y="20200"/>
                </a:lnTo>
                <a:lnTo>
                  <a:pt x="14802" y="19991"/>
                </a:lnTo>
                <a:lnTo>
                  <a:pt x="14727" y="19759"/>
                </a:lnTo>
                <a:lnTo>
                  <a:pt x="14613" y="19550"/>
                </a:lnTo>
                <a:lnTo>
                  <a:pt x="14444" y="19307"/>
                </a:lnTo>
                <a:lnTo>
                  <a:pt x="14217" y="19098"/>
                </a:lnTo>
                <a:lnTo>
                  <a:pt x="13934" y="18911"/>
                </a:lnTo>
                <a:lnTo>
                  <a:pt x="13669" y="18745"/>
                </a:lnTo>
                <a:lnTo>
                  <a:pt x="13462" y="18547"/>
                </a:lnTo>
                <a:lnTo>
                  <a:pt x="13311" y="18337"/>
                </a:lnTo>
                <a:lnTo>
                  <a:pt x="13197" y="18150"/>
                </a:lnTo>
                <a:lnTo>
                  <a:pt x="13122" y="17941"/>
                </a:lnTo>
                <a:lnTo>
                  <a:pt x="13122" y="17720"/>
                </a:lnTo>
                <a:lnTo>
                  <a:pt x="13122" y="17533"/>
                </a:lnTo>
                <a:lnTo>
                  <a:pt x="13197" y="17346"/>
                </a:lnTo>
                <a:lnTo>
                  <a:pt x="13273" y="17158"/>
                </a:lnTo>
                <a:lnTo>
                  <a:pt x="13386" y="16982"/>
                </a:lnTo>
                <a:lnTo>
                  <a:pt x="13537" y="16839"/>
                </a:lnTo>
                <a:lnTo>
                  <a:pt x="13707" y="16706"/>
                </a:lnTo>
                <a:lnTo>
                  <a:pt x="13896" y="16607"/>
                </a:lnTo>
                <a:lnTo>
                  <a:pt x="14104" y="16519"/>
                </a:lnTo>
                <a:lnTo>
                  <a:pt x="14330" y="16453"/>
                </a:lnTo>
                <a:lnTo>
                  <a:pt x="14538" y="16431"/>
                </a:lnTo>
                <a:lnTo>
                  <a:pt x="14897" y="16453"/>
                </a:lnTo>
                <a:lnTo>
                  <a:pt x="15406" y="16497"/>
                </a:lnTo>
                <a:lnTo>
                  <a:pt x="16105" y="16541"/>
                </a:lnTo>
                <a:lnTo>
                  <a:pt x="16898" y="16607"/>
                </a:lnTo>
                <a:lnTo>
                  <a:pt x="17804" y="16651"/>
                </a:lnTo>
                <a:lnTo>
                  <a:pt x="18786" y="16684"/>
                </a:lnTo>
                <a:lnTo>
                  <a:pt x="19844" y="16728"/>
                </a:lnTo>
                <a:lnTo>
                  <a:pt x="20920" y="16751"/>
                </a:lnTo>
                <a:lnTo>
                  <a:pt x="21109" y="16497"/>
                </a:lnTo>
                <a:lnTo>
                  <a:pt x="21241" y="16222"/>
                </a:lnTo>
                <a:lnTo>
                  <a:pt x="21392" y="15946"/>
                </a:lnTo>
                <a:lnTo>
                  <a:pt x="21467" y="15648"/>
                </a:lnTo>
                <a:lnTo>
                  <a:pt x="21543" y="15351"/>
                </a:lnTo>
                <a:lnTo>
                  <a:pt x="21618" y="15042"/>
                </a:lnTo>
                <a:lnTo>
                  <a:pt x="21618" y="14745"/>
                </a:lnTo>
                <a:lnTo>
                  <a:pt x="21618" y="14447"/>
                </a:lnTo>
                <a:lnTo>
                  <a:pt x="21618" y="14150"/>
                </a:lnTo>
                <a:lnTo>
                  <a:pt x="21581" y="13852"/>
                </a:lnTo>
                <a:lnTo>
                  <a:pt x="21505" y="13577"/>
                </a:lnTo>
                <a:lnTo>
                  <a:pt x="21430" y="13301"/>
                </a:lnTo>
                <a:lnTo>
                  <a:pt x="21354" y="13048"/>
                </a:lnTo>
                <a:lnTo>
                  <a:pt x="21241" y="12816"/>
                </a:lnTo>
                <a:lnTo>
                  <a:pt x="21146" y="12607"/>
                </a:lnTo>
                <a:lnTo>
                  <a:pt x="21033" y="12431"/>
                </a:lnTo>
                <a:lnTo>
                  <a:pt x="20920" y="12265"/>
                </a:lnTo>
                <a:lnTo>
                  <a:pt x="20769" y="12144"/>
                </a:lnTo>
                <a:lnTo>
                  <a:pt x="20637" y="12034"/>
                </a:lnTo>
                <a:lnTo>
                  <a:pt x="20486" y="11946"/>
                </a:lnTo>
                <a:lnTo>
                  <a:pt x="20297" y="11891"/>
                </a:lnTo>
                <a:lnTo>
                  <a:pt x="20165" y="11846"/>
                </a:lnTo>
                <a:lnTo>
                  <a:pt x="19976" y="11824"/>
                </a:lnTo>
                <a:lnTo>
                  <a:pt x="19806" y="11802"/>
                </a:lnTo>
                <a:lnTo>
                  <a:pt x="19390" y="11824"/>
                </a:lnTo>
                <a:lnTo>
                  <a:pt x="18956" y="11891"/>
                </a:lnTo>
                <a:lnTo>
                  <a:pt x="18503" y="11968"/>
                </a:lnTo>
                <a:lnTo>
                  <a:pt x="17993" y="12078"/>
                </a:lnTo>
                <a:lnTo>
                  <a:pt x="17653" y="12144"/>
                </a:lnTo>
                <a:lnTo>
                  <a:pt x="17332" y="12199"/>
                </a:lnTo>
                <a:lnTo>
                  <a:pt x="17049" y="12221"/>
                </a:lnTo>
                <a:lnTo>
                  <a:pt x="16747" y="12243"/>
                </a:lnTo>
                <a:lnTo>
                  <a:pt x="16464" y="12243"/>
                </a:lnTo>
                <a:lnTo>
                  <a:pt x="16218" y="12243"/>
                </a:lnTo>
                <a:lnTo>
                  <a:pt x="15992" y="12221"/>
                </a:lnTo>
                <a:lnTo>
                  <a:pt x="15746" y="12199"/>
                </a:lnTo>
                <a:lnTo>
                  <a:pt x="15520" y="12155"/>
                </a:lnTo>
                <a:lnTo>
                  <a:pt x="15350" y="12122"/>
                </a:lnTo>
                <a:lnTo>
                  <a:pt x="15161" y="12056"/>
                </a:lnTo>
                <a:lnTo>
                  <a:pt x="14972" y="11990"/>
                </a:lnTo>
                <a:lnTo>
                  <a:pt x="14689" y="11846"/>
                </a:lnTo>
                <a:lnTo>
                  <a:pt x="14444" y="11670"/>
                </a:lnTo>
                <a:lnTo>
                  <a:pt x="14255" y="11483"/>
                </a:lnTo>
                <a:lnTo>
                  <a:pt x="14104" y="11295"/>
                </a:lnTo>
                <a:lnTo>
                  <a:pt x="14028" y="11086"/>
                </a:lnTo>
                <a:lnTo>
                  <a:pt x="13972" y="10888"/>
                </a:lnTo>
                <a:lnTo>
                  <a:pt x="13972" y="10700"/>
                </a:lnTo>
                <a:lnTo>
                  <a:pt x="14009" y="10513"/>
                </a:lnTo>
                <a:lnTo>
                  <a:pt x="14066" y="10359"/>
                </a:lnTo>
                <a:lnTo>
                  <a:pt x="14179" y="10215"/>
                </a:lnTo>
                <a:lnTo>
                  <a:pt x="14406" y="10006"/>
                </a:lnTo>
                <a:lnTo>
                  <a:pt x="14651" y="9830"/>
                </a:lnTo>
                <a:lnTo>
                  <a:pt x="14878" y="9686"/>
                </a:lnTo>
                <a:lnTo>
                  <a:pt x="15123" y="9554"/>
                </a:lnTo>
                <a:lnTo>
                  <a:pt x="15350" y="9477"/>
                </a:lnTo>
                <a:lnTo>
                  <a:pt x="15558" y="9411"/>
                </a:lnTo>
                <a:lnTo>
                  <a:pt x="15803" y="9345"/>
                </a:lnTo>
                <a:lnTo>
                  <a:pt x="16030" y="9323"/>
                </a:lnTo>
                <a:lnTo>
                  <a:pt x="16256" y="9301"/>
                </a:lnTo>
                <a:lnTo>
                  <a:pt x="16464" y="9323"/>
                </a:lnTo>
                <a:lnTo>
                  <a:pt x="16690" y="9345"/>
                </a:lnTo>
                <a:lnTo>
                  <a:pt x="16898" y="9367"/>
                </a:lnTo>
                <a:lnTo>
                  <a:pt x="17332" y="9477"/>
                </a:lnTo>
                <a:lnTo>
                  <a:pt x="17767" y="9598"/>
                </a:lnTo>
                <a:lnTo>
                  <a:pt x="18163" y="9731"/>
                </a:lnTo>
                <a:lnTo>
                  <a:pt x="18597" y="9874"/>
                </a:lnTo>
                <a:lnTo>
                  <a:pt x="18994" y="10006"/>
                </a:lnTo>
                <a:lnTo>
                  <a:pt x="19428" y="10083"/>
                </a:lnTo>
                <a:lnTo>
                  <a:pt x="19617" y="10127"/>
                </a:lnTo>
                <a:lnTo>
                  <a:pt x="19844" y="10149"/>
                </a:lnTo>
                <a:lnTo>
                  <a:pt x="20013" y="10149"/>
                </a:lnTo>
                <a:lnTo>
                  <a:pt x="20240" y="10127"/>
                </a:lnTo>
                <a:lnTo>
                  <a:pt x="20410" y="10105"/>
                </a:lnTo>
                <a:lnTo>
                  <a:pt x="20637" y="10061"/>
                </a:lnTo>
                <a:lnTo>
                  <a:pt x="20844" y="9984"/>
                </a:lnTo>
                <a:lnTo>
                  <a:pt x="21033" y="9896"/>
                </a:lnTo>
                <a:lnTo>
                  <a:pt x="21146" y="9830"/>
                </a:lnTo>
                <a:lnTo>
                  <a:pt x="21203" y="9753"/>
                </a:lnTo>
                <a:lnTo>
                  <a:pt x="21279" y="9642"/>
                </a:lnTo>
                <a:lnTo>
                  <a:pt x="21354" y="9521"/>
                </a:lnTo>
                <a:lnTo>
                  <a:pt x="21430" y="9246"/>
                </a:lnTo>
                <a:lnTo>
                  <a:pt x="21430" y="8904"/>
                </a:lnTo>
                <a:lnTo>
                  <a:pt x="21430" y="8540"/>
                </a:lnTo>
                <a:lnTo>
                  <a:pt x="21392" y="8144"/>
                </a:lnTo>
                <a:lnTo>
                  <a:pt x="21354" y="7714"/>
                </a:lnTo>
                <a:lnTo>
                  <a:pt x="21279" y="7295"/>
                </a:lnTo>
                <a:lnTo>
                  <a:pt x="21146" y="6446"/>
                </a:lnTo>
                <a:lnTo>
                  <a:pt x="20995" y="5686"/>
                </a:lnTo>
                <a:lnTo>
                  <a:pt x="20958" y="5366"/>
                </a:lnTo>
                <a:lnTo>
                  <a:pt x="20958" y="5091"/>
                </a:lnTo>
                <a:lnTo>
                  <a:pt x="20958" y="4860"/>
                </a:lnTo>
                <a:lnTo>
                  <a:pt x="21033" y="4716"/>
                </a:lnTo>
                <a:lnTo>
                  <a:pt x="20637" y="4860"/>
                </a:lnTo>
                <a:lnTo>
                  <a:pt x="20127" y="4992"/>
                </a:lnTo>
                <a:lnTo>
                  <a:pt x="19617" y="5069"/>
                </a:lnTo>
                <a:lnTo>
                  <a:pt x="19032" y="5157"/>
                </a:lnTo>
                <a:lnTo>
                  <a:pt x="18465" y="5201"/>
                </a:lnTo>
                <a:lnTo>
                  <a:pt x="17842" y="5245"/>
                </a:lnTo>
                <a:lnTo>
                  <a:pt x="17219" y="5267"/>
                </a:lnTo>
                <a:lnTo>
                  <a:pt x="16615" y="5267"/>
                </a:lnTo>
                <a:lnTo>
                  <a:pt x="15992" y="5245"/>
                </a:lnTo>
                <a:lnTo>
                  <a:pt x="15369" y="5201"/>
                </a:lnTo>
                <a:lnTo>
                  <a:pt x="14840" y="5157"/>
                </a:lnTo>
                <a:lnTo>
                  <a:pt x="14293" y="5091"/>
                </a:lnTo>
                <a:lnTo>
                  <a:pt x="13783" y="5014"/>
                </a:lnTo>
                <a:lnTo>
                  <a:pt x="13386" y="4926"/>
                </a:lnTo>
                <a:lnTo>
                  <a:pt x="13027" y="4815"/>
                </a:lnTo>
                <a:lnTo>
                  <a:pt x="12725" y="4716"/>
                </a:lnTo>
                <a:lnTo>
                  <a:pt x="12480" y="4606"/>
                </a:lnTo>
                <a:lnTo>
                  <a:pt x="12291" y="4496"/>
                </a:lnTo>
                <a:lnTo>
                  <a:pt x="12197" y="4397"/>
                </a:lnTo>
                <a:lnTo>
                  <a:pt x="12083" y="4286"/>
                </a:lnTo>
                <a:lnTo>
                  <a:pt x="12046" y="4187"/>
                </a:lnTo>
                <a:lnTo>
                  <a:pt x="12008" y="4077"/>
                </a:lnTo>
                <a:lnTo>
                  <a:pt x="12046" y="3967"/>
                </a:lnTo>
                <a:lnTo>
                  <a:pt x="12121" y="3868"/>
                </a:lnTo>
                <a:lnTo>
                  <a:pt x="12197" y="3735"/>
                </a:lnTo>
                <a:lnTo>
                  <a:pt x="12291" y="3614"/>
                </a:lnTo>
                <a:lnTo>
                  <a:pt x="12442" y="3482"/>
                </a:lnTo>
                <a:lnTo>
                  <a:pt x="12631" y="3361"/>
                </a:lnTo>
                <a:lnTo>
                  <a:pt x="13065" y="3085"/>
                </a:lnTo>
                <a:lnTo>
                  <a:pt x="13537" y="2766"/>
                </a:lnTo>
                <a:lnTo>
                  <a:pt x="13783" y="2578"/>
                </a:lnTo>
                <a:lnTo>
                  <a:pt x="13934" y="2380"/>
                </a:lnTo>
                <a:lnTo>
                  <a:pt x="14028" y="2171"/>
                </a:lnTo>
                <a:lnTo>
                  <a:pt x="14104" y="1961"/>
                </a:lnTo>
                <a:lnTo>
                  <a:pt x="14104" y="1730"/>
                </a:lnTo>
                <a:lnTo>
                  <a:pt x="14066" y="1498"/>
                </a:lnTo>
                <a:lnTo>
                  <a:pt x="13972" y="1267"/>
                </a:lnTo>
                <a:lnTo>
                  <a:pt x="13820" y="1057"/>
                </a:lnTo>
                <a:lnTo>
                  <a:pt x="13594" y="837"/>
                </a:lnTo>
                <a:lnTo>
                  <a:pt x="13386" y="628"/>
                </a:lnTo>
                <a:lnTo>
                  <a:pt x="13103" y="462"/>
                </a:lnTo>
                <a:lnTo>
                  <a:pt x="12763" y="308"/>
                </a:lnTo>
                <a:lnTo>
                  <a:pt x="12404" y="187"/>
                </a:lnTo>
                <a:lnTo>
                  <a:pt x="12008" y="77"/>
                </a:lnTo>
                <a:lnTo>
                  <a:pt x="11574" y="33"/>
                </a:lnTo>
                <a:lnTo>
                  <a:pt x="11102" y="11"/>
                </a:lnTo>
                <a:lnTo>
                  <a:pt x="10667" y="11"/>
                </a:lnTo>
                <a:lnTo>
                  <a:pt x="10233" y="77"/>
                </a:lnTo>
                <a:lnTo>
                  <a:pt x="9837" y="187"/>
                </a:lnTo>
                <a:lnTo>
                  <a:pt x="9440" y="286"/>
                </a:lnTo>
                <a:lnTo>
                  <a:pt x="9062" y="462"/>
                </a:lnTo>
                <a:lnTo>
                  <a:pt x="8741" y="628"/>
                </a:lnTo>
                <a:lnTo>
                  <a:pt x="8458" y="815"/>
                </a:lnTo>
                <a:lnTo>
                  <a:pt x="8232" y="1035"/>
                </a:lnTo>
                <a:lnTo>
                  <a:pt x="8062" y="1245"/>
                </a:lnTo>
                <a:lnTo>
                  <a:pt x="7911" y="1476"/>
                </a:lnTo>
                <a:lnTo>
                  <a:pt x="7835" y="1708"/>
                </a:lnTo>
                <a:lnTo>
                  <a:pt x="7797" y="1961"/>
                </a:lnTo>
                <a:lnTo>
                  <a:pt x="7835" y="2193"/>
                </a:lnTo>
                <a:lnTo>
                  <a:pt x="7948" y="2402"/>
                </a:lnTo>
                <a:lnTo>
                  <a:pt x="8062" y="2534"/>
                </a:lnTo>
                <a:lnTo>
                  <a:pt x="8175" y="2644"/>
                </a:lnTo>
                <a:lnTo>
                  <a:pt x="8269" y="2744"/>
                </a:lnTo>
                <a:lnTo>
                  <a:pt x="8420" y="2832"/>
                </a:lnTo>
                <a:lnTo>
                  <a:pt x="8704" y="3019"/>
                </a:lnTo>
                <a:lnTo>
                  <a:pt x="8968" y="3206"/>
                </a:lnTo>
                <a:lnTo>
                  <a:pt x="9138" y="3405"/>
                </a:lnTo>
                <a:lnTo>
                  <a:pt x="9327" y="3570"/>
                </a:lnTo>
                <a:lnTo>
                  <a:pt x="9440" y="3735"/>
                </a:lnTo>
                <a:lnTo>
                  <a:pt x="9516" y="3890"/>
                </a:lnTo>
                <a:lnTo>
                  <a:pt x="9534" y="4033"/>
                </a:lnTo>
                <a:lnTo>
                  <a:pt x="9534" y="4165"/>
                </a:lnTo>
                <a:lnTo>
                  <a:pt x="9516" y="4286"/>
                </a:lnTo>
                <a:lnTo>
                  <a:pt x="9440" y="4397"/>
                </a:lnTo>
                <a:lnTo>
                  <a:pt x="9327" y="4496"/>
                </a:lnTo>
                <a:lnTo>
                  <a:pt x="9176" y="4562"/>
                </a:lnTo>
                <a:lnTo>
                  <a:pt x="9006" y="4628"/>
                </a:lnTo>
                <a:lnTo>
                  <a:pt x="8779" y="4694"/>
                </a:lnTo>
                <a:lnTo>
                  <a:pt x="8534" y="4716"/>
                </a:lnTo>
                <a:lnTo>
                  <a:pt x="8232" y="4716"/>
                </a:lnTo>
                <a:lnTo>
                  <a:pt x="7118" y="4738"/>
                </a:lnTo>
                <a:lnTo>
                  <a:pt x="5947" y="4771"/>
                </a:lnTo>
                <a:lnTo>
                  <a:pt x="4795" y="4815"/>
                </a:lnTo>
                <a:lnTo>
                  <a:pt x="3681" y="4860"/>
                </a:lnTo>
                <a:lnTo>
                  <a:pt x="2662" y="4882"/>
                </a:lnTo>
                <a:lnTo>
                  <a:pt x="1755" y="4882"/>
                </a:lnTo>
                <a:lnTo>
                  <a:pt x="1359" y="4860"/>
                </a:lnTo>
                <a:lnTo>
                  <a:pt x="981" y="4837"/>
                </a:lnTo>
                <a:lnTo>
                  <a:pt x="698" y="4771"/>
                </a:lnTo>
                <a:lnTo>
                  <a:pt x="453" y="4716"/>
                </a:lnTo>
                <a:lnTo>
                  <a:pt x="453" y="5322"/>
                </a:lnTo>
                <a:lnTo>
                  <a:pt x="453" y="6083"/>
                </a:lnTo>
                <a:lnTo>
                  <a:pt x="453" y="6909"/>
                </a:lnTo>
                <a:lnTo>
                  <a:pt x="453" y="7780"/>
                </a:lnTo>
                <a:lnTo>
                  <a:pt x="453" y="8606"/>
                </a:lnTo>
                <a:lnTo>
                  <a:pt x="453" y="9345"/>
                </a:lnTo>
                <a:lnTo>
                  <a:pt x="453" y="9918"/>
                </a:lnTo>
                <a:lnTo>
                  <a:pt x="453" y="10282"/>
                </a:lnTo>
                <a:lnTo>
                  <a:pt x="490" y="10381"/>
                </a:lnTo>
                <a:lnTo>
                  <a:pt x="547" y="10491"/>
                </a:lnTo>
                <a:lnTo>
                  <a:pt x="660" y="10590"/>
                </a:lnTo>
                <a:lnTo>
                  <a:pt x="811" y="10700"/>
                </a:lnTo>
                <a:lnTo>
                  <a:pt x="981" y="10811"/>
                </a:lnTo>
                <a:lnTo>
                  <a:pt x="1208" y="10888"/>
                </a:lnTo>
                <a:lnTo>
                  <a:pt x="1453" y="10954"/>
                </a:lnTo>
                <a:lnTo>
                  <a:pt x="1718" y="11020"/>
                </a:lnTo>
                <a:lnTo>
                  <a:pt x="1963" y="11064"/>
                </a:lnTo>
                <a:lnTo>
                  <a:pt x="2265" y="11086"/>
                </a:lnTo>
                <a:lnTo>
                  <a:pt x="2548" y="11064"/>
                </a:lnTo>
                <a:lnTo>
                  <a:pt x="2794" y="11042"/>
                </a:lnTo>
                <a:lnTo>
                  <a:pt x="3096" y="10976"/>
                </a:lnTo>
                <a:lnTo>
                  <a:pt x="3341" y="10888"/>
                </a:lnTo>
                <a:lnTo>
                  <a:pt x="3606" y="10766"/>
                </a:lnTo>
                <a:lnTo>
                  <a:pt x="3813" y="10590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20" name="Puzzle1"/>
          <p:cNvSpPr>
            <a:spLocks noEditPoints="1" noChangeArrowheads="1"/>
          </p:cNvSpPr>
          <p:nvPr/>
        </p:nvSpPr>
        <p:spPr bwMode="auto">
          <a:xfrm>
            <a:off x="3384331" y="2548951"/>
            <a:ext cx="1635699" cy="848218"/>
          </a:xfrm>
          <a:custGeom>
            <a:avLst/>
            <a:gdLst>
              <a:gd name="T0" fmla="*/ 16740 w 21600"/>
              <a:gd name="T1" fmla="*/ 21078 h 21600"/>
              <a:gd name="T2" fmla="*/ 16976 w 21600"/>
              <a:gd name="T3" fmla="*/ 521 h 21600"/>
              <a:gd name="T4" fmla="*/ 4725 w 21600"/>
              <a:gd name="T5" fmla="*/ 856 h 21600"/>
              <a:gd name="T6" fmla="*/ 5040 w 21600"/>
              <a:gd name="T7" fmla="*/ 21004 h 21600"/>
              <a:gd name="T8" fmla="*/ 10811 w 21600"/>
              <a:gd name="T9" fmla="*/ 12885 h 21600"/>
              <a:gd name="T10" fmla="*/ 10845 w 21600"/>
              <a:gd name="T11" fmla="*/ 8714 h 21600"/>
              <a:gd name="T12" fmla="*/ 21600 w 21600"/>
              <a:gd name="T13" fmla="*/ 10000 h 21600"/>
              <a:gd name="T14" fmla="*/ 56 w 21600"/>
              <a:gd name="T15" fmla="*/ 10000 h 21600"/>
              <a:gd name="T16" fmla="*/ 6086 w 21600"/>
              <a:gd name="T17" fmla="*/ 2569 h 21600"/>
              <a:gd name="T18" fmla="*/ 16132 w 21600"/>
              <a:gd name="T19" fmla="*/ 19552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9360" y="20836"/>
                </a:moveTo>
                <a:lnTo>
                  <a:pt x="9528" y="20836"/>
                </a:lnTo>
                <a:lnTo>
                  <a:pt x="9686" y="20762"/>
                </a:lnTo>
                <a:lnTo>
                  <a:pt x="9810" y="20687"/>
                </a:lnTo>
                <a:lnTo>
                  <a:pt x="9922" y="20575"/>
                </a:lnTo>
                <a:lnTo>
                  <a:pt x="10012" y="20426"/>
                </a:lnTo>
                <a:lnTo>
                  <a:pt x="10068" y="20296"/>
                </a:lnTo>
                <a:lnTo>
                  <a:pt x="10113" y="20110"/>
                </a:lnTo>
                <a:lnTo>
                  <a:pt x="10136" y="19905"/>
                </a:lnTo>
                <a:lnTo>
                  <a:pt x="10136" y="19682"/>
                </a:lnTo>
                <a:lnTo>
                  <a:pt x="10113" y="19440"/>
                </a:lnTo>
                <a:lnTo>
                  <a:pt x="10068" y="19142"/>
                </a:lnTo>
                <a:lnTo>
                  <a:pt x="10012" y="18900"/>
                </a:lnTo>
                <a:lnTo>
                  <a:pt x="9900" y="18620"/>
                </a:lnTo>
                <a:lnTo>
                  <a:pt x="9787" y="18285"/>
                </a:lnTo>
                <a:lnTo>
                  <a:pt x="9641" y="17968"/>
                </a:lnTo>
                <a:lnTo>
                  <a:pt x="9472" y="17652"/>
                </a:lnTo>
                <a:lnTo>
                  <a:pt x="9382" y="17466"/>
                </a:lnTo>
                <a:lnTo>
                  <a:pt x="9315" y="17298"/>
                </a:lnTo>
                <a:lnTo>
                  <a:pt x="9258" y="17112"/>
                </a:lnTo>
                <a:lnTo>
                  <a:pt x="9191" y="16926"/>
                </a:lnTo>
                <a:lnTo>
                  <a:pt x="9123" y="16535"/>
                </a:lnTo>
                <a:lnTo>
                  <a:pt x="9101" y="16144"/>
                </a:lnTo>
                <a:lnTo>
                  <a:pt x="9101" y="15753"/>
                </a:lnTo>
                <a:lnTo>
                  <a:pt x="9168" y="15362"/>
                </a:lnTo>
                <a:lnTo>
                  <a:pt x="9236" y="14971"/>
                </a:lnTo>
                <a:lnTo>
                  <a:pt x="9360" y="14580"/>
                </a:lnTo>
                <a:lnTo>
                  <a:pt x="9495" y="14244"/>
                </a:lnTo>
                <a:lnTo>
                  <a:pt x="9663" y="13891"/>
                </a:lnTo>
                <a:lnTo>
                  <a:pt x="9855" y="13611"/>
                </a:lnTo>
                <a:lnTo>
                  <a:pt x="10068" y="13351"/>
                </a:lnTo>
                <a:lnTo>
                  <a:pt x="10293" y="13146"/>
                </a:lnTo>
                <a:lnTo>
                  <a:pt x="10552" y="12997"/>
                </a:lnTo>
                <a:lnTo>
                  <a:pt x="10811" y="12885"/>
                </a:lnTo>
                <a:lnTo>
                  <a:pt x="11069" y="12866"/>
                </a:lnTo>
                <a:lnTo>
                  <a:pt x="11351" y="12885"/>
                </a:lnTo>
                <a:lnTo>
                  <a:pt x="11610" y="12997"/>
                </a:lnTo>
                <a:lnTo>
                  <a:pt x="11846" y="13183"/>
                </a:lnTo>
                <a:lnTo>
                  <a:pt x="12060" y="13388"/>
                </a:lnTo>
                <a:lnTo>
                  <a:pt x="12251" y="13648"/>
                </a:lnTo>
                <a:lnTo>
                  <a:pt x="12419" y="13928"/>
                </a:lnTo>
                <a:lnTo>
                  <a:pt x="12555" y="14244"/>
                </a:lnTo>
                <a:lnTo>
                  <a:pt x="12690" y="14617"/>
                </a:lnTo>
                <a:lnTo>
                  <a:pt x="12768" y="15008"/>
                </a:lnTo>
                <a:lnTo>
                  <a:pt x="12836" y="15399"/>
                </a:lnTo>
                <a:lnTo>
                  <a:pt x="12858" y="15753"/>
                </a:lnTo>
                <a:lnTo>
                  <a:pt x="12858" y="16144"/>
                </a:lnTo>
                <a:lnTo>
                  <a:pt x="12813" y="16535"/>
                </a:lnTo>
                <a:lnTo>
                  <a:pt x="12746" y="16888"/>
                </a:lnTo>
                <a:lnTo>
                  <a:pt x="12667" y="17224"/>
                </a:lnTo>
                <a:lnTo>
                  <a:pt x="12510" y="17503"/>
                </a:lnTo>
                <a:lnTo>
                  <a:pt x="12228" y="18043"/>
                </a:lnTo>
                <a:lnTo>
                  <a:pt x="11970" y="18546"/>
                </a:lnTo>
                <a:lnTo>
                  <a:pt x="11868" y="18751"/>
                </a:lnTo>
                <a:lnTo>
                  <a:pt x="11778" y="18974"/>
                </a:lnTo>
                <a:lnTo>
                  <a:pt x="11711" y="19179"/>
                </a:lnTo>
                <a:lnTo>
                  <a:pt x="11666" y="19365"/>
                </a:lnTo>
                <a:lnTo>
                  <a:pt x="11632" y="19570"/>
                </a:lnTo>
                <a:lnTo>
                  <a:pt x="11632" y="19756"/>
                </a:lnTo>
                <a:lnTo>
                  <a:pt x="11632" y="19942"/>
                </a:lnTo>
                <a:lnTo>
                  <a:pt x="11643" y="20110"/>
                </a:lnTo>
                <a:lnTo>
                  <a:pt x="11711" y="20296"/>
                </a:lnTo>
                <a:lnTo>
                  <a:pt x="11801" y="20464"/>
                </a:lnTo>
                <a:lnTo>
                  <a:pt x="11891" y="20650"/>
                </a:lnTo>
                <a:lnTo>
                  <a:pt x="12037" y="20836"/>
                </a:lnTo>
                <a:lnTo>
                  <a:pt x="12206" y="21004"/>
                </a:lnTo>
                <a:lnTo>
                  <a:pt x="12419" y="21190"/>
                </a:lnTo>
                <a:lnTo>
                  <a:pt x="12667" y="21320"/>
                </a:lnTo>
                <a:lnTo>
                  <a:pt x="12960" y="21432"/>
                </a:lnTo>
                <a:lnTo>
                  <a:pt x="13286" y="21544"/>
                </a:lnTo>
                <a:lnTo>
                  <a:pt x="13612" y="21655"/>
                </a:lnTo>
                <a:lnTo>
                  <a:pt x="13983" y="21693"/>
                </a:lnTo>
                <a:lnTo>
                  <a:pt x="14343" y="21730"/>
                </a:lnTo>
                <a:lnTo>
                  <a:pt x="14715" y="21730"/>
                </a:lnTo>
                <a:lnTo>
                  <a:pt x="15075" y="21730"/>
                </a:lnTo>
                <a:lnTo>
                  <a:pt x="15446" y="21655"/>
                </a:lnTo>
                <a:lnTo>
                  <a:pt x="15794" y="21581"/>
                </a:lnTo>
                <a:lnTo>
                  <a:pt x="16132" y="21432"/>
                </a:lnTo>
                <a:lnTo>
                  <a:pt x="16458" y="21302"/>
                </a:lnTo>
                <a:lnTo>
                  <a:pt x="16740" y="21078"/>
                </a:lnTo>
                <a:lnTo>
                  <a:pt x="16976" y="20836"/>
                </a:lnTo>
                <a:lnTo>
                  <a:pt x="17043" y="20650"/>
                </a:lnTo>
                <a:lnTo>
                  <a:pt x="17088" y="20426"/>
                </a:lnTo>
                <a:lnTo>
                  <a:pt x="17133" y="20222"/>
                </a:lnTo>
                <a:lnTo>
                  <a:pt x="17156" y="19980"/>
                </a:lnTo>
                <a:lnTo>
                  <a:pt x="17167" y="19477"/>
                </a:lnTo>
                <a:lnTo>
                  <a:pt x="17167" y="18974"/>
                </a:lnTo>
                <a:lnTo>
                  <a:pt x="17156" y="18397"/>
                </a:lnTo>
                <a:lnTo>
                  <a:pt x="17111" y="17820"/>
                </a:lnTo>
                <a:lnTo>
                  <a:pt x="17066" y="17261"/>
                </a:lnTo>
                <a:lnTo>
                  <a:pt x="16998" y="16646"/>
                </a:lnTo>
                <a:lnTo>
                  <a:pt x="16852" y="15511"/>
                </a:lnTo>
                <a:lnTo>
                  <a:pt x="16740" y="14393"/>
                </a:lnTo>
                <a:lnTo>
                  <a:pt x="16717" y="13928"/>
                </a:lnTo>
                <a:lnTo>
                  <a:pt x="16695" y="13462"/>
                </a:lnTo>
                <a:lnTo>
                  <a:pt x="16717" y="13071"/>
                </a:lnTo>
                <a:lnTo>
                  <a:pt x="16785" y="12755"/>
                </a:lnTo>
                <a:lnTo>
                  <a:pt x="16852" y="12419"/>
                </a:lnTo>
                <a:lnTo>
                  <a:pt x="16953" y="12140"/>
                </a:lnTo>
                <a:lnTo>
                  <a:pt x="17088" y="11898"/>
                </a:lnTo>
                <a:lnTo>
                  <a:pt x="17212" y="11675"/>
                </a:lnTo>
                <a:lnTo>
                  <a:pt x="17370" y="11470"/>
                </a:lnTo>
                <a:lnTo>
                  <a:pt x="17516" y="11284"/>
                </a:lnTo>
                <a:lnTo>
                  <a:pt x="17696" y="11135"/>
                </a:lnTo>
                <a:lnTo>
                  <a:pt x="17865" y="11042"/>
                </a:lnTo>
                <a:lnTo>
                  <a:pt x="18033" y="10930"/>
                </a:lnTo>
                <a:lnTo>
                  <a:pt x="18213" y="10893"/>
                </a:lnTo>
                <a:lnTo>
                  <a:pt x="18382" y="10893"/>
                </a:lnTo>
                <a:lnTo>
                  <a:pt x="18551" y="10967"/>
                </a:lnTo>
                <a:lnTo>
                  <a:pt x="18708" y="11042"/>
                </a:lnTo>
                <a:lnTo>
                  <a:pt x="18855" y="11172"/>
                </a:lnTo>
                <a:lnTo>
                  <a:pt x="19012" y="11358"/>
                </a:lnTo>
                <a:lnTo>
                  <a:pt x="19136" y="11600"/>
                </a:lnTo>
                <a:lnTo>
                  <a:pt x="19271" y="11861"/>
                </a:lnTo>
                <a:lnTo>
                  <a:pt x="19440" y="12028"/>
                </a:lnTo>
                <a:lnTo>
                  <a:pt x="19608" y="12177"/>
                </a:lnTo>
                <a:lnTo>
                  <a:pt x="19822" y="12289"/>
                </a:lnTo>
                <a:lnTo>
                  <a:pt x="20025" y="12289"/>
                </a:lnTo>
                <a:lnTo>
                  <a:pt x="20238" y="12289"/>
                </a:lnTo>
                <a:lnTo>
                  <a:pt x="20452" y="12215"/>
                </a:lnTo>
                <a:lnTo>
                  <a:pt x="20643" y="12103"/>
                </a:lnTo>
                <a:lnTo>
                  <a:pt x="20846" y="11973"/>
                </a:lnTo>
                <a:lnTo>
                  <a:pt x="21037" y="11786"/>
                </a:lnTo>
                <a:lnTo>
                  <a:pt x="21206" y="11563"/>
                </a:lnTo>
                <a:lnTo>
                  <a:pt x="21363" y="11321"/>
                </a:lnTo>
                <a:lnTo>
                  <a:pt x="21465" y="11079"/>
                </a:lnTo>
                <a:lnTo>
                  <a:pt x="21577" y="10744"/>
                </a:lnTo>
                <a:lnTo>
                  <a:pt x="21622" y="10427"/>
                </a:lnTo>
                <a:lnTo>
                  <a:pt x="21645" y="10111"/>
                </a:lnTo>
                <a:lnTo>
                  <a:pt x="21622" y="9608"/>
                </a:lnTo>
                <a:lnTo>
                  <a:pt x="21577" y="9142"/>
                </a:lnTo>
                <a:lnTo>
                  <a:pt x="21465" y="8751"/>
                </a:lnTo>
                <a:lnTo>
                  <a:pt x="21363" y="8397"/>
                </a:lnTo>
                <a:lnTo>
                  <a:pt x="21206" y="8062"/>
                </a:lnTo>
                <a:lnTo>
                  <a:pt x="21037" y="7820"/>
                </a:lnTo>
                <a:lnTo>
                  <a:pt x="20846" y="7597"/>
                </a:lnTo>
                <a:lnTo>
                  <a:pt x="20643" y="7429"/>
                </a:lnTo>
                <a:lnTo>
                  <a:pt x="20452" y="7317"/>
                </a:lnTo>
                <a:lnTo>
                  <a:pt x="20238" y="7206"/>
                </a:lnTo>
                <a:lnTo>
                  <a:pt x="20025" y="7168"/>
                </a:lnTo>
                <a:lnTo>
                  <a:pt x="19822" y="7206"/>
                </a:lnTo>
                <a:lnTo>
                  <a:pt x="19608" y="7243"/>
                </a:lnTo>
                <a:lnTo>
                  <a:pt x="19440" y="7355"/>
                </a:lnTo>
                <a:lnTo>
                  <a:pt x="19271" y="7504"/>
                </a:lnTo>
                <a:lnTo>
                  <a:pt x="19136" y="7708"/>
                </a:lnTo>
                <a:lnTo>
                  <a:pt x="19012" y="7895"/>
                </a:lnTo>
                <a:lnTo>
                  <a:pt x="18832" y="8025"/>
                </a:lnTo>
                <a:lnTo>
                  <a:pt x="18663" y="8174"/>
                </a:lnTo>
                <a:lnTo>
                  <a:pt x="18472" y="8248"/>
                </a:lnTo>
                <a:lnTo>
                  <a:pt x="18270" y="8286"/>
                </a:lnTo>
                <a:lnTo>
                  <a:pt x="18078" y="8323"/>
                </a:lnTo>
                <a:lnTo>
                  <a:pt x="17887" y="8323"/>
                </a:lnTo>
                <a:lnTo>
                  <a:pt x="17696" y="8248"/>
                </a:lnTo>
                <a:lnTo>
                  <a:pt x="17493" y="8174"/>
                </a:lnTo>
                <a:lnTo>
                  <a:pt x="17302" y="8062"/>
                </a:lnTo>
                <a:lnTo>
                  <a:pt x="17133" y="7969"/>
                </a:lnTo>
                <a:lnTo>
                  <a:pt x="16976" y="7783"/>
                </a:lnTo>
                <a:lnTo>
                  <a:pt x="16852" y="7597"/>
                </a:lnTo>
                <a:lnTo>
                  <a:pt x="16740" y="7429"/>
                </a:lnTo>
                <a:lnTo>
                  <a:pt x="16672" y="7168"/>
                </a:lnTo>
                <a:lnTo>
                  <a:pt x="16638" y="6926"/>
                </a:lnTo>
                <a:lnTo>
                  <a:pt x="16616" y="6498"/>
                </a:lnTo>
                <a:lnTo>
                  <a:pt x="16616" y="5772"/>
                </a:lnTo>
                <a:lnTo>
                  <a:pt x="16650" y="4915"/>
                </a:lnTo>
                <a:lnTo>
                  <a:pt x="16695" y="3928"/>
                </a:lnTo>
                <a:lnTo>
                  <a:pt x="16762" y="2960"/>
                </a:lnTo>
                <a:lnTo>
                  <a:pt x="16830" y="1992"/>
                </a:lnTo>
                <a:lnTo>
                  <a:pt x="16908" y="1173"/>
                </a:lnTo>
                <a:lnTo>
                  <a:pt x="16976" y="521"/>
                </a:lnTo>
                <a:lnTo>
                  <a:pt x="16953" y="521"/>
                </a:lnTo>
                <a:lnTo>
                  <a:pt x="16931" y="521"/>
                </a:lnTo>
                <a:lnTo>
                  <a:pt x="16267" y="484"/>
                </a:lnTo>
                <a:lnTo>
                  <a:pt x="15637" y="428"/>
                </a:lnTo>
                <a:lnTo>
                  <a:pt x="15063" y="353"/>
                </a:lnTo>
                <a:lnTo>
                  <a:pt x="14523" y="279"/>
                </a:lnTo>
                <a:lnTo>
                  <a:pt x="14040" y="167"/>
                </a:lnTo>
                <a:lnTo>
                  <a:pt x="13635" y="93"/>
                </a:lnTo>
                <a:lnTo>
                  <a:pt x="13331" y="18"/>
                </a:lnTo>
                <a:lnTo>
                  <a:pt x="13117" y="18"/>
                </a:lnTo>
                <a:lnTo>
                  <a:pt x="12982" y="18"/>
                </a:lnTo>
                <a:lnTo>
                  <a:pt x="12858" y="130"/>
                </a:lnTo>
                <a:lnTo>
                  <a:pt x="12723" y="279"/>
                </a:lnTo>
                <a:lnTo>
                  <a:pt x="12622" y="446"/>
                </a:lnTo>
                <a:lnTo>
                  <a:pt x="12510" y="670"/>
                </a:lnTo>
                <a:lnTo>
                  <a:pt x="12419" y="912"/>
                </a:lnTo>
                <a:lnTo>
                  <a:pt x="12363" y="1210"/>
                </a:lnTo>
                <a:lnTo>
                  <a:pt x="12318" y="1526"/>
                </a:lnTo>
                <a:lnTo>
                  <a:pt x="12273" y="1843"/>
                </a:lnTo>
                <a:lnTo>
                  <a:pt x="12251" y="2215"/>
                </a:lnTo>
                <a:lnTo>
                  <a:pt x="12273" y="2532"/>
                </a:lnTo>
                <a:lnTo>
                  <a:pt x="12318" y="2886"/>
                </a:lnTo>
                <a:lnTo>
                  <a:pt x="12386" y="3240"/>
                </a:lnTo>
                <a:lnTo>
                  <a:pt x="12464" y="3556"/>
                </a:lnTo>
                <a:lnTo>
                  <a:pt x="12577" y="3891"/>
                </a:lnTo>
                <a:lnTo>
                  <a:pt x="12746" y="4171"/>
                </a:lnTo>
                <a:lnTo>
                  <a:pt x="12926" y="4487"/>
                </a:lnTo>
                <a:lnTo>
                  <a:pt x="13050" y="4860"/>
                </a:lnTo>
                <a:lnTo>
                  <a:pt x="13162" y="5251"/>
                </a:lnTo>
                <a:lnTo>
                  <a:pt x="13218" y="5604"/>
                </a:lnTo>
                <a:lnTo>
                  <a:pt x="13263" y="5995"/>
                </a:lnTo>
                <a:lnTo>
                  <a:pt x="13241" y="6386"/>
                </a:lnTo>
                <a:lnTo>
                  <a:pt x="13218" y="6740"/>
                </a:lnTo>
                <a:lnTo>
                  <a:pt x="13139" y="7094"/>
                </a:lnTo>
                <a:lnTo>
                  <a:pt x="13050" y="7429"/>
                </a:lnTo>
                <a:lnTo>
                  <a:pt x="12903" y="7746"/>
                </a:lnTo>
                <a:lnTo>
                  <a:pt x="12723" y="8025"/>
                </a:lnTo>
                <a:lnTo>
                  <a:pt x="12532" y="8286"/>
                </a:lnTo>
                <a:lnTo>
                  <a:pt x="12318" y="8491"/>
                </a:lnTo>
                <a:lnTo>
                  <a:pt x="12060" y="8677"/>
                </a:lnTo>
                <a:lnTo>
                  <a:pt x="11756" y="8788"/>
                </a:lnTo>
                <a:lnTo>
                  <a:pt x="11452" y="8826"/>
                </a:lnTo>
                <a:lnTo>
                  <a:pt x="11283" y="8826"/>
                </a:lnTo>
                <a:lnTo>
                  <a:pt x="11126" y="8826"/>
                </a:lnTo>
                <a:lnTo>
                  <a:pt x="11002" y="8788"/>
                </a:lnTo>
                <a:lnTo>
                  <a:pt x="10845" y="8714"/>
                </a:lnTo>
                <a:lnTo>
                  <a:pt x="10721" y="8640"/>
                </a:lnTo>
                <a:lnTo>
                  <a:pt x="10608" y="8565"/>
                </a:lnTo>
                <a:lnTo>
                  <a:pt x="10485" y="8453"/>
                </a:lnTo>
                <a:lnTo>
                  <a:pt x="10372" y="8323"/>
                </a:lnTo>
                <a:lnTo>
                  <a:pt x="10181" y="8062"/>
                </a:lnTo>
                <a:lnTo>
                  <a:pt x="10035" y="7746"/>
                </a:lnTo>
                <a:lnTo>
                  <a:pt x="9900" y="7392"/>
                </a:lnTo>
                <a:lnTo>
                  <a:pt x="9787" y="7001"/>
                </a:lnTo>
                <a:lnTo>
                  <a:pt x="9731" y="6610"/>
                </a:lnTo>
                <a:lnTo>
                  <a:pt x="9686" y="6219"/>
                </a:lnTo>
                <a:lnTo>
                  <a:pt x="9663" y="5772"/>
                </a:lnTo>
                <a:lnTo>
                  <a:pt x="9686" y="5381"/>
                </a:lnTo>
                <a:lnTo>
                  <a:pt x="9753" y="4990"/>
                </a:lnTo>
                <a:lnTo>
                  <a:pt x="9832" y="4636"/>
                </a:lnTo>
                <a:lnTo>
                  <a:pt x="9945" y="4320"/>
                </a:lnTo>
                <a:lnTo>
                  <a:pt x="10068" y="4022"/>
                </a:lnTo>
                <a:lnTo>
                  <a:pt x="10203" y="3817"/>
                </a:lnTo>
                <a:lnTo>
                  <a:pt x="10316" y="3593"/>
                </a:lnTo>
                <a:lnTo>
                  <a:pt x="10395" y="3351"/>
                </a:lnTo>
                <a:lnTo>
                  <a:pt x="10462" y="3109"/>
                </a:lnTo>
                <a:lnTo>
                  <a:pt x="10507" y="2848"/>
                </a:lnTo>
                <a:lnTo>
                  <a:pt x="10530" y="2606"/>
                </a:lnTo>
                <a:lnTo>
                  <a:pt x="10507" y="2346"/>
                </a:lnTo>
                <a:lnTo>
                  <a:pt x="10462" y="2141"/>
                </a:lnTo>
                <a:lnTo>
                  <a:pt x="10395" y="1880"/>
                </a:lnTo>
                <a:lnTo>
                  <a:pt x="10293" y="1638"/>
                </a:lnTo>
                <a:lnTo>
                  <a:pt x="10158" y="1415"/>
                </a:lnTo>
                <a:lnTo>
                  <a:pt x="9967" y="1210"/>
                </a:lnTo>
                <a:lnTo>
                  <a:pt x="9753" y="986"/>
                </a:lnTo>
                <a:lnTo>
                  <a:pt x="9495" y="819"/>
                </a:lnTo>
                <a:lnTo>
                  <a:pt x="9191" y="670"/>
                </a:lnTo>
                <a:lnTo>
                  <a:pt x="8842" y="521"/>
                </a:lnTo>
                <a:lnTo>
                  <a:pt x="8471" y="446"/>
                </a:lnTo>
                <a:lnTo>
                  <a:pt x="7998" y="428"/>
                </a:lnTo>
                <a:lnTo>
                  <a:pt x="7413" y="428"/>
                </a:lnTo>
                <a:lnTo>
                  <a:pt x="6817" y="446"/>
                </a:lnTo>
                <a:lnTo>
                  <a:pt x="6187" y="521"/>
                </a:lnTo>
                <a:lnTo>
                  <a:pt x="5602" y="633"/>
                </a:lnTo>
                <a:lnTo>
                  <a:pt x="5107" y="744"/>
                </a:lnTo>
                <a:lnTo>
                  <a:pt x="4725" y="856"/>
                </a:lnTo>
                <a:lnTo>
                  <a:pt x="4848" y="1564"/>
                </a:lnTo>
                <a:lnTo>
                  <a:pt x="5028" y="2495"/>
                </a:lnTo>
                <a:lnTo>
                  <a:pt x="5175" y="3556"/>
                </a:lnTo>
                <a:lnTo>
                  <a:pt x="5298" y="4673"/>
                </a:lnTo>
                <a:lnTo>
                  <a:pt x="5343" y="5213"/>
                </a:lnTo>
                <a:lnTo>
                  <a:pt x="5388" y="5753"/>
                </a:lnTo>
                <a:lnTo>
                  <a:pt x="5411" y="6275"/>
                </a:lnTo>
                <a:lnTo>
                  <a:pt x="5411" y="6740"/>
                </a:lnTo>
                <a:lnTo>
                  <a:pt x="5366" y="7168"/>
                </a:lnTo>
                <a:lnTo>
                  <a:pt x="5321" y="7541"/>
                </a:lnTo>
                <a:lnTo>
                  <a:pt x="5287" y="7708"/>
                </a:lnTo>
                <a:lnTo>
                  <a:pt x="5242" y="7857"/>
                </a:lnTo>
                <a:lnTo>
                  <a:pt x="5197" y="7969"/>
                </a:lnTo>
                <a:lnTo>
                  <a:pt x="5130" y="8062"/>
                </a:lnTo>
                <a:lnTo>
                  <a:pt x="5006" y="8248"/>
                </a:lnTo>
                <a:lnTo>
                  <a:pt x="4848" y="8397"/>
                </a:lnTo>
                <a:lnTo>
                  <a:pt x="4725" y="8528"/>
                </a:lnTo>
                <a:lnTo>
                  <a:pt x="4567" y="8640"/>
                </a:lnTo>
                <a:lnTo>
                  <a:pt x="4421" y="8714"/>
                </a:lnTo>
                <a:lnTo>
                  <a:pt x="4263" y="8751"/>
                </a:lnTo>
                <a:lnTo>
                  <a:pt x="4095" y="8788"/>
                </a:lnTo>
                <a:lnTo>
                  <a:pt x="3948" y="8788"/>
                </a:lnTo>
                <a:lnTo>
                  <a:pt x="3791" y="8751"/>
                </a:lnTo>
                <a:lnTo>
                  <a:pt x="3667" y="8714"/>
                </a:lnTo>
                <a:lnTo>
                  <a:pt x="3510" y="8677"/>
                </a:lnTo>
                <a:lnTo>
                  <a:pt x="3386" y="8602"/>
                </a:lnTo>
                <a:lnTo>
                  <a:pt x="3251" y="8491"/>
                </a:lnTo>
                <a:lnTo>
                  <a:pt x="3127" y="8360"/>
                </a:lnTo>
                <a:lnTo>
                  <a:pt x="3015" y="8248"/>
                </a:lnTo>
                <a:lnTo>
                  <a:pt x="2925" y="8062"/>
                </a:lnTo>
                <a:lnTo>
                  <a:pt x="2778" y="7857"/>
                </a:lnTo>
                <a:lnTo>
                  <a:pt x="2610" y="7671"/>
                </a:lnTo>
                <a:lnTo>
                  <a:pt x="2407" y="7541"/>
                </a:lnTo>
                <a:lnTo>
                  <a:pt x="2171" y="7466"/>
                </a:lnTo>
                <a:lnTo>
                  <a:pt x="1957" y="7429"/>
                </a:lnTo>
                <a:lnTo>
                  <a:pt x="1698" y="7429"/>
                </a:lnTo>
                <a:lnTo>
                  <a:pt x="1462" y="7466"/>
                </a:lnTo>
                <a:lnTo>
                  <a:pt x="1226" y="7559"/>
                </a:lnTo>
                <a:lnTo>
                  <a:pt x="989" y="7708"/>
                </a:lnTo>
                <a:lnTo>
                  <a:pt x="776" y="7932"/>
                </a:lnTo>
                <a:lnTo>
                  <a:pt x="551" y="8211"/>
                </a:lnTo>
                <a:lnTo>
                  <a:pt x="382" y="8528"/>
                </a:lnTo>
                <a:lnTo>
                  <a:pt x="315" y="8714"/>
                </a:lnTo>
                <a:lnTo>
                  <a:pt x="236" y="8919"/>
                </a:lnTo>
                <a:lnTo>
                  <a:pt x="191" y="9142"/>
                </a:lnTo>
                <a:lnTo>
                  <a:pt x="123" y="9347"/>
                </a:lnTo>
                <a:lnTo>
                  <a:pt x="78" y="9608"/>
                </a:lnTo>
                <a:lnTo>
                  <a:pt x="56" y="9887"/>
                </a:lnTo>
                <a:lnTo>
                  <a:pt x="33" y="10185"/>
                </a:lnTo>
                <a:lnTo>
                  <a:pt x="33" y="10464"/>
                </a:lnTo>
                <a:lnTo>
                  <a:pt x="33" y="10706"/>
                </a:lnTo>
                <a:lnTo>
                  <a:pt x="56" y="10967"/>
                </a:lnTo>
                <a:lnTo>
                  <a:pt x="78" y="11172"/>
                </a:lnTo>
                <a:lnTo>
                  <a:pt x="123" y="11395"/>
                </a:lnTo>
                <a:lnTo>
                  <a:pt x="168" y="11600"/>
                </a:lnTo>
                <a:lnTo>
                  <a:pt x="236" y="11786"/>
                </a:lnTo>
                <a:lnTo>
                  <a:pt x="292" y="11973"/>
                </a:lnTo>
                <a:lnTo>
                  <a:pt x="382" y="12140"/>
                </a:lnTo>
                <a:lnTo>
                  <a:pt x="540" y="12419"/>
                </a:lnTo>
                <a:lnTo>
                  <a:pt x="731" y="12680"/>
                </a:lnTo>
                <a:lnTo>
                  <a:pt x="944" y="12866"/>
                </a:lnTo>
                <a:lnTo>
                  <a:pt x="1158" y="12997"/>
                </a:lnTo>
                <a:lnTo>
                  <a:pt x="1395" y="13108"/>
                </a:lnTo>
                <a:lnTo>
                  <a:pt x="1608" y="13183"/>
                </a:lnTo>
                <a:lnTo>
                  <a:pt x="1856" y="13183"/>
                </a:lnTo>
                <a:lnTo>
                  <a:pt x="2070" y="13146"/>
                </a:lnTo>
                <a:lnTo>
                  <a:pt x="2261" y="13071"/>
                </a:lnTo>
                <a:lnTo>
                  <a:pt x="2430" y="12960"/>
                </a:lnTo>
                <a:lnTo>
                  <a:pt x="2587" y="12792"/>
                </a:lnTo>
                <a:lnTo>
                  <a:pt x="2688" y="12606"/>
                </a:lnTo>
                <a:lnTo>
                  <a:pt x="2801" y="12419"/>
                </a:lnTo>
                <a:lnTo>
                  <a:pt x="2925" y="12289"/>
                </a:lnTo>
                <a:lnTo>
                  <a:pt x="3082" y="12177"/>
                </a:lnTo>
                <a:lnTo>
                  <a:pt x="3228" y="12103"/>
                </a:lnTo>
                <a:lnTo>
                  <a:pt x="3408" y="12103"/>
                </a:lnTo>
                <a:lnTo>
                  <a:pt x="3577" y="12103"/>
                </a:lnTo>
                <a:lnTo>
                  <a:pt x="3723" y="12177"/>
                </a:lnTo>
                <a:lnTo>
                  <a:pt x="3903" y="12252"/>
                </a:lnTo>
                <a:lnTo>
                  <a:pt x="4072" y="12364"/>
                </a:lnTo>
                <a:lnTo>
                  <a:pt x="4230" y="12494"/>
                </a:lnTo>
                <a:lnTo>
                  <a:pt x="4353" y="12643"/>
                </a:lnTo>
                <a:lnTo>
                  <a:pt x="4488" y="12829"/>
                </a:lnTo>
                <a:lnTo>
                  <a:pt x="4567" y="13034"/>
                </a:lnTo>
                <a:lnTo>
                  <a:pt x="4657" y="13257"/>
                </a:lnTo>
                <a:lnTo>
                  <a:pt x="4702" y="13462"/>
                </a:lnTo>
                <a:lnTo>
                  <a:pt x="4725" y="13686"/>
                </a:lnTo>
                <a:lnTo>
                  <a:pt x="4702" y="14282"/>
                </a:lnTo>
                <a:lnTo>
                  <a:pt x="4657" y="15045"/>
                </a:lnTo>
                <a:lnTo>
                  <a:pt x="4612" y="15976"/>
                </a:lnTo>
                <a:lnTo>
                  <a:pt x="4590" y="16926"/>
                </a:lnTo>
                <a:lnTo>
                  <a:pt x="4567" y="17968"/>
                </a:lnTo>
                <a:lnTo>
                  <a:pt x="4567" y="19011"/>
                </a:lnTo>
                <a:lnTo>
                  <a:pt x="4590" y="19514"/>
                </a:lnTo>
                <a:lnTo>
                  <a:pt x="4612" y="19980"/>
                </a:lnTo>
                <a:lnTo>
                  <a:pt x="4657" y="20426"/>
                </a:lnTo>
                <a:lnTo>
                  <a:pt x="4725" y="20836"/>
                </a:lnTo>
                <a:lnTo>
                  <a:pt x="4848" y="20929"/>
                </a:lnTo>
                <a:lnTo>
                  <a:pt x="5040" y="21004"/>
                </a:lnTo>
                <a:lnTo>
                  <a:pt x="5265" y="21078"/>
                </a:lnTo>
                <a:lnTo>
                  <a:pt x="5478" y="21115"/>
                </a:lnTo>
                <a:lnTo>
                  <a:pt x="6041" y="21115"/>
                </a:lnTo>
                <a:lnTo>
                  <a:pt x="6637" y="21078"/>
                </a:lnTo>
                <a:lnTo>
                  <a:pt x="7312" y="21004"/>
                </a:lnTo>
                <a:lnTo>
                  <a:pt x="7998" y="20929"/>
                </a:lnTo>
                <a:lnTo>
                  <a:pt x="8696" y="20855"/>
                </a:lnTo>
                <a:lnTo>
                  <a:pt x="9360" y="20836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21" name="Puzzle3"/>
          <p:cNvSpPr>
            <a:spLocks noEditPoints="1" noChangeArrowheads="1"/>
          </p:cNvSpPr>
          <p:nvPr/>
        </p:nvSpPr>
        <p:spPr bwMode="auto">
          <a:xfrm>
            <a:off x="6482794" y="2191869"/>
            <a:ext cx="1012316" cy="1221887"/>
          </a:xfrm>
          <a:custGeom>
            <a:avLst/>
            <a:gdLst>
              <a:gd name="T0" fmla="*/ 10391 w 21600"/>
              <a:gd name="T1" fmla="*/ 15806 h 21600"/>
              <a:gd name="T2" fmla="*/ 20551 w 21600"/>
              <a:gd name="T3" fmla="*/ 21088 h 21600"/>
              <a:gd name="T4" fmla="*/ 13180 w 21600"/>
              <a:gd name="T5" fmla="*/ 13801 h 21600"/>
              <a:gd name="T6" fmla="*/ 20551 w 21600"/>
              <a:gd name="T7" fmla="*/ 7025 h 21600"/>
              <a:gd name="T8" fmla="*/ 10500 w 21600"/>
              <a:gd name="T9" fmla="*/ 52 h 21600"/>
              <a:gd name="T10" fmla="*/ 692 w 21600"/>
              <a:gd name="T11" fmla="*/ 6802 h 21600"/>
              <a:gd name="T12" fmla="*/ 8064 w 21600"/>
              <a:gd name="T13" fmla="*/ 13526 h 21600"/>
              <a:gd name="T14" fmla="*/ 692 w 21600"/>
              <a:gd name="T15" fmla="*/ 21088 h 21600"/>
              <a:gd name="T16" fmla="*/ 2273 w 21600"/>
              <a:gd name="T17" fmla="*/ 7719 h 21600"/>
              <a:gd name="T18" fmla="*/ 19149 w 21600"/>
              <a:gd name="T19" fmla="*/ 20237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6625" y="20892"/>
                </a:moveTo>
                <a:lnTo>
                  <a:pt x="7105" y="21023"/>
                </a:lnTo>
                <a:lnTo>
                  <a:pt x="7513" y="21088"/>
                </a:lnTo>
                <a:lnTo>
                  <a:pt x="7922" y="21115"/>
                </a:lnTo>
                <a:lnTo>
                  <a:pt x="8242" y="21115"/>
                </a:lnTo>
                <a:lnTo>
                  <a:pt x="8544" y="21062"/>
                </a:lnTo>
                <a:lnTo>
                  <a:pt x="8810" y="20997"/>
                </a:lnTo>
                <a:lnTo>
                  <a:pt x="9023" y="20892"/>
                </a:lnTo>
                <a:lnTo>
                  <a:pt x="9148" y="20761"/>
                </a:lnTo>
                <a:lnTo>
                  <a:pt x="9290" y="20616"/>
                </a:lnTo>
                <a:lnTo>
                  <a:pt x="9361" y="20459"/>
                </a:lnTo>
                <a:lnTo>
                  <a:pt x="9396" y="20289"/>
                </a:lnTo>
                <a:lnTo>
                  <a:pt x="9396" y="20092"/>
                </a:lnTo>
                <a:lnTo>
                  <a:pt x="9325" y="19909"/>
                </a:lnTo>
                <a:lnTo>
                  <a:pt x="9219" y="19738"/>
                </a:lnTo>
                <a:lnTo>
                  <a:pt x="9094" y="19555"/>
                </a:lnTo>
                <a:lnTo>
                  <a:pt x="8917" y="19384"/>
                </a:lnTo>
                <a:lnTo>
                  <a:pt x="8650" y="19162"/>
                </a:lnTo>
                <a:lnTo>
                  <a:pt x="8437" y="18900"/>
                </a:lnTo>
                <a:lnTo>
                  <a:pt x="8277" y="18624"/>
                </a:lnTo>
                <a:lnTo>
                  <a:pt x="8135" y="18349"/>
                </a:lnTo>
                <a:lnTo>
                  <a:pt x="8028" y="18048"/>
                </a:lnTo>
                <a:lnTo>
                  <a:pt x="7993" y="17746"/>
                </a:lnTo>
                <a:lnTo>
                  <a:pt x="7993" y="17471"/>
                </a:lnTo>
                <a:lnTo>
                  <a:pt x="8028" y="17169"/>
                </a:lnTo>
                <a:lnTo>
                  <a:pt x="8135" y="16920"/>
                </a:lnTo>
                <a:lnTo>
                  <a:pt x="8277" y="16671"/>
                </a:lnTo>
                <a:lnTo>
                  <a:pt x="8366" y="16540"/>
                </a:lnTo>
                <a:lnTo>
                  <a:pt x="8473" y="16409"/>
                </a:lnTo>
                <a:lnTo>
                  <a:pt x="8615" y="16317"/>
                </a:lnTo>
                <a:lnTo>
                  <a:pt x="8739" y="16213"/>
                </a:lnTo>
                <a:lnTo>
                  <a:pt x="8881" y="16134"/>
                </a:lnTo>
                <a:lnTo>
                  <a:pt x="9059" y="16055"/>
                </a:lnTo>
                <a:lnTo>
                  <a:pt x="9254" y="15990"/>
                </a:lnTo>
                <a:lnTo>
                  <a:pt x="9432" y="15911"/>
                </a:lnTo>
                <a:lnTo>
                  <a:pt x="9663" y="15885"/>
                </a:lnTo>
                <a:lnTo>
                  <a:pt x="9876" y="15833"/>
                </a:lnTo>
                <a:lnTo>
                  <a:pt x="10142" y="15806"/>
                </a:lnTo>
                <a:lnTo>
                  <a:pt x="10391" y="15806"/>
                </a:lnTo>
                <a:lnTo>
                  <a:pt x="10728" y="15806"/>
                </a:lnTo>
                <a:lnTo>
                  <a:pt x="10995" y="15806"/>
                </a:lnTo>
                <a:lnTo>
                  <a:pt x="11279" y="15833"/>
                </a:lnTo>
                <a:lnTo>
                  <a:pt x="11546" y="15885"/>
                </a:lnTo>
                <a:lnTo>
                  <a:pt x="11776" y="15937"/>
                </a:lnTo>
                <a:lnTo>
                  <a:pt x="12025" y="15990"/>
                </a:lnTo>
                <a:lnTo>
                  <a:pt x="12221" y="16055"/>
                </a:lnTo>
                <a:lnTo>
                  <a:pt x="12434" y="16134"/>
                </a:lnTo>
                <a:lnTo>
                  <a:pt x="12611" y="16213"/>
                </a:lnTo>
                <a:lnTo>
                  <a:pt x="12771" y="16317"/>
                </a:lnTo>
                <a:lnTo>
                  <a:pt x="12913" y="16409"/>
                </a:lnTo>
                <a:lnTo>
                  <a:pt x="13038" y="16514"/>
                </a:lnTo>
                <a:lnTo>
                  <a:pt x="13251" y="16737"/>
                </a:lnTo>
                <a:lnTo>
                  <a:pt x="13428" y="16986"/>
                </a:lnTo>
                <a:lnTo>
                  <a:pt x="13517" y="17248"/>
                </a:lnTo>
                <a:lnTo>
                  <a:pt x="13588" y="17523"/>
                </a:lnTo>
                <a:lnTo>
                  <a:pt x="13588" y="17799"/>
                </a:lnTo>
                <a:lnTo>
                  <a:pt x="13517" y="18074"/>
                </a:lnTo>
                <a:lnTo>
                  <a:pt x="13428" y="18323"/>
                </a:lnTo>
                <a:lnTo>
                  <a:pt x="13286" y="18572"/>
                </a:lnTo>
                <a:lnTo>
                  <a:pt x="13109" y="18808"/>
                </a:lnTo>
                <a:lnTo>
                  <a:pt x="12878" y="19031"/>
                </a:lnTo>
                <a:lnTo>
                  <a:pt x="12434" y="19411"/>
                </a:lnTo>
                <a:lnTo>
                  <a:pt x="12132" y="19738"/>
                </a:lnTo>
                <a:lnTo>
                  <a:pt x="12025" y="19856"/>
                </a:lnTo>
                <a:lnTo>
                  <a:pt x="11919" y="20014"/>
                </a:lnTo>
                <a:lnTo>
                  <a:pt x="11883" y="20132"/>
                </a:lnTo>
                <a:lnTo>
                  <a:pt x="11883" y="20263"/>
                </a:lnTo>
                <a:lnTo>
                  <a:pt x="11883" y="20394"/>
                </a:lnTo>
                <a:lnTo>
                  <a:pt x="11954" y="20485"/>
                </a:lnTo>
                <a:lnTo>
                  <a:pt x="12061" y="20590"/>
                </a:lnTo>
                <a:lnTo>
                  <a:pt x="12185" y="20695"/>
                </a:lnTo>
                <a:lnTo>
                  <a:pt x="12327" y="20787"/>
                </a:lnTo>
                <a:lnTo>
                  <a:pt x="12540" y="20892"/>
                </a:lnTo>
                <a:lnTo>
                  <a:pt x="12771" y="20997"/>
                </a:lnTo>
                <a:lnTo>
                  <a:pt x="13073" y="21088"/>
                </a:lnTo>
                <a:lnTo>
                  <a:pt x="13428" y="21193"/>
                </a:lnTo>
                <a:lnTo>
                  <a:pt x="13873" y="21298"/>
                </a:lnTo>
                <a:lnTo>
                  <a:pt x="14317" y="21390"/>
                </a:lnTo>
                <a:lnTo>
                  <a:pt x="14778" y="21468"/>
                </a:lnTo>
                <a:lnTo>
                  <a:pt x="15294" y="21547"/>
                </a:lnTo>
                <a:lnTo>
                  <a:pt x="15809" y="21600"/>
                </a:lnTo>
                <a:lnTo>
                  <a:pt x="16359" y="21652"/>
                </a:lnTo>
                <a:lnTo>
                  <a:pt x="16875" y="21678"/>
                </a:lnTo>
                <a:lnTo>
                  <a:pt x="17407" y="21678"/>
                </a:lnTo>
                <a:lnTo>
                  <a:pt x="17958" y="21678"/>
                </a:lnTo>
                <a:lnTo>
                  <a:pt x="18473" y="21652"/>
                </a:lnTo>
                <a:lnTo>
                  <a:pt x="18953" y="21573"/>
                </a:lnTo>
                <a:lnTo>
                  <a:pt x="19397" y="21495"/>
                </a:lnTo>
                <a:lnTo>
                  <a:pt x="19841" y="21390"/>
                </a:lnTo>
                <a:lnTo>
                  <a:pt x="20214" y="21272"/>
                </a:lnTo>
                <a:lnTo>
                  <a:pt x="20551" y="21088"/>
                </a:lnTo>
                <a:lnTo>
                  <a:pt x="20480" y="20787"/>
                </a:lnTo>
                <a:lnTo>
                  <a:pt x="20409" y="20485"/>
                </a:lnTo>
                <a:lnTo>
                  <a:pt x="20356" y="20158"/>
                </a:lnTo>
                <a:lnTo>
                  <a:pt x="20356" y="19804"/>
                </a:lnTo>
                <a:lnTo>
                  <a:pt x="20321" y="19083"/>
                </a:lnTo>
                <a:lnTo>
                  <a:pt x="20356" y="18349"/>
                </a:lnTo>
                <a:lnTo>
                  <a:pt x="20409" y="17641"/>
                </a:lnTo>
                <a:lnTo>
                  <a:pt x="20480" y="17012"/>
                </a:lnTo>
                <a:lnTo>
                  <a:pt x="20551" y="16488"/>
                </a:lnTo>
                <a:lnTo>
                  <a:pt x="20551" y="16055"/>
                </a:lnTo>
                <a:lnTo>
                  <a:pt x="20551" y="15911"/>
                </a:lnTo>
                <a:lnTo>
                  <a:pt x="20445" y="15754"/>
                </a:lnTo>
                <a:lnTo>
                  <a:pt x="20356" y="15610"/>
                </a:lnTo>
                <a:lnTo>
                  <a:pt x="20178" y="15452"/>
                </a:lnTo>
                <a:lnTo>
                  <a:pt x="20001" y="15334"/>
                </a:lnTo>
                <a:lnTo>
                  <a:pt x="19770" y="15230"/>
                </a:lnTo>
                <a:lnTo>
                  <a:pt x="19521" y="15125"/>
                </a:lnTo>
                <a:lnTo>
                  <a:pt x="19290" y="15059"/>
                </a:lnTo>
                <a:lnTo>
                  <a:pt x="19024" y="15007"/>
                </a:lnTo>
                <a:lnTo>
                  <a:pt x="18740" y="14954"/>
                </a:lnTo>
                <a:lnTo>
                  <a:pt x="18509" y="14954"/>
                </a:lnTo>
                <a:lnTo>
                  <a:pt x="18225" y="14954"/>
                </a:lnTo>
                <a:lnTo>
                  <a:pt x="17994" y="15007"/>
                </a:lnTo>
                <a:lnTo>
                  <a:pt x="17763" y="15085"/>
                </a:lnTo>
                <a:lnTo>
                  <a:pt x="17550" y="15177"/>
                </a:lnTo>
                <a:lnTo>
                  <a:pt x="17372" y="15308"/>
                </a:lnTo>
                <a:lnTo>
                  <a:pt x="17176" y="15426"/>
                </a:lnTo>
                <a:lnTo>
                  <a:pt x="16928" y="15557"/>
                </a:lnTo>
                <a:lnTo>
                  <a:pt x="16661" y="15636"/>
                </a:lnTo>
                <a:lnTo>
                  <a:pt x="16359" y="15688"/>
                </a:lnTo>
                <a:lnTo>
                  <a:pt x="16022" y="15715"/>
                </a:lnTo>
                <a:lnTo>
                  <a:pt x="15667" y="15688"/>
                </a:lnTo>
                <a:lnTo>
                  <a:pt x="15294" y="15662"/>
                </a:lnTo>
                <a:lnTo>
                  <a:pt x="14956" y="15583"/>
                </a:lnTo>
                <a:lnTo>
                  <a:pt x="14619" y="15479"/>
                </a:lnTo>
                <a:lnTo>
                  <a:pt x="14281" y="15334"/>
                </a:lnTo>
                <a:lnTo>
                  <a:pt x="13961" y="15177"/>
                </a:lnTo>
                <a:lnTo>
                  <a:pt x="13695" y="14981"/>
                </a:lnTo>
                <a:lnTo>
                  <a:pt x="13588" y="14850"/>
                </a:lnTo>
                <a:lnTo>
                  <a:pt x="13482" y="14732"/>
                </a:lnTo>
                <a:lnTo>
                  <a:pt x="13393" y="14600"/>
                </a:lnTo>
                <a:lnTo>
                  <a:pt x="13322" y="14456"/>
                </a:lnTo>
                <a:lnTo>
                  <a:pt x="13251" y="14299"/>
                </a:lnTo>
                <a:lnTo>
                  <a:pt x="13215" y="14155"/>
                </a:lnTo>
                <a:lnTo>
                  <a:pt x="13180" y="13971"/>
                </a:lnTo>
                <a:lnTo>
                  <a:pt x="13180" y="13801"/>
                </a:lnTo>
                <a:lnTo>
                  <a:pt x="13180" y="13591"/>
                </a:lnTo>
                <a:lnTo>
                  <a:pt x="13215" y="13395"/>
                </a:lnTo>
                <a:lnTo>
                  <a:pt x="13251" y="13198"/>
                </a:lnTo>
                <a:lnTo>
                  <a:pt x="13322" y="13015"/>
                </a:lnTo>
                <a:lnTo>
                  <a:pt x="13393" y="12870"/>
                </a:lnTo>
                <a:lnTo>
                  <a:pt x="13482" y="12713"/>
                </a:lnTo>
                <a:lnTo>
                  <a:pt x="13588" y="12569"/>
                </a:lnTo>
                <a:lnTo>
                  <a:pt x="13730" y="12438"/>
                </a:lnTo>
                <a:lnTo>
                  <a:pt x="13997" y="12215"/>
                </a:lnTo>
                <a:lnTo>
                  <a:pt x="14334" y="12005"/>
                </a:lnTo>
                <a:lnTo>
                  <a:pt x="14690" y="11861"/>
                </a:lnTo>
                <a:lnTo>
                  <a:pt x="15063" y="11756"/>
                </a:lnTo>
                <a:lnTo>
                  <a:pt x="15436" y="11678"/>
                </a:lnTo>
                <a:lnTo>
                  <a:pt x="15809" y="11638"/>
                </a:lnTo>
                <a:lnTo>
                  <a:pt x="16182" y="11638"/>
                </a:lnTo>
                <a:lnTo>
                  <a:pt x="16555" y="11678"/>
                </a:lnTo>
                <a:lnTo>
                  <a:pt x="16910" y="11730"/>
                </a:lnTo>
                <a:lnTo>
                  <a:pt x="17248" y="11835"/>
                </a:lnTo>
                <a:lnTo>
                  <a:pt x="17514" y="11966"/>
                </a:lnTo>
                <a:lnTo>
                  <a:pt x="17763" y="12110"/>
                </a:lnTo>
                <a:lnTo>
                  <a:pt x="17887" y="12215"/>
                </a:lnTo>
                <a:lnTo>
                  <a:pt x="18065" y="12307"/>
                </a:lnTo>
                <a:lnTo>
                  <a:pt x="18260" y="12412"/>
                </a:lnTo>
                <a:lnTo>
                  <a:pt x="18438" y="12464"/>
                </a:lnTo>
                <a:lnTo>
                  <a:pt x="18669" y="12543"/>
                </a:lnTo>
                <a:lnTo>
                  <a:pt x="18882" y="12569"/>
                </a:lnTo>
                <a:lnTo>
                  <a:pt x="19113" y="12595"/>
                </a:lnTo>
                <a:lnTo>
                  <a:pt x="19361" y="12608"/>
                </a:lnTo>
                <a:lnTo>
                  <a:pt x="19592" y="12608"/>
                </a:lnTo>
                <a:lnTo>
                  <a:pt x="19841" y="12595"/>
                </a:lnTo>
                <a:lnTo>
                  <a:pt x="20072" y="12543"/>
                </a:lnTo>
                <a:lnTo>
                  <a:pt x="20321" y="12490"/>
                </a:lnTo>
                <a:lnTo>
                  <a:pt x="20551" y="12438"/>
                </a:lnTo>
                <a:lnTo>
                  <a:pt x="20800" y="12333"/>
                </a:lnTo>
                <a:lnTo>
                  <a:pt x="20996" y="12241"/>
                </a:lnTo>
                <a:lnTo>
                  <a:pt x="21244" y="12110"/>
                </a:lnTo>
                <a:lnTo>
                  <a:pt x="21298" y="12032"/>
                </a:lnTo>
                <a:lnTo>
                  <a:pt x="21404" y="11966"/>
                </a:lnTo>
                <a:lnTo>
                  <a:pt x="21475" y="11861"/>
                </a:lnTo>
                <a:lnTo>
                  <a:pt x="21511" y="11730"/>
                </a:lnTo>
                <a:lnTo>
                  <a:pt x="21617" y="11481"/>
                </a:lnTo>
                <a:lnTo>
                  <a:pt x="21653" y="11180"/>
                </a:lnTo>
                <a:lnTo>
                  <a:pt x="21653" y="10826"/>
                </a:lnTo>
                <a:lnTo>
                  <a:pt x="21653" y="10472"/>
                </a:lnTo>
                <a:lnTo>
                  <a:pt x="21582" y="10092"/>
                </a:lnTo>
                <a:lnTo>
                  <a:pt x="21511" y="9725"/>
                </a:lnTo>
                <a:lnTo>
                  <a:pt x="21298" y="8912"/>
                </a:lnTo>
                <a:lnTo>
                  <a:pt x="21067" y="8191"/>
                </a:lnTo>
                <a:lnTo>
                  <a:pt x="20800" y="7536"/>
                </a:lnTo>
                <a:lnTo>
                  <a:pt x="20551" y="7025"/>
                </a:lnTo>
                <a:lnTo>
                  <a:pt x="20001" y="7103"/>
                </a:lnTo>
                <a:lnTo>
                  <a:pt x="19432" y="7156"/>
                </a:lnTo>
                <a:lnTo>
                  <a:pt x="18846" y="7208"/>
                </a:lnTo>
                <a:lnTo>
                  <a:pt x="18225" y="7208"/>
                </a:lnTo>
                <a:lnTo>
                  <a:pt x="17656" y="7208"/>
                </a:lnTo>
                <a:lnTo>
                  <a:pt x="17070" y="7182"/>
                </a:lnTo>
                <a:lnTo>
                  <a:pt x="16484" y="7156"/>
                </a:lnTo>
                <a:lnTo>
                  <a:pt x="15986" y="7103"/>
                </a:lnTo>
                <a:lnTo>
                  <a:pt x="14992" y="6999"/>
                </a:lnTo>
                <a:lnTo>
                  <a:pt x="14210" y="6907"/>
                </a:lnTo>
                <a:lnTo>
                  <a:pt x="13695" y="6828"/>
                </a:lnTo>
                <a:lnTo>
                  <a:pt x="13517" y="6802"/>
                </a:lnTo>
                <a:lnTo>
                  <a:pt x="13073" y="6645"/>
                </a:lnTo>
                <a:lnTo>
                  <a:pt x="12700" y="6474"/>
                </a:lnTo>
                <a:lnTo>
                  <a:pt x="12363" y="6304"/>
                </a:lnTo>
                <a:lnTo>
                  <a:pt x="12132" y="6094"/>
                </a:lnTo>
                <a:lnTo>
                  <a:pt x="11919" y="5871"/>
                </a:lnTo>
                <a:lnTo>
                  <a:pt x="11776" y="5649"/>
                </a:lnTo>
                <a:lnTo>
                  <a:pt x="11688" y="5413"/>
                </a:lnTo>
                <a:lnTo>
                  <a:pt x="11617" y="5190"/>
                </a:lnTo>
                <a:lnTo>
                  <a:pt x="11617" y="4941"/>
                </a:lnTo>
                <a:lnTo>
                  <a:pt x="11652" y="4718"/>
                </a:lnTo>
                <a:lnTo>
                  <a:pt x="11723" y="4482"/>
                </a:lnTo>
                <a:lnTo>
                  <a:pt x="11812" y="4285"/>
                </a:lnTo>
                <a:lnTo>
                  <a:pt x="11919" y="4089"/>
                </a:lnTo>
                <a:lnTo>
                  <a:pt x="12096" y="3905"/>
                </a:lnTo>
                <a:lnTo>
                  <a:pt x="12292" y="3735"/>
                </a:lnTo>
                <a:lnTo>
                  <a:pt x="12505" y="3604"/>
                </a:lnTo>
                <a:lnTo>
                  <a:pt x="12700" y="3460"/>
                </a:lnTo>
                <a:lnTo>
                  <a:pt x="12878" y="3250"/>
                </a:lnTo>
                <a:lnTo>
                  <a:pt x="13038" y="3027"/>
                </a:lnTo>
                <a:lnTo>
                  <a:pt x="13180" y="2752"/>
                </a:lnTo>
                <a:lnTo>
                  <a:pt x="13286" y="2477"/>
                </a:lnTo>
                <a:lnTo>
                  <a:pt x="13322" y="2175"/>
                </a:lnTo>
                <a:lnTo>
                  <a:pt x="13357" y="1874"/>
                </a:lnTo>
                <a:lnTo>
                  <a:pt x="13286" y="1572"/>
                </a:lnTo>
                <a:lnTo>
                  <a:pt x="13180" y="1271"/>
                </a:lnTo>
                <a:lnTo>
                  <a:pt x="13038" y="983"/>
                </a:lnTo>
                <a:lnTo>
                  <a:pt x="12949" y="865"/>
                </a:lnTo>
                <a:lnTo>
                  <a:pt x="12807" y="733"/>
                </a:lnTo>
                <a:lnTo>
                  <a:pt x="12665" y="616"/>
                </a:lnTo>
                <a:lnTo>
                  <a:pt x="12505" y="511"/>
                </a:lnTo>
                <a:lnTo>
                  <a:pt x="12327" y="406"/>
                </a:lnTo>
                <a:lnTo>
                  <a:pt x="12132" y="314"/>
                </a:lnTo>
                <a:lnTo>
                  <a:pt x="11883" y="235"/>
                </a:lnTo>
                <a:lnTo>
                  <a:pt x="11652" y="183"/>
                </a:lnTo>
                <a:lnTo>
                  <a:pt x="11368" y="104"/>
                </a:lnTo>
                <a:lnTo>
                  <a:pt x="11101" y="78"/>
                </a:lnTo>
                <a:lnTo>
                  <a:pt x="10800" y="52"/>
                </a:lnTo>
                <a:lnTo>
                  <a:pt x="10444" y="52"/>
                </a:lnTo>
                <a:lnTo>
                  <a:pt x="10142" y="52"/>
                </a:lnTo>
                <a:lnTo>
                  <a:pt x="9840" y="78"/>
                </a:lnTo>
                <a:lnTo>
                  <a:pt x="9574" y="104"/>
                </a:lnTo>
                <a:lnTo>
                  <a:pt x="9325" y="157"/>
                </a:lnTo>
                <a:lnTo>
                  <a:pt x="9094" y="209"/>
                </a:lnTo>
                <a:lnTo>
                  <a:pt x="8846" y="262"/>
                </a:lnTo>
                <a:lnTo>
                  <a:pt x="8650" y="340"/>
                </a:lnTo>
                <a:lnTo>
                  <a:pt x="8437" y="432"/>
                </a:lnTo>
                <a:lnTo>
                  <a:pt x="8277" y="511"/>
                </a:lnTo>
                <a:lnTo>
                  <a:pt x="8100" y="616"/>
                </a:lnTo>
                <a:lnTo>
                  <a:pt x="7957" y="707"/>
                </a:lnTo>
                <a:lnTo>
                  <a:pt x="7833" y="838"/>
                </a:lnTo>
                <a:lnTo>
                  <a:pt x="7620" y="1061"/>
                </a:lnTo>
                <a:lnTo>
                  <a:pt x="7442" y="1336"/>
                </a:lnTo>
                <a:lnTo>
                  <a:pt x="7353" y="1599"/>
                </a:lnTo>
                <a:lnTo>
                  <a:pt x="7318" y="1900"/>
                </a:lnTo>
                <a:lnTo>
                  <a:pt x="7318" y="2175"/>
                </a:lnTo>
                <a:lnTo>
                  <a:pt x="7353" y="2450"/>
                </a:lnTo>
                <a:lnTo>
                  <a:pt x="7442" y="2726"/>
                </a:lnTo>
                <a:lnTo>
                  <a:pt x="7620" y="2975"/>
                </a:lnTo>
                <a:lnTo>
                  <a:pt x="7833" y="3198"/>
                </a:lnTo>
                <a:lnTo>
                  <a:pt x="8064" y="3433"/>
                </a:lnTo>
                <a:lnTo>
                  <a:pt x="8295" y="3630"/>
                </a:lnTo>
                <a:lnTo>
                  <a:pt x="8508" y="3853"/>
                </a:lnTo>
                <a:lnTo>
                  <a:pt x="8686" y="4089"/>
                </a:lnTo>
                <a:lnTo>
                  <a:pt x="8775" y="4312"/>
                </a:lnTo>
                <a:lnTo>
                  <a:pt x="8846" y="4561"/>
                </a:lnTo>
                <a:lnTo>
                  <a:pt x="8846" y="4810"/>
                </a:lnTo>
                <a:lnTo>
                  <a:pt x="8810" y="5059"/>
                </a:lnTo>
                <a:lnTo>
                  <a:pt x="8721" y="5295"/>
                </a:lnTo>
                <a:lnTo>
                  <a:pt x="8579" y="5544"/>
                </a:lnTo>
                <a:lnTo>
                  <a:pt x="8366" y="5766"/>
                </a:lnTo>
                <a:lnTo>
                  <a:pt x="8135" y="5976"/>
                </a:lnTo>
                <a:lnTo>
                  <a:pt x="7833" y="6199"/>
                </a:lnTo>
                <a:lnTo>
                  <a:pt x="7478" y="6369"/>
                </a:lnTo>
                <a:lnTo>
                  <a:pt x="7069" y="6527"/>
                </a:lnTo>
                <a:lnTo>
                  <a:pt x="6590" y="6671"/>
                </a:lnTo>
                <a:lnTo>
                  <a:pt x="6092" y="6802"/>
                </a:lnTo>
                <a:lnTo>
                  <a:pt x="5684" y="6802"/>
                </a:lnTo>
                <a:lnTo>
                  <a:pt x="5133" y="6802"/>
                </a:lnTo>
                <a:lnTo>
                  <a:pt x="4547" y="6802"/>
                </a:lnTo>
                <a:lnTo>
                  <a:pt x="3872" y="6802"/>
                </a:lnTo>
                <a:lnTo>
                  <a:pt x="3144" y="6802"/>
                </a:lnTo>
                <a:lnTo>
                  <a:pt x="2362" y="6802"/>
                </a:lnTo>
                <a:lnTo>
                  <a:pt x="1545" y="6802"/>
                </a:lnTo>
                <a:lnTo>
                  <a:pt x="692" y="6802"/>
                </a:lnTo>
                <a:lnTo>
                  <a:pt x="586" y="7234"/>
                </a:lnTo>
                <a:lnTo>
                  <a:pt x="461" y="7837"/>
                </a:lnTo>
                <a:lnTo>
                  <a:pt x="355" y="8493"/>
                </a:lnTo>
                <a:lnTo>
                  <a:pt x="248" y="9187"/>
                </a:lnTo>
                <a:lnTo>
                  <a:pt x="142" y="9869"/>
                </a:lnTo>
                <a:lnTo>
                  <a:pt x="106" y="10498"/>
                </a:lnTo>
                <a:lnTo>
                  <a:pt x="106" y="10983"/>
                </a:lnTo>
                <a:lnTo>
                  <a:pt x="106" y="11311"/>
                </a:lnTo>
                <a:lnTo>
                  <a:pt x="213" y="11481"/>
                </a:lnTo>
                <a:lnTo>
                  <a:pt x="319" y="11651"/>
                </a:lnTo>
                <a:lnTo>
                  <a:pt x="497" y="11783"/>
                </a:lnTo>
                <a:lnTo>
                  <a:pt x="692" y="11914"/>
                </a:lnTo>
                <a:lnTo>
                  <a:pt x="941" y="12032"/>
                </a:lnTo>
                <a:lnTo>
                  <a:pt x="1207" y="12110"/>
                </a:lnTo>
                <a:lnTo>
                  <a:pt x="1509" y="12189"/>
                </a:lnTo>
                <a:lnTo>
                  <a:pt x="1794" y="12241"/>
                </a:lnTo>
                <a:lnTo>
                  <a:pt x="2131" y="12267"/>
                </a:lnTo>
                <a:lnTo>
                  <a:pt x="2433" y="12281"/>
                </a:lnTo>
                <a:lnTo>
                  <a:pt x="2735" y="12267"/>
                </a:lnTo>
                <a:lnTo>
                  <a:pt x="3055" y="12241"/>
                </a:lnTo>
                <a:lnTo>
                  <a:pt x="3357" y="12189"/>
                </a:lnTo>
                <a:lnTo>
                  <a:pt x="3623" y="12084"/>
                </a:lnTo>
                <a:lnTo>
                  <a:pt x="3872" y="11979"/>
                </a:lnTo>
                <a:lnTo>
                  <a:pt x="4103" y="11861"/>
                </a:lnTo>
                <a:lnTo>
                  <a:pt x="4316" y="11704"/>
                </a:lnTo>
                <a:lnTo>
                  <a:pt x="4582" y="11612"/>
                </a:lnTo>
                <a:lnTo>
                  <a:pt x="4849" y="11533"/>
                </a:lnTo>
                <a:lnTo>
                  <a:pt x="5169" y="11507"/>
                </a:lnTo>
                <a:lnTo>
                  <a:pt x="5506" y="11481"/>
                </a:lnTo>
                <a:lnTo>
                  <a:pt x="5808" y="11507"/>
                </a:lnTo>
                <a:lnTo>
                  <a:pt x="6146" y="11560"/>
                </a:lnTo>
                <a:lnTo>
                  <a:pt x="6501" y="11651"/>
                </a:lnTo>
                <a:lnTo>
                  <a:pt x="6803" y="11783"/>
                </a:lnTo>
                <a:lnTo>
                  <a:pt x="7105" y="11940"/>
                </a:lnTo>
                <a:lnTo>
                  <a:pt x="7353" y="12110"/>
                </a:lnTo>
                <a:lnTo>
                  <a:pt x="7584" y="12333"/>
                </a:lnTo>
                <a:lnTo>
                  <a:pt x="7798" y="12595"/>
                </a:lnTo>
                <a:lnTo>
                  <a:pt x="7922" y="12870"/>
                </a:lnTo>
                <a:lnTo>
                  <a:pt x="8028" y="13198"/>
                </a:lnTo>
                <a:lnTo>
                  <a:pt x="8064" y="13526"/>
                </a:lnTo>
                <a:lnTo>
                  <a:pt x="8028" y="13775"/>
                </a:lnTo>
                <a:lnTo>
                  <a:pt x="7922" y="13998"/>
                </a:lnTo>
                <a:lnTo>
                  <a:pt x="7798" y="14220"/>
                </a:lnTo>
                <a:lnTo>
                  <a:pt x="7584" y="14404"/>
                </a:lnTo>
                <a:lnTo>
                  <a:pt x="7353" y="14574"/>
                </a:lnTo>
                <a:lnTo>
                  <a:pt x="7105" y="14732"/>
                </a:lnTo>
                <a:lnTo>
                  <a:pt x="6803" y="14850"/>
                </a:lnTo>
                <a:lnTo>
                  <a:pt x="6501" y="14954"/>
                </a:lnTo>
                <a:lnTo>
                  <a:pt x="6146" y="15033"/>
                </a:lnTo>
                <a:lnTo>
                  <a:pt x="5808" y="15085"/>
                </a:lnTo>
                <a:lnTo>
                  <a:pt x="5506" y="15085"/>
                </a:lnTo>
                <a:lnTo>
                  <a:pt x="5169" y="15059"/>
                </a:lnTo>
                <a:lnTo>
                  <a:pt x="4849" y="15007"/>
                </a:lnTo>
                <a:lnTo>
                  <a:pt x="4582" y="14902"/>
                </a:lnTo>
                <a:lnTo>
                  <a:pt x="4316" y="14784"/>
                </a:lnTo>
                <a:lnTo>
                  <a:pt x="4103" y="14600"/>
                </a:lnTo>
                <a:lnTo>
                  <a:pt x="3907" y="14430"/>
                </a:lnTo>
                <a:lnTo>
                  <a:pt x="3659" y="14299"/>
                </a:lnTo>
                <a:lnTo>
                  <a:pt x="3428" y="14194"/>
                </a:lnTo>
                <a:lnTo>
                  <a:pt x="3179" y="14129"/>
                </a:lnTo>
                <a:lnTo>
                  <a:pt x="2913" y="14102"/>
                </a:lnTo>
                <a:lnTo>
                  <a:pt x="2646" y="14102"/>
                </a:lnTo>
                <a:lnTo>
                  <a:pt x="2362" y="14129"/>
                </a:lnTo>
                <a:lnTo>
                  <a:pt x="2096" y="14168"/>
                </a:lnTo>
                <a:lnTo>
                  <a:pt x="1811" y="14273"/>
                </a:lnTo>
                <a:lnTo>
                  <a:pt x="1545" y="14378"/>
                </a:lnTo>
                <a:lnTo>
                  <a:pt x="1314" y="14496"/>
                </a:lnTo>
                <a:lnTo>
                  <a:pt x="1065" y="14653"/>
                </a:lnTo>
                <a:lnTo>
                  <a:pt x="870" y="14797"/>
                </a:lnTo>
                <a:lnTo>
                  <a:pt x="657" y="14981"/>
                </a:lnTo>
                <a:lnTo>
                  <a:pt x="497" y="15177"/>
                </a:lnTo>
                <a:lnTo>
                  <a:pt x="390" y="15413"/>
                </a:lnTo>
                <a:lnTo>
                  <a:pt x="284" y="15636"/>
                </a:lnTo>
                <a:lnTo>
                  <a:pt x="248" y="15911"/>
                </a:lnTo>
                <a:lnTo>
                  <a:pt x="284" y="16239"/>
                </a:lnTo>
                <a:lnTo>
                  <a:pt x="319" y="16566"/>
                </a:lnTo>
                <a:lnTo>
                  <a:pt x="497" y="17340"/>
                </a:lnTo>
                <a:lnTo>
                  <a:pt x="692" y="18152"/>
                </a:lnTo>
                <a:lnTo>
                  <a:pt x="799" y="18559"/>
                </a:lnTo>
                <a:lnTo>
                  <a:pt x="905" y="18978"/>
                </a:lnTo>
                <a:lnTo>
                  <a:pt x="959" y="19384"/>
                </a:lnTo>
                <a:lnTo>
                  <a:pt x="994" y="19791"/>
                </a:lnTo>
                <a:lnTo>
                  <a:pt x="994" y="20132"/>
                </a:lnTo>
                <a:lnTo>
                  <a:pt x="959" y="20485"/>
                </a:lnTo>
                <a:lnTo>
                  <a:pt x="941" y="20669"/>
                </a:lnTo>
                <a:lnTo>
                  <a:pt x="870" y="20813"/>
                </a:lnTo>
                <a:lnTo>
                  <a:pt x="799" y="20970"/>
                </a:lnTo>
                <a:lnTo>
                  <a:pt x="692" y="21088"/>
                </a:lnTo>
                <a:lnTo>
                  <a:pt x="1474" y="20997"/>
                </a:lnTo>
                <a:lnTo>
                  <a:pt x="2291" y="20866"/>
                </a:lnTo>
                <a:lnTo>
                  <a:pt x="3108" y="20787"/>
                </a:lnTo>
                <a:lnTo>
                  <a:pt x="3907" y="20721"/>
                </a:lnTo>
                <a:lnTo>
                  <a:pt x="4653" y="20695"/>
                </a:lnTo>
                <a:lnTo>
                  <a:pt x="5364" y="20695"/>
                </a:lnTo>
                <a:lnTo>
                  <a:pt x="5701" y="20721"/>
                </a:lnTo>
                <a:lnTo>
                  <a:pt x="6057" y="20761"/>
                </a:lnTo>
                <a:lnTo>
                  <a:pt x="6323" y="20813"/>
                </a:lnTo>
                <a:lnTo>
                  <a:pt x="6625" y="20892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22" name="Puzzle2"/>
          <p:cNvSpPr>
            <a:spLocks noEditPoints="1" noChangeArrowheads="1"/>
          </p:cNvSpPr>
          <p:nvPr/>
        </p:nvSpPr>
        <p:spPr bwMode="auto">
          <a:xfrm>
            <a:off x="6193456" y="3082054"/>
            <a:ext cx="1615707" cy="1112935"/>
          </a:xfrm>
          <a:custGeom>
            <a:avLst/>
            <a:gdLst>
              <a:gd name="T0" fmla="*/ 11 w 21600"/>
              <a:gd name="T1" fmla="*/ 13386 h 21600"/>
              <a:gd name="T2" fmla="*/ 4202 w 21600"/>
              <a:gd name="T3" fmla="*/ 21161 h 21600"/>
              <a:gd name="T4" fmla="*/ 10400 w 21600"/>
              <a:gd name="T5" fmla="*/ 13909 h 21600"/>
              <a:gd name="T6" fmla="*/ 16821 w 21600"/>
              <a:gd name="T7" fmla="*/ 21190 h 21600"/>
              <a:gd name="T8" fmla="*/ 21600 w 21600"/>
              <a:gd name="T9" fmla="*/ 15083 h 21600"/>
              <a:gd name="T10" fmla="*/ 16889 w 21600"/>
              <a:gd name="T11" fmla="*/ 5739 h 21600"/>
              <a:gd name="T12" fmla="*/ 10800 w 21600"/>
              <a:gd name="T13" fmla="*/ 28 h 21600"/>
              <a:gd name="T14" fmla="*/ 4202 w 21600"/>
              <a:gd name="T15" fmla="*/ 5894 h 21600"/>
              <a:gd name="T16" fmla="*/ 5388 w 21600"/>
              <a:gd name="T17" fmla="*/ 6742 h 21600"/>
              <a:gd name="T18" fmla="*/ 16177 w 21600"/>
              <a:gd name="T19" fmla="*/ 20441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4247" y="12354"/>
                </a:moveTo>
                <a:lnTo>
                  <a:pt x="4134" y="12468"/>
                </a:lnTo>
                <a:lnTo>
                  <a:pt x="4010" y="12581"/>
                </a:lnTo>
                <a:lnTo>
                  <a:pt x="3897" y="12637"/>
                </a:lnTo>
                <a:lnTo>
                  <a:pt x="3773" y="12694"/>
                </a:lnTo>
                <a:lnTo>
                  <a:pt x="3637" y="12694"/>
                </a:lnTo>
                <a:lnTo>
                  <a:pt x="3524" y="12694"/>
                </a:lnTo>
                <a:lnTo>
                  <a:pt x="3400" y="12665"/>
                </a:lnTo>
                <a:lnTo>
                  <a:pt x="3287" y="12609"/>
                </a:lnTo>
                <a:lnTo>
                  <a:pt x="3027" y="12496"/>
                </a:lnTo>
                <a:lnTo>
                  <a:pt x="2790" y="12340"/>
                </a:lnTo>
                <a:lnTo>
                  <a:pt x="2530" y="12142"/>
                </a:lnTo>
                <a:lnTo>
                  <a:pt x="2293" y="11987"/>
                </a:lnTo>
                <a:lnTo>
                  <a:pt x="2033" y="11817"/>
                </a:lnTo>
                <a:lnTo>
                  <a:pt x="1773" y="11676"/>
                </a:lnTo>
                <a:lnTo>
                  <a:pt x="1638" y="11662"/>
                </a:lnTo>
                <a:lnTo>
                  <a:pt x="1513" y="11634"/>
                </a:lnTo>
                <a:lnTo>
                  <a:pt x="1378" y="11634"/>
                </a:lnTo>
                <a:lnTo>
                  <a:pt x="1253" y="11634"/>
                </a:lnTo>
                <a:lnTo>
                  <a:pt x="1118" y="11662"/>
                </a:lnTo>
                <a:lnTo>
                  <a:pt x="971" y="11732"/>
                </a:lnTo>
                <a:lnTo>
                  <a:pt x="835" y="11817"/>
                </a:lnTo>
                <a:lnTo>
                  <a:pt x="711" y="11959"/>
                </a:lnTo>
                <a:lnTo>
                  <a:pt x="553" y="12086"/>
                </a:lnTo>
                <a:lnTo>
                  <a:pt x="429" y="12284"/>
                </a:lnTo>
                <a:lnTo>
                  <a:pt x="271" y="12524"/>
                </a:lnTo>
                <a:lnTo>
                  <a:pt x="146" y="12793"/>
                </a:lnTo>
                <a:lnTo>
                  <a:pt x="79" y="12962"/>
                </a:lnTo>
                <a:lnTo>
                  <a:pt x="33" y="13146"/>
                </a:lnTo>
                <a:lnTo>
                  <a:pt x="11" y="13386"/>
                </a:lnTo>
                <a:lnTo>
                  <a:pt x="11" y="13641"/>
                </a:lnTo>
                <a:lnTo>
                  <a:pt x="33" y="13881"/>
                </a:lnTo>
                <a:lnTo>
                  <a:pt x="101" y="14150"/>
                </a:lnTo>
                <a:lnTo>
                  <a:pt x="192" y="14404"/>
                </a:lnTo>
                <a:lnTo>
                  <a:pt x="293" y="14645"/>
                </a:lnTo>
                <a:lnTo>
                  <a:pt x="451" y="14857"/>
                </a:lnTo>
                <a:lnTo>
                  <a:pt x="621" y="15054"/>
                </a:lnTo>
                <a:lnTo>
                  <a:pt x="734" y="15125"/>
                </a:lnTo>
                <a:lnTo>
                  <a:pt x="835" y="15210"/>
                </a:lnTo>
                <a:lnTo>
                  <a:pt x="948" y="15267"/>
                </a:lnTo>
                <a:lnTo>
                  <a:pt x="1084" y="15323"/>
                </a:lnTo>
                <a:lnTo>
                  <a:pt x="1208" y="15351"/>
                </a:lnTo>
                <a:lnTo>
                  <a:pt x="1355" y="15380"/>
                </a:lnTo>
                <a:lnTo>
                  <a:pt x="1513" y="15380"/>
                </a:lnTo>
                <a:lnTo>
                  <a:pt x="1683" y="15380"/>
                </a:lnTo>
                <a:lnTo>
                  <a:pt x="1864" y="15351"/>
                </a:lnTo>
                <a:lnTo>
                  <a:pt x="2033" y="15323"/>
                </a:lnTo>
                <a:lnTo>
                  <a:pt x="2225" y="15238"/>
                </a:lnTo>
                <a:lnTo>
                  <a:pt x="2428" y="15153"/>
                </a:lnTo>
                <a:lnTo>
                  <a:pt x="2745" y="15026"/>
                </a:lnTo>
                <a:lnTo>
                  <a:pt x="3005" y="14913"/>
                </a:lnTo>
                <a:lnTo>
                  <a:pt x="3264" y="14828"/>
                </a:lnTo>
                <a:lnTo>
                  <a:pt x="3513" y="14800"/>
                </a:lnTo>
                <a:lnTo>
                  <a:pt x="3615" y="14828"/>
                </a:lnTo>
                <a:lnTo>
                  <a:pt x="3728" y="14857"/>
                </a:lnTo>
                <a:lnTo>
                  <a:pt x="3807" y="14913"/>
                </a:lnTo>
                <a:lnTo>
                  <a:pt x="3920" y="14998"/>
                </a:lnTo>
                <a:lnTo>
                  <a:pt x="4010" y="15097"/>
                </a:lnTo>
                <a:lnTo>
                  <a:pt x="4089" y="15238"/>
                </a:lnTo>
                <a:lnTo>
                  <a:pt x="4179" y="15408"/>
                </a:lnTo>
                <a:lnTo>
                  <a:pt x="4247" y="15620"/>
                </a:lnTo>
                <a:lnTo>
                  <a:pt x="4326" y="15860"/>
                </a:lnTo>
                <a:lnTo>
                  <a:pt x="4394" y="16129"/>
                </a:lnTo>
                <a:lnTo>
                  <a:pt x="4439" y="16440"/>
                </a:lnTo>
                <a:lnTo>
                  <a:pt x="4507" y="16737"/>
                </a:lnTo>
                <a:lnTo>
                  <a:pt x="4552" y="17090"/>
                </a:lnTo>
                <a:lnTo>
                  <a:pt x="4575" y="17443"/>
                </a:lnTo>
                <a:lnTo>
                  <a:pt x="4586" y="17825"/>
                </a:lnTo>
                <a:lnTo>
                  <a:pt x="4586" y="18193"/>
                </a:lnTo>
                <a:lnTo>
                  <a:pt x="4586" y="18574"/>
                </a:lnTo>
                <a:lnTo>
                  <a:pt x="4586" y="18984"/>
                </a:lnTo>
                <a:lnTo>
                  <a:pt x="4552" y="19366"/>
                </a:lnTo>
                <a:lnTo>
                  <a:pt x="4507" y="19748"/>
                </a:lnTo>
                <a:lnTo>
                  <a:pt x="4462" y="20129"/>
                </a:lnTo>
                <a:lnTo>
                  <a:pt x="4371" y="20483"/>
                </a:lnTo>
                <a:lnTo>
                  <a:pt x="4292" y="20836"/>
                </a:lnTo>
                <a:lnTo>
                  <a:pt x="4202" y="21161"/>
                </a:lnTo>
                <a:lnTo>
                  <a:pt x="4744" y="21161"/>
                </a:lnTo>
                <a:lnTo>
                  <a:pt x="5264" y="21161"/>
                </a:lnTo>
                <a:lnTo>
                  <a:pt x="5784" y="21161"/>
                </a:lnTo>
                <a:lnTo>
                  <a:pt x="6235" y="21161"/>
                </a:lnTo>
                <a:lnTo>
                  <a:pt x="6676" y="21161"/>
                </a:lnTo>
                <a:lnTo>
                  <a:pt x="7060" y="21161"/>
                </a:lnTo>
                <a:lnTo>
                  <a:pt x="7410" y="21161"/>
                </a:lnTo>
                <a:lnTo>
                  <a:pt x="7670" y="21161"/>
                </a:lnTo>
                <a:lnTo>
                  <a:pt x="8020" y="21020"/>
                </a:lnTo>
                <a:lnTo>
                  <a:pt x="8303" y="20893"/>
                </a:lnTo>
                <a:lnTo>
                  <a:pt x="8563" y="20695"/>
                </a:lnTo>
                <a:lnTo>
                  <a:pt x="8800" y="20511"/>
                </a:lnTo>
                <a:lnTo>
                  <a:pt x="8969" y="20285"/>
                </a:lnTo>
                <a:lnTo>
                  <a:pt x="9150" y="20045"/>
                </a:lnTo>
                <a:lnTo>
                  <a:pt x="9252" y="19804"/>
                </a:lnTo>
                <a:lnTo>
                  <a:pt x="9342" y="19550"/>
                </a:lnTo>
                <a:lnTo>
                  <a:pt x="9410" y="19281"/>
                </a:lnTo>
                <a:lnTo>
                  <a:pt x="9433" y="19013"/>
                </a:lnTo>
                <a:lnTo>
                  <a:pt x="9433" y="18744"/>
                </a:lnTo>
                <a:lnTo>
                  <a:pt x="9387" y="18504"/>
                </a:lnTo>
                <a:lnTo>
                  <a:pt x="9320" y="18221"/>
                </a:lnTo>
                <a:lnTo>
                  <a:pt x="9207" y="17981"/>
                </a:lnTo>
                <a:lnTo>
                  <a:pt x="9105" y="17740"/>
                </a:lnTo>
                <a:lnTo>
                  <a:pt x="8924" y="17514"/>
                </a:lnTo>
                <a:lnTo>
                  <a:pt x="8777" y="17274"/>
                </a:lnTo>
                <a:lnTo>
                  <a:pt x="8642" y="17034"/>
                </a:lnTo>
                <a:lnTo>
                  <a:pt x="8563" y="16765"/>
                </a:lnTo>
                <a:lnTo>
                  <a:pt x="8472" y="16468"/>
                </a:lnTo>
                <a:lnTo>
                  <a:pt x="8450" y="16157"/>
                </a:lnTo>
                <a:lnTo>
                  <a:pt x="8450" y="15860"/>
                </a:lnTo>
                <a:lnTo>
                  <a:pt x="8472" y="15563"/>
                </a:lnTo>
                <a:lnTo>
                  <a:pt x="8540" y="15267"/>
                </a:lnTo>
                <a:lnTo>
                  <a:pt x="8642" y="14998"/>
                </a:lnTo>
                <a:lnTo>
                  <a:pt x="8777" y="14729"/>
                </a:lnTo>
                <a:lnTo>
                  <a:pt x="8868" y="14616"/>
                </a:lnTo>
                <a:lnTo>
                  <a:pt x="8969" y="14475"/>
                </a:lnTo>
                <a:lnTo>
                  <a:pt x="9060" y="14376"/>
                </a:lnTo>
                <a:lnTo>
                  <a:pt x="9184" y="14291"/>
                </a:lnTo>
                <a:lnTo>
                  <a:pt x="9297" y="14206"/>
                </a:lnTo>
                <a:lnTo>
                  <a:pt x="9433" y="14121"/>
                </a:lnTo>
                <a:lnTo>
                  <a:pt x="9579" y="14051"/>
                </a:lnTo>
                <a:lnTo>
                  <a:pt x="9726" y="13994"/>
                </a:lnTo>
                <a:lnTo>
                  <a:pt x="9884" y="13938"/>
                </a:lnTo>
                <a:lnTo>
                  <a:pt x="10054" y="13909"/>
                </a:lnTo>
                <a:lnTo>
                  <a:pt x="10257" y="13881"/>
                </a:lnTo>
                <a:lnTo>
                  <a:pt x="10449" y="13881"/>
                </a:lnTo>
                <a:lnTo>
                  <a:pt x="10664" y="13881"/>
                </a:lnTo>
                <a:lnTo>
                  <a:pt x="10856" y="13909"/>
                </a:lnTo>
                <a:lnTo>
                  <a:pt x="11037" y="13966"/>
                </a:lnTo>
                <a:lnTo>
                  <a:pt x="11206" y="14023"/>
                </a:lnTo>
                <a:lnTo>
                  <a:pt x="11353" y="14093"/>
                </a:lnTo>
                <a:lnTo>
                  <a:pt x="11511" y="14178"/>
                </a:lnTo>
                <a:lnTo>
                  <a:pt x="11635" y="14263"/>
                </a:lnTo>
                <a:lnTo>
                  <a:pt x="11748" y="14376"/>
                </a:lnTo>
                <a:lnTo>
                  <a:pt x="11861" y="14475"/>
                </a:lnTo>
                <a:lnTo>
                  <a:pt x="11941" y="14616"/>
                </a:lnTo>
                <a:lnTo>
                  <a:pt x="12031" y="14758"/>
                </a:lnTo>
                <a:lnTo>
                  <a:pt x="12099" y="14885"/>
                </a:lnTo>
                <a:lnTo>
                  <a:pt x="12200" y="15210"/>
                </a:lnTo>
                <a:lnTo>
                  <a:pt x="12268" y="15507"/>
                </a:lnTo>
                <a:lnTo>
                  <a:pt x="12291" y="15832"/>
                </a:lnTo>
                <a:lnTo>
                  <a:pt x="12291" y="16157"/>
                </a:lnTo>
                <a:lnTo>
                  <a:pt x="12246" y="16482"/>
                </a:lnTo>
                <a:lnTo>
                  <a:pt x="12178" y="16807"/>
                </a:lnTo>
                <a:lnTo>
                  <a:pt x="12099" y="17090"/>
                </a:lnTo>
                <a:lnTo>
                  <a:pt x="12008" y="17330"/>
                </a:lnTo>
                <a:lnTo>
                  <a:pt x="11884" y="17542"/>
                </a:lnTo>
                <a:lnTo>
                  <a:pt x="11748" y="17712"/>
                </a:lnTo>
                <a:lnTo>
                  <a:pt x="11613" y="17839"/>
                </a:lnTo>
                <a:lnTo>
                  <a:pt x="11489" y="18037"/>
                </a:lnTo>
                <a:lnTo>
                  <a:pt x="11398" y="18221"/>
                </a:lnTo>
                <a:lnTo>
                  <a:pt x="11319" y="18447"/>
                </a:lnTo>
                <a:lnTo>
                  <a:pt x="11251" y="18659"/>
                </a:lnTo>
                <a:lnTo>
                  <a:pt x="11206" y="18900"/>
                </a:lnTo>
                <a:lnTo>
                  <a:pt x="11184" y="19154"/>
                </a:lnTo>
                <a:lnTo>
                  <a:pt x="11184" y="19423"/>
                </a:lnTo>
                <a:lnTo>
                  <a:pt x="11229" y="19663"/>
                </a:lnTo>
                <a:lnTo>
                  <a:pt x="11297" y="19903"/>
                </a:lnTo>
                <a:lnTo>
                  <a:pt x="11376" y="20158"/>
                </a:lnTo>
                <a:lnTo>
                  <a:pt x="11511" y="20398"/>
                </a:lnTo>
                <a:lnTo>
                  <a:pt x="11681" y="20610"/>
                </a:lnTo>
                <a:lnTo>
                  <a:pt x="11884" y="20808"/>
                </a:lnTo>
                <a:lnTo>
                  <a:pt x="12121" y="20992"/>
                </a:lnTo>
                <a:lnTo>
                  <a:pt x="12404" y="21161"/>
                </a:lnTo>
                <a:lnTo>
                  <a:pt x="12528" y="21190"/>
                </a:lnTo>
                <a:lnTo>
                  <a:pt x="12856" y="21274"/>
                </a:lnTo>
                <a:lnTo>
                  <a:pt x="13330" y="21373"/>
                </a:lnTo>
                <a:lnTo>
                  <a:pt x="13963" y="21486"/>
                </a:lnTo>
                <a:lnTo>
                  <a:pt x="14313" y="21543"/>
                </a:lnTo>
                <a:lnTo>
                  <a:pt x="14652" y="21571"/>
                </a:lnTo>
                <a:lnTo>
                  <a:pt x="15025" y="21600"/>
                </a:lnTo>
                <a:lnTo>
                  <a:pt x="15409" y="21600"/>
                </a:lnTo>
                <a:lnTo>
                  <a:pt x="15782" y="21600"/>
                </a:lnTo>
                <a:lnTo>
                  <a:pt x="16177" y="21571"/>
                </a:lnTo>
                <a:lnTo>
                  <a:pt x="16516" y="21486"/>
                </a:lnTo>
                <a:lnTo>
                  <a:pt x="16889" y="21402"/>
                </a:lnTo>
                <a:lnTo>
                  <a:pt x="16821" y="21190"/>
                </a:lnTo>
                <a:lnTo>
                  <a:pt x="16776" y="20935"/>
                </a:lnTo>
                <a:lnTo>
                  <a:pt x="16742" y="20667"/>
                </a:lnTo>
                <a:lnTo>
                  <a:pt x="16719" y="20370"/>
                </a:lnTo>
                <a:lnTo>
                  <a:pt x="16697" y="19719"/>
                </a:lnTo>
                <a:lnTo>
                  <a:pt x="16697" y="19013"/>
                </a:lnTo>
                <a:lnTo>
                  <a:pt x="16719" y="18306"/>
                </a:lnTo>
                <a:lnTo>
                  <a:pt x="16753" y="17599"/>
                </a:lnTo>
                <a:lnTo>
                  <a:pt x="16821" y="16949"/>
                </a:lnTo>
                <a:lnTo>
                  <a:pt x="16889" y="16383"/>
                </a:lnTo>
                <a:lnTo>
                  <a:pt x="16934" y="16129"/>
                </a:lnTo>
                <a:lnTo>
                  <a:pt x="17002" y="15945"/>
                </a:lnTo>
                <a:lnTo>
                  <a:pt x="17081" y="15790"/>
                </a:lnTo>
                <a:lnTo>
                  <a:pt x="17194" y="15648"/>
                </a:lnTo>
                <a:lnTo>
                  <a:pt x="17318" y="15563"/>
                </a:lnTo>
                <a:lnTo>
                  <a:pt x="17453" y="15507"/>
                </a:lnTo>
                <a:lnTo>
                  <a:pt x="17600" y="15450"/>
                </a:lnTo>
                <a:lnTo>
                  <a:pt x="17758" y="15450"/>
                </a:lnTo>
                <a:lnTo>
                  <a:pt x="17905" y="15479"/>
                </a:lnTo>
                <a:lnTo>
                  <a:pt x="18064" y="15535"/>
                </a:lnTo>
                <a:lnTo>
                  <a:pt x="18233" y="15620"/>
                </a:lnTo>
                <a:lnTo>
                  <a:pt x="18380" y="15733"/>
                </a:lnTo>
                <a:lnTo>
                  <a:pt x="18561" y="15832"/>
                </a:lnTo>
                <a:lnTo>
                  <a:pt x="18707" y="15973"/>
                </a:lnTo>
                <a:lnTo>
                  <a:pt x="18866" y="16129"/>
                </a:lnTo>
                <a:lnTo>
                  <a:pt x="18990" y="16327"/>
                </a:lnTo>
                <a:lnTo>
                  <a:pt x="19125" y="16482"/>
                </a:lnTo>
                <a:lnTo>
                  <a:pt x="19295" y="16624"/>
                </a:lnTo>
                <a:lnTo>
                  <a:pt x="19464" y="16737"/>
                </a:lnTo>
                <a:lnTo>
                  <a:pt x="19668" y="16807"/>
                </a:lnTo>
                <a:lnTo>
                  <a:pt x="19860" y="16836"/>
                </a:lnTo>
                <a:lnTo>
                  <a:pt x="20052" y="16864"/>
                </a:lnTo>
                <a:lnTo>
                  <a:pt x="20266" y="16836"/>
                </a:lnTo>
                <a:lnTo>
                  <a:pt x="20470" y="16793"/>
                </a:lnTo>
                <a:lnTo>
                  <a:pt x="20662" y="16708"/>
                </a:lnTo>
                <a:lnTo>
                  <a:pt x="20854" y="16567"/>
                </a:lnTo>
                <a:lnTo>
                  <a:pt x="21035" y="16412"/>
                </a:lnTo>
                <a:lnTo>
                  <a:pt x="21182" y="16214"/>
                </a:lnTo>
                <a:lnTo>
                  <a:pt x="21340" y="16002"/>
                </a:lnTo>
                <a:lnTo>
                  <a:pt x="21441" y="15733"/>
                </a:lnTo>
                <a:lnTo>
                  <a:pt x="21532" y="15436"/>
                </a:lnTo>
                <a:lnTo>
                  <a:pt x="21600" y="15083"/>
                </a:lnTo>
                <a:lnTo>
                  <a:pt x="21600" y="14885"/>
                </a:lnTo>
                <a:lnTo>
                  <a:pt x="21600" y="14729"/>
                </a:lnTo>
                <a:lnTo>
                  <a:pt x="21600" y="14531"/>
                </a:lnTo>
                <a:lnTo>
                  <a:pt x="21577" y="14376"/>
                </a:lnTo>
                <a:lnTo>
                  <a:pt x="21532" y="14206"/>
                </a:lnTo>
                <a:lnTo>
                  <a:pt x="21487" y="14051"/>
                </a:lnTo>
                <a:lnTo>
                  <a:pt x="21419" y="13909"/>
                </a:lnTo>
                <a:lnTo>
                  <a:pt x="21351" y="13768"/>
                </a:lnTo>
                <a:lnTo>
                  <a:pt x="21204" y="13500"/>
                </a:lnTo>
                <a:lnTo>
                  <a:pt x="21035" y="13287"/>
                </a:lnTo>
                <a:lnTo>
                  <a:pt x="20809" y="13090"/>
                </a:lnTo>
                <a:lnTo>
                  <a:pt x="20594" y="12962"/>
                </a:lnTo>
                <a:lnTo>
                  <a:pt x="20357" y="12821"/>
                </a:lnTo>
                <a:lnTo>
                  <a:pt x="20120" y="12764"/>
                </a:lnTo>
                <a:lnTo>
                  <a:pt x="19882" y="12708"/>
                </a:lnTo>
                <a:lnTo>
                  <a:pt x="19645" y="12736"/>
                </a:lnTo>
                <a:lnTo>
                  <a:pt x="19430" y="12793"/>
                </a:lnTo>
                <a:lnTo>
                  <a:pt x="19227" y="12906"/>
                </a:lnTo>
                <a:lnTo>
                  <a:pt x="19148" y="12962"/>
                </a:lnTo>
                <a:lnTo>
                  <a:pt x="19058" y="13047"/>
                </a:lnTo>
                <a:lnTo>
                  <a:pt x="18990" y="13146"/>
                </a:lnTo>
                <a:lnTo>
                  <a:pt x="18911" y="13259"/>
                </a:lnTo>
                <a:lnTo>
                  <a:pt x="18775" y="13471"/>
                </a:lnTo>
                <a:lnTo>
                  <a:pt x="18628" y="13641"/>
                </a:lnTo>
                <a:lnTo>
                  <a:pt x="18470" y="13740"/>
                </a:lnTo>
                <a:lnTo>
                  <a:pt x="18301" y="13825"/>
                </a:lnTo>
                <a:lnTo>
                  <a:pt x="18143" y="13853"/>
                </a:lnTo>
                <a:lnTo>
                  <a:pt x="17973" y="13881"/>
                </a:lnTo>
                <a:lnTo>
                  <a:pt x="17804" y="13853"/>
                </a:lnTo>
                <a:lnTo>
                  <a:pt x="17646" y="13796"/>
                </a:lnTo>
                <a:lnTo>
                  <a:pt x="17499" y="13726"/>
                </a:lnTo>
                <a:lnTo>
                  <a:pt x="17341" y="13641"/>
                </a:lnTo>
                <a:lnTo>
                  <a:pt x="17216" y="13528"/>
                </a:lnTo>
                <a:lnTo>
                  <a:pt x="17103" y="13386"/>
                </a:lnTo>
                <a:lnTo>
                  <a:pt x="17024" y="13259"/>
                </a:lnTo>
                <a:lnTo>
                  <a:pt x="16934" y="13118"/>
                </a:lnTo>
                <a:lnTo>
                  <a:pt x="16889" y="12991"/>
                </a:lnTo>
                <a:lnTo>
                  <a:pt x="16889" y="12849"/>
                </a:lnTo>
                <a:lnTo>
                  <a:pt x="16889" y="12383"/>
                </a:lnTo>
                <a:lnTo>
                  <a:pt x="16889" y="11662"/>
                </a:lnTo>
                <a:lnTo>
                  <a:pt x="16889" y="10701"/>
                </a:lnTo>
                <a:lnTo>
                  <a:pt x="16889" y="9640"/>
                </a:lnTo>
                <a:lnTo>
                  <a:pt x="16889" y="8566"/>
                </a:lnTo>
                <a:lnTo>
                  <a:pt x="16889" y="7478"/>
                </a:lnTo>
                <a:lnTo>
                  <a:pt x="16889" y="6502"/>
                </a:lnTo>
                <a:lnTo>
                  <a:pt x="16889" y="5739"/>
                </a:lnTo>
                <a:lnTo>
                  <a:pt x="16674" y="5894"/>
                </a:lnTo>
                <a:lnTo>
                  <a:pt x="16414" y="6036"/>
                </a:lnTo>
                <a:lnTo>
                  <a:pt x="16154" y="6177"/>
                </a:lnTo>
                <a:lnTo>
                  <a:pt x="15849" y="6248"/>
                </a:lnTo>
                <a:lnTo>
                  <a:pt x="15544" y="6304"/>
                </a:lnTo>
                <a:lnTo>
                  <a:pt x="15217" y="6332"/>
                </a:lnTo>
                <a:lnTo>
                  <a:pt x="14866" y="6361"/>
                </a:lnTo>
                <a:lnTo>
                  <a:pt x="14550" y="6361"/>
                </a:lnTo>
                <a:lnTo>
                  <a:pt x="14200" y="6332"/>
                </a:lnTo>
                <a:lnTo>
                  <a:pt x="13850" y="6276"/>
                </a:lnTo>
                <a:lnTo>
                  <a:pt x="13522" y="6219"/>
                </a:lnTo>
                <a:lnTo>
                  <a:pt x="13206" y="6149"/>
                </a:lnTo>
                <a:lnTo>
                  <a:pt x="12901" y="6064"/>
                </a:lnTo>
                <a:lnTo>
                  <a:pt x="12618" y="5951"/>
                </a:lnTo>
                <a:lnTo>
                  <a:pt x="12358" y="5838"/>
                </a:lnTo>
                <a:lnTo>
                  <a:pt x="12121" y="5739"/>
                </a:lnTo>
                <a:lnTo>
                  <a:pt x="11941" y="5626"/>
                </a:lnTo>
                <a:lnTo>
                  <a:pt x="11794" y="5513"/>
                </a:lnTo>
                <a:lnTo>
                  <a:pt x="11658" y="5414"/>
                </a:lnTo>
                <a:lnTo>
                  <a:pt x="11556" y="5301"/>
                </a:lnTo>
                <a:lnTo>
                  <a:pt x="11466" y="5187"/>
                </a:lnTo>
                <a:lnTo>
                  <a:pt x="11398" y="5089"/>
                </a:lnTo>
                <a:lnTo>
                  <a:pt x="11376" y="4947"/>
                </a:lnTo>
                <a:lnTo>
                  <a:pt x="11353" y="4834"/>
                </a:lnTo>
                <a:lnTo>
                  <a:pt x="11353" y="4707"/>
                </a:lnTo>
                <a:lnTo>
                  <a:pt x="11376" y="4565"/>
                </a:lnTo>
                <a:lnTo>
                  <a:pt x="11443" y="4410"/>
                </a:lnTo>
                <a:lnTo>
                  <a:pt x="11511" y="4240"/>
                </a:lnTo>
                <a:lnTo>
                  <a:pt x="11703" y="3887"/>
                </a:lnTo>
                <a:lnTo>
                  <a:pt x="11986" y="3505"/>
                </a:lnTo>
                <a:lnTo>
                  <a:pt x="12144" y="3265"/>
                </a:lnTo>
                <a:lnTo>
                  <a:pt x="12246" y="3025"/>
                </a:lnTo>
                <a:lnTo>
                  <a:pt x="12336" y="2756"/>
                </a:lnTo>
                <a:lnTo>
                  <a:pt x="12404" y="2445"/>
                </a:lnTo>
                <a:lnTo>
                  <a:pt x="12438" y="2176"/>
                </a:lnTo>
                <a:lnTo>
                  <a:pt x="12438" y="1880"/>
                </a:lnTo>
                <a:lnTo>
                  <a:pt x="12404" y="1583"/>
                </a:lnTo>
                <a:lnTo>
                  <a:pt x="12336" y="1314"/>
                </a:lnTo>
                <a:lnTo>
                  <a:pt x="12246" y="1046"/>
                </a:lnTo>
                <a:lnTo>
                  <a:pt x="12099" y="791"/>
                </a:lnTo>
                <a:lnTo>
                  <a:pt x="12008" y="692"/>
                </a:lnTo>
                <a:lnTo>
                  <a:pt x="11918" y="579"/>
                </a:lnTo>
                <a:lnTo>
                  <a:pt x="11816" y="466"/>
                </a:lnTo>
                <a:lnTo>
                  <a:pt x="11703" y="381"/>
                </a:lnTo>
                <a:lnTo>
                  <a:pt x="11579" y="310"/>
                </a:lnTo>
                <a:lnTo>
                  <a:pt x="11443" y="226"/>
                </a:lnTo>
                <a:lnTo>
                  <a:pt x="11297" y="169"/>
                </a:lnTo>
                <a:lnTo>
                  <a:pt x="11138" y="113"/>
                </a:lnTo>
                <a:lnTo>
                  <a:pt x="10969" y="56"/>
                </a:lnTo>
                <a:lnTo>
                  <a:pt x="10800" y="28"/>
                </a:lnTo>
                <a:lnTo>
                  <a:pt x="10619" y="28"/>
                </a:lnTo>
                <a:lnTo>
                  <a:pt x="10404" y="28"/>
                </a:lnTo>
                <a:lnTo>
                  <a:pt x="10257" y="28"/>
                </a:lnTo>
                <a:lnTo>
                  <a:pt x="10076" y="56"/>
                </a:lnTo>
                <a:lnTo>
                  <a:pt x="9952" y="84"/>
                </a:lnTo>
                <a:lnTo>
                  <a:pt x="9794" y="141"/>
                </a:lnTo>
                <a:lnTo>
                  <a:pt x="9692" y="226"/>
                </a:lnTo>
                <a:lnTo>
                  <a:pt x="9557" y="282"/>
                </a:lnTo>
                <a:lnTo>
                  <a:pt x="9455" y="381"/>
                </a:lnTo>
                <a:lnTo>
                  <a:pt x="9365" y="466"/>
                </a:lnTo>
                <a:lnTo>
                  <a:pt x="9274" y="579"/>
                </a:lnTo>
                <a:lnTo>
                  <a:pt x="9184" y="692"/>
                </a:lnTo>
                <a:lnTo>
                  <a:pt x="9128" y="791"/>
                </a:lnTo>
                <a:lnTo>
                  <a:pt x="9060" y="932"/>
                </a:lnTo>
                <a:lnTo>
                  <a:pt x="8969" y="1201"/>
                </a:lnTo>
                <a:lnTo>
                  <a:pt x="8913" y="1498"/>
                </a:lnTo>
                <a:lnTo>
                  <a:pt x="8890" y="1795"/>
                </a:lnTo>
                <a:lnTo>
                  <a:pt x="8890" y="2120"/>
                </a:lnTo>
                <a:lnTo>
                  <a:pt x="8913" y="2445"/>
                </a:lnTo>
                <a:lnTo>
                  <a:pt x="8969" y="2756"/>
                </a:lnTo>
                <a:lnTo>
                  <a:pt x="9060" y="3081"/>
                </a:lnTo>
                <a:lnTo>
                  <a:pt x="9173" y="3378"/>
                </a:lnTo>
                <a:lnTo>
                  <a:pt x="9297" y="3647"/>
                </a:lnTo>
                <a:lnTo>
                  <a:pt x="9466" y="3887"/>
                </a:lnTo>
                <a:lnTo>
                  <a:pt x="9579" y="4085"/>
                </a:lnTo>
                <a:lnTo>
                  <a:pt x="9670" y="4269"/>
                </a:lnTo>
                <a:lnTo>
                  <a:pt x="9726" y="4467"/>
                </a:lnTo>
                <a:lnTo>
                  <a:pt x="9771" y="4650"/>
                </a:lnTo>
                <a:lnTo>
                  <a:pt x="9771" y="4834"/>
                </a:lnTo>
                <a:lnTo>
                  <a:pt x="9749" y="5032"/>
                </a:lnTo>
                <a:lnTo>
                  <a:pt x="9715" y="5216"/>
                </a:lnTo>
                <a:lnTo>
                  <a:pt x="9625" y="5385"/>
                </a:lnTo>
                <a:lnTo>
                  <a:pt x="9534" y="5513"/>
                </a:lnTo>
                <a:lnTo>
                  <a:pt x="9410" y="5626"/>
                </a:lnTo>
                <a:lnTo>
                  <a:pt x="9229" y="5710"/>
                </a:lnTo>
                <a:lnTo>
                  <a:pt x="9060" y="5767"/>
                </a:lnTo>
                <a:lnTo>
                  <a:pt x="8845" y="5767"/>
                </a:lnTo>
                <a:lnTo>
                  <a:pt x="8585" y="5739"/>
                </a:lnTo>
                <a:lnTo>
                  <a:pt x="8325" y="5654"/>
                </a:lnTo>
                <a:lnTo>
                  <a:pt x="8020" y="5513"/>
                </a:lnTo>
                <a:lnTo>
                  <a:pt x="7840" y="5442"/>
                </a:lnTo>
                <a:lnTo>
                  <a:pt x="7648" y="5385"/>
                </a:lnTo>
                <a:lnTo>
                  <a:pt x="7433" y="5329"/>
                </a:lnTo>
                <a:lnTo>
                  <a:pt x="7241" y="5301"/>
                </a:lnTo>
                <a:lnTo>
                  <a:pt x="6755" y="5301"/>
                </a:lnTo>
                <a:lnTo>
                  <a:pt x="6281" y="5329"/>
                </a:lnTo>
                <a:lnTo>
                  <a:pt x="5784" y="5385"/>
                </a:lnTo>
                <a:lnTo>
                  <a:pt x="5264" y="5498"/>
                </a:lnTo>
                <a:lnTo>
                  <a:pt x="4744" y="5597"/>
                </a:lnTo>
                <a:lnTo>
                  <a:pt x="4247" y="5739"/>
                </a:lnTo>
                <a:lnTo>
                  <a:pt x="4202" y="5894"/>
                </a:lnTo>
                <a:lnTo>
                  <a:pt x="4202" y="6191"/>
                </a:lnTo>
                <a:lnTo>
                  <a:pt x="4202" y="6545"/>
                </a:lnTo>
                <a:lnTo>
                  <a:pt x="4225" y="6954"/>
                </a:lnTo>
                <a:lnTo>
                  <a:pt x="4315" y="7930"/>
                </a:lnTo>
                <a:lnTo>
                  <a:pt x="4394" y="9018"/>
                </a:lnTo>
                <a:lnTo>
                  <a:pt x="4439" y="9570"/>
                </a:lnTo>
                <a:lnTo>
                  <a:pt x="4462" y="10107"/>
                </a:lnTo>
                <a:lnTo>
                  <a:pt x="4484" y="10630"/>
                </a:lnTo>
                <a:lnTo>
                  <a:pt x="4507" y="11082"/>
                </a:lnTo>
                <a:lnTo>
                  <a:pt x="4484" y="11520"/>
                </a:lnTo>
                <a:lnTo>
                  <a:pt x="4439" y="11874"/>
                </a:lnTo>
                <a:lnTo>
                  <a:pt x="4394" y="12029"/>
                </a:lnTo>
                <a:lnTo>
                  <a:pt x="4349" y="12171"/>
                </a:lnTo>
                <a:lnTo>
                  <a:pt x="4315" y="12284"/>
                </a:lnTo>
                <a:lnTo>
                  <a:pt x="4247" y="12354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23" name="Puzzle4"/>
          <p:cNvSpPr>
            <a:spLocks noEditPoints="1" noChangeArrowheads="1"/>
          </p:cNvSpPr>
          <p:nvPr/>
        </p:nvSpPr>
        <p:spPr bwMode="auto">
          <a:xfrm>
            <a:off x="5581976" y="3061893"/>
            <a:ext cx="974150" cy="1422845"/>
          </a:xfrm>
          <a:custGeom>
            <a:avLst/>
            <a:gdLst>
              <a:gd name="T0" fmla="*/ 8307 w 21600"/>
              <a:gd name="T1" fmla="*/ 11593 h 21600"/>
              <a:gd name="T2" fmla="*/ 453 w 21600"/>
              <a:gd name="T3" fmla="*/ 16938 h 21600"/>
              <a:gd name="T4" fmla="*/ 11500 w 21600"/>
              <a:gd name="T5" fmla="*/ 21600 h 21600"/>
              <a:gd name="T6" fmla="*/ 20920 w 21600"/>
              <a:gd name="T7" fmla="*/ 16751 h 21600"/>
              <a:gd name="T8" fmla="*/ 13972 w 21600"/>
              <a:gd name="T9" fmla="*/ 10888 h 21600"/>
              <a:gd name="T10" fmla="*/ 21033 w 21600"/>
              <a:gd name="T11" fmla="*/ 4716 h 21600"/>
              <a:gd name="T12" fmla="*/ 11102 w 21600"/>
              <a:gd name="T13" fmla="*/ 11 h 21600"/>
              <a:gd name="T14" fmla="*/ 453 w 21600"/>
              <a:gd name="T15" fmla="*/ 4716 h 21600"/>
              <a:gd name="T16" fmla="*/ 2076 w 21600"/>
              <a:gd name="T17" fmla="*/ 5664 h 21600"/>
              <a:gd name="T18" fmla="*/ 20203 w 21600"/>
              <a:gd name="T19" fmla="*/ 1598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3813" y="10590"/>
                </a:moveTo>
                <a:lnTo>
                  <a:pt x="3927" y="10513"/>
                </a:lnTo>
                <a:lnTo>
                  <a:pt x="4078" y="10425"/>
                </a:lnTo>
                <a:lnTo>
                  <a:pt x="4210" y="10359"/>
                </a:lnTo>
                <a:lnTo>
                  <a:pt x="4361" y="10315"/>
                </a:lnTo>
                <a:lnTo>
                  <a:pt x="4682" y="10237"/>
                </a:lnTo>
                <a:lnTo>
                  <a:pt x="5041" y="10193"/>
                </a:lnTo>
                <a:lnTo>
                  <a:pt x="5456" y="10171"/>
                </a:lnTo>
                <a:lnTo>
                  <a:pt x="5853" y="10193"/>
                </a:lnTo>
                <a:lnTo>
                  <a:pt x="6249" y="10260"/>
                </a:lnTo>
                <a:lnTo>
                  <a:pt x="6646" y="10337"/>
                </a:lnTo>
                <a:lnTo>
                  <a:pt x="7004" y="10469"/>
                </a:lnTo>
                <a:lnTo>
                  <a:pt x="7363" y="10612"/>
                </a:lnTo>
                <a:lnTo>
                  <a:pt x="7665" y="10788"/>
                </a:lnTo>
                <a:lnTo>
                  <a:pt x="7911" y="10998"/>
                </a:lnTo>
                <a:lnTo>
                  <a:pt x="8024" y="11097"/>
                </a:lnTo>
                <a:lnTo>
                  <a:pt x="8137" y="11207"/>
                </a:lnTo>
                <a:lnTo>
                  <a:pt x="8194" y="11340"/>
                </a:lnTo>
                <a:lnTo>
                  <a:pt x="8269" y="11461"/>
                </a:lnTo>
                <a:lnTo>
                  <a:pt x="8307" y="11593"/>
                </a:lnTo>
                <a:lnTo>
                  <a:pt x="8307" y="11714"/>
                </a:lnTo>
                <a:lnTo>
                  <a:pt x="8307" y="11868"/>
                </a:lnTo>
                <a:lnTo>
                  <a:pt x="8307" y="12012"/>
                </a:lnTo>
                <a:lnTo>
                  <a:pt x="8194" y="12265"/>
                </a:lnTo>
                <a:lnTo>
                  <a:pt x="8062" y="12519"/>
                </a:lnTo>
                <a:lnTo>
                  <a:pt x="7873" y="12706"/>
                </a:lnTo>
                <a:lnTo>
                  <a:pt x="7627" y="12904"/>
                </a:lnTo>
                <a:lnTo>
                  <a:pt x="7363" y="13048"/>
                </a:lnTo>
                <a:lnTo>
                  <a:pt x="7080" y="13180"/>
                </a:lnTo>
                <a:lnTo>
                  <a:pt x="6759" y="13257"/>
                </a:lnTo>
                <a:lnTo>
                  <a:pt x="6419" y="13345"/>
                </a:lnTo>
                <a:lnTo>
                  <a:pt x="6098" y="13389"/>
                </a:lnTo>
                <a:lnTo>
                  <a:pt x="5739" y="13389"/>
                </a:lnTo>
                <a:lnTo>
                  <a:pt x="5418" y="13389"/>
                </a:lnTo>
                <a:lnTo>
                  <a:pt x="5079" y="13345"/>
                </a:lnTo>
                <a:lnTo>
                  <a:pt x="4758" y="13301"/>
                </a:lnTo>
                <a:lnTo>
                  <a:pt x="4474" y="13213"/>
                </a:lnTo>
                <a:lnTo>
                  <a:pt x="4172" y="13114"/>
                </a:lnTo>
                <a:lnTo>
                  <a:pt x="3965" y="12982"/>
                </a:lnTo>
                <a:lnTo>
                  <a:pt x="3738" y="12838"/>
                </a:lnTo>
                <a:lnTo>
                  <a:pt x="3493" y="12706"/>
                </a:lnTo>
                <a:lnTo>
                  <a:pt x="3228" y="12607"/>
                </a:lnTo>
                <a:lnTo>
                  <a:pt x="2945" y="12519"/>
                </a:lnTo>
                <a:lnTo>
                  <a:pt x="2700" y="12431"/>
                </a:lnTo>
                <a:lnTo>
                  <a:pt x="2397" y="12375"/>
                </a:lnTo>
                <a:lnTo>
                  <a:pt x="2152" y="12331"/>
                </a:lnTo>
                <a:lnTo>
                  <a:pt x="1888" y="12309"/>
                </a:lnTo>
                <a:lnTo>
                  <a:pt x="1642" y="12309"/>
                </a:lnTo>
                <a:lnTo>
                  <a:pt x="1397" y="12331"/>
                </a:lnTo>
                <a:lnTo>
                  <a:pt x="1170" y="12397"/>
                </a:lnTo>
                <a:lnTo>
                  <a:pt x="962" y="12453"/>
                </a:lnTo>
                <a:lnTo>
                  <a:pt x="774" y="12563"/>
                </a:lnTo>
                <a:lnTo>
                  <a:pt x="623" y="12684"/>
                </a:lnTo>
                <a:lnTo>
                  <a:pt x="528" y="12838"/>
                </a:lnTo>
                <a:lnTo>
                  <a:pt x="453" y="13026"/>
                </a:lnTo>
                <a:lnTo>
                  <a:pt x="339" y="13477"/>
                </a:lnTo>
                <a:lnTo>
                  <a:pt x="226" y="13984"/>
                </a:lnTo>
                <a:lnTo>
                  <a:pt x="151" y="14535"/>
                </a:lnTo>
                <a:lnTo>
                  <a:pt x="113" y="15075"/>
                </a:lnTo>
                <a:lnTo>
                  <a:pt x="113" y="15626"/>
                </a:lnTo>
                <a:lnTo>
                  <a:pt x="151" y="16133"/>
                </a:lnTo>
                <a:lnTo>
                  <a:pt x="188" y="16376"/>
                </a:lnTo>
                <a:lnTo>
                  <a:pt x="264" y="16585"/>
                </a:lnTo>
                <a:lnTo>
                  <a:pt x="339" y="16773"/>
                </a:lnTo>
                <a:lnTo>
                  <a:pt x="453" y="16938"/>
                </a:lnTo>
                <a:lnTo>
                  <a:pt x="1095" y="16883"/>
                </a:lnTo>
                <a:lnTo>
                  <a:pt x="1963" y="16795"/>
                </a:lnTo>
                <a:lnTo>
                  <a:pt x="2945" y="16751"/>
                </a:lnTo>
                <a:lnTo>
                  <a:pt x="3965" y="16706"/>
                </a:lnTo>
                <a:lnTo>
                  <a:pt x="5022" y="16684"/>
                </a:lnTo>
                <a:lnTo>
                  <a:pt x="5947" y="16684"/>
                </a:lnTo>
                <a:lnTo>
                  <a:pt x="6759" y="16706"/>
                </a:lnTo>
                <a:lnTo>
                  <a:pt x="7363" y="16751"/>
                </a:lnTo>
                <a:lnTo>
                  <a:pt x="7948" y="16839"/>
                </a:lnTo>
                <a:lnTo>
                  <a:pt x="8458" y="16916"/>
                </a:lnTo>
                <a:lnTo>
                  <a:pt x="8893" y="17026"/>
                </a:lnTo>
                <a:lnTo>
                  <a:pt x="9289" y="17158"/>
                </a:lnTo>
                <a:lnTo>
                  <a:pt x="9572" y="17280"/>
                </a:lnTo>
                <a:lnTo>
                  <a:pt x="9799" y="17412"/>
                </a:lnTo>
                <a:lnTo>
                  <a:pt x="9969" y="17555"/>
                </a:lnTo>
                <a:lnTo>
                  <a:pt x="10120" y="17687"/>
                </a:lnTo>
                <a:lnTo>
                  <a:pt x="10158" y="17831"/>
                </a:lnTo>
                <a:lnTo>
                  <a:pt x="10195" y="17974"/>
                </a:lnTo>
                <a:lnTo>
                  <a:pt x="10158" y="18128"/>
                </a:lnTo>
                <a:lnTo>
                  <a:pt x="10082" y="18271"/>
                </a:lnTo>
                <a:lnTo>
                  <a:pt x="9969" y="18426"/>
                </a:lnTo>
                <a:lnTo>
                  <a:pt x="9837" y="18569"/>
                </a:lnTo>
                <a:lnTo>
                  <a:pt x="9648" y="18701"/>
                </a:lnTo>
                <a:lnTo>
                  <a:pt x="9440" y="18822"/>
                </a:lnTo>
                <a:lnTo>
                  <a:pt x="9213" y="18999"/>
                </a:lnTo>
                <a:lnTo>
                  <a:pt x="9044" y="19186"/>
                </a:lnTo>
                <a:lnTo>
                  <a:pt x="8893" y="19395"/>
                </a:lnTo>
                <a:lnTo>
                  <a:pt x="8817" y="19627"/>
                </a:lnTo>
                <a:lnTo>
                  <a:pt x="8779" y="19858"/>
                </a:lnTo>
                <a:lnTo>
                  <a:pt x="8779" y="20112"/>
                </a:lnTo>
                <a:lnTo>
                  <a:pt x="8855" y="20354"/>
                </a:lnTo>
                <a:lnTo>
                  <a:pt x="8968" y="20586"/>
                </a:lnTo>
                <a:lnTo>
                  <a:pt x="9138" y="20817"/>
                </a:lnTo>
                <a:lnTo>
                  <a:pt x="9365" y="21026"/>
                </a:lnTo>
                <a:lnTo>
                  <a:pt x="9610" y="21192"/>
                </a:lnTo>
                <a:lnTo>
                  <a:pt x="9950" y="21368"/>
                </a:lnTo>
                <a:lnTo>
                  <a:pt x="10120" y="21445"/>
                </a:lnTo>
                <a:lnTo>
                  <a:pt x="10346" y="21511"/>
                </a:lnTo>
                <a:lnTo>
                  <a:pt x="10516" y="21555"/>
                </a:lnTo>
                <a:lnTo>
                  <a:pt x="10743" y="21600"/>
                </a:lnTo>
                <a:lnTo>
                  <a:pt x="10988" y="21644"/>
                </a:lnTo>
                <a:lnTo>
                  <a:pt x="11215" y="21666"/>
                </a:lnTo>
                <a:lnTo>
                  <a:pt x="11498" y="21666"/>
                </a:lnTo>
                <a:lnTo>
                  <a:pt x="11762" y="21666"/>
                </a:lnTo>
                <a:lnTo>
                  <a:pt x="12253" y="21644"/>
                </a:lnTo>
                <a:lnTo>
                  <a:pt x="12763" y="21577"/>
                </a:lnTo>
                <a:lnTo>
                  <a:pt x="13197" y="21467"/>
                </a:lnTo>
                <a:lnTo>
                  <a:pt x="13556" y="21346"/>
                </a:lnTo>
                <a:lnTo>
                  <a:pt x="13896" y="21192"/>
                </a:lnTo>
                <a:lnTo>
                  <a:pt x="14179" y="21026"/>
                </a:lnTo>
                <a:lnTo>
                  <a:pt x="14444" y="20839"/>
                </a:lnTo>
                <a:lnTo>
                  <a:pt x="14576" y="20641"/>
                </a:lnTo>
                <a:lnTo>
                  <a:pt x="14727" y="20431"/>
                </a:lnTo>
                <a:lnTo>
                  <a:pt x="14765" y="20200"/>
                </a:lnTo>
                <a:lnTo>
                  <a:pt x="14802" y="19991"/>
                </a:lnTo>
                <a:lnTo>
                  <a:pt x="14727" y="19759"/>
                </a:lnTo>
                <a:lnTo>
                  <a:pt x="14613" y="19550"/>
                </a:lnTo>
                <a:lnTo>
                  <a:pt x="14444" y="19307"/>
                </a:lnTo>
                <a:lnTo>
                  <a:pt x="14217" y="19098"/>
                </a:lnTo>
                <a:lnTo>
                  <a:pt x="13934" y="18911"/>
                </a:lnTo>
                <a:lnTo>
                  <a:pt x="13669" y="18745"/>
                </a:lnTo>
                <a:lnTo>
                  <a:pt x="13462" y="18547"/>
                </a:lnTo>
                <a:lnTo>
                  <a:pt x="13311" y="18337"/>
                </a:lnTo>
                <a:lnTo>
                  <a:pt x="13197" y="18150"/>
                </a:lnTo>
                <a:lnTo>
                  <a:pt x="13122" y="17941"/>
                </a:lnTo>
                <a:lnTo>
                  <a:pt x="13122" y="17720"/>
                </a:lnTo>
                <a:lnTo>
                  <a:pt x="13122" y="17533"/>
                </a:lnTo>
                <a:lnTo>
                  <a:pt x="13197" y="17346"/>
                </a:lnTo>
                <a:lnTo>
                  <a:pt x="13273" y="17158"/>
                </a:lnTo>
                <a:lnTo>
                  <a:pt x="13386" y="16982"/>
                </a:lnTo>
                <a:lnTo>
                  <a:pt x="13537" y="16839"/>
                </a:lnTo>
                <a:lnTo>
                  <a:pt x="13707" y="16706"/>
                </a:lnTo>
                <a:lnTo>
                  <a:pt x="13896" y="16607"/>
                </a:lnTo>
                <a:lnTo>
                  <a:pt x="14104" y="16519"/>
                </a:lnTo>
                <a:lnTo>
                  <a:pt x="14330" y="16453"/>
                </a:lnTo>
                <a:lnTo>
                  <a:pt x="14538" y="16431"/>
                </a:lnTo>
                <a:lnTo>
                  <a:pt x="14897" y="16453"/>
                </a:lnTo>
                <a:lnTo>
                  <a:pt x="15406" y="16497"/>
                </a:lnTo>
                <a:lnTo>
                  <a:pt x="16105" y="16541"/>
                </a:lnTo>
                <a:lnTo>
                  <a:pt x="16898" y="16607"/>
                </a:lnTo>
                <a:lnTo>
                  <a:pt x="17804" y="16651"/>
                </a:lnTo>
                <a:lnTo>
                  <a:pt x="18786" y="16684"/>
                </a:lnTo>
                <a:lnTo>
                  <a:pt x="19844" y="16728"/>
                </a:lnTo>
                <a:lnTo>
                  <a:pt x="20920" y="16751"/>
                </a:lnTo>
                <a:lnTo>
                  <a:pt x="21109" y="16497"/>
                </a:lnTo>
                <a:lnTo>
                  <a:pt x="21241" y="16222"/>
                </a:lnTo>
                <a:lnTo>
                  <a:pt x="21392" y="15946"/>
                </a:lnTo>
                <a:lnTo>
                  <a:pt x="21467" y="15648"/>
                </a:lnTo>
                <a:lnTo>
                  <a:pt x="21543" y="15351"/>
                </a:lnTo>
                <a:lnTo>
                  <a:pt x="21618" y="15042"/>
                </a:lnTo>
                <a:lnTo>
                  <a:pt x="21618" y="14745"/>
                </a:lnTo>
                <a:lnTo>
                  <a:pt x="21618" y="14447"/>
                </a:lnTo>
                <a:lnTo>
                  <a:pt x="21618" y="14150"/>
                </a:lnTo>
                <a:lnTo>
                  <a:pt x="21581" y="13852"/>
                </a:lnTo>
                <a:lnTo>
                  <a:pt x="21505" y="13577"/>
                </a:lnTo>
                <a:lnTo>
                  <a:pt x="21430" y="13301"/>
                </a:lnTo>
                <a:lnTo>
                  <a:pt x="21354" y="13048"/>
                </a:lnTo>
                <a:lnTo>
                  <a:pt x="21241" y="12816"/>
                </a:lnTo>
                <a:lnTo>
                  <a:pt x="21146" y="12607"/>
                </a:lnTo>
                <a:lnTo>
                  <a:pt x="21033" y="12431"/>
                </a:lnTo>
                <a:lnTo>
                  <a:pt x="20920" y="12265"/>
                </a:lnTo>
                <a:lnTo>
                  <a:pt x="20769" y="12144"/>
                </a:lnTo>
                <a:lnTo>
                  <a:pt x="20637" y="12034"/>
                </a:lnTo>
                <a:lnTo>
                  <a:pt x="20486" y="11946"/>
                </a:lnTo>
                <a:lnTo>
                  <a:pt x="20297" y="11891"/>
                </a:lnTo>
                <a:lnTo>
                  <a:pt x="20165" y="11846"/>
                </a:lnTo>
                <a:lnTo>
                  <a:pt x="19976" y="11824"/>
                </a:lnTo>
                <a:lnTo>
                  <a:pt x="19806" y="11802"/>
                </a:lnTo>
                <a:lnTo>
                  <a:pt x="19390" y="11824"/>
                </a:lnTo>
                <a:lnTo>
                  <a:pt x="18956" y="11891"/>
                </a:lnTo>
                <a:lnTo>
                  <a:pt x="18503" y="11968"/>
                </a:lnTo>
                <a:lnTo>
                  <a:pt x="17993" y="12078"/>
                </a:lnTo>
                <a:lnTo>
                  <a:pt x="17653" y="12144"/>
                </a:lnTo>
                <a:lnTo>
                  <a:pt x="17332" y="12199"/>
                </a:lnTo>
                <a:lnTo>
                  <a:pt x="17049" y="12221"/>
                </a:lnTo>
                <a:lnTo>
                  <a:pt x="16747" y="12243"/>
                </a:lnTo>
                <a:lnTo>
                  <a:pt x="16464" y="12243"/>
                </a:lnTo>
                <a:lnTo>
                  <a:pt x="16218" y="12243"/>
                </a:lnTo>
                <a:lnTo>
                  <a:pt x="15992" y="12221"/>
                </a:lnTo>
                <a:lnTo>
                  <a:pt x="15746" y="12199"/>
                </a:lnTo>
                <a:lnTo>
                  <a:pt x="15520" y="12155"/>
                </a:lnTo>
                <a:lnTo>
                  <a:pt x="15350" y="12122"/>
                </a:lnTo>
                <a:lnTo>
                  <a:pt x="15161" y="12056"/>
                </a:lnTo>
                <a:lnTo>
                  <a:pt x="14972" y="11990"/>
                </a:lnTo>
                <a:lnTo>
                  <a:pt x="14689" y="11846"/>
                </a:lnTo>
                <a:lnTo>
                  <a:pt x="14444" y="11670"/>
                </a:lnTo>
                <a:lnTo>
                  <a:pt x="14255" y="11483"/>
                </a:lnTo>
                <a:lnTo>
                  <a:pt x="14104" y="11295"/>
                </a:lnTo>
                <a:lnTo>
                  <a:pt x="14028" y="11086"/>
                </a:lnTo>
                <a:lnTo>
                  <a:pt x="13972" y="10888"/>
                </a:lnTo>
                <a:lnTo>
                  <a:pt x="13972" y="10700"/>
                </a:lnTo>
                <a:lnTo>
                  <a:pt x="14009" y="10513"/>
                </a:lnTo>
                <a:lnTo>
                  <a:pt x="14066" y="10359"/>
                </a:lnTo>
                <a:lnTo>
                  <a:pt x="14179" y="10215"/>
                </a:lnTo>
                <a:lnTo>
                  <a:pt x="14406" y="10006"/>
                </a:lnTo>
                <a:lnTo>
                  <a:pt x="14651" y="9830"/>
                </a:lnTo>
                <a:lnTo>
                  <a:pt x="14878" y="9686"/>
                </a:lnTo>
                <a:lnTo>
                  <a:pt x="15123" y="9554"/>
                </a:lnTo>
                <a:lnTo>
                  <a:pt x="15350" y="9477"/>
                </a:lnTo>
                <a:lnTo>
                  <a:pt x="15558" y="9411"/>
                </a:lnTo>
                <a:lnTo>
                  <a:pt x="15803" y="9345"/>
                </a:lnTo>
                <a:lnTo>
                  <a:pt x="16030" y="9323"/>
                </a:lnTo>
                <a:lnTo>
                  <a:pt x="16256" y="9301"/>
                </a:lnTo>
                <a:lnTo>
                  <a:pt x="16464" y="9323"/>
                </a:lnTo>
                <a:lnTo>
                  <a:pt x="16690" y="9345"/>
                </a:lnTo>
                <a:lnTo>
                  <a:pt x="16898" y="9367"/>
                </a:lnTo>
                <a:lnTo>
                  <a:pt x="17332" y="9477"/>
                </a:lnTo>
                <a:lnTo>
                  <a:pt x="17767" y="9598"/>
                </a:lnTo>
                <a:lnTo>
                  <a:pt x="18163" y="9731"/>
                </a:lnTo>
                <a:lnTo>
                  <a:pt x="18597" y="9874"/>
                </a:lnTo>
                <a:lnTo>
                  <a:pt x="18994" y="10006"/>
                </a:lnTo>
                <a:lnTo>
                  <a:pt x="19428" y="10083"/>
                </a:lnTo>
                <a:lnTo>
                  <a:pt x="19617" y="10127"/>
                </a:lnTo>
                <a:lnTo>
                  <a:pt x="19844" y="10149"/>
                </a:lnTo>
                <a:lnTo>
                  <a:pt x="20013" y="10149"/>
                </a:lnTo>
                <a:lnTo>
                  <a:pt x="20240" y="10127"/>
                </a:lnTo>
                <a:lnTo>
                  <a:pt x="20410" y="10105"/>
                </a:lnTo>
                <a:lnTo>
                  <a:pt x="20637" y="10061"/>
                </a:lnTo>
                <a:lnTo>
                  <a:pt x="20844" y="9984"/>
                </a:lnTo>
                <a:lnTo>
                  <a:pt x="21033" y="9896"/>
                </a:lnTo>
                <a:lnTo>
                  <a:pt x="21146" y="9830"/>
                </a:lnTo>
                <a:lnTo>
                  <a:pt x="21203" y="9753"/>
                </a:lnTo>
                <a:lnTo>
                  <a:pt x="21279" y="9642"/>
                </a:lnTo>
                <a:lnTo>
                  <a:pt x="21354" y="9521"/>
                </a:lnTo>
                <a:lnTo>
                  <a:pt x="21430" y="9246"/>
                </a:lnTo>
                <a:lnTo>
                  <a:pt x="21430" y="8904"/>
                </a:lnTo>
                <a:lnTo>
                  <a:pt x="21430" y="8540"/>
                </a:lnTo>
                <a:lnTo>
                  <a:pt x="21392" y="8144"/>
                </a:lnTo>
                <a:lnTo>
                  <a:pt x="21354" y="7714"/>
                </a:lnTo>
                <a:lnTo>
                  <a:pt x="21279" y="7295"/>
                </a:lnTo>
                <a:lnTo>
                  <a:pt x="21146" y="6446"/>
                </a:lnTo>
                <a:lnTo>
                  <a:pt x="20995" y="5686"/>
                </a:lnTo>
                <a:lnTo>
                  <a:pt x="20958" y="5366"/>
                </a:lnTo>
                <a:lnTo>
                  <a:pt x="20958" y="5091"/>
                </a:lnTo>
                <a:lnTo>
                  <a:pt x="20958" y="4860"/>
                </a:lnTo>
                <a:lnTo>
                  <a:pt x="21033" y="4716"/>
                </a:lnTo>
                <a:lnTo>
                  <a:pt x="20637" y="4860"/>
                </a:lnTo>
                <a:lnTo>
                  <a:pt x="20127" y="4992"/>
                </a:lnTo>
                <a:lnTo>
                  <a:pt x="19617" y="5069"/>
                </a:lnTo>
                <a:lnTo>
                  <a:pt x="19032" y="5157"/>
                </a:lnTo>
                <a:lnTo>
                  <a:pt x="18465" y="5201"/>
                </a:lnTo>
                <a:lnTo>
                  <a:pt x="17842" y="5245"/>
                </a:lnTo>
                <a:lnTo>
                  <a:pt x="17219" y="5267"/>
                </a:lnTo>
                <a:lnTo>
                  <a:pt x="16615" y="5267"/>
                </a:lnTo>
                <a:lnTo>
                  <a:pt x="15992" y="5245"/>
                </a:lnTo>
                <a:lnTo>
                  <a:pt x="15369" y="5201"/>
                </a:lnTo>
                <a:lnTo>
                  <a:pt x="14840" y="5157"/>
                </a:lnTo>
                <a:lnTo>
                  <a:pt x="14293" y="5091"/>
                </a:lnTo>
                <a:lnTo>
                  <a:pt x="13783" y="5014"/>
                </a:lnTo>
                <a:lnTo>
                  <a:pt x="13386" y="4926"/>
                </a:lnTo>
                <a:lnTo>
                  <a:pt x="13027" y="4815"/>
                </a:lnTo>
                <a:lnTo>
                  <a:pt x="12725" y="4716"/>
                </a:lnTo>
                <a:lnTo>
                  <a:pt x="12480" y="4606"/>
                </a:lnTo>
                <a:lnTo>
                  <a:pt x="12291" y="4496"/>
                </a:lnTo>
                <a:lnTo>
                  <a:pt x="12197" y="4397"/>
                </a:lnTo>
                <a:lnTo>
                  <a:pt x="12083" y="4286"/>
                </a:lnTo>
                <a:lnTo>
                  <a:pt x="12046" y="4187"/>
                </a:lnTo>
                <a:lnTo>
                  <a:pt x="12008" y="4077"/>
                </a:lnTo>
                <a:lnTo>
                  <a:pt x="12046" y="3967"/>
                </a:lnTo>
                <a:lnTo>
                  <a:pt x="12121" y="3868"/>
                </a:lnTo>
                <a:lnTo>
                  <a:pt x="12197" y="3735"/>
                </a:lnTo>
                <a:lnTo>
                  <a:pt x="12291" y="3614"/>
                </a:lnTo>
                <a:lnTo>
                  <a:pt x="12442" y="3482"/>
                </a:lnTo>
                <a:lnTo>
                  <a:pt x="12631" y="3361"/>
                </a:lnTo>
                <a:lnTo>
                  <a:pt x="13065" y="3085"/>
                </a:lnTo>
                <a:lnTo>
                  <a:pt x="13537" y="2766"/>
                </a:lnTo>
                <a:lnTo>
                  <a:pt x="13783" y="2578"/>
                </a:lnTo>
                <a:lnTo>
                  <a:pt x="13934" y="2380"/>
                </a:lnTo>
                <a:lnTo>
                  <a:pt x="14028" y="2171"/>
                </a:lnTo>
                <a:lnTo>
                  <a:pt x="14104" y="1961"/>
                </a:lnTo>
                <a:lnTo>
                  <a:pt x="14104" y="1730"/>
                </a:lnTo>
                <a:lnTo>
                  <a:pt x="14066" y="1498"/>
                </a:lnTo>
                <a:lnTo>
                  <a:pt x="13972" y="1267"/>
                </a:lnTo>
                <a:lnTo>
                  <a:pt x="13820" y="1057"/>
                </a:lnTo>
                <a:lnTo>
                  <a:pt x="13594" y="837"/>
                </a:lnTo>
                <a:lnTo>
                  <a:pt x="13386" y="628"/>
                </a:lnTo>
                <a:lnTo>
                  <a:pt x="13103" y="462"/>
                </a:lnTo>
                <a:lnTo>
                  <a:pt x="12763" y="308"/>
                </a:lnTo>
                <a:lnTo>
                  <a:pt x="12404" y="187"/>
                </a:lnTo>
                <a:lnTo>
                  <a:pt x="12008" y="77"/>
                </a:lnTo>
                <a:lnTo>
                  <a:pt x="11574" y="33"/>
                </a:lnTo>
                <a:lnTo>
                  <a:pt x="11102" y="11"/>
                </a:lnTo>
                <a:lnTo>
                  <a:pt x="10667" y="11"/>
                </a:lnTo>
                <a:lnTo>
                  <a:pt x="10233" y="77"/>
                </a:lnTo>
                <a:lnTo>
                  <a:pt x="9837" y="187"/>
                </a:lnTo>
                <a:lnTo>
                  <a:pt x="9440" y="286"/>
                </a:lnTo>
                <a:lnTo>
                  <a:pt x="9062" y="462"/>
                </a:lnTo>
                <a:lnTo>
                  <a:pt x="8741" y="628"/>
                </a:lnTo>
                <a:lnTo>
                  <a:pt x="8458" y="815"/>
                </a:lnTo>
                <a:lnTo>
                  <a:pt x="8232" y="1035"/>
                </a:lnTo>
                <a:lnTo>
                  <a:pt x="8062" y="1245"/>
                </a:lnTo>
                <a:lnTo>
                  <a:pt x="7911" y="1476"/>
                </a:lnTo>
                <a:lnTo>
                  <a:pt x="7835" y="1708"/>
                </a:lnTo>
                <a:lnTo>
                  <a:pt x="7797" y="1961"/>
                </a:lnTo>
                <a:lnTo>
                  <a:pt x="7835" y="2193"/>
                </a:lnTo>
                <a:lnTo>
                  <a:pt x="7948" y="2402"/>
                </a:lnTo>
                <a:lnTo>
                  <a:pt x="8062" y="2534"/>
                </a:lnTo>
                <a:lnTo>
                  <a:pt x="8175" y="2644"/>
                </a:lnTo>
                <a:lnTo>
                  <a:pt x="8269" y="2744"/>
                </a:lnTo>
                <a:lnTo>
                  <a:pt x="8420" y="2832"/>
                </a:lnTo>
                <a:lnTo>
                  <a:pt x="8704" y="3019"/>
                </a:lnTo>
                <a:lnTo>
                  <a:pt x="8968" y="3206"/>
                </a:lnTo>
                <a:lnTo>
                  <a:pt x="9138" y="3405"/>
                </a:lnTo>
                <a:lnTo>
                  <a:pt x="9327" y="3570"/>
                </a:lnTo>
                <a:lnTo>
                  <a:pt x="9440" y="3735"/>
                </a:lnTo>
                <a:lnTo>
                  <a:pt x="9516" y="3890"/>
                </a:lnTo>
                <a:lnTo>
                  <a:pt x="9534" y="4033"/>
                </a:lnTo>
                <a:lnTo>
                  <a:pt x="9534" y="4165"/>
                </a:lnTo>
                <a:lnTo>
                  <a:pt x="9516" y="4286"/>
                </a:lnTo>
                <a:lnTo>
                  <a:pt x="9440" y="4397"/>
                </a:lnTo>
                <a:lnTo>
                  <a:pt x="9327" y="4496"/>
                </a:lnTo>
                <a:lnTo>
                  <a:pt x="9176" y="4562"/>
                </a:lnTo>
                <a:lnTo>
                  <a:pt x="9006" y="4628"/>
                </a:lnTo>
                <a:lnTo>
                  <a:pt x="8779" y="4694"/>
                </a:lnTo>
                <a:lnTo>
                  <a:pt x="8534" y="4716"/>
                </a:lnTo>
                <a:lnTo>
                  <a:pt x="8232" y="4716"/>
                </a:lnTo>
                <a:lnTo>
                  <a:pt x="7118" y="4738"/>
                </a:lnTo>
                <a:lnTo>
                  <a:pt x="5947" y="4771"/>
                </a:lnTo>
                <a:lnTo>
                  <a:pt x="4795" y="4815"/>
                </a:lnTo>
                <a:lnTo>
                  <a:pt x="3681" y="4860"/>
                </a:lnTo>
                <a:lnTo>
                  <a:pt x="2662" y="4882"/>
                </a:lnTo>
                <a:lnTo>
                  <a:pt x="1755" y="4882"/>
                </a:lnTo>
                <a:lnTo>
                  <a:pt x="1359" y="4860"/>
                </a:lnTo>
                <a:lnTo>
                  <a:pt x="981" y="4837"/>
                </a:lnTo>
                <a:lnTo>
                  <a:pt x="698" y="4771"/>
                </a:lnTo>
                <a:lnTo>
                  <a:pt x="453" y="4716"/>
                </a:lnTo>
                <a:lnTo>
                  <a:pt x="453" y="5322"/>
                </a:lnTo>
                <a:lnTo>
                  <a:pt x="453" y="6083"/>
                </a:lnTo>
                <a:lnTo>
                  <a:pt x="453" y="6909"/>
                </a:lnTo>
                <a:lnTo>
                  <a:pt x="453" y="7780"/>
                </a:lnTo>
                <a:lnTo>
                  <a:pt x="453" y="8606"/>
                </a:lnTo>
                <a:lnTo>
                  <a:pt x="453" y="9345"/>
                </a:lnTo>
                <a:lnTo>
                  <a:pt x="453" y="9918"/>
                </a:lnTo>
                <a:lnTo>
                  <a:pt x="453" y="10282"/>
                </a:lnTo>
                <a:lnTo>
                  <a:pt x="490" y="10381"/>
                </a:lnTo>
                <a:lnTo>
                  <a:pt x="547" y="10491"/>
                </a:lnTo>
                <a:lnTo>
                  <a:pt x="660" y="10590"/>
                </a:lnTo>
                <a:lnTo>
                  <a:pt x="811" y="10700"/>
                </a:lnTo>
                <a:lnTo>
                  <a:pt x="981" y="10811"/>
                </a:lnTo>
                <a:lnTo>
                  <a:pt x="1208" y="10888"/>
                </a:lnTo>
                <a:lnTo>
                  <a:pt x="1453" y="10954"/>
                </a:lnTo>
                <a:lnTo>
                  <a:pt x="1718" y="11020"/>
                </a:lnTo>
                <a:lnTo>
                  <a:pt x="1963" y="11064"/>
                </a:lnTo>
                <a:lnTo>
                  <a:pt x="2265" y="11086"/>
                </a:lnTo>
                <a:lnTo>
                  <a:pt x="2548" y="11064"/>
                </a:lnTo>
                <a:lnTo>
                  <a:pt x="2794" y="11042"/>
                </a:lnTo>
                <a:lnTo>
                  <a:pt x="3096" y="10976"/>
                </a:lnTo>
                <a:lnTo>
                  <a:pt x="3341" y="10888"/>
                </a:lnTo>
                <a:lnTo>
                  <a:pt x="3606" y="10766"/>
                </a:lnTo>
                <a:lnTo>
                  <a:pt x="3813" y="10590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24" name="Puzzle1"/>
          <p:cNvSpPr>
            <a:spLocks noEditPoints="1" noChangeArrowheads="1"/>
          </p:cNvSpPr>
          <p:nvPr/>
        </p:nvSpPr>
        <p:spPr bwMode="auto">
          <a:xfrm>
            <a:off x="5242069" y="2548620"/>
            <a:ext cx="1635699" cy="848218"/>
          </a:xfrm>
          <a:custGeom>
            <a:avLst/>
            <a:gdLst>
              <a:gd name="T0" fmla="*/ 16740 w 21600"/>
              <a:gd name="T1" fmla="*/ 21078 h 21600"/>
              <a:gd name="T2" fmla="*/ 16976 w 21600"/>
              <a:gd name="T3" fmla="*/ 521 h 21600"/>
              <a:gd name="T4" fmla="*/ 4725 w 21600"/>
              <a:gd name="T5" fmla="*/ 856 h 21600"/>
              <a:gd name="T6" fmla="*/ 5040 w 21600"/>
              <a:gd name="T7" fmla="*/ 21004 h 21600"/>
              <a:gd name="T8" fmla="*/ 10811 w 21600"/>
              <a:gd name="T9" fmla="*/ 12885 h 21600"/>
              <a:gd name="T10" fmla="*/ 10845 w 21600"/>
              <a:gd name="T11" fmla="*/ 8714 h 21600"/>
              <a:gd name="T12" fmla="*/ 21600 w 21600"/>
              <a:gd name="T13" fmla="*/ 10000 h 21600"/>
              <a:gd name="T14" fmla="*/ 56 w 21600"/>
              <a:gd name="T15" fmla="*/ 10000 h 21600"/>
              <a:gd name="T16" fmla="*/ 6086 w 21600"/>
              <a:gd name="T17" fmla="*/ 2569 h 21600"/>
              <a:gd name="T18" fmla="*/ 16132 w 21600"/>
              <a:gd name="T19" fmla="*/ 19552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9360" y="20836"/>
                </a:moveTo>
                <a:lnTo>
                  <a:pt x="9528" y="20836"/>
                </a:lnTo>
                <a:lnTo>
                  <a:pt x="9686" y="20762"/>
                </a:lnTo>
                <a:lnTo>
                  <a:pt x="9810" y="20687"/>
                </a:lnTo>
                <a:lnTo>
                  <a:pt x="9922" y="20575"/>
                </a:lnTo>
                <a:lnTo>
                  <a:pt x="10012" y="20426"/>
                </a:lnTo>
                <a:lnTo>
                  <a:pt x="10068" y="20296"/>
                </a:lnTo>
                <a:lnTo>
                  <a:pt x="10113" y="20110"/>
                </a:lnTo>
                <a:lnTo>
                  <a:pt x="10136" y="19905"/>
                </a:lnTo>
                <a:lnTo>
                  <a:pt x="10136" y="19682"/>
                </a:lnTo>
                <a:lnTo>
                  <a:pt x="10113" y="19440"/>
                </a:lnTo>
                <a:lnTo>
                  <a:pt x="10068" y="19142"/>
                </a:lnTo>
                <a:lnTo>
                  <a:pt x="10012" y="18900"/>
                </a:lnTo>
                <a:lnTo>
                  <a:pt x="9900" y="18620"/>
                </a:lnTo>
                <a:lnTo>
                  <a:pt x="9787" y="18285"/>
                </a:lnTo>
                <a:lnTo>
                  <a:pt x="9641" y="17968"/>
                </a:lnTo>
                <a:lnTo>
                  <a:pt x="9472" y="17652"/>
                </a:lnTo>
                <a:lnTo>
                  <a:pt x="9382" y="17466"/>
                </a:lnTo>
                <a:lnTo>
                  <a:pt x="9315" y="17298"/>
                </a:lnTo>
                <a:lnTo>
                  <a:pt x="9258" y="17112"/>
                </a:lnTo>
                <a:lnTo>
                  <a:pt x="9191" y="16926"/>
                </a:lnTo>
                <a:lnTo>
                  <a:pt x="9123" y="16535"/>
                </a:lnTo>
                <a:lnTo>
                  <a:pt x="9101" y="16144"/>
                </a:lnTo>
                <a:lnTo>
                  <a:pt x="9101" y="15753"/>
                </a:lnTo>
                <a:lnTo>
                  <a:pt x="9168" y="15362"/>
                </a:lnTo>
                <a:lnTo>
                  <a:pt x="9236" y="14971"/>
                </a:lnTo>
                <a:lnTo>
                  <a:pt x="9360" y="14580"/>
                </a:lnTo>
                <a:lnTo>
                  <a:pt x="9495" y="14244"/>
                </a:lnTo>
                <a:lnTo>
                  <a:pt x="9663" y="13891"/>
                </a:lnTo>
                <a:lnTo>
                  <a:pt x="9855" y="13611"/>
                </a:lnTo>
                <a:lnTo>
                  <a:pt x="10068" y="13351"/>
                </a:lnTo>
                <a:lnTo>
                  <a:pt x="10293" y="13146"/>
                </a:lnTo>
                <a:lnTo>
                  <a:pt x="10552" y="12997"/>
                </a:lnTo>
                <a:lnTo>
                  <a:pt x="10811" y="12885"/>
                </a:lnTo>
                <a:lnTo>
                  <a:pt x="11069" y="12866"/>
                </a:lnTo>
                <a:lnTo>
                  <a:pt x="11351" y="12885"/>
                </a:lnTo>
                <a:lnTo>
                  <a:pt x="11610" y="12997"/>
                </a:lnTo>
                <a:lnTo>
                  <a:pt x="11846" y="13183"/>
                </a:lnTo>
                <a:lnTo>
                  <a:pt x="12060" y="13388"/>
                </a:lnTo>
                <a:lnTo>
                  <a:pt x="12251" y="13648"/>
                </a:lnTo>
                <a:lnTo>
                  <a:pt x="12419" y="13928"/>
                </a:lnTo>
                <a:lnTo>
                  <a:pt x="12555" y="14244"/>
                </a:lnTo>
                <a:lnTo>
                  <a:pt x="12690" y="14617"/>
                </a:lnTo>
                <a:lnTo>
                  <a:pt x="12768" y="15008"/>
                </a:lnTo>
                <a:lnTo>
                  <a:pt x="12836" y="15399"/>
                </a:lnTo>
                <a:lnTo>
                  <a:pt x="12858" y="15753"/>
                </a:lnTo>
                <a:lnTo>
                  <a:pt x="12858" y="16144"/>
                </a:lnTo>
                <a:lnTo>
                  <a:pt x="12813" y="16535"/>
                </a:lnTo>
                <a:lnTo>
                  <a:pt x="12746" y="16888"/>
                </a:lnTo>
                <a:lnTo>
                  <a:pt x="12667" y="17224"/>
                </a:lnTo>
                <a:lnTo>
                  <a:pt x="12510" y="17503"/>
                </a:lnTo>
                <a:lnTo>
                  <a:pt x="12228" y="18043"/>
                </a:lnTo>
                <a:lnTo>
                  <a:pt x="11970" y="18546"/>
                </a:lnTo>
                <a:lnTo>
                  <a:pt x="11868" y="18751"/>
                </a:lnTo>
                <a:lnTo>
                  <a:pt x="11778" y="18974"/>
                </a:lnTo>
                <a:lnTo>
                  <a:pt x="11711" y="19179"/>
                </a:lnTo>
                <a:lnTo>
                  <a:pt x="11666" y="19365"/>
                </a:lnTo>
                <a:lnTo>
                  <a:pt x="11632" y="19570"/>
                </a:lnTo>
                <a:lnTo>
                  <a:pt x="11632" y="19756"/>
                </a:lnTo>
                <a:lnTo>
                  <a:pt x="11632" y="19942"/>
                </a:lnTo>
                <a:lnTo>
                  <a:pt x="11643" y="20110"/>
                </a:lnTo>
                <a:lnTo>
                  <a:pt x="11711" y="20296"/>
                </a:lnTo>
                <a:lnTo>
                  <a:pt x="11801" y="20464"/>
                </a:lnTo>
                <a:lnTo>
                  <a:pt x="11891" y="20650"/>
                </a:lnTo>
                <a:lnTo>
                  <a:pt x="12037" y="20836"/>
                </a:lnTo>
                <a:lnTo>
                  <a:pt x="12206" y="21004"/>
                </a:lnTo>
                <a:lnTo>
                  <a:pt x="12419" y="21190"/>
                </a:lnTo>
                <a:lnTo>
                  <a:pt x="12667" y="21320"/>
                </a:lnTo>
                <a:lnTo>
                  <a:pt x="12960" y="21432"/>
                </a:lnTo>
                <a:lnTo>
                  <a:pt x="13286" y="21544"/>
                </a:lnTo>
                <a:lnTo>
                  <a:pt x="13612" y="21655"/>
                </a:lnTo>
                <a:lnTo>
                  <a:pt x="13983" y="21693"/>
                </a:lnTo>
                <a:lnTo>
                  <a:pt x="14343" y="21730"/>
                </a:lnTo>
                <a:lnTo>
                  <a:pt x="14715" y="21730"/>
                </a:lnTo>
                <a:lnTo>
                  <a:pt x="15075" y="21730"/>
                </a:lnTo>
                <a:lnTo>
                  <a:pt x="15446" y="21655"/>
                </a:lnTo>
                <a:lnTo>
                  <a:pt x="15794" y="21581"/>
                </a:lnTo>
                <a:lnTo>
                  <a:pt x="16132" y="21432"/>
                </a:lnTo>
                <a:lnTo>
                  <a:pt x="16458" y="21302"/>
                </a:lnTo>
                <a:lnTo>
                  <a:pt x="16740" y="21078"/>
                </a:lnTo>
                <a:lnTo>
                  <a:pt x="16976" y="20836"/>
                </a:lnTo>
                <a:lnTo>
                  <a:pt x="17043" y="20650"/>
                </a:lnTo>
                <a:lnTo>
                  <a:pt x="17088" y="20426"/>
                </a:lnTo>
                <a:lnTo>
                  <a:pt x="17133" y="20222"/>
                </a:lnTo>
                <a:lnTo>
                  <a:pt x="17156" y="19980"/>
                </a:lnTo>
                <a:lnTo>
                  <a:pt x="17167" y="19477"/>
                </a:lnTo>
                <a:lnTo>
                  <a:pt x="17167" y="18974"/>
                </a:lnTo>
                <a:lnTo>
                  <a:pt x="17156" y="18397"/>
                </a:lnTo>
                <a:lnTo>
                  <a:pt x="17111" y="17820"/>
                </a:lnTo>
                <a:lnTo>
                  <a:pt x="17066" y="17261"/>
                </a:lnTo>
                <a:lnTo>
                  <a:pt x="16998" y="16646"/>
                </a:lnTo>
                <a:lnTo>
                  <a:pt x="16852" y="15511"/>
                </a:lnTo>
                <a:lnTo>
                  <a:pt x="16740" y="14393"/>
                </a:lnTo>
                <a:lnTo>
                  <a:pt x="16717" y="13928"/>
                </a:lnTo>
                <a:lnTo>
                  <a:pt x="16695" y="13462"/>
                </a:lnTo>
                <a:lnTo>
                  <a:pt x="16717" y="13071"/>
                </a:lnTo>
                <a:lnTo>
                  <a:pt x="16785" y="12755"/>
                </a:lnTo>
                <a:lnTo>
                  <a:pt x="16852" y="12419"/>
                </a:lnTo>
                <a:lnTo>
                  <a:pt x="16953" y="12140"/>
                </a:lnTo>
                <a:lnTo>
                  <a:pt x="17088" y="11898"/>
                </a:lnTo>
                <a:lnTo>
                  <a:pt x="17212" y="11675"/>
                </a:lnTo>
                <a:lnTo>
                  <a:pt x="17370" y="11470"/>
                </a:lnTo>
                <a:lnTo>
                  <a:pt x="17516" y="11284"/>
                </a:lnTo>
                <a:lnTo>
                  <a:pt x="17696" y="11135"/>
                </a:lnTo>
                <a:lnTo>
                  <a:pt x="17865" y="11042"/>
                </a:lnTo>
                <a:lnTo>
                  <a:pt x="18033" y="10930"/>
                </a:lnTo>
                <a:lnTo>
                  <a:pt x="18213" y="10893"/>
                </a:lnTo>
                <a:lnTo>
                  <a:pt x="18382" y="10893"/>
                </a:lnTo>
                <a:lnTo>
                  <a:pt x="18551" y="10967"/>
                </a:lnTo>
                <a:lnTo>
                  <a:pt x="18708" y="11042"/>
                </a:lnTo>
                <a:lnTo>
                  <a:pt x="18855" y="11172"/>
                </a:lnTo>
                <a:lnTo>
                  <a:pt x="19012" y="11358"/>
                </a:lnTo>
                <a:lnTo>
                  <a:pt x="19136" y="11600"/>
                </a:lnTo>
                <a:lnTo>
                  <a:pt x="19271" y="11861"/>
                </a:lnTo>
                <a:lnTo>
                  <a:pt x="19440" y="12028"/>
                </a:lnTo>
                <a:lnTo>
                  <a:pt x="19608" y="12177"/>
                </a:lnTo>
                <a:lnTo>
                  <a:pt x="19822" y="12289"/>
                </a:lnTo>
                <a:lnTo>
                  <a:pt x="20025" y="12289"/>
                </a:lnTo>
                <a:lnTo>
                  <a:pt x="20238" y="12289"/>
                </a:lnTo>
                <a:lnTo>
                  <a:pt x="20452" y="12215"/>
                </a:lnTo>
                <a:lnTo>
                  <a:pt x="20643" y="12103"/>
                </a:lnTo>
                <a:lnTo>
                  <a:pt x="20846" y="11973"/>
                </a:lnTo>
                <a:lnTo>
                  <a:pt x="21037" y="11786"/>
                </a:lnTo>
                <a:lnTo>
                  <a:pt x="21206" y="11563"/>
                </a:lnTo>
                <a:lnTo>
                  <a:pt x="21363" y="11321"/>
                </a:lnTo>
                <a:lnTo>
                  <a:pt x="21465" y="11079"/>
                </a:lnTo>
                <a:lnTo>
                  <a:pt x="21577" y="10744"/>
                </a:lnTo>
                <a:lnTo>
                  <a:pt x="21622" y="10427"/>
                </a:lnTo>
                <a:lnTo>
                  <a:pt x="21645" y="10111"/>
                </a:lnTo>
                <a:lnTo>
                  <a:pt x="21622" y="9608"/>
                </a:lnTo>
                <a:lnTo>
                  <a:pt x="21577" y="9142"/>
                </a:lnTo>
                <a:lnTo>
                  <a:pt x="21465" y="8751"/>
                </a:lnTo>
                <a:lnTo>
                  <a:pt x="21363" y="8397"/>
                </a:lnTo>
                <a:lnTo>
                  <a:pt x="21206" y="8062"/>
                </a:lnTo>
                <a:lnTo>
                  <a:pt x="21037" y="7820"/>
                </a:lnTo>
                <a:lnTo>
                  <a:pt x="20846" y="7597"/>
                </a:lnTo>
                <a:lnTo>
                  <a:pt x="20643" y="7429"/>
                </a:lnTo>
                <a:lnTo>
                  <a:pt x="20452" y="7317"/>
                </a:lnTo>
                <a:lnTo>
                  <a:pt x="20238" y="7206"/>
                </a:lnTo>
                <a:lnTo>
                  <a:pt x="20025" y="7168"/>
                </a:lnTo>
                <a:lnTo>
                  <a:pt x="19822" y="7206"/>
                </a:lnTo>
                <a:lnTo>
                  <a:pt x="19608" y="7243"/>
                </a:lnTo>
                <a:lnTo>
                  <a:pt x="19440" y="7355"/>
                </a:lnTo>
                <a:lnTo>
                  <a:pt x="19271" y="7504"/>
                </a:lnTo>
                <a:lnTo>
                  <a:pt x="19136" y="7708"/>
                </a:lnTo>
                <a:lnTo>
                  <a:pt x="19012" y="7895"/>
                </a:lnTo>
                <a:lnTo>
                  <a:pt x="18832" y="8025"/>
                </a:lnTo>
                <a:lnTo>
                  <a:pt x="18663" y="8174"/>
                </a:lnTo>
                <a:lnTo>
                  <a:pt x="18472" y="8248"/>
                </a:lnTo>
                <a:lnTo>
                  <a:pt x="18270" y="8286"/>
                </a:lnTo>
                <a:lnTo>
                  <a:pt x="18078" y="8323"/>
                </a:lnTo>
                <a:lnTo>
                  <a:pt x="17887" y="8323"/>
                </a:lnTo>
                <a:lnTo>
                  <a:pt x="17696" y="8248"/>
                </a:lnTo>
                <a:lnTo>
                  <a:pt x="17493" y="8174"/>
                </a:lnTo>
                <a:lnTo>
                  <a:pt x="17302" y="8062"/>
                </a:lnTo>
                <a:lnTo>
                  <a:pt x="17133" y="7969"/>
                </a:lnTo>
                <a:lnTo>
                  <a:pt x="16976" y="7783"/>
                </a:lnTo>
                <a:lnTo>
                  <a:pt x="16852" y="7597"/>
                </a:lnTo>
                <a:lnTo>
                  <a:pt x="16740" y="7429"/>
                </a:lnTo>
                <a:lnTo>
                  <a:pt x="16672" y="7168"/>
                </a:lnTo>
                <a:lnTo>
                  <a:pt x="16638" y="6926"/>
                </a:lnTo>
                <a:lnTo>
                  <a:pt x="16616" y="6498"/>
                </a:lnTo>
                <a:lnTo>
                  <a:pt x="16616" y="5772"/>
                </a:lnTo>
                <a:lnTo>
                  <a:pt x="16650" y="4915"/>
                </a:lnTo>
                <a:lnTo>
                  <a:pt x="16695" y="3928"/>
                </a:lnTo>
                <a:lnTo>
                  <a:pt x="16762" y="2960"/>
                </a:lnTo>
                <a:lnTo>
                  <a:pt x="16830" y="1992"/>
                </a:lnTo>
                <a:lnTo>
                  <a:pt x="16908" y="1173"/>
                </a:lnTo>
                <a:lnTo>
                  <a:pt x="16976" y="521"/>
                </a:lnTo>
                <a:lnTo>
                  <a:pt x="16953" y="521"/>
                </a:lnTo>
                <a:lnTo>
                  <a:pt x="16931" y="521"/>
                </a:lnTo>
                <a:lnTo>
                  <a:pt x="16267" y="484"/>
                </a:lnTo>
                <a:lnTo>
                  <a:pt x="15637" y="428"/>
                </a:lnTo>
                <a:lnTo>
                  <a:pt x="15063" y="353"/>
                </a:lnTo>
                <a:lnTo>
                  <a:pt x="14523" y="279"/>
                </a:lnTo>
                <a:lnTo>
                  <a:pt x="14040" y="167"/>
                </a:lnTo>
                <a:lnTo>
                  <a:pt x="13635" y="93"/>
                </a:lnTo>
                <a:lnTo>
                  <a:pt x="13331" y="18"/>
                </a:lnTo>
                <a:lnTo>
                  <a:pt x="13117" y="18"/>
                </a:lnTo>
                <a:lnTo>
                  <a:pt x="12982" y="18"/>
                </a:lnTo>
                <a:lnTo>
                  <a:pt x="12858" y="130"/>
                </a:lnTo>
                <a:lnTo>
                  <a:pt x="12723" y="279"/>
                </a:lnTo>
                <a:lnTo>
                  <a:pt x="12622" y="446"/>
                </a:lnTo>
                <a:lnTo>
                  <a:pt x="12510" y="670"/>
                </a:lnTo>
                <a:lnTo>
                  <a:pt x="12419" y="912"/>
                </a:lnTo>
                <a:lnTo>
                  <a:pt x="12363" y="1210"/>
                </a:lnTo>
                <a:lnTo>
                  <a:pt x="12318" y="1526"/>
                </a:lnTo>
                <a:lnTo>
                  <a:pt x="12273" y="1843"/>
                </a:lnTo>
                <a:lnTo>
                  <a:pt x="12251" y="2215"/>
                </a:lnTo>
                <a:lnTo>
                  <a:pt x="12273" y="2532"/>
                </a:lnTo>
                <a:lnTo>
                  <a:pt x="12318" y="2886"/>
                </a:lnTo>
                <a:lnTo>
                  <a:pt x="12386" y="3240"/>
                </a:lnTo>
                <a:lnTo>
                  <a:pt x="12464" y="3556"/>
                </a:lnTo>
                <a:lnTo>
                  <a:pt x="12577" y="3891"/>
                </a:lnTo>
                <a:lnTo>
                  <a:pt x="12746" y="4171"/>
                </a:lnTo>
                <a:lnTo>
                  <a:pt x="12926" y="4487"/>
                </a:lnTo>
                <a:lnTo>
                  <a:pt x="13050" y="4860"/>
                </a:lnTo>
                <a:lnTo>
                  <a:pt x="13162" y="5251"/>
                </a:lnTo>
                <a:lnTo>
                  <a:pt x="13218" y="5604"/>
                </a:lnTo>
                <a:lnTo>
                  <a:pt x="13263" y="5995"/>
                </a:lnTo>
                <a:lnTo>
                  <a:pt x="13241" y="6386"/>
                </a:lnTo>
                <a:lnTo>
                  <a:pt x="13218" y="6740"/>
                </a:lnTo>
                <a:lnTo>
                  <a:pt x="13139" y="7094"/>
                </a:lnTo>
                <a:lnTo>
                  <a:pt x="13050" y="7429"/>
                </a:lnTo>
                <a:lnTo>
                  <a:pt x="12903" y="7746"/>
                </a:lnTo>
                <a:lnTo>
                  <a:pt x="12723" y="8025"/>
                </a:lnTo>
                <a:lnTo>
                  <a:pt x="12532" y="8286"/>
                </a:lnTo>
                <a:lnTo>
                  <a:pt x="12318" y="8491"/>
                </a:lnTo>
                <a:lnTo>
                  <a:pt x="12060" y="8677"/>
                </a:lnTo>
                <a:lnTo>
                  <a:pt x="11756" y="8788"/>
                </a:lnTo>
                <a:lnTo>
                  <a:pt x="11452" y="8826"/>
                </a:lnTo>
                <a:lnTo>
                  <a:pt x="11283" y="8826"/>
                </a:lnTo>
                <a:lnTo>
                  <a:pt x="11126" y="8826"/>
                </a:lnTo>
                <a:lnTo>
                  <a:pt x="11002" y="8788"/>
                </a:lnTo>
                <a:lnTo>
                  <a:pt x="10845" y="8714"/>
                </a:lnTo>
                <a:lnTo>
                  <a:pt x="10721" y="8640"/>
                </a:lnTo>
                <a:lnTo>
                  <a:pt x="10608" y="8565"/>
                </a:lnTo>
                <a:lnTo>
                  <a:pt x="10485" y="8453"/>
                </a:lnTo>
                <a:lnTo>
                  <a:pt x="10372" y="8323"/>
                </a:lnTo>
                <a:lnTo>
                  <a:pt x="10181" y="8062"/>
                </a:lnTo>
                <a:lnTo>
                  <a:pt x="10035" y="7746"/>
                </a:lnTo>
                <a:lnTo>
                  <a:pt x="9900" y="7392"/>
                </a:lnTo>
                <a:lnTo>
                  <a:pt x="9787" y="7001"/>
                </a:lnTo>
                <a:lnTo>
                  <a:pt x="9731" y="6610"/>
                </a:lnTo>
                <a:lnTo>
                  <a:pt x="9686" y="6219"/>
                </a:lnTo>
                <a:lnTo>
                  <a:pt x="9663" y="5772"/>
                </a:lnTo>
                <a:lnTo>
                  <a:pt x="9686" y="5381"/>
                </a:lnTo>
                <a:lnTo>
                  <a:pt x="9753" y="4990"/>
                </a:lnTo>
                <a:lnTo>
                  <a:pt x="9832" y="4636"/>
                </a:lnTo>
                <a:lnTo>
                  <a:pt x="9945" y="4320"/>
                </a:lnTo>
                <a:lnTo>
                  <a:pt x="10068" y="4022"/>
                </a:lnTo>
                <a:lnTo>
                  <a:pt x="10203" y="3817"/>
                </a:lnTo>
                <a:lnTo>
                  <a:pt x="10316" y="3593"/>
                </a:lnTo>
                <a:lnTo>
                  <a:pt x="10395" y="3351"/>
                </a:lnTo>
                <a:lnTo>
                  <a:pt x="10462" y="3109"/>
                </a:lnTo>
                <a:lnTo>
                  <a:pt x="10507" y="2848"/>
                </a:lnTo>
                <a:lnTo>
                  <a:pt x="10530" y="2606"/>
                </a:lnTo>
                <a:lnTo>
                  <a:pt x="10507" y="2346"/>
                </a:lnTo>
                <a:lnTo>
                  <a:pt x="10462" y="2141"/>
                </a:lnTo>
                <a:lnTo>
                  <a:pt x="10395" y="1880"/>
                </a:lnTo>
                <a:lnTo>
                  <a:pt x="10293" y="1638"/>
                </a:lnTo>
                <a:lnTo>
                  <a:pt x="10158" y="1415"/>
                </a:lnTo>
                <a:lnTo>
                  <a:pt x="9967" y="1210"/>
                </a:lnTo>
                <a:lnTo>
                  <a:pt x="9753" y="986"/>
                </a:lnTo>
                <a:lnTo>
                  <a:pt x="9495" y="819"/>
                </a:lnTo>
                <a:lnTo>
                  <a:pt x="9191" y="670"/>
                </a:lnTo>
                <a:lnTo>
                  <a:pt x="8842" y="521"/>
                </a:lnTo>
                <a:lnTo>
                  <a:pt x="8471" y="446"/>
                </a:lnTo>
                <a:lnTo>
                  <a:pt x="7998" y="428"/>
                </a:lnTo>
                <a:lnTo>
                  <a:pt x="7413" y="428"/>
                </a:lnTo>
                <a:lnTo>
                  <a:pt x="6817" y="446"/>
                </a:lnTo>
                <a:lnTo>
                  <a:pt x="6187" y="521"/>
                </a:lnTo>
                <a:lnTo>
                  <a:pt x="5602" y="633"/>
                </a:lnTo>
                <a:lnTo>
                  <a:pt x="5107" y="744"/>
                </a:lnTo>
                <a:lnTo>
                  <a:pt x="4725" y="856"/>
                </a:lnTo>
                <a:lnTo>
                  <a:pt x="4848" y="1564"/>
                </a:lnTo>
                <a:lnTo>
                  <a:pt x="5028" y="2495"/>
                </a:lnTo>
                <a:lnTo>
                  <a:pt x="5175" y="3556"/>
                </a:lnTo>
                <a:lnTo>
                  <a:pt x="5298" y="4673"/>
                </a:lnTo>
                <a:lnTo>
                  <a:pt x="5343" y="5213"/>
                </a:lnTo>
                <a:lnTo>
                  <a:pt x="5388" y="5753"/>
                </a:lnTo>
                <a:lnTo>
                  <a:pt x="5411" y="6275"/>
                </a:lnTo>
                <a:lnTo>
                  <a:pt x="5411" y="6740"/>
                </a:lnTo>
                <a:lnTo>
                  <a:pt x="5366" y="7168"/>
                </a:lnTo>
                <a:lnTo>
                  <a:pt x="5321" y="7541"/>
                </a:lnTo>
                <a:lnTo>
                  <a:pt x="5287" y="7708"/>
                </a:lnTo>
                <a:lnTo>
                  <a:pt x="5242" y="7857"/>
                </a:lnTo>
                <a:lnTo>
                  <a:pt x="5197" y="7969"/>
                </a:lnTo>
                <a:lnTo>
                  <a:pt x="5130" y="8062"/>
                </a:lnTo>
                <a:lnTo>
                  <a:pt x="5006" y="8248"/>
                </a:lnTo>
                <a:lnTo>
                  <a:pt x="4848" y="8397"/>
                </a:lnTo>
                <a:lnTo>
                  <a:pt x="4725" y="8528"/>
                </a:lnTo>
                <a:lnTo>
                  <a:pt x="4567" y="8640"/>
                </a:lnTo>
                <a:lnTo>
                  <a:pt x="4421" y="8714"/>
                </a:lnTo>
                <a:lnTo>
                  <a:pt x="4263" y="8751"/>
                </a:lnTo>
                <a:lnTo>
                  <a:pt x="4095" y="8788"/>
                </a:lnTo>
                <a:lnTo>
                  <a:pt x="3948" y="8788"/>
                </a:lnTo>
                <a:lnTo>
                  <a:pt x="3791" y="8751"/>
                </a:lnTo>
                <a:lnTo>
                  <a:pt x="3667" y="8714"/>
                </a:lnTo>
                <a:lnTo>
                  <a:pt x="3510" y="8677"/>
                </a:lnTo>
                <a:lnTo>
                  <a:pt x="3386" y="8602"/>
                </a:lnTo>
                <a:lnTo>
                  <a:pt x="3251" y="8491"/>
                </a:lnTo>
                <a:lnTo>
                  <a:pt x="3127" y="8360"/>
                </a:lnTo>
                <a:lnTo>
                  <a:pt x="3015" y="8248"/>
                </a:lnTo>
                <a:lnTo>
                  <a:pt x="2925" y="8062"/>
                </a:lnTo>
                <a:lnTo>
                  <a:pt x="2778" y="7857"/>
                </a:lnTo>
                <a:lnTo>
                  <a:pt x="2610" y="7671"/>
                </a:lnTo>
                <a:lnTo>
                  <a:pt x="2407" y="7541"/>
                </a:lnTo>
                <a:lnTo>
                  <a:pt x="2171" y="7466"/>
                </a:lnTo>
                <a:lnTo>
                  <a:pt x="1957" y="7429"/>
                </a:lnTo>
                <a:lnTo>
                  <a:pt x="1698" y="7429"/>
                </a:lnTo>
                <a:lnTo>
                  <a:pt x="1462" y="7466"/>
                </a:lnTo>
                <a:lnTo>
                  <a:pt x="1226" y="7559"/>
                </a:lnTo>
                <a:lnTo>
                  <a:pt x="989" y="7708"/>
                </a:lnTo>
                <a:lnTo>
                  <a:pt x="776" y="7932"/>
                </a:lnTo>
                <a:lnTo>
                  <a:pt x="551" y="8211"/>
                </a:lnTo>
                <a:lnTo>
                  <a:pt x="382" y="8528"/>
                </a:lnTo>
                <a:lnTo>
                  <a:pt x="315" y="8714"/>
                </a:lnTo>
                <a:lnTo>
                  <a:pt x="236" y="8919"/>
                </a:lnTo>
                <a:lnTo>
                  <a:pt x="191" y="9142"/>
                </a:lnTo>
                <a:lnTo>
                  <a:pt x="123" y="9347"/>
                </a:lnTo>
                <a:lnTo>
                  <a:pt x="78" y="9608"/>
                </a:lnTo>
                <a:lnTo>
                  <a:pt x="56" y="9887"/>
                </a:lnTo>
                <a:lnTo>
                  <a:pt x="33" y="10185"/>
                </a:lnTo>
                <a:lnTo>
                  <a:pt x="33" y="10464"/>
                </a:lnTo>
                <a:lnTo>
                  <a:pt x="33" y="10706"/>
                </a:lnTo>
                <a:lnTo>
                  <a:pt x="56" y="10967"/>
                </a:lnTo>
                <a:lnTo>
                  <a:pt x="78" y="11172"/>
                </a:lnTo>
                <a:lnTo>
                  <a:pt x="123" y="11395"/>
                </a:lnTo>
                <a:lnTo>
                  <a:pt x="168" y="11600"/>
                </a:lnTo>
                <a:lnTo>
                  <a:pt x="236" y="11786"/>
                </a:lnTo>
                <a:lnTo>
                  <a:pt x="292" y="11973"/>
                </a:lnTo>
                <a:lnTo>
                  <a:pt x="382" y="12140"/>
                </a:lnTo>
                <a:lnTo>
                  <a:pt x="540" y="12419"/>
                </a:lnTo>
                <a:lnTo>
                  <a:pt x="731" y="12680"/>
                </a:lnTo>
                <a:lnTo>
                  <a:pt x="944" y="12866"/>
                </a:lnTo>
                <a:lnTo>
                  <a:pt x="1158" y="12997"/>
                </a:lnTo>
                <a:lnTo>
                  <a:pt x="1395" y="13108"/>
                </a:lnTo>
                <a:lnTo>
                  <a:pt x="1608" y="13183"/>
                </a:lnTo>
                <a:lnTo>
                  <a:pt x="1856" y="13183"/>
                </a:lnTo>
                <a:lnTo>
                  <a:pt x="2070" y="13146"/>
                </a:lnTo>
                <a:lnTo>
                  <a:pt x="2261" y="13071"/>
                </a:lnTo>
                <a:lnTo>
                  <a:pt x="2430" y="12960"/>
                </a:lnTo>
                <a:lnTo>
                  <a:pt x="2587" y="12792"/>
                </a:lnTo>
                <a:lnTo>
                  <a:pt x="2688" y="12606"/>
                </a:lnTo>
                <a:lnTo>
                  <a:pt x="2801" y="12419"/>
                </a:lnTo>
                <a:lnTo>
                  <a:pt x="2925" y="12289"/>
                </a:lnTo>
                <a:lnTo>
                  <a:pt x="3082" y="12177"/>
                </a:lnTo>
                <a:lnTo>
                  <a:pt x="3228" y="12103"/>
                </a:lnTo>
                <a:lnTo>
                  <a:pt x="3408" y="12103"/>
                </a:lnTo>
                <a:lnTo>
                  <a:pt x="3577" y="12103"/>
                </a:lnTo>
                <a:lnTo>
                  <a:pt x="3723" y="12177"/>
                </a:lnTo>
                <a:lnTo>
                  <a:pt x="3903" y="12252"/>
                </a:lnTo>
                <a:lnTo>
                  <a:pt x="4072" y="12364"/>
                </a:lnTo>
                <a:lnTo>
                  <a:pt x="4230" y="12494"/>
                </a:lnTo>
                <a:lnTo>
                  <a:pt x="4353" y="12643"/>
                </a:lnTo>
                <a:lnTo>
                  <a:pt x="4488" y="12829"/>
                </a:lnTo>
                <a:lnTo>
                  <a:pt x="4567" y="13034"/>
                </a:lnTo>
                <a:lnTo>
                  <a:pt x="4657" y="13257"/>
                </a:lnTo>
                <a:lnTo>
                  <a:pt x="4702" y="13462"/>
                </a:lnTo>
                <a:lnTo>
                  <a:pt x="4725" y="13686"/>
                </a:lnTo>
                <a:lnTo>
                  <a:pt x="4702" y="14282"/>
                </a:lnTo>
                <a:lnTo>
                  <a:pt x="4657" y="15045"/>
                </a:lnTo>
                <a:lnTo>
                  <a:pt x="4612" y="15976"/>
                </a:lnTo>
                <a:lnTo>
                  <a:pt x="4590" y="16926"/>
                </a:lnTo>
                <a:lnTo>
                  <a:pt x="4567" y="17968"/>
                </a:lnTo>
                <a:lnTo>
                  <a:pt x="4567" y="19011"/>
                </a:lnTo>
                <a:lnTo>
                  <a:pt x="4590" y="19514"/>
                </a:lnTo>
                <a:lnTo>
                  <a:pt x="4612" y="19980"/>
                </a:lnTo>
                <a:lnTo>
                  <a:pt x="4657" y="20426"/>
                </a:lnTo>
                <a:lnTo>
                  <a:pt x="4725" y="20836"/>
                </a:lnTo>
                <a:lnTo>
                  <a:pt x="4848" y="20929"/>
                </a:lnTo>
                <a:lnTo>
                  <a:pt x="5040" y="21004"/>
                </a:lnTo>
                <a:lnTo>
                  <a:pt x="5265" y="21078"/>
                </a:lnTo>
                <a:lnTo>
                  <a:pt x="5478" y="21115"/>
                </a:lnTo>
                <a:lnTo>
                  <a:pt x="6041" y="21115"/>
                </a:lnTo>
                <a:lnTo>
                  <a:pt x="6637" y="21078"/>
                </a:lnTo>
                <a:lnTo>
                  <a:pt x="7312" y="21004"/>
                </a:lnTo>
                <a:lnTo>
                  <a:pt x="7998" y="20929"/>
                </a:lnTo>
                <a:lnTo>
                  <a:pt x="8696" y="20855"/>
                </a:lnTo>
                <a:lnTo>
                  <a:pt x="9360" y="20836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>
        <p:nvSpPr>
          <p:cNvPr id="26" name="Puzzle1"/>
          <p:cNvSpPr>
            <a:spLocks noEditPoints="1" noChangeArrowheads="1"/>
          </p:cNvSpPr>
          <p:nvPr/>
        </p:nvSpPr>
        <p:spPr bwMode="auto">
          <a:xfrm>
            <a:off x="7098397" y="961188"/>
            <a:ext cx="1635699" cy="848218"/>
          </a:xfrm>
          <a:custGeom>
            <a:avLst/>
            <a:gdLst>
              <a:gd name="T0" fmla="*/ 16740 w 21600"/>
              <a:gd name="T1" fmla="*/ 21078 h 21600"/>
              <a:gd name="T2" fmla="*/ 16976 w 21600"/>
              <a:gd name="T3" fmla="*/ 521 h 21600"/>
              <a:gd name="T4" fmla="*/ 4725 w 21600"/>
              <a:gd name="T5" fmla="*/ 856 h 21600"/>
              <a:gd name="T6" fmla="*/ 5040 w 21600"/>
              <a:gd name="T7" fmla="*/ 21004 h 21600"/>
              <a:gd name="T8" fmla="*/ 10811 w 21600"/>
              <a:gd name="T9" fmla="*/ 12885 h 21600"/>
              <a:gd name="T10" fmla="*/ 10845 w 21600"/>
              <a:gd name="T11" fmla="*/ 8714 h 21600"/>
              <a:gd name="T12" fmla="*/ 21600 w 21600"/>
              <a:gd name="T13" fmla="*/ 10000 h 21600"/>
              <a:gd name="T14" fmla="*/ 56 w 21600"/>
              <a:gd name="T15" fmla="*/ 10000 h 21600"/>
              <a:gd name="T16" fmla="*/ 6086 w 21600"/>
              <a:gd name="T17" fmla="*/ 2569 h 21600"/>
              <a:gd name="T18" fmla="*/ 16132 w 21600"/>
              <a:gd name="T19" fmla="*/ 19552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9360" y="20836"/>
                </a:moveTo>
                <a:lnTo>
                  <a:pt x="9528" y="20836"/>
                </a:lnTo>
                <a:lnTo>
                  <a:pt x="9686" y="20762"/>
                </a:lnTo>
                <a:lnTo>
                  <a:pt x="9810" y="20687"/>
                </a:lnTo>
                <a:lnTo>
                  <a:pt x="9922" y="20575"/>
                </a:lnTo>
                <a:lnTo>
                  <a:pt x="10012" y="20426"/>
                </a:lnTo>
                <a:lnTo>
                  <a:pt x="10068" y="20296"/>
                </a:lnTo>
                <a:lnTo>
                  <a:pt x="10113" y="20110"/>
                </a:lnTo>
                <a:lnTo>
                  <a:pt x="10136" y="19905"/>
                </a:lnTo>
                <a:lnTo>
                  <a:pt x="10136" y="19682"/>
                </a:lnTo>
                <a:lnTo>
                  <a:pt x="10113" y="19440"/>
                </a:lnTo>
                <a:lnTo>
                  <a:pt x="10068" y="19142"/>
                </a:lnTo>
                <a:lnTo>
                  <a:pt x="10012" y="18900"/>
                </a:lnTo>
                <a:lnTo>
                  <a:pt x="9900" y="18620"/>
                </a:lnTo>
                <a:lnTo>
                  <a:pt x="9787" y="18285"/>
                </a:lnTo>
                <a:lnTo>
                  <a:pt x="9641" y="17968"/>
                </a:lnTo>
                <a:lnTo>
                  <a:pt x="9472" y="17652"/>
                </a:lnTo>
                <a:lnTo>
                  <a:pt x="9382" y="17466"/>
                </a:lnTo>
                <a:lnTo>
                  <a:pt x="9315" y="17298"/>
                </a:lnTo>
                <a:lnTo>
                  <a:pt x="9258" y="17112"/>
                </a:lnTo>
                <a:lnTo>
                  <a:pt x="9191" y="16926"/>
                </a:lnTo>
                <a:lnTo>
                  <a:pt x="9123" y="16535"/>
                </a:lnTo>
                <a:lnTo>
                  <a:pt x="9101" y="16144"/>
                </a:lnTo>
                <a:lnTo>
                  <a:pt x="9101" y="15753"/>
                </a:lnTo>
                <a:lnTo>
                  <a:pt x="9168" y="15362"/>
                </a:lnTo>
                <a:lnTo>
                  <a:pt x="9236" y="14971"/>
                </a:lnTo>
                <a:lnTo>
                  <a:pt x="9360" y="14580"/>
                </a:lnTo>
                <a:lnTo>
                  <a:pt x="9495" y="14244"/>
                </a:lnTo>
                <a:lnTo>
                  <a:pt x="9663" y="13891"/>
                </a:lnTo>
                <a:lnTo>
                  <a:pt x="9855" y="13611"/>
                </a:lnTo>
                <a:lnTo>
                  <a:pt x="10068" y="13351"/>
                </a:lnTo>
                <a:lnTo>
                  <a:pt x="10293" y="13146"/>
                </a:lnTo>
                <a:lnTo>
                  <a:pt x="10552" y="12997"/>
                </a:lnTo>
                <a:lnTo>
                  <a:pt x="10811" y="12885"/>
                </a:lnTo>
                <a:lnTo>
                  <a:pt x="11069" y="12866"/>
                </a:lnTo>
                <a:lnTo>
                  <a:pt x="11351" y="12885"/>
                </a:lnTo>
                <a:lnTo>
                  <a:pt x="11610" y="12997"/>
                </a:lnTo>
                <a:lnTo>
                  <a:pt x="11846" y="13183"/>
                </a:lnTo>
                <a:lnTo>
                  <a:pt x="12060" y="13388"/>
                </a:lnTo>
                <a:lnTo>
                  <a:pt x="12251" y="13648"/>
                </a:lnTo>
                <a:lnTo>
                  <a:pt x="12419" y="13928"/>
                </a:lnTo>
                <a:lnTo>
                  <a:pt x="12555" y="14244"/>
                </a:lnTo>
                <a:lnTo>
                  <a:pt x="12690" y="14617"/>
                </a:lnTo>
                <a:lnTo>
                  <a:pt x="12768" y="15008"/>
                </a:lnTo>
                <a:lnTo>
                  <a:pt x="12836" y="15399"/>
                </a:lnTo>
                <a:lnTo>
                  <a:pt x="12858" y="15753"/>
                </a:lnTo>
                <a:lnTo>
                  <a:pt x="12858" y="16144"/>
                </a:lnTo>
                <a:lnTo>
                  <a:pt x="12813" y="16535"/>
                </a:lnTo>
                <a:lnTo>
                  <a:pt x="12746" y="16888"/>
                </a:lnTo>
                <a:lnTo>
                  <a:pt x="12667" y="17224"/>
                </a:lnTo>
                <a:lnTo>
                  <a:pt x="12510" y="17503"/>
                </a:lnTo>
                <a:lnTo>
                  <a:pt x="12228" y="18043"/>
                </a:lnTo>
                <a:lnTo>
                  <a:pt x="11970" y="18546"/>
                </a:lnTo>
                <a:lnTo>
                  <a:pt x="11868" y="18751"/>
                </a:lnTo>
                <a:lnTo>
                  <a:pt x="11778" y="18974"/>
                </a:lnTo>
                <a:lnTo>
                  <a:pt x="11711" y="19179"/>
                </a:lnTo>
                <a:lnTo>
                  <a:pt x="11666" y="19365"/>
                </a:lnTo>
                <a:lnTo>
                  <a:pt x="11632" y="19570"/>
                </a:lnTo>
                <a:lnTo>
                  <a:pt x="11632" y="19756"/>
                </a:lnTo>
                <a:lnTo>
                  <a:pt x="11632" y="19942"/>
                </a:lnTo>
                <a:lnTo>
                  <a:pt x="11643" y="20110"/>
                </a:lnTo>
                <a:lnTo>
                  <a:pt x="11711" y="20296"/>
                </a:lnTo>
                <a:lnTo>
                  <a:pt x="11801" y="20464"/>
                </a:lnTo>
                <a:lnTo>
                  <a:pt x="11891" y="20650"/>
                </a:lnTo>
                <a:lnTo>
                  <a:pt x="12037" y="20836"/>
                </a:lnTo>
                <a:lnTo>
                  <a:pt x="12206" y="21004"/>
                </a:lnTo>
                <a:lnTo>
                  <a:pt x="12419" y="21190"/>
                </a:lnTo>
                <a:lnTo>
                  <a:pt x="12667" y="21320"/>
                </a:lnTo>
                <a:lnTo>
                  <a:pt x="12960" y="21432"/>
                </a:lnTo>
                <a:lnTo>
                  <a:pt x="13286" y="21544"/>
                </a:lnTo>
                <a:lnTo>
                  <a:pt x="13612" y="21655"/>
                </a:lnTo>
                <a:lnTo>
                  <a:pt x="13983" y="21693"/>
                </a:lnTo>
                <a:lnTo>
                  <a:pt x="14343" y="21730"/>
                </a:lnTo>
                <a:lnTo>
                  <a:pt x="14715" y="21730"/>
                </a:lnTo>
                <a:lnTo>
                  <a:pt x="15075" y="21730"/>
                </a:lnTo>
                <a:lnTo>
                  <a:pt x="15446" y="21655"/>
                </a:lnTo>
                <a:lnTo>
                  <a:pt x="15794" y="21581"/>
                </a:lnTo>
                <a:lnTo>
                  <a:pt x="16132" y="21432"/>
                </a:lnTo>
                <a:lnTo>
                  <a:pt x="16458" y="21302"/>
                </a:lnTo>
                <a:lnTo>
                  <a:pt x="16740" y="21078"/>
                </a:lnTo>
                <a:lnTo>
                  <a:pt x="16976" y="20836"/>
                </a:lnTo>
                <a:lnTo>
                  <a:pt x="17043" y="20650"/>
                </a:lnTo>
                <a:lnTo>
                  <a:pt x="17088" y="20426"/>
                </a:lnTo>
                <a:lnTo>
                  <a:pt x="17133" y="20222"/>
                </a:lnTo>
                <a:lnTo>
                  <a:pt x="17156" y="19980"/>
                </a:lnTo>
                <a:lnTo>
                  <a:pt x="17167" y="19477"/>
                </a:lnTo>
                <a:lnTo>
                  <a:pt x="17167" y="18974"/>
                </a:lnTo>
                <a:lnTo>
                  <a:pt x="17156" y="18397"/>
                </a:lnTo>
                <a:lnTo>
                  <a:pt x="17111" y="17820"/>
                </a:lnTo>
                <a:lnTo>
                  <a:pt x="17066" y="17261"/>
                </a:lnTo>
                <a:lnTo>
                  <a:pt x="16998" y="16646"/>
                </a:lnTo>
                <a:lnTo>
                  <a:pt x="16852" y="15511"/>
                </a:lnTo>
                <a:lnTo>
                  <a:pt x="16740" y="14393"/>
                </a:lnTo>
                <a:lnTo>
                  <a:pt x="16717" y="13928"/>
                </a:lnTo>
                <a:lnTo>
                  <a:pt x="16695" y="13462"/>
                </a:lnTo>
                <a:lnTo>
                  <a:pt x="16717" y="13071"/>
                </a:lnTo>
                <a:lnTo>
                  <a:pt x="16785" y="12755"/>
                </a:lnTo>
                <a:lnTo>
                  <a:pt x="16852" y="12419"/>
                </a:lnTo>
                <a:lnTo>
                  <a:pt x="16953" y="12140"/>
                </a:lnTo>
                <a:lnTo>
                  <a:pt x="17088" y="11898"/>
                </a:lnTo>
                <a:lnTo>
                  <a:pt x="17212" y="11675"/>
                </a:lnTo>
                <a:lnTo>
                  <a:pt x="17370" y="11470"/>
                </a:lnTo>
                <a:lnTo>
                  <a:pt x="17516" y="11284"/>
                </a:lnTo>
                <a:lnTo>
                  <a:pt x="17696" y="11135"/>
                </a:lnTo>
                <a:lnTo>
                  <a:pt x="17865" y="11042"/>
                </a:lnTo>
                <a:lnTo>
                  <a:pt x="18033" y="10930"/>
                </a:lnTo>
                <a:lnTo>
                  <a:pt x="18213" y="10893"/>
                </a:lnTo>
                <a:lnTo>
                  <a:pt x="18382" y="10893"/>
                </a:lnTo>
                <a:lnTo>
                  <a:pt x="18551" y="10967"/>
                </a:lnTo>
                <a:lnTo>
                  <a:pt x="18708" y="11042"/>
                </a:lnTo>
                <a:lnTo>
                  <a:pt x="18855" y="11172"/>
                </a:lnTo>
                <a:lnTo>
                  <a:pt x="19012" y="11358"/>
                </a:lnTo>
                <a:lnTo>
                  <a:pt x="19136" y="11600"/>
                </a:lnTo>
                <a:lnTo>
                  <a:pt x="19271" y="11861"/>
                </a:lnTo>
                <a:lnTo>
                  <a:pt x="19440" y="12028"/>
                </a:lnTo>
                <a:lnTo>
                  <a:pt x="19608" y="12177"/>
                </a:lnTo>
                <a:lnTo>
                  <a:pt x="19822" y="12289"/>
                </a:lnTo>
                <a:lnTo>
                  <a:pt x="20025" y="12289"/>
                </a:lnTo>
                <a:lnTo>
                  <a:pt x="20238" y="12289"/>
                </a:lnTo>
                <a:lnTo>
                  <a:pt x="20452" y="12215"/>
                </a:lnTo>
                <a:lnTo>
                  <a:pt x="20643" y="12103"/>
                </a:lnTo>
                <a:lnTo>
                  <a:pt x="20846" y="11973"/>
                </a:lnTo>
                <a:lnTo>
                  <a:pt x="21037" y="11786"/>
                </a:lnTo>
                <a:lnTo>
                  <a:pt x="21206" y="11563"/>
                </a:lnTo>
                <a:lnTo>
                  <a:pt x="21363" y="11321"/>
                </a:lnTo>
                <a:lnTo>
                  <a:pt x="21465" y="11079"/>
                </a:lnTo>
                <a:lnTo>
                  <a:pt x="21577" y="10744"/>
                </a:lnTo>
                <a:lnTo>
                  <a:pt x="21622" y="10427"/>
                </a:lnTo>
                <a:lnTo>
                  <a:pt x="21645" y="10111"/>
                </a:lnTo>
                <a:lnTo>
                  <a:pt x="21622" y="9608"/>
                </a:lnTo>
                <a:lnTo>
                  <a:pt x="21577" y="9142"/>
                </a:lnTo>
                <a:lnTo>
                  <a:pt x="21465" y="8751"/>
                </a:lnTo>
                <a:lnTo>
                  <a:pt x="21363" y="8397"/>
                </a:lnTo>
                <a:lnTo>
                  <a:pt x="21206" y="8062"/>
                </a:lnTo>
                <a:lnTo>
                  <a:pt x="21037" y="7820"/>
                </a:lnTo>
                <a:lnTo>
                  <a:pt x="20846" y="7597"/>
                </a:lnTo>
                <a:lnTo>
                  <a:pt x="20643" y="7429"/>
                </a:lnTo>
                <a:lnTo>
                  <a:pt x="20452" y="7317"/>
                </a:lnTo>
                <a:lnTo>
                  <a:pt x="20238" y="7206"/>
                </a:lnTo>
                <a:lnTo>
                  <a:pt x="20025" y="7168"/>
                </a:lnTo>
                <a:lnTo>
                  <a:pt x="19822" y="7206"/>
                </a:lnTo>
                <a:lnTo>
                  <a:pt x="19608" y="7243"/>
                </a:lnTo>
                <a:lnTo>
                  <a:pt x="19440" y="7355"/>
                </a:lnTo>
                <a:lnTo>
                  <a:pt x="19271" y="7504"/>
                </a:lnTo>
                <a:lnTo>
                  <a:pt x="19136" y="7708"/>
                </a:lnTo>
                <a:lnTo>
                  <a:pt x="19012" y="7895"/>
                </a:lnTo>
                <a:lnTo>
                  <a:pt x="18832" y="8025"/>
                </a:lnTo>
                <a:lnTo>
                  <a:pt x="18663" y="8174"/>
                </a:lnTo>
                <a:lnTo>
                  <a:pt x="18472" y="8248"/>
                </a:lnTo>
                <a:lnTo>
                  <a:pt x="18270" y="8286"/>
                </a:lnTo>
                <a:lnTo>
                  <a:pt x="18078" y="8323"/>
                </a:lnTo>
                <a:lnTo>
                  <a:pt x="17887" y="8323"/>
                </a:lnTo>
                <a:lnTo>
                  <a:pt x="17696" y="8248"/>
                </a:lnTo>
                <a:lnTo>
                  <a:pt x="17493" y="8174"/>
                </a:lnTo>
                <a:lnTo>
                  <a:pt x="17302" y="8062"/>
                </a:lnTo>
                <a:lnTo>
                  <a:pt x="17133" y="7969"/>
                </a:lnTo>
                <a:lnTo>
                  <a:pt x="16976" y="7783"/>
                </a:lnTo>
                <a:lnTo>
                  <a:pt x="16852" y="7597"/>
                </a:lnTo>
                <a:lnTo>
                  <a:pt x="16740" y="7429"/>
                </a:lnTo>
                <a:lnTo>
                  <a:pt x="16672" y="7168"/>
                </a:lnTo>
                <a:lnTo>
                  <a:pt x="16638" y="6926"/>
                </a:lnTo>
                <a:lnTo>
                  <a:pt x="16616" y="6498"/>
                </a:lnTo>
                <a:lnTo>
                  <a:pt x="16616" y="5772"/>
                </a:lnTo>
                <a:lnTo>
                  <a:pt x="16650" y="4915"/>
                </a:lnTo>
                <a:lnTo>
                  <a:pt x="16695" y="3928"/>
                </a:lnTo>
                <a:lnTo>
                  <a:pt x="16762" y="2960"/>
                </a:lnTo>
                <a:lnTo>
                  <a:pt x="16830" y="1992"/>
                </a:lnTo>
                <a:lnTo>
                  <a:pt x="16908" y="1173"/>
                </a:lnTo>
                <a:lnTo>
                  <a:pt x="16976" y="521"/>
                </a:lnTo>
                <a:lnTo>
                  <a:pt x="16953" y="521"/>
                </a:lnTo>
                <a:lnTo>
                  <a:pt x="16931" y="521"/>
                </a:lnTo>
                <a:lnTo>
                  <a:pt x="16267" y="484"/>
                </a:lnTo>
                <a:lnTo>
                  <a:pt x="15637" y="428"/>
                </a:lnTo>
                <a:lnTo>
                  <a:pt x="15063" y="353"/>
                </a:lnTo>
                <a:lnTo>
                  <a:pt x="14523" y="279"/>
                </a:lnTo>
                <a:lnTo>
                  <a:pt x="14040" y="167"/>
                </a:lnTo>
                <a:lnTo>
                  <a:pt x="13635" y="93"/>
                </a:lnTo>
                <a:lnTo>
                  <a:pt x="13331" y="18"/>
                </a:lnTo>
                <a:lnTo>
                  <a:pt x="13117" y="18"/>
                </a:lnTo>
                <a:lnTo>
                  <a:pt x="12982" y="18"/>
                </a:lnTo>
                <a:lnTo>
                  <a:pt x="12858" y="130"/>
                </a:lnTo>
                <a:lnTo>
                  <a:pt x="12723" y="279"/>
                </a:lnTo>
                <a:lnTo>
                  <a:pt x="12622" y="446"/>
                </a:lnTo>
                <a:lnTo>
                  <a:pt x="12510" y="670"/>
                </a:lnTo>
                <a:lnTo>
                  <a:pt x="12419" y="912"/>
                </a:lnTo>
                <a:lnTo>
                  <a:pt x="12363" y="1210"/>
                </a:lnTo>
                <a:lnTo>
                  <a:pt x="12318" y="1526"/>
                </a:lnTo>
                <a:lnTo>
                  <a:pt x="12273" y="1843"/>
                </a:lnTo>
                <a:lnTo>
                  <a:pt x="12251" y="2215"/>
                </a:lnTo>
                <a:lnTo>
                  <a:pt x="12273" y="2532"/>
                </a:lnTo>
                <a:lnTo>
                  <a:pt x="12318" y="2886"/>
                </a:lnTo>
                <a:lnTo>
                  <a:pt x="12386" y="3240"/>
                </a:lnTo>
                <a:lnTo>
                  <a:pt x="12464" y="3556"/>
                </a:lnTo>
                <a:lnTo>
                  <a:pt x="12577" y="3891"/>
                </a:lnTo>
                <a:lnTo>
                  <a:pt x="12746" y="4171"/>
                </a:lnTo>
                <a:lnTo>
                  <a:pt x="12926" y="4487"/>
                </a:lnTo>
                <a:lnTo>
                  <a:pt x="13050" y="4860"/>
                </a:lnTo>
                <a:lnTo>
                  <a:pt x="13162" y="5251"/>
                </a:lnTo>
                <a:lnTo>
                  <a:pt x="13218" y="5604"/>
                </a:lnTo>
                <a:lnTo>
                  <a:pt x="13263" y="5995"/>
                </a:lnTo>
                <a:lnTo>
                  <a:pt x="13241" y="6386"/>
                </a:lnTo>
                <a:lnTo>
                  <a:pt x="13218" y="6740"/>
                </a:lnTo>
                <a:lnTo>
                  <a:pt x="13139" y="7094"/>
                </a:lnTo>
                <a:lnTo>
                  <a:pt x="13050" y="7429"/>
                </a:lnTo>
                <a:lnTo>
                  <a:pt x="12903" y="7746"/>
                </a:lnTo>
                <a:lnTo>
                  <a:pt x="12723" y="8025"/>
                </a:lnTo>
                <a:lnTo>
                  <a:pt x="12532" y="8286"/>
                </a:lnTo>
                <a:lnTo>
                  <a:pt x="12318" y="8491"/>
                </a:lnTo>
                <a:lnTo>
                  <a:pt x="12060" y="8677"/>
                </a:lnTo>
                <a:lnTo>
                  <a:pt x="11756" y="8788"/>
                </a:lnTo>
                <a:lnTo>
                  <a:pt x="11452" y="8826"/>
                </a:lnTo>
                <a:lnTo>
                  <a:pt x="11283" y="8826"/>
                </a:lnTo>
                <a:lnTo>
                  <a:pt x="11126" y="8826"/>
                </a:lnTo>
                <a:lnTo>
                  <a:pt x="11002" y="8788"/>
                </a:lnTo>
                <a:lnTo>
                  <a:pt x="10845" y="8714"/>
                </a:lnTo>
                <a:lnTo>
                  <a:pt x="10721" y="8640"/>
                </a:lnTo>
                <a:lnTo>
                  <a:pt x="10608" y="8565"/>
                </a:lnTo>
                <a:lnTo>
                  <a:pt x="10485" y="8453"/>
                </a:lnTo>
                <a:lnTo>
                  <a:pt x="10372" y="8323"/>
                </a:lnTo>
                <a:lnTo>
                  <a:pt x="10181" y="8062"/>
                </a:lnTo>
                <a:lnTo>
                  <a:pt x="10035" y="7746"/>
                </a:lnTo>
                <a:lnTo>
                  <a:pt x="9900" y="7392"/>
                </a:lnTo>
                <a:lnTo>
                  <a:pt x="9787" y="7001"/>
                </a:lnTo>
                <a:lnTo>
                  <a:pt x="9731" y="6610"/>
                </a:lnTo>
                <a:lnTo>
                  <a:pt x="9686" y="6219"/>
                </a:lnTo>
                <a:lnTo>
                  <a:pt x="9663" y="5772"/>
                </a:lnTo>
                <a:lnTo>
                  <a:pt x="9686" y="5381"/>
                </a:lnTo>
                <a:lnTo>
                  <a:pt x="9753" y="4990"/>
                </a:lnTo>
                <a:lnTo>
                  <a:pt x="9832" y="4636"/>
                </a:lnTo>
                <a:lnTo>
                  <a:pt x="9945" y="4320"/>
                </a:lnTo>
                <a:lnTo>
                  <a:pt x="10068" y="4022"/>
                </a:lnTo>
                <a:lnTo>
                  <a:pt x="10203" y="3817"/>
                </a:lnTo>
                <a:lnTo>
                  <a:pt x="10316" y="3593"/>
                </a:lnTo>
                <a:lnTo>
                  <a:pt x="10395" y="3351"/>
                </a:lnTo>
                <a:lnTo>
                  <a:pt x="10462" y="3109"/>
                </a:lnTo>
                <a:lnTo>
                  <a:pt x="10507" y="2848"/>
                </a:lnTo>
                <a:lnTo>
                  <a:pt x="10530" y="2606"/>
                </a:lnTo>
                <a:lnTo>
                  <a:pt x="10507" y="2346"/>
                </a:lnTo>
                <a:lnTo>
                  <a:pt x="10462" y="2141"/>
                </a:lnTo>
                <a:lnTo>
                  <a:pt x="10395" y="1880"/>
                </a:lnTo>
                <a:lnTo>
                  <a:pt x="10293" y="1638"/>
                </a:lnTo>
                <a:lnTo>
                  <a:pt x="10158" y="1415"/>
                </a:lnTo>
                <a:lnTo>
                  <a:pt x="9967" y="1210"/>
                </a:lnTo>
                <a:lnTo>
                  <a:pt x="9753" y="986"/>
                </a:lnTo>
                <a:lnTo>
                  <a:pt x="9495" y="819"/>
                </a:lnTo>
                <a:lnTo>
                  <a:pt x="9191" y="670"/>
                </a:lnTo>
                <a:lnTo>
                  <a:pt x="8842" y="521"/>
                </a:lnTo>
                <a:lnTo>
                  <a:pt x="8471" y="446"/>
                </a:lnTo>
                <a:lnTo>
                  <a:pt x="7998" y="428"/>
                </a:lnTo>
                <a:lnTo>
                  <a:pt x="7413" y="428"/>
                </a:lnTo>
                <a:lnTo>
                  <a:pt x="6817" y="446"/>
                </a:lnTo>
                <a:lnTo>
                  <a:pt x="6187" y="521"/>
                </a:lnTo>
                <a:lnTo>
                  <a:pt x="5602" y="633"/>
                </a:lnTo>
                <a:lnTo>
                  <a:pt x="5107" y="744"/>
                </a:lnTo>
                <a:lnTo>
                  <a:pt x="4725" y="856"/>
                </a:lnTo>
                <a:lnTo>
                  <a:pt x="4848" y="1564"/>
                </a:lnTo>
                <a:lnTo>
                  <a:pt x="5028" y="2495"/>
                </a:lnTo>
                <a:lnTo>
                  <a:pt x="5175" y="3556"/>
                </a:lnTo>
                <a:lnTo>
                  <a:pt x="5298" y="4673"/>
                </a:lnTo>
                <a:lnTo>
                  <a:pt x="5343" y="5213"/>
                </a:lnTo>
                <a:lnTo>
                  <a:pt x="5388" y="5753"/>
                </a:lnTo>
                <a:lnTo>
                  <a:pt x="5411" y="6275"/>
                </a:lnTo>
                <a:lnTo>
                  <a:pt x="5411" y="6740"/>
                </a:lnTo>
                <a:lnTo>
                  <a:pt x="5366" y="7168"/>
                </a:lnTo>
                <a:lnTo>
                  <a:pt x="5321" y="7541"/>
                </a:lnTo>
                <a:lnTo>
                  <a:pt x="5287" y="7708"/>
                </a:lnTo>
                <a:lnTo>
                  <a:pt x="5242" y="7857"/>
                </a:lnTo>
                <a:lnTo>
                  <a:pt x="5197" y="7969"/>
                </a:lnTo>
                <a:lnTo>
                  <a:pt x="5130" y="8062"/>
                </a:lnTo>
                <a:lnTo>
                  <a:pt x="5006" y="8248"/>
                </a:lnTo>
                <a:lnTo>
                  <a:pt x="4848" y="8397"/>
                </a:lnTo>
                <a:lnTo>
                  <a:pt x="4725" y="8528"/>
                </a:lnTo>
                <a:lnTo>
                  <a:pt x="4567" y="8640"/>
                </a:lnTo>
                <a:lnTo>
                  <a:pt x="4421" y="8714"/>
                </a:lnTo>
                <a:lnTo>
                  <a:pt x="4263" y="8751"/>
                </a:lnTo>
                <a:lnTo>
                  <a:pt x="4095" y="8788"/>
                </a:lnTo>
                <a:lnTo>
                  <a:pt x="3948" y="8788"/>
                </a:lnTo>
                <a:lnTo>
                  <a:pt x="3791" y="8751"/>
                </a:lnTo>
                <a:lnTo>
                  <a:pt x="3667" y="8714"/>
                </a:lnTo>
                <a:lnTo>
                  <a:pt x="3510" y="8677"/>
                </a:lnTo>
                <a:lnTo>
                  <a:pt x="3386" y="8602"/>
                </a:lnTo>
                <a:lnTo>
                  <a:pt x="3251" y="8491"/>
                </a:lnTo>
                <a:lnTo>
                  <a:pt x="3127" y="8360"/>
                </a:lnTo>
                <a:lnTo>
                  <a:pt x="3015" y="8248"/>
                </a:lnTo>
                <a:lnTo>
                  <a:pt x="2925" y="8062"/>
                </a:lnTo>
                <a:lnTo>
                  <a:pt x="2778" y="7857"/>
                </a:lnTo>
                <a:lnTo>
                  <a:pt x="2610" y="7671"/>
                </a:lnTo>
                <a:lnTo>
                  <a:pt x="2407" y="7541"/>
                </a:lnTo>
                <a:lnTo>
                  <a:pt x="2171" y="7466"/>
                </a:lnTo>
                <a:lnTo>
                  <a:pt x="1957" y="7429"/>
                </a:lnTo>
                <a:lnTo>
                  <a:pt x="1698" y="7429"/>
                </a:lnTo>
                <a:lnTo>
                  <a:pt x="1462" y="7466"/>
                </a:lnTo>
                <a:lnTo>
                  <a:pt x="1226" y="7559"/>
                </a:lnTo>
                <a:lnTo>
                  <a:pt x="989" y="7708"/>
                </a:lnTo>
                <a:lnTo>
                  <a:pt x="776" y="7932"/>
                </a:lnTo>
                <a:lnTo>
                  <a:pt x="551" y="8211"/>
                </a:lnTo>
                <a:lnTo>
                  <a:pt x="382" y="8528"/>
                </a:lnTo>
                <a:lnTo>
                  <a:pt x="315" y="8714"/>
                </a:lnTo>
                <a:lnTo>
                  <a:pt x="236" y="8919"/>
                </a:lnTo>
                <a:lnTo>
                  <a:pt x="191" y="9142"/>
                </a:lnTo>
                <a:lnTo>
                  <a:pt x="123" y="9347"/>
                </a:lnTo>
                <a:lnTo>
                  <a:pt x="78" y="9608"/>
                </a:lnTo>
                <a:lnTo>
                  <a:pt x="56" y="9887"/>
                </a:lnTo>
                <a:lnTo>
                  <a:pt x="33" y="10185"/>
                </a:lnTo>
                <a:lnTo>
                  <a:pt x="33" y="10464"/>
                </a:lnTo>
                <a:lnTo>
                  <a:pt x="33" y="10706"/>
                </a:lnTo>
                <a:lnTo>
                  <a:pt x="56" y="10967"/>
                </a:lnTo>
                <a:lnTo>
                  <a:pt x="78" y="11172"/>
                </a:lnTo>
                <a:lnTo>
                  <a:pt x="123" y="11395"/>
                </a:lnTo>
                <a:lnTo>
                  <a:pt x="168" y="11600"/>
                </a:lnTo>
                <a:lnTo>
                  <a:pt x="236" y="11786"/>
                </a:lnTo>
                <a:lnTo>
                  <a:pt x="292" y="11973"/>
                </a:lnTo>
                <a:lnTo>
                  <a:pt x="382" y="12140"/>
                </a:lnTo>
                <a:lnTo>
                  <a:pt x="540" y="12419"/>
                </a:lnTo>
                <a:lnTo>
                  <a:pt x="731" y="12680"/>
                </a:lnTo>
                <a:lnTo>
                  <a:pt x="944" y="12866"/>
                </a:lnTo>
                <a:lnTo>
                  <a:pt x="1158" y="12997"/>
                </a:lnTo>
                <a:lnTo>
                  <a:pt x="1395" y="13108"/>
                </a:lnTo>
                <a:lnTo>
                  <a:pt x="1608" y="13183"/>
                </a:lnTo>
                <a:lnTo>
                  <a:pt x="1856" y="13183"/>
                </a:lnTo>
                <a:lnTo>
                  <a:pt x="2070" y="13146"/>
                </a:lnTo>
                <a:lnTo>
                  <a:pt x="2261" y="13071"/>
                </a:lnTo>
                <a:lnTo>
                  <a:pt x="2430" y="12960"/>
                </a:lnTo>
                <a:lnTo>
                  <a:pt x="2587" y="12792"/>
                </a:lnTo>
                <a:lnTo>
                  <a:pt x="2688" y="12606"/>
                </a:lnTo>
                <a:lnTo>
                  <a:pt x="2801" y="12419"/>
                </a:lnTo>
                <a:lnTo>
                  <a:pt x="2925" y="12289"/>
                </a:lnTo>
                <a:lnTo>
                  <a:pt x="3082" y="12177"/>
                </a:lnTo>
                <a:lnTo>
                  <a:pt x="3228" y="12103"/>
                </a:lnTo>
                <a:lnTo>
                  <a:pt x="3408" y="12103"/>
                </a:lnTo>
                <a:lnTo>
                  <a:pt x="3577" y="12103"/>
                </a:lnTo>
                <a:lnTo>
                  <a:pt x="3723" y="12177"/>
                </a:lnTo>
                <a:lnTo>
                  <a:pt x="3903" y="12252"/>
                </a:lnTo>
                <a:lnTo>
                  <a:pt x="4072" y="12364"/>
                </a:lnTo>
                <a:lnTo>
                  <a:pt x="4230" y="12494"/>
                </a:lnTo>
                <a:lnTo>
                  <a:pt x="4353" y="12643"/>
                </a:lnTo>
                <a:lnTo>
                  <a:pt x="4488" y="12829"/>
                </a:lnTo>
                <a:lnTo>
                  <a:pt x="4567" y="13034"/>
                </a:lnTo>
                <a:lnTo>
                  <a:pt x="4657" y="13257"/>
                </a:lnTo>
                <a:lnTo>
                  <a:pt x="4702" y="13462"/>
                </a:lnTo>
                <a:lnTo>
                  <a:pt x="4725" y="13686"/>
                </a:lnTo>
                <a:lnTo>
                  <a:pt x="4702" y="14282"/>
                </a:lnTo>
                <a:lnTo>
                  <a:pt x="4657" y="15045"/>
                </a:lnTo>
                <a:lnTo>
                  <a:pt x="4612" y="15976"/>
                </a:lnTo>
                <a:lnTo>
                  <a:pt x="4590" y="16926"/>
                </a:lnTo>
                <a:lnTo>
                  <a:pt x="4567" y="17968"/>
                </a:lnTo>
                <a:lnTo>
                  <a:pt x="4567" y="19011"/>
                </a:lnTo>
                <a:lnTo>
                  <a:pt x="4590" y="19514"/>
                </a:lnTo>
                <a:lnTo>
                  <a:pt x="4612" y="19980"/>
                </a:lnTo>
                <a:lnTo>
                  <a:pt x="4657" y="20426"/>
                </a:lnTo>
                <a:lnTo>
                  <a:pt x="4725" y="20836"/>
                </a:lnTo>
                <a:lnTo>
                  <a:pt x="4848" y="20929"/>
                </a:lnTo>
                <a:lnTo>
                  <a:pt x="5040" y="21004"/>
                </a:lnTo>
                <a:lnTo>
                  <a:pt x="5265" y="21078"/>
                </a:lnTo>
                <a:lnTo>
                  <a:pt x="5478" y="21115"/>
                </a:lnTo>
                <a:lnTo>
                  <a:pt x="6041" y="21115"/>
                </a:lnTo>
                <a:lnTo>
                  <a:pt x="6637" y="21078"/>
                </a:lnTo>
                <a:lnTo>
                  <a:pt x="7312" y="21004"/>
                </a:lnTo>
                <a:lnTo>
                  <a:pt x="7998" y="20929"/>
                </a:lnTo>
                <a:lnTo>
                  <a:pt x="8696" y="20855"/>
                </a:lnTo>
                <a:lnTo>
                  <a:pt x="9360" y="20836"/>
                </a:lnTo>
                <a:close/>
              </a:path>
            </a:pathLst>
          </a:custGeom>
          <a:solidFill>
            <a:srgbClr val="FFCC99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27" name="Puzzle3"/>
          <p:cNvSpPr>
            <a:spLocks noEditPoints="1" noChangeArrowheads="1"/>
          </p:cNvSpPr>
          <p:nvPr/>
        </p:nvSpPr>
        <p:spPr bwMode="auto">
          <a:xfrm>
            <a:off x="6492946" y="3778519"/>
            <a:ext cx="1012316" cy="1221887"/>
          </a:xfrm>
          <a:custGeom>
            <a:avLst/>
            <a:gdLst>
              <a:gd name="T0" fmla="*/ 10391 w 21600"/>
              <a:gd name="T1" fmla="*/ 15806 h 21600"/>
              <a:gd name="T2" fmla="*/ 20551 w 21600"/>
              <a:gd name="T3" fmla="*/ 21088 h 21600"/>
              <a:gd name="T4" fmla="*/ 13180 w 21600"/>
              <a:gd name="T5" fmla="*/ 13801 h 21600"/>
              <a:gd name="T6" fmla="*/ 20551 w 21600"/>
              <a:gd name="T7" fmla="*/ 7025 h 21600"/>
              <a:gd name="T8" fmla="*/ 10500 w 21600"/>
              <a:gd name="T9" fmla="*/ 52 h 21600"/>
              <a:gd name="T10" fmla="*/ 692 w 21600"/>
              <a:gd name="T11" fmla="*/ 6802 h 21600"/>
              <a:gd name="T12" fmla="*/ 8064 w 21600"/>
              <a:gd name="T13" fmla="*/ 13526 h 21600"/>
              <a:gd name="T14" fmla="*/ 692 w 21600"/>
              <a:gd name="T15" fmla="*/ 21088 h 21600"/>
              <a:gd name="T16" fmla="*/ 2273 w 21600"/>
              <a:gd name="T17" fmla="*/ 7719 h 21600"/>
              <a:gd name="T18" fmla="*/ 19149 w 21600"/>
              <a:gd name="T19" fmla="*/ 20237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6625" y="20892"/>
                </a:moveTo>
                <a:lnTo>
                  <a:pt x="7105" y="21023"/>
                </a:lnTo>
                <a:lnTo>
                  <a:pt x="7513" y="21088"/>
                </a:lnTo>
                <a:lnTo>
                  <a:pt x="7922" y="21115"/>
                </a:lnTo>
                <a:lnTo>
                  <a:pt x="8242" y="21115"/>
                </a:lnTo>
                <a:lnTo>
                  <a:pt x="8544" y="21062"/>
                </a:lnTo>
                <a:lnTo>
                  <a:pt x="8810" y="20997"/>
                </a:lnTo>
                <a:lnTo>
                  <a:pt x="9023" y="20892"/>
                </a:lnTo>
                <a:lnTo>
                  <a:pt x="9148" y="20761"/>
                </a:lnTo>
                <a:lnTo>
                  <a:pt x="9290" y="20616"/>
                </a:lnTo>
                <a:lnTo>
                  <a:pt x="9361" y="20459"/>
                </a:lnTo>
                <a:lnTo>
                  <a:pt x="9396" y="20289"/>
                </a:lnTo>
                <a:lnTo>
                  <a:pt x="9396" y="20092"/>
                </a:lnTo>
                <a:lnTo>
                  <a:pt x="9325" y="19909"/>
                </a:lnTo>
                <a:lnTo>
                  <a:pt x="9219" y="19738"/>
                </a:lnTo>
                <a:lnTo>
                  <a:pt x="9094" y="19555"/>
                </a:lnTo>
                <a:lnTo>
                  <a:pt x="8917" y="19384"/>
                </a:lnTo>
                <a:lnTo>
                  <a:pt x="8650" y="19162"/>
                </a:lnTo>
                <a:lnTo>
                  <a:pt x="8437" y="18900"/>
                </a:lnTo>
                <a:lnTo>
                  <a:pt x="8277" y="18624"/>
                </a:lnTo>
                <a:lnTo>
                  <a:pt x="8135" y="18349"/>
                </a:lnTo>
                <a:lnTo>
                  <a:pt x="8028" y="18048"/>
                </a:lnTo>
                <a:lnTo>
                  <a:pt x="7993" y="17746"/>
                </a:lnTo>
                <a:lnTo>
                  <a:pt x="7993" y="17471"/>
                </a:lnTo>
                <a:lnTo>
                  <a:pt x="8028" y="17169"/>
                </a:lnTo>
                <a:lnTo>
                  <a:pt x="8135" y="16920"/>
                </a:lnTo>
                <a:lnTo>
                  <a:pt x="8277" y="16671"/>
                </a:lnTo>
                <a:lnTo>
                  <a:pt x="8366" y="16540"/>
                </a:lnTo>
                <a:lnTo>
                  <a:pt x="8473" y="16409"/>
                </a:lnTo>
                <a:lnTo>
                  <a:pt x="8615" y="16317"/>
                </a:lnTo>
                <a:lnTo>
                  <a:pt x="8739" y="16213"/>
                </a:lnTo>
                <a:lnTo>
                  <a:pt x="8881" y="16134"/>
                </a:lnTo>
                <a:lnTo>
                  <a:pt x="9059" y="16055"/>
                </a:lnTo>
                <a:lnTo>
                  <a:pt x="9254" y="15990"/>
                </a:lnTo>
                <a:lnTo>
                  <a:pt x="9432" y="15911"/>
                </a:lnTo>
                <a:lnTo>
                  <a:pt x="9663" y="15885"/>
                </a:lnTo>
                <a:lnTo>
                  <a:pt x="9876" y="15833"/>
                </a:lnTo>
                <a:lnTo>
                  <a:pt x="10142" y="15806"/>
                </a:lnTo>
                <a:lnTo>
                  <a:pt x="10391" y="15806"/>
                </a:lnTo>
                <a:lnTo>
                  <a:pt x="10728" y="15806"/>
                </a:lnTo>
                <a:lnTo>
                  <a:pt x="10995" y="15806"/>
                </a:lnTo>
                <a:lnTo>
                  <a:pt x="11279" y="15833"/>
                </a:lnTo>
                <a:lnTo>
                  <a:pt x="11546" y="15885"/>
                </a:lnTo>
                <a:lnTo>
                  <a:pt x="11776" y="15937"/>
                </a:lnTo>
                <a:lnTo>
                  <a:pt x="12025" y="15990"/>
                </a:lnTo>
                <a:lnTo>
                  <a:pt x="12221" y="16055"/>
                </a:lnTo>
                <a:lnTo>
                  <a:pt x="12434" y="16134"/>
                </a:lnTo>
                <a:lnTo>
                  <a:pt x="12611" y="16213"/>
                </a:lnTo>
                <a:lnTo>
                  <a:pt x="12771" y="16317"/>
                </a:lnTo>
                <a:lnTo>
                  <a:pt x="12913" y="16409"/>
                </a:lnTo>
                <a:lnTo>
                  <a:pt x="13038" y="16514"/>
                </a:lnTo>
                <a:lnTo>
                  <a:pt x="13251" y="16737"/>
                </a:lnTo>
                <a:lnTo>
                  <a:pt x="13428" y="16986"/>
                </a:lnTo>
                <a:lnTo>
                  <a:pt x="13517" y="17248"/>
                </a:lnTo>
                <a:lnTo>
                  <a:pt x="13588" y="17523"/>
                </a:lnTo>
                <a:lnTo>
                  <a:pt x="13588" y="17799"/>
                </a:lnTo>
                <a:lnTo>
                  <a:pt x="13517" y="18074"/>
                </a:lnTo>
                <a:lnTo>
                  <a:pt x="13428" y="18323"/>
                </a:lnTo>
                <a:lnTo>
                  <a:pt x="13286" y="18572"/>
                </a:lnTo>
                <a:lnTo>
                  <a:pt x="13109" y="18808"/>
                </a:lnTo>
                <a:lnTo>
                  <a:pt x="12878" y="19031"/>
                </a:lnTo>
                <a:lnTo>
                  <a:pt x="12434" y="19411"/>
                </a:lnTo>
                <a:lnTo>
                  <a:pt x="12132" y="19738"/>
                </a:lnTo>
                <a:lnTo>
                  <a:pt x="12025" y="19856"/>
                </a:lnTo>
                <a:lnTo>
                  <a:pt x="11919" y="20014"/>
                </a:lnTo>
                <a:lnTo>
                  <a:pt x="11883" y="20132"/>
                </a:lnTo>
                <a:lnTo>
                  <a:pt x="11883" y="20263"/>
                </a:lnTo>
                <a:lnTo>
                  <a:pt x="11883" y="20394"/>
                </a:lnTo>
                <a:lnTo>
                  <a:pt x="11954" y="20485"/>
                </a:lnTo>
                <a:lnTo>
                  <a:pt x="12061" y="20590"/>
                </a:lnTo>
                <a:lnTo>
                  <a:pt x="12185" y="20695"/>
                </a:lnTo>
                <a:lnTo>
                  <a:pt x="12327" y="20787"/>
                </a:lnTo>
                <a:lnTo>
                  <a:pt x="12540" y="20892"/>
                </a:lnTo>
                <a:lnTo>
                  <a:pt x="12771" y="20997"/>
                </a:lnTo>
                <a:lnTo>
                  <a:pt x="13073" y="21088"/>
                </a:lnTo>
                <a:lnTo>
                  <a:pt x="13428" y="21193"/>
                </a:lnTo>
                <a:lnTo>
                  <a:pt x="13873" y="21298"/>
                </a:lnTo>
                <a:lnTo>
                  <a:pt x="14317" y="21390"/>
                </a:lnTo>
                <a:lnTo>
                  <a:pt x="14778" y="21468"/>
                </a:lnTo>
                <a:lnTo>
                  <a:pt x="15294" y="21547"/>
                </a:lnTo>
                <a:lnTo>
                  <a:pt x="15809" y="21600"/>
                </a:lnTo>
                <a:lnTo>
                  <a:pt x="16359" y="21652"/>
                </a:lnTo>
                <a:lnTo>
                  <a:pt x="16875" y="21678"/>
                </a:lnTo>
                <a:lnTo>
                  <a:pt x="17407" y="21678"/>
                </a:lnTo>
                <a:lnTo>
                  <a:pt x="17958" y="21678"/>
                </a:lnTo>
                <a:lnTo>
                  <a:pt x="18473" y="21652"/>
                </a:lnTo>
                <a:lnTo>
                  <a:pt x="18953" y="21573"/>
                </a:lnTo>
                <a:lnTo>
                  <a:pt x="19397" y="21495"/>
                </a:lnTo>
                <a:lnTo>
                  <a:pt x="19841" y="21390"/>
                </a:lnTo>
                <a:lnTo>
                  <a:pt x="20214" y="21272"/>
                </a:lnTo>
                <a:lnTo>
                  <a:pt x="20551" y="21088"/>
                </a:lnTo>
                <a:lnTo>
                  <a:pt x="20480" y="20787"/>
                </a:lnTo>
                <a:lnTo>
                  <a:pt x="20409" y="20485"/>
                </a:lnTo>
                <a:lnTo>
                  <a:pt x="20356" y="20158"/>
                </a:lnTo>
                <a:lnTo>
                  <a:pt x="20356" y="19804"/>
                </a:lnTo>
                <a:lnTo>
                  <a:pt x="20321" y="19083"/>
                </a:lnTo>
                <a:lnTo>
                  <a:pt x="20356" y="18349"/>
                </a:lnTo>
                <a:lnTo>
                  <a:pt x="20409" y="17641"/>
                </a:lnTo>
                <a:lnTo>
                  <a:pt x="20480" y="17012"/>
                </a:lnTo>
                <a:lnTo>
                  <a:pt x="20551" y="16488"/>
                </a:lnTo>
                <a:lnTo>
                  <a:pt x="20551" y="16055"/>
                </a:lnTo>
                <a:lnTo>
                  <a:pt x="20551" y="15911"/>
                </a:lnTo>
                <a:lnTo>
                  <a:pt x="20445" y="15754"/>
                </a:lnTo>
                <a:lnTo>
                  <a:pt x="20356" y="15610"/>
                </a:lnTo>
                <a:lnTo>
                  <a:pt x="20178" y="15452"/>
                </a:lnTo>
                <a:lnTo>
                  <a:pt x="20001" y="15334"/>
                </a:lnTo>
                <a:lnTo>
                  <a:pt x="19770" y="15230"/>
                </a:lnTo>
                <a:lnTo>
                  <a:pt x="19521" y="15125"/>
                </a:lnTo>
                <a:lnTo>
                  <a:pt x="19290" y="15059"/>
                </a:lnTo>
                <a:lnTo>
                  <a:pt x="19024" y="15007"/>
                </a:lnTo>
                <a:lnTo>
                  <a:pt x="18740" y="14954"/>
                </a:lnTo>
                <a:lnTo>
                  <a:pt x="18509" y="14954"/>
                </a:lnTo>
                <a:lnTo>
                  <a:pt x="18225" y="14954"/>
                </a:lnTo>
                <a:lnTo>
                  <a:pt x="17994" y="15007"/>
                </a:lnTo>
                <a:lnTo>
                  <a:pt x="17763" y="15085"/>
                </a:lnTo>
                <a:lnTo>
                  <a:pt x="17550" y="15177"/>
                </a:lnTo>
                <a:lnTo>
                  <a:pt x="17372" y="15308"/>
                </a:lnTo>
                <a:lnTo>
                  <a:pt x="17176" y="15426"/>
                </a:lnTo>
                <a:lnTo>
                  <a:pt x="16928" y="15557"/>
                </a:lnTo>
                <a:lnTo>
                  <a:pt x="16661" y="15636"/>
                </a:lnTo>
                <a:lnTo>
                  <a:pt x="16359" y="15688"/>
                </a:lnTo>
                <a:lnTo>
                  <a:pt x="16022" y="15715"/>
                </a:lnTo>
                <a:lnTo>
                  <a:pt x="15667" y="15688"/>
                </a:lnTo>
                <a:lnTo>
                  <a:pt x="15294" y="15662"/>
                </a:lnTo>
                <a:lnTo>
                  <a:pt x="14956" y="15583"/>
                </a:lnTo>
                <a:lnTo>
                  <a:pt x="14619" y="15479"/>
                </a:lnTo>
                <a:lnTo>
                  <a:pt x="14281" y="15334"/>
                </a:lnTo>
                <a:lnTo>
                  <a:pt x="13961" y="15177"/>
                </a:lnTo>
                <a:lnTo>
                  <a:pt x="13695" y="14981"/>
                </a:lnTo>
                <a:lnTo>
                  <a:pt x="13588" y="14850"/>
                </a:lnTo>
                <a:lnTo>
                  <a:pt x="13482" y="14732"/>
                </a:lnTo>
                <a:lnTo>
                  <a:pt x="13393" y="14600"/>
                </a:lnTo>
                <a:lnTo>
                  <a:pt x="13322" y="14456"/>
                </a:lnTo>
                <a:lnTo>
                  <a:pt x="13251" y="14299"/>
                </a:lnTo>
                <a:lnTo>
                  <a:pt x="13215" y="14155"/>
                </a:lnTo>
                <a:lnTo>
                  <a:pt x="13180" y="13971"/>
                </a:lnTo>
                <a:lnTo>
                  <a:pt x="13180" y="13801"/>
                </a:lnTo>
                <a:lnTo>
                  <a:pt x="13180" y="13591"/>
                </a:lnTo>
                <a:lnTo>
                  <a:pt x="13215" y="13395"/>
                </a:lnTo>
                <a:lnTo>
                  <a:pt x="13251" y="13198"/>
                </a:lnTo>
                <a:lnTo>
                  <a:pt x="13322" y="13015"/>
                </a:lnTo>
                <a:lnTo>
                  <a:pt x="13393" y="12870"/>
                </a:lnTo>
                <a:lnTo>
                  <a:pt x="13482" y="12713"/>
                </a:lnTo>
                <a:lnTo>
                  <a:pt x="13588" y="12569"/>
                </a:lnTo>
                <a:lnTo>
                  <a:pt x="13730" y="12438"/>
                </a:lnTo>
                <a:lnTo>
                  <a:pt x="13997" y="12215"/>
                </a:lnTo>
                <a:lnTo>
                  <a:pt x="14334" y="12005"/>
                </a:lnTo>
                <a:lnTo>
                  <a:pt x="14690" y="11861"/>
                </a:lnTo>
                <a:lnTo>
                  <a:pt x="15063" y="11756"/>
                </a:lnTo>
                <a:lnTo>
                  <a:pt x="15436" y="11678"/>
                </a:lnTo>
                <a:lnTo>
                  <a:pt x="15809" y="11638"/>
                </a:lnTo>
                <a:lnTo>
                  <a:pt x="16182" y="11638"/>
                </a:lnTo>
                <a:lnTo>
                  <a:pt x="16555" y="11678"/>
                </a:lnTo>
                <a:lnTo>
                  <a:pt x="16910" y="11730"/>
                </a:lnTo>
                <a:lnTo>
                  <a:pt x="17248" y="11835"/>
                </a:lnTo>
                <a:lnTo>
                  <a:pt x="17514" y="11966"/>
                </a:lnTo>
                <a:lnTo>
                  <a:pt x="17763" y="12110"/>
                </a:lnTo>
                <a:lnTo>
                  <a:pt x="17887" y="12215"/>
                </a:lnTo>
                <a:lnTo>
                  <a:pt x="18065" y="12307"/>
                </a:lnTo>
                <a:lnTo>
                  <a:pt x="18260" y="12412"/>
                </a:lnTo>
                <a:lnTo>
                  <a:pt x="18438" y="12464"/>
                </a:lnTo>
                <a:lnTo>
                  <a:pt x="18669" y="12543"/>
                </a:lnTo>
                <a:lnTo>
                  <a:pt x="18882" y="12569"/>
                </a:lnTo>
                <a:lnTo>
                  <a:pt x="19113" y="12595"/>
                </a:lnTo>
                <a:lnTo>
                  <a:pt x="19361" y="12608"/>
                </a:lnTo>
                <a:lnTo>
                  <a:pt x="19592" y="12608"/>
                </a:lnTo>
                <a:lnTo>
                  <a:pt x="19841" y="12595"/>
                </a:lnTo>
                <a:lnTo>
                  <a:pt x="20072" y="12543"/>
                </a:lnTo>
                <a:lnTo>
                  <a:pt x="20321" y="12490"/>
                </a:lnTo>
                <a:lnTo>
                  <a:pt x="20551" y="12438"/>
                </a:lnTo>
                <a:lnTo>
                  <a:pt x="20800" y="12333"/>
                </a:lnTo>
                <a:lnTo>
                  <a:pt x="20996" y="12241"/>
                </a:lnTo>
                <a:lnTo>
                  <a:pt x="21244" y="12110"/>
                </a:lnTo>
                <a:lnTo>
                  <a:pt x="21298" y="12032"/>
                </a:lnTo>
                <a:lnTo>
                  <a:pt x="21404" y="11966"/>
                </a:lnTo>
                <a:lnTo>
                  <a:pt x="21475" y="11861"/>
                </a:lnTo>
                <a:lnTo>
                  <a:pt x="21511" y="11730"/>
                </a:lnTo>
                <a:lnTo>
                  <a:pt x="21617" y="11481"/>
                </a:lnTo>
                <a:lnTo>
                  <a:pt x="21653" y="11180"/>
                </a:lnTo>
                <a:lnTo>
                  <a:pt x="21653" y="10826"/>
                </a:lnTo>
                <a:lnTo>
                  <a:pt x="21653" y="10472"/>
                </a:lnTo>
                <a:lnTo>
                  <a:pt x="21582" y="10092"/>
                </a:lnTo>
                <a:lnTo>
                  <a:pt x="21511" y="9725"/>
                </a:lnTo>
                <a:lnTo>
                  <a:pt x="21298" y="8912"/>
                </a:lnTo>
                <a:lnTo>
                  <a:pt x="21067" y="8191"/>
                </a:lnTo>
                <a:lnTo>
                  <a:pt x="20800" y="7536"/>
                </a:lnTo>
                <a:lnTo>
                  <a:pt x="20551" y="7025"/>
                </a:lnTo>
                <a:lnTo>
                  <a:pt x="20001" y="7103"/>
                </a:lnTo>
                <a:lnTo>
                  <a:pt x="19432" y="7156"/>
                </a:lnTo>
                <a:lnTo>
                  <a:pt x="18846" y="7208"/>
                </a:lnTo>
                <a:lnTo>
                  <a:pt x="18225" y="7208"/>
                </a:lnTo>
                <a:lnTo>
                  <a:pt x="17656" y="7208"/>
                </a:lnTo>
                <a:lnTo>
                  <a:pt x="17070" y="7182"/>
                </a:lnTo>
                <a:lnTo>
                  <a:pt x="16484" y="7156"/>
                </a:lnTo>
                <a:lnTo>
                  <a:pt x="15986" y="7103"/>
                </a:lnTo>
                <a:lnTo>
                  <a:pt x="14992" y="6999"/>
                </a:lnTo>
                <a:lnTo>
                  <a:pt x="14210" y="6907"/>
                </a:lnTo>
                <a:lnTo>
                  <a:pt x="13695" y="6828"/>
                </a:lnTo>
                <a:lnTo>
                  <a:pt x="13517" y="6802"/>
                </a:lnTo>
                <a:lnTo>
                  <a:pt x="13073" y="6645"/>
                </a:lnTo>
                <a:lnTo>
                  <a:pt x="12700" y="6474"/>
                </a:lnTo>
                <a:lnTo>
                  <a:pt x="12363" y="6304"/>
                </a:lnTo>
                <a:lnTo>
                  <a:pt x="12132" y="6094"/>
                </a:lnTo>
                <a:lnTo>
                  <a:pt x="11919" y="5871"/>
                </a:lnTo>
                <a:lnTo>
                  <a:pt x="11776" y="5649"/>
                </a:lnTo>
                <a:lnTo>
                  <a:pt x="11688" y="5413"/>
                </a:lnTo>
                <a:lnTo>
                  <a:pt x="11617" y="5190"/>
                </a:lnTo>
                <a:lnTo>
                  <a:pt x="11617" y="4941"/>
                </a:lnTo>
                <a:lnTo>
                  <a:pt x="11652" y="4718"/>
                </a:lnTo>
                <a:lnTo>
                  <a:pt x="11723" y="4482"/>
                </a:lnTo>
                <a:lnTo>
                  <a:pt x="11812" y="4285"/>
                </a:lnTo>
                <a:lnTo>
                  <a:pt x="11919" y="4089"/>
                </a:lnTo>
                <a:lnTo>
                  <a:pt x="12096" y="3905"/>
                </a:lnTo>
                <a:lnTo>
                  <a:pt x="12292" y="3735"/>
                </a:lnTo>
                <a:lnTo>
                  <a:pt x="12505" y="3604"/>
                </a:lnTo>
                <a:lnTo>
                  <a:pt x="12700" y="3460"/>
                </a:lnTo>
                <a:lnTo>
                  <a:pt x="12878" y="3250"/>
                </a:lnTo>
                <a:lnTo>
                  <a:pt x="13038" y="3027"/>
                </a:lnTo>
                <a:lnTo>
                  <a:pt x="13180" y="2752"/>
                </a:lnTo>
                <a:lnTo>
                  <a:pt x="13286" y="2477"/>
                </a:lnTo>
                <a:lnTo>
                  <a:pt x="13322" y="2175"/>
                </a:lnTo>
                <a:lnTo>
                  <a:pt x="13357" y="1874"/>
                </a:lnTo>
                <a:lnTo>
                  <a:pt x="13286" y="1572"/>
                </a:lnTo>
                <a:lnTo>
                  <a:pt x="13180" y="1271"/>
                </a:lnTo>
                <a:lnTo>
                  <a:pt x="13038" y="983"/>
                </a:lnTo>
                <a:lnTo>
                  <a:pt x="12949" y="865"/>
                </a:lnTo>
                <a:lnTo>
                  <a:pt x="12807" y="733"/>
                </a:lnTo>
                <a:lnTo>
                  <a:pt x="12665" y="616"/>
                </a:lnTo>
                <a:lnTo>
                  <a:pt x="12505" y="511"/>
                </a:lnTo>
                <a:lnTo>
                  <a:pt x="12327" y="406"/>
                </a:lnTo>
                <a:lnTo>
                  <a:pt x="12132" y="314"/>
                </a:lnTo>
                <a:lnTo>
                  <a:pt x="11883" y="235"/>
                </a:lnTo>
                <a:lnTo>
                  <a:pt x="11652" y="183"/>
                </a:lnTo>
                <a:lnTo>
                  <a:pt x="11368" y="104"/>
                </a:lnTo>
                <a:lnTo>
                  <a:pt x="11101" y="78"/>
                </a:lnTo>
                <a:lnTo>
                  <a:pt x="10800" y="52"/>
                </a:lnTo>
                <a:lnTo>
                  <a:pt x="10444" y="52"/>
                </a:lnTo>
                <a:lnTo>
                  <a:pt x="10142" y="52"/>
                </a:lnTo>
                <a:lnTo>
                  <a:pt x="9840" y="78"/>
                </a:lnTo>
                <a:lnTo>
                  <a:pt x="9574" y="104"/>
                </a:lnTo>
                <a:lnTo>
                  <a:pt x="9325" y="157"/>
                </a:lnTo>
                <a:lnTo>
                  <a:pt x="9094" y="209"/>
                </a:lnTo>
                <a:lnTo>
                  <a:pt x="8846" y="262"/>
                </a:lnTo>
                <a:lnTo>
                  <a:pt x="8650" y="340"/>
                </a:lnTo>
                <a:lnTo>
                  <a:pt x="8437" y="432"/>
                </a:lnTo>
                <a:lnTo>
                  <a:pt x="8277" y="511"/>
                </a:lnTo>
                <a:lnTo>
                  <a:pt x="8100" y="616"/>
                </a:lnTo>
                <a:lnTo>
                  <a:pt x="7957" y="707"/>
                </a:lnTo>
                <a:lnTo>
                  <a:pt x="7833" y="838"/>
                </a:lnTo>
                <a:lnTo>
                  <a:pt x="7620" y="1061"/>
                </a:lnTo>
                <a:lnTo>
                  <a:pt x="7442" y="1336"/>
                </a:lnTo>
                <a:lnTo>
                  <a:pt x="7353" y="1599"/>
                </a:lnTo>
                <a:lnTo>
                  <a:pt x="7318" y="1900"/>
                </a:lnTo>
                <a:lnTo>
                  <a:pt x="7318" y="2175"/>
                </a:lnTo>
                <a:lnTo>
                  <a:pt x="7353" y="2450"/>
                </a:lnTo>
                <a:lnTo>
                  <a:pt x="7442" y="2726"/>
                </a:lnTo>
                <a:lnTo>
                  <a:pt x="7620" y="2975"/>
                </a:lnTo>
                <a:lnTo>
                  <a:pt x="7833" y="3198"/>
                </a:lnTo>
                <a:lnTo>
                  <a:pt x="8064" y="3433"/>
                </a:lnTo>
                <a:lnTo>
                  <a:pt x="8295" y="3630"/>
                </a:lnTo>
                <a:lnTo>
                  <a:pt x="8508" y="3853"/>
                </a:lnTo>
                <a:lnTo>
                  <a:pt x="8686" y="4089"/>
                </a:lnTo>
                <a:lnTo>
                  <a:pt x="8775" y="4312"/>
                </a:lnTo>
                <a:lnTo>
                  <a:pt x="8846" y="4561"/>
                </a:lnTo>
                <a:lnTo>
                  <a:pt x="8846" y="4810"/>
                </a:lnTo>
                <a:lnTo>
                  <a:pt x="8810" y="5059"/>
                </a:lnTo>
                <a:lnTo>
                  <a:pt x="8721" y="5295"/>
                </a:lnTo>
                <a:lnTo>
                  <a:pt x="8579" y="5544"/>
                </a:lnTo>
                <a:lnTo>
                  <a:pt x="8366" y="5766"/>
                </a:lnTo>
                <a:lnTo>
                  <a:pt x="8135" y="5976"/>
                </a:lnTo>
                <a:lnTo>
                  <a:pt x="7833" y="6199"/>
                </a:lnTo>
                <a:lnTo>
                  <a:pt x="7478" y="6369"/>
                </a:lnTo>
                <a:lnTo>
                  <a:pt x="7069" y="6527"/>
                </a:lnTo>
                <a:lnTo>
                  <a:pt x="6590" y="6671"/>
                </a:lnTo>
                <a:lnTo>
                  <a:pt x="6092" y="6802"/>
                </a:lnTo>
                <a:lnTo>
                  <a:pt x="5684" y="6802"/>
                </a:lnTo>
                <a:lnTo>
                  <a:pt x="5133" y="6802"/>
                </a:lnTo>
                <a:lnTo>
                  <a:pt x="4547" y="6802"/>
                </a:lnTo>
                <a:lnTo>
                  <a:pt x="3872" y="6802"/>
                </a:lnTo>
                <a:lnTo>
                  <a:pt x="3144" y="6802"/>
                </a:lnTo>
                <a:lnTo>
                  <a:pt x="2362" y="6802"/>
                </a:lnTo>
                <a:lnTo>
                  <a:pt x="1545" y="6802"/>
                </a:lnTo>
                <a:lnTo>
                  <a:pt x="692" y="6802"/>
                </a:lnTo>
                <a:lnTo>
                  <a:pt x="586" y="7234"/>
                </a:lnTo>
                <a:lnTo>
                  <a:pt x="461" y="7837"/>
                </a:lnTo>
                <a:lnTo>
                  <a:pt x="355" y="8493"/>
                </a:lnTo>
                <a:lnTo>
                  <a:pt x="248" y="9187"/>
                </a:lnTo>
                <a:lnTo>
                  <a:pt x="142" y="9869"/>
                </a:lnTo>
                <a:lnTo>
                  <a:pt x="106" y="10498"/>
                </a:lnTo>
                <a:lnTo>
                  <a:pt x="106" y="10983"/>
                </a:lnTo>
                <a:lnTo>
                  <a:pt x="106" y="11311"/>
                </a:lnTo>
                <a:lnTo>
                  <a:pt x="213" y="11481"/>
                </a:lnTo>
                <a:lnTo>
                  <a:pt x="319" y="11651"/>
                </a:lnTo>
                <a:lnTo>
                  <a:pt x="497" y="11783"/>
                </a:lnTo>
                <a:lnTo>
                  <a:pt x="692" y="11914"/>
                </a:lnTo>
                <a:lnTo>
                  <a:pt x="941" y="12032"/>
                </a:lnTo>
                <a:lnTo>
                  <a:pt x="1207" y="12110"/>
                </a:lnTo>
                <a:lnTo>
                  <a:pt x="1509" y="12189"/>
                </a:lnTo>
                <a:lnTo>
                  <a:pt x="1794" y="12241"/>
                </a:lnTo>
                <a:lnTo>
                  <a:pt x="2131" y="12267"/>
                </a:lnTo>
                <a:lnTo>
                  <a:pt x="2433" y="12281"/>
                </a:lnTo>
                <a:lnTo>
                  <a:pt x="2735" y="12267"/>
                </a:lnTo>
                <a:lnTo>
                  <a:pt x="3055" y="12241"/>
                </a:lnTo>
                <a:lnTo>
                  <a:pt x="3357" y="12189"/>
                </a:lnTo>
                <a:lnTo>
                  <a:pt x="3623" y="12084"/>
                </a:lnTo>
                <a:lnTo>
                  <a:pt x="3872" y="11979"/>
                </a:lnTo>
                <a:lnTo>
                  <a:pt x="4103" y="11861"/>
                </a:lnTo>
                <a:lnTo>
                  <a:pt x="4316" y="11704"/>
                </a:lnTo>
                <a:lnTo>
                  <a:pt x="4582" y="11612"/>
                </a:lnTo>
                <a:lnTo>
                  <a:pt x="4849" y="11533"/>
                </a:lnTo>
                <a:lnTo>
                  <a:pt x="5169" y="11507"/>
                </a:lnTo>
                <a:lnTo>
                  <a:pt x="5506" y="11481"/>
                </a:lnTo>
                <a:lnTo>
                  <a:pt x="5808" y="11507"/>
                </a:lnTo>
                <a:lnTo>
                  <a:pt x="6146" y="11560"/>
                </a:lnTo>
                <a:lnTo>
                  <a:pt x="6501" y="11651"/>
                </a:lnTo>
                <a:lnTo>
                  <a:pt x="6803" y="11783"/>
                </a:lnTo>
                <a:lnTo>
                  <a:pt x="7105" y="11940"/>
                </a:lnTo>
                <a:lnTo>
                  <a:pt x="7353" y="12110"/>
                </a:lnTo>
                <a:lnTo>
                  <a:pt x="7584" y="12333"/>
                </a:lnTo>
                <a:lnTo>
                  <a:pt x="7798" y="12595"/>
                </a:lnTo>
                <a:lnTo>
                  <a:pt x="7922" y="12870"/>
                </a:lnTo>
                <a:lnTo>
                  <a:pt x="8028" y="13198"/>
                </a:lnTo>
                <a:lnTo>
                  <a:pt x="8064" y="13526"/>
                </a:lnTo>
                <a:lnTo>
                  <a:pt x="8028" y="13775"/>
                </a:lnTo>
                <a:lnTo>
                  <a:pt x="7922" y="13998"/>
                </a:lnTo>
                <a:lnTo>
                  <a:pt x="7798" y="14220"/>
                </a:lnTo>
                <a:lnTo>
                  <a:pt x="7584" y="14404"/>
                </a:lnTo>
                <a:lnTo>
                  <a:pt x="7353" y="14574"/>
                </a:lnTo>
                <a:lnTo>
                  <a:pt x="7105" y="14732"/>
                </a:lnTo>
                <a:lnTo>
                  <a:pt x="6803" y="14850"/>
                </a:lnTo>
                <a:lnTo>
                  <a:pt x="6501" y="14954"/>
                </a:lnTo>
                <a:lnTo>
                  <a:pt x="6146" y="15033"/>
                </a:lnTo>
                <a:lnTo>
                  <a:pt x="5808" y="15085"/>
                </a:lnTo>
                <a:lnTo>
                  <a:pt x="5506" y="15085"/>
                </a:lnTo>
                <a:lnTo>
                  <a:pt x="5169" y="15059"/>
                </a:lnTo>
                <a:lnTo>
                  <a:pt x="4849" y="15007"/>
                </a:lnTo>
                <a:lnTo>
                  <a:pt x="4582" y="14902"/>
                </a:lnTo>
                <a:lnTo>
                  <a:pt x="4316" y="14784"/>
                </a:lnTo>
                <a:lnTo>
                  <a:pt x="4103" y="14600"/>
                </a:lnTo>
                <a:lnTo>
                  <a:pt x="3907" y="14430"/>
                </a:lnTo>
                <a:lnTo>
                  <a:pt x="3659" y="14299"/>
                </a:lnTo>
                <a:lnTo>
                  <a:pt x="3428" y="14194"/>
                </a:lnTo>
                <a:lnTo>
                  <a:pt x="3179" y="14129"/>
                </a:lnTo>
                <a:lnTo>
                  <a:pt x="2913" y="14102"/>
                </a:lnTo>
                <a:lnTo>
                  <a:pt x="2646" y="14102"/>
                </a:lnTo>
                <a:lnTo>
                  <a:pt x="2362" y="14129"/>
                </a:lnTo>
                <a:lnTo>
                  <a:pt x="2096" y="14168"/>
                </a:lnTo>
                <a:lnTo>
                  <a:pt x="1811" y="14273"/>
                </a:lnTo>
                <a:lnTo>
                  <a:pt x="1545" y="14378"/>
                </a:lnTo>
                <a:lnTo>
                  <a:pt x="1314" y="14496"/>
                </a:lnTo>
                <a:lnTo>
                  <a:pt x="1065" y="14653"/>
                </a:lnTo>
                <a:lnTo>
                  <a:pt x="870" y="14797"/>
                </a:lnTo>
                <a:lnTo>
                  <a:pt x="657" y="14981"/>
                </a:lnTo>
                <a:lnTo>
                  <a:pt x="497" y="15177"/>
                </a:lnTo>
                <a:lnTo>
                  <a:pt x="390" y="15413"/>
                </a:lnTo>
                <a:lnTo>
                  <a:pt x="284" y="15636"/>
                </a:lnTo>
                <a:lnTo>
                  <a:pt x="248" y="15911"/>
                </a:lnTo>
                <a:lnTo>
                  <a:pt x="284" y="16239"/>
                </a:lnTo>
                <a:lnTo>
                  <a:pt x="319" y="16566"/>
                </a:lnTo>
                <a:lnTo>
                  <a:pt x="497" y="17340"/>
                </a:lnTo>
                <a:lnTo>
                  <a:pt x="692" y="18152"/>
                </a:lnTo>
                <a:lnTo>
                  <a:pt x="799" y="18559"/>
                </a:lnTo>
                <a:lnTo>
                  <a:pt x="905" y="18978"/>
                </a:lnTo>
                <a:lnTo>
                  <a:pt x="959" y="19384"/>
                </a:lnTo>
                <a:lnTo>
                  <a:pt x="994" y="19791"/>
                </a:lnTo>
                <a:lnTo>
                  <a:pt x="994" y="20132"/>
                </a:lnTo>
                <a:lnTo>
                  <a:pt x="959" y="20485"/>
                </a:lnTo>
                <a:lnTo>
                  <a:pt x="941" y="20669"/>
                </a:lnTo>
                <a:lnTo>
                  <a:pt x="870" y="20813"/>
                </a:lnTo>
                <a:lnTo>
                  <a:pt x="799" y="20970"/>
                </a:lnTo>
                <a:lnTo>
                  <a:pt x="692" y="21088"/>
                </a:lnTo>
                <a:lnTo>
                  <a:pt x="1474" y="20997"/>
                </a:lnTo>
                <a:lnTo>
                  <a:pt x="2291" y="20866"/>
                </a:lnTo>
                <a:lnTo>
                  <a:pt x="3108" y="20787"/>
                </a:lnTo>
                <a:lnTo>
                  <a:pt x="3907" y="20721"/>
                </a:lnTo>
                <a:lnTo>
                  <a:pt x="4653" y="20695"/>
                </a:lnTo>
                <a:lnTo>
                  <a:pt x="5364" y="20695"/>
                </a:lnTo>
                <a:lnTo>
                  <a:pt x="5701" y="20721"/>
                </a:lnTo>
                <a:lnTo>
                  <a:pt x="6057" y="20761"/>
                </a:lnTo>
                <a:lnTo>
                  <a:pt x="6323" y="20813"/>
                </a:lnTo>
                <a:lnTo>
                  <a:pt x="6625" y="20892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28" name="Puzzle2"/>
          <p:cNvSpPr>
            <a:spLocks noEditPoints="1" noChangeArrowheads="1"/>
          </p:cNvSpPr>
          <p:nvPr/>
        </p:nvSpPr>
        <p:spPr bwMode="auto">
          <a:xfrm>
            <a:off x="6204972" y="4668705"/>
            <a:ext cx="1615707" cy="1112935"/>
          </a:xfrm>
          <a:custGeom>
            <a:avLst/>
            <a:gdLst>
              <a:gd name="T0" fmla="*/ 11 w 21600"/>
              <a:gd name="T1" fmla="*/ 13386 h 21600"/>
              <a:gd name="T2" fmla="*/ 4202 w 21600"/>
              <a:gd name="T3" fmla="*/ 21161 h 21600"/>
              <a:gd name="T4" fmla="*/ 10400 w 21600"/>
              <a:gd name="T5" fmla="*/ 13909 h 21600"/>
              <a:gd name="T6" fmla="*/ 16821 w 21600"/>
              <a:gd name="T7" fmla="*/ 21190 h 21600"/>
              <a:gd name="T8" fmla="*/ 21600 w 21600"/>
              <a:gd name="T9" fmla="*/ 15083 h 21600"/>
              <a:gd name="T10" fmla="*/ 16889 w 21600"/>
              <a:gd name="T11" fmla="*/ 5739 h 21600"/>
              <a:gd name="T12" fmla="*/ 10800 w 21600"/>
              <a:gd name="T13" fmla="*/ 28 h 21600"/>
              <a:gd name="T14" fmla="*/ 4202 w 21600"/>
              <a:gd name="T15" fmla="*/ 5894 h 21600"/>
              <a:gd name="T16" fmla="*/ 5388 w 21600"/>
              <a:gd name="T17" fmla="*/ 6742 h 21600"/>
              <a:gd name="T18" fmla="*/ 16177 w 21600"/>
              <a:gd name="T19" fmla="*/ 20441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4247" y="12354"/>
                </a:moveTo>
                <a:lnTo>
                  <a:pt x="4134" y="12468"/>
                </a:lnTo>
                <a:lnTo>
                  <a:pt x="4010" y="12581"/>
                </a:lnTo>
                <a:lnTo>
                  <a:pt x="3897" y="12637"/>
                </a:lnTo>
                <a:lnTo>
                  <a:pt x="3773" y="12694"/>
                </a:lnTo>
                <a:lnTo>
                  <a:pt x="3637" y="12694"/>
                </a:lnTo>
                <a:lnTo>
                  <a:pt x="3524" y="12694"/>
                </a:lnTo>
                <a:lnTo>
                  <a:pt x="3400" y="12665"/>
                </a:lnTo>
                <a:lnTo>
                  <a:pt x="3287" y="12609"/>
                </a:lnTo>
                <a:lnTo>
                  <a:pt x="3027" y="12496"/>
                </a:lnTo>
                <a:lnTo>
                  <a:pt x="2790" y="12340"/>
                </a:lnTo>
                <a:lnTo>
                  <a:pt x="2530" y="12142"/>
                </a:lnTo>
                <a:lnTo>
                  <a:pt x="2293" y="11987"/>
                </a:lnTo>
                <a:lnTo>
                  <a:pt x="2033" y="11817"/>
                </a:lnTo>
                <a:lnTo>
                  <a:pt x="1773" y="11676"/>
                </a:lnTo>
                <a:lnTo>
                  <a:pt x="1638" y="11662"/>
                </a:lnTo>
                <a:lnTo>
                  <a:pt x="1513" y="11634"/>
                </a:lnTo>
                <a:lnTo>
                  <a:pt x="1378" y="11634"/>
                </a:lnTo>
                <a:lnTo>
                  <a:pt x="1253" y="11634"/>
                </a:lnTo>
                <a:lnTo>
                  <a:pt x="1118" y="11662"/>
                </a:lnTo>
                <a:lnTo>
                  <a:pt x="971" y="11732"/>
                </a:lnTo>
                <a:lnTo>
                  <a:pt x="835" y="11817"/>
                </a:lnTo>
                <a:lnTo>
                  <a:pt x="711" y="11959"/>
                </a:lnTo>
                <a:lnTo>
                  <a:pt x="553" y="12086"/>
                </a:lnTo>
                <a:lnTo>
                  <a:pt x="429" y="12284"/>
                </a:lnTo>
                <a:lnTo>
                  <a:pt x="271" y="12524"/>
                </a:lnTo>
                <a:lnTo>
                  <a:pt x="146" y="12793"/>
                </a:lnTo>
                <a:lnTo>
                  <a:pt x="79" y="12962"/>
                </a:lnTo>
                <a:lnTo>
                  <a:pt x="33" y="13146"/>
                </a:lnTo>
                <a:lnTo>
                  <a:pt x="11" y="13386"/>
                </a:lnTo>
                <a:lnTo>
                  <a:pt x="11" y="13641"/>
                </a:lnTo>
                <a:lnTo>
                  <a:pt x="33" y="13881"/>
                </a:lnTo>
                <a:lnTo>
                  <a:pt x="101" y="14150"/>
                </a:lnTo>
                <a:lnTo>
                  <a:pt x="192" y="14404"/>
                </a:lnTo>
                <a:lnTo>
                  <a:pt x="293" y="14645"/>
                </a:lnTo>
                <a:lnTo>
                  <a:pt x="451" y="14857"/>
                </a:lnTo>
                <a:lnTo>
                  <a:pt x="621" y="15054"/>
                </a:lnTo>
                <a:lnTo>
                  <a:pt x="734" y="15125"/>
                </a:lnTo>
                <a:lnTo>
                  <a:pt x="835" y="15210"/>
                </a:lnTo>
                <a:lnTo>
                  <a:pt x="948" y="15267"/>
                </a:lnTo>
                <a:lnTo>
                  <a:pt x="1084" y="15323"/>
                </a:lnTo>
                <a:lnTo>
                  <a:pt x="1208" y="15351"/>
                </a:lnTo>
                <a:lnTo>
                  <a:pt x="1355" y="15380"/>
                </a:lnTo>
                <a:lnTo>
                  <a:pt x="1513" y="15380"/>
                </a:lnTo>
                <a:lnTo>
                  <a:pt x="1683" y="15380"/>
                </a:lnTo>
                <a:lnTo>
                  <a:pt x="1864" y="15351"/>
                </a:lnTo>
                <a:lnTo>
                  <a:pt x="2033" y="15323"/>
                </a:lnTo>
                <a:lnTo>
                  <a:pt x="2225" y="15238"/>
                </a:lnTo>
                <a:lnTo>
                  <a:pt x="2428" y="15153"/>
                </a:lnTo>
                <a:lnTo>
                  <a:pt x="2745" y="15026"/>
                </a:lnTo>
                <a:lnTo>
                  <a:pt x="3005" y="14913"/>
                </a:lnTo>
                <a:lnTo>
                  <a:pt x="3264" y="14828"/>
                </a:lnTo>
                <a:lnTo>
                  <a:pt x="3513" y="14800"/>
                </a:lnTo>
                <a:lnTo>
                  <a:pt x="3615" y="14828"/>
                </a:lnTo>
                <a:lnTo>
                  <a:pt x="3728" y="14857"/>
                </a:lnTo>
                <a:lnTo>
                  <a:pt x="3807" y="14913"/>
                </a:lnTo>
                <a:lnTo>
                  <a:pt x="3920" y="14998"/>
                </a:lnTo>
                <a:lnTo>
                  <a:pt x="4010" y="15097"/>
                </a:lnTo>
                <a:lnTo>
                  <a:pt x="4089" y="15238"/>
                </a:lnTo>
                <a:lnTo>
                  <a:pt x="4179" y="15408"/>
                </a:lnTo>
                <a:lnTo>
                  <a:pt x="4247" y="15620"/>
                </a:lnTo>
                <a:lnTo>
                  <a:pt x="4326" y="15860"/>
                </a:lnTo>
                <a:lnTo>
                  <a:pt x="4394" y="16129"/>
                </a:lnTo>
                <a:lnTo>
                  <a:pt x="4439" y="16440"/>
                </a:lnTo>
                <a:lnTo>
                  <a:pt x="4507" y="16737"/>
                </a:lnTo>
                <a:lnTo>
                  <a:pt x="4552" y="17090"/>
                </a:lnTo>
                <a:lnTo>
                  <a:pt x="4575" y="17443"/>
                </a:lnTo>
                <a:lnTo>
                  <a:pt x="4586" y="17825"/>
                </a:lnTo>
                <a:lnTo>
                  <a:pt x="4586" y="18193"/>
                </a:lnTo>
                <a:lnTo>
                  <a:pt x="4586" y="18574"/>
                </a:lnTo>
                <a:lnTo>
                  <a:pt x="4586" y="18984"/>
                </a:lnTo>
                <a:lnTo>
                  <a:pt x="4552" y="19366"/>
                </a:lnTo>
                <a:lnTo>
                  <a:pt x="4507" y="19748"/>
                </a:lnTo>
                <a:lnTo>
                  <a:pt x="4462" y="20129"/>
                </a:lnTo>
                <a:lnTo>
                  <a:pt x="4371" y="20483"/>
                </a:lnTo>
                <a:lnTo>
                  <a:pt x="4292" y="20836"/>
                </a:lnTo>
                <a:lnTo>
                  <a:pt x="4202" y="21161"/>
                </a:lnTo>
                <a:lnTo>
                  <a:pt x="4744" y="21161"/>
                </a:lnTo>
                <a:lnTo>
                  <a:pt x="5264" y="21161"/>
                </a:lnTo>
                <a:lnTo>
                  <a:pt x="5784" y="21161"/>
                </a:lnTo>
                <a:lnTo>
                  <a:pt x="6235" y="21161"/>
                </a:lnTo>
                <a:lnTo>
                  <a:pt x="6676" y="21161"/>
                </a:lnTo>
                <a:lnTo>
                  <a:pt x="7060" y="21161"/>
                </a:lnTo>
                <a:lnTo>
                  <a:pt x="7410" y="21161"/>
                </a:lnTo>
                <a:lnTo>
                  <a:pt x="7670" y="21161"/>
                </a:lnTo>
                <a:lnTo>
                  <a:pt x="8020" y="21020"/>
                </a:lnTo>
                <a:lnTo>
                  <a:pt x="8303" y="20893"/>
                </a:lnTo>
                <a:lnTo>
                  <a:pt x="8563" y="20695"/>
                </a:lnTo>
                <a:lnTo>
                  <a:pt x="8800" y="20511"/>
                </a:lnTo>
                <a:lnTo>
                  <a:pt x="8969" y="20285"/>
                </a:lnTo>
                <a:lnTo>
                  <a:pt x="9150" y="20045"/>
                </a:lnTo>
                <a:lnTo>
                  <a:pt x="9252" y="19804"/>
                </a:lnTo>
                <a:lnTo>
                  <a:pt x="9342" y="19550"/>
                </a:lnTo>
                <a:lnTo>
                  <a:pt x="9410" y="19281"/>
                </a:lnTo>
                <a:lnTo>
                  <a:pt x="9433" y="19013"/>
                </a:lnTo>
                <a:lnTo>
                  <a:pt x="9433" y="18744"/>
                </a:lnTo>
                <a:lnTo>
                  <a:pt x="9387" y="18504"/>
                </a:lnTo>
                <a:lnTo>
                  <a:pt x="9320" y="18221"/>
                </a:lnTo>
                <a:lnTo>
                  <a:pt x="9207" y="17981"/>
                </a:lnTo>
                <a:lnTo>
                  <a:pt x="9105" y="17740"/>
                </a:lnTo>
                <a:lnTo>
                  <a:pt x="8924" y="17514"/>
                </a:lnTo>
                <a:lnTo>
                  <a:pt x="8777" y="17274"/>
                </a:lnTo>
                <a:lnTo>
                  <a:pt x="8642" y="17034"/>
                </a:lnTo>
                <a:lnTo>
                  <a:pt x="8563" y="16765"/>
                </a:lnTo>
                <a:lnTo>
                  <a:pt x="8472" y="16468"/>
                </a:lnTo>
                <a:lnTo>
                  <a:pt x="8450" y="16157"/>
                </a:lnTo>
                <a:lnTo>
                  <a:pt x="8450" y="15860"/>
                </a:lnTo>
                <a:lnTo>
                  <a:pt x="8472" y="15563"/>
                </a:lnTo>
                <a:lnTo>
                  <a:pt x="8540" y="15267"/>
                </a:lnTo>
                <a:lnTo>
                  <a:pt x="8642" y="14998"/>
                </a:lnTo>
                <a:lnTo>
                  <a:pt x="8777" y="14729"/>
                </a:lnTo>
                <a:lnTo>
                  <a:pt x="8868" y="14616"/>
                </a:lnTo>
                <a:lnTo>
                  <a:pt x="8969" y="14475"/>
                </a:lnTo>
                <a:lnTo>
                  <a:pt x="9060" y="14376"/>
                </a:lnTo>
                <a:lnTo>
                  <a:pt x="9184" y="14291"/>
                </a:lnTo>
                <a:lnTo>
                  <a:pt x="9297" y="14206"/>
                </a:lnTo>
                <a:lnTo>
                  <a:pt x="9433" y="14121"/>
                </a:lnTo>
                <a:lnTo>
                  <a:pt x="9579" y="14051"/>
                </a:lnTo>
                <a:lnTo>
                  <a:pt x="9726" y="13994"/>
                </a:lnTo>
                <a:lnTo>
                  <a:pt x="9884" y="13938"/>
                </a:lnTo>
                <a:lnTo>
                  <a:pt x="10054" y="13909"/>
                </a:lnTo>
                <a:lnTo>
                  <a:pt x="10257" y="13881"/>
                </a:lnTo>
                <a:lnTo>
                  <a:pt x="10449" y="13881"/>
                </a:lnTo>
                <a:lnTo>
                  <a:pt x="10664" y="13881"/>
                </a:lnTo>
                <a:lnTo>
                  <a:pt x="10856" y="13909"/>
                </a:lnTo>
                <a:lnTo>
                  <a:pt x="11037" y="13966"/>
                </a:lnTo>
                <a:lnTo>
                  <a:pt x="11206" y="14023"/>
                </a:lnTo>
                <a:lnTo>
                  <a:pt x="11353" y="14093"/>
                </a:lnTo>
                <a:lnTo>
                  <a:pt x="11511" y="14178"/>
                </a:lnTo>
                <a:lnTo>
                  <a:pt x="11635" y="14263"/>
                </a:lnTo>
                <a:lnTo>
                  <a:pt x="11748" y="14376"/>
                </a:lnTo>
                <a:lnTo>
                  <a:pt x="11861" y="14475"/>
                </a:lnTo>
                <a:lnTo>
                  <a:pt x="11941" y="14616"/>
                </a:lnTo>
                <a:lnTo>
                  <a:pt x="12031" y="14758"/>
                </a:lnTo>
                <a:lnTo>
                  <a:pt x="12099" y="14885"/>
                </a:lnTo>
                <a:lnTo>
                  <a:pt x="12200" y="15210"/>
                </a:lnTo>
                <a:lnTo>
                  <a:pt x="12268" y="15507"/>
                </a:lnTo>
                <a:lnTo>
                  <a:pt x="12291" y="15832"/>
                </a:lnTo>
                <a:lnTo>
                  <a:pt x="12291" y="16157"/>
                </a:lnTo>
                <a:lnTo>
                  <a:pt x="12246" y="16482"/>
                </a:lnTo>
                <a:lnTo>
                  <a:pt x="12178" y="16807"/>
                </a:lnTo>
                <a:lnTo>
                  <a:pt x="12099" y="17090"/>
                </a:lnTo>
                <a:lnTo>
                  <a:pt x="12008" y="17330"/>
                </a:lnTo>
                <a:lnTo>
                  <a:pt x="11884" y="17542"/>
                </a:lnTo>
                <a:lnTo>
                  <a:pt x="11748" y="17712"/>
                </a:lnTo>
                <a:lnTo>
                  <a:pt x="11613" y="17839"/>
                </a:lnTo>
                <a:lnTo>
                  <a:pt x="11489" y="18037"/>
                </a:lnTo>
                <a:lnTo>
                  <a:pt x="11398" y="18221"/>
                </a:lnTo>
                <a:lnTo>
                  <a:pt x="11319" y="18447"/>
                </a:lnTo>
                <a:lnTo>
                  <a:pt x="11251" y="18659"/>
                </a:lnTo>
                <a:lnTo>
                  <a:pt x="11206" y="18900"/>
                </a:lnTo>
                <a:lnTo>
                  <a:pt x="11184" y="19154"/>
                </a:lnTo>
                <a:lnTo>
                  <a:pt x="11184" y="19423"/>
                </a:lnTo>
                <a:lnTo>
                  <a:pt x="11229" y="19663"/>
                </a:lnTo>
                <a:lnTo>
                  <a:pt x="11297" y="19903"/>
                </a:lnTo>
                <a:lnTo>
                  <a:pt x="11376" y="20158"/>
                </a:lnTo>
                <a:lnTo>
                  <a:pt x="11511" y="20398"/>
                </a:lnTo>
                <a:lnTo>
                  <a:pt x="11681" y="20610"/>
                </a:lnTo>
                <a:lnTo>
                  <a:pt x="11884" y="20808"/>
                </a:lnTo>
                <a:lnTo>
                  <a:pt x="12121" y="20992"/>
                </a:lnTo>
                <a:lnTo>
                  <a:pt x="12404" y="21161"/>
                </a:lnTo>
                <a:lnTo>
                  <a:pt x="12528" y="21190"/>
                </a:lnTo>
                <a:lnTo>
                  <a:pt x="12856" y="21274"/>
                </a:lnTo>
                <a:lnTo>
                  <a:pt x="13330" y="21373"/>
                </a:lnTo>
                <a:lnTo>
                  <a:pt x="13963" y="21486"/>
                </a:lnTo>
                <a:lnTo>
                  <a:pt x="14313" y="21543"/>
                </a:lnTo>
                <a:lnTo>
                  <a:pt x="14652" y="21571"/>
                </a:lnTo>
                <a:lnTo>
                  <a:pt x="15025" y="21600"/>
                </a:lnTo>
                <a:lnTo>
                  <a:pt x="15409" y="21600"/>
                </a:lnTo>
                <a:lnTo>
                  <a:pt x="15782" y="21600"/>
                </a:lnTo>
                <a:lnTo>
                  <a:pt x="16177" y="21571"/>
                </a:lnTo>
                <a:lnTo>
                  <a:pt x="16516" y="21486"/>
                </a:lnTo>
                <a:lnTo>
                  <a:pt x="16889" y="21402"/>
                </a:lnTo>
                <a:lnTo>
                  <a:pt x="16821" y="21190"/>
                </a:lnTo>
                <a:lnTo>
                  <a:pt x="16776" y="20935"/>
                </a:lnTo>
                <a:lnTo>
                  <a:pt x="16742" y="20667"/>
                </a:lnTo>
                <a:lnTo>
                  <a:pt x="16719" y="20370"/>
                </a:lnTo>
                <a:lnTo>
                  <a:pt x="16697" y="19719"/>
                </a:lnTo>
                <a:lnTo>
                  <a:pt x="16697" y="19013"/>
                </a:lnTo>
                <a:lnTo>
                  <a:pt x="16719" y="18306"/>
                </a:lnTo>
                <a:lnTo>
                  <a:pt x="16753" y="17599"/>
                </a:lnTo>
                <a:lnTo>
                  <a:pt x="16821" y="16949"/>
                </a:lnTo>
                <a:lnTo>
                  <a:pt x="16889" y="16383"/>
                </a:lnTo>
                <a:lnTo>
                  <a:pt x="16934" y="16129"/>
                </a:lnTo>
                <a:lnTo>
                  <a:pt x="17002" y="15945"/>
                </a:lnTo>
                <a:lnTo>
                  <a:pt x="17081" y="15790"/>
                </a:lnTo>
                <a:lnTo>
                  <a:pt x="17194" y="15648"/>
                </a:lnTo>
                <a:lnTo>
                  <a:pt x="17318" y="15563"/>
                </a:lnTo>
                <a:lnTo>
                  <a:pt x="17453" y="15507"/>
                </a:lnTo>
                <a:lnTo>
                  <a:pt x="17600" y="15450"/>
                </a:lnTo>
                <a:lnTo>
                  <a:pt x="17758" y="15450"/>
                </a:lnTo>
                <a:lnTo>
                  <a:pt x="17905" y="15479"/>
                </a:lnTo>
                <a:lnTo>
                  <a:pt x="18064" y="15535"/>
                </a:lnTo>
                <a:lnTo>
                  <a:pt x="18233" y="15620"/>
                </a:lnTo>
                <a:lnTo>
                  <a:pt x="18380" y="15733"/>
                </a:lnTo>
                <a:lnTo>
                  <a:pt x="18561" y="15832"/>
                </a:lnTo>
                <a:lnTo>
                  <a:pt x="18707" y="15973"/>
                </a:lnTo>
                <a:lnTo>
                  <a:pt x="18866" y="16129"/>
                </a:lnTo>
                <a:lnTo>
                  <a:pt x="18990" y="16327"/>
                </a:lnTo>
                <a:lnTo>
                  <a:pt x="19125" y="16482"/>
                </a:lnTo>
                <a:lnTo>
                  <a:pt x="19295" y="16624"/>
                </a:lnTo>
                <a:lnTo>
                  <a:pt x="19464" y="16737"/>
                </a:lnTo>
                <a:lnTo>
                  <a:pt x="19668" y="16807"/>
                </a:lnTo>
                <a:lnTo>
                  <a:pt x="19860" y="16836"/>
                </a:lnTo>
                <a:lnTo>
                  <a:pt x="20052" y="16864"/>
                </a:lnTo>
                <a:lnTo>
                  <a:pt x="20266" y="16836"/>
                </a:lnTo>
                <a:lnTo>
                  <a:pt x="20470" y="16793"/>
                </a:lnTo>
                <a:lnTo>
                  <a:pt x="20662" y="16708"/>
                </a:lnTo>
                <a:lnTo>
                  <a:pt x="20854" y="16567"/>
                </a:lnTo>
                <a:lnTo>
                  <a:pt x="21035" y="16412"/>
                </a:lnTo>
                <a:lnTo>
                  <a:pt x="21182" y="16214"/>
                </a:lnTo>
                <a:lnTo>
                  <a:pt x="21340" y="16002"/>
                </a:lnTo>
                <a:lnTo>
                  <a:pt x="21441" y="15733"/>
                </a:lnTo>
                <a:lnTo>
                  <a:pt x="21532" y="15436"/>
                </a:lnTo>
                <a:lnTo>
                  <a:pt x="21600" y="15083"/>
                </a:lnTo>
                <a:lnTo>
                  <a:pt x="21600" y="14885"/>
                </a:lnTo>
                <a:lnTo>
                  <a:pt x="21600" y="14729"/>
                </a:lnTo>
                <a:lnTo>
                  <a:pt x="21600" y="14531"/>
                </a:lnTo>
                <a:lnTo>
                  <a:pt x="21577" y="14376"/>
                </a:lnTo>
                <a:lnTo>
                  <a:pt x="21532" y="14206"/>
                </a:lnTo>
                <a:lnTo>
                  <a:pt x="21487" y="14051"/>
                </a:lnTo>
                <a:lnTo>
                  <a:pt x="21419" y="13909"/>
                </a:lnTo>
                <a:lnTo>
                  <a:pt x="21351" y="13768"/>
                </a:lnTo>
                <a:lnTo>
                  <a:pt x="21204" y="13500"/>
                </a:lnTo>
                <a:lnTo>
                  <a:pt x="21035" y="13287"/>
                </a:lnTo>
                <a:lnTo>
                  <a:pt x="20809" y="13090"/>
                </a:lnTo>
                <a:lnTo>
                  <a:pt x="20594" y="12962"/>
                </a:lnTo>
                <a:lnTo>
                  <a:pt x="20357" y="12821"/>
                </a:lnTo>
                <a:lnTo>
                  <a:pt x="20120" y="12764"/>
                </a:lnTo>
                <a:lnTo>
                  <a:pt x="19882" y="12708"/>
                </a:lnTo>
                <a:lnTo>
                  <a:pt x="19645" y="12736"/>
                </a:lnTo>
                <a:lnTo>
                  <a:pt x="19430" y="12793"/>
                </a:lnTo>
                <a:lnTo>
                  <a:pt x="19227" y="12906"/>
                </a:lnTo>
                <a:lnTo>
                  <a:pt x="19148" y="12962"/>
                </a:lnTo>
                <a:lnTo>
                  <a:pt x="19058" y="13047"/>
                </a:lnTo>
                <a:lnTo>
                  <a:pt x="18990" y="13146"/>
                </a:lnTo>
                <a:lnTo>
                  <a:pt x="18911" y="13259"/>
                </a:lnTo>
                <a:lnTo>
                  <a:pt x="18775" y="13471"/>
                </a:lnTo>
                <a:lnTo>
                  <a:pt x="18628" y="13641"/>
                </a:lnTo>
                <a:lnTo>
                  <a:pt x="18470" y="13740"/>
                </a:lnTo>
                <a:lnTo>
                  <a:pt x="18301" y="13825"/>
                </a:lnTo>
                <a:lnTo>
                  <a:pt x="18143" y="13853"/>
                </a:lnTo>
                <a:lnTo>
                  <a:pt x="17973" y="13881"/>
                </a:lnTo>
                <a:lnTo>
                  <a:pt x="17804" y="13853"/>
                </a:lnTo>
                <a:lnTo>
                  <a:pt x="17646" y="13796"/>
                </a:lnTo>
                <a:lnTo>
                  <a:pt x="17499" y="13726"/>
                </a:lnTo>
                <a:lnTo>
                  <a:pt x="17341" y="13641"/>
                </a:lnTo>
                <a:lnTo>
                  <a:pt x="17216" y="13528"/>
                </a:lnTo>
                <a:lnTo>
                  <a:pt x="17103" y="13386"/>
                </a:lnTo>
                <a:lnTo>
                  <a:pt x="17024" y="13259"/>
                </a:lnTo>
                <a:lnTo>
                  <a:pt x="16934" y="13118"/>
                </a:lnTo>
                <a:lnTo>
                  <a:pt x="16889" y="12991"/>
                </a:lnTo>
                <a:lnTo>
                  <a:pt x="16889" y="12849"/>
                </a:lnTo>
                <a:lnTo>
                  <a:pt x="16889" y="12383"/>
                </a:lnTo>
                <a:lnTo>
                  <a:pt x="16889" y="11662"/>
                </a:lnTo>
                <a:lnTo>
                  <a:pt x="16889" y="10701"/>
                </a:lnTo>
                <a:lnTo>
                  <a:pt x="16889" y="9640"/>
                </a:lnTo>
                <a:lnTo>
                  <a:pt x="16889" y="8566"/>
                </a:lnTo>
                <a:lnTo>
                  <a:pt x="16889" y="7478"/>
                </a:lnTo>
                <a:lnTo>
                  <a:pt x="16889" y="6502"/>
                </a:lnTo>
                <a:lnTo>
                  <a:pt x="16889" y="5739"/>
                </a:lnTo>
                <a:lnTo>
                  <a:pt x="16674" y="5894"/>
                </a:lnTo>
                <a:lnTo>
                  <a:pt x="16414" y="6036"/>
                </a:lnTo>
                <a:lnTo>
                  <a:pt x="16154" y="6177"/>
                </a:lnTo>
                <a:lnTo>
                  <a:pt x="15849" y="6248"/>
                </a:lnTo>
                <a:lnTo>
                  <a:pt x="15544" y="6304"/>
                </a:lnTo>
                <a:lnTo>
                  <a:pt x="15217" y="6332"/>
                </a:lnTo>
                <a:lnTo>
                  <a:pt x="14866" y="6361"/>
                </a:lnTo>
                <a:lnTo>
                  <a:pt x="14550" y="6361"/>
                </a:lnTo>
                <a:lnTo>
                  <a:pt x="14200" y="6332"/>
                </a:lnTo>
                <a:lnTo>
                  <a:pt x="13850" y="6276"/>
                </a:lnTo>
                <a:lnTo>
                  <a:pt x="13522" y="6219"/>
                </a:lnTo>
                <a:lnTo>
                  <a:pt x="13206" y="6149"/>
                </a:lnTo>
                <a:lnTo>
                  <a:pt x="12901" y="6064"/>
                </a:lnTo>
                <a:lnTo>
                  <a:pt x="12618" y="5951"/>
                </a:lnTo>
                <a:lnTo>
                  <a:pt x="12358" y="5838"/>
                </a:lnTo>
                <a:lnTo>
                  <a:pt x="12121" y="5739"/>
                </a:lnTo>
                <a:lnTo>
                  <a:pt x="11941" y="5626"/>
                </a:lnTo>
                <a:lnTo>
                  <a:pt x="11794" y="5513"/>
                </a:lnTo>
                <a:lnTo>
                  <a:pt x="11658" y="5414"/>
                </a:lnTo>
                <a:lnTo>
                  <a:pt x="11556" y="5301"/>
                </a:lnTo>
                <a:lnTo>
                  <a:pt x="11466" y="5187"/>
                </a:lnTo>
                <a:lnTo>
                  <a:pt x="11398" y="5089"/>
                </a:lnTo>
                <a:lnTo>
                  <a:pt x="11376" y="4947"/>
                </a:lnTo>
                <a:lnTo>
                  <a:pt x="11353" y="4834"/>
                </a:lnTo>
                <a:lnTo>
                  <a:pt x="11353" y="4707"/>
                </a:lnTo>
                <a:lnTo>
                  <a:pt x="11376" y="4565"/>
                </a:lnTo>
                <a:lnTo>
                  <a:pt x="11443" y="4410"/>
                </a:lnTo>
                <a:lnTo>
                  <a:pt x="11511" y="4240"/>
                </a:lnTo>
                <a:lnTo>
                  <a:pt x="11703" y="3887"/>
                </a:lnTo>
                <a:lnTo>
                  <a:pt x="11986" y="3505"/>
                </a:lnTo>
                <a:lnTo>
                  <a:pt x="12144" y="3265"/>
                </a:lnTo>
                <a:lnTo>
                  <a:pt x="12246" y="3025"/>
                </a:lnTo>
                <a:lnTo>
                  <a:pt x="12336" y="2756"/>
                </a:lnTo>
                <a:lnTo>
                  <a:pt x="12404" y="2445"/>
                </a:lnTo>
                <a:lnTo>
                  <a:pt x="12438" y="2176"/>
                </a:lnTo>
                <a:lnTo>
                  <a:pt x="12438" y="1880"/>
                </a:lnTo>
                <a:lnTo>
                  <a:pt x="12404" y="1583"/>
                </a:lnTo>
                <a:lnTo>
                  <a:pt x="12336" y="1314"/>
                </a:lnTo>
                <a:lnTo>
                  <a:pt x="12246" y="1046"/>
                </a:lnTo>
                <a:lnTo>
                  <a:pt x="12099" y="791"/>
                </a:lnTo>
                <a:lnTo>
                  <a:pt x="12008" y="692"/>
                </a:lnTo>
                <a:lnTo>
                  <a:pt x="11918" y="579"/>
                </a:lnTo>
                <a:lnTo>
                  <a:pt x="11816" y="466"/>
                </a:lnTo>
                <a:lnTo>
                  <a:pt x="11703" y="381"/>
                </a:lnTo>
                <a:lnTo>
                  <a:pt x="11579" y="310"/>
                </a:lnTo>
                <a:lnTo>
                  <a:pt x="11443" y="226"/>
                </a:lnTo>
                <a:lnTo>
                  <a:pt x="11297" y="169"/>
                </a:lnTo>
                <a:lnTo>
                  <a:pt x="11138" y="113"/>
                </a:lnTo>
                <a:lnTo>
                  <a:pt x="10969" y="56"/>
                </a:lnTo>
                <a:lnTo>
                  <a:pt x="10800" y="28"/>
                </a:lnTo>
                <a:lnTo>
                  <a:pt x="10619" y="28"/>
                </a:lnTo>
                <a:lnTo>
                  <a:pt x="10404" y="28"/>
                </a:lnTo>
                <a:lnTo>
                  <a:pt x="10257" y="28"/>
                </a:lnTo>
                <a:lnTo>
                  <a:pt x="10076" y="56"/>
                </a:lnTo>
                <a:lnTo>
                  <a:pt x="9952" y="84"/>
                </a:lnTo>
                <a:lnTo>
                  <a:pt x="9794" y="141"/>
                </a:lnTo>
                <a:lnTo>
                  <a:pt x="9692" y="226"/>
                </a:lnTo>
                <a:lnTo>
                  <a:pt x="9557" y="282"/>
                </a:lnTo>
                <a:lnTo>
                  <a:pt x="9455" y="381"/>
                </a:lnTo>
                <a:lnTo>
                  <a:pt x="9365" y="466"/>
                </a:lnTo>
                <a:lnTo>
                  <a:pt x="9274" y="579"/>
                </a:lnTo>
                <a:lnTo>
                  <a:pt x="9184" y="692"/>
                </a:lnTo>
                <a:lnTo>
                  <a:pt x="9128" y="791"/>
                </a:lnTo>
                <a:lnTo>
                  <a:pt x="9060" y="932"/>
                </a:lnTo>
                <a:lnTo>
                  <a:pt x="8969" y="1201"/>
                </a:lnTo>
                <a:lnTo>
                  <a:pt x="8913" y="1498"/>
                </a:lnTo>
                <a:lnTo>
                  <a:pt x="8890" y="1795"/>
                </a:lnTo>
                <a:lnTo>
                  <a:pt x="8890" y="2120"/>
                </a:lnTo>
                <a:lnTo>
                  <a:pt x="8913" y="2445"/>
                </a:lnTo>
                <a:lnTo>
                  <a:pt x="8969" y="2756"/>
                </a:lnTo>
                <a:lnTo>
                  <a:pt x="9060" y="3081"/>
                </a:lnTo>
                <a:lnTo>
                  <a:pt x="9173" y="3378"/>
                </a:lnTo>
                <a:lnTo>
                  <a:pt x="9297" y="3647"/>
                </a:lnTo>
                <a:lnTo>
                  <a:pt x="9466" y="3887"/>
                </a:lnTo>
                <a:lnTo>
                  <a:pt x="9579" y="4085"/>
                </a:lnTo>
                <a:lnTo>
                  <a:pt x="9670" y="4269"/>
                </a:lnTo>
                <a:lnTo>
                  <a:pt x="9726" y="4467"/>
                </a:lnTo>
                <a:lnTo>
                  <a:pt x="9771" y="4650"/>
                </a:lnTo>
                <a:lnTo>
                  <a:pt x="9771" y="4834"/>
                </a:lnTo>
                <a:lnTo>
                  <a:pt x="9749" y="5032"/>
                </a:lnTo>
                <a:lnTo>
                  <a:pt x="9715" y="5216"/>
                </a:lnTo>
                <a:lnTo>
                  <a:pt x="9625" y="5385"/>
                </a:lnTo>
                <a:lnTo>
                  <a:pt x="9534" y="5513"/>
                </a:lnTo>
                <a:lnTo>
                  <a:pt x="9410" y="5626"/>
                </a:lnTo>
                <a:lnTo>
                  <a:pt x="9229" y="5710"/>
                </a:lnTo>
                <a:lnTo>
                  <a:pt x="9060" y="5767"/>
                </a:lnTo>
                <a:lnTo>
                  <a:pt x="8845" y="5767"/>
                </a:lnTo>
                <a:lnTo>
                  <a:pt x="8585" y="5739"/>
                </a:lnTo>
                <a:lnTo>
                  <a:pt x="8325" y="5654"/>
                </a:lnTo>
                <a:lnTo>
                  <a:pt x="8020" y="5513"/>
                </a:lnTo>
                <a:lnTo>
                  <a:pt x="7840" y="5442"/>
                </a:lnTo>
                <a:lnTo>
                  <a:pt x="7648" y="5385"/>
                </a:lnTo>
                <a:lnTo>
                  <a:pt x="7433" y="5329"/>
                </a:lnTo>
                <a:lnTo>
                  <a:pt x="7241" y="5301"/>
                </a:lnTo>
                <a:lnTo>
                  <a:pt x="6755" y="5301"/>
                </a:lnTo>
                <a:lnTo>
                  <a:pt x="6281" y="5329"/>
                </a:lnTo>
                <a:lnTo>
                  <a:pt x="5784" y="5385"/>
                </a:lnTo>
                <a:lnTo>
                  <a:pt x="5264" y="5498"/>
                </a:lnTo>
                <a:lnTo>
                  <a:pt x="4744" y="5597"/>
                </a:lnTo>
                <a:lnTo>
                  <a:pt x="4247" y="5739"/>
                </a:lnTo>
                <a:lnTo>
                  <a:pt x="4202" y="5894"/>
                </a:lnTo>
                <a:lnTo>
                  <a:pt x="4202" y="6191"/>
                </a:lnTo>
                <a:lnTo>
                  <a:pt x="4202" y="6545"/>
                </a:lnTo>
                <a:lnTo>
                  <a:pt x="4225" y="6954"/>
                </a:lnTo>
                <a:lnTo>
                  <a:pt x="4315" y="7930"/>
                </a:lnTo>
                <a:lnTo>
                  <a:pt x="4394" y="9018"/>
                </a:lnTo>
                <a:lnTo>
                  <a:pt x="4439" y="9570"/>
                </a:lnTo>
                <a:lnTo>
                  <a:pt x="4462" y="10107"/>
                </a:lnTo>
                <a:lnTo>
                  <a:pt x="4484" y="10630"/>
                </a:lnTo>
                <a:lnTo>
                  <a:pt x="4507" y="11082"/>
                </a:lnTo>
                <a:lnTo>
                  <a:pt x="4484" y="11520"/>
                </a:lnTo>
                <a:lnTo>
                  <a:pt x="4439" y="11874"/>
                </a:lnTo>
                <a:lnTo>
                  <a:pt x="4394" y="12029"/>
                </a:lnTo>
                <a:lnTo>
                  <a:pt x="4349" y="12171"/>
                </a:lnTo>
                <a:lnTo>
                  <a:pt x="4315" y="12284"/>
                </a:lnTo>
                <a:lnTo>
                  <a:pt x="4247" y="12354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29" name="Puzzle4"/>
          <p:cNvSpPr>
            <a:spLocks noEditPoints="1" noChangeArrowheads="1"/>
          </p:cNvSpPr>
          <p:nvPr/>
        </p:nvSpPr>
        <p:spPr bwMode="auto">
          <a:xfrm>
            <a:off x="5579771" y="4654985"/>
            <a:ext cx="974150" cy="1422845"/>
          </a:xfrm>
          <a:custGeom>
            <a:avLst/>
            <a:gdLst>
              <a:gd name="T0" fmla="*/ 8307 w 21600"/>
              <a:gd name="T1" fmla="*/ 11593 h 21600"/>
              <a:gd name="T2" fmla="*/ 453 w 21600"/>
              <a:gd name="T3" fmla="*/ 16938 h 21600"/>
              <a:gd name="T4" fmla="*/ 11500 w 21600"/>
              <a:gd name="T5" fmla="*/ 21600 h 21600"/>
              <a:gd name="T6" fmla="*/ 20920 w 21600"/>
              <a:gd name="T7" fmla="*/ 16751 h 21600"/>
              <a:gd name="T8" fmla="*/ 13972 w 21600"/>
              <a:gd name="T9" fmla="*/ 10888 h 21600"/>
              <a:gd name="T10" fmla="*/ 21033 w 21600"/>
              <a:gd name="T11" fmla="*/ 4716 h 21600"/>
              <a:gd name="T12" fmla="*/ 11102 w 21600"/>
              <a:gd name="T13" fmla="*/ 11 h 21600"/>
              <a:gd name="T14" fmla="*/ 453 w 21600"/>
              <a:gd name="T15" fmla="*/ 4716 h 21600"/>
              <a:gd name="T16" fmla="*/ 2076 w 21600"/>
              <a:gd name="T17" fmla="*/ 5664 h 21600"/>
              <a:gd name="T18" fmla="*/ 20203 w 21600"/>
              <a:gd name="T19" fmla="*/ 1598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3813" y="10590"/>
                </a:moveTo>
                <a:lnTo>
                  <a:pt x="3927" y="10513"/>
                </a:lnTo>
                <a:lnTo>
                  <a:pt x="4078" y="10425"/>
                </a:lnTo>
                <a:lnTo>
                  <a:pt x="4210" y="10359"/>
                </a:lnTo>
                <a:lnTo>
                  <a:pt x="4361" y="10315"/>
                </a:lnTo>
                <a:lnTo>
                  <a:pt x="4682" y="10237"/>
                </a:lnTo>
                <a:lnTo>
                  <a:pt x="5041" y="10193"/>
                </a:lnTo>
                <a:lnTo>
                  <a:pt x="5456" y="10171"/>
                </a:lnTo>
                <a:lnTo>
                  <a:pt x="5853" y="10193"/>
                </a:lnTo>
                <a:lnTo>
                  <a:pt x="6249" y="10260"/>
                </a:lnTo>
                <a:lnTo>
                  <a:pt x="6646" y="10337"/>
                </a:lnTo>
                <a:lnTo>
                  <a:pt x="7004" y="10469"/>
                </a:lnTo>
                <a:lnTo>
                  <a:pt x="7363" y="10612"/>
                </a:lnTo>
                <a:lnTo>
                  <a:pt x="7665" y="10788"/>
                </a:lnTo>
                <a:lnTo>
                  <a:pt x="7911" y="10998"/>
                </a:lnTo>
                <a:lnTo>
                  <a:pt x="8024" y="11097"/>
                </a:lnTo>
                <a:lnTo>
                  <a:pt x="8137" y="11207"/>
                </a:lnTo>
                <a:lnTo>
                  <a:pt x="8194" y="11340"/>
                </a:lnTo>
                <a:lnTo>
                  <a:pt x="8269" y="11461"/>
                </a:lnTo>
                <a:lnTo>
                  <a:pt x="8307" y="11593"/>
                </a:lnTo>
                <a:lnTo>
                  <a:pt x="8307" y="11714"/>
                </a:lnTo>
                <a:lnTo>
                  <a:pt x="8307" y="11868"/>
                </a:lnTo>
                <a:lnTo>
                  <a:pt x="8307" y="12012"/>
                </a:lnTo>
                <a:lnTo>
                  <a:pt x="8194" y="12265"/>
                </a:lnTo>
                <a:lnTo>
                  <a:pt x="8062" y="12519"/>
                </a:lnTo>
                <a:lnTo>
                  <a:pt x="7873" y="12706"/>
                </a:lnTo>
                <a:lnTo>
                  <a:pt x="7627" y="12904"/>
                </a:lnTo>
                <a:lnTo>
                  <a:pt x="7363" y="13048"/>
                </a:lnTo>
                <a:lnTo>
                  <a:pt x="7080" y="13180"/>
                </a:lnTo>
                <a:lnTo>
                  <a:pt x="6759" y="13257"/>
                </a:lnTo>
                <a:lnTo>
                  <a:pt x="6419" y="13345"/>
                </a:lnTo>
                <a:lnTo>
                  <a:pt x="6098" y="13389"/>
                </a:lnTo>
                <a:lnTo>
                  <a:pt x="5739" y="13389"/>
                </a:lnTo>
                <a:lnTo>
                  <a:pt x="5418" y="13389"/>
                </a:lnTo>
                <a:lnTo>
                  <a:pt x="5079" y="13345"/>
                </a:lnTo>
                <a:lnTo>
                  <a:pt x="4758" y="13301"/>
                </a:lnTo>
                <a:lnTo>
                  <a:pt x="4474" y="13213"/>
                </a:lnTo>
                <a:lnTo>
                  <a:pt x="4172" y="13114"/>
                </a:lnTo>
                <a:lnTo>
                  <a:pt x="3965" y="12982"/>
                </a:lnTo>
                <a:lnTo>
                  <a:pt x="3738" y="12838"/>
                </a:lnTo>
                <a:lnTo>
                  <a:pt x="3493" y="12706"/>
                </a:lnTo>
                <a:lnTo>
                  <a:pt x="3228" y="12607"/>
                </a:lnTo>
                <a:lnTo>
                  <a:pt x="2945" y="12519"/>
                </a:lnTo>
                <a:lnTo>
                  <a:pt x="2700" y="12431"/>
                </a:lnTo>
                <a:lnTo>
                  <a:pt x="2397" y="12375"/>
                </a:lnTo>
                <a:lnTo>
                  <a:pt x="2152" y="12331"/>
                </a:lnTo>
                <a:lnTo>
                  <a:pt x="1888" y="12309"/>
                </a:lnTo>
                <a:lnTo>
                  <a:pt x="1642" y="12309"/>
                </a:lnTo>
                <a:lnTo>
                  <a:pt x="1397" y="12331"/>
                </a:lnTo>
                <a:lnTo>
                  <a:pt x="1170" y="12397"/>
                </a:lnTo>
                <a:lnTo>
                  <a:pt x="962" y="12453"/>
                </a:lnTo>
                <a:lnTo>
                  <a:pt x="774" y="12563"/>
                </a:lnTo>
                <a:lnTo>
                  <a:pt x="623" y="12684"/>
                </a:lnTo>
                <a:lnTo>
                  <a:pt x="528" y="12838"/>
                </a:lnTo>
                <a:lnTo>
                  <a:pt x="453" y="13026"/>
                </a:lnTo>
                <a:lnTo>
                  <a:pt x="339" y="13477"/>
                </a:lnTo>
                <a:lnTo>
                  <a:pt x="226" y="13984"/>
                </a:lnTo>
                <a:lnTo>
                  <a:pt x="151" y="14535"/>
                </a:lnTo>
                <a:lnTo>
                  <a:pt x="113" y="15075"/>
                </a:lnTo>
                <a:lnTo>
                  <a:pt x="113" y="15626"/>
                </a:lnTo>
                <a:lnTo>
                  <a:pt x="151" y="16133"/>
                </a:lnTo>
                <a:lnTo>
                  <a:pt x="188" y="16376"/>
                </a:lnTo>
                <a:lnTo>
                  <a:pt x="264" y="16585"/>
                </a:lnTo>
                <a:lnTo>
                  <a:pt x="339" y="16773"/>
                </a:lnTo>
                <a:lnTo>
                  <a:pt x="453" y="16938"/>
                </a:lnTo>
                <a:lnTo>
                  <a:pt x="1095" y="16883"/>
                </a:lnTo>
                <a:lnTo>
                  <a:pt x="1963" y="16795"/>
                </a:lnTo>
                <a:lnTo>
                  <a:pt x="2945" y="16751"/>
                </a:lnTo>
                <a:lnTo>
                  <a:pt x="3965" y="16706"/>
                </a:lnTo>
                <a:lnTo>
                  <a:pt x="5022" y="16684"/>
                </a:lnTo>
                <a:lnTo>
                  <a:pt x="5947" y="16684"/>
                </a:lnTo>
                <a:lnTo>
                  <a:pt x="6759" y="16706"/>
                </a:lnTo>
                <a:lnTo>
                  <a:pt x="7363" y="16751"/>
                </a:lnTo>
                <a:lnTo>
                  <a:pt x="7948" y="16839"/>
                </a:lnTo>
                <a:lnTo>
                  <a:pt x="8458" y="16916"/>
                </a:lnTo>
                <a:lnTo>
                  <a:pt x="8893" y="17026"/>
                </a:lnTo>
                <a:lnTo>
                  <a:pt x="9289" y="17158"/>
                </a:lnTo>
                <a:lnTo>
                  <a:pt x="9572" y="17280"/>
                </a:lnTo>
                <a:lnTo>
                  <a:pt x="9799" y="17412"/>
                </a:lnTo>
                <a:lnTo>
                  <a:pt x="9969" y="17555"/>
                </a:lnTo>
                <a:lnTo>
                  <a:pt x="10120" y="17687"/>
                </a:lnTo>
                <a:lnTo>
                  <a:pt x="10158" y="17831"/>
                </a:lnTo>
                <a:lnTo>
                  <a:pt x="10195" y="17974"/>
                </a:lnTo>
                <a:lnTo>
                  <a:pt x="10158" y="18128"/>
                </a:lnTo>
                <a:lnTo>
                  <a:pt x="10082" y="18271"/>
                </a:lnTo>
                <a:lnTo>
                  <a:pt x="9969" y="18426"/>
                </a:lnTo>
                <a:lnTo>
                  <a:pt x="9837" y="18569"/>
                </a:lnTo>
                <a:lnTo>
                  <a:pt x="9648" y="18701"/>
                </a:lnTo>
                <a:lnTo>
                  <a:pt x="9440" y="18822"/>
                </a:lnTo>
                <a:lnTo>
                  <a:pt x="9213" y="18999"/>
                </a:lnTo>
                <a:lnTo>
                  <a:pt x="9044" y="19186"/>
                </a:lnTo>
                <a:lnTo>
                  <a:pt x="8893" y="19395"/>
                </a:lnTo>
                <a:lnTo>
                  <a:pt x="8817" y="19627"/>
                </a:lnTo>
                <a:lnTo>
                  <a:pt x="8779" y="19858"/>
                </a:lnTo>
                <a:lnTo>
                  <a:pt x="8779" y="20112"/>
                </a:lnTo>
                <a:lnTo>
                  <a:pt x="8855" y="20354"/>
                </a:lnTo>
                <a:lnTo>
                  <a:pt x="8968" y="20586"/>
                </a:lnTo>
                <a:lnTo>
                  <a:pt x="9138" y="20817"/>
                </a:lnTo>
                <a:lnTo>
                  <a:pt x="9365" y="21026"/>
                </a:lnTo>
                <a:lnTo>
                  <a:pt x="9610" y="21192"/>
                </a:lnTo>
                <a:lnTo>
                  <a:pt x="9950" y="21368"/>
                </a:lnTo>
                <a:lnTo>
                  <a:pt x="10120" y="21445"/>
                </a:lnTo>
                <a:lnTo>
                  <a:pt x="10346" y="21511"/>
                </a:lnTo>
                <a:lnTo>
                  <a:pt x="10516" y="21555"/>
                </a:lnTo>
                <a:lnTo>
                  <a:pt x="10743" y="21600"/>
                </a:lnTo>
                <a:lnTo>
                  <a:pt x="10988" y="21644"/>
                </a:lnTo>
                <a:lnTo>
                  <a:pt x="11215" y="21666"/>
                </a:lnTo>
                <a:lnTo>
                  <a:pt x="11498" y="21666"/>
                </a:lnTo>
                <a:lnTo>
                  <a:pt x="11762" y="21666"/>
                </a:lnTo>
                <a:lnTo>
                  <a:pt x="12253" y="21644"/>
                </a:lnTo>
                <a:lnTo>
                  <a:pt x="12763" y="21577"/>
                </a:lnTo>
                <a:lnTo>
                  <a:pt x="13197" y="21467"/>
                </a:lnTo>
                <a:lnTo>
                  <a:pt x="13556" y="21346"/>
                </a:lnTo>
                <a:lnTo>
                  <a:pt x="13896" y="21192"/>
                </a:lnTo>
                <a:lnTo>
                  <a:pt x="14179" y="21026"/>
                </a:lnTo>
                <a:lnTo>
                  <a:pt x="14444" y="20839"/>
                </a:lnTo>
                <a:lnTo>
                  <a:pt x="14576" y="20641"/>
                </a:lnTo>
                <a:lnTo>
                  <a:pt x="14727" y="20431"/>
                </a:lnTo>
                <a:lnTo>
                  <a:pt x="14765" y="20200"/>
                </a:lnTo>
                <a:lnTo>
                  <a:pt x="14802" y="19991"/>
                </a:lnTo>
                <a:lnTo>
                  <a:pt x="14727" y="19759"/>
                </a:lnTo>
                <a:lnTo>
                  <a:pt x="14613" y="19550"/>
                </a:lnTo>
                <a:lnTo>
                  <a:pt x="14444" y="19307"/>
                </a:lnTo>
                <a:lnTo>
                  <a:pt x="14217" y="19098"/>
                </a:lnTo>
                <a:lnTo>
                  <a:pt x="13934" y="18911"/>
                </a:lnTo>
                <a:lnTo>
                  <a:pt x="13669" y="18745"/>
                </a:lnTo>
                <a:lnTo>
                  <a:pt x="13462" y="18547"/>
                </a:lnTo>
                <a:lnTo>
                  <a:pt x="13311" y="18337"/>
                </a:lnTo>
                <a:lnTo>
                  <a:pt x="13197" y="18150"/>
                </a:lnTo>
                <a:lnTo>
                  <a:pt x="13122" y="17941"/>
                </a:lnTo>
                <a:lnTo>
                  <a:pt x="13122" y="17720"/>
                </a:lnTo>
                <a:lnTo>
                  <a:pt x="13122" y="17533"/>
                </a:lnTo>
                <a:lnTo>
                  <a:pt x="13197" y="17346"/>
                </a:lnTo>
                <a:lnTo>
                  <a:pt x="13273" y="17158"/>
                </a:lnTo>
                <a:lnTo>
                  <a:pt x="13386" y="16982"/>
                </a:lnTo>
                <a:lnTo>
                  <a:pt x="13537" y="16839"/>
                </a:lnTo>
                <a:lnTo>
                  <a:pt x="13707" y="16706"/>
                </a:lnTo>
                <a:lnTo>
                  <a:pt x="13896" y="16607"/>
                </a:lnTo>
                <a:lnTo>
                  <a:pt x="14104" y="16519"/>
                </a:lnTo>
                <a:lnTo>
                  <a:pt x="14330" y="16453"/>
                </a:lnTo>
                <a:lnTo>
                  <a:pt x="14538" y="16431"/>
                </a:lnTo>
                <a:lnTo>
                  <a:pt x="14897" y="16453"/>
                </a:lnTo>
                <a:lnTo>
                  <a:pt x="15406" y="16497"/>
                </a:lnTo>
                <a:lnTo>
                  <a:pt x="16105" y="16541"/>
                </a:lnTo>
                <a:lnTo>
                  <a:pt x="16898" y="16607"/>
                </a:lnTo>
                <a:lnTo>
                  <a:pt x="17804" y="16651"/>
                </a:lnTo>
                <a:lnTo>
                  <a:pt x="18786" y="16684"/>
                </a:lnTo>
                <a:lnTo>
                  <a:pt x="19844" y="16728"/>
                </a:lnTo>
                <a:lnTo>
                  <a:pt x="20920" y="16751"/>
                </a:lnTo>
                <a:lnTo>
                  <a:pt x="21109" y="16497"/>
                </a:lnTo>
                <a:lnTo>
                  <a:pt x="21241" y="16222"/>
                </a:lnTo>
                <a:lnTo>
                  <a:pt x="21392" y="15946"/>
                </a:lnTo>
                <a:lnTo>
                  <a:pt x="21467" y="15648"/>
                </a:lnTo>
                <a:lnTo>
                  <a:pt x="21543" y="15351"/>
                </a:lnTo>
                <a:lnTo>
                  <a:pt x="21618" y="15042"/>
                </a:lnTo>
                <a:lnTo>
                  <a:pt x="21618" y="14745"/>
                </a:lnTo>
                <a:lnTo>
                  <a:pt x="21618" y="14447"/>
                </a:lnTo>
                <a:lnTo>
                  <a:pt x="21618" y="14150"/>
                </a:lnTo>
                <a:lnTo>
                  <a:pt x="21581" y="13852"/>
                </a:lnTo>
                <a:lnTo>
                  <a:pt x="21505" y="13577"/>
                </a:lnTo>
                <a:lnTo>
                  <a:pt x="21430" y="13301"/>
                </a:lnTo>
                <a:lnTo>
                  <a:pt x="21354" y="13048"/>
                </a:lnTo>
                <a:lnTo>
                  <a:pt x="21241" y="12816"/>
                </a:lnTo>
                <a:lnTo>
                  <a:pt x="21146" y="12607"/>
                </a:lnTo>
                <a:lnTo>
                  <a:pt x="21033" y="12431"/>
                </a:lnTo>
                <a:lnTo>
                  <a:pt x="20920" y="12265"/>
                </a:lnTo>
                <a:lnTo>
                  <a:pt x="20769" y="12144"/>
                </a:lnTo>
                <a:lnTo>
                  <a:pt x="20637" y="12034"/>
                </a:lnTo>
                <a:lnTo>
                  <a:pt x="20486" y="11946"/>
                </a:lnTo>
                <a:lnTo>
                  <a:pt x="20297" y="11891"/>
                </a:lnTo>
                <a:lnTo>
                  <a:pt x="20165" y="11846"/>
                </a:lnTo>
                <a:lnTo>
                  <a:pt x="19976" y="11824"/>
                </a:lnTo>
                <a:lnTo>
                  <a:pt x="19806" y="11802"/>
                </a:lnTo>
                <a:lnTo>
                  <a:pt x="19390" y="11824"/>
                </a:lnTo>
                <a:lnTo>
                  <a:pt x="18956" y="11891"/>
                </a:lnTo>
                <a:lnTo>
                  <a:pt x="18503" y="11968"/>
                </a:lnTo>
                <a:lnTo>
                  <a:pt x="17993" y="12078"/>
                </a:lnTo>
                <a:lnTo>
                  <a:pt x="17653" y="12144"/>
                </a:lnTo>
                <a:lnTo>
                  <a:pt x="17332" y="12199"/>
                </a:lnTo>
                <a:lnTo>
                  <a:pt x="17049" y="12221"/>
                </a:lnTo>
                <a:lnTo>
                  <a:pt x="16747" y="12243"/>
                </a:lnTo>
                <a:lnTo>
                  <a:pt x="16464" y="12243"/>
                </a:lnTo>
                <a:lnTo>
                  <a:pt x="16218" y="12243"/>
                </a:lnTo>
                <a:lnTo>
                  <a:pt x="15992" y="12221"/>
                </a:lnTo>
                <a:lnTo>
                  <a:pt x="15746" y="12199"/>
                </a:lnTo>
                <a:lnTo>
                  <a:pt x="15520" y="12155"/>
                </a:lnTo>
                <a:lnTo>
                  <a:pt x="15350" y="12122"/>
                </a:lnTo>
                <a:lnTo>
                  <a:pt x="15161" y="12056"/>
                </a:lnTo>
                <a:lnTo>
                  <a:pt x="14972" y="11990"/>
                </a:lnTo>
                <a:lnTo>
                  <a:pt x="14689" y="11846"/>
                </a:lnTo>
                <a:lnTo>
                  <a:pt x="14444" y="11670"/>
                </a:lnTo>
                <a:lnTo>
                  <a:pt x="14255" y="11483"/>
                </a:lnTo>
                <a:lnTo>
                  <a:pt x="14104" y="11295"/>
                </a:lnTo>
                <a:lnTo>
                  <a:pt x="14028" y="11086"/>
                </a:lnTo>
                <a:lnTo>
                  <a:pt x="13972" y="10888"/>
                </a:lnTo>
                <a:lnTo>
                  <a:pt x="13972" y="10700"/>
                </a:lnTo>
                <a:lnTo>
                  <a:pt x="14009" y="10513"/>
                </a:lnTo>
                <a:lnTo>
                  <a:pt x="14066" y="10359"/>
                </a:lnTo>
                <a:lnTo>
                  <a:pt x="14179" y="10215"/>
                </a:lnTo>
                <a:lnTo>
                  <a:pt x="14406" y="10006"/>
                </a:lnTo>
                <a:lnTo>
                  <a:pt x="14651" y="9830"/>
                </a:lnTo>
                <a:lnTo>
                  <a:pt x="14878" y="9686"/>
                </a:lnTo>
                <a:lnTo>
                  <a:pt x="15123" y="9554"/>
                </a:lnTo>
                <a:lnTo>
                  <a:pt x="15350" y="9477"/>
                </a:lnTo>
                <a:lnTo>
                  <a:pt x="15558" y="9411"/>
                </a:lnTo>
                <a:lnTo>
                  <a:pt x="15803" y="9345"/>
                </a:lnTo>
                <a:lnTo>
                  <a:pt x="16030" y="9323"/>
                </a:lnTo>
                <a:lnTo>
                  <a:pt x="16256" y="9301"/>
                </a:lnTo>
                <a:lnTo>
                  <a:pt x="16464" y="9323"/>
                </a:lnTo>
                <a:lnTo>
                  <a:pt x="16690" y="9345"/>
                </a:lnTo>
                <a:lnTo>
                  <a:pt x="16898" y="9367"/>
                </a:lnTo>
                <a:lnTo>
                  <a:pt x="17332" y="9477"/>
                </a:lnTo>
                <a:lnTo>
                  <a:pt x="17767" y="9598"/>
                </a:lnTo>
                <a:lnTo>
                  <a:pt x="18163" y="9731"/>
                </a:lnTo>
                <a:lnTo>
                  <a:pt x="18597" y="9874"/>
                </a:lnTo>
                <a:lnTo>
                  <a:pt x="18994" y="10006"/>
                </a:lnTo>
                <a:lnTo>
                  <a:pt x="19428" y="10083"/>
                </a:lnTo>
                <a:lnTo>
                  <a:pt x="19617" y="10127"/>
                </a:lnTo>
                <a:lnTo>
                  <a:pt x="19844" y="10149"/>
                </a:lnTo>
                <a:lnTo>
                  <a:pt x="20013" y="10149"/>
                </a:lnTo>
                <a:lnTo>
                  <a:pt x="20240" y="10127"/>
                </a:lnTo>
                <a:lnTo>
                  <a:pt x="20410" y="10105"/>
                </a:lnTo>
                <a:lnTo>
                  <a:pt x="20637" y="10061"/>
                </a:lnTo>
                <a:lnTo>
                  <a:pt x="20844" y="9984"/>
                </a:lnTo>
                <a:lnTo>
                  <a:pt x="21033" y="9896"/>
                </a:lnTo>
                <a:lnTo>
                  <a:pt x="21146" y="9830"/>
                </a:lnTo>
                <a:lnTo>
                  <a:pt x="21203" y="9753"/>
                </a:lnTo>
                <a:lnTo>
                  <a:pt x="21279" y="9642"/>
                </a:lnTo>
                <a:lnTo>
                  <a:pt x="21354" y="9521"/>
                </a:lnTo>
                <a:lnTo>
                  <a:pt x="21430" y="9246"/>
                </a:lnTo>
                <a:lnTo>
                  <a:pt x="21430" y="8904"/>
                </a:lnTo>
                <a:lnTo>
                  <a:pt x="21430" y="8540"/>
                </a:lnTo>
                <a:lnTo>
                  <a:pt x="21392" y="8144"/>
                </a:lnTo>
                <a:lnTo>
                  <a:pt x="21354" y="7714"/>
                </a:lnTo>
                <a:lnTo>
                  <a:pt x="21279" y="7295"/>
                </a:lnTo>
                <a:lnTo>
                  <a:pt x="21146" y="6446"/>
                </a:lnTo>
                <a:lnTo>
                  <a:pt x="20995" y="5686"/>
                </a:lnTo>
                <a:lnTo>
                  <a:pt x="20958" y="5366"/>
                </a:lnTo>
                <a:lnTo>
                  <a:pt x="20958" y="5091"/>
                </a:lnTo>
                <a:lnTo>
                  <a:pt x="20958" y="4860"/>
                </a:lnTo>
                <a:lnTo>
                  <a:pt x="21033" y="4716"/>
                </a:lnTo>
                <a:lnTo>
                  <a:pt x="20637" y="4860"/>
                </a:lnTo>
                <a:lnTo>
                  <a:pt x="20127" y="4992"/>
                </a:lnTo>
                <a:lnTo>
                  <a:pt x="19617" y="5069"/>
                </a:lnTo>
                <a:lnTo>
                  <a:pt x="19032" y="5157"/>
                </a:lnTo>
                <a:lnTo>
                  <a:pt x="18465" y="5201"/>
                </a:lnTo>
                <a:lnTo>
                  <a:pt x="17842" y="5245"/>
                </a:lnTo>
                <a:lnTo>
                  <a:pt x="17219" y="5267"/>
                </a:lnTo>
                <a:lnTo>
                  <a:pt x="16615" y="5267"/>
                </a:lnTo>
                <a:lnTo>
                  <a:pt x="15992" y="5245"/>
                </a:lnTo>
                <a:lnTo>
                  <a:pt x="15369" y="5201"/>
                </a:lnTo>
                <a:lnTo>
                  <a:pt x="14840" y="5157"/>
                </a:lnTo>
                <a:lnTo>
                  <a:pt x="14293" y="5091"/>
                </a:lnTo>
                <a:lnTo>
                  <a:pt x="13783" y="5014"/>
                </a:lnTo>
                <a:lnTo>
                  <a:pt x="13386" y="4926"/>
                </a:lnTo>
                <a:lnTo>
                  <a:pt x="13027" y="4815"/>
                </a:lnTo>
                <a:lnTo>
                  <a:pt x="12725" y="4716"/>
                </a:lnTo>
                <a:lnTo>
                  <a:pt x="12480" y="4606"/>
                </a:lnTo>
                <a:lnTo>
                  <a:pt x="12291" y="4496"/>
                </a:lnTo>
                <a:lnTo>
                  <a:pt x="12197" y="4397"/>
                </a:lnTo>
                <a:lnTo>
                  <a:pt x="12083" y="4286"/>
                </a:lnTo>
                <a:lnTo>
                  <a:pt x="12046" y="4187"/>
                </a:lnTo>
                <a:lnTo>
                  <a:pt x="12008" y="4077"/>
                </a:lnTo>
                <a:lnTo>
                  <a:pt x="12046" y="3967"/>
                </a:lnTo>
                <a:lnTo>
                  <a:pt x="12121" y="3868"/>
                </a:lnTo>
                <a:lnTo>
                  <a:pt x="12197" y="3735"/>
                </a:lnTo>
                <a:lnTo>
                  <a:pt x="12291" y="3614"/>
                </a:lnTo>
                <a:lnTo>
                  <a:pt x="12442" y="3482"/>
                </a:lnTo>
                <a:lnTo>
                  <a:pt x="12631" y="3361"/>
                </a:lnTo>
                <a:lnTo>
                  <a:pt x="13065" y="3085"/>
                </a:lnTo>
                <a:lnTo>
                  <a:pt x="13537" y="2766"/>
                </a:lnTo>
                <a:lnTo>
                  <a:pt x="13783" y="2578"/>
                </a:lnTo>
                <a:lnTo>
                  <a:pt x="13934" y="2380"/>
                </a:lnTo>
                <a:lnTo>
                  <a:pt x="14028" y="2171"/>
                </a:lnTo>
                <a:lnTo>
                  <a:pt x="14104" y="1961"/>
                </a:lnTo>
                <a:lnTo>
                  <a:pt x="14104" y="1730"/>
                </a:lnTo>
                <a:lnTo>
                  <a:pt x="14066" y="1498"/>
                </a:lnTo>
                <a:lnTo>
                  <a:pt x="13972" y="1267"/>
                </a:lnTo>
                <a:lnTo>
                  <a:pt x="13820" y="1057"/>
                </a:lnTo>
                <a:lnTo>
                  <a:pt x="13594" y="837"/>
                </a:lnTo>
                <a:lnTo>
                  <a:pt x="13386" y="628"/>
                </a:lnTo>
                <a:lnTo>
                  <a:pt x="13103" y="462"/>
                </a:lnTo>
                <a:lnTo>
                  <a:pt x="12763" y="308"/>
                </a:lnTo>
                <a:lnTo>
                  <a:pt x="12404" y="187"/>
                </a:lnTo>
                <a:lnTo>
                  <a:pt x="12008" y="77"/>
                </a:lnTo>
                <a:lnTo>
                  <a:pt x="11574" y="33"/>
                </a:lnTo>
                <a:lnTo>
                  <a:pt x="11102" y="11"/>
                </a:lnTo>
                <a:lnTo>
                  <a:pt x="10667" y="11"/>
                </a:lnTo>
                <a:lnTo>
                  <a:pt x="10233" y="77"/>
                </a:lnTo>
                <a:lnTo>
                  <a:pt x="9837" y="187"/>
                </a:lnTo>
                <a:lnTo>
                  <a:pt x="9440" y="286"/>
                </a:lnTo>
                <a:lnTo>
                  <a:pt x="9062" y="462"/>
                </a:lnTo>
                <a:lnTo>
                  <a:pt x="8741" y="628"/>
                </a:lnTo>
                <a:lnTo>
                  <a:pt x="8458" y="815"/>
                </a:lnTo>
                <a:lnTo>
                  <a:pt x="8232" y="1035"/>
                </a:lnTo>
                <a:lnTo>
                  <a:pt x="8062" y="1245"/>
                </a:lnTo>
                <a:lnTo>
                  <a:pt x="7911" y="1476"/>
                </a:lnTo>
                <a:lnTo>
                  <a:pt x="7835" y="1708"/>
                </a:lnTo>
                <a:lnTo>
                  <a:pt x="7797" y="1961"/>
                </a:lnTo>
                <a:lnTo>
                  <a:pt x="7835" y="2193"/>
                </a:lnTo>
                <a:lnTo>
                  <a:pt x="7948" y="2402"/>
                </a:lnTo>
                <a:lnTo>
                  <a:pt x="8062" y="2534"/>
                </a:lnTo>
                <a:lnTo>
                  <a:pt x="8175" y="2644"/>
                </a:lnTo>
                <a:lnTo>
                  <a:pt x="8269" y="2744"/>
                </a:lnTo>
                <a:lnTo>
                  <a:pt x="8420" y="2832"/>
                </a:lnTo>
                <a:lnTo>
                  <a:pt x="8704" y="3019"/>
                </a:lnTo>
                <a:lnTo>
                  <a:pt x="8968" y="3206"/>
                </a:lnTo>
                <a:lnTo>
                  <a:pt x="9138" y="3405"/>
                </a:lnTo>
                <a:lnTo>
                  <a:pt x="9327" y="3570"/>
                </a:lnTo>
                <a:lnTo>
                  <a:pt x="9440" y="3735"/>
                </a:lnTo>
                <a:lnTo>
                  <a:pt x="9516" y="3890"/>
                </a:lnTo>
                <a:lnTo>
                  <a:pt x="9534" y="4033"/>
                </a:lnTo>
                <a:lnTo>
                  <a:pt x="9534" y="4165"/>
                </a:lnTo>
                <a:lnTo>
                  <a:pt x="9516" y="4286"/>
                </a:lnTo>
                <a:lnTo>
                  <a:pt x="9440" y="4397"/>
                </a:lnTo>
                <a:lnTo>
                  <a:pt x="9327" y="4496"/>
                </a:lnTo>
                <a:lnTo>
                  <a:pt x="9176" y="4562"/>
                </a:lnTo>
                <a:lnTo>
                  <a:pt x="9006" y="4628"/>
                </a:lnTo>
                <a:lnTo>
                  <a:pt x="8779" y="4694"/>
                </a:lnTo>
                <a:lnTo>
                  <a:pt x="8534" y="4716"/>
                </a:lnTo>
                <a:lnTo>
                  <a:pt x="8232" y="4716"/>
                </a:lnTo>
                <a:lnTo>
                  <a:pt x="7118" y="4738"/>
                </a:lnTo>
                <a:lnTo>
                  <a:pt x="5947" y="4771"/>
                </a:lnTo>
                <a:lnTo>
                  <a:pt x="4795" y="4815"/>
                </a:lnTo>
                <a:lnTo>
                  <a:pt x="3681" y="4860"/>
                </a:lnTo>
                <a:lnTo>
                  <a:pt x="2662" y="4882"/>
                </a:lnTo>
                <a:lnTo>
                  <a:pt x="1755" y="4882"/>
                </a:lnTo>
                <a:lnTo>
                  <a:pt x="1359" y="4860"/>
                </a:lnTo>
                <a:lnTo>
                  <a:pt x="981" y="4837"/>
                </a:lnTo>
                <a:lnTo>
                  <a:pt x="698" y="4771"/>
                </a:lnTo>
                <a:lnTo>
                  <a:pt x="453" y="4716"/>
                </a:lnTo>
                <a:lnTo>
                  <a:pt x="453" y="5322"/>
                </a:lnTo>
                <a:lnTo>
                  <a:pt x="453" y="6083"/>
                </a:lnTo>
                <a:lnTo>
                  <a:pt x="453" y="6909"/>
                </a:lnTo>
                <a:lnTo>
                  <a:pt x="453" y="7780"/>
                </a:lnTo>
                <a:lnTo>
                  <a:pt x="453" y="8606"/>
                </a:lnTo>
                <a:lnTo>
                  <a:pt x="453" y="9345"/>
                </a:lnTo>
                <a:lnTo>
                  <a:pt x="453" y="9918"/>
                </a:lnTo>
                <a:lnTo>
                  <a:pt x="453" y="10282"/>
                </a:lnTo>
                <a:lnTo>
                  <a:pt x="490" y="10381"/>
                </a:lnTo>
                <a:lnTo>
                  <a:pt x="547" y="10491"/>
                </a:lnTo>
                <a:lnTo>
                  <a:pt x="660" y="10590"/>
                </a:lnTo>
                <a:lnTo>
                  <a:pt x="811" y="10700"/>
                </a:lnTo>
                <a:lnTo>
                  <a:pt x="981" y="10811"/>
                </a:lnTo>
                <a:lnTo>
                  <a:pt x="1208" y="10888"/>
                </a:lnTo>
                <a:lnTo>
                  <a:pt x="1453" y="10954"/>
                </a:lnTo>
                <a:lnTo>
                  <a:pt x="1718" y="11020"/>
                </a:lnTo>
                <a:lnTo>
                  <a:pt x="1963" y="11064"/>
                </a:lnTo>
                <a:lnTo>
                  <a:pt x="2265" y="11086"/>
                </a:lnTo>
                <a:lnTo>
                  <a:pt x="2548" y="11064"/>
                </a:lnTo>
                <a:lnTo>
                  <a:pt x="2794" y="11042"/>
                </a:lnTo>
                <a:lnTo>
                  <a:pt x="3096" y="10976"/>
                </a:lnTo>
                <a:lnTo>
                  <a:pt x="3341" y="10888"/>
                </a:lnTo>
                <a:lnTo>
                  <a:pt x="3606" y="10766"/>
                </a:lnTo>
                <a:lnTo>
                  <a:pt x="3813" y="10590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30" name="Puzzle1"/>
          <p:cNvSpPr>
            <a:spLocks noEditPoints="1" noChangeArrowheads="1"/>
          </p:cNvSpPr>
          <p:nvPr/>
        </p:nvSpPr>
        <p:spPr bwMode="auto">
          <a:xfrm>
            <a:off x="5245361" y="4148153"/>
            <a:ext cx="1635699" cy="848218"/>
          </a:xfrm>
          <a:custGeom>
            <a:avLst/>
            <a:gdLst>
              <a:gd name="T0" fmla="*/ 16740 w 21600"/>
              <a:gd name="T1" fmla="*/ 21078 h 21600"/>
              <a:gd name="T2" fmla="*/ 16976 w 21600"/>
              <a:gd name="T3" fmla="*/ 521 h 21600"/>
              <a:gd name="T4" fmla="*/ 4725 w 21600"/>
              <a:gd name="T5" fmla="*/ 856 h 21600"/>
              <a:gd name="T6" fmla="*/ 5040 w 21600"/>
              <a:gd name="T7" fmla="*/ 21004 h 21600"/>
              <a:gd name="T8" fmla="*/ 10811 w 21600"/>
              <a:gd name="T9" fmla="*/ 12885 h 21600"/>
              <a:gd name="T10" fmla="*/ 10845 w 21600"/>
              <a:gd name="T11" fmla="*/ 8714 h 21600"/>
              <a:gd name="T12" fmla="*/ 21600 w 21600"/>
              <a:gd name="T13" fmla="*/ 10000 h 21600"/>
              <a:gd name="T14" fmla="*/ 56 w 21600"/>
              <a:gd name="T15" fmla="*/ 10000 h 21600"/>
              <a:gd name="T16" fmla="*/ 6086 w 21600"/>
              <a:gd name="T17" fmla="*/ 2569 h 21600"/>
              <a:gd name="T18" fmla="*/ 16132 w 21600"/>
              <a:gd name="T19" fmla="*/ 19552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9360" y="20836"/>
                </a:moveTo>
                <a:lnTo>
                  <a:pt x="9528" y="20836"/>
                </a:lnTo>
                <a:lnTo>
                  <a:pt x="9686" y="20762"/>
                </a:lnTo>
                <a:lnTo>
                  <a:pt x="9810" y="20687"/>
                </a:lnTo>
                <a:lnTo>
                  <a:pt x="9922" y="20575"/>
                </a:lnTo>
                <a:lnTo>
                  <a:pt x="10012" y="20426"/>
                </a:lnTo>
                <a:lnTo>
                  <a:pt x="10068" y="20296"/>
                </a:lnTo>
                <a:lnTo>
                  <a:pt x="10113" y="20110"/>
                </a:lnTo>
                <a:lnTo>
                  <a:pt x="10136" y="19905"/>
                </a:lnTo>
                <a:lnTo>
                  <a:pt x="10136" y="19682"/>
                </a:lnTo>
                <a:lnTo>
                  <a:pt x="10113" y="19440"/>
                </a:lnTo>
                <a:lnTo>
                  <a:pt x="10068" y="19142"/>
                </a:lnTo>
                <a:lnTo>
                  <a:pt x="10012" y="18900"/>
                </a:lnTo>
                <a:lnTo>
                  <a:pt x="9900" y="18620"/>
                </a:lnTo>
                <a:lnTo>
                  <a:pt x="9787" y="18285"/>
                </a:lnTo>
                <a:lnTo>
                  <a:pt x="9641" y="17968"/>
                </a:lnTo>
                <a:lnTo>
                  <a:pt x="9472" y="17652"/>
                </a:lnTo>
                <a:lnTo>
                  <a:pt x="9382" y="17466"/>
                </a:lnTo>
                <a:lnTo>
                  <a:pt x="9315" y="17298"/>
                </a:lnTo>
                <a:lnTo>
                  <a:pt x="9258" y="17112"/>
                </a:lnTo>
                <a:lnTo>
                  <a:pt x="9191" y="16926"/>
                </a:lnTo>
                <a:lnTo>
                  <a:pt x="9123" y="16535"/>
                </a:lnTo>
                <a:lnTo>
                  <a:pt x="9101" y="16144"/>
                </a:lnTo>
                <a:lnTo>
                  <a:pt x="9101" y="15753"/>
                </a:lnTo>
                <a:lnTo>
                  <a:pt x="9168" y="15362"/>
                </a:lnTo>
                <a:lnTo>
                  <a:pt x="9236" y="14971"/>
                </a:lnTo>
                <a:lnTo>
                  <a:pt x="9360" y="14580"/>
                </a:lnTo>
                <a:lnTo>
                  <a:pt x="9495" y="14244"/>
                </a:lnTo>
                <a:lnTo>
                  <a:pt x="9663" y="13891"/>
                </a:lnTo>
                <a:lnTo>
                  <a:pt x="9855" y="13611"/>
                </a:lnTo>
                <a:lnTo>
                  <a:pt x="10068" y="13351"/>
                </a:lnTo>
                <a:lnTo>
                  <a:pt x="10293" y="13146"/>
                </a:lnTo>
                <a:lnTo>
                  <a:pt x="10552" y="12997"/>
                </a:lnTo>
                <a:lnTo>
                  <a:pt x="10811" y="12885"/>
                </a:lnTo>
                <a:lnTo>
                  <a:pt x="11069" y="12866"/>
                </a:lnTo>
                <a:lnTo>
                  <a:pt x="11351" y="12885"/>
                </a:lnTo>
                <a:lnTo>
                  <a:pt x="11610" y="12997"/>
                </a:lnTo>
                <a:lnTo>
                  <a:pt x="11846" y="13183"/>
                </a:lnTo>
                <a:lnTo>
                  <a:pt x="12060" y="13388"/>
                </a:lnTo>
                <a:lnTo>
                  <a:pt x="12251" y="13648"/>
                </a:lnTo>
                <a:lnTo>
                  <a:pt x="12419" y="13928"/>
                </a:lnTo>
                <a:lnTo>
                  <a:pt x="12555" y="14244"/>
                </a:lnTo>
                <a:lnTo>
                  <a:pt x="12690" y="14617"/>
                </a:lnTo>
                <a:lnTo>
                  <a:pt x="12768" y="15008"/>
                </a:lnTo>
                <a:lnTo>
                  <a:pt x="12836" y="15399"/>
                </a:lnTo>
                <a:lnTo>
                  <a:pt x="12858" y="15753"/>
                </a:lnTo>
                <a:lnTo>
                  <a:pt x="12858" y="16144"/>
                </a:lnTo>
                <a:lnTo>
                  <a:pt x="12813" y="16535"/>
                </a:lnTo>
                <a:lnTo>
                  <a:pt x="12746" y="16888"/>
                </a:lnTo>
                <a:lnTo>
                  <a:pt x="12667" y="17224"/>
                </a:lnTo>
                <a:lnTo>
                  <a:pt x="12510" y="17503"/>
                </a:lnTo>
                <a:lnTo>
                  <a:pt x="12228" y="18043"/>
                </a:lnTo>
                <a:lnTo>
                  <a:pt x="11970" y="18546"/>
                </a:lnTo>
                <a:lnTo>
                  <a:pt x="11868" y="18751"/>
                </a:lnTo>
                <a:lnTo>
                  <a:pt x="11778" y="18974"/>
                </a:lnTo>
                <a:lnTo>
                  <a:pt x="11711" y="19179"/>
                </a:lnTo>
                <a:lnTo>
                  <a:pt x="11666" y="19365"/>
                </a:lnTo>
                <a:lnTo>
                  <a:pt x="11632" y="19570"/>
                </a:lnTo>
                <a:lnTo>
                  <a:pt x="11632" y="19756"/>
                </a:lnTo>
                <a:lnTo>
                  <a:pt x="11632" y="19942"/>
                </a:lnTo>
                <a:lnTo>
                  <a:pt x="11643" y="20110"/>
                </a:lnTo>
                <a:lnTo>
                  <a:pt x="11711" y="20296"/>
                </a:lnTo>
                <a:lnTo>
                  <a:pt x="11801" y="20464"/>
                </a:lnTo>
                <a:lnTo>
                  <a:pt x="11891" y="20650"/>
                </a:lnTo>
                <a:lnTo>
                  <a:pt x="12037" y="20836"/>
                </a:lnTo>
                <a:lnTo>
                  <a:pt x="12206" y="21004"/>
                </a:lnTo>
                <a:lnTo>
                  <a:pt x="12419" y="21190"/>
                </a:lnTo>
                <a:lnTo>
                  <a:pt x="12667" y="21320"/>
                </a:lnTo>
                <a:lnTo>
                  <a:pt x="12960" y="21432"/>
                </a:lnTo>
                <a:lnTo>
                  <a:pt x="13286" y="21544"/>
                </a:lnTo>
                <a:lnTo>
                  <a:pt x="13612" y="21655"/>
                </a:lnTo>
                <a:lnTo>
                  <a:pt x="13983" y="21693"/>
                </a:lnTo>
                <a:lnTo>
                  <a:pt x="14343" y="21730"/>
                </a:lnTo>
                <a:lnTo>
                  <a:pt x="14715" y="21730"/>
                </a:lnTo>
                <a:lnTo>
                  <a:pt x="15075" y="21730"/>
                </a:lnTo>
                <a:lnTo>
                  <a:pt x="15446" y="21655"/>
                </a:lnTo>
                <a:lnTo>
                  <a:pt x="15794" y="21581"/>
                </a:lnTo>
                <a:lnTo>
                  <a:pt x="16132" y="21432"/>
                </a:lnTo>
                <a:lnTo>
                  <a:pt x="16458" y="21302"/>
                </a:lnTo>
                <a:lnTo>
                  <a:pt x="16740" y="21078"/>
                </a:lnTo>
                <a:lnTo>
                  <a:pt x="16976" y="20836"/>
                </a:lnTo>
                <a:lnTo>
                  <a:pt x="17043" y="20650"/>
                </a:lnTo>
                <a:lnTo>
                  <a:pt x="17088" y="20426"/>
                </a:lnTo>
                <a:lnTo>
                  <a:pt x="17133" y="20222"/>
                </a:lnTo>
                <a:lnTo>
                  <a:pt x="17156" y="19980"/>
                </a:lnTo>
                <a:lnTo>
                  <a:pt x="17167" y="19477"/>
                </a:lnTo>
                <a:lnTo>
                  <a:pt x="17167" y="18974"/>
                </a:lnTo>
                <a:lnTo>
                  <a:pt x="17156" y="18397"/>
                </a:lnTo>
                <a:lnTo>
                  <a:pt x="17111" y="17820"/>
                </a:lnTo>
                <a:lnTo>
                  <a:pt x="17066" y="17261"/>
                </a:lnTo>
                <a:lnTo>
                  <a:pt x="16998" y="16646"/>
                </a:lnTo>
                <a:lnTo>
                  <a:pt x="16852" y="15511"/>
                </a:lnTo>
                <a:lnTo>
                  <a:pt x="16740" y="14393"/>
                </a:lnTo>
                <a:lnTo>
                  <a:pt x="16717" y="13928"/>
                </a:lnTo>
                <a:lnTo>
                  <a:pt x="16695" y="13462"/>
                </a:lnTo>
                <a:lnTo>
                  <a:pt x="16717" y="13071"/>
                </a:lnTo>
                <a:lnTo>
                  <a:pt x="16785" y="12755"/>
                </a:lnTo>
                <a:lnTo>
                  <a:pt x="16852" y="12419"/>
                </a:lnTo>
                <a:lnTo>
                  <a:pt x="16953" y="12140"/>
                </a:lnTo>
                <a:lnTo>
                  <a:pt x="17088" y="11898"/>
                </a:lnTo>
                <a:lnTo>
                  <a:pt x="17212" y="11675"/>
                </a:lnTo>
                <a:lnTo>
                  <a:pt x="17370" y="11470"/>
                </a:lnTo>
                <a:lnTo>
                  <a:pt x="17516" y="11284"/>
                </a:lnTo>
                <a:lnTo>
                  <a:pt x="17696" y="11135"/>
                </a:lnTo>
                <a:lnTo>
                  <a:pt x="17865" y="11042"/>
                </a:lnTo>
                <a:lnTo>
                  <a:pt x="18033" y="10930"/>
                </a:lnTo>
                <a:lnTo>
                  <a:pt x="18213" y="10893"/>
                </a:lnTo>
                <a:lnTo>
                  <a:pt x="18382" y="10893"/>
                </a:lnTo>
                <a:lnTo>
                  <a:pt x="18551" y="10967"/>
                </a:lnTo>
                <a:lnTo>
                  <a:pt x="18708" y="11042"/>
                </a:lnTo>
                <a:lnTo>
                  <a:pt x="18855" y="11172"/>
                </a:lnTo>
                <a:lnTo>
                  <a:pt x="19012" y="11358"/>
                </a:lnTo>
                <a:lnTo>
                  <a:pt x="19136" y="11600"/>
                </a:lnTo>
                <a:lnTo>
                  <a:pt x="19271" y="11861"/>
                </a:lnTo>
                <a:lnTo>
                  <a:pt x="19440" y="12028"/>
                </a:lnTo>
                <a:lnTo>
                  <a:pt x="19608" y="12177"/>
                </a:lnTo>
                <a:lnTo>
                  <a:pt x="19822" y="12289"/>
                </a:lnTo>
                <a:lnTo>
                  <a:pt x="20025" y="12289"/>
                </a:lnTo>
                <a:lnTo>
                  <a:pt x="20238" y="12289"/>
                </a:lnTo>
                <a:lnTo>
                  <a:pt x="20452" y="12215"/>
                </a:lnTo>
                <a:lnTo>
                  <a:pt x="20643" y="12103"/>
                </a:lnTo>
                <a:lnTo>
                  <a:pt x="20846" y="11973"/>
                </a:lnTo>
                <a:lnTo>
                  <a:pt x="21037" y="11786"/>
                </a:lnTo>
                <a:lnTo>
                  <a:pt x="21206" y="11563"/>
                </a:lnTo>
                <a:lnTo>
                  <a:pt x="21363" y="11321"/>
                </a:lnTo>
                <a:lnTo>
                  <a:pt x="21465" y="11079"/>
                </a:lnTo>
                <a:lnTo>
                  <a:pt x="21577" y="10744"/>
                </a:lnTo>
                <a:lnTo>
                  <a:pt x="21622" y="10427"/>
                </a:lnTo>
                <a:lnTo>
                  <a:pt x="21645" y="10111"/>
                </a:lnTo>
                <a:lnTo>
                  <a:pt x="21622" y="9608"/>
                </a:lnTo>
                <a:lnTo>
                  <a:pt x="21577" y="9142"/>
                </a:lnTo>
                <a:lnTo>
                  <a:pt x="21465" y="8751"/>
                </a:lnTo>
                <a:lnTo>
                  <a:pt x="21363" y="8397"/>
                </a:lnTo>
                <a:lnTo>
                  <a:pt x="21206" y="8062"/>
                </a:lnTo>
                <a:lnTo>
                  <a:pt x="21037" y="7820"/>
                </a:lnTo>
                <a:lnTo>
                  <a:pt x="20846" y="7597"/>
                </a:lnTo>
                <a:lnTo>
                  <a:pt x="20643" y="7429"/>
                </a:lnTo>
                <a:lnTo>
                  <a:pt x="20452" y="7317"/>
                </a:lnTo>
                <a:lnTo>
                  <a:pt x="20238" y="7206"/>
                </a:lnTo>
                <a:lnTo>
                  <a:pt x="20025" y="7168"/>
                </a:lnTo>
                <a:lnTo>
                  <a:pt x="19822" y="7206"/>
                </a:lnTo>
                <a:lnTo>
                  <a:pt x="19608" y="7243"/>
                </a:lnTo>
                <a:lnTo>
                  <a:pt x="19440" y="7355"/>
                </a:lnTo>
                <a:lnTo>
                  <a:pt x="19271" y="7504"/>
                </a:lnTo>
                <a:lnTo>
                  <a:pt x="19136" y="7708"/>
                </a:lnTo>
                <a:lnTo>
                  <a:pt x="19012" y="7895"/>
                </a:lnTo>
                <a:lnTo>
                  <a:pt x="18832" y="8025"/>
                </a:lnTo>
                <a:lnTo>
                  <a:pt x="18663" y="8174"/>
                </a:lnTo>
                <a:lnTo>
                  <a:pt x="18472" y="8248"/>
                </a:lnTo>
                <a:lnTo>
                  <a:pt x="18270" y="8286"/>
                </a:lnTo>
                <a:lnTo>
                  <a:pt x="18078" y="8323"/>
                </a:lnTo>
                <a:lnTo>
                  <a:pt x="17887" y="8323"/>
                </a:lnTo>
                <a:lnTo>
                  <a:pt x="17696" y="8248"/>
                </a:lnTo>
                <a:lnTo>
                  <a:pt x="17493" y="8174"/>
                </a:lnTo>
                <a:lnTo>
                  <a:pt x="17302" y="8062"/>
                </a:lnTo>
                <a:lnTo>
                  <a:pt x="17133" y="7969"/>
                </a:lnTo>
                <a:lnTo>
                  <a:pt x="16976" y="7783"/>
                </a:lnTo>
                <a:lnTo>
                  <a:pt x="16852" y="7597"/>
                </a:lnTo>
                <a:lnTo>
                  <a:pt x="16740" y="7429"/>
                </a:lnTo>
                <a:lnTo>
                  <a:pt x="16672" y="7168"/>
                </a:lnTo>
                <a:lnTo>
                  <a:pt x="16638" y="6926"/>
                </a:lnTo>
                <a:lnTo>
                  <a:pt x="16616" y="6498"/>
                </a:lnTo>
                <a:lnTo>
                  <a:pt x="16616" y="5772"/>
                </a:lnTo>
                <a:lnTo>
                  <a:pt x="16650" y="4915"/>
                </a:lnTo>
                <a:lnTo>
                  <a:pt x="16695" y="3928"/>
                </a:lnTo>
                <a:lnTo>
                  <a:pt x="16762" y="2960"/>
                </a:lnTo>
                <a:lnTo>
                  <a:pt x="16830" y="1992"/>
                </a:lnTo>
                <a:lnTo>
                  <a:pt x="16908" y="1173"/>
                </a:lnTo>
                <a:lnTo>
                  <a:pt x="16976" y="521"/>
                </a:lnTo>
                <a:lnTo>
                  <a:pt x="16953" y="521"/>
                </a:lnTo>
                <a:lnTo>
                  <a:pt x="16931" y="521"/>
                </a:lnTo>
                <a:lnTo>
                  <a:pt x="16267" y="484"/>
                </a:lnTo>
                <a:lnTo>
                  <a:pt x="15637" y="428"/>
                </a:lnTo>
                <a:lnTo>
                  <a:pt x="15063" y="353"/>
                </a:lnTo>
                <a:lnTo>
                  <a:pt x="14523" y="279"/>
                </a:lnTo>
                <a:lnTo>
                  <a:pt x="14040" y="167"/>
                </a:lnTo>
                <a:lnTo>
                  <a:pt x="13635" y="93"/>
                </a:lnTo>
                <a:lnTo>
                  <a:pt x="13331" y="18"/>
                </a:lnTo>
                <a:lnTo>
                  <a:pt x="13117" y="18"/>
                </a:lnTo>
                <a:lnTo>
                  <a:pt x="12982" y="18"/>
                </a:lnTo>
                <a:lnTo>
                  <a:pt x="12858" y="130"/>
                </a:lnTo>
                <a:lnTo>
                  <a:pt x="12723" y="279"/>
                </a:lnTo>
                <a:lnTo>
                  <a:pt x="12622" y="446"/>
                </a:lnTo>
                <a:lnTo>
                  <a:pt x="12510" y="670"/>
                </a:lnTo>
                <a:lnTo>
                  <a:pt x="12419" y="912"/>
                </a:lnTo>
                <a:lnTo>
                  <a:pt x="12363" y="1210"/>
                </a:lnTo>
                <a:lnTo>
                  <a:pt x="12318" y="1526"/>
                </a:lnTo>
                <a:lnTo>
                  <a:pt x="12273" y="1843"/>
                </a:lnTo>
                <a:lnTo>
                  <a:pt x="12251" y="2215"/>
                </a:lnTo>
                <a:lnTo>
                  <a:pt x="12273" y="2532"/>
                </a:lnTo>
                <a:lnTo>
                  <a:pt x="12318" y="2886"/>
                </a:lnTo>
                <a:lnTo>
                  <a:pt x="12386" y="3240"/>
                </a:lnTo>
                <a:lnTo>
                  <a:pt x="12464" y="3556"/>
                </a:lnTo>
                <a:lnTo>
                  <a:pt x="12577" y="3891"/>
                </a:lnTo>
                <a:lnTo>
                  <a:pt x="12746" y="4171"/>
                </a:lnTo>
                <a:lnTo>
                  <a:pt x="12926" y="4487"/>
                </a:lnTo>
                <a:lnTo>
                  <a:pt x="13050" y="4860"/>
                </a:lnTo>
                <a:lnTo>
                  <a:pt x="13162" y="5251"/>
                </a:lnTo>
                <a:lnTo>
                  <a:pt x="13218" y="5604"/>
                </a:lnTo>
                <a:lnTo>
                  <a:pt x="13263" y="5995"/>
                </a:lnTo>
                <a:lnTo>
                  <a:pt x="13241" y="6386"/>
                </a:lnTo>
                <a:lnTo>
                  <a:pt x="13218" y="6740"/>
                </a:lnTo>
                <a:lnTo>
                  <a:pt x="13139" y="7094"/>
                </a:lnTo>
                <a:lnTo>
                  <a:pt x="13050" y="7429"/>
                </a:lnTo>
                <a:lnTo>
                  <a:pt x="12903" y="7746"/>
                </a:lnTo>
                <a:lnTo>
                  <a:pt x="12723" y="8025"/>
                </a:lnTo>
                <a:lnTo>
                  <a:pt x="12532" y="8286"/>
                </a:lnTo>
                <a:lnTo>
                  <a:pt x="12318" y="8491"/>
                </a:lnTo>
                <a:lnTo>
                  <a:pt x="12060" y="8677"/>
                </a:lnTo>
                <a:lnTo>
                  <a:pt x="11756" y="8788"/>
                </a:lnTo>
                <a:lnTo>
                  <a:pt x="11452" y="8826"/>
                </a:lnTo>
                <a:lnTo>
                  <a:pt x="11283" y="8826"/>
                </a:lnTo>
                <a:lnTo>
                  <a:pt x="11126" y="8826"/>
                </a:lnTo>
                <a:lnTo>
                  <a:pt x="11002" y="8788"/>
                </a:lnTo>
                <a:lnTo>
                  <a:pt x="10845" y="8714"/>
                </a:lnTo>
                <a:lnTo>
                  <a:pt x="10721" y="8640"/>
                </a:lnTo>
                <a:lnTo>
                  <a:pt x="10608" y="8565"/>
                </a:lnTo>
                <a:lnTo>
                  <a:pt x="10485" y="8453"/>
                </a:lnTo>
                <a:lnTo>
                  <a:pt x="10372" y="8323"/>
                </a:lnTo>
                <a:lnTo>
                  <a:pt x="10181" y="8062"/>
                </a:lnTo>
                <a:lnTo>
                  <a:pt x="10035" y="7746"/>
                </a:lnTo>
                <a:lnTo>
                  <a:pt x="9900" y="7392"/>
                </a:lnTo>
                <a:lnTo>
                  <a:pt x="9787" y="7001"/>
                </a:lnTo>
                <a:lnTo>
                  <a:pt x="9731" y="6610"/>
                </a:lnTo>
                <a:lnTo>
                  <a:pt x="9686" y="6219"/>
                </a:lnTo>
                <a:lnTo>
                  <a:pt x="9663" y="5772"/>
                </a:lnTo>
                <a:lnTo>
                  <a:pt x="9686" y="5381"/>
                </a:lnTo>
                <a:lnTo>
                  <a:pt x="9753" y="4990"/>
                </a:lnTo>
                <a:lnTo>
                  <a:pt x="9832" y="4636"/>
                </a:lnTo>
                <a:lnTo>
                  <a:pt x="9945" y="4320"/>
                </a:lnTo>
                <a:lnTo>
                  <a:pt x="10068" y="4022"/>
                </a:lnTo>
                <a:lnTo>
                  <a:pt x="10203" y="3817"/>
                </a:lnTo>
                <a:lnTo>
                  <a:pt x="10316" y="3593"/>
                </a:lnTo>
                <a:lnTo>
                  <a:pt x="10395" y="3351"/>
                </a:lnTo>
                <a:lnTo>
                  <a:pt x="10462" y="3109"/>
                </a:lnTo>
                <a:lnTo>
                  <a:pt x="10507" y="2848"/>
                </a:lnTo>
                <a:lnTo>
                  <a:pt x="10530" y="2606"/>
                </a:lnTo>
                <a:lnTo>
                  <a:pt x="10507" y="2346"/>
                </a:lnTo>
                <a:lnTo>
                  <a:pt x="10462" y="2141"/>
                </a:lnTo>
                <a:lnTo>
                  <a:pt x="10395" y="1880"/>
                </a:lnTo>
                <a:lnTo>
                  <a:pt x="10293" y="1638"/>
                </a:lnTo>
                <a:lnTo>
                  <a:pt x="10158" y="1415"/>
                </a:lnTo>
                <a:lnTo>
                  <a:pt x="9967" y="1210"/>
                </a:lnTo>
                <a:lnTo>
                  <a:pt x="9753" y="986"/>
                </a:lnTo>
                <a:lnTo>
                  <a:pt x="9495" y="819"/>
                </a:lnTo>
                <a:lnTo>
                  <a:pt x="9191" y="670"/>
                </a:lnTo>
                <a:lnTo>
                  <a:pt x="8842" y="521"/>
                </a:lnTo>
                <a:lnTo>
                  <a:pt x="8471" y="446"/>
                </a:lnTo>
                <a:lnTo>
                  <a:pt x="7998" y="428"/>
                </a:lnTo>
                <a:lnTo>
                  <a:pt x="7413" y="428"/>
                </a:lnTo>
                <a:lnTo>
                  <a:pt x="6817" y="446"/>
                </a:lnTo>
                <a:lnTo>
                  <a:pt x="6187" y="521"/>
                </a:lnTo>
                <a:lnTo>
                  <a:pt x="5602" y="633"/>
                </a:lnTo>
                <a:lnTo>
                  <a:pt x="5107" y="744"/>
                </a:lnTo>
                <a:lnTo>
                  <a:pt x="4725" y="856"/>
                </a:lnTo>
                <a:lnTo>
                  <a:pt x="4848" y="1564"/>
                </a:lnTo>
                <a:lnTo>
                  <a:pt x="5028" y="2495"/>
                </a:lnTo>
                <a:lnTo>
                  <a:pt x="5175" y="3556"/>
                </a:lnTo>
                <a:lnTo>
                  <a:pt x="5298" y="4673"/>
                </a:lnTo>
                <a:lnTo>
                  <a:pt x="5343" y="5213"/>
                </a:lnTo>
                <a:lnTo>
                  <a:pt x="5388" y="5753"/>
                </a:lnTo>
                <a:lnTo>
                  <a:pt x="5411" y="6275"/>
                </a:lnTo>
                <a:lnTo>
                  <a:pt x="5411" y="6740"/>
                </a:lnTo>
                <a:lnTo>
                  <a:pt x="5366" y="7168"/>
                </a:lnTo>
                <a:lnTo>
                  <a:pt x="5321" y="7541"/>
                </a:lnTo>
                <a:lnTo>
                  <a:pt x="5287" y="7708"/>
                </a:lnTo>
                <a:lnTo>
                  <a:pt x="5242" y="7857"/>
                </a:lnTo>
                <a:lnTo>
                  <a:pt x="5197" y="7969"/>
                </a:lnTo>
                <a:lnTo>
                  <a:pt x="5130" y="8062"/>
                </a:lnTo>
                <a:lnTo>
                  <a:pt x="5006" y="8248"/>
                </a:lnTo>
                <a:lnTo>
                  <a:pt x="4848" y="8397"/>
                </a:lnTo>
                <a:lnTo>
                  <a:pt x="4725" y="8528"/>
                </a:lnTo>
                <a:lnTo>
                  <a:pt x="4567" y="8640"/>
                </a:lnTo>
                <a:lnTo>
                  <a:pt x="4421" y="8714"/>
                </a:lnTo>
                <a:lnTo>
                  <a:pt x="4263" y="8751"/>
                </a:lnTo>
                <a:lnTo>
                  <a:pt x="4095" y="8788"/>
                </a:lnTo>
                <a:lnTo>
                  <a:pt x="3948" y="8788"/>
                </a:lnTo>
                <a:lnTo>
                  <a:pt x="3791" y="8751"/>
                </a:lnTo>
                <a:lnTo>
                  <a:pt x="3667" y="8714"/>
                </a:lnTo>
                <a:lnTo>
                  <a:pt x="3510" y="8677"/>
                </a:lnTo>
                <a:lnTo>
                  <a:pt x="3386" y="8602"/>
                </a:lnTo>
                <a:lnTo>
                  <a:pt x="3251" y="8491"/>
                </a:lnTo>
                <a:lnTo>
                  <a:pt x="3127" y="8360"/>
                </a:lnTo>
                <a:lnTo>
                  <a:pt x="3015" y="8248"/>
                </a:lnTo>
                <a:lnTo>
                  <a:pt x="2925" y="8062"/>
                </a:lnTo>
                <a:lnTo>
                  <a:pt x="2778" y="7857"/>
                </a:lnTo>
                <a:lnTo>
                  <a:pt x="2610" y="7671"/>
                </a:lnTo>
                <a:lnTo>
                  <a:pt x="2407" y="7541"/>
                </a:lnTo>
                <a:lnTo>
                  <a:pt x="2171" y="7466"/>
                </a:lnTo>
                <a:lnTo>
                  <a:pt x="1957" y="7429"/>
                </a:lnTo>
                <a:lnTo>
                  <a:pt x="1698" y="7429"/>
                </a:lnTo>
                <a:lnTo>
                  <a:pt x="1462" y="7466"/>
                </a:lnTo>
                <a:lnTo>
                  <a:pt x="1226" y="7559"/>
                </a:lnTo>
                <a:lnTo>
                  <a:pt x="989" y="7708"/>
                </a:lnTo>
                <a:lnTo>
                  <a:pt x="776" y="7932"/>
                </a:lnTo>
                <a:lnTo>
                  <a:pt x="551" y="8211"/>
                </a:lnTo>
                <a:lnTo>
                  <a:pt x="382" y="8528"/>
                </a:lnTo>
                <a:lnTo>
                  <a:pt x="315" y="8714"/>
                </a:lnTo>
                <a:lnTo>
                  <a:pt x="236" y="8919"/>
                </a:lnTo>
                <a:lnTo>
                  <a:pt x="191" y="9142"/>
                </a:lnTo>
                <a:lnTo>
                  <a:pt x="123" y="9347"/>
                </a:lnTo>
                <a:lnTo>
                  <a:pt x="78" y="9608"/>
                </a:lnTo>
                <a:lnTo>
                  <a:pt x="56" y="9887"/>
                </a:lnTo>
                <a:lnTo>
                  <a:pt x="33" y="10185"/>
                </a:lnTo>
                <a:lnTo>
                  <a:pt x="33" y="10464"/>
                </a:lnTo>
                <a:lnTo>
                  <a:pt x="33" y="10706"/>
                </a:lnTo>
                <a:lnTo>
                  <a:pt x="56" y="10967"/>
                </a:lnTo>
                <a:lnTo>
                  <a:pt x="78" y="11172"/>
                </a:lnTo>
                <a:lnTo>
                  <a:pt x="123" y="11395"/>
                </a:lnTo>
                <a:lnTo>
                  <a:pt x="168" y="11600"/>
                </a:lnTo>
                <a:lnTo>
                  <a:pt x="236" y="11786"/>
                </a:lnTo>
                <a:lnTo>
                  <a:pt x="292" y="11973"/>
                </a:lnTo>
                <a:lnTo>
                  <a:pt x="382" y="12140"/>
                </a:lnTo>
                <a:lnTo>
                  <a:pt x="540" y="12419"/>
                </a:lnTo>
                <a:lnTo>
                  <a:pt x="731" y="12680"/>
                </a:lnTo>
                <a:lnTo>
                  <a:pt x="944" y="12866"/>
                </a:lnTo>
                <a:lnTo>
                  <a:pt x="1158" y="12997"/>
                </a:lnTo>
                <a:lnTo>
                  <a:pt x="1395" y="13108"/>
                </a:lnTo>
                <a:lnTo>
                  <a:pt x="1608" y="13183"/>
                </a:lnTo>
                <a:lnTo>
                  <a:pt x="1856" y="13183"/>
                </a:lnTo>
                <a:lnTo>
                  <a:pt x="2070" y="13146"/>
                </a:lnTo>
                <a:lnTo>
                  <a:pt x="2261" y="13071"/>
                </a:lnTo>
                <a:lnTo>
                  <a:pt x="2430" y="12960"/>
                </a:lnTo>
                <a:lnTo>
                  <a:pt x="2587" y="12792"/>
                </a:lnTo>
                <a:lnTo>
                  <a:pt x="2688" y="12606"/>
                </a:lnTo>
                <a:lnTo>
                  <a:pt x="2801" y="12419"/>
                </a:lnTo>
                <a:lnTo>
                  <a:pt x="2925" y="12289"/>
                </a:lnTo>
                <a:lnTo>
                  <a:pt x="3082" y="12177"/>
                </a:lnTo>
                <a:lnTo>
                  <a:pt x="3228" y="12103"/>
                </a:lnTo>
                <a:lnTo>
                  <a:pt x="3408" y="12103"/>
                </a:lnTo>
                <a:lnTo>
                  <a:pt x="3577" y="12103"/>
                </a:lnTo>
                <a:lnTo>
                  <a:pt x="3723" y="12177"/>
                </a:lnTo>
                <a:lnTo>
                  <a:pt x="3903" y="12252"/>
                </a:lnTo>
                <a:lnTo>
                  <a:pt x="4072" y="12364"/>
                </a:lnTo>
                <a:lnTo>
                  <a:pt x="4230" y="12494"/>
                </a:lnTo>
                <a:lnTo>
                  <a:pt x="4353" y="12643"/>
                </a:lnTo>
                <a:lnTo>
                  <a:pt x="4488" y="12829"/>
                </a:lnTo>
                <a:lnTo>
                  <a:pt x="4567" y="13034"/>
                </a:lnTo>
                <a:lnTo>
                  <a:pt x="4657" y="13257"/>
                </a:lnTo>
                <a:lnTo>
                  <a:pt x="4702" y="13462"/>
                </a:lnTo>
                <a:lnTo>
                  <a:pt x="4725" y="13686"/>
                </a:lnTo>
                <a:lnTo>
                  <a:pt x="4702" y="14282"/>
                </a:lnTo>
                <a:lnTo>
                  <a:pt x="4657" y="15045"/>
                </a:lnTo>
                <a:lnTo>
                  <a:pt x="4612" y="15976"/>
                </a:lnTo>
                <a:lnTo>
                  <a:pt x="4590" y="16926"/>
                </a:lnTo>
                <a:lnTo>
                  <a:pt x="4567" y="17968"/>
                </a:lnTo>
                <a:lnTo>
                  <a:pt x="4567" y="19011"/>
                </a:lnTo>
                <a:lnTo>
                  <a:pt x="4590" y="19514"/>
                </a:lnTo>
                <a:lnTo>
                  <a:pt x="4612" y="19980"/>
                </a:lnTo>
                <a:lnTo>
                  <a:pt x="4657" y="20426"/>
                </a:lnTo>
                <a:lnTo>
                  <a:pt x="4725" y="20836"/>
                </a:lnTo>
                <a:lnTo>
                  <a:pt x="4848" y="20929"/>
                </a:lnTo>
                <a:lnTo>
                  <a:pt x="5040" y="21004"/>
                </a:lnTo>
                <a:lnTo>
                  <a:pt x="5265" y="21078"/>
                </a:lnTo>
                <a:lnTo>
                  <a:pt x="5478" y="21115"/>
                </a:lnTo>
                <a:lnTo>
                  <a:pt x="6041" y="21115"/>
                </a:lnTo>
                <a:lnTo>
                  <a:pt x="6637" y="21078"/>
                </a:lnTo>
                <a:lnTo>
                  <a:pt x="7312" y="21004"/>
                </a:lnTo>
                <a:lnTo>
                  <a:pt x="7998" y="20929"/>
                </a:lnTo>
                <a:lnTo>
                  <a:pt x="8696" y="20855"/>
                </a:lnTo>
                <a:lnTo>
                  <a:pt x="9360" y="20836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31" name="Puzzle3"/>
          <p:cNvSpPr>
            <a:spLocks noEditPoints="1" noChangeArrowheads="1"/>
          </p:cNvSpPr>
          <p:nvPr/>
        </p:nvSpPr>
        <p:spPr bwMode="auto">
          <a:xfrm>
            <a:off x="4630586" y="3766803"/>
            <a:ext cx="1012316" cy="1221887"/>
          </a:xfrm>
          <a:custGeom>
            <a:avLst/>
            <a:gdLst>
              <a:gd name="T0" fmla="*/ 10391 w 21600"/>
              <a:gd name="T1" fmla="*/ 15806 h 21600"/>
              <a:gd name="T2" fmla="*/ 20551 w 21600"/>
              <a:gd name="T3" fmla="*/ 21088 h 21600"/>
              <a:gd name="T4" fmla="*/ 13180 w 21600"/>
              <a:gd name="T5" fmla="*/ 13801 h 21600"/>
              <a:gd name="T6" fmla="*/ 20551 w 21600"/>
              <a:gd name="T7" fmla="*/ 7025 h 21600"/>
              <a:gd name="T8" fmla="*/ 10500 w 21600"/>
              <a:gd name="T9" fmla="*/ 52 h 21600"/>
              <a:gd name="T10" fmla="*/ 692 w 21600"/>
              <a:gd name="T11" fmla="*/ 6802 h 21600"/>
              <a:gd name="T12" fmla="*/ 8064 w 21600"/>
              <a:gd name="T13" fmla="*/ 13526 h 21600"/>
              <a:gd name="T14" fmla="*/ 692 w 21600"/>
              <a:gd name="T15" fmla="*/ 21088 h 21600"/>
              <a:gd name="T16" fmla="*/ 2273 w 21600"/>
              <a:gd name="T17" fmla="*/ 7719 h 21600"/>
              <a:gd name="T18" fmla="*/ 19149 w 21600"/>
              <a:gd name="T19" fmla="*/ 20237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6625" y="20892"/>
                </a:moveTo>
                <a:lnTo>
                  <a:pt x="7105" y="21023"/>
                </a:lnTo>
                <a:lnTo>
                  <a:pt x="7513" y="21088"/>
                </a:lnTo>
                <a:lnTo>
                  <a:pt x="7922" y="21115"/>
                </a:lnTo>
                <a:lnTo>
                  <a:pt x="8242" y="21115"/>
                </a:lnTo>
                <a:lnTo>
                  <a:pt x="8544" y="21062"/>
                </a:lnTo>
                <a:lnTo>
                  <a:pt x="8810" y="20997"/>
                </a:lnTo>
                <a:lnTo>
                  <a:pt x="9023" y="20892"/>
                </a:lnTo>
                <a:lnTo>
                  <a:pt x="9148" y="20761"/>
                </a:lnTo>
                <a:lnTo>
                  <a:pt x="9290" y="20616"/>
                </a:lnTo>
                <a:lnTo>
                  <a:pt x="9361" y="20459"/>
                </a:lnTo>
                <a:lnTo>
                  <a:pt x="9396" y="20289"/>
                </a:lnTo>
                <a:lnTo>
                  <a:pt x="9396" y="20092"/>
                </a:lnTo>
                <a:lnTo>
                  <a:pt x="9325" y="19909"/>
                </a:lnTo>
                <a:lnTo>
                  <a:pt x="9219" y="19738"/>
                </a:lnTo>
                <a:lnTo>
                  <a:pt x="9094" y="19555"/>
                </a:lnTo>
                <a:lnTo>
                  <a:pt x="8917" y="19384"/>
                </a:lnTo>
                <a:lnTo>
                  <a:pt x="8650" y="19162"/>
                </a:lnTo>
                <a:lnTo>
                  <a:pt x="8437" y="18900"/>
                </a:lnTo>
                <a:lnTo>
                  <a:pt x="8277" y="18624"/>
                </a:lnTo>
                <a:lnTo>
                  <a:pt x="8135" y="18349"/>
                </a:lnTo>
                <a:lnTo>
                  <a:pt x="8028" y="18048"/>
                </a:lnTo>
                <a:lnTo>
                  <a:pt x="7993" y="17746"/>
                </a:lnTo>
                <a:lnTo>
                  <a:pt x="7993" y="17471"/>
                </a:lnTo>
                <a:lnTo>
                  <a:pt x="8028" y="17169"/>
                </a:lnTo>
                <a:lnTo>
                  <a:pt x="8135" y="16920"/>
                </a:lnTo>
                <a:lnTo>
                  <a:pt x="8277" y="16671"/>
                </a:lnTo>
                <a:lnTo>
                  <a:pt x="8366" y="16540"/>
                </a:lnTo>
                <a:lnTo>
                  <a:pt x="8473" y="16409"/>
                </a:lnTo>
                <a:lnTo>
                  <a:pt x="8615" y="16317"/>
                </a:lnTo>
                <a:lnTo>
                  <a:pt x="8739" y="16213"/>
                </a:lnTo>
                <a:lnTo>
                  <a:pt x="8881" y="16134"/>
                </a:lnTo>
                <a:lnTo>
                  <a:pt x="9059" y="16055"/>
                </a:lnTo>
                <a:lnTo>
                  <a:pt x="9254" y="15990"/>
                </a:lnTo>
                <a:lnTo>
                  <a:pt x="9432" y="15911"/>
                </a:lnTo>
                <a:lnTo>
                  <a:pt x="9663" y="15885"/>
                </a:lnTo>
                <a:lnTo>
                  <a:pt x="9876" y="15833"/>
                </a:lnTo>
                <a:lnTo>
                  <a:pt x="10142" y="15806"/>
                </a:lnTo>
                <a:lnTo>
                  <a:pt x="10391" y="15806"/>
                </a:lnTo>
                <a:lnTo>
                  <a:pt x="10728" y="15806"/>
                </a:lnTo>
                <a:lnTo>
                  <a:pt x="10995" y="15806"/>
                </a:lnTo>
                <a:lnTo>
                  <a:pt x="11279" y="15833"/>
                </a:lnTo>
                <a:lnTo>
                  <a:pt x="11546" y="15885"/>
                </a:lnTo>
                <a:lnTo>
                  <a:pt x="11776" y="15937"/>
                </a:lnTo>
                <a:lnTo>
                  <a:pt x="12025" y="15990"/>
                </a:lnTo>
                <a:lnTo>
                  <a:pt x="12221" y="16055"/>
                </a:lnTo>
                <a:lnTo>
                  <a:pt x="12434" y="16134"/>
                </a:lnTo>
                <a:lnTo>
                  <a:pt x="12611" y="16213"/>
                </a:lnTo>
                <a:lnTo>
                  <a:pt x="12771" y="16317"/>
                </a:lnTo>
                <a:lnTo>
                  <a:pt x="12913" y="16409"/>
                </a:lnTo>
                <a:lnTo>
                  <a:pt x="13038" y="16514"/>
                </a:lnTo>
                <a:lnTo>
                  <a:pt x="13251" y="16737"/>
                </a:lnTo>
                <a:lnTo>
                  <a:pt x="13428" y="16986"/>
                </a:lnTo>
                <a:lnTo>
                  <a:pt x="13517" y="17248"/>
                </a:lnTo>
                <a:lnTo>
                  <a:pt x="13588" y="17523"/>
                </a:lnTo>
                <a:lnTo>
                  <a:pt x="13588" y="17799"/>
                </a:lnTo>
                <a:lnTo>
                  <a:pt x="13517" y="18074"/>
                </a:lnTo>
                <a:lnTo>
                  <a:pt x="13428" y="18323"/>
                </a:lnTo>
                <a:lnTo>
                  <a:pt x="13286" y="18572"/>
                </a:lnTo>
                <a:lnTo>
                  <a:pt x="13109" y="18808"/>
                </a:lnTo>
                <a:lnTo>
                  <a:pt x="12878" y="19031"/>
                </a:lnTo>
                <a:lnTo>
                  <a:pt x="12434" y="19411"/>
                </a:lnTo>
                <a:lnTo>
                  <a:pt x="12132" y="19738"/>
                </a:lnTo>
                <a:lnTo>
                  <a:pt x="12025" y="19856"/>
                </a:lnTo>
                <a:lnTo>
                  <a:pt x="11919" y="20014"/>
                </a:lnTo>
                <a:lnTo>
                  <a:pt x="11883" y="20132"/>
                </a:lnTo>
                <a:lnTo>
                  <a:pt x="11883" y="20263"/>
                </a:lnTo>
                <a:lnTo>
                  <a:pt x="11883" y="20394"/>
                </a:lnTo>
                <a:lnTo>
                  <a:pt x="11954" y="20485"/>
                </a:lnTo>
                <a:lnTo>
                  <a:pt x="12061" y="20590"/>
                </a:lnTo>
                <a:lnTo>
                  <a:pt x="12185" y="20695"/>
                </a:lnTo>
                <a:lnTo>
                  <a:pt x="12327" y="20787"/>
                </a:lnTo>
                <a:lnTo>
                  <a:pt x="12540" y="20892"/>
                </a:lnTo>
                <a:lnTo>
                  <a:pt x="12771" y="20997"/>
                </a:lnTo>
                <a:lnTo>
                  <a:pt x="13073" y="21088"/>
                </a:lnTo>
                <a:lnTo>
                  <a:pt x="13428" y="21193"/>
                </a:lnTo>
                <a:lnTo>
                  <a:pt x="13873" y="21298"/>
                </a:lnTo>
                <a:lnTo>
                  <a:pt x="14317" y="21390"/>
                </a:lnTo>
                <a:lnTo>
                  <a:pt x="14778" y="21468"/>
                </a:lnTo>
                <a:lnTo>
                  <a:pt x="15294" y="21547"/>
                </a:lnTo>
                <a:lnTo>
                  <a:pt x="15809" y="21600"/>
                </a:lnTo>
                <a:lnTo>
                  <a:pt x="16359" y="21652"/>
                </a:lnTo>
                <a:lnTo>
                  <a:pt x="16875" y="21678"/>
                </a:lnTo>
                <a:lnTo>
                  <a:pt x="17407" y="21678"/>
                </a:lnTo>
                <a:lnTo>
                  <a:pt x="17958" y="21678"/>
                </a:lnTo>
                <a:lnTo>
                  <a:pt x="18473" y="21652"/>
                </a:lnTo>
                <a:lnTo>
                  <a:pt x="18953" y="21573"/>
                </a:lnTo>
                <a:lnTo>
                  <a:pt x="19397" y="21495"/>
                </a:lnTo>
                <a:lnTo>
                  <a:pt x="19841" y="21390"/>
                </a:lnTo>
                <a:lnTo>
                  <a:pt x="20214" y="21272"/>
                </a:lnTo>
                <a:lnTo>
                  <a:pt x="20551" y="21088"/>
                </a:lnTo>
                <a:lnTo>
                  <a:pt x="20480" y="20787"/>
                </a:lnTo>
                <a:lnTo>
                  <a:pt x="20409" y="20485"/>
                </a:lnTo>
                <a:lnTo>
                  <a:pt x="20356" y="20158"/>
                </a:lnTo>
                <a:lnTo>
                  <a:pt x="20356" y="19804"/>
                </a:lnTo>
                <a:lnTo>
                  <a:pt x="20321" y="19083"/>
                </a:lnTo>
                <a:lnTo>
                  <a:pt x="20356" y="18349"/>
                </a:lnTo>
                <a:lnTo>
                  <a:pt x="20409" y="17641"/>
                </a:lnTo>
                <a:lnTo>
                  <a:pt x="20480" y="17012"/>
                </a:lnTo>
                <a:lnTo>
                  <a:pt x="20551" y="16488"/>
                </a:lnTo>
                <a:lnTo>
                  <a:pt x="20551" y="16055"/>
                </a:lnTo>
                <a:lnTo>
                  <a:pt x="20551" y="15911"/>
                </a:lnTo>
                <a:lnTo>
                  <a:pt x="20445" y="15754"/>
                </a:lnTo>
                <a:lnTo>
                  <a:pt x="20356" y="15610"/>
                </a:lnTo>
                <a:lnTo>
                  <a:pt x="20178" y="15452"/>
                </a:lnTo>
                <a:lnTo>
                  <a:pt x="20001" y="15334"/>
                </a:lnTo>
                <a:lnTo>
                  <a:pt x="19770" y="15230"/>
                </a:lnTo>
                <a:lnTo>
                  <a:pt x="19521" y="15125"/>
                </a:lnTo>
                <a:lnTo>
                  <a:pt x="19290" y="15059"/>
                </a:lnTo>
                <a:lnTo>
                  <a:pt x="19024" y="15007"/>
                </a:lnTo>
                <a:lnTo>
                  <a:pt x="18740" y="14954"/>
                </a:lnTo>
                <a:lnTo>
                  <a:pt x="18509" y="14954"/>
                </a:lnTo>
                <a:lnTo>
                  <a:pt x="18225" y="14954"/>
                </a:lnTo>
                <a:lnTo>
                  <a:pt x="17994" y="15007"/>
                </a:lnTo>
                <a:lnTo>
                  <a:pt x="17763" y="15085"/>
                </a:lnTo>
                <a:lnTo>
                  <a:pt x="17550" y="15177"/>
                </a:lnTo>
                <a:lnTo>
                  <a:pt x="17372" y="15308"/>
                </a:lnTo>
                <a:lnTo>
                  <a:pt x="17176" y="15426"/>
                </a:lnTo>
                <a:lnTo>
                  <a:pt x="16928" y="15557"/>
                </a:lnTo>
                <a:lnTo>
                  <a:pt x="16661" y="15636"/>
                </a:lnTo>
                <a:lnTo>
                  <a:pt x="16359" y="15688"/>
                </a:lnTo>
                <a:lnTo>
                  <a:pt x="16022" y="15715"/>
                </a:lnTo>
                <a:lnTo>
                  <a:pt x="15667" y="15688"/>
                </a:lnTo>
                <a:lnTo>
                  <a:pt x="15294" y="15662"/>
                </a:lnTo>
                <a:lnTo>
                  <a:pt x="14956" y="15583"/>
                </a:lnTo>
                <a:lnTo>
                  <a:pt x="14619" y="15479"/>
                </a:lnTo>
                <a:lnTo>
                  <a:pt x="14281" y="15334"/>
                </a:lnTo>
                <a:lnTo>
                  <a:pt x="13961" y="15177"/>
                </a:lnTo>
                <a:lnTo>
                  <a:pt x="13695" y="14981"/>
                </a:lnTo>
                <a:lnTo>
                  <a:pt x="13588" y="14850"/>
                </a:lnTo>
                <a:lnTo>
                  <a:pt x="13482" y="14732"/>
                </a:lnTo>
                <a:lnTo>
                  <a:pt x="13393" y="14600"/>
                </a:lnTo>
                <a:lnTo>
                  <a:pt x="13322" y="14456"/>
                </a:lnTo>
                <a:lnTo>
                  <a:pt x="13251" y="14299"/>
                </a:lnTo>
                <a:lnTo>
                  <a:pt x="13215" y="14155"/>
                </a:lnTo>
                <a:lnTo>
                  <a:pt x="13180" y="13971"/>
                </a:lnTo>
                <a:lnTo>
                  <a:pt x="13180" y="13801"/>
                </a:lnTo>
                <a:lnTo>
                  <a:pt x="13180" y="13591"/>
                </a:lnTo>
                <a:lnTo>
                  <a:pt x="13215" y="13395"/>
                </a:lnTo>
                <a:lnTo>
                  <a:pt x="13251" y="13198"/>
                </a:lnTo>
                <a:lnTo>
                  <a:pt x="13322" y="13015"/>
                </a:lnTo>
                <a:lnTo>
                  <a:pt x="13393" y="12870"/>
                </a:lnTo>
                <a:lnTo>
                  <a:pt x="13482" y="12713"/>
                </a:lnTo>
                <a:lnTo>
                  <a:pt x="13588" y="12569"/>
                </a:lnTo>
                <a:lnTo>
                  <a:pt x="13730" y="12438"/>
                </a:lnTo>
                <a:lnTo>
                  <a:pt x="13997" y="12215"/>
                </a:lnTo>
                <a:lnTo>
                  <a:pt x="14334" y="12005"/>
                </a:lnTo>
                <a:lnTo>
                  <a:pt x="14690" y="11861"/>
                </a:lnTo>
                <a:lnTo>
                  <a:pt x="15063" y="11756"/>
                </a:lnTo>
                <a:lnTo>
                  <a:pt x="15436" y="11678"/>
                </a:lnTo>
                <a:lnTo>
                  <a:pt x="15809" y="11638"/>
                </a:lnTo>
                <a:lnTo>
                  <a:pt x="16182" y="11638"/>
                </a:lnTo>
                <a:lnTo>
                  <a:pt x="16555" y="11678"/>
                </a:lnTo>
                <a:lnTo>
                  <a:pt x="16910" y="11730"/>
                </a:lnTo>
                <a:lnTo>
                  <a:pt x="17248" y="11835"/>
                </a:lnTo>
                <a:lnTo>
                  <a:pt x="17514" y="11966"/>
                </a:lnTo>
                <a:lnTo>
                  <a:pt x="17763" y="12110"/>
                </a:lnTo>
                <a:lnTo>
                  <a:pt x="17887" y="12215"/>
                </a:lnTo>
                <a:lnTo>
                  <a:pt x="18065" y="12307"/>
                </a:lnTo>
                <a:lnTo>
                  <a:pt x="18260" y="12412"/>
                </a:lnTo>
                <a:lnTo>
                  <a:pt x="18438" y="12464"/>
                </a:lnTo>
                <a:lnTo>
                  <a:pt x="18669" y="12543"/>
                </a:lnTo>
                <a:lnTo>
                  <a:pt x="18882" y="12569"/>
                </a:lnTo>
                <a:lnTo>
                  <a:pt x="19113" y="12595"/>
                </a:lnTo>
                <a:lnTo>
                  <a:pt x="19361" y="12608"/>
                </a:lnTo>
                <a:lnTo>
                  <a:pt x="19592" y="12608"/>
                </a:lnTo>
                <a:lnTo>
                  <a:pt x="19841" y="12595"/>
                </a:lnTo>
                <a:lnTo>
                  <a:pt x="20072" y="12543"/>
                </a:lnTo>
                <a:lnTo>
                  <a:pt x="20321" y="12490"/>
                </a:lnTo>
                <a:lnTo>
                  <a:pt x="20551" y="12438"/>
                </a:lnTo>
                <a:lnTo>
                  <a:pt x="20800" y="12333"/>
                </a:lnTo>
                <a:lnTo>
                  <a:pt x="20996" y="12241"/>
                </a:lnTo>
                <a:lnTo>
                  <a:pt x="21244" y="12110"/>
                </a:lnTo>
                <a:lnTo>
                  <a:pt x="21298" y="12032"/>
                </a:lnTo>
                <a:lnTo>
                  <a:pt x="21404" y="11966"/>
                </a:lnTo>
                <a:lnTo>
                  <a:pt x="21475" y="11861"/>
                </a:lnTo>
                <a:lnTo>
                  <a:pt x="21511" y="11730"/>
                </a:lnTo>
                <a:lnTo>
                  <a:pt x="21617" y="11481"/>
                </a:lnTo>
                <a:lnTo>
                  <a:pt x="21653" y="11180"/>
                </a:lnTo>
                <a:lnTo>
                  <a:pt x="21653" y="10826"/>
                </a:lnTo>
                <a:lnTo>
                  <a:pt x="21653" y="10472"/>
                </a:lnTo>
                <a:lnTo>
                  <a:pt x="21582" y="10092"/>
                </a:lnTo>
                <a:lnTo>
                  <a:pt x="21511" y="9725"/>
                </a:lnTo>
                <a:lnTo>
                  <a:pt x="21298" y="8912"/>
                </a:lnTo>
                <a:lnTo>
                  <a:pt x="21067" y="8191"/>
                </a:lnTo>
                <a:lnTo>
                  <a:pt x="20800" y="7536"/>
                </a:lnTo>
                <a:lnTo>
                  <a:pt x="20551" y="7025"/>
                </a:lnTo>
                <a:lnTo>
                  <a:pt x="20001" y="7103"/>
                </a:lnTo>
                <a:lnTo>
                  <a:pt x="19432" y="7156"/>
                </a:lnTo>
                <a:lnTo>
                  <a:pt x="18846" y="7208"/>
                </a:lnTo>
                <a:lnTo>
                  <a:pt x="18225" y="7208"/>
                </a:lnTo>
                <a:lnTo>
                  <a:pt x="17656" y="7208"/>
                </a:lnTo>
                <a:lnTo>
                  <a:pt x="17070" y="7182"/>
                </a:lnTo>
                <a:lnTo>
                  <a:pt x="16484" y="7156"/>
                </a:lnTo>
                <a:lnTo>
                  <a:pt x="15986" y="7103"/>
                </a:lnTo>
                <a:lnTo>
                  <a:pt x="14992" y="6999"/>
                </a:lnTo>
                <a:lnTo>
                  <a:pt x="14210" y="6907"/>
                </a:lnTo>
                <a:lnTo>
                  <a:pt x="13695" y="6828"/>
                </a:lnTo>
                <a:lnTo>
                  <a:pt x="13517" y="6802"/>
                </a:lnTo>
                <a:lnTo>
                  <a:pt x="13073" y="6645"/>
                </a:lnTo>
                <a:lnTo>
                  <a:pt x="12700" y="6474"/>
                </a:lnTo>
                <a:lnTo>
                  <a:pt x="12363" y="6304"/>
                </a:lnTo>
                <a:lnTo>
                  <a:pt x="12132" y="6094"/>
                </a:lnTo>
                <a:lnTo>
                  <a:pt x="11919" y="5871"/>
                </a:lnTo>
                <a:lnTo>
                  <a:pt x="11776" y="5649"/>
                </a:lnTo>
                <a:lnTo>
                  <a:pt x="11688" y="5413"/>
                </a:lnTo>
                <a:lnTo>
                  <a:pt x="11617" y="5190"/>
                </a:lnTo>
                <a:lnTo>
                  <a:pt x="11617" y="4941"/>
                </a:lnTo>
                <a:lnTo>
                  <a:pt x="11652" y="4718"/>
                </a:lnTo>
                <a:lnTo>
                  <a:pt x="11723" y="4482"/>
                </a:lnTo>
                <a:lnTo>
                  <a:pt x="11812" y="4285"/>
                </a:lnTo>
                <a:lnTo>
                  <a:pt x="11919" y="4089"/>
                </a:lnTo>
                <a:lnTo>
                  <a:pt x="12096" y="3905"/>
                </a:lnTo>
                <a:lnTo>
                  <a:pt x="12292" y="3735"/>
                </a:lnTo>
                <a:lnTo>
                  <a:pt x="12505" y="3604"/>
                </a:lnTo>
                <a:lnTo>
                  <a:pt x="12700" y="3460"/>
                </a:lnTo>
                <a:lnTo>
                  <a:pt x="12878" y="3250"/>
                </a:lnTo>
                <a:lnTo>
                  <a:pt x="13038" y="3027"/>
                </a:lnTo>
                <a:lnTo>
                  <a:pt x="13180" y="2752"/>
                </a:lnTo>
                <a:lnTo>
                  <a:pt x="13286" y="2477"/>
                </a:lnTo>
                <a:lnTo>
                  <a:pt x="13322" y="2175"/>
                </a:lnTo>
                <a:lnTo>
                  <a:pt x="13357" y="1874"/>
                </a:lnTo>
                <a:lnTo>
                  <a:pt x="13286" y="1572"/>
                </a:lnTo>
                <a:lnTo>
                  <a:pt x="13180" y="1271"/>
                </a:lnTo>
                <a:lnTo>
                  <a:pt x="13038" y="983"/>
                </a:lnTo>
                <a:lnTo>
                  <a:pt x="12949" y="865"/>
                </a:lnTo>
                <a:lnTo>
                  <a:pt x="12807" y="733"/>
                </a:lnTo>
                <a:lnTo>
                  <a:pt x="12665" y="616"/>
                </a:lnTo>
                <a:lnTo>
                  <a:pt x="12505" y="511"/>
                </a:lnTo>
                <a:lnTo>
                  <a:pt x="12327" y="406"/>
                </a:lnTo>
                <a:lnTo>
                  <a:pt x="12132" y="314"/>
                </a:lnTo>
                <a:lnTo>
                  <a:pt x="11883" y="235"/>
                </a:lnTo>
                <a:lnTo>
                  <a:pt x="11652" y="183"/>
                </a:lnTo>
                <a:lnTo>
                  <a:pt x="11368" y="104"/>
                </a:lnTo>
                <a:lnTo>
                  <a:pt x="11101" y="78"/>
                </a:lnTo>
                <a:lnTo>
                  <a:pt x="10800" y="52"/>
                </a:lnTo>
                <a:lnTo>
                  <a:pt x="10444" y="52"/>
                </a:lnTo>
                <a:lnTo>
                  <a:pt x="10142" y="52"/>
                </a:lnTo>
                <a:lnTo>
                  <a:pt x="9840" y="78"/>
                </a:lnTo>
                <a:lnTo>
                  <a:pt x="9574" y="104"/>
                </a:lnTo>
                <a:lnTo>
                  <a:pt x="9325" y="157"/>
                </a:lnTo>
                <a:lnTo>
                  <a:pt x="9094" y="209"/>
                </a:lnTo>
                <a:lnTo>
                  <a:pt x="8846" y="262"/>
                </a:lnTo>
                <a:lnTo>
                  <a:pt x="8650" y="340"/>
                </a:lnTo>
                <a:lnTo>
                  <a:pt x="8437" y="432"/>
                </a:lnTo>
                <a:lnTo>
                  <a:pt x="8277" y="511"/>
                </a:lnTo>
                <a:lnTo>
                  <a:pt x="8100" y="616"/>
                </a:lnTo>
                <a:lnTo>
                  <a:pt x="7957" y="707"/>
                </a:lnTo>
                <a:lnTo>
                  <a:pt x="7833" y="838"/>
                </a:lnTo>
                <a:lnTo>
                  <a:pt x="7620" y="1061"/>
                </a:lnTo>
                <a:lnTo>
                  <a:pt x="7442" y="1336"/>
                </a:lnTo>
                <a:lnTo>
                  <a:pt x="7353" y="1599"/>
                </a:lnTo>
                <a:lnTo>
                  <a:pt x="7318" y="1900"/>
                </a:lnTo>
                <a:lnTo>
                  <a:pt x="7318" y="2175"/>
                </a:lnTo>
                <a:lnTo>
                  <a:pt x="7353" y="2450"/>
                </a:lnTo>
                <a:lnTo>
                  <a:pt x="7442" y="2726"/>
                </a:lnTo>
                <a:lnTo>
                  <a:pt x="7620" y="2975"/>
                </a:lnTo>
                <a:lnTo>
                  <a:pt x="7833" y="3198"/>
                </a:lnTo>
                <a:lnTo>
                  <a:pt x="8064" y="3433"/>
                </a:lnTo>
                <a:lnTo>
                  <a:pt x="8295" y="3630"/>
                </a:lnTo>
                <a:lnTo>
                  <a:pt x="8508" y="3853"/>
                </a:lnTo>
                <a:lnTo>
                  <a:pt x="8686" y="4089"/>
                </a:lnTo>
                <a:lnTo>
                  <a:pt x="8775" y="4312"/>
                </a:lnTo>
                <a:lnTo>
                  <a:pt x="8846" y="4561"/>
                </a:lnTo>
                <a:lnTo>
                  <a:pt x="8846" y="4810"/>
                </a:lnTo>
                <a:lnTo>
                  <a:pt x="8810" y="5059"/>
                </a:lnTo>
                <a:lnTo>
                  <a:pt x="8721" y="5295"/>
                </a:lnTo>
                <a:lnTo>
                  <a:pt x="8579" y="5544"/>
                </a:lnTo>
                <a:lnTo>
                  <a:pt x="8366" y="5766"/>
                </a:lnTo>
                <a:lnTo>
                  <a:pt x="8135" y="5976"/>
                </a:lnTo>
                <a:lnTo>
                  <a:pt x="7833" y="6199"/>
                </a:lnTo>
                <a:lnTo>
                  <a:pt x="7478" y="6369"/>
                </a:lnTo>
                <a:lnTo>
                  <a:pt x="7069" y="6527"/>
                </a:lnTo>
                <a:lnTo>
                  <a:pt x="6590" y="6671"/>
                </a:lnTo>
                <a:lnTo>
                  <a:pt x="6092" y="6802"/>
                </a:lnTo>
                <a:lnTo>
                  <a:pt x="5684" y="6802"/>
                </a:lnTo>
                <a:lnTo>
                  <a:pt x="5133" y="6802"/>
                </a:lnTo>
                <a:lnTo>
                  <a:pt x="4547" y="6802"/>
                </a:lnTo>
                <a:lnTo>
                  <a:pt x="3872" y="6802"/>
                </a:lnTo>
                <a:lnTo>
                  <a:pt x="3144" y="6802"/>
                </a:lnTo>
                <a:lnTo>
                  <a:pt x="2362" y="6802"/>
                </a:lnTo>
                <a:lnTo>
                  <a:pt x="1545" y="6802"/>
                </a:lnTo>
                <a:lnTo>
                  <a:pt x="692" y="6802"/>
                </a:lnTo>
                <a:lnTo>
                  <a:pt x="586" y="7234"/>
                </a:lnTo>
                <a:lnTo>
                  <a:pt x="461" y="7837"/>
                </a:lnTo>
                <a:lnTo>
                  <a:pt x="355" y="8493"/>
                </a:lnTo>
                <a:lnTo>
                  <a:pt x="248" y="9187"/>
                </a:lnTo>
                <a:lnTo>
                  <a:pt x="142" y="9869"/>
                </a:lnTo>
                <a:lnTo>
                  <a:pt x="106" y="10498"/>
                </a:lnTo>
                <a:lnTo>
                  <a:pt x="106" y="10983"/>
                </a:lnTo>
                <a:lnTo>
                  <a:pt x="106" y="11311"/>
                </a:lnTo>
                <a:lnTo>
                  <a:pt x="213" y="11481"/>
                </a:lnTo>
                <a:lnTo>
                  <a:pt x="319" y="11651"/>
                </a:lnTo>
                <a:lnTo>
                  <a:pt x="497" y="11783"/>
                </a:lnTo>
                <a:lnTo>
                  <a:pt x="692" y="11914"/>
                </a:lnTo>
                <a:lnTo>
                  <a:pt x="941" y="12032"/>
                </a:lnTo>
                <a:lnTo>
                  <a:pt x="1207" y="12110"/>
                </a:lnTo>
                <a:lnTo>
                  <a:pt x="1509" y="12189"/>
                </a:lnTo>
                <a:lnTo>
                  <a:pt x="1794" y="12241"/>
                </a:lnTo>
                <a:lnTo>
                  <a:pt x="2131" y="12267"/>
                </a:lnTo>
                <a:lnTo>
                  <a:pt x="2433" y="12281"/>
                </a:lnTo>
                <a:lnTo>
                  <a:pt x="2735" y="12267"/>
                </a:lnTo>
                <a:lnTo>
                  <a:pt x="3055" y="12241"/>
                </a:lnTo>
                <a:lnTo>
                  <a:pt x="3357" y="12189"/>
                </a:lnTo>
                <a:lnTo>
                  <a:pt x="3623" y="12084"/>
                </a:lnTo>
                <a:lnTo>
                  <a:pt x="3872" y="11979"/>
                </a:lnTo>
                <a:lnTo>
                  <a:pt x="4103" y="11861"/>
                </a:lnTo>
                <a:lnTo>
                  <a:pt x="4316" y="11704"/>
                </a:lnTo>
                <a:lnTo>
                  <a:pt x="4582" y="11612"/>
                </a:lnTo>
                <a:lnTo>
                  <a:pt x="4849" y="11533"/>
                </a:lnTo>
                <a:lnTo>
                  <a:pt x="5169" y="11507"/>
                </a:lnTo>
                <a:lnTo>
                  <a:pt x="5506" y="11481"/>
                </a:lnTo>
                <a:lnTo>
                  <a:pt x="5808" y="11507"/>
                </a:lnTo>
                <a:lnTo>
                  <a:pt x="6146" y="11560"/>
                </a:lnTo>
                <a:lnTo>
                  <a:pt x="6501" y="11651"/>
                </a:lnTo>
                <a:lnTo>
                  <a:pt x="6803" y="11783"/>
                </a:lnTo>
                <a:lnTo>
                  <a:pt x="7105" y="11940"/>
                </a:lnTo>
                <a:lnTo>
                  <a:pt x="7353" y="12110"/>
                </a:lnTo>
                <a:lnTo>
                  <a:pt x="7584" y="12333"/>
                </a:lnTo>
                <a:lnTo>
                  <a:pt x="7798" y="12595"/>
                </a:lnTo>
                <a:lnTo>
                  <a:pt x="7922" y="12870"/>
                </a:lnTo>
                <a:lnTo>
                  <a:pt x="8028" y="13198"/>
                </a:lnTo>
                <a:lnTo>
                  <a:pt x="8064" y="13526"/>
                </a:lnTo>
                <a:lnTo>
                  <a:pt x="8028" y="13775"/>
                </a:lnTo>
                <a:lnTo>
                  <a:pt x="7922" y="13998"/>
                </a:lnTo>
                <a:lnTo>
                  <a:pt x="7798" y="14220"/>
                </a:lnTo>
                <a:lnTo>
                  <a:pt x="7584" y="14404"/>
                </a:lnTo>
                <a:lnTo>
                  <a:pt x="7353" y="14574"/>
                </a:lnTo>
                <a:lnTo>
                  <a:pt x="7105" y="14732"/>
                </a:lnTo>
                <a:lnTo>
                  <a:pt x="6803" y="14850"/>
                </a:lnTo>
                <a:lnTo>
                  <a:pt x="6501" y="14954"/>
                </a:lnTo>
                <a:lnTo>
                  <a:pt x="6146" y="15033"/>
                </a:lnTo>
                <a:lnTo>
                  <a:pt x="5808" y="15085"/>
                </a:lnTo>
                <a:lnTo>
                  <a:pt x="5506" y="15085"/>
                </a:lnTo>
                <a:lnTo>
                  <a:pt x="5169" y="15059"/>
                </a:lnTo>
                <a:lnTo>
                  <a:pt x="4849" y="15007"/>
                </a:lnTo>
                <a:lnTo>
                  <a:pt x="4582" y="14902"/>
                </a:lnTo>
                <a:lnTo>
                  <a:pt x="4316" y="14784"/>
                </a:lnTo>
                <a:lnTo>
                  <a:pt x="4103" y="14600"/>
                </a:lnTo>
                <a:lnTo>
                  <a:pt x="3907" y="14430"/>
                </a:lnTo>
                <a:lnTo>
                  <a:pt x="3659" y="14299"/>
                </a:lnTo>
                <a:lnTo>
                  <a:pt x="3428" y="14194"/>
                </a:lnTo>
                <a:lnTo>
                  <a:pt x="3179" y="14129"/>
                </a:lnTo>
                <a:lnTo>
                  <a:pt x="2913" y="14102"/>
                </a:lnTo>
                <a:lnTo>
                  <a:pt x="2646" y="14102"/>
                </a:lnTo>
                <a:lnTo>
                  <a:pt x="2362" y="14129"/>
                </a:lnTo>
                <a:lnTo>
                  <a:pt x="2096" y="14168"/>
                </a:lnTo>
                <a:lnTo>
                  <a:pt x="1811" y="14273"/>
                </a:lnTo>
                <a:lnTo>
                  <a:pt x="1545" y="14378"/>
                </a:lnTo>
                <a:lnTo>
                  <a:pt x="1314" y="14496"/>
                </a:lnTo>
                <a:lnTo>
                  <a:pt x="1065" y="14653"/>
                </a:lnTo>
                <a:lnTo>
                  <a:pt x="870" y="14797"/>
                </a:lnTo>
                <a:lnTo>
                  <a:pt x="657" y="14981"/>
                </a:lnTo>
                <a:lnTo>
                  <a:pt x="497" y="15177"/>
                </a:lnTo>
                <a:lnTo>
                  <a:pt x="390" y="15413"/>
                </a:lnTo>
                <a:lnTo>
                  <a:pt x="284" y="15636"/>
                </a:lnTo>
                <a:lnTo>
                  <a:pt x="248" y="15911"/>
                </a:lnTo>
                <a:lnTo>
                  <a:pt x="284" y="16239"/>
                </a:lnTo>
                <a:lnTo>
                  <a:pt x="319" y="16566"/>
                </a:lnTo>
                <a:lnTo>
                  <a:pt x="497" y="17340"/>
                </a:lnTo>
                <a:lnTo>
                  <a:pt x="692" y="18152"/>
                </a:lnTo>
                <a:lnTo>
                  <a:pt x="799" y="18559"/>
                </a:lnTo>
                <a:lnTo>
                  <a:pt x="905" y="18978"/>
                </a:lnTo>
                <a:lnTo>
                  <a:pt x="959" y="19384"/>
                </a:lnTo>
                <a:lnTo>
                  <a:pt x="994" y="19791"/>
                </a:lnTo>
                <a:lnTo>
                  <a:pt x="994" y="20132"/>
                </a:lnTo>
                <a:lnTo>
                  <a:pt x="959" y="20485"/>
                </a:lnTo>
                <a:lnTo>
                  <a:pt x="941" y="20669"/>
                </a:lnTo>
                <a:lnTo>
                  <a:pt x="870" y="20813"/>
                </a:lnTo>
                <a:lnTo>
                  <a:pt x="799" y="20970"/>
                </a:lnTo>
                <a:lnTo>
                  <a:pt x="692" y="21088"/>
                </a:lnTo>
                <a:lnTo>
                  <a:pt x="1474" y="20997"/>
                </a:lnTo>
                <a:lnTo>
                  <a:pt x="2291" y="20866"/>
                </a:lnTo>
                <a:lnTo>
                  <a:pt x="3108" y="20787"/>
                </a:lnTo>
                <a:lnTo>
                  <a:pt x="3907" y="20721"/>
                </a:lnTo>
                <a:lnTo>
                  <a:pt x="4653" y="20695"/>
                </a:lnTo>
                <a:lnTo>
                  <a:pt x="5364" y="20695"/>
                </a:lnTo>
                <a:lnTo>
                  <a:pt x="5701" y="20721"/>
                </a:lnTo>
                <a:lnTo>
                  <a:pt x="6057" y="20761"/>
                </a:lnTo>
                <a:lnTo>
                  <a:pt x="6323" y="20813"/>
                </a:lnTo>
                <a:lnTo>
                  <a:pt x="6625" y="20892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>
        <p:nvSpPr>
          <p:cNvPr id="32" name="Puzzle2"/>
          <p:cNvSpPr>
            <a:spLocks noEditPoints="1" noChangeArrowheads="1"/>
          </p:cNvSpPr>
          <p:nvPr/>
        </p:nvSpPr>
        <p:spPr bwMode="auto">
          <a:xfrm>
            <a:off x="4328891" y="4656989"/>
            <a:ext cx="1615707" cy="1112935"/>
          </a:xfrm>
          <a:custGeom>
            <a:avLst/>
            <a:gdLst>
              <a:gd name="T0" fmla="*/ 11 w 21600"/>
              <a:gd name="T1" fmla="*/ 13386 h 21600"/>
              <a:gd name="T2" fmla="*/ 4202 w 21600"/>
              <a:gd name="T3" fmla="*/ 21161 h 21600"/>
              <a:gd name="T4" fmla="*/ 10400 w 21600"/>
              <a:gd name="T5" fmla="*/ 13909 h 21600"/>
              <a:gd name="T6" fmla="*/ 16821 w 21600"/>
              <a:gd name="T7" fmla="*/ 21190 h 21600"/>
              <a:gd name="T8" fmla="*/ 21600 w 21600"/>
              <a:gd name="T9" fmla="*/ 15083 h 21600"/>
              <a:gd name="T10" fmla="*/ 16889 w 21600"/>
              <a:gd name="T11" fmla="*/ 5739 h 21600"/>
              <a:gd name="T12" fmla="*/ 10800 w 21600"/>
              <a:gd name="T13" fmla="*/ 28 h 21600"/>
              <a:gd name="T14" fmla="*/ 4202 w 21600"/>
              <a:gd name="T15" fmla="*/ 5894 h 21600"/>
              <a:gd name="T16" fmla="*/ 5388 w 21600"/>
              <a:gd name="T17" fmla="*/ 6742 h 21600"/>
              <a:gd name="T18" fmla="*/ 16177 w 21600"/>
              <a:gd name="T19" fmla="*/ 20441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4247" y="12354"/>
                </a:moveTo>
                <a:lnTo>
                  <a:pt x="4134" y="12468"/>
                </a:lnTo>
                <a:lnTo>
                  <a:pt x="4010" y="12581"/>
                </a:lnTo>
                <a:lnTo>
                  <a:pt x="3897" y="12637"/>
                </a:lnTo>
                <a:lnTo>
                  <a:pt x="3773" y="12694"/>
                </a:lnTo>
                <a:lnTo>
                  <a:pt x="3637" y="12694"/>
                </a:lnTo>
                <a:lnTo>
                  <a:pt x="3524" y="12694"/>
                </a:lnTo>
                <a:lnTo>
                  <a:pt x="3400" y="12665"/>
                </a:lnTo>
                <a:lnTo>
                  <a:pt x="3287" y="12609"/>
                </a:lnTo>
                <a:lnTo>
                  <a:pt x="3027" y="12496"/>
                </a:lnTo>
                <a:lnTo>
                  <a:pt x="2790" y="12340"/>
                </a:lnTo>
                <a:lnTo>
                  <a:pt x="2530" y="12142"/>
                </a:lnTo>
                <a:lnTo>
                  <a:pt x="2293" y="11987"/>
                </a:lnTo>
                <a:lnTo>
                  <a:pt x="2033" y="11817"/>
                </a:lnTo>
                <a:lnTo>
                  <a:pt x="1773" y="11676"/>
                </a:lnTo>
                <a:lnTo>
                  <a:pt x="1638" y="11662"/>
                </a:lnTo>
                <a:lnTo>
                  <a:pt x="1513" y="11634"/>
                </a:lnTo>
                <a:lnTo>
                  <a:pt x="1378" y="11634"/>
                </a:lnTo>
                <a:lnTo>
                  <a:pt x="1253" y="11634"/>
                </a:lnTo>
                <a:lnTo>
                  <a:pt x="1118" y="11662"/>
                </a:lnTo>
                <a:lnTo>
                  <a:pt x="971" y="11732"/>
                </a:lnTo>
                <a:lnTo>
                  <a:pt x="835" y="11817"/>
                </a:lnTo>
                <a:lnTo>
                  <a:pt x="711" y="11959"/>
                </a:lnTo>
                <a:lnTo>
                  <a:pt x="553" y="12086"/>
                </a:lnTo>
                <a:lnTo>
                  <a:pt x="429" y="12284"/>
                </a:lnTo>
                <a:lnTo>
                  <a:pt x="271" y="12524"/>
                </a:lnTo>
                <a:lnTo>
                  <a:pt x="146" y="12793"/>
                </a:lnTo>
                <a:lnTo>
                  <a:pt x="79" y="12962"/>
                </a:lnTo>
                <a:lnTo>
                  <a:pt x="33" y="13146"/>
                </a:lnTo>
                <a:lnTo>
                  <a:pt x="11" y="13386"/>
                </a:lnTo>
                <a:lnTo>
                  <a:pt x="11" y="13641"/>
                </a:lnTo>
                <a:lnTo>
                  <a:pt x="33" y="13881"/>
                </a:lnTo>
                <a:lnTo>
                  <a:pt x="101" y="14150"/>
                </a:lnTo>
                <a:lnTo>
                  <a:pt x="192" y="14404"/>
                </a:lnTo>
                <a:lnTo>
                  <a:pt x="293" y="14645"/>
                </a:lnTo>
                <a:lnTo>
                  <a:pt x="451" y="14857"/>
                </a:lnTo>
                <a:lnTo>
                  <a:pt x="621" y="15054"/>
                </a:lnTo>
                <a:lnTo>
                  <a:pt x="734" y="15125"/>
                </a:lnTo>
                <a:lnTo>
                  <a:pt x="835" y="15210"/>
                </a:lnTo>
                <a:lnTo>
                  <a:pt x="948" y="15267"/>
                </a:lnTo>
                <a:lnTo>
                  <a:pt x="1084" y="15323"/>
                </a:lnTo>
                <a:lnTo>
                  <a:pt x="1208" y="15351"/>
                </a:lnTo>
                <a:lnTo>
                  <a:pt x="1355" y="15380"/>
                </a:lnTo>
                <a:lnTo>
                  <a:pt x="1513" y="15380"/>
                </a:lnTo>
                <a:lnTo>
                  <a:pt x="1683" y="15380"/>
                </a:lnTo>
                <a:lnTo>
                  <a:pt x="1864" y="15351"/>
                </a:lnTo>
                <a:lnTo>
                  <a:pt x="2033" y="15323"/>
                </a:lnTo>
                <a:lnTo>
                  <a:pt x="2225" y="15238"/>
                </a:lnTo>
                <a:lnTo>
                  <a:pt x="2428" y="15153"/>
                </a:lnTo>
                <a:lnTo>
                  <a:pt x="2745" y="15026"/>
                </a:lnTo>
                <a:lnTo>
                  <a:pt x="3005" y="14913"/>
                </a:lnTo>
                <a:lnTo>
                  <a:pt x="3264" y="14828"/>
                </a:lnTo>
                <a:lnTo>
                  <a:pt x="3513" y="14800"/>
                </a:lnTo>
                <a:lnTo>
                  <a:pt x="3615" y="14828"/>
                </a:lnTo>
                <a:lnTo>
                  <a:pt x="3728" y="14857"/>
                </a:lnTo>
                <a:lnTo>
                  <a:pt x="3807" y="14913"/>
                </a:lnTo>
                <a:lnTo>
                  <a:pt x="3920" y="14998"/>
                </a:lnTo>
                <a:lnTo>
                  <a:pt x="4010" y="15097"/>
                </a:lnTo>
                <a:lnTo>
                  <a:pt x="4089" y="15238"/>
                </a:lnTo>
                <a:lnTo>
                  <a:pt x="4179" y="15408"/>
                </a:lnTo>
                <a:lnTo>
                  <a:pt x="4247" y="15620"/>
                </a:lnTo>
                <a:lnTo>
                  <a:pt x="4326" y="15860"/>
                </a:lnTo>
                <a:lnTo>
                  <a:pt x="4394" y="16129"/>
                </a:lnTo>
                <a:lnTo>
                  <a:pt x="4439" y="16440"/>
                </a:lnTo>
                <a:lnTo>
                  <a:pt x="4507" y="16737"/>
                </a:lnTo>
                <a:lnTo>
                  <a:pt x="4552" y="17090"/>
                </a:lnTo>
                <a:lnTo>
                  <a:pt x="4575" y="17443"/>
                </a:lnTo>
                <a:lnTo>
                  <a:pt x="4586" y="17825"/>
                </a:lnTo>
                <a:lnTo>
                  <a:pt x="4586" y="18193"/>
                </a:lnTo>
                <a:lnTo>
                  <a:pt x="4586" y="18574"/>
                </a:lnTo>
                <a:lnTo>
                  <a:pt x="4586" y="18984"/>
                </a:lnTo>
                <a:lnTo>
                  <a:pt x="4552" y="19366"/>
                </a:lnTo>
                <a:lnTo>
                  <a:pt x="4507" y="19748"/>
                </a:lnTo>
                <a:lnTo>
                  <a:pt x="4462" y="20129"/>
                </a:lnTo>
                <a:lnTo>
                  <a:pt x="4371" y="20483"/>
                </a:lnTo>
                <a:lnTo>
                  <a:pt x="4292" y="20836"/>
                </a:lnTo>
                <a:lnTo>
                  <a:pt x="4202" y="21161"/>
                </a:lnTo>
                <a:lnTo>
                  <a:pt x="4744" y="21161"/>
                </a:lnTo>
                <a:lnTo>
                  <a:pt x="5264" y="21161"/>
                </a:lnTo>
                <a:lnTo>
                  <a:pt x="5784" y="21161"/>
                </a:lnTo>
                <a:lnTo>
                  <a:pt x="6235" y="21161"/>
                </a:lnTo>
                <a:lnTo>
                  <a:pt x="6676" y="21161"/>
                </a:lnTo>
                <a:lnTo>
                  <a:pt x="7060" y="21161"/>
                </a:lnTo>
                <a:lnTo>
                  <a:pt x="7410" y="21161"/>
                </a:lnTo>
                <a:lnTo>
                  <a:pt x="7670" y="21161"/>
                </a:lnTo>
                <a:lnTo>
                  <a:pt x="8020" y="21020"/>
                </a:lnTo>
                <a:lnTo>
                  <a:pt x="8303" y="20893"/>
                </a:lnTo>
                <a:lnTo>
                  <a:pt x="8563" y="20695"/>
                </a:lnTo>
                <a:lnTo>
                  <a:pt x="8800" y="20511"/>
                </a:lnTo>
                <a:lnTo>
                  <a:pt x="8969" y="20285"/>
                </a:lnTo>
                <a:lnTo>
                  <a:pt x="9150" y="20045"/>
                </a:lnTo>
                <a:lnTo>
                  <a:pt x="9252" y="19804"/>
                </a:lnTo>
                <a:lnTo>
                  <a:pt x="9342" y="19550"/>
                </a:lnTo>
                <a:lnTo>
                  <a:pt x="9410" y="19281"/>
                </a:lnTo>
                <a:lnTo>
                  <a:pt x="9433" y="19013"/>
                </a:lnTo>
                <a:lnTo>
                  <a:pt x="9433" y="18744"/>
                </a:lnTo>
                <a:lnTo>
                  <a:pt x="9387" y="18504"/>
                </a:lnTo>
                <a:lnTo>
                  <a:pt x="9320" y="18221"/>
                </a:lnTo>
                <a:lnTo>
                  <a:pt x="9207" y="17981"/>
                </a:lnTo>
                <a:lnTo>
                  <a:pt x="9105" y="17740"/>
                </a:lnTo>
                <a:lnTo>
                  <a:pt x="8924" y="17514"/>
                </a:lnTo>
                <a:lnTo>
                  <a:pt x="8777" y="17274"/>
                </a:lnTo>
                <a:lnTo>
                  <a:pt x="8642" y="17034"/>
                </a:lnTo>
                <a:lnTo>
                  <a:pt x="8563" y="16765"/>
                </a:lnTo>
                <a:lnTo>
                  <a:pt x="8472" y="16468"/>
                </a:lnTo>
                <a:lnTo>
                  <a:pt x="8450" y="16157"/>
                </a:lnTo>
                <a:lnTo>
                  <a:pt x="8450" y="15860"/>
                </a:lnTo>
                <a:lnTo>
                  <a:pt x="8472" y="15563"/>
                </a:lnTo>
                <a:lnTo>
                  <a:pt x="8540" y="15267"/>
                </a:lnTo>
                <a:lnTo>
                  <a:pt x="8642" y="14998"/>
                </a:lnTo>
                <a:lnTo>
                  <a:pt x="8777" y="14729"/>
                </a:lnTo>
                <a:lnTo>
                  <a:pt x="8868" y="14616"/>
                </a:lnTo>
                <a:lnTo>
                  <a:pt x="8969" y="14475"/>
                </a:lnTo>
                <a:lnTo>
                  <a:pt x="9060" y="14376"/>
                </a:lnTo>
                <a:lnTo>
                  <a:pt x="9184" y="14291"/>
                </a:lnTo>
                <a:lnTo>
                  <a:pt x="9297" y="14206"/>
                </a:lnTo>
                <a:lnTo>
                  <a:pt x="9433" y="14121"/>
                </a:lnTo>
                <a:lnTo>
                  <a:pt x="9579" y="14051"/>
                </a:lnTo>
                <a:lnTo>
                  <a:pt x="9726" y="13994"/>
                </a:lnTo>
                <a:lnTo>
                  <a:pt x="9884" y="13938"/>
                </a:lnTo>
                <a:lnTo>
                  <a:pt x="10054" y="13909"/>
                </a:lnTo>
                <a:lnTo>
                  <a:pt x="10257" y="13881"/>
                </a:lnTo>
                <a:lnTo>
                  <a:pt x="10449" y="13881"/>
                </a:lnTo>
                <a:lnTo>
                  <a:pt x="10664" y="13881"/>
                </a:lnTo>
                <a:lnTo>
                  <a:pt x="10856" y="13909"/>
                </a:lnTo>
                <a:lnTo>
                  <a:pt x="11037" y="13966"/>
                </a:lnTo>
                <a:lnTo>
                  <a:pt x="11206" y="14023"/>
                </a:lnTo>
                <a:lnTo>
                  <a:pt x="11353" y="14093"/>
                </a:lnTo>
                <a:lnTo>
                  <a:pt x="11511" y="14178"/>
                </a:lnTo>
                <a:lnTo>
                  <a:pt x="11635" y="14263"/>
                </a:lnTo>
                <a:lnTo>
                  <a:pt x="11748" y="14376"/>
                </a:lnTo>
                <a:lnTo>
                  <a:pt x="11861" y="14475"/>
                </a:lnTo>
                <a:lnTo>
                  <a:pt x="11941" y="14616"/>
                </a:lnTo>
                <a:lnTo>
                  <a:pt x="12031" y="14758"/>
                </a:lnTo>
                <a:lnTo>
                  <a:pt x="12099" y="14885"/>
                </a:lnTo>
                <a:lnTo>
                  <a:pt x="12200" y="15210"/>
                </a:lnTo>
                <a:lnTo>
                  <a:pt x="12268" y="15507"/>
                </a:lnTo>
                <a:lnTo>
                  <a:pt x="12291" y="15832"/>
                </a:lnTo>
                <a:lnTo>
                  <a:pt x="12291" y="16157"/>
                </a:lnTo>
                <a:lnTo>
                  <a:pt x="12246" y="16482"/>
                </a:lnTo>
                <a:lnTo>
                  <a:pt x="12178" y="16807"/>
                </a:lnTo>
                <a:lnTo>
                  <a:pt x="12099" y="17090"/>
                </a:lnTo>
                <a:lnTo>
                  <a:pt x="12008" y="17330"/>
                </a:lnTo>
                <a:lnTo>
                  <a:pt x="11884" y="17542"/>
                </a:lnTo>
                <a:lnTo>
                  <a:pt x="11748" y="17712"/>
                </a:lnTo>
                <a:lnTo>
                  <a:pt x="11613" y="17839"/>
                </a:lnTo>
                <a:lnTo>
                  <a:pt x="11489" y="18037"/>
                </a:lnTo>
                <a:lnTo>
                  <a:pt x="11398" y="18221"/>
                </a:lnTo>
                <a:lnTo>
                  <a:pt x="11319" y="18447"/>
                </a:lnTo>
                <a:lnTo>
                  <a:pt x="11251" y="18659"/>
                </a:lnTo>
                <a:lnTo>
                  <a:pt x="11206" y="18900"/>
                </a:lnTo>
                <a:lnTo>
                  <a:pt x="11184" y="19154"/>
                </a:lnTo>
                <a:lnTo>
                  <a:pt x="11184" y="19423"/>
                </a:lnTo>
                <a:lnTo>
                  <a:pt x="11229" y="19663"/>
                </a:lnTo>
                <a:lnTo>
                  <a:pt x="11297" y="19903"/>
                </a:lnTo>
                <a:lnTo>
                  <a:pt x="11376" y="20158"/>
                </a:lnTo>
                <a:lnTo>
                  <a:pt x="11511" y="20398"/>
                </a:lnTo>
                <a:lnTo>
                  <a:pt x="11681" y="20610"/>
                </a:lnTo>
                <a:lnTo>
                  <a:pt x="11884" y="20808"/>
                </a:lnTo>
                <a:lnTo>
                  <a:pt x="12121" y="20992"/>
                </a:lnTo>
                <a:lnTo>
                  <a:pt x="12404" y="21161"/>
                </a:lnTo>
                <a:lnTo>
                  <a:pt x="12528" y="21190"/>
                </a:lnTo>
                <a:lnTo>
                  <a:pt x="12856" y="21274"/>
                </a:lnTo>
                <a:lnTo>
                  <a:pt x="13330" y="21373"/>
                </a:lnTo>
                <a:lnTo>
                  <a:pt x="13963" y="21486"/>
                </a:lnTo>
                <a:lnTo>
                  <a:pt x="14313" y="21543"/>
                </a:lnTo>
                <a:lnTo>
                  <a:pt x="14652" y="21571"/>
                </a:lnTo>
                <a:lnTo>
                  <a:pt x="15025" y="21600"/>
                </a:lnTo>
                <a:lnTo>
                  <a:pt x="15409" y="21600"/>
                </a:lnTo>
                <a:lnTo>
                  <a:pt x="15782" y="21600"/>
                </a:lnTo>
                <a:lnTo>
                  <a:pt x="16177" y="21571"/>
                </a:lnTo>
                <a:lnTo>
                  <a:pt x="16516" y="21486"/>
                </a:lnTo>
                <a:lnTo>
                  <a:pt x="16889" y="21402"/>
                </a:lnTo>
                <a:lnTo>
                  <a:pt x="16821" y="21190"/>
                </a:lnTo>
                <a:lnTo>
                  <a:pt x="16776" y="20935"/>
                </a:lnTo>
                <a:lnTo>
                  <a:pt x="16742" y="20667"/>
                </a:lnTo>
                <a:lnTo>
                  <a:pt x="16719" y="20370"/>
                </a:lnTo>
                <a:lnTo>
                  <a:pt x="16697" y="19719"/>
                </a:lnTo>
                <a:lnTo>
                  <a:pt x="16697" y="19013"/>
                </a:lnTo>
                <a:lnTo>
                  <a:pt x="16719" y="18306"/>
                </a:lnTo>
                <a:lnTo>
                  <a:pt x="16753" y="17599"/>
                </a:lnTo>
                <a:lnTo>
                  <a:pt x="16821" y="16949"/>
                </a:lnTo>
                <a:lnTo>
                  <a:pt x="16889" y="16383"/>
                </a:lnTo>
                <a:lnTo>
                  <a:pt x="16934" y="16129"/>
                </a:lnTo>
                <a:lnTo>
                  <a:pt x="17002" y="15945"/>
                </a:lnTo>
                <a:lnTo>
                  <a:pt x="17081" y="15790"/>
                </a:lnTo>
                <a:lnTo>
                  <a:pt x="17194" y="15648"/>
                </a:lnTo>
                <a:lnTo>
                  <a:pt x="17318" y="15563"/>
                </a:lnTo>
                <a:lnTo>
                  <a:pt x="17453" y="15507"/>
                </a:lnTo>
                <a:lnTo>
                  <a:pt x="17600" y="15450"/>
                </a:lnTo>
                <a:lnTo>
                  <a:pt x="17758" y="15450"/>
                </a:lnTo>
                <a:lnTo>
                  <a:pt x="17905" y="15479"/>
                </a:lnTo>
                <a:lnTo>
                  <a:pt x="18064" y="15535"/>
                </a:lnTo>
                <a:lnTo>
                  <a:pt x="18233" y="15620"/>
                </a:lnTo>
                <a:lnTo>
                  <a:pt x="18380" y="15733"/>
                </a:lnTo>
                <a:lnTo>
                  <a:pt x="18561" y="15832"/>
                </a:lnTo>
                <a:lnTo>
                  <a:pt x="18707" y="15973"/>
                </a:lnTo>
                <a:lnTo>
                  <a:pt x="18866" y="16129"/>
                </a:lnTo>
                <a:lnTo>
                  <a:pt x="18990" y="16327"/>
                </a:lnTo>
                <a:lnTo>
                  <a:pt x="19125" y="16482"/>
                </a:lnTo>
                <a:lnTo>
                  <a:pt x="19295" y="16624"/>
                </a:lnTo>
                <a:lnTo>
                  <a:pt x="19464" y="16737"/>
                </a:lnTo>
                <a:lnTo>
                  <a:pt x="19668" y="16807"/>
                </a:lnTo>
                <a:lnTo>
                  <a:pt x="19860" y="16836"/>
                </a:lnTo>
                <a:lnTo>
                  <a:pt x="20052" y="16864"/>
                </a:lnTo>
                <a:lnTo>
                  <a:pt x="20266" y="16836"/>
                </a:lnTo>
                <a:lnTo>
                  <a:pt x="20470" y="16793"/>
                </a:lnTo>
                <a:lnTo>
                  <a:pt x="20662" y="16708"/>
                </a:lnTo>
                <a:lnTo>
                  <a:pt x="20854" y="16567"/>
                </a:lnTo>
                <a:lnTo>
                  <a:pt x="21035" y="16412"/>
                </a:lnTo>
                <a:lnTo>
                  <a:pt x="21182" y="16214"/>
                </a:lnTo>
                <a:lnTo>
                  <a:pt x="21340" y="16002"/>
                </a:lnTo>
                <a:lnTo>
                  <a:pt x="21441" y="15733"/>
                </a:lnTo>
                <a:lnTo>
                  <a:pt x="21532" y="15436"/>
                </a:lnTo>
                <a:lnTo>
                  <a:pt x="21600" y="15083"/>
                </a:lnTo>
                <a:lnTo>
                  <a:pt x="21600" y="14885"/>
                </a:lnTo>
                <a:lnTo>
                  <a:pt x="21600" y="14729"/>
                </a:lnTo>
                <a:lnTo>
                  <a:pt x="21600" y="14531"/>
                </a:lnTo>
                <a:lnTo>
                  <a:pt x="21577" y="14376"/>
                </a:lnTo>
                <a:lnTo>
                  <a:pt x="21532" y="14206"/>
                </a:lnTo>
                <a:lnTo>
                  <a:pt x="21487" y="14051"/>
                </a:lnTo>
                <a:lnTo>
                  <a:pt x="21419" y="13909"/>
                </a:lnTo>
                <a:lnTo>
                  <a:pt x="21351" y="13768"/>
                </a:lnTo>
                <a:lnTo>
                  <a:pt x="21204" y="13500"/>
                </a:lnTo>
                <a:lnTo>
                  <a:pt x="21035" y="13287"/>
                </a:lnTo>
                <a:lnTo>
                  <a:pt x="20809" y="13090"/>
                </a:lnTo>
                <a:lnTo>
                  <a:pt x="20594" y="12962"/>
                </a:lnTo>
                <a:lnTo>
                  <a:pt x="20357" y="12821"/>
                </a:lnTo>
                <a:lnTo>
                  <a:pt x="20120" y="12764"/>
                </a:lnTo>
                <a:lnTo>
                  <a:pt x="19882" y="12708"/>
                </a:lnTo>
                <a:lnTo>
                  <a:pt x="19645" y="12736"/>
                </a:lnTo>
                <a:lnTo>
                  <a:pt x="19430" y="12793"/>
                </a:lnTo>
                <a:lnTo>
                  <a:pt x="19227" y="12906"/>
                </a:lnTo>
                <a:lnTo>
                  <a:pt x="19148" y="12962"/>
                </a:lnTo>
                <a:lnTo>
                  <a:pt x="19058" y="13047"/>
                </a:lnTo>
                <a:lnTo>
                  <a:pt x="18990" y="13146"/>
                </a:lnTo>
                <a:lnTo>
                  <a:pt x="18911" y="13259"/>
                </a:lnTo>
                <a:lnTo>
                  <a:pt x="18775" y="13471"/>
                </a:lnTo>
                <a:lnTo>
                  <a:pt x="18628" y="13641"/>
                </a:lnTo>
                <a:lnTo>
                  <a:pt x="18470" y="13740"/>
                </a:lnTo>
                <a:lnTo>
                  <a:pt x="18301" y="13825"/>
                </a:lnTo>
                <a:lnTo>
                  <a:pt x="18143" y="13853"/>
                </a:lnTo>
                <a:lnTo>
                  <a:pt x="17973" y="13881"/>
                </a:lnTo>
                <a:lnTo>
                  <a:pt x="17804" y="13853"/>
                </a:lnTo>
                <a:lnTo>
                  <a:pt x="17646" y="13796"/>
                </a:lnTo>
                <a:lnTo>
                  <a:pt x="17499" y="13726"/>
                </a:lnTo>
                <a:lnTo>
                  <a:pt x="17341" y="13641"/>
                </a:lnTo>
                <a:lnTo>
                  <a:pt x="17216" y="13528"/>
                </a:lnTo>
                <a:lnTo>
                  <a:pt x="17103" y="13386"/>
                </a:lnTo>
                <a:lnTo>
                  <a:pt x="17024" y="13259"/>
                </a:lnTo>
                <a:lnTo>
                  <a:pt x="16934" y="13118"/>
                </a:lnTo>
                <a:lnTo>
                  <a:pt x="16889" y="12991"/>
                </a:lnTo>
                <a:lnTo>
                  <a:pt x="16889" y="12849"/>
                </a:lnTo>
                <a:lnTo>
                  <a:pt x="16889" y="12383"/>
                </a:lnTo>
                <a:lnTo>
                  <a:pt x="16889" y="11662"/>
                </a:lnTo>
                <a:lnTo>
                  <a:pt x="16889" y="10701"/>
                </a:lnTo>
                <a:lnTo>
                  <a:pt x="16889" y="9640"/>
                </a:lnTo>
                <a:lnTo>
                  <a:pt x="16889" y="8566"/>
                </a:lnTo>
                <a:lnTo>
                  <a:pt x="16889" y="7478"/>
                </a:lnTo>
                <a:lnTo>
                  <a:pt x="16889" y="6502"/>
                </a:lnTo>
                <a:lnTo>
                  <a:pt x="16889" y="5739"/>
                </a:lnTo>
                <a:lnTo>
                  <a:pt x="16674" y="5894"/>
                </a:lnTo>
                <a:lnTo>
                  <a:pt x="16414" y="6036"/>
                </a:lnTo>
                <a:lnTo>
                  <a:pt x="16154" y="6177"/>
                </a:lnTo>
                <a:lnTo>
                  <a:pt x="15849" y="6248"/>
                </a:lnTo>
                <a:lnTo>
                  <a:pt x="15544" y="6304"/>
                </a:lnTo>
                <a:lnTo>
                  <a:pt x="15217" y="6332"/>
                </a:lnTo>
                <a:lnTo>
                  <a:pt x="14866" y="6361"/>
                </a:lnTo>
                <a:lnTo>
                  <a:pt x="14550" y="6361"/>
                </a:lnTo>
                <a:lnTo>
                  <a:pt x="14200" y="6332"/>
                </a:lnTo>
                <a:lnTo>
                  <a:pt x="13850" y="6276"/>
                </a:lnTo>
                <a:lnTo>
                  <a:pt x="13522" y="6219"/>
                </a:lnTo>
                <a:lnTo>
                  <a:pt x="13206" y="6149"/>
                </a:lnTo>
                <a:lnTo>
                  <a:pt x="12901" y="6064"/>
                </a:lnTo>
                <a:lnTo>
                  <a:pt x="12618" y="5951"/>
                </a:lnTo>
                <a:lnTo>
                  <a:pt x="12358" y="5838"/>
                </a:lnTo>
                <a:lnTo>
                  <a:pt x="12121" y="5739"/>
                </a:lnTo>
                <a:lnTo>
                  <a:pt x="11941" y="5626"/>
                </a:lnTo>
                <a:lnTo>
                  <a:pt x="11794" y="5513"/>
                </a:lnTo>
                <a:lnTo>
                  <a:pt x="11658" y="5414"/>
                </a:lnTo>
                <a:lnTo>
                  <a:pt x="11556" y="5301"/>
                </a:lnTo>
                <a:lnTo>
                  <a:pt x="11466" y="5187"/>
                </a:lnTo>
                <a:lnTo>
                  <a:pt x="11398" y="5089"/>
                </a:lnTo>
                <a:lnTo>
                  <a:pt x="11376" y="4947"/>
                </a:lnTo>
                <a:lnTo>
                  <a:pt x="11353" y="4834"/>
                </a:lnTo>
                <a:lnTo>
                  <a:pt x="11353" y="4707"/>
                </a:lnTo>
                <a:lnTo>
                  <a:pt x="11376" y="4565"/>
                </a:lnTo>
                <a:lnTo>
                  <a:pt x="11443" y="4410"/>
                </a:lnTo>
                <a:lnTo>
                  <a:pt x="11511" y="4240"/>
                </a:lnTo>
                <a:lnTo>
                  <a:pt x="11703" y="3887"/>
                </a:lnTo>
                <a:lnTo>
                  <a:pt x="11986" y="3505"/>
                </a:lnTo>
                <a:lnTo>
                  <a:pt x="12144" y="3265"/>
                </a:lnTo>
                <a:lnTo>
                  <a:pt x="12246" y="3025"/>
                </a:lnTo>
                <a:lnTo>
                  <a:pt x="12336" y="2756"/>
                </a:lnTo>
                <a:lnTo>
                  <a:pt x="12404" y="2445"/>
                </a:lnTo>
                <a:lnTo>
                  <a:pt x="12438" y="2176"/>
                </a:lnTo>
                <a:lnTo>
                  <a:pt x="12438" y="1880"/>
                </a:lnTo>
                <a:lnTo>
                  <a:pt x="12404" y="1583"/>
                </a:lnTo>
                <a:lnTo>
                  <a:pt x="12336" y="1314"/>
                </a:lnTo>
                <a:lnTo>
                  <a:pt x="12246" y="1046"/>
                </a:lnTo>
                <a:lnTo>
                  <a:pt x="12099" y="791"/>
                </a:lnTo>
                <a:lnTo>
                  <a:pt x="12008" y="692"/>
                </a:lnTo>
                <a:lnTo>
                  <a:pt x="11918" y="579"/>
                </a:lnTo>
                <a:lnTo>
                  <a:pt x="11816" y="466"/>
                </a:lnTo>
                <a:lnTo>
                  <a:pt x="11703" y="381"/>
                </a:lnTo>
                <a:lnTo>
                  <a:pt x="11579" y="310"/>
                </a:lnTo>
                <a:lnTo>
                  <a:pt x="11443" y="226"/>
                </a:lnTo>
                <a:lnTo>
                  <a:pt x="11297" y="169"/>
                </a:lnTo>
                <a:lnTo>
                  <a:pt x="11138" y="113"/>
                </a:lnTo>
                <a:lnTo>
                  <a:pt x="10969" y="56"/>
                </a:lnTo>
                <a:lnTo>
                  <a:pt x="10800" y="28"/>
                </a:lnTo>
                <a:lnTo>
                  <a:pt x="10619" y="28"/>
                </a:lnTo>
                <a:lnTo>
                  <a:pt x="10404" y="28"/>
                </a:lnTo>
                <a:lnTo>
                  <a:pt x="10257" y="28"/>
                </a:lnTo>
                <a:lnTo>
                  <a:pt x="10076" y="56"/>
                </a:lnTo>
                <a:lnTo>
                  <a:pt x="9952" y="84"/>
                </a:lnTo>
                <a:lnTo>
                  <a:pt x="9794" y="141"/>
                </a:lnTo>
                <a:lnTo>
                  <a:pt x="9692" y="226"/>
                </a:lnTo>
                <a:lnTo>
                  <a:pt x="9557" y="282"/>
                </a:lnTo>
                <a:lnTo>
                  <a:pt x="9455" y="381"/>
                </a:lnTo>
                <a:lnTo>
                  <a:pt x="9365" y="466"/>
                </a:lnTo>
                <a:lnTo>
                  <a:pt x="9274" y="579"/>
                </a:lnTo>
                <a:lnTo>
                  <a:pt x="9184" y="692"/>
                </a:lnTo>
                <a:lnTo>
                  <a:pt x="9128" y="791"/>
                </a:lnTo>
                <a:lnTo>
                  <a:pt x="9060" y="932"/>
                </a:lnTo>
                <a:lnTo>
                  <a:pt x="8969" y="1201"/>
                </a:lnTo>
                <a:lnTo>
                  <a:pt x="8913" y="1498"/>
                </a:lnTo>
                <a:lnTo>
                  <a:pt x="8890" y="1795"/>
                </a:lnTo>
                <a:lnTo>
                  <a:pt x="8890" y="2120"/>
                </a:lnTo>
                <a:lnTo>
                  <a:pt x="8913" y="2445"/>
                </a:lnTo>
                <a:lnTo>
                  <a:pt x="8969" y="2756"/>
                </a:lnTo>
                <a:lnTo>
                  <a:pt x="9060" y="3081"/>
                </a:lnTo>
                <a:lnTo>
                  <a:pt x="9173" y="3378"/>
                </a:lnTo>
                <a:lnTo>
                  <a:pt x="9297" y="3647"/>
                </a:lnTo>
                <a:lnTo>
                  <a:pt x="9466" y="3887"/>
                </a:lnTo>
                <a:lnTo>
                  <a:pt x="9579" y="4085"/>
                </a:lnTo>
                <a:lnTo>
                  <a:pt x="9670" y="4269"/>
                </a:lnTo>
                <a:lnTo>
                  <a:pt x="9726" y="4467"/>
                </a:lnTo>
                <a:lnTo>
                  <a:pt x="9771" y="4650"/>
                </a:lnTo>
                <a:lnTo>
                  <a:pt x="9771" y="4834"/>
                </a:lnTo>
                <a:lnTo>
                  <a:pt x="9749" y="5032"/>
                </a:lnTo>
                <a:lnTo>
                  <a:pt x="9715" y="5216"/>
                </a:lnTo>
                <a:lnTo>
                  <a:pt x="9625" y="5385"/>
                </a:lnTo>
                <a:lnTo>
                  <a:pt x="9534" y="5513"/>
                </a:lnTo>
                <a:lnTo>
                  <a:pt x="9410" y="5626"/>
                </a:lnTo>
                <a:lnTo>
                  <a:pt x="9229" y="5710"/>
                </a:lnTo>
                <a:lnTo>
                  <a:pt x="9060" y="5767"/>
                </a:lnTo>
                <a:lnTo>
                  <a:pt x="8845" y="5767"/>
                </a:lnTo>
                <a:lnTo>
                  <a:pt x="8585" y="5739"/>
                </a:lnTo>
                <a:lnTo>
                  <a:pt x="8325" y="5654"/>
                </a:lnTo>
                <a:lnTo>
                  <a:pt x="8020" y="5513"/>
                </a:lnTo>
                <a:lnTo>
                  <a:pt x="7840" y="5442"/>
                </a:lnTo>
                <a:lnTo>
                  <a:pt x="7648" y="5385"/>
                </a:lnTo>
                <a:lnTo>
                  <a:pt x="7433" y="5329"/>
                </a:lnTo>
                <a:lnTo>
                  <a:pt x="7241" y="5301"/>
                </a:lnTo>
                <a:lnTo>
                  <a:pt x="6755" y="5301"/>
                </a:lnTo>
                <a:lnTo>
                  <a:pt x="6281" y="5329"/>
                </a:lnTo>
                <a:lnTo>
                  <a:pt x="5784" y="5385"/>
                </a:lnTo>
                <a:lnTo>
                  <a:pt x="5264" y="5498"/>
                </a:lnTo>
                <a:lnTo>
                  <a:pt x="4744" y="5597"/>
                </a:lnTo>
                <a:lnTo>
                  <a:pt x="4247" y="5739"/>
                </a:lnTo>
                <a:lnTo>
                  <a:pt x="4202" y="5894"/>
                </a:lnTo>
                <a:lnTo>
                  <a:pt x="4202" y="6191"/>
                </a:lnTo>
                <a:lnTo>
                  <a:pt x="4202" y="6545"/>
                </a:lnTo>
                <a:lnTo>
                  <a:pt x="4225" y="6954"/>
                </a:lnTo>
                <a:lnTo>
                  <a:pt x="4315" y="7930"/>
                </a:lnTo>
                <a:lnTo>
                  <a:pt x="4394" y="9018"/>
                </a:lnTo>
                <a:lnTo>
                  <a:pt x="4439" y="9570"/>
                </a:lnTo>
                <a:lnTo>
                  <a:pt x="4462" y="10107"/>
                </a:lnTo>
                <a:lnTo>
                  <a:pt x="4484" y="10630"/>
                </a:lnTo>
                <a:lnTo>
                  <a:pt x="4507" y="11082"/>
                </a:lnTo>
                <a:lnTo>
                  <a:pt x="4484" y="11520"/>
                </a:lnTo>
                <a:lnTo>
                  <a:pt x="4439" y="11874"/>
                </a:lnTo>
                <a:lnTo>
                  <a:pt x="4394" y="12029"/>
                </a:lnTo>
                <a:lnTo>
                  <a:pt x="4349" y="12171"/>
                </a:lnTo>
                <a:lnTo>
                  <a:pt x="4315" y="12284"/>
                </a:lnTo>
                <a:lnTo>
                  <a:pt x="4247" y="12354"/>
                </a:lnTo>
                <a:close/>
              </a:path>
            </a:pathLst>
          </a:custGeom>
          <a:solidFill>
            <a:srgbClr val="FFCC99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33" name="Puzzle4"/>
          <p:cNvSpPr>
            <a:spLocks noEditPoints="1" noChangeArrowheads="1"/>
          </p:cNvSpPr>
          <p:nvPr/>
        </p:nvSpPr>
        <p:spPr bwMode="auto">
          <a:xfrm>
            <a:off x="3703691" y="4643269"/>
            <a:ext cx="974150" cy="1422845"/>
          </a:xfrm>
          <a:custGeom>
            <a:avLst/>
            <a:gdLst>
              <a:gd name="T0" fmla="*/ 8307 w 21600"/>
              <a:gd name="T1" fmla="*/ 11593 h 21600"/>
              <a:gd name="T2" fmla="*/ 453 w 21600"/>
              <a:gd name="T3" fmla="*/ 16938 h 21600"/>
              <a:gd name="T4" fmla="*/ 11500 w 21600"/>
              <a:gd name="T5" fmla="*/ 21600 h 21600"/>
              <a:gd name="T6" fmla="*/ 20920 w 21600"/>
              <a:gd name="T7" fmla="*/ 16751 h 21600"/>
              <a:gd name="T8" fmla="*/ 13972 w 21600"/>
              <a:gd name="T9" fmla="*/ 10888 h 21600"/>
              <a:gd name="T10" fmla="*/ 21033 w 21600"/>
              <a:gd name="T11" fmla="*/ 4716 h 21600"/>
              <a:gd name="T12" fmla="*/ 11102 w 21600"/>
              <a:gd name="T13" fmla="*/ 11 h 21600"/>
              <a:gd name="T14" fmla="*/ 453 w 21600"/>
              <a:gd name="T15" fmla="*/ 4716 h 21600"/>
              <a:gd name="T16" fmla="*/ 2076 w 21600"/>
              <a:gd name="T17" fmla="*/ 5664 h 21600"/>
              <a:gd name="T18" fmla="*/ 20203 w 21600"/>
              <a:gd name="T19" fmla="*/ 1598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3813" y="10590"/>
                </a:moveTo>
                <a:lnTo>
                  <a:pt x="3927" y="10513"/>
                </a:lnTo>
                <a:lnTo>
                  <a:pt x="4078" y="10425"/>
                </a:lnTo>
                <a:lnTo>
                  <a:pt x="4210" y="10359"/>
                </a:lnTo>
                <a:lnTo>
                  <a:pt x="4361" y="10315"/>
                </a:lnTo>
                <a:lnTo>
                  <a:pt x="4682" y="10237"/>
                </a:lnTo>
                <a:lnTo>
                  <a:pt x="5041" y="10193"/>
                </a:lnTo>
                <a:lnTo>
                  <a:pt x="5456" y="10171"/>
                </a:lnTo>
                <a:lnTo>
                  <a:pt x="5853" y="10193"/>
                </a:lnTo>
                <a:lnTo>
                  <a:pt x="6249" y="10260"/>
                </a:lnTo>
                <a:lnTo>
                  <a:pt x="6646" y="10337"/>
                </a:lnTo>
                <a:lnTo>
                  <a:pt x="7004" y="10469"/>
                </a:lnTo>
                <a:lnTo>
                  <a:pt x="7363" y="10612"/>
                </a:lnTo>
                <a:lnTo>
                  <a:pt x="7665" y="10788"/>
                </a:lnTo>
                <a:lnTo>
                  <a:pt x="7911" y="10998"/>
                </a:lnTo>
                <a:lnTo>
                  <a:pt x="8024" y="11097"/>
                </a:lnTo>
                <a:lnTo>
                  <a:pt x="8137" y="11207"/>
                </a:lnTo>
                <a:lnTo>
                  <a:pt x="8194" y="11340"/>
                </a:lnTo>
                <a:lnTo>
                  <a:pt x="8269" y="11461"/>
                </a:lnTo>
                <a:lnTo>
                  <a:pt x="8307" y="11593"/>
                </a:lnTo>
                <a:lnTo>
                  <a:pt x="8307" y="11714"/>
                </a:lnTo>
                <a:lnTo>
                  <a:pt x="8307" y="11868"/>
                </a:lnTo>
                <a:lnTo>
                  <a:pt x="8307" y="12012"/>
                </a:lnTo>
                <a:lnTo>
                  <a:pt x="8194" y="12265"/>
                </a:lnTo>
                <a:lnTo>
                  <a:pt x="8062" y="12519"/>
                </a:lnTo>
                <a:lnTo>
                  <a:pt x="7873" y="12706"/>
                </a:lnTo>
                <a:lnTo>
                  <a:pt x="7627" y="12904"/>
                </a:lnTo>
                <a:lnTo>
                  <a:pt x="7363" y="13048"/>
                </a:lnTo>
                <a:lnTo>
                  <a:pt x="7080" y="13180"/>
                </a:lnTo>
                <a:lnTo>
                  <a:pt x="6759" y="13257"/>
                </a:lnTo>
                <a:lnTo>
                  <a:pt x="6419" y="13345"/>
                </a:lnTo>
                <a:lnTo>
                  <a:pt x="6098" y="13389"/>
                </a:lnTo>
                <a:lnTo>
                  <a:pt x="5739" y="13389"/>
                </a:lnTo>
                <a:lnTo>
                  <a:pt x="5418" y="13389"/>
                </a:lnTo>
                <a:lnTo>
                  <a:pt x="5079" y="13345"/>
                </a:lnTo>
                <a:lnTo>
                  <a:pt x="4758" y="13301"/>
                </a:lnTo>
                <a:lnTo>
                  <a:pt x="4474" y="13213"/>
                </a:lnTo>
                <a:lnTo>
                  <a:pt x="4172" y="13114"/>
                </a:lnTo>
                <a:lnTo>
                  <a:pt x="3965" y="12982"/>
                </a:lnTo>
                <a:lnTo>
                  <a:pt x="3738" y="12838"/>
                </a:lnTo>
                <a:lnTo>
                  <a:pt x="3493" y="12706"/>
                </a:lnTo>
                <a:lnTo>
                  <a:pt x="3228" y="12607"/>
                </a:lnTo>
                <a:lnTo>
                  <a:pt x="2945" y="12519"/>
                </a:lnTo>
                <a:lnTo>
                  <a:pt x="2700" y="12431"/>
                </a:lnTo>
                <a:lnTo>
                  <a:pt x="2397" y="12375"/>
                </a:lnTo>
                <a:lnTo>
                  <a:pt x="2152" y="12331"/>
                </a:lnTo>
                <a:lnTo>
                  <a:pt x="1888" y="12309"/>
                </a:lnTo>
                <a:lnTo>
                  <a:pt x="1642" y="12309"/>
                </a:lnTo>
                <a:lnTo>
                  <a:pt x="1397" y="12331"/>
                </a:lnTo>
                <a:lnTo>
                  <a:pt x="1170" y="12397"/>
                </a:lnTo>
                <a:lnTo>
                  <a:pt x="962" y="12453"/>
                </a:lnTo>
                <a:lnTo>
                  <a:pt x="774" y="12563"/>
                </a:lnTo>
                <a:lnTo>
                  <a:pt x="623" y="12684"/>
                </a:lnTo>
                <a:lnTo>
                  <a:pt x="528" y="12838"/>
                </a:lnTo>
                <a:lnTo>
                  <a:pt x="453" y="13026"/>
                </a:lnTo>
                <a:lnTo>
                  <a:pt x="339" y="13477"/>
                </a:lnTo>
                <a:lnTo>
                  <a:pt x="226" y="13984"/>
                </a:lnTo>
                <a:lnTo>
                  <a:pt x="151" y="14535"/>
                </a:lnTo>
                <a:lnTo>
                  <a:pt x="113" y="15075"/>
                </a:lnTo>
                <a:lnTo>
                  <a:pt x="113" y="15626"/>
                </a:lnTo>
                <a:lnTo>
                  <a:pt x="151" y="16133"/>
                </a:lnTo>
                <a:lnTo>
                  <a:pt x="188" y="16376"/>
                </a:lnTo>
                <a:lnTo>
                  <a:pt x="264" y="16585"/>
                </a:lnTo>
                <a:lnTo>
                  <a:pt x="339" y="16773"/>
                </a:lnTo>
                <a:lnTo>
                  <a:pt x="453" y="16938"/>
                </a:lnTo>
                <a:lnTo>
                  <a:pt x="1095" y="16883"/>
                </a:lnTo>
                <a:lnTo>
                  <a:pt x="1963" y="16795"/>
                </a:lnTo>
                <a:lnTo>
                  <a:pt x="2945" y="16751"/>
                </a:lnTo>
                <a:lnTo>
                  <a:pt x="3965" y="16706"/>
                </a:lnTo>
                <a:lnTo>
                  <a:pt x="5022" y="16684"/>
                </a:lnTo>
                <a:lnTo>
                  <a:pt x="5947" y="16684"/>
                </a:lnTo>
                <a:lnTo>
                  <a:pt x="6759" y="16706"/>
                </a:lnTo>
                <a:lnTo>
                  <a:pt x="7363" y="16751"/>
                </a:lnTo>
                <a:lnTo>
                  <a:pt x="7948" y="16839"/>
                </a:lnTo>
                <a:lnTo>
                  <a:pt x="8458" y="16916"/>
                </a:lnTo>
                <a:lnTo>
                  <a:pt x="8893" y="17026"/>
                </a:lnTo>
                <a:lnTo>
                  <a:pt x="9289" y="17158"/>
                </a:lnTo>
                <a:lnTo>
                  <a:pt x="9572" y="17280"/>
                </a:lnTo>
                <a:lnTo>
                  <a:pt x="9799" y="17412"/>
                </a:lnTo>
                <a:lnTo>
                  <a:pt x="9969" y="17555"/>
                </a:lnTo>
                <a:lnTo>
                  <a:pt x="10120" y="17687"/>
                </a:lnTo>
                <a:lnTo>
                  <a:pt x="10158" y="17831"/>
                </a:lnTo>
                <a:lnTo>
                  <a:pt x="10195" y="17974"/>
                </a:lnTo>
                <a:lnTo>
                  <a:pt x="10158" y="18128"/>
                </a:lnTo>
                <a:lnTo>
                  <a:pt x="10082" y="18271"/>
                </a:lnTo>
                <a:lnTo>
                  <a:pt x="9969" y="18426"/>
                </a:lnTo>
                <a:lnTo>
                  <a:pt x="9837" y="18569"/>
                </a:lnTo>
                <a:lnTo>
                  <a:pt x="9648" y="18701"/>
                </a:lnTo>
                <a:lnTo>
                  <a:pt x="9440" y="18822"/>
                </a:lnTo>
                <a:lnTo>
                  <a:pt x="9213" y="18999"/>
                </a:lnTo>
                <a:lnTo>
                  <a:pt x="9044" y="19186"/>
                </a:lnTo>
                <a:lnTo>
                  <a:pt x="8893" y="19395"/>
                </a:lnTo>
                <a:lnTo>
                  <a:pt x="8817" y="19627"/>
                </a:lnTo>
                <a:lnTo>
                  <a:pt x="8779" y="19858"/>
                </a:lnTo>
                <a:lnTo>
                  <a:pt x="8779" y="20112"/>
                </a:lnTo>
                <a:lnTo>
                  <a:pt x="8855" y="20354"/>
                </a:lnTo>
                <a:lnTo>
                  <a:pt x="8968" y="20586"/>
                </a:lnTo>
                <a:lnTo>
                  <a:pt x="9138" y="20817"/>
                </a:lnTo>
                <a:lnTo>
                  <a:pt x="9365" y="21026"/>
                </a:lnTo>
                <a:lnTo>
                  <a:pt x="9610" y="21192"/>
                </a:lnTo>
                <a:lnTo>
                  <a:pt x="9950" y="21368"/>
                </a:lnTo>
                <a:lnTo>
                  <a:pt x="10120" y="21445"/>
                </a:lnTo>
                <a:lnTo>
                  <a:pt x="10346" y="21511"/>
                </a:lnTo>
                <a:lnTo>
                  <a:pt x="10516" y="21555"/>
                </a:lnTo>
                <a:lnTo>
                  <a:pt x="10743" y="21600"/>
                </a:lnTo>
                <a:lnTo>
                  <a:pt x="10988" y="21644"/>
                </a:lnTo>
                <a:lnTo>
                  <a:pt x="11215" y="21666"/>
                </a:lnTo>
                <a:lnTo>
                  <a:pt x="11498" y="21666"/>
                </a:lnTo>
                <a:lnTo>
                  <a:pt x="11762" y="21666"/>
                </a:lnTo>
                <a:lnTo>
                  <a:pt x="12253" y="21644"/>
                </a:lnTo>
                <a:lnTo>
                  <a:pt x="12763" y="21577"/>
                </a:lnTo>
                <a:lnTo>
                  <a:pt x="13197" y="21467"/>
                </a:lnTo>
                <a:lnTo>
                  <a:pt x="13556" y="21346"/>
                </a:lnTo>
                <a:lnTo>
                  <a:pt x="13896" y="21192"/>
                </a:lnTo>
                <a:lnTo>
                  <a:pt x="14179" y="21026"/>
                </a:lnTo>
                <a:lnTo>
                  <a:pt x="14444" y="20839"/>
                </a:lnTo>
                <a:lnTo>
                  <a:pt x="14576" y="20641"/>
                </a:lnTo>
                <a:lnTo>
                  <a:pt x="14727" y="20431"/>
                </a:lnTo>
                <a:lnTo>
                  <a:pt x="14765" y="20200"/>
                </a:lnTo>
                <a:lnTo>
                  <a:pt x="14802" y="19991"/>
                </a:lnTo>
                <a:lnTo>
                  <a:pt x="14727" y="19759"/>
                </a:lnTo>
                <a:lnTo>
                  <a:pt x="14613" y="19550"/>
                </a:lnTo>
                <a:lnTo>
                  <a:pt x="14444" y="19307"/>
                </a:lnTo>
                <a:lnTo>
                  <a:pt x="14217" y="19098"/>
                </a:lnTo>
                <a:lnTo>
                  <a:pt x="13934" y="18911"/>
                </a:lnTo>
                <a:lnTo>
                  <a:pt x="13669" y="18745"/>
                </a:lnTo>
                <a:lnTo>
                  <a:pt x="13462" y="18547"/>
                </a:lnTo>
                <a:lnTo>
                  <a:pt x="13311" y="18337"/>
                </a:lnTo>
                <a:lnTo>
                  <a:pt x="13197" y="18150"/>
                </a:lnTo>
                <a:lnTo>
                  <a:pt x="13122" y="17941"/>
                </a:lnTo>
                <a:lnTo>
                  <a:pt x="13122" y="17720"/>
                </a:lnTo>
                <a:lnTo>
                  <a:pt x="13122" y="17533"/>
                </a:lnTo>
                <a:lnTo>
                  <a:pt x="13197" y="17346"/>
                </a:lnTo>
                <a:lnTo>
                  <a:pt x="13273" y="17158"/>
                </a:lnTo>
                <a:lnTo>
                  <a:pt x="13386" y="16982"/>
                </a:lnTo>
                <a:lnTo>
                  <a:pt x="13537" y="16839"/>
                </a:lnTo>
                <a:lnTo>
                  <a:pt x="13707" y="16706"/>
                </a:lnTo>
                <a:lnTo>
                  <a:pt x="13896" y="16607"/>
                </a:lnTo>
                <a:lnTo>
                  <a:pt x="14104" y="16519"/>
                </a:lnTo>
                <a:lnTo>
                  <a:pt x="14330" y="16453"/>
                </a:lnTo>
                <a:lnTo>
                  <a:pt x="14538" y="16431"/>
                </a:lnTo>
                <a:lnTo>
                  <a:pt x="14897" y="16453"/>
                </a:lnTo>
                <a:lnTo>
                  <a:pt x="15406" y="16497"/>
                </a:lnTo>
                <a:lnTo>
                  <a:pt x="16105" y="16541"/>
                </a:lnTo>
                <a:lnTo>
                  <a:pt x="16898" y="16607"/>
                </a:lnTo>
                <a:lnTo>
                  <a:pt x="17804" y="16651"/>
                </a:lnTo>
                <a:lnTo>
                  <a:pt x="18786" y="16684"/>
                </a:lnTo>
                <a:lnTo>
                  <a:pt x="19844" y="16728"/>
                </a:lnTo>
                <a:lnTo>
                  <a:pt x="20920" y="16751"/>
                </a:lnTo>
                <a:lnTo>
                  <a:pt x="21109" y="16497"/>
                </a:lnTo>
                <a:lnTo>
                  <a:pt x="21241" y="16222"/>
                </a:lnTo>
                <a:lnTo>
                  <a:pt x="21392" y="15946"/>
                </a:lnTo>
                <a:lnTo>
                  <a:pt x="21467" y="15648"/>
                </a:lnTo>
                <a:lnTo>
                  <a:pt x="21543" y="15351"/>
                </a:lnTo>
                <a:lnTo>
                  <a:pt x="21618" y="15042"/>
                </a:lnTo>
                <a:lnTo>
                  <a:pt x="21618" y="14745"/>
                </a:lnTo>
                <a:lnTo>
                  <a:pt x="21618" y="14447"/>
                </a:lnTo>
                <a:lnTo>
                  <a:pt x="21618" y="14150"/>
                </a:lnTo>
                <a:lnTo>
                  <a:pt x="21581" y="13852"/>
                </a:lnTo>
                <a:lnTo>
                  <a:pt x="21505" y="13577"/>
                </a:lnTo>
                <a:lnTo>
                  <a:pt x="21430" y="13301"/>
                </a:lnTo>
                <a:lnTo>
                  <a:pt x="21354" y="13048"/>
                </a:lnTo>
                <a:lnTo>
                  <a:pt x="21241" y="12816"/>
                </a:lnTo>
                <a:lnTo>
                  <a:pt x="21146" y="12607"/>
                </a:lnTo>
                <a:lnTo>
                  <a:pt x="21033" y="12431"/>
                </a:lnTo>
                <a:lnTo>
                  <a:pt x="20920" y="12265"/>
                </a:lnTo>
                <a:lnTo>
                  <a:pt x="20769" y="12144"/>
                </a:lnTo>
                <a:lnTo>
                  <a:pt x="20637" y="12034"/>
                </a:lnTo>
                <a:lnTo>
                  <a:pt x="20486" y="11946"/>
                </a:lnTo>
                <a:lnTo>
                  <a:pt x="20297" y="11891"/>
                </a:lnTo>
                <a:lnTo>
                  <a:pt x="20165" y="11846"/>
                </a:lnTo>
                <a:lnTo>
                  <a:pt x="19976" y="11824"/>
                </a:lnTo>
                <a:lnTo>
                  <a:pt x="19806" y="11802"/>
                </a:lnTo>
                <a:lnTo>
                  <a:pt x="19390" y="11824"/>
                </a:lnTo>
                <a:lnTo>
                  <a:pt x="18956" y="11891"/>
                </a:lnTo>
                <a:lnTo>
                  <a:pt x="18503" y="11968"/>
                </a:lnTo>
                <a:lnTo>
                  <a:pt x="17993" y="12078"/>
                </a:lnTo>
                <a:lnTo>
                  <a:pt x="17653" y="12144"/>
                </a:lnTo>
                <a:lnTo>
                  <a:pt x="17332" y="12199"/>
                </a:lnTo>
                <a:lnTo>
                  <a:pt x="17049" y="12221"/>
                </a:lnTo>
                <a:lnTo>
                  <a:pt x="16747" y="12243"/>
                </a:lnTo>
                <a:lnTo>
                  <a:pt x="16464" y="12243"/>
                </a:lnTo>
                <a:lnTo>
                  <a:pt x="16218" y="12243"/>
                </a:lnTo>
                <a:lnTo>
                  <a:pt x="15992" y="12221"/>
                </a:lnTo>
                <a:lnTo>
                  <a:pt x="15746" y="12199"/>
                </a:lnTo>
                <a:lnTo>
                  <a:pt x="15520" y="12155"/>
                </a:lnTo>
                <a:lnTo>
                  <a:pt x="15350" y="12122"/>
                </a:lnTo>
                <a:lnTo>
                  <a:pt x="15161" y="12056"/>
                </a:lnTo>
                <a:lnTo>
                  <a:pt x="14972" y="11990"/>
                </a:lnTo>
                <a:lnTo>
                  <a:pt x="14689" y="11846"/>
                </a:lnTo>
                <a:lnTo>
                  <a:pt x="14444" y="11670"/>
                </a:lnTo>
                <a:lnTo>
                  <a:pt x="14255" y="11483"/>
                </a:lnTo>
                <a:lnTo>
                  <a:pt x="14104" y="11295"/>
                </a:lnTo>
                <a:lnTo>
                  <a:pt x="14028" y="11086"/>
                </a:lnTo>
                <a:lnTo>
                  <a:pt x="13972" y="10888"/>
                </a:lnTo>
                <a:lnTo>
                  <a:pt x="13972" y="10700"/>
                </a:lnTo>
                <a:lnTo>
                  <a:pt x="14009" y="10513"/>
                </a:lnTo>
                <a:lnTo>
                  <a:pt x="14066" y="10359"/>
                </a:lnTo>
                <a:lnTo>
                  <a:pt x="14179" y="10215"/>
                </a:lnTo>
                <a:lnTo>
                  <a:pt x="14406" y="10006"/>
                </a:lnTo>
                <a:lnTo>
                  <a:pt x="14651" y="9830"/>
                </a:lnTo>
                <a:lnTo>
                  <a:pt x="14878" y="9686"/>
                </a:lnTo>
                <a:lnTo>
                  <a:pt x="15123" y="9554"/>
                </a:lnTo>
                <a:lnTo>
                  <a:pt x="15350" y="9477"/>
                </a:lnTo>
                <a:lnTo>
                  <a:pt x="15558" y="9411"/>
                </a:lnTo>
                <a:lnTo>
                  <a:pt x="15803" y="9345"/>
                </a:lnTo>
                <a:lnTo>
                  <a:pt x="16030" y="9323"/>
                </a:lnTo>
                <a:lnTo>
                  <a:pt x="16256" y="9301"/>
                </a:lnTo>
                <a:lnTo>
                  <a:pt x="16464" y="9323"/>
                </a:lnTo>
                <a:lnTo>
                  <a:pt x="16690" y="9345"/>
                </a:lnTo>
                <a:lnTo>
                  <a:pt x="16898" y="9367"/>
                </a:lnTo>
                <a:lnTo>
                  <a:pt x="17332" y="9477"/>
                </a:lnTo>
                <a:lnTo>
                  <a:pt x="17767" y="9598"/>
                </a:lnTo>
                <a:lnTo>
                  <a:pt x="18163" y="9731"/>
                </a:lnTo>
                <a:lnTo>
                  <a:pt x="18597" y="9874"/>
                </a:lnTo>
                <a:lnTo>
                  <a:pt x="18994" y="10006"/>
                </a:lnTo>
                <a:lnTo>
                  <a:pt x="19428" y="10083"/>
                </a:lnTo>
                <a:lnTo>
                  <a:pt x="19617" y="10127"/>
                </a:lnTo>
                <a:lnTo>
                  <a:pt x="19844" y="10149"/>
                </a:lnTo>
                <a:lnTo>
                  <a:pt x="20013" y="10149"/>
                </a:lnTo>
                <a:lnTo>
                  <a:pt x="20240" y="10127"/>
                </a:lnTo>
                <a:lnTo>
                  <a:pt x="20410" y="10105"/>
                </a:lnTo>
                <a:lnTo>
                  <a:pt x="20637" y="10061"/>
                </a:lnTo>
                <a:lnTo>
                  <a:pt x="20844" y="9984"/>
                </a:lnTo>
                <a:lnTo>
                  <a:pt x="21033" y="9896"/>
                </a:lnTo>
                <a:lnTo>
                  <a:pt x="21146" y="9830"/>
                </a:lnTo>
                <a:lnTo>
                  <a:pt x="21203" y="9753"/>
                </a:lnTo>
                <a:lnTo>
                  <a:pt x="21279" y="9642"/>
                </a:lnTo>
                <a:lnTo>
                  <a:pt x="21354" y="9521"/>
                </a:lnTo>
                <a:lnTo>
                  <a:pt x="21430" y="9246"/>
                </a:lnTo>
                <a:lnTo>
                  <a:pt x="21430" y="8904"/>
                </a:lnTo>
                <a:lnTo>
                  <a:pt x="21430" y="8540"/>
                </a:lnTo>
                <a:lnTo>
                  <a:pt x="21392" y="8144"/>
                </a:lnTo>
                <a:lnTo>
                  <a:pt x="21354" y="7714"/>
                </a:lnTo>
                <a:lnTo>
                  <a:pt x="21279" y="7295"/>
                </a:lnTo>
                <a:lnTo>
                  <a:pt x="21146" y="6446"/>
                </a:lnTo>
                <a:lnTo>
                  <a:pt x="20995" y="5686"/>
                </a:lnTo>
                <a:lnTo>
                  <a:pt x="20958" y="5366"/>
                </a:lnTo>
                <a:lnTo>
                  <a:pt x="20958" y="5091"/>
                </a:lnTo>
                <a:lnTo>
                  <a:pt x="20958" y="4860"/>
                </a:lnTo>
                <a:lnTo>
                  <a:pt x="21033" y="4716"/>
                </a:lnTo>
                <a:lnTo>
                  <a:pt x="20637" y="4860"/>
                </a:lnTo>
                <a:lnTo>
                  <a:pt x="20127" y="4992"/>
                </a:lnTo>
                <a:lnTo>
                  <a:pt x="19617" y="5069"/>
                </a:lnTo>
                <a:lnTo>
                  <a:pt x="19032" y="5157"/>
                </a:lnTo>
                <a:lnTo>
                  <a:pt x="18465" y="5201"/>
                </a:lnTo>
                <a:lnTo>
                  <a:pt x="17842" y="5245"/>
                </a:lnTo>
                <a:lnTo>
                  <a:pt x="17219" y="5267"/>
                </a:lnTo>
                <a:lnTo>
                  <a:pt x="16615" y="5267"/>
                </a:lnTo>
                <a:lnTo>
                  <a:pt x="15992" y="5245"/>
                </a:lnTo>
                <a:lnTo>
                  <a:pt x="15369" y="5201"/>
                </a:lnTo>
                <a:lnTo>
                  <a:pt x="14840" y="5157"/>
                </a:lnTo>
                <a:lnTo>
                  <a:pt x="14293" y="5091"/>
                </a:lnTo>
                <a:lnTo>
                  <a:pt x="13783" y="5014"/>
                </a:lnTo>
                <a:lnTo>
                  <a:pt x="13386" y="4926"/>
                </a:lnTo>
                <a:lnTo>
                  <a:pt x="13027" y="4815"/>
                </a:lnTo>
                <a:lnTo>
                  <a:pt x="12725" y="4716"/>
                </a:lnTo>
                <a:lnTo>
                  <a:pt x="12480" y="4606"/>
                </a:lnTo>
                <a:lnTo>
                  <a:pt x="12291" y="4496"/>
                </a:lnTo>
                <a:lnTo>
                  <a:pt x="12197" y="4397"/>
                </a:lnTo>
                <a:lnTo>
                  <a:pt x="12083" y="4286"/>
                </a:lnTo>
                <a:lnTo>
                  <a:pt x="12046" y="4187"/>
                </a:lnTo>
                <a:lnTo>
                  <a:pt x="12008" y="4077"/>
                </a:lnTo>
                <a:lnTo>
                  <a:pt x="12046" y="3967"/>
                </a:lnTo>
                <a:lnTo>
                  <a:pt x="12121" y="3868"/>
                </a:lnTo>
                <a:lnTo>
                  <a:pt x="12197" y="3735"/>
                </a:lnTo>
                <a:lnTo>
                  <a:pt x="12291" y="3614"/>
                </a:lnTo>
                <a:lnTo>
                  <a:pt x="12442" y="3482"/>
                </a:lnTo>
                <a:lnTo>
                  <a:pt x="12631" y="3361"/>
                </a:lnTo>
                <a:lnTo>
                  <a:pt x="13065" y="3085"/>
                </a:lnTo>
                <a:lnTo>
                  <a:pt x="13537" y="2766"/>
                </a:lnTo>
                <a:lnTo>
                  <a:pt x="13783" y="2578"/>
                </a:lnTo>
                <a:lnTo>
                  <a:pt x="13934" y="2380"/>
                </a:lnTo>
                <a:lnTo>
                  <a:pt x="14028" y="2171"/>
                </a:lnTo>
                <a:lnTo>
                  <a:pt x="14104" y="1961"/>
                </a:lnTo>
                <a:lnTo>
                  <a:pt x="14104" y="1730"/>
                </a:lnTo>
                <a:lnTo>
                  <a:pt x="14066" y="1498"/>
                </a:lnTo>
                <a:lnTo>
                  <a:pt x="13972" y="1267"/>
                </a:lnTo>
                <a:lnTo>
                  <a:pt x="13820" y="1057"/>
                </a:lnTo>
                <a:lnTo>
                  <a:pt x="13594" y="837"/>
                </a:lnTo>
                <a:lnTo>
                  <a:pt x="13386" y="628"/>
                </a:lnTo>
                <a:lnTo>
                  <a:pt x="13103" y="462"/>
                </a:lnTo>
                <a:lnTo>
                  <a:pt x="12763" y="308"/>
                </a:lnTo>
                <a:lnTo>
                  <a:pt x="12404" y="187"/>
                </a:lnTo>
                <a:lnTo>
                  <a:pt x="12008" y="77"/>
                </a:lnTo>
                <a:lnTo>
                  <a:pt x="11574" y="33"/>
                </a:lnTo>
                <a:lnTo>
                  <a:pt x="11102" y="11"/>
                </a:lnTo>
                <a:lnTo>
                  <a:pt x="10667" y="11"/>
                </a:lnTo>
                <a:lnTo>
                  <a:pt x="10233" y="77"/>
                </a:lnTo>
                <a:lnTo>
                  <a:pt x="9837" y="187"/>
                </a:lnTo>
                <a:lnTo>
                  <a:pt x="9440" y="286"/>
                </a:lnTo>
                <a:lnTo>
                  <a:pt x="9062" y="462"/>
                </a:lnTo>
                <a:lnTo>
                  <a:pt x="8741" y="628"/>
                </a:lnTo>
                <a:lnTo>
                  <a:pt x="8458" y="815"/>
                </a:lnTo>
                <a:lnTo>
                  <a:pt x="8232" y="1035"/>
                </a:lnTo>
                <a:lnTo>
                  <a:pt x="8062" y="1245"/>
                </a:lnTo>
                <a:lnTo>
                  <a:pt x="7911" y="1476"/>
                </a:lnTo>
                <a:lnTo>
                  <a:pt x="7835" y="1708"/>
                </a:lnTo>
                <a:lnTo>
                  <a:pt x="7797" y="1961"/>
                </a:lnTo>
                <a:lnTo>
                  <a:pt x="7835" y="2193"/>
                </a:lnTo>
                <a:lnTo>
                  <a:pt x="7948" y="2402"/>
                </a:lnTo>
                <a:lnTo>
                  <a:pt x="8062" y="2534"/>
                </a:lnTo>
                <a:lnTo>
                  <a:pt x="8175" y="2644"/>
                </a:lnTo>
                <a:lnTo>
                  <a:pt x="8269" y="2744"/>
                </a:lnTo>
                <a:lnTo>
                  <a:pt x="8420" y="2832"/>
                </a:lnTo>
                <a:lnTo>
                  <a:pt x="8704" y="3019"/>
                </a:lnTo>
                <a:lnTo>
                  <a:pt x="8968" y="3206"/>
                </a:lnTo>
                <a:lnTo>
                  <a:pt x="9138" y="3405"/>
                </a:lnTo>
                <a:lnTo>
                  <a:pt x="9327" y="3570"/>
                </a:lnTo>
                <a:lnTo>
                  <a:pt x="9440" y="3735"/>
                </a:lnTo>
                <a:lnTo>
                  <a:pt x="9516" y="3890"/>
                </a:lnTo>
                <a:lnTo>
                  <a:pt x="9534" y="4033"/>
                </a:lnTo>
                <a:lnTo>
                  <a:pt x="9534" y="4165"/>
                </a:lnTo>
                <a:lnTo>
                  <a:pt x="9516" y="4286"/>
                </a:lnTo>
                <a:lnTo>
                  <a:pt x="9440" y="4397"/>
                </a:lnTo>
                <a:lnTo>
                  <a:pt x="9327" y="4496"/>
                </a:lnTo>
                <a:lnTo>
                  <a:pt x="9176" y="4562"/>
                </a:lnTo>
                <a:lnTo>
                  <a:pt x="9006" y="4628"/>
                </a:lnTo>
                <a:lnTo>
                  <a:pt x="8779" y="4694"/>
                </a:lnTo>
                <a:lnTo>
                  <a:pt x="8534" y="4716"/>
                </a:lnTo>
                <a:lnTo>
                  <a:pt x="8232" y="4716"/>
                </a:lnTo>
                <a:lnTo>
                  <a:pt x="7118" y="4738"/>
                </a:lnTo>
                <a:lnTo>
                  <a:pt x="5947" y="4771"/>
                </a:lnTo>
                <a:lnTo>
                  <a:pt x="4795" y="4815"/>
                </a:lnTo>
                <a:lnTo>
                  <a:pt x="3681" y="4860"/>
                </a:lnTo>
                <a:lnTo>
                  <a:pt x="2662" y="4882"/>
                </a:lnTo>
                <a:lnTo>
                  <a:pt x="1755" y="4882"/>
                </a:lnTo>
                <a:lnTo>
                  <a:pt x="1359" y="4860"/>
                </a:lnTo>
                <a:lnTo>
                  <a:pt x="981" y="4837"/>
                </a:lnTo>
                <a:lnTo>
                  <a:pt x="698" y="4771"/>
                </a:lnTo>
                <a:lnTo>
                  <a:pt x="453" y="4716"/>
                </a:lnTo>
                <a:lnTo>
                  <a:pt x="453" y="5322"/>
                </a:lnTo>
                <a:lnTo>
                  <a:pt x="453" y="6083"/>
                </a:lnTo>
                <a:lnTo>
                  <a:pt x="453" y="6909"/>
                </a:lnTo>
                <a:lnTo>
                  <a:pt x="453" y="7780"/>
                </a:lnTo>
                <a:lnTo>
                  <a:pt x="453" y="8606"/>
                </a:lnTo>
                <a:lnTo>
                  <a:pt x="453" y="9345"/>
                </a:lnTo>
                <a:lnTo>
                  <a:pt x="453" y="9918"/>
                </a:lnTo>
                <a:lnTo>
                  <a:pt x="453" y="10282"/>
                </a:lnTo>
                <a:lnTo>
                  <a:pt x="490" y="10381"/>
                </a:lnTo>
                <a:lnTo>
                  <a:pt x="547" y="10491"/>
                </a:lnTo>
                <a:lnTo>
                  <a:pt x="660" y="10590"/>
                </a:lnTo>
                <a:lnTo>
                  <a:pt x="811" y="10700"/>
                </a:lnTo>
                <a:lnTo>
                  <a:pt x="981" y="10811"/>
                </a:lnTo>
                <a:lnTo>
                  <a:pt x="1208" y="10888"/>
                </a:lnTo>
                <a:lnTo>
                  <a:pt x="1453" y="10954"/>
                </a:lnTo>
                <a:lnTo>
                  <a:pt x="1718" y="11020"/>
                </a:lnTo>
                <a:lnTo>
                  <a:pt x="1963" y="11064"/>
                </a:lnTo>
                <a:lnTo>
                  <a:pt x="2265" y="11086"/>
                </a:lnTo>
                <a:lnTo>
                  <a:pt x="2548" y="11064"/>
                </a:lnTo>
                <a:lnTo>
                  <a:pt x="2794" y="11042"/>
                </a:lnTo>
                <a:lnTo>
                  <a:pt x="3096" y="10976"/>
                </a:lnTo>
                <a:lnTo>
                  <a:pt x="3341" y="10888"/>
                </a:lnTo>
                <a:lnTo>
                  <a:pt x="3606" y="10766"/>
                </a:lnTo>
                <a:lnTo>
                  <a:pt x="3813" y="10590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34" name="Puzzle1"/>
          <p:cNvSpPr>
            <a:spLocks noEditPoints="1" noChangeArrowheads="1"/>
          </p:cNvSpPr>
          <p:nvPr/>
        </p:nvSpPr>
        <p:spPr bwMode="auto">
          <a:xfrm>
            <a:off x="3389861" y="4136437"/>
            <a:ext cx="1635699" cy="848218"/>
          </a:xfrm>
          <a:custGeom>
            <a:avLst/>
            <a:gdLst>
              <a:gd name="T0" fmla="*/ 16740 w 21600"/>
              <a:gd name="T1" fmla="*/ 21078 h 21600"/>
              <a:gd name="T2" fmla="*/ 16976 w 21600"/>
              <a:gd name="T3" fmla="*/ 521 h 21600"/>
              <a:gd name="T4" fmla="*/ 4725 w 21600"/>
              <a:gd name="T5" fmla="*/ 856 h 21600"/>
              <a:gd name="T6" fmla="*/ 5040 w 21600"/>
              <a:gd name="T7" fmla="*/ 21004 h 21600"/>
              <a:gd name="T8" fmla="*/ 10811 w 21600"/>
              <a:gd name="T9" fmla="*/ 12885 h 21600"/>
              <a:gd name="T10" fmla="*/ 10845 w 21600"/>
              <a:gd name="T11" fmla="*/ 8714 h 21600"/>
              <a:gd name="T12" fmla="*/ 21600 w 21600"/>
              <a:gd name="T13" fmla="*/ 10000 h 21600"/>
              <a:gd name="T14" fmla="*/ 56 w 21600"/>
              <a:gd name="T15" fmla="*/ 10000 h 21600"/>
              <a:gd name="T16" fmla="*/ 6086 w 21600"/>
              <a:gd name="T17" fmla="*/ 2569 h 21600"/>
              <a:gd name="T18" fmla="*/ 16132 w 21600"/>
              <a:gd name="T19" fmla="*/ 19552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9360" y="20836"/>
                </a:moveTo>
                <a:lnTo>
                  <a:pt x="9528" y="20836"/>
                </a:lnTo>
                <a:lnTo>
                  <a:pt x="9686" y="20762"/>
                </a:lnTo>
                <a:lnTo>
                  <a:pt x="9810" y="20687"/>
                </a:lnTo>
                <a:lnTo>
                  <a:pt x="9922" y="20575"/>
                </a:lnTo>
                <a:lnTo>
                  <a:pt x="10012" y="20426"/>
                </a:lnTo>
                <a:lnTo>
                  <a:pt x="10068" y="20296"/>
                </a:lnTo>
                <a:lnTo>
                  <a:pt x="10113" y="20110"/>
                </a:lnTo>
                <a:lnTo>
                  <a:pt x="10136" y="19905"/>
                </a:lnTo>
                <a:lnTo>
                  <a:pt x="10136" y="19682"/>
                </a:lnTo>
                <a:lnTo>
                  <a:pt x="10113" y="19440"/>
                </a:lnTo>
                <a:lnTo>
                  <a:pt x="10068" y="19142"/>
                </a:lnTo>
                <a:lnTo>
                  <a:pt x="10012" y="18900"/>
                </a:lnTo>
                <a:lnTo>
                  <a:pt x="9900" y="18620"/>
                </a:lnTo>
                <a:lnTo>
                  <a:pt x="9787" y="18285"/>
                </a:lnTo>
                <a:lnTo>
                  <a:pt x="9641" y="17968"/>
                </a:lnTo>
                <a:lnTo>
                  <a:pt x="9472" y="17652"/>
                </a:lnTo>
                <a:lnTo>
                  <a:pt x="9382" y="17466"/>
                </a:lnTo>
                <a:lnTo>
                  <a:pt x="9315" y="17298"/>
                </a:lnTo>
                <a:lnTo>
                  <a:pt x="9258" y="17112"/>
                </a:lnTo>
                <a:lnTo>
                  <a:pt x="9191" y="16926"/>
                </a:lnTo>
                <a:lnTo>
                  <a:pt x="9123" y="16535"/>
                </a:lnTo>
                <a:lnTo>
                  <a:pt x="9101" y="16144"/>
                </a:lnTo>
                <a:lnTo>
                  <a:pt x="9101" y="15753"/>
                </a:lnTo>
                <a:lnTo>
                  <a:pt x="9168" y="15362"/>
                </a:lnTo>
                <a:lnTo>
                  <a:pt x="9236" y="14971"/>
                </a:lnTo>
                <a:lnTo>
                  <a:pt x="9360" y="14580"/>
                </a:lnTo>
                <a:lnTo>
                  <a:pt x="9495" y="14244"/>
                </a:lnTo>
                <a:lnTo>
                  <a:pt x="9663" y="13891"/>
                </a:lnTo>
                <a:lnTo>
                  <a:pt x="9855" y="13611"/>
                </a:lnTo>
                <a:lnTo>
                  <a:pt x="10068" y="13351"/>
                </a:lnTo>
                <a:lnTo>
                  <a:pt x="10293" y="13146"/>
                </a:lnTo>
                <a:lnTo>
                  <a:pt x="10552" y="12997"/>
                </a:lnTo>
                <a:lnTo>
                  <a:pt x="10811" y="12885"/>
                </a:lnTo>
                <a:lnTo>
                  <a:pt x="11069" y="12866"/>
                </a:lnTo>
                <a:lnTo>
                  <a:pt x="11351" y="12885"/>
                </a:lnTo>
                <a:lnTo>
                  <a:pt x="11610" y="12997"/>
                </a:lnTo>
                <a:lnTo>
                  <a:pt x="11846" y="13183"/>
                </a:lnTo>
                <a:lnTo>
                  <a:pt x="12060" y="13388"/>
                </a:lnTo>
                <a:lnTo>
                  <a:pt x="12251" y="13648"/>
                </a:lnTo>
                <a:lnTo>
                  <a:pt x="12419" y="13928"/>
                </a:lnTo>
                <a:lnTo>
                  <a:pt x="12555" y="14244"/>
                </a:lnTo>
                <a:lnTo>
                  <a:pt x="12690" y="14617"/>
                </a:lnTo>
                <a:lnTo>
                  <a:pt x="12768" y="15008"/>
                </a:lnTo>
                <a:lnTo>
                  <a:pt x="12836" y="15399"/>
                </a:lnTo>
                <a:lnTo>
                  <a:pt x="12858" y="15753"/>
                </a:lnTo>
                <a:lnTo>
                  <a:pt x="12858" y="16144"/>
                </a:lnTo>
                <a:lnTo>
                  <a:pt x="12813" y="16535"/>
                </a:lnTo>
                <a:lnTo>
                  <a:pt x="12746" y="16888"/>
                </a:lnTo>
                <a:lnTo>
                  <a:pt x="12667" y="17224"/>
                </a:lnTo>
                <a:lnTo>
                  <a:pt x="12510" y="17503"/>
                </a:lnTo>
                <a:lnTo>
                  <a:pt x="12228" y="18043"/>
                </a:lnTo>
                <a:lnTo>
                  <a:pt x="11970" y="18546"/>
                </a:lnTo>
                <a:lnTo>
                  <a:pt x="11868" y="18751"/>
                </a:lnTo>
                <a:lnTo>
                  <a:pt x="11778" y="18974"/>
                </a:lnTo>
                <a:lnTo>
                  <a:pt x="11711" y="19179"/>
                </a:lnTo>
                <a:lnTo>
                  <a:pt x="11666" y="19365"/>
                </a:lnTo>
                <a:lnTo>
                  <a:pt x="11632" y="19570"/>
                </a:lnTo>
                <a:lnTo>
                  <a:pt x="11632" y="19756"/>
                </a:lnTo>
                <a:lnTo>
                  <a:pt x="11632" y="19942"/>
                </a:lnTo>
                <a:lnTo>
                  <a:pt x="11643" y="20110"/>
                </a:lnTo>
                <a:lnTo>
                  <a:pt x="11711" y="20296"/>
                </a:lnTo>
                <a:lnTo>
                  <a:pt x="11801" y="20464"/>
                </a:lnTo>
                <a:lnTo>
                  <a:pt x="11891" y="20650"/>
                </a:lnTo>
                <a:lnTo>
                  <a:pt x="12037" y="20836"/>
                </a:lnTo>
                <a:lnTo>
                  <a:pt x="12206" y="21004"/>
                </a:lnTo>
                <a:lnTo>
                  <a:pt x="12419" y="21190"/>
                </a:lnTo>
                <a:lnTo>
                  <a:pt x="12667" y="21320"/>
                </a:lnTo>
                <a:lnTo>
                  <a:pt x="12960" y="21432"/>
                </a:lnTo>
                <a:lnTo>
                  <a:pt x="13286" y="21544"/>
                </a:lnTo>
                <a:lnTo>
                  <a:pt x="13612" y="21655"/>
                </a:lnTo>
                <a:lnTo>
                  <a:pt x="13983" y="21693"/>
                </a:lnTo>
                <a:lnTo>
                  <a:pt x="14343" y="21730"/>
                </a:lnTo>
                <a:lnTo>
                  <a:pt x="14715" y="21730"/>
                </a:lnTo>
                <a:lnTo>
                  <a:pt x="15075" y="21730"/>
                </a:lnTo>
                <a:lnTo>
                  <a:pt x="15446" y="21655"/>
                </a:lnTo>
                <a:lnTo>
                  <a:pt x="15794" y="21581"/>
                </a:lnTo>
                <a:lnTo>
                  <a:pt x="16132" y="21432"/>
                </a:lnTo>
                <a:lnTo>
                  <a:pt x="16458" y="21302"/>
                </a:lnTo>
                <a:lnTo>
                  <a:pt x="16740" y="21078"/>
                </a:lnTo>
                <a:lnTo>
                  <a:pt x="16976" y="20836"/>
                </a:lnTo>
                <a:lnTo>
                  <a:pt x="17043" y="20650"/>
                </a:lnTo>
                <a:lnTo>
                  <a:pt x="17088" y="20426"/>
                </a:lnTo>
                <a:lnTo>
                  <a:pt x="17133" y="20222"/>
                </a:lnTo>
                <a:lnTo>
                  <a:pt x="17156" y="19980"/>
                </a:lnTo>
                <a:lnTo>
                  <a:pt x="17167" y="19477"/>
                </a:lnTo>
                <a:lnTo>
                  <a:pt x="17167" y="18974"/>
                </a:lnTo>
                <a:lnTo>
                  <a:pt x="17156" y="18397"/>
                </a:lnTo>
                <a:lnTo>
                  <a:pt x="17111" y="17820"/>
                </a:lnTo>
                <a:lnTo>
                  <a:pt x="17066" y="17261"/>
                </a:lnTo>
                <a:lnTo>
                  <a:pt x="16998" y="16646"/>
                </a:lnTo>
                <a:lnTo>
                  <a:pt x="16852" y="15511"/>
                </a:lnTo>
                <a:lnTo>
                  <a:pt x="16740" y="14393"/>
                </a:lnTo>
                <a:lnTo>
                  <a:pt x="16717" y="13928"/>
                </a:lnTo>
                <a:lnTo>
                  <a:pt x="16695" y="13462"/>
                </a:lnTo>
                <a:lnTo>
                  <a:pt x="16717" y="13071"/>
                </a:lnTo>
                <a:lnTo>
                  <a:pt x="16785" y="12755"/>
                </a:lnTo>
                <a:lnTo>
                  <a:pt x="16852" y="12419"/>
                </a:lnTo>
                <a:lnTo>
                  <a:pt x="16953" y="12140"/>
                </a:lnTo>
                <a:lnTo>
                  <a:pt x="17088" y="11898"/>
                </a:lnTo>
                <a:lnTo>
                  <a:pt x="17212" y="11675"/>
                </a:lnTo>
                <a:lnTo>
                  <a:pt x="17370" y="11470"/>
                </a:lnTo>
                <a:lnTo>
                  <a:pt x="17516" y="11284"/>
                </a:lnTo>
                <a:lnTo>
                  <a:pt x="17696" y="11135"/>
                </a:lnTo>
                <a:lnTo>
                  <a:pt x="17865" y="11042"/>
                </a:lnTo>
                <a:lnTo>
                  <a:pt x="18033" y="10930"/>
                </a:lnTo>
                <a:lnTo>
                  <a:pt x="18213" y="10893"/>
                </a:lnTo>
                <a:lnTo>
                  <a:pt x="18382" y="10893"/>
                </a:lnTo>
                <a:lnTo>
                  <a:pt x="18551" y="10967"/>
                </a:lnTo>
                <a:lnTo>
                  <a:pt x="18708" y="11042"/>
                </a:lnTo>
                <a:lnTo>
                  <a:pt x="18855" y="11172"/>
                </a:lnTo>
                <a:lnTo>
                  <a:pt x="19012" y="11358"/>
                </a:lnTo>
                <a:lnTo>
                  <a:pt x="19136" y="11600"/>
                </a:lnTo>
                <a:lnTo>
                  <a:pt x="19271" y="11861"/>
                </a:lnTo>
                <a:lnTo>
                  <a:pt x="19440" y="12028"/>
                </a:lnTo>
                <a:lnTo>
                  <a:pt x="19608" y="12177"/>
                </a:lnTo>
                <a:lnTo>
                  <a:pt x="19822" y="12289"/>
                </a:lnTo>
                <a:lnTo>
                  <a:pt x="20025" y="12289"/>
                </a:lnTo>
                <a:lnTo>
                  <a:pt x="20238" y="12289"/>
                </a:lnTo>
                <a:lnTo>
                  <a:pt x="20452" y="12215"/>
                </a:lnTo>
                <a:lnTo>
                  <a:pt x="20643" y="12103"/>
                </a:lnTo>
                <a:lnTo>
                  <a:pt x="20846" y="11973"/>
                </a:lnTo>
                <a:lnTo>
                  <a:pt x="21037" y="11786"/>
                </a:lnTo>
                <a:lnTo>
                  <a:pt x="21206" y="11563"/>
                </a:lnTo>
                <a:lnTo>
                  <a:pt x="21363" y="11321"/>
                </a:lnTo>
                <a:lnTo>
                  <a:pt x="21465" y="11079"/>
                </a:lnTo>
                <a:lnTo>
                  <a:pt x="21577" y="10744"/>
                </a:lnTo>
                <a:lnTo>
                  <a:pt x="21622" y="10427"/>
                </a:lnTo>
                <a:lnTo>
                  <a:pt x="21645" y="10111"/>
                </a:lnTo>
                <a:lnTo>
                  <a:pt x="21622" y="9608"/>
                </a:lnTo>
                <a:lnTo>
                  <a:pt x="21577" y="9142"/>
                </a:lnTo>
                <a:lnTo>
                  <a:pt x="21465" y="8751"/>
                </a:lnTo>
                <a:lnTo>
                  <a:pt x="21363" y="8397"/>
                </a:lnTo>
                <a:lnTo>
                  <a:pt x="21206" y="8062"/>
                </a:lnTo>
                <a:lnTo>
                  <a:pt x="21037" y="7820"/>
                </a:lnTo>
                <a:lnTo>
                  <a:pt x="20846" y="7597"/>
                </a:lnTo>
                <a:lnTo>
                  <a:pt x="20643" y="7429"/>
                </a:lnTo>
                <a:lnTo>
                  <a:pt x="20452" y="7317"/>
                </a:lnTo>
                <a:lnTo>
                  <a:pt x="20238" y="7206"/>
                </a:lnTo>
                <a:lnTo>
                  <a:pt x="20025" y="7168"/>
                </a:lnTo>
                <a:lnTo>
                  <a:pt x="19822" y="7206"/>
                </a:lnTo>
                <a:lnTo>
                  <a:pt x="19608" y="7243"/>
                </a:lnTo>
                <a:lnTo>
                  <a:pt x="19440" y="7355"/>
                </a:lnTo>
                <a:lnTo>
                  <a:pt x="19271" y="7504"/>
                </a:lnTo>
                <a:lnTo>
                  <a:pt x="19136" y="7708"/>
                </a:lnTo>
                <a:lnTo>
                  <a:pt x="19012" y="7895"/>
                </a:lnTo>
                <a:lnTo>
                  <a:pt x="18832" y="8025"/>
                </a:lnTo>
                <a:lnTo>
                  <a:pt x="18663" y="8174"/>
                </a:lnTo>
                <a:lnTo>
                  <a:pt x="18472" y="8248"/>
                </a:lnTo>
                <a:lnTo>
                  <a:pt x="18270" y="8286"/>
                </a:lnTo>
                <a:lnTo>
                  <a:pt x="18078" y="8323"/>
                </a:lnTo>
                <a:lnTo>
                  <a:pt x="17887" y="8323"/>
                </a:lnTo>
                <a:lnTo>
                  <a:pt x="17696" y="8248"/>
                </a:lnTo>
                <a:lnTo>
                  <a:pt x="17493" y="8174"/>
                </a:lnTo>
                <a:lnTo>
                  <a:pt x="17302" y="8062"/>
                </a:lnTo>
                <a:lnTo>
                  <a:pt x="17133" y="7969"/>
                </a:lnTo>
                <a:lnTo>
                  <a:pt x="16976" y="7783"/>
                </a:lnTo>
                <a:lnTo>
                  <a:pt x="16852" y="7597"/>
                </a:lnTo>
                <a:lnTo>
                  <a:pt x="16740" y="7429"/>
                </a:lnTo>
                <a:lnTo>
                  <a:pt x="16672" y="7168"/>
                </a:lnTo>
                <a:lnTo>
                  <a:pt x="16638" y="6926"/>
                </a:lnTo>
                <a:lnTo>
                  <a:pt x="16616" y="6498"/>
                </a:lnTo>
                <a:lnTo>
                  <a:pt x="16616" y="5772"/>
                </a:lnTo>
                <a:lnTo>
                  <a:pt x="16650" y="4915"/>
                </a:lnTo>
                <a:lnTo>
                  <a:pt x="16695" y="3928"/>
                </a:lnTo>
                <a:lnTo>
                  <a:pt x="16762" y="2960"/>
                </a:lnTo>
                <a:lnTo>
                  <a:pt x="16830" y="1992"/>
                </a:lnTo>
                <a:lnTo>
                  <a:pt x="16908" y="1173"/>
                </a:lnTo>
                <a:lnTo>
                  <a:pt x="16976" y="521"/>
                </a:lnTo>
                <a:lnTo>
                  <a:pt x="16953" y="521"/>
                </a:lnTo>
                <a:lnTo>
                  <a:pt x="16931" y="521"/>
                </a:lnTo>
                <a:lnTo>
                  <a:pt x="16267" y="484"/>
                </a:lnTo>
                <a:lnTo>
                  <a:pt x="15637" y="428"/>
                </a:lnTo>
                <a:lnTo>
                  <a:pt x="15063" y="353"/>
                </a:lnTo>
                <a:lnTo>
                  <a:pt x="14523" y="279"/>
                </a:lnTo>
                <a:lnTo>
                  <a:pt x="14040" y="167"/>
                </a:lnTo>
                <a:lnTo>
                  <a:pt x="13635" y="93"/>
                </a:lnTo>
                <a:lnTo>
                  <a:pt x="13331" y="18"/>
                </a:lnTo>
                <a:lnTo>
                  <a:pt x="13117" y="18"/>
                </a:lnTo>
                <a:lnTo>
                  <a:pt x="12982" y="18"/>
                </a:lnTo>
                <a:lnTo>
                  <a:pt x="12858" y="130"/>
                </a:lnTo>
                <a:lnTo>
                  <a:pt x="12723" y="279"/>
                </a:lnTo>
                <a:lnTo>
                  <a:pt x="12622" y="446"/>
                </a:lnTo>
                <a:lnTo>
                  <a:pt x="12510" y="670"/>
                </a:lnTo>
                <a:lnTo>
                  <a:pt x="12419" y="912"/>
                </a:lnTo>
                <a:lnTo>
                  <a:pt x="12363" y="1210"/>
                </a:lnTo>
                <a:lnTo>
                  <a:pt x="12318" y="1526"/>
                </a:lnTo>
                <a:lnTo>
                  <a:pt x="12273" y="1843"/>
                </a:lnTo>
                <a:lnTo>
                  <a:pt x="12251" y="2215"/>
                </a:lnTo>
                <a:lnTo>
                  <a:pt x="12273" y="2532"/>
                </a:lnTo>
                <a:lnTo>
                  <a:pt x="12318" y="2886"/>
                </a:lnTo>
                <a:lnTo>
                  <a:pt x="12386" y="3240"/>
                </a:lnTo>
                <a:lnTo>
                  <a:pt x="12464" y="3556"/>
                </a:lnTo>
                <a:lnTo>
                  <a:pt x="12577" y="3891"/>
                </a:lnTo>
                <a:lnTo>
                  <a:pt x="12746" y="4171"/>
                </a:lnTo>
                <a:lnTo>
                  <a:pt x="12926" y="4487"/>
                </a:lnTo>
                <a:lnTo>
                  <a:pt x="13050" y="4860"/>
                </a:lnTo>
                <a:lnTo>
                  <a:pt x="13162" y="5251"/>
                </a:lnTo>
                <a:lnTo>
                  <a:pt x="13218" y="5604"/>
                </a:lnTo>
                <a:lnTo>
                  <a:pt x="13263" y="5995"/>
                </a:lnTo>
                <a:lnTo>
                  <a:pt x="13241" y="6386"/>
                </a:lnTo>
                <a:lnTo>
                  <a:pt x="13218" y="6740"/>
                </a:lnTo>
                <a:lnTo>
                  <a:pt x="13139" y="7094"/>
                </a:lnTo>
                <a:lnTo>
                  <a:pt x="13050" y="7429"/>
                </a:lnTo>
                <a:lnTo>
                  <a:pt x="12903" y="7746"/>
                </a:lnTo>
                <a:lnTo>
                  <a:pt x="12723" y="8025"/>
                </a:lnTo>
                <a:lnTo>
                  <a:pt x="12532" y="8286"/>
                </a:lnTo>
                <a:lnTo>
                  <a:pt x="12318" y="8491"/>
                </a:lnTo>
                <a:lnTo>
                  <a:pt x="12060" y="8677"/>
                </a:lnTo>
                <a:lnTo>
                  <a:pt x="11756" y="8788"/>
                </a:lnTo>
                <a:lnTo>
                  <a:pt x="11452" y="8826"/>
                </a:lnTo>
                <a:lnTo>
                  <a:pt x="11283" y="8826"/>
                </a:lnTo>
                <a:lnTo>
                  <a:pt x="11126" y="8826"/>
                </a:lnTo>
                <a:lnTo>
                  <a:pt x="11002" y="8788"/>
                </a:lnTo>
                <a:lnTo>
                  <a:pt x="10845" y="8714"/>
                </a:lnTo>
                <a:lnTo>
                  <a:pt x="10721" y="8640"/>
                </a:lnTo>
                <a:lnTo>
                  <a:pt x="10608" y="8565"/>
                </a:lnTo>
                <a:lnTo>
                  <a:pt x="10485" y="8453"/>
                </a:lnTo>
                <a:lnTo>
                  <a:pt x="10372" y="8323"/>
                </a:lnTo>
                <a:lnTo>
                  <a:pt x="10181" y="8062"/>
                </a:lnTo>
                <a:lnTo>
                  <a:pt x="10035" y="7746"/>
                </a:lnTo>
                <a:lnTo>
                  <a:pt x="9900" y="7392"/>
                </a:lnTo>
                <a:lnTo>
                  <a:pt x="9787" y="7001"/>
                </a:lnTo>
                <a:lnTo>
                  <a:pt x="9731" y="6610"/>
                </a:lnTo>
                <a:lnTo>
                  <a:pt x="9686" y="6219"/>
                </a:lnTo>
                <a:lnTo>
                  <a:pt x="9663" y="5772"/>
                </a:lnTo>
                <a:lnTo>
                  <a:pt x="9686" y="5381"/>
                </a:lnTo>
                <a:lnTo>
                  <a:pt x="9753" y="4990"/>
                </a:lnTo>
                <a:lnTo>
                  <a:pt x="9832" y="4636"/>
                </a:lnTo>
                <a:lnTo>
                  <a:pt x="9945" y="4320"/>
                </a:lnTo>
                <a:lnTo>
                  <a:pt x="10068" y="4022"/>
                </a:lnTo>
                <a:lnTo>
                  <a:pt x="10203" y="3817"/>
                </a:lnTo>
                <a:lnTo>
                  <a:pt x="10316" y="3593"/>
                </a:lnTo>
                <a:lnTo>
                  <a:pt x="10395" y="3351"/>
                </a:lnTo>
                <a:lnTo>
                  <a:pt x="10462" y="3109"/>
                </a:lnTo>
                <a:lnTo>
                  <a:pt x="10507" y="2848"/>
                </a:lnTo>
                <a:lnTo>
                  <a:pt x="10530" y="2606"/>
                </a:lnTo>
                <a:lnTo>
                  <a:pt x="10507" y="2346"/>
                </a:lnTo>
                <a:lnTo>
                  <a:pt x="10462" y="2141"/>
                </a:lnTo>
                <a:lnTo>
                  <a:pt x="10395" y="1880"/>
                </a:lnTo>
                <a:lnTo>
                  <a:pt x="10293" y="1638"/>
                </a:lnTo>
                <a:lnTo>
                  <a:pt x="10158" y="1415"/>
                </a:lnTo>
                <a:lnTo>
                  <a:pt x="9967" y="1210"/>
                </a:lnTo>
                <a:lnTo>
                  <a:pt x="9753" y="986"/>
                </a:lnTo>
                <a:lnTo>
                  <a:pt x="9495" y="819"/>
                </a:lnTo>
                <a:lnTo>
                  <a:pt x="9191" y="670"/>
                </a:lnTo>
                <a:lnTo>
                  <a:pt x="8842" y="521"/>
                </a:lnTo>
                <a:lnTo>
                  <a:pt x="8471" y="446"/>
                </a:lnTo>
                <a:lnTo>
                  <a:pt x="7998" y="428"/>
                </a:lnTo>
                <a:lnTo>
                  <a:pt x="7413" y="428"/>
                </a:lnTo>
                <a:lnTo>
                  <a:pt x="6817" y="446"/>
                </a:lnTo>
                <a:lnTo>
                  <a:pt x="6187" y="521"/>
                </a:lnTo>
                <a:lnTo>
                  <a:pt x="5602" y="633"/>
                </a:lnTo>
                <a:lnTo>
                  <a:pt x="5107" y="744"/>
                </a:lnTo>
                <a:lnTo>
                  <a:pt x="4725" y="856"/>
                </a:lnTo>
                <a:lnTo>
                  <a:pt x="4848" y="1564"/>
                </a:lnTo>
                <a:lnTo>
                  <a:pt x="5028" y="2495"/>
                </a:lnTo>
                <a:lnTo>
                  <a:pt x="5175" y="3556"/>
                </a:lnTo>
                <a:lnTo>
                  <a:pt x="5298" y="4673"/>
                </a:lnTo>
                <a:lnTo>
                  <a:pt x="5343" y="5213"/>
                </a:lnTo>
                <a:lnTo>
                  <a:pt x="5388" y="5753"/>
                </a:lnTo>
                <a:lnTo>
                  <a:pt x="5411" y="6275"/>
                </a:lnTo>
                <a:lnTo>
                  <a:pt x="5411" y="6740"/>
                </a:lnTo>
                <a:lnTo>
                  <a:pt x="5366" y="7168"/>
                </a:lnTo>
                <a:lnTo>
                  <a:pt x="5321" y="7541"/>
                </a:lnTo>
                <a:lnTo>
                  <a:pt x="5287" y="7708"/>
                </a:lnTo>
                <a:lnTo>
                  <a:pt x="5242" y="7857"/>
                </a:lnTo>
                <a:lnTo>
                  <a:pt x="5197" y="7969"/>
                </a:lnTo>
                <a:lnTo>
                  <a:pt x="5130" y="8062"/>
                </a:lnTo>
                <a:lnTo>
                  <a:pt x="5006" y="8248"/>
                </a:lnTo>
                <a:lnTo>
                  <a:pt x="4848" y="8397"/>
                </a:lnTo>
                <a:lnTo>
                  <a:pt x="4725" y="8528"/>
                </a:lnTo>
                <a:lnTo>
                  <a:pt x="4567" y="8640"/>
                </a:lnTo>
                <a:lnTo>
                  <a:pt x="4421" y="8714"/>
                </a:lnTo>
                <a:lnTo>
                  <a:pt x="4263" y="8751"/>
                </a:lnTo>
                <a:lnTo>
                  <a:pt x="4095" y="8788"/>
                </a:lnTo>
                <a:lnTo>
                  <a:pt x="3948" y="8788"/>
                </a:lnTo>
                <a:lnTo>
                  <a:pt x="3791" y="8751"/>
                </a:lnTo>
                <a:lnTo>
                  <a:pt x="3667" y="8714"/>
                </a:lnTo>
                <a:lnTo>
                  <a:pt x="3510" y="8677"/>
                </a:lnTo>
                <a:lnTo>
                  <a:pt x="3386" y="8602"/>
                </a:lnTo>
                <a:lnTo>
                  <a:pt x="3251" y="8491"/>
                </a:lnTo>
                <a:lnTo>
                  <a:pt x="3127" y="8360"/>
                </a:lnTo>
                <a:lnTo>
                  <a:pt x="3015" y="8248"/>
                </a:lnTo>
                <a:lnTo>
                  <a:pt x="2925" y="8062"/>
                </a:lnTo>
                <a:lnTo>
                  <a:pt x="2778" y="7857"/>
                </a:lnTo>
                <a:lnTo>
                  <a:pt x="2610" y="7671"/>
                </a:lnTo>
                <a:lnTo>
                  <a:pt x="2407" y="7541"/>
                </a:lnTo>
                <a:lnTo>
                  <a:pt x="2171" y="7466"/>
                </a:lnTo>
                <a:lnTo>
                  <a:pt x="1957" y="7429"/>
                </a:lnTo>
                <a:lnTo>
                  <a:pt x="1698" y="7429"/>
                </a:lnTo>
                <a:lnTo>
                  <a:pt x="1462" y="7466"/>
                </a:lnTo>
                <a:lnTo>
                  <a:pt x="1226" y="7559"/>
                </a:lnTo>
                <a:lnTo>
                  <a:pt x="989" y="7708"/>
                </a:lnTo>
                <a:lnTo>
                  <a:pt x="776" y="7932"/>
                </a:lnTo>
                <a:lnTo>
                  <a:pt x="551" y="8211"/>
                </a:lnTo>
                <a:lnTo>
                  <a:pt x="382" y="8528"/>
                </a:lnTo>
                <a:lnTo>
                  <a:pt x="315" y="8714"/>
                </a:lnTo>
                <a:lnTo>
                  <a:pt x="236" y="8919"/>
                </a:lnTo>
                <a:lnTo>
                  <a:pt x="191" y="9142"/>
                </a:lnTo>
                <a:lnTo>
                  <a:pt x="123" y="9347"/>
                </a:lnTo>
                <a:lnTo>
                  <a:pt x="78" y="9608"/>
                </a:lnTo>
                <a:lnTo>
                  <a:pt x="56" y="9887"/>
                </a:lnTo>
                <a:lnTo>
                  <a:pt x="33" y="10185"/>
                </a:lnTo>
                <a:lnTo>
                  <a:pt x="33" y="10464"/>
                </a:lnTo>
                <a:lnTo>
                  <a:pt x="33" y="10706"/>
                </a:lnTo>
                <a:lnTo>
                  <a:pt x="56" y="10967"/>
                </a:lnTo>
                <a:lnTo>
                  <a:pt x="78" y="11172"/>
                </a:lnTo>
                <a:lnTo>
                  <a:pt x="123" y="11395"/>
                </a:lnTo>
                <a:lnTo>
                  <a:pt x="168" y="11600"/>
                </a:lnTo>
                <a:lnTo>
                  <a:pt x="236" y="11786"/>
                </a:lnTo>
                <a:lnTo>
                  <a:pt x="292" y="11973"/>
                </a:lnTo>
                <a:lnTo>
                  <a:pt x="382" y="12140"/>
                </a:lnTo>
                <a:lnTo>
                  <a:pt x="540" y="12419"/>
                </a:lnTo>
                <a:lnTo>
                  <a:pt x="731" y="12680"/>
                </a:lnTo>
                <a:lnTo>
                  <a:pt x="944" y="12866"/>
                </a:lnTo>
                <a:lnTo>
                  <a:pt x="1158" y="12997"/>
                </a:lnTo>
                <a:lnTo>
                  <a:pt x="1395" y="13108"/>
                </a:lnTo>
                <a:lnTo>
                  <a:pt x="1608" y="13183"/>
                </a:lnTo>
                <a:lnTo>
                  <a:pt x="1856" y="13183"/>
                </a:lnTo>
                <a:lnTo>
                  <a:pt x="2070" y="13146"/>
                </a:lnTo>
                <a:lnTo>
                  <a:pt x="2261" y="13071"/>
                </a:lnTo>
                <a:lnTo>
                  <a:pt x="2430" y="12960"/>
                </a:lnTo>
                <a:lnTo>
                  <a:pt x="2587" y="12792"/>
                </a:lnTo>
                <a:lnTo>
                  <a:pt x="2688" y="12606"/>
                </a:lnTo>
                <a:lnTo>
                  <a:pt x="2801" y="12419"/>
                </a:lnTo>
                <a:lnTo>
                  <a:pt x="2925" y="12289"/>
                </a:lnTo>
                <a:lnTo>
                  <a:pt x="3082" y="12177"/>
                </a:lnTo>
                <a:lnTo>
                  <a:pt x="3228" y="12103"/>
                </a:lnTo>
                <a:lnTo>
                  <a:pt x="3408" y="12103"/>
                </a:lnTo>
                <a:lnTo>
                  <a:pt x="3577" y="12103"/>
                </a:lnTo>
                <a:lnTo>
                  <a:pt x="3723" y="12177"/>
                </a:lnTo>
                <a:lnTo>
                  <a:pt x="3903" y="12252"/>
                </a:lnTo>
                <a:lnTo>
                  <a:pt x="4072" y="12364"/>
                </a:lnTo>
                <a:lnTo>
                  <a:pt x="4230" y="12494"/>
                </a:lnTo>
                <a:lnTo>
                  <a:pt x="4353" y="12643"/>
                </a:lnTo>
                <a:lnTo>
                  <a:pt x="4488" y="12829"/>
                </a:lnTo>
                <a:lnTo>
                  <a:pt x="4567" y="13034"/>
                </a:lnTo>
                <a:lnTo>
                  <a:pt x="4657" y="13257"/>
                </a:lnTo>
                <a:lnTo>
                  <a:pt x="4702" y="13462"/>
                </a:lnTo>
                <a:lnTo>
                  <a:pt x="4725" y="13686"/>
                </a:lnTo>
                <a:lnTo>
                  <a:pt x="4702" y="14282"/>
                </a:lnTo>
                <a:lnTo>
                  <a:pt x="4657" y="15045"/>
                </a:lnTo>
                <a:lnTo>
                  <a:pt x="4612" y="15976"/>
                </a:lnTo>
                <a:lnTo>
                  <a:pt x="4590" y="16926"/>
                </a:lnTo>
                <a:lnTo>
                  <a:pt x="4567" y="17968"/>
                </a:lnTo>
                <a:lnTo>
                  <a:pt x="4567" y="19011"/>
                </a:lnTo>
                <a:lnTo>
                  <a:pt x="4590" y="19514"/>
                </a:lnTo>
                <a:lnTo>
                  <a:pt x="4612" y="19980"/>
                </a:lnTo>
                <a:lnTo>
                  <a:pt x="4657" y="20426"/>
                </a:lnTo>
                <a:lnTo>
                  <a:pt x="4725" y="20836"/>
                </a:lnTo>
                <a:lnTo>
                  <a:pt x="4848" y="20929"/>
                </a:lnTo>
                <a:lnTo>
                  <a:pt x="5040" y="21004"/>
                </a:lnTo>
                <a:lnTo>
                  <a:pt x="5265" y="21078"/>
                </a:lnTo>
                <a:lnTo>
                  <a:pt x="5478" y="21115"/>
                </a:lnTo>
                <a:lnTo>
                  <a:pt x="6041" y="21115"/>
                </a:lnTo>
                <a:lnTo>
                  <a:pt x="6637" y="21078"/>
                </a:lnTo>
                <a:lnTo>
                  <a:pt x="7312" y="21004"/>
                </a:lnTo>
                <a:lnTo>
                  <a:pt x="7998" y="20929"/>
                </a:lnTo>
                <a:lnTo>
                  <a:pt x="8696" y="20855"/>
                </a:lnTo>
                <a:lnTo>
                  <a:pt x="9360" y="20836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>
        <p:nvSpPr>
          <p:cNvPr id="25" name="Puzzle4"/>
          <p:cNvSpPr>
            <a:spLocks noEditPoints="1" noChangeArrowheads="1"/>
          </p:cNvSpPr>
          <p:nvPr/>
        </p:nvSpPr>
        <p:spPr bwMode="auto">
          <a:xfrm>
            <a:off x="7432808" y="1474462"/>
            <a:ext cx="974150" cy="1422845"/>
          </a:xfrm>
          <a:custGeom>
            <a:avLst/>
            <a:gdLst>
              <a:gd name="T0" fmla="*/ 8307 w 21600"/>
              <a:gd name="T1" fmla="*/ 11593 h 21600"/>
              <a:gd name="T2" fmla="*/ 453 w 21600"/>
              <a:gd name="T3" fmla="*/ 16938 h 21600"/>
              <a:gd name="T4" fmla="*/ 11500 w 21600"/>
              <a:gd name="T5" fmla="*/ 21600 h 21600"/>
              <a:gd name="T6" fmla="*/ 20920 w 21600"/>
              <a:gd name="T7" fmla="*/ 16751 h 21600"/>
              <a:gd name="T8" fmla="*/ 13972 w 21600"/>
              <a:gd name="T9" fmla="*/ 10888 h 21600"/>
              <a:gd name="T10" fmla="*/ 21033 w 21600"/>
              <a:gd name="T11" fmla="*/ 4716 h 21600"/>
              <a:gd name="T12" fmla="*/ 11102 w 21600"/>
              <a:gd name="T13" fmla="*/ 11 h 21600"/>
              <a:gd name="T14" fmla="*/ 453 w 21600"/>
              <a:gd name="T15" fmla="*/ 4716 h 21600"/>
              <a:gd name="T16" fmla="*/ 2076 w 21600"/>
              <a:gd name="T17" fmla="*/ 5664 h 21600"/>
              <a:gd name="T18" fmla="*/ 20203 w 21600"/>
              <a:gd name="T19" fmla="*/ 1598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3813" y="10590"/>
                </a:moveTo>
                <a:lnTo>
                  <a:pt x="3927" y="10513"/>
                </a:lnTo>
                <a:lnTo>
                  <a:pt x="4078" y="10425"/>
                </a:lnTo>
                <a:lnTo>
                  <a:pt x="4210" y="10359"/>
                </a:lnTo>
                <a:lnTo>
                  <a:pt x="4361" y="10315"/>
                </a:lnTo>
                <a:lnTo>
                  <a:pt x="4682" y="10237"/>
                </a:lnTo>
                <a:lnTo>
                  <a:pt x="5041" y="10193"/>
                </a:lnTo>
                <a:lnTo>
                  <a:pt x="5456" y="10171"/>
                </a:lnTo>
                <a:lnTo>
                  <a:pt x="5853" y="10193"/>
                </a:lnTo>
                <a:lnTo>
                  <a:pt x="6249" y="10260"/>
                </a:lnTo>
                <a:lnTo>
                  <a:pt x="6646" y="10337"/>
                </a:lnTo>
                <a:lnTo>
                  <a:pt x="7004" y="10469"/>
                </a:lnTo>
                <a:lnTo>
                  <a:pt x="7363" y="10612"/>
                </a:lnTo>
                <a:lnTo>
                  <a:pt x="7665" y="10788"/>
                </a:lnTo>
                <a:lnTo>
                  <a:pt x="7911" y="10998"/>
                </a:lnTo>
                <a:lnTo>
                  <a:pt x="8024" y="11097"/>
                </a:lnTo>
                <a:lnTo>
                  <a:pt x="8137" y="11207"/>
                </a:lnTo>
                <a:lnTo>
                  <a:pt x="8194" y="11340"/>
                </a:lnTo>
                <a:lnTo>
                  <a:pt x="8269" y="11461"/>
                </a:lnTo>
                <a:lnTo>
                  <a:pt x="8307" y="11593"/>
                </a:lnTo>
                <a:lnTo>
                  <a:pt x="8307" y="11714"/>
                </a:lnTo>
                <a:lnTo>
                  <a:pt x="8307" y="11868"/>
                </a:lnTo>
                <a:lnTo>
                  <a:pt x="8307" y="12012"/>
                </a:lnTo>
                <a:lnTo>
                  <a:pt x="8194" y="12265"/>
                </a:lnTo>
                <a:lnTo>
                  <a:pt x="8062" y="12519"/>
                </a:lnTo>
                <a:lnTo>
                  <a:pt x="7873" y="12706"/>
                </a:lnTo>
                <a:lnTo>
                  <a:pt x="7627" y="12904"/>
                </a:lnTo>
                <a:lnTo>
                  <a:pt x="7363" y="13048"/>
                </a:lnTo>
                <a:lnTo>
                  <a:pt x="7080" y="13180"/>
                </a:lnTo>
                <a:lnTo>
                  <a:pt x="6759" y="13257"/>
                </a:lnTo>
                <a:lnTo>
                  <a:pt x="6419" y="13345"/>
                </a:lnTo>
                <a:lnTo>
                  <a:pt x="6098" y="13389"/>
                </a:lnTo>
                <a:lnTo>
                  <a:pt x="5739" y="13389"/>
                </a:lnTo>
                <a:lnTo>
                  <a:pt x="5418" y="13389"/>
                </a:lnTo>
                <a:lnTo>
                  <a:pt x="5079" y="13345"/>
                </a:lnTo>
                <a:lnTo>
                  <a:pt x="4758" y="13301"/>
                </a:lnTo>
                <a:lnTo>
                  <a:pt x="4474" y="13213"/>
                </a:lnTo>
                <a:lnTo>
                  <a:pt x="4172" y="13114"/>
                </a:lnTo>
                <a:lnTo>
                  <a:pt x="3965" y="12982"/>
                </a:lnTo>
                <a:lnTo>
                  <a:pt x="3738" y="12838"/>
                </a:lnTo>
                <a:lnTo>
                  <a:pt x="3493" y="12706"/>
                </a:lnTo>
                <a:lnTo>
                  <a:pt x="3228" y="12607"/>
                </a:lnTo>
                <a:lnTo>
                  <a:pt x="2945" y="12519"/>
                </a:lnTo>
                <a:lnTo>
                  <a:pt x="2700" y="12431"/>
                </a:lnTo>
                <a:lnTo>
                  <a:pt x="2397" y="12375"/>
                </a:lnTo>
                <a:lnTo>
                  <a:pt x="2152" y="12331"/>
                </a:lnTo>
                <a:lnTo>
                  <a:pt x="1888" y="12309"/>
                </a:lnTo>
                <a:lnTo>
                  <a:pt x="1642" y="12309"/>
                </a:lnTo>
                <a:lnTo>
                  <a:pt x="1397" y="12331"/>
                </a:lnTo>
                <a:lnTo>
                  <a:pt x="1170" y="12397"/>
                </a:lnTo>
                <a:lnTo>
                  <a:pt x="962" y="12453"/>
                </a:lnTo>
                <a:lnTo>
                  <a:pt x="774" y="12563"/>
                </a:lnTo>
                <a:lnTo>
                  <a:pt x="623" y="12684"/>
                </a:lnTo>
                <a:lnTo>
                  <a:pt x="528" y="12838"/>
                </a:lnTo>
                <a:lnTo>
                  <a:pt x="453" y="13026"/>
                </a:lnTo>
                <a:lnTo>
                  <a:pt x="339" y="13477"/>
                </a:lnTo>
                <a:lnTo>
                  <a:pt x="226" y="13984"/>
                </a:lnTo>
                <a:lnTo>
                  <a:pt x="151" y="14535"/>
                </a:lnTo>
                <a:lnTo>
                  <a:pt x="113" y="15075"/>
                </a:lnTo>
                <a:lnTo>
                  <a:pt x="113" y="15626"/>
                </a:lnTo>
                <a:lnTo>
                  <a:pt x="151" y="16133"/>
                </a:lnTo>
                <a:lnTo>
                  <a:pt x="188" y="16376"/>
                </a:lnTo>
                <a:lnTo>
                  <a:pt x="264" y="16585"/>
                </a:lnTo>
                <a:lnTo>
                  <a:pt x="339" y="16773"/>
                </a:lnTo>
                <a:lnTo>
                  <a:pt x="453" y="16938"/>
                </a:lnTo>
                <a:lnTo>
                  <a:pt x="1095" y="16883"/>
                </a:lnTo>
                <a:lnTo>
                  <a:pt x="1963" y="16795"/>
                </a:lnTo>
                <a:lnTo>
                  <a:pt x="2945" y="16751"/>
                </a:lnTo>
                <a:lnTo>
                  <a:pt x="3965" y="16706"/>
                </a:lnTo>
                <a:lnTo>
                  <a:pt x="5022" y="16684"/>
                </a:lnTo>
                <a:lnTo>
                  <a:pt x="5947" y="16684"/>
                </a:lnTo>
                <a:lnTo>
                  <a:pt x="6759" y="16706"/>
                </a:lnTo>
                <a:lnTo>
                  <a:pt x="7363" y="16751"/>
                </a:lnTo>
                <a:lnTo>
                  <a:pt x="7948" y="16839"/>
                </a:lnTo>
                <a:lnTo>
                  <a:pt x="8458" y="16916"/>
                </a:lnTo>
                <a:lnTo>
                  <a:pt x="8893" y="17026"/>
                </a:lnTo>
                <a:lnTo>
                  <a:pt x="9289" y="17158"/>
                </a:lnTo>
                <a:lnTo>
                  <a:pt x="9572" y="17280"/>
                </a:lnTo>
                <a:lnTo>
                  <a:pt x="9799" y="17412"/>
                </a:lnTo>
                <a:lnTo>
                  <a:pt x="9969" y="17555"/>
                </a:lnTo>
                <a:lnTo>
                  <a:pt x="10120" y="17687"/>
                </a:lnTo>
                <a:lnTo>
                  <a:pt x="10158" y="17831"/>
                </a:lnTo>
                <a:lnTo>
                  <a:pt x="10195" y="17974"/>
                </a:lnTo>
                <a:lnTo>
                  <a:pt x="10158" y="18128"/>
                </a:lnTo>
                <a:lnTo>
                  <a:pt x="10082" y="18271"/>
                </a:lnTo>
                <a:lnTo>
                  <a:pt x="9969" y="18426"/>
                </a:lnTo>
                <a:lnTo>
                  <a:pt x="9837" y="18569"/>
                </a:lnTo>
                <a:lnTo>
                  <a:pt x="9648" y="18701"/>
                </a:lnTo>
                <a:lnTo>
                  <a:pt x="9440" y="18822"/>
                </a:lnTo>
                <a:lnTo>
                  <a:pt x="9213" y="18999"/>
                </a:lnTo>
                <a:lnTo>
                  <a:pt x="9044" y="19186"/>
                </a:lnTo>
                <a:lnTo>
                  <a:pt x="8893" y="19395"/>
                </a:lnTo>
                <a:lnTo>
                  <a:pt x="8817" y="19627"/>
                </a:lnTo>
                <a:lnTo>
                  <a:pt x="8779" y="19858"/>
                </a:lnTo>
                <a:lnTo>
                  <a:pt x="8779" y="20112"/>
                </a:lnTo>
                <a:lnTo>
                  <a:pt x="8855" y="20354"/>
                </a:lnTo>
                <a:lnTo>
                  <a:pt x="8968" y="20586"/>
                </a:lnTo>
                <a:lnTo>
                  <a:pt x="9138" y="20817"/>
                </a:lnTo>
                <a:lnTo>
                  <a:pt x="9365" y="21026"/>
                </a:lnTo>
                <a:lnTo>
                  <a:pt x="9610" y="21192"/>
                </a:lnTo>
                <a:lnTo>
                  <a:pt x="9950" y="21368"/>
                </a:lnTo>
                <a:lnTo>
                  <a:pt x="10120" y="21445"/>
                </a:lnTo>
                <a:lnTo>
                  <a:pt x="10346" y="21511"/>
                </a:lnTo>
                <a:lnTo>
                  <a:pt x="10516" y="21555"/>
                </a:lnTo>
                <a:lnTo>
                  <a:pt x="10743" y="21600"/>
                </a:lnTo>
                <a:lnTo>
                  <a:pt x="10988" y="21644"/>
                </a:lnTo>
                <a:lnTo>
                  <a:pt x="11215" y="21666"/>
                </a:lnTo>
                <a:lnTo>
                  <a:pt x="11498" y="21666"/>
                </a:lnTo>
                <a:lnTo>
                  <a:pt x="11762" y="21666"/>
                </a:lnTo>
                <a:lnTo>
                  <a:pt x="12253" y="21644"/>
                </a:lnTo>
                <a:lnTo>
                  <a:pt x="12763" y="21577"/>
                </a:lnTo>
                <a:lnTo>
                  <a:pt x="13197" y="21467"/>
                </a:lnTo>
                <a:lnTo>
                  <a:pt x="13556" y="21346"/>
                </a:lnTo>
                <a:lnTo>
                  <a:pt x="13896" y="21192"/>
                </a:lnTo>
                <a:lnTo>
                  <a:pt x="14179" y="21026"/>
                </a:lnTo>
                <a:lnTo>
                  <a:pt x="14444" y="20839"/>
                </a:lnTo>
                <a:lnTo>
                  <a:pt x="14576" y="20641"/>
                </a:lnTo>
                <a:lnTo>
                  <a:pt x="14727" y="20431"/>
                </a:lnTo>
                <a:lnTo>
                  <a:pt x="14765" y="20200"/>
                </a:lnTo>
                <a:lnTo>
                  <a:pt x="14802" y="19991"/>
                </a:lnTo>
                <a:lnTo>
                  <a:pt x="14727" y="19759"/>
                </a:lnTo>
                <a:lnTo>
                  <a:pt x="14613" y="19550"/>
                </a:lnTo>
                <a:lnTo>
                  <a:pt x="14444" y="19307"/>
                </a:lnTo>
                <a:lnTo>
                  <a:pt x="14217" y="19098"/>
                </a:lnTo>
                <a:lnTo>
                  <a:pt x="13934" y="18911"/>
                </a:lnTo>
                <a:lnTo>
                  <a:pt x="13669" y="18745"/>
                </a:lnTo>
                <a:lnTo>
                  <a:pt x="13462" y="18547"/>
                </a:lnTo>
                <a:lnTo>
                  <a:pt x="13311" y="18337"/>
                </a:lnTo>
                <a:lnTo>
                  <a:pt x="13197" y="18150"/>
                </a:lnTo>
                <a:lnTo>
                  <a:pt x="13122" y="17941"/>
                </a:lnTo>
                <a:lnTo>
                  <a:pt x="13122" y="17720"/>
                </a:lnTo>
                <a:lnTo>
                  <a:pt x="13122" y="17533"/>
                </a:lnTo>
                <a:lnTo>
                  <a:pt x="13197" y="17346"/>
                </a:lnTo>
                <a:lnTo>
                  <a:pt x="13273" y="17158"/>
                </a:lnTo>
                <a:lnTo>
                  <a:pt x="13386" y="16982"/>
                </a:lnTo>
                <a:lnTo>
                  <a:pt x="13537" y="16839"/>
                </a:lnTo>
                <a:lnTo>
                  <a:pt x="13707" y="16706"/>
                </a:lnTo>
                <a:lnTo>
                  <a:pt x="13896" y="16607"/>
                </a:lnTo>
                <a:lnTo>
                  <a:pt x="14104" y="16519"/>
                </a:lnTo>
                <a:lnTo>
                  <a:pt x="14330" y="16453"/>
                </a:lnTo>
                <a:lnTo>
                  <a:pt x="14538" y="16431"/>
                </a:lnTo>
                <a:lnTo>
                  <a:pt x="14897" y="16453"/>
                </a:lnTo>
                <a:lnTo>
                  <a:pt x="15406" y="16497"/>
                </a:lnTo>
                <a:lnTo>
                  <a:pt x="16105" y="16541"/>
                </a:lnTo>
                <a:lnTo>
                  <a:pt x="16898" y="16607"/>
                </a:lnTo>
                <a:lnTo>
                  <a:pt x="17804" y="16651"/>
                </a:lnTo>
                <a:lnTo>
                  <a:pt x="18786" y="16684"/>
                </a:lnTo>
                <a:lnTo>
                  <a:pt x="19844" y="16728"/>
                </a:lnTo>
                <a:lnTo>
                  <a:pt x="20920" y="16751"/>
                </a:lnTo>
                <a:lnTo>
                  <a:pt x="21109" y="16497"/>
                </a:lnTo>
                <a:lnTo>
                  <a:pt x="21241" y="16222"/>
                </a:lnTo>
                <a:lnTo>
                  <a:pt x="21392" y="15946"/>
                </a:lnTo>
                <a:lnTo>
                  <a:pt x="21467" y="15648"/>
                </a:lnTo>
                <a:lnTo>
                  <a:pt x="21543" y="15351"/>
                </a:lnTo>
                <a:lnTo>
                  <a:pt x="21618" y="15042"/>
                </a:lnTo>
                <a:lnTo>
                  <a:pt x="21618" y="14745"/>
                </a:lnTo>
                <a:lnTo>
                  <a:pt x="21618" y="14447"/>
                </a:lnTo>
                <a:lnTo>
                  <a:pt x="21618" y="14150"/>
                </a:lnTo>
                <a:lnTo>
                  <a:pt x="21581" y="13852"/>
                </a:lnTo>
                <a:lnTo>
                  <a:pt x="21505" y="13577"/>
                </a:lnTo>
                <a:lnTo>
                  <a:pt x="21430" y="13301"/>
                </a:lnTo>
                <a:lnTo>
                  <a:pt x="21354" y="13048"/>
                </a:lnTo>
                <a:lnTo>
                  <a:pt x="21241" y="12816"/>
                </a:lnTo>
                <a:lnTo>
                  <a:pt x="21146" y="12607"/>
                </a:lnTo>
                <a:lnTo>
                  <a:pt x="21033" y="12431"/>
                </a:lnTo>
                <a:lnTo>
                  <a:pt x="20920" y="12265"/>
                </a:lnTo>
                <a:lnTo>
                  <a:pt x="20769" y="12144"/>
                </a:lnTo>
                <a:lnTo>
                  <a:pt x="20637" y="12034"/>
                </a:lnTo>
                <a:lnTo>
                  <a:pt x="20486" y="11946"/>
                </a:lnTo>
                <a:lnTo>
                  <a:pt x="20297" y="11891"/>
                </a:lnTo>
                <a:lnTo>
                  <a:pt x="20165" y="11846"/>
                </a:lnTo>
                <a:lnTo>
                  <a:pt x="19976" y="11824"/>
                </a:lnTo>
                <a:lnTo>
                  <a:pt x="19806" y="11802"/>
                </a:lnTo>
                <a:lnTo>
                  <a:pt x="19390" y="11824"/>
                </a:lnTo>
                <a:lnTo>
                  <a:pt x="18956" y="11891"/>
                </a:lnTo>
                <a:lnTo>
                  <a:pt x="18503" y="11968"/>
                </a:lnTo>
                <a:lnTo>
                  <a:pt x="17993" y="12078"/>
                </a:lnTo>
                <a:lnTo>
                  <a:pt x="17653" y="12144"/>
                </a:lnTo>
                <a:lnTo>
                  <a:pt x="17332" y="12199"/>
                </a:lnTo>
                <a:lnTo>
                  <a:pt x="17049" y="12221"/>
                </a:lnTo>
                <a:lnTo>
                  <a:pt x="16747" y="12243"/>
                </a:lnTo>
                <a:lnTo>
                  <a:pt x="16464" y="12243"/>
                </a:lnTo>
                <a:lnTo>
                  <a:pt x="16218" y="12243"/>
                </a:lnTo>
                <a:lnTo>
                  <a:pt x="15992" y="12221"/>
                </a:lnTo>
                <a:lnTo>
                  <a:pt x="15746" y="12199"/>
                </a:lnTo>
                <a:lnTo>
                  <a:pt x="15520" y="12155"/>
                </a:lnTo>
                <a:lnTo>
                  <a:pt x="15350" y="12122"/>
                </a:lnTo>
                <a:lnTo>
                  <a:pt x="15161" y="12056"/>
                </a:lnTo>
                <a:lnTo>
                  <a:pt x="14972" y="11990"/>
                </a:lnTo>
                <a:lnTo>
                  <a:pt x="14689" y="11846"/>
                </a:lnTo>
                <a:lnTo>
                  <a:pt x="14444" y="11670"/>
                </a:lnTo>
                <a:lnTo>
                  <a:pt x="14255" y="11483"/>
                </a:lnTo>
                <a:lnTo>
                  <a:pt x="14104" y="11295"/>
                </a:lnTo>
                <a:lnTo>
                  <a:pt x="14028" y="11086"/>
                </a:lnTo>
                <a:lnTo>
                  <a:pt x="13972" y="10888"/>
                </a:lnTo>
                <a:lnTo>
                  <a:pt x="13972" y="10700"/>
                </a:lnTo>
                <a:lnTo>
                  <a:pt x="14009" y="10513"/>
                </a:lnTo>
                <a:lnTo>
                  <a:pt x="14066" y="10359"/>
                </a:lnTo>
                <a:lnTo>
                  <a:pt x="14179" y="10215"/>
                </a:lnTo>
                <a:lnTo>
                  <a:pt x="14406" y="10006"/>
                </a:lnTo>
                <a:lnTo>
                  <a:pt x="14651" y="9830"/>
                </a:lnTo>
                <a:lnTo>
                  <a:pt x="14878" y="9686"/>
                </a:lnTo>
                <a:lnTo>
                  <a:pt x="15123" y="9554"/>
                </a:lnTo>
                <a:lnTo>
                  <a:pt x="15350" y="9477"/>
                </a:lnTo>
                <a:lnTo>
                  <a:pt x="15558" y="9411"/>
                </a:lnTo>
                <a:lnTo>
                  <a:pt x="15803" y="9345"/>
                </a:lnTo>
                <a:lnTo>
                  <a:pt x="16030" y="9323"/>
                </a:lnTo>
                <a:lnTo>
                  <a:pt x="16256" y="9301"/>
                </a:lnTo>
                <a:lnTo>
                  <a:pt x="16464" y="9323"/>
                </a:lnTo>
                <a:lnTo>
                  <a:pt x="16690" y="9345"/>
                </a:lnTo>
                <a:lnTo>
                  <a:pt x="16898" y="9367"/>
                </a:lnTo>
                <a:lnTo>
                  <a:pt x="17332" y="9477"/>
                </a:lnTo>
                <a:lnTo>
                  <a:pt x="17767" y="9598"/>
                </a:lnTo>
                <a:lnTo>
                  <a:pt x="18163" y="9731"/>
                </a:lnTo>
                <a:lnTo>
                  <a:pt x="18597" y="9874"/>
                </a:lnTo>
                <a:lnTo>
                  <a:pt x="18994" y="10006"/>
                </a:lnTo>
                <a:lnTo>
                  <a:pt x="19428" y="10083"/>
                </a:lnTo>
                <a:lnTo>
                  <a:pt x="19617" y="10127"/>
                </a:lnTo>
                <a:lnTo>
                  <a:pt x="19844" y="10149"/>
                </a:lnTo>
                <a:lnTo>
                  <a:pt x="20013" y="10149"/>
                </a:lnTo>
                <a:lnTo>
                  <a:pt x="20240" y="10127"/>
                </a:lnTo>
                <a:lnTo>
                  <a:pt x="20410" y="10105"/>
                </a:lnTo>
                <a:lnTo>
                  <a:pt x="20637" y="10061"/>
                </a:lnTo>
                <a:lnTo>
                  <a:pt x="20844" y="9984"/>
                </a:lnTo>
                <a:lnTo>
                  <a:pt x="21033" y="9896"/>
                </a:lnTo>
                <a:lnTo>
                  <a:pt x="21146" y="9830"/>
                </a:lnTo>
                <a:lnTo>
                  <a:pt x="21203" y="9753"/>
                </a:lnTo>
                <a:lnTo>
                  <a:pt x="21279" y="9642"/>
                </a:lnTo>
                <a:lnTo>
                  <a:pt x="21354" y="9521"/>
                </a:lnTo>
                <a:lnTo>
                  <a:pt x="21430" y="9246"/>
                </a:lnTo>
                <a:lnTo>
                  <a:pt x="21430" y="8904"/>
                </a:lnTo>
                <a:lnTo>
                  <a:pt x="21430" y="8540"/>
                </a:lnTo>
                <a:lnTo>
                  <a:pt x="21392" y="8144"/>
                </a:lnTo>
                <a:lnTo>
                  <a:pt x="21354" y="7714"/>
                </a:lnTo>
                <a:lnTo>
                  <a:pt x="21279" y="7295"/>
                </a:lnTo>
                <a:lnTo>
                  <a:pt x="21146" y="6446"/>
                </a:lnTo>
                <a:lnTo>
                  <a:pt x="20995" y="5686"/>
                </a:lnTo>
                <a:lnTo>
                  <a:pt x="20958" y="5366"/>
                </a:lnTo>
                <a:lnTo>
                  <a:pt x="20958" y="5091"/>
                </a:lnTo>
                <a:lnTo>
                  <a:pt x="20958" y="4860"/>
                </a:lnTo>
                <a:lnTo>
                  <a:pt x="21033" y="4716"/>
                </a:lnTo>
                <a:lnTo>
                  <a:pt x="20637" y="4860"/>
                </a:lnTo>
                <a:lnTo>
                  <a:pt x="20127" y="4992"/>
                </a:lnTo>
                <a:lnTo>
                  <a:pt x="19617" y="5069"/>
                </a:lnTo>
                <a:lnTo>
                  <a:pt x="19032" y="5157"/>
                </a:lnTo>
                <a:lnTo>
                  <a:pt x="18465" y="5201"/>
                </a:lnTo>
                <a:lnTo>
                  <a:pt x="17842" y="5245"/>
                </a:lnTo>
                <a:lnTo>
                  <a:pt x="17219" y="5267"/>
                </a:lnTo>
                <a:lnTo>
                  <a:pt x="16615" y="5267"/>
                </a:lnTo>
                <a:lnTo>
                  <a:pt x="15992" y="5245"/>
                </a:lnTo>
                <a:lnTo>
                  <a:pt x="15369" y="5201"/>
                </a:lnTo>
                <a:lnTo>
                  <a:pt x="14840" y="5157"/>
                </a:lnTo>
                <a:lnTo>
                  <a:pt x="14293" y="5091"/>
                </a:lnTo>
                <a:lnTo>
                  <a:pt x="13783" y="5014"/>
                </a:lnTo>
                <a:lnTo>
                  <a:pt x="13386" y="4926"/>
                </a:lnTo>
                <a:lnTo>
                  <a:pt x="13027" y="4815"/>
                </a:lnTo>
                <a:lnTo>
                  <a:pt x="12725" y="4716"/>
                </a:lnTo>
                <a:lnTo>
                  <a:pt x="12480" y="4606"/>
                </a:lnTo>
                <a:lnTo>
                  <a:pt x="12291" y="4496"/>
                </a:lnTo>
                <a:lnTo>
                  <a:pt x="12197" y="4397"/>
                </a:lnTo>
                <a:lnTo>
                  <a:pt x="12083" y="4286"/>
                </a:lnTo>
                <a:lnTo>
                  <a:pt x="12046" y="4187"/>
                </a:lnTo>
                <a:lnTo>
                  <a:pt x="12008" y="4077"/>
                </a:lnTo>
                <a:lnTo>
                  <a:pt x="12046" y="3967"/>
                </a:lnTo>
                <a:lnTo>
                  <a:pt x="12121" y="3868"/>
                </a:lnTo>
                <a:lnTo>
                  <a:pt x="12197" y="3735"/>
                </a:lnTo>
                <a:lnTo>
                  <a:pt x="12291" y="3614"/>
                </a:lnTo>
                <a:lnTo>
                  <a:pt x="12442" y="3482"/>
                </a:lnTo>
                <a:lnTo>
                  <a:pt x="12631" y="3361"/>
                </a:lnTo>
                <a:lnTo>
                  <a:pt x="13065" y="3085"/>
                </a:lnTo>
                <a:lnTo>
                  <a:pt x="13537" y="2766"/>
                </a:lnTo>
                <a:lnTo>
                  <a:pt x="13783" y="2578"/>
                </a:lnTo>
                <a:lnTo>
                  <a:pt x="13934" y="2380"/>
                </a:lnTo>
                <a:lnTo>
                  <a:pt x="14028" y="2171"/>
                </a:lnTo>
                <a:lnTo>
                  <a:pt x="14104" y="1961"/>
                </a:lnTo>
                <a:lnTo>
                  <a:pt x="14104" y="1730"/>
                </a:lnTo>
                <a:lnTo>
                  <a:pt x="14066" y="1498"/>
                </a:lnTo>
                <a:lnTo>
                  <a:pt x="13972" y="1267"/>
                </a:lnTo>
                <a:lnTo>
                  <a:pt x="13820" y="1057"/>
                </a:lnTo>
                <a:lnTo>
                  <a:pt x="13594" y="837"/>
                </a:lnTo>
                <a:lnTo>
                  <a:pt x="13386" y="628"/>
                </a:lnTo>
                <a:lnTo>
                  <a:pt x="13103" y="462"/>
                </a:lnTo>
                <a:lnTo>
                  <a:pt x="12763" y="308"/>
                </a:lnTo>
                <a:lnTo>
                  <a:pt x="12404" y="187"/>
                </a:lnTo>
                <a:lnTo>
                  <a:pt x="12008" y="77"/>
                </a:lnTo>
                <a:lnTo>
                  <a:pt x="11574" y="33"/>
                </a:lnTo>
                <a:lnTo>
                  <a:pt x="11102" y="11"/>
                </a:lnTo>
                <a:lnTo>
                  <a:pt x="10667" y="11"/>
                </a:lnTo>
                <a:lnTo>
                  <a:pt x="10233" y="77"/>
                </a:lnTo>
                <a:lnTo>
                  <a:pt x="9837" y="187"/>
                </a:lnTo>
                <a:lnTo>
                  <a:pt x="9440" y="286"/>
                </a:lnTo>
                <a:lnTo>
                  <a:pt x="9062" y="462"/>
                </a:lnTo>
                <a:lnTo>
                  <a:pt x="8741" y="628"/>
                </a:lnTo>
                <a:lnTo>
                  <a:pt x="8458" y="815"/>
                </a:lnTo>
                <a:lnTo>
                  <a:pt x="8232" y="1035"/>
                </a:lnTo>
                <a:lnTo>
                  <a:pt x="8062" y="1245"/>
                </a:lnTo>
                <a:lnTo>
                  <a:pt x="7911" y="1476"/>
                </a:lnTo>
                <a:lnTo>
                  <a:pt x="7835" y="1708"/>
                </a:lnTo>
                <a:lnTo>
                  <a:pt x="7797" y="1961"/>
                </a:lnTo>
                <a:lnTo>
                  <a:pt x="7835" y="2193"/>
                </a:lnTo>
                <a:lnTo>
                  <a:pt x="7948" y="2402"/>
                </a:lnTo>
                <a:lnTo>
                  <a:pt x="8062" y="2534"/>
                </a:lnTo>
                <a:lnTo>
                  <a:pt x="8175" y="2644"/>
                </a:lnTo>
                <a:lnTo>
                  <a:pt x="8269" y="2744"/>
                </a:lnTo>
                <a:lnTo>
                  <a:pt x="8420" y="2832"/>
                </a:lnTo>
                <a:lnTo>
                  <a:pt x="8704" y="3019"/>
                </a:lnTo>
                <a:lnTo>
                  <a:pt x="8968" y="3206"/>
                </a:lnTo>
                <a:lnTo>
                  <a:pt x="9138" y="3405"/>
                </a:lnTo>
                <a:lnTo>
                  <a:pt x="9327" y="3570"/>
                </a:lnTo>
                <a:lnTo>
                  <a:pt x="9440" y="3735"/>
                </a:lnTo>
                <a:lnTo>
                  <a:pt x="9516" y="3890"/>
                </a:lnTo>
                <a:lnTo>
                  <a:pt x="9534" y="4033"/>
                </a:lnTo>
                <a:lnTo>
                  <a:pt x="9534" y="4165"/>
                </a:lnTo>
                <a:lnTo>
                  <a:pt x="9516" y="4286"/>
                </a:lnTo>
                <a:lnTo>
                  <a:pt x="9440" y="4397"/>
                </a:lnTo>
                <a:lnTo>
                  <a:pt x="9327" y="4496"/>
                </a:lnTo>
                <a:lnTo>
                  <a:pt x="9176" y="4562"/>
                </a:lnTo>
                <a:lnTo>
                  <a:pt x="9006" y="4628"/>
                </a:lnTo>
                <a:lnTo>
                  <a:pt x="8779" y="4694"/>
                </a:lnTo>
                <a:lnTo>
                  <a:pt x="8534" y="4716"/>
                </a:lnTo>
                <a:lnTo>
                  <a:pt x="8232" y="4716"/>
                </a:lnTo>
                <a:lnTo>
                  <a:pt x="7118" y="4738"/>
                </a:lnTo>
                <a:lnTo>
                  <a:pt x="5947" y="4771"/>
                </a:lnTo>
                <a:lnTo>
                  <a:pt x="4795" y="4815"/>
                </a:lnTo>
                <a:lnTo>
                  <a:pt x="3681" y="4860"/>
                </a:lnTo>
                <a:lnTo>
                  <a:pt x="2662" y="4882"/>
                </a:lnTo>
                <a:lnTo>
                  <a:pt x="1755" y="4882"/>
                </a:lnTo>
                <a:lnTo>
                  <a:pt x="1359" y="4860"/>
                </a:lnTo>
                <a:lnTo>
                  <a:pt x="981" y="4837"/>
                </a:lnTo>
                <a:lnTo>
                  <a:pt x="698" y="4771"/>
                </a:lnTo>
                <a:lnTo>
                  <a:pt x="453" y="4716"/>
                </a:lnTo>
                <a:lnTo>
                  <a:pt x="453" y="5322"/>
                </a:lnTo>
                <a:lnTo>
                  <a:pt x="453" y="6083"/>
                </a:lnTo>
                <a:lnTo>
                  <a:pt x="453" y="6909"/>
                </a:lnTo>
                <a:lnTo>
                  <a:pt x="453" y="7780"/>
                </a:lnTo>
                <a:lnTo>
                  <a:pt x="453" y="8606"/>
                </a:lnTo>
                <a:lnTo>
                  <a:pt x="453" y="9345"/>
                </a:lnTo>
                <a:lnTo>
                  <a:pt x="453" y="9918"/>
                </a:lnTo>
                <a:lnTo>
                  <a:pt x="453" y="10282"/>
                </a:lnTo>
                <a:lnTo>
                  <a:pt x="490" y="10381"/>
                </a:lnTo>
                <a:lnTo>
                  <a:pt x="547" y="10491"/>
                </a:lnTo>
                <a:lnTo>
                  <a:pt x="660" y="10590"/>
                </a:lnTo>
                <a:lnTo>
                  <a:pt x="811" y="10700"/>
                </a:lnTo>
                <a:lnTo>
                  <a:pt x="981" y="10811"/>
                </a:lnTo>
                <a:lnTo>
                  <a:pt x="1208" y="10888"/>
                </a:lnTo>
                <a:lnTo>
                  <a:pt x="1453" y="10954"/>
                </a:lnTo>
                <a:lnTo>
                  <a:pt x="1718" y="11020"/>
                </a:lnTo>
                <a:lnTo>
                  <a:pt x="1963" y="11064"/>
                </a:lnTo>
                <a:lnTo>
                  <a:pt x="2265" y="11086"/>
                </a:lnTo>
                <a:lnTo>
                  <a:pt x="2548" y="11064"/>
                </a:lnTo>
                <a:lnTo>
                  <a:pt x="2794" y="11042"/>
                </a:lnTo>
                <a:lnTo>
                  <a:pt x="3096" y="10976"/>
                </a:lnTo>
                <a:lnTo>
                  <a:pt x="3341" y="10888"/>
                </a:lnTo>
                <a:lnTo>
                  <a:pt x="3606" y="10766"/>
                </a:lnTo>
                <a:lnTo>
                  <a:pt x="3813" y="10590"/>
                </a:lnTo>
                <a:close/>
              </a:path>
            </a:pathLst>
          </a:custGeom>
          <a:solidFill>
            <a:srgbClr val="FFCC99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 dirty="0"/>
          </a:p>
        </p:txBody>
      </p:sp>
      <p:sp>
        <p:nvSpPr>
          <p:cNvPr id="5" name="Puzzle4"/>
          <p:cNvSpPr>
            <a:spLocks noEditPoints="1" noChangeArrowheads="1"/>
          </p:cNvSpPr>
          <p:nvPr/>
        </p:nvSpPr>
        <p:spPr bwMode="auto">
          <a:xfrm>
            <a:off x="7429285" y="3068335"/>
            <a:ext cx="974150" cy="1422845"/>
          </a:xfrm>
          <a:custGeom>
            <a:avLst/>
            <a:gdLst>
              <a:gd name="T0" fmla="*/ 8307 w 21600"/>
              <a:gd name="T1" fmla="*/ 11593 h 21600"/>
              <a:gd name="T2" fmla="*/ 453 w 21600"/>
              <a:gd name="T3" fmla="*/ 16938 h 21600"/>
              <a:gd name="T4" fmla="*/ 11500 w 21600"/>
              <a:gd name="T5" fmla="*/ 21600 h 21600"/>
              <a:gd name="T6" fmla="*/ 20920 w 21600"/>
              <a:gd name="T7" fmla="*/ 16751 h 21600"/>
              <a:gd name="T8" fmla="*/ 13972 w 21600"/>
              <a:gd name="T9" fmla="*/ 10888 h 21600"/>
              <a:gd name="T10" fmla="*/ 21033 w 21600"/>
              <a:gd name="T11" fmla="*/ 4716 h 21600"/>
              <a:gd name="T12" fmla="*/ 11102 w 21600"/>
              <a:gd name="T13" fmla="*/ 11 h 21600"/>
              <a:gd name="T14" fmla="*/ 453 w 21600"/>
              <a:gd name="T15" fmla="*/ 4716 h 21600"/>
              <a:gd name="T16" fmla="*/ 2076 w 21600"/>
              <a:gd name="T17" fmla="*/ 5664 h 21600"/>
              <a:gd name="T18" fmla="*/ 20203 w 21600"/>
              <a:gd name="T19" fmla="*/ 1598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3813" y="10590"/>
                </a:moveTo>
                <a:lnTo>
                  <a:pt x="3927" y="10513"/>
                </a:lnTo>
                <a:lnTo>
                  <a:pt x="4078" y="10425"/>
                </a:lnTo>
                <a:lnTo>
                  <a:pt x="4210" y="10359"/>
                </a:lnTo>
                <a:lnTo>
                  <a:pt x="4361" y="10315"/>
                </a:lnTo>
                <a:lnTo>
                  <a:pt x="4682" y="10237"/>
                </a:lnTo>
                <a:lnTo>
                  <a:pt x="5041" y="10193"/>
                </a:lnTo>
                <a:lnTo>
                  <a:pt x="5456" y="10171"/>
                </a:lnTo>
                <a:lnTo>
                  <a:pt x="5853" y="10193"/>
                </a:lnTo>
                <a:lnTo>
                  <a:pt x="6249" y="10260"/>
                </a:lnTo>
                <a:lnTo>
                  <a:pt x="6646" y="10337"/>
                </a:lnTo>
                <a:lnTo>
                  <a:pt x="7004" y="10469"/>
                </a:lnTo>
                <a:lnTo>
                  <a:pt x="7363" y="10612"/>
                </a:lnTo>
                <a:lnTo>
                  <a:pt x="7665" y="10788"/>
                </a:lnTo>
                <a:lnTo>
                  <a:pt x="7911" y="10998"/>
                </a:lnTo>
                <a:lnTo>
                  <a:pt x="8024" y="11097"/>
                </a:lnTo>
                <a:lnTo>
                  <a:pt x="8137" y="11207"/>
                </a:lnTo>
                <a:lnTo>
                  <a:pt x="8194" y="11340"/>
                </a:lnTo>
                <a:lnTo>
                  <a:pt x="8269" y="11461"/>
                </a:lnTo>
                <a:lnTo>
                  <a:pt x="8307" y="11593"/>
                </a:lnTo>
                <a:lnTo>
                  <a:pt x="8307" y="11714"/>
                </a:lnTo>
                <a:lnTo>
                  <a:pt x="8307" y="11868"/>
                </a:lnTo>
                <a:lnTo>
                  <a:pt x="8307" y="12012"/>
                </a:lnTo>
                <a:lnTo>
                  <a:pt x="8194" y="12265"/>
                </a:lnTo>
                <a:lnTo>
                  <a:pt x="8062" y="12519"/>
                </a:lnTo>
                <a:lnTo>
                  <a:pt x="7873" y="12706"/>
                </a:lnTo>
                <a:lnTo>
                  <a:pt x="7627" y="12904"/>
                </a:lnTo>
                <a:lnTo>
                  <a:pt x="7363" y="13048"/>
                </a:lnTo>
                <a:lnTo>
                  <a:pt x="7080" y="13180"/>
                </a:lnTo>
                <a:lnTo>
                  <a:pt x="6759" y="13257"/>
                </a:lnTo>
                <a:lnTo>
                  <a:pt x="6419" y="13345"/>
                </a:lnTo>
                <a:lnTo>
                  <a:pt x="6098" y="13389"/>
                </a:lnTo>
                <a:lnTo>
                  <a:pt x="5739" y="13389"/>
                </a:lnTo>
                <a:lnTo>
                  <a:pt x="5418" y="13389"/>
                </a:lnTo>
                <a:lnTo>
                  <a:pt x="5079" y="13345"/>
                </a:lnTo>
                <a:lnTo>
                  <a:pt x="4758" y="13301"/>
                </a:lnTo>
                <a:lnTo>
                  <a:pt x="4474" y="13213"/>
                </a:lnTo>
                <a:lnTo>
                  <a:pt x="4172" y="13114"/>
                </a:lnTo>
                <a:lnTo>
                  <a:pt x="3965" y="12982"/>
                </a:lnTo>
                <a:lnTo>
                  <a:pt x="3738" y="12838"/>
                </a:lnTo>
                <a:lnTo>
                  <a:pt x="3493" y="12706"/>
                </a:lnTo>
                <a:lnTo>
                  <a:pt x="3228" y="12607"/>
                </a:lnTo>
                <a:lnTo>
                  <a:pt x="2945" y="12519"/>
                </a:lnTo>
                <a:lnTo>
                  <a:pt x="2700" y="12431"/>
                </a:lnTo>
                <a:lnTo>
                  <a:pt x="2397" y="12375"/>
                </a:lnTo>
                <a:lnTo>
                  <a:pt x="2152" y="12331"/>
                </a:lnTo>
                <a:lnTo>
                  <a:pt x="1888" y="12309"/>
                </a:lnTo>
                <a:lnTo>
                  <a:pt x="1642" y="12309"/>
                </a:lnTo>
                <a:lnTo>
                  <a:pt x="1397" y="12331"/>
                </a:lnTo>
                <a:lnTo>
                  <a:pt x="1170" y="12397"/>
                </a:lnTo>
                <a:lnTo>
                  <a:pt x="962" y="12453"/>
                </a:lnTo>
                <a:lnTo>
                  <a:pt x="774" y="12563"/>
                </a:lnTo>
                <a:lnTo>
                  <a:pt x="623" y="12684"/>
                </a:lnTo>
                <a:lnTo>
                  <a:pt x="528" y="12838"/>
                </a:lnTo>
                <a:lnTo>
                  <a:pt x="453" y="13026"/>
                </a:lnTo>
                <a:lnTo>
                  <a:pt x="339" y="13477"/>
                </a:lnTo>
                <a:lnTo>
                  <a:pt x="226" y="13984"/>
                </a:lnTo>
                <a:lnTo>
                  <a:pt x="151" y="14535"/>
                </a:lnTo>
                <a:lnTo>
                  <a:pt x="113" y="15075"/>
                </a:lnTo>
                <a:lnTo>
                  <a:pt x="113" y="15626"/>
                </a:lnTo>
                <a:lnTo>
                  <a:pt x="151" y="16133"/>
                </a:lnTo>
                <a:lnTo>
                  <a:pt x="188" y="16376"/>
                </a:lnTo>
                <a:lnTo>
                  <a:pt x="264" y="16585"/>
                </a:lnTo>
                <a:lnTo>
                  <a:pt x="339" y="16773"/>
                </a:lnTo>
                <a:lnTo>
                  <a:pt x="453" y="16938"/>
                </a:lnTo>
                <a:lnTo>
                  <a:pt x="1095" y="16883"/>
                </a:lnTo>
                <a:lnTo>
                  <a:pt x="1963" y="16795"/>
                </a:lnTo>
                <a:lnTo>
                  <a:pt x="2945" y="16751"/>
                </a:lnTo>
                <a:lnTo>
                  <a:pt x="3965" y="16706"/>
                </a:lnTo>
                <a:lnTo>
                  <a:pt x="5022" y="16684"/>
                </a:lnTo>
                <a:lnTo>
                  <a:pt x="5947" y="16684"/>
                </a:lnTo>
                <a:lnTo>
                  <a:pt x="6759" y="16706"/>
                </a:lnTo>
                <a:lnTo>
                  <a:pt x="7363" y="16751"/>
                </a:lnTo>
                <a:lnTo>
                  <a:pt x="7948" y="16839"/>
                </a:lnTo>
                <a:lnTo>
                  <a:pt x="8458" y="16916"/>
                </a:lnTo>
                <a:lnTo>
                  <a:pt x="8893" y="17026"/>
                </a:lnTo>
                <a:lnTo>
                  <a:pt x="9289" y="17158"/>
                </a:lnTo>
                <a:lnTo>
                  <a:pt x="9572" y="17280"/>
                </a:lnTo>
                <a:lnTo>
                  <a:pt x="9799" y="17412"/>
                </a:lnTo>
                <a:lnTo>
                  <a:pt x="9969" y="17555"/>
                </a:lnTo>
                <a:lnTo>
                  <a:pt x="10120" y="17687"/>
                </a:lnTo>
                <a:lnTo>
                  <a:pt x="10158" y="17831"/>
                </a:lnTo>
                <a:lnTo>
                  <a:pt x="10195" y="17974"/>
                </a:lnTo>
                <a:lnTo>
                  <a:pt x="10158" y="18128"/>
                </a:lnTo>
                <a:lnTo>
                  <a:pt x="10082" y="18271"/>
                </a:lnTo>
                <a:lnTo>
                  <a:pt x="9969" y="18426"/>
                </a:lnTo>
                <a:lnTo>
                  <a:pt x="9837" y="18569"/>
                </a:lnTo>
                <a:lnTo>
                  <a:pt x="9648" y="18701"/>
                </a:lnTo>
                <a:lnTo>
                  <a:pt x="9440" y="18822"/>
                </a:lnTo>
                <a:lnTo>
                  <a:pt x="9213" y="18999"/>
                </a:lnTo>
                <a:lnTo>
                  <a:pt x="9044" y="19186"/>
                </a:lnTo>
                <a:lnTo>
                  <a:pt x="8893" y="19395"/>
                </a:lnTo>
                <a:lnTo>
                  <a:pt x="8817" y="19627"/>
                </a:lnTo>
                <a:lnTo>
                  <a:pt x="8779" y="19858"/>
                </a:lnTo>
                <a:lnTo>
                  <a:pt x="8779" y="20112"/>
                </a:lnTo>
                <a:lnTo>
                  <a:pt x="8855" y="20354"/>
                </a:lnTo>
                <a:lnTo>
                  <a:pt x="8968" y="20586"/>
                </a:lnTo>
                <a:lnTo>
                  <a:pt x="9138" y="20817"/>
                </a:lnTo>
                <a:lnTo>
                  <a:pt x="9365" y="21026"/>
                </a:lnTo>
                <a:lnTo>
                  <a:pt x="9610" y="21192"/>
                </a:lnTo>
                <a:lnTo>
                  <a:pt x="9950" y="21368"/>
                </a:lnTo>
                <a:lnTo>
                  <a:pt x="10120" y="21445"/>
                </a:lnTo>
                <a:lnTo>
                  <a:pt x="10346" y="21511"/>
                </a:lnTo>
                <a:lnTo>
                  <a:pt x="10516" y="21555"/>
                </a:lnTo>
                <a:lnTo>
                  <a:pt x="10743" y="21600"/>
                </a:lnTo>
                <a:lnTo>
                  <a:pt x="10988" y="21644"/>
                </a:lnTo>
                <a:lnTo>
                  <a:pt x="11215" y="21666"/>
                </a:lnTo>
                <a:lnTo>
                  <a:pt x="11498" y="21666"/>
                </a:lnTo>
                <a:lnTo>
                  <a:pt x="11762" y="21666"/>
                </a:lnTo>
                <a:lnTo>
                  <a:pt x="12253" y="21644"/>
                </a:lnTo>
                <a:lnTo>
                  <a:pt x="12763" y="21577"/>
                </a:lnTo>
                <a:lnTo>
                  <a:pt x="13197" y="21467"/>
                </a:lnTo>
                <a:lnTo>
                  <a:pt x="13556" y="21346"/>
                </a:lnTo>
                <a:lnTo>
                  <a:pt x="13896" y="21192"/>
                </a:lnTo>
                <a:lnTo>
                  <a:pt x="14179" y="21026"/>
                </a:lnTo>
                <a:lnTo>
                  <a:pt x="14444" y="20839"/>
                </a:lnTo>
                <a:lnTo>
                  <a:pt x="14576" y="20641"/>
                </a:lnTo>
                <a:lnTo>
                  <a:pt x="14727" y="20431"/>
                </a:lnTo>
                <a:lnTo>
                  <a:pt x="14765" y="20200"/>
                </a:lnTo>
                <a:lnTo>
                  <a:pt x="14802" y="19991"/>
                </a:lnTo>
                <a:lnTo>
                  <a:pt x="14727" y="19759"/>
                </a:lnTo>
                <a:lnTo>
                  <a:pt x="14613" y="19550"/>
                </a:lnTo>
                <a:lnTo>
                  <a:pt x="14444" y="19307"/>
                </a:lnTo>
                <a:lnTo>
                  <a:pt x="14217" y="19098"/>
                </a:lnTo>
                <a:lnTo>
                  <a:pt x="13934" y="18911"/>
                </a:lnTo>
                <a:lnTo>
                  <a:pt x="13669" y="18745"/>
                </a:lnTo>
                <a:lnTo>
                  <a:pt x="13462" y="18547"/>
                </a:lnTo>
                <a:lnTo>
                  <a:pt x="13311" y="18337"/>
                </a:lnTo>
                <a:lnTo>
                  <a:pt x="13197" y="18150"/>
                </a:lnTo>
                <a:lnTo>
                  <a:pt x="13122" y="17941"/>
                </a:lnTo>
                <a:lnTo>
                  <a:pt x="13122" y="17720"/>
                </a:lnTo>
                <a:lnTo>
                  <a:pt x="13122" y="17533"/>
                </a:lnTo>
                <a:lnTo>
                  <a:pt x="13197" y="17346"/>
                </a:lnTo>
                <a:lnTo>
                  <a:pt x="13273" y="17158"/>
                </a:lnTo>
                <a:lnTo>
                  <a:pt x="13386" y="16982"/>
                </a:lnTo>
                <a:lnTo>
                  <a:pt x="13537" y="16839"/>
                </a:lnTo>
                <a:lnTo>
                  <a:pt x="13707" y="16706"/>
                </a:lnTo>
                <a:lnTo>
                  <a:pt x="13896" y="16607"/>
                </a:lnTo>
                <a:lnTo>
                  <a:pt x="14104" y="16519"/>
                </a:lnTo>
                <a:lnTo>
                  <a:pt x="14330" y="16453"/>
                </a:lnTo>
                <a:lnTo>
                  <a:pt x="14538" y="16431"/>
                </a:lnTo>
                <a:lnTo>
                  <a:pt x="14897" y="16453"/>
                </a:lnTo>
                <a:lnTo>
                  <a:pt x="15406" y="16497"/>
                </a:lnTo>
                <a:lnTo>
                  <a:pt x="16105" y="16541"/>
                </a:lnTo>
                <a:lnTo>
                  <a:pt x="16898" y="16607"/>
                </a:lnTo>
                <a:lnTo>
                  <a:pt x="17804" y="16651"/>
                </a:lnTo>
                <a:lnTo>
                  <a:pt x="18786" y="16684"/>
                </a:lnTo>
                <a:lnTo>
                  <a:pt x="19844" y="16728"/>
                </a:lnTo>
                <a:lnTo>
                  <a:pt x="20920" y="16751"/>
                </a:lnTo>
                <a:lnTo>
                  <a:pt x="21109" y="16497"/>
                </a:lnTo>
                <a:lnTo>
                  <a:pt x="21241" y="16222"/>
                </a:lnTo>
                <a:lnTo>
                  <a:pt x="21392" y="15946"/>
                </a:lnTo>
                <a:lnTo>
                  <a:pt x="21467" y="15648"/>
                </a:lnTo>
                <a:lnTo>
                  <a:pt x="21543" y="15351"/>
                </a:lnTo>
                <a:lnTo>
                  <a:pt x="21618" y="15042"/>
                </a:lnTo>
                <a:lnTo>
                  <a:pt x="21618" y="14745"/>
                </a:lnTo>
                <a:lnTo>
                  <a:pt x="21618" y="14447"/>
                </a:lnTo>
                <a:lnTo>
                  <a:pt x="21618" y="14150"/>
                </a:lnTo>
                <a:lnTo>
                  <a:pt x="21581" y="13852"/>
                </a:lnTo>
                <a:lnTo>
                  <a:pt x="21505" y="13577"/>
                </a:lnTo>
                <a:lnTo>
                  <a:pt x="21430" y="13301"/>
                </a:lnTo>
                <a:lnTo>
                  <a:pt x="21354" y="13048"/>
                </a:lnTo>
                <a:lnTo>
                  <a:pt x="21241" y="12816"/>
                </a:lnTo>
                <a:lnTo>
                  <a:pt x="21146" y="12607"/>
                </a:lnTo>
                <a:lnTo>
                  <a:pt x="21033" y="12431"/>
                </a:lnTo>
                <a:lnTo>
                  <a:pt x="20920" y="12265"/>
                </a:lnTo>
                <a:lnTo>
                  <a:pt x="20769" y="12144"/>
                </a:lnTo>
                <a:lnTo>
                  <a:pt x="20637" y="12034"/>
                </a:lnTo>
                <a:lnTo>
                  <a:pt x="20486" y="11946"/>
                </a:lnTo>
                <a:lnTo>
                  <a:pt x="20297" y="11891"/>
                </a:lnTo>
                <a:lnTo>
                  <a:pt x="20165" y="11846"/>
                </a:lnTo>
                <a:lnTo>
                  <a:pt x="19976" y="11824"/>
                </a:lnTo>
                <a:lnTo>
                  <a:pt x="19806" y="11802"/>
                </a:lnTo>
                <a:lnTo>
                  <a:pt x="19390" y="11824"/>
                </a:lnTo>
                <a:lnTo>
                  <a:pt x="18956" y="11891"/>
                </a:lnTo>
                <a:lnTo>
                  <a:pt x="18503" y="11968"/>
                </a:lnTo>
                <a:lnTo>
                  <a:pt x="17993" y="12078"/>
                </a:lnTo>
                <a:lnTo>
                  <a:pt x="17653" y="12144"/>
                </a:lnTo>
                <a:lnTo>
                  <a:pt x="17332" y="12199"/>
                </a:lnTo>
                <a:lnTo>
                  <a:pt x="17049" y="12221"/>
                </a:lnTo>
                <a:lnTo>
                  <a:pt x="16747" y="12243"/>
                </a:lnTo>
                <a:lnTo>
                  <a:pt x="16464" y="12243"/>
                </a:lnTo>
                <a:lnTo>
                  <a:pt x="16218" y="12243"/>
                </a:lnTo>
                <a:lnTo>
                  <a:pt x="15992" y="12221"/>
                </a:lnTo>
                <a:lnTo>
                  <a:pt x="15746" y="12199"/>
                </a:lnTo>
                <a:lnTo>
                  <a:pt x="15520" y="12155"/>
                </a:lnTo>
                <a:lnTo>
                  <a:pt x="15350" y="12122"/>
                </a:lnTo>
                <a:lnTo>
                  <a:pt x="15161" y="12056"/>
                </a:lnTo>
                <a:lnTo>
                  <a:pt x="14972" y="11990"/>
                </a:lnTo>
                <a:lnTo>
                  <a:pt x="14689" y="11846"/>
                </a:lnTo>
                <a:lnTo>
                  <a:pt x="14444" y="11670"/>
                </a:lnTo>
                <a:lnTo>
                  <a:pt x="14255" y="11483"/>
                </a:lnTo>
                <a:lnTo>
                  <a:pt x="14104" y="11295"/>
                </a:lnTo>
                <a:lnTo>
                  <a:pt x="14028" y="11086"/>
                </a:lnTo>
                <a:lnTo>
                  <a:pt x="13972" y="10888"/>
                </a:lnTo>
                <a:lnTo>
                  <a:pt x="13972" y="10700"/>
                </a:lnTo>
                <a:lnTo>
                  <a:pt x="14009" y="10513"/>
                </a:lnTo>
                <a:lnTo>
                  <a:pt x="14066" y="10359"/>
                </a:lnTo>
                <a:lnTo>
                  <a:pt x="14179" y="10215"/>
                </a:lnTo>
                <a:lnTo>
                  <a:pt x="14406" y="10006"/>
                </a:lnTo>
                <a:lnTo>
                  <a:pt x="14651" y="9830"/>
                </a:lnTo>
                <a:lnTo>
                  <a:pt x="14878" y="9686"/>
                </a:lnTo>
                <a:lnTo>
                  <a:pt x="15123" y="9554"/>
                </a:lnTo>
                <a:lnTo>
                  <a:pt x="15350" y="9477"/>
                </a:lnTo>
                <a:lnTo>
                  <a:pt x="15558" y="9411"/>
                </a:lnTo>
                <a:lnTo>
                  <a:pt x="15803" y="9345"/>
                </a:lnTo>
                <a:lnTo>
                  <a:pt x="16030" y="9323"/>
                </a:lnTo>
                <a:lnTo>
                  <a:pt x="16256" y="9301"/>
                </a:lnTo>
                <a:lnTo>
                  <a:pt x="16464" y="9323"/>
                </a:lnTo>
                <a:lnTo>
                  <a:pt x="16690" y="9345"/>
                </a:lnTo>
                <a:lnTo>
                  <a:pt x="16898" y="9367"/>
                </a:lnTo>
                <a:lnTo>
                  <a:pt x="17332" y="9477"/>
                </a:lnTo>
                <a:lnTo>
                  <a:pt x="17767" y="9598"/>
                </a:lnTo>
                <a:lnTo>
                  <a:pt x="18163" y="9731"/>
                </a:lnTo>
                <a:lnTo>
                  <a:pt x="18597" y="9874"/>
                </a:lnTo>
                <a:lnTo>
                  <a:pt x="18994" y="10006"/>
                </a:lnTo>
                <a:lnTo>
                  <a:pt x="19428" y="10083"/>
                </a:lnTo>
                <a:lnTo>
                  <a:pt x="19617" y="10127"/>
                </a:lnTo>
                <a:lnTo>
                  <a:pt x="19844" y="10149"/>
                </a:lnTo>
                <a:lnTo>
                  <a:pt x="20013" y="10149"/>
                </a:lnTo>
                <a:lnTo>
                  <a:pt x="20240" y="10127"/>
                </a:lnTo>
                <a:lnTo>
                  <a:pt x="20410" y="10105"/>
                </a:lnTo>
                <a:lnTo>
                  <a:pt x="20637" y="10061"/>
                </a:lnTo>
                <a:lnTo>
                  <a:pt x="20844" y="9984"/>
                </a:lnTo>
                <a:lnTo>
                  <a:pt x="21033" y="9896"/>
                </a:lnTo>
                <a:lnTo>
                  <a:pt x="21146" y="9830"/>
                </a:lnTo>
                <a:lnTo>
                  <a:pt x="21203" y="9753"/>
                </a:lnTo>
                <a:lnTo>
                  <a:pt x="21279" y="9642"/>
                </a:lnTo>
                <a:lnTo>
                  <a:pt x="21354" y="9521"/>
                </a:lnTo>
                <a:lnTo>
                  <a:pt x="21430" y="9246"/>
                </a:lnTo>
                <a:lnTo>
                  <a:pt x="21430" y="8904"/>
                </a:lnTo>
                <a:lnTo>
                  <a:pt x="21430" y="8540"/>
                </a:lnTo>
                <a:lnTo>
                  <a:pt x="21392" y="8144"/>
                </a:lnTo>
                <a:lnTo>
                  <a:pt x="21354" y="7714"/>
                </a:lnTo>
                <a:lnTo>
                  <a:pt x="21279" y="7295"/>
                </a:lnTo>
                <a:lnTo>
                  <a:pt x="21146" y="6446"/>
                </a:lnTo>
                <a:lnTo>
                  <a:pt x="20995" y="5686"/>
                </a:lnTo>
                <a:lnTo>
                  <a:pt x="20958" y="5366"/>
                </a:lnTo>
                <a:lnTo>
                  <a:pt x="20958" y="5091"/>
                </a:lnTo>
                <a:lnTo>
                  <a:pt x="20958" y="4860"/>
                </a:lnTo>
                <a:lnTo>
                  <a:pt x="21033" y="4716"/>
                </a:lnTo>
                <a:lnTo>
                  <a:pt x="20637" y="4860"/>
                </a:lnTo>
                <a:lnTo>
                  <a:pt x="20127" y="4992"/>
                </a:lnTo>
                <a:lnTo>
                  <a:pt x="19617" y="5069"/>
                </a:lnTo>
                <a:lnTo>
                  <a:pt x="19032" y="5157"/>
                </a:lnTo>
                <a:lnTo>
                  <a:pt x="18465" y="5201"/>
                </a:lnTo>
                <a:lnTo>
                  <a:pt x="17842" y="5245"/>
                </a:lnTo>
                <a:lnTo>
                  <a:pt x="17219" y="5267"/>
                </a:lnTo>
                <a:lnTo>
                  <a:pt x="16615" y="5267"/>
                </a:lnTo>
                <a:lnTo>
                  <a:pt x="15992" y="5245"/>
                </a:lnTo>
                <a:lnTo>
                  <a:pt x="15369" y="5201"/>
                </a:lnTo>
                <a:lnTo>
                  <a:pt x="14840" y="5157"/>
                </a:lnTo>
                <a:lnTo>
                  <a:pt x="14293" y="5091"/>
                </a:lnTo>
                <a:lnTo>
                  <a:pt x="13783" y="5014"/>
                </a:lnTo>
                <a:lnTo>
                  <a:pt x="13386" y="4926"/>
                </a:lnTo>
                <a:lnTo>
                  <a:pt x="13027" y="4815"/>
                </a:lnTo>
                <a:lnTo>
                  <a:pt x="12725" y="4716"/>
                </a:lnTo>
                <a:lnTo>
                  <a:pt x="12480" y="4606"/>
                </a:lnTo>
                <a:lnTo>
                  <a:pt x="12291" y="4496"/>
                </a:lnTo>
                <a:lnTo>
                  <a:pt x="12197" y="4397"/>
                </a:lnTo>
                <a:lnTo>
                  <a:pt x="12083" y="4286"/>
                </a:lnTo>
                <a:lnTo>
                  <a:pt x="12046" y="4187"/>
                </a:lnTo>
                <a:lnTo>
                  <a:pt x="12008" y="4077"/>
                </a:lnTo>
                <a:lnTo>
                  <a:pt x="12046" y="3967"/>
                </a:lnTo>
                <a:lnTo>
                  <a:pt x="12121" y="3868"/>
                </a:lnTo>
                <a:lnTo>
                  <a:pt x="12197" y="3735"/>
                </a:lnTo>
                <a:lnTo>
                  <a:pt x="12291" y="3614"/>
                </a:lnTo>
                <a:lnTo>
                  <a:pt x="12442" y="3482"/>
                </a:lnTo>
                <a:lnTo>
                  <a:pt x="12631" y="3361"/>
                </a:lnTo>
                <a:lnTo>
                  <a:pt x="13065" y="3085"/>
                </a:lnTo>
                <a:lnTo>
                  <a:pt x="13537" y="2766"/>
                </a:lnTo>
                <a:lnTo>
                  <a:pt x="13783" y="2578"/>
                </a:lnTo>
                <a:lnTo>
                  <a:pt x="13934" y="2380"/>
                </a:lnTo>
                <a:lnTo>
                  <a:pt x="14028" y="2171"/>
                </a:lnTo>
                <a:lnTo>
                  <a:pt x="14104" y="1961"/>
                </a:lnTo>
                <a:lnTo>
                  <a:pt x="14104" y="1730"/>
                </a:lnTo>
                <a:lnTo>
                  <a:pt x="14066" y="1498"/>
                </a:lnTo>
                <a:lnTo>
                  <a:pt x="13972" y="1267"/>
                </a:lnTo>
                <a:lnTo>
                  <a:pt x="13820" y="1057"/>
                </a:lnTo>
                <a:lnTo>
                  <a:pt x="13594" y="837"/>
                </a:lnTo>
                <a:lnTo>
                  <a:pt x="13386" y="628"/>
                </a:lnTo>
                <a:lnTo>
                  <a:pt x="13103" y="462"/>
                </a:lnTo>
                <a:lnTo>
                  <a:pt x="12763" y="308"/>
                </a:lnTo>
                <a:lnTo>
                  <a:pt x="12404" y="187"/>
                </a:lnTo>
                <a:lnTo>
                  <a:pt x="12008" y="77"/>
                </a:lnTo>
                <a:lnTo>
                  <a:pt x="11574" y="33"/>
                </a:lnTo>
                <a:lnTo>
                  <a:pt x="11102" y="11"/>
                </a:lnTo>
                <a:lnTo>
                  <a:pt x="10667" y="11"/>
                </a:lnTo>
                <a:lnTo>
                  <a:pt x="10233" y="77"/>
                </a:lnTo>
                <a:lnTo>
                  <a:pt x="9837" y="187"/>
                </a:lnTo>
                <a:lnTo>
                  <a:pt x="9440" y="286"/>
                </a:lnTo>
                <a:lnTo>
                  <a:pt x="9062" y="462"/>
                </a:lnTo>
                <a:lnTo>
                  <a:pt x="8741" y="628"/>
                </a:lnTo>
                <a:lnTo>
                  <a:pt x="8458" y="815"/>
                </a:lnTo>
                <a:lnTo>
                  <a:pt x="8232" y="1035"/>
                </a:lnTo>
                <a:lnTo>
                  <a:pt x="8062" y="1245"/>
                </a:lnTo>
                <a:lnTo>
                  <a:pt x="7911" y="1476"/>
                </a:lnTo>
                <a:lnTo>
                  <a:pt x="7835" y="1708"/>
                </a:lnTo>
                <a:lnTo>
                  <a:pt x="7797" y="1961"/>
                </a:lnTo>
                <a:lnTo>
                  <a:pt x="7835" y="2193"/>
                </a:lnTo>
                <a:lnTo>
                  <a:pt x="7948" y="2402"/>
                </a:lnTo>
                <a:lnTo>
                  <a:pt x="8062" y="2534"/>
                </a:lnTo>
                <a:lnTo>
                  <a:pt x="8175" y="2644"/>
                </a:lnTo>
                <a:lnTo>
                  <a:pt x="8269" y="2744"/>
                </a:lnTo>
                <a:lnTo>
                  <a:pt x="8420" y="2832"/>
                </a:lnTo>
                <a:lnTo>
                  <a:pt x="8704" y="3019"/>
                </a:lnTo>
                <a:lnTo>
                  <a:pt x="8968" y="3206"/>
                </a:lnTo>
                <a:lnTo>
                  <a:pt x="9138" y="3405"/>
                </a:lnTo>
                <a:lnTo>
                  <a:pt x="9327" y="3570"/>
                </a:lnTo>
                <a:lnTo>
                  <a:pt x="9440" y="3735"/>
                </a:lnTo>
                <a:lnTo>
                  <a:pt x="9516" y="3890"/>
                </a:lnTo>
                <a:lnTo>
                  <a:pt x="9534" y="4033"/>
                </a:lnTo>
                <a:lnTo>
                  <a:pt x="9534" y="4165"/>
                </a:lnTo>
                <a:lnTo>
                  <a:pt x="9516" y="4286"/>
                </a:lnTo>
                <a:lnTo>
                  <a:pt x="9440" y="4397"/>
                </a:lnTo>
                <a:lnTo>
                  <a:pt x="9327" y="4496"/>
                </a:lnTo>
                <a:lnTo>
                  <a:pt x="9176" y="4562"/>
                </a:lnTo>
                <a:lnTo>
                  <a:pt x="9006" y="4628"/>
                </a:lnTo>
                <a:lnTo>
                  <a:pt x="8779" y="4694"/>
                </a:lnTo>
                <a:lnTo>
                  <a:pt x="8534" y="4716"/>
                </a:lnTo>
                <a:lnTo>
                  <a:pt x="8232" y="4716"/>
                </a:lnTo>
                <a:lnTo>
                  <a:pt x="7118" y="4738"/>
                </a:lnTo>
                <a:lnTo>
                  <a:pt x="5947" y="4771"/>
                </a:lnTo>
                <a:lnTo>
                  <a:pt x="4795" y="4815"/>
                </a:lnTo>
                <a:lnTo>
                  <a:pt x="3681" y="4860"/>
                </a:lnTo>
                <a:lnTo>
                  <a:pt x="2662" y="4882"/>
                </a:lnTo>
                <a:lnTo>
                  <a:pt x="1755" y="4882"/>
                </a:lnTo>
                <a:lnTo>
                  <a:pt x="1359" y="4860"/>
                </a:lnTo>
                <a:lnTo>
                  <a:pt x="981" y="4837"/>
                </a:lnTo>
                <a:lnTo>
                  <a:pt x="698" y="4771"/>
                </a:lnTo>
                <a:lnTo>
                  <a:pt x="453" y="4716"/>
                </a:lnTo>
                <a:lnTo>
                  <a:pt x="453" y="5322"/>
                </a:lnTo>
                <a:lnTo>
                  <a:pt x="453" y="6083"/>
                </a:lnTo>
                <a:lnTo>
                  <a:pt x="453" y="6909"/>
                </a:lnTo>
                <a:lnTo>
                  <a:pt x="453" y="7780"/>
                </a:lnTo>
                <a:lnTo>
                  <a:pt x="453" y="8606"/>
                </a:lnTo>
                <a:lnTo>
                  <a:pt x="453" y="9345"/>
                </a:lnTo>
                <a:lnTo>
                  <a:pt x="453" y="9918"/>
                </a:lnTo>
                <a:lnTo>
                  <a:pt x="453" y="10282"/>
                </a:lnTo>
                <a:lnTo>
                  <a:pt x="490" y="10381"/>
                </a:lnTo>
                <a:lnTo>
                  <a:pt x="547" y="10491"/>
                </a:lnTo>
                <a:lnTo>
                  <a:pt x="660" y="10590"/>
                </a:lnTo>
                <a:lnTo>
                  <a:pt x="811" y="10700"/>
                </a:lnTo>
                <a:lnTo>
                  <a:pt x="981" y="10811"/>
                </a:lnTo>
                <a:lnTo>
                  <a:pt x="1208" y="10888"/>
                </a:lnTo>
                <a:lnTo>
                  <a:pt x="1453" y="10954"/>
                </a:lnTo>
                <a:lnTo>
                  <a:pt x="1718" y="11020"/>
                </a:lnTo>
                <a:lnTo>
                  <a:pt x="1963" y="11064"/>
                </a:lnTo>
                <a:lnTo>
                  <a:pt x="2265" y="11086"/>
                </a:lnTo>
                <a:lnTo>
                  <a:pt x="2548" y="11064"/>
                </a:lnTo>
                <a:lnTo>
                  <a:pt x="2794" y="11042"/>
                </a:lnTo>
                <a:lnTo>
                  <a:pt x="3096" y="10976"/>
                </a:lnTo>
                <a:lnTo>
                  <a:pt x="3341" y="10888"/>
                </a:lnTo>
                <a:lnTo>
                  <a:pt x="3606" y="10766"/>
                </a:lnTo>
                <a:lnTo>
                  <a:pt x="3813" y="10590"/>
                </a:lnTo>
                <a:close/>
              </a:path>
            </a:pathLst>
          </a:custGeom>
          <a:solidFill>
            <a:srgbClr val="FFCC99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>
        <p:nvSpPr>
          <p:cNvPr id="11" name="Puzzle4"/>
          <p:cNvSpPr>
            <a:spLocks noEditPoints="1" noChangeArrowheads="1"/>
          </p:cNvSpPr>
          <p:nvPr/>
        </p:nvSpPr>
        <p:spPr bwMode="auto">
          <a:xfrm>
            <a:off x="7429285" y="4656223"/>
            <a:ext cx="974150" cy="1422845"/>
          </a:xfrm>
          <a:custGeom>
            <a:avLst/>
            <a:gdLst>
              <a:gd name="T0" fmla="*/ 8307 w 21600"/>
              <a:gd name="T1" fmla="*/ 11593 h 21600"/>
              <a:gd name="T2" fmla="*/ 453 w 21600"/>
              <a:gd name="T3" fmla="*/ 16938 h 21600"/>
              <a:gd name="T4" fmla="*/ 11500 w 21600"/>
              <a:gd name="T5" fmla="*/ 21600 h 21600"/>
              <a:gd name="T6" fmla="*/ 20920 w 21600"/>
              <a:gd name="T7" fmla="*/ 16751 h 21600"/>
              <a:gd name="T8" fmla="*/ 13972 w 21600"/>
              <a:gd name="T9" fmla="*/ 10888 h 21600"/>
              <a:gd name="T10" fmla="*/ 21033 w 21600"/>
              <a:gd name="T11" fmla="*/ 4716 h 21600"/>
              <a:gd name="T12" fmla="*/ 11102 w 21600"/>
              <a:gd name="T13" fmla="*/ 11 h 21600"/>
              <a:gd name="T14" fmla="*/ 453 w 21600"/>
              <a:gd name="T15" fmla="*/ 4716 h 21600"/>
              <a:gd name="T16" fmla="*/ 2076 w 21600"/>
              <a:gd name="T17" fmla="*/ 5664 h 21600"/>
              <a:gd name="T18" fmla="*/ 20203 w 21600"/>
              <a:gd name="T19" fmla="*/ 1598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3813" y="10590"/>
                </a:moveTo>
                <a:lnTo>
                  <a:pt x="3927" y="10513"/>
                </a:lnTo>
                <a:lnTo>
                  <a:pt x="4078" y="10425"/>
                </a:lnTo>
                <a:lnTo>
                  <a:pt x="4210" y="10359"/>
                </a:lnTo>
                <a:lnTo>
                  <a:pt x="4361" y="10315"/>
                </a:lnTo>
                <a:lnTo>
                  <a:pt x="4682" y="10237"/>
                </a:lnTo>
                <a:lnTo>
                  <a:pt x="5041" y="10193"/>
                </a:lnTo>
                <a:lnTo>
                  <a:pt x="5456" y="10171"/>
                </a:lnTo>
                <a:lnTo>
                  <a:pt x="5853" y="10193"/>
                </a:lnTo>
                <a:lnTo>
                  <a:pt x="6249" y="10260"/>
                </a:lnTo>
                <a:lnTo>
                  <a:pt x="6646" y="10337"/>
                </a:lnTo>
                <a:lnTo>
                  <a:pt x="7004" y="10469"/>
                </a:lnTo>
                <a:lnTo>
                  <a:pt x="7363" y="10612"/>
                </a:lnTo>
                <a:lnTo>
                  <a:pt x="7665" y="10788"/>
                </a:lnTo>
                <a:lnTo>
                  <a:pt x="7911" y="10998"/>
                </a:lnTo>
                <a:lnTo>
                  <a:pt x="8024" y="11097"/>
                </a:lnTo>
                <a:lnTo>
                  <a:pt x="8137" y="11207"/>
                </a:lnTo>
                <a:lnTo>
                  <a:pt x="8194" y="11340"/>
                </a:lnTo>
                <a:lnTo>
                  <a:pt x="8269" y="11461"/>
                </a:lnTo>
                <a:lnTo>
                  <a:pt x="8307" y="11593"/>
                </a:lnTo>
                <a:lnTo>
                  <a:pt x="8307" y="11714"/>
                </a:lnTo>
                <a:lnTo>
                  <a:pt x="8307" y="11868"/>
                </a:lnTo>
                <a:lnTo>
                  <a:pt x="8307" y="12012"/>
                </a:lnTo>
                <a:lnTo>
                  <a:pt x="8194" y="12265"/>
                </a:lnTo>
                <a:lnTo>
                  <a:pt x="8062" y="12519"/>
                </a:lnTo>
                <a:lnTo>
                  <a:pt x="7873" y="12706"/>
                </a:lnTo>
                <a:lnTo>
                  <a:pt x="7627" y="12904"/>
                </a:lnTo>
                <a:lnTo>
                  <a:pt x="7363" y="13048"/>
                </a:lnTo>
                <a:lnTo>
                  <a:pt x="7080" y="13180"/>
                </a:lnTo>
                <a:lnTo>
                  <a:pt x="6759" y="13257"/>
                </a:lnTo>
                <a:lnTo>
                  <a:pt x="6419" y="13345"/>
                </a:lnTo>
                <a:lnTo>
                  <a:pt x="6098" y="13389"/>
                </a:lnTo>
                <a:lnTo>
                  <a:pt x="5739" y="13389"/>
                </a:lnTo>
                <a:lnTo>
                  <a:pt x="5418" y="13389"/>
                </a:lnTo>
                <a:lnTo>
                  <a:pt x="5079" y="13345"/>
                </a:lnTo>
                <a:lnTo>
                  <a:pt x="4758" y="13301"/>
                </a:lnTo>
                <a:lnTo>
                  <a:pt x="4474" y="13213"/>
                </a:lnTo>
                <a:lnTo>
                  <a:pt x="4172" y="13114"/>
                </a:lnTo>
                <a:lnTo>
                  <a:pt x="3965" y="12982"/>
                </a:lnTo>
                <a:lnTo>
                  <a:pt x="3738" y="12838"/>
                </a:lnTo>
                <a:lnTo>
                  <a:pt x="3493" y="12706"/>
                </a:lnTo>
                <a:lnTo>
                  <a:pt x="3228" y="12607"/>
                </a:lnTo>
                <a:lnTo>
                  <a:pt x="2945" y="12519"/>
                </a:lnTo>
                <a:lnTo>
                  <a:pt x="2700" y="12431"/>
                </a:lnTo>
                <a:lnTo>
                  <a:pt x="2397" y="12375"/>
                </a:lnTo>
                <a:lnTo>
                  <a:pt x="2152" y="12331"/>
                </a:lnTo>
                <a:lnTo>
                  <a:pt x="1888" y="12309"/>
                </a:lnTo>
                <a:lnTo>
                  <a:pt x="1642" y="12309"/>
                </a:lnTo>
                <a:lnTo>
                  <a:pt x="1397" y="12331"/>
                </a:lnTo>
                <a:lnTo>
                  <a:pt x="1170" y="12397"/>
                </a:lnTo>
                <a:lnTo>
                  <a:pt x="962" y="12453"/>
                </a:lnTo>
                <a:lnTo>
                  <a:pt x="774" y="12563"/>
                </a:lnTo>
                <a:lnTo>
                  <a:pt x="623" y="12684"/>
                </a:lnTo>
                <a:lnTo>
                  <a:pt x="528" y="12838"/>
                </a:lnTo>
                <a:lnTo>
                  <a:pt x="453" y="13026"/>
                </a:lnTo>
                <a:lnTo>
                  <a:pt x="339" y="13477"/>
                </a:lnTo>
                <a:lnTo>
                  <a:pt x="226" y="13984"/>
                </a:lnTo>
                <a:lnTo>
                  <a:pt x="151" y="14535"/>
                </a:lnTo>
                <a:lnTo>
                  <a:pt x="113" y="15075"/>
                </a:lnTo>
                <a:lnTo>
                  <a:pt x="113" y="15626"/>
                </a:lnTo>
                <a:lnTo>
                  <a:pt x="151" y="16133"/>
                </a:lnTo>
                <a:lnTo>
                  <a:pt x="188" y="16376"/>
                </a:lnTo>
                <a:lnTo>
                  <a:pt x="264" y="16585"/>
                </a:lnTo>
                <a:lnTo>
                  <a:pt x="339" y="16773"/>
                </a:lnTo>
                <a:lnTo>
                  <a:pt x="453" y="16938"/>
                </a:lnTo>
                <a:lnTo>
                  <a:pt x="1095" y="16883"/>
                </a:lnTo>
                <a:lnTo>
                  <a:pt x="1963" y="16795"/>
                </a:lnTo>
                <a:lnTo>
                  <a:pt x="2945" y="16751"/>
                </a:lnTo>
                <a:lnTo>
                  <a:pt x="3965" y="16706"/>
                </a:lnTo>
                <a:lnTo>
                  <a:pt x="5022" y="16684"/>
                </a:lnTo>
                <a:lnTo>
                  <a:pt x="5947" y="16684"/>
                </a:lnTo>
                <a:lnTo>
                  <a:pt x="6759" y="16706"/>
                </a:lnTo>
                <a:lnTo>
                  <a:pt x="7363" y="16751"/>
                </a:lnTo>
                <a:lnTo>
                  <a:pt x="7948" y="16839"/>
                </a:lnTo>
                <a:lnTo>
                  <a:pt x="8458" y="16916"/>
                </a:lnTo>
                <a:lnTo>
                  <a:pt x="8893" y="17026"/>
                </a:lnTo>
                <a:lnTo>
                  <a:pt x="9289" y="17158"/>
                </a:lnTo>
                <a:lnTo>
                  <a:pt x="9572" y="17280"/>
                </a:lnTo>
                <a:lnTo>
                  <a:pt x="9799" y="17412"/>
                </a:lnTo>
                <a:lnTo>
                  <a:pt x="9969" y="17555"/>
                </a:lnTo>
                <a:lnTo>
                  <a:pt x="10120" y="17687"/>
                </a:lnTo>
                <a:lnTo>
                  <a:pt x="10158" y="17831"/>
                </a:lnTo>
                <a:lnTo>
                  <a:pt x="10195" y="17974"/>
                </a:lnTo>
                <a:lnTo>
                  <a:pt x="10158" y="18128"/>
                </a:lnTo>
                <a:lnTo>
                  <a:pt x="10082" y="18271"/>
                </a:lnTo>
                <a:lnTo>
                  <a:pt x="9969" y="18426"/>
                </a:lnTo>
                <a:lnTo>
                  <a:pt x="9837" y="18569"/>
                </a:lnTo>
                <a:lnTo>
                  <a:pt x="9648" y="18701"/>
                </a:lnTo>
                <a:lnTo>
                  <a:pt x="9440" y="18822"/>
                </a:lnTo>
                <a:lnTo>
                  <a:pt x="9213" y="18999"/>
                </a:lnTo>
                <a:lnTo>
                  <a:pt x="9044" y="19186"/>
                </a:lnTo>
                <a:lnTo>
                  <a:pt x="8893" y="19395"/>
                </a:lnTo>
                <a:lnTo>
                  <a:pt x="8817" y="19627"/>
                </a:lnTo>
                <a:lnTo>
                  <a:pt x="8779" y="19858"/>
                </a:lnTo>
                <a:lnTo>
                  <a:pt x="8779" y="20112"/>
                </a:lnTo>
                <a:lnTo>
                  <a:pt x="8855" y="20354"/>
                </a:lnTo>
                <a:lnTo>
                  <a:pt x="8968" y="20586"/>
                </a:lnTo>
                <a:lnTo>
                  <a:pt x="9138" y="20817"/>
                </a:lnTo>
                <a:lnTo>
                  <a:pt x="9365" y="21026"/>
                </a:lnTo>
                <a:lnTo>
                  <a:pt x="9610" y="21192"/>
                </a:lnTo>
                <a:lnTo>
                  <a:pt x="9950" y="21368"/>
                </a:lnTo>
                <a:lnTo>
                  <a:pt x="10120" y="21445"/>
                </a:lnTo>
                <a:lnTo>
                  <a:pt x="10346" y="21511"/>
                </a:lnTo>
                <a:lnTo>
                  <a:pt x="10516" y="21555"/>
                </a:lnTo>
                <a:lnTo>
                  <a:pt x="10743" y="21600"/>
                </a:lnTo>
                <a:lnTo>
                  <a:pt x="10988" y="21644"/>
                </a:lnTo>
                <a:lnTo>
                  <a:pt x="11215" y="21666"/>
                </a:lnTo>
                <a:lnTo>
                  <a:pt x="11498" y="21666"/>
                </a:lnTo>
                <a:lnTo>
                  <a:pt x="11762" y="21666"/>
                </a:lnTo>
                <a:lnTo>
                  <a:pt x="12253" y="21644"/>
                </a:lnTo>
                <a:lnTo>
                  <a:pt x="12763" y="21577"/>
                </a:lnTo>
                <a:lnTo>
                  <a:pt x="13197" y="21467"/>
                </a:lnTo>
                <a:lnTo>
                  <a:pt x="13556" y="21346"/>
                </a:lnTo>
                <a:lnTo>
                  <a:pt x="13896" y="21192"/>
                </a:lnTo>
                <a:lnTo>
                  <a:pt x="14179" y="21026"/>
                </a:lnTo>
                <a:lnTo>
                  <a:pt x="14444" y="20839"/>
                </a:lnTo>
                <a:lnTo>
                  <a:pt x="14576" y="20641"/>
                </a:lnTo>
                <a:lnTo>
                  <a:pt x="14727" y="20431"/>
                </a:lnTo>
                <a:lnTo>
                  <a:pt x="14765" y="20200"/>
                </a:lnTo>
                <a:lnTo>
                  <a:pt x="14802" y="19991"/>
                </a:lnTo>
                <a:lnTo>
                  <a:pt x="14727" y="19759"/>
                </a:lnTo>
                <a:lnTo>
                  <a:pt x="14613" y="19550"/>
                </a:lnTo>
                <a:lnTo>
                  <a:pt x="14444" y="19307"/>
                </a:lnTo>
                <a:lnTo>
                  <a:pt x="14217" y="19098"/>
                </a:lnTo>
                <a:lnTo>
                  <a:pt x="13934" y="18911"/>
                </a:lnTo>
                <a:lnTo>
                  <a:pt x="13669" y="18745"/>
                </a:lnTo>
                <a:lnTo>
                  <a:pt x="13462" y="18547"/>
                </a:lnTo>
                <a:lnTo>
                  <a:pt x="13311" y="18337"/>
                </a:lnTo>
                <a:lnTo>
                  <a:pt x="13197" y="18150"/>
                </a:lnTo>
                <a:lnTo>
                  <a:pt x="13122" y="17941"/>
                </a:lnTo>
                <a:lnTo>
                  <a:pt x="13122" y="17720"/>
                </a:lnTo>
                <a:lnTo>
                  <a:pt x="13122" y="17533"/>
                </a:lnTo>
                <a:lnTo>
                  <a:pt x="13197" y="17346"/>
                </a:lnTo>
                <a:lnTo>
                  <a:pt x="13273" y="17158"/>
                </a:lnTo>
                <a:lnTo>
                  <a:pt x="13386" y="16982"/>
                </a:lnTo>
                <a:lnTo>
                  <a:pt x="13537" y="16839"/>
                </a:lnTo>
                <a:lnTo>
                  <a:pt x="13707" y="16706"/>
                </a:lnTo>
                <a:lnTo>
                  <a:pt x="13896" y="16607"/>
                </a:lnTo>
                <a:lnTo>
                  <a:pt x="14104" y="16519"/>
                </a:lnTo>
                <a:lnTo>
                  <a:pt x="14330" y="16453"/>
                </a:lnTo>
                <a:lnTo>
                  <a:pt x="14538" y="16431"/>
                </a:lnTo>
                <a:lnTo>
                  <a:pt x="14897" y="16453"/>
                </a:lnTo>
                <a:lnTo>
                  <a:pt x="15406" y="16497"/>
                </a:lnTo>
                <a:lnTo>
                  <a:pt x="16105" y="16541"/>
                </a:lnTo>
                <a:lnTo>
                  <a:pt x="16898" y="16607"/>
                </a:lnTo>
                <a:lnTo>
                  <a:pt x="17804" y="16651"/>
                </a:lnTo>
                <a:lnTo>
                  <a:pt x="18786" y="16684"/>
                </a:lnTo>
                <a:lnTo>
                  <a:pt x="19844" y="16728"/>
                </a:lnTo>
                <a:lnTo>
                  <a:pt x="20920" y="16751"/>
                </a:lnTo>
                <a:lnTo>
                  <a:pt x="21109" y="16497"/>
                </a:lnTo>
                <a:lnTo>
                  <a:pt x="21241" y="16222"/>
                </a:lnTo>
                <a:lnTo>
                  <a:pt x="21392" y="15946"/>
                </a:lnTo>
                <a:lnTo>
                  <a:pt x="21467" y="15648"/>
                </a:lnTo>
                <a:lnTo>
                  <a:pt x="21543" y="15351"/>
                </a:lnTo>
                <a:lnTo>
                  <a:pt x="21618" y="15042"/>
                </a:lnTo>
                <a:lnTo>
                  <a:pt x="21618" y="14745"/>
                </a:lnTo>
                <a:lnTo>
                  <a:pt x="21618" y="14447"/>
                </a:lnTo>
                <a:lnTo>
                  <a:pt x="21618" y="14150"/>
                </a:lnTo>
                <a:lnTo>
                  <a:pt x="21581" y="13852"/>
                </a:lnTo>
                <a:lnTo>
                  <a:pt x="21505" y="13577"/>
                </a:lnTo>
                <a:lnTo>
                  <a:pt x="21430" y="13301"/>
                </a:lnTo>
                <a:lnTo>
                  <a:pt x="21354" y="13048"/>
                </a:lnTo>
                <a:lnTo>
                  <a:pt x="21241" y="12816"/>
                </a:lnTo>
                <a:lnTo>
                  <a:pt x="21146" y="12607"/>
                </a:lnTo>
                <a:lnTo>
                  <a:pt x="21033" y="12431"/>
                </a:lnTo>
                <a:lnTo>
                  <a:pt x="20920" y="12265"/>
                </a:lnTo>
                <a:lnTo>
                  <a:pt x="20769" y="12144"/>
                </a:lnTo>
                <a:lnTo>
                  <a:pt x="20637" y="12034"/>
                </a:lnTo>
                <a:lnTo>
                  <a:pt x="20486" y="11946"/>
                </a:lnTo>
                <a:lnTo>
                  <a:pt x="20297" y="11891"/>
                </a:lnTo>
                <a:lnTo>
                  <a:pt x="20165" y="11846"/>
                </a:lnTo>
                <a:lnTo>
                  <a:pt x="19976" y="11824"/>
                </a:lnTo>
                <a:lnTo>
                  <a:pt x="19806" y="11802"/>
                </a:lnTo>
                <a:lnTo>
                  <a:pt x="19390" y="11824"/>
                </a:lnTo>
                <a:lnTo>
                  <a:pt x="18956" y="11891"/>
                </a:lnTo>
                <a:lnTo>
                  <a:pt x="18503" y="11968"/>
                </a:lnTo>
                <a:lnTo>
                  <a:pt x="17993" y="12078"/>
                </a:lnTo>
                <a:lnTo>
                  <a:pt x="17653" y="12144"/>
                </a:lnTo>
                <a:lnTo>
                  <a:pt x="17332" y="12199"/>
                </a:lnTo>
                <a:lnTo>
                  <a:pt x="17049" y="12221"/>
                </a:lnTo>
                <a:lnTo>
                  <a:pt x="16747" y="12243"/>
                </a:lnTo>
                <a:lnTo>
                  <a:pt x="16464" y="12243"/>
                </a:lnTo>
                <a:lnTo>
                  <a:pt x="16218" y="12243"/>
                </a:lnTo>
                <a:lnTo>
                  <a:pt x="15992" y="12221"/>
                </a:lnTo>
                <a:lnTo>
                  <a:pt x="15746" y="12199"/>
                </a:lnTo>
                <a:lnTo>
                  <a:pt x="15520" y="12155"/>
                </a:lnTo>
                <a:lnTo>
                  <a:pt x="15350" y="12122"/>
                </a:lnTo>
                <a:lnTo>
                  <a:pt x="15161" y="12056"/>
                </a:lnTo>
                <a:lnTo>
                  <a:pt x="14972" y="11990"/>
                </a:lnTo>
                <a:lnTo>
                  <a:pt x="14689" y="11846"/>
                </a:lnTo>
                <a:lnTo>
                  <a:pt x="14444" y="11670"/>
                </a:lnTo>
                <a:lnTo>
                  <a:pt x="14255" y="11483"/>
                </a:lnTo>
                <a:lnTo>
                  <a:pt x="14104" y="11295"/>
                </a:lnTo>
                <a:lnTo>
                  <a:pt x="14028" y="11086"/>
                </a:lnTo>
                <a:lnTo>
                  <a:pt x="13972" y="10888"/>
                </a:lnTo>
                <a:lnTo>
                  <a:pt x="13972" y="10700"/>
                </a:lnTo>
                <a:lnTo>
                  <a:pt x="14009" y="10513"/>
                </a:lnTo>
                <a:lnTo>
                  <a:pt x="14066" y="10359"/>
                </a:lnTo>
                <a:lnTo>
                  <a:pt x="14179" y="10215"/>
                </a:lnTo>
                <a:lnTo>
                  <a:pt x="14406" y="10006"/>
                </a:lnTo>
                <a:lnTo>
                  <a:pt x="14651" y="9830"/>
                </a:lnTo>
                <a:lnTo>
                  <a:pt x="14878" y="9686"/>
                </a:lnTo>
                <a:lnTo>
                  <a:pt x="15123" y="9554"/>
                </a:lnTo>
                <a:lnTo>
                  <a:pt x="15350" y="9477"/>
                </a:lnTo>
                <a:lnTo>
                  <a:pt x="15558" y="9411"/>
                </a:lnTo>
                <a:lnTo>
                  <a:pt x="15803" y="9345"/>
                </a:lnTo>
                <a:lnTo>
                  <a:pt x="16030" y="9323"/>
                </a:lnTo>
                <a:lnTo>
                  <a:pt x="16256" y="9301"/>
                </a:lnTo>
                <a:lnTo>
                  <a:pt x="16464" y="9323"/>
                </a:lnTo>
                <a:lnTo>
                  <a:pt x="16690" y="9345"/>
                </a:lnTo>
                <a:lnTo>
                  <a:pt x="16898" y="9367"/>
                </a:lnTo>
                <a:lnTo>
                  <a:pt x="17332" y="9477"/>
                </a:lnTo>
                <a:lnTo>
                  <a:pt x="17767" y="9598"/>
                </a:lnTo>
                <a:lnTo>
                  <a:pt x="18163" y="9731"/>
                </a:lnTo>
                <a:lnTo>
                  <a:pt x="18597" y="9874"/>
                </a:lnTo>
                <a:lnTo>
                  <a:pt x="18994" y="10006"/>
                </a:lnTo>
                <a:lnTo>
                  <a:pt x="19428" y="10083"/>
                </a:lnTo>
                <a:lnTo>
                  <a:pt x="19617" y="10127"/>
                </a:lnTo>
                <a:lnTo>
                  <a:pt x="19844" y="10149"/>
                </a:lnTo>
                <a:lnTo>
                  <a:pt x="20013" y="10149"/>
                </a:lnTo>
                <a:lnTo>
                  <a:pt x="20240" y="10127"/>
                </a:lnTo>
                <a:lnTo>
                  <a:pt x="20410" y="10105"/>
                </a:lnTo>
                <a:lnTo>
                  <a:pt x="20637" y="10061"/>
                </a:lnTo>
                <a:lnTo>
                  <a:pt x="20844" y="9984"/>
                </a:lnTo>
                <a:lnTo>
                  <a:pt x="21033" y="9896"/>
                </a:lnTo>
                <a:lnTo>
                  <a:pt x="21146" y="9830"/>
                </a:lnTo>
                <a:lnTo>
                  <a:pt x="21203" y="9753"/>
                </a:lnTo>
                <a:lnTo>
                  <a:pt x="21279" y="9642"/>
                </a:lnTo>
                <a:lnTo>
                  <a:pt x="21354" y="9521"/>
                </a:lnTo>
                <a:lnTo>
                  <a:pt x="21430" y="9246"/>
                </a:lnTo>
                <a:lnTo>
                  <a:pt x="21430" y="8904"/>
                </a:lnTo>
                <a:lnTo>
                  <a:pt x="21430" y="8540"/>
                </a:lnTo>
                <a:lnTo>
                  <a:pt x="21392" y="8144"/>
                </a:lnTo>
                <a:lnTo>
                  <a:pt x="21354" y="7714"/>
                </a:lnTo>
                <a:lnTo>
                  <a:pt x="21279" y="7295"/>
                </a:lnTo>
                <a:lnTo>
                  <a:pt x="21146" y="6446"/>
                </a:lnTo>
                <a:lnTo>
                  <a:pt x="20995" y="5686"/>
                </a:lnTo>
                <a:lnTo>
                  <a:pt x="20958" y="5366"/>
                </a:lnTo>
                <a:lnTo>
                  <a:pt x="20958" y="5091"/>
                </a:lnTo>
                <a:lnTo>
                  <a:pt x="20958" y="4860"/>
                </a:lnTo>
                <a:lnTo>
                  <a:pt x="21033" y="4716"/>
                </a:lnTo>
                <a:lnTo>
                  <a:pt x="20637" y="4860"/>
                </a:lnTo>
                <a:lnTo>
                  <a:pt x="20127" y="4992"/>
                </a:lnTo>
                <a:lnTo>
                  <a:pt x="19617" y="5069"/>
                </a:lnTo>
                <a:lnTo>
                  <a:pt x="19032" y="5157"/>
                </a:lnTo>
                <a:lnTo>
                  <a:pt x="18465" y="5201"/>
                </a:lnTo>
                <a:lnTo>
                  <a:pt x="17842" y="5245"/>
                </a:lnTo>
                <a:lnTo>
                  <a:pt x="17219" y="5267"/>
                </a:lnTo>
                <a:lnTo>
                  <a:pt x="16615" y="5267"/>
                </a:lnTo>
                <a:lnTo>
                  <a:pt x="15992" y="5245"/>
                </a:lnTo>
                <a:lnTo>
                  <a:pt x="15369" y="5201"/>
                </a:lnTo>
                <a:lnTo>
                  <a:pt x="14840" y="5157"/>
                </a:lnTo>
                <a:lnTo>
                  <a:pt x="14293" y="5091"/>
                </a:lnTo>
                <a:lnTo>
                  <a:pt x="13783" y="5014"/>
                </a:lnTo>
                <a:lnTo>
                  <a:pt x="13386" y="4926"/>
                </a:lnTo>
                <a:lnTo>
                  <a:pt x="13027" y="4815"/>
                </a:lnTo>
                <a:lnTo>
                  <a:pt x="12725" y="4716"/>
                </a:lnTo>
                <a:lnTo>
                  <a:pt x="12480" y="4606"/>
                </a:lnTo>
                <a:lnTo>
                  <a:pt x="12291" y="4496"/>
                </a:lnTo>
                <a:lnTo>
                  <a:pt x="12197" y="4397"/>
                </a:lnTo>
                <a:lnTo>
                  <a:pt x="12083" y="4286"/>
                </a:lnTo>
                <a:lnTo>
                  <a:pt x="12046" y="4187"/>
                </a:lnTo>
                <a:lnTo>
                  <a:pt x="12008" y="4077"/>
                </a:lnTo>
                <a:lnTo>
                  <a:pt x="12046" y="3967"/>
                </a:lnTo>
                <a:lnTo>
                  <a:pt x="12121" y="3868"/>
                </a:lnTo>
                <a:lnTo>
                  <a:pt x="12197" y="3735"/>
                </a:lnTo>
                <a:lnTo>
                  <a:pt x="12291" y="3614"/>
                </a:lnTo>
                <a:lnTo>
                  <a:pt x="12442" y="3482"/>
                </a:lnTo>
                <a:lnTo>
                  <a:pt x="12631" y="3361"/>
                </a:lnTo>
                <a:lnTo>
                  <a:pt x="13065" y="3085"/>
                </a:lnTo>
                <a:lnTo>
                  <a:pt x="13537" y="2766"/>
                </a:lnTo>
                <a:lnTo>
                  <a:pt x="13783" y="2578"/>
                </a:lnTo>
                <a:lnTo>
                  <a:pt x="13934" y="2380"/>
                </a:lnTo>
                <a:lnTo>
                  <a:pt x="14028" y="2171"/>
                </a:lnTo>
                <a:lnTo>
                  <a:pt x="14104" y="1961"/>
                </a:lnTo>
                <a:lnTo>
                  <a:pt x="14104" y="1730"/>
                </a:lnTo>
                <a:lnTo>
                  <a:pt x="14066" y="1498"/>
                </a:lnTo>
                <a:lnTo>
                  <a:pt x="13972" y="1267"/>
                </a:lnTo>
                <a:lnTo>
                  <a:pt x="13820" y="1057"/>
                </a:lnTo>
                <a:lnTo>
                  <a:pt x="13594" y="837"/>
                </a:lnTo>
                <a:lnTo>
                  <a:pt x="13386" y="628"/>
                </a:lnTo>
                <a:lnTo>
                  <a:pt x="13103" y="462"/>
                </a:lnTo>
                <a:lnTo>
                  <a:pt x="12763" y="308"/>
                </a:lnTo>
                <a:lnTo>
                  <a:pt x="12404" y="187"/>
                </a:lnTo>
                <a:lnTo>
                  <a:pt x="12008" y="77"/>
                </a:lnTo>
                <a:lnTo>
                  <a:pt x="11574" y="33"/>
                </a:lnTo>
                <a:lnTo>
                  <a:pt x="11102" y="11"/>
                </a:lnTo>
                <a:lnTo>
                  <a:pt x="10667" y="11"/>
                </a:lnTo>
                <a:lnTo>
                  <a:pt x="10233" y="77"/>
                </a:lnTo>
                <a:lnTo>
                  <a:pt x="9837" y="187"/>
                </a:lnTo>
                <a:lnTo>
                  <a:pt x="9440" y="286"/>
                </a:lnTo>
                <a:lnTo>
                  <a:pt x="9062" y="462"/>
                </a:lnTo>
                <a:lnTo>
                  <a:pt x="8741" y="628"/>
                </a:lnTo>
                <a:lnTo>
                  <a:pt x="8458" y="815"/>
                </a:lnTo>
                <a:lnTo>
                  <a:pt x="8232" y="1035"/>
                </a:lnTo>
                <a:lnTo>
                  <a:pt x="8062" y="1245"/>
                </a:lnTo>
                <a:lnTo>
                  <a:pt x="7911" y="1476"/>
                </a:lnTo>
                <a:lnTo>
                  <a:pt x="7835" y="1708"/>
                </a:lnTo>
                <a:lnTo>
                  <a:pt x="7797" y="1961"/>
                </a:lnTo>
                <a:lnTo>
                  <a:pt x="7835" y="2193"/>
                </a:lnTo>
                <a:lnTo>
                  <a:pt x="7948" y="2402"/>
                </a:lnTo>
                <a:lnTo>
                  <a:pt x="8062" y="2534"/>
                </a:lnTo>
                <a:lnTo>
                  <a:pt x="8175" y="2644"/>
                </a:lnTo>
                <a:lnTo>
                  <a:pt x="8269" y="2744"/>
                </a:lnTo>
                <a:lnTo>
                  <a:pt x="8420" y="2832"/>
                </a:lnTo>
                <a:lnTo>
                  <a:pt x="8704" y="3019"/>
                </a:lnTo>
                <a:lnTo>
                  <a:pt x="8968" y="3206"/>
                </a:lnTo>
                <a:lnTo>
                  <a:pt x="9138" y="3405"/>
                </a:lnTo>
                <a:lnTo>
                  <a:pt x="9327" y="3570"/>
                </a:lnTo>
                <a:lnTo>
                  <a:pt x="9440" y="3735"/>
                </a:lnTo>
                <a:lnTo>
                  <a:pt x="9516" y="3890"/>
                </a:lnTo>
                <a:lnTo>
                  <a:pt x="9534" y="4033"/>
                </a:lnTo>
                <a:lnTo>
                  <a:pt x="9534" y="4165"/>
                </a:lnTo>
                <a:lnTo>
                  <a:pt x="9516" y="4286"/>
                </a:lnTo>
                <a:lnTo>
                  <a:pt x="9440" y="4397"/>
                </a:lnTo>
                <a:lnTo>
                  <a:pt x="9327" y="4496"/>
                </a:lnTo>
                <a:lnTo>
                  <a:pt x="9176" y="4562"/>
                </a:lnTo>
                <a:lnTo>
                  <a:pt x="9006" y="4628"/>
                </a:lnTo>
                <a:lnTo>
                  <a:pt x="8779" y="4694"/>
                </a:lnTo>
                <a:lnTo>
                  <a:pt x="8534" y="4716"/>
                </a:lnTo>
                <a:lnTo>
                  <a:pt x="8232" y="4716"/>
                </a:lnTo>
                <a:lnTo>
                  <a:pt x="7118" y="4738"/>
                </a:lnTo>
                <a:lnTo>
                  <a:pt x="5947" y="4771"/>
                </a:lnTo>
                <a:lnTo>
                  <a:pt x="4795" y="4815"/>
                </a:lnTo>
                <a:lnTo>
                  <a:pt x="3681" y="4860"/>
                </a:lnTo>
                <a:lnTo>
                  <a:pt x="2662" y="4882"/>
                </a:lnTo>
                <a:lnTo>
                  <a:pt x="1755" y="4882"/>
                </a:lnTo>
                <a:lnTo>
                  <a:pt x="1359" y="4860"/>
                </a:lnTo>
                <a:lnTo>
                  <a:pt x="981" y="4837"/>
                </a:lnTo>
                <a:lnTo>
                  <a:pt x="698" y="4771"/>
                </a:lnTo>
                <a:lnTo>
                  <a:pt x="453" y="4716"/>
                </a:lnTo>
                <a:lnTo>
                  <a:pt x="453" y="5322"/>
                </a:lnTo>
                <a:lnTo>
                  <a:pt x="453" y="6083"/>
                </a:lnTo>
                <a:lnTo>
                  <a:pt x="453" y="6909"/>
                </a:lnTo>
                <a:lnTo>
                  <a:pt x="453" y="7780"/>
                </a:lnTo>
                <a:lnTo>
                  <a:pt x="453" y="8606"/>
                </a:lnTo>
                <a:lnTo>
                  <a:pt x="453" y="9345"/>
                </a:lnTo>
                <a:lnTo>
                  <a:pt x="453" y="9918"/>
                </a:lnTo>
                <a:lnTo>
                  <a:pt x="453" y="10282"/>
                </a:lnTo>
                <a:lnTo>
                  <a:pt x="490" y="10381"/>
                </a:lnTo>
                <a:lnTo>
                  <a:pt x="547" y="10491"/>
                </a:lnTo>
                <a:lnTo>
                  <a:pt x="660" y="10590"/>
                </a:lnTo>
                <a:lnTo>
                  <a:pt x="811" y="10700"/>
                </a:lnTo>
                <a:lnTo>
                  <a:pt x="981" y="10811"/>
                </a:lnTo>
                <a:lnTo>
                  <a:pt x="1208" y="10888"/>
                </a:lnTo>
                <a:lnTo>
                  <a:pt x="1453" y="10954"/>
                </a:lnTo>
                <a:lnTo>
                  <a:pt x="1718" y="11020"/>
                </a:lnTo>
                <a:lnTo>
                  <a:pt x="1963" y="11064"/>
                </a:lnTo>
                <a:lnTo>
                  <a:pt x="2265" y="11086"/>
                </a:lnTo>
                <a:lnTo>
                  <a:pt x="2548" y="11064"/>
                </a:lnTo>
                <a:lnTo>
                  <a:pt x="2794" y="11042"/>
                </a:lnTo>
                <a:lnTo>
                  <a:pt x="3096" y="10976"/>
                </a:lnTo>
                <a:lnTo>
                  <a:pt x="3341" y="10888"/>
                </a:lnTo>
                <a:lnTo>
                  <a:pt x="3606" y="10766"/>
                </a:lnTo>
                <a:lnTo>
                  <a:pt x="3813" y="10590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>
        <p:nvSpPr>
          <p:cNvPr id="2" name="Frame 1"/>
          <p:cNvSpPr/>
          <p:nvPr/>
        </p:nvSpPr>
        <p:spPr>
          <a:xfrm>
            <a:off x="3230310" y="368519"/>
            <a:ext cx="5725683" cy="5848288"/>
          </a:xfrm>
          <a:prstGeom prst="frame">
            <a:avLst>
              <a:gd name="adj1" fmla="val 16290"/>
            </a:avLst>
          </a:prstGeom>
          <a:solidFill>
            <a:srgbClr val="C00000"/>
          </a:solidFill>
          <a:ln w="6350">
            <a:solidFill>
              <a:srgbClr val="FFC000"/>
            </a:solidFill>
          </a:ln>
          <a:scene3d>
            <a:camera prst="orthographicFront"/>
            <a:lightRig rig="threePt" dir="t"/>
          </a:scene3d>
          <a:sp3d>
            <a:bevelT w="114300" prst="hardEdg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3" name="Rectangle 2"/>
          <p:cNvSpPr/>
          <p:nvPr/>
        </p:nvSpPr>
        <p:spPr>
          <a:xfrm>
            <a:off x="4144710" y="1305320"/>
            <a:ext cx="3862699" cy="3992931"/>
          </a:xfrm>
          <a:prstGeom prst="rect">
            <a:avLst/>
          </a:prstGeom>
          <a:noFill/>
          <a:ln w="635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Rectangle 3"/>
          <p:cNvSpPr/>
          <p:nvPr/>
        </p:nvSpPr>
        <p:spPr>
          <a:xfrm>
            <a:off x="7964581" y="4836291"/>
            <a:ext cx="40746" cy="240517"/>
          </a:xfrm>
          <a:prstGeom prst="rect">
            <a:avLst/>
          </a:prstGeom>
          <a:solidFill>
            <a:schemeClr val="bg1"/>
          </a:solidFill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0" name="Rectangle 49"/>
          <p:cNvSpPr/>
          <p:nvPr/>
        </p:nvSpPr>
        <p:spPr>
          <a:xfrm>
            <a:off x="7962384" y="1666962"/>
            <a:ext cx="40746" cy="240517"/>
          </a:xfrm>
          <a:prstGeom prst="rect">
            <a:avLst/>
          </a:prstGeom>
          <a:solidFill>
            <a:srgbClr val="FFCC99"/>
          </a:solidFill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1" name="Rectangle 50"/>
          <p:cNvSpPr/>
          <p:nvPr/>
        </p:nvSpPr>
        <p:spPr>
          <a:xfrm>
            <a:off x="7965909" y="3260288"/>
            <a:ext cx="40746" cy="240517"/>
          </a:xfrm>
          <a:prstGeom prst="rect">
            <a:avLst/>
          </a:prstGeom>
          <a:solidFill>
            <a:srgbClr val="FFCC99"/>
          </a:solidFill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47" name="Picture 46"/>
          <p:cNvPicPr>
            <a:picLocks noChangeAspect="1"/>
          </p:cNvPicPr>
          <p:nvPr/>
        </p:nvPicPr>
        <p:blipFill>
          <a:blip r:embed="rId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4070" b="100000" l="0" r="9625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8464696" y="2839195"/>
            <a:ext cx="975445" cy="1048603"/>
          </a:xfrm>
          <a:prstGeom prst="rect">
            <a:avLst/>
          </a:prstGeom>
        </p:spPr>
      </p:pic>
      <p:pic>
        <p:nvPicPr>
          <p:cNvPr id="53" name="Picture 52"/>
          <p:cNvPicPr>
            <a:picLocks noChangeAspect="1"/>
          </p:cNvPicPr>
          <p:nvPr/>
        </p:nvPicPr>
        <p:blipFill>
          <a:blip r:embed="rId4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ackgroundRemoval t="3247" b="98052" l="3659" r="96951">
                        <a14:foregroundMark x1="19512" y1="96104" x2="50000" y2="98052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 rot="20841800">
            <a:off x="603366" y="5040740"/>
            <a:ext cx="999831" cy="938865"/>
          </a:xfrm>
          <a:prstGeom prst="rect">
            <a:avLst/>
          </a:prstGeom>
        </p:spPr>
      </p:pic>
      <p:pic>
        <p:nvPicPr>
          <p:cNvPr id="59" name="Picture 58"/>
          <p:cNvPicPr>
            <a:picLocks noChangeAspect="1"/>
          </p:cNvPicPr>
          <p:nvPr/>
        </p:nvPicPr>
        <p:blipFill rotWithShape="1">
          <a:blip r:embed="rId6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ackgroundRemoval t="0" b="100000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 rot="1486504">
            <a:off x="9389629" y="3037111"/>
            <a:ext cx="1170774" cy="1375873"/>
          </a:xfrm>
          <a:prstGeom prst="rect">
            <a:avLst/>
          </a:prstGeom>
        </p:spPr>
      </p:pic>
      <p:pic>
        <p:nvPicPr>
          <p:cNvPr id="62" name="Picture 61"/>
          <p:cNvPicPr>
            <a:picLocks noChangeAspect="1"/>
          </p:cNvPicPr>
          <p:nvPr/>
        </p:nvPicPr>
        <p:blipFill rotWithShape="1">
          <a:blip r:embed="rId8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9">
                    <a14:imgEffect>
                      <a14:backgroundRemoval t="1794" b="89238" l="3315" r="96685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 rot="2046696">
            <a:off x="1717042" y="1590984"/>
            <a:ext cx="1153682" cy="1418603"/>
          </a:xfrm>
          <a:prstGeom prst="rect">
            <a:avLst/>
          </a:prstGeom>
        </p:spPr>
      </p:pic>
      <p:pic>
        <p:nvPicPr>
          <p:cNvPr id="65" name="Picture 64"/>
          <p:cNvPicPr>
            <a:picLocks noChangeAspect="1"/>
          </p:cNvPicPr>
          <p:nvPr/>
        </p:nvPicPr>
        <p:blipFill rotWithShape="1">
          <a:blip r:embed="rId10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11">
                    <a14:imgEffect>
                      <a14:backgroundRemoval t="3822" b="92357" l="1242" r="100000">
                        <a14:foregroundMark x1="54037" y1="89809" x2="49689" y2="89809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 rot="415460">
            <a:off x="9009586" y="510396"/>
            <a:ext cx="1025496" cy="999858"/>
          </a:xfrm>
          <a:prstGeom prst="rect">
            <a:avLst/>
          </a:prstGeom>
        </p:spPr>
      </p:pic>
      <p:pic>
        <p:nvPicPr>
          <p:cNvPr id="67" name="Picture 66"/>
          <p:cNvPicPr>
            <a:picLocks noChangeAspect="1"/>
          </p:cNvPicPr>
          <p:nvPr/>
        </p:nvPicPr>
        <p:blipFill rotWithShape="1">
          <a:blip r:embed="rId1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13">
                    <a14:imgEffect>
                      <a14:backgroundRemoval t="7692" b="96795" l="4403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 rot="21084042">
            <a:off x="8466366" y="1611725"/>
            <a:ext cx="1008404" cy="991313"/>
          </a:xfrm>
          <a:prstGeom prst="rect">
            <a:avLst/>
          </a:prstGeom>
        </p:spPr>
      </p:pic>
      <p:pic>
        <p:nvPicPr>
          <p:cNvPr id="71" name="Picture 70"/>
          <p:cNvPicPr>
            <a:picLocks noChangeAspect="1"/>
          </p:cNvPicPr>
          <p:nvPr/>
        </p:nvPicPr>
        <p:blipFill rotWithShape="1">
          <a:blip r:embed="rId14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15">
                    <a14:imgEffect>
                      <a14:backgroundRemoval t="905" b="100000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 rot="1546026">
            <a:off x="7756880" y="5351612"/>
            <a:ext cx="1153683" cy="1401512"/>
          </a:xfrm>
          <a:prstGeom prst="rect">
            <a:avLst/>
          </a:prstGeom>
        </p:spPr>
      </p:pic>
      <p:pic>
        <p:nvPicPr>
          <p:cNvPr id="73" name="Picture 72"/>
          <p:cNvPicPr>
            <a:picLocks noChangeAspect="1"/>
          </p:cNvPicPr>
          <p:nvPr/>
        </p:nvPicPr>
        <p:blipFill rotWithShape="1">
          <a:blip r:embed="rId16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17">
                    <a14:imgEffect>
                      <a14:backgroundRemoval t="459" b="100000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 rot="20714636">
            <a:off x="10974628" y="1561209"/>
            <a:ext cx="1187865" cy="1384419"/>
          </a:xfrm>
          <a:prstGeom prst="rect">
            <a:avLst/>
          </a:prstGeom>
        </p:spPr>
      </p:pic>
      <p:pic>
        <p:nvPicPr>
          <p:cNvPr id="74" name="Picture 73"/>
          <p:cNvPicPr>
            <a:picLocks noChangeAspect="1"/>
          </p:cNvPicPr>
          <p:nvPr/>
        </p:nvPicPr>
        <p:blipFill rotWithShape="1">
          <a:blip r:embed="rId18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19">
                    <a14:imgEffect>
                      <a14:backgroundRemoval t="990" b="97030" l="1439" r="98201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 rot="467595">
            <a:off x="1966506" y="5404546"/>
            <a:ext cx="1768979" cy="1281869"/>
          </a:xfrm>
          <a:prstGeom prst="rect">
            <a:avLst/>
          </a:prstGeom>
        </p:spPr>
      </p:pic>
      <p:pic>
        <p:nvPicPr>
          <p:cNvPr id="76" name="Picture 75"/>
          <p:cNvPicPr>
            <a:picLocks noChangeAspect="1"/>
          </p:cNvPicPr>
          <p:nvPr/>
        </p:nvPicPr>
        <p:blipFill rotWithShape="1">
          <a:blip r:embed="rId20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21">
                    <a14:imgEffect>
                      <a14:backgroundRemoval t="55505" b="95872" l="0" r="93956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t="55549"/>
          <a:stretch/>
        </p:blipFill>
        <p:spPr>
          <a:xfrm rot="21246440">
            <a:off x="279450" y="6209611"/>
            <a:ext cx="1153683" cy="615393"/>
          </a:xfrm>
          <a:prstGeom prst="rect">
            <a:avLst/>
          </a:prstGeom>
        </p:spPr>
      </p:pic>
      <p:pic>
        <p:nvPicPr>
          <p:cNvPr id="77" name="Picture 76"/>
          <p:cNvPicPr>
            <a:picLocks noChangeAspect="1"/>
          </p:cNvPicPr>
          <p:nvPr/>
        </p:nvPicPr>
        <p:blipFill rotWithShape="1">
          <a:blip r:embed="rId2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23">
                    <a14:imgEffect>
                      <a14:backgroundRemoval t="8772" b="100000" l="6667" r="95556">
                        <a14:foregroundMark x1="69444" y1="94737" x2="80556" y2="96491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 rot="20846927">
            <a:off x="2546409" y="4535092"/>
            <a:ext cx="1145137" cy="726393"/>
          </a:xfrm>
          <a:prstGeom prst="rect">
            <a:avLst/>
          </a:prstGeom>
        </p:spPr>
      </p:pic>
      <p:pic>
        <p:nvPicPr>
          <p:cNvPr id="78" name="Picture 77"/>
          <p:cNvPicPr>
            <a:picLocks noChangeAspect="1"/>
          </p:cNvPicPr>
          <p:nvPr/>
        </p:nvPicPr>
        <p:blipFill rotWithShape="1">
          <a:blip r:embed="rId24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25">
                    <a14:imgEffect>
                      <a14:backgroundRemoval t="0" b="100000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 rot="1641302">
            <a:off x="10284859" y="4653687"/>
            <a:ext cx="1777526" cy="991312"/>
          </a:xfrm>
          <a:prstGeom prst="rect">
            <a:avLst/>
          </a:prstGeom>
        </p:spPr>
      </p:pic>
      <p:pic>
        <p:nvPicPr>
          <p:cNvPr id="79" name="Picture 78"/>
          <p:cNvPicPr>
            <a:picLocks noChangeAspect="1"/>
          </p:cNvPicPr>
          <p:nvPr/>
        </p:nvPicPr>
        <p:blipFill rotWithShape="1">
          <a:blip r:embed="rId26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27">
                    <a14:imgEffect>
                      <a14:backgroundRemoval t="0" b="100000" l="1676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 rot="20608356">
            <a:off x="105285" y="3422626"/>
            <a:ext cx="1136591" cy="1598064"/>
          </a:xfrm>
          <a:prstGeom prst="rect">
            <a:avLst/>
          </a:prstGeom>
        </p:spPr>
      </p:pic>
      <p:pic>
        <p:nvPicPr>
          <p:cNvPr id="80" name="Picture 79"/>
          <p:cNvPicPr>
            <a:picLocks noChangeAspect="1"/>
          </p:cNvPicPr>
          <p:nvPr/>
        </p:nvPicPr>
        <p:blipFill rotWithShape="1">
          <a:blip r:embed="rId28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29">
                    <a14:imgEffect>
                      <a14:backgroundRemoval t="3797" b="98101" l="1767" r="9788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 rot="20484231">
            <a:off x="1326037" y="3697278"/>
            <a:ext cx="1794616" cy="1008405"/>
          </a:xfrm>
          <a:prstGeom prst="rect">
            <a:avLst/>
          </a:prstGeom>
        </p:spPr>
      </p:pic>
      <p:pic>
        <p:nvPicPr>
          <p:cNvPr id="81" name="Picture 80"/>
          <p:cNvPicPr>
            <a:picLocks noChangeAspect="1"/>
          </p:cNvPicPr>
          <p:nvPr/>
        </p:nvPicPr>
        <p:blipFill rotWithShape="1">
          <a:blip r:embed="rId30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31">
                    <a14:imgEffect>
                      <a14:backgroundRemoval t="2410" b="98394" l="3409" r="96591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 rot="19817857">
            <a:off x="2448651" y="-51140"/>
            <a:ext cx="1119499" cy="1580973"/>
          </a:xfrm>
          <a:prstGeom prst="rect">
            <a:avLst/>
          </a:prstGeom>
        </p:spPr>
      </p:pic>
      <p:sp>
        <p:nvSpPr>
          <p:cNvPr id="87" name="Rectangle: Rounded Corners 86">
            <a:hlinkClick r:id="rId32" action="ppaction://hlinksldjump"/>
          </p:cNvPr>
          <p:cNvSpPr/>
          <p:nvPr/>
        </p:nvSpPr>
        <p:spPr>
          <a:xfrm rot="1128601">
            <a:off x="-124464" y="2217826"/>
            <a:ext cx="973832" cy="559269"/>
          </a:xfrm>
          <a:prstGeom prst="round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0" name="Rectangle: Rounded Corners 89">
            <a:hlinkClick r:id="rId33" action="ppaction://hlinksldjump"/>
          </p:cNvPr>
          <p:cNvSpPr/>
          <p:nvPr/>
        </p:nvSpPr>
        <p:spPr>
          <a:xfrm rot="19504128">
            <a:off x="2553802" y="126862"/>
            <a:ext cx="973832" cy="1299304"/>
          </a:xfrm>
          <a:prstGeom prst="round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114" name="Picture 113"/>
          <p:cNvPicPr>
            <a:picLocks noChangeAspect="1"/>
          </p:cNvPicPr>
          <p:nvPr/>
        </p:nvPicPr>
        <p:blipFill>
          <a:blip r:embed="rId34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35">
                    <a14:imgEffect>
                      <a14:backgroundRemoval t="9402" b="100000" l="8257" r="100000">
                        <a14:foregroundMark x1="93578" y1="41026" x2="94495" y2="51282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7390930" y="4599902"/>
            <a:ext cx="664522" cy="713294"/>
          </a:xfrm>
          <a:prstGeom prst="rect">
            <a:avLst/>
          </a:prstGeom>
        </p:spPr>
      </p:pic>
      <p:pic>
        <p:nvPicPr>
          <p:cNvPr id="116" name="Picture 115"/>
          <p:cNvPicPr>
            <a:picLocks noChangeAspect="1"/>
          </p:cNvPicPr>
          <p:nvPr/>
        </p:nvPicPr>
        <p:blipFill rotWithShape="1">
          <a:blip r:embed="rId36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37">
                    <a14:imgEffect>
                      <a14:backgroundRemoval t="0" b="100000" l="2548" r="100000">
                        <a14:foregroundMark x1="96178" y1="17073" x2="95541" y2="36585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7040210" y="1308712"/>
            <a:ext cx="999859" cy="518992"/>
          </a:xfrm>
          <a:prstGeom prst="rect">
            <a:avLst/>
          </a:prstGeom>
        </p:spPr>
      </p:pic>
      <p:sp>
        <p:nvSpPr>
          <p:cNvPr id="117" name="Rectangle 116"/>
          <p:cNvSpPr/>
          <p:nvPr/>
        </p:nvSpPr>
        <p:spPr>
          <a:xfrm rot="5400000">
            <a:off x="4409012" y="5127271"/>
            <a:ext cx="40746" cy="240517"/>
          </a:xfrm>
          <a:prstGeom prst="rect">
            <a:avLst/>
          </a:prstGeom>
          <a:solidFill>
            <a:schemeClr val="bg1"/>
          </a:solidFill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85" name="Picture 84"/>
          <p:cNvPicPr>
            <a:picLocks noChangeAspect="1"/>
          </p:cNvPicPr>
          <p:nvPr/>
        </p:nvPicPr>
        <p:blipFill rotWithShape="1">
          <a:blip r:embed="rId38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39">
                    <a14:imgEffect>
                      <a14:backgroundRemoval t="0" b="100000" l="0" r="88542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4185114" y="4580197"/>
            <a:ext cx="612397" cy="713064"/>
          </a:xfrm>
          <a:prstGeom prst="rect">
            <a:avLst/>
          </a:prstGeom>
        </p:spPr>
      </p:pic>
      <p:pic>
        <p:nvPicPr>
          <p:cNvPr id="86" name="Picture 85"/>
          <p:cNvPicPr>
            <a:picLocks noChangeAspect="1"/>
          </p:cNvPicPr>
          <p:nvPr/>
        </p:nvPicPr>
        <p:blipFill>
          <a:blip r:embed="rId40"/>
          <a:stretch>
            <a:fillRect/>
          </a:stretch>
        </p:blipFill>
        <p:spPr>
          <a:xfrm>
            <a:off x="7367247" y="1422751"/>
            <a:ext cx="658425" cy="1585097"/>
          </a:xfrm>
          <a:prstGeom prst="rect">
            <a:avLst/>
          </a:prstGeom>
        </p:spPr>
      </p:pic>
      <p:pic>
        <p:nvPicPr>
          <p:cNvPr id="88" name="Picture 87"/>
          <p:cNvPicPr>
            <a:picLocks noChangeAspect="1"/>
          </p:cNvPicPr>
          <p:nvPr/>
        </p:nvPicPr>
        <p:blipFill rotWithShape="1">
          <a:blip r:embed="rId41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42">
                    <a14:imgEffect>
                      <a14:backgroundRemoval t="8257" b="100000" l="1765" r="97647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6465890" y="4598321"/>
            <a:ext cx="1076770" cy="692209"/>
          </a:xfrm>
          <a:prstGeom prst="rect">
            <a:avLst/>
          </a:prstGeom>
        </p:spPr>
      </p:pic>
      <p:pic>
        <p:nvPicPr>
          <p:cNvPr id="89" name="Picture 88"/>
          <p:cNvPicPr>
            <a:picLocks noChangeAspect="1"/>
          </p:cNvPicPr>
          <p:nvPr/>
        </p:nvPicPr>
        <p:blipFill rotWithShape="1">
          <a:blip r:embed="rId43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44">
                    <a14:imgEffect>
                      <a14:backgroundRemoval t="0" b="98901" l="0" r="97279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4182341" y="1329762"/>
            <a:ext cx="931178" cy="575801"/>
          </a:xfrm>
          <a:prstGeom prst="rect">
            <a:avLst/>
          </a:prstGeom>
        </p:spPr>
      </p:pic>
      <p:sp>
        <p:nvSpPr>
          <p:cNvPr id="91" name="Rectangle 90"/>
          <p:cNvSpPr/>
          <p:nvPr/>
        </p:nvSpPr>
        <p:spPr>
          <a:xfrm>
            <a:off x="4172163" y="2563389"/>
            <a:ext cx="40746" cy="240517"/>
          </a:xfrm>
          <a:prstGeom prst="rect">
            <a:avLst/>
          </a:prstGeom>
          <a:solidFill>
            <a:srgbClr val="FFCC99"/>
          </a:solidFill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2" name="Rectangle 91"/>
          <p:cNvSpPr/>
          <p:nvPr/>
        </p:nvSpPr>
        <p:spPr>
          <a:xfrm>
            <a:off x="4174251" y="4131227"/>
            <a:ext cx="40746" cy="240517"/>
          </a:xfrm>
          <a:prstGeom prst="rect">
            <a:avLst/>
          </a:prstGeom>
          <a:solidFill>
            <a:schemeClr val="bg1"/>
          </a:solidFill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93" name="Picture 92"/>
          <p:cNvPicPr>
            <a:picLocks noChangeAspect="1"/>
          </p:cNvPicPr>
          <p:nvPr/>
        </p:nvPicPr>
        <p:blipFill>
          <a:blip r:embed="rId45">
            <a:extLst>
              <a:ext uri="{BEBA8EAE-BF5A-486C-A8C5-ECC9F3942E4B}">
                <a14:imgProps xmlns:a14="http://schemas.microsoft.com/office/drawing/2010/main">
                  <a14:imgLayer r:embed="rId46">
                    <a14:imgEffect>
                      <a14:backgroundRemoval t="1158" b="97297" l="7143" r="100000">
                        <a14:foregroundMark x1="95536" y1="6564" x2="97321" y2="46718"/>
                        <a14:backgroundMark x1="14286" y1="3861" x2="63393" y2="20463"/>
                        <a14:backgroundMark x1="12500" y1="25097" x2="7143" y2="53668"/>
                        <a14:backgroundMark x1="15179" y1="52510" x2="57143" y2="54440"/>
                        <a14:backgroundMark x1="11607" y1="58687" x2="9821" y2="80695"/>
                        <a14:backgroundMark x1="14286" y1="79537" x2="66071" y2="94595"/>
                        <a14:backgroundMark x1="87500" y1="2317" x2="97321" y2="3861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7357709" y="2975370"/>
            <a:ext cx="682811" cy="1579001"/>
          </a:xfrm>
          <a:prstGeom prst="rect">
            <a:avLst/>
          </a:prstGeom>
        </p:spPr>
      </p:pic>
      <p:pic>
        <p:nvPicPr>
          <p:cNvPr id="94" name="Picture 93"/>
          <p:cNvPicPr>
            <a:picLocks noChangeAspect="1"/>
          </p:cNvPicPr>
          <p:nvPr/>
        </p:nvPicPr>
        <p:blipFill>
          <a:blip r:embed="rId47">
            <a:extLst>
              <a:ext uri="{BEBA8EAE-BF5A-486C-A8C5-ECC9F3942E4B}">
                <a14:imgProps xmlns:a14="http://schemas.microsoft.com/office/drawing/2010/main">
                  <a14:imgLayer r:embed="rId48">
                    <a14:imgEffect>
                      <a14:backgroundRemoval t="2344" b="98438" l="9091" r="10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3981451" y="1417081"/>
            <a:ext cx="804742" cy="1560711"/>
          </a:xfrm>
          <a:prstGeom prst="rect">
            <a:avLst/>
          </a:prstGeom>
        </p:spPr>
      </p:pic>
      <p:pic>
        <p:nvPicPr>
          <p:cNvPr id="95" name="Picture 94">
            <a:hlinkClick r:id="rId49" action="ppaction://hlinksldjump"/>
          </p:cNvPr>
          <p:cNvPicPr>
            <a:picLocks noChangeAspect="1"/>
          </p:cNvPicPr>
          <p:nvPr/>
        </p:nvPicPr>
        <p:blipFill rotWithShape="1">
          <a:blip r:embed="rId50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51">
                    <a14:imgEffect>
                      <a14:backgroundRemoval t="0" b="100000" l="400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4576444" y="4590415"/>
            <a:ext cx="1110953" cy="717847"/>
          </a:xfrm>
          <a:prstGeom prst="rect">
            <a:avLst/>
          </a:prstGeom>
          <a:ln>
            <a:noFill/>
          </a:ln>
        </p:spPr>
      </p:pic>
      <p:pic>
        <p:nvPicPr>
          <p:cNvPr id="83" name="Picture 82"/>
          <p:cNvPicPr>
            <a:picLocks noChangeAspect="1"/>
          </p:cNvPicPr>
          <p:nvPr/>
        </p:nvPicPr>
        <p:blipFill>
          <a:blip r:embed="rId5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53">
                    <a14:imgEffect>
                      <a14:backgroundRemoval t="0" b="96117" l="107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585809" y="1263722"/>
            <a:ext cx="1140051" cy="627942"/>
          </a:xfrm>
          <a:prstGeom prst="rect">
            <a:avLst/>
          </a:prstGeom>
        </p:spPr>
      </p:pic>
      <p:pic>
        <p:nvPicPr>
          <p:cNvPr id="96" name="Picture 95"/>
          <p:cNvPicPr>
            <a:picLocks noChangeAspect="1"/>
          </p:cNvPicPr>
          <p:nvPr/>
        </p:nvPicPr>
        <p:blipFill rotWithShape="1">
          <a:blip r:embed="rId54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55">
                    <a14:imgEffect>
                      <a14:backgroundRemoval t="3586" b="99602" l="0" r="89216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4189423" y="2973570"/>
            <a:ext cx="645953" cy="1593908"/>
          </a:xfrm>
          <a:prstGeom prst="rect">
            <a:avLst/>
          </a:prstGeom>
        </p:spPr>
      </p:pic>
      <p:pic>
        <p:nvPicPr>
          <p:cNvPr id="97" name="Picture 96"/>
          <p:cNvPicPr>
            <a:picLocks noChangeAspect="1"/>
          </p:cNvPicPr>
          <p:nvPr/>
        </p:nvPicPr>
        <p:blipFill rotWithShape="1">
          <a:blip r:embed="rId10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11">
                    <a14:imgEffect>
                      <a14:backgroundRemoval t="3822" b="92357" l="1242" r="100000">
                        <a14:foregroundMark x1="54037" y1="89809" x2="49689" y2="89809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7042965" y="4081167"/>
            <a:ext cx="1025496" cy="999858"/>
          </a:xfrm>
          <a:prstGeom prst="rect">
            <a:avLst/>
          </a:prstGeom>
        </p:spPr>
      </p:pic>
      <p:pic>
        <p:nvPicPr>
          <p:cNvPr id="98" name="Picture 97">
            <a:hlinkClick r:id="rId56" action="ppaction://hlinksldjump"/>
          </p:cNvPr>
          <p:cNvPicPr>
            <a:picLocks noChangeAspect="1"/>
          </p:cNvPicPr>
          <p:nvPr/>
        </p:nvPicPr>
        <p:blipFill rotWithShape="1">
          <a:blip r:embed="rId57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58">
                    <a14:imgEffect>
                      <a14:backgroundRemoval t="0" b="93617" l="1053" r="98246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 rot="20696931">
            <a:off x="9559377" y="5976180"/>
            <a:ext cx="1811708" cy="598206"/>
          </a:xfrm>
          <a:prstGeom prst="rect">
            <a:avLst/>
          </a:prstGeom>
          <a:ln>
            <a:noFill/>
          </a:ln>
        </p:spPr>
      </p:pic>
      <p:pic>
        <p:nvPicPr>
          <p:cNvPr id="99" name="Picture 98"/>
          <p:cNvPicPr>
            <a:picLocks noChangeAspect="1"/>
          </p:cNvPicPr>
          <p:nvPr/>
        </p:nvPicPr>
        <p:blipFill>
          <a:blip r:embed="rId59"/>
          <a:stretch>
            <a:fillRect/>
          </a:stretch>
        </p:blipFill>
        <p:spPr>
          <a:xfrm>
            <a:off x="4041669" y="405085"/>
            <a:ext cx="4102964" cy="926672"/>
          </a:xfrm>
          <a:prstGeom prst="rect">
            <a:avLst/>
          </a:prstGeom>
        </p:spPr>
      </p:pic>
      <p:pic>
        <p:nvPicPr>
          <p:cNvPr id="100" name="Picture 99"/>
          <p:cNvPicPr>
            <a:picLocks noChangeAspect="1"/>
          </p:cNvPicPr>
          <p:nvPr/>
        </p:nvPicPr>
        <p:blipFill>
          <a:blip r:embed="rId60"/>
          <a:stretch>
            <a:fillRect/>
          </a:stretch>
        </p:blipFill>
        <p:spPr>
          <a:xfrm>
            <a:off x="4742770" y="5290135"/>
            <a:ext cx="2700762" cy="926672"/>
          </a:xfrm>
          <a:prstGeom prst="rect">
            <a:avLst/>
          </a:prstGeom>
        </p:spPr>
      </p:pic>
      <p:pic>
        <p:nvPicPr>
          <p:cNvPr id="58" name="Picture 57"/>
          <p:cNvPicPr>
            <a:picLocks noChangeAspect="1"/>
          </p:cNvPicPr>
          <p:nvPr/>
        </p:nvPicPr>
        <p:blipFill rotWithShape="1">
          <a:blip r:embed="rId61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62">
                    <a14:imgEffect>
                      <a14:backgroundRemoval t="0" b="96465" l="2448" r="98252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 rot="21197848">
            <a:off x="3842694" y="5403685"/>
            <a:ext cx="1820254" cy="1256232"/>
          </a:xfrm>
          <a:prstGeom prst="rect">
            <a:avLst/>
          </a:prstGeom>
        </p:spPr>
      </p:pic>
      <p:pic>
        <p:nvPicPr>
          <p:cNvPr id="61" name="Picture 60"/>
          <p:cNvPicPr>
            <a:picLocks noChangeAspect="1"/>
          </p:cNvPicPr>
          <p:nvPr/>
        </p:nvPicPr>
        <p:blipFill rotWithShape="1">
          <a:blip r:embed="rId63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64">
                    <a14:imgEffect>
                      <a14:backgroundRemoval t="1970" b="95567" l="722" r="97112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 rot="910464">
            <a:off x="5827190" y="-48782"/>
            <a:ext cx="1760434" cy="1290415"/>
          </a:xfrm>
          <a:prstGeom prst="rect">
            <a:avLst/>
          </a:prstGeom>
        </p:spPr>
      </p:pic>
      <p:pic>
        <p:nvPicPr>
          <p:cNvPr id="72" name="Picture 71"/>
          <p:cNvPicPr>
            <a:picLocks noChangeAspect="1"/>
          </p:cNvPicPr>
          <p:nvPr/>
        </p:nvPicPr>
        <p:blipFill rotWithShape="1">
          <a:blip r:embed="rId65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66">
                    <a14:imgEffect>
                      <a14:backgroundRemoval t="1478" b="96552" l="1786" r="975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 rot="20651102">
            <a:off x="3762854" y="-85458"/>
            <a:ext cx="1777525" cy="1290416"/>
          </a:xfrm>
          <a:prstGeom prst="rect">
            <a:avLst/>
          </a:prstGeom>
        </p:spPr>
      </p:pic>
      <p:sp>
        <p:nvSpPr>
          <p:cNvPr id="82" name="Rectangle: Rounded Corners 81">
            <a:hlinkClick r:id="rId33" action="ppaction://hlinksldjump"/>
          </p:cNvPr>
          <p:cNvSpPr/>
          <p:nvPr/>
        </p:nvSpPr>
        <p:spPr>
          <a:xfrm rot="20652542">
            <a:off x="182147" y="3558217"/>
            <a:ext cx="973832" cy="1299304"/>
          </a:xfrm>
          <a:prstGeom prst="round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4" name="Rectangle: Rounded Corners 83">
            <a:hlinkClick r:id="rId33" action="ppaction://hlinksldjump"/>
          </p:cNvPr>
          <p:cNvSpPr/>
          <p:nvPr/>
        </p:nvSpPr>
        <p:spPr>
          <a:xfrm rot="1941201">
            <a:off x="1815893" y="1621298"/>
            <a:ext cx="973832" cy="1299304"/>
          </a:xfrm>
          <a:prstGeom prst="round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1" name="Rectangle: Rounded Corners 100">
            <a:hlinkClick r:id="rId33" action="ppaction://hlinksldjump"/>
          </p:cNvPr>
          <p:cNvSpPr/>
          <p:nvPr/>
        </p:nvSpPr>
        <p:spPr>
          <a:xfrm rot="20671971">
            <a:off x="11095893" y="1644444"/>
            <a:ext cx="973832" cy="1232606"/>
          </a:xfrm>
          <a:prstGeom prst="round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2" name="Rectangle: Rounded Corners 101">
            <a:hlinkClick r:id="rId33" action="ppaction://hlinksldjump"/>
          </p:cNvPr>
          <p:cNvSpPr/>
          <p:nvPr/>
        </p:nvSpPr>
        <p:spPr>
          <a:xfrm rot="17814178">
            <a:off x="10673950" y="4427156"/>
            <a:ext cx="973832" cy="1299304"/>
          </a:xfrm>
          <a:prstGeom prst="round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3" name="Rectangle: Rounded Corners 102">
            <a:hlinkClick r:id="rId33" action="ppaction://hlinksldjump"/>
          </p:cNvPr>
          <p:cNvSpPr/>
          <p:nvPr/>
        </p:nvSpPr>
        <p:spPr>
          <a:xfrm rot="1535825">
            <a:off x="9494179" y="3171022"/>
            <a:ext cx="973832" cy="1231475"/>
          </a:xfrm>
          <a:prstGeom prst="round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4" name="Rectangle: Rounded Corners 103">
            <a:hlinkClick r:id="rId33" action="ppaction://hlinksldjump"/>
          </p:cNvPr>
          <p:cNvSpPr/>
          <p:nvPr/>
        </p:nvSpPr>
        <p:spPr>
          <a:xfrm rot="1535825">
            <a:off x="7784603" y="5418365"/>
            <a:ext cx="973832" cy="1231475"/>
          </a:xfrm>
          <a:prstGeom prst="round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5" name="Rectangle: Rounded Corners 104">
            <a:hlinkClick r:id="rId33" action="ppaction://hlinksldjump"/>
          </p:cNvPr>
          <p:cNvSpPr/>
          <p:nvPr/>
        </p:nvSpPr>
        <p:spPr>
          <a:xfrm rot="6350959">
            <a:off x="6144082" y="-2473"/>
            <a:ext cx="973832" cy="1231475"/>
          </a:xfrm>
          <a:prstGeom prst="round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6" name="Rectangle: Rounded Corners 105">
            <a:hlinkClick r:id="rId33" action="ppaction://hlinksldjump"/>
          </p:cNvPr>
          <p:cNvSpPr/>
          <p:nvPr/>
        </p:nvSpPr>
        <p:spPr>
          <a:xfrm rot="4748689">
            <a:off x="4240381" y="-11467"/>
            <a:ext cx="973832" cy="1231475"/>
          </a:xfrm>
          <a:prstGeom prst="round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7" name="Rectangle: Rounded Corners 106">
            <a:hlinkClick r:id="rId33" action="ppaction://hlinksldjump"/>
          </p:cNvPr>
          <p:cNvSpPr/>
          <p:nvPr/>
        </p:nvSpPr>
        <p:spPr>
          <a:xfrm rot="4406928">
            <a:off x="1740984" y="3605920"/>
            <a:ext cx="973832" cy="1231475"/>
          </a:xfrm>
          <a:prstGeom prst="round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8" name="Rectangle: Rounded Corners 107">
            <a:hlinkClick r:id="rId33" action="ppaction://hlinksldjump"/>
          </p:cNvPr>
          <p:cNvSpPr/>
          <p:nvPr/>
        </p:nvSpPr>
        <p:spPr>
          <a:xfrm rot="6196481">
            <a:off x="2317127" y="5353443"/>
            <a:ext cx="973832" cy="1448313"/>
          </a:xfrm>
          <a:prstGeom prst="round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9" name="Rectangle: Rounded Corners 108">
            <a:hlinkClick r:id="rId33" action="ppaction://hlinksldjump"/>
          </p:cNvPr>
          <p:cNvSpPr/>
          <p:nvPr/>
        </p:nvSpPr>
        <p:spPr>
          <a:xfrm rot="4826815">
            <a:off x="4284582" y="5495447"/>
            <a:ext cx="973832" cy="1231475"/>
          </a:xfrm>
          <a:prstGeom prst="round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0" name="Rectangle: Rounded Corners 109">
            <a:hlinkClick r:id="rId33" action="ppaction://hlinksldjump"/>
          </p:cNvPr>
          <p:cNvSpPr/>
          <p:nvPr/>
        </p:nvSpPr>
        <p:spPr>
          <a:xfrm rot="5931992">
            <a:off x="9174482" y="552231"/>
            <a:ext cx="814056" cy="946543"/>
          </a:xfrm>
          <a:prstGeom prst="round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1" name="Rectangle: Rounded Corners 110">
            <a:hlinkClick r:id="rId33" action="ppaction://hlinksldjump"/>
          </p:cNvPr>
          <p:cNvSpPr/>
          <p:nvPr/>
        </p:nvSpPr>
        <p:spPr>
          <a:xfrm rot="4635800">
            <a:off x="8665883" y="1627824"/>
            <a:ext cx="814056" cy="946543"/>
          </a:xfrm>
          <a:prstGeom prst="round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2" name="Rectangle: Rounded Corners 111">
            <a:hlinkClick r:id="rId33" action="ppaction://hlinksldjump"/>
          </p:cNvPr>
          <p:cNvSpPr/>
          <p:nvPr/>
        </p:nvSpPr>
        <p:spPr>
          <a:xfrm rot="5400000">
            <a:off x="8467401" y="2971226"/>
            <a:ext cx="814056" cy="803030"/>
          </a:xfrm>
          <a:prstGeom prst="round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3" name="Rectangle: Rounded Corners 112">
            <a:hlinkClick r:id="rId33" action="ppaction://hlinksldjump"/>
          </p:cNvPr>
          <p:cNvSpPr/>
          <p:nvPr/>
        </p:nvSpPr>
        <p:spPr>
          <a:xfrm rot="4661523">
            <a:off x="689871" y="5113007"/>
            <a:ext cx="814056" cy="856135"/>
          </a:xfrm>
          <a:prstGeom prst="round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5" name="Rectangle: Rounded Corners 114">
            <a:hlinkClick r:id="rId33" action="ppaction://hlinksldjump"/>
          </p:cNvPr>
          <p:cNvSpPr/>
          <p:nvPr/>
        </p:nvSpPr>
        <p:spPr>
          <a:xfrm rot="4661523">
            <a:off x="2826318" y="4565662"/>
            <a:ext cx="671289" cy="856135"/>
          </a:xfrm>
          <a:prstGeom prst="round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8" name="Rectangle: Rounded Corners 117">
            <a:hlinkClick r:id="rId33" action="ppaction://hlinksldjump"/>
          </p:cNvPr>
          <p:cNvSpPr/>
          <p:nvPr/>
        </p:nvSpPr>
        <p:spPr>
          <a:xfrm rot="4909416">
            <a:off x="568140" y="6016731"/>
            <a:ext cx="564754" cy="856135"/>
          </a:xfrm>
          <a:prstGeom prst="round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119" name="Picture 118"/>
          <p:cNvPicPr>
            <a:picLocks noChangeAspect="1"/>
          </p:cNvPicPr>
          <p:nvPr/>
        </p:nvPicPr>
        <p:blipFill rotWithShape="1">
          <a:blip r:embed="rId6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4166453" y="1299779"/>
            <a:ext cx="3851311" cy="3986856"/>
          </a:xfrm>
          <a:prstGeom prst="rect">
            <a:avLst/>
          </a:prstGeom>
          <a:ln w="28575">
            <a:noFill/>
          </a:ln>
        </p:spPr>
      </p:pic>
      <p:pic>
        <p:nvPicPr>
          <p:cNvPr id="120" name="Picture 119"/>
          <p:cNvPicPr>
            <a:picLocks noChangeAspect="1"/>
          </p:cNvPicPr>
          <p:nvPr/>
        </p:nvPicPr>
        <p:blipFill>
          <a:blip r:embed="rId68"/>
          <a:stretch>
            <a:fillRect/>
          </a:stretch>
        </p:blipFill>
        <p:spPr>
          <a:xfrm>
            <a:off x="10369413" y="156841"/>
            <a:ext cx="1712223" cy="80434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18825634"/>
      </p:ext>
    </p:extLst>
  </p:cSld>
  <p:clrMapOvr>
    <a:masterClrMapping/>
  </p:clrMapOvr>
  <p:transition spd="slow" advClick="0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10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10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2000"/>
                            </p:stCondLst>
                            <p:childTnLst>
                              <p:par>
                                <p:cTn id="13" presetID="1" presetClass="emph" presetSubtype="2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animClr clrSpc="rgb" dir="cw">
                                      <p:cBhvr>
                                        <p:cTn id="14" dur="2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CC99"/>
                                      </p:to>
                                    </p:animClr>
                                    <p:set>
                                      <p:cBhvr>
                                        <p:cTn id="15" dur="2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6" dur="2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7" restart="whenNotActive" fill="hold" evtFilter="cancelBubble" nodeType="interactiveSeq">
                <p:stCondLst>
                  <p:cond evt="onClick" delay="0">
                    <p:tgtEl>
                      <p:spTgt spid="12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8" fill="hold">
                      <p:stCondLst>
                        <p:cond delay="0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300"/>
                                        <p:tgtEl>
                                          <p:spTgt spid="1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6" dur="300"/>
                                        <p:tgtEl>
                                          <p:spTgt spid="11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299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0"/>
                  </p:tgtEl>
                </p:cond>
              </p:nextCondLst>
            </p:seq>
          </p:childTnLst>
        </p:cTn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" name="Rectangle 35"/>
          <p:cNvSpPr/>
          <p:nvPr/>
        </p:nvSpPr>
        <p:spPr>
          <a:xfrm>
            <a:off x="3230310" y="368519"/>
            <a:ext cx="5725683" cy="5848288"/>
          </a:xfrm>
          <a:prstGeom prst="rect">
            <a:avLst/>
          </a:prstGeom>
          <a:noFill/>
          <a:ln w="114300">
            <a:solidFill>
              <a:srgbClr val="FFC000"/>
            </a:solidFill>
          </a:ln>
          <a:effectLst>
            <a:outerShdw blurRad="76200" dir="2700000" sx="102000" sy="102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 useBgFill="1">
        <p:nvSpPr>
          <p:cNvPr id="6" name="Puzzle1"/>
          <p:cNvSpPr>
            <a:spLocks noEditPoints="1" noChangeArrowheads="1"/>
          </p:cNvSpPr>
          <p:nvPr/>
        </p:nvSpPr>
        <p:spPr bwMode="auto">
          <a:xfrm>
            <a:off x="7094876" y="2561502"/>
            <a:ext cx="1635699" cy="848218"/>
          </a:xfrm>
          <a:custGeom>
            <a:avLst/>
            <a:gdLst>
              <a:gd name="T0" fmla="*/ 16740 w 21600"/>
              <a:gd name="T1" fmla="*/ 21078 h 21600"/>
              <a:gd name="T2" fmla="*/ 16976 w 21600"/>
              <a:gd name="T3" fmla="*/ 521 h 21600"/>
              <a:gd name="T4" fmla="*/ 4725 w 21600"/>
              <a:gd name="T5" fmla="*/ 856 h 21600"/>
              <a:gd name="T6" fmla="*/ 5040 w 21600"/>
              <a:gd name="T7" fmla="*/ 21004 h 21600"/>
              <a:gd name="T8" fmla="*/ 10811 w 21600"/>
              <a:gd name="T9" fmla="*/ 12885 h 21600"/>
              <a:gd name="T10" fmla="*/ 10845 w 21600"/>
              <a:gd name="T11" fmla="*/ 8714 h 21600"/>
              <a:gd name="T12" fmla="*/ 21600 w 21600"/>
              <a:gd name="T13" fmla="*/ 10000 h 21600"/>
              <a:gd name="T14" fmla="*/ 56 w 21600"/>
              <a:gd name="T15" fmla="*/ 10000 h 21600"/>
              <a:gd name="T16" fmla="*/ 6086 w 21600"/>
              <a:gd name="T17" fmla="*/ 2569 h 21600"/>
              <a:gd name="T18" fmla="*/ 16132 w 21600"/>
              <a:gd name="T19" fmla="*/ 19552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9360" y="20836"/>
                </a:moveTo>
                <a:lnTo>
                  <a:pt x="9528" y="20836"/>
                </a:lnTo>
                <a:lnTo>
                  <a:pt x="9686" y="20762"/>
                </a:lnTo>
                <a:lnTo>
                  <a:pt x="9810" y="20687"/>
                </a:lnTo>
                <a:lnTo>
                  <a:pt x="9922" y="20575"/>
                </a:lnTo>
                <a:lnTo>
                  <a:pt x="10012" y="20426"/>
                </a:lnTo>
                <a:lnTo>
                  <a:pt x="10068" y="20296"/>
                </a:lnTo>
                <a:lnTo>
                  <a:pt x="10113" y="20110"/>
                </a:lnTo>
                <a:lnTo>
                  <a:pt x="10136" y="19905"/>
                </a:lnTo>
                <a:lnTo>
                  <a:pt x="10136" y="19682"/>
                </a:lnTo>
                <a:lnTo>
                  <a:pt x="10113" y="19440"/>
                </a:lnTo>
                <a:lnTo>
                  <a:pt x="10068" y="19142"/>
                </a:lnTo>
                <a:lnTo>
                  <a:pt x="10012" y="18900"/>
                </a:lnTo>
                <a:lnTo>
                  <a:pt x="9900" y="18620"/>
                </a:lnTo>
                <a:lnTo>
                  <a:pt x="9787" y="18285"/>
                </a:lnTo>
                <a:lnTo>
                  <a:pt x="9641" y="17968"/>
                </a:lnTo>
                <a:lnTo>
                  <a:pt x="9472" y="17652"/>
                </a:lnTo>
                <a:lnTo>
                  <a:pt x="9382" y="17466"/>
                </a:lnTo>
                <a:lnTo>
                  <a:pt x="9315" y="17298"/>
                </a:lnTo>
                <a:lnTo>
                  <a:pt x="9258" y="17112"/>
                </a:lnTo>
                <a:lnTo>
                  <a:pt x="9191" y="16926"/>
                </a:lnTo>
                <a:lnTo>
                  <a:pt x="9123" y="16535"/>
                </a:lnTo>
                <a:lnTo>
                  <a:pt x="9101" y="16144"/>
                </a:lnTo>
                <a:lnTo>
                  <a:pt x="9101" y="15753"/>
                </a:lnTo>
                <a:lnTo>
                  <a:pt x="9168" y="15362"/>
                </a:lnTo>
                <a:lnTo>
                  <a:pt x="9236" y="14971"/>
                </a:lnTo>
                <a:lnTo>
                  <a:pt x="9360" y="14580"/>
                </a:lnTo>
                <a:lnTo>
                  <a:pt x="9495" y="14244"/>
                </a:lnTo>
                <a:lnTo>
                  <a:pt x="9663" y="13891"/>
                </a:lnTo>
                <a:lnTo>
                  <a:pt x="9855" y="13611"/>
                </a:lnTo>
                <a:lnTo>
                  <a:pt x="10068" y="13351"/>
                </a:lnTo>
                <a:lnTo>
                  <a:pt x="10293" y="13146"/>
                </a:lnTo>
                <a:lnTo>
                  <a:pt x="10552" y="12997"/>
                </a:lnTo>
                <a:lnTo>
                  <a:pt x="10811" y="12885"/>
                </a:lnTo>
                <a:lnTo>
                  <a:pt x="11069" y="12866"/>
                </a:lnTo>
                <a:lnTo>
                  <a:pt x="11351" y="12885"/>
                </a:lnTo>
                <a:lnTo>
                  <a:pt x="11610" y="12997"/>
                </a:lnTo>
                <a:lnTo>
                  <a:pt x="11846" y="13183"/>
                </a:lnTo>
                <a:lnTo>
                  <a:pt x="12060" y="13388"/>
                </a:lnTo>
                <a:lnTo>
                  <a:pt x="12251" y="13648"/>
                </a:lnTo>
                <a:lnTo>
                  <a:pt x="12419" y="13928"/>
                </a:lnTo>
                <a:lnTo>
                  <a:pt x="12555" y="14244"/>
                </a:lnTo>
                <a:lnTo>
                  <a:pt x="12690" y="14617"/>
                </a:lnTo>
                <a:lnTo>
                  <a:pt x="12768" y="15008"/>
                </a:lnTo>
                <a:lnTo>
                  <a:pt x="12836" y="15399"/>
                </a:lnTo>
                <a:lnTo>
                  <a:pt x="12858" y="15753"/>
                </a:lnTo>
                <a:lnTo>
                  <a:pt x="12858" y="16144"/>
                </a:lnTo>
                <a:lnTo>
                  <a:pt x="12813" y="16535"/>
                </a:lnTo>
                <a:lnTo>
                  <a:pt x="12746" y="16888"/>
                </a:lnTo>
                <a:lnTo>
                  <a:pt x="12667" y="17224"/>
                </a:lnTo>
                <a:lnTo>
                  <a:pt x="12510" y="17503"/>
                </a:lnTo>
                <a:lnTo>
                  <a:pt x="12228" y="18043"/>
                </a:lnTo>
                <a:lnTo>
                  <a:pt x="11970" y="18546"/>
                </a:lnTo>
                <a:lnTo>
                  <a:pt x="11868" y="18751"/>
                </a:lnTo>
                <a:lnTo>
                  <a:pt x="11778" y="18974"/>
                </a:lnTo>
                <a:lnTo>
                  <a:pt x="11711" y="19179"/>
                </a:lnTo>
                <a:lnTo>
                  <a:pt x="11666" y="19365"/>
                </a:lnTo>
                <a:lnTo>
                  <a:pt x="11632" y="19570"/>
                </a:lnTo>
                <a:lnTo>
                  <a:pt x="11632" y="19756"/>
                </a:lnTo>
                <a:lnTo>
                  <a:pt x="11632" y="19942"/>
                </a:lnTo>
                <a:lnTo>
                  <a:pt x="11643" y="20110"/>
                </a:lnTo>
                <a:lnTo>
                  <a:pt x="11711" y="20296"/>
                </a:lnTo>
                <a:lnTo>
                  <a:pt x="11801" y="20464"/>
                </a:lnTo>
                <a:lnTo>
                  <a:pt x="11891" y="20650"/>
                </a:lnTo>
                <a:lnTo>
                  <a:pt x="12037" y="20836"/>
                </a:lnTo>
                <a:lnTo>
                  <a:pt x="12206" y="21004"/>
                </a:lnTo>
                <a:lnTo>
                  <a:pt x="12419" y="21190"/>
                </a:lnTo>
                <a:lnTo>
                  <a:pt x="12667" y="21320"/>
                </a:lnTo>
                <a:lnTo>
                  <a:pt x="12960" y="21432"/>
                </a:lnTo>
                <a:lnTo>
                  <a:pt x="13286" y="21544"/>
                </a:lnTo>
                <a:lnTo>
                  <a:pt x="13612" y="21655"/>
                </a:lnTo>
                <a:lnTo>
                  <a:pt x="13983" y="21693"/>
                </a:lnTo>
                <a:lnTo>
                  <a:pt x="14343" y="21730"/>
                </a:lnTo>
                <a:lnTo>
                  <a:pt x="14715" y="21730"/>
                </a:lnTo>
                <a:lnTo>
                  <a:pt x="15075" y="21730"/>
                </a:lnTo>
                <a:lnTo>
                  <a:pt x="15446" y="21655"/>
                </a:lnTo>
                <a:lnTo>
                  <a:pt x="15794" y="21581"/>
                </a:lnTo>
                <a:lnTo>
                  <a:pt x="16132" y="21432"/>
                </a:lnTo>
                <a:lnTo>
                  <a:pt x="16458" y="21302"/>
                </a:lnTo>
                <a:lnTo>
                  <a:pt x="16740" y="21078"/>
                </a:lnTo>
                <a:lnTo>
                  <a:pt x="16976" y="20836"/>
                </a:lnTo>
                <a:lnTo>
                  <a:pt x="17043" y="20650"/>
                </a:lnTo>
                <a:lnTo>
                  <a:pt x="17088" y="20426"/>
                </a:lnTo>
                <a:lnTo>
                  <a:pt x="17133" y="20222"/>
                </a:lnTo>
                <a:lnTo>
                  <a:pt x="17156" y="19980"/>
                </a:lnTo>
                <a:lnTo>
                  <a:pt x="17167" y="19477"/>
                </a:lnTo>
                <a:lnTo>
                  <a:pt x="17167" y="18974"/>
                </a:lnTo>
                <a:lnTo>
                  <a:pt x="17156" y="18397"/>
                </a:lnTo>
                <a:lnTo>
                  <a:pt x="17111" y="17820"/>
                </a:lnTo>
                <a:lnTo>
                  <a:pt x="17066" y="17261"/>
                </a:lnTo>
                <a:lnTo>
                  <a:pt x="16998" y="16646"/>
                </a:lnTo>
                <a:lnTo>
                  <a:pt x="16852" y="15511"/>
                </a:lnTo>
                <a:lnTo>
                  <a:pt x="16740" y="14393"/>
                </a:lnTo>
                <a:lnTo>
                  <a:pt x="16717" y="13928"/>
                </a:lnTo>
                <a:lnTo>
                  <a:pt x="16695" y="13462"/>
                </a:lnTo>
                <a:lnTo>
                  <a:pt x="16717" y="13071"/>
                </a:lnTo>
                <a:lnTo>
                  <a:pt x="16785" y="12755"/>
                </a:lnTo>
                <a:lnTo>
                  <a:pt x="16852" y="12419"/>
                </a:lnTo>
                <a:lnTo>
                  <a:pt x="16953" y="12140"/>
                </a:lnTo>
                <a:lnTo>
                  <a:pt x="17088" y="11898"/>
                </a:lnTo>
                <a:lnTo>
                  <a:pt x="17212" y="11675"/>
                </a:lnTo>
                <a:lnTo>
                  <a:pt x="17370" y="11470"/>
                </a:lnTo>
                <a:lnTo>
                  <a:pt x="17516" y="11284"/>
                </a:lnTo>
                <a:lnTo>
                  <a:pt x="17696" y="11135"/>
                </a:lnTo>
                <a:lnTo>
                  <a:pt x="17865" y="11042"/>
                </a:lnTo>
                <a:lnTo>
                  <a:pt x="18033" y="10930"/>
                </a:lnTo>
                <a:lnTo>
                  <a:pt x="18213" y="10893"/>
                </a:lnTo>
                <a:lnTo>
                  <a:pt x="18382" y="10893"/>
                </a:lnTo>
                <a:lnTo>
                  <a:pt x="18551" y="10967"/>
                </a:lnTo>
                <a:lnTo>
                  <a:pt x="18708" y="11042"/>
                </a:lnTo>
                <a:lnTo>
                  <a:pt x="18855" y="11172"/>
                </a:lnTo>
                <a:lnTo>
                  <a:pt x="19012" y="11358"/>
                </a:lnTo>
                <a:lnTo>
                  <a:pt x="19136" y="11600"/>
                </a:lnTo>
                <a:lnTo>
                  <a:pt x="19271" y="11861"/>
                </a:lnTo>
                <a:lnTo>
                  <a:pt x="19440" y="12028"/>
                </a:lnTo>
                <a:lnTo>
                  <a:pt x="19608" y="12177"/>
                </a:lnTo>
                <a:lnTo>
                  <a:pt x="19822" y="12289"/>
                </a:lnTo>
                <a:lnTo>
                  <a:pt x="20025" y="12289"/>
                </a:lnTo>
                <a:lnTo>
                  <a:pt x="20238" y="12289"/>
                </a:lnTo>
                <a:lnTo>
                  <a:pt x="20452" y="12215"/>
                </a:lnTo>
                <a:lnTo>
                  <a:pt x="20643" y="12103"/>
                </a:lnTo>
                <a:lnTo>
                  <a:pt x="20846" y="11973"/>
                </a:lnTo>
                <a:lnTo>
                  <a:pt x="21037" y="11786"/>
                </a:lnTo>
                <a:lnTo>
                  <a:pt x="21206" y="11563"/>
                </a:lnTo>
                <a:lnTo>
                  <a:pt x="21363" y="11321"/>
                </a:lnTo>
                <a:lnTo>
                  <a:pt x="21465" y="11079"/>
                </a:lnTo>
                <a:lnTo>
                  <a:pt x="21577" y="10744"/>
                </a:lnTo>
                <a:lnTo>
                  <a:pt x="21622" y="10427"/>
                </a:lnTo>
                <a:lnTo>
                  <a:pt x="21645" y="10111"/>
                </a:lnTo>
                <a:lnTo>
                  <a:pt x="21622" y="9608"/>
                </a:lnTo>
                <a:lnTo>
                  <a:pt x="21577" y="9142"/>
                </a:lnTo>
                <a:lnTo>
                  <a:pt x="21465" y="8751"/>
                </a:lnTo>
                <a:lnTo>
                  <a:pt x="21363" y="8397"/>
                </a:lnTo>
                <a:lnTo>
                  <a:pt x="21206" y="8062"/>
                </a:lnTo>
                <a:lnTo>
                  <a:pt x="21037" y="7820"/>
                </a:lnTo>
                <a:lnTo>
                  <a:pt x="20846" y="7597"/>
                </a:lnTo>
                <a:lnTo>
                  <a:pt x="20643" y="7429"/>
                </a:lnTo>
                <a:lnTo>
                  <a:pt x="20452" y="7317"/>
                </a:lnTo>
                <a:lnTo>
                  <a:pt x="20238" y="7206"/>
                </a:lnTo>
                <a:lnTo>
                  <a:pt x="20025" y="7168"/>
                </a:lnTo>
                <a:lnTo>
                  <a:pt x="19822" y="7206"/>
                </a:lnTo>
                <a:lnTo>
                  <a:pt x="19608" y="7243"/>
                </a:lnTo>
                <a:lnTo>
                  <a:pt x="19440" y="7355"/>
                </a:lnTo>
                <a:lnTo>
                  <a:pt x="19271" y="7504"/>
                </a:lnTo>
                <a:lnTo>
                  <a:pt x="19136" y="7708"/>
                </a:lnTo>
                <a:lnTo>
                  <a:pt x="19012" y="7895"/>
                </a:lnTo>
                <a:lnTo>
                  <a:pt x="18832" y="8025"/>
                </a:lnTo>
                <a:lnTo>
                  <a:pt x="18663" y="8174"/>
                </a:lnTo>
                <a:lnTo>
                  <a:pt x="18472" y="8248"/>
                </a:lnTo>
                <a:lnTo>
                  <a:pt x="18270" y="8286"/>
                </a:lnTo>
                <a:lnTo>
                  <a:pt x="18078" y="8323"/>
                </a:lnTo>
                <a:lnTo>
                  <a:pt x="17887" y="8323"/>
                </a:lnTo>
                <a:lnTo>
                  <a:pt x="17696" y="8248"/>
                </a:lnTo>
                <a:lnTo>
                  <a:pt x="17493" y="8174"/>
                </a:lnTo>
                <a:lnTo>
                  <a:pt x="17302" y="8062"/>
                </a:lnTo>
                <a:lnTo>
                  <a:pt x="17133" y="7969"/>
                </a:lnTo>
                <a:lnTo>
                  <a:pt x="16976" y="7783"/>
                </a:lnTo>
                <a:lnTo>
                  <a:pt x="16852" y="7597"/>
                </a:lnTo>
                <a:lnTo>
                  <a:pt x="16740" y="7429"/>
                </a:lnTo>
                <a:lnTo>
                  <a:pt x="16672" y="7168"/>
                </a:lnTo>
                <a:lnTo>
                  <a:pt x="16638" y="6926"/>
                </a:lnTo>
                <a:lnTo>
                  <a:pt x="16616" y="6498"/>
                </a:lnTo>
                <a:lnTo>
                  <a:pt x="16616" y="5772"/>
                </a:lnTo>
                <a:lnTo>
                  <a:pt x="16650" y="4915"/>
                </a:lnTo>
                <a:lnTo>
                  <a:pt x="16695" y="3928"/>
                </a:lnTo>
                <a:lnTo>
                  <a:pt x="16762" y="2960"/>
                </a:lnTo>
                <a:lnTo>
                  <a:pt x="16830" y="1992"/>
                </a:lnTo>
                <a:lnTo>
                  <a:pt x="16908" y="1173"/>
                </a:lnTo>
                <a:lnTo>
                  <a:pt x="16976" y="521"/>
                </a:lnTo>
                <a:lnTo>
                  <a:pt x="16953" y="521"/>
                </a:lnTo>
                <a:lnTo>
                  <a:pt x="16931" y="521"/>
                </a:lnTo>
                <a:lnTo>
                  <a:pt x="16267" y="484"/>
                </a:lnTo>
                <a:lnTo>
                  <a:pt x="15637" y="428"/>
                </a:lnTo>
                <a:lnTo>
                  <a:pt x="15063" y="353"/>
                </a:lnTo>
                <a:lnTo>
                  <a:pt x="14523" y="279"/>
                </a:lnTo>
                <a:lnTo>
                  <a:pt x="14040" y="167"/>
                </a:lnTo>
                <a:lnTo>
                  <a:pt x="13635" y="93"/>
                </a:lnTo>
                <a:lnTo>
                  <a:pt x="13331" y="18"/>
                </a:lnTo>
                <a:lnTo>
                  <a:pt x="13117" y="18"/>
                </a:lnTo>
                <a:lnTo>
                  <a:pt x="12982" y="18"/>
                </a:lnTo>
                <a:lnTo>
                  <a:pt x="12858" y="130"/>
                </a:lnTo>
                <a:lnTo>
                  <a:pt x="12723" y="279"/>
                </a:lnTo>
                <a:lnTo>
                  <a:pt x="12622" y="446"/>
                </a:lnTo>
                <a:lnTo>
                  <a:pt x="12510" y="670"/>
                </a:lnTo>
                <a:lnTo>
                  <a:pt x="12419" y="912"/>
                </a:lnTo>
                <a:lnTo>
                  <a:pt x="12363" y="1210"/>
                </a:lnTo>
                <a:lnTo>
                  <a:pt x="12318" y="1526"/>
                </a:lnTo>
                <a:lnTo>
                  <a:pt x="12273" y="1843"/>
                </a:lnTo>
                <a:lnTo>
                  <a:pt x="12251" y="2215"/>
                </a:lnTo>
                <a:lnTo>
                  <a:pt x="12273" y="2532"/>
                </a:lnTo>
                <a:lnTo>
                  <a:pt x="12318" y="2886"/>
                </a:lnTo>
                <a:lnTo>
                  <a:pt x="12386" y="3240"/>
                </a:lnTo>
                <a:lnTo>
                  <a:pt x="12464" y="3556"/>
                </a:lnTo>
                <a:lnTo>
                  <a:pt x="12577" y="3891"/>
                </a:lnTo>
                <a:lnTo>
                  <a:pt x="12746" y="4171"/>
                </a:lnTo>
                <a:lnTo>
                  <a:pt x="12926" y="4487"/>
                </a:lnTo>
                <a:lnTo>
                  <a:pt x="13050" y="4860"/>
                </a:lnTo>
                <a:lnTo>
                  <a:pt x="13162" y="5251"/>
                </a:lnTo>
                <a:lnTo>
                  <a:pt x="13218" y="5604"/>
                </a:lnTo>
                <a:lnTo>
                  <a:pt x="13263" y="5995"/>
                </a:lnTo>
                <a:lnTo>
                  <a:pt x="13241" y="6386"/>
                </a:lnTo>
                <a:lnTo>
                  <a:pt x="13218" y="6740"/>
                </a:lnTo>
                <a:lnTo>
                  <a:pt x="13139" y="7094"/>
                </a:lnTo>
                <a:lnTo>
                  <a:pt x="13050" y="7429"/>
                </a:lnTo>
                <a:lnTo>
                  <a:pt x="12903" y="7746"/>
                </a:lnTo>
                <a:lnTo>
                  <a:pt x="12723" y="8025"/>
                </a:lnTo>
                <a:lnTo>
                  <a:pt x="12532" y="8286"/>
                </a:lnTo>
                <a:lnTo>
                  <a:pt x="12318" y="8491"/>
                </a:lnTo>
                <a:lnTo>
                  <a:pt x="12060" y="8677"/>
                </a:lnTo>
                <a:lnTo>
                  <a:pt x="11756" y="8788"/>
                </a:lnTo>
                <a:lnTo>
                  <a:pt x="11452" y="8826"/>
                </a:lnTo>
                <a:lnTo>
                  <a:pt x="11283" y="8826"/>
                </a:lnTo>
                <a:lnTo>
                  <a:pt x="11126" y="8826"/>
                </a:lnTo>
                <a:lnTo>
                  <a:pt x="11002" y="8788"/>
                </a:lnTo>
                <a:lnTo>
                  <a:pt x="10845" y="8714"/>
                </a:lnTo>
                <a:lnTo>
                  <a:pt x="10721" y="8640"/>
                </a:lnTo>
                <a:lnTo>
                  <a:pt x="10608" y="8565"/>
                </a:lnTo>
                <a:lnTo>
                  <a:pt x="10485" y="8453"/>
                </a:lnTo>
                <a:lnTo>
                  <a:pt x="10372" y="8323"/>
                </a:lnTo>
                <a:lnTo>
                  <a:pt x="10181" y="8062"/>
                </a:lnTo>
                <a:lnTo>
                  <a:pt x="10035" y="7746"/>
                </a:lnTo>
                <a:lnTo>
                  <a:pt x="9900" y="7392"/>
                </a:lnTo>
                <a:lnTo>
                  <a:pt x="9787" y="7001"/>
                </a:lnTo>
                <a:lnTo>
                  <a:pt x="9731" y="6610"/>
                </a:lnTo>
                <a:lnTo>
                  <a:pt x="9686" y="6219"/>
                </a:lnTo>
                <a:lnTo>
                  <a:pt x="9663" y="5772"/>
                </a:lnTo>
                <a:lnTo>
                  <a:pt x="9686" y="5381"/>
                </a:lnTo>
                <a:lnTo>
                  <a:pt x="9753" y="4990"/>
                </a:lnTo>
                <a:lnTo>
                  <a:pt x="9832" y="4636"/>
                </a:lnTo>
                <a:lnTo>
                  <a:pt x="9945" y="4320"/>
                </a:lnTo>
                <a:lnTo>
                  <a:pt x="10068" y="4022"/>
                </a:lnTo>
                <a:lnTo>
                  <a:pt x="10203" y="3817"/>
                </a:lnTo>
                <a:lnTo>
                  <a:pt x="10316" y="3593"/>
                </a:lnTo>
                <a:lnTo>
                  <a:pt x="10395" y="3351"/>
                </a:lnTo>
                <a:lnTo>
                  <a:pt x="10462" y="3109"/>
                </a:lnTo>
                <a:lnTo>
                  <a:pt x="10507" y="2848"/>
                </a:lnTo>
                <a:lnTo>
                  <a:pt x="10530" y="2606"/>
                </a:lnTo>
                <a:lnTo>
                  <a:pt x="10507" y="2346"/>
                </a:lnTo>
                <a:lnTo>
                  <a:pt x="10462" y="2141"/>
                </a:lnTo>
                <a:lnTo>
                  <a:pt x="10395" y="1880"/>
                </a:lnTo>
                <a:lnTo>
                  <a:pt x="10293" y="1638"/>
                </a:lnTo>
                <a:lnTo>
                  <a:pt x="10158" y="1415"/>
                </a:lnTo>
                <a:lnTo>
                  <a:pt x="9967" y="1210"/>
                </a:lnTo>
                <a:lnTo>
                  <a:pt x="9753" y="986"/>
                </a:lnTo>
                <a:lnTo>
                  <a:pt x="9495" y="819"/>
                </a:lnTo>
                <a:lnTo>
                  <a:pt x="9191" y="670"/>
                </a:lnTo>
                <a:lnTo>
                  <a:pt x="8842" y="521"/>
                </a:lnTo>
                <a:lnTo>
                  <a:pt x="8471" y="446"/>
                </a:lnTo>
                <a:lnTo>
                  <a:pt x="7998" y="428"/>
                </a:lnTo>
                <a:lnTo>
                  <a:pt x="7413" y="428"/>
                </a:lnTo>
                <a:lnTo>
                  <a:pt x="6817" y="446"/>
                </a:lnTo>
                <a:lnTo>
                  <a:pt x="6187" y="521"/>
                </a:lnTo>
                <a:lnTo>
                  <a:pt x="5602" y="633"/>
                </a:lnTo>
                <a:lnTo>
                  <a:pt x="5107" y="744"/>
                </a:lnTo>
                <a:lnTo>
                  <a:pt x="4725" y="856"/>
                </a:lnTo>
                <a:lnTo>
                  <a:pt x="4848" y="1564"/>
                </a:lnTo>
                <a:lnTo>
                  <a:pt x="5028" y="2495"/>
                </a:lnTo>
                <a:lnTo>
                  <a:pt x="5175" y="3556"/>
                </a:lnTo>
                <a:lnTo>
                  <a:pt x="5298" y="4673"/>
                </a:lnTo>
                <a:lnTo>
                  <a:pt x="5343" y="5213"/>
                </a:lnTo>
                <a:lnTo>
                  <a:pt x="5388" y="5753"/>
                </a:lnTo>
                <a:lnTo>
                  <a:pt x="5411" y="6275"/>
                </a:lnTo>
                <a:lnTo>
                  <a:pt x="5411" y="6740"/>
                </a:lnTo>
                <a:lnTo>
                  <a:pt x="5366" y="7168"/>
                </a:lnTo>
                <a:lnTo>
                  <a:pt x="5321" y="7541"/>
                </a:lnTo>
                <a:lnTo>
                  <a:pt x="5287" y="7708"/>
                </a:lnTo>
                <a:lnTo>
                  <a:pt x="5242" y="7857"/>
                </a:lnTo>
                <a:lnTo>
                  <a:pt x="5197" y="7969"/>
                </a:lnTo>
                <a:lnTo>
                  <a:pt x="5130" y="8062"/>
                </a:lnTo>
                <a:lnTo>
                  <a:pt x="5006" y="8248"/>
                </a:lnTo>
                <a:lnTo>
                  <a:pt x="4848" y="8397"/>
                </a:lnTo>
                <a:lnTo>
                  <a:pt x="4725" y="8528"/>
                </a:lnTo>
                <a:lnTo>
                  <a:pt x="4567" y="8640"/>
                </a:lnTo>
                <a:lnTo>
                  <a:pt x="4421" y="8714"/>
                </a:lnTo>
                <a:lnTo>
                  <a:pt x="4263" y="8751"/>
                </a:lnTo>
                <a:lnTo>
                  <a:pt x="4095" y="8788"/>
                </a:lnTo>
                <a:lnTo>
                  <a:pt x="3948" y="8788"/>
                </a:lnTo>
                <a:lnTo>
                  <a:pt x="3791" y="8751"/>
                </a:lnTo>
                <a:lnTo>
                  <a:pt x="3667" y="8714"/>
                </a:lnTo>
                <a:lnTo>
                  <a:pt x="3510" y="8677"/>
                </a:lnTo>
                <a:lnTo>
                  <a:pt x="3386" y="8602"/>
                </a:lnTo>
                <a:lnTo>
                  <a:pt x="3251" y="8491"/>
                </a:lnTo>
                <a:lnTo>
                  <a:pt x="3127" y="8360"/>
                </a:lnTo>
                <a:lnTo>
                  <a:pt x="3015" y="8248"/>
                </a:lnTo>
                <a:lnTo>
                  <a:pt x="2925" y="8062"/>
                </a:lnTo>
                <a:lnTo>
                  <a:pt x="2778" y="7857"/>
                </a:lnTo>
                <a:lnTo>
                  <a:pt x="2610" y="7671"/>
                </a:lnTo>
                <a:lnTo>
                  <a:pt x="2407" y="7541"/>
                </a:lnTo>
                <a:lnTo>
                  <a:pt x="2171" y="7466"/>
                </a:lnTo>
                <a:lnTo>
                  <a:pt x="1957" y="7429"/>
                </a:lnTo>
                <a:lnTo>
                  <a:pt x="1698" y="7429"/>
                </a:lnTo>
                <a:lnTo>
                  <a:pt x="1462" y="7466"/>
                </a:lnTo>
                <a:lnTo>
                  <a:pt x="1226" y="7559"/>
                </a:lnTo>
                <a:lnTo>
                  <a:pt x="989" y="7708"/>
                </a:lnTo>
                <a:lnTo>
                  <a:pt x="776" y="7932"/>
                </a:lnTo>
                <a:lnTo>
                  <a:pt x="551" y="8211"/>
                </a:lnTo>
                <a:lnTo>
                  <a:pt x="382" y="8528"/>
                </a:lnTo>
                <a:lnTo>
                  <a:pt x="315" y="8714"/>
                </a:lnTo>
                <a:lnTo>
                  <a:pt x="236" y="8919"/>
                </a:lnTo>
                <a:lnTo>
                  <a:pt x="191" y="9142"/>
                </a:lnTo>
                <a:lnTo>
                  <a:pt x="123" y="9347"/>
                </a:lnTo>
                <a:lnTo>
                  <a:pt x="78" y="9608"/>
                </a:lnTo>
                <a:lnTo>
                  <a:pt x="56" y="9887"/>
                </a:lnTo>
                <a:lnTo>
                  <a:pt x="33" y="10185"/>
                </a:lnTo>
                <a:lnTo>
                  <a:pt x="33" y="10464"/>
                </a:lnTo>
                <a:lnTo>
                  <a:pt x="33" y="10706"/>
                </a:lnTo>
                <a:lnTo>
                  <a:pt x="56" y="10967"/>
                </a:lnTo>
                <a:lnTo>
                  <a:pt x="78" y="11172"/>
                </a:lnTo>
                <a:lnTo>
                  <a:pt x="123" y="11395"/>
                </a:lnTo>
                <a:lnTo>
                  <a:pt x="168" y="11600"/>
                </a:lnTo>
                <a:lnTo>
                  <a:pt x="236" y="11786"/>
                </a:lnTo>
                <a:lnTo>
                  <a:pt x="292" y="11973"/>
                </a:lnTo>
                <a:lnTo>
                  <a:pt x="382" y="12140"/>
                </a:lnTo>
                <a:lnTo>
                  <a:pt x="540" y="12419"/>
                </a:lnTo>
                <a:lnTo>
                  <a:pt x="731" y="12680"/>
                </a:lnTo>
                <a:lnTo>
                  <a:pt x="944" y="12866"/>
                </a:lnTo>
                <a:lnTo>
                  <a:pt x="1158" y="12997"/>
                </a:lnTo>
                <a:lnTo>
                  <a:pt x="1395" y="13108"/>
                </a:lnTo>
                <a:lnTo>
                  <a:pt x="1608" y="13183"/>
                </a:lnTo>
                <a:lnTo>
                  <a:pt x="1856" y="13183"/>
                </a:lnTo>
                <a:lnTo>
                  <a:pt x="2070" y="13146"/>
                </a:lnTo>
                <a:lnTo>
                  <a:pt x="2261" y="13071"/>
                </a:lnTo>
                <a:lnTo>
                  <a:pt x="2430" y="12960"/>
                </a:lnTo>
                <a:lnTo>
                  <a:pt x="2587" y="12792"/>
                </a:lnTo>
                <a:lnTo>
                  <a:pt x="2688" y="12606"/>
                </a:lnTo>
                <a:lnTo>
                  <a:pt x="2801" y="12419"/>
                </a:lnTo>
                <a:lnTo>
                  <a:pt x="2925" y="12289"/>
                </a:lnTo>
                <a:lnTo>
                  <a:pt x="3082" y="12177"/>
                </a:lnTo>
                <a:lnTo>
                  <a:pt x="3228" y="12103"/>
                </a:lnTo>
                <a:lnTo>
                  <a:pt x="3408" y="12103"/>
                </a:lnTo>
                <a:lnTo>
                  <a:pt x="3577" y="12103"/>
                </a:lnTo>
                <a:lnTo>
                  <a:pt x="3723" y="12177"/>
                </a:lnTo>
                <a:lnTo>
                  <a:pt x="3903" y="12252"/>
                </a:lnTo>
                <a:lnTo>
                  <a:pt x="4072" y="12364"/>
                </a:lnTo>
                <a:lnTo>
                  <a:pt x="4230" y="12494"/>
                </a:lnTo>
                <a:lnTo>
                  <a:pt x="4353" y="12643"/>
                </a:lnTo>
                <a:lnTo>
                  <a:pt x="4488" y="12829"/>
                </a:lnTo>
                <a:lnTo>
                  <a:pt x="4567" y="13034"/>
                </a:lnTo>
                <a:lnTo>
                  <a:pt x="4657" y="13257"/>
                </a:lnTo>
                <a:lnTo>
                  <a:pt x="4702" y="13462"/>
                </a:lnTo>
                <a:lnTo>
                  <a:pt x="4725" y="13686"/>
                </a:lnTo>
                <a:lnTo>
                  <a:pt x="4702" y="14282"/>
                </a:lnTo>
                <a:lnTo>
                  <a:pt x="4657" y="15045"/>
                </a:lnTo>
                <a:lnTo>
                  <a:pt x="4612" y="15976"/>
                </a:lnTo>
                <a:lnTo>
                  <a:pt x="4590" y="16926"/>
                </a:lnTo>
                <a:lnTo>
                  <a:pt x="4567" y="17968"/>
                </a:lnTo>
                <a:lnTo>
                  <a:pt x="4567" y="19011"/>
                </a:lnTo>
                <a:lnTo>
                  <a:pt x="4590" y="19514"/>
                </a:lnTo>
                <a:lnTo>
                  <a:pt x="4612" y="19980"/>
                </a:lnTo>
                <a:lnTo>
                  <a:pt x="4657" y="20426"/>
                </a:lnTo>
                <a:lnTo>
                  <a:pt x="4725" y="20836"/>
                </a:lnTo>
                <a:lnTo>
                  <a:pt x="4848" y="20929"/>
                </a:lnTo>
                <a:lnTo>
                  <a:pt x="5040" y="21004"/>
                </a:lnTo>
                <a:lnTo>
                  <a:pt x="5265" y="21078"/>
                </a:lnTo>
                <a:lnTo>
                  <a:pt x="5478" y="21115"/>
                </a:lnTo>
                <a:lnTo>
                  <a:pt x="6041" y="21115"/>
                </a:lnTo>
                <a:lnTo>
                  <a:pt x="6637" y="21078"/>
                </a:lnTo>
                <a:lnTo>
                  <a:pt x="7312" y="21004"/>
                </a:lnTo>
                <a:lnTo>
                  <a:pt x="7998" y="20929"/>
                </a:lnTo>
                <a:lnTo>
                  <a:pt x="8696" y="20855"/>
                </a:lnTo>
                <a:lnTo>
                  <a:pt x="9360" y="20836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7" name="Puzzle3"/>
          <p:cNvSpPr>
            <a:spLocks noEditPoints="1" noChangeArrowheads="1"/>
          </p:cNvSpPr>
          <p:nvPr/>
        </p:nvSpPr>
        <p:spPr bwMode="auto">
          <a:xfrm>
            <a:off x="4643730" y="597996"/>
            <a:ext cx="1012316" cy="1221887"/>
          </a:xfrm>
          <a:custGeom>
            <a:avLst/>
            <a:gdLst>
              <a:gd name="T0" fmla="*/ 10391 w 21600"/>
              <a:gd name="T1" fmla="*/ 15806 h 21600"/>
              <a:gd name="T2" fmla="*/ 20551 w 21600"/>
              <a:gd name="T3" fmla="*/ 21088 h 21600"/>
              <a:gd name="T4" fmla="*/ 13180 w 21600"/>
              <a:gd name="T5" fmla="*/ 13801 h 21600"/>
              <a:gd name="T6" fmla="*/ 20551 w 21600"/>
              <a:gd name="T7" fmla="*/ 7025 h 21600"/>
              <a:gd name="T8" fmla="*/ 10500 w 21600"/>
              <a:gd name="T9" fmla="*/ 52 h 21600"/>
              <a:gd name="T10" fmla="*/ 692 w 21600"/>
              <a:gd name="T11" fmla="*/ 6802 h 21600"/>
              <a:gd name="T12" fmla="*/ 8064 w 21600"/>
              <a:gd name="T13" fmla="*/ 13526 h 21600"/>
              <a:gd name="T14" fmla="*/ 692 w 21600"/>
              <a:gd name="T15" fmla="*/ 21088 h 21600"/>
              <a:gd name="T16" fmla="*/ 2273 w 21600"/>
              <a:gd name="T17" fmla="*/ 7719 h 21600"/>
              <a:gd name="T18" fmla="*/ 19149 w 21600"/>
              <a:gd name="T19" fmla="*/ 20237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6625" y="20892"/>
                </a:moveTo>
                <a:lnTo>
                  <a:pt x="7105" y="21023"/>
                </a:lnTo>
                <a:lnTo>
                  <a:pt x="7513" y="21088"/>
                </a:lnTo>
                <a:lnTo>
                  <a:pt x="7922" y="21115"/>
                </a:lnTo>
                <a:lnTo>
                  <a:pt x="8242" y="21115"/>
                </a:lnTo>
                <a:lnTo>
                  <a:pt x="8544" y="21062"/>
                </a:lnTo>
                <a:lnTo>
                  <a:pt x="8810" y="20997"/>
                </a:lnTo>
                <a:lnTo>
                  <a:pt x="9023" y="20892"/>
                </a:lnTo>
                <a:lnTo>
                  <a:pt x="9148" y="20761"/>
                </a:lnTo>
                <a:lnTo>
                  <a:pt x="9290" y="20616"/>
                </a:lnTo>
                <a:lnTo>
                  <a:pt x="9361" y="20459"/>
                </a:lnTo>
                <a:lnTo>
                  <a:pt x="9396" y="20289"/>
                </a:lnTo>
                <a:lnTo>
                  <a:pt x="9396" y="20092"/>
                </a:lnTo>
                <a:lnTo>
                  <a:pt x="9325" y="19909"/>
                </a:lnTo>
                <a:lnTo>
                  <a:pt x="9219" y="19738"/>
                </a:lnTo>
                <a:lnTo>
                  <a:pt x="9094" y="19555"/>
                </a:lnTo>
                <a:lnTo>
                  <a:pt x="8917" y="19384"/>
                </a:lnTo>
                <a:lnTo>
                  <a:pt x="8650" y="19162"/>
                </a:lnTo>
                <a:lnTo>
                  <a:pt x="8437" y="18900"/>
                </a:lnTo>
                <a:lnTo>
                  <a:pt x="8277" y="18624"/>
                </a:lnTo>
                <a:lnTo>
                  <a:pt x="8135" y="18349"/>
                </a:lnTo>
                <a:lnTo>
                  <a:pt x="8028" y="18048"/>
                </a:lnTo>
                <a:lnTo>
                  <a:pt x="7993" y="17746"/>
                </a:lnTo>
                <a:lnTo>
                  <a:pt x="7993" y="17471"/>
                </a:lnTo>
                <a:lnTo>
                  <a:pt x="8028" y="17169"/>
                </a:lnTo>
                <a:lnTo>
                  <a:pt x="8135" y="16920"/>
                </a:lnTo>
                <a:lnTo>
                  <a:pt x="8277" y="16671"/>
                </a:lnTo>
                <a:lnTo>
                  <a:pt x="8366" y="16540"/>
                </a:lnTo>
                <a:lnTo>
                  <a:pt x="8473" y="16409"/>
                </a:lnTo>
                <a:lnTo>
                  <a:pt x="8615" y="16317"/>
                </a:lnTo>
                <a:lnTo>
                  <a:pt x="8739" y="16213"/>
                </a:lnTo>
                <a:lnTo>
                  <a:pt x="8881" y="16134"/>
                </a:lnTo>
                <a:lnTo>
                  <a:pt x="9059" y="16055"/>
                </a:lnTo>
                <a:lnTo>
                  <a:pt x="9254" y="15990"/>
                </a:lnTo>
                <a:lnTo>
                  <a:pt x="9432" y="15911"/>
                </a:lnTo>
                <a:lnTo>
                  <a:pt x="9663" y="15885"/>
                </a:lnTo>
                <a:lnTo>
                  <a:pt x="9876" y="15833"/>
                </a:lnTo>
                <a:lnTo>
                  <a:pt x="10142" y="15806"/>
                </a:lnTo>
                <a:lnTo>
                  <a:pt x="10391" y="15806"/>
                </a:lnTo>
                <a:lnTo>
                  <a:pt x="10728" y="15806"/>
                </a:lnTo>
                <a:lnTo>
                  <a:pt x="10995" y="15806"/>
                </a:lnTo>
                <a:lnTo>
                  <a:pt x="11279" y="15833"/>
                </a:lnTo>
                <a:lnTo>
                  <a:pt x="11546" y="15885"/>
                </a:lnTo>
                <a:lnTo>
                  <a:pt x="11776" y="15937"/>
                </a:lnTo>
                <a:lnTo>
                  <a:pt x="12025" y="15990"/>
                </a:lnTo>
                <a:lnTo>
                  <a:pt x="12221" y="16055"/>
                </a:lnTo>
                <a:lnTo>
                  <a:pt x="12434" y="16134"/>
                </a:lnTo>
                <a:lnTo>
                  <a:pt x="12611" y="16213"/>
                </a:lnTo>
                <a:lnTo>
                  <a:pt x="12771" y="16317"/>
                </a:lnTo>
                <a:lnTo>
                  <a:pt x="12913" y="16409"/>
                </a:lnTo>
                <a:lnTo>
                  <a:pt x="13038" y="16514"/>
                </a:lnTo>
                <a:lnTo>
                  <a:pt x="13251" y="16737"/>
                </a:lnTo>
                <a:lnTo>
                  <a:pt x="13428" y="16986"/>
                </a:lnTo>
                <a:lnTo>
                  <a:pt x="13517" y="17248"/>
                </a:lnTo>
                <a:lnTo>
                  <a:pt x="13588" y="17523"/>
                </a:lnTo>
                <a:lnTo>
                  <a:pt x="13588" y="17799"/>
                </a:lnTo>
                <a:lnTo>
                  <a:pt x="13517" y="18074"/>
                </a:lnTo>
                <a:lnTo>
                  <a:pt x="13428" y="18323"/>
                </a:lnTo>
                <a:lnTo>
                  <a:pt x="13286" y="18572"/>
                </a:lnTo>
                <a:lnTo>
                  <a:pt x="13109" y="18808"/>
                </a:lnTo>
                <a:lnTo>
                  <a:pt x="12878" y="19031"/>
                </a:lnTo>
                <a:lnTo>
                  <a:pt x="12434" y="19411"/>
                </a:lnTo>
                <a:lnTo>
                  <a:pt x="12132" y="19738"/>
                </a:lnTo>
                <a:lnTo>
                  <a:pt x="12025" y="19856"/>
                </a:lnTo>
                <a:lnTo>
                  <a:pt x="11919" y="20014"/>
                </a:lnTo>
                <a:lnTo>
                  <a:pt x="11883" y="20132"/>
                </a:lnTo>
                <a:lnTo>
                  <a:pt x="11883" y="20263"/>
                </a:lnTo>
                <a:lnTo>
                  <a:pt x="11883" y="20394"/>
                </a:lnTo>
                <a:lnTo>
                  <a:pt x="11954" y="20485"/>
                </a:lnTo>
                <a:lnTo>
                  <a:pt x="12061" y="20590"/>
                </a:lnTo>
                <a:lnTo>
                  <a:pt x="12185" y="20695"/>
                </a:lnTo>
                <a:lnTo>
                  <a:pt x="12327" y="20787"/>
                </a:lnTo>
                <a:lnTo>
                  <a:pt x="12540" y="20892"/>
                </a:lnTo>
                <a:lnTo>
                  <a:pt x="12771" y="20997"/>
                </a:lnTo>
                <a:lnTo>
                  <a:pt x="13073" y="21088"/>
                </a:lnTo>
                <a:lnTo>
                  <a:pt x="13428" y="21193"/>
                </a:lnTo>
                <a:lnTo>
                  <a:pt x="13873" y="21298"/>
                </a:lnTo>
                <a:lnTo>
                  <a:pt x="14317" y="21390"/>
                </a:lnTo>
                <a:lnTo>
                  <a:pt x="14778" y="21468"/>
                </a:lnTo>
                <a:lnTo>
                  <a:pt x="15294" y="21547"/>
                </a:lnTo>
                <a:lnTo>
                  <a:pt x="15809" y="21600"/>
                </a:lnTo>
                <a:lnTo>
                  <a:pt x="16359" y="21652"/>
                </a:lnTo>
                <a:lnTo>
                  <a:pt x="16875" y="21678"/>
                </a:lnTo>
                <a:lnTo>
                  <a:pt x="17407" y="21678"/>
                </a:lnTo>
                <a:lnTo>
                  <a:pt x="17958" y="21678"/>
                </a:lnTo>
                <a:lnTo>
                  <a:pt x="18473" y="21652"/>
                </a:lnTo>
                <a:lnTo>
                  <a:pt x="18953" y="21573"/>
                </a:lnTo>
                <a:lnTo>
                  <a:pt x="19397" y="21495"/>
                </a:lnTo>
                <a:lnTo>
                  <a:pt x="19841" y="21390"/>
                </a:lnTo>
                <a:lnTo>
                  <a:pt x="20214" y="21272"/>
                </a:lnTo>
                <a:lnTo>
                  <a:pt x="20551" y="21088"/>
                </a:lnTo>
                <a:lnTo>
                  <a:pt x="20480" y="20787"/>
                </a:lnTo>
                <a:lnTo>
                  <a:pt x="20409" y="20485"/>
                </a:lnTo>
                <a:lnTo>
                  <a:pt x="20356" y="20158"/>
                </a:lnTo>
                <a:lnTo>
                  <a:pt x="20356" y="19804"/>
                </a:lnTo>
                <a:lnTo>
                  <a:pt x="20321" y="19083"/>
                </a:lnTo>
                <a:lnTo>
                  <a:pt x="20356" y="18349"/>
                </a:lnTo>
                <a:lnTo>
                  <a:pt x="20409" y="17641"/>
                </a:lnTo>
                <a:lnTo>
                  <a:pt x="20480" y="17012"/>
                </a:lnTo>
                <a:lnTo>
                  <a:pt x="20551" y="16488"/>
                </a:lnTo>
                <a:lnTo>
                  <a:pt x="20551" y="16055"/>
                </a:lnTo>
                <a:lnTo>
                  <a:pt x="20551" y="15911"/>
                </a:lnTo>
                <a:lnTo>
                  <a:pt x="20445" y="15754"/>
                </a:lnTo>
                <a:lnTo>
                  <a:pt x="20356" y="15610"/>
                </a:lnTo>
                <a:lnTo>
                  <a:pt x="20178" y="15452"/>
                </a:lnTo>
                <a:lnTo>
                  <a:pt x="20001" y="15334"/>
                </a:lnTo>
                <a:lnTo>
                  <a:pt x="19770" y="15230"/>
                </a:lnTo>
                <a:lnTo>
                  <a:pt x="19521" y="15125"/>
                </a:lnTo>
                <a:lnTo>
                  <a:pt x="19290" y="15059"/>
                </a:lnTo>
                <a:lnTo>
                  <a:pt x="19024" y="15007"/>
                </a:lnTo>
                <a:lnTo>
                  <a:pt x="18740" y="14954"/>
                </a:lnTo>
                <a:lnTo>
                  <a:pt x="18509" y="14954"/>
                </a:lnTo>
                <a:lnTo>
                  <a:pt x="18225" y="14954"/>
                </a:lnTo>
                <a:lnTo>
                  <a:pt x="17994" y="15007"/>
                </a:lnTo>
                <a:lnTo>
                  <a:pt x="17763" y="15085"/>
                </a:lnTo>
                <a:lnTo>
                  <a:pt x="17550" y="15177"/>
                </a:lnTo>
                <a:lnTo>
                  <a:pt x="17372" y="15308"/>
                </a:lnTo>
                <a:lnTo>
                  <a:pt x="17176" y="15426"/>
                </a:lnTo>
                <a:lnTo>
                  <a:pt x="16928" y="15557"/>
                </a:lnTo>
                <a:lnTo>
                  <a:pt x="16661" y="15636"/>
                </a:lnTo>
                <a:lnTo>
                  <a:pt x="16359" y="15688"/>
                </a:lnTo>
                <a:lnTo>
                  <a:pt x="16022" y="15715"/>
                </a:lnTo>
                <a:lnTo>
                  <a:pt x="15667" y="15688"/>
                </a:lnTo>
                <a:lnTo>
                  <a:pt x="15294" y="15662"/>
                </a:lnTo>
                <a:lnTo>
                  <a:pt x="14956" y="15583"/>
                </a:lnTo>
                <a:lnTo>
                  <a:pt x="14619" y="15479"/>
                </a:lnTo>
                <a:lnTo>
                  <a:pt x="14281" y="15334"/>
                </a:lnTo>
                <a:lnTo>
                  <a:pt x="13961" y="15177"/>
                </a:lnTo>
                <a:lnTo>
                  <a:pt x="13695" y="14981"/>
                </a:lnTo>
                <a:lnTo>
                  <a:pt x="13588" y="14850"/>
                </a:lnTo>
                <a:lnTo>
                  <a:pt x="13482" y="14732"/>
                </a:lnTo>
                <a:lnTo>
                  <a:pt x="13393" y="14600"/>
                </a:lnTo>
                <a:lnTo>
                  <a:pt x="13322" y="14456"/>
                </a:lnTo>
                <a:lnTo>
                  <a:pt x="13251" y="14299"/>
                </a:lnTo>
                <a:lnTo>
                  <a:pt x="13215" y="14155"/>
                </a:lnTo>
                <a:lnTo>
                  <a:pt x="13180" y="13971"/>
                </a:lnTo>
                <a:lnTo>
                  <a:pt x="13180" y="13801"/>
                </a:lnTo>
                <a:lnTo>
                  <a:pt x="13180" y="13591"/>
                </a:lnTo>
                <a:lnTo>
                  <a:pt x="13215" y="13395"/>
                </a:lnTo>
                <a:lnTo>
                  <a:pt x="13251" y="13198"/>
                </a:lnTo>
                <a:lnTo>
                  <a:pt x="13322" y="13015"/>
                </a:lnTo>
                <a:lnTo>
                  <a:pt x="13393" y="12870"/>
                </a:lnTo>
                <a:lnTo>
                  <a:pt x="13482" y="12713"/>
                </a:lnTo>
                <a:lnTo>
                  <a:pt x="13588" y="12569"/>
                </a:lnTo>
                <a:lnTo>
                  <a:pt x="13730" y="12438"/>
                </a:lnTo>
                <a:lnTo>
                  <a:pt x="13997" y="12215"/>
                </a:lnTo>
                <a:lnTo>
                  <a:pt x="14334" y="12005"/>
                </a:lnTo>
                <a:lnTo>
                  <a:pt x="14690" y="11861"/>
                </a:lnTo>
                <a:lnTo>
                  <a:pt x="15063" y="11756"/>
                </a:lnTo>
                <a:lnTo>
                  <a:pt x="15436" y="11678"/>
                </a:lnTo>
                <a:lnTo>
                  <a:pt x="15809" y="11638"/>
                </a:lnTo>
                <a:lnTo>
                  <a:pt x="16182" y="11638"/>
                </a:lnTo>
                <a:lnTo>
                  <a:pt x="16555" y="11678"/>
                </a:lnTo>
                <a:lnTo>
                  <a:pt x="16910" y="11730"/>
                </a:lnTo>
                <a:lnTo>
                  <a:pt x="17248" y="11835"/>
                </a:lnTo>
                <a:lnTo>
                  <a:pt x="17514" y="11966"/>
                </a:lnTo>
                <a:lnTo>
                  <a:pt x="17763" y="12110"/>
                </a:lnTo>
                <a:lnTo>
                  <a:pt x="17887" y="12215"/>
                </a:lnTo>
                <a:lnTo>
                  <a:pt x="18065" y="12307"/>
                </a:lnTo>
                <a:lnTo>
                  <a:pt x="18260" y="12412"/>
                </a:lnTo>
                <a:lnTo>
                  <a:pt x="18438" y="12464"/>
                </a:lnTo>
                <a:lnTo>
                  <a:pt x="18669" y="12543"/>
                </a:lnTo>
                <a:lnTo>
                  <a:pt x="18882" y="12569"/>
                </a:lnTo>
                <a:lnTo>
                  <a:pt x="19113" y="12595"/>
                </a:lnTo>
                <a:lnTo>
                  <a:pt x="19361" y="12608"/>
                </a:lnTo>
                <a:lnTo>
                  <a:pt x="19592" y="12608"/>
                </a:lnTo>
                <a:lnTo>
                  <a:pt x="19841" y="12595"/>
                </a:lnTo>
                <a:lnTo>
                  <a:pt x="20072" y="12543"/>
                </a:lnTo>
                <a:lnTo>
                  <a:pt x="20321" y="12490"/>
                </a:lnTo>
                <a:lnTo>
                  <a:pt x="20551" y="12438"/>
                </a:lnTo>
                <a:lnTo>
                  <a:pt x="20800" y="12333"/>
                </a:lnTo>
                <a:lnTo>
                  <a:pt x="20996" y="12241"/>
                </a:lnTo>
                <a:lnTo>
                  <a:pt x="21244" y="12110"/>
                </a:lnTo>
                <a:lnTo>
                  <a:pt x="21298" y="12032"/>
                </a:lnTo>
                <a:lnTo>
                  <a:pt x="21404" y="11966"/>
                </a:lnTo>
                <a:lnTo>
                  <a:pt x="21475" y="11861"/>
                </a:lnTo>
                <a:lnTo>
                  <a:pt x="21511" y="11730"/>
                </a:lnTo>
                <a:lnTo>
                  <a:pt x="21617" y="11481"/>
                </a:lnTo>
                <a:lnTo>
                  <a:pt x="21653" y="11180"/>
                </a:lnTo>
                <a:lnTo>
                  <a:pt x="21653" y="10826"/>
                </a:lnTo>
                <a:lnTo>
                  <a:pt x="21653" y="10472"/>
                </a:lnTo>
                <a:lnTo>
                  <a:pt x="21582" y="10092"/>
                </a:lnTo>
                <a:lnTo>
                  <a:pt x="21511" y="9725"/>
                </a:lnTo>
                <a:lnTo>
                  <a:pt x="21298" y="8912"/>
                </a:lnTo>
                <a:lnTo>
                  <a:pt x="21067" y="8191"/>
                </a:lnTo>
                <a:lnTo>
                  <a:pt x="20800" y="7536"/>
                </a:lnTo>
                <a:lnTo>
                  <a:pt x="20551" y="7025"/>
                </a:lnTo>
                <a:lnTo>
                  <a:pt x="20001" y="7103"/>
                </a:lnTo>
                <a:lnTo>
                  <a:pt x="19432" y="7156"/>
                </a:lnTo>
                <a:lnTo>
                  <a:pt x="18846" y="7208"/>
                </a:lnTo>
                <a:lnTo>
                  <a:pt x="18225" y="7208"/>
                </a:lnTo>
                <a:lnTo>
                  <a:pt x="17656" y="7208"/>
                </a:lnTo>
                <a:lnTo>
                  <a:pt x="17070" y="7182"/>
                </a:lnTo>
                <a:lnTo>
                  <a:pt x="16484" y="7156"/>
                </a:lnTo>
                <a:lnTo>
                  <a:pt x="15986" y="7103"/>
                </a:lnTo>
                <a:lnTo>
                  <a:pt x="14992" y="6999"/>
                </a:lnTo>
                <a:lnTo>
                  <a:pt x="14210" y="6907"/>
                </a:lnTo>
                <a:lnTo>
                  <a:pt x="13695" y="6828"/>
                </a:lnTo>
                <a:lnTo>
                  <a:pt x="13517" y="6802"/>
                </a:lnTo>
                <a:lnTo>
                  <a:pt x="13073" y="6645"/>
                </a:lnTo>
                <a:lnTo>
                  <a:pt x="12700" y="6474"/>
                </a:lnTo>
                <a:lnTo>
                  <a:pt x="12363" y="6304"/>
                </a:lnTo>
                <a:lnTo>
                  <a:pt x="12132" y="6094"/>
                </a:lnTo>
                <a:lnTo>
                  <a:pt x="11919" y="5871"/>
                </a:lnTo>
                <a:lnTo>
                  <a:pt x="11776" y="5649"/>
                </a:lnTo>
                <a:lnTo>
                  <a:pt x="11688" y="5413"/>
                </a:lnTo>
                <a:lnTo>
                  <a:pt x="11617" y="5190"/>
                </a:lnTo>
                <a:lnTo>
                  <a:pt x="11617" y="4941"/>
                </a:lnTo>
                <a:lnTo>
                  <a:pt x="11652" y="4718"/>
                </a:lnTo>
                <a:lnTo>
                  <a:pt x="11723" y="4482"/>
                </a:lnTo>
                <a:lnTo>
                  <a:pt x="11812" y="4285"/>
                </a:lnTo>
                <a:lnTo>
                  <a:pt x="11919" y="4089"/>
                </a:lnTo>
                <a:lnTo>
                  <a:pt x="12096" y="3905"/>
                </a:lnTo>
                <a:lnTo>
                  <a:pt x="12292" y="3735"/>
                </a:lnTo>
                <a:lnTo>
                  <a:pt x="12505" y="3604"/>
                </a:lnTo>
                <a:lnTo>
                  <a:pt x="12700" y="3460"/>
                </a:lnTo>
                <a:lnTo>
                  <a:pt x="12878" y="3250"/>
                </a:lnTo>
                <a:lnTo>
                  <a:pt x="13038" y="3027"/>
                </a:lnTo>
                <a:lnTo>
                  <a:pt x="13180" y="2752"/>
                </a:lnTo>
                <a:lnTo>
                  <a:pt x="13286" y="2477"/>
                </a:lnTo>
                <a:lnTo>
                  <a:pt x="13322" y="2175"/>
                </a:lnTo>
                <a:lnTo>
                  <a:pt x="13357" y="1874"/>
                </a:lnTo>
                <a:lnTo>
                  <a:pt x="13286" y="1572"/>
                </a:lnTo>
                <a:lnTo>
                  <a:pt x="13180" y="1271"/>
                </a:lnTo>
                <a:lnTo>
                  <a:pt x="13038" y="983"/>
                </a:lnTo>
                <a:lnTo>
                  <a:pt x="12949" y="865"/>
                </a:lnTo>
                <a:lnTo>
                  <a:pt x="12807" y="733"/>
                </a:lnTo>
                <a:lnTo>
                  <a:pt x="12665" y="616"/>
                </a:lnTo>
                <a:lnTo>
                  <a:pt x="12505" y="511"/>
                </a:lnTo>
                <a:lnTo>
                  <a:pt x="12327" y="406"/>
                </a:lnTo>
                <a:lnTo>
                  <a:pt x="12132" y="314"/>
                </a:lnTo>
                <a:lnTo>
                  <a:pt x="11883" y="235"/>
                </a:lnTo>
                <a:lnTo>
                  <a:pt x="11652" y="183"/>
                </a:lnTo>
                <a:lnTo>
                  <a:pt x="11368" y="104"/>
                </a:lnTo>
                <a:lnTo>
                  <a:pt x="11101" y="78"/>
                </a:lnTo>
                <a:lnTo>
                  <a:pt x="10800" y="52"/>
                </a:lnTo>
                <a:lnTo>
                  <a:pt x="10444" y="52"/>
                </a:lnTo>
                <a:lnTo>
                  <a:pt x="10142" y="52"/>
                </a:lnTo>
                <a:lnTo>
                  <a:pt x="9840" y="78"/>
                </a:lnTo>
                <a:lnTo>
                  <a:pt x="9574" y="104"/>
                </a:lnTo>
                <a:lnTo>
                  <a:pt x="9325" y="157"/>
                </a:lnTo>
                <a:lnTo>
                  <a:pt x="9094" y="209"/>
                </a:lnTo>
                <a:lnTo>
                  <a:pt x="8846" y="262"/>
                </a:lnTo>
                <a:lnTo>
                  <a:pt x="8650" y="340"/>
                </a:lnTo>
                <a:lnTo>
                  <a:pt x="8437" y="432"/>
                </a:lnTo>
                <a:lnTo>
                  <a:pt x="8277" y="511"/>
                </a:lnTo>
                <a:lnTo>
                  <a:pt x="8100" y="616"/>
                </a:lnTo>
                <a:lnTo>
                  <a:pt x="7957" y="707"/>
                </a:lnTo>
                <a:lnTo>
                  <a:pt x="7833" y="838"/>
                </a:lnTo>
                <a:lnTo>
                  <a:pt x="7620" y="1061"/>
                </a:lnTo>
                <a:lnTo>
                  <a:pt x="7442" y="1336"/>
                </a:lnTo>
                <a:lnTo>
                  <a:pt x="7353" y="1599"/>
                </a:lnTo>
                <a:lnTo>
                  <a:pt x="7318" y="1900"/>
                </a:lnTo>
                <a:lnTo>
                  <a:pt x="7318" y="2175"/>
                </a:lnTo>
                <a:lnTo>
                  <a:pt x="7353" y="2450"/>
                </a:lnTo>
                <a:lnTo>
                  <a:pt x="7442" y="2726"/>
                </a:lnTo>
                <a:lnTo>
                  <a:pt x="7620" y="2975"/>
                </a:lnTo>
                <a:lnTo>
                  <a:pt x="7833" y="3198"/>
                </a:lnTo>
                <a:lnTo>
                  <a:pt x="8064" y="3433"/>
                </a:lnTo>
                <a:lnTo>
                  <a:pt x="8295" y="3630"/>
                </a:lnTo>
                <a:lnTo>
                  <a:pt x="8508" y="3853"/>
                </a:lnTo>
                <a:lnTo>
                  <a:pt x="8686" y="4089"/>
                </a:lnTo>
                <a:lnTo>
                  <a:pt x="8775" y="4312"/>
                </a:lnTo>
                <a:lnTo>
                  <a:pt x="8846" y="4561"/>
                </a:lnTo>
                <a:lnTo>
                  <a:pt x="8846" y="4810"/>
                </a:lnTo>
                <a:lnTo>
                  <a:pt x="8810" y="5059"/>
                </a:lnTo>
                <a:lnTo>
                  <a:pt x="8721" y="5295"/>
                </a:lnTo>
                <a:lnTo>
                  <a:pt x="8579" y="5544"/>
                </a:lnTo>
                <a:lnTo>
                  <a:pt x="8366" y="5766"/>
                </a:lnTo>
                <a:lnTo>
                  <a:pt x="8135" y="5976"/>
                </a:lnTo>
                <a:lnTo>
                  <a:pt x="7833" y="6199"/>
                </a:lnTo>
                <a:lnTo>
                  <a:pt x="7478" y="6369"/>
                </a:lnTo>
                <a:lnTo>
                  <a:pt x="7069" y="6527"/>
                </a:lnTo>
                <a:lnTo>
                  <a:pt x="6590" y="6671"/>
                </a:lnTo>
                <a:lnTo>
                  <a:pt x="6092" y="6802"/>
                </a:lnTo>
                <a:lnTo>
                  <a:pt x="5684" y="6802"/>
                </a:lnTo>
                <a:lnTo>
                  <a:pt x="5133" y="6802"/>
                </a:lnTo>
                <a:lnTo>
                  <a:pt x="4547" y="6802"/>
                </a:lnTo>
                <a:lnTo>
                  <a:pt x="3872" y="6802"/>
                </a:lnTo>
                <a:lnTo>
                  <a:pt x="3144" y="6802"/>
                </a:lnTo>
                <a:lnTo>
                  <a:pt x="2362" y="6802"/>
                </a:lnTo>
                <a:lnTo>
                  <a:pt x="1545" y="6802"/>
                </a:lnTo>
                <a:lnTo>
                  <a:pt x="692" y="6802"/>
                </a:lnTo>
                <a:lnTo>
                  <a:pt x="586" y="7234"/>
                </a:lnTo>
                <a:lnTo>
                  <a:pt x="461" y="7837"/>
                </a:lnTo>
                <a:lnTo>
                  <a:pt x="355" y="8493"/>
                </a:lnTo>
                <a:lnTo>
                  <a:pt x="248" y="9187"/>
                </a:lnTo>
                <a:lnTo>
                  <a:pt x="142" y="9869"/>
                </a:lnTo>
                <a:lnTo>
                  <a:pt x="106" y="10498"/>
                </a:lnTo>
                <a:lnTo>
                  <a:pt x="106" y="10983"/>
                </a:lnTo>
                <a:lnTo>
                  <a:pt x="106" y="11311"/>
                </a:lnTo>
                <a:lnTo>
                  <a:pt x="213" y="11481"/>
                </a:lnTo>
                <a:lnTo>
                  <a:pt x="319" y="11651"/>
                </a:lnTo>
                <a:lnTo>
                  <a:pt x="497" y="11783"/>
                </a:lnTo>
                <a:lnTo>
                  <a:pt x="692" y="11914"/>
                </a:lnTo>
                <a:lnTo>
                  <a:pt x="941" y="12032"/>
                </a:lnTo>
                <a:lnTo>
                  <a:pt x="1207" y="12110"/>
                </a:lnTo>
                <a:lnTo>
                  <a:pt x="1509" y="12189"/>
                </a:lnTo>
                <a:lnTo>
                  <a:pt x="1794" y="12241"/>
                </a:lnTo>
                <a:lnTo>
                  <a:pt x="2131" y="12267"/>
                </a:lnTo>
                <a:lnTo>
                  <a:pt x="2433" y="12281"/>
                </a:lnTo>
                <a:lnTo>
                  <a:pt x="2735" y="12267"/>
                </a:lnTo>
                <a:lnTo>
                  <a:pt x="3055" y="12241"/>
                </a:lnTo>
                <a:lnTo>
                  <a:pt x="3357" y="12189"/>
                </a:lnTo>
                <a:lnTo>
                  <a:pt x="3623" y="12084"/>
                </a:lnTo>
                <a:lnTo>
                  <a:pt x="3872" y="11979"/>
                </a:lnTo>
                <a:lnTo>
                  <a:pt x="4103" y="11861"/>
                </a:lnTo>
                <a:lnTo>
                  <a:pt x="4316" y="11704"/>
                </a:lnTo>
                <a:lnTo>
                  <a:pt x="4582" y="11612"/>
                </a:lnTo>
                <a:lnTo>
                  <a:pt x="4849" y="11533"/>
                </a:lnTo>
                <a:lnTo>
                  <a:pt x="5169" y="11507"/>
                </a:lnTo>
                <a:lnTo>
                  <a:pt x="5506" y="11481"/>
                </a:lnTo>
                <a:lnTo>
                  <a:pt x="5808" y="11507"/>
                </a:lnTo>
                <a:lnTo>
                  <a:pt x="6146" y="11560"/>
                </a:lnTo>
                <a:lnTo>
                  <a:pt x="6501" y="11651"/>
                </a:lnTo>
                <a:lnTo>
                  <a:pt x="6803" y="11783"/>
                </a:lnTo>
                <a:lnTo>
                  <a:pt x="7105" y="11940"/>
                </a:lnTo>
                <a:lnTo>
                  <a:pt x="7353" y="12110"/>
                </a:lnTo>
                <a:lnTo>
                  <a:pt x="7584" y="12333"/>
                </a:lnTo>
                <a:lnTo>
                  <a:pt x="7798" y="12595"/>
                </a:lnTo>
                <a:lnTo>
                  <a:pt x="7922" y="12870"/>
                </a:lnTo>
                <a:lnTo>
                  <a:pt x="8028" y="13198"/>
                </a:lnTo>
                <a:lnTo>
                  <a:pt x="8064" y="13526"/>
                </a:lnTo>
                <a:lnTo>
                  <a:pt x="8028" y="13775"/>
                </a:lnTo>
                <a:lnTo>
                  <a:pt x="7922" y="13998"/>
                </a:lnTo>
                <a:lnTo>
                  <a:pt x="7798" y="14220"/>
                </a:lnTo>
                <a:lnTo>
                  <a:pt x="7584" y="14404"/>
                </a:lnTo>
                <a:lnTo>
                  <a:pt x="7353" y="14574"/>
                </a:lnTo>
                <a:lnTo>
                  <a:pt x="7105" y="14732"/>
                </a:lnTo>
                <a:lnTo>
                  <a:pt x="6803" y="14850"/>
                </a:lnTo>
                <a:lnTo>
                  <a:pt x="6501" y="14954"/>
                </a:lnTo>
                <a:lnTo>
                  <a:pt x="6146" y="15033"/>
                </a:lnTo>
                <a:lnTo>
                  <a:pt x="5808" y="15085"/>
                </a:lnTo>
                <a:lnTo>
                  <a:pt x="5506" y="15085"/>
                </a:lnTo>
                <a:lnTo>
                  <a:pt x="5169" y="15059"/>
                </a:lnTo>
                <a:lnTo>
                  <a:pt x="4849" y="15007"/>
                </a:lnTo>
                <a:lnTo>
                  <a:pt x="4582" y="14902"/>
                </a:lnTo>
                <a:lnTo>
                  <a:pt x="4316" y="14784"/>
                </a:lnTo>
                <a:lnTo>
                  <a:pt x="4103" y="14600"/>
                </a:lnTo>
                <a:lnTo>
                  <a:pt x="3907" y="14430"/>
                </a:lnTo>
                <a:lnTo>
                  <a:pt x="3659" y="14299"/>
                </a:lnTo>
                <a:lnTo>
                  <a:pt x="3428" y="14194"/>
                </a:lnTo>
                <a:lnTo>
                  <a:pt x="3179" y="14129"/>
                </a:lnTo>
                <a:lnTo>
                  <a:pt x="2913" y="14102"/>
                </a:lnTo>
                <a:lnTo>
                  <a:pt x="2646" y="14102"/>
                </a:lnTo>
                <a:lnTo>
                  <a:pt x="2362" y="14129"/>
                </a:lnTo>
                <a:lnTo>
                  <a:pt x="2096" y="14168"/>
                </a:lnTo>
                <a:lnTo>
                  <a:pt x="1811" y="14273"/>
                </a:lnTo>
                <a:lnTo>
                  <a:pt x="1545" y="14378"/>
                </a:lnTo>
                <a:lnTo>
                  <a:pt x="1314" y="14496"/>
                </a:lnTo>
                <a:lnTo>
                  <a:pt x="1065" y="14653"/>
                </a:lnTo>
                <a:lnTo>
                  <a:pt x="870" y="14797"/>
                </a:lnTo>
                <a:lnTo>
                  <a:pt x="657" y="14981"/>
                </a:lnTo>
                <a:lnTo>
                  <a:pt x="497" y="15177"/>
                </a:lnTo>
                <a:lnTo>
                  <a:pt x="390" y="15413"/>
                </a:lnTo>
                <a:lnTo>
                  <a:pt x="284" y="15636"/>
                </a:lnTo>
                <a:lnTo>
                  <a:pt x="248" y="15911"/>
                </a:lnTo>
                <a:lnTo>
                  <a:pt x="284" y="16239"/>
                </a:lnTo>
                <a:lnTo>
                  <a:pt x="319" y="16566"/>
                </a:lnTo>
                <a:lnTo>
                  <a:pt x="497" y="17340"/>
                </a:lnTo>
                <a:lnTo>
                  <a:pt x="692" y="18152"/>
                </a:lnTo>
                <a:lnTo>
                  <a:pt x="799" y="18559"/>
                </a:lnTo>
                <a:lnTo>
                  <a:pt x="905" y="18978"/>
                </a:lnTo>
                <a:lnTo>
                  <a:pt x="959" y="19384"/>
                </a:lnTo>
                <a:lnTo>
                  <a:pt x="994" y="19791"/>
                </a:lnTo>
                <a:lnTo>
                  <a:pt x="994" y="20132"/>
                </a:lnTo>
                <a:lnTo>
                  <a:pt x="959" y="20485"/>
                </a:lnTo>
                <a:lnTo>
                  <a:pt x="941" y="20669"/>
                </a:lnTo>
                <a:lnTo>
                  <a:pt x="870" y="20813"/>
                </a:lnTo>
                <a:lnTo>
                  <a:pt x="799" y="20970"/>
                </a:lnTo>
                <a:lnTo>
                  <a:pt x="692" y="21088"/>
                </a:lnTo>
                <a:lnTo>
                  <a:pt x="1474" y="20997"/>
                </a:lnTo>
                <a:lnTo>
                  <a:pt x="2291" y="20866"/>
                </a:lnTo>
                <a:lnTo>
                  <a:pt x="3108" y="20787"/>
                </a:lnTo>
                <a:lnTo>
                  <a:pt x="3907" y="20721"/>
                </a:lnTo>
                <a:lnTo>
                  <a:pt x="4653" y="20695"/>
                </a:lnTo>
                <a:lnTo>
                  <a:pt x="5364" y="20695"/>
                </a:lnTo>
                <a:lnTo>
                  <a:pt x="5701" y="20721"/>
                </a:lnTo>
                <a:lnTo>
                  <a:pt x="6057" y="20761"/>
                </a:lnTo>
                <a:lnTo>
                  <a:pt x="6323" y="20813"/>
                </a:lnTo>
                <a:lnTo>
                  <a:pt x="6625" y="20892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8" name="Puzzle2"/>
          <p:cNvSpPr>
            <a:spLocks noEditPoints="1" noChangeArrowheads="1"/>
          </p:cNvSpPr>
          <p:nvPr/>
        </p:nvSpPr>
        <p:spPr bwMode="auto">
          <a:xfrm>
            <a:off x="4348895" y="1487656"/>
            <a:ext cx="1615707" cy="1112935"/>
          </a:xfrm>
          <a:custGeom>
            <a:avLst/>
            <a:gdLst>
              <a:gd name="T0" fmla="*/ 11 w 21600"/>
              <a:gd name="T1" fmla="*/ 13386 h 21600"/>
              <a:gd name="T2" fmla="*/ 4202 w 21600"/>
              <a:gd name="T3" fmla="*/ 21161 h 21600"/>
              <a:gd name="T4" fmla="*/ 10400 w 21600"/>
              <a:gd name="T5" fmla="*/ 13909 h 21600"/>
              <a:gd name="T6" fmla="*/ 16821 w 21600"/>
              <a:gd name="T7" fmla="*/ 21190 h 21600"/>
              <a:gd name="T8" fmla="*/ 21600 w 21600"/>
              <a:gd name="T9" fmla="*/ 15083 h 21600"/>
              <a:gd name="T10" fmla="*/ 16889 w 21600"/>
              <a:gd name="T11" fmla="*/ 5739 h 21600"/>
              <a:gd name="T12" fmla="*/ 10800 w 21600"/>
              <a:gd name="T13" fmla="*/ 28 h 21600"/>
              <a:gd name="T14" fmla="*/ 4202 w 21600"/>
              <a:gd name="T15" fmla="*/ 5894 h 21600"/>
              <a:gd name="T16" fmla="*/ 5388 w 21600"/>
              <a:gd name="T17" fmla="*/ 6742 h 21600"/>
              <a:gd name="T18" fmla="*/ 16177 w 21600"/>
              <a:gd name="T19" fmla="*/ 20441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4247" y="12354"/>
                </a:moveTo>
                <a:lnTo>
                  <a:pt x="4134" y="12468"/>
                </a:lnTo>
                <a:lnTo>
                  <a:pt x="4010" y="12581"/>
                </a:lnTo>
                <a:lnTo>
                  <a:pt x="3897" y="12637"/>
                </a:lnTo>
                <a:lnTo>
                  <a:pt x="3773" y="12694"/>
                </a:lnTo>
                <a:lnTo>
                  <a:pt x="3637" y="12694"/>
                </a:lnTo>
                <a:lnTo>
                  <a:pt x="3524" y="12694"/>
                </a:lnTo>
                <a:lnTo>
                  <a:pt x="3400" y="12665"/>
                </a:lnTo>
                <a:lnTo>
                  <a:pt x="3287" y="12609"/>
                </a:lnTo>
                <a:lnTo>
                  <a:pt x="3027" y="12496"/>
                </a:lnTo>
                <a:lnTo>
                  <a:pt x="2790" y="12340"/>
                </a:lnTo>
                <a:lnTo>
                  <a:pt x="2530" y="12142"/>
                </a:lnTo>
                <a:lnTo>
                  <a:pt x="2293" y="11987"/>
                </a:lnTo>
                <a:lnTo>
                  <a:pt x="2033" y="11817"/>
                </a:lnTo>
                <a:lnTo>
                  <a:pt x="1773" y="11676"/>
                </a:lnTo>
                <a:lnTo>
                  <a:pt x="1638" y="11662"/>
                </a:lnTo>
                <a:lnTo>
                  <a:pt x="1513" y="11634"/>
                </a:lnTo>
                <a:lnTo>
                  <a:pt x="1378" y="11634"/>
                </a:lnTo>
                <a:lnTo>
                  <a:pt x="1253" y="11634"/>
                </a:lnTo>
                <a:lnTo>
                  <a:pt x="1118" y="11662"/>
                </a:lnTo>
                <a:lnTo>
                  <a:pt x="971" y="11732"/>
                </a:lnTo>
                <a:lnTo>
                  <a:pt x="835" y="11817"/>
                </a:lnTo>
                <a:lnTo>
                  <a:pt x="711" y="11959"/>
                </a:lnTo>
                <a:lnTo>
                  <a:pt x="553" y="12086"/>
                </a:lnTo>
                <a:lnTo>
                  <a:pt x="429" y="12284"/>
                </a:lnTo>
                <a:lnTo>
                  <a:pt x="271" y="12524"/>
                </a:lnTo>
                <a:lnTo>
                  <a:pt x="146" y="12793"/>
                </a:lnTo>
                <a:lnTo>
                  <a:pt x="79" y="12962"/>
                </a:lnTo>
                <a:lnTo>
                  <a:pt x="33" y="13146"/>
                </a:lnTo>
                <a:lnTo>
                  <a:pt x="11" y="13386"/>
                </a:lnTo>
                <a:lnTo>
                  <a:pt x="11" y="13641"/>
                </a:lnTo>
                <a:lnTo>
                  <a:pt x="33" y="13881"/>
                </a:lnTo>
                <a:lnTo>
                  <a:pt x="101" y="14150"/>
                </a:lnTo>
                <a:lnTo>
                  <a:pt x="192" y="14404"/>
                </a:lnTo>
                <a:lnTo>
                  <a:pt x="293" y="14645"/>
                </a:lnTo>
                <a:lnTo>
                  <a:pt x="451" y="14857"/>
                </a:lnTo>
                <a:lnTo>
                  <a:pt x="621" y="15054"/>
                </a:lnTo>
                <a:lnTo>
                  <a:pt x="734" y="15125"/>
                </a:lnTo>
                <a:lnTo>
                  <a:pt x="835" y="15210"/>
                </a:lnTo>
                <a:lnTo>
                  <a:pt x="948" y="15267"/>
                </a:lnTo>
                <a:lnTo>
                  <a:pt x="1084" y="15323"/>
                </a:lnTo>
                <a:lnTo>
                  <a:pt x="1208" y="15351"/>
                </a:lnTo>
                <a:lnTo>
                  <a:pt x="1355" y="15380"/>
                </a:lnTo>
                <a:lnTo>
                  <a:pt x="1513" y="15380"/>
                </a:lnTo>
                <a:lnTo>
                  <a:pt x="1683" y="15380"/>
                </a:lnTo>
                <a:lnTo>
                  <a:pt x="1864" y="15351"/>
                </a:lnTo>
                <a:lnTo>
                  <a:pt x="2033" y="15323"/>
                </a:lnTo>
                <a:lnTo>
                  <a:pt x="2225" y="15238"/>
                </a:lnTo>
                <a:lnTo>
                  <a:pt x="2428" y="15153"/>
                </a:lnTo>
                <a:lnTo>
                  <a:pt x="2745" y="15026"/>
                </a:lnTo>
                <a:lnTo>
                  <a:pt x="3005" y="14913"/>
                </a:lnTo>
                <a:lnTo>
                  <a:pt x="3264" y="14828"/>
                </a:lnTo>
                <a:lnTo>
                  <a:pt x="3513" y="14800"/>
                </a:lnTo>
                <a:lnTo>
                  <a:pt x="3615" y="14828"/>
                </a:lnTo>
                <a:lnTo>
                  <a:pt x="3728" y="14857"/>
                </a:lnTo>
                <a:lnTo>
                  <a:pt x="3807" y="14913"/>
                </a:lnTo>
                <a:lnTo>
                  <a:pt x="3920" y="14998"/>
                </a:lnTo>
                <a:lnTo>
                  <a:pt x="4010" y="15097"/>
                </a:lnTo>
                <a:lnTo>
                  <a:pt x="4089" y="15238"/>
                </a:lnTo>
                <a:lnTo>
                  <a:pt x="4179" y="15408"/>
                </a:lnTo>
                <a:lnTo>
                  <a:pt x="4247" y="15620"/>
                </a:lnTo>
                <a:lnTo>
                  <a:pt x="4326" y="15860"/>
                </a:lnTo>
                <a:lnTo>
                  <a:pt x="4394" y="16129"/>
                </a:lnTo>
                <a:lnTo>
                  <a:pt x="4439" y="16440"/>
                </a:lnTo>
                <a:lnTo>
                  <a:pt x="4507" y="16737"/>
                </a:lnTo>
                <a:lnTo>
                  <a:pt x="4552" y="17090"/>
                </a:lnTo>
                <a:lnTo>
                  <a:pt x="4575" y="17443"/>
                </a:lnTo>
                <a:lnTo>
                  <a:pt x="4586" y="17825"/>
                </a:lnTo>
                <a:lnTo>
                  <a:pt x="4586" y="18193"/>
                </a:lnTo>
                <a:lnTo>
                  <a:pt x="4586" y="18574"/>
                </a:lnTo>
                <a:lnTo>
                  <a:pt x="4586" y="18984"/>
                </a:lnTo>
                <a:lnTo>
                  <a:pt x="4552" y="19366"/>
                </a:lnTo>
                <a:lnTo>
                  <a:pt x="4507" y="19748"/>
                </a:lnTo>
                <a:lnTo>
                  <a:pt x="4462" y="20129"/>
                </a:lnTo>
                <a:lnTo>
                  <a:pt x="4371" y="20483"/>
                </a:lnTo>
                <a:lnTo>
                  <a:pt x="4292" y="20836"/>
                </a:lnTo>
                <a:lnTo>
                  <a:pt x="4202" y="21161"/>
                </a:lnTo>
                <a:lnTo>
                  <a:pt x="4744" y="21161"/>
                </a:lnTo>
                <a:lnTo>
                  <a:pt x="5264" y="21161"/>
                </a:lnTo>
                <a:lnTo>
                  <a:pt x="5784" y="21161"/>
                </a:lnTo>
                <a:lnTo>
                  <a:pt x="6235" y="21161"/>
                </a:lnTo>
                <a:lnTo>
                  <a:pt x="6676" y="21161"/>
                </a:lnTo>
                <a:lnTo>
                  <a:pt x="7060" y="21161"/>
                </a:lnTo>
                <a:lnTo>
                  <a:pt x="7410" y="21161"/>
                </a:lnTo>
                <a:lnTo>
                  <a:pt x="7670" y="21161"/>
                </a:lnTo>
                <a:lnTo>
                  <a:pt x="8020" y="21020"/>
                </a:lnTo>
                <a:lnTo>
                  <a:pt x="8303" y="20893"/>
                </a:lnTo>
                <a:lnTo>
                  <a:pt x="8563" y="20695"/>
                </a:lnTo>
                <a:lnTo>
                  <a:pt x="8800" y="20511"/>
                </a:lnTo>
                <a:lnTo>
                  <a:pt x="8969" y="20285"/>
                </a:lnTo>
                <a:lnTo>
                  <a:pt x="9150" y="20045"/>
                </a:lnTo>
                <a:lnTo>
                  <a:pt x="9252" y="19804"/>
                </a:lnTo>
                <a:lnTo>
                  <a:pt x="9342" y="19550"/>
                </a:lnTo>
                <a:lnTo>
                  <a:pt x="9410" y="19281"/>
                </a:lnTo>
                <a:lnTo>
                  <a:pt x="9433" y="19013"/>
                </a:lnTo>
                <a:lnTo>
                  <a:pt x="9433" y="18744"/>
                </a:lnTo>
                <a:lnTo>
                  <a:pt x="9387" y="18504"/>
                </a:lnTo>
                <a:lnTo>
                  <a:pt x="9320" y="18221"/>
                </a:lnTo>
                <a:lnTo>
                  <a:pt x="9207" y="17981"/>
                </a:lnTo>
                <a:lnTo>
                  <a:pt x="9105" y="17740"/>
                </a:lnTo>
                <a:lnTo>
                  <a:pt x="8924" y="17514"/>
                </a:lnTo>
                <a:lnTo>
                  <a:pt x="8777" y="17274"/>
                </a:lnTo>
                <a:lnTo>
                  <a:pt x="8642" y="17034"/>
                </a:lnTo>
                <a:lnTo>
                  <a:pt x="8563" y="16765"/>
                </a:lnTo>
                <a:lnTo>
                  <a:pt x="8472" y="16468"/>
                </a:lnTo>
                <a:lnTo>
                  <a:pt x="8450" y="16157"/>
                </a:lnTo>
                <a:lnTo>
                  <a:pt x="8450" y="15860"/>
                </a:lnTo>
                <a:lnTo>
                  <a:pt x="8472" y="15563"/>
                </a:lnTo>
                <a:lnTo>
                  <a:pt x="8540" y="15267"/>
                </a:lnTo>
                <a:lnTo>
                  <a:pt x="8642" y="14998"/>
                </a:lnTo>
                <a:lnTo>
                  <a:pt x="8777" y="14729"/>
                </a:lnTo>
                <a:lnTo>
                  <a:pt x="8868" y="14616"/>
                </a:lnTo>
                <a:lnTo>
                  <a:pt x="8969" y="14475"/>
                </a:lnTo>
                <a:lnTo>
                  <a:pt x="9060" y="14376"/>
                </a:lnTo>
                <a:lnTo>
                  <a:pt x="9184" y="14291"/>
                </a:lnTo>
                <a:lnTo>
                  <a:pt x="9297" y="14206"/>
                </a:lnTo>
                <a:lnTo>
                  <a:pt x="9433" y="14121"/>
                </a:lnTo>
                <a:lnTo>
                  <a:pt x="9579" y="14051"/>
                </a:lnTo>
                <a:lnTo>
                  <a:pt x="9726" y="13994"/>
                </a:lnTo>
                <a:lnTo>
                  <a:pt x="9884" y="13938"/>
                </a:lnTo>
                <a:lnTo>
                  <a:pt x="10054" y="13909"/>
                </a:lnTo>
                <a:lnTo>
                  <a:pt x="10257" y="13881"/>
                </a:lnTo>
                <a:lnTo>
                  <a:pt x="10449" y="13881"/>
                </a:lnTo>
                <a:lnTo>
                  <a:pt x="10664" y="13881"/>
                </a:lnTo>
                <a:lnTo>
                  <a:pt x="10856" y="13909"/>
                </a:lnTo>
                <a:lnTo>
                  <a:pt x="11037" y="13966"/>
                </a:lnTo>
                <a:lnTo>
                  <a:pt x="11206" y="14023"/>
                </a:lnTo>
                <a:lnTo>
                  <a:pt x="11353" y="14093"/>
                </a:lnTo>
                <a:lnTo>
                  <a:pt x="11511" y="14178"/>
                </a:lnTo>
                <a:lnTo>
                  <a:pt x="11635" y="14263"/>
                </a:lnTo>
                <a:lnTo>
                  <a:pt x="11748" y="14376"/>
                </a:lnTo>
                <a:lnTo>
                  <a:pt x="11861" y="14475"/>
                </a:lnTo>
                <a:lnTo>
                  <a:pt x="11941" y="14616"/>
                </a:lnTo>
                <a:lnTo>
                  <a:pt x="12031" y="14758"/>
                </a:lnTo>
                <a:lnTo>
                  <a:pt x="12099" y="14885"/>
                </a:lnTo>
                <a:lnTo>
                  <a:pt x="12200" y="15210"/>
                </a:lnTo>
                <a:lnTo>
                  <a:pt x="12268" y="15507"/>
                </a:lnTo>
                <a:lnTo>
                  <a:pt x="12291" y="15832"/>
                </a:lnTo>
                <a:lnTo>
                  <a:pt x="12291" y="16157"/>
                </a:lnTo>
                <a:lnTo>
                  <a:pt x="12246" y="16482"/>
                </a:lnTo>
                <a:lnTo>
                  <a:pt x="12178" y="16807"/>
                </a:lnTo>
                <a:lnTo>
                  <a:pt x="12099" y="17090"/>
                </a:lnTo>
                <a:lnTo>
                  <a:pt x="12008" y="17330"/>
                </a:lnTo>
                <a:lnTo>
                  <a:pt x="11884" y="17542"/>
                </a:lnTo>
                <a:lnTo>
                  <a:pt x="11748" y="17712"/>
                </a:lnTo>
                <a:lnTo>
                  <a:pt x="11613" y="17839"/>
                </a:lnTo>
                <a:lnTo>
                  <a:pt x="11489" y="18037"/>
                </a:lnTo>
                <a:lnTo>
                  <a:pt x="11398" y="18221"/>
                </a:lnTo>
                <a:lnTo>
                  <a:pt x="11319" y="18447"/>
                </a:lnTo>
                <a:lnTo>
                  <a:pt x="11251" y="18659"/>
                </a:lnTo>
                <a:lnTo>
                  <a:pt x="11206" y="18900"/>
                </a:lnTo>
                <a:lnTo>
                  <a:pt x="11184" y="19154"/>
                </a:lnTo>
                <a:lnTo>
                  <a:pt x="11184" y="19423"/>
                </a:lnTo>
                <a:lnTo>
                  <a:pt x="11229" y="19663"/>
                </a:lnTo>
                <a:lnTo>
                  <a:pt x="11297" y="19903"/>
                </a:lnTo>
                <a:lnTo>
                  <a:pt x="11376" y="20158"/>
                </a:lnTo>
                <a:lnTo>
                  <a:pt x="11511" y="20398"/>
                </a:lnTo>
                <a:lnTo>
                  <a:pt x="11681" y="20610"/>
                </a:lnTo>
                <a:lnTo>
                  <a:pt x="11884" y="20808"/>
                </a:lnTo>
                <a:lnTo>
                  <a:pt x="12121" y="20992"/>
                </a:lnTo>
                <a:lnTo>
                  <a:pt x="12404" y="21161"/>
                </a:lnTo>
                <a:lnTo>
                  <a:pt x="12528" y="21190"/>
                </a:lnTo>
                <a:lnTo>
                  <a:pt x="12856" y="21274"/>
                </a:lnTo>
                <a:lnTo>
                  <a:pt x="13330" y="21373"/>
                </a:lnTo>
                <a:lnTo>
                  <a:pt x="13963" y="21486"/>
                </a:lnTo>
                <a:lnTo>
                  <a:pt x="14313" y="21543"/>
                </a:lnTo>
                <a:lnTo>
                  <a:pt x="14652" y="21571"/>
                </a:lnTo>
                <a:lnTo>
                  <a:pt x="15025" y="21600"/>
                </a:lnTo>
                <a:lnTo>
                  <a:pt x="15409" y="21600"/>
                </a:lnTo>
                <a:lnTo>
                  <a:pt x="15782" y="21600"/>
                </a:lnTo>
                <a:lnTo>
                  <a:pt x="16177" y="21571"/>
                </a:lnTo>
                <a:lnTo>
                  <a:pt x="16516" y="21486"/>
                </a:lnTo>
                <a:lnTo>
                  <a:pt x="16889" y="21402"/>
                </a:lnTo>
                <a:lnTo>
                  <a:pt x="16821" y="21190"/>
                </a:lnTo>
                <a:lnTo>
                  <a:pt x="16776" y="20935"/>
                </a:lnTo>
                <a:lnTo>
                  <a:pt x="16742" y="20667"/>
                </a:lnTo>
                <a:lnTo>
                  <a:pt x="16719" y="20370"/>
                </a:lnTo>
                <a:lnTo>
                  <a:pt x="16697" y="19719"/>
                </a:lnTo>
                <a:lnTo>
                  <a:pt x="16697" y="19013"/>
                </a:lnTo>
                <a:lnTo>
                  <a:pt x="16719" y="18306"/>
                </a:lnTo>
                <a:lnTo>
                  <a:pt x="16753" y="17599"/>
                </a:lnTo>
                <a:lnTo>
                  <a:pt x="16821" y="16949"/>
                </a:lnTo>
                <a:lnTo>
                  <a:pt x="16889" y="16383"/>
                </a:lnTo>
                <a:lnTo>
                  <a:pt x="16934" y="16129"/>
                </a:lnTo>
                <a:lnTo>
                  <a:pt x="17002" y="15945"/>
                </a:lnTo>
                <a:lnTo>
                  <a:pt x="17081" y="15790"/>
                </a:lnTo>
                <a:lnTo>
                  <a:pt x="17194" y="15648"/>
                </a:lnTo>
                <a:lnTo>
                  <a:pt x="17318" y="15563"/>
                </a:lnTo>
                <a:lnTo>
                  <a:pt x="17453" y="15507"/>
                </a:lnTo>
                <a:lnTo>
                  <a:pt x="17600" y="15450"/>
                </a:lnTo>
                <a:lnTo>
                  <a:pt x="17758" y="15450"/>
                </a:lnTo>
                <a:lnTo>
                  <a:pt x="17905" y="15479"/>
                </a:lnTo>
                <a:lnTo>
                  <a:pt x="18064" y="15535"/>
                </a:lnTo>
                <a:lnTo>
                  <a:pt x="18233" y="15620"/>
                </a:lnTo>
                <a:lnTo>
                  <a:pt x="18380" y="15733"/>
                </a:lnTo>
                <a:lnTo>
                  <a:pt x="18561" y="15832"/>
                </a:lnTo>
                <a:lnTo>
                  <a:pt x="18707" y="15973"/>
                </a:lnTo>
                <a:lnTo>
                  <a:pt x="18866" y="16129"/>
                </a:lnTo>
                <a:lnTo>
                  <a:pt x="18990" y="16327"/>
                </a:lnTo>
                <a:lnTo>
                  <a:pt x="19125" y="16482"/>
                </a:lnTo>
                <a:lnTo>
                  <a:pt x="19295" y="16624"/>
                </a:lnTo>
                <a:lnTo>
                  <a:pt x="19464" y="16737"/>
                </a:lnTo>
                <a:lnTo>
                  <a:pt x="19668" y="16807"/>
                </a:lnTo>
                <a:lnTo>
                  <a:pt x="19860" y="16836"/>
                </a:lnTo>
                <a:lnTo>
                  <a:pt x="20052" y="16864"/>
                </a:lnTo>
                <a:lnTo>
                  <a:pt x="20266" y="16836"/>
                </a:lnTo>
                <a:lnTo>
                  <a:pt x="20470" y="16793"/>
                </a:lnTo>
                <a:lnTo>
                  <a:pt x="20662" y="16708"/>
                </a:lnTo>
                <a:lnTo>
                  <a:pt x="20854" y="16567"/>
                </a:lnTo>
                <a:lnTo>
                  <a:pt x="21035" y="16412"/>
                </a:lnTo>
                <a:lnTo>
                  <a:pt x="21182" y="16214"/>
                </a:lnTo>
                <a:lnTo>
                  <a:pt x="21340" y="16002"/>
                </a:lnTo>
                <a:lnTo>
                  <a:pt x="21441" y="15733"/>
                </a:lnTo>
                <a:lnTo>
                  <a:pt x="21532" y="15436"/>
                </a:lnTo>
                <a:lnTo>
                  <a:pt x="21600" y="15083"/>
                </a:lnTo>
                <a:lnTo>
                  <a:pt x="21600" y="14885"/>
                </a:lnTo>
                <a:lnTo>
                  <a:pt x="21600" y="14729"/>
                </a:lnTo>
                <a:lnTo>
                  <a:pt x="21600" y="14531"/>
                </a:lnTo>
                <a:lnTo>
                  <a:pt x="21577" y="14376"/>
                </a:lnTo>
                <a:lnTo>
                  <a:pt x="21532" y="14206"/>
                </a:lnTo>
                <a:lnTo>
                  <a:pt x="21487" y="14051"/>
                </a:lnTo>
                <a:lnTo>
                  <a:pt x="21419" y="13909"/>
                </a:lnTo>
                <a:lnTo>
                  <a:pt x="21351" y="13768"/>
                </a:lnTo>
                <a:lnTo>
                  <a:pt x="21204" y="13500"/>
                </a:lnTo>
                <a:lnTo>
                  <a:pt x="21035" y="13287"/>
                </a:lnTo>
                <a:lnTo>
                  <a:pt x="20809" y="13090"/>
                </a:lnTo>
                <a:lnTo>
                  <a:pt x="20594" y="12962"/>
                </a:lnTo>
                <a:lnTo>
                  <a:pt x="20357" y="12821"/>
                </a:lnTo>
                <a:lnTo>
                  <a:pt x="20120" y="12764"/>
                </a:lnTo>
                <a:lnTo>
                  <a:pt x="19882" y="12708"/>
                </a:lnTo>
                <a:lnTo>
                  <a:pt x="19645" y="12736"/>
                </a:lnTo>
                <a:lnTo>
                  <a:pt x="19430" y="12793"/>
                </a:lnTo>
                <a:lnTo>
                  <a:pt x="19227" y="12906"/>
                </a:lnTo>
                <a:lnTo>
                  <a:pt x="19148" y="12962"/>
                </a:lnTo>
                <a:lnTo>
                  <a:pt x="19058" y="13047"/>
                </a:lnTo>
                <a:lnTo>
                  <a:pt x="18990" y="13146"/>
                </a:lnTo>
                <a:lnTo>
                  <a:pt x="18911" y="13259"/>
                </a:lnTo>
                <a:lnTo>
                  <a:pt x="18775" y="13471"/>
                </a:lnTo>
                <a:lnTo>
                  <a:pt x="18628" y="13641"/>
                </a:lnTo>
                <a:lnTo>
                  <a:pt x="18470" y="13740"/>
                </a:lnTo>
                <a:lnTo>
                  <a:pt x="18301" y="13825"/>
                </a:lnTo>
                <a:lnTo>
                  <a:pt x="18143" y="13853"/>
                </a:lnTo>
                <a:lnTo>
                  <a:pt x="17973" y="13881"/>
                </a:lnTo>
                <a:lnTo>
                  <a:pt x="17804" y="13853"/>
                </a:lnTo>
                <a:lnTo>
                  <a:pt x="17646" y="13796"/>
                </a:lnTo>
                <a:lnTo>
                  <a:pt x="17499" y="13726"/>
                </a:lnTo>
                <a:lnTo>
                  <a:pt x="17341" y="13641"/>
                </a:lnTo>
                <a:lnTo>
                  <a:pt x="17216" y="13528"/>
                </a:lnTo>
                <a:lnTo>
                  <a:pt x="17103" y="13386"/>
                </a:lnTo>
                <a:lnTo>
                  <a:pt x="17024" y="13259"/>
                </a:lnTo>
                <a:lnTo>
                  <a:pt x="16934" y="13118"/>
                </a:lnTo>
                <a:lnTo>
                  <a:pt x="16889" y="12991"/>
                </a:lnTo>
                <a:lnTo>
                  <a:pt x="16889" y="12849"/>
                </a:lnTo>
                <a:lnTo>
                  <a:pt x="16889" y="12383"/>
                </a:lnTo>
                <a:lnTo>
                  <a:pt x="16889" y="11662"/>
                </a:lnTo>
                <a:lnTo>
                  <a:pt x="16889" y="10701"/>
                </a:lnTo>
                <a:lnTo>
                  <a:pt x="16889" y="9640"/>
                </a:lnTo>
                <a:lnTo>
                  <a:pt x="16889" y="8566"/>
                </a:lnTo>
                <a:lnTo>
                  <a:pt x="16889" y="7478"/>
                </a:lnTo>
                <a:lnTo>
                  <a:pt x="16889" y="6502"/>
                </a:lnTo>
                <a:lnTo>
                  <a:pt x="16889" y="5739"/>
                </a:lnTo>
                <a:lnTo>
                  <a:pt x="16674" y="5894"/>
                </a:lnTo>
                <a:lnTo>
                  <a:pt x="16414" y="6036"/>
                </a:lnTo>
                <a:lnTo>
                  <a:pt x="16154" y="6177"/>
                </a:lnTo>
                <a:lnTo>
                  <a:pt x="15849" y="6248"/>
                </a:lnTo>
                <a:lnTo>
                  <a:pt x="15544" y="6304"/>
                </a:lnTo>
                <a:lnTo>
                  <a:pt x="15217" y="6332"/>
                </a:lnTo>
                <a:lnTo>
                  <a:pt x="14866" y="6361"/>
                </a:lnTo>
                <a:lnTo>
                  <a:pt x="14550" y="6361"/>
                </a:lnTo>
                <a:lnTo>
                  <a:pt x="14200" y="6332"/>
                </a:lnTo>
                <a:lnTo>
                  <a:pt x="13850" y="6276"/>
                </a:lnTo>
                <a:lnTo>
                  <a:pt x="13522" y="6219"/>
                </a:lnTo>
                <a:lnTo>
                  <a:pt x="13206" y="6149"/>
                </a:lnTo>
                <a:lnTo>
                  <a:pt x="12901" y="6064"/>
                </a:lnTo>
                <a:lnTo>
                  <a:pt x="12618" y="5951"/>
                </a:lnTo>
                <a:lnTo>
                  <a:pt x="12358" y="5838"/>
                </a:lnTo>
                <a:lnTo>
                  <a:pt x="12121" y="5739"/>
                </a:lnTo>
                <a:lnTo>
                  <a:pt x="11941" y="5626"/>
                </a:lnTo>
                <a:lnTo>
                  <a:pt x="11794" y="5513"/>
                </a:lnTo>
                <a:lnTo>
                  <a:pt x="11658" y="5414"/>
                </a:lnTo>
                <a:lnTo>
                  <a:pt x="11556" y="5301"/>
                </a:lnTo>
                <a:lnTo>
                  <a:pt x="11466" y="5187"/>
                </a:lnTo>
                <a:lnTo>
                  <a:pt x="11398" y="5089"/>
                </a:lnTo>
                <a:lnTo>
                  <a:pt x="11376" y="4947"/>
                </a:lnTo>
                <a:lnTo>
                  <a:pt x="11353" y="4834"/>
                </a:lnTo>
                <a:lnTo>
                  <a:pt x="11353" y="4707"/>
                </a:lnTo>
                <a:lnTo>
                  <a:pt x="11376" y="4565"/>
                </a:lnTo>
                <a:lnTo>
                  <a:pt x="11443" y="4410"/>
                </a:lnTo>
                <a:lnTo>
                  <a:pt x="11511" y="4240"/>
                </a:lnTo>
                <a:lnTo>
                  <a:pt x="11703" y="3887"/>
                </a:lnTo>
                <a:lnTo>
                  <a:pt x="11986" y="3505"/>
                </a:lnTo>
                <a:lnTo>
                  <a:pt x="12144" y="3265"/>
                </a:lnTo>
                <a:lnTo>
                  <a:pt x="12246" y="3025"/>
                </a:lnTo>
                <a:lnTo>
                  <a:pt x="12336" y="2756"/>
                </a:lnTo>
                <a:lnTo>
                  <a:pt x="12404" y="2445"/>
                </a:lnTo>
                <a:lnTo>
                  <a:pt x="12438" y="2176"/>
                </a:lnTo>
                <a:lnTo>
                  <a:pt x="12438" y="1880"/>
                </a:lnTo>
                <a:lnTo>
                  <a:pt x="12404" y="1583"/>
                </a:lnTo>
                <a:lnTo>
                  <a:pt x="12336" y="1314"/>
                </a:lnTo>
                <a:lnTo>
                  <a:pt x="12246" y="1046"/>
                </a:lnTo>
                <a:lnTo>
                  <a:pt x="12099" y="791"/>
                </a:lnTo>
                <a:lnTo>
                  <a:pt x="12008" y="692"/>
                </a:lnTo>
                <a:lnTo>
                  <a:pt x="11918" y="579"/>
                </a:lnTo>
                <a:lnTo>
                  <a:pt x="11816" y="466"/>
                </a:lnTo>
                <a:lnTo>
                  <a:pt x="11703" y="381"/>
                </a:lnTo>
                <a:lnTo>
                  <a:pt x="11579" y="310"/>
                </a:lnTo>
                <a:lnTo>
                  <a:pt x="11443" y="226"/>
                </a:lnTo>
                <a:lnTo>
                  <a:pt x="11297" y="169"/>
                </a:lnTo>
                <a:lnTo>
                  <a:pt x="11138" y="113"/>
                </a:lnTo>
                <a:lnTo>
                  <a:pt x="10969" y="56"/>
                </a:lnTo>
                <a:lnTo>
                  <a:pt x="10800" y="28"/>
                </a:lnTo>
                <a:lnTo>
                  <a:pt x="10619" y="28"/>
                </a:lnTo>
                <a:lnTo>
                  <a:pt x="10404" y="28"/>
                </a:lnTo>
                <a:lnTo>
                  <a:pt x="10257" y="28"/>
                </a:lnTo>
                <a:lnTo>
                  <a:pt x="10076" y="56"/>
                </a:lnTo>
                <a:lnTo>
                  <a:pt x="9952" y="84"/>
                </a:lnTo>
                <a:lnTo>
                  <a:pt x="9794" y="141"/>
                </a:lnTo>
                <a:lnTo>
                  <a:pt x="9692" y="226"/>
                </a:lnTo>
                <a:lnTo>
                  <a:pt x="9557" y="282"/>
                </a:lnTo>
                <a:lnTo>
                  <a:pt x="9455" y="381"/>
                </a:lnTo>
                <a:lnTo>
                  <a:pt x="9365" y="466"/>
                </a:lnTo>
                <a:lnTo>
                  <a:pt x="9274" y="579"/>
                </a:lnTo>
                <a:lnTo>
                  <a:pt x="9184" y="692"/>
                </a:lnTo>
                <a:lnTo>
                  <a:pt x="9128" y="791"/>
                </a:lnTo>
                <a:lnTo>
                  <a:pt x="9060" y="932"/>
                </a:lnTo>
                <a:lnTo>
                  <a:pt x="8969" y="1201"/>
                </a:lnTo>
                <a:lnTo>
                  <a:pt x="8913" y="1498"/>
                </a:lnTo>
                <a:lnTo>
                  <a:pt x="8890" y="1795"/>
                </a:lnTo>
                <a:lnTo>
                  <a:pt x="8890" y="2120"/>
                </a:lnTo>
                <a:lnTo>
                  <a:pt x="8913" y="2445"/>
                </a:lnTo>
                <a:lnTo>
                  <a:pt x="8969" y="2756"/>
                </a:lnTo>
                <a:lnTo>
                  <a:pt x="9060" y="3081"/>
                </a:lnTo>
                <a:lnTo>
                  <a:pt x="9173" y="3378"/>
                </a:lnTo>
                <a:lnTo>
                  <a:pt x="9297" y="3647"/>
                </a:lnTo>
                <a:lnTo>
                  <a:pt x="9466" y="3887"/>
                </a:lnTo>
                <a:lnTo>
                  <a:pt x="9579" y="4085"/>
                </a:lnTo>
                <a:lnTo>
                  <a:pt x="9670" y="4269"/>
                </a:lnTo>
                <a:lnTo>
                  <a:pt x="9726" y="4467"/>
                </a:lnTo>
                <a:lnTo>
                  <a:pt x="9771" y="4650"/>
                </a:lnTo>
                <a:lnTo>
                  <a:pt x="9771" y="4834"/>
                </a:lnTo>
                <a:lnTo>
                  <a:pt x="9749" y="5032"/>
                </a:lnTo>
                <a:lnTo>
                  <a:pt x="9715" y="5216"/>
                </a:lnTo>
                <a:lnTo>
                  <a:pt x="9625" y="5385"/>
                </a:lnTo>
                <a:lnTo>
                  <a:pt x="9534" y="5513"/>
                </a:lnTo>
                <a:lnTo>
                  <a:pt x="9410" y="5626"/>
                </a:lnTo>
                <a:lnTo>
                  <a:pt x="9229" y="5710"/>
                </a:lnTo>
                <a:lnTo>
                  <a:pt x="9060" y="5767"/>
                </a:lnTo>
                <a:lnTo>
                  <a:pt x="8845" y="5767"/>
                </a:lnTo>
                <a:lnTo>
                  <a:pt x="8585" y="5739"/>
                </a:lnTo>
                <a:lnTo>
                  <a:pt x="8325" y="5654"/>
                </a:lnTo>
                <a:lnTo>
                  <a:pt x="8020" y="5513"/>
                </a:lnTo>
                <a:lnTo>
                  <a:pt x="7840" y="5442"/>
                </a:lnTo>
                <a:lnTo>
                  <a:pt x="7648" y="5385"/>
                </a:lnTo>
                <a:lnTo>
                  <a:pt x="7433" y="5329"/>
                </a:lnTo>
                <a:lnTo>
                  <a:pt x="7241" y="5301"/>
                </a:lnTo>
                <a:lnTo>
                  <a:pt x="6755" y="5301"/>
                </a:lnTo>
                <a:lnTo>
                  <a:pt x="6281" y="5329"/>
                </a:lnTo>
                <a:lnTo>
                  <a:pt x="5784" y="5385"/>
                </a:lnTo>
                <a:lnTo>
                  <a:pt x="5264" y="5498"/>
                </a:lnTo>
                <a:lnTo>
                  <a:pt x="4744" y="5597"/>
                </a:lnTo>
                <a:lnTo>
                  <a:pt x="4247" y="5739"/>
                </a:lnTo>
                <a:lnTo>
                  <a:pt x="4202" y="5894"/>
                </a:lnTo>
                <a:lnTo>
                  <a:pt x="4202" y="6191"/>
                </a:lnTo>
                <a:lnTo>
                  <a:pt x="4202" y="6545"/>
                </a:lnTo>
                <a:lnTo>
                  <a:pt x="4225" y="6954"/>
                </a:lnTo>
                <a:lnTo>
                  <a:pt x="4315" y="7930"/>
                </a:lnTo>
                <a:lnTo>
                  <a:pt x="4394" y="9018"/>
                </a:lnTo>
                <a:lnTo>
                  <a:pt x="4439" y="9570"/>
                </a:lnTo>
                <a:lnTo>
                  <a:pt x="4462" y="10107"/>
                </a:lnTo>
                <a:lnTo>
                  <a:pt x="4484" y="10630"/>
                </a:lnTo>
                <a:lnTo>
                  <a:pt x="4507" y="11082"/>
                </a:lnTo>
                <a:lnTo>
                  <a:pt x="4484" y="11520"/>
                </a:lnTo>
                <a:lnTo>
                  <a:pt x="4439" y="11874"/>
                </a:lnTo>
                <a:lnTo>
                  <a:pt x="4394" y="12029"/>
                </a:lnTo>
                <a:lnTo>
                  <a:pt x="4349" y="12171"/>
                </a:lnTo>
                <a:lnTo>
                  <a:pt x="4315" y="12284"/>
                </a:lnTo>
                <a:lnTo>
                  <a:pt x="4247" y="12354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>
        <p:nvSpPr>
          <p:cNvPr id="9" name="Puzzle4"/>
          <p:cNvSpPr>
            <a:spLocks noEditPoints="1" noChangeArrowheads="1"/>
          </p:cNvSpPr>
          <p:nvPr/>
        </p:nvSpPr>
        <p:spPr bwMode="auto">
          <a:xfrm>
            <a:off x="3723695" y="1461579"/>
            <a:ext cx="974150" cy="1422845"/>
          </a:xfrm>
          <a:custGeom>
            <a:avLst/>
            <a:gdLst>
              <a:gd name="T0" fmla="*/ 8307 w 21600"/>
              <a:gd name="T1" fmla="*/ 11593 h 21600"/>
              <a:gd name="T2" fmla="*/ 453 w 21600"/>
              <a:gd name="T3" fmla="*/ 16938 h 21600"/>
              <a:gd name="T4" fmla="*/ 11500 w 21600"/>
              <a:gd name="T5" fmla="*/ 21600 h 21600"/>
              <a:gd name="T6" fmla="*/ 20920 w 21600"/>
              <a:gd name="T7" fmla="*/ 16751 h 21600"/>
              <a:gd name="T8" fmla="*/ 13972 w 21600"/>
              <a:gd name="T9" fmla="*/ 10888 h 21600"/>
              <a:gd name="T10" fmla="*/ 21033 w 21600"/>
              <a:gd name="T11" fmla="*/ 4716 h 21600"/>
              <a:gd name="T12" fmla="*/ 11102 w 21600"/>
              <a:gd name="T13" fmla="*/ 11 h 21600"/>
              <a:gd name="T14" fmla="*/ 453 w 21600"/>
              <a:gd name="T15" fmla="*/ 4716 h 21600"/>
              <a:gd name="T16" fmla="*/ 2076 w 21600"/>
              <a:gd name="T17" fmla="*/ 5664 h 21600"/>
              <a:gd name="T18" fmla="*/ 20203 w 21600"/>
              <a:gd name="T19" fmla="*/ 1598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3813" y="10590"/>
                </a:moveTo>
                <a:lnTo>
                  <a:pt x="3927" y="10513"/>
                </a:lnTo>
                <a:lnTo>
                  <a:pt x="4078" y="10425"/>
                </a:lnTo>
                <a:lnTo>
                  <a:pt x="4210" y="10359"/>
                </a:lnTo>
                <a:lnTo>
                  <a:pt x="4361" y="10315"/>
                </a:lnTo>
                <a:lnTo>
                  <a:pt x="4682" y="10237"/>
                </a:lnTo>
                <a:lnTo>
                  <a:pt x="5041" y="10193"/>
                </a:lnTo>
                <a:lnTo>
                  <a:pt x="5456" y="10171"/>
                </a:lnTo>
                <a:lnTo>
                  <a:pt x="5853" y="10193"/>
                </a:lnTo>
                <a:lnTo>
                  <a:pt x="6249" y="10260"/>
                </a:lnTo>
                <a:lnTo>
                  <a:pt x="6646" y="10337"/>
                </a:lnTo>
                <a:lnTo>
                  <a:pt x="7004" y="10469"/>
                </a:lnTo>
                <a:lnTo>
                  <a:pt x="7363" y="10612"/>
                </a:lnTo>
                <a:lnTo>
                  <a:pt x="7665" y="10788"/>
                </a:lnTo>
                <a:lnTo>
                  <a:pt x="7911" y="10998"/>
                </a:lnTo>
                <a:lnTo>
                  <a:pt x="8024" y="11097"/>
                </a:lnTo>
                <a:lnTo>
                  <a:pt x="8137" y="11207"/>
                </a:lnTo>
                <a:lnTo>
                  <a:pt x="8194" y="11340"/>
                </a:lnTo>
                <a:lnTo>
                  <a:pt x="8269" y="11461"/>
                </a:lnTo>
                <a:lnTo>
                  <a:pt x="8307" y="11593"/>
                </a:lnTo>
                <a:lnTo>
                  <a:pt x="8307" y="11714"/>
                </a:lnTo>
                <a:lnTo>
                  <a:pt x="8307" y="11868"/>
                </a:lnTo>
                <a:lnTo>
                  <a:pt x="8307" y="12012"/>
                </a:lnTo>
                <a:lnTo>
                  <a:pt x="8194" y="12265"/>
                </a:lnTo>
                <a:lnTo>
                  <a:pt x="8062" y="12519"/>
                </a:lnTo>
                <a:lnTo>
                  <a:pt x="7873" y="12706"/>
                </a:lnTo>
                <a:lnTo>
                  <a:pt x="7627" y="12904"/>
                </a:lnTo>
                <a:lnTo>
                  <a:pt x="7363" y="13048"/>
                </a:lnTo>
                <a:lnTo>
                  <a:pt x="7080" y="13180"/>
                </a:lnTo>
                <a:lnTo>
                  <a:pt x="6759" y="13257"/>
                </a:lnTo>
                <a:lnTo>
                  <a:pt x="6419" y="13345"/>
                </a:lnTo>
                <a:lnTo>
                  <a:pt x="6098" y="13389"/>
                </a:lnTo>
                <a:lnTo>
                  <a:pt x="5739" y="13389"/>
                </a:lnTo>
                <a:lnTo>
                  <a:pt x="5418" y="13389"/>
                </a:lnTo>
                <a:lnTo>
                  <a:pt x="5079" y="13345"/>
                </a:lnTo>
                <a:lnTo>
                  <a:pt x="4758" y="13301"/>
                </a:lnTo>
                <a:lnTo>
                  <a:pt x="4474" y="13213"/>
                </a:lnTo>
                <a:lnTo>
                  <a:pt x="4172" y="13114"/>
                </a:lnTo>
                <a:lnTo>
                  <a:pt x="3965" y="12982"/>
                </a:lnTo>
                <a:lnTo>
                  <a:pt x="3738" y="12838"/>
                </a:lnTo>
                <a:lnTo>
                  <a:pt x="3493" y="12706"/>
                </a:lnTo>
                <a:lnTo>
                  <a:pt x="3228" y="12607"/>
                </a:lnTo>
                <a:lnTo>
                  <a:pt x="2945" y="12519"/>
                </a:lnTo>
                <a:lnTo>
                  <a:pt x="2700" y="12431"/>
                </a:lnTo>
                <a:lnTo>
                  <a:pt x="2397" y="12375"/>
                </a:lnTo>
                <a:lnTo>
                  <a:pt x="2152" y="12331"/>
                </a:lnTo>
                <a:lnTo>
                  <a:pt x="1888" y="12309"/>
                </a:lnTo>
                <a:lnTo>
                  <a:pt x="1642" y="12309"/>
                </a:lnTo>
                <a:lnTo>
                  <a:pt x="1397" y="12331"/>
                </a:lnTo>
                <a:lnTo>
                  <a:pt x="1170" y="12397"/>
                </a:lnTo>
                <a:lnTo>
                  <a:pt x="962" y="12453"/>
                </a:lnTo>
                <a:lnTo>
                  <a:pt x="774" y="12563"/>
                </a:lnTo>
                <a:lnTo>
                  <a:pt x="623" y="12684"/>
                </a:lnTo>
                <a:lnTo>
                  <a:pt x="528" y="12838"/>
                </a:lnTo>
                <a:lnTo>
                  <a:pt x="453" y="13026"/>
                </a:lnTo>
                <a:lnTo>
                  <a:pt x="339" y="13477"/>
                </a:lnTo>
                <a:lnTo>
                  <a:pt x="226" y="13984"/>
                </a:lnTo>
                <a:lnTo>
                  <a:pt x="151" y="14535"/>
                </a:lnTo>
                <a:lnTo>
                  <a:pt x="113" y="15075"/>
                </a:lnTo>
                <a:lnTo>
                  <a:pt x="113" y="15626"/>
                </a:lnTo>
                <a:lnTo>
                  <a:pt x="151" y="16133"/>
                </a:lnTo>
                <a:lnTo>
                  <a:pt x="188" y="16376"/>
                </a:lnTo>
                <a:lnTo>
                  <a:pt x="264" y="16585"/>
                </a:lnTo>
                <a:lnTo>
                  <a:pt x="339" y="16773"/>
                </a:lnTo>
                <a:lnTo>
                  <a:pt x="453" y="16938"/>
                </a:lnTo>
                <a:lnTo>
                  <a:pt x="1095" y="16883"/>
                </a:lnTo>
                <a:lnTo>
                  <a:pt x="1963" y="16795"/>
                </a:lnTo>
                <a:lnTo>
                  <a:pt x="2945" y="16751"/>
                </a:lnTo>
                <a:lnTo>
                  <a:pt x="3965" y="16706"/>
                </a:lnTo>
                <a:lnTo>
                  <a:pt x="5022" y="16684"/>
                </a:lnTo>
                <a:lnTo>
                  <a:pt x="5947" y="16684"/>
                </a:lnTo>
                <a:lnTo>
                  <a:pt x="6759" y="16706"/>
                </a:lnTo>
                <a:lnTo>
                  <a:pt x="7363" y="16751"/>
                </a:lnTo>
                <a:lnTo>
                  <a:pt x="7948" y="16839"/>
                </a:lnTo>
                <a:lnTo>
                  <a:pt x="8458" y="16916"/>
                </a:lnTo>
                <a:lnTo>
                  <a:pt x="8893" y="17026"/>
                </a:lnTo>
                <a:lnTo>
                  <a:pt x="9289" y="17158"/>
                </a:lnTo>
                <a:lnTo>
                  <a:pt x="9572" y="17280"/>
                </a:lnTo>
                <a:lnTo>
                  <a:pt x="9799" y="17412"/>
                </a:lnTo>
                <a:lnTo>
                  <a:pt x="9969" y="17555"/>
                </a:lnTo>
                <a:lnTo>
                  <a:pt x="10120" y="17687"/>
                </a:lnTo>
                <a:lnTo>
                  <a:pt x="10158" y="17831"/>
                </a:lnTo>
                <a:lnTo>
                  <a:pt x="10195" y="17974"/>
                </a:lnTo>
                <a:lnTo>
                  <a:pt x="10158" y="18128"/>
                </a:lnTo>
                <a:lnTo>
                  <a:pt x="10082" y="18271"/>
                </a:lnTo>
                <a:lnTo>
                  <a:pt x="9969" y="18426"/>
                </a:lnTo>
                <a:lnTo>
                  <a:pt x="9837" y="18569"/>
                </a:lnTo>
                <a:lnTo>
                  <a:pt x="9648" y="18701"/>
                </a:lnTo>
                <a:lnTo>
                  <a:pt x="9440" y="18822"/>
                </a:lnTo>
                <a:lnTo>
                  <a:pt x="9213" y="18999"/>
                </a:lnTo>
                <a:lnTo>
                  <a:pt x="9044" y="19186"/>
                </a:lnTo>
                <a:lnTo>
                  <a:pt x="8893" y="19395"/>
                </a:lnTo>
                <a:lnTo>
                  <a:pt x="8817" y="19627"/>
                </a:lnTo>
                <a:lnTo>
                  <a:pt x="8779" y="19858"/>
                </a:lnTo>
                <a:lnTo>
                  <a:pt x="8779" y="20112"/>
                </a:lnTo>
                <a:lnTo>
                  <a:pt x="8855" y="20354"/>
                </a:lnTo>
                <a:lnTo>
                  <a:pt x="8968" y="20586"/>
                </a:lnTo>
                <a:lnTo>
                  <a:pt x="9138" y="20817"/>
                </a:lnTo>
                <a:lnTo>
                  <a:pt x="9365" y="21026"/>
                </a:lnTo>
                <a:lnTo>
                  <a:pt x="9610" y="21192"/>
                </a:lnTo>
                <a:lnTo>
                  <a:pt x="9950" y="21368"/>
                </a:lnTo>
                <a:lnTo>
                  <a:pt x="10120" y="21445"/>
                </a:lnTo>
                <a:lnTo>
                  <a:pt x="10346" y="21511"/>
                </a:lnTo>
                <a:lnTo>
                  <a:pt x="10516" y="21555"/>
                </a:lnTo>
                <a:lnTo>
                  <a:pt x="10743" y="21600"/>
                </a:lnTo>
                <a:lnTo>
                  <a:pt x="10988" y="21644"/>
                </a:lnTo>
                <a:lnTo>
                  <a:pt x="11215" y="21666"/>
                </a:lnTo>
                <a:lnTo>
                  <a:pt x="11498" y="21666"/>
                </a:lnTo>
                <a:lnTo>
                  <a:pt x="11762" y="21666"/>
                </a:lnTo>
                <a:lnTo>
                  <a:pt x="12253" y="21644"/>
                </a:lnTo>
                <a:lnTo>
                  <a:pt x="12763" y="21577"/>
                </a:lnTo>
                <a:lnTo>
                  <a:pt x="13197" y="21467"/>
                </a:lnTo>
                <a:lnTo>
                  <a:pt x="13556" y="21346"/>
                </a:lnTo>
                <a:lnTo>
                  <a:pt x="13896" y="21192"/>
                </a:lnTo>
                <a:lnTo>
                  <a:pt x="14179" y="21026"/>
                </a:lnTo>
                <a:lnTo>
                  <a:pt x="14444" y="20839"/>
                </a:lnTo>
                <a:lnTo>
                  <a:pt x="14576" y="20641"/>
                </a:lnTo>
                <a:lnTo>
                  <a:pt x="14727" y="20431"/>
                </a:lnTo>
                <a:lnTo>
                  <a:pt x="14765" y="20200"/>
                </a:lnTo>
                <a:lnTo>
                  <a:pt x="14802" y="19991"/>
                </a:lnTo>
                <a:lnTo>
                  <a:pt x="14727" y="19759"/>
                </a:lnTo>
                <a:lnTo>
                  <a:pt x="14613" y="19550"/>
                </a:lnTo>
                <a:lnTo>
                  <a:pt x="14444" y="19307"/>
                </a:lnTo>
                <a:lnTo>
                  <a:pt x="14217" y="19098"/>
                </a:lnTo>
                <a:lnTo>
                  <a:pt x="13934" y="18911"/>
                </a:lnTo>
                <a:lnTo>
                  <a:pt x="13669" y="18745"/>
                </a:lnTo>
                <a:lnTo>
                  <a:pt x="13462" y="18547"/>
                </a:lnTo>
                <a:lnTo>
                  <a:pt x="13311" y="18337"/>
                </a:lnTo>
                <a:lnTo>
                  <a:pt x="13197" y="18150"/>
                </a:lnTo>
                <a:lnTo>
                  <a:pt x="13122" y="17941"/>
                </a:lnTo>
                <a:lnTo>
                  <a:pt x="13122" y="17720"/>
                </a:lnTo>
                <a:lnTo>
                  <a:pt x="13122" y="17533"/>
                </a:lnTo>
                <a:lnTo>
                  <a:pt x="13197" y="17346"/>
                </a:lnTo>
                <a:lnTo>
                  <a:pt x="13273" y="17158"/>
                </a:lnTo>
                <a:lnTo>
                  <a:pt x="13386" y="16982"/>
                </a:lnTo>
                <a:lnTo>
                  <a:pt x="13537" y="16839"/>
                </a:lnTo>
                <a:lnTo>
                  <a:pt x="13707" y="16706"/>
                </a:lnTo>
                <a:lnTo>
                  <a:pt x="13896" y="16607"/>
                </a:lnTo>
                <a:lnTo>
                  <a:pt x="14104" y="16519"/>
                </a:lnTo>
                <a:lnTo>
                  <a:pt x="14330" y="16453"/>
                </a:lnTo>
                <a:lnTo>
                  <a:pt x="14538" y="16431"/>
                </a:lnTo>
                <a:lnTo>
                  <a:pt x="14897" y="16453"/>
                </a:lnTo>
                <a:lnTo>
                  <a:pt x="15406" y="16497"/>
                </a:lnTo>
                <a:lnTo>
                  <a:pt x="16105" y="16541"/>
                </a:lnTo>
                <a:lnTo>
                  <a:pt x="16898" y="16607"/>
                </a:lnTo>
                <a:lnTo>
                  <a:pt x="17804" y="16651"/>
                </a:lnTo>
                <a:lnTo>
                  <a:pt x="18786" y="16684"/>
                </a:lnTo>
                <a:lnTo>
                  <a:pt x="19844" y="16728"/>
                </a:lnTo>
                <a:lnTo>
                  <a:pt x="20920" y="16751"/>
                </a:lnTo>
                <a:lnTo>
                  <a:pt x="21109" y="16497"/>
                </a:lnTo>
                <a:lnTo>
                  <a:pt x="21241" y="16222"/>
                </a:lnTo>
                <a:lnTo>
                  <a:pt x="21392" y="15946"/>
                </a:lnTo>
                <a:lnTo>
                  <a:pt x="21467" y="15648"/>
                </a:lnTo>
                <a:lnTo>
                  <a:pt x="21543" y="15351"/>
                </a:lnTo>
                <a:lnTo>
                  <a:pt x="21618" y="15042"/>
                </a:lnTo>
                <a:lnTo>
                  <a:pt x="21618" y="14745"/>
                </a:lnTo>
                <a:lnTo>
                  <a:pt x="21618" y="14447"/>
                </a:lnTo>
                <a:lnTo>
                  <a:pt x="21618" y="14150"/>
                </a:lnTo>
                <a:lnTo>
                  <a:pt x="21581" y="13852"/>
                </a:lnTo>
                <a:lnTo>
                  <a:pt x="21505" y="13577"/>
                </a:lnTo>
                <a:lnTo>
                  <a:pt x="21430" y="13301"/>
                </a:lnTo>
                <a:lnTo>
                  <a:pt x="21354" y="13048"/>
                </a:lnTo>
                <a:lnTo>
                  <a:pt x="21241" y="12816"/>
                </a:lnTo>
                <a:lnTo>
                  <a:pt x="21146" y="12607"/>
                </a:lnTo>
                <a:lnTo>
                  <a:pt x="21033" y="12431"/>
                </a:lnTo>
                <a:lnTo>
                  <a:pt x="20920" y="12265"/>
                </a:lnTo>
                <a:lnTo>
                  <a:pt x="20769" y="12144"/>
                </a:lnTo>
                <a:lnTo>
                  <a:pt x="20637" y="12034"/>
                </a:lnTo>
                <a:lnTo>
                  <a:pt x="20486" y="11946"/>
                </a:lnTo>
                <a:lnTo>
                  <a:pt x="20297" y="11891"/>
                </a:lnTo>
                <a:lnTo>
                  <a:pt x="20165" y="11846"/>
                </a:lnTo>
                <a:lnTo>
                  <a:pt x="19976" y="11824"/>
                </a:lnTo>
                <a:lnTo>
                  <a:pt x="19806" y="11802"/>
                </a:lnTo>
                <a:lnTo>
                  <a:pt x="19390" y="11824"/>
                </a:lnTo>
                <a:lnTo>
                  <a:pt x="18956" y="11891"/>
                </a:lnTo>
                <a:lnTo>
                  <a:pt x="18503" y="11968"/>
                </a:lnTo>
                <a:lnTo>
                  <a:pt x="17993" y="12078"/>
                </a:lnTo>
                <a:lnTo>
                  <a:pt x="17653" y="12144"/>
                </a:lnTo>
                <a:lnTo>
                  <a:pt x="17332" y="12199"/>
                </a:lnTo>
                <a:lnTo>
                  <a:pt x="17049" y="12221"/>
                </a:lnTo>
                <a:lnTo>
                  <a:pt x="16747" y="12243"/>
                </a:lnTo>
                <a:lnTo>
                  <a:pt x="16464" y="12243"/>
                </a:lnTo>
                <a:lnTo>
                  <a:pt x="16218" y="12243"/>
                </a:lnTo>
                <a:lnTo>
                  <a:pt x="15992" y="12221"/>
                </a:lnTo>
                <a:lnTo>
                  <a:pt x="15746" y="12199"/>
                </a:lnTo>
                <a:lnTo>
                  <a:pt x="15520" y="12155"/>
                </a:lnTo>
                <a:lnTo>
                  <a:pt x="15350" y="12122"/>
                </a:lnTo>
                <a:lnTo>
                  <a:pt x="15161" y="12056"/>
                </a:lnTo>
                <a:lnTo>
                  <a:pt x="14972" y="11990"/>
                </a:lnTo>
                <a:lnTo>
                  <a:pt x="14689" y="11846"/>
                </a:lnTo>
                <a:lnTo>
                  <a:pt x="14444" y="11670"/>
                </a:lnTo>
                <a:lnTo>
                  <a:pt x="14255" y="11483"/>
                </a:lnTo>
                <a:lnTo>
                  <a:pt x="14104" y="11295"/>
                </a:lnTo>
                <a:lnTo>
                  <a:pt x="14028" y="11086"/>
                </a:lnTo>
                <a:lnTo>
                  <a:pt x="13972" y="10888"/>
                </a:lnTo>
                <a:lnTo>
                  <a:pt x="13972" y="10700"/>
                </a:lnTo>
                <a:lnTo>
                  <a:pt x="14009" y="10513"/>
                </a:lnTo>
                <a:lnTo>
                  <a:pt x="14066" y="10359"/>
                </a:lnTo>
                <a:lnTo>
                  <a:pt x="14179" y="10215"/>
                </a:lnTo>
                <a:lnTo>
                  <a:pt x="14406" y="10006"/>
                </a:lnTo>
                <a:lnTo>
                  <a:pt x="14651" y="9830"/>
                </a:lnTo>
                <a:lnTo>
                  <a:pt x="14878" y="9686"/>
                </a:lnTo>
                <a:lnTo>
                  <a:pt x="15123" y="9554"/>
                </a:lnTo>
                <a:lnTo>
                  <a:pt x="15350" y="9477"/>
                </a:lnTo>
                <a:lnTo>
                  <a:pt x="15558" y="9411"/>
                </a:lnTo>
                <a:lnTo>
                  <a:pt x="15803" y="9345"/>
                </a:lnTo>
                <a:lnTo>
                  <a:pt x="16030" y="9323"/>
                </a:lnTo>
                <a:lnTo>
                  <a:pt x="16256" y="9301"/>
                </a:lnTo>
                <a:lnTo>
                  <a:pt x="16464" y="9323"/>
                </a:lnTo>
                <a:lnTo>
                  <a:pt x="16690" y="9345"/>
                </a:lnTo>
                <a:lnTo>
                  <a:pt x="16898" y="9367"/>
                </a:lnTo>
                <a:lnTo>
                  <a:pt x="17332" y="9477"/>
                </a:lnTo>
                <a:lnTo>
                  <a:pt x="17767" y="9598"/>
                </a:lnTo>
                <a:lnTo>
                  <a:pt x="18163" y="9731"/>
                </a:lnTo>
                <a:lnTo>
                  <a:pt x="18597" y="9874"/>
                </a:lnTo>
                <a:lnTo>
                  <a:pt x="18994" y="10006"/>
                </a:lnTo>
                <a:lnTo>
                  <a:pt x="19428" y="10083"/>
                </a:lnTo>
                <a:lnTo>
                  <a:pt x="19617" y="10127"/>
                </a:lnTo>
                <a:lnTo>
                  <a:pt x="19844" y="10149"/>
                </a:lnTo>
                <a:lnTo>
                  <a:pt x="20013" y="10149"/>
                </a:lnTo>
                <a:lnTo>
                  <a:pt x="20240" y="10127"/>
                </a:lnTo>
                <a:lnTo>
                  <a:pt x="20410" y="10105"/>
                </a:lnTo>
                <a:lnTo>
                  <a:pt x="20637" y="10061"/>
                </a:lnTo>
                <a:lnTo>
                  <a:pt x="20844" y="9984"/>
                </a:lnTo>
                <a:lnTo>
                  <a:pt x="21033" y="9896"/>
                </a:lnTo>
                <a:lnTo>
                  <a:pt x="21146" y="9830"/>
                </a:lnTo>
                <a:lnTo>
                  <a:pt x="21203" y="9753"/>
                </a:lnTo>
                <a:lnTo>
                  <a:pt x="21279" y="9642"/>
                </a:lnTo>
                <a:lnTo>
                  <a:pt x="21354" y="9521"/>
                </a:lnTo>
                <a:lnTo>
                  <a:pt x="21430" y="9246"/>
                </a:lnTo>
                <a:lnTo>
                  <a:pt x="21430" y="8904"/>
                </a:lnTo>
                <a:lnTo>
                  <a:pt x="21430" y="8540"/>
                </a:lnTo>
                <a:lnTo>
                  <a:pt x="21392" y="8144"/>
                </a:lnTo>
                <a:lnTo>
                  <a:pt x="21354" y="7714"/>
                </a:lnTo>
                <a:lnTo>
                  <a:pt x="21279" y="7295"/>
                </a:lnTo>
                <a:lnTo>
                  <a:pt x="21146" y="6446"/>
                </a:lnTo>
                <a:lnTo>
                  <a:pt x="20995" y="5686"/>
                </a:lnTo>
                <a:lnTo>
                  <a:pt x="20958" y="5366"/>
                </a:lnTo>
                <a:lnTo>
                  <a:pt x="20958" y="5091"/>
                </a:lnTo>
                <a:lnTo>
                  <a:pt x="20958" y="4860"/>
                </a:lnTo>
                <a:lnTo>
                  <a:pt x="21033" y="4716"/>
                </a:lnTo>
                <a:lnTo>
                  <a:pt x="20637" y="4860"/>
                </a:lnTo>
                <a:lnTo>
                  <a:pt x="20127" y="4992"/>
                </a:lnTo>
                <a:lnTo>
                  <a:pt x="19617" y="5069"/>
                </a:lnTo>
                <a:lnTo>
                  <a:pt x="19032" y="5157"/>
                </a:lnTo>
                <a:lnTo>
                  <a:pt x="18465" y="5201"/>
                </a:lnTo>
                <a:lnTo>
                  <a:pt x="17842" y="5245"/>
                </a:lnTo>
                <a:lnTo>
                  <a:pt x="17219" y="5267"/>
                </a:lnTo>
                <a:lnTo>
                  <a:pt x="16615" y="5267"/>
                </a:lnTo>
                <a:lnTo>
                  <a:pt x="15992" y="5245"/>
                </a:lnTo>
                <a:lnTo>
                  <a:pt x="15369" y="5201"/>
                </a:lnTo>
                <a:lnTo>
                  <a:pt x="14840" y="5157"/>
                </a:lnTo>
                <a:lnTo>
                  <a:pt x="14293" y="5091"/>
                </a:lnTo>
                <a:lnTo>
                  <a:pt x="13783" y="5014"/>
                </a:lnTo>
                <a:lnTo>
                  <a:pt x="13386" y="4926"/>
                </a:lnTo>
                <a:lnTo>
                  <a:pt x="13027" y="4815"/>
                </a:lnTo>
                <a:lnTo>
                  <a:pt x="12725" y="4716"/>
                </a:lnTo>
                <a:lnTo>
                  <a:pt x="12480" y="4606"/>
                </a:lnTo>
                <a:lnTo>
                  <a:pt x="12291" y="4496"/>
                </a:lnTo>
                <a:lnTo>
                  <a:pt x="12197" y="4397"/>
                </a:lnTo>
                <a:lnTo>
                  <a:pt x="12083" y="4286"/>
                </a:lnTo>
                <a:lnTo>
                  <a:pt x="12046" y="4187"/>
                </a:lnTo>
                <a:lnTo>
                  <a:pt x="12008" y="4077"/>
                </a:lnTo>
                <a:lnTo>
                  <a:pt x="12046" y="3967"/>
                </a:lnTo>
                <a:lnTo>
                  <a:pt x="12121" y="3868"/>
                </a:lnTo>
                <a:lnTo>
                  <a:pt x="12197" y="3735"/>
                </a:lnTo>
                <a:lnTo>
                  <a:pt x="12291" y="3614"/>
                </a:lnTo>
                <a:lnTo>
                  <a:pt x="12442" y="3482"/>
                </a:lnTo>
                <a:lnTo>
                  <a:pt x="12631" y="3361"/>
                </a:lnTo>
                <a:lnTo>
                  <a:pt x="13065" y="3085"/>
                </a:lnTo>
                <a:lnTo>
                  <a:pt x="13537" y="2766"/>
                </a:lnTo>
                <a:lnTo>
                  <a:pt x="13783" y="2578"/>
                </a:lnTo>
                <a:lnTo>
                  <a:pt x="13934" y="2380"/>
                </a:lnTo>
                <a:lnTo>
                  <a:pt x="14028" y="2171"/>
                </a:lnTo>
                <a:lnTo>
                  <a:pt x="14104" y="1961"/>
                </a:lnTo>
                <a:lnTo>
                  <a:pt x="14104" y="1730"/>
                </a:lnTo>
                <a:lnTo>
                  <a:pt x="14066" y="1498"/>
                </a:lnTo>
                <a:lnTo>
                  <a:pt x="13972" y="1267"/>
                </a:lnTo>
                <a:lnTo>
                  <a:pt x="13820" y="1057"/>
                </a:lnTo>
                <a:lnTo>
                  <a:pt x="13594" y="837"/>
                </a:lnTo>
                <a:lnTo>
                  <a:pt x="13386" y="628"/>
                </a:lnTo>
                <a:lnTo>
                  <a:pt x="13103" y="462"/>
                </a:lnTo>
                <a:lnTo>
                  <a:pt x="12763" y="308"/>
                </a:lnTo>
                <a:lnTo>
                  <a:pt x="12404" y="187"/>
                </a:lnTo>
                <a:lnTo>
                  <a:pt x="12008" y="77"/>
                </a:lnTo>
                <a:lnTo>
                  <a:pt x="11574" y="33"/>
                </a:lnTo>
                <a:lnTo>
                  <a:pt x="11102" y="11"/>
                </a:lnTo>
                <a:lnTo>
                  <a:pt x="10667" y="11"/>
                </a:lnTo>
                <a:lnTo>
                  <a:pt x="10233" y="77"/>
                </a:lnTo>
                <a:lnTo>
                  <a:pt x="9837" y="187"/>
                </a:lnTo>
                <a:lnTo>
                  <a:pt x="9440" y="286"/>
                </a:lnTo>
                <a:lnTo>
                  <a:pt x="9062" y="462"/>
                </a:lnTo>
                <a:lnTo>
                  <a:pt x="8741" y="628"/>
                </a:lnTo>
                <a:lnTo>
                  <a:pt x="8458" y="815"/>
                </a:lnTo>
                <a:lnTo>
                  <a:pt x="8232" y="1035"/>
                </a:lnTo>
                <a:lnTo>
                  <a:pt x="8062" y="1245"/>
                </a:lnTo>
                <a:lnTo>
                  <a:pt x="7911" y="1476"/>
                </a:lnTo>
                <a:lnTo>
                  <a:pt x="7835" y="1708"/>
                </a:lnTo>
                <a:lnTo>
                  <a:pt x="7797" y="1961"/>
                </a:lnTo>
                <a:lnTo>
                  <a:pt x="7835" y="2193"/>
                </a:lnTo>
                <a:lnTo>
                  <a:pt x="7948" y="2402"/>
                </a:lnTo>
                <a:lnTo>
                  <a:pt x="8062" y="2534"/>
                </a:lnTo>
                <a:lnTo>
                  <a:pt x="8175" y="2644"/>
                </a:lnTo>
                <a:lnTo>
                  <a:pt x="8269" y="2744"/>
                </a:lnTo>
                <a:lnTo>
                  <a:pt x="8420" y="2832"/>
                </a:lnTo>
                <a:lnTo>
                  <a:pt x="8704" y="3019"/>
                </a:lnTo>
                <a:lnTo>
                  <a:pt x="8968" y="3206"/>
                </a:lnTo>
                <a:lnTo>
                  <a:pt x="9138" y="3405"/>
                </a:lnTo>
                <a:lnTo>
                  <a:pt x="9327" y="3570"/>
                </a:lnTo>
                <a:lnTo>
                  <a:pt x="9440" y="3735"/>
                </a:lnTo>
                <a:lnTo>
                  <a:pt x="9516" y="3890"/>
                </a:lnTo>
                <a:lnTo>
                  <a:pt x="9534" y="4033"/>
                </a:lnTo>
                <a:lnTo>
                  <a:pt x="9534" y="4165"/>
                </a:lnTo>
                <a:lnTo>
                  <a:pt x="9516" y="4286"/>
                </a:lnTo>
                <a:lnTo>
                  <a:pt x="9440" y="4397"/>
                </a:lnTo>
                <a:lnTo>
                  <a:pt x="9327" y="4496"/>
                </a:lnTo>
                <a:lnTo>
                  <a:pt x="9176" y="4562"/>
                </a:lnTo>
                <a:lnTo>
                  <a:pt x="9006" y="4628"/>
                </a:lnTo>
                <a:lnTo>
                  <a:pt x="8779" y="4694"/>
                </a:lnTo>
                <a:lnTo>
                  <a:pt x="8534" y="4716"/>
                </a:lnTo>
                <a:lnTo>
                  <a:pt x="8232" y="4716"/>
                </a:lnTo>
                <a:lnTo>
                  <a:pt x="7118" y="4738"/>
                </a:lnTo>
                <a:lnTo>
                  <a:pt x="5947" y="4771"/>
                </a:lnTo>
                <a:lnTo>
                  <a:pt x="4795" y="4815"/>
                </a:lnTo>
                <a:lnTo>
                  <a:pt x="3681" y="4860"/>
                </a:lnTo>
                <a:lnTo>
                  <a:pt x="2662" y="4882"/>
                </a:lnTo>
                <a:lnTo>
                  <a:pt x="1755" y="4882"/>
                </a:lnTo>
                <a:lnTo>
                  <a:pt x="1359" y="4860"/>
                </a:lnTo>
                <a:lnTo>
                  <a:pt x="981" y="4837"/>
                </a:lnTo>
                <a:lnTo>
                  <a:pt x="698" y="4771"/>
                </a:lnTo>
                <a:lnTo>
                  <a:pt x="453" y="4716"/>
                </a:lnTo>
                <a:lnTo>
                  <a:pt x="453" y="5322"/>
                </a:lnTo>
                <a:lnTo>
                  <a:pt x="453" y="6083"/>
                </a:lnTo>
                <a:lnTo>
                  <a:pt x="453" y="6909"/>
                </a:lnTo>
                <a:lnTo>
                  <a:pt x="453" y="7780"/>
                </a:lnTo>
                <a:lnTo>
                  <a:pt x="453" y="8606"/>
                </a:lnTo>
                <a:lnTo>
                  <a:pt x="453" y="9345"/>
                </a:lnTo>
                <a:lnTo>
                  <a:pt x="453" y="9918"/>
                </a:lnTo>
                <a:lnTo>
                  <a:pt x="453" y="10282"/>
                </a:lnTo>
                <a:lnTo>
                  <a:pt x="490" y="10381"/>
                </a:lnTo>
                <a:lnTo>
                  <a:pt x="547" y="10491"/>
                </a:lnTo>
                <a:lnTo>
                  <a:pt x="660" y="10590"/>
                </a:lnTo>
                <a:lnTo>
                  <a:pt x="811" y="10700"/>
                </a:lnTo>
                <a:lnTo>
                  <a:pt x="981" y="10811"/>
                </a:lnTo>
                <a:lnTo>
                  <a:pt x="1208" y="10888"/>
                </a:lnTo>
                <a:lnTo>
                  <a:pt x="1453" y="10954"/>
                </a:lnTo>
                <a:lnTo>
                  <a:pt x="1718" y="11020"/>
                </a:lnTo>
                <a:lnTo>
                  <a:pt x="1963" y="11064"/>
                </a:lnTo>
                <a:lnTo>
                  <a:pt x="2265" y="11086"/>
                </a:lnTo>
                <a:lnTo>
                  <a:pt x="2548" y="11064"/>
                </a:lnTo>
                <a:lnTo>
                  <a:pt x="2794" y="11042"/>
                </a:lnTo>
                <a:lnTo>
                  <a:pt x="3096" y="10976"/>
                </a:lnTo>
                <a:lnTo>
                  <a:pt x="3341" y="10888"/>
                </a:lnTo>
                <a:lnTo>
                  <a:pt x="3606" y="10766"/>
                </a:lnTo>
                <a:lnTo>
                  <a:pt x="3813" y="10590"/>
                </a:lnTo>
                <a:close/>
              </a:path>
            </a:pathLst>
          </a:custGeom>
          <a:solidFill>
            <a:srgbClr val="FFCC99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>
        <p:nvSpPr>
          <p:cNvPr id="10" name="Puzzle1"/>
          <p:cNvSpPr>
            <a:spLocks noEditPoints="1" noChangeArrowheads="1"/>
          </p:cNvSpPr>
          <p:nvPr/>
        </p:nvSpPr>
        <p:spPr bwMode="auto">
          <a:xfrm>
            <a:off x="3389285" y="967629"/>
            <a:ext cx="1635699" cy="848218"/>
          </a:xfrm>
          <a:custGeom>
            <a:avLst/>
            <a:gdLst>
              <a:gd name="T0" fmla="*/ 16740 w 21600"/>
              <a:gd name="T1" fmla="*/ 21078 h 21600"/>
              <a:gd name="T2" fmla="*/ 16976 w 21600"/>
              <a:gd name="T3" fmla="*/ 521 h 21600"/>
              <a:gd name="T4" fmla="*/ 4725 w 21600"/>
              <a:gd name="T5" fmla="*/ 856 h 21600"/>
              <a:gd name="T6" fmla="*/ 5040 w 21600"/>
              <a:gd name="T7" fmla="*/ 21004 h 21600"/>
              <a:gd name="T8" fmla="*/ 10811 w 21600"/>
              <a:gd name="T9" fmla="*/ 12885 h 21600"/>
              <a:gd name="T10" fmla="*/ 10845 w 21600"/>
              <a:gd name="T11" fmla="*/ 8714 h 21600"/>
              <a:gd name="T12" fmla="*/ 21600 w 21600"/>
              <a:gd name="T13" fmla="*/ 10000 h 21600"/>
              <a:gd name="T14" fmla="*/ 56 w 21600"/>
              <a:gd name="T15" fmla="*/ 10000 h 21600"/>
              <a:gd name="T16" fmla="*/ 6086 w 21600"/>
              <a:gd name="T17" fmla="*/ 2569 h 21600"/>
              <a:gd name="T18" fmla="*/ 16132 w 21600"/>
              <a:gd name="T19" fmla="*/ 19552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9360" y="20836"/>
                </a:moveTo>
                <a:lnTo>
                  <a:pt x="9528" y="20836"/>
                </a:lnTo>
                <a:lnTo>
                  <a:pt x="9686" y="20762"/>
                </a:lnTo>
                <a:lnTo>
                  <a:pt x="9810" y="20687"/>
                </a:lnTo>
                <a:lnTo>
                  <a:pt x="9922" y="20575"/>
                </a:lnTo>
                <a:lnTo>
                  <a:pt x="10012" y="20426"/>
                </a:lnTo>
                <a:lnTo>
                  <a:pt x="10068" y="20296"/>
                </a:lnTo>
                <a:lnTo>
                  <a:pt x="10113" y="20110"/>
                </a:lnTo>
                <a:lnTo>
                  <a:pt x="10136" y="19905"/>
                </a:lnTo>
                <a:lnTo>
                  <a:pt x="10136" y="19682"/>
                </a:lnTo>
                <a:lnTo>
                  <a:pt x="10113" y="19440"/>
                </a:lnTo>
                <a:lnTo>
                  <a:pt x="10068" y="19142"/>
                </a:lnTo>
                <a:lnTo>
                  <a:pt x="10012" y="18900"/>
                </a:lnTo>
                <a:lnTo>
                  <a:pt x="9900" y="18620"/>
                </a:lnTo>
                <a:lnTo>
                  <a:pt x="9787" y="18285"/>
                </a:lnTo>
                <a:lnTo>
                  <a:pt x="9641" y="17968"/>
                </a:lnTo>
                <a:lnTo>
                  <a:pt x="9472" y="17652"/>
                </a:lnTo>
                <a:lnTo>
                  <a:pt x="9382" y="17466"/>
                </a:lnTo>
                <a:lnTo>
                  <a:pt x="9315" y="17298"/>
                </a:lnTo>
                <a:lnTo>
                  <a:pt x="9258" y="17112"/>
                </a:lnTo>
                <a:lnTo>
                  <a:pt x="9191" y="16926"/>
                </a:lnTo>
                <a:lnTo>
                  <a:pt x="9123" y="16535"/>
                </a:lnTo>
                <a:lnTo>
                  <a:pt x="9101" y="16144"/>
                </a:lnTo>
                <a:lnTo>
                  <a:pt x="9101" y="15753"/>
                </a:lnTo>
                <a:lnTo>
                  <a:pt x="9168" y="15362"/>
                </a:lnTo>
                <a:lnTo>
                  <a:pt x="9236" y="14971"/>
                </a:lnTo>
                <a:lnTo>
                  <a:pt x="9360" y="14580"/>
                </a:lnTo>
                <a:lnTo>
                  <a:pt x="9495" y="14244"/>
                </a:lnTo>
                <a:lnTo>
                  <a:pt x="9663" y="13891"/>
                </a:lnTo>
                <a:lnTo>
                  <a:pt x="9855" y="13611"/>
                </a:lnTo>
                <a:lnTo>
                  <a:pt x="10068" y="13351"/>
                </a:lnTo>
                <a:lnTo>
                  <a:pt x="10293" y="13146"/>
                </a:lnTo>
                <a:lnTo>
                  <a:pt x="10552" y="12997"/>
                </a:lnTo>
                <a:lnTo>
                  <a:pt x="10811" y="12885"/>
                </a:lnTo>
                <a:lnTo>
                  <a:pt x="11069" y="12866"/>
                </a:lnTo>
                <a:lnTo>
                  <a:pt x="11351" y="12885"/>
                </a:lnTo>
                <a:lnTo>
                  <a:pt x="11610" y="12997"/>
                </a:lnTo>
                <a:lnTo>
                  <a:pt x="11846" y="13183"/>
                </a:lnTo>
                <a:lnTo>
                  <a:pt x="12060" y="13388"/>
                </a:lnTo>
                <a:lnTo>
                  <a:pt x="12251" y="13648"/>
                </a:lnTo>
                <a:lnTo>
                  <a:pt x="12419" y="13928"/>
                </a:lnTo>
                <a:lnTo>
                  <a:pt x="12555" y="14244"/>
                </a:lnTo>
                <a:lnTo>
                  <a:pt x="12690" y="14617"/>
                </a:lnTo>
                <a:lnTo>
                  <a:pt x="12768" y="15008"/>
                </a:lnTo>
                <a:lnTo>
                  <a:pt x="12836" y="15399"/>
                </a:lnTo>
                <a:lnTo>
                  <a:pt x="12858" y="15753"/>
                </a:lnTo>
                <a:lnTo>
                  <a:pt x="12858" y="16144"/>
                </a:lnTo>
                <a:lnTo>
                  <a:pt x="12813" y="16535"/>
                </a:lnTo>
                <a:lnTo>
                  <a:pt x="12746" y="16888"/>
                </a:lnTo>
                <a:lnTo>
                  <a:pt x="12667" y="17224"/>
                </a:lnTo>
                <a:lnTo>
                  <a:pt x="12510" y="17503"/>
                </a:lnTo>
                <a:lnTo>
                  <a:pt x="12228" y="18043"/>
                </a:lnTo>
                <a:lnTo>
                  <a:pt x="11970" y="18546"/>
                </a:lnTo>
                <a:lnTo>
                  <a:pt x="11868" y="18751"/>
                </a:lnTo>
                <a:lnTo>
                  <a:pt x="11778" y="18974"/>
                </a:lnTo>
                <a:lnTo>
                  <a:pt x="11711" y="19179"/>
                </a:lnTo>
                <a:lnTo>
                  <a:pt x="11666" y="19365"/>
                </a:lnTo>
                <a:lnTo>
                  <a:pt x="11632" y="19570"/>
                </a:lnTo>
                <a:lnTo>
                  <a:pt x="11632" y="19756"/>
                </a:lnTo>
                <a:lnTo>
                  <a:pt x="11632" y="19942"/>
                </a:lnTo>
                <a:lnTo>
                  <a:pt x="11643" y="20110"/>
                </a:lnTo>
                <a:lnTo>
                  <a:pt x="11711" y="20296"/>
                </a:lnTo>
                <a:lnTo>
                  <a:pt x="11801" y="20464"/>
                </a:lnTo>
                <a:lnTo>
                  <a:pt x="11891" y="20650"/>
                </a:lnTo>
                <a:lnTo>
                  <a:pt x="12037" y="20836"/>
                </a:lnTo>
                <a:lnTo>
                  <a:pt x="12206" y="21004"/>
                </a:lnTo>
                <a:lnTo>
                  <a:pt x="12419" y="21190"/>
                </a:lnTo>
                <a:lnTo>
                  <a:pt x="12667" y="21320"/>
                </a:lnTo>
                <a:lnTo>
                  <a:pt x="12960" y="21432"/>
                </a:lnTo>
                <a:lnTo>
                  <a:pt x="13286" y="21544"/>
                </a:lnTo>
                <a:lnTo>
                  <a:pt x="13612" y="21655"/>
                </a:lnTo>
                <a:lnTo>
                  <a:pt x="13983" y="21693"/>
                </a:lnTo>
                <a:lnTo>
                  <a:pt x="14343" y="21730"/>
                </a:lnTo>
                <a:lnTo>
                  <a:pt x="14715" y="21730"/>
                </a:lnTo>
                <a:lnTo>
                  <a:pt x="15075" y="21730"/>
                </a:lnTo>
                <a:lnTo>
                  <a:pt x="15446" y="21655"/>
                </a:lnTo>
                <a:lnTo>
                  <a:pt x="15794" y="21581"/>
                </a:lnTo>
                <a:lnTo>
                  <a:pt x="16132" y="21432"/>
                </a:lnTo>
                <a:lnTo>
                  <a:pt x="16458" y="21302"/>
                </a:lnTo>
                <a:lnTo>
                  <a:pt x="16740" y="21078"/>
                </a:lnTo>
                <a:lnTo>
                  <a:pt x="16976" y="20836"/>
                </a:lnTo>
                <a:lnTo>
                  <a:pt x="17043" y="20650"/>
                </a:lnTo>
                <a:lnTo>
                  <a:pt x="17088" y="20426"/>
                </a:lnTo>
                <a:lnTo>
                  <a:pt x="17133" y="20222"/>
                </a:lnTo>
                <a:lnTo>
                  <a:pt x="17156" y="19980"/>
                </a:lnTo>
                <a:lnTo>
                  <a:pt x="17167" y="19477"/>
                </a:lnTo>
                <a:lnTo>
                  <a:pt x="17167" y="18974"/>
                </a:lnTo>
                <a:lnTo>
                  <a:pt x="17156" y="18397"/>
                </a:lnTo>
                <a:lnTo>
                  <a:pt x="17111" y="17820"/>
                </a:lnTo>
                <a:lnTo>
                  <a:pt x="17066" y="17261"/>
                </a:lnTo>
                <a:lnTo>
                  <a:pt x="16998" y="16646"/>
                </a:lnTo>
                <a:lnTo>
                  <a:pt x="16852" y="15511"/>
                </a:lnTo>
                <a:lnTo>
                  <a:pt x="16740" y="14393"/>
                </a:lnTo>
                <a:lnTo>
                  <a:pt x="16717" y="13928"/>
                </a:lnTo>
                <a:lnTo>
                  <a:pt x="16695" y="13462"/>
                </a:lnTo>
                <a:lnTo>
                  <a:pt x="16717" y="13071"/>
                </a:lnTo>
                <a:lnTo>
                  <a:pt x="16785" y="12755"/>
                </a:lnTo>
                <a:lnTo>
                  <a:pt x="16852" y="12419"/>
                </a:lnTo>
                <a:lnTo>
                  <a:pt x="16953" y="12140"/>
                </a:lnTo>
                <a:lnTo>
                  <a:pt x="17088" y="11898"/>
                </a:lnTo>
                <a:lnTo>
                  <a:pt x="17212" y="11675"/>
                </a:lnTo>
                <a:lnTo>
                  <a:pt x="17370" y="11470"/>
                </a:lnTo>
                <a:lnTo>
                  <a:pt x="17516" y="11284"/>
                </a:lnTo>
                <a:lnTo>
                  <a:pt x="17696" y="11135"/>
                </a:lnTo>
                <a:lnTo>
                  <a:pt x="17865" y="11042"/>
                </a:lnTo>
                <a:lnTo>
                  <a:pt x="18033" y="10930"/>
                </a:lnTo>
                <a:lnTo>
                  <a:pt x="18213" y="10893"/>
                </a:lnTo>
                <a:lnTo>
                  <a:pt x="18382" y="10893"/>
                </a:lnTo>
                <a:lnTo>
                  <a:pt x="18551" y="10967"/>
                </a:lnTo>
                <a:lnTo>
                  <a:pt x="18708" y="11042"/>
                </a:lnTo>
                <a:lnTo>
                  <a:pt x="18855" y="11172"/>
                </a:lnTo>
                <a:lnTo>
                  <a:pt x="19012" y="11358"/>
                </a:lnTo>
                <a:lnTo>
                  <a:pt x="19136" y="11600"/>
                </a:lnTo>
                <a:lnTo>
                  <a:pt x="19271" y="11861"/>
                </a:lnTo>
                <a:lnTo>
                  <a:pt x="19440" y="12028"/>
                </a:lnTo>
                <a:lnTo>
                  <a:pt x="19608" y="12177"/>
                </a:lnTo>
                <a:lnTo>
                  <a:pt x="19822" y="12289"/>
                </a:lnTo>
                <a:lnTo>
                  <a:pt x="20025" y="12289"/>
                </a:lnTo>
                <a:lnTo>
                  <a:pt x="20238" y="12289"/>
                </a:lnTo>
                <a:lnTo>
                  <a:pt x="20452" y="12215"/>
                </a:lnTo>
                <a:lnTo>
                  <a:pt x="20643" y="12103"/>
                </a:lnTo>
                <a:lnTo>
                  <a:pt x="20846" y="11973"/>
                </a:lnTo>
                <a:lnTo>
                  <a:pt x="21037" y="11786"/>
                </a:lnTo>
                <a:lnTo>
                  <a:pt x="21206" y="11563"/>
                </a:lnTo>
                <a:lnTo>
                  <a:pt x="21363" y="11321"/>
                </a:lnTo>
                <a:lnTo>
                  <a:pt x="21465" y="11079"/>
                </a:lnTo>
                <a:lnTo>
                  <a:pt x="21577" y="10744"/>
                </a:lnTo>
                <a:lnTo>
                  <a:pt x="21622" y="10427"/>
                </a:lnTo>
                <a:lnTo>
                  <a:pt x="21645" y="10111"/>
                </a:lnTo>
                <a:lnTo>
                  <a:pt x="21622" y="9608"/>
                </a:lnTo>
                <a:lnTo>
                  <a:pt x="21577" y="9142"/>
                </a:lnTo>
                <a:lnTo>
                  <a:pt x="21465" y="8751"/>
                </a:lnTo>
                <a:lnTo>
                  <a:pt x="21363" y="8397"/>
                </a:lnTo>
                <a:lnTo>
                  <a:pt x="21206" y="8062"/>
                </a:lnTo>
                <a:lnTo>
                  <a:pt x="21037" y="7820"/>
                </a:lnTo>
                <a:lnTo>
                  <a:pt x="20846" y="7597"/>
                </a:lnTo>
                <a:lnTo>
                  <a:pt x="20643" y="7429"/>
                </a:lnTo>
                <a:lnTo>
                  <a:pt x="20452" y="7317"/>
                </a:lnTo>
                <a:lnTo>
                  <a:pt x="20238" y="7206"/>
                </a:lnTo>
                <a:lnTo>
                  <a:pt x="20025" y="7168"/>
                </a:lnTo>
                <a:lnTo>
                  <a:pt x="19822" y="7206"/>
                </a:lnTo>
                <a:lnTo>
                  <a:pt x="19608" y="7243"/>
                </a:lnTo>
                <a:lnTo>
                  <a:pt x="19440" y="7355"/>
                </a:lnTo>
                <a:lnTo>
                  <a:pt x="19271" y="7504"/>
                </a:lnTo>
                <a:lnTo>
                  <a:pt x="19136" y="7708"/>
                </a:lnTo>
                <a:lnTo>
                  <a:pt x="19012" y="7895"/>
                </a:lnTo>
                <a:lnTo>
                  <a:pt x="18832" y="8025"/>
                </a:lnTo>
                <a:lnTo>
                  <a:pt x="18663" y="8174"/>
                </a:lnTo>
                <a:lnTo>
                  <a:pt x="18472" y="8248"/>
                </a:lnTo>
                <a:lnTo>
                  <a:pt x="18270" y="8286"/>
                </a:lnTo>
                <a:lnTo>
                  <a:pt x="18078" y="8323"/>
                </a:lnTo>
                <a:lnTo>
                  <a:pt x="17887" y="8323"/>
                </a:lnTo>
                <a:lnTo>
                  <a:pt x="17696" y="8248"/>
                </a:lnTo>
                <a:lnTo>
                  <a:pt x="17493" y="8174"/>
                </a:lnTo>
                <a:lnTo>
                  <a:pt x="17302" y="8062"/>
                </a:lnTo>
                <a:lnTo>
                  <a:pt x="17133" y="7969"/>
                </a:lnTo>
                <a:lnTo>
                  <a:pt x="16976" y="7783"/>
                </a:lnTo>
                <a:lnTo>
                  <a:pt x="16852" y="7597"/>
                </a:lnTo>
                <a:lnTo>
                  <a:pt x="16740" y="7429"/>
                </a:lnTo>
                <a:lnTo>
                  <a:pt x="16672" y="7168"/>
                </a:lnTo>
                <a:lnTo>
                  <a:pt x="16638" y="6926"/>
                </a:lnTo>
                <a:lnTo>
                  <a:pt x="16616" y="6498"/>
                </a:lnTo>
                <a:lnTo>
                  <a:pt x="16616" y="5772"/>
                </a:lnTo>
                <a:lnTo>
                  <a:pt x="16650" y="4915"/>
                </a:lnTo>
                <a:lnTo>
                  <a:pt x="16695" y="3928"/>
                </a:lnTo>
                <a:lnTo>
                  <a:pt x="16762" y="2960"/>
                </a:lnTo>
                <a:lnTo>
                  <a:pt x="16830" y="1992"/>
                </a:lnTo>
                <a:lnTo>
                  <a:pt x="16908" y="1173"/>
                </a:lnTo>
                <a:lnTo>
                  <a:pt x="16976" y="521"/>
                </a:lnTo>
                <a:lnTo>
                  <a:pt x="16953" y="521"/>
                </a:lnTo>
                <a:lnTo>
                  <a:pt x="16931" y="521"/>
                </a:lnTo>
                <a:lnTo>
                  <a:pt x="16267" y="484"/>
                </a:lnTo>
                <a:lnTo>
                  <a:pt x="15637" y="428"/>
                </a:lnTo>
                <a:lnTo>
                  <a:pt x="15063" y="353"/>
                </a:lnTo>
                <a:lnTo>
                  <a:pt x="14523" y="279"/>
                </a:lnTo>
                <a:lnTo>
                  <a:pt x="14040" y="167"/>
                </a:lnTo>
                <a:lnTo>
                  <a:pt x="13635" y="93"/>
                </a:lnTo>
                <a:lnTo>
                  <a:pt x="13331" y="18"/>
                </a:lnTo>
                <a:lnTo>
                  <a:pt x="13117" y="18"/>
                </a:lnTo>
                <a:lnTo>
                  <a:pt x="12982" y="18"/>
                </a:lnTo>
                <a:lnTo>
                  <a:pt x="12858" y="130"/>
                </a:lnTo>
                <a:lnTo>
                  <a:pt x="12723" y="279"/>
                </a:lnTo>
                <a:lnTo>
                  <a:pt x="12622" y="446"/>
                </a:lnTo>
                <a:lnTo>
                  <a:pt x="12510" y="670"/>
                </a:lnTo>
                <a:lnTo>
                  <a:pt x="12419" y="912"/>
                </a:lnTo>
                <a:lnTo>
                  <a:pt x="12363" y="1210"/>
                </a:lnTo>
                <a:lnTo>
                  <a:pt x="12318" y="1526"/>
                </a:lnTo>
                <a:lnTo>
                  <a:pt x="12273" y="1843"/>
                </a:lnTo>
                <a:lnTo>
                  <a:pt x="12251" y="2215"/>
                </a:lnTo>
                <a:lnTo>
                  <a:pt x="12273" y="2532"/>
                </a:lnTo>
                <a:lnTo>
                  <a:pt x="12318" y="2886"/>
                </a:lnTo>
                <a:lnTo>
                  <a:pt x="12386" y="3240"/>
                </a:lnTo>
                <a:lnTo>
                  <a:pt x="12464" y="3556"/>
                </a:lnTo>
                <a:lnTo>
                  <a:pt x="12577" y="3891"/>
                </a:lnTo>
                <a:lnTo>
                  <a:pt x="12746" y="4171"/>
                </a:lnTo>
                <a:lnTo>
                  <a:pt x="12926" y="4487"/>
                </a:lnTo>
                <a:lnTo>
                  <a:pt x="13050" y="4860"/>
                </a:lnTo>
                <a:lnTo>
                  <a:pt x="13162" y="5251"/>
                </a:lnTo>
                <a:lnTo>
                  <a:pt x="13218" y="5604"/>
                </a:lnTo>
                <a:lnTo>
                  <a:pt x="13263" y="5995"/>
                </a:lnTo>
                <a:lnTo>
                  <a:pt x="13241" y="6386"/>
                </a:lnTo>
                <a:lnTo>
                  <a:pt x="13218" y="6740"/>
                </a:lnTo>
                <a:lnTo>
                  <a:pt x="13139" y="7094"/>
                </a:lnTo>
                <a:lnTo>
                  <a:pt x="13050" y="7429"/>
                </a:lnTo>
                <a:lnTo>
                  <a:pt x="12903" y="7746"/>
                </a:lnTo>
                <a:lnTo>
                  <a:pt x="12723" y="8025"/>
                </a:lnTo>
                <a:lnTo>
                  <a:pt x="12532" y="8286"/>
                </a:lnTo>
                <a:lnTo>
                  <a:pt x="12318" y="8491"/>
                </a:lnTo>
                <a:lnTo>
                  <a:pt x="12060" y="8677"/>
                </a:lnTo>
                <a:lnTo>
                  <a:pt x="11756" y="8788"/>
                </a:lnTo>
                <a:lnTo>
                  <a:pt x="11452" y="8826"/>
                </a:lnTo>
                <a:lnTo>
                  <a:pt x="11283" y="8826"/>
                </a:lnTo>
                <a:lnTo>
                  <a:pt x="11126" y="8826"/>
                </a:lnTo>
                <a:lnTo>
                  <a:pt x="11002" y="8788"/>
                </a:lnTo>
                <a:lnTo>
                  <a:pt x="10845" y="8714"/>
                </a:lnTo>
                <a:lnTo>
                  <a:pt x="10721" y="8640"/>
                </a:lnTo>
                <a:lnTo>
                  <a:pt x="10608" y="8565"/>
                </a:lnTo>
                <a:lnTo>
                  <a:pt x="10485" y="8453"/>
                </a:lnTo>
                <a:lnTo>
                  <a:pt x="10372" y="8323"/>
                </a:lnTo>
                <a:lnTo>
                  <a:pt x="10181" y="8062"/>
                </a:lnTo>
                <a:lnTo>
                  <a:pt x="10035" y="7746"/>
                </a:lnTo>
                <a:lnTo>
                  <a:pt x="9900" y="7392"/>
                </a:lnTo>
                <a:lnTo>
                  <a:pt x="9787" y="7001"/>
                </a:lnTo>
                <a:lnTo>
                  <a:pt x="9731" y="6610"/>
                </a:lnTo>
                <a:lnTo>
                  <a:pt x="9686" y="6219"/>
                </a:lnTo>
                <a:lnTo>
                  <a:pt x="9663" y="5772"/>
                </a:lnTo>
                <a:lnTo>
                  <a:pt x="9686" y="5381"/>
                </a:lnTo>
                <a:lnTo>
                  <a:pt x="9753" y="4990"/>
                </a:lnTo>
                <a:lnTo>
                  <a:pt x="9832" y="4636"/>
                </a:lnTo>
                <a:lnTo>
                  <a:pt x="9945" y="4320"/>
                </a:lnTo>
                <a:lnTo>
                  <a:pt x="10068" y="4022"/>
                </a:lnTo>
                <a:lnTo>
                  <a:pt x="10203" y="3817"/>
                </a:lnTo>
                <a:lnTo>
                  <a:pt x="10316" y="3593"/>
                </a:lnTo>
                <a:lnTo>
                  <a:pt x="10395" y="3351"/>
                </a:lnTo>
                <a:lnTo>
                  <a:pt x="10462" y="3109"/>
                </a:lnTo>
                <a:lnTo>
                  <a:pt x="10507" y="2848"/>
                </a:lnTo>
                <a:lnTo>
                  <a:pt x="10530" y="2606"/>
                </a:lnTo>
                <a:lnTo>
                  <a:pt x="10507" y="2346"/>
                </a:lnTo>
                <a:lnTo>
                  <a:pt x="10462" y="2141"/>
                </a:lnTo>
                <a:lnTo>
                  <a:pt x="10395" y="1880"/>
                </a:lnTo>
                <a:lnTo>
                  <a:pt x="10293" y="1638"/>
                </a:lnTo>
                <a:lnTo>
                  <a:pt x="10158" y="1415"/>
                </a:lnTo>
                <a:lnTo>
                  <a:pt x="9967" y="1210"/>
                </a:lnTo>
                <a:lnTo>
                  <a:pt x="9753" y="986"/>
                </a:lnTo>
                <a:lnTo>
                  <a:pt x="9495" y="819"/>
                </a:lnTo>
                <a:lnTo>
                  <a:pt x="9191" y="670"/>
                </a:lnTo>
                <a:lnTo>
                  <a:pt x="8842" y="521"/>
                </a:lnTo>
                <a:lnTo>
                  <a:pt x="8471" y="446"/>
                </a:lnTo>
                <a:lnTo>
                  <a:pt x="7998" y="428"/>
                </a:lnTo>
                <a:lnTo>
                  <a:pt x="7413" y="428"/>
                </a:lnTo>
                <a:lnTo>
                  <a:pt x="6817" y="446"/>
                </a:lnTo>
                <a:lnTo>
                  <a:pt x="6187" y="521"/>
                </a:lnTo>
                <a:lnTo>
                  <a:pt x="5602" y="633"/>
                </a:lnTo>
                <a:lnTo>
                  <a:pt x="5107" y="744"/>
                </a:lnTo>
                <a:lnTo>
                  <a:pt x="4725" y="856"/>
                </a:lnTo>
                <a:lnTo>
                  <a:pt x="4848" y="1564"/>
                </a:lnTo>
                <a:lnTo>
                  <a:pt x="5028" y="2495"/>
                </a:lnTo>
                <a:lnTo>
                  <a:pt x="5175" y="3556"/>
                </a:lnTo>
                <a:lnTo>
                  <a:pt x="5298" y="4673"/>
                </a:lnTo>
                <a:lnTo>
                  <a:pt x="5343" y="5213"/>
                </a:lnTo>
                <a:lnTo>
                  <a:pt x="5388" y="5753"/>
                </a:lnTo>
                <a:lnTo>
                  <a:pt x="5411" y="6275"/>
                </a:lnTo>
                <a:lnTo>
                  <a:pt x="5411" y="6740"/>
                </a:lnTo>
                <a:lnTo>
                  <a:pt x="5366" y="7168"/>
                </a:lnTo>
                <a:lnTo>
                  <a:pt x="5321" y="7541"/>
                </a:lnTo>
                <a:lnTo>
                  <a:pt x="5287" y="7708"/>
                </a:lnTo>
                <a:lnTo>
                  <a:pt x="5242" y="7857"/>
                </a:lnTo>
                <a:lnTo>
                  <a:pt x="5197" y="7969"/>
                </a:lnTo>
                <a:lnTo>
                  <a:pt x="5130" y="8062"/>
                </a:lnTo>
                <a:lnTo>
                  <a:pt x="5006" y="8248"/>
                </a:lnTo>
                <a:lnTo>
                  <a:pt x="4848" y="8397"/>
                </a:lnTo>
                <a:lnTo>
                  <a:pt x="4725" y="8528"/>
                </a:lnTo>
                <a:lnTo>
                  <a:pt x="4567" y="8640"/>
                </a:lnTo>
                <a:lnTo>
                  <a:pt x="4421" y="8714"/>
                </a:lnTo>
                <a:lnTo>
                  <a:pt x="4263" y="8751"/>
                </a:lnTo>
                <a:lnTo>
                  <a:pt x="4095" y="8788"/>
                </a:lnTo>
                <a:lnTo>
                  <a:pt x="3948" y="8788"/>
                </a:lnTo>
                <a:lnTo>
                  <a:pt x="3791" y="8751"/>
                </a:lnTo>
                <a:lnTo>
                  <a:pt x="3667" y="8714"/>
                </a:lnTo>
                <a:lnTo>
                  <a:pt x="3510" y="8677"/>
                </a:lnTo>
                <a:lnTo>
                  <a:pt x="3386" y="8602"/>
                </a:lnTo>
                <a:lnTo>
                  <a:pt x="3251" y="8491"/>
                </a:lnTo>
                <a:lnTo>
                  <a:pt x="3127" y="8360"/>
                </a:lnTo>
                <a:lnTo>
                  <a:pt x="3015" y="8248"/>
                </a:lnTo>
                <a:lnTo>
                  <a:pt x="2925" y="8062"/>
                </a:lnTo>
                <a:lnTo>
                  <a:pt x="2778" y="7857"/>
                </a:lnTo>
                <a:lnTo>
                  <a:pt x="2610" y="7671"/>
                </a:lnTo>
                <a:lnTo>
                  <a:pt x="2407" y="7541"/>
                </a:lnTo>
                <a:lnTo>
                  <a:pt x="2171" y="7466"/>
                </a:lnTo>
                <a:lnTo>
                  <a:pt x="1957" y="7429"/>
                </a:lnTo>
                <a:lnTo>
                  <a:pt x="1698" y="7429"/>
                </a:lnTo>
                <a:lnTo>
                  <a:pt x="1462" y="7466"/>
                </a:lnTo>
                <a:lnTo>
                  <a:pt x="1226" y="7559"/>
                </a:lnTo>
                <a:lnTo>
                  <a:pt x="989" y="7708"/>
                </a:lnTo>
                <a:lnTo>
                  <a:pt x="776" y="7932"/>
                </a:lnTo>
                <a:lnTo>
                  <a:pt x="551" y="8211"/>
                </a:lnTo>
                <a:lnTo>
                  <a:pt x="382" y="8528"/>
                </a:lnTo>
                <a:lnTo>
                  <a:pt x="315" y="8714"/>
                </a:lnTo>
                <a:lnTo>
                  <a:pt x="236" y="8919"/>
                </a:lnTo>
                <a:lnTo>
                  <a:pt x="191" y="9142"/>
                </a:lnTo>
                <a:lnTo>
                  <a:pt x="123" y="9347"/>
                </a:lnTo>
                <a:lnTo>
                  <a:pt x="78" y="9608"/>
                </a:lnTo>
                <a:lnTo>
                  <a:pt x="56" y="9887"/>
                </a:lnTo>
                <a:lnTo>
                  <a:pt x="33" y="10185"/>
                </a:lnTo>
                <a:lnTo>
                  <a:pt x="33" y="10464"/>
                </a:lnTo>
                <a:lnTo>
                  <a:pt x="33" y="10706"/>
                </a:lnTo>
                <a:lnTo>
                  <a:pt x="56" y="10967"/>
                </a:lnTo>
                <a:lnTo>
                  <a:pt x="78" y="11172"/>
                </a:lnTo>
                <a:lnTo>
                  <a:pt x="123" y="11395"/>
                </a:lnTo>
                <a:lnTo>
                  <a:pt x="168" y="11600"/>
                </a:lnTo>
                <a:lnTo>
                  <a:pt x="236" y="11786"/>
                </a:lnTo>
                <a:lnTo>
                  <a:pt x="292" y="11973"/>
                </a:lnTo>
                <a:lnTo>
                  <a:pt x="382" y="12140"/>
                </a:lnTo>
                <a:lnTo>
                  <a:pt x="540" y="12419"/>
                </a:lnTo>
                <a:lnTo>
                  <a:pt x="731" y="12680"/>
                </a:lnTo>
                <a:lnTo>
                  <a:pt x="944" y="12866"/>
                </a:lnTo>
                <a:lnTo>
                  <a:pt x="1158" y="12997"/>
                </a:lnTo>
                <a:lnTo>
                  <a:pt x="1395" y="13108"/>
                </a:lnTo>
                <a:lnTo>
                  <a:pt x="1608" y="13183"/>
                </a:lnTo>
                <a:lnTo>
                  <a:pt x="1856" y="13183"/>
                </a:lnTo>
                <a:lnTo>
                  <a:pt x="2070" y="13146"/>
                </a:lnTo>
                <a:lnTo>
                  <a:pt x="2261" y="13071"/>
                </a:lnTo>
                <a:lnTo>
                  <a:pt x="2430" y="12960"/>
                </a:lnTo>
                <a:lnTo>
                  <a:pt x="2587" y="12792"/>
                </a:lnTo>
                <a:lnTo>
                  <a:pt x="2688" y="12606"/>
                </a:lnTo>
                <a:lnTo>
                  <a:pt x="2801" y="12419"/>
                </a:lnTo>
                <a:lnTo>
                  <a:pt x="2925" y="12289"/>
                </a:lnTo>
                <a:lnTo>
                  <a:pt x="3082" y="12177"/>
                </a:lnTo>
                <a:lnTo>
                  <a:pt x="3228" y="12103"/>
                </a:lnTo>
                <a:lnTo>
                  <a:pt x="3408" y="12103"/>
                </a:lnTo>
                <a:lnTo>
                  <a:pt x="3577" y="12103"/>
                </a:lnTo>
                <a:lnTo>
                  <a:pt x="3723" y="12177"/>
                </a:lnTo>
                <a:lnTo>
                  <a:pt x="3903" y="12252"/>
                </a:lnTo>
                <a:lnTo>
                  <a:pt x="4072" y="12364"/>
                </a:lnTo>
                <a:lnTo>
                  <a:pt x="4230" y="12494"/>
                </a:lnTo>
                <a:lnTo>
                  <a:pt x="4353" y="12643"/>
                </a:lnTo>
                <a:lnTo>
                  <a:pt x="4488" y="12829"/>
                </a:lnTo>
                <a:lnTo>
                  <a:pt x="4567" y="13034"/>
                </a:lnTo>
                <a:lnTo>
                  <a:pt x="4657" y="13257"/>
                </a:lnTo>
                <a:lnTo>
                  <a:pt x="4702" y="13462"/>
                </a:lnTo>
                <a:lnTo>
                  <a:pt x="4725" y="13686"/>
                </a:lnTo>
                <a:lnTo>
                  <a:pt x="4702" y="14282"/>
                </a:lnTo>
                <a:lnTo>
                  <a:pt x="4657" y="15045"/>
                </a:lnTo>
                <a:lnTo>
                  <a:pt x="4612" y="15976"/>
                </a:lnTo>
                <a:lnTo>
                  <a:pt x="4590" y="16926"/>
                </a:lnTo>
                <a:lnTo>
                  <a:pt x="4567" y="17968"/>
                </a:lnTo>
                <a:lnTo>
                  <a:pt x="4567" y="19011"/>
                </a:lnTo>
                <a:lnTo>
                  <a:pt x="4590" y="19514"/>
                </a:lnTo>
                <a:lnTo>
                  <a:pt x="4612" y="19980"/>
                </a:lnTo>
                <a:lnTo>
                  <a:pt x="4657" y="20426"/>
                </a:lnTo>
                <a:lnTo>
                  <a:pt x="4725" y="20836"/>
                </a:lnTo>
                <a:lnTo>
                  <a:pt x="4848" y="20929"/>
                </a:lnTo>
                <a:lnTo>
                  <a:pt x="5040" y="21004"/>
                </a:lnTo>
                <a:lnTo>
                  <a:pt x="5265" y="21078"/>
                </a:lnTo>
                <a:lnTo>
                  <a:pt x="5478" y="21115"/>
                </a:lnTo>
                <a:lnTo>
                  <a:pt x="6041" y="21115"/>
                </a:lnTo>
                <a:lnTo>
                  <a:pt x="6637" y="21078"/>
                </a:lnTo>
                <a:lnTo>
                  <a:pt x="7312" y="21004"/>
                </a:lnTo>
                <a:lnTo>
                  <a:pt x="7998" y="20929"/>
                </a:lnTo>
                <a:lnTo>
                  <a:pt x="8696" y="20855"/>
                </a:lnTo>
                <a:lnTo>
                  <a:pt x="9360" y="20836"/>
                </a:lnTo>
                <a:close/>
              </a:path>
            </a:pathLst>
          </a:custGeom>
          <a:solidFill>
            <a:srgbClr val="FFCC99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12" name="Puzzle1"/>
          <p:cNvSpPr>
            <a:spLocks noEditPoints="1" noChangeArrowheads="1"/>
          </p:cNvSpPr>
          <p:nvPr/>
        </p:nvSpPr>
        <p:spPr bwMode="auto">
          <a:xfrm>
            <a:off x="7094876" y="4149391"/>
            <a:ext cx="1635699" cy="848218"/>
          </a:xfrm>
          <a:custGeom>
            <a:avLst/>
            <a:gdLst>
              <a:gd name="T0" fmla="*/ 16740 w 21600"/>
              <a:gd name="T1" fmla="*/ 21078 h 21600"/>
              <a:gd name="T2" fmla="*/ 16976 w 21600"/>
              <a:gd name="T3" fmla="*/ 521 h 21600"/>
              <a:gd name="T4" fmla="*/ 4725 w 21600"/>
              <a:gd name="T5" fmla="*/ 856 h 21600"/>
              <a:gd name="T6" fmla="*/ 5040 w 21600"/>
              <a:gd name="T7" fmla="*/ 21004 h 21600"/>
              <a:gd name="T8" fmla="*/ 10811 w 21600"/>
              <a:gd name="T9" fmla="*/ 12885 h 21600"/>
              <a:gd name="T10" fmla="*/ 10845 w 21600"/>
              <a:gd name="T11" fmla="*/ 8714 h 21600"/>
              <a:gd name="T12" fmla="*/ 21600 w 21600"/>
              <a:gd name="T13" fmla="*/ 10000 h 21600"/>
              <a:gd name="T14" fmla="*/ 56 w 21600"/>
              <a:gd name="T15" fmla="*/ 10000 h 21600"/>
              <a:gd name="T16" fmla="*/ 6086 w 21600"/>
              <a:gd name="T17" fmla="*/ 2569 h 21600"/>
              <a:gd name="T18" fmla="*/ 16132 w 21600"/>
              <a:gd name="T19" fmla="*/ 19552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9360" y="20836"/>
                </a:moveTo>
                <a:lnTo>
                  <a:pt x="9528" y="20836"/>
                </a:lnTo>
                <a:lnTo>
                  <a:pt x="9686" y="20762"/>
                </a:lnTo>
                <a:lnTo>
                  <a:pt x="9810" y="20687"/>
                </a:lnTo>
                <a:lnTo>
                  <a:pt x="9922" y="20575"/>
                </a:lnTo>
                <a:lnTo>
                  <a:pt x="10012" y="20426"/>
                </a:lnTo>
                <a:lnTo>
                  <a:pt x="10068" y="20296"/>
                </a:lnTo>
                <a:lnTo>
                  <a:pt x="10113" y="20110"/>
                </a:lnTo>
                <a:lnTo>
                  <a:pt x="10136" y="19905"/>
                </a:lnTo>
                <a:lnTo>
                  <a:pt x="10136" y="19682"/>
                </a:lnTo>
                <a:lnTo>
                  <a:pt x="10113" y="19440"/>
                </a:lnTo>
                <a:lnTo>
                  <a:pt x="10068" y="19142"/>
                </a:lnTo>
                <a:lnTo>
                  <a:pt x="10012" y="18900"/>
                </a:lnTo>
                <a:lnTo>
                  <a:pt x="9900" y="18620"/>
                </a:lnTo>
                <a:lnTo>
                  <a:pt x="9787" y="18285"/>
                </a:lnTo>
                <a:lnTo>
                  <a:pt x="9641" y="17968"/>
                </a:lnTo>
                <a:lnTo>
                  <a:pt x="9472" y="17652"/>
                </a:lnTo>
                <a:lnTo>
                  <a:pt x="9382" y="17466"/>
                </a:lnTo>
                <a:lnTo>
                  <a:pt x="9315" y="17298"/>
                </a:lnTo>
                <a:lnTo>
                  <a:pt x="9258" y="17112"/>
                </a:lnTo>
                <a:lnTo>
                  <a:pt x="9191" y="16926"/>
                </a:lnTo>
                <a:lnTo>
                  <a:pt x="9123" y="16535"/>
                </a:lnTo>
                <a:lnTo>
                  <a:pt x="9101" y="16144"/>
                </a:lnTo>
                <a:lnTo>
                  <a:pt x="9101" y="15753"/>
                </a:lnTo>
                <a:lnTo>
                  <a:pt x="9168" y="15362"/>
                </a:lnTo>
                <a:lnTo>
                  <a:pt x="9236" y="14971"/>
                </a:lnTo>
                <a:lnTo>
                  <a:pt x="9360" y="14580"/>
                </a:lnTo>
                <a:lnTo>
                  <a:pt x="9495" y="14244"/>
                </a:lnTo>
                <a:lnTo>
                  <a:pt x="9663" y="13891"/>
                </a:lnTo>
                <a:lnTo>
                  <a:pt x="9855" y="13611"/>
                </a:lnTo>
                <a:lnTo>
                  <a:pt x="10068" y="13351"/>
                </a:lnTo>
                <a:lnTo>
                  <a:pt x="10293" y="13146"/>
                </a:lnTo>
                <a:lnTo>
                  <a:pt x="10552" y="12997"/>
                </a:lnTo>
                <a:lnTo>
                  <a:pt x="10811" y="12885"/>
                </a:lnTo>
                <a:lnTo>
                  <a:pt x="11069" y="12866"/>
                </a:lnTo>
                <a:lnTo>
                  <a:pt x="11351" y="12885"/>
                </a:lnTo>
                <a:lnTo>
                  <a:pt x="11610" y="12997"/>
                </a:lnTo>
                <a:lnTo>
                  <a:pt x="11846" y="13183"/>
                </a:lnTo>
                <a:lnTo>
                  <a:pt x="12060" y="13388"/>
                </a:lnTo>
                <a:lnTo>
                  <a:pt x="12251" y="13648"/>
                </a:lnTo>
                <a:lnTo>
                  <a:pt x="12419" y="13928"/>
                </a:lnTo>
                <a:lnTo>
                  <a:pt x="12555" y="14244"/>
                </a:lnTo>
                <a:lnTo>
                  <a:pt x="12690" y="14617"/>
                </a:lnTo>
                <a:lnTo>
                  <a:pt x="12768" y="15008"/>
                </a:lnTo>
                <a:lnTo>
                  <a:pt x="12836" y="15399"/>
                </a:lnTo>
                <a:lnTo>
                  <a:pt x="12858" y="15753"/>
                </a:lnTo>
                <a:lnTo>
                  <a:pt x="12858" y="16144"/>
                </a:lnTo>
                <a:lnTo>
                  <a:pt x="12813" y="16535"/>
                </a:lnTo>
                <a:lnTo>
                  <a:pt x="12746" y="16888"/>
                </a:lnTo>
                <a:lnTo>
                  <a:pt x="12667" y="17224"/>
                </a:lnTo>
                <a:lnTo>
                  <a:pt x="12510" y="17503"/>
                </a:lnTo>
                <a:lnTo>
                  <a:pt x="12228" y="18043"/>
                </a:lnTo>
                <a:lnTo>
                  <a:pt x="11970" y="18546"/>
                </a:lnTo>
                <a:lnTo>
                  <a:pt x="11868" y="18751"/>
                </a:lnTo>
                <a:lnTo>
                  <a:pt x="11778" y="18974"/>
                </a:lnTo>
                <a:lnTo>
                  <a:pt x="11711" y="19179"/>
                </a:lnTo>
                <a:lnTo>
                  <a:pt x="11666" y="19365"/>
                </a:lnTo>
                <a:lnTo>
                  <a:pt x="11632" y="19570"/>
                </a:lnTo>
                <a:lnTo>
                  <a:pt x="11632" y="19756"/>
                </a:lnTo>
                <a:lnTo>
                  <a:pt x="11632" y="19942"/>
                </a:lnTo>
                <a:lnTo>
                  <a:pt x="11643" y="20110"/>
                </a:lnTo>
                <a:lnTo>
                  <a:pt x="11711" y="20296"/>
                </a:lnTo>
                <a:lnTo>
                  <a:pt x="11801" y="20464"/>
                </a:lnTo>
                <a:lnTo>
                  <a:pt x="11891" y="20650"/>
                </a:lnTo>
                <a:lnTo>
                  <a:pt x="12037" y="20836"/>
                </a:lnTo>
                <a:lnTo>
                  <a:pt x="12206" y="21004"/>
                </a:lnTo>
                <a:lnTo>
                  <a:pt x="12419" y="21190"/>
                </a:lnTo>
                <a:lnTo>
                  <a:pt x="12667" y="21320"/>
                </a:lnTo>
                <a:lnTo>
                  <a:pt x="12960" y="21432"/>
                </a:lnTo>
                <a:lnTo>
                  <a:pt x="13286" y="21544"/>
                </a:lnTo>
                <a:lnTo>
                  <a:pt x="13612" y="21655"/>
                </a:lnTo>
                <a:lnTo>
                  <a:pt x="13983" y="21693"/>
                </a:lnTo>
                <a:lnTo>
                  <a:pt x="14343" y="21730"/>
                </a:lnTo>
                <a:lnTo>
                  <a:pt x="14715" y="21730"/>
                </a:lnTo>
                <a:lnTo>
                  <a:pt x="15075" y="21730"/>
                </a:lnTo>
                <a:lnTo>
                  <a:pt x="15446" y="21655"/>
                </a:lnTo>
                <a:lnTo>
                  <a:pt x="15794" y="21581"/>
                </a:lnTo>
                <a:lnTo>
                  <a:pt x="16132" y="21432"/>
                </a:lnTo>
                <a:lnTo>
                  <a:pt x="16458" y="21302"/>
                </a:lnTo>
                <a:lnTo>
                  <a:pt x="16740" y="21078"/>
                </a:lnTo>
                <a:lnTo>
                  <a:pt x="16976" y="20836"/>
                </a:lnTo>
                <a:lnTo>
                  <a:pt x="17043" y="20650"/>
                </a:lnTo>
                <a:lnTo>
                  <a:pt x="17088" y="20426"/>
                </a:lnTo>
                <a:lnTo>
                  <a:pt x="17133" y="20222"/>
                </a:lnTo>
                <a:lnTo>
                  <a:pt x="17156" y="19980"/>
                </a:lnTo>
                <a:lnTo>
                  <a:pt x="17167" y="19477"/>
                </a:lnTo>
                <a:lnTo>
                  <a:pt x="17167" y="18974"/>
                </a:lnTo>
                <a:lnTo>
                  <a:pt x="17156" y="18397"/>
                </a:lnTo>
                <a:lnTo>
                  <a:pt x="17111" y="17820"/>
                </a:lnTo>
                <a:lnTo>
                  <a:pt x="17066" y="17261"/>
                </a:lnTo>
                <a:lnTo>
                  <a:pt x="16998" y="16646"/>
                </a:lnTo>
                <a:lnTo>
                  <a:pt x="16852" y="15511"/>
                </a:lnTo>
                <a:lnTo>
                  <a:pt x="16740" y="14393"/>
                </a:lnTo>
                <a:lnTo>
                  <a:pt x="16717" y="13928"/>
                </a:lnTo>
                <a:lnTo>
                  <a:pt x="16695" y="13462"/>
                </a:lnTo>
                <a:lnTo>
                  <a:pt x="16717" y="13071"/>
                </a:lnTo>
                <a:lnTo>
                  <a:pt x="16785" y="12755"/>
                </a:lnTo>
                <a:lnTo>
                  <a:pt x="16852" y="12419"/>
                </a:lnTo>
                <a:lnTo>
                  <a:pt x="16953" y="12140"/>
                </a:lnTo>
                <a:lnTo>
                  <a:pt x="17088" y="11898"/>
                </a:lnTo>
                <a:lnTo>
                  <a:pt x="17212" y="11675"/>
                </a:lnTo>
                <a:lnTo>
                  <a:pt x="17370" y="11470"/>
                </a:lnTo>
                <a:lnTo>
                  <a:pt x="17516" y="11284"/>
                </a:lnTo>
                <a:lnTo>
                  <a:pt x="17696" y="11135"/>
                </a:lnTo>
                <a:lnTo>
                  <a:pt x="17865" y="11042"/>
                </a:lnTo>
                <a:lnTo>
                  <a:pt x="18033" y="10930"/>
                </a:lnTo>
                <a:lnTo>
                  <a:pt x="18213" y="10893"/>
                </a:lnTo>
                <a:lnTo>
                  <a:pt x="18382" y="10893"/>
                </a:lnTo>
                <a:lnTo>
                  <a:pt x="18551" y="10967"/>
                </a:lnTo>
                <a:lnTo>
                  <a:pt x="18708" y="11042"/>
                </a:lnTo>
                <a:lnTo>
                  <a:pt x="18855" y="11172"/>
                </a:lnTo>
                <a:lnTo>
                  <a:pt x="19012" y="11358"/>
                </a:lnTo>
                <a:lnTo>
                  <a:pt x="19136" y="11600"/>
                </a:lnTo>
                <a:lnTo>
                  <a:pt x="19271" y="11861"/>
                </a:lnTo>
                <a:lnTo>
                  <a:pt x="19440" y="12028"/>
                </a:lnTo>
                <a:lnTo>
                  <a:pt x="19608" y="12177"/>
                </a:lnTo>
                <a:lnTo>
                  <a:pt x="19822" y="12289"/>
                </a:lnTo>
                <a:lnTo>
                  <a:pt x="20025" y="12289"/>
                </a:lnTo>
                <a:lnTo>
                  <a:pt x="20238" y="12289"/>
                </a:lnTo>
                <a:lnTo>
                  <a:pt x="20452" y="12215"/>
                </a:lnTo>
                <a:lnTo>
                  <a:pt x="20643" y="12103"/>
                </a:lnTo>
                <a:lnTo>
                  <a:pt x="20846" y="11973"/>
                </a:lnTo>
                <a:lnTo>
                  <a:pt x="21037" y="11786"/>
                </a:lnTo>
                <a:lnTo>
                  <a:pt x="21206" y="11563"/>
                </a:lnTo>
                <a:lnTo>
                  <a:pt x="21363" y="11321"/>
                </a:lnTo>
                <a:lnTo>
                  <a:pt x="21465" y="11079"/>
                </a:lnTo>
                <a:lnTo>
                  <a:pt x="21577" y="10744"/>
                </a:lnTo>
                <a:lnTo>
                  <a:pt x="21622" y="10427"/>
                </a:lnTo>
                <a:lnTo>
                  <a:pt x="21645" y="10111"/>
                </a:lnTo>
                <a:lnTo>
                  <a:pt x="21622" y="9608"/>
                </a:lnTo>
                <a:lnTo>
                  <a:pt x="21577" y="9142"/>
                </a:lnTo>
                <a:lnTo>
                  <a:pt x="21465" y="8751"/>
                </a:lnTo>
                <a:lnTo>
                  <a:pt x="21363" y="8397"/>
                </a:lnTo>
                <a:lnTo>
                  <a:pt x="21206" y="8062"/>
                </a:lnTo>
                <a:lnTo>
                  <a:pt x="21037" y="7820"/>
                </a:lnTo>
                <a:lnTo>
                  <a:pt x="20846" y="7597"/>
                </a:lnTo>
                <a:lnTo>
                  <a:pt x="20643" y="7429"/>
                </a:lnTo>
                <a:lnTo>
                  <a:pt x="20452" y="7317"/>
                </a:lnTo>
                <a:lnTo>
                  <a:pt x="20238" y="7206"/>
                </a:lnTo>
                <a:lnTo>
                  <a:pt x="20025" y="7168"/>
                </a:lnTo>
                <a:lnTo>
                  <a:pt x="19822" y="7206"/>
                </a:lnTo>
                <a:lnTo>
                  <a:pt x="19608" y="7243"/>
                </a:lnTo>
                <a:lnTo>
                  <a:pt x="19440" y="7355"/>
                </a:lnTo>
                <a:lnTo>
                  <a:pt x="19271" y="7504"/>
                </a:lnTo>
                <a:lnTo>
                  <a:pt x="19136" y="7708"/>
                </a:lnTo>
                <a:lnTo>
                  <a:pt x="19012" y="7895"/>
                </a:lnTo>
                <a:lnTo>
                  <a:pt x="18832" y="8025"/>
                </a:lnTo>
                <a:lnTo>
                  <a:pt x="18663" y="8174"/>
                </a:lnTo>
                <a:lnTo>
                  <a:pt x="18472" y="8248"/>
                </a:lnTo>
                <a:lnTo>
                  <a:pt x="18270" y="8286"/>
                </a:lnTo>
                <a:lnTo>
                  <a:pt x="18078" y="8323"/>
                </a:lnTo>
                <a:lnTo>
                  <a:pt x="17887" y="8323"/>
                </a:lnTo>
                <a:lnTo>
                  <a:pt x="17696" y="8248"/>
                </a:lnTo>
                <a:lnTo>
                  <a:pt x="17493" y="8174"/>
                </a:lnTo>
                <a:lnTo>
                  <a:pt x="17302" y="8062"/>
                </a:lnTo>
                <a:lnTo>
                  <a:pt x="17133" y="7969"/>
                </a:lnTo>
                <a:lnTo>
                  <a:pt x="16976" y="7783"/>
                </a:lnTo>
                <a:lnTo>
                  <a:pt x="16852" y="7597"/>
                </a:lnTo>
                <a:lnTo>
                  <a:pt x="16740" y="7429"/>
                </a:lnTo>
                <a:lnTo>
                  <a:pt x="16672" y="7168"/>
                </a:lnTo>
                <a:lnTo>
                  <a:pt x="16638" y="6926"/>
                </a:lnTo>
                <a:lnTo>
                  <a:pt x="16616" y="6498"/>
                </a:lnTo>
                <a:lnTo>
                  <a:pt x="16616" y="5772"/>
                </a:lnTo>
                <a:lnTo>
                  <a:pt x="16650" y="4915"/>
                </a:lnTo>
                <a:lnTo>
                  <a:pt x="16695" y="3928"/>
                </a:lnTo>
                <a:lnTo>
                  <a:pt x="16762" y="2960"/>
                </a:lnTo>
                <a:lnTo>
                  <a:pt x="16830" y="1992"/>
                </a:lnTo>
                <a:lnTo>
                  <a:pt x="16908" y="1173"/>
                </a:lnTo>
                <a:lnTo>
                  <a:pt x="16976" y="521"/>
                </a:lnTo>
                <a:lnTo>
                  <a:pt x="16953" y="521"/>
                </a:lnTo>
                <a:lnTo>
                  <a:pt x="16931" y="521"/>
                </a:lnTo>
                <a:lnTo>
                  <a:pt x="16267" y="484"/>
                </a:lnTo>
                <a:lnTo>
                  <a:pt x="15637" y="428"/>
                </a:lnTo>
                <a:lnTo>
                  <a:pt x="15063" y="353"/>
                </a:lnTo>
                <a:lnTo>
                  <a:pt x="14523" y="279"/>
                </a:lnTo>
                <a:lnTo>
                  <a:pt x="14040" y="167"/>
                </a:lnTo>
                <a:lnTo>
                  <a:pt x="13635" y="93"/>
                </a:lnTo>
                <a:lnTo>
                  <a:pt x="13331" y="18"/>
                </a:lnTo>
                <a:lnTo>
                  <a:pt x="13117" y="18"/>
                </a:lnTo>
                <a:lnTo>
                  <a:pt x="12982" y="18"/>
                </a:lnTo>
                <a:lnTo>
                  <a:pt x="12858" y="130"/>
                </a:lnTo>
                <a:lnTo>
                  <a:pt x="12723" y="279"/>
                </a:lnTo>
                <a:lnTo>
                  <a:pt x="12622" y="446"/>
                </a:lnTo>
                <a:lnTo>
                  <a:pt x="12510" y="670"/>
                </a:lnTo>
                <a:lnTo>
                  <a:pt x="12419" y="912"/>
                </a:lnTo>
                <a:lnTo>
                  <a:pt x="12363" y="1210"/>
                </a:lnTo>
                <a:lnTo>
                  <a:pt x="12318" y="1526"/>
                </a:lnTo>
                <a:lnTo>
                  <a:pt x="12273" y="1843"/>
                </a:lnTo>
                <a:lnTo>
                  <a:pt x="12251" y="2215"/>
                </a:lnTo>
                <a:lnTo>
                  <a:pt x="12273" y="2532"/>
                </a:lnTo>
                <a:lnTo>
                  <a:pt x="12318" y="2886"/>
                </a:lnTo>
                <a:lnTo>
                  <a:pt x="12386" y="3240"/>
                </a:lnTo>
                <a:lnTo>
                  <a:pt x="12464" y="3556"/>
                </a:lnTo>
                <a:lnTo>
                  <a:pt x="12577" y="3891"/>
                </a:lnTo>
                <a:lnTo>
                  <a:pt x="12746" y="4171"/>
                </a:lnTo>
                <a:lnTo>
                  <a:pt x="12926" y="4487"/>
                </a:lnTo>
                <a:lnTo>
                  <a:pt x="13050" y="4860"/>
                </a:lnTo>
                <a:lnTo>
                  <a:pt x="13162" y="5251"/>
                </a:lnTo>
                <a:lnTo>
                  <a:pt x="13218" y="5604"/>
                </a:lnTo>
                <a:lnTo>
                  <a:pt x="13263" y="5995"/>
                </a:lnTo>
                <a:lnTo>
                  <a:pt x="13241" y="6386"/>
                </a:lnTo>
                <a:lnTo>
                  <a:pt x="13218" y="6740"/>
                </a:lnTo>
                <a:lnTo>
                  <a:pt x="13139" y="7094"/>
                </a:lnTo>
                <a:lnTo>
                  <a:pt x="13050" y="7429"/>
                </a:lnTo>
                <a:lnTo>
                  <a:pt x="12903" y="7746"/>
                </a:lnTo>
                <a:lnTo>
                  <a:pt x="12723" y="8025"/>
                </a:lnTo>
                <a:lnTo>
                  <a:pt x="12532" y="8286"/>
                </a:lnTo>
                <a:lnTo>
                  <a:pt x="12318" y="8491"/>
                </a:lnTo>
                <a:lnTo>
                  <a:pt x="12060" y="8677"/>
                </a:lnTo>
                <a:lnTo>
                  <a:pt x="11756" y="8788"/>
                </a:lnTo>
                <a:lnTo>
                  <a:pt x="11452" y="8826"/>
                </a:lnTo>
                <a:lnTo>
                  <a:pt x="11283" y="8826"/>
                </a:lnTo>
                <a:lnTo>
                  <a:pt x="11126" y="8826"/>
                </a:lnTo>
                <a:lnTo>
                  <a:pt x="11002" y="8788"/>
                </a:lnTo>
                <a:lnTo>
                  <a:pt x="10845" y="8714"/>
                </a:lnTo>
                <a:lnTo>
                  <a:pt x="10721" y="8640"/>
                </a:lnTo>
                <a:lnTo>
                  <a:pt x="10608" y="8565"/>
                </a:lnTo>
                <a:lnTo>
                  <a:pt x="10485" y="8453"/>
                </a:lnTo>
                <a:lnTo>
                  <a:pt x="10372" y="8323"/>
                </a:lnTo>
                <a:lnTo>
                  <a:pt x="10181" y="8062"/>
                </a:lnTo>
                <a:lnTo>
                  <a:pt x="10035" y="7746"/>
                </a:lnTo>
                <a:lnTo>
                  <a:pt x="9900" y="7392"/>
                </a:lnTo>
                <a:lnTo>
                  <a:pt x="9787" y="7001"/>
                </a:lnTo>
                <a:lnTo>
                  <a:pt x="9731" y="6610"/>
                </a:lnTo>
                <a:lnTo>
                  <a:pt x="9686" y="6219"/>
                </a:lnTo>
                <a:lnTo>
                  <a:pt x="9663" y="5772"/>
                </a:lnTo>
                <a:lnTo>
                  <a:pt x="9686" y="5381"/>
                </a:lnTo>
                <a:lnTo>
                  <a:pt x="9753" y="4990"/>
                </a:lnTo>
                <a:lnTo>
                  <a:pt x="9832" y="4636"/>
                </a:lnTo>
                <a:lnTo>
                  <a:pt x="9945" y="4320"/>
                </a:lnTo>
                <a:lnTo>
                  <a:pt x="10068" y="4022"/>
                </a:lnTo>
                <a:lnTo>
                  <a:pt x="10203" y="3817"/>
                </a:lnTo>
                <a:lnTo>
                  <a:pt x="10316" y="3593"/>
                </a:lnTo>
                <a:lnTo>
                  <a:pt x="10395" y="3351"/>
                </a:lnTo>
                <a:lnTo>
                  <a:pt x="10462" y="3109"/>
                </a:lnTo>
                <a:lnTo>
                  <a:pt x="10507" y="2848"/>
                </a:lnTo>
                <a:lnTo>
                  <a:pt x="10530" y="2606"/>
                </a:lnTo>
                <a:lnTo>
                  <a:pt x="10507" y="2346"/>
                </a:lnTo>
                <a:lnTo>
                  <a:pt x="10462" y="2141"/>
                </a:lnTo>
                <a:lnTo>
                  <a:pt x="10395" y="1880"/>
                </a:lnTo>
                <a:lnTo>
                  <a:pt x="10293" y="1638"/>
                </a:lnTo>
                <a:lnTo>
                  <a:pt x="10158" y="1415"/>
                </a:lnTo>
                <a:lnTo>
                  <a:pt x="9967" y="1210"/>
                </a:lnTo>
                <a:lnTo>
                  <a:pt x="9753" y="986"/>
                </a:lnTo>
                <a:lnTo>
                  <a:pt x="9495" y="819"/>
                </a:lnTo>
                <a:lnTo>
                  <a:pt x="9191" y="670"/>
                </a:lnTo>
                <a:lnTo>
                  <a:pt x="8842" y="521"/>
                </a:lnTo>
                <a:lnTo>
                  <a:pt x="8471" y="446"/>
                </a:lnTo>
                <a:lnTo>
                  <a:pt x="7998" y="428"/>
                </a:lnTo>
                <a:lnTo>
                  <a:pt x="7413" y="428"/>
                </a:lnTo>
                <a:lnTo>
                  <a:pt x="6817" y="446"/>
                </a:lnTo>
                <a:lnTo>
                  <a:pt x="6187" y="521"/>
                </a:lnTo>
                <a:lnTo>
                  <a:pt x="5602" y="633"/>
                </a:lnTo>
                <a:lnTo>
                  <a:pt x="5107" y="744"/>
                </a:lnTo>
                <a:lnTo>
                  <a:pt x="4725" y="856"/>
                </a:lnTo>
                <a:lnTo>
                  <a:pt x="4848" y="1564"/>
                </a:lnTo>
                <a:lnTo>
                  <a:pt x="5028" y="2495"/>
                </a:lnTo>
                <a:lnTo>
                  <a:pt x="5175" y="3556"/>
                </a:lnTo>
                <a:lnTo>
                  <a:pt x="5298" y="4673"/>
                </a:lnTo>
                <a:lnTo>
                  <a:pt x="5343" y="5213"/>
                </a:lnTo>
                <a:lnTo>
                  <a:pt x="5388" y="5753"/>
                </a:lnTo>
                <a:lnTo>
                  <a:pt x="5411" y="6275"/>
                </a:lnTo>
                <a:lnTo>
                  <a:pt x="5411" y="6740"/>
                </a:lnTo>
                <a:lnTo>
                  <a:pt x="5366" y="7168"/>
                </a:lnTo>
                <a:lnTo>
                  <a:pt x="5321" y="7541"/>
                </a:lnTo>
                <a:lnTo>
                  <a:pt x="5287" y="7708"/>
                </a:lnTo>
                <a:lnTo>
                  <a:pt x="5242" y="7857"/>
                </a:lnTo>
                <a:lnTo>
                  <a:pt x="5197" y="7969"/>
                </a:lnTo>
                <a:lnTo>
                  <a:pt x="5130" y="8062"/>
                </a:lnTo>
                <a:lnTo>
                  <a:pt x="5006" y="8248"/>
                </a:lnTo>
                <a:lnTo>
                  <a:pt x="4848" y="8397"/>
                </a:lnTo>
                <a:lnTo>
                  <a:pt x="4725" y="8528"/>
                </a:lnTo>
                <a:lnTo>
                  <a:pt x="4567" y="8640"/>
                </a:lnTo>
                <a:lnTo>
                  <a:pt x="4421" y="8714"/>
                </a:lnTo>
                <a:lnTo>
                  <a:pt x="4263" y="8751"/>
                </a:lnTo>
                <a:lnTo>
                  <a:pt x="4095" y="8788"/>
                </a:lnTo>
                <a:lnTo>
                  <a:pt x="3948" y="8788"/>
                </a:lnTo>
                <a:lnTo>
                  <a:pt x="3791" y="8751"/>
                </a:lnTo>
                <a:lnTo>
                  <a:pt x="3667" y="8714"/>
                </a:lnTo>
                <a:lnTo>
                  <a:pt x="3510" y="8677"/>
                </a:lnTo>
                <a:lnTo>
                  <a:pt x="3386" y="8602"/>
                </a:lnTo>
                <a:lnTo>
                  <a:pt x="3251" y="8491"/>
                </a:lnTo>
                <a:lnTo>
                  <a:pt x="3127" y="8360"/>
                </a:lnTo>
                <a:lnTo>
                  <a:pt x="3015" y="8248"/>
                </a:lnTo>
                <a:lnTo>
                  <a:pt x="2925" y="8062"/>
                </a:lnTo>
                <a:lnTo>
                  <a:pt x="2778" y="7857"/>
                </a:lnTo>
                <a:lnTo>
                  <a:pt x="2610" y="7671"/>
                </a:lnTo>
                <a:lnTo>
                  <a:pt x="2407" y="7541"/>
                </a:lnTo>
                <a:lnTo>
                  <a:pt x="2171" y="7466"/>
                </a:lnTo>
                <a:lnTo>
                  <a:pt x="1957" y="7429"/>
                </a:lnTo>
                <a:lnTo>
                  <a:pt x="1698" y="7429"/>
                </a:lnTo>
                <a:lnTo>
                  <a:pt x="1462" y="7466"/>
                </a:lnTo>
                <a:lnTo>
                  <a:pt x="1226" y="7559"/>
                </a:lnTo>
                <a:lnTo>
                  <a:pt x="989" y="7708"/>
                </a:lnTo>
                <a:lnTo>
                  <a:pt x="776" y="7932"/>
                </a:lnTo>
                <a:lnTo>
                  <a:pt x="551" y="8211"/>
                </a:lnTo>
                <a:lnTo>
                  <a:pt x="382" y="8528"/>
                </a:lnTo>
                <a:lnTo>
                  <a:pt x="315" y="8714"/>
                </a:lnTo>
                <a:lnTo>
                  <a:pt x="236" y="8919"/>
                </a:lnTo>
                <a:lnTo>
                  <a:pt x="191" y="9142"/>
                </a:lnTo>
                <a:lnTo>
                  <a:pt x="123" y="9347"/>
                </a:lnTo>
                <a:lnTo>
                  <a:pt x="78" y="9608"/>
                </a:lnTo>
                <a:lnTo>
                  <a:pt x="56" y="9887"/>
                </a:lnTo>
                <a:lnTo>
                  <a:pt x="33" y="10185"/>
                </a:lnTo>
                <a:lnTo>
                  <a:pt x="33" y="10464"/>
                </a:lnTo>
                <a:lnTo>
                  <a:pt x="33" y="10706"/>
                </a:lnTo>
                <a:lnTo>
                  <a:pt x="56" y="10967"/>
                </a:lnTo>
                <a:lnTo>
                  <a:pt x="78" y="11172"/>
                </a:lnTo>
                <a:lnTo>
                  <a:pt x="123" y="11395"/>
                </a:lnTo>
                <a:lnTo>
                  <a:pt x="168" y="11600"/>
                </a:lnTo>
                <a:lnTo>
                  <a:pt x="236" y="11786"/>
                </a:lnTo>
                <a:lnTo>
                  <a:pt x="292" y="11973"/>
                </a:lnTo>
                <a:lnTo>
                  <a:pt x="382" y="12140"/>
                </a:lnTo>
                <a:lnTo>
                  <a:pt x="540" y="12419"/>
                </a:lnTo>
                <a:lnTo>
                  <a:pt x="731" y="12680"/>
                </a:lnTo>
                <a:lnTo>
                  <a:pt x="944" y="12866"/>
                </a:lnTo>
                <a:lnTo>
                  <a:pt x="1158" y="12997"/>
                </a:lnTo>
                <a:lnTo>
                  <a:pt x="1395" y="13108"/>
                </a:lnTo>
                <a:lnTo>
                  <a:pt x="1608" y="13183"/>
                </a:lnTo>
                <a:lnTo>
                  <a:pt x="1856" y="13183"/>
                </a:lnTo>
                <a:lnTo>
                  <a:pt x="2070" y="13146"/>
                </a:lnTo>
                <a:lnTo>
                  <a:pt x="2261" y="13071"/>
                </a:lnTo>
                <a:lnTo>
                  <a:pt x="2430" y="12960"/>
                </a:lnTo>
                <a:lnTo>
                  <a:pt x="2587" y="12792"/>
                </a:lnTo>
                <a:lnTo>
                  <a:pt x="2688" y="12606"/>
                </a:lnTo>
                <a:lnTo>
                  <a:pt x="2801" y="12419"/>
                </a:lnTo>
                <a:lnTo>
                  <a:pt x="2925" y="12289"/>
                </a:lnTo>
                <a:lnTo>
                  <a:pt x="3082" y="12177"/>
                </a:lnTo>
                <a:lnTo>
                  <a:pt x="3228" y="12103"/>
                </a:lnTo>
                <a:lnTo>
                  <a:pt x="3408" y="12103"/>
                </a:lnTo>
                <a:lnTo>
                  <a:pt x="3577" y="12103"/>
                </a:lnTo>
                <a:lnTo>
                  <a:pt x="3723" y="12177"/>
                </a:lnTo>
                <a:lnTo>
                  <a:pt x="3903" y="12252"/>
                </a:lnTo>
                <a:lnTo>
                  <a:pt x="4072" y="12364"/>
                </a:lnTo>
                <a:lnTo>
                  <a:pt x="4230" y="12494"/>
                </a:lnTo>
                <a:lnTo>
                  <a:pt x="4353" y="12643"/>
                </a:lnTo>
                <a:lnTo>
                  <a:pt x="4488" y="12829"/>
                </a:lnTo>
                <a:lnTo>
                  <a:pt x="4567" y="13034"/>
                </a:lnTo>
                <a:lnTo>
                  <a:pt x="4657" y="13257"/>
                </a:lnTo>
                <a:lnTo>
                  <a:pt x="4702" y="13462"/>
                </a:lnTo>
                <a:lnTo>
                  <a:pt x="4725" y="13686"/>
                </a:lnTo>
                <a:lnTo>
                  <a:pt x="4702" y="14282"/>
                </a:lnTo>
                <a:lnTo>
                  <a:pt x="4657" y="15045"/>
                </a:lnTo>
                <a:lnTo>
                  <a:pt x="4612" y="15976"/>
                </a:lnTo>
                <a:lnTo>
                  <a:pt x="4590" y="16926"/>
                </a:lnTo>
                <a:lnTo>
                  <a:pt x="4567" y="17968"/>
                </a:lnTo>
                <a:lnTo>
                  <a:pt x="4567" y="19011"/>
                </a:lnTo>
                <a:lnTo>
                  <a:pt x="4590" y="19514"/>
                </a:lnTo>
                <a:lnTo>
                  <a:pt x="4612" y="19980"/>
                </a:lnTo>
                <a:lnTo>
                  <a:pt x="4657" y="20426"/>
                </a:lnTo>
                <a:lnTo>
                  <a:pt x="4725" y="20836"/>
                </a:lnTo>
                <a:lnTo>
                  <a:pt x="4848" y="20929"/>
                </a:lnTo>
                <a:lnTo>
                  <a:pt x="5040" y="21004"/>
                </a:lnTo>
                <a:lnTo>
                  <a:pt x="5265" y="21078"/>
                </a:lnTo>
                <a:lnTo>
                  <a:pt x="5478" y="21115"/>
                </a:lnTo>
                <a:lnTo>
                  <a:pt x="6041" y="21115"/>
                </a:lnTo>
                <a:lnTo>
                  <a:pt x="6637" y="21078"/>
                </a:lnTo>
                <a:lnTo>
                  <a:pt x="7312" y="21004"/>
                </a:lnTo>
                <a:lnTo>
                  <a:pt x="7998" y="20929"/>
                </a:lnTo>
                <a:lnTo>
                  <a:pt x="8696" y="20855"/>
                </a:lnTo>
                <a:lnTo>
                  <a:pt x="9360" y="20836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13" name="Puzzle3"/>
          <p:cNvSpPr>
            <a:spLocks noEditPoints="1" noChangeArrowheads="1"/>
          </p:cNvSpPr>
          <p:nvPr/>
        </p:nvSpPr>
        <p:spPr bwMode="auto">
          <a:xfrm>
            <a:off x="6495151" y="592668"/>
            <a:ext cx="1012316" cy="1221887"/>
          </a:xfrm>
          <a:custGeom>
            <a:avLst/>
            <a:gdLst>
              <a:gd name="T0" fmla="*/ 10391 w 21600"/>
              <a:gd name="T1" fmla="*/ 15806 h 21600"/>
              <a:gd name="T2" fmla="*/ 20551 w 21600"/>
              <a:gd name="T3" fmla="*/ 21088 h 21600"/>
              <a:gd name="T4" fmla="*/ 13180 w 21600"/>
              <a:gd name="T5" fmla="*/ 13801 h 21600"/>
              <a:gd name="T6" fmla="*/ 20551 w 21600"/>
              <a:gd name="T7" fmla="*/ 7025 h 21600"/>
              <a:gd name="T8" fmla="*/ 10500 w 21600"/>
              <a:gd name="T9" fmla="*/ 52 h 21600"/>
              <a:gd name="T10" fmla="*/ 692 w 21600"/>
              <a:gd name="T11" fmla="*/ 6802 h 21600"/>
              <a:gd name="T12" fmla="*/ 8064 w 21600"/>
              <a:gd name="T13" fmla="*/ 13526 h 21600"/>
              <a:gd name="T14" fmla="*/ 692 w 21600"/>
              <a:gd name="T15" fmla="*/ 21088 h 21600"/>
              <a:gd name="T16" fmla="*/ 2273 w 21600"/>
              <a:gd name="T17" fmla="*/ 7719 h 21600"/>
              <a:gd name="T18" fmla="*/ 19149 w 21600"/>
              <a:gd name="T19" fmla="*/ 20237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6625" y="20892"/>
                </a:moveTo>
                <a:lnTo>
                  <a:pt x="7105" y="21023"/>
                </a:lnTo>
                <a:lnTo>
                  <a:pt x="7513" y="21088"/>
                </a:lnTo>
                <a:lnTo>
                  <a:pt x="7922" y="21115"/>
                </a:lnTo>
                <a:lnTo>
                  <a:pt x="8242" y="21115"/>
                </a:lnTo>
                <a:lnTo>
                  <a:pt x="8544" y="21062"/>
                </a:lnTo>
                <a:lnTo>
                  <a:pt x="8810" y="20997"/>
                </a:lnTo>
                <a:lnTo>
                  <a:pt x="9023" y="20892"/>
                </a:lnTo>
                <a:lnTo>
                  <a:pt x="9148" y="20761"/>
                </a:lnTo>
                <a:lnTo>
                  <a:pt x="9290" y="20616"/>
                </a:lnTo>
                <a:lnTo>
                  <a:pt x="9361" y="20459"/>
                </a:lnTo>
                <a:lnTo>
                  <a:pt x="9396" y="20289"/>
                </a:lnTo>
                <a:lnTo>
                  <a:pt x="9396" y="20092"/>
                </a:lnTo>
                <a:lnTo>
                  <a:pt x="9325" y="19909"/>
                </a:lnTo>
                <a:lnTo>
                  <a:pt x="9219" y="19738"/>
                </a:lnTo>
                <a:lnTo>
                  <a:pt x="9094" y="19555"/>
                </a:lnTo>
                <a:lnTo>
                  <a:pt x="8917" y="19384"/>
                </a:lnTo>
                <a:lnTo>
                  <a:pt x="8650" y="19162"/>
                </a:lnTo>
                <a:lnTo>
                  <a:pt x="8437" y="18900"/>
                </a:lnTo>
                <a:lnTo>
                  <a:pt x="8277" y="18624"/>
                </a:lnTo>
                <a:lnTo>
                  <a:pt x="8135" y="18349"/>
                </a:lnTo>
                <a:lnTo>
                  <a:pt x="8028" y="18048"/>
                </a:lnTo>
                <a:lnTo>
                  <a:pt x="7993" y="17746"/>
                </a:lnTo>
                <a:lnTo>
                  <a:pt x="7993" y="17471"/>
                </a:lnTo>
                <a:lnTo>
                  <a:pt x="8028" y="17169"/>
                </a:lnTo>
                <a:lnTo>
                  <a:pt x="8135" y="16920"/>
                </a:lnTo>
                <a:lnTo>
                  <a:pt x="8277" y="16671"/>
                </a:lnTo>
                <a:lnTo>
                  <a:pt x="8366" y="16540"/>
                </a:lnTo>
                <a:lnTo>
                  <a:pt x="8473" y="16409"/>
                </a:lnTo>
                <a:lnTo>
                  <a:pt x="8615" y="16317"/>
                </a:lnTo>
                <a:lnTo>
                  <a:pt x="8739" y="16213"/>
                </a:lnTo>
                <a:lnTo>
                  <a:pt x="8881" y="16134"/>
                </a:lnTo>
                <a:lnTo>
                  <a:pt x="9059" y="16055"/>
                </a:lnTo>
                <a:lnTo>
                  <a:pt x="9254" y="15990"/>
                </a:lnTo>
                <a:lnTo>
                  <a:pt x="9432" y="15911"/>
                </a:lnTo>
                <a:lnTo>
                  <a:pt x="9663" y="15885"/>
                </a:lnTo>
                <a:lnTo>
                  <a:pt x="9876" y="15833"/>
                </a:lnTo>
                <a:lnTo>
                  <a:pt x="10142" y="15806"/>
                </a:lnTo>
                <a:lnTo>
                  <a:pt x="10391" y="15806"/>
                </a:lnTo>
                <a:lnTo>
                  <a:pt x="10728" y="15806"/>
                </a:lnTo>
                <a:lnTo>
                  <a:pt x="10995" y="15806"/>
                </a:lnTo>
                <a:lnTo>
                  <a:pt x="11279" y="15833"/>
                </a:lnTo>
                <a:lnTo>
                  <a:pt x="11546" y="15885"/>
                </a:lnTo>
                <a:lnTo>
                  <a:pt x="11776" y="15937"/>
                </a:lnTo>
                <a:lnTo>
                  <a:pt x="12025" y="15990"/>
                </a:lnTo>
                <a:lnTo>
                  <a:pt x="12221" y="16055"/>
                </a:lnTo>
                <a:lnTo>
                  <a:pt x="12434" y="16134"/>
                </a:lnTo>
                <a:lnTo>
                  <a:pt x="12611" y="16213"/>
                </a:lnTo>
                <a:lnTo>
                  <a:pt x="12771" y="16317"/>
                </a:lnTo>
                <a:lnTo>
                  <a:pt x="12913" y="16409"/>
                </a:lnTo>
                <a:lnTo>
                  <a:pt x="13038" y="16514"/>
                </a:lnTo>
                <a:lnTo>
                  <a:pt x="13251" y="16737"/>
                </a:lnTo>
                <a:lnTo>
                  <a:pt x="13428" y="16986"/>
                </a:lnTo>
                <a:lnTo>
                  <a:pt x="13517" y="17248"/>
                </a:lnTo>
                <a:lnTo>
                  <a:pt x="13588" y="17523"/>
                </a:lnTo>
                <a:lnTo>
                  <a:pt x="13588" y="17799"/>
                </a:lnTo>
                <a:lnTo>
                  <a:pt x="13517" y="18074"/>
                </a:lnTo>
                <a:lnTo>
                  <a:pt x="13428" y="18323"/>
                </a:lnTo>
                <a:lnTo>
                  <a:pt x="13286" y="18572"/>
                </a:lnTo>
                <a:lnTo>
                  <a:pt x="13109" y="18808"/>
                </a:lnTo>
                <a:lnTo>
                  <a:pt x="12878" y="19031"/>
                </a:lnTo>
                <a:lnTo>
                  <a:pt x="12434" y="19411"/>
                </a:lnTo>
                <a:lnTo>
                  <a:pt x="12132" y="19738"/>
                </a:lnTo>
                <a:lnTo>
                  <a:pt x="12025" y="19856"/>
                </a:lnTo>
                <a:lnTo>
                  <a:pt x="11919" y="20014"/>
                </a:lnTo>
                <a:lnTo>
                  <a:pt x="11883" y="20132"/>
                </a:lnTo>
                <a:lnTo>
                  <a:pt x="11883" y="20263"/>
                </a:lnTo>
                <a:lnTo>
                  <a:pt x="11883" y="20394"/>
                </a:lnTo>
                <a:lnTo>
                  <a:pt x="11954" y="20485"/>
                </a:lnTo>
                <a:lnTo>
                  <a:pt x="12061" y="20590"/>
                </a:lnTo>
                <a:lnTo>
                  <a:pt x="12185" y="20695"/>
                </a:lnTo>
                <a:lnTo>
                  <a:pt x="12327" y="20787"/>
                </a:lnTo>
                <a:lnTo>
                  <a:pt x="12540" y="20892"/>
                </a:lnTo>
                <a:lnTo>
                  <a:pt x="12771" y="20997"/>
                </a:lnTo>
                <a:lnTo>
                  <a:pt x="13073" y="21088"/>
                </a:lnTo>
                <a:lnTo>
                  <a:pt x="13428" y="21193"/>
                </a:lnTo>
                <a:lnTo>
                  <a:pt x="13873" y="21298"/>
                </a:lnTo>
                <a:lnTo>
                  <a:pt x="14317" y="21390"/>
                </a:lnTo>
                <a:lnTo>
                  <a:pt x="14778" y="21468"/>
                </a:lnTo>
                <a:lnTo>
                  <a:pt x="15294" y="21547"/>
                </a:lnTo>
                <a:lnTo>
                  <a:pt x="15809" y="21600"/>
                </a:lnTo>
                <a:lnTo>
                  <a:pt x="16359" y="21652"/>
                </a:lnTo>
                <a:lnTo>
                  <a:pt x="16875" y="21678"/>
                </a:lnTo>
                <a:lnTo>
                  <a:pt x="17407" y="21678"/>
                </a:lnTo>
                <a:lnTo>
                  <a:pt x="17958" y="21678"/>
                </a:lnTo>
                <a:lnTo>
                  <a:pt x="18473" y="21652"/>
                </a:lnTo>
                <a:lnTo>
                  <a:pt x="18953" y="21573"/>
                </a:lnTo>
                <a:lnTo>
                  <a:pt x="19397" y="21495"/>
                </a:lnTo>
                <a:lnTo>
                  <a:pt x="19841" y="21390"/>
                </a:lnTo>
                <a:lnTo>
                  <a:pt x="20214" y="21272"/>
                </a:lnTo>
                <a:lnTo>
                  <a:pt x="20551" y="21088"/>
                </a:lnTo>
                <a:lnTo>
                  <a:pt x="20480" y="20787"/>
                </a:lnTo>
                <a:lnTo>
                  <a:pt x="20409" y="20485"/>
                </a:lnTo>
                <a:lnTo>
                  <a:pt x="20356" y="20158"/>
                </a:lnTo>
                <a:lnTo>
                  <a:pt x="20356" y="19804"/>
                </a:lnTo>
                <a:lnTo>
                  <a:pt x="20321" y="19083"/>
                </a:lnTo>
                <a:lnTo>
                  <a:pt x="20356" y="18349"/>
                </a:lnTo>
                <a:lnTo>
                  <a:pt x="20409" y="17641"/>
                </a:lnTo>
                <a:lnTo>
                  <a:pt x="20480" y="17012"/>
                </a:lnTo>
                <a:lnTo>
                  <a:pt x="20551" y="16488"/>
                </a:lnTo>
                <a:lnTo>
                  <a:pt x="20551" y="16055"/>
                </a:lnTo>
                <a:lnTo>
                  <a:pt x="20551" y="15911"/>
                </a:lnTo>
                <a:lnTo>
                  <a:pt x="20445" y="15754"/>
                </a:lnTo>
                <a:lnTo>
                  <a:pt x="20356" y="15610"/>
                </a:lnTo>
                <a:lnTo>
                  <a:pt x="20178" y="15452"/>
                </a:lnTo>
                <a:lnTo>
                  <a:pt x="20001" y="15334"/>
                </a:lnTo>
                <a:lnTo>
                  <a:pt x="19770" y="15230"/>
                </a:lnTo>
                <a:lnTo>
                  <a:pt x="19521" y="15125"/>
                </a:lnTo>
                <a:lnTo>
                  <a:pt x="19290" y="15059"/>
                </a:lnTo>
                <a:lnTo>
                  <a:pt x="19024" y="15007"/>
                </a:lnTo>
                <a:lnTo>
                  <a:pt x="18740" y="14954"/>
                </a:lnTo>
                <a:lnTo>
                  <a:pt x="18509" y="14954"/>
                </a:lnTo>
                <a:lnTo>
                  <a:pt x="18225" y="14954"/>
                </a:lnTo>
                <a:lnTo>
                  <a:pt x="17994" y="15007"/>
                </a:lnTo>
                <a:lnTo>
                  <a:pt x="17763" y="15085"/>
                </a:lnTo>
                <a:lnTo>
                  <a:pt x="17550" y="15177"/>
                </a:lnTo>
                <a:lnTo>
                  <a:pt x="17372" y="15308"/>
                </a:lnTo>
                <a:lnTo>
                  <a:pt x="17176" y="15426"/>
                </a:lnTo>
                <a:lnTo>
                  <a:pt x="16928" y="15557"/>
                </a:lnTo>
                <a:lnTo>
                  <a:pt x="16661" y="15636"/>
                </a:lnTo>
                <a:lnTo>
                  <a:pt x="16359" y="15688"/>
                </a:lnTo>
                <a:lnTo>
                  <a:pt x="16022" y="15715"/>
                </a:lnTo>
                <a:lnTo>
                  <a:pt x="15667" y="15688"/>
                </a:lnTo>
                <a:lnTo>
                  <a:pt x="15294" y="15662"/>
                </a:lnTo>
                <a:lnTo>
                  <a:pt x="14956" y="15583"/>
                </a:lnTo>
                <a:lnTo>
                  <a:pt x="14619" y="15479"/>
                </a:lnTo>
                <a:lnTo>
                  <a:pt x="14281" y="15334"/>
                </a:lnTo>
                <a:lnTo>
                  <a:pt x="13961" y="15177"/>
                </a:lnTo>
                <a:lnTo>
                  <a:pt x="13695" y="14981"/>
                </a:lnTo>
                <a:lnTo>
                  <a:pt x="13588" y="14850"/>
                </a:lnTo>
                <a:lnTo>
                  <a:pt x="13482" y="14732"/>
                </a:lnTo>
                <a:lnTo>
                  <a:pt x="13393" y="14600"/>
                </a:lnTo>
                <a:lnTo>
                  <a:pt x="13322" y="14456"/>
                </a:lnTo>
                <a:lnTo>
                  <a:pt x="13251" y="14299"/>
                </a:lnTo>
                <a:lnTo>
                  <a:pt x="13215" y="14155"/>
                </a:lnTo>
                <a:lnTo>
                  <a:pt x="13180" y="13971"/>
                </a:lnTo>
                <a:lnTo>
                  <a:pt x="13180" y="13801"/>
                </a:lnTo>
                <a:lnTo>
                  <a:pt x="13180" y="13591"/>
                </a:lnTo>
                <a:lnTo>
                  <a:pt x="13215" y="13395"/>
                </a:lnTo>
                <a:lnTo>
                  <a:pt x="13251" y="13198"/>
                </a:lnTo>
                <a:lnTo>
                  <a:pt x="13322" y="13015"/>
                </a:lnTo>
                <a:lnTo>
                  <a:pt x="13393" y="12870"/>
                </a:lnTo>
                <a:lnTo>
                  <a:pt x="13482" y="12713"/>
                </a:lnTo>
                <a:lnTo>
                  <a:pt x="13588" y="12569"/>
                </a:lnTo>
                <a:lnTo>
                  <a:pt x="13730" y="12438"/>
                </a:lnTo>
                <a:lnTo>
                  <a:pt x="13997" y="12215"/>
                </a:lnTo>
                <a:lnTo>
                  <a:pt x="14334" y="12005"/>
                </a:lnTo>
                <a:lnTo>
                  <a:pt x="14690" y="11861"/>
                </a:lnTo>
                <a:lnTo>
                  <a:pt x="15063" y="11756"/>
                </a:lnTo>
                <a:lnTo>
                  <a:pt x="15436" y="11678"/>
                </a:lnTo>
                <a:lnTo>
                  <a:pt x="15809" y="11638"/>
                </a:lnTo>
                <a:lnTo>
                  <a:pt x="16182" y="11638"/>
                </a:lnTo>
                <a:lnTo>
                  <a:pt x="16555" y="11678"/>
                </a:lnTo>
                <a:lnTo>
                  <a:pt x="16910" y="11730"/>
                </a:lnTo>
                <a:lnTo>
                  <a:pt x="17248" y="11835"/>
                </a:lnTo>
                <a:lnTo>
                  <a:pt x="17514" y="11966"/>
                </a:lnTo>
                <a:lnTo>
                  <a:pt x="17763" y="12110"/>
                </a:lnTo>
                <a:lnTo>
                  <a:pt x="17887" y="12215"/>
                </a:lnTo>
                <a:lnTo>
                  <a:pt x="18065" y="12307"/>
                </a:lnTo>
                <a:lnTo>
                  <a:pt x="18260" y="12412"/>
                </a:lnTo>
                <a:lnTo>
                  <a:pt x="18438" y="12464"/>
                </a:lnTo>
                <a:lnTo>
                  <a:pt x="18669" y="12543"/>
                </a:lnTo>
                <a:lnTo>
                  <a:pt x="18882" y="12569"/>
                </a:lnTo>
                <a:lnTo>
                  <a:pt x="19113" y="12595"/>
                </a:lnTo>
                <a:lnTo>
                  <a:pt x="19361" y="12608"/>
                </a:lnTo>
                <a:lnTo>
                  <a:pt x="19592" y="12608"/>
                </a:lnTo>
                <a:lnTo>
                  <a:pt x="19841" y="12595"/>
                </a:lnTo>
                <a:lnTo>
                  <a:pt x="20072" y="12543"/>
                </a:lnTo>
                <a:lnTo>
                  <a:pt x="20321" y="12490"/>
                </a:lnTo>
                <a:lnTo>
                  <a:pt x="20551" y="12438"/>
                </a:lnTo>
                <a:lnTo>
                  <a:pt x="20800" y="12333"/>
                </a:lnTo>
                <a:lnTo>
                  <a:pt x="20996" y="12241"/>
                </a:lnTo>
                <a:lnTo>
                  <a:pt x="21244" y="12110"/>
                </a:lnTo>
                <a:lnTo>
                  <a:pt x="21298" y="12032"/>
                </a:lnTo>
                <a:lnTo>
                  <a:pt x="21404" y="11966"/>
                </a:lnTo>
                <a:lnTo>
                  <a:pt x="21475" y="11861"/>
                </a:lnTo>
                <a:lnTo>
                  <a:pt x="21511" y="11730"/>
                </a:lnTo>
                <a:lnTo>
                  <a:pt x="21617" y="11481"/>
                </a:lnTo>
                <a:lnTo>
                  <a:pt x="21653" y="11180"/>
                </a:lnTo>
                <a:lnTo>
                  <a:pt x="21653" y="10826"/>
                </a:lnTo>
                <a:lnTo>
                  <a:pt x="21653" y="10472"/>
                </a:lnTo>
                <a:lnTo>
                  <a:pt x="21582" y="10092"/>
                </a:lnTo>
                <a:lnTo>
                  <a:pt x="21511" y="9725"/>
                </a:lnTo>
                <a:lnTo>
                  <a:pt x="21298" y="8912"/>
                </a:lnTo>
                <a:lnTo>
                  <a:pt x="21067" y="8191"/>
                </a:lnTo>
                <a:lnTo>
                  <a:pt x="20800" y="7536"/>
                </a:lnTo>
                <a:lnTo>
                  <a:pt x="20551" y="7025"/>
                </a:lnTo>
                <a:lnTo>
                  <a:pt x="20001" y="7103"/>
                </a:lnTo>
                <a:lnTo>
                  <a:pt x="19432" y="7156"/>
                </a:lnTo>
                <a:lnTo>
                  <a:pt x="18846" y="7208"/>
                </a:lnTo>
                <a:lnTo>
                  <a:pt x="18225" y="7208"/>
                </a:lnTo>
                <a:lnTo>
                  <a:pt x="17656" y="7208"/>
                </a:lnTo>
                <a:lnTo>
                  <a:pt x="17070" y="7182"/>
                </a:lnTo>
                <a:lnTo>
                  <a:pt x="16484" y="7156"/>
                </a:lnTo>
                <a:lnTo>
                  <a:pt x="15986" y="7103"/>
                </a:lnTo>
                <a:lnTo>
                  <a:pt x="14992" y="6999"/>
                </a:lnTo>
                <a:lnTo>
                  <a:pt x="14210" y="6907"/>
                </a:lnTo>
                <a:lnTo>
                  <a:pt x="13695" y="6828"/>
                </a:lnTo>
                <a:lnTo>
                  <a:pt x="13517" y="6802"/>
                </a:lnTo>
                <a:lnTo>
                  <a:pt x="13073" y="6645"/>
                </a:lnTo>
                <a:lnTo>
                  <a:pt x="12700" y="6474"/>
                </a:lnTo>
                <a:lnTo>
                  <a:pt x="12363" y="6304"/>
                </a:lnTo>
                <a:lnTo>
                  <a:pt x="12132" y="6094"/>
                </a:lnTo>
                <a:lnTo>
                  <a:pt x="11919" y="5871"/>
                </a:lnTo>
                <a:lnTo>
                  <a:pt x="11776" y="5649"/>
                </a:lnTo>
                <a:lnTo>
                  <a:pt x="11688" y="5413"/>
                </a:lnTo>
                <a:lnTo>
                  <a:pt x="11617" y="5190"/>
                </a:lnTo>
                <a:lnTo>
                  <a:pt x="11617" y="4941"/>
                </a:lnTo>
                <a:lnTo>
                  <a:pt x="11652" y="4718"/>
                </a:lnTo>
                <a:lnTo>
                  <a:pt x="11723" y="4482"/>
                </a:lnTo>
                <a:lnTo>
                  <a:pt x="11812" y="4285"/>
                </a:lnTo>
                <a:lnTo>
                  <a:pt x="11919" y="4089"/>
                </a:lnTo>
                <a:lnTo>
                  <a:pt x="12096" y="3905"/>
                </a:lnTo>
                <a:lnTo>
                  <a:pt x="12292" y="3735"/>
                </a:lnTo>
                <a:lnTo>
                  <a:pt x="12505" y="3604"/>
                </a:lnTo>
                <a:lnTo>
                  <a:pt x="12700" y="3460"/>
                </a:lnTo>
                <a:lnTo>
                  <a:pt x="12878" y="3250"/>
                </a:lnTo>
                <a:lnTo>
                  <a:pt x="13038" y="3027"/>
                </a:lnTo>
                <a:lnTo>
                  <a:pt x="13180" y="2752"/>
                </a:lnTo>
                <a:lnTo>
                  <a:pt x="13286" y="2477"/>
                </a:lnTo>
                <a:lnTo>
                  <a:pt x="13322" y="2175"/>
                </a:lnTo>
                <a:lnTo>
                  <a:pt x="13357" y="1874"/>
                </a:lnTo>
                <a:lnTo>
                  <a:pt x="13286" y="1572"/>
                </a:lnTo>
                <a:lnTo>
                  <a:pt x="13180" y="1271"/>
                </a:lnTo>
                <a:lnTo>
                  <a:pt x="13038" y="983"/>
                </a:lnTo>
                <a:lnTo>
                  <a:pt x="12949" y="865"/>
                </a:lnTo>
                <a:lnTo>
                  <a:pt x="12807" y="733"/>
                </a:lnTo>
                <a:lnTo>
                  <a:pt x="12665" y="616"/>
                </a:lnTo>
                <a:lnTo>
                  <a:pt x="12505" y="511"/>
                </a:lnTo>
                <a:lnTo>
                  <a:pt x="12327" y="406"/>
                </a:lnTo>
                <a:lnTo>
                  <a:pt x="12132" y="314"/>
                </a:lnTo>
                <a:lnTo>
                  <a:pt x="11883" y="235"/>
                </a:lnTo>
                <a:lnTo>
                  <a:pt x="11652" y="183"/>
                </a:lnTo>
                <a:lnTo>
                  <a:pt x="11368" y="104"/>
                </a:lnTo>
                <a:lnTo>
                  <a:pt x="11101" y="78"/>
                </a:lnTo>
                <a:lnTo>
                  <a:pt x="10800" y="52"/>
                </a:lnTo>
                <a:lnTo>
                  <a:pt x="10444" y="52"/>
                </a:lnTo>
                <a:lnTo>
                  <a:pt x="10142" y="52"/>
                </a:lnTo>
                <a:lnTo>
                  <a:pt x="9840" y="78"/>
                </a:lnTo>
                <a:lnTo>
                  <a:pt x="9574" y="104"/>
                </a:lnTo>
                <a:lnTo>
                  <a:pt x="9325" y="157"/>
                </a:lnTo>
                <a:lnTo>
                  <a:pt x="9094" y="209"/>
                </a:lnTo>
                <a:lnTo>
                  <a:pt x="8846" y="262"/>
                </a:lnTo>
                <a:lnTo>
                  <a:pt x="8650" y="340"/>
                </a:lnTo>
                <a:lnTo>
                  <a:pt x="8437" y="432"/>
                </a:lnTo>
                <a:lnTo>
                  <a:pt x="8277" y="511"/>
                </a:lnTo>
                <a:lnTo>
                  <a:pt x="8100" y="616"/>
                </a:lnTo>
                <a:lnTo>
                  <a:pt x="7957" y="707"/>
                </a:lnTo>
                <a:lnTo>
                  <a:pt x="7833" y="838"/>
                </a:lnTo>
                <a:lnTo>
                  <a:pt x="7620" y="1061"/>
                </a:lnTo>
                <a:lnTo>
                  <a:pt x="7442" y="1336"/>
                </a:lnTo>
                <a:lnTo>
                  <a:pt x="7353" y="1599"/>
                </a:lnTo>
                <a:lnTo>
                  <a:pt x="7318" y="1900"/>
                </a:lnTo>
                <a:lnTo>
                  <a:pt x="7318" y="2175"/>
                </a:lnTo>
                <a:lnTo>
                  <a:pt x="7353" y="2450"/>
                </a:lnTo>
                <a:lnTo>
                  <a:pt x="7442" y="2726"/>
                </a:lnTo>
                <a:lnTo>
                  <a:pt x="7620" y="2975"/>
                </a:lnTo>
                <a:lnTo>
                  <a:pt x="7833" y="3198"/>
                </a:lnTo>
                <a:lnTo>
                  <a:pt x="8064" y="3433"/>
                </a:lnTo>
                <a:lnTo>
                  <a:pt x="8295" y="3630"/>
                </a:lnTo>
                <a:lnTo>
                  <a:pt x="8508" y="3853"/>
                </a:lnTo>
                <a:lnTo>
                  <a:pt x="8686" y="4089"/>
                </a:lnTo>
                <a:lnTo>
                  <a:pt x="8775" y="4312"/>
                </a:lnTo>
                <a:lnTo>
                  <a:pt x="8846" y="4561"/>
                </a:lnTo>
                <a:lnTo>
                  <a:pt x="8846" y="4810"/>
                </a:lnTo>
                <a:lnTo>
                  <a:pt x="8810" y="5059"/>
                </a:lnTo>
                <a:lnTo>
                  <a:pt x="8721" y="5295"/>
                </a:lnTo>
                <a:lnTo>
                  <a:pt x="8579" y="5544"/>
                </a:lnTo>
                <a:lnTo>
                  <a:pt x="8366" y="5766"/>
                </a:lnTo>
                <a:lnTo>
                  <a:pt x="8135" y="5976"/>
                </a:lnTo>
                <a:lnTo>
                  <a:pt x="7833" y="6199"/>
                </a:lnTo>
                <a:lnTo>
                  <a:pt x="7478" y="6369"/>
                </a:lnTo>
                <a:lnTo>
                  <a:pt x="7069" y="6527"/>
                </a:lnTo>
                <a:lnTo>
                  <a:pt x="6590" y="6671"/>
                </a:lnTo>
                <a:lnTo>
                  <a:pt x="6092" y="6802"/>
                </a:lnTo>
                <a:lnTo>
                  <a:pt x="5684" y="6802"/>
                </a:lnTo>
                <a:lnTo>
                  <a:pt x="5133" y="6802"/>
                </a:lnTo>
                <a:lnTo>
                  <a:pt x="4547" y="6802"/>
                </a:lnTo>
                <a:lnTo>
                  <a:pt x="3872" y="6802"/>
                </a:lnTo>
                <a:lnTo>
                  <a:pt x="3144" y="6802"/>
                </a:lnTo>
                <a:lnTo>
                  <a:pt x="2362" y="6802"/>
                </a:lnTo>
                <a:lnTo>
                  <a:pt x="1545" y="6802"/>
                </a:lnTo>
                <a:lnTo>
                  <a:pt x="692" y="6802"/>
                </a:lnTo>
                <a:lnTo>
                  <a:pt x="586" y="7234"/>
                </a:lnTo>
                <a:lnTo>
                  <a:pt x="461" y="7837"/>
                </a:lnTo>
                <a:lnTo>
                  <a:pt x="355" y="8493"/>
                </a:lnTo>
                <a:lnTo>
                  <a:pt x="248" y="9187"/>
                </a:lnTo>
                <a:lnTo>
                  <a:pt x="142" y="9869"/>
                </a:lnTo>
                <a:lnTo>
                  <a:pt x="106" y="10498"/>
                </a:lnTo>
                <a:lnTo>
                  <a:pt x="106" y="10983"/>
                </a:lnTo>
                <a:lnTo>
                  <a:pt x="106" y="11311"/>
                </a:lnTo>
                <a:lnTo>
                  <a:pt x="213" y="11481"/>
                </a:lnTo>
                <a:lnTo>
                  <a:pt x="319" y="11651"/>
                </a:lnTo>
                <a:lnTo>
                  <a:pt x="497" y="11783"/>
                </a:lnTo>
                <a:lnTo>
                  <a:pt x="692" y="11914"/>
                </a:lnTo>
                <a:lnTo>
                  <a:pt x="941" y="12032"/>
                </a:lnTo>
                <a:lnTo>
                  <a:pt x="1207" y="12110"/>
                </a:lnTo>
                <a:lnTo>
                  <a:pt x="1509" y="12189"/>
                </a:lnTo>
                <a:lnTo>
                  <a:pt x="1794" y="12241"/>
                </a:lnTo>
                <a:lnTo>
                  <a:pt x="2131" y="12267"/>
                </a:lnTo>
                <a:lnTo>
                  <a:pt x="2433" y="12281"/>
                </a:lnTo>
                <a:lnTo>
                  <a:pt x="2735" y="12267"/>
                </a:lnTo>
                <a:lnTo>
                  <a:pt x="3055" y="12241"/>
                </a:lnTo>
                <a:lnTo>
                  <a:pt x="3357" y="12189"/>
                </a:lnTo>
                <a:lnTo>
                  <a:pt x="3623" y="12084"/>
                </a:lnTo>
                <a:lnTo>
                  <a:pt x="3872" y="11979"/>
                </a:lnTo>
                <a:lnTo>
                  <a:pt x="4103" y="11861"/>
                </a:lnTo>
                <a:lnTo>
                  <a:pt x="4316" y="11704"/>
                </a:lnTo>
                <a:lnTo>
                  <a:pt x="4582" y="11612"/>
                </a:lnTo>
                <a:lnTo>
                  <a:pt x="4849" y="11533"/>
                </a:lnTo>
                <a:lnTo>
                  <a:pt x="5169" y="11507"/>
                </a:lnTo>
                <a:lnTo>
                  <a:pt x="5506" y="11481"/>
                </a:lnTo>
                <a:lnTo>
                  <a:pt x="5808" y="11507"/>
                </a:lnTo>
                <a:lnTo>
                  <a:pt x="6146" y="11560"/>
                </a:lnTo>
                <a:lnTo>
                  <a:pt x="6501" y="11651"/>
                </a:lnTo>
                <a:lnTo>
                  <a:pt x="6803" y="11783"/>
                </a:lnTo>
                <a:lnTo>
                  <a:pt x="7105" y="11940"/>
                </a:lnTo>
                <a:lnTo>
                  <a:pt x="7353" y="12110"/>
                </a:lnTo>
                <a:lnTo>
                  <a:pt x="7584" y="12333"/>
                </a:lnTo>
                <a:lnTo>
                  <a:pt x="7798" y="12595"/>
                </a:lnTo>
                <a:lnTo>
                  <a:pt x="7922" y="12870"/>
                </a:lnTo>
                <a:lnTo>
                  <a:pt x="8028" y="13198"/>
                </a:lnTo>
                <a:lnTo>
                  <a:pt x="8064" y="13526"/>
                </a:lnTo>
                <a:lnTo>
                  <a:pt x="8028" y="13775"/>
                </a:lnTo>
                <a:lnTo>
                  <a:pt x="7922" y="13998"/>
                </a:lnTo>
                <a:lnTo>
                  <a:pt x="7798" y="14220"/>
                </a:lnTo>
                <a:lnTo>
                  <a:pt x="7584" y="14404"/>
                </a:lnTo>
                <a:lnTo>
                  <a:pt x="7353" y="14574"/>
                </a:lnTo>
                <a:lnTo>
                  <a:pt x="7105" y="14732"/>
                </a:lnTo>
                <a:lnTo>
                  <a:pt x="6803" y="14850"/>
                </a:lnTo>
                <a:lnTo>
                  <a:pt x="6501" y="14954"/>
                </a:lnTo>
                <a:lnTo>
                  <a:pt x="6146" y="15033"/>
                </a:lnTo>
                <a:lnTo>
                  <a:pt x="5808" y="15085"/>
                </a:lnTo>
                <a:lnTo>
                  <a:pt x="5506" y="15085"/>
                </a:lnTo>
                <a:lnTo>
                  <a:pt x="5169" y="15059"/>
                </a:lnTo>
                <a:lnTo>
                  <a:pt x="4849" y="15007"/>
                </a:lnTo>
                <a:lnTo>
                  <a:pt x="4582" y="14902"/>
                </a:lnTo>
                <a:lnTo>
                  <a:pt x="4316" y="14784"/>
                </a:lnTo>
                <a:lnTo>
                  <a:pt x="4103" y="14600"/>
                </a:lnTo>
                <a:lnTo>
                  <a:pt x="3907" y="14430"/>
                </a:lnTo>
                <a:lnTo>
                  <a:pt x="3659" y="14299"/>
                </a:lnTo>
                <a:lnTo>
                  <a:pt x="3428" y="14194"/>
                </a:lnTo>
                <a:lnTo>
                  <a:pt x="3179" y="14129"/>
                </a:lnTo>
                <a:lnTo>
                  <a:pt x="2913" y="14102"/>
                </a:lnTo>
                <a:lnTo>
                  <a:pt x="2646" y="14102"/>
                </a:lnTo>
                <a:lnTo>
                  <a:pt x="2362" y="14129"/>
                </a:lnTo>
                <a:lnTo>
                  <a:pt x="2096" y="14168"/>
                </a:lnTo>
                <a:lnTo>
                  <a:pt x="1811" y="14273"/>
                </a:lnTo>
                <a:lnTo>
                  <a:pt x="1545" y="14378"/>
                </a:lnTo>
                <a:lnTo>
                  <a:pt x="1314" y="14496"/>
                </a:lnTo>
                <a:lnTo>
                  <a:pt x="1065" y="14653"/>
                </a:lnTo>
                <a:lnTo>
                  <a:pt x="870" y="14797"/>
                </a:lnTo>
                <a:lnTo>
                  <a:pt x="657" y="14981"/>
                </a:lnTo>
                <a:lnTo>
                  <a:pt x="497" y="15177"/>
                </a:lnTo>
                <a:lnTo>
                  <a:pt x="390" y="15413"/>
                </a:lnTo>
                <a:lnTo>
                  <a:pt x="284" y="15636"/>
                </a:lnTo>
                <a:lnTo>
                  <a:pt x="248" y="15911"/>
                </a:lnTo>
                <a:lnTo>
                  <a:pt x="284" y="16239"/>
                </a:lnTo>
                <a:lnTo>
                  <a:pt x="319" y="16566"/>
                </a:lnTo>
                <a:lnTo>
                  <a:pt x="497" y="17340"/>
                </a:lnTo>
                <a:lnTo>
                  <a:pt x="692" y="18152"/>
                </a:lnTo>
                <a:lnTo>
                  <a:pt x="799" y="18559"/>
                </a:lnTo>
                <a:lnTo>
                  <a:pt x="905" y="18978"/>
                </a:lnTo>
                <a:lnTo>
                  <a:pt x="959" y="19384"/>
                </a:lnTo>
                <a:lnTo>
                  <a:pt x="994" y="19791"/>
                </a:lnTo>
                <a:lnTo>
                  <a:pt x="994" y="20132"/>
                </a:lnTo>
                <a:lnTo>
                  <a:pt x="959" y="20485"/>
                </a:lnTo>
                <a:lnTo>
                  <a:pt x="941" y="20669"/>
                </a:lnTo>
                <a:lnTo>
                  <a:pt x="870" y="20813"/>
                </a:lnTo>
                <a:lnTo>
                  <a:pt x="799" y="20970"/>
                </a:lnTo>
                <a:lnTo>
                  <a:pt x="692" y="21088"/>
                </a:lnTo>
                <a:lnTo>
                  <a:pt x="1474" y="20997"/>
                </a:lnTo>
                <a:lnTo>
                  <a:pt x="2291" y="20866"/>
                </a:lnTo>
                <a:lnTo>
                  <a:pt x="3108" y="20787"/>
                </a:lnTo>
                <a:lnTo>
                  <a:pt x="3907" y="20721"/>
                </a:lnTo>
                <a:lnTo>
                  <a:pt x="4653" y="20695"/>
                </a:lnTo>
                <a:lnTo>
                  <a:pt x="5364" y="20695"/>
                </a:lnTo>
                <a:lnTo>
                  <a:pt x="5701" y="20721"/>
                </a:lnTo>
                <a:lnTo>
                  <a:pt x="6057" y="20761"/>
                </a:lnTo>
                <a:lnTo>
                  <a:pt x="6323" y="20813"/>
                </a:lnTo>
                <a:lnTo>
                  <a:pt x="6625" y="20892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14" name="Puzzle2"/>
          <p:cNvSpPr>
            <a:spLocks noEditPoints="1" noChangeArrowheads="1"/>
          </p:cNvSpPr>
          <p:nvPr/>
        </p:nvSpPr>
        <p:spPr bwMode="auto">
          <a:xfrm>
            <a:off x="6193456" y="1482854"/>
            <a:ext cx="1615707" cy="1112935"/>
          </a:xfrm>
          <a:custGeom>
            <a:avLst/>
            <a:gdLst>
              <a:gd name="T0" fmla="*/ 11 w 21600"/>
              <a:gd name="T1" fmla="*/ 13386 h 21600"/>
              <a:gd name="T2" fmla="*/ 4202 w 21600"/>
              <a:gd name="T3" fmla="*/ 21161 h 21600"/>
              <a:gd name="T4" fmla="*/ 10400 w 21600"/>
              <a:gd name="T5" fmla="*/ 13909 h 21600"/>
              <a:gd name="T6" fmla="*/ 16821 w 21600"/>
              <a:gd name="T7" fmla="*/ 21190 h 21600"/>
              <a:gd name="T8" fmla="*/ 21600 w 21600"/>
              <a:gd name="T9" fmla="*/ 15083 h 21600"/>
              <a:gd name="T10" fmla="*/ 16889 w 21600"/>
              <a:gd name="T11" fmla="*/ 5739 h 21600"/>
              <a:gd name="T12" fmla="*/ 10800 w 21600"/>
              <a:gd name="T13" fmla="*/ 28 h 21600"/>
              <a:gd name="T14" fmla="*/ 4202 w 21600"/>
              <a:gd name="T15" fmla="*/ 5894 h 21600"/>
              <a:gd name="T16" fmla="*/ 5388 w 21600"/>
              <a:gd name="T17" fmla="*/ 6742 h 21600"/>
              <a:gd name="T18" fmla="*/ 16177 w 21600"/>
              <a:gd name="T19" fmla="*/ 20441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4247" y="12354"/>
                </a:moveTo>
                <a:lnTo>
                  <a:pt x="4134" y="12468"/>
                </a:lnTo>
                <a:lnTo>
                  <a:pt x="4010" y="12581"/>
                </a:lnTo>
                <a:lnTo>
                  <a:pt x="3897" y="12637"/>
                </a:lnTo>
                <a:lnTo>
                  <a:pt x="3773" y="12694"/>
                </a:lnTo>
                <a:lnTo>
                  <a:pt x="3637" y="12694"/>
                </a:lnTo>
                <a:lnTo>
                  <a:pt x="3524" y="12694"/>
                </a:lnTo>
                <a:lnTo>
                  <a:pt x="3400" y="12665"/>
                </a:lnTo>
                <a:lnTo>
                  <a:pt x="3287" y="12609"/>
                </a:lnTo>
                <a:lnTo>
                  <a:pt x="3027" y="12496"/>
                </a:lnTo>
                <a:lnTo>
                  <a:pt x="2790" y="12340"/>
                </a:lnTo>
                <a:lnTo>
                  <a:pt x="2530" y="12142"/>
                </a:lnTo>
                <a:lnTo>
                  <a:pt x="2293" y="11987"/>
                </a:lnTo>
                <a:lnTo>
                  <a:pt x="2033" y="11817"/>
                </a:lnTo>
                <a:lnTo>
                  <a:pt x="1773" y="11676"/>
                </a:lnTo>
                <a:lnTo>
                  <a:pt x="1638" y="11662"/>
                </a:lnTo>
                <a:lnTo>
                  <a:pt x="1513" y="11634"/>
                </a:lnTo>
                <a:lnTo>
                  <a:pt x="1378" y="11634"/>
                </a:lnTo>
                <a:lnTo>
                  <a:pt x="1253" y="11634"/>
                </a:lnTo>
                <a:lnTo>
                  <a:pt x="1118" y="11662"/>
                </a:lnTo>
                <a:lnTo>
                  <a:pt x="971" y="11732"/>
                </a:lnTo>
                <a:lnTo>
                  <a:pt x="835" y="11817"/>
                </a:lnTo>
                <a:lnTo>
                  <a:pt x="711" y="11959"/>
                </a:lnTo>
                <a:lnTo>
                  <a:pt x="553" y="12086"/>
                </a:lnTo>
                <a:lnTo>
                  <a:pt x="429" y="12284"/>
                </a:lnTo>
                <a:lnTo>
                  <a:pt x="271" y="12524"/>
                </a:lnTo>
                <a:lnTo>
                  <a:pt x="146" y="12793"/>
                </a:lnTo>
                <a:lnTo>
                  <a:pt x="79" y="12962"/>
                </a:lnTo>
                <a:lnTo>
                  <a:pt x="33" y="13146"/>
                </a:lnTo>
                <a:lnTo>
                  <a:pt x="11" y="13386"/>
                </a:lnTo>
                <a:lnTo>
                  <a:pt x="11" y="13641"/>
                </a:lnTo>
                <a:lnTo>
                  <a:pt x="33" y="13881"/>
                </a:lnTo>
                <a:lnTo>
                  <a:pt x="101" y="14150"/>
                </a:lnTo>
                <a:lnTo>
                  <a:pt x="192" y="14404"/>
                </a:lnTo>
                <a:lnTo>
                  <a:pt x="293" y="14645"/>
                </a:lnTo>
                <a:lnTo>
                  <a:pt x="451" y="14857"/>
                </a:lnTo>
                <a:lnTo>
                  <a:pt x="621" y="15054"/>
                </a:lnTo>
                <a:lnTo>
                  <a:pt x="734" y="15125"/>
                </a:lnTo>
                <a:lnTo>
                  <a:pt x="835" y="15210"/>
                </a:lnTo>
                <a:lnTo>
                  <a:pt x="948" y="15267"/>
                </a:lnTo>
                <a:lnTo>
                  <a:pt x="1084" y="15323"/>
                </a:lnTo>
                <a:lnTo>
                  <a:pt x="1208" y="15351"/>
                </a:lnTo>
                <a:lnTo>
                  <a:pt x="1355" y="15380"/>
                </a:lnTo>
                <a:lnTo>
                  <a:pt x="1513" y="15380"/>
                </a:lnTo>
                <a:lnTo>
                  <a:pt x="1683" y="15380"/>
                </a:lnTo>
                <a:lnTo>
                  <a:pt x="1864" y="15351"/>
                </a:lnTo>
                <a:lnTo>
                  <a:pt x="2033" y="15323"/>
                </a:lnTo>
                <a:lnTo>
                  <a:pt x="2225" y="15238"/>
                </a:lnTo>
                <a:lnTo>
                  <a:pt x="2428" y="15153"/>
                </a:lnTo>
                <a:lnTo>
                  <a:pt x="2745" y="15026"/>
                </a:lnTo>
                <a:lnTo>
                  <a:pt x="3005" y="14913"/>
                </a:lnTo>
                <a:lnTo>
                  <a:pt x="3264" y="14828"/>
                </a:lnTo>
                <a:lnTo>
                  <a:pt x="3513" y="14800"/>
                </a:lnTo>
                <a:lnTo>
                  <a:pt x="3615" y="14828"/>
                </a:lnTo>
                <a:lnTo>
                  <a:pt x="3728" y="14857"/>
                </a:lnTo>
                <a:lnTo>
                  <a:pt x="3807" y="14913"/>
                </a:lnTo>
                <a:lnTo>
                  <a:pt x="3920" y="14998"/>
                </a:lnTo>
                <a:lnTo>
                  <a:pt x="4010" y="15097"/>
                </a:lnTo>
                <a:lnTo>
                  <a:pt x="4089" y="15238"/>
                </a:lnTo>
                <a:lnTo>
                  <a:pt x="4179" y="15408"/>
                </a:lnTo>
                <a:lnTo>
                  <a:pt x="4247" y="15620"/>
                </a:lnTo>
                <a:lnTo>
                  <a:pt x="4326" y="15860"/>
                </a:lnTo>
                <a:lnTo>
                  <a:pt x="4394" y="16129"/>
                </a:lnTo>
                <a:lnTo>
                  <a:pt x="4439" y="16440"/>
                </a:lnTo>
                <a:lnTo>
                  <a:pt x="4507" y="16737"/>
                </a:lnTo>
                <a:lnTo>
                  <a:pt x="4552" y="17090"/>
                </a:lnTo>
                <a:lnTo>
                  <a:pt x="4575" y="17443"/>
                </a:lnTo>
                <a:lnTo>
                  <a:pt x="4586" y="17825"/>
                </a:lnTo>
                <a:lnTo>
                  <a:pt x="4586" y="18193"/>
                </a:lnTo>
                <a:lnTo>
                  <a:pt x="4586" y="18574"/>
                </a:lnTo>
                <a:lnTo>
                  <a:pt x="4586" y="18984"/>
                </a:lnTo>
                <a:lnTo>
                  <a:pt x="4552" y="19366"/>
                </a:lnTo>
                <a:lnTo>
                  <a:pt x="4507" y="19748"/>
                </a:lnTo>
                <a:lnTo>
                  <a:pt x="4462" y="20129"/>
                </a:lnTo>
                <a:lnTo>
                  <a:pt x="4371" y="20483"/>
                </a:lnTo>
                <a:lnTo>
                  <a:pt x="4292" y="20836"/>
                </a:lnTo>
                <a:lnTo>
                  <a:pt x="4202" y="21161"/>
                </a:lnTo>
                <a:lnTo>
                  <a:pt x="4744" y="21161"/>
                </a:lnTo>
                <a:lnTo>
                  <a:pt x="5264" y="21161"/>
                </a:lnTo>
                <a:lnTo>
                  <a:pt x="5784" y="21161"/>
                </a:lnTo>
                <a:lnTo>
                  <a:pt x="6235" y="21161"/>
                </a:lnTo>
                <a:lnTo>
                  <a:pt x="6676" y="21161"/>
                </a:lnTo>
                <a:lnTo>
                  <a:pt x="7060" y="21161"/>
                </a:lnTo>
                <a:lnTo>
                  <a:pt x="7410" y="21161"/>
                </a:lnTo>
                <a:lnTo>
                  <a:pt x="7670" y="21161"/>
                </a:lnTo>
                <a:lnTo>
                  <a:pt x="8020" y="21020"/>
                </a:lnTo>
                <a:lnTo>
                  <a:pt x="8303" y="20893"/>
                </a:lnTo>
                <a:lnTo>
                  <a:pt x="8563" y="20695"/>
                </a:lnTo>
                <a:lnTo>
                  <a:pt x="8800" y="20511"/>
                </a:lnTo>
                <a:lnTo>
                  <a:pt x="8969" y="20285"/>
                </a:lnTo>
                <a:lnTo>
                  <a:pt x="9150" y="20045"/>
                </a:lnTo>
                <a:lnTo>
                  <a:pt x="9252" y="19804"/>
                </a:lnTo>
                <a:lnTo>
                  <a:pt x="9342" y="19550"/>
                </a:lnTo>
                <a:lnTo>
                  <a:pt x="9410" y="19281"/>
                </a:lnTo>
                <a:lnTo>
                  <a:pt x="9433" y="19013"/>
                </a:lnTo>
                <a:lnTo>
                  <a:pt x="9433" y="18744"/>
                </a:lnTo>
                <a:lnTo>
                  <a:pt x="9387" y="18504"/>
                </a:lnTo>
                <a:lnTo>
                  <a:pt x="9320" y="18221"/>
                </a:lnTo>
                <a:lnTo>
                  <a:pt x="9207" y="17981"/>
                </a:lnTo>
                <a:lnTo>
                  <a:pt x="9105" y="17740"/>
                </a:lnTo>
                <a:lnTo>
                  <a:pt x="8924" y="17514"/>
                </a:lnTo>
                <a:lnTo>
                  <a:pt x="8777" y="17274"/>
                </a:lnTo>
                <a:lnTo>
                  <a:pt x="8642" y="17034"/>
                </a:lnTo>
                <a:lnTo>
                  <a:pt x="8563" y="16765"/>
                </a:lnTo>
                <a:lnTo>
                  <a:pt x="8472" y="16468"/>
                </a:lnTo>
                <a:lnTo>
                  <a:pt x="8450" y="16157"/>
                </a:lnTo>
                <a:lnTo>
                  <a:pt x="8450" y="15860"/>
                </a:lnTo>
                <a:lnTo>
                  <a:pt x="8472" y="15563"/>
                </a:lnTo>
                <a:lnTo>
                  <a:pt x="8540" y="15267"/>
                </a:lnTo>
                <a:lnTo>
                  <a:pt x="8642" y="14998"/>
                </a:lnTo>
                <a:lnTo>
                  <a:pt x="8777" y="14729"/>
                </a:lnTo>
                <a:lnTo>
                  <a:pt x="8868" y="14616"/>
                </a:lnTo>
                <a:lnTo>
                  <a:pt x="8969" y="14475"/>
                </a:lnTo>
                <a:lnTo>
                  <a:pt x="9060" y="14376"/>
                </a:lnTo>
                <a:lnTo>
                  <a:pt x="9184" y="14291"/>
                </a:lnTo>
                <a:lnTo>
                  <a:pt x="9297" y="14206"/>
                </a:lnTo>
                <a:lnTo>
                  <a:pt x="9433" y="14121"/>
                </a:lnTo>
                <a:lnTo>
                  <a:pt x="9579" y="14051"/>
                </a:lnTo>
                <a:lnTo>
                  <a:pt x="9726" y="13994"/>
                </a:lnTo>
                <a:lnTo>
                  <a:pt x="9884" y="13938"/>
                </a:lnTo>
                <a:lnTo>
                  <a:pt x="10054" y="13909"/>
                </a:lnTo>
                <a:lnTo>
                  <a:pt x="10257" y="13881"/>
                </a:lnTo>
                <a:lnTo>
                  <a:pt x="10449" y="13881"/>
                </a:lnTo>
                <a:lnTo>
                  <a:pt x="10664" y="13881"/>
                </a:lnTo>
                <a:lnTo>
                  <a:pt x="10856" y="13909"/>
                </a:lnTo>
                <a:lnTo>
                  <a:pt x="11037" y="13966"/>
                </a:lnTo>
                <a:lnTo>
                  <a:pt x="11206" y="14023"/>
                </a:lnTo>
                <a:lnTo>
                  <a:pt x="11353" y="14093"/>
                </a:lnTo>
                <a:lnTo>
                  <a:pt x="11511" y="14178"/>
                </a:lnTo>
                <a:lnTo>
                  <a:pt x="11635" y="14263"/>
                </a:lnTo>
                <a:lnTo>
                  <a:pt x="11748" y="14376"/>
                </a:lnTo>
                <a:lnTo>
                  <a:pt x="11861" y="14475"/>
                </a:lnTo>
                <a:lnTo>
                  <a:pt x="11941" y="14616"/>
                </a:lnTo>
                <a:lnTo>
                  <a:pt x="12031" y="14758"/>
                </a:lnTo>
                <a:lnTo>
                  <a:pt x="12099" y="14885"/>
                </a:lnTo>
                <a:lnTo>
                  <a:pt x="12200" y="15210"/>
                </a:lnTo>
                <a:lnTo>
                  <a:pt x="12268" y="15507"/>
                </a:lnTo>
                <a:lnTo>
                  <a:pt x="12291" y="15832"/>
                </a:lnTo>
                <a:lnTo>
                  <a:pt x="12291" y="16157"/>
                </a:lnTo>
                <a:lnTo>
                  <a:pt x="12246" y="16482"/>
                </a:lnTo>
                <a:lnTo>
                  <a:pt x="12178" y="16807"/>
                </a:lnTo>
                <a:lnTo>
                  <a:pt x="12099" y="17090"/>
                </a:lnTo>
                <a:lnTo>
                  <a:pt x="12008" y="17330"/>
                </a:lnTo>
                <a:lnTo>
                  <a:pt x="11884" y="17542"/>
                </a:lnTo>
                <a:lnTo>
                  <a:pt x="11748" y="17712"/>
                </a:lnTo>
                <a:lnTo>
                  <a:pt x="11613" y="17839"/>
                </a:lnTo>
                <a:lnTo>
                  <a:pt x="11489" y="18037"/>
                </a:lnTo>
                <a:lnTo>
                  <a:pt x="11398" y="18221"/>
                </a:lnTo>
                <a:lnTo>
                  <a:pt x="11319" y="18447"/>
                </a:lnTo>
                <a:lnTo>
                  <a:pt x="11251" y="18659"/>
                </a:lnTo>
                <a:lnTo>
                  <a:pt x="11206" y="18900"/>
                </a:lnTo>
                <a:lnTo>
                  <a:pt x="11184" y="19154"/>
                </a:lnTo>
                <a:lnTo>
                  <a:pt x="11184" y="19423"/>
                </a:lnTo>
                <a:lnTo>
                  <a:pt x="11229" y="19663"/>
                </a:lnTo>
                <a:lnTo>
                  <a:pt x="11297" y="19903"/>
                </a:lnTo>
                <a:lnTo>
                  <a:pt x="11376" y="20158"/>
                </a:lnTo>
                <a:lnTo>
                  <a:pt x="11511" y="20398"/>
                </a:lnTo>
                <a:lnTo>
                  <a:pt x="11681" y="20610"/>
                </a:lnTo>
                <a:lnTo>
                  <a:pt x="11884" y="20808"/>
                </a:lnTo>
                <a:lnTo>
                  <a:pt x="12121" y="20992"/>
                </a:lnTo>
                <a:lnTo>
                  <a:pt x="12404" y="21161"/>
                </a:lnTo>
                <a:lnTo>
                  <a:pt x="12528" y="21190"/>
                </a:lnTo>
                <a:lnTo>
                  <a:pt x="12856" y="21274"/>
                </a:lnTo>
                <a:lnTo>
                  <a:pt x="13330" y="21373"/>
                </a:lnTo>
                <a:lnTo>
                  <a:pt x="13963" y="21486"/>
                </a:lnTo>
                <a:lnTo>
                  <a:pt x="14313" y="21543"/>
                </a:lnTo>
                <a:lnTo>
                  <a:pt x="14652" y="21571"/>
                </a:lnTo>
                <a:lnTo>
                  <a:pt x="15025" y="21600"/>
                </a:lnTo>
                <a:lnTo>
                  <a:pt x="15409" y="21600"/>
                </a:lnTo>
                <a:lnTo>
                  <a:pt x="15782" y="21600"/>
                </a:lnTo>
                <a:lnTo>
                  <a:pt x="16177" y="21571"/>
                </a:lnTo>
                <a:lnTo>
                  <a:pt x="16516" y="21486"/>
                </a:lnTo>
                <a:lnTo>
                  <a:pt x="16889" y="21402"/>
                </a:lnTo>
                <a:lnTo>
                  <a:pt x="16821" y="21190"/>
                </a:lnTo>
                <a:lnTo>
                  <a:pt x="16776" y="20935"/>
                </a:lnTo>
                <a:lnTo>
                  <a:pt x="16742" y="20667"/>
                </a:lnTo>
                <a:lnTo>
                  <a:pt x="16719" y="20370"/>
                </a:lnTo>
                <a:lnTo>
                  <a:pt x="16697" y="19719"/>
                </a:lnTo>
                <a:lnTo>
                  <a:pt x="16697" y="19013"/>
                </a:lnTo>
                <a:lnTo>
                  <a:pt x="16719" y="18306"/>
                </a:lnTo>
                <a:lnTo>
                  <a:pt x="16753" y="17599"/>
                </a:lnTo>
                <a:lnTo>
                  <a:pt x="16821" y="16949"/>
                </a:lnTo>
                <a:lnTo>
                  <a:pt x="16889" y="16383"/>
                </a:lnTo>
                <a:lnTo>
                  <a:pt x="16934" y="16129"/>
                </a:lnTo>
                <a:lnTo>
                  <a:pt x="17002" y="15945"/>
                </a:lnTo>
                <a:lnTo>
                  <a:pt x="17081" y="15790"/>
                </a:lnTo>
                <a:lnTo>
                  <a:pt x="17194" y="15648"/>
                </a:lnTo>
                <a:lnTo>
                  <a:pt x="17318" y="15563"/>
                </a:lnTo>
                <a:lnTo>
                  <a:pt x="17453" y="15507"/>
                </a:lnTo>
                <a:lnTo>
                  <a:pt x="17600" y="15450"/>
                </a:lnTo>
                <a:lnTo>
                  <a:pt x="17758" y="15450"/>
                </a:lnTo>
                <a:lnTo>
                  <a:pt x="17905" y="15479"/>
                </a:lnTo>
                <a:lnTo>
                  <a:pt x="18064" y="15535"/>
                </a:lnTo>
                <a:lnTo>
                  <a:pt x="18233" y="15620"/>
                </a:lnTo>
                <a:lnTo>
                  <a:pt x="18380" y="15733"/>
                </a:lnTo>
                <a:lnTo>
                  <a:pt x="18561" y="15832"/>
                </a:lnTo>
                <a:lnTo>
                  <a:pt x="18707" y="15973"/>
                </a:lnTo>
                <a:lnTo>
                  <a:pt x="18866" y="16129"/>
                </a:lnTo>
                <a:lnTo>
                  <a:pt x="18990" y="16327"/>
                </a:lnTo>
                <a:lnTo>
                  <a:pt x="19125" y="16482"/>
                </a:lnTo>
                <a:lnTo>
                  <a:pt x="19295" y="16624"/>
                </a:lnTo>
                <a:lnTo>
                  <a:pt x="19464" y="16737"/>
                </a:lnTo>
                <a:lnTo>
                  <a:pt x="19668" y="16807"/>
                </a:lnTo>
                <a:lnTo>
                  <a:pt x="19860" y="16836"/>
                </a:lnTo>
                <a:lnTo>
                  <a:pt x="20052" y="16864"/>
                </a:lnTo>
                <a:lnTo>
                  <a:pt x="20266" y="16836"/>
                </a:lnTo>
                <a:lnTo>
                  <a:pt x="20470" y="16793"/>
                </a:lnTo>
                <a:lnTo>
                  <a:pt x="20662" y="16708"/>
                </a:lnTo>
                <a:lnTo>
                  <a:pt x="20854" y="16567"/>
                </a:lnTo>
                <a:lnTo>
                  <a:pt x="21035" y="16412"/>
                </a:lnTo>
                <a:lnTo>
                  <a:pt x="21182" y="16214"/>
                </a:lnTo>
                <a:lnTo>
                  <a:pt x="21340" y="16002"/>
                </a:lnTo>
                <a:lnTo>
                  <a:pt x="21441" y="15733"/>
                </a:lnTo>
                <a:lnTo>
                  <a:pt x="21532" y="15436"/>
                </a:lnTo>
                <a:lnTo>
                  <a:pt x="21600" y="15083"/>
                </a:lnTo>
                <a:lnTo>
                  <a:pt x="21600" y="14885"/>
                </a:lnTo>
                <a:lnTo>
                  <a:pt x="21600" y="14729"/>
                </a:lnTo>
                <a:lnTo>
                  <a:pt x="21600" y="14531"/>
                </a:lnTo>
                <a:lnTo>
                  <a:pt x="21577" y="14376"/>
                </a:lnTo>
                <a:lnTo>
                  <a:pt x="21532" y="14206"/>
                </a:lnTo>
                <a:lnTo>
                  <a:pt x="21487" y="14051"/>
                </a:lnTo>
                <a:lnTo>
                  <a:pt x="21419" y="13909"/>
                </a:lnTo>
                <a:lnTo>
                  <a:pt x="21351" y="13768"/>
                </a:lnTo>
                <a:lnTo>
                  <a:pt x="21204" y="13500"/>
                </a:lnTo>
                <a:lnTo>
                  <a:pt x="21035" y="13287"/>
                </a:lnTo>
                <a:lnTo>
                  <a:pt x="20809" y="13090"/>
                </a:lnTo>
                <a:lnTo>
                  <a:pt x="20594" y="12962"/>
                </a:lnTo>
                <a:lnTo>
                  <a:pt x="20357" y="12821"/>
                </a:lnTo>
                <a:lnTo>
                  <a:pt x="20120" y="12764"/>
                </a:lnTo>
                <a:lnTo>
                  <a:pt x="19882" y="12708"/>
                </a:lnTo>
                <a:lnTo>
                  <a:pt x="19645" y="12736"/>
                </a:lnTo>
                <a:lnTo>
                  <a:pt x="19430" y="12793"/>
                </a:lnTo>
                <a:lnTo>
                  <a:pt x="19227" y="12906"/>
                </a:lnTo>
                <a:lnTo>
                  <a:pt x="19148" y="12962"/>
                </a:lnTo>
                <a:lnTo>
                  <a:pt x="19058" y="13047"/>
                </a:lnTo>
                <a:lnTo>
                  <a:pt x="18990" y="13146"/>
                </a:lnTo>
                <a:lnTo>
                  <a:pt x="18911" y="13259"/>
                </a:lnTo>
                <a:lnTo>
                  <a:pt x="18775" y="13471"/>
                </a:lnTo>
                <a:lnTo>
                  <a:pt x="18628" y="13641"/>
                </a:lnTo>
                <a:lnTo>
                  <a:pt x="18470" y="13740"/>
                </a:lnTo>
                <a:lnTo>
                  <a:pt x="18301" y="13825"/>
                </a:lnTo>
                <a:lnTo>
                  <a:pt x="18143" y="13853"/>
                </a:lnTo>
                <a:lnTo>
                  <a:pt x="17973" y="13881"/>
                </a:lnTo>
                <a:lnTo>
                  <a:pt x="17804" y="13853"/>
                </a:lnTo>
                <a:lnTo>
                  <a:pt x="17646" y="13796"/>
                </a:lnTo>
                <a:lnTo>
                  <a:pt x="17499" y="13726"/>
                </a:lnTo>
                <a:lnTo>
                  <a:pt x="17341" y="13641"/>
                </a:lnTo>
                <a:lnTo>
                  <a:pt x="17216" y="13528"/>
                </a:lnTo>
                <a:lnTo>
                  <a:pt x="17103" y="13386"/>
                </a:lnTo>
                <a:lnTo>
                  <a:pt x="17024" y="13259"/>
                </a:lnTo>
                <a:lnTo>
                  <a:pt x="16934" y="13118"/>
                </a:lnTo>
                <a:lnTo>
                  <a:pt x="16889" y="12991"/>
                </a:lnTo>
                <a:lnTo>
                  <a:pt x="16889" y="12849"/>
                </a:lnTo>
                <a:lnTo>
                  <a:pt x="16889" y="12383"/>
                </a:lnTo>
                <a:lnTo>
                  <a:pt x="16889" y="11662"/>
                </a:lnTo>
                <a:lnTo>
                  <a:pt x="16889" y="10701"/>
                </a:lnTo>
                <a:lnTo>
                  <a:pt x="16889" y="9640"/>
                </a:lnTo>
                <a:lnTo>
                  <a:pt x="16889" y="8566"/>
                </a:lnTo>
                <a:lnTo>
                  <a:pt x="16889" y="7478"/>
                </a:lnTo>
                <a:lnTo>
                  <a:pt x="16889" y="6502"/>
                </a:lnTo>
                <a:lnTo>
                  <a:pt x="16889" y="5739"/>
                </a:lnTo>
                <a:lnTo>
                  <a:pt x="16674" y="5894"/>
                </a:lnTo>
                <a:lnTo>
                  <a:pt x="16414" y="6036"/>
                </a:lnTo>
                <a:lnTo>
                  <a:pt x="16154" y="6177"/>
                </a:lnTo>
                <a:lnTo>
                  <a:pt x="15849" y="6248"/>
                </a:lnTo>
                <a:lnTo>
                  <a:pt x="15544" y="6304"/>
                </a:lnTo>
                <a:lnTo>
                  <a:pt x="15217" y="6332"/>
                </a:lnTo>
                <a:lnTo>
                  <a:pt x="14866" y="6361"/>
                </a:lnTo>
                <a:lnTo>
                  <a:pt x="14550" y="6361"/>
                </a:lnTo>
                <a:lnTo>
                  <a:pt x="14200" y="6332"/>
                </a:lnTo>
                <a:lnTo>
                  <a:pt x="13850" y="6276"/>
                </a:lnTo>
                <a:lnTo>
                  <a:pt x="13522" y="6219"/>
                </a:lnTo>
                <a:lnTo>
                  <a:pt x="13206" y="6149"/>
                </a:lnTo>
                <a:lnTo>
                  <a:pt x="12901" y="6064"/>
                </a:lnTo>
                <a:lnTo>
                  <a:pt x="12618" y="5951"/>
                </a:lnTo>
                <a:lnTo>
                  <a:pt x="12358" y="5838"/>
                </a:lnTo>
                <a:lnTo>
                  <a:pt x="12121" y="5739"/>
                </a:lnTo>
                <a:lnTo>
                  <a:pt x="11941" y="5626"/>
                </a:lnTo>
                <a:lnTo>
                  <a:pt x="11794" y="5513"/>
                </a:lnTo>
                <a:lnTo>
                  <a:pt x="11658" y="5414"/>
                </a:lnTo>
                <a:lnTo>
                  <a:pt x="11556" y="5301"/>
                </a:lnTo>
                <a:lnTo>
                  <a:pt x="11466" y="5187"/>
                </a:lnTo>
                <a:lnTo>
                  <a:pt x="11398" y="5089"/>
                </a:lnTo>
                <a:lnTo>
                  <a:pt x="11376" y="4947"/>
                </a:lnTo>
                <a:lnTo>
                  <a:pt x="11353" y="4834"/>
                </a:lnTo>
                <a:lnTo>
                  <a:pt x="11353" y="4707"/>
                </a:lnTo>
                <a:lnTo>
                  <a:pt x="11376" y="4565"/>
                </a:lnTo>
                <a:lnTo>
                  <a:pt x="11443" y="4410"/>
                </a:lnTo>
                <a:lnTo>
                  <a:pt x="11511" y="4240"/>
                </a:lnTo>
                <a:lnTo>
                  <a:pt x="11703" y="3887"/>
                </a:lnTo>
                <a:lnTo>
                  <a:pt x="11986" y="3505"/>
                </a:lnTo>
                <a:lnTo>
                  <a:pt x="12144" y="3265"/>
                </a:lnTo>
                <a:lnTo>
                  <a:pt x="12246" y="3025"/>
                </a:lnTo>
                <a:lnTo>
                  <a:pt x="12336" y="2756"/>
                </a:lnTo>
                <a:lnTo>
                  <a:pt x="12404" y="2445"/>
                </a:lnTo>
                <a:lnTo>
                  <a:pt x="12438" y="2176"/>
                </a:lnTo>
                <a:lnTo>
                  <a:pt x="12438" y="1880"/>
                </a:lnTo>
                <a:lnTo>
                  <a:pt x="12404" y="1583"/>
                </a:lnTo>
                <a:lnTo>
                  <a:pt x="12336" y="1314"/>
                </a:lnTo>
                <a:lnTo>
                  <a:pt x="12246" y="1046"/>
                </a:lnTo>
                <a:lnTo>
                  <a:pt x="12099" y="791"/>
                </a:lnTo>
                <a:lnTo>
                  <a:pt x="12008" y="692"/>
                </a:lnTo>
                <a:lnTo>
                  <a:pt x="11918" y="579"/>
                </a:lnTo>
                <a:lnTo>
                  <a:pt x="11816" y="466"/>
                </a:lnTo>
                <a:lnTo>
                  <a:pt x="11703" y="381"/>
                </a:lnTo>
                <a:lnTo>
                  <a:pt x="11579" y="310"/>
                </a:lnTo>
                <a:lnTo>
                  <a:pt x="11443" y="226"/>
                </a:lnTo>
                <a:lnTo>
                  <a:pt x="11297" y="169"/>
                </a:lnTo>
                <a:lnTo>
                  <a:pt x="11138" y="113"/>
                </a:lnTo>
                <a:lnTo>
                  <a:pt x="10969" y="56"/>
                </a:lnTo>
                <a:lnTo>
                  <a:pt x="10800" y="28"/>
                </a:lnTo>
                <a:lnTo>
                  <a:pt x="10619" y="28"/>
                </a:lnTo>
                <a:lnTo>
                  <a:pt x="10404" y="28"/>
                </a:lnTo>
                <a:lnTo>
                  <a:pt x="10257" y="28"/>
                </a:lnTo>
                <a:lnTo>
                  <a:pt x="10076" y="56"/>
                </a:lnTo>
                <a:lnTo>
                  <a:pt x="9952" y="84"/>
                </a:lnTo>
                <a:lnTo>
                  <a:pt x="9794" y="141"/>
                </a:lnTo>
                <a:lnTo>
                  <a:pt x="9692" y="226"/>
                </a:lnTo>
                <a:lnTo>
                  <a:pt x="9557" y="282"/>
                </a:lnTo>
                <a:lnTo>
                  <a:pt x="9455" y="381"/>
                </a:lnTo>
                <a:lnTo>
                  <a:pt x="9365" y="466"/>
                </a:lnTo>
                <a:lnTo>
                  <a:pt x="9274" y="579"/>
                </a:lnTo>
                <a:lnTo>
                  <a:pt x="9184" y="692"/>
                </a:lnTo>
                <a:lnTo>
                  <a:pt x="9128" y="791"/>
                </a:lnTo>
                <a:lnTo>
                  <a:pt x="9060" y="932"/>
                </a:lnTo>
                <a:lnTo>
                  <a:pt x="8969" y="1201"/>
                </a:lnTo>
                <a:lnTo>
                  <a:pt x="8913" y="1498"/>
                </a:lnTo>
                <a:lnTo>
                  <a:pt x="8890" y="1795"/>
                </a:lnTo>
                <a:lnTo>
                  <a:pt x="8890" y="2120"/>
                </a:lnTo>
                <a:lnTo>
                  <a:pt x="8913" y="2445"/>
                </a:lnTo>
                <a:lnTo>
                  <a:pt x="8969" y="2756"/>
                </a:lnTo>
                <a:lnTo>
                  <a:pt x="9060" y="3081"/>
                </a:lnTo>
                <a:lnTo>
                  <a:pt x="9173" y="3378"/>
                </a:lnTo>
                <a:lnTo>
                  <a:pt x="9297" y="3647"/>
                </a:lnTo>
                <a:lnTo>
                  <a:pt x="9466" y="3887"/>
                </a:lnTo>
                <a:lnTo>
                  <a:pt x="9579" y="4085"/>
                </a:lnTo>
                <a:lnTo>
                  <a:pt x="9670" y="4269"/>
                </a:lnTo>
                <a:lnTo>
                  <a:pt x="9726" y="4467"/>
                </a:lnTo>
                <a:lnTo>
                  <a:pt x="9771" y="4650"/>
                </a:lnTo>
                <a:lnTo>
                  <a:pt x="9771" y="4834"/>
                </a:lnTo>
                <a:lnTo>
                  <a:pt x="9749" y="5032"/>
                </a:lnTo>
                <a:lnTo>
                  <a:pt x="9715" y="5216"/>
                </a:lnTo>
                <a:lnTo>
                  <a:pt x="9625" y="5385"/>
                </a:lnTo>
                <a:lnTo>
                  <a:pt x="9534" y="5513"/>
                </a:lnTo>
                <a:lnTo>
                  <a:pt x="9410" y="5626"/>
                </a:lnTo>
                <a:lnTo>
                  <a:pt x="9229" y="5710"/>
                </a:lnTo>
                <a:lnTo>
                  <a:pt x="9060" y="5767"/>
                </a:lnTo>
                <a:lnTo>
                  <a:pt x="8845" y="5767"/>
                </a:lnTo>
                <a:lnTo>
                  <a:pt x="8585" y="5739"/>
                </a:lnTo>
                <a:lnTo>
                  <a:pt x="8325" y="5654"/>
                </a:lnTo>
                <a:lnTo>
                  <a:pt x="8020" y="5513"/>
                </a:lnTo>
                <a:lnTo>
                  <a:pt x="7840" y="5442"/>
                </a:lnTo>
                <a:lnTo>
                  <a:pt x="7648" y="5385"/>
                </a:lnTo>
                <a:lnTo>
                  <a:pt x="7433" y="5329"/>
                </a:lnTo>
                <a:lnTo>
                  <a:pt x="7241" y="5301"/>
                </a:lnTo>
                <a:lnTo>
                  <a:pt x="6755" y="5301"/>
                </a:lnTo>
                <a:lnTo>
                  <a:pt x="6281" y="5329"/>
                </a:lnTo>
                <a:lnTo>
                  <a:pt x="5784" y="5385"/>
                </a:lnTo>
                <a:lnTo>
                  <a:pt x="5264" y="5498"/>
                </a:lnTo>
                <a:lnTo>
                  <a:pt x="4744" y="5597"/>
                </a:lnTo>
                <a:lnTo>
                  <a:pt x="4247" y="5739"/>
                </a:lnTo>
                <a:lnTo>
                  <a:pt x="4202" y="5894"/>
                </a:lnTo>
                <a:lnTo>
                  <a:pt x="4202" y="6191"/>
                </a:lnTo>
                <a:lnTo>
                  <a:pt x="4202" y="6545"/>
                </a:lnTo>
                <a:lnTo>
                  <a:pt x="4225" y="6954"/>
                </a:lnTo>
                <a:lnTo>
                  <a:pt x="4315" y="7930"/>
                </a:lnTo>
                <a:lnTo>
                  <a:pt x="4394" y="9018"/>
                </a:lnTo>
                <a:lnTo>
                  <a:pt x="4439" y="9570"/>
                </a:lnTo>
                <a:lnTo>
                  <a:pt x="4462" y="10107"/>
                </a:lnTo>
                <a:lnTo>
                  <a:pt x="4484" y="10630"/>
                </a:lnTo>
                <a:lnTo>
                  <a:pt x="4507" y="11082"/>
                </a:lnTo>
                <a:lnTo>
                  <a:pt x="4484" y="11520"/>
                </a:lnTo>
                <a:lnTo>
                  <a:pt x="4439" y="11874"/>
                </a:lnTo>
                <a:lnTo>
                  <a:pt x="4394" y="12029"/>
                </a:lnTo>
                <a:lnTo>
                  <a:pt x="4349" y="12171"/>
                </a:lnTo>
                <a:lnTo>
                  <a:pt x="4315" y="12284"/>
                </a:lnTo>
                <a:lnTo>
                  <a:pt x="4247" y="12354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15" name="Puzzle4"/>
          <p:cNvSpPr>
            <a:spLocks noEditPoints="1" noChangeArrowheads="1"/>
          </p:cNvSpPr>
          <p:nvPr/>
        </p:nvSpPr>
        <p:spPr bwMode="auto">
          <a:xfrm>
            <a:off x="5568255" y="1469134"/>
            <a:ext cx="974150" cy="1422845"/>
          </a:xfrm>
          <a:custGeom>
            <a:avLst/>
            <a:gdLst>
              <a:gd name="T0" fmla="*/ 8307 w 21600"/>
              <a:gd name="T1" fmla="*/ 11593 h 21600"/>
              <a:gd name="T2" fmla="*/ 453 w 21600"/>
              <a:gd name="T3" fmla="*/ 16938 h 21600"/>
              <a:gd name="T4" fmla="*/ 11500 w 21600"/>
              <a:gd name="T5" fmla="*/ 21600 h 21600"/>
              <a:gd name="T6" fmla="*/ 20920 w 21600"/>
              <a:gd name="T7" fmla="*/ 16751 h 21600"/>
              <a:gd name="T8" fmla="*/ 13972 w 21600"/>
              <a:gd name="T9" fmla="*/ 10888 h 21600"/>
              <a:gd name="T10" fmla="*/ 21033 w 21600"/>
              <a:gd name="T11" fmla="*/ 4716 h 21600"/>
              <a:gd name="T12" fmla="*/ 11102 w 21600"/>
              <a:gd name="T13" fmla="*/ 11 h 21600"/>
              <a:gd name="T14" fmla="*/ 453 w 21600"/>
              <a:gd name="T15" fmla="*/ 4716 h 21600"/>
              <a:gd name="T16" fmla="*/ 2076 w 21600"/>
              <a:gd name="T17" fmla="*/ 5664 h 21600"/>
              <a:gd name="T18" fmla="*/ 20203 w 21600"/>
              <a:gd name="T19" fmla="*/ 1598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3813" y="10590"/>
                </a:moveTo>
                <a:lnTo>
                  <a:pt x="3927" y="10513"/>
                </a:lnTo>
                <a:lnTo>
                  <a:pt x="4078" y="10425"/>
                </a:lnTo>
                <a:lnTo>
                  <a:pt x="4210" y="10359"/>
                </a:lnTo>
                <a:lnTo>
                  <a:pt x="4361" y="10315"/>
                </a:lnTo>
                <a:lnTo>
                  <a:pt x="4682" y="10237"/>
                </a:lnTo>
                <a:lnTo>
                  <a:pt x="5041" y="10193"/>
                </a:lnTo>
                <a:lnTo>
                  <a:pt x="5456" y="10171"/>
                </a:lnTo>
                <a:lnTo>
                  <a:pt x="5853" y="10193"/>
                </a:lnTo>
                <a:lnTo>
                  <a:pt x="6249" y="10260"/>
                </a:lnTo>
                <a:lnTo>
                  <a:pt x="6646" y="10337"/>
                </a:lnTo>
                <a:lnTo>
                  <a:pt x="7004" y="10469"/>
                </a:lnTo>
                <a:lnTo>
                  <a:pt x="7363" y="10612"/>
                </a:lnTo>
                <a:lnTo>
                  <a:pt x="7665" y="10788"/>
                </a:lnTo>
                <a:lnTo>
                  <a:pt x="7911" y="10998"/>
                </a:lnTo>
                <a:lnTo>
                  <a:pt x="8024" y="11097"/>
                </a:lnTo>
                <a:lnTo>
                  <a:pt x="8137" y="11207"/>
                </a:lnTo>
                <a:lnTo>
                  <a:pt x="8194" y="11340"/>
                </a:lnTo>
                <a:lnTo>
                  <a:pt x="8269" y="11461"/>
                </a:lnTo>
                <a:lnTo>
                  <a:pt x="8307" y="11593"/>
                </a:lnTo>
                <a:lnTo>
                  <a:pt x="8307" y="11714"/>
                </a:lnTo>
                <a:lnTo>
                  <a:pt x="8307" y="11868"/>
                </a:lnTo>
                <a:lnTo>
                  <a:pt x="8307" y="12012"/>
                </a:lnTo>
                <a:lnTo>
                  <a:pt x="8194" y="12265"/>
                </a:lnTo>
                <a:lnTo>
                  <a:pt x="8062" y="12519"/>
                </a:lnTo>
                <a:lnTo>
                  <a:pt x="7873" y="12706"/>
                </a:lnTo>
                <a:lnTo>
                  <a:pt x="7627" y="12904"/>
                </a:lnTo>
                <a:lnTo>
                  <a:pt x="7363" y="13048"/>
                </a:lnTo>
                <a:lnTo>
                  <a:pt x="7080" y="13180"/>
                </a:lnTo>
                <a:lnTo>
                  <a:pt x="6759" y="13257"/>
                </a:lnTo>
                <a:lnTo>
                  <a:pt x="6419" y="13345"/>
                </a:lnTo>
                <a:lnTo>
                  <a:pt x="6098" y="13389"/>
                </a:lnTo>
                <a:lnTo>
                  <a:pt x="5739" y="13389"/>
                </a:lnTo>
                <a:lnTo>
                  <a:pt x="5418" y="13389"/>
                </a:lnTo>
                <a:lnTo>
                  <a:pt x="5079" y="13345"/>
                </a:lnTo>
                <a:lnTo>
                  <a:pt x="4758" y="13301"/>
                </a:lnTo>
                <a:lnTo>
                  <a:pt x="4474" y="13213"/>
                </a:lnTo>
                <a:lnTo>
                  <a:pt x="4172" y="13114"/>
                </a:lnTo>
                <a:lnTo>
                  <a:pt x="3965" y="12982"/>
                </a:lnTo>
                <a:lnTo>
                  <a:pt x="3738" y="12838"/>
                </a:lnTo>
                <a:lnTo>
                  <a:pt x="3493" y="12706"/>
                </a:lnTo>
                <a:lnTo>
                  <a:pt x="3228" y="12607"/>
                </a:lnTo>
                <a:lnTo>
                  <a:pt x="2945" y="12519"/>
                </a:lnTo>
                <a:lnTo>
                  <a:pt x="2700" y="12431"/>
                </a:lnTo>
                <a:lnTo>
                  <a:pt x="2397" y="12375"/>
                </a:lnTo>
                <a:lnTo>
                  <a:pt x="2152" y="12331"/>
                </a:lnTo>
                <a:lnTo>
                  <a:pt x="1888" y="12309"/>
                </a:lnTo>
                <a:lnTo>
                  <a:pt x="1642" y="12309"/>
                </a:lnTo>
                <a:lnTo>
                  <a:pt x="1397" y="12331"/>
                </a:lnTo>
                <a:lnTo>
                  <a:pt x="1170" y="12397"/>
                </a:lnTo>
                <a:lnTo>
                  <a:pt x="962" y="12453"/>
                </a:lnTo>
                <a:lnTo>
                  <a:pt x="774" y="12563"/>
                </a:lnTo>
                <a:lnTo>
                  <a:pt x="623" y="12684"/>
                </a:lnTo>
                <a:lnTo>
                  <a:pt x="528" y="12838"/>
                </a:lnTo>
                <a:lnTo>
                  <a:pt x="453" y="13026"/>
                </a:lnTo>
                <a:lnTo>
                  <a:pt x="339" y="13477"/>
                </a:lnTo>
                <a:lnTo>
                  <a:pt x="226" y="13984"/>
                </a:lnTo>
                <a:lnTo>
                  <a:pt x="151" y="14535"/>
                </a:lnTo>
                <a:lnTo>
                  <a:pt x="113" y="15075"/>
                </a:lnTo>
                <a:lnTo>
                  <a:pt x="113" y="15626"/>
                </a:lnTo>
                <a:lnTo>
                  <a:pt x="151" y="16133"/>
                </a:lnTo>
                <a:lnTo>
                  <a:pt x="188" y="16376"/>
                </a:lnTo>
                <a:lnTo>
                  <a:pt x="264" y="16585"/>
                </a:lnTo>
                <a:lnTo>
                  <a:pt x="339" y="16773"/>
                </a:lnTo>
                <a:lnTo>
                  <a:pt x="453" y="16938"/>
                </a:lnTo>
                <a:lnTo>
                  <a:pt x="1095" y="16883"/>
                </a:lnTo>
                <a:lnTo>
                  <a:pt x="1963" y="16795"/>
                </a:lnTo>
                <a:lnTo>
                  <a:pt x="2945" y="16751"/>
                </a:lnTo>
                <a:lnTo>
                  <a:pt x="3965" y="16706"/>
                </a:lnTo>
                <a:lnTo>
                  <a:pt x="5022" y="16684"/>
                </a:lnTo>
                <a:lnTo>
                  <a:pt x="5947" y="16684"/>
                </a:lnTo>
                <a:lnTo>
                  <a:pt x="6759" y="16706"/>
                </a:lnTo>
                <a:lnTo>
                  <a:pt x="7363" y="16751"/>
                </a:lnTo>
                <a:lnTo>
                  <a:pt x="7948" y="16839"/>
                </a:lnTo>
                <a:lnTo>
                  <a:pt x="8458" y="16916"/>
                </a:lnTo>
                <a:lnTo>
                  <a:pt x="8893" y="17026"/>
                </a:lnTo>
                <a:lnTo>
                  <a:pt x="9289" y="17158"/>
                </a:lnTo>
                <a:lnTo>
                  <a:pt x="9572" y="17280"/>
                </a:lnTo>
                <a:lnTo>
                  <a:pt x="9799" y="17412"/>
                </a:lnTo>
                <a:lnTo>
                  <a:pt x="9969" y="17555"/>
                </a:lnTo>
                <a:lnTo>
                  <a:pt x="10120" y="17687"/>
                </a:lnTo>
                <a:lnTo>
                  <a:pt x="10158" y="17831"/>
                </a:lnTo>
                <a:lnTo>
                  <a:pt x="10195" y="17974"/>
                </a:lnTo>
                <a:lnTo>
                  <a:pt x="10158" y="18128"/>
                </a:lnTo>
                <a:lnTo>
                  <a:pt x="10082" y="18271"/>
                </a:lnTo>
                <a:lnTo>
                  <a:pt x="9969" y="18426"/>
                </a:lnTo>
                <a:lnTo>
                  <a:pt x="9837" y="18569"/>
                </a:lnTo>
                <a:lnTo>
                  <a:pt x="9648" y="18701"/>
                </a:lnTo>
                <a:lnTo>
                  <a:pt x="9440" y="18822"/>
                </a:lnTo>
                <a:lnTo>
                  <a:pt x="9213" y="18999"/>
                </a:lnTo>
                <a:lnTo>
                  <a:pt x="9044" y="19186"/>
                </a:lnTo>
                <a:lnTo>
                  <a:pt x="8893" y="19395"/>
                </a:lnTo>
                <a:lnTo>
                  <a:pt x="8817" y="19627"/>
                </a:lnTo>
                <a:lnTo>
                  <a:pt x="8779" y="19858"/>
                </a:lnTo>
                <a:lnTo>
                  <a:pt x="8779" y="20112"/>
                </a:lnTo>
                <a:lnTo>
                  <a:pt x="8855" y="20354"/>
                </a:lnTo>
                <a:lnTo>
                  <a:pt x="8968" y="20586"/>
                </a:lnTo>
                <a:lnTo>
                  <a:pt x="9138" y="20817"/>
                </a:lnTo>
                <a:lnTo>
                  <a:pt x="9365" y="21026"/>
                </a:lnTo>
                <a:lnTo>
                  <a:pt x="9610" y="21192"/>
                </a:lnTo>
                <a:lnTo>
                  <a:pt x="9950" y="21368"/>
                </a:lnTo>
                <a:lnTo>
                  <a:pt x="10120" y="21445"/>
                </a:lnTo>
                <a:lnTo>
                  <a:pt x="10346" y="21511"/>
                </a:lnTo>
                <a:lnTo>
                  <a:pt x="10516" y="21555"/>
                </a:lnTo>
                <a:lnTo>
                  <a:pt x="10743" y="21600"/>
                </a:lnTo>
                <a:lnTo>
                  <a:pt x="10988" y="21644"/>
                </a:lnTo>
                <a:lnTo>
                  <a:pt x="11215" y="21666"/>
                </a:lnTo>
                <a:lnTo>
                  <a:pt x="11498" y="21666"/>
                </a:lnTo>
                <a:lnTo>
                  <a:pt x="11762" y="21666"/>
                </a:lnTo>
                <a:lnTo>
                  <a:pt x="12253" y="21644"/>
                </a:lnTo>
                <a:lnTo>
                  <a:pt x="12763" y="21577"/>
                </a:lnTo>
                <a:lnTo>
                  <a:pt x="13197" y="21467"/>
                </a:lnTo>
                <a:lnTo>
                  <a:pt x="13556" y="21346"/>
                </a:lnTo>
                <a:lnTo>
                  <a:pt x="13896" y="21192"/>
                </a:lnTo>
                <a:lnTo>
                  <a:pt x="14179" y="21026"/>
                </a:lnTo>
                <a:lnTo>
                  <a:pt x="14444" y="20839"/>
                </a:lnTo>
                <a:lnTo>
                  <a:pt x="14576" y="20641"/>
                </a:lnTo>
                <a:lnTo>
                  <a:pt x="14727" y="20431"/>
                </a:lnTo>
                <a:lnTo>
                  <a:pt x="14765" y="20200"/>
                </a:lnTo>
                <a:lnTo>
                  <a:pt x="14802" y="19991"/>
                </a:lnTo>
                <a:lnTo>
                  <a:pt x="14727" y="19759"/>
                </a:lnTo>
                <a:lnTo>
                  <a:pt x="14613" y="19550"/>
                </a:lnTo>
                <a:lnTo>
                  <a:pt x="14444" y="19307"/>
                </a:lnTo>
                <a:lnTo>
                  <a:pt x="14217" y="19098"/>
                </a:lnTo>
                <a:lnTo>
                  <a:pt x="13934" y="18911"/>
                </a:lnTo>
                <a:lnTo>
                  <a:pt x="13669" y="18745"/>
                </a:lnTo>
                <a:lnTo>
                  <a:pt x="13462" y="18547"/>
                </a:lnTo>
                <a:lnTo>
                  <a:pt x="13311" y="18337"/>
                </a:lnTo>
                <a:lnTo>
                  <a:pt x="13197" y="18150"/>
                </a:lnTo>
                <a:lnTo>
                  <a:pt x="13122" y="17941"/>
                </a:lnTo>
                <a:lnTo>
                  <a:pt x="13122" y="17720"/>
                </a:lnTo>
                <a:lnTo>
                  <a:pt x="13122" y="17533"/>
                </a:lnTo>
                <a:lnTo>
                  <a:pt x="13197" y="17346"/>
                </a:lnTo>
                <a:lnTo>
                  <a:pt x="13273" y="17158"/>
                </a:lnTo>
                <a:lnTo>
                  <a:pt x="13386" y="16982"/>
                </a:lnTo>
                <a:lnTo>
                  <a:pt x="13537" y="16839"/>
                </a:lnTo>
                <a:lnTo>
                  <a:pt x="13707" y="16706"/>
                </a:lnTo>
                <a:lnTo>
                  <a:pt x="13896" y="16607"/>
                </a:lnTo>
                <a:lnTo>
                  <a:pt x="14104" y="16519"/>
                </a:lnTo>
                <a:lnTo>
                  <a:pt x="14330" y="16453"/>
                </a:lnTo>
                <a:lnTo>
                  <a:pt x="14538" y="16431"/>
                </a:lnTo>
                <a:lnTo>
                  <a:pt x="14897" y="16453"/>
                </a:lnTo>
                <a:lnTo>
                  <a:pt x="15406" y="16497"/>
                </a:lnTo>
                <a:lnTo>
                  <a:pt x="16105" y="16541"/>
                </a:lnTo>
                <a:lnTo>
                  <a:pt x="16898" y="16607"/>
                </a:lnTo>
                <a:lnTo>
                  <a:pt x="17804" y="16651"/>
                </a:lnTo>
                <a:lnTo>
                  <a:pt x="18786" y="16684"/>
                </a:lnTo>
                <a:lnTo>
                  <a:pt x="19844" y="16728"/>
                </a:lnTo>
                <a:lnTo>
                  <a:pt x="20920" y="16751"/>
                </a:lnTo>
                <a:lnTo>
                  <a:pt x="21109" y="16497"/>
                </a:lnTo>
                <a:lnTo>
                  <a:pt x="21241" y="16222"/>
                </a:lnTo>
                <a:lnTo>
                  <a:pt x="21392" y="15946"/>
                </a:lnTo>
                <a:lnTo>
                  <a:pt x="21467" y="15648"/>
                </a:lnTo>
                <a:lnTo>
                  <a:pt x="21543" y="15351"/>
                </a:lnTo>
                <a:lnTo>
                  <a:pt x="21618" y="15042"/>
                </a:lnTo>
                <a:lnTo>
                  <a:pt x="21618" y="14745"/>
                </a:lnTo>
                <a:lnTo>
                  <a:pt x="21618" y="14447"/>
                </a:lnTo>
                <a:lnTo>
                  <a:pt x="21618" y="14150"/>
                </a:lnTo>
                <a:lnTo>
                  <a:pt x="21581" y="13852"/>
                </a:lnTo>
                <a:lnTo>
                  <a:pt x="21505" y="13577"/>
                </a:lnTo>
                <a:lnTo>
                  <a:pt x="21430" y="13301"/>
                </a:lnTo>
                <a:lnTo>
                  <a:pt x="21354" y="13048"/>
                </a:lnTo>
                <a:lnTo>
                  <a:pt x="21241" y="12816"/>
                </a:lnTo>
                <a:lnTo>
                  <a:pt x="21146" y="12607"/>
                </a:lnTo>
                <a:lnTo>
                  <a:pt x="21033" y="12431"/>
                </a:lnTo>
                <a:lnTo>
                  <a:pt x="20920" y="12265"/>
                </a:lnTo>
                <a:lnTo>
                  <a:pt x="20769" y="12144"/>
                </a:lnTo>
                <a:lnTo>
                  <a:pt x="20637" y="12034"/>
                </a:lnTo>
                <a:lnTo>
                  <a:pt x="20486" y="11946"/>
                </a:lnTo>
                <a:lnTo>
                  <a:pt x="20297" y="11891"/>
                </a:lnTo>
                <a:lnTo>
                  <a:pt x="20165" y="11846"/>
                </a:lnTo>
                <a:lnTo>
                  <a:pt x="19976" y="11824"/>
                </a:lnTo>
                <a:lnTo>
                  <a:pt x="19806" y="11802"/>
                </a:lnTo>
                <a:lnTo>
                  <a:pt x="19390" y="11824"/>
                </a:lnTo>
                <a:lnTo>
                  <a:pt x="18956" y="11891"/>
                </a:lnTo>
                <a:lnTo>
                  <a:pt x="18503" y="11968"/>
                </a:lnTo>
                <a:lnTo>
                  <a:pt x="17993" y="12078"/>
                </a:lnTo>
                <a:lnTo>
                  <a:pt x="17653" y="12144"/>
                </a:lnTo>
                <a:lnTo>
                  <a:pt x="17332" y="12199"/>
                </a:lnTo>
                <a:lnTo>
                  <a:pt x="17049" y="12221"/>
                </a:lnTo>
                <a:lnTo>
                  <a:pt x="16747" y="12243"/>
                </a:lnTo>
                <a:lnTo>
                  <a:pt x="16464" y="12243"/>
                </a:lnTo>
                <a:lnTo>
                  <a:pt x="16218" y="12243"/>
                </a:lnTo>
                <a:lnTo>
                  <a:pt x="15992" y="12221"/>
                </a:lnTo>
                <a:lnTo>
                  <a:pt x="15746" y="12199"/>
                </a:lnTo>
                <a:lnTo>
                  <a:pt x="15520" y="12155"/>
                </a:lnTo>
                <a:lnTo>
                  <a:pt x="15350" y="12122"/>
                </a:lnTo>
                <a:lnTo>
                  <a:pt x="15161" y="12056"/>
                </a:lnTo>
                <a:lnTo>
                  <a:pt x="14972" y="11990"/>
                </a:lnTo>
                <a:lnTo>
                  <a:pt x="14689" y="11846"/>
                </a:lnTo>
                <a:lnTo>
                  <a:pt x="14444" y="11670"/>
                </a:lnTo>
                <a:lnTo>
                  <a:pt x="14255" y="11483"/>
                </a:lnTo>
                <a:lnTo>
                  <a:pt x="14104" y="11295"/>
                </a:lnTo>
                <a:lnTo>
                  <a:pt x="14028" y="11086"/>
                </a:lnTo>
                <a:lnTo>
                  <a:pt x="13972" y="10888"/>
                </a:lnTo>
                <a:lnTo>
                  <a:pt x="13972" y="10700"/>
                </a:lnTo>
                <a:lnTo>
                  <a:pt x="14009" y="10513"/>
                </a:lnTo>
                <a:lnTo>
                  <a:pt x="14066" y="10359"/>
                </a:lnTo>
                <a:lnTo>
                  <a:pt x="14179" y="10215"/>
                </a:lnTo>
                <a:lnTo>
                  <a:pt x="14406" y="10006"/>
                </a:lnTo>
                <a:lnTo>
                  <a:pt x="14651" y="9830"/>
                </a:lnTo>
                <a:lnTo>
                  <a:pt x="14878" y="9686"/>
                </a:lnTo>
                <a:lnTo>
                  <a:pt x="15123" y="9554"/>
                </a:lnTo>
                <a:lnTo>
                  <a:pt x="15350" y="9477"/>
                </a:lnTo>
                <a:lnTo>
                  <a:pt x="15558" y="9411"/>
                </a:lnTo>
                <a:lnTo>
                  <a:pt x="15803" y="9345"/>
                </a:lnTo>
                <a:lnTo>
                  <a:pt x="16030" y="9323"/>
                </a:lnTo>
                <a:lnTo>
                  <a:pt x="16256" y="9301"/>
                </a:lnTo>
                <a:lnTo>
                  <a:pt x="16464" y="9323"/>
                </a:lnTo>
                <a:lnTo>
                  <a:pt x="16690" y="9345"/>
                </a:lnTo>
                <a:lnTo>
                  <a:pt x="16898" y="9367"/>
                </a:lnTo>
                <a:lnTo>
                  <a:pt x="17332" y="9477"/>
                </a:lnTo>
                <a:lnTo>
                  <a:pt x="17767" y="9598"/>
                </a:lnTo>
                <a:lnTo>
                  <a:pt x="18163" y="9731"/>
                </a:lnTo>
                <a:lnTo>
                  <a:pt x="18597" y="9874"/>
                </a:lnTo>
                <a:lnTo>
                  <a:pt x="18994" y="10006"/>
                </a:lnTo>
                <a:lnTo>
                  <a:pt x="19428" y="10083"/>
                </a:lnTo>
                <a:lnTo>
                  <a:pt x="19617" y="10127"/>
                </a:lnTo>
                <a:lnTo>
                  <a:pt x="19844" y="10149"/>
                </a:lnTo>
                <a:lnTo>
                  <a:pt x="20013" y="10149"/>
                </a:lnTo>
                <a:lnTo>
                  <a:pt x="20240" y="10127"/>
                </a:lnTo>
                <a:lnTo>
                  <a:pt x="20410" y="10105"/>
                </a:lnTo>
                <a:lnTo>
                  <a:pt x="20637" y="10061"/>
                </a:lnTo>
                <a:lnTo>
                  <a:pt x="20844" y="9984"/>
                </a:lnTo>
                <a:lnTo>
                  <a:pt x="21033" y="9896"/>
                </a:lnTo>
                <a:lnTo>
                  <a:pt x="21146" y="9830"/>
                </a:lnTo>
                <a:lnTo>
                  <a:pt x="21203" y="9753"/>
                </a:lnTo>
                <a:lnTo>
                  <a:pt x="21279" y="9642"/>
                </a:lnTo>
                <a:lnTo>
                  <a:pt x="21354" y="9521"/>
                </a:lnTo>
                <a:lnTo>
                  <a:pt x="21430" y="9246"/>
                </a:lnTo>
                <a:lnTo>
                  <a:pt x="21430" y="8904"/>
                </a:lnTo>
                <a:lnTo>
                  <a:pt x="21430" y="8540"/>
                </a:lnTo>
                <a:lnTo>
                  <a:pt x="21392" y="8144"/>
                </a:lnTo>
                <a:lnTo>
                  <a:pt x="21354" y="7714"/>
                </a:lnTo>
                <a:lnTo>
                  <a:pt x="21279" y="7295"/>
                </a:lnTo>
                <a:lnTo>
                  <a:pt x="21146" y="6446"/>
                </a:lnTo>
                <a:lnTo>
                  <a:pt x="20995" y="5686"/>
                </a:lnTo>
                <a:lnTo>
                  <a:pt x="20958" y="5366"/>
                </a:lnTo>
                <a:lnTo>
                  <a:pt x="20958" y="5091"/>
                </a:lnTo>
                <a:lnTo>
                  <a:pt x="20958" y="4860"/>
                </a:lnTo>
                <a:lnTo>
                  <a:pt x="21033" y="4716"/>
                </a:lnTo>
                <a:lnTo>
                  <a:pt x="20637" y="4860"/>
                </a:lnTo>
                <a:lnTo>
                  <a:pt x="20127" y="4992"/>
                </a:lnTo>
                <a:lnTo>
                  <a:pt x="19617" y="5069"/>
                </a:lnTo>
                <a:lnTo>
                  <a:pt x="19032" y="5157"/>
                </a:lnTo>
                <a:lnTo>
                  <a:pt x="18465" y="5201"/>
                </a:lnTo>
                <a:lnTo>
                  <a:pt x="17842" y="5245"/>
                </a:lnTo>
                <a:lnTo>
                  <a:pt x="17219" y="5267"/>
                </a:lnTo>
                <a:lnTo>
                  <a:pt x="16615" y="5267"/>
                </a:lnTo>
                <a:lnTo>
                  <a:pt x="15992" y="5245"/>
                </a:lnTo>
                <a:lnTo>
                  <a:pt x="15369" y="5201"/>
                </a:lnTo>
                <a:lnTo>
                  <a:pt x="14840" y="5157"/>
                </a:lnTo>
                <a:lnTo>
                  <a:pt x="14293" y="5091"/>
                </a:lnTo>
                <a:lnTo>
                  <a:pt x="13783" y="5014"/>
                </a:lnTo>
                <a:lnTo>
                  <a:pt x="13386" y="4926"/>
                </a:lnTo>
                <a:lnTo>
                  <a:pt x="13027" y="4815"/>
                </a:lnTo>
                <a:lnTo>
                  <a:pt x="12725" y="4716"/>
                </a:lnTo>
                <a:lnTo>
                  <a:pt x="12480" y="4606"/>
                </a:lnTo>
                <a:lnTo>
                  <a:pt x="12291" y="4496"/>
                </a:lnTo>
                <a:lnTo>
                  <a:pt x="12197" y="4397"/>
                </a:lnTo>
                <a:lnTo>
                  <a:pt x="12083" y="4286"/>
                </a:lnTo>
                <a:lnTo>
                  <a:pt x="12046" y="4187"/>
                </a:lnTo>
                <a:lnTo>
                  <a:pt x="12008" y="4077"/>
                </a:lnTo>
                <a:lnTo>
                  <a:pt x="12046" y="3967"/>
                </a:lnTo>
                <a:lnTo>
                  <a:pt x="12121" y="3868"/>
                </a:lnTo>
                <a:lnTo>
                  <a:pt x="12197" y="3735"/>
                </a:lnTo>
                <a:lnTo>
                  <a:pt x="12291" y="3614"/>
                </a:lnTo>
                <a:lnTo>
                  <a:pt x="12442" y="3482"/>
                </a:lnTo>
                <a:lnTo>
                  <a:pt x="12631" y="3361"/>
                </a:lnTo>
                <a:lnTo>
                  <a:pt x="13065" y="3085"/>
                </a:lnTo>
                <a:lnTo>
                  <a:pt x="13537" y="2766"/>
                </a:lnTo>
                <a:lnTo>
                  <a:pt x="13783" y="2578"/>
                </a:lnTo>
                <a:lnTo>
                  <a:pt x="13934" y="2380"/>
                </a:lnTo>
                <a:lnTo>
                  <a:pt x="14028" y="2171"/>
                </a:lnTo>
                <a:lnTo>
                  <a:pt x="14104" y="1961"/>
                </a:lnTo>
                <a:lnTo>
                  <a:pt x="14104" y="1730"/>
                </a:lnTo>
                <a:lnTo>
                  <a:pt x="14066" y="1498"/>
                </a:lnTo>
                <a:lnTo>
                  <a:pt x="13972" y="1267"/>
                </a:lnTo>
                <a:lnTo>
                  <a:pt x="13820" y="1057"/>
                </a:lnTo>
                <a:lnTo>
                  <a:pt x="13594" y="837"/>
                </a:lnTo>
                <a:lnTo>
                  <a:pt x="13386" y="628"/>
                </a:lnTo>
                <a:lnTo>
                  <a:pt x="13103" y="462"/>
                </a:lnTo>
                <a:lnTo>
                  <a:pt x="12763" y="308"/>
                </a:lnTo>
                <a:lnTo>
                  <a:pt x="12404" y="187"/>
                </a:lnTo>
                <a:lnTo>
                  <a:pt x="12008" y="77"/>
                </a:lnTo>
                <a:lnTo>
                  <a:pt x="11574" y="33"/>
                </a:lnTo>
                <a:lnTo>
                  <a:pt x="11102" y="11"/>
                </a:lnTo>
                <a:lnTo>
                  <a:pt x="10667" y="11"/>
                </a:lnTo>
                <a:lnTo>
                  <a:pt x="10233" y="77"/>
                </a:lnTo>
                <a:lnTo>
                  <a:pt x="9837" y="187"/>
                </a:lnTo>
                <a:lnTo>
                  <a:pt x="9440" y="286"/>
                </a:lnTo>
                <a:lnTo>
                  <a:pt x="9062" y="462"/>
                </a:lnTo>
                <a:lnTo>
                  <a:pt x="8741" y="628"/>
                </a:lnTo>
                <a:lnTo>
                  <a:pt x="8458" y="815"/>
                </a:lnTo>
                <a:lnTo>
                  <a:pt x="8232" y="1035"/>
                </a:lnTo>
                <a:lnTo>
                  <a:pt x="8062" y="1245"/>
                </a:lnTo>
                <a:lnTo>
                  <a:pt x="7911" y="1476"/>
                </a:lnTo>
                <a:lnTo>
                  <a:pt x="7835" y="1708"/>
                </a:lnTo>
                <a:lnTo>
                  <a:pt x="7797" y="1961"/>
                </a:lnTo>
                <a:lnTo>
                  <a:pt x="7835" y="2193"/>
                </a:lnTo>
                <a:lnTo>
                  <a:pt x="7948" y="2402"/>
                </a:lnTo>
                <a:lnTo>
                  <a:pt x="8062" y="2534"/>
                </a:lnTo>
                <a:lnTo>
                  <a:pt x="8175" y="2644"/>
                </a:lnTo>
                <a:lnTo>
                  <a:pt x="8269" y="2744"/>
                </a:lnTo>
                <a:lnTo>
                  <a:pt x="8420" y="2832"/>
                </a:lnTo>
                <a:lnTo>
                  <a:pt x="8704" y="3019"/>
                </a:lnTo>
                <a:lnTo>
                  <a:pt x="8968" y="3206"/>
                </a:lnTo>
                <a:lnTo>
                  <a:pt x="9138" y="3405"/>
                </a:lnTo>
                <a:lnTo>
                  <a:pt x="9327" y="3570"/>
                </a:lnTo>
                <a:lnTo>
                  <a:pt x="9440" y="3735"/>
                </a:lnTo>
                <a:lnTo>
                  <a:pt x="9516" y="3890"/>
                </a:lnTo>
                <a:lnTo>
                  <a:pt x="9534" y="4033"/>
                </a:lnTo>
                <a:lnTo>
                  <a:pt x="9534" y="4165"/>
                </a:lnTo>
                <a:lnTo>
                  <a:pt x="9516" y="4286"/>
                </a:lnTo>
                <a:lnTo>
                  <a:pt x="9440" y="4397"/>
                </a:lnTo>
                <a:lnTo>
                  <a:pt x="9327" y="4496"/>
                </a:lnTo>
                <a:lnTo>
                  <a:pt x="9176" y="4562"/>
                </a:lnTo>
                <a:lnTo>
                  <a:pt x="9006" y="4628"/>
                </a:lnTo>
                <a:lnTo>
                  <a:pt x="8779" y="4694"/>
                </a:lnTo>
                <a:lnTo>
                  <a:pt x="8534" y="4716"/>
                </a:lnTo>
                <a:lnTo>
                  <a:pt x="8232" y="4716"/>
                </a:lnTo>
                <a:lnTo>
                  <a:pt x="7118" y="4738"/>
                </a:lnTo>
                <a:lnTo>
                  <a:pt x="5947" y="4771"/>
                </a:lnTo>
                <a:lnTo>
                  <a:pt x="4795" y="4815"/>
                </a:lnTo>
                <a:lnTo>
                  <a:pt x="3681" y="4860"/>
                </a:lnTo>
                <a:lnTo>
                  <a:pt x="2662" y="4882"/>
                </a:lnTo>
                <a:lnTo>
                  <a:pt x="1755" y="4882"/>
                </a:lnTo>
                <a:lnTo>
                  <a:pt x="1359" y="4860"/>
                </a:lnTo>
                <a:lnTo>
                  <a:pt x="981" y="4837"/>
                </a:lnTo>
                <a:lnTo>
                  <a:pt x="698" y="4771"/>
                </a:lnTo>
                <a:lnTo>
                  <a:pt x="453" y="4716"/>
                </a:lnTo>
                <a:lnTo>
                  <a:pt x="453" y="5322"/>
                </a:lnTo>
                <a:lnTo>
                  <a:pt x="453" y="6083"/>
                </a:lnTo>
                <a:lnTo>
                  <a:pt x="453" y="6909"/>
                </a:lnTo>
                <a:lnTo>
                  <a:pt x="453" y="7780"/>
                </a:lnTo>
                <a:lnTo>
                  <a:pt x="453" y="8606"/>
                </a:lnTo>
                <a:lnTo>
                  <a:pt x="453" y="9345"/>
                </a:lnTo>
                <a:lnTo>
                  <a:pt x="453" y="9918"/>
                </a:lnTo>
                <a:lnTo>
                  <a:pt x="453" y="10282"/>
                </a:lnTo>
                <a:lnTo>
                  <a:pt x="490" y="10381"/>
                </a:lnTo>
                <a:lnTo>
                  <a:pt x="547" y="10491"/>
                </a:lnTo>
                <a:lnTo>
                  <a:pt x="660" y="10590"/>
                </a:lnTo>
                <a:lnTo>
                  <a:pt x="811" y="10700"/>
                </a:lnTo>
                <a:lnTo>
                  <a:pt x="981" y="10811"/>
                </a:lnTo>
                <a:lnTo>
                  <a:pt x="1208" y="10888"/>
                </a:lnTo>
                <a:lnTo>
                  <a:pt x="1453" y="10954"/>
                </a:lnTo>
                <a:lnTo>
                  <a:pt x="1718" y="11020"/>
                </a:lnTo>
                <a:lnTo>
                  <a:pt x="1963" y="11064"/>
                </a:lnTo>
                <a:lnTo>
                  <a:pt x="2265" y="11086"/>
                </a:lnTo>
                <a:lnTo>
                  <a:pt x="2548" y="11064"/>
                </a:lnTo>
                <a:lnTo>
                  <a:pt x="2794" y="11042"/>
                </a:lnTo>
                <a:lnTo>
                  <a:pt x="3096" y="10976"/>
                </a:lnTo>
                <a:lnTo>
                  <a:pt x="3341" y="10888"/>
                </a:lnTo>
                <a:lnTo>
                  <a:pt x="3606" y="10766"/>
                </a:lnTo>
                <a:lnTo>
                  <a:pt x="3813" y="10590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>
        <p:nvSpPr>
          <p:cNvPr id="16" name="Puzzle1"/>
          <p:cNvSpPr>
            <a:spLocks noEditPoints="1" noChangeArrowheads="1"/>
          </p:cNvSpPr>
          <p:nvPr/>
        </p:nvSpPr>
        <p:spPr bwMode="auto">
          <a:xfrm>
            <a:off x="5233845" y="962301"/>
            <a:ext cx="1635699" cy="848218"/>
          </a:xfrm>
          <a:custGeom>
            <a:avLst/>
            <a:gdLst>
              <a:gd name="T0" fmla="*/ 16740 w 21600"/>
              <a:gd name="T1" fmla="*/ 21078 h 21600"/>
              <a:gd name="T2" fmla="*/ 16976 w 21600"/>
              <a:gd name="T3" fmla="*/ 521 h 21600"/>
              <a:gd name="T4" fmla="*/ 4725 w 21600"/>
              <a:gd name="T5" fmla="*/ 856 h 21600"/>
              <a:gd name="T6" fmla="*/ 5040 w 21600"/>
              <a:gd name="T7" fmla="*/ 21004 h 21600"/>
              <a:gd name="T8" fmla="*/ 10811 w 21600"/>
              <a:gd name="T9" fmla="*/ 12885 h 21600"/>
              <a:gd name="T10" fmla="*/ 10845 w 21600"/>
              <a:gd name="T11" fmla="*/ 8714 h 21600"/>
              <a:gd name="T12" fmla="*/ 21600 w 21600"/>
              <a:gd name="T13" fmla="*/ 10000 h 21600"/>
              <a:gd name="T14" fmla="*/ 56 w 21600"/>
              <a:gd name="T15" fmla="*/ 10000 h 21600"/>
              <a:gd name="T16" fmla="*/ 6086 w 21600"/>
              <a:gd name="T17" fmla="*/ 2569 h 21600"/>
              <a:gd name="T18" fmla="*/ 16132 w 21600"/>
              <a:gd name="T19" fmla="*/ 19552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9360" y="20836"/>
                </a:moveTo>
                <a:lnTo>
                  <a:pt x="9528" y="20836"/>
                </a:lnTo>
                <a:lnTo>
                  <a:pt x="9686" y="20762"/>
                </a:lnTo>
                <a:lnTo>
                  <a:pt x="9810" y="20687"/>
                </a:lnTo>
                <a:lnTo>
                  <a:pt x="9922" y="20575"/>
                </a:lnTo>
                <a:lnTo>
                  <a:pt x="10012" y="20426"/>
                </a:lnTo>
                <a:lnTo>
                  <a:pt x="10068" y="20296"/>
                </a:lnTo>
                <a:lnTo>
                  <a:pt x="10113" y="20110"/>
                </a:lnTo>
                <a:lnTo>
                  <a:pt x="10136" y="19905"/>
                </a:lnTo>
                <a:lnTo>
                  <a:pt x="10136" y="19682"/>
                </a:lnTo>
                <a:lnTo>
                  <a:pt x="10113" y="19440"/>
                </a:lnTo>
                <a:lnTo>
                  <a:pt x="10068" y="19142"/>
                </a:lnTo>
                <a:lnTo>
                  <a:pt x="10012" y="18900"/>
                </a:lnTo>
                <a:lnTo>
                  <a:pt x="9900" y="18620"/>
                </a:lnTo>
                <a:lnTo>
                  <a:pt x="9787" y="18285"/>
                </a:lnTo>
                <a:lnTo>
                  <a:pt x="9641" y="17968"/>
                </a:lnTo>
                <a:lnTo>
                  <a:pt x="9472" y="17652"/>
                </a:lnTo>
                <a:lnTo>
                  <a:pt x="9382" y="17466"/>
                </a:lnTo>
                <a:lnTo>
                  <a:pt x="9315" y="17298"/>
                </a:lnTo>
                <a:lnTo>
                  <a:pt x="9258" y="17112"/>
                </a:lnTo>
                <a:lnTo>
                  <a:pt x="9191" y="16926"/>
                </a:lnTo>
                <a:lnTo>
                  <a:pt x="9123" y="16535"/>
                </a:lnTo>
                <a:lnTo>
                  <a:pt x="9101" y="16144"/>
                </a:lnTo>
                <a:lnTo>
                  <a:pt x="9101" y="15753"/>
                </a:lnTo>
                <a:lnTo>
                  <a:pt x="9168" y="15362"/>
                </a:lnTo>
                <a:lnTo>
                  <a:pt x="9236" y="14971"/>
                </a:lnTo>
                <a:lnTo>
                  <a:pt x="9360" y="14580"/>
                </a:lnTo>
                <a:lnTo>
                  <a:pt x="9495" y="14244"/>
                </a:lnTo>
                <a:lnTo>
                  <a:pt x="9663" y="13891"/>
                </a:lnTo>
                <a:lnTo>
                  <a:pt x="9855" y="13611"/>
                </a:lnTo>
                <a:lnTo>
                  <a:pt x="10068" y="13351"/>
                </a:lnTo>
                <a:lnTo>
                  <a:pt x="10293" y="13146"/>
                </a:lnTo>
                <a:lnTo>
                  <a:pt x="10552" y="12997"/>
                </a:lnTo>
                <a:lnTo>
                  <a:pt x="10811" y="12885"/>
                </a:lnTo>
                <a:lnTo>
                  <a:pt x="11069" y="12866"/>
                </a:lnTo>
                <a:lnTo>
                  <a:pt x="11351" y="12885"/>
                </a:lnTo>
                <a:lnTo>
                  <a:pt x="11610" y="12997"/>
                </a:lnTo>
                <a:lnTo>
                  <a:pt x="11846" y="13183"/>
                </a:lnTo>
                <a:lnTo>
                  <a:pt x="12060" y="13388"/>
                </a:lnTo>
                <a:lnTo>
                  <a:pt x="12251" y="13648"/>
                </a:lnTo>
                <a:lnTo>
                  <a:pt x="12419" y="13928"/>
                </a:lnTo>
                <a:lnTo>
                  <a:pt x="12555" y="14244"/>
                </a:lnTo>
                <a:lnTo>
                  <a:pt x="12690" y="14617"/>
                </a:lnTo>
                <a:lnTo>
                  <a:pt x="12768" y="15008"/>
                </a:lnTo>
                <a:lnTo>
                  <a:pt x="12836" y="15399"/>
                </a:lnTo>
                <a:lnTo>
                  <a:pt x="12858" y="15753"/>
                </a:lnTo>
                <a:lnTo>
                  <a:pt x="12858" y="16144"/>
                </a:lnTo>
                <a:lnTo>
                  <a:pt x="12813" y="16535"/>
                </a:lnTo>
                <a:lnTo>
                  <a:pt x="12746" y="16888"/>
                </a:lnTo>
                <a:lnTo>
                  <a:pt x="12667" y="17224"/>
                </a:lnTo>
                <a:lnTo>
                  <a:pt x="12510" y="17503"/>
                </a:lnTo>
                <a:lnTo>
                  <a:pt x="12228" y="18043"/>
                </a:lnTo>
                <a:lnTo>
                  <a:pt x="11970" y="18546"/>
                </a:lnTo>
                <a:lnTo>
                  <a:pt x="11868" y="18751"/>
                </a:lnTo>
                <a:lnTo>
                  <a:pt x="11778" y="18974"/>
                </a:lnTo>
                <a:lnTo>
                  <a:pt x="11711" y="19179"/>
                </a:lnTo>
                <a:lnTo>
                  <a:pt x="11666" y="19365"/>
                </a:lnTo>
                <a:lnTo>
                  <a:pt x="11632" y="19570"/>
                </a:lnTo>
                <a:lnTo>
                  <a:pt x="11632" y="19756"/>
                </a:lnTo>
                <a:lnTo>
                  <a:pt x="11632" y="19942"/>
                </a:lnTo>
                <a:lnTo>
                  <a:pt x="11643" y="20110"/>
                </a:lnTo>
                <a:lnTo>
                  <a:pt x="11711" y="20296"/>
                </a:lnTo>
                <a:lnTo>
                  <a:pt x="11801" y="20464"/>
                </a:lnTo>
                <a:lnTo>
                  <a:pt x="11891" y="20650"/>
                </a:lnTo>
                <a:lnTo>
                  <a:pt x="12037" y="20836"/>
                </a:lnTo>
                <a:lnTo>
                  <a:pt x="12206" y="21004"/>
                </a:lnTo>
                <a:lnTo>
                  <a:pt x="12419" y="21190"/>
                </a:lnTo>
                <a:lnTo>
                  <a:pt x="12667" y="21320"/>
                </a:lnTo>
                <a:lnTo>
                  <a:pt x="12960" y="21432"/>
                </a:lnTo>
                <a:lnTo>
                  <a:pt x="13286" y="21544"/>
                </a:lnTo>
                <a:lnTo>
                  <a:pt x="13612" y="21655"/>
                </a:lnTo>
                <a:lnTo>
                  <a:pt x="13983" y="21693"/>
                </a:lnTo>
                <a:lnTo>
                  <a:pt x="14343" y="21730"/>
                </a:lnTo>
                <a:lnTo>
                  <a:pt x="14715" y="21730"/>
                </a:lnTo>
                <a:lnTo>
                  <a:pt x="15075" y="21730"/>
                </a:lnTo>
                <a:lnTo>
                  <a:pt x="15446" y="21655"/>
                </a:lnTo>
                <a:lnTo>
                  <a:pt x="15794" y="21581"/>
                </a:lnTo>
                <a:lnTo>
                  <a:pt x="16132" y="21432"/>
                </a:lnTo>
                <a:lnTo>
                  <a:pt x="16458" y="21302"/>
                </a:lnTo>
                <a:lnTo>
                  <a:pt x="16740" y="21078"/>
                </a:lnTo>
                <a:lnTo>
                  <a:pt x="16976" y="20836"/>
                </a:lnTo>
                <a:lnTo>
                  <a:pt x="17043" y="20650"/>
                </a:lnTo>
                <a:lnTo>
                  <a:pt x="17088" y="20426"/>
                </a:lnTo>
                <a:lnTo>
                  <a:pt x="17133" y="20222"/>
                </a:lnTo>
                <a:lnTo>
                  <a:pt x="17156" y="19980"/>
                </a:lnTo>
                <a:lnTo>
                  <a:pt x="17167" y="19477"/>
                </a:lnTo>
                <a:lnTo>
                  <a:pt x="17167" y="18974"/>
                </a:lnTo>
                <a:lnTo>
                  <a:pt x="17156" y="18397"/>
                </a:lnTo>
                <a:lnTo>
                  <a:pt x="17111" y="17820"/>
                </a:lnTo>
                <a:lnTo>
                  <a:pt x="17066" y="17261"/>
                </a:lnTo>
                <a:lnTo>
                  <a:pt x="16998" y="16646"/>
                </a:lnTo>
                <a:lnTo>
                  <a:pt x="16852" y="15511"/>
                </a:lnTo>
                <a:lnTo>
                  <a:pt x="16740" y="14393"/>
                </a:lnTo>
                <a:lnTo>
                  <a:pt x="16717" y="13928"/>
                </a:lnTo>
                <a:lnTo>
                  <a:pt x="16695" y="13462"/>
                </a:lnTo>
                <a:lnTo>
                  <a:pt x="16717" y="13071"/>
                </a:lnTo>
                <a:lnTo>
                  <a:pt x="16785" y="12755"/>
                </a:lnTo>
                <a:lnTo>
                  <a:pt x="16852" y="12419"/>
                </a:lnTo>
                <a:lnTo>
                  <a:pt x="16953" y="12140"/>
                </a:lnTo>
                <a:lnTo>
                  <a:pt x="17088" y="11898"/>
                </a:lnTo>
                <a:lnTo>
                  <a:pt x="17212" y="11675"/>
                </a:lnTo>
                <a:lnTo>
                  <a:pt x="17370" y="11470"/>
                </a:lnTo>
                <a:lnTo>
                  <a:pt x="17516" y="11284"/>
                </a:lnTo>
                <a:lnTo>
                  <a:pt x="17696" y="11135"/>
                </a:lnTo>
                <a:lnTo>
                  <a:pt x="17865" y="11042"/>
                </a:lnTo>
                <a:lnTo>
                  <a:pt x="18033" y="10930"/>
                </a:lnTo>
                <a:lnTo>
                  <a:pt x="18213" y="10893"/>
                </a:lnTo>
                <a:lnTo>
                  <a:pt x="18382" y="10893"/>
                </a:lnTo>
                <a:lnTo>
                  <a:pt x="18551" y="10967"/>
                </a:lnTo>
                <a:lnTo>
                  <a:pt x="18708" y="11042"/>
                </a:lnTo>
                <a:lnTo>
                  <a:pt x="18855" y="11172"/>
                </a:lnTo>
                <a:lnTo>
                  <a:pt x="19012" y="11358"/>
                </a:lnTo>
                <a:lnTo>
                  <a:pt x="19136" y="11600"/>
                </a:lnTo>
                <a:lnTo>
                  <a:pt x="19271" y="11861"/>
                </a:lnTo>
                <a:lnTo>
                  <a:pt x="19440" y="12028"/>
                </a:lnTo>
                <a:lnTo>
                  <a:pt x="19608" y="12177"/>
                </a:lnTo>
                <a:lnTo>
                  <a:pt x="19822" y="12289"/>
                </a:lnTo>
                <a:lnTo>
                  <a:pt x="20025" y="12289"/>
                </a:lnTo>
                <a:lnTo>
                  <a:pt x="20238" y="12289"/>
                </a:lnTo>
                <a:lnTo>
                  <a:pt x="20452" y="12215"/>
                </a:lnTo>
                <a:lnTo>
                  <a:pt x="20643" y="12103"/>
                </a:lnTo>
                <a:lnTo>
                  <a:pt x="20846" y="11973"/>
                </a:lnTo>
                <a:lnTo>
                  <a:pt x="21037" y="11786"/>
                </a:lnTo>
                <a:lnTo>
                  <a:pt x="21206" y="11563"/>
                </a:lnTo>
                <a:lnTo>
                  <a:pt x="21363" y="11321"/>
                </a:lnTo>
                <a:lnTo>
                  <a:pt x="21465" y="11079"/>
                </a:lnTo>
                <a:lnTo>
                  <a:pt x="21577" y="10744"/>
                </a:lnTo>
                <a:lnTo>
                  <a:pt x="21622" y="10427"/>
                </a:lnTo>
                <a:lnTo>
                  <a:pt x="21645" y="10111"/>
                </a:lnTo>
                <a:lnTo>
                  <a:pt x="21622" y="9608"/>
                </a:lnTo>
                <a:lnTo>
                  <a:pt x="21577" y="9142"/>
                </a:lnTo>
                <a:lnTo>
                  <a:pt x="21465" y="8751"/>
                </a:lnTo>
                <a:lnTo>
                  <a:pt x="21363" y="8397"/>
                </a:lnTo>
                <a:lnTo>
                  <a:pt x="21206" y="8062"/>
                </a:lnTo>
                <a:lnTo>
                  <a:pt x="21037" y="7820"/>
                </a:lnTo>
                <a:lnTo>
                  <a:pt x="20846" y="7597"/>
                </a:lnTo>
                <a:lnTo>
                  <a:pt x="20643" y="7429"/>
                </a:lnTo>
                <a:lnTo>
                  <a:pt x="20452" y="7317"/>
                </a:lnTo>
                <a:lnTo>
                  <a:pt x="20238" y="7206"/>
                </a:lnTo>
                <a:lnTo>
                  <a:pt x="20025" y="7168"/>
                </a:lnTo>
                <a:lnTo>
                  <a:pt x="19822" y="7206"/>
                </a:lnTo>
                <a:lnTo>
                  <a:pt x="19608" y="7243"/>
                </a:lnTo>
                <a:lnTo>
                  <a:pt x="19440" y="7355"/>
                </a:lnTo>
                <a:lnTo>
                  <a:pt x="19271" y="7504"/>
                </a:lnTo>
                <a:lnTo>
                  <a:pt x="19136" y="7708"/>
                </a:lnTo>
                <a:lnTo>
                  <a:pt x="19012" y="7895"/>
                </a:lnTo>
                <a:lnTo>
                  <a:pt x="18832" y="8025"/>
                </a:lnTo>
                <a:lnTo>
                  <a:pt x="18663" y="8174"/>
                </a:lnTo>
                <a:lnTo>
                  <a:pt x="18472" y="8248"/>
                </a:lnTo>
                <a:lnTo>
                  <a:pt x="18270" y="8286"/>
                </a:lnTo>
                <a:lnTo>
                  <a:pt x="18078" y="8323"/>
                </a:lnTo>
                <a:lnTo>
                  <a:pt x="17887" y="8323"/>
                </a:lnTo>
                <a:lnTo>
                  <a:pt x="17696" y="8248"/>
                </a:lnTo>
                <a:lnTo>
                  <a:pt x="17493" y="8174"/>
                </a:lnTo>
                <a:lnTo>
                  <a:pt x="17302" y="8062"/>
                </a:lnTo>
                <a:lnTo>
                  <a:pt x="17133" y="7969"/>
                </a:lnTo>
                <a:lnTo>
                  <a:pt x="16976" y="7783"/>
                </a:lnTo>
                <a:lnTo>
                  <a:pt x="16852" y="7597"/>
                </a:lnTo>
                <a:lnTo>
                  <a:pt x="16740" y="7429"/>
                </a:lnTo>
                <a:lnTo>
                  <a:pt x="16672" y="7168"/>
                </a:lnTo>
                <a:lnTo>
                  <a:pt x="16638" y="6926"/>
                </a:lnTo>
                <a:lnTo>
                  <a:pt x="16616" y="6498"/>
                </a:lnTo>
                <a:lnTo>
                  <a:pt x="16616" y="5772"/>
                </a:lnTo>
                <a:lnTo>
                  <a:pt x="16650" y="4915"/>
                </a:lnTo>
                <a:lnTo>
                  <a:pt x="16695" y="3928"/>
                </a:lnTo>
                <a:lnTo>
                  <a:pt x="16762" y="2960"/>
                </a:lnTo>
                <a:lnTo>
                  <a:pt x="16830" y="1992"/>
                </a:lnTo>
                <a:lnTo>
                  <a:pt x="16908" y="1173"/>
                </a:lnTo>
                <a:lnTo>
                  <a:pt x="16976" y="521"/>
                </a:lnTo>
                <a:lnTo>
                  <a:pt x="16953" y="521"/>
                </a:lnTo>
                <a:lnTo>
                  <a:pt x="16931" y="521"/>
                </a:lnTo>
                <a:lnTo>
                  <a:pt x="16267" y="484"/>
                </a:lnTo>
                <a:lnTo>
                  <a:pt x="15637" y="428"/>
                </a:lnTo>
                <a:lnTo>
                  <a:pt x="15063" y="353"/>
                </a:lnTo>
                <a:lnTo>
                  <a:pt x="14523" y="279"/>
                </a:lnTo>
                <a:lnTo>
                  <a:pt x="14040" y="167"/>
                </a:lnTo>
                <a:lnTo>
                  <a:pt x="13635" y="93"/>
                </a:lnTo>
                <a:lnTo>
                  <a:pt x="13331" y="18"/>
                </a:lnTo>
                <a:lnTo>
                  <a:pt x="13117" y="18"/>
                </a:lnTo>
                <a:lnTo>
                  <a:pt x="12982" y="18"/>
                </a:lnTo>
                <a:lnTo>
                  <a:pt x="12858" y="130"/>
                </a:lnTo>
                <a:lnTo>
                  <a:pt x="12723" y="279"/>
                </a:lnTo>
                <a:lnTo>
                  <a:pt x="12622" y="446"/>
                </a:lnTo>
                <a:lnTo>
                  <a:pt x="12510" y="670"/>
                </a:lnTo>
                <a:lnTo>
                  <a:pt x="12419" y="912"/>
                </a:lnTo>
                <a:lnTo>
                  <a:pt x="12363" y="1210"/>
                </a:lnTo>
                <a:lnTo>
                  <a:pt x="12318" y="1526"/>
                </a:lnTo>
                <a:lnTo>
                  <a:pt x="12273" y="1843"/>
                </a:lnTo>
                <a:lnTo>
                  <a:pt x="12251" y="2215"/>
                </a:lnTo>
                <a:lnTo>
                  <a:pt x="12273" y="2532"/>
                </a:lnTo>
                <a:lnTo>
                  <a:pt x="12318" y="2886"/>
                </a:lnTo>
                <a:lnTo>
                  <a:pt x="12386" y="3240"/>
                </a:lnTo>
                <a:lnTo>
                  <a:pt x="12464" y="3556"/>
                </a:lnTo>
                <a:lnTo>
                  <a:pt x="12577" y="3891"/>
                </a:lnTo>
                <a:lnTo>
                  <a:pt x="12746" y="4171"/>
                </a:lnTo>
                <a:lnTo>
                  <a:pt x="12926" y="4487"/>
                </a:lnTo>
                <a:lnTo>
                  <a:pt x="13050" y="4860"/>
                </a:lnTo>
                <a:lnTo>
                  <a:pt x="13162" y="5251"/>
                </a:lnTo>
                <a:lnTo>
                  <a:pt x="13218" y="5604"/>
                </a:lnTo>
                <a:lnTo>
                  <a:pt x="13263" y="5995"/>
                </a:lnTo>
                <a:lnTo>
                  <a:pt x="13241" y="6386"/>
                </a:lnTo>
                <a:lnTo>
                  <a:pt x="13218" y="6740"/>
                </a:lnTo>
                <a:lnTo>
                  <a:pt x="13139" y="7094"/>
                </a:lnTo>
                <a:lnTo>
                  <a:pt x="13050" y="7429"/>
                </a:lnTo>
                <a:lnTo>
                  <a:pt x="12903" y="7746"/>
                </a:lnTo>
                <a:lnTo>
                  <a:pt x="12723" y="8025"/>
                </a:lnTo>
                <a:lnTo>
                  <a:pt x="12532" y="8286"/>
                </a:lnTo>
                <a:lnTo>
                  <a:pt x="12318" y="8491"/>
                </a:lnTo>
                <a:lnTo>
                  <a:pt x="12060" y="8677"/>
                </a:lnTo>
                <a:lnTo>
                  <a:pt x="11756" y="8788"/>
                </a:lnTo>
                <a:lnTo>
                  <a:pt x="11452" y="8826"/>
                </a:lnTo>
                <a:lnTo>
                  <a:pt x="11283" y="8826"/>
                </a:lnTo>
                <a:lnTo>
                  <a:pt x="11126" y="8826"/>
                </a:lnTo>
                <a:lnTo>
                  <a:pt x="11002" y="8788"/>
                </a:lnTo>
                <a:lnTo>
                  <a:pt x="10845" y="8714"/>
                </a:lnTo>
                <a:lnTo>
                  <a:pt x="10721" y="8640"/>
                </a:lnTo>
                <a:lnTo>
                  <a:pt x="10608" y="8565"/>
                </a:lnTo>
                <a:lnTo>
                  <a:pt x="10485" y="8453"/>
                </a:lnTo>
                <a:lnTo>
                  <a:pt x="10372" y="8323"/>
                </a:lnTo>
                <a:lnTo>
                  <a:pt x="10181" y="8062"/>
                </a:lnTo>
                <a:lnTo>
                  <a:pt x="10035" y="7746"/>
                </a:lnTo>
                <a:lnTo>
                  <a:pt x="9900" y="7392"/>
                </a:lnTo>
                <a:lnTo>
                  <a:pt x="9787" y="7001"/>
                </a:lnTo>
                <a:lnTo>
                  <a:pt x="9731" y="6610"/>
                </a:lnTo>
                <a:lnTo>
                  <a:pt x="9686" y="6219"/>
                </a:lnTo>
                <a:lnTo>
                  <a:pt x="9663" y="5772"/>
                </a:lnTo>
                <a:lnTo>
                  <a:pt x="9686" y="5381"/>
                </a:lnTo>
                <a:lnTo>
                  <a:pt x="9753" y="4990"/>
                </a:lnTo>
                <a:lnTo>
                  <a:pt x="9832" y="4636"/>
                </a:lnTo>
                <a:lnTo>
                  <a:pt x="9945" y="4320"/>
                </a:lnTo>
                <a:lnTo>
                  <a:pt x="10068" y="4022"/>
                </a:lnTo>
                <a:lnTo>
                  <a:pt x="10203" y="3817"/>
                </a:lnTo>
                <a:lnTo>
                  <a:pt x="10316" y="3593"/>
                </a:lnTo>
                <a:lnTo>
                  <a:pt x="10395" y="3351"/>
                </a:lnTo>
                <a:lnTo>
                  <a:pt x="10462" y="3109"/>
                </a:lnTo>
                <a:lnTo>
                  <a:pt x="10507" y="2848"/>
                </a:lnTo>
                <a:lnTo>
                  <a:pt x="10530" y="2606"/>
                </a:lnTo>
                <a:lnTo>
                  <a:pt x="10507" y="2346"/>
                </a:lnTo>
                <a:lnTo>
                  <a:pt x="10462" y="2141"/>
                </a:lnTo>
                <a:lnTo>
                  <a:pt x="10395" y="1880"/>
                </a:lnTo>
                <a:lnTo>
                  <a:pt x="10293" y="1638"/>
                </a:lnTo>
                <a:lnTo>
                  <a:pt x="10158" y="1415"/>
                </a:lnTo>
                <a:lnTo>
                  <a:pt x="9967" y="1210"/>
                </a:lnTo>
                <a:lnTo>
                  <a:pt x="9753" y="986"/>
                </a:lnTo>
                <a:lnTo>
                  <a:pt x="9495" y="819"/>
                </a:lnTo>
                <a:lnTo>
                  <a:pt x="9191" y="670"/>
                </a:lnTo>
                <a:lnTo>
                  <a:pt x="8842" y="521"/>
                </a:lnTo>
                <a:lnTo>
                  <a:pt x="8471" y="446"/>
                </a:lnTo>
                <a:lnTo>
                  <a:pt x="7998" y="428"/>
                </a:lnTo>
                <a:lnTo>
                  <a:pt x="7413" y="428"/>
                </a:lnTo>
                <a:lnTo>
                  <a:pt x="6817" y="446"/>
                </a:lnTo>
                <a:lnTo>
                  <a:pt x="6187" y="521"/>
                </a:lnTo>
                <a:lnTo>
                  <a:pt x="5602" y="633"/>
                </a:lnTo>
                <a:lnTo>
                  <a:pt x="5107" y="744"/>
                </a:lnTo>
                <a:lnTo>
                  <a:pt x="4725" y="856"/>
                </a:lnTo>
                <a:lnTo>
                  <a:pt x="4848" y="1564"/>
                </a:lnTo>
                <a:lnTo>
                  <a:pt x="5028" y="2495"/>
                </a:lnTo>
                <a:lnTo>
                  <a:pt x="5175" y="3556"/>
                </a:lnTo>
                <a:lnTo>
                  <a:pt x="5298" y="4673"/>
                </a:lnTo>
                <a:lnTo>
                  <a:pt x="5343" y="5213"/>
                </a:lnTo>
                <a:lnTo>
                  <a:pt x="5388" y="5753"/>
                </a:lnTo>
                <a:lnTo>
                  <a:pt x="5411" y="6275"/>
                </a:lnTo>
                <a:lnTo>
                  <a:pt x="5411" y="6740"/>
                </a:lnTo>
                <a:lnTo>
                  <a:pt x="5366" y="7168"/>
                </a:lnTo>
                <a:lnTo>
                  <a:pt x="5321" y="7541"/>
                </a:lnTo>
                <a:lnTo>
                  <a:pt x="5287" y="7708"/>
                </a:lnTo>
                <a:lnTo>
                  <a:pt x="5242" y="7857"/>
                </a:lnTo>
                <a:lnTo>
                  <a:pt x="5197" y="7969"/>
                </a:lnTo>
                <a:lnTo>
                  <a:pt x="5130" y="8062"/>
                </a:lnTo>
                <a:lnTo>
                  <a:pt x="5006" y="8248"/>
                </a:lnTo>
                <a:lnTo>
                  <a:pt x="4848" y="8397"/>
                </a:lnTo>
                <a:lnTo>
                  <a:pt x="4725" y="8528"/>
                </a:lnTo>
                <a:lnTo>
                  <a:pt x="4567" y="8640"/>
                </a:lnTo>
                <a:lnTo>
                  <a:pt x="4421" y="8714"/>
                </a:lnTo>
                <a:lnTo>
                  <a:pt x="4263" y="8751"/>
                </a:lnTo>
                <a:lnTo>
                  <a:pt x="4095" y="8788"/>
                </a:lnTo>
                <a:lnTo>
                  <a:pt x="3948" y="8788"/>
                </a:lnTo>
                <a:lnTo>
                  <a:pt x="3791" y="8751"/>
                </a:lnTo>
                <a:lnTo>
                  <a:pt x="3667" y="8714"/>
                </a:lnTo>
                <a:lnTo>
                  <a:pt x="3510" y="8677"/>
                </a:lnTo>
                <a:lnTo>
                  <a:pt x="3386" y="8602"/>
                </a:lnTo>
                <a:lnTo>
                  <a:pt x="3251" y="8491"/>
                </a:lnTo>
                <a:lnTo>
                  <a:pt x="3127" y="8360"/>
                </a:lnTo>
                <a:lnTo>
                  <a:pt x="3015" y="8248"/>
                </a:lnTo>
                <a:lnTo>
                  <a:pt x="2925" y="8062"/>
                </a:lnTo>
                <a:lnTo>
                  <a:pt x="2778" y="7857"/>
                </a:lnTo>
                <a:lnTo>
                  <a:pt x="2610" y="7671"/>
                </a:lnTo>
                <a:lnTo>
                  <a:pt x="2407" y="7541"/>
                </a:lnTo>
                <a:lnTo>
                  <a:pt x="2171" y="7466"/>
                </a:lnTo>
                <a:lnTo>
                  <a:pt x="1957" y="7429"/>
                </a:lnTo>
                <a:lnTo>
                  <a:pt x="1698" y="7429"/>
                </a:lnTo>
                <a:lnTo>
                  <a:pt x="1462" y="7466"/>
                </a:lnTo>
                <a:lnTo>
                  <a:pt x="1226" y="7559"/>
                </a:lnTo>
                <a:lnTo>
                  <a:pt x="989" y="7708"/>
                </a:lnTo>
                <a:lnTo>
                  <a:pt x="776" y="7932"/>
                </a:lnTo>
                <a:lnTo>
                  <a:pt x="551" y="8211"/>
                </a:lnTo>
                <a:lnTo>
                  <a:pt x="382" y="8528"/>
                </a:lnTo>
                <a:lnTo>
                  <a:pt x="315" y="8714"/>
                </a:lnTo>
                <a:lnTo>
                  <a:pt x="236" y="8919"/>
                </a:lnTo>
                <a:lnTo>
                  <a:pt x="191" y="9142"/>
                </a:lnTo>
                <a:lnTo>
                  <a:pt x="123" y="9347"/>
                </a:lnTo>
                <a:lnTo>
                  <a:pt x="78" y="9608"/>
                </a:lnTo>
                <a:lnTo>
                  <a:pt x="56" y="9887"/>
                </a:lnTo>
                <a:lnTo>
                  <a:pt x="33" y="10185"/>
                </a:lnTo>
                <a:lnTo>
                  <a:pt x="33" y="10464"/>
                </a:lnTo>
                <a:lnTo>
                  <a:pt x="33" y="10706"/>
                </a:lnTo>
                <a:lnTo>
                  <a:pt x="56" y="10967"/>
                </a:lnTo>
                <a:lnTo>
                  <a:pt x="78" y="11172"/>
                </a:lnTo>
                <a:lnTo>
                  <a:pt x="123" y="11395"/>
                </a:lnTo>
                <a:lnTo>
                  <a:pt x="168" y="11600"/>
                </a:lnTo>
                <a:lnTo>
                  <a:pt x="236" y="11786"/>
                </a:lnTo>
                <a:lnTo>
                  <a:pt x="292" y="11973"/>
                </a:lnTo>
                <a:lnTo>
                  <a:pt x="382" y="12140"/>
                </a:lnTo>
                <a:lnTo>
                  <a:pt x="540" y="12419"/>
                </a:lnTo>
                <a:lnTo>
                  <a:pt x="731" y="12680"/>
                </a:lnTo>
                <a:lnTo>
                  <a:pt x="944" y="12866"/>
                </a:lnTo>
                <a:lnTo>
                  <a:pt x="1158" y="12997"/>
                </a:lnTo>
                <a:lnTo>
                  <a:pt x="1395" y="13108"/>
                </a:lnTo>
                <a:lnTo>
                  <a:pt x="1608" y="13183"/>
                </a:lnTo>
                <a:lnTo>
                  <a:pt x="1856" y="13183"/>
                </a:lnTo>
                <a:lnTo>
                  <a:pt x="2070" y="13146"/>
                </a:lnTo>
                <a:lnTo>
                  <a:pt x="2261" y="13071"/>
                </a:lnTo>
                <a:lnTo>
                  <a:pt x="2430" y="12960"/>
                </a:lnTo>
                <a:lnTo>
                  <a:pt x="2587" y="12792"/>
                </a:lnTo>
                <a:lnTo>
                  <a:pt x="2688" y="12606"/>
                </a:lnTo>
                <a:lnTo>
                  <a:pt x="2801" y="12419"/>
                </a:lnTo>
                <a:lnTo>
                  <a:pt x="2925" y="12289"/>
                </a:lnTo>
                <a:lnTo>
                  <a:pt x="3082" y="12177"/>
                </a:lnTo>
                <a:lnTo>
                  <a:pt x="3228" y="12103"/>
                </a:lnTo>
                <a:lnTo>
                  <a:pt x="3408" y="12103"/>
                </a:lnTo>
                <a:lnTo>
                  <a:pt x="3577" y="12103"/>
                </a:lnTo>
                <a:lnTo>
                  <a:pt x="3723" y="12177"/>
                </a:lnTo>
                <a:lnTo>
                  <a:pt x="3903" y="12252"/>
                </a:lnTo>
                <a:lnTo>
                  <a:pt x="4072" y="12364"/>
                </a:lnTo>
                <a:lnTo>
                  <a:pt x="4230" y="12494"/>
                </a:lnTo>
                <a:lnTo>
                  <a:pt x="4353" y="12643"/>
                </a:lnTo>
                <a:lnTo>
                  <a:pt x="4488" y="12829"/>
                </a:lnTo>
                <a:lnTo>
                  <a:pt x="4567" y="13034"/>
                </a:lnTo>
                <a:lnTo>
                  <a:pt x="4657" y="13257"/>
                </a:lnTo>
                <a:lnTo>
                  <a:pt x="4702" y="13462"/>
                </a:lnTo>
                <a:lnTo>
                  <a:pt x="4725" y="13686"/>
                </a:lnTo>
                <a:lnTo>
                  <a:pt x="4702" y="14282"/>
                </a:lnTo>
                <a:lnTo>
                  <a:pt x="4657" y="15045"/>
                </a:lnTo>
                <a:lnTo>
                  <a:pt x="4612" y="15976"/>
                </a:lnTo>
                <a:lnTo>
                  <a:pt x="4590" y="16926"/>
                </a:lnTo>
                <a:lnTo>
                  <a:pt x="4567" y="17968"/>
                </a:lnTo>
                <a:lnTo>
                  <a:pt x="4567" y="19011"/>
                </a:lnTo>
                <a:lnTo>
                  <a:pt x="4590" y="19514"/>
                </a:lnTo>
                <a:lnTo>
                  <a:pt x="4612" y="19980"/>
                </a:lnTo>
                <a:lnTo>
                  <a:pt x="4657" y="20426"/>
                </a:lnTo>
                <a:lnTo>
                  <a:pt x="4725" y="20836"/>
                </a:lnTo>
                <a:lnTo>
                  <a:pt x="4848" y="20929"/>
                </a:lnTo>
                <a:lnTo>
                  <a:pt x="5040" y="21004"/>
                </a:lnTo>
                <a:lnTo>
                  <a:pt x="5265" y="21078"/>
                </a:lnTo>
                <a:lnTo>
                  <a:pt x="5478" y="21115"/>
                </a:lnTo>
                <a:lnTo>
                  <a:pt x="6041" y="21115"/>
                </a:lnTo>
                <a:lnTo>
                  <a:pt x="6637" y="21078"/>
                </a:lnTo>
                <a:lnTo>
                  <a:pt x="7312" y="21004"/>
                </a:lnTo>
                <a:lnTo>
                  <a:pt x="7998" y="20929"/>
                </a:lnTo>
                <a:lnTo>
                  <a:pt x="8696" y="20855"/>
                </a:lnTo>
                <a:lnTo>
                  <a:pt x="9360" y="20836"/>
                </a:lnTo>
                <a:close/>
              </a:path>
            </a:pathLst>
          </a:custGeom>
          <a:solidFill>
            <a:srgbClr val="FFCC99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17" name="Puzzle3"/>
          <p:cNvSpPr>
            <a:spLocks noEditPoints="1" noChangeArrowheads="1"/>
          </p:cNvSpPr>
          <p:nvPr/>
        </p:nvSpPr>
        <p:spPr bwMode="auto">
          <a:xfrm>
            <a:off x="4645636" y="2179319"/>
            <a:ext cx="1012316" cy="1221887"/>
          </a:xfrm>
          <a:custGeom>
            <a:avLst/>
            <a:gdLst>
              <a:gd name="T0" fmla="*/ 10391 w 21600"/>
              <a:gd name="T1" fmla="*/ 15806 h 21600"/>
              <a:gd name="T2" fmla="*/ 20551 w 21600"/>
              <a:gd name="T3" fmla="*/ 21088 h 21600"/>
              <a:gd name="T4" fmla="*/ 13180 w 21600"/>
              <a:gd name="T5" fmla="*/ 13801 h 21600"/>
              <a:gd name="T6" fmla="*/ 20551 w 21600"/>
              <a:gd name="T7" fmla="*/ 7025 h 21600"/>
              <a:gd name="T8" fmla="*/ 10500 w 21600"/>
              <a:gd name="T9" fmla="*/ 52 h 21600"/>
              <a:gd name="T10" fmla="*/ 692 w 21600"/>
              <a:gd name="T11" fmla="*/ 6802 h 21600"/>
              <a:gd name="T12" fmla="*/ 8064 w 21600"/>
              <a:gd name="T13" fmla="*/ 13526 h 21600"/>
              <a:gd name="T14" fmla="*/ 692 w 21600"/>
              <a:gd name="T15" fmla="*/ 21088 h 21600"/>
              <a:gd name="T16" fmla="*/ 2273 w 21600"/>
              <a:gd name="T17" fmla="*/ 7719 h 21600"/>
              <a:gd name="T18" fmla="*/ 19149 w 21600"/>
              <a:gd name="T19" fmla="*/ 20237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6625" y="20892"/>
                </a:moveTo>
                <a:lnTo>
                  <a:pt x="7105" y="21023"/>
                </a:lnTo>
                <a:lnTo>
                  <a:pt x="7513" y="21088"/>
                </a:lnTo>
                <a:lnTo>
                  <a:pt x="7922" y="21115"/>
                </a:lnTo>
                <a:lnTo>
                  <a:pt x="8242" y="21115"/>
                </a:lnTo>
                <a:lnTo>
                  <a:pt x="8544" y="21062"/>
                </a:lnTo>
                <a:lnTo>
                  <a:pt x="8810" y="20997"/>
                </a:lnTo>
                <a:lnTo>
                  <a:pt x="9023" y="20892"/>
                </a:lnTo>
                <a:lnTo>
                  <a:pt x="9148" y="20761"/>
                </a:lnTo>
                <a:lnTo>
                  <a:pt x="9290" y="20616"/>
                </a:lnTo>
                <a:lnTo>
                  <a:pt x="9361" y="20459"/>
                </a:lnTo>
                <a:lnTo>
                  <a:pt x="9396" y="20289"/>
                </a:lnTo>
                <a:lnTo>
                  <a:pt x="9396" y="20092"/>
                </a:lnTo>
                <a:lnTo>
                  <a:pt x="9325" y="19909"/>
                </a:lnTo>
                <a:lnTo>
                  <a:pt x="9219" y="19738"/>
                </a:lnTo>
                <a:lnTo>
                  <a:pt x="9094" y="19555"/>
                </a:lnTo>
                <a:lnTo>
                  <a:pt x="8917" y="19384"/>
                </a:lnTo>
                <a:lnTo>
                  <a:pt x="8650" y="19162"/>
                </a:lnTo>
                <a:lnTo>
                  <a:pt x="8437" y="18900"/>
                </a:lnTo>
                <a:lnTo>
                  <a:pt x="8277" y="18624"/>
                </a:lnTo>
                <a:lnTo>
                  <a:pt x="8135" y="18349"/>
                </a:lnTo>
                <a:lnTo>
                  <a:pt x="8028" y="18048"/>
                </a:lnTo>
                <a:lnTo>
                  <a:pt x="7993" y="17746"/>
                </a:lnTo>
                <a:lnTo>
                  <a:pt x="7993" y="17471"/>
                </a:lnTo>
                <a:lnTo>
                  <a:pt x="8028" y="17169"/>
                </a:lnTo>
                <a:lnTo>
                  <a:pt x="8135" y="16920"/>
                </a:lnTo>
                <a:lnTo>
                  <a:pt x="8277" y="16671"/>
                </a:lnTo>
                <a:lnTo>
                  <a:pt x="8366" y="16540"/>
                </a:lnTo>
                <a:lnTo>
                  <a:pt x="8473" y="16409"/>
                </a:lnTo>
                <a:lnTo>
                  <a:pt x="8615" y="16317"/>
                </a:lnTo>
                <a:lnTo>
                  <a:pt x="8739" y="16213"/>
                </a:lnTo>
                <a:lnTo>
                  <a:pt x="8881" y="16134"/>
                </a:lnTo>
                <a:lnTo>
                  <a:pt x="9059" y="16055"/>
                </a:lnTo>
                <a:lnTo>
                  <a:pt x="9254" y="15990"/>
                </a:lnTo>
                <a:lnTo>
                  <a:pt x="9432" y="15911"/>
                </a:lnTo>
                <a:lnTo>
                  <a:pt x="9663" y="15885"/>
                </a:lnTo>
                <a:lnTo>
                  <a:pt x="9876" y="15833"/>
                </a:lnTo>
                <a:lnTo>
                  <a:pt x="10142" y="15806"/>
                </a:lnTo>
                <a:lnTo>
                  <a:pt x="10391" y="15806"/>
                </a:lnTo>
                <a:lnTo>
                  <a:pt x="10728" y="15806"/>
                </a:lnTo>
                <a:lnTo>
                  <a:pt x="10995" y="15806"/>
                </a:lnTo>
                <a:lnTo>
                  <a:pt x="11279" y="15833"/>
                </a:lnTo>
                <a:lnTo>
                  <a:pt x="11546" y="15885"/>
                </a:lnTo>
                <a:lnTo>
                  <a:pt x="11776" y="15937"/>
                </a:lnTo>
                <a:lnTo>
                  <a:pt x="12025" y="15990"/>
                </a:lnTo>
                <a:lnTo>
                  <a:pt x="12221" y="16055"/>
                </a:lnTo>
                <a:lnTo>
                  <a:pt x="12434" y="16134"/>
                </a:lnTo>
                <a:lnTo>
                  <a:pt x="12611" y="16213"/>
                </a:lnTo>
                <a:lnTo>
                  <a:pt x="12771" y="16317"/>
                </a:lnTo>
                <a:lnTo>
                  <a:pt x="12913" y="16409"/>
                </a:lnTo>
                <a:lnTo>
                  <a:pt x="13038" y="16514"/>
                </a:lnTo>
                <a:lnTo>
                  <a:pt x="13251" y="16737"/>
                </a:lnTo>
                <a:lnTo>
                  <a:pt x="13428" y="16986"/>
                </a:lnTo>
                <a:lnTo>
                  <a:pt x="13517" y="17248"/>
                </a:lnTo>
                <a:lnTo>
                  <a:pt x="13588" y="17523"/>
                </a:lnTo>
                <a:lnTo>
                  <a:pt x="13588" y="17799"/>
                </a:lnTo>
                <a:lnTo>
                  <a:pt x="13517" y="18074"/>
                </a:lnTo>
                <a:lnTo>
                  <a:pt x="13428" y="18323"/>
                </a:lnTo>
                <a:lnTo>
                  <a:pt x="13286" y="18572"/>
                </a:lnTo>
                <a:lnTo>
                  <a:pt x="13109" y="18808"/>
                </a:lnTo>
                <a:lnTo>
                  <a:pt x="12878" y="19031"/>
                </a:lnTo>
                <a:lnTo>
                  <a:pt x="12434" y="19411"/>
                </a:lnTo>
                <a:lnTo>
                  <a:pt x="12132" y="19738"/>
                </a:lnTo>
                <a:lnTo>
                  <a:pt x="12025" y="19856"/>
                </a:lnTo>
                <a:lnTo>
                  <a:pt x="11919" y="20014"/>
                </a:lnTo>
                <a:lnTo>
                  <a:pt x="11883" y="20132"/>
                </a:lnTo>
                <a:lnTo>
                  <a:pt x="11883" y="20263"/>
                </a:lnTo>
                <a:lnTo>
                  <a:pt x="11883" y="20394"/>
                </a:lnTo>
                <a:lnTo>
                  <a:pt x="11954" y="20485"/>
                </a:lnTo>
                <a:lnTo>
                  <a:pt x="12061" y="20590"/>
                </a:lnTo>
                <a:lnTo>
                  <a:pt x="12185" y="20695"/>
                </a:lnTo>
                <a:lnTo>
                  <a:pt x="12327" y="20787"/>
                </a:lnTo>
                <a:lnTo>
                  <a:pt x="12540" y="20892"/>
                </a:lnTo>
                <a:lnTo>
                  <a:pt x="12771" y="20997"/>
                </a:lnTo>
                <a:lnTo>
                  <a:pt x="13073" y="21088"/>
                </a:lnTo>
                <a:lnTo>
                  <a:pt x="13428" y="21193"/>
                </a:lnTo>
                <a:lnTo>
                  <a:pt x="13873" y="21298"/>
                </a:lnTo>
                <a:lnTo>
                  <a:pt x="14317" y="21390"/>
                </a:lnTo>
                <a:lnTo>
                  <a:pt x="14778" y="21468"/>
                </a:lnTo>
                <a:lnTo>
                  <a:pt x="15294" y="21547"/>
                </a:lnTo>
                <a:lnTo>
                  <a:pt x="15809" y="21600"/>
                </a:lnTo>
                <a:lnTo>
                  <a:pt x="16359" y="21652"/>
                </a:lnTo>
                <a:lnTo>
                  <a:pt x="16875" y="21678"/>
                </a:lnTo>
                <a:lnTo>
                  <a:pt x="17407" y="21678"/>
                </a:lnTo>
                <a:lnTo>
                  <a:pt x="17958" y="21678"/>
                </a:lnTo>
                <a:lnTo>
                  <a:pt x="18473" y="21652"/>
                </a:lnTo>
                <a:lnTo>
                  <a:pt x="18953" y="21573"/>
                </a:lnTo>
                <a:lnTo>
                  <a:pt x="19397" y="21495"/>
                </a:lnTo>
                <a:lnTo>
                  <a:pt x="19841" y="21390"/>
                </a:lnTo>
                <a:lnTo>
                  <a:pt x="20214" y="21272"/>
                </a:lnTo>
                <a:lnTo>
                  <a:pt x="20551" y="21088"/>
                </a:lnTo>
                <a:lnTo>
                  <a:pt x="20480" y="20787"/>
                </a:lnTo>
                <a:lnTo>
                  <a:pt x="20409" y="20485"/>
                </a:lnTo>
                <a:lnTo>
                  <a:pt x="20356" y="20158"/>
                </a:lnTo>
                <a:lnTo>
                  <a:pt x="20356" y="19804"/>
                </a:lnTo>
                <a:lnTo>
                  <a:pt x="20321" y="19083"/>
                </a:lnTo>
                <a:lnTo>
                  <a:pt x="20356" y="18349"/>
                </a:lnTo>
                <a:lnTo>
                  <a:pt x="20409" y="17641"/>
                </a:lnTo>
                <a:lnTo>
                  <a:pt x="20480" y="17012"/>
                </a:lnTo>
                <a:lnTo>
                  <a:pt x="20551" y="16488"/>
                </a:lnTo>
                <a:lnTo>
                  <a:pt x="20551" y="16055"/>
                </a:lnTo>
                <a:lnTo>
                  <a:pt x="20551" y="15911"/>
                </a:lnTo>
                <a:lnTo>
                  <a:pt x="20445" y="15754"/>
                </a:lnTo>
                <a:lnTo>
                  <a:pt x="20356" y="15610"/>
                </a:lnTo>
                <a:lnTo>
                  <a:pt x="20178" y="15452"/>
                </a:lnTo>
                <a:lnTo>
                  <a:pt x="20001" y="15334"/>
                </a:lnTo>
                <a:lnTo>
                  <a:pt x="19770" y="15230"/>
                </a:lnTo>
                <a:lnTo>
                  <a:pt x="19521" y="15125"/>
                </a:lnTo>
                <a:lnTo>
                  <a:pt x="19290" y="15059"/>
                </a:lnTo>
                <a:lnTo>
                  <a:pt x="19024" y="15007"/>
                </a:lnTo>
                <a:lnTo>
                  <a:pt x="18740" y="14954"/>
                </a:lnTo>
                <a:lnTo>
                  <a:pt x="18509" y="14954"/>
                </a:lnTo>
                <a:lnTo>
                  <a:pt x="18225" y="14954"/>
                </a:lnTo>
                <a:lnTo>
                  <a:pt x="17994" y="15007"/>
                </a:lnTo>
                <a:lnTo>
                  <a:pt x="17763" y="15085"/>
                </a:lnTo>
                <a:lnTo>
                  <a:pt x="17550" y="15177"/>
                </a:lnTo>
                <a:lnTo>
                  <a:pt x="17372" y="15308"/>
                </a:lnTo>
                <a:lnTo>
                  <a:pt x="17176" y="15426"/>
                </a:lnTo>
                <a:lnTo>
                  <a:pt x="16928" y="15557"/>
                </a:lnTo>
                <a:lnTo>
                  <a:pt x="16661" y="15636"/>
                </a:lnTo>
                <a:lnTo>
                  <a:pt x="16359" y="15688"/>
                </a:lnTo>
                <a:lnTo>
                  <a:pt x="16022" y="15715"/>
                </a:lnTo>
                <a:lnTo>
                  <a:pt x="15667" y="15688"/>
                </a:lnTo>
                <a:lnTo>
                  <a:pt x="15294" y="15662"/>
                </a:lnTo>
                <a:lnTo>
                  <a:pt x="14956" y="15583"/>
                </a:lnTo>
                <a:lnTo>
                  <a:pt x="14619" y="15479"/>
                </a:lnTo>
                <a:lnTo>
                  <a:pt x="14281" y="15334"/>
                </a:lnTo>
                <a:lnTo>
                  <a:pt x="13961" y="15177"/>
                </a:lnTo>
                <a:lnTo>
                  <a:pt x="13695" y="14981"/>
                </a:lnTo>
                <a:lnTo>
                  <a:pt x="13588" y="14850"/>
                </a:lnTo>
                <a:lnTo>
                  <a:pt x="13482" y="14732"/>
                </a:lnTo>
                <a:lnTo>
                  <a:pt x="13393" y="14600"/>
                </a:lnTo>
                <a:lnTo>
                  <a:pt x="13322" y="14456"/>
                </a:lnTo>
                <a:lnTo>
                  <a:pt x="13251" y="14299"/>
                </a:lnTo>
                <a:lnTo>
                  <a:pt x="13215" y="14155"/>
                </a:lnTo>
                <a:lnTo>
                  <a:pt x="13180" y="13971"/>
                </a:lnTo>
                <a:lnTo>
                  <a:pt x="13180" y="13801"/>
                </a:lnTo>
                <a:lnTo>
                  <a:pt x="13180" y="13591"/>
                </a:lnTo>
                <a:lnTo>
                  <a:pt x="13215" y="13395"/>
                </a:lnTo>
                <a:lnTo>
                  <a:pt x="13251" y="13198"/>
                </a:lnTo>
                <a:lnTo>
                  <a:pt x="13322" y="13015"/>
                </a:lnTo>
                <a:lnTo>
                  <a:pt x="13393" y="12870"/>
                </a:lnTo>
                <a:lnTo>
                  <a:pt x="13482" y="12713"/>
                </a:lnTo>
                <a:lnTo>
                  <a:pt x="13588" y="12569"/>
                </a:lnTo>
                <a:lnTo>
                  <a:pt x="13730" y="12438"/>
                </a:lnTo>
                <a:lnTo>
                  <a:pt x="13997" y="12215"/>
                </a:lnTo>
                <a:lnTo>
                  <a:pt x="14334" y="12005"/>
                </a:lnTo>
                <a:lnTo>
                  <a:pt x="14690" y="11861"/>
                </a:lnTo>
                <a:lnTo>
                  <a:pt x="15063" y="11756"/>
                </a:lnTo>
                <a:lnTo>
                  <a:pt x="15436" y="11678"/>
                </a:lnTo>
                <a:lnTo>
                  <a:pt x="15809" y="11638"/>
                </a:lnTo>
                <a:lnTo>
                  <a:pt x="16182" y="11638"/>
                </a:lnTo>
                <a:lnTo>
                  <a:pt x="16555" y="11678"/>
                </a:lnTo>
                <a:lnTo>
                  <a:pt x="16910" y="11730"/>
                </a:lnTo>
                <a:lnTo>
                  <a:pt x="17248" y="11835"/>
                </a:lnTo>
                <a:lnTo>
                  <a:pt x="17514" y="11966"/>
                </a:lnTo>
                <a:lnTo>
                  <a:pt x="17763" y="12110"/>
                </a:lnTo>
                <a:lnTo>
                  <a:pt x="17887" y="12215"/>
                </a:lnTo>
                <a:lnTo>
                  <a:pt x="18065" y="12307"/>
                </a:lnTo>
                <a:lnTo>
                  <a:pt x="18260" y="12412"/>
                </a:lnTo>
                <a:lnTo>
                  <a:pt x="18438" y="12464"/>
                </a:lnTo>
                <a:lnTo>
                  <a:pt x="18669" y="12543"/>
                </a:lnTo>
                <a:lnTo>
                  <a:pt x="18882" y="12569"/>
                </a:lnTo>
                <a:lnTo>
                  <a:pt x="19113" y="12595"/>
                </a:lnTo>
                <a:lnTo>
                  <a:pt x="19361" y="12608"/>
                </a:lnTo>
                <a:lnTo>
                  <a:pt x="19592" y="12608"/>
                </a:lnTo>
                <a:lnTo>
                  <a:pt x="19841" y="12595"/>
                </a:lnTo>
                <a:lnTo>
                  <a:pt x="20072" y="12543"/>
                </a:lnTo>
                <a:lnTo>
                  <a:pt x="20321" y="12490"/>
                </a:lnTo>
                <a:lnTo>
                  <a:pt x="20551" y="12438"/>
                </a:lnTo>
                <a:lnTo>
                  <a:pt x="20800" y="12333"/>
                </a:lnTo>
                <a:lnTo>
                  <a:pt x="20996" y="12241"/>
                </a:lnTo>
                <a:lnTo>
                  <a:pt x="21244" y="12110"/>
                </a:lnTo>
                <a:lnTo>
                  <a:pt x="21298" y="12032"/>
                </a:lnTo>
                <a:lnTo>
                  <a:pt x="21404" y="11966"/>
                </a:lnTo>
                <a:lnTo>
                  <a:pt x="21475" y="11861"/>
                </a:lnTo>
                <a:lnTo>
                  <a:pt x="21511" y="11730"/>
                </a:lnTo>
                <a:lnTo>
                  <a:pt x="21617" y="11481"/>
                </a:lnTo>
                <a:lnTo>
                  <a:pt x="21653" y="11180"/>
                </a:lnTo>
                <a:lnTo>
                  <a:pt x="21653" y="10826"/>
                </a:lnTo>
                <a:lnTo>
                  <a:pt x="21653" y="10472"/>
                </a:lnTo>
                <a:lnTo>
                  <a:pt x="21582" y="10092"/>
                </a:lnTo>
                <a:lnTo>
                  <a:pt x="21511" y="9725"/>
                </a:lnTo>
                <a:lnTo>
                  <a:pt x="21298" y="8912"/>
                </a:lnTo>
                <a:lnTo>
                  <a:pt x="21067" y="8191"/>
                </a:lnTo>
                <a:lnTo>
                  <a:pt x="20800" y="7536"/>
                </a:lnTo>
                <a:lnTo>
                  <a:pt x="20551" y="7025"/>
                </a:lnTo>
                <a:lnTo>
                  <a:pt x="20001" y="7103"/>
                </a:lnTo>
                <a:lnTo>
                  <a:pt x="19432" y="7156"/>
                </a:lnTo>
                <a:lnTo>
                  <a:pt x="18846" y="7208"/>
                </a:lnTo>
                <a:lnTo>
                  <a:pt x="18225" y="7208"/>
                </a:lnTo>
                <a:lnTo>
                  <a:pt x="17656" y="7208"/>
                </a:lnTo>
                <a:lnTo>
                  <a:pt x="17070" y="7182"/>
                </a:lnTo>
                <a:lnTo>
                  <a:pt x="16484" y="7156"/>
                </a:lnTo>
                <a:lnTo>
                  <a:pt x="15986" y="7103"/>
                </a:lnTo>
                <a:lnTo>
                  <a:pt x="14992" y="6999"/>
                </a:lnTo>
                <a:lnTo>
                  <a:pt x="14210" y="6907"/>
                </a:lnTo>
                <a:lnTo>
                  <a:pt x="13695" y="6828"/>
                </a:lnTo>
                <a:lnTo>
                  <a:pt x="13517" y="6802"/>
                </a:lnTo>
                <a:lnTo>
                  <a:pt x="13073" y="6645"/>
                </a:lnTo>
                <a:lnTo>
                  <a:pt x="12700" y="6474"/>
                </a:lnTo>
                <a:lnTo>
                  <a:pt x="12363" y="6304"/>
                </a:lnTo>
                <a:lnTo>
                  <a:pt x="12132" y="6094"/>
                </a:lnTo>
                <a:lnTo>
                  <a:pt x="11919" y="5871"/>
                </a:lnTo>
                <a:lnTo>
                  <a:pt x="11776" y="5649"/>
                </a:lnTo>
                <a:lnTo>
                  <a:pt x="11688" y="5413"/>
                </a:lnTo>
                <a:lnTo>
                  <a:pt x="11617" y="5190"/>
                </a:lnTo>
                <a:lnTo>
                  <a:pt x="11617" y="4941"/>
                </a:lnTo>
                <a:lnTo>
                  <a:pt x="11652" y="4718"/>
                </a:lnTo>
                <a:lnTo>
                  <a:pt x="11723" y="4482"/>
                </a:lnTo>
                <a:lnTo>
                  <a:pt x="11812" y="4285"/>
                </a:lnTo>
                <a:lnTo>
                  <a:pt x="11919" y="4089"/>
                </a:lnTo>
                <a:lnTo>
                  <a:pt x="12096" y="3905"/>
                </a:lnTo>
                <a:lnTo>
                  <a:pt x="12292" y="3735"/>
                </a:lnTo>
                <a:lnTo>
                  <a:pt x="12505" y="3604"/>
                </a:lnTo>
                <a:lnTo>
                  <a:pt x="12700" y="3460"/>
                </a:lnTo>
                <a:lnTo>
                  <a:pt x="12878" y="3250"/>
                </a:lnTo>
                <a:lnTo>
                  <a:pt x="13038" y="3027"/>
                </a:lnTo>
                <a:lnTo>
                  <a:pt x="13180" y="2752"/>
                </a:lnTo>
                <a:lnTo>
                  <a:pt x="13286" y="2477"/>
                </a:lnTo>
                <a:lnTo>
                  <a:pt x="13322" y="2175"/>
                </a:lnTo>
                <a:lnTo>
                  <a:pt x="13357" y="1874"/>
                </a:lnTo>
                <a:lnTo>
                  <a:pt x="13286" y="1572"/>
                </a:lnTo>
                <a:lnTo>
                  <a:pt x="13180" y="1271"/>
                </a:lnTo>
                <a:lnTo>
                  <a:pt x="13038" y="983"/>
                </a:lnTo>
                <a:lnTo>
                  <a:pt x="12949" y="865"/>
                </a:lnTo>
                <a:lnTo>
                  <a:pt x="12807" y="733"/>
                </a:lnTo>
                <a:lnTo>
                  <a:pt x="12665" y="616"/>
                </a:lnTo>
                <a:lnTo>
                  <a:pt x="12505" y="511"/>
                </a:lnTo>
                <a:lnTo>
                  <a:pt x="12327" y="406"/>
                </a:lnTo>
                <a:lnTo>
                  <a:pt x="12132" y="314"/>
                </a:lnTo>
                <a:lnTo>
                  <a:pt x="11883" y="235"/>
                </a:lnTo>
                <a:lnTo>
                  <a:pt x="11652" y="183"/>
                </a:lnTo>
                <a:lnTo>
                  <a:pt x="11368" y="104"/>
                </a:lnTo>
                <a:lnTo>
                  <a:pt x="11101" y="78"/>
                </a:lnTo>
                <a:lnTo>
                  <a:pt x="10800" y="52"/>
                </a:lnTo>
                <a:lnTo>
                  <a:pt x="10444" y="52"/>
                </a:lnTo>
                <a:lnTo>
                  <a:pt x="10142" y="52"/>
                </a:lnTo>
                <a:lnTo>
                  <a:pt x="9840" y="78"/>
                </a:lnTo>
                <a:lnTo>
                  <a:pt x="9574" y="104"/>
                </a:lnTo>
                <a:lnTo>
                  <a:pt x="9325" y="157"/>
                </a:lnTo>
                <a:lnTo>
                  <a:pt x="9094" y="209"/>
                </a:lnTo>
                <a:lnTo>
                  <a:pt x="8846" y="262"/>
                </a:lnTo>
                <a:lnTo>
                  <a:pt x="8650" y="340"/>
                </a:lnTo>
                <a:lnTo>
                  <a:pt x="8437" y="432"/>
                </a:lnTo>
                <a:lnTo>
                  <a:pt x="8277" y="511"/>
                </a:lnTo>
                <a:lnTo>
                  <a:pt x="8100" y="616"/>
                </a:lnTo>
                <a:lnTo>
                  <a:pt x="7957" y="707"/>
                </a:lnTo>
                <a:lnTo>
                  <a:pt x="7833" y="838"/>
                </a:lnTo>
                <a:lnTo>
                  <a:pt x="7620" y="1061"/>
                </a:lnTo>
                <a:lnTo>
                  <a:pt x="7442" y="1336"/>
                </a:lnTo>
                <a:lnTo>
                  <a:pt x="7353" y="1599"/>
                </a:lnTo>
                <a:lnTo>
                  <a:pt x="7318" y="1900"/>
                </a:lnTo>
                <a:lnTo>
                  <a:pt x="7318" y="2175"/>
                </a:lnTo>
                <a:lnTo>
                  <a:pt x="7353" y="2450"/>
                </a:lnTo>
                <a:lnTo>
                  <a:pt x="7442" y="2726"/>
                </a:lnTo>
                <a:lnTo>
                  <a:pt x="7620" y="2975"/>
                </a:lnTo>
                <a:lnTo>
                  <a:pt x="7833" y="3198"/>
                </a:lnTo>
                <a:lnTo>
                  <a:pt x="8064" y="3433"/>
                </a:lnTo>
                <a:lnTo>
                  <a:pt x="8295" y="3630"/>
                </a:lnTo>
                <a:lnTo>
                  <a:pt x="8508" y="3853"/>
                </a:lnTo>
                <a:lnTo>
                  <a:pt x="8686" y="4089"/>
                </a:lnTo>
                <a:lnTo>
                  <a:pt x="8775" y="4312"/>
                </a:lnTo>
                <a:lnTo>
                  <a:pt x="8846" y="4561"/>
                </a:lnTo>
                <a:lnTo>
                  <a:pt x="8846" y="4810"/>
                </a:lnTo>
                <a:lnTo>
                  <a:pt x="8810" y="5059"/>
                </a:lnTo>
                <a:lnTo>
                  <a:pt x="8721" y="5295"/>
                </a:lnTo>
                <a:lnTo>
                  <a:pt x="8579" y="5544"/>
                </a:lnTo>
                <a:lnTo>
                  <a:pt x="8366" y="5766"/>
                </a:lnTo>
                <a:lnTo>
                  <a:pt x="8135" y="5976"/>
                </a:lnTo>
                <a:lnTo>
                  <a:pt x="7833" y="6199"/>
                </a:lnTo>
                <a:lnTo>
                  <a:pt x="7478" y="6369"/>
                </a:lnTo>
                <a:lnTo>
                  <a:pt x="7069" y="6527"/>
                </a:lnTo>
                <a:lnTo>
                  <a:pt x="6590" y="6671"/>
                </a:lnTo>
                <a:lnTo>
                  <a:pt x="6092" y="6802"/>
                </a:lnTo>
                <a:lnTo>
                  <a:pt x="5684" y="6802"/>
                </a:lnTo>
                <a:lnTo>
                  <a:pt x="5133" y="6802"/>
                </a:lnTo>
                <a:lnTo>
                  <a:pt x="4547" y="6802"/>
                </a:lnTo>
                <a:lnTo>
                  <a:pt x="3872" y="6802"/>
                </a:lnTo>
                <a:lnTo>
                  <a:pt x="3144" y="6802"/>
                </a:lnTo>
                <a:lnTo>
                  <a:pt x="2362" y="6802"/>
                </a:lnTo>
                <a:lnTo>
                  <a:pt x="1545" y="6802"/>
                </a:lnTo>
                <a:lnTo>
                  <a:pt x="692" y="6802"/>
                </a:lnTo>
                <a:lnTo>
                  <a:pt x="586" y="7234"/>
                </a:lnTo>
                <a:lnTo>
                  <a:pt x="461" y="7837"/>
                </a:lnTo>
                <a:lnTo>
                  <a:pt x="355" y="8493"/>
                </a:lnTo>
                <a:lnTo>
                  <a:pt x="248" y="9187"/>
                </a:lnTo>
                <a:lnTo>
                  <a:pt x="142" y="9869"/>
                </a:lnTo>
                <a:lnTo>
                  <a:pt x="106" y="10498"/>
                </a:lnTo>
                <a:lnTo>
                  <a:pt x="106" y="10983"/>
                </a:lnTo>
                <a:lnTo>
                  <a:pt x="106" y="11311"/>
                </a:lnTo>
                <a:lnTo>
                  <a:pt x="213" y="11481"/>
                </a:lnTo>
                <a:lnTo>
                  <a:pt x="319" y="11651"/>
                </a:lnTo>
                <a:lnTo>
                  <a:pt x="497" y="11783"/>
                </a:lnTo>
                <a:lnTo>
                  <a:pt x="692" y="11914"/>
                </a:lnTo>
                <a:lnTo>
                  <a:pt x="941" y="12032"/>
                </a:lnTo>
                <a:lnTo>
                  <a:pt x="1207" y="12110"/>
                </a:lnTo>
                <a:lnTo>
                  <a:pt x="1509" y="12189"/>
                </a:lnTo>
                <a:lnTo>
                  <a:pt x="1794" y="12241"/>
                </a:lnTo>
                <a:lnTo>
                  <a:pt x="2131" y="12267"/>
                </a:lnTo>
                <a:lnTo>
                  <a:pt x="2433" y="12281"/>
                </a:lnTo>
                <a:lnTo>
                  <a:pt x="2735" y="12267"/>
                </a:lnTo>
                <a:lnTo>
                  <a:pt x="3055" y="12241"/>
                </a:lnTo>
                <a:lnTo>
                  <a:pt x="3357" y="12189"/>
                </a:lnTo>
                <a:lnTo>
                  <a:pt x="3623" y="12084"/>
                </a:lnTo>
                <a:lnTo>
                  <a:pt x="3872" y="11979"/>
                </a:lnTo>
                <a:lnTo>
                  <a:pt x="4103" y="11861"/>
                </a:lnTo>
                <a:lnTo>
                  <a:pt x="4316" y="11704"/>
                </a:lnTo>
                <a:lnTo>
                  <a:pt x="4582" y="11612"/>
                </a:lnTo>
                <a:lnTo>
                  <a:pt x="4849" y="11533"/>
                </a:lnTo>
                <a:lnTo>
                  <a:pt x="5169" y="11507"/>
                </a:lnTo>
                <a:lnTo>
                  <a:pt x="5506" y="11481"/>
                </a:lnTo>
                <a:lnTo>
                  <a:pt x="5808" y="11507"/>
                </a:lnTo>
                <a:lnTo>
                  <a:pt x="6146" y="11560"/>
                </a:lnTo>
                <a:lnTo>
                  <a:pt x="6501" y="11651"/>
                </a:lnTo>
                <a:lnTo>
                  <a:pt x="6803" y="11783"/>
                </a:lnTo>
                <a:lnTo>
                  <a:pt x="7105" y="11940"/>
                </a:lnTo>
                <a:lnTo>
                  <a:pt x="7353" y="12110"/>
                </a:lnTo>
                <a:lnTo>
                  <a:pt x="7584" y="12333"/>
                </a:lnTo>
                <a:lnTo>
                  <a:pt x="7798" y="12595"/>
                </a:lnTo>
                <a:lnTo>
                  <a:pt x="7922" y="12870"/>
                </a:lnTo>
                <a:lnTo>
                  <a:pt x="8028" y="13198"/>
                </a:lnTo>
                <a:lnTo>
                  <a:pt x="8064" y="13526"/>
                </a:lnTo>
                <a:lnTo>
                  <a:pt x="8028" y="13775"/>
                </a:lnTo>
                <a:lnTo>
                  <a:pt x="7922" y="13998"/>
                </a:lnTo>
                <a:lnTo>
                  <a:pt x="7798" y="14220"/>
                </a:lnTo>
                <a:lnTo>
                  <a:pt x="7584" y="14404"/>
                </a:lnTo>
                <a:lnTo>
                  <a:pt x="7353" y="14574"/>
                </a:lnTo>
                <a:lnTo>
                  <a:pt x="7105" y="14732"/>
                </a:lnTo>
                <a:lnTo>
                  <a:pt x="6803" y="14850"/>
                </a:lnTo>
                <a:lnTo>
                  <a:pt x="6501" y="14954"/>
                </a:lnTo>
                <a:lnTo>
                  <a:pt x="6146" y="15033"/>
                </a:lnTo>
                <a:lnTo>
                  <a:pt x="5808" y="15085"/>
                </a:lnTo>
                <a:lnTo>
                  <a:pt x="5506" y="15085"/>
                </a:lnTo>
                <a:lnTo>
                  <a:pt x="5169" y="15059"/>
                </a:lnTo>
                <a:lnTo>
                  <a:pt x="4849" y="15007"/>
                </a:lnTo>
                <a:lnTo>
                  <a:pt x="4582" y="14902"/>
                </a:lnTo>
                <a:lnTo>
                  <a:pt x="4316" y="14784"/>
                </a:lnTo>
                <a:lnTo>
                  <a:pt x="4103" y="14600"/>
                </a:lnTo>
                <a:lnTo>
                  <a:pt x="3907" y="14430"/>
                </a:lnTo>
                <a:lnTo>
                  <a:pt x="3659" y="14299"/>
                </a:lnTo>
                <a:lnTo>
                  <a:pt x="3428" y="14194"/>
                </a:lnTo>
                <a:lnTo>
                  <a:pt x="3179" y="14129"/>
                </a:lnTo>
                <a:lnTo>
                  <a:pt x="2913" y="14102"/>
                </a:lnTo>
                <a:lnTo>
                  <a:pt x="2646" y="14102"/>
                </a:lnTo>
                <a:lnTo>
                  <a:pt x="2362" y="14129"/>
                </a:lnTo>
                <a:lnTo>
                  <a:pt x="2096" y="14168"/>
                </a:lnTo>
                <a:lnTo>
                  <a:pt x="1811" y="14273"/>
                </a:lnTo>
                <a:lnTo>
                  <a:pt x="1545" y="14378"/>
                </a:lnTo>
                <a:lnTo>
                  <a:pt x="1314" y="14496"/>
                </a:lnTo>
                <a:lnTo>
                  <a:pt x="1065" y="14653"/>
                </a:lnTo>
                <a:lnTo>
                  <a:pt x="870" y="14797"/>
                </a:lnTo>
                <a:lnTo>
                  <a:pt x="657" y="14981"/>
                </a:lnTo>
                <a:lnTo>
                  <a:pt x="497" y="15177"/>
                </a:lnTo>
                <a:lnTo>
                  <a:pt x="390" y="15413"/>
                </a:lnTo>
                <a:lnTo>
                  <a:pt x="284" y="15636"/>
                </a:lnTo>
                <a:lnTo>
                  <a:pt x="248" y="15911"/>
                </a:lnTo>
                <a:lnTo>
                  <a:pt x="284" y="16239"/>
                </a:lnTo>
                <a:lnTo>
                  <a:pt x="319" y="16566"/>
                </a:lnTo>
                <a:lnTo>
                  <a:pt x="497" y="17340"/>
                </a:lnTo>
                <a:lnTo>
                  <a:pt x="692" y="18152"/>
                </a:lnTo>
                <a:lnTo>
                  <a:pt x="799" y="18559"/>
                </a:lnTo>
                <a:lnTo>
                  <a:pt x="905" y="18978"/>
                </a:lnTo>
                <a:lnTo>
                  <a:pt x="959" y="19384"/>
                </a:lnTo>
                <a:lnTo>
                  <a:pt x="994" y="19791"/>
                </a:lnTo>
                <a:lnTo>
                  <a:pt x="994" y="20132"/>
                </a:lnTo>
                <a:lnTo>
                  <a:pt x="959" y="20485"/>
                </a:lnTo>
                <a:lnTo>
                  <a:pt x="941" y="20669"/>
                </a:lnTo>
                <a:lnTo>
                  <a:pt x="870" y="20813"/>
                </a:lnTo>
                <a:lnTo>
                  <a:pt x="799" y="20970"/>
                </a:lnTo>
                <a:lnTo>
                  <a:pt x="692" y="21088"/>
                </a:lnTo>
                <a:lnTo>
                  <a:pt x="1474" y="20997"/>
                </a:lnTo>
                <a:lnTo>
                  <a:pt x="2291" y="20866"/>
                </a:lnTo>
                <a:lnTo>
                  <a:pt x="3108" y="20787"/>
                </a:lnTo>
                <a:lnTo>
                  <a:pt x="3907" y="20721"/>
                </a:lnTo>
                <a:lnTo>
                  <a:pt x="4653" y="20695"/>
                </a:lnTo>
                <a:lnTo>
                  <a:pt x="5364" y="20695"/>
                </a:lnTo>
                <a:lnTo>
                  <a:pt x="5701" y="20721"/>
                </a:lnTo>
                <a:lnTo>
                  <a:pt x="6057" y="20761"/>
                </a:lnTo>
                <a:lnTo>
                  <a:pt x="6323" y="20813"/>
                </a:lnTo>
                <a:lnTo>
                  <a:pt x="6625" y="20892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18" name="Puzzle2"/>
          <p:cNvSpPr>
            <a:spLocks noEditPoints="1" noChangeArrowheads="1"/>
          </p:cNvSpPr>
          <p:nvPr/>
        </p:nvSpPr>
        <p:spPr bwMode="auto">
          <a:xfrm>
            <a:off x="4343941" y="3069504"/>
            <a:ext cx="1615707" cy="1112935"/>
          </a:xfrm>
          <a:custGeom>
            <a:avLst/>
            <a:gdLst>
              <a:gd name="T0" fmla="*/ 11 w 21600"/>
              <a:gd name="T1" fmla="*/ 13386 h 21600"/>
              <a:gd name="T2" fmla="*/ 4202 w 21600"/>
              <a:gd name="T3" fmla="*/ 21161 h 21600"/>
              <a:gd name="T4" fmla="*/ 10400 w 21600"/>
              <a:gd name="T5" fmla="*/ 13909 h 21600"/>
              <a:gd name="T6" fmla="*/ 16821 w 21600"/>
              <a:gd name="T7" fmla="*/ 21190 h 21600"/>
              <a:gd name="T8" fmla="*/ 21600 w 21600"/>
              <a:gd name="T9" fmla="*/ 15083 h 21600"/>
              <a:gd name="T10" fmla="*/ 16889 w 21600"/>
              <a:gd name="T11" fmla="*/ 5739 h 21600"/>
              <a:gd name="T12" fmla="*/ 10800 w 21600"/>
              <a:gd name="T13" fmla="*/ 28 h 21600"/>
              <a:gd name="T14" fmla="*/ 4202 w 21600"/>
              <a:gd name="T15" fmla="*/ 5894 h 21600"/>
              <a:gd name="T16" fmla="*/ 5388 w 21600"/>
              <a:gd name="T17" fmla="*/ 6742 h 21600"/>
              <a:gd name="T18" fmla="*/ 16177 w 21600"/>
              <a:gd name="T19" fmla="*/ 20441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4247" y="12354"/>
                </a:moveTo>
                <a:lnTo>
                  <a:pt x="4134" y="12468"/>
                </a:lnTo>
                <a:lnTo>
                  <a:pt x="4010" y="12581"/>
                </a:lnTo>
                <a:lnTo>
                  <a:pt x="3897" y="12637"/>
                </a:lnTo>
                <a:lnTo>
                  <a:pt x="3773" y="12694"/>
                </a:lnTo>
                <a:lnTo>
                  <a:pt x="3637" y="12694"/>
                </a:lnTo>
                <a:lnTo>
                  <a:pt x="3524" y="12694"/>
                </a:lnTo>
                <a:lnTo>
                  <a:pt x="3400" y="12665"/>
                </a:lnTo>
                <a:lnTo>
                  <a:pt x="3287" y="12609"/>
                </a:lnTo>
                <a:lnTo>
                  <a:pt x="3027" y="12496"/>
                </a:lnTo>
                <a:lnTo>
                  <a:pt x="2790" y="12340"/>
                </a:lnTo>
                <a:lnTo>
                  <a:pt x="2530" y="12142"/>
                </a:lnTo>
                <a:lnTo>
                  <a:pt x="2293" y="11987"/>
                </a:lnTo>
                <a:lnTo>
                  <a:pt x="2033" y="11817"/>
                </a:lnTo>
                <a:lnTo>
                  <a:pt x="1773" y="11676"/>
                </a:lnTo>
                <a:lnTo>
                  <a:pt x="1638" y="11662"/>
                </a:lnTo>
                <a:lnTo>
                  <a:pt x="1513" y="11634"/>
                </a:lnTo>
                <a:lnTo>
                  <a:pt x="1378" y="11634"/>
                </a:lnTo>
                <a:lnTo>
                  <a:pt x="1253" y="11634"/>
                </a:lnTo>
                <a:lnTo>
                  <a:pt x="1118" y="11662"/>
                </a:lnTo>
                <a:lnTo>
                  <a:pt x="971" y="11732"/>
                </a:lnTo>
                <a:lnTo>
                  <a:pt x="835" y="11817"/>
                </a:lnTo>
                <a:lnTo>
                  <a:pt x="711" y="11959"/>
                </a:lnTo>
                <a:lnTo>
                  <a:pt x="553" y="12086"/>
                </a:lnTo>
                <a:lnTo>
                  <a:pt x="429" y="12284"/>
                </a:lnTo>
                <a:lnTo>
                  <a:pt x="271" y="12524"/>
                </a:lnTo>
                <a:lnTo>
                  <a:pt x="146" y="12793"/>
                </a:lnTo>
                <a:lnTo>
                  <a:pt x="79" y="12962"/>
                </a:lnTo>
                <a:lnTo>
                  <a:pt x="33" y="13146"/>
                </a:lnTo>
                <a:lnTo>
                  <a:pt x="11" y="13386"/>
                </a:lnTo>
                <a:lnTo>
                  <a:pt x="11" y="13641"/>
                </a:lnTo>
                <a:lnTo>
                  <a:pt x="33" y="13881"/>
                </a:lnTo>
                <a:lnTo>
                  <a:pt x="101" y="14150"/>
                </a:lnTo>
                <a:lnTo>
                  <a:pt x="192" y="14404"/>
                </a:lnTo>
                <a:lnTo>
                  <a:pt x="293" y="14645"/>
                </a:lnTo>
                <a:lnTo>
                  <a:pt x="451" y="14857"/>
                </a:lnTo>
                <a:lnTo>
                  <a:pt x="621" y="15054"/>
                </a:lnTo>
                <a:lnTo>
                  <a:pt x="734" y="15125"/>
                </a:lnTo>
                <a:lnTo>
                  <a:pt x="835" y="15210"/>
                </a:lnTo>
                <a:lnTo>
                  <a:pt x="948" y="15267"/>
                </a:lnTo>
                <a:lnTo>
                  <a:pt x="1084" y="15323"/>
                </a:lnTo>
                <a:lnTo>
                  <a:pt x="1208" y="15351"/>
                </a:lnTo>
                <a:lnTo>
                  <a:pt x="1355" y="15380"/>
                </a:lnTo>
                <a:lnTo>
                  <a:pt x="1513" y="15380"/>
                </a:lnTo>
                <a:lnTo>
                  <a:pt x="1683" y="15380"/>
                </a:lnTo>
                <a:lnTo>
                  <a:pt x="1864" y="15351"/>
                </a:lnTo>
                <a:lnTo>
                  <a:pt x="2033" y="15323"/>
                </a:lnTo>
                <a:lnTo>
                  <a:pt x="2225" y="15238"/>
                </a:lnTo>
                <a:lnTo>
                  <a:pt x="2428" y="15153"/>
                </a:lnTo>
                <a:lnTo>
                  <a:pt x="2745" y="15026"/>
                </a:lnTo>
                <a:lnTo>
                  <a:pt x="3005" y="14913"/>
                </a:lnTo>
                <a:lnTo>
                  <a:pt x="3264" y="14828"/>
                </a:lnTo>
                <a:lnTo>
                  <a:pt x="3513" y="14800"/>
                </a:lnTo>
                <a:lnTo>
                  <a:pt x="3615" y="14828"/>
                </a:lnTo>
                <a:lnTo>
                  <a:pt x="3728" y="14857"/>
                </a:lnTo>
                <a:lnTo>
                  <a:pt x="3807" y="14913"/>
                </a:lnTo>
                <a:lnTo>
                  <a:pt x="3920" y="14998"/>
                </a:lnTo>
                <a:lnTo>
                  <a:pt x="4010" y="15097"/>
                </a:lnTo>
                <a:lnTo>
                  <a:pt x="4089" y="15238"/>
                </a:lnTo>
                <a:lnTo>
                  <a:pt x="4179" y="15408"/>
                </a:lnTo>
                <a:lnTo>
                  <a:pt x="4247" y="15620"/>
                </a:lnTo>
                <a:lnTo>
                  <a:pt x="4326" y="15860"/>
                </a:lnTo>
                <a:lnTo>
                  <a:pt x="4394" y="16129"/>
                </a:lnTo>
                <a:lnTo>
                  <a:pt x="4439" y="16440"/>
                </a:lnTo>
                <a:lnTo>
                  <a:pt x="4507" y="16737"/>
                </a:lnTo>
                <a:lnTo>
                  <a:pt x="4552" y="17090"/>
                </a:lnTo>
                <a:lnTo>
                  <a:pt x="4575" y="17443"/>
                </a:lnTo>
                <a:lnTo>
                  <a:pt x="4586" y="17825"/>
                </a:lnTo>
                <a:lnTo>
                  <a:pt x="4586" y="18193"/>
                </a:lnTo>
                <a:lnTo>
                  <a:pt x="4586" y="18574"/>
                </a:lnTo>
                <a:lnTo>
                  <a:pt x="4586" y="18984"/>
                </a:lnTo>
                <a:lnTo>
                  <a:pt x="4552" y="19366"/>
                </a:lnTo>
                <a:lnTo>
                  <a:pt x="4507" y="19748"/>
                </a:lnTo>
                <a:lnTo>
                  <a:pt x="4462" y="20129"/>
                </a:lnTo>
                <a:lnTo>
                  <a:pt x="4371" y="20483"/>
                </a:lnTo>
                <a:lnTo>
                  <a:pt x="4292" y="20836"/>
                </a:lnTo>
                <a:lnTo>
                  <a:pt x="4202" y="21161"/>
                </a:lnTo>
                <a:lnTo>
                  <a:pt x="4744" y="21161"/>
                </a:lnTo>
                <a:lnTo>
                  <a:pt x="5264" y="21161"/>
                </a:lnTo>
                <a:lnTo>
                  <a:pt x="5784" y="21161"/>
                </a:lnTo>
                <a:lnTo>
                  <a:pt x="6235" y="21161"/>
                </a:lnTo>
                <a:lnTo>
                  <a:pt x="6676" y="21161"/>
                </a:lnTo>
                <a:lnTo>
                  <a:pt x="7060" y="21161"/>
                </a:lnTo>
                <a:lnTo>
                  <a:pt x="7410" y="21161"/>
                </a:lnTo>
                <a:lnTo>
                  <a:pt x="7670" y="21161"/>
                </a:lnTo>
                <a:lnTo>
                  <a:pt x="8020" y="21020"/>
                </a:lnTo>
                <a:lnTo>
                  <a:pt x="8303" y="20893"/>
                </a:lnTo>
                <a:lnTo>
                  <a:pt x="8563" y="20695"/>
                </a:lnTo>
                <a:lnTo>
                  <a:pt x="8800" y="20511"/>
                </a:lnTo>
                <a:lnTo>
                  <a:pt x="8969" y="20285"/>
                </a:lnTo>
                <a:lnTo>
                  <a:pt x="9150" y="20045"/>
                </a:lnTo>
                <a:lnTo>
                  <a:pt x="9252" y="19804"/>
                </a:lnTo>
                <a:lnTo>
                  <a:pt x="9342" y="19550"/>
                </a:lnTo>
                <a:lnTo>
                  <a:pt x="9410" y="19281"/>
                </a:lnTo>
                <a:lnTo>
                  <a:pt x="9433" y="19013"/>
                </a:lnTo>
                <a:lnTo>
                  <a:pt x="9433" y="18744"/>
                </a:lnTo>
                <a:lnTo>
                  <a:pt x="9387" y="18504"/>
                </a:lnTo>
                <a:lnTo>
                  <a:pt x="9320" y="18221"/>
                </a:lnTo>
                <a:lnTo>
                  <a:pt x="9207" y="17981"/>
                </a:lnTo>
                <a:lnTo>
                  <a:pt x="9105" y="17740"/>
                </a:lnTo>
                <a:lnTo>
                  <a:pt x="8924" y="17514"/>
                </a:lnTo>
                <a:lnTo>
                  <a:pt x="8777" y="17274"/>
                </a:lnTo>
                <a:lnTo>
                  <a:pt x="8642" y="17034"/>
                </a:lnTo>
                <a:lnTo>
                  <a:pt x="8563" y="16765"/>
                </a:lnTo>
                <a:lnTo>
                  <a:pt x="8472" y="16468"/>
                </a:lnTo>
                <a:lnTo>
                  <a:pt x="8450" y="16157"/>
                </a:lnTo>
                <a:lnTo>
                  <a:pt x="8450" y="15860"/>
                </a:lnTo>
                <a:lnTo>
                  <a:pt x="8472" y="15563"/>
                </a:lnTo>
                <a:lnTo>
                  <a:pt x="8540" y="15267"/>
                </a:lnTo>
                <a:lnTo>
                  <a:pt x="8642" y="14998"/>
                </a:lnTo>
                <a:lnTo>
                  <a:pt x="8777" y="14729"/>
                </a:lnTo>
                <a:lnTo>
                  <a:pt x="8868" y="14616"/>
                </a:lnTo>
                <a:lnTo>
                  <a:pt x="8969" y="14475"/>
                </a:lnTo>
                <a:lnTo>
                  <a:pt x="9060" y="14376"/>
                </a:lnTo>
                <a:lnTo>
                  <a:pt x="9184" y="14291"/>
                </a:lnTo>
                <a:lnTo>
                  <a:pt x="9297" y="14206"/>
                </a:lnTo>
                <a:lnTo>
                  <a:pt x="9433" y="14121"/>
                </a:lnTo>
                <a:lnTo>
                  <a:pt x="9579" y="14051"/>
                </a:lnTo>
                <a:lnTo>
                  <a:pt x="9726" y="13994"/>
                </a:lnTo>
                <a:lnTo>
                  <a:pt x="9884" y="13938"/>
                </a:lnTo>
                <a:lnTo>
                  <a:pt x="10054" y="13909"/>
                </a:lnTo>
                <a:lnTo>
                  <a:pt x="10257" y="13881"/>
                </a:lnTo>
                <a:lnTo>
                  <a:pt x="10449" y="13881"/>
                </a:lnTo>
                <a:lnTo>
                  <a:pt x="10664" y="13881"/>
                </a:lnTo>
                <a:lnTo>
                  <a:pt x="10856" y="13909"/>
                </a:lnTo>
                <a:lnTo>
                  <a:pt x="11037" y="13966"/>
                </a:lnTo>
                <a:lnTo>
                  <a:pt x="11206" y="14023"/>
                </a:lnTo>
                <a:lnTo>
                  <a:pt x="11353" y="14093"/>
                </a:lnTo>
                <a:lnTo>
                  <a:pt x="11511" y="14178"/>
                </a:lnTo>
                <a:lnTo>
                  <a:pt x="11635" y="14263"/>
                </a:lnTo>
                <a:lnTo>
                  <a:pt x="11748" y="14376"/>
                </a:lnTo>
                <a:lnTo>
                  <a:pt x="11861" y="14475"/>
                </a:lnTo>
                <a:lnTo>
                  <a:pt x="11941" y="14616"/>
                </a:lnTo>
                <a:lnTo>
                  <a:pt x="12031" y="14758"/>
                </a:lnTo>
                <a:lnTo>
                  <a:pt x="12099" y="14885"/>
                </a:lnTo>
                <a:lnTo>
                  <a:pt x="12200" y="15210"/>
                </a:lnTo>
                <a:lnTo>
                  <a:pt x="12268" y="15507"/>
                </a:lnTo>
                <a:lnTo>
                  <a:pt x="12291" y="15832"/>
                </a:lnTo>
                <a:lnTo>
                  <a:pt x="12291" y="16157"/>
                </a:lnTo>
                <a:lnTo>
                  <a:pt x="12246" y="16482"/>
                </a:lnTo>
                <a:lnTo>
                  <a:pt x="12178" y="16807"/>
                </a:lnTo>
                <a:lnTo>
                  <a:pt x="12099" y="17090"/>
                </a:lnTo>
                <a:lnTo>
                  <a:pt x="12008" y="17330"/>
                </a:lnTo>
                <a:lnTo>
                  <a:pt x="11884" y="17542"/>
                </a:lnTo>
                <a:lnTo>
                  <a:pt x="11748" y="17712"/>
                </a:lnTo>
                <a:lnTo>
                  <a:pt x="11613" y="17839"/>
                </a:lnTo>
                <a:lnTo>
                  <a:pt x="11489" y="18037"/>
                </a:lnTo>
                <a:lnTo>
                  <a:pt x="11398" y="18221"/>
                </a:lnTo>
                <a:lnTo>
                  <a:pt x="11319" y="18447"/>
                </a:lnTo>
                <a:lnTo>
                  <a:pt x="11251" y="18659"/>
                </a:lnTo>
                <a:lnTo>
                  <a:pt x="11206" y="18900"/>
                </a:lnTo>
                <a:lnTo>
                  <a:pt x="11184" y="19154"/>
                </a:lnTo>
                <a:lnTo>
                  <a:pt x="11184" y="19423"/>
                </a:lnTo>
                <a:lnTo>
                  <a:pt x="11229" y="19663"/>
                </a:lnTo>
                <a:lnTo>
                  <a:pt x="11297" y="19903"/>
                </a:lnTo>
                <a:lnTo>
                  <a:pt x="11376" y="20158"/>
                </a:lnTo>
                <a:lnTo>
                  <a:pt x="11511" y="20398"/>
                </a:lnTo>
                <a:lnTo>
                  <a:pt x="11681" y="20610"/>
                </a:lnTo>
                <a:lnTo>
                  <a:pt x="11884" y="20808"/>
                </a:lnTo>
                <a:lnTo>
                  <a:pt x="12121" y="20992"/>
                </a:lnTo>
                <a:lnTo>
                  <a:pt x="12404" y="21161"/>
                </a:lnTo>
                <a:lnTo>
                  <a:pt x="12528" y="21190"/>
                </a:lnTo>
                <a:lnTo>
                  <a:pt x="12856" y="21274"/>
                </a:lnTo>
                <a:lnTo>
                  <a:pt x="13330" y="21373"/>
                </a:lnTo>
                <a:lnTo>
                  <a:pt x="13963" y="21486"/>
                </a:lnTo>
                <a:lnTo>
                  <a:pt x="14313" y="21543"/>
                </a:lnTo>
                <a:lnTo>
                  <a:pt x="14652" y="21571"/>
                </a:lnTo>
                <a:lnTo>
                  <a:pt x="15025" y="21600"/>
                </a:lnTo>
                <a:lnTo>
                  <a:pt x="15409" y="21600"/>
                </a:lnTo>
                <a:lnTo>
                  <a:pt x="15782" y="21600"/>
                </a:lnTo>
                <a:lnTo>
                  <a:pt x="16177" y="21571"/>
                </a:lnTo>
                <a:lnTo>
                  <a:pt x="16516" y="21486"/>
                </a:lnTo>
                <a:lnTo>
                  <a:pt x="16889" y="21402"/>
                </a:lnTo>
                <a:lnTo>
                  <a:pt x="16821" y="21190"/>
                </a:lnTo>
                <a:lnTo>
                  <a:pt x="16776" y="20935"/>
                </a:lnTo>
                <a:lnTo>
                  <a:pt x="16742" y="20667"/>
                </a:lnTo>
                <a:lnTo>
                  <a:pt x="16719" y="20370"/>
                </a:lnTo>
                <a:lnTo>
                  <a:pt x="16697" y="19719"/>
                </a:lnTo>
                <a:lnTo>
                  <a:pt x="16697" y="19013"/>
                </a:lnTo>
                <a:lnTo>
                  <a:pt x="16719" y="18306"/>
                </a:lnTo>
                <a:lnTo>
                  <a:pt x="16753" y="17599"/>
                </a:lnTo>
                <a:lnTo>
                  <a:pt x="16821" y="16949"/>
                </a:lnTo>
                <a:lnTo>
                  <a:pt x="16889" y="16383"/>
                </a:lnTo>
                <a:lnTo>
                  <a:pt x="16934" y="16129"/>
                </a:lnTo>
                <a:lnTo>
                  <a:pt x="17002" y="15945"/>
                </a:lnTo>
                <a:lnTo>
                  <a:pt x="17081" y="15790"/>
                </a:lnTo>
                <a:lnTo>
                  <a:pt x="17194" y="15648"/>
                </a:lnTo>
                <a:lnTo>
                  <a:pt x="17318" y="15563"/>
                </a:lnTo>
                <a:lnTo>
                  <a:pt x="17453" y="15507"/>
                </a:lnTo>
                <a:lnTo>
                  <a:pt x="17600" y="15450"/>
                </a:lnTo>
                <a:lnTo>
                  <a:pt x="17758" y="15450"/>
                </a:lnTo>
                <a:lnTo>
                  <a:pt x="17905" y="15479"/>
                </a:lnTo>
                <a:lnTo>
                  <a:pt x="18064" y="15535"/>
                </a:lnTo>
                <a:lnTo>
                  <a:pt x="18233" y="15620"/>
                </a:lnTo>
                <a:lnTo>
                  <a:pt x="18380" y="15733"/>
                </a:lnTo>
                <a:lnTo>
                  <a:pt x="18561" y="15832"/>
                </a:lnTo>
                <a:lnTo>
                  <a:pt x="18707" y="15973"/>
                </a:lnTo>
                <a:lnTo>
                  <a:pt x="18866" y="16129"/>
                </a:lnTo>
                <a:lnTo>
                  <a:pt x="18990" y="16327"/>
                </a:lnTo>
                <a:lnTo>
                  <a:pt x="19125" y="16482"/>
                </a:lnTo>
                <a:lnTo>
                  <a:pt x="19295" y="16624"/>
                </a:lnTo>
                <a:lnTo>
                  <a:pt x="19464" y="16737"/>
                </a:lnTo>
                <a:lnTo>
                  <a:pt x="19668" y="16807"/>
                </a:lnTo>
                <a:lnTo>
                  <a:pt x="19860" y="16836"/>
                </a:lnTo>
                <a:lnTo>
                  <a:pt x="20052" y="16864"/>
                </a:lnTo>
                <a:lnTo>
                  <a:pt x="20266" y="16836"/>
                </a:lnTo>
                <a:lnTo>
                  <a:pt x="20470" y="16793"/>
                </a:lnTo>
                <a:lnTo>
                  <a:pt x="20662" y="16708"/>
                </a:lnTo>
                <a:lnTo>
                  <a:pt x="20854" y="16567"/>
                </a:lnTo>
                <a:lnTo>
                  <a:pt x="21035" y="16412"/>
                </a:lnTo>
                <a:lnTo>
                  <a:pt x="21182" y="16214"/>
                </a:lnTo>
                <a:lnTo>
                  <a:pt x="21340" y="16002"/>
                </a:lnTo>
                <a:lnTo>
                  <a:pt x="21441" y="15733"/>
                </a:lnTo>
                <a:lnTo>
                  <a:pt x="21532" y="15436"/>
                </a:lnTo>
                <a:lnTo>
                  <a:pt x="21600" y="15083"/>
                </a:lnTo>
                <a:lnTo>
                  <a:pt x="21600" y="14885"/>
                </a:lnTo>
                <a:lnTo>
                  <a:pt x="21600" y="14729"/>
                </a:lnTo>
                <a:lnTo>
                  <a:pt x="21600" y="14531"/>
                </a:lnTo>
                <a:lnTo>
                  <a:pt x="21577" y="14376"/>
                </a:lnTo>
                <a:lnTo>
                  <a:pt x="21532" y="14206"/>
                </a:lnTo>
                <a:lnTo>
                  <a:pt x="21487" y="14051"/>
                </a:lnTo>
                <a:lnTo>
                  <a:pt x="21419" y="13909"/>
                </a:lnTo>
                <a:lnTo>
                  <a:pt x="21351" y="13768"/>
                </a:lnTo>
                <a:lnTo>
                  <a:pt x="21204" y="13500"/>
                </a:lnTo>
                <a:lnTo>
                  <a:pt x="21035" y="13287"/>
                </a:lnTo>
                <a:lnTo>
                  <a:pt x="20809" y="13090"/>
                </a:lnTo>
                <a:lnTo>
                  <a:pt x="20594" y="12962"/>
                </a:lnTo>
                <a:lnTo>
                  <a:pt x="20357" y="12821"/>
                </a:lnTo>
                <a:lnTo>
                  <a:pt x="20120" y="12764"/>
                </a:lnTo>
                <a:lnTo>
                  <a:pt x="19882" y="12708"/>
                </a:lnTo>
                <a:lnTo>
                  <a:pt x="19645" y="12736"/>
                </a:lnTo>
                <a:lnTo>
                  <a:pt x="19430" y="12793"/>
                </a:lnTo>
                <a:lnTo>
                  <a:pt x="19227" y="12906"/>
                </a:lnTo>
                <a:lnTo>
                  <a:pt x="19148" y="12962"/>
                </a:lnTo>
                <a:lnTo>
                  <a:pt x="19058" y="13047"/>
                </a:lnTo>
                <a:lnTo>
                  <a:pt x="18990" y="13146"/>
                </a:lnTo>
                <a:lnTo>
                  <a:pt x="18911" y="13259"/>
                </a:lnTo>
                <a:lnTo>
                  <a:pt x="18775" y="13471"/>
                </a:lnTo>
                <a:lnTo>
                  <a:pt x="18628" y="13641"/>
                </a:lnTo>
                <a:lnTo>
                  <a:pt x="18470" y="13740"/>
                </a:lnTo>
                <a:lnTo>
                  <a:pt x="18301" y="13825"/>
                </a:lnTo>
                <a:lnTo>
                  <a:pt x="18143" y="13853"/>
                </a:lnTo>
                <a:lnTo>
                  <a:pt x="17973" y="13881"/>
                </a:lnTo>
                <a:lnTo>
                  <a:pt x="17804" y="13853"/>
                </a:lnTo>
                <a:lnTo>
                  <a:pt x="17646" y="13796"/>
                </a:lnTo>
                <a:lnTo>
                  <a:pt x="17499" y="13726"/>
                </a:lnTo>
                <a:lnTo>
                  <a:pt x="17341" y="13641"/>
                </a:lnTo>
                <a:lnTo>
                  <a:pt x="17216" y="13528"/>
                </a:lnTo>
                <a:lnTo>
                  <a:pt x="17103" y="13386"/>
                </a:lnTo>
                <a:lnTo>
                  <a:pt x="17024" y="13259"/>
                </a:lnTo>
                <a:lnTo>
                  <a:pt x="16934" y="13118"/>
                </a:lnTo>
                <a:lnTo>
                  <a:pt x="16889" y="12991"/>
                </a:lnTo>
                <a:lnTo>
                  <a:pt x="16889" y="12849"/>
                </a:lnTo>
                <a:lnTo>
                  <a:pt x="16889" y="12383"/>
                </a:lnTo>
                <a:lnTo>
                  <a:pt x="16889" y="11662"/>
                </a:lnTo>
                <a:lnTo>
                  <a:pt x="16889" y="10701"/>
                </a:lnTo>
                <a:lnTo>
                  <a:pt x="16889" y="9640"/>
                </a:lnTo>
                <a:lnTo>
                  <a:pt x="16889" y="8566"/>
                </a:lnTo>
                <a:lnTo>
                  <a:pt x="16889" y="7478"/>
                </a:lnTo>
                <a:lnTo>
                  <a:pt x="16889" y="6502"/>
                </a:lnTo>
                <a:lnTo>
                  <a:pt x="16889" y="5739"/>
                </a:lnTo>
                <a:lnTo>
                  <a:pt x="16674" y="5894"/>
                </a:lnTo>
                <a:lnTo>
                  <a:pt x="16414" y="6036"/>
                </a:lnTo>
                <a:lnTo>
                  <a:pt x="16154" y="6177"/>
                </a:lnTo>
                <a:lnTo>
                  <a:pt x="15849" y="6248"/>
                </a:lnTo>
                <a:lnTo>
                  <a:pt x="15544" y="6304"/>
                </a:lnTo>
                <a:lnTo>
                  <a:pt x="15217" y="6332"/>
                </a:lnTo>
                <a:lnTo>
                  <a:pt x="14866" y="6361"/>
                </a:lnTo>
                <a:lnTo>
                  <a:pt x="14550" y="6361"/>
                </a:lnTo>
                <a:lnTo>
                  <a:pt x="14200" y="6332"/>
                </a:lnTo>
                <a:lnTo>
                  <a:pt x="13850" y="6276"/>
                </a:lnTo>
                <a:lnTo>
                  <a:pt x="13522" y="6219"/>
                </a:lnTo>
                <a:lnTo>
                  <a:pt x="13206" y="6149"/>
                </a:lnTo>
                <a:lnTo>
                  <a:pt x="12901" y="6064"/>
                </a:lnTo>
                <a:lnTo>
                  <a:pt x="12618" y="5951"/>
                </a:lnTo>
                <a:lnTo>
                  <a:pt x="12358" y="5838"/>
                </a:lnTo>
                <a:lnTo>
                  <a:pt x="12121" y="5739"/>
                </a:lnTo>
                <a:lnTo>
                  <a:pt x="11941" y="5626"/>
                </a:lnTo>
                <a:lnTo>
                  <a:pt x="11794" y="5513"/>
                </a:lnTo>
                <a:lnTo>
                  <a:pt x="11658" y="5414"/>
                </a:lnTo>
                <a:lnTo>
                  <a:pt x="11556" y="5301"/>
                </a:lnTo>
                <a:lnTo>
                  <a:pt x="11466" y="5187"/>
                </a:lnTo>
                <a:lnTo>
                  <a:pt x="11398" y="5089"/>
                </a:lnTo>
                <a:lnTo>
                  <a:pt x="11376" y="4947"/>
                </a:lnTo>
                <a:lnTo>
                  <a:pt x="11353" y="4834"/>
                </a:lnTo>
                <a:lnTo>
                  <a:pt x="11353" y="4707"/>
                </a:lnTo>
                <a:lnTo>
                  <a:pt x="11376" y="4565"/>
                </a:lnTo>
                <a:lnTo>
                  <a:pt x="11443" y="4410"/>
                </a:lnTo>
                <a:lnTo>
                  <a:pt x="11511" y="4240"/>
                </a:lnTo>
                <a:lnTo>
                  <a:pt x="11703" y="3887"/>
                </a:lnTo>
                <a:lnTo>
                  <a:pt x="11986" y="3505"/>
                </a:lnTo>
                <a:lnTo>
                  <a:pt x="12144" y="3265"/>
                </a:lnTo>
                <a:lnTo>
                  <a:pt x="12246" y="3025"/>
                </a:lnTo>
                <a:lnTo>
                  <a:pt x="12336" y="2756"/>
                </a:lnTo>
                <a:lnTo>
                  <a:pt x="12404" y="2445"/>
                </a:lnTo>
                <a:lnTo>
                  <a:pt x="12438" y="2176"/>
                </a:lnTo>
                <a:lnTo>
                  <a:pt x="12438" y="1880"/>
                </a:lnTo>
                <a:lnTo>
                  <a:pt x="12404" y="1583"/>
                </a:lnTo>
                <a:lnTo>
                  <a:pt x="12336" y="1314"/>
                </a:lnTo>
                <a:lnTo>
                  <a:pt x="12246" y="1046"/>
                </a:lnTo>
                <a:lnTo>
                  <a:pt x="12099" y="791"/>
                </a:lnTo>
                <a:lnTo>
                  <a:pt x="12008" y="692"/>
                </a:lnTo>
                <a:lnTo>
                  <a:pt x="11918" y="579"/>
                </a:lnTo>
                <a:lnTo>
                  <a:pt x="11816" y="466"/>
                </a:lnTo>
                <a:lnTo>
                  <a:pt x="11703" y="381"/>
                </a:lnTo>
                <a:lnTo>
                  <a:pt x="11579" y="310"/>
                </a:lnTo>
                <a:lnTo>
                  <a:pt x="11443" y="226"/>
                </a:lnTo>
                <a:lnTo>
                  <a:pt x="11297" y="169"/>
                </a:lnTo>
                <a:lnTo>
                  <a:pt x="11138" y="113"/>
                </a:lnTo>
                <a:lnTo>
                  <a:pt x="10969" y="56"/>
                </a:lnTo>
                <a:lnTo>
                  <a:pt x="10800" y="28"/>
                </a:lnTo>
                <a:lnTo>
                  <a:pt x="10619" y="28"/>
                </a:lnTo>
                <a:lnTo>
                  <a:pt x="10404" y="28"/>
                </a:lnTo>
                <a:lnTo>
                  <a:pt x="10257" y="28"/>
                </a:lnTo>
                <a:lnTo>
                  <a:pt x="10076" y="56"/>
                </a:lnTo>
                <a:lnTo>
                  <a:pt x="9952" y="84"/>
                </a:lnTo>
                <a:lnTo>
                  <a:pt x="9794" y="141"/>
                </a:lnTo>
                <a:lnTo>
                  <a:pt x="9692" y="226"/>
                </a:lnTo>
                <a:lnTo>
                  <a:pt x="9557" y="282"/>
                </a:lnTo>
                <a:lnTo>
                  <a:pt x="9455" y="381"/>
                </a:lnTo>
                <a:lnTo>
                  <a:pt x="9365" y="466"/>
                </a:lnTo>
                <a:lnTo>
                  <a:pt x="9274" y="579"/>
                </a:lnTo>
                <a:lnTo>
                  <a:pt x="9184" y="692"/>
                </a:lnTo>
                <a:lnTo>
                  <a:pt x="9128" y="791"/>
                </a:lnTo>
                <a:lnTo>
                  <a:pt x="9060" y="932"/>
                </a:lnTo>
                <a:lnTo>
                  <a:pt x="8969" y="1201"/>
                </a:lnTo>
                <a:lnTo>
                  <a:pt x="8913" y="1498"/>
                </a:lnTo>
                <a:lnTo>
                  <a:pt x="8890" y="1795"/>
                </a:lnTo>
                <a:lnTo>
                  <a:pt x="8890" y="2120"/>
                </a:lnTo>
                <a:lnTo>
                  <a:pt x="8913" y="2445"/>
                </a:lnTo>
                <a:lnTo>
                  <a:pt x="8969" y="2756"/>
                </a:lnTo>
                <a:lnTo>
                  <a:pt x="9060" y="3081"/>
                </a:lnTo>
                <a:lnTo>
                  <a:pt x="9173" y="3378"/>
                </a:lnTo>
                <a:lnTo>
                  <a:pt x="9297" y="3647"/>
                </a:lnTo>
                <a:lnTo>
                  <a:pt x="9466" y="3887"/>
                </a:lnTo>
                <a:lnTo>
                  <a:pt x="9579" y="4085"/>
                </a:lnTo>
                <a:lnTo>
                  <a:pt x="9670" y="4269"/>
                </a:lnTo>
                <a:lnTo>
                  <a:pt x="9726" y="4467"/>
                </a:lnTo>
                <a:lnTo>
                  <a:pt x="9771" y="4650"/>
                </a:lnTo>
                <a:lnTo>
                  <a:pt x="9771" y="4834"/>
                </a:lnTo>
                <a:lnTo>
                  <a:pt x="9749" y="5032"/>
                </a:lnTo>
                <a:lnTo>
                  <a:pt x="9715" y="5216"/>
                </a:lnTo>
                <a:lnTo>
                  <a:pt x="9625" y="5385"/>
                </a:lnTo>
                <a:lnTo>
                  <a:pt x="9534" y="5513"/>
                </a:lnTo>
                <a:lnTo>
                  <a:pt x="9410" y="5626"/>
                </a:lnTo>
                <a:lnTo>
                  <a:pt x="9229" y="5710"/>
                </a:lnTo>
                <a:lnTo>
                  <a:pt x="9060" y="5767"/>
                </a:lnTo>
                <a:lnTo>
                  <a:pt x="8845" y="5767"/>
                </a:lnTo>
                <a:lnTo>
                  <a:pt x="8585" y="5739"/>
                </a:lnTo>
                <a:lnTo>
                  <a:pt x="8325" y="5654"/>
                </a:lnTo>
                <a:lnTo>
                  <a:pt x="8020" y="5513"/>
                </a:lnTo>
                <a:lnTo>
                  <a:pt x="7840" y="5442"/>
                </a:lnTo>
                <a:lnTo>
                  <a:pt x="7648" y="5385"/>
                </a:lnTo>
                <a:lnTo>
                  <a:pt x="7433" y="5329"/>
                </a:lnTo>
                <a:lnTo>
                  <a:pt x="7241" y="5301"/>
                </a:lnTo>
                <a:lnTo>
                  <a:pt x="6755" y="5301"/>
                </a:lnTo>
                <a:lnTo>
                  <a:pt x="6281" y="5329"/>
                </a:lnTo>
                <a:lnTo>
                  <a:pt x="5784" y="5385"/>
                </a:lnTo>
                <a:lnTo>
                  <a:pt x="5264" y="5498"/>
                </a:lnTo>
                <a:lnTo>
                  <a:pt x="4744" y="5597"/>
                </a:lnTo>
                <a:lnTo>
                  <a:pt x="4247" y="5739"/>
                </a:lnTo>
                <a:lnTo>
                  <a:pt x="4202" y="5894"/>
                </a:lnTo>
                <a:lnTo>
                  <a:pt x="4202" y="6191"/>
                </a:lnTo>
                <a:lnTo>
                  <a:pt x="4202" y="6545"/>
                </a:lnTo>
                <a:lnTo>
                  <a:pt x="4225" y="6954"/>
                </a:lnTo>
                <a:lnTo>
                  <a:pt x="4315" y="7930"/>
                </a:lnTo>
                <a:lnTo>
                  <a:pt x="4394" y="9018"/>
                </a:lnTo>
                <a:lnTo>
                  <a:pt x="4439" y="9570"/>
                </a:lnTo>
                <a:lnTo>
                  <a:pt x="4462" y="10107"/>
                </a:lnTo>
                <a:lnTo>
                  <a:pt x="4484" y="10630"/>
                </a:lnTo>
                <a:lnTo>
                  <a:pt x="4507" y="11082"/>
                </a:lnTo>
                <a:lnTo>
                  <a:pt x="4484" y="11520"/>
                </a:lnTo>
                <a:lnTo>
                  <a:pt x="4439" y="11874"/>
                </a:lnTo>
                <a:lnTo>
                  <a:pt x="4394" y="12029"/>
                </a:lnTo>
                <a:lnTo>
                  <a:pt x="4349" y="12171"/>
                </a:lnTo>
                <a:lnTo>
                  <a:pt x="4315" y="12284"/>
                </a:lnTo>
                <a:lnTo>
                  <a:pt x="4247" y="12354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19" name="Puzzle4"/>
          <p:cNvSpPr>
            <a:spLocks noEditPoints="1" noChangeArrowheads="1"/>
          </p:cNvSpPr>
          <p:nvPr/>
        </p:nvSpPr>
        <p:spPr bwMode="auto">
          <a:xfrm>
            <a:off x="3718741" y="3055785"/>
            <a:ext cx="974150" cy="1422845"/>
          </a:xfrm>
          <a:custGeom>
            <a:avLst/>
            <a:gdLst>
              <a:gd name="T0" fmla="*/ 8307 w 21600"/>
              <a:gd name="T1" fmla="*/ 11593 h 21600"/>
              <a:gd name="T2" fmla="*/ 453 w 21600"/>
              <a:gd name="T3" fmla="*/ 16938 h 21600"/>
              <a:gd name="T4" fmla="*/ 11500 w 21600"/>
              <a:gd name="T5" fmla="*/ 21600 h 21600"/>
              <a:gd name="T6" fmla="*/ 20920 w 21600"/>
              <a:gd name="T7" fmla="*/ 16751 h 21600"/>
              <a:gd name="T8" fmla="*/ 13972 w 21600"/>
              <a:gd name="T9" fmla="*/ 10888 h 21600"/>
              <a:gd name="T10" fmla="*/ 21033 w 21600"/>
              <a:gd name="T11" fmla="*/ 4716 h 21600"/>
              <a:gd name="T12" fmla="*/ 11102 w 21600"/>
              <a:gd name="T13" fmla="*/ 11 h 21600"/>
              <a:gd name="T14" fmla="*/ 453 w 21600"/>
              <a:gd name="T15" fmla="*/ 4716 h 21600"/>
              <a:gd name="T16" fmla="*/ 2076 w 21600"/>
              <a:gd name="T17" fmla="*/ 5664 h 21600"/>
              <a:gd name="T18" fmla="*/ 20203 w 21600"/>
              <a:gd name="T19" fmla="*/ 1598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3813" y="10590"/>
                </a:moveTo>
                <a:lnTo>
                  <a:pt x="3927" y="10513"/>
                </a:lnTo>
                <a:lnTo>
                  <a:pt x="4078" y="10425"/>
                </a:lnTo>
                <a:lnTo>
                  <a:pt x="4210" y="10359"/>
                </a:lnTo>
                <a:lnTo>
                  <a:pt x="4361" y="10315"/>
                </a:lnTo>
                <a:lnTo>
                  <a:pt x="4682" y="10237"/>
                </a:lnTo>
                <a:lnTo>
                  <a:pt x="5041" y="10193"/>
                </a:lnTo>
                <a:lnTo>
                  <a:pt x="5456" y="10171"/>
                </a:lnTo>
                <a:lnTo>
                  <a:pt x="5853" y="10193"/>
                </a:lnTo>
                <a:lnTo>
                  <a:pt x="6249" y="10260"/>
                </a:lnTo>
                <a:lnTo>
                  <a:pt x="6646" y="10337"/>
                </a:lnTo>
                <a:lnTo>
                  <a:pt x="7004" y="10469"/>
                </a:lnTo>
                <a:lnTo>
                  <a:pt x="7363" y="10612"/>
                </a:lnTo>
                <a:lnTo>
                  <a:pt x="7665" y="10788"/>
                </a:lnTo>
                <a:lnTo>
                  <a:pt x="7911" y="10998"/>
                </a:lnTo>
                <a:lnTo>
                  <a:pt x="8024" y="11097"/>
                </a:lnTo>
                <a:lnTo>
                  <a:pt x="8137" y="11207"/>
                </a:lnTo>
                <a:lnTo>
                  <a:pt x="8194" y="11340"/>
                </a:lnTo>
                <a:lnTo>
                  <a:pt x="8269" y="11461"/>
                </a:lnTo>
                <a:lnTo>
                  <a:pt x="8307" y="11593"/>
                </a:lnTo>
                <a:lnTo>
                  <a:pt x="8307" y="11714"/>
                </a:lnTo>
                <a:lnTo>
                  <a:pt x="8307" y="11868"/>
                </a:lnTo>
                <a:lnTo>
                  <a:pt x="8307" y="12012"/>
                </a:lnTo>
                <a:lnTo>
                  <a:pt x="8194" y="12265"/>
                </a:lnTo>
                <a:lnTo>
                  <a:pt x="8062" y="12519"/>
                </a:lnTo>
                <a:lnTo>
                  <a:pt x="7873" y="12706"/>
                </a:lnTo>
                <a:lnTo>
                  <a:pt x="7627" y="12904"/>
                </a:lnTo>
                <a:lnTo>
                  <a:pt x="7363" y="13048"/>
                </a:lnTo>
                <a:lnTo>
                  <a:pt x="7080" y="13180"/>
                </a:lnTo>
                <a:lnTo>
                  <a:pt x="6759" y="13257"/>
                </a:lnTo>
                <a:lnTo>
                  <a:pt x="6419" y="13345"/>
                </a:lnTo>
                <a:lnTo>
                  <a:pt x="6098" y="13389"/>
                </a:lnTo>
                <a:lnTo>
                  <a:pt x="5739" y="13389"/>
                </a:lnTo>
                <a:lnTo>
                  <a:pt x="5418" y="13389"/>
                </a:lnTo>
                <a:lnTo>
                  <a:pt x="5079" y="13345"/>
                </a:lnTo>
                <a:lnTo>
                  <a:pt x="4758" y="13301"/>
                </a:lnTo>
                <a:lnTo>
                  <a:pt x="4474" y="13213"/>
                </a:lnTo>
                <a:lnTo>
                  <a:pt x="4172" y="13114"/>
                </a:lnTo>
                <a:lnTo>
                  <a:pt x="3965" y="12982"/>
                </a:lnTo>
                <a:lnTo>
                  <a:pt x="3738" y="12838"/>
                </a:lnTo>
                <a:lnTo>
                  <a:pt x="3493" y="12706"/>
                </a:lnTo>
                <a:lnTo>
                  <a:pt x="3228" y="12607"/>
                </a:lnTo>
                <a:lnTo>
                  <a:pt x="2945" y="12519"/>
                </a:lnTo>
                <a:lnTo>
                  <a:pt x="2700" y="12431"/>
                </a:lnTo>
                <a:lnTo>
                  <a:pt x="2397" y="12375"/>
                </a:lnTo>
                <a:lnTo>
                  <a:pt x="2152" y="12331"/>
                </a:lnTo>
                <a:lnTo>
                  <a:pt x="1888" y="12309"/>
                </a:lnTo>
                <a:lnTo>
                  <a:pt x="1642" y="12309"/>
                </a:lnTo>
                <a:lnTo>
                  <a:pt x="1397" y="12331"/>
                </a:lnTo>
                <a:lnTo>
                  <a:pt x="1170" y="12397"/>
                </a:lnTo>
                <a:lnTo>
                  <a:pt x="962" y="12453"/>
                </a:lnTo>
                <a:lnTo>
                  <a:pt x="774" y="12563"/>
                </a:lnTo>
                <a:lnTo>
                  <a:pt x="623" y="12684"/>
                </a:lnTo>
                <a:lnTo>
                  <a:pt x="528" y="12838"/>
                </a:lnTo>
                <a:lnTo>
                  <a:pt x="453" y="13026"/>
                </a:lnTo>
                <a:lnTo>
                  <a:pt x="339" y="13477"/>
                </a:lnTo>
                <a:lnTo>
                  <a:pt x="226" y="13984"/>
                </a:lnTo>
                <a:lnTo>
                  <a:pt x="151" y="14535"/>
                </a:lnTo>
                <a:lnTo>
                  <a:pt x="113" y="15075"/>
                </a:lnTo>
                <a:lnTo>
                  <a:pt x="113" y="15626"/>
                </a:lnTo>
                <a:lnTo>
                  <a:pt x="151" y="16133"/>
                </a:lnTo>
                <a:lnTo>
                  <a:pt x="188" y="16376"/>
                </a:lnTo>
                <a:lnTo>
                  <a:pt x="264" y="16585"/>
                </a:lnTo>
                <a:lnTo>
                  <a:pt x="339" y="16773"/>
                </a:lnTo>
                <a:lnTo>
                  <a:pt x="453" y="16938"/>
                </a:lnTo>
                <a:lnTo>
                  <a:pt x="1095" y="16883"/>
                </a:lnTo>
                <a:lnTo>
                  <a:pt x="1963" y="16795"/>
                </a:lnTo>
                <a:lnTo>
                  <a:pt x="2945" y="16751"/>
                </a:lnTo>
                <a:lnTo>
                  <a:pt x="3965" y="16706"/>
                </a:lnTo>
                <a:lnTo>
                  <a:pt x="5022" y="16684"/>
                </a:lnTo>
                <a:lnTo>
                  <a:pt x="5947" y="16684"/>
                </a:lnTo>
                <a:lnTo>
                  <a:pt x="6759" y="16706"/>
                </a:lnTo>
                <a:lnTo>
                  <a:pt x="7363" y="16751"/>
                </a:lnTo>
                <a:lnTo>
                  <a:pt x="7948" y="16839"/>
                </a:lnTo>
                <a:lnTo>
                  <a:pt x="8458" y="16916"/>
                </a:lnTo>
                <a:lnTo>
                  <a:pt x="8893" y="17026"/>
                </a:lnTo>
                <a:lnTo>
                  <a:pt x="9289" y="17158"/>
                </a:lnTo>
                <a:lnTo>
                  <a:pt x="9572" y="17280"/>
                </a:lnTo>
                <a:lnTo>
                  <a:pt x="9799" y="17412"/>
                </a:lnTo>
                <a:lnTo>
                  <a:pt x="9969" y="17555"/>
                </a:lnTo>
                <a:lnTo>
                  <a:pt x="10120" y="17687"/>
                </a:lnTo>
                <a:lnTo>
                  <a:pt x="10158" y="17831"/>
                </a:lnTo>
                <a:lnTo>
                  <a:pt x="10195" y="17974"/>
                </a:lnTo>
                <a:lnTo>
                  <a:pt x="10158" y="18128"/>
                </a:lnTo>
                <a:lnTo>
                  <a:pt x="10082" y="18271"/>
                </a:lnTo>
                <a:lnTo>
                  <a:pt x="9969" y="18426"/>
                </a:lnTo>
                <a:lnTo>
                  <a:pt x="9837" y="18569"/>
                </a:lnTo>
                <a:lnTo>
                  <a:pt x="9648" y="18701"/>
                </a:lnTo>
                <a:lnTo>
                  <a:pt x="9440" y="18822"/>
                </a:lnTo>
                <a:lnTo>
                  <a:pt x="9213" y="18999"/>
                </a:lnTo>
                <a:lnTo>
                  <a:pt x="9044" y="19186"/>
                </a:lnTo>
                <a:lnTo>
                  <a:pt x="8893" y="19395"/>
                </a:lnTo>
                <a:lnTo>
                  <a:pt x="8817" y="19627"/>
                </a:lnTo>
                <a:lnTo>
                  <a:pt x="8779" y="19858"/>
                </a:lnTo>
                <a:lnTo>
                  <a:pt x="8779" y="20112"/>
                </a:lnTo>
                <a:lnTo>
                  <a:pt x="8855" y="20354"/>
                </a:lnTo>
                <a:lnTo>
                  <a:pt x="8968" y="20586"/>
                </a:lnTo>
                <a:lnTo>
                  <a:pt x="9138" y="20817"/>
                </a:lnTo>
                <a:lnTo>
                  <a:pt x="9365" y="21026"/>
                </a:lnTo>
                <a:lnTo>
                  <a:pt x="9610" y="21192"/>
                </a:lnTo>
                <a:lnTo>
                  <a:pt x="9950" y="21368"/>
                </a:lnTo>
                <a:lnTo>
                  <a:pt x="10120" y="21445"/>
                </a:lnTo>
                <a:lnTo>
                  <a:pt x="10346" y="21511"/>
                </a:lnTo>
                <a:lnTo>
                  <a:pt x="10516" y="21555"/>
                </a:lnTo>
                <a:lnTo>
                  <a:pt x="10743" y="21600"/>
                </a:lnTo>
                <a:lnTo>
                  <a:pt x="10988" y="21644"/>
                </a:lnTo>
                <a:lnTo>
                  <a:pt x="11215" y="21666"/>
                </a:lnTo>
                <a:lnTo>
                  <a:pt x="11498" y="21666"/>
                </a:lnTo>
                <a:lnTo>
                  <a:pt x="11762" y="21666"/>
                </a:lnTo>
                <a:lnTo>
                  <a:pt x="12253" y="21644"/>
                </a:lnTo>
                <a:lnTo>
                  <a:pt x="12763" y="21577"/>
                </a:lnTo>
                <a:lnTo>
                  <a:pt x="13197" y="21467"/>
                </a:lnTo>
                <a:lnTo>
                  <a:pt x="13556" y="21346"/>
                </a:lnTo>
                <a:lnTo>
                  <a:pt x="13896" y="21192"/>
                </a:lnTo>
                <a:lnTo>
                  <a:pt x="14179" y="21026"/>
                </a:lnTo>
                <a:lnTo>
                  <a:pt x="14444" y="20839"/>
                </a:lnTo>
                <a:lnTo>
                  <a:pt x="14576" y="20641"/>
                </a:lnTo>
                <a:lnTo>
                  <a:pt x="14727" y="20431"/>
                </a:lnTo>
                <a:lnTo>
                  <a:pt x="14765" y="20200"/>
                </a:lnTo>
                <a:lnTo>
                  <a:pt x="14802" y="19991"/>
                </a:lnTo>
                <a:lnTo>
                  <a:pt x="14727" y="19759"/>
                </a:lnTo>
                <a:lnTo>
                  <a:pt x="14613" y="19550"/>
                </a:lnTo>
                <a:lnTo>
                  <a:pt x="14444" y="19307"/>
                </a:lnTo>
                <a:lnTo>
                  <a:pt x="14217" y="19098"/>
                </a:lnTo>
                <a:lnTo>
                  <a:pt x="13934" y="18911"/>
                </a:lnTo>
                <a:lnTo>
                  <a:pt x="13669" y="18745"/>
                </a:lnTo>
                <a:lnTo>
                  <a:pt x="13462" y="18547"/>
                </a:lnTo>
                <a:lnTo>
                  <a:pt x="13311" y="18337"/>
                </a:lnTo>
                <a:lnTo>
                  <a:pt x="13197" y="18150"/>
                </a:lnTo>
                <a:lnTo>
                  <a:pt x="13122" y="17941"/>
                </a:lnTo>
                <a:lnTo>
                  <a:pt x="13122" y="17720"/>
                </a:lnTo>
                <a:lnTo>
                  <a:pt x="13122" y="17533"/>
                </a:lnTo>
                <a:lnTo>
                  <a:pt x="13197" y="17346"/>
                </a:lnTo>
                <a:lnTo>
                  <a:pt x="13273" y="17158"/>
                </a:lnTo>
                <a:lnTo>
                  <a:pt x="13386" y="16982"/>
                </a:lnTo>
                <a:lnTo>
                  <a:pt x="13537" y="16839"/>
                </a:lnTo>
                <a:lnTo>
                  <a:pt x="13707" y="16706"/>
                </a:lnTo>
                <a:lnTo>
                  <a:pt x="13896" y="16607"/>
                </a:lnTo>
                <a:lnTo>
                  <a:pt x="14104" y="16519"/>
                </a:lnTo>
                <a:lnTo>
                  <a:pt x="14330" y="16453"/>
                </a:lnTo>
                <a:lnTo>
                  <a:pt x="14538" y="16431"/>
                </a:lnTo>
                <a:lnTo>
                  <a:pt x="14897" y="16453"/>
                </a:lnTo>
                <a:lnTo>
                  <a:pt x="15406" y="16497"/>
                </a:lnTo>
                <a:lnTo>
                  <a:pt x="16105" y="16541"/>
                </a:lnTo>
                <a:lnTo>
                  <a:pt x="16898" y="16607"/>
                </a:lnTo>
                <a:lnTo>
                  <a:pt x="17804" y="16651"/>
                </a:lnTo>
                <a:lnTo>
                  <a:pt x="18786" y="16684"/>
                </a:lnTo>
                <a:lnTo>
                  <a:pt x="19844" y="16728"/>
                </a:lnTo>
                <a:lnTo>
                  <a:pt x="20920" y="16751"/>
                </a:lnTo>
                <a:lnTo>
                  <a:pt x="21109" y="16497"/>
                </a:lnTo>
                <a:lnTo>
                  <a:pt x="21241" y="16222"/>
                </a:lnTo>
                <a:lnTo>
                  <a:pt x="21392" y="15946"/>
                </a:lnTo>
                <a:lnTo>
                  <a:pt x="21467" y="15648"/>
                </a:lnTo>
                <a:lnTo>
                  <a:pt x="21543" y="15351"/>
                </a:lnTo>
                <a:lnTo>
                  <a:pt x="21618" y="15042"/>
                </a:lnTo>
                <a:lnTo>
                  <a:pt x="21618" y="14745"/>
                </a:lnTo>
                <a:lnTo>
                  <a:pt x="21618" y="14447"/>
                </a:lnTo>
                <a:lnTo>
                  <a:pt x="21618" y="14150"/>
                </a:lnTo>
                <a:lnTo>
                  <a:pt x="21581" y="13852"/>
                </a:lnTo>
                <a:lnTo>
                  <a:pt x="21505" y="13577"/>
                </a:lnTo>
                <a:lnTo>
                  <a:pt x="21430" y="13301"/>
                </a:lnTo>
                <a:lnTo>
                  <a:pt x="21354" y="13048"/>
                </a:lnTo>
                <a:lnTo>
                  <a:pt x="21241" y="12816"/>
                </a:lnTo>
                <a:lnTo>
                  <a:pt x="21146" y="12607"/>
                </a:lnTo>
                <a:lnTo>
                  <a:pt x="21033" y="12431"/>
                </a:lnTo>
                <a:lnTo>
                  <a:pt x="20920" y="12265"/>
                </a:lnTo>
                <a:lnTo>
                  <a:pt x="20769" y="12144"/>
                </a:lnTo>
                <a:lnTo>
                  <a:pt x="20637" y="12034"/>
                </a:lnTo>
                <a:lnTo>
                  <a:pt x="20486" y="11946"/>
                </a:lnTo>
                <a:lnTo>
                  <a:pt x="20297" y="11891"/>
                </a:lnTo>
                <a:lnTo>
                  <a:pt x="20165" y="11846"/>
                </a:lnTo>
                <a:lnTo>
                  <a:pt x="19976" y="11824"/>
                </a:lnTo>
                <a:lnTo>
                  <a:pt x="19806" y="11802"/>
                </a:lnTo>
                <a:lnTo>
                  <a:pt x="19390" y="11824"/>
                </a:lnTo>
                <a:lnTo>
                  <a:pt x="18956" y="11891"/>
                </a:lnTo>
                <a:lnTo>
                  <a:pt x="18503" y="11968"/>
                </a:lnTo>
                <a:lnTo>
                  <a:pt x="17993" y="12078"/>
                </a:lnTo>
                <a:lnTo>
                  <a:pt x="17653" y="12144"/>
                </a:lnTo>
                <a:lnTo>
                  <a:pt x="17332" y="12199"/>
                </a:lnTo>
                <a:lnTo>
                  <a:pt x="17049" y="12221"/>
                </a:lnTo>
                <a:lnTo>
                  <a:pt x="16747" y="12243"/>
                </a:lnTo>
                <a:lnTo>
                  <a:pt x="16464" y="12243"/>
                </a:lnTo>
                <a:lnTo>
                  <a:pt x="16218" y="12243"/>
                </a:lnTo>
                <a:lnTo>
                  <a:pt x="15992" y="12221"/>
                </a:lnTo>
                <a:lnTo>
                  <a:pt x="15746" y="12199"/>
                </a:lnTo>
                <a:lnTo>
                  <a:pt x="15520" y="12155"/>
                </a:lnTo>
                <a:lnTo>
                  <a:pt x="15350" y="12122"/>
                </a:lnTo>
                <a:lnTo>
                  <a:pt x="15161" y="12056"/>
                </a:lnTo>
                <a:lnTo>
                  <a:pt x="14972" y="11990"/>
                </a:lnTo>
                <a:lnTo>
                  <a:pt x="14689" y="11846"/>
                </a:lnTo>
                <a:lnTo>
                  <a:pt x="14444" y="11670"/>
                </a:lnTo>
                <a:lnTo>
                  <a:pt x="14255" y="11483"/>
                </a:lnTo>
                <a:lnTo>
                  <a:pt x="14104" y="11295"/>
                </a:lnTo>
                <a:lnTo>
                  <a:pt x="14028" y="11086"/>
                </a:lnTo>
                <a:lnTo>
                  <a:pt x="13972" y="10888"/>
                </a:lnTo>
                <a:lnTo>
                  <a:pt x="13972" y="10700"/>
                </a:lnTo>
                <a:lnTo>
                  <a:pt x="14009" y="10513"/>
                </a:lnTo>
                <a:lnTo>
                  <a:pt x="14066" y="10359"/>
                </a:lnTo>
                <a:lnTo>
                  <a:pt x="14179" y="10215"/>
                </a:lnTo>
                <a:lnTo>
                  <a:pt x="14406" y="10006"/>
                </a:lnTo>
                <a:lnTo>
                  <a:pt x="14651" y="9830"/>
                </a:lnTo>
                <a:lnTo>
                  <a:pt x="14878" y="9686"/>
                </a:lnTo>
                <a:lnTo>
                  <a:pt x="15123" y="9554"/>
                </a:lnTo>
                <a:lnTo>
                  <a:pt x="15350" y="9477"/>
                </a:lnTo>
                <a:lnTo>
                  <a:pt x="15558" y="9411"/>
                </a:lnTo>
                <a:lnTo>
                  <a:pt x="15803" y="9345"/>
                </a:lnTo>
                <a:lnTo>
                  <a:pt x="16030" y="9323"/>
                </a:lnTo>
                <a:lnTo>
                  <a:pt x="16256" y="9301"/>
                </a:lnTo>
                <a:lnTo>
                  <a:pt x="16464" y="9323"/>
                </a:lnTo>
                <a:lnTo>
                  <a:pt x="16690" y="9345"/>
                </a:lnTo>
                <a:lnTo>
                  <a:pt x="16898" y="9367"/>
                </a:lnTo>
                <a:lnTo>
                  <a:pt x="17332" y="9477"/>
                </a:lnTo>
                <a:lnTo>
                  <a:pt x="17767" y="9598"/>
                </a:lnTo>
                <a:lnTo>
                  <a:pt x="18163" y="9731"/>
                </a:lnTo>
                <a:lnTo>
                  <a:pt x="18597" y="9874"/>
                </a:lnTo>
                <a:lnTo>
                  <a:pt x="18994" y="10006"/>
                </a:lnTo>
                <a:lnTo>
                  <a:pt x="19428" y="10083"/>
                </a:lnTo>
                <a:lnTo>
                  <a:pt x="19617" y="10127"/>
                </a:lnTo>
                <a:lnTo>
                  <a:pt x="19844" y="10149"/>
                </a:lnTo>
                <a:lnTo>
                  <a:pt x="20013" y="10149"/>
                </a:lnTo>
                <a:lnTo>
                  <a:pt x="20240" y="10127"/>
                </a:lnTo>
                <a:lnTo>
                  <a:pt x="20410" y="10105"/>
                </a:lnTo>
                <a:lnTo>
                  <a:pt x="20637" y="10061"/>
                </a:lnTo>
                <a:lnTo>
                  <a:pt x="20844" y="9984"/>
                </a:lnTo>
                <a:lnTo>
                  <a:pt x="21033" y="9896"/>
                </a:lnTo>
                <a:lnTo>
                  <a:pt x="21146" y="9830"/>
                </a:lnTo>
                <a:lnTo>
                  <a:pt x="21203" y="9753"/>
                </a:lnTo>
                <a:lnTo>
                  <a:pt x="21279" y="9642"/>
                </a:lnTo>
                <a:lnTo>
                  <a:pt x="21354" y="9521"/>
                </a:lnTo>
                <a:lnTo>
                  <a:pt x="21430" y="9246"/>
                </a:lnTo>
                <a:lnTo>
                  <a:pt x="21430" y="8904"/>
                </a:lnTo>
                <a:lnTo>
                  <a:pt x="21430" y="8540"/>
                </a:lnTo>
                <a:lnTo>
                  <a:pt x="21392" y="8144"/>
                </a:lnTo>
                <a:lnTo>
                  <a:pt x="21354" y="7714"/>
                </a:lnTo>
                <a:lnTo>
                  <a:pt x="21279" y="7295"/>
                </a:lnTo>
                <a:lnTo>
                  <a:pt x="21146" y="6446"/>
                </a:lnTo>
                <a:lnTo>
                  <a:pt x="20995" y="5686"/>
                </a:lnTo>
                <a:lnTo>
                  <a:pt x="20958" y="5366"/>
                </a:lnTo>
                <a:lnTo>
                  <a:pt x="20958" y="5091"/>
                </a:lnTo>
                <a:lnTo>
                  <a:pt x="20958" y="4860"/>
                </a:lnTo>
                <a:lnTo>
                  <a:pt x="21033" y="4716"/>
                </a:lnTo>
                <a:lnTo>
                  <a:pt x="20637" y="4860"/>
                </a:lnTo>
                <a:lnTo>
                  <a:pt x="20127" y="4992"/>
                </a:lnTo>
                <a:lnTo>
                  <a:pt x="19617" y="5069"/>
                </a:lnTo>
                <a:lnTo>
                  <a:pt x="19032" y="5157"/>
                </a:lnTo>
                <a:lnTo>
                  <a:pt x="18465" y="5201"/>
                </a:lnTo>
                <a:lnTo>
                  <a:pt x="17842" y="5245"/>
                </a:lnTo>
                <a:lnTo>
                  <a:pt x="17219" y="5267"/>
                </a:lnTo>
                <a:lnTo>
                  <a:pt x="16615" y="5267"/>
                </a:lnTo>
                <a:lnTo>
                  <a:pt x="15992" y="5245"/>
                </a:lnTo>
                <a:lnTo>
                  <a:pt x="15369" y="5201"/>
                </a:lnTo>
                <a:lnTo>
                  <a:pt x="14840" y="5157"/>
                </a:lnTo>
                <a:lnTo>
                  <a:pt x="14293" y="5091"/>
                </a:lnTo>
                <a:lnTo>
                  <a:pt x="13783" y="5014"/>
                </a:lnTo>
                <a:lnTo>
                  <a:pt x="13386" y="4926"/>
                </a:lnTo>
                <a:lnTo>
                  <a:pt x="13027" y="4815"/>
                </a:lnTo>
                <a:lnTo>
                  <a:pt x="12725" y="4716"/>
                </a:lnTo>
                <a:lnTo>
                  <a:pt x="12480" y="4606"/>
                </a:lnTo>
                <a:lnTo>
                  <a:pt x="12291" y="4496"/>
                </a:lnTo>
                <a:lnTo>
                  <a:pt x="12197" y="4397"/>
                </a:lnTo>
                <a:lnTo>
                  <a:pt x="12083" y="4286"/>
                </a:lnTo>
                <a:lnTo>
                  <a:pt x="12046" y="4187"/>
                </a:lnTo>
                <a:lnTo>
                  <a:pt x="12008" y="4077"/>
                </a:lnTo>
                <a:lnTo>
                  <a:pt x="12046" y="3967"/>
                </a:lnTo>
                <a:lnTo>
                  <a:pt x="12121" y="3868"/>
                </a:lnTo>
                <a:lnTo>
                  <a:pt x="12197" y="3735"/>
                </a:lnTo>
                <a:lnTo>
                  <a:pt x="12291" y="3614"/>
                </a:lnTo>
                <a:lnTo>
                  <a:pt x="12442" y="3482"/>
                </a:lnTo>
                <a:lnTo>
                  <a:pt x="12631" y="3361"/>
                </a:lnTo>
                <a:lnTo>
                  <a:pt x="13065" y="3085"/>
                </a:lnTo>
                <a:lnTo>
                  <a:pt x="13537" y="2766"/>
                </a:lnTo>
                <a:lnTo>
                  <a:pt x="13783" y="2578"/>
                </a:lnTo>
                <a:lnTo>
                  <a:pt x="13934" y="2380"/>
                </a:lnTo>
                <a:lnTo>
                  <a:pt x="14028" y="2171"/>
                </a:lnTo>
                <a:lnTo>
                  <a:pt x="14104" y="1961"/>
                </a:lnTo>
                <a:lnTo>
                  <a:pt x="14104" y="1730"/>
                </a:lnTo>
                <a:lnTo>
                  <a:pt x="14066" y="1498"/>
                </a:lnTo>
                <a:lnTo>
                  <a:pt x="13972" y="1267"/>
                </a:lnTo>
                <a:lnTo>
                  <a:pt x="13820" y="1057"/>
                </a:lnTo>
                <a:lnTo>
                  <a:pt x="13594" y="837"/>
                </a:lnTo>
                <a:lnTo>
                  <a:pt x="13386" y="628"/>
                </a:lnTo>
                <a:lnTo>
                  <a:pt x="13103" y="462"/>
                </a:lnTo>
                <a:lnTo>
                  <a:pt x="12763" y="308"/>
                </a:lnTo>
                <a:lnTo>
                  <a:pt x="12404" y="187"/>
                </a:lnTo>
                <a:lnTo>
                  <a:pt x="12008" y="77"/>
                </a:lnTo>
                <a:lnTo>
                  <a:pt x="11574" y="33"/>
                </a:lnTo>
                <a:lnTo>
                  <a:pt x="11102" y="11"/>
                </a:lnTo>
                <a:lnTo>
                  <a:pt x="10667" y="11"/>
                </a:lnTo>
                <a:lnTo>
                  <a:pt x="10233" y="77"/>
                </a:lnTo>
                <a:lnTo>
                  <a:pt x="9837" y="187"/>
                </a:lnTo>
                <a:lnTo>
                  <a:pt x="9440" y="286"/>
                </a:lnTo>
                <a:lnTo>
                  <a:pt x="9062" y="462"/>
                </a:lnTo>
                <a:lnTo>
                  <a:pt x="8741" y="628"/>
                </a:lnTo>
                <a:lnTo>
                  <a:pt x="8458" y="815"/>
                </a:lnTo>
                <a:lnTo>
                  <a:pt x="8232" y="1035"/>
                </a:lnTo>
                <a:lnTo>
                  <a:pt x="8062" y="1245"/>
                </a:lnTo>
                <a:lnTo>
                  <a:pt x="7911" y="1476"/>
                </a:lnTo>
                <a:lnTo>
                  <a:pt x="7835" y="1708"/>
                </a:lnTo>
                <a:lnTo>
                  <a:pt x="7797" y="1961"/>
                </a:lnTo>
                <a:lnTo>
                  <a:pt x="7835" y="2193"/>
                </a:lnTo>
                <a:lnTo>
                  <a:pt x="7948" y="2402"/>
                </a:lnTo>
                <a:lnTo>
                  <a:pt x="8062" y="2534"/>
                </a:lnTo>
                <a:lnTo>
                  <a:pt x="8175" y="2644"/>
                </a:lnTo>
                <a:lnTo>
                  <a:pt x="8269" y="2744"/>
                </a:lnTo>
                <a:lnTo>
                  <a:pt x="8420" y="2832"/>
                </a:lnTo>
                <a:lnTo>
                  <a:pt x="8704" y="3019"/>
                </a:lnTo>
                <a:lnTo>
                  <a:pt x="8968" y="3206"/>
                </a:lnTo>
                <a:lnTo>
                  <a:pt x="9138" y="3405"/>
                </a:lnTo>
                <a:lnTo>
                  <a:pt x="9327" y="3570"/>
                </a:lnTo>
                <a:lnTo>
                  <a:pt x="9440" y="3735"/>
                </a:lnTo>
                <a:lnTo>
                  <a:pt x="9516" y="3890"/>
                </a:lnTo>
                <a:lnTo>
                  <a:pt x="9534" y="4033"/>
                </a:lnTo>
                <a:lnTo>
                  <a:pt x="9534" y="4165"/>
                </a:lnTo>
                <a:lnTo>
                  <a:pt x="9516" y="4286"/>
                </a:lnTo>
                <a:lnTo>
                  <a:pt x="9440" y="4397"/>
                </a:lnTo>
                <a:lnTo>
                  <a:pt x="9327" y="4496"/>
                </a:lnTo>
                <a:lnTo>
                  <a:pt x="9176" y="4562"/>
                </a:lnTo>
                <a:lnTo>
                  <a:pt x="9006" y="4628"/>
                </a:lnTo>
                <a:lnTo>
                  <a:pt x="8779" y="4694"/>
                </a:lnTo>
                <a:lnTo>
                  <a:pt x="8534" y="4716"/>
                </a:lnTo>
                <a:lnTo>
                  <a:pt x="8232" y="4716"/>
                </a:lnTo>
                <a:lnTo>
                  <a:pt x="7118" y="4738"/>
                </a:lnTo>
                <a:lnTo>
                  <a:pt x="5947" y="4771"/>
                </a:lnTo>
                <a:lnTo>
                  <a:pt x="4795" y="4815"/>
                </a:lnTo>
                <a:lnTo>
                  <a:pt x="3681" y="4860"/>
                </a:lnTo>
                <a:lnTo>
                  <a:pt x="2662" y="4882"/>
                </a:lnTo>
                <a:lnTo>
                  <a:pt x="1755" y="4882"/>
                </a:lnTo>
                <a:lnTo>
                  <a:pt x="1359" y="4860"/>
                </a:lnTo>
                <a:lnTo>
                  <a:pt x="981" y="4837"/>
                </a:lnTo>
                <a:lnTo>
                  <a:pt x="698" y="4771"/>
                </a:lnTo>
                <a:lnTo>
                  <a:pt x="453" y="4716"/>
                </a:lnTo>
                <a:lnTo>
                  <a:pt x="453" y="5322"/>
                </a:lnTo>
                <a:lnTo>
                  <a:pt x="453" y="6083"/>
                </a:lnTo>
                <a:lnTo>
                  <a:pt x="453" y="6909"/>
                </a:lnTo>
                <a:lnTo>
                  <a:pt x="453" y="7780"/>
                </a:lnTo>
                <a:lnTo>
                  <a:pt x="453" y="8606"/>
                </a:lnTo>
                <a:lnTo>
                  <a:pt x="453" y="9345"/>
                </a:lnTo>
                <a:lnTo>
                  <a:pt x="453" y="9918"/>
                </a:lnTo>
                <a:lnTo>
                  <a:pt x="453" y="10282"/>
                </a:lnTo>
                <a:lnTo>
                  <a:pt x="490" y="10381"/>
                </a:lnTo>
                <a:lnTo>
                  <a:pt x="547" y="10491"/>
                </a:lnTo>
                <a:lnTo>
                  <a:pt x="660" y="10590"/>
                </a:lnTo>
                <a:lnTo>
                  <a:pt x="811" y="10700"/>
                </a:lnTo>
                <a:lnTo>
                  <a:pt x="981" y="10811"/>
                </a:lnTo>
                <a:lnTo>
                  <a:pt x="1208" y="10888"/>
                </a:lnTo>
                <a:lnTo>
                  <a:pt x="1453" y="10954"/>
                </a:lnTo>
                <a:lnTo>
                  <a:pt x="1718" y="11020"/>
                </a:lnTo>
                <a:lnTo>
                  <a:pt x="1963" y="11064"/>
                </a:lnTo>
                <a:lnTo>
                  <a:pt x="2265" y="11086"/>
                </a:lnTo>
                <a:lnTo>
                  <a:pt x="2548" y="11064"/>
                </a:lnTo>
                <a:lnTo>
                  <a:pt x="2794" y="11042"/>
                </a:lnTo>
                <a:lnTo>
                  <a:pt x="3096" y="10976"/>
                </a:lnTo>
                <a:lnTo>
                  <a:pt x="3341" y="10888"/>
                </a:lnTo>
                <a:lnTo>
                  <a:pt x="3606" y="10766"/>
                </a:lnTo>
                <a:lnTo>
                  <a:pt x="3813" y="10590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20" name="Puzzle1"/>
          <p:cNvSpPr>
            <a:spLocks noEditPoints="1" noChangeArrowheads="1"/>
          </p:cNvSpPr>
          <p:nvPr/>
        </p:nvSpPr>
        <p:spPr bwMode="auto">
          <a:xfrm>
            <a:off x="3384331" y="2548951"/>
            <a:ext cx="1635699" cy="848218"/>
          </a:xfrm>
          <a:custGeom>
            <a:avLst/>
            <a:gdLst>
              <a:gd name="T0" fmla="*/ 16740 w 21600"/>
              <a:gd name="T1" fmla="*/ 21078 h 21600"/>
              <a:gd name="T2" fmla="*/ 16976 w 21600"/>
              <a:gd name="T3" fmla="*/ 521 h 21600"/>
              <a:gd name="T4" fmla="*/ 4725 w 21600"/>
              <a:gd name="T5" fmla="*/ 856 h 21600"/>
              <a:gd name="T6" fmla="*/ 5040 w 21600"/>
              <a:gd name="T7" fmla="*/ 21004 h 21600"/>
              <a:gd name="T8" fmla="*/ 10811 w 21600"/>
              <a:gd name="T9" fmla="*/ 12885 h 21600"/>
              <a:gd name="T10" fmla="*/ 10845 w 21600"/>
              <a:gd name="T11" fmla="*/ 8714 h 21600"/>
              <a:gd name="T12" fmla="*/ 21600 w 21600"/>
              <a:gd name="T13" fmla="*/ 10000 h 21600"/>
              <a:gd name="T14" fmla="*/ 56 w 21600"/>
              <a:gd name="T15" fmla="*/ 10000 h 21600"/>
              <a:gd name="T16" fmla="*/ 6086 w 21600"/>
              <a:gd name="T17" fmla="*/ 2569 h 21600"/>
              <a:gd name="T18" fmla="*/ 16132 w 21600"/>
              <a:gd name="T19" fmla="*/ 19552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9360" y="20836"/>
                </a:moveTo>
                <a:lnTo>
                  <a:pt x="9528" y="20836"/>
                </a:lnTo>
                <a:lnTo>
                  <a:pt x="9686" y="20762"/>
                </a:lnTo>
                <a:lnTo>
                  <a:pt x="9810" y="20687"/>
                </a:lnTo>
                <a:lnTo>
                  <a:pt x="9922" y="20575"/>
                </a:lnTo>
                <a:lnTo>
                  <a:pt x="10012" y="20426"/>
                </a:lnTo>
                <a:lnTo>
                  <a:pt x="10068" y="20296"/>
                </a:lnTo>
                <a:lnTo>
                  <a:pt x="10113" y="20110"/>
                </a:lnTo>
                <a:lnTo>
                  <a:pt x="10136" y="19905"/>
                </a:lnTo>
                <a:lnTo>
                  <a:pt x="10136" y="19682"/>
                </a:lnTo>
                <a:lnTo>
                  <a:pt x="10113" y="19440"/>
                </a:lnTo>
                <a:lnTo>
                  <a:pt x="10068" y="19142"/>
                </a:lnTo>
                <a:lnTo>
                  <a:pt x="10012" y="18900"/>
                </a:lnTo>
                <a:lnTo>
                  <a:pt x="9900" y="18620"/>
                </a:lnTo>
                <a:lnTo>
                  <a:pt x="9787" y="18285"/>
                </a:lnTo>
                <a:lnTo>
                  <a:pt x="9641" y="17968"/>
                </a:lnTo>
                <a:lnTo>
                  <a:pt x="9472" y="17652"/>
                </a:lnTo>
                <a:lnTo>
                  <a:pt x="9382" y="17466"/>
                </a:lnTo>
                <a:lnTo>
                  <a:pt x="9315" y="17298"/>
                </a:lnTo>
                <a:lnTo>
                  <a:pt x="9258" y="17112"/>
                </a:lnTo>
                <a:lnTo>
                  <a:pt x="9191" y="16926"/>
                </a:lnTo>
                <a:lnTo>
                  <a:pt x="9123" y="16535"/>
                </a:lnTo>
                <a:lnTo>
                  <a:pt x="9101" y="16144"/>
                </a:lnTo>
                <a:lnTo>
                  <a:pt x="9101" y="15753"/>
                </a:lnTo>
                <a:lnTo>
                  <a:pt x="9168" y="15362"/>
                </a:lnTo>
                <a:lnTo>
                  <a:pt x="9236" y="14971"/>
                </a:lnTo>
                <a:lnTo>
                  <a:pt x="9360" y="14580"/>
                </a:lnTo>
                <a:lnTo>
                  <a:pt x="9495" y="14244"/>
                </a:lnTo>
                <a:lnTo>
                  <a:pt x="9663" y="13891"/>
                </a:lnTo>
                <a:lnTo>
                  <a:pt x="9855" y="13611"/>
                </a:lnTo>
                <a:lnTo>
                  <a:pt x="10068" y="13351"/>
                </a:lnTo>
                <a:lnTo>
                  <a:pt x="10293" y="13146"/>
                </a:lnTo>
                <a:lnTo>
                  <a:pt x="10552" y="12997"/>
                </a:lnTo>
                <a:lnTo>
                  <a:pt x="10811" y="12885"/>
                </a:lnTo>
                <a:lnTo>
                  <a:pt x="11069" y="12866"/>
                </a:lnTo>
                <a:lnTo>
                  <a:pt x="11351" y="12885"/>
                </a:lnTo>
                <a:lnTo>
                  <a:pt x="11610" y="12997"/>
                </a:lnTo>
                <a:lnTo>
                  <a:pt x="11846" y="13183"/>
                </a:lnTo>
                <a:lnTo>
                  <a:pt x="12060" y="13388"/>
                </a:lnTo>
                <a:lnTo>
                  <a:pt x="12251" y="13648"/>
                </a:lnTo>
                <a:lnTo>
                  <a:pt x="12419" y="13928"/>
                </a:lnTo>
                <a:lnTo>
                  <a:pt x="12555" y="14244"/>
                </a:lnTo>
                <a:lnTo>
                  <a:pt x="12690" y="14617"/>
                </a:lnTo>
                <a:lnTo>
                  <a:pt x="12768" y="15008"/>
                </a:lnTo>
                <a:lnTo>
                  <a:pt x="12836" y="15399"/>
                </a:lnTo>
                <a:lnTo>
                  <a:pt x="12858" y="15753"/>
                </a:lnTo>
                <a:lnTo>
                  <a:pt x="12858" y="16144"/>
                </a:lnTo>
                <a:lnTo>
                  <a:pt x="12813" y="16535"/>
                </a:lnTo>
                <a:lnTo>
                  <a:pt x="12746" y="16888"/>
                </a:lnTo>
                <a:lnTo>
                  <a:pt x="12667" y="17224"/>
                </a:lnTo>
                <a:lnTo>
                  <a:pt x="12510" y="17503"/>
                </a:lnTo>
                <a:lnTo>
                  <a:pt x="12228" y="18043"/>
                </a:lnTo>
                <a:lnTo>
                  <a:pt x="11970" y="18546"/>
                </a:lnTo>
                <a:lnTo>
                  <a:pt x="11868" y="18751"/>
                </a:lnTo>
                <a:lnTo>
                  <a:pt x="11778" y="18974"/>
                </a:lnTo>
                <a:lnTo>
                  <a:pt x="11711" y="19179"/>
                </a:lnTo>
                <a:lnTo>
                  <a:pt x="11666" y="19365"/>
                </a:lnTo>
                <a:lnTo>
                  <a:pt x="11632" y="19570"/>
                </a:lnTo>
                <a:lnTo>
                  <a:pt x="11632" y="19756"/>
                </a:lnTo>
                <a:lnTo>
                  <a:pt x="11632" y="19942"/>
                </a:lnTo>
                <a:lnTo>
                  <a:pt x="11643" y="20110"/>
                </a:lnTo>
                <a:lnTo>
                  <a:pt x="11711" y="20296"/>
                </a:lnTo>
                <a:lnTo>
                  <a:pt x="11801" y="20464"/>
                </a:lnTo>
                <a:lnTo>
                  <a:pt x="11891" y="20650"/>
                </a:lnTo>
                <a:lnTo>
                  <a:pt x="12037" y="20836"/>
                </a:lnTo>
                <a:lnTo>
                  <a:pt x="12206" y="21004"/>
                </a:lnTo>
                <a:lnTo>
                  <a:pt x="12419" y="21190"/>
                </a:lnTo>
                <a:lnTo>
                  <a:pt x="12667" y="21320"/>
                </a:lnTo>
                <a:lnTo>
                  <a:pt x="12960" y="21432"/>
                </a:lnTo>
                <a:lnTo>
                  <a:pt x="13286" y="21544"/>
                </a:lnTo>
                <a:lnTo>
                  <a:pt x="13612" y="21655"/>
                </a:lnTo>
                <a:lnTo>
                  <a:pt x="13983" y="21693"/>
                </a:lnTo>
                <a:lnTo>
                  <a:pt x="14343" y="21730"/>
                </a:lnTo>
                <a:lnTo>
                  <a:pt x="14715" y="21730"/>
                </a:lnTo>
                <a:lnTo>
                  <a:pt x="15075" y="21730"/>
                </a:lnTo>
                <a:lnTo>
                  <a:pt x="15446" y="21655"/>
                </a:lnTo>
                <a:lnTo>
                  <a:pt x="15794" y="21581"/>
                </a:lnTo>
                <a:lnTo>
                  <a:pt x="16132" y="21432"/>
                </a:lnTo>
                <a:lnTo>
                  <a:pt x="16458" y="21302"/>
                </a:lnTo>
                <a:lnTo>
                  <a:pt x="16740" y="21078"/>
                </a:lnTo>
                <a:lnTo>
                  <a:pt x="16976" y="20836"/>
                </a:lnTo>
                <a:lnTo>
                  <a:pt x="17043" y="20650"/>
                </a:lnTo>
                <a:lnTo>
                  <a:pt x="17088" y="20426"/>
                </a:lnTo>
                <a:lnTo>
                  <a:pt x="17133" y="20222"/>
                </a:lnTo>
                <a:lnTo>
                  <a:pt x="17156" y="19980"/>
                </a:lnTo>
                <a:lnTo>
                  <a:pt x="17167" y="19477"/>
                </a:lnTo>
                <a:lnTo>
                  <a:pt x="17167" y="18974"/>
                </a:lnTo>
                <a:lnTo>
                  <a:pt x="17156" y="18397"/>
                </a:lnTo>
                <a:lnTo>
                  <a:pt x="17111" y="17820"/>
                </a:lnTo>
                <a:lnTo>
                  <a:pt x="17066" y="17261"/>
                </a:lnTo>
                <a:lnTo>
                  <a:pt x="16998" y="16646"/>
                </a:lnTo>
                <a:lnTo>
                  <a:pt x="16852" y="15511"/>
                </a:lnTo>
                <a:lnTo>
                  <a:pt x="16740" y="14393"/>
                </a:lnTo>
                <a:lnTo>
                  <a:pt x="16717" y="13928"/>
                </a:lnTo>
                <a:lnTo>
                  <a:pt x="16695" y="13462"/>
                </a:lnTo>
                <a:lnTo>
                  <a:pt x="16717" y="13071"/>
                </a:lnTo>
                <a:lnTo>
                  <a:pt x="16785" y="12755"/>
                </a:lnTo>
                <a:lnTo>
                  <a:pt x="16852" y="12419"/>
                </a:lnTo>
                <a:lnTo>
                  <a:pt x="16953" y="12140"/>
                </a:lnTo>
                <a:lnTo>
                  <a:pt x="17088" y="11898"/>
                </a:lnTo>
                <a:lnTo>
                  <a:pt x="17212" y="11675"/>
                </a:lnTo>
                <a:lnTo>
                  <a:pt x="17370" y="11470"/>
                </a:lnTo>
                <a:lnTo>
                  <a:pt x="17516" y="11284"/>
                </a:lnTo>
                <a:lnTo>
                  <a:pt x="17696" y="11135"/>
                </a:lnTo>
                <a:lnTo>
                  <a:pt x="17865" y="11042"/>
                </a:lnTo>
                <a:lnTo>
                  <a:pt x="18033" y="10930"/>
                </a:lnTo>
                <a:lnTo>
                  <a:pt x="18213" y="10893"/>
                </a:lnTo>
                <a:lnTo>
                  <a:pt x="18382" y="10893"/>
                </a:lnTo>
                <a:lnTo>
                  <a:pt x="18551" y="10967"/>
                </a:lnTo>
                <a:lnTo>
                  <a:pt x="18708" y="11042"/>
                </a:lnTo>
                <a:lnTo>
                  <a:pt x="18855" y="11172"/>
                </a:lnTo>
                <a:lnTo>
                  <a:pt x="19012" y="11358"/>
                </a:lnTo>
                <a:lnTo>
                  <a:pt x="19136" y="11600"/>
                </a:lnTo>
                <a:lnTo>
                  <a:pt x="19271" y="11861"/>
                </a:lnTo>
                <a:lnTo>
                  <a:pt x="19440" y="12028"/>
                </a:lnTo>
                <a:lnTo>
                  <a:pt x="19608" y="12177"/>
                </a:lnTo>
                <a:lnTo>
                  <a:pt x="19822" y="12289"/>
                </a:lnTo>
                <a:lnTo>
                  <a:pt x="20025" y="12289"/>
                </a:lnTo>
                <a:lnTo>
                  <a:pt x="20238" y="12289"/>
                </a:lnTo>
                <a:lnTo>
                  <a:pt x="20452" y="12215"/>
                </a:lnTo>
                <a:lnTo>
                  <a:pt x="20643" y="12103"/>
                </a:lnTo>
                <a:lnTo>
                  <a:pt x="20846" y="11973"/>
                </a:lnTo>
                <a:lnTo>
                  <a:pt x="21037" y="11786"/>
                </a:lnTo>
                <a:lnTo>
                  <a:pt x="21206" y="11563"/>
                </a:lnTo>
                <a:lnTo>
                  <a:pt x="21363" y="11321"/>
                </a:lnTo>
                <a:lnTo>
                  <a:pt x="21465" y="11079"/>
                </a:lnTo>
                <a:lnTo>
                  <a:pt x="21577" y="10744"/>
                </a:lnTo>
                <a:lnTo>
                  <a:pt x="21622" y="10427"/>
                </a:lnTo>
                <a:lnTo>
                  <a:pt x="21645" y="10111"/>
                </a:lnTo>
                <a:lnTo>
                  <a:pt x="21622" y="9608"/>
                </a:lnTo>
                <a:lnTo>
                  <a:pt x="21577" y="9142"/>
                </a:lnTo>
                <a:lnTo>
                  <a:pt x="21465" y="8751"/>
                </a:lnTo>
                <a:lnTo>
                  <a:pt x="21363" y="8397"/>
                </a:lnTo>
                <a:lnTo>
                  <a:pt x="21206" y="8062"/>
                </a:lnTo>
                <a:lnTo>
                  <a:pt x="21037" y="7820"/>
                </a:lnTo>
                <a:lnTo>
                  <a:pt x="20846" y="7597"/>
                </a:lnTo>
                <a:lnTo>
                  <a:pt x="20643" y="7429"/>
                </a:lnTo>
                <a:lnTo>
                  <a:pt x="20452" y="7317"/>
                </a:lnTo>
                <a:lnTo>
                  <a:pt x="20238" y="7206"/>
                </a:lnTo>
                <a:lnTo>
                  <a:pt x="20025" y="7168"/>
                </a:lnTo>
                <a:lnTo>
                  <a:pt x="19822" y="7206"/>
                </a:lnTo>
                <a:lnTo>
                  <a:pt x="19608" y="7243"/>
                </a:lnTo>
                <a:lnTo>
                  <a:pt x="19440" y="7355"/>
                </a:lnTo>
                <a:lnTo>
                  <a:pt x="19271" y="7504"/>
                </a:lnTo>
                <a:lnTo>
                  <a:pt x="19136" y="7708"/>
                </a:lnTo>
                <a:lnTo>
                  <a:pt x="19012" y="7895"/>
                </a:lnTo>
                <a:lnTo>
                  <a:pt x="18832" y="8025"/>
                </a:lnTo>
                <a:lnTo>
                  <a:pt x="18663" y="8174"/>
                </a:lnTo>
                <a:lnTo>
                  <a:pt x="18472" y="8248"/>
                </a:lnTo>
                <a:lnTo>
                  <a:pt x="18270" y="8286"/>
                </a:lnTo>
                <a:lnTo>
                  <a:pt x="18078" y="8323"/>
                </a:lnTo>
                <a:lnTo>
                  <a:pt x="17887" y="8323"/>
                </a:lnTo>
                <a:lnTo>
                  <a:pt x="17696" y="8248"/>
                </a:lnTo>
                <a:lnTo>
                  <a:pt x="17493" y="8174"/>
                </a:lnTo>
                <a:lnTo>
                  <a:pt x="17302" y="8062"/>
                </a:lnTo>
                <a:lnTo>
                  <a:pt x="17133" y="7969"/>
                </a:lnTo>
                <a:lnTo>
                  <a:pt x="16976" y="7783"/>
                </a:lnTo>
                <a:lnTo>
                  <a:pt x="16852" y="7597"/>
                </a:lnTo>
                <a:lnTo>
                  <a:pt x="16740" y="7429"/>
                </a:lnTo>
                <a:lnTo>
                  <a:pt x="16672" y="7168"/>
                </a:lnTo>
                <a:lnTo>
                  <a:pt x="16638" y="6926"/>
                </a:lnTo>
                <a:lnTo>
                  <a:pt x="16616" y="6498"/>
                </a:lnTo>
                <a:lnTo>
                  <a:pt x="16616" y="5772"/>
                </a:lnTo>
                <a:lnTo>
                  <a:pt x="16650" y="4915"/>
                </a:lnTo>
                <a:lnTo>
                  <a:pt x="16695" y="3928"/>
                </a:lnTo>
                <a:lnTo>
                  <a:pt x="16762" y="2960"/>
                </a:lnTo>
                <a:lnTo>
                  <a:pt x="16830" y="1992"/>
                </a:lnTo>
                <a:lnTo>
                  <a:pt x="16908" y="1173"/>
                </a:lnTo>
                <a:lnTo>
                  <a:pt x="16976" y="521"/>
                </a:lnTo>
                <a:lnTo>
                  <a:pt x="16953" y="521"/>
                </a:lnTo>
                <a:lnTo>
                  <a:pt x="16931" y="521"/>
                </a:lnTo>
                <a:lnTo>
                  <a:pt x="16267" y="484"/>
                </a:lnTo>
                <a:lnTo>
                  <a:pt x="15637" y="428"/>
                </a:lnTo>
                <a:lnTo>
                  <a:pt x="15063" y="353"/>
                </a:lnTo>
                <a:lnTo>
                  <a:pt x="14523" y="279"/>
                </a:lnTo>
                <a:lnTo>
                  <a:pt x="14040" y="167"/>
                </a:lnTo>
                <a:lnTo>
                  <a:pt x="13635" y="93"/>
                </a:lnTo>
                <a:lnTo>
                  <a:pt x="13331" y="18"/>
                </a:lnTo>
                <a:lnTo>
                  <a:pt x="13117" y="18"/>
                </a:lnTo>
                <a:lnTo>
                  <a:pt x="12982" y="18"/>
                </a:lnTo>
                <a:lnTo>
                  <a:pt x="12858" y="130"/>
                </a:lnTo>
                <a:lnTo>
                  <a:pt x="12723" y="279"/>
                </a:lnTo>
                <a:lnTo>
                  <a:pt x="12622" y="446"/>
                </a:lnTo>
                <a:lnTo>
                  <a:pt x="12510" y="670"/>
                </a:lnTo>
                <a:lnTo>
                  <a:pt x="12419" y="912"/>
                </a:lnTo>
                <a:lnTo>
                  <a:pt x="12363" y="1210"/>
                </a:lnTo>
                <a:lnTo>
                  <a:pt x="12318" y="1526"/>
                </a:lnTo>
                <a:lnTo>
                  <a:pt x="12273" y="1843"/>
                </a:lnTo>
                <a:lnTo>
                  <a:pt x="12251" y="2215"/>
                </a:lnTo>
                <a:lnTo>
                  <a:pt x="12273" y="2532"/>
                </a:lnTo>
                <a:lnTo>
                  <a:pt x="12318" y="2886"/>
                </a:lnTo>
                <a:lnTo>
                  <a:pt x="12386" y="3240"/>
                </a:lnTo>
                <a:lnTo>
                  <a:pt x="12464" y="3556"/>
                </a:lnTo>
                <a:lnTo>
                  <a:pt x="12577" y="3891"/>
                </a:lnTo>
                <a:lnTo>
                  <a:pt x="12746" y="4171"/>
                </a:lnTo>
                <a:lnTo>
                  <a:pt x="12926" y="4487"/>
                </a:lnTo>
                <a:lnTo>
                  <a:pt x="13050" y="4860"/>
                </a:lnTo>
                <a:lnTo>
                  <a:pt x="13162" y="5251"/>
                </a:lnTo>
                <a:lnTo>
                  <a:pt x="13218" y="5604"/>
                </a:lnTo>
                <a:lnTo>
                  <a:pt x="13263" y="5995"/>
                </a:lnTo>
                <a:lnTo>
                  <a:pt x="13241" y="6386"/>
                </a:lnTo>
                <a:lnTo>
                  <a:pt x="13218" y="6740"/>
                </a:lnTo>
                <a:lnTo>
                  <a:pt x="13139" y="7094"/>
                </a:lnTo>
                <a:lnTo>
                  <a:pt x="13050" y="7429"/>
                </a:lnTo>
                <a:lnTo>
                  <a:pt x="12903" y="7746"/>
                </a:lnTo>
                <a:lnTo>
                  <a:pt x="12723" y="8025"/>
                </a:lnTo>
                <a:lnTo>
                  <a:pt x="12532" y="8286"/>
                </a:lnTo>
                <a:lnTo>
                  <a:pt x="12318" y="8491"/>
                </a:lnTo>
                <a:lnTo>
                  <a:pt x="12060" y="8677"/>
                </a:lnTo>
                <a:lnTo>
                  <a:pt x="11756" y="8788"/>
                </a:lnTo>
                <a:lnTo>
                  <a:pt x="11452" y="8826"/>
                </a:lnTo>
                <a:lnTo>
                  <a:pt x="11283" y="8826"/>
                </a:lnTo>
                <a:lnTo>
                  <a:pt x="11126" y="8826"/>
                </a:lnTo>
                <a:lnTo>
                  <a:pt x="11002" y="8788"/>
                </a:lnTo>
                <a:lnTo>
                  <a:pt x="10845" y="8714"/>
                </a:lnTo>
                <a:lnTo>
                  <a:pt x="10721" y="8640"/>
                </a:lnTo>
                <a:lnTo>
                  <a:pt x="10608" y="8565"/>
                </a:lnTo>
                <a:lnTo>
                  <a:pt x="10485" y="8453"/>
                </a:lnTo>
                <a:lnTo>
                  <a:pt x="10372" y="8323"/>
                </a:lnTo>
                <a:lnTo>
                  <a:pt x="10181" y="8062"/>
                </a:lnTo>
                <a:lnTo>
                  <a:pt x="10035" y="7746"/>
                </a:lnTo>
                <a:lnTo>
                  <a:pt x="9900" y="7392"/>
                </a:lnTo>
                <a:lnTo>
                  <a:pt x="9787" y="7001"/>
                </a:lnTo>
                <a:lnTo>
                  <a:pt x="9731" y="6610"/>
                </a:lnTo>
                <a:lnTo>
                  <a:pt x="9686" y="6219"/>
                </a:lnTo>
                <a:lnTo>
                  <a:pt x="9663" y="5772"/>
                </a:lnTo>
                <a:lnTo>
                  <a:pt x="9686" y="5381"/>
                </a:lnTo>
                <a:lnTo>
                  <a:pt x="9753" y="4990"/>
                </a:lnTo>
                <a:lnTo>
                  <a:pt x="9832" y="4636"/>
                </a:lnTo>
                <a:lnTo>
                  <a:pt x="9945" y="4320"/>
                </a:lnTo>
                <a:lnTo>
                  <a:pt x="10068" y="4022"/>
                </a:lnTo>
                <a:lnTo>
                  <a:pt x="10203" y="3817"/>
                </a:lnTo>
                <a:lnTo>
                  <a:pt x="10316" y="3593"/>
                </a:lnTo>
                <a:lnTo>
                  <a:pt x="10395" y="3351"/>
                </a:lnTo>
                <a:lnTo>
                  <a:pt x="10462" y="3109"/>
                </a:lnTo>
                <a:lnTo>
                  <a:pt x="10507" y="2848"/>
                </a:lnTo>
                <a:lnTo>
                  <a:pt x="10530" y="2606"/>
                </a:lnTo>
                <a:lnTo>
                  <a:pt x="10507" y="2346"/>
                </a:lnTo>
                <a:lnTo>
                  <a:pt x="10462" y="2141"/>
                </a:lnTo>
                <a:lnTo>
                  <a:pt x="10395" y="1880"/>
                </a:lnTo>
                <a:lnTo>
                  <a:pt x="10293" y="1638"/>
                </a:lnTo>
                <a:lnTo>
                  <a:pt x="10158" y="1415"/>
                </a:lnTo>
                <a:lnTo>
                  <a:pt x="9967" y="1210"/>
                </a:lnTo>
                <a:lnTo>
                  <a:pt x="9753" y="986"/>
                </a:lnTo>
                <a:lnTo>
                  <a:pt x="9495" y="819"/>
                </a:lnTo>
                <a:lnTo>
                  <a:pt x="9191" y="670"/>
                </a:lnTo>
                <a:lnTo>
                  <a:pt x="8842" y="521"/>
                </a:lnTo>
                <a:lnTo>
                  <a:pt x="8471" y="446"/>
                </a:lnTo>
                <a:lnTo>
                  <a:pt x="7998" y="428"/>
                </a:lnTo>
                <a:lnTo>
                  <a:pt x="7413" y="428"/>
                </a:lnTo>
                <a:lnTo>
                  <a:pt x="6817" y="446"/>
                </a:lnTo>
                <a:lnTo>
                  <a:pt x="6187" y="521"/>
                </a:lnTo>
                <a:lnTo>
                  <a:pt x="5602" y="633"/>
                </a:lnTo>
                <a:lnTo>
                  <a:pt x="5107" y="744"/>
                </a:lnTo>
                <a:lnTo>
                  <a:pt x="4725" y="856"/>
                </a:lnTo>
                <a:lnTo>
                  <a:pt x="4848" y="1564"/>
                </a:lnTo>
                <a:lnTo>
                  <a:pt x="5028" y="2495"/>
                </a:lnTo>
                <a:lnTo>
                  <a:pt x="5175" y="3556"/>
                </a:lnTo>
                <a:lnTo>
                  <a:pt x="5298" y="4673"/>
                </a:lnTo>
                <a:lnTo>
                  <a:pt x="5343" y="5213"/>
                </a:lnTo>
                <a:lnTo>
                  <a:pt x="5388" y="5753"/>
                </a:lnTo>
                <a:lnTo>
                  <a:pt x="5411" y="6275"/>
                </a:lnTo>
                <a:lnTo>
                  <a:pt x="5411" y="6740"/>
                </a:lnTo>
                <a:lnTo>
                  <a:pt x="5366" y="7168"/>
                </a:lnTo>
                <a:lnTo>
                  <a:pt x="5321" y="7541"/>
                </a:lnTo>
                <a:lnTo>
                  <a:pt x="5287" y="7708"/>
                </a:lnTo>
                <a:lnTo>
                  <a:pt x="5242" y="7857"/>
                </a:lnTo>
                <a:lnTo>
                  <a:pt x="5197" y="7969"/>
                </a:lnTo>
                <a:lnTo>
                  <a:pt x="5130" y="8062"/>
                </a:lnTo>
                <a:lnTo>
                  <a:pt x="5006" y="8248"/>
                </a:lnTo>
                <a:lnTo>
                  <a:pt x="4848" y="8397"/>
                </a:lnTo>
                <a:lnTo>
                  <a:pt x="4725" y="8528"/>
                </a:lnTo>
                <a:lnTo>
                  <a:pt x="4567" y="8640"/>
                </a:lnTo>
                <a:lnTo>
                  <a:pt x="4421" y="8714"/>
                </a:lnTo>
                <a:lnTo>
                  <a:pt x="4263" y="8751"/>
                </a:lnTo>
                <a:lnTo>
                  <a:pt x="4095" y="8788"/>
                </a:lnTo>
                <a:lnTo>
                  <a:pt x="3948" y="8788"/>
                </a:lnTo>
                <a:lnTo>
                  <a:pt x="3791" y="8751"/>
                </a:lnTo>
                <a:lnTo>
                  <a:pt x="3667" y="8714"/>
                </a:lnTo>
                <a:lnTo>
                  <a:pt x="3510" y="8677"/>
                </a:lnTo>
                <a:lnTo>
                  <a:pt x="3386" y="8602"/>
                </a:lnTo>
                <a:lnTo>
                  <a:pt x="3251" y="8491"/>
                </a:lnTo>
                <a:lnTo>
                  <a:pt x="3127" y="8360"/>
                </a:lnTo>
                <a:lnTo>
                  <a:pt x="3015" y="8248"/>
                </a:lnTo>
                <a:lnTo>
                  <a:pt x="2925" y="8062"/>
                </a:lnTo>
                <a:lnTo>
                  <a:pt x="2778" y="7857"/>
                </a:lnTo>
                <a:lnTo>
                  <a:pt x="2610" y="7671"/>
                </a:lnTo>
                <a:lnTo>
                  <a:pt x="2407" y="7541"/>
                </a:lnTo>
                <a:lnTo>
                  <a:pt x="2171" y="7466"/>
                </a:lnTo>
                <a:lnTo>
                  <a:pt x="1957" y="7429"/>
                </a:lnTo>
                <a:lnTo>
                  <a:pt x="1698" y="7429"/>
                </a:lnTo>
                <a:lnTo>
                  <a:pt x="1462" y="7466"/>
                </a:lnTo>
                <a:lnTo>
                  <a:pt x="1226" y="7559"/>
                </a:lnTo>
                <a:lnTo>
                  <a:pt x="989" y="7708"/>
                </a:lnTo>
                <a:lnTo>
                  <a:pt x="776" y="7932"/>
                </a:lnTo>
                <a:lnTo>
                  <a:pt x="551" y="8211"/>
                </a:lnTo>
                <a:lnTo>
                  <a:pt x="382" y="8528"/>
                </a:lnTo>
                <a:lnTo>
                  <a:pt x="315" y="8714"/>
                </a:lnTo>
                <a:lnTo>
                  <a:pt x="236" y="8919"/>
                </a:lnTo>
                <a:lnTo>
                  <a:pt x="191" y="9142"/>
                </a:lnTo>
                <a:lnTo>
                  <a:pt x="123" y="9347"/>
                </a:lnTo>
                <a:lnTo>
                  <a:pt x="78" y="9608"/>
                </a:lnTo>
                <a:lnTo>
                  <a:pt x="56" y="9887"/>
                </a:lnTo>
                <a:lnTo>
                  <a:pt x="33" y="10185"/>
                </a:lnTo>
                <a:lnTo>
                  <a:pt x="33" y="10464"/>
                </a:lnTo>
                <a:lnTo>
                  <a:pt x="33" y="10706"/>
                </a:lnTo>
                <a:lnTo>
                  <a:pt x="56" y="10967"/>
                </a:lnTo>
                <a:lnTo>
                  <a:pt x="78" y="11172"/>
                </a:lnTo>
                <a:lnTo>
                  <a:pt x="123" y="11395"/>
                </a:lnTo>
                <a:lnTo>
                  <a:pt x="168" y="11600"/>
                </a:lnTo>
                <a:lnTo>
                  <a:pt x="236" y="11786"/>
                </a:lnTo>
                <a:lnTo>
                  <a:pt x="292" y="11973"/>
                </a:lnTo>
                <a:lnTo>
                  <a:pt x="382" y="12140"/>
                </a:lnTo>
                <a:lnTo>
                  <a:pt x="540" y="12419"/>
                </a:lnTo>
                <a:lnTo>
                  <a:pt x="731" y="12680"/>
                </a:lnTo>
                <a:lnTo>
                  <a:pt x="944" y="12866"/>
                </a:lnTo>
                <a:lnTo>
                  <a:pt x="1158" y="12997"/>
                </a:lnTo>
                <a:lnTo>
                  <a:pt x="1395" y="13108"/>
                </a:lnTo>
                <a:lnTo>
                  <a:pt x="1608" y="13183"/>
                </a:lnTo>
                <a:lnTo>
                  <a:pt x="1856" y="13183"/>
                </a:lnTo>
                <a:lnTo>
                  <a:pt x="2070" y="13146"/>
                </a:lnTo>
                <a:lnTo>
                  <a:pt x="2261" y="13071"/>
                </a:lnTo>
                <a:lnTo>
                  <a:pt x="2430" y="12960"/>
                </a:lnTo>
                <a:lnTo>
                  <a:pt x="2587" y="12792"/>
                </a:lnTo>
                <a:lnTo>
                  <a:pt x="2688" y="12606"/>
                </a:lnTo>
                <a:lnTo>
                  <a:pt x="2801" y="12419"/>
                </a:lnTo>
                <a:lnTo>
                  <a:pt x="2925" y="12289"/>
                </a:lnTo>
                <a:lnTo>
                  <a:pt x="3082" y="12177"/>
                </a:lnTo>
                <a:lnTo>
                  <a:pt x="3228" y="12103"/>
                </a:lnTo>
                <a:lnTo>
                  <a:pt x="3408" y="12103"/>
                </a:lnTo>
                <a:lnTo>
                  <a:pt x="3577" y="12103"/>
                </a:lnTo>
                <a:lnTo>
                  <a:pt x="3723" y="12177"/>
                </a:lnTo>
                <a:lnTo>
                  <a:pt x="3903" y="12252"/>
                </a:lnTo>
                <a:lnTo>
                  <a:pt x="4072" y="12364"/>
                </a:lnTo>
                <a:lnTo>
                  <a:pt x="4230" y="12494"/>
                </a:lnTo>
                <a:lnTo>
                  <a:pt x="4353" y="12643"/>
                </a:lnTo>
                <a:lnTo>
                  <a:pt x="4488" y="12829"/>
                </a:lnTo>
                <a:lnTo>
                  <a:pt x="4567" y="13034"/>
                </a:lnTo>
                <a:lnTo>
                  <a:pt x="4657" y="13257"/>
                </a:lnTo>
                <a:lnTo>
                  <a:pt x="4702" y="13462"/>
                </a:lnTo>
                <a:lnTo>
                  <a:pt x="4725" y="13686"/>
                </a:lnTo>
                <a:lnTo>
                  <a:pt x="4702" y="14282"/>
                </a:lnTo>
                <a:lnTo>
                  <a:pt x="4657" y="15045"/>
                </a:lnTo>
                <a:lnTo>
                  <a:pt x="4612" y="15976"/>
                </a:lnTo>
                <a:lnTo>
                  <a:pt x="4590" y="16926"/>
                </a:lnTo>
                <a:lnTo>
                  <a:pt x="4567" y="17968"/>
                </a:lnTo>
                <a:lnTo>
                  <a:pt x="4567" y="19011"/>
                </a:lnTo>
                <a:lnTo>
                  <a:pt x="4590" y="19514"/>
                </a:lnTo>
                <a:lnTo>
                  <a:pt x="4612" y="19980"/>
                </a:lnTo>
                <a:lnTo>
                  <a:pt x="4657" y="20426"/>
                </a:lnTo>
                <a:lnTo>
                  <a:pt x="4725" y="20836"/>
                </a:lnTo>
                <a:lnTo>
                  <a:pt x="4848" y="20929"/>
                </a:lnTo>
                <a:lnTo>
                  <a:pt x="5040" y="21004"/>
                </a:lnTo>
                <a:lnTo>
                  <a:pt x="5265" y="21078"/>
                </a:lnTo>
                <a:lnTo>
                  <a:pt x="5478" y="21115"/>
                </a:lnTo>
                <a:lnTo>
                  <a:pt x="6041" y="21115"/>
                </a:lnTo>
                <a:lnTo>
                  <a:pt x="6637" y="21078"/>
                </a:lnTo>
                <a:lnTo>
                  <a:pt x="7312" y="21004"/>
                </a:lnTo>
                <a:lnTo>
                  <a:pt x="7998" y="20929"/>
                </a:lnTo>
                <a:lnTo>
                  <a:pt x="8696" y="20855"/>
                </a:lnTo>
                <a:lnTo>
                  <a:pt x="9360" y="20836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21" name="Puzzle3"/>
          <p:cNvSpPr>
            <a:spLocks noEditPoints="1" noChangeArrowheads="1"/>
          </p:cNvSpPr>
          <p:nvPr/>
        </p:nvSpPr>
        <p:spPr bwMode="auto">
          <a:xfrm>
            <a:off x="6482794" y="2191869"/>
            <a:ext cx="1012316" cy="1221887"/>
          </a:xfrm>
          <a:custGeom>
            <a:avLst/>
            <a:gdLst>
              <a:gd name="T0" fmla="*/ 10391 w 21600"/>
              <a:gd name="T1" fmla="*/ 15806 h 21600"/>
              <a:gd name="T2" fmla="*/ 20551 w 21600"/>
              <a:gd name="T3" fmla="*/ 21088 h 21600"/>
              <a:gd name="T4" fmla="*/ 13180 w 21600"/>
              <a:gd name="T5" fmla="*/ 13801 h 21600"/>
              <a:gd name="T6" fmla="*/ 20551 w 21600"/>
              <a:gd name="T7" fmla="*/ 7025 h 21600"/>
              <a:gd name="T8" fmla="*/ 10500 w 21600"/>
              <a:gd name="T9" fmla="*/ 52 h 21600"/>
              <a:gd name="T10" fmla="*/ 692 w 21600"/>
              <a:gd name="T11" fmla="*/ 6802 h 21600"/>
              <a:gd name="T12" fmla="*/ 8064 w 21600"/>
              <a:gd name="T13" fmla="*/ 13526 h 21600"/>
              <a:gd name="T14" fmla="*/ 692 w 21600"/>
              <a:gd name="T15" fmla="*/ 21088 h 21600"/>
              <a:gd name="T16" fmla="*/ 2273 w 21600"/>
              <a:gd name="T17" fmla="*/ 7719 h 21600"/>
              <a:gd name="T18" fmla="*/ 19149 w 21600"/>
              <a:gd name="T19" fmla="*/ 20237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6625" y="20892"/>
                </a:moveTo>
                <a:lnTo>
                  <a:pt x="7105" y="21023"/>
                </a:lnTo>
                <a:lnTo>
                  <a:pt x="7513" y="21088"/>
                </a:lnTo>
                <a:lnTo>
                  <a:pt x="7922" y="21115"/>
                </a:lnTo>
                <a:lnTo>
                  <a:pt x="8242" y="21115"/>
                </a:lnTo>
                <a:lnTo>
                  <a:pt x="8544" y="21062"/>
                </a:lnTo>
                <a:lnTo>
                  <a:pt x="8810" y="20997"/>
                </a:lnTo>
                <a:lnTo>
                  <a:pt x="9023" y="20892"/>
                </a:lnTo>
                <a:lnTo>
                  <a:pt x="9148" y="20761"/>
                </a:lnTo>
                <a:lnTo>
                  <a:pt x="9290" y="20616"/>
                </a:lnTo>
                <a:lnTo>
                  <a:pt x="9361" y="20459"/>
                </a:lnTo>
                <a:lnTo>
                  <a:pt x="9396" y="20289"/>
                </a:lnTo>
                <a:lnTo>
                  <a:pt x="9396" y="20092"/>
                </a:lnTo>
                <a:lnTo>
                  <a:pt x="9325" y="19909"/>
                </a:lnTo>
                <a:lnTo>
                  <a:pt x="9219" y="19738"/>
                </a:lnTo>
                <a:lnTo>
                  <a:pt x="9094" y="19555"/>
                </a:lnTo>
                <a:lnTo>
                  <a:pt x="8917" y="19384"/>
                </a:lnTo>
                <a:lnTo>
                  <a:pt x="8650" y="19162"/>
                </a:lnTo>
                <a:lnTo>
                  <a:pt x="8437" y="18900"/>
                </a:lnTo>
                <a:lnTo>
                  <a:pt x="8277" y="18624"/>
                </a:lnTo>
                <a:lnTo>
                  <a:pt x="8135" y="18349"/>
                </a:lnTo>
                <a:lnTo>
                  <a:pt x="8028" y="18048"/>
                </a:lnTo>
                <a:lnTo>
                  <a:pt x="7993" y="17746"/>
                </a:lnTo>
                <a:lnTo>
                  <a:pt x="7993" y="17471"/>
                </a:lnTo>
                <a:lnTo>
                  <a:pt x="8028" y="17169"/>
                </a:lnTo>
                <a:lnTo>
                  <a:pt x="8135" y="16920"/>
                </a:lnTo>
                <a:lnTo>
                  <a:pt x="8277" y="16671"/>
                </a:lnTo>
                <a:lnTo>
                  <a:pt x="8366" y="16540"/>
                </a:lnTo>
                <a:lnTo>
                  <a:pt x="8473" y="16409"/>
                </a:lnTo>
                <a:lnTo>
                  <a:pt x="8615" y="16317"/>
                </a:lnTo>
                <a:lnTo>
                  <a:pt x="8739" y="16213"/>
                </a:lnTo>
                <a:lnTo>
                  <a:pt x="8881" y="16134"/>
                </a:lnTo>
                <a:lnTo>
                  <a:pt x="9059" y="16055"/>
                </a:lnTo>
                <a:lnTo>
                  <a:pt x="9254" y="15990"/>
                </a:lnTo>
                <a:lnTo>
                  <a:pt x="9432" y="15911"/>
                </a:lnTo>
                <a:lnTo>
                  <a:pt x="9663" y="15885"/>
                </a:lnTo>
                <a:lnTo>
                  <a:pt x="9876" y="15833"/>
                </a:lnTo>
                <a:lnTo>
                  <a:pt x="10142" y="15806"/>
                </a:lnTo>
                <a:lnTo>
                  <a:pt x="10391" y="15806"/>
                </a:lnTo>
                <a:lnTo>
                  <a:pt x="10728" y="15806"/>
                </a:lnTo>
                <a:lnTo>
                  <a:pt x="10995" y="15806"/>
                </a:lnTo>
                <a:lnTo>
                  <a:pt x="11279" y="15833"/>
                </a:lnTo>
                <a:lnTo>
                  <a:pt x="11546" y="15885"/>
                </a:lnTo>
                <a:lnTo>
                  <a:pt x="11776" y="15937"/>
                </a:lnTo>
                <a:lnTo>
                  <a:pt x="12025" y="15990"/>
                </a:lnTo>
                <a:lnTo>
                  <a:pt x="12221" y="16055"/>
                </a:lnTo>
                <a:lnTo>
                  <a:pt x="12434" y="16134"/>
                </a:lnTo>
                <a:lnTo>
                  <a:pt x="12611" y="16213"/>
                </a:lnTo>
                <a:lnTo>
                  <a:pt x="12771" y="16317"/>
                </a:lnTo>
                <a:lnTo>
                  <a:pt x="12913" y="16409"/>
                </a:lnTo>
                <a:lnTo>
                  <a:pt x="13038" y="16514"/>
                </a:lnTo>
                <a:lnTo>
                  <a:pt x="13251" y="16737"/>
                </a:lnTo>
                <a:lnTo>
                  <a:pt x="13428" y="16986"/>
                </a:lnTo>
                <a:lnTo>
                  <a:pt x="13517" y="17248"/>
                </a:lnTo>
                <a:lnTo>
                  <a:pt x="13588" y="17523"/>
                </a:lnTo>
                <a:lnTo>
                  <a:pt x="13588" y="17799"/>
                </a:lnTo>
                <a:lnTo>
                  <a:pt x="13517" y="18074"/>
                </a:lnTo>
                <a:lnTo>
                  <a:pt x="13428" y="18323"/>
                </a:lnTo>
                <a:lnTo>
                  <a:pt x="13286" y="18572"/>
                </a:lnTo>
                <a:lnTo>
                  <a:pt x="13109" y="18808"/>
                </a:lnTo>
                <a:lnTo>
                  <a:pt x="12878" y="19031"/>
                </a:lnTo>
                <a:lnTo>
                  <a:pt x="12434" y="19411"/>
                </a:lnTo>
                <a:lnTo>
                  <a:pt x="12132" y="19738"/>
                </a:lnTo>
                <a:lnTo>
                  <a:pt x="12025" y="19856"/>
                </a:lnTo>
                <a:lnTo>
                  <a:pt x="11919" y="20014"/>
                </a:lnTo>
                <a:lnTo>
                  <a:pt x="11883" y="20132"/>
                </a:lnTo>
                <a:lnTo>
                  <a:pt x="11883" y="20263"/>
                </a:lnTo>
                <a:lnTo>
                  <a:pt x="11883" y="20394"/>
                </a:lnTo>
                <a:lnTo>
                  <a:pt x="11954" y="20485"/>
                </a:lnTo>
                <a:lnTo>
                  <a:pt x="12061" y="20590"/>
                </a:lnTo>
                <a:lnTo>
                  <a:pt x="12185" y="20695"/>
                </a:lnTo>
                <a:lnTo>
                  <a:pt x="12327" y="20787"/>
                </a:lnTo>
                <a:lnTo>
                  <a:pt x="12540" y="20892"/>
                </a:lnTo>
                <a:lnTo>
                  <a:pt x="12771" y="20997"/>
                </a:lnTo>
                <a:lnTo>
                  <a:pt x="13073" y="21088"/>
                </a:lnTo>
                <a:lnTo>
                  <a:pt x="13428" y="21193"/>
                </a:lnTo>
                <a:lnTo>
                  <a:pt x="13873" y="21298"/>
                </a:lnTo>
                <a:lnTo>
                  <a:pt x="14317" y="21390"/>
                </a:lnTo>
                <a:lnTo>
                  <a:pt x="14778" y="21468"/>
                </a:lnTo>
                <a:lnTo>
                  <a:pt x="15294" y="21547"/>
                </a:lnTo>
                <a:lnTo>
                  <a:pt x="15809" y="21600"/>
                </a:lnTo>
                <a:lnTo>
                  <a:pt x="16359" y="21652"/>
                </a:lnTo>
                <a:lnTo>
                  <a:pt x="16875" y="21678"/>
                </a:lnTo>
                <a:lnTo>
                  <a:pt x="17407" y="21678"/>
                </a:lnTo>
                <a:lnTo>
                  <a:pt x="17958" y="21678"/>
                </a:lnTo>
                <a:lnTo>
                  <a:pt x="18473" y="21652"/>
                </a:lnTo>
                <a:lnTo>
                  <a:pt x="18953" y="21573"/>
                </a:lnTo>
                <a:lnTo>
                  <a:pt x="19397" y="21495"/>
                </a:lnTo>
                <a:lnTo>
                  <a:pt x="19841" y="21390"/>
                </a:lnTo>
                <a:lnTo>
                  <a:pt x="20214" y="21272"/>
                </a:lnTo>
                <a:lnTo>
                  <a:pt x="20551" y="21088"/>
                </a:lnTo>
                <a:lnTo>
                  <a:pt x="20480" y="20787"/>
                </a:lnTo>
                <a:lnTo>
                  <a:pt x="20409" y="20485"/>
                </a:lnTo>
                <a:lnTo>
                  <a:pt x="20356" y="20158"/>
                </a:lnTo>
                <a:lnTo>
                  <a:pt x="20356" y="19804"/>
                </a:lnTo>
                <a:lnTo>
                  <a:pt x="20321" y="19083"/>
                </a:lnTo>
                <a:lnTo>
                  <a:pt x="20356" y="18349"/>
                </a:lnTo>
                <a:lnTo>
                  <a:pt x="20409" y="17641"/>
                </a:lnTo>
                <a:lnTo>
                  <a:pt x="20480" y="17012"/>
                </a:lnTo>
                <a:lnTo>
                  <a:pt x="20551" y="16488"/>
                </a:lnTo>
                <a:lnTo>
                  <a:pt x="20551" y="16055"/>
                </a:lnTo>
                <a:lnTo>
                  <a:pt x="20551" y="15911"/>
                </a:lnTo>
                <a:lnTo>
                  <a:pt x="20445" y="15754"/>
                </a:lnTo>
                <a:lnTo>
                  <a:pt x="20356" y="15610"/>
                </a:lnTo>
                <a:lnTo>
                  <a:pt x="20178" y="15452"/>
                </a:lnTo>
                <a:lnTo>
                  <a:pt x="20001" y="15334"/>
                </a:lnTo>
                <a:lnTo>
                  <a:pt x="19770" y="15230"/>
                </a:lnTo>
                <a:lnTo>
                  <a:pt x="19521" y="15125"/>
                </a:lnTo>
                <a:lnTo>
                  <a:pt x="19290" y="15059"/>
                </a:lnTo>
                <a:lnTo>
                  <a:pt x="19024" y="15007"/>
                </a:lnTo>
                <a:lnTo>
                  <a:pt x="18740" y="14954"/>
                </a:lnTo>
                <a:lnTo>
                  <a:pt x="18509" y="14954"/>
                </a:lnTo>
                <a:lnTo>
                  <a:pt x="18225" y="14954"/>
                </a:lnTo>
                <a:lnTo>
                  <a:pt x="17994" y="15007"/>
                </a:lnTo>
                <a:lnTo>
                  <a:pt x="17763" y="15085"/>
                </a:lnTo>
                <a:lnTo>
                  <a:pt x="17550" y="15177"/>
                </a:lnTo>
                <a:lnTo>
                  <a:pt x="17372" y="15308"/>
                </a:lnTo>
                <a:lnTo>
                  <a:pt x="17176" y="15426"/>
                </a:lnTo>
                <a:lnTo>
                  <a:pt x="16928" y="15557"/>
                </a:lnTo>
                <a:lnTo>
                  <a:pt x="16661" y="15636"/>
                </a:lnTo>
                <a:lnTo>
                  <a:pt x="16359" y="15688"/>
                </a:lnTo>
                <a:lnTo>
                  <a:pt x="16022" y="15715"/>
                </a:lnTo>
                <a:lnTo>
                  <a:pt x="15667" y="15688"/>
                </a:lnTo>
                <a:lnTo>
                  <a:pt x="15294" y="15662"/>
                </a:lnTo>
                <a:lnTo>
                  <a:pt x="14956" y="15583"/>
                </a:lnTo>
                <a:lnTo>
                  <a:pt x="14619" y="15479"/>
                </a:lnTo>
                <a:lnTo>
                  <a:pt x="14281" y="15334"/>
                </a:lnTo>
                <a:lnTo>
                  <a:pt x="13961" y="15177"/>
                </a:lnTo>
                <a:lnTo>
                  <a:pt x="13695" y="14981"/>
                </a:lnTo>
                <a:lnTo>
                  <a:pt x="13588" y="14850"/>
                </a:lnTo>
                <a:lnTo>
                  <a:pt x="13482" y="14732"/>
                </a:lnTo>
                <a:lnTo>
                  <a:pt x="13393" y="14600"/>
                </a:lnTo>
                <a:lnTo>
                  <a:pt x="13322" y="14456"/>
                </a:lnTo>
                <a:lnTo>
                  <a:pt x="13251" y="14299"/>
                </a:lnTo>
                <a:lnTo>
                  <a:pt x="13215" y="14155"/>
                </a:lnTo>
                <a:lnTo>
                  <a:pt x="13180" y="13971"/>
                </a:lnTo>
                <a:lnTo>
                  <a:pt x="13180" y="13801"/>
                </a:lnTo>
                <a:lnTo>
                  <a:pt x="13180" y="13591"/>
                </a:lnTo>
                <a:lnTo>
                  <a:pt x="13215" y="13395"/>
                </a:lnTo>
                <a:lnTo>
                  <a:pt x="13251" y="13198"/>
                </a:lnTo>
                <a:lnTo>
                  <a:pt x="13322" y="13015"/>
                </a:lnTo>
                <a:lnTo>
                  <a:pt x="13393" y="12870"/>
                </a:lnTo>
                <a:lnTo>
                  <a:pt x="13482" y="12713"/>
                </a:lnTo>
                <a:lnTo>
                  <a:pt x="13588" y="12569"/>
                </a:lnTo>
                <a:lnTo>
                  <a:pt x="13730" y="12438"/>
                </a:lnTo>
                <a:lnTo>
                  <a:pt x="13997" y="12215"/>
                </a:lnTo>
                <a:lnTo>
                  <a:pt x="14334" y="12005"/>
                </a:lnTo>
                <a:lnTo>
                  <a:pt x="14690" y="11861"/>
                </a:lnTo>
                <a:lnTo>
                  <a:pt x="15063" y="11756"/>
                </a:lnTo>
                <a:lnTo>
                  <a:pt x="15436" y="11678"/>
                </a:lnTo>
                <a:lnTo>
                  <a:pt x="15809" y="11638"/>
                </a:lnTo>
                <a:lnTo>
                  <a:pt x="16182" y="11638"/>
                </a:lnTo>
                <a:lnTo>
                  <a:pt x="16555" y="11678"/>
                </a:lnTo>
                <a:lnTo>
                  <a:pt x="16910" y="11730"/>
                </a:lnTo>
                <a:lnTo>
                  <a:pt x="17248" y="11835"/>
                </a:lnTo>
                <a:lnTo>
                  <a:pt x="17514" y="11966"/>
                </a:lnTo>
                <a:lnTo>
                  <a:pt x="17763" y="12110"/>
                </a:lnTo>
                <a:lnTo>
                  <a:pt x="17887" y="12215"/>
                </a:lnTo>
                <a:lnTo>
                  <a:pt x="18065" y="12307"/>
                </a:lnTo>
                <a:lnTo>
                  <a:pt x="18260" y="12412"/>
                </a:lnTo>
                <a:lnTo>
                  <a:pt x="18438" y="12464"/>
                </a:lnTo>
                <a:lnTo>
                  <a:pt x="18669" y="12543"/>
                </a:lnTo>
                <a:lnTo>
                  <a:pt x="18882" y="12569"/>
                </a:lnTo>
                <a:lnTo>
                  <a:pt x="19113" y="12595"/>
                </a:lnTo>
                <a:lnTo>
                  <a:pt x="19361" y="12608"/>
                </a:lnTo>
                <a:lnTo>
                  <a:pt x="19592" y="12608"/>
                </a:lnTo>
                <a:lnTo>
                  <a:pt x="19841" y="12595"/>
                </a:lnTo>
                <a:lnTo>
                  <a:pt x="20072" y="12543"/>
                </a:lnTo>
                <a:lnTo>
                  <a:pt x="20321" y="12490"/>
                </a:lnTo>
                <a:lnTo>
                  <a:pt x="20551" y="12438"/>
                </a:lnTo>
                <a:lnTo>
                  <a:pt x="20800" y="12333"/>
                </a:lnTo>
                <a:lnTo>
                  <a:pt x="20996" y="12241"/>
                </a:lnTo>
                <a:lnTo>
                  <a:pt x="21244" y="12110"/>
                </a:lnTo>
                <a:lnTo>
                  <a:pt x="21298" y="12032"/>
                </a:lnTo>
                <a:lnTo>
                  <a:pt x="21404" y="11966"/>
                </a:lnTo>
                <a:lnTo>
                  <a:pt x="21475" y="11861"/>
                </a:lnTo>
                <a:lnTo>
                  <a:pt x="21511" y="11730"/>
                </a:lnTo>
                <a:lnTo>
                  <a:pt x="21617" y="11481"/>
                </a:lnTo>
                <a:lnTo>
                  <a:pt x="21653" y="11180"/>
                </a:lnTo>
                <a:lnTo>
                  <a:pt x="21653" y="10826"/>
                </a:lnTo>
                <a:lnTo>
                  <a:pt x="21653" y="10472"/>
                </a:lnTo>
                <a:lnTo>
                  <a:pt x="21582" y="10092"/>
                </a:lnTo>
                <a:lnTo>
                  <a:pt x="21511" y="9725"/>
                </a:lnTo>
                <a:lnTo>
                  <a:pt x="21298" y="8912"/>
                </a:lnTo>
                <a:lnTo>
                  <a:pt x="21067" y="8191"/>
                </a:lnTo>
                <a:lnTo>
                  <a:pt x="20800" y="7536"/>
                </a:lnTo>
                <a:lnTo>
                  <a:pt x="20551" y="7025"/>
                </a:lnTo>
                <a:lnTo>
                  <a:pt x="20001" y="7103"/>
                </a:lnTo>
                <a:lnTo>
                  <a:pt x="19432" y="7156"/>
                </a:lnTo>
                <a:lnTo>
                  <a:pt x="18846" y="7208"/>
                </a:lnTo>
                <a:lnTo>
                  <a:pt x="18225" y="7208"/>
                </a:lnTo>
                <a:lnTo>
                  <a:pt x="17656" y="7208"/>
                </a:lnTo>
                <a:lnTo>
                  <a:pt x="17070" y="7182"/>
                </a:lnTo>
                <a:lnTo>
                  <a:pt x="16484" y="7156"/>
                </a:lnTo>
                <a:lnTo>
                  <a:pt x="15986" y="7103"/>
                </a:lnTo>
                <a:lnTo>
                  <a:pt x="14992" y="6999"/>
                </a:lnTo>
                <a:lnTo>
                  <a:pt x="14210" y="6907"/>
                </a:lnTo>
                <a:lnTo>
                  <a:pt x="13695" y="6828"/>
                </a:lnTo>
                <a:lnTo>
                  <a:pt x="13517" y="6802"/>
                </a:lnTo>
                <a:lnTo>
                  <a:pt x="13073" y="6645"/>
                </a:lnTo>
                <a:lnTo>
                  <a:pt x="12700" y="6474"/>
                </a:lnTo>
                <a:lnTo>
                  <a:pt x="12363" y="6304"/>
                </a:lnTo>
                <a:lnTo>
                  <a:pt x="12132" y="6094"/>
                </a:lnTo>
                <a:lnTo>
                  <a:pt x="11919" y="5871"/>
                </a:lnTo>
                <a:lnTo>
                  <a:pt x="11776" y="5649"/>
                </a:lnTo>
                <a:lnTo>
                  <a:pt x="11688" y="5413"/>
                </a:lnTo>
                <a:lnTo>
                  <a:pt x="11617" y="5190"/>
                </a:lnTo>
                <a:lnTo>
                  <a:pt x="11617" y="4941"/>
                </a:lnTo>
                <a:lnTo>
                  <a:pt x="11652" y="4718"/>
                </a:lnTo>
                <a:lnTo>
                  <a:pt x="11723" y="4482"/>
                </a:lnTo>
                <a:lnTo>
                  <a:pt x="11812" y="4285"/>
                </a:lnTo>
                <a:lnTo>
                  <a:pt x="11919" y="4089"/>
                </a:lnTo>
                <a:lnTo>
                  <a:pt x="12096" y="3905"/>
                </a:lnTo>
                <a:lnTo>
                  <a:pt x="12292" y="3735"/>
                </a:lnTo>
                <a:lnTo>
                  <a:pt x="12505" y="3604"/>
                </a:lnTo>
                <a:lnTo>
                  <a:pt x="12700" y="3460"/>
                </a:lnTo>
                <a:lnTo>
                  <a:pt x="12878" y="3250"/>
                </a:lnTo>
                <a:lnTo>
                  <a:pt x="13038" y="3027"/>
                </a:lnTo>
                <a:lnTo>
                  <a:pt x="13180" y="2752"/>
                </a:lnTo>
                <a:lnTo>
                  <a:pt x="13286" y="2477"/>
                </a:lnTo>
                <a:lnTo>
                  <a:pt x="13322" y="2175"/>
                </a:lnTo>
                <a:lnTo>
                  <a:pt x="13357" y="1874"/>
                </a:lnTo>
                <a:lnTo>
                  <a:pt x="13286" y="1572"/>
                </a:lnTo>
                <a:lnTo>
                  <a:pt x="13180" y="1271"/>
                </a:lnTo>
                <a:lnTo>
                  <a:pt x="13038" y="983"/>
                </a:lnTo>
                <a:lnTo>
                  <a:pt x="12949" y="865"/>
                </a:lnTo>
                <a:lnTo>
                  <a:pt x="12807" y="733"/>
                </a:lnTo>
                <a:lnTo>
                  <a:pt x="12665" y="616"/>
                </a:lnTo>
                <a:lnTo>
                  <a:pt x="12505" y="511"/>
                </a:lnTo>
                <a:lnTo>
                  <a:pt x="12327" y="406"/>
                </a:lnTo>
                <a:lnTo>
                  <a:pt x="12132" y="314"/>
                </a:lnTo>
                <a:lnTo>
                  <a:pt x="11883" y="235"/>
                </a:lnTo>
                <a:lnTo>
                  <a:pt x="11652" y="183"/>
                </a:lnTo>
                <a:lnTo>
                  <a:pt x="11368" y="104"/>
                </a:lnTo>
                <a:lnTo>
                  <a:pt x="11101" y="78"/>
                </a:lnTo>
                <a:lnTo>
                  <a:pt x="10800" y="52"/>
                </a:lnTo>
                <a:lnTo>
                  <a:pt x="10444" y="52"/>
                </a:lnTo>
                <a:lnTo>
                  <a:pt x="10142" y="52"/>
                </a:lnTo>
                <a:lnTo>
                  <a:pt x="9840" y="78"/>
                </a:lnTo>
                <a:lnTo>
                  <a:pt x="9574" y="104"/>
                </a:lnTo>
                <a:lnTo>
                  <a:pt x="9325" y="157"/>
                </a:lnTo>
                <a:lnTo>
                  <a:pt x="9094" y="209"/>
                </a:lnTo>
                <a:lnTo>
                  <a:pt x="8846" y="262"/>
                </a:lnTo>
                <a:lnTo>
                  <a:pt x="8650" y="340"/>
                </a:lnTo>
                <a:lnTo>
                  <a:pt x="8437" y="432"/>
                </a:lnTo>
                <a:lnTo>
                  <a:pt x="8277" y="511"/>
                </a:lnTo>
                <a:lnTo>
                  <a:pt x="8100" y="616"/>
                </a:lnTo>
                <a:lnTo>
                  <a:pt x="7957" y="707"/>
                </a:lnTo>
                <a:lnTo>
                  <a:pt x="7833" y="838"/>
                </a:lnTo>
                <a:lnTo>
                  <a:pt x="7620" y="1061"/>
                </a:lnTo>
                <a:lnTo>
                  <a:pt x="7442" y="1336"/>
                </a:lnTo>
                <a:lnTo>
                  <a:pt x="7353" y="1599"/>
                </a:lnTo>
                <a:lnTo>
                  <a:pt x="7318" y="1900"/>
                </a:lnTo>
                <a:lnTo>
                  <a:pt x="7318" y="2175"/>
                </a:lnTo>
                <a:lnTo>
                  <a:pt x="7353" y="2450"/>
                </a:lnTo>
                <a:lnTo>
                  <a:pt x="7442" y="2726"/>
                </a:lnTo>
                <a:lnTo>
                  <a:pt x="7620" y="2975"/>
                </a:lnTo>
                <a:lnTo>
                  <a:pt x="7833" y="3198"/>
                </a:lnTo>
                <a:lnTo>
                  <a:pt x="8064" y="3433"/>
                </a:lnTo>
                <a:lnTo>
                  <a:pt x="8295" y="3630"/>
                </a:lnTo>
                <a:lnTo>
                  <a:pt x="8508" y="3853"/>
                </a:lnTo>
                <a:lnTo>
                  <a:pt x="8686" y="4089"/>
                </a:lnTo>
                <a:lnTo>
                  <a:pt x="8775" y="4312"/>
                </a:lnTo>
                <a:lnTo>
                  <a:pt x="8846" y="4561"/>
                </a:lnTo>
                <a:lnTo>
                  <a:pt x="8846" y="4810"/>
                </a:lnTo>
                <a:lnTo>
                  <a:pt x="8810" y="5059"/>
                </a:lnTo>
                <a:lnTo>
                  <a:pt x="8721" y="5295"/>
                </a:lnTo>
                <a:lnTo>
                  <a:pt x="8579" y="5544"/>
                </a:lnTo>
                <a:lnTo>
                  <a:pt x="8366" y="5766"/>
                </a:lnTo>
                <a:lnTo>
                  <a:pt x="8135" y="5976"/>
                </a:lnTo>
                <a:lnTo>
                  <a:pt x="7833" y="6199"/>
                </a:lnTo>
                <a:lnTo>
                  <a:pt x="7478" y="6369"/>
                </a:lnTo>
                <a:lnTo>
                  <a:pt x="7069" y="6527"/>
                </a:lnTo>
                <a:lnTo>
                  <a:pt x="6590" y="6671"/>
                </a:lnTo>
                <a:lnTo>
                  <a:pt x="6092" y="6802"/>
                </a:lnTo>
                <a:lnTo>
                  <a:pt x="5684" y="6802"/>
                </a:lnTo>
                <a:lnTo>
                  <a:pt x="5133" y="6802"/>
                </a:lnTo>
                <a:lnTo>
                  <a:pt x="4547" y="6802"/>
                </a:lnTo>
                <a:lnTo>
                  <a:pt x="3872" y="6802"/>
                </a:lnTo>
                <a:lnTo>
                  <a:pt x="3144" y="6802"/>
                </a:lnTo>
                <a:lnTo>
                  <a:pt x="2362" y="6802"/>
                </a:lnTo>
                <a:lnTo>
                  <a:pt x="1545" y="6802"/>
                </a:lnTo>
                <a:lnTo>
                  <a:pt x="692" y="6802"/>
                </a:lnTo>
                <a:lnTo>
                  <a:pt x="586" y="7234"/>
                </a:lnTo>
                <a:lnTo>
                  <a:pt x="461" y="7837"/>
                </a:lnTo>
                <a:lnTo>
                  <a:pt x="355" y="8493"/>
                </a:lnTo>
                <a:lnTo>
                  <a:pt x="248" y="9187"/>
                </a:lnTo>
                <a:lnTo>
                  <a:pt x="142" y="9869"/>
                </a:lnTo>
                <a:lnTo>
                  <a:pt x="106" y="10498"/>
                </a:lnTo>
                <a:lnTo>
                  <a:pt x="106" y="10983"/>
                </a:lnTo>
                <a:lnTo>
                  <a:pt x="106" y="11311"/>
                </a:lnTo>
                <a:lnTo>
                  <a:pt x="213" y="11481"/>
                </a:lnTo>
                <a:lnTo>
                  <a:pt x="319" y="11651"/>
                </a:lnTo>
                <a:lnTo>
                  <a:pt x="497" y="11783"/>
                </a:lnTo>
                <a:lnTo>
                  <a:pt x="692" y="11914"/>
                </a:lnTo>
                <a:lnTo>
                  <a:pt x="941" y="12032"/>
                </a:lnTo>
                <a:lnTo>
                  <a:pt x="1207" y="12110"/>
                </a:lnTo>
                <a:lnTo>
                  <a:pt x="1509" y="12189"/>
                </a:lnTo>
                <a:lnTo>
                  <a:pt x="1794" y="12241"/>
                </a:lnTo>
                <a:lnTo>
                  <a:pt x="2131" y="12267"/>
                </a:lnTo>
                <a:lnTo>
                  <a:pt x="2433" y="12281"/>
                </a:lnTo>
                <a:lnTo>
                  <a:pt x="2735" y="12267"/>
                </a:lnTo>
                <a:lnTo>
                  <a:pt x="3055" y="12241"/>
                </a:lnTo>
                <a:lnTo>
                  <a:pt x="3357" y="12189"/>
                </a:lnTo>
                <a:lnTo>
                  <a:pt x="3623" y="12084"/>
                </a:lnTo>
                <a:lnTo>
                  <a:pt x="3872" y="11979"/>
                </a:lnTo>
                <a:lnTo>
                  <a:pt x="4103" y="11861"/>
                </a:lnTo>
                <a:lnTo>
                  <a:pt x="4316" y="11704"/>
                </a:lnTo>
                <a:lnTo>
                  <a:pt x="4582" y="11612"/>
                </a:lnTo>
                <a:lnTo>
                  <a:pt x="4849" y="11533"/>
                </a:lnTo>
                <a:lnTo>
                  <a:pt x="5169" y="11507"/>
                </a:lnTo>
                <a:lnTo>
                  <a:pt x="5506" y="11481"/>
                </a:lnTo>
                <a:lnTo>
                  <a:pt x="5808" y="11507"/>
                </a:lnTo>
                <a:lnTo>
                  <a:pt x="6146" y="11560"/>
                </a:lnTo>
                <a:lnTo>
                  <a:pt x="6501" y="11651"/>
                </a:lnTo>
                <a:lnTo>
                  <a:pt x="6803" y="11783"/>
                </a:lnTo>
                <a:lnTo>
                  <a:pt x="7105" y="11940"/>
                </a:lnTo>
                <a:lnTo>
                  <a:pt x="7353" y="12110"/>
                </a:lnTo>
                <a:lnTo>
                  <a:pt x="7584" y="12333"/>
                </a:lnTo>
                <a:lnTo>
                  <a:pt x="7798" y="12595"/>
                </a:lnTo>
                <a:lnTo>
                  <a:pt x="7922" y="12870"/>
                </a:lnTo>
                <a:lnTo>
                  <a:pt x="8028" y="13198"/>
                </a:lnTo>
                <a:lnTo>
                  <a:pt x="8064" y="13526"/>
                </a:lnTo>
                <a:lnTo>
                  <a:pt x="8028" y="13775"/>
                </a:lnTo>
                <a:lnTo>
                  <a:pt x="7922" y="13998"/>
                </a:lnTo>
                <a:lnTo>
                  <a:pt x="7798" y="14220"/>
                </a:lnTo>
                <a:lnTo>
                  <a:pt x="7584" y="14404"/>
                </a:lnTo>
                <a:lnTo>
                  <a:pt x="7353" y="14574"/>
                </a:lnTo>
                <a:lnTo>
                  <a:pt x="7105" y="14732"/>
                </a:lnTo>
                <a:lnTo>
                  <a:pt x="6803" y="14850"/>
                </a:lnTo>
                <a:lnTo>
                  <a:pt x="6501" y="14954"/>
                </a:lnTo>
                <a:lnTo>
                  <a:pt x="6146" y="15033"/>
                </a:lnTo>
                <a:lnTo>
                  <a:pt x="5808" y="15085"/>
                </a:lnTo>
                <a:lnTo>
                  <a:pt x="5506" y="15085"/>
                </a:lnTo>
                <a:lnTo>
                  <a:pt x="5169" y="15059"/>
                </a:lnTo>
                <a:lnTo>
                  <a:pt x="4849" y="15007"/>
                </a:lnTo>
                <a:lnTo>
                  <a:pt x="4582" y="14902"/>
                </a:lnTo>
                <a:lnTo>
                  <a:pt x="4316" y="14784"/>
                </a:lnTo>
                <a:lnTo>
                  <a:pt x="4103" y="14600"/>
                </a:lnTo>
                <a:lnTo>
                  <a:pt x="3907" y="14430"/>
                </a:lnTo>
                <a:lnTo>
                  <a:pt x="3659" y="14299"/>
                </a:lnTo>
                <a:lnTo>
                  <a:pt x="3428" y="14194"/>
                </a:lnTo>
                <a:lnTo>
                  <a:pt x="3179" y="14129"/>
                </a:lnTo>
                <a:lnTo>
                  <a:pt x="2913" y="14102"/>
                </a:lnTo>
                <a:lnTo>
                  <a:pt x="2646" y="14102"/>
                </a:lnTo>
                <a:lnTo>
                  <a:pt x="2362" y="14129"/>
                </a:lnTo>
                <a:lnTo>
                  <a:pt x="2096" y="14168"/>
                </a:lnTo>
                <a:lnTo>
                  <a:pt x="1811" y="14273"/>
                </a:lnTo>
                <a:lnTo>
                  <a:pt x="1545" y="14378"/>
                </a:lnTo>
                <a:lnTo>
                  <a:pt x="1314" y="14496"/>
                </a:lnTo>
                <a:lnTo>
                  <a:pt x="1065" y="14653"/>
                </a:lnTo>
                <a:lnTo>
                  <a:pt x="870" y="14797"/>
                </a:lnTo>
                <a:lnTo>
                  <a:pt x="657" y="14981"/>
                </a:lnTo>
                <a:lnTo>
                  <a:pt x="497" y="15177"/>
                </a:lnTo>
                <a:lnTo>
                  <a:pt x="390" y="15413"/>
                </a:lnTo>
                <a:lnTo>
                  <a:pt x="284" y="15636"/>
                </a:lnTo>
                <a:lnTo>
                  <a:pt x="248" y="15911"/>
                </a:lnTo>
                <a:lnTo>
                  <a:pt x="284" y="16239"/>
                </a:lnTo>
                <a:lnTo>
                  <a:pt x="319" y="16566"/>
                </a:lnTo>
                <a:lnTo>
                  <a:pt x="497" y="17340"/>
                </a:lnTo>
                <a:lnTo>
                  <a:pt x="692" y="18152"/>
                </a:lnTo>
                <a:lnTo>
                  <a:pt x="799" y="18559"/>
                </a:lnTo>
                <a:lnTo>
                  <a:pt x="905" y="18978"/>
                </a:lnTo>
                <a:lnTo>
                  <a:pt x="959" y="19384"/>
                </a:lnTo>
                <a:lnTo>
                  <a:pt x="994" y="19791"/>
                </a:lnTo>
                <a:lnTo>
                  <a:pt x="994" y="20132"/>
                </a:lnTo>
                <a:lnTo>
                  <a:pt x="959" y="20485"/>
                </a:lnTo>
                <a:lnTo>
                  <a:pt x="941" y="20669"/>
                </a:lnTo>
                <a:lnTo>
                  <a:pt x="870" y="20813"/>
                </a:lnTo>
                <a:lnTo>
                  <a:pt x="799" y="20970"/>
                </a:lnTo>
                <a:lnTo>
                  <a:pt x="692" y="21088"/>
                </a:lnTo>
                <a:lnTo>
                  <a:pt x="1474" y="20997"/>
                </a:lnTo>
                <a:lnTo>
                  <a:pt x="2291" y="20866"/>
                </a:lnTo>
                <a:lnTo>
                  <a:pt x="3108" y="20787"/>
                </a:lnTo>
                <a:lnTo>
                  <a:pt x="3907" y="20721"/>
                </a:lnTo>
                <a:lnTo>
                  <a:pt x="4653" y="20695"/>
                </a:lnTo>
                <a:lnTo>
                  <a:pt x="5364" y="20695"/>
                </a:lnTo>
                <a:lnTo>
                  <a:pt x="5701" y="20721"/>
                </a:lnTo>
                <a:lnTo>
                  <a:pt x="6057" y="20761"/>
                </a:lnTo>
                <a:lnTo>
                  <a:pt x="6323" y="20813"/>
                </a:lnTo>
                <a:lnTo>
                  <a:pt x="6625" y="20892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22" name="Puzzle2"/>
          <p:cNvSpPr>
            <a:spLocks noEditPoints="1" noChangeArrowheads="1"/>
          </p:cNvSpPr>
          <p:nvPr/>
        </p:nvSpPr>
        <p:spPr bwMode="auto">
          <a:xfrm>
            <a:off x="6193456" y="3082054"/>
            <a:ext cx="1615707" cy="1112935"/>
          </a:xfrm>
          <a:custGeom>
            <a:avLst/>
            <a:gdLst>
              <a:gd name="T0" fmla="*/ 11 w 21600"/>
              <a:gd name="T1" fmla="*/ 13386 h 21600"/>
              <a:gd name="T2" fmla="*/ 4202 w 21600"/>
              <a:gd name="T3" fmla="*/ 21161 h 21600"/>
              <a:gd name="T4" fmla="*/ 10400 w 21600"/>
              <a:gd name="T5" fmla="*/ 13909 h 21600"/>
              <a:gd name="T6" fmla="*/ 16821 w 21600"/>
              <a:gd name="T7" fmla="*/ 21190 h 21600"/>
              <a:gd name="T8" fmla="*/ 21600 w 21600"/>
              <a:gd name="T9" fmla="*/ 15083 h 21600"/>
              <a:gd name="T10" fmla="*/ 16889 w 21600"/>
              <a:gd name="T11" fmla="*/ 5739 h 21600"/>
              <a:gd name="T12" fmla="*/ 10800 w 21600"/>
              <a:gd name="T13" fmla="*/ 28 h 21600"/>
              <a:gd name="T14" fmla="*/ 4202 w 21600"/>
              <a:gd name="T15" fmla="*/ 5894 h 21600"/>
              <a:gd name="T16" fmla="*/ 5388 w 21600"/>
              <a:gd name="T17" fmla="*/ 6742 h 21600"/>
              <a:gd name="T18" fmla="*/ 16177 w 21600"/>
              <a:gd name="T19" fmla="*/ 20441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4247" y="12354"/>
                </a:moveTo>
                <a:lnTo>
                  <a:pt x="4134" y="12468"/>
                </a:lnTo>
                <a:lnTo>
                  <a:pt x="4010" y="12581"/>
                </a:lnTo>
                <a:lnTo>
                  <a:pt x="3897" y="12637"/>
                </a:lnTo>
                <a:lnTo>
                  <a:pt x="3773" y="12694"/>
                </a:lnTo>
                <a:lnTo>
                  <a:pt x="3637" y="12694"/>
                </a:lnTo>
                <a:lnTo>
                  <a:pt x="3524" y="12694"/>
                </a:lnTo>
                <a:lnTo>
                  <a:pt x="3400" y="12665"/>
                </a:lnTo>
                <a:lnTo>
                  <a:pt x="3287" y="12609"/>
                </a:lnTo>
                <a:lnTo>
                  <a:pt x="3027" y="12496"/>
                </a:lnTo>
                <a:lnTo>
                  <a:pt x="2790" y="12340"/>
                </a:lnTo>
                <a:lnTo>
                  <a:pt x="2530" y="12142"/>
                </a:lnTo>
                <a:lnTo>
                  <a:pt x="2293" y="11987"/>
                </a:lnTo>
                <a:lnTo>
                  <a:pt x="2033" y="11817"/>
                </a:lnTo>
                <a:lnTo>
                  <a:pt x="1773" y="11676"/>
                </a:lnTo>
                <a:lnTo>
                  <a:pt x="1638" y="11662"/>
                </a:lnTo>
                <a:lnTo>
                  <a:pt x="1513" y="11634"/>
                </a:lnTo>
                <a:lnTo>
                  <a:pt x="1378" y="11634"/>
                </a:lnTo>
                <a:lnTo>
                  <a:pt x="1253" y="11634"/>
                </a:lnTo>
                <a:lnTo>
                  <a:pt x="1118" y="11662"/>
                </a:lnTo>
                <a:lnTo>
                  <a:pt x="971" y="11732"/>
                </a:lnTo>
                <a:lnTo>
                  <a:pt x="835" y="11817"/>
                </a:lnTo>
                <a:lnTo>
                  <a:pt x="711" y="11959"/>
                </a:lnTo>
                <a:lnTo>
                  <a:pt x="553" y="12086"/>
                </a:lnTo>
                <a:lnTo>
                  <a:pt x="429" y="12284"/>
                </a:lnTo>
                <a:lnTo>
                  <a:pt x="271" y="12524"/>
                </a:lnTo>
                <a:lnTo>
                  <a:pt x="146" y="12793"/>
                </a:lnTo>
                <a:lnTo>
                  <a:pt x="79" y="12962"/>
                </a:lnTo>
                <a:lnTo>
                  <a:pt x="33" y="13146"/>
                </a:lnTo>
                <a:lnTo>
                  <a:pt x="11" y="13386"/>
                </a:lnTo>
                <a:lnTo>
                  <a:pt x="11" y="13641"/>
                </a:lnTo>
                <a:lnTo>
                  <a:pt x="33" y="13881"/>
                </a:lnTo>
                <a:lnTo>
                  <a:pt x="101" y="14150"/>
                </a:lnTo>
                <a:lnTo>
                  <a:pt x="192" y="14404"/>
                </a:lnTo>
                <a:lnTo>
                  <a:pt x="293" y="14645"/>
                </a:lnTo>
                <a:lnTo>
                  <a:pt x="451" y="14857"/>
                </a:lnTo>
                <a:lnTo>
                  <a:pt x="621" y="15054"/>
                </a:lnTo>
                <a:lnTo>
                  <a:pt x="734" y="15125"/>
                </a:lnTo>
                <a:lnTo>
                  <a:pt x="835" y="15210"/>
                </a:lnTo>
                <a:lnTo>
                  <a:pt x="948" y="15267"/>
                </a:lnTo>
                <a:lnTo>
                  <a:pt x="1084" y="15323"/>
                </a:lnTo>
                <a:lnTo>
                  <a:pt x="1208" y="15351"/>
                </a:lnTo>
                <a:lnTo>
                  <a:pt x="1355" y="15380"/>
                </a:lnTo>
                <a:lnTo>
                  <a:pt x="1513" y="15380"/>
                </a:lnTo>
                <a:lnTo>
                  <a:pt x="1683" y="15380"/>
                </a:lnTo>
                <a:lnTo>
                  <a:pt x="1864" y="15351"/>
                </a:lnTo>
                <a:lnTo>
                  <a:pt x="2033" y="15323"/>
                </a:lnTo>
                <a:lnTo>
                  <a:pt x="2225" y="15238"/>
                </a:lnTo>
                <a:lnTo>
                  <a:pt x="2428" y="15153"/>
                </a:lnTo>
                <a:lnTo>
                  <a:pt x="2745" y="15026"/>
                </a:lnTo>
                <a:lnTo>
                  <a:pt x="3005" y="14913"/>
                </a:lnTo>
                <a:lnTo>
                  <a:pt x="3264" y="14828"/>
                </a:lnTo>
                <a:lnTo>
                  <a:pt x="3513" y="14800"/>
                </a:lnTo>
                <a:lnTo>
                  <a:pt x="3615" y="14828"/>
                </a:lnTo>
                <a:lnTo>
                  <a:pt x="3728" y="14857"/>
                </a:lnTo>
                <a:lnTo>
                  <a:pt x="3807" y="14913"/>
                </a:lnTo>
                <a:lnTo>
                  <a:pt x="3920" y="14998"/>
                </a:lnTo>
                <a:lnTo>
                  <a:pt x="4010" y="15097"/>
                </a:lnTo>
                <a:lnTo>
                  <a:pt x="4089" y="15238"/>
                </a:lnTo>
                <a:lnTo>
                  <a:pt x="4179" y="15408"/>
                </a:lnTo>
                <a:lnTo>
                  <a:pt x="4247" y="15620"/>
                </a:lnTo>
                <a:lnTo>
                  <a:pt x="4326" y="15860"/>
                </a:lnTo>
                <a:lnTo>
                  <a:pt x="4394" y="16129"/>
                </a:lnTo>
                <a:lnTo>
                  <a:pt x="4439" y="16440"/>
                </a:lnTo>
                <a:lnTo>
                  <a:pt x="4507" y="16737"/>
                </a:lnTo>
                <a:lnTo>
                  <a:pt x="4552" y="17090"/>
                </a:lnTo>
                <a:lnTo>
                  <a:pt x="4575" y="17443"/>
                </a:lnTo>
                <a:lnTo>
                  <a:pt x="4586" y="17825"/>
                </a:lnTo>
                <a:lnTo>
                  <a:pt x="4586" y="18193"/>
                </a:lnTo>
                <a:lnTo>
                  <a:pt x="4586" y="18574"/>
                </a:lnTo>
                <a:lnTo>
                  <a:pt x="4586" y="18984"/>
                </a:lnTo>
                <a:lnTo>
                  <a:pt x="4552" y="19366"/>
                </a:lnTo>
                <a:lnTo>
                  <a:pt x="4507" y="19748"/>
                </a:lnTo>
                <a:lnTo>
                  <a:pt x="4462" y="20129"/>
                </a:lnTo>
                <a:lnTo>
                  <a:pt x="4371" y="20483"/>
                </a:lnTo>
                <a:lnTo>
                  <a:pt x="4292" y="20836"/>
                </a:lnTo>
                <a:lnTo>
                  <a:pt x="4202" y="21161"/>
                </a:lnTo>
                <a:lnTo>
                  <a:pt x="4744" y="21161"/>
                </a:lnTo>
                <a:lnTo>
                  <a:pt x="5264" y="21161"/>
                </a:lnTo>
                <a:lnTo>
                  <a:pt x="5784" y="21161"/>
                </a:lnTo>
                <a:lnTo>
                  <a:pt x="6235" y="21161"/>
                </a:lnTo>
                <a:lnTo>
                  <a:pt x="6676" y="21161"/>
                </a:lnTo>
                <a:lnTo>
                  <a:pt x="7060" y="21161"/>
                </a:lnTo>
                <a:lnTo>
                  <a:pt x="7410" y="21161"/>
                </a:lnTo>
                <a:lnTo>
                  <a:pt x="7670" y="21161"/>
                </a:lnTo>
                <a:lnTo>
                  <a:pt x="8020" y="21020"/>
                </a:lnTo>
                <a:lnTo>
                  <a:pt x="8303" y="20893"/>
                </a:lnTo>
                <a:lnTo>
                  <a:pt x="8563" y="20695"/>
                </a:lnTo>
                <a:lnTo>
                  <a:pt x="8800" y="20511"/>
                </a:lnTo>
                <a:lnTo>
                  <a:pt x="8969" y="20285"/>
                </a:lnTo>
                <a:lnTo>
                  <a:pt x="9150" y="20045"/>
                </a:lnTo>
                <a:lnTo>
                  <a:pt x="9252" y="19804"/>
                </a:lnTo>
                <a:lnTo>
                  <a:pt x="9342" y="19550"/>
                </a:lnTo>
                <a:lnTo>
                  <a:pt x="9410" y="19281"/>
                </a:lnTo>
                <a:lnTo>
                  <a:pt x="9433" y="19013"/>
                </a:lnTo>
                <a:lnTo>
                  <a:pt x="9433" y="18744"/>
                </a:lnTo>
                <a:lnTo>
                  <a:pt x="9387" y="18504"/>
                </a:lnTo>
                <a:lnTo>
                  <a:pt x="9320" y="18221"/>
                </a:lnTo>
                <a:lnTo>
                  <a:pt x="9207" y="17981"/>
                </a:lnTo>
                <a:lnTo>
                  <a:pt x="9105" y="17740"/>
                </a:lnTo>
                <a:lnTo>
                  <a:pt x="8924" y="17514"/>
                </a:lnTo>
                <a:lnTo>
                  <a:pt x="8777" y="17274"/>
                </a:lnTo>
                <a:lnTo>
                  <a:pt x="8642" y="17034"/>
                </a:lnTo>
                <a:lnTo>
                  <a:pt x="8563" y="16765"/>
                </a:lnTo>
                <a:lnTo>
                  <a:pt x="8472" y="16468"/>
                </a:lnTo>
                <a:lnTo>
                  <a:pt x="8450" y="16157"/>
                </a:lnTo>
                <a:lnTo>
                  <a:pt x="8450" y="15860"/>
                </a:lnTo>
                <a:lnTo>
                  <a:pt x="8472" y="15563"/>
                </a:lnTo>
                <a:lnTo>
                  <a:pt x="8540" y="15267"/>
                </a:lnTo>
                <a:lnTo>
                  <a:pt x="8642" y="14998"/>
                </a:lnTo>
                <a:lnTo>
                  <a:pt x="8777" y="14729"/>
                </a:lnTo>
                <a:lnTo>
                  <a:pt x="8868" y="14616"/>
                </a:lnTo>
                <a:lnTo>
                  <a:pt x="8969" y="14475"/>
                </a:lnTo>
                <a:lnTo>
                  <a:pt x="9060" y="14376"/>
                </a:lnTo>
                <a:lnTo>
                  <a:pt x="9184" y="14291"/>
                </a:lnTo>
                <a:lnTo>
                  <a:pt x="9297" y="14206"/>
                </a:lnTo>
                <a:lnTo>
                  <a:pt x="9433" y="14121"/>
                </a:lnTo>
                <a:lnTo>
                  <a:pt x="9579" y="14051"/>
                </a:lnTo>
                <a:lnTo>
                  <a:pt x="9726" y="13994"/>
                </a:lnTo>
                <a:lnTo>
                  <a:pt x="9884" y="13938"/>
                </a:lnTo>
                <a:lnTo>
                  <a:pt x="10054" y="13909"/>
                </a:lnTo>
                <a:lnTo>
                  <a:pt x="10257" y="13881"/>
                </a:lnTo>
                <a:lnTo>
                  <a:pt x="10449" y="13881"/>
                </a:lnTo>
                <a:lnTo>
                  <a:pt x="10664" y="13881"/>
                </a:lnTo>
                <a:lnTo>
                  <a:pt x="10856" y="13909"/>
                </a:lnTo>
                <a:lnTo>
                  <a:pt x="11037" y="13966"/>
                </a:lnTo>
                <a:lnTo>
                  <a:pt x="11206" y="14023"/>
                </a:lnTo>
                <a:lnTo>
                  <a:pt x="11353" y="14093"/>
                </a:lnTo>
                <a:lnTo>
                  <a:pt x="11511" y="14178"/>
                </a:lnTo>
                <a:lnTo>
                  <a:pt x="11635" y="14263"/>
                </a:lnTo>
                <a:lnTo>
                  <a:pt x="11748" y="14376"/>
                </a:lnTo>
                <a:lnTo>
                  <a:pt x="11861" y="14475"/>
                </a:lnTo>
                <a:lnTo>
                  <a:pt x="11941" y="14616"/>
                </a:lnTo>
                <a:lnTo>
                  <a:pt x="12031" y="14758"/>
                </a:lnTo>
                <a:lnTo>
                  <a:pt x="12099" y="14885"/>
                </a:lnTo>
                <a:lnTo>
                  <a:pt x="12200" y="15210"/>
                </a:lnTo>
                <a:lnTo>
                  <a:pt x="12268" y="15507"/>
                </a:lnTo>
                <a:lnTo>
                  <a:pt x="12291" y="15832"/>
                </a:lnTo>
                <a:lnTo>
                  <a:pt x="12291" y="16157"/>
                </a:lnTo>
                <a:lnTo>
                  <a:pt x="12246" y="16482"/>
                </a:lnTo>
                <a:lnTo>
                  <a:pt x="12178" y="16807"/>
                </a:lnTo>
                <a:lnTo>
                  <a:pt x="12099" y="17090"/>
                </a:lnTo>
                <a:lnTo>
                  <a:pt x="12008" y="17330"/>
                </a:lnTo>
                <a:lnTo>
                  <a:pt x="11884" y="17542"/>
                </a:lnTo>
                <a:lnTo>
                  <a:pt x="11748" y="17712"/>
                </a:lnTo>
                <a:lnTo>
                  <a:pt x="11613" y="17839"/>
                </a:lnTo>
                <a:lnTo>
                  <a:pt x="11489" y="18037"/>
                </a:lnTo>
                <a:lnTo>
                  <a:pt x="11398" y="18221"/>
                </a:lnTo>
                <a:lnTo>
                  <a:pt x="11319" y="18447"/>
                </a:lnTo>
                <a:lnTo>
                  <a:pt x="11251" y="18659"/>
                </a:lnTo>
                <a:lnTo>
                  <a:pt x="11206" y="18900"/>
                </a:lnTo>
                <a:lnTo>
                  <a:pt x="11184" y="19154"/>
                </a:lnTo>
                <a:lnTo>
                  <a:pt x="11184" y="19423"/>
                </a:lnTo>
                <a:lnTo>
                  <a:pt x="11229" y="19663"/>
                </a:lnTo>
                <a:lnTo>
                  <a:pt x="11297" y="19903"/>
                </a:lnTo>
                <a:lnTo>
                  <a:pt x="11376" y="20158"/>
                </a:lnTo>
                <a:lnTo>
                  <a:pt x="11511" y="20398"/>
                </a:lnTo>
                <a:lnTo>
                  <a:pt x="11681" y="20610"/>
                </a:lnTo>
                <a:lnTo>
                  <a:pt x="11884" y="20808"/>
                </a:lnTo>
                <a:lnTo>
                  <a:pt x="12121" y="20992"/>
                </a:lnTo>
                <a:lnTo>
                  <a:pt x="12404" y="21161"/>
                </a:lnTo>
                <a:lnTo>
                  <a:pt x="12528" y="21190"/>
                </a:lnTo>
                <a:lnTo>
                  <a:pt x="12856" y="21274"/>
                </a:lnTo>
                <a:lnTo>
                  <a:pt x="13330" y="21373"/>
                </a:lnTo>
                <a:lnTo>
                  <a:pt x="13963" y="21486"/>
                </a:lnTo>
                <a:lnTo>
                  <a:pt x="14313" y="21543"/>
                </a:lnTo>
                <a:lnTo>
                  <a:pt x="14652" y="21571"/>
                </a:lnTo>
                <a:lnTo>
                  <a:pt x="15025" y="21600"/>
                </a:lnTo>
                <a:lnTo>
                  <a:pt x="15409" y="21600"/>
                </a:lnTo>
                <a:lnTo>
                  <a:pt x="15782" y="21600"/>
                </a:lnTo>
                <a:lnTo>
                  <a:pt x="16177" y="21571"/>
                </a:lnTo>
                <a:lnTo>
                  <a:pt x="16516" y="21486"/>
                </a:lnTo>
                <a:lnTo>
                  <a:pt x="16889" y="21402"/>
                </a:lnTo>
                <a:lnTo>
                  <a:pt x="16821" y="21190"/>
                </a:lnTo>
                <a:lnTo>
                  <a:pt x="16776" y="20935"/>
                </a:lnTo>
                <a:lnTo>
                  <a:pt x="16742" y="20667"/>
                </a:lnTo>
                <a:lnTo>
                  <a:pt x="16719" y="20370"/>
                </a:lnTo>
                <a:lnTo>
                  <a:pt x="16697" y="19719"/>
                </a:lnTo>
                <a:lnTo>
                  <a:pt x="16697" y="19013"/>
                </a:lnTo>
                <a:lnTo>
                  <a:pt x="16719" y="18306"/>
                </a:lnTo>
                <a:lnTo>
                  <a:pt x="16753" y="17599"/>
                </a:lnTo>
                <a:lnTo>
                  <a:pt x="16821" y="16949"/>
                </a:lnTo>
                <a:lnTo>
                  <a:pt x="16889" y="16383"/>
                </a:lnTo>
                <a:lnTo>
                  <a:pt x="16934" y="16129"/>
                </a:lnTo>
                <a:lnTo>
                  <a:pt x="17002" y="15945"/>
                </a:lnTo>
                <a:lnTo>
                  <a:pt x="17081" y="15790"/>
                </a:lnTo>
                <a:lnTo>
                  <a:pt x="17194" y="15648"/>
                </a:lnTo>
                <a:lnTo>
                  <a:pt x="17318" y="15563"/>
                </a:lnTo>
                <a:lnTo>
                  <a:pt x="17453" y="15507"/>
                </a:lnTo>
                <a:lnTo>
                  <a:pt x="17600" y="15450"/>
                </a:lnTo>
                <a:lnTo>
                  <a:pt x="17758" y="15450"/>
                </a:lnTo>
                <a:lnTo>
                  <a:pt x="17905" y="15479"/>
                </a:lnTo>
                <a:lnTo>
                  <a:pt x="18064" y="15535"/>
                </a:lnTo>
                <a:lnTo>
                  <a:pt x="18233" y="15620"/>
                </a:lnTo>
                <a:lnTo>
                  <a:pt x="18380" y="15733"/>
                </a:lnTo>
                <a:lnTo>
                  <a:pt x="18561" y="15832"/>
                </a:lnTo>
                <a:lnTo>
                  <a:pt x="18707" y="15973"/>
                </a:lnTo>
                <a:lnTo>
                  <a:pt x="18866" y="16129"/>
                </a:lnTo>
                <a:lnTo>
                  <a:pt x="18990" y="16327"/>
                </a:lnTo>
                <a:lnTo>
                  <a:pt x="19125" y="16482"/>
                </a:lnTo>
                <a:lnTo>
                  <a:pt x="19295" y="16624"/>
                </a:lnTo>
                <a:lnTo>
                  <a:pt x="19464" y="16737"/>
                </a:lnTo>
                <a:lnTo>
                  <a:pt x="19668" y="16807"/>
                </a:lnTo>
                <a:lnTo>
                  <a:pt x="19860" y="16836"/>
                </a:lnTo>
                <a:lnTo>
                  <a:pt x="20052" y="16864"/>
                </a:lnTo>
                <a:lnTo>
                  <a:pt x="20266" y="16836"/>
                </a:lnTo>
                <a:lnTo>
                  <a:pt x="20470" y="16793"/>
                </a:lnTo>
                <a:lnTo>
                  <a:pt x="20662" y="16708"/>
                </a:lnTo>
                <a:lnTo>
                  <a:pt x="20854" y="16567"/>
                </a:lnTo>
                <a:lnTo>
                  <a:pt x="21035" y="16412"/>
                </a:lnTo>
                <a:lnTo>
                  <a:pt x="21182" y="16214"/>
                </a:lnTo>
                <a:lnTo>
                  <a:pt x="21340" y="16002"/>
                </a:lnTo>
                <a:lnTo>
                  <a:pt x="21441" y="15733"/>
                </a:lnTo>
                <a:lnTo>
                  <a:pt x="21532" y="15436"/>
                </a:lnTo>
                <a:lnTo>
                  <a:pt x="21600" y="15083"/>
                </a:lnTo>
                <a:lnTo>
                  <a:pt x="21600" y="14885"/>
                </a:lnTo>
                <a:lnTo>
                  <a:pt x="21600" y="14729"/>
                </a:lnTo>
                <a:lnTo>
                  <a:pt x="21600" y="14531"/>
                </a:lnTo>
                <a:lnTo>
                  <a:pt x="21577" y="14376"/>
                </a:lnTo>
                <a:lnTo>
                  <a:pt x="21532" y="14206"/>
                </a:lnTo>
                <a:lnTo>
                  <a:pt x="21487" y="14051"/>
                </a:lnTo>
                <a:lnTo>
                  <a:pt x="21419" y="13909"/>
                </a:lnTo>
                <a:lnTo>
                  <a:pt x="21351" y="13768"/>
                </a:lnTo>
                <a:lnTo>
                  <a:pt x="21204" y="13500"/>
                </a:lnTo>
                <a:lnTo>
                  <a:pt x="21035" y="13287"/>
                </a:lnTo>
                <a:lnTo>
                  <a:pt x="20809" y="13090"/>
                </a:lnTo>
                <a:lnTo>
                  <a:pt x="20594" y="12962"/>
                </a:lnTo>
                <a:lnTo>
                  <a:pt x="20357" y="12821"/>
                </a:lnTo>
                <a:lnTo>
                  <a:pt x="20120" y="12764"/>
                </a:lnTo>
                <a:lnTo>
                  <a:pt x="19882" y="12708"/>
                </a:lnTo>
                <a:lnTo>
                  <a:pt x="19645" y="12736"/>
                </a:lnTo>
                <a:lnTo>
                  <a:pt x="19430" y="12793"/>
                </a:lnTo>
                <a:lnTo>
                  <a:pt x="19227" y="12906"/>
                </a:lnTo>
                <a:lnTo>
                  <a:pt x="19148" y="12962"/>
                </a:lnTo>
                <a:lnTo>
                  <a:pt x="19058" y="13047"/>
                </a:lnTo>
                <a:lnTo>
                  <a:pt x="18990" y="13146"/>
                </a:lnTo>
                <a:lnTo>
                  <a:pt x="18911" y="13259"/>
                </a:lnTo>
                <a:lnTo>
                  <a:pt x="18775" y="13471"/>
                </a:lnTo>
                <a:lnTo>
                  <a:pt x="18628" y="13641"/>
                </a:lnTo>
                <a:lnTo>
                  <a:pt x="18470" y="13740"/>
                </a:lnTo>
                <a:lnTo>
                  <a:pt x="18301" y="13825"/>
                </a:lnTo>
                <a:lnTo>
                  <a:pt x="18143" y="13853"/>
                </a:lnTo>
                <a:lnTo>
                  <a:pt x="17973" y="13881"/>
                </a:lnTo>
                <a:lnTo>
                  <a:pt x="17804" y="13853"/>
                </a:lnTo>
                <a:lnTo>
                  <a:pt x="17646" y="13796"/>
                </a:lnTo>
                <a:lnTo>
                  <a:pt x="17499" y="13726"/>
                </a:lnTo>
                <a:lnTo>
                  <a:pt x="17341" y="13641"/>
                </a:lnTo>
                <a:lnTo>
                  <a:pt x="17216" y="13528"/>
                </a:lnTo>
                <a:lnTo>
                  <a:pt x="17103" y="13386"/>
                </a:lnTo>
                <a:lnTo>
                  <a:pt x="17024" y="13259"/>
                </a:lnTo>
                <a:lnTo>
                  <a:pt x="16934" y="13118"/>
                </a:lnTo>
                <a:lnTo>
                  <a:pt x="16889" y="12991"/>
                </a:lnTo>
                <a:lnTo>
                  <a:pt x="16889" y="12849"/>
                </a:lnTo>
                <a:lnTo>
                  <a:pt x="16889" y="12383"/>
                </a:lnTo>
                <a:lnTo>
                  <a:pt x="16889" y="11662"/>
                </a:lnTo>
                <a:lnTo>
                  <a:pt x="16889" y="10701"/>
                </a:lnTo>
                <a:lnTo>
                  <a:pt x="16889" y="9640"/>
                </a:lnTo>
                <a:lnTo>
                  <a:pt x="16889" y="8566"/>
                </a:lnTo>
                <a:lnTo>
                  <a:pt x="16889" y="7478"/>
                </a:lnTo>
                <a:lnTo>
                  <a:pt x="16889" y="6502"/>
                </a:lnTo>
                <a:lnTo>
                  <a:pt x="16889" y="5739"/>
                </a:lnTo>
                <a:lnTo>
                  <a:pt x="16674" y="5894"/>
                </a:lnTo>
                <a:lnTo>
                  <a:pt x="16414" y="6036"/>
                </a:lnTo>
                <a:lnTo>
                  <a:pt x="16154" y="6177"/>
                </a:lnTo>
                <a:lnTo>
                  <a:pt x="15849" y="6248"/>
                </a:lnTo>
                <a:lnTo>
                  <a:pt x="15544" y="6304"/>
                </a:lnTo>
                <a:lnTo>
                  <a:pt x="15217" y="6332"/>
                </a:lnTo>
                <a:lnTo>
                  <a:pt x="14866" y="6361"/>
                </a:lnTo>
                <a:lnTo>
                  <a:pt x="14550" y="6361"/>
                </a:lnTo>
                <a:lnTo>
                  <a:pt x="14200" y="6332"/>
                </a:lnTo>
                <a:lnTo>
                  <a:pt x="13850" y="6276"/>
                </a:lnTo>
                <a:lnTo>
                  <a:pt x="13522" y="6219"/>
                </a:lnTo>
                <a:lnTo>
                  <a:pt x="13206" y="6149"/>
                </a:lnTo>
                <a:lnTo>
                  <a:pt x="12901" y="6064"/>
                </a:lnTo>
                <a:lnTo>
                  <a:pt x="12618" y="5951"/>
                </a:lnTo>
                <a:lnTo>
                  <a:pt x="12358" y="5838"/>
                </a:lnTo>
                <a:lnTo>
                  <a:pt x="12121" y="5739"/>
                </a:lnTo>
                <a:lnTo>
                  <a:pt x="11941" y="5626"/>
                </a:lnTo>
                <a:lnTo>
                  <a:pt x="11794" y="5513"/>
                </a:lnTo>
                <a:lnTo>
                  <a:pt x="11658" y="5414"/>
                </a:lnTo>
                <a:lnTo>
                  <a:pt x="11556" y="5301"/>
                </a:lnTo>
                <a:lnTo>
                  <a:pt x="11466" y="5187"/>
                </a:lnTo>
                <a:lnTo>
                  <a:pt x="11398" y="5089"/>
                </a:lnTo>
                <a:lnTo>
                  <a:pt x="11376" y="4947"/>
                </a:lnTo>
                <a:lnTo>
                  <a:pt x="11353" y="4834"/>
                </a:lnTo>
                <a:lnTo>
                  <a:pt x="11353" y="4707"/>
                </a:lnTo>
                <a:lnTo>
                  <a:pt x="11376" y="4565"/>
                </a:lnTo>
                <a:lnTo>
                  <a:pt x="11443" y="4410"/>
                </a:lnTo>
                <a:lnTo>
                  <a:pt x="11511" y="4240"/>
                </a:lnTo>
                <a:lnTo>
                  <a:pt x="11703" y="3887"/>
                </a:lnTo>
                <a:lnTo>
                  <a:pt x="11986" y="3505"/>
                </a:lnTo>
                <a:lnTo>
                  <a:pt x="12144" y="3265"/>
                </a:lnTo>
                <a:lnTo>
                  <a:pt x="12246" y="3025"/>
                </a:lnTo>
                <a:lnTo>
                  <a:pt x="12336" y="2756"/>
                </a:lnTo>
                <a:lnTo>
                  <a:pt x="12404" y="2445"/>
                </a:lnTo>
                <a:lnTo>
                  <a:pt x="12438" y="2176"/>
                </a:lnTo>
                <a:lnTo>
                  <a:pt x="12438" y="1880"/>
                </a:lnTo>
                <a:lnTo>
                  <a:pt x="12404" y="1583"/>
                </a:lnTo>
                <a:lnTo>
                  <a:pt x="12336" y="1314"/>
                </a:lnTo>
                <a:lnTo>
                  <a:pt x="12246" y="1046"/>
                </a:lnTo>
                <a:lnTo>
                  <a:pt x="12099" y="791"/>
                </a:lnTo>
                <a:lnTo>
                  <a:pt x="12008" y="692"/>
                </a:lnTo>
                <a:lnTo>
                  <a:pt x="11918" y="579"/>
                </a:lnTo>
                <a:lnTo>
                  <a:pt x="11816" y="466"/>
                </a:lnTo>
                <a:lnTo>
                  <a:pt x="11703" y="381"/>
                </a:lnTo>
                <a:lnTo>
                  <a:pt x="11579" y="310"/>
                </a:lnTo>
                <a:lnTo>
                  <a:pt x="11443" y="226"/>
                </a:lnTo>
                <a:lnTo>
                  <a:pt x="11297" y="169"/>
                </a:lnTo>
                <a:lnTo>
                  <a:pt x="11138" y="113"/>
                </a:lnTo>
                <a:lnTo>
                  <a:pt x="10969" y="56"/>
                </a:lnTo>
                <a:lnTo>
                  <a:pt x="10800" y="28"/>
                </a:lnTo>
                <a:lnTo>
                  <a:pt x="10619" y="28"/>
                </a:lnTo>
                <a:lnTo>
                  <a:pt x="10404" y="28"/>
                </a:lnTo>
                <a:lnTo>
                  <a:pt x="10257" y="28"/>
                </a:lnTo>
                <a:lnTo>
                  <a:pt x="10076" y="56"/>
                </a:lnTo>
                <a:lnTo>
                  <a:pt x="9952" y="84"/>
                </a:lnTo>
                <a:lnTo>
                  <a:pt x="9794" y="141"/>
                </a:lnTo>
                <a:lnTo>
                  <a:pt x="9692" y="226"/>
                </a:lnTo>
                <a:lnTo>
                  <a:pt x="9557" y="282"/>
                </a:lnTo>
                <a:lnTo>
                  <a:pt x="9455" y="381"/>
                </a:lnTo>
                <a:lnTo>
                  <a:pt x="9365" y="466"/>
                </a:lnTo>
                <a:lnTo>
                  <a:pt x="9274" y="579"/>
                </a:lnTo>
                <a:lnTo>
                  <a:pt x="9184" y="692"/>
                </a:lnTo>
                <a:lnTo>
                  <a:pt x="9128" y="791"/>
                </a:lnTo>
                <a:lnTo>
                  <a:pt x="9060" y="932"/>
                </a:lnTo>
                <a:lnTo>
                  <a:pt x="8969" y="1201"/>
                </a:lnTo>
                <a:lnTo>
                  <a:pt x="8913" y="1498"/>
                </a:lnTo>
                <a:lnTo>
                  <a:pt x="8890" y="1795"/>
                </a:lnTo>
                <a:lnTo>
                  <a:pt x="8890" y="2120"/>
                </a:lnTo>
                <a:lnTo>
                  <a:pt x="8913" y="2445"/>
                </a:lnTo>
                <a:lnTo>
                  <a:pt x="8969" y="2756"/>
                </a:lnTo>
                <a:lnTo>
                  <a:pt x="9060" y="3081"/>
                </a:lnTo>
                <a:lnTo>
                  <a:pt x="9173" y="3378"/>
                </a:lnTo>
                <a:lnTo>
                  <a:pt x="9297" y="3647"/>
                </a:lnTo>
                <a:lnTo>
                  <a:pt x="9466" y="3887"/>
                </a:lnTo>
                <a:lnTo>
                  <a:pt x="9579" y="4085"/>
                </a:lnTo>
                <a:lnTo>
                  <a:pt x="9670" y="4269"/>
                </a:lnTo>
                <a:lnTo>
                  <a:pt x="9726" y="4467"/>
                </a:lnTo>
                <a:lnTo>
                  <a:pt x="9771" y="4650"/>
                </a:lnTo>
                <a:lnTo>
                  <a:pt x="9771" y="4834"/>
                </a:lnTo>
                <a:lnTo>
                  <a:pt x="9749" y="5032"/>
                </a:lnTo>
                <a:lnTo>
                  <a:pt x="9715" y="5216"/>
                </a:lnTo>
                <a:lnTo>
                  <a:pt x="9625" y="5385"/>
                </a:lnTo>
                <a:lnTo>
                  <a:pt x="9534" y="5513"/>
                </a:lnTo>
                <a:lnTo>
                  <a:pt x="9410" y="5626"/>
                </a:lnTo>
                <a:lnTo>
                  <a:pt x="9229" y="5710"/>
                </a:lnTo>
                <a:lnTo>
                  <a:pt x="9060" y="5767"/>
                </a:lnTo>
                <a:lnTo>
                  <a:pt x="8845" y="5767"/>
                </a:lnTo>
                <a:lnTo>
                  <a:pt x="8585" y="5739"/>
                </a:lnTo>
                <a:lnTo>
                  <a:pt x="8325" y="5654"/>
                </a:lnTo>
                <a:lnTo>
                  <a:pt x="8020" y="5513"/>
                </a:lnTo>
                <a:lnTo>
                  <a:pt x="7840" y="5442"/>
                </a:lnTo>
                <a:lnTo>
                  <a:pt x="7648" y="5385"/>
                </a:lnTo>
                <a:lnTo>
                  <a:pt x="7433" y="5329"/>
                </a:lnTo>
                <a:lnTo>
                  <a:pt x="7241" y="5301"/>
                </a:lnTo>
                <a:lnTo>
                  <a:pt x="6755" y="5301"/>
                </a:lnTo>
                <a:lnTo>
                  <a:pt x="6281" y="5329"/>
                </a:lnTo>
                <a:lnTo>
                  <a:pt x="5784" y="5385"/>
                </a:lnTo>
                <a:lnTo>
                  <a:pt x="5264" y="5498"/>
                </a:lnTo>
                <a:lnTo>
                  <a:pt x="4744" y="5597"/>
                </a:lnTo>
                <a:lnTo>
                  <a:pt x="4247" y="5739"/>
                </a:lnTo>
                <a:lnTo>
                  <a:pt x="4202" y="5894"/>
                </a:lnTo>
                <a:lnTo>
                  <a:pt x="4202" y="6191"/>
                </a:lnTo>
                <a:lnTo>
                  <a:pt x="4202" y="6545"/>
                </a:lnTo>
                <a:lnTo>
                  <a:pt x="4225" y="6954"/>
                </a:lnTo>
                <a:lnTo>
                  <a:pt x="4315" y="7930"/>
                </a:lnTo>
                <a:lnTo>
                  <a:pt x="4394" y="9018"/>
                </a:lnTo>
                <a:lnTo>
                  <a:pt x="4439" y="9570"/>
                </a:lnTo>
                <a:lnTo>
                  <a:pt x="4462" y="10107"/>
                </a:lnTo>
                <a:lnTo>
                  <a:pt x="4484" y="10630"/>
                </a:lnTo>
                <a:lnTo>
                  <a:pt x="4507" y="11082"/>
                </a:lnTo>
                <a:lnTo>
                  <a:pt x="4484" y="11520"/>
                </a:lnTo>
                <a:lnTo>
                  <a:pt x="4439" y="11874"/>
                </a:lnTo>
                <a:lnTo>
                  <a:pt x="4394" y="12029"/>
                </a:lnTo>
                <a:lnTo>
                  <a:pt x="4349" y="12171"/>
                </a:lnTo>
                <a:lnTo>
                  <a:pt x="4315" y="12284"/>
                </a:lnTo>
                <a:lnTo>
                  <a:pt x="4247" y="12354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23" name="Puzzle4"/>
          <p:cNvSpPr>
            <a:spLocks noEditPoints="1" noChangeArrowheads="1"/>
          </p:cNvSpPr>
          <p:nvPr/>
        </p:nvSpPr>
        <p:spPr bwMode="auto">
          <a:xfrm>
            <a:off x="5581976" y="3061893"/>
            <a:ext cx="974150" cy="1422845"/>
          </a:xfrm>
          <a:custGeom>
            <a:avLst/>
            <a:gdLst>
              <a:gd name="T0" fmla="*/ 8307 w 21600"/>
              <a:gd name="T1" fmla="*/ 11593 h 21600"/>
              <a:gd name="T2" fmla="*/ 453 w 21600"/>
              <a:gd name="T3" fmla="*/ 16938 h 21600"/>
              <a:gd name="T4" fmla="*/ 11500 w 21600"/>
              <a:gd name="T5" fmla="*/ 21600 h 21600"/>
              <a:gd name="T6" fmla="*/ 20920 w 21600"/>
              <a:gd name="T7" fmla="*/ 16751 h 21600"/>
              <a:gd name="T8" fmla="*/ 13972 w 21600"/>
              <a:gd name="T9" fmla="*/ 10888 h 21600"/>
              <a:gd name="T10" fmla="*/ 21033 w 21600"/>
              <a:gd name="T11" fmla="*/ 4716 h 21600"/>
              <a:gd name="T12" fmla="*/ 11102 w 21600"/>
              <a:gd name="T13" fmla="*/ 11 h 21600"/>
              <a:gd name="T14" fmla="*/ 453 w 21600"/>
              <a:gd name="T15" fmla="*/ 4716 h 21600"/>
              <a:gd name="T16" fmla="*/ 2076 w 21600"/>
              <a:gd name="T17" fmla="*/ 5664 h 21600"/>
              <a:gd name="T18" fmla="*/ 20203 w 21600"/>
              <a:gd name="T19" fmla="*/ 1598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3813" y="10590"/>
                </a:moveTo>
                <a:lnTo>
                  <a:pt x="3927" y="10513"/>
                </a:lnTo>
                <a:lnTo>
                  <a:pt x="4078" y="10425"/>
                </a:lnTo>
                <a:lnTo>
                  <a:pt x="4210" y="10359"/>
                </a:lnTo>
                <a:lnTo>
                  <a:pt x="4361" y="10315"/>
                </a:lnTo>
                <a:lnTo>
                  <a:pt x="4682" y="10237"/>
                </a:lnTo>
                <a:lnTo>
                  <a:pt x="5041" y="10193"/>
                </a:lnTo>
                <a:lnTo>
                  <a:pt x="5456" y="10171"/>
                </a:lnTo>
                <a:lnTo>
                  <a:pt x="5853" y="10193"/>
                </a:lnTo>
                <a:lnTo>
                  <a:pt x="6249" y="10260"/>
                </a:lnTo>
                <a:lnTo>
                  <a:pt x="6646" y="10337"/>
                </a:lnTo>
                <a:lnTo>
                  <a:pt x="7004" y="10469"/>
                </a:lnTo>
                <a:lnTo>
                  <a:pt x="7363" y="10612"/>
                </a:lnTo>
                <a:lnTo>
                  <a:pt x="7665" y="10788"/>
                </a:lnTo>
                <a:lnTo>
                  <a:pt x="7911" y="10998"/>
                </a:lnTo>
                <a:lnTo>
                  <a:pt x="8024" y="11097"/>
                </a:lnTo>
                <a:lnTo>
                  <a:pt x="8137" y="11207"/>
                </a:lnTo>
                <a:lnTo>
                  <a:pt x="8194" y="11340"/>
                </a:lnTo>
                <a:lnTo>
                  <a:pt x="8269" y="11461"/>
                </a:lnTo>
                <a:lnTo>
                  <a:pt x="8307" y="11593"/>
                </a:lnTo>
                <a:lnTo>
                  <a:pt x="8307" y="11714"/>
                </a:lnTo>
                <a:lnTo>
                  <a:pt x="8307" y="11868"/>
                </a:lnTo>
                <a:lnTo>
                  <a:pt x="8307" y="12012"/>
                </a:lnTo>
                <a:lnTo>
                  <a:pt x="8194" y="12265"/>
                </a:lnTo>
                <a:lnTo>
                  <a:pt x="8062" y="12519"/>
                </a:lnTo>
                <a:lnTo>
                  <a:pt x="7873" y="12706"/>
                </a:lnTo>
                <a:lnTo>
                  <a:pt x="7627" y="12904"/>
                </a:lnTo>
                <a:lnTo>
                  <a:pt x="7363" y="13048"/>
                </a:lnTo>
                <a:lnTo>
                  <a:pt x="7080" y="13180"/>
                </a:lnTo>
                <a:lnTo>
                  <a:pt x="6759" y="13257"/>
                </a:lnTo>
                <a:lnTo>
                  <a:pt x="6419" y="13345"/>
                </a:lnTo>
                <a:lnTo>
                  <a:pt x="6098" y="13389"/>
                </a:lnTo>
                <a:lnTo>
                  <a:pt x="5739" y="13389"/>
                </a:lnTo>
                <a:lnTo>
                  <a:pt x="5418" y="13389"/>
                </a:lnTo>
                <a:lnTo>
                  <a:pt x="5079" y="13345"/>
                </a:lnTo>
                <a:lnTo>
                  <a:pt x="4758" y="13301"/>
                </a:lnTo>
                <a:lnTo>
                  <a:pt x="4474" y="13213"/>
                </a:lnTo>
                <a:lnTo>
                  <a:pt x="4172" y="13114"/>
                </a:lnTo>
                <a:lnTo>
                  <a:pt x="3965" y="12982"/>
                </a:lnTo>
                <a:lnTo>
                  <a:pt x="3738" y="12838"/>
                </a:lnTo>
                <a:lnTo>
                  <a:pt x="3493" y="12706"/>
                </a:lnTo>
                <a:lnTo>
                  <a:pt x="3228" y="12607"/>
                </a:lnTo>
                <a:lnTo>
                  <a:pt x="2945" y="12519"/>
                </a:lnTo>
                <a:lnTo>
                  <a:pt x="2700" y="12431"/>
                </a:lnTo>
                <a:lnTo>
                  <a:pt x="2397" y="12375"/>
                </a:lnTo>
                <a:lnTo>
                  <a:pt x="2152" y="12331"/>
                </a:lnTo>
                <a:lnTo>
                  <a:pt x="1888" y="12309"/>
                </a:lnTo>
                <a:lnTo>
                  <a:pt x="1642" y="12309"/>
                </a:lnTo>
                <a:lnTo>
                  <a:pt x="1397" y="12331"/>
                </a:lnTo>
                <a:lnTo>
                  <a:pt x="1170" y="12397"/>
                </a:lnTo>
                <a:lnTo>
                  <a:pt x="962" y="12453"/>
                </a:lnTo>
                <a:lnTo>
                  <a:pt x="774" y="12563"/>
                </a:lnTo>
                <a:lnTo>
                  <a:pt x="623" y="12684"/>
                </a:lnTo>
                <a:lnTo>
                  <a:pt x="528" y="12838"/>
                </a:lnTo>
                <a:lnTo>
                  <a:pt x="453" y="13026"/>
                </a:lnTo>
                <a:lnTo>
                  <a:pt x="339" y="13477"/>
                </a:lnTo>
                <a:lnTo>
                  <a:pt x="226" y="13984"/>
                </a:lnTo>
                <a:lnTo>
                  <a:pt x="151" y="14535"/>
                </a:lnTo>
                <a:lnTo>
                  <a:pt x="113" y="15075"/>
                </a:lnTo>
                <a:lnTo>
                  <a:pt x="113" y="15626"/>
                </a:lnTo>
                <a:lnTo>
                  <a:pt x="151" y="16133"/>
                </a:lnTo>
                <a:lnTo>
                  <a:pt x="188" y="16376"/>
                </a:lnTo>
                <a:lnTo>
                  <a:pt x="264" y="16585"/>
                </a:lnTo>
                <a:lnTo>
                  <a:pt x="339" y="16773"/>
                </a:lnTo>
                <a:lnTo>
                  <a:pt x="453" y="16938"/>
                </a:lnTo>
                <a:lnTo>
                  <a:pt x="1095" y="16883"/>
                </a:lnTo>
                <a:lnTo>
                  <a:pt x="1963" y="16795"/>
                </a:lnTo>
                <a:lnTo>
                  <a:pt x="2945" y="16751"/>
                </a:lnTo>
                <a:lnTo>
                  <a:pt x="3965" y="16706"/>
                </a:lnTo>
                <a:lnTo>
                  <a:pt x="5022" y="16684"/>
                </a:lnTo>
                <a:lnTo>
                  <a:pt x="5947" y="16684"/>
                </a:lnTo>
                <a:lnTo>
                  <a:pt x="6759" y="16706"/>
                </a:lnTo>
                <a:lnTo>
                  <a:pt x="7363" y="16751"/>
                </a:lnTo>
                <a:lnTo>
                  <a:pt x="7948" y="16839"/>
                </a:lnTo>
                <a:lnTo>
                  <a:pt x="8458" y="16916"/>
                </a:lnTo>
                <a:lnTo>
                  <a:pt x="8893" y="17026"/>
                </a:lnTo>
                <a:lnTo>
                  <a:pt x="9289" y="17158"/>
                </a:lnTo>
                <a:lnTo>
                  <a:pt x="9572" y="17280"/>
                </a:lnTo>
                <a:lnTo>
                  <a:pt x="9799" y="17412"/>
                </a:lnTo>
                <a:lnTo>
                  <a:pt x="9969" y="17555"/>
                </a:lnTo>
                <a:lnTo>
                  <a:pt x="10120" y="17687"/>
                </a:lnTo>
                <a:lnTo>
                  <a:pt x="10158" y="17831"/>
                </a:lnTo>
                <a:lnTo>
                  <a:pt x="10195" y="17974"/>
                </a:lnTo>
                <a:lnTo>
                  <a:pt x="10158" y="18128"/>
                </a:lnTo>
                <a:lnTo>
                  <a:pt x="10082" y="18271"/>
                </a:lnTo>
                <a:lnTo>
                  <a:pt x="9969" y="18426"/>
                </a:lnTo>
                <a:lnTo>
                  <a:pt x="9837" y="18569"/>
                </a:lnTo>
                <a:lnTo>
                  <a:pt x="9648" y="18701"/>
                </a:lnTo>
                <a:lnTo>
                  <a:pt x="9440" y="18822"/>
                </a:lnTo>
                <a:lnTo>
                  <a:pt x="9213" y="18999"/>
                </a:lnTo>
                <a:lnTo>
                  <a:pt x="9044" y="19186"/>
                </a:lnTo>
                <a:lnTo>
                  <a:pt x="8893" y="19395"/>
                </a:lnTo>
                <a:lnTo>
                  <a:pt x="8817" y="19627"/>
                </a:lnTo>
                <a:lnTo>
                  <a:pt x="8779" y="19858"/>
                </a:lnTo>
                <a:lnTo>
                  <a:pt x="8779" y="20112"/>
                </a:lnTo>
                <a:lnTo>
                  <a:pt x="8855" y="20354"/>
                </a:lnTo>
                <a:lnTo>
                  <a:pt x="8968" y="20586"/>
                </a:lnTo>
                <a:lnTo>
                  <a:pt x="9138" y="20817"/>
                </a:lnTo>
                <a:lnTo>
                  <a:pt x="9365" y="21026"/>
                </a:lnTo>
                <a:lnTo>
                  <a:pt x="9610" y="21192"/>
                </a:lnTo>
                <a:lnTo>
                  <a:pt x="9950" y="21368"/>
                </a:lnTo>
                <a:lnTo>
                  <a:pt x="10120" y="21445"/>
                </a:lnTo>
                <a:lnTo>
                  <a:pt x="10346" y="21511"/>
                </a:lnTo>
                <a:lnTo>
                  <a:pt x="10516" y="21555"/>
                </a:lnTo>
                <a:lnTo>
                  <a:pt x="10743" y="21600"/>
                </a:lnTo>
                <a:lnTo>
                  <a:pt x="10988" y="21644"/>
                </a:lnTo>
                <a:lnTo>
                  <a:pt x="11215" y="21666"/>
                </a:lnTo>
                <a:lnTo>
                  <a:pt x="11498" y="21666"/>
                </a:lnTo>
                <a:lnTo>
                  <a:pt x="11762" y="21666"/>
                </a:lnTo>
                <a:lnTo>
                  <a:pt x="12253" y="21644"/>
                </a:lnTo>
                <a:lnTo>
                  <a:pt x="12763" y="21577"/>
                </a:lnTo>
                <a:lnTo>
                  <a:pt x="13197" y="21467"/>
                </a:lnTo>
                <a:lnTo>
                  <a:pt x="13556" y="21346"/>
                </a:lnTo>
                <a:lnTo>
                  <a:pt x="13896" y="21192"/>
                </a:lnTo>
                <a:lnTo>
                  <a:pt x="14179" y="21026"/>
                </a:lnTo>
                <a:lnTo>
                  <a:pt x="14444" y="20839"/>
                </a:lnTo>
                <a:lnTo>
                  <a:pt x="14576" y="20641"/>
                </a:lnTo>
                <a:lnTo>
                  <a:pt x="14727" y="20431"/>
                </a:lnTo>
                <a:lnTo>
                  <a:pt x="14765" y="20200"/>
                </a:lnTo>
                <a:lnTo>
                  <a:pt x="14802" y="19991"/>
                </a:lnTo>
                <a:lnTo>
                  <a:pt x="14727" y="19759"/>
                </a:lnTo>
                <a:lnTo>
                  <a:pt x="14613" y="19550"/>
                </a:lnTo>
                <a:lnTo>
                  <a:pt x="14444" y="19307"/>
                </a:lnTo>
                <a:lnTo>
                  <a:pt x="14217" y="19098"/>
                </a:lnTo>
                <a:lnTo>
                  <a:pt x="13934" y="18911"/>
                </a:lnTo>
                <a:lnTo>
                  <a:pt x="13669" y="18745"/>
                </a:lnTo>
                <a:lnTo>
                  <a:pt x="13462" y="18547"/>
                </a:lnTo>
                <a:lnTo>
                  <a:pt x="13311" y="18337"/>
                </a:lnTo>
                <a:lnTo>
                  <a:pt x="13197" y="18150"/>
                </a:lnTo>
                <a:lnTo>
                  <a:pt x="13122" y="17941"/>
                </a:lnTo>
                <a:lnTo>
                  <a:pt x="13122" y="17720"/>
                </a:lnTo>
                <a:lnTo>
                  <a:pt x="13122" y="17533"/>
                </a:lnTo>
                <a:lnTo>
                  <a:pt x="13197" y="17346"/>
                </a:lnTo>
                <a:lnTo>
                  <a:pt x="13273" y="17158"/>
                </a:lnTo>
                <a:lnTo>
                  <a:pt x="13386" y="16982"/>
                </a:lnTo>
                <a:lnTo>
                  <a:pt x="13537" y="16839"/>
                </a:lnTo>
                <a:lnTo>
                  <a:pt x="13707" y="16706"/>
                </a:lnTo>
                <a:lnTo>
                  <a:pt x="13896" y="16607"/>
                </a:lnTo>
                <a:lnTo>
                  <a:pt x="14104" y="16519"/>
                </a:lnTo>
                <a:lnTo>
                  <a:pt x="14330" y="16453"/>
                </a:lnTo>
                <a:lnTo>
                  <a:pt x="14538" y="16431"/>
                </a:lnTo>
                <a:lnTo>
                  <a:pt x="14897" y="16453"/>
                </a:lnTo>
                <a:lnTo>
                  <a:pt x="15406" y="16497"/>
                </a:lnTo>
                <a:lnTo>
                  <a:pt x="16105" y="16541"/>
                </a:lnTo>
                <a:lnTo>
                  <a:pt x="16898" y="16607"/>
                </a:lnTo>
                <a:lnTo>
                  <a:pt x="17804" y="16651"/>
                </a:lnTo>
                <a:lnTo>
                  <a:pt x="18786" y="16684"/>
                </a:lnTo>
                <a:lnTo>
                  <a:pt x="19844" y="16728"/>
                </a:lnTo>
                <a:lnTo>
                  <a:pt x="20920" y="16751"/>
                </a:lnTo>
                <a:lnTo>
                  <a:pt x="21109" y="16497"/>
                </a:lnTo>
                <a:lnTo>
                  <a:pt x="21241" y="16222"/>
                </a:lnTo>
                <a:lnTo>
                  <a:pt x="21392" y="15946"/>
                </a:lnTo>
                <a:lnTo>
                  <a:pt x="21467" y="15648"/>
                </a:lnTo>
                <a:lnTo>
                  <a:pt x="21543" y="15351"/>
                </a:lnTo>
                <a:lnTo>
                  <a:pt x="21618" y="15042"/>
                </a:lnTo>
                <a:lnTo>
                  <a:pt x="21618" y="14745"/>
                </a:lnTo>
                <a:lnTo>
                  <a:pt x="21618" y="14447"/>
                </a:lnTo>
                <a:lnTo>
                  <a:pt x="21618" y="14150"/>
                </a:lnTo>
                <a:lnTo>
                  <a:pt x="21581" y="13852"/>
                </a:lnTo>
                <a:lnTo>
                  <a:pt x="21505" y="13577"/>
                </a:lnTo>
                <a:lnTo>
                  <a:pt x="21430" y="13301"/>
                </a:lnTo>
                <a:lnTo>
                  <a:pt x="21354" y="13048"/>
                </a:lnTo>
                <a:lnTo>
                  <a:pt x="21241" y="12816"/>
                </a:lnTo>
                <a:lnTo>
                  <a:pt x="21146" y="12607"/>
                </a:lnTo>
                <a:lnTo>
                  <a:pt x="21033" y="12431"/>
                </a:lnTo>
                <a:lnTo>
                  <a:pt x="20920" y="12265"/>
                </a:lnTo>
                <a:lnTo>
                  <a:pt x="20769" y="12144"/>
                </a:lnTo>
                <a:lnTo>
                  <a:pt x="20637" y="12034"/>
                </a:lnTo>
                <a:lnTo>
                  <a:pt x="20486" y="11946"/>
                </a:lnTo>
                <a:lnTo>
                  <a:pt x="20297" y="11891"/>
                </a:lnTo>
                <a:lnTo>
                  <a:pt x="20165" y="11846"/>
                </a:lnTo>
                <a:lnTo>
                  <a:pt x="19976" y="11824"/>
                </a:lnTo>
                <a:lnTo>
                  <a:pt x="19806" y="11802"/>
                </a:lnTo>
                <a:lnTo>
                  <a:pt x="19390" y="11824"/>
                </a:lnTo>
                <a:lnTo>
                  <a:pt x="18956" y="11891"/>
                </a:lnTo>
                <a:lnTo>
                  <a:pt x="18503" y="11968"/>
                </a:lnTo>
                <a:lnTo>
                  <a:pt x="17993" y="12078"/>
                </a:lnTo>
                <a:lnTo>
                  <a:pt x="17653" y="12144"/>
                </a:lnTo>
                <a:lnTo>
                  <a:pt x="17332" y="12199"/>
                </a:lnTo>
                <a:lnTo>
                  <a:pt x="17049" y="12221"/>
                </a:lnTo>
                <a:lnTo>
                  <a:pt x="16747" y="12243"/>
                </a:lnTo>
                <a:lnTo>
                  <a:pt x="16464" y="12243"/>
                </a:lnTo>
                <a:lnTo>
                  <a:pt x="16218" y="12243"/>
                </a:lnTo>
                <a:lnTo>
                  <a:pt x="15992" y="12221"/>
                </a:lnTo>
                <a:lnTo>
                  <a:pt x="15746" y="12199"/>
                </a:lnTo>
                <a:lnTo>
                  <a:pt x="15520" y="12155"/>
                </a:lnTo>
                <a:lnTo>
                  <a:pt x="15350" y="12122"/>
                </a:lnTo>
                <a:lnTo>
                  <a:pt x="15161" y="12056"/>
                </a:lnTo>
                <a:lnTo>
                  <a:pt x="14972" y="11990"/>
                </a:lnTo>
                <a:lnTo>
                  <a:pt x="14689" y="11846"/>
                </a:lnTo>
                <a:lnTo>
                  <a:pt x="14444" y="11670"/>
                </a:lnTo>
                <a:lnTo>
                  <a:pt x="14255" y="11483"/>
                </a:lnTo>
                <a:lnTo>
                  <a:pt x="14104" y="11295"/>
                </a:lnTo>
                <a:lnTo>
                  <a:pt x="14028" y="11086"/>
                </a:lnTo>
                <a:lnTo>
                  <a:pt x="13972" y="10888"/>
                </a:lnTo>
                <a:lnTo>
                  <a:pt x="13972" y="10700"/>
                </a:lnTo>
                <a:lnTo>
                  <a:pt x="14009" y="10513"/>
                </a:lnTo>
                <a:lnTo>
                  <a:pt x="14066" y="10359"/>
                </a:lnTo>
                <a:lnTo>
                  <a:pt x="14179" y="10215"/>
                </a:lnTo>
                <a:lnTo>
                  <a:pt x="14406" y="10006"/>
                </a:lnTo>
                <a:lnTo>
                  <a:pt x="14651" y="9830"/>
                </a:lnTo>
                <a:lnTo>
                  <a:pt x="14878" y="9686"/>
                </a:lnTo>
                <a:lnTo>
                  <a:pt x="15123" y="9554"/>
                </a:lnTo>
                <a:lnTo>
                  <a:pt x="15350" y="9477"/>
                </a:lnTo>
                <a:lnTo>
                  <a:pt x="15558" y="9411"/>
                </a:lnTo>
                <a:lnTo>
                  <a:pt x="15803" y="9345"/>
                </a:lnTo>
                <a:lnTo>
                  <a:pt x="16030" y="9323"/>
                </a:lnTo>
                <a:lnTo>
                  <a:pt x="16256" y="9301"/>
                </a:lnTo>
                <a:lnTo>
                  <a:pt x="16464" y="9323"/>
                </a:lnTo>
                <a:lnTo>
                  <a:pt x="16690" y="9345"/>
                </a:lnTo>
                <a:lnTo>
                  <a:pt x="16898" y="9367"/>
                </a:lnTo>
                <a:lnTo>
                  <a:pt x="17332" y="9477"/>
                </a:lnTo>
                <a:lnTo>
                  <a:pt x="17767" y="9598"/>
                </a:lnTo>
                <a:lnTo>
                  <a:pt x="18163" y="9731"/>
                </a:lnTo>
                <a:lnTo>
                  <a:pt x="18597" y="9874"/>
                </a:lnTo>
                <a:lnTo>
                  <a:pt x="18994" y="10006"/>
                </a:lnTo>
                <a:lnTo>
                  <a:pt x="19428" y="10083"/>
                </a:lnTo>
                <a:lnTo>
                  <a:pt x="19617" y="10127"/>
                </a:lnTo>
                <a:lnTo>
                  <a:pt x="19844" y="10149"/>
                </a:lnTo>
                <a:lnTo>
                  <a:pt x="20013" y="10149"/>
                </a:lnTo>
                <a:lnTo>
                  <a:pt x="20240" y="10127"/>
                </a:lnTo>
                <a:lnTo>
                  <a:pt x="20410" y="10105"/>
                </a:lnTo>
                <a:lnTo>
                  <a:pt x="20637" y="10061"/>
                </a:lnTo>
                <a:lnTo>
                  <a:pt x="20844" y="9984"/>
                </a:lnTo>
                <a:lnTo>
                  <a:pt x="21033" y="9896"/>
                </a:lnTo>
                <a:lnTo>
                  <a:pt x="21146" y="9830"/>
                </a:lnTo>
                <a:lnTo>
                  <a:pt x="21203" y="9753"/>
                </a:lnTo>
                <a:lnTo>
                  <a:pt x="21279" y="9642"/>
                </a:lnTo>
                <a:lnTo>
                  <a:pt x="21354" y="9521"/>
                </a:lnTo>
                <a:lnTo>
                  <a:pt x="21430" y="9246"/>
                </a:lnTo>
                <a:lnTo>
                  <a:pt x="21430" y="8904"/>
                </a:lnTo>
                <a:lnTo>
                  <a:pt x="21430" y="8540"/>
                </a:lnTo>
                <a:lnTo>
                  <a:pt x="21392" y="8144"/>
                </a:lnTo>
                <a:lnTo>
                  <a:pt x="21354" y="7714"/>
                </a:lnTo>
                <a:lnTo>
                  <a:pt x="21279" y="7295"/>
                </a:lnTo>
                <a:lnTo>
                  <a:pt x="21146" y="6446"/>
                </a:lnTo>
                <a:lnTo>
                  <a:pt x="20995" y="5686"/>
                </a:lnTo>
                <a:lnTo>
                  <a:pt x="20958" y="5366"/>
                </a:lnTo>
                <a:lnTo>
                  <a:pt x="20958" y="5091"/>
                </a:lnTo>
                <a:lnTo>
                  <a:pt x="20958" y="4860"/>
                </a:lnTo>
                <a:lnTo>
                  <a:pt x="21033" y="4716"/>
                </a:lnTo>
                <a:lnTo>
                  <a:pt x="20637" y="4860"/>
                </a:lnTo>
                <a:lnTo>
                  <a:pt x="20127" y="4992"/>
                </a:lnTo>
                <a:lnTo>
                  <a:pt x="19617" y="5069"/>
                </a:lnTo>
                <a:lnTo>
                  <a:pt x="19032" y="5157"/>
                </a:lnTo>
                <a:lnTo>
                  <a:pt x="18465" y="5201"/>
                </a:lnTo>
                <a:lnTo>
                  <a:pt x="17842" y="5245"/>
                </a:lnTo>
                <a:lnTo>
                  <a:pt x="17219" y="5267"/>
                </a:lnTo>
                <a:lnTo>
                  <a:pt x="16615" y="5267"/>
                </a:lnTo>
                <a:lnTo>
                  <a:pt x="15992" y="5245"/>
                </a:lnTo>
                <a:lnTo>
                  <a:pt x="15369" y="5201"/>
                </a:lnTo>
                <a:lnTo>
                  <a:pt x="14840" y="5157"/>
                </a:lnTo>
                <a:lnTo>
                  <a:pt x="14293" y="5091"/>
                </a:lnTo>
                <a:lnTo>
                  <a:pt x="13783" y="5014"/>
                </a:lnTo>
                <a:lnTo>
                  <a:pt x="13386" y="4926"/>
                </a:lnTo>
                <a:lnTo>
                  <a:pt x="13027" y="4815"/>
                </a:lnTo>
                <a:lnTo>
                  <a:pt x="12725" y="4716"/>
                </a:lnTo>
                <a:lnTo>
                  <a:pt x="12480" y="4606"/>
                </a:lnTo>
                <a:lnTo>
                  <a:pt x="12291" y="4496"/>
                </a:lnTo>
                <a:lnTo>
                  <a:pt x="12197" y="4397"/>
                </a:lnTo>
                <a:lnTo>
                  <a:pt x="12083" y="4286"/>
                </a:lnTo>
                <a:lnTo>
                  <a:pt x="12046" y="4187"/>
                </a:lnTo>
                <a:lnTo>
                  <a:pt x="12008" y="4077"/>
                </a:lnTo>
                <a:lnTo>
                  <a:pt x="12046" y="3967"/>
                </a:lnTo>
                <a:lnTo>
                  <a:pt x="12121" y="3868"/>
                </a:lnTo>
                <a:lnTo>
                  <a:pt x="12197" y="3735"/>
                </a:lnTo>
                <a:lnTo>
                  <a:pt x="12291" y="3614"/>
                </a:lnTo>
                <a:lnTo>
                  <a:pt x="12442" y="3482"/>
                </a:lnTo>
                <a:lnTo>
                  <a:pt x="12631" y="3361"/>
                </a:lnTo>
                <a:lnTo>
                  <a:pt x="13065" y="3085"/>
                </a:lnTo>
                <a:lnTo>
                  <a:pt x="13537" y="2766"/>
                </a:lnTo>
                <a:lnTo>
                  <a:pt x="13783" y="2578"/>
                </a:lnTo>
                <a:lnTo>
                  <a:pt x="13934" y="2380"/>
                </a:lnTo>
                <a:lnTo>
                  <a:pt x="14028" y="2171"/>
                </a:lnTo>
                <a:lnTo>
                  <a:pt x="14104" y="1961"/>
                </a:lnTo>
                <a:lnTo>
                  <a:pt x="14104" y="1730"/>
                </a:lnTo>
                <a:lnTo>
                  <a:pt x="14066" y="1498"/>
                </a:lnTo>
                <a:lnTo>
                  <a:pt x="13972" y="1267"/>
                </a:lnTo>
                <a:lnTo>
                  <a:pt x="13820" y="1057"/>
                </a:lnTo>
                <a:lnTo>
                  <a:pt x="13594" y="837"/>
                </a:lnTo>
                <a:lnTo>
                  <a:pt x="13386" y="628"/>
                </a:lnTo>
                <a:lnTo>
                  <a:pt x="13103" y="462"/>
                </a:lnTo>
                <a:lnTo>
                  <a:pt x="12763" y="308"/>
                </a:lnTo>
                <a:lnTo>
                  <a:pt x="12404" y="187"/>
                </a:lnTo>
                <a:lnTo>
                  <a:pt x="12008" y="77"/>
                </a:lnTo>
                <a:lnTo>
                  <a:pt x="11574" y="33"/>
                </a:lnTo>
                <a:lnTo>
                  <a:pt x="11102" y="11"/>
                </a:lnTo>
                <a:lnTo>
                  <a:pt x="10667" y="11"/>
                </a:lnTo>
                <a:lnTo>
                  <a:pt x="10233" y="77"/>
                </a:lnTo>
                <a:lnTo>
                  <a:pt x="9837" y="187"/>
                </a:lnTo>
                <a:lnTo>
                  <a:pt x="9440" y="286"/>
                </a:lnTo>
                <a:lnTo>
                  <a:pt x="9062" y="462"/>
                </a:lnTo>
                <a:lnTo>
                  <a:pt x="8741" y="628"/>
                </a:lnTo>
                <a:lnTo>
                  <a:pt x="8458" y="815"/>
                </a:lnTo>
                <a:lnTo>
                  <a:pt x="8232" y="1035"/>
                </a:lnTo>
                <a:lnTo>
                  <a:pt x="8062" y="1245"/>
                </a:lnTo>
                <a:lnTo>
                  <a:pt x="7911" y="1476"/>
                </a:lnTo>
                <a:lnTo>
                  <a:pt x="7835" y="1708"/>
                </a:lnTo>
                <a:lnTo>
                  <a:pt x="7797" y="1961"/>
                </a:lnTo>
                <a:lnTo>
                  <a:pt x="7835" y="2193"/>
                </a:lnTo>
                <a:lnTo>
                  <a:pt x="7948" y="2402"/>
                </a:lnTo>
                <a:lnTo>
                  <a:pt x="8062" y="2534"/>
                </a:lnTo>
                <a:lnTo>
                  <a:pt x="8175" y="2644"/>
                </a:lnTo>
                <a:lnTo>
                  <a:pt x="8269" y="2744"/>
                </a:lnTo>
                <a:lnTo>
                  <a:pt x="8420" y="2832"/>
                </a:lnTo>
                <a:lnTo>
                  <a:pt x="8704" y="3019"/>
                </a:lnTo>
                <a:lnTo>
                  <a:pt x="8968" y="3206"/>
                </a:lnTo>
                <a:lnTo>
                  <a:pt x="9138" y="3405"/>
                </a:lnTo>
                <a:lnTo>
                  <a:pt x="9327" y="3570"/>
                </a:lnTo>
                <a:lnTo>
                  <a:pt x="9440" y="3735"/>
                </a:lnTo>
                <a:lnTo>
                  <a:pt x="9516" y="3890"/>
                </a:lnTo>
                <a:lnTo>
                  <a:pt x="9534" y="4033"/>
                </a:lnTo>
                <a:lnTo>
                  <a:pt x="9534" y="4165"/>
                </a:lnTo>
                <a:lnTo>
                  <a:pt x="9516" y="4286"/>
                </a:lnTo>
                <a:lnTo>
                  <a:pt x="9440" y="4397"/>
                </a:lnTo>
                <a:lnTo>
                  <a:pt x="9327" y="4496"/>
                </a:lnTo>
                <a:lnTo>
                  <a:pt x="9176" y="4562"/>
                </a:lnTo>
                <a:lnTo>
                  <a:pt x="9006" y="4628"/>
                </a:lnTo>
                <a:lnTo>
                  <a:pt x="8779" y="4694"/>
                </a:lnTo>
                <a:lnTo>
                  <a:pt x="8534" y="4716"/>
                </a:lnTo>
                <a:lnTo>
                  <a:pt x="8232" y="4716"/>
                </a:lnTo>
                <a:lnTo>
                  <a:pt x="7118" y="4738"/>
                </a:lnTo>
                <a:lnTo>
                  <a:pt x="5947" y="4771"/>
                </a:lnTo>
                <a:lnTo>
                  <a:pt x="4795" y="4815"/>
                </a:lnTo>
                <a:lnTo>
                  <a:pt x="3681" y="4860"/>
                </a:lnTo>
                <a:lnTo>
                  <a:pt x="2662" y="4882"/>
                </a:lnTo>
                <a:lnTo>
                  <a:pt x="1755" y="4882"/>
                </a:lnTo>
                <a:lnTo>
                  <a:pt x="1359" y="4860"/>
                </a:lnTo>
                <a:lnTo>
                  <a:pt x="981" y="4837"/>
                </a:lnTo>
                <a:lnTo>
                  <a:pt x="698" y="4771"/>
                </a:lnTo>
                <a:lnTo>
                  <a:pt x="453" y="4716"/>
                </a:lnTo>
                <a:lnTo>
                  <a:pt x="453" y="5322"/>
                </a:lnTo>
                <a:lnTo>
                  <a:pt x="453" y="6083"/>
                </a:lnTo>
                <a:lnTo>
                  <a:pt x="453" y="6909"/>
                </a:lnTo>
                <a:lnTo>
                  <a:pt x="453" y="7780"/>
                </a:lnTo>
                <a:lnTo>
                  <a:pt x="453" y="8606"/>
                </a:lnTo>
                <a:lnTo>
                  <a:pt x="453" y="9345"/>
                </a:lnTo>
                <a:lnTo>
                  <a:pt x="453" y="9918"/>
                </a:lnTo>
                <a:lnTo>
                  <a:pt x="453" y="10282"/>
                </a:lnTo>
                <a:lnTo>
                  <a:pt x="490" y="10381"/>
                </a:lnTo>
                <a:lnTo>
                  <a:pt x="547" y="10491"/>
                </a:lnTo>
                <a:lnTo>
                  <a:pt x="660" y="10590"/>
                </a:lnTo>
                <a:lnTo>
                  <a:pt x="811" y="10700"/>
                </a:lnTo>
                <a:lnTo>
                  <a:pt x="981" y="10811"/>
                </a:lnTo>
                <a:lnTo>
                  <a:pt x="1208" y="10888"/>
                </a:lnTo>
                <a:lnTo>
                  <a:pt x="1453" y="10954"/>
                </a:lnTo>
                <a:lnTo>
                  <a:pt x="1718" y="11020"/>
                </a:lnTo>
                <a:lnTo>
                  <a:pt x="1963" y="11064"/>
                </a:lnTo>
                <a:lnTo>
                  <a:pt x="2265" y="11086"/>
                </a:lnTo>
                <a:lnTo>
                  <a:pt x="2548" y="11064"/>
                </a:lnTo>
                <a:lnTo>
                  <a:pt x="2794" y="11042"/>
                </a:lnTo>
                <a:lnTo>
                  <a:pt x="3096" y="10976"/>
                </a:lnTo>
                <a:lnTo>
                  <a:pt x="3341" y="10888"/>
                </a:lnTo>
                <a:lnTo>
                  <a:pt x="3606" y="10766"/>
                </a:lnTo>
                <a:lnTo>
                  <a:pt x="3813" y="10590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24" name="Puzzle1"/>
          <p:cNvSpPr>
            <a:spLocks noEditPoints="1" noChangeArrowheads="1"/>
          </p:cNvSpPr>
          <p:nvPr/>
        </p:nvSpPr>
        <p:spPr bwMode="auto">
          <a:xfrm>
            <a:off x="5242069" y="2548620"/>
            <a:ext cx="1635699" cy="848218"/>
          </a:xfrm>
          <a:custGeom>
            <a:avLst/>
            <a:gdLst>
              <a:gd name="T0" fmla="*/ 16740 w 21600"/>
              <a:gd name="T1" fmla="*/ 21078 h 21600"/>
              <a:gd name="T2" fmla="*/ 16976 w 21600"/>
              <a:gd name="T3" fmla="*/ 521 h 21600"/>
              <a:gd name="T4" fmla="*/ 4725 w 21600"/>
              <a:gd name="T5" fmla="*/ 856 h 21600"/>
              <a:gd name="T6" fmla="*/ 5040 w 21600"/>
              <a:gd name="T7" fmla="*/ 21004 h 21600"/>
              <a:gd name="T8" fmla="*/ 10811 w 21600"/>
              <a:gd name="T9" fmla="*/ 12885 h 21600"/>
              <a:gd name="T10" fmla="*/ 10845 w 21600"/>
              <a:gd name="T11" fmla="*/ 8714 h 21600"/>
              <a:gd name="T12" fmla="*/ 21600 w 21600"/>
              <a:gd name="T13" fmla="*/ 10000 h 21600"/>
              <a:gd name="T14" fmla="*/ 56 w 21600"/>
              <a:gd name="T15" fmla="*/ 10000 h 21600"/>
              <a:gd name="T16" fmla="*/ 6086 w 21600"/>
              <a:gd name="T17" fmla="*/ 2569 h 21600"/>
              <a:gd name="T18" fmla="*/ 16132 w 21600"/>
              <a:gd name="T19" fmla="*/ 19552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9360" y="20836"/>
                </a:moveTo>
                <a:lnTo>
                  <a:pt x="9528" y="20836"/>
                </a:lnTo>
                <a:lnTo>
                  <a:pt x="9686" y="20762"/>
                </a:lnTo>
                <a:lnTo>
                  <a:pt x="9810" y="20687"/>
                </a:lnTo>
                <a:lnTo>
                  <a:pt x="9922" y="20575"/>
                </a:lnTo>
                <a:lnTo>
                  <a:pt x="10012" y="20426"/>
                </a:lnTo>
                <a:lnTo>
                  <a:pt x="10068" y="20296"/>
                </a:lnTo>
                <a:lnTo>
                  <a:pt x="10113" y="20110"/>
                </a:lnTo>
                <a:lnTo>
                  <a:pt x="10136" y="19905"/>
                </a:lnTo>
                <a:lnTo>
                  <a:pt x="10136" y="19682"/>
                </a:lnTo>
                <a:lnTo>
                  <a:pt x="10113" y="19440"/>
                </a:lnTo>
                <a:lnTo>
                  <a:pt x="10068" y="19142"/>
                </a:lnTo>
                <a:lnTo>
                  <a:pt x="10012" y="18900"/>
                </a:lnTo>
                <a:lnTo>
                  <a:pt x="9900" y="18620"/>
                </a:lnTo>
                <a:lnTo>
                  <a:pt x="9787" y="18285"/>
                </a:lnTo>
                <a:lnTo>
                  <a:pt x="9641" y="17968"/>
                </a:lnTo>
                <a:lnTo>
                  <a:pt x="9472" y="17652"/>
                </a:lnTo>
                <a:lnTo>
                  <a:pt x="9382" y="17466"/>
                </a:lnTo>
                <a:lnTo>
                  <a:pt x="9315" y="17298"/>
                </a:lnTo>
                <a:lnTo>
                  <a:pt x="9258" y="17112"/>
                </a:lnTo>
                <a:lnTo>
                  <a:pt x="9191" y="16926"/>
                </a:lnTo>
                <a:lnTo>
                  <a:pt x="9123" y="16535"/>
                </a:lnTo>
                <a:lnTo>
                  <a:pt x="9101" y="16144"/>
                </a:lnTo>
                <a:lnTo>
                  <a:pt x="9101" y="15753"/>
                </a:lnTo>
                <a:lnTo>
                  <a:pt x="9168" y="15362"/>
                </a:lnTo>
                <a:lnTo>
                  <a:pt x="9236" y="14971"/>
                </a:lnTo>
                <a:lnTo>
                  <a:pt x="9360" y="14580"/>
                </a:lnTo>
                <a:lnTo>
                  <a:pt x="9495" y="14244"/>
                </a:lnTo>
                <a:lnTo>
                  <a:pt x="9663" y="13891"/>
                </a:lnTo>
                <a:lnTo>
                  <a:pt x="9855" y="13611"/>
                </a:lnTo>
                <a:lnTo>
                  <a:pt x="10068" y="13351"/>
                </a:lnTo>
                <a:lnTo>
                  <a:pt x="10293" y="13146"/>
                </a:lnTo>
                <a:lnTo>
                  <a:pt x="10552" y="12997"/>
                </a:lnTo>
                <a:lnTo>
                  <a:pt x="10811" y="12885"/>
                </a:lnTo>
                <a:lnTo>
                  <a:pt x="11069" y="12866"/>
                </a:lnTo>
                <a:lnTo>
                  <a:pt x="11351" y="12885"/>
                </a:lnTo>
                <a:lnTo>
                  <a:pt x="11610" y="12997"/>
                </a:lnTo>
                <a:lnTo>
                  <a:pt x="11846" y="13183"/>
                </a:lnTo>
                <a:lnTo>
                  <a:pt x="12060" y="13388"/>
                </a:lnTo>
                <a:lnTo>
                  <a:pt x="12251" y="13648"/>
                </a:lnTo>
                <a:lnTo>
                  <a:pt x="12419" y="13928"/>
                </a:lnTo>
                <a:lnTo>
                  <a:pt x="12555" y="14244"/>
                </a:lnTo>
                <a:lnTo>
                  <a:pt x="12690" y="14617"/>
                </a:lnTo>
                <a:lnTo>
                  <a:pt x="12768" y="15008"/>
                </a:lnTo>
                <a:lnTo>
                  <a:pt x="12836" y="15399"/>
                </a:lnTo>
                <a:lnTo>
                  <a:pt x="12858" y="15753"/>
                </a:lnTo>
                <a:lnTo>
                  <a:pt x="12858" y="16144"/>
                </a:lnTo>
                <a:lnTo>
                  <a:pt x="12813" y="16535"/>
                </a:lnTo>
                <a:lnTo>
                  <a:pt x="12746" y="16888"/>
                </a:lnTo>
                <a:lnTo>
                  <a:pt x="12667" y="17224"/>
                </a:lnTo>
                <a:lnTo>
                  <a:pt x="12510" y="17503"/>
                </a:lnTo>
                <a:lnTo>
                  <a:pt x="12228" y="18043"/>
                </a:lnTo>
                <a:lnTo>
                  <a:pt x="11970" y="18546"/>
                </a:lnTo>
                <a:lnTo>
                  <a:pt x="11868" y="18751"/>
                </a:lnTo>
                <a:lnTo>
                  <a:pt x="11778" y="18974"/>
                </a:lnTo>
                <a:lnTo>
                  <a:pt x="11711" y="19179"/>
                </a:lnTo>
                <a:lnTo>
                  <a:pt x="11666" y="19365"/>
                </a:lnTo>
                <a:lnTo>
                  <a:pt x="11632" y="19570"/>
                </a:lnTo>
                <a:lnTo>
                  <a:pt x="11632" y="19756"/>
                </a:lnTo>
                <a:lnTo>
                  <a:pt x="11632" y="19942"/>
                </a:lnTo>
                <a:lnTo>
                  <a:pt x="11643" y="20110"/>
                </a:lnTo>
                <a:lnTo>
                  <a:pt x="11711" y="20296"/>
                </a:lnTo>
                <a:lnTo>
                  <a:pt x="11801" y="20464"/>
                </a:lnTo>
                <a:lnTo>
                  <a:pt x="11891" y="20650"/>
                </a:lnTo>
                <a:lnTo>
                  <a:pt x="12037" y="20836"/>
                </a:lnTo>
                <a:lnTo>
                  <a:pt x="12206" y="21004"/>
                </a:lnTo>
                <a:lnTo>
                  <a:pt x="12419" y="21190"/>
                </a:lnTo>
                <a:lnTo>
                  <a:pt x="12667" y="21320"/>
                </a:lnTo>
                <a:lnTo>
                  <a:pt x="12960" y="21432"/>
                </a:lnTo>
                <a:lnTo>
                  <a:pt x="13286" y="21544"/>
                </a:lnTo>
                <a:lnTo>
                  <a:pt x="13612" y="21655"/>
                </a:lnTo>
                <a:lnTo>
                  <a:pt x="13983" y="21693"/>
                </a:lnTo>
                <a:lnTo>
                  <a:pt x="14343" y="21730"/>
                </a:lnTo>
                <a:lnTo>
                  <a:pt x="14715" y="21730"/>
                </a:lnTo>
                <a:lnTo>
                  <a:pt x="15075" y="21730"/>
                </a:lnTo>
                <a:lnTo>
                  <a:pt x="15446" y="21655"/>
                </a:lnTo>
                <a:lnTo>
                  <a:pt x="15794" y="21581"/>
                </a:lnTo>
                <a:lnTo>
                  <a:pt x="16132" y="21432"/>
                </a:lnTo>
                <a:lnTo>
                  <a:pt x="16458" y="21302"/>
                </a:lnTo>
                <a:lnTo>
                  <a:pt x="16740" y="21078"/>
                </a:lnTo>
                <a:lnTo>
                  <a:pt x="16976" y="20836"/>
                </a:lnTo>
                <a:lnTo>
                  <a:pt x="17043" y="20650"/>
                </a:lnTo>
                <a:lnTo>
                  <a:pt x="17088" y="20426"/>
                </a:lnTo>
                <a:lnTo>
                  <a:pt x="17133" y="20222"/>
                </a:lnTo>
                <a:lnTo>
                  <a:pt x="17156" y="19980"/>
                </a:lnTo>
                <a:lnTo>
                  <a:pt x="17167" y="19477"/>
                </a:lnTo>
                <a:lnTo>
                  <a:pt x="17167" y="18974"/>
                </a:lnTo>
                <a:lnTo>
                  <a:pt x="17156" y="18397"/>
                </a:lnTo>
                <a:lnTo>
                  <a:pt x="17111" y="17820"/>
                </a:lnTo>
                <a:lnTo>
                  <a:pt x="17066" y="17261"/>
                </a:lnTo>
                <a:lnTo>
                  <a:pt x="16998" y="16646"/>
                </a:lnTo>
                <a:lnTo>
                  <a:pt x="16852" y="15511"/>
                </a:lnTo>
                <a:lnTo>
                  <a:pt x="16740" y="14393"/>
                </a:lnTo>
                <a:lnTo>
                  <a:pt x="16717" y="13928"/>
                </a:lnTo>
                <a:lnTo>
                  <a:pt x="16695" y="13462"/>
                </a:lnTo>
                <a:lnTo>
                  <a:pt x="16717" y="13071"/>
                </a:lnTo>
                <a:lnTo>
                  <a:pt x="16785" y="12755"/>
                </a:lnTo>
                <a:lnTo>
                  <a:pt x="16852" y="12419"/>
                </a:lnTo>
                <a:lnTo>
                  <a:pt x="16953" y="12140"/>
                </a:lnTo>
                <a:lnTo>
                  <a:pt x="17088" y="11898"/>
                </a:lnTo>
                <a:lnTo>
                  <a:pt x="17212" y="11675"/>
                </a:lnTo>
                <a:lnTo>
                  <a:pt x="17370" y="11470"/>
                </a:lnTo>
                <a:lnTo>
                  <a:pt x="17516" y="11284"/>
                </a:lnTo>
                <a:lnTo>
                  <a:pt x="17696" y="11135"/>
                </a:lnTo>
                <a:lnTo>
                  <a:pt x="17865" y="11042"/>
                </a:lnTo>
                <a:lnTo>
                  <a:pt x="18033" y="10930"/>
                </a:lnTo>
                <a:lnTo>
                  <a:pt x="18213" y="10893"/>
                </a:lnTo>
                <a:lnTo>
                  <a:pt x="18382" y="10893"/>
                </a:lnTo>
                <a:lnTo>
                  <a:pt x="18551" y="10967"/>
                </a:lnTo>
                <a:lnTo>
                  <a:pt x="18708" y="11042"/>
                </a:lnTo>
                <a:lnTo>
                  <a:pt x="18855" y="11172"/>
                </a:lnTo>
                <a:lnTo>
                  <a:pt x="19012" y="11358"/>
                </a:lnTo>
                <a:lnTo>
                  <a:pt x="19136" y="11600"/>
                </a:lnTo>
                <a:lnTo>
                  <a:pt x="19271" y="11861"/>
                </a:lnTo>
                <a:lnTo>
                  <a:pt x="19440" y="12028"/>
                </a:lnTo>
                <a:lnTo>
                  <a:pt x="19608" y="12177"/>
                </a:lnTo>
                <a:lnTo>
                  <a:pt x="19822" y="12289"/>
                </a:lnTo>
                <a:lnTo>
                  <a:pt x="20025" y="12289"/>
                </a:lnTo>
                <a:lnTo>
                  <a:pt x="20238" y="12289"/>
                </a:lnTo>
                <a:lnTo>
                  <a:pt x="20452" y="12215"/>
                </a:lnTo>
                <a:lnTo>
                  <a:pt x="20643" y="12103"/>
                </a:lnTo>
                <a:lnTo>
                  <a:pt x="20846" y="11973"/>
                </a:lnTo>
                <a:lnTo>
                  <a:pt x="21037" y="11786"/>
                </a:lnTo>
                <a:lnTo>
                  <a:pt x="21206" y="11563"/>
                </a:lnTo>
                <a:lnTo>
                  <a:pt x="21363" y="11321"/>
                </a:lnTo>
                <a:lnTo>
                  <a:pt x="21465" y="11079"/>
                </a:lnTo>
                <a:lnTo>
                  <a:pt x="21577" y="10744"/>
                </a:lnTo>
                <a:lnTo>
                  <a:pt x="21622" y="10427"/>
                </a:lnTo>
                <a:lnTo>
                  <a:pt x="21645" y="10111"/>
                </a:lnTo>
                <a:lnTo>
                  <a:pt x="21622" y="9608"/>
                </a:lnTo>
                <a:lnTo>
                  <a:pt x="21577" y="9142"/>
                </a:lnTo>
                <a:lnTo>
                  <a:pt x="21465" y="8751"/>
                </a:lnTo>
                <a:lnTo>
                  <a:pt x="21363" y="8397"/>
                </a:lnTo>
                <a:lnTo>
                  <a:pt x="21206" y="8062"/>
                </a:lnTo>
                <a:lnTo>
                  <a:pt x="21037" y="7820"/>
                </a:lnTo>
                <a:lnTo>
                  <a:pt x="20846" y="7597"/>
                </a:lnTo>
                <a:lnTo>
                  <a:pt x="20643" y="7429"/>
                </a:lnTo>
                <a:lnTo>
                  <a:pt x="20452" y="7317"/>
                </a:lnTo>
                <a:lnTo>
                  <a:pt x="20238" y="7206"/>
                </a:lnTo>
                <a:lnTo>
                  <a:pt x="20025" y="7168"/>
                </a:lnTo>
                <a:lnTo>
                  <a:pt x="19822" y="7206"/>
                </a:lnTo>
                <a:lnTo>
                  <a:pt x="19608" y="7243"/>
                </a:lnTo>
                <a:lnTo>
                  <a:pt x="19440" y="7355"/>
                </a:lnTo>
                <a:lnTo>
                  <a:pt x="19271" y="7504"/>
                </a:lnTo>
                <a:lnTo>
                  <a:pt x="19136" y="7708"/>
                </a:lnTo>
                <a:lnTo>
                  <a:pt x="19012" y="7895"/>
                </a:lnTo>
                <a:lnTo>
                  <a:pt x="18832" y="8025"/>
                </a:lnTo>
                <a:lnTo>
                  <a:pt x="18663" y="8174"/>
                </a:lnTo>
                <a:lnTo>
                  <a:pt x="18472" y="8248"/>
                </a:lnTo>
                <a:lnTo>
                  <a:pt x="18270" y="8286"/>
                </a:lnTo>
                <a:lnTo>
                  <a:pt x="18078" y="8323"/>
                </a:lnTo>
                <a:lnTo>
                  <a:pt x="17887" y="8323"/>
                </a:lnTo>
                <a:lnTo>
                  <a:pt x="17696" y="8248"/>
                </a:lnTo>
                <a:lnTo>
                  <a:pt x="17493" y="8174"/>
                </a:lnTo>
                <a:lnTo>
                  <a:pt x="17302" y="8062"/>
                </a:lnTo>
                <a:lnTo>
                  <a:pt x="17133" y="7969"/>
                </a:lnTo>
                <a:lnTo>
                  <a:pt x="16976" y="7783"/>
                </a:lnTo>
                <a:lnTo>
                  <a:pt x="16852" y="7597"/>
                </a:lnTo>
                <a:lnTo>
                  <a:pt x="16740" y="7429"/>
                </a:lnTo>
                <a:lnTo>
                  <a:pt x="16672" y="7168"/>
                </a:lnTo>
                <a:lnTo>
                  <a:pt x="16638" y="6926"/>
                </a:lnTo>
                <a:lnTo>
                  <a:pt x="16616" y="6498"/>
                </a:lnTo>
                <a:lnTo>
                  <a:pt x="16616" y="5772"/>
                </a:lnTo>
                <a:lnTo>
                  <a:pt x="16650" y="4915"/>
                </a:lnTo>
                <a:lnTo>
                  <a:pt x="16695" y="3928"/>
                </a:lnTo>
                <a:lnTo>
                  <a:pt x="16762" y="2960"/>
                </a:lnTo>
                <a:lnTo>
                  <a:pt x="16830" y="1992"/>
                </a:lnTo>
                <a:lnTo>
                  <a:pt x="16908" y="1173"/>
                </a:lnTo>
                <a:lnTo>
                  <a:pt x="16976" y="521"/>
                </a:lnTo>
                <a:lnTo>
                  <a:pt x="16953" y="521"/>
                </a:lnTo>
                <a:lnTo>
                  <a:pt x="16931" y="521"/>
                </a:lnTo>
                <a:lnTo>
                  <a:pt x="16267" y="484"/>
                </a:lnTo>
                <a:lnTo>
                  <a:pt x="15637" y="428"/>
                </a:lnTo>
                <a:lnTo>
                  <a:pt x="15063" y="353"/>
                </a:lnTo>
                <a:lnTo>
                  <a:pt x="14523" y="279"/>
                </a:lnTo>
                <a:lnTo>
                  <a:pt x="14040" y="167"/>
                </a:lnTo>
                <a:lnTo>
                  <a:pt x="13635" y="93"/>
                </a:lnTo>
                <a:lnTo>
                  <a:pt x="13331" y="18"/>
                </a:lnTo>
                <a:lnTo>
                  <a:pt x="13117" y="18"/>
                </a:lnTo>
                <a:lnTo>
                  <a:pt x="12982" y="18"/>
                </a:lnTo>
                <a:lnTo>
                  <a:pt x="12858" y="130"/>
                </a:lnTo>
                <a:lnTo>
                  <a:pt x="12723" y="279"/>
                </a:lnTo>
                <a:lnTo>
                  <a:pt x="12622" y="446"/>
                </a:lnTo>
                <a:lnTo>
                  <a:pt x="12510" y="670"/>
                </a:lnTo>
                <a:lnTo>
                  <a:pt x="12419" y="912"/>
                </a:lnTo>
                <a:lnTo>
                  <a:pt x="12363" y="1210"/>
                </a:lnTo>
                <a:lnTo>
                  <a:pt x="12318" y="1526"/>
                </a:lnTo>
                <a:lnTo>
                  <a:pt x="12273" y="1843"/>
                </a:lnTo>
                <a:lnTo>
                  <a:pt x="12251" y="2215"/>
                </a:lnTo>
                <a:lnTo>
                  <a:pt x="12273" y="2532"/>
                </a:lnTo>
                <a:lnTo>
                  <a:pt x="12318" y="2886"/>
                </a:lnTo>
                <a:lnTo>
                  <a:pt x="12386" y="3240"/>
                </a:lnTo>
                <a:lnTo>
                  <a:pt x="12464" y="3556"/>
                </a:lnTo>
                <a:lnTo>
                  <a:pt x="12577" y="3891"/>
                </a:lnTo>
                <a:lnTo>
                  <a:pt x="12746" y="4171"/>
                </a:lnTo>
                <a:lnTo>
                  <a:pt x="12926" y="4487"/>
                </a:lnTo>
                <a:lnTo>
                  <a:pt x="13050" y="4860"/>
                </a:lnTo>
                <a:lnTo>
                  <a:pt x="13162" y="5251"/>
                </a:lnTo>
                <a:lnTo>
                  <a:pt x="13218" y="5604"/>
                </a:lnTo>
                <a:lnTo>
                  <a:pt x="13263" y="5995"/>
                </a:lnTo>
                <a:lnTo>
                  <a:pt x="13241" y="6386"/>
                </a:lnTo>
                <a:lnTo>
                  <a:pt x="13218" y="6740"/>
                </a:lnTo>
                <a:lnTo>
                  <a:pt x="13139" y="7094"/>
                </a:lnTo>
                <a:lnTo>
                  <a:pt x="13050" y="7429"/>
                </a:lnTo>
                <a:lnTo>
                  <a:pt x="12903" y="7746"/>
                </a:lnTo>
                <a:lnTo>
                  <a:pt x="12723" y="8025"/>
                </a:lnTo>
                <a:lnTo>
                  <a:pt x="12532" y="8286"/>
                </a:lnTo>
                <a:lnTo>
                  <a:pt x="12318" y="8491"/>
                </a:lnTo>
                <a:lnTo>
                  <a:pt x="12060" y="8677"/>
                </a:lnTo>
                <a:lnTo>
                  <a:pt x="11756" y="8788"/>
                </a:lnTo>
                <a:lnTo>
                  <a:pt x="11452" y="8826"/>
                </a:lnTo>
                <a:lnTo>
                  <a:pt x="11283" y="8826"/>
                </a:lnTo>
                <a:lnTo>
                  <a:pt x="11126" y="8826"/>
                </a:lnTo>
                <a:lnTo>
                  <a:pt x="11002" y="8788"/>
                </a:lnTo>
                <a:lnTo>
                  <a:pt x="10845" y="8714"/>
                </a:lnTo>
                <a:lnTo>
                  <a:pt x="10721" y="8640"/>
                </a:lnTo>
                <a:lnTo>
                  <a:pt x="10608" y="8565"/>
                </a:lnTo>
                <a:lnTo>
                  <a:pt x="10485" y="8453"/>
                </a:lnTo>
                <a:lnTo>
                  <a:pt x="10372" y="8323"/>
                </a:lnTo>
                <a:lnTo>
                  <a:pt x="10181" y="8062"/>
                </a:lnTo>
                <a:lnTo>
                  <a:pt x="10035" y="7746"/>
                </a:lnTo>
                <a:lnTo>
                  <a:pt x="9900" y="7392"/>
                </a:lnTo>
                <a:lnTo>
                  <a:pt x="9787" y="7001"/>
                </a:lnTo>
                <a:lnTo>
                  <a:pt x="9731" y="6610"/>
                </a:lnTo>
                <a:lnTo>
                  <a:pt x="9686" y="6219"/>
                </a:lnTo>
                <a:lnTo>
                  <a:pt x="9663" y="5772"/>
                </a:lnTo>
                <a:lnTo>
                  <a:pt x="9686" y="5381"/>
                </a:lnTo>
                <a:lnTo>
                  <a:pt x="9753" y="4990"/>
                </a:lnTo>
                <a:lnTo>
                  <a:pt x="9832" y="4636"/>
                </a:lnTo>
                <a:lnTo>
                  <a:pt x="9945" y="4320"/>
                </a:lnTo>
                <a:lnTo>
                  <a:pt x="10068" y="4022"/>
                </a:lnTo>
                <a:lnTo>
                  <a:pt x="10203" y="3817"/>
                </a:lnTo>
                <a:lnTo>
                  <a:pt x="10316" y="3593"/>
                </a:lnTo>
                <a:lnTo>
                  <a:pt x="10395" y="3351"/>
                </a:lnTo>
                <a:lnTo>
                  <a:pt x="10462" y="3109"/>
                </a:lnTo>
                <a:lnTo>
                  <a:pt x="10507" y="2848"/>
                </a:lnTo>
                <a:lnTo>
                  <a:pt x="10530" y="2606"/>
                </a:lnTo>
                <a:lnTo>
                  <a:pt x="10507" y="2346"/>
                </a:lnTo>
                <a:lnTo>
                  <a:pt x="10462" y="2141"/>
                </a:lnTo>
                <a:lnTo>
                  <a:pt x="10395" y="1880"/>
                </a:lnTo>
                <a:lnTo>
                  <a:pt x="10293" y="1638"/>
                </a:lnTo>
                <a:lnTo>
                  <a:pt x="10158" y="1415"/>
                </a:lnTo>
                <a:lnTo>
                  <a:pt x="9967" y="1210"/>
                </a:lnTo>
                <a:lnTo>
                  <a:pt x="9753" y="986"/>
                </a:lnTo>
                <a:lnTo>
                  <a:pt x="9495" y="819"/>
                </a:lnTo>
                <a:lnTo>
                  <a:pt x="9191" y="670"/>
                </a:lnTo>
                <a:lnTo>
                  <a:pt x="8842" y="521"/>
                </a:lnTo>
                <a:lnTo>
                  <a:pt x="8471" y="446"/>
                </a:lnTo>
                <a:lnTo>
                  <a:pt x="7998" y="428"/>
                </a:lnTo>
                <a:lnTo>
                  <a:pt x="7413" y="428"/>
                </a:lnTo>
                <a:lnTo>
                  <a:pt x="6817" y="446"/>
                </a:lnTo>
                <a:lnTo>
                  <a:pt x="6187" y="521"/>
                </a:lnTo>
                <a:lnTo>
                  <a:pt x="5602" y="633"/>
                </a:lnTo>
                <a:lnTo>
                  <a:pt x="5107" y="744"/>
                </a:lnTo>
                <a:lnTo>
                  <a:pt x="4725" y="856"/>
                </a:lnTo>
                <a:lnTo>
                  <a:pt x="4848" y="1564"/>
                </a:lnTo>
                <a:lnTo>
                  <a:pt x="5028" y="2495"/>
                </a:lnTo>
                <a:lnTo>
                  <a:pt x="5175" y="3556"/>
                </a:lnTo>
                <a:lnTo>
                  <a:pt x="5298" y="4673"/>
                </a:lnTo>
                <a:lnTo>
                  <a:pt x="5343" y="5213"/>
                </a:lnTo>
                <a:lnTo>
                  <a:pt x="5388" y="5753"/>
                </a:lnTo>
                <a:lnTo>
                  <a:pt x="5411" y="6275"/>
                </a:lnTo>
                <a:lnTo>
                  <a:pt x="5411" y="6740"/>
                </a:lnTo>
                <a:lnTo>
                  <a:pt x="5366" y="7168"/>
                </a:lnTo>
                <a:lnTo>
                  <a:pt x="5321" y="7541"/>
                </a:lnTo>
                <a:lnTo>
                  <a:pt x="5287" y="7708"/>
                </a:lnTo>
                <a:lnTo>
                  <a:pt x="5242" y="7857"/>
                </a:lnTo>
                <a:lnTo>
                  <a:pt x="5197" y="7969"/>
                </a:lnTo>
                <a:lnTo>
                  <a:pt x="5130" y="8062"/>
                </a:lnTo>
                <a:lnTo>
                  <a:pt x="5006" y="8248"/>
                </a:lnTo>
                <a:lnTo>
                  <a:pt x="4848" y="8397"/>
                </a:lnTo>
                <a:lnTo>
                  <a:pt x="4725" y="8528"/>
                </a:lnTo>
                <a:lnTo>
                  <a:pt x="4567" y="8640"/>
                </a:lnTo>
                <a:lnTo>
                  <a:pt x="4421" y="8714"/>
                </a:lnTo>
                <a:lnTo>
                  <a:pt x="4263" y="8751"/>
                </a:lnTo>
                <a:lnTo>
                  <a:pt x="4095" y="8788"/>
                </a:lnTo>
                <a:lnTo>
                  <a:pt x="3948" y="8788"/>
                </a:lnTo>
                <a:lnTo>
                  <a:pt x="3791" y="8751"/>
                </a:lnTo>
                <a:lnTo>
                  <a:pt x="3667" y="8714"/>
                </a:lnTo>
                <a:lnTo>
                  <a:pt x="3510" y="8677"/>
                </a:lnTo>
                <a:lnTo>
                  <a:pt x="3386" y="8602"/>
                </a:lnTo>
                <a:lnTo>
                  <a:pt x="3251" y="8491"/>
                </a:lnTo>
                <a:lnTo>
                  <a:pt x="3127" y="8360"/>
                </a:lnTo>
                <a:lnTo>
                  <a:pt x="3015" y="8248"/>
                </a:lnTo>
                <a:lnTo>
                  <a:pt x="2925" y="8062"/>
                </a:lnTo>
                <a:lnTo>
                  <a:pt x="2778" y="7857"/>
                </a:lnTo>
                <a:lnTo>
                  <a:pt x="2610" y="7671"/>
                </a:lnTo>
                <a:lnTo>
                  <a:pt x="2407" y="7541"/>
                </a:lnTo>
                <a:lnTo>
                  <a:pt x="2171" y="7466"/>
                </a:lnTo>
                <a:lnTo>
                  <a:pt x="1957" y="7429"/>
                </a:lnTo>
                <a:lnTo>
                  <a:pt x="1698" y="7429"/>
                </a:lnTo>
                <a:lnTo>
                  <a:pt x="1462" y="7466"/>
                </a:lnTo>
                <a:lnTo>
                  <a:pt x="1226" y="7559"/>
                </a:lnTo>
                <a:lnTo>
                  <a:pt x="989" y="7708"/>
                </a:lnTo>
                <a:lnTo>
                  <a:pt x="776" y="7932"/>
                </a:lnTo>
                <a:lnTo>
                  <a:pt x="551" y="8211"/>
                </a:lnTo>
                <a:lnTo>
                  <a:pt x="382" y="8528"/>
                </a:lnTo>
                <a:lnTo>
                  <a:pt x="315" y="8714"/>
                </a:lnTo>
                <a:lnTo>
                  <a:pt x="236" y="8919"/>
                </a:lnTo>
                <a:lnTo>
                  <a:pt x="191" y="9142"/>
                </a:lnTo>
                <a:lnTo>
                  <a:pt x="123" y="9347"/>
                </a:lnTo>
                <a:lnTo>
                  <a:pt x="78" y="9608"/>
                </a:lnTo>
                <a:lnTo>
                  <a:pt x="56" y="9887"/>
                </a:lnTo>
                <a:lnTo>
                  <a:pt x="33" y="10185"/>
                </a:lnTo>
                <a:lnTo>
                  <a:pt x="33" y="10464"/>
                </a:lnTo>
                <a:lnTo>
                  <a:pt x="33" y="10706"/>
                </a:lnTo>
                <a:lnTo>
                  <a:pt x="56" y="10967"/>
                </a:lnTo>
                <a:lnTo>
                  <a:pt x="78" y="11172"/>
                </a:lnTo>
                <a:lnTo>
                  <a:pt x="123" y="11395"/>
                </a:lnTo>
                <a:lnTo>
                  <a:pt x="168" y="11600"/>
                </a:lnTo>
                <a:lnTo>
                  <a:pt x="236" y="11786"/>
                </a:lnTo>
                <a:lnTo>
                  <a:pt x="292" y="11973"/>
                </a:lnTo>
                <a:lnTo>
                  <a:pt x="382" y="12140"/>
                </a:lnTo>
                <a:lnTo>
                  <a:pt x="540" y="12419"/>
                </a:lnTo>
                <a:lnTo>
                  <a:pt x="731" y="12680"/>
                </a:lnTo>
                <a:lnTo>
                  <a:pt x="944" y="12866"/>
                </a:lnTo>
                <a:lnTo>
                  <a:pt x="1158" y="12997"/>
                </a:lnTo>
                <a:lnTo>
                  <a:pt x="1395" y="13108"/>
                </a:lnTo>
                <a:lnTo>
                  <a:pt x="1608" y="13183"/>
                </a:lnTo>
                <a:lnTo>
                  <a:pt x="1856" y="13183"/>
                </a:lnTo>
                <a:lnTo>
                  <a:pt x="2070" y="13146"/>
                </a:lnTo>
                <a:lnTo>
                  <a:pt x="2261" y="13071"/>
                </a:lnTo>
                <a:lnTo>
                  <a:pt x="2430" y="12960"/>
                </a:lnTo>
                <a:lnTo>
                  <a:pt x="2587" y="12792"/>
                </a:lnTo>
                <a:lnTo>
                  <a:pt x="2688" y="12606"/>
                </a:lnTo>
                <a:lnTo>
                  <a:pt x="2801" y="12419"/>
                </a:lnTo>
                <a:lnTo>
                  <a:pt x="2925" y="12289"/>
                </a:lnTo>
                <a:lnTo>
                  <a:pt x="3082" y="12177"/>
                </a:lnTo>
                <a:lnTo>
                  <a:pt x="3228" y="12103"/>
                </a:lnTo>
                <a:lnTo>
                  <a:pt x="3408" y="12103"/>
                </a:lnTo>
                <a:lnTo>
                  <a:pt x="3577" y="12103"/>
                </a:lnTo>
                <a:lnTo>
                  <a:pt x="3723" y="12177"/>
                </a:lnTo>
                <a:lnTo>
                  <a:pt x="3903" y="12252"/>
                </a:lnTo>
                <a:lnTo>
                  <a:pt x="4072" y="12364"/>
                </a:lnTo>
                <a:lnTo>
                  <a:pt x="4230" y="12494"/>
                </a:lnTo>
                <a:lnTo>
                  <a:pt x="4353" y="12643"/>
                </a:lnTo>
                <a:lnTo>
                  <a:pt x="4488" y="12829"/>
                </a:lnTo>
                <a:lnTo>
                  <a:pt x="4567" y="13034"/>
                </a:lnTo>
                <a:lnTo>
                  <a:pt x="4657" y="13257"/>
                </a:lnTo>
                <a:lnTo>
                  <a:pt x="4702" y="13462"/>
                </a:lnTo>
                <a:lnTo>
                  <a:pt x="4725" y="13686"/>
                </a:lnTo>
                <a:lnTo>
                  <a:pt x="4702" y="14282"/>
                </a:lnTo>
                <a:lnTo>
                  <a:pt x="4657" y="15045"/>
                </a:lnTo>
                <a:lnTo>
                  <a:pt x="4612" y="15976"/>
                </a:lnTo>
                <a:lnTo>
                  <a:pt x="4590" y="16926"/>
                </a:lnTo>
                <a:lnTo>
                  <a:pt x="4567" y="17968"/>
                </a:lnTo>
                <a:lnTo>
                  <a:pt x="4567" y="19011"/>
                </a:lnTo>
                <a:lnTo>
                  <a:pt x="4590" y="19514"/>
                </a:lnTo>
                <a:lnTo>
                  <a:pt x="4612" y="19980"/>
                </a:lnTo>
                <a:lnTo>
                  <a:pt x="4657" y="20426"/>
                </a:lnTo>
                <a:lnTo>
                  <a:pt x="4725" y="20836"/>
                </a:lnTo>
                <a:lnTo>
                  <a:pt x="4848" y="20929"/>
                </a:lnTo>
                <a:lnTo>
                  <a:pt x="5040" y="21004"/>
                </a:lnTo>
                <a:lnTo>
                  <a:pt x="5265" y="21078"/>
                </a:lnTo>
                <a:lnTo>
                  <a:pt x="5478" y="21115"/>
                </a:lnTo>
                <a:lnTo>
                  <a:pt x="6041" y="21115"/>
                </a:lnTo>
                <a:lnTo>
                  <a:pt x="6637" y="21078"/>
                </a:lnTo>
                <a:lnTo>
                  <a:pt x="7312" y="21004"/>
                </a:lnTo>
                <a:lnTo>
                  <a:pt x="7998" y="20929"/>
                </a:lnTo>
                <a:lnTo>
                  <a:pt x="8696" y="20855"/>
                </a:lnTo>
                <a:lnTo>
                  <a:pt x="9360" y="20836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>
        <p:nvSpPr>
          <p:cNvPr id="26" name="Puzzle1"/>
          <p:cNvSpPr>
            <a:spLocks noEditPoints="1" noChangeArrowheads="1"/>
          </p:cNvSpPr>
          <p:nvPr/>
        </p:nvSpPr>
        <p:spPr bwMode="auto">
          <a:xfrm>
            <a:off x="7098397" y="961188"/>
            <a:ext cx="1635699" cy="848218"/>
          </a:xfrm>
          <a:custGeom>
            <a:avLst/>
            <a:gdLst>
              <a:gd name="T0" fmla="*/ 16740 w 21600"/>
              <a:gd name="T1" fmla="*/ 21078 h 21600"/>
              <a:gd name="T2" fmla="*/ 16976 w 21600"/>
              <a:gd name="T3" fmla="*/ 521 h 21600"/>
              <a:gd name="T4" fmla="*/ 4725 w 21600"/>
              <a:gd name="T5" fmla="*/ 856 h 21600"/>
              <a:gd name="T6" fmla="*/ 5040 w 21600"/>
              <a:gd name="T7" fmla="*/ 21004 h 21600"/>
              <a:gd name="T8" fmla="*/ 10811 w 21600"/>
              <a:gd name="T9" fmla="*/ 12885 h 21600"/>
              <a:gd name="T10" fmla="*/ 10845 w 21600"/>
              <a:gd name="T11" fmla="*/ 8714 h 21600"/>
              <a:gd name="T12" fmla="*/ 21600 w 21600"/>
              <a:gd name="T13" fmla="*/ 10000 h 21600"/>
              <a:gd name="T14" fmla="*/ 56 w 21600"/>
              <a:gd name="T15" fmla="*/ 10000 h 21600"/>
              <a:gd name="T16" fmla="*/ 6086 w 21600"/>
              <a:gd name="T17" fmla="*/ 2569 h 21600"/>
              <a:gd name="T18" fmla="*/ 16132 w 21600"/>
              <a:gd name="T19" fmla="*/ 19552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9360" y="20836"/>
                </a:moveTo>
                <a:lnTo>
                  <a:pt x="9528" y="20836"/>
                </a:lnTo>
                <a:lnTo>
                  <a:pt x="9686" y="20762"/>
                </a:lnTo>
                <a:lnTo>
                  <a:pt x="9810" y="20687"/>
                </a:lnTo>
                <a:lnTo>
                  <a:pt x="9922" y="20575"/>
                </a:lnTo>
                <a:lnTo>
                  <a:pt x="10012" y="20426"/>
                </a:lnTo>
                <a:lnTo>
                  <a:pt x="10068" y="20296"/>
                </a:lnTo>
                <a:lnTo>
                  <a:pt x="10113" y="20110"/>
                </a:lnTo>
                <a:lnTo>
                  <a:pt x="10136" y="19905"/>
                </a:lnTo>
                <a:lnTo>
                  <a:pt x="10136" y="19682"/>
                </a:lnTo>
                <a:lnTo>
                  <a:pt x="10113" y="19440"/>
                </a:lnTo>
                <a:lnTo>
                  <a:pt x="10068" y="19142"/>
                </a:lnTo>
                <a:lnTo>
                  <a:pt x="10012" y="18900"/>
                </a:lnTo>
                <a:lnTo>
                  <a:pt x="9900" y="18620"/>
                </a:lnTo>
                <a:lnTo>
                  <a:pt x="9787" y="18285"/>
                </a:lnTo>
                <a:lnTo>
                  <a:pt x="9641" y="17968"/>
                </a:lnTo>
                <a:lnTo>
                  <a:pt x="9472" y="17652"/>
                </a:lnTo>
                <a:lnTo>
                  <a:pt x="9382" y="17466"/>
                </a:lnTo>
                <a:lnTo>
                  <a:pt x="9315" y="17298"/>
                </a:lnTo>
                <a:lnTo>
                  <a:pt x="9258" y="17112"/>
                </a:lnTo>
                <a:lnTo>
                  <a:pt x="9191" y="16926"/>
                </a:lnTo>
                <a:lnTo>
                  <a:pt x="9123" y="16535"/>
                </a:lnTo>
                <a:lnTo>
                  <a:pt x="9101" y="16144"/>
                </a:lnTo>
                <a:lnTo>
                  <a:pt x="9101" y="15753"/>
                </a:lnTo>
                <a:lnTo>
                  <a:pt x="9168" y="15362"/>
                </a:lnTo>
                <a:lnTo>
                  <a:pt x="9236" y="14971"/>
                </a:lnTo>
                <a:lnTo>
                  <a:pt x="9360" y="14580"/>
                </a:lnTo>
                <a:lnTo>
                  <a:pt x="9495" y="14244"/>
                </a:lnTo>
                <a:lnTo>
                  <a:pt x="9663" y="13891"/>
                </a:lnTo>
                <a:lnTo>
                  <a:pt x="9855" y="13611"/>
                </a:lnTo>
                <a:lnTo>
                  <a:pt x="10068" y="13351"/>
                </a:lnTo>
                <a:lnTo>
                  <a:pt x="10293" y="13146"/>
                </a:lnTo>
                <a:lnTo>
                  <a:pt x="10552" y="12997"/>
                </a:lnTo>
                <a:lnTo>
                  <a:pt x="10811" y="12885"/>
                </a:lnTo>
                <a:lnTo>
                  <a:pt x="11069" y="12866"/>
                </a:lnTo>
                <a:lnTo>
                  <a:pt x="11351" y="12885"/>
                </a:lnTo>
                <a:lnTo>
                  <a:pt x="11610" y="12997"/>
                </a:lnTo>
                <a:lnTo>
                  <a:pt x="11846" y="13183"/>
                </a:lnTo>
                <a:lnTo>
                  <a:pt x="12060" y="13388"/>
                </a:lnTo>
                <a:lnTo>
                  <a:pt x="12251" y="13648"/>
                </a:lnTo>
                <a:lnTo>
                  <a:pt x="12419" y="13928"/>
                </a:lnTo>
                <a:lnTo>
                  <a:pt x="12555" y="14244"/>
                </a:lnTo>
                <a:lnTo>
                  <a:pt x="12690" y="14617"/>
                </a:lnTo>
                <a:lnTo>
                  <a:pt x="12768" y="15008"/>
                </a:lnTo>
                <a:lnTo>
                  <a:pt x="12836" y="15399"/>
                </a:lnTo>
                <a:lnTo>
                  <a:pt x="12858" y="15753"/>
                </a:lnTo>
                <a:lnTo>
                  <a:pt x="12858" y="16144"/>
                </a:lnTo>
                <a:lnTo>
                  <a:pt x="12813" y="16535"/>
                </a:lnTo>
                <a:lnTo>
                  <a:pt x="12746" y="16888"/>
                </a:lnTo>
                <a:lnTo>
                  <a:pt x="12667" y="17224"/>
                </a:lnTo>
                <a:lnTo>
                  <a:pt x="12510" y="17503"/>
                </a:lnTo>
                <a:lnTo>
                  <a:pt x="12228" y="18043"/>
                </a:lnTo>
                <a:lnTo>
                  <a:pt x="11970" y="18546"/>
                </a:lnTo>
                <a:lnTo>
                  <a:pt x="11868" y="18751"/>
                </a:lnTo>
                <a:lnTo>
                  <a:pt x="11778" y="18974"/>
                </a:lnTo>
                <a:lnTo>
                  <a:pt x="11711" y="19179"/>
                </a:lnTo>
                <a:lnTo>
                  <a:pt x="11666" y="19365"/>
                </a:lnTo>
                <a:lnTo>
                  <a:pt x="11632" y="19570"/>
                </a:lnTo>
                <a:lnTo>
                  <a:pt x="11632" y="19756"/>
                </a:lnTo>
                <a:lnTo>
                  <a:pt x="11632" y="19942"/>
                </a:lnTo>
                <a:lnTo>
                  <a:pt x="11643" y="20110"/>
                </a:lnTo>
                <a:lnTo>
                  <a:pt x="11711" y="20296"/>
                </a:lnTo>
                <a:lnTo>
                  <a:pt x="11801" y="20464"/>
                </a:lnTo>
                <a:lnTo>
                  <a:pt x="11891" y="20650"/>
                </a:lnTo>
                <a:lnTo>
                  <a:pt x="12037" y="20836"/>
                </a:lnTo>
                <a:lnTo>
                  <a:pt x="12206" y="21004"/>
                </a:lnTo>
                <a:lnTo>
                  <a:pt x="12419" y="21190"/>
                </a:lnTo>
                <a:lnTo>
                  <a:pt x="12667" y="21320"/>
                </a:lnTo>
                <a:lnTo>
                  <a:pt x="12960" y="21432"/>
                </a:lnTo>
                <a:lnTo>
                  <a:pt x="13286" y="21544"/>
                </a:lnTo>
                <a:lnTo>
                  <a:pt x="13612" y="21655"/>
                </a:lnTo>
                <a:lnTo>
                  <a:pt x="13983" y="21693"/>
                </a:lnTo>
                <a:lnTo>
                  <a:pt x="14343" y="21730"/>
                </a:lnTo>
                <a:lnTo>
                  <a:pt x="14715" y="21730"/>
                </a:lnTo>
                <a:lnTo>
                  <a:pt x="15075" y="21730"/>
                </a:lnTo>
                <a:lnTo>
                  <a:pt x="15446" y="21655"/>
                </a:lnTo>
                <a:lnTo>
                  <a:pt x="15794" y="21581"/>
                </a:lnTo>
                <a:lnTo>
                  <a:pt x="16132" y="21432"/>
                </a:lnTo>
                <a:lnTo>
                  <a:pt x="16458" y="21302"/>
                </a:lnTo>
                <a:lnTo>
                  <a:pt x="16740" y="21078"/>
                </a:lnTo>
                <a:lnTo>
                  <a:pt x="16976" y="20836"/>
                </a:lnTo>
                <a:lnTo>
                  <a:pt x="17043" y="20650"/>
                </a:lnTo>
                <a:lnTo>
                  <a:pt x="17088" y="20426"/>
                </a:lnTo>
                <a:lnTo>
                  <a:pt x="17133" y="20222"/>
                </a:lnTo>
                <a:lnTo>
                  <a:pt x="17156" y="19980"/>
                </a:lnTo>
                <a:lnTo>
                  <a:pt x="17167" y="19477"/>
                </a:lnTo>
                <a:lnTo>
                  <a:pt x="17167" y="18974"/>
                </a:lnTo>
                <a:lnTo>
                  <a:pt x="17156" y="18397"/>
                </a:lnTo>
                <a:lnTo>
                  <a:pt x="17111" y="17820"/>
                </a:lnTo>
                <a:lnTo>
                  <a:pt x="17066" y="17261"/>
                </a:lnTo>
                <a:lnTo>
                  <a:pt x="16998" y="16646"/>
                </a:lnTo>
                <a:lnTo>
                  <a:pt x="16852" y="15511"/>
                </a:lnTo>
                <a:lnTo>
                  <a:pt x="16740" y="14393"/>
                </a:lnTo>
                <a:lnTo>
                  <a:pt x="16717" y="13928"/>
                </a:lnTo>
                <a:lnTo>
                  <a:pt x="16695" y="13462"/>
                </a:lnTo>
                <a:lnTo>
                  <a:pt x="16717" y="13071"/>
                </a:lnTo>
                <a:lnTo>
                  <a:pt x="16785" y="12755"/>
                </a:lnTo>
                <a:lnTo>
                  <a:pt x="16852" y="12419"/>
                </a:lnTo>
                <a:lnTo>
                  <a:pt x="16953" y="12140"/>
                </a:lnTo>
                <a:lnTo>
                  <a:pt x="17088" y="11898"/>
                </a:lnTo>
                <a:lnTo>
                  <a:pt x="17212" y="11675"/>
                </a:lnTo>
                <a:lnTo>
                  <a:pt x="17370" y="11470"/>
                </a:lnTo>
                <a:lnTo>
                  <a:pt x="17516" y="11284"/>
                </a:lnTo>
                <a:lnTo>
                  <a:pt x="17696" y="11135"/>
                </a:lnTo>
                <a:lnTo>
                  <a:pt x="17865" y="11042"/>
                </a:lnTo>
                <a:lnTo>
                  <a:pt x="18033" y="10930"/>
                </a:lnTo>
                <a:lnTo>
                  <a:pt x="18213" y="10893"/>
                </a:lnTo>
                <a:lnTo>
                  <a:pt x="18382" y="10893"/>
                </a:lnTo>
                <a:lnTo>
                  <a:pt x="18551" y="10967"/>
                </a:lnTo>
                <a:lnTo>
                  <a:pt x="18708" y="11042"/>
                </a:lnTo>
                <a:lnTo>
                  <a:pt x="18855" y="11172"/>
                </a:lnTo>
                <a:lnTo>
                  <a:pt x="19012" y="11358"/>
                </a:lnTo>
                <a:lnTo>
                  <a:pt x="19136" y="11600"/>
                </a:lnTo>
                <a:lnTo>
                  <a:pt x="19271" y="11861"/>
                </a:lnTo>
                <a:lnTo>
                  <a:pt x="19440" y="12028"/>
                </a:lnTo>
                <a:lnTo>
                  <a:pt x="19608" y="12177"/>
                </a:lnTo>
                <a:lnTo>
                  <a:pt x="19822" y="12289"/>
                </a:lnTo>
                <a:lnTo>
                  <a:pt x="20025" y="12289"/>
                </a:lnTo>
                <a:lnTo>
                  <a:pt x="20238" y="12289"/>
                </a:lnTo>
                <a:lnTo>
                  <a:pt x="20452" y="12215"/>
                </a:lnTo>
                <a:lnTo>
                  <a:pt x="20643" y="12103"/>
                </a:lnTo>
                <a:lnTo>
                  <a:pt x="20846" y="11973"/>
                </a:lnTo>
                <a:lnTo>
                  <a:pt x="21037" y="11786"/>
                </a:lnTo>
                <a:lnTo>
                  <a:pt x="21206" y="11563"/>
                </a:lnTo>
                <a:lnTo>
                  <a:pt x="21363" y="11321"/>
                </a:lnTo>
                <a:lnTo>
                  <a:pt x="21465" y="11079"/>
                </a:lnTo>
                <a:lnTo>
                  <a:pt x="21577" y="10744"/>
                </a:lnTo>
                <a:lnTo>
                  <a:pt x="21622" y="10427"/>
                </a:lnTo>
                <a:lnTo>
                  <a:pt x="21645" y="10111"/>
                </a:lnTo>
                <a:lnTo>
                  <a:pt x="21622" y="9608"/>
                </a:lnTo>
                <a:lnTo>
                  <a:pt x="21577" y="9142"/>
                </a:lnTo>
                <a:lnTo>
                  <a:pt x="21465" y="8751"/>
                </a:lnTo>
                <a:lnTo>
                  <a:pt x="21363" y="8397"/>
                </a:lnTo>
                <a:lnTo>
                  <a:pt x="21206" y="8062"/>
                </a:lnTo>
                <a:lnTo>
                  <a:pt x="21037" y="7820"/>
                </a:lnTo>
                <a:lnTo>
                  <a:pt x="20846" y="7597"/>
                </a:lnTo>
                <a:lnTo>
                  <a:pt x="20643" y="7429"/>
                </a:lnTo>
                <a:lnTo>
                  <a:pt x="20452" y="7317"/>
                </a:lnTo>
                <a:lnTo>
                  <a:pt x="20238" y="7206"/>
                </a:lnTo>
                <a:lnTo>
                  <a:pt x="20025" y="7168"/>
                </a:lnTo>
                <a:lnTo>
                  <a:pt x="19822" y="7206"/>
                </a:lnTo>
                <a:lnTo>
                  <a:pt x="19608" y="7243"/>
                </a:lnTo>
                <a:lnTo>
                  <a:pt x="19440" y="7355"/>
                </a:lnTo>
                <a:lnTo>
                  <a:pt x="19271" y="7504"/>
                </a:lnTo>
                <a:lnTo>
                  <a:pt x="19136" y="7708"/>
                </a:lnTo>
                <a:lnTo>
                  <a:pt x="19012" y="7895"/>
                </a:lnTo>
                <a:lnTo>
                  <a:pt x="18832" y="8025"/>
                </a:lnTo>
                <a:lnTo>
                  <a:pt x="18663" y="8174"/>
                </a:lnTo>
                <a:lnTo>
                  <a:pt x="18472" y="8248"/>
                </a:lnTo>
                <a:lnTo>
                  <a:pt x="18270" y="8286"/>
                </a:lnTo>
                <a:lnTo>
                  <a:pt x="18078" y="8323"/>
                </a:lnTo>
                <a:lnTo>
                  <a:pt x="17887" y="8323"/>
                </a:lnTo>
                <a:lnTo>
                  <a:pt x="17696" y="8248"/>
                </a:lnTo>
                <a:lnTo>
                  <a:pt x="17493" y="8174"/>
                </a:lnTo>
                <a:lnTo>
                  <a:pt x="17302" y="8062"/>
                </a:lnTo>
                <a:lnTo>
                  <a:pt x="17133" y="7969"/>
                </a:lnTo>
                <a:lnTo>
                  <a:pt x="16976" y="7783"/>
                </a:lnTo>
                <a:lnTo>
                  <a:pt x="16852" y="7597"/>
                </a:lnTo>
                <a:lnTo>
                  <a:pt x="16740" y="7429"/>
                </a:lnTo>
                <a:lnTo>
                  <a:pt x="16672" y="7168"/>
                </a:lnTo>
                <a:lnTo>
                  <a:pt x="16638" y="6926"/>
                </a:lnTo>
                <a:lnTo>
                  <a:pt x="16616" y="6498"/>
                </a:lnTo>
                <a:lnTo>
                  <a:pt x="16616" y="5772"/>
                </a:lnTo>
                <a:lnTo>
                  <a:pt x="16650" y="4915"/>
                </a:lnTo>
                <a:lnTo>
                  <a:pt x="16695" y="3928"/>
                </a:lnTo>
                <a:lnTo>
                  <a:pt x="16762" y="2960"/>
                </a:lnTo>
                <a:lnTo>
                  <a:pt x="16830" y="1992"/>
                </a:lnTo>
                <a:lnTo>
                  <a:pt x="16908" y="1173"/>
                </a:lnTo>
                <a:lnTo>
                  <a:pt x="16976" y="521"/>
                </a:lnTo>
                <a:lnTo>
                  <a:pt x="16953" y="521"/>
                </a:lnTo>
                <a:lnTo>
                  <a:pt x="16931" y="521"/>
                </a:lnTo>
                <a:lnTo>
                  <a:pt x="16267" y="484"/>
                </a:lnTo>
                <a:lnTo>
                  <a:pt x="15637" y="428"/>
                </a:lnTo>
                <a:lnTo>
                  <a:pt x="15063" y="353"/>
                </a:lnTo>
                <a:lnTo>
                  <a:pt x="14523" y="279"/>
                </a:lnTo>
                <a:lnTo>
                  <a:pt x="14040" y="167"/>
                </a:lnTo>
                <a:lnTo>
                  <a:pt x="13635" y="93"/>
                </a:lnTo>
                <a:lnTo>
                  <a:pt x="13331" y="18"/>
                </a:lnTo>
                <a:lnTo>
                  <a:pt x="13117" y="18"/>
                </a:lnTo>
                <a:lnTo>
                  <a:pt x="12982" y="18"/>
                </a:lnTo>
                <a:lnTo>
                  <a:pt x="12858" y="130"/>
                </a:lnTo>
                <a:lnTo>
                  <a:pt x="12723" y="279"/>
                </a:lnTo>
                <a:lnTo>
                  <a:pt x="12622" y="446"/>
                </a:lnTo>
                <a:lnTo>
                  <a:pt x="12510" y="670"/>
                </a:lnTo>
                <a:lnTo>
                  <a:pt x="12419" y="912"/>
                </a:lnTo>
                <a:lnTo>
                  <a:pt x="12363" y="1210"/>
                </a:lnTo>
                <a:lnTo>
                  <a:pt x="12318" y="1526"/>
                </a:lnTo>
                <a:lnTo>
                  <a:pt x="12273" y="1843"/>
                </a:lnTo>
                <a:lnTo>
                  <a:pt x="12251" y="2215"/>
                </a:lnTo>
                <a:lnTo>
                  <a:pt x="12273" y="2532"/>
                </a:lnTo>
                <a:lnTo>
                  <a:pt x="12318" y="2886"/>
                </a:lnTo>
                <a:lnTo>
                  <a:pt x="12386" y="3240"/>
                </a:lnTo>
                <a:lnTo>
                  <a:pt x="12464" y="3556"/>
                </a:lnTo>
                <a:lnTo>
                  <a:pt x="12577" y="3891"/>
                </a:lnTo>
                <a:lnTo>
                  <a:pt x="12746" y="4171"/>
                </a:lnTo>
                <a:lnTo>
                  <a:pt x="12926" y="4487"/>
                </a:lnTo>
                <a:lnTo>
                  <a:pt x="13050" y="4860"/>
                </a:lnTo>
                <a:lnTo>
                  <a:pt x="13162" y="5251"/>
                </a:lnTo>
                <a:lnTo>
                  <a:pt x="13218" y="5604"/>
                </a:lnTo>
                <a:lnTo>
                  <a:pt x="13263" y="5995"/>
                </a:lnTo>
                <a:lnTo>
                  <a:pt x="13241" y="6386"/>
                </a:lnTo>
                <a:lnTo>
                  <a:pt x="13218" y="6740"/>
                </a:lnTo>
                <a:lnTo>
                  <a:pt x="13139" y="7094"/>
                </a:lnTo>
                <a:lnTo>
                  <a:pt x="13050" y="7429"/>
                </a:lnTo>
                <a:lnTo>
                  <a:pt x="12903" y="7746"/>
                </a:lnTo>
                <a:lnTo>
                  <a:pt x="12723" y="8025"/>
                </a:lnTo>
                <a:lnTo>
                  <a:pt x="12532" y="8286"/>
                </a:lnTo>
                <a:lnTo>
                  <a:pt x="12318" y="8491"/>
                </a:lnTo>
                <a:lnTo>
                  <a:pt x="12060" y="8677"/>
                </a:lnTo>
                <a:lnTo>
                  <a:pt x="11756" y="8788"/>
                </a:lnTo>
                <a:lnTo>
                  <a:pt x="11452" y="8826"/>
                </a:lnTo>
                <a:lnTo>
                  <a:pt x="11283" y="8826"/>
                </a:lnTo>
                <a:lnTo>
                  <a:pt x="11126" y="8826"/>
                </a:lnTo>
                <a:lnTo>
                  <a:pt x="11002" y="8788"/>
                </a:lnTo>
                <a:lnTo>
                  <a:pt x="10845" y="8714"/>
                </a:lnTo>
                <a:lnTo>
                  <a:pt x="10721" y="8640"/>
                </a:lnTo>
                <a:lnTo>
                  <a:pt x="10608" y="8565"/>
                </a:lnTo>
                <a:lnTo>
                  <a:pt x="10485" y="8453"/>
                </a:lnTo>
                <a:lnTo>
                  <a:pt x="10372" y="8323"/>
                </a:lnTo>
                <a:lnTo>
                  <a:pt x="10181" y="8062"/>
                </a:lnTo>
                <a:lnTo>
                  <a:pt x="10035" y="7746"/>
                </a:lnTo>
                <a:lnTo>
                  <a:pt x="9900" y="7392"/>
                </a:lnTo>
                <a:lnTo>
                  <a:pt x="9787" y="7001"/>
                </a:lnTo>
                <a:lnTo>
                  <a:pt x="9731" y="6610"/>
                </a:lnTo>
                <a:lnTo>
                  <a:pt x="9686" y="6219"/>
                </a:lnTo>
                <a:lnTo>
                  <a:pt x="9663" y="5772"/>
                </a:lnTo>
                <a:lnTo>
                  <a:pt x="9686" y="5381"/>
                </a:lnTo>
                <a:lnTo>
                  <a:pt x="9753" y="4990"/>
                </a:lnTo>
                <a:lnTo>
                  <a:pt x="9832" y="4636"/>
                </a:lnTo>
                <a:lnTo>
                  <a:pt x="9945" y="4320"/>
                </a:lnTo>
                <a:lnTo>
                  <a:pt x="10068" y="4022"/>
                </a:lnTo>
                <a:lnTo>
                  <a:pt x="10203" y="3817"/>
                </a:lnTo>
                <a:lnTo>
                  <a:pt x="10316" y="3593"/>
                </a:lnTo>
                <a:lnTo>
                  <a:pt x="10395" y="3351"/>
                </a:lnTo>
                <a:lnTo>
                  <a:pt x="10462" y="3109"/>
                </a:lnTo>
                <a:lnTo>
                  <a:pt x="10507" y="2848"/>
                </a:lnTo>
                <a:lnTo>
                  <a:pt x="10530" y="2606"/>
                </a:lnTo>
                <a:lnTo>
                  <a:pt x="10507" y="2346"/>
                </a:lnTo>
                <a:lnTo>
                  <a:pt x="10462" y="2141"/>
                </a:lnTo>
                <a:lnTo>
                  <a:pt x="10395" y="1880"/>
                </a:lnTo>
                <a:lnTo>
                  <a:pt x="10293" y="1638"/>
                </a:lnTo>
                <a:lnTo>
                  <a:pt x="10158" y="1415"/>
                </a:lnTo>
                <a:lnTo>
                  <a:pt x="9967" y="1210"/>
                </a:lnTo>
                <a:lnTo>
                  <a:pt x="9753" y="986"/>
                </a:lnTo>
                <a:lnTo>
                  <a:pt x="9495" y="819"/>
                </a:lnTo>
                <a:lnTo>
                  <a:pt x="9191" y="670"/>
                </a:lnTo>
                <a:lnTo>
                  <a:pt x="8842" y="521"/>
                </a:lnTo>
                <a:lnTo>
                  <a:pt x="8471" y="446"/>
                </a:lnTo>
                <a:lnTo>
                  <a:pt x="7998" y="428"/>
                </a:lnTo>
                <a:lnTo>
                  <a:pt x="7413" y="428"/>
                </a:lnTo>
                <a:lnTo>
                  <a:pt x="6817" y="446"/>
                </a:lnTo>
                <a:lnTo>
                  <a:pt x="6187" y="521"/>
                </a:lnTo>
                <a:lnTo>
                  <a:pt x="5602" y="633"/>
                </a:lnTo>
                <a:lnTo>
                  <a:pt x="5107" y="744"/>
                </a:lnTo>
                <a:lnTo>
                  <a:pt x="4725" y="856"/>
                </a:lnTo>
                <a:lnTo>
                  <a:pt x="4848" y="1564"/>
                </a:lnTo>
                <a:lnTo>
                  <a:pt x="5028" y="2495"/>
                </a:lnTo>
                <a:lnTo>
                  <a:pt x="5175" y="3556"/>
                </a:lnTo>
                <a:lnTo>
                  <a:pt x="5298" y="4673"/>
                </a:lnTo>
                <a:lnTo>
                  <a:pt x="5343" y="5213"/>
                </a:lnTo>
                <a:lnTo>
                  <a:pt x="5388" y="5753"/>
                </a:lnTo>
                <a:lnTo>
                  <a:pt x="5411" y="6275"/>
                </a:lnTo>
                <a:lnTo>
                  <a:pt x="5411" y="6740"/>
                </a:lnTo>
                <a:lnTo>
                  <a:pt x="5366" y="7168"/>
                </a:lnTo>
                <a:lnTo>
                  <a:pt x="5321" y="7541"/>
                </a:lnTo>
                <a:lnTo>
                  <a:pt x="5287" y="7708"/>
                </a:lnTo>
                <a:lnTo>
                  <a:pt x="5242" y="7857"/>
                </a:lnTo>
                <a:lnTo>
                  <a:pt x="5197" y="7969"/>
                </a:lnTo>
                <a:lnTo>
                  <a:pt x="5130" y="8062"/>
                </a:lnTo>
                <a:lnTo>
                  <a:pt x="5006" y="8248"/>
                </a:lnTo>
                <a:lnTo>
                  <a:pt x="4848" y="8397"/>
                </a:lnTo>
                <a:lnTo>
                  <a:pt x="4725" y="8528"/>
                </a:lnTo>
                <a:lnTo>
                  <a:pt x="4567" y="8640"/>
                </a:lnTo>
                <a:lnTo>
                  <a:pt x="4421" y="8714"/>
                </a:lnTo>
                <a:lnTo>
                  <a:pt x="4263" y="8751"/>
                </a:lnTo>
                <a:lnTo>
                  <a:pt x="4095" y="8788"/>
                </a:lnTo>
                <a:lnTo>
                  <a:pt x="3948" y="8788"/>
                </a:lnTo>
                <a:lnTo>
                  <a:pt x="3791" y="8751"/>
                </a:lnTo>
                <a:lnTo>
                  <a:pt x="3667" y="8714"/>
                </a:lnTo>
                <a:lnTo>
                  <a:pt x="3510" y="8677"/>
                </a:lnTo>
                <a:lnTo>
                  <a:pt x="3386" y="8602"/>
                </a:lnTo>
                <a:lnTo>
                  <a:pt x="3251" y="8491"/>
                </a:lnTo>
                <a:lnTo>
                  <a:pt x="3127" y="8360"/>
                </a:lnTo>
                <a:lnTo>
                  <a:pt x="3015" y="8248"/>
                </a:lnTo>
                <a:lnTo>
                  <a:pt x="2925" y="8062"/>
                </a:lnTo>
                <a:lnTo>
                  <a:pt x="2778" y="7857"/>
                </a:lnTo>
                <a:lnTo>
                  <a:pt x="2610" y="7671"/>
                </a:lnTo>
                <a:lnTo>
                  <a:pt x="2407" y="7541"/>
                </a:lnTo>
                <a:lnTo>
                  <a:pt x="2171" y="7466"/>
                </a:lnTo>
                <a:lnTo>
                  <a:pt x="1957" y="7429"/>
                </a:lnTo>
                <a:lnTo>
                  <a:pt x="1698" y="7429"/>
                </a:lnTo>
                <a:lnTo>
                  <a:pt x="1462" y="7466"/>
                </a:lnTo>
                <a:lnTo>
                  <a:pt x="1226" y="7559"/>
                </a:lnTo>
                <a:lnTo>
                  <a:pt x="989" y="7708"/>
                </a:lnTo>
                <a:lnTo>
                  <a:pt x="776" y="7932"/>
                </a:lnTo>
                <a:lnTo>
                  <a:pt x="551" y="8211"/>
                </a:lnTo>
                <a:lnTo>
                  <a:pt x="382" y="8528"/>
                </a:lnTo>
                <a:lnTo>
                  <a:pt x="315" y="8714"/>
                </a:lnTo>
                <a:lnTo>
                  <a:pt x="236" y="8919"/>
                </a:lnTo>
                <a:lnTo>
                  <a:pt x="191" y="9142"/>
                </a:lnTo>
                <a:lnTo>
                  <a:pt x="123" y="9347"/>
                </a:lnTo>
                <a:lnTo>
                  <a:pt x="78" y="9608"/>
                </a:lnTo>
                <a:lnTo>
                  <a:pt x="56" y="9887"/>
                </a:lnTo>
                <a:lnTo>
                  <a:pt x="33" y="10185"/>
                </a:lnTo>
                <a:lnTo>
                  <a:pt x="33" y="10464"/>
                </a:lnTo>
                <a:lnTo>
                  <a:pt x="33" y="10706"/>
                </a:lnTo>
                <a:lnTo>
                  <a:pt x="56" y="10967"/>
                </a:lnTo>
                <a:lnTo>
                  <a:pt x="78" y="11172"/>
                </a:lnTo>
                <a:lnTo>
                  <a:pt x="123" y="11395"/>
                </a:lnTo>
                <a:lnTo>
                  <a:pt x="168" y="11600"/>
                </a:lnTo>
                <a:lnTo>
                  <a:pt x="236" y="11786"/>
                </a:lnTo>
                <a:lnTo>
                  <a:pt x="292" y="11973"/>
                </a:lnTo>
                <a:lnTo>
                  <a:pt x="382" y="12140"/>
                </a:lnTo>
                <a:lnTo>
                  <a:pt x="540" y="12419"/>
                </a:lnTo>
                <a:lnTo>
                  <a:pt x="731" y="12680"/>
                </a:lnTo>
                <a:lnTo>
                  <a:pt x="944" y="12866"/>
                </a:lnTo>
                <a:lnTo>
                  <a:pt x="1158" y="12997"/>
                </a:lnTo>
                <a:lnTo>
                  <a:pt x="1395" y="13108"/>
                </a:lnTo>
                <a:lnTo>
                  <a:pt x="1608" y="13183"/>
                </a:lnTo>
                <a:lnTo>
                  <a:pt x="1856" y="13183"/>
                </a:lnTo>
                <a:lnTo>
                  <a:pt x="2070" y="13146"/>
                </a:lnTo>
                <a:lnTo>
                  <a:pt x="2261" y="13071"/>
                </a:lnTo>
                <a:lnTo>
                  <a:pt x="2430" y="12960"/>
                </a:lnTo>
                <a:lnTo>
                  <a:pt x="2587" y="12792"/>
                </a:lnTo>
                <a:lnTo>
                  <a:pt x="2688" y="12606"/>
                </a:lnTo>
                <a:lnTo>
                  <a:pt x="2801" y="12419"/>
                </a:lnTo>
                <a:lnTo>
                  <a:pt x="2925" y="12289"/>
                </a:lnTo>
                <a:lnTo>
                  <a:pt x="3082" y="12177"/>
                </a:lnTo>
                <a:lnTo>
                  <a:pt x="3228" y="12103"/>
                </a:lnTo>
                <a:lnTo>
                  <a:pt x="3408" y="12103"/>
                </a:lnTo>
                <a:lnTo>
                  <a:pt x="3577" y="12103"/>
                </a:lnTo>
                <a:lnTo>
                  <a:pt x="3723" y="12177"/>
                </a:lnTo>
                <a:lnTo>
                  <a:pt x="3903" y="12252"/>
                </a:lnTo>
                <a:lnTo>
                  <a:pt x="4072" y="12364"/>
                </a:lnTo>
                <a:lnTo>
                  <a:pt x="4230" y="12494"/>
                </a:lnTo>
                <a:lnTo>
                  <a:pt x="4353" y="12643"/>
                </a:lnTo>
                <a:lnTo>
                  <a:pt x="4488" y="12829"/>
                </a:lnTo>
                <a:lnTo>
                  <a:pt x="4567" y="13034"/>
                </a:lnTo>
                <a:lnTo>
                  <a:pt x="4657" y="13257"/>
                </a:lnTo>
                <a:lnTo>
                  <a:pt x="4702" y="13462"/>
                </a:lnTo>
                <a:lnTo>
                  <a:pt x="4725" y="13686"/>
                </a:lnTo>
                <a:lnTo>
                  <a:pt x="4702" y="14282"/>
                </a:lnTo>
                <a:lnTo>
                  <a:pt x="4657" y="15045"/>
                </a:lnTo>
                <a:lnTo>
                  <a:pt x="4612" y="15976"/>
                </a:lnTo>
                <a:lnTo>
                  <a:pt x="4590" y="16926"/>
                </a:lnTo>
                <a:lnTo>
                  <a:pt x="4567" y="17968"/>
                </a:lnTo>
                <a:lnTo>
                  <a:pt x="4567" y="19011"/>
                </a:lnTo>
                <a:lnTo>
                  <a:pt x="4590" y="19514"/>
                </a:lnTo>
                <a:lnTo>
                  <a:pt x="4612" y="19980"/>
                </a:lnTo>
                <a:lnTo>
                  <a:pt x="4657" y="20426"/>
                </a:lnTo>
                <a:lnTo>
                  <a:pt x="4725" y="20836"/>
                </a:lnTo>
                <a:lnTo>
                  <a:pt x="4848" y="20929"/>
                </a:lnTo>
                <a:lnTo>
                  <a:pt x="5040" y="21004"/>
                </a:lnTo>
                <a:lnTo>
                  <a:pt x="5265" y="21078"/>
                </a:lnTo>
                <a:lnTo>
                  <a:pt x="5478" y="21115"/>
                </a:lnTo>
                <a:lnTo>
                  <a:pt x="6041" y="21115"/>
                </a:lnTo>
                <a:lnTo>
                  <a:pt x="6637" y="21078"/>
                </a:lnTo>
                <a:lnTo>
                  <a:pt x="7312" y="21004"/>
                </a:lnTo>
                <a:lnTo>
                  <a:pt x="7998" y="20929"/>
                </a:lnTo>
                <a:lnTo>
                  <a:pt x="8696" y="20855"/>
                </a:lnTo>
                <a:lnTo>
                  <a:pt x="9360" y="20836"/>
                </a:lnTo>
                <a:close/>
              </a:path>
            </a:pathLst>
          </a:custGeom>
          <a:solidFill>
            <a:srgbClr val="FFCC99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27" name="Puzzle3"/>
          <p:cNvSpPr>
            <a:spLocks noEditPoints="1" noChangeArrowheads="1"/>
          </p:cNvSpPr>
          <p:nvPr/>
        </p:nvSpPr>
        <p:spPr bwMode="auto">
          <a:xfrm>
            <a:off x="6492946" y="3778519"/>
            <a:ext cx="1012316" cy="1221887"/>
          </a:xfrm>
          <a:custGeom>
            <a:avLst/>
            <a:gdLst>
              <a:gd name="T0" fmla="*/ 10391 w 21600"/>
              <a:gd name="T1" fmla="*/ 15806 h 21600"/>
              <a:gd name="T2" fmla="*/ 20551 w 21600"/>
              <a:gd name="T3" fmla="*/ 21088 h 21600"/>
              <a:gd name="T4" fmla="*/ 13180 w 21600"/>
              <a:gd name="T5" fmla="*/ 13801 h 21600"/>
              <a:gd name="T6" fmla="*/ 20551 w 21600"/>
              <a:gd name="T7" fmla="*/ 7025 h 21600"/>
              <a:gd name="T8" fmla="*/ 10500 w 21600"/>
              <a:gd name="T9" fmla="*/ 52 h 21600"/>
              <a:gd name="T10" fmla="*/ 692 w 21600"/>
              <a:gd name="T11" fmla="*/ 6802 h 21600"/>
              <a:gd name="T12" fmla="*/ 8064 w 21600"/>
              <a:gd name="T13" fmla="*/ 13526 h 21600"/>
              <a:gd name="T14" fmla="*/ 692 w 21600"/>
              <a:gd name="T15" fmla="*/ 21088 h 21600"/>
              <a:gd name="T16" fmla="*/ 2273 w 21600"/>
              <a:gd name="T17" fmla="*/ 7719 h 21600"/>
              <a:gd name="T18" fmla="*/ 19149 w 21600"/>
              <a:gd name="T19" fmla="*/ 20237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6625" y="20892"/>
                </a:moveTo>
                <a:lnTo>
                  <a:pt x="7105" y="21023"/>
                </a:lnTo>
                <a:lnTo>
                  <a:pt x="7513" y="21088"/>
                </a:lnTo>
                <a:lnTo>
                  <a:pt x="7922" y="21115"/>
                </a:lnTo>
                <a:lnTo>
                  <a:pt x="8242" y="21115"/>
                </a:lnTo>
                <a:lnTo>
                  <a:pt x="8544" y="21062"/>
                </a:lnTo>
                <a:lnTo>
                  <a:pt x="8810" y="20997"/>
                </a:lnTo>
                <a:lnTo>
                  <a:pt x="9023" y="20892"/>
                </a:lnTo>
                <a:lnTo>
                  <a:pt x="9148" y="20761"/>
                </a:lnTo>
                <a:lnTo>
                  <a:pt x="9290" y="20616"/>
                </a:lnTo>
                <a:lnTo>
                  <a:pt x="9361" y="20459"/>
                </a:lnTo>
                <a:lnTo>
                  <a:pt x="9396" y="20289"/>
                </a:lnTo>
                <a:lnTo>
                  <a:pt x="9396" y="20092"/>
                </a:lnTo>
                <a:lnTo>
                  <a:pt x="9325" y="19909"/>
                </a:lnTo>
                <a:lnTo>
                  <a:pt x="9219" y="19738"/>
                </a:lnTo>
                <a:lnTo>
                  <a:pt x="9094" y="19555"/>
                </a:lnTo>
                <a:lnTo>
                  <a:pt x="8917" y="19384"/>
                </a:lnTo>
                <a:lnTo>
                  <a:pt x="8650" y="19162"/>
                </a:lnTo>
                <a:lnTo>
                  <a:pt x="8437" y="18900"/>
                </a:lnTo>
                <a:lnTo>
                  <a:pt x="8277" y="18624"/>
                </a:lnTo>
                <a:lnTo>
                  <a:pt x="8135" y="18349"/>
                </a:lnTo>
                <a:lnTo>
                  <a:pt x="8028" y="18048"/>
                </a:lnTo>
                <a:lnTo>
                  <a:pt x="7993" y="17746"/>
                </a:lnTo>
                <a:lnTo>
                  <a:pt x="7993" y="17471"/>
                </a:lnTo>
                <a:lnTo>
                  <a:pt x="8028" y="17169"/>
                </a:lnTo>
                <a:lnTo>
                  <a:pt x="8135" y="16920"/>
                </a:lnTo>
                <a:lnTo>
                  <a:pt x="8277" y="16671"/>
                </a:lnTo>
                <a:lnTo>
                  <a:pt x="8366" y="16540"/>
                </a:lnTo>
                <a:lnTo>
                  <a:pt x="8473" y="16409"/>
                </a:lnTo>
                <a:lnTo>
                  <a:pt x="8615" y="16317"/>
                </a:lnTo>
                <a:lnTo>
                  <a:pt x="8739" y="16213"/>
                </a:lnTo>
                <a:lnTo>
                  <a:pt x="8881" y="16134"/>
                </a:lnTo>
                <a:lnTo>
                  <a:pt x="9059" y="16055"/>
                </a:lnTo>
                <a:lnTo>
                  <a:pt x="9254" y="15990"/>
                </a:lnTo>
                <a:lnTo>
                  <a:pt x="9432" y="15911"/>
                </a:lnTo>
                <a:lnTo>
                  <a:pt x="9663" y="15885"/>
                </a:lnTo>
                <a:lnTo>
                  <a:pt x="9876" y="15833"/>
                </a:lnTo>
                <a:lnTo>
                  <a:pt x="10142" y="15806"/>
                </a:lnTo>
                <a:lnTo>
                  <a:pt x="10391" y="15806"/>
                </a:lnTo>
                <a:lnTo>
                  <a:pt x="10728" y="15806"/>
                </a:lnTo>
                <a:lnTo>
                  <a:pt x="10995" y="15806"/>
                </a:lnTo>
                <a:lnTo>
                  <a:pt x="11279" y="15833"/>
                </a:lnTo>
                <a:lnTo>
                  <a:pt x="11546" y="15885"/>
                </a:lnTo>
                <a:lnTo>
                  <a:pt x="11776" y="15937"/>
                </a:lnTo>
                <a:lnTo>
                  <a:pt x="12025" y="15990"/>
                </a:lnTo>
                <a:lnTo>
                  <a:pt x="12221" y="16055"/>
                </a:lnTo>
                <a:lnTo>
                  <a:pt x="12434" y="16134"/>
                </a:lnTo>
                <a:lnTo>
                  <a:pt x="12611" y="16213"/>
                </a:lnTo>
                <a:lnTo>
                  <a:pt x="12771" y="16317"/>
                </a:lnTo>
                <a:lnTo>
                  <a:pt x="12913" y="16409"/>
                </a:lnTo>
                <a:lnTo>
                  <a:pt x="13038" y="16514"/>
                </a:lnTo>
                <a:lnTo>
                  <a:pt x="13251" y="16737"/>
                </a:lnTo>
                <a:lnTo>
                  <a:pt x="13428" y="16986"/>
                </a:lnTo>
                <a:lnTo>
                  <a:pt x="13517" y="17248"/>
                </a:lnTo>
                <a:lnTo>
                  <a:pt x="13588" y="17523"/>
                </a:lnTo>
                <a:lnTo>
                  <a:pt x="13588" y="17799"/>
                </a:lnTo>
                <a:lnTo>
                  <a:pt x="13517" y="18074"/>
                </a:lnTo>
                <a:lnTo>
                  <a:pt x="13428" y="18323"/>
                </a:lnTo>
                <a:lnTo>
                  <a:pt x="13286" y="18572"/>
                </a:lnTo>
                <a:lnTo>
                  <a:pt x="13109" y="18808"/>
                </a:lnTo>
                <a:lnTo>
                  <a:pt x="12878" y="19031"/>
                </a:lnTo>
                <a:lnTo>
                  <a:pt x="12434" y="19411"/>
                </a:lnTo>
                <a:lnTo>
                  <a:pt x="12132" y="19738"/>
                </a:lnTo>
                <a:lnTo>
                  <a:pt x="12025" y="19856"/>
                </a:lnTo>
                <a:lnTo>
                  <a:pt x="11919" y="20014"/>
                </a:lnTo>
                <a:lnTo>
                  <a:pt x="11883" y="20132"/>
                </a:lnTo>
                <a:lnTo>
                  <a:pt x="11883" y="20263"/>
                </a:lnTo>
                <a:lnTo>
                  <a:pt x="11883" y="20394"/>
                </a:lnTo>
                <a:lnTo>
                  <a:pt x="11954" y="20485"/>
                </a:lnTo>
                <a:lnTo>
                  <a:pt x="12061" y="20590"/>
                </a:lnTo>
                <a:lnTo>
                  <a:pt x="12185" y="20695"/>
                </a:lnTo>
                <a:lnTo>
                  <a:pt x="12327" y="20787"/>
                </a:lnTo>
                <a:lnTo>
                  <a:pt x="12540" y="20892"/>
                </a:lnTo>
                <a:lnTo>
                  <a:pt x="12771" y="20997"/>
                </a:lnTo>
                <a:lnTo>
                  <a:pt x="13073" y="21088"/>
                </a:lnTo>
                <a:lnTo>
                  <a:pt x="13428" y="21193"/>
                </a:lnTo>
                <a:lnTo>
                  <a:pt x="13873" y="21298"/>
                </a:lnTo>
                <a:lnTo>
                  <a:pt x="14317" y="21390"/>
                </a:lnTo>
                <a:lnTo>
                  <a:pt x="14778" y="21468"/>
                </a:lnTo>
                <a:lnTo>
                  <a:pt x="15294" y="21547"/>
                </a:lnTo>
                <a:lnTo>
                  <a:pt x="15809" y="21600"/>
                </a:lnTo>
                <a:lnTo>
                  <a:pt x="16359" y="21652"/>
                </a:lnTo>
                <a:lnTo>
                  <a:pt x="16875" y="21678"/>
                </a:lnTo>
                <a:lnTo>
                  <a:pt x="17407" y="21678"/>
                </a:lnTo>
                <a:lnTo>
                  <a:pt x="17958" y="21678"/>
                </a:lnTo>
                <a:lnTo>
                  <a:pt x="18473" y="21652"/>
                </a:lnTo>
                <a:lnTo>
                  <a:pt x="18953" y="21573"/>
                </a:lnTo>
                <a:lnTo>
                  <a:pt x="19397" y="21495"/>
                </a:lnTo>
                <a:lnTo>
                  <a:pt x="19841" y="21390"/>
                </a:lnTo>
                <a:lnTo>
                  <a:pt x="20214" y="21272"/>
                </a:lnTo>
                <a:lnTo>
                  <a:pt x="20551" y="21088"/>
                </a:lnTo>
                <a:lnTo>
                  <a:pt x="20480" y="20787"/>
                </a:lnTo>
                <a:lnTo>
                  <a:pt x="20409" y="20485"/>
                </a:lnTo>
                <a:lnTo>
                  <a:pt x="20356" y="20158"/>
                </a:lnTo>
                <a:lnTo>
                  <a:pt x="20356" y="19804"/>
                </a:lnTo>
                <a:lnTo>
                  <a:pt x="20321" y="19083"/>
                </a:lnTo>
                <a:lnTo>
                  <a:pt x="20356" y="18349"/>
                </a:lnTo>
                <a:lnTo>
                  <a:pt x="20409" y="17641"/>
                </a:lnTo>
                <a:lnTo>
                  <a:pt x="20480" y="17012"/>
                </a:lnTo>
                <a:lnTo>
                  <a:pt x="20551" y="16488"/>
                </a:lnTo>
                <a:lnTo>
                  <a:pt x="20551" y="16055"/>
                </a:lnTo>
                <a:lnTo>
                  <a:pt x="20551" y="15911"/>
                </a:lnTo>
                <a:lnTo>
                  <a:pt x="20445" y="15754"/>
                </a:lnTo>
                <a:lnTo>
                  <a:pt x="20356" y="15610"/>
                </a:lnTo>
                <a:lnTo>
                  <a:pt x="20178" y="15452"/>
                </a:lnTo>
                <a:lnTo>
                  <a:pt x="20001" y="15334"/>
                </a:lnTo>
                <a:lnTo>
                  <a:pt x="19770" y="15230"/>
                </a:lnTo>
                <a:lnTo>
                  <a:pt x="19521" y="15125"/>
                </a:lnTo>
                <a:lnTo>
                  <a:pt x="19290" y="15059"/>
                </a:lnTo>
                <a:lnTo>
                  <a:pt x="19024" y="15007"/>
                </a:lnTo>
                <a:lnTo>
                  <a:pt x="18740" y="14954"/>
                </a:lnTo>
                <a:lnTo>
                  <a:pt x="18509" y="14954"/>
                </a:lnTo>
                <a:lnTo>
                  <a:pt x="18225" y="14954"/>
                </a:lnTo>
                <a:lnTo>
                  <a:pt x="17994" y="15007"/>
                </a:lnTo>
                <a:lnTo>
                  <a:pt x="17763" y="15085"/>
                </a:lnTo>
                <a:lnTo>
                  <a:pt x="17550" y="15177"/>
                </a:lnTo>
                <a:lnTo>
                  <a:pt x="17372" y="15308"/>
                </a:lnTo>
                <a:lnTo>
                  <a:pt x="17176" y="15426"/>
                </a:lnTo>
                <a:lnTo>
                  <a:pt x="16928" y="15557"/>
                </a:lnTo>
                <a:lnTo>
                  <a:pt x="16661" y="15636"/>
                </a:lnTo>
                <a:lnTo>
                  <a:pt x="16359" y="15688"/>
                </a:lnTo>
                <a:lnTo>
                  <a:pt x="16022" y="15715"/>
                </a:lnTo>
                <a:lnTo>
                  <a:pt x="15667" y="15688"/>
                </a:lnTo>
                <a:lnTo>
                  <a:pt x="15294" y="15662"/>
                </a:lnTo>
                <a:lnTo>
                  <a:pt x="14956" y="15583"/>
                </a:lnTo>
                <a:lnTo>
                  <a:pt x="14619" y="15479"/>
                </a:lnTo>
                <a:lnTo>
                  <a:pt x="14281" y="15334"/>
                </a:lnTo>
                <a:lnTo>
                  <a:pt x="13961" y="15177"/>
                </a:lnTo>
                <a:lnTo>
                  <a:pt x="13695" y="14981"/>
                </a:lnTo>
                <a:lnTo>
                  <a:pt x="13588" y="14850"/>
                </a:lnTo>
                <a:lnTo>
                  <a:pt x="13482" y="14732"/>
                </a:lnTo>
                <a:lnTo>
                  <a:pt x="13393" y="14600"/>
                </a:lnTo>
                <a:lnTo>
                  <a:pt x="13322" y="14456"/>
                </a:lnTo>
                <a:lnTo>
                  <a:pt x="13251" y="14299"/>
                </a:lnTo>
                <a:lnTo>
                  <a:pt x="13215" y="14155"/>
                </a:lnTo>
                <a:lnTo>
                  <a:pt x="13180" y="13971"/>
                </a:lnTo>
                <a:lnTo>
                  <a:pt x="13180" y="13801"/>
                </a:lnTo>
                <a:lnTo>
                  <a:pt x="13180" y="13591"/>
                </a:lnTo>
                <a:lnTo>
                  <a:pt x="13215" y="13395"/>
                </a:lnTo>
                <a:lnTo>
                  <a:pt x="13251" y="13198"/>
                </a:lnTo>
                <a:lnTo>
                  <a:pt x="13322" y="13015"/>
                </a:lnTo>
                <a:lnTo>
                  <a:pt x="13393" y="12870"/>
                </a:lnTo>
                <a:lnTo>
                  <a:pt x="13482" y="12713"/>
                </a:lnTo>
                <a:lnTo>
                  <a:pt x="13588" y="12569"/>
                </a:lnTo>
                <a:lnTo>
                  <a:pt x="13730" y="12438"/>
                </a:lnTo>
                <a:lnTo>
                  <a:pt x="13997" y="12215"/>
                </a:lnTo>
                <a:lnTo>
                  <a:pt x="14334" y="12005"/>
                </a:lnTo>
                <a:lnTo>
                  <a:pt x="14690" y="11861"/>
                </a:lnTo>
                <a:lnTo>
                  <a:pt x="15063" y="11756"/>
                </a:lnTo>
                <a:lnTo>
                  <a:pt x="15436" y="11678"/>
                </a:lnTo>
                <a:lnTo>
                  <a:pt x="15809" y="11638"/>
                </a:lnTo>
                <a:lnTo>
                  <a:pt x="16182" y="11638"/>
                </a:lnTo>
                <a:lnTo>
                  <a:pt x="16555" y="11678"/>
                </a:lnTo>
                <a:lnTo>
                  <a:pt x="16910" y="11730"/>
                </a:lnTo>
                <a:lnTo>
                  <a:pt x="17248" y="11835"/>
                </a:lnTo>
                <a:lnTo>
                  <a:pt x="17514" y="11966"/>
                </a:lnTo>
                <a:lnTo>
                  <a:pt x="17763" y="12110"/>
                </a:lnTo>
                <a:lnTo>
                  <a:pt x="17887" y="12215"/>
                </a:lnTo>
                <a:lnTo>
                  <a:pt x="18065" y="12307"/>
                </a:lnTo>
                <a:lnTo>
                  <a:pt x="18260" y="12412"/>
                </a:lnTo>
                <a:lnTo>
                  <a:pt x="18438" y="12464"/>
                </a:lnTo>
                <a:lnTo>
                  <a:pt x="18669" y="12543"/>
                </a:lnTo>
                <a:lnTo>
                  <a:pt x="18882" y="12569"/>
                </a:lnTo>
                <a:lnTo>
                  <a:pt x="19113" y="12595"/>
                </a:lnTo>
                <a:lnTo>
                  <a:pt x="19361" y="12608"/>
                </a:lnTo>
                <a:lnTo>
                  <a:pt x="19592" y="12608"/>
                </a:lnTo>
                <a:lnTo>
                  <a:pt x="19841" y="12595"/>
                </a:lnTo>
                <a:lnTo>
                  <a:pt x="20072" y="12543"/>
                </a:lnTo>
                <a:lnTo>
                  <a:pt x="20321" y="12490"/>
                </a:lnTo>
                <a:lnTo>
                  <a:pt x="20551" y="12438"/>
                </a:lnTo>
                <a:lnTo>
                  <a:pt x="20800" y="12333"/>
                </a:lnTo>
                <a:lnTo>
                  <a:pt x="20996" y="12241"/>
                </a:lnTo>
                <a:lnTo>
                  <a:pt x="21244" y="12110"/>
                </a:lnTo>
                <a:lnTo>
                  <a:pt x="21298" y="12032"/>
                </a:lnTo>
                <a:lnTo>
                  <a:pt x="21404" y="11966"/>
                </a:lnTo>
                <a:lnTo>
                  <a:pt x="21475" y="11861"/>
                </a:lnTo>
                <a:lnTo>
                  <a:pt x="21511" y="11730"/>
                </a:lnTo>
                <a:lnTo>
                  <a:pt x="21617" y="11481"/>
                </a:lnTo>
                <a:lnTo>
                  <a:pt x="21653" y="11180"/>
                </a:lnTo>
                <a:lnTo>
                  <a:pt x="21653" y="10826"/>
                </a:lnTo>
                <a:lnTo>
                  <a:pt x="21653" y="10472"/>
                </a:lnTo>
                <a:lnTo>
                  <a:pt x="21582" y="10092"/>
                </a:lnTo>
                <a:lnTo>
                  <a:pt x="21511" y="9725"/>
                </a:lnTo>
                <a:lnTo>
                  <a:pt x="21298" y="8912"/>
                </a:lnTo>
                <a:lnTo>
                  <a:pt x="21067" y="8191"/>
                </a:lnTo>
                <a:lnTo>
                  <a:pt x="20800" y="7536"/>
                </a:lnTo>
                <a:lnTo>
                  <a:pt x="20551" y="7025"/>
                </a:lnTo>
                <a:lnTo>
                  <a:pt x="20001" y="7103"/>
                </a:lnTo>
                <a:lnTo>
                  <a:pt x="19432" y="7156"/>
                </a:lnTo>
                <a:lnTo>
                  <a:pt x="18846" y="7208"/>
                </a:lnTo>
                <a:lnTo>
                  <a:pt x="18225" y="7208"/>
                </a:lnTo>
                <a:lnTo>
                  <a:pt x="17656" y="7208"/>
                </a:lnTo>
                <a:lnTo>
                  <a:pt x="17070" y="7182"/>
                </a:lnTo>
                <a:lnTo>
                  <a:pt x="16484" y="7156"/>
                </a:lnTo>
                <a:lnTo>
                  <a:pt x="15986" y="7103"/>
                </a:lnTo>
                <a:lnTo>
                  <a:pt x="14992" y="6999"/>
                </a:lnTo>
                <a:lnTo>
                  <a:pt x="14210" y="6907"/>
                </a:lnTo>
                <a:lnTo>
                  <a:pt x="13695" y="6828"/>
                </a:lnTo>
                <a:lnTo>
                  <a:pt x="13517" y="6802"/>
                </a:lnTo>
                <a:lnTo>
                  <a:pt x="13073" y="6645"/>
                </a:lnTo>
                <a:lnTo>
                  <a:pt x="12700" y="6474"/>
                </a:lnTo>
                <a:lnTo>
                  <a:pt x="12363" y="6304"/>
                </a:lnTo>
                <a:lnTo>
                  <a:pt x="12132" y="6094"/>
                </a:lnTo>
                <a:lnTo>
                  <a:pt x="11919" y="5871"/>
                </a:lnTo>
                <a:lnTo>
                  <a:pt x="11776" y="5649"/>
                </a:lnTo>
                <a:lnTo>
                  <a:pt x="11688" y="5413"/>
                </a:lnTo>
                <a:lnTo>
                  <a:pt x="11617" y="5190"/>
                </a:lnTo>
                <a:lnTo>
                  <a:pt x="11617" y="4941"/>
                </a:lnTo>
                <a:lnTo>
                  <a:pt x="11652" y="4718"/>
                </a:lnTo>
                <a:lnTo>
                  <a:pt x="11723" y="4482"/>
                </a:lnTo>
                <a:lnTo>
                  <a:pt x="11812" y="4285"/>
                </a:lnTo>
                <a:lnTo>
                  <a:pt x="11919" y="4089"/>
                </a:lnTo>
                <a:lnTo>
                  <a:pt x="12096" y="3905"/>
                </a:lnTo>
                <a:lnTo>
                  <a:pt x="12292" y="3735"/>
                </a:lnTo>
                <a:lnTo>
                  <a:pt x="12505" y="3604"/>
                </a:lnTo>
                <a:lnTo>
                  <a:pt x="12700" y="3460"/>
                </a:lnTo>
                <a:lnTo>
                  <a:pt x="12878" y="3250"/>
                </a:lnTo>
                <a:lnTo>
                  <a:pt x="13038" y="3027"/>
                </a:lnTo>
                <a:lnTo>
                  <a:pt x="13180" y="2752"/>
                </a:lnTo>
                <a:lnTo>
                  <a:pt x="13286" y="2477"/>
                </a:lnTo>
                <a:lnTo>
                  <a:pt x="13322" y="2175"/>
                </a:lnTo>
                <a:lnTo>
                  <a:pt x="13357" y="1874"/>
                </a:lnTo>
                <a:lnTo>
                  <a:pt x="13286" y="1572"/>
                </a:lnTo>
                <a:lnTo>
                  <a:pt x="13180" y="1271"/>
                </a:lnTo>
                <a:lnTo>
                  <a:pt x="13038" y="983"/>
                </a:lnTo>
                <a:lnTo>
                  <a:pt x="12949" y="865"/>
                </a:lnTo>
                <a:lnTo>
                  <a:pt x="12807" y="733"/>
                </a:lnTo>
                <a:lnTo>
                  <a:pt x="12665" y="616"/>
                </a:lnTo>
                <a:lnTo>
                  <a:pt x="12505" y="511"/>
                </a:lnTo>
                <a:lnTo>
                  <a:pt x="12327" y="406"/>
                </a:lnTo>
                <a:lnTo>
                  <a:pt x="12132" y="314"/>
                </a:lnTo>
                <a:lnTo>
                  <a:pt x="11883" y="235"/>
                </a:lnTo>
                <a:lnTo>
                  <a:pt x="11652" y="183"/>
                </a:lnTo>
                <a:lnTo>
                  <a:pt x="11368" y="104"/>
                </a:lnTo>
                <a:lnTo>
                  <a:pt x="11101" y="78"/>
                </a:lnTo>
                <a:lnTo>
                  <a:pt x="10800" y="52"/>
                </a:lnTo>
                <a:lnTo>
                  <a:pt x="10444" y="52"/>
                </a:lnTo>
                <a:lnTo>
                  <a:pt x="10142" y="52"/>
                </a:lnTo>
                <a:lnTo>
                  <a:pt x="9840" y="78"/>
                </a:lnTo>
                <a:lnTo>
                  <a:pt x="9574" y="104"/>
                </a:lnTo>
                <a:lnTo>
                  <a:pt x="9325" y="157"/>
                </a:lnTo>
                <a:lnTo>
                  <a:pt x="9094" y="209"/>
                </a:lnTo>
                <a:lnTo>
                  <a:pt x="8846" y="262"/>
                </a:lnTo>
                <a:lnTo>
                  <a:pt x="8650" y="340"/>
                </a:lnTo>
                <a:lnTo>
                  <a:pt x="8437" y="432"/>
                </a:lnTo>
                <a:lnTo>
                  <a:pt x="8277" y="511"/>
                </a:lnTo>
                <a:lnTo>
                  <a:pt x="8100" y="616"/>
                </a:lnTo>
                <a:lnTo>
                  <a:pt x="7957" y="707"/>
                </a:lnTo>
                <a:lnTo>
                  <a:pt x="7833" y="838"/>
                </a:lnTo>
                <a:lnTo>
                  <a:pt x="7620" y="1061"/>
                </a:lnTo>
                <a:lnTo>
                  <a:pt x="7442" y="1336"/>
                </a:lnTo>
                <a:lnTo>
                  <a:pt x="7353" y="1599"/>
                </a:lnTo>
                <a:lnTo>
                  <a:pt x="7318" y="1900"/>
                </a:lnTo>
                <a:lnTo>
                  <a:pt x="7318" y="2175"/>
                </a:lnTo>
                <a:lnTo>
                  <a:pt x="7353" y="2450"/>
                </a:lnTo>
                <a:lnTo>
                  <a:pt x="7442" y="2726"/>
                </a:lnTo>
                <a:lnTo>
                  <a:pt x="7620" y="2975"/>
                </a:lnTo>
                <a:lnTo>
                  <a:pt x="7833" y="3198"/>
                </a:lnTo>
                <a:lnTo>
                  <a:pt x="8064" y="3433"/>
                </a:lnTo>
                <a:lnTo>
                  <a:pt x="8295" y="3630"/>
                </a:lnTo>
                <a:lnTo>
                  <a:pt x="8508" y="3853"/>
                </a:lnTo>
                <a:lnTo>
                  <a:pt x="8686" y="4089"/>
                </a:lnTo>
                <a:lnTo>
                  <a:pt x="8775" y="4312"/>
                </a:lnTo>
                <a:lnTo>
                  <a:pt x="8846" y="4561"/>
                </a:lnTo>
                <a:lnTo>
                  <a:pt x="8846" y="4810"/>
                </a:lnTo>
                <a:lnTo>
                  <a:pt x="8810" y="5059"/>
                </a:lnTo>
                <a:lnTo>
                  <a:pt x="8721" y="5295"/>
                </a:lnTo>
                <a:lnTo>
                  <a:pt x="8579" y="5544"/>
                </a:lnTo>
                <a:lnTo>
                  <a:pt x="8366" y="5766"/>
                </a:lnTo>
                <a:lnTo>
                  <a:pt x="8135" y="5976"/>
                </a:lnTo>
                <a:lnTo>
                  <a:pt x="7833" y="6199"/>
                </a:lnTo>
                <a:lnTo>
                  <a:pt x="7478" y="6369"/>
                </a:lnTo>
                <a:lnTo>
                  <a:pt x="7069" y="6527"/>
                </a:lnTo>
                <a:lnTo>
                  <a:pt x="6590" y="6671"/>
                </a:lnTo>
                <a:lnTo>
                  <a:pt x="6092" y="6802"/>
                </a:lnTo>
                <a:lnTo>
                  <a:pt x="5684" y="6802"/>
                </a:lnTo>
                <a:lnTo>
                  <a:pt x="5133" y="6802"/>
                </a:lnTo>
                <a:lnTo>
                  <a:pt x="4547" y="6802"/>
                </a:lnTo>
                <a:lnTo>
                  <a:pt x="3872" y="6802"/>
                </a:lnTo>
                <a:lnTo>
                  <a:pt x="3144" y="6802"/>
                </a:lnTo>
                <a:lnTo>
                  <a:pt x="2362" y="6802"/>
                </a:lnTo>
                <a:lnTo>
                  <a:pt x="1545" y="6802"/>
                </a:lnTo>
                <a:lnTo>
                  <a:pt x="692" y="6802"/>
                </a:lnTo>
                <a:lnTo>
                  <a:pt x="586" y="7234"/>
                </a:lnTo>
                <a:lnTo>
                  <a:pt x="461" y="7837"/>
                </a:lnTo>
                <a:lnTo>
                  <a:pt x="355" y="8493"/>
                </a:lnTo>
                <a:lnTo>
                  <a:pt x="248" y="9187"/>
                </a:lnTo>
                <a:lnTo>
                  <a:pt x="142" y="9869"/>
                </a:lnTo>
                <a:lnTo>
                  <a:pt x="106" y="10498"/>
                </a:lnTo>
                <a:lnTo>
                  <a:pt x="106" y="10983"/>
                </a:lnTo>
                <a:lnTo>
                  <a:pt x="106" y="11311"/>
                </a:lnTo>
                <a:lnTo>
                  <a:pt x="213" y="11481"/>
                </a:lnTo>
                <a:lnTo>
                  <a:pt x="319" y="11651"/>
                </a:lnTo>
                <a:lnTo>
                  <a:pt x="497" y="11783"/>
                </a:lnTo>
                <a:lnTo>
                  <a:pt x="692" y="11914"/>
                </a:lnTo>
                <a:lnTo>
                  <a:pt x="941" y="12032"/>
                </a:lnTo>
                <a:lnTo>
                  <a:pt x="1207" y="12110"/>
                </a:lnTo>
                <a:lnTo>
                  <a:pt x="1509" y="12189"/>
                </a:lnTo>
                <a:lnTo>
                  <a:pt x="1794" y="12241"/>
                </a:lnTo>
                <a:lnTo>
                  <a:pt x="2131" y="12267"/>
                </a:lnTo>
                <a:lnTo>
                  <a:pt x="2433" y="12281"/>
                </a:lnTo>
                <a:lnTo>
                  <a:pt x="2735" y="12267"/>
                </a:lnTo>
                <a:lnTo>
                  <a:pt x="3055" y="12241"/>
                </a:lnTo>
                <a:lnTo>
                  <a:pt x="3357" y="12189"/>
                </a:lnTo>
                <a:lnTo>
                  <a:pt x="3623" y="12084"/>
                </a:lnTo>
                <a:lnTo>
                  <a:pt x="3872" y="11979"/>
                </a:lnTo>
                <a:lnTo>
                  <a:pt x="4103" y="11861"/>
                </a:lnTo>
                <a:lnTo>
                  <a:pt x="4316" y="11704"/>
                </a:lnTo>
                <a:lnTo>
                  <a:pt x="4582" y="11612"/>
                </a:lnTo>
                <a:lnTo>
                  <a:pt x="4849" y="11533"/>
                </a:lnTo>
                <a:lnTo>
                  <a:pt x="5169" y="11507"/>
                </a:lnTo>
                <a:lnTo>
                  <a:pt x="5506" y="11481"/>
                </a:lnTo>
                <a:lnTo>
                  <a:pt x="5808" y="11507"/>
                </a:lnTo>
                <a:lnTo>
                  <a:pt x="6146" y="11560"/>
                </a:lnTo>
                <a:lnTo>
                  <a:pt x="6501" y="11651"/>
                </a:lnTo>
                <a:lnTo>
                  <a:pt x="6803" y="11783"/>
                </a:lnTo>
                <a:lnTo>
                  <a:pt x="7105" y="11940"/>
                </a:lnTo>
                <a:lnTo>
                  <a:pt x="7353" y="12110"/>
                </a:lnTo>
                <a:lnTo>
                  <a:pt x="7584" y="12333"/>
                </a:lnTo>
                <a:lnTo>
                  <a:pt x="7798" y="12595"/>
                </a:lnTo>
                <a:lnTo>
                  <a:pt x="7922" y="12870"/>
                </a:lnTo>
                <a:lnTo>
                  <a:pt x="8028" y="13198"/>
                </a:lnTo>
                <a:lnTo>
                  <a:pt x="8064" y="13526"/>
                </a:lnTo>
                <a:lnTo>
                  <a:pt x="8028" y="13775"/>
                </a:lnTo>
                <a:lnTo>
                  <a:pt x="7922" y="13998"/>
                </a:lnTo>
                <a:lnTo>
                  <a:pt x="7798" y="14220"/>
                </a:lnTo>
                <a:lnTo>
                  <a:pt x="7584" y="14404"/>
                </a:lnTo>
                <a:lnTo>
                  <a:pt x="7353" y="14574"/>
                </a:lnTo>
                <a:lnTo>
                  <a:pt x="7105" y="14732"/>
                </a:lnTo>
                <a:lnTo>
                  <a:pt x="6803" y="14850"/>
                </a:lnTo>
                <a:lnTo>
                  <a:pt x="6501" y="14954"/>
                </a:lnTo>
                <a:lnTo>
                  <a:pt x="6146" y="15033"/>
                </a:lnTo>
                <a:lnTo>
                  <a:pt x="5808" y="15085"/>
                </a:lnTo>
                <a:lnTo>
                  <a:pt x="5506" y="15085"/>
                </a:lnTo>
                <a:lnTo>
                  <a:pt x="5169" y="15059"/>
                </a:lnTo>
                <a:lnTo>
                  <a:pt x="4849" y="15007"/>
                </a:lnTo>
                <a:lnTo>
                  <a:pt x="4582" y="14902"/>
                </a:lnTo>
                <a:lnTo>
                  <a:pt x="4316" y="14784"/>
                </a:lnTo>
                <a:lnTo>
                  <a:pt x="4103" y="14600"/>
                </a:lnTo>
                <a:lnTo>
                  <a:pt x="3907" y="14430"/>
                </a:lnTo>
                <a:lnTo>
                  <a:pt x="3659" y="14299"/>
                </a:lnTo>
                <a:lnTo>
                  <a:pt x="3428" y="14194"/>
                </a:lnTo>
                <a:lnTo>
                  <a:pt x="3179" y="14129"/>
                </a:lnTo>
                <a:lnTo>
                  <a:pt x="2913" y="14102"/>
                </a:lnTo>
                <a:lnTo>
                  <a:pt x="2646" y="14102"/>
                </a:lnTo>
                <a:lnTo>
                  <a:pt x="2362" y="14129"/>
                </a:lnTo>
                <a:lnTo>
                  <a:pt x="2096" y="14168"/>
                </a:lnTo>
                <a:lnTo>
                  <a:pt x="1811" y="14273"/>
                </a:lnTo>
                <a:lnTo>
                  <a:pt x="1545" y="14378"/>
                </a:lnTo>
                <a:lnTo>
                  <a:pt x="1314" y="14496"/>
                </a:lnTo>
                <a:lnTo>
                  <a:pt x="1065" y="14653"/>
                </a:lnTo>
                <a:lnTo>
                  <a:pt x="870" y="14797"/>
                </a:lnTo>
                <a:lnTo>
                  <a:pt x="657" y="14981"/>
                </a:lnTo>
                <a:lnTo>
                  <a:pt x="497" y="15177"/>
                </a:lnTo>
                <a:lnTo>
                  <a:pt x="390" y="15413"/>
                </a:lnTo>
                <a:lnTo>
                  <a:pt x="284" y="15636"/>
                </a:lnTo>
                <a:lnTo>
                  <a:pt x="248" y="15911"/>
                </a:lnTo>
                <a:lnTo>
                  <a:pt x="284" y="16239"/>
                </a:lnTo>
                <a:lnTo>
                  <a:pt x="319" y="16566"/>
                </a:lnTo>
                <a:lnTo>
                  <a:pt x="497" y="17340"/>
                </a:lnTo>
                <a:lnTo>
                  <a:pt x="692" y="18152"/>
                </a:lnTo>
                <a:lnTo>
                  <a:pt x="799" y="18559"/>
                </a:lnTo>
                <a:lnTo>
                  <a:pt x="905" y="18978"/>
                </a:lnTo>
                <a:lnTo>
                  <a:pt x="959" y="19384"/>
                </a:lnTo>
                <a:lnTo>
                  <a:pt x="994" y="19791"/>
                </a:lnTo>
                <a:lnTo>
                  <a:pt x="994" y="20132"/>
                </a:lnTo>
                <a:lnTo>
                  <a:pt x="959" y="20485"/>
                </a:lnTo>
                <a:lnTo>
                  <a:pt x="941" y="20669"/>
                </a:lnTo>
                <a:lnTo>
                  <a:pt x="870" y="20813"/>
                </a:lnTo>
                <a:lnTo>
                  <a:pt x="799" y="20970"/>
                </a:lnTo>
                <a:lnTo>
                  <a:pt x="692" y="21088"/>
                </a:lnTo>
                <a:lnTo>
                  <a:pt x="1474" y="20997"/>
                </a:lnTo>
                <a:lnTo>
                  <a:pt x="2291" y="20866"/>
                </a:lnTo>
                <a:lnTo>
                  <a:pt x="3108" y="20787"/>
                </a:lnTo>
                <a:lnTo>
                  <a:pt x="3907" y="20721"/>
                </a:lnTo>
                <a:lnTo>
                  <a:pt x="4653" y="20695"/>
                </a:lnTo>
                <a:lnTo>
                  <a:pt x="5364" y="20695"/>
                </a:lnTo>
                <a:lnTo>
                  <a:pt x="5701" y="20721"/>
                </a:lnTo>
                <a:lnTo>
                  <a:pt x="6057" y="20761"/>
                </a:lnTo>
                <a:lnTo>
                  <a:pt x="6323" y="20813"/>
                </a:lnTo>
                <a:lnTo>
                  <a:pt x="6625" y="20892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28" name="Puzzle2"/>
          <p:cNvSpPr>
            <a:spLocks noEditPoints="1" noChangeArrowheads="1"/>
          </p:cNvSpPr>
          <p:nvPr/>
        </p:nvSpPr>
        <p:spPr bwMode="auto">
          <a:xfrm>
            <a:off x="6204972" y="4668705"/>
            <a:ext cx="1615707" cy="1112935"/>
          </a:xfrm>
          <a:custGeom>
            <a:avLst/>
            <a:gdLst>
              <a:gd name="T0" fmla="*/ 11 w 21600"/>
              <a:gd name="T1" fmla="*/ 13386 h 21600"/>
              <a:gd name="T2" fmla="*/ 4202 w 21600"/>
              <a:gd name="T3" fmla="*/ 21161 h 21600"/>
              <a:gd name="T4" fmla="*/ 10400 w 21600"/>
              <a:gd name="T5" fmla="*/ 13909 h 21600"/>
              <a:gd name="T6" fmla="*/ 16821 w 21600"/>
              <a:gd name="T7" fmla="*/ 21190 h 21600"/>
              <a:gd name="T8" fmla="*/ 21600 w 21600"/>
              <a:gd name="T9" fmla="*/ 15083 h 21600"/>
              <a:gd name="T10" fmla="*/ 16889 w 21600"/>
              <a:gd name="T11" fmla="*/ 5739 h 21600"/>
              <a:gd name="T12" fmla="*/ 10800 w 21600"/>
              <a:gd name="T13" fmla="*/ 28 h 21600"/>
              <a:gd name="T14" fmla="*/ 4202 w 21600"/>
              <a:gd name="T15" fmla="*/ 5894 h 21600"/>
              <a:gd name="T16" fmla="*/ 5388 w 21600"/>
              <a:gd name="T17" fmla="*/ 6742 h 21600"/>
              <a:gd name="T18" fmla="*/ 16177 w 21600"/>
              <a:gd name="T19" fmla="*/ 20441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4247" y="12354"/>
                </a:moveTo>
                <a:lnTo>
                  <a:pt x="4134" y="12468"/>
                </a:lnTo>
                <a:lnTo>
                  <a:pt x="4010" y="12581"/>
                </a:lnTo>
                <a:lnTo>
                  <a:pt x="3897" y="12637"/>
                </a:lnTo>
                <a:lnTo>
                  <a:pt x="3773" y="12694"/>
                </a:lnTo>
                <a:lnTo>
                  <a:pt x="3637" y="12694"/>
                </a:lnTo>
                <a:lnTo>
                  <a:pt x="3524" y="12694"/>
                </a:lnTo>
                <a:lnTo>
                  <a:pt x="3400" y="12665"/>
                </a:lnTo>
                <a:lnTo>
                  <a:pt x="3287" y="12609"/>
                </a:lnTo>
                <a:lnTo>
                  <a:pt x="3027" y="12496"/>
                </a:lnTo>
                <a:lnTo>
                  <a:pt x="2790" y="12340"/>
                </a:lnTo>
                <a:lnTo>
                  <a:pt x="2530" y="12142"/>
                </a:lnTo>
                <a:lnTo>
                  <a:pt x="2293" y="11987"/>
                </a:lnTo>
                <a:lnTo>
                  <a:pt x="2033" y="11817"/>
                </a:lnTo>
                <a:lnTo>
                  <a:pt x="1773" y="11676"/>
                </a:lnTo>
                <a:lnTo>
                  <a:pt x="1638" y="11662"/>
                </a:lnTo>
                <a:lnTo>
                  <a:pt x="1513" y="11634"/>
                </a:lnTo>
                <a:lnTo>
                  <a:pt x="1378" y="11634"/>
                </a:lnTo>
                <a:lnTo>
                  <a:pt x="1253" y="11634"/>
                </a:lnTo>
                <a:lnTo>
                  <a:pt x="1118" y="11662"/>
                </a:lnTo>
                <a:lnTo>
                  <a:pt x="971" y="11732"/>
                </a:lnTo>
                <a:lnTo>
                  <a:pt x="835" y="11817"/>
                </a:lnTo>
                <a:lnTo>
                  <a:pt x="711" y="11959"/>
                </a:lnTo>
                <a:lnTo>
                  <a:pt x="553" y="12086"/>
                </a:lnTo>
                <a:lnTo>
                  <a:pt x="429" y="12284"/>
                </a:lnTo>
                <a:lnTo>
                  <a:pt x="271" y="12524"/>
                </a:lnTo>
                <a:lnTo>
                  <a:pt x="146" y="12793"/>
                </a:lnTo>
                <a:lnTo>
                  <a:pt x="79" y="12962"/>
                </a:lnTo>
                <a:lnTo>
                  <a:pt x="33" y="13146"/>
                </a:lnTo>
                <a:lnTo>
                  <a:pt x="11" y="13386"/>
                </a:lnTo>
                <a:lnTo>
                  <a:pt x="11" y="13641"/>
                </a:lnTo>
                <a:lnTo>
                  <a:pt x="33" y="13881"/>
                </a:lnTo>
                <a:lnTo>
                  <a:pt x="101" y="14150"/>
                </a:lnTo>
                <a:lnTo>
                  <a:pt x="192" y="14404"/>
                </a:lnTo>
                <a:lnTo>
                  <a:pt x="293" y="14645"/>
                </a:lnTo>
                <a:lnTo>
                  <a:pt x="451" y="14857"/>
                </a:lnTo>
                <a:lnTo>
                  <a:pt x="621" y="15054"/>
                </a:lnTo>
                <a:lnTo>
                  <a:pt x="734" y="15125"/>
                </a:lnTo>
                <a:lnTo>
                  <a:pt x="835" y="15210"/>
                </a:lnTo>
                <a:lnTo>
                  <a:pt x="948" y="15267"/>
                </a:lnTo>
                <a:lnTo>
                  <a:pt x="1084" y="15323"/>
                </a:lnTo>
                <a:lnTo>
                  <a:pt x="1208" y="15351"/>
                </a:lnTo>
                <a:lnTo>
                  <a:pt x="1355" y="15380"/>
                </a:lnTo>
                <a:lnTo>
                  <a:pt x="1513" y="15380"/>
                </a:lnTo>
                <a:lnTo>
                  <a:pt x="1683" y="15380"/>
                </a:lnTo>
                <a:lnTo>
                  <a:pt x="1864" y="15351"/>
                </a:lnTo>
                <a:lnTo>
                  <a:pt x="2033" y="15323"/>
                </a:lnTo>
                <a:lnTo>
                  <a:pt x="2225" y="15238"/>
                </a:lnTo>
                <a:lnTo>
                  <a:pt x="2428" y="15153"/>
                </a:lnTo>
                <a:lnTo>
                  <a:pt x="2745" y="15026"/>
                </a:lnTo>
                <a:lnTo>
                  <a:pt x="3005" y="14913"/>
                </a:lnTo>
                <a:lnTo>
                  <a:pt x="3264" y="14828"/>
                </a:lnTo>
                <a:lnTo>
                  <a:pt x="3513" y="14800"/>
                </a:lnTo>
                <a:lnTo>
                  <a:pt x="3615" y="14828"/>
                </a:lnTo>
                <a:lnTo>
                  <a:pt x="3728" y="14857"/>
                </a:lnTo>
                <a:lnTo>
                  <a:pt x="3807" y="14913"/>
                </a:lnTo>
                <a:lnTo>
                  <a:pt x="3920" y="14998"/>
                </a:lnTo>
                <a:lnTo>
                  <a:pt x="4010" y="15097"/>
                </a:lnTo>
                <a:lnTo>
                  <a:pt x="4089" y="15238"/>
                </a:lnTo>
                <a:lnTo>
                  <a:pt x="4179" y="15408"/>
                </a:lnTo>
                <a:lnTo>
                  <a:pt x="4247" y="15620"/>
                </a:lnTo>
                <a:lnTo>
                  <a:pt x="4326" y="15860"/>
                </a:lnTo>
                <a:lnTo>
                  <a:pt x="4394" y="16129"/>
                </a:lnTo>
                <a:lnTo>
                  <a:pt x="4439" y="16440"/>
                </a:lnTo>
                <a:lnTo>
                  <a:pt x="4507" y="16737"/>
                </a:lnTo>
                <a:lnTo>
                  <a:pt x="4552" y="17090"/>
                </a:lnTo>
                <a:lnTo>
                  <a:pt x="4575" y="17443"/>
                </a:lnTo>
                <a:lnTo>
                  <a:pt x="4586" y="17825"/>
                </a:lnTo>
                <a:lnTo>
                  <a:pt x="4586" y="18193"/>
                </a:lnTo>
                <a:lnTo>
                  <a:pt x="4586" y="18574"/>
                </a:lnTo>
                <a:lnTo>
                  <a:pt x="4586" y="18984"/>
                </a:lnTo>
                <a:lnTo>
                  <a:pt x="4552" y="19366"/>
                </a:lnTo>
                <a:lnTo>
                  <a:pt x="4507" y="19748"/>
                </a:lnTo>
                <a:lnTo>
                  <a:pt x="4462" y="20129"/>
                </a:lnTo>
                <a:lnTo>
                  <a:pt x="4371" y="20483"/>
                </a:lnTo>
                <a:lnTo>
                  <a:pt x="4292" y="20836"/>
                </a:lnTo>
                <a:lnTo>
                  <a:pt x="4202" y="21161"/>
                </a:lnTo>
                <a:lnTo>
                  <a:pt x="4744" y="21161"/>
                </a:lnTo>
                <a:lnTo>
                  <a:pt x="5264" y="21161"/>
                </a:lnTo>
                <a:lnTo>
                  <a:pt x="5784" y="21161"/>
                </a:lnTo>
                <a:lnTo>
                  <a:pt x="6235" y="21161"/>
                </a:lnTo>
                <a:lnTo>
                  <a:pt x="6676" y="21161"/>
                </a:lnTo>
                <a:lnTo>
                  <a:pt x="7060" y="21161"/>
                </a:lnTo>
                <a:lnTo>
                  <a:pt x="7410" y="21161"/>
                </a:lnTo>
                <a:lnTo>
                  <a:pt x="7670" y="21161"/>
                </a:lnTo>
                <a:lnTo>
                  <a:pt x="8020" y="21020"/>
                </a:lnTo>
                <a:lnTo>
                  <a:pt x="8303" y="20893"/>
                </a:lnTo>
                <a:lnTo>
                  <a:pt x="8563" y="20695"/>
                </a:lnTo>
                <a:lnTo>
                  <a:pt x="8800" y="20511"/>
                </a:lnTo>
                <a:lnTo>
                  <a:pt x="8969" y="20285"/>
                </a:lnTo>
                <a:lnTo>
                  <a:pt x="9150" y="20045"/>
                </a:lnTo>
                <a:lnTo>
                  <a:pt x="9252" y="19804"/>
                </a:lnTo>
                <a:lnTo>
                  <a:pt x="9342" y="19550"/>
                </a:lnTo>
                <a:lnTo>
                  <a:pt x="9410" y="19281"/>
                </a:lnTo>
                <a:lnTo>
                  <a:pt x="9433" y="19013"/>
                </a:lnTo>
                <a:lnTo>
                  <a:pt x="9433" y="18744"/>
                </a:lnTo>
                <a:lnTo>
                  <a:pt x="9387" y="18504"/>
                </a:lnTo>
                <a:lnTo>
                  <a:pt x="9320" y="18221"/>
                </a:lnTo>
                <a:lnTo>
                  <a:pt x="9207" y="17981"/>
                </a:lnTo>
                <a:lnTo>
                  <a:pt x="9105" y="17740"/>
                </a:lnTo>
                <a:lnTo>
                  <a:pt x="8924" y="17514"/>
                </a:lnTo>
                <a:lnTo>
                  <a:pt x="8777" y="17274"/>
                </a:lnTo>
                <a:lnTo>
                  <a:pt x="8642" y="17034"/>
                </a:lnTo>
                <a:lnTo>
                  <a:pt x="8563" y="16765"/>
                </a:lnTo>
                <a:lnTo>
                  <a:pt x="8472" y="16468"/>
                </a:lnTo>
                <a:lnTo>
                  <a:pt x="8450" y="16157"/>
                </a:lnTo>
                <a:lnTo>
                  <a:pt x="8450" y="15860"/>
                </a:lnTo>
                <a:lnTo>
                  <a:pt x="8472" y="15563"/>
                </a:lnTo>
                <a:lnTo>
                  <a:pt x="8540" y="15267"/>
                </a:lnTo>
                <a:lnTo>
                  <a:pt x="8642" y="14998"/>
                </a:lnTo>
                <a:lnTo>
                  <a:pt x="8777" y="14729"/>
                </a:lnTo>
                <a:lnTo>
                  <a:pt x="8868" y="14616"/>
                </a:lnTo>
                <a:lnTo>
                  <a:pt x="8969" y="14475"/>
                </a:lnTo>
                <a:lnTo>
                  <a:pt x="9060" y="14376"/>
                </a:lnTo>
                <a:lnTo>
                  <a:pt x="9184" y="14291"/>
                </a:lnTo>
                <a:lnTo>
                  <a:pt x="9297" y="14206"/>
                </a:lnTo>
                <a:lnTo>
                  <a:pt x="9433" y="14121"/>
                </a:lnTo>
                <a:lnTo>
                  <a:pt x="9579" y="14051"/>
                </a:lnTo>
                <a:lnTo>
                  <a:pt x="9726" y="13994"/>
                </a:lnTo>
                <a:lnTo>
                  <a:pt x="9884" y="13938"/>
                </a:lnTo>
                <a:lnTo>
                  <a:pt x="10054" y="13909"/>
                </a:lnTo>
                <a:lnTo>
                  <a:pt x="10257" y="13881"/>
                </a:lnTo>
                <a:lnTo>
                  <a:pt x="10449" y="13881"/>
                </a:lnTo>
                <a:lnTo>
                  <a:pt x="10664" y="13881"/>
                </a:lnTo>
                <a:lnTo>
                  <a:pt x="10856" y="13909"/>
                </a:lnTo>
                <a:lnTo>
                  <a:pt x="11037" y="13966"/>
                </a:lnTo>
                <a:lnTo>
                  <a:pt x="11206" y="14023"/>
                </a:lnTo>
                <a:lnTo>
                  <a:pt x="11353" y="14093"/>
                </a:lnTo>
                <a:lnTo>
                  <a:pt x="11511" y="14178"/>
                </a:lnTo>
                <a:lnTo>
                  <a:pt x="11635" y="14263"/>
                </a:lnTo>
                <a:lnTo>
                  <a:pt x="11748" y="14376"/>
                </a:lnTo>
                <a:lnTo>
                  <a:pt x="11861" y="14475"/>
                </a:lnTo>
                <a:lnTo>
                  <a:pt x="11941" y="14616"/>
                </a:lnTo>
                <a:lnTo>
                  <a:pt x="12031" y="14758"/>
                </a:lnTo>
                <a:lnTo>
                  <a:pt x="12099" y="14885"/>
                </a:lnTo>
                <a:lnTo>
                  <a:pt x="12200" y="15210"/>
                </a:lnTo>
                <a:lnTo>
                  <a:pt x="12268" y="15507"/>
                </a:lnTo>
                <a:lnTo>
                  <a:pt x="12291" y="15832"/>
                </a:lnTo>
                <a:lnTo>
                  <a:pt x="12291" y="16157"/>
                </a:lnTo>
                <a:lnTo>
                  <a:pt x="12246" y="16482"/>
                </a:lnTo>
                <a:lnTo>
                  <a:pt x="12178" y="16807"/>
                </a:lnTo>
                <a:lnTo>
                  <a:pt x="12099" y="17090"/>
                </a:lnTo>
                <a:lnTo>
                  <a:pt x="12008" y="17330"/>
                </a:lnTo>
                <a:lnTo>
                  <a:pt x="11884" y="17542"/>
                </a:lnTo>
                <a:lnTo>
                  <a:pt x="11748" y="17712"/>
                </a:lnTo>
                <a:lnTo>
                  <a:pt x="11613" y="17839"/>
                </a:lnTo>
                <a:lnTo>
                  <a:pt x="11489" y="18037"/>
                </a:lnTo>
                <a:lnTo>
                  <a:pt x="11398" y="18221"/>
                </a:lnTo>
                <a:lnTo>
                  <a:pt x="11319" y="18447"/>
                </a:lnTo>
                <a:lnTo>
                  <a:pt x="11251" y="18659"/>
                </a:lnTo>
                <a:lnTo>
                  <a:pt x="11206" y="18900"/>
                </a:lnTo>
                <a:lnTo>
                  <a:pt x="11184" y="19154"/>
                </a:lnTo>
                <a:lnTo>
                  <a:pt x="11184" y="19423"/>
                </a:lnTo>
                <a:lnTo>
                  <a:pt x="11229" y="19663"/>
                </a:lnTo>
                <a:lnTo>
                  <a:pt x="11297" y="19903"/>
                </a:lnTo>
                <a:lnTo>
                  <a:pt x="11376" y="20158"/>
                </a:lnTo>
                <a:lnTo>
                  <a:pt x="11511" y="20398"/>
                </a:lnTo>
                <a:lnTo>
                  <a:pt x="11681" y="20610"/>
                </a:lnTo>
                <a:lnTo>
                  <a:pt x="11884" y="20808"/>
                </a:lnTo>
                <a:lnTo>
                  <a:pt x="12121" y="20992"/>
                </a:lnTo>
                <a:lnTo>
                  <a:pt x="12404" y="21161"/>
                </a:lnTo>
                <a:lnTo>
                  <a:pt x="12528" y="21190"/>
                </a:lnTo>
                <a:lnTo>
                  <a:pt x="12856" y="21274"/>
                </a:lnTo>
                <a:lnTo>
                  <a:pt x="13330" y="21373"/>
                </a:lnTo>
                <a:lnTo>
                  <a:pt x="13963" y="21486"/>
                </a:lnTo>
                <a:lnTo>
                  <a:pt x="14313" y="21543"/>
                </a:lnTo>
                <a:lnTo>
                  <a:pt x="14652" y="21571"/>
                </a:lnTo>
                <a:lnTo>
                  <a:pt x="15025" y="21600"/>
                </a:lnTo>
                <a:lnTo>
                  <a:pt x="15409" y="21600"/>
                </a:lnTo>
                <a:lnTo>
                  <a:pt x="15782" y="21600"/>
                </a:lnTo>
                <a:lnTo>
                  <a:pt x="16177" y="21571"/>
                </a:lnTo>
                <a:lnTo>
                  <a:pt x="16516" y="21486"/>
                </a:lnTo>
                <a:lnTo>
                  <a:pt x="16889" y="21402"/>
                </a:lnTo>
                <a:lnTo>
                  <a:pt x="16821" y="21190"/>
                </a:lnTo>
                <a:lnTo>
                  <a:pt x="16776" y="20935"/>
                </a:lnTo>
                <a:lnTo>
                  <a:pt x="16742" y="20667"/>
                </a:lnTo>
                <a:lnTo>
                  <a:pt x="16719" y="20370"/>
                </a:lnTo>
                <a:lnTo>
                  <a:pt x="16697" y="19719"/>
                </a:lnTo>
                <a:lnTo>
                  <a:pt x="16697" y="19013"/>
                </a:lnTo>
                <a:lnTo>
                  <a:pt x="16719" y="18306"/>
                </a:lnTo>
                <a:lnTo>
                  <a:pt x="16753" y="17599"/>
                </a:lnTo>
                <a:lnTo>
                  <a:pt x="16821" y="16949"/>
                </a:lnTo>
                <a:lnTo>
                  <a:pt x="16889" y="16383"/>
                </a:lnTo>
                <a:lnTo>
                  <a:pt x="16934" y="16129"/>
                </a:lnTo>
                <a:lnTo>
                  <a:pt x="17002" y="15945"/>
                </a:lnTo>
                <a:lnTo>
                  <a:pt x="17081" y="15790"/>
                </a:lnTo>
                <a:lnTo>
                  <a:pt x="17194" y="15648"/>
                </a:lnTo>
                <a:lnTo>
                  <a:pt x="17318" y="15563"/>
                </a:lnTo>
                <a:lnTo>
                  <a:pt x="17453" y="15507"/>
                </a:lnTo>
                <a:lnTo>
                  <a:pt x="17600" y="15450"/>
                </a:lnTo>
                <a:lnTo>
                  <a:pt x="17758" y="15450"/>
                </a:lnTo>
                <a:lnTo>
                  <a:pt x="17905" y="15479"/>
                </a:lnTo>
                <a:lnTo>
                  <a:pt x="18064" y="15535"/>
                </a:lnTo>
                <a:lnTo>
                  <a:pt x="18233" y="15620"/>
                </a:lnTo>
                <a:lnTo>
                  <a:pt x="18380" y="15733"/>
                </a:lnTo>
                <a:lnTo>
                  <a:pt x="18561" y="15832"/>
                </a:lnTo>
                <a:lnTo>
                  <a:pt x="18707" y="15973"/>
                </a:lnTo>
                <a:lnTo>
                  <a:pt x="18866" y="16129"/>
                </a:lnTo>
                <a:lnTo>
                  <a:pt x="18990" y="16327"/>
                </a:lnTo>
                <a:lnTo>
                  <a:pt x="19125" y="16482"/>
                </a:lnTo>
                <a:lnTo>
                  <a:pt x="19295" y="16624"/>
                </a:lnTo>
                <a:lnTo>
                  <a:pt x="19464" y="16737"/>
                </a:lnTo>
                <a:lnTo>
                  <a:pt x="19668" y="16807"/>
                </a:lnTo>
                <a:lnTo>
                  <a:pt x="19860" y="16836"/>
                </a:lnTo>
                <a:lnTo>
                  <a:pt x="20052" y="16864"/>
                </a:lnTo>
                <a:lnTo>
                  <a:pt x="20266" y="16836"/>
                </a:lnTo>
                <a:lnTo>
                  <a:pt x="20470" y="16793"/>
                </a:lnTo>
                <a:lnTo>
                  <a:pt x="20662" y="16708"/>
                </a:lnTo>
                <a:lnTo>
                  <a:pt x="20854" y="16567"/>
                </a:lnTo>
                <a:lnTo>
                  <a:pt x="21035" y="16412"/>
                </a:lnTo>
                <a:lnTo>
                  <a:pt x="21182" y="16214"/>
                </a:lnTo>
                <a:lnTo>
                  <a:pt x="21340" y="16002"/>
                </a:lnTo>
                <a:lnTo>
                  <a:pt x="21441" y="15733"/>
                </a:lnTo>
                <a:lnTo>
                  <a:pt x="21532" y="15436"/>
                </a:lnTo>
                <a:lnTo>
                  <a:pt x="21600" y="15083"/>
                </a:lnTo>
                <a:lnTo>
                  <a:pt x="21600" y="14885"/>
                </a:lnTo>
                <a:lnTo>
                  <a:pt x="21600" y="14729"/>
                </a:lnTo>
                <a:lnTo>
                  <a:pt x="21600" y="14531"/>
                </a:lnTo>
                <a:lnTo>
                  <a:pt x="21577" y="14376"/>
                </a:lnTo>
                <a:lnTo>
                  <a:pt x="21532" y="14206"/>
                </a:lnTo>
                <a:lnTo>
                  <a:pt x="21487" y="14051"/>
                </a:lnTo>
                <a:lnTo>
                  <a:pt x="21419" y="13909"/>
                </a:lnTo>
                <a:lnTo>
                  <a:pt x="21351" y="13768"/>
                </a:lnTo>
                <a:lnTo>
                  <a:pt x="21204" y="13500"/>
                </a:lnTo>
                <a:lnTo>
                  <a:pt x="21035" y="13287"/>
                </a:lnTo>
                <a:lnTo>
                  <a:pt x="20809" y="13090"/>
                </a:lnTo>
                <a:lnTo>
                  <a:pt x="20594" y="12962"/>
                </a:lnTo>
                <a:lnTo>
                  <a:pt x="20357" y="12821"/>
                </a:lnTo>
                <a:lnTo>
                  <a:pt x="20120" y="12764"/>
                </a:lnTo>
                <a:lnTo>
                  <a:pt x="19882" y="12708"/>
                </a:lnTo>
                <a:lnTo>
                  <a:pt x="19645" y="12736"/>
                </a:lnTo>
                <a:lnTo>
                  <a:pt x="19430" y="12793"/>
                </a:lnTo>
                <a:lnTo>
                  <a:pt x="19227" y="12906"/>
                </a:lnTo>
                <a:lnTo>
                  <a:pt x="19148" y="12962"/>
                </a:lnTo>
                <a:lnTo>
                  <a:pt x="19058" y="13047"/>
                </a:lnTo>
                <a:lnTo>
                  <a:pt x="18990" y="13146"/>
                </a:lnTo>
                <a:lnTo>
                  <a:pt x="18911" y="13259"/>
                </a:lnTo>
                <a:lnTo>
                  <a:pt x="18775" y="13471"/>
                </a:lnTo>
                <a:lnTo>
                  <a:pt x="18628" y="13641"/>
                </a:lnTo>
                <a:lnTo>
                  <a:pt x="18470" y="13740"/>
                </a:lnTo>
                <a:lnTo>
                  <a:pt x="18301" y="13825"/>
                </a:lnTo>
                <a:lnTo>
                  <a:pt x="18143" y="13853"/>
                </a:lnTo>
                <a:lnTo>
                  <a:pt x="17973" y="13881"/>
                </a:lnTo>
                <a:lnTo>
                  <a:pt x="17804" y="13853"/>
                </a:lnTo>
                <a:lnTo>
                  <a:pt x="17646" y="13796"/>
                </a:lnTo>
                <a:lnTo>
                  <a:pt x="17499" y="13726"/>
                </a:lnTo>
                <a:lnTo>
                  <a:pt x="17341" y="13641"/>
                </a:lnTo>
                <a:lnTo>
                  <a:pt x="17216" y="13528"/>
                </a:lnTo>
                <a:lnTo>
                  <a:pt x="17103" y="13386"/>
                </a:lnTo>
                <a:lnTo>
                  <a:pt x="17024" y="13259"/>
                </a:lnTo>
                <a:lnTo>
                  <a:pt x="16934" y="13118"/>
                </a:lnTo>
                <a:lnTo>
                  <a:pt x="16889" y="12991"/>
                </a:lnTo>
                <a:lnTo>
                  <a:pt x="16889" y="12849"/>
                </a:lnTo>
                <a:lnTo>
                  <a:pt x="16889" y="12383"/>
                </a:lnTo>
                <a:lnTo>
                  <a:pt x="16889" y="11662"/>
                </a:lnTo>
                <a:lnTo>
                  <a:pt x="16889" y="10701"/>
                </a:lnTo>
                <a:lnTo>
                  <a:pt x="16889" y="9640"/>
                </a:lnTo>
                <a:lnTo>
                  <a:pt x="16889" y="8566"/>
                </a:lnTo>
                <a:lnTo>
                  <a:pt x="16889" y="7478"/>
                </a:lnTo>
                <a:lnTo>
                  <a:pt x="16889" y="6502"/>
                </a:lnTo>
                <a:lnTo>
                  <a:pt x="16889" y="5739"/>
                </a:lnTo>
                <a:lnTo>
                  <a:pt x="16674" y="5894"/>
                </a:lnTo>
                <a:lnTo>
                  <a:pt x="16414" y="6036"/>
                </a:lnTo>
                <a:lnTo>
                  <a:pt x="16154" y="6177"/>
                </a:lnTo>
                <a:lnTo>
                  <a:pt x="15849" y="6248"/>
                </a:lnTo>
                <a:lnTo>
                  <a:pt x="15544" y="6304"/>
                </a:lnTo>
                <a:lnTo>
                  <a:pt x="15217" y="6332"/>
                </a:lnTo>
                <a:lnTo>
                  <a:pt x="14866" y="6361"/>
                </a:lnTo>
                <a:lnTo>
                  <a:pt x="14550" y="6361"/>
                </a:lnTo>
                <a:lnTo>
                  <a:pt x="14200" y="6332"/>
                </a:lnTo>
                <a:lnTo>
                  <a:pt x="13850" y="6276"/>
                </a:lnTo>
                <a:lnTo>
                  <a:pt x="13522" y="6219"/>
                </a:lnTo>
                <a:lnTo>
                  <a:pt x="13206" y="6149"/>
                </a:lnTo>
                <a:lnTo>
                  <a:pt x="12901" y="6064"/>
                </a:lnTo>
                <a:lnTo>
                  <a:pt x="12618" y="5951"/>
                </a:lnTo>
                <a:lnTo>
                  <a:pt x="12358" y="5838"/>
                </a:lnTo>
                <a:lnTo>
                  <a:pt x="12121" y="5739"/>
                </a:lnTo>
                <a:lnTo>
                  <a:pt x="11941" y="5626"/>
                </a:lnTo>
                <a:lnTo>
                  <a:pt x="11794" y="5513"/>
                </a:lnTo>
                <a:lnTo>
                  <a:pt x="11658" y="5414"/>
                </a:lnTo>
                <a:lnTo>
                  <a:pt x="11556" y="5301"/>
                </a:lnTo>
                <a:lnTo>
                  <a:pt x="11466" y="5187"/>
                </a:lnTo>
                <a:lnTo>
                  <a:pt x="11398" y="5089"/>
                </a:lnTo>
                <a:lnTo>
                  <a:pt x="11376" y="4947"/>
                </a:lnTo>
                <a:lnTo>
                  <a:pt x="11353" y="4834"/>
                </a:lnTo>
                <a:lnTo>
                  <a:pt x="11353" y="4707"/>
                </a:lnTo>
                <a:lnTo>
                  <a:pt x="11376" y="4565"/>
                </a:lnTo>
                <a:lnTo>
                  <a:pt x="11443" y="4410"/>
                </a:lnTo>
                <a:lnTo>
                  <a:pt x="11511" y="4240"/>
                </a:lnTo>
                <a:lnTo>
                  <a:pt x="11703" y="3887"/>
                </a:lnTo>
                <a:lnTo>
                  <a:pt x="11986" y="3505"/>
                </a:lnTo>
                <a:lnTo>
                  <a:pt x="12144" y="3265"/>
                </a:lnTo>
                <a:lnTo>
                  <a:pt x="12246" y="3025"/>
                </a:lnTo>
                <a:lnTo>
                  <a:pt x="12336" y="2756"/>
                </a:lnTo>
                <a:lnTo>
                  <a:pt x="12404" y="2445"/>
                </a:lnTo>
                <a:lnTo>
                  <a:pt x="12438" y="2176"/>
                </a:lnTo>
                <a:lnTo>
                  <a:pt x="12438" y="1880"/>
                </a:lnTo>
                <a:lnTo>
                  <a:pt x="12404" y="1583"/>
                </a:lnTo>
                <a:lnTo>
                  <a:pt x="12336" y="1314"/>
                </a:lnTo>
                <a:lnTo>
                  <a:pt x="12246" y="1046"/>
                </a:lnTo>
                <a:lnTo>
                  <a:pt x="12099" y="791"/>
                </a:lnTo>
                <a:lnTo>
                  <a:pt x="12008" y="692"/>
                </a:lnTo>
                <a:lnTo>
                  <a:pt x="11918" y="579"/>
                </a:lnTo>
                <a:lnTo>
                  <a:pt x="11816" y="466"/>
                </a:lnTo>
                <a:lnTo>
                  <a:pt x="11703" y="381"/>
                </a:lnTo>
                <a:lnTo>
                  <a:pt x="11579" y="310"/>
                </a:lnTo>
                <a:lnTo>
                  <a:pt x="11443" y="226"/>
                </a:lnTo>
                <a:lnTo>
                  <a:pt x="11297" y="169"/>
                </a:lnTo>
                <a:lnTo>
                  <a:pt x="11138" y="113"/>
                </a:lnTo>
                <a:lnTo>
                  <a:pt x="10969" y="56"/>
                </a:lnTo>
                <a:lnTo>
                  <a:pt x="10800" y="28"/>
                </a:lnTo>
                <a:lnTo>
                  <a:pt x="10619" y="28"/>
                </a:lnTo>
                <a:lnTo>
                  <a:pt x="10404" y="28"/>
                </a:lnTo>
                <a:lnTo>
                  <a:pt x="10257" y="28"/>
                </a:lnTo>
                <a:lnTo>
                  <a:pt x="10076" y="56"/>
                </a:lnTo>
                <a:lnTo>
                  <a:pt x="9952" y="84"/>
                </a:lnTo>
                <a:lnTo>
                  <a:pt x="9794" y="141"/>
                </a:lnTo>
                <a:lnTo>
                  <a:pt x="9692" y="226"/>
                </a:lnTo>
                <a:lnTo>
                  <a:pt x="9557" y="282"/>
                </a:lnTo>
                <a:lnTo>
                  <a:pt x="9455" y="381"/>
                </a:lnTo>
                <a:lnTo>
                  <a:pt x="9365" y="466"/>
                </a:lnTo>
                <a:lnTo>
                  <a:pt x="9274" y="579"/>
                </a:lnTo>
                <a:lnTo>
                  <a:pt x="9184" y="692"/>
                </a:lnTo>
                <a:lnTo>
                  <a:pt x="9128" y="791"/>
                </a:lnTo>
                <a:lnTo>
                  <a:pt x="9060" y="932"/>
                </a:lnTo>
                <a:lnTo>
                  <a:pt x="8969" y="1201"/>
                </a:lnTo>
                <a:lnTo>
                  <a:pt x="8913" y="1498"/>
                </a:lnTo>
                <a:lnTo>
                  <a:pt x="8890" y="1795"/>
                </a:lnTo>
                <a:lnTo>
                  <a:pt x="8890" y="2120"/>
                </a:lnTo>
                <a:lnTo>
                  <a:pt x="8913" y="2445"/>
                </a:lnTo>
                <a:lnTo>
                  <a:pt x="8969" y="2756"/>
                </a:lnTo>
                <a:lnTo>
                  <a:pt x="9060" y="3081"/>
                </a:lnTo>
                <a:lnTo>
                  <a:pt x="9173" y="3378"/>
                </a:lnTo>
                <a:lnTo>
                  <a:pt x="9297" y="3647"/>
                </a:lnTo>
                <a:lnTo>
                  <a:pt x="9466" y="3887"/>
                </a:lnTo>
                <a:lnTo>
                  <a:pt x="9579" y="4085"/>
                </a:lnTo>
                <a:lnTo>
                  <a:pt x="9670" y="4269"/>
                </a:lnTo>
                <a:lnTo>
                  <a:pt x="9726" y="4467"/>
                </a:lnTo>
                <a:lnTo>
                  <a:pt x="9771" y="4650"/>
                </a:lnTo>
                <a:lnTo>
                  <a:pt x="9771" y="4834"/>
                </a:lnTo>
                <a:lnTo>
                  <a:pt x="9749" y="5032"/>
                </a:lnTo>
                <a:lnTo>
                  <a:pt x="9715" y="5216"/>
                </a:lnTo>
                <a:lnTo>
                  <a:pt x="9625" y="5385"/>
                </a:lnTo>
                <a:lnTo>
                  <a:pt x="9534" y="5513"/>
                </a:lnTo>
                <a:lnTo>
                  <a:pt x="9410" y="5626"/>
                </a:lnTo>
                <a:lnTo>
                  <a:pt x="9229" y="5710"/>
                </a:lnTo>
                <a:lnTo>
                  <a:pt x="9060" y="5767"/>
                </a:lnTo>
                <a:lnTo>
                  <a:pt x="8845" y="5767"/>
                </a:lnTo>
                <a:lnTo>
                  <a:pt x="8585" y="5739"/>
                </a:lnTo>
                <a:lnTo>
                  <a:pt x="8325" y="5654"/>
                </a:lnTo>
                <a:lnTo>
                  <a:pt x="8020" y="5513"/>
                </a:lnTo>
                <a:lnTo>
                  <a:pt x="7840" y="5442"/>
                </a:lnTo>
                <a:lnTo>
                  <a:pt x="7648" y="5385"/>
                </a:lnTo>
                <a:lnTo>
                  <a:pt x="7433" y="5329"/>
                </a:lnTo>
                <a:lnTo>
                  <a:pt x="7241" y="5301"/>
                </a:lnTo>
                <a:lnTo>
                  <a:pt x="6755" y="5301"/>
                </a:lnTo>
                <a:lnTo>
                  <a:pt x="6281" y="5329"/>
                </a:lnTo>
                <a:lnTo>
                  <a:pt x="5784" y="5385"/>
                </a:lnTo>
                <a:lnTo>
                  <a:pt x="5264" y="5498"/>
                </a:lnTo>
                <a:lnTo>
                  <a:pt x="4744" y="5597"/>
                </a:lnTo>
                <a:lnTo>
                  <a:pt x="4247" y="5739"/>
                </a:lnTo>
                <a:lnTo>
                  <a:pt x="4202" y="5894"/>
                </a:lnTo>
                <a:lnTo>
                  <a:pt x="4202" y="6191"/>
                </a:lnTo>
                <a:lnTo>
                  <a:pt x="4202" y="6545"/>
                </a:lnTo>
                <a:lnTo>
                  <a:pt x="4225" y="6954"/>
                </a:lnTo>
                <a:lnTo>
                  <a:pt x="4315" y="7930"/>
                </a:lnTo>
                <a:lnTo>
                  <a:pt x="4394" y="9018"/>
                </a:lnTo>
                <a:lnTo>
                  <a:pt x="4439" y="9570"/>
                </a:lnTo>
                <a:lnTo>
                  <a:pt x="4462" y="10107"/>
                </a:lnTo>
                <a:lnTo>
                  <a:pt x="4484" y="10630"/>
                </a:lnTo>
                <a:lnTo>
                  <a:pt x="4507" y="11082"/>
                </a:lnTo>
                <a:lnTo>
                  <a:pt x="4484" y="11520"/>
                </a:lnTo>
                <a:lnTo>
                  <a:pt x="4439" y="11874"/>
                </a:lnTo>
                <a:lnTo>
                  <a:pt x="4394" y="12029"/>
                </a:lnTo>
                <a:lnTo>
                  <a:pt x="4349" y="12171"/>
                </a:lnTo>
                <a:lnTo>
                  <a:pt x="4315" y="12284"/>
                </a:lnTo>
                <a:lnTo>
                  <a:pt x="4247" y="12354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29" name="Puzzle4"/>
          <p:cNvSpPr>
            <a:spLocks noEditPoints="1" noChangeArrowheads="1"/>
          </p:cNvSpPr>
          <p:nvPr/>
        </p:nvSpPr>
        <p:spPr bwMode="auto">
          <a:xfrm>
            <a:off x="5579771" y="4654985"/>
            <a:ext cx="974150" cy="1422845"/>
          </a:xfrm>
          <a:custGeom>
            <a:avLst/>
            <a:gdLst>
              <a:gd name="T0" fmla="*/ 8307 w 21600"/>
              <a:gd name="T1" fmla="*/ 11593 h 21600"/>
              <a:gd name="T2" fmla="*/ 453 w 21600"/>
              <a:gd name="T3" fmla="*/ 16938 h 21600"/>
              <a:gd name="T4" fmla="*/ 11500 w 21600"/>
              <a:gd name="T5" fmla="*/ 21600 h 21600"/>
              <a:gd name="T6" fmla="*/ 20920 w 21600"/>
              <a:gd name="T7" fmla="*/ 16751 h 21600"/>
              <a:gd name="T8" fmla="*/ 13972 w 21600"/>
              <a:gd name="T9" fmla="*/ 10888 h 21600"/>
              <a:gd name="T10" fmla="*/ 21033 w 21600"/>
              <a:gd name="T11" fmla="*/ 4716 h 21600"/>
              <a:gd name="T12" fmla="*/ 11102 w 21600"/>
              <a:gd name="T13" fmla="*/ 11 h 21600"/>
              <a:gd name="T14" fmla="*/ 453 w 21600"/>
              <a:gd name="T15" fmla="*/ 4716 h 21600"/>
              <a:gd name="T16" fmla="*/ 2076 w 21600"/>
              <a:gd name="T17" fmla="*/ 5664 h 21600"/>
              <a:gd name="T18" fmla="*/ 20203 w 21600"/>
              <a:gd name="T19" fmla="*/ 1598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3813" y="10590"/>
                </a:moveTo>
                <a:lnTo>
                  <a:pt x="3927" y="10513"/>
                </a:lnTo>
                <a:lnTo>
                  <a:pt x="4078" y="10425"/>
                </a:lnTo>
                <a:lnTo>
                  <a:pt x="4210" y="10359"/>
                </a:lnTo>
                <a:lnTo>
                  <a:pt x="4361" y="10315"/>
                </a:lnTo>
                <a:lnTo>
                  <a:pt x="4682" y="10237"/>
                </a:lnTo>
                <a:lnTo>
                  <a:pt x="5041" y="10193"/>
                </a:lnTo>
                <a:lnTo>
                  <a:pt x="5456" y="10171"/>
                </a:lnTo>
                <a:lnTo>
                  <a:pt x="5853" y="10193"/>
                </a:lnTo>
                <a:lnTo>
                  <a:pt x="6249" y="10260"/>
                </a:lnTo>
                <a:lnTo>
                  <a:pt x="6646" y="10337"/>
                </a:lnTo>
                <a:lnTo>
                  <a:pt x="7004" y="10469"/>
                </a:lnTo>
                <a:lnTo>
                  <a:pt x="7363" y="10612"/>
                </a:lnTo>
                <a:lnTo>
                  <a:pt x="7665" y="10788"/>
                </a:lnTo>
                <a:lnTo>
                  <a:pt x="7911" y="10998"/>
                </a:lnTo>
                <a:lnTo>
                  <a:pt x="8024" y="11097"/>
                </a:lnTo>
                <a:lnTo>
                  <a:pt x="8137" y="11207"/>
                </a:lnTo>
                <a:lnTo>
                  <a:pt x="8194" y="11340"/>
                </a:lnTo>
                <a:lnTo>
                  <a:pt x="8269" y="11461"/>
                </a:lnTo>
                <a:lnTo>
                  <a:pt x="8307" y="11593"/>
                </a:lnTo>
                <a:lnTo>
                  <a:pt x="8307" y="11714"/>
                </a:lnTo>
                <a:lnTo>
                  <a:pt x="8307" y="11868"/>
                </a:lnTo>
                <a:lnTo>
                  <a:pt x="8307" y="12012"/>
                </a:lnTo>
                <a:lnTo>
                  <a:pt x="8194" y="12265"/>
                </a:lnTo>
                <a:lnTo>
                  <a:pt x="8062" y="12519"/>
                </a:lnTo>
                <a:lnTo>
                  <a:pt x="7873" y="12706"/>
                </a:lnTo>
                <a:lnTo>
                  <a:pt x="7627" y="12904"/>
                </a:lnTo>
                <a:lnTo>
                  <a:pt x="7363" y="13048"/>
                </a:lnTo>
                <a:lnTo>
                  <a:pt x="7080" y="13180"/>
                </a:lnTo>
                <a:lnTo>
                  <a:pt x="6759" y="13257"/>
                </a:lnTo>
                <a:lnTo>
                  <a:pt x="6419" y="13345"/>
                </a:lnTo>
                <a:lnTo>
                  <a:pt x="6098" y="13389"/>
                </a:lnTo>
                <a:lnTo>
                  <a:pt x="5739" y="13389"/>
                </a:lnTo>
                <a:lnTo>
                  <a:pt x="5418" y="13389"/>
                </a:lnTo>
                <a:lnTo>
                  <a:pt x="5079" y="13345"/>
                </a:lnTo>
                <a:lnTo>
                  <a:pt x="4758" y="13301"/>
                </a:lnTo>
                <a:lnTo>
                  <a:pt x="4474" y="13213"/>
                </a:lnTo>
                <a:lnTo>
                  <a:pt x="4172" y="13114"/>
                </a:lnTo>
                <a:lnTo>
                  <a:pt x="3965" y="12982"/>
                </a:lnTo>
                <a:lnTo>
                  <a:pt x="3738" y="12838"/>
                </a:lnTo>
                <a:lnTo>
                  <a:pt x="3493" y="12706"/>
                </a:lnTo>
                <a:lnTo>
                  <a:pt x="3228" y="12607"/>
                </a:lnTo>
                <a:lnTo>
                  <a:pt x="2945" y="12519"/>
                </a:lnTo>
                <a:lnTo>
                  <a:pt x="2700" y="12431"/>
                </a:lnTo>
                <a:lnTo>
                  <a:pt x="2397" y="12375"/>
                </a:lnTo>
                <a:lnTo>
                  <a:pt x="2152" y="12331"/>
                </a:lnTo>
                <a:lnTo>
                  <a:pt x="1888" y="12309"/>
                </a:lnTo>
                <a:lnTo>
                  <a:pt x="1642" y="12309"/>
                </a:lnTo>
                <a:lnTo>
                  <a:pt x="1397" y="12331"/>
                </a:lnTo>
                <a:lnTo>
                  <a:pt x="1170" y="12397"/>
                </a:lnTo>
                <a:lnTo>
                  <a:pt x="962" y="12453"/>
                </a:lnTo>
                <a:lnTo>
                  <a:pt x="774" y="12563"/>
                </a:lnTo>
                <a:lnTo>
                  <a:pt x="623" y="12684"/>
                </a:lnTo>
                <a:lnTo>
                  <a:pt x="528" y="12838"/>
                </a:lnTo>
                <a:lnTo>
                  <a:pt x="453" y="13026"/>
                </a:lnTo>
                <a:lnTo>
                  <a:pt x="339" y="13477"/>
                </a:lnTo>
                <a:lnTo>
                  <a:pt x="226" y="13984"/>
                </a:lnTo>
                <a:lnTo>
                  <a:pt x="151" y="14535"/>
                </a:lnTo>
                <a:lnTo>
                  <a:pt x="113" y="15075"/>
                </a:lnTo>
                <a:lnTo>
                  <a:pt x="113" y="15626"/>
                </a:lnTo>
                <a:lnTo>
                  <a:pt x="151" y="16133"/>
                </a:lnTo>
                <a:lnTo>
                  <a:pt x="188" y="16376"/>
                </a:lnTo>
                <a:lnTo>
                  <a:pt x="264" y="16585"/>
                </a:lnTo>
                <a:lnTo>
                  <a:pt x="339" y="16773"/>
                </a:lnTo>
                <a:lnTo>
                  <a:pt x="453" y="16938"/>
                </a:lnTo>
                <a:lnTo>
                  <a:pt x="1095" y="16883"/>
                </a:lnTo>
                <a:lnTo>
                  <a:pt x="1963" y="16795"/>
                </a:lnTo>
                <a:lnTo>
                  <a:pt x="2945" y="16751"/>
                </a:lnTo>
                <a:lnTo>
                  <a:pt x="3965" y="16706"/>
                </a:lnTo>
                <a:lnTo>
                  <a:pt x="5022" y="16684"/>
                </a:lnTo>
                <a:lnTo>
                  <a:pt x="5947" y="16684"/>
                </a:lnTo>
                <a:lnTo>
                  <a:pt x="6759" y="16706"/>
                </a:lnTo>
                <a:lnTo>
                  <a:pt x="7363" y="16751"/>
                </a:lnTo>
                <a:lnTo>
                  <a:pt x="7948" y="16839"/>
                </a:lnTo>
                <a:lnTo>
                  <a:pt x="8458" y="16916"/>
                </a:lnTo>
                <a:lnTo>
                  <a:pt x="8893" y="17026"/>
                </a:lnTo>
                <a:lnTo>
                  <a:pt x="9289" y="17158"/>
                </a:lnTo>
                <a:lnTo>
                  <a:pt x="9572" y="17280"/>
                </a:lnTo>
                <a:lnTo>
                  <a:pt x="9799" y="17412"/>
                </a:lnTo>
                <a:lnTo>
                  <a:pt x="9969" y="17555"/>
                </a:lnTo>
                <a:lnTo>
                  <a:pt x="10120" y="17687"/>
                </a:lnTo>
                <a:lnTo>
                  <a:pt x="10158" y="17831"/>
                </a:lnTo>
                <a:lnTo>
                  <a:pt x="10195" y="17974"/>
                </a:lnTo>
                <a:lnTo>
                  <a:pt x="10158" y="18128"/>
                </a:lnTo>
                <a:lnTo>
                  <a:pt x="10082" y="18271"/>
                </a:lnTo>
                <a:lnTo>
                  <a:pt x="9969" y="18426"/>
                </a:lnTo>
                <a:lnTo>
                  <a:pt x="9837" y="18569"/>
                </a:lnTo>
                <a:lnTo>
                  <a:pt x="9648" y="18701"/>
                </a:lnTo>
                <a:lnTo>
                  <a:pt x="9440" y="18822"/>
                </a:lnTo>
                <a:lnTo>
                  <a:pt x="9213" y="18999"/>
                </a:lnTo>
                <a:lnTo>
                  <a:pt x="9044" y="19186"/>
                </a:lnTo>
                <a:lnTo>
                  <a:pt x="8893" y="19395"/>
                </a:lnTo>
                <a:lnTo>
                  <a:pt x="8817" y="19627"/>
                </a:lnTo>
                <a:lnTo>
                  <a:pt x="8779" y="19858"/>
                </a:lnTo>
                <a:lnTo>
                  <a:pt x="8779" y="20112"/>
                </a:lnTo>
                <a:lnTo>
                  <a:pt x="8855" y="20354"/>
                </a:lnTo>
                <a:lnTo>
                  <a:pt x="8968" y="20586"/>
                </a:lnTo>
                <a:lnTo>
                  <a:pt x="9138" y="20817"/>
                </a:lnTo>
                <a:lnTo>
                  <a:pt x="9365" y="21026"/>
                </a:lnTo>
                <a:lnTo>
                  <a:pt x="9610" y="21192"/>
                </a:lnTo>
                <a:lnTo>
                  <a:pt x="9950" y="21368"/>
                </a:lnTo>
                <a:lnTo>
                  <a:pt x="10120" y="21445"/>
                </a:lnTo>
                <a:lnTo>
                  <a:pt x="10346" y="21511"/>
                </a:lnTo>
                <a:lnTo>
                  <a:pt x="10516" y="21555"/>
                </a:lnTo>
                <a:lnTo>
                  <a:pt x="10743" y="21600"/>
                </a:lnTo>
                <a:lnTo>
                  <a:pt x="10988" y="21644"/>
                </a:lnTo>
                <a:lnTo>
                  <a:pt x="11215" y="21666"/>
                </a:lnTo>
                <a:lnTo>
                  <a:pt x="11498" y="21666"/>
                </a:lnTo>
                <a:lnTo>
                  <a:pt x="11762" y="21666"/>
                </a:lnTo>
                <a:lnTo>
                  <a:pt x="12253" y="21644"/>
                </a:lnTo>
                <a:lnTo>
                  <a:pt x="12763" y="21577"/>
                </a:lnTo>
                <a:lnTo>
                  <a:pt x="13197" y="21467"/>
                </a:lnTo>
                <a:lnTo>
                  <a:pt x="13556" y="21346"/>
                </a:lnTo>
                <a:lnTo>
                  <a:pt x="13896" y="21192"/>
                </a:lnTo>
                <a:lnTo>
                  <a:pt x="14179" y="21026"/>
                </a:lnTo>
                <a:lnTo>
                  <a:pt x="14444" y="20839"/>
                </a:lnTo>
                <a:lnTo>
                  <a:pt x="14576" y="20641"/>
                </a:lnTo>
                <a:lnTo>
                  <a:pt x="14727" y="20431"/>
                </a:lnTo>
                <a:lnTo>
                  <a:pt x="14765" y="20200"/>
                </a:lnTo>
                <a:lnTo>
                  <a:pt x="14802" y="19991"/>
                </a:lnTo>
                <a:lnTo>
                  <a:pt x="14727" y="19759"/>
                </a:lnTo>
                <a:lnTo>
                  <a:pt x="14613" y="19550"/>
                </a:lnTo>
                <a:lnTo>
                  <a:pt x="14444" y="19307"/>
                </a:lnTo>
                <a:lnTo>
                  <a:pt x="14217" y="19098"/>
                </a:lnTo>
                <a:lnTo>
                  <a:pt x="13934" y="18911"/>
                </a:lnTo>
                <a:lnTo>
                  <a:pt x="13669" y="18745"/>
                </a:lnTo>
                <a:lnTo>
                  <a:pt x="13462" y="18547"/>
                </a:lnTo>
                <a:lnTo>
                  <a:pt x="13311" y="18337"/>
                </a:lnTo>
                <a:lnTo>
                  <a:pt x="13197" y="18150"/>
                </a:lnTo>
                <a:lnTo>
                  <a:pt x="13122" y="17941"/>
                </a:lnTo>
                <a:lnTo>
                  <a:pt x="13122" y="17720"/>
                </a:lnTo>
                <a:lnTo>
                  <a:pt x="13122" y="17533"/>
                </a:lnTo>
                <a:lnTo>
                  <a:pt x="13197" y="17346"/>
                </a:lnTo>
                <a:lnTo>
                  <a:pt x="13273" y="17158"/>
                </a:lnTo>
                <a:lnTo>
                  <a:pt x="13386" y="16982"/>
                </a:lnTo>
                <a:lnTo>
                  <a:pt x="13537" y="16839"/>
                </a:lnTo>
                <a:lnTo>
                  <a:pt x="13707" y="16706"/>
                </a:lnTo>
                <a:lnTo>
                  <a:pt x="13896" y="16607"/>
                </a:lnTo>
                <a:lnTo>
                  <a:pt x="14104" y="16519"/>
                </a:lnTo>
                <a:lnTo>
                  <a:pt x="14330" y="16453"/>
                </a:lnTo>
                <a:lnTo>
                  <a:pt x="14538" y="16431"/>
                </a:lnTo>
                <a:lnTo>
                  <a:pt x="14897" y="16453"/>
                </a:lnTo>
                <a:lnTo>
                  <a:pt x="15406" y="16497"/>
                </a:lnTo>
                <a:lnTo>
                  <a:pt x="16105" y="16541"/>
                </a:lnTo>
                <a:lnTo>
                  <a:pt x="16898" y="16607"/>
                </a:lnTo>
                <a:lnTo>
                  <a:pt x="17804" y="16651"/>
                </a:lnTo>
                <a:lnTo>
                  <a:pt x="18786" y="16684"/>
                </a:lnTo>
                <a:lnTo>
                  <a:pt x="19844" y="16728"/>
                </a:lnTo>
                <a:lnTo>
                  <a:pt x="20920" y="16751"/>
                </a:lnTo>
                <a:lnTo>
                  <a:pt x="21109" y="16497"/>
                </a:lnTo>
                <a:lnTo>
                  <a:pt x="21241" y="16222"/>
                </a:lnTo>
                <a:lnTo>
                  <a:pt x="21392" y="15946"/>
                </a:lnTo>
                <a:lnTo>
                  <a:pt x="21467" y="15648"/>
                </a:lnTo>
                <a:lnTo>
                  <a:pt x="21543" y="15351"/>
                </a:lnTo>
                <a:lnTo>
                  <a:pt x="21618" y="15042"/>
                </a:lnTo>
                <a:lnTo>
                  <a:pt x="21618" y="14745"/>
                </a:lnTo>
                <a:lnTo>
                  <a:pt x="21618" y="14447"/>
                </a:lnTo>
                <a:lnTo>
                  <a:pt x="21618" y="14150"/>
                </a:lnTo>
                <a:lnTo>
                  <a:pt x="21581" y="13852"/>
                </a:lnTo>
                <a:lnTo>
                  <a:pt x="21505" y="13577"/>
                </a:lnTo>
                <a:lnTo>
                  <a:pt x="21430" y="13301"/>
                </a:lnTo>
                <a:lnTo>
                  <a:pt x="21354" y="13048"/>
                </a:lnTo>
                <a:lnTo>
                  <a:pt x="21241" y="12816"/>
                </a:lnTo>
                <a:lnTo>
                  <a:pt x="21146" y="12607"/>
                </a:lnTo>
                <a:lnTo>
                  <a:pt x="21033" y="12431"/>
                </a:lnTo>
                <a:lnTo>
                  <a:pt x="20920" y="12265"/>
                </a:lnTo>
                <a:lnTo>
                  <a:pt x="20769" y="12144"/>
                </a:lnTo>
                <a:lnTo>
                  <a:pt x="20637" y="12034"/>
                </a:lnTo>
                <a:lnTo>
                  <a:pt x="20486" y="11946"/>
                </a:lnTo>
                <a:lnTo>
                  <a:pt x="20297" y="11891"/>
                </a:lnTo>
                <a:lnTo>
                  <a:pt x="20165" y="11846"/>
                </a:lnTo>
                <a:lnTo>
                  <a:pt x="19976" y="11824"/>
                </a:lnTo>
                <a:lnTo>
                  <a:pt x="19806" y="11802"/>
                </a:lnTo>
                <a:lnTo>
                  <a:pt x="19390" y="11824"/>
                </a:lnTo>
                <a:lnTo>
                  <a:pt x="18956" y="11891"/>
                </a:lnTo>
                <a:lnTo>
                  <a:pt x="18503" y="11968"/>
                </a:lnTo>
                <a:lnTo>
                  <a:pt x="17993" y="12078"/>
                </a:lnTo>
                <a:lnTo>
                  <a:pt x="17653" y="12144"/>
                </a:lnTo>
                <a:lnTo>
                  <a:pt x="17332" y="12199"/>
                </a:lnTo>
                <a:lnTo>
                  <a:pt x="17049" y="12221"/>
                </a:lnTo>
                <a:lnTo>
                  <a:pt x="16747" y="12243"/>
                </a:lnTo>
                <a:lnTo>
                  <a:pt x="16464" y="12243"/>
                </a:lnTo>
                <a:lnTo>
                  <a:pt x="16218" y="12243"/>
                </a:lnTo>
                <a:lnTo>
                  <a:pt x="15992" y="12221"/>
                </a:lnTo>
                <a:lnTo>
                  <a:pt x="15746" y="12199"/>
                </a:lnTo>
                <a:lnTo>
                  <a:pt x="15520" y="12155"/>
                </a:lnTo>
                <a:lnTo>
                  <a:pt x="15350" y="12122"/>
                </a:lnTo>
                <a:lnTo>
                  <a:pt x="15161" y="12056"/>
                </a:lnTo>
                <a:lnTo>
                  <a:pt x="14972" y="11990"/>
                </a:lnTo>
                <a:lnTo>
                  <a:pt x="14689" y="11846"/>
                </a:lnTo>
                <a:lnTo>
                  <a:pt x="14444" y="11670"/>
                </a:lnTo>
                <a:lnTo>
                  <a:pt x="14255" y="11483"/>
                </a:lnTo>
                <a:lnTo>
                  <a:pt x="14104" y="11295"/>
                </a:lnTo>
                <a:lnTo>
                  <a:pt x="14028" y="11086"/>
                </a:lnTo>
                <a:lnTo>
                  <a:pt x="13972" y="10888"/>
                </a:lnTo>
                <a:lnTo>
                  <a:pt x="13972" y="10700"/>
                </a:lnTo>
                <a:lnTo>
                  <a:pt x="14009" y="10513"/>
                </a:lnTo>
                <a:lnTo>
                  <a:pt x="14066" y="10359"/>
                </a:lnTo>
                <a:lnTo>
                  <a:pt x="14179" y="10215"/>
                </a:lnTo>
                <a:lnTo>
                  <a:pt x="14406" y="10006"/>
                </a:lnTo>
                <a:lnTo>
                  <a:pt x="14651" y="9830"/>
                </a:lnTo>
                <a:lnTo>
                  <a:pt x="14878" y="9686"/>
                </a:lnTo>
                <a:lnTo>
                  <a:pt x="15123" y="9554"/>
                </a:lnTo>
                <a:lnTo>
                  <a:pt x="15350" y="9477"/>
                </a:lnTo>
                <a:lnTo>
                  <a:pt x="15558" y="9411"/>
                </a:lnTo>
                <a:lnTo>
                  <a:pt x="15803" y="9345"/>
                </a:lnTo>
                <a:lnTo>
                  <a:pt x="16030" y="9323"/>
                </a:lnTo>
                <a:lnTo>
                  <a:pt x="16256" y="9301"/>
                </a:lnTo>
                <a:lnTo>
                  <a:pt x="16464" y="9323"/>
                </a:lnTo>
                <a:lnTo>
                  <a:pt x="16690" y="9345"/>
                </a:lnTo>
                <a:lnTo>
                  <a:pt x="16898" y="9367"/>
                </a:lnTo>
                <a:lnTo>
                  <a:pt x="17332" y="9477"/>
                </a:lnTo>
                <a:lnTo>
                  <a:pt x="17767" y="9598"/>
                </a:lnTo>
                <a:lnTo>
                  <a:pt x="18163" y="9731"/>
                </a:lnTo>
                <a:lnTo>
                  <a:pt x="18597" y="9874"/>
                </a:lnTo>
                <a:lnTo>
                  <a:pt x="18994" y="10006"/>
                </a:lnTo>
                <a:lnTo>
                  <a:pt x="19428" y="10083"/>
                </a:lnTo>
                <a:lnTo>
                  <a:pt x="19617" y="10127"/>
                </a:lnTo>
                <a:lnTo>
                  <a:pt x="19844" y="10149"/>
                </a:lnTo>
                <a:lnTo>
                  <a:pt x="20013" y="10149"/>
                </a:lnTo>
                <a:lnTo>
                  <a:pt x="20240" y="10127"/>
                </a:lnTo>
                <a:lnTo>
                  <a:pt x="20410" y="10105"/>
                </a:lnTo>
                <a:lnTo>
                  <a:pt x="20637" y="10061"/>
                </a:lnTo>
                <a:lnTo>
                  <a:pt x="20844" y="9984"/>
                </a:lnTo>
                <a:lnTo>
                  <a:pt x="21033" y="9896"/>
                </a:lnTo>
                <a:lnTo>
                  <a:pt x="21146" y="9830"/>
                </a:lnTo>
                <a:lnTo>
                  <a:pt x="21203" y="9753"/>
                </a:lnTo>
                <a:lnTo>
                  <a:pt x="21279" y="9642"/>
                </a:lnTo>
                <a:lnTo>
                  <a:pt x="21354" y="9521"/>
                </a:lnTo>
                <a:lnTo>
                  <a:pt x="21430" y="9246"/>
                </a:lnTo>
                <a:lnTo>
                  <a:pt x="21430" y="8904"/>
                </a:lnTo>
                <a:lnTo>
                  <a:pt x="21430" y="8540"/>
                </a:lnTo>
                <a:lnTo>
                  <a:pt x="21392" y="8144"/>
                </a:lnTo>
                <a:lnTo>
                  <a:pt x="21354" y="7714"/>
                </a:lnTo>
                <a:lnTo>
                  <a:pt x="21279" y="7295"/>
                </a:lnTo>
                <a:lnTo>
                  <a:pt x="21146" y="6446"/>
                </a:lnTo>
                <a:lnTo>
                  <a:pt x="20995" y="5686"/>
                </a:lnTo>
                <a:lnTo>
                  <a:pt x="20958" y="5366"/>
                </a:lnTo>
                <a:lnTo>
                  <a:pt x="20958" y="5091"/>
                </a:lnTo>
                <a:lnTo>
                  <a:pt x="20958" y="4860"/>
                </a:lnTo>
                <a:lnTo>
                  <a:pt x="21033" y="4716"/>
                </a:lnTo>
                <a:lnTo>
                  <a:pt x="20637" y="4860"/>
                </a:lnTo>
                <a:lnTo>
                  <a:pt x="20127" y="4992"/>
                </a:lnTo>
                <a:lnTo>
                  <a:pt x="19617" y="5069"/>
                </a:lnTo>
                <a:lnTo>
                  <a:pt x="19032" y="5157"/>
                </a:lnTo>
                <a:lnTo>
                  <a:pt x="18465" y="5201"/>
                </a:lnTo>
                <a:lnTo>
                  <a:pt x="17842" y="5245"/>
                </a:lnTo>
                <a:lnTo>
                  <a:pt x="17219" y="5267"/>
                </a:lnTo>
                <a:lnTo>
                  <a:pt x="16615" y="5267"/>
                </a:lnTo>
                <a:lnTo>
                  <a:pt x="15992" y="5245"/>
                </a:lnTo>
                <a:lnTo>
                  <a:pt x="15369" y="5201"/>
                </a:lnTo>
                <a:lnTo>
                  <a:pt x="14840" y="5157"/>
                </a:lnTo>
                <a:lnTo>
                  <a:pt x="14293" y="5091"/>
                </a:lnTo>
                <a:lnTo>
                  <a:pt x="13783" y="5014"/>
                </a:lnTo>
                <a:lnTo>
                  <a:pt x="13386" y="4926"/>
                </a:lnTo>
                <a:lnTo>
                  <a:pt x="13027" y="4815"/>
                </a:lnTo>
                <a:lnTo>
                  <a:pt x="12725" y="4716"/>
                </a:lnTo>
                <a:lnTo>
                  <a:pt x="12480" y="4606"/>
                </a:lnTo>
                <a:lnTo>
                  <a:pt x="12291" y="4496"/>
                </a:lnTo>
                <a:lnTo>
                  <a:pt x="12197" y="4397"/>
                </a:lnTo>
                <a:lnTo>
                  <a:pt x="12083" y="4286"/>
                </a:lnTo>
                <a:lnTo>
                  <a:pt x="12046" y="4187"/>
                </a:lnTo>
                <a:lnTo>
                  <a:pt x="12008" y="4077"/>
                </a:lnTo>
                <a:lnTo>
                  <a:pt x="12046" y="3967"/>
                </a:lnTo>
                <a:lnTo>
                  <a:pt x="12121" y="3868"/>
                </a:lnTo>
                <a:lnTo>
                  <a:pt x="12197" y="3735"/>
                </a:lnTo>
                <a:lnTo>
                  <a:pt x="12291" y="3614"/>
                </a:lnTo>
                <a:lnTo>
                  <a:pt x="12442" y="3482"/>
                </a:lnTo>
                <a:lnTo>
                  <a:pt x="12631" y="3361"/>
                </a:lnTo>
                <a:lnTo>
                  <a:pt x="13065" y="3085"/>
                </a:lnTo>
                <a:lnTo>
                  <a:pt x="13537" y="2766"/>
                </a:lnTo>
                <a:lnTo>
                  <a:pt x="13783" y="2578"/>
                </a:lnTo>
                <a:lnTo>
                  <a:pt x="13934" y="2380"/>
                </a:lnTo>
                <a:lnTo>
                  <a:pt x="14028" y="2171"/>
                </a:lnTo>
                <a:lnTo>
                  <a:pt x="14104" y="1961"/>
                </a:lnTo>
                <a:lnTo>
                  <a:pt x="14104" y="1730"/>
                </a:lnTo>
                <a:lnTo>
                  <a:pt x="14066" y="1498"/>
                </a:lnTo>
                <a:lnTo>
                  <a:pt x="13972" y="1267"/>
                </a:lnTo>
                <a:lnTo>
                  <a:pt x="13820" y="1057"/>
                </a:lnTo>
                <a:lnTo>
                  <a:pt x="13594" y="837"/>
                </a:lnTo>
                <a:lnTo>
                  <a:pt x="13386" y="628"/>
                </a:lnTo>
                <a:lnTo>
                  <a:pt x="13103" y="462"/>
                </a:lnTo>
                <a:lnTo>
                  <a:pt x="12763" y="308"/>
                </a:lnTo>
                <a:lnTo>
                  <a:pt x="12404" y="187"/>
                </a:lnTo>
                <a:lnTo>
                  <a:pt x="12008" y="77"/>
                </a:lnTo>
                <a:lnTo>
                  <a:pt x="11574" y="33"/>
                </a:lnTo>
                <a:lnTo>
                  <a:pt x="11102" y="11"/>
                </a:lnTo>
                <a:lnTo>
                  <a:pt x="10667" y="11"/>
                </a:lnTo>
                <a:lnTo>
                  <a:pt x="10233" y="77"/>
                </a:lnTo>
                <a:lnTo>
                  <a:pt x="9837" y="187"/>
                </a:lnTo>
                <a:lnTo>
                  <a:pt x="9440" y="286"/>
                </a:lnTo>
                <a:lnTo>
                  <a:pt x="9062" y="462"/>
                </a:lnTo>
                <a:lnTo>
                  <a:pt x="8741" y="628"/>
                </a:lnTo>
                <a:lnTo>
                  <a:pt x="8458" y="815"/>
                </a:lnTo>
                <a:lnTo>
                  <a:pt x="8232" y="1035"/>
                </a:lnTo>
                <a:lnTo>
                  <a:pt x="8062" y="1245"/>
                </a:lnTo>
                <a:lnTo>
                  <a:pt x="7911" y="1476"/>
                </a:lnTo>
                <a:lnTo>
                  <a:pt x="7835" y="1708"/>
                </a:lnTo>
                <a:lnTo>
                  <a:pt x="7797" y="1961"/>
                </a:lnTo>
                <a:lnTo>
                  <a:pt x="7835" y="2193"/>
                </a:lnTo>
                <a:lnTo>
                  <a:pt x="7948" y="2402"/>
                </a:lnTo>
                <a:lnTo>
                  <a:pt x="8062" y="2534"/>
                </a:lnTo>
                <a:lnTo>
                  <a:pt x="8175" y="2644"/>
                </a:lnTo>
                <a:lnTo>
                  <a:pt x="8269" y="2744"/>
                </a:lnTo>
                <a:lnTo>
                  <a:pt x="8420" y="2832"/>
                </a:lnTo>
                <a:lnTo>
                  <a:pt x="8704" y="3019"/>
                </a:lnTo>
                <a:lnTo>
                  <a:pt x="8968" y="3206"/>
                </a:lnTo>
                <a:lnTo>
                  <a:pt x="9138" y="3405"/>
                </a:lnTo>
                <a:lnTo>
                  <a:pt x="9327" y="3570"/>
                </a:lnTo>
                <a:lnTo>
                  <a:pt x="9440" y="3735"/>
                </a:lnTo>
                <a:lnTo>
                  <a:pt x="9516" y="3890"/>
                </a:lnTo>
                <a:lnTo>
                  <a:pt x="9534" y="4033"/>
                </a:lnTo>
                <a:lnTo>
                  <a:pt x="9534" y="4165"/>
                </a:lnTo>
                <a:lnTo>
                  <a:pt x="9516" y="4286"/>
                </a:lnTo>
                <a:lnTo>
                  <a:pt x="9440" y="4397"/>
                </a:lnTo>
                <a:lnTo>
                  <a:pt x="9327" y="4496"/>
                </a:lnTo>
                <a:lnTo>
                  <a:pt x="9176" y="4562"/>
                </a:lnTo>
                <a:lnTo>
                  <a:pt x="9006" y="4628"/>
                </a:lnTo>
                <a:lnTo>
                  <a:pt x="8779" y="4694"/>
                </a:lnTo>
                <a:lnTo>
                  <a:pt x="8534" y="4716"/>
                </a:lnTo>
                <a:lnTo>
                  <a:pt x="8232" y="4716"/>
                </a:lnTo>
                <a:lnTo>
                  <a:pt x="7118" y="4738"/>
                </a:lnTo>
                <a:lnTo>
                  <a:pt x="5947" y="4771"/>
                </a:lnTo>
                <a:lnTo>
                  <a:pt x="4795" y="4815"/>
                </a:lnTo>
                <a:lnTo>
                  <a:pt x="3681" y="4860"/>
                </a:lnTo>
                <a:lnTo>
                  <a:pt x="2662" y="4882"/>
                </a:lnTo>
                <a:lnTo>
                  <a:pt x="1755" y="4882"/>
                </a:lnTo>
                <a:lnTo>
                  <a:pt x="1359" y="4860"/>
                </a:lnTo>
                <a:lnTo>
                  <a:pt x="981" y="4837"/>
                </a:lnTo>
                <a:lnTo>
                  <a:pt x="698" y="4771"/>
                </a:lnTo>
                <a:lnTo>
                  <a:pt x="453" y="4716"/>
                </a:lnTo>
                <a:lnTo>
                  <a:pt x="453" y="5322"/>
                </a:lnTo>
                <a:lnTo>
                  <a:pt x="453" y="6083"/>
                </a:lnTo>
                <a:lnTo>
                  <a:pt x="453" y="6909"/>
                </a:lnTo>
                <a:lnTo>
                  <a:pt x="453" y="7780"/>
                </a:lnTo>
                <a:lnTo>
                  <a:pt x="453" y="8606"/>
                </a:lnTo>
                <a:lnTo>
                  <a:pt x="453" y="9345"/>
                </a:lnTo>
                <a:lnTo>
                  <a:pt x="453" y="9918"/>
                </a:lnTo>
                <a:lnTo>
                  <a:pt x="453" y="10282"/>
                </a:lnTo>
                <a:lnTo>
                  <a:pt x="490" y="10381"/>
                </a:lnTo>
                <a:lnTo>
                  <a:pt x="547" y="10491"/>
                </a:lnTo>
                <a:lnTo>
                  <a:pt x="660" y="10590"/>
                </a:lnTo>
                <a:lnTo>
                  <a:pt x="811" y="10700"/>
                </a:lnTo>
                <a:lnTo>
                  <a:pt x="981" y="10811"/>
                </a:lnTo>
                <a:lnTo>
                  <a:pt x="1208" y="10888"/>
                </a:lnTo>
                <a:lnTo>
                  <a:pt x="1453" y="10954"/>
                </a:lnTo>
                <a:lnTo>
                  <a:pt x="1718" y="11020"/>
                </a:lnTo>
                <a:lnTo>
                  <a:pt x="1963" y="11064"/>
                </a:lnTo>
                <a:lnTo>
                  <a:pt x="2265" y="11086"/>
                </a:lnTo>
                <a:lnTo>
                  <a:pt x="2548" y="11064"/>
                </a:lnTo>
                <a:lnTo>
                  <a:pt x="2794" y="11042"/>
                </a:lnTo>
                <a:lnTo>
                  <a:pt x="3096" y="10976"/>
                </a:lnTo>
                <a:lnTo>
                  <a:pt x="3341" y="10888"/>
                </a:lnTo>
                <a:lnTo>
                  <a:pt x="3606" y="10766"/>
                </a:lnTo>
                <a:lnTo>
                  <a:pt x="3813" y="10590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30" name="Puzzle1"/>
          <p:cNvSpPr>
            <a:spLocks noEditPoints="1" noChangeArrowheads="1"/>
          </p:cNvSpPr>
          <p:nvPr/>
        </p:nvSpPr>
        <p:spPr bwMode="auto">
          <a:xfrm>
            <a:off x="5245361" y="4148153"/>
            <a:ext cx="1635699" cy="848218"/>
          </a:xfrm>
          <a:custGeom>
            <a:avLst/>
            <a:gdLst>
              <a:gd name="T0" fmla="*/ 16740 w 21600"/>
              <a:gd name="T1" fmla="*/ 21078 h 21600"/>
              <a:gd name="T2" fmla="*/ 16976 w 21600"/>
              <a:gd name="T3" fmla="*/ 521 h 21600"/>
              <a:gd name="T4" fmla="*/ 4725 w 21600"/>
              <a:gd name="T5" fmla="*/ 856 h 21600"/>
              <a:gd name="T6" fmla="*/ 5040 w 21600"/>
              <a:gd name="T7" fmla="*/ 21004 h 21600"/>
              <a:gd name="T8" fmla="*/ 10811 w 21600"/>
              <a:gd name="T9" fmla="*/ 12885 h 21600"/>
              <a:gd name="T10" fmla="*/ 10845 w 21600"/>
              <a:gd name="T11" fmla="*/ 8714 h 21600"/>
              <a:gd name="T12" fmla="*/ 21600 w 21600"/>
              <a:gd name="T13" fmla="*/ 10000 h 21600"/>
              <a:gd name="T14" fmla="*/ 56 w 21600"/>
              <a:gd name="T15" fmla="*/ 10000 h 21600"/>
              <a:gd name="T16" fmla="*/ 6086 w 21600"/>
              <a:gd name="T17" fmla="*/ 2569 h 21600"/>
              <a:gd name="T18" fmla="*/ 16132 w 21600"/>
              <a:gd name="T19" fmla="*/ 19552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9360" y="20836"/>
                </a:moveTo>
                <a:lnTo>
                  <a:pt x="9528" y="20836"/>
                </a:lnTo>
                <a:lnTo>
                  <a:pt x="9686" y="20762"/>
                </a:lnTo>
                <a:lnTo>
                  <a:pt x="9810" y="20687"/>
                </a:lnTo>
                <a:lnTo>
                  <a:pt x="9922" y="20575"/>
                </a:lnTo>
                <a:lnTo>
                  <a:pt x="10012" y="20426"/>
                </a:lnTo>
                <a:lnTo>
                  <a:pt x="10068" y="20296"/>
                </a:lnTo>
                <a:lnTo>
                  <a:pt x="10113" y="20110"/>
                </a:lnTo>
                <a:lnTo>
                  <a:pt x="10136" y="19905"/>
                </a:lnTo>
                <a:lnTo>
                  <a:pt x="10136" y="19682"/>
                </a:lnTo>
                <a:lnTo>
                  <a:pt x="10113" y="19440"/>
                </a:lnTo>
                <a:lnTo>
                  <a:pt x="10068" y="19142"/>
                </a:lnTo>
                <a:lnTo>
                  <a:pt x="10012" y="18900"/>
                </a:lnTo>
                <a:lnTo>
                  <a:pt x="9900" y="18620"/>
                </a:lnTo>
                <a:lnTo>
                  <a:pt x="9787" y="18285"/>
                </a:lnTo>
                <a:lnTo>
                  <a:pt x="9641" y="17968"/>
                </a:lnTo>
                <a:lnTo>
                  <a:pt x="9472" y="17652"/>
                </a:lnTo>
                <a:lnTo>
                  <a:pt x="9382" y="17466"/>
                </a:lnTo>
                <a:lnTo>
                  <a:pt x="9315" y="17298"/>
                </a:lnTo>
                <a:lnTo>
                  <a:pt x="9258" y="17112"/>
                </a:lnTo>
                <a:lnTo>
                  <a:pt x="9191" y="16926"/>
                </a:lnTo>
                <a:lnTo>
                  <a:pt x="9123" y="16535"/>
                </a:lnTo>
                <a:lnTo>
                  <a:pt x="9101" y="16144"/>
                </a:lnTo>
                <a:lnTo>
                  <a:pt x="9101" y="15753"/>
                </a:lnTo>
                <a:lnTo>
                  <a:pt x="9168" y="15362"/>
                </a:lnTo>
                <a:lnTo>
                  <a:pt x="9236" y="14971"/>
                </a:lnTo>
                <a:lnTo>
                  <a:pt x="9360" y="14580"/>
                </a:lnTo>
                <a:lnTo>
                  <a:pt x="9495" y="14244"/>
                </a:lnTo>
                <a:lnTo>
                  <a:pt x="9663" y="13891"/>
                </a:lnTo>
                <a:lnTo>
                  <a:pt x="9855" y="13611"/>
                </a:lnTo>
                <a:lnTo>
                  <a:pt x="10068" y="13351"/>
                </a:lnTo>
                <a:lnTo>
                  <a:pt x="10293" y="13146"/>
                </a:lnTo>
                <a:lnTo>
                  <a:pt x="10552" y="12997"/>
                </a:lnTo>
                <a:lnTo>
                  <a:pt x="10811" y="12885"/>
                </a:lnTo>
                <a:lnTo>
                  <a:pt x="11069" y="12866"/>
                </a:lnTo>
                <a:lnTo>
                  <a:pt x="11351" y="12885"/>
                </a:lnTo>
                <a:lnTo>
                  <a:pt x="11610" y="12997"/>
                </a:lnTo>
                <a:lnTo>
                  <a:pt x="11846" y="13183"/>
                </a:lnTo>
                <a:lnTo>
                  <a:pt x="12060" y="13388"/>
                </a:lnTo>
                <a:lnTo>
                  <a:pt x="12251" y="13648"/>
                </a:lnTo>
                <a:lnTo>
                  <a:pt x="12419" y="13928"/>
                </a:lnTo>
                <a:lnTo>
                  <a:pt x="12555" y="14244"/>
                </a:lnTo>
                <a:lnTo>
                  <a:pt x="12690" y="14617"/>
                </a:lnTo>
                <a:lnTo>
                  <a:pt x="12768" y="15008"/>
                </a:lnTo>
                <a:lnTo>
                  <a:pt x="12836" y="15399"/>
                </a:lnTo>
                <a:lnTo>
                  <a:pt x="12858" y="15753"/>
                </a:lnTo>
                <a:lnTo>
                  <a:pt x="12858" y="16144"/>
                </a:lnTo>
                <a:lnTo>
                  <a:pt x="12813" y="16535"/>
                </a:lnTo>
                <a:lnTo>
                  <a:pt x="12746" y="16888"/>
                </a:lnTo>
                <a:lnTo>
                  <a:pt x="12667" y="17224"/>
                </a:lnTo>
                <a:lnTo>
                  <a:pt x="12510" y="17503"/>
                </a:lnTo>
                <a:lnTo>
                  <a:pt x="12228" y="18043"/>
                </a:lnTo>
                <a:lnTo>
                  <a:pt x="11970" y="18546"/>
                </a:lnTo>
                <a:lnTo>
                  <a:pt x="11868" y="18751"/>
                </a:lnTo>
                <a:lnTo>
                  <a:pt x="11778" y="18974"/>
                </a:lnTo>
                <a:lnTo>
                  <a:pt x="11711" y="19179"/>
                </a:lnTo>
                <a:lnTo>
                  <a:pt x="11666" y="19365"/>
                </a:lnTo>
                <a:lnTo>
                  <a:pt x="11632" y="19570"/>
                </a:lnTo>
                <a:lnTo>
                  <a:pt x="11632" y="19756"/>
                </a:lnTo>
                <a:lnTo>
                  <a:pt x="11632" y="19942"/>
                </a:lnTo>
                <a:lnTo>
                  <a:pt x="11643" y="20110"/>
                </a:lnTo>
                <a:lnTo>
                  <a:pt x="11711" y="20296"/>
                </a:lnTo>
                <a:lnTo>
                  <a:pt x="11801" y="20464"/>
                </a:lnTo>
                <a:lnTo>
                  <a:pt x="11891" y="20650"/>
                </a:lnTo>
                <a:lnTo>
                  <a:pt x="12037" y="20836"/>
                </a:lnTo>
                <a:lnTo>
                  <a:pt x="12206" y="21004"/>
                </a:lnTo>
                <a:lnTo>
                  <a:pt x="12419" y="21190"/>
                </a:lnTo>
                <a:lnTo>
                  <a:pt x="12667" y="21320"/>
                </a:lnTo>
                <a:lnTo>
                  <a:pt x="12960" y="21432"/>
                </a:lnTo>
                <a:lnTo>
                  <a:pt x="13286" y="21544"/>
                </a:lnTo>
                <a:lnTo>
                  <a:pt x="13612" y="21655"/>
                </a:lnTo>
                <a:lnTo>
                  <a:pt x="13983" y="21693"/>
                </a:lnTo>
                <a:lnTo>
                  <a:pt x="14343" y="21730"/>
                </a:lnTo>
                <a:lnTo>
                  <a:pt x="14715" y="21730"/>
                </a:lnTo>
                <a:lnTo>
                  <a:pt x="15075" y="21730"/>
                </a:lnTo>
                <a:lnTo>
                  <a:pt x="15446" y="21655"/>
                </a:lnTo>
                <a:lnTo>
                  <a:pt x="15794" y="21581"/>
                </a:lnTo>
                <a:lnTo>
                  <a:pt x="16132" y="21432"/>
                </a:lnTo>
                <a:lnTo>
                  <a:pt x="16458" y="21302"/>
                </a:lnTo>
                <a:lnTo>
                  <a:pt x="16740" y="21078"/>
                </a:lnTo>
                <a:lnTo>
                  <a:pt x="16976" y="20836"/>
                </a:lnTo>
                <a:lnTo>
                  <a:pt x="17043" y="20650"/>
                </a:lnTo>
                <a:lnTo>
                  <a:pt x="17088" y="20426"/>
                </a:lnTo>
                <a:lnTo>
                  <a:pt x="17133" y="20222"/>
                </a:lnTo>
                <a:lnTo>
                  <a:pt x="17156" y="19980"/>
                </a:lnTo>
                <a:lnTo>
                  <a:pt x="17167" y="19477"/>
                </a:lnTo>
                <a:lnTo>
                  <a:pt x="17167" y="18974"/>
                </a:lnTo>
                <a:lnTo>
                  <a:pt x="17156" y="18397"/>
                </a:lnTo>
                <a:lnTo>
                  <a:pt x="17111" y="17820"/>
                </a:lnTo>
                <a:lnTo>
                  <a:pt x="17066" y="17261"/>
                </a:lnTo>
                <a:lnTo>
                  <a:pt x="16998" y="16646"/>
                </a:lnTo>
                <a:lnTo>
                  <a:pt x="16852" y="15511"/>
                </a:lnTo>
                <a:lnTo>
                  <a:pt x="16740" y="14393"/>
                </a:lnTo>
                <a:lnTo>
                  <a:pt x="16717" y="13928"/>
                </a:lnTo>
                <a:lnTo>
                  <a:pt x="16695" y="13462"/>
                </a:lnTo>
                <a:lnTo>
                  <a:pt x="16717" y="13071"/>
                </a:lnTo>
                <a:lnTo>
                  <a:pt x="16785" y="12755"/>
                </a:lnTo>
                <a:lnTo>
                  <a:pt x="16852" y="12419"/>
                </a:lnTo>
                <a:lnTo>
                  <a:pt x="16953" y="12140"/>
                </a:lnTo>
                <a:lnTo>
                  <a:pt x="17088" y="11898"/>
                </a:lnTo>
                <a:lnTo>
                  <a:pt x="17212" y="11675"/>
                </a:lnTo>
                <a:lnTo>
                  <a:pt x="17370" y="11470"/>
                </a:lnTo>
                <a:lnTo>
                  <a:pt x="17516" y="11284"/>
                </a:lnTo>
                <a:lnTo>
                  <a:pt x="17696" y="11135"/>
                </a:lnTo>
                <a:lnTo>
                  <a:pt x="17865" y="11042"/>
                </a:lnTo>
                <a:lnTo>
                  <a:pt x="18033" y="10930"/>
                </a:lnTo>
                <a:lnTo>
                  <a:pt x="18213" y="10893"/>
                </a:lnTo>
                <a:lnTo>
                  <a:pt x="18382" y="10893"/>
                </a:lnTo>
                <a:lnTo>
                  <a:pt x="18551" y="10967"/>
                </a:lnTo>
                <a:lnTo>
                  <a:pt x="18708" y="11042"/>
                </a:lnTo>
                <a:lnTo>
                  <a:pt x="18855" y="11172"/>
                </a:lnTo>
                <a:lnTo>
                  <a:pt x="19012" y="11358"/>
                </a:lnTo>
                <a:lnTo>
                  <a:pt x="19136" y="11600"/>
                </a:lnTo>
                <a:lnTo>
                  <a:pt x="19271" y="11861"/>
                </a:lnTo>
                <a:lnTo>
                  <a:pt x="19440" y="12028"/>
                </a:lnTo>
                <a:lnTo>
                  <a:pt x="19608" y="12177"/>
                </a:lnTo>
                <a:lnTo>
                  <a:pt x="19822" y="12289"/>
                </a:lnTo>
                <a:lnTo>
                  <a:pt x="20025" y="12289"/>
                </a:lnTo>
                <a:lnTo>
                  <a:pt x="20238" y="12289"/>
                </a:lnTo>
                <a:lnTo>
                  <a:pt x="20452" y="12215"/>
                </a:lnTo>
                <a:lnTo>
                  <a:pt x="20643" y="12103"/>
                </a:lnTo>
                <a:lnTo>
                  <a:pt x="20846" y="11973"/>
                </a:lnTo>
                <a:lnTo>
                  <a:pt x="21037" y="11786"/>
                </a:lnTo>
                <a:lnTo>
                  <a:pt x="21206" y="11563"/>
                </a:lnTo>
                <a:lnTo>
                  <a:pt x="21363" y="11321"/>
                </a:lnTo>
                <a:lnTo>
                  <a:pt x="21465" y="11079"/>
                </a:lnTo>
                <a:lnTo>
                  <a:pt x="21577" y="10744"/>
                </a:lnTo>
                <a:lnTo>
                  <a:pt x="21622" y="10427"/>
                </a:lnTo>
                <a:lnTo>
                  <a:pt x="21645" y="10111"/>
                </a:lnTo>
                <a:lnTo>
                  <a:pt x="21622" y="9608"/>
                </a:lnTo>
                <a:lnTo>
                  <a:pt x="21577" y="9142"/>
                </a:lnTo>
                <a:lnTo>
                  <a:pt x="21465" y="8751"/>
                </a:lnTo>
                <a:lnTo>
                  <a:pt x="21363" y="8397"/>
                </a:lnTo>
                <a:lnTo>
                  <a:pt x="21206" y="8062"/>
                </a:lnTo>
                <a:lnTo>
                  <a:pt x="21037" y="7820"/>
                </a:lnTo>
                <a:lnTo>
                  <a:pt x="20846" y="7597"/>
                </a:lnTo>
                <a:lnTo>
                  <a:pt x="20643" y="7429"/>
                </a:lnTo>
                <a:lnTo>
                  <a:pt x="20452" y="7317"/>
                </a:lnTo>
                <a:lnTo>
                  <a:pt x="20238" y="7206"/>
                </a:lnTo>
                <a:lnTo>
                  <a:pt x="20025" y="7168"/>
                </a:lnTo>
                <a:lnTo>
                  <a:pt x="19822" y="7206"/>
                </a:lnTo>
                <a:lnTo>
                  <a:pt x="19608" y="7243"/>
                </a:lnTo>
                <a:lnTo>
                  <a:pt x="19440" y="7355"/>
                </a:lnTo>
                <a:lnTo>
                  <a:pt x="19271" y="7504"/>
                </a:lnTo>
                <a:lnTo>
                  <a:pt x="19136" y="7708"/>
                </a:lnTo>
                <a:lnTo>
                  <a:pt x="19012" y="7895"/>
                </a:lnTo>
                <a:lnTo>
                  <a:pt x="18832" y="8025"/>
                </a:lnTo>
                <a:lnTo>
                  <a:pt x="18663" y="8174"/>
                </a:lnTo>
                <a:lnTo>
                  <a:pt x="18472" y="8248"/>
                </a:lnTo>
                <a:lnTo>
                  <a:pt x="18270" y="8286"/>
                </a:lnTo>
                <a:lnTo>
                  <a:pt x="18078" y="8323"/>
                </a:lnTo>
                <a:lnTo>
                  <a:pt x="17887" y="8323"/>
                </a:lnTo>
                <a:lnTo>
                  <a:pt x="17696" y="8248"/>
                </a:lnTo>
                <a:lnTo>
                  <a:pt x="17493" y="8174"/>
                </a:lnTo>
                <a:lnTo>
                  <a:pt x="17302" y="8062"/>
                </a:lnTo>
                <a:lnTo>
                  <a:pt x="17133" y="7969"/>
                </a:lnTo>
                <a:lnTo>
                  <a:pt x="16976" y="7783"/>
                </a:lnTo>
                <a:lnTo>
                  <a:pt x="16852" y="7597"/>
                </a:lnTo>
                <a:lnTo>
                  <a:pt x="16740" y="7429"/>
                </a:lnTo>
                <a:lnTo>
                  <a:pt x="16672" y="7168"/>
                </a:lnTo>
                <a:lnTo>
                  <a:pt x="16638" y="6926"/>
                </a:lnTo>
                <a:lnTo>
                  <a:pt x="16616" y="6498"/>
                </a:lnTo>
                <a:lnTo>
                  <a:pt x="16616" y="5772"/>
                </a:lnTo>
                <a:lnTo>
                  <a:pt x="16650" y="4915"/>
                </a:lnTo>
                <a:lnTo>
                  <a:pt x="16695" y="3928"/>
                </a:lnTo>
                <a:lnTo>
                  <a:pt x="16762" y="2960"/>
                </a:lnTo>
                <a:lnTo>
                  <a:pt x="16830" y="1992"/>
                </a:lnTo>
                <a:lnTo>
                  <a:pt x="16908" y="1173"/>
                </a:lnTo>
                <a:lnTo>
                  <a:pt x="16976" y="521"/>
                </a:lnTo>
                <a:lnTo>
                  <a:pt x="16953" y="521"/>
                </a:lnTo>
                <a:lnTo>
                  <a:pt x="16931" y="521"/>
                </a:lnTo>
                <a:lnTo>
                  <a:pt x="16267" y="484"/>
                </a:lnTo>
                <a:lnTo>
                  <a:pt x="15637" y="428"/>
                </a:lnTo>
                <a:lnTo>
                  <a:pt x="15063" y="353"/>
                </a:lnTo>
                <a:lnTo>
                  <a:pt x="14523" y="279"/>
                </a:lnTo>
                <a:lnTo>
                  <a:pt x="14040" y="167"/>
                </a:lnTo>
                <a:lnTo>
                  <a:pt x="13635" y="93"/>
                </a:lnTo>
                <a:lnTo>
                  <a:pt x="13331" y="18"/>
                </a:lnTo>
                <a:lnTo>
                  <a:pt x="13117" y="18"/>
                </a:lnTo>
                <a:lnTo>
                  <a:pt x="12982" y="18"/>
                </a:lnTo>
                <a:lnTo>
                  <a:pt x="12858" y="130"/>
                </a:lnTo>
                <a:lnTo>
                  <a:pt x="12723" y="279"/>
                </a:lnTo>
                <a:lnTo>
                  <a:pt x="12622" y="446"/>
                </a:lnTo>
                <a:lnTo>
                  <a:pt x="12510" y="670"/>
                </a:lnTo>
                <a:lnTo>
                  <a:pt x="12419" y="912"/>
                </a:lnTo>
                <a:lnTo>
                  <a:pt x="12363" y="1210"/>
                </a:lnTo>
                <a:lnTo>
                  <a:pt x="12318" y="1526"/>
                </a:lnTo>
                <a:lnTo>
                  <a:pt x="12273" y="1843"/>
                </a:lnTo>
                <a:lnTo>
                  <a:pt x="12251" y="2215"/>
                </a:lnTo>
                <a:lnTo>
                  <a:pt x="12273" y="2532"/>
                </a:lnTo>
                <a:lnTo>
                  <a:pt x="12318" y="2886"/>
                </a:lnTo>
                <a:lnTo>
                  <a:pt x="12386" y="3240"/>
                </a:lnTo>
                <a:lnTo>
                  <a:pt x="12464" y="3556"/>
                </a:lnTo>
                <a:lnTo>
                  <a:pt x="12577" y="3891"/>
                </a:lnTo>
                <a:lnTo>
                  <a:pt x="12746" y="4171"/>
                </a:lnTo>
                <a:lnTo>
                  <a:pt x="12926" y="4487"/>
                </a:lnTo>
                <a:lnTo>
                  <a:pt x="13050" y="4860"/>
                </a:lnTo>
                <a:lnTo>
                  <a:pt x="13162" y="5251"/>
                </a:lnTo>
                <a:lnTo>
                  <a:pt x="13218" y="5604"/>
                </a:lnTo>
                <a:lnTo>
                  <a:pt x="13263" y="5995"/>
                </a:lnTo>
                <a:lnTo>
                  <a:pt x="13241" y="6386"/>
                </a:lnTo>
                <a:lnTo>
                  <a:pt x="13218" y="6740"/>
                </a:lnTo>
                <a:lnTo>
                  <a:pt x="13139" y="7094"/>
                </a:lnTo>
                <a:lnTo>
                  <a:pt x="13050" y="7429"/>
                </a:lnTo>
                <a:lnTo>
                  <a:pt x="12903" y="7746"/>
                </a:lnTo>
                <a:lnTo>
                  <a:pt x="12723" y="8025"/>
                </a:lnTo>
                <a:lnTo>
                  <a:pt x="12532" y="8286"/>
                </a:lnTo>
                <a:lnTo>
                  <a:pt x="12318" y="8491"/>
                </a:lnTo>
                <a:lnTo>
                  <a:pt x="12060" y="8677"/>
                </a:lnTo>
                <a:lnTo>
                  <a:pt x="11756" y="8788"/>
                </a:lnTo>
                <a:lnTo>
                  <a:pt x="11452" y="8826"/>
                </a:lnTo>
                <a:lnTo>
                  <a:pt x="11283" y="8826"/>
                </a:lnTo>
                <a:lnTo>
                  <a:pt x="11126" y="8826"/>
                </a:lnTo>
                <a:lnTo>
                  <a:pt x="11002" y="8788"/>
                </a:lnTo>
                <a:lnTo>
                  <a:pt x="10845" y="8714"/>
                </a:lnTo>
                <a:lnTo>
                  <a:pt x="10721" y="8640"/>
                </a:lnTo>
                <a:lnTo>
                  <a:pt x="10608" y="8565"/>
                </a:lnTo>
                <a:lnTo>
                  <a:pt x="10485" y="8453"/>
                </a:lnTo>
                <a:lnTo>
                  <a:pt x="10372" y="8323"/>
                </a:lnTo>
                <a:lnTo>
                  <a:pt x="10181" y="8062"/>
                </a:lnTo>
                <a:lnTo>
                  <a:pt x="10035" y="7746"/>
                </a:lnTo>
                <a:lnTo>
                  <a:pt x="9900" y="7392"/>
                </a:lnTo>
                <a:lnTo>
                  <a:pt x="9787" y="7001"/>
                </a:lnTo>
                <a:lnTo>
                  <a:pt x="9731" y="6610"/>
                </a:lnTo>
                <a:lnTo>
                  <a:pt x="9686" y="6219"/>
                </a:lnTo>
                <a:lnTo>
                  <a:pt x="9663" y="5772"/>
                </a:lnTo>
                <a:lnTo>
                  <a:pt x="9686" y="5381"/>
                </a:lnTo>
                <a:lnTo>
                  <a:pt x="9753" y="4990"/>
                </a:lnTo>
                <a:lnTo>
                  <a:pt x="9832" y="4636"/>
                </a:lnTo>
                <a:lnTo>
                  <a:pt x="9945" y="4320"/>
                </a:lnTo>
                <a:lnTo>
                  <a:pt x="10068" y="4022"/>
                </a:lnTo>
                <a:lnTo>
                  <a:pt x="10203" y="3817"/>
                </a:lnTo>
                <a:lnTo>
                  <a:pt x="10316" y="3593"/>
                </a:lnTo>
                <a:lnTo>
                  <a:pt x="10395" y="3351"/>
                </a:lnTo>
                <a:lnTo>
                  <a:pt x="10462" y="3109"/>
                </a:lnTo>
                <a:lnTo>
                  <a:pt x="10507" y="2848"/>
                </a:lnTo>
                <a:lnTo>
                  <a:pt x="10530" y="2606"/>
                </a:lnTo>
                <a:lnTo>
                  <a:pt x="10507" y="2346"/>
                </a:lnTo>
                <a:lnTo>
                  <a:pt x="10462" y="2141"/>
                </a:lnTo>
                <a:lnTo>
                  <a:pt x="10395" y="1880"/>
                </a:lnTo>
                <a:lnTo>
                  <a:pt x="10293" y="1638"/>
                </a:lnTo>
                <a:lnTo>
                  <a:pt x="10158" y="1415"/>
                </a:lnTo>
                <a:lnTo>
                  <a:pt x="9967" y="1210"/>
                </a:lnTo>
                <a:lnTo>
                  <a:pt x="9753" y="986"/>
                </a:lnTo>
                <a:lnTo>
                  <a:pt x="9495" y="819"/>
                </a:lnTo>
                <a:lnTo>
                  <a:pt x="9191" y="670"/>
                </a:lnTo>
                <a:lnTo>
                  <a:pt x="8842" y="521"/>
                </a:lnTo>
                <a:lnTo>
                  <a:pt x="8471" y="446"/>
                </a:lnTo>
                <a:lnTo>
                  <a:pt x="7998" y="428"/>
                </a:lnTo>
                <a:lnTo>
                  <a:pt x="7413" y="428"/>
                </a:lnTo>
                <a:lnTo>
                  <a:pt x="6817" y="446"/>
                </a:lnTo>
                <a:lnTo>
                  <a:pt x="6187" y="521"/>
                </a:lnTo>
                <a:lnTo>
                  <a:pt x="5602" y="633"/>
                </a:lnTo>
                <a:lnTo>
                  <a:pt x="5107" y="744"/>
                </a:lnTo>
                <a:lnTo>
                  <a:pt x="4725" y="856"/>
                </a:lnTo>
                <a:lnTo>
                  <a:pt x="4848" y="1564"/>
                </a:lnTo>
                <a:lnTo>
                  <a:pt x="5028" y="2495"/>
                </a:lnTo>
                <a:lnTo>
                  <a:pt x="5175" y="3556"/>
                </a:lnTo>
                <a:lnTo>
                  <a:pt x="5298" y="4673"/>
                </a:lnTo>
                <a:lnTo>
                  <a:pt x="5343" y="5213"/>
                </a:lnTo>
                <a:lnTo>
                  <a:pt x="5388" y="5753"/>
                </a:lnTo>
                <a:lnTo>
                  <a:pt x="5411" y="6275"/>
                </a:lnTo>
                <a:lnTo>
                  <a:pt x="5411" y="6740"/>
                </a:lnTo>
                <a:lnTo>
                  <a:pt x="5366" y="7168"/>
                </a:lnTo>
                <a:lnTo>
                  <a:pt x="5321" y="7541"/>
                </a:lnTo>
                <a:lnTo>
                  <a:pt x="5287" y="7708"/>
                </a:lnTo>
                <a:lnTo>
                  <a:pt x="5242" y="7857"/>
                </a:lnTo>
                <a:lnTo>
                  <a:pt x="5197" y="7969"/>
                </a:lnTo>
                <a:lnTo>
                  <a:pt x="5130" y="8062"/>
                </a:lnTo>
                <a:lnTo>
                  <a:pt x="5006" y="8248"/>
                </a:lnTo>
                <a:lnTo>
                  <a:pt x="4848" y="8397"/>
                </a:lnTo>
                <a:lnTo>
                  <a:pt x="4725" y="8528"/>
                </a:lnTo>
                <a:lnTo>
                  <a:pt x="4567" y="8640"/>
                </a:lnTo>
                <a:lnTo>
                  <a:pt x="4421" y="8714"/>
                </a:lnTo>
                <a:lnTo>
                  <a:pt x="4263" y="8751"/>
                </a:lnTo>
                <a:lnTo>
                  <a:pt x="4095" y="8788"/>
                </a:lnTo>
                <a:lnTo>
                  <a:pt x="3948" y="8788"/>
                </a:lnTo>
                <a:lnTo>
                  <a:pt x="3791" y="8751"/>
                </a:lnTo>
                <a:lnTo>
                  <a:pt x="3667" y="8714"/>
                </a:lnTo>
                <a:lnTo>
                  <a:pt x="3510" y="8677"/>
                </a:lnTo>
                <a:lnTo>
                  <a:pt x="3386" y="8602"/>
                </a:lnTo>
                <a:lnTo>
                  <a:pt x="3251" y="8491"/>
                </a:lnTo>
                <a:lnTo>
                  <a:pt x="3127" y="8360"/>
                </a:lnTo>
                <a:lnTo>
                  <a:pt x="3015" y="8248"/>
                </a:lnTo>
                <a:lnTo>
                  <a:pt x="2925" y="8062"/>
                </a:lnTo>
                <a:lnTo>
                  <a:pt x="2778" y="7857"/>
                </a:lnTo>
                <a:lnTo>
                  <a:pt x="2610" y="7671"/>
                </a:lnTo>
                <a:lnTo>
                  <a:pt x="2407" y="7541"/>
                </a:lnTo>
                <a:lnTo>
                  <a:pt x="2171" y="7466"/>
                </a:lnTo>
                <a:lnTo>
                  <a:pt x="1957" y="7429"/>
                </a:lnTo>
                <a:lnTo>
                  <a:pt x="1698" y="7429"/>
                </a:lnTo>
                <a:lnTo>
                  <a:pt x="1462" y="7466"/>
                </a:lnTo>
                <a:lnTo>
                  <a:pt x="1226" y="7559"/>
                </a:lnTo>
                <a:lnTo>
                  <a:pt x="989" y="7708"/>
                </a:lnTo>
                <a:lnTo>
                  <a:pt x="776" y="7932"/>
                </a:lnTo>
                <a:lnTo>
                  <a:pt x="551" y="8211"/>
                </a:lnTo>
                <a:lnTo>
                  <a:pt x="382" y="8528"/>
                </a:lnTo>
                <a:lnTo>
                  <a:pt x="315" y="8714"/>
                </a:lnTo>
                <a:lnTo>
                  <a:pt x="236" y="8919"/>
                </a:lnTo>
                <a:lnTo>
                  <a:pt x="191" y="9142"/>
                </a:lnTo>
                <a:lnTo>
                  <a:pt x="123" y="9347"/>
                </a:lnTo>
                <a:lnTo>
                  <a:pt x="78" y="9608"/>
                </a:lnTo>
                <a:lnTo>
                  <a:pt x="56" y="9887"/>
                </a:lnTo>
                <a:lnTo>
                  <a:pt x="33" y="10185"/>
                </a:lnTo>
                <a:lnTo>
                  <a:pt x="33" y="10464"/>
                </a:lnTo>
                <a:lnTo>
                  <a:pt x="33" y="10706"/>
                </a:lnTo>
                <a:lnTo>
                  <a:pt x="56" y="10967"/>
                </a:lnTo>
                <a:lnTo>
                  <a:pt x="78" y="11172"/>
                </a:lnTo>
                <a:lnTo>
                  <a:pt x="123" y="11395"/>
                </a:lnTo>
                <a:lnTo>
                  <a:pt x="168" y="11600"/>
                </a:lnTo>
                <a:lnTo>
                  <a:pt x="236" y="11786"/>
                </a:lnTo>
                <a:lnTo>
                  <a:pt x="292" y="11973"/>
                </a:lnTo>
                <a:lnTo>
                  <a:pt x="382" y="12140"/>
                </a:lnTo>
                <a:lnTo>
                  <a:pt x="540" y="12419"/>
                </a:lnTo>
                <a:lnTo>
                  <a:pt x="731" y="12680"/>
                </a:lnTo>
                <a:lnTo>
                  <a:pt x="944" y="12866"/>
                </a:lnTo>
                <a:lnTo>
                  <a:pt x="1158" y="12997"/>
                </a:lnTo>
                <a:lnTo>
                  <a:pt x="1395" y="13108"/>
                </a:lnTo>
                <a:lnTo>
                  <a:pt x="1608" y="13183"/>
                </a:lnTo>
                <a:lnTo>
                  <a:pt x="1856" y="13183"/>
                </a:lnTo>
                <a:lnTo>
                  <a:pt x="2070" y="13146"/>
                </a:lnTo>
                <a:lnTo>
                  <a:pt x="2261" y="13071"/>
                </a:lnTo>
                <a:lnTo>
                  <a:pt x="2430" y="12960"/>
                </a:lnTo>
                <a:lnTo>
                  <a:pt x="2587" y="12792"/>
                </a:lnTo>
                <a:lnTo>
                  <a:pt x="2688" y="12606"/>
                </a:lnTo>
                <a:lnTo>
                  <a:pt x="2801" y="12419"/>
                </a:lnTo>
                <a:lnTo>
                  <a:pt x="2925" y="12289"/>
                </a:lnTo>
                <a:lnTo>
                  <a:pt x="3082" y="12177"/>
                </a:lnTo>
                <a:lnTo>
                  <a:pt x="3228" y="12103"/>
                </a:lnTo>
                <a:lnTo>
                  <a:pt x="3408" y="12103"/>
                </a:lnTo>
                <a:lnTo>
                  <a:pt x="3577" y="12103"/>
                </a:lnTo>
                <a:lnTo>
                  <a:pt x="3723" y="12177"/>
                </a:lnTo>
                <a:lnTo>
                  <a:pt x="3903" y="12252"/>
                </a:lnTo>
                <a:lnTo>
                  <a:pt x="4072" y="12364"/>
                </a:lnTo>
                <a:lnTo>
                  <a:pt x="4230" y="12494"/>
                </a:lnTo>
                <a:lnTo>
                  <a:pt x="4353" y="12643"/>
                </a:lnTo>
                <a:lnTo>
                  <a:pt x="4488" y="12829"/>
                </a:lnTo>
                <a:lnTo>
                  <a:pt x="4567" y="13034"/>
                </a:lnTo>
                <a:lnTo>
                  <a:pt x="4657" y="13257"/>
                </a:lnTo>
                <a:lnTo>
                  <a:pt x="4702" y="13462"/>
                </a:lnTo>
                <a:lnTo>
                  <a:pt x="4725" y="13686"/>
                </a:lnTo>
                <a:lnTo>
                  <a:pt x="4702" y="14282"/>
                </a:lnTo>
                <a:lnTo>
                  <a:pt x="4657" y="15045"/>
                </a:lnTo>
                <a:lnTo>
                  <a:pt x="4612" y="15976"/>
                </a:lnTo>
                <a:lnTo>
                  <a:pt x="4590" y="16926"/>
                </a:lnTo>
                <a:lnTo>
                  <a:pt x="4567" y="17968"/>
                </a:lnTo>
                <a:lnTo>
                  <a:pt x="4567" y="19011"/>
                </a:lnTo>
                <a:lnTo>
                  <a:pt x="4590" y="19514"/>
                </a:lnTo>
                <a:lnTo>
                  <a:pt x="4612" y="19980"/>
                </a:lnTo>
                <a:lnTo>
                  <a:pt x="4657" y="20426"/>
                </a:lnTo>
                <a:lnTo>
                  <a:pt x="4725" y="20836"/>
                </a:lnTo>
                <a:lnTo>
                  <a:pt x="4848" y="20929"/>
                </a:lnTo>
                <a:lnTo>
                  <a:pt x="5040" y="21004"/>
                </a:lnTo>
                <a:lnTo>
                  <a:pt x="5265" y="21078"/>
                </a:lnTo>
                <a:lnTo>
                  <a:pt x="5478" y="21115"/>
                </a:lnTo>
                <a:lnTo>
                  <a:pt x="6041" y="21115"/>
                </a:lnTo>
                <a:lnTo>
                  <a:pt x="6637" y="21078"/>
                </a:lnTo>
                <a:lnTo>
                  <a:pt x="7312" y="21004"/>
                </a:lnTo>
                <a:lnTo>
                  <a:pt x="7998" y="20929"/>
                </a:lnTo>
                <a:lnTo>
                  <a:pt x="8696" y="20855"/>
                </a:lnTo>
                <a:lnTo>
                  <a:pt x="9360" y="20836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31" name="Puzzle3"/>
          <p:cNvSpPr>
            <a:spLocks noEditPoints="1" noChangeArrowheads="1"/>
          </p:cNvSpPr>
          <p:nvPr/>
        </p:nvSpPr>
        <p:spPr bwMode="auto">
          <a:xfrm>
            <a:off x="4630586" y="3766803"/>
            <a:ext cx="1012316" cy="1221887"/>
          </a:xfrm>
          <a:custGeom>
            <a:avLst/>
            <a:gdLst>
              <a:gd name="T0" fmla="*/ 10391 w 21600"/>
              <a:gd name="T1" fmla="*/ 15806 h 21600"/>
              <a:gd name="T2" fmla="*/ 20551 w 21600"/>
              <a:gd name="T3" fmla="*/ 21088 h 21600"/>
              <a:gd name="T4" fmla="*/ 13180 w 21600"/>
              <a:gd name="T5" fmla="*/ 13801 h 21600"/>
              <a:gd name="T6" fmla="*/ 20551 w 21600"/>
              <a:gd name="T7" fmla="*/ 7025 h 21600"/>
              <a:gd name="T8" fmla="*/ 10500 w 21600"/>
              <a:gd name="T9" fmla="*/ 52 h 21600"/>
              <a:gd name="T10" fmla="*/ 692 w 21600"/>
              <a:gd name="T11" fmla="*/ 6802 h 21600"/>
              <a:gd name="T12" fmla="*/ 8064 w 21600"/>
              <a:gd name="T13" fmla="*/ 13526 h 21600"/>
              <a:gd name="T14" fmla="*/ 692 w 21600"/>
              <a:gd name="T15" fmla="*/ 21088 h 21600"/>
              <a:gd name="T16" fmla="*/ 2273 w 21600"/>
              <a:gd name="T17" fmla="*/ 7719 h 21600"/>
              <a:gd name="T18" fmla="*/ 19149 w 21600"/>
              <a:gd name="T19" fmla="*/ 20237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6625" y="20892"/>
                </a:moveTo>
                <a:lnTo>
                  <a:pt x="7105" y="21023"/>
                </a:lnTo>
                <a:lnTo>
                  <a:pt x="7513" y="21088"/>
                </a:lnTo>
                <a:lnTo>
                  <a:pt x="7922" y="21115"/>
                </a:lnTo>
                <a:lnTo>
                  <a:pt x="8242" y="21115"/>
                </a:lnTo>
                <a:lnTo>
                  <a:pt x="8544" y="21062"/>
                </a:lnTo>
                <a:lnTo>
                  <a:pt x="8810" y="20997"/>
                </a:lnTo>
                <a:lnTo>
                  <a:pt x="9023" y="20892"/>
                </a:lnTo>
                <a:lnTo>
                  <a:pt x="9148" y="20761"/>
                </a:lnTo>
                <a:lnTo>
                  <a:pt x="9290" y="20616"/>
                </a:lnTo>
                <a:lnTo>
                  <a:pt x="9361" y="20459"/>
                </a:lnTo>
                <a:lnTo>
                  <a:pt x="9396" y="20289"/>
                </a:lnTo>
                <a:lnTo>
                  <a:pt x="9396" y="20092"/>
                </a:lnTo>
                <a:lnTo>
                  <a:pt x="9325" y="19909"/>
                </a:lnTo>
                <a:lnTo>
                  <a:pt x="9219" y="19738"/>
                </a:lnTo>
                <a:lnTo>
                  <a:pt x="9094" y="19555"/>
                </a:lnTo>
                <a:lnTo>
                  <a:pt x="8917" y="19384"/>
                </a:lnTo>
                <a:lnTo>
                  <a:pt x="8650" y="19162"/>
                </a:lnTo>
                <a:lnTo>
                  <a:pt x="8437" y="18900"/>
                </a:lnTo>
                <a:lnTo>
                  <a:pt x="8277" y="18624"/>
                </a:lnTo>
                <a:lnTo>
                  <a:pt x="8135" y="18349"/>
                </a:lnTo>
                <a:lnTo>
                  <a:pt x="8028" y="18048"/>
                </a:lnTo>
                <a:lnTo>
                  <a:pt x="7993" y="17746"/>
                </a:lnTo>
                <a:lnTo>
                  <a:pt x="7993" y="17471"/>
                </a:lnTo>
                <a:lnTo>
                  <a:pt x="8028" y="17169"/>
                </a:lnTo>
                <a:lnTo>
                  <a:pt x="8135" y="16920"/>
                </a:lnTo>
                <a:lnTo>
                  <a:pt x="8277" y="16671"/>
                </a:lnTo>
                <a:lnTo>
                  <a:pt x="8366" y="16540"/>
                </a:lnTo>
                <a:lnTo>
                  <a:pt x="8473" y="16409"/>
                </a:lnTo>
                <a:lnTo>
                  <a:pt x="8615" y="16317"/>
                </a:lnTo>
                <a:lnTo>
                  <a:pt x="8739" y="16213"/>
                </a:lnTo>
                <a:lnTo>
                  <a:pt x="8881" y="16134"/>
                </a:lnTo>
                <a:lnTo>
                  <a:pt x="9059" y="16055"/>
                </a:lnTo>
                <a:lnTo>
                  <a:pt x="9254" y="15990"/>
                </a:lnTo>
                <a:lnTo>
                  <a:pt x="9432" y="15911"/>
                </a:lnTo>
                <a:lnTo>
                  <a:pt x="9663" y="15885"/>
                </a:lnTo>
                <a:lnTo>
                  <a:pt x="9876" y="15833"/>
                </a:lnTo>
                <a:lnTo>
                  <a:pt x="10142" y="15806"/>
                </a:lnTo>
                <a:lnTo>
                  <a:pt x="10391" y="15806"/>
                </a:lnTo>
                <a:lnTo>
                  <a:pt x="10728" y="15806"/>
                </a:lnTo>
                <a:lnTo>
                  <a:pt x="10995" y="15806"/>
                </a:lnTo>
                <a:lnTo>
                  <a:pt x="11279" y="15833"/>
                </a:lnTo>
                <a:lnTo>
                  <a:pt x="11546" y="15885"/>
                </a:lnTo>
                <a:lnTo>
                  <a:pt x="11776" y="15937"/>
                </a:lnTo>
                <a:lnTo>
                  <a:pt x="12025" y="15990"/>
                </a:lnTo>
                <a:lnTo>
                  <a:pt x="12221" y="16055"/>
                </a:lnTo>
                <a:lnTo>
                  <a:pt x="12434" y="16134"/>
                </a:lnTo>
                <a:lnTo>
                  <a:pt x="12611" y="16213"/>
                </a:lnTo>
                <a:lnTo>
                  <a:pt x="12771" y="16317"/>
                </a:lnTo>
                <a:lnTo>
                  <a:pt x="12913" y="16409"/>
                </a:lnTo>
                <a:lnTo>
                  <a:pt x="13038" y="16514"/>
                </a:lnTo>
                <a:lnTo>
                  <a:pt x="13251" y="16737"/>
                </a:lnTo>
                <a:lnTo>
                  <a:pt x="13428" y="16986"/>
                </a:lnTo>
                <a:lnTo>
                  <a:pt x="13517" y="17248"/>
                </a:lnTo>
                <a:lnTo>
                  <a:pt x="13588" y="17523"/>
                </a:lnTo>
                <a:lnTo>
                  <a:pt x="13588" y="17799"/>
                </a:lnTo>
                <a:lnTo>
                  <a:pt x="13517" y="18074"/>
                </a:lnTo>
                <a:lnTo>
                  <a:pt x="13428" y="18323"/>
                </a:lnTo>
                <a:lnTo>
                  <a:pt x="13286" y="18572"/>
                </a:lnTo>
                <a:lnTo>
                  <a:pt x="13109" y="18808"/>
                </a:lnTo>
                <a:lnTo>
                  <a:pt x="12878" y="19031"/>
                </a:lnTo>
                <a:lnTo>
                  <a:pt x="12434" y="19411"/>
                </a:lnTo>
                <a:lnTo>
                  <a:pt x="12132" y="19738"/>
                </a:lnTo>
                <a:lnTo>
                  <a:pt x="12025" y="19856"/>
                </a:lnTo>
                <a:lnTo>
                  <a:pt x="11919" y="20014"/>
                </a:lnTo>
                <a:lnTo>
                  <a:pt x="11883" y="20132"/>
                </a:lnTo>
                <a:lnTo>
                  <a:pt x="11883" y="20263"/>
                </a:lnTo>
                <a:lnTo>
                  <a:pt x="11883" y="20394"/>
                </a:lnTo>
                <a:lnTo>
                  <a:pt x="11954" y="20485"/>
                </a:lnTo>
                <a:lnTo>
                  <a:pt x="12061" y="20590"/>
                </a:lnTo>
                <a:lnTo>
                  <a:pt x="12185" y="20695"/>
                </a:lnTo>
                <a:lnTo>
                  <a:pt x="12327" y="20787"/>
                </a:lnTo>
                <a:lnTo>
                  <a:pt x="12540" y="20892"/>
                </a:lnTo>
                <a:lnTo>
                  <a:pt x="12771" y="20997"/>
                </a:lnTo>
                <a:lnTo>
                  <a:pt x="13073" y="21088"/>
                </a:lnTo>
                <a:lnTo>
                  <a:pt x="13428" y="21193"/>
                </a:lnTo>
                <a:lnTo>
                  <a:pt x="13873" y="21298"/>
                </a:lnTo>
                <a:lnTo>
                  <a:pt x="14317" y="21390"/>
                </a:lnTo>
                <a:lnTo>
                  <a:pt x="14778" y="21468"/>
                </a:lnTo>
                <a:lnTo>
                  <a:pt x="15294" y="21547"/>
                </a:lnTo>
                <a:lnTo>
                  <a:pt x="15809" y="21600"/>
                </a:lnTo>
                <a:lnTo>
                  <a:pt x="16359" y="21652"/>
                </a:lnTo>
                <a:lnTo>
                  <a:pt x="16875" y="21678"/>
                </a:lnTo>
                <a:lnTo>
                  <a:pt x="17407" y="21678"/>
                </a:lnTo>
                <a:lnTo>
                  <a:pt x="17958" y="21678"/>
                </a:lnTo>
                <a:lnTo>
                  <a:pt x="18473" y="21652"/>
                </a:lnTo>
                <a:lnTo>
                  <a:pt x="18953" y="21573"/>
                </a:lnTo>
                <a:lnTo>
                  <a:pt x="19397" y="21495"/>
                </a:lnTo>
                <a:lnTo>
                  <a:pt x="19841" y="21390"/>
                </a:lnTo>
                <a:lnTo>
                  <a:pt x="20214" y="21272"/>
                </a:lnTo>
                <a:lnTo>
                  <a:pt x="20551" y="21088"/>
                </a:lnTo>
                <a:lnTo>
                  <a:pt x="20480" y="20787"/>
                </a:lnTo>
                <a:lnTo>
                  <a:pt x="20409" y="20485"/>
                </a:lnTo>
                <a:lnTo>
                  <a:pt x="20356" y="20158"/>
                </a:lnTo>
                <a:lnTo>
                  <a:pt x="20356" y="19804"/>
                </a:lnTo>
                <a:lnTo>
                  <a:pt x="20321" y="19083"/>
                </a:lnTo>
                <a:lnTo>
                  <a:pt x="20356" y="18349"/>
                </a:lnTo>
                <a:lnTo>
                  <a:pt x="20409" y="17641"/>
                </a:lnTo>
                <a:lnTo>
                  <a:pt x="20480" y="17012"/>
                </a:lnTo>
                <a:lnTo>
                  <a:pt x="20551" y="16488"/>
                </a:lnTo>
                <a:lnTo>
                  <a:pt x="20551" y="16055"/>
                </a:lnTo>
                <a:lnTo>
                  <a:pt x="20551" y="15911"/>
                </a:lnTo>
                <a:lnTo>
                  <a:pt x="20445" y="15754"/>
                </a:lnTo>
                <a:lnTo>
                  <a:pt x="20356" y="15610"/>
                </a:lnTo>
                <a:lnTo>
                  <a:pt x="20178" y="15452"/>
                </a:lnTo>
                <a:lnTo>
                  <a:pt x="20001" y="15334"/>
                </a:lnTo>
                <a:lnTo>
                  <a:pt x="19770" y="15230"/>
                </a:lnTo>
                <a:lnTo>
                  <a:pt x="19521" y="15125"/>
                </a:lnTo>
                <a:lnTo>
                  <a:pt x="19290" y="15059"/>
                </a:lnTo>
                <a:lnTo>
                  <a:pt x="19024" y="15007"/>
                </a:lnTo>
                <a:lnTo>
                  <a:pt x="18740" y="14954"/>
                </a:lnTo>
                <a:lnTo>
                  <a:pt x="18509" y="14954"/>
                </a:lnTo>
                <a:lnTo>
                  <a:pt x="18225" y="14954"/>
                </a:lnTo>
                <a:lnTo>
                  <a:pt x="17994" y="15007"/>
                </a:lnTo>
                <a:lnTo>
                  <a:pt x="17763" y="15085"/>
                </a:lnTo>
                <a:lnTo>
                  <a:pt x="17550" y="15177"/>
                </a:lnTo>
                <a:lnTo>
                  <a:pt x="17372" y="15308"/>
                </a:lnTo>
                <a:lnTo>
                  <a:pt x="17176" y="15426"/>
                </a:lnTo>
                <a:lnTo>
                  <a:pt x="16928" y="15557"/>
                </a:lnTo>
                <a:lnTo>
                  <a:pt x="16661" y="15636"/>
                </a:lnTo>
                <a:lnTo>
                  <a:pt x="16359" y="15688"/>
                </a:lnTo>
                <a:lnTo>
                  <a:pt x="16022" y="15715"/>
                </a:lnTo>
                <a:lnTo>
                  <a:pt x="15667" y="15688"/>
                </a:lnTo>
                <a:lnTo>
                  <a:pt x="15294" y="15662"/>
                </a:lnTo>
                <a:lnTo>
                  <a:pt x="14956" y="15583"/>
                </a:lnTo>
                <a:lnTo>
                  <a:pt x="14619" y="15479"/>
                </a:lnTo>
                <a:lnTo>
                  <a:pt x="14281" y="15334"/>
                </a:lnTo>
                <a:lnTo>
                  <a:pt x="13961" y="15177"/>
                </a:lnTo>
                <a:lnTo>
                  <a:pt x="13695" y="14981"/>
                </a:lnTo>
                <a:lnTo>
                  <a:pt x="13588" y="14850"/>
                </a:lnTo>
                <a:lnTo>
                  <a:pt x="13482" y="14732"/>
                </a:lnTo>
                <a:lnTo>
                  <a:pt x="13393" y="14600"/>
                </a:lnTo>
                <a:lnTo>
                  <a:pt x="13322" y="14456"/>
                </a:lnTo>
                <a:lnTo>
                  <a:pt x="13251" y="14299"/>
                </a:lnTo>
                <a:lnTo>
                  <a:pt x="13215" y="14155"/>
                </a:lnTo>
                <a:lnTo>
                  <a:pt x="13180" y="13971"/>
                </a:lnTo>
                <a:lnTo>
                  <a:pt x="13180" y="13801"/>
                </a:lnTo>
                <a:lnTo>
                  <a:pt x="13180" y="13591"/>
                </a:lnTo>
                <a:lnTo>
                  <a:pt x="13215" y="13395"/>
                </a:lnTo>
                <a:lnTo>
                  <a:pt x="13251" y="13198"/>
                </a:lnTo>
                <a:lnTo>
                  <a:pt x="13322" y="13015"/>
                </a:lnTo>
                <a:lnTo>
                  <a:pt x="13393" y="12870"/>
                </a:lnTo>
                <a:lnTo>
                  <a:pt x="13482" y="12713"/>
                </a:lnTo>
                <a:lnTo>
                  <a:pt x="13588" y="12569"/>
                </a:lnTo>
                <a:lnTo>
                  <a:pt x="13730" y="12438"/>
                </a:lnTo>
                <a:lnTo>
                  <a:pt x="13997" y="12215"/>
                </a:lnTo>
                <a:lnTo>
                  <a:pt x="14334" y="12005"/>
                </a:lnTo>
                <a:lnTo>
                  <a:pt x="14690" y="11861"/>
                </a:lnTo>
                <a:lnTo>
                  <a:pt x="15063" y="11756"/>
                </a:lnTo>
                <a:lnTo>
                  <a:pt x="15436" y="11678"/>
                </a:lnTo>
                <a:lnTo>
                  <a:pt x="15809" y="11638"/>
                </a:lnTo>
                <a:lnTo>
                  <a:pt x="16182" y="11638"/>
                </a:lnTo>
                <a:lnTo>
                  <a:pt x="16555" y="11678"/>
                </a:lnTo>
                <a:lnTo>
                  <a:pt x="16910" y="11730"/>
                </a:lnTo>
                <a:lnTo>
                  <a:pt x="17248" y="11835"/>
                </a:lnTo>
                <a:lnTo>
                  <a:pt x="17514" y="11966"/>
                </a:lnTo>
                <a:lnTo>
                  <a:pt x="17763" y="12110"/>
                </a:lnTo>
                <a:lnTo>
                  <a:pt x="17887" y="12215"/>
                </a:lnTo>
                <a:lnTo>
                  <a:pt x="18065" y="12307"/>
                </a:lnTo>
                <a:lnTo>
                  <a:pt x="18260" y="12412"/>
                </a:lnTo>
                <a:lnTo>
                  <a:pt x="18438" y="12464"/>
                </a:lnTo>
                <a:lnTo>
                  <a:pt x="18669" y="12543"/>
                </a:lnTo>
                <a:lnTo>
                  <a:pt x="18882" y="12569"/>
                </a:lnTo>
                <a:lnTo>
                  <a:pt x="19113" y="12595"/>
                </a:lnTo>
                <a:lnTo>
                  <a:pt x="19361" y="12608"/>
                </a:lnTo>
                <a:lnTo>
                  <a:pt x="19592" y="12608"/>
                </a:lnTo>
                <a:lnTo>
                  <a:pt x="19841" y="12595"/>
                </a:lnTo>
                <a:lnTo>
                  <a:pt x="20072" y="12543"/>
                </a:lnTo>
                <a:lnTo>
                  <a:pt x="20321" y="12490"/>
                </a:lnTo>
                <a:lnTo>
                  <a:pt x="20551" y="12438"/>
                </a:lnTo>
                <a:lnTo>
                  <a:pt x="20800" y="12333"/>
                </a:lnTo>
                <a:lnTo>
                  <a:pt x="20996" y="12241"/>
                </a:lnTo>
                <a:lnTo>
                  <a:pt x="21244" y="12110"/>
                </a:lnTo>
                <a:lnTo>
                  <a:pt x="21298" y="12032"/>
                </a:lnTo>
                <a:lnTo>
                  <a:pt x="21404" y="11966"/>
                </a:lnTo>
                <a:lnTo>
                  <a:pt x="21475" y="11861"/>
                </a:lnTo>
                <a:lnTo>
                  <a:pt x="21511" y="11730"/>
                </a:lnTo>
                <a:lnTo>
                  <a:pt x="21617" y="11481"/>
                </a:lnTo>
                <a:lnTo>
                  <a:pt x="21653" y="11180"/>
                </a:lnTo>
                <a:lnTo>
                  <a:pt x="21653" y="10826"/>
                </a:lnTo>
                <a:lnTo>
                  <a:pt x="21653" y="10472"/>
                </a:lnTo>
                <a:lnTo>
                  <a:pt x="21582" y="10092"/>
                </a:lnTo>
                <a:lnTo>
                  <a:pt x="21511" y="9725"/>
                </a:lnTo>
                <a:lnTo>
                  <a:pt x="21298" y="8912"/>
                </a:lnTo>
                <a:lnTo>
                  <a:pt x="21067" y="8191"/>
                </a:lnTo>
                <a:lnTo>
                  <a:pt x="20800" y="7536"/>
                </a:lnTo>
                <a:lnTo>
                  <a:pt x="20551" y="7025"/>
                </a:lnTo>
                <a:lnTo>
                  <a:pt x="20001" y="7103"/>
                </a:lnTo>
                <a:lnTo>
                  <a:pt x="19432" y="7156"/>
                </a:lnTo>
                <a:lnTo>
                  <a:pt x="18846" y="7208"/>
                </a:lnTo>
                <a:lnTo>
                  <a:pt x="18225" y="7208"/>
                </a:lnTo>
                <a:lnTo>
                  <a:pt x="17656" y="7208"/>
                </a:lnTo>
                <a:lnTo>
                  <a:pt x="17070" y="7182"/>
                </a:lnTo>
                <a:lnTo>
                  <a:pt x="16484" y="7156"/>
                </a:lnTo>
                <a:lnTo>
                  <a:pt x="15986" y="7103"/>
                </a:lnTo>
                <a:lnTo>
                  <a:pt x="14992" y="6999"/>
                </a:lnTo>
                <a:lnTo>
                  <a:pt x="14210" y="6907"/>
                </a:lnTo>
                <a:lnTo>
                  <a:pt x="13695" y="6828"/>
                </a:lnTo>
                <a:lnTo>
                  <a:pt x="13517" y="6802"/>
                </a:lnTo>
                <a:lnTo>
                  <a:pt x="13073" y="6645"/>
                </a:lnTo>
                <a:lnTo>
                  <a:pt x="12700" y="6474"/>
                </a:lnTo>
                <a:lnTo>
                  <a:pt x="12363" y="6304"/>
                </a:lnTo>
                <a:lnTo>
                  <a:pt x="12132" y="6094"/>
                </a:lnTo>
                <a:lnTo>
                  <a:pt x="11919" y="5871"/>
                </a:lnTo>
                <a:lnTo>
                  <a:pt x="11776" y="5649"/>
                </a:lnTo>
                <a:lnTo>
                  <a:pt x="11688" y="5413"/>
                </a:lnTo>
                <a:lnTo>
                  <a:pt x="11617" y="5190"/>
                </a:lnTo>
                <a:lnTo>
                  <a:pt x="11617" y="4941"/>
                </a:lnTo>
                <a:lnTo>
                  <a:pt x="11652" y="4718"/>
                </a:lnTo>
                <a:lnTo>
                  <a:pt x="11723" y="4482"/>
                </a:lnTo>
                <a:lnTo>
                  <a:pt x="11812" y="4285"/>
                </a:lnTo>
                <a:lnTo>
                  <a:pt x="11919" y="4089"/>
                </a:lnTo>
                <a:lnTo>
                  <a:pt x="12096" y="3905"/>
                </a:lnTo>
                <a:lnTo>
                  <a:pt x="12292" y="3735"/>
                </a:lnTo>
                <a:lnTo>
                  <a:pt x="12505" y="3604"/>
                </a:lnTo>
                <a:lnTo>
                  <a:pt x="12700" y="3460"/>
                </a:lnTo>
                <a:lnTo>
                  <a:pt x="12878" y="3250"/>
                </a:lnTo>
                <a:lnTo>
                  <a:pt x="13038" y="3027"/>
                </a:lnTo>
                <a:lnTo>
                  <a:pt x="13180" y="2752"/>
                </a:lnTo>
                <a:lnTo>
                  <a:pt x="13286" y="2477"/>
                </a:lnTo>
                <a:lnTo>
                  <a:pt x="13322" y="2175"/>
                </a:lnTo>
                <a:lnTo>
                  <a:pt x="13357" y="1874"/>
                </a:lnTo>
                <a:lnTo>
                  <a:pt x="13286" y="1572"/>
                </a:lnTo>
                <a:lnTo>
                  <a:pt x="13180" y="1271"/>
                </a:lnTo>
                <a:lnTo>
                  <a:pt x="13038" y="983"/>
                </a:lnTo>
                <a:lnTo>
                  <a:pt x="12949" y="865"/>
                </a:lnTo>
                <a:lnTo>
                  <a:pt x="12807" y="733"/>
                </a:lnTo>
                <a:lnTo>
                  <a:pt x="12665" y="616"/>
                </a:lnTo>
                <a:lnTo>
                  <a:pt x="12505" y="511"/>
                </a:lnTo>
                <a:lnTo>
                  <a:pt x="12327" y="406"/>
                </a:lnTo>
                <a:lnTo>
                  <a:pt x="12132" y="314"/>
                </a:lnTo>
                <a:lnTo>
                  <a:pt x="11883" y="235"/>
                </a:lnTo>
                <a:lnTo>
                  <a:pt x="11652" y="183"/>
                </a:lnTo>
                <a:lnTo>
                  <a:pt x="11368" y="104"/>
                </a:lnTo>
                <a:lnTo>
                  <a:pt x="11101" y="78"/>
                </a:lnTo>
                <a:lnTo>
                  <a:pt x="10800" y="52"/>
                </a:lnTo>
                <a:lnTo>
                  <a:pt x="10444" y="52"/>
                </a:lnTo>
                <a:lnTo>
                  <a:pt x="10142" y="52"/>
                </a:lnTo>
                <a:lnTo>
                  <a:pt x="9840" y="78"/>
                </a:lnTo>
                <a:lnTo>
                  <a:pt x="9574" y="104"/>
                </a:lnTo>
                <a:lnTo>
                  <a:pt x="9325" y="157"/>
                </a:lnTo>
                <a:lnTo>
                  <a:pt x="9094" y="209"/>
                </a:lnTo>
                <a:lnTo>
                  <a:pt x="8846" y="262"/>
                </a:lnTo>
                <a:lnTo>
                  <a:pt x="8650" y="340"/>
                </a:lnTo>
                <a:lnTo>
                  <a:pt x="8437" y="432"/>
                </a:lnTo>
                <a:lnTo>
                  <a:pt x="8277" y="511"/>
                </a:lnTo>
                <a:lnTo>
                  <a:pt x="8100" y="616"/>
                </a:lnTo>
                <a:lnTo>
                  <a:pt x="7957" y="707"/>
                </a:lnTo>
                <a:lnTo>
                  <a:pt x="7833" y="838"/>
                </a:lnTo>
                <a:lnTo>
                  <a:pt x="7620" y="1061"/>
                </a:lnTo>
                <a:lnTo>
                  <a:pt x="7442" y="1336"/>
                </a:lnTo>
                <a:lnTo>
                  <a:pt x="7353" y="1599"/>
                </a:lnTo>
                <a:lnTo>
                  <a:pt x="7318" y="1900"/>
                </a:lnTo>
                <a:lnTo>
                  <a:pt x="7318" y="2175"/>
                </a:lnTo>
                <a:lnTo>
                  <a:pt x="7353" y="2450"/>
                </a:lnTo>
                <a:lnTo>
                  <a:pt x="7442" y="2726"/>
                </a:lnTo>
                <a:lnTo>
                  <a:pt x="7620" y="2975"/>
                </a:lnTo>
                <a:lnTo>
                  <a:pt x="7833" y="3198"/>
                </a:lnTo>
                <a:lnTo>
                  <a:pt x="8064" y="3433"/>
                </a:lnTo>
                <a:lnTo>
                  <a:pt x="8295" y="3630"/>
                </a:lnTo>
                <a:lnTo>
                  <a:pt x="8508" y="3853"/>
                </a:lnTo>
                <a:lnTo>
                  <a:pt x="8686" y="4089"/>
                </a:lnTo>
                <a:lnTo>
                  <a:pt x="8775" y="4312"/>
                </a:lnTo>
                <a:lnTo>
                  <a:pt x="8846" y="4561"/>
                </a:lnTo>
                <a:lnTo>
                  <a:pt x="8846" y="4810"/>
                </a:lnTo>
                <a:lnTo>
                  <a:pt x="8810" y="5059"/>
                </a:lnTo>
                <a:lnTo>
                  <a:pt x="8721" y="5295"/>
                </a:lnTo>
                <a:lnTo>
                  <a:pt x="8579" y="5544"/>
                </a:lnTo>
                <a:lnTo>
                  <a:pt x="8366" y="5766"/>
                </a:lnTo>
                <a:lnTo>
                  <a:pt x="8135" y="5976"/>
                </a:lnTo>
                <a:lnTo>
                  <a:pt x="7833" y="6199"/>
                </a:lnTo>
                <a:lnTo>
                  <a:pt x="7478" y="6369"/>
                </a:lnTo>
                <a:lnTo>
                  <a:pt x="7069" y="6527"/>
                </a:lnTo>
                <a:lnTo>
                  <a:pt x="6590" y="6671"/>
                </a:lnTo>
                <a:lnTo>
                  <a:pt x="6092" y="6802"/>
                </a:lnTo>
                <a:lnTo>
                  <a:pt x="5684" y="6802"/>
                </a:lnTo>
                <a:lnTo>
                  <a:pt x="5133" y="6802"/>
                </a:lnTo>
                <a:lnTo>
                  <a:pt x="4547" y="6802"/>
                </a:lnTo>
                <a:lnTo>
                  <a:pt x="3872" y="6802"/>
                </a:lnTo>
                <a:lnTo>
                  <a:pt x="3144" y="6802"/>
                </a:lnTo>
                <a:lnTo>
                  <a:pt x="2362" y="6802"/>
                </a:lnTo>
                <a:lnTo>
                  <a:pt x="1545" y="6802"/>
                </a:lnTo>
                <a:lnTo>
                  <a:pt x="692" y="6802"/>
                </a:lnTo>
                <a:lnTo>
                  <a:pt x="586" y="7234"/>
                </a:lnTo>
                <a:lnTo>
                  <a:pt x="461" y="7837"/>
                </a:lnTo>
                <a:lnTo>
                  <a:pt x="355" y="8493"/>
                </a:lnTo>
                <a:lnTo>
                  <a:pt x="248" y="9187"/>
                </a:lnTo>
                <a:lnTo>
                  <a:pt x="142" y="9869"/>
                </a:lnTo>
                <a:lnTo>
                  <a:pt x="106" y="10498"/>
                </a:lnTo>
                <a:lnTo>
                  <a:pt x="106" y="10983"/>
                </a:lnTo>
                <a:lnTo>
                  <a:pt x="106" y="11311"/>
                </a:lnTo>
                <a:lnTo>
                  <a:pt x="213" y="11481"/>
                </a:lnTo>
                <a:lnTo>
                  <a:pt x="319" y="11651"/>
                </a:lnTo>
                <a:lnTo>
                  <a:pt x="497" y="11783"/>
                </a:lnTo>
                <a:lnTo>
                  <a:pt x="692" y="11914"/>
                </a:lnTo>
                <a:lnTo>
                  <a:pt x="941" y="12032"/>
                </a:lnTo>
                <a:lnTo>
                  <a:pt x="1207" y="12110"/>
                </a:lnTo>
                <a:lnTo>
                  <a:pt x="1509" y="12189"/>
                </a:lnTo>
                <a:lnTo>
                  <a:pt x="1794" y="12241"/>
                </a:lnTo>
                <a:lnTo>
                  <a:pt x="2131" y="12267"/>
                </a:lnTo>
                <a:lnTo>
                  <a:pt x="2433" y="12281"/>
                </a:lnTo>
                <a:lnTo>
                  <a:pt x="2735" y="12267"/>
                </a:lnTo>
                <a:lnTo>
                  <a:pt x="3055" y="12241"/>
                </a:lnTo>
                <a:lnTo>
                  <a:pt x="3357" y="12189"/>
                </a:lnTo>
                <a:lnTo>
                  <a:pt x="3623" y="12084"/>
                </a:lnTo>
                <a:lnTo>
                  <a:pt x="3872" y="11979"/>
                </a:lnTo>
                <a:lnTo>
                  <a:pt x="4103" y="11861"/>
                </a:lnTo>
                <a:lnTo>
                  <a:pt x="4316" y="11704"/>
                </a:lnTo>
                <a:lnTo>
                  <a:pt x="4582" y="11612"/>
                </a:lnTo>
                <a:lnTo>
                  <a:pt x="4849" y="11533"/>
                </a:lnTo>
                <a:lnTo>
                  <a:pt x="5169" y="11507"/>
                </a:lnTo>
                <a:lnTo>
                  <a:pt x="5506" y="11481"/>
                </a:lnTo>
                <a:lnTo>
                  <a:pt x="5808" y="11507"/>
                </a:lnTo>
                <a:lnTo>
                  <a:pt x="6146" y="11560"/>
                </a:lnTo>
                <a:lnTo>
                  <a:pt x="6501" y="11651"/>
                </a:lnTo>
                <a:lnTo>
                  <a:pt x="6803" y="11783"/>
                </a:lnTo>
                <a:lnTo>
                  <a:pt x="7105" y="11940"/>
                </a:lnTo>
                <a:lnTo>
                  <a:pt x="7353" y="12110"/>
                </a:lnTo>
                <a:lnTo>
                  <a:pt x="7584" y="12333"/>
                </a:lnTo>
                <a:lnTo>
                  <a:pt x="7798" y="12595"/>
                </a:lnTo>
                <a:lnTo>
                  <a:pt x="7922" y="12870"/>
                </a:lnTo>
                <a:lnTo>
                  <a:pt x="8028" y="13198"/>
                </a:lnTo>
                <a:lnTo>
                  <a:pt x="8064" y="13526"/>
                </a:lnTo>
                <a:lnTo>
                  <a:pt x="8028" y="13775"/>
                </a:lnTo>
                <a:lnTo>
                  <a:pt x="7922" y="13998"/>
                </a:lnTo>
                <a:lnTo>
                  <a:pt x="7798" y="14220"/>
                </a:lnTo>
                <a:lnTo>
                  <a:pt x="7584" y="14404"/>
                </a:lnTo>
                <a:lnTo>
                  <a:pt x="7353" y="14574"/>
                </a:lnTo>
                <a:lnTo>
                  <a:pt x="7105" y="14732"/>
                </a:lnTo>
                <a:lnTo>
                  <a:pt x="6803" y="14850"/>
                </a:lnTo>
                <a:lnTo>
                  <a:pt x="6501" y="14954"/>
                </a:lnTo>
                <a:lnTo>
                  <a:pt x="6146" y="15033"/>
                </a:lnTo>
                <a:lnTo>
                  <a:pt x="5808" y="15085"/>
                </a:lnTo>
                <a:lnTo>
                  <a:pt x="5506" y="15085"/>
                </a:lnTo>
                <a:lnTo>
                  <a:pt x="5169" y="15059"/>
                </a:lnTo>
                <a:lnTo>
                  <a:pt x="4849" y="15007"/>
                </a:lnTo>
                <a:lnTo>
                  <a:pt x="4582" y="14902"/>
                </a:lnTo>
                <a:lnTo>
                  <a:pt x="4316" y="14784"/>
                </a:lnTo>
                <a:lnTo>
                  <a:pt x="4103" y="14600"/>
                </a:lnTo>
                <a:lnTo>
                  <a:pt x="3907" y="14430"/>
                </a:lnTo>
                <a:lnTo>
                  <a:pt x="3659" y="14299"/>
                </a:lnTo>
                <a:lnTo>
                  <a:pt x="3428" y="14194"/>
                </a:lnTo>
                <a:lnTo>
                  <a:pt x="3179" y="14129"/>
                </a:lnTo>
                <a:lnTo>
                  <a:pt x="2913" y="14102"/>
                </a:lnTo>
                <a:lnTo>
                  <a:pt x="2646" y="14102"/>
                </a:lnTo>
                <a:lnTo>
                  <a:pt x="2362" y="14129"/>
                </a:lnTo>
                <a:lnTo>
                  <a:pt x="2096" y="14168"/>
                </a:lnTo>
                <a:lnTo>
                  <a:pt x="1811" y="14273"/>
                </a:lnTo>
                <a:lnTo>
                  <a:pt x="1545" y="14378"/>
                </a:lnTo>
                <a:lnTo>
                  <a:pt x="1314" y="14496"/>
                </a:lnTo>
                <a:lnTo>
                  <a:pt x="1065" y="14653"/>
                </a:lnTo>
                <a:lnTo>
                  <a:pt x="870" y="14797"/>
                </a:lnTo>
                <a:lnTo>
                  <a:pt x="657" y="14981"/>
                </a:lnTo>
                <a:lnTo>
                  <a:pt x="497" y="15177"/>
                </a:lnTo>
                <a:lnTo>
                  <a:pt x="390" y="15413"/>
                </a:lnTo>
                <a:lnTo>
                  <a:pt x="284" y="15636"/>
                </a:lnTo>
                <a:lnTo>
                  <a:pt x="248" y="15911"/>
                </a:lnTo>
                <a:lnTo>
                  <a:pt x="284" y="16239"/>
                </a:lnTo>
                <a:lnTo>
                  <a:pt x="319" y="16566"/>
                </a:lnTo>
                <a:lnTo>
                  <a:pt x="497" y="17340"/>
                </a:lnTo>
                <a:lnTo>
                  <a:pt x="692" y="18152"/>
                </a:lnTo>
                <a:lnTo>
                  <a:pt x="799" y="18559"/>
                </a:lnTo>
                <a:lnTo>
                  <a:pt x="905" y="18978"/>
                </a:lnTo>
                <a:lnTo>
                  <a:pt x="959" y="19384"/>
                </a:lnTo>
                <a:lnTo>
                  <a:pt x="994" y="19791"/>
                </a:lnTo>
                <a:lnTo>
                  <a:pt x="994" y="20132"/>
                </a:lnTo>
                <a:lnTo>
                  <a:pt x="959" y="20485"/>
                </a:lnTo>
                <a:lnTo>
                  <a:pt x="941" y="20669"/>
                </a:lnTo>
                <a:lnTo>
                  <a:pt x="870" y="20813"/>
                </a:lnTo>
                <a:lnTo>
                  <a:pt x="799" y="20970"/>
                </a:lnTo>
                <a:lnTo>
                  <a:pt x="692" y="21088"/>
                </a:lnTo>
                <a:lnTo>
                  <a:pt x="1474" y="20997"/>
                </a:lnTo>
                <a:lnTo>
                  <a:pt x="2291" y="20866"/>
                </a:lnTo>
                <a:lnTo>
                  <a:pt x="3108" y="20787"/>
                </a:lnTo>
                <a:lnTo>
                  <a:pt x="3907" y="20721"/>
                </a:lnTo>
                <a:lnTo>
                  <a:pt x="4653" y="20695"/>
                </a:lnTo>
                <a:lnTo>
                  <a:pt x="5364" y="20695"/>
                </a:lnTo>
                <a:lnTo>
                  <a:pt x="5701" y="20721"/>
                </a:lnTo>
                <a:lnTo>
                  <a:pt x="6057" y="20761"/>
                </a:lnTo>
                <a:lnTo>
                  <a:pt x="6323" y="20813"/>
                </a:lnTo>
                <a:lnTo>
                  <a:pt x="6625" y="20892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>
        <p:nvSpPr>
          <p:cNvPr id="32" name="Puzzle2"/>
          <p:cNvSpPr>
            <a:spLocks noEditPoints="1" noChangeArrowheads="1"/>
          </p:cNvSpPr>
          <p:nvPr/>
        </p:nvSpPr>
        <p:spPr bwMode="auto">
          <a:xfrm>
            <a:off x="4328891" y="4656989"/>
            <a:ext cx="1615707" cy="1112935"/>
          </a:xfrm>
          <a:custGeom>
            <a:avLst/>
            <a:gdLst>
              <a:gd name="T0" fmla="*/ 11 w 21600"/>
              <a:gd name="T1" fmla="*/ 13386 h 21600"/>
              <a:gd name="T2" fmla="*/ 4202 w 21600"/>
              <a:gd name="T3" fmla="*/ 21161 h 21600"/>
              <a:gd name="T4" fmla="*/ 10400 w 21600"/>
              <a:gd name="T5" fmla="*/ 13909 h 21600"/>
              <a:gd name="T6" fmla="*/ 16821 w 21600"/>
              <a:gd name="T7" fmla="*/ 21190 h 21600"/>
              <a:gd name="T8" fmla="*/ 21600 w 21600"/>
              <a:gd name="T9" fmla="*/ 15083 h 21600"/>
              <a:gd name="T10" fmla="*/ 16889 w 21600"/>
              <a:gd name="T11" fmla="*/ 5739 h 21600"/>
              <a:gd name="T12" fmla="*/ 10800 w 21600"/>
              <a:gd name="T13" fmla="*/ 28 h 21600"/>
              <a:gd name="T14" fmla="*/ 4202 w 21600"/>
              <a:gd name="T15" fmla="*/ 5894 h 21600"/>
              <a:gd name="T16" fmla="*/ 5388 w 21600"/>
              <a:gd name="T17" fmla="*/ 6742 h 21600"/>
              <a:gd name="T18" fmla="*/ 16177 w 21600"/>
              <a:gd name="T19" fmla="*/ 20441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4247" y="12354"/>
                </a:moveTo>
                <a:lnTo>
                  <a:pt x="4134" y="12468"/>
                </a:lnTo>
                <a:lnTo>
                  <a:pt x="4010" y="12581"/>
                </a:lnTo>
                <a:lnTo>
                  <a:pt x="3897" y="12637"/>
                </a:lnTo>
                <a:lnTo>
                  <a:pt x="3773" y="12694"/>
                </a:lnTo>
                <a:lnTo>
                  <a:pt x="3637" y="12694"/>
                </a:lnTo>
                <a:lnTo>
                  <a:pt x="3524" y="12694"/>
                </a:lnTo>
                <a:lnTo>
                  <a:pt x="3400" y="12665"/>
                </a:lnTo>
                <a:lnTo>
                  <a:pt x="3287" y="12609"/>
                </a:lnTo>
                <a:lnTo>
                  <a:pt x="3027" y="12496"/>
                </a:lnTo>
                <a:lnTo>
                  <a:pt x="2790" y="12340"/>
                </a:lnTo>
                <a:lnTo>
                  <a:pt x="2530" y="12142"/>
                </a:lnTo>
                <a:lnTo>
                  <a:pt x="2293" y="11987"/>
                </a:lnTo>
                <a:lnTo>
                  <a:pt x="2033" y="11817"/>
                </a:lnTo>
                <a:lnTo>
                  <a:pt x="1773" y="11676"/>
                </a:lnTo>
                <a:lnTo>
                  <a:pt x="1638" y="11662"/>
                </a:lnTo>
                <a:lnTo>
                  <a:pt x="1513" y="11634"/>
                </a:lnTo>
                <a:lnTo>
                  <a:pt x="1378" y="11634"/>
                </a:lnTo>
                <a:lnTo>
                  <a:pt x="1253" y="11634"/>
                </a:lnTo>
                <a:lnTo>
                  <a:pt x="1118" y="11662"/>
                </a:lnTo>
                <a:lnTo>
                  <a:pt x="971" y="11732"/>
                </a:lnTo>
                <a:lnTo>
                  <a:pt x="835" y="11817"/>
                </a:lnTo>
                <a:lnTo>
                  <a:pt x="711" y="11959"/>
                </a:lnTo>
                <a:lnTo>
                  <a:pt x="553" y="12086"/>
                </a:lnTo>
                <a:lnTo>
                  <a:pt x="429" y="12284"/>
                </a:lnTo>
                <a:lnTo>
                  <a:pt x="271" y="12524"/>
                </a:lnTo>
                <a:lnTo>
                  <a:pt x="146" y="12793"/>
                </a:lnTo>
                <a:lnTo>
                  <a:pt x="79" y="12962"/>
                </a:lnTo>
                <a:lnTo>
                  <a:pt x="33" y="13146"/>
                </a:lnTo>
                <a:lnTo>
                  <a:pt x="11" y="13386"/>
                </a:lnTo>
                <a:lnTo>
                  <a:pt x="11" y="13641"/>
                </a:lnTo>
                <a:lnTo>
                  <a:pt x="33" y="13881"/>
                </a:lnTo>
                <a:lnTo>
                  <a:pt x="101" y="14150"/>
                </a:lnTo>
                <a:lnTo>
                  <a:pt x="192" y="14404"/>
                </a:lnTo>
                <a:lnTo>
                  <a:pt x="293" y="14645"/>
                </a:lnTo>
                <a:lnTo>
                  <a:pt x="451" y="14857"/>
                </a:lnTo>
                <a:lnTo>
                  <a:pt x="621" y="15054"/>
                </a:lnTo>
                <a:lnTo>
                  <a:pt x="734" y="15125"/>
                </a:lnTo>
                <a:lnTo>
                  <a:pt x="835" y="15210"/>
                </a:lnTo>
                <a:lnTo>
                  <a:pt x="948" y="15267"/>
                </a:lnTo>
                <a:lnTo>
                  <a:pt x="1084" y="15323"/>
                </a:lnTo>
                <a:lnTo>
                  <a:pt x="1208" y="15351"/>
                </a:lnTo>
                <a:lnTo>
                  <a:pt x="1355" y="15380"/>
                </a:lnTo>
                <a:lnTo>
                  <a:pt x="1513" y="15380"/>
                </a:lnTo>
                <a:lnTo>
                  <a:pt x="1683" y="15380"/>
                </a:lnTo>
                <a:lnTo>
                  <a:pt x="1864" y="15351"/>
                </a:lnTo>
                <a:lnTo>
                  <a:pt x="2033" y="15323"/>
                </a:lnTo>
                <a:lnTo>
                  <a:pt x="2225" y="15238"/>
                </a:lnTo>
                <a:lnTo>
                  <a:pt x="2428" y="15153"/>
                </a:lnTo>
                <a:lnTo>
                  <a:pt x="2745" y="15026"/>
                </a:lnTo>
                <a:lnTo>
                  <a:pt x="3005" y="14913"/>
                </a:lnTo>
                <a:lnTo>
                  <a:pt x="3264" y="14828"/>
                </a:lnTo>
                <a:lnTo>
                  <a:pt x="3513" y="14800"/>
                </a:lnTo>
                <a:lnTo>
                  <a:pt x="3615" y="14828"/>
                </a:lnTo>
                <a:lnTo>
                  <a:pt x="3728" y="14857"/>
                </a:lnTo>
                <a:lnTo>
                  <a:pt x="3807" y="14913"/>
                </a:lnTo>
                <a:lnTo>
                  <a:pt x="3920" y="14998"/>
                </a:lnTo>
                <a:lnTo>
                  <a:pt x="4010" y="15097"/>
                </a:lnTo>
                <a:lnTo>
                  <a:pt x="4089" y="15238"/>
                </a:lnTo>
                <a:lnTo>
                  <a:pt x="4179" y="15408"/>
                </a:lnTo>
                <a:lnTo>
                  <a:pt x="4247" y="15620"/>
                </a:lnTo>
                <a:lnTo>
                  <a:pt x="4326" y="15860"/>
                </a:lnTo>
                <a:lnTo>
                  <a:pt x="4394" y="16129"/>
                </a:lnTo>
                <a:lnTo>
                  <a:pt x="4439" y="16440"/>
                </a:lnTo>
                <a:lnTo>
                  <a:pt x="4507" y="16737"/>
                </a:lnTo>
                <a:lnTo>
                  <a:pt x="4552" y="17090"/>
                </a:lnTo>
                <a:lnTo>
                  <a:pt x="4575" y="17443"/>
                </a:lnTo>
                <a:lnTo>
                  <a:pt x="4586" y="17825"/>
                </a:lnTo>
                <a:lnTo>
                  <a:pt x="4586" y="18193"/>
                </a:lnTo>
                <a:lnTo>
                  <a:pt x="4586" y="18574"/>
                </a:lnTo>
                <a:lnTo>
                  <a:pt x="4586" y="18984"/>
                </a:lnTo>
                <a:lnTo>
                  <a:pt x="4552" y="19366"/>
                </a:lnTo>
                <a:lnTo>
                  <a:pt x="4507" y="19748"/>
                </a:lnTo>
                <a:lnTo>
                  <a:pt x="4462" y="20129"/>
                </a:lnTo>
                <a:lnTo>
                  <a:pt x="4371" y="20483"/>
                </a:lnTo>
                <a:lnTo>
                  <a:pt x="4292" y="20836"/>
                </a:lnTo>
                <a:lnTo>
                  <a:pt x="4202" y="21161"/>
                </a:lnTo>
                <a:lnTo>
                  <a:pt x="4744" y="21161"/>
                </a:lnTo>
                <a:lnTo>
                  <a:pt x="5264" y="21161"/>
                </a:lnTo>
                <a:lnTo>
                  <a:pt x="5784" y="21161"/>
                </a:lnTo>
                <a:lnTo>
                  <a:pt x="6235" y="21161"/>
                </a:lnTo>
                <a:lnTo>
                  <a:pt x="6676" y="21161"/>
                </a:lnTo>
                <a:lnTo>
                  <a:pt x="7060" y="21161"/>
                </a:lnTo>
                <a:lnTo>
                  <a:pt x="7410" y="21161"/>
                </a:lnTo>
                <a:lnTo>
                  <a:pt x="7670" y="21161"/>
                </a:lnTo>
                <a:lnTo>
                  <a:pt x="8020" y="21020"/>
                </a:lnTo>
                <a:lnTo>
                  <a:pt x="8303" y="20893"/>
                </a:lnTo>
                <a:lnTo>
                  <a:pt x="8563" y="20695"/>
                </a:lnTo>
                <a:lnTo>
                  <a:pt x="8800" y="20511"/>
                </a:lnTo>
                <a:lnTo>
                  <a:pt x="8969" y="20285"/>
                </a:lnTo>
                <a:lnTo>
                  <a:pt x="9150" y="20045"/>
                </a:lnTo>
                <a:lnTo>
                  <a:pt x="9252" y="19804"/>
                </a:lnTo>
                <a:lnTo>
                  <a:pt x="9342" y="19550"/>
                </a:lnTo>
                <a:lnTo>
                  <a:pt x="9410" y="19281"/>
                </a:lnTo>
                <a:lnTo>
                  <a:pt x="9433" y="19013"/>
                </a:lnTo>
                <a:lnTo>
                  <a:pt x="9433" y="18744"/>
                </a:lnTo>
                <a:lnTo>
                  <a:pt x="9387" y="18504"/>
                </a:lnTo>
                <a:lnTo>
                  <a:pt x="9320" y="18221"/>
                </a:lnTo>
                <a:lnTo>
                  <a:pt x="9207" y="17981"/>
                </a:lnTo>
                <a:lnTo>
                  <a:pt x="9105" y="17740"/>
                </a:lnTo>
                <a:lnTo>
                  <a:pt x="8924" y="17514"/>
                </a:lnTo>
                <a:lnTo>
                  <a:pt x="8777" y="17274"/>
                </a:lnTo>
                <a:lnTo>
                  <a:pt x="8642" y="17034"/>
                </a:lnTo>
                <a:lnTo>
                  <a:pt x="8563" y="16765"/>
                </a:lnTo>
                <a:lnTo>
                  <a:pt x="8472" y="16468"/>
                </a:lnTo>
                <a:lnTo>
                  <a:pt x="8450" y="16157"/>
                </a:lnTo>
                <a:lnTo>
                  <a:pt x="8450" y="15860"/>
                </a:lnTo>
                <a:lnTo>
                  <a:pt x="8472" y="15563"/>
                </a:lnTo>
                <a:lnTo>
                  <a:pt x="8540" y="15267"/>
                </a:lnTo>
                <a:lnTo>
                  <a:pt x="8642" y="14998"/>
                </a:lnTo>
                <a:lnTo>
                  <a:pt x="8777" y="14729"/>
                </a:lnTo>
                <a:lnTo>
                  <a:pt x="8868" y="14616"/>
                </a:lnTo>
                <a:lnTo>
                  <a:pt x="8969" y="14475"/>
                </a:lnTo>
                <a:lnTo>
                  <a:pt x="9060" y="14376"/>
                </a:lnTo>
                <a:lnTo>
                  <a:pt x="9184" y="14291"/>
                </a:lnTo>
                <a:lnTo>
                  <a:pt x="9297" y="14206"/>
                </a:lnTo>
                <a:lnTo>
                  <a:pt x="9433" y="14121"/>
                </a:lnTo>
                <a:lnTo>
                  <a:pt x="9579" y="14051"/>
                </a:lnTo>
                <a:lnTo>
                  <a:pt x="9726" y="13994"/>
                </a:lnTo>
                <a:lnTo>
                  <a:pt x="9884" y="13938"/>
                </a:lnTo>
                <a:lnTo>
                  <a:pt x="10054" y="13909"/>
                </a:lnTo>
                <a:lnTo>
                  <a:pt x="10257" y="13881"/>
                </a:lnTo>
                <a:lnTo>
                  <a:pt x="10449" y="13881"/>
                </a:lnTo>
                <a:lnTo>
                  <a:pt x="10664" y="13881"/>
                </a:lnTo>
                <a:lnTo>
                  <a:pt x="10856" y="13909"/>
                </a:lnTo>
                <a:lnTo>
                  <a:pt x="11037" y="13966"/>
                </a:lnTo>
                <a:lnTo>
                  <a:pt x="11206" y="14023"/>
                </a:lnTo>
                <a:lnTo>
                  <a:pt x="11353" y="14093"/>
                </a:lnTo>
                <a:lnTo>
                  <a:pt x="11511" y="14178"/>
                </a:lnTo>
                <a:lnTo>
                  <a:pt x="11635" y="14263"/>
                </a:lnTo>
                <a:lnTo>
                  <a:pt x="11748" y="14376"/>
                </a:lnTo>
                <a:lnTo>
                  <a:pt x="11861" y="14475"/>
                </a:lnTo>
                <a:lnTo>
                  <a:pt x="11941" y="14616"/>
                </a:lnTo>
                <a:lnTo>
                  <a:pt x="12031" y="14758"/>
                </a:lnTo>
                <a:lnTo>
                  <a:pt x="12099" y="14885"/>
                </a:lnTo>
                <a:lnTo>
                  <a:pt x="12200" y="15210"/>
                </a:lnTo>
                <a:lnTo>
                  <a:pt x="12268" y="15507"/>
                </a:lnTo>
                <a:lnTo>
                  <a:pt x="12291" y="15832"/>
                </a:lnTo>
                <a:lnTo>
                  <a:pt x="12291" y="16157"/>
                </a:lnTo>
                <a:lnTo>
                  <a:pt x="12246" y="16482"/>
                </a:lnTo>
                <a:lnTo>
                  <a:pt x="12178" y="16807"/>
                </a:lnTo>
                <a:lnTo>
                  <a:pt x="12099" y="17090"/>
                </a:lnTo>
                <a:lnTo>
                  <a:pt x="12008" y="17330"/>
                </a:lnTo>
                <a:lnTo>
                  <a:pt x="11884" y="17542"/>
                </a:lnTo>
                <a:lnTo>
                  <a:pt x="11748" y="17712"/>
                </a:lnTo>
                <a:lnTo>
                  <a:pt x="11613" y="17839"/>
                </a:lnTo>
                <a:lnTo>
                  <a:pt x="11489" y="18037"/>
                </a:lnTo>
                <a:lnTo>
                  <a:pt x="11398" y="18221"/>
                </a:lnTo>
                <a:lnTo>
                  <a:pt x="11319" y="18447"/>
                </a:lnTo>
                <a:lnTo>
                  <a:pt x="11251" y="18659"/>
                </a:lnTo>
                <a:lnTo>
                  <a:pt x="11206" y="18900"/>
                </a:lnTo>
                <a:lnTo>
                  <a:pt x="11184" y="19154"/>
                </a:lnTo>
                <a:lnTo>
                  <a:pt x="11184" y="19423"/>
                </a:lnTo>
                <a:lnTo>
                  <a:pt x="11229" y="19663"/>
                </a:lnTo>
                <a:lnTo>
                  <a:pt x="11297" y="19903"/>
                </a:lnTo>
                <a:lnTo>
                  <a:pt x="11376" y="20158"/>
                </a:lnTo>
                <a:lnTo>
                  <a:pt x="11511" y="20398"/>
                </a:lnTo>
                <a:lnTo>
                  <a:pt x="11681" y="20610"/>
                </a:lnTo>
                <a:lnTo>
                  <a:pt x="11884" y="20808"/>
                </a:lnTo>
                <a:lnTo>
                  <a:pt x="12121" y="20992"/>
                </a:lnTo>
                <a:lnTo>
                  <a:pt x="12404" y="21161"/>
                </a:lnTo>
                <a:lnTo>
                  <a:pt x="12528" y="21190"/>
                </a:lnTo>
                <a:lnTo>
                  <a:pt x="12856" y="21274"/>
                </a:lnTo>
                <a:lnTo>
                  <a:pt x="13330" y="21373"/>
                </a:lnTo>
                <a:lnTo>
                  <a:pt x="13963" y="21486"/>
                </a:lnTo>
                <a:lnTo>
                  <a:pt x="14313" y="21543"/>
                </a:lnTo>
                <a:lnTo>
                  <a:pt x="14652" y="21571"/>
                </a:lnTo>
                <a:lnTo>
                  <a:pt x="15025" y="21600"/>
                </a:lnTo>
                <a:lnTo>
                  <a:pt x="15409" y="21600"/>
                </a:lnTo>
                <a:lnTo>
                  <a:pt x="15782" y="21600"/>
                </a:lnTo>
                <a:lnTo>
                  <a:pt x="16177" y="21571"/>
                </a:lnTo>
                <a:lnTo>
                  <a:pt x="16516" y="21486"/>
                </a:lnTo>
                <a:lnTo>
                  <a:pt x="16889" y="21402"/>
                </a:lnTo>
                <a:lnTo>
                  <a:pt x="16821" y="21190"/>
                </a:lnTo>
                <a:lnTo>
                  <a:pt x="16776" y="20935"/>
                </a:lnTo>
                <a:lnTo>
                  <a:pt x="16742" y="20667"/>
                </a:lnTo>
                <a:lnTo>
                  <a:pt x="16719" y="20370"/>
                </a:lnTo>
                <a:lnTo>
                  <a:pt x="16697" y="19719"/>
                </a:lnTo>
                <a:lnTo>
                  <a:pt x="16697" y="19013"/>
                </a:lnTo>
                <a:lnTo>
                  <a:pt x="16719" y="18306"/>
                </a:lnTo>
                <a:lnTo>
                  <a:pt x="16753" y="17599"/>
                </a:lnTo>
                <a:lnTo>
                  <a:pt x="16821" y="16949"/>
                </a:lnTo>
                <a:lnTo>
                  <a:pt x="16889" y="16383"/>
                </a:lnTo>
                <a:lnTo>
                  <a:pt x="16934" y="16129"/>
                </a:lnTo>
                <a:lnTo>
                  <a:pt x="17002" y="15945"/>
                </a:lnTo>
                <a:lnTo>
                  <a:pt x="17081" y="15790"/>
                </a:lnTo>
                <a:lnTo>
                  <a:pt x="17194" y="15648"/>
                </a:lnTo>
                <a:lnTo>
                  <a:pt x="17318" y="15563"/>
                </a:lnTo>
                <a:lnTo>
                  <a:pt x="17453" y="15507"/>
                </a:lnTo>
                <a:lnTo>
                  <a:pt x="17600" y="15450"/>
                </a:lnTo>
                <a:lnTo>
                  <a:pt x="17758" y="15450"/>
                </a:lnTo>
                <a:lnTo>
                  <a:pt x="17905" y="15479"/>
                </a:lnTo>
                <a:lnTo>
                  <a:pt x="18064" y="15535"/>
                </a:lnTo>
                <a:lnTo>
                  <a:pt x="18233" y="15620"/>
                </a:lnTo>
                <a:lnTo>
                  <a:pt x="18380" y="15733"/>
                </a:lnTo>
                <a:lnTo>
                  <a:pt x="18561" y="15832"/>
                </a:lnTo>
                <a:lnTo>
                  <a:pt x="18707" y="15973"/>
                </a:lnTo>
                <a:lnTo>
                  <a:pt x="18866" y="16129"/>
                </a:lnTo>
                <a:lnTo>
                  <a:pt x="18990" y="16327"/>
                </a:lnTo>
                <a:lnTo>
                  <a:pt x="19125" y="16482"/>
                </a:lnTo>
                <a:lnTo>
                  <a:pt x="19295" y="16624"/>
                </a:lnTo>
                <a:lnTo>
                  <a:pt x="19464" y="16737"/>
                </a:lnTo>
                <a:lnTo>
                  <a:pt x="19668" y="16807"/>
                </a:lnTo>
                <a:lnTo>
                  <a:pt x="19860" y="16836"/>
                </a:lnTo>
                <a:lnTo>
                  <a:pt x="20052" y="16864"/>
                </a:lnTo>
                <a:lnTo>
                  <a:pt x="20266" y="16836"/>
                </a:lnTo>
                <a:lnTo>
                  <a:pt x="20470" y="16793"/>
                </a:lnTo>
                <a:lnTo>
                  <a:pt x="20662" y="16708"/>
                </a:lnTo>
                <a:lnTo>
                  <a:pt x="20854" y="16567"/>
                </a:lnTo>
                <a:lnTo>
                  <a:pt x="21035" y="16412"/>
                </a:lnTo>
                <a:lnTo>
                  <a:pt x="21182" y="16214"/>
                </a:lnTo>
                <a:lnTo>
                  <a:pt x="21340" y="16002"/>
                </a:lnTo>
                <a:lnTo>
                  <a:pt x="21441" y="15733"/>
                </a:lnTo>
                <a:lnTo>
                  <a:pt x="21532" y="15436"/>
                </a:lnTo>
                <a:lnTo>
                  <a:pt x="21600" y="15083"/>
                </a:lnTo>
                <a:lnTo>
                  <a:pt x="21600" y="14885"/>
                </a:lnTo>
                <a:lnTo>
                  <a:pt x="21600" y="14729"/>
                </a:lnTo>
                <a:lnTo>
                  <a:pt x="21600" y="14531"/>
                </a:lnTo>
                <a:lnTo>
                  <a:pt x="21577" y="14376"/>
                </a:lnTo>
                <a:lnTo>
                  <a:pt x="21532" y="14206"/>
                </a:lnTo>
                <a:lnTo>
                  <a:pt x="21487" y="14051"/>
                </a:lnTo>
                <a:lnTo>
                  <a:pt x="21419" y="13909"/>
                </a:lnTo>
                <a:lnTo>
                  <a:pt x="21351" y="13768"/>
                </a:lnTo>
                <a:lnTo>
                  <a:pt x="21204" y="13500"/>
                </a:lnTo>
                <a:lnTo>
                  <a:pt x="21035" y="13287"/>
                </a:lnTo>
                <a:lnTo>
                  <a:pt x="20809" y="13090"/>
                </a:lnTo>
                <a:lnTo>
                  <a:pt x="20594" y="12962"/>
                </a:lnTo>
                <a:lnTo>
                  <a:pt x="20357" y="12821"/>
                </a:lnTo>
                <a:lnTo>
                  <a:pt x="20120" y="12764"/>
                </a:lnTo>
                <a:lnTo>
                  <a:pt x="19882" y="12708"/>
                </a:lnTo>
                <a:lnTo>
                  <a:pt x="19645" y="12736"/>
                </a:lnTo>
                <a:lnTo>
                  <a:pt x="19430" y="12793"/>
                </a:lnTo>
                <a:lnTo>
                  <a:pt x="19227" y="12906"/>
                </a:lnTo>
                <a:lnTo>
                  <a:pt x="19148" y="12962"/>
                </a:lnTo>
                <a:lnTo>
                  <a:pt x="19058" y="13047"/>
                </a:lnTo>
                <a:lnTo>
                  <a:pt x="18990" y="13146"/>
                </a:lnTo>
                <a:lnTo>
                  <a:pt x="18911" y="13259"/>
                </a:lnTo>
                <a:lnTo>
                  <a:pt x="18775" y="13471"/>
                </a:lnTo>
                <a:lnTo>
                  <a:pt x="18628" y="13641"/>
                </a:lnTo>
                <a:lnTo>
                  <a:pt x="18470" y="13740"/>
                </a:lnTo>
                <a:lnTo>
                  <a:pt x="18301" y="13825"/>
                </a:lnTo>
                <a:lnTo>
                  <a:pt x="18143" y="13853"/>
                </a:lnTo>
                <a:lnTo>
                  <a:pt x="17973" y="13881"/>
                </a:lnTo>
                <a:lnTo>
                  <a:pt x="17804" y="13853"/>
                </a:lnTo>
                <a:lnTo>
                  <a:pt x="17646" y="13796"/>
                </a:lnTo>
                <a:lnTo>
                  <a:pt x="17499" y="13726"/>
                </a:lnTo>
                <a:lnTo>
                  <a:pt x="17341" y="13641"/>
                </a:lnTo>
                <a:lnTo>
                  <a:pt x="17216" y="13528"/>
                </a:lnTo>
                <a:lnTo>
                  <a:pt x="17103" y="13386"/>
                </a:lnTo>
                <a:lnTo>
                  <a:pt x="17024" y="13259"/>
                </a:lnTo>
                <a:lnTo>
                  <a:pt x="16934" y="13118"/>
                </a:lnTo>
                <a:lnTo>
                  <a:pt x="16889" y="12991"/>
                </a:lnTo>
                <a:lnTo>
                  <a:pt x="16889" y="12849"/>
                </a:lnTo>
                <a:lnTo>
                  <a:pt x="16889" y="12383"/>
                </a:lnTo>
                <a:lnTo>
                  <a:pt x="16889" y="11662"/>
                </a:lnTo>
                <a:lnTo>
                  <a:pt x="16889" y="10701"/>
                </a:lnTo>
                <a:lnTo>
                  <a:pt x="16889" y="9640"/>
                </a:lnTo>
                <a:lnTo>
                  <a:pt x="16889" y="8566"/>
                </a:lnTo>
                <a:lnTo>
                  <a:pt x="16889" y="7478"/>
                </a:lnTo>
                <a:lnTo>
                  <a:pt x="16889" y="6502"/>
                </a:lnTo>
                <a:lnTo>
                  <a:pt x="16889" y="5739"/>
                </a:lnTo>
                <a:lnTo>
                  <a:pt x="16674" y="5894"/>
                </a:lnTo>
                <a:lnTo>
                  <a:pt x="16414" y="6036"/>
                </a:lnTo>
                <a:lnTo>
                  <a:pt x="16154" y="6177"/>
                </a:lnTo>
                <a:lnTo>
                  <a:pt x="15849" y="6248"/>
                </a:lnTo>
                <a:lnTo>
                  <a:pt x="15544" y="6304"/>
                </a:lnTo>
                <a:lnTo>
                  <a:pt x="15217" y="6332"/>
                </a:lnTo>
                <a:lnTo>
                  <a:pt x="14866" y="6361"/>
                </a:lnTo>
                <a:lnTo>
                  <a:pt x="14550" y="6361"/>
                </a:lnTo>
                <a:lnTo>
                  <a:pt x="14200" y="6332"/>
                </a:lnTo>
                <a:lnTo>
                  <a:pt x="13850" y="6276"/>
                </a:lnTo>
                <a:lnTo>
                  <a:pt x="13522" y="6219"/>
                </a:lnTo>
                <a:lnTo>
                  <a:pt x="13206" y="6149"/>
                </a:lnTo>
                <a:lnTo>
                  <a:pt x="12901" y="6064"/>
                </a:lnTo>
                <a:lnTo>
                  <a:pt x="12618" y="5951"/>
                </a:lnTo>
                <a:lnTo>
                  <a:pt x="12358" y="5838"/>
                </a:lnTo>
                <a:lnTo>
                  <a:pt x="12121" y="5739"/>
                </a:lnTo>
                <a:lnTo>
                  <a:pt x="11941" y="5626"/>
                </a:lnTo>
                <a:lnTo>
                  <a:pt x="11794" y="5513"/>
                </a:lnTo>
                <a:lnTo>
                  <a:pt x="11658" y="5414"/>
                </a:lnTo>
                <a:lnTo>
                  <a:pt x="11556" y="5301"/>
                </a:lnTo>
                <a:lnTo>
                  <a:pt x="11466" y="5187"/>
                </a:lnTo>
                <a:lnTo>
                  <a:pt x="11398" y="5089"/>
                </a:lnTo>
                <a:lnTo>
                  <a:pt x="11376" y="4947"/>
                </a:lnTo>
                <a:lnTo>
                  <a:pt x="11353" y="4834"/>
                </a:lnTo>
                <a:lnTo>
                  <a:pt x="11353" y="4707"/>
                </a:lnTo>
                <a:lnTo>
                  <a:pt x="11376" y="4565"/>
                </a:lnTo>
                <a:lnTo>
                  <a:pt x="11443" y="4410"/>
                </a:lnTo>
                <a:lnTo>
                  <a:pt x="11511" y="4240"/>
                </a:lnTo>
                <a:lnTo>
                  <a:pt x="11703" y="3887"/>
                </a:lnTo>
                <a:lnTo>
                  <a:pt x="11986" y="3505"/>
                </a:lnTo>
                <a:lnTo>
                  <a:pt x="12144" y="3265"/>
                </a:lnTo>
                <a:lnTo>
                  <a:pt x="12246" y="3025"/>
                </a:lnTo>
                <a:lnTo>
                  <a:pt x="12336" y="2756"/>
                </a:lnTo>
                <a:lnTo>
                  <a:pt x="12404" y="2445"/>
                </a:lnTo>
                <a:lnTo>
                  <a:pt x="12438" y="2176"/>
                </a:lnTo>
                <a:lnTo>
                  <a:pt x="12438" y="1880"/>
                </a:lnTo>
                <a:lnTo>
                  <a:pt x="12404" y="1583"/>
                </a:lnTo>
                <a:lnTo>
                  <a:pt x="12336" y="1314"/>
                </a:lnTo>
                <a:lnTo>
                  <a:pt x="12246" y="1046"/>
                </a:lnTo>
                <a:lnTo>
                  <a:pt x="12099" y="791"/>
                </a:lnTo>
                <a:lnTo>
                  <a:pt x="12008" y="692"/>
                </a:lnTo>
                <a:lnTo>
                  <a:pt x="11918" y="579"/>
                </a:lnTo>
                <a:lnTo>
                  <a:pt x="11816" y="466"/>
                </a:lnTo>
                <a:lnTo>
                  <a:pt x="11703" y="381"/>
                </a:lnTo>
                <a:lnTo>
                  <a:pt x="11579" y="310"/>
                </a:lnTo>
                <a:lnTo>
                  <a:pt x="11443" y="226"/>
                </a:lnTo>
                <a:lnTo>
                  <a:pt x="11297" y="169"/>
                </a:lnTo>
                <a:lnTo>
                  <a:pt x="11138" y="113"/>
                </a:lnTo>
                <a:lnTo>
                  <a:pt x="10969" y="56"/>
                </a:lnTo>
                <a:lnTo>
                  <a:pt x="10800" y="28"/>
                </a:lnTo>
                <a:lnTo>
                  <a:pt x="10619" y="28"/>
                </a:lnTo>
                <a:lnTo>
                  <a:pt x="10404" y="28"/>
                </a:lnTo>
                <a:lnTo>
                  <a:pt x="10257" y="28"/>
                </a:lnTo>
                <a:lnTo>
                  <a:pt x="10076" y="56"/>
                </a:lnTo>
                <a:lnTo>
                  <a:pt x="9952" y="84"/>
                </a:lnTo>
                <a:lnTo>
                  <a:pt x="9794" y="141"/>
                </a:lnTo>
                <a:lnTo>
                  <a:pt x="9692" y="226"/>
                </a:lnTo>
                <a:lnTo>
                  <a:pt x="9557" y="282"/>
                </a:lnTo>
                <a:lnTo>
                  <a:pt x="9455" y="381"/>
                </a:lnTo>
                <a:lnTo>
                  <a:pt x="9365" y="466"/>
                </a:lnTo>
                <a:lnTo>
                  <a:pt x="9274" y="579"/>
                </a:lnTo>
                <a:lnTo>
                  <a:pt x="9184" y="692"/>
                </a:lnTo>
                <a:lnTo>
                  <a:pt x="9128" y="791"/>
                </a:lnTo>
                <a:lnTo>
                  <a:pt x="9060" y="932"/>
                </a:lnTo>
                <a:lnTo>
                  <a:pt x="8969" y="1201"/>
                </a:lnTo>
                <a:lnTo>
                  <a:pt x="8913" y="1498"/>
                </a:lnTo>
                <a:lnTo>
                  <a:pt x="8890" y="1795"/>
                </a:lnTo>
                <a:lnTo>
                  <a:pt x="8890" y="2120"/>
                </a:lnTo>
                <a:lnTo>
                  <a:pt x="8913" y="2445"/>
                </a:lnTo>
                <a:lnTo>
                  <a:pt x="8969" y="2756"/>
                </a:lnTo>
                <a:lnTo>
                  <a:pt x="9060" y="3081"/>
                </a:lnTo>
                <a:lnTo>
                  <a:pt x="9173" y="3378"/>
                </a:lnTo>
                <a:lnTo>
                  <a:pt x="9297" y="3647"/>
                </a:lnTo>
                <a:lnTo>
                  <a:pt x="9466" y="3887"/>
                </a:lnTo>
                <a:lnTo>
                  <a:pt x="9579" y="4085"/>
                </a:lnTo>
                <a:lnTo>
                  <a:pt x="9670" y="4269"/>
                </a:lnTo>
                <a:lnTo>
                  <a:pt x="9726" y="4467"/>
                </a:lnTo>
                <a:lnTo>
                  <a:pt x="9771" y="4650"/>
                </a:lnTo>
                <a:lnTo>
                  <a:pt x="9771" y="4834"/>
                </a:lnTo>
                <a:lnTo>
                  <a:pt x="9749" y="5032"/>
                </a:lnTo>
                <a:lnTo>
                  <a:pt x="9715" y="5216"/>
                </a:lnTo>
                <a:lnTo>
                  <a:pt x="9625" y="5385"/>
                </a:lnTo>
                <a:lnTo>
                  <a:pt x="9534" y="5513"/>
                </a:lnTo>
                <a:lnTo>
                  <a:pt x="9410" y="5626"/>
                </a:lnTo>
                <a:lnTo>
                  <a:pt x="9229" y="5710"/>
                </a:lnTo>
                <a:lnTo>
                  <a:pt x="9060" y="5767"/>
                </a:lnTo>
                <a:lnTo>
                  <a:pt x="8845" y="5767"/>
                </a:lnTo>
                <a:lnTo>
                  <a:pt x="8585" y="5739"/>
                </a:lnTo>
                <a:lnTo>
                  <a:pt x="8325" y="5654"/>
                </a:lnTo>
                <a:lnTo>
                  <a:pt x="8020" y="5513"/>
                </a:lnTo>
                <a:lnTo>
                  <a:pt x="7840" y="5442"/>
                </a:lnTo>
                <a:lnTo>
                  <a:pt x="7648" y="5385"/>
                </a:lnTo>
                <a:lnTo>
                  <a:pt x="7433" y="5329"/>
                </a:lnTo>
                <a:lnTo>
                  <a:pt x="7241" y="5301"/>
                </a:lnTo>
                <a:lnTo>
                  <a:pt x="6755" y="5301"/>
                </a:lnTo>
                <a:lnTo>
                  <a:pt x="6281" y="5329"/>
                </a:lnTo>
                <a:lnTo>
                  <a:pt x="5784" y="5385"/>
                </a:lnTo>
                <a:lnTo>
                  <a:pt x="5264" y="5498"/>
                </a:lnTo>
                <a:lnTo>
                  <a:pt x="4744" y="5597"/>
                </a:lnTo>
                <a:lnTo>
                  <a:pt x="4247" y="5739"/>
                </a:lnTo>
                <a:lnTo>
                  <a:pt x="4202" y="5894"/>
                </a:lnTo>
                <a:lnTo>
                  <a:pt x="4202" y="6191"/>
                </a:lnTo>
                <a:lnTo>
                  <a:pt x="4202" y="6545"/>
                </a:lnTo>
                <a:lnTo>
                  <a:pt x="4225" y="6954"/>
                </a:lnTo>
                <a:lnTo>
                  <a:pt x="4315" y="7930"/>
                </a:lnTo>
                <a:lnTo>
                  <a:pt x="4394" y="9018"/>
                </a:lnTo>
                <a:lnTo>
                  <a:pt x="4439" y="9570"/>
                </a:lnTo>
                <a:lnTo>
                  <a:pt x="4462" y="10107"/>
                </a:lnTo>
                <a:lnTo>
                  <a:pt x="4484" y="10630"/>
                </a:lnTo>
                <a:lnTo>
                  <a:pt x="4507" y="11082"/>
                </a:lnTo>
                <a:lnTo>
                  <a:pt x="4484" y="11520"/>
                </a:lnTo>
                <a:lnTo>
                  <a:pt x="4439" y="11874"/>
                </a:lnTo>
                <a:lnTo>
                  <a:pt x="4394" y="12029"/>
                </a:lnTo>
                <a:lnTo>
                  <a:pt x="4349" y="12171"/>
                </a:lnTo>
                <a:lnTo>
                  <a:pt x="4315" y="12284"/>
                </a:lnTo>
                <a:lnTo>
                  <a:pt x="4247" y="12354"/>
                </a:lnTo>
                <a:close/>
              </a:path>
            </a:pathLst>
          </a:custGeom>
          <a:solidFill>
            <a:srgbClr val="FFCC99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33" name="Puzzle4"/>
          <p:cNvSpPr>
            <a:spLocks noEditPoints="1" noChangeArrowheads="1"/>
          </p:cNvSpPr>
          <p:nvPr/>
        </p:nvSpPr>
        <p:spPr bwMode="auto">
          <a:xfrm>
            <a:off x="3703691" y="4643269"/>
            <a:ext cx="974150" cy="1422845"/>
          </a:xfrm>
          <a:custGeom>
            <a:avLst/>
            <a:gdLst>
              <a:gd name="T0" fmla="*/ 8307 w 21600"/>
              <a:gd name="T1" fmla="*/ 11593 h 21600"/>
              <a:gd name="T2" fmla="*/ 453 w 21600"/>
              <a:gd name="T3" fmla="*/ 16938 h 21600"/>
              <a:gd name="T4" fmla="*/ 11500 w 21600"/>
              <a:gd name="T5" fmla="*/ 21600 h 21600"/>
              <a:gd name="T6" fmla="*/ 20920 w 21600"/>
              <a:gd name="T7" fmla="*/ 16751 h 21600"/>
              <a:gd name="T8" fmla="*/ 13972 w 21600"/>
              <a:gd name="T9" fmla="*/ 10888 h 21600"/>
              <a:gd name="T10" fmla="*/ 21033 w 21600"/>
              <a:gd name="T11" fmla="*/ 4716 h 21600"/>
              <a:gd name="T12" fmla="*/ 11102 w 21600"/>
              <a:gd name="T13" fmla="*/ 11 h 21600"/>
              <a:gd name="T14" fmla="*/ 453 w 21600"/>
              <a:gd name="T15" fmla="*/ 4716 h 21600"/>
              <a:gd name="T16" fmla="*/ 2076 w 21600"/>
              <a:gd name="T17" fmla="*/ 5664 h 21600"/>
              <a:gd name="T18" fmla="*/ 20203 w 21600"/>
              <a:gd name="T19" fmla="*/ 1598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3813" y="10590"/>
                </a:moveTo>
                <a:lnTo>
                  <a:pt x="3927" y="10513"/>
                </a:lnTo>
                <a:lnTo>
                  <a:pt x="4078" y="10425"/>
                </a:lnTo>
                <a:lnTo>
                  <a:pt x="4210" y="10359"/>
                </a:lnTo>
                <a:lnTo>
                  <a:pt x="4361" y="10315"/>
                </a:lnTo>
                <a:lnTo>
                  <a:pt x="4682" y="10237"/>
                </a:lnTo>
                <a:lnTo>
                  <a:pt x="5041" y="10193"/>
                </a:lnTo>
                <a:lnTo>
                  <a:pt x="5456" y="10171"/>
                </a:lnTo>
                <a:lnTo>
                  <a:pt x="5853" y="10193"/>
                </a:lnTo>
                <a:lnTo>
                  <a:pt x="6249" y="10260"/>
                </a:lnTo>
                <a:lnTo>
                  <a:pt x="6646" y="10337"/>
                </a:lnTo>
                <a:lnTo>
                  <a:pt x="7004" y="10469"/>
                </a:lnTo>
                <a:lnTo>
                  <a:pt x="7363" y="10612"/>
                </a:lnTo>
                <a:lnTo>
                  <a:pt x="7665" y="10788"/>
                </a:lnTo>
                <a:lnTo>
                  <a:pt x="7911" y="10998"/>
                </a:lnTo>
                <a:lnTo>
                  <a:pt x="8024" y="11097"/>
                </a:lnTo>
                <a:lnTo>
                  <a:pt x="8137" y="11207"/>
                </a:lnTo>
                <a:lnTo>
                  <a:pt x="8194" y="11340"/>
                </a:lnTo>
                <a:lnTo>
                  <a:pt x="8269" y="11461"/>
                </a:lnTo>
                <a:lnTo>
                  <a:pt x="8307" y="11593"/>
                </a:lnTo>
                <a:lnTo>
                  <a:pt x="8307" y="11714"/>
                </a:lnTo>
                <a:lnTo>
                  <a:pt x="8307" y="11868"/>
                </a:lnTo>
                <a:lnTo>
                  <a:pt x="8307" y="12012"/>
                </a:lnTo>
                <a:lnTo>
                  <a:pt x="8194" y="12265"/>
                </a:lnTo>
                <a:lnTo>
                  <a:pt x="8062" y="12519"/>
                </a:lnTo>
                <a:lnTo>
                  <a:pt x="7873" y="12706"/>
                </a:lnTo>
                <a:lnTo>
                  <a:pt x="7627" y="12904"/>
                </a:lnTo>
                <a:lnTo>
                  <a:pt x="7363" y="13048"/>
                </a:lnTo>
                <a:lnTo>
                  <a:pt x="7080" y="13180"/>
                </a:lnTo>
                <a:lnTo>
                  <a:pt x="6759" y="13257"/>
                </a:lnTo>
                <a:lnTo>
                  <a:pt x="6419" y="13345"/>
                </a:lnTo>
                <a:lnTo>
                  <a:pt x="6098" y="13389"/>
                </a:lnTo>
                <a:lnTo>
                  <a:pt x="5739" y="13389"/>
                </a:lnTo>
                <a:lnTo>
                  <a:pt x="5418" y="13389"/>
                </a:lnTo>
                <a:lnTo>
                  <a:pt x="5079" y="13345"/>
                </a:lnTo>
                <a:lnTo>
                  <a:pt x="4758" y="13301"/>
                </a:lnTo>
                <a:lnTo>
                  <a:pt x="4474" y="13213"/>
                </a:lnTo>
                <a:lnTo>
                  <a:pt x="4172" y="13114"/>
                </a:lnTo>
                <a:lnTo>
                  <a:pt x="3965" y="12982"/>
                </a:lnTo>
                <a:lnTo>
                  <a:pt x="3738" y="12838"/>
                </a:lnTo>
                <a:lnTo>
                  <a:pt x="3493" y="12706"/>
                </a:lnTo>
                <a:lnTo>
                  <a:pt x="3228" y="12607"/>
                </a:lnTo>
                <a:lnTo>
                  <a:pt x="2945" y="12519"/>
                </a:lnTo>
                <a:lnTo>
                  <a:pt x="2700" y="12431"/>
                </a:lnTo>
                <a:lnTo>
                  <a:pt x="2397" y="12375"/>
                </a:lnTo>
                <a:lnTo>
                  <a:pt x="2152" y="12331"/>
                </a:lnTo>
                <a:lnTo>
                  <a:pt x="1888" y="12309"/>
                </a:lnTo>
                <a:lnTo>
                  <a:pt x="1642" y="12309"/>
                </a:lnTo>
                <a:lnTo>
                  <a:pt x="1397" y="12331"/>
                </a:lnTo>
                <a:lnTo>
                  <a:pt x="1170" y="12397"/>
                </a:lnTo>
                <a:lnTo>
                  <a:pt x="962" y="12453"/>
                </a:lnTo>
                <a:lnTo>
                  <a:pt x="774" y="12563"/>
                </a:lnTo>
                <a:lnTo>
                  <a:pt x="623" y="12684"/>
                </a:lnTo>
                <a:lnTo>
                  <a:pt x="528" y="12838"/>
                </a:lnTo>
                <a:lnTo>
                  <a:pt x="453" y="13026"/>
                </a:lnTo>
                <a:lnTo>
                  <a:pt x="339" y="13477"/>
                </a:lnTo>
                <a:lnTo>
                  <a:pt x="226" y="13984"/>
                </a:lnTo>
                <a:lnTo>
                  <a:pt x="151" y="14535"/>
                </a:lnTo>
                <a:lnTo>
                  <a:pt x="113" y="15075"/>
                </a:lnTo>
                <a:lnTo>
                  <a:pt x="113" y="15626"/>
                </a:lnTo>
                <a:lnTo>
                  <a:pt x="151" y="16133"/>
                </a:lnTo>
                <a:lnTo>
                  <a:pt x="188" y="16376"/>
                </a:lnTo>
                <a:lnTo>
                  <a:pt x="264" y="16585"/>
                </a:lnTo>
                <a:lnTo>
                  <a:pt x="339" y="16773"/>
                </a:lnTo>
                <a:lnTo>
                  <a:pt x="453" y="16938"/>
                </a:lnTo>
                <a:lnTo>
                  <a:pt x="1095" y="16883"/>
                </a:lnTo>
                <a:lnTo>
                  <a:pt x="1963" y="16795"/>
                </a:lnTo>
                <a:lnTo>
                  <a:pt x="2945" y="16751"/>
                </a:lnTo>
                <a:lnTo>
                  <a:pt x="3965" y="16706"/>
                </a:lnTo>
                <a:lnTo>
                  <a:pt x="5022" y="16684"/>
                </a:lnTo>
                <a:lnTo>
                  <a:pt x="5947" y="16684"/>
                </a:lnTo>
                <a:lnTo>
                  <a:pt x="6759" y="16706"/>
                </a:lnTo>
                <a:lnTo>
                  <a:pt x="7363" y="16751"/>
                </a:lnTo>
                <a:lnTo>
                  <a:pt x="7948" y="16839"/>
                </a:lnTo>
                <a:lnTo>
                  <a:pt x="8458" y="16916"/>
                </a:lnTo>
                <a:lnTo>
                  <a:pt x="8893" y="17026"/>
                </a:lnTo>
                <a:lnTo>
                  <a:pt x="9289" y="17158"/>
                </a:lnTo>
                <a:lnTo>
                  <a:pt x="9572" y="17280"/>
                </a:lnTo>
                <a:lnTo>
                  <a:pt x="9799" y="17412"/>
                </a:lnTo>
                <a:lnTo>
                  <a:pt x="9969" y="17555"/>
                </a:lnTo>
                <a:lnTo>
                  <a:pt x="10120" y="17687"/>
                </a:lnTo>
                <a:lnTo>
                  <a:pt x="10158" y="17831"/>
                </a:lnTo>
                <a:lnTo>
                  <a:pt x="10195" y="17974"/>
                </a:lnTo>
                <a:lnTo>
                  <a:pt x="10158" y="18128"/>
                </a:lnTo>
                <a:lnTo>
                  <a:pt x="10082" y="18271"/>
                </a:lnTo>
                <a:lnTo>
                  <a:pt x="9969" y="18426"/>
                </a:lnTo>
                <a:lnTo>
                  <a:pt x="9837" y="18569"/>
                </a:lnTo>
                <a:lnTo>
                  <a:pt x="9648" y="18701"/>
                </a:lnTo>
                <a:lnTo>
                  <a:pt x="9440" y="18822"/>
                </a:lnTo>
                <a:lnTo>
                  <a:pt x="9213" y="18999"/>
                </a:lnTo>
                <a:lnTo>
                  <a:pt x="9044" y="19186"/>
                </a:lnTo>
                <a:lnTo>
                  <a:pt x="8893" y="19395"/>
                </a:lnTo>
                <a:lnTo>
                  <a:pt x="8817" y="19627"/>
                </a:lnTo>
                <a:lnTo>
                  <a:pt x="8779" y="19858"/>
                </a:lnTo>
                <a:lnTo>
                  <a:pt x="8779" y="20112"/>
                </a:lnTo>
                <a:lnTo>
                  <a:pt x="8855" y="20354"/>
                </a:lnTo>
                <a:lnTo>
                  <a:pt x="8968" y="20586"/>
                </a:lnTo>
                <a:lnTo>
                  <a:pt x="9138" y="20817"/>
                </a:lnTo>
                <a:lnTo>
                  <a:pt x="9365" y="21026"/>
                </a:lnTo>
                <a:lnTo>
                  <a:pt x="9610" y="21192"/>
                </a:lnTo>
                <a:lnTo>
                  <a:pt x="9950" y="21368"/>
                </a:lnTo>
                <a:lnTo>
                  <a:pt x="10120" y="21445"/>
                </a:lnTo>
                <a:lnTo>
                  <a:pt x="10346" y="21511"/>
                </a:lnTo>
                <a:lnTo>
                  <a:pt x="10516" y="21555"/>
                </a:lnTo>
                <a:lnTo>
                  <a:pt x="10743" y="21600"/>
                </a:lnTo>
                <a:lnTo>
                  <a:pt x="10988" y="21644"/>
                </a:lnTo>
                <a:lnTo>
                  <a:pt x="11215" y="21666"/>
                </a:lnTo>
                <a:lnTo>
                  <a:pt x="11498" y="21666"/>
                </a:lnTo>
                <a:lnTo>
                  <a:pt x="11762" y="21666"/>
                </a:lnTo>
                <a:lnTo>
                  <a:pt x="12253" y="21644"/>
                </a:lnTo>
                <a:lnTo>
                  <a:pt x="12763" y="21577"/>
                </a:lnTo>
                <a:lnTo>
                  <a:pt x="13197" y="21467"/>
                </a:lnTo>
                <a:lnTo>
                  <a:pt x="13556" y="21346"/>
                </a:lnTo>
                <a:lnTo>
                  <a:pt x="13896" y="21192"/>
                </a:lnTo>
                <a:lnTo>
                  <a:pt x="14179" y="21026"/>
                </a:lnTo>
                <a:lnTo>
                  <a:pt x="14444" y="20839"/>
                </a:lnTo>
                <a:lnTo>
                  <a:pt x="14576" y="20641"/>
                </a:lnTo>
                <a:lnTo>
                  <a:pt x="14727" y="20431"/>
                </a:lnTo>
                <a:lnTo>
                  <a:pt x="14765" y="20200"/>
                </a:lnTo>
                <a:lnTo>
                  <a:pt x="14802" y="19991"/>
                </a:lnTo>
                <a:lnTo>
                  <a:pt x="14727" y="19759"/>
                </a:lnTo>
                <a:lnTo>
                  <a:pt x="14613" y="19550"/>
                </a:lnTo>
                <a:lnTo>
                  <a:pt x="14444" y="19307"/>
                </a:lnTo>
                <a:lnTo>
                  <a:pt x="14217" y="19098"/>
                </a:lnTo>
                <a:lnTo>
                  <a:pt x="13934" y="18911"/>
                </a:lnTo>
                <a:lnTo>
                  <a:pt x="13669" y="18745"/>
                </a:lnTo>
                <a:lnTo>
                  <a:pt x="13462" y="18547"/>
                </a:lnTo>
                <a:lnTo>
                  <a:pt x="13311" y="18337"/>
                </a:lnTo>
                <a:lnTo>
                  <a:pt x="13197" y="18150"/>
                </a:lnTo>
                <a:lnTo>
                  <a:pt x="13122" y="17941"/>
                </a:lnTo>
                <a:lnTo>
                  <a:pt x="13122" y="17720"/>
                </a:lnTo>
                <a:lnTo>
                  <a:pt x="13122" y="17533"/>
                </a:lnTo>
                <a:lnTo>
                  <a:pt x="13197" y="17346"/>
                </a:lnTo>
                <a:lnTo>
                  <a:pt x="13273" y="17158"/>
                </a:lnTo>
                <a:lnTo>
                  <a:pt x="13386" y="16982"/>
                </a:lnTo>
                <a:lnTo>
                  <a:pt x="13537" y="16839"/>
                </a:lnTo>
                <a:lnTo>
                  <a:pt x="13707" y="16706"/>
                </a:lnTo>
                <a:lnTo>
                  <a:pt x="13896" y="16607"/>
                </a:lnTo>
                <a:lnTo>
                  <a:pt x="14104" y="16519"/>
                </a:lnTo>
                <a:lnTo>
                  <a:pt x="14330" y="16453"/>
                </a:lnTo>
                <a:lnTo>
                  <a:pt x="14538" y="16431"/>
                </a:lnTo>
                <a:lnTo>
                  <a:pt x="14897" y="16453"/>
                </a:lnTo>
                <a:lnTo>
                  <a:pt x="15406" y="16497"/>
                </a:lnTo>
                <a:lnTo>
                  <a:pt x="16105" y="16541"/>
                </a:lnTo>
                <a:lnTo>
                  <a:pt x="16898" y="16607"/>
                </a:lnTo>
                <a:lnTo>
                  <a:pt x="17804" y="16651"/>
                </a:lnTo>
                <a:lnTo>
                  <a:pt x="18786" y="16684"/>
                </a:lnTo>
                <a:lnTo>
                  <a:pt x="19844" y="16728"/>
                </a:lnTo>
                <a:lnTo>
                  <a:pt x="20920" y="16751"/>
                </a:lnTo>
                <a:lnTo>
                  <a:pt x="21109" y="16497"/>
                </a:lnTo>
                <a:lnTo>
                  <a:pt x="21241" y="16222"/>
                </a:lnTo>
                <a:lnTo>
                  <a:pt x="21392" y="15946"/>
                </a:lnTo>
                <a:lnTo>
                  <a:pt x="21467" y="15648"/>
                </a:lnTo>
                <a:lnTo>
                  <a:pt x="21543" y="15351"/>
                </a:lnTo>
                <a:lnTo>
                  <a:pt x="21618" y="15042"/>
                </a:lnTo>
                <a:lnTo>
                  <a:pt x="21618" y="14745"/>
                </a:lnTo>
                <a:lnTo>
                  <a:pt x="21618" y="14447"/>
                </a:lnTo>
                <a:lnTo>
                  <a:pt x="21618" y="14150"/>
                </a:lnTo>
                <a:lnTo>
                  <a:pt x="21581" y="13852"/>
                </a:lnTo>
                <a:lnTo>
                  <a:pt x="21505" y="13577"/>
                </a:lnTo>
                <a:lnTo>
                  <a:pt x="21430" y="13301"/>
                </a:lnTo>
                <a:lnTo>
                  <a:pt x="21354" y="13048"/>
                </a:lnTo>
                <a:lnTo>
                  <a:pt x="21241" y="12816"/>
                </a:lnTo>
                <a:lnTo>
                  <a:pt x="21146" y="12607"/>
                </a:lnTo>
                <a:lnTo>
                  <a:pt x="21033" y="12431"/>
                </a:lnTo>
                <a:lnTo>
                  <a:pt x="20920" y="12265"/>
                </a:lnTo>
                <a:lnTo>
                  <a:pt x="20769" y="12144"/>
                </a:lnTo>
                <a:lnTo>
                  <a:pt x="20637" y="12034"/>
                </a:lnTo>
                <a:lnTo>
                  <a:pt x="20486" y="11946"/>
                </a:lnTo>
                <a:lnTo>
                  <a:pt x="20297" y="11891"/>
                </a:lnTo>
                <a:lnTo>
                  <a:pt x="20165" y="11846"/>
                </a:lnTo>
                <a:lnTo>
                  <a:pt x="19976" y="11824"/>
                </a:lnTo>
                <a:lnTo>
                  <a:pt x="19806" y="11802"/>
                </a:lnTo>
                <a:lnTo>
                  <a:pt x="19390" y="11824"/>
                </a:lnTo>
                <a:lnTo>
                  <a:pt x="18956" y="11891"/>
                </a:lnTo>
                <a:lnTo>
                  <a:pt x="18503" y="11968"/>
                </a:lnTo>
                <a:lnTo>
                  <a:pt x="17993" y="12078"/>
                </a:lnTo>
                <a:lnTo>
                  <a:pt x="17653" y="12144"/>
                </a:lnTo>
                <a:lnTo>
                  <a:pt x="17332" y="12199"/>
                </a:lnTo>
                <a:lnTo>
                  <a:pt x="17049" y="12221"/>
                </a:lnTo>
                <a:lnTo>
                  <a:pt x="16747" y="12243"/>
                </a:lnTo>
                <a:lnTo>
                  <a:pt x="16464" y="12243"/>
                </a:lnTo>
                <a:lnTo>
                  <a:pt x="16218" y="12243"/>
                </a:lnTo>
                <a:lnTo>
                  <a:pt x="15992" y="12221"/>
                </a:lnTo>
                <a:lnTo>
                  <a:pt x="15746" y="12199"/>
                </a:lnTo>
                <a:lnTo>
                  <a:pt x="15520" y="12155"/>
                </a:lnTo>
                <a:lnTo>
                  <a:pt x="15350" y="12122"/>
                </a:lnTo>
                <a:lnTo>
                  <a:pt x="15161" y="12056"/>
                </a:lnTo>
                <a:lnTo>
                  <a:pt x="14972" y="11990"/>
                </a:lnTo>
                <a:lnTo>
                  <a:pt x="14689" y="11846"/>
                </a:lnTo>
                <a:lnTo>
                  <a:pt x="14444" y="11670"/>
                </a:lnTo>
                <a:lnTo>
                  <a:pt x="14255" y="11483"/>
                </a:lnTo>
                <a:lnTo>
                  <a:pt x="14104" y="11295"/>
                </a:lnTo>
                <a:lnTo>
                  <a:pt x="14028" y="11086"/>
                </a:lnTo>
                <a:lnTo>
                  <a:pt x="13972" y="10888"/>
                </a:lnTo>
                <a:lnTo>
                  <a:pt x="13972" y="10700"/>
                </a:lnTo>
                <a:lnTo>
                  <a:pt x="14009" y="10513"/>
                </a:lnTo>
                <a:lnTo>
                  <a:pt x="14066" y="10359"/>
                </a:lnTo>
                <a:lnTo>
                  <a:pt x="14179" y="10215"/>
                </a:lnTo>
                <a:lnTo>
                  <a:pt x="14406" y="10006"/>
                </a:lnTo>
                <a:lnTo>
                  <a:pt x="14651" y="9830"/>
                </a:lnTo>
                <a:lnTo>
                  <a:pt x="14878" y="9686"/>
                </a:lnTo>
                <a:lnTo>
                  <a:pt x="15123" y="9554"/>
                </a:lnTo>
                <a:lnTo>
                  <a:pt x="15350" y="9477"/>
                </a:lnTo>
                <a:lnTo>
                  <a:pt x="15558" y="9411"/>
                </a:lnTo>
                <a:lnTo>
                  <a:pt x="15803" y="9345"/>
                </a:lnTo>
                <a:lnTo>
                  <a:pt x="16030" y="9323"/>
                </a:lnTo>
                <a:lnTo>
                  <a:pt x="16256" y="9301"/>
                </a:lnTo>
                <a:lnTo>
                  <a:pt x="16464" y="9323"/>
                </a:lnTo>
                <a:lnTo>
                  <a:pt x="16690" y="9345"/>
                </a:lnTo>
                <a:lnTo>
                  <a:pt x="16898" y="9367"/>
                </a:lnTo>
                <a:lnTo>
                  <a:pt x="17332" y="9477"/>
                </a:lnTo>
                <a:lnTo>
                  <a:pt x="17767" y="9598"/>
                </a:lnTo>
                <a:lnTo>
                  <a:pt x="18163" y="9731"/>
                </a:lnTo>
                <a:lnTo>
                  <a:pt x="18597" y="9874"/>
                </a:lnTo>
                <a:lnTo>
                  <a:pt x="18994" y="10006"/>
                </a:lnTo>
                <a:lnTo>
                  <a:pt x="19428" y="10083"/>
                </a:lnTo>
                <a:lnTo>
                  <a:pt x="19617" y="10127"/>
                </a:lnTo>
                <a:lnTo>
                  <a:pt x="19844" y="10149"/>
                </a:lnTo>
                <a:lnTo>
                  <a:pt x="20013" y="10149"/>
                </a:lnTo>
                <a:lnTo>
                  <a:pt x="20240" y="10127"/>
                </a:lnTo>
                <a:lnTo>
                  <a:pt x="20410" y="10105"/>
                </a:lnTo>
                <a:lnTo>
                  <a:pt x="20637" y="10061"/>
                </a:lnTo>
                <a:lnTo>
                  <a:pt x="20844" y="9984"/>
                </a:lnTo>
                <a:lnTo>
                  <a:pt x="21033" y="9896"/>
                </a:lnTo>
                <a:lnTo>
                  <a:pt x="21146" y="9830"/>
                </a:lnTo>
                <a:lnTo>
                  <a:pt x="21203" y="9753"/>
                </a:lnTo>
                <a:lnTo>
                  <a:pt x="21279" y="9642"/>
                </a:lnTo>
                <a:lnTo>
                  <a:pt x="21354" y="9521"/>
                </a:lnTo>
                <a:lnTo>
                  <a:pt x="21430" y="9246"/>
                </a:lnTo>
                <a:lnTo>
                  <a:pt x="21430" y="8904"/>
                </a:lnTo>
                <a:lnTo>
                  <a:pt x="21430" y="8540"/>
                </a:lnTo>
                <a:lnTo>
                  <a:pt x="21392" y="8144"/>
                </a:lnTo>
                <a:lnTo>
                  <a:pt x="21354" y="7714"/>
                </a:lnTo>
                <a:lnTo>
                  <a:pt x="21279" y="7295"/>
                </a:lnTo>
                <a:lnTo>
                  <a:pt x="21146" y="6446"/>
                </a:lnTo>
                <a:lnTo>
                  <a:pt x="20995" y="5686"/>
                </a:lnTo>
                <a:lnTo>
                  <a:pt x="20958" y="5366"/>
                </a:lnTo>
                <a:lnTo>
                  <a:pt x="20958" y="5091"/>
                </a:lnTo>
                <a:lnTo>
                  <a:pt x="20958" y="4860"/>
                </a:lnTo>
                <a:lnTo>
                  <a:pt x="21033" y="4716"/>
                </a:lnTo>
                <a:lnTo>
                  <a:pt x="20637" y="4860"/>
                </a:lnTo>
                <a:lnTo>
                  <a:pt x="20127" y="4992"/>
                </a:lnTo>
                <a:lnTo>
                  <a:pt x="19617" y="5069"/>
                </a:lnTo>
                <a:lnTo>
                  <a:pt x="19032" y="5157"/>
                </a:lnTo>
                <a:lnTo>
                  <a:pt x="18465" y="5201"/>
                </a:lnTo>
                <a:lnTo>
                  <a:pt x="17842" y="5245"/>
                </a:lnTo>
                <a:lnTo>
                  <a:pt x="17219" y="5267"/>
                </a:lnTo>
                <a:lnTo>
                  <a:pt x="16615" y="5267"/>
                </a:lnTo>
                <a:lnTo>
                  <a:pt x="15992" y="5245"/>
                </a:lnTo>
                <a:lnTo>
                  <a:pt x="15369" y="5201"/>
                </a:lnTo>
                <a:lnTo>
                  <a:pt x="14840" y="5157"/>
                </a:lnTo>
                <a:lnTo>
                  <a:pt x="14293" y="5091"/>
                </a:lnTo>
                <a:lnTo>
                  <a:pt x="13783" y="5014"/>
                </a:lnTo>
                <a:lnTo>
                  <a:pt x="13386" y="4926"/>
                </a:lnTo>
                <a:lnTo>
                  <a:pt x="13027" y="4815"/>
                </a:lnTo>
                <a:lnTo>
                  <a:pt x="12725" y="4716"/>
                </a:lnTo>
                <a:lnTo>
                  <a:pt x="12480" y="4606"/>
                </a:lnTo>
                <a:lnTo>
                  <a:pt x="12291" y="4496"/>
                </a:lnTo>
                <a:lnTo>
                  <a:pt x="12197" y="4397"/>
                </a:lnTo>
                <a:lnTo>
                  <a:pt x="12083" y="4286"/>
                </a:lnTo>
                <a:lnTo>
                  <a:pt x="12046" y="4187"/>
                </a:lnTo>
                <a:lnTo>
                  <a:pt x="12008" y="4077"/>
                </a:lnTo>
                <a:lnTo>
                  <a:pt x="12046" y="3967"/>
                </a:lnTo>
                <a:lnTo>
                  <a:pt x="12121" y="3868"/>
                </a:lnTo>
                <a:lnTo>
                  <a:pt x="12197" y="3735"/>
                </a:lnTo>
                <a:lnTo>
                  <a:pt x="12291" y="3614"/>
                </a:lnTo>
                <a:lnTo>
                  <a:pt x="12442" y="3482"/>
                </a:lnTo>
                <a:lnTo>
                  <a:pt x="12631" y="3361"/>
                </a:lnTo>
                <a:lnTo>
                  <a:pt x="13065" y="3085"/>
                </a:lnTo>
                <a:lnTo>
                  <a:pt x="13537" y="2766"/>
                </a:lnTo>
                <a:lnTo>
                  <a:pt x="13783" y="2578"/>
                </a:lnTo>
                <a:lnTo>
                  <a:pt x="13934" y="2380"/>
                </a:lnTo>
                <a:lnTo>
                  <a:pt x="14028" y="2171"/>
                </a:lnTo>
                <a:lnTo>
                  <a:pt x="14104" y="1961"/>
                </a:lnTo>
                <a:lnTo>
                  <a:pt x="14104" y="1730"/>
                </a:lnTo>
                <a:lnTo>
                  <a:pt x="14066" y="1498"/>
                </a:lnTo>
                <a:lnTo>
                  <a:pt x="13972" y="1267"/>
                </a:lnTo>
                <a:lnTo>
                  <a:pt x="13820" y="1057"/>
                </a:lnTo>
                <a:lnTo>
                  <a:pt x="13594" y="837"/>
                </a:lnTo>
                <a:lnTo>
                  <a:pt x="13386" y="628"/>
                </a:lnTo>
                <a:lnTo>
                  <a:pt x="13103" y="462"/>
                </a:lnTo>
                <a:lnTo>
                  <a:pt x="12763" y="308"/>
                </a:lnTo>
                <a:lnTo>
                  <a:pt x="12404" y="187"/>
                </a:lnTo>
                <a:lnTo>
                  <a:pt x="12008" y="77"/>
                </a:lnTo>
                <a:lnTo>
                  <a:pt x="11574" y="33"/>
                </a:lnTo>
                <a:lnTo>
                  <a:pt x="11102" y="11"/>
                </a:lnTo>
                <a:lnTo>
                  <a:pt x="10667" y="11"/>
                </a:lnTo>
                <a:lnTo>
                  <a:pt x="10233" y="77"/>
                </a:lnTo>
                <a:lnTo>
                  <a:pt x="9837" y="187"/>
                </a:lnTo>
                <a:lnTo>
                  <a:pt x="9440" y="286"/>
                </a:lnTo>
                <a:lnTo>
                  <a:pt x="9062" y="462"/>
                </a:lnTo>
                <a:lnTo>
                  <a:pt x="8741" y="628"/>
                </a:lnTo>
                <a:lnTo>
                  <a:pt x="8458" y="815"/>
                </a:lnTo>
                <a:lnTo>
                  <a:pt x="8232" y="1035"/>
                </a:lnTo>
                <a:lnTo>
                  <a:pt x="8062" y="1245"/>
                </a:lnTo>
                <a:lnTo>
                  <a:pt x="7911" y="1476"/>
                </a:lnTo>
                <a:lnTo>
                  <a:pt x="7835" y="1708"/>
                </a:lnTo>
                <a:lnTo>
                  <a:pt x="7797" y="1961"/>
                </a:lnTo>
                <a:lnTo>
                  <a:pt x="7835" y="2193"/>
                </a:lnTo>
                <a:lnTo>
                  <a:pt x="7948" y="2402"/>
                </a:lnTo>
                <a:lnTo>
                  <a:pt x="8062" y="2534"/>
                </a:lnTo>
                <a:lnTo>
                  <a:pt x="8175" y="2644"/>
                </a:lnTo>
                <a:lnTo>
                  <a:pt x="8269" y="2744"/>
                </a:lnTo>
                <a:lnTo>
                  <a:pt x="8420" y="2832"/>
                </a:lnTo>
                <a:lnTo>
                  <a:pt x="8704" y="3019"/>
                </a:lnTo>
                <a:lnTo>
                  <a:pt x="8968" y="3206"/>
                </a:lnTo>
                <a:lnTo>
                  <a:pt x="9138" y="3405"/>
                </a:lnTo>
                <a:lnTo>
                  <a:pt x="9327" y="3570"/>
                </a:lnTo>
                <a:lnTo>
                  <a:pt x="9440" y="3735"/>
                </a:lnTo>
                <a:lnTo>
                  <a:pt x="9516" y="3890"/>
                </a:lnTo>
                <a:lnTo>
                  <a:pt x="9534" y="4033"/>
                </a:lnTo>
                <a:lnTo>
                  <a:pt x="9534" y="4165"/>
                </a:lnTo>
                <a:lnTo>
                  <a:pt x="9516" y="4286"/>
                </a:lnTo>
                <a:lnTo>
                  <a:pt x="9440" y="4397"/>
                </a:lnTo>
                <a:lnTo>
                  <a:pt x="9327" y="4496"/>
                </a:lnTo>
                <a:lnTo>
                  <a:pt x="9176" y="4562"/>
                </a:lnTo>
                <a:lnTo>
                  <a:pt x="9006" y="4628"/>
                </a:lnTo>
                <a:lnTo>
                  <a:pt x="8779" y="4694"/>
                </a:lnTo>
                <a:lnTo>
                  <a:pt x="8534" y="4716"/>
                </a:lnTo>
                <a:lnTo>
                  <a:pt x="8232" y="4716"/>
                </a:lnTo>
                <a:lnTo>
                  <a:pt x="7118" y="4738"/>
                </a:lnTo>
                <a:lnTo>
                  <a:pt x="5947" y="4771"/>
                </a:lnTo>
                <a:lnTo>
                  <a:pt x="4795" y="4815"/>
                </a:lnTo>
                <a:lnTo>
                  <a:pt x="3681" y="4860"/>
                </a:lnTo>
                <a:lnTo>
                  <a:pt x="2662" y="4882"/>
                </a:lnTo>
                <a:lnTo>
                  <a:pt x="1755" y="4882"/>
                </a:lnTo>
                <a:lnTo>
                  <a:pt x="1359" y="4860"/>
                </a:lnTo>
                <a:lnTo>
                  <a:pt x="981" y="4837"/>
                </a:lnTo>
                <a:lnTo>
                  <a:pt x="698" y="4771"/>
                </a:lnTo>
                <a:lnTo>
                  <a:pt x="453" y="4716"/>
                </a:lnTo>
                <a:lnTo>
                  <a:pt x="453" y="5322"/>
                </a:lnTo>
                <a:lnTo>
                  <a:pt x="453" y="6083"/>
                </a:lnTo>
                <a:lnTo>
                  <a:pt x="453" y="6909"/>
                </a:lnTo>
                <a:lnTo>
                  <a:pt x="453" y="7780"/>
                </a:lnTo>
                <a:lnTo>
                  <a:pt x="453" y="8606"/>
                </a:lnTo>
                <a:lnTo>
                  <a:pt x="453" y="9345"/>
                </a:lnTo>
                <a:lnTo>
                  <a:pt x="453" y="9918"/>
                </a:lnTo>
                <a:lnTo>
                  <a:pt x="453" y="10282"/>
                </a:lnTo>
                <a:lnTo>
                  <a:pt x="490" y="10381"/>
                </a:lnTo>
                <a:lnTo>
                  <a:pt x="547" y="10491"/>
                </a:lnTo>
                <a:lnTo>
                  <a:pt x="660" y="10590"/>
                </a:lnTo>
                <a:lnTo>
                  <a:pt x="811" y="10700"/>
                </a:lnTo>
                <a:lnTo>
                  <a:pt x="981" y="10811"/>
                </a:lnTo>
                <a:lnTo>
                  <a:pt x="1208" y="10888"/>
                </a:lnTo>
                <a:lnTo>
                  <a:pt x="1453" y="10954"/>
                </a:lnTo>
                <a:lnTo>
                  <a:pt x="1718" y="11020"/>
                </a:lnTo>
                <a:lnTo>
                  <a:pt x="1963" y="11064"/>
                </a:lnTo>
                <a:lnTo>
                  <a:pt x="2265" y="11086"/>
                </a:lnTo>
                <a:lnTo>
                  <a:pt x="2548" y="11064"/>
                </a:lnTo>
                <a:lnTo>
                  <a:pt x="2794" y="11042"/>
                </a:lnTo>
                <a:lnTo>
                  <a:pt x="3096" y="10976"/>
                </a:lnTo>
                <a:lnTo>
                  <a:pt x="3341" y="10888"/>
                </a:lnTo>
                <a:lnTo>
                  <a:pt x="3606" y="10766"/>
                </a:lnTo>
                <a:lnTo>
                  <a:pt x="3813" y="10590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34" name="Puzzle1"/>
          <p:cNvSpPr>
            <a:spLocks noEditPoints="1" noChangeArrowheads="1"/>
          </p:cNvSpPr>
          <p:nvPr/>
        </p:nvSpPr>
        <p:spPr bwMode="auto">
          <a:xfrm>
            <a:off x="3389861" y="4136437"/>
            <a:ext cx="1635699" cy="848218"/>
          </a:xfrm>
          <a:custGeom>
            <a:avLst/>
            <a:gdLst>
              <a:gd name="T0" fmla="*/ 16740 w 21600"/>
              <a:gd name="T1" fmla="*/ 21078 h 21600"/>
              <a:gd name="T2" fmla="*/ 16976 w 21600"/>
              <a:gd name="T3" fmla="*/ 521 h 21600"/>
              <a:gd name="T4" fmla="*/ 4725 w 21600"/>
              <a:gd name="T5" fmla="*/ 856 h 21600"/>
              <a:gd name="T6" fmla="*/ 5040 w 21600"/>
              <a:gd name="T7" fmla="*/ 21004 h 21600"/>
              <a:gd name="T8" fmla="*/ 10811 w 21600"/>
              <a:gd name="T9" fmla="*/ 12885 h 21600"/>
              <a:gd name="T10" fmla="*/ 10845 w 21600"/>
              <a:gd name="T11" fmla="*/ 8714 h 21600"/>
              <a:gd name="T12" fmla="*/ 21600 w 21600"/>
              <a:gd name="T13" fmla="*/ 10000 h 21600"/>
              <a:gd name="T14" fmla="*/ 56 w 21600"/>
              <a:gd name="T15" fmla="*/ 10000 h 21600"/>
              <a:gd name="T16" fmla="*/ 6086 w 21600"/>
              <a:gd name="T17" fmla="*/ 2569 h 21600"/>
              <a:gd name="T18" fmla="*/ 16132 w 21600"/>
              <a:gd name="T19" fmla="*/ 19552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9360" y="20836"/>
                </a:moveTo>
                <a:lnTo>
                  <a:pt x="9528" y="20836"/>
                </a:lnTo>
                <a:lnTo>
                  <a:pt x="9686" y="20762"/>
                </a:lnTo>
                <a:lnTo>
                  <a:pt x="9810" y="20687"/>
                </a:lnTo>
                <a:lnTo>
                  <a:pt x="9922" y="20575"/>
                </a:lnTo>
                <a:lnTo>
                  <a:pt x="10012" y="20426"/>
                </a:lnTo>
                <a:lnTo>
                  <a:pt x="10068" y="20296"/>
                </a:lnTo>
                <a:lnTo>
                  <a:pt x="10113" y="20110"/>
                </a:lnTo>
                <a:lnTo>
                  <a:pt x="10136" y="19905"/>
                </a:lnTo>
                <a:lnTo>
                  <a:pt x="10136" y="19682"/>
                </a:lnTo>
                <a:lnTo>
                  <a:pt x="10113" y="19440"/>
                </a:lnTo>
                <a:lnTo>
                  <a:pt x="10068" y="19142"/>
                </a:lnTo>
                <a:lnTo>
                  <a:pt x="10012" y="18900"/>
                </a:lnTo>
                <a:lnTo>
                  <a:pt x="9900" y="18620"/>
                </a:lnTo>
                <a:lnTo>
                  <a:pt x="9787" y="18285"/>
                </a:lnTo>
                <a:lnTo>
                  <a:pt x="9641" y="17968"/>
                </a:lnTo>
                <a:lnTo>
                  <a:pt x="9472" y="17652"/>
                </a:lnTo>
                <a:lnTo>
                  <a:pt x="9382" y="17466"/>
                </a:lnTo>
                <a:lnTo>
                  <a:pt x="9315" y="17298"/>
                </a:lnTo>
                <a:lnTo>
                  <a:pt x="9258" y="17112"/>
                </a:lnTo>
                <a:lnTo>
                  <a:pt x="9191" y="16926"/>
                </a:lnTo>
                <a:lnTo>
                  <a:pt x="9123" y="16535"/>
                </a:lnTo>
                <a:lnTo>
                  <a:pt x="9101" y="16144"/>
                </a:lnTo>
                <a:lnTo>
                  <a:pt x="9101" y="15753"/>
                </a:lnTo>
                <a:lnTo>
                  <a:pt x="9168" y="15362"/>
                </a:lnTo>
                <a:lnTo>
                  <a:pt x="9236" y="14971"/>
                </a:lnTo>
                <a:lnTo>
                  <a:pt x="9360" y="14580"/>
                </a:lnTo>
                <a:lnTo>
                  <a:pt x="9495" y="14244"/>
                </a:lnTo>
                <a:lnTo>
                  <a:pt x="9663" y="13891"/>
                </a:lnTo>
                <a:lnTo>
                  <a:pt x="9855" y="13611"/>
                </a:lnTo>
                <a:lnTo>
                  <a:pt x="10068" y="13351"/>
                </a:lnTo>
                <a:lnTo>
                  <a:pt x="10293" y="13146"/>
                </a:lnTo>
                <a:lnTo>
                  <a:pt x="10552" y="12997"/>
                </a:lnTo>
                <a:lnTo>
                  <a:pt x="10811" y="12885"/>
                </a:lnTo>
                <a:lnTo>
                  <a:pt x="11069" y="12866"/>
                </a:lnTo>
                <a:lnTo>
                  <a:pt x="11351" y="12885"/>
                </a:lnTo>
                <a:lnTo>
                  <a:pt x="11610" y="12997"/>
                </a:lnTo>
                <a:lnTo>
                  <a:pt x="11846" y="13183"/>
                </a:lnTo>
                <a:lnTo>
                  <a:pt x="12060" y="13388"/>
                </a:lnTo>
                <a:lnTo>
                  <a:pt x="12251" y="13648"/>
                </a:lnTo>
                <a:lnTo>
                  <a:pt x="12419" y="13928"/>
                </a:lnTo>
                <a:lnTo>
                  <a:pt x="12555" y="14244"/>
                </a:lnTo>
                <a:lnTo>
                  <a:pt x="12690" y="14617"/>
                </a:lnTo>
                <a:lnTo>
                  <a:pt x="12768" y="15008"/>
                </a:lnTo>
                <a:lnTo>
                  <a:pt x="12836" y="15399"/>
                </a:lnTo>
                <a:lnTo>
                  <a:pt x="12858" y="15753"/>
                </a:lnTo>
                <a:lnTo>
                  <a:pt x="12858" y="16144"/>
                </a:lnTo>
                <a:lnTo>
                  <a:pt x="12813" y="16535"/>
                </a:lnTo>
                <a:lnTo>
                  <a:pt x="12746" y="16888"/>
                </a:lnTo>
                <a:lnTo>
                  <a:pt x="12667" y="17224"/>
                </a:lnTo>
                <a:lnTo>
                  <a:pt x="12510" y="17503"/>
                </a:lnTo>
                <a:lnTo>
                  <a:pt x="12228" y="18043"/>
                </a:lnTo>
                <a:lnTo>
                  <a:pt x="11970" y="18546"/>
                </a:lnTo>
                <a:lnTo>
                  <a:pt x="11868" y="18751"/>
                </a:lnTo>
                <a:lnTo>
                  <a:pt x="11778" y="18974"/>
                </a:lnTo>
                <a:lnTo>
                  <a:pt x="11711" y="19179"/>
                </a:lnTo>
                <a:lnTo>
                  <a:pt x="11666" y="19365"/>
                </a:lnTo>
                <a:lnTo>
                  <a:pt x="11632" y="19570"/>
                </a:lnTo>
                <a:lnTo>
                  <a:pt x="11632" y="19756"/>
                </a:lnTo>
                <a:lnTo>
                  <a:pt x="11632" y="19942"/>
                </a:lnTo>
                <a:lnTo>
                  <a:pt x="11643" y="20110"/>
                </a:lnTo>
                <a:lnTo>
                  <a:pt x="11711" y="20296"/>
                </a:lnTo>
                <a:lnTo>
                  <a:pt x="11801" y="20464"/>
                </a:lnTo>
                <a:lnTo>
                  <a:pt x="11891" y="20650"/>
                </a:lnTo>
                <a:lnTo>
                  <a:pt x="12037" y="20836"/>
                </a:lnTo>
                <a:lnTo>
                  <a:pt x="12206" y="21004"/>
                </a:lnTo>
                <a:lnTo>
                  <a:pt x="12419" y="21190"/>
                </a:lnTo>
                <a:lnTo>
                  <a:pt x="12667" y="21320"/>
                </a:lnTo>
                <a:lnTo>
                  <a:pt x="12960" y="21432"/>
                </a:lnTo>
                <a:lnTo>
                  <a:pt x="13286" y="21544"/>
                </a:lnTo>
                <a:lnTo>
                  <a:pt x="13612" y="21655"/>
                </a:lnTo>
                <a:lnTo>
                  <a:pt x="13983" y="21693"/>
                </a:lnTo>
                <a:lnTo>
                  <a:pt x="14343" y="21730"/>
                </a:lnTo>
                <a:lnTo>
                  <a:pt x="14715" y="21730"/>
                </a:lnTo>
                <a:lnTo>
                  <a:pt x="15075" y="21730"/>
                </a:lnTo>
                <a:lnTo>
                  <a:pt x="15446" y="21655"/>
                </a:lnTo>
                <a:lnTo>
                  <a:pt x="15794" y="21581"/>
                </a:lnTo>
                <a:lnTo>
                  <a:pt x="16132" y="21432"/>
                </a:lnTo>
                <a:lnTo>
                  <a:pt x="16458" y="21302"/>
                </a:lnTo>
                <a:lnTo>
                  <a:pt x="16740" y="21078"/>
                </a:lnTo>
                <a:lnTo>
                  <a:pt x="16976" y="20836"/>
                </a:lnTo>
                <a:lnTo>
                  <a:pt x="17043" y="20650"/>
                </a:lnTo>
                <a:lnTo>
                  <a:pt x="17088" y="20426"/>
                </a:lnTo>
                <a:lnTo>
                  <a:pt x="17133" y="20222"/>
                </a:lnTo>
                <a:lnTo>
                  <a:pt x="17156" y="19980"/>
                </a:lnTo>
                <a:lnTo>
                  <a:pt x="17167" y="19477"/>
                </a:lnTo>
                <a:lnTo>
                  <a:pt x="17167" y="18974"/>
                </a:lnTo>
                <a:lnTo>
                  <a:pt x="17156" y="18397"/>
                </a:lnTo>
                <a:lnTo>
                  <a:pt x="17111" y="17820"/>
                </a:lnTo>
                <a:lnTo>
                  <a:pt x="17066" y="17261"/>
                </a:lnTo>
                <a:lnTo>
                  <a:pt x="16998" y="16646"/>
                </a:lnTo>
                <a:lnTo>
                  <a:pt x="16852" y="15511"/>
                </a:lnTo>
                <a:lnTo>
                  <a:pt x="16740" y="14393"/>
                </a:lnTo>
                <a:lnTo>
                  <a:pt x="16717" y="13928"/>
                </a:lnTo>
                <a:lnTo>
                  <a:pt x="16695" y="13462"/>
                </a:lnTo>
                <a:lnTo>
                  <a:pt x="16717" y="13071"/>
                </a:lnTo>
                <a:lnTo>
                  <a:pt x="16785" y="12755"/>
                </a:lnTo>
                <a:lnTo>
                  <a:pt x="16852" y="12419"/>
                </a:lnTo>
                <a:lnTo>
                  <a:pt x="16953" y="12140"/>
                </a:lnTo>
                <a:lnTo>
                  <a:pt x="17088" y="11898"/>
                </a:lnTo>
                <a:lnTo>
                  <a:pt x="17212" y="11675"/>
                </a:lnTo>
                <a:lnTo>
                  <a:pt x="17370" y="11470"/>
                </a:lnTo>
                <a:lnTo>
                  <a:pt x="17516" y="11284"/>
                </a:lnTo>
                <a:lnTo>
                  <a:pt x="17696" y="11135"/>
                </a:lnTo>
                <a:lnTo>
                  <a:pt x="17865" y="11042"/>
                </a:lnTo>
                <a:lnTo>
                  <a:pt x="18033" y="10930"/>
                </a:lnTo>
                <a:lnTo>
                  <a:pt x="18213" y="10893"/>
                </a:lnTo>
                <a:lnTo>
                  <a:pt x="18382" y="10893"/>
                </a:lnTo>
                <a:lnTo>
                  <a:pt x="18551" y="10967"/>
                </a:lnTo>
                <a:lnTo>
                  <a:pt x="18708" y="11042"/>
                </a:lnTo>
                <a:lnTo>
                  <a:pt x="18855" y="11172"/>
                </a:lnTo>
                <a:lnTo>
                  <a:pt x="19012" y="11358"/>
                </a:lnTo>
                <a:lnTo>
                  <a:pt x="19136" y="11600"/>
                </a:lnTo>
                <a:lnTo>
                  <a:pt x="19271" y="11861"/>
                </a:lnTo>
                <a:lnTo>
                  <a:pt x="19440" y="12028"/>
                </a:lnTo>
                <a:lnTo>
                  <a:pt x="19608" y="12177"/>
                </a:lnTo>
                <a:lnTo>
                  <a:pt x="19822" y="12289"/>
                </a:lnTo>
                <a:lnTo>
                  <a:pt x="20025" y="12289"/>
                </a:lnTo>
                <a:lnTo>
                  <a:pt x="20238" y="12289"/>
                </a:lnTo>
                <a:lnTo>
                  <a:pt x="20452" y="12215"/>
                </a:lnTo>
                <a:lnTo>
                  <a:pt x="20643" y="12103"/>
                </a:lnTo>
                <a:lnTo>
                  <a:pt x="20846" y="11973"/>
                </a:lnTo>
                <a:lnTo>
                  <a:pt x="21037" y="11786"/>
                </a:lnTo>
                <a:lnTo>
                  <a:pt x="21206" y="11563"/>
                </a:lnTo>
                <a:lnTo>
                  <a:pt x="21363" y="11321"/>
                </a:lnTo>
                <a:lnTo>
                  <a:pt x="21465" y="11079"/>
                </a:lnTo>
                <a:lnTo>
                  <a:pt x="21577" y="10744"/>
                </a:lnTo>
                <a:lnTo>
                  <a:pt x="21622" y="10427"/>
                </a:lnTo>
                <a:lnTo>
                  <a:pt x="21645" y="10111"/>
                </a:lnTo>
                <a:lnTo>
                  <a:pt x="21622" y="9608"/>
                </a:lnTo>
                <a:lnTo>
                  <a:pt x="21577" y="9142"/>
                </a:lnTo>
                <a:lnTo>
                  <a:pt x="21465" y="8751"/>
                </a:lnTo>
                <a:lnTo>
                  <a:pt x="21363" y="8397"/>
                </a:lnTo>
                <a:lnTo>
                  <a:pt x="21206" y="8062"/>
                </a:lnTo>
                <a:lnTo>
                  <a:pt x="21037" y="7820"/>
                </a:lnTo>
                <a:lnTo>
                  <a:pt x="20846" y="7597"/>
                </a:lnTo>
                <a:lnTo>
                  <a:pt x="20643" y="7429"/>
                </a:lnTo>
                <a:lnTo>
                  <a:pt x="20452" y="7317"/>
                </a:lnTo>
                <a:lnTo>
                  <a:pt x="20238" y="7206"/>
                </a:lnTo>
                <a:lnTo>
                  <a:pt x="20025" y="7168"/>
                </a:lnTo>
                <a:lnTo>
                  <a:pt x="19822" y="7206"/>
                </a:lnTo>
                <a:lnTo>
                  <a:pt x="19608" y="7243"/>
                </a:lnTo>
                <a:lnTo>
                  <a:pt x="19440" y="7355"/>
                </a:lnTo>
                <a:lnTo>
                  <a:pt x="19271" y="7504"/>
                </a:lnTo>
                <a:lnTo>
                  <a:pt x="19136" y="7708"/>
                </a:lnTo>
                <a:lnTo>
                  <a:pt x="19012" y="7895"/>
                </a:lnTo>
                <a:lnTo>
                  <a:pt x="18832" y="8025"/>
                </a:lnTo>
                <a:lnTo>
                  <a:pt x="18663" y="8174"/>
                </a:lnTo>
                <a:lnTo>
                  <a:pt x="18472" y="8248"/>
                </a:lnTo>
                <a:lnTo>
                  <a:pt x="18270" y="8286"/>
                </a:lnTo>
                <a:lnTo>
                  <a:pt x="18078" y="8323"/>
                </a:lnTo>
                <a:lnTo>
                  <a:pt x="17887" y="8323"/>
                </a:lnTo>
                <a:lnTo>
                  <a:pt x="17696" y="8248"/>
                </a:lnTo>
                <a:lnTo>
                  <a:pt x="17493" y="8174"/>
                </a:lnTo>
                <a:lnTo>
                  <a:pt x="17302" y="8062"/>
                </a:lnTo>
                <a:lnTo>
                  <a:pt x="17133" y="7969"/>
                </a:lnTo>
                <a:lnTo>
                  <a:pt x="16976" y="7783"/>
                </a:lnTo>
                <a:lnTo>
                  <a:pt x="16852" y="7597"/>
                </a:lnTo>
                <a:lnTo>
                  <a:pt x="16740" y="7429"/>
                </a:lnTo>
                <a:lnTo>
                  <a:pt x="16672" y="7168"/>
                </a:lnTo>
                <a:lnTo>
                  <a:pt x="16638" y="6926"/>
                </a:lnTo>
                <a:lnTo>
                  <a:pt x="16616" y="6498"/>
                </a:lnTo>
                <a:lnTo>
                  <a:pt x="16616" y="5772"/>
                </a:lnTo>
                <a:lnTo>
                  <a:pt x="16650" y="4915"/>
                </a:lnTo>
                <a:lnTo>
                  <a:pt x="16695" y="3928"/>
                </a:lnTo>
                <a:lnTo>
                  <a:pt x="16762" y="2960"/>
                </a:lnTo>
                <a:lnTo>
                  <a:pt x="16830" y="1992"/>
                </a:lnTo>
                <a:lnTo>
                  <a:pt x="16908" y="1173"/>
                </a:lnTo>
                <a:lnTo>
                  <a:pt x="16976" y="521"/>
                </a:lnTo>
                <a:lnTo>
                  <a:pt x="16953" y="521"/>
                </a:lnTo>
                <a:lnTo>
                  <a:pt x="16931" y="521"/>
                </a:lnTo>
                <a:lnTo>
                  <a:pt x="16267" y="484"/>
                </a:lnTo>
                <a:lnTo>
                  <a:pt x="15637" y="428"/>
                </a:lnTo>
                <a:lnTo>
                  <a:pt x="15063" y="353"/>
                </a:lnTo>
                <a:lnTo>
                  <a:pt x="14523" y="279"/>
                </a:lnTo>
                <a:lnTo>
                  <a:pt x="14040" y="167"/>
                </a:lnTo>
                <a:lnTo>
                  <a:pt x="13635" y="93"/>
                </a:lnTo>
                <a:lnTo>
                  <a:pt x="13331" y="18"/>
                </a:lnTo>
                <a:lnTo>
                  <a:pt x="13117" y="18"/>
                </a:lnTo>
                <a:lnTo>
                  <a:pt x="12982" y="18"/>
                </a:lnTo>
                <a:lnTo>
                  <a:pt x="12858" y="130"/>
                </a:lnTo>
                <a:lnTo>
                  <a:pt x="12723" y="279"/>
                </a:lnTo>
                <a:lnTo>
                  <a:pt x="12622" y="446"/>
                </a:lnTo>
                <a:lnTo>
                  <a:pt x="12510" y="670"/>
                </a:lnTo>
                <a:lnTo>
                  <a:pt x="12419" y="912"/>
                </a:lnTo>
                <a:lnTo>
                  <a:pt x="12363" y="1210"/>
                </a:lnTo>
                <a:lnTo>
                  <a:pt x="12318" y="1526"/>
                </a:lnTo>
                <a:lnTo>
                  <a:pt x="12273" y="1843"/>
                </a:lnTo>
                <a:lnTo>
                  <a:pt x="12251" y="2215"/>
                </a:lnTo>
                <a:lnTo>
                  <a:pt x="12273" y="2532"/>
                </a:lnTo>
                <a:lnTo>
                  <a:pt x="12318" y="2886"/>
                </a:lnTo>
                <a:lnTo>
                  <a:pt x="12386" y="3240"/>
                </a:lnTo>
                <a:lnTo>
                  <a:pt x="12464" y="3556"/>
                </a:lnTo>
                <a:lnTo>
                  <a:pt x="12577" y="3891"/>
                </a:lnTo>
                <a:lnTo>
                  <a:pt x="12746" y="4171"/>
                </a:lnTo>
                <a:lnTo>
                  <a:pt x="12926" y="4487"/>
                </a:lnTo>
                <a:lnTo>
                  <a:pt x="13050" y="4860"/>
                </a:lnTo>
                <a:lnTo>
                  <a:pt x="13162" y="5251"/>
                </a:lnTo>
                <a:lnTo>
                  <a:pt x="13218" y="5604"/>
                </a:lnTo>
                <a:lnTo>
                  <a:pt x="13263" y="5995"/>
                </a:lnTo>
                <a:lnTo>
                  <a:pt x="13241" y="6386"/>
                </a:lnTo>
                <a:lnTo>
                  <a:pt x="13218" y="6740"/>
                </a:lnTo>
                <a:lnTo>
                  <a:pt x="13139" y="7094"/>
                </a:lnTo>
                <a:lnTo>
                  <a:pt x="13050" y="7429"/>
                </a:lnTo>
                <a:lnTo>
                  <a:pt x="12903" y="7746"/>
                </a:lnTo>
                <a:lnTo>
                  <a:pt x="12723" y="8025"/>
                </a:lnTo>
                <a:lnTo>
                  <a:pt x="12532" y="8286"/>
                </a:lnTo>
                <a:lnTo>
                  <a:pt x="12318" y="8491"/>
                </a:lnTo>
                <a:lnTo>
                  <a:pt x="12060" y="8677"/>
                </a:lnTo>
                <a:lnTo>
                  <a:pt x="11756" y="8788"/>
                </a:lnTo>
                <a:lnTo>
                  <a:pt x="11452" y="8826"/>
                </a:lnTo>
                <a:lnTo>
                  <a:pt x="11283" y="8826"/>
                </a:lnTo>
                <a:lnTo>
                  <a:pt x="11126" y="8826"/>
                </a:lnTo>
                <a:lnTo>
                  <a:pt x="11002" y="8788"/>
                </a:lnTo>
                <a:lnTo>
                  <a:pt x="10845" y="8714"/>
                </a:lnTo>
                <a:lnTo>
                  <a:pt x="10721" y="8640"/>
                </a:lnTo>
                <a:lnTo>
                  <a:pt x="10608" y="8565"/>
                </a:lnTo>
                <a:lnTo>
                  <a:pt x="10485" y="8453"/>
                </a:lnTo>
                <a:lnTo>
                  <a:pt x="10372" y="8323"/>
                </a:lnTo>
                <a:lnTo>
                  <a:pt x="10181" y="8062"/>
                </a:lnTo>
                <a:lnTo>
                  <a:pt x="10035" y="7746"/>
                </a:lnTo>
                <a:lnTo>
                  <a:pt x="9900" y="7392"/>
                </a:lnTo>
                <a:lnTo>
                  <a:pt x="9787" y="7001"/>
                </a:lnTo>
                <a:lnTo>
                  <a:pt x="9731" y="6610"/>
                </a:lnTo>
                <a:lnTo>
                  <a:pt x="9686" y="6219"/>
                </a:lnTo>
                <a:lnTo>
                  <a:pt x="9663" y="5772"/>
                </a:lnTo>
                <a:lnTo>
                  <a:pt x="9686" y="5381"/>
                </a:lnTo>
                <a:lnTo>
                  <a:pt x="9753" y="4990"/>
                </a:lnTo>
                <a:lnTo>
                  <a:pt x="9832" y="4636"/>
                </a:lnTo>
                <a:lnTo>
                  <a:pt x="9945" y="4320"/>
                </a:lnTo>
                <a:lnTo>
                  <a:pt x="10068" y="4022"/>
                </a:lnTo>
                <a:lnTo>
                  <a:pt x="10203" y="3817"/>
                </a:lnTo>
                <a:lnTo>
                  <a:pt x="10316" y="3593"/>
                </a:lnTo>
                <a:lnTo>
                  <a:pt x="10395" y="3351"/>
                </a:lnTo>
                <a:lnTo>
                  <a:pt x="10462" y="3109"/>
                </a:lnTo>
                <a:lnTo>
                  <a:pt x="10507" y="2848"/>
                </a:lnTo>
                <a:lnTo>
                  <a:pt x="10530" y="2606"/>
                </a:lnTo>
                <a:lnTo>
                  <a:pt x="10507" y="2346"/>
                </a:lnTo>
                <a:lnTo>
                  <a:pt x="10462" y="2141"/>
                </a:lnTo>
                <a:lnTo>
                  <a:pt x="10395" y="1880"/>
                </a:lnTo>
                <a:lnTo>
                  <a:pt x="10293" y="1638"/>
                </a:lnTo>
                <a:lnTo>
                  <a:pt x="10158" y="1415"/>
                </a:lnTo>
                <a:lnTo>
                  <a:pt x="9967" y="1210"/>
                </a:lnTo>
                <a:lnTo>
                  <a:pt x="9753" y="986"/>
                </a:lnTo>
                <a:lnTo>
                  <a:pt x="9495" y="819"/>
                </a:lnTo>
                <a:lnTo>
                  <a:pt x="9191" y="670"/>
                </a:lnTo>
                <a:lnTo>
                  <a:pt x="8842" y="521"/>
                </a:lnTo>
                <a:lnTo>
                  <a:pt x="8471" y="446"/>
                </a:lnTo>
                <a:lnTo>
                  <a:pt x="7998" y="428"/>
                </a:lnTo>
                <a:lnTo>
                  <a:pt x="7413" y="428"/>
                </a:lnTo>
                <a:lnTo>
                  <a:pt x="6817" y="446"/>
                </a:lnTo>
                <a:lnTo>
                  <a:pt x="6187" y="521"/>
                </a:lnTo>
                <a:lnTo>
                  <a:pt x="5602" y="633"/>
                </a:lnTo>
                <a:lnTo>
                  <a:pt x="5107" y="744"/>
                </a:lnTo>
                <a:lnTo>
                  <a:pt x="4725" y="856"/>
                </a:lnTo>
                <a:lnTo>
                  <a:pt x="4848" y="1564"/>
                </a:lnTo>
                <a:lnTo>
                  <a:pt x="5028" y="2495"/>
                </a:lnTo>
                <a:lnTo>
                  <a:pt x="5175" y="3556"/>
                </a:lnTo>
                <a:lnTo>
                  <a:pt x="5298" y="4673"/>
                </a:lnTo>
                <a:lnTo>
                  <a:pt x="5343" y="5213"/>
                </a:lnTo>
                <a:lnTo>
                  <a:pt x="5388" y="5753"/>
                </a:lnTo>
                <a:lnTo>
                  <a:pt x="5411" y="6275"/>
                </a:lnTo>
                <a:lnTo>
                  <a:pt x="5411" y="6740"/>
                </a:lnTo>
                <a:lnTo>
                  <a:pt x="5366" y="7168"/>
                </a:lnTo>
                <a:lnTo>
                  <a:pt x="5321" y="7541"/>
                </a:lnTo>
                <a:lnTo>
                  <a:pt x="5287" y="7708"/>
                </a:lnTo>
                <a:lnTo>
                  <a:pt x="5242" y="7857"/>
                </a:lnTo>
                <a:lnTo>
                  <a:pt x="5197" y="7969"/>
                </a:lnTo>
                <a:lnTo>
                  <a:pt x="5130" y="8062"/>
                </a:lnTo>
                <a:lnTo>
                  <a:pt x="5006" y="8248"/>
                </a:lnTo>
                <a:lnTo>
                  <a:pt x="4848" y="8397"/>
                </a:lnTo>
                <a:lnTo>
                  <a:pt x="4725" y="8528"/>
                </a:lnTo>
                <a:lnTo>
                  <a:pt x="4567" y="8640"/>
                </a:lnTo>
                <a:lnTo>
                  <a:pt x="4421" y="8714"/>
                </a:lnTo>
                <a:lnTo>
                  <a:pt x="4263" y="8751"/>
                </a:lnTo>
                <a:lnTo>
                  <a:pt x="4095" y="8788"/>
                </a:lnTo>
                <a:lnTo>
                  <a:pt x="3948" y="8788"/>
                </a:lnTo>
                <a:lnTo>
                  <a:pt x="3791" y="8751"/>
                </a:lnTo>
                <a:lnTo>
                  <a:pt x="3667" y="8714"/>
                </a:lnTo>
                <a:lnTo>
                  <a:pt x="3510" y="8677"/>
                </a:lnTo>
                <a:lnTo>
                  <a:pt x="3386" y="8602"/>
                </a:lnTo>
                <a:lnTo>
                  <a:pt x="3251" y="8491"/>
                </a:lnTo>
                <a:lnTo>
                  <a:pt x="3127" y="8360"/>
                </a:lnTo>
                <a:lnTo>
                  <a:pt x="3015" y="8248"/>
                </a:lnTo>
                <a:lnTo>
                  <a:pt x="2925" y="8062"/>
                </a:lnTo>
                <a:lnTo>
                  <a:pt x="2778" y="7857"/>
                </a:lnTo>
                <a:lnTo>
                  <a:pt x="2610" y="7671"/>
                </a:lnTo>
                <a:lnTo>
                  <a:pt x="2407" y="7541"/>
                </a:lnTo>
                <a:lnTo>
                  <a:pt x="2171" y="7466"/>
                </a:lnTo>
                <a:lnTo>
                  <a:pt x="1957" y="7429"/>
                </a:lnTo>
                <a:lnTo>
                  <a:pt x="1698" y="7429"/>
                </a:lnTo>
                <a:lnTo>
                  <a:pt x="1462" y="7466"/>
                </a:lnTo>
                <a:lnTo>
                  <a:pt x="1226" y="7559"/>
                </a:lnTo>
                <a:lnTo>
                  <a:pt x="989" y="7708"/>
                </a:lnTo>
                <a:lnTo>
                  <a:pt x="776" y="7932"/>
                </a:lnTo>
                <a:lnTo>
                  <a:pt x="551" y="8211"/>
                </a:lnTo>
                <a:lnTo>
                  <a:pt x="382" y="8528"/>
                </a:lnTo>
                <a:lnTo>
                  <a:pt x="315" y="8714"/>
                </a:lnTo>
                <a:lnTo>
                  <a:pt x="236" y="8919"/>
                </a:lnTo>
                <a:lnTo>
                  <a:pt x="191" y="9142"/>
                </a:lnTo>
                <a:lnTo>
                  <a:pt x="123" y="9347"/>
                </a:lnTo>
                <a:lnTo>
                  <a:pt x="78" y="9608"/>
                </a:lnTo>
                <a:lnTo>
                  <a:pt x="56" y="9887"/>
                </a:lnTo>
                <a:lnTo>
                  <a:pt x="33" y="10185"/>
                </a:lnTo>
                <a:lnTo>
                  <a:pt x="33" y="10464"/>
                </a:lnTo>
                <a:lnTo>
                  <a:pt x="33" y="10706"/>
                </a:lnTo>
                <a:lnTo>
                  <a:pt x="56" y="10967"/>
                </a:lnTo>
                <a:lnTo>
                  <a:pt x="78" y="11172"/>
                </a:lnTo>
                <a:lnTo>
                  <a:pt x="123" y="11395"/>
                </a:lnTo>
                <a:lnTo>
                  <a:pt x="168" y="11600"/>
                </a:lnTo>
                <a:lnTo>
                  <a:pt x="236" y="11786"/>
                </a:lnTo>
                <a:lnTo>
                  <a:pt x="292" y="11973"/>
                </a:lnTo>
                <a:lnTo>
                  <a:pt x="382" y="12140"/>
                </a:lnTo>
                <a:lnTo>
                  <a:pt x="540" y="12419"/>
                </a:lnTo>
                <a:lnTo>
                  <a:pt x="731" y="12680"/>
                </a:lnTo>
                <a:lnTo>
                  <a:pt x="944" y="12866"/>
                </a:lnTo>
                <a:lnTo>
                  <a:pt x="1158" y="12997"/>
                </a:lnTo>
                <a:lnTo>
                  <a:pt x="1395" y="13108"/>
                </a:lnTo>
                <a:lnTo>
                  <a:pt x="1608" y="13183"/>
                </a:lnTo>
                <a:lnTo>
                  <a:pt x="1856" y="13183"/>
                </a:lnTo>
                <a:lnTo>
                  <a:pt x="2070" y="13146"/>
                </a:lnTo>
                <a:lnTo>
                  <a:pt x="2261" y="13071"/>
                </a:lnTo>
                <a:lnTo>
                  <a:pt x="2430" y="12960"/>
                </a:lnTo>
                <a:lnTo>
                  <a:pt x="2587" y="12792"/>
                </a:lnTo>
                <a:lnTo>
                  <a:pt x="2688" y="12606"/>
                </a:lnTo>
                <a:lnTo>
                  <a:pt x="2801" y="12419"/>
                </a:lnTo>
                <a:lnTo>
                  <a:pt x="2925" y="12289"/>
                </a:lnTo>
                <a:lnTo>
                  <a:pt x="3082" y="12177"/>
                </a:lnTo>
                <a:lnTo>
                  <a:pt x="3228" y="12103"/>
                </a:lnTo>
                <a:lnTo>
                  <a:pt x="3408" y="12103"/>
                </a:lnTo>
                <a:lnTo>
                  <a:pt x="3577" y="12103"/>
                </a:lnTo>
                <a:lnTo>
                  <a:pt x="3723" y="12177"/>
                </a:lnTo>
                <a:lnTo>
                  <a:pt x="3903" y="12252"/>
                </a:lnTo>
                <a:lnTo>
                  <a:pt x="4072" y="12364"/>
                </a:lnTo>
                <a:lnTo>
                  <a:pt x="4230" y="12494"/>
                </a:lnTo>
                <a:lnTo>
                  <a:pt x="4353" y="12643"/>
                </a:lnTo>
                <a:lnTo>
                  <a:pt x="4488" y="12829"/>
                </a:lnTo>
                <a:lnTo>
                  <a:pt x="4567" y="13034"/>
                </a:lnTo>
                <a:lnTo>
                  <a:pt x="4657" y="13257"/>
                </a:lnTo>
                <a:lnTo>
                  <a:pt x="4702" y="13462"/>
                </a:lnTo>
                <a:lnTo>
                  <a:pt x="4725" y="13686"/>
                </a:lnTo>
                <a:lnTo>
                  <a:pt x="4702" y="14282"/>
                </a:lnTo>
                <a:lnTo>
                  <a:pt x="4657" y="15045"/>
                </a:lnTo>
                <a:lnTo>
                  <a:pt x="4612" y="15976"/>
                </a:lnTo>
                <a:lnTo>
                  <a:pt x="4590" y="16926"/>
                </a:lnTo>
                <a:lnTo>
                  <a:pt x="4567" y="17968"/>
                </a:lnTo>
                <a:lnTo>
                  <a:pt x="4567" y="19011"/>
                </a:lnTo>
                <a:lnTo>
                  <a:pt x="4590" y="19514"/>
                </a:lnTo>
                <a:lnTo>
                  <a:pt x="4612" y="19980"/>
                </a:lnTo>
                <a:lnTo>
                  <a:pt x="4657" y="20426"/>
                </a:lnTo>
                <a:lnTo>
                  <a:pt x="4725" y="20836"/>
                </a:lnTo>
                <a:lnTo>
                  <a:pt x="4848" y="20929"/>
                </a:lnTo>
                <a:lnTo>
                  <a:pt x="5040" y="21004"/>
                </a:lnTo>
                <a:lnTo>
                  <a:pt x="5265" y="21078"/>
                </a:lnTo>
                <a:lnTo>
                  <a:pt x="5478" y="21115"/>
                </a:lnTo>
                <a:lnTo>
                  <a:pt x="6041" y="21115"/>
                </a:lnTo>
                <a:lnTo>
                  <a:pt x="6637" y="21078"/>
                </a:lnTo>
                <a:lnTo>
                  <a:pt x="7312" y="21004"/>
                </a:lnTo>
                <a:lnTo>
                  <a:pt x="7998" y="20929"/>
                </a:lnTo>
                <a:lnTo>
                  <a:pt x="8696" y="20855"/>
                </a:lnTo>
                <a:lnTo>
                  <a:pt x="9360" y="20836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>
        <p:nvSpPr>
          <p:cNvPr id="25" name="Puzzle4"/>
          <p:cNvSpPr>
            <a:spLocks noEditPoints="1" noChangeArrowheads="1"/>
          </p:cNvSpPr>
          <p:nvPr/>
        </p:nvSpPr>
        <p:spPr bwMode="auto">
          <a:xfrm>
            <a:off x="7432808" y="1474462"/>
            <a:ext cx="974150" cy="1422845"/>
          </a:xfrm>
          <a:custGeom>
            <a:avLst/>
            <a:gdLst>
              <a:gd name="T0" fmla="*/ 8307 w 21600"/>
              <a:gd name="T1" fmla="*/ 11593 h 21600"/>
              <a:gd name="T2" fmla="*/ 453 w 21600"/>
              <a:gd name="T3" fmla="*/ 16938 h 21600"/>
              <a:gd name="T4" fmla="*/ 11500 w 21600"/>
              <a:gd name="T5" fmla="*/ 21600 h 21600"/>
              <a:gd name="T6" fmla="*/ 20920 w 21600"/>
              <a:gd name="T7" fmla="*/ 16751 h 21600"/>
              <a:gd name="T8" fmla="*/ 13972 w 21600"/>
              <a:gd name="T9" fmla="*/ 10888 h 21600"/>
              <a:gd name="T10" fmla="*/ 21033 w 21600"/>
              <a:gd name="T11" fmla="*/ 4716 h 21600"/>
              <a:gd name="T12" fmla="*/ 11102 w 21600"/>
              <a:gd name="T13" fmla="*/ 11 h 21600"/>
              <a:gd name="T14" fmla="*/ 453 w 21600"/>
              <a:gd name="T15" fmla="*/ 4716 h 21600"/>
              <a:gd name="T16" fmla="*/ 2076 w 21600"/>
              <a:gd name="T17" fmla="*/ 5664 h 21600"/>
              <a:gd name="T18" fmla="*/ 20203 w 21600"/>
              <a:gd name="T19" fmla="*/ 1598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3813" y="10590"/>
                </a:moveTo>
                <a:lnTo>
                  <a:pt x="3927" y="10513"/>
                </a:lnTo>
                <a:lnTo>
                  <a:pt x="4078" y="10425"/>
                </a:lnTo>
                <a:lnTo>
                  <a:pt x="4210" y="10359"/>
                </a:lnTo>
                <a:lnTo>
                  <a:pt x="4361" y="10315"/>
                </a:lnTo>
                <a:lnTo>
                  <a:pt x="4682" y="10237"/>
                </a:lnTo>
                <a:lnTo>
                  <a:pt x="5041" y="10193"/>
                </a:lnTo>
                <a:lnTo>
                  <a:pt x="5456" y="10171"/>
                </a:lnTo>
                <a:lnTo>
                  <a:pt x="5853" y="10193"/>
                </a:lnTo>
                <a:lnTo>
                  <a:pt x="6249" y="10260"/>
                </a:lnTo>
                <a:lnTo>
                  <a:pt x="6646" y="10337"/>
                </a:lnTo>
                <a:lnTo>
                  <a:pt x="7004" y="10469"/>
                </a:lnTo>
                <a:lnTo>
                  <a:pt x="7363" y="10612"/>
                </a:lnTo>
                <a:lnTo>
                  <a:pt x="7665" y="10788"/>
                </a:lnTo>
                <a:lnTo>
                  <a:pt x="7911" y="10998"/>
                </a:lnTo>
                <a:lnTo>
                  <a:pt x="8024" y="11097"/>
                </a:lnTo>
                <a:lnTo>
                  <a:pt x="8137" y="11207"/>
                </a:lnTo>
                <a:lnTo>
                  <a:pt x="8194" y="11340"/>
                </a:lnTo>
                <a:lnTo>
                  <a:pt x="8269" y="11461"/>
                </a:lnTo>
                <a:lnTo>
                  <a:pt x="8307" y="11593"/>
                </a:lnTo>
                <a:lnTo>
                  <a:pt x="8307" y="11714"/>
                </a:lnTo>
                <a:lnTo>
                  <a:pt x="8307" y="11868"/>
                </a:lnTo>
                <a:lnTo>
                  <a:pt x="8307" y="12012"/>
                </a:lnTo>
                <a:lnTo>
                  <a:pt x="8194" y="12265"/>
                </a:lnTo>
                <a:lnTo>
                  <a:pt x="8062" y="12519"/>
                </a:lnTo>
                <a:lnTo>
                  <a:pt x="7873" y="12706"/>
                </a:lnTo>
                <a:lnTo>
                  <a:pt x="7627" y="12904"/>
                </a:lnTo>
                <a:lnTo>
                  <a:pt x="7363" y="13048"/>
                </a:lnTo>
                <a:lnTo>
                  <a:pt x="7080" y="13180"/>
                </a:lnTo>
                <a:lnTo>
                  <a:pt x="6759" y="13257"/>
                </a:lnTo>
                <a:lnTo>
                  <a:pt x="6419" y="13345"/>
                </a:lnTo>
                <a:lnTo>
                  <a:pt x="6098" y="13389"/>
                </a:lnTo>
                <a:lnTo>
                  <a:pt x="5739" y="13389"/>
                </a:lnTo>
                <a:lnTo>
                  <a:pt x="5418" y="13389"/>
                </a:lnTo>
                <a:lnTo>
                  <a:pt x="5079" y="13345"/>
                </a:lnTo>
                <a:lnTo>
                  <a:pt x="4758" y="13301"/>
                </a:lnTo>
                <a:lnTo>
                  <a:pt x="4474" y="13213"/>
                </a:lnTo>
                <a:lnTo>
                  <a:pt x="4172" y="13114"/>
                </a:lnTo>
                <a:lnTo>
                  <a:pt x="3965" y="12982"/>
                </a:lnTo>
                <a:lnTo>
                  <a:pt x="3738" y="12838"/>
                </a:lnTo>
                <a:lnTo>
                  <a:pt x="3493" y="12706"/>
                </a:lnTo>
                <a:lnTo>
                  <a:pt x="3228" y="12607"/>
                </a:lnTo>
                <a:lnTo>
                  <a:pt x="2945" y="12519"/>
                </a:lnTo>
                <a:lnTo>
                  <a:pt x="2700" y="12431"/>
                </a:lnTo>
                <a:lnTo>
                  <a:pt x="2397" y="12375"/>
                </a:lnTo>
                <a:lnTo>
                  <a:pt x="2152" y="12331"/>
                </a:lnTo>
                <a:lnTo>
                  <a:pt x="1888" y="12309"/>
                </a:lnTo>
                <a:lnTo>
                  <a:pt x="1642" y="12309"/>
                </a:lnTo>
                <a:lnTo>
                  <a:pt x="1397" y="12331"/>
                </a:lnTo>
                <a:lnTo>
                  <a:pt x="1170" y="12397"/>
                </a:lnTo>
                <a:lnTo>
                  <a:pt x="962" y="12453"/>
                </a:lnTo>
                <a:lnTo>
                  <a:pt x="774" y="12563"/>
                </a:lnTo>
                <a:lnTo>
                  <a:pt x="623" y="12684"/>
                </a:lnTo>
                <a:lnTo>
                  <a:pt x="528" y="12838"/>
                </a:lnTo>
                <a:lnTo>
                  <a:pt x="453" y="13026"/>
                </a:lnTo>
                <a:lnTo>
                  <a:pt x="339" y="13477"/>
                </a:lnTo>
                <a:lnTo>
                  <a:pt x="226" y="13984"/>
                </a:lnTo>
                <a:lnTo>
                  <a:pt x="151" y="14535"/>
                </a:lnTo>
                <a:lnTo>
                  <a:pt x="113" y="15075"/>
                </a:lnTo>
                <a:lnTo>
                  <a:pt x="113" y="15626"/>
                </a:lnTo>
                <a:lnTo>
                  <a:pt x="151" y="16133"/>
                </a:lnTo>
                <a:lnTo>
                  <a:pt x="188" y="16376"/>
                </a:lnTo>
                <a:lnTo>
                  <a:pt x="264" y="16585"/>
                </a:lnTo>
                <a:lnTo>
                  <a:pt x="339" y="16773"/>
                </a:lnTo>
                <a:lnTo>
                  <a:pt x="453" y="16938"/>
                </a:lnTo>
                <a:lnTo>
                  <a:pt x="1095" y="16883"/>
                </a:lnTo>
                <a:lnTo>
                  <a:pt x="1963" y="16795"/>
                </a:lnTo>
                <a:lnTo>
                  <a:pt x="2945" y="16751"/>
                </a:lnTo>
                <a:lnTo>
                  <a:pt x="3965" y="16706"/>
                </a:lnTo>
                <a:lnTo>
                  <a:pt x="5022" y="16684"/>
                </a:lnTo>
                <a:lnTo>
                  <a:pt x="5947" y="16684"/>
                </a:lnTo>
                <a:lnTo>
                  <a:pt x="6759" y="16706"/>
                </a:lnTo>
                <a:lnTo>
                  <a:pt x="7363" y="16751"/>
                </a:lnTo>
                <a:lnTo>
                  <a:pt x="7948" y="16839"/>
                </a:lnTo>
                <a:lnTo>
                  <a:pt x="8458" y="16916"/>
                </a:lnTo>
                <a:lnTo>
                  <a:pt x="8893" y="17026"/>
                </a:lnTo>
                <a:lnTo>
                  <a:pt x="9289" y="17158"/>
                </a:lnTo>
                <a:lnTo>
                  <a:pt x="9572" y="17280"/>
                </a:lnTo>
                <a:lnTo>
                  <a:pt x="9799" y="17412"/>
                </a:lnTo>
                <a:lnTo>
                  <a:pt x="9969" y="17555"/>
                </a:lnTo>
                <a:lnTo>
                  <a:pt x="10120" y="17687"/>
                </a:lnTo>
                <a:lnTo>
                  <a:pt x="10158" y="17831"/>
                </a:lnTo>
                <a:lnTo>
                  <a:pt x="10195" y="17974"/>
                </a:lnTo>
                <a:lnTo>
                  <a:pt x="10158" y="18128"/>
                </a:lnTo>
                <a:lnTo>
                  <a:pt x="10082" y="18271"/>
                </a:lnTo>
                <a:lnTo>
                  <a:pt x="9969" y="18426"/>
                </a:lnTo>
                <a:lnTo>
                  <a:pt x="9837" y="18569"/>
                </a:lnTo>
                <a:lnTo>
                  <a:pt x="9648" y="18701"/>
                </a:lnTo>
                <a:lnTo>
                  <a:pt x="9440" y="18822"/>
                </a:lnTo>
                <a:lnTo>
                  <a:pt x="9213" y="18999"/>
                </a:lnTo>
                <a:lnTo>
                  <a:pt x="9044" y="19186"/>
                </a:lnTo>
                <a:lnTo>
                  <a:pt x="8893" y="19395"/>
                </a:lnTo>
                <a:lnTo>
                  <a:pt x="8817" y="19627"/>
                </a:lnTo>
                <a:lnTo>
                  <a:pt x="8779" y="19858"/>
                </a:lnTo>
                <a:lnTo>
                  <a:pt x="8779" y="20112"/>
                </a:lnTo>
                <a:lnTo>
                  <a:pt x="8855" y="20354"/>
                </a:lnTo>
                <a:lnTo>
                  <a:pt x="8968" y="20586"/>
                </a:lnTo>
                <a:lnTo>
                  <a:pt x="9138" y="20817"/>
                </a:lnTo>
                <a:lnTo>
                  <a:pt x="9365" y="21026"/>
                </a:lnTo>
                <a:lnTo>
                  <a:pt x="9610" y="21192"/>
                </a:lnTo>
                <a:lnTo>
                  <a:pt x="9950" y="21368"/>
                </a:lnTo>
                <a:lnTo>
                  <a:pt x="10120" y="21445"/>
                </a:lnTo>
                <a:lnTo>
                  <a:pt x="10346" y="21511"/>
                </a:lnTo>
                <a:lnTo>
                  <a:pt x="10516" y="21555"/>
                </a:lnTo>
                <a:lnTo>
                  <a:pt x="10743" y="21600"/>
                </a:lnTo>
                <a:lnTo>
                  <a:pt x="10988" y="21644"/>
                </a:lnTo>
                <a:lnTo>
                  <a:pt x="11215" y="21666"/>
                </a:lnTo>
                <a:lnTo>
                  <a:pt x="11498" y="21666"/>
                </a:lnTo>
                <a:lnTo>
                  <a:pt x="11762" y="21666"/>
                </a:lnTo>
                <a:lnTo>
                  <a:pt x="12253" y="21644"/>
                </a:lnTo>
                <a:lnTo>
                  <a:pt x="12763" y="21577"/>
                </a:lnTo>
                <a:lnTo>
                  <a:pt x="13197" y="21467"/>
                </a:lnTo>
                <a:lnTo>
                  <a:pt x="13556" y="21346"/>
                </a:lnTo>
                <a:lnTo>
                  <a:pt x="13896" y="21192"/>
                </a:lnTo>
                <a:lnTo>
                  <a:pt x="14179" y="21026"/>
                </a:lnTo>
                <a:lnTo>
                  <a:pt x="14444" y="20839"/>
                </a:lnTo>
                <a:lnTo>
                  <a:pt x="14576" y="20641"/>
                </a:lnTo>
                <a:lnTo>
                  <a:pt x="14727" y="20431"/>
                </a:lnTo>
                <a:lnTo>
                  <a:pt x="14765" y="20200"/>
                </a:lnTo>
                <a:lnTo>
                  <a:pt x="14802" y="19991"/>
                </a:lnTo>
                <a:lnTo>
                  <a:pt x="14727" y="19759"/>
                </a:lnTo>
                <a:lnTo>
                  <a:pt x="14613" y="19550"/>
                </a:lnTo>
                <a:lnTo>
                  <a:pt x="14444" y="19307"/>
                </a:lnTo>
                <a:lnTo>
                  <a:pt x="14217" y="19098"/>
                </a:lnTo>
                <a:lnTo>
                  <a:pt x="13934" y="18911"/>
                </a:lnTo>
                <a:lnTo>
                  <a:pt x="13669" y="18745"/>
                </a:lnTo>
                <a:lnTo>
                  <a:pt x="13462" y="18547"/>
                </a:lnTo>
                <a:lnTo>
                  <a:pt x="13311" y="18337"/>
                </a:lnTo>
                <a:lnTo>
                  <a:pt x="13197" y="18150"/>
                </a:lnTo>
                <a:lnTo>
                  <a:pt x="13122" y="17941"/>
                </a:lnTo>
                <a:lnTo>
                  <a:pt x="13122" y="17720"/>
                </a:lnTo>
                <a:lnTo>
                  <a:pt x="13122" y="17533"/>
                </a:lnTo>
                <a:lnTo>
                  <a:pt x="13197" y="17346"/>
                </a:lnTo>
                <a:lnTo>
                  <a:pt x="13273" y="17158"/>
                </a:lnTo>
                <a:lnTo>
                  <a:pt x="13386" y="16982"/>
                </a:lnTo>
                <a:lnTo>
                  <a:pt x="13537" y="16839"/>
                </a:lnTo>
                <a:lnTo>
                  <a:pt x="13707" y="16706"/>
                </a:lnTo>
                <a:lnTo>
                  <a:pt x="13896" y="16607"/>
                </a:lnTo>
                <a:lnTo>
                  <a:pt x="14104" y="16519"/>
                </a:lnTo>
                <a:lnTo>
                  <a:pt x="14330" y="16453"/>
                </a:lnTo>
                <a:lnTo>
                  <a:pt x="14538" y="16431"/>
                </a:lnTo>
                <a:lnTo>
                  <a:pt x="14897" y="16453"/>
                </a:lnTo>
                <a:lnTo>
                  <a:pt x="15406" y="16497"/>
                </a:lnTo>
                <a:lnTo>
                  <a:pt x="16105" y="16541"/>
                </a:lnTo>
                <a:lnTo>
                  <a:pt x="16898" y="16607"/>
                </a:lnTo>
                <a:lnTo>
                  <a:pt x="17804" y="16651"/>
                </a:lnTo>
                <a:lnTo>
                  <a:pt x="18786" y="16684"/>
                </a:lnTo>
                <a:lnTo>
                  <a:pt x="19844" y="16728"/>
                </a:lnTo>
                <a:lnTo>
                  <a:pt x="20920" y="16751"/>
                </a:lnTo>
                <a:lnTo>
                  <a:pt x="21109" y="16497"/>
                </a:lnTo>
                <a:lnTo>
                  <a:pt x="21241" y="16222"/>
                </a:lnTo>
                <a:lnTo>
                  <a:pt x="21392" y="15946"/>
                </a:lnTo>
                <a:lnTo>
                  <a:pt x="21467" y="15648"/>
                </a:lnTo>
                <a:lnTo>
                  <a:pt x="21543" y="15351"/>
                </a:lnTo>
                <a:lnTo>
                  <a:pt x="21618" y="15042"/>
                </a:lnTo>
                <a:lnTo>
                  <a:pt x="21618" y="14745"/>
                </a:lnTo>
                <a:lnTo>
                  <a:pt x="21618" y="14447"/>
                </a:lnTo>
                <a:lnTo>
                  <a:pt x="21618" y="14150"/>
                </a:lnTo>
                <a:lnTo>
                  <a:pt x="21581" y="13852"/>
                </a:lnTo>
                <a:lnTo>
                  <a:pt x="21505" y="13577"/>
                </a:lnTo>
                <a:lnTo>
                  <a:pt x="21430" y="13301"/>
                </a:lnTo>
                <a:lnTo>
                  <a:pt x="21354" y="13048"/>
                </a:lnTo>
                <a:lnTo>
                  <a:pt x="21241" y="12816"/>
                </a:lnTo>
                <a:lnTo>
                  <a:pt x="21146" y="12607"/>
                </a:lnTo>
                <a:lnTo>
                  <a:pt x="21033" y="12431"/>
                </a:lnTo>
                <a:lnTo>
                  <a:pt x="20920" y="12265"/>
                </a:lnTo>
                <a:lnTo>
                  <a:pt x="20769" y="12144"/>
                </a:lnTo>
                <a:lnTo>
                  <a:pt x="20637" y="12034"/>
                </a:lnTo>
                <a:lnTo>
                  <a:pt x="20486" y="11946"/>
                </a:lnTo>
                <a:lnTo>
                  <a:pt x="20297" y="11891"/>
                </a:lnTo>
                <a:lnTo>
                  <a:pt x="20165" y="11846"/>
                </a:lnTo>
                <a:lnTo>
                  <a:pt x="19976" y="11824"/>
                </a:lnTo>
                <a:lnTo>
                  <a:pt x="19806" y="11802"/>
                </a:lnTo>
                <a:lnTo>
                  <a:pt x="19390" y="11824"/>
                </a:lnTo>
                <a:lnTo>
                  <a:pt x="18956" y="11891"/>
                </a:lnTo>
                <a:lnTo>
                  <a:pt x="18503" y="11968"/>
                </a:lnTo>
                <a:lnTo>
                  <a:pt x="17993" y="12078"/>
                </a:lnTo>
                <a:lnTo>
                  <a:pt x="17653" y="12144"/>
                </a:lnTo>
                <a:lnTo>
                  <a:pt x="17332" y="12199"/>
                </a:lnTo>
                <a:lnTo>
                  <a:pt x="17049" y="12221"/>
                </a:lnTo>
                <a:lnTo>
                  <a:pt x="16747" y="12243"/>
                </a:lnTo>
                <a:lnTo>
                  <a:pt x="16464" y="12243"/>
                </a:lnTo>
                <a:lnTo>
                  <a:pt x="16218" y="12243"/>
                </a:lnTo>
                <a:lnTo>
                  <a:pt x="15992" y="12221"/>
                </a:lnTo>
                <a:lnTo>
                  <a:pt x="15746" y="12199"/>
                </a:lnTo>
                <a:lnTo>
                  <a:pt x="15520" y="12155"/>
                </a:lnTo>
                <a:lnTo>
                  <a:pt x="15350" y="12122"/>
                </a:lnTo>
                <a:lnTo>
                  <a:pt x="15161" y="12056"/>
                </a:lnTo>
                <a:lnTo>
                  <a:pt x="14972" y="11990"/>
                </a:lnTo>
                <a:lnTo>
                  <a:pt x="14689" y="11846"/>
                </a:lnTo>
                <a:lnTo>
                  <a:pt x="14444" y="11670"/>
                </a:lnTo>
                <a:lnTo>
                  <a:pt x="14255" y="11483"/>
                </a:lnTo>
                <a:lnTo>
                  <a:pt x="14104" y="11295"/>
                </a:lnTo>
                <a:lnTo>
                  <a:pt x="14028" y="11086"/>
                </a:lnTo>
                <a:lnTo>
                  <a:pt x="13972" y="10888"/>
                </a:lnTo>
                <a:lnTo>
                  <a:pt x="13972" y="10700"/>
                </a:lnTo>
                <a:lnTo>
                  <a:pt x="14009" y="10513"/>
                </a:lnTo>
                <a:lnTo>
                  <a:pt x="14066" y="10359"/>
                </a:lnTo>
                <a:lnTo>
                  <a:pt x="14179" y="10215"/>
                </a:lnTo>
                <a:lnTo>
                  <a:pt x="14406" y="10006"/>
                </a:lnTo>
                <a:lnTo>
                  <a:pt x="14651" y="9830"/>
                </a:lnTo>
                <a:lnTo>
                  <a:pt x="14878" y="9686"/>
                </a:lnTo>
                <a:lnTo>
                  <a:pt x="15123" y="9554"/>
                </a:lnTo>
                <a:lnTo>
                  <a:pt x="15350" y="9477"/>
                </a:lnTo>
                <a:lnTo>
                  <a:pt x="15558" y="9411"/>
                </a:lnTo>
                <a:lnTo>
                  <a:pt x="15803" y="9345"/>
                </a:lnTo>
                <a:lnTo>
                  <a:pt x="16030" y="9323"/>
                </a:lnTo>
                <a:lnTo>
                  <a:pt x="16256" y="9301"/>
                </a:lnTo>
                <a:lnTo>
                  <a:pt x="16464" y="9323"/>
                </a:lnTo>
                <a:lnTo>
                  <a:pt x="16690" y="9345"/>
                </a:lnTo>
                <a:lnTo>
                  <a:pt x="16898" y="9367"/>
                </a:lnTo>
                <a:lnTo>
                  <a:pt x="17332" y="9477"/>
                </a:lnTo>
                <a:lnTo>
                  <a:pt x="17767" y="9598"/>
                </a:lnTo>
                <a:lnTo>
                  <a:pt x="18163" y="9731"/>
                </a:lnTo>
                <a:lnTo>
                  <a:pt x="18597" y="9874"/>
                </a:lnTo>
                <a:lnTo>
                  <a:pt x="18994" y="10006"/>
                </a:lnTo>
                <a:lnTo>
                  <a:pt x="19428" y="10083"/>
                </a:lnTo>
                <a:lnTo>
                  <a:pt x="19617" y="10127"/>
                </a:lnTo>
                <a:lnTo>
                  <a:pt x="19844" y="10149"/>
                </a:lnTo>
                <a:lnTo>
                  <a:pt x="20013" y="10149"/>
                </a:lnTo>
                <a:lnTo>
                  <a:pt x="20240" y="10127"/>
                </a:lnTo>
                <a:lnTo>
                  <a:pt x="20410" y="10105"/>
                </a:lnTo>
                <a:lnTo>
                  <a:pt x="20637" y="10061"/>
                </a:lnTo>
                <a:lnTo>
                  <a:pt x="20844" y="9984"/>
                </a:lnTo>
                <a:lnTo>
                  <a:pt x="21033" y="9896"/>
                </a:lnTo>
                <a:lnTo>
                  <a:pt x="21146" y="9830"/>
                </a:lnTo>
                <a:lnTo>
                  <a:pt x="21203" y="9753"/>
                </a:lnTo>
                <a:lnTo>
                  <a:pt x="21279" y="9642"/>
                </a:lnTo>
                <a:lnTo>
                  <a:pt x="21354" y="9521"/>
                </a:lnTo>
                <a:lnTo>
                  <a:pt x="21430" y="9246"/>
                </a:lnTo>
                <a:lnTo>
                  <a:pt x="21430" y="8904"/>
                </a:lnTo>
                <a:lnTo>
                  <a:pt x="21430" y="8540"/>
                </a:lnTo>
                <a:lnTo>
                  <a:pt x="21392" y="8144"/>
                </a:lnTo>
                <a:lnTo>
                  <a:pt x="21354" y="7714"/>
                </a:lnTo>
                <a:lnTo>
                  <a:pt x="21279" y="7295"/>
                </a:lnTo>
                <a:lnTo>
                  <a:pt x="21146" y="6446"/>
                </a:lnTo>
                <a:lnTo>
                  <a:pt x="20995" y="5686"/>
                </a:lnTo>
                <a:lnTo>
                  <a:pt x="20958" y="5366"/>
                </a:lnTo>
                <a:lnTo>
                  <a:pt x="20958" y="5091"/>
                </a:lnTo>
                <a:lnTo>
                  <a:pt x="20958" y="4860"/>
                </a:lnTo>
                <a:lnTo>
                  <a:pt x="21033" y="4716"/>
                </a:lnTo>
                <a:lnTo>
                  <a:pt x="20637" y="4860"/>
                </a:lnTo>
                <a:lnTo>
                  <a:pt x="20127" y="4992"/>
                </a:lnTo>
                <a:lnTo>
                  <a:pt x="19617" y="5069"/>
                </a:lnTo>
                <a:lnTo>
                  <a:pt x="19032" y="5157"/>
                </a:lnTo>
                <a:lnTo>
                  <a:pt x="18465" y="5201"/>
                </a:lnTo>
                <a:lnTo>
                  <a:pt x="17842" y="5245"/>
                </a:lnTo>
                <a:lnTo>
                  <a:pt x="17219" y="5267"/>
                </a:lnTo>
                <a:lnTo>
                  <a:pt x="16615" y="5267"/>
                </a:lnTo>
                <a:lnTo>
                  <a:pt x="15992" y="5245"/>
                </a:lnTo>
                <a:lnTo>
                  <a:pt x="15369" y="5201"/>
                </a:lnTo>
                <a:lnTo>
                  <a:pt x="14840" y="5157"/>
                </a:lnTo>
                <a:lnTo>
                  <a:pt x="14293" y="5091"/>
                </a:lnTo>
                <a:lnTo>
                  <a:pt x="13783" y="5014"/>
                </a:lnTo>
                <a:lnTo>
                  <a:pt x="13386" y="4926"/>
                </a:lnTo>
                <a:lnTo>
                  <a:pt x="13027" y="4815"/>
                </a:lnTo>
                <a:lnTo>
                  <a:pt x="12725" y="4716"/>
                </a:lnTo>
                <a:lnTo>
                  <a:pt x="12480" y="4606"/>
                </a:lnTo>
                <a:lnTo>
                  <a:pt x="12291" y="4496"/>
                </a:lnTo>
                <a:lnTo>
                  <a:pt x="12197" y="4397"/>
                </a:lnTo>
                <a:lnTo>
                  <a:pt x="12083" y="4286"/>
                </a:lnTo>
                <a:lnTo>
                  <a:pt x="12046" y="4187"/>
                </a:lnTo>
                <a:lnTo>
                  <a:pt x="12008" y="4077"/>
                </a:lnTo>
                <a:lnTo>
                  <a:pt x="12046" y="3967"/>
                </a:lnTo>
                <a:lnTo>
                  <a:pt x="12121" y="3868"/>
                </a:lnTo>
                <a:lnTo>
                  <a:pt x="12197" y="3735"/>
                </a:lnTo>
                <a:lnTo>
                  <a:pt x="12291" y="3614"/>
                </a:lnTo>
                <a:lnTo>
                  <a:pt x="12442" y="3482"/>
                </a:lnTo>
                <a:lnTo>
                  <a:pt x="12631" y="3361"/>
                </a:lnTo>
                <a:lnTo>
                  <a:pt x="13065" y="3085"/>
                </a:lnTo>
                <a:lnTo>
                  <a:pt x="13537" y="2766"/>
                </a:lnTo>
                <a:lnTo>
                  <a:pt x="13783" y="2578"/>
                </a:lnTo>
                <a:lnTo>
                  <a:pt x="13934" y="2380"/>
                </a:lnTo>
                <a:lnTo>
                  <a:pt x="14028" y="2171"/>
                </a:lnTo>
                <a:lnTo>
                  <a:pt x="14104" y="1961"/>
                </a:lnTo>
                <a:lnTo>
                  <a:pt x="14104" y="1730"/>
                </a:lnTo>
                <a:lnTo>
                  <a:pt x="14066" y="1498"/>
                </a:lnTo>
                <a:lnTo>
                  <a:pt x="13972" y="1267"/>
                </a:lnTo>
                <a:lnTo>
                  <a:pt x="13820" y="1057"/>
                </a:lnTo>
                <a:lnTo>
                  <a:pt x="13594" y="837"/>
                </a:lnTo>
                <a:lnTo>
                  <a:pt x="13386" y="628"/>
                </a:lnTo>
                <a:lnTo>
                  <a:pt x="13103" y="462"/>
                </a:lnTo>
                <a:lnTo>
                  <a:pt x="12763" y="308"/>
                </a:lnTo>
                <a:lnTo>
                  <a:pt x="12404" y="187"/>
                </a:lnTo>
                <a:lnTo>
                  <a:pt x="12008" y="77"/>
                </a:lnTo>
                <a:lnTo>
                  <a:pt x="11574" y="33"/>
                </a:lnTo>
                <a:lnTo>
                  <a:pt x="11102" y="11"/>
                </a:lnTo>
                <a:lnTo>
                  <a:pt x="10667" y="11"/>
                </a:lnTo>
                <a:lnTo>
                  <a:pt x="10233" y="77"/>
                </a:lnTo>
                <a:lnTo>
                  <a:pt x="9837" y="187"/>
                </a:lnTo>
                <a:lnTo>
                  <a:pt x="9440" y="286"/>
                </a:lnTo>
                <a:lnTo>
                  <a:pt x="9062" y="462"/>
                </a:lnTo>
                <a:lnTo>
                  <a:pt x="8741" y="628"/>
                </a:lnTo>
                <a:lnTo>
                  <a:pt x="8458" y="815"/>
                </a:lnTo>
                <a:lnTo>
                  <a:pt x="8232" y="1035"/>
                </a:lnTo>
                <a:lnTo>
                  <a:pt x="8062" y="1245"/>
                </a:lnTo>
                <a:lnTo>
                  <a:pt x="7911" y="1476"/>
                </a:lnTo>
                <a:lnTo>
                  <a:pt x="7835" y="1708"/>
                </a:lnTo>
                <a:lnTo>
                  <a:pt x="7797" y="1961"/>
                </a:lnTo>
                <a:lnTo>
                  <a:pt x="7835" y="2193"/>
                </a:lnTo>
                <a:lnTo>
                  <a:pt x="7948" y="2402"/>
                </a:lnTo>
                <a:lnTo>
                  <a:pt x="8062" y="2534"/>
                </a:lnTo>
                <a:lnTo>
                  <a:pt x="8175" y="2644"/>
                </a:lnTo>
                <a:lnTo>
                  <a:pt x="8269" y="2744"/>
                </a:lnTo>
                <a:lnTo>
                  <a:pt x="8420" y="2832"/>
                </a:lnTo>
                <a:lnTo>
                  <a:pt x="8704" y="3019"/>
                </a:lnTo>
                <a:lnTo>
                  <a:pt x="8968" y="3206"/>
                </a:lnTo>
                <a:lnTo>
                  <a:pt x="9138" y="3405"/>
                </a:lnTo>
                <a:lnTo>
                  <a:pt x="9327" y="3570"/>
                </a:lnTo>
                <a:lnTo>
                  <a:pt x="9440" y="3735"/>
                </a:lnTo>
                <a:lnTo>
                  <a:pt x="9516" y="3890"/>
                </a:lnTo>
                <a:lnTo>
                  <a:pt x="9534" y="4033"/>
                </a:lnTo>
                <a:lnTo>
                  <a:pt x="9534" y="4165"/>
                </a:lnTo>
                <a:lnTo>
                  <a:pt x="9516" y="4286"/>
                </a:lnTo>
                <a:lnTo>
                  <a:pt x="9440" y="4397"/>
                </a:lnTo>
                <a:lnTo>
                  <a:pt x="9327" y="4496"/>
                </a:lnTo>
                <a:lnTo>
                  <a:pt x="9176" y="4562"/>
                </a:lnTo>
                <a:lnTo>
                  <a:pt x="9006" y="4628"/>
                </a:lnTo>
                <a:lnTo>
                  <a:pt x="8779" y="4694"/>
                </a:lnTo>
                <a:lnTo>
                  <a:pt x="8534" y="4716"/>
                </a:lnTo>
                <a:lnTo>
                  <a:pt x="8232" y="4716"/>
                </a:lnTo>
                <a:lnTo>
                  <a:pt x="7118" y="4738"/>
                </a:lnTo>
                <a:lnTo>
                  <a:pt x="5947" y="4771"/>
                </a:lnTo>
                <a:lnTo>
                  <a:pt x="4795" y="4815"/>
                </a:lnTo>
                <a:lnTo>
                  <a:pt x="3681" y="4860"/>
                </a:lnTo>
                <a:lnTo>
                  <a:pt x="2662" y="4882"/>
                </a:lnTo>
                <a:lnTo>
                  <a:pt x="1755" y="4882"/>
                </a:lnTo>
                <a:lnTo>
                  <a:pt x="1359" y="4860"/>
                </a:lnTo>
                <a:lnTo>
                  <a:pt x="981" y="4837"/>
                </a:lnTo>
                <a:lnTo>
                  <a:pt x="698" y="4771"/>
                </a:lnTo>
                <a:lnTo>
                  <a:pt x="453" y="4716"/>
                </a:lnTo>
                <a:lnTo>
                  <a:pt x="453" y="5322"/>
                </a:lnTo>
                <a:lnTo>
                  <a:pt x="453" y="6083"/>
                </a:lnTo>
                <a:lnTo>
                  <a:pt x="453" y="6909"/>
                </a:lnTo>
                <a:lnTo>
                  <a:pt x="453" y="7780"/>
                </a:lnTo>
                <a:lnTo>
                  <a:pt x="453" y="8606"/>
                </a:lnTo>
                <a:lnTo>
                  <a:pt x="453" y="9345"/>
                </a:lnTo>
                <a:lnTo>
                  <a:pt x="453" y="9918"/>
                </a:lnTo>
                <a:lnTo>
                  <a:pt x="453" y="10282"/>
                </a:lnTo>
                <a:lnTo>
                  <a:pt x="490" y="10381"/>
                </a:lnTo>
                <a:lnTo>
                  <a:pt x="547" y="10491"/>
                </a:lnTo>
                <a:lnTo>
                  <a:pt x="660" y="10590"/>
                </a:lnTo>
                <a:lnTo>
                  <a:pt x="811" y="10700"/>
                </a:lnTo>
                <a:lnTo>
                  <a:pt x="981" y="10811"/>
                </a:lnTo>
                <a:lnTo>
                  <a:pt x="1208" y="10888"/>
                </a:lnTo>
                <a:lnTo>
                  <a:pt x="1453" y="10954"/>
                </a:lnTo>
                <a:lnTo>
                  <a:pt x="1718" y="11020"/>
                </a:lnTo>
                <a:lnTo>
                  <a:pt x="1963" y="11064"/>
                </a:lnTo>
                <a:lnTo>
                  <a:pt x="2265" y="11086"/>
                </a:lnTo>
                <a:lnTo>
                  <a:pt x="2548" y="11064"/>
                </a:lnTo>
                <a:lnTo>
                  <a:pt x="2794" y="11042"/>
                </a:lnTo>
                <a:lnTo>
                  <a:pt x="3096" y="10976"/>
                </a:lnTo>
                <a:lnTo>
                  <a:pt x="3341" y="10888"/>
                </a:lnTo>
                <a:lnTo>
                  <a:pt x="3606" y="10766"/>
                </a:lnTo>
                <a:lnTo>
                  <a:pt x="3813" y="10590"/>
                </a:lnTo>
                <a:close/>
              </a:path>
            </a:pathLst>
          </a:custGeom>
          <a:solidFill>
            <a:srgbClr val="FFCC99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 dirty="0"/>
          </a:p>
        </p:txBody>
      </p:sp>
      <p:sp>
        <p:nvSpPr>
          <p:cNvPr id="5" name="Puzzle4"/>
          <p:cNvSpPr>
            <a:spLocks noEditPoints="1" noChangeArrowheads="1"/>
          </p:cNvSpPr>
          <p:nvPr/>
        </p:nvSpPr>
        <p:spPr bwMode="auto">
          <a:xfrm>
            <a:off x="7429285" y="3068335"/>
            <a:ext cx="974150" cy="1422845"/>
          </a:xfrm>
          <a:custGeom>
            <a:avLst/>
            <a:gdLst>
              <a:gd name="T0" fmla="*/ 8307 w 21600"/>
              <a:gd name="T1" fmla="*/ 11593 h 21600"/>
              <a:gd name="T2" fmla="*/ 453 w 21600"/>
              <a:gd name="T3" fmla="*/ 16938 h 21600"/>
              <a:gd name="T4" fmla="*/ 11500 w 21600"/>
              <a:gd name="T5" fmla="*/ 21600 h 21600"/>
              <a:gd name="T6" fmla="*/ 20920 w 21600"/>
              <a:gd name="T7" fmla="*/ 16751 h 21600"/>
              <a:gd name="T8" fmla="*/ 13972 w 21600"/>
              <a:gd name="T9" fmla="*/ 10888 h 21600"/>
              <a:gd name="T10" fmla="*/ 21033 w 21600"/>
              <a:gd name="T11" fmla="*/ 4716 h 21600"/>
              <a:gd name="T12" fmla="*/ 11102 w 21600"/>
              <a:gd name="T13" fmla="*/ 11 h 21600"/>
              <a:gd name="T14" fmla="*/ 453 w 21600"/>
              <a:gd name="T15" fmla="*/ 4716 h 21600"/>
              <a:gd name="T16" fmla="*/ 2076 w 21600"/>
              <a:gd name="T17" fmla="*/ 5664 h 21600"/>
              <a:gd name="T18" fmla="*/ 20203 w 21600"/>
              <a:gd name="T19" fmla="*/ 1598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3813" y="10590"/>
                </a:moveTo>
                <a:lnTo>
                  <a:pt x="3927" y="10513"/>
                </a:lnTo>
                <a:lnTo>
                  <a:pt x="4078" y="10425"/>
                </a:lnTo>
                <a:lnTo>
                  <a:pt x="4210" y="10359"/>
                </a:lnTo>
                <a:lnTo>
                  <a:pt x="4361" y="10315"/>
                </a:lnTo>
                <a:lnTo>
                  <a:pt x="4682" y="10237"/>
                </a:lnTo>
                <a:lnTo>
                  <a:pt x="5041" y="10193"/>
                </a:lnTo>
                <a:lnTo>
                  <a:pt x="5456" y="10171"/>
                </a:lnTo>
                <a:lnTo>
                  <a:pt x="5853" y="10193"/>
                </a:lnTo>
                <a:lnTo>
                  <a:pt x="6249" y="10260"/>
                </a:lnTo>
                <a:lnTo>
                  <a:pt x="6646" y="10337"/>
                </a:lnTo>
                <a:lnTo>
                  <a:pt x="7004" y="10469"/>
                </a:lnTo>
                <a:lnTo>
                  <a:pt x="7363" y="10612"/>
                </a:lnTo>
                <a:lnTo>
                  <a:pt x="7665" y="10788"/>
                </a:lnTo>
                <a:lnTo>
                  <a:pt x="7911" y="10998"/>
                </a:lnTo>
                <a:lnTo>
                  <a:pt x="8024" y="11097"/>
                </a:lnTo>
                <a:lnTo>
                  <a:pt x="8137" y="11207"/>
                </a:lnTo>
                <a:lnTo>
                  <a:pt x="8194" y="11340"/>
                </a:lnTo>
                <a:lnTo>
                  <a:pt x="8269" y="11461"/>
                </a:lnTo>
                <a:lnTo>
                  <a:pt x="8307" y="11593"/>
                </a:lnTo>
                <a:lnTo>
                  <a:pt x="8307" y="11714"/>
                </a:lnTo>
                <a:lnTo>
                  <a:pt x="8307" y="11868"/>
                </a:lnTo>
                <a:lnTo>
                  <a:pt x="8307" y="12012"/>
                </a:lnTo>
                <a:lnTo>
                  <a:pt x="8194" y="12265"/>
                </a:lnTo>
                <a:lnTo>
                  <a:pt x="8062" y="12519"/>
                </a:lnTo>
                <a:lnTo>
                  <a:pt x="7873" y="12706"/>
                </a:lnTo>
                <a:lnTo>
                  <a:pt x="7627" y="12904"/>
                </a:lnTo>
                <a:lnTo>
                  <a:pt x="7363" y="13048"/>
                </a:lnTo>
                <a:lnTo>
                  <a:pt x="7080" y="13180"/>
                </a:lnTo>
                <a:lnTo>
                  <a:pt x="6759" y="13257"/>
                </a:lnTo>
                <a:lnTo>
                  <a:pt x="6419" y="13345"/>
                </a:lnTo>
                <a:lnTo>
                  <a:pt x="6098" y="13389"/>
                </a:lnTo>
                <a:lnTo>
                  <a:pt x="5739" y="13389"/>
                </a:lnTo>
                <a:lnTo>
                  <a:pt x="5418" y="13389"/>
                </a:lnTo>
                <a:lnTo>
                  <a:pt x="5079" y="13345"/>
                </a:lnTo>
                <a:lnTo>
                  <a:pt x="4758" y="13301"/>
                </a:lnTo>
                <a:lnTo>
                  <a:pt x="4474" y="13213"/>
                </a:lnTo>
                <a:lnTo>
                  <a:pt x="4172" y="13114"/>
                </a:lnTo>
                <a:lnTo>
                  <a:pt x="3965" y="12982"/>
                </a:lnTo>
                <a:lnTo>
                  <a:pt x="3738" y="12838"/>
                </a:lnTo>
                <a:lnTo>
                  <a:pt x="3493" y="12706"/>
                </a:lnTo>
                <a:lnTo>
                  <a:pt x="3228" y="12607"/>
                </a:lnTo>
                <a:lnTo>
                  <a:pt x="2945" y="12519"/>
                </a:lnTo>
                <a:lnTo>
                  <a:pt x="2700" y="12431"/>
                </a:lnTo>
                <a:lnTo>
                  <a:pt x="2397" y="12375"/>
                </a:lnTo>
                <a:lnTo>
                  <a:pt x="2152" y="12331"/>
                </a:lnTo>
                <a:lnTo>
                  <a:pt x="1888" y="12309"/>
                </a:lnTo>
                <a:lnTo>
                  <a:pt x="1642" y="12309"/>
                </a:lnTo>
                <a:lnTo>
                  <a:pt x="1397" y="12331"/>
                </a:lnTo>
                <a:lnTo>
                  <a:pt x="1170" y="12397"/>
                </a:lnTo>
                <a:lnTo>
                  <a:pt x="962" y="12453"/>
                </a:lnTo>
                <a:lnTo>
                  <a:pt x="774" y="12563"/>
                </a:lnTo>
                <a:lnTo>
                  <a:pt x="623" y="12684"/>
                </a:lnTo>
                <a:lnTo>
                  <a:pt x="528" y="12838"/>
                </a:lnTo>
                <a:lnTo>
                  <a:pt x="453" y="13026"/>
                </a:lnTo>
                <a:lnTo>
                  <a:pt x="339" y="13477"/>
                </a:lnTo>
                <a:lnTo>
                  <a:pt x="226" y="13984"/>
                </a:lnTo>
                <a:lnTo>
                  <a:pt x="151" y="14535"/>
                </a:lnTo>
                <a:lnTo>
                  <a:pt x="113" y="15075"/>
                </a:lnTo>
                <a:lnTo>
                  <a:pt x="113" y="15626"/>
                </a:lnTo>
                <a:lnTo>
                  <a:pt x="151" y="16133"/>
                </a:lnTo>
                <a:lnTo>
                  <a:pt x="188" y="16376"/>
                </a:lnTo>
                <a:lnTo>
                  <a:pt x="264" y="16585"/>
                </a:lnTo>
                <a:lnTo>
                  <a:pt x="339" y="16773"/>
                </a:lnTo>
                <a:lnTo>
                  <a:pt x="453" y="16938"/>
                </a:lnTo>
                <a:lnTo>
                  <a:pt x="1095" y="16883"/>
                </a:lnTo>
                <a:lnTo>
                  <a:pt x="1963" y="16795"/>
                </a:lnTo>
                <a:lnTo>
                  <a:pt x="2945" y="16751"/>
                </a:lnTo>
                <a:lnTo>
                  <a:pt x="3965" y="16706"/>
                </a:lnTo>
                <a:lnTo>
                  <a:pt x="5022" y="16684"/>
                </a:lnTo>
                <a:lnTo>
                  <a:pt x="5947" y="16684"/>
                </a:lnTo>
                <a:lnTo>
                  <a:pt x="6759" y="16706"/>
                </a:lnTo>
                <a:lnTo>
                  <a:pt x="7363" y="16751"/>
                </a:lnTo>
                <a:lnTo>
                  <a:pt x="7948" y="16839"/>
                </a:lnTo>
                <a:lnTo>
                  <a:pt x="8458" y="16916"/>
                </a:lnTo>
                <a:lnTo>
                  <a:pt x="8893" y="17026"/>
                </a:lnTo>
                <a:lnTo>
                  <a:pt x="9289" y="17158"/>
                </a:lnTo>
                <a:lnTo>
                  <a:pt x="9572" y="17280"/>
                </a:lnTo>
                <a:lnTo>
                  <a:pt x="9799" y="17412"/>
                </a:lnTo>
                <a:lnTo>
                  <a:pt x="9969" y="17555"/>
                </a:lnTo>
                <a:lnTo>
                  <a:pt x="10120" y="17687"/>
                </a:lnTo>
                <a:lnTo>
                  <a:pt x="10158" y="17831"/>
                </a:lnTo>
                <a:lnTo>
                  <a:pt x="10195" y="17974"/>
                </a:lnTo>
                <a:lnTo>
                  <a:pt x="10158" y="18128"/>
                </a:lnTo>
                <a:lnTo>
                  <a:pt x="10082" y="18271"/>
                </a:lnTo>
                <a:lnTo>
                  <a:pt x="9969" y="18426"/>
                </a:lnTo>
                <a:lnTo>
                  <a:pt x="9837" y="18569"/>
                </a:lnTo>
                <a:lnTo>
                  <a:pt x="9648" y="18701"/>
                </a:lnTo>
                <a:lnTo>
                  <a:pt x="9440" y="18822"/>
                </a:lnTo>
                <a:lnTo>
                  <a:pt x="9213" y="18999"/>
                </a:lnTo>
                <a:lnTo>
                  <a:pt x="9044" y="19186"/>
                </a:lnTo>
                <a:lnTo>
                  <a:pt x="8893" y="19395"/>
                </a:lnTo>
                <a:lnTo>
                  <a:pt x="8817" y="19627"/>
                </a:lnTo>
                <a:lnTo>
                  <a:pt x="8779" y="19858"/>
                </a:lnTo>
                <a:lnTo>
                  <a:pt x="8779" y="20112"/>
                </a:lnTo>
                <a:lnTo>
                  <a:pt x="8855" y="20354"/>
                </a:lnTo>
                <a:lnTo>
                  <a:pt x="8968" y="20586"/>
                </a:lnTo>
                <a:lnTo>
                  <a:pt x="9138" y="20817"/>
                </a:lnTo>
                <a:lnTo>
                  <a:pt x="9365" y="21026"/>
                </a:lnTo>
                <a:lnTo>
                  <a:pt x="9610" y="21192"/>
                </a:lnTo>
                <a:lnTo>
                  <a:pt x="9950" y="21368"/>
                </a:lnTo>
                <a:lnTo>
                  <a:pt x="10120" y="21445"/>
                </a:lnTo>
                <a:lnTo>
                  <a:pt x="10346" y="21511"/>
                </a:lnTo>
                <a:lnTo>
                  <a:pt x="10516" y="21555"/>
                </a:lnTo>
                <a:lnTo>
                  <a:pt x="10743" y="21600"/>
                </a:lnTo>
                <a:lnTo>
                  <a:pt x="10988" y="21644"/>
                </a:lnTo>
                <a:lnTo>
                  <a:pt x="11215" y="21666"/>
                </a:lnTo>
                <a:lnTo>
                  <a:pt x="11498" y="21666"/>
                </a:lnTo>
                <a:lnTo>
                  <a:pt x="11762" y="21666"/>
                </a:lnTo>
                <a:lnTo>
                  <a:pt x="12253" y="21644"/>
                </a:lnTo>
                <a:lnTo>
                  <a:pt x="12763" y="21577"/>
                </a:lnTo>
                <a:lnTo>
                  <a:pt x="13197" y="21467"/>
                </a:lnTo>
                <a:lnTo>
                  <a:pt x="13556" y="21346"/>
                </a:lnTo>
                <a:lnTo>
                  <a:pt x="13896" y="21192"/>
                </a:lnTo>
                <a:lnTo>
                  <a:pt x="14179" y="21026"/>
                </a:lnTo>
                <a:lnTo>
                  <a:pt x="14444" y="20839"/>
                </a:lnTo>
                <a:lnTo>
                  <a:pt x="14576" y="20641"/>
                </a:lnTo>
                <a:lnTo>
                  <a:pt x="14727" y="20431"/>
                </a:lnTo>
                <a:lnTo>
                  <a:pt x="14765" y="20200"/>
                </a:lnTo>
                <a:lnTo>
                  <a:pt x="14802" y="19991"/>
                </a:lnTo>
                <a:lnTo>
                  <a:pt x="14727" y="19759"/>
                </a:lnTo>
                <a:lnTo>
                  <a:pt x="14613" y="19550"/>
                </a:lnTo>
                <a:lnTo>
                  <a:pt x="14444" y="19307"/>
                </a:lnTo>
                <a:lnTo>
                  <a:pt x="14217" y="19098"/>
                </a:lnTo>
                <a:lnTo>
                  <a:pt x="13934" y="18911"/>
                </a:lnTo>
                <a:lnTo>
                  <a:pt x="13669" y="18745"/>
                </a:lnTo>
                <a:lnTo>
                  <a:pt x="13462" y="18547"/>
                </a:lnTo>
                <a:lnTo>
                  <a:pt x="13311" y="18337"/>
                </a:lnTo>
                <a:lnTo>
                  <a:pt x="13197" y="18150"/>
                </a:lnTo>
                <a:lnTo>
                  <a:pt x="13122" y="17941"/>
                </a:lnTo>
                <a:lnTo>
                  <a:pt x="13122" y="17720"/>
                </a:lnTo>
                <a:lnTo>
                  <a:pt x="13122" y="17533"/>
                </a:lnTo>
                <a:lnTo>
                  <a:pt x="13197" y="17346"/>
                </a:lnTo>
                <a:lnTo>
                  <a:pt x="13273" y="17158"/>
                </a:lnTo>
                <a:lnTo>
                  <a:pt x="13386" y="16982"/>
                </a:lnTo>
                <a:lnTo>
                  <a:pt x="13537" y="16839"/>
                </a:lnTo>
                <a:lnTo>
                  <a:pt x="13707" y="16706"/>
                </a:lnTo>
                <a:lnTo>
                  <a:pt x="13896" y="16607"/>
                </a:lnTo>
                <a:lnTo>
                  <a:pt x="14104" y="16519"/>
                </a:lnTo>
                <a:lnTo>
                  <a:pt x="14330" y="16453"/>
                </a:lnTo>
                <a:lnTo>
                  <a:pt x="14538" y="16431"/>
                </a:lnTo>
                <a:lnTo>
                  <a:pt x="14897" y="16453"/>
                </a:lnTo>
                <a:lnTo>
                  <a:pt x="15406" y="16497"/>
                </a:lnTo>
                <a:lnTo>
                  <a:pt x="16105" y="16541"/>
                </a:lnTo>
                <a:lnTo>
                  <a:pt x="16898" y="16607"/>
                </a:lnTo>
                <a:lnTo>
                  <a:pt x="17804" y="16651"/>
                </a:lnTo>
                <a:lnTo>
                  <a:pt x="18786" y="16684"/>
                </a:lnTo>
                <a:lnTo>
                  <a:pt x="19844" y="16728"/>
                </a:lnTo>
                <a:lnTo>
                  <a:pt x="20920" y="16751"/>
                </a:lnTo>
                <a:lnTo>
                  <a:pt x="21109" y="16497"/>
                </a:lnTo>
                <a:lnTo>
                  <a:pt x="21241" y="16222"/>
                </a:lnTo>
                <a:lnTo>
                  <a:pt x="21392" y="15946"/>
                </a:lnTo>
                <a:lnTo>
                  <a:pt x="21467" y="15648"/>
                </a:lnTo>
                <a:lnTo>
                  <a:pt x="21543" y="15351"/>
                </a:lnTo>
                <a:lnTo>
                  <a:pt x="21618" y="15042"/>
                </a:lnTo>
                <a:lnTo>
                  <a:pt x="21618" y="14745"/>
                </a:lnTo>
                <a:lnTo>
                  <a:pt x="21618" y="14447"/>
                </a:lnTo>
                <a:lnTo>
                  <a:pt x="21618" y="14150"/>
                </a:lnTo>
                <a:lnTo>
                  <a:pt x="21581" y="13852"/>
                </a:lnTo>
                <a:lnTo>
                  <a:pt x="21505" y="13577"/>
                </a:lnTo>
                <a:lnTo>
                  <a:pt x="21430" y="13301"/>
                </a:lnTo>
                <a:lnTo>
                  <a:pt x="21354" y="13048"/>
                </a:lnTo>
                <a:lnTo>
                  <a:pt x="21241" y="12816"/>
                </a:lnTo>
                <a:lnTo>
                  <a:pt x="21146" y="12607"/>
                </a:lnTo>
                <a:lnTo>
                  <a:pt x="21033" y="12431"/>
                </a:lnTo>
                <a:lnTo>
                  <a:pt x="20920" y="12265"/>
                </a:lnTo>
                <a:lnTo>
                  <a:pt x="20769" y="12144"/>
                </a:lnTo>
                <a:lnTo>
                  <a:pt x="20637" y="12034"/>
                </a:lnTo>
                <a:lnTo>
                  <a:pt x="20486" y="11946"/>
                </a:lnTo>
                <a:lnTo>
                  <a:pt x="20297" y="11891"/>
                </a:lnTo>
                <a:lnTo>
                  <a:pt x="20165" y="11846"/>
                </a:lnTo>
                <a:lnTo>
                  <a:pt x="19976" y="11824"/>
                </a:lnTo>
                <a:lnTo>
                  <a:pt x="19806" y="11802"/>
                </a:lnTo>
                <a:lnTo>
                  <a:pt x="19390" y="11824"/>
                </a:lnTo>
                <a:lnTo>
                  <a:pt x="18956" y="11891"/>
                </a:lnTo>
                <a:lnTo>
                  <a:pt x="18503" y="11968"/>
                </a:lnTo>
                <a:lnTo>
                  <a:pt x="17993" y="12078"/>
                </a:lnTo>
                <a:lnTo>
                  <a:pt x="17653" y="12144"/>
                </a:lnTo>
                <a:lnTo>
                  <a:pt x="17332" y="12199"/>
                </a:lnTo>
                <a:lnTo>
                  <a:pt x="17049" y="12221"/>
                </a:lnTo>
                <a:lnTo>
                  <a:pt x="16747" y="12243"/>
                </a:lnTo>
                <a:lnTo>
                  <a:pt x="16464" y="12243"/>
                </a:lnTo>
                <a:lnTo>
                  <a:pt x="16218" y="12243"/>
                </a:lnTo>
                <a:lnTo>
                  <a:pt x="15992" y="12221"/>
                </a:lnTo>
                <a:lnTo>
                  <a:pt x="15746" y="12199"/>
                </a:lnTo>
                <a:lnTo>
                  <a:pt x="15520" y="12155"/>
                </a:lnTo>
                <a:lnTo>
                  <a:pt x="15350" y="12122"/>
                </a:lnTo>
                <a:lnTo>
                  <a:pt x="15161" y="12056"/>
                </a:lnTo>
                <a:lnTo>
                  <a:pt x="14972" y="11990"/>
                </a:lnTo>
                <a:lnTo>
                  <a:pt x="14689" y="11846"/>
                </a:lnTo>
                <a:lnTo>
                  <a:pt x="14444" y="11670"/>
                </a:lnTo>
                <a:lnTo>
                  <a:pt x="14255" y="11483"/>
                </a:lnTo>
                <a:lnTo>
                  <a:pt x="14104" y="11295"/>
                </a:lnTo>
                <a:lnTo>
                  <a:pt x="14028" y="11086"/>
                </a:lnTo>
                <a:lnTo>
                  <a:pt x="13972" y="10888"/>
                </a:lnTo>
                <a:lnTo>
                  <a:pt x="13972" y="10700"/>
                </a:lnTo>
                <a:lnTo>
                  <a:pt x="14009" y="10513"/>
                </a:lnTo>
                <a:lnTo>
                  <a:pt x="14066" y="10359"/>
                </a:lnTo>
                <a:lnTo>
                  <a:pt x="14179" y="10215"/>
                </a:lnTo>
                <a:lnTo>
                  <a:pt x="14406" y="10006"/>
                </a:lnTo>
                <a:lnTo>
                  <a:pt x="14651" y="9830"/>
                </a:lnTo>
                <a:lnTo>
                  <a:pt x="14878" y="9686"/>
                </a:lnTo>
                <a:lnTo>
                  <a:pt x="15123" y="9554"/>
                </a:lnTo>
                <a:lnTo>
                  <a:pt x="15350" y="9477"/>
                </a:lnTo>
                <a:lnTo>
                  <a:pt x="15558" y="9411"/>
                </a:lnTo>
                <a:lnTo>
                  <a:pt x="15803" y="9345"/>
                </a:lnTo>
                <a:lnTo>
                  <a:pt x="16030" y="9323"/>
                </a:lnTo>
                <a:lnTo>
                  <a:pt x="16256" y="9301"/>
                </a:lnTo>
                <a:lnTo>
                  <a:pt x="16464" y="9323"/>
                </a:lnTo>
                <a:lnTo>
                  <a:pt x="16690" y="9345"/>
                </a:lnTo>
                <a:lnTo>
                  <a:pt x="16898" y="9367"/>
                </a:lnTo>
                <a:lnTo>
                  <a:pt x="17332" y="9477"/>
                </a:lnTo>
                <a:lnTo>
                  <a:pt x="17767" y="9598"/>
                </a:lnTo>
                <a:lnTo>
                  <a:pt x="18163" y="9731"/>
                </a:lnTo>
                <a:lnTo>
                  <a:pt x="18597" y="9874"/>
                </a:lnTo>
                <a:lnTo>
                  <a:pt x="18994" y="10006"/>
                </a:lnTo>
                <a:lnTo>
                  <a:pt x="19428" y="10083"/>
                </a:lnTo>
                <a:lnTo>
                  <a:pt x="19617" y="10127"/>
                </a:lnTo>
                <a:lnTo>
                  <a:pt x="19844" y="10149"/>
                </a:lnTo>
                <a:lnTo>
                  <a:pt x="20013" y="10149"/>
                </a:lnTo>
                <a:lnTo>
                  <a:pt x="20240" y="10127"/>
                </a:lnTo>
                <a:lnTo>
                  <a:pt x="20410" y="10105"/>
                </a:lnTo>
                <a:lnTo>
                  <a:pt x="20637" y="10061"/>
                </a:lnTo>
                <a:lnTo>
                  <a:pt x="20844" y="9984"/>
                </a:lnTo>
                <a:lnTo>
                  <a:pt x="21033" y="9896"/>
                </a:lnTo>
                <a:lnTo>
                  <a:pt x="21146" y="9830"/>
                </a:lnTo>
                <a:lnTo>
                  <a:pt x="21203" y="9753"/>
                </a:lnTo>
                <a:lnTo>
                  <a:pt x="21279" y="9642"/>
                </a:lnTo>
                <a:lnTo>
                  <a:pt x="21354" y="9521"/>
                </a:lnTo>
                <a:lnTo>
                  <a:pt x="21430" y="9246"/>
                </a:lnTo>
                <a:lnTo>
                  <a:pt x="21430" y="8904"/>
                </a:lnTo>
                <a:lnTo>
                  <a:pt x="21430" y="8540"/>
                </a:lnTo>
                <a:lnTo>
                  <a:pt x="21392" y="8144"/>
                </a:lnTo>
                <a:lnTo>
                  <a:pt x="21354" y="7714"/>
                </a:lnTo>
                <a:lnTo>
                  <a:pt x="21279" y="7295"/>
                </a:lnTo>
                <a:lnTo>
                  <a:pt x="21146" y="6446"/>
                </a:lnTo>
                <a:lnTo>
                  <a:pt x="20995" y="5686"/>
                </a:lnTo>
                <a:lnTo>
                  <a:pt x="20958" y="5366"/>
                </a:lnTo>
                <a:lnTo>
                  <a:pt x="20958" y="5091"/>
                </a:lnTo>
                <a:lnTo>
                  <a:pt x="20958" y="4860"/>
                </a:lnTo>
                <a:lnTo>
                  <a:pt x="21033" y="4716"/>
                </a:lnTo>
                <a:lnTo>
                  <a:pt x="20637" y="4860"/>
                </a:lnTo>
                <a:lnTo>
                  <a:pt x="20127" y="4992"/>
                </a:lnTo>
                <a:lnTo>
                  <a:pt x="19617" y="5069"/>
                </a:lnTo>
                <a:lnTo>
                  <a:pt x="19032" y="5157"/>
                </a:lnTo>
                <a:lnTo>
                  <a:pt x="18465" y="5201"/>
                </a:lnTo>
                <a:lnTo>
                  <a:pt x="17842" y="5245"/>
                </a:lnTo>
                <a:lnTo>
                  <a:pt x="17219" y="5267"/>
                </a:lnTo>
                <a:lnTo>
                  <a:pt x="16615" y="5267"/>
                </a:lnTo>
                <a:lnTo>
                  <a:pt x="15992" y="5245"/>
                </a:lnTo>
                <a:lnTo>
                  <a:pt x="15369" y="5201"/>
                </a:lnTo>
                <a:lnTo>
                  <a:pt x="14840" y="5157"/>
                </a:lnTo>
                <a:lnTo>
                  <a:pt x="14293" y="5091"/>
                </a:lnTo>
                <a:lnTo>
                  <a:pt x="13783" y="5014"/>
                </a:lnTo>
                <a:lnTo>
                  <a:pt x="13386" y="4926"/>
                </a:lnTo>
                <a:lnTo>
                  <a:pt x="13027" y="4815"/>
                </a:lnTo>
                <a:lnTo>
                  <a:pt x="12725" y="4716"/>
                </a:lnTo>
                <a:lnTo>
                  <a:pt x="12480" y="4606"/>
                </a:lnTo>
                <a:lnTo>
                  <a:pt x="12291" y="4496"/>
                </a:lnTo>
                <a:lnTo>
                  <a:pt x="12197" y="4397"/>
                </a:lnTo>
                <a:lnTo>
                  <a:pt x="12083" y="4286"/>
                </a:lnTo>
                <a:lnTo>
                  <a:pt x="12046" y="4187"/>
                </a:lnTo>
                <a:lnTo>
                  <a:pt x="12008" y="4077"/>
                </a:lnTo>
                <a:lnTo>
                  <a:pt x="12046" y="3967"/>
                </a:lnTo>
                <a:lnTo>
                  <a:pt x="12121" y="3868"/>
                </a:lnTo>
                <a:lnTo>
                  <a:pt x="12197" y="3735"/>
                </a:lnTo>
                <a:lnTo>
                  <a:pt x="12291" y="3614"/>
                </a:lnTo>
                <a:lnTo>
                  <a:pt x="12442" y="3482"/>
                </a:lnTo>
                <a:lnTo>
                  <a:pt x="12631" y="3361"/>
                </a:lnTo>
                <a:lnTo>
                  <a:pt x="13065" y="3085"/>
                </a:lnTo>
                <a:lnTo>
                  <a:pt x="13537" y="2766"/>
                </a:lnTo>
                <a:lnTo>
                  <a:pt x="13783" y="2578"/>
                </a:lnTo>
                <a:lnTo>
                  <a:pt x="13934" y="2380"/>
                </a:lnTo>
                <a:lnTo>
                  <a:pt x="14028" y="2171"/>
                </a:lnTo>
                <a:lnTo>
                  <a:pt x="14104" y="1961"/>
                </a:lnTo>
                <a:lnTo>
                  <a:pt x="14104" y="1730"/>
                </a:lnTo>
                <a:lnTo>
                  <a:pt x="14066" y="1498"/>
                </a:lnTo>
                <a:lnTo>
                  <a:pt x="13972" y="1267"/>
                </a:lnTo>
                <a:lnTo>
                  <a:pt x="13820" y="1057"/>
                </a:lnTo>
                <a:lnTo>
                  <a:pt x="13594" y="837"/>
                </a:lnTo>
                <a:lnTo>
                  <a:pt x="13386" y="628"/>
                </a:lnTo>
                <a:lnTo>
                  <a:pt x="13103" y="462"/>
                </a:lnTo>
                <a:lnTo>
                  <a:pt x="12763" y="308"/>
                </a:lnTo>
                <a:lnTo>
                  <a:pt x="12404" y="187"/>
                </a:lnTo>
                <a:lnTo>
                  <a:pt x="12008" y="77"/>
                </a:lnTo>
                <a:lnTo>
                  <a:pt x="11574" y="33"/>
                </a:lnTo>
                <a:lnTo>
                  <a:pt x="11102" y="11"/>
                </a:lnTo>
                <a:lnTo>
                  <a:pt x="10667" y="11"/>
                </a:lnTo>
                <a:lnTo>
                  <a:pt x="10233" y="77"/>
                </a:lnTo>
                <a:lnTo>
                  <a:pt x="9837" y="187"/>
                </a:lnTo>
                <a:lnTo>
                  <a:pt x="9440" y="286"/>
                </a:lnTo>
                <a:lnTo>
                  <a:pt x="9062" y="462"/>
                </a:lnTo>
                <a:lnTo>
                  <a:pt x="8741" y="628"/>
                </a:lnTo>
                <a:lnTo>
                  <a:pt x="8458" y="815"/>
                </a:lnTo>
                <a:lnTo>
                  <a:pt x="8232" y="1035"/>
                </a:lnTo>
                <a:lnTo>
                  <a:pt x="8062" y="1245"/>
                </a:lnTo>
                <a:lnTo>
                  <a:pt x="7911" y="1476"/>
                </a:lnTo>
                <a:lnTo>
                  <a:pt x="7835" y="1708"/>
                </a:lnTo>
                <a:lnTo>
                  <a:pt x="7797" y="1961"/>
                </a:lnTo>
                <a:lnTo>
                  <a:pt x="7835" y="2193"/>
                </a:lnTo>
                <a:lnTo>
                  <a:pt x="7948" y="2402"/>
                </a:lnTo>
                <a:lnTo>
                  <a:pt x="8062" y="2534"/>
                </a:lnTo>
                <a:lnTo>
                  <a:pt x="8175" y="2644"/>
                </a:lnTo>
                <a:lnTo>
                  <a:pt x="8269" y="2744"/>
                </a:lnTo>
                <a:lnTo>
                  <a:pt x="8420" y="2832"/>
                </a:lnTo>
                <a:lnTo>
                  <a:pt x="8704" y="3019"/>
                </a:lnTo>
                <a:lnTo>
                  <a:pt x="8968" y="3206"/>
                </a:lnTo>
                <a:lnTo>
                  <a:pt x="9138" y="3405"/>
                </a:lnTo>
                <a:lnTo>
                  <a:pt x="9327" y="3570"/>
                </a:lnTo>
                <a:lnTo>
                  <a:pt x="9440" y="3735"/>
                </a:lnTo>
                <a:lnTo>
                  <a:pt x="9516" y="3890"/>
                </a:lnTo>
                <a:lnTo>
                  <a:pt x="9534" y="4033"/>
                </a:lnTo>
                <a:lnTo>
                  <a:pt x="9534" y="4165"/>
                </a:lnTo>
                <a:lnTo>
                  <a:pt x="9516" y="4286"/>
                </a:lnTo>
                <a:lnTo>
                  <a:pt x="9440" y="4397"/>
                </a:lnTo>
                <a:lnTo>
                  <a:pt x="9327" y="4496"/>
                </a:lnTo>
                <a:lnTo>
                  <a:pt x="9176" y="4562"/>
                </a:lnTo>
                <a:lnTo>
                  <a:pt x="9006" y="4628"/>
                </a:lnTo>
                <a:lnTo>
                  <a:pt x="8779" y="4694"/>
                </a:lnTo>
                <a:lnTo>
                  <a:pt x="8534" y="4716"/>
                </a:lnTo>
                <a:lnTo>
                  <a:pt x="8232" y="4716"/>
                </a:lnTo>
                <a:lnTo>
                  <a:pt x="7118" y="4738"/>
                </a:lnTo>
                <a:lnTo>
                  <a:pt x="5947" y="4771"/>
                </a:lnTo>
                <a:lnTo>
                  <a:pt x="4795" y="4815"/>
                </a:lnTo>
                <a:lnTo>
                  <a:pt x="3681" y="4860"/>
                </a:lnTo>
                <a:lnTo>
                  <a:pt x="2662" y="4882"/>
                </a:lnTo>
                <a:lnTo>
                  <a:pt x="1755" y="4882"/>
                </a:lnTo>
                <a:lnTo>
                  <a:pt x="1359" y="4860"/>
                </a:lnTo>
                <a:lnTo>
                  <a:pt x="981" y="4837"/>
                </a:lnTo>
                <a:lnTo>
                  <a:pt x="698" y="4771"/>
                </a:lnTo>
                <a:lnTo>
                  <a:pt x="453" y="4716"/>
                </a:lnTo>
                <a:lnTo>
                  <a:pt x="453" y="5322"/>
                </a:lnTo>
                <a:lnTo>
                  <a:pt x="453" y="6083"/>
                </a:lnTo>
                <a:lnTo>
                  <a:pt x="453" y="6909"/>
                </a:lnTo>
                <a:lnTo>
                  <a:pt x="453" y="7780"/>
                </a:lnTo>
                <a:lnTo>
                  <a:pt x="453" y="8606"/>
                </a:lnTo>
                <a:lnTo>
                  <a:pt x="453" y="9345"/>
                </a:lnTo>
                <a:lnTo>
                  <a:pt x="453" y="9918"/>
                </a:lnTo>
                <a:lnTo>
                  <a:pt x="453" y="10282"/>
                </a:lnTo>
                <a:lnTo>
                  <a:pt x="490" y="10381"/>
                </a:lnTo>
                <a:lnTo>
                  <a:pt x="547" y="10491"/>
                </a:lnTo>
                <a:lnTo>
                  <a:pt x="660" y="10590"/>
                </a:lnTo>
                <a:lnTo>
                  <a:pt x="811" y="10700"/>
                </a:lnTo>
                <a:lnTo>
                  <a:pt x="981" y="10811"/>
                </a:lnTo>
                <a:lnTo>
                  <a:pt x="1208" y="10888"/>
                </a:lnTo>
                <a:lnTo>
                  <a:pt x="1453" y="10954"/>
                </a:lnTo>
                <a:lnTo>
                  <a:pt x="1718" y="11020"/>
                </a:lnTo>
                <a:lnTo>
                  <a:pt x="1963" y="11064"/>
                </a:lnTo>
                <a:lnTo>
                  <a:pt x="2265" y="11086"/>
                </a:lnTo>
                <a:lnTo>
                  <a:pt x="2548" y="11064"/>
                </a:lnTo>
                <a:lnTo>
                  <a:pt x="2794" y="11042"/>
                </a:lnTo>
                <a:lnTo>
                  <a:pt x="3096" y="10976"/>
                </a:lnTo>
                <a:lnTo>
                  <a:pt x="3341" y="10888"/>
                </a:lnTo>
                <a:lnTo>
                  <a:pt x="3606" y="10766"/>
                </a:lnTo>
                <a:lnTo>
                  <a:pt x="3813" y="10590"/>
                </a:lnTo>
                <a:close/>
              </a:path>
            </a:pathLst>
          </a:custGeom>
          <a:solidFill>
            <a:srgbClr val="FFCC99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>
        <p:nvSpPr>
          <p:cNvPr id="11" name="Puzzle4"/>
          <p:cNvSpPr>
            <a:spLocks noEditPoints="1" noChangeArrowheads="1"/>
          </p:cNvSpPr>
          <p:nvPr/>
        </p:nvSpPr>
        <p:spPr bwMode="auto">
          <a:xfrm>
            <a:off x="7429285" y="4656223"/>
            <a:ext cx="974150" cy="1422845"/>
          </a:xfrm>
          <a:custGeom>
            <a:avLst/>
            <a:gdLst>
              <a:gd name="T0" fmla="*/ 8307 w 21600"/>
              <a:gd name="T1" fmla="*/ 11593 h 21600"/>
              <a:gd name="T2" fmla="*/ 453 w 21600"/>
              <a:gd name="T3" fmla="*/ 16938 h 21600"/>
              <a:gd name="T4" fmla="*/ 11500 w 21600"/>
              <a:gd name="T5" fmla="*/ 21600 h 21600"/>
              <a:gd name="T6" fmla="*/ 20920 w 21600"/>
              <a:gd name="T7" fmla="*/ 16751 h 21600"/>
              <a:gd name="T8" fmla="*/ 13972 w 21600"/>
              <a:gd name="T9" fmla="*/ 10888 h 21600"/>
              <a:gd name="T10" fmla="*/ 21033 w 21600"/>
              <a:gd name="T11" fmla="*/ 4716 h 21600"/>
              <a:gd name="T12" fmla="*/ 11102 w 21600"/>
              <a:gd name="T13" fmla="*/ 11 h 21600"/>
              <a:gd name="T14" fmla="*/ 453 w 21600"/>
              <a:gd name="T15" fmla="*/ 4716 h 21600"/>
              <a:gd name="T16" fmla="*/ 2076 w 21600"/>
              <a:gd name="T17" fmla="*/ 5664 h 21600"/>
              <a:gd name="T18" fmla="*/ 20203 w 21600"/>
              <a:gd name="T19" fmla="*/ 1598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3813" y="10590"/>
                </a:moveTo>
                <a:lnTo>
                  <a:pt x="3927" y="10513"/>
                </a:lnTo>
                <a:lnTo>
                  <a:pt x="4078" y="10425"/>
                </a:lnTo>
                <a:lnTo>
                  <a:pt x="4210" y="10359"/>
                </a:lnTo>
                <a:lnTo>
                  <a:pt x="4361" y="10315"/>
                </a:lnTo>
                <a:lnTo>
                  <a:pt x="4682" y="10237"/>
                </a:lnTo>
                <a:lnTo>
                  <a:pt x="5041" y="10193"/>
                </a:lnTo>
                <a:lnTo>
                  <a:pt x="5456" y="10171"/>
                </a:lnTo>
                <a:lnTo>
                  <a:pt x="5853" y="10193"/>
                </a:lnTo>
                <a:lnTo>
                  <a:pt x="6249" y="10260"/>
                </a:lnTo>
                <a:lnTo>
                  <a:pt x="6646" y="10337"/>
                </a:lnTo>
                <a:lnTo>
                  <a:pt x="7004" y="10469"/>
                </a:lnTo>
                <a:lnTo>
                  <a:pt x="7363" y="10612"/>
                </a:lnTo>
                <a:lnTo>
                  <a:pt x="7665" y="10788"/>
                </a:lnTo>
                <a:lnTo>
                  <a:pt x="7911" y="10998"/>
                </a:lnTo>
                <a:lnTo>
                  <a:pt x="8024" y="11097"/>
                </a:lnTo>
                <a:lnTo>
                  <a:pt x="8137" y="11207"/>
                </a:lnTo>
                <a:lnTo>
                  <a:pt x="8194" y="11340"/>
                </a:lnTo>
                <a:lnTo>
                  <a:pt x="8269" y="11461"/>
                </a:lnTo>
                <a:lnTo>
                  <a:pt x="8307" y="11593"/>
                </a:lnTo>
                <a:lnTo>
                  <a:pt x="8307" y="11714"/>
                </a:lnTo>
                <a:lnTo>
                  <a:pt x="8307" y="11868"/>
                </a:lnTo>
                <a:lnTo>
                  <a:pt x="8307" y="12012"/>
                </a:lnTo>
                <a:lnTo>
                  <a:pt x="8194" y="12265"/>
                </a:lnTo>
                <a:lnTo>
                  <a:pt x="8062" y="12519"/>
                </a:lnTo>
                <a:lnTo>
                  <a:pt x="7873" y="12706"/>
                </a:lnTo>
                <a:lnTo>
                  <a:pt x="7627" y="12904"/>
                </a:lnTo>
                <a:lnTo>
                  <a:pt x="7363" y="13048"/>
                </a:lnTo>
                <a:lnTo>
                  <a:pt x="7080" y="13180"/>
                </a:lnTo>
                <a:lnTo>
                  <a:pt x="6759" y="13257"/>
                </a:lnTo>
                <a:lnTo>
                  <a:pt x="6419" y="13345"/>
                </a:lnTo>
                <a:lnTo>
                  <a:pt x="6098" y="13389"/>
                </a:lnTo>
                <a:lnTo>
                  <a:pt x="5739" y="13389"/>
                </a:lnTo>
                <a:lnTo>
                  <a:pt x="5418" y="13389"/>
                </a:lnTo>
                <a:lnTo>
                  <a:pt x="5079" y="13345"/>
                </a:lnTo>
                <a:lnTo>
                  <a:pt x="4758" y="13301"/>
                </a:lnTo>
                <a:lnTo>
                  <a:pt x="4474" y="13213"/>
                </a:lnTo>
                <a:lnTo>
                  <a:pt x="4172" y="13114"/>
                </a:lnTo>
                <a:lnTo>
                  <a:pt x="3965" y="12982"/>
                </a:lnTo>
                <a:lnTo>
                  <a:pt x="3738" y="12838"/>
                </a:lnTo>
                <a:lnTo>
                  <a:pt x="3493" y="12706"/>
                </a:lnTo>
                <a:lnTo>
                  <a:pt x="3228" y="12607"/>
                </a:lnTo>
                <a:lnTo>
                  <a:pt x="2945" y="12519"/>
                </a:lnTo>
                <a:lnTo>
                  <a:pt x="2700" y="12431"/>
                </a:lnTo>
                <a:lnTo>
                  <a:pt x="2397" y="12375"/>
                </a:lnTo>
                <a:lnTo>
                  <a:pt x="2152" y="12331"/>
                </a:lnTo>
                <a:lnTo>
                  <a:pt x="1888" y="12309"/>
                </a:lnTo>
                <a:lnTo>
                  <a:pt x="1642" y="12309"/>
                </a:lnTo>
                <a:lnTo>
                  <a:pt x="1397" y="12331"/>
                </a:lnTo>
                <a:lnTo>
                  <a:pt x="1170" y="12397"/>
                </a:lnTo>
                <a:lnTo>
                  <a:pt x="962" y="12453"/>
                </a:lnTo>
                <a:lnTo>
                  <a:pt x="774" y="12563"/>
                </a:lnTo>
                <a:lnTo>
                  <a:pt x="623" y="12684"/>
                </a:lnTo>
                <a:lnTo>
                  <a:pt x="528" y="12838"/>
                </a:lnTo>
                <a:lnTo>
                  <a:pt x="453" y="13026"/>
                </a:lnTo>
                <a:lnTo>
                  <a:pt x="339" y="13477"/>
                </a:lnTo>
                <a:lnTo>
                  <a:pt x="226" y="13984"/>
                </a:lnTo>
                <a:lnTo>
                  <a:pt x="151" y="14535"/>
                </a:lnTo>
                <a:lnTo>
                  <a:pt x="113" y="15075"/>
                </a:lnTo>
                <a:lnTo>
                  <a:pt x="113" y="15626"/>
                </a:lnTo>
                <a:lnTo>
                  <a:pt x="151" y="16133"/>
                </a:lnTo>
                <a:lnTo>
                  <a:pt x="188" y="16376"/>
                </a:lnTo>
                <a:lnTo>
                  <a:pt x="264" y="16585"/>
                </a:lnTo>
                <a:lnTo>
                  <a:pt x="339" y="16773"/>
                </a:lnTo>
                <a:lnTo>
                  <a:pt x="453" y="16938"/>
                </a:lnTo>
                <a:lnTo>
                  <a:pt x="1095" y="16883"/>
                </a:lnTo>
                <a:lnTo>
                  <a:pt x="1963" y="16795"/>
                </a:lnTo>
                <a:lnTo>
                  <a:pt x="2945" y="16751"/>
                </a:lnTo>
                <a:lnTo>
                  <a:pt x="3965" y="16706"/>
                </a:lnTo>
                <a:lnTo>
                  <a:pt x="5022" y="16684"/>
                </a:lnTo>
                <a:lnTo>
                  <a:pt x="5947" y="16684"/>
                </a:lnTo>
                <a:lnTo>
                  <a:pt x="6759" y="16706"/>
                </a:lnTo>
                <a:lnTo>
                  <a:pt x="7363" y="16751"/>
                </a:lnTo>
                <a:lnTo>
                  <a:pt x="7948" y="16839"/>
                </a:lnTo>
                <a:lnTo>
                  <a:pt x="8458" y="16916"/>
                </a:lnTo>
                <a:lnTo>
                  <a:pt x="8893" y="17026"/>
                </a:lnTo>
                <a:lnTo>
                  <a:pt x="9289" y="17158"/>
                </a:lnTo>
                <a:lnTo>
                  <a:pt x="9572" y="17280"/>
                </a:lnTo>
                <a:lnTo>
                  <a:pt x="9799" y="17412"/>
                </a:lnTo>
                <a:lnTo>
                  <a:pt x="9969" y="17555"/>
                </a:lnTo>
                <a:lnTo>
                  <a:pt x="10120" y="17687"/>
                </a:lnTo>
                <a:lnTo>
                  <a:pt x="10158" y="17831"/>
                </a:lnTo>
                <a:lnTo>
                  <a:pt x="10195" y="17974"/>
                </a:lnTo>
                <a:lnTo>
                  <a:pt x="10158" y="18128"/>
                </a:lnTo>
                <a:lnTo>
                  <a:pt x="10082" y="18271"/>
                </a:lnTo>
                <a:lnTo>
                  <a:pt x="9969" y="18426"/>
                </a:lnTo>
                <a:lnTo>
                  <a:pt x="9837" y="18569"/>
                </a:lnTo>
                <a:lnTo>
                  <a:pt x="9648" y="18701"/>
                </a:lnTo>
                <a:lnTo>
                  <a:pt x="9440" y="18822"/>
                </a:lnTo>
                <a:lnTo>
                  <a:pt x="9213" y="18999"/>
                </a:lnTo>
                <a:lnTo>
                  <a:pt x="9044" y="19186"/>
                </a:lnTo>
                <a:lnTo>
                  <a:pt x="8893" y="19395"/>
                </a:lnTo>
                <a:lnTo>
                  <a:pt x="8817" y="19627"/>
                </a:lnTo>
                <a:lnTo>
                  <a:pt x="8779" y="19858"/>
                </a:lnTo>
                <a:lnTo>
                  <a:pt x="8779" y="20112"/>
                </a:lnTo>
                <a:lnTo>
                  <a:pt x="8855" y="20354"/>
                </a:lnTo>
                <a:lnTo>
                  <a:pt x="8968" y="20586"/>
                </a:lnTo>
                <a:lnTo>
                  <a:pt x="9138" y="20817"/>
                </a:lnTo>
                <a:lnTo>
                  <a:pt x="9365" y="21026"/>
                </a:lnTo>
                <a:lnTo>
                  <a:pt x="9610" y="21192"/>
                </a:lnTo>
                <a:lnTo>
                  <a:pt x="9950" y="21368"/>
                </a:lnTo>
                <a:lnTo>
                  <a:pt x="10120" y="21445"/>
                </a:lnTo>
                <a:lnTo>
                  <a:pt x="10346" y="21511"/>
                </a:lnTo>
                <a:lnTo>
                  <a:pt x="10516" y="21555"/>
                </a:lnTo>
                <a:lnTo>
                  <a:pt x="10743" y="21600"/>
                </a:lnTo>
                <a:lnTo>
                  <a:pt x="10988" y="21644"/>
                </a:lnTo>
                <a:lnTo>
                  <a:pt x="11215" y="21666"/>
                </a:lnTo>
                <a:lnTo>
                  <a:pt x="11498" y="21666"/>
                </a:lnTo>
                <a:lnTo>
                  <a:pt x="11762" y="21666"/>
                </a:lnTo>
                <a:lnTo>
                  <a:pt x="12253" y="21644"/>
                </a:lnTo>
                <a:lnTo>
                  <a:pt x="12763" y="21577"/>
                </a:lnTo>
                <a:lnTo>
                  <a:pt x="13197" y="21467"/>
                </a:lnTo>
                <a:lnTo>
                  <a:pt x="13556" y="21346"/>
                </a:lnTo>
                <a:lnTo>
                  <a:pt x="13896" y="21192"/>
                </a:lnTo>
                <a:lnTo>
                  <a:pt x="14179" y="21026"/>
                </a:lnTo>
                <a:lnTo>
                  <a:pt x="14444" y="20839"/>
                </a:lnTo>
                <a:lnTo>
                  <a:pt x="14576" y="20641"/>
                </a:lnTo>
                <a:lnTo>
                  <a:pt x="14727" y="20431"/>
                </a:lnTo>
                <a:lnTo>
                  <a:pt x="14765" y="20200"/>
                </a:lnTo>
                <a:lnTo>
                  <a:pt x="14802" y="19991"/>
                </a:lnTo>
                <a:lnTo>
                  <a:pt x="14727" y="19759"/>
                </a:lnTo>
                <a:lnTo>
                  <a:pt x="14613" y="19550"/>
                </a:lnTo>
                <a:lnTo>
                  <a:pt x="14444" y="19307"/>
                </a:lnTo>
                <a:lnTo>
                  <a:pt x="14217" y="19098"/>
                </a:lnTo>
                <a:lnTo>
                  <a:pt x="13934" y="18911"/>
                </a:lnTo>
                <a:lnTo>
                  <a:pt x="13669" y="18745"/>
                </a:lnTo>
                <a:lnTo>
                  <a:pt x="13462" y="18547"/>
                </a:lnTo>
                <a:lnTo>
                  <a:pt x="13311" y="18337"/>
                </a:lnTo>
                <a:lnTo>
                  <a:pt x="13197" y="18150"/>
                </a:lnTo>
                <a:lnTo>
                  <a:pt x="13122" y="17941"/>
                </a:lnTo>
                <a:lnTo>
                  <a:pt x="13122" y="17720"/>
                </a:lnTo>
                <a:lnTo>
                  <a:pt x="13122" y="17533"/>
                </a:lnTo>
                <a:lnTo>
                  <a:pt x="13197" y="17346"/>
                </a:lnTo>
                <a:lnTo>
                  <a:pt x="13273" y="17158"/>
                </a:lnTo>
                <a:lnTo>
                  <a:pt x="13386" y="16982"/>
                </a:lnTo>
                <a:lnTo>
                  <a:pt x="13537" y="16839"/>
                </a:lnTo>
                <a:lnTo>
                  <a:pt x="13707" y="16706"/>
                </a:lnTo>
                <a:lnTo>
                  <a:pt x="13896" y="16607"/>
                </a:lnTo>
                <a:lnTo>
                  <a:pt x="14104" y="16519"/>
                </a:lnTo>
                <a:lnTo>
                  <a:pt x="14330" y="16453"/>
                </a:lnTo>
                <a:lnTo>
                  <a:pt x="14538" y="16431"/>
                </a:lnTo>
                <a:lnTo>
                  <a:pt x="14897" y="16453"/>
                </a:lnTo>
                <a:lnTo>
                  <a:pt x="15406" y="16497"/>
                </a:lnTo>
                <a:lnTo>
                  <a:pt x="16105" y="16541"/>
                </a:lnTo>
                <a:lnTo>
                  <a:pt x="16898" y="16607"/>
                </a:lnTo>
                <a:lnTo>
                  <a:pt x="17804" y="16651"/>
                </a:lnTo>
                <a:lnTo>
                  <a:pt x="18786" y="16684"/>
                </a:lnTo>
                <a:lnTo>
                  <a:pt x="19844" y="16728"/>
                </a:lnTo>
                <a:lnTo>
                  <a:pt x="20920" y="16751"/>
                </a:lnTo>
                <a:lnTo>
                  <a:pt x="21109" y="16497"/>
                </a:lnTo>
                <a:lnTo>
                  <a:pt x="21241" y="16222"/>
                </a:lnTo>
                <a:lnTo>
                  <a:pt x="21392" y="15946"/>
                </a:lnTo>
                <a:lnTo>
                  <a:pt x="21467" y="15648"/>
                </a:lnTo>
                <a:lnTo>
                  <a:pt x="21543" y="15351"/>
                </a:lnTo>
                <a:lnTo>
                  <a:pt x="21618" y="15042"/>
                </a:lnTo>
                <a:lnTo>
                  <a:pt x="21618" y="14745"/>
                </a:lnTo>
                <a:lnTo>
                  <a:pt x="21618" y="14447"/>
                </a:lnTo>
                <a:lnTo>
                  <a:pt x="21618" y="14150"/>
                </a:lnTo>
                <a:lnTo>
                  <a:pt x="21581" y="13852"/>
                </a:lnTo>
                <a:lnTo>
                  <a:pt x="21505" y="13577"/>
                </a:lnTo>
                <a:lnTo>
                  <a:pt x="21430" y="13301"/>
                </a:lnTo>
                <a:lnTo>
                  <a:pt x="21354" y="13048"/>
                </a:lnTo>
                <a:lnTo>
                  <a:pt x="21241" y="12816"/>
                </a:lnTo>
                <a:lnTo>
                  <a:pt x="21146" y="12607"/>
                </a:lnTo>
                <a:lnTo>
                  <a:pt x="21033" y="12431"/>
                </a:lnTo>
                <a:lnTo>
                  <a:pt x="20920" y="12265"/>
                </a:lnTo>
                <a:lnTo>
                  <a:pt x="20769" y="12144"/>
                </a:lnTo>
                <a:lnTo>
                  <a:pt x="20637" y="12034"/>
                </a:lnTo>
                <a:lnTo>
                  <a:pt x="20486" y="11946"/>
                </a:lnTo>
                <a:lnTo>
                  <a:pt x="20297" y="11891"/>
                </a:lnTo>
                <a:lnTo>
                  <a:pt x="20165" y="11846"/>
                </a:lnTo>
                <a:lnTo>
                  <a:pt x="19976" y="11824"/>
                </a:lnTo>
                <a:lnTo>
                  <a:pt x="19806" y="11802"/>
                </a:lnTo>
                <a:lnTo>
                  <a:pt x="19390" y="11824"/>
                </a:lnTo>
                <a:lnTo>
                  <a:pt x="18956" y="11891"/>
                </a:lnTo>
                <a:lnTo>
                  <a:pt x="18503" y="11968"/>
                </a:lnTo>
                <a:lnTo>
                  <a:pt x="17993" y="12078"/>
                </a:lnTo>
                <a:lnTo>
                  <a:pt x="17653" y="12144"/>
                </a:lnTo>
                <a:lnTo>
                  <a:pt x="17332" y="12199"/>
                </a:lnTo>
                <a:lnTo>
                  <a:pt x="17049" y="12221"/>
                </a:lnTo>
                <a:lnTo>
                  <a:pt x="16747" y="12243"/>
                </a:lnTo>
                <a:lnTo>
                  <a:pt x="16464" y="12243"/>
                </a:lnTo>
                <a:lnTo>
                  <a:pt x="16218" y="12243"/>
                </a:lnTo>
                <a:lnTo>
                  <a:pt x="15992" y="12221"/>
                </a:lnTo>
                <a:lnTo>
                  <a:pt x="15746" y="12199"/>
                </a:lnTo>
                <a:lnTo>
                  <a:pt x="15520" y="12155"/>
                </a:lnTo>
                <a:lnTo>
                  <a:pt x="15350" y="12122"/>
                </a:lnTo>
                <a:lnTo>
                  <a:pt x="15161" y="12056"/>
                </a:lnTo>
                <a:lnTo>
                  <a:pt x="14972" y="11990"/>
                </a:lnTo>
                <a:lnTo>
                  <a:pt x="14689" y="11846"/>
                </a:lnTo>
                <a:lnTo>
                  <a:pt x="14444" y="11670"/>
                </a:lnTo>
                <a:lnTo>
                  <a:pt x="14255" y="11483"/>
                </a:lnTo>
                <a:lnTo>
                  <a:pt x="14104" y="11295"/>
                </a:lnTo>
                <a:lnTo>
                  <a:pt x="14028" y="11086"/>
                </a:lnTo>
                <a:lnTo>
                  <a:pt x="13972" y="10888"/>
                </a:lnTo>
                <a:lnTo>
                  <a:pt x="13972" y="10700"/>
                </a:lnTo>
                <a:lnTo>
                  <a:pt x="14009" y="10513"/>
                </a:lnTo>
                <a:lnTo>
                  <a:pt x="14066" y="10359"/>
                </a:lnTo>
                <a:lnTo>
                  <a:pt x="14179" y="10215"/>
                </a:lnTo>
                <a:lnTo>
                  <a:pt x="14406" y="10006"/>
                </a:lnTo>
                <a:lnTo>
                  <a:pt x="14651" y="9830"/>
                </a:lnTo>
                <a:lnTo>
                  <a:pt x="14878" y="9686"/>
                </a:lnTo>
                <a:lnTo>
                  <a:pt x="15123" y="9554"/>
                </a:lnTo>
                <a:lnTo>
                  <a:pt x="15350" y="9477"/>
                </a:lnTo>
                <a:lnTo>
                  <a:pt x="15558" y="9411"/>
                </a:lnTo>
                <a:lnTo>
                  <a:pt x="15803" y="9345"/>
                </a:lnTo>
                <a:lnTo>
                  <a:pt x="16030" y="9323"/>
                </a:lnTo>
                <a:lnTo>
                  <a:pt x="16256" y="9301"/>
                </a:lnTo>
                <a:lnTo>
                  <a:pt x="16464" y="9323"/>
                </a:lnTo>
                <a:lnTo>
                  <a:pt x="16690" y="9345"/>
                </a:lnTo>
                <a:lnTo>
                  <a:pt x="16898" y="9367"/>
                </a:lnTo>
                <a:lnTo>
                  <a:pt x="17332" y="9477"/>
                </a:lnTo>
                <a:lnTo>
                  <a:pt x="17767" y="9598"/>
                </a:lnTo>
                <a:lnTo>
                  <a:pt x="18163" y="9731"/>
                </a:lnTo>
                <a:lnTo>
                  <a:pt x="18597" y="9874"/>
                </a:lnTo>
                <a:lnTo>
                  <a:pt x="18994" y="10006"/>
                </a:lnTo>
                <a:lnTo>
                  <a:pt x="19428" y="10083"/>
                </a:lnTo>
                <a:lnTo>
                  <a:pt x="19617" y="10127"/>
                </a:lnTo>
                <a:lnTo>
                  <a:pt x="19844" y="10149"/>
                </a:lnTo>
                <a:lnTo>
                  <a:pt x="20013" y="10149"/>
                </a:lnTo>
                <a:lnTo>
                  <a:pt x="20240" y="10127"/>
                </a:lnTo>
                <a:lnTo>
                  <a:pt x="20410" y="10105"/>
                </a:lnTo>
                <a:lnTo>
                  <a:pt x="20637" y="10061"/>
                </a:lnTo>
                <a:lnTo>
                  <a:pt x="20844" y="9984"/>
                </a:lnTo>
                <a:lnTo>
                  <a:pt x="21033" y="9896"/>
                </a:lnTo>
                <a:lnTo>
                  <a:pt x="21146" y="9830"/>
                </a:lnTo>
                <a:lnTo>
                  <a:pt x="21203" y="9753"/>
                </a:lnTo>
                <a:lnTo>
                  <a:pt x="21279" y="9642"/>
                </a:lnTo>
                <a:lnTo>
                  <a:pt x="21354" y="9521"/>
                </a:lnTo>
                <a:lnTo>
                  <a:pt x="21430" y="9246"/>
                </a:lnTo>
                <a:lnTo>
                  <a:pt x="21430" y="8904"/>
                </a:lnTo>
                <a:lnTo>
                  <a:pt x="21430" y="8540"/>
                </a:lnTo>
                <a:lnTo>
                  <a:pt x="21392" y="8144"/>
                </a:lnTo>
                <a:lnTo>
                  <a:pt x="21354" y="7714"/>
                </a:lnTo>
                <a:lnTo>
                  <a:pt x="21279" y="7295"/>
                </a:lnTo>
                <a:lnTo>
                  <a:pt x="21146" y="6446"/>
                </a:lnTo>
                <a:lnTo>
                  <a:pt x="20995" y="5686"/>
                </a:lnTo>
                <a:lnTo>
                  <a:pt x="20958" y="5366"/>
                </a:lnTo>
                <a:lnTo>
                  <a:pt x="20958" y="5091"/>
                </a:lnTo>
                <a:lnTo>
                  <a:pt x="20958" y="4860"/>
                </a:lnTo>
                <a:lnTo>
                  <a:pt x="21033" y="4716"/>
                </a:lnTo>
                <a:lnTo>
                  <a:pt x="20637" y="4860"/>
                </a:lnTo>
                <a:lnTo>
                  <a:pt x="20127" y="4992"/>
                </a:lnTo>
                <a:lnTo>
                  <a:pt x="19617" y="5069"/>
                </a:lnTo>
                <a:lnTo>
                  <a:pt x="19032" y="5157"/>
                </a:lnTo>
                <a:lnTo>
                  <a:pt x="18465" y="5201"/>
                </a:lnTo>
                <a:lnTo>
                  <a:pt x="17842" y="5245"/>
                </a:lnTo>
                <a:lnTo>
                  <a:pt x="17219" y="5267"/>
                </a:lnTo>
                <a:lnTo>
                  <a:pt x="16615" y="5267"/>
                </a:lnTo>
                <a:lnTo>
                  <a:pt x="15992" y="5245"/>
                </a:lnTo>
                <a:lnTo>
                  <a:pt x="15369" y="5201"/>
                </a:lnTo>
                <a:lnTo>
                  <a:pt x="14840" y="5157"/>
                </a:lnTo>
                <a:lnTo>
                  <a:pt x="14293" y="5091"/>
                </a:lnTo>
                <a:lnTo>
                  <a:pt x="13783" y="5014"/>
                </a:lnTo>
                <a:lnTo>
                  <a:pt x="13386" y="4926"/>
                </a:lnTo>
                <a:lnTo>
                  <a:pt x="13027" y="4815"/>
                </a:lnTo>
                <a:lnTo>
                  <a:pt x="12725" y="4716"/>
                </a:lnTo>
                <a:lnTo>
                  <a:pt x="12480" y="4606"/>
                </a:lnTo>
                <a:lnTo>
                  <a:pt x="12291" y="4496"/>
                </a:lnTo>
                <a:lnTo>
                  <a:pt x="12197" y="4397"/>
                </a:lnTo>
                <a:lnTo>
                  <a:pt x="12083" y="4286"/>
                </a:lnTo>
                <a:lnTo>
                  <a:pt x="12046" y="4187"/>
                </a:lnTo>
                <a:lnTo>
                  <a:pt x="12008" y="4077"/>
                </a:lnTo>
                <a:lnTo>
                  <a:pt x="12046" y="3967"/>
                </a:lnTo>
                <a:lnTo>
                  <a:pt x="12121" y="3868"/>
                </a:lnTo>
                <a:lnTo>
                  <a:pt x="12197" y="3735"/>
                </a:lnTo>
                <a:lnTo>
                  <a:pt x="12291" y="3614"/>
                </a:lnTo>
                <a:lnTo>
                  <a:pt x="12442" y="3482"/>
                </a:lnTo>
                <a:lnTo>
                  <a:pt x="12631" y="3361"/>
                </a:lnTo>
                <a:lnTo>
                  <a:pt x="13065" y="3085"/>
                </a:lnTo>
                <a:lnTo>
                  <a:pt x="13537" y="2766"/>
                </a:lnTo>
                <a:lnTo>
                  <a:pt x="13783" y="2578"/>
                </a:lnTo>
                <a:lnTo>
                  <a:pt x="13934" y="2380"/>
                </a:lnTo>
                <a:lnTo>
                  <a:pt x="14028" y="2171"/>
                </a:lnTo>
                <a:lnTo>
                  <a:pt x="14104" y="1961"/>
                </a:lnTo>
                <a:lnTo>
                  <a:pt x="14104" y="1730"/>
                </a:lnTo>
                <a:lnTo>
                  <a:pt x="14066" y="1498"/>
                </a:lnTo>
                <a:lnTo>
                  <a:pt x="13972" y="1267"/>
                </a:lnTo>
                <a:lnTo>
                  <a:pt x="13820" y="1057"/>
                </a:lnTo>
                <a:lnTo>
                  <a:pt x="13594" y="837"/>
                </a:lnTo>
                <a:lnTo>
                  <a:pt x="13386" y="628"/>
                </a:lnTo>
                <a:lnTo>
                  <a:pt x="13103" y="462"/>
                </a:lnTo>
                <a:lnTo>
                  <a:pt x="12763" y="308"/>
                </a:lnTo>
                <a:lnTo>
                  <a:pt x="12404" y="187"/>
                </a:lnTo>
                <a:lnTo>
                  <a:pt x="12008" y="77"/>
                </a:lnTo>
                <a:lnTo>
                  <a:pt x="11574" y="33"/>
                </a:lnTo>
                <a:lnTo>
                  <a:pt x="11102" y="11"/>
                </a:lnTo>
                <a:lnTo>
                  <a:pt x="10667" y="11"/>
                </a:lnTo>
                <a:lnTo>
                  <a:pt x="10233" y="77"/>
                </a:lnTo>
                <a:lnTo>
                  <a:pt x="9837" y="187"/>
                </a:lnTo>
                <a:lnTo>
                  <a:pt x="9440" y="286"/>
                </a:lnTo>
                <a:lnTo>
                  <a:pt x="9062" y="462"/>
                </a:lnTo>
                <a:lnTo>
                  <a:pt x="8741" y="628"/>
                </a:lnTo>
                <a:lnTo>
                  <a:pt x="8458" y="815"/>
                </a:lnTo>
                <a:lnTo>
                  <a:pt x="8232" y="1035"/>
                </a:lnTo>
                <a:lnTo>
                  <a:pt x="8062" y="1245"/>
                </a:lnTo>
                <a:lnTo>
                  <a:pt x="7911" y="1476"/>
                </a:lnTo>
                <a:lnTo>
                  <a:pt x="7835" y="1708"/>
                </a:lnTo>
                <a:lnTo>
                  <a:pt x="7797" y="1961"/>
                </a:lnTo>
                <a:lnTo>
                  <a:pt x="7835" y="2193"/>
                </a:lnTo>
                <a:lnTo>
                  <a:pt x="7948" y="2402"/>
                </a:lnTo>
                <a:lnTo>
                  <a:pt x="8062" y="2534"/>
                </a:lnTo>
                <a:lnTo>
                  <a:pt x="8175" y="2644"/>
                </a:lnTo>
                <a:lnTo>
                  <a:pt x="8269" y="2744"/>
                </a:lnTo>
                <a:lnTo>
                  <a:pt x="8420" y="2832"/>
                </a:lnTo>
                <a:lnTo>
                  <a:pt x="8704" y="3019"/>
                </a:lnTo>
                <a:lnTo>
                  <a:pt x="8968" y="3206"/>
                </a:lnTo>
                <a:lnTo>
                  <a:pt x="9138" y="3405"/>
                </a:lnTo>
                <a:lnTo>
                  <a:pt x="9327" y="3570"/>
                </a:lnTo>
                <a:lnTo>
                  <a:pt x="9440" y="3735"/>
                </a:lnTo>
                <a:lnTo>
                  <a:pt x="9516" y="3890"/>
                </a:lnTo>
                <a:lnTo>
                  <a:pt x="9534" y="4033"/>
                </a:lnTo>
                <a:lnTo>
                  <a:pt x="9534" y="4165"/>
                </a:lnTo>
                <a:lnTo>
                  <a:pt x="9516" y="4286"/>
                </a:lnTo>
                <a:lnTo>
                  <a:pt x="9440" y="4397"/>
                </a:lnTo>
                <a:lnTo>
                  <a:pt x="9327" y="4496"/>
                </a:lnTo>
                <a:lnTo>
                  <a:pt x="9176" y="4562"/>
                </a:lnTo>
                <a:lnTo>
                  <a:pt x="9006" y="4628"/>
                </a:lnTo>
                <a:lnTo>
                  <a:pt x="8779" y="4694"/>
                </a:lnTo>
                <a:lnTo>
                  <a:pt x="8534" y="4716"/>
                </a:lnTo>
                <a:lnTo>
                  <a:pt x="8232" y="4716"/>
                </a:lnTo>
                <a:lnTo>
                  <a:pt x="7118" y="4738"/>
                </a:lnTo>
                <a:lnTo>
                  <a:pt x="5947" y="4771"/>
                </a:lnTo>
                <a:lnTo>
                  <a:pt x="4795" y="4815"/>
                </a:lnTo>
                <a:lnTo>
                  <a:pt x="3681" y="4860"/>
                </a:lnTo>
                <a:lnTo>
                  <a:pt x="2662" y="4882"/>
                </a:lnTo>
                <a:lnTo>
                  <a:pt x="1755" y="4882"/>
                </a:lnTo>
                <a:lnTo>
                  <a:pt x="1359" y="4860"/>
                </a:lnTo>
                <a:lnTo>
                  <a:pt x="981" y="4837"/>
                </a:lnTo>
                <a:lnTo>
                  <a:pt x="698" y="4771"/>
                </a:lnTo>
                <a:lnTo>
                  <a:pt x="453" y="4716"/>
                </a:lnTo>
                <a:lnTo>
                  <a:pt x="453" y="5322"/>
                </a:lnTo>
                <a:lnTo>
                  <a:pt x="453" y="6083"/>
                </a:lnTo>
                <a:lnTo>
                  <a:pt x="453" y="6909"/>
                </a:lnTo>
                <a:lnTo>
                  <a:pt x="453" y="7780"/>
                </a:lnTo>
                <a:lnTo>
                  <a:pt x="453" y="8606"/>
                </a:lnTo>
                <a:lnTo>
                  <a:pt x="453" y="9345"/>
                </a:lnTo>
                <a:lnTo>
                  <a:pt x="453" y="9918"/>
                </a:lnTo>
                <a:lnTo>
                  <a:pt x="453" y="10282"/>
                </a:lnTo>
                <a:lnTo>
                  <a:pt x="490" y="10381"/>
                </a:lnTo>
                <a:lnTo>
                  <a:pt x="547" y="10491"/>
                </a:lnTo>
                <a:lnTo>
                  <a:pt x="660" y="10590"/>
                </a:lnTo>
                <a:lnTo>
                  <a:pt x="811" y="10700"/>
                </a:lnTo>
                <a:lnTo>
                  <a:pt x="981" y="10811"/>
                </a:lnTo>
                <a:lnTo>
                  <a:pt x="1208" y="10888"/>
                </a:lnTo>
                <a:lnTo>
                  <a:pt x="1453" y="10954"/>
                </a:lnTo>
                <a:lnTo>
                  <a:pt x="1718" y="11020"/>
                </a:lnTo>
                <a:lnTo>
                  <a:pt x="1963" y="11064"/>
                </a:lnTo>
                <a:lnTo>
                  <a:pt x="2265" y="11086"/>
                </a:lnTo>
                <a:lnTo>
                  <a:pt x="2548" y="11064"/>
                </a:lnTo>
                <a:lnTo>
                  <a:pt x="2794" y="11042"/>
                </a:lnTo>
                <a:lnTo>
                  <a:pt x="3096" y="10976"/>
                </a:lnTo>
                <a:lnTo>
                  <a:pt x="3341" y="10888"/>
                </a:lnTo>
                <a:lnTo>
                  <a:pt x="3606" y="10766"/>
                </a:lnTo>
                <a:lnTo>
                  <a:pt x="3813" y="10590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>
        <p:nvSpPr>
          <p:cNvPr id="2" name="Frame 1"/>
          <p:cNvSpPr/>
          <p:nvPr/>
        </p:nvSpPr>
        <p:spPr>
          <a:xfrm>
            <a:off x="3230310" y="368519"/>
            <a:ext cx="5725683" cy="5848288"/>
          </a:xfrm>
          <a:prstGeom prst="frame">
            <a:avLst>
              <a:gd name="adj1" fmla="val 16290"/>
            </a:avLst>
          </a:prstGeom>
          <a:solidFill>
            <a:srgbClr val="C00000"/>
          </a:solidFill>
          <a:ln w="6350">
            <a:solidFill>
              <a:srgbClr val="FFC000"/>
            </a:solidFill>
          </a:ln>
          <a:scene3d>
            <a:camera prst="orthographicFront"/>
            <a:lightRig rig="threePt" dir="t"/>
          </a:scene3d>
          <a:sp3d>
            <a:bevelT w="114300" prst="hardEdg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3" name="Rectangle 2"/>
          <p:cNvSpPr/>
          <p:nvPr/>
        </p:nvSpPr>
        <p:spPr>
          <a:xfrm>
            <a:off x="4144710" y="1305320"/>
            <a:ext cx="3862699" cy="3992931"/>
          </a:xfrm>
          <a:prstGeom prst="rect">
            <a:avLst/>
          </a:prstGeom>
          <a:noFill/>
          <a:ln w="635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Rectangle 3"/>
          <p:cNvSpPr/>
          <p:nvPr/>
        </p:nvSpPr>
        <p:spPr>
          <a:xfrm>
            <a:off x="7964581" y="4836291"/>
            <a:ext cx="40746" cy="240517"/>
          </a:xfrm>
          <a:prstGeom prst="rect">
            <a:avLst/>
          </a:prstGeom>
          <a:solidFill>
            <a:schemeClr val="bg1"/>
          </a:solidFill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0" name="Rectangle 49"/>
          <p:cNvSpPr/>
          <p:nvPr/>
        </p:nvSpPr>
        <p:spPr>
          <a:xfrm>
            <a:off x="7962384" y="1666962"/>
            <a:ext cx="40746" cy="240517"/>
          </a:xfrm>
          <a:prstGeom prst="rect">
            <a:avLst/>
          </a:prstGeom>
          <a:solidFill>
            <a:srgbClr val="FFCC99"/>
          </a:solidFill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1" name="Rectangle 50"/>
          <p:cNvSpPr/>
          <p:nvPr/>
        </p:nvSpPr>
        <p:spPr>
          <a:xfrm>
            <a:off x="7965909" y="3260288"/>
            <a:ext cx="40746" cy="240517"/>
          </a:xfrm>
          <a:prstGeom prst="rect">
            <a:avLst/>
          </a:prstGeom>
          <a:solidFill>
            <a:srgbClr val="FFCC99"/>
          </a:solidFill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47" name="Picture 46"/>
          <p:cNvPicPr>
            <a:picLocks noChangeAspect="1"/>
          </p:cNvPicPr>
          <p:nvPr/>
        </p:nvPicPr>
        <p:blipFill>
          <a:blip r:embed="rId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4070" b="100000" l="0" r="9625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8464696" y="2839195"/>
            <a:ext cx="975445" cy="1048603"/>
          </a:xfrm>
          <a:prstGeom prst="rect">
            <a:avLst/>
          </a:prstGeom>
        </p:spPr>
      </p:pic>
      <p:pic>
        <p:nvPicPr>
          <p:cNvPr id="53" name="Picture 52">
            <a:hlinkClick r:id="rId4" action="ppaction://hlinksldjump"/>
          </p:cNvPr>
          <p:cNvPicPr>
            <a:picLocks noChangeAspect="1"/>
          </p:cNvPicPr>
          <p:nvPr/>
        </p:nvPicPr>
        <p:blipFill>
          <a:blip r:embed="rId5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3247" b="98052" l="3659" r="96951">
                        <a14:foregroundMark x1="19512" y1="96104" x2="50000" y2="98052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 rot="20841800">
            <a:off x="603366" y="5040740"/>
            <a:ext cx="999831" cy="938865"/>
          </a:xfrm>
          <a:prstGeom prst="rect">
            <a:avLst/>
          </a:prstGeom>
          <a:ln>
            <a:noFill/>
          </a:ln>
        </p:spPr>
      </p:pic>
      <p:pic>
        <p:nvPicPr>
          <p:cNvPr id="59" name="Picture 58"/>
          <p:cNvPicPr>
            <a:picLocks noChangeAspect="1"/>
          </p:cNvPicPr>
          <p:nvPr/>
        </p:nvPicPr>
        <p:blipFill rotWithShape="1">
          <a:blip r:embed="rId7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backgroundRemoval t="0" b="100000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 rot="1486504">
            <a:off x="9389629" y="3037111"/>
            <a:ext cx="1170774" cy="1375873"/>
          </a:xfrm>
          <a:prstGeom prst="rect">
            <a:avLst/>
          </a:prstGeom>
        </p:spPr>
      </p:pic>
      <p:pic>
        <p:nvPicPr>
          <p:cNvPr id="62" name="Picture 61"/>
          <p:cNvPicPr>
            <a:picLocks noChangeAspect="1"/>
          </p:cNvPicPr>
          <p:nvPr/>
        </p:nvPicPr>
        <p:blipFill rotWithShape="1">
          <a:blip r:embed="rId9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10">
                    <a14:imgEffect>
                      <a14:backgroundRemoval t="1794" b="89238" l="3315" r="96685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 rot="2046696">
            <a:off x="1717042" y="1590984"/>
            <a:ext cx="1153682" cy="1418603"/>
          </a:xfrm>
          <a:prstGeom prst="rect">
            <a:avLst/>
          </a:prstGeom>
        </p:spPr>
      </p:pic>
      <p:pic>
        <p:nvPicPr>
          <p:cNvPr id="67" name="Picture 66"/>
          <p:cNvPicPr>
            <a:picLocks noChangeAspect="1"/>
          </p:cNvPicPr>
          <p:nvPr/>
        </p:nvPicPr>
        <p:blipFill rotWithShape="1">
          <a:blip r:embed="rId11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12">
                    <a14:imgEffect>
                      <a14:backgroundRemoval t="7692" b="96795" l="4403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 rot="21084042">
            <a:off x="8466366" y="1611725"/>
            <a:ext cx="1008404" cy="991313"/>
          </a:xfrm>
          <a:prstGeom prst="rect">
            <a:avLst/>
          </a:prstGeom>
        </p:spPr>
      </p:pic>
      <p:pic>
        <p:nvPicPr>
          <p:cNvPr id="71" name="Picture 70"/>
          <p:cNvPicPr>
            <a:picLocks noChangeAspect="1"/>
          </p:cNvPicPr>
          <p:nvPr/>
        </p:nvPicPr>
        <p:blipFill rotWithShape="1">
          <a:blip r:embed="rId13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backgroundRemoval t="905" b="100000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 rot="1546026">
            <a:off x="7756880" y="5351612"/>
            <a:ext cx="1153683" cy="1401512"/>
          </a:xfrm>
          <a:prstGeom prst="rect">
            <a:avLst/>
          </a:prstGeom>
        </p:spPr>
      </p:pic>
      <p:pic>
        <p:nvPicPr>
          <p:cNvPr id="73" name="Picture 72"/>
          <p:cNvPicPr>
            <a:picLocks noChangeAspect="1"/>
          </p:cNvPicPr>
          <p:nvPr/>
        </p:nvPicPr>
        <p:blipFill rotWithShape="1">
          <a:blip r:embed="rId15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16">
                    <a14:imgEffect>
                      <a14:backgroundRemoval t="459" b="100000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 rot="20714636">
            <a:off x="10974628" y="1561209"/>
            <a:ext cx="1187865" cy="1384419"/>
          </a:xfrm>
          <a:prstGeom prst="rect">
            <a:avLst/>
          </a:prstGeom>
        </p:spPr>
      </p:pic>
      <p:pic>
        <p:nvPicPr>
          <p:cNvPr id="74" name="Picture 73"/>
          <p:cNvPicPr>
            <a:picLocks noChangeAspect="1"/>
          </p:cNvPicPr>
          <p:nvPr/>
        </p:nvPicPr>
        <p:blipFill rotWithShape="1">
          <a:blip r:embed="rId17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18">
                    <a14:imgEffect>
                      <a14:backgroundRemoval t="990" b="97030" l="1439" r="98201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 rot="467595">
            <a:off x="1966506" y="5404546"/>
            <a:ext cx="1768979" cy="1281869"/>
          </a:xfrm>
          <a:prstGeom prst="rect">
            <a:avLst/>
          </a:prstGeom>
        </p:spPr>
      </p:pic>
      <p:pic>
        <p:nvPicPr>
          <p:cNvPr id="76" name="Picture 75"/>
          <p:cNvPicPr>
            <a:picLocks noChangeAspect="1"/>
          </p:cNvPicPr>
          <p:nvPr/>
        </p:nvPicPr>
        <p:blipFill rotWithShape="1">
          <a:blip r:embed="rId19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20">
                    <a14:imgEffect>
                      <a14:backgroundRemoval t="55505" b="95872" l="0" r="93956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t="55549"/>
          <a:stretch/>
        </p:blipFill>
        <p:spPr>
          <a:xfrm rot="21246440">
            <a:off x="279450" y="6209611"/>
            <a:ext cx="1153683" cy="615393"/>
          </a:xfrm>
          <a:prstGeom prst="rect">
            <a:avLst/>
          </a:prstGeom>
        </p:spPr>
      </p:pic>
      <p:pic>
        <p:nvPicPr>
          <p:cNvPr id="77" name="Picture 76"/>
          <p:cNvPicPr>
            <a:picLocks noChangeAspect="1"/>
          </p:cNvPicPr>
          <p:nvPr/>
        </p:nvPicPr>
        <p:blipFill rotWithShape="1">
          <a:blip r:embed="rId21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22">
                    <a14:imgEffect>
                      <a14:backgroundRemoval t="8772" b="100000" l="6667" r="95556">
                        <a14:foregroundMark x1="69444" y1="94737" x2="80556" y2="96491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 rot="20846927">
            <a:off x="2546409" y="4535092"/>
            <a:ext cx="1145137" cy="726393"/>
          </a:xfrm>
          <a:prstGeom prst="rect">
            <a:avLst/>
          </a:prstGeom>
        </p:spPr>
      </p:pic>
      <p:pic>
        <p:nvPicPr>
          <p:cNvPr id="78" name="Picture 77"/>
          <p:cNvPicPr>
            <a:picLocks noChangeAspect="1"/>
          </p:cNvPicPr>
          <p:nvPr/>
        </p:nvPicPr>
        <p:blipFill rotWithShape="1">
          <a:blip r:embed="rId23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24">
                    <a14:imgEffect>
                      <a14:backgroundRemoval t="0" b="100000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 rot="1641302">
            <a:off x="10284859" y="4653687"/>
            <a:ext cx="1777526" cy="991312"/>
          </a:xfrm>
          <a:prstGeom prst="rect">
            <a:avLst/>
          </a:prstGeom>
        </p:spPr>
      </p:pic>
      <p:pic>
        <p:nvPicPr>
          <p:cNvPr id="79" name="Picture 78"/>
          <p:cNvPicPr>
            <a:picLocks noChangeAspect="1"/>
          </p:cNvPicPr>
          <p:nvPr/>
        </p:nvPicPr>
        <p:blipFill rotWithShape="1">
          <a:blip r:embed="rId25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26">
                    <a14:imgEffect>
                      <a14:backgroundRemoval t="0" b="100000" l="1676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 rot="20608356">
            <a:off x="105285" y="3422626"/>
            <a:ext cx="1136591" cy="1598064"/>
          </a:xfrm>
          <a:prstGeom prst="rect">
            <a:avLst/>
          </a:prstGeom>
        </p:spPr>
      </p:pic>
      <p:pic>
        <p:nvPicPr>
          <p:cNvPr id="80" name="Picture 79"/>
          <p:cNvPicPr>
            <a:picLocks noChangeAspect="1"/>
          </p:cNvPicPr>
          <p:nvPr/>
        </p:nvPicPr>
        <p:blipFill rotWithShape="1">
          <a:blip r:embed="rId27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28">
                    <a14:imgEffect>
                      <a14:backgroundRemoval t="3797" b="98101" l="1767" r="9788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 rot="20484231">
            <a:off x="1326037" y="3697278"/>
            <a:ext cx="1794616" cy="1008405"/>
          </a:xfrm>
          <a:prstGeom prst="rect">
            <a:avLst/>
          </a:prstGeom>
        </p:spPr>
      </p:pic>
      <p:pic>
        <p:nvPicPr>
          <p:cNvPr id="81" name="Picture 80"/>
          <p:cNvPicPr>
            <a:picLocks noChangeAspect="1"/>
          </p:cNvPicPr>
          <p:nvPr/>
        </p:nvPicPr>
        <p:blipFill rotWithShape="1">
          <a:blip r:embed="rId29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30">
                    <a14:imgEffect>
                      <a14:backgroundRemoval t="2410" b="98394" l="3409" r="96591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 rot="19817857">
            <a:off x="2448651" y="-51140"/>
            <a:ext cx="1119499" cy="1580973"/>
          </a:xfrm>
          <a:prstGeom prst="rect">
            <a:avLst/>
          </a:prstGeom>
        </p:spPr>
      </p:pic>
      <p:sp>
        <p:nvSpPr>
          <p:cNvPr id="87" name="Rectangle: Rounded Corners 86">
            <a:hlinkClick r:id="rId31" action="ppaction://hlinksldjump"/>
          </p:cNvPr>
          <p:cNvSpPr/>
          <p:nvPr/>
        </p:nvSpPr>
        <p:spPr>
          <a:xfrm rot="1128601">
            <a:off x="-124464" y="2217826"/>
            <a:ext cx="973832" cy="559269"/>
          </a:xfrm>
          <a:prstGeom prst="round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0" name="Rectangle: Rounded Corners 89">
            <a:hlinkClick r:id="rId32" action="ppaction://hlinksldjump"/>
          </p:cNvPr>
          <p:cNvSpPr/>
          <p:nvPr/>
        </p:nvSpPr>
        <p:spPr>
          <a:xfrm rot="19504128">
            <a:off x="2553802" y="126862"/>
            <a:ext cx="973832" cy="1299304"/>
          </a:xfrm>
          <a:prstGeom prst="roundRect">
            <a:avLst/>
          </a:prstGeom>
          <a:solidFill>
            <a:srgbClr val="000000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114" name="Picture 113"/>
          <p:cNvPicPr>
            <a:picLocks noChangeAspect="1"/>
          </p:cNvPicPr>
          <p:nvPr/>
        </p:nvPicPr>
        <p:blipFill>
          <a:blip r:embed="rId33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34">
                    <a14:imgEffect>
                      <a14:backgroundRemoval t="9402" b="100000" l="8257" r="100000">
                        <a14:foregroundMark x1="93578" y1="41026" x2="94495" y2="51282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7390930" y="4599902"/>
            <a:ext cx="664522" cy="713294"/>
          </a:xfrm>
          <a:prstGeom prst="rect">
            <a:avLst/>
          </a:prstGeom>
        </p:spPr>
      </p:pic>
      <p:pic>
        <p:nvPicPr>
          <p:cNvPr id="116" name="Picture 115"/>
          <p:cNvPicPr>
            <a:picLocks noChangeAspect="1"/>
          </p:cNvPicPr>
          <p:nvPr/>
        </p:nvPicPr>
        <p:blipFill rotWithShape="1">
          <a:blip r:embed="rId35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36">
                    <a14:imgEffect>
                      <a14:backgroundRemoval t="0" b="100000" l="2548" r="100000">
                        <a14:foregroundMark x1="96178" y1="17073" x2="95541" y2="36585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7040210" y="1308712"/>
            <a:ext cx="999859" cy="518992"/>
          </a:xfrm>
          <a:prstGeom prst="rect">
            <a:avLst/>
          </a:prstGeom>
        </p:spPr>
      </p:pic>
      <p:sp>
        <p:nvSpPr>
          <p:cNvPr id="117" name="Rectangle 116"/>
          <p:cNvSpPr/>
          <p:nvPr/>
        </p:nvSpPr>
        <p:spPr>
          <a:xfrm rot="5400000">
            <a:off x="4409012" y="5127271"/>
            <a:ext cx="40746" cy="240517"/>
          </a:xfrm>
          <a:prstGeom prst="rect">
            <a:avLst/>
          </a:prstGeom>
          <a:solidFill>
            <a:schemeClr val="bg1"/>
          </a:solidFill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85" name="Picture 84"/>
          <p:cNvPicPr>
            <a:picLocks noChangeAspect="1"/>
          </p:cNvPicPr>
          <p:nvPr/>
        </p:nvPicPr>
        <p:blipFill rotWithShape="1">
          <a:blip r:embed="rId37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38">
                    <a14:imgEffect>
                      <a14:backgroundRemoval t="0" b="100000" l="0" r="88542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4185114" y="4580197"/>
            <a:ext cx="612397" cy="713064"/>
          </a:xfrm>
          <a:prstGeom prst="rect">
            <a:avLst/>
          </a:prstGeom>
        </p:spPr>
      </p:pic>
      <p:pic>
        <p:nvPicPr>
          <p:cNvPr id="86" name="Picture 85"/>
          <p:cNvPicPr>
            <a:picLocks noChangeAspect="1"/>
          </p:cNvPicPr>
          <p:nvPr/>
        </p:nvPicPr>
        <p:blipFill>
          <a:blip r:embed="rId39"/>
          <a:stretch>
            <a:fillRect/>
          </a:stretch>
        </p:blipFill>
        <p:spPr>
          <a:xfrm>
            <a:off x="7367247" y="1422751"/>
            <a:ext cx="658425" cy="1585097"/>
          </a:xfrm>
          <a:prstGeom prst="rect">
            <a:avLst/>
          </a:prstGeom>
        </p:spPr>
      </p:pic>
      <p:pic>
        <p:nvPicPr>
          <p:cNvPr id="88" name="Picture 87"/>
          <p:cNvPicPr>
            <a:picLocks noChangeAspect="1"/>
          </p:cNvPicPr>
          <p:nvPr/>
        </p:nvPicPr>
        <p:blipFill rotWithShape="1">
          <a:blip r:embed="rId40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41">
                    <a14:imgEffect>
                      <a14:backgroundRemoval t="8257" b="100000" l="1765" r="97647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6465890" y="4598321"/>
            <a:ext cx="1076770" cy="692209"/>
          </a:xfrm>
          <a:prstGeom prst="rect">
            <a:avLst/>
          </a:prstGeom>
        </p:spPr>
      </p:pic>
      <p:pic>
        <p:nvPicPr>
          <p:cNvPr id="89" name="Picture 88"/>
          <p:cNvPicPr>
            <a:picLocks noChangeAspect="1"/>
          </p:cNvPicPr>
          <p:nvPr/>
        </p:nvPicPr>
        <p:blipFill rotWithShape="1">
          <a:blip r:embed="rId4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43">
                    <a14:imgEffect>
                      <a14:backgroundRemoval t="0" b="98901" l="0" r="97279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4182341" y="1329762"/>
            <a:ext cx="931178" cy="575801"/>
          </a:xfrm>
          <a:prstGeom prst="rect">
            <a:avLst/>
          </a:prstGeom>
        </p:spPr>
      </p:pic>
      <p:sp>
        <p:nvSpPr>
          <p:cNvPr id="91" name="Rectangle 90"/>
          <p:cNvSpPr/>
          <p:nvPr/>
        </p:nvSpPr>
        <p:spPr>
          <a:xfrm>
            <a:off x="4172163" y="2563389"/>
            <a:ext cx="40746" cy="240517"/>
          </a:xfrm>
          <a:prstGeom prst="rect">
            <a:avLst/>
          </a:prstGeom>
          <a:solidFill>
            <a:srgbClr val="FFCC99"/>
          </a:solidFill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2" name="Rectangle 91"/>
          <p:cNvSpPr/>
          <p:nvPr/>
        </p:nvSpPr>
        <p:spPr>
          <a:xfrm>
            <a:off x="4174251" y="4131227"/>
            <a:ext cx="40746" cy="240517"/>
          </a:xfrm>
          <a:prstGeom prst="rect">
            <a:avLst/>
          </a:prstGeom>
          <a:solidFill>
            <a:schemeClr val="bg1"/>
          </a:solidFill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93" name="Picture 92"/>
          <p:cNvPicPr>
            <a:picLocks noChangeAspect="1"/>
          </p:cNvPicPr>
          <p:nvPr/>
        </p:nvPicPr>
        <p:blipFill>
          <a:blip r:embed="rId44">
            <a:extLst>
              <a:ext uri="{BEBA8EAE-BF5A-486C-A8C5-ECC9F3942E4B}">
                <a14:imgProps xmlns:a14="http://schemas.microsoft.com/office/drawing/2010/main">
                  <a14:imgLayer r:embed="rId45">
                    <a14:imgEffect>
                      <a14:backgroundRemoval t="1158" b="97297" l="7143" r="100000">
                        <a14:foregroundMark x1="95536" y1="6564" x2="97321" y2="46718"/>
                        <a14:backgroundMark x1="14286" y1="3861" x2="63393" y2="20463"/>
                        <a14:backgroundMark x1="12500" y1="25097" x2="7143" y2="53668"/>
                        <a14:backgroundMark x1="15179" y1="52510" x2="57143" y2="54440"/>
                        <a14:backgroundMark x1="11607" y1="58687" x2="9821" y2="80695"/>
                        <a14:backgroundMark x1="14286" y1="79537" x2="66071" y2="94595"/>
                        <a14:backgroundMark x1="87500" y1="2317" x2="97321" y2="3861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7357709" y="2975370"/>
            <a:ext cx="682811" cy="1579001"/>
          </a:xfrm>
          <a:prstGeom prst="rect">
            <a:avLst/>
          </a:prstGeom>
        </p:spPr>
      </p:pic>
      <p:pic>
        <p:nvPicPr>
          <p:cNvPr id="94" name="Picture 93"/>
          <p:cNvPicPr>
            <a:picLocks noChangeAspect="1"/>
          </p:cNvPicPr>
          <p:nvPr/>
        </p:nvPicPr>
        <p:blipFill>
          <a:blip r:embed="rId46">
            <a:extLst>
              <a:ext uri="{BEBA8EAE-BF5A-486C-A8C5-ECC9F3942E4B}">
                <a14:imgProps xmlns:a14="http://schemas.microsoft.com/office/drawing/2010/main">
                  <a14:imgLayer r:embed="rId47">
                    <a14:imgEffect>
                      <a14:backgroundRemoval t="2344" b="98438" l="9091" r="10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3981451" y="1417081"/>
            <a:ext cx="804742" cy="1560711"/>
          </a:xfrm>
          <a:prstGeom prst="rect">
            <a:avLst/>
          </a:prstGeom>
        </p:spPr>
      </p:pic>
      <p:pic>
        <p:nvPicPr>
          <p:cNvPr id="95" name="Picture 94"/>
          <p:cNvPicPr>
            <a:picLocks noChangeAspect="1"/>
          </p:cNvPicPr>
          <p:nvPr/>
        </p:nvPicPr>
        <p:blipFill rotWithShape="1">
          <a:blip r:embed="rId48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49">
                    <a14:imgEffect>
                      <a14:backgroundRemoval t="0" b="100000" l="400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4576444" y="4590415"/>
            <a:ext cx="1110953" cy="717847"/>
          </a:xfrm>
          <a:prstGeom prst="rect">
            <a:avLst/>
          </a:prstGeom>
          <a:ln>
            <a:noFill/>
          </a:ln>
        </p:spPr>
      </p:pic>
      <p:pic>
        <p:nvPicPr>
          <p:cNvPr id="83" name="Picture 82"/>
          <p:cNvPicPr>
            <a:picLocks noChangeAspect="1"/>
          </p:cNvPicPr>
          <p:nvPr/>
        </p:nvPicPr>
        <p:blipFill>
          <a:blip r:embed="rId50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51">
                    <a14:imgEffect>
                      <a14:backgroundRemoval t="0" b="96117" l="107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585809" y="1263722"/>
            <a:ext cx="1140051" cy="627942"/>
          </a:xfrm>
          <a:prstGeom prst="rect">
            <a:avLst/>
          </a:prstGeom>
        </p:spPr>
      </p:pic>
      <p:pic>
        <p:nvPicPr>
          <p:cNvPr id="75" name="Picture 74"/>
          <p:cNvPicPr>
            <a:picLocks noChangeAspect="1"/>
          </p:cNvPicPr>
          <p:nvPr/>
        </p:nvPicPr>
        <p:blipFill rotWithShape="1">
          <a:blip r:embed="rId5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53">
                    <a14:imgEffect>
                      <a14:backgroundRemoval t="3586" b="99602" l="0" r="89216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4189423" y="2973570"/>
            <a:ext cx="645953" cy="1593908"/>
          </a:xfrm>
          <a:prstGeom prst="rect">
            <a:avLst/>
          </a:prstGeom>
        </p:spPr>
      </p:pic>
      <p:pic>
        <p:nvPicPr>
          <p:cNvPr id="98" name="Picture 97"/>
          <p:cNvPicPr>
            <a:picLocks noChangeAspect="1"/>
          </p:cNvPicPr>
          <p:nvPr/>
        </p:nvPicPr>
        <p:blipFill rotWithShape="1">
          <a:blip r:embed="rId54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55">
                    <a14:imgEffect>
                      <a14:backgroundRemoval t="0" b="93617" l="1053" r="98246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 rot="20696931">
            <a:off x="9559377" y="5976180"/>
            <a:ext cx="1811708" cy="598206"/>
          </a:xfrm>
          <a:prstGeom prst="rect">
            <a:avLst/>
          </a:prstGeom>
        </p:spPr>
      </p:pic>
      <p:pic>
        <p:nvPicPr>
          <p:cNvPr id="99" name="Picture 98"/>
          <p:cNvPicPr>
            <a:picLocks noChangeAspect="1"/>
          </p:cNvPicPr>
          <p:nvPr/>
        </p:nvPicPr>
        <p:blipFill rotWithShape="1">
          <a:blip r:embed="rId54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55">
                    <a14:imgEffect>
                      <a14:backgroundRemoval t="0" b="93617" l="1053" r="98246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5194427" y="1317168"/>
            <a:ext cx="1811708" cy="598206"/>
          </a:xfrm>
          <a:prstGeom prst="rect">
            <a:avLst/>
          </a:prstGeom>
        </p:spPr>
      </p:pic>
      <p:pic>
        <p:nvPicPr>
          <p:cNvPr id="100" name="Picture 99"/>
          <p:cNvPicPr>
            <a:picLocks noChangeAspect="1"/>
          </p:cNvPicPr>
          <p:nvPr/>
        </p:nvPicPr>
        <p:blipFill rotWithShape="1">
          <a:blip r:embed="rId56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57">
                    <a14:imgEffect>
                      <a14:backgroundRemoval t="3822" b="92357" l="1242" r="100000">
                        <a14:foregroundMark x1="54037" y1="89809" x2="49689" y2="89809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7042965" y="4081167"/>
            <a:ext cx="1025496" cy="999858"/>
          </a:xfrm>
          <a:prstGeom prst="rect">
            <a:avLst/>
          </a:prstGeom>
        </p:spPr>
      </p:pic>
      <p:pic>
        <p:nvPicPr>
          <p:cNvPr id="101" name="Picture 100"/>
          <p:cNvPicPr>
            <a:picLocks noChangeAspect="1"/>
          </p:cNvPicPr>
          <p:nvPr/>
        </p:nvPicPr>
        <p:blipFill>
          <a:blip r:embed="rId58"/>
          <a:stretch>
            <a:fillRect/>
          </a:stretch>
        </p:blipFill>
        <p:spPr>
          <a:xfrm>
            <a:off x="4041669" y="405085"/>
            <a:ext cx="4102964" cy="926672"/>
          </a:xfrm>
          <a:prstGeom prst="rect">
            <a:avLst/>
          </a:prstGeom>
        </p:spPr>
      </p:pic>
      <p:pic>
        <p:nvPicPr>
          <p:cNvPr id="102" name="Picture 101"/>
          <p:cNvPicPr>
            <a:picLocks noChangeAspect="1"/>
          </p:cNvPicPr>
          <p:nvPr/>
        </p:nvPicPr>
        <p:blipFill>
          <a:blip r:embed="rId59"/>
          <a:stretch>
            <a:fillRect/>
          </a:stretch>
        </p:blipFill>
        <p:spPr>
          <a:xfrm>
            <a:off x="4742770" y="5290135"/>
            <a:ext cx="2700762" cy="926672"/>
          </a:xfrm>
          <a:prstGeom prst="rect">
            <a:avLst/>
          </a:prstGeom>
        </p:spPr>
      </p:pic>
      <p:pic>
        <p:nvPicPr>
          <p:cNvPr id="58" name="Picture 57"/>
          <p:cNvPicPr>
            <a:picLocks noChangeAspect="1"/>
          </p:cNvPicPr>
          <p:nvPr/>
        </p:nvPicPr>
        <p:blipFill rotWithShape="1">
          <a:blip r:embed="rId60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61">
                    <a14:imgEffect>
                      <a14:backgroundRemoval t="0" b="96465" l="2448" r="98252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 rot="21197848">
            <a:off x="3842694" y="5403685"/>
            <a:ext cx="1820254" cy="1256232"/>
          </a:xfrm>
          <a:prstGeom prst="rect">
            <a:avLst/>
          </a:prstGeom>
        </p:spPr>
      </p:pic>
      <p:pic>
        <p:nvPicPr>
          <p:cNvPr id="61" name="Picture 60"/>
          <p:cNvPicPr>
            <a:picLocks noChangeAspect="1"/>
          </p:cNvPicPr>
          <p:nvPr/>
        </p:nvPicPr>
        <p:blipFill rotWithShape="1">
          <a:blip r:embed="rId6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63">
                    <a14:imgEffect>
                      <a14:backgroundRemoval t="1970" b="95567" l="722" r="97112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 rot="910464">
            <a:off x="5827190" y="-48782"/>
            <a:ext cx="1760434" cy="1290415"/>
          </a:xfrm>
          <a:prstGeom prst="rect">
            <a:avLst/>
          </a:prstGeom>
        </p:spPr>
      </p:pic>
      <p:pic>
        <p:nvPicPr>
          <p:cNvPr id="72" name="Picture 71"/>
          <p:cNvPicPr>
            <a:picLocks noChangeAspect="1"/>
          </p:cNvPicPr>
          <p:nvPr/>
        </p:nvPicPr>
        <p:blipFill rotWithShape="1">
          <a:blip r:embed="rId64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65">
                    <a14:imgEffect>
                      <a14:backgroundRemoval t="1478" b="96552" l="1786" r="975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 rot="20651102">
            <a:off x="3762854" y="-85458"/>
            <a:ext cx="1777525" cy="1290416"/>
          </a:xfrm>
          <a:prstGeom prst="rect">
            <a:avLst/>
          </a:prstGeom>
        </p:spPr>
      </p:pic>
      <p:sp>
        <p:nvSpPr>
          <p:cNvPr id="82" name="Rectangle: Rounded Corners 81">
            <a:hlinkClick r:id="rId32" action="ppaction://hlinksldjump"/>
          </p:cNvPr>
          <p:cNvSpPr/>
          <p:nvPr/>
        </p:nvSpPr>
        <p:spPr>
          <a:xfrm rot="20432800">
            <a:off x="224548" y="3560275"/>
            <a:ext cx="973832" cy="1299304"/>
          </a:xfrm>
          <a:prstGeom prst="roundRect">
            <a:avLst/>
          </a:prstGeom>
          <a:solidFill>
            <a:srgbClr val="000000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4" name="Rectangle: Rounded Corners 83">
            <a:hlinkClick r:id="rId32" action="ppaction://hlinksldjump"/>
          </p:cNvPr>
          <p:cNvSpPr/>
          <p:nvPr/>
        </p:nvSpPr>
        <p:spPr>
          <a:xfrm rot="1885987">
            <a:off x="1822504" y="1704180"/>
            <a:ext cx="973832" cy="1299304"/>
          </a:xfrm>
          <a:prstGeom prst="roundRect">
            <a:avLst/>
          </a:prstGeom>
          <a:solidFill>
            <a:srgbClr val="000000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6" name="Rectangle: Rounded Corners 95">
            <a:hlinkClick r:id="rId32" action="ppaction://hlinksldjump"/>
          </p:cNvPr>
          <p:cNvSpPr/>
          <p:nvPr/>
        </p:nvSpPr>
        <p:spPr>
          <a:xfrm rot="4648741">
            <a:off x="4273591" y="-56768"/>
            <a:ext cx="973832" cy="1299304"/>
          </a:xfrm>
          <a:prstGeom prst="roundRect">
            <a:avLst/>
          </a:prstGeom>
          <a:solidFill>
            <a:srgbClr val="000000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7" name="Rectangle: Rounded Corners 96">
            <a:hlinkClick r:id="rId32" action="ppaction://hlinksldjump"/>
          </p:cNvPr>
          <p:cNvSpPr/>
          <p:nvPr/>
        </p:nvSpPr>
        <p:spPr>
          <a:xfrm rot="17054688">
            <a:off x="6162305" y="28726"/>
            <a:ext cx="973832" cy="1299304"/>
          </a:xfrm>
          <a:prstGeom prst="roundRect">
            <a:avLst/>
          </a:prstGeom>
          <a:solidFill>
            <a:srgbClr val="000000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3" name="Rectangle: Rounded Corners 102">
            <a:hlinkClick r:id="rId32" action="ppaction://hlinksldjump"/>
          </p:cNvPr>
          <p:cNvSpPr/>
          <p:nvPr/>
        </p:nvSpPr>
        <p:spPr>
          <a:xfrm rot="14990845">
            <a:off x="1683445" y="3557628"/>
            <a:ext cx="973832" cy="1299304"/>
          </a:xfrm>
          <a:prstGeom prst="roundRect">
            <a:avLst/>
          </a:prstGeom>
          <a:solidFill>
            <a:srgbClr val="000000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4" name="Rectangle: Rounded Corners 103">
            <a:hlinkClick r:id="rId32" action="ppaction://hlinksldjump"/>
          </p:cNvPr>
          <p:cNvSpPr/>
          <p:nvPr/>
        </p:nvSpPr>
        <p:spPr>
          <a:xfrm rot="1589556">
            <a:off x="9453084" y="3142125"/>
            <a:ext cx="973832" cy="1299304"/>
          </a:xfrm>
          <a:prstGeom prst="roundRect">
            <a:avLst/>
          </a:prstGeom>
          <a:solidFill>
            <a:srgbClr val="000000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5" name="Rectangle: Rounded Corners 104">
            <a:hlinkClick r:id="rId32" action="ppaction://hlinksldjump"/>
          </p:cNvPr>
          <p:cNvSpPr/>
          <p:nvPr/>
        </p:nvSpPr>
        <p:spPr>
          <a:xfrm rot="20464933">
            <a:off x="11081643" y="1588244"/>
            <a:ext cx="973832" cy="1299304"/>
          </a:xfrm>
          <a:prstGeom prst="roundRect">
            <a:avLst/>
          </a:prstGeom>
          <a:solidFill>
            <a:srgbClr val="000000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6" name="Rectangle: Rounded Corners 105">
            <a:hlinkClick r:id="rId32" action="ppaction://hlinksldjump"/>
          </p:cNvPr>
          <p:cNvSpPr/>
          <p:nvPr/>
        </p:nvSpPr>
        <p:spPr>
          <a:xfrm rot="17695103">
            <a:off x="10772641" y="4455115"/>
            <a:ext cx="973832" cy="1299304"/>
          </a:xfrm>
          <a:prstGeom prst="roundRect">
            <a:avLst/>
          </a:prstGeom>
          <a:solidFill>
            <a:srgbClr val="000000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7" name="Rectangle: Rounded Corners 106">
            <a:hlinkClick r:id="rId32" action="ppaction://hlinksldjump"/>
          </p:cNvPr>
          <p:cNvSpPr/>
          <p:nvPr/>
        </p:nvSpPr>
        <p:spPr>
          <a:xfrm rot="1986172">
            <a:off x="7864947" y="5428384"/>
            <a:ext cx="973832" cy="1299304"/>
          </a:xfrm>
          <a:prstGeom prst="roundRect">
            <a:avLst/>
          </a:prstGeom>
          <a:solidFill>
            <a:srgbClr val="000000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8" name="Rectangle: Rounded Corners 107">
            <a:hlinkClick r:id="rId32" action="ppaction://hlinksldjump"/>
          </p:cNvPr>
          <p:cNvSpPr/>
          <p:nvPr/>
        </p:nvSpPr>
        <p:spPr>
          <a:xfrm rot="15762600">
            <a:off x="4308313" y="5432947"/>
            <a:ext cx="973832" cy="1299304"/>
          </a:xfrm>
          <a:prstGeom prst="roundRect">
            <a:avLst/>
          </a:prstGeom>
          <a:solidFill>
            <a:srgbClr val="000000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9" name="Rectangle: Rounded Corners 108">
            <a:hlinkClick r:id="rId32" action="ppaction://hlinksldjump"/>
          </p:cNvPr>
          <p:cNvSpPr/>
          <p:nvPr/>
        </p:nvSpPr>
        <p:spPr>
          <a:xfrm rot="16681360">
            <a:off x="2213345" y="5427948"/>
            <a:ext cx="973832" cy="1299304"/>
          </a:xfrm>
          <a:prstGeom prst="roundRect">
            <a:avLst/>
          </a:prstGeom>
          <a:solidFill>
            <a:srgbClr val="000000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0" name="Rectangle: Rounded Corners 109">
            <a:hlinkClick r:id="rId32" action="ppaction://hlinksldjump"/>
          </p:cNvPr>
          <p:cNvSpPr/>
          <p:nvPr/>
        </p:nvSpPr>
        <p:spPr>
          <a:xfrm rot="15566514">
            <a:off x="2796479" y="4471245"/>
            <a:ext cx="651794" cy="932949"/>
          </a:xfrm>
          <a:prstGeom prst="roundRect">
            <a:avLst/>
          </a:prstGeom>
          <a:solidFill>
            <a:srgbClr val="000000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1" name="Rectangle: Rounded Corners 110">
            <a:hlinkClick r:id="rId32" action="ppaction://hlinksldjump"/>
          </p:cNvPr>
          <p:cNvSpPr/>
          <p:nvPr/>
        </p:nvSpPr>
        <p:spPr>
          <a:xfrm rot="15846249">
            <a:off x="629215" y="6004324"/>
            <a:ext cx="543212" cy="932949"/>
          </a:xfrm>
          <a:prstGeom prst="roundRect">
            <a:avLst/>
          </a:prstGeom>
          <a:solidFill>
            <a:srgbClr val="000000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2" name="Rectangle: Rounded Corners 111">
            <a:hlinkClick r:id="rId32" action="ppaction://hlinksldjump"/>
          </p:cNvPr>
          <p:cNvSpPr/>
          <p:nvPr/>
        </p:nvSpPr>
        <p:spPr>
          <a:xfrm rot="15219856">
            <a:off x="10175601" y="5534363"/>
            <a:ext cx="543212" cy="1533917"/>
          </a:xfrm>
          <a:prstGeom prst="roundRect">
            <a:avLst/>
          </a:prstGeom>
          <a:solidFill>
            <a:srgbClr val="000000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3" name="Rectangle: Rounded Corners 112">
            <a:hlinkClick r:id="rId32" action="ppaction://hlinksldjump"/>
          </p:cNvPr>
          <p:cNvSpPr/>
          <p:nvPr/>
        </p:nvSpPr>
        <p:spPr>
          <a:xfrm rot="15846249">
            <a:off x="8620288" y="1670923"/>
            <a:ext cx="836224" cy="932949"/>
          </a:xfrm>
          <a:prstGeom prst="roundRect">
            <a:avLst/>
          </a:prstGeom>
          <a:solidFill>
            <a:srgbClr val="000000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5" name="Rectangle: Rounded Corners 114">
            <a:hlinkClick r:id="rId32" action="ppaction://hlinksldjump"/>
          </p:cNvPr>
          <p:cNvSpPr/>
          <p:nvPr/>
        </p:nvSpPr>
        <p:spPr>
          <a:xfrm rot="15846249">
            <a:off x="8453354" y="2897021"/>
            <a:ext cx="836224" cy="932949"/>
          </a:xfrm>
          <a:prstGeom prst="roundRect">
            <a:avLst/>
          </a:prstGeom>
          <a:solidFill>
            <a:srgbClr val="000000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118" name="Picture 117"/>
          <p:cNvPicPr>
            <a:picLocks noChangeAspect="1"/>
          </p:cNvPicPr>
          <p:nvPr/>
        </p:nvPicPr>
        <p:blipFill rotWithShape="1">
          <a:blip r:embed="rId6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4166453" y="1299779"/>
            <a:ext cx="3851311" cy="3986856"/>
          </a:xfrm>
          <a:prstGeom prst="rect">
            <a:avLst/>
          </a:prstGeom>
          <a:ln w="28575">
            <a:noFill/>
          </a:ln>
        </p:spPr>
      </p:pic>
      <p:pic>
        <p:nvPicPr>
          <p:cNvPr id="119" name="Picture 118"/>
          <p:cNvPicPr>
            <a:picLocks noChangeAspect="1"/>
          </p:cNvPicPr>
          <p:nvPr/>
        </p:nvPicPr>
        <p:blipFill>
          <a:blip r:embed="rId67"/>
          <a:stretch>
            <a:fillRect/>
          </a:stretch>
        </p:blipFill>
        <p:spPr>
          <a:xfrm>
            <a:off x="10369413" y="156841"/>
            <a:ext cx="1712223" cy="80434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19281884"/>
      </p:ext>
    </p:extLst>
  </p:cSld>
  <p:clrMapOvr>
    <a:masterClrMapping/>
  </p:clrMapOvr>
  <p:transition spd="slow" advClick="0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10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50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10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2500"/>
                            </p:stCondLst>
                            <p:childTnLst>
                              <p:par>
                                <p:cTn id="13" presetID="1" presetClass="emph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14" dur="2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CC99"/>
                                      </p:to>
                                    </p:animClr>
                                    <p:set>
                                      <p:cBhvr>
                                        <p:cTn id="15" dur="2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6" dur="2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7" restart="whenNotActive" fill="hold" evtFilter="cancelBubble" nodeType="interactiveSeq">
                <p:stCondLst>
                  <p:cond evt="onClick" delay="0">
                    <p:tgtEl>
                      <p:spTgt spid="11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8" fill="hold">
                      <p:stCondLst>
                        <p:cond delay="0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300"/>
                                        <p:tgtEl>
                                          <p:spTgt spid="1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6" dur="300"/>
                                        <p:tgtEl>
                                          <p:spTgt spid="11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299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19"/>
                  </p:tgtEl>
                </p:cond>
              </p:nextCondLst>
            </p:seq>
          </p:childTnLst>
        </p:cTn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" name="Rectangle 35"/>
          <p:cNvSpPr/>
          <p:nvPr/>
        </p:nvSpPr>
        <p:spPr>
          <a:xfrm>
            <a:off x="3230310" y="368519"/>
            <a:ext cx="5725683" cy="5848288"/>
          </a:xfrm>
          <a:prstGeom prst="rect">
            <a:avLst/>
          </a:prstGeom>
          <a:noFill/>
          <a:ln w="114300">
            <a:solidFill>
              <a:srgbClr val="FFC000"/>
            </a:solidFill>
          </a:ln>
          <a:effectLst>
            <a:outerShdw blurRad="76200" dir="2700000" sx="102000" sy="102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 useBgFill="1">
        <p:nvSpPr>
          <p:cNvPr id="6" name="Puzzle1"/>
          <p:cNvSpPr>
            <a:spLocks noEditPoints="1" noChangeArrowheads="1"/>
          </p:cNvSpPr>
          <p:nvPr/>
        </p:nvSpPr>
        <p:spPr bwMode="auto">
          <a:xfrm>
            <a:off x="7094876" y="2561502"/>
            <a:ext cx="1635699" cy="848218"/>
          </a:xfrm>
          <a:custGeom>
            <a:avLst/>
            <a:gdLst>
              <a:gd name="T0" fmla="*/ 16740 w 21600"/>
              <a:gd name="T1" fmla="*/ 21078 h 21600"/>
              <a:gd name="T2" fmla="*/ 16976 w 21600"/>
              <a:gd name="T3" fmla="*/ 521 h 21600"/>
              <a:gd name="T4" fmla="*/ 4725 w 21600"/>
              <a:gd name="T5" fmla="*/ 856 h 21600"/>
              <a:gd name="T6" fmla="*/ 5040 w 21600"/>
              <a:gd name="T7" fmla="*/ 21004 h 21600"/>
              <a:gd name="T8" fmla="*/ 10811 w 21600"/>
              <a:gd name="T9" fmla="*/ 12885 h 21600"/>
              <a:gd name="T10" fmla="*/ 10845 w 21600"/>
              <a:gd name="T11" fmla="*/ 8714 h 21600"/>
              <a:gd name="T12" fmla="*/ 21600 w 21600"/>
              <a:gd name="T13" fmla="*/ 10000 h 21600"/>
              <a:gd name="T14" fmla="*/ 56 w 21600"/>
              <a:gd name="T15" fmla="*/ 10000 h 21600"/>
              <a:gd name="T16" fmla="*/ 6086 w 21600"/>
              <a:gd name="T17" fmla="*/ 2569 h 21600"/>
              <a:gd name="T18" fmla="*/ 16132 w 21600"/>
              <a:gd name="T19" fmla="*/ 19552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9360" y="20836"/>
                </a:moveTo>
                <a:lnTo>
                  <a:pt x="9528" y="20836"/>
                </a:lnTo>
                <a:lnTo>
                  <a:pt x="9686" y="20762"/>
                </a:lnTo>
                <a:lnTo>
                  <a:pt x="9810" y="20687"/>
                </a:lnTo>
                <a:lnTo>
                  <a:pt x="9922" y="20575"/>
                </a:lnTo>
                <a:lnTo>
                  <a:pt x="10012" y="20426"/>
                </a:lnTo>
                <a:lnTo>
                  <a:pt x="10068" y="20296"/>
                </a:lnTo>
                <a:lnTo>
                  <a:pt x="10113" y="20110"/>
                </a:lnTo>
                <a:lnTo>
                  <a:pt x="10136" y="19905"/>
                </a:lnTo>
                <a:lnTo>
                  <a:pt x="10136" y="19682"/>
                </a:lnTo>
                <a:lnTo>
                  <a:pt x="10113" y="19440"/>
                </a:lnTo>
                <a:lnTo>
                  <a:pt x="10068" y="19142"/>
                </a:lnTo>
                <a:lnTo>
                  <a:pt x="10012" y="18900"/>
                </a:lnTo>
                <a:lnTo>
                  <a:pt x="9900" y="18620"/>
                </a:lnTo>
                <a:lnTo>
                  <a:pt x="9787" y="18285"/>
                </a:lnTo>
                <a:lnTo>
                  <a:pt x="9641" y="17968"/>
                </a:lnTo>
                <a:lnTo>
                  <a:pt x="9472" y="17652"/>
                </a:lnTo>
                <a:lnTo>
                  <a:pt x="9382" y="17466"/>
                </a:lnTo>
                <a:lnTo>
                  <a:pt x="9315" y="17298"/>
                </a:lnTo>
                <a:lnTo>
                  <a:pt x="9258" y="17112"/>
                </a:lnTo>
                <a:lnTo>
                  <a:pt x="9191" y="16926"/>
                </a:lnTo>
                <a:lnTo>
                  <a:pt x="9123" y="16535"/>
                </a:lnTo>
                <a:lnTo>
                  <a:pt x="9101" y="16144"/>
                </a:lnTo>
                <a:lnTo>
                  <a:pt x="9101" y="15753"/>
                </a:lnTo>
                <a:lnTo>
                  <a:pt x="9168" y="15362"/>
                </a:lnTo>
                <a:lnTo>
                  <a:pt x="9236" y="14971"/>
                </a:lnTo>
                <a:lnTo>
                  <a:pt x="9360" y="14580"/>
                </a:lnTo>
                <a:lnTo>
                  <a:pt x="9495" y="14244"/>
                </a:lnTo>
                <a:lnTo>
                  <a:pt x="9663" y="13891"/>
                </a:lnTo>
                <a:lnTo>
                  <a:pt x="9855" y="13611"/>
                </a:lnTo>
                <a:lnTo>
                  <a:pt x="10068" y="13351"/>
                </a:lnTo>
                <a:lnTo>
                  <a:pt x="10293" y="13146"/>
                </a:lnTo>
                <a:lnTo>
                  <a:pt x="10552" y="12997"/>
                </a:lnTo>
                <a:lnTo>
                  <a:pt x="10811" y="12885"/>
                </a:lnTo>
                <a:lnTo>
                  <a:pt x="11069" y="12866"/>
                </a:lnTo>
                <a:lnTo>
                  <a:pt x="11351" y="12885"/>
                </a:lnTo>
                <a:lnTo>
                  <a:pt x="11610" y="12997"/>
                </a:lnTo>
                <a:lnTo>
                  <a:pt x="11846" y="13183"/>
                </a:lnTo>
                <a:lnTo>
                  <a:pt x="12060" y="13388"/>
                </a:lnTo>
                <a:lnTo>
                  <a:pt x="12251" y="13648"/>
                </a:lnTo>
                <a:lnTo>
                  <a:pt x="12419" y="13928"/>
                </a:lnTo>
                <a:lnTo>
                  <a:pt x="12555" y="14244"/>
                </a:lnTo>
                <a:lnTo>
                  <a:pt x="12690" y="14617"/>
                </a:lnTo>
                <a:lnTo>
                  <a:pt x="12768" y="15008"/>
                </a:lnTo>
                <a:lnTo>
                  <a:pt x="12836" y="15399"/>
                </a:lnTo>
                <a:lnTo>
                  <a:pt x="12858" y="15753"/>
                </a:lnTo>
                <a:lnTo>
                  <a:pt x="12858" y="16144"/>
                </a:lnTo>
                <a:lnTo>
                  <a:pt x="12813" y="16535"/>
                </a:lnTo>
                <a:lnTo>
                  <a:pt x="12746" y="16888"/>
                </a:lnTo>
                <a:lnTo>
                  <a:pt x="12667" y="17224"/>
                </a:lnTo>
                <a:lnTo>
                  <a:pt x="12510" y="17503"/>
                </a:lnTo>
                <a:lnTo>
                  <a:pt x="12228" y="18043"/>
                </a:lnTo>
                <a:lnTo>
                  <a:pt x="11970" y="18546"/>
                </a:lnTo>
                <a:lnTo>
                  <a:pt x="11868" y="18751"/>
                </a:lnTo>
                <a:lnTo>
                  <a:pt x="11778" y="18974"/>
                </a:lnTo>
                <a:lnTo>
                  <a:pt x="11711" y="19179"/>
                </a:lnTo>
                <a:lnTo>
                  <a:pt x="11666" y="19365"/>
                </a:lnTo>
                <a:lnTo>
                  <a:pt x="11632" y="19570"/>
                </a:lnTo>
                <a:lnTo>
                  <a:pt x="11632" y="19756"/>
                </a:lnTo>
                <a:lnTo>
                  <a:pt x="11632" y="19942"/>
                </a:lnTo>
                <a:lnTo>
                  <a:pt x="11643" y="20110"/>
                </a:lnTo>
                <a:lnTo>
                  <a:pt x="11711" y="20296"/>
                </a:lnTo>
                <a:lnTo>
                  <a:pt x="11801" y="20464"/>
                </a:lnTo>
                <a:lnTo>
                  <a:pt x="11891" y="20650"/>
                </a:lnTo>
                <a:lnTo>
                  <a:pt x="12037" y="20836"/>
                </a:lnTo>
                <a:lnTo>
                  <a:pt x="12206" y="21004"/>
                </a:lnTo>
                <a:lnTo>
                  <a:pt x="12419" y="21190"/>
                </a:lnTo>
                <a:lnTo>
                  <a:pt x="12667" y="21320"/>
                </a:lnTo>
                <a:lnTo>
                  <a:pt x="12960" y="21432"/>
                </a:lnTo>
                <a:lnTo>
                  <a:pt x="13286" y="21544"/>
                </a:lnTo>
                <a:lnTo>
                  <a:pt x="13612" y="21655"/>
                </a:lnTo>
                <a:lnTo>
                  <a:pt x="13983" y="21693"/>
                </a:lnTo>
                <a:lnTo>
                  <a:pt x="14343" y="21730"/>
                </a:lnTo>
                <a:lnTo>
                  <a:pt x="14715" y="21730"/>
                </a:lnTo>
                <a:lnTo>
                  <a:pt x="15075" y="21730"/>
                </a:lnTo>
                <a:lnTo>
                  <a:pt x="15446" y="21655"/>
                </a:lnTo>
                <a:lnTo>
                  <a:pt x="15794" y="21581"/>
                </a:lnTo>
                <a:lnTo>
                  <a:pt x="16132" y="21432"/>
                </a:lnTo>
                <a:lnTo>
                  <a:pt x="16458" y="21302"/>
                </a:lnTo>
                <a:lnTo>
                  <a:pt x="16740" y="21078"/>
                </a:lnTo>
                <a:lnTo>
                  <a:pt x="16976" y="20836"/>
                </a:lnTo>
                <a:lnTo>
                  <a:pt x="17043" y="20650"/>
                </a:lnTo>
                <a:lnTo>
                  <a:pt x="17088" y="20426"/>
                </a:lnTo>
                <a:lnTo>
                  <a:pt x="17133" y="20222"/>
                </a:lnTo>
                <a:lnTo>
                  <a:pt x="17156" y="19980"/>
                </a:lnTo>
                <a:lnTo>
                  <a:pt x="17167" y="19477"/>
                </a:lnTo>
                <a:lnTo>
                  <a:pt x="17167" y="18974"/>
                </a:lnTo>
                <a:lnTo>
                  <a:pt x="17156" y="18397"/>
                </a:lnTo>
                <a:lnTo>
                  <a:pt x="17111" y="17820"/>
                </a:lnTo>
                <a:lnTo>
                  <a:pt x="17066" y="17261"/>
                </a:lnTo>
                <a:lnTo>
                  <a:pt x="16998" y="16646"/>
                </a:lnTo>
                <a:lnTo>
                  <a:pt x="16852" y="15511"/>
                </a:lnTo>
                <a:lnTo>
                  <a:pt x="16740" y="14393"/>
                </a:lnTo>
                <a:lnTo>
                  <a:pt x="16717" y="13928"/>
                </a:lnTo>
                <a:lnTo>
                  <a:pt x="16695" y="13462"/>
                </a:lnTo>
                <a:lnTo>
                  <a:pt x="16717" y="13071"/>
                </a:lnTo>
                <a:lnTo>
                  <a:pt x="16785" y="12755"/>
                </a:lnTo>
                <a:lnTo>
                  <a:pt x="16852" y="12419"/>
                </a:lnTo>
                <a:lnTo>
                  <a:pt x="16953" y="12140"/>
                </a:lnTo>
                <a:lnTo>
                  <a:pt x="17088" y="11898"/>
                </a:lnTo>
                <a:lnTo>
                  <a:pt x="17212" y="11675"/>
                </a:lnTo>
                <a:lnTo>
                  <a:pt x="17370" y="11470"/>
                </a:lnTo>
                <a:lnTo>
                  <a:pt x="17516" y="11284"/>
                </a:lnTo>
                <a:lnTo>
                  <a:pt x="17696" y="11135"/>
                </a:lnTo>
                <a:lnTo>
                  <a:pt x="17865" y="11042"/>
                </a:lnTo>
                <a:lnTo>
                  <a:pt x="18033" y="10930"/>
                </a:lnTo>
                <a:lnTo>
                  <a:pt x="18213" y="10893"/>
                </a:lnTo>
                <a:lnTo>
                  <a:pt x="18382" y="10893"/>
                </a:lnTo>
                <a:lnTo>
                  <a:pt x="18551" y="10967"/>
                </a:lnTo>
                <a:lnTo>
                  <a:pt x="18708" y="11042"/>
                </a:lnTo>
                <a:lnTo>
                  <a:pt x="18855" y="11172"/>
                </a:lnTo>
                <a:lnTo>
                  <a:pt x="19012" y="11358"/>
                </a:lnTo>
                <a:lnTo>
                  <a:pt x="19136" y="11600"/>
                </a:lnTo>
                <a:lnTo>
                  <a:pt x="19271" y="11861"/>
                </a:lnTo>
                <a:lnTo>
                  <a:pt x="19440" y="12028"/>
                </a:lnTo>
                <a:lnTo>
                  <a:pt x="19608" y="12177"/>
                </a:lnTo>
                <a:lnTo>
                  <a:pt x="19822" y="12289"/>
                </a:lnTo>
                <a:lnTo>
                  <a:pt x="20025" y="12289"/>
                </a:lnTo>
                <a:lnTo>
                  <a:pt x="20238" y="12289"/>
                </a:lnTo>
                <a:lnTo>
                  <a:pt x="20452" y="12215"/>
                </a:lnTo>
                <a:lnTo>
                  <a:pt x="20643" y="12103"/>
                </a:lnTo>
                <a:lnTo>
                  <a:pt x="20846" y="11973"/>
                </a:lnTo>
                <a:lnTo>
                  <a:pt x="21037" y="11786"/>
                </a:lnTo>
                <a:lnTo>
                  <a:pt x="21206" y="11563"/>
                </a:lnTo>
                <a:lnTo>
                  <a:pt x="21363" y="11321"/>
                </a:lnTo>
                <a:lnTo>
                  <a:pt x="21465" y="11079"/>
                </a:lnTo>
                <a:lnTo>
                  <a:pt x="21577" y="10744"/>
                </a:lnTo>
                <a:lnTo>
                  <a:pt x="21622" y="10427"/>
                </a:lnTo>
                <a:lnTo>
                  <a:pt x="21645" y="10111"/>
                </a:lnTo>
                <a:lnTo>
                  <a:pt x="21622" y="9608"/>
                </a:lnTo>
                <a:lnTo>
                  <a:pt x="21577" y="9142"/>
                </a:lnTo>
                <a:lnTo>
                  <a:pt x="21465" y="8751"/>
                </a:lnTo>
                <a:lnTo>
                  <a:pt x="21363" y="8397"/>
                </a:lnTo>
                <a:lnTo>
                  <a:pt x="21206" y="8062"/>
                </a:lnTo>
                <a:lnTo>
                  <a:pt x="21037" y="7820"/>
                </a:lnTo>
                <a:lnTo>
                  <a:pt x="20846" y="7597"/>
                </a:lnTo>
                <a:lnTo>
                  <a:pt x="20643" y="7429"/>
                </a:lnTo>
                <a:lnTo>
                  <a:pt x="20452" y="7317"/>
                </a:lnTo>
                <a:lnTo>
                  <a:pt x="20238" y="7206"/>
                </a:lnTo>
                <a:lnTo>
                  <a:pt x="20025" y="7168"/>
                </a:lnTo>
                <a:lnTo>
                  <a:pt x="19822" y="7206"/>
                </a:lnTo>
                <a:lnTo>
                  <a:pt x="19608" y="7243"/>
                </a:lnTo>
                <a:lnTo>
                  <a:pt x="19440" y="7355"/>
                </a:lnTo>
                <a:lnTo>
                  <a:pt x="19271" y="7504"/>
                </a:lnTo>
                <a:lnTo>
                  <a:pt x="19136" y="7708"/>
                </a:lnTo>
                <a:lnTo>
                  <a:pt x="19012" y="7895"/>
                </a:lnTo>
                <a:lnTo>
                  <a:pt x="18832" y="8025"/>
                </a:lnTo>
                <a:lnTo>
                  <a:pt x="18663" y="8174"/>
                </a:lnTo>
                <a:lnTo>
                  <a:pt x="18472" y="8248"/>
                </a:lnTo>
                <a:lnTo>
                  <a:pt x="18270" y="8286"/>
                </a:lnTo>
                <a:lnTo>
                  <a:pt x="18078" y="8323"/>
                </a:lnTo>
                <a:lnTo>
                  <a:pt x="17887" y="8323"/>
                </a:lnTo>
                <a:lnTo>
                  <a:pt x="17696" y="8248"/>
                </a:lnTo>
                <a:lnTo>
                  <a:pt x="17493" y="8174"/>
                </a:lnTo>
                <a:lnTo>
                  <a:pt x="17302" y="8062"/>
                </a:lnTo>
                <a:lnTo>
                  <a:pt x="17133" y="7969"/>
                </a:lnTo>
                <a:lnTo>
                  <a:pt x="16976" y="7783"/>
                </a:lnTo>
                <a:lnTo>
                  <a:pt x="16852" y="7597"/>
                </a:lnTo>
                <a:lnTo>
                  <a:pt x="16740" y="7429"/>
                </a:lnTo>
                <a:lnTo>
                  <a:pt x="16672" y="7168"/>
                </a:lnTo>
                <a:lnTo>
                  <a:pt x="16638" y="6926"/>
                </a:lnTo>
                <a:lnTo>
                  <a:pt x="16616" y="6498"/>
                </a:lnTo>
                <a:lnTo>
                  <a:pt x="16616" y="5772"/>
                </a:lnTo>
                <a:lnTo>
                  <a:pt x="16650" y="4915"/>
                </a:lnTo>
                <a:lnTo>
                  <a:pt x="16695" y="3928"/>
                </a:lnTo>
                <a:lnTo>
                  <a:pt x="16762" y="2960"/>
                </a:lnTo>
                <a:lnTo>
                  <a:pt x="16830" y="1992"/>
                </a:lnTo>
                <a:lnTo>
                  <a:pt x="16908" y="1173"/>
                </a:lnTo>
                <a:lnTo>
                  <a:pt x="16976" y="521"/>
                </a:lnTo>
                <a:lnTo>
                  <a:pt x="16953" y="521"/>
                </a:lnTo>
                <a:lnTo>
                  <a:pt x="16931" y="521"/>
                </a:lnTo>
                <a:lnTo>
                  <a:pt x="16267" y="484"/>
                </a:lnTo>
                <a:lnTo>
                  <a:pt x="15637" y="428"/>
                </a:lnTo>
                <a:lnTo>
                  <a:pt x="15063" y="353"/>
                </a:lnTo>
                <a:lnTo>
                  <a:pt x="14523" y="279"/>
                </a:lnTo>
                <a:lnTo>
                  <a:pt x="14040" y="167"/>
                </a:lnTo>
                <a:lnTo>
                  <a:pt x="13635" y="93"/>
                </a:lnTo>
                <a:lnTo>
                  <a:pt x="13331" y="18"/>
                </a:lnTo>
                <a:lnTo>
                  <a:pt x="13117" y="18"/>
                </a:lnTo>
                <a:lnTo>
                  <a:pt x="12982" y="18"/>
                </a:lnTo>
                <a:lnTo>
                  <a:pt x="12858" y="130"/>
                </a:lnTo>
                <a:lnTo>
                  <a:pt x="12723" y="279"/>
                </a:lnTo>
                <a:lnTo>
                  <a:pt x="12622" y="446"/>
                </a:lnTo>
                <a:lnTo>
                  <a:pt x="12510" y="670"/>
                </a:lnTo>
                <a:lnTo>
                  <a:pt x="12419" y="912"/>
                </a:lnTo>
                <a:lnTo>
                  <a:pt x="12363" y="1210"/>
                </a:lnTo>
                <a:lnTo>
                  <a:pt x="12318" y="1526"/>
                </a:lnTo>
                <a:lnTo>
                  <a:pt x="12273" y="1843"/>
                </a:lnTo>
                <a:lnTo>
                  <a:pt x="12251" y="2215"/>
                </a:lnTo>
                <a:lnTo>
                  <a:pt x="12273" y="2532"/>
                </a:lnTo>
                <a:lnTo>
                  <a:pt x="12318" y="2886"/>
                </a:lnTo>
                <a:lnTo>
                  <a:pt x="12386" y="3240"/>
                </a:lnTo>
                <a:lnTo>
                  <a:pt x="12464" y="3556"/>
                </a:lnTo>
                <a:lnTo>
                  <a:pt x="12577" y="3891"/>
                </a:lnTo>
                <a:lnTo>
                  <a:pt x="12746" y="4171"/>
                </a:lnTo>
                <a:lnTo>
                  <a:pt x="12926" y="4487"/>
                </a:lnTo>
                <a:lnTo>
                  <a:pt x="13050" y="4860"/>
                </a:lnTo>
                <a:lnTo>
                  <a:pt x="13162" y="5251"/>
                </a:lnTo>
                <a:lnTo>
                  <a:pt x="13218" y="5604"/>
                </a:lnTo>
                <a:lnTo>
                  <a:pt x="13263" y="5995"/>
                </a:lnTo>
                <a:lnTo>
                  <a:pt x="13241" y="6386"/>
                </a:lnTo>
                <a:lnTo>
                  <a:pt x="13218" y="6740"/>
                </a:lnTo>
                <a:lnTo>
                  <a:pt x="13139" y="7094"/>
                </a:lnTo>
                <a:lnTo>
                  <a:pt x="13050" y="7429"/>
                </a:lnTo>
                <a:lnTo>
                  <a:pt x="12903" y="7746"/>
                </a:lnTo>
                <a:lnTo>
                  <a:pt x="12723" y="8025"/>
                </a:lnTo>
                <a:lnTo>
                  <a:pt x="12532" y="8286"/>
                </a:lnTo>
                <a:lnTo>
                  <a:pt x="12318" y="8491"/>
                </a:lnTo>
                <a:lnTo>
                  <a:pt x="12060" y="8677"/>
                </a:lnTo>
                <a:lnTo>
                  <a:pt x="11756" y="8788"/>
                </a:lnTo>
                <a:lnTo>
                  <a:pt x="11452" y="8826"/>
                </a:lnTo>
                <a:lnTo>
                  <a:pt x="11283" y="8826"/>
                </a:lnTo>
                <a:lnTo>
                  <a:pt x="11126" y="8826"/>
                </a:lnTo>
                <a:lnTo>
                  <a:pt x="11002" y="8788"/>
                </a:lnTo>
                <a:lnTo>
                  <a:pt x="10845" y="8714"/>
                </a:lnTo>
                <a:lnTo>
                  <a:pt x="10721" y="8640"/>
                </a:lnTo>
                <a:lnTo>
                  <a:pt x="10608" y="8565"/>
                </a:lnTo>
                <a:lnTo>
                  <a:pt x="10485" y="8453"/>
                </a:lnTo>
                <a:lnTo>
                  <a:pt x="10372" y="8323"/>
                </a:lnTo>
                <a:lnTo>
                  <a:pt x="10181" y="8062"/>
                </a:lnTo>
                <a:lnTo>
                  <a:pt x="10035" y="7746"/>
                </a:lnTo>
                <a:lnTo>
                  <a:pt x="9900" y="7392"/>
                </a:lnTo>
                <a:lnTo>
                  <a:pt x="9787" y="7001"/>
                </a:lnTo>
                <a:lnTo>
                  <a:pt x="9731" y="6610"/>
                </a:lnTo>
                <a:lnTo>
                  <a:pt x="9686" y="6219"/>
                </a:lnTo>
                <a:lnTo>
                  <a:pt x="9663" y="5772"/>
                </a:lnTo>
                <a:lnTo>
                  <a:pt x="9686" y="5381"/>
                </a:lnTo>
                <a:lnTo>
                  <a:pt x="9753" y="4990"/>
                </a:lnTo>
                <a:lnTo>
                  <a:pt x="9832" y="4636"/>
                </a:lnTo>
                <a:lnTo>
                  <a:pt x="9945" y="4320"/>
                </a:lnTo>
                <a:lnTo>
                  <a:pt x="10068" y="4022"/>
                </a:lnTo>
                <a:lnTo>
                  <a:pt x="10203" y="3817"/>
                </a:lnTo>
                <a:lnTo>
                  <a:pt x="10316" y="3593"/>
                </a:lnTo>
                <a:lnTo>
                  <a:pt x="10395" y="3351"/>
                </a:lnTo>
                <a:lnTo>
                  <a:pt x="10462" y="3109"/>
                </a:lnTo>
                <a:lnTo>
                  <a:pt x="10507" y="2848"/>
                </a:lnTo>
                <a:lnTo>
                  <a:pt x="10530" y="2606"/>
                </a:lnTo>
                <a:lnTo>
                  <a:pt x="10507" y="2346"/>
                </a:lnTo>
                <a:lnTo>
                  <a:pt x="10462" y="2141"/>
                </a:lnTo>
                <a:lnTo>
                  <a:pt x="10395" y="1880"/>
                </a:lnTo>
                <a:lnTo>
                  <a:pt x="10293" y="1638"/>
                </a:lnTo>
                <a:lnTo>
                  <a:pt x="10158" y="1415"/>
                </a:lnTo>
                <a:lnTo>
                  <a:pt x="9967" y="1210"/>
                </a:lnTo>
                <a:lnTo>
                  <a:pt x="9753" y="986"/>
                </a:lnTo>
                <a:lnTo>
                  <a:pt x="9495" y="819"/>
                </a:lnTo>
                <a:lnTo>
                  <a:pt x="9191" y="670"/>
                </a:lnTo>
                <a:lnTo>
                  <a:pt x="8842" y="521"/>
                </a:lnTo>
                <a:lnTo>
                  <a:pt x="8471" y="446"/>
                </a:lnTo>
                <a:lnTo>
                  <a:pt x="7998" y="428"/>
                </a:lnTo>
                <a:lnTo>
                  <a:pt x="7413" y="428"/>
                </a:lnTo>
                <a:lnTo>
                  <a:pt x="6817" y="446"/>
                </a:lnTo>
                <a:lnTo>
                  <a:pt x="6187" y="521"/>
                </a:lnTo>
                <a:lnTo>
                  <a:pt x="5602" y="633"/>
                </a:lnTo>
                <a:lnTo>
                  <a:pt x="5107" y="744"/>
                </a:lnTo>
                <a:lnTo>
                  <a:pt x="4725" y="856"/>
                </a:lnTo>
                <a:lnTo>
                  <a:pt x="4848" y="1564"/>
                </a:lnTo>
                <a:lnTo>
                  <a:pt x="5028" y="2495"/>
                </a:lnTo>
                <a:lnTo>
                  <a:pt x="5175" y="3556"/>
                </a:lnTo>
                <a:lnTo>
                  <a:pt x="5298" y="4673"/>
                </a:lnTo>
                <a:lnTo>
                  <a:pt x="5343" y="5213"/>
                </a:lnTo>
                <a:lnTo>
                  <a:pt x="5388" y="5753"/>
                </a:lnTo>
                <a:lnTo>
                  <a:pt x="5411" y="6275"/>
                </a:lnTo>
                <a:lnTo>
                  <a:pt x="5411" y="6740"/>
                </a:lnTo>
                <a:lnTo>
                  <a:pt x="5366" y="7168"/>
                </a:lnTo>
                <a:lnTo>
                  <a:pt x="5321" y="7541"/>
                </a:lnTo>
                <a:lnTo>
                  <a:pt x="5287" y="7708"/>
                </a:lnTo>
                <a:lnTo>
                  <a:pt x="5242" y="7857"/>
                </a:lnTo>
                <a:lnTo>
                  <a:pt x="5197" y="7969"/>
                </a:lnTo>
                <a:lnTo>
                  <a:pt x="5130" y="8062"/>
                </a:lnTo>
                <a:lnTo>
                  <a:pt x="5006" y="8248"/>
                </a:lnTo>
                <a:lnTo>
                  <a:pt x="4848" y="8397"/>
                </a:lnTo>
                <a:lnTo>
                  <a:pt x="4725" y="8528"/>
                </a:lnTo>
                <a:lnTo>
                  <a:pt x="4567" y="8640"/>
                </a:lnTo>
                <a:lnTo>
                  <a:pt x="4421" y="8714"/>
                </a:lnTo>
                <a:lnTo>
                  <a:pt x="4263" y="8751"/>
                </a:lnTo>
                <a:lnTo>
                  <a:pt x="4095" y="8788"/>
                </a:lnTo>
                <a:lnTo>
                  <a:pt x="3948" y="8788"/>
                </a:lnTo>
                <a:lnTo>
                  <a:pt x="3791" y="8751"/>
                </a:lnTo>
                <a:lnTo>
                  <a:pt x="3667" y="8714"/>
                </a:lnTo>
                <a:lnTo>
                  <a:pt x="3510" y="8677"/>
                </a:lnTo>
                <a:lnTo>
                  <a:pt x="3386" y="8602"/>
                </a:lnTo>
                <a:lnTo>
                  <a:pt x="3251" y="8491"/>
                </a:lnTo>
                <a:lnTo>
                  <a:pt x="3127" y="8360"/>
                </a:lnTo>
                <a:lnTo>
                  <a:pt x="3015" y="8248"/>
                </a:lnTo>
                <a:lnTo>
                  <a:pt x="2925" y="8062"/>
                </a:lnTo>
                <a:lnTo>
                  <a:pt x="2778" y="7857"/>
                </a:lnTo>
                <a:lnTo>
                  <a:pt x="2610" y="7671"/>
                </a:lnTo>
                <a:lnTo>
                  <a:pt x="2407" y="7541"/>
                </a:lnTo>
                <a:lnTo>
                  <a:pt x="2171" y="7466"/>
                </a:lnTo>
                <a:lnTo>
                  <a:pt x="1957" y="7429"/>
                </a:lnTo>
                <a:lnTo>
                  <a:pt x="1698" y="7429"/>
                </a:lnTo>
                <a:lnTo>
                  <a:pt x="1462" y="7466"/>
                </a:lnTo>
                <a:lnTo>
                  <a:pt x="1226" y="7559"/>
                </a:lnTo>
                <a:lnTo>
                  <a:pt x="989" y="7708"/>
                </a:lnTo>
                <a:lnTo>
                  <a:pt x="776" y="7932"/>
                </a:lnTo>
                <a:lnTo>
                  <a:pt x="551" y="8211"/>
                </a:lnTo>
                <a:lnTo>
                  <a:pt x="382" y="8528"/>
                </a:lnTo>
                <a:lnTo>
                  <a:pt x="315" y="8714"/>
                </a:lnTo>
                <a:lnTo>
                  <a:pt x="236" y="8919"/>
                </a:lnTo>
                <a:lnTo>
                  <a:pt x="191" y="9142"/>
                </a:lnTo>
                <a:lnTo>
                  <a:pt x="123" y="9347"/>
                </a:lnTo>
                <a:lnTo>
                  <a:pt x="78" y="9608"/>
                </a:lnTo>
                <a:lnTo>
                  <a:pt x="56" y="9887"/>
                </a:lnTo>
                <a:lnTo>
                  <a:pt x="33" y="10185"/>
                </a:lnTo>
                <a:lnTo>
                  <a:pt x="33" y="10464"/>
                </a:lnTo>
                <a:lnTo>
                  <a:pt x="33" y="10706"/>
                </a:lnTo>
                <a:lnTo>
                  <a:pt x="56" y="10967"/>
                </a:lnTo>
                <a:lnTo>
                  <a:pt x="78" y="11172"/>
                </a:lnTo>
                <a:lnTo>
                  <a:pt x="123" y="11395"/>
                </a:lnTo>
                <a:lnTo>
                  <a:pt x="168" y="11600"/>
                </a:lnTo>
                <a:lnTo>
                  <a:pt x="236" y="11786"/>
                </a:lnTo>
                <a:lnTo>
                  <a:pt x="292" y="11973"/>
                </a:lnTo>
                <a:lnTo>
                  <a:pt x="382" y="12140"/>
                </a:lnTo>
                <a:lnTo>
                  <a:pt x="540" y="12419"/>
                </a:lnTo>
                <a:lnTo>
                  <a:pt x="731" y="12680"/>
                </a:lnTo>
                <a:lnTo>
                  <a:pt x="944" y="12866"/>
                </a:lnTo>
                <a:lnTo>
                  <a:pt x="1158" y="12997"/>
                </a:lnTo>
                <a:lnTo>
                  <a:pt x="1395" y="13108"/>
                </a:lnTo>
                <a:lnTo>
                  <a:pt x="1608" y="13183"/>
                </a:lnTo>
                <a:lnTo>
                  <a:pt x="1856" y="13183"/>
                </a:lnTo>
                <a:lnTo>
                  <a:pt x="2070" y="13146"/>
                </a:lnTo>
                <a:lnTo>
                  <a:pt x="2261" y="13071"/>
                </a:lnTo>
                <a:lnTo>
                  <a:pt x="2430" y="12960"/>
                </a:lnTo>
                <a:lnTo>
                  <a:pt x="2587" y="12792"/>
                </a:lnTo>
                <a:lnTo>
                  <a:pt x="2688" y="12606"/>
                </a:lnTo>
                <a:lnTo>
                  <a:pt x="2801" y="12419"/>
                </a:lnTo>
                <a:lnTo>
                  <a:pt x="2925" y="12289"/>
                </a:lnTo>
                <a:lnTo>
                  <a:pt x="3082" y="12177"/>
                </a:lnTo>
                <a:lnTo>
                  <a:pt x="3228" y="12103"/>
                </a:lnTo>
                <a:lnTo>
                  <a:pt x="3408" y="12103"/>
                </a:lnTo>
                <a:lnTo>
                  <a:pt x="3577" y="12103"/>
                </a:lnTo>
                <a:lnTo>
                  <a:pt x="3723" y="12177"/>
                </a:lnTo>
                <a:lnTo>
                  <a:pt x="3903" y="12252"/>
                </a:lnTo>
                <a:lnTo>
                  <a:pt x="4072" y="12364"/>
                </a:lnTo>
                <a:lnTo>
                  <a:pt x="4230" y="12494"/>
                </a:lnTo>
                <a:lnTo>
                  <a:pt x="4353" y="12643"/>
                </a:lnTo>
                <a:lnTo>
                  <a:pt x="4488" y="12829"/>
                </a:lnTo>
                <a:lnTo>
                  <a:pt x="4567" y="13034"/>
                </a:lnTo>
                <a:lnTo>
                  <a:pt x="4657" y="13257"/>
                </a:lnTo>
                <a:lnTo>
                  <a:pt x="4702" y="13462"/>
                </a:lnTo>
                <a:lnTo>
                  <a:pt x="4725" y="13686"/>
                </a:lnTo>
                <a:lnTo>
                  <a:pt x="4702" y="14282"/>
                </a:lnTo>
                <a:lnTo>
                  <a:pt x="4657" y="15045"/>
                </a:lnTo>
                <a:lnTo>
                  <a:pt x="4612" y="15976"/>
                </a:lnTo>
                <a:lnTo>
                  <a:pt x="4590" y="16926"/>
                </a:lnTo>
                <a:lnTo>
                  <a:pt x="4567" y="17968"/>
                </a:lnTo>
                <a:lnTo>
                  <a:pt x="4567" y="19011"/>
                </a:lnTo>
                <a:lnTo>
                  <a:pt x="4590" y="19514"/>
                </a:lnTo>
                <a:lnTo>
                  <a:pt x="4612" y="19980"/>
                </a:lnTo>
                <a:lnTo>
                  <a:pt x="4657" y="20426"/>
                </a:lnTo>
                <a:lnTo>
                  <a:pt x="4725" y="20836"/>
                </a:lnTo>
                <a:lnTo>
                  <a:pt x="4848" y="20929"/>
                </a:lnTo>
                <a:lnTo>
                  <a:pt x="5040" y="21004"/>
                </a:lnTo>
                <a:lnTo>
                  <a:pt x="5265" y="21078"/>
                </a:lnTo>
                <a:lnTo>
                  <a:pt x="5478" y="21115"/>
                </a:lnTo>
                <a:lnTo>
                  <a:pt x="6041" y="21115"/>
                </a:lnTo>
                <a:lnTo>
                  <a:pt x="6637" y="21078"/>
                </a:lnTo>
                <a:lnTo>
                  <a:pt x="7312" y="21004"/>
                </a:lnTo>
                <a:lnTo>
                  <a:pt x="7998" y="20929"/>
                </a:lnTo>
                <a:lnTo>
                  <a:pt x="8696" y="20855"/>
                </a:lnTo>
                <a:lnTo>
                  <a:pt x="9360" y="20836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7" name="Puzzle3"/>
          <p:cNvSpPr>
            <a:spLocks noEditPoints="1" noChangeArrowheads="1"/>
          </p:cNvSpPr>
          <p:nvPr/>
        </p:nvSpPr>
        <p:spPr bwMode="auto">
          <a:xfrm>
            <a:off x="4643730" y="597996"/>
            <a:ext cx="1012316" cy="1221887"/>
          </a:xfrm>
          <a:custGeom>
            <a:avLst/>
            <a:gdLst>
              <a:gd name="T0" fmla="*/ 10391 w 21600"/>
              <a:gd name="T1" fmla="*/ 15806 h 21600"/>
              <a:gd name="T2" fmla="*/ 20551 w 21600"/>
              <a:gd name="T3" fmla="*/ 21088 h 21600"/>
              <a:gd name="T4" fmla="*/ 13180 w 21600"/>
              <a:gd name="T5" fmla="*/ 13801 h 21600"/>
              <a:gd name="T6" fmla="*/ 20551 w 21600"/>
              <a:gd name="T7" fmla="*/ 7025 h 21600"/>
              <a:gd name="T8" fmla="*/ 10500 w 21600"/>
              <a:gd name="T9" fmla="*/ 52 h 21600"/>
              <a:gd name="T10" fmla="*/ 692 w 21600"/>
              <a:gd name="T11" fmla="*/ 6802 h 21600"/>
              <a:gd name="T12" fmla="*/ 8064 w 21600"/>
              <a:gd name="T13" fmla="*/ 13526 h 21600"/>
              <a:gd name="T14" fmla="*/ 692 w 21600"/>
              <a:gd name="T15" fmla="*/ 21088 h 21600"/>
              <a:gd name="T16" fmla="*/ 2273 w 21600"/>
              <a:gd name="T17" fmla="*/ 7719 h 21600"/>
              <a:gd name="T18" fmla="*/ 19149 w 21600"/>
              <a:gd name="T19" fmla="*/ 20237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6625" y="20892"/>
                </a:moveTo>
                <a:lnTo>
                  <a:pt x="7105" y="21023"/>
                </a:lnTo>
                <a:lnTo>
                  <a:pt x="7513" y="21088"/>
                </a:lnTo>
                <a:lnTo>
                  <a:pt x="7922" y="21115"/>
                </a:lnTo>
                <a:lnTo>
                  <a:pt x="8242" y="21115"/>
                </a:lnTo>
                <a:lnTo>
                  <a:pt x="8544" y="21062"/>
                </a:lnTo>
                <a:lnTo>
                  <a:pt x="8810" y="20997"/>
                </a:lnTo>
                <a:lnTo>
                  <a:pt x="9023" y="20892"/>
                </a:lnTo>
                <a:lnTo>
                  <a:pt x="9148" y="20761"/>
                </a:lnTo>
                <a:lnTo>
                  <a:pt x="9290" y="20616"/>
                </a:lnTo>
                <a:lnTo>
                  <a:pt x="9361" y="20459"/>
                </a:lnTo>
                <a:lnTo>
                  <a:pt x="9396" y="20289"/>
                </a:lnTo>
                <a:lnTo>
                  <a:pt x="9396" y="20092"/>
                </a:lnTo>
                <a:lnTo>
                  <a:pt x="9325" y="19909"/>
                </a:lnTo>
                <a:lnTo>
                  <a:pt x="9219" y="19738"/>
                </a:lnTo>
                <a:lnTo>
                  <a:pt x="9094" y="19555"/>
                </a:lnTo>
                <a:lnTo>
                  <a:pt x="8917" y="19384"/>
                </a:lnTo>
                <a:lnTo>
                  <a:pt x="8650" y="19162"/>
                </a:lnTo>
                <a:lnTo>
                  <a:pt x="8437" y="18900"/>
                </a:lnTo>
                <a:lnTo>
                  <a:pt x="8277" y="18624"/>
                </a:lnTo>
                <a:lnTo>
                  <a:pt x="8135" y="18349"/>
                </a:lnTo>
                <a:lnTo>
                  <a:pt x="8028" y="18048"/>
                </a:lnTo>
                <a:lnTo>
                  <a:pt x="7993" y="17746"/>
                </a:lnTo>
                <a:lnTo>
                  <a:pt x="7993" y="17471"/>
                </a:lnTo>
                <a:lnTo>
                  <a:pt x="8028" y="17169"/>
                </a:lnTo>
                <a:lnTo>
                  <a:pt x="8135" y="16920"/>
                </a:lnTo>
                <a:lnTo>
                  <a:pt x="8277" y="16671"/>
                </a:lnTo>
                <a:lnTo>
                  <a:pt x="8366" y="16540"/>
                </a:lnTo>
                <a:lnTo>
                  <a:pt x="8473" y="16409"/>
                </a:lnTo>
                <a:lnTo>
                  <a:pt x="8615" y="16317"/>
                </a:lnTo>
                <a:lnTo>
                  <a:pt x="8739" y="16213"/>
                </a:lnTo>
                <a:lnTo>
                  <a:pt x="8881" y="16134"/>
                </a:lnTo>
                <a:lnTo>
                  <a:pt x="9059" y="16055"/>
                </a:lnTo>
                <a:lnTo>
                  <a:pt x="9254" y="15990"/>
                </a:lnTo>
                <a:lnTo>
                  <a:pt x="9432" y="15911"/>
                </a:lnTo>
                <a:lnTo>
                  <a:pt x="9663" y="15885"/>
                </a:lnTo>
                <a:lnTo>
                  <a:pt x="9876" y="15833"/>
                </a:lnTo>
                <a:lnTo>
                  <a:pt x="10142" y="15806"/>
                </a:lnTo>
                <a:lnTo>
                  <a:pt x="10391" y="15806"/>
                </a:lnTo>
                <a:lnTo>
                  <a:pt x="10728" y="15806"/>
                </a:lnTo>
                <a:lnTo>
                  <a:pt x="10995" y="15806"/>
                </a:lnTo>
                <a:lnTo>
                  <a:pt x="11279" y="15833"/>
                </a:lnTo>
                <a:lnTo>
                  <a:pt x="11546" y="15885"/>
                </a:lnTo>
                <a:lnTo>
                  <a:pt x="11776" y="15937"/>
                </a:lnTo>
                <a:lnTo>
                  <a:pt x="12025" y="15990"/>
                </a:lnTo>
                <a:lnTo>
                  <a:pt x="12221" y="16055"/>
                </a:lnTo>
                <a:lnTo>
                  <a:pt x="12434" y="16134"/>
                </a:lnTo>
                <a:lnTo>
                  <a:pt x="12611" y="16213"/>
                </a:lnTo>
                <a:lnTo>
                  <a:pt x="12771" y="16317"/>
                </a:lnTo>
                <a:lnTo>
                  <a:pt x="12913" y="16409"/>
                </a:lnTo>
                <a:lnTo>
                  <a:pt x="13038" y="16514"/>
                </a:lnTo>
                <a:lnTo>
                  <a:pt x="13251" y="16737"/>
                </a:lnTo>
                <a:lnTo>
                  <a:pt x="13428" y="16986"/>
                </a:lnTo>
                <a:lnTo>
                  <a:pt x="13517" y="17248"/>
                </a:lnTo>
                <a:lnTo>
                  <a:pt x="13588" y="17523"/>
                </a:lnTo>
                <a:lnTo>
                  <a:pt x="13588" y="17799"/>
                </a:lnTo>
                <a:lnTo>
                  <a:pt x="13517" y="18074"/>
                </a:lnTo>
                <a:lnTo>
                  <a:pt x="13428" y="18323"/>
                </a:lnTo>
                <a:lnTo>
                  <a:pt x="13286" y="18572"/>
                </a:lnTo>
                <a:lnTo>
                  <a:pt x="13109" y="18808"/>
                </a:lnTo>
                <a:lnTo>
                  <a:pt x="12878" y="19031"/>
                </a:lnTo>
                <a:lnTo>
                  <a:pt x="12434" y="19411"/>
                </a:lnTo>
                <a:lnTo>
                  <a:pt x="12132" y="19738"/>
                </a:lnTo>
                <a:lnTo>
                  <a:pt x="12025" y="19856"/>
                </a:lnTo>
                <a:lnTo>
                  <a:pt x="11919" y="20014"/>
                </a:lnTo>
                <a:lnTo>
                  <a:pt x="11883" y="20132"/>
                </a:lnTo>
                <a:lnTo>
                  <a:pt x="11883" y="20263"/>
                </a:lnTo>
                <a:lnTo>
                  <a:pt x="11883" y="20394"/>
                </a:lnTo>
                <a:lnTo>
                  <a:pt x="11954" y="20485"/>
                </a:lnTo>
                <a:lnTo>
                  <a:pt x="12061" y="20590"/>
                </a:lnTo>
                <a:lnTo>
                  <a:pt x="12185" y="20695"/>
                </a:lnTo>
                <a:lnTo>
                  <a:pt x="12327" y="20787"/>
                </a:lnTo>
                <a:lnTo>
                  <a:pt x="12540" y="20892"/>
                </a:lnTo>
                <a:lnTo>
                  <a:pt x="12771" y="20997"/>
                </a:lnTo>
                <a:lnTo>
                  <a:pt x="13073" y="21088"/>
                </a:lnTo>
                <a:lnTo>
                  <a:pt x="13428" y="21193"/>
                </a:lnTo>
                <a:lnTo>
                  <a:pt x="13873" y="21298"/>
                </a:lnTo>
                <a:lnTo>
                  <a:pt x="14317" y="21390"/>
                </a:lnTo>
                <a:lnTo>
                  <a:pt x="14778" y="21468"/>
                </a:lnTo>
                <a:lnTo>
                  <a:pt x="15294" y="21547"/>
                </a:lnTo>
                <a:lnTo>
                  <a:pt x="15809" y="21600"/>
                </a:lnTo>
                <a:lnTo>
                  <a:pt x="16359" y="21652"/>
                </a:lnTo>
                <a:lnTo>
                  <a:pt x="16875" y="21678"/>
                </a:lnTo>
                <a:lnTo>
                  <a:pt x="17407" y="21678"/>
                </a:lnTo>
                <a:lnTo>
                  <a:pt x="17958" y="21678"/>
                </a:lnTo>
                <a:lnTo>
                  <a:pt x="18473" y="21652"/>
                </a:lnTo>
                <a:lnTo>
                  <a:pt x="18953" y="21573"/>
                </a:lnTo>
                <a:lnTo>
                  <a:pt x="19397" y="21495"/>
                </a:lnTo>
                <a:lnTo>
                  <a:pt x="19841" y="21390"/>
                </a:lnTo>
                <a:lnTo>
                  <a:pt x="20214" y="21272"/>
                </a:lnTo>
                <a:lnTo>
                  <a:pt x="20551" y="21088"/>
                </a:lnTo>
                <a:lnTo>
                  <a:pt x="20480" y="20787"/>
                </a:lnTo>
                <a:lnTo>
                  <a:pt x="20409" y="20485"/>
                </a:lnTo>
                <a:lnTo>
                  <a:pt x="20356" y="20158"/>
                </a:lnTo>
                <a:lnTo>
                  <a:pt x="20356" y="19804"/>
                </a:lnTo>
                <a:lnTo>
                  <a:pt x="20321" y="19083"/>
                </a:lnTo>
                <a:lnTo>
                  <a:pt x="20356" y="18349"/>
                </a:lnTo>
                <a:lnTo>
                  <a:pt x="20409" y="17641"/>
                </a:lnTo>
                <a:lnTo>
                  <a:pt x="20480" y="17012"/>
                </a:lnTo>
                <a:lnTo>
                  <a:pt x="20551" y="16488"/>
                </a:lnTo>
                <a:lnTo>
                  <a:pt x="20551" y="16055"/>
                </a:lnTo>
                <a:lnTo>
                  <a:pt x="20551" y="15911"/>
                </a:lnTo>
                <a:lnTo>
                  <a:pt x="20445" y="15754"/>
                </a:lnTo>
                <a:lnTo>
                  <a:pt x="20356" y="15610"/>
                </a:lnTo>
                <a:lnTo>
                  <a:pt x="20178" y="15452"/>
                </a:lnTo>
                <a:lnTo>
                  <a:pt x="20001" y="15334"/>
                </a:lnTo>
                <a:lnTo>
                  <a:pt x="19770" y="15230"/>
                </a:lnTo>
                <a:lnTo>
                  <a:pt x="19521" y="15125"/>
                </a:lnTo>
                <a:lnTo>
                  <a:pt x="19290" y="15059"/>
                </a:lnTo>
                <a:lnTo>
                  <a:pt x="19024" y="15007"/>
                </a:lnTo>
                <a:lnTo>
                  <a:pt x="18740" y="14954"/>
                </a:lnTo>
                <a:lnTo>
                  <a:pt x="18509" y="14954"/>
                </a:lnTo>
                <a:lnTo>
                  <a:pt x="18225" y="14954"/>
                </a:lnTo>
                <a:lnTo>
                  <a:pt x="17994" y="15007"/>
                </a:lnTo>
                <a:lnTo>
                  <a:pt x="17763" y="15085"/>
                </a:lnTo>
                <a:lnTo>
                  <a:pt x="17550" y="15177"/>
                </a:lnTo>
                <a:lnTo>
                  <a:pt x="17372" y="15308"/>
                </a:lnTo>
                <a:lnTo>
                  <a:pt x="17176" y="15426"/>
                </a:lnTo>
                <a:lnTo>
                  <a:pt x="16928" y="15557"/>
                </a:lnTo>
                <a:lnTo>
                  <a:pt x="16661" y="15636"/>
                </a:lnTo>
                <a:lnTo>
                  <a:pt x="16359" y="15688"/>
                </a:lnTo>
                <a:lnTo>
                  <a:pt x="16022" y="15715"/>
                </a:lnTo>
                <a:lnTo>
                  <a:pt x="15667" y="15688"/>
                </a:lnTo>
                <a:lnTo>
                  <a:pt x="15294" y="15662"/>
                </a:lnTo>
                <a:lnTo>
                  <a:pt x="14956" y="15583"/>
                </a:lnTo>
                <a:lnTo>
                  <a:pt x="14619" y="15479"/>
                </a:lnTo>
                <a:lnTo>
                  <a:pt x="14281" y="15334"/>
                </a:lnTo>
                <a:lnTo>
                  <a:pt x="13961" y="15177"/>
                </a:lnTo>
                <a:lnTo>
                  <a:pt x="13695" y="14981"/>
                </a:lnTo>
                <a:lnTo>
                  <a:pt x="13588" y="14850"/>
                </a:lnTo>
                <a:lnTo>
                  <a:pt x="13482" y="14732"/>
                </a:lnTo>
                <a:lnTo>
                  <a:pt x="13393" y="14600"/>
                </a:lnTo>
                <a:lnTo>
                  <a:pt x="13322" y="14456"/>
                </a:lnTo>
                <a:lnTo>
                  <a:pt x="13251" y="14299"/>
                </a:lnTo>
                <a:lnTo>
                  <a:pt x="13215" y="14155"/>
                </a:lnTo>
                <a:lnTo>
                  <a:pt x="13180" y="13971"/>
                </a:lnTo>
                <a:lnTo>
                  <a:pt x="13180" y="13801"/>
                </a:lnTo>
                <a:lnTo>
                  <a:pt x="13180" y="13591"/>
                </a:lnTo>
                <a:lnTo>
                  <a:pt x="13215" y="13395"/>
                </a:lnTo>
                <a:lnTo>
                  <a:pt x="13251" y="13198"/>
                </a:lnTo>
                <a:lnTo>
                  <a:pt x="13322" y="13015"/>
                </a:lnTo>
                <a:lnTo>
                  <a:pt x="13393" y="12870"/>
                </a:lnTo>
                <a:lnTo>
                  <a:pt x="13482" y="12713"/>
                </a:lnTo>
                <a:lnTo>
                  <a:pt x="13588" y="12569"/>
                </a:lnTo>
                <a:lnTo>
                  <a:pt x="13730" y="12438"/>
                </a:lnTo>
                <a:lnTo>
                  <a:pt x="13997" y="12215"/>
                </a:lnTo>
                <a:lnTo>
                  <a:pt x="14334" y="12005"/>
                </a:lnTo>
                <a:lnTo>
                  <a:pt x="14690" y="11861"/>
                </a:lnTo>
                <a:lnTo>
                  <a:pt x="15063" y="11756"/>
                </a:lnTo>
                <a:lnTo>
                  <a:pt x="15436" y="11678"/>
                </a:lnTo>
                <a:lnTo>
                  <a:pt x="15809" y="11638"/>
                </a:lnTo>
                <a:lnTo>
                  <a:pt x="16182" y="11638"/>
                </a:lnTo>
                <a:lnTo>
                  <a:pt x="16555" y="11678"/>
                </a:lnTo>
                <a:lnTo>
                  <a:pt x="16910" y="11730"/>
                </a:lnTo>
                <a:lnTo>
                  <a:pt x="17248" y="11835"/>
                </a:lnTo>
                <a:lnTo>
                  <a:pt x="17514" y="11966"/>
                </a:lnTo>
                <a:lnTo>
                  <a:pt x="17763" y="12110"/>
                </a:lnTo>
                <a:lnTo>
                  <a:pt x="17887" y="12215"/>
                </a:lnTo>
                <a:lnTo>
                  <a:pt x="18065" y="12307"/>
                </a:lnTo>
                <a:lnTo>
                  <a:pt x="18260" y="12412"/>
                </a:lnTo>
                <a:lnTo>
                  <a:pt x="18438" y="12464"/>
                </a:lnTo>
                <a:lnTo>
                  <a:pt x="18669" y="12543"/>
                </a:lnTo>
                <a:lnTo>
                  <a:pt x="18882" y="12569"/>
                </a:lnTo>
                <a:lnTo>
                  <a:pt x="19113" y="12595"/>
                </a:lnTo>
                <a:lnTo>
                  <a:pt x="19361" y="12608"/>
                </a:lnTo>
                <a:lnTo>
                  <a:pt x="19592" y="12608"/>
                </a:lnTo>
                <a:lnTo>
                  <a:pt x="19841" y="12595"/>
                </a:lnTo>
                <a:lnTo>
                  <a:pt x="20072" y="12543"/>
                </a:lnTo>
                <a:lnTo>
                  <a:pt x="20321" y="12490"/>
                </a:lnTo>
                <a:lnTo>
                  <a:pt x="20551" y="12438"/>
                </a:lnTo>
                <a:lnTo>
                  <a:pt x="20800" y="12333"/>
                </a:lnTo>
                <a:lnTo>
                  <a:pt x="20996" y="12241"/>
                </a:lnTo>
                <a:lnTo>
                  <a:pt x="21244" y="12110"/>
                </a:lnTo>
                <a:lnTo>
                  <a:pt x="21298" y="12032"/>
                </a:lnTo>
                <a:lnTo>
                  <a:pt x="21404" y="11966"/>
                </a:lnTo>
                <a:lnTo>
                  <a:pt x="21475" y="11861"/>
                </a:lnTo>
                <a:lnTo>
                  <a:pt x="21511" y="11730"/>
                </a:lnTo>
                <a:lnTo>
                  <a:pt x="21617" y="11481"/>
                </a:lnTo>
                <a:lnTo>
                  <a:pt x="21653" y="11180"/>
                </a:lnTo>
                <a:lnTo>
                  <a:pt x="21653" y="10826"/>
                </a:lnTo>
                <a:lnTo>
                  <a:pt x="21653" y="10472"/>
                </a:lnTo>
                <a:lnTo>
                  <a:pt x="21582" y="10092"/>
                </a:lnTo>
                <a:lnTo>
                  <a:pt x="21511" y="9725"/>
                </a:lnTo>
                <a:lnTo>
                  <a:pt x="21298" y="8912"/>
                </a:lnTo>
                <a:lnTo>
                  <a:pt x="21067" y="8191"/>
                </a:lnTo>
                <a:lnTo>
                  <a:pt x="20800" y="7536"/>
                </a:lnTo>
                <a:lnTo>
                  <a:pt x="20551" y="7025"/>
                </a:lnTo>
                <a:lnTo>
                  <a:pt x="20001" y="7103"/>
                </a:lnTo>
                <a:lnTo>
                  <a:pt x="19432" y="7156"/>
                </a:lnTo>
                <a:lnTo>
                  <a:pt x="18846" y="7208"/>
                </a:lnTo>
                <a:lnTo>
                  <a:pt x="18225" y="7208"/>
                </a:lnTo>
                <a:lnTo>
                  <a:pt x="17656" y="7208"/>
                </a:lnTo>
                <a:lnTo>
                  <a:pt x="17070" y="7182"/>
                </a:lnTo>
                <a:lnTo>
                  <a:pt x="16484" y="7156"/>
                </a:lnTo>
                <a:lnTo>
                  <a:pt x="15986" y="7103"/>
                </a:lnTo>
                <a:lnTo>
                  <a:pt x="14992" y="6999"/>
                </a:lnTo>
                <a:lnTo>
                  <a:pt x="14210" y="6907"/>
                </a:lnTo>
                <a:lnTo>
                  <a:pt x="13695" y="6828"/>
                </a:lnTo>
                <a:lnTo>
                  <a:pt x="13517" y="6802"/>
                </a:lnTo>
                <a:lnTo>
                  <a:pt x="13073" y="6645"/>
                </a:lnTo>
                <a:lnTo>
                  <a:pt x="12700" y="6474"/>
                </a:lnTo>
                <a:lnTo>
                  <a:pt x="12363" y="6304"/>
                </a:lnTo>
                <a:lnTo>
                  <a:pt x="12132" y="6094"/>
                </a:lnTo>
                <a:lnTo>
                  <a:pt x="11919" y="5871"/>
                </a:lnTo>
                <a:lnTo>
                  <a:pt x="11776" y="5649"/>
                </a:lnTo>
                <a:lnTo>
                  <a:pt x="11688" y="5413"/>
                </a:lnTo>
                <a:lnTo>
                  <a:pt x="11617" y="5190"/>
                </a:lnTo>
                <a:lnTo>
                  <a:pt x="11617" y="4941"/>
                </a:lnTo>
                <a:lnTo>
                  <a:pt x="11652" y="4718"/>
                </a:lnTo>
                <a:lnTo>
                  <a:pt x="11723" y="4482"/>
                </a:lnTo>
                <a:lnTo>
                  <a:pt x="11812" y="4285"/>
                </a:lnTo>
                <a:lnTo>
                  <a:pt x="11919" y="4089"/>
                </a:lnTo>
                <a:lnTo>
                  <a:pt x="12096" y="3905"/>
                </a:lnTo>
                <a:lnTo>
                  <a:pt x="12292" y="3735"/>
                </a:lnTo>
                <a:lnTo>
                  <a:pt x="12505" y="3604"/>
                </a:lnTo>
                <a:lnTo>
                  <a:pt x="12700" y="3460"/>
                </a:lnTo>
                <a:lnTo>
                  <a:pt x="12878" y="3250"/>
                </a:lnTo>
                <a:lnTo>
                  <a:pt x="13038" y="3027"/>
                </a:lnTo>
                <a:lnTo>
                  <a:pt x="13180" y="2752"/>
                </a:lnTo>
                <a:lnTo>
                  <a:pt x="13286" y="2477"/>
                </a:lnTo>
                <a:lnTo>
                  <a:pt x="13322" y="2175"/>
                </a:lnTo>
                <a:lnTo>
                  <a:pt x="13357" y="1874"/>
                </a:lnTo>
                <a:lnTo>
                  <a:pt x="13286" y="1572"/>
                </a:lnTo>
                <a:lnTo>
                  <a:pt x="13180" y="1271"/>
                </a:lnTo>
                <a:lnTo>
                  <a:pt x="13038" y="983"/>
                </a:lnTo>
                <a:lnTo>
                  <a:pt x="12949" y="865"/>
                </a:lnTo>
                <a:lnTo>
                  <a:pt x="12807" y="733"/>
                </a:lnTo>
                <a:lnTo>
                  <a:pt x="12665" y="616"/>
                </a:lnTo>
                <a:lnTo>
                  <a:pt x="12505" y="511"/>
                </a:lnTo>
                <a:lnTo>
                  <a:pt x="12327" y="406"/>
                </a:lnTo>
                <a:lnTo>
                  <a:pt x="12132" y="314"/>
                </a:lnTo>
                <a:lnTo>
                  <a:pt x="11883" y="235"/>
                </a:lnTo>
                <a:lnTo>
                  <a:pt x="11652" y="183"/>
                </a:lnTo>
                <a:lnTo>
                  <a:pt x="11368" y="104"/>
                </a:lnTo>
                <a:lnTo>
                  <a:pt x="11101" y="78"/>
                </a:lnTo>
                <a:lnTo>
                  <a:pt x="10800" y="52"/>
                </a:lnTo>
                <a:lnTo>
                  <a:pt x="10444" y="52"/>
                </a:lnTo>
                <a:lnTo>
                  <a:pt x="10142" y="52"/>
                </a:lnTo>
                <a:lnTo>
                  <a:pt x="9840" y="78"/>
                </a:lnTo>
                <a:lnTo>
                  <a:pt x="9574" y="104"/>
                </a:lnTo>
                <a:lnTo>
                  <a:pt x="9325" y="157"/>
                </a:lnTo>
                <a:lnTo>
                  <a:pt x="9094" y="209"/>
                </a:lnTo>
                <a:lnTo>
                  <a:pt x="8846" y="262"/>
                </a:lnTo>
                <a:lnTo>
                  <a:pt x="8650" y="340"/>
                </a:lnTo>
                <a:lnTo>
                  <a:pt x="8437" y="432"/>
                </a:lnTo>
                <a:lnTo>
                  <a:pt x="8277" y="511"/>
                </a:lnTo>
                <a:lnTo>
                  <a:pt x="8100" y="616"/>
                </a:lnTo>
                <a:lnTo>
                  <a:pt x="7957" y="707"/>
                </a:lnTo>
                <a:lnTo>
                  <a:pt x="7833" y="838"/>
                </a:lnTo>
                <a:lnTo>
                  <a:pt x="7620" y="1061"/>
                </a:lnTo>
                <a:lnTo>
                  <a:pt x="7442" y="1336"/>
                </a:lnTo>
                <a:lnTo>
                  <a:pt x="7353" y="1599"/>
                </a:lnTo>
                <a:lnTo>
                  <a:pt x="7318" y="1900"/>
                </a:lnTo>
                <a:lnTo>
                  <a:pt x="7318" y="2175"/>
                </a:lnTo>
                <a:lnTo>
                  <a:pt x="7353" y="2450"/>
                </a:lnTo>
                <a:lnTo>
                  <a:pt x="7442" y="2726"/>
                </a:lnTo>
                <a:lnTo>
                  <a:pt x="7620" y="2975"/>
                </a:lnTo>
                <a:lnTo>
                  <a:pt x="7833" y="3198"/>
                </a:lnTo>
                <a:lnTo>
                  <a:pt x="8064" y="3433"/>
                </a:lnTo>
                <a:lnTo>
                  <a:pt x="8295" y="3630"/>
                </a:lnTo>
                <a:lnTo>
                  <a:pt x="8508" y="3853"/>
                </a:lnTo>
                <a:lnTo>
                  <a:pt x="8686" y="4089"/>
                </a:lnTo>
                <a:lnTo>
                  <a:pt x="8775" y="4312"/>
                </a:lnTo>
                <a:lnTo>
                  <a:pt x="8846" y="4561"/>
                </a:lnTo>
                <a:lnTo>
                  <a:pt x="8846" y="4810"/>
                </a:lnTo>
                <a:lnTo>
                  <a:pt x="8810" y="5059"/>
                </a:lnTo>
                <a:lnTo>
                  <a:pt x="8721" y="5295"/>
                </a:lnTo>
                <a:lnTo>
                  <a:pt x="8579" y="5544"/>
                </a:lnTo>
                <a:lnTo>
                  <a:pt x="8366" y="5766"/>
                </a:lnTo>
                <a:lnTo>
                  <a:pt x="8135" y="5976"/>
                </a:lnTo>
                <a:lnTo>
                  <a:pt x="7833" y="6199"/>
                </a:lnTo>
                <a:lnTo>
                  <a:pt x="7478" y="6369"/>
                </a:lnTo>
                <a:lnTo>
                  <a:pt x="7069" y="6527"/>
                </a:lnTo>
                <a:lnTo>
                  <a:pt x="6590" y="6671"/>
                </a:lnTo>
                <a:lnTo>
                  <a:pt x="6092" y="6802"/>
                </a:lnTo>
                <a:lnTo>
                  <a:pt x="5684" y="6802"/>
                </a:lnTo>
                <a:lnTo>
                  <a:pt x="5133" y="6802"/>
                </a:lnTo>
                <a:lnTo>
                  <a:pt x="4547" y="6802"/>
                </a:lnTo>
                <a:lnTo>
                  <a:pt x="3872" y="6802"/>
                </a:lnTo>
                <a:lnTo>
                  <a:pt x="3144" y="6802"/>
                </a:lnTo>
                <a:lnTo>
                  <a:pt x="2362" y="6802"/>
                </a:lnTo>
                <a:lnTo>
                  <a:pt x="1545" y="6802"/>
                </a:lnTo>
                <a:lnTo>
                  <a:pt x="692" y="6802"/>
                </a:lnTo>
                <a:lnTo>
                  <a:pt x="586" y="7234"/>
                </a:lnTo>
                <a:lnTo>
                  <a:pt x="461" y="7837"/>
                </a:lnTo>
                <a:lnTo>
                  <a:pt x="355" y="8493"/>
                </a:lnTo>
                <a:lnTo>
                  <a:pt x="248" y="9187"/>
                </a:lnTo>
                <a:lnTo>
                  <a:pt x="142" y="9869"/>
                </a:lnTo>
                <a:lnTo>
                  <a:pt x="106" y="10498"/>
                </a:lnTo>
                <a:lnTo>
                  <a:pt x="106" y="10983"/>
                </a:lnTo>
                <a:lnTo>
                  <a:pt x="106" y="11311"/>
                </a:lnTo>
                <a:lnTo>
                  <a:pt x="213" y="11481"/>
                </a:lnTo>
                <a:lnTo>
                  <a:pt x="319" y="11651"/>
                </a:lnTo>
                <a:lnTo>
                  <a:pt x="497" y="11783"/>
                </a:lnTo>
                <a:lnTo>
                  <a:pt x="692" y="11914"/>
                </a:lnTo>
                <a:lnTo>
                  <a:pt x="941" y="12032"/>
                </a:lnTo>
                <a:lnTo>
                  <a:pt x="1207" y="12110"/>
                </a:lnTo>
                <a:lnTo>
                  <a:pt x="1509" y="12189"/>
                </a:lnTo>
                <a:lnTo>
                  <a:pt x="1794" y="12241"/>
                </a:lnTo>
                <a:lnTo>
                  <a:pt x="2131" y="12267"/>
                </a:lnTo>
                <a:lnTo>
                  <a:pt x="2433" y="12281"/>
                </a:lnTo>
                <a:lnTo>
                  <a:pt x="2735" y="12267"/>
                </a:lnTo>
                <a:lnTo>
                  <a:pt x="3055" y="12241"/>
                </a:lnTo>
                <a:lnTo>
                  <a:pt x="3357" y="12189"/>
                </a:lnTo>
                <a:lnTo>
                  <a:pt x="3623" y="12084"/>
                </a:lnTo>
                <a:lnTo>
                  <a:pt x="3872" y="11979"/>
                </a:lnTo>
                <a:lnTo>
                  <a:pt x="4103" y="11861"/>
                </a:lnTo>
                <a:lnTo>
                  <a:pt x="4316" y="11704"/>
                </a:lnTo>
                <a:lnTo>
                  <a:pt x="4582" y="11612"/>
                </a:lnTo>
                <a:lnTo>
                  <a:pt x="4849" y="11533"/>
                </a:lnTo>
                <a:lnTo>
                  <a:pt x="5169" y="11507"/>
                </a:lnTo>
                <a:lnTo>
                  <a:pt x="5506" y="11481"/>
                </a:lnTo>
                <a:lnTo>
                  <a:pt x="5808" y="11507"/>
                </a:lnTo>
                <a:lnTo>
                  <a:pt x="6146" y="11560"/>
                </a:lnTo>
                <a:lnTo>
                  <a:pt x="6501" y="11651"/>
                </a:lnTo>
                <a:lnTo>
                  <a:pt x="6803" y="11783"/>
                </a:lnTo>
                <a:lnTo>
                  <a:pt x="7105" y="11940"/>
                </a:lnTo>
                <a:lnTo>
                  <a:pt x="7353" y="12110"/>
                </a:lnTo>
                <a:lnTo>
                  <a:pt x="7584" y="12333"/>
                </a:lnTo>
                <a:lnTo>
                  <a:pt x="7798" y="12595"/>
                </a:lnTo>
                <a:lnTo>
                  <a:pt x="7922" y="12870"/>
                </a:lnTo>
                <a:lnTo>
                  <a:pt x="8028" y="13198"/>
                </a:lnTo>
                <a:lnTo>
                  <a:pt x="8064" y="13526"/>
                </a:lnTo>
                <a:lnTo>
                  <a:pt x="8028" y="13775"/>
                </a:lnTo>
                <a:lnTo>
                  <a:pt x="7922" y="13998"/>
                </a:lnTo>
                <a:lnTo>
                  <a:pt x="7798" y="14220"/>
                </a:lnTo>
                <a:lnTo>
                  <a:pt x="7584" y="14404"/>
                </a:lnTo>
                <a:lnTo>
                  <a:pt x="7353" y="14574"/>
                </a:lnTo>
                <a:lnTo>
                  <a:pt x="7105" y="14732"/>
                </a:lnTo>
                <a:lnTo>
                  <a:pt x="6803" y="14850"/>
                </a:lnTo>
                <a:lnTo>
                  <a:pt x="6501" y="14954"/>
                </a:lnTo>
                <a:lnTo>
                  <a:pt x="6146" y="15033"/>
                </a:lnTo>
                <a:lnTo>
                  <a:pt x="5808" y="15085"/>
                </a:lnTo>
                <a:lnTo>
                  <a:pt x="5506" y="15085"/>
                </a:lnTo>
                <a:lnTo>
                  <a:pt x="5169" y="15059"/>
                </a:lnTo>
                <a:lnTo>
                  <a:pt x="4849" y="15007"/>
                </a:lnTo>
                <a:lnTo>
                  <a:pt x="4582" y="14902"/>
                </a:lnTo>
                <a:lnTo>
                  <a:pt x="4316" y="14784"/>
                </a:lnTo>
                <a:lnTo>
                  <a:pt x="4103" y="14600"/>
                </a:lnTo>
                <a:lnTo>
                  <a:pt x="3907" y="14430"/>
                </a:lnTo>
                <a:lnTo>
                  <a:pt x="3659" y="14299"/>
                </a:lnTo>
                <a:lnTo>
                  <a:pt x="3428" y="14194"/>
                </a:lnTo>
                <a:lnTo>
                  <a:pt x="3179" y="14129"/>
                </a:lnTo>
                <a:lnTo>
                  <a:pt x="2913" y="14102"/>
                </a:lnTo>
                <a:lnTo>
                  <a:pt x="2646" y="14102"/>
                </a:lnTo>
                <a:lnTo>
                  <a:pt x="2362" y="14129"/>
                </a:lnTo>
                <a:lnTo>
                  <a:pt x="2096" y="14168"/>
                </a:lnTo>
                <a:lnTo>
                  <a:pt x="1811" y="14273"/>
                </a:lnTo>
                <a:lnTo>
                  <a:pt x="1545" y="14378"/>
                </a:lnTo>
                <a:lnTo>
                  <a:pt x="1314" y="14496"/>
                </a:lnTo>
                <a:lnTo>
                  <a:pt x="1065" y="14653"/>
                </a:lnTo>
                <a:lnTo>
                  <a:pt x="870" y="14797"/>
                </a:lnTo>
                <a:lnTo>
                  <a:pt x="657" y="14981"/>
                </a:lnTo>
                <a:lnTo>
                  <a:pt x="497" y="15177"/>
                </a:lnTo>
                <a:lnTo>
                  <a:pt x="390" y="15413"/>
                </a:lnTo>
                <a:lnTo>
                  <a:pt x="284" y="15636"/>
                </a:lnTo>
                <a:lnTo>
                  <a:pt x="248" y="15911"/>
                </a:lnTo>
                <a:lnTo>
                  <a:pt x="284" y="16239"/>
                </a:lnTo>
                <a:lnTo>
                  <a:pt x="319" y="16566"/>
                </a:lnTo>
                <a:lnTo>
                  <a:pt x="497" y="17340"/>
                </a:lnTo>
                <a:lnTo>
                  <a:pt x="692" y="18152"/>
                </a:lnTo>
                <a:lnTo>
                  <a:pt x="799" y="18559"/>
                </a:lnTo>
                <a:lnTo>
                  <a:pt x="905" y="18978"/>
                </a:lnTo>
                <a:lnTo>
                  <a:pt x="959" y="19384"/>
                </a:lnTo>
                <a:lnTo>
                  <a:pt x="994" y="19791"/>
                </a:lnTo>
                <a:lnTo>
                  <a:pt x="994" y="20132"/>
                </a:lnTo>
                <a:lnTo>
                  <a:pt x="959" y="20485"/>
                </a:lnTo>
                <a:lnTo>
                  <a:pt x="941" y="20669"/>
                </a:lnTo>
                <a:lnTo>
                  <a:pt x="870" y="20813"/>
                </a:lnTo>
                <a:lnTo>
                  <a:pt x="799" y="20970"/>
                </a:lnTo>
                <a:lnTo>
                  <a:pt x="692" y="21088"/>
                </a:lnTo>
                <a:lnTo>
                  <a:pt x="1474" y="20997"/>
                </a:lnTo>
                <a:lnTo>
                  <a:pt x="2291" y="20866"/>
                </a:lnTo>
                <a:lnTo>
                  <a:pt x="3108" y="20787"/>
                </a:lnTo>
                <a:lnTo>
                  <a:pt x="3907" y="20721"/>
                </a:lnTo>
                <a:lnTo>
                  <a:pt x="4653" y="20695"/>
                </a:lnTo>
                <a:lnTo>
                  <a:pt x="5364" y="20695"/>
                </a:lnTo>
                <a:lnTo>
                  <a:pt x="5701" y="20721"/>
                </a:lnTo>
                <a:lnTo>
                  <a:pt x="6057" y="20761"/>
                </a:lnTo>
                <a:lnTo>
                  <a:pt x="6323" y="20813"/>
                </a:lnTo>
                <a:lnTo>
                  <a:pt x="6625" y="20892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8" name="Puzzle2"/>
          <p:cNvSpPr>
            <a:spLocks noEditPoints="1" noChangeArrowheads="1"/>
          </p:cNvSpPr>
          <p:nvPr/>
        </p:nvSpPr>
        <p:spPr bwMode="auto">
          <a:xfrm>
            <a:off x="4348895" y="1487656"/>
            <a:ext cx="1615707" cy="1112935"/>
          </a:xfrm>
          <a:custGeom>
            <a:avLst/>
            <a:gdLst>
              <a:gd name="T0" fmla="*/ 11 w 21600"/>
              <a:gd name="T1" fmla="*/ 13386 h 21600"/>
              <a:gd name="T2" fmla="*/ 4202 w 21600"/>
              <a:gd name="T3" fmla="*/ 21161 h 21600"/>
              <a:gd name="T4" fmla="*/ 10400 w 21600"/>
              <a:gd name="T5" fmla="*/ 13909 h 21600"/>
              <a:gd name="T6" fmla="*/ 16821 w 21600"/>
              <a:gd name="T7" fmla="*/ 21190 h 21600"/>
              <a:gd name="T8" fmla="*/ 21600 w 21600"/>
              <a:gd name="T9" fmla="*/ 15083 h 21600"/>
              <a:gd name="T10" fmla="*/ 16889 w 21600"/>
              <a:gd name="T11" fmla="*/ 5739 h 21600"/>
              <a:gd name="T12" fmla="*/ 10800 w 21600"/>
              <a:gd name="T13" fmla="*/ 28 h 21600"/>
              <a:gd name="T14" fmla="*/ 4202 w 21600"/>
              <a:gd name="T15" fmla="*/ 5894 h 21600"/>
              <a:gd name="T16" fmla="*/ 5388 w 21600"/>
              <a:gd name="T17" fmla="*/ 6742 h 21600"/>
              <a:gd name="T18" fmla="*/ 16177 w 21600"/>
              <a:gd name="T19" fmla="*/ 20441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4247" y="12354"/>
                </a:moveTo>
                <a:lnTo>
                  <a:pt x="4134" y="12468"/>
                </a:lnTo>
                <a:lnTo>
                  <a:pt x="4010" y="12581"/>
                </a:lnTo>
                <a:lnTo>
                  <a:pt x="3897" y="12637"/>
                </a:lnTo>
                <a:lnTo>
                  <a:pt x="3773" y="12694"/>
                </a:lnTo>
                <a:lnTo>
                  <a:pt x="3637" y="12694"/>
                </a:lnTo>
                <a:lnTo>
                  <a:pt x="3524" y="12694"/>
                </a:lnTo>
                <a:lnTo>
                  <a:pt x="3400" y="12665"/>
                </a:lnTo>
                <a:lnTo>
                  <a:pt x="3287" y="12609"/>
                </a:lnTo>
                <a:lnTo>
                  <a:pt x="3027" y="12496"/>
                </a:lnTo>
                <a:lnTo>
                  <a:pt x="2790" y="12340"/>
                </a:lnTo>
                <a:lnTo>
                  <a:pt x="2530" y="12142"/>
                </a:lnTo>
                <a:lnTo>
                  <a:pt x="2293" y="11987"/>
                </a:lnTo>
                <a:lnTo>
                  <a:pt x="2033" y="11817"/>
                </a:lnTo>
                <a:lnTo>
                  <a:pt x="1773" y="11676"/>
                </a:lnTo>
                <a:lnTo>
                  <a:pt x="1638" y="11662"/>
                </a:lnTo>
                <a:lnTo>
                  <a:pt x="1513" y="11634"/>
                </a:lnTo>
                <a:lnTo>
                  <a:pt x="1378" y="11634"/>
                </a:lnTo>
                <a:lnTo>
                  <a:pt x="1253" y="11634"/>
                </a:lnTo>
                <a:lnTo>
                  <a:pt x="1118" y="11662"/>
                </a:lnTo>
                <a:lnTo>
                  <a:pt x="971" y="11732"/>
                </a:lnTo>
                <a:lnTo>
                  <a:pt x="835" y="11817"/>
                </a:lnTo>
                <a:lnTo>
                  <a:pt x="711" y="11959"/>
                </a:lnTo>
                <a:lnTo>
                  <a:pt x="553" y="12086"/>
                </a:lnTo>
                <a:lnTo>
                  <a:pt x="429" y="12284"/>
                </a:lnTo>
                <a:lnTo>
                  <a:pt x="271" y="12524"/>
                </a:lnTo>
                <a:lnTo>
                  <a:pt x="146" y="12793"/>
                </a:lnTo>
                <a:lnTo>
                  <a:pt x="79" y="12962"/>
                </a:lnTo>
                <a:lnTo>
                  <a:pt x="33" y="13146"/>
                </a:lnTo>
                <a:lnTo>
                  <a:pt x="11" y="13386"/>
                </a:lnTo>
                <a:lnTo>
                  <a:pt x="11" y="13641"/>
                </a:lnTo>
                <a:lnTo>
                  <a:pt x="33" y="13881"/>
                </a:lnTo>
                <a:lnTo>
                  <a:pt x="101" y="14150"/>
                </a:lnTo>
                <a:lnTo>
                  <a:pt x="192" y="14404"/>
                </a:lnTo>
                <a:lnTo>
                  <a:pt x="293" y="14645"/>
                </a:lnTo>
                <a:lnTo>
                  <a:pt x="451" y="14857"/>
                </a:lnTo>
                <a:lnTo>
                  <a:pt x="621" y="15054"/>
                </a:lnTo>
                <a:lnTo>
                  <a:pt x="734" y="15125"/>
                </a:lnTo>
                <a:lnTo>
                  <a:pt x="835" y="15210"/>
                </a:lnTo>
                <a:lnTo>
                  <a:pt x="948" y="15267"/>
                </a:lnTo>
                <a:lnTo>
                  <a:pt x="1084" y="15323"/>
                </a:lnTo>
                <a:lnTo>
                  <a:pt x="1208" y="15351"/>
                </a:lnTo>
                <a:lnTo>
                  <a:pt x="1355" y="15380"/>
                </a:lnTo>
                <a:lnTo>
                  <a:pt x="1513" y="15380"/>
                </a:lnTo>
                <a:lnTo>
                  <a:pt x="1683" y="15380"/>
                </a:lnTo>
                <a:lnTo>
                  <a:pt x="1864" y="15351"/>
                </a:lnTo>
                <a:lnTo>
                  <a:pt x="2033" y="15323"/>
                </a:lnTo>
                <a:lnTo>
                  <a:pt x="2225" y="15238"/>
                </a:lnTo>
                <a:lnTo>
                  <a:pt x="2428" y="15153"/>
                </a:lnTo>
                <a:lnTo>
                  <a:pt x="2745" y="15026"/>
                </a:lnTo>
                <a:lnTo>
                  <a:pt x="3005" y="14913"/>
                </a:lnTo>
                <a:lnTo>
                  <a:pt x="3264" y="14828"/>
                </a:lnTo>
                <a:lnTo>
                  <a:pt x="3513" y="14800"/>
                </a:lnTo>
                <a:lnTo>
                  <a:pt x="3615" y="14828"/>
                </a:lnTo>
                <a:lnTo>
                  <a:pt x="3728" y="14857"/>
                </a:lnTo>
                <a:lnTo>
                  <a:pt x="3807" y="14913"/>
                </a:lnTo>
                <a:lnTo>
                  <a:pt x="3920" y="14998"/>
                </a:lnTo>
                <a:lnTo>
                  <a:pt x="4010" y="15097"/>
                </a:lnTo>
                <a:lnTo>
                  <a:pt x="4089" y="15238"/>
                </a:lnTo>
                <a:lnTo>
                  <a:pt x="4179" y="15408"/>
                </a:lnTo>
                <a:lnTo>
                  <a:pt x="4247" y="15620"/>
                </a:lnTo>
                <a:lnTo>
                  <a:pt x="4326" y="15860"/>
                </a:lnTo>
                <a:lnTo>
                  <a:pt x="4394" y="16129"/>
                </a:lnTo>
                <a:lnTo>
                  <a:pt x="4439" y="16440"/>
                </a:lnTo>
                <a:lnTo>
                  <a:pt x="4507" y="16737"/>
                </a:lnTo>
                <a:lnTo>
                  <a:pt x="4552" y="17090"/>
                </a:lnTo>
                <a:lnTo>
                  <a:pt x="4575" y="17443"/>
                </a:lnTo>
                <a:lnTo>
                  <a:pt x="4586" y="17825"/>
                </a:lnTo>
                <a:lnTo>
                  <a:pt x="4586" y="18193"/>
                </a:lnTo>
                <a:lnTo>
                  <a:pt x="4586" y="18574"/>
                </a:lnTo>
                <a:lnTo>
                  <a:pt x="4586" y="18984"/>
                </a:lnTo>
                <a:lnTo>
                  <a:pt x="4552" y="19366"/>
                </a:lnTo>
                <a:lnTo>
                  <a:pt x="4507" y="19748"/>
                </a:lnTo>
                <a:lnTo>
                  <a:pt x="4462" y="20129"/>
                </a:lnTo>
                <a:lnTo>
                  <a:pt x="4371" y="20483"/>
                </a:lnTo>
                <a:lnTo>
                  <a:pt x="4292" y="20836"/>
                </a:lnTo>
                <a:lnTo>
                  <a:pt x="4202" y="21161"/>
                </a:lnTo>
                <a:lnTo>
                  <a:pt x="4744" y="21161"/>
                </a:lnTo>
                <a:lnTo>
                  <a:pt x="5264" y="21161"/>
                </a:lnTo>
                <a:lnTo>
                  <a:pt x="5784" y="21161"/>
                </a:lnTo>
                <a:lnTo>
                  <a:pt x="6235" y="21161"/>
                </a:lnTo>
                <a:lnTo>
                  <a:pt x="6676" y="21161"/>
                </a:lnTo>
                <a:lnTo>
                  <a:pt x="7060" y="21161"/>
                </a:lnTo>
                <a:lnTo>
                  <a:pt x="7410" y="21161"/>
                </a:lnTo>
                <a:lnTo>
                  <a:pt x="7670" y="21161"/>
                </a:lnTo>
                <a:lnTo>
                  <a:pt x="8020" y="21020"/>
                </a:lnTo>
                <a:lnTo>
                  <a:pt x="8303" y="20893"/>
                </a:lnTo>
                <a:lnTo>
                  <a:pt x="8563" y="20695"/>
                </a:lnTo>
                <a:lnTo>
                  <a:pt x="8800" y="20511"/>
                </a:lnTo>
                <a:lnTo>
                  <a:pt x="8969" y="20285"/>
                </a:lnTo>
                <a:lnTo>
                  <a:pt x="9150" y="20045"/>
                </a:lnTo>
                <a:lnTo>
                  <a:pt x="9252" y="19804"/>
                </a:lnTo>
                <a:lnTo>
                  <a:pt x="9342" y="19550"/>
                </a:lnTo>
                <a:lnTo>
                  <a:pt x="9410" y="19281"/>
                </a:lnTo>
                <a:lnTo>
                  <a:pt x="9433" y="19013"/>
                </a:lnTo>
                <a:lnTo>
                  <a:pt x="9433" y="18744"/>
                </a:lnTo>
                <a:lnTo>
                  <a:pt x="9387" y="18504"/>
                </a:lnTo>
                <a:lnTo>
                  <a:pt x="9320" y="18221"/>
                </a:lnTo>
                <a:lnTo>
                  <a:pt x="9207" y="17981"/>
                </a:lnTo>
                <a:lnTo>
                  <a:pt x="9105" y="17740"/>
                </a:lnTo>
                <a:lnTo>
                  <a:pt x="8924" y="17514"/>
                </a:lnTo>
                <a:lnTo>
                  <a:pt x="8777" y="17274"/>
                </a:lnTo>
                <a:lnTo>
                  <a:pt x="8642" y="17034"/>
                </a:lnTo>
                <a:lnTo>
                  <a:pt x="8563" y="16765"/>
                </a:lnTo>
                <a:lnTo>
                  <a:pt x="8472" y="16468"/>
                </a:lnTo>
                <a:lnTo>
                  <a:pt x="8450" y="16157"/>
                </a:lnTo>
                <a:lnTo>
                  <a:pt x="8450" y="15860"/>
                </a:lnTo>
                <a:lnTo>
                  <a:pt x="8472" y="15563"/>
                </a:lnTo>
                <a:lnTo>
                  <a:pt x="8540" y="15267"/>
                </a:lnTo>
                <a:lnTo>
                  <a:pt x="8642" y="14998"/>
                </a:lnTo>
                <a:lnTo>
                  <a:pt x="8777" y="14729"/>
                </a:lnTo>
                <a:lnTo>
                  <a:pt x="8868" y="14616"/>
                </a:lnTo>
                <a:lnTo>
                  <a:pt x="8969" y="14475"/>
                </a:lnTo>
                <a:lnTo>
                  <a:pt x="9060" y="14376"/>
                </a:lnTo>
                <a:lnTo>
                  <a:pt x="9184" y="14291"/>
                </a:lnTo>
                <a:lnTo>
                  <a:pt x="9297" y="14206"/>
                </a:lnTo>
                <a:lnTo>
                  <a:pt x="9433" y="14121"/>
                </a:lnTo>
                <a:lnTo>
                  <a:pt x="9579" y="14051"/>
                </a:lnTo>
                <a:lnTo>
                  <a:pt x="9726" y="13994"/>
                </a:lnTo>
                <a:lnTo>
                  <a:pt x="9884" y="13938"/>
                </a:lnTo>
                <a:lnTo>
                  <a:pt x="10054" y="13909"/>
                </a:lnTo>
                <a:lnTo>
                  <a:pt x="10257" y="13881"/>
                </a:lnTo>
                <a:lnTo>
                  <a:pt x="10449" y="13881"/>
                </a:lnTo>
                <a:lnTo>
                  <a:pt x="10664" y="13881"/>
                </a:lnTo>
                <a:lnTo>
                  <a:pt x="10856" y="13909"/>
                </a:lnTo>
                <a:lnTo>
                  <a:pt x="11037" y="13966"/>
                </a:lnTo>
                <a:lnTo>
                  <a:pt x="11206" y="14023"/>
                </a:lnTo>
                <a:lnTo>
                  <a:pt x="11353" y="14093"/>
                </a:lnTo>
                <a:lnTo>
                  <a:pt x="11511" y="14178"/>
                </a:lnTo>
                <a:lnTo>
                  <a:pt x="11635" y="14263"/>
                </a:lnTo>
                <a:lnTo>
                  <a:pt x="11748" y="14376"/>
                </a:lnTo>
                <a:lnTo>
                  <a:pt x="11861" y="14475"/>
                </a:lnTo>
                <a:lnTo>
                  <a:pt x="11941" y="14616"/>
                </a:lnTo>
                <a:lnTo>
                  <a:pt x="12031" y="14758"/>
                </a:lnTo>
                <a:lnTo>
                  <a:pt x="12099" y="14885"/>
                </a:lnTo>
                <a:lnTo>
                  <a:pt x="12200" y="15210"/>
                </a:lnTo>
                <a:lnTo>
                  <a:pt x="12268" y="15507"/>
                </a:lnTo>
                <a:lnTo>
                  <a:pt x="12291" y="15832"/>
                </a:lnTo>
                <a:lnTo>
                  <a:pt x="12291" y="16157"/>
                </a:lnTo>
                <a:lnTo>
                  <a:pt x="12246" y="16482"/>
                </a:lnTo>
                <a:lnTo>
                  <a:pt x="12178" y="16807"/>
                </a:lnTo>
                <a:lnTo>
                  <a:pt x="12099" y="17090"/>
                </a:lnTo>
                <a:lnTo>
                  <a:pt x="12008" y="17330"/>
                </a:lnTo>
                <a:lnTo>
                  <a:pt x="11884" y="17542"/>
                </a:lnTo>
                <a:lnTo>
                  <a:pt x="11748" y="17712"/>
                </a:lnTo>
                <a:lnTo>
                  <a:pt x="11613" y="17839"/>
                </a:lnTo>
                <a:lnTo>
                  <a:pt x="11489" y="18037"/>
                </a:lnTo>
                <a:lnTo>
                  <a:pt x="11398" y="18221"/>
                </a:lnTo>
                <a:lnTo>
                  <a:pt x="11319" y="18447"/>
                </a:lnTo>
                <a:lnTo>
                  <a:pt x="11251" y="18659"/>
                </a:lnTo>
                <a:lnTo>
                  <a:pt x="11206" y="18900"/>
                </a:lnTo>
                <a:lnTo>
                  <a:pt x="11184" y="19154"/>
                </a:lnTo>
                <a:lnTo>
                  <a:pt x="11184" y="19423"/>
                </a:lnTo>
                <a:lnTo>
                  <a:pt x="11229" y="19663"/>
                </a:lnTo>
                <a:lnTo>
                  <a:pt x="11297" y="19903"/>
                </a:lnTo>
                <a:lnTo>
                  <a:pt x="11376" y="20158"/>
                </a:lnTo>
                <a:lnTo>
                  <a:pt x="11511" y="20398"/>
                </a:lnTo>
                <a:lnTo>
                  <a:pt x="11681" y="20610"/>
                </a:lnTo>
                <a:lnTo>
                  <a:pt x="11884" y="20808"/>
                </a:lnTo>
                <a:lnTo>
                  <a:pt x="12121" y="20992"/>
                </a:lnTo>
                <a:lnTo>
                  <a:pt x="12404" y="21161"/>
                </a:lnTo>
                <a:lnTo>
                  <a:pt x="12528" y="21190"/>
                </a:lnTo>
                <a:lnTo>
                  <a:pt x="12856" y="21274"/>
                </a:lnTo>
                <a:lnTo>
                  <a:pt x="13330" y="21373"/>
                </a:lnTo>
                <a:lnTo>
                  <a:pt x="13963" y="21486"/>
                </a:lnTo>
                <a:lnTo>
                  <a:pt x="14313" y="21543"/>
                </a:lnTo>
                <a:lnTo>
                  <a:pt x="14652" y="21571"/>
                </a:lnTo>
                <a:lnTo>
                  <a:pt x="15025" y="21600"/>
                </a:lnTo>
                <a:lnTo>
                  <a:pt x="15409" y="21600"/>
                </a:lnTo>
                <a:lnTo>
                  <a:pt x="15782" y="21600"/>
                </a:lnTo>
                <a:lnTo>
                  <a:pt x="16177" y="21571"/>
                </a:lnTo>
                <a:lnTo>
                  <a:pt x="16516" y="21486"/>
                </a:lnTo>
                <a:lnTo>
                  <a:pt x="16889" y="21402"/>
                </a:lnTo>
                <a:lnTo>
                  <a:pt x="16821" y="21190"/>
                </a:lnTo>
                <a:lnTo>
                  <a:pt x="16776" y="20935"/>
                </a:lnTo>
                <a:lnTo>
                  <a:pt x="16742" y="20667"/>
                </a:lnTo>
                <a:lnTo>
                  <a:pt x="16719" y="20370"/>
                </a:lnTo>
                <a:lnTo>
                  <a:pt x="16697" y="19719"/>
                </a:lnTo>
                <a:lnTo>
                  <a:pt x="16697" y="19013"/>
                </a:lnTo>
                <a:lnTo>
                  <a:pt x="16719" y="18306"/>
                </a:lnTo>
                <a:lnTo>
                  <a:pt x="16753" y="17599"/>
                </a:lnTo>
                <a:lnTo>
                  <a:pt x="16821" y="16949"/>
                </a:lnTo>
                <a:lnTo>
                  <a:pt x="16889" y="16383"/>
                </a:lnTo>
                <a:lnTo>
                  <a:pt x="16934" y="16129"/>
                </a:lnTo>
                <a:lnTo>
                  <a:pt x="17002" y="15945"/>
                </a:lnTo>
                <a:lnTo>
                  <a:pt x="17081" y="15790"/>
                </a:lnTo>
                <a:lnTo>
                  <a:pt x="17194" y="15648"/>
                </a:lnTo>
                <a:lnTo>
                  <a:pt x="17318" y="15563"/>
                </a:lnTo>
                <a:lnTo>
                  <a:pt x="17453" y="15507"/>
                </a:lnTo>
                <a:lnTo>
                  <a:pt x="17600" y="15450"/>
                </a:lnTo>
                <a:lnTo>
                  <a:pt x="17758" y="15450"/>
                </a:lnTo>
                <a:lnTo>
                  <a:pt x="17905" y="15479"/>
                </a:lnTo>
                <a:lnTo>
                  <a:pt x="18064" y="15535"/>
                </a:lnTo>
                <a:lnTo>
                  <a:pt x="18233" y="15620"/>
                </a:lnTo>
                <a:lnTo>
                  <a:pt x="18380" y="15733"/>
                </a:lnTo>
                <a:lnTo>
                  <a:pt x="18561" y="15832"/>
                </a:lnTo>
                <a:lnTo>
                  <a:pt x="18707" y="15973"/>
                </a:lnTo>
                <a:lnTo>
                  <a:pt x="18866" y="16129"/>
                </a:lnTo>
                <a:lnTo>
                  <a:pt x="18990" y="16327"/>
                </a:lnTo>
                <a:lnTo>
                  <a:pt x="19125" y="16482"/>
                </a:lnTo>
                <a:lnTo>
                  <a:pt x="19295" y="16624"/>
                </a:lnTo>
                <a:lnTo>
                  <a:pt x="19464" y="16737"/>
                </a:lnTo>
                <a:lnTo>
                  <a:pt x="19668" y="16807"/>
                </a:lnTo>
                <a:lnTo>
                  <a:pt x="19860" y="16836"/>
                </a:lnTo>
                <a:lnTo>
                  <a:pt x="20052" y="16864"/>
                </a:lnTo>
                <a:lnTo>
                  <a:pt x="20266" y="16836"/>
                </a:lnTo>
                <a:lnTo>
                  <a:pt x="20470" y="16793"/>
                </a:lnTo>
                <a:lnTo>
                  <a:pt x="20662" y="16708"/>
                </a:lnTo>
                <a:lnTo>
                  <a:pt x="20854" y="16567"/>
                </a:lnTo>
                <a:lnTo>
                  <a:pt x="21035" y="16412"/>
                </a:lnTo>
                <a:lnTo>
                  <a:pt x="21182" y="16214"/>
                </a:lnTo>
                <a:lnTo>
                  <a:pt x="21340" y="16002"/>
                </a:lnTo>
                <a:lnTo>
                  <a:pt x="21441" y="15733"/>
                </a:lnTo>
                <a:lnTo>
                  <a:pt x="21532" y="15436"/>
                </a:lnTo>
                <a:lnTo>
                  <a:pt x="21600" y="15083"/>
                </a:lnTo>
                <a:lnTo>
                  <a:pt x="21600" y="14885"/>
                </a:lnTo>
                <a:lnTo>
                  <a:pt x="21600" y="14729"/>
                </a:lnTo>
                <a:lnTo>
                  <a:pt x="21600" y="14531"/>
                </a:lnTo>
                <a:lnTo>
                  <a:pt x="21577" y="14376"/>
                </a:lnTo>
                <a:lnTo>
                  <a:pt x="21532" y="14206"/>
                </a:lnTo>
                <a:lnTo>
                  <a:pt x="21487" y="14051"/>
                </a:lnTo>
                <a:lnTo>
                  <a:pt x="21419" y="13909"/>
                </a:lnTo>
                <a:lnTo>
                  <a:pt x="21351" y="13768"/>
                </a:lnTo>
                <a:lnTo>
                  <a:pt x="21204" y="13500"/>
                </a:lnTo>
                <a:lnTo>
                  <a:pt x="21035" y="13287"/>
                </a:lnTo>
                <a:lnTo>
                  <a:pt x="20809" y="13090"/>
                </a:lnTo>
                <a:lnTo>
                  <a:pt x="20594" y="12962"/>
                </a:lnTo>
                <a:lnTo>
                  <a:pt x="20357" y="12821"/>
                </a:lnTo>
                <a:lnTo>
                  <a:pt x="20120" y="12764"/>
                </a:lnTo>
                <a:lnTo>
                  <a:pt x="19882" y="12708"/>
                </a:lnTo>
                <a:lnTo>
                  <a:pt x="19645" y="12736"/>
                </a:lnTo>
                <a:lnTo>
                  <a:pt x="19430" y="12793"/>
                </a:lnTo>
                <a:lnTo>
                  <a:pt x="19227" y="12906"/>
                </a:lnTo>
                <a:lnTo>
                  <a:pt x="19148" y="12962"/>
                </a:lnTo>
                <a:lnTo>
                  <a:pt x="19058" y="13047"/>
                </a:lnTo>
                <a:lnTo>
                  <a:pt x="18990" y="13146"/>
                </a:lnTo>
                <a:lnTo>
                  <a:pt x="18911" y="13259"/>
                </a:lnTo>
                <a:lnTo>
                  <a:pt x="18775" y="13471"/>
                </a:lnTo>
                <a:lnTo>
                  <a:pt x="18628" y="13641"/>
                </a:lnTo>
                <a:lnTo>
                  <a:pt x="18470" y="13740"/>
                </a:lnTo>
                <a:lnTo>
                  <a:pt x="18301" y="13825"/>
                </a:lnTo>
                <a:lnTo>
                  <a:pt x="18143" y="13853"/>
                </a:lnTo>
                <a:lnTo>
                  <a:pt x="17973" y="13881"/>
                </a:lnTo>
                <a:lnTo>
                  <a:pt x="17804" y="13853"/>
                </a:lnTo>
                <a:lnTo>
                  <a:pt x="17646" y="13796"/>
                </a:lnTo>
                <a:lnTo>
                  <a:pt x="17499" y="13726"/>
                </a:lnTo>
                <a:lnTo>
                  <a:pt x="17341" y="13641"/>
                </a:lnTo>
                <a:lnTo>
                  <a:pt x="17216" y="13528"/>
                </a:lnTo>
                <a:lnTo>
                  <a:pt x="17103" y="13386"/>
                </a:lnTo>
                <a:lnTo>
                  <a:pt x="17024" y="13259"/>
                </a:lnTo>
                <a:lnTo>
                  <a:pt x="16934" y="13118"/>
                </a:lnTo>
                <a:lnTo>
                  <a:pt x="16889" y="12991"/>
                </a:lnTo>
                <a:lnTo>
                  <a:pt x="16889" y="12849"/>
                </a:lnTo>
                <a:lnTo>
                  <a:pt x="16889" y="12383"/>
                </a:lnTo>
                <a:lnTo>
                  <a:pt x="16889" y="11662"/>
                </a:lnTo>
                <a:lnTo>
                  <a:pt x="16889" y="10701"/>
                </a:lnTo>
                <a:lnTo>
                  <a:pt x="16889" y="9640"/>
                </a:lnTo>
                <a:lnTo>
                  <a:pt x="16889" y="8566"/>
                </a:lnTo>
                <a:lnTo>
                  <a:pt x="16889" y="7478"/>
                </a:lnTo>
                <a:lnTo>
                  <a:pt x="16889" y="6502"/>
                </a:lnTo>
                <a:lnTo>
                  <a:pt x="16889" y="5739"/>
                </a:lnTo>
                <a:lnTo>
                  <a:pt x="16674" y="5894"/>
                </a:lnTo>
                <a:lnTo>
                  <a:pt x="16414" y="6036"/>
                </a:lnTo>
                <a:lnTo>
                  <a:pt x="16154" y="6177"/>
                </a:lnTo>
                <a:lnTo>
                  <a:pt x="15849" y="6248"/>
                </a:lnTo>
                <a:lnTo>
                  <a:pt x="15544" y="6304"/>
                </a:lnTo>
                <a:lnTo>
                  <a:pt x="15217" y="6332"/>
                </a:lnTo>
                <a:lnTo>
                  <a:pt x="14866" y="6361"/>
                </a:lnTo>
                <a:lnTo>
                  <a:pt x="14550" y="6361"/>
                </a:lnTo>
                <a:lnTo>
                  <a:pt x="14200" y="6332"/>
                </a:lnTo>
                <a:lnTo>
                  <a:pt x="13850" y="6276"/>
                </a:lnTo>
                <a:lnTo>
                  <a:pt x="13522" y="6219"/>
                </a:lnTo>
                <a:lnTo>
                  <a:pt x="13206" y="6149"/>
                </a:lnTo>
                <a:lnTo>
                  <a:pt x="12901" y="6064"/>
                </a:lnTo>
                <a:lnTo>
                  <a:pt x="12618" y="5951"/>
                </a:lnTo>
                <a:lnTo>
                  <a:pt x="12358" y="5838"/>
                </a:lnTo>
                <a:lnTo>
                  <a:pt x="12121" y="5739"/>
                </a:lnTo>
                <a:lnTo>
                  <a:pt x="11941" y="5626"/>
                </a:lnTo>
                <a:lnTo>
                  <a:pt x="11794" y="5513"/>
                </a:lnTo>
                <a:lnTo>
                  <a:pt x="11658" y="5414"/>
                </a:lnTo>
                <a:lnTo>
                  <a:pt x="11556" y="5301"/>
                </a:lnTo>
                <a:lnTo>
                  <a:pt x="11466" y="5187"/>
                </a:lnTo>
                <a:lnTo>
                  <a:pt x="11398" y="5089"/>
                </a:lnTo>
                <a:lnTo>
                  <a:pt x="11376" y="4947"/>
                </a:lnTo>
                <a:lnTo>
                  <a:pt x="11353" y="4834"/>
                </a:lnTo>
                <a:lnTo>
                  <a:pt x="11353" y="4707"/>
                </a:lnTo>
                <a:lnTo>
                  <a:pt x="11376" y="4565"/>
                </a:lnTo>
                <a:lnTo>
                  <a:pt x="11443" y="4410"/>
                </a:lnTo>
                <a:lnTo>
                  <a:pt x="11511" y="4240"/>
                </a:lnTo>
                <a:lnTo>
                  <a:pt x="11703" y="3887"/>
                </a:lnTo>
                <a:lnTo>
                  <a:pt x="11986" y="3505"/>
                </a:lnTo>
                <a:lnTo>
                  <a:pt x="12144" y="3265"/>
                </a:lnTo>
                <a:lnTo>
                  <a:pt x="12246" y="3025"/>
                </a:lnTo>
                <a:lnTo>
                  <a:pt x="12336" y="2756"/>
                </a:lnTo>
                <a:lnTo>
                  <a:pt x="12404" y="2445"/>
                </a:lnTo>
                <a:lnTo>
                  <a:pt x="12438" y="2176"/>
                </a:lnTo>
                <a:lnTo>
                  <a:pt x="12438" y="1880"/>
                </a:lnTo>
                <a:lnTo>
                  <a:pt x="12404" y="1583"/>
                </a:lnTo>
                <a:lnTo>
                  <a:pt x="12336" y="1314"/>
                </a:lnTo>
                <a:lnTo>
                  <a:pt x="12246" y="1046"/>
                </a:lnTo>
                <a:lnTo>
                  <a:pt x="12099" y="791"/>
                </a:lnTo>
                <a:lnTo>
                  <a:pt x="12008" y="692"/>
                </a:lnTo>
                <a:lnTo>
                  <a:pt x="11918" y="579"/>
                </a:lnTo>
                <a:lnTo>
                  <a:pt x="11816" y="466"/>
                </a:lnTo>
                <a:lnTo>
                  <a:pt x="11703" y="381"/>
                </a:lnTo>
                <a:lnTo>
                  <a:pt x="11579" y="310"/>
                </a:lnTo>
                <a:lnTo>
                  <a:pt x="11443" y="226"/>
                </a:lnTo>
                <a:lnTo>
                  <a:pt x="11297" y="169"/>
                </a:lnTo>
                <a:lnTo>
                  <a:pt x="11138" y="113"/>
                </a:lnTo>
                <a:lnTo>
                  <a:pt x="10969" y="56"/>
                </a:lnTo>
                <a:lnTo>
                  <a:pt x="10800" y="28"/>
                </a:lnTo>
                <a:lnTo>
                  <a:pt x="10619" y="28"/>
                </a:lnTo>
                <a:lnTo>
                  <a:pt x="10404" y="28"/>
                </a:lnTo>
                <a:lnTo>
                  <a:pt x="10257" y="28"/>
                </a:lnTo>
                <a:lnTo>
                  <a:pt x="10076" y="56"/>
                </a:lnTo>
                <a:lnTo>
                  <a:pt x="9952" y="84"/>
                </a:lnTo>
                <a:lnTo>
                  <a:pt x="9794" y="141"/>
                </a:lnTo>
                <a:lnTo>
                  <a:pt x="9692" y="226"/>
                </a:lnTo>
                <a:lnTo>
                  <a:pt x="9557" y="282"/>
                </a:lnTo>
                <a:lnTo>
                  <a:pt x="9455" y="381"/>
                </a:lnTo>
                <a:lnTo>
                  <a:pt x="9365" y="466"/>
                </a:lnTo>
                <a:lnTo>
                  <a:pt x="9274" y="579"/>
                </a:lnTo>
                <a:lnTo>
                  <a:pt x="9184" y="692"/>
                </a:lnTo>
                <a:lnTo>
                  <a:pt x="9128" y="791"/>
                </a:lnTo>
                <a:lnTo>
                  <a:pt x="9060" y="932"/>
                </a:lnTo>
                <a:lnTo>
                  <a:pt x="8969" y="1201"/>
                </a:lnTo>
                <a:lnTo>
                  <a:pt x="8913" y="1498"/>
                </a:lnTo>
                <a:lnTo>
                  <a:pt x="8890" y="1795"/>
                </a:lnTo>
                <a:lnTo>
                  <a:pt x="8890" y="2120"/>
                </a:lnTo>
                <a:lnTo>
                  <a:pt x="8913" y="2445"/>
                </a:lnTo>
                <a:lnTo>
                  <a:pt x="8969" y="2756"/>
                </a:lnTo>
                <a:lnTo>
                  <a:pt x="9060" y="3081"/>
                </a:lnTo>
                <a:lnTo>
                  <a:pt x="9173" y="3378"/>
                </a:lnTo>
                <a:lnTo>
                  <a:pt x="9297" y="3647"/>
                </a:lnTo>
                <a:lnTo>
                  <a:pt x="9466" y="3887"/>
                </a:lnTo>
                <a:lnTo>
                  <a:pt x="9579" y="4085"/>
                </a:lnTo>
                <a:lnTo>
                  <a:pt x="9670" y="4269"/>
                </a:lnTo>
                <a:lnTo>
                  <a:pt x="9726" y="4467"/>
                </a:lnTo>
                <a:lnTo>
                  <a:pt x="9771" y="4650"/>
                </a:lnTo>
                <a:lnTo>
                  <a:pt x="9771" y="4834"/>
                </a:lnTo>
                <a:lnTo>
                  <a:pt x="9749" y="5032"/>
                </a:lnTo>
                <a:lnTo>
                  <a:pt x="9715" y="5216"/>
                </a:lnTo>
                <a:lnTo>
                  <a:pt x="9625" y="5385"/>
                </a:lnTo>
                <a:lnTo>
                  <a:pt x="9534" y="5513"/>
                </a:lnTo>
                <a:lnTo>
                  <a:pt x="9410" y="5626"/>
                </a:lnTo>
                <a:lnTo>
                  <a:pt x="9229" y="5710"/>
                </a:lnTo>
                <a:lnTo>
                  <a:pt x="9060" y="5767"/>
                </a:lnTo>
                <a:lnTo>
                  <a:pt x="8845" y="5767"/>
                </a:lnTo>
                <a:lnTo>
                  <a:pt x="8585" y="5739"/>
                </a:lnTo>
                <a:lnTo>
                  <a:pt x="8325" y="5654"/>
                </a:lnTo>
                <a:lnTo>
                  <a:pt x="8020" y="5513"/>
                </a:lnTo>
                <a:lnTo>
                  <a:pt x="7840" y="5442"/>
                </a:lnTo>
                <a:lnTo>
                  <a:pt x="7648" y="5385"/>
                </a:lnTo>
                <a:lnTo>
                  <a:pt x="7433" y="5329"/>
                </a:lnTo>
                <a:lnTo>
                  <a:pt x="7241" y="5301"/>
                </a:lnTo>
                <a:lnTo>
                  <a:pt x="6755" y="5301"/>
                </a:lnTo>
                <a:lnTo>
                  <a:pt x="6281" y="5329"/>
                </a:lnTo>
                <a:lnTo>
                  <a:pt x="5784" y="5385"/>
                </a:lnTo>
                <a:lnTo>
                  <a:pt x="5264" y="5498"/>
                </a:lnTo>
                <a:lnTo>
                  <a:pt x="4744" y="5597"/>
                </a:lnTo>
                <a:lnTo>
                  <a:pt x="4247" y="5739"/>
                </a:lnTo>
                <a:lnTo>
                  <a:pt x="4202" y="5894"/>
                </a:lnTo>
                <a:lnTo>
                  <a:pt x="4202" y="6191"/>
                </a:lnTo>
                <a:lnTo>
                  <a:pt x="4202" y="6545"/>
                </a:lnTo>
                <a:lnTo>
                  <a:pt x="4225" y="6954"/>
                </a:lnTo>
                <a:lnTo>
                  <a:pt x="4315" y="7930"/>
                </a:lnTo>
                <a:lnTo>
                  <a:pt x="4394" y="9018"/>
                </a:lnTo>
                <a:lnTo>
                  <a:pt x="4439" y="9570"/>
                </a:lnTo>
                <a:lnTo>
                  <a:pt x="4462" y="10107"/>
                </a:lnTo>
                <a:lnTo>
                  <a:pt x="4484" y="10630"/>
                </a:lnTo>
                <a:lnTo>
                  <a:pt x="4507" y="11082"/>
                </a:lnTo>
                <a:lnTo>
                  <a:pt x="4484" y="11520"/>
                </a:lnTo>
                <a:lnTo>
                  <a:pt x="4439" y="11874"/>
                </a:lnTo>
                <a:lnTo>
                  <a:pt x="4394" y="12029"/>
                </a:lnTo>
                <a:lnTo>
                  <a:pt x="4349" y="12171"/>
                </a:lnTo>
                <a:lnTo>
                  <a:pt x="4315" y="12284"/>
                </a:lnTo>
                <a:lnTo>
                  <a:pt x="4247" y="12354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>
        <p:nvSpPr>
          <p:cNvPr id="9" name="Puzzle4"/>
          <p:cNvSpPr>
            <a:spLocks noEditPoints="1" noChangeArrowheads="1"/>
          </p:cNvSpPr>
          <p:nvPr/>
        </p:nvSpPr>
        <p:spPr bwMode="auto">
          <a:xfrm>
            <a:off x="3723695" y="1461579"/>
            <a:ext cx="974150" cy="1422845"/>
          </a:xfrm>
          <a:custGeom>
            <a:avLst/>
            <a:gdLst>
              <a:gd name="T0" fmla="*/ 8307 w 21600"/>
              <a:gd name="T1" fmla="*/ 11593 h 21600"/>
              <a:gd name="T2" fmla="*/ 453 w 21600"/>
              <a:gd name="T3" fmla="*/ 16938 h 21600"/>
              <a:gd name="T4" fmla="*/ 11500 w 21600"/>
              <a:gd name="T5" fmla="*/ 21600 h 21600"/>
              <a:gd name="T6" fmla="*/ 20920 w 21600"/>
              <a:gd name="T7" fmla="*/ 16751 h 21600"/>
              <a:gd name="T8" fmla="*/ 13972 w 21600"/>
              <a:gd name="T9" fmla="*/ 10888 h 21600"/>
              <a:gd name="T10" fmla="*/ 21033 w 21600"/>
              <a:gd name="T11" fmla="*/ 4716 h 21600"/>
              <a:gd name="T12" fmla="*/ 11102 w 21600"/>
              <a:gd name="T13" fmla="*/ 11 h 21600"/>
              <a:gd name="T14" fmla="*/ 453 w 21600"/>
              <a:gd name="T15" fmla="*/ 4716 h 21600"/>
              <a:gd name="T16" fmla="*/ 2076 w 21600"/>
              <a:gd name="T17" fmla="*/ 5664 h 21600"/>
              <a:gd name="T18" fmla="*/ 20203 w 21600"/>
              <a:gd name="T19" fmla="*/ 1598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3813" y="10590"/>
                </a:moveTo>
                <a:lnTo>
                  <a:pt x="3927" y="10513"/>
                </a:lnTo>
                <a:lnTo>
                  <a:pt x="4078" y="10425"/>
                </a:lnTo>
                <a:lnTo>
                  <a:pt x="4210" y="10359"/>
                </a:lnTo>
                <a:lnTo>
                  <a:pt x="4361" y="10315"/>
                </a:lnTo>
                <a:lnTo>
                  <a:pt x="4682" y="10237"/>
                </a:lnTo>
                <a:lnTo>
                  <a:pt x="5041" y="10193"/>
                </a:lnTo>
                <a:lnTo>
                  <a:pt x="5456" y="10171"/>
                </a:lnTo>
                <a:lnTo>
                  <a:pt x="5853" y="10193"/>
                </a:lnTo>
                <a:lnTo>
                  <a:pt x="6249" y="10260"/>
                </a:lnTo>
                <a:lnTo>
                  <a:pt x="6646" y="10337"/>
                </a:lnTo>
                <a:lnTo>
                  <a:pt x="7004" y="10469"/>
                </a:lnTo>
                <a:lnTo>
                  <a:pt x="7363" y="10612"/>
                </a:lnTo>
                <a:lnTo>
                  <a:pt x="7665" y="10788"/>
                </a:lnTo>
                <a:lnTo>
                  <a:pt x="7911" y="10998"/>
                </a:lnTo>
                <a:lnTo>
                  <a:pt x="8024" y="11097"/>
                </a:lnTo>
                <a:lnTo>
                  <a:pt x="8137" y="11207"/>
                </a:lnTo>
                <a:lnTo>
                  <a:pt x="8194" y="11340"/>
                </a:lnTo>
                <a:lnTo>
                  <a:pt x="8269" y="11461"/>
                </a:lnTo>
                <a:lnTo>
                  <a:pt x="8307" y="11593"/>
                </a:lnTo>
                <a:lnTo>
                  <a:pt x="8307" y="11714"/>
                </a:lnTo>
                <a:lnTo>
                  <a:pt x="8307" y="11868"/>
                </a:lnTo>
                <a:lnTo>
                  <a:pt x="8307" y="12012"/>
                </a:lnTo>
                <a:lnTo>
                  <a:pt x="8194" y="12265"/>
                </a:lnTo>
                <a:lnTo>
                  <a:pt x="8062" y="12519"/>
                </a:lnTo>
                <a:lnTo>
                  <a:pt x="7873" y="12706"/>
                </a:lnTo>
                <a:lnTo>
                  <a:pt x="7627" y="12904"/>
                </a:lnTo>
                <a:lnTo>
                  <a:pt x="7363" y="13048"/>
                </a:lnTo>
                <a:lnTo>
                  <a:pt x="7080" y="13180"/>
                </a:lnTo>
                <a:lnTo>
                  <a:pt x="6759" y="13257"/>
                </a:lnTo>
                <a:lnTo>
                  <a:pt x="6419" y="13345"/>
                </a:lnTo>
                <a:lnTo>
                  <a:pt x="6098" y="13389"/>
                </a:lnTo>
                <a:lnTo>
                  <a:pt x="5739" y="13389"/>
                </a:lnTo>
                <a:lnTo>
                  <a:pt x="5418" y="13389"/>
                </a:lnTo>
                <a:lnTo>
                  <a:pt x="5079" y="13345"/>
                </a:lnTo>
                <a:lnTo>
                  <a:pt x="4758" y="13301"/>
                </a:lnTo>
                <a:lnTo>
                  <a:pt x="4474" y="13213"/>
                </a:lnTo>
                <a:lnTo>
                  <a:pt x="4172" y="13114"/>
                </a:lnTo>
                <a:lnTo>
                  <a:pt x="3965" y="12982"/>
                </a:lnTo>
                <a:lnTo>
                  <a:pt x="3738" y="12838"/>
                </a:lnTo>
                <a:lnTo>
                  <a:pt x="3493" y="12706"/>
                </a:lnTo>
                <a:lnTo>
                  <a:pt x="3228" y="12607"/>
                </a:lnTo>
                <a:lnTo>
                  <a:pt x="2945" y="12519"/>
                </a:lnTo>
                <a:lnTo>
                  <a:pt x="2700" y="12431"/>
                </a:lnTo>
                <a:lnTo>
                  <a:pt x="2397" y="12375"/>
                </a:lnTo>
                <a:lnTo>
                  <a:pt x="2152" y="12331"/>
                </a:lnTo>
                <a:lnTo>
                  <a:pt x="1888" y="12309"/>
                </a:lnTo>
                <a:lnTo>
                  <a:pt x="1642" y="12309"/>
                </a:lnTo>
                <a:lnTo>
                  <a:pt x="1397" y="12331"/>
                </a:lnTo>
                <a:lnTo>
                  <a:pt x="1170" y="12397"/>
                </a:lnTo>
                <a:lnTo>
                  <a:pt x="962" y="12453"/>
                </a:lnTo>
                <a:lnTo>
                  <a:pt x="774" y="12563"/>
                </a:lnTo>
                <a:lnTo>
                  <a:pt x="623" y="12684"/>
                </a:lnTo>
                <a:lnTo>
                  <a:pt x="528" y="12838"/>
                </a:lnTo>
                <a:lnTo>
                  <a:pt x="453" y="13026"/>
                </a:lnTo>
                <a:lnTo>
                  <a:pt x="339" y="13477"/>
                </a:lnTo>
                <a:lnTo>
                  <a:pt x="226" y="13984"/>
                </a:lnTo>
                <a:lnTo>
                  <a:pt x="151" y="14535"/>
                </a:lnTo>
                <a:lnTo>
                  <a:pt x="113" y="15075"/>
                </a:lnTo>
                <a:lnTo>
                  <a:pt x="113" y="15626"/>
                </a:lnTo>
                <a:lnTo>
                  <a:pt x="151" y="16133"/>
                </a:lnTo>
                <a:lnTo>
                  <a:pt x="188" y="16376"/>
                </a:lnTo>
                <a:lnTo>
                  <a:pt x="264" y="16585"/>
                </a:lnTo>
                <a:lnTo>
                  <a:pt x="339" y="16773"/>
                </a:lnTo>
                <a:lnTo>
                  <a:pt x="453" y="16938"/>
                </a:lnTo>
                <a:lnTo>
                  <a:pt x="1095" y="16883"/>
                </a:lnTo>
                <a:lnTo>
                  <a:pt x="1963" y="16795"/>
                </a:lnTo>
                <a:lnTo>
                  <a:pt x="2945" y="16751"/>
                </a:lnTo>
                <a:lnTo>
                  <a:pt x="3965" y="16706"/>
                </a:lnTo>
                <a:lnTo>
                  <a:pt x="5022" y="16684"/>
                </a:lnTo>
                <a:lnTo>
                  <a:pt x="5947" y="16684"/>
                </a:lnTo>
                <a:lnTo>
                  <a:pt x="6759" y="16706"/>
                </a:lnTo>
                <a:lnTo>
                  <a:pt x="7363" y="16751"/>
                </a:lnTo>
                <a:lnTo>
                  <a:pt x="7948" y="16839"/>
                </a:lnTo>
                <a:lnTo>
                  <a:pt x="8458" y="16916"/>
                </a:lnTo>
                <a:lnTo>
                  <a:pt x="8893" y="17026"/>
                </a:lnTo>
                <a:lnTo>
                  <a:pt x="9289" y="17158"/>
                </a:lnTo>
                <a:lnTo>
                  <a:pt x="9572" y="17280"/>
                </a:lnTo>
                <a:lnTo>
                  <a:pt x="9799" y="17412"/>
                </a:lnTo>
                <a:lnTo>
                  <a:pt x="9969" y="17555"/>
                </a:lnTo>
                <a:lnTo>
                  <a:pt x="10120" y="17687"/>
                </a:lnTo>
                <a:lnTo>
                  <a:pt x="10158" y="17831"/>
                </a:lnTo>
                <a:lnTo>
                  <a:pt x="10195" y="17974"/>
                </a:lnTo>
                <a:lnTo>
                  <a:pt x="10158" y="18128"/>
                </a:lnTo>
                <a:lnTo>
                  <a:pt x="10082" y="18271"/>
                </a:lnTo>
                <a:lnTo>
                  <a:pt x="9969" y="18426"/>
                </a:lnTo>
                <a:lnTo>
                  <a:pt x="9837" y="18569"/>
                </a:lnTo>
                <a:lnTo>
                  <a:pt x="9648" y="18701"/>
                </a:lnTo>
                <a:lnTo>
                  <a:pt x="9440" y="18822"/>
                </a:lnTo>
                <a:lnTo>
                  <a:pt x="9213" y="18999"/>
                </a:lnTo>
                <a:lnTo>
                  <a:pt x="9044" y="19186"/>
                </a:lnTo>
                <a:lnTo>
                  <a:pt x="8893" y="19395"/>
                </a:lnTo>
                <a:lnTo>
                  <a:pt x="8817" y="19627"/>
                </a:lnTo>
                <a:lnTo>
                  <a:pt x="8779" y="19858"/>
                </a:lnTo>
                <a:lnTo>
                  <a:pt x="8779" y="20112"/>
                </a:lnTo>
                <a:lnTo>
                  <a:pt x="8855" y="20354"/>
                </a:lnTo>
                <a:lnTo>
                  <a:pt x="8968" y="20586"/>
                </a:lnTo>
                <a:lnTo>
                  <a:pt x="9138" y="20817"/>
                </a:lnTo>
                <a:lnTo>
                  <a:pt x="9365" y="21026"/>
                </a:lnTo>
                <a:lnTo>
                  <a:pt x="9610" y="21192"/>
                </a:lnTo>
                <a:lnTo>
                  <a:pt x="9950" y="21368"/>
                </a:lnTo>
                <a:lnTo>
                  <a:pt x="10120" y="21445"/>
                </a:lnTo>
                <a:lnTo>
                  <a:pt x="10346" y="21511"/>
                </a:lnTo>
                <a:lnTo>
                  <a:pt x="10516" y="21555"/>
                </a:lnTo>
                <a:lnTo>
                  <a:pt x="10743" y="21600"/>
                </a:lnTo>
                <a:lnTo>
                  <a:pt x="10988" y="21644"/>
                </a:lnTo>
                <a:lnTo>
                  <a:pt x="11215" y="21666"/>
                </a:lnTo>
                <a:lnTo>
                  <a:pt x="11498" y="21666"/>
                </a:lnTo>
                <a:lnTo>
                  <a:pt x="11762" y="21666"/>
                </a:lnTo>
                <a:lnTo>
                  <a:pt x="12253" y="21644"/>
                </a:lnTo>
                <a:lnTo>
                  <a:pt x="12763" y="21577"/>
                </a:lnTo>
                <a:lnTo>
                  <a:pt x="13197" y="21467"/>
                </a:lnTo>
                <a:lnTo>
                  <a:pt x="13556" y="21346"/>
                </a:lnTo>
                <a:lnTo>
                  <a:pt x="13896" y="21192"/>
                </a:lnTo>
                <a:lnTo>
                  <a:pt x="14179" y="21026"/>
                </a:lnTo>
                <a:lnTo>
                  <a:pt x="14444" y="20839"/>
                </a:lnTo>
                <a:lnTo>
                  <a:pt x="14576" y="20641"/>
                </a:lnTo>
                <a:lnTo>
                  <a:pt x="14727" y="20431"/>
                </a:lnTo>
                <a:lnTo>
                  <a:pt x="14765" y="20200"/>
                </a:lnTo>
                <a:lnTo>
                  <a:pt x="14802" y="19991"/>
                </a:lnTo>
                <a:lnTo>
                  <a:pt x="14727" y="19759"/>
                </a:lnTo>
                <a:lnTo>
                  <a:pt x="14613" y="19550"/>
                </a:lnTo>
                <a:lnTo>
                  <a:pt x="14444" y="19307"/>
                </a:lnTo>
                <a:lnTo>
                  <a:pt x="14217" y="19098"/>
                </a:lnTo>
                <a:lnTo>
                  <a:pt x="13934" y="18911"/>
                </a:lnTo>
                <a:lnTo>
                  <a:pt x="13669" y="18745"/>
                </a:lnTo>
                <a:lnTo>
                  <a:pt x="13462" y="18547"/>
                </a:lnTo>
                <a:lnTo>
                  <a:pt x="13311" y="18337"/>
                </a:lnTo>
                <a:lnTo>
                  <a:pt x="13197" y="18150"/>
                </a:lnTo>
                <a:lnTo>
                  <a:pt x="13122" y="17941"/>
                </a:lnTo>
                <a:lnTo>
                  <a:pt x="13122" y="17720"/>
                </a:lnTo>
                <a:lnTo>
                  <a:pt x="13122" y="17533"/>
                </a:lnTo>
                <a:lnTo>
                  <a:pt x="13197" y="17346"/>
                </a:lnTo>
                <a:lnTo>
                  <a:pt x="13273" y="17158"/>
                </a:lnTo>
                <a:lnTo>
                  <a:pt x="13386" y="16982"/>
                </a:lnTo>
                <a:lnTo>
                  <a:pt x="13537" y="16839"/>
                </a:lnTo>
                <a:lnTo>
                  <a:pt x="13707" y="16706"/>
                </a:lnTo>
                <a:lnTo>
                  <a:pt x="13896" y="16607"/>
                </a:lnTo>
                <a:lnTo>
                  <a:pt x="14104" y="16519"/>
                </a:lnTo>
                <a:lnTo>
                  <a:pt x="14330" y="16453"/>
                </a:lnTo>
                <a:lnTo>
                  <a:pt x="14538" y="16431"/>
                </a:lnTo>
                <a:lnTo>
                  <a:pt x="14897" y="16453"/>
                </a:lnTo>
                <a:lnTo>
                  <a:pt x="15406" y="16497"/>
                </a:lnTo>
                <a:lnTo>
                  <a:pt x="16105" y="16541"/>
                </a:lnTo>
                <a:lnTo>
                  <a:pt x="16898" y="16607"/>
                </a:lnTo>
                <a:lnTo>
                  <a:pt x="17804" y="16651"/>
                </a:lnTo>
                <a:lnTo>
                  <a:pt x="18786" y="16684"/>
                </a:lnTo>
                <a:lnTo>
                  <a:pt x="19844" y="16728"/>
                </a:lnTo>
                <a:lnTo>
                  <a:pt x="20920" y="16751"/>
                </a:lnTo>
                <a:lnTo>
                  <a:pt x="21109" y="16497"/>
                </a:lnTo>
                <a:lnTo>
                  <a:pt x="21241" y="16222"/>
                </a:lnTo>
                <a:lnTo>
                  <a:pt x="21392" y="15946"/>
                </a:lnTo>
                <a:lnTo>
                  <a:pt x="21467" y="15648"/>
                </a:lnTo>
                <a:lnTo>
                  <a:pt x="21543" y="15351"/>
                </a:lnTo>
                <a:lnTo>
                  <a:pt x="21618" y="15042"/>
                </a:lnTo>
                <a:lnTo>
                  <a:pt x="21618" y="14745"/>
                </a:lnTo>
                <a:lnTo>
                  <a:pt x="21618" y="14447"/>
                </a:lnTo>
                <a:lnTo>
                  <a:pt x="21618" y="14150"/>
                </a:lnTo>
                <a:lnTo>
                  <a:pt x="21581" y="13852"/>
                </a:lnTo>
                <a:lnTo>
                  <a:pt x="21505" y="13577"/>
                </a:lnTo>
                <a:lnTo>
                  <a:pt x="21430" y="13301"/>
                </a:lnTo>
                <a:lnTo>
                  <a:pt x="21354" y="13048"/>
                </a:lnTo>
                <a:lnTo>
                  <a:pt x="21241" y="12816"/>
                </a:lnTo>
                <a:lnTo>
                  <a:pt x="21146" y="12607"/>
                </a:lnTo>
                <a:lnTo>
                  <a:pt x="21033" y="12431"/>
                </a:lnTo>
                <a:lnTo>
                  <a:pt x="20920" y="12265"/>
                </a:lnTo>
                <a:lnTo>
                  <a:pt x="20769" y="12144"/>
                </a:lnTo>
                <a:lnTo>
                  <a:pt x="20637" y="12034"/>
                </a:lnTo>
                <a:lnTo>
                  <a:pt x="20486" y="11946"/>
                </a:lnTo>
                <a:lnTo>
                  <a:pt x="20297" y="11891"/>
                </a:lnTo>
                <a:lnTo>
                  <a:pt x="20165" y="11846"/>
                </a:lnTo>
                <a:lnTo>
                  <a:pt x="19976" y="11824"/>
                </a:lnTo>
                <a:lnTo>
                  <a:pt x="19806" y="11802"/>
                </a:lnTo>
                <a:lnTo>
                  <a:pt x="19390" y="11824"/>
                </a:lnTo>
                <a:lnTo>
                  <a:pt x="18956" y="11891"/>
                </a:lnTo>
                <a:lnTo>
                  <a:pt x="18503" y="11968"/>
                </a:lnTo>
                <a:lnTo>
                  <a:pt x="17993" y="12078"/>
                </a:lnTo>
                <a:lnTo>
                  <a:pt x="17653" y="12144"/>
                </a:lnTo>
                <a:lnTo>
                  <a:pt x="17332" y="12199"/>
                </a:lnTo>
                <a:lnTo>
                  <a:pt x="17049" y="12221"/>
                </a:lnTo>
                <a:lnTo>
                  <a:pt x="16747" y="12243"/>
                </a:lnTo>
                <a:lnTo>
                  <a:pt x="16464" y="12243"/>
                </a:lnTo>
                <a:lnTo>
                  <a:pt x="16218" y="12243"/>
                </a:lnTo>
                <a:lnTo>
                  <a:pt x="15992" y="12221"/>
                </a:lnTo>
                <a:lnTo>
                  <a:pt x="15746" y="12199"/>
                </a:lnTo>
                <a:lnTo>
                  <a:pt x="15520" y="12155"/>
                </a:lnTo>
                <a:lnTo>
                  <a:pt x="15350" y="12122"/>
                </a:lnTo>
                <a:lnTo>
                  <a:pt x="15161" y="12056"/>
                </a:lnTo>
                <a:lnTo>
                  <a:pt x="14972" y="11990"/>
                </a:lnTo>
                <a:lnTo>
                  <a:pt x="14689" y="11846"/>
                </a:lnTo>
                <a:lnTo>
                  <a:pt x="14444" y="11670"/>
                </a:lnTo>
                <a:lnTo>
                  <a:pt x="14255" y="11483"/>
                </a:lnTo>
                <a:lnTo>
                  <a:pt x="14104" y="11295"/>
                </a:lnTo>
                <a:lnTo>
                  <a:pt x="14028" y="11086"/>
                </a:lnTo>
                <a:lnTo>
                  <a:pt x="13972" y="10888"/>
                </a:lnTo>
                <a:lnTo>
                  <a:pt x="13972" y="10700"/>
                </a:lnTo>
                <a:lnTo>
                  <a:pt x="14009" y="10513"/>
                </a:lnTo>
                <a:lnTo>
                  <a:pt x="14066" y="10359"/>
                </a:lnTo>
                <a:lnTo>
                  <a:pt x="14179" y="10215"/>
                </a:lnTo>
                <a:lnTo>
                  <a:pt x="14406" y="10006"/>
                </a:lnTo>
                <a:lnTo>
                  <a:pt x="14651" y="9830"/>
                </a:lnTo>
                <a:lnTo>
                  <a:pt x="14878" y="9686"/>
                </a:lnTo>
                <a:lnTo>
                  <a:pt x="15123" y="9554"/>
                </a:lnTo>
                <a:lnTo>
                  <a:pt x="15350" y="9477"/>
                </a:lnTo>
                <a:lnTo>
                  <a:pt x="15558" y="9411"/>
                </a:lnTo>
                <a:lnTo>
                  <a:pt x="15803" y="9345"/>
                </a:lnTo>
                <a:lnTo>
                  <a:pt x="16030" y="9323"/>
                </a:lnTo>
                <a:lnTo>
                  <a:pt x="16256" y="9301"/>
                </a:lnTo>
                <a:lnTo>
                  <a:pt x="16464" y="9323"/>
                </a:lnTo>
                <a:lnTo>
                  <a:pt x="16690" y="9345"/>
                </a:lnTo>
                <a:lnTo>
                  <a:pt x="16898" y="9367"/>
                </a:lnTo>
                <a:lnTo>
                  <a:pt x="17332" y="9477"/>
                </a:lnTo>
                <a:lnTo>
                  <a:pt x="17767" y="9598"/>
                </a:lnTo>
                <a:lnTo>
                  <a:pt x="18163" y="9731"/>
                </a:lnTo>
                <a:lnTo>
                  <a:pt x="18597" y="9874"/>
                </a:lnTo>
                <a:lnTo>
                  <a:pt x="18994" y="10006"/>
                </a:lnTo>
                <a:lnTo>
                  <a:pt x="19428" y="10083"/>
                </a:lnTo>
                <a:lnTo>
                  <a:pt x="19617" y="10127"/>
                </a:lnTo>
                <a:lnTo>
                  <a:pt x="19844" y="10149"/>
                </a:lnTo>
                <a:lnTo>
                  <a:pt x="20013" y="10149"/>
                </a:lnTo>
                <a:lnTo>
                  <a:pt x="20240" y="10127"/>
                </a:lnTo>
                <a:lnTo>
                  <a:pt x="20410" y="10105"/>
                </a:lnTo>
                <a:lnTo>
                  <a:pt x="20637" y="10061"/>
                </a:lnTo>
                <a:lnTo>
                  <a:pt x="20844" y="9984"/>
                </a:lnTo>
                <a:lnTo>
                  <a:pt x="21033" y="9896"/>
                </a:lnTo>
                <a:lnTo>
                  <a:pt x="21146" y="9830"/>
                </a:lnTo>
                <a:lnTo>
                  <a:pt x="21203" y="9753"/>
                </a:lnTo>
                <a:lnTo>
                  <a:pt x="21279" y="9642"/>
                </a:lnTo>
                <a:lnTo>
                  <a:pt x="21354" y="9521"/>
                </a:lnTo>
                <a:lnTo>
                  <a:pt x="21430" y="9246"/>
                </a:lnTo>
                <a:lnTo>
                  <a:pt x="21430" y="8904"/>
                </a:lnTo>
                <a:lnTo>
                  <a:pt x="21430" y="8540"/>
                </a:lnTo>
                <a:lnTo>
                  <a:pt x="21392" y="8144"/>
                </a:lnTo>
                <a:lnTo>
                  <a:pt x="21354" y="7714"/>
                </a:lnTo>
                <a:lnTo>
                  <a:pt x="21279" y="7295"/>
                </a:lnTo>
                <a:lnTo>
                  <a:pt x="21146" y="6446"/>
                </a:lnTo>
                <a:lnTo>
                  <a:pt x="20995" y="5686"/>
                </a:lnTo>
                <a:lnTo>
                  <a:pt x="20958" y="5366"/>
                </a:lnTo>
                <a:lnTo>
                  <a:pt x="20958" y="5091"/>
                </a:lnTo>
                <a:lnTo>
                  <a:pt x="20958" y="4860"/>
                </a:lnTo>
                <a:lnTo>
                  <a:pt x="21033" y="4716"/>
                </a:lnTo>
                <a:lnTo>
                  <a:pt x="20637" y="4860"/>
                </a:lnTo>
                <a:lnTo>
                  <a:pt x="20127" y="4992"/>
                </a:lnTo>
                <a:lnTo>
                  <a:pt x="19617" y="5069"/>
                </a:lnTo>
                <a:lnTo>
                  <a:pt x="19032" y="5157"/>
                </a:lnTo>
                <a:lnTo>
                  <a:pt x="18465" y="5201"/>
                </a:lnTo>
                <a:lnTo>
                  <a:pt x="17842" y="5245"/>
                </a:lnTo>
                <a:lnTo>
                  <a:pt x="17219" y="5267"/>
                </a:lnTo>
                <a:lnTo>
                  <a:pt x="16615" y="5267"/>
                </a:lnTo>
                <a:lnTo>
                  <a:pt x="15992" y="5245"/>
                </a:lnTo>
                <a:lnTo>
                  <a:pt x="15369" y="5201"/>
                </a:lnTo>
                <a:lnTo>
                  <a:pt x="14840" y="5157"/>
                </a:lnTo>
                <a:lnTo>
                  <a:pt x="14293" y="5091"/>
                </a:lnTo>
                <a:lnTo>
                  <a:pt x="13783" y="5014"/>
                </a:lnTo>
                <a:lnTo>
                  <a:pt x="13386" y="4926"/>
                </a:lnTo>
                <a:lnTo>
                  <a:pt x="13027" y="4815"/>
                </a:lnTo>
                <a:lnTo>
                  <a:pt x="12725" y="4716"/>
                </a:lnTo>
                <a:lnTo>
                  <a:pt x="12480" y="4606"/>
                </a:lnTo>
                <a:lnTo>
                  <a:pt x="12291" y="4496"/>
                </a:lnTo>
                <a:lnTo>
                  <a:pt x="12197" y="4397"/>
                </a:lnTo>
                <a:lnTo>
                  <a:pt x="12083" y="4286"/>
                </a:lnTo>
                <a:lnTo>
                  <a:pt x="12046" y="4187"/>
                </a:lnTo>
                <a:lnTo>
                  <a:pt x="12008" y="4077"/>
                </a:lnTo>
                <a:lnTo>
                  <a:pt x="12046" y="3967"/>
                </a:lnTo>
                <a:lnTo>
                  <a:pt x="12121" y="3868"/>
                </a:lnTo>
                <a:lnTo>
                  <a:pt x="12197" y="3735"/>
                </a:lnTo>
                <a:lnTo>
                  <a:pt x="12291" y="3614"/>
                </a:lnTo>
                <a:lnTo>
                  <a:pt x="12442" y="3482"/>
                </a:lnTo>
                <a:lnTo>
                  <a:pt x="12631" y="3361"/>
                </a:lnTo>
                <a:lnTo>
                  <a:pt x="13065" y="3085"/>
                </a:lnTo>
                <a:lnTo>
                  <a:pt x="13537" y="2766"/>
                </a:lnTo>
                <a:lnTo>
                  <a:pt x="13783" y="2578"/>
                </a:lnTo>
                <a:lnTo>
                  <a:pt x="13934" y="2380"/>
                </a:lnTo>
                <a:lnTo>
                  <a:pt x="14028" y="2171"/>
                </a:lnTo>
                <a:lnTo>
                  <a:pt x="14104" y="1961"/>
                </a:lnTo>
                <a:lnTo>
                  <a:pt x="14104" y="1730"/>
                </a:lnTo>
                <a:lnTo>
                  <a:pt x="14066" y="1498"/>
                </a:lnTo>
                <a:lnTo>
                  <a:pt x="13972" y="1267"/>
                </a:lnTo>
                <a:lnTo>
                  <a:pt x="13820" y="1057"/>
                </a:lnTo>
                <a:lnTo>
                  <a:pt x="13594" y="837"/>
                </a:lnTo>
                <a:lnTo>
                  <a:pt x="13386" y="628"/>
                </a:lnTo>
                <a:lnTo>
                  <a:pt x="13103" y="462"/>
                </a:lnTo>
                <a:lnTo>
                  <a:pt x="12763" y="308"/>
                </a:lnTo>
                <a:lnTo>
                  <a:pt x="12404" y="187"/>
                </a:lnTo>
                <a:lnTo>
                  <a:pt x="12008" y="77"/>
                </a:lnTo>
                <a:lnTo>
                  <a:pt x="11574" y="33"/>
                </a:lnTo>
                <a:lnTo>
                  <a:pt x="11102" y="11"/>
                </a:lnTo>
                <a:lnTo>
                  <a:pt x="10667" y="11"/>
                </a:lnTo>
                <a:lnTo>
                  <a:pt x="10233" y="77"/>
                </a:lnTo>
                <a:lnTo>
                  <a:pt x="9837" y="187"/>
                </a:lnTo>
                <a:lnTo>
                  <a:pt x="9440" y="286"/>
                </a:lnTo>
                <a:lnTo>
                  <a:pt x="9062" y="462"/>
                </a:lnTo>
                <a:lnTo>
                  <a:pt x="8741" y="628"/>
                </a:lnTo>
                <a:lnTo>
                  <a:pt x="8458" y="815"/>
                </a:lnTo>
                <a:lnTo>
                  <a:pt x="8232" y="1035"/>
                </a:lnTo>
                <a:lnTo>
                  <a:pt x="8062" y="1245"/>
                </a:lnTo>
                <a:lnTo>
                  <a:pt x="7911" y="1476"/>
                </a:lnTo>
                <a:lnTo>
                  <a:pt x="7835" y="1708"/>
                </a:lnTo>
                <a:lnTo>
                  <a:pt x="7797" y="1961"/>
                </a:lnTo>
                <a:lnTo>
                  <a:pt x="7835" y="2193"/>
                </a:lnTo>
                <a:lnTo>
                  <a:pt x="7948" y="2402"/>
                </a:lnTo>
                <a:lnTo>
                  <a:pt x="8062" y="2534"/>
                </a:lnTo>
                <a:lnTo>
                  <a:pt x="8175" y="2644"/>
                </a:lnTo>
                <a:lnTo>
                  <a:pt x="8269" y="2744"/>
                </a:lnTo>
                <a:lnTo>
                  <a:pt x="8420" y="2832"/>
                </a:lnTo>
                <a:lnTo>
                  <a:pt x="8704" y="3019"/>
                </a:lnTo>
                <a:lnTo>
                  <a:pt x="8968" y="3206"/>
                </a:lnTo>
                <a:lnTo>
                  <a:pt x="9138" y="3405"/>
                </a:lnTo>
                <a:lnTo>
                  <a:pt x="9327" y="3570"/>
                </a:lnTo>
                <a:lnTo>
                  <a:pt x="9440" y="3735"/>
                </a:lnTo>
                <a:lnTo>
                  <a:pt x="9516" y="3890"/>
                </a:lnTo>
                <a:lnTo>
                  <a:pt x="9534" y="4033"/>
                </a:lnTo>
                <a:lnTo>
                  <a:pt x="9534" y="4165"/>
                </a:lnTo>
                <a:lnTo>
                  <a:pt x="9516" y="4286"/>
                </a:lnTo>
                <a:lnTo>
                  <a:pt x="9440" y="4397"/>
                </a:lnTo>
                <a:lnTo>
                  <a:pt x="9327" y="4496"/>
                </a:lnTo>
                <a:lnTo>
                  <a:pt x="9176" y="4562"/>
                </a:lnTo>
                <a:lnTo>
                  <a:pt x="9006" y="4628"/>
                </a:lnTo>
                <a:lnTo>
                  <a:pt x="8779" y="4694"/>
                </a:lnTo>
                <a:lnTo>
                  <a:pt x="8534" y="4716"/>
                </a:lnTo>
                <a:lnTo>
                  <a:pt x="8232" y="4716"/>
                </a:lnTo>
                <a:lnTo>
                  <a:pt x="7118" y="4738"/>
                </a:lnTo>
                <a:lnTo>
                  <a:pt x="5947" y="4771"/>
                </a:lnTo>
                <a:lnTo>
                  <a:pt x="4795" y="4815"/>
                </a:lnTo>
                <a:lnTo>
                  <a:pt x="3681" y="4860"/>
                </a:lnTo>
                <a:lnTo>
                  <a:pt x="2662" y="4882"/>
                </a:lnTo>
                <a:lnTo>
                  <a:pt x="1755" y="4882"/>
                </a:lnTo>
                <a:lnTo>
                  <a:pt x="1359" y="4860"/>
                </a:lnTo>
                <a:lnTo>
                  <a:pt x="981" y="4837"/>
                </a:lnTo>
                <a:lnTo>
                  <a:pt x="698" y="4771"/>
                </a:lnTo>
                <a:lnTo>
                  <a:pt x="453" y="4716"/>
                </a:lnTo>
                <a:lnTo>
                  <a:pt x="453" y="5322"/>
                </a:lnTo>
                <a:lnTo>
                  <a:pt x="453" y="6083"/>
                </a:lnTo>
                <a:lnTo>
                  <a:pt x="453" y="6909"/>
                </a:lnTo>
                <a:lnTo>
                  <a:pt x="453" y="7780"/>
                </a:lnTo>
                <a:lnTo>
                  <a:pt x="453" y="8606"/>
                </a:lnTo>
                <a:lnTo>
                  <a:pt x="453" y="9345"/>
                </a:lnTo>
                <a:lnTo>
                  <a:pt x="453" y="9918"/>
                </a:lnTo>
                <a:lnTo>
                  <a:pt x="453" y="10282"/>
                </a:lnTo>
                <a:lnTo>
                  <a:pt x="490" y="10381"/>
                </a:lnTo>
                <a:lnTo>
                  <a:pt x="547" y="10491"/>
                </a:lnTo>
                <a:lnTo>
                  <a:pt x="660" y="10590"/>
                </a:lnTo>
                <a:lnTo>
                  <a:pt x="811" y="10700"/>
                </a:lnTo>
                <a:lnTo>
                  <a:pt x="981" y="10811"/>
                </a:lnTo>
                <a:lnTo>
                  <a:pt x="1208" y="10888"/>
                </a:lnTo>
                <a:lnTo>
                  <a:pt x="1453" y="10954"/>
                </a:lnTo>
                <a:lnTo>
                  <a:pt x="1718" y="11020"/>
                </a:lnTo>
                <a:lnTo>
                  <a:pt x="1963" y="11064"/>
                </a:lnTo>
                <a:lnTo>
                  <a:pt x="2265" y="11086"/>
                </a:lnTo>
                <a:lnTo>
                  <a:pt x="2548" y="11064"/>
                </a:lnTo>
                <a:lnTo>
                  <a:pt x="2794" y="11042"/>
                </a:lnTo>
                <a:lnTo>
                  <a:pt x="3096" y="10976"/>
                </a:lnTo>
                <a:lnTo>
                  <a:pt x="3341" y="10888"/>
                </a:lnTo>
                <a:lnTo>
                  <a:pt x="3606" y="10766"/>
                </a:lnTo>
                <a:lnTo>
                  <a:pt x="3813" y="10590"/>
                </a:lnTo>
                <a:close/>
              </a:path>
            </a:pathLst>
          </a:custGeom>
          <a:solidFill>
            <a:srgbClr val="FFCC99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>
        <p:nvSpPr>
          <p:cNvPr id="10" name="Puzzle1"/>
          <p:cNvSpPr>
            <a:spLocks noEditPoints="1" noChangeArrowheads="1"/>
          </p:cNvSpPr>
          <p:nvPr/>
        </p:nvSpPr>
        <p:spPr bwMode="auto">
          <a:xfrm>
            <a:off x="3389285" y="967629"/>
            <a:ext cx="1635699" cy="848218"/>
          </a:xfrm>
          <a:custGeom>
            <a:avLst/>
            <a:gdLst>
              <a:gd name="T0" fmla="*/ 16740 w 21600"/>
              <a:gd name="T1" fmla="*/ 21078 h 21600"/>
              <a:gd name="T2" fmla="*/ 16976 w 21600"/>
              <a:gd name="T3" fmla="*/ 521 h 21600"/>
              <a:gd name="T4" fmla="*/ 4725 w 21600"/>
              <a:gd name="T5" fmla="*/ 856 h 21600"/>
              <a:gd name="T6" fmla="*/ 5040 w 21600"/>
              <a:gd name="T7" fmla="*/ 21004 h 21600"/>
              <a:gd name="T8" fmla="*/ 10811 w 21600"/>
              <a:gd name="T9" fmla="*/ 12885 h 21600"/>
              <a:gd name="T10" fmla="*/ 10845 w 21600"/>
              <a:gd name="T11" fmla="*/ 8714 h 21600"/>
              <a:gd name="T12" fmla="*/ 21600 w 21600"/>
              <a:gd name="T13" fmla="*/ 10000 h 21600"/>
              <a:gd name="T14" fmla="*/ 56 w 21600"/>
              <a:gd name="T15" fmla="*/ 10000 h 21600"/>
              <a:gd name="T16" fmla="*/ 6086 w 21600"/>
              <a:gd name="T17" fmla="*/ 2569 h 21600"/>
              <a:gd name="T18" fmla="*/ 16132 w 21600"/>
              <a:gd name="T19" fmla="*/ 19552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9360" y="20836"/>
                </a:moveTo>
                <a:lnTo>
                  <a:pt x="9528" y="20836"/>
                </a:lnTo>
                <a:lnTo>
                  <a:pt x="9686" y="20762"/>
                </a:lnTo>
                <a:lnTo>
                  <a:pt x="9810" y="20687"/>
                </a:lnTo>
                <a:lnTo>
                  <a:pt x="9922" y="20575"/>
                </a:lnTo>
                <a:lnTo>
                  <a:pt x="10012" y="20426"/>
                </a:lnTo>
                <a:lnTo>
                  <a:pt x="10068" y="20296"/>
                </a:lnTo>
                <a:lnTo>
                  <a:pt x="10113" y="20110"/>
                </a:lnTo>
                <a:lnTo>
                  <a:pt x="10136" y="19905"/>
                </a:lnTo>
                <a:lnTo>
                  <a:pt x="10136" y="19682"/>
                </a:lnTo>
                <a:lnTo>
                  <a:pt x="10113" y="19440"/>
                </a:lnTo>
                <a:lnTo>
                  <a:pt x="10068" y="19142"/>
                </a:lnTo>
                <a:lnTo>
                  <a:pt x="10012" y="18900"/>
                </a:lnTo>
                <a:lnTo>
                  <a:pt x="9900" y="18620"/>
                </a:lnTo>
                <a:lnTo>
                  <a:pt x="9787" y="18285"/>
                </a:lnTo>
                <a:lnTo>
                  <a:pt x="9641" y="17968"/>
                </a:lnTo>
                <a:lnTo>
                  <a:pt x="9472" y="17652"/>
                </a:lnTo>
                <a:lnTo>
                  <a:pt x="9382" y="17466"/>
                </a:lnTo>
                <a:lnTo>
                  <a:pt x="9315" y="17298"/>
                </a:lnTo>
                <a:lnTo>
                  <a:pt x="9258" y="17112"/>
                </a:lnTo>
                <a:lnTo>
                  <a:pt x="9191" y="16926"/>
                </a:lnTo>
                <a:lnTo>
                  <a:pt x="9123" y="16535"/>
                </a:lnTo>
                <a:lnTo>
                  <a:pt x="9101" y="16144"/>
                </a:lnTo>
                <a:lnTo>
                  <a:pt x="9101" y="15753"/>
                </a:lnTo>
                <a:lnTo>
                  <a:pt x="9168" y="15362"/>
                </a:lnTo>
                <a:lnTo>
                  <a:pt x="9236" y="14971"/>
                </a:lnTo>
                <a:lnTo>
                  <a:pt x="9360" y="14580"/>
                </a:lnTo>
                <a:lnTo>
                  <a:pt x="9495" y="14244"/>
                </a:lnTo>
                <a:lnTo>
                  <a:pt x="9663" y="13891"/>
                </a:lnTo>
                <a:lnTo>
                  <a:pt x="9855" y="13611"/>
                </a:lnTo>
                <a:lnTo>
                  <a:pt x="10068" y="13351"/>
                </a:lnTo>
                <a:lnTo>
                  <a:pt x="10293" y="13146"/>
                </a:lnTo>
                <a:lnTo>
                  <a:pt x="10552" y="12997"/>
                </a:lnTo>
                <a:lnTo>
                  <a:pt x="10811" y="12885"/>
                </a:lnTo>
                <a:lnTo>
                  <a:pt x="11069" y="12866"/>
                </a:lnTo>
                <a:lnTo>
                  <a:pt x="11351" y="12885"/>
                </a:lnTo>
                <a:lnTo>
                  <a:pt x="11610" y="12997"/>
                </a:lnTo>
                <a:lnTo>
                  <a:pt x="11846" y="13183"/>
                </a:lnTo>
                <a:lnTo>
                  <a:pt x="12060" y="13388"/>
                </a:lnTo>
                <a:lnTo>
                  <a:pt x="12251" y="13648"/>
                </a:lnTo>
                <a:lnTo>
                  <a:pt x="12419" y="13928"/>
                </a:lnTo>
                <a:lnTo>
                  <a:pt x="12555" y="14244"/>
                </a:lnTo>
                <a:lnTo>
                  <a:pt x="12690" y="14617"/>
                </a:lnTo>
                <a:lnTo>
                  <a:pt x="12768" y="15008"/>
                </a:lnTo>
                <a:lnTo>
                  <a:pt x="12836" y="15399"/>
                </a:lnTo>
                <a:lnTo>
                  <a:pt x="12858" y="15753"/>
                </a:lnTo>
                <a:lnTo>
                  <a:pt x="12858" y="16144"/>
                </a:lnTo>
                <a:lnTo>
                  <a:pt x="12813" y="16535"/>
                </a:lnTo>
                <a:lnTo>
                  <a:pt x="12746" y="16888"/>
                </a:lnTo>
                <a:lnTo>
                  <a:pt x="12667" y="17224"/>
                </a:lnTo>
                <a:lnTo>
                  <a:pt x="12510" y="17503"/>
                </a:lnTo>
                <a:lnTo>
                  <a:pt x="12228" y="18043"/>
                </a:lnTo>
                <a:lnTo>
                  <a:pt x="11970" y="18546"/>
                </a:lnTo>
                <a:lnTo>
                  <a:pt x="11868" y="18751"/>
                </a:lnTo>
                <a:lnTo>
                  <a:pt x="11778" y="18974"/>
                </a:lnTo>
                <a:lnTo>
                  <a:pt x="11711" y="19179"/>
                </a:lnTo>
                <a:lnTo>
                  <a:pt x="11666" y="19365"/>
                </a:lnTo>
                <a:lnTo>
                  <a:pt x="11632" y="19570"/>
                </a:lnTo>
                <a:lnTo>
                  <a:pt x="11632" y="19756"/>
                </a:lnTo>
                <a:lnTo>
                  <a:pt x="11632" y="19942"/>
                </a:lnTo>
                <a:lnTo>
                  <a:pt x="11643" y="20110"/>
                </a:lnTo>
                <a:lnTo>
                  <a:pt x="11711" y="20296"/>
                </a:lnTo>
                <a:lnTo>
                  <a:pt x="11801" y="20464"/>
                </a:lnTo>
                <a:lnTo>
                  <a:pt x="11891" y="20650"/>
                </a:lnTo>
                <a:lnTo>
                  <a:pt x="12037" y="20836"/>
                </a:lnTo>
                <a:lnTo>
                  <a:pt x="12206" y="21004"/>
                </a:lnTo>
                <a:lnTo>
                  <a:pt x="12419" y="21190"/>
                </a:lnTo>
                <a:lnTo>
                  <a:pt x="12667" y="21320"/>
                </a:lnTo>
                <a:lnTo>
                  <a:pt x="12960" y="21432"/>
                </a:lnTo>
                <a:lnTo>
                  <a:pt x="13286" y="21544"/>
                </a:lnTo>
                <a:lnTo>
                  <a:pt x="13612" y="21655"/>
                </a:lnTo>
                <a:lnTo>
                  <a:pt x="13983" y="21693"/>
                </a:lnTo>
                <a:lnTo>
                  <a:pt x="14343" y="21730"/>
                </a:lnTo>
                <a:lnTo>
                  <a:pt x="14715" y="21730"/>
                </a:lnTo>
                <a:lnTo>
                  <a:pt x="15075" y="21730"/>
                </a:lnTo>
                <a:lnTo>
                  <a:pt x="15446" y="21655"/>
                </a:lnTo>
                <a:lnTo>
                  <a:pt x="15794" y="21581"/>
                </a:lnTo>
                <a:lnTo>
                  <a:pt x="16132" y="21432"/>
                </a:lnTo>
                <a:lnTo>
                  <a:pt x="16458" y="21302"/>
                </a:lnTo>
                <a:lnTo>
                  <a:pt x="16740" y="21078"/>
                </a:lnTo>
                <a:lnTo>
                  <a:pt x="16976" y="20836"/>
                </a:lnTo>
                <a:lnTo>
                  <a:pt x="17043" y="20650"/>
                </a:lnTo>
                <a:lnTo>
                  <a:pt x="17088" y="20426"/>
                </a:lnTo>
                <a:lnTo>
                  <a:pt x="17133" y="20222"/>
                </a:lnTo>
                <a:lnTo>
                  <a:pt x="17156" y="19980"/>
                </a:lnTo>
                <a:lnTo>
                  <a:pt x="17167" y="19477"/>
                </a:lnTo>
                <a:lnTo>
                  <a:pt x="17167" y="18974"/>
                </a:lnTo>
                <a:lnTo>
                  <a:pt x="17156" y="18397"/>
                </a:lnTo>
                <a:lnTo>
                  <a:pt x="17111" y="17820"/>
                </a:lnTo>
                <a:lnTo>
                  <a:pt x="17066" y="17261"/>
                </a:lnTo>
                <a:lnTo>
                  <a:pt x="16998" y="16646"/>
                </a:lnTo>
                <a:lnTo>
                  <a:pt x="16852" y="15511"/>
                </a:lnTo>
                <a:lnTo>
                  <a:pt x="16740" y="14393"/>
                </a:lnTo>
                <a:lnTo>
                  <a:pt x="16717" y="13928"/>
                </a:lnTo>
                <a:lnTo>
                  <a:pt x="16695" y="13462"/>
                </a:lnTo>
                <a:lnTo>
                  <a:pt x="16717" y="13071"/>
                </a:lnTo>
                <a:lnTo>
                  <a:pt x="16785" y="12755"/>
                </a:lnTo>
                <a:lnTo>
                  <a:pt x="16852" y="12419"/>
                </a:lnTo>
                <a:lnTo>
                  <a:pt x="16953" y="12140"/>
                </a:lnTo>
                <a:lnTo>
                  <a:pt x="17088" y="11898"/>
                </a:lnTo>
                <a:lnTo>
                  <a:pt x="17212" y="11675"/>
                </a:lnTo>
                <a:lnTo>
                  <a:pt x="17370" y="11470"/>
                </a:lnTo>
                <a:lnTo>
                  <a:pt x="17516" y="11284"/>
                </a:lnTo>
                <a:lnTo>
                  <a:pt x="17696" y="11135"/>
                </a:lnTo>
                <a:lnTo>
                  <a:pt x="17865" y="11042"/>
                </a:lnTo>
                <a:lnTo>
                  <a:pt x="18033" y="10930"/>
                </a:lnTo>
                <a:lnTo>
                  <a:pt x="18213" y="10893"/>
                </a:lnTo>
                <a:lnTo>
                  <a:pt x="18382" y="10893"/>
                </a:lnTo>
                <a:lnTo>
                  <a:pt x="18551" y="10967"/>
                </a:lnTo>
                <a:lnTo>
                  <a:pt x="18708" y="11042"/>
                </a:lnTo>
                <a:lnTo>
                  <a:pt x="18855" y="11172"/>
                </a:lnTo>
                <a:lnTo>
                  <a:pt x="19012" y="11358"/>
                </a:lnTo>
                <a:lnTo>
                  <a:pt x="19136" y="11600"/>
                </a:lnTo>
                <a:lnTo>
                  <a:pt x="19271" y="11861"/>
                </a:lnTo>
                <a:lnTo>
                  <a:pt x="19440" y="12028"/>
                </a:lnTo>
                <a:lnTo>
                  <a:pt x="19608" y="12177"/>
                </a:lnTo>
                <a:lnTo>
                  <a:pt x="19822" y="12289"/>
                </a:lnTo>
                <a:lnTo>
                  <a:pt x="20025" y="12289"/>
                </a:lnTo>
                <a:lnTo>
                  <a:pt x="20238" y="12289"/>
                </a:lnTo>
                <a:lnTo>
                  <a:pt x="20452" y="12215"/>
                </a:lnTo>
                <a:lnTo>
                  <a:pt x="20643" y="12103"/>
                </a:lnTo>
                <a:lnTo>
                  <a:pt x="20846" y="11973"/>
                </a:lnTo>
                <a:lnTo>
                  <a:pt x="21037" y="11786"/>
                </a:lnTo>
                <a:lnTo>
                  <a:pt x="21206" y="11563"/>
                </a:lnTo>
                <a:lnTo>
                  <a:pt x="21363" y="11321"/>
                </a:lnTo>
                <a:lnTo>
                  <a:pt x="21465" y="11079"/>
                </a:lnTo>
                <a:lnTo>
                  <a:pt x="21577" y="10744"/>
                </a:lnTo>
                <a:lnTo>
                  <a:pt x="21622" y="10427"/>
                </a:lnTo>
                <a:lnTo>
                  <a:pt x="21645" y="10111"/>
                </a:lnTo>
                <a:lnTo>
                  <a:pt x="21622" y="9608"/>
                </a:lnTo>
                <a:lnTo>
                  <a:pt x="21577" y="9142"/>
                </a:lnTo>
                <a:lnTo>
                  <a:pt x="21465" y="8751"/>
                </a:lnTo>
                <a:lnTo>
                  <a:pt x="21363" y="8397"/>
                </a:lnTo>
                <a:lnTo>
                  <a:pt x="21206" y="8062"/>
                </a:lnTo>
                <a:lnTo>
                  <a:pt x="21037" y="7820"/>
                </a:lnTo>
                <a:lnTo>
                  <a:pt x="20846" y="7597"/>
                </a:lnTo>
                <a:lnTo>
                  <a:pt x="20643" y="7429"/>
                </a:lnTo>
                <a:lnTo>
                  <a:pt x="20452" y="7317"/>
                </a:lnTo>
                <a:lnTo>
                  <a:pt x="20238" y="7206"/>
                </a:lnTo>
                <a:lnTo>
                  <a:pt x="20025" y="7168"/>
                </a:lnTo>
                <a:lnTo>
                  <a:pt x="19822" y="7206"/>
                </a:lnTo>
                <a:lnTo>
                  <a:pt x="19608" y="7243"/>
                </a:lnTo>
                <a:lnTo>
                  <a:pt x="19440" y="7355"/>
                </a:lnTo>
                <a:lnTo>
                  <a:pt x="19271" y="7504"/>
                </a:lnTo>
                <a:lnTo>
                  <a:pt x="19136" y="7708"/>
                </a:lnTo>
                <a:lnTo>
                  <a:pt x="19012" y="7895"/>
                </a:lnTo>
                <a:lnTo>
                  <a:pt x="18832" y="8025"/>
                </a:lnTo>
                <a:lnTo>
                  <a:pt x="18663" y="8174"/>
                </a:lnTo>
                <a:lnTo>
                  <a:pt x="18472" y="8248"/>
                </a:lnTo>
                <a:lnTo>
                  <a:pt x="18270" y="8286"/>
                </a:lnTo>
                <a:lnTo>
                  <a:pt x="18078" y="8323"/>
                </a:lnTo>
                <a:lnTo>
                  <a:pt x="17887" y="8323"/>
                </a:lnTo>
                <a:lnTo>
                  <a:pt x="17696" y="8248"/>
                </a:lnTo>
                <a:lnTo>
                  <a:pt x="17493" y="8174"/>
                </a:lnTo>
                <a:lnTo>
                  <a:pt x="17302" y="8062"/>
                </a:lnTo>
                <a:lnTo>
                  <a:pt x="17133" y="7969"/>
                </a:lnTo>
                <a:lnTo>
                  <a:pt x="16976" y="7783"/>
                </a:lnTo>
                <a:lnTo>
                  <a:pt x="16852" y="7597"/>
                </a:lnTo>
                <a:lnTo>
                  <a:pt x="16740" y="7429"/>
                </a:lnTo>
                <a:lnTo>
                  <a:pt x="16672" y="7168"/>
                </a:lnTo>
                <a:lnTo>
                  <a:pt x="16638" y="6926"/>
                </a:lnTo>
                <a:lnTo>
                  <a:pt x="16616" y="6498"/>
                </a:lnTo>
                <a:lnTo>
                  <a:pt x="16616" y="5772"/>
                </a:lnTo>
                <a:lnTo>
                  <a:pt x="16650" y="4915"/>
                </a:lnTo>
                <a:lnTo>
                  <a:pt x="16695" y="3928"/>
                </a:lnTo>
                <a:lnTo>
                  <a:pt x="16762" y="2960"/>
                </a:lnTo>
                <a:lnTo>
                  <a:pt x="16830" y="1992"/>
                </a:lnTo>
                <a:lnTo>
                  <a:pt x="16908" y="1173"/>
                </a:lnTo>
                <a:lnTo>
                  <a:pt x="16976" y="521"/>
                </a:lnTo>
                <a:lnTo>
                  <a:pt x="16953" y="521"/>
                </a:lnTo>
                <a:lnTo>
                  <a:pt x="16931" y="521"/>
                </a:lnTo>
                <a:lnTo>
                  <a:pt x="16267" y="484"/>
                </a:lnTo>
                <a:lnTo>
                  <a:pt x="15637" y="428"/>
                </a:lnTo>
                <a:lnTo>
                  <a:pt x="15063" y="353"/>
                </a:lnTo>
                <a:lnTo>
                  <a:pt x="14523" y="279"/>
                </a:lnTo>
                <a:lnTo>
                  <a:pt x="14040" y="167"/>
                </a:lnTo>
                <a:lnTo>
                  <a:pt x="13635" y="93"/>
                </a:lnTo>
                <a:lnTo>
                  <a:pt x="13331" y="18"/>
                </a:lnTo>
                <a:lnTo>
                  <a:pt x="13117" y="18"/>
                </a:lnTo>
                <a:lnTo>
                  <a:pt x="12982" y="18"/>
                </a:lnTo>
                <a:lnTo>
                  <a:pt x="12858" y="130"/>
                </a:lnTo>
                <a:lnTo>
                  <a:pt x="12723" y="279"/>
                </a:lnTo>
                <a:lnTo>
                  <a:pt x="12622" y="446"/>
                </a:lnTo>
                <a:lnTo>
                  <a:pt x="12510" y="670"/>
                </a:lnTo>
                <a:lnTo>
                  <a:pt x="12419" y="912"/>
                </a:lnTo>
                <a:lnTo>
                  <a:pt x="12363" y="1210"/>
                </a:lnTo>
                <a:lnTo>
                  <a:pt x="12318" y="1526"/>
                </a:lnTo>
                <a:lnTo>
                  <a:pt x="12273" y="1843"/>
                </a:lnTo>
                <a:lnTo>
                  <a:pt x="12251" y="2215"/>
                </a:lnTo>
                <a:lnTo>
                  <a:pt x="12273" y="2532"/>
                </a:lnTo>
                <a:lnTo>
                  <a:pt x="12318" y="2886"/>
                </a:lnTo>
                <a:lnTo>
                  <a:pt x="12386" y="3240"/>
                </a:lnTo>
                <a:lnTo>
                  <a:pt x="12464" y="3556"/>
                </a:lnTo>
                <a:lnTo>
                  <a:pt x="12577" y="3891"/>
                </a:lnTo>
                <a:lnTo>
                  <a:pt x="12746" y="4171"/>
                </a:lnTo>
                <a:lnTo>
                  <a:pt x="12926" y="4487"/>
                </a:lnTo>
                <a:lnTo>
                  <a:pt x="13050" y="4860"/>
                </a:lnTo>
                <a:lnTo>
                  <a:pt x="13162" y="5251"/>
                </a:lnTo>
                <a:lnTo>
                  <a:pt x="13218" y="5604"/>
                </a:lnTo>
                <a:lnTo>
                  <a:pt x="13263" y="5995"/>
                </a:lnTo>
                <a:lnTo>
                  <a:pt x="13241" y="6386"/>
                </a:lnTo>
                <a:lnTo>
                  <a:pt x="13218" y="6740"/>
                </a:lnTo>
                <a:lnTo>
                  <a:pt x="13139" y="7094"/>
                </a:lnTo>
                <a:lnTo>
                  <a:pt x="13050" y="7429"/>
                </a:lnTo>
                <a:lnTo>
                  <a:pt x="12903" y="7746"/>
                </a:lnTo>
                <a:lnTo>
                  <a:pt x="12723" y="8025"/>
                </a:lnTo>
                <a:lnTo>
                  <a:pt x="12532" y="8286"/>
                </a:lnTo>
                <a:lnTo>
                  <a:pt x="12318" y="8491"/>
                </a:lnTo>
                <a:lnTo>
                  <a:pt x="12060" y="8677"/>
                </a:lnTo>
                <a:lnTo>
                  <a:pt x="11756" y="8788"/>
                </a:lnTo>
                <a:lnTo>
                  <a:pt x="11452" y="8826"/>
                </a:lnTo>
                <a:lnTo>
                  <a:pt x="11283" y="8826"/>
                </a:lnTo>
                <a:lnTo>
                  <a:pt x="11126" y="8826"/>
                </a:lnTo>
                <a:lnTo>
                  <a:pt x="11002" y="8788"/>
                </a:lnTo>
                <a:lnTo>
                  <a:pt x="10845" y="8714"/>
                </a:lnTo>
                <a:lnTo>
                  <a:pt x="10721" y="8640"/>
                </a:lnTo>
                <a:lnTo>
                  <a:pt x="10608" y="8565"/>
                </a:lnTo>
                <a:lnTo>
                  <a:pt x="10485" y="8453"/>
                </a:lnTo>
                <a:lnTo>
                  <a:pt x="10372" y="8323"/>
                </a:lnTo>
                <a:lnTo>
                  <a:pt x="10181" y="8062"/>
                </a:lnTo>
                <a:lnTo>
                  <a:pt x="10035" y="7746"/>
                </a:lnTo>
                <a:lnTo>
                  <a:pt x="9900" y="7392"/>
                </a:lnTo>
                <a:lnTo>
                  <a:pt x="9787" y="7001"/>
                </a:lnTo>
                <a:lnTo>
                  <a:pt x="9731" y="6610"/>
                </a:lnTo>
                <a:lnTo>
                  <a:pt x="9686" y="6219"/>
                </a:lnTo>
                <a:lnTo>
                  <a:pt x="9663" y="5772"/>
                </a:lnTo>
                <a:lnTo>
                  <a:pt x="9686" y="5381"/>
                </a:lnTo>
                <a:lnTo>
                  <a:pt x="9753" y="4990"/>
                </a:lnTo>
                <a:lnTo>
                  <a:pt x="9832" y="4636"/>
                </a:lnTo>
                <a:lnTo>
                  <a:pt x="9945" y="4320"/>
                </a:lnTo>
                <a:lnTo>
                  <a:pt x="10068" y="4022"/>
                </a:lnTo>
                <a:lnTo>
                  <a:pt x="10203" y="3817"/>
                </a:lnTo>
                <a:lnTo>
                  <a:pt x="10316" y="3593"/>
                </a:lnTo>
                <a:lnTo>
                  <a:pt x="10395" y="3351"/>
                </a:lnTo>
                <a:lnTo>
                  <a:pt x="10462" y="3109"/>
                </a:lnTo>
                <a:lnTo>
                  <a:pt x="10507" y="2848"/>
                </a:lnTo>
                <a:lnTo>
                  <a:pt x="10530" y="2606"/>
                </a:lnTo>
                <a:lnTo>
                  <a:pt x="10507" y="2346"/>
                </a:lnTo>
                <a:lnTo>
                  <a:pt x="10462" y="2141"/>
                </a:lnTo>
                <a:lnTo>
                  <a:pt x="10395" y="1880"/>
                </a:lnTo>
                <a:lnTo>
                  <a:pt x="10293" y="1638"/>
                </a:lnTo>
                <a:lnTo>
                  <a:pt x="10158" y="1415"/>
                </a:lnTo>
                <a:lnTo>
                  <a:pt x="9967" y="1210"/>
                </a:lnTo>
                <a:lnTo>
                  <a:pt x="9753" y="986"/>
                </a:lnTo>
                <a:lnTo>
                  <a:pt x="9495" y="819"/>
                </a:lnTo>
                <a:lnTo>
                  <a:pt x="9191" y="670"/>
                </a:lnTo>
                <a:lnTo>
                  <a:pt x="8842" y="521"/>
                </a:lnTo>
                <a:lnTo>
                  <a:pt x="8471" y="446"/>
                </a:lnTo>
                <a:lnTo>
                  <a:pt x="7998" y="428"/>
                </a:lnTo>
                <a:lnTo>
                  <a:pt x="7413" y="428"/>
                </a:lnTo>
                <a:lnTo>
                  <a:pt x="6817" y="446"/>
                </a:lnTo>
                <a:lnTo>
                  <a:pt x="6187" y="521"/>
                </a:lnTo>
                <a:lnTo>
                  <a:pt x="5602" y="633"/>
                </a:lnTo>
                <a:lnTo>
                  <a:pt x="5107" y="744"/>
                </a:lnTo>
                <a:lnTo>
                  <a:pt x="4725" y="856"/>
                </a:lnTo>
                <a:lnTo>
                  <a:pt x="4848" y="1564"/>
                </a:lnTo>
                <a:lnTo>
                  <a:pt x="5028" y="2495"/>
                </a:lnTo>
                <a:lnTo>
                  <a:pt x="5175" y="3556"/>
                </a:lnTo>
                <a:lnTo>
                  <a:pt x="5298" y="4673"/>
                </a:lnTo>
                <a:lnTo>
                  <a:pt x="5343" y="5213"/>
                </a:lnTo>
                <a:lnTo>
                  <a:pt x="5388" y="5753"/>
                </a:lnTo>
                <a:lnTo>
                  <a:pt x="5411" y="6275"/>
                </a:lnTo>
                <a:lnTo>
                  <a:pt x="5411" y="6740"/>
                </a:lnTo>
                <a:lnTo>
                  <a:pt x="5366" y="7168"/>
                </a:lnTo>
                <a:lnTo>
                  <a:pt x="5321" y="7541"/>
                </a:lnTo>
                <a:lnTo>
                  <a:pt x="5287" y="7708"/>
                </a:lnTo>
                <a:lnTo>
                  <a:pt x="5242" y="7857"/>
                </a:lnTo>
                <a:lnTo>
                  <a:pt x="5197" y="7969"/>
                </a:lnTo>
                <a:lnTo>
                  <a:pt x="5130" y="8062"/>
                </a:lnTo>
                <a:lnTo>
                  <a:pt x="5006" y="8248"/>
                </a:lnTo>
                <a:lnTo>
                  <a:pt x="4848" y="8397"/>
                </a:lnTo>
                <a:lnTo>
                  <a:pt x="4725" y="8528"/>
                </a:lnTo>
                <a:lnTo>
                  <a:pt x="4567" y="8640"/>
                </a:lnTo>
                <a:lnTo>
                  <a:pt x="4421" y="8714"/>
                </a:lnTo>
                <a:lnTo>
                  <a:pt x="4263" y="8751"/>
                </a:lnTo>
                <a:lnTo>
                  <a:pt x="4095" y="8788"/>
                </a:lnTo>
                <a:lnTo>
                  <a:pt x="3948" y="8788"/>
                </a:lnTo>
                <a:lnTo>
                  <a:pt x="3791" y="8751"/>
                </a:lnTo>
                <a:lnTo>
                  <a:pt x="3667" y="8714"/>
                </a:lnTo>
                <a:lnTo>
                  <a:pt x="3510" y="8677"/>
                </a:lnTo>
                <a:lnTo>
                  <a:pt x="3386" y="8602"/>
                </a:lnTo>
                <a:lnTo>
                  <a:pt x="3251" y="8491"/>
                </a:lnTo>
                <a:lnTo>
                  <a:pt x="3127" y="8360"/>
                </a:lnTo>
                <a:lnTo>
                  <a:pt x="3015" y="8248"/>
                </a:lnTo>
                <a:lnTo>
                  <a:pt x="2925" y="8062"/>
                </a:lnTo>
                <a:lnTo>
                  <a:pt x="2778" y="7857"/>
                </a:lnTo>
                <a:lnTo>
                  <a:pt x="2610" y="7671"/>
                </a:lnTo>
                <a:lnTo>
                  <a:pt x="2407" y="7541"/>
                </a:lnTo>
                <a:lnTo>
                  <a:pt x="2171" y="7466"/>
                </a:lnTo>
                <a:lnTo>
                  <a:pt x="1957" y="7429"/>
                </a:lnTo>
                <a:lnTo>
                  <a:pt x="1698" y="7429"/>
                </a:lnTo>
                <a:lnTo>
                  <a:pt x="1462" y="7466"/>
                </a:lnTo>
                <a:lnTo>
                  <a:pt x="1226" y="7559"/>
                </a:lnTo>
                <a:lnTo>
                  <a:pt x="989" y="7708"/>
                </a:lnTo>
                <a:lnTo>
                  <a:pt x="776" y="7932"/>
                </a:lnTo>
                <a:lnTo>
                  <a:pt x="551" y="8211"/>
                </a:lnTo>
                <a:lnTo>
                  <a:pt x="382" y="8528"/>
                </a:lnTo>
                <a:lnTo>
                  <a:pt x="315" y="8714"/>
                </a:lnTo>
                <a:lnTo>
                  <a:pt x="236" y="8919"/>
                </a:lnTo>
                <a:lnTo>
                  <a:pt x="191" y="9142"/>
                </a:lnTo>
                <a:lnTo>
                  <a:pt x="123" y="9347"/>
                </a:lnTo>
                <a:lnTo>
                  <a:pt x="78" y="9608"/>
                </a:lnTo>
                <a:lnTo>
                  <a:pt x="56" y="9887"/>
                </a:lnTo>
                <a:lnTo>
                  <a:pt x="33" y="10185"/>
                </a:lnTo>
                <a:lnTo>
                  <a:pt x="33" y="10464"/>
                </a:lnTo>
                <a:lnTo>
                  <a:pt x="33" y="10706"/>
                </a:lnTo>
                <a:lnTo>
                  <a:pt x="56" y="10967"/>
                </a:lnTo>
                <a:lnTo>
                  <a:pt x="78" y="11172"/>
                </a:lnTo>
                <a:lnTo>
                  <a:pt x="123" y="11395"/>
                </a:lnTo>
                <a:lnTo>
                  <a:pt x="168" y="11600"/>
                </a:lnTo>
                <a:lnTo>
                  <a:pt x="236" y="11786"/>
                </a:lnTo>
                <a:lnTo>
                  <a:pt x="292" y="11973"/>
                </a:lnTo>
                <a:lnTo>
                  <a:pt x="382" y="12140"/>
                </a:lnTo>
                <a:lnTo>
                  <a:pt x="540" y="12419"/>
                </a:lnTo>
                <a:lnTo>
                  <a:pt x="731" y="12680"/>
                </a:lnTo>
                <a:lnTo>
                  <a:pt x="944" y="12866"/>
                </a:lnTo>
                <a:lnTo>
                  <a:pt x="1158" y="12997"/>
                </a:lnTo>
                <a:lnTo>
                  <a:pt x="1395" y="13108"/>
                </a:lnTo>
                <a:lnTo>
                  <a:pt x="1608" y="13183"/>
                </a:lnTo>
                <a:lnTo>
                  <a:pt x="1856" y="13183"/>
                </a:lnTo>
                <a:lnTo>
                  <a:pt x="2070" y="13146"/>
                </a:lnTo>
                <a:lnTo>
                  <a:pt x="2261" y="13071"/>
                </a:lnTo>
                <a:lnTo>
                  <a:pt x="2430" y="12960"/>
                </a:lnTo>
                <a:lnTo>
                  <a:pt x="2587" y="12792"/>
                </a:lnTo>
                <a:lnTo>
                  <a:pt x="2688" y="12606"/>
                </a:lnTo>
                <a:lnTo>
                  <a:pt x="2801" y="12419"/>
                </a:lnTo>
                <a:lnTo>
                  <a:pt x="2925" y="12289"/>
                </a:lnTo>
                <a:lnTo>
                  <a:pt x="3082" y="12177"/>
                </a:lnTo>
                <a:lnTo>
                  <a:pt x="3228" y="12103"/>
                </a:lnTo>
                <a:lnTo>
                  <a:pt x="3408" y="12103"/>
                </a:lnTo>
                <a:lnTo>
                  <a:pt x="3577" y="12103"/>
                </a:lnTo>
                <a:lnTo>
                  <a:pt x="3723" y="12177"/>
                </a:lnTo>
                <a:lnTo>
                  <a:pt x="3903" y="12252"/>
                </a:lnTo>
                <a:lnTo>
                  <a:pt x="4072" y="12364"/>
                </a:lnTo>
                <a:lnTo>
                  <a:pt x="4230" y="12494"/>
                </a:lnTo>
                <a:lnTo>
                  <a:pt x="4353" y="12643"/>
                </a:lnTo>
                <a:lnTo>
                  <a:pt x="4488" y="12829"/>
                </a:lnTo>
                <a:lnTo>
                  <a:pt x="4567" y="13034"/>
                </a:lnTo>
                <a:lnTo>
                  <a:pt x="4657" y="13257"/>
                </a:lnTo>
                <a:lnTo>
                  <a:pt x="4702" y="13462"/>
                </a:lnTo>
                <a:lnTo>
                  <a:pt x="4725" y="13686"/>
                </a:lnTo>
                <a:lnTo>
                  <a:pt x="4702" y="14282"/>
                </a:lnTo>
                <a:lnTo>
                  <a:pt x="4657" y="15045"/>
                </a:lnTo>
                <a:lnTo>
                  <a:pt x="4612" y="15976"/>
                </a:lnTo>
                <a:lnTo>
                  <a:pt x="4590" y="16926"/>
                </a:lnTo>
                <a:lnTo>
                  <a:pt x="4567" y="17968"/>
                </a:lnTo>
                <a:lnTo>
                  <a:pt x="4567" y="19011"/>
                </a:lnTo>
                <a:lnTo>
                  <a:pt x="4590" y="19514"/>
                </a:lnTo>
                <a:lnTo>
                  <a:pt x="4612" y="19980"/>
                </a:lnTo>
                <a:lnTo>
                  <a:pt x="4657" y="20426"/>
                </a:lnTo>
                <a:lnTo>
                  <a:pt x="4725" y="20836"/>
                </a:lnTo>
                <a:lnTo>
                  <a:pt x="4848" y="20929"/>
                </a:lnTo>
                <a:lnTo>
                  <a:pt x="5040" y="21004"/>
                </a:lnTo>
                <a:lnTo>
                  <a:pt x="5265" y="21078"/>
                </a:lnTo>
                <a:lnTo>
                  <a:pt x="5478" y="21115"/>
                </a:lnTo>
                <a:lnTo>
                  <a:pt x="6041" y="21115"/>
                </a:lnTo>
                <a:lnTo>
                  <a:pt x="6637" y="21078"/>
                </a:lnTo>
                <a:lnTo>
                  <a:pt x="7312" y="21004"/>
                </a:lnTo>
                <a:lnTo>
                  <a:pt x="7998" y="20929"/>
                </a:lnTo>
                <a:lnTo>
                  <a:pt x="8696" y="20855"/>
                </a:lnTo>
                <a:lnTo>
                  <a:pt x="9360" y="20836"/>
                </a:lnTo>
                <a:close/>
              </a:path>
            </a:pathLst>
          </a:custGeom>
          <a:solidFill>
            <a:srgbClr val="FFCC99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12" name="Puzzle1"/>
          <p:cNvSpPr>
            <a:spLocks noEditPoints="1" noChangeArrowheads="1"/>
          </p:cNvSpPr>
          <p:nvPr/>
        </p:nvSpPr>
        <p:spPr bwMode="auto">
          <a:xfrm>
            <a:off x="7094876" y="4149391"/>
            <a:ext cx="1635699" cy="848218"/>
          </a:xfrm>
          <a:custGeom>
            <a:avLst/>
            <a:gdLst>
              <a:gd name="T0" fmla="*/ 16740 w 21600"/>
              <a:gd name="T1" fmla="*/ 21078 h 21600"/>
              <a:gd name="T2" fmla="*/ 16976 w 21600"/>
              <a:gd name="T3" fmla="*/ 521 h 21600"/>
              <a:gd name="T4" fmla="*/ 4725 w 21600"/>
              <a:gd name="T5" fmla="*/ 856 h 21600"/>
              <a:gd name="T6" fmla="*/ 5040 w 21600"/>
              <a:gd name="T7" fmla="*/ 21004 h 21600"/>
              <a:gd name="T8" fmla="*/ 10811 w 21600"/>
              <a:gd name="T9" fmla="*/ 12885 h 21600"/>
              <a:gd name="T10" fmla="*/ 10845 w 21600"/>
              <a:gd name="T11" fmla="*/ 8714 h 21600"/>
              <a:gd name="T12" fmla="*/ 21600 w 21600"/>
              <a:gd name="T13" fmla="*/ 10000 h 21600"/>
              <a:gd name="T14" fmla="*/ 56 w 21600"/>
              <a:gd name="T15" fmla="*/ 10000 h 21600"/>
              <a:gd name="T16" fmla="*/ 6086 w 21600"/>
              <a:gd name="T17" fmla="*/ 2569 h 21600"/>
              <a:gd name="T18" fmla="*/ 16132 w 21600"/>
              <a:gd name="T19" fmla="*/ 19552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9360" y="20836"/>
                </a:moveTo>
                <a:lnTo>
                  <a:pt x="9528" y="20836"/>
                </a:lnTo>
                <a:lnTo>
                  <a:pt x="9686" y="20762"/>
                </a:lnTo>
                <a:lnTo>
                  <a:pt x="9810" y="20687"/>
                </a:lnTo>
                <a:lnTo>
                  <a:pt x="9922" y="20575"/>
                </a:lnTo>
                <a:lnTo>
                  <a:pt x="10012" y="20426"/>
                </a:lnTo>
                <a:lnTo>
                  <a:pt x="10068" y="20296"/>
                </a:lnTo>
                <a:lnTo>
                  <a:pt x="10113" y="20110"/>
                </a:lnTo>
                <a:lnTo>
                  <a:pt x="10136" y="19905"/>
                </a:lnTo>
                <a:lnTo>
                  <a:pt x="10136" y="19682"/>
                </a:lnTo>
                <a:lnTo>
                  <a:pt x="10113" y="19440"/>
                </a:lnTo>
                <a:lnTo>
                  <a:pt x="10068" y="19142"/>
                </a:lnTo>
                <a:lnTo>
                  <a:pt x="10012" y="18900"/>
                </a:lnTo>
                <a:lnTo>
                  <a:pt x="9900" y="18620"/>
                </a:lnTo>
                <a:lnTo>
                  <a:pt x="9787" y="18285"/>
                </a:lnTo>
                <a:lnTo>
                  <a:pt x="9641" y="17968"/>
                </a:lnTo>
                <a:lnTo>
                  <a:pt x="9472" y="17652"/>
                </a:lnTo>
                <a:lnTo>
                  <a:pt x="9382" y="17466"/>
                </a:lnTo>
                <a:lnTo>
                  <a:pt x="9315" y="17298"/>
                </a:lnTo>
                <a:lnTo>
                  <a:pt x="9258" y="17112"/>
                </a:lnTo>
                <a:lnTo>
                  <a:pt x="9191" y="16926"/>
                </a:lnTo>
                <a:lnTo>
                  <a:pt x="9123" y="16535"/>
                </a:lnTo>
                <a:lnTo>
                  <a:pt x="9101" y="16144"/>
                </a:lnTo>
                <a:lnTo>
                  <a:pt x="9101" y="15753"/>
                </a:lnTo>
                <a:lnTo>
                  <a:pt x="9168" y="15362"/>
                </a:lnTo>
                <a:lnTo>
                  <a:pt x="9236" y="14971"/>
                </a:lnTo>
                <a:lnTo>
                  <a:pt x="9360" y="14580"/>
                </a:lnTo>
                <a:lnTo>
                  <a:pt x="9495" y="14244"/>
                </a:lnTo>
                <a:lnTo>
                  <a:pt x="9663" y="13891"/>
                </a:lnTo>
                <a:lnTo>
                  <a:pt x="9855" y="13611"/>
                </a:lnTo>
                <a:lnTo>
                  <a:pt x="10068" y="13351"/>
                </a:lnTo>
                <a:lnTo>
                  <a:pt x="10293" y="13146"/>
                </a:lnTo>
                <a:lnTo>
                  <a:pt x="10552" y="12997"/>
                </a:lnTo>
                <a:lnTo>
                  <a:pt x="10811" y="12885"/>
                </a:lnTo>
                <a:lnTo>
                  <a:pt x="11069" y="12866"/>
                </a:lnTo>
                <a:lnTo>
                  <a:pt x="11351" y="12885"/>
                </a:lnTo>
                <a:lnTo>
                  <a:pt x="11610" y="12997"/>
                </a:lnTo>
                <a:lnTo>
                  <a:pt x="11846" y="13183"/>
                </a:lnTo>
                <a:lnTo>
                  <a:pt x="12060" y="13388"/>
                </a:lnTo>
                <a:lnTo>
                  <a:pt x="12251" y="13648"/>
                </a:lnTo>
                <a:lnTo>
                  <a:pt x="12419" y="13928"/>
                </a:lnTo>
                <a:lnTo>
                  <a:pt x="12555" y="14244"/>
                </a:lnTo>
                <a:lnTo>
                  <a:pt x="12690" y="14617"/>
                </a:lnTo>
                <a:lnTo>
                  <a:pt x="12768" y="15008"/>
                </a:lnTo>
                <a:lnTo>
                  <a:pt x="12836" y="15399"/>
                </a:lnTo>
                <a:lnTo>
                  <a:pt x="12858" y="15753"/>
                </a:lnTo>
                <a:lnTo>
                  <a:pt x="12858" y="16144"/>
                </a:lnTo>
                <a:lnTo>
                  <a:pt x="12813" y="16535"/>
                </a:lnTo>
                <a:lnTo>
                  <a:pt x="12746" y="16888"/>
                </a:lnTo>
                <a:lnTo>
                  <a:pt x="12667" y="17224"/>
                </a:lnTo>
                <a:lnTo>
                  <a:pt x="12510" y="17503"/>
                </a:lnTo>
                <a:lnTo>
                  <a:pt x="12228" y="18043"/>
                </a:lnTo>
                <a:lnTo>
                  <a:pt x="11970" y="18546"/>
                </a:lnTo>
                <a:lnTo>
                  <a:pt x="11868" y="18751"/>
                </a:lnTo>
                <a:lnTo>
                  <a:pt x="11778" y="18974"/>
                </a:lnTo>
                <a:lnTo>
                  <a:pt x="11711" y="19179"/>
                </a:lnTo>
                <a:lnTo>
                  <a:pt x="11666" y="19365"/>
                </a:lnTo>
                <a:lnTo>
                  <a:pt x="11632" y="19570"/>
                </a:lnTo>
                <a:lnTo>
                  <a:pt x="11632" y="19756"/>
                </a:lnTo>
                <a:lnTo>
                  <a:pt x="11632" y="19942"/>
                </a:lnTo>
                <a:lnTo>
                  <a:pt x="11643" y="20110"/>
                </a:lnTo>
                <a:lnTo>
                  <a:pt x="11711" y="20296"/>
                </a:lnTo>
                <a:lnTo>
                  <a:pt x="11801" y="20464"/>
                </a:lnTo>
                <a:lnTo>
                  <a:pt x="11891" y="20650"/>
                </a:lnTo>
                <a:lnTo>
                  <a:pt x="12037" y="20836"/>
                </a:lnTo>
                <a:lnTo>
                  <a:pt x="12206" y="21004"/>
                </a:lnTo>
                <a:lnTo>
                  <a:pt x="12419" y="21190"/>
                </a:lnTo>
                <a:lnTo>
                  <a:pt x="12667" y="21320"/>
                </a:lnTo>
                <a:lnTo>
                  <a:pt x="12960" y="21432"/>
                </a:lnTo>
                <a:lnTo>
                  <a:pt x="13286" y="21544"/>
                </a:lnTo>
                <a:lnTo>
                  <a:pt x="13612" y="21655"/>
                </a:lnTo>
                <a:lnTo>
                  <a:pt x="13983" y="21693"/>
                </a:lnTo>
                <a:lnTo>
                  <a:pt x="14343" y="21730"/>
                </a:lnTo>
                <a:lnTo>
                  <a:pt x="14715" y="21730"/>
                </a:lnTo>
                <a:lnTo>
                  <a:pt x="15075" y="21730"/>
                </a:lnTo>
                <a:lnTo>
                  <a:pt x="15446" y="21655"/>
                </a:lnTo>
                <a:lnTo>
                  <a:pt x="15794" y="21581"/>
                </a:lnTo>
                <a:lnTo>
                  <a:pt x="16132" y="21432"/>
                </a:lnTo>
                <a:lnTo>
                  <a:pt x="16458" y="21302"/>
                </a:lnTo>
                <a:lnTo>
                  <a:pt x="16740" y="21078"/>
                </a:lnTo>
                <a:lnTo>
                  <a:pt x="16976" y="20836"/>
                </a:lnTo>
                <a:lnTo>
                  <a:pt x="17043" y="20650"/>
                </a:lnTo>
                <a:lnTo>
                  <a:pt x="17088" y="20426"/>
                </a:lnTo>
                <a:lnTo>
                  <a:pt x="17133" y="20222"/>
                </a:lnTo>
                <a:lnTo>
                  <a:pt x="17156" y="19980"/>
                </a:lnTo>
                <a:lnTo>
                  <a:pt x="17167" y="19477"/>
                </a:lnTo>
                <a:lnTo>
                  <a:pt x="17167" y="18974"/>
                </a:lnTo>
                <a:lnTo>
                  <a:pt x="17156" y="18397"/>
                </a:lnTo>
                <a:lnTo>
                  <a:pt x="17111" y="17820"/>
                </a:lnTo>
                <a:lnTo>
                  <a:pt x="17066" y="17261"/>
                </a:lnTo>
                <a:lnTo>
                  <a:pt x="16998" y="16646"/>
                </a:lnTo>
                <a:lnTo>
                  <a:pt x="16852" y="15511"/>
                </a:lnTo>
                <a:lnTo>
                  <a:pt x="16740" y="14393"/>
                </a:lnTo>
                <a:lnTo>
                  <a:pt x="16717" y="13928"/>
                </a:lnTo>
                <a:lnTo>
                  <a:pt x="16695" y="13462"/>
                </a:lnTo>
                <a:lnTo>
                  <a:pt x="16717" y="13071"/>
                </a:lnTo>
                <a:lnTo>
                  <a:pt x="16785" y="12755"/>
                </a:lnTo>
                <a:lnTo>
                  <a:pt x="16852" y="12419"/>
                </a:lnTo>
                <a:lnTo>
                  <a:pt x="16953" y="12140"/>
                </a:lnTo>
                <a:lnTo>
                  <a:pt x="17088" y="11898"/>
                </a:lnTo>
                <a:lnTo>
                  <a:pt x="17212" y="11675"/>
                </a:lnTo>
                <a:lnTo>
                  <a:pt x="17370" y="11470"/>
                </a:lnTo>
                <a:lnTo>
                  <a:pt x="17516" y="11284"/>
                </a:lnTo>
                <a:lnTo>
                  <a:pt x="17696" y="11135"/>
                </a:lnTo>
                <a:lnTo>
                  <a:pt x="17865" y="11042"/>
                </a:lnTo>
                <a:lnTo>
                  <a:pt x="18033" y="10930"/>
                </a:lnTo>
                <a:lnTo>
                  <a:pt x="18213" y="10893"/>
                </a:lnTo>
                <a:lnTo>
                  <a:pt x="18382" y="10893"/>
                </a:lnTo>
                <a:lnTo>
                  <a:pt x="18551" y="10967"/>
                </a:lnTo>
                <a:lnTo>
                  <a:pt x="18708" y="11042"/>
                </a:lnTo>
                <a:lnTo>
                  <a:pt x="18855" y="11172"/>
                </a:lnTo>
                <a:lnTo>
                  <a:pt x="19012" y="11358"/>
                </a:lnTo>
                <a:lnTo>
                  <a:pt x="19136" y="11600"/>
                </a:lnTo>
                <a:lnTo>
                  <a:pt x="19271" y="11861"/>
                </a:lnTo>
                <a:lnTo>
                  <a:pt x="19440" y="12028"/>
                </a:lnTo>
                <a:lnTo>
                  <a:pt x="19608" y="12177"/>
                </a:lnTo>
                <a:lnTo>
                  <a:pt x="19822" y="12289"/>
                </a:lnTo>
                <a:lnTo>
                  <a:pt x="20025" y="12289"/>
                </a:lnTo>
                <a:lnTo>
                  <a:pt x="20238" y="12289"/>
                </a:lnTo>
                <a:lnTo>
                  <a:pt x="20452" y="12215"/>
                </a:lnTo>
                <a:lnTo>
                  <a:pt x="20643" y="12103"/>
                </a:lnTo>
                <a:lnTo>
                  <a:pt x="20846" y="11973"/>
                </a:lnTo>
                <a:lnTo>
                  <a:pt x="21037" y="11786"/>
                </a:lnTo>
                <a:lnTo>
                  <a:pt x="21206" y="11563"/>
                </a:lnTo>
                <a:lnTo>
                  <a:pt x="21363" y="11321"/>
                </a:lnTo>
                <a:lnTo>
                  <a:pt x="21465" y="11079"/>
                </a:lnTo>
                <a:lnTo>
                  <a:pt x="21577" y="10744"/>
                </a:lnTo>
                <a:lnTo>
                  <a:pt x="21622" y="10427"/>
                </a:lnTo>
                <a:lnTo>
                  <a:pt x="21645" y="10111"/>
                </a:lnTo>
                <a:lnTo>
                  <a:pt x="21622" y="9608"/>
                </a:lnTo>
                <a:lnTo>
                  <a:pt x="21577" y="9142"/>
                </a:lnTo>
                <a:lnTo>
                  <a:pt x="21465" y="8751"/>
                </a:lnTo>
                <a:lnTo>
                  <a:pt x="21363" y="8397"/>
                </a:lnTo>
                <a:lnTo>
                  <a:pt x="21206" y="8062"/>
                </a:lnTo>
                <a:lnTo>
                  <a:pt x="21037" y="7820"/>
                </a:lnTo>
                <a:lnTo>
                  <a:pt x="20846" y="7597"/>
                </a:lnTo>
                <a:lnTo>
                  <a:pt x="20643" y="7429"/>
                </a:lnTo>
                <a:lnTo>
                  <a:pt x="20452" y="7317"/>
                </a:lnTo>
                <a:lnTo>
                  <a:pt x="20238" y="7206"/>
                </a:lnTo>
                <a:lnTo>
                  <a:pt x="20025" y="7168"/>
                </a:lnTo>
                <a:lnTo>
                  <a:pt x="19822" y="7206"/>
                </a:lnTo>
                <a:lnTo>
                  <a:pt x="19608" y="7243"/>
                </a:lnTo>
                <a:lnTo>
                  <a:pt x="19440" y="7355"/>
                </a:lnTo>
                <a:lnTo>
                  <a:pt x="19271" y="7504"/>
                </a:lnTo>
                <a:lnTo>
                  <a:pt x="19136" y="7708"/>
                </a:lnTo>
                <a:lnTo>
                  <a:pt x="19012" y="7895"/>
                </a:lnTo>
                <a:lnTo>
                  <a:pt x="18832" y="8025"/>
                </a:lnTo>
                <a:lnTo>
                  <a:pt x="18663" y="8174"/>
                </a:lnTo>
                <a:lnTo>
                  <a:pt x="18472" y="8248"/>
                </a:lnTo>
                <a:lnTo>
                  <a:pt x="18270" y="8286"/>
                </a:lnTo>
                <a:lnTo>
                  <a:pt x="18078" y="8323"/>
                </a:lnTo>
                <a:lnTo>
                  <a:pt x="17887" y="8323"/>
                </a:lnTo>
                <a:lnTo>
                  <a:pt x="17696" y="8248"/>
                </a:lnTo>
                <a:lnTo>
                  <a:pt x="17493" y="8174"/>
                </a:lnTo>
                <a:lnTo>
                  <a:pt x="17302" y="8062"/>
                </a:lnTo>
                <a:lnTo>
                  <a:pt x="17133" y="7969"/>
                </a:lnTo>
                <a:lnTo>
                  <a:pt x="16976" y="7783"/>
                </a:lnTo>
                <a:lnTo>
                  <a:pt x="16852" y="7597"/>
                </a:lnTo>
                <a:lnTo>
                  <a:pt x="16740" y="7429"/>
                </a:lnTo>
                <a:lnTo>
                  <a:pt x="16672" y="7168"/>
                </a:lnTo>
                <a:lnTo>
                  <a:pt x="16638" y="6926"/>
                </a:lnTo>
                <a:lnTo>
                  <a:pt x="16616" y="6498"/>
                </a:lnTo>
                <a:lnTo>
                  <a:pt x="16616" y="5772"/>
                </a:lnTo>
                <a:lnTo>
                  <a:pt x="16650" y="4915"/>
                </a:lnTo>
                <a:lnTo>
                  <a:pt x="16695" y="3928"/>
                </a:lnTo>
                <a:lnTo>
                  <a:pt x="16762" y="2960"/>
                </a:lnTo>
                <a:lnTo>
                  <a:pt x="16830" y="1992"/>
                </a:lnTo>
                <a:lnTo>
                  <a:pt x="16908" y="1173"/>
                </a:lnTo>
                <a:lnTo>
                  <a:pt x="16976" y="521"/>
                </a:lnTo>
                <a:lnTo>
                  <a:pt x="16953" y="521"/>
                </a:lnTo>
                <a:lnTo>
                  <a:pt x="16931" y="521"/>
                </a:lnTo>
                <a:lnTo>
                  <a:pt x="16267" y="484"/>
                </a:lnTo>
                <a:lnTo>
                  <a:pt x="15637" y="428"/>
                </a:lnTo>
                <a:lnTo>
                  <a:pt x="15063" y="353"/>
                </a:lnTo>
                <a:lnTo>
                  <a:pt x="14523" y="279"/>
                </a:lnTo>
                <a:lnTo>
                  <a:pt x="14040" y="167"/>
                </a:lnTo>
                <a:lnTo>
                  <a:pt x="13635" y="93"/>
                </a:lnTo>
                <a:lnTo>
                  <a:pt x="13331" y="18"/>
                </a:lnTo>
                <a:lnTo>
                  <a:pt x="13117" y="18"/>
                </a:lnTo>
                <a:lnTo>
                  <a:pt x="12982" y="18"/>
                </a:lnTo>
                <a:lnTo>
                  <a:pt x="12858" y="130"/>
                </a:lnTo>
                <a:lnTo>
                  <a:pt x="12723" y="279"/>
                </a:lnTo>
                <a:lnTo>
                  <a:pt x="12622" y="446"/>
                </a:lnTo>
                <a:lnTo>
                  <a:pt x="12510" y="670"/>
                </a:lnTo>
                <a:lnTo>
                  <a:pt x="12419" y="912"/>
                </a:lnTo>
                <a:lnTo>
                  <a:pt x="12363" y="1210"/>
                </a:lnTo>
                <a:lnTo>
                  <a:pt x="12318" y="1526"/>
                </a:lnTo>
                <a:lnTo>
                  <a:pt x="12273" y="1843"/>
                </a:lnTo>
                <a:lnTo>
                  <a:pt x="12251" y="2215"/>
                </a:lnTo>
                <a:lnTo>
                  <a:pt x="12273" y="2532"/>
                </a:lnTo>
                <a:lnTo>
                  <a:pt x="12318" y="2886"/>
                </a:lnTo>
                <a:lnTo>
                  <a:pt x="12386" y="3240"/>
                </a:lnTo>
                <a:lnTo>
                  <a:pt x="12464" y="3556"/>
                </a:lnTo>
                <a:lnTo>
                  <a:pt x="12577" y="3891"/>
                </a:lnTo>
                <a:lnTo>
                  <a:pt x="12746" y="4171"/>
                </a:lnTo>
                <a:lnTo>
                  <a:pt x="12926" y="4487"/>
                </a:lnTo>
                <a:lnTo>
                  <a:pt x="13050" y="4860"/>
                </a:lnTo>
                <a:lnTo>
                  <a:pt x="13162" y="5251"/>
                </a:lnTo>
                <a:lnTo>
                  <a:pt x="13218" y="5604"/>
                </a:lnTo>
                <a:lnTo>
                  <a:pt x="13263" y="5995"/>
                </a:lnTo>
                <a:lnTo>
                  <a:pt x="13241" y="6386"/>
                </a:lnTo>
                <a:lnTo>
                  <a:pt x="13218" y="6740"/>
                </a:lnTo>
                <a:lnTo>
                  <a:pt x="13139" y="7094"/>
                </a:lnTo>
                <a:lnTo>
                  <a:pt x="13050" y="7429"/>
                </a:lnTo>
                <a:lnTo>
                  <a:pt x="12903" y="7746"/>
                </a:lnTo>
                <a:lnTo>
                  <a:pt x="12723" y="8025"/>
                </a:lnTo>
                <a:lnTo>
                  <a:pt x="12532" y="8286"/>
                </a:lnTo>
                <a:lnTo>
                  <a:pt x="12318" y="8491"/>
                </a:lnTo>
                <a:lnTo>
                  <a:pt x="12060" y="8677"/>
                </a:lnTo>
                <a:lnTo>
                  <a:pt x="11756" y="8788"/>
                </a:lnTo>
                <a:lnTo>
                  <a:pt x="11452" y="8826"/>
                </a:lnTo>
                <a:lnTo>
                  <a:pt x="11283" y="8826"/>
                </a:lnTo>
                <a:lnTo>
                  <a:pt x="11126" y="8826"/>
                </a:lnTo>
                <a:lnTo>
                  <a:pt x="11002" y="8788"/>
                </a:lnTo>
                <a:lnTo>
                  <a:pt x="10845" y="8714"/>
                </a:lnTo>
                <a:lnTo>
                  <a:pt x="10721" y="8640"/>
                </a:lnTo>
                <a:lnTo>
                  <a:pt x="10608" y="8565"/>
                </a:lnTo>
                <a:lnTo>
                  <a:pt x="10485" y="8453"/>
                </a:lnTo>
                <a:lnTo>
                  <a:pt x="10372" y="8323"/>
                </a:lnTo>
                <a:lnTo>
                  <a:pt x="10181" y="8062"/>
                </a:lnTo>
                <a:lnTo>
                  <a:pt x="10035" y="7746"/>
                </a:lnTo>
                <a:lnTo>
                  <a:pt x="9900" y="7392"/>
                </a:lnTo>
                <a:lnTo>
                  <a:pt x="9787" y="7001"/>
                </a:lnTo>
                <a:lnTo>
                  <a:pt x="9731" y="6610"/>
                </a:lnTo>
                <a:lnTo>
                  <a:pt x="9686" y="6219"/>
                </a:lnTo>
                <a:lnTo>
                  <a:pt x="9663" y="5772"/>
                </a:lnTo>
                <a:lnTo>
                  <a:pt x="9686" y="5381"/>
                </a:lnTo>
                <a:lnTo>
                  <a:pt x="9753" y="4990"/>
                </a:lnTo>
                <a:lnTo>
                  <a:pt x="9832" y="4636"/>
                </a:lnTo>
                <a:lnTo>
                  <a:pt x="9945" y="4320"/>
                </a:lnTo>
                <a:lnTo>
                  <a:pt x="10068" y="4022"/>
                </a:lnTo>
                <a:lnTo>
                  <a:pt x="10203" y="3817"/>
                </a:lnTo>
                <a:lnTo>
                  <a:pt x="10316" y="3593"/>
                </a:lnTo>
                <a:lnTo>
                  <a:pt x="10395" y="3351"/>
                </a:lnTo>
                <a:lnTo>
                  <a:pt x="10462" y="3109"/>
                </a:lnTo>
                <a:lnTo>
                  <a:pt x="10507" y="2848"/>
                </a:lnTo>
                <a:lnTo>
                  <a:pt x="10530" y="2606"/>
                </a:lnTo>
                <a:lnTo>
                  <a:pt x="10507" y="2346"/>
                </a:lnTo>
                <a:lnTo>
                  <a:pt x="10462" y="2141"/>
                </a:lnTo>
                <a:lnTo>
                  <a:pt x="10395" y="1880"/>
                </a:lnTo>
                <a:lnTo>
                  <a:pt x="10293" y="1638"/>
                </a:lnTo>
                <a:lnTo>
                  <a:pt x="10158" y="1415"/>
                </a:lnTo>
                <a:lnTo>
                  <a:pt x="9967" y="1210"/>
                </a:lnTo>
                <a:lnTo>
                  <a:pt x="9753" y="986"/>
                </a:lnTo>
                <a:lnTo>
                  <a:pt x="9495" y="819"/>
                </a:lnTo>
                <a:lnTo>
                  <a:pt x="9191" y="670"/>
                </a:lnTo>
                <a:lnTo>
                  <a:pt x="8842" y="521"/>
                </a:lnTo>
                <a:lnTo>
                  <a:pt x="8471" y="446"/>
                </a:lnTo>
                <a:lnTo>
                  <a:pt x="7998" y="428"/>
                </a:lnTo>
                <a:lnTo>
                  <a:pt x="7413" y="428"/>
                </a:lnTo>
                <a:lnTo>
                  <a:pt x="6817" y="446"/>
                </a:lnTo>
                <a:lnTo>
                  <a:pt x="6187" y="521"/>
                </a:lnTo>
                <a:lnTo>
                  <a:pt x="5602" y="633"/>
                </a:lnTo>
                <a:lnTo>
                  <a:pt x="5107" y="744"/>
                </a:lnTo>
                <a:lnTo>
                  <a:pt x="4725" y="856"/>
                </a:lnTo>
                <a:lnTo>
                  <a:pt x="4848" y="1564"/>
                </a:lnTo>
                <a:lnTo>
                  <a:pt x="5028" y="2495"/>
                </a:lnTo>
                <a:lnTo>
                  <a:pt x="5175" y="3556"/>
                </a:lnTo>
                <a:lnTo>
                  <a:pt x="5298" y="4673"/>
                </a:lnTo>
                <a:lnTo>
                  <a:pt x="5343" y="5213"/>
                </a:lnTo>
                <a:lnTo>
                  <a:pt x="5388" y="5753"/>
                </a:lnTo>
                <a:lnTo>
                  <a:pt x="5411" y="6275"/>
                </a:lnTo>
                <a:lnTo>
                  <a:pt x="5411" y="6740"/>
                </a:lnTo>
                <a:lnTo>
                  <a:pt x="5366" y="7168"/>
                </a:lnTo>
                <a:lnTo>
                  <a:pt x="5321" y="7541"/>
                </a:lnTo>
                <a:lnTo>
                  <a:pt x="5287" y="7708"/>
                </a:lnTo>
                <a:lnTo>
                  <a:pt x="5242" y="7857"/>
                </a:lnTo>
                <a:lnTo>
                  <a:pt x="5197" y="7969"/>
                </a:lnTo>
                <a:lnTo>
                  <a:pt x="5130" y="8062"/>
                </a:lnTo>
                <a:lnTo>
                  <a:pt x="5006" y="8248"/>
                </a:lnTo>
                <a:lnTo>
                  <a:pt x="4848" y="8397"/>
                </a:lnTo>
                <a:lnTo>
                  <a:pt x="4725" y="8528"/>
                </a:lnTo>
                <a:lnTo>
                  <a:pt x="4567" y="8640"/>
                </a:lnTo>
                <a:lnTo>
                  <a:pt x="4421" y="8714"/>
                </a:lnTo>
                <a:lnTo>
                  <a:pt x="4263" y="8751"/>
                </a:lnTo>
                <a:lnTo>
                  <a:pt x="4095" y="8788"/>
                </a:lnTo>
                <a:lnTo>
                  <a:pt x="3948" y="8788"/>
                </a:lnTo>
                <a:lnTo>
                  <a:pt x="3791" y="8751"/>
                </a:lnTo>
                <a:lnTo>
                  <a:pt x="3667" y="8714"/>
                </a:lnTo>
                <a:lnTo>
                  <a:pt x="3510" y="8677"/>
                </a:lnTo>
                <a:lnTo>
                  <a:pt x="3386" y="8602"/>
                </a:lnTo>
                <a:lnTo>
                  <a:pt x="3251" y="8491"/>
                </a:lnTo>
                <a:lnTo>
                  <a:pt x="3127" y="8360"/>
                </a:lnTo>
                <a:lnTo>
                  <a:pt x="3015" y="8248"/>
                </a:lnTo>
                <a:lnTo>
                  <a:pt x="2925" y="8062"/>
                </a:lnTo>
                <a:lnTo>
                  <a:pt x="2778" y="7857"/>
                </a:lnTo>
                <a:lnTo>
                  <a:pt x="2610" y="7671"/>
                </a:lnTo>
                <a:lnTo>
                  <a:pt x="2407" y="7541"/>
                </a:lnTo>
                <a:lnTo>
                  <a:pt x="2171" y="7466"/>
                </a:lnTo>
                <a:lnTo>
                  <a:pt x="1957" y="7429"/>
                </a:lnTo>
                <a:lnTo>
                  <a:pt x="1698" y="7429"/>
                </a:lnTo>
                <a:lnTo>
                  <a:pt x="1462" y="7466"/>
                </a:lnTo>
                <a:lnTo>
                  <a:pt x="1226" y="7559"/>
                </a:lnTo>
                <a:lnTo>
                  <a:pt x="989" y="7708"/>
                </a:lnTo>
                <a:lnTo>
                  <a:pt x="776" y="7932"/>
                </a:lnTo>
                <a:lnTo>
                  <a:pt x="551" y="8211"/>
                </a:lnTo>
                <a:lnTo>
                  <a:pt x="382" y="8528"/>
                </a:lnTo>
                <a:lnTo>
                  <a:pt x="315" y="8714"/>
                </a:lnTo>
                <a:lnTo>
                  <a:pt x="236" y="8919"/>
                </a:lnTo>
                <a:lnTo>
                  <a:pt x="191" y="9142"/>
                </a:lnTo>
                <a:lnTo>
                  <a:pt x="123" y="9347"/>
                </a:lnTo>
                <a:lnTo>
                  <a:pt x="78" y="9608"/>
                </a:lnTo>
                <a:lnTo>
                  <a:pt x="56" y="9887"/>
                </a:lnTo>
                <a:lnTo>
                  <a:pt x="33" y="10185"/>
                </a:lnTo>
                <a:lnTo>
                  <a:pt x="33" y="10464"/>
                </a:lnTo>
                <a:lnTo>
                  <a:pt x="33" y="10706"/>
                </a:lnTo>
                <a:lnTo>
                  <a:pt x="56" y="10967"/>
                </a:lnTo>
                <a:lnTo>
                  <a:pt x="78" y="11172"/>
                </a:lnTo>
                <a:lnTo>
                  <a:pt x="123" y="11395"/>
                </a:lnTo>
                <a:lnTo>
                  <a:pt x="168" y="11600"/>
                </a:lnTo>
                <a:lnTo>
                  <a:pt x="236" y="11786"/>
                </a:lnTo>
                <a:lnTo>
                  <a:pt x="292" y="11973"/>
                </a:lnTo>
                <a:lnTo>
                  <a:pt x="382" y="12140"/>
                </a:lnTo>
                <a:lnTo>
                  <a:pt x="540" y="12419"/>
                </a:lnTo>
                <a:lnTo>
                  <a:pt x="731" y="12680"/>
                </a:lnTo>
                <a:lnTo>
                  <a:pt x="944" y="12866"/>
                </a:lnTo>
                <a:lnTo>
                  <a:pt x="1158" y="12997"/>
                </a:lnTo>
                <a:lnTo>
                  <a:pt x="1395" y="13108"/>
                </a:lnTo>
                <a:lnTo>
                  <a:pt x="1608" y="13183"/>
                </a:lnTo>
                <a:lnTo>
                  <a:pt x="1856" y="13183"/>
                </a:lnTo>
                <a:lnTo>
                  <a:pt x="2070" y="13146"/>
                </a:lnTo>
                <a:lnTo>
                  <a:pt x="2261" y="13071"/>
                </a:lnTo>
                <a:lnTo>
                  <a:pt x="2430" y="12960"/>
                </a:lnTo>
                <a:lnTo>
                  <a:pt x="2587" y="12792"/>
                </a:lnTo>
                <a:lnTo>
                  <a:pt x="2688" y="12606"/>
                </a:lnTo>
                <a:lnTo>
                  <a:pt x="2801" y="12419"/>
                </a:lnTo>
                <a:lnTo>
                  <a:pt x="2925" y="12289"/>
                </a:lnTo>
                <a:lnTo>
                  <a:pt x="3082" y="12177"/>
                </a:lnTo>
                <a:lnTo>
                  <a:pt x="3228" y="12103"/>
                </a:lnTo>
                <a:lnTo>
                  <a:pt x="3408" y="12103"/>
                </a:lnTo>
                <a:lnTo>
                  <a:pt x="3577" y="12103"/>
                </a:lnTo>
                <a:lnTo>
                  <a:pt x="3723" y="12177"/>
                </a:lnTo>
                <a:lnTo>
                  <a:pt x="3903" y="12252"/>
                </a:lnTo>
                <a:lnTo>
                  <a:pt x="4072" y="12364"/>
                </a:lnTo>
                <a:lnTo>
                  <a:pt x="4230" y="12494"/>
                </a:lnTo>
                <a:lnTo>
                  <a:pt x="4353" y="12643"/>
                </a:lnTo>
                <a:lnTo>
                  <a:pt x="4488" y="12829"/>
                </a:lnTo>
                <a:lnTo>
                  <a:pt x="4567" y="13034"/>
                </a:lnTo>
                <a:lnTo>
                  <a:pt x="4657" y="13257"/>
                </a:lnTo>
                <a:lnTo>
                  <a:pt x="4702" y="13462"/>
                </a:lnTo>
                <a:lnTo>
                  <a:pt x="4725" y="13686"/>
                </a:lnTo>
                <a:lnTo>
                  <a:pt x="4702" y="14282"/>
                </a:lnTo>
                <a:lnTo>
                  <a:pt x="4657" y="15045"/>
                </a:lnTo>
                <a:lnTo>
                  <a:pt x="4612" y="15976"/>
                </a:lnTo>
                <a:lnTo>
                  <a:pt x="4590" y="16926"/>
                </a:lnTo>
                <a:lnTo>
                  <a:pt x="4567" y="17968"/>
                </a:lnTo>
                <a:lnTo>
                  <a:pt x="4567" y="19011"/>
                </a:lnTo>
                <a:lnTo>
                  <a:pt x="4590" y="19514"/>
                </a:lnTo>
                <a:lnTo>
                  <a:pt x="4612" y="19980"/>
                </a:lnTo>
                <a:lnTo>
                  <a:pt x="4657" y="20426"/>
                </a:lnTo>
                <a:lnTo>
                  <a:pt x="4725" y="20836"/>
                </a:lnTo>
                <a:lnTo>
                  <a:pt x="4848" y="20929"/>
                </a:lnTo>
                <a:lnTo>
                  <a:pt x="5040" y="21004"/>
                </a:lnTo>
                <a:lnTo>
                  <a:pt x="5265" y="21078"/>
                </a:lnTo>
                <a:lnTo>
                  <a:pt x="5478" y="21115"/>
                </a:lnTo>
                <a:lnTo>
                  <a:pt x="6041" y="21115"/>
                </a:lnTo>
                <a:lnTo>
                  <a:pt x="6637" y="21078"/>
                </a:lnTo>
                <a:lnTo>
                  <a:pt x="7312" y="21004"/>
                </a:lnTo>
                <a:lnTo>
                  <a:pt x="7998" y="20929"/>
                </a:lnTo>
                <a:lnTo>
                  <a:pt x="8696" y="20855"/>
                </a:lnTo>
                <a:lnTo>
                  <a:pt x="9360" y="20836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13" name="Puzzle3"/>
          <p:cNvSpPr>
            <a:spLocks noEditPoints="1" noChangeArrowheads="1"/>
          </p:cNvSpPr>
          <p:nvPr/>
        </p:nvSpPr>
        <p:spPr bwMode="auto">
          <a:xfrm>
            <a:off x="6495151" y="592668"/>
            <a:ext cx="1012316" cy="1221887"/>
          </a:xfrm>
          <a:custGeom>
            <a:avLst/>
            <a:gdLst>
              <a:gd name="T0" fmla="*/ 10391 w 21600"/>
              <a:gd name="T1" fmla="*/ 15806 h 21600"/>
              <a:gd name="T2" fmla="*/ 20551 w 21600"/>
              <a:gd name="T3" fmla="*/ 21088 h 21600"/>
              <a:gd name="T4" fmla="*/ 13180 w 21600"/>
              <a:gd name="T5" fmla="*/ 13801 h 21600"/>
              <a:gd name="T6" fmla="*/ 20551 w 21600"/>
              <a:gd name="T7" fmla="*/ 7025 h 21600"/>
              <a:gd name="T8" fmla="*/ 10500 w 21600"/>
              <a:gd name="T9" fmla="*/ 52 h 21600"/>
              <a:gd name="T10" fmla="*/ 692 w 21600"/>
              <a:gd name="T11" fmla="*/ 6802 h 21600"/>
              <a:gd name="T12" fmla="*/ 8064 w 21600"/>
              <a:gd name="T13" fmla="*/ 13526 h 21600"/>
              <a:gd name="T14" fmla="*/ 692 w 21600"/>
              <a:gd name="T15" fmla="*/ 21088 h 21600"/>
              <a:gd name="T16" fmla="*/ 2273 w 21600"/>
              <a:gd name="T17" fmla="*/ 7719 h 21600"/>
              <a:gd name="T18" fmla="*/ 19149 w 21600"/>
              <a:gd name="T19" fmla="*/ 20237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6625" y="20892"/>
                </a:moveTo>
                <a:lnTo>
                  <a:pt x="7105" y="21023"/>
                </a:lnTo>
                <a:lnTo>
                  <a:pt x="7513" y="21088"/>
                </a:lnTo>
                <a:lnTo>
                  <a:pt x="7922" y="21115"/>
                </a:lnTo>
                <a:lnTo>
                  <a:pt x="8242" y="21115"/>
                </a:lnTo>
                <a:lnTo>
                  <a:pt x="8544" y="21062"/>
                </a:lnTo>
                <a:lnTo>
                  <a:pt x="8810" y="20997"/>
                </a:lnTo>
                <a:lnTo>
                  <a:pt x="9023" y="20892"/>
                </a:lnTo>
                <a:lnTo>
                  <a:pt x="9148" y="20761"/>
                </a:lnTo>
                <a:lnTo>
                  <a:pt x="9290" y="20616"/>
                </a:lnTo>
                <a:lnTo>
                  <a:pt x="9361" y="20459"/>
                </a:lnTo>
                <a:lnTo>
                  <a:pt x="9396" y="20289"/>
                </a:lnTo>
                <a:lnTo>
                  <a:pt x="9396" y="20092"/>
                </a:lnTo>
                <a:lnTo>
                  <a:pt x="9325" y="19909"/>
                </a:lnTo>
                <a:lnTo>
                  <a:pt x="9219" y="19738"/>
                </a:lnTo>
                <a:lnTo>
                  <a:pt x="9094" y="19555"/>
                </a:lnTo>
                <a:lnTo>
                  <a:pt x="8917" y="19384"/>
                </a:lnTo>
                <a:lnTo>
                  <a:pt x="8650" y="19162"/>
                </a:lnTo>
                <a:lnTo>
                  <a:pt x="8437" y="18900"/>
                </a:lnTo>
                <a:lnTo>
                  <a:pt x="8277" y="18624"/>
                </a:lnTo>
                <a:lnTo>
                  <a:pt x="8135" y="18349"/>
                </a:lnTo>
                <a:lnTo>
                  <a:pt x="8028" y="18048"/>
                </a:lnTo>
                <a:lnTo>
                  <a:pt x="7993" y="17746"/>
                </a:lnTo>
                <a:lnTo>
                  <a:pt x="7993" y="17471"/>
                </a:lnTo>
                <a:lnTo>
                  <a:pt x="8028" y="17169"/>
                </a:lnTo>
                <a:lnTo>
                  <a:pt x="8135" y="16920"/>
                </a:lnTo>
                <a:lnTo>
                  <a:pt x="8277" y="16671"/>
                </a:lnTo>
                <a:lnTo>
                  <a:pt x="8366" y="16540"/>
                </a:lnTo>
                <a:lnTo>
                  <a:pt x="8473" y="16409"/>
                </a:lnTo>
                <a:lnTo>
                  <a:pt x="8615" y="16317"/>
                </a:lnTo>
                <a:lnTo>
                  <a:pt x="8739" y="16213"/>
                </a:lnTo>
                <a:lnTo>
                  <a:pt x="8881" y="16134"/>
                </a:lnTo>
                <a:lnTo>
                  <a:pt x="9059" y="16055"/>
                </a:lnTo>
                <a:lnTo>
                  <a:pt x="9254" y="15990"/>
                </a:lnTo>
                <a:lnTo>
                  <a:pt x="9432" y="15911"/>
                </a:lnTo>
                <a:lnTo>
                  <a:pt x="9663" y="15885"/>
                </a:lnTo>
                <a:lnTo>
                  <a:pt x="9876" y="15833"/>
                </a:lnTo>
                <a:lnTo>
                  <a:pt x="10142" y="15806"/>
                </a:lnTo>
                <a:lnTo>
                  <a:pt x="10391" y="15806"/>
                </a:lnTo>
                <a:lnTo>
                  <a:pt x="10728" y="15806"/>
                </a:lnTo>
                <a:lnTo>
                  <a:pt x="10995" y="15806"/>
                </a:lnTo>
                <a:lnTo>
                  <a:pt x="11279" y="15833"/>
                </a:lnTo>
                <a:lnTo>
                  <a:pt x="11546" y="15885"/>
                </a:lnTo>
                <a:lnTo>
                  <a:pt x="11776" y="15937"/>
                </a:lnTo>
                <a:lnTo>
                  <a:pt x="12025" y="15990"/>
                </a:lnTo>
                <a:lnTo>
                  <a:pt x="12221" y="16055"/>
                </a:lnTo>
                <a:lnTo>
                  <a:pt x="12434" y="16134"/>
                </a:lnTo>
                <a:lnTo>
                  <a:pt x="12611" y="16213"/>
                </a:lnTo>
                <a:lnTo>
                  <a:pt x="12771" y="16317"/>
                </a:lnTo>
                <a:lnTo>
                  <a:pt x="12913" y="16409"/>
                </a:lnTo>
                <a:lnTo>
                  <a:pt x="13038" y="16514"/>
                </a:lnTo>
                <a:lnTo>
                  <a:pt x="13251" y="16737"/>
                </a:lnTo>
                <a:lnTo>
                  <a:pt x="13428" y="16986"/>
                </a:lnTo>
                <a:lnTo>
                  <a:pt x="13517" y="17248"/>
                </a:lnTo>
                <a:lnTo>
                  <a:pt x="13588" y="17523"/>
                </a:lnTo>
                <a:lnTo>
                  <a:pt x="13588" y="17799"/>
                </a:lnTo>
                <a:lnTo>
                  <a:pt x="13517" y="18074"/>
                </a:lnTo>
                <a:lnTo>
                  <a:pt x="13428" y="18323"/>
                </a:lnTo>
                <a:lnTo>
                  <a:pt x="13286" y="18572"/>
                </a:lnTo>
                <a:lnTo>
                  <a:pt x="13109" y="18808"/>
                </a:lnTo>
                <a:lnTo>
                  <a:pt x="12878" y="19031"/>
                </a:lnTo>
                <a:lnTo>
                  <a:pt x="12434" y="19411"/>
                </a:lnTo>
                <a:lnTo>
                  <a:pt x="12132" y="19738"/>
                </a:lnTo>
                <a:lnTo>
                  <a:pt x="12025" y="19856"/>
                </a:lnTo>
                <a:lnTo>
                  <a:pt x="11919" y="20014"/>
                </a:lnTo>
                <a:lnTo>
                  <a:pt x="11883" y="20132"/>
                </a:lnTo>
                <a:lnTo>
                  <a:pt x="11883" y="20263"/>
                </a:lnTo>
                <a:lnTo>
                  <a:pt x="11883" y="20394"/>
                </a:lnTo>
                <a:lnTo>
                  <a:pt x="11954" y="20485"/>
                </a:lnTo>
                <a:lnTo>
                  <a:pt x="12061" y="20590"/>
                </a:lnTo>
                <a:lnTo>
                  <a:pt x="12185" y="20695"/>
                </a:lnTo>
                <a:lnTo>
                  <a:pt x="12327" y="20787"/>
                </a:lnTo>
                <a:lnTo>
                  <a:pt x="12540" y="20892"/>
                </a:lnTo>
                <a:lnTo>
                  <a:pt x="12771" y="20997"/>
                </a:lnTo>
                <a:lnTo>
                  <a:pt x="13073" y="21088"/>
                </a:lnTo>
                <a:lnTo>
                  <a:pt x="13428" y="21193"/>
                </a:lnTo>
                <a:lnTo>
                  <a:pt x="13873" y="21298"/>
                </a:lnTo>
                <a:lnTo>
                  <a:pt x="14317" y="21390"/>
                </a:lnTo>
                <a:lnTo>
                  <a:pt x="14778" y="21468"/>
                </a:lnTo>
                <a:lnTo>
                  <a:pt x="15294" y="21547"/>
                </a:lnTo>
                <a:lnTo>
                  <a:pt x="15809" y="21600"/>
                </a:lnTo>
                <a:lnTo>
                  <a:pt x="16359" y="21652"/>
                </a:lnTo>
                <a:lnTo>
                  <a:pt x="16875" y="21678"/>
                </a:lnTo>
                <a:lnTo>
                  <a:pt x="17407" y="21678"/>
                </a:lnTo>
                <a:lnTo>
                  <a:pt x="17958" y="21678"/>
                </a:lnTo>
                <a:lnTo>
                  <a:pt x="18473" y="21652"/>
                </a:lnTo>
                <a:lnTo>
                  <a:pt x="18953" y="21573"/>
                </a:lnTo>
                <a:lnTo>
                  <a:pt x="19397" y="21495"/>
                </a:lnTo>
                <a:lnTo>
                  <a:pt x="19841" y="21390"/>
                </a:lnTo>
                <a:lnTo>
                  <a:pt x="20214" y="21272"/>
                </a:lnTo>
                <a:lnTo>
                  <a:pt x="20551" y="21088"/>
                </a:lnTo>
                <a:lnTo>
                  <a:pt x="20480" y="20787"/>
                </a:lnTo>
                <a:lnTo>
                  <a:pt x="20409" y="20485"/>
                </a:lnTo>
                <a:lnTo>
                  <a:pt x="20356" y="20158"/>
                </a:lnTo>
                <a:lnTo>
                  <a:pt x="20356" y="19804"/>
                </a:lnTo>
                <a:lnTo>
                  <a:pt x="20321" y="19083"/>
                </a:lnTo>
                <a:lnTo>
                  <a:pt x="20356" y="18349"/>
                </a:lnTo>
                <a:lnTo>
                  <a:pt x="20409" y="17641"/>
                </a:lnTo>
                <a:lnTo>
                  <a:pt x="20480" y="17012"/>
                </a:lnTo>
                <a:lnTo>
                  <a:pt x="20551" y="16488"/>
                </a:lnTo>
                <a:lnTo>
                  <a:pt x="20551" y="16055"/>
                </a:lnTo>
                <a:lnTo>
                  <a:pt x="20551" y="15911"/>
                </a:lnTo>
                <a:lnTo>
                  <a:pt x="20445" y="15754"/>
                </a:lnTo>
                <a:lnTo>
                  <a:pt x="20356" y="15610"/>
                </a:lnTo>
                <a:lnTo>
                  <a:pt x="20178" y="15452"/>
                </a:lnTo>
                <a:lnTo>
                  <a:pt x="20001" y="15334"/>
                </a:lnTo>
                <a:lnTo>
                  <a:pt x="19770" y="15230"/>
                </a:lnTo>
                <a:lnTo>
                  <a:pt x="19521" y="15125"/>
                </a:lnTo>
                <a:lnTo>
                  <a:pt x="19290" y="15059"/>
                </a:lnTo>
                <a:lnTo>
                  <a:pt x="19024" y="15007"/>
                </a:lnTo>
                <a:lnTo>
                  <a:pt x="18740" y="14954"/>
                </a:lnTo>
                <a:lnTo>
                  <a:pt x="18509" y="14954"/>
                </a:lnTo>
                <a:lnTo>
                  <a:pt x="18225" y="14954"/>
                </a:lnTo>
                <a:lnTo>
                  <a:pt x="17994" y="15007"/>
                </a:lnTo>
                <a:lnTo>
                  <a:pt x="17763" y="15085"/>
                </a:lnTo>
                <a:lnTo>
                  <a:pt x="17550" y="15177"/>
                </a:lnTo>
                <a:lnTo>
                  <a:pt x="17372" y="15308"/>
                </a:lnTo>
                <a:lnTo>
                  <a:pt x="17176" y="15426"/>
                </a:lnTo>
                <a:lnTo>
                  <a:pt x="16928" y="15557"/>
                </a:lnTo>
                <a:lnTo>
                  <a:pt x="16661" y="15636"/>
                </a:lnTo>
                <a:lnTo>
                  <a:pt x="16359" y="15688"/>
                </a:lnTo>
                <a:lnTo>
                  <a:pt x="16022" y="15715"/>
                </a:lnTo>
                <a:lnTo>
                  <a:pt x="15667" y="15688"/>
                </a:lnTo>
                <a:lnTo>
                  <a:pt x="15294" y="15662"/>
                </a:lnTo>
                <a:lnTo>
                  <a:pt x="14956" y="15583"/>
                </a:lnTo>
                <a:lnTo>
                  <a:pt x="14619" y="15479"/>
                </a:lnTo>
                <a:lnTo>
                  <a:pt x="14281" y="15334"/>
                </a:lnTo>
                <a:lnTo>
                  <a:pt x="13961" y="15177"/>
                </a:lnTo>
                <a:lnTo>
                  <a:pt x="13695" y="14981"/>
                </a:lnTo>
                <a:lnTo>
                  <a:pt x="13588" y="14850"/>
                </a:lnTo>
                <a:lnTo>
                  <a:pt x="13482" y="14732"/>
                </a:lnTo>
                <a:lnTo>
                  <a:pt x="13393" y="14600"/>
                </a:lnTo>
                <a:lnTo>
                  <a:pt x="13322" y="14456"/>
                </a:lnTo>
                <a:lnTo>
                  <a:pt x="13251" y="14299"/>
                </a:lnTo>
                <a:lnTo>
                  <a:pt x="13215" y="14155"/>
                </a:lnTo>
                <a:lnTo>
                  <a:pt x="13180" y="13971"/>
                </a:lnTo>
                <a:lnTo>
                  <a:pt x="13180" y="13801"/>
                </a:lnTo>
                <a:lnTo>
                  <a:pt x="13180" y="13591"/>
                </a:lnTo>
                <a:lnTo>
                  <a:pt x="13215" y="13395"/>
                </a:lnTo>
                <a:lnTo>
                  <a:pt x="13251" y="13198"/>
                </a:lnTo>
                <a:lnTo>
                  <a:pt x="13322" y="13015"/>
                </a:lnTo>
                <a:lnTo>
                  <a:pt x="13393" y="12870"/>
                </a:lnTo>
                <a:lnTo>
                  <a:pt x="13482" y="12713"/>
                </a:lnTo>
                <a:lnTo>
                  <a:pt x="13588" y="12569"/>
                </a:lnTo>
                <a:lnTo>
                  <a:pt x="13730" y="12438"/>
                </a:lnTo>
                <a:lnTo>
                  <a:pt x="13997" y="12215"/>
                </a:lnTo>
                <a:lnTo>
                  <a:pt x="14334" y="12005"/>
                </a:lnTo>
                <a:lnTo>
                  <a:pt x="14690" y="11861"/>
                </a:lnTo>
                <a:lnTo>
                  <a:pt x="15063" y="11756"/>
                </a:lnTo>
                <a:lnTo>
                  <a:pt x="15436" y="11678"/>
                </a:lnTo>
                <a:lnTo>
                  <a:pt x="15809" y="11638"/>
                </a:lnTo>
                <a:lnTo>
                  <a:pt x="16182" y="11638"/>
                </a:lnTo>
                <a:lnTo>
                  <a:pt x="16555" y="11678"/>
                </a:lnTo>
                <a:lnTo>
                  <a:pt x="16910" y="11730"/>
                </a:lnTo>
                <a:lnTo>
                  <a:pt x="17248" y="11835"/>
                </a:lnTo>
                <a:lnTo>
                  <a:pt x="17514" y="11966"/>
                </a:lnTo>
                <a:lnTo>
                  <a:pt x="17763" y="12110"/>
                </a:lnTo>
                <a:lnTo>
                  <a:pt x="17887" y="12215"/>
                </a:lnTo>
                <a:lnTo>
                  <a:pt x="18065" y="12307"/>
                </a:lnTo>
                <a:lnTo>
                  <a:pt x="18260" y="12412"/>
                </a:lnTo>
                <a:lnTo>
                  <a:pt x="18438" y="12464"/>
                </a:lnTo>
                <a:lnTo>
                  <a:pt x="18669" y="12543"/>
                </a:lnTo>
                <a:lnTo>
                  <a:pt x="18882" y="12569"/>
                </a:lnTo>
                <a:lnTo>
                  <a:pt x="19113" y="12595"/>
                </a:lnTo>
                <a:lnTo>
                  <a:pt x="19361" y="12608"/>
                </a:lnTo>
                <a:lnTo>
                  <a:pt x="19592" y="12608"/>
                </a:lnTo>
                <a:lnTo>
                  <a:pt x="19841" y="12595"/>
                </a:lnTo>
                <a:lnTo>
                  <a:pt x="20072" y="12543"/>
                </a:lnTo>
                <a:lnTo>
                  <a:pt x="20321" y="12490"/>
                </a:lnTo>
                <a:lnTo>
                  <a:pt x="20551" y="12438"/>
                </a:lnTo>
                <a:lnTo>
                  <a:pt x="20800" y="12333"/>
                </a:lnTo>
                <a:lnTo>
                  <a:pt x="20996" y="12241"/>
                </a:lnTo>
                <a:lnTo>
                  <a:pt x="21244" y="12110"/>
                </a:lnTo>
                <a:lnTo>
                  <a:pt x="21298" y="12032"/>
                </a:lnTo>
                <a:lnTo>
                  <a:pt x="21404" y="11966"/>
                </a:lnTo>
                <a:lnTo>
                  <a:pt x="21475" y="11861"/>
                </a:lnTo>
                <a:lnTo>
                  <a:pt x="21511" y="11730"/>
                </a:lnTo>
                <a:lnTo>
                  <a:pt x="21617" y="11481"/>
                </a:lnTo>
                <a:lnTo>
                  <a:pt x="21653" y="11180"/>
                </a:lnTo>
                <a:lnTo>
                  <a:pt x="21653" y="10826"/>
                </a:lnTo>
                <a:lnTo>
                  <a:pt x="21653" y="10472"/>
                </a:lnTo>
                <a:lnTo>
                  <a:pt x="21582" y="10092"/>
                </a:lnTo>
                <a:lnTo>
                  <a:pt x="21511" y="9725"/>
                </a:lnTo>
                <a:lnTo>
                  <a:pt x="21298" y="8912"/>
                </a:lnTo>
                <a:lnTo>
                  <a:pt x="21067" y="8191"/>
                </a:lnTo>
                <a:lnTo>
                  <a:pt x="20800" y="7536"/>
                </a:lnTo>
                <a:lnTo>
                  <a:pt x="20551" y="7025"/>
                </a:lnTo>
                <a:lnTo>
                  <a:pt x="20001" y="7103"/>
                </a:lnTo>
                <a:lnTo>
                  <a:pt x="19432" y="7156"/>
                </a:lnTo>
                <a:lnTo>
                  <a:pt x="18846" y="7208"/>
                </a:lnTo>
                <a:lnTo>
                  <a:pt x="18225" y="7208"/>
                </a:lnTo>
                <a:lnTo>
                  <a:pt x="17656" y="7208"/>
                </a:lnTo>
                <a:lnTo>
                  <a:pt x="17070" y="7182"/>
                </a:lnTo>
                <a:lnTo>
                  <a:pt x="16484" y="7156"/>
                </a:lnTo>
                <a:lnTo>
                  <a:pt x="15986" y="7103"/>
                </a:lnTo>
                <a:lnTo>
                  <a:pt x="14992" y="6999"/>
                </a:lnTo>
                <a:lnTo>
                  <a:pt x="14210" y="6907"/>
                </a:lnTo>
                <a:lnTo>
                  <a:pt x="13695" y="6828"/>
                </a:lnTo>
                <a:lnTo>
                  <a:pt x="13517" y="6802"/>
                </a:lnTo>
                <a:lnTo>
                  <a:pt x="13073" y="6645"/>
                </a:lnTo>
                <a:lnTo>
                  <a:pt x="12700" y="6474"/>
                </a:lnTo>
                <a:lnTo>
                  <a:pt x="12363" y="6304"/>
                </a:lnTo>
                <a:lnTo>
                  <a:pt x="12132" y="6094"/>
                </a:lnTo>
                <a:lnTo>
                  <a:pt x="11919" y="5871"/>
                </a:lnTo>
                <a:lnTo>
                  <a:pt x="11776" y="5649"/>
                </a:lnTo>
                <a:lnTo>
                  <a:pt x="11688" y="5413"/>
                </a:lnTo>
                <a:lnTo>
                  <a:pt x="11617" y="5190"/>
                </a:lnTo>
                <a:lnTo>
                  <a:pt x="11617" y="4941"/>
                </a:lnTo>
                <a:lnTo>
                  <a:pt x="11652" y="4718"/>
                </a:lnTo>
                <a:lnTo>
                  <a:pt x="11723" y="4482"/>
                </a:lnTo>
                <a:lnTo>
                  <a:pt x="11812" y="4285"/>
                </a:lnTo>
                <a:lnTo>
                  <a:pt x="11919" y="4089"/>
                </a:lnTo>
                <a:lnTo>
                  <a:pt x="12096" y="3905"/>
                </a:lnTo>
                <a:lnTo>
                  <a:pt x="12292" y="3735"/>
                </a:lnTo>
                <a:lnTo>
                  <a:pt x="12505" y="3604"/>
                </a:lnTo>
                <a:lnTo>
                  <a:pt x="12700" y="3460"/>
                </a:lnTo>
                <a:lnTo>
                  <a:pt x="12878" y="3250"/>
                </a:lnTo>
                <a:lnTo>
                  <a:pt x="13038" y="3027"/>
                </a:lnTo>
                <a:lnTo>
                  <a:pt x="13180" y="2752"/>
                </a:lnTo>
                <a:lnTo>
                  <a:pt x="13286" y="2477"/>
                </a:lnTo>
                <a:lnTo>
                  <a:pt x="13322" y="2175"/>
                </a:lnTo>
                <a:lnTo>
                  <a:pt x="13357" y="1874"/>
                </a:lnTo>
                <a:lnTo>
                  <a:pt x="13286" y="1572"/>
                </a:lnTo>
                <a:lnTo>
                  <a:pt x="13180" y="1271"/>
                </a:lnTo>
                <a:lnTo>
                  <a:pt x="13038" y="983"/>
                </a:lnTo>
                <a:lnTo>
                  <a:pt x="12949" y="865"/>
                </a:lnTo>
                <a:lnTo>
                  <a:pt x="12807" y="733"/>
                </a:lnTo>
                <a:lnTo>
                  <a:pt x="12665" y="616"/>
                </a:lnTo>
                <a:lnTo>
                  <a:pt x="12505" y="511"/>
                </a:lnTo>
                <a:lnTo>
                  <a:pt x="12327" y="406"/>
                </a:lnTo>
                <a:lnTo>
                  <a:pt x="12132" y="314"/>
                </a:lnTo>
                <a:lnTo>
                  <a:pt x="11883" y="235"/>
                </a:lnTo>
                <a:lnTo>
                  <a:pt x="11652" y="183"/>
                </a:lnTo>
                <a:lnTo>
                  <a:pt x="11368" y="104"/>
                </a:lnTo>
                <a:lnTo>
                  <a:pt x="11101" y="78"/>
                </a:lnTo>
                <a:lnTo>
                  <a:pt x="10800" y="52"/>
                </a:lnTo>
                <a:lnTo>
                  <a:pt x="10444" y="52"/>
                </a:lnTo>
                <a:lnTo>
                  <a:pt x="10142" y="52"/>
                </a:lnTo>
                <a:lnTo>
                  <a:pt x="9840" y="78"/>
                </a:lnTo>
                <a:lnTo>
                  <a:pt x="9574" y="104"/>
                </a:lnTo>
                <a:lnTo>
                  <a:pt x="9325" y="157"/>
                </a:lnTo>
                <a:lnTo>
                  <a:pt x="9094" y="209"/>
                </a:lnTo>
                <a:lnTo>
                  <a:pt x="8846" y="262"/>
                </a:lnTo>
                <a:lnTo>
                  <a:pt x="8650" y="340"/>
                </a:lnTo>
                <a:lnTo>
                  <a:pt x="8437" y="432"/>
                </a:lnTo>
                <a:lnTo>
                  <a:pt x="8277" y="511"/>
                </a:lnTo>
                <a:lnTo>
                  <a:pt x="8100" y="616"/>
                </a:lnTo>
                <a:lnTo>
                  <a:pt x="7957" y="707"/>
                </a:lnTo>
                <a:lnTo>
                  <a:pt x="7833" y="838"/>
                </a:lnTo>
                <a:lnTo>
                  <a:pt x="7620" y="1061"/>
                </a:lnTo>
                <a:lnTo>
                  <a:pt x="7442" y="1336"/>
                </a:lnTo>
                <a:lnTo>
                  <a:pt x="7353" y="1599"/>
                </a:lnTo>
                <a:lnTo>
                  <a:pt x="7318" y="1900"/>
                </a:lnTo>
                <a:lnTo>
                  <a:pt x="7318" y="2175"/>
                </a:lnTo>
                <a:lnTo>
                  <a:pt x="7353" y="2450"/>
                </a:lnTo>
                <a:lnTo>
                  <a:pt x="7442" y="2726"/>
                </a:lnTo>
                <a:lnTo>
                  <a:pt x="7620" y="2975"/>
                </a:lnTo>
                <a:lnTo>
                  <a:pt x="7833" y="3198"/>
                </a:lnTo>
                <a:lnTo>
                  <a:pt x="8064" y="3433"/>
                </a:lnTo>
                <a:lnTo>
                  <a:pt x="8295" y="3630"/>
                </a:lnTo>
                <a:lnTo>
                  <a:pt x="8508" y="3853"/>
                </a:lnTo>
                <a:lnTo>
                  <a:pt x="8686" y="4089"/>
                </a:lnTo>
                <a:lnTo>
                  <a:pt x="8775" y="4312"/>
                </a:lnTo>
                <a:lnTo>
                  <a:pt x="8846" y="4561"/>
                </a:lnTo>
                <a:lnTo>
                  <a:pt x="8846" y="4810"/>
                </a:lnTo>
                <a:lnTo>
                  <a:pt x="8810" y="5059"/>
                </a:lnTo>
                <a:lnTo>
                  <a:pt x="8721" y="5295"/>
                </a:lnTo>
                <a:lnTo>
                  <a:pt x="8579" y="5544"/>
                </a:lnTo>
                <a:lnTo>
                  <a:pt x="8366" y="5766"/>
                </a:lnTo>
                <a:lnTo>
                  <a:pt x="8135" y="5976"/>
                </a:lnTo>
                <a:lnTo>
                  <a:pt x="7833" y="6199"/>
                </a:lnTo>
                <a:lnTo>
                  <a:pt x="7478" y="6369"/>
                </a:lnTo>
                <a:lnTo>
                  <a:pt x="7069" y="6527"/>
                </a:lnTo>
                <a:lnTo>
                  <a:pt x="6590" y="6671"/>
                </a:lnTo>
                <a:lnTo>
                  <a:pt x="6092" y="6802"/>
                </a:lnTo>
                <a:lnTo>
                  <a:pt x="5684" y="6802"/>
                </a:lnTo>
                <a:lnTo>
                  <a:pt x="5133" y="6802"/>
                </a:lnTo>
                <a:lnTo>
                  <a:pt x="4547" y="6802"/>
                </a:lnTo>
                <a:lnTo>
                  <a:pt x="3872" y="6802"/>
                </a:lnTo>
                <a:lnTo>
                  <a:pt x="3144" y="6802"/>
                </a:lnTo>
                <a:lnTo>
                  <a:pt x="2362" y="6802"/>
                </a:lnTo>
                <a:lnTo>
                  <a:pt x="1545" y="6802"/>
                </a:lnTo>
                <a:lnTo>
                  <a:pt x="692" y="6802"/>
                </a:lnTo>
                <a:lnTo>
                  <a:pt x="586" y="7234"/>
                </a:lnTo>
                <a:lnTo>
                  <a:pt x="461" y="7837"/>
                </a:lnTo>
                <a:lnTo>
                  <a:pt x="355" y="8493"/>
                </a:lnTo>
                <a:lnTo>
                  <a:pt x="248" y="9187"/>
                </a:lnTo>
                <a:lnTo>
                  <a:pt x="142" y="9869"/>
                </a:lnTo>
                <a:lnTo>
                  <a:pt x="106" y="10498"/>
                </a:lnTo>
                <a:lnTo>
                  <a:pt x="106" y="10983"/>
                </a:lnTo>
                <a:lnTo>
                  <a:pt x="106" y="11311"/>
                </a:lnTo>
                <a:lnTo>
                  <a:pt x="213" y="11481"/>
                </a:lnTo>
                <a:lnTo>
                  <a:pt x="319" y="11651"/>
                </a:lnTo>
                <a:lnTo>
                  <a:pt x="497" y="11783"/>
                </a:lnTo>
                <a:lnTo>
                  <a:pt x="692" y="11914"/>
                </a:lnTo>
                <a:lnTo>
                  <a:pt x="941" y="12032"/>
                </a:lnTo>
                <a:lnTo>
                  <a:pt x="1207" y="12110"/>
                </a:lnTo>
                <a:lnTo>
                  <a:pt x="1509" y="12189"/>
                </a:lnTo>
                <a:lnTo>
                  <a:pt x="1794" y="12241"/>
                </a:lnTo>
                <a:lnTo>
                  <a:pt x="2131" y="12267"/>
                </a:lnTo>
                <a:lnTo>
                  <a:pt x="2433" y="12281"/>
                </a:lnTo>
                <a:lnTo>
                  <a:pt x="2735" y="12267"/>
                </a:lnTo>
                <a:lnTo>
                  <a:pt x="3055" y="12241"/>
                </a:lnTo>
                <a:lnTo>
                  <a:pt x="3357" y="12189"/>
                </a:lnTo>
                <a:lnTo>
                  <a:pt x="3623" y="12084"/>
                </a:lnTo>
                <a:lnTo>
                  <a:pt x="3872" y="11979"/>
                </a:lnTo>
                <a:lnTo>
                  <a:pt x="4103" y="11861"/>
                </a:lnTo>
                <a:lnTo>
                  <a:pt x="4316" y="11704"/>
                </a:lnTo>
                <a:lnTo>
                  <a:pt x="4582" y="11612"/>
                </a:lnTo>
                <a:lnTo>
                  <a:pt x="4849" y="11533"/>
                </a:lnTo>
                <a:lnTo>
                  <a:pt x="5169" y="11507"/>
                </a:lnTo>
                <a:lnTo>
                  <a:pt x="5506" y="11481"/>
                </a:lnTo>
                <a:lnTo>
                  <a:pt x="5808" y="11507"/>
                </a:lnTo>
                <a:lnTo>
                  <a:pt x="6146" y="11560"/>
                </a:lnTo>
                <a:lnTo>
                  <a:pt x="6501" y="11651"/>
                </a:lnTo>
                <a:lnTo>
                  <a:pt x="6803" y="11783"/>
                </a:lnTo>
                <a:lnTo>
                  <a:pt x="7105" y="11940"/>
                </a:lnTo>
                <a:lnTo>
                  <a:pt x="7353" y="12110"/>
                </a:lnTo>
                <a:lnTo>
                  <a:pt x="7584" y="12333"/>
                </a:lnTo>
                <a:lnTo>
                  <a:pt x="7798" y="12595"/>
                </a:lnTo>
                <a:lnTo>
                  <a:pt x="7922" y="12870"/>
                </a:lnTo>
                <a:lnTo>
                  <a:pt x="8028" y="13198"/>
                </a:lnTo>
                <a:lnTo>
                  <a:pt x="8064" y="13526"/>
                </a:lnTo>
                <a:lnTo>
                  <a:pt x="8028" y="13775"/>
                </a:lnTo>
                <a:lnTo>
                  <a:pt x="7922" y="13998"/>
                </a:lnTo>
                <a:lnTo>
                  <a:pt x="7798" y="14220"/>
                </a:lnTo>
                <a:lnTo>
                  <a:pt x="7584" y="14404"/>
                </a:lnTo>
                <a:lnTo>
                  <a:pt x="7353" y="14574"/>
                </a:lnTo>
                <a:lnTo>
                  <a:pt x="7105" y="14732"/>
                </a:lnTo>
                <a:lnTo>
                  <a:pt x="6803" y="14850"/>
                </a:lnTo>
                <a:lnTo>
                  <a:pt x="6501" y="14954"/>
                </a:lnTo>
                <a:lnTo>
                  <a:pt x="6146" y="15033"/>
                </a:lnTo>
                <a:lnTo>
                  <a:pt x="5808" y="15085"/>
                </a:lnTo>
                <a:lnTo>
                  <a:pt x="5506" y="15085"/>
                </a:lnTo>
                <a:lnTo>
                  <a:pt x="5169" y="15059"/>
                </a:lnTo>
                <a:lnTo>
                  <a:pt x="4849" y="15007"/>
                </a:lnTo>
                <a:lnTo>
                  <a:pt x="4582" y="14902"/>
                </a:lnTo>
                <a:lnTo>
                  <a:pt x="4316" y="14784"/>
                </a:lnTo>
                <a:lnTo>
                  <a:pt x="4103" y="14600"/>
                </a:lnTo>
                <a:lnTo>
                  <a:pt x="3907" y="14430"/>
                </a:lnTo>
                <a:lnTo>
                  <a:pt x="3659" y="14299"/>
                </a:lnTo>
                <a:lnTo>
                  <a:pt x="3428" y="14194"/>
                </a:lnTo>
                <a:lnTo>
                  <a:pt x="3179" y="14129"/>
                </a:lnTo>
                <a:lnTo>
                  <a:pt x="2913" y="14102"/>
                </a:lnTo>
                <a:lnTo>
                  <a:pt x="2646" y="14102"/>
                </a:lnTo>
                <a:lnTo>
                  <a:pt x="2362" y="14129"/>
                </a:lnTo>
                <a:lnTo>
                  <a:pt x="2096" y="14168"/>
                </a:lnTo>
                <a:lnTo>
                  <a:pt x="1811" y="14273"/>
                </a:lnTo>
                <a:lnTo>
                  <a:pt x="1545" y="14378"/>
                </a:lnTo>
                <a:lnTo>
                  <a:pt x="1314" y="14496"/>
                </a:lnTo>
                <a:lnTo>
                  <a:pt x="1065" y="14653"/>
                </a:lnTo>
                <a:lnTo>
                  <a:pt x="870" y="14797"/>
                </a:lnTo>
                <a:lnTo>
                  <a:pt x="657" y="14981"/>
                </a:lnTo>
                <a:lnTo>
                  <a:pt x="497" y="15177"/>
                </a:lnTo>
                <a:lnTo>
                  <a:pt x="390" y="15413"/>
                </a:lnTo>
                <a:lnTo>
                  <a:pt x="284" y="15636"/>
                </a:lnTo>
                <a:lnTo>
                  <a:pt x="248" y="15911"/>
                </a:lnTo>
                <a:lnTo>
                  <a:pt x="284" y="16239"/>
                </a:lnTo>
                <a:lnTo>
                  <a:pt x="319" y="16566"/>
                </a:lnTo>
                <a:lnTo>
                  <a:pt x="497" y="17340"/>
                </a:lnTo>
                <a:lnTo>
                  <a:pt x="692" y="18152"/>
                </a:lnTo>
                <a:lnTo>
                  <a:pt x="799" y="18559"/>
                </a:lnTo>
                <a:lnTo>
                  <a:pt x="905" y="18978"/>
                </a:lnTo>
                <a:lnTo>
                  <a:pt x="959" y="19384"/>
                </a:lnTo>
                <a:lnTo>
                  <a:pt x="994" y="19791"/>
                </a:lnTo>
                <a:lnTo>
                  <a:pt x="994" y="20132"/>
                </a:lnTo>
                <a:lnTo>
                  <a:pt x="959" y="20485"/>
                </a:lnTo>
                <a:lnTo>
                  <a:pt x="941" y="20669"/>
                </a:lnTo>
                <a:lnTo>
                  <a:pt x="870" y="20813"/>
                </a:lnTo>
                <a:lnTo>
                  <a:pt x="799" y="20970"/>
                </a:lnTo>
                <a:lnTo>
                  <a:pt x="692" y="21088"/>
                </a:lnTo>
                <a:lnTo>
                  <a:pt x="1474" y="20997"/>
                </a:lnTo>
                <a:lnTo>
                  <a:pt x="2291" y="20866"/>
                </a:lnTo>
                <a:lnTo>
                  <a:pt x="3108" y="20787"/>
                </a:lnTo>
                <a:lnTo>
                  <a:pt x="3907" y="20721"/>
                </a:lnTo>
                <a:lnTo>
                  <a:pt x="4653" y="20695"/>
                </a:lnTo>
                <a:lnTo>
                  <a:pt x="5364" y="20695"/>
                </a:lnTo>
                <a:lnTo>
                  <a:pt x="5701" y="20721"/>
                </a:lnTo>
                <a:lnTo>
                  <a:pt x="6057" y="20761"/>
                </a:lnTo>
                <a:lnTo>
                  <a:pt x="6323" y="20813"/>
                </a:lnTo>
                <a:lnTo>
                  <a:pt x="6625" y="20892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14" name="Puzzle2"/>
          <p:cNvSpPr>
            <a:spLocks noEditPoints="1" noChangeArrowheads="1"/>
          </p:cNvSpPr>
          <p:nvPr/>
        </p:nvSpPr>
        <p:spPr bwMode="auto">
          <a:xfrm>
            <a:off x="6193456" y="1482854"/>
            <a:ext cx="1615707" cy="1112935"/>
          </a:xfrm>
          <a:custGeom>
            <a:avLst/>
            <a:gdLst>
              <a:gd name="T0" fmla="*/ 11 w 21600"/>
              <a:gd name="T1" fmla="*/ 13386 h 21600"/>
              <a:gd name="T2" fmla="*/ 4202 w 21600"/>
              <a:gd name="T3" fmla="*/ 21161 h 21600"/>
              <a:gd name="T4" fmla="*/ 10400 w 21600"/>
              <a:gd name="T5" fmla="*/ 13909 h 21600"/>
              <a:gd name="T6" fmla="*/ 16821 w 21600"/>
              <a:gd name="T7" fmla="*/ 21190 h 21600"/>
              <a:gd name="T8" fmla="*/ 21600 w 21600"/>
              <a:gd name="T9" fmla="*/ 15083 h 21600"/>
              <a:gd name="T10" fmla="*/ 16889 w 21600"/>
              <a:gd name="T11" fmla="*/ 5739 h 21600"/>
              <a:gd name="T12" fmla="*/ 10800 w 21600"/>
              <a:gd name="T13" fmla="*/ 28 h 21600"/>
              <a:gd name="T14" fmla="*/ 4202 w 21600"/>
              <a:gd name="T15" fmla="*/ 5894 h 21600"/>
              <a:gd name="T16" fmla="*/ 5388 w 21600"/>
              <a:gd name="T17" fmla="*/ 6742 h 21600"/>
              <a:gd name="T18" fmla="*/ 16177 w 21600"/>
              <a:gd name="T19" fmla="*/ 20441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4247" y="12354"/>
                </a:moveTo>
                <a:lnTo>
                  <a:pt x="4134" y="12468"/>
                </a:lnTo>
                <a:lnTo>
                  <a:pt x="4010" y="12581"/>
                </a:lnTo>
                <a:lnTo>
                  <a:pt x="3897" y="12637"/>
                </a:lnTo>
                <a:lnTo>
                  <a:pt x="3773" y="12694"/>
                </a:lnTo>
                <a:lnTo>
                  <a:pt x="3637" y="12694"/>
                </a:lnTo>
                <a:lnTo>
                  <a:pt x="3524" y="12694"/>
                </a:lnTo>
                <a:lnTo>
                  <a:pt x="3400" y="12665"/>
                </a:lnTo>
                <a:lnTo>
                  <a:pt x="3287" y="12609"/>
                </a:lnTo>
                <a:lnTo>
                  <a:pt x="3027" y="12496"/>
                </a:lnTo>
                <a:lnTo>
                  <a:pt x="2790" y="12340"/>
                </a:lnTo>
                <a:lnTo>
                  <a:pt x="2530" y="12142"/>
                </a:lnTo>
                <a:lnTo>
                  <a:pt x="2293" y="11987"/>
                </a:lnTo>
                <a:lnTo>
                  <a:pt x="2033" y="11817"/>
                </a:lnTo>
                <a:lnTo>
                  <a:pt x="1773" y="11676"/>
                </a:lnTo>
                <a:lnTo>
                  <a:pt x="1638" y="11662"/>
                </a:lnTo>
                <a:lnTo>
                  <a:pt x="1513" y="11634"/>
                </a:lnTo>
                <a:lnTo>
                  <a:pt x="1378" y="11634"/>
                </a:lnTo>
                <a:lnTo>
                  <a:pt x="1253" y="11634"/>
                </a:lnTo>
                <a:lnTo>
                  <a:pt x="1118" y="11662"/>
                </a:lnTo>
                <a:lnTo>
                  <a:pt x="971" y="11732"/>
                </a:lnTo>
                <a:lnTo>
                  <a:pt x="835" y="11817"/>
                </a:lnTo>
                <a:lnTo>
                  <a:pt x="711" y="11959"/>
                </a:lnTo>
                <a:lnTo>
                  <a:pt x="553" y="12086"/>
                </a:lnTo>
                <a:lnTo>
                  <a:pt x="429" y="12284"/>
                </a:lnTo>
                <a:lnTo>
                  <a:pt x="271" y="12524"/>
                </a:lnTo>
                <a:lnTo>
                  <a:pt x="146" y="12793"/>
                </a:lnTo>
                <a:lnTo>
                  <a:pt x="79" y="12962"/>
                </a:lnTo>
                <a:lnTo>
                  <a:pt x="33" y="13146"/>
                </a:lnTo>
                <a:lnTo>
                  <a:pt x="11" y="13386"/>
                </a:lnTo>
                <a:lnTo>
                  <a:pt x="11" y="13641"/>
                </a:lnTo>
                <a:lnTo>
                  <a:pt x="33" y="13881"/>
                </a:lnTo>
                <a:lnTo>
                  <a:pt x="101" y="14150"/>
                </a:lnTo>
                <a:lnTo>
                  <a:pt x="192" y="14404"/>
                </a:lnTo>
                <a:lnTo>
                  <a:pt x="293" y="14645"/>
                </a:lnTo>
                <a:lnTo>
                  <a:pt x="451" y="14857"/>
                </a:lnTo>
                <a:lnTo>
                  <a:pt x="621" y="15054"/>
                </a:lnTo>
                <a:lnTo>
                  <a:pt x="734" y="15125"/>
                </a:lnTo>
                <a:lnTo>
                  <a:pt x="835" y="15210"/>
                </a:lnTo>
                <a:lnTo>
                  <a:pt x="948" y="15267"/>
                </a:lnTo>
                <a:lnTo>
                  <a:pt x="1084" y="15323"/>
                </a:lnTo>
                <a:lnTo>
                  <a:pt x="1208" y="15351"/>
                </a:lnTo>
                <a:lnTo>
                  <a:pt x="1355" y="15380"/>
                </a:lnTo>
                <a:lnTo>
                  <a:pt x="1513" y="15380"/>
                </a:lnTo>
                <a:lnTo>
                  <a:pt x="1683" y="15380"/>
                </a:lnTo>
                <a:lnTo>
                  <a:pt x="1864" y="15351"/>
                </a:lnTo>
                <a:lnTo>
                  <a:pt x="2033" y="15323"/>
                </a:lnTo>
                <a:lnTo>
                  <a:pt x="2225" y="15238"/>
                </a:lnTo>
                <a:lnTo>
                  <a:pt x="2428" y="15153"/>
                </a:lnTo>
                <a:lnTo>
                  <a:pt x="2745" y="15026"/>
                </a:lnTo>
                <a:lnTo>
                  <a:pt x="3005" y="14913"/>
                </a:lnTo>
                <a:lnTo>
                  <a:pt x="3264" y="14828"/>
                </a:lnTo>
                <a:lnTo>
                  <a:pt x="3513" y="14800"/>
                </a:lnTo>
                <a:lnTo>
                  <a:pt x="3615" y="14828"/>
                </a:lnTo>
                <a:lnTo>
                  <a:pt x="3728" y="14857"/>
                </a:lnTo>
                <a:lnTo>
                  <a:pt x="3807" y="14913"/>
                </a:lnTo>
                <a:lnTo>
                  <a:pt x="3920" y="14998"/>
                </a:lnTo>
                <a:lnTo>
                  <a:pt x="4010" y="15097"/>
                </a:lnTo>
                <a:lnTo>
                  <a:pt x="4089" y="15238"/>
                </a:lnTo>
                <a:lnTo>
                  <a:pt x="4179" y="15408"/>
                </a:lnTo>
                <a:lnTo>
                  <a:pt x="4247" y="15620"/>
                </a:lnTo>
                <a:lnTo>
                  <a:pt x="4326" y="15860"/>
                </a:lnTo>
                <a:lnTo>
                  <a:pt x="4394" y="16129"/>
                </a:lnTo>
                <a:lnTo>
                  <a:pt x="4439" y="16440"/>
                </a:lnTo>
                <a:lnTo>
                  <a:pt x="4507" y="16737"/>
                </a:lnTo>
                <a:lnTo>
                  <a:pt x="4552" y="17090"/>
                </a:lnTo>
                <a:lnTo>
                  <a:pt x="4575" y="17443"/>
                </a:lnTo>
                <a:lnTo>
                  <a:pt x="4586" y="17825"/>
                </a:lnTo>
                <a:lnTo>
                  <a:pt x="4586" y="18193"/>
                </a:lnTo>
                <a:lnTo>
                  <a:pt x="4586" y="18574"/>
                </a:lnTo>
                <a:lnTo>
                  <a:pt x="4586" y="18984"/>
                </a:lnTo>
                <a:lnTo>
                  <a:pt x="4552" y="19366"/>
                </a:lnTo>
                <a:lnTo>
                  <a:pt x="4507" y="19748"/>
                </a:lnTo>
                <a:lnTo>
                  <a:pt x="4462" y="20129"/>
                </a:lnTo>
                <a:lnTo>
                  <a:pt x="4371" y="20483"/>
                </a:lnTo>
                <a:lnTo>
                  <a:pt x="4292" y="20836"/>
                </a:lnTo>
                <a:lnTo>
                  <a:pt x="4202" y="21161"/>
                </a:lnTo>
                <a:lnTo>
                  <a:pt x="4744" y="21161"/>
                </a:lnTo>
                <a:lnTo>
                  <a:pt x="5264" y="21161"/>
                </a:lnTo>
                <a:lnTo>
                  <a:pt x="5784" y="21161"/>
                </a:lnTo>
                <a:lnTo>
                  <a:pt x="6235" y="21161"/>
                </a:lnTo>
                <a:lnTo>
                  <a:pt x="6676" y="21161"/>
                </a:lnTo>
                <a:lnTo>
                  <a:pt x="7060" y="21161"/>
                </a:lnTo>
                <a:lnTo>
                  <a:pt x="7410" y="21161"/>
                </a:lnTo>
                <a:lnTo>
                  <a:pt x="7670" y="21161"/>
                </a:lnTo>
                <a:lnTo>
                  <a:pt x="8020" y="21020"/>
                </a:lnTo>
                <a:lnTo>
                  <a:pt x="8303" y="20893"/>
                </a:lnTo>
                <a:lnTo>
                  <a:pt x="8563" y="20695"/>
                </a:lnTo>
                <a:lnTo>
                  <a:pt x="8800" y="20511"/>
                </a:lnTo>
                <a:lnTo>
                  <a:pt x="8969" y="20285"/>
                </a:lnTo>
                <a:lnTo>
                  <a:pt x="9150" y="20045"/>
                </a:lnTo>
                <a:lnTo>
                  <a:pt x="9252" y="19804"/>
                </a:lnTo>
                <a:lnTo>
                  <a:pt x="9342" y="19550"/>
                </a:lnTo>
                <a:lnTo>
                  <a:pt x="9410" y="19281"/>
                </a:lnTo>
                <a:lnTo>
                  <a:pt x="9433" y="19013"/>
                </a:lnTo>
                <a:lnTo>
                  <a:pt x="9433" y="18744"/>
                </a:lnTo>
                <a:lnTo>
                  <a:pt x="9387" y="18504"/>
                </a:lnTo>
                <a:lnTo>
                  <a:pt x="9320" y="18221"/>
                </a:lnTo>
                <a:lnTo>
                  <a:pt x="9207" y="17981"/>
                </a:lnTo>
                <a:lnTo>
                  <a:pt x="9105" y="17740"/>
                </a:lnTo>
                <a:lnTo>
                  <a:pt x="8924" y="17514"/>
                </a:lnTo>
                <a:lnTo>
                  <a:pt x="8777" y="17274"/>
                </a:lnTo>
                <a:lnTo>
                  <a:pt x="8642" y="17034"/>
                </a:lnTo>
                <a:lnTo>
                  <a:pt x="8563" y="16765"/>
                </a:lnTo>
                <a:lnTo>
                  <a:pt x="8472" y="16468"/>
                </a:lnTo>
                <a:lnTo>
                  <a:pt x="8450" y="16157"/>
                </a:lnTo>
                <a:lnTo>
                  <a:pt x="8450" y="15860"/>
                </a:lnTo>
                <a:lnTo>
                  <a:pt x="8472" y="15563"/>
                </a:lnTo>
                <a:lnTo>
                  <a:pt x="8540" y="15267"/>
                </a:lnTo>
                <a:lnTo>
                  <a:pt x="8642" y="14998"/>
                </a:lnTo>
                <a:lnTo>
                  <a:pt x="8777" y="14729"/>
                </a:lnTo>
                <a:lnTo>
                  <a:pt x="8868" y="14616"/>
                </a:lnTo>
                <a:lnTo>
                  <a:pt x="8969" y="14475"/>
                </a:lnTo>
                <a:lnTo>
                  <a:pt x="9060" y="14376"/>
                </a:lnTo>
                <a:lnTo>
                  <a:pt x="9184" y="14291"/>
                </a:lnTo>
                <a:lnTo>
                  <a:pt x="9297" y="14206"/>
                </a:lnTo>
                <a:lnTo>
                  <a:pt x="9433" y="14121"/>
                </a:lnTo>
                <a:lnTo>
                  <a:pt x="9579" y="14051"/>
                </a:lnTo>
                <a:lnTo>
                  <a:pt x="9726" y="13994"/>
                </a:lnTo>
                <a:lnTo>
                  <a:pt x="9884" y="13938"/>
                </a:lnTo>
                <a:lnTo>
                  <a:pt x="10054" y="13909"/>
                </a:lnTo>
                <a:lnTo>
                  <a:pt x="10257" y="13881"/>
                </a:lnTo>
                <a:lnTo>
                  <a:pt x="10449" y="13881"/>
                </a:lnTo>
                <a:lnTo>
                  <a:pt x="10664" y="13881"/>
                </a:lnTo>
                <a:lnTo>
                  <a:pt x="10856" y="13909"/>
                </a:lnTo>
                <a:lnTo>
                  <a:pt x="11037" y="13966"/>
                </a:lnTo>
                <a:lnTo>
                  <a:pt x="11206" y="14023"/>
                </a:lnTo>
                <a:lnTo>
                  <a:pt x="11353" y="14093"/>
                </a:lnTo>
                <a:lnTo>
                  <a:pt x="11511" y="14178"/>
                </a:lnTo>
                <a:lnTo>
                  <a:pt x="11635" y="14263"/>
                </a:lnTo>
                <a:lnTo>
                  <a:pt x="11748" y="14376"/>
                </a:lnTo>
                <a:lnTo>
                  <a:pt x="11861" y="14475"/>
                </a:lnTo>
                <a:lnTo>
                  <a:pt x="11941" y="14616"/>
                </a:lnTo>
                <a:lnTo>
                  <a:pt x="12031" y="14758"/>
                </a:lnTo>
                <a:lnTo>
                  <a:pt x="12099" y="14885"/>
                </a:lnTo>
                <a:lnTo>
                  <a:pt x="12200" y="15210"/>
                </a:lnTo>
                <a:lnTo>
                  <a:pt x="12268" y="15507"/>
                </a:lnTo>
                <a:lnTo>
                  <a:pt x="12291" y="15832"/>
                </a:lnTo>
                <a:lnTo>
                  <a:pt x="12291" y="16157"/>
                </a:lnTo>
                <a:lnTo>
                  <a:pt x="12246" y="16482"/>
                </a:lnTo>
                <a:lnTo>
                  <a:pt x="12178" y="16807"/>
                </a:lnTo>
                <a:lnTo>
                  <a:pt x="12099" y="17090"/>
                </a:lnTo>
                <a:lnTo>
                  <a:pt x="12008" y="17330"/>
                </a:lnTo>
                <a:lnTo>
                  <a:pt x="11884" y="17542"/>
                </a:lnTo>
                <a:lnTo>
                  <a:pt x="11748" y="17712"/>
                </a:lnTo>
                <a:lnTo>
                  <a:pt x="11613" y="17839"/>
                </a:lnTo>
                <a:lnTo>
                  <a:pt x="11489" y="18037"/>
                </a:lnTo>
                <a:lnTo>
                  <a:pt x="11398" y="18221"/>
                </a:lnTo>
                <a:lnTo>
                  <a:pt x="11319" y="18447"/>
                </a:lnTo>
                <a:lnTo>
                  <a:pt x="11251" y="18659"/>
                </a:lnTo>
                <a:lnTo>
                  <a:pt x="11206" y="18900"/>
                </a:lnTo>
                <a:lnTo>
                  <a:pt x="11184" y="19154"/>
                </a:lnTo>
                <a:lnTo>
                  <a:pt x="11184" y="19423"/>
                </a:lnTo>
                <a:lnTo>
                  <a:pt x="11229" y="19663"/>
                </a:lnTo>
                <a:lnTo>
                  <a:pt x="11297" y="19903"/>
                </a:lnTo>
                <a:lnTo>
                  <a:pt x="11376" y="20158"/>
                </a:lnTo>
                <a:lnTo>
                  <a:pt x="11511" y="20398"/>
                </a:lnTo>
                <a:lnTo>
                  <a:pt x="11681" y="20610"/>
                </a:lnTo>
                <a:lnTo>
                  <a:pt x="11884" y="20808"/>
                </a:lnTo>
                <a:lnTo>
                  <a:pt x="12121" y="20992"/>
                </a:lnTo>
                <a:lnTo>
                  <a:pt x="12404" y="21161"/>
                </a:lnTo>
                <a:lnTo>
                  <a:pt x="12528" y="21190"/>
                </a:lnTo>
                <a:lnTo>
                  <a:pt x="12856" y="21274"/>
                </a:lnTo>
                <a:lnTo>
                  <a:pt x="13330" y="21373"/>
                </a:lnTo>
                <a:lnTo>
                  <a:pt x="13963" y="21486"/>
                </a:lnTo>
                <a:lnTo>
                  <a:pt x="14313" y="21543"/>
                </a:lnTo>
                <a:lnTo>
                  <a:pt x="14652" y="21571"/>
                </a:lnTo>
                <a:lnTo>
                  <a:pt x="15025" y="21600"/>
                </a:lnTo>
                <a:lnTo>
                  <a:pt x="15409" y="21600"/>
                </a:lnTo>
                <a:lnTo>
                  <a:pt x="15782" y="21600"/>
                </a:lnTo>
                <a:lnTo>
                  <a:pt x="16177" y="21571"/>
                </a:lnTo>
                <a:lnTo>
                  <a:pt x="16516" y="21486"/>
                </a:lnTo>
                <a:lnTo>
                  <a:pt x="16889" y="21402"/>
                </a:lnTo>
                <a:lnTo>
                  <a:pt x="16821" y="21190"/>
                </a:lnTo>
                <a:lnTo>
                  <a:pt x="16776" y="20935"/>
                </a:lnTo>
                <a:lnTo>
                  <a:pt x="16742" y="20667"/>
                </a:lnTo>
                <a:lnTo>
                  <a:pt x="16719" y="20370"/>
                </a:lnTo>
                <a:lnTo>
                  <a:pt x="16697" y="19719"/>
                </a:lnTo>
                <a:lnTo>
                  <a:pt x="16697" y="19013"/>
                </a:lnTo>
                <a:lnTo>
                  <a:pt x="16719" y="18306"/>
                </a:lnTo>
                <a:lnTo>
                  <a:pt x="16753" y="17599"/>
                </a:lnTo>
                <a:lnTo>
                  <a:pt x="16821" y="16949"/>
                </a:lnTo>
                <a:lnTo>
                  <a:pt x="16889" y="16383"/>
                </a:lnTo>
                <a:lnTo>
                  <a:pt x="16934" y="16129"/>
                </a:lnTo>
                <a:lnTo>
                  <a:pt x="17002" y="15945"/>
                </a:lnTo>
                <a:lnTo>
                  <a:pt x="17081" y="15790"/>
                </a:lnTo>
                <a:lnTo>
                  <a:pt x="17194" y="15648"/>
                </a:lnTo>
                <a:lnTo>
                  <a:pt x="17318" y="15563"/>
                </a:lnTo>
                <a:lnTo>
                  <a:pt x="17453" y="15507"/>
                </a:lnTo>
                <a:lnTo>
                  <a:pt x="17600" y="15450"/>
                </a:lnTo>
                <a:lnTo>
                  <a:pt x="17758" y="15450"/>
                </a:lnTo>
                <a:lnTo>
                  <a:pt x="17905" y="15479"/>
                </a:lnTo>
                <a:lnTo>
                  <a:pt x="18064" y="15535"/>
                </a:lnTo>
                <a:lnTo>
                  <a:pt x="18233" y="15620"/>
                </a:lnTo>
                <a:lnTo>
                  <a:pt x="18380" y="15733"/>
                </a:lnTo>
                <a:lnTo>
                  <a:pt x="18561" y="15832"/>
                </a:lnTo>
                <a:lnTo>
                  <a:pt x="18707" y="15973"/>
                </a:lnTo>
                <a:lnTo>
                  <a:pt x="18866" y="16129"/>
                </a:lnTo>
                <a:lnTo>
                  <a:pt x="18990" y="16327"/>
                </a:lnTo>
                <a:lnTo>
                  <a:pt x="19125" y="16482"/>
                </a:lnTo>
                <a:lnTo>
                  <a:pt x="19295" y="16624"/>
                </a:lnTo>
                <a:lnTo>
                  <a:pt x="19464" y="16737"/>
                </a:lnTo>
                <a:lnTo>
                  <a:pt x="19668" y="16807"/>
                </a:lnTo>
                <a:lnTo>
                  <a:pt x="19860" y="16836"/>
                </a:lnTo>
                <a:lnTo>
                  <a:pt x="20052" y="16864"/>
                </a:lnTo>
                <a:lnTo>
                  <a:pt x="20266" y="16836"/>
                </a:lnTo>
                <a:lnTo>
                  <a:pt x="20470" y="16793"/>
                </a:lnTo>
                <a:lnTo>
                  <a:pt x="20662" y="16708"/>
                </a:lnTo>
                <a:lnTo>
                  <a:pt x="20854" y="16567"/>
                </a:lnTo>
                <a:lnTo>
                  <a:pt x="21035" y="16412"/>
                </a:lnTo>
                <a:lnTo>
                  <a:pt x="21182" y="16214"/>
                </a:lnTo>
                <a:lnTo>
                  <a:pt x="21340" y="16002"/>
                </a:lnTo>
                <a:lnTo>
                  <a:pt x="21441" y="15733"/>
                </a:lnTo>
                <a:lnTo>
                  <a:pt x="21532" y="15436"/>
                </a:lnTo>
                <a:lnTo>
                  <a:pt x="21600" y="15083"/>
                </a:lnTo>
                <a:lnTo>
                  <a:pt x="21600" y="14885"/>
                </a:lnTo>
                <a:lnTo>
                  <a:pt x="21600" y="14729"/>
                </a:lnTo>
                <a:lnTo>
                  <a:pt x="21600" y="14531"/>
                </a:lnTo>
                <a:lnTo>
                  <a:pt x="21577" y="14376"/>
                </a:lnTo>
                <a:lnTo>
                  <a:pt x="21532" y="14206"/>
                </a:lnTo>
                <a:lnTo>
                  <a:pt x="21487" y="14051"/>
                </a:lnTo>
                <a:lnTo>
                  <a:pt x="21419" y="13909"/>
                </a:lnTo>
                <a:lnTo>
                  <a:pt x="21351" y="13768"/>
                </a:lnTo>
                <a:lnTo>
                  <a:pt x="21204" y="13500"/>
                </a:lnTo>
                <a:lnTo>
                  <a:pt x="21035" y="13287"/>
                </a:lnTo>
                <a:lnTo>
                  <a:pt x="20809" y="13090"/>
                </a:lnTo>
                <a:lnTo>
                  <a:pt x="20594" y="12962"/>
                </a:lnTo>
                <a:lnTo>
                  <a:pt x="20357" y="12821"/>
                </a:lnTo>
                <a:lnTo>
                  <a:pt x="20120" y="12764"/>
                </a:lnTo>
                <a:lnTo>
                  <a:pt x="19882" y="12708"/>
                </a:lnTo>
                <a:lnTo>
                  <a:pt x="19645" y="12736"/>
                </a:lnTo>
                <a:lnTo>
                  <a:pt x="19430" y="12793"/>
                </a:lnTo>
                <a:lnTo>
                  <a:pt x="19227" y="12906"/>
                </a:lnTo>
                <a:lnTo>
                  <a:pt x="19148" y="12962"/>
                </a:lnTo>
                <a:lnTo>
                  <a:pt x="19058" y="13047"/>
                </a:lnTo>
                <a:lnTo>
                  <a:pt x="18990" y="13146"/>
                </a:lnTo>
                <a:lnTo>
                  <a:pt x="18911" y="13259"/>
                </a:lnTo>
                <a:lnTo>
                  <a:pt x="18775" y="13471"/>
                </a:lnTo>
                <a:lnTo>
                  <a:pt x="18628" y="13641"/>
                </a:lnTo>
                <a:lnTo>
                  <a:pt x="18470" y="13740"/>
                </a:lnTo>
                <a:lnTo>
                  <a:pt x="18301" y="13825"/>
                </a:lnTo>
                <a:lnTo>
                  <a:pt x="18143" y="13853"/>
                </a:lnTo>
                <a:lnTo>
                  <a:pt x="17973" y="13881"/>
                </a:lnTo>
                <a:lnTo>
                  <a:pt x="17804" y="13853"/>
                </a:lnTo>
                <a:lnTo>
                  <a:pt x="17646" y="13796"/>
                </a:lnTo>
                <a:lnTo>
                  <a:pt x="17499" y="13726"/>
                </a:lnTo>
                <a:lnTo>
                  <a:pt x="17341" y="13641"/>
                </a:lnTo>
                <a:lnTo>
                  <a:pt x="17216" y="13528"/>
                </a:lnTo>
                <a:lnTo>
                  <a:pt x="17103" y="13386"/>
                </a:lnTo>
                <a:lnTo>
                  <a:pt x="17024" y="13259"/>
                </a:lnTo>
                <a:lnTo>
                  <a:pt x="16934" y="13118"/>
                </a:lnTo>
                <a:lnTo>
                  <a:pt x="16889" y="12991"/>
                </a:lnTo>
                <a:lnTo>
                  <a:pt x="16889" y="12849"/>
                </a:lnTo>
                <a:lnTo>
                  <a:pt x="16889" y="12383"/>
                </a:lnTo>
                <a:lnTo>
                  <a:pt x="16889" y="11662"/>
                </a:lnTo>
                <a:lnTo>
                  <a:pt x="16889" y="10701"/>
                </a:lnTo>
                <a:lnTo>
                  <a:pt x="16889" y="9640"/>
                </a:lnTo>
                <a:lnTo>
                  <a:pt x="16889" y="8566"/>
                </a:lnTo>
                <a:lnTo>
                  <a:pt x="16889" y="7478"/>
                </a:lnTo>
                <a:lnTo>
                  <a:pt x="16889" y="6502"/>
                </a:lnTo>
                <a:lnTo>
                  <a:pt x="16889" y="5739"/>
                </a:lnTo>
                <a:lnTo>
                  <a:pt x="16674" y="5894"/>
                </a:lnTo>
                <a:lnTo>
                  <a:pt x="16414" y="6036"/>
                </a:lnTo>
                <a:lnTo>
                  <a:pt x="16154" y="6177"/>
                </a:lnTo>
                <a:lnTo>
                  <a:pt x="15849" y="6248"/>
                </a:lnTo>
                <a:lnTo>
                  <a:pt x="15544" y="6304"/>
                </a:lnTo>
                <a:lnTo>
                  <a:pt x="15217" y="6332"/>
                </a:lnTo>
                <a:lnTo>
                  <a:pt x="14866" y="6361"/>
                </a:lnTo>
                <a:lnTo>
                  <a:pt x="14550" y="6361"/>
                </a:lnTo>
                <a:lnTo>
                  <a:pt x="14200" y="6332"/>
                </a:lnTo>
                <a:lnTo>
                  <a:pt x="13850" y="6276"/>
                </a:lnTo>
                <a:lnTo>
                  <a:pt x="13522" y="6219"/>
                </a:lnTo>
                <a:lnTo>
                  <a:pt x="13206" y="6149"/>
                </a:lnTo>
                <a:lnTo>
                  <a:pt x="12901" y="6064"/>
                </a:lnTo>
                <a:lnTo>
                  <a:pt x="12618" y="5951"/>
                </a:lnTo>
                <a:lnTo>
                  <a:pt x="12358" y="5838"/>
                </a:lnTo>
                <a:lnTo>
                  <a:pt x="12121" y="5739"/>
                </a:lnTo>
                <a:lnTo>
                  <a:pt x="11941" y="5626"/>
                </a:lnTo>
                <a:lnTo>
                  <a:pt x="11794" y="5513"/>
                </a:lnTo>
                <a:lnTo>
                  <a:pt x="11658" y="5414"/>
                </a:lnTo>
                <a:lnTo>
                  <a:pt x="11556" y="5301"/>
                </a:lnTo>
                <a:lnTo>
                  <a:pt x="11466" y="5187"/>
                </a:lnTo>
                <a:lnTo>
                  <a:pt x="11398" y="5089"/>
                </a:lnTo>
                <a:lnTo>
                  <a:pt x="11376" y="4947"/>
                </a:lnTo>
                <a:lnTo>
                  <a:pt x="11353" y="4834"/>
                </a:lnTo>
                <a:lnTo>
                  <a:pt x="11353" y="4707"/>
                </a:lnTo>
                <a:lnTo>
                  <a:pt x="11376" y="4565"/>
                </a:lnTo>
                <a:lnTo>
                  <a:pt x="11443" y="4410"/>
                </a:lnTo>
                <a:lnTo>
                  <a:pt x="11511" y="4240"/>
                </a:lnTo>
                <a:lnTo>
                  <a:pt x="11703" y="3887"/>
                </a:lnTo>
                <a:lnTo>
                  <a:pt x="11986" y="3505"/>
                </a:lnTo>
                <a:lnTo>
                  <a:pt x="12144" y="3265"/>
                </a:lnTo>
                <a:lnTo>
                  <a:pt x="12246" y="3025"/>
                </a:lnTo>
                <a:lnTo>
                  <a:pt x="12336" y="2756"/>
                </a:lnTo>
                <a:lnTo>
                  <a:pt x="12404" y="2445"/>
                </a:lnTo>
                <a:lnTo>
                  <a:pt x="12438" y="2176"/>
                </a:lnTo>
                <a:lnTo>
                  <a:pt x="12438" y="1880"/>
                </a:lnTo>
                <a:lnTo>
                  <a:pt x="12404" y="1583"/>
                </a:lnTo>
                <a:lnTo>
                  <a:pt x="12336" y="1314"/>
                </a:lnTo>
                <a:lnTo>
                  <a:pt x="12246" y="1046"/>
                </a:lnTo>
                <a:lnTo>
                  <a:pt x="12099" y="791"/>
                </a:lnTo>
                <a:lnTo>
                  <a:pt x="12008" y="692"/>
                </a:lnTo>
                <a:lnTo>
                  <a:pt x="11918" y="579"/>
                </a:lnTo>
                <a:lnTo>
                  <a:pt x="11816" y="466"/>
                </a:lnTo>
                <a:lnTo>
                  <a:pt x="11703" y="381"/>
                </a:lnTo>
                <a:lnTo>
                  <a:pt x="11579" y="310"/>
                </a:lnTo>
                <a:lnTo>
                  <a:pt x="11443" y="226"/>
                </a:lnTo>
                <a:lnTo>
                  <a:pt x="11297" y="169"/>
                </a:lnTo>
                <a:lnTo>
                  <a:pt x="11138" y="113"/>
                </a:lnTo>
                <a:lnTo>
                  <a:pt x="10969" y="56"/>
                </a:lnTo>
                <a:lnTo>
                  <a:pt x="10800" y="28"/>
                </a:lnTo>
                <a:lnTo>
                  <a:pt x="10619" y="28"/>
                </a:lnTo>
                <a:lnTo>
                  <a:pt x="10404" y="28"/>
                </a:lnTo>
                <a:lnTo>
                  <a:pt x="10257" y="28"/>
                </a:lnTo>
                <a:lnTo>
                  <a:pt x="10076" y="56"/>
                </a:lnTo>
                <a:lnTo>
                  <a:pt x="9952" y="84"/>
                </a:lnTo>
                <a:lnTo>
                  <a:pt x="9794" y="141"/>
                </a:lnTo>
                <a:lnTo>
                  <a:pt x="9692" y="226"/>
                </a:lnTo>
                <a:lnTo>
                  <a:pt x="9557" y="282"/>
                </a:lnTo>
                <a:lnTo>
                  <a:pt x="9455" y="381"/>
                </a:lnTo>
                <a:lnTo>
                  <a:pt x="9365" y="466"/>
                </a:lnTo>
                <a:lnTo>
                  <a:pt x="9274" y="579"/>
                </a:lnTo>
                <a:lnTo>
                  <a:pt x="9184" y="692"/>
                </a:lnTo>
                <a:lnTo>
                  <a:pt x="9128" y="791"/>
                </a:lnTo>
                <a:lnTo>
                  <a:pt x="9060" y="932"/>
                </a:lnTo>
                <a:lnTo>
                  <a:pt x="8969" y="1201"/>
                </a:lnTo>
                <a:lnTo>
                  <a:pt x="8913" y="1498"/>
                </a:lnTo>
                <a:lnTo>
                  <a:pt x="8890" y="1795"/>
                </a:lnTo>
                <a:lnTo>
                  <a:pt x="8890" y="2120"/>
                </a:lnTo>
                <a:lnTo>
                  <a:pt x="8913" y="2445"/>
                </a:lnTo>
                <a:lnTo>
                  <a:pt x="8969" y="2756"/>
                </a:lnTo>
                <a:lnTo>
                  <a:pt x="9060" y="3081"/>
                </a:lnTo>
                <a:lnTo>
                  <a:pt x="9173" y="3378"/>
                </a:lnTo>
                <a:lnTo>
                  <a:pt x="9297" y="3647"/>
                </a:lnTo>
                <a:lnTo>
                  <a:pt x="9466" y="3887"/>
                </a:lnTo>
                <a:lnTo>
                  <a:pt x="9579" y="4085"/>
                </a:lnTo>
                <a:lnTo>
                  <a:pt x="9670" y="4269"/>
                </a:lnTo>
                <a:lnTo>
                  <a:pt x="9726" y="4467"/>
                </a:lnTo>
                <a:lnTo>
                  <a:pt x="9771" y="4650"/>
                </a:lnTo>
                <a:lnTo>
                  <a:pt x="9771" y="4834"/>
                </a:lnTo>
                <a:lnTo>
                  <a:pt x="9749" y="5032"/>
                </a:lnTo>
                <a:lnTo>
                  <a:pt x="9715" y="5216"/>
                </a:lnTo>
                <a:lnTo>
                  <a:pt x="9625" y="5385"/>
                </a:lnTo>
                <a:lnTo>
                  <a:pt x="9534" y="5513"/>
                </a:lnTo>
                <a:lnTo>
                  <a:pt x="9410" y="5626"/>
                </a:lnTo>
                <a:lnTo>
                  <a:pt x="9229" y="5710"/>
                </a:lnTo>
                <a:lnTo>
                  <a:pt x="9060" y="5767"/>
                </a:lnTo>
                <a:lnTo>
                  <a:pt x="8845" y="5767"/>
                </a:lnTo>
                <a:lnTo>
                  <a:pt x="8585" y="5739"/>
                </a:lnTo>
                <a:lnTo>
                  <a:pt x="8325" y="5654"/>
                </a:lnTo>
                <a:lnTo>
                  <a:pt x="8020" y="5513"/>
                </a:lnTo>
                <a:lnTo>
                  <a:pt x="7840" y="5442"/>
                </a:lnTo>
                <a:lnTo>
                  <a:pt x="7648" y="5385"/>
                </a:lnTo>
                <a:lnTo>
                  <a:pt x="7433" y="5329"/>
                </a:lnTo>
                <a:lnTo>
                  <a:pt x="7241" y="5301"/>
                </a:lnTo>
                <a:lnTo>
                  <a:pt x="6755" y="5301"/>
                </a:lnTo>
                <a:lnTo>
                  <a:pt x="6281" y="5329"/>
                </a:lnTo>
                <a:lnTo>
                  <a:pt x="5784" y="5385"/>
                </a:lnTo>
                <a:lnTo>
                  <a:pt x="5264" y="5498"/>
                </a:lnTo>
                <a:lnTo>
                  <a:pt x="4744" y="5597"/>
                </a:lnTo>
                <a:lnTo>
                  <a:pt x="4247" y="5739"/>
                </a:lnTo>
                <a:lnTo>
                  <a:pt x="4202" y="5894"/>
                </a:lnTo>
                <a:lnTo>
                  <a:pt x="4202" y="6191"/>
                </a:lnTo>
                <a:lnTo>
                  <a:pt x="4202" y="6545"/>
                </a:lnTo>
                <a:lnTo>
                  <a:pt x="4225" y="6954"/>
                </a:lnTo>
                <a:lnTo>
                  <a:pt x="4315" y="7930"/>
                </a:lnTo>
                <a:lnTo>
                  <a:pt x="4394" y="9018"/>
                </a:lnTo>
                <a:lnTo>
                  <a:pt x="4439" y="9570"/>
                </a:lnTo>
                <a:lnTo>
                  <a:pt x="4462" y="10107"/>
                </a:lnTo>
                <a:lnTo>
                  <a:pt x="4484" y="10630"/>
                </a:lnTo>
                <a:lnTo>
                  <a:pt x="4507" y="11082"/>
                </a:lnTo>
                <a:lnTo>
                  <a:pt x="4484" y="11520"/>
                </a:lnTo>
                <a:lnTo>
                  <a:pt x="4439" y="11874"/>
                </a:lnTo>
                <a:lnTo>
                  <a:pt x="4394" y="12029"/>
                </a:lnTo>
                <a:lnTo>
                  <a:pt x="4349" y="12171"/>
                </a:lnTo>
                <a:lnTo>
                  <a:pt x="4315" y="12284"/>
                </a:lnTo>
                <a:lnTo>
                  <a:pt x="4247" y="12354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15" name="Puzzle4"/>
          <p:cNvSpPr>
            <a:spLocks noEditPoints="1" noChangeArrowheads="1"/>
          </p:cNvSpPr>
          <p:nvPr/>
        </p:nvSpPr>
        <p:spPr bwMode="auto">
          <a:xfrm>
            <a:off x="5568255" y="1469134"/>
            <a:ext cx="974150" cy="1422845"/>
          </a:xfrm>
          <a:custGeom>
            <a:avLst/>
            <a:gdLst>
              <a:gd name="T0" fmla="*/ 8307 w 21600"/>
              <a:gd name="T1" fmla="*/ 11593 h 21600"/>
              <a:gd name="T2" fmla="*/ 453 w 21600"/>
              <a:gd name="T3" fmla="*/ 16938 h 21600"/>
              <a:gd name="T4" fmla="*/ 11500 w 21600"/>
              <a:gd name="T5" fmla="*/ 21600 h 21600"/>
              <a:gd name="T6" fmla="*/ 20920 w 21600"/>
              <a:gd name="T7" fmla="*/ 16751 h 21600"/>
              <a:gd name="T8" fmla="*/ 13972 w 21600"/>
              <a:gd name="T9" fmla="*/ 10888 h 21600"/>
              <a:gd name="T10" fmla="*/ 21033 w 21600"/>
              <a:gd name="T11" fmla="*/ 4716 h 21600"/>
              <a:gd name="T12" fmla="*/ 11102 w 21600"/>
              <a:gd name="T13" fmla="*/ 11 h 21600"/>
              <a:gd name="T14" fmla="*/ 453 w 21600"/>
              <a:gd name="T15" fmla="*/ 4716 h 21600"/>
              <a:gd name="T16" fmla="*/ 2076 w 21600"/>
              <a:gd name="T17" fmla="*/ 5664 h 21600"/>
              <a:gd name="T18" fmla="*/ 20203 w 21600"/>
              <a:gd name="T19" fmla="*/ 1598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3813" y="10590"/>
                </a:moveTo>
                <a:lnTo>
                  <a:pt x="3927" y="10513"/>
                </a:lnTo>
                <a:lnTo>
                  <a:pt x="4078" y="10425"/>
                </a:lnTo>
                <a:lnTo>
                  <a:pt x="4210" y="10359"/>
                </a:lnTo>
                <a:lnTo>
                  <a:pt x="4361" y="10315"/>
                </a:lnTo>
                <a:lnTo>
                  <a:pt x="4682" y="10237"/>
                </a:lnTo>
                <a:lnTo>
                  <a:pt x="5041" y="10193"/>
                </a:lnTo>
                <a:lnTo>
                  <a:pt x="5456" y="10171"/>
                </a:lnTo>
                <a:lnTo>
                  <a:pt x="5853" y="10193"/>
                </a:lnTo>
                <a:lnTo>
                  <a:pt x="6249" y="10260"/>
                </a:lnTo>
                <a:lnTo>
                  <a:pt x="6646" y="10337"/>
                </a:lnTo>
                <a:lnTo>
                  <a:pt x="7004" y="10469"/>
                </a:lnTo>
                <a:lnTo>
                  <a:pt x="7363" y="10612"/>
                </a:lnTo>
                <a:lnTo>
                  <a:pt x="7665" y="10788"/>
                </a:lnTo>
                <a:lnTo>
                  <a:pt x="7911" y="10998"/>
                </a:lnTo>
                <a:lnTo>
                  <a:pt x="8024" y="11097"/>
                </a:lnTo>
                <a:lnTo>
                  <a:pt x="8137" y="11207"/>
                </a:lnTo>
                <a:lnTo>
                  <a:pt x="8194" y="11340"/>
                </a:lnTo>
                <a:lnTo>
                  <a:pt x="8269" y="11461"/>
                </a:lnTo>
                <a:lnTo>
                  <a:pt x="8307" y="11593"/>
                </a:lnTo>
                <a:lnTo>
                  <a:pt x="8307" y="11714"/>
                </a:lnTo>
                <a:lnTo>
                  <a:pt x="8307" y="11868"/>
                </a:lnTo>
                <a:lnTo>
                  <a:pt x="8307" y="12012"/>
                </a:lnTo>
                <a:lnTo>
                  <a:pt x="8194" y="12265"/>
                </a:lnTo>
                <a:lnTo>
                  <a:pt x="8062" y="12519"/>
                </a:lnTo>
                <a:lnTo>
                  <a:pt x="7873" y="12706"/>
                </a:lnTo>
                <a:lnTo>
                  <a:pt x="7627" y="12904"/>
                </a:lnTo>
                <a:lnTo>
                  <a:pt x="7363" y="13048"/>
                </a:lnTo>
                <a:lnTo>
                  <a:pt x="7080" y="13180"/>
                </a:lnTo>
                <a:lnTo>
                  <a:pt x="6759" y="13257"/>
                </a:lnTo>
                <a:lnTo>
                  <a:pt x="6419" y="13345"/>
                </a:lnTo>
                <a:lnTo>
                  <a:pt x="6098" y="13389"/>
                </a:lnTo>
                <a:lnTo>
                  <a:pt x="5739" y="13389"/>
                </a:lnTo>
                <a:lnTo>
                  <a:pt x="5418" y="13389"/>
                </a:lnTo>
                <a:lnTo>
                  <a:pt x="5079" y="13345"/>
                </a:lnTo>
                <a:lnTo>
                  <a:pt x="4758" y="13301"/>
                </a:lnTo>
                <a:lnTo>
                  <a:pt x="4474" y="13213"/>
                </a:lnTo>
                <a:lnTo>
                  <a:pt x="4172" y="13114"/>
                </a:lnTo>
                <a:lnTo>
                  <a:pt x="3965" y="12982"/>
                </a:lnTo>
                <a:lnTo>
                  <a:pt x="3738" y="12838"/>
                </a:lnTo>
                <a:lnTo>
                  <a:pt x="3493" y="12706"/>
                </a:lnTo>
                <a:lnTo>
                  <a:pt x="3228" y="12607"/>
                </a:lnTo>
                <a:lnTo>
                  <a:pt x="2945" y="12519"/>
                </a:lnTo>
                <a:lnTo>
                  <a:pt x="2700" y="12431"/>
                </a:lnTo>
                <a:lnTo>
                  <a:pt x="2397" y="12375"/>
                </a:lnTo>
                <a:lnTo>
                  <a:pt x="2152" y="12331"/>
                </a:lnTo>
                <a:lnTo>
                  <a:pt x="1888" y="12309"/>
                </a:lnTo>
                <a:lnTo>
                  <a:pt x="1642" y="12309"/>
                </a:lnTo>
                <a:lnTo>
                  <a:pt x="1397" y="12331"/>
                </a:lnTo>
                <a:lnTo>
                  <a:pt x="1170" y="12397"/>
                </a:lnTo>
                <a:lnTo>
                  <a:pt x="962" y="12453"/>
                </a:lnTo>
                <a:lnTo>
                  <a:pt x="774" y="12563"/>
                </a:lnTo>
                <a:lnTo>
                  <a:pt x="623" y="12684"/>
                </a:lnTo>
                <a:lnTo>
                  <a:pt x="528" y="12838"/>
                </a:lnTo>
                <a:lnTo>
                  <a:pt x="453" y="13026"/>
                </a:lnTo>
                <a:lnTo>
                  <a:pt x="339" y="13477"/>
                </a:lnTo>
                <a:lnTo>
                  <a:pt x="226" y="13984"/>
                </a:lnTo>
                <a:lnTo>
                  <a:pt x="151" y="14535"/>
                </a:lnTo>
                <a:lnTo>
                  <a:pt x="113" y="15075"/>
                </a:lnTo>
                <a:lnTo>
                  <a:pt x="113" y="15626"/>
                </a:lnTo>
                <a:lnTo>
                  <a:pt x="151" y="16133"/>
                </a:lnTo>
                <a:lnTo>
                  <a:pt x="188" y="16376"/>
                </a:lnTo>
                <a:lnTo>
                  <a:pt x="264" y="16585"/>
                </a:lnTo>
                <a:lnTo>
                  <a:pt x="339" y="16773"/>
                </a:lnTo>
                <a:lnTo>
                  <a:pt x="453" y="16938"/>
                </a:lnTo>
                <a:lnTo>
                  <a:pt x="1095" y="16883"/>
                </a:lnTo>
                <a:lnTo>
                  <a:pt x="1963" y="16795"/>
                </a:lnTo>
                <a:lnTo>
                  <a:pt x="2945" y="16751"/>
                </a:lnTo>
                <a:lnTo>
                  <a:pt x="3965" y="16706"/>
                </a:lnTo>
                <a:lnTo>
                  <a:pt x="5022" y="16684"/>
                </a:lnTo>
                <a:lnTo>
                  <a:pt x="5947" y="16684"/>
                </a:lnTo>
                <a:lnTo>
                  <a:pt x="6759" y="16706"/>
                </a:lnTo>
                <a:lnTo>
                  <a:pt x="7363" y="16751"/>
                </a:lnTo>
                <a:lnTo>
                  <a:pt x="7948" y="16839"/>
                </a:lnTo>
                <a:lnTo>
                  <a:pt x="8458" y="16916"/>
                </a:lnTo>
                <a:lnTo>
                  <a:pt x="8893" y="17026"/>
                </a:lnTo>
                <a:lnTo>
                  <a:pt x="9289" y="17158"/>
                </a:lnTo>
                <a:lnTo>
                  <a:pt x="9572" y="17280"/>
                </a:lnTo>
                <a:lnTo>
                  <a:pt x="9799" y="17412"/>
                </a:lnTo>
                <a:lnTo>
                  <a:pt x="9969" y="17555"/>
                </a:lnTo>
                <a:lnTo>
                  <a:pt x="10120" y="17687"/>
                </a:lnTo>
                <a:lnTo>
                  <a:pt x="10158" y="17831"/>
                </a:lnTo>
                <a:lnTo>
                  <a:pt x="10195" y="17974"/>
                </a:lnTo>
                <a:lnTo>
                  <a:pt x="10158" y="18128"/>
                </a:lnTo>
                <a:lnTo>
                  <a:pt x="10082" y="18271"/>
                </a:lnTo>
                <a:lnTo>
                  <a:pt x="9969" y="18426"/>
                </a:lnTo>
                <a:lnTo>
                  <a:pt x="9837" y="18569"/>
                </a:lnTo>
                <a:lnTo>
                  <a:pt x="9648" y="18701"/>
                </a:lnTo>
                <a:lnTo>
                  <a:pt x="9440" y="18822"/>
                </a:lnTo>
                <a:lnTo>
                  <a:pt x="9213" y="18999"/>
                </a:lnTo>
                <a:lnTo>
                  <a:pt x="9044" y="19186"/>
                </a:lnTo>
                <a:lnTo>
                  <a:pt x="8893" y="19395"/>
                </a:lnTo>
                <a:lnTo>
                  <a:pt x="8817" y="19627"/>
                </a:lnTo>
                <a:lnTo>
                  <a:pt x="8779" y="19858"/>
                </a:lnTo>
                <a:lnTo>
                  <a:pt x="8779" y="20112"/>
                </a:lnTo>
                <a:lnTo>
                  <a:pt x="8855" y="20354"/>
                </a:lnTo>
                <a:lnTo>
                  <a:pt x="8968" y="20586"/>
                </a:lnTo>
                <a:lnTo>
                  <a:pt x="9138" y="20817"/>
                </a:lnTo>
                <a:lnTo>
                  <a:pt x="9365" y="21026"/>
                </a:lnTo>
                <a:lnTo>
                  <a:pt x="9610" y="21192"/>
                </a:lnTo>
                <a:lnTo>
                  <a:pt x="9950" y="21368"/>
                </a:lnTo>
                <a:lnTo>
                  <a:pt x="10120" y="21445"/>
                </a:lnTo>
                <a:lnTo>
                  <a:pt x="10346" y="21511"/>
                </a:lnTo>
                <a:lnTo>
                  <a:pt x="10516" y="21555"/>
                </a:lnTo>
                <a:lnTo>
                  <a:pt x="10743" y="21600"/>
                </a:lnTo>
                <a:lnTo>
                  <a:pt x="10988" y="21644"/>
                </a:lnTo>
                <a:lnTo>
                  <a:pt x="11215" y="21666"/>
                </a:lnTo>
                <a:lnTo>
                  <a:pt x="11498" y="21666"/>
                </a:lnTo>
                <a:lnTo>
                  <a:pt x="11762" y="21666"/>
                </a:lnTo>
                <a:lnTo>
                  <a:pt x="12253" y="21644"/>
                </a:lnTo>
                <a:lnTo>
                  <a:pt x="12763" y="21577"/>
                </a:lnTo>
                <a:lnTo>
                  <a:pt x="13197" y="21467"/>
                </a:lnTo>
                <a:lnTo>
                  <a:pt x="13556" y="21346"/>
                </a:lnTo>
                <a:lnTo>
                  <a:pt x="13896" y="21192"/>
                </a:lnTo>
                <a:lnTo>
                  <a:pt x="14179" y="21026"/>
                </a:lnTo>
                <a:lnTo>
                  <a:pt x="14444" y="20839"/>
                </a:lnTo>
                <a:lnTo>
                  <a:pt x="14576" y="20641"/>
                </a:lnTo>
                <a:lnTo>
                  <a:pt x="14727" y="20431"/>
                </a:lnTo>
                <a:lnTo>
                  <a:pt x="14765" y="20200"/>
                </a:lnTo>
                <a:lnTo>
                  <a:pt x="14802" y="19991"/>
                </a:lnTo>
                <a:lnTo>
                  <a:pt x="14727" y="19759"/>
                </a:lnTo>
                <a:lnTo>
                  <a:pt x="14613" y="19550"/>
                </a:lnTo>
                <a:lnTo>
                  <a:pt x="14444" y="19307"/>
                </a:lnTo>
                <a:lnTo>
                  <a:pt x="14217" y="19098"/>
                </a:lnTo>
                <a:lnTo>
                  <a:pt x="13934" y="18911"/>
                </a:lnTo>
                <a:lnTo>
                  <a:pt x="13669" y="18745"/>
                </a:lnTo>
                <a:lnTo>
                  <a:pt x="13462" y="18547"/>
                </a:lnTo>
                <a:lnTo>
                  <a:pt x="13311" y="18337"/>
                </a:lnTo>
                <a:lnTo>
                  <a:pt x="13197" y="18150"/>
                </a:lnTo>
                <a:lnTo>
                  <a:pt x="13122" y="17941"/>
                </a:lnTo>
                <a:lnTo>
                  <a:pt x="13122" y="17720"/>
                </a:lnTo>
                <a:lnTo>
                  <a:pt x="13122" y="17533"/>
                </a:lnTo>
                <a:lnTo>
                  <a:pt x="13197" y="17346"/>
                </a:lnTo>
                <a:lnTo>
                  <a:pt x="13273" y="17158"/>
                </a:lnTo>
                <a:lnTo>
                  <a:pt x="13386" y="16982"/>
                </a:lnTo>
                <a:lnTo>
                  <a:pt x="13537" y="16839"/>
                </a:lnTo>
                <a:lnTo>
                  <a:pt x="13707" y="16706"/>
                </a:lnTo>
                <a:lnTo>
                  <a:pt x="13896" y="16607"/>
                </a:lnTo>
                <a:lnTo>
                  <a:pt x="14104" y="16519"/>
                </a:lnTo>
                <a:lnTo>
                  <a:pt x="14330" y="16453"/>
                </a:lnTo>
                <a:lnTo>
                  <a:pt x="14538" y="16431"/>
                </a:lnTo>
                <a:lnTo>
                  <a:pt x="14897" y="16453"/>
                </a:lnTo>
                <a:lnTo>
                  <a:pt x="15406" y="16497"/>
                </a:lnTo>
                <a:lnTo>
                  <a:pt x="16105" y="16541"/>
                </a:lnTo>
                <a:lnTo>
                  <a:pt x="16898" y="16607"/>
                </a:lnTo>
                <a:lnTo>
                  <a:pt x="17804" y="16651"/>
                </a:lnTo>
                <a:lnTo>
                  <a:pt x="18786" y="16684"/>
                </a:lnTo>
                <a:lnTo>
                  <a:pt x="19844" y="16728"/>
                </a:lnTo>
                <a:lnTo>
                  <a:pt x="20920" y="16751"/>
                </a:lnTo>
                <a:lnTo>
                  <a:pt x="21109" y="16497"/>
                </a:lnTo>
                <a:lnTo>
                  <a:pt x="21241" y="16222"/>
                </a:lnTo>
                <a:lnTo>
                  <a:pt x="21392" y="15946"/>
                </a:lnTo>
                <a:lnTo>
                  <a:pt x="21467" y="15648"/>
                </a:lnTo>
                <a:lnTo>
                  <a:pt x="21543" y="15351"/>
                </a:lnTo>
                <a:lnTo>
                  <a:pt x="21618" y="15042"/>
                </a:lnTo>
                <a:lnTo>
                  <a:pt x="21618" y="14745"/>
                </a:lnTo>
                <a:lnTo>
                  <a:pt x="21618" y="14447"/>
                </a:lnTo>
                <a:lnTo>
                  <a:pt x="21618" y="14150"/>
                </a:lnTo>
                <a:lnTo>
                  <a:pt x="21581" y="13852"/>
                </a:lnTo>
                <a:lnTo>
                  <a:pt x="21505" y="13577"/>
                </a:lnTo>
                <a:lnTo>
                  <a:pt x="21430" y="13301"/>
                </a:lnTo>
                <a:lnTo>
                  <a:pt x="21354" y="13048"/>
                </a:lnTo>
                <a:lnTo>
                  <a:pt x="21241" y="12816"/>
                </a:lnTo>
                <a:lnTo>
                  <a:pt x="21146" y="12607"/>
                </a:lnTo>
                <a:lnTo>
                  <a:pt x="21033" y="12431"/>
                </a:lnTo>
                <a:lnTo>
                  <a:pt x="20920" y="12265"/>
                </a:lnTo>
                <a:lnTo>
                  <a:pt x="20769" y="12144"/>
                </a:lnTo>
                <a:lnTo>
                  <a:pt x="20637" y="12034"/>
                </a:lnTo>
                <a:lnTo>
                  <a:pt x="20486" y="11946"/>
                </a:lnTo>
                <a:lnTo>
                  <a:pt x="20297" y="11891"/>
                </a:lnTo>
                <a:lnTo>
                  <a:pt x="20165" y="11846"/>
                </a:lnTo>
                <a:lnTo>
                  <a:pt x="19976" y="11824"/>
                </a:lnTo>
                <a:lnTo>
                  <a:pt x="19806" y="11802"/>
                </a:lnTo>
                <a:lnTo>
                  <a:pt x="19390" y="11824"/>
                </a:lnTo>
                <a:lnTo>
                  <a:pt x="18956" y="11891"/>
                </a:lnTo>
                <a:lnTo>
                  <a:pt x="18503" y="11968"/>
                </a:lnTo>
                <a:lnTo>
                  <a:pt x="17993" y="12078"/>
                </a:lnTo>
                <a:lnTo>
                  <a:pt x="17653" y="12144"/>
                </a:lnTo>
                <a:lnTo>
                  <a:pt x="17332" y="12199"/>
                </a:lnTo>
                <a:lnTo>
                  <a:pt x="17049" y="12221"/>
                </a:lnTo>
                <a:lnTo>
                  <a:pt x="16747" y="12243"/>
                </a:lnTo>
                <a:lnTo>
                  <a:pt x="16464" y="12243"/>
                </a:lnTo>
                <a:lnTo>
                  <a:pt x="16218" y="12243"/>
                </a:lnTo>
                <a:lnTo>
                  <a:pt x="15992" y="12221"/>
                </a:lnTo>
                <a:lnTo>
                  <a:pt x="15746" y="12199"/>
                </a:lnTo>
                <a:lnTo>
                  <a:pt x="15520" y="12155"/>
                </a:lnTo>
                <a:lnTo>
                  <a:pt x="15350" y="12122"/>
                </a:lnTo>
                <a:lnTo>
                  <a:pt x="15161" y="12056"/>
                </a:lnTo>
                <a:lnTo>
                  <a:pt x="14972" y="11990"/>
                </a:lnTo>
                <a:lnTo>
                  <a:pt x="14689" y="11846"/>
                </a:lnTo>
                <a:lnTo>
                  <a:pt x="14444" y="11670"/>
                </a:lnTo>
                <a:lnTo>
                  <a:pt x="14255" y="11483"/>
                </a:lnTo>
                <a:lnTo>
                  <a:pt x="14104" y="11295"/>
                </a:lnTo>
                <a:lnTo>
                  <a:pt x="14028" y="11086"/>
                </a:lnTo>
                <a:lnTo>
                  <a:pt x="13972" y="10888"/>
                </a:lnTo>
                <a:lnTo>
                  <a:pt x="13972" y="10700"/>
                </a:lnTo>
                <a:lnTo>
                  <a:pt x="14009" y="10513"/>
                </a:lnTo>
                <a:lnTo>
                  <a:pt x="14066" y="10359"/>
                </a:lnTo>
                <a:lnTo>
                  <a:pt x="14179" y="10215"/>
                </a:lnTo>
                <a:lnTo>
                  <a:pt x="14406" y="10006"/>
                </a:lnTo>
                <a:lnTo>
                  <a:pt x="14651" y="9830"/>
                </a:lnTo>
                <a:lnTo>
                  <a:pt x="14878" y="9686"/>
                </a:lnTo>
                <a:lnTo>
                  <a:pt x="15123" y="9554"/>
                </a:lnTo>
                <a:lnTo>
                  <a:pt x="15350" y="9477"/>
                </a:lnTo>
                <a:lnTo>
                  <a:pt x="15558" y="9411"/>
                </a:lnTo>
                <a:lnTo>
                  <a:pt x="15803" y="9345"/>
                </a:lnTo>
                <a:lnTo>
                  <a:pt x="16030" y="9323"/>
                </a:lnTo>
                <a:lnTo>
                  <a:pt x="16256" y="9301"/>
                </a:lnTo>
                <a:lnTo>
                  <a:pt x="16464" y="9323"/>
                </a:lnTo>
                <a:lnTo>
                  <a:pt x="16690" y="9345"/>
                </a:lnTo>
                <a:lnTo>
                  <a:pt x="16898" y="9367"/>
                </a:lnTo>
                <a:lnTo>
                  <a:pt x="17332" y="9477"/>
                </a:lnTo>
                <a:lnTo>
                  <a:pt x="17767" y="9598"/>
                </a:lnTo>
                <a:lnTo>
                  <a:pt x="18163" y="9731"/>
                </a:lnTo>
                <a:lnTo>
                  <a:pt x="18597" y="9874"/>
                </a:lnTo>
                <a:lnTo>
                  <a:pt x="18994" y="10006"/>
                </a:lnTo>
                <a:lnTo>
                  <a:pt x="19428" y="10083"/>
                </a:lnTo>
                <a:lnTo>
                  <a:pt x="19617" y="10127"/>
                </a:lnTo>
                <a:lnTo>
                  <a:pt x="19844" y="10149"/>
                </a:lnTo>
                <a:lnTo>
                  <a:pt x="20013" y="10149"/>
                </a:lnTo>
                <a:lnTo>
                  <a:pt x="20240" y="10127"/>
                </a:lnTo>
                <a:lnTo>
                  <a:pt x="20410" y="10105"/>
                </a:lnTo>
                <a:lnTo>
                  <a:pt x="20637" y="10061"/>
                </a:lnTo>
                <a:lnTo>
                  <a:pt x="20844" y="9984"/>
                </a:lnTo>
                <a:lnTo>
                  <a:pt x="21033" y="9896"/>
                </a:lnTo>
                <a:lnTo>
                  <a:pt x="21146" y="9830"/>
                </a:lnTo>
                <a:lnTo>
                  <a:pt x="21203" y="9753"/>
                </a:lnTo>
                <a:lnTo>
                  <a:pt x="21279" y="9642"/>
                </a:lnTo>
                <a:lnTo>
                  <a:pt x="21354" y="9521"/>
                </a:lnTo>
                <a:lnTo>
                  <a:pt x="21430" y="9246"/>
                </a:lnTo>
                <a:lnTo>
                  <a:pt x="21430" y="8904"/>
                </a:lnTo>
                <a:lnTo>
                  <a:pt x="21430" y="8540"/>
                </a:lnTo>
                <a:lnTo>
                  <a:pt x="21392" y="8144"/>
                </a:lnTo>
                <a:lnTo>
                  <a:pt x="21354" y="7714"/>
                </a:lnTo>
                <a:lnTo>
                  <a:pt x="21279" y="7295"/>
                </a:lnTo>
                <a:lnTo>
                  <a:pt x="21146" y="6446"/>
                </a:lnTo>
                <a:lnTo>
                  <a:pt x="20995" y="5686"/>
                </a:lnTo>
                <a:lnTo>
                  <a:pt x="20958" y="5366"/>
                </a:lnTo>
                <a:lnTo>
                  <a:pt x="20958" y="5091"/>
                </a:lnTo>
                <a:lnTo>
                  <a:pt x="20958" y="4860"/>
                </a:lnTo>
                <a:lnTo>
                  <a:pt x="21033" y="4716"/>
                </a:lnTo>
                <a:lnTo>
                  <a:pt x="20637" y="4860"/>
                </a:lnTo>
                <a:lnTo>
                  <a:pt x="20127" y="4992"/>
                </a:lnTo>
                <a:lnTo>
                  <a:pt x="19617" y="5069"/>
                </a:lnTo>
                <a:lnTo>
                  <a:pt x="19032" y="5157"/>
                </a:lnTo>
                <a:lnTo>
                  <a:pt x="18465" y="5201"/>
                </a:lnTo>
                <a:lnTo>
                  <a:pt x="17842" y="5245"/>
                </a:lnTo>
                <a:lnTo>
                  <a:pt x="17219" y="5267"/>
                </a:lnTo>
                <a:lnTo>
                  <a:pt x="16615" y="5267"/>
                </a:lnTo>
                <a:lnTo>
                  <a:pt x="15992" y="5245"/>
                </a:lnTo>
                <a:lnTo>
                  <a:pt x="15369" y="5201"/>
                </a:lnTo>
                <a:lnTo>
                  <a:pt x="14840" y="5157"/>
                </a:lnTo>
                <a:lnTo>
                  <a:pt x="14293" y="5091"/>
                </a:lnTo>
                <a:lnTo>
                  <a:pt x="13783" y="5014"/>
                </a:lnTo>
                <a:lnTo>
                  <a:pt x="13386" y="4926"/>
                </a:lnTo>
                <a:lnTo>
                  <a:pt x="13027" y="4815"/>
                </a:lnTo>
                <a:lnTo>
                  <a:pt x="12725" y="4716"/>
                </a:lnTo>
                <a:lnTo>
                  <a:pt x="12480" y="4606"/>
                </a:lnTo>
                <a:lnTo>
                  <a:pt x="12291" y="4496"/>
                </a:lnTo>
                <a:lnTo>
                  <a:pt x="12197" y="4397"/>
                </a:lnTo>
                <a:lnTo>
                  <a:pt x="12083" y="4286"/>
                </a:lnTo>
                <a:lnTo>
                  <a:pt x="12046" y="4187"/>
                </a:lnTo>
                <a:lnTo>
                  <a:pt x="12008" y="4077"/>
                </a:lnTo>
                <a:lnTo>
                  <a:pt x="12046" y="3967"/>
                </a:lnTo>
                <a:lnTo>
                  <a:pt x="12121" y="3868"/>
                </a:lnTo>
                <a:lnTo>
                  <a:pt x="12197" y="3735"/>
                </a:lnTo>
                <a:lnTo>
                  <a:pt x="12291" y="3614"/>
                </a:lnTo>
                <a:lnTo>
                  <a:pt x="12442" y="3482"/>
                </a:lnTo>
                <a:lnTo>
                  <a:pt x="12631" y="3361"/>
                </a:lnTo>
                <a:lnTo>
                  <a:pt x="13065" y="3085"/>
                </a:lnTo>
                <a:lnTo>
                  <a:pt x="13537" y="2766"/>
                </a:lnTo>
                <a:lnTo>
                  <a:pt x="13783" y="2578"/>
                </a:lnTo>
                <a:lnTo>
                  <a:pt x="13934" y="2380"/>
                </a:lnTo>
                <a:lnTo>
                  <a:pt x="14028" y="2171"/>
                </a:lnTo>
                <a:lnTo>
                  <a:pt x="14104" y="1961"/>
                </a:lnTo>
                <a:lnTo>
                  <a:pt x="14104" y="1730"/>
                </a:lnTo>
                <a:lnTo>
                  <a:pt x="14066" y="1498"/>
                </a:lnTo>
                <a:lnTo>
                  <a:pt x="13972" y="1267"/>
                </a:lnTo>
                <a:lnTo>
                  <a:pt x="13820" y="1057"/>
                </a:lnTo>
                <a:lnTo>
                  <a:pt x="13594" y="837"/>
                </a:lnTo>
                <a:lnTo>
                  <a:pt x="13386" y="628"/>
                </a:lnTo>
                <a:lnTo>
                  <a:pt x="13103" y="462"/>
                </a:lnTo>
                <a:lnTo>
                  <a:pt x="12763" y="308"/>
                </a:lnTo>
                <a:lnTo>
                  <a:pt x="12404" y="187"/>
                </a:lnTo>
                <a:lnTo>
                  <a:pt x="12008" y="77"/>
                </a:lnTo>
                <a:lnTo>
                  <a:pt x="11574" y="33"/>
                </a:lnTo>
                <a:lnTo>
                  <a:pt x="11102" y="11"/>
                </a:lnTo>
                <a:lnTo>
                  <a:pt x="10667" y="11"/>
                </a:lnTo>
                <a:lnTo>
                  <a:pt x="10233" y="77"/>
                </a:lnTo>
                <a:lnTo>
                  <a:pt x="9837" y="187"/>
                </a:lnTo>
                <a:lnTo>
                  <a:pt x="9440" y="286"/>
                </a:lnTo>
                <a:lnTo>
                  <a:pt x="9062" y="462"/>
                </a:lnTo>
                <a:lnTo>
                  <a:pt x="8741" y="628"/>
                </a:lnTo>
                <a:lnTo>
                  <a:pt x="8458" y="815"/>
                </a:lnTo>
                <a:lnTo>
                  <a:pt x="8232" y="1035"/>
                </a:lnTo>
                <a:lnTo>
                  <a:pt x="8062" y="1245"/>
                </a:lnTo>
                <a:lnTo>
                  <a:pt x="7911" y="1476"/>
                </a:lnTo>
                <a:lnTo>
                  <a:pt x="7835" y="1708"/>
                </a:lnTo>
                <a:lnTo>
                  <a:pt x="7797" y="1961"/>
                </a:lnTo>
                <a:lnTo>
                  <a:pt x="7835" y="2193"/>
                </a:lnTo>
                <a:lnTo>
                  <a:pt x="7948" y="2402"/>
                </a:lnTo>
                <a:lnTo>
                  <a:pt x="8062" y="2534"/>
                </a:lnTo>
                <a:lnTo>
                  <a:pt x="8175" y="2644"/>
                </a:lnTo>
                <a:lnTo>
                  <a:pt x="8269" y="2744"/>
                </a:lnTo>
                <a:lnTo>
                  <a:pt x="8420" y="2832"/>
                </a:lnTo>
                <a:lnTo>
                  <a:pt x="8704" y="3019"/>
                </a:lnTo>
                <a:lnTo>
                  <a:pt x="8968" y="3206"/>
                </a:lnTo>
                <a:lnTo>
                  <a:pt x="9138" y="3405"/>
                </a:lnTo>
                <a:lnTo>
                  <a:pt x="9327" y="3570"/>
                </a:lnTo>
                <a:lnTo>
                  <a:pt x="9440" y="3735"/>
                </a:lnTo>
                <a:lnTo>
                  <a:pt x="9516" y="3890"/>
                </a:lnTo>
                <a:lnTo>
                  <a:pt x="9534" y="4033"/>
                </a:lnTo>
                <a:lnTo>
                  <a:pt x="9534" y="4165"/>
                </a:lnTo>
                <a:lnTo>
                  <a:pt x="9516" y="4286"/>
                </a:lnTo>
                <a:lnTo>
                  <a:pt x="9440" y="4397"/>
                </a:lnTo>
                <a:lnTo>
                  <a:pt x="9327" y="4496"/>
                </a:lnTo>
                <a:lnTo>
                  <a:pt x="9176" y="4562"/>
                </a:lnTo>
                <a:lnTo>
                  <a:pt x="9006" y="4628"/>
                </a:lnTo>
                <a:lnTo>
                  <a:pt x="8779" y="4694"/>
                </a:lnTo>
                <a:lnTo>
                  <a:pt x="8534" y="4716"/>
                </a:lnTo>
                <a:lnTo>
                  <a:pt x="8232" y="4716"/>
                </a:lnTo>
                <a:lnTo>
                  <a:pt x="7118" y="4738"/>
                </a:lnTo>
                <a:lnTo>
                  <a:pt x="5947" y="4771"/>
                </a:lnTo>
                <a:lnTo>
                  <a:pt x="4795" y="4815"/>
                </a:lnTo>
                <a:lnTo>
                  <a:pt x="3681" y="4860"/>
                </a:lnTo>
                <a:lnTo>
                  <a:pt x="2662" y="4882"/>
                </a:lnTo>
                <a:lnTo>
                  <a:pt x="1755" y="4882"/>
                </a:lnTo>
                <a:lnTo>
                  <a:pt x="1359" y="4860"/>
                </a:lnTo>
                <a:lnTo>
                  <a:pt x="981" y="4837"/>
                </a:lnTo>
                <a:lnTo>
                  <a:pt x="698" y="4771"/>
                </a:lnTo>
                <a:lnTo>
                  <a:pt x="453" y="4716"/>
                </a:lnTo>
                <a:lnTo>
                  <a:pt x="453" y="5322"/>
                </a:lnTo>
                <a:lnTo>
                  <a:pt x="453" y="6083"/>
                </a:lnTo>
                <a:lnTo>
                  <a:pt x="453" y="6909"/>
                </a:lnTo>
                <a:lnTo>
                  <a:pt x="453" y="7780"/>
                </a:lnTo>
                <a:lnTo>
                  <a:pt x="453" y="8606"/>
                </a:lnTo>
                <a:lnTo>
                  <a:pt x="453" y="9345"/>
                </a:lnTo>
                <a:lnTo>
                  <a:pt x="453" y="9918"/>
                </a:lnTo>
                <a:lnTo>
                  <a:pt x="453" y="10282"/>
                </a:lnTo>
                <a:lnTo>
                  <a:pt x="490" y="10381"/>
                </a:lnTo>
                <a:lnTo>
                  <a:pt x="547" y="10491"/>
                </a:lnTo>
                <a:lnTo>
                  <a:pt x="660" y="10590"/>
                </a:lnTo>
                <a:lnTo>
                  <a:pt x="811" y="10700"/>
                </a:lnTo>
                <a:lnTo>
                  <a:pt x="981" y="10811"/>
                </a:lnTo>
                <a:lnTo>
                  <a:pt x="1208" y="10888"/>
                </a:lnTo>
                <a:lnTo>
                  <a:pt x="1453" y="10954"/>
                </a:lnTo>
                <a:lnTo>
                  <a:pt x="1718" y="11020"/>
                </a:lnTo>
                <a:lnTo>
                  <a:pt x="1963" y="11064"/>
                </a:lnTo>
                <a:lnTo>
                  <a:pt x="2265" y="11086"/>
                </a:lnTo>
                <a:lnTo>
                  <a:pt x="2548" y="11064"/>
                </a:lnTo>
                <a:lnTo>
                  <a:pt x="2794" y="11042"/>
                </a:lnTo>
                <a:lnTo>
                  <a:pt x="3096" y="10976"/>
                </a:lnTo>
                <a:lnTo>
                  <a:pt x="3341" y="10888"/>
                </a:lnTo>
                <a:lnTo>
                  <a:pt x="3606" y="10766"/>
                </a:lnTo>
                <a:lnTo>
                  <a:pt x="3813" y="10590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16" name="Puzzle1"/>
          <p:cNvSpPr>
            <a:spLocks noEditPoints="1" noChangeArrowheads="1"/>
          </p:cNvSpPr>
          <p:nvPr/>
        </p:nvSpPr>
        <p:spPr bwMode="auto">
          <a:xfrm>
            <a:off x="5233845" y="962301"/>
            <a:ext cx="1635699" cy="848218"/>
          </a:xfrm>
          <a:custGeom>
            <a:avLst/>
            <a:gdLst>
              <a:gd name="T0" fmla="*/ 16740 w 21600"/>
              <a:gd name="T1" fmla="*/ 21078 h 21600"/>
              <a:gd name="T2" fmla="*/ 16976 w 21600"/>
              <a:gd name="T3" fmla="*/ 521 h 21600"/>
              <a:gd name="T4" fmla="*/ 4725 w 21600"/>
              <a:gd name="T5" fmla="*/ 856 h 21600"/>
              <a:gd name="T6" fmla="*/ 5040 w 21600"/>
              <a:gd name="T7" fmla="*/ 21004 h 21600"/>
              <a:gd name="T8" fmla="*/ 10811 w 21600"/>
              <a:gd name="T9" fmla="*/ 12885 h 21600"/>
              <a:gd name="T10" fmla="*/ 10845 w 21600"/>
              <a:gd name="T11" fmla="*/ 8714 h 21600"/>
              <a:gd name="T12" fmla="*/ 21600 w 21600"/>
              <a:gd name="T13" fmla="*/ 10000 h 21600"/>
              <a:gd name="T14" fmla="*/ 56 w 21600"/>
              <a:gd name="T15" fmla="*/ 10000 h 21600"/>
              <a:gd name="T16" fmla="*/ 6086 w 21600"/>
              <a:gd name="T17" fmla="*/ 2569 h 21600"/>
              <a:gd name="T18" fmla="*/ 16132 w 21600"/>
              <a:gd name="T19" fmla="*/ 19552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9360" y="20836"/>
                </a:moveTo>
                <a:lnTo>
                  <a:pt x="9528" y="20836"/>
                </a:lnTo>
                <a:lnTo>
                  <a:pt x="9686" y="20762"/>
                </a:lnTo>
                <a:lnTo>
                  <a:pt x="9810" y="20687"/>
                </a:lnTo>
                <a:lnTo>
                  <a:pt x="9922" y="20575"/>
                </a:lnTo>
                <a:lnTo>
                  <a:pt x="10012" y="20426"/>
                </a:lnTo>
                <a:lnTo>
                  <a:pt x="10068" y="20296"/>
                </a:lnTo>
                <a:lnTo>
                  <a:pt x="10113" y="20110"/>
                </a:lnTo>
                <a:lnTo>
                  <a:pt x="10136" y="19905"/>
                </a:lnTo>
                <a:lnTo>
                  <a:pt x="10136" y="19682"/>
                </a:lnTo>
                <a:lnTo>
                  <a:pt x="10113" y="19440"/>
                </a:lnTo>
                <a:lnTo>
                  <a:pt x="10068" y="19142"/>
                </a:lnTo>
                <a:lnTo>
                  <a:pt x="10012" y="18900"/>
                </a:lnTo>
                <a:lnTo>
                  <a:pt x="9900" y="18620"/>
                </a:lnTo>
                <a:lnTo>
                  <a:pt x="9787" y="18285"/>
                </a:lnTo>
                <a:lnTo>
                  <a:pt x="9641" y="17968"/>
                </a:lnTo>
                <a:lnTo>
                  <a:pt x="9472" y="17652"/>
                </a:lnTo>
                <a:lnTo>
                  <a:pt x="9382" y="17466"/>
                </a:lnTo>
                <a:lnTo>
                  <a:pt x="9315" y="17298"/>
                </a:lnTo>
                <a:lnTo>
                  <a:pt x="9258" y="17112"/>
                </a:lnTo>
                <a:lnTo>
                  <a:pt x="9191" y="16926"/>
                </a:lnTo>
                <a:lnTo>
                  <a:pt x="9123" y="16535"/>
                </a:lnTo>
                <a:lnTo>
                  <a:pt x="9101" y="16144"/>
                </a:lnTo>
                <a:lnTo>
                  <a:pt x="9101" y="15753"/>
                </a:lnTo>
                <a:lnTo>
                  <a:pt x="9168" y="15362"/>
                </a:lnTo>
                <a:lnTo>
                  <a:pt x="9236" y="14971"/>
                </a:lnTo>
                <a:lnTo>
                  <a:pt x="9360" y="14580"/>
                </a:lnTo>
                <a:lnTo>
                  <a:pt x="9495" y="14244"/>
                </a:lnTo>
                <a:lnTo>
                  <a:pt x="9663" y="13891"/>
                </a:lnTo>
                <a:lnTo>
                  <a:pt x="9855" y="13611"/>
                </a:lnTo>
                <a:lnTo>
                  <a:pt x="10068" y="13351"/>
                </a:lnTo>
                <a:lnTo>
                  <a:pt x="10293" y="13146"/>
                </a:lnTo>
                <a:lnTo>
                  <a:pt x="10552" y="12997"/>
                </a:lnTo>
                <a:lnTo>
                  <a:pt x="10811" y="12885"/>
                </a:lnTo>
                <a:lnTo>
                  <a:pt x="11069" y="12866"/>
                </a:lnTo>
                <a:lnTo>
                  <a:pt x="11351" y="12885"/>
                </a:lnTo>
                <a:lnTo>
                  <a:pt x="11610" y="12997"/>
                </a:lnTo>
                <a:lnTo>
                  <a:pt x="11846" y="13183"/>
                </a:lnTo>
                <a:lnTo>
                  <a:pt x="12060" y="13388"/>
                </a:lnTo>
                <a:lnTo>
                  <a:pt x="12251" y="13648"/>
                </a:lnTo>
                <a:lnTo>
                  <a:pt x="12419" y="13928"/>
                </a:lnTo>
                <a:lnTo>
                  <a:pt x="12555" y="14244"/>
                </a:lnTo>
                <a:lnTo>
                  <a:pt x="12690" y="14617"/>
                </a:lnTo>
                <a:lnTo>
                  <a:pt x="12768" y="15008"/>
                </a:lnTo>
                <a:lnTo>
                  <a:pt x="12836" y="15399"/>
                </a:lnTo>
                <a:lnTo>
                  <a:pt x="12858" y="15753"/>
                </a:lnTo>
                <a:lnTo>
                  <a:pt x="12858" y="16144"/>
                </a:lnTo>
                <a:lnTo>
                  <a:pt x="12813" y="16535"/>
                </a:lnTo>
                <a:lnTo>
                  <a:pt x="12746" y="16888"/>
                </a:lnTo>
                <a:lnTo>
                  <a:pt x="12667" y="17224"/>
                </a:lnTo>
                <a:lnTo>
                  <a:pt x="12510" y="17503"/>
                </a:lnTo>
                <a:lnTo>
                  <a:pt x="12228" y="18043"/>
                </a:lnTo>
                <a:lnTo>
                  <a:pt x="11970" y="18546"/>
                </a:lnTo>
                <a:lnTo>
                  <a:pt x="11868" y="18751"/>
                </a:lnTo>
                <a:lnTo>
                  <a:pt x="11778" y="18974"/>
                </a:lnTo>
                <a:lnTo>
                  <a:pt x="11711" y="19179"/>
                </a:lnTo>
                <a:lnTo>
                  <a:pt x="11666" y="19365"/>
                </a:lnTo>
                <a:lnTo>
                  <a:pt x="11632" y="19570"/>
                </a:lnTo>
                <a:lnTo>
                  <a:pt x="11632" y="19756"/>
                </a:lnTo>
                <a:lnTo>
                  <a:pt x="11632" y="19942"/>
                </a:lnTo>
                <a:lnTo>
                  <a:pt x="11643" y="20110"/>
                </a:lnTo>
                <a:lnTo>
                  <a:pt x="11711" y="20296"/>
                </a:lnTo>
                <a:lnTo>
                  <a:pt x="11801" y="20464"/>
                </a:lnTo>
                <a:lnTo>
                  <a:pt x="11891" y="20650"/>
                </a:lnTo>
                <a:lnTo>
                  <a:pt x="12037" y="20836"/>
                </a:lnTo>
                <a:lnTo>
                  <a:pt x="12206" y="21004"/>
                </a:lnTo>
                <a:lnTo>
                  <a:pt x="12419" y="21190"/>
                </a:lnTo>
                <a:lnTo>
                  <a:pt x="12667" y="21320"/>
                </a:lnTo>
                <a:lnTo>
                  <a:pt x="12960" y="21432"/>
                </a:lnTo>
                <a:lnTo>
                  <a:pt x="13286" y="21544"/>
                </a:lnTo>
                <a:lnTo>
                  <a:pt x="13612" y="21655"/>
                </a:lnTo>
                <a:lnTo>
                  <a:pt x="13983" y="21693"/>
                </a:lnTo>
                <a:lnTo>
                  <a:pt x="14343" y="21730"/>
                </a:lnTo>
                <a:lnTo>
                  <a:pt x="14715" y="21730"/>
                </a:lnTo>
                <a:lnTo>
                  <a:pt x="15075" y="21730"/>
                </a:lnTo>
                <a:lnTo>
                  <a:pt x="15446" y="21655"/>
                </a:lnTo>
                <a:lnTo>
                  <a:pt x="15794" y="21581"/>
                </a:lnTo>
                <a:lnTo>
                  <a:pt x="16132" y="21432"/>
                </a:lnTo>
                <a:lnTo>
                  <a:pt x="16458" y="21302"/>
                </a:lnTo>
                <a:lnTo>
                  <a:pt x="16740" y="21078"/>
                </a:lnTo>
                <a:lnTo>
                  <a:pt x="16976" y="20836"/>
                </a:lnTo>
                <a:lnTo>
                  <a:pt x="17043" y="20650"/>
                </a:lnTo>
                <a:lnTo>
                  <a:pt x="17088" y="20426"/>
                </a:lnTo>
                <a:lnTo>
                  <a:pt x="17133" y="20222"/>
                </a:lnTo>
                <a:lnTo>
                  <a:pt x="17156" y="19980"/>
                </a:lnTo>
                <a:lnTo>
                  <a:pt x="17167" y="19477"/>
                </a:lnTo>
                <a:lnTo>
                  <a:pt x="17167" y="18974"/>
                </a:lnTo>
                <a:lnTo>
                  <a:pt x="17156" y="18397"/>
                </a:lnTo>
                <a:lnTo>
                  <a:pt x="17111" y="17820"/>
                </a:lnTo>
                <a:lnTo>
                  <a:pt x="17066" y="17261"/>
                </a:lnTo>
                <a:lnTo>
                  <a:pt x="16998" y="16646"/>
                </a:lnTo>
                <a:lnTo>
                  <a:pt x="16852" y="15511"/>
                </a:lnTo>
                <a:lnTo>
                  <a:pt x="16740" y="14393"/>
                </a:lnTo>
                <a:lnTo>
                  <a:pt x="16717" y="13928"/>
                </a:lnTo>
                <a:lnTo>
                  <a:pt x="16695" y="13462"/>
                </a:lnTo>
                <a:lnTo>
                  <a:pt x="16717" y="13071"/>
                </a:lnTo>
                <a:lnTo>
                  <a:pt x="16785" y="12755"/>
                </a:lnTo>
                <a:lnTo>
                  <a:pt x="16852" y="12419"/>
                </a:lnTo>
                <a:lnTo>
                  <a:pt x="16953" y="12140"/>
                </a:lnTo>
                <a:lnTo>
                  <a:pt x="17088" y="11898"/>
                </a:lnTo>
                <a:lnTo>
                  <a:pt x="17212" y="11675"/>
                </a:lnTo>
                <a:lnTo>
                  <a:pt x="17370" y="11470"/>
                </a:lnTo>
                <a:lnTo>
                  <a:pt x="17516" y="11284"/>
                </a:lnTo>
                <a:lnTo>
                  <a:pt x="17696" y="11135"/>
                </a:lnTo>
                <a:lnTo>
                  <a:pt x="17865" y="11042"/>
                </a:lnTo>
                <a:lnTo>
                  <a:pt x="18033" y="10930"/>
                </a:lnTo>
                <a:lnTo>
                  <a:pt x="18213" y="10893"/>
                </a:lnTo>
                <a:lnTo>
                  <a:pt x="18382" y="10893"/>
                </a:lnTo>
                <a:lnTo>
                  <a:pt x="18551" y="10967"/>
                </a:lnTo>
                <a:lnTo>
                  <a:pt x="18708" y="11042"/>
                </a:lnTo>
                <a:lnTo>
                  <a:pt x="18855" y="11172"/>
                </a:lnTo>
                <a:lnTo>
                  <a:pt x="19012" y="11358"/>
                </a:lnTo>
                <a:lnTo>
                  <a:pt x="19136" y="11600"/>
                </a:lnTo>
                <a:lnTo>
                  <a:pt x="19271" y="11861"/>
                </a:lnTo>
                <a:lnTo>
                  <a:pt x="19440" y="12028"/>
                </a:lnTo>
                <a:lnTo>
                  <a:pt x="19608" y="12177"/>
                </a:lnTo>
                <a:lnTo>
                  <a:pt x="19822" y="12289"/>
                </a:lnTo>
                <a:lnTo>
                  <a:pt x="20025" y="12289"/>
                </a:lnTo>
                <a:lnTo>
                  <a:pt x="20238" y="12289"/>
                </a:lnTo>
                <a:lnTo>
                  <a:pt x="20452" y="12215"/>
                </a:lnTo>
                <a:lnTo>
                  <a:pt x="20643" y="12103"/>
                </a:lnTo>
                <a:lnTo>
                  <a:pt x="20846" y="11973"/>
                </a:lnTo>
                <a:lnTo>
                  <a:pt x="21037" y="11786"/>
                </a:lnTo>
                <a:lnTo>
                  <a:pt x="21206" y="11563"/>
                </a:lnTo>
                <a:lnTo>
                  <a:pt x="21363" y="11321"/>
                </a:lnTo>
                <a:lnTo>
                  <a:pt x="21465" y="11079"/>
                </a:lnTo>
                <a:lnTo>
                  <a:pt x="21577" y="10744"/>
                </a:lnTo>
                <a:lnTo>
                  <a:pt x="21622" y="10427"/>
                </a:lnTo>
                <a:lnTo>
                  <a:pt x="21645" y="10111"/>
                </a:lnTo>
                <a:lnTo>
                  <a:pt x="21622" y="9608"/>
                </a:lnTo>
                <a:lnTo>
                  <a:pt x="21577" y="9142"/>
                </a:lnTo>
                <a:lnTo>
                  <a:pt x="21465" y="8751"/>
                </a:lnTo>
                <a:lnTo>
                  <a:pt x="21363" y="8397"/>
                </a:lnTo>
                <a:lnTo>
                  <a:pt x="21206" y="8062"/>
                </a:lnTo>
                <a:lnTo>
                  <a:pt x="21037" y="7820"/>
                </a:lnTo>
                <a:lnTo>
                  <a:pt x="20846" y="7597"/>
                </a:lnTo>
                <a:lnTo>
                  <a:pt x="20643" y="7429"/>
                </a:lnTo>
                <a:lnTo>
                  <a:pt x="20452" y="7317"/>
                </a:lnTo>
                <a:lnTo>
                  <a:pt x="20238" y="7206"/>
                </a:lnTo>
                <a:lnTo>
                  <a:pt x="20025" y="7168"/>
                </a:lnTo>
                <a:lnTo>
                  <a:pt x="19822" y="7206"/>
                </a:lnTo>
                <a:lnTo>
                  <a:pt x="19608" y="7243"/>
                </a:lnTo>
                <a:lnTo>
                  <a:pt x="19440" y="7355"/>
                </a:lnTo>
                <a:lnTo>
                  <a:pt x="19271" y="7504"/>
                </a:lnTo>
                <a:lnTo>
                  <a:pt x="19136" y="7708"/>
                </a:lnTo>
                <a:lnTo>
                  <a:pt x="19012" y="7895"/>
                </a:lnTo>
                <a:lnTo>
                  <a:pt x="18832" y="8025"/>
                </a:lnTo>
                <a:lnTo>
                  <a:pt x="18663" y="8174"/>
                </a:lnTo>
                <a:lnTo>
                  <a:pt x="18472" y="8248"/>
                </a:lnTo>
                <a:lnTo>
                  <a:pt x="18270" y="8286"/>
                </a:lnTo>
                <a:lnTo>
                  <a:pt x="18078" y="8323"/>
                </a:lnTo>
                <a:lnTo>
                  <a:pt x="17887" y="8323"/>
                </a:lnTo>
                <a:lnTo>
                  <a:pt x="17696" y="8248"/>
                </a:lnTo>
                <a:lnTo>
                  <a:pt x="17493" y="8174"/>
                </a:lnTo>
                <a:lnTo>
                  <a:pt x="17302" y="8062"/>
                </a:lnTo>
                <a:lnTo>
                  <a:pt x="17133" y="7969"/>
                </a:lnTo>
                <a:lnTo>
                  <a:pt x="16976" y="7783"/>
                </a:lnTo>
                <a:lnTo>
                  <a:pt x="16852" y="7597"/>
                </a:lnTo>
                <a:lnTo>
                  <a:pt x="16740" y="7429"/>
                </a:lnTo>
                <a:lnTo>
                  <a:pt x="16672" y="7168"/>
                </a:lnTo>
                <a:lnTo>
                  <a:pt x="16638" y="6926"/>
                </a:lnTo>
                <a:lnTo>
                  <a:pt x="16616" y="6498"/>
                </a:lnTo>
                <a:lnTo>
                  <a:pt x="16616" y="5772"/>
                </a:lnTo>
                <a:lnTo>
                  <a:pt x="16650" y="4915"/>
                </a:lnTo>
                <a:lnTo>
                  <a:pt x="16695" y="3928"/>
                </a:lnTo>
                <a:lnTo>
                  <a:pt x="16762" y="2960"/>
                </a:lnTo>
                <a:lnTo>
                  <a:pt x="16830" y="1992"/>
                </a:lnTo>
                <a:lnTo>
                  <a:pt x="16908" y="1173"/>
                </a:lnTo>
                <a:lnTo>
                  <a:pt x="16976" y="521"/>
                </a:lnTo>
                <a:lnTo>
                  <a:pt x="16953" y="521"/>
                </a:lnTo>
                <a:lnTo>
                  <a:pt x="16931" y="521"/>
                </a:lnTo>
                <a:lnTo>
                  <a:pt x="16267" y="484"/>
                </a:lnTo>
                <a:lnTo>
                  <a:pt x="15637" y="428"/>
                </a:lnTo>
                <a:lnTo>
                  <a:pt x="15063" y="353"/>
                </a:lnTo>
                <a:lnTo>
                  <a:pt x="14523" y="279"/>
                </a:lnTo>
                <a:lnTo>
                  <a:pt x="14040" y="167"/>
                </a:lnTo>
                <a:lnTo>
                  <a:pt x="13635" y="93"/>
                </a:lnTo>
                <a:lnTo>
                  <a:pt x="13331" y="18"/>
                </a:lnTo>
                <a:lnTo>
                  <a:pt x="13117" y="18"/>
                </a:lnTo>
                <a:lnTo>
                  <a:pt x="12982" y="18"/>
                </a:lnTo>
                <a:lnTo>
                  <a:pt x="12858" y="130"/>
                </a:lnTo>
                <a:lnTo>
                  <a:pt x="12723" y="279"/>
                </a:lnTo>
                <a:lnTo>
                  <a:pt x="12622" y="446"/>
                </a:lnTo>
                <a:lnTo>
                  <a:pt x="12510" y="670"/>
                </a:lnTo>
                <a:lnTo>
                  <a:pt x="12419" y="912"/>
                </a:lnTo>
                <a:lnTo>
                  <a:pt x="12363" y="1210"/>
                </a:lnTo>
                <a:lnTo>
                  <a:pt x="12318" y="1526"/>
                </a:lnTo>
                <a:lnTo>
                  <a:pt x="12273" y="1843"/>
                </a:lnTo>
                <a:lnTo>
                  <a:pt x="12251" y="2215"/>
                </a:lnTo>
                <a:lnTo>
                  <a:pt x="12273" y="2532"/>
                </a:lnTo>
                <a:lnTo>
                  <a:pt x="12318" y="2886"/>
                </a:lnTo>
                <a:lnTo>
                  <a:pt x="12386" y="3240"/>
                </a:lnTo>
                <a:lnTo>
                  <a:pt x="12464" y="3556"/>
                </a:lnTo>
                <a:lnTo>
                  <a:pt x="12577" y="3891"/>
                </a:lnTo>
                <a:lnTo>
                  <a:pt x="12746" y="4171"/>
                </a:lnTo>
                <a:lnTo>
                  <a:pt x="12926" y="4487"/>
                </a:lnTo>
                <a:lnTo>
                  <a:pt x="13050" y="4860"/>
                </a:lnTo>
                <a:lnTo>
                  <a:pt x="13162" y="5251"/>
                </a:lnTo>
                <a:lnTo>
                  <a:pt x="13218" y="5604"/>
                </a:lnTo>
                <a:lnTo>
                  <a:pt x="13263" y="5995"/>
                </a:lnTo>
                <a:lnTo>
                  <a:pt x="13241" y="6386"/>
                </a:lnTo>
                <a:lnTo>
                  <a:pt x="13218" y="6740"/>
                </a:lnTo>
                <a:lnTo>
                  <a:pt x="13139" y="7094"/>
                </a:lnTo>
                <a:lnTo>
                  <a:pt x="13050" y="7429"/>
                </a:lnTo>
                <a:lnTo>
                  <a:pt x="12903" y="7746"/>
                </a:lnTo>
                <a:lnTo>
                  <a:pt x="12723" y="8025"/>
                </a:lnTo>
                <a:lnTo>
                  <a:pt x="12532" y="8286"/>
                </a:lnTo>
                <a:lnTo>
                  <a:pt x="12318" y="8491"/>
                </a:lnTo>
                <a:lnTo>
                  <a:pt x="12060" y="8677"/>
                </a:lnTo>
                <a:lnTo>
                  <a:pt x="11756" y="8788"/>
                </a:lnTo>
                <a:lnTo>
                  <a:pt x="11452" y="8826"/>
                </a:lnTo>
                <a:lnTo>
                  <a:pt x="11283" y="8826"/>
                </a:lnTo>
                <a:lnTo>
                  <a:pt x="11126" y="8826"/>
                </a:lnTo>
                <a:lnTo>
                  <a:pt x="11002" y="8788"/>
                </a:lnTo>
                <a:lnTo>
                  <a:pt x="10845" y="8714"/>
                </a:lnTo>
                <a:lnTo>
                  <a:pt x="10721" y="8640"/>
                </a:lnTo>
                <a:lnTo>
                  <a:pt x="10608" y="8565"/>
                </a:lnTo>
                <a:lnTo>
                  <a:pt x="10485" y="8453"/>
                </a:lnTo>
                <a:lnTo>
                  <a:pt x="10372" y="8323"/>
                </a:lnTo>
                <a:lnTo>
                  <a:pt x="10181" y="8062"/>
                </a:lnTo>
                <a:lnTo>
                  <a:pt x="10035" y="7746"/>
                </a:lnTo>
                <a:lnTo>
                  <a:pt x="9900" y="7392"/>
                </a:lnTo>
                <a:lnTo>
                  <a:pt x="9787" y="7001"/>
                </a:lnTo>
                <a:lnTo>
                  <a:pt x="9731" y="6610"/>
                </a:lnTo>
                <a:lnTo>
                  <a:pt x="9686" y="6219"/>
                </a:lnTo>
                <a:lnTo>
                  <a:pt x="9663" y="5772"/>
                </a:lnTo>
                <a:lnTo>
                  <a:pt x="9686" y="5381"/>
                </a:lnTo>
                <a:lnTo>
                  <a:pt x="9753" y="4990"/>
                </a:lnTo>
                <a:lnTo>
                  <a:pt x="9832" y="4636"/>
                </a:lnTo>
                <a:lnTo>
                  <a:pt x="9945" y="4320"/>
                </a:lnTo>
                <a:lnTo>
                  <a:pt x="10068" y="4022"/>
                </a:lnTo>
                <a:lnTo>
                  <a:pt x="10203" y="3817"/>
                </a:lnTo>
                <a:lnTo>
                  <a:pt x="10316" y="3593"/>
                </a:lnTo>
                <a:lnTo>
                  <a:pt x="10395" y="3351"/>
                </a:lnTo>
                <a:lnTo>
                  <a:pt x="10462" y="3109"/>
                </a:lnTo>
                <a:lnTo>
                  <a:pt x="10507" y="2848"/>
                </a:lnTo>
                <a:lnTo>
                  <a:pt x="10530" y="2606"/>
                </a:lnTo>
                <a:lnTo>
                  <a:pt x="10507" y="2346"/>
                </a:lnTo>
                <a:lnTo>
                  <a:pt x="10462" y="2141"/>
                </a:lnTo>
                <a:lnTo>
                  <a:pt x="10395" y="1880"/>
                </a:lnTo>
                <a:lnTo>
                  <a:pt x="10293" y="1638"/>
                </a:lnTo>
                <a:lnTo>
                  <a:pt x="10158" y="1415"/>
                </a:lnTo>
                <a:lnTo>
                  <a:pt x="9967" y="1210"/>
                </a:lnTo>
                <a:lnTo>
                  <a:pt x="9753" y="986"/>
                </a:lnTo>
                <a:lnTo>
                  <a:pt x="9495" y="819"/>
                </a:lnTo>
                <a:lnTo>
                  <a:pt x="9191" y="670"/>
                </a:lnTo>
                <a:lnTo>
                  <a:pt x="8842" y="521"/>
                </a:lnTo>
                <a:lnTo>
                  <a:pt x="8471" y="446"/>
                </a:lnTo>
                <a:lnTo>
                  <a:pt x="7998" y="428"/>
                </a:lnTo>
                <a:lnTo>
                  <a:pt x="7413" y="428"/>
                </a:lnTo>
                <a:lnTo>
                  <a:pt x="6817" y="446"/>
                </a:lnTo>
                <a:lnTo>
                  <a:pt x="6187" y="521"/>
                </a:lnTo>
                <a:lnTo>
                  <a:pt x="5602" y="633"/>
                </a:lnTo>
                <a:lnTo>
                  <a:pt x="5107" y="744"/>
                </a:lnTo>
                <a:lnTo>
                  <a:pt x="4725" y="856"/>
                </a:lnTo>
                <a:lnTo>
                  <a:pt x="4848" y="1564"/>
                </a:lnTo>
                <a:lnTo>
                  <a:pt x="5028" y="2495"/>
                </a:lnTo>
                <a:lnTo>
                  <a:pt x="5175" y="3556"/>
                </a:lnTo>
                <a:lnTo>
                  <a:pt x="5298" y="4673"/>
                </a:lnTo>
                <a:lnTo>
                  <a:pt x="5343" y="5213"/>
                </a:lnTo>
                <a:lnTo>
                  <a:pt x="5388" y="5753"/>
                </a:lnTo>
                <a:lnTo>
                  <a:pt x="5411" y="6275"/>
                </a:lnTo>
                <a:lnTo>
                  <a:pt x="5411" y="6740"/>
                </a:lnTo>
                <a:lnTo>
                  <a:pt x="5366" y="7168"/>
                </a:lnTo>
                <a:lnTo>
                  <a:pt x="5321" y="7541"/>
                </a:lnTo>
                <a:lnTo>
                  <a:pt x="5287" y="7708"/>
                </a:lnTo>
                <a:lnTo>
                  <a:pt x="5242" y="7857"/>
                </a:lnTo>
                <a:lnTo>
                  <a:pt x="5197" y="7969"/>
                </a:lnTo>
                <a:lnTo>
                  <a:pt x="5130" y="8062"/>
                </a:lnTo>
                <a:lnTo>
                  <a:pt x="5006" y="8248"/>
                </a:lnTo>
                <a:lnTo>
                  <a:pt x="4848" y="8397"/>
                </a:lnTo>
                <a:lnTo>
                  <a:pt x="4725" y="8528"/>
                </a:lnTo>
                <a:lnTo>
                  <a:pt x="4567" y="8640"/>
                </a:lnTo>
                <a:lnTo>
                  <a:pt x="4421" y="8714"/>
                </a:lnTo>
                <a:lnTo>
                  <a:pt x="4263" y="8751"/>
                </a:lnTo>
                <a:lnTo>
                  <a:pt x="4095" y="8788"/>
                </a:lnTo>
                <a:lnTo>
                  <a:pt x="3948" y="8788"/>
                </a:lnTo>
                <a:lnTo>
                  <a:pt x="3791" y="8751"/>
                </a:lnTo>
                <a:lnTo>
                  <a:pt x="3667" y="8714"/>
                </a:lnTo>
                <a:lnTo>
                  <a:pt x="3510" y="8677"/>
                </a:lnTo>
                <a:lnTo>
                  <a:pt x="3386" y="8602"/>
                </a:lnTo>
                <a:lnTo>
                  <a:pt x="3251" y="8491"/>
                </a:lnTo>
                <a:lnTo>
                  <a:pt x="3127" y="8360"/>
                </a:lnTo>
                <a:lnTo>
                  <a:pt x="3015" y="8248"/>
                </a:lnTo>
                <a:lnTo>
                  <a:pt x="2925" y="8062"/>
                </a:lnTo>
                <a:lnTo>
                  <a:pt x="2778" y="7857"/>
                </a:lnTo>
                <a:lnTo>
                  <a:pt x="2610" y="7671"/>
                </a:lnTo>
                <a:lnTo>
                  <a:pt x="2407" y="7541"/>
                </a:lnTo>
                <a:lnTo>
                  <a:pt x="2171" y="7466"/>
                </a:lnTo>
                <a:lnTo>
                  <a:pt x="1957" y="7429"/>
                </a:lnTo>
                <a:lnTo>
                  <a:pt x="1698" y="7429"/>
                </a:lnTo>
                <a:lnTo>
                  <a:pt x="1462" y="7466"/>
                </a:lnTo>
                <a:lnTo>
                  <a:pt x="1226" y="7559"/>
                </a:lnTo>
                <a:lnTo>
                  <a:pt x="989" y="7708"/>
                </a:lnTo>
                <a:lnTo>
                  <a:pt x="776" y="7932"/>
                </a:lnTo>
                <a:lnTo>
                  <a:pt x="551" y="8211"/>
                </a:lnTo>
                <a:lnTo>
                  <a:pt x="382" y="8528"/>
                </a:lnTo>
                <a:lnTo>
                  <a:pt x="315" y="8714"/>
                </a:lnTo>
                <a:lnTo>
                  <a:pt x="236" y="8919"/>
                </a:lnTo>
                <a:lnTo>
                  <a:pt x="191" y="9142"/>
                </a:lnTo>
                <a:lnTo>
                  <a:pt x="123" y="9347"/>
                </a:lnTo>
                <a:lnTo>
                  <a:pt x="78" y="9608"/>
                </a:lnTo>
                <a:lnTo>
                  <a:pt x="56" y="9887"/>
                </a:lnTo>
                <a:lnTo>
                  <a:pt x="33" y="10185"/>
                </a:lnTo>
                <a:lnTo>
                  <a:pt x="33" y="10464"/>
                </a:lnTo>
                <a:lnTo>
                  <a:pt x="33" y="10706"/>
                </a:lnTo>
                <a:lnTo>
                  <a:pt x="56" y="10967"/>
                </a:lnTo>
                <a:lnTo>
                  <a:pt x="78" y="11172"/>
                </a:lnTo>
                <a:lnTo>
                  <a:pt x="123" y="11395"/>
                </a:lnTo>
                <a:lnTo>
                  <a:pt x="168" y="11600"/>
                </a:lnTo>
                <a:lnTo>
                  <a:pt x="236" y="11786"/>
                </a:lnTo>
                <a:lnTo>
                  <a:pt x="292" y="11973"/>
                </a:lnTo>
                <a:lnTo>
                  <a:pt x="382" y="12140"/>
                </a:lnTo>
                <a:lnTo>
                  <a:pt x="540" y="12419"/>
                </a:lnTo>
                <a:lnTo>
                  <a:pt x="731" y="12680"/>
                </a:lnTo>
                <a:lnTo>
                  <a:pt x="944" y="12866"/>
                </a:lnTo>
                <a:lnTo>
                  <a:pt x="1158" y="12997"/>
                </a:lnTo>
                <a:lnTo>
                  <a:pt x="1395" y="13108"/>
                </a:lnTo>
                <a:lnTo>
                  <a:pt x="1608" y="13183"/>
                </a:lnTo>
                <a:lnTo>
                  <a:pt x="1856" y="13183"/>
                </a:lnTo>
                <a:lnTo>
                  <a:pt x="2070" y="13146"/>
                </a:lnTo>
                <a:lnTo>
                  <a:pt x="2261" y="13071"/>
                </a:lnTo>
                <a:lnTo>
                  <a:pt x="2430" y="12960"/>
                </a:lnTo>
                <a:lnTo>
                  <a:pt x="2587" y="12792"/>
                </a:lnTo>
                <a:lnTo>
                  <a:pt x="2688" y="12606"/>
                </a:lnTo>
                <a:lnTo>
                  <a:pt x="2801" y="12419"/>
                </a:lnTo>
                <a:lnTo>
                  <a:pt x="2925" y="12289"/>
                </a:lnTo>
                <a:lnTo>
                  <a:pt x="3082" y="12177"/>
                </a:lnTo>
                <a:lnTo>
                  <a:pt x="3228" y="12103"/>
                </a:lnTo>
                <a:lnTo>
                  <a:pt x="3408" y="12103"/>
                </a:lnTo>
                <a:lnTo>
                  <a:pt x="3577" y="12103"/>
                </a:lnTo>
                <a:lnTo>
                  <a:pt x="3723" y="12177"/>
                </a:lnTo>
                <a:lnTo>
                  <a:pt x="3903" y="12252"/>
                </a:lnTo>
                <a:lnTo>
                  <a:pt x="4072" y="12364"/>
                </a:lnTo>
                <a:lnTo>
                  <a:pt x="4230" y="12494"/>
                </a:lnTo>
                <a:lnTo>
                  <a:pt x="4353" y="12643"/>
                </a:lnTo>
                <a:lnTo>
                  <a:pt x="4488" y="12829"/>
                </a:lnTo>
                <a:lnTo>
                  <a:pt x="4567" y="13034"/>
                </a:lnTo>
                <a:lnTo>
                  <a:pt x="4657" y="13257"/>
                </a:lnTo>
                <a:lnTo>
                  <a:pt x="4702" y="13462"/>
                </a:lnTo>
                <a:lnTo>
                  <a:pt x="4725" y="13686"/>
                </a:lnTo>
                <a:lnTo>
                  <a:pt x="4702" y="14282"/>
                </a:lnTo>
                <a:lnTo>
                  <a:pt x="4657" y="15045"/>
                </a:lnTo>
                <a:lnTo>
                  <a:pt x="4612" y="15976"/>
                </a:lnTo>
                <a:lnTo>
                  <a:pt x="4590" y="16926"/>
                </a:lnTo>
                <a:lnTo>
                  <a:pt x="4567" y="17968"/>
                </a:lnTo>
                <a:lnTo>
                  <a:pt x="4567" y="19011"/>
                </a:lnTo>
                <a:lnTo>
                  <a:pt x="4590" y="19514"/>
                </a:lnTo>
                <a:lnTo>
                  <a:pt x="4612" y="19980"/>
                </a:lnTo>
                <a:lnTo>
                  <a:pt x="4657" y="20426"/>
                </a:lnTo>
                <a:lnTo>
                  <a:pt x="4725" y="20836"/>
                </a:lnTo>
                <a:lnTo>
                  <a:pt x="4848" y="20929"/>
                </a:lnTo>
                <a:lnTo>
                  <a:pt x="5040" y="21004"/>
                </a:lnTo>
                <a:lnTo>
                  <a:pt x="5265" y="21078"/>
                </a:lnTo>
                <a:lnTo>
                  <a:pt x="5478" y="21115"/>
                </a:lnTo>
                <a:lnTo>
                  <a:pt x="6041" y="21115"/>
                </a:lnTo>
                <a:lnTo>
                  <a:pt x="6637" y="21078"/>
                </a:lnTo>
                <a:lnTo>
                  <a:pt x="7312" y="21004"/>
                </a:lnTo>
                <a:lnTo>
                  <a:pt x="7998" y="20929"/>
                </a:lnTo>
                <a:lnTo>
                  <a:pt x="8696" y="20855"/>
                </a:lnTo>
                <a:lnTo>
                  <a:pt x="9360" y="20836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17" name="Puzzle3"/>
          <p:cNvSpPr>
            <a:spLocks noEditPoints="1" noChangeArrowheads="1"/>
          </p:cNvSpPr>
          <p:nvPr/>
        </p:nvSpPr>
        <p:spPr bwMode="auto">
          <a:xfrm>
            <a:off x="4645636" y="2179319"/>
            <a:ext cx="1012316" cy="1221887"/>
          </a:xfrm>
          <a:custGeom>
            <a:avLst/>
            <a:gdLst>
              <a:gd name="T0" fmla="*/ 10391 w 21600"/>
              <a:gd name="T1" fmla="*/ 15806 h 21600"/>
              <a:gd name="T2" fmla="*/ 20551 w 21600"/>
              <a:gd name="T3" fmla="*/ 21088 h 21600"/>
              <a:gd name="T4" fmla="*/ 13180 w 21600"/>
              <a:gd name="T5" fmla="*/ 13801 h 21600"/>
              <a:gd name="T6" fmla="*/ 20551 w 21600"/>
              <a:gd name="T7" fmla="*/ 7025 h 21600"/>
              <a:gd name="T8" fmla="*/ 10500 w 21600"/>
              <a:gd name="T9" fmla="*/ 52 h 21600"/>
              <a:gd name="T10" fmla="*/ 692 w 21600"/>
              <a:gd name="T11" fmla="*/ 6802 h 21600"/>
              <a:gd name="T12" fmla="*/ 8064 w 21600"/>
              <a:gd name="T13" fmla="*/ 13526 h 21600"/>
              <a:gd name="T14" fmla="*/ 692 w 21600"/>
              <a:gd name="T15" fmla="*/ 21088 h 21600"/>
              <a:gd name="T16" fmla="*/ 2273 w 21600"/>
              <a:gd name="T17" fmla="*/ 7719 h 21600"/>
              <a:gd name="T18" fmla="*/ 19149 w 21600"/>
              <a:gd name="T19" fmla="*/ 20237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6625" y="20892"/>
                </a:moveTo>
                <a:lnTo>
                  <a:pt x="7105" y="21023"/>
                </a:lnTo>
                <a:lnTo>
                  <a:pt x="7513" y="21088"/>
                </a:lnTo>
                <a:lnTo>
                  <a:pt x="7922" y="21115"/>
                </a:lnTo>
                <a:lnTo>
                  <a:pt x="8242" y="21115"/>
                </a:lnTo>
                <a:lnTo>
                  <a:pt x="8544" y="21062"/>
                </a:lnTo>
                <a:lnTo>
                  <a:pt x="8810" y="20997"/>
                </a:lnTo>
                <a:lnTo>
                  <a:pt x="9023" y="20892"/>
                </a:lnTo>
                <a:lnTo>
                  <a:pt x="9148" y="20761"/>
                </a:lnTo>
                <a:lnTo>
                  <a:pt x="9290" y="20616"/>
                </a:lnTo>
                <a:lnTo>
                  <a:pt x="9361" y="20459"/>
                </a:lnTo>
                <a:lnTo>
                  <a:pt x="9396" y="20289"/>
                </a:lnTo>
                <a:lnTo>
                  <a:pt x="9396" y="20092"/>
                </a:lnTo>
                <a:lnTo>
                  <a:pt x="9325" y="19909"/>
                </a:lnTo>
                <a:lnTo>
                  <a:pt x="9219" y="19738"/>
                </a:lnTo>
                <a:lnTo>
                  <a:pt x="9094" y="19555"/>
                </a:lnTo>
                <a:lnTo>
                  <a:pt x="8917" y="19384"/>
                </a:lnTo>
                <a:lnTo>
                  <a:pt x="8650" y="19162"/>
                </a:lnTo>
                <a:lnTo>
                  <a:pt x="8437" y="18900"/>
                </a:lnTo>
                <a:lnTo>
                  <a:pt x="8277" y="18624"/>
                </a:lnTo>
                <a:lnTo>
                  <a:pt x="8135" y="18349"/>
                </a:lnTo>
                <a:lnTo>
                  <a:pt x="8028" y="18048"/>
                </a:lnTo>
                <a:lnTo>
                  <a:pt x="7993" y="17746"/>
                </a:lnTo>
                <a:lnTo>
                  <a:pt x="7993" y="17471"/>
                </a:lnTo>
                <a:lnTo>
                  <a:pt x="8028" y="17169"/>
                </a:lnTo>
                <a:lnTo>
                  <a:pt x="8135" y="16920"/>
                </a:lnTo>
                <a:lnTo>
                  <a:pt x="8277" y="16671"/>
                </a:lnTo>
                <a:lnTo>
                  <a:pt x="8366" y="16540"/>
                </a:lnTo>
                <a:lnTo>
                  <a:pt x="8473" y="16409"/>
                </a:lnTo>
                <a:lnTo>
                  <a:pt x="8615" y="16317"/>
                </a:lnTo>
                <a:lnTo>
                  <a:pt x="8739" y="16213"/>
                </a:lnTo>
                <a:lnTo>
                  <a:pt x="8881" y="16134"/>
                </a:lnTo>
                <a:lnTo>
                  <a:pt x="9059" y="16055"/>
                </a:lnTo>
                <a:lnTo>
                  <a:pt x="9254" y="15990"/>
                </a:lnTo>
                <a:lnTo>
                  <a:pt x="9432" y="15911"/>
                </a:lnTo>
                <a:lnTo>
                  <a:pt x="9663" y="15885"/>
                </a:lnTo>
                <a:lnTo>
                  <a:pt x="9876" y="15833"/>
                </a:lnTo>
                <a:lnTo>
                  <a:pt x="10142" y="15806"/>
                </a:lnTo>
                <a:lnTo>
                  <a:pt x="10391" y="15806"/>
                </a:lnTo>
                <a:lnTo>
                  <a:pt x="10728" y="15806"/>
                </a:lnTo>
                <a:lnTo>
                  <a:pt x="10995" y="15806"/>
                </a:lnTo>
                <a:lnTo>
                  <a:pt x="11279" y="15833"/>
                </a:lnTo>
                <a:lnTo>
                  <a:pt x="11546" y="15885"/>
                </a:lnTo>
                <a:lnTo>
                  <a:pt x="11776" y="15937"/>
                </a:lnTo>
                <a:lnTo>
                  <a:pt x="12025" y="15990"/>
                </a:lnTo>
                <a:lnTo>
                  <a:pt x="12221" y="16055"/>
                </a:lnTo>
                <a:lnTo>
                  <a:pt x="12434" y="16134"/>
                </a:lnTo>
                <a:lnTo>
                  <a:pt x="12611" y="16213"/>
                </a:lnTo>
                <a:lnTo>
                  <a:pt x="12771" y="16317"/>
                </a:lnTo>
                <a:lnTo>
                  <a:pt x="12913" y="16409"/>
                </a:lnTo>
                <a:lnTo>
                  <a:pt x="13038" y="16514"/>
                </a:lnTo>
                <a:lnTo>
                  <a:pt x="13251" y="16737"/>
                </a:lnTo>
                <a:lnTo>
                  <a:pt x="13428" y="16986"/>
                </a:lnTo>
                <a:lnTo>
                  <a:pt x="13517" y="17248"/>
                </a:lnTo>
                <a:lnTo>
                  <a:pt x="13588" y="17523"/>
                </a:lnTo>
                <a:lnTo>
                  <a:pt x="13588" y="17799"/>
                </a:lnTo>
                <a:lnTo>
                  <a:pt x="13517" y="18074"/>
                </a:lnTo>
                <a:lnTo>
                  <a:pt x="13428" y="18323"/>
                </a:lnTo>
                <a:lnTo>
                  <a:pt x="13286" y="18572"/>
                </a:lnTo>
                <a:lnTo>
                  <a:pt x="13109" y="18808"/>
                </a:lnTo>
                <a:lnTo>
                  <a:pt x="12878" y="19031"/>
                </a:lnTo>
                <a:lnTo>
                  <a:pt x="12434" y="19411"/>
                </a:lnTo>
                <a:lnTo>
                  <a:pt x="12132" y="19738"/>
                </a:lnTo>
                <a:lnTo>
                  <a:pt x="12025" y="19856"/>
                </a:lnTo>
                <a:lnTo>
                  <a:pt x="11919" y="20014"/>
                </a:lnTo>
                <a:lnTo>
                  <a:pt x="11883" y="20132"/>
                </a:lnTo>
                <a:lnTo>
                  <a:pt x="11883" y="20263"/>
                </a:lnTo>
                <a:lnTo>
                  <a:pt x="11883" y="20394"/>
                </a:lnTo>
                <a:lnTo>
                  <a:pt x="11954" y="20485"/>
                </a:lnTo>
                <a:lnTo>
                  <a:pt x="12061" y="20590"/>
                </a:lnTo>
                <a:lnTo>
                  <a:pt x="12185" y="20695"/>
                </a:lnTo>
                <a:lnTo>
                  <a:pt x="12327" y="20787"/>
                </a:lnTo>
                <a:lnTo>
                  <a:pt x="12540" y="20892"/>
                </a:lnTo>
                <a:lnTo>
                  <a:pt x="12771" y="20997"/>
                </a:lnTo>
                <a:lnTo>
                  <a:pt x="13073" y="21088"/>
                </a:lnTo>
                <a:lnTo>
                  <a:pt x="13428" y="21193"/>
                </a:lnTo>
                <a:lnTo>
                  <a:pt x="13873" y="21298"/>
                </a:lnTo>
                <a:lnTo>
                  <a:pt x="14317" y="21390"/>
                </a:lnTo>
                <a:lnTo>
                  <a:pt x="14778" y="21468"/>
                </a:lnTo>
                <a:lnTo>
                  <a:pt x="15294" y="21547"/>
                </a:lnTo>
                <a:lnTo>
                  <a:pt x="15809" y="21600"/>
                </a:lnTo>
                <a:lnTo>
                  <a:pt x="16359" y="21652"/>
                </a:lnTo>
                <a:lnTo>
                  <a:pt x="16875" y="21678"/>
                </a:lnTo>
                <a:lnTo>
                  <a:pt x="17407" y="21678"/>
                </a:lnTo>
                <a:lnTo>
                  <a:pt x="17958" y="21678"/>
                </a:lnTo>
                <a:lnTo>
                  <a:pt x="18473" y="21652"/>
                </a:lnTo>
                <a:lnTo>
                  <a:pt x="18953" y="21573"/>
                </a:lnTo>
                <a:lnTo>
                  <a:pt x="19397" y="21495"/>
                </a:lnTo>
                <a:lnTo>
                  <a:pt x="19841" y="21390"/>
                </a:lnTo>
                <a:lnTo>
                  <a:pt x="20214" y="21272"/>
                </a:lnTo>
                <a:lnTo>
                  <a:pt x="20551" y="21088"/>
                </a:lnTo>
                <a:lnTo>
                  <a:pt x="20480" y="20787"/>
                </a:lnTo>
                <a:lnTo>
                  <a:pt x="20409" y="20485"/>
                </a:lnTo>
                <a:lnTo>
                  <a:pt x="20356" y="20158"/>
                </a:lnTo>
                <a:lnTo>
                  <a:pt x="20356" y="19804"/>
                </a:lnTo>
                <a:lnTo>
                  <a:pt x="20321" y="19083"/>
                </a:lnTo>
                <a:lnTo>
                  <a:pt x="20356" y="18349"/>
                </a:lnTo>
                <a:lnTo>
                  <a:pt x="20409" y="17641"/>
                </a:lnTo>
                <a:lnTo>
                  <a:pt x="20480" y="17012"/>
                </a:lnTo>
                <a:lnTo>
                  <a:pt x="20551" y="16488"/>
                </a:lnTo>
                <a:lnTo>
                  <a:pt x="20551" y="16055"/>
                </a:lnTo>
                <a:lnTo>
                  <a:pt x="20551" y="15911"/>
                </a:lnTo>
                <a:lnTo>
                  <a:pt x="20445" y="15754"/>
                </a:lnTo>
                <a:lnTo>
                  <a:pt x="20356" y="15610"/>
                </a:lnTo>
                <a:lnTo>
                  <a:pt x="20178" y="15452"/>
                </a:lnTo>
                <a:lnTo>
                  <a:pt x="20001" y="15334"/>
                </a:lnTo>
                <a:lnTo>
                  <a:pt x="19770" y="15230"/>
                </a:lnTo>
                <a:lnTo>
                  <a:pt x="19521" y="15125"/>
                </a:lnTo>
                <a:lnTo>
                  <a:pt x="19290" y="15059"/>
                </a:lnTo>
                <a:lnTo>
                  <a:pt x="19024" y="15007"/>
                </a:lnTo>
                <a:lnTo>
                  <a:pt x="18740" y="14954"/>
                </a:lnTo>
                <a:lnTo>
                  <a:pt x="18509" y="14954"/>
                </a:lnTo>
                <a:lnTo>
                  <a:pt x="18225" y="14954"/>
                </a:lnTo>
                <a:lnTo>
                  <a:pt x="17994" y="15007"/>
                </a:lnTo>
                <a:lnTo>
                  <a:pt x="17763" y="15085"/>
                </a:lnTo>
                <a:lnTo>
                  <a:pt x="17550" y="15177"/>
                </a:lnTo>
                <a:lnTo>
                  <a:pt x="17372" y="15308"/>
                </a:lnTo>
                <a:lnTo>
                  <a:pt x="17176" y="15426"/>
                </a:lnTo>
                <a:lnTo>
                  <a:pt x="16928" y="15557"/>
                </a:lnTo>
                <a:lnTo>
                  <a:pt x="16661" y="15636"/>
                </a:lnTo>
                <a:lnTo>
                  <a:pt x="16359" y="15688"/>
                </a:lnTo>
                <a:lnTo>
                  <a:pt x="16022" y="15715"/>
                </a:lnTo>
                <a:lnTo>
                  <a:pt x="15667" y="15688"/>
                </a:lnTo>
                <a:lnTo>
                  <a:pt x="15294" y="15662"/>
                </a:lnTo>
                <a:lnTo>
                  <a:pt x="14956" y="15583"/>
                </a:lnTo>
                <a:lnTo>
                  <a:pt x="14619" y="15479"/>
                </a:lnTo>
                <a:lnTo>
                  <a:pt x="14281" y="15334"/>
                </a:lnTo>
                <a:lnTo>
                  <a:pt x="13961" y="15177"/>
                </a:lnTo>
                <a:lnTo>
                  <a:pt x="13695" y="14981"/>
                </a:lnTo>
                <a:lnTo>
                  <a:pt x="13588" y="14850"/>
                </a:lnTo>
                <a:lnTo>
                  <a:pt x="13482" y="14732"/>
                </a:lnTo>
                <a:lnTo>
                  <a:pt x="13393" y="14600"/>
                </a:lnTo>
                <a:lnTo>
                  <a:pt x="13322" y="14456"/>
                </a:lnTo>
                <a:lnTo>
                  <a:pt x="13251" y="14299"/>
                </a:lnTo>
                <a:lnTo>
                  <a:pt x="13215" y="14155"/>
                </a:lnTo>
                <a:lnTo>
                  <a:pt x="13180" y="13971"/>
                </a:lnTo>
                <a:lnTo>
                  <a:pt x="13180" y="13801"/>
                </a:lnTo>
                <a:lnTo>
                  <a:pt x="13180" y="13591"/>
                </a:lnTo>
                <a:lnTo>
                  <a:pt x="13215" y="13395"/>
                </a:lnTo>
                <a:lnTo>
                  <a:pt x="13251" y="13198"/>
                </a:lnTo>
                <a:lnTo>
                  <a:pt x="13322" y="13015"/>
                </a:lnTo>
                <a:lnTo>
                  <a:pt x="13393" y="12870"/>
                </a:lnTo>
                <a:lnTo>
                  <a:pt x="13482" y="12713"/>
                </a:lnTo>
                <a:lnTo>
                  <a:pt x="13588" y="12569"/>
                </a:lnTo>
                <a:lnTo>
                  <a:pt x="13730" y="12438"/>
                </a:lnTo>
                <a:lnTo>
                  <a:pt x="13997" y="12215"/>
                </a:lnTo>
                <a:lnTo>
                  <a:pt x="14334" y="12005"/>
                </a:lnTo>
                <a:lnTo>
                  <a:pt x="14690" y="11861"/>
                </a:lnTo>
                <a:lnTo>
                  <a:pt x="15063" y="11756"/>
                </a:lnTo>
                <a:lnTo>
                  <a:pt x="15436" y="11678"/>
                </a:lnTo>
                <a:lnTo>
                  <a:pt x="15809" y="11638"/>
                </a:lnTo>
                <a:lnTo>
                  <a:pt x="16182" y="11638"/>
                </a:lnTo>
                <a:lnTo>
                  <a:pt x="16555" y="11678"/>
                </a:lnTo>
                <a:lnTo>
                  <a:pt x="16910" y="11730"/>
                </a:lnTo>
                <a:lnTo>
                  <a:pt x="17248" y="11835"/>
                </a:lnTo>
                <a:lnTo>
                  <a:pt x="17514" y="11966"/>
                </a:lnTo>
                <a:lnTo>
                  <a:pt x="17763" y="12110"/>
                </a:lnTo>
                <a:lnTo>
                  <a:pt x="17887" y="12215"/>
                </a:lnTo>
                <a:lnTo>
                  <a:pt x="18065" y="12307"/>
                </a:lnTo>
                <a:lnTo>
                  <a:pt x="18260" y="12412"/>
                </a:lnTo>
                <a:lnTo>
                  <a:pt x="18438" y="12464"/>
                </a:lnTo>
                <a:lnTo>
                  <a:pt x="18669" y="12543"/>
                </a:lnTo>
                <a:lnTo>
                  <a:pt x="18882" y="12569"/>
                </a:lnTo>
                <a:lnTo>
                  <a:pt x="19113" y="12595"/>
                </a:lnTo>
                <a:lnTo>
                  <a:pt x="19361" y="12608"/>
                </a:lnTo>
                <a:lnTo>
                  <a:pt x="19592" y="12608"/>
                </a:lnTo>
                <a:lnTo>
                  <a:pt x="19841" y="12595"/>
                </a:lnTo>
                <a:lnTo>
                  <a:pt x="20072" y="12543"/>
                </a:lnTo>
                <a:lnTo>
                  <a:pt x="20321" y="12490"/>
                </a:lnTo>
                <a:lnTo>
                  <a:pt x="20551" y="12438"/>
                </a:lnTo>
                <a:lnTo>
                  <a:pt x="20800" y="12333"/>
                </a:lnTo>
                <a:lnTo>
                  <a:pt x="20996" y="12241"/>
                </a:lnTo>
                <a:lnTo>
                  <a:pt x="21244" y="12110"/>
                </a:lnTo>
                <a:lnTo>
                  <a:pt x="21298" y="12032"/>
                </a:lnTo>
                <a:lnTo>
                  <a:pt x="21404" y="11966"/>
                </a:lnTo>
                <a:lnTo>
                  <a:pt x="21475" y="11861"/>
                </a:lnTo>
                <a:lnTo>
                  <a:pt x="21511" y="11730"/>
                </a:lnTo>
                <a:lnTo>
                  <a:pt x="21617" y="11481"/>
                </a:lnTo>
                <a:lnTo>
                  <a:pt x="21653" y="11180"/>
                </a:lnTo>
                <a:lnTo>
                  <a:pt x="21653" y="10826"/>
                </a:lnTo>
                <a:lnTo>
                  <a:pt x="21653" y="10472"/>
                </a:lnTo>
                <a:lnTo>
                  <a:pt x="21582" y="10092"/>
                </a:lnTo>
                <a:lnTo>
                  <a:pt x="21511" y="9725"/>
                </a:lnTo>
                <a:lnTo>
                  <a:pt x="21298" y="8912"/>
                </a:lnTo>
                <a:lnTo>
                  <a:pt x="21067" y="8191"/>
                </a:lnTo>
                <a:lnTo>
                  <a:pt x="20800" y="7536"/>
                </a:lnTo>
                <a:lnTo>
                  <a:pt x="20551" y="7025"/>
                </a:lnTo>
                <a:lnTo>
                  <a:pt x="20001" y="7103"/>
                </a:lnTo>
                <a:lnTo>
                  <a:pt x="19432" y="7156"/>
                </a:lnTo>
                <a:lnTo>
                  <a:pt x="18846" y="7208"/>
                </a:lnTo>
                <a:lnTo>
                  <a:pt x="18225" y="7208"/>
                </a:lnTo>
                <a:lnTo>
                  <a:pt x="17656" y="7208"/>
                </a:lnTo>
                <a:lnTo>
                  <a:pt x="17070" y="7182"/>
                </a:lnTo>
                <a:lnTo>
                  <a:pt x="16484" y="7156"/>
                </a:lnTo>
                <a:lnTo>
                  <a:pt x="15986" y="7103"/>
                </a:lnTo>
                <a:lnTo>
                  <a:pt x="14992" y="6999"/>
                </a:lnTo>
                <a:lnTo>
                  <a:pt x="14210" y="6907"/>
                </a:lnTo>
                <a:lnTo>
                  <a:pt x="13695" y="6828"/>
                </a:lnTo>
                <a:lnTo>
                  <a:pt x="13517" y="6802"/>
                </a:lnTo>
                <a:lnTo>
                  <a:pt x="13073" y="6645"/>
                </a:lnTo>
                <a:lnTo>
                  <a:pt x="12700" y="6474"/>
                </a:lnTo>
                <a:lnTo>
                  <a:pt x="12363" y="6304"/>
                </a:lnTo>
                <a:lnTo>
                  <a:pt x="12132" y="6094"/>
                </a:lnTo>
                <a:lnTo>
                  <a:pt x="11919" y="5871"/>
                </a:lnTo>
                <a:lnTo>
                  <a:pt x="11776" y="5649"/>
                </a:lnTo>
                <a:lnTo>
                  <a:pt x="11688" y="5413"/>
                </a:lnTo>
                <a:lnTo>
                  <a:pt x="11617" y="5190"/>
                </a:lnTo>
                <a:lnTo>
                  <a:pt x="11617" y="4941"/>
                </a:lnTo>
                <a:lnTo>
                  <a:pt x="11652" y="4718"/>
                </a:lnTo>
                <a:lnTo>
                  <a:pt x="11723" y="4482"/>
                </a:lnTo>
                <a:lnTo>
                  <a:pt x="11812" y="4285"/>
                </a:lnTo>
                <a:lnTo>
                  <a:pt x="11919" y="4089"/>
                </a:lnTo>
                <a:lnTo>
                  <a:pt x="12096" y="3905"/>
                </a:lnTo>
                <a:lnTo>
                  <a:pt x="12292" y="3735"/>
                </a:lnTo>
                <a:lnTo>
                  <a:pt x="12505" y="3604"/>
                </a:lnTo>
                <a:lnTo>
                  <a:pt x="12700" y="3460"/>
                </a:lnTo>
                <a:lnTo>
                  <a:pt x="12878" y="3250"/>
                </a:lnTo>
                <a:lnTo>
                  <a:pt x="13038" y="3027"/>
                </a:lnTo>
                <a:lnTo>
                  <a:pt x="13180" y="2752"/>
                </a:lnTo>
                <a:lnTo>
                  <a:pt x="13286" y="2477"/>
                </a:lnTo>
                <a:lnTo>
                  <a:pt x="13322" y="2175"/>
                </a:lnTo>
                <a:lnTo>
                  <a:pt x="13357" y="1874"/>
                </a:lnTo>
                <a:lnTo>
                  <a:pt x="13286" y="1572"/>
                </a:lnTo>
                <a:lnTo>
                  <a:pt x="13180" y="1271"/>
                </a:lnTo>
                <a:lnTo>
                  <a:pt x="13038" y="983"/>
                </a:lnTo>
                <a:lnTo>
                  <a:pt x="12949" y="865"/>
                </a:lnTo>
                <a:lnTo>
                  <a:pt x="12807" y="733"/>
                </a:lnTo>
                <a:lnTo>
                  <a:pt x="12665" y="616"/>
                </a:lnTo>
                <a:lnTo>
                  <a:pt x="12505" y="511"/>
                </a:lnTo>
                <a:lnTo>
                  <a:pt x="12327" y="406"/>
                </a:lnTo>
                <a:lnTo>
                  <a:pt x="12132" y="314"/>
                </a:lnTo>
                <a:lnTo>
                  <a:pt x="11883" y="235"/>
                </a:lnTo>
                <a:lnTo>
                  <a:pt x="11652" y="183"/>
                </a:lnTo>
                <a:lnTo>
                  <a:pt x="11368" y="104"/>
                </a:lnTo>
                <a:lnTo>
                  <a:pt x="11101" y="78"/>
                </a:lnTo>
                <a:lnTo>
                  <a:pt x="10800" y="52"/>
                </a:lnTo>
                <a:lnTo>
                  <a:pt x="10444" y="52"/>
                </a:lnTo>
                <a:lnTo>
                  <a:pt x="10142" y="52"/>
                </a:lnTo>
                <a:lnTo>
                  <a:pt x="9840" y="78"/>
                </a:lnTo>
                <a:lnTo>
                  <a:pt x="9574" y="104"/>
                </a:lnTo>
                <a:lnTo>
                  <a:pt x="9325" y="157"/>
                </a:lnTo>
                <a:lnTo>
                  <a:pt x="9094" y="209"/>
                </a:lnTo>
                <a:lnTo>
                  <a:pt x="8846" y="262"/>
                </a:lnTo>
                <a:lnTo>
                  <a:pt x="8650" y="340"/>
                </a:lnTo>
                <a:lnTo>
                  <a:pt x="8437" y="432"/>
                </a:lnTo>
                <a:lnTo>
                  <a:pt x="8277" y="511"/>
                </a:lnTo>
                <a:lnTo>
                  <a:pt x="8100" y="616"/>
                </a:lnTo>
                <a:lnTo>
                  <a:pt x="7957" y="707"/>
                </a:lnTo>
                <a:lnTo>
                  <a:pt x="7833" y="838"/>
                </a:lnTo>
                <a:lnTo>
                  <a:pt x="7620" y="1061"/>
                </a:lnTo>
                <a:lnTo>
                  <a:pt x="7442" y="1336"/>
                </a:lnTo>
                <a:lnTo>
                  <a:pt x="7353" y="1599"/>
                </a:lnTo>
                <a:lnTo>
                  <a:pt x="7318" y="1900"/>
                </a:lnTo>
                <a:lnTo>
                  <a:pt x="7318" y="2175"/>
                </a:lnTo>
                <a:lnTo>
                  <a:pt x="7353" y="2450"/>
                </a:lnTo>
                <a:lnTo>
                  <a:pt x="7442" y="2726"/>
                </a:lnTo>
                <a:lnTo>
                  <a:pt x="7620" y="2975"/>
                </a:lnTo>
                <a:lnTo>
                  <a:pt x="7833" y="3198"/>
                </a:lnTo>
                <a:lnTo>
                  <a:pt x="8064" y="3433"/>
                </a:lnTo>
                <a:lnTo>
                  <a:pt x="8295" y="3630"/>
                </a:lnTo>
                <a:lnTo>
                  <a:pt x="8508" y="3853"/>
                </a:lnTo>
                <a:lnTo>
                  <a:pt x="8686" y="4089"/>
                </a:lnTo>
                <a:lnTo>
                  <a:pt x="8775" y="4312"/>
                </a:lnTo>
                <a:lnTo>
                  <a:pt x="8846" y="4561"/>
                </a:lnTo>
                <a:lnTo>
                  <a:pt x="8846" y="4810"/>
                </a:lnTo>
                <a:lnTo>
                  <a:pt x="8810" y="5059"/>
                </a:lnTo>
                <a:lnTo>
                  <a:pt x="8721" y="5295"/>
                </a:lnTo>
                <a:lnTo>
                  <a:pt x="8579" y="5544"/>
                </a:lnTo>
                <a:lnTo>
                  <a:pt x="8366" y="5766"/>
                </a:lnTo>
                <a:lnTo>
                  <a:pt x="8135" y="5976"/>
                </a:lnTo>
                <a:lnTo>
                  <a:pt x="7833" y="6199"/>
                </a:lnTo>
                <a:lnTo>
                  <a:pt x="7478" y="6369"/>
                </a:lnTo>
                <a:lnTo>
                  <a:pt x="7069" y="6527"/>
                </a:lnTo>
                <a:lnTo>
                  <a:pt x="6590" y="6671"/>
                </a:lnTo>
                <a:lnTo>
                  <a:pt x="6092" y="6802"/>
                </a:lnTo>
                <a:lnTo>
                  <a:pt x="5684" y="6802"/>
                </a:lnTo>
                <a:lnTo>
                  <a:pt x="5133" y="6802"/>
                </a:lnTo>
                <a:lnTo>
                  <a:pt x="4547" y="6802"/>
                </a:lnTo>
                <a:lnTo>
                  <a:pt x="3872" y="6802"/>
                </a:lnTo>
                <a:lnTo>
                  <a:pt x="3144" y="6802"/>
                </a:lnTo>
                <a:lnTo>
                  <a:pt x="2362" y="6802"/>
                </a:lnTo>
                <a:lnTo>
                  <a:pt x="1545" y="6802"/>
                </a:lnTo>
                <a:lnTo>
                  <a:pt x="692" y="6802"/>
                </a:lnTo>
                <a:lnTo>
                  <a:pt x="586" y="7234"/>
                </a:lnTo>
                <a:lnTo>
                  <a:pt x="461" y="7837"/>
                </a:lnTo>
                <a:lnTo>
                  <a:pt x="355" y="8493"/>
                </a:lnTo>
                <a:lnTo>
                  <a:pt x="248" y="9187"/>
                </a:lnTo>
                <a:lnTo>
                  <a:pt x="142" y="9869"/>
                </a:lnTo>
                <a:lnTo>
                  <a:pt x="106" y="10498"/>
                </a:lnTo>
                <a:lnTo>
                  <a:pt x="106" y="10983"/>
                </a:lnTo>
                <a:lnTo>
                  <a:pt x="106" y="11311"/>
                </a:lnTo>
                <a:lnTo>
                  <a:pt x="213" y="11481"/>
                </a:lnTo>
                <a:lnTo>
                  <a:pt x="319" y="11651"/>
                </a:lnTo>
                <a:lnTo>
                  <a:pt x="497" y="11783"/>
                </a:lnTo>
                <a:lnTo>
                  <a:pt x="692" y="11914"/>
                </a:lnTo>
                <a:lnTo>
                  <a:pt x="941" y="12032"/>
                </a:lnTo>
                <a:lnTo>
                  <a:pt x="1207" y="12110"/>
                </a:lnTo>
                <a:lnTo>
                  <a:pt x="1509" y="12189"/>
                </a:lnTo>
                <a:lnTo>
                  <a:pt x="1794" y="12241"/>
                </a:lnTo>
                <a:lnTo>
                  <a:pt x="2131" y="12267"/>
                </a:lnTo>
                <a:lnTo>
                  <a:pt x="2433" y="12281"/>
                </a:lnTo>
                <a:lnTo>
                  <a:pt x="2735" y="12267"/>
                </a:lnTo>
                <a:lnTo>
                  <a:pt x="3055" y="12241"/>
                </a:lnTo>
                <a:lnTo>
                  <a:pt x="3357" y="12189"/>
                </a:lnTo>
                <a:lnTo>
                  <a:pt x="3623" y="12084"/>
                </a:lnTo>
                <a:lnTo>
                  <a:pt x="3872" y="11979"/>
                </a:lnTo>
                <a:lnTo>
                  <a:pt x="4103" y="11861"/>
                </a:lnTo>
                <a:lnTo>
                  <a:pt x="4316" y="11704"/>
                </a:lnTo>
                <a:lnTo>
                  <a:pt x="4582" y="11612"/>
                </a:lnTo>
                <a:lnTo>
                  <a:pt x="4849" y="11533"/>
                </a:lnTo>
                <a:lnTo>
                  <a:pt x="5169" y="11507"/>
                </a:lnTo>
                <a:lnTo>
                  <a:pt x="5506" y="11481"/>
                </a:lnTo>
                <a:lnTo>
                  <a:pt x="5808" y="11507"/>
                </a:lnTo>
                <a:lnTo>
                  <a:pt x="6146" y="11560"/>
                </a:lnTo>
                <a:lnTo>
                  <a:pt x="6501" y="11651"/>
                </a:lnTo>
                <a:lnTo>
                  <a:pt x="6803" y="11783"/>
                </a:lnTo>
                <a:lnTo>
                  <a:pt x="7105" y="11940"/>
                </a:lnTo>
                <a:lnTo>
                  <a:pt x="7353" y="12110"/>
                </a:lnTo>
                <a:lnTo>
                  <a:pt x="7584" y="12333"/>
                </a:lnTo>
                <a:lnTo>
                  <a:pt x="7798" y="12595"/>
                </a:lnTo>
                <a:lnTo>
                  <a:pt x="7922" y="12870"/>
                </a:lnTo>
                <a:lnTo>
                  <a:pt x="8028" y="13198"/>
                </a:lnTo>
                <a:lnTo>
                  <a:pt x="8064" y="13526"/>
                </a:lnTo>
                <a:lnTo>
                  <a:pt x="8028" y="13775"/>
                </a:lnTo>
                <a:lnTo>
                  <a:pt x="7922" y="13998"/>
                </a:lnTo>
                <a:lnTo>
                  <a:pt x="7798" y="14220"/>
                </a:lnTo>
                <a:lnTo>
                  <a:pt x="7584" y="14404"/>
                </a:lnTo>
                <a:lnTo>
                  <a:pt x="7353" y="14574"/>
                </a:lnTo>
                <a:lnTo>
                  <a:pt x="7105" y="14732"/>
                </a:lnTo>
                <a:lnTo>
                  <a:pt x="6803" y="14850"/>
                </a:lnTo>
                <a:lnTo>
                  <a:pt x="6501" y="14954"/>
                </a:lnTo>
                <a:lnTo>
                  <a:pt x="6146" y="15033"/>
                </a:lnTo>
                <a:lnTo>
                  <a:pt x="5808" y="15085"/>
                </a:lnTo>
                <a:lnTo>
                  <a:pt x="5506" y="15085"/>
                </a:lnTo>
                <a:lnTo>
                  <a:pt x="5169" y="15059"/>
                </a:lnTo>
                <a:lnTo>
                  <a:pt x="4849" y="15007"/>
                </a:lnTo>
                <a:lnTo>
                  <a:pt x="4582" y="14902"/>
                </a:lnTo>
                <a:lnTo>
                  <a:pt x="4316" y="14784"/>
                </a:lnTo>
                <a:lnTo>
                  <a:pt x="4103" y="14600"/>
                </a:lnTo>
                <a:lnTo>
                  <a:pt x="3907" y="14430"/>
                </a:lnTo>
                <a:lnTo>
                  <a:pt x="3659" y="14299"/>
                </a:lnTo>
                <a:lnTo>
                  <a:pt x="3428" y="14194"/>
                </a:lnTo>
                <a:lnTo>
                  <a:pt x="3179" y="14129"/>
                </a:lnTo>
                <a:lnTo>
                  <a:pt x="2913" y="14102"/>
                </a:lnTo>
                <a:lnTo>
                  <a:pt x="2646" y="14102"/>
                </a:lnTo>
                <a:lnTo>
                  <a:pt x="2362" y="14129"/>
                </a:lnTo>
                <a:lnTo>
                  <a:pt x="2096" y="14168"/>
                </a:lnTo>
                <a:lnTo>
                  <a:pt x="1811" y="14273"/>
                </a:lnTo>
                <a:lnTo>
                  <a:pt x="1545" y="14378"/>
                </a:lnTo>
                <a:lnTo>
                  <a:pt x="1314" y="14496"/>
                </a:lnTo>
                <a:lnTo>
                  <a:pt x="1065" y="14653"/>
                </a:lnTo>
                <a:lnTo>
                  <a:pt x="870" y="14797"/>
                </a:lnTo>
                <a:lnTo>
                  <a:pt x="657" y="14981"/>
                </a:lnTo>
                <a:lnTo>
                  <a:pt x="497" y="15177"/>
                </a:lnTo>
                <a:lnTo>
                  <a:pt x="390" y="15413"/>
                </a:lnTo>
                <a:lnTo>
                  <a:pt x="284" y="15636"/>
                </a:lnTo>
                <a:lnTo>
                  <a:pt x="248" y="15911"/>
                </a:lnTo>
                <a:lnTo>
                  <a:pt x="284" y="16239"/>
                </a:lnTo>
                <a:lnTo>
                  <a:pt x="319" y="16566"/>
                </a:lnTo>
                <a:lnTo>
                  <a:pt x="497" y="17340"/>
                </a:lnTo>
                <a:lnTo>
                  <a:pt x="692" y="18152"/>
                </a:lnTo>
                <a:lnTo>
                  <a:pt x="799" y="18559"/>
                </a:lnTo>
                <a:lnTo>
                  <a:pt x="905" y="18978"/>
                </a:lnTo>
                <a:lnTo>
                  <a:pt x="959" y="19384"/>
                </a:lnTo>
                <a:lnTo>
                  <a:pt x="994" y="19791"/>
                </a:lnTo>
                <a:lnTo>
                  <a:pt x="994" y="20132"/>
                </a:lnTo>
                <a:lnTo>
                  <a:pt x="959" y="20485"/>
                </a:lnTo>
                <a:lnTo>
                  <a:pt x="941" y="20669"/>
                </a:lnTo>
                <a:lnTo>
                  <a:pt x="870" y="20813"/>
                </a:lnTo>
                <a:lnTo>
                  <a:pt x="799" y="20970"/>
                </a:lnTo>
                <a:lnTo>
                  <a:pt x="692" y="21088"/>
                </a:lnTo>
                <a:lnTo>
                  <a:pt x="1474" y="20997"/>
                </a:lnTo>
                <a:lnTo>
                  <a:pt x="2291" y="20866"/>
                </a:lnTo>
                <a:lnTo>
                  <a:pt x="3108" y="20787"/>
                </a:lnTo>
                <a:lnTo>
                  <a:pt x="3907" y="20721"/>
                </a:lnTo>
                <a:lnTo>
                  <a:pt x="4653" y="20695"/>
                </a:lnTo>
                <a:lnTo>
                  <a:pt x="5364" y="20695"/>
                </a:lnTo>
                <a:lnTo>
                  <a:pt x="5701" y="20721"/>
                </a:lnTo>
                <a:lnTo>
                  <a:pt x="6057" y="20761"/>
                </a:lnTo>
                <a:lnTo>
                  <a:pt x="6323" y="20813"/>
                </a:lnTo>
                <a:lnTo>
                  <a:pt x="6625" y="20892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18" name="Puzzle2"/>
          <p:cNvSpPr>
            <a:spLocks noEditPoints="1" noChangeArrowheads="1"/>
          </p:cNvSpPr>
          <p:nvPr/>
        </p:nvSpPr>
        <p:spPr bwMode="auto">
          <a:xfrm>
            <a:off x="4343941" y="3069504"/>
            <a:ext cx="1615707" cy="1112935"/>
          </a:xfrm>
          <a:custGeom>
            <a:avLst/>
            <a:gdLst>
              <a:gd name="T0" fmla="*/ 11 w 21600"/>
              <a:gd name="T1" fmla="*/ 13386 h 21600"/>
              <a:gd name="T2" fmla="*/ 4202 w 21600"/>
              <a:gd name="T3" fmla="*/ 21161 h 21600"/>
              <a:gd name="T4" fmla="*/ 10400 w 21600"/>
              <a:gd name="T5" fmla="*/ 13909 h 21600"/>
              <a:gd name="T6" fmla="*/ 16821 w 21600"/>
              <a:gd name="T7" fmla="*/ 21190 h 21600"/>
              <a:gd name="T8" fmla="*/ 21600 w 21600"/>
              <a:gd name="T9" fmla="*/ 15083 h 21600"/>
              <a:gd name="T10" fmla="*/ 16889 w 21600"/>
              <a:gd name="T11" fmla="*/ 5739 h 21600"/>
              <a:gd name="T12" fmla="*/ 10800 w 21600"/>
              <a:gd name="T13" fmla="*/ 28 h 21600"/>
              <a:gd name="T14" fmla="*/ 4202 w 21600"/>
              <a:gd name="T15" fmla="*/ 5894 h 21600"/>
              <a:gd name="T16" fmla="*/ 5388 w 21600"/>
              <a:gd name="T17" fmla="*/ 6742 h 21600"/>
              <a:gd name="T18" fmla="*/ 16177 w 21600"/>
              <a:gd name="T19" fmla="*/ 20441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4247" y="12354"/>
                </a:moveTo>
                <a:lnTo>
                  <a:pt x="4134" y="12468"/>
                </a:lnTo>
                <a:lnTo>
                  <a:pt x="4010" y="12581"/>
                </a:lnTo>
                <a:lnTo>
                  <a:pt x="3897" y="12637"/>
                </a:lnTo>
                <a:lnTo>
                  <a:pt x="3773" y="12694"/>
                </a:lnTo>
                <a:lnTo>
                  <a:pt x="3637" y="12694"/>
                </a:lnTo>
                <a:lnTo>
                  <a:pt x="3524" y="12694"/>
                </a:lnTo>
                <a:lnTo>
                  <a:pt x="3400" y="12665"/>
                </a:lnTo>
                <a:lnTo>
                  <a:pt x="3287" y="12609"/>
                </a:lnTo>
                <a:lnTo>
                  <a:pt x="3027" y="12496"/>
                </a:lnTo>
                <a:lnTo>
                  <a:pt x="2790" y="12340"/>
                </a:lnTo>
                <a:lnTo>
                  <a:pt x="2530" y="12142"/>
                </a:lnTo>
                <a:lnTo>
                  <a:pt x="2293" y="11987"/>
                </a:lnTo>
                <a:lnTo>
                  <a:pt x="2033" y="11817"/>
                </a:lnTo>
                <a:lnTo>
                  <a:pt x="1773" y="11676"/>
                </a:lnTo>
                <a:lnTo>
                  <a:pt x="1638" y="11662"/>
                </a:lnTo>
                <a:lnTo>
                  <a:pt x="1513" y="11634"/>
                </a:lnTo>
                <a:lnTo>
                  <a:pt x="1378" y="11634"/>
                </a:lnTo>
                <a:lnTo>
                  <a:pt x="1253" y="11634"/>
                </a:lnTo>
                <a:lnTo>
                  <a:pt x="1118" y="11662"/>
                </a:lnTo>
                <a:lnTo>
                  <a:pt x="971" y="11732"/>
                </a:lnTo>
                <a:lnTo>
                  <a:pt x="835" y="11817"/>
                </a:lnTo>
                <a:lnTo>
                  <a:pt x="711" y="11959"/>
                </a:lnTo>
                <a:lnTo>
                  <a:pt x="553" y="12086"/>
                </a:lnTo>
                <a:lnTo>
                  <a:pt x="429" y="12284"/>
                </a:lnTo>
                <a:lnTo>
                  <a:pt x="271" y="12524"/>
                </a:lnTo>
                <a:lnTo>
                  <a:pt x="146" y="12793"/>
                </a:lnTo>
                <a:lnTo>
                  <a:pt x="79" y="12962"/>
                </a:lnTo>
                <a:lnTo>
                  <a:pt x="33" y="13146"/>
                </a:lnTo>
                <a:lnTo>
                  <a:pt x="11" y="13386"/>
                </a:lnTo>
                <a:lnTo>
                  <a:pt x="11" y="13641"/>
                </a:lnTo>
                <a:lnTo>
                  <a:pt x="33" y="13881"/>
                </a:lnTo>
                <a:lnTo>
                  <a:pt x="101" y="14150"/>
                </a:lnTo>
                <a:lnTo>
                  <a:pt x="192" y="14404"/>
                </a:lnTo>
                <a:lnTo>
                  <a:pt x="293" y="14645"/>
                </a:lnTo>
                <a:lnTo>
                  <a:pt x="451" y="14857"/>
                </a:lnTo>
                <a:lnTo>
                  <a:pt x="621" y="15054"/>
                </a:lnTo>
                <a:lnTo>
                  <a:pt x="734" y="15125"/>
                </a:lnTo>
                <a:lnTo>
                  <a:pt x="835" y="15210"/>
                </a:lnTo>
                <a:lnTo>
                  <a:pt x="948" y="15267"/>
                </a:lnTo>
                <a:lnTo>
                  <a:pt x="1084" y="15323"/>
                </a:lnTo>
                <a:lnTo>
                  <a:pt x="1208" y="15351"/>
                </a:lnTo>
                <a:lnTo>
                  <a:pt x="1355" y="15380"/>
                </a:lnTo>
                <a:lnTo>
                  <a:pt x="1513" y="15380"/>
                </a:lnTo>
                <a:lnTo>
                  <a:pt x="1683" y="15380"/>
                </a:lnTo>
                <a:lnTo>
                  <a:pt x="1864" y="15351"/>
                </a:lnTo>
                <a:lnTo>
                  <a:pt x="2033" y="15323"/>
                </a:lnTo>
                <a:lnTo>
                  <a:pt x="2225" y="15238"/>
                </a:lnTo>
                <a:lnTo>
                  <a:pt x="2428" y="15153"/>
                </a:lnTo>
                <a:lnTo>
                  <a:pt x="2745" y="15026"/>
                </a:lnTo>
                <a:lnTo>
                  <a:pt x="3005" y="14913"/>
                </a:lnTo>
                <a:lnTo>
                  <a:pt x="3264" y="14828"/>
                </a:lnTo>
                <a:lnTo>
                  <a:pt x="3513" y="14800"/>
                </a:lnTo>
                <a:lnTo>
                  <a:pt x="3615" y="14828"/>
                </a:lnTo>
                <a:lnTo>
                  <a:pt x="3728" y="14857"/>
                </a:lnTo>
                <a:lnTo>
                  <a:pt x="3807" y="14913"/>
                </a:lnTo>
                <a:lnTo>
                  <a:pt x="3920" y="14998"/>
                </a:lnTo>
                <a:lnTo>
                  <a:pt x="4010" y="15097"/>
                </a:lnTo>
                <a:lnTo>
                  <a:pt x="4089" y="15238"/>
                </a:lnTo>
                <a:lnTo>
                  <a:pt x="4179" y="15408"/>
                </a:lnTo>
                <a:lnTo>
                  <a:pt x="4247" y="15620"/>
                </a:lnTo>
                <a:lnTo>
                  <a:pt x="4326" y="15860"/>
                </a:lnTo>
                <a:lnTo>
                  <a:pt x="4394" y="16129"/>
                </a:lnTo>
                <a:lnTo>
                  <a:pt x="4439" y="16440"/>
                </a:lnTo>
                <a:lnTo>
                  <a:pt x="4507" y="16737"/>
                </a:lnTo>
                <a:lnTo>
                  <a:pt x="4552" y="17090"/>
                </a:lnTo>
                <a:lnTo>
                  <a:pt x="4575" y="17443"/>
                </a:lnTo>
                <a:lnTo>
                  <a:pt x="4586" y="17825"/>
                </a:lnTo>
                <a:lnTo>
                  <a:pt x="4586" y="18193"/>
                </a:lnTo>
                <a:lnTo>
                  <a:pt x="4586" y="18574"/>
                </a:lnTo>
                <a:lnTo>
                  <a:pt x="4586" y="18984"/>
                </a:lnTo>
                <a:lnTo>
                  <a:pt x="4552" y="19366"/>
                </a:lnTo>
                <a:lnTo>
                  <a:pt x="4507" y="19748"/>
                </a:lnTo>
                <a:lnTo>
                  <a:pt x="4462" y="20129"/>
                </a:lnTo>
                <a:lnTo>
                  <a:pt x="4371" y="20483"/>
                </a:lnTo>
                <a:lnTo>
                  <a:pt x="4292" y="20836"/>
                </a:lnTo>
                <a:lnTo>
                  <a:pt x="4202" y="21161"/>
                </a:lnTo>
                <a:lnTo>
                  <a:pt x="4744" y="21161"/>
                </a:lnTo>
                <a:lnTo>
                  <a:pt x="5264" y="21161"/>
                </a:lnTo>
                <a:lnTo>
                  <a:pt x="5784" y="21161"/>
                </a:lnTo>
                <a:lnTo>
                  <a:pt x="6235" y="21161"/>
                </a:lnTo>
                <a:lnTo>
                  <a:pt x="6676" y="21161"/>
                </a:lnTo>
                <a:lnTo>
                  <a:pt x="7060" y="21161"/>
                </a:lnTo>
                <a:lnTo>
                  <a:pt x="7410" y="21161"/>
                </a:lnTo>
                <a:lnTo>
                  <a:pt x="7670" y="21161"/>
                </a:lnTo>
                <a:lnTo>
                  <a:pt x="8020" y="21020"/>
                </a:lnTo>
                <a:lnTo>
                  <a:pt x="8303" y="20893"/>
                </a:lnTo>
                <a:lnTo>
                  <a:pt x="8563" y="20695"/>
                </a:lnTo>
                <a:lnTo>
                  <a:pt x="8800" y="20511"/>
                </a:lnTo>
                <a:lnTo>
                  <a:pt x="8969" y="20285"/>
                </a:lnTo>
                <a:lnTo>
                  <a:pt x="9150" y="20045"/>
                </a:lnTo>
                <a:lnTo>
                  <a:pt x="9252" y="19804"/>
                </a:lnTo>
                <a:lnTo>
                  <a:pt x="9342" y="19550"/>
                </a:lnTo>
                <a:lnTo>
                  <a:pt x="9410" y="19281"/>
                </a:lnTo>
                <a:lnTo>
                  <a:pt x="9433" y="19013"/>
                </a:lnTo>
                <a:lnTo>
                  <a:pt x="9433" y="18744"/>
                </a:lnTo>
                <a:lnTo>
                  <a:pt x="9387" y="18504"/>
                </a:lnTo>
                <a:lnTo>
                  <a:pt x="9320" y="18221"/>
                </a:lnTo>
                <a:lnTo>
                  <a:pt x="9207" y="17981"/>
                </a:lnTo>
                <a:lnTo>
                  <a:pt x="9105" y="17740"/>
                </a:lnTo>
                <a:lnTo>
                  <a:pt x="8924" y="17514"/>
                </a:lnTo>
                <a:lnTo>
                  <a:pt x="8777" y="17274"/>
                </a:lnTo>
                <a:lnTo>
                  <a:pt x="8642" y="17034"/>
                </a:lnTo>
                <a:lnTo>
                  <a:pt x="8563" y="16765"/>
                </a:lnTo>
                <a:lnTo>
                  <a:pt x="8472" y="16468"/>
                </a:lnTo>
                <a:lnTo>
                  <a:pt x="8450" y="16157"/>
                </a:lnTo>
                <a:lnTo>
                  <a:pt x="8450" y="15860"/>
                </a:lnTo>
                <a:lnTo>
                  <a:pt x="8472" y="15563"/>
                </a:lnTo>
                <a:lnTo>
                  <a:pt x="8540" y="15267"/>
                </a:lnTo>
                <a:lnTo>
                  <a:pt x="8642" y="14998"/>
                </a:lnTo>
                <a:lnTo>
                  <a:pt x="8777" y="14729"/>
                </a:lnTo>
                <a:lnTo>
                  <a:pt x="8868" y="14616"/>
                </a:lnTo>
                <a:lnTo>
                  <a:pt x="8969" y="14475"/>
                </a:lnTo>
                <a:lnTo>
                  <a:pt x="9060" y="14376"/>
                </a:lnTo>
                <a:lnTo>
                  <a:pt x="9184" y="14291"/>
                </a:lnTo>
                <a:lnTo>
                  <a:pt x="9297" y="14206"/>
                </a:lnTo>
                <a:lnTo>
                  <a:pt x="9433" y="14121"/>
                </a:lnTo>
                <a:lnTo>
                  <a:pt x="9579" y="14051"/>
                </a:lnTo>
                <a:lnTo>
                  <a:pt x="9726" y="13994"/>
                </a:lnTo>
                <a:lnTo>
                  <a:pt x="9884" y="13938"/>
                </a:lnTo>
                <a:lnTo>
                  <a:pt x="10054" y="13909"/>
                </a:lnTo>
                <a:lnTo>
                  <a:pt x="10257" y="13881"/>
                </a:lnTo>
                <a:lnTo>
                  <a:pt x="10449" y="13881"/>
                </a:lnTo>
                <a:lnTo>
                  <a:pt x="10664" y="13881"/>
                </a:lnTo>
                <a:lnTo>
                  <a:pt x="10856" y="13909"/>
                </a:lnTo>
                <a:lnTo>
                  <a:pt x="11037" y="13966"/>
                </a:lnTo>
                <a:lnTo>
                  <a:pt x="11206" y="14023"/>
                </a:lnTo>
                <a:lnTo>
                  <a:pt x="11353" y="14093"/>
                </a:lnTo>
                <a:lnTo>
                  <a:pt x="11511" y="14178"/>
                </a:lnTo>
                <a:lnTo>
                  <a:pt x="11635" y="14263"/>
                </a:lnTo>
                <a:lnTo>
                  <a:pt x="11748" y="14376"/>
                </a:lnTo>
                <a:lnTo>
                  <a:pt x="11861" y="14475"/>
                </a:lnTo>
                <a:lnTo>
                  <a:pt x="11941" y="14616"/>
                </a:lnTo>
                <a:lnTo>
                  <a:pt x="12031" y="14758"/>
                </a:lnTo>
                <a:lnTo>
                  <a:pt x="12099" y="14885"/>
                </a:lnTo>
                <a:lnTo>
                  <a:pt x="12200" y="15210"/>
                </a:lnTo>
                <a:lnTo>
                  <a:pt x="12268" y="15507"/>
                </a:lnTo>
                <a:lnTo>
                  <a:pt x="12291" y="15832"/>
                </a:lnTo>
                <a:lnTo>
                  <a:pt x="12291" y="16157"/>
                </a:lnTo>
                <a:lnTo>
                  <a:pt x="12246" y="16482"/>
                </a:lnTo>
                <a:lnTo>
                  <a:pt x="12178" y="16807"/>
                </a:lnTo>
                <a:lnTo>
                  <a:pt x="12099" y="17090"/>
                </a:lnTo>
                <a:lnTo>
                  <a:pt x="12008" y="17330"/>
                </a:lnTo>
                <a:lnTo>
                  <a:pt x="11884" y="17542"/>
                </a:lnTo>
                <a:lnTo>
                  <a:pt x="11748" y="17712"/>
                </a:lnTo>
                <a:lnTo>
                  <a:pt x="11613" y="17839"/>
                </a:lnTo>
                <a:lnTo>
                  <a:pt x="11489" y="18037"/>
                </a:lnTo>
                <a:lnTo>
                  <a:pt x="11398" y="18221"/>
                </a:lnTo>
                <a:lnTo>
                  <a:pt x="11319" y="18447"/>
                </a:lnTo>
                <a:lnTo>
                  <a:pt x="11251" y="18659"/>
                </a:lnTo>
                <a:lnTo>
                  <a:pt x="11206" y="18900"/>
                </a:lnTo>
                <a:lnTo>
                  <a:pt x="11184" y="19154"/>
                </a:lnTo>
                <a:lnTo>
                  <a:pt x="11184" y="19423"/>
                </a:lnTo>
                <a:lnTo>
                  <a:pt x="11229" y="19663"/>
                </a:lnTo>
                <a:lnTo>
                  <a:pt x="11297" y="19903"/>
                </a:lnTo>
                <a:lnTo>
                  <a:pt x="11376" y="20158"/>
                </a:lnTo>
                <a:lnTo>
                  <a:pt x="11511" y="20398"/>
                </a:lnTo>
                <a:lnTo>
                  <a:pt x="11681" y="20610"/>
                </a:lnTo>
                <a:lnTo>
                  <a:pt x="11884" y="20808"/>
                </a:lnTo>
                <a:lnTo>
                  <a:pt x="12121" y="20992"/>
                </a:lnTo>
                <a:lnTo>
                  <a:pt x="12404" y="21161"/>
                </a:lnTo>
                <a:lnTo>
                  <a:pt x="12528" y="21190"/>
                </a:lnTo>
                <a:lnTo>
                  <a:pt x="12856" y="21274"/>
                </a:lnTo>
                <a:lnTo>
                  <a:pt x="13330" y="21373"/>
                </a:lnTo>
                <a:lnTo>
                  <a:pt x="13963" y="21486"/>
                </a:lnTo>
                <a:lnTo>
                  <a:pt x="14313" y="21543"/>
                </a:lnTo>
                <a:lnTo>
                  <a:pt x="14652" y="21571"/>
                </a:lnTo>
                <a:lnTo>
                  <a:pt x="15025" y="21600"/>
                </a:lnTo>
                <a:lnTo>
                  <a:pt x="15409" y="21600"/>
                </a:lnTo>
                <a:lnTo>
                  <a:pt x="15782" y="21600"/>
                </a:lnTo>
                <a:lnTo>
                  <a:pt x="16177" y="21571"/>
                </a:lnTo>
                <a:lnTo>
                  <a:pt x="16516" y="21486"/>
                </a:lnTo>
                <a:lnTo>
                  <a:pt x="16889" y="21402"/>
                </a:lnTo>
                <a:lnTo>
                  <a:pt x="16821" y="21190"/>
                </a:lnTo>
                <a:lnTo>
                  <a:pt x="16776" y="20935"/>
                </a:lnTo>
                <a:lnTo>
                  <a:pt x="16742" y="20667"/>
                </a:lnTo>
                <a:lnTo>
                  <a:pt x="16719" y="20370"/>
                </a:lnTo>
                <a:lnTo>
                  <a:pt x="16697" y="19719"/>
                </a:lnTo>
                <a:lnTo>
                  <a:pt x="16697" y="19013"/>
                </a:lnTo>
                <a:lnTo>
                  <a:pt x="16719" y="18306"/>
                </a:lnTo>
                <a:lnTo>
                  <a:pt x="16753" y="17599"/>
                </a:lnTo>
                <a:lnTo>
                  <a:pt x="16821" y="16949"/>
                </a:lnTo>
                <a:lnTo>
                  <a:pt x="16889" y="16383"/>
                </a:lnTo>
                <a:lnTo>
                  <a:pt x="16934" y="16129"/>
                </a:lnTo>
                <a:lnTo>
                  <a:pt x="17002" y="15945"/>
                </a:lnTo>
                <a:lnTo>
                  <a:pt x="17081" y="15790"/>
                </a:lnTo>
                <a:lnTo>
                  <a:pt x="17194" y="15648"/>
                </a:lnTo>
                <a:lnTo>
                  <a:pt x="17318" y="15563"/>
                </a:lnTo>
                <a:lnTo>
                  <a:pt x="17453" y="15507"/>
                </a:lnTo>
                <a:lnTo>
                  <a:pt x="17600" y="15450"/>
                </a:lnTo>
                <a:lnTo>
                  <a:pt x="17758" y="15450"/>
                </a:lnTo>
                <a:lnTo>
                  <a:pt x="17905" y="15479"/>
                </a:lnTo>
                <a:lnTo>
                  <a:pt x="18064" y="15535"/>
                </a:lnTo>
                <a:lnTo>
                  <a:pt x="18233" y="15620"/>
                </a:lnTo>
                <a:lnTo>
                  <a:pt x="18380" y="15733"/>
                </a:lnTo>
                <a:lnTo>
                  <a:pt x="18561" y="15832"/>
                </a:lnTo>
                <a:lnTo>
                  <a:pt x="18707" y="15973"/>
                </a:lnTo>
                <a:lnTo>
                  <a:pt x="18866" y="16129"/>
                </a:lnTo>
                <a:lnTo>
                  <a:pt x="18990" y="16327"/>
                </a:lnTo>
                <a:lnTo>
                  <a:pt x="19125" y="16482"/>
                </a:lnTo>
                <a:lnTo>
                  <a:pt x="19295" y="16624"/>
                </a:lnTo>
                <a:lnTo>
                  <a:pt x="19464" y="16737"/>
                </a:lnTo>
                <a:lnTo>
                  <a:pt x="19668" y="16807"/>
                </a:lnTo>
                <a:lnTo>
                  <a:pt x="19860" y="16836"/>
                </a:lnTo>
                <a:lnTo>
                  <a:pt x="20052" y="16864"/>
                </a:lnTo>
                <a:lnTo>
                  <a:pt x="20266" y="16836"/>
                </a:lnTo>
                <a:lnTo>
                  <a:pt x="20470" y="16793"/>
                </a:lnTo>
                <a:lnTo>
                  <a:pt x="20662" y="16708"/>
                </a:lnTo>
                <a:lnTo>
                  <a:pt x="20854" y="16567"/>
                </a:lnTo>
                <a:lnTo>
                  <a:pt x="21035" y="16412"/>
                </a:lnTo>
                <a:lnTo>
                  <a:pt x="21182" y="16214"/>
                </a:lnTo>
                <a:lnTo>
                  <a:pt x="21340" y="16002"/>
                </a:lnTo>
                <a:lnTo>
                  <a:pt x="21441" y="15733"/>
                </a:lnTo>
                <a:lnTo>
                  <a:pt x="21532" y="15436"/>
                </a:lnTo>
                <a:lnTo>
                  <a:pt x="21600" y="15083"/>
                </a:lnTo>
                <a:lnTo>
                  <a:pt x="21600" y="14885"/>
                </a:lnTo>
                <a:lnTo>
                  <a:pt x="21600" y="14729"/>
                </a:lnTo>
                <a:lnTo>
                  <a:pt x="21600" y="14531"/>
                </a:lnTo>
                <a:lnTo>
                  <a:pt x="21577" y="14376"/>
                </a:lnTo>
                <a:lnTo>
                  <a:pt x="21532" y="14206"/>
                </a:lnTo>
                <a:lnTo>
                  <a:pt x="21487" y="14051"/>
                </a:lnTo>
                <a:lnTo>
                  <a:pt x="21419" y="13909"/>
                </a:lnTo>
                <a:lnTo>
                  <a:pt x="21351" y="13768"/>
                </a:lnTo>
                <a:lnTo>
                  <a:pt x="21204" y="13500"/>
                </a:lnTo>
                <a:lnTo>
                  <a:pt x="21035" y="13287"/>
                </a:lnTo>
                <a:lnTo>
                  <a:pt x="20809" y="13090"/>
                </a:lnTo>
                <a:lnTo>
                  <a:pt x="20594" y="12962"/>
                </a:lnTo>
                <a:lnTo>
                  <a:pt x="20357" y="12821"/>
                </a:lnTo>
                <a:lnTo>
                  <a:pt x="20120" y="12764"/>
                </a:lnTo>
                <a:lnTo>
                  <a:pt x="19882" y="12708"/>
                </a:lnTo>
                <a:lnTo>
                  <a:pt x="19645" y="12736"/>
                </a:lnTo>
                <a:lnTo>
                  <a:pt x="19430" y="12793"/>
                </a:lnTo>
                <a:lnTo>
                  <a:pt x="19227" y="12906"/>
                </a:lnTo>
                <a:lnTo>
                  <a:pt x="19148" y="12962"/>
                </a:lnTo>
                <a:lnTo>
                  <a:pt x="19058" y="13047"/>
                </a:lnTo>
                <a:lnTo>
                  <a:pt x="18990" y="13146"/>
                </a:lnTo>
                <a:lnTo>
                  <a:pt x="18911" y="13259"/>
                </a:lnTo>
                <a:lnTo>
                  <a:pt x="18775" y="13471"/>
                </a:lnTo>
                <a:lnTo>
                  <a:pt x="18628" y="13641"/>
                </a:lnTo>
                <a:lnTo>
                  <a:pt x="18470" y="13740"/>
                </a:lnTo>
                <a:lnTo>
                  <a:pt x="18301" y="13825"/>
                </a:lnTo>
                <a:lnTo>
                  <a:pt x="18143" y="13853"/>
                </a:lnTo>
                <a:lnTo>
                  <a:pt x="17973" y="13881"/>
                </a:lnTo>
                <a:lnTo>
                  <a:pt x="17804" y="13853"/>
                </a:lnTo>
                <a:lnTo>
                  <a:pt x="17646" y="13796"/>
                </a:lnTo>
                <a:lnTo>
                  <a:pt x="17499" y="13726"/>
                </a:lnTo>
                <a:lnTo>
                  <a:pt x="17341" y="13641"/>
                </a:lnTo>
                <a:lnTo>
                  <a:pt x="17216" y="13528"/>
                </a:lnTo>
                <a:lnTo>
                  <a:pt x="17103" y="13386"/>
                </a:lnTo>
                <a:lnTo>
                  <a:pt x="17024" y="13259"/>
                </a:lnTo>
                <a:lnTo>
                  <a:pt x="16934" y="13118"/>
                </a:lnTo>
                <a:lnTo>
                  <a:pt x="16889" y="12991"/>
                </a:lnTo>
                <a:lnTo>
                  <a:pt x="16889" y="12849"/>
                </a:lnTo>
                <a:lnTo>
                  <a:pt x="16889" y="12383"/>
                </a:lnTo>
                <a:lnTo>
                  <a:pt x="16889" y="11662"/>
                </a:lnTo>
                <a:lnTo>
                  <a:pt x="16889" y="10701"/>
                </a:lnTo>
                <a:lnTo>
                  <a:pt x="16889" y="9640"/>
                </a:lnTo>
                <a:lnTo>
                  <a:pt x="16889" y="8566"/>
                </a:lnTo>
                <a:lnTo>
                  <a:pt x="16889" y="7478"/>
                </a:lnTo>
                <a:lnTo>
                  <a:pt x="16889" y="6502"/>
                </a:lnTo>
                <a:lnTo>
                  <a:pt x="16889" y="5739"/>
                </a:lnTo>
                <a:lnTo>
                  <a:pt x="16674" y="5894"/>
                </a:lnTo>
                <a:lnTo>
                  <a:pt x="16414" y="6036"/>
                </a:lnTo>
                <a:lnTo>
                  <a:pt x="16154" y="6177"/>
                </a:lnTo>
                <a:lnTo>
                  <a:pt x="15849" y="6248"/>
                </a:lnTo>
                <a:lnTo>
                  <a:pt x="15544" y="6304"/>
                </a:lnTo>
                <a:lnTo>
                  <a:pt x="15217" y="6332"/>
                </a:lnTo>
                <a:lnTo>
                  <a:pt x="14866" y="6361"/>
                </a:lnTo>
                <a:lnTo>
                  <a:pt x="14550" y="6361"/>
                </a:lnTo>
                <a:lnTo>
                  <a:pt x="14200" y="6332"/>
                </a:lnTo>
                <a:lnTo>
                  <a:pt x="13850" y="6276"/>
                </a:lnTo>
                <a:lnTo>
                  <a:pt x="13522" y="6219"/>
                </a:lnTo>
                <a:lnTo>
                  <a:pt x="13206" y="6149"/>
                </a:lnTo>
                <a:lnTo>
                  <a:pt x="12901" y="6064"/>
                </a:lnTo>
                <a:lnTo>
                  <a:pt x="12618" y="5951"/>
                </a:lnTo>
                <a:lnTo>
                  <a:pt x="12358" y="5838"/>
                </a:lnTo>
                <a:lnTo>
                  <a:pt x="12121" y="5739"/>
                </a:lnTo>
                <a:lnTo>
                  <a:pt x="11941" y="5626"/>
                </a:lnTo>
                <a:lnTo>
                  <a:pt x="11794" y="5513"/>
                </a:lnTo>
                <a:lnTo>
                  <a:pt x="11658" y="5414"/>
                </a:lnTo>
                <a:lnTo>
                  <a:pt x="11556" y="5301"/>
                </a:lnTo>
                <a:lnTo>
                  <a:pt x="11466" y="5187"/>
                </a:lnTo>
                <a:lnTo>
                  <a:pt x="11398" y="5089"/>
                </a:lnTo>
                <a:lnTo>
                  <a:pt x="11376" y="4947"/>
                </a:lnTo>
                <a:lnTo>
                  <a:pt x="11353" y="4834"/>
                </a:lnTo>
                <a:lnTo>
                  <a:pt x="11353" y="4707"/>
                </a:lnTo>
                <a:lnTo>
                  <a:pt x="11376" y="4565"/>
                </a:lnTo>
                <a:lnTo>
                  <a:pt x="11443" y="4410"/>
                </a:lnTo>
                <a:lnTo>
                  <a:pt x="11511" y="4240"/>
                </a:lnTo>
                <a:lnTo>
                  <a:pt x="11703" y="3887"/>
                </a:lnTo>
                <a:lnTo>
                  <a:pt x="11986" y="3505"/>
                </a:lnTo>
                <a:lnTo>
                  <a:pt x="12144" y="3265"/>
                </a:lnTo>
                <a:lnTo>
                  <a:pt x="12246" y="3025"/>
                </a:lnTo>
                <a:lnTo>
                  <a:pt x="12336" y="2756"/>
                </a:lnTo>
                <a:lnTo>
                  <a:pt x="12404" y="2445"/>
                </a:lnTo>
                <a:lnTo>
                  <a:pt x="12438" y="2176"/>
                </a:lnTo>
                <a:lnTo>
                  <a:pt x="12438" y="1880"/>
                </a:lnTo>
                <a:lnTo>
                  <a:pt x="12404" y="1583"/>
                </a:lnTo>
                <a:lnTo>
                  <a:pt x="12336" y="1314"/>
                </a:lnTo>
                <a:lnTo>
                  <a:pt x="12246" y="1046"/>
                </a:lnTo>
                <a:lnTo>
                  <a:pt x="12099" y="791"/>
                </a:lnTo>
                <a:lnTo>
                  <a:pt x="12008" y="692"/>
                </a:lnTo>
                <a:lnTo>
                  <a:pt x="11918" y="579"/>
                </a:lnTo>
                <a:lnTo>
                  <a:pt x="11816" y="466"/>
                </a:lnTo>
                <a:lnTo>
                  <a:pt x="11703" y="381"/>
                </a:lnTo>
                <a:lnTo>
                  <a:pt x="11579" y="310"/>
                </a:lnTo>
                <a:lnTo>
                  <a:pt x="11443" y="226"/>
                </a:lnTo>
                <a:lnTo>
                  <a:pt x="11297" y="169"/>
                </a:lnTo>
                <a:lnTo>
                  <a:pt x="11138" y="113"/>
                </a:lnTo>
                <a:lnTo>
                  <a:pt x="10969" y="56"/>
                </a:lnTo>
                <a:lnTo>
                  <a:pt x="10800" y="28"/>
                </a:lnTo>
                <a:lnTo>
                  <a:pt x="10619" y="28"/>
                </a:lnTo>
                <a:lnTo>
                  <a:pt x="10404" y="28"/>
                </a:lnTo>
                <a:lnTo>
                  <a:pt x="10257" y="28"/>
                </a:lnTo>
                <a:lnTo>
                  <a:pt x="10076" y="56"/>
                </a:lnTo>
                <a:lnTo>
                  <a:pt x="9952" y="84"/>
                </a:lnTo>
                <a:lnTo>
                  <a:pt x="9794" y="141"/>
                </a:lnTo>
                <a:lnTo>
                  <a:pt x="9692" y="226"/>
                </a:lnTo>
                <a:lnTo>
                  <a:pt x="9557" y="282"/>
                </a:lnTo>
                <a:lnTo>
                  <a:pt x="9455" y="381"/>
                </a:lnTo>
                <a:lnTo>
                  <a:pt x="9365" y="466"/>
                </a:lnTo>
                <a:lnTo>
                  <a:pt x="9274" y="579"/>
                </a:lnTo>
                <a:lnTo>
                  <a:pt x="9184" y="692"/>
                </a:lnTo>
                <a:lnTo>
                  <a:pt x="9128" y="791"/>
                </a:lnTo>
                <a:lnTo>
                  <a:pt x="9060" y="932"/>
                </a:lnTo>
                <a:lnTo>
                  <a:pt x="8969" y="1201"/>
                </a:lnTo>
                <a:lnTo>
                  <a:pt x="8913" y="1498"/>
                </a:lnTo>
                <a:lnTo>
                  <a:pt x="8890" y="1795"/>
                </a:lnTo>
                <a:lnTo>
                  <a:pt x="8890" y="2120"/>
                </a:lnTo>
                <a:lnTo>
                  <a:pt x="8913" y="2445"/>
                </a:lnTo>
                <a:lnTo>
                  <a:pt x="8969" y="2756"/>
                </a:lnTo>
                <a:lnTo>
                  <a:pt x="9060" y="3081"/>
                </a:lnTo>
                <a:lnTo>
                  <a:pt x="9173" y="3378"/>
                </a:lnTo>
                <a:lnTo>
                  <a:pt x="9297" y="3647"/>
                </a:lnTo>
                <a:lnTo>
                  <a:pt x="9466" y="3887"/>
                </a:lnTo>
                <a:lnTo>
                  <a:pt x="9579" y="4085"/>
                </a:lnTo>
                <a:lnTo>
                  <a:pt x="9670" y="4269"/>
                </a:lnTo>
                <a:lnTo>
                  <a:pt x="9726" y="4467"/>
                </a:lnTo>
                <a:lnTo>
                  <a:pt x="9771" y="4650"/>
                </a:lnTo>
                <a:lnTo>
                  <a:pt x="9771" y="4834"/>
                </a:lnTo>
                <a:lnTo>
                  <a:pt x="9749" y="5032"/>
                </a:lnTo>
                <a:lnTo>
                  <a:pt x="9715" y="5216"/>
                </a:lnTo>
                <a:lnTo>
                  <a:pt x="9625" y="5385"/>
                </a:lnTo>
                <a:lnTo>
                  <a:pt x="9534" y="5513"/>
                </a:lnTo>
                <a:lnTo>
                  <a:pt x="9410" y="5626"/>
                </a:lnTo>
                <a:lnTo>
                  <a:pt x="9229" y="5710"/>
                </a:lnTo>
                <a:lnTo>
                  <a:pt x="9060" y="5767"/>
                </a:lnTo>
                <a:lnTo>
                  <a:pt x="8845" y="5767"/>
                </a:lnTo>
                <a:lnTo>
                  <a:pt x="8585" y="5739"/>
                </a:lnTo>
                <a:lnTo>
                  <a:pt x="8325" y="5654"/>
                </a:lnTo>
                <a:lnTo>
                  <a:pt x="8020" y="5513"/>
                </a:lnTo>
                <a:lnTo>
                  <a:pt x="7840" y="5442"/>
                </a:lnTo>
                <a:lnTo>
                  <a:pt x="7648" y="5385"/>
                </a:lnTo>
                <a:lnTo>
                  <a:pt x="7433" y="5329"/>
                </a:lnTo>
                <a:lnTo>
                  <a:pt x="7241" y="5301"/>
                </a:lnTo>
                <a:lnTo>
                  <a:pt x="6755" y="5301"/>
                </a:lnTo>
                <a:lnTo>
                  <a:pt x="6281" y="5329"/>
                </a:lnTo>
                <a:lnTo>
                  <a:pt x="5784" y="5385"/>
                </a:lnTo>
                <a:lnTo>
                  <a:pt x="5264" y="5498"/>
                </a:lnTo>
                <a:lnTo>
                  <a:pt x="4744" y="5597"/>
                </a:lnTo>
                <a:lnTo>
                  <a:pt x="4247" y="5739"/>
                </a:lnTo>
                <a:lnTo>
                  <a:pt x="4202" y="5894"/>
                </a:lnTo>
                <a:lnTo>
                  <a:pt x="4202" y="6191"/>
                </a:lnTo>
                <a:lnTo>
                  <a:pt x="4202" y="6545"/>
                </a:lnTo>
                <a:lnTo>
                  <a:pt x="4225" y="6954"/>
                </a:lnTo>
                <a:lnTo>
                  <a:pt x="4315" y="7930"/>
                </a:lnTo>
                <a:lnTo>
                  <a:pt x="4394" y="9018"/>
                </a:lnTo>
                <a:lnTo>
                  <a:pt x="4439" y="9570"/>
                </a:lnTo>
                <a:lnTo>
                  <a:pt x="4462" y="10107"/>
                </a:lnTo>
                <a:lnTo>
                  <a:pt x="4484" y="10630"/>
                </a:lnTo>
                <a:lnTo>
                  <a:pt x="4507" y="11082"/>
                </a:lnTo>
                <a:lnTo>
                  <a:pt x="4484" y="11520"/>
                </a:lnTo>
                <a:lnTo>
                  <a:pt x="4439" y="11874"/>
                </a:lnTo>
                <a:lnTo>
                  <a:pt x="4394" y="12029"/>
                </a:lnTo>
                <a:lnTo>
                  <a:pt x="4349" y="12171"/>
                </a:lnTo>
                <a:lnTo>
                  <a:pt x="4315" y="12284"/>
                </a:lnTo>
                <a:lnTo>
                  <a:pt x="4247" y="12354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19" name="Puzzle4"/>
          <p:cNvSpPr>
            <a:spLocks noEditPoints="1" noChangeArrowheads="1"/>
          </p:cNvSpPr>
          <p:nvPr/>
        </p:nvSpPr>
        <p:spPr bwMode="auto">
          <a:xfrm>
            <a:off x="3718741" y="3055785"/>
            <a:ext cx="974150" cy="1422845"/>
          </a:xfrm>
          <a:custGeom>
            <a:avLst/>
            <a:gdLst>
              <a:gd name="T0" fmla="*/ 8307 w 21600"/>
              <a:gd name="T1" fmla="*/ 11593 h 21600"/>
              <a:gd name="T2" fmla="*/ 453 w 21600"/>
              <a:gd name="T3" fmla="*/ 16938 h 21600"/>
              <a:gd name="T4" fmla="*/ 11500 w 21600"/>
              <a:gd name="T5" fmla="*/ 21600 h 21600"/>
              <a:gd name="T6" fmla="*/ 20920 w 21600"/>
              <a:gd name="T7" fmla="*/ 16751 h 21600"/>
              <a:gd name="T8" fmla="*/ 13972 w 21600"/>
              <a:gd name="T9" fmla="*/ 10888 h 21600"/>
              <a:gd name="T10" fmla="*/ 21033 w 21600"/>
              <a:gd name="T11" fmla="*/ 4716 h 21600"/>
              <a:gd name="T12" fmla="*/ 11102 w 21600"/>
              <a:gd name="T13" fmla="*/ 11 h 21600"/>
              <a:gd name="T14" fmla="*/ 453 w 21600"/>
              <a:gd name="T15" fmla="*/ 4716 h 21600"/>
              <a:gd name="T16" fmla="*/ 2076 w 21600"/>
              <a:gd name="T17" fmla="*/ 5664 h 21600"/>
              <a:gd name="T18" fmla="*/ 20203 w 21600"/>
              <a:gd name="T19" fmla="*/ 1598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3813" y="10590"/>
                </a:moveTo>
                <a:lnTo>
                  <a:pt x="3927" y="10513"/>
                </a:lnTo>
                <a:lnTo>
                  <a:pt x="4078" y="10425"/>
                </a:lnTo>
                <a:lnTo>
                  <a:pt x="4210" y="10359"/>
                </a:lnTo>
                <a:lnTo>
                  <a:pt x="4361" y="10315"/>
                </a:lnTo>
                <a:lnTo>
                  <a:pt x="4682" y="10237"/>
                </a:lnTo>
                <a:lnTo>
                  <a:pt x="5041" y="10193"/>
                </a:lnTo>
                <a:lnTo>
                  <a:pt x="5456" y="10171"/>
                </a:lnTo>
                <a:lnTo>
                  <a:pt x="5853" y="10193"/>
                </a:lnTo>
                <a:lnTo>
                  <a:pt x="6249" y="10260"/>
                </a:lnTo>
                <a:lnTo>
                  <a:pt x="6646" y="10337"/>
                </a:lnTo>
                <a:lnTo>
                  <a:pt x="7004" y="10469"/>
                </a:lnTo>
                <a:lnTo>
                  <a:pt x="7363" y="10612"/>
                </a:lnTo>
                <a:lnTo>
                  <a:pt x="7665" y="10788"/>
                </a:lnTo>
                <a:lnTo>
                  <a:pt x="7911" y="10998"/>
                </a:lnTo>
                <a:lnTo>
                  <a:pt x="8024" y="11097"/>
                </a:lnTo>
                <a:lnTo>
                  <a:pt x="8137" y="11207"/>
                </a:lnTo>
                <a:lnTo>
                  <a:pt x="8194" y="11340"/>
                </a:lnTo>
                <a:lnTo>
                  <a:pt x="8269" y="11461"/>
                </a:lnTo>
                <a:lnTo>
                  <a:pt x="8307" y="11593"/>
                </a:lnTo>
                <a:lnTo>
                  <a:pt x="8307" y="11714"/>
                </a:lnTo>
                <a:lnTo>
                  <a:pt x="8307" y="11868"/>
                </a:lnTo>
                <a:lnTo>
                  <a:pt x="8307" y="12012"/>
                </a:lnTo>
                <a:lnTo>
                  <a:pt x="8194" y="12265"/>
                </a:lnTo>
                <a:lnTo>
                  <a:pt x="8062" y="12519"/>
                </a:lnTo>
                <a:lnTo>
                  <a:pt x="7873" y="12706"/>
                </a:lnTo>
                <a:lnTo>
                  <a:pt x="7627" y="12904"/>
                </a:lnTo>
                <a:lnTo>
                  <a:pt x="7363" y="13048"/>
                </a:lnTo>
                <a:lnTo>
                  <a:pt x="7080" y="13180"/>
                </a:lnTo>
                <a:lnTo>
                  <a:pt x="6759" y="13257"/>
                </a:lnTo>
                <a:lnTo>
                  <a:pt x="6419" y="13345"/>
                </a:lnTo>
                <a:lnTo>
                  <a:pt x="6098" y="13389"/>
                </a:lnTo>
                <a:lnTo>
                  <a:pt x="5739" y="13389"/>
                </a:lnTo>
                <a:lnTo>
                  <a:pt x="5418" y="13389"/>
                </a:lnTo>
                <a:lnTo>
                  <a:pt x="5079" y="13345"/>
                </a:lnTo>
                <a:lnTo>
                  <a:pt x="4758" y="13301"/>
                </a:lnTo>
                <a:lnTo>
                  <a:pt x="4474" y="13213"/>
                </a:lnTo>
                <a:lnTo>
                  <a:pt x="4172" y="13114"/>
                </a:lnTo>
                <a:lnTo>
                  <a:pt x="3965" y="12982"/>
                </a:lnTo>
                <a:lnTo>
                  <a:pt x="3738" y="12838"/>
                </a:lnTo>
                <a:lnTo>
                  <a:pt x="3493" y="12706"/>
                </a:lnTo>
                <a:lnTo>
                  <a:pt x="3228" y="12607"/>
                </a:lnTo>
                <a:lnTo>
                  <a:pt x="2945" y="12519"/>
                </a:lnTo>
                <a:lnTo>
                  <a:pt x="2700" y="12431"/>
                </a:lnTo>
                <a:lnTo>
                  <a:pt x="2397" y="12375"/>
                </a:lnTo>
                <a:lnTo>
                  <a:pt x="2152" y="12331"/>
                </a:lnTo>
                <a:lnTo>
                  <a:pt x="1888" y="12309"/>
                </a:lnTo>
                <a:lnTo>
                  <a:pt x="1642" y="12309"/>
                </a:lnTo>
                <a:lnTo>
                  <a:pt x="1397" y="12331"/>
                </a:lnTo>
                <a:lnTo>
                  <a:pt x="1170" y="12397"/>
                </a:lnTo>
                <a:lnTo>
                  <a:pt x="962" y="12453"/>
                </a:lnTo>
                <a:lnTo>
                  <a:pt x="774" y="12563"/>
                </a:lnTo>
                <a:lnTo>
                  <a:pt x="623" y="12684"/>
                </a:lnTo>
                <a:lnTo>
                  <a:pt x="528" y="12838"/>
                </a:lnTo>
                <a:lnTo>
                  <a:pt x="453" y="13026"/>
                </a:lnTo>
                <a:lnTo>
                  <a:pt x="339" y="13477"/>
                </a:lnTo>
                <a:lnTo>
                  <a:pt x="226" y="13984"/>
                </a:lnTo>
                <a:lnTo>
                  <a:pt x="151" y="14535"/>
                </a:lnTo>
                <a:lnTo>
                  <a:pt x="113" y="15075"/>
                </a:lnTo>
                <a:lnTo>
                  <a:pt x="113" y="15626"/>
                </a:lnTo>
                <a:lnTo>
                  <a:pt x="151" y="16133"/>
                </a:lnTo>
                <a:lnTo>
                  <a:pt x="188" y="16376"/>
                </a:lnTo>
                <a:lnTo>
                  <a:pt x="264" y="16585"/>
                </a:lnTo>
                <a:lnTo>
                  <a:pt x="339" y="16773"/>
                </a:lnTo>
                <a:lnTo>
                  <a:pt x="453" y="16938"/>
                </a:lnTo>
                <a:lnTo>
                  <a:pt x="1095" y="16883"/>
                </a:lnTo>
                <a:lnTo>
                  <a:pt x="1963" y="16795"/>
                </a:lnTo>
                <a:lnTo>
                  <a:pt x="2945" y="16751"/>
                </a:lnTo>
                <a:lnTo>
                  <a:pt x="3965" y="16706"/>
                </a:lnTo>
                <a:lnTo>
                  <a:pt x="5022" y="16684"/>
                </a:lnTo>
                <a:lnTo>
                  <a:pt x="5947" y="16684"/>
                </a:lnTo>
                <a:lnTo>
                  <a:pt x="6759" y="16706"/>
                </a:lnTo>
                <a:lnTo>
                  <a:pt x="7363" y="16751"/>
                </a:lnTo>
                <a:lnTo>
                  <a:pt x="7948" y="16839"/>
                </a:lnTo>
                <a:lnTo>
                  <a:pt x="8458" y="16916"/>
                </a:lnTo>
                <a:lnTo>
                  <a:pt x="8893" y="17026"/>
                </a:lnTo>
                <a:lnTo>
                  <a:pt x="9289" y="17158"/>
                </a:lnTo>
                <a:lnTo>
                  <a:pt x="9572" y="17280"/>
                </a:lnTo>
                <a:lnTo>
                  <a:pt x="9799" y="17412"/>
                </a:lnTo>
                <a:lnTo>
                  <a:pt x="9969" y="17555"/>
                </a:lnTo>
                <a:lnTo>
                  <a:pt x="10120" y="17687"/>
                </a:lnTo>
                <a:lnTo>
                  <a:pt x="10158" y="17831"/>
                </a:lnTo>
                <a:lnTo>
                  <a:pt x="10195" y="17974"/>
                </a:lnTo>
                <a:lnTo>
                  <a:pt x="10158" y="18128"/>
                </a:lnTo>
                <a:lnTo>
                  <a:pt x="10082" y="18271"/>
                </a:lnTo>
                <a:lnTo>
                  <a:pt x="9969" y="18426"/>
                </a:lnTo>
                <a:lnTo>
                  <a:pt x="9837" y="18569"/>
                </a:lnTo>
                <a:lnTo>
                  <a:pt x="9648" y="18701"/>
                </a:lnTo>
                <a:lnTo>
                  <a:pt x="9440" y="18822"/>
                </a:lnTo>
                <a:lnTo>
                  <a:pt x="9213" y="18999"/>
                </a:lnTo>
                <a:lnTo>
                  <a:pt x="9044" y="19186"/>
                </a:lnTo>
                <a:lnTo>
                  <a:pt x="8893" y="19395"/>
                </a:lnTo>
                <a:lnTo>
                  <a:pt x="8817" y="19627"/>
                </a:lnTo>
                <a:lnTo>
                  <a:pt x="8779" y="19858"/>
                </a:lnTo>
                <a:lnTo>
                  <a:pt x="8779" y="20112"/>
                </a:lnTo>
                <a:lnTo>
                  <a:pt x="8855" y="20354"/>
                </a:lnTo>
                <a:lnTo>
                  <a:pt x="8968" y="20586"/>
                </a:lnTo>
                <a:lnTo>
                  <a:pt x="9138" y="20817"/>
                </a:lnTo>
                <a:lnTo>
                  <a:pt x="9365" y="21026"/>
                </a:lnTo>
                <a:lnTo>
                  <a:pt x="9610" y="21192"/>
                </a:lnTo>
                <a:lnTo>
                  <a:pt x="9950" y="21368"/>
                </a:lnTo>
                <a:lnTo>
                  <a:pt x="10120" y="21445"/>
                </a:lnTo>
                <a:lnTo>
                  <a:pt x="10346" y="21511"/>
                </a:lnTo>
                <a:lnTo>
                  <a:pt x="10516" y="21555"/>
                </a:lnTo>
                <a:lnTo>
                  <a:pt x="10743" y="21600"/>
                </a:lnTo>
                <a:lnTo>
                  <a:pt x="10988" y="21644"/>
                </a:lnTo>
                <a:lnTo>
                  <a:pt x="11215" y="21666"/>
                </a:lnTo>
                <a:lnTo>
                  <a:pt x="11498" y="21666"/>
                </a:lnTo>
                <a:lnTo>
                  <a:pt x="11762" y="21666"/>
                </a:lnTo>
                <a:lnTo>
                  <a:pt x="12253" y="21644"/>
                </a:lnTo>
                <a:lnTo>
                  <a:pt x="12763" y="21577"/>
                </a:lnTo>
                <a:lnTo>
                  <a:pt x="13197" y="21467"/>
                </a:lnTo>
                <a:lnTo>
                  <a:pt x="13556" y="21346"/>
                </a:lnTo>
                <a:lnTo>
                  <a:pt x="13896" y="21192"/>
                </a:lnTo>
                <a:lnTo>
                  <a:pt x="14179" y="21026"/>
                </a:lnTo>
                <a:lnTo>
                  <a:pt x="14444" y="20839"/>
                </a:lnTo>
                <a:lnTo>
                  <a:pt x="14576" y="20641"/>
                </a:lnTo>
                <a:lnTo>
                  <a:pt x="14727" y="20431"/>
                </a:lnTo>
                <a:lnTo>
                  <a:pt x="14765" y="20200"/>
                </a:lnTo>
                <a:lnTo>
                  <a:pt x="14802" y="19991"/>
                </a:lnTo>
                <a:lnTo>
                  <a:pt x="14727" y="19759"/>
                </a:lnTo>
                <a:lnTo>
                  <a:pt x="14613" y="19550"/>
                </a:lnTo>
                <a:lnTo>
                  <a:pt x="14444" y="19307"/>
                </a:lnTo>
                <a:lnTo>
                  <a:pt x="14217" y="19098"/>
                </a:lnTo>
                <a:lnTo>
                  <a:pt x="13934" y="18911"/>
                </a:lnTo>
                <a:lnTo>
                  <a:pt x="13669" y="18745"/>
                </a:lnTo>
                <a:lnTo>
                  <a:pt x="13462" y="18547"/>
                </a:lnTo>
                <a:lnTo>
                  <a:pt x="13311" y="18337"/>
                </a:lnTo>
                <a:lnTo>
                  <a:pt x="13197" y="18150"/>
                </a:lnTo>
                <a:lnTo>
                  <a:pt x="13122" y="17941"/>
                </a:lnTo>
                <a:lnTo>
                  <a:pt x="13122" y="17720"/>
                </a:lnTo>
                <a:lnTo>
                  <a:pt x="13122" y="17533"/>
                </a:lnTo>
                <a:lnTo>
                  <a:pt x="13197" y="17346"/>
                </a:lnTo>
                <a:lnTo>
                  <a:pt x="13273" y="17158"/>
                </a:lnTo>
                <a:lnTo>
                  <a:pt x="13386" y="16982"/>
                </a:lnTo>
                <a:lnTo>
                  <a:pt x="13537" y="16839"/>
                </a:lnTo>
                <a:lnTo>
                  <a:pt x="13707" y="16706"/>
                </a:lnTo>
                <a:lnTo>
                  <a:pt x="13896" y="16607"/>
                </a:lnTo>
                <a:lnTo>
                  <a:pt x="14104" y="16519"/>
                </a:lnTo>
                <a:lnTo>
                  <a:pt x="14330" y="16453"/>
                </a:lnTo>
                <a:lnTo>
                  <a:pt x="14538" y="16431"/>
                </a:lnTo>
                <a:lnTo>
                  <a:pt x="14897" y="16453"/>
                </a:lnTo>
                <a:lnTo>
                  <a:pt x="15406" y="16497"/>
                </a:lnTo>
                <a:lnTo>
                  <a:pt x="16105" y="16541"/>
                </a:lnTo>
                <a:lnTo>
                  <a:pt x="16898" y="16607"/>
                </a:lnTo>
                <a:lnTo>
                  <a:pt x="17804" y="16651"/>
                </a:lnTo>
                <a:lnTo>
                  <a:pt x="18786" y="16684"/>
                </a:lnTo>
                <a:lnTo>
                  <a:pt x="19844" y="16728"/>
                </a:lnTo>
                <a:lnTo>
                  <a:pt x="20920" y="16751"/>
                </a:lnTo>
                <a:lnTo>
                  <a:pt x="21109" y="16497"/>
                </a:lnTo>
                <a:lnTo>
                  <a:pt x="21241" y="16222"/>
                </a:lnTo>
                <a:lnTo>
                  <a:pt x="21392" y="15946"/>
                </a:lnTo>
                <a:lnTo>
                  <a:pt x="21467" y="15648"/>
                </a:lnTo>
                <a:lnTo>
                  <a:pt x="21543" y="15351"/>
                </a:lnTo>
                <a:lnTo>
                  <a:pt x="21618" y="15042"/>
                </a:lnTo>
                <a:lnTo>
                  <a:pt x="21618" y="14745"/>
                </a:lnTo>
                <a:lnTo>
                  <a:pt x="21618" y="14447"/>
                </a:lnTo>
                <a:lnTo>
                  <a:pt x="21618" y="14150"/>
                </a:lnTo>
                <a:lnTo>
                  <a:pt x="21581" y="13852"/>
                </a:lnTo>
                <a:lnTo>
                  <a:pt x="21505" y="13577"/>
                </a:lnTo>
                <a:lnTo>
                  <a:pt x="21430" y="13301"/>
                </a:lnTo>
                <a:lnTo>
                  <a:pt x="21354" y="13048"/>
                </a:lnTo>
                <a:lnTo>
                  <a:pt x="21241" y="12816"/>
                </a:lnTo>
                <a:lnTo>
                  <a:pt x="21146" y="12607"/>
                </a:lnTo>
                <a:lnTo>
                  <a:pt x="21033" y="12431"/>
                </a:lnTo>
                <a:lnTo>
                  <a:pt x="20920" y="12265"/>
                </a:lnTo>
                <a:lnTo>
                  <a:pt x="20769" y="12144"/>
                </a:lnTo>
                <a:lnTo>
                  <a:pt x="20637" y="12034"/>
                </a:lnTo>
                <a:lnTo>
                  <a:pt x="20486" y="11946"/>
                </a:lnTo>
                <a:lnTo>
                  <a:pt x="20297" y="11891"/>
                </a:lnTo>
                <a:lnTo>
                  <a:pt x="20165" y="11846"/>
                </a:lnTo>
                <a:lnTo>
                  <a:pt x="19976" y="11824"/>
                </a:lnTo>
                <a:lnTo>
                  <a:pt x="19806" y="11802"/>
                </a:lnTo>
                <a:lnTo>
                  <a:pt x="19390" y="11824"/>
                </a:lnTo>
                <a:lnTo>
                  <a:pt x="18956" y="11891"/>
                </a:lnTo>
                <a:lnTo>
                  <a:pt x="18503" y="11968"/>
                </a:lnTo>
                <a:lnTo>
                  <a:pt x="17993" y="12078"/>
                </a:lnTo>
                <a:lnTo>
                  <a:pt x="17653" y="12144"/>
                </a:lnTo>
                <a:lnTo>
                  <a:pt x="17332" y="12199"/>
                </a:lnTo>
                <a:lnTo>
                  <a:pt x="17049" y="12221"/>
                </a:lnTo>
                <a:lnTo>
                  <a:pt x="16747" y="12243"/>
                </a:lnTo>
                <a:lnTo>
                  <a:pt x="16464" y="12243"/>
                </a:lnTo>
                <a:lnTo>
                  <a:pt x="16218" y="12243"/>
                </a:lnTo>
                <a:lnTo>
                  <a:pt x="15992" y="12221"/>
                </a:lnTo>
                <a:lnTo>
                  <a:pt x="15746" y="12199"/>
                </a:lnTo>
                <a:lnTo>
                  <a:pt x="15520" y="12155"/>
                </a:lnTo>
                <a:lnTo>
                  <a:pt x="15350" y="12122"/>
                </a:lnTo>
                <a:lnTo>
                  <a:pt x="15161" y="12056"/>
                </a:lnTo>
                <a:lnTo>
                  <a:pt x="14972" y="11990"/>
                </a:lnTo>
                <a:lnTo>
                  <a:pt x="14689" y="11846"/>
                </a:lnTo>
                <a:lnTo>
                  <a:pt x="14444" y="11670"/>
                </a:lnTo>
                <a:lnTo>
                  <a:pt x="14255" y="11483"/>
                </a:lnTo>
                <a:lnTo>
                  <a:pt x="14104" y="11295"/>
                </a:lnTo>
                <a:lnTo>
                  <a:pt x="14028" y="11086"/>
                </a:lnTo>
                <a:lnTo>
                  <a:pt x="13972" y="10888"/>
                </a:lnTo>
                <a:lnTo>
                  <a:pt x="13972" y="10700"/>
                </a:lnTo>
                <a:lnTo>
                  <a:pt x="14009" y="10513"/>
                </a:lnTo>
                <a:lnTo>
                  <a:pt x="14066" y="10359"/>
                </a:lnTo>
                <a:lnTo>
                  <a:pt x="14179" y="10215"/>
                </a:lnTo>
                <a:lnTo>
                  <a:pt x="14406" y="10006"/>
                </a:lnTo>
                <a:lnTo>
                  <a:pt x="14651" y="9830"/>
                </a:lnTo>
                <a:lnTo>
                  <a:pt x="14878" y="9686"/>
                </a:lnTo>
                <a:lnTo>
                  <a:pt x="15123" y="9554"/>
                </a:lnTo>
                <a:lnTo>
                  <a:pt x="15350" y="9477"/>
                </a:lnTo>
                <a:lnTo>
                  <a:pt x="15558" y="9411"/>
                </a:lnTo>
                <a:lnTo>
                  <a:pt x="15803" y="9345"/>
                </a:lnTo>
                <a:lnTo>
                  <a:pt x="16030" y="9323"/>
                </a:lnTo>
                <a:lnTo>
                  <a:pt x="16256" y="9301"/>
                </a:lnTo>
                <a:lnTo>
                  <a:pt x="16464" y="9323"/>
                </a:lnTo>
                <a:lnTo>
                  <a:pt x="16690" y="9345"/>
                </a:lnTo>
                <a:lnTo>
                  <a:pt x="16898" y="9367"/>
                </a:lnTo>
                <a:lnTo>
                  <a:pt x="17332" y="9477"/>
                </a:lnTo>
                <a:lnTo>
                  <a:pt x="17767" y="9598"/>
                </a:lnTo>
                <a:lnTo>
                  <a:pt x="18163" y="9731"/>
                </a:lnTo>
                <a:lnTo>
                  <a:pt x="18597" y="9874"/>
                </a:lnTo>
                <a:lnTo>
                  <a:pt x="18994" y="10006"/>
                </a:lnTo>
                <a:lnTo>
                  <a:pt x="19428" y="10083"/>
                </a:lnTo>
                <a:lnTo>
                  <a:pt x="19617" y="10127"/>
                </a:lnTo>
                <a:lnTo>
                  <a:pt x="19844" y="10149"/>
                </a:lnTo>
                <a:lnTo>
                  <a:pt x="20013" y="10149"/>
                </a:lnTo>
                <a:lnTo>
                  <a:pt x="20240" y="10127"/>
                </a:lnTo>
                <a:lnTo>
                  <a:pt x="20410" y="10105"/>
                </a:lnTo>
                <a:lnTo>
                  <a:pt x="20637" y="10061"/>
                </a:lnTo>
                <a:lnTo>
                  <a:pt x="20844" y="9984"/>
                </a:lnTo>
                <a:lnTo>
                  <a:pt x="21033" y="9896"/>
                </a:lnTo>
                <a:lnTo>
                  <a:pt x="21146" y="9830"/>
                </a:lnTo>
                <a:lnTo>
                  <a:pt x="21203" y="9753"/>
                </a:lnTo>
                <a:lnTo>
                  <a:pt x="21279" y="9642"/>
                </a:lnTo>
                <a:lnTo>
                  <a:pt x="21354" y="9521"/>
                </a:lnTo>
                <a:lnTo>
                  <a:pt x="21430" y="9246"/>
                </a:lnTo>
                <a:lnTo>
                  <a:pt x="21430" y="8904"/>
                </a:lnTo>
                <a:lnTo>
                  <a:pt x="21430" y="8540"/>
                </a:lnTo>
                <a:lnTo>
                  <a:pt x="21392" y="8144"/>
                </a:lnTo>
                <a:lnTo>
                  <a:pt x="21354" y="7714"/>
                </a:lnTo>
                <a:lnTo>
                  <a:pt x="21279" y="7295"/>
                </a:lnTo>
                <a:lnTo>
                  <a:pt x="21146" y="6446"/>
                </a:lnTo>
                <a:lnTo>
                  <a:pt x="20995" y="5686"/>
                </a:lnTo>
                <a:lnTo>
                  <a:pt x="20958" y="5366"/>
                </a:lnTo>
                <a:lnTo>
                  <a:pt x="20958" y="5091"/>
                </a:lnTo>
                <a:lnTo>
                  <a:pt x="20958" y="4860"/>
                </a:lnTo>
                <a:lnTo>
                  <a:pt x="21033" y="4716"/>
                </a:lnTo>
                <a:lnTo>
                  <a:pt x="20637" y="4860"/>
                </a:lnTo>
                <a:lnTo>
                  <a:pt x="20127" y="4992"/>
                </a:lnTo>
                <a:lnTo>
                  <a:pt x="19617" y="5069"/>
                </a:lnTo>
                <a:lnTo>
                  <a:pt x="19032" y="5157"/>
                </a:lnTo>
                <a:lnTo>
                  <a:pt x="18465" y="5201"/>
                </a:lnTo>
                <a:lnTo>
                  <a:pt x="17842" y="5245"/>
                </a:lnTo>
                <a:lnTo>
                  <a:pt x="17219" y="5267"/>
                </a:lnTo>
                <a:lnTo>
                  <a:pt x="16615" y="5267"/>
                </a:lnTo>
                <a:lnTo>
                  <a:pt x="15992" y="5245"/>
                </a:lnTo>
                <a:lnTo>
                  <a:pt x="15369" y="5201"/>
                </a:lnTo>
                <a:lnTo>
                  <a:pt x="14840" y="5157"/>
                </a:lnTo>
                <a:lnTo>
                  <a:pt x="14293" y="5091"/>
                </a:lnTo>
                <a:lnTo>
                  <a:pt x="13783" y="5014"/>
                </a:lnTo>
                <a:lnTo>
                  <a:pt x="13386" y="4926"/>
                </a:lnTo>
                <a:lnTo>
                  <a:pt x="13027" y="4815"/>
                </a:lnTo>
                <a:lnTo>
                  <a:pt x="12725" y="4716"/>
                </a:lnTo>
                <a:lnTo>
                  <a:pt x="12480" y="4606"/>
                </a:lnTo>
                <a:lnTo>
                  <a:pt x="12291" y="4496"/>
                </a:lnTo>
                <a:lnTo>
                  <a:pt x="12197" y="4397"/>
                </a:lnTo>
                <a:lnTo>
                  <a:pt x="12083" y="4286"/>
                </a:lnTo>
                <a:lnTo>
                  <a:pt x="12046" y="4187"/>
                </a:lnTo>
                <a:lnTo>
                  <a:pt x="12008" y="4077"/>
                </a:lnTo>
                <a:lnTo>
                  <a:pt x="12046" y="3967"/>
                </a:lnTo>
                <a:lnTo>
                  <a:pt x="12121" y="3868"/>
                </a:lnTo>
                <a:lnTo>
                  <a:pt x="12197" y="3735"/>
                </a:lnTo>
                <a:lnTo>
                  <a:pt x="12291" y="3614"/>
                </a:lnTo>
                <a:lnTo>
                  <a:pt x="12442" y="3482"/>
                </a:lnTo>
                <a:lnTo>
                  <a:pt x="12631" y="3361"/>
                </a:lnTo>
                <a:lnTo>
                  <a:pt x="13065" y="3085"/>
                </a:lnTo>
                <a:lnTo>
                  <a:pt x="13537" y="2766"/>
                </a:lnTo>
                <a:lnTo>
                  <a:pt x="13783" y="2578"/>
                </a:lnTo>
                <a:lnTo>
                  <a:pt x="13934" y="2380"/>
                </a:lnTo>
                <a:lnTo>
                  <a:pt x="14028" y="2171"/>
                </a:lnTo>
                <a:lnTo>
                  <a:pt x="14104" y="1961"/>
                </a:lnTo>
                <a:lnTo>
                  <a:pt x="14104" y="1730"/>
                </a:lnTo>
                <a:lnTo>
                  <a:pt x="14066" y="1498"/>
                </a:lnTo>
                <a:lnTo>
                  <a:pt x="13972" y="1267"/>
                </a:lnTo>
                <a:lnTo>
                  <a:pt x="13820" y="1057"/>
                </a:lnTo>
                <a:lnTo>
                  <a:pt x="13594" y="837"/>
                </a:lnTo>
                <a:lnTo>
                  <a:pt x="13386" y="628"/>
                </a:lnTo>
                <a:lnTo>
                  <a:pt x="13103" y="462"/>
                </a:lnTo>
                <a:lnTo>
                  <a:pt x="12763" y="308"/>
                </a:lnTo>
                <a:lnTo>
                  <a:pt x="12404" y="187"/>
                </a:lnTo>
                <a:lnTo>
                  <a:pt x="12008" y="77"/>
                </a:lnTo>
                <a:lnTo>
                  <a:pt x="11574" y="33"/>
                </a:lnTo>
                <a:lnTo>
                  <a:pt x="11102" y="11"/>
                </a:lnTo>
                <a:lnTo>
                  <a:pt x="10667" y="11"/>
                </a:lnTo>
                <a:lnTo>
                  <a:pt x="10233" y="77"/>
                </a:lnTo>
                <a:lnTo>
                  <a:pt x="9837" y="187"/>
                </a:lnTo>
                <a:lnTo>
                  <a:pt x="9440" y="286"/>
                </a:lnTo>
                <a:lnTo>
                  <a:pt x="9062" y="462"/>
                </a:lnTo>
                <a:lnTo>
                  <a:pt x="8741" y="628"/>
                </a:lnTo>
                <a:lnTo>
                  <a:pt x="8458" y="815"/>
                </a:lnTo>
                <a:lnTo>
                  <a:pt x="8232" y="1035"/>
                </a:lnTo>
                <a:lnTo>
                  <a:pt x="8062" y="1245"/>
                </a:lnTo>
                <a:lnTo>
                  <a:pt x="7911" y="1476"/>
                </a:lnTo>
                <a:lnTo>
                  <a:pt x="7835" y="1708"/>
                </a:lnTo>
                <a:lnTo>
                  <a:pt x="7797" y="1961"/>
                </a:lnTo>
                <a:lnTo>
                  <a:pt x="7835" y="2193"/>
                </a:lnTo>
                <a:lnTo>
                  <a:pt x="7948" y="2402"/>
                </a:lnTo>
                <a:lnTo>
                  <a:pt x="8062" y="2534"/>
                </a:lnTo>
                <a:lnTo>
                  <a:pt x="8175" y="2644"/>
                </a:lnTo>
                <a:lnTo>
                  <a:pt x="8269" y="2744"/>
                </a:lnTo>
                <a:lnTo>
                  <a:pt x="8420" y="2832"/>
                </a:lnTo>
                <a:lnTo>
                  <a:pt x="8704" y="3019"/>
                </a:lnTo>
                <a:lnTo>
                  <a:pt x="8968" y="3206"/>
                </a:lnTo>
                <a:lnTo>
                  <a:pt x="9138" y="3405"/>
                </a:lnTo>
                <a:lnTo>
                  <a:pt x="9327" y="3570"/>
                </a:lnTo>
                <a:lnTo>
                  <a:pt x="9440" y="3735"/>
                </a:lnTo>
                <a:lnTo>
                  <a:pt x="9516" y="3890"/>
                </a:lnTo>
                <a:lnTo>
                  <a:pt x="9534" y="4033"/>
                </a:lnTo>
                <a:lnTo>
                  <a:pt x="9534" y="4165"/>
                </a:lnTo>
                <a:lnTo>
                  <a:pt x="9516" y="4286"/>
                </a:lnTo>
                <a:lnTo>
                  <a:pt x="9440" y="4397"/>
                </a:lnTo>
                <a:lnTo>
                  <a:pt x="9327" y="4496"/>
                </a:lnTo>
                <a:lnTo>
                  <a:pt x="9176" y="4562"/>
                </a:lnTo>
                <a:lnTo>
                  <a:pt x="9006" y="4628"/>
                </a:lnTo>
                <a:lnTo>
                  <a:pt x="8779" y="4694"/>
                </a:lnTo>
                <a:lnTo>
                  <a:pt x="8534" y="4716"/>
                </a:lnTo>
                <a:lnTo>
                  <a:pt x="8232" y="4716"/>
                </a:lnTo>
                <a:lnTo>
                  <a:pt x="7118" y="4738"/>
                </a:lnTo>
                <a:lnTo>
                  <a:pt x="5947" y="4771"/>
                </a:lnTo>
                <a:lnTo>
                  <a:pt x="4795" y="4815"/>
                </a:lnTo>
                <a:lnTo>
                  <a:pt x="3681" y="4860"/>
                </a:lnTo>
                <a:lnTo>
                  <a:pt x="2662" y="4882"/>
                </a:lnTo>
                <a:lnTo>
                  <a:pt x="1755" y="4882"/>
                </a:lnTo>
                <a:lnTo>
                  <a:pt x="1359" y="4860"/>
                </a:lnTo>
                <a:lnTo>
                  <a:pt x="981" y="4837"/>
                </a:lnTo>
                <a:lnTo>
                  <a:pt x="698" y="4771"/>
                </a:lnTo>
                <a:lnTo>
                  <a:pt x="453" y="4716"/>
                </a:lnTo>
                <a:lnTo>
                  <a:pt x="453" y="5322"/>
                </a:lnTo>
                <a:lnTo>
                  <a:pt x="453" y="6083"/>
                </a:lnTo>
                <a:lnTo>
                  <a:pt x="453" y="6909"/>
                </a:lnTo>
                <a:lnTo>
                  <a:pt x="453" y="7780"/>
                </a:lnTo>
                <a:lnTo>
                  <a:pt x="453" y="8606"/>
                </a:lnTo>
                <a:lnTo>
                  <a:pt x="453" y="9345"/>
                </a:lnTo>
                <a:lnTo>
                  <a:pt x="453" y="9918"/>
                </a:lnTo>
                <a:lnTo>
                  <a:pt x="453" y="10282"/>
                </a:lnTo>
                <a:lnTo>
                  <a:pt x="490" y="10381"/>
                </a:lnTo>
                <a:lnTo>
                  <a:pt x="547" y="10491"/>
                </a:lnTo>
                <a:lnTo>
                  <a:pt x="660" y="10590"/>
                </a:lnTo>
                <a:lnTo>
                  <a:pt x="811" y="10700"/>
                </a:lnTo>
                <a:lnTo>
                  <a:pt x="981" y="10811"/>
                </a:lnTo>
                <a:lnTo>
                  <a:pt x="1208" y="10888"/>
                </a:lnTo>
                <a:lnTo>
                  <a:pt x="1453" y="10954"/>
                </a:lnTo>
                <a:lnTo>
                  <a:pt x="1718" y="11020"/>
                </a:lnTo>
                <a:lnTo>
                  <a:pt x="1963" y="11064"/>
                </a:lnTo>
                <a:lnTo>
                  <a:pt x="2265" y="11086"/>
                </a:lnTo>
                <a:lnTo>
                  <a:pt x="2548" y="11064"/>
                </a:lnTo>
                <a:lnTo>
                  <a:pt x="2794" y="11042"/>
                </a:lnTo>
                <a:lnTo>
                  <a:pt x="3096" y="10976"/>
                </a:lnTo>
                <a:lnTo>
                  <a:pt x="3341" y="10888"/>
                </a:lnTo>
                <a:lnTo>
                  <a:pt x="3606" y="10766"/>
                </a:lnTo>
                <a:lnTo>
                  <a:pt x="3813" y="10590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20" name="Puzzle1"/>
          <p:cNvSpPr>
            <a:spLocks noEditPoints="1" noChangeArrowheads="1"/>
          </p:cNvSpPr>
          <p:nvPr/>
        </p:nvSpPr>
        <p:spPr bwMode="auto">
          <a:xfrm>
            <a:off x="3384331" y="2548951"/>
            <a:ext cx="1635699" cy="848218"/>
          </a:xfrm>
          <a:custGeom>
            <a:avLst/>
            <a:gdLst>
              <a:gd name="T0" fmla="*/ 16740 w 21600"/>
              <a:gd name="T1" fmla="*/ 21078 h 21600"/>
              <a:gd name="T2" fmla="*/ 16976 w 21600"/>
              <a:gd name="T3" fmla="*/ 521 h 21600"/>
              <a:gd name="T4" fmla="*/ 4725 w 21600"/>
              <a:gd name="T5" fmla="*/ 856 h 21600"/>
              <a:gd name="T6" fmla="*/ 5040 w 21600"/>
              <a:gd name="T7" fmla="*/ 21004 h 21600"/>
              <a:gd name="T8" fmla="*/ 10811 w 21600"/>
              <a:gd name="T9" fmla="*/ 12885 h 21600"/>
              <a:gd name="T10" fmla="*/ 10845 w 21600"/>
              <a:gd name="T11" fmla="*/ 8714 h 21600"/>
              <a:gd name="T12" fmla="*/ 21600 w 21600"/>
              <a:gd name="T13" fmla="*/ 10000 h 21600"/>
              <a:gd name="T14" fmla="*/ 56 w 21600"/>
              <a:gd name="T15" fmla="*/ 10000 h 21600"/>
              <a:gd name="T16" fmla="*/ 6086 w 21600"/>
              <a:gd name="T17" fmla="*/ 2569 h 21600"/>
              <a:gd name="T18" fmla="*/ 16132 w 21600"/>
              <a:gd name="T19" fmla="*/ 19552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9360" y="20836"/>
                </a:moveTo>
                <a:lnTo>
                  <a:pt x="9528" y="20836"/>
                </a:lnTo>
                <a:lnTo>
                  <a:pt x="9686" y="20762"/>
                </a:lnTo>
                <a:lnTo>
                  <a:pt x="9810" y="20687"/>
                </a:lnTo>
                <a:lnTo>
                  <a:pt x="9922" y="20575"/>
                </a:lnTo>
                <a:lnTo>
                  <a:pt x="10012" y="20426"/>
                </a:lnTo>
                <a:lnTo>
                  <a:pt x="10068" y="20296"/>
                </a:lnTo>
                <a:lnTo>
                  <a:pt x="10113" y="20110"/>
                </a:lnTo>
                <a:lnTo>
                  <a:pt x="10136" y="19905"/>
                </a:lnTo>
                <a:lnTo>
                  <a:pt x="10136" y="19682"/>
                </a:lnTo>
                <a:lnTo>
                  <a:pt x="10113" y="19440"/>
                </a:lnTo>
                <a:lnTo>
                  <a:pt x="10068" y="19142"/>
                </a:lnTo>
                <a:lnTo>
                  <a:pt x="10012" y="18900"/>
                </a:lnTo>
                <a:lnTo>
                  <a:pt x="9900" y="18620"/>
                </a:lnTo>
                <a:lnTo>
                  <a:pt x="9787" y="18285"/>
                </a:lnTo>
                <a:lnTo>
                  <a:pt x="9641" y="17968"/>
                </a:lnTo>
                <a:lnTo>
                  <a:pt x="9472" y="17652"/>
                </a:lnTo>
                <a:lnTo>
                  <a:pt x="9382" y="17466"/>
                </a:lnTo>
                <a:lnTo>
                  <a:pt x="9315" y="17298"/>
                </a:lnTo>
                <a:lnTo>
                  <a:pt x="9258" y="17112"/>
                </a:lnTo>
                <a:lnTo>
                  <a:pt x="9191" y="16926"/>
                </a:lnTo>
                <a:lnTo>
                  <a:pt x="9123" y="16535"/>
                </a:lnTo>
                <a:lnTo>
                  <a:pt x="9101" y="16144"/>
                </a:lnTo>
                <a:lnTo>
                  <a:pt x="9101" y="15753"/>
                </a:lnTo>
                <a:lnTo>
                  <a:pt x="9168" y="15362"/>
                </a:lnTo>
                <a:lnTo>
                  <a:pt x="9236" y="14971"/>
                </a:lnTo>
                <a:lnTo>
                  <a:pt x="9360" y="14580"/>
                </a:lnTo>
                <a:lnTo>
                  <a:pt x="9495" y="14244"/>
                </a:lnTo>
                <a:lnTo>
                  <a:pt x="9663" y="13891"/>
                </a:lnTo>
                <a:lnTo>
                  <a:pt x="9855" y="13611"/>
                </a:lnTo>
                <a:lnTo>
                  <a:pt x="10068" y="13351"/>
                </a:lnTo>
                <a:lnTo>
                  <a:pt x="10293" y="13146"/>
                </a:lnTo>
                <a:lnTo>
                  <a:pt x="10552" y="12997"/>
                </a:lnTo>
                <a:lnTo>
                  <a:pt x="10811" y="12885"/>
                </a:lnTo>
                <a:lnTo>
                  <a:pt x="11069" y="12866"/>
                </a:lnTo>
                <a:lnTo>
                  <a:pt x="11351" y="12885"/>
                </a:lnTo>
                <a:lnTo>
                  <a:pt x="11610" y="12997"/>
                </a:lnTo>
                <a:lnTo>
                  <a:pt x="11846" y="13183"/>
                </a:lnTo>
                <a:lnTo>
                  <a:pt x="12060" y="13388"/>
                </a:lnTo>
                <a:lnTo>
                  <a:pt x="12251" y="13648"/>
                </a:lnTo>
                <a:lnTo>
                  <a:pt x="12419" y="13928"/>
                </a:lnTo>
                <a:lnTo>
                  <a:pt x="12555" y="14244"/>
                </a:lnTo>
                <a:lnTo>
                  <a:pt x="12690" y="14617"/>
                </a:lnTo>
                <a:lnTo>
                  <a:pt x="12768" y="15008"/>
                </a:lnTo>
                <a:lnTo>
                  <a:pt x="12836" y="15399"/>
                </a:lnTo>
                <a:lnTo>
                  <a:pt x="12858" y="15753"/>
                </a:lnTo>
                <a:lnTo>
                  <a:pt x="12858" y="16144"/>
                </a:lnTo>
                <a:lnTo>
                  <a:pt x="12813" y="16535"/>
                </a:lnTo>
                <a:lnTo>
                  <a:pt x="12746" y="16888"/>
                </a:lnTo>
                <a:lnTo>
                  <a:pt x="12667" y="17224"/>
                </a:lnTo>
                <a:lnTo>
                  <a:pt x="12510" y="17503"/>
                </a:lnTo>
                <a:lnTo>
                  <a:pt x="12228" y="18043"/>
                </a:lnTo>
                <a:lnTo>
                  <a:pt x="11970" y="18546"/>
                </a:lnTo>
                <a:lnTo>
                  <a:pt x="11868" y="18751"/>
                </a:lnTo>
                <a:lnTo>
                  <a:pt x="11778" y="18974"/>
                </a:lnTo>
                <a:lnTo>
                  <a:pt x="11711" y="19179"/>
                </a:lnTo>
                <a:lnTo>
                  <a:pt x="11666" y="19365"/>
                </a:lnTo>
                <a:lnTo>
                  <a:pt x="11632" y="19570"/>
                </a:lnTo>
                <a:lnTo>
                  <a:pt x="11632" y="19756"/>
                </a:lnTo>
                <a:lnTo>
                  <a:pt x="11632" y="19942"/>
                </a:lnTo>
                <a:lnTo>
                  <a:pt x="11643" y="20110"/>
                </a:lnTo>
                <a:lnTo>
                  <a:pt x="11711" y="20296"/>
                </a:lnTo>
                <a:lnTo>
                  <a:pt x="11801" y="20464"/>
                </a:lnTo>
                <a:lnTo>
                  <a:pt x="11891" y="20650"/>
                </a:lnTo>
                <a:lnTo>
                  <a:pt x="12037" y="20836"/>
                </a:lnTo>
                <a:lnTo>
                  <a:pt x="12206" y="21004"/>
                </a:lnTo>
                <a:lnTo>
                  <a:pt x="12419" y="21190"/>
                </a:lnTo>
                <a:lnTo>
                  <a:pt x="12667" y="21320"/>
                </a:lnTo>
                <a:lnTo>
                  <a:pt x="12960" y="21432"/>
                </a:lnTo>
                <a:lnTo>
                  <a:pt x="13286" y="21544"/>
                </a:lnTo>
                <a:lnTo>
                  <a:pt x="13612" y="21655"/>
                </a:lnTo>
                <a:lnTo>
                  <a:pt x="13983" y="21693"/>
                </a:lnTo>
                <a:lnTo>
                  <a:pt x="14343" y="21730"/>
                </a:lnTo>
                <a:lnTo>
                  <a:pt x="14715" y="21730"/>
                </a:lnTo>
                <a:lnTo>
                  <a:pt x="15075" y="21730"/>
                </a:lnTo>
                <a:lnTo>
                  <a:pt x="15446" y="21655"/>
                </a:lnTo>
                <a:lnTo>
                  <a:pt x="15794" y="21581"/>
                </a:lnTo>
                <a:lnTo>
                  <a:pt x="16132" y="21432"/>
                </a:lnTo>
                <a:lnTo>
                  <a:pt x="16458" y="21302"/>
                </a:lnTo>
                <a:lnTo>
                  <a:pt x="16740" y="21078"/>
                </a:lnTo>
                <a:lnTo>
                  <a:pt x="16976" y="20836"/>
                </a:lnTo>
                <a:lnTo>
                  <a:pt x="17043" y="20650"/>
                </a:lnTo>
                <a:lnTo>
                  <a:pt x="17088" y="20426"/>
                </a:lnTo>
                <a:lnTo>
                  <a:pt x="17133" y="20222"/>
                </a:lnTo>
                <a:lnTo>
                  <a:pt x="17156" y="19980"/>
                </a:lnTo>
                <a:lnTo>
                  <a:pt x="17167" y="19477"/>
                </a:lnTo>
                <a:lnTo>
                  <a:pt x="17167" y="18974"/>
                </a:lnTo>
                <a:lnTo>
                  <a:pt x="17156" y="18397"/>
                </a:lnTo>
                <a:lnTo>
                  <a:pt x="17111" y="17820"/>
                </a:lnTo>
                <a:lnTo>
                  <a:pt x="17066" y="17261"/>
                </a:lnTo>
                <a:lnTo>
                  <a:pt x="16998" y="16646"/>
                </a:lnTo>
                <a:lnTo>
                  <a:pt x="16852" y="15511"/>
                </a:lnTo>
                <a:lnTo>
                  <a:pt x="16740" y="14393"/>
                </a:lnTo>
                <a:lnTo>
                  <a:pt x="16717" y="13928"/>
                </a:lnTo>
                <a:lnTo>
                  <a:pt x="16695" y="13462"/>
                </a:lnTo>
                <a:lnTo>
                  <a:pt x="16717" y="13071"/>
                </a:lnTo>
                <a:lnTo>
                  <a:pt x="16785" y="12755"/>
                </a:lnTo>
                <a:lnTo>
                  <a:pt x="16852" y="12419"/>
                </a:lnTo>
                <a:lnTo>
                  <a:pt x="16953" y="12140"/>
                </a:lnTo>
                <a:lnTo>
                  <a:pt x="17088" y="11898"/>
                </a:lnTo>
                <a:lnTo>
                  <a:pt x="17212" y="11675"/>
                </a:lnTo>
                <a:lnTo>
                  <a:pt x="17370" y="11470"/>
                </a:lnTo>
                <a:lnTo>
                  <a:pt x="17516" y="11284"/>
                </a:lnTo>
                <a:lnTo>
                  <a:pt x="17696" y="11135"/>
                </a:lnTo>
                <a:lnTo>
                  <a:pt x="17865" y="11042"/>
                </a:lnTo>
                <a:lnTo>
                  <a:pt x="18033" y="10930"/>
                </a:lnTo>
                <a:lnTo>
                  <a:pt x="18213" y="10893"/>
                </a:lnTo>
                <a:lnTo>
                  <a:pt x="18382" y="10893"/>
                </a:lnTo>
                <a:lnTo>
                  <a:pt x="18551" y="10967"/>
                </a:lnTo>
                <a:lnTo>
                  <a:pt x="18708" y="11042"/>
                </a:lnTo>
                <a:lnTo>
                  <a:pt x="18855" y="11172"/>
                </a:lnTo>
                <a:lnTo>
                  <a:pt x="19012" y="11358"/>
                </a:lnTo>
                <a:lnTo>
                  <a:pt x="19136" y="11600"/>
                </a:lnTo>
                <a:lnTo>
                  <a:pt x="19271" y="11861"/>
                </a:lnTo>
                <a:lnTo>
                  <a:pt x="19440" y="12028"/>
                </a:lnTo>
                <a:lnTo>
                  <a:pt x="19608" y="12177"/>
                </a:lnTo>
                <a:lnTo>
                  <a:pt x="19822" y="12289"/>
                </a:lnTo>
                <a:lnTo>
                  <a:pt x="20025" y="12289"/>
                </a:lnTo>
                <a:lnTo>
                  <a:pt x="20238" y="12289"/>
                </a:lnTo>
                <a:lnTo>
                  <a:pt x="20452" y="12215"/>
                </a:lnTo>
                <a:lnTo>
                  <a:pt x="20643" y="12103"/>
                </a:lnTo>
                <a:lnTo>
                  <a:pt x="20846" y="11973"/>
                </a:lnTo>
                <a:lnTo>
                  <a:pt x="21037" y="11786"/>
                </a:lnTo>
                <a:lnTo>
                  <a:pt x="21206" y="11563"/>
                </a:lnTo>
                <a:lnTo>
                  <a:pt x="21363" y="11321"/>
                </a:lnTo>
                <a:lnTo>
                  <a:pt x="21465" y="11079"/>
                </a:lnTo>
                <a:lnTo>
                  <a:pt x="21577" y="10744"/>
                </a:lnTo>
                <a:lnTo>
                  <a:pt x="21622" y="10427"/>
                </a:lnTo>
                <a:lnTo>
                  <a:pt x="21645" y="10111"/>
                </a:lnTo>
                <a:lnTo>
                  <a:pt x="21622" y="9608"/>
                </a:lnTo>
                <a:lnTo>
                  <a:pt x="21577" y="9142"/>
                </a:lnTo>
                <a:lnTo>
                  <a:pt x="21465" y="8751"/>
                </a:lnTo>
                <a:lnTo>
                  <a:pt x="21363" y="8397"/>
                </a:lnTo>
                <a:lnTo>
                  <a:pt x="21206" y="8062"/>
                </a:lnTo>
                <a:lnTo>
                  <a:pt x="21037" y="7820"/>
                </a:lnTo>
                <a:lnTo>
                  <a:pt x="20846" y="7597"/>
                </a:lnTo>
                <a:lnTo>
                  <a:pt x="20643" y="7429"/>
                </a:lnTo>
                <a:lnTo>
                  <a:pt x="20452" y="7317"/>
                </a:lnTo>
                <a:lnTo>
                  <a:pt x="20238" y="7206"/>
                </a:lnTo>
                <a:lnTo>
                  <a:pt x="20025" y="7168"/>
                </a:lnTo>
                <a:lnTo>
                  <a:pt x="19822" y="7206"/>
                </a:lnTo>
                <a:lnTo>
                  <a:pt x="19608" y="7243"/>
                </a:lnTo>
                <a:lnTo>
                  <a:pt x="19440" y="7355"/>
                </a:lnTo>
                <a:lnTo>
                  <a:pt x="19271" y="7504"/>
                </a:lnTo>
                <a:lnTo>
                  <a:pt x="19136" y="7708"/>
                </a:lnTo>
                <a:lnTo>
                  <a:pt x="19012" y="7895"/>
                </a:lnTo>
                <a:lnTo>
                  <a:pt x="18832" y="8025"/>
                </a:lnTo>
                <a:lnTo>
                  <a:pt x="18663" y="8174"/>
                </a:lnTo>
                <a:lnTo>
                  <a:pt x="18472" y="8248"/>
                </a:lnTo>
                <a:lnTo>
                  <a:pt x="18270" y="8286"/>
                </a:lnTo>
                <a:lnTo>
                  <a:pt x="18078" y="8323"/>
                </a:lnTo>
                <a:lnTo>
                  <a:pt x="17887" y="8323"/>
                </a:lnTo>
                <a:lnTo>
                  <a:pt x="17696" y="8248"/>
                </a:lnTo>
                <a:lnTo>
                  <a:pt x="17493" y="8174"/>
                </a:lnTo>
                <a:lnTo>
                  <a:pt x="17302" y="8062"/>
                </a:lnTo>
                <a:lnTo>
                  <a:pt x="17133" y="7969"/>
                </a:lnTo>
                <a:lnTo>
                  <a:pt x="16976" y="7783"/>
                </a:lnTo>
                <a:lnTo>
                  <a:pt x="16852" y="7597"/>
                </a:lnTo>
                <a:lnTo>
                  <a:pt x="16740" y="7429"/>
                </a:lnTo>
                <a:lnTo>
                  <a:pt x="16672" y="7168"/>
                </a:lnTo>
                <a:lnTo>
                  <a:pt x="16638" y="6926"/>
                </a:lnTo>
                <a:lnTo>
                  <a:pt x="16616" y="6498"/>
                </a:lnTo>
                <a:lnTo>
                  <a:pt x="16616" y="5772"/>
                </a:lnTo>
                <a:lnTo>
                  <a:pt x="16650" y="4915"/>
                </a:lnTo>
                <a:lnTo>
                  <a:pt x="16695" y="3928"/>
                </a:lnTo>
                <a:lnTo>
                  <a:pt x="16762" y="2960"/>
                </a:lnTo>
                <a:lnTo>
                  <a:pt x="16830" y="1992"/>
                </a:lnTo>
                <a:lnTo>
                  <a:pt x="16908" y="1173"/>
                </a:lnTo>
                <a:lnTo>
                  <a:pt x="16976" y="521"/>
                </a:lnTo>
                <a:lnTo>
                  <a:pt x="16953" y="521"/>
                </a:lnTo>
                <a:lnTo>
                  <a:pt x="16931" y="521"/>
                </a:lnTo>
                <a:lnTo>
                  <a:pt x="16267" y="484"/>
                </a:lnTo>
                <a:lnTo>
                  <a:pt x="15637" y="428"/>
                </a:lnTo>
                <a:lnTo>
                  <a:pt x="15063" y="353"/>
                </a:lnTo>
                <a:lnTo>
                  <a:pt x="14523" y="279"/>
                </a:lnTo>
                <a:lnTo>
                  <a:pt x="14040" y="167"/>
                </a:lnTo>
                <a:lnTo>
                  <a:pt x="13635" y="93"/>
                </a:lnTo>
                <a:lnTo>
                  <a:pt x="13331" y="18"/>
                </a:lnTo>
                <a:lnTo>
                  <a:pt x="13117" y="18"/>
                </a:lnTo>
                <a:lnTo>
                  <a:pt x="12982" y="18"/>
                </a:lnTo>
                <a:lnTo>
                  <a:pt x="12858" y="130"/>
                </a:lnTo>
                <a:lnTo>
                  <a:pt x="12723" y="279"/>
                </a:lnTo>
                <a:lnTo>
                  <a:pt x="12622" y="446"/>
                </a:lnTo>
                <a:lnTo>
                  <a:pt x="12510" y="670"/>
                </a:lnTo>
                <a:lnTo>
                  <a:pt x="12419" y="912"/>
                </a:lnTo>
                <a:lnTo>
                  <a:pt x="12363" y="1210"/>
                </a:lnTo>
                <a:lnTo>
                  <a:pt x="12318" y="1526"/>
                </a:lnTo>
                <a:lnTo>
                  <a:pt x="12273" y="1843"/>
                </a:lnTo>
                <a:lnTo>
                  <a:pt x="12251" y="2215"/>
                </a:lnTo>
                <a:lnTo>
                  <a:pt x="12273" y="2532"/>
                </a:lnTo>
                <a:lnTo>
                  <a:pt x="12318" y="2886"/>
                </a:lnTo>
                <a:lnTo>
                  <a:pt x="12386" y="3240"/>
                </a:lnTo>
                <a:lnTo>
                  <a:pt x="12464" y="3556"/>
                </a:lnTo>
                <a:lnTo>
                  <a:pt x="12577" y="3891"/>
                </a:lnTo>
                <a:lnTo>
                  <a:pt x="12746" y="4171"/>
                </a:lnTo>
                <a:lnTo>
                  <a:pt x="12926" y="4487"/>
                </a:lnTo>
                <a:lnTo>
                  <a:pt x="13050" y="4860"/>
                </a:lnTo>
                <a:lnTo>
                  <a:pt x="13162" y="5251"/>
                </a:lnTo>
                <a:lnTo>
                  <a:pt x="13218" y="5604"/>
                </a:lnTo>
                <a:lnTo>
                  <a:pt x="13263" y="5995"/>
                </a:lnTo>
                <a:lnTo>
                  <a:pt x="13241" y="6386"/>
                </a:lnTo>
                <a:lnTo>
                  <a:pt x="13218" y="6740"/>
                </a:lnTo>
                <a:lnTo>
                  <a:pt x="13139" y="7094"/>
                </a:lnTo>
                <a:lnTo>
                  <a:pt x="13050" y="7429"/>
                </a:lnTo>
                <a:lnTo>
                  <a:pt x="12903" y="7746"/>
                </a:lnTo>
                <a:lnTo>
                  <a:pt x="12723" y="8025"/>
                </a:lnTo>
                <a:lnTo>
                  <a:pt x="12532" y="8286"/>
                </a:lnTo>
                <a:lnTo>
                  <a:pt x="12318" y="8491"/>
                </a:lnTo>
                <a:lnTo>
                  <a:pt x="12060" y="8677"/>
                </a:lnTo>
                <a:lnTo>
                  <a:pt x="11756" y="8788"/>
                </a:lnTo>
                <a:lnTo>
                  <a:pt x="11452" y="8826"/>
                </a:lnTo>
                <a:lnTo>
                  <a:pt x="11283" y="8826"/>
                </a:lnTo>
                <a:lnTo>
                  <a:pt x="11126" y="8826"/>
                </a:lnTo>
                <a:lnTo>
                  <a:pt x="11002" y="8788"/>
                </a:lnTo>
                <a:lnTo>
                  <a:pt x="10845" y="8714"/>
                </a:lnTo>
                <a:lnTo>
                  <a:pt x="10721" y="8640"/>
                </a:lnTo>
                <a:lnTo>
                  <a:pt x="10608" y="8565"/>
                </a:lnTo>
                <a:lnTo>
                  <a:pt x="10485" y="8453"/>
                </a:lnTo>
                <a:lnTo>
                  <a:pt x="10372" y="8323"/>
                </a:lnTo>
                <a:lnTo>
                  <a:pt x="10181" y="8062"/>
                </a:lnTo>
                <a:lnTo>
                  <a:pt x="10035" y="7746"/>
                </a:lnTo>
                <a:lnTo>
                  <a:pt x="9900" y="7392"/>
                </a:lnTo>
                <a:lnTo>
                  <a:pt x="9787" y="7001"/>
                </a:lnTo>
                <a:lnTo>
                  <a:pt x="9731" y="6610"/>
                </a:lnTo>
                <a:lnTo>
                  <a:pt x="9686" y="6219"/>
                </a:lnTo>
                <a:lnTo>
                  <a:pt x="9663" y="5772"/>
                </a:lnTo>
                <a:lnTo>
                  <a:pt x="9686" y="5381"/>
                </a:lnTo>
                <a:lnTo>
                  <a:pt x="9753" y="4990"/>
                </a:lnTo>
                <a:lnTo>
                  <a:pt x="9832" y="4636"/>
                </a:lnTo>
                <a:lnTo>
                  <a:pt x="9945" y="4320"/>
                </a:lnTo>
                <a:lnTo>
                  <a:pt x="10068" y="4022"/>
                </a:lnTo>
                <a:lnTo>
                  <a:pt x="10203" y="3817"/>
                </a:lnTo>
                <a:lnTo>
                  <a:pt x="10316" y="3593"/>
                </a:lnTo>
                <a:lnTo>
                  <a:pt x="10395" y="3351"/>
                </a:lnTo>
                <a:lnTo>
                  <a:pt x="10462" y="3109"/>
                </a:lnTo>
                <a:lnTo>
                  <a:pt x="10507" y="2848"/>
                </a:lnTo>
                <a:lnTo>
                  <a:pt x="10530" y="2606"/>
                </a:lnTo>
                <a:lnTo>
                  <a:pt x="10507" y="2346"/>
                </a:lnTo>
                <a:lnTo>
                  <a:pt x="10462" y="2141"/>
                </a:lnTo>
                <a:lnTo>
                  <a:pt x="10395" y="1880"/>
                </a:lnTo>
                <a:lnTo>
                  <a:pt x="10293" y="1638"/>
                </a:lnTo>
                <a:lnTo>
                  <a:pt x="10158" y="1415"/>
                </a:lnTo>
                <a:lnTo>
                  <a:pt x="9967" y="1210"/>
                </a:lnTo>
                <a:lnTo>
                  <a:pt x="9753" y="986"/>
                </a:lnTo>
                <a:lnTo>
                  <a:pt x="9495" y="819"/>
                </a:lnTo>
                <a:lnTo>
                  <a:pt x="9191" y="670"/>
                </a:lnTo>
                <a:lnTo>
                  <a:pt x="8842" y="521"/>
                </a:lnTo>
                <a:lnTo>
                  <a:pt x="8471" y="446"/>
                </a:lnTo>
                <a:lnTo>
                  <a:pt x="7998" y="428"/>
                </a:lnTo>
                <a:lnTo>
                  <a:pt x="7413" y="428"/>
                </a:lnTo>
                <a:lnTo>
                  <a:pt x="6817" y="446"/>
                </a:lnTo>
                <a:lnTo>
                  <a:pt x="6187" y="521"/>
                </a:lnTo>
                <a:lnTo>
                  <a:pt x="5602" y="633"/>
                </a:lnTo>
                <a:lnTo>
                  <a:pt x="5107" y="744"/>
                </a:lnTo>
                <a:lnTo>
                  <a:pt x="4725" y="856"/>
                </a:lnTo>
                <a:lnTo>
                  <a:pt x="4848" y="1564"/>
                </a:lnTo>
                <a:lnTo>
                  <a:pt x="5028" y="2495"/>
                </a:lnTo>
                <a:lnTo>
                  <a:pt x="5175" y="3556"/>
                </a:lnTo>
                <a:lnTo>
                  <a:pt x="5298" y="4673"/>
                </a:lnTo>
                <a:lnTo>
                  <a:pt x="5343" y="5213"/>
                </a:lnTo>
                <a:lnTo>
                  <a:pt x="5388" y="5753"/>
                </a:lnTo>
                <a:lnTo>
                  <a:pt x="5411" y="6275"/>
                </a:lnTo>
                <a:lnTo>
                  <a:pt x="5411" y="6740"/>
                </a:lnTo>
                <a:lnTo>
                  <a:pt x="5366" y="7168"/>
                </a:lnTo>
                <a:lnTo>
                  <a:pt x="5321" y="7541"/>
                </a:lnTo>
                <a:lnTo>
                  <a:pt x="5287" y="7708"/>
                </a:lnTo>
                <a:lnTo>
                  <a:pt x="5242" y="7857"/>
                </a:lnTo>
                <a:lnTo>
                  <a:pt x="5197" y="7969"/>
                </a:lnTo>
                <a:lnTo>
                  <a:pt x="5130" y="8062"/>
                </a:lnTo>
                <a:lnTo>
                  <a:pt x="5006" y="8248"/>
                </a:lnTo>
                <a:lnTo>
                  <a:pt x="4848" y="8397"/>
                </a:lnTo>
                <a:lnTo>
                  <a:pt x="4725" y="8528"/>
                </a:lnTo>
                <a:lnTo>
                  <a:pt x="4567" y="8640"/>
                </a:lnTo>
                <a:lnTo>
                  <a:pt x="4421" y="8714"/>
                </a:lnTo>
                <a:lnTo>
                  <a:pt x="4263" y="8751"/>
                </a:lnTo>
                <a:lnTo>
                  <a:pt x="4095" y="8788"/>
                </a:lnTo>
                <a:lnTo>
                  <a:pt x="3948" y="8788"/>
                </a:lnTo>
                <a:lnTo>
                  <a:pt x="3791" y="8751"/>
                </a:lnTo>
                <a:lnTo>
                  <a:pt x="3667" y="8714"/>
                </a:lnTo>
                <a:lnTo>
                  <a:pt x="3510" y="8677"/>
                </a:lnTo>
                <a:lnTo>
                  <a:pt x="3386" y="8602"/>
                </a:lnTo>
                <a:lnTo>
                  <a:pt x="3251" y="8491"/>
                </a:lnTo>
                <a:lnTo>
                  <a:pt x="3127" y="8360"/>
                </a:lnTo>
                <a:lnTo>
                  <a:pt x="3015" y="8248"/>
                </a:lnTo>
                <a:lnTo>
                  <a:pt x="2925" y="8062"/>
                </a:lnTo>
                <a:lnTo>
                  <a:pt x="2778" y="7857"/>
                </a:lnTo>
                <a:lnTo>
                  <a:pt x="2610" y="7671"/>
                </a:lnTo>
                <a:lnTo>
                  <a:pt x="2407" y="7541"/>
                </a:lnTo>
                <a:lnTo>
                  <a:pt x="2171" y="7466"/>
                </a:lnTo>
                <a:lnTo>
                  <a:pt x="1957" y="7429"/>
                </a:lnTo>
                <a:lnTo>
                  <a:pt x="1698" y="7429"/>
                </a:lnTo>
                <a:lnTo>
                  <a:pt x="1462" y="7466"/>
                </a:lnTo>
                <a:lnTo>
                  <a:pt x="1226" y="7559"/>
                </a:lnTo>
                <a:lnTo>
                  <a:pt x="989" y="7708"/>
                </a:lnTo>
                <a:lnTo>
                  <a:pt x="776" y="7932"/>
                </a:lnTo>
                <a:lnTo>
                  <a:pt x="551" y="8211"/>
                </a:lnTo>
                <a:lnTo>
                  <a:pt x="382" y="8528"/>
                </a:lnTo>
                <a:lnTo>
                  <a:pt x="315" y="8714"/>
                </a:lnTo>
                <a:lnTo>
                  <a:pt x="236" y="8919"/>
                </a:lnTo>
                <a:lnTo>
                  <a:pt x="191" y="9142"/>
                </a:lnTo>
                <a:lnTo>
                  <a:pt x="123" y="9347"/>
                </a:lnTo>
                <a:lnTo>
                  <a:pt x="78" y="9608"/>
                </a:lnTo>
                <a:lnTo>
                  <a:pt x="56" y="9887"/>
                </a:lnTo>
                <a:lnTo>
                  <a:pt x="33" y="10185"/>
                </a:lnTo>
                <a:lnTo>
                  <a:pt x="33" y="10464"/>
                </a:lnTo>
                <a:lnTo>
                  <a:pt x="33" y="10706"/>
                </a:lnTo>
                <a:lnTo>
                  <a:pt x="56" y="10967"/>
                </a:lnTo>
                <a:lnTo>
                  <a:pt x="78" y="11172"/>
                </a:lnTo>
                <a:lnTo>
                  <a:pt x="123" y="11395"/>
                </a:lnTo>
                <a:lnTo>
                  <a:pt x="168" y="11600"/>
                </a:lnTo>
                <a:lnTo>
                  <a:pt x="236" y="11786"/>
                </a:lnTo>
                <a:lnTo>
                  <a:pt x="292" y="11973"/>
                </a:lnTo>
                <a:lnTo>
                  <a:pt x="382" y="12140"/>
                </a:lnTo>
                <a:lnTo>
                  <a:pt x="540" y="12419"/>
                </a:lnTo>
                <a:lnTo>
                  <a:pt x="731" y="12680"/>
                </a:lnTo>
                <a:lnTo>
                  <a:pt x="944" y="12866"/>
                </a:lnTo>
                <a:lnTo>
                  <a:pt x="1158" y="12997"/>
                </a:lnTo>
                <a:lnTo>
                  <a:pt x="1395" y="13108"/>
                </a:lnTo>
                <a:lnTo>
                  <a:pt x="1608" y="13183"/>
                </a:lnTo>
                <a:lnTo>
                  <a:pt x="1856" y="13183"/>
                </a:lnTo>
                <a:lnTo>
                  <a:pt x="2070" y="13146"/>
                </a:lnTo>
                <a:lnTo>
                  <a:pt x="2261" y="13071"/>
                </a:lnTo>
                <a:lnTo>
                  <a:pt x="2430" y="12960"/>
                </a:lnTo>
                <a:lnTo>
                  <a:pt x="2587" y="12792"/>
                </a:lnTo>
                <a:lnTo>
                  <a:pt x="2688" y="12606"/>
                </a:lnTo>
                <a:lnTo>
                  <a:pt x="2801" y="12419"/>
                </a:lnTo>
                <a:lnTo>
                  <a:pt x="2925" y="12289"/>
                </a:lnTo>
                <a:lnTo>
                  <a:pt x="3082" y="12177"/>
                </a:lnTo>
                <a:lnTo>
                  <a:pt x="3228" y="12103"/>
                </a:lnTo>
                <a:lnTo>
                  <a:pt x="3408" y="12103"/>
                </a:lnTo>
                <a:lnTo>
                  <a:pt x="3577" y="12103"/>
                </a:lnTo>
                <a:lnTo>
                  <a:pt x="3723" y="12177"/>
                </a:lnTo>
                <a:lnTo>
                  <a:pt x="3903" y="12252"/>
                </a:lnTo>
                <a:lnTo>
                  <a:pt x="4072" y="12364"/>
                </a:lnTo>
                <a:lnTo>
                  <a:pt x="4230" y="12494"/>
                </a:lnTo>
                <a:lnTo>
                  <a:pt x="4353" y="12643"/>
                </a:lnTo>
                <a:lnTo>
                  <a:pt x="4488" y="12829"/>
                </a:lnTo>
                <a:lnTo>
                  <a:pt x="4567" y="13034"/>
                </a:lnTo>
                <a:lnTo>
                  <a:pt x="4657" y="13257"/>
                </a:lnTo>
                <a:lnTo>
                  <a:pt x="4702" y="13462"/>
                </a:lnTo>
                <a:lnTo>
                  <a:pt x="4725" y="13686"/>
                </a:lnTo>
                <a:lnTo>
                  <a:pt x="4702" y="14282"/>
                </a:lnTo>
                <a:lnTo>
                  <a:pt x="4657" y="15045"/>
                </a:lnTo>
                <a:lnTo>
                  <a:pt x="4612" y="15976"/>
                </a:lnTo>
                <a:lnTo>
                  <a:pt x="4590" y="16926"/>
                </a:lnTo>
                <a:lnTo>
                  <a:pt x="4567" y="17968"/>
                </a:lnTo>
                <a:lnTo>
                  <a:pt x="4567" y="19011"/>
                </a:lnTo>
                <a:lnTo>
                  <a:pt x="4590" y="19514"/>
                </a:lnTo>
                <a:lnTo>
                  <a:pt x="4612" y="19980"/>
                </a:lnTo>
                <a:lnTo>
                  <a:pt x="4657" y="20426"/>
                </a:lnTo>
                <a:lnTo>
                  <a:pt x="4725" y="20836"/>
                </a:lnTo>
                <a:lnTo>
                  <a:pt x="4848" y="20929"/>
                </a:lnTo>
                <a:lnTo>
                  <a:pt x="5040" y="21004"/>
                </a:lnTo>
                <a:lnTo>
                  <a:pt x="5265" y="21078"/>
                </a:lnTo>
                <a:lnTo>
                  <a:pt x="5478" y="21115"/>
                </a:lnTo>
                <a:lnTo>
                  <a:pt x="6041" y="21115"/>
                </a:lnTo>
                <a:lnTo>
                  <a:pt x="6637" y="21078"/>
                </a:lnTo>
                <a:lnTo>
                  <a:pt x="7312" y="21004"/>
                </a:lnTo>
                <a:lnTo>
                  <a:pt x="7998" y="20929"/>
                </a:lnTo>
                <a:lnTo>
                  <a:pt x="8696" y="20855"/>
                </a:lnTo>
                <a:lnTo>
                  <a:pt x="9360" y="20836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21" name="Puzzle3"/>
          <p:cNvSpPr>
            <a:spLocks noEditPoints="1" noChangeArrowheads="1"/>
          </p:cNvSpPr>
          <p:nvPr/>
        </p:nvSpPr>
        <p:spPr bwMode="auto">
          <a:xfrm>
            <a:off x="6482794" y="2191869"/>
            <a:ext cx="1012316" cy="1221887"/>
          </a:xfrm>
          <a:custGeom>
            <a:avLst/>
            <a:gdLst>
              <a:gd name="T0" fmla="*/ 10391 w 21600"/>
              <a:gd name="T1" fmla="*/ 15806 h 21600"/>
              <a:gd name="T2" fmla="*/ 20551 w 21600"/>
              <a:gd name="T3" fmla="*/ 21088 h 21600"/>
              <a:gd name="T4" fmla="*/ 13180 w 21600"/>
              <a:gd name="T5" fmla="*/ 13801 h 21600"/>
              <a:gd name="T6" fmla="*/ 20551 w 21600"/>
              <a:gd name="T7" fmla="*/ 7025 h 21600"/>
              <a:gd name="T8" fmla="*/ 10500 w 21600"/>
              <a:gd name="T9" fmla="*/ 52 h 21600"/>
              <a:gd name="T10" fmla="*/ 692 w 21600"/>
              <a:gd name="T11" fmla="*/ 6802 h 21600"/>
              <a:gd name="T12" fmla="*/ 8064 w 21600"/>
              <a:gd name="T13" fmla="*/ 13526 h 21600"/>
              <a:gd name="T14" fmla="*/ 692 w 21600"/>
              <a:gd name="T15" fmla="*/ 21088 h 21600"/>
              <a:gd name="T16" fmla="*/ 2273 w 21600"/>
              <a:gd name="T17" fmla="*/ 7719 h 21600"/>
              <a:gd name="T18" fmla="*/ 19149 w 21600"/>
              <a:gd name="T19" fmla="*/ 20237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6625" y="20892"/>
                </a:moveTo>
                <a:lnTo>
                  <a:pt x="7105" y="21023"/>
                </a:lnTo>
                <a:lnTo>
                  <a:pt x="7513" y="21088"/>
                </a:lnTo>
                <a:lnTo>
                  <a:pt x="7922" y="21115"/>
                </a:lnTo>
                <a:lnTo>
                  <a:pt x="8242" y="21115"/>
                </a:lnTo>
                <a:lnTo>
                  <a:pt x="8544" y="21062"/>
                </a:lnTo>
                <a:lnTo>
                  <a:pt x="8810" y="20997"/>
                </a:lnTo>
                <a:lnTo>
                  <a:pt x="9023" y="20892"/>
                </a:lnTo>
                <a:lnTo>
                  <a:pt x="9148" y="20761"/>
                </a:lnTo>
                <a:lnTo>
                  <a:pt x="9290" y="20616"/>
                </a:lnTo>
                <a:lnTo>
                  <a:pt x="9361" y="20459"/>
                </a:lnTo>
                <a:lnTo>
                  <a:pt x="9396" y="20289"/>
                </a:lnTo>
                <a:lnTo>
                  <a:pt x="9396" y="20092"/>
                </a:lnTo>
                <a:lnTo>
                  <a:pt x="9325" y="19909"/>
                </a:lnTo>
                <a:lnTo>
                  <a:pt x="9219" y="19738"/>
                </a:lnTo>
                <a:lnTo>
                  <a:pt x="9094" y="19555"/>
                </a:lnTo>
                <a:lnTo>
                  <a:pt x="8917" y="19384"/>
                </a:lnTo>
                <a:lnTo>
                  <a:pt x="8650" y="19162"/>
                </a:lnTo>
                <a:lnTo>
                  <a:pt x="8437" y="18900"/>
                </a:lnTo>
                <a:lnTo>
                  <a:pt x="8277" y="18624"/>
                </a:lnTo>
                <a:lnTo>
                  <a:pt x="8135" y="18349"/>
                </a:lnTo>
                <a:lnTo>
                  <a:pt x="8028" y="18048"/>
                </a:lnTo>
                <a:lnTo>
                  <a:pt x="7993" y="17746"/>
                </a:lnTo>
                <a:lnTo>
                  <a:pt x="7993" y="17471"/>
                </a:lnTo>
                <a:lnTo>
                  <a:pt x="8028" y="17169"/>
                </a:lnTo>
                <a:lnTo>
                  <a:pt x="8135" y="16920"/>
                </a:lnTo>
                <a:lnTo>
                  <a:pt x="8277" y="16671"/>
                </a:lnTo>
                <a:lnTo>
                  <a:pt x="8366" y="16540"/>
                </a:lnTo>
                <a:lnTo>
                  <a:pt x="8473" y="16409"/>
                </a:lnTo>
                <a:lnTo>
                  <a:pt x="8615" y="16317"/>
                </a:lnTo>
                <a:lnTo>
                  <a:pt x="8739" y="16213"/>
                </a:lnTo>
                <a:lnTo>
                  <a:pt x="8881" y="16134"/>
                </a:lnTo>
                <a:lnTo>
                  <a:pt x="9059" y="16055"/>
                </a:lnTo>
                <a:lnTo>
                  <a:pt x="9254" y="15990"/>
                </a:lnTo>
                <a:lnTo>
                  <a:pt x="9432" y="15911"/>
                </a:lnTo>
                <a:lnTo>
                  <a:pt x="9663" y="15885"/>
                </a:lnTo>
                <a:lnTo>
                  <a:pt x="9876" y="15833"/>
                </a:lnTo>
                <a:lnTo>
                  <a:pt x="10142" y="15806"/>
                </a:lnTo>
                <a:lnTo>
                  <a:pt x="10391" y="15806"/>
                </a:lnTo>
                <a:lnTo>
                  <a:pt x="10728" y="15806"/>
                </a:lnTo>
                <a:lnTo>
                  <a:pt x="10995" y="15806"/>
                </a:lnTo>
                <a:lnTo>
                  <a:pt x="11279" y="15833"/>
                </a:lnTo>
                <a:lnTo>
                  <a:pt x="11546" y="15885"/>
                </a:lnTo>
                <a:lnTo>
                  <a:pt x="11776" y="15937"/>
                </a:lnTo>
                <a:lnTo>
                  <a:pt x="12025" y="15990"/>
                </a:lnTo>
                <a:lnTo>
                  <a:pt x="12221" y="16055"/>
                </a:lnTo>
                <a:lnTo>
                  <a:pt x="12434" y="16134"/>
                </a:lnTo>
                <a:lnTo>
                  <a:pt x="12611" y="16213"/>
                </a:lnTo>
                <a:lnTo>
                  <a:pt x="12771" y="16317"/>
                </a:lnTo>
                <a:lnTo>
                  <a:pt x="12913" y="16409"/>
                </a:lnTo>
                <a:lnTo>
                  <a:pt x="13038" y="16514"/>
                </a:lnTo>
                <a:lnTo>
                  <a:pt x="13251" y="16737"/>
                </a:lnTo>
                <a:lnTo>
                  <a:pt x="13428" y="16986"/>
                </a:lnTo>
                <a:lnTo>
                  <a:pt x="13517" y="17248"/>
                </a:lnTo>
                <a:lnTo>
                  <a:pt x="13588" y="17523"/>
                </a:lnTo>
                <a:lnTo>
                  <a:pt x="13588" y="17799"/>
                </a:lnTo>
                <a:lnTo>
                  <a:pt x="13517" y="18074"/>
                </a:lnTo>
                <a:lnTo>
                  <a:pt x="13428" y="18323"/>
                </a:lnTo>
                <a:lnTo>
                  <a:pt x="13286" y="18572"/>
                </a:lnTo>
                <a:lnTo>
                  <a:pt x="13109" y="18808"/>
                </a:lnTo>
                <a:lnTo>
                  <a:pt x="12878" y="19031"/>
                </a:lnTo>
                <a:lnTo>
                  <a:pt x="12434" y="19411"/>
                </a:lnTo>
                <a:lnTo>
                  <a:pt x="12132" y="19738"/>
                </a:lnTo>
                <a:lnTo>
                  <a:pt x="12025" y="19856"/>
                </a:lnTo>
                <a:lnTo>
                  <a:pt x="11919" y="20014"/>
                </a:lnTo>
                <a:lnTo>
                  <a:pt x="11883" y="20132"/>
                </a:lnTo>
                <a:lnTo>
                  <a:pt x="11883" y="20263"/>
                </a:lnTo>
                <a:lnTo>
                  <a:pt x="11883" y="20394"/>
                </a:lnTo>
                <a:lnTo>
                  <a:pt x="11954" y="20485"/>
                </a:lnTo>
                <a:lnTo>
                  <a:pt x="12061" y="20590"/>
                </a:lnTo>
                <a:lnTo>
                  <a:pt x="12185" y="20695"/>
                </a:lnTo>
                <a:lnTo>
                  <a:pt x="12327" y="20787"/>
                </a:lnTo>
                <a:lnTo>
                  <a:pt x="12540" y="20892"/>
                </a:lnTo>
                <a:lnTo>
                  <a:pt x="12771" y="20997"/>
                </a:lnTo>
                <a:lnTo>
                  <a:pt x="13073" y="21088"/>
                </a:lnTo>
                <a:lnTo>
                  <a:pt x="13428" y="21193"/>
                </a:lnTo>
                <a:lnTo>
                  <a:pt x="13873" y="21298"/>
                </a:lnTo>
                <a:lnTo>
                  <a:pt x="14317" y="21390"/>
                </a:lnTo>
                <a:lnTo>
                  <a:pt x="14778" y="21468"/>
                </a:lnTo>
                <a:lnTo>
                  <a:pt x="15294" y="21547"/>
                </a:lnTo>
                <a:lnTo>
                  <a:pt x="15809" y="21600"/>
                </a:lnTo>
                <a:lnTo>
                  <a:pt x="16359" y="21652"/>
                </a:lnTo>
                <a:lnTo>
                  <a:pt x="16875" y="21678"/>
                </a:lnTo>
                <a:lnTo>
                  <a:pt x="17407" y="21678"/>
                </a:lnTo>
                <a:lnTo>
                  <a:pt x="17958" y="21678"/>
                </a:lnTo>
                <a:lnTo>
                  <a:pt x="18473" y="21652"/>
                </a:lnTo>
                <a:lnTo>
                  <a:pt x="18953" y="21573"/>
                </a:lnTo>
                <a:lnTo>
                  <a:pt x="19397" y="21495"/>
                </a:lnTo>
                <a:lnTo>
                  <a:pt x="19841" y="21390"/>
                </a:lnTo>
                <a:lnTo>
                  <a:pt x="20214" y="21272"/>
                </a:lnTo>
                <a:lnTo>
                  <a:pt x="20551" y="21088"/>
                </a:lnTo>
                <a:lnTo>
                  <a:pt x="20480" y="20787"/>
                </a:lnTo>
                <a:lnTo>
                  <a:pt x="20409" y="20485"/>
                </a:lnTo>
                <a:lnTo>
                  <a:pt x="20356" y="20158"/>
                </a:lnTo>
                <a:lnTo>
                  <a:pt x="20356" y="19804"/>
                </a:lnTo>
                <a:lnTo>
                  <a:pt x="20321" y="19083"/>
                </a:lnTo>
                <a:lnTo>
                  <a:pt x="20356" y="18349"/>
                </a:lnTo>
                <a:lnTo>
                  <a:pt x="20409" y="17641"/>
                </a:lnTo>
                <a:lnTo>
                  <a:pt x="20480" y="17012"/>
                </a:lnTo>
                <a:lnTo>
                  <a:pt x="20551" y="16488"/>
                </a:lnTo>
                <a:lnTo>
                  <a:pt x="20551" y="16055"/>
                </a:lnTo>
                <a:lnTo>
                  <a:pt x="20551" y="15911"/>
                </a:lnTo>
                <a:lnTo>
                  <a:pt x="20445" y="15754"/>
                </a:lnTo>
                <a:lnTo>
                  <a:pt x="20356" y="15610"/>
                </a:lnTo>
                <a:lnTo>
                  <a:pt x="20178" y="15452"/>
                </a:lnTo>
                <a:lnTo>
                  <a:pt x="20001" y="15334"/>
                </a:lnTo>
                <a:lnTo>
                  <a:pt x="19770" y="15230"/>
                </a:lnTo>
                <a:lnTo>
                  <a:pt x="19521" y="15125"/>
                </a:lnTo>
                <a:lnTo>
                  <a:pt x="19290" y="15059"/>
                </a:lnTo>
                <a:lnTo>
                  <a:pt x="19024" y="15007"/>
                </a:lnTo>
                <a:lnTo>
                  <a:pt x="18740" y="14954"/>
                </a:lnTo>
                <a:lnTo>
                  <a:pt x="18509" y="14954"/>
                </a:lnTo>
                <a:lnTo>
                  <a:pt x="18225" y="14954"/>
                </a:lnTo>
                <a:lnTo>
                  <a:pt x="17994" y="15007"/>
                </a:lnTo>
                <a:lnTo>
                  <a:pt x="17763" y="15085"/>
                </a:lnTo>
                <a:lnTo>
                  <a:pt x="17550" y="15177"/>
                </a:lnTo>
                <a:lnTo>
                  <a:pt x="17372" y="15308"/>
                </a:lnTo>
                <a:lnTo>
                  <a:pt x="17176" y="15426"/>
                </a:lnTo>
                <a:lnTo>
                  <a:pt x="16928" y="15557"/>
                </a:lnTo>
                <a:lnTo>
                  <a:pt x="16661" y="15636"/>
                </a:lnTo>
                <a:lnTo>
                  <a:pt x="16359" y="15688"/>
                </a:lnTo>
                <a:lnTo>
                  <a:pt x="16022" y="15715"/>
                </a:lnTo>
                <a:lnTo>
                  <a:pt x="15667" y="15688"/>
                </a:lnTo>
                <a:lnTo>
                  <a:pt x="15294" y="15662"/>
                </a:lnTo>
                <a:lnTo>
                  <a:pt x="14956" y="15583"/>
                </a:lnTo>
                <a:lnTo>
                  <a:pt x="14619" y="15479"/>
                </a:lnTo>
                <a:lnTo>
                  <a:pt x="14281" y="15334"/>
                </a:lnTo>
                <a:lnTo>
                  <a:pt x="13961" y="15177"/>
                </a:lnTo>
                <a:lnTo>
                  <a:pt x="13695" y="14981"/>
                </a:lnTo>
                <a:lnTo>
                  <a:pt x="13588" y="14850"/>
                </a:lnTo>
                <a:lnTo>
                  <a:pt x="13482" y="14732"/>
                </a:lnTo>
                <a:lnTo>
                  <a:pt x="13393" y="14600"/>
                </a:lnTo>
                <a:lnTo>
                  <a:pt x="13322" y="14456"/>
                </a:lnTo>
                <a:lnTo>
                  <a:pt x="13251" y="14299"/>
                </a:lnTo>
                <a:lnTo>
                  <a:pt x="13215" y="14155"/>
                </a:lnTo>
                <a:lnTo>
                  <a:pt x="13180" y="13971"/>
                </a:lnTo>
                <a:lnTo>
                  <a:pt x="13180" y="13801"/>
                </a:lnTo>
                <a:lnTo>
                  <a:pt x="13180" y="13591"/>
                </a:lnTo>
                <a:lnTo>
                  <a:pt x="13215" y="13395"/>
                </a:lnTo>
                <a:lnTo>
                  <a:pt x="13251" y="13198"/>
                </a:lnTo>
                <a:lnTo>
                  <a:pt x="13322" y="13015"/>
                </a:lnTo>
                <a:lnTo>
                  <a:pt x="13393" y="12870"/>
                </a:lnTo>
                <a:lnTo>
                  <a:pt x="13482" y="12713"/>
                </a:lnTo>
                <a:lnTo>
                  <a:pt x="13588" y="12569"/>
                </a:lnTo>
                <a:lnTo>
                  <a:pt x="13730" y="12438"/>
                </a:lnTo>
                <a:lnTo>
                  <a:pt x="13997" y="12215"/>
                </a:lnTo>
                <a:lnTo>
                  <a:pt x="14334" y="12005"/>
                </a:lnTo>
                <a:lnTo>
                  <a:pt x="14690" y="11861"/>
                </a:lnTo>
                <a:lnTo>
                  <a:pt x="15063" y="11756"/>
                </a:lnTo>
                <a:lnTo>
                  <a:pt x="15436" y="11678"/>
                </a:lnTo>
                <a:lnTo>
                  <a:pt x="15809" y="11638"/>
                </a:lnTo>
                <a:lnTo>
                  <a:pt x="16182" y="11638"/>
                </a:lnTo>
                <a:lnTo>
                  <a:pt x="16555" y="11678"/>
                </a:lnTo>
                <a:lnTo>
                  <a:pt x="16910" y="11730"/>
                </a:lnTo>
                <a:lnTo>
                  <a:pt x="17248" y="11835"/>
                </a:lnTo>
                <a:lnTo>
                  <a:pt x="17514" y="11966"/>
                </a:lnTo>
                <a:lnTo>
                  <a:pt x="17763" y="12110"/>
                </a:lnTo>
                <a:lnTo>
                  <a:pt x="17887" y="12215"/>
                </a:lnTo>
                <a:lnTo>
                  <a:pt x="18065" y="12307"/>
                </a:lnTo>
                <a:lnTo>
                  <a:pt x="18260" y="12412"/>
                </a:lnTo>
                <a:lnTo>
                  <a:pt x="18438" y="12464"/>
                </a:lnTo>
                <a:lnTo>
                  <a:pt x="18669" y="12543"/>
                </a:lnTo>
                <a:lnTo>
                  <a:pt x="18882" y="12569"/>
                </a:lnTo>
                <a:lnTo>
                  <a:pt x="19113" y="12595"/>
                </a:lnTo>
                <a:lnTo>
                  <a:pt x="19361" y="12608"/>
                </a:lnTo>
                <a:lnTo>
                  <a:pt x="19592" y="12608"/>
                </a:lnTo>
                <a:lnTo>
                  <a:pt x="19841" y="12595"/>
                </a:lnTo>
                <a:lnTo>
                  <a:pt x="20072" y="12543"/>
                </a:lnTo>
                <a:lnTo>
                  <a:pt x="20321" y="12490"/>
                </a:lnTo>
                <a:lnTo>
                  <a:pt x="20551" y="12438"/>
                </a:lnTo>
                <a:lnTo>
                  <a:pt x="20800" y="12333"/>
                </a:lnTo>
                <a:lnTo>
                  <a:pt x="20996" y="12241"/>
                </a:lnTo>
                <a:lnTo>
                  <a:pt x="21244" y="12110"/>
                </a:lnTo>
                <a:lnTo>
                  <a:pt x="21298" y="12032"/>
                </a:lnTo>
                <a:lnTo>
                  <a:pt x="21404" y="11966"/>
                </a:lnTo>
                <a:lnTo>
                  <a:pt x="21475" y="11861"/>
                </a:lnTo>
                <a:lnTo>
                  <a:pt x="21511" y="11730"/>
                </a:lnTo>
                <a:lnTo>
                  <a:pt x="21617" y="11481"/>
                </a:lnTo>
                <a:lnTo>
                  <a:pt x="21653" y="11180"/>
                </a:lnTo>
                <a:lnTo>
                  <a:pt x="21653" y="10826"/>
                </a:lnTo>
                <a:lnTo>
                  <a:pt x="21653" y="10472"/>
                </a:lnTo>
                <a:lnTo>
                  <a:pt x="21582" y="10092"/>
                </a:lnTo>
                <a:lnTo>
                  <a:pt x="21511" y="9725"/>
                </a:lnTo>
                <a:lnTo>
                  <a:pt x="21298" y="8912"/>
                </a:lnTo>
                <a:lnTo>
                  <a:pt x="21067" y="8191"/>
                </a:lnTo>
                <a:lnTo>
                  <a:pt x="20800" y="7536"/>
                </a:lnTo>
                <a:lnTo>
                  <a:pt x="20551" y="7025"/>
                </a:lnTo>
                <a:lnTo>
                  <a:pt x="20001" y="7103"/>
                </a:lnTo>
                <a:lnTo>
                  <a:pt x="19432" y="7156"/>
                </a:lnTo>
                <a:lnTo>
                  <a:pt x="18846" y="7208"/>
                </a:lnTo>
                <a:lnTo>
                  <a:pt x="18225" y="7208"/>
                </a:lnTo>
                <a:lnTo>
                  <a:pt x="17656" y="7208"/>
                </a:lnTo>
                <a:lnTo>
                  <a:pt x="17070" y="7182"/>
                </a:lnTo>
                <a:lnTo>
                  <a:pt x="16484" y="7156"/>
                </a:lnTo>
                <a:lnTo>
                  <a:pt x="15986" y="7103"/>
                </a:lnTo>
                <a:lnTo>
                  <a:pt x="14992" y="6999"/>
                </a:lnTo>
                <a:lnTo>
                  <a:pt x="14210" y="6907"/>
                </a:lnTo>
                <a:lnTo>
                  <a:pt x="13695" y="6828"/>
                </a:lnTo>
                <a:lnTo>
                  <a:pt x="13517" y="6802"/>
                </a:lnTo>
                <a:lnTo>
                  <a:pt x="13073" y="6645"/>
                </a:lnTo>
                <a:lnTo>
                  <a:pt x="12700" y="6474"/>
                </a:lnTo>
                <a:lnTo>
                  <a:pt x="12363" y="6304"/>
                </a:lnTo>
                <a:lnTo>
                  <a:pt x="12132" y="6094"/>
                </a:lnTo>
                <a:lnTo>
                  <a:pt x="11919" y="5871"/>
                </a:lnTo>
                <a:lnTo>
                  <a:pt x="11776" y="5649"/>
                </a:lnTo>
                <a:lnTo>
                  <a:pt x="11688" y="5413"/>
                </a:lnTo>
                <a:lnTo>
                  <a:pt x="11617" y="5190"/>
                </a:lnTo>
                <a:lnTo>
                  <a:pt x="11617" y="4941"/>
                </a:lnTo>
                <a:lnTo>
                  <a:pt x="11652" y="4718"/>
                </a:lnTo>
                <a:lnTo>
                  <a:pt x="11723" y="4482"/>
                </a:lnTo>
                <a:lnTo>
                  <a:pt x="11812" y="4285"/>
                </a:lnTo>
                <a:lnTo>
                  <a:pt x="11919" y="4089"/>
                </a:lnTo>
                <a:lnTo>
                  <a:pt x="12096" y="3905"/>
                </a:lnTo>
                <a:lnTo>
                  <a:pt x="12292" y="3735"/>
                </a:lnTo>
                <a:lnTo>
                  <a:pt x="12505" y="3604"/>
                </a:lnTo>
                <a:lnTo>
                  <a:pt x="12700" y="3460"/>
                </a:lnTo>
                <a:lnTo>
                  <a:pt x="12878" y="3250"/>
                </a:lnTo>
                <a:lnTo>
                  <a:pt x="13038" y="3027"/>
                </a:lnTo>
                <a:lnTo>
                  <a:pt x="13180" y="2752"/>
                </a:lnTo>
                <a:lnTo>
                  <a:pt x="13286" y="2477"/>
                </a:lnTo>
                <a:lnTo>
                  <a:pt x="13322" y="2175"/>
                </a:lnTo>
                <a:lnTo>
                  <a:pt x="13357" y="1874"/>
                </a:lnTo>
                <a:lnTo>
                  <a:pt x="13286" y="1572"/>
                </a:lnTo>
                <a:lnTo>
                  <a:pt x="13180" y="1271"/>
                </a:lnTo>
                <a:lnTo>
                  <a:pt x="13038" y="983"/>
                </a:lnTo>
                <a:lnTo>
                  <a:pt x="12949" y="865"/>
                </a:lnTo>
                <a:lnTo>
                  <a:pt x="12807" y="733"/>
                </a:lnTo>
                <a:lnTo>
                  <a:pt x="12665" y="616"/>
                </a:lnTo>
                <a:lnTo>
                  <a:pt x="12505" y="511"/>
                </a:lnTo>
                <a:lnTo>
                  <a:pt x="12327" y="406"/>
                </a:lnTo>
                <a:lnTo>
                  <a:pt x="12132" y="314"/>
                </a:lnTo>
                <a:lnTo>
                  <a:pt x="11883" y="235"/>
                </a:lnTo>
                <a:lnTo>
                  <a:pt x="11652" y="183"/>
                </a:lnTo>
                <a:lnTo>
                  <a:pt x="11368" y="104"/>
                </a:lnTo>
                <a:lnTo>
                  <a:pt x="11101" y="78"/>
                </a:lnTo>
                <a:lnTo>
                  <a:pt x="10800" y="52"/>
                </a:lnTo>
                <a:lnTo>
                  <a:pt x="10444" y="52"/>
                </a:lnTo>
                <a:lnTo>
                  <a:pt x="10142" y="52"/>
                </a:lnTo>
                <a:lnTo>
                  <a:pt x="9840" y="78"/>
                </a:lnTo>
                <a:lnTo>
                  <a:pt x="9574" y="104"/>
                </a:lnTo>
                <a:lnTo>
                  <a:pt x="9325" y="157"/>
                </a:lnTo>
                <a:lnTo>
                  <a:pt x="9094" y="209"/>
                </a:lnTo>
                <a:lnTo>
                  <a:pt x="8846" y="262"/>
                </a:lnTo>
                <a:lnTo>
                  <a:pt x="8650" y="340"/>
                </a:lnTo>
                <a:lnTo>
                  <a:pt x="8437" y="432"/>
                </a:lnTo>
                <a:lnTo>
                  <a:pt x="8277" y="511"/>
                </a:lnTo>
                <a:lnTo>
                  <a:pt x="8100" y="616"/>
                </a:lnTo>
                <a:lnTo>
                  <a:pt x="7957" y="707"/>
                </a:lnTo>
                <a:lnTo>
                  <a:pt x="7833" y="838"/>
                </a:lnTo>
                <a:lnTo>
                  <a:pt x="7620" y="1061"/>
                </a:lnTo>
                <a:lnTo>
                  <a:pt x="7442" y="1336"/>
                </a:lnTo>
                <a:lnTo>
                  <a:pt x="7353" y="1599"/>
                </a:lnTo>
                <a:lnTo>
                  <a:pt x="7318" y="1900"/>
                </a:lnTo>
                <a:lnTo>
                  <a:pt x="7318" y="2175"/>
                </a:lnTo>
                <a:lnTo>
                  <a:pt x="7353" y="2450"/>
                </a:lnTo>
                <a:lnTo>
                  <a:pt x="7442" y="2726"/>
                </a:lnTo>
                <a:lnTo>
                  <a:pt x="7620" y="2975"/>
                </a:lnTo>
                <a:lnTo>
                  <a:pt x="7833" y="3198"/>
                </a:lnTo>
                <a:lnTo>
                  <a:pt x="8064" y="3433"/>
                </a:lnTo>
                <a:lnTo>
                  <a:pt x="8295" y="3630"/>
                </a:lnTo>
                <a:lnTo>
                  <a:pt x="8508" y="3853"/>
                </a:lnTo>
                <a:lnTo>
                  <a:pt x="8686" y="4089"/>
                </a:lnTo>
                <a:lnTo>
                  <a:pt x="8775" y="4312"/>
                </a:lnTo>
                <a:lnTo>
                  <a:pt x="8846" y="4561"/>
                </a:lnTo>
                <a:lnTo>
                  <a:pt x="8846" y="4810"/>
                </a:lnTo>
                <a:lnTo>
                  <a:pt x="8810" y="5059"/>
                </a:lnTo>
                <a:lnTo>
                  <a:pt x="8721" y="5295"/>
                </a:lnTo>
                <a:lnTo>
                  <a:pt x="8579" y="5544"/>
                </a:lnTo>
                <a:lnTo>
                  <a:pt x="8366" y="5766"/>
                </a:lnTo>
                <a:lnTo>
                  <a:pt x="8135" y="5976"/>
                </a:lnTo>
                <a:lnTo>
                  <a:pt x="7833" y="6199"/>
                </a:lnTo>
                <a:lnTo>
                  <a:pt x="7478" y="6369"/>
                </a:lnTo>
                <a:lnTo>
                  <a:pt x="7069" y="6527"/>
                </a:lnTo>
                <a:lnTo>
                  <a:pt x="6590" y="6671"/>
                </a:lnTo>
                <a:lnTo>
                  <a:pt x="6092" y="6802"/>
                </a:lnTo>
                <a:lnTo>
                  <a:pt x="5684" y="6802"/>
                </a:lnTo>
                <a:lnTo>
                  <a:pt x="5133" y="6802"/>
                </a:lnTo>
                <a:lnTo>
                  <a:pt x="4547" y="6802"/>
                </a:lnTo>
                <a:lnTo>
                  <a:pt x="3872" y="6802"/>
                </a:lnTo>
                <a:lnTo>
                  <a:pt x="3144" y="6802"/>
                </a:lnTo>
                <a:lnTo>
                  <a:pt x="2362" y="6802"/>
                </a:lnTo>
                <a:lnTo>
                  <a:pt x="1545" y="6802"/>
                </a:lnTo>
                <a:lnTo>
                  <a:pt x="692" y="6802"/>
                </a:lnTo>
                <a:lnTo>
                  <a:pt x="586" y="7234"/>
                </a:lnTo>
                <a:lnTo>
                  <a:pt x="461" y="7837"/>
                </a:lnTo>
                <a:lnTo>
                  <a:pt x="355" y="8493"/>
                </a:lnTo>
                <a:lnTo>
                  <a:pt x="248" y="9187"/>
                </a:lnTo>
                <a:lnTo>
                  <a:pt x="142" y="9869"/>
                </a:lnTo>
                <a:lnTo>
                  <a:pt x="106" y="10498"/>
                </a:lnTo>
                <a:lnTo>
                  <a:pt x="106" y="10983"/>
                </a:lnTo>
                <a:lnTo>
                  <a:pt x="106" y="11311"/>
                </a:lnTo>
                <a:lnTo>
                  <a:pt x="213" y="11481"/>
                </a:lnTo>
                <a:lnTo>
                  <a:pt x="319" y="11651"/>
                </a:lnTo>
                <a:lnTo>
                  <a:pt x="497" y="11783"/>
                </a:lnTo>
                <a:lnTo>
                  <a:pt x="692" y="11914"/>
                </a:lnTo>
                <a:lnTo>
                  <a:pt x="941" y="12032"/>
                </a:lnTo>
                <a:lnTo>
                  <a:pt x="1207" y="12110"/>
                </a:lnTo>
                <a:lnTo>
                  <a:pt x="1509" y="12189"/>
                </a:lnTo>
                <a:lnTo>
                  <a:pt x="1794" y="12241"/>
                </a:lnTo>
                <a:lnTo>
                  <a:pt x="2131" y="12267"/>
                </a:lnTo>
                <a:lnTo>
                  <a:pt x="2433" y="12281"/>
                </a:lnTo>
                <a:lnTo>
                  <a:pt x="2735" y="12267"/>
                </a:lnTo>
                <a:lnTo>
                  <a:pt x="3055" y="12241"/>
                </a:lnTo>
                <a:lnTo>
                  <a:pt x="3357" y="12189"/>
                </a:lnTo>
                <a:lnTo>
                  <a:pt x="3623" y="12084"/>
                </a:lnTo>
                <a:lnTo>
                  <a:pt x="3872" y="11979"/>
                </a:lnTo>
                <a:lnTo>
                  <a:pt x="4103" y="11861"/>
                </a:lnTo>
                <a:lnTo>
                  <a:pt x="4316" y="11704"/>
                </a:lnTo>
                <a:lnTo>
                  <a:pt x="4582" y="11612"/>
                </a:lnTo>
                <a:lnTo>
                  <a:pt x="4849" y="11533"/>
                </a:lnTo>
                <a:lnTo>
                  <a:pt x="5169" y="11507"/>
                </a:lnTo>
                <a:lnTo>
                  <a:pt x="5506" y="11481"/>
                </a:lnTo>
                <a:lnTo>
                  <a:pt x="5808" y="11507"/>
                </a:lnTo>
                <a:lnTo>
                  <a:pt x="6146" y="11560"/>
                </a:lnTo>
                <a:lnTo>
                  <a:pt x="6501" y="11651"/>
                </a:lnTo>
                <a:lnTo>
                  <a:pt x="6803" y="11783"/>
                </a:lnTo>
                <a:lnTo>
                  <a:pt x="7105" y="11940"/>
                </a:lnTo>
                <a:lnTo>
                  <a:pt x="7353" y="12110"/>
                </a:lnTo>
                <a:lnTo>
                  <a:pt x="7584" y="12333"/>
                </a:lnTo>
                <a:lnTo>
                  <a:pt x="7798" y="12595"/>
                </a:lnTo>
                <a:lnTo>
                  <a:pt x="7922" y="12870"/>
                </a:lnTo>
                <a:lnTo>
                  <a:pt x="8028" y="13198"/>
                </a:lnTo>
                <a:lnTo>
                  <a:pt x="8064" y="13526"/>
                </a:lnTo>
                <a:lnTo>
                  <a:pt x="8028" y="13775"/>
                </a:lnTo>
                <a:lnTo>
                  <a:pt x="7922" y="13998"/>
                </a:lnTo>
                <a:lnTo>
                  <a:pt x="7798" y="14220"/>
                </a:lnTo>
                <a:lnTo>
                  <a:pt x="7584" y="14404"/>
                </a:lnTo>
                <a:lnTo>
                  <a:pt x="7353" y="14574"/>
                </a:lnTo>
                <a:lnTo>
                  <a:pt x="7105" y="14732"/>
                </a:lnTo>
                <a:lnTo>
                  <a:pt x="6803" y="14850"/>
                </a:lnTo>
                <a:lnTo>
                  <a:pt x="6501" y="14954"/>
                </a:lnTo>
                <a:lnTo>
                  <a:pt x="6146" y="15033"/>
                </a:lnTo>
                <a:lnTo>
                  <a:pt x="5808" y="15085"/>
                </a:lnTo>
                <a:lnTo>
                  <a:pt x="5506" y="15085"/>
                </a:lnTo>
                <a:lnTo>
                  <a:pt x="5169" y="15059"/>
                </a:lnTo>
                <a:lnTo>
                  <a:pt x="4849" y="15007"/>
                </a:lnTo>
                <a:lnTo>
                  <a:pt x="4582" y="14902"/>
                </a:lnTo>
                <a:lnTo>
                  <a:pt x="4316" y="14784"/>
                </a:lnTo>
                <a:lnTo>
                  <a:pt x="4103" y="14600"/>
                </a:lnTo>
                <a:lnTo>
                  <a:pt x="3907" y="14430"/>
                </a:lnTo>
                <a:lnTo>
                  <a:pt x="3659" y="14299"/>
                </a:lnTo>
                <a:lnTo>
                  <a:pt x="3428" y="14194"/>
                </a:lnTo>
                <a:lnTo>
                  <a:pt x="3179" y="14129"/>
                </a:lnTo>
                <a:lnTo>
                  <a:pt x="2913" y="14102"/>
                </a:lnTo>
                <a:lnTo>
                  <a:pt x="2646" y="14102"/>
                </a:lnTo>
                <a:lnTo>
                  <a:pt x="2362" y="14129"/>
                </a:lnTo>
                <a:lnTo>
                  <a:pt x="2096" y="14168"/>
                </a:lnTo>
                <a:lnTo>
                  <a:pt x="1811" y="14273"/>
                </a:lnTo>
                <a:lnTo>
                  <a:pt x="1545" y="14378"/>
                </a:lnTo>
                <a:lnTo>
                  <a:pt x="1314" y="14496"/>
                </a:lnTo>
                <a:lnTo>
                  <a:pt x="1065" y="14653"/>
                </a:lnTo>
                <a:lnTo>
                  <a:pt x="870" y="14797"/>
                </a:lnTo>
                <a:lnTo>
                  <a:pt x="657" y="14981"/>
                </a:lnTo>
                <a:lnTo>
                  <a:pt x="497" y="15177"/>
                </a:lnTo>
                <a:lnTo>
                  <a:pt x="390" y="15413"/>
                </a:lnTo>
                <a:lnTo>
                  <a:pt x="284" y="15636"/>
                </a:lnTo>
                <a:lnTo>
                  <a:pt x="248" y="15911"/>
                </a:lnTo>
                <a:lnTo>
                  <a:pt x="284" y="16239"/>
                </a:lnTo>
                <a:lnTo>
                  <a:pt x="319" y="16566"/>
                </a:lnTo>
                <a:lnTo>
                  <a:pt x="497" y="17340"/>
                </a:lnTo>
                <a:lnTo>
                  <a:pt x="692" y="18152"/>
                </a:lnTo>
                <a:lnTo>
                  <a:pt x="799" y="18559"/>
                </a:lnTo>
                <a:lnTo>
                  <a:pt x="905" y="18978"/>
                </a:lnTo>
                <a:lnTo>
                  <a:pt x="959" y="19384"/>
                </a:lnTo>
                <a:lnTo>
                  <a:pt x="994" y="19791"/>
                </a:lnTo>
                <a:lnTo>
                  <a:pt x="994" y="20132"/>
                </a:lnTo>
                <a:lnTo>
                  <a:pt x="959" y="20485"/>
                </a:lnTo>
                <a:lnTo>
                  <a:pt x="941" y="20669"/>
                </a:lnTo>
                <a:lnTo>
                  <a:pt x="870" y="20813"/>
                </a:lnTo>
                <a:lnTo>
                  <a:pt x="799" y="20970"/>
                </a:lnTo>
                <a:lnTo>
                  <a:pt x="692" y="21088"/>
                </a:lnTo>
                <a:lnTo>
                  <a:pt x="1474" y="20997"/>
                </a:lnTo>
                <a:lnTo>
                  <a:pt x="2291" y="20866"/>
                </a:lnTo>
                <a:lnTo>
                  <a:pt x="3108" y="20787"/>
                </a:lnTo>
                <a:lnTo>
                  <a:pt x="3907" y="20721"/>
                </a:lnTo>
                <a:lnTo>
                  <a:pt x="4653" y="20695"/>
                </a:lnTo>
                <a:lnTo>
                  <a:pt x="5364" y="20695"/>
                </a:lnTo>
                <a:lnTo>
                  <a:pt x="5701" y="20721"/>
                </a:lnTo>
                <a:lnTo>
                  <a:pt x="6057" y="20761"/>
                </a:lnTo>
                <a:lnTo>
                  <a:pt x="6323" y="20813"/>
                </a:lnTo>
                <a:lnTo>
                  <a:pt x="6625" y="20892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22" name="Puzzle2"/>
          <p:cNvSpPr>
            <a:spLocks noEditPoints="1" noChangeArrowheads="1"/>
          </p:cNvSpPr>
          <p:nvPr/>
        </p:nvSpPr>
        <p:spPr bwMode="auto">
          <a:xfrm>
            <a:off x="6193456" y="3082054"/>
            <a:ext cx="1615707" cy="1112935"/>
          </a:xfrm>
          <a:custGeom>
            <a:avLst/>
            <a:gdLst>
              <a:gd name="T0" fmla="*/ 11 w 21600"/>
              <a:gd name="T1" fmla="*/ 13386 h 21600"/>
              <a:gd name="T2" fmla="*/ 4202 w 21600"/>
              <a:gd name="T3" fmla="*/ 21161 h 21600"/>
              <a:gd name="T4" fmla="*/ 10400 w 21600"/>
              <a:gd name="T5" fmla="*/ 13909 h 21600"/>
              <a:gd name="T6" fmla="*/ 16821 w 21600"/>
              <a:gd name="T7" fmla="*/ 21190 h 21600"/>
              <a:gd name="T8" fmla="*/ 21600 w 21600"/>
              <a:gd name="T9" fmla="*/ 15083 h 21600"/>
              <a:gd name="T10" fmla="*/ 16889 w 21600"/>
              <a:gd name="T11" fmla="*/ 5739 h 21600"/>
              <a:gd name="T12" fmla="*/ 10800 w 21600"/>
              <a:gd name="T13" fmla="*/ 28 h 21600"/>
              <a:gd name="T14" fmla="*/ 4202 w 21600"/>
              <a:gd name="T15" fmla="*/ 5894 h 21600"/>
              <a:gd name="T16" fmla="*/ 5388 w 21600"/>
              <a:gd name="T17" fmla="*/ 6742 h 21600"/>
              <a:gd name="T18" fmla="*/ 16177 w 21600"/>
              <a:gd name="T19" fmla="*/ 20441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4247" y="12354"/>
                </a:moveTo>
                <a:lnTo>
                  <a:pt x="4134" y="12468"/>
                </a:lnTo>
                <a:lnTo>
                  <a:pt x="4010" y="12581"/>
                </a:lnTo>
                <a:lnTo>
                  <a:pt x="3897" y="12637"/>
                </a:lnTo>
                <a:lnTo>
                  <a:pt x="3773" y="12694"/>
                </a:lnTo>
                <a:lnTo>
                  <a:pt x="3637" y="12694"/>
                </a:lnTo>
                <a:lnTo>
                  <a:pt x="3524" y="12694"/>
                </a:lnTo>
                <a:lnTo>
                  <a:pt x="3400" y="12665"/>
                </a:lnTo>
                <a:lnTo>
                  <a:pt x="3287" y="12609"/>
                </a:lnTo>
                <a:lnTo>
                  <a:pt x="3027" y="12496"/>
                </a:lnTo>
                <a:lnTo>
                  <a:pt x="2790" y="12340"/>
                </a:lnTo>
                <a:lnTo>
                  <a:pt x="2530" y="12142"/>
                </a:lnTo>
                <a:lnTo>
                  <a:pt x="2293" y="11987"/>
                </a:lnTo>
                <a:lnTo>
                  <a:pt x="2033" y="11817"/>
                </a:lnTo>
                <a:lnTo>
                  <a:pt x="1773" y="11676"/>
                </a:lnTo>
                <a:lnTo>
                  <a:pt x="1638" y="11662"/>
                </a:lnTo>
                <a:lnTo>
                  <a:pt x="1513" y="11634"/>
                </a:lnTo>
                <a:lnTo>
                  <a:pt x="1378" y="11634"/>
                </a:lnTo>
                <a:lnTo>
                  <a:pt x="1253" y="11634"/>
                </a:lnTo>
                <a:lnTo>
                  <a:pt x="1118" y="11662"/>
                </a:lnTo>
                <a:lnTo>
                  <a:pt x="971" y="11732"/>
                </a:lnTo>
                <a:lnTo>
                  <a:pt x="835" y="11817"/>
                </a:lnTo>
                <a:lnTo>
                  <a:pt x="711" y="11959"/>
                </a:lnTo>
                <a:lnTo>
                  <a:pt x="553" y="12086"/>
                </a:lnTo>
                <a:lnTo>
                  <a:pt x="429" y="12284"/>
                </a:lnTo>
                <a:lnTo>
                  <a:pt x="271" y="12524"/>
                </a:lnTo>
                <a:lnTo>
                  <a:pt x="146" y="12793"/>
                </a:lnTo>
                <a:lnTo>
                  <a:pt x="79" y="12962"/>
                </a:lnTo>
                <a:lnTo>
                  <a:pt x="33" y="13146"/>
                </a:lnTo>
                <a:lnTo>
                  <a:pt x="11" y="13386"/>
                </a:lnTo>
                <a:lnTo>
                  <a:pt x="11" y="13641"/>
                </a:lnTo>
                <a:lnTo>
                  <a:pt x="33" y="13881"/>
                </a:lnTo>
                <a:lnTo>
                  <a:pt x="101" y="14150"/>
                </a:lnTo>
                <a:lnTo>
                  <a:pt x="192" y="14404"/>
                </a:lnTo>
                <a:lnTo>
                  <a:pt x="293" y="14645"/>
                </a:lnTo>
                <a:lnTo>
                  <a:pt x="451" y="14857"/>
                </a:lnTo>
                <a:lnTo>
                  <a:pt x="621" y="15054"/>
                </a:lnTo>
                <a:lnTo>
                  <a:pt x="734" y="15125"/>
                </a:lnTo>
                <a:lnTo>
                  <a:pt x="835" y="15210"/>
                </a:lnTo>
                <a:lnTo>
                  <a:pt x="948" y="15267"/>
                </a:lnTo>
                <a:lnTo>
                  <a:pt x="1084" y="15323"/>
                </a:lnTo>
                <a:lnTo>
                  <a:pt x="1208" y="15351"/>
                </a:lnTo>
                <a:lnTo>
                  <a:pt x="1355" y="15380"/>
                </a:lnTo>
                <a:lnTo>
                  <a:pt x="1513" y="15380"/>
                </a:lnTo>
                <a:lnTo>
                  <a:pt x="1683" y="15380"/>
                </a:lnTo>
                <a:lnTo>
                  <a:pt x="1864" y="15351"/>
                </a:lnTo>
                <a:lnTo>
                  <a:pt x="2033" y="15323"/>
                </a:lnTo>
                <a:lnTo>
                  <a:pt x="2225" y="15238"/>
                </a:lnTo>
                <a:lnTo>
                  <a:pt x="2428" y="15153"/>
                </a:lnTo>
                <a:lnTo>
                  <a:pt x="2745" y="15026"/>
                </a:lnTo>
                <a:lnTo>
                  <a:pt x="3005" y="14913"/>
                </a:lnTo>
                <a:lnTo>
                  <a:pt x="3264" y="14828"/>
                </a:lnTo>
                <a:lnTo>
                  <a:pt x="3513" y="14800"/>
                </a:lnTo>
                <a:lnTo>
                  <a:pt x="3615" y="14828"/>
                </a:lnTo>
                <a:lnTo>
                  <a:pt x="3728" y="14857"/>
                </a:lnTo>
                <a:lnTo>
                  <a:pt x="3807" y="14913"/>
                </a:lnTo>
                <a:lnTo>
                  <a:pt x="3920" y="14998"/>
                </a:lnTo>
                <a:lnTo>
                  <a:pt x="4010" y="15097"/>
                </a:lnTo>
                <a:lnTo>
                  <a:pt x="4089" y="15238"/>
                </a:lnTo>
                <a:lnTo>
                  <a:pt x="4179" y="15408"/>
                </a:lnTo>
                <a:lnTo>
                  <a:pt x="4247" y="15620"/>
                </a:lnTo>
                <a:lnTo>
                  <a:pt x="4326" y="15860"/>
                </a:lnTo>
                <a:lnTo>
                  <a:pt x="4394" y="16129"/>
                </a:lnTo>
                <a:lnTo>
                  <a:pt x="4439" y="16440"/>
                </a:lnTo>
                <a:lnTo>
                  <a:pt x="4507" y="16737"/>
                </a:lnTo>
                <a:lnTo>
                  <a:pt x="4552" y="17090"/>
                </a:lnTo>
                <a:lnTo>
                  <a:pt x="4575" y="17443"/>
                </a:lnTo>
                <a:lnTo>
                  <a:pt x="4586" y="17825"/>
                </a:lnTo>
                <a:lnTo>
                  <a:pt x="4586" y="18193"/>
                </a:lnTo>
                <a:lnTo>
                  <a:pt x="4586" y="18574"/>
                </a:lnTo>
                <a:lnTo>
                  <a:pt x="4586" y="18984"/>
                </a:lnTo>
                <a:lnTo>
                  <a:pt x="4552" y="19366"/>
                </a:lnTo>
                <a:lnTo>
                  <a:pt x="4507" y="19748"/>
                </a:lnTo>
                <a:lnTo>
                  <a:pt x="4462" y="20129"/>
                </a:lnTo>
                <a:lnTo>
                  <a:pt x="4371" y="20483"/>
                </a:lnTo>
                <a:lnTo>
                  <a:pt x="4292" y="20836"/>
                </a:lnTo>
                <a:lnTo>
                  <a:pt x="4202" y="21161"/>
                </a:lnTo>
                <a:lnTo>
                  <a:pt x="4744" y="21161"/>
                </a:lnTo>
                <a:lnTo>
                  <a:pt x="5264" y="21161"/>
                </a:lnTo>
                <a:lnTo>
                  <a:pt x="5784" y="21161"/>
                </a:lnTo>
                <a:lnTo>
                  <a:pt x="6235" y="21161"/>
                </a:lnTo>
                <a:lnTo>
                  <a:pt x="6676" y="21161"/>
                </a:lnTo>
                <a:lnTo>
                  <a:pt x="7060" y="21161"/>
                </a:lnTo>
                <a:lnTo>
                  <a:pt x="7410" y="21161"/>
                </a:lnTo>
                <a:lnTo>
                  <a:pt x="7670" y="21161"/>
                </a:lnTo>
                <a:lnTo>
                  <a:pt x="8020" y="21020"/>
                </a:lnTo>
                <a:lnTo>
                  <a:pt x="8303" y="20893"/>
                </a:lnTo>
                <a:lnTo>
                  <a:pt x="8563" y="20695"/>
                </a:lnTo>
                <a:lnTo>
                  <a:pt x="8800" y="20511"/>
                </a:lnTo>
                <a:lnTo>
                  <a:pt x="8969" y="20285"/>
                </a:lnTo>
                <a:lnTo>
                  <a:pt x="9150" y="20045"/>
                </a:lnTo>
                <a:lnTo>
                  <a:pt x="9252" y="19804"/>
                </a:lnTo>
                <a:lnTo>
                  <a:pt x="9342" y="19550"/>
                </a:lnTo>
                <a:lnTo>
                  <a:pt x="9410" y="19281"/>
                </a:lnTo>
                <a:lnTo>
                  <a:pt x="9433" y="19013"/>
                </a:lnTo>
                <a:lnTo>
                  <a:pt x="9433" y="18744"/>
                </a:lnTo>
                <a:lnTo>
                  <a:pt x="9387" y="18504"/>
                </a:lnTo>
                <a:lnTo>
                  <a:pt x="9320" y="18221"/>
                </a:lnTo>
                <a:lnTo>
                  <a:pt x="9207" y="17981"/>
                </a:lnTo>
                <a:lnTo>
                  <a:pt x="9105" y="17740"/>
                </a:lnTo>
                <a:lnTo>
                  <a:pt x="8924" y="17514"/>
                </a:lnTo>
                <a:lnTo>
                  <a:pt x="8777" y="17274"/>
                </a:lnTo>
                <a:lnTo>
                  <a:pt x="8642" y="17034"/>
                </a:lnTo>
                <a:lnTo>
                  <a:pt x="8563" y="16765"/>
                </a:lnTo>
                <a:lnTo>
                  <a:pt x="8472" y="16468"/>
                </a:lnTo>
                <a:lnTo>
                  <a:pt x="8450" y="16157"/>
                </a:lnTo>
                <a:lnTo>
                  <a:pt x="8450" y="15860"/>
                </a:lnTo>
                <a:lnTo>
                  <a:pt x="8472" y="15563"/>
                </a:lnTo>
                <a:lnTo>
                  <a:pt x="8540" y="15267"/>
                </a:lnTo>
                <a:lnTo>
                  <a:pt x="8642" y="14998"/>
                </a:lnTo>
                <a:lnTo>
                  <a:pt x="8777" y="14729"/>
                </a:lnTo>
                <a:lnTo>
                  <a:pt x="8868" y="14616"/>
                </a:lnTo>
                <a:lnTo>
                  <a:pt x="8969" y="14475"/>
                </a:lnTo>
                <a:lnTo>
                  <a:pt x="9060" y="14376"/>
                </a:lnTo>
                <a:lnTo>
                  <a:pt x="9184" y="14291"/>
                </a:lnTo>
                <a:lnTo>
                  <a:pt x="9297" y="14206"/>
                </a:lnTo>
                <a:lnTo>
                  <a:pt x="9433" y="14121"/>
                </a:lnTo>
                <a:lnTo>
                  <a:pt x="9579" y="14051"/>
                </a:lnTo>
                <a:lnTo>
                  <a:pt x="9726" y="13994"/>
                </a:lnTo>
                <a:lnTo>
                  <a:pt x="9884" y="13938"/>
                </a:lnTo>
                <a:lnTo>
                  <a:pt x="10054" y="13909"/>
                </a:lnTo>
                <a:lnTo>
                  <a:pt x="10257" y="13881"/>
                </a:lnTo>
                <a:lnTo>
                  <a:pt x="10449" y="13881"/>
                </a:lnTo>
                <a:lnTo>
                  <a:pt x="10664" y="13881"/>
                </a:lnTo>
                <a:lnTo>
                  <a:pt x="10856" y="13909"/>
                </a:lnTo>
                <a:lnTo>
                  <a:pt x="11037" y="13966"/>
                </a:lnTo>
                <a:lnTo>
                  <a:pt x="11206" y="14023"/>
                </a:lnTo>
                <a:lnTo>
                  <a:pt x="11353" y="14093"/>
                </a:lnTo>
                <a:lnTo>
                  <a:pt x="11511" y="14178"/>
                </a:lnTo>
                <a:lnTo>
                  <a:pt x="11635" y="14263"/>
                </a:lnTo>
                <a:lnTo>
                  <a:pt x="11748" y="14376"/>
                </a:lnTo>
                <a:lnTo>
                  <a:pt x="11861" y="14475"/>
                </a:lnTo>
                <a:lnTo>
                  <a:pt x="11941" y="14616"/>
                </a:lnTo>
                <a:lnTo>
                  <a:pt x="12031" y="14758"/>
                </a:lnTo>
                <a:lnTo>
                  <a:pt x="12099" y="14885"/>
                </a:lnTo>
                <a:lnTo>
                  <a:pt x="12200" y="15210"/>
                </a:lnTo>
                <a:lnTo>
                  <a:pt x="12268" y="15507"/>
                </a:lnTo>
                <a:lnTo>
                  <a:pt x="12291" y="15832"/>
                </a:lnTo>
                <a:lnTo>
                  <a:pt x="12291" y="16157"/>
                </a:lnTo>
                <a:lnTo>
                  <a:pt x="12246" y="16482"/>
                </a:lnTo>
                <a:lnTo>
                  <a:pt x="12178" y="16807"/>
                </a:lnTo>
                <a:lnTo>
                  <a:pt x="12099" y="17090"/>
                </a:lnTo>
                <a:lnTo>
                  <a:pt x="12008" y="17330"/>
                </a:lnTo>
                <a:lnTo>
                  <a:pt x="11884" y="17542"/>
                </a:lnTo>
                <a:lnTo>
                  <a:pt x="11748" y="17712"/>
                </a:lnTo>
                <a:lnTo>
                  <a:pt x="11613" y="17839"/>
                </a:lnTo>
                <a:lnTo>
                  <a:pt x="11489" y="18037"/>
                </a:lnTo>
                <a:lnTo>
                  <a:pt x="11398" y="18221"/>
                </a:lnTo>
                <a:lnTo>
                  <a:pt x="11319" y="18447"/>
                </a:lnTo>
                <a:lnTo>
                  <a:pt x="11251" y="18659"/>
                </a:lnTo>
                <a:lnTo>
                  <a:pt x="11206" y="18900"/>
                </a:lnTo>
                <a:lnTo>
                  <a:pt x="11184" y="19154"/>
                </a:lnTo>
                <a:lnTo>
                  <a:pt x="11184" y="19423"/>
                </a:lnTo>
                <a:lnTo>
                  <a:pt x="11229" y="19663"/>
                </a:lnTo>
                <a:lnTo>
                  <a:pt x="11297" y="19903"/>
                </a:lnTo>
                <a:lnTo>
                  <a:pt x="11376" y="20158"/>
                </a:lnTo>
                <a:lnTo>
                  <a:pt x="11511" y="20398"/>
                </a:lnTo>
                <a:lnTo>
                  <a:pt x="11681" y="20610"/>
                </a:lnTo>
                <a:lnTo>
                  <a:pt x="11884" y="20808"/>
                </a:lnTo>
                <a:lnTo>
                  <a:pt x="12121" y="20992"/>
                </a:lnTo>
                <a:lnTo>
                  <a:pt x="12404" y="21161"/>
                </a:lnTo>
                <a:lnTo>
                  <a:pt x="12528" y="21190"/>
                </a:lnTo>
                <a:lnTo>
                  <a:pt x="12856" y="21274"/>
                </a:lnTo>
                <a:lnTo>
                  <a:pt x="13330" y="21373"/>
                </a:lnTo>
                <a:lnTo>
                  <a:pt x="13963" y="21486"/>
                </a:lnTo>
                <a:lnTo>
                  <a:pt x="14313" y="21543"/>
                </a:lnTo>
                <a:lnTo>
                  <a:pt x="14652" y="21571"/>
                </a:lnTo>
                <a:lnTo>
                  <a:pt x="15025" y="21600"/>
                </a:lnTo>
                <a:lnTo>
                  <a:pt x="15409" y="21600"/>
                </a:lnTo>
                <a:lnTo>
                  <a:pt x="15782" y="21600"/>
                </a:lnTo>
                <a:lnTo>
                  <a:pt x="16177" y="21571"/>
                </a:lnTo>
                <a:lnTo>
                  <a:pt x="16516" y="21486"/>
                </a:lnTo>
                <a:lnTo>
                  <a:pt x="16889" y="21402"/>
                </a:lnTo>
                <a:lnTo>
                  <a:pt x="16821" y="21190"/>
                </a:lnTo>
                <a:lnTo>
                  <a:pt x="16776" y="20935"/>
                </a:lnTo>
                <a:lnTo>
                  <a:pt x="16742" y="20667"/>
                </a:lnTo>
                <a:lnTo>
                  <a:pt x="16719" y="20370"/>
                </a:lnTo>
                <a:lnTo>
                  <a:pt x="16697" y="19719"/>
                </a:lnTo>
                <a:lnTo>
                  <a:pt x="16697" y="19013"/>
                </a:lnTo>
                <a:lnTo>
                  <a:pt x="16719" y="18306"/>
                </a:lnTo>
                <a:lnTo>
                  <a:pt x="16753" y="17599"/>
                </a:lnTo>
                <a:lnTo>
                  <a:pt x="16821" y="16949"/>
                </a:lnTo>
                <a:lnTo>
                  <a:pt x="16889" y="16383"/>
                </a:lnTo>
                <a:lnTo>
                  <a:pt x="16934" y="16129"/>
                </a:lnTo>
                <a:lnTo>
                  <a:pt x="17002" y="15945"/>
                </a:lnTo>
                <a:lnTo>
                  <a:pt x="17081" y="15790"/>
                </a:lnTo>
                <a:lnTo>
                  <a:pt x="17194" y="15648"/>
                </a:lnTo>
                <a:lnTo>
                  <a:pt x="17318" y="15563"/>
                </a:lnTo>
                <a:lnTo>
                  <a:pt x="17453" y="15507"/>
                </a:lnTo>
                <a:lnTo>
                  <a:pt x="17600" y="15450"/>
                </a:lnTo>
                <a:lnTo>
                  <a:pt x="17758" y="15450"/>
                </a:lnTo>
                <a:lnTo>
                  <a:pt x="17905" y="15479"/>
                </a:lnTo>
                <a:lnTo>
                  <a:pt x="18064" y="15535"/>
                </a:lnTo>
                <a:lnTo>
                  <a:pt x="18233" y="15620"/>
                </a:lnTo>
                <a:lnTo>
                  <a:pt x="18380" y="15733"/>
                </a:lnTo>
                <a:lnTo>
                  <a:pt x="18561" y="15832"/>
                </a:lnTo>
                <a:lnTo>
                  <a:pt x="18707" y="15973"/>
                </a:lnTo>
                <a:lnTo>
                  <a:pt x="18866" y="16129"/>
                </a:lnTo>
                <a:lnTo>
                  <a:pt x="18990" y="16327"/>
                </a:lnTo>
                <a:lnTo>
                  <a:pt x="19125" y="16482"/>
                </a:lnTo>
                <a:lnTo>
                  <a:pt x="19295" y="16624"/>
                </a:lnTo>
                <a:lnTo>
                  <a:pt x="19464" y="16737"/>
                </a:lnTo>
                <a:lnTo>
                  <a:pt x="19668" y="16807"/>
                </a:lnTo>
                <a:lnTo>
                  <a:pt x="19860" y="16836"/>
                </a:lnTo>
                <a:lnTo>
                  <a:pt x="20052" y="16864"/>
                </a:lnTo>
                <a:lnTo>
                  <a:pt x="20266" y="16836"/>
                </a:lnTo>
                <a:lnTo>
                  <a:pt x="20470" y="16793"/>
                </a:lnTo>
                <a:lnTo>
                  <a:pt x="20662" y="16708"/>
                </a:lnTo>
                <a:lnTo>
                  <a:pt x="20854" y="16567"/>
                </a:lnTo>
                <a:lnTo>
                  <a:pt x="21035" y="16412"/>
                </a:lnTo>
                <a:lnTo>
                  <a:pt x="21182" y="16214"/>
                </a:lnTo>
                <a:lnTo>
                  <a:pt x="21340" y="16002"/>
                </a:lnTo>
                <a:lnTo>
                  <a:pt x="21441" y="15733"/>
                </a:lnTo>
                <a:lnTo>
                  <a:pt x="21532" y="15436"/>
                </a:lnTo>
                <a:lnTo>
                  <a:pt x="21600" y="15083"/>
                </a:lnTo>
                <a:lnTo>
                  <a:pt x="21600" y="14885"/>
                </a:lnTo>
                <a:lnTo>
                  <a:pt x="21600" y="14729"/>
                </a:lnTo>
                <a:lnTo>
                  <a:pt x="21600" y="14531"/>
                </a:lnTo>
                <a:lnTo>
                  <a:pt x="21577" y="14376"/>
                </a:lnTo>
                <a:lnTo>
                  <a:pt x="21532" y="14206"/>
                </a:lnTo>
                <a:lnTo>
                  <a:pt x="21487" y="14051"/>
                </a:lnTo>
                <a:lnTo>
                  <a:pt x="21419" y="13909"/>
                </a:lnTo>
                <a:lnTo>
                  <a:pt x="21351" y="13768"/>
                </a:lnTo>
                <a:lnTo>
                  <a:pt x="21204" y="13500"/>
                </a:lnTo>
                <a:lnTo>
                  <a:pt x="21035" y="13287"/>
                </a:lnTo>
                <a:lnTo>
                  <a:pt x="20809" y="13090"/>
                </a:lnTo>
                <a:lnTo>
                  <a:pt x="20594" y="12962"/>
                </a:lnTo>
                <a:lnTo>
                  <a:pt x="20357" y="12821"/>
                </a:lnTo>
                <a:lnTo>
                  <a:pt x="20120" y="12764"/>
                </a:lnTo>
                <a:lnTo>
                  <a:pt x="19882" y="12708"/>
                </a:lnTo>
                <a:lnTo>
                  <a:pt x="19645" y="12736"/>
                </a:lnTo>
                <a:lnTo>
                  <a:pt x="19430" y="12793"/>
                </a:lnTo>
                <a:lnTo>
                  <a:pt x="19227" y="12906"/>
                </a:lnTo>
                <a:lnTo>
                  <a:pt x="19148" y="12962"/>
                </a:lnTo>
                <a:lnTo>
                  <a:pt x="19058" y="13047"/>
                </a:lnTo>
                <a:lnTo>
                  <a:pt x="18990" y="13146"/>
                </a:lnTo>
                <a:lnTo>
                  <a:pt x="18911" y="13259"/>
                </a:lnTo>
                <a:lnTo>
                  <a:pt x="18775" y="13471"/>
                </a:lnTo>
                <a:lnTo>
                  <a:pt x="18628" y="13641"/>
                </a:lnTo>
                <a:lnTo>
                  <a:pt x="18470" y="13740"/>
                </a:lnTo>
                <a:lnTo>
                  <a:pt x="18301" y="13825"/>
                </a:lnTo>
                <a:lnTo>
                  <a:pt x="18143" y="13853"/>
                </a:lnTo>
                <a:lnTo>
                  <a:pt x="17973" y="13881"/>
                </a:lnTo>
                <a:lnTo>
                  <a:pt x="17804" y="13853"/>
                </a:lnTo>
                <a:lnTo>
                  <a:pt x="17646" y="13796"/>
                </a:lnTo>
                <a:lnTo>
                  <a:pt x="17499" y="13726"/>
                </a:lnTo>
                <a:lnTo>
                  <a:pt x="17341" y="13641"/>
                </a:lnTo>
                <a:lnTo>
                  <a:pt x="17216" y="13528"/>
                </a:lnTo>
                <a:lnTo>
                  <a:pt x="17103" y="13386"/>
                </a:lnTo>
                <a:lnTo>
                  <a:pt x="17024" y="13259"/>
                </a:lnTo>
                <a:lnTo>
                  <a:pt x="16934" y="13118"/>
                </a:lnTo>
                <a:lnTo>
                  <a:pt x="16889" y="12991"/>
                </a:lnTo>
                <a:lnTo>
                  <a:pt x="16889" y="12849"/>
                </a:lnTo>
                <a:lnTo>
                  <a:pt x="16889" y="12383"/>
                </a:lnTo>
                <a:lnTo>
                  <a:pt x="16889" y="11662"/>
                </a:lnTo>
                <a:lnTo>
                  <a:pt x="16889" y="10701"/>
                </a:lnTo>
                <a:lnTo>
                  <a:pt x="16889" y="9640"/>
                </a:lnTo>
                <a:lnTo>
                  <a:pt x="16889" y="8566"/>
                </a:lnTo>
                <a:lnTo>
                  <a:pt x="16889" y="7478"/>
                </a:lnTo>
                <a:lnTo>
                  <a:pt x="16889" y="6502"/>
                </a:lnTo>
                <a:lnTo>
                  <a:pt x="16889" y="5739"/>
                </a:lnTo>
                <a:lnTo>
                  <a:pt x="16674" y="5894"/>
                </a:lnTo>
                <a:lnTo>
                  <a:pt x="16414" y="6036"/>
                </a:lnTo>
                <a:lnTo>
                  <a:pt x="16154" y="6177"/>
                </a:lnTo>
                <a:lnTo>
                  <a:pt x="15849" y="6248"/>
                </a:lnTo>
                <a:lnTo>
                  <a:pt x="15544" y="6304"/>
                </a:lnTo>
                <a:lnTo>
                  <a:pt x="15217" y="6332"/>
                </a:lnTo>
                <a:lnTo>
                  <a:pt x="14866" y="6361"/>
                </a:lnTo>
                <a:lnTo>
                  <a:pt x="14550" y="6361"/>
                </a:lnTo>
                <a:lnTo>
                  <a:pt x="14200" y="6332"/>
                </a:lnTo>
                <a:lnTo>
                  <a:pt x="13850" y="6276"/>
                </a:lnTo>
                <a:lnTo>
                  <a:pt x="13522" y="6219"/>
                </a:lnTo>
                <a:lnTo>
                  <a:pt x="13206" y="6149"/>
                </a:lnTo>
                <a:lnTo>
                  <a:pt x="12901" y="6064"/>
                </a:lnTo>
                <a:lnTo>
                  <a:pt x="12618" y="5951"/>
                </a:lnTo>
                <a:lnTo>
                  <a:pt x="12358" y="5838"/>
                </a:lnTo>
                <a:lnTo>
                  <a:pt x="12121" y="5739"/>
                </a:lnTo>
                <a:lnTo>
                  <a:pt x="11941" y="5626"/>
                </a:lnTo>
                <a:lnTo>
                  <a:pt x="11794" y="5513"/>
                </a:lnTo>
                <a:lnTo>
                  <a:pt x="11658" y="5414"/>
                </a:lnTo>
                <a:lnTo>
                  <a:pt x="11556" y="5301"/>
                </a:lnTo>
                <a:lnTo>
                  <a:pt x="11466" y="5187"/>
                </a:lnTo>
                <a:lnTo>
                  <a:pt x="11398" y="5089"/>
                </a:lnTo>
                <a:lnTo>
                  <a:pt x="11376" y="4947"/>
                </a:lnTo>
                <a:lnTo>
                  <a:pt x="11353" y="4834"/>
                </a:lnTo>
                <a:lnTo>
                  <a:pt x="11353" y="4707"/>
                </a:lnTo>
                <a:lnTo>
                  <a:pt x="11376" y="4565"/>
                </a:lnTo>
                <a:lnTo>
                  <a:pt x="11443" y="4410"/>
                </a:lnTo>
                <a:lnTo>
                  <a:pt x="11511" y="4240"/>
                </a:lnTo>
                <a:lnTo>
                  <a:pt x="11703" y="3887"/>
                </a:lnTo>
                <a:lnTo>
                  <a:pt x="11986" y="3505"/>
                </a:lnTo>
                <a:lnTo>
                  <a:pt x="12144" y="3265"/>
                </a:lnTo>
                <a:lnTo>
                  <a:pt x="12246" y="3025"/>
                </a:lnTo>
                <a:lnTo>
                  <a:pt x="12336" y="2756"/>
                </a:lnTo>
                <a:lnTo>
                  <a:pt x="12404" y="2445"/>
                </a:lnTo>
                <a:lnTo>
                  <a:pt x="12438" y="2176"/>
                </a:lnTo>
                <a:lnTo>
                  <a:pt x="12438" y="1880"/>
                </a:lnTo>
                <a:lnTo>
                  <a:pt x="12404" y="1583"/>
                </a:lnTo>
                <a:lnTo>
                  <a:pt x="12336" y="1314"/>
                </a:lnTo>
                <a:lnTo>
                  <a:pt x="12246" y="1046"/>
                </a:lnTo>
                <a:lnTo>
                  <a:pt x="12099" y="791"/>
                </a:lnTo>
                <a:lnTo>
                  <a:pt x="12008" y="692"/>
                </a:lnTo>
                <a:lnTo>
                  <a:pt x="11918" y="579"/>
                </a:lnTo>
                <a:lnTo>
                  <a:pt x="11816" y="466"/>
                </a:lnTo>
                <a:lnTo>
                  <a:pt x="11703" y="381"/>
                </a:lnTo>
                <a:lnTo>
                  <a:pt x="11579" y="310"/>
                </a:lnTo>
                <a:lnTo>
                  <a:pt x="11443" y="226"/>
                </a:lnTo>
                <a:lnTo>
                  <a:pt x="11297" y="169"/>
                </a:lnTo>
                <a:lnTo>
                  <a:pt x="11138" y="113"/>
                </a:lnTo>
                <a:lnTo>
                  <a:pt x="10969" y="56"/>
                </a:lnTo>
                <a:lnTo>
                  <a:pt x="10800" y="28"/>
                </a:lnTo>
                <a:lnTo>
                  <a:pt x="10619" y="28"/>
                </a:lnTo>
                <a:lnTo>
                  <a:pt x="10404" y="28"/>
                </a:lnTo>
                <a:lnTo>
                  <a:pt x="10257" y="28"/>
                </a:lnTo>
                <a:lnTo>
                  <a:pt x="10076" y="56"/>
                </a:lnTo>
                <a:lnTo>
                  <a:pt x="9952" y="84"/>
                </a:lnTo>
                <a:lnTo>
                  <a:pt x="9794" y="141"/>
                </a:lnTo>
                <a:lnTo>
                  <a:pt x="9692" y="226"/>
                </a:lnTo>
                <a:lnTo>
                  <a:pt x="9557" y="282"/>
                </a:lnTo>
                <a:lnTo>
                  <a:pt x="9455" y="381"/>
                </a:lnTo>
                <a:lnTo>
                  <a:pt x="9365" y="466"/>
                </a:lnTo>
                <a:lnTo>
                  <a:pt x="9274" y="579"/>
                </a:lnTo>
                <a:lnTo>
                  <a:pt x="9184" y="692"/>
                </a:lnTo>
                <a:lnTo>
                  <a:pt x="9128" y="791"/>
                </a:lnTo>
                <a:lnTo>
                  <a:pt x="9060" y="932"/>
                </a:lnTo>
                <a:lnTo>
                  <a:pt x="8969" y="1201"/>
                </a:lnTo>
                <a:lnTo>
                  <a:pt x="8913" y="1498"/>
                </a:lnTo>
                <a:lnTo>
                  <a:pt x="8890" y="1795"/>
                </a:lnTo>
                <a:lnTo>
                  <a:pt x="8890" y="2120"/>
                </a:lnTo>
                <a:lnTo>
                  <a:pt x="8913" y="2445"/>
                </a:lnTo>
                <a:lnTo>
                  <a:pt x="8969" y="2756"/>
                </a:lnTo>
                <a:lnTo>
                  <a:pt x="9060" y="3081"/>
                </a:lnTo>
                <a:lnTo>
                  <a:pt x="9173" y="3378"/>
                </a:lnTo>
                <a:lnTo>
                  <a:pt x="9297" y="3647"/>
                </a:lnTo>
                <a:lnTo>
                  <a:pt x="9466" y="3887"/>
                </a:lnTo>
                <a:lnTo>
                  <a:pt x="9579" y="4085"/>
                </a:lnTo>
                <a:lnTo>
                  <a:pt x="9670" y="4269"/>
                </a:lnTo>
                <a:lnTo>
                  <a:pt x="9726" y="4467"/>
                </a:lnTo>
                <a:lnTo>
                  <a:pt x="9771" y="4650"/>
                </a:lnTo>
                <a:lnTo>
                  <a:pt x="9771" y="4834"/>
                </a:lnTo>
                <a:lnTo>
                  <a:pt x="9749" y="5032"/>
                </a:lnTo>
                <a:lnTo>
                  <a:pt x="9715" y="5216"/>
                </a:lnTo>
                <a:lnTo>
                  <a:pt x="9625" y="5385"/>
                </a:lnTo>
                <a:lnTo>
                  <a:pt x="9534" y="5513"/>
                </a:lnTo>
                <a:lnTo>
                  <a:pt x="9410" y="5626"/>
                </a:lnTo>
                <a:lnTo>
                  <a:pt x="9229" y="5710"/>
                </a:lnTo>
                <a:lnTo>
                  <a:pt x="9060" y="5767"/>
                </a:lnTo>
                <a:lnTo>
                  <a:pt x="8845" y="5767"/>
                </a:lnTo>
                <a:lnTo>
                  <a:pt x="8585" y="5739"/>
                </a:lnTo>
                <a:lnTo>
                  <a:pt x="8325" y="5654"/>
                </a:lnTo>
                <a:lnTo>
                  <a:pt x="8020" y="5513"/>
                </a:lnTo>
                <a:lnTo>
                  <a:pt x="7840" y="5442"/>
                </a:lnTo>
                <a:lnTo>
                  <a:pt x="7648" y="5385"/>
                </a:lnTo>
                <a:lnTo>
                  <a:pt x="7433" y="5329"/>
                </a:lnTo>
                <a:lnTo>
                  <a:pt x="7241" y="5301"/>
                </a:lnTo>
                <a:lnTo>
                  <a:pt x="6755" y="5301"/>
                </a:lnTo>
                <a:lnTo>
                  <a:pt x="6281" y="5329"/>
                </a:lnTo>
                <a:lnTo>
                  <a:pt x="5784" y="5385"/>
                </a:lnTo>
                <a:lnTo>
                  <a:pt x="5264" y="5498"/>
                </a:lnTo>
                <a:lnTo>
                  <a:pt x="4744" y="5597"/>
                </a:lnTo>
                <a:lnTo>
                  <a:pt x="4247" y="5739"/>
                </a:lnTo>
                <a:lnTo>
                  <a:pt x="4202" y="5894"/>
                </a:lnTo>
                <a:lnTo>
                  <a:pt x="4202" y="6191"/>
                </a:lnTo>
                <a:lnTo>
                  <a:pt x="4202" y="6545"/>
                </a:lnTo>
                <a:lnTo>
                  <a:pt x="4225" y="6954"/>
                </a:lnTo>
                <a:lnTo>
                  <a:pt x="4315" y="7930"/>
                </a:lnTo>
                <a:lnTo>
                  <a:pt x="4394" y="9018"/>
                </a:lnTo>
                <a:lnTo>
                  <a:pt x="4439" y="9570"/>
                </a:lnTo>
                <a:lnTo>
                  <a:pt x="4462" y="10107"/>
                </a:lnTo>
                <a:lnTo>
                  <a:pt x="4484" y="10630"/>
                </a:lnTo>
                <a:lnTo>
                  <a:pt x="4507" y="11082"/>
                </a:lnTo>
                <a:lnTo>
                  <a:pt x="4484" y="11520"/>
                </a:lnTo>
                <a:lnTo>
                  <a:pt x="4439" y="11874"/>
                </a:lnTo>
                <a:lnTo>
                  <a:pt x="4394" y="12029"/>
                </a:lnTo>
                <a:lnTo>
                  <a:pt x="4349" y="12171"/>
                </a:lnTo>
                <a:lnTo>
                  <a:pt x="4315" y="12284"/>
                </a:lnTo>
                <a:lnTo>
                  <a:pt x="4247" y="12354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23" name="Puzzle4"/>
          <p:cNvSpPr>
            <a:spLocks noEditPoints="1" noChangeArrowheads="1"/>
          </p:cNvSpPr>
          <p:nvPr/>
        </p:nvSpPr>
        <p:spPr bwMode="auto">
          <a:xfrm>
            <a:off x="5581976" y="3061893"/>
            <a:ext cx="974150" cy="1422845"/>
          </a:xfrm>
          <a:custGeom>
            <a:avLst/>
            <a:gdLst>
              <a:gd name="T0" fmla="*/ 8307 w 21600"/>
              <a:gd name="T1" fmla="*/ 11593 h 21600"/>
              <a:gd name="T2" fmla="*/ 453 w 21600"/>
              <a:gd name="T3" fmla="*/ 16938 h 21600"/>
              <a:gd name="T4" fmla="*/ 11500 w 21600"/>
              <a:gd name="T5" fmla="*/ 21600 h 21600"/>
              <a:gd name="T6" fmla="*/ 20920 w 21600"/>
              <a:gd name="T7" fmla="*/ 16751 h 21600"/>
              <a:gd name="T8" fmla="*/ 13972 w 21600"/>
              <a:gd name="T9" fmla="*/ 10888 h 21600"/>
              <a:gd name="T10" fmla="*/ 21033 w 21600"/>
              <a:gd name="T11" fmla="*/ 4716 h 21600"/>
              <a:gd name="T12" fmla="*/ 11102 w 21600"/>
              <a:gd name="T13" fmla="*/ 11 h 21600"/>
              <a:gd name="T14" fmla="*/ 453 w 21600"/>
              <a:gd name="T15" fmla="*/ 4716 h 21600"/>
              <a:gd name="T16" fmla="*/ 2076 w 21600"/>
              <a:gd name="T17" fmla="*/ 5664 h 21600"/>
              <a:gd name="T18" fmla="*/ 20203 w 21600"/>
              <a:gd name="T19" fmla="*/ 1598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3813" y="10590"/>
                </a:moveTo>
                <a:lnTo>
                  <a:pt x="3927" y="10513"/>
                </a:lnTo>
                <a:lnTo>
                  <a:pt x="4078" y="10425"/>
                </a:lnTo>
                <a:lnTo>
                  <a:pt x="4210" y="10359"/>
                </a:lnTo>
                <a:lnTo>
                  <a:pt x="4361" y="10315"/>
                </a:lnTo>
                <a:lnTo>
                  <a:pt x="4682" y="10237"/>
                </a:lnTo>
                <a:lnTo>
                  <a:pt x="5041" y="10193"/>
                </a:lnTo>
                <a:lnTo>
                  <a:pt x="5456" y="10171"/>
                </a:lnTo>
                <a:lnTo>
                  <a:pt x="5853" y="10193"/>
                </a:lnTo>
                <a:lnTo>
                  <a:pt x="6249" y="10260"/>
                </a:lnTo>
                <a:lnTo>
                  <a:pt x="6646" y="10337"/>
                </a:lnTo>
                <a:lnTo>
                  <a:pt x="7004" y="10469"/>
                </a:lnTo>
                <a:lnTo>
                  <a:pt x="7363" y="10612"/>
                </a:lnTo>
                <a:lnTo>
                  <a:pt x="7665" y="10788"/>
                </a:lnTo>
                <a:lnTo>
                  <a:pt x="7911" y="10998"/>
                </a:lnTo>
                <a:lnTo>
                  <a:pt x="8024" y="11097"/>
                </a:lnTo>
                <a:lnTo>
                  <a:pt x="8137" y="11207"/>
                </a:lnTo>
                <a:lnTo>
                  <a:pt x="8194" y="11340"/>
                </a:lnTo>
                <a:lnTo>
                  <a:pt x="8269" y="11461"/>
                </a:lnTo>
                <a:lnTo>
                  <a:pt x="8307" y="11593"/>
                </a:lnTo>
                <a:lnTo>
                  <a:pt x="8307" y="11714"/>
                </a:lnTo>
                <a:lnTo>
                  <a:pt x="8307" y="11868"/>
                </a:lnTo>
                <a:lnTo>
                  <a:pt x="8307" y="12012"/>
                </a:lnTo>
                <a:lnTo>
                  <a:pt x="8194" y="12265"/>
                </a:lnTo>
                <a:lnTo>
                  <a:pt x="8062" y="12519"/>
                </a:lnTo>
                <a:lnTo>
                  <a:pt x="7873" y="12706"/>
                </a:lnTo>
                <a:lnTo>
                  <a:pt x="7627" y="12904"/>
                </a:lnTo>
                <a:lnTo>
                  <a:pt x="7363" y="13048"/>
                </a:lnTo>
                <a:lnTo>
                  <a:pt x="7080" y="13180"/>
                </a:lnTo>
                <a:lnTo>
                  <a:pt x="6759" y="13257"/>
                </a:lnTo>
                <a:lnTo>
                  <a:pt x="6419" y="13345"/>
                </a:lnTo>
                <a:lnTo>
                  <a:pt x="6098" y="13389"/>
                </a:lnTo>
                <a:lnTo>
                  <a:pt x="5739" y="13389"/>
                </a:lnTo>
                <a:lnTo>
                  <a:pt x="5418" y="13389"/>
                </a:lnTo>
                <a:lnTo>
                  <a:pt x="5079" y="13345"/>
                </a:lnTo>
                <a:lnTo>
                  <a:pt x="4758" y="13301"/>
                </a:lnTo>
                <a:lnTo>
                  <a:pt x="4474" y="13213"/>
                </a:lnTo>
                <a:lnTo>
                  <a:pt x="4172" y="13114"/>
                </a:lnTo>
                <a:lnTo>
                  <a:pt x="3965" y="12982"/>
                </a:lnTo>
                <a:lnTo>
                  <a:pt x="3738" y="12838"/>
                </a:lnTo>
                <a:lnTo>
                  <a:pt x="3493" y="12706"/>
                </a:lnTo>
                <a:lnTo>
                  <a:pt x="3228" y="12607"/>
                </a:lnTo>
                <a:lnTo>
                  <a:pt x="2945" y="12519"/>
                </a:lnTo>
                <a:lnTo>
                  <a:pt x="2700" y="12431"/>
                </a:lnTo>
                <a:lnTo>
                  <a:pt x="2397" y="12375"/>
                </a:lnTo>
                <a:lnTo>
                  <a:pt x="2152" y="12331"/>
                </a:lnTo>
                <a:lnTo>
                  <a:pt x="1888" y="12309"/>
                </a:lnTo>
                <a:lnTo>
                  <a:pt x="1642" y="12309"/>
                </a:lnTo>
                <a:lnTo>
                  <a:pt x="1397" y="12331"/>
                </a:lnTo>
                <a:lnTo>
                  <a:pt x="1170" y="12397"/>
                </a:lnTo>
                <a:lnTo>
                  <a:pt x="962" y="12453"/>
                </a:lnTo>
                <a:lnTo>
                  <a:pt x="774" y="12563"/>
                </a:lnTo>
                <a:lnTo>
                  <a:pt x="623" y="12684"/>
                </a:lnTo>
                <a:lnTo>
                  <a:pt x="528" y="12838"/>
                </a:lnTo>
                <a:lnTo>
                  <a:pt x="453" y="13026"/>
                </a:lnTo>
                <a:lnTo>
                  <a:pt x="339" y="13477"/>
                </a:lnTo>
                <a:lnTo>
                  <a:pt x="226" y="13984"/>
                </a:lnTo>
                <a:lnTo>
                  <a:pt x="151" y="14535"/>
                </a:lnTo>
                <a:lnTo>
                  <a:pt x="113" y="15075"/>
                </a:lnTo>
                <a:lnTo>
                  <a:pt x="113" y="15626"/>
                </a:lnTo>
                <a:lnTo>
                  <a:pt x="151" y="16133"/>
                </a:lnTo>
                <a:lnTo>
                  <a:pt x="188" y="16376"/>
                </a:lnTo>
                <a:lnTo>
                  <a:pt x="264" y="16585"/>
                </a:lnTo>
                <a:lnTo>
                  <a:pt x="339" y="16773"/>
                </a:lnTo>
                <a:lnTo>
                  <a:pt x="453" y="16938"/>
                </a:lnTo>
                <a:lnTo>
                  <a:pt x="1095" y="16883"/>
                </a:lnTo>
                <a:lnTo>
                  <a:pt x="1963" y="16795"/>
                </a:lnTo>
                <a:lnTo>
                  <a:pt x="2945" y="16751"/>
                </a:lnTo>
                <a:lnTo>
                  <a:pt x="3965" y="16706"/>
                </a:lnTo>
                <a:lnTo>
                  <a:pt x="5022" y="16684"/>
                </a:lnTo>
                <a:lnTo>
                  <a:pt x="5947" y="16684"/>
                </a:lnTo>
                <a:lnTo>
                  <a:pt x="6759" y="16706"/>
                </a:lnTo>
                <a:lnTo>
                  <a:pt x="7363" y="16751"/>
                </a:lnTo>
                <a:lnTo>
                  <a:pt x="7948" y="16839"/>
                </a:lnTo>
                <a:lnTo>
                  <a:pt x="8458" y="16916"/>
                </a:lnTo>
                <a:lnTo>
                  <a:pt x="8893" y="17026"/>
                </a:lnTo>
                <a:lnTo>
                  <a:pt x="9289" y="17158"/>
                </a:lnTo>
                <a:lnTo>
                  <a:pt x="9572" y="17280"/>
                </a:lnTo>
                <a:lnTo>
                  <a:pt x="9799" y="17412"/>
                </a:lnTo>
                <a:lnTo>
                  <a:pt x="9969" y="17555"/>
                </a:lnTo>
                <a:lnTo>
                  <a:pt x="10120" y="17687"/>
                </a:lnTo>
                <a:lnTo>
                  <a:pt x="10158" y="17831"/>
                </a:lnTo>
                <a:lnTo>
                  <a:pt x="10195" y="17974"/>
                </a:lnTo>
                <a:lnTo>
                  <a:pt x="10158" y="18128"/>
                </a:lnTo>
                <a:lnTo>
                  <a:pt x="10082" y="18271"/>
                </a:lnTo>
                <a:lnTo>
                  <a:pt x="9969" y="18426"/>
                </a:lnTo>
                <a:lnTo>
                  <a:pt x="9837" y="18569"/>
                </a:lnTo>
                <a:lnTo>
                  <a:pt x="9648" y="18701"/>
                </a:lnTo>
                <a:lnTo>
                  <a:pt x="9440" y="18822"/>
                </a:lnTo>
                <a:lnTo>
                  <a:pt x="9213" y="18999"/>
                </a:lnTo>
                <a:lnTo>
                  <a:pt x="9044" y="19186"/>
                </a:lnTo>
                <a:lnTo>
                  <a:pt x="8893" y="19395"/>
                </a:lnTo>
                <a:lnTo>
                  <a:pt x="8817" y="19627"/>
                </a:lnTo>
                <a:lnTo>
                  <a:pt x="8779" y="19858"/>
                </a:lnTo>
                <a:lnTo>
                  <a:pt x="8779" y="20112"/>
                </a:lnTo>
                <a:lnTo>
                  <a:pt x="8855" y="20354"/>
                </a:lnTo>
                <a:lnTo>
                  <a:pt x="8968" y="20586"/>
                </a:lnTo>
                <a:lnTo>
                  <a:pt x="9138" y="20817"/>
                </a:lnTo>
                <a:lnTo>
                  <a:pt x="9365" y="21026"/>
                </a:lnTo>
                <a:lnTo>
                  <a:pt x="9610" y="21192"/>
                </a:lnTo>
                <a:lnTo>
                  <a:pt x="9950" y="21368"/>
                </a:lnTo>
                <a:lnTo>
                  <a:pt x="10120" y="21445"/>
                </a:lnTo>
                <a:lnTo>
                  <a:pt x="10346" y="21511"/>
                </a:lnTo>
                <a:lnTo>
                  <a:pt x="10516" y="21555"/>
                </a:lnTo>
                <a:lnTo>
                  <a:pt x="10743" y="21600"/>
                </a:lnTo>
                <a:lnTo>
                  <a:pt x="10988" y="21644"/>
                </a:lnTo>
                <a:lnTo>
                  <a:pt x="11215" y="21666"/>
                </a:lnTo>
                <a:lnTo>
                  <a:pt x="11498" y="21666"/>
                </a:lnTo>
                <a:lnTo>
                  <a:pt x="11762" y="21666"/>
                </a:lnTo>
                <a:lnTo>
                  <a:pt x="12253" y="21644"/>
                </a:lnTo>
                <a:lnTo>
                  <a:pt x="12763" y="21577"/>
                </a:lnTo>
                <a:lnTo>
                  <a:pt x="13197" y="21467"/>
                </a:lnTo>
                <a:lnTo>
                  <a:pt x="13556" y="21346"/>
                </a:lnTo>
                <a:lnTo>
                  <a:pt x="13896" y="21192"/>
                </a:lnTo>
                <a:lnTo>
                  <a:pt x="14179" y="21026"/>
                </a:lnTo>
                <a:lnTo>
                  <a:pt x="14444" y="20839"/>
                </a:lnTo>
                <a:lnTo>
                  <a:pt x="14576" y="20641"/>
                </a:lnTo>
                <a:lnTo>
                  <a:pt x="14727" y="20431"/>
                </a:lnTo>
                <a:lnTo>
                  <a:pt x="14765" y="20200"/>
                </a:lnTo>
                <a:lnTo>
                  <a:pt x="14802" y="19991"/>
                </a:lnTo>
                <a:lnTo>
                  <a:pt x="14727" y="19759"/>
                </a:lnTo>
                <a:lnTo>
                  <a:pt x="14613" y="19550"/>
                </a:lnTo>
                <a:lnTo>
                  <a:pt x="14444" y="19307"/>
                </a:lnTo>
                <a:lnTo>
                  <a:pt x="14217" y="19098"/>
                </a:lnTo>
                <a:lnTo>
                  <a:pt x="13934" y="18911"/>
                </a:lnTo>
                <a:lnTo>
                  <a:pt x="13669" y="18745"/>
                </a:lnTo>
                <a:lnTo>
                  <a:pt x="13462" y="18547"/>
                </a:lnTo>
                <a:lnTo>
                  <a:pt x="13311" y="18337"/>
                </a:lnTo>
                <a:lnTo>
                  <a:pt x="13197" y="18150"/>
                </a:lnTo>
                <a:lnTo>
                  <a:pt x="13122" y="17941"/>
                </a:lnTo>
                <a:lnTo>
                  <a:pt x="13122" y="17720"/>
                </a:lnTo>
                <a:lnTo>
                  <a:pt x="13122" y="17533"/>
                </a:lnTo>
                <a:lnTo>
                  <a:pt x="13197" y="17346"/>
                </a:lnTo>
                <a:lnTo>
                  <a:pt x="13273" y="17158"/>
                </a:lnTo>
                <a:lnTo>
                  <a:pt x="13386" y="16982"/>
                </a:lnTo>
                <a:lnTo>
                  <a:pt x="13537" y="16839"/>
                </a:lnTo>
                <a:lnTo>
                  <a:pt x="13707" y="16706"/>
                </a:lnTo>
                <a:lnTo>
                  <a:pt x="13896" y="16607"/>
                </a:lnTo>
                <a:lnTo>
                  <a:pt x="14104" y="16519"/>
                </a:lnTo>
                <a:lnTo>
                  <a:pt x="14330" y="16453"/>
                </a:lnTo>
                <a:lnTo>
                  <a:pt x="14538" y="16431"/>
                </a:lnTo>
                <a:lnTo>
                  <a:pt x="14897" y="16453"/>
                </a:lnTo>
                <a:lnTo>
                  <a:pt x="15406" y="16497"/>
                </a:lnTo>
                <a:lnTo>
                  <a:pt x="16105" y="16541"/>
                </a:lnTo>
                <a:lnTo>
                  <a:pt x="16898" y="16607"/>
                </a:lnTo>
                <a:lnTo>
                  <a:pt x="17804" y="16651"/>
                </a:lnTo>
                <a:lnTo>
                  <a:pt x="18786" y="16684"/>
                </a:lnTo>
                <a:lnTo>
                  <a:pt x="19844" y="16728"/>
                </a:lnTo>
                <a:lnTo>
                  <a:pt x="20920" y="16751"/>
                </a:lnTo>
                <a:lnTo>
                  <a:pt x="21109" y="16497"/>
                </a:lnTo>
                <a:lnTo>
                  <a:pt x="21241" y="16222"/>
                </a:lnTo>
                <a:lnTo>
                  <a:pt x="21392" y="15946"/>
                </a:lnTo>
                <a:lnTo>
                  <a:pt x="21467" y="15648"/>
                </a:lnTo>
                <a:lnTo>
                  <a:pt x="21543" y="15351"/>
                </a:lnTo>
                <a:lnTo>
                  <a:pt x="21618" y="15042"/>
                </a:lnTo>
                <a:lnTo>
                  <a:pt x="21618" y="14745"/>
                </a:lnTo>
                <a:lnTo>
                  <a:pt x="21618" y="14447"/>
                </a:lnTo>
                <a:lnTo>
                  <a:pt x="21618" y="14150"/>
                </a:lnTo>
                <a:lnTo>
                  <a:pt x="21581" y="13852"/>
                </a:lnTo>
                <a:lnTo>
                  <a:pt x="21505" y="13577"/>
                </a:lnTo>
                <a:lnTo>
                  <a:pt x="21430" y="13301"/>
                </a:lnTo>
                <a:lnTo>
                  <a:pt x="21354" y="13048"/>
                </a:lnTo>
                <a:lnTo>
                  <a:pt x="21241" y="12816"/>
                </a:lnTo>
                <a:lnTo>
                  <a:pt x="21146" y="12607"/>
                </a:lnTo>
                <a:lnTo>
                  <a:pt x="21033" y="12431"/>
                </a:lnTo>
                <a:lnTo>
                  <a:pt x="20920" y="12265"/>
                </a:lnTo>
                <a:lnTo>
                  <a:pt x="20769" y="12144"/>
                </a:lnTo>
                <a:lnTo>
                  <a:pt x="20637" y="12034"/>
                </a:lnTo>
                <a:lnTo>
                  <a:pt x="20486" y="11946"/>
                </a:lnTo>
                <a:lnTo>
                  <a:pt x="20297" y="11891"/>
                </a:lnTo>
                <a:lnTo>
                  <a:pt x="20165" y="11846"/>
                </a:lnTo>
                <a:lnTo>
                  <a:pt x="19976" y="11824"/>
                </a:lnTo>
                <a:lnTo>
                  <a:pt x="19806" y="11802"/>
                </a:lnTo>
                <a:lnTo>
                  <a:pt x="19390" y="11824"/>
                </a:lnTo>
                <a:lnTo>
                  <a:pt x="18956" y="11891"/>
                </a:lnTo>
                <a:lnTo>
                  <a:pt x="18503" y="11968"/>
                </a:lnTo>
                <a:lnTo>
                  <a:pt x="17993" y="12078"/>
                </a:lnTo>
                <a:lnTo>
                  <a:pt x="17653" y="12144"/>
                </a:lnTo>
                <a:lnTo>
                  <a:pt x="17332" y="12199"/>
                </a:lnTo>
                <a:lnTo>
                  <a:pt x="17049" y="12221"/>
                </a:lnTo>
                <a:lnTo>
                  <a:pt x="16747" y="12243"/>
                </a:lnTo>
                <a:lnTo>
                  <a:pt x="16464" y="12243"/>
                </a:lnTo>
                <a:lnTo>
                  <a:pt x="16218" y="12243"/>
                </a:lnTo>
                <a:lnTo>
                  <a:pt x="15992" y="12221"/>
                </a:lnTo>
                <a:lnTo>
                  <a:pt x="15746" y="12199"/>
                </a:lnTo>
                <a:lnTo>
                  <a:pt x="15520" y="12155"/>
                </a:lnTo>
                <a:lnTo>
                  <a:pt x="15350" y="12122"/>
                </a:lnTo>
                <a:lnTo>
                  <a:pt x="15161" y="12056"/>
                </a:lnTo>
                <a:lnTo>
                  <a:pt x="14972" y="11990"/>
                </a:lnTo>
                <a:lnTo>
                  <a:pt x="14689" y="11846"/>
                </a:lnTo>
                <a:lnTo>
                  <a:pt x="14444" y="11670"/>
                </a:lnTo>
                <a:lnTo>
                  <a:pt x="14255" y="11483"/>
                </a:lnTo>
                <a:lnTo>
                  <a:pt x="14104" y="11295"/>
                </a:lnTo>
                <a:lnTo>
                  <a:pt x="14028" y="11086"/>
                </a:lnTo>
                <a:lnTo>
                  <a:pt x="13972" y="10888"/>
                </a:lnTo>
                <a:lnTo>
                  <a:pt x="13972" y="10700"/>
                </a:lnTo>
                <a:lnTo>
                  <a:pt x="14009" y="10513"/>
                </a:lnTo>
                <a:lnTo>
                  <a:pt x="14066" y="10359"/>
                </a:lnTo>
                <a:lnTo>
                  <a:pt x="14179" y="10215"/>
                </a:lnTo>
                <a:lnTo>
                  <a:pt x="14406" y="10006"/>
                </a:lnTo>
                <a:lnTo>
                  <a:pt x="14651" y="9830"/>
                </a:lnTo>
                <a:lnTo>
                  <a:pt x="14878" y="9686"/>
                </a:lnTo>
                <a:lnTo>
                  <a:pt x="15123" y="9554"/>
                </a:lnTo>
                <a:lnTo>
                  <a:pt x="15350" y="9477"/>
                </a:lnTo>
                <a:lnTo>
                  <a:pt x="15558" y="9411"/>
                </a:lnTo>
                <a:lnTo>
                  <a:pt x="15803" y="9345"/>
                </a:lnTo>
                <a:lnTo>
                  <a:pt x="16030" y="9323"/>
                </a:lnTo>
                <a:lnTo>
                  <a:pt x="16256" y="9301"/>
                </a:lnTo>
                <a:lnTo>
                  <a:pt x="16464" y="9323"/>
                </a:lnTo>
                <a:lnTo>
                  <a:pt x="16690" y="9345"/>
                </a:lnTo>
                <a:lnTo>
                  <a:pt x="16898" y="9367"/>
                </a:lnTo>
                <a:lnTo>
                  <a:pt x="17332" y="9477"/>
                </a:lnTo>
                <a:lnTo>
                  <a:pt x="17767" y="9598"/>
                </a:lnTo>
                <a:lnTo>
                  <a:pt x="18163" y="9731"/>
                </a:lnTo>
                <a:lnTo>
                  <a:pt x="18597" y="9874"/>
                </a:lnTo>
                <a:lnTo>
                  <a:pt x="18994" y="10006"/>
                </a:lnTo>
                <a:lnTo>
                  <a:pt x="19428" y="10083"/>
                </a:lnTo>
                <a:lnTo>
                  <a:pt x="19617" y="10127"/>
                </a:lnTo>
                <a:lnTo>
                  <a:pt x="19844" y="10149"/>
                </a:lnTo>
                <a:lnTo>
                  <a:pt x="20013" y="10149"/>
                </a:lnTo>
                <a:lnTo>
                  <a:pt x="20240" y="10127"/>
                </a:lnTo>
                <a:lnTo>
                  <a:pt x="20410" y="10105"/>
                </a:lnTo>
                <a:lnTo>
                  <a:pt x="20637" y="10061"/>
                </a:lnTo>
                <a:lnTo>
                  <a:pt x="20844" y="9984"/>
                </a:lnTo>
                <a:lnTo>
                  <a:pt x="21033" y="9896"/>
                </a:lnTo>
                <a:lnTo>
                  <a:pt x="21146" y="9830"/>
                </a:lnTo>
                <a:lnTo>
                  <a:pt x="21203" y="9753"/>
                </a:lnTo>
                <a:lnTo>
                  <a:pt x="21279" y="9642"/>
                </a:lnTo>
                <a:lnTo>
                  <a:pt x="21354" y="9521"/>
                </a:lnTo>
                <a:lnTo>
                  <a:pt x="21430" y="9246"/>
                </a:lnTo>
                <a:lnTo>
                  <a:pt x="21430" y="8904"/>
                </a:lnTo>
                <a:lnTo>
                  <a:pt x="21430" y="8540"/>
                </a:lnTo>
                <a:lnTo>
                  <a:pt x="21392" y="8144"/>
                </a:lnTo>
                <a:lnTo>
                  <a:pt x="21354" y="7714"/>
                </a:lnTo>
                <a:lnTo>
                  <a:pt x="21279" y="7295"/>
                </a:lnTo>
                <a:lnTo>
                  <a:pt x="21146" y="6446"/>
                </a:lnTo>
                <a:lnTo>
                  <a:pt x="20995" y="5686"/>
                </a:lnTo>
                <a:lnTo>
                  <a:pt x="20958" y="5366"/>
                </a:lnTo>
                <a:lnTo>
                  <a:pt x="20958" y="5091"/>
                </a:lnTo>
                <a:lnTo>
                  <a:pt x="20958" y="4860"/>
                </a:lnTo>
                <a:lnTo>
                  <a:pt x="21033" y="4716"/>
                </a:lnTo>
                <a:lnTo>
                  <a:pt x="20637" y="4860"/>
                </a:lnTo>
                <a:lnTo>
                  <a:pt x="20127" y="4992"/>
                </a:lnTo>
                <a:lnTo>
                  <a:pt x="19617" y="5069"/>
                </a:lnTo>
                <a:lnTo>
                  <a:pt x="19032" y="5157"/>
                </a:lnTo>
                <a:lnTo>
                  <a:pt x="18465" y="5201"/>
                </a:lnTo>
                <a:lnTo>
                  <a:pt x="17842" y="5245"/>
                </a:lnTo>
                <a:lnTo>
                  <a:pt x="17219" y="5267"/>
                </a:lnTo>
                <a:lnTo>
                  <a:pt x="16615" y="5267"/>
                </a:lnTo>
                <a:lnTo>
                  <a:pt x="15992" y="5245"/>
                </a:lnTo>
                <a:lnTo>
                  <a:pt x="15369" y="5201"/>
                </a:lnTo>
                <a:lnTo>
                  <a:pt x="14840" y="5157"/>
                </a:lnTo>
                <a:lnTo>
                  <a:pt x="14293" y="5091"/>
                </a:lnTo>
                <a:lnTo>
                  <a:pt x="13783" y="5014"/>
                </a:lnTo>
                <a:lnTo>
                  <a:pt x="13386" y="4926"/>
                </a:lnTo>
                <a:lnTo>
                  <a:pt x="13027" y="4815"/>
                </a:lnTo>
                <a:lnTo>
                  <a:pt x="12725" y="4716"/>
                </a:lnTo>
                <a:lnTo>
                  <a:pt x="12480" y="4606"/>
                </a:lnTo>
                <a:lnTo>
                  <a:pt x="12291" y="4496"/>
                </a:lnTo>
                <a:lnTo>
                  <a:pt x="12197" y="4397"/>
                </a:lnTo>
                <a:lnTo>
                  <a:pt x="12083" y="4286"/>
                </a:lnTo>
                <a:lnTo>
                  <a:pt x="12046" y="4187"/>
                </a:lnTo>
                <a:lnTo>
                  <a:pt x="12008" y="4077"/>
                </a:lnTo>
                <a:lnTo>
                  <a:pt x="12046" y="3967"/>
                </a:lnTo>
                <a:lnTo>
                  <a:pt x="12121" y="3868"/>
                </a:lnTo>
                <a:lnTo>
                  <a:pt x="12197" y="3735"/>
                </a:lnTo>
                <a:lnTo>
                  <a:pt x="12291" y="3614"/>
                </a:lnTo>
                <a:lnTo>
                  <a:pt x="12442" y="3482"/>
                </a:lnTo>
                <a:lnTo>
                  <a:pt x="12631" y="3361"/>
                </a:lnTo>
                <a:lnTo>
                  <a:pt x="13065" y="3085"/>
                </a:lnTo>
                <a:lnTo>
                  <a:pt x="13537" y="2766"/>
                </a:lnTo>
                <a:lnTo>
                  <a:pt x="13783" y="2578"/>
                </a:lnTo>
                <a:lnTo>
                  <a:pt x="13934" y="2380"/>
                </a:lnTo>
                <a:lnTo>
                  <a:pt x="14028" y="2171"/>
                </a:lnTo>
                <a:lnTo>
                  <a:pt x="14104" y="1961"/>
                </a:lnTo>
                <a:lnTo>
                  <a:pt x="14104" y="1730"/>
                </a:lnTo>
                <a:lnTo>
                  <a:pt x="14066" y="1498"/>
                </a:lnTo>
                <a:lnTo>
                  <a:pt x="13972" y="1267"/>
                </a:lnTo>
                <a:lnTo>
                  <a:pt x="13820" y="1057"/>
                </a:lnTo>
                <a:lnTo>
                  <a:pt x="13594" y="837"/>
                </a:lnTo>
                <a:lnTo>
                  <a:pt x="13386" y="628"/>
                </a:lnTo>
                <a:lnTo>
                  <a:pt x="13103" y="462"/>
                </a:lnTo>
                <a:lnTo>
                  <a:pt x="12763" y="308"/>
                </a:lnTo>
                <a:lnTo>
                  <a:pt x="12404" y="187"/>
                </a:lnTo>
                <a:lnTo>
                  <a:pt x="12008" y="77"/>
                </a:lnTo>
                <a:lnTo>
                  <a:pt x="11574" y="33"/>
                </a:lnTo>
                <a:lnTo>
                  <a:pt x="11102" y="11"/>
                </a:lnTo>
                <a:lnTo>
                  <a:pt x="10667" y="11"/>
                </a:lnTo>
                <a:lnTo>
                  <a:pt x="10233" y="77"/>
                </a:lnTo>
                <a:lnTo>
                  <a:pt x="9837" y="187"/>
                </a:lnTo>
                <a:lnTo>
                  <a:pt x="9440" y="286"/>
                </a:lnTo>
                <a:lnTo>
                  <a:pt x="9062" y="462"/>
                </a:lnTo>
                <a:lnTo>
                  <a:pt x="8741" y="628"/>
                </a:lnTo>
                <a:lnTo>
                  <a:pt x="8458" y="815"/>
                </a:lnTo>
                <a:lnTo>
                  <a:pt x="8232" y="1035"/>
                </a:lnTo>
                <a:lnTo>
                  <a:pt x="8062" y="1245"/>
                </a:lnTo>
                <a:lnTo>
                  <a:pt x="7911" y="1476"/>
                </a:lnTo>
                <a:lnTo>
                  <a:pt x="7835" y="1708"/>
                </a:lnTo>
                <a:lnTo>
                  <a:pt x="7797" y="1961"/>
                </a:lnTo>
                <a:lnTo>
                  <a:pt x="7835" y="2193"/>
                </a:lnTo>
                <a:lnTo>
                  <a:pt x="7948" y="2402"/>
                </a:lnTo>
                <a:lnTo>
                  <a:pt x="8062" y="2534"/>
                </a:lnTo>
                <a:lnTo>
                  <a:pt x="8175" y="2644"/>
                </a:lnTo>
                <a:lnTo>
                  <a:pt x="8269" y="2744"/>
                </a:lnTo>
                <a:lnTo>
                  <a:pt x="8420" y="2832"/>
                </a:lnTo>
                <a:lnTo>
                  <a:pt x="8704" y="3019"/>
                </a:lnTo>
                <a:lnTo>
                  <a:pt x="8968" y="3206"/>
                </a:lnTo>
                <a:lnTo>
                  <a:pt x="9138" y="3405"/>
                </a:lnTo>
                <a:lnTo>
                  <a:pt x="9327" y="3570"/>
                </a:lnTo>
                <a:lnTo>
                  <a:pt x="9440" y="3735"/>
                </a:lnTo>
                <a:lnTo>
                  <a:pt x="9516" y="3890"/>
                </a:lnTo>
                <a:lnTo>
                  <a:pt x="9534" y="4033"/>
                </a:lnTo>
                <a:lnTo>
                  <a:pt x="9534" y="4165"/>
                </a:lnTo>
                <a:lnTo>
                  <a:pt x="9516" y="4286"/>
                </a:lnTo>
                <a:lnTo>
                  <a:pt x="9440" y="4397"/>
                </a:lnTo>
                <a:lnTo>
                  <a:pt x="9327" y="4496"/>
                </a:lnTo>
                <a:lnTo>
                  <a:pt x="9176" y="4562"/>
                </a:lnTo>
                <a:lnTo>
                  <a:pt x="9006" y="4628"/>
                </a:lnTo>
                <a:lnTo>
                  <a:pt x="8779" y="4694"/>
                </a:lnTo>
                <a:lnTo>
                  <a:pt x="8534" y="4716"/>
                </a:lnTo>
                <a:lnTo>
                  <a:pt x="8232" y="4716"/>
                </a:lnTo>
                <a:lnTo>
                  <a:pt x="7118" y="4738"/>
                </a:lnTo>
                <a:lnTo>
                  <a:pt x="5947" y="4771"/>
                </a:lnTo>
                <a:lnTo>
                  <a:pt x="4795" y="4815"/>
                </a:lnTo>
                <a:lnTo>
                  <a:pt x="3681" y="4860"/>
                </a:lnTo>
                <a:lnTo>
                  <a:pt x="2662" y="4882"/>
                </a:lnTo>
                <a:lnTo>
                  <a:pt x="1755" y="4882"/>
                </a:lnTo>
                <a:lnTo>
                  <a:pt x="1359" y="4860"/>
                </a:lnTo>
                <a:lnTo>
                  <a:pt x="981" y="4837"/>
                </a:lnTo>
                <a:lnTo>
                  <a:pt x="698" y="4771"/>
                </a:lnTo>
                <a:lnTo>
                  <a:pt x="453" y="4716"/>
                </a:lnTo>
                <a:lnTo>
                  <a:pt x="453" y="5322"/>
                </a:lnTo>
                <a:lnTo>
                  <a:pt x="453" y="6083"/>
                </a:lnTo>
                <a:lnTo>
                  <a:pt x="453" y="6909"/>
                </a:lnTo>
                <a:lnTo>
                  <a:pt x="453" y="7780"/>
                </a:lnTo>
                <a:lnTo>
                  <a:pt x="453" y="8606"/>
                </a:lnTo>
                <a:lnTo>
                  <a:pt x="453" y="9345"/>
                </a:lnTo>
                <a:lnTo>
                  <a:pt x="453" y="9918"/>
                </a:lnTo>
                <a:lnTo>
                  <a:pt x="453" y="10282"/>
                </a:lnTo>
                <a:lnTo>
                  <a:pt x="490" y="10381"/>
                </a:lnTo>
                <a:lnTo>
                  <a:pt x="547" y="10491"/>
                </a:lnTo>
                <a:lnTo>
                  <a:pt x="660" y="10590"/>
                </a:lnTo>
                <a:lnTo>
                  <a:pt x="811" y="10700"/>
                </a:lnTo>
                <a:lnTo>
                  <a:pt x="981" y="10811"/>
                </a:lnTo>
                <a:lnTo>
                  <a:pt x="1208" y="10888"/>
                </a:lnTo>
                <a:lnTo>
                  <a:pt x="1453" y="10954"/>
                </a:lnTo>
                <a:lnTo>
                  <a:pt x="1718" y="11020"/>
                </a:lnTo>
                <a:lnTo>
                  <a:pt x="1963" y="11064"/>
                </a:lnTo>
                <a:lnTo>
                  <a:pt x="2265" y="11086"/>
                </a:lnTo>
                <a:lnTo>
                  <a:pt x="2548" y="11064"/>
                </a:lnTo>
                <a:lnTo>
                  <a:pt x="2794" y="11042"/>
                </a:lnTo>
                <a:lnTo>
                  <a:pt x="3096" y="10976"/>
                </a:lnTo>
                <a:lnTo>
                  <a:pt x="3341" y="10888"/>
                </a:lnTo>
                <a:lnTo>
                  <a:pt x="3606" y="10766"/>
                </a:lnTo>
                <a:lnTo>
                  <a:pt x="3813" y="10590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24" name="Puzzle1"/>
          <p:cNvSpPr>
            <a:spLocks noEditPoints="1" noChangeArrowheads="1"/>
          </p:cNvSpPr>
          <p:nvPr/>
        </p:nvSpPr>
        <p:spPr bwMode="auto">
          <a:xfrm>
            <a:off x="5242069" y="2548620"/>
            <a:ext cx="1635699" cy="848218"/>
          </a:xfrm>
          <a:custGeom>
            <a:avLst/>
            <a:gdLst>
              <a:gd name="T0" fmla="*/ 16740 w 21600"/>
              <a:gd name="T1" fmla="*/ 21078 h 21600"/>
              <a:gd name="T2" fmla="*/ 16976 w 21600"/>
              <a:gd name="T3" fmla="*/ 521 h 21600"/>
              <a:gd name="T4" fmla="*/ 4725 w 21600"/>
              <a:gd name="T5" fmla="*/ 856 h 21600"/>
              <a:gd name="T6" fmla="*/ 5040 w 21600"/>
              <a:gd name="T7" fmla="*/ 21004 h 21600"/>
              <a:gd name="T8" fmla="*/ 10811 w 21600"/>
              <a:gd name="T9" fmla="*/ 12885 h 21600"/>
              <a:gd name="T10" fmla="*/ 10845 w 21600"/>
              <a:gd name="T11" fmla="*/ 8714 h 21600"/>
              <a:gd name="T12" fmla="*/ 21600 w 21600"/>
              <a:gd name="T13" fmla="*/ 10000 h 21600"/>
              <a:gd name="T14" fmla="*/ 56 w 21600"/>
              <a:gd name="T15" fmla="*/ 10000 h 21600"/>
              <a:gd name="T16" fmla="*/ 6086 w 21600"/>
              <a:gd name="T17" fmla="*/ 2569 h 21600"/>
              <a:gd name="T18" fmla="*/ 16132 w 21600"/>
              <a:gd name="T19" fmla="*/ 19552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9360" y="20836"/>
                </a:moveTo>
                <a:lnTo>
                  <a:pt x="9528" y="20836"/>
                </a:lnTo>
                <a:lnTo>
                  <a:pt x="9686" y="20762"/>
                </a:lnTo>
                <a:lnTo>
                  <a:pt x="9810" y="20687"/>
                </a:lnTo>
                <a:lnTo>
                  <a:pt x="9922" y="20575"/>
                </a:lnTo>
                <a:lnTo>
                  <a:pt x="10012" y="20426"/>
                </a:lnTo>
                <a:lnTo>
                  <a:pt x="10068" y="20296"/>
                </a:lnTo>
                <a:lnTo>
                  <a:pt x="10113" y="20110"/>
                </a:lnTo>
                <a:lnTo>
                  <a:pt x="10136" y="19905"/>
                </a:lnTo>
                <a:lnTo>
                  <a:pt x="10136" y="19682"/>
                </a:lnTo>
                <a:lnTo>
                  <a:pt x="10113" y="19440"/>
                </a:lnTo>
                <a:lnTo>
                  <a:pt x="10068" y="19142"/>
                </a:lnTo>
                <a:lnTo>
                  <a:pt x="10012" y="18900"/>
                </a:lnTo>
                <a:lnTo>
                  <a:pt x="9900" y="18620"/>
                </a:lnTo>
                <a:lnTo>
                  <a:pt x="9787" y="18285"/>
                </a:lnTo>
                <a:lnTo>
                  <a:pt x="9641" y="17968"/>
                </a:lnTo>
                <a:lnTo>
                  <a:pt x="9472" y="17652"/>
                </a:lnTo>
                <a:lnTo>
                  <a:pt x="9382" y="17466"/>
                </a:lnTo>
                <a:lnTo>
                  <a:pt x="9315" y="17298"/>
                </a:lnTo>
                <a:lnTo>
                  <a:pt x="9258" y="17112"/>
                </a:lnTo>
                <a:lnTo>
                  <a:pt x="9191" y="16926"/>
                </a:lnTo>
                <a:lnTo>
                  <a:pt x="9123" y="16535"/>
                </a:lnTo>
                <a:lnTo>
                  <a:pt x="9101" y="16144"/>
                </a:lnTo>
                <a:lnTo>
                  <a:pt x="9101" y="15753"/>
                </a:lnTo>
                <a:lnTo>
                  <a:pt x="9168" y="15362"/>
                </a:lnTo>
                <a:lnTo>
                  <a:pt x="9236" y="14971"/>
                </a:lnTo>
                <a:lnTo>
                  <a:pt x="9360" y="14580"/>
                </a:lnTo>
                <a:lnTo>
                  <a:pt x="9495" y="14244"/>
                </a:lnTo>
                <a:lnTo>
                  <a:pt x="9663" y="13891"/>
                </a:lnTo>
                <a:lnTo>
                  <a:pt x="9855" y="13611"/>
                </a:lnTo>
                <a:lnTo>
                  <a:pt x="10068" y="13351"/>
                </a:lnTo>
                <a:lnTo>
                  <a:pt x="10293" y="13146"/>
                </a:lnTo>
                <a:lnTo>
                  <a:pt x="10552" y="12997"/>
                </a:lnTo>
                <a:lnTo>
                  <a:pt x="10811" y="12885"/>
                </a:lnTo>
                <a:lnTo>
                  <a:pt x="11069" y="12866"/>
                </a:lnTo>
                <a:lnTo>
                  <a:pt x="11351" y="12885"/>
                </a:lnTo>
                <a:lnTo>
                  <a:pt x="11610" y="12997"/>
                </a:lnTo>
                <a:lnTo>
                  <a:pt x="11846" y="13183"/>
                </a:lnTo>
                <a:lnTo>
                  <a:pt x="12060" y="13388"/>
                </a:lnTo>
                <a:lnTo>
                  <a:pt x="12251" y="13648"/>
                </a:lnTo>
                <a:lnTo>
                  <a:pt x="12419" y="13928"/>
                </a:lnTo>
                <a:lnTo>
                  <a:pt x="12555" y="14244"/>
                </a:lnTo>
                <a:lnTo>
                  <a:pt x="12690" y="14617"/>
                </a:lnTo>
                <a:lnTo>
                  <a:pt x="12768" y="15008"/>
                </a:lnTo>
                <a:lnTo>
                  <a:pt x="12836" y="15399"/>
                </a:lnTo>
                <a:lnTo>
                  <a:pt x="12858" y="15753"/>
                </a:lnTo>
                <a:lnTo>
                  <a:pt x="12858" y="16144"/>
                </a:lnTo>
                <a:lnTo>
                  <a:pt x="12813" y="16535"/>
                </a:lnTo>
                <a:lnTo>
                  <a:pt x="12746" y="16888"/>
                </a:lnTo>
                <a:lnTo>
                  <a:pt x="12667" y="17224"/>
                </a:lnTo>
                <a:lnTo>
                  <a:pt x="12510" y="17503"/>
                </a:lnTo>
                <a:lnTo>
                  <a:pt x="12228" y="18043"/>
                </a:lnTo>
                <a:lnTo>
                  <a:pt x="11970" y="18546"/>
                </a:lnTo>
                <a:lnTo>
                  <a:pt x="11868" y="18751"/>
                </a:lnTo>
                <a:lnTo>
                  <a:pt x="11778" y="18974"/>
                </a:lnTo>
                <a:lnTo>
                  <a:pt x="11711" y="19179"/>
                </a:lnTo>
                <a:lnTo>
                  <a:pt x="11666" y="19365"/>
                </a:lnTo>
                <a:lnTo>
                  <a:pt x="11632" y="19570"/>
                </a:lnTo>
                <a:lnTo>
                  <a:pt x="11632" y="19756"/>
                </a:lnTo>
                <a:lnTo>
                  <a:pt x="11632" y="19942"/>
                </a:lnTo>
                <a:lnTo>
                  <a:pt x="11643" y="20110"/>
                </a:lnTo>
                <a:lnTo>
                  <a:pt x="11711" y="20296"/>
                </a:lnTo>
                <a:lnTo>
                  <a:pt x="11801" y="20464"/>
                </a:lnTo>
                <a:lnTo>
                  <a:pt x="11891" y="20650"/>
                </a:lnTo>
                <a:lnTo>
                  <a:pt x="12037" y="20836"/>
                </a:lnTo>
                <a:lnTo>
                  <a:pt x="12206" y="21004"/>
                </a:lnTo>
                <a:lnTo>
                  <a:pt x="12419" y="21190"/>
                </a:lnTo>
                <a:lnTo>
                  <a:pt x="12667" y="21320"/>
                </a:lnTo>
                <a:lnTo>
                  <a:pt x="12960" y="21432"/>
                </a:lnTo>
                <a:lnTo>
                  <a:pt x="13286" y="21544"/>
                </a:lnTo>
                <a:lnTo>
                  <a:pt x="13612" y="21655"/>
                </a:lnTo>
                <a:lnTo>
                  <a:pt x="13983" y="21693"/>
                </a:lnTo>
                <a:lnTo>
                  <a:pt x="14343" y="21730"/>
                </a:lnTo>
                <a:lnTo>
                  <a:pt x="14715" y="21730"/>
                </a:lnTo>
                <a:lnTo>
                  <a:pt x="15075" y="21730"/>
                </a:lnTo>
                <a:lnTo>
                  <a:pt x="15446" y="21655"/>
                </a:lnTo>
                <a:lnTo>
                  <a:pt x="15794" y="21581"/>
                </a:lnTo>
                <a:lnTo>
                  <a:pt x="16132" y="21432"/>
                </a:lnTo>
                <a:lnTo>
                  <a:pt x="16458" y="21302"/>
                </a:lnTo>
                <a:lnTo>
                  <a:pt x="16740" y="21078"/>
                </a:lnTo>
                <a:lnTo>
                  <a:pt x="16976" y="20836"/>
                </a:lnTo>
                <a:lnTo>
                  <a:pt x="17043" y="20650"/>
                </a:lnTo>
                <a:lnTo>
                  <a:pt x="17088" y="20426"/>
                </a:lnTo>
                <a:lnTo>
                  <a:pt x="17133" y="20222"/>
                </a:lnTo>
                <a:lnTo>
                  <a:pt x="17156" y="19980"/>
                </a:lnTo>
                <a:lnTo>
                  <a:pt x="17167" y="19477"/>
                </a:lnTo>
                <a:lnTo>
                  <a:pt x="17167" y="18974"/>
                </a:lnTo>
                <a:lnTo>
                  <a:pt x="17156" y="18397"/>
                </a:lnTo>
                <a:lnTo>
                  <a:pt x="17111" y="17820"/>
                </a:lnTo>
                <a:lnTo>
                  <a:pt x="17066" y="17261"/>
                </a:lnTo>
                <a:lnTo>
                  <a:pt x="16998" y="16646"/>
                </a:lnTo>
                <a:lnTo>
                  <a:pt x="16852" y="15511"/>
                </a:lnTo>
                <a:lnTo>
                  <a:pt x="16740" y="14393"/>
                </a:lnTo>
                <a:lnTo>
                  <a:pt x="16717" y="13928"/>
                </a:lnTo>
                <a:lnTo>
                  <a:pt x="16695" y="13462"/>
                </a:lnTo>
                <a:lnTo>
                  <a:pt x="16717" y="13071"/>
                </a:lnTo>
                <a:lnTo>
                  <a:pt x="16785" y="12755"/>
                </a:lnTo>
                <a:lnTo>
                  <a:pt x="16852" y="12419"/>
                </a:lnTo>
                <a:lnTo>
                  <a:pt x="16953" y="12140"/>
                </a:lnTo>
                <a:lnTo>
                  <a:pt x="17088" y="11898"/>
                </a:lnTo>
                <a:lnTo>
                  <a:pt x="17212" y="11675"/>
                </a:lnTo>
                <a:lnTo>
                  <a:pt x="17370" y="11470"/>
                </a:lnTo>
                <a:lnTo>
                  <a:pt x="17516" y="11284"/>
                </a:lnTo>
                <a:lnTo>
                  <a:pt x="17696" y="11135"/>
                </a:lnTo>
                <a:lnTo>
                  <a:pt x="17865" y="11042"/>
                </a:lnTo>
                <a:lnTo>
                  <a:pt x="18033" y="10930"/>
                </a:lnTo>
                <a:lnTo>
                  <a:pt x="18213" y="10893"/>
                </a:lnTo>
                <a:lnTo>
                  <a:pt x="18382" y="10893"/>
                </a:lnTo>
                <a:lnTo>
                  <a:pt x="18551" y="10967"/>
                </a:lnTo>
                <a:lnTo>
                  <a:pt x="18708" y="11042"/>
                </a:lnTo>
                <a:lnTo>
                  <a:pt x="18855" y="11172"/>
                </a:lnTo>
                <a:lnTo>
                  <a:pt x="19012" y="11358"/>
                </a:lnTo>
                <a:lnTo>
                  <a:pt x="19136" y="11600"/>
                </a:lnTo>
                <a:lnTo>
                  <a:pt x="19271" y="11861"/>
                </a:lnTo>
                <a:lnTo>
                  <a:pt x="19440" y="12028"/>
                </a:lnTo>
                <a:lnTo>
                  <a:pt x="19608" y="12177"/>
                </a:lnTo>
                <a:lnTo>
                  <a:pt x="19822" y="12289"/>
                </a:lnTo>
                <a:lnTo>
                  <a:pt x="20025" y="12289"/>
                </a:lnTo>
                <a:lnTo>
                  <a:pt x="20238" y="12289"/>
                </a:lnTo>
                <a:lnTo>
                  <a:pt x="20452" y="12215"/>
                </a:lnTo>
                <a:lnTo>
                  <a:pt x="20643" y="12103"/>
                </a:lnTo>
                <a:lnTo>
                  <a:pt x="20846" y="11973"/>
                </a:lnTo>
                <a:lnTo>
                  <a:pt x="21037" y="11786"/>
                </a:lnTo>
                <a:lnTo>
                  <a:pt x="21206" y="11563"/>
                </a:lnTo>
                <a:lnTo>
                  <a:pt x="21363" y="11321"/>
                </a:lnTo>
                <a:lnTo>
                  <a:pt x="21465" y="11079"/>
                </a:lnTo>
                <a:lnTo>
                  <a:pt x="21577" y="10744"/>
                </a:lnTo>
                <a:lnTo>
                  <a:pt x="21622" y="10427"/>
                </a:lnTo>
                <a:lnTo>
                  <a:pt x="21645" y="10111"/>
                </a:lnTo>
                <a:lnTo>
                  <a:pt x="21622" y="9608"/>
                </a:lnTo>
                <a:lnTo>
                  <a:pt x="21577" y="9142"/>
                </a:lnTo>
                <a:lnTo>
                  <a:pt x="21465" y="8751"/>
                </a:lnTo>
                <a:lnTo>
                  <a:pt x="21363" y="8397"/>
                </a:lnTo>
                <a:lnTo>
                  <a:pt x="21206" y="8062"/>
                </a:lnTo>
                <a:lnTo>
                  <a:pt x="21037" y="7820"/>
                </a:lnTo>
                <a:lnTo>
                  <a:pt x="20846" y="7597"/>
                </a:lnTo>
                <a:lnTo>
                  <a:pt x="20643" y="7429"/>
                </a:lnTo>
                <a:lnTo>
                  <a:pt x="20452" y="7317"/>
                </a:lnTo>
                <a:lnTo>
                  <a:pt x="20238" y="7206"/>
                </a:lnTo>
                <a:lnTo>
                  <a:pt x="20025" y="7168"/>
                </a:lnTo>
                <a:lnTo>
                  <a:pt x="19822" y="7206"/>
                </a:lnTo>
                <a:lnTo>
                  <a:pt x="19608" y="7243"/>
                </a:lnTo>
                <a:lnTo>
                  <a:pt x="19440" y="7355"/>
                </a:lnTo>
                <a:lnTo>
                  <a:pt x="19271" y="7504"/>
                </a:lnTo>
                <a:lnTo>
                  <a:pt x="19136" y="7708"/>
                </a:lnTo>
                <a:lnTo>
                  <a:pt x="19012" y="7895"/>
                </a:lnTo>
                <a:lnTo>
                  <a:pt x="18832" y="8025"/>
                </a:lnTo>
                <a:lnTo>
                  <a:pt x="18663" y="8174"/>
                </a:lnTo>
                <a:lnTo>
                  <a:pt x="18472" y="8248"/>
                </a:lnTo>
                <a:lnTo>
                  <a:pt x="18270" y="8286"/>
                </a:lnTo>
                <a:lnTo>
                  <a:pt x="18078" y="8323"/>
                </a:lnTo>
                <a:lnTo>
                  <a:pt x="17887" y="8323"/>
                </a:lnTo>
                <a:lnTo>
                  <a:pt x="17696" y="8248"/>
                </a:lnTo>
                <a:lnTo>
                  <a:pt x="17493" y="8174"/>
                </a:lnTo>
                <a:lnTo>
                  <a:pt x="17302" y="8062"/>
                </a:lnTo>
                <a:lnTo>
                  <a:pt x="17133" y="7969"/>
                </a:lnTo>
                <a:lnTo>
                  <a:pt x="16976" y="7783"/>
                </a:lnTo>
                <a:lnTo>
                  <a:pt x="16852" y="7597"/>
                </a:lnTo>
                <a:lnTo>
                  <a:pt x="16740" y="7429"/>
                </a:lnTo>
                <a:lnTo>
                  <a:pt x="16672" y="7168"/>
                </a:lnTo>
                <a:lnTo>
                  <a:pt x="16638" y="6926"/>
                </a:lnTo>
                <a:lnTo>
                  <a:pt x="16616" y="6498"/>
                </a:lnTo>
                <a:lnTo>
                  <a:pt x="16616" y="5772"/>
                </a:lnTo>
                <a:lnTo>
                  <a:pt x="16650" y="4915"/>
                </a:lnTo>
                <a:lnTo>
                  <a:pt x="16695" y="3928"/>
                </a:lnTo>
                <a:lnTo>
                  <a:pt x="16762" y="2960"/>
                </a:lnTo>
                <a:lnTo>
                  <a:pt x="16830" y="1992"/>
                </a:lnTo>
                <a:lnTo>
                  <a:pt x="16908" y="1173"/>
                </a:lnTo>
                <a:lnTo>
                  <a:pt x="16976" y="521"/>
                </a:lnTo>
                <a:lnTo>
                  <a:pt x="16953" y="521"/>
                </a:lnTo>
                <a:lnTo>
                  <a:pt x="16931" y="521"/>
                </a:lnTo>
                <a:lnTo>
                  <a:pt x="16267" y="484"/>
                </a:lnTo>
                <a:lnTo>
                  <a:pt x="15637" y="428"/>
                </a:lnTo>
                <a:lnTo>
                  <a:pt x="15063" y="353"/>
                </a:lnTo>
                <a:lnTo>
                  <a:pt x="14523" y="279"/>
                </a:lnTo>
                <a:lnTo>
                  <a:pt x="14040" y="167"/>
                </a:lnTo>
                <a:lnTo>
                  <a:pt x="13635" y="93"/>
                </a:lnTo>
                <a:lnTo>
                  <a:pt x="13331" y="18"/>
                </a:lnTo>
                <a:lnTo>
                  <a:pt x="13117" y="18"/>
                </a:lnTo>
                <a:lnTo>
                  <a:pt x="12982" y="18"/>
                </a:lnTo>
                <a:lnTo>
                  <a:pt x="12858" y="130"/>
                </a:lnTo>
                <a:lnTo>
                  <a:pt x="12723" y="279"/>
                </a:lnTo>
                <a:lnTo>
                  <a:pt x="12622" y="446"/>
                </a:lnTo>
                <a:lnTo>
                  <a:pt x="12510" y="670"/>
                </a:lnTo>
                <a:lnTo>
                  <a:pt x="12419" y="912"/>
                </a:lnTo>
                <a:lnTo>
                  <a:pt x="12363" y="1210"/>
                </a:lnTo>
                <a:lnTo>
                  <a:pt x="12318" y="1526"/>
                </a:lnTo>
                <a:lnTo>
                  <a:pt x="12273" y="1843"/>
                </a:lnTo>
                <a:lnTo>
                  <a:pt x="12251" y="2215"/>
                </a:lnTo>
                <a:lnTo>
                  <a:pt x="12273" y="2532"/>
                </a:lnTo>
                <a:lnTo>
                  <a:pt x="12318" y="2886"/>
                </a:lnTo>
                <a:lnTo>
                  <a:pt x="12386" y="3240"/>
                </a:lnTo>
                <a:lnTo>
                  <a:pt x="12464" y="3556"/>
                </a:lnTo>
                <a:lnTo>
                  <a:pt x="12577" y="3891"/>
                </a:lnTo>
                <a:lnTo>
                  <a:pt x="12746" y="4171"/>
                </a:lnTo>
                <a:lnTo>
                  <a:pt x="12926" y="4487"/>
                </a:lnTo>
                <a:lnTo>
                  <a:pt x="13050" y="4860"/>
                </a:lnTo>
                <a:lnTo>
                  <a:pt x="13162" y="5251"/>
                </a:lnTo>
                <a:lnTo>
                  <a:pt x="13218" y="5604"/>
                </a:lnTo>
                <a:lnTo>
                  <a:pt x="13263" y="5995"/>
                </a:lnTo>
                <a:lnTo>
                  <a:pt x="13241" y="6386"/>
                </a:lnTo>
                <a:lnTo>
                  <a:pt x="13218" y="6740"/>
                </a:lnTo>
                <a:lnTo>
                  <a:pt x="13139" y="7094"/>
                </a:lnTo>
                <a:lnTo>
                  <a:pt x="13050" y="7429"/>
                </a:lnTo>
                <a:lnTo>
                  <a:pt x="12903" y="7746"/>
                </a:lnTo>
                <a:lnTo>
                  <a:pt x="12723" y="8025"/>
                </a:lnTo>
                <a:lnTo>
                  <a:pt x="12532" y="8286"/>
                </a:lnTo>
                <a:lnTo>
                  <a:pt x="12318" y="8491"/>
                </a:lnTo>
                <a:lnTo>
                  <a:pt x="12060" y="8677"/>
                </a:lnTo>
                <a:lnTo>
                  <a:pt x="11756" y="8788"/>
                </a:lnTo>
                <a:lnTo>
                  <a:pt x="11452" y="8826"/>
                </a:lnTo>
                <a:lnTo>
                  <a:pt x="11283" y="8826"/>
                </a:lnTo>
                <a:lnTo>
                  <a:pt x="11126" y="8826"/>
                </a:lnTo>
                <a:lnTo>
                  <a:pt x="11002" y="8788"/>
                </a:lnTo>
                <a:lnTo>
                  <a:pt x="10845" y="8714"/>
                </a:lnTo>
                <a:lnTo>
                  <a:pt x="10721" y="8640"/>
                </a:lnTo>
                <a:lnTo>
                  <a:pt x="10608" y="8565"/>
                </a:lnTo>
                <a:lnTo>
                  <a:pt x="10485" y="8453"/>
                </a:lnTo>
                <a:lnTo>
                  <a:pt x="10372" y="8323"/>
                </a:lnTo>
                <a:lnTo>
                  <a:pt x="10181" y="8062"/>
                </a:lnTo>
                <a:lnTo>
                  <a:pt x="10035" y="7746"/>
                </a:lnTo>
                <a:lnTo>
                  <a:pt x="9900" y="7392"/>
                </a:lnTo>
                <a:lnTo>
                  <a:pt x="9787" y="7001"/>
                </a:lnTo>
                <a:lnTo>
                  <a:pt x="9731" y="6610"/>
                </a:lnTo>
                <a:lnTo>
                  <a:pt x="9686" y="6219"/>
                </a:lnTo>
                <a:lnTo>
                  <a:pt x="9663" y="5772"/>
                </a:lnTo>
                <a:lnTo>
                  <a:pt x="9686" y="5381"/>
                </a:lnTo>
                <a:lnTo>
                  <a:pt x="9753" y="4990"/>
                </a:lnTo>
                <a:lnTo>
                  <a:pt x="9832" y="4636"/>
                </a:lnTo>
                <a:lnTo>
                  <a:pt x="9945" y="4320"/>
                </a:lnTo>
                <a:lnTo>
                  <a:pt x="10068" y="4022"/>
                </a:lnTo>
                <a:lnTo>
                  <a:pt x="10203" y="3817"/>
                </a:lnTo>
                <a:lnTo>
                  <a:pt x="10316" y="3593"/>
                </a:lnTo>
                <a:lnTo>
                  <a:pt x="10395" y="3351"/>
                </a:lnTo>
                <a:lnTo>
                  <a:pt x="10462" y="3109"/>
                </a:lnTo>
                <a:lnTo>
                  <a:pt x="10507" y="2848"/>
                </a:lnTo>
                <a:lnTo>
                  <a:pt x="10530" y="2606"/>
                </a:lnTo>
                <a:lnTo>
                  <a:pt x="10507" y="2346"/>
                </a:lnTo>
                <a:lnTo>
                  <a:pt x="10462" y="2141"/>
                </a:lnTo>
                <a:lnTo>
                  <a:pt x="10395" y="1880"/>
                </a:lnTo>
                <a:lnTo>
                  <a:pt x="10293" y="1638"/>
                </a:lnTo>
                <a:lnTo>
                  <a:pt x="10158" y="1415"/>
                </a:lnTo>
                <a:lnTo>
                  <a:pt x="9967" y="1210"/>
                </a:lnTo>
                <a:lnTo>
                  <a:pt x="9753" y="986"/>
                </a:lnTo>
                <a:lnTo>
                  <a:pt x="9495" y="819"/>
                </a:lnTo>
                <a:lnTo>
                  <a:pt x="9191" y="670"/>
                </a:lnTo>
                <a:lnTo>
                  <a:pt x="8842" y="521"/>
                </a:lnTo>
                <a:lnTo>
                  <a:pt x="8471" y="446"/>
                </a:lnTo>
                <a:lnTo>
                  <a:pt x="7998" y="428"/>
                </a:lnTo>
                <a:lnTo>
                  <a:pt x="7413" y="428"/>
                </a:lnTo>
                <a:lnTo>
                  <a:pt x="6817" y="446"/>
                </a:lnTo>
                <a:lnTo>
                  <a:pt x="6187" y="521"/>
                </a:lnTo>
                <a:lnTo>
                  <a:pt x="5602" y="633"/>
                </a:lnTo>
                <a:lnTo>
                  <a:pt x="5107" y="744"/>
                </a:lnTo>
                <a:lnTo>
                  <a:pt x="4725" y="856"/>
                </a:lnTo>
                <a:lnTo>
                  <a:pt x="4848" y="1564"/>
                </a:lnTo>
                <a:lnTo>
                  <a:pt x="5028" y="2495"/>
                </a:lnTo>
                <a:lnTo>
                  <a:pt x="5175" y="3556"/>
                </a:lnTo>
                <a:lnTo>
                  <a:pt x="5298" y="4673"/>
                </a:lnTo>
                <a:lnTo>
                  <a:pt x="5343" y="5213"/>
                </a:lnTo>
                <a:lnTo>
                  <a:pt x="5388" y="5753"/>
                </a:lnTo>
                <a:lnTo>
                  <a:pt x="5411" y="6275"/>
                </a:lnTo>
                <a:lnTo>
                  <a:pt x="5411" y="6740"/>
                </a:lnTo>
                <a:lnTo>
                  <a:pt x="5366" y="7168"/>
                </a:lnTo>
                <a:lnTo>
                  <a:pt x="5321" y="7541"/>
                </a:lnTo>
                <a:lnTo>
                  <a:pt x="5287" y="7708"/>
                </a:lnTo>
                <a:lnTo>
                  <a:pt x="5242" y="7857"/>
                </a:lnTo>
                <a:lnTo>
                  <a:pt x="5197" y="7969"/>
                </a:lnTo>
                <a:lnTo>
                  <a:pt x="5130" y="8062"/>
                </a:lnTo>
                <a:lnTo>
                  <a:pt x="5006" y="8248"/>
                </a:lnTo>
                <a:lnTo>
                  <a:pt x="4848" y="8397"/>
                </a:lnTo>
                <a:lnTo>
                  <a:pt x="4725" y="8528"/>
                </a:lnTo>
                <a:lnTo>
                  <a:pt x="4567" y="8640"/>
                </a:lnTo>
                <a:lnTo>
                  <a:pt x="4421" y="8714"/>
                </a:lnTo>
                <a:lnTo>
                  <a:pt x="4263" y="8751"/>
                </a:lnTo>
                <a:lnTo>
                  <a:pt x="4095" y="8788"/>
                </a:lnTo>
                <a:lnTo>
                  <a:pt x="3948" y="8788"/>
                </a:lnTo>
                <a:lnTo>
                  <a:pt x="3791" y="8751"/>
                </a:lnTo>
                <a:lnTo>
                  <a:pt x="3667" y="8714"/>
                </a:lnTo>
                <a:lnTo>
                  <a:pt x="3510" y="8677"/>
                </a:lnTo>
                <a:lnTo>
                  <a:pt x="3386" y="8602"/>
                </a:lnTo>
                <a:lnTo>
                  <a:pt x="3251" y="8491"/>
                </a:lnTo>
                <a:lnTo>
                  <a:pt x="3127" y="8360"/>
                </a:lnTo>
                <a:lnTo>
                  <a:pt x="3015" y="8248"/>
                </a:lnTo>
                <a:lnTo>
                  <a:pt x="2925" y="8062"/>
                </a:lnTo>
                <a:lnTo>
                  <a:pt x="2778" y="7857"/>
                </a:lnTo>
                <a:lnTo>
                  <a:pt x="2610" y="7671"/>
                </a:lnTo>
                <a:lnTo>
                  <a:pt x="2407" y="7541"/>
                </a:lnTo>
                <a:lnTo>
                  <a:pt x="2171" y="7466"/>
                </a:lnTo>
                <a:lnTo>
                  <a:pt x="1957" y="7429"/>
                </a:lnTo>
                <a:lnTo>
                  <a:pt x="1698" y="7429"/>
                </a:lnTo>
                <a:lnTo>
                  <a:pt x="1462" y="7466"/>
                </a:lnTo>
                <a:lnTo>
                  <a:pt x="1226" y="7559"/>
                </a:lnTo>
                <a:lnTo>
                  <a:pt x="989" y="7708"/>
                </a:lnTo>
                <a:lnTo>
                  <a:pt x="776" y="7932"/>
                </a:lnTo>
                <a:lnTo>
                  <a:pt x="551" y="8211"/>
                </a:lnTo>
                <a:lnTo>
                  <a:pt x="382" y="8528"/>
                </a:lnTo>
                <a:lnTo>
                  <a:pt x="315" y="8714"/>
                </a:lnTo>
                <a:lnTo>
                  <a:pt x="236" y="8919"/>
                </a:lnTo>
                <a:lnTo>
                  <a:pt x="191" y="9142"/>
                </a:lnTo>
                <a:lnTo>
                  <a:pt x="123" y="9347"/>
                </a:lnTo>
                <a:lnTo>
                  <a:pt x="78" y="9608"/>
                </a:lnTo>
                <a:lnTo>
                  <a:pt x="56" y="9887"/>
                </a:lnTo>
                <a:lnTo>
                  <a:pt x="33" y="10185"/>
                </a:lnTo>
                <a:lnTo>
                  <a:pt x="33" y="10464"/>
                </a:lnTo>
                <a:lnTo>
                  <a:pt x="33" y="10706"/>
                </a:lnTo>
                <a:lnTo>
                  <a:pt x="56" y="10967"/>
                </a:lnTo>
                <a:lnTo>
                  <a:pt x="78" y="11172"/>
                </a:lnTo>
                <a:lnTo>
                  <a:pt x="123" y="11395"/>
                </a:lnTo>
                <a:lnTo>
                  <a:pt x="168" y="11600"/>
                </a:lnTo>
                <a:lnTo>
                  <a:pt x="236" y="11786"/>
                </a:lnTo>
                <a:lnTo>
                  <a:pt x="292" y="11973"/>
                </a:lnTo>
                <a:lnTo>
                  <a:pt x="382" y="12140"/>
                </a:lnTo>
                <a:lnTo>
                  <a:pt x="540" y="12419"/>
                </a:lnTo>
                <a:lnTo>
                  <a:pt x="731" y="12680"/>
                </a:lnTo>
                <a:lnTo>
                  <a:pt x="944" y="12866"/>
                </a:lnTo>
                <a:lnTo>
                  <a:pt x="1158" y="12997"/>
                </a:lnTo>
                <a:lnTo>
                  <a:pt x="1395" y="13108"/>
                </a:lnTo>
                <a:lnTo>
                  <a:pt x="1608" y="13183"/>
                </a:lnTo>
                <a:lnTo>
                  <a:pt x="1856" y="13183"/>
                </a:lnTo>
                <a:lnTo>
                  <a:pt x="2070" y="13146"/>
                </a:lnTo>
                <a:lnTo>
                  <a:pt x="2261" y="13071"/>
                </a:lnTo>
                <a:lnTo>
                  <a:pt x="2430" y="12960"/>
                </a:lnTo>
                <a:lnTo>
                  <a:pt x="2587" y="12792"/>
                </a:lnTo>
                <a:lnTo>
                  <a:pt x="2688" y="12606"/>
                </a:lnTo>
                <a:lnTo>
                  <a:pt x="2801" y="12419"/>
                </a:lnTo>
                <a:lnTo>
                  <a:pt x="2925" y="12289"/>
                </a:lnTo>
                <a:lnTo>
                  <a:pt x="3082" y="12177"/>
                </a:lnTo>
                <a:lnTo>
                  <a:pt x="3228" y="12103"/>
                </a:lnTo>
                <a:lnTo>
                  <a:pt x="3408" y="12103"/>
                </a:lnTo>
                <a:lnTo>
                  <a:pt x="3577" y="12103"/>
                </a:lnTo>
                <a:lnTo>
                  <a:pt x="3723" y="12177"/>
                </a:lnTo>
                <a:lnTo>
                  <a:pt x="3903" y="12252"/>
                </a:lnTo>
                <a:lnTo>
                  <a:pt x="4072" y="12364"/>
                </a:lnTo>
                <a:lnTo>
                  <a:pt x="4230" y="12494"/>
                </a:lnTo>
                <a:lnTo>
                  <a:pt x="4353" y="12643"/>
                </a:lnTo>
                <a:lnTo>
                  <a:pt x="4488" y="12829"/>
                </a:lnTo>
                <a:lnTo>
                  <a:pt x="4567" y="13034"/>
                </a:lnTo>
                <a:lnTo>
                  <a:pt x="4657" y="13257"/>
                </a:lnTo>
                <a:lnTo>
                  <a:pt x="4702" y="13462"/>
                </a:lnTo>
                <a:lnTo>
                  <a:pt x="4725" y="13686"/>
                </a:lnTo>
                <a:lnTo>
                  <a:pt x="4702" y="14282"/>
                </a:lnTo>
                <a:lnTo>
                  <a:pt x="4657" y="15045"/>
                </a:lnTo>
                <a:lnTo>
                  <a:pt x="4612" y="15976"/>
                </a:lnTo>
                <a:lnTo>
                  <a:pt x="4590" y="16926"/>
                </a:lnTo>
                <a:lnTo>
                  <a:pt x="4567" y="17968"/>
                </a:lnTo>
                <a:lnTo>
                  <a:pt x="4567" y="19011"/>
                </a:lnTo>
                <a:lnTo>
                  <a:pt x="4590" y="19514"/>
                </a:lnTo>
                <a:lnTo>
                  <a:pt x="4612" y="19980"/>
                </a:lnTo>
                <a:lnTo>
                  <a:pt x="4657" y="20426"/>
                </a:lnTo>
                <a:lnTo>
                  <a:pt x="4725" y="20836"/>
                </a:lnTo>
                <a:lnTo>
                  <a:pt x="4848" y="20929"/>
                </a:lnTo>
                <a:lnTo>
                  <a:pt x="5040" y="21004"/>
                </a:lnTo>
                <a:lnTo>
                  <a:pt x="5265" y="21078"/>
                </a:lnTo>
                <a:lnTo>
                  <a:pt x="5478" y="21115"/>
                </a:lnTo>
                <a:lnTo>
                  <a:pt x="6041" y="21115"/>
                </a:lnTo>
                <a:lnTo>
                  <a:pt x="6637" y="21078"/>
                </a:lnTo>
                <a:lnTo>
                  <a:pt x="7312" y="21004"/>
                </a:lnTo>
                <a:lnTo>
                  <a:pt x="7998" y="20929"/>
                </a:lnTo>
                <a:lnTo>
                  <a:pt x="8696" y="20855"/>
                </a:lnTo>
                <a:lnTo>
                  <a:pt x="9360" y="20836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>
        <p:nvSpPr>
          <p:cNvPr id="26" name="Puzzle1"/>
          <p:cNvSpPr>
            <a:spLocks noEditPoints="1" noChangeArrowheads="1"/>
          </p:cNvSpPr>
          <p:nvPr/>
        </p:nvSpPr>
        <p:spPr bwMode="auto">
          <a:xfrm>
            <a:off x="7098397" y="961188"/>
            <a:ext cx="1635699" cy="848218"/>
          </a:xfrm>
          <a:custGeom>
            <a:avLst/>
            <a:gdLst>
              <a:gd name="T0" fmla="*/ 16740 w 21600"/>
              <a:gd name="T1" fmla="*/ 21078 h 21600"/>
              <a:gd name="T2" fmla="*/ 16976 w 21600"/>
              <a:gd name="T3" fmla="*/ 521 h 21600"/>
              <a:gd name="T4" fmla="*/ 4725 w 21600"/>
              <a:gd name="T5" fmla="*/ 856 h 21600"/>
              <a:gd name="T6" fmla="*/ 5040 w 21600"/>
              <a:gd name="T7" fmla="*/ 21004 h 21600"/>
              <a:gd name="T8" fmla="*/ 10811 w 21600"/>
              <a:gd name="T9" fmla="*/ 12885 h 21600"/>
              <a:gd name="T10" fmla="*/ 10845 w 21600"/>
              <a:gd name="T11" fmla="*/ 8714 h 21600"/>
              <a:gd name="T12" fmla="*/ 21600 w 21600"/>
              <a:gd name="T13" fmla="*/ 10000 h 21600"/>
              <a:gd name="T14" fmla="*/ 56 w 21600"/>
              <a:gd name="T15" fmla="*/ 10000 h 21600"/>
              <a:gd name="T16" fmla="*/ 6086 w 21600"/>
              <a:gd name="T17" fmla="*/ 2569 h 21600"/>
              <a:gd name="T18" fmla="*/ 16132 w 21600"/>
              <a:gd name="T19" fmla="*/ 19552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9360" y="20836"/>
                </a:moveTo>
                <a:lnTo>
                  <a:pt x="9528" y="20836"/>
                </a:lnTo>
                <a:lnTo>
                  <a:pt x="9686" y="20762"/>
                </a:lnTo>
                <a:lnTo>
                  <a:pt x="9810" y="20687"/>
                </a:lnTo>
                <a:lnTo>
                  <a:pt x="9922" y="20575"/>
                </a:lnTo>
                <a:lnTo>
                  <a:pt x="10012" y="20426"/>
                </a:lnTo>
                <a:lnTo>
                  <a:pt x="10068" y="20296"/>
                </a:lnTo>
                <a:lnTo>
                  <a:pt x="10113" y="20110"/>
                </a:lnTo>
                <a:lnTo>
                  <a:pt x="10136" y="19905"/>
                </a:lnTo>
                <a:lnTo>
                  <a:pt x="10136" y="19682"/>
                </a:lnTo>
                <a:lnTo>
                  <a:pt x="10113" y="19440"/>
                </a:lnTo>
                <a:lnTo>
                  <a:pt x="10068" y="19142"/>
                </a:lnTo>
                <a:lnTo>
                  <a:pt x="10012" y="18900"/>
                </a:lnTo>
                <a:lnTo>
                  <a:pt x="9900" y="18620"/>
                </a:lnTo>
                <a:lnTo>
                  <a:pt x="9787" y="18285"/>
                </a:lnTo>
                <a:lnTo>
                  <a:pt x="9641" y="17968"/>
                </a:lnTo>
                <a:lnTo>
                  <a:pt x="9472" y="17652"/>
                </a:lnTo>
                <a:lnTo>
                  <a:pt x="9382" y="17466"/>
                </a:lnTo>
                <a:lnTo>
                  <a:pt x="9315" y="17298"/>
                </a:lnTo>
                <a:lnTo>
                  <a:pt x="9258" y="17112"/>
                </a:lnTo>
                <a:lnTo>
                  <a:pt x="9191" y="16926"/>
                </a:lnTo>
                <a:lnTo>
                  <a:pt x="9123" y="16535"/>
                </a:lnTo>
                <a:lnTo>
                  <a:pt x="9101" y="16144"/>
                </a:lnTo>
                <a:lnTo>
                  <a:pt x="9101" y="15753"/>
                </a:lnTo>
                <a:lnTo>
                  <a:pt x="9168" y="15362"/>
                </a:lnTo>
                <a:lnTo>
                  <a:pt x="9236" y="14971"/>
                </a:lnTo>
                <a:lnTo>
                  <a:pt x="9360" y="14580"/>
                </a:lnTo>
                <a:lnTo>
                  <a:pt x="9495" y="14244"/>
                </a:lnTo>
                <a:lnTo>
                  <a:pt x="9663" y="13891"/>
                </a:lnTo>
                <a:lnTo>
                  <a:pt x="9855" y="13611"/>
                </a:lnTo>
                <a:lnTo>
                  <a:pt x="10068" y="13351"/>
                </a:lnTo>
                <a:lnTo>
                  <a:pt x="10293" y="13146"/>
                </a:lnTo>
                <a:lnTo>
                  <a:pt x="10552" y="12997"/>
                </a:lnTo>
                <a:lnTo>
                  <a:pt x="10811" y="12885"/>
                </a:lnTo>
                <a:lnTo>
                  <a:pt x="11069" y="12866"/>
                </a:lnTo>
                <a:lnTo>
                  <a:pt x="11351" y="12885"/>
                </a:lnTo>
                <a:lnTo>
                  <a:pt x="11610" y="12997"/>
                </a:lnTo>
                <a:lnTo>
                  <a:pt x="11846" y="13183"/>
                </a:lnTo>
                <a:lnTo>
                  <a:pt x="12060" y="13388"/>
                </a:lnTo>
                <a:lnTo>
                  <a:pt x="12251" y="13648"/>
                </a:lnTo>
                <a:lnTo>
                  <a:pt x="12419" y="13928"/>
                </a:lnTo>
                <a:lnTo>
                  <a:pt x="12555" y="14244"/>
                </a:lnTo>
                <a:lnTo>
                  <a:pt x="12690" y="14617"/>
                </a:lnTo>
                <a:lnTo>
                  <a:pt x="12768" y="15008"/>
                </a:lnTo>
                <a:lnTo>
                  <a:pt x="12836" y="15399"/>
                </a:lnTo>
                <a:lnTo>
                  <a:pt x="12858" y="15753"/>
                </a:lnTo>
                <a:lnTo>
                  <a:pt x="12858" y="16144"/>
                </a:lnTo>
                <a:lnTo>
                  <a:pt x="12813" y="16535"/>
                </a:lnTo>
                <a:lnTo>
                  <a:pt x="12746" y="16888"/>
                </a:lnTo>
                <a:lnTo>
                  <a:pt x="12667" y="17224"/>
                </a:lnTo>
                <a:lnTo>
                  <a:pt x="12510" y="17503"/>
                </a:lnTo>
                <a:lnTo>
                  <a:pt x="12228" y="18043"/>
                </a:lnTo>
                <a:lnTo>
                  <a:pt x="11970" y="18546"/>
                </a:lnTo>
                <a:lnTo>
                  <a:pt x="11868" y="18751"/>
                </a:lnTo>
                <a:lnTo>
                  <a:pt x="11778" y="18974"/>
                </a:lnTo>
                <a:lnTo>
                  <a:pt x="11711" y="19179"/>
                </a:lnTo>
                <a:lnTo>
                  <a:pt x="11666" y="19365"/>
                </a:lnTo>
                <a:lnTo>
                  <a:pt x="11632" y="19570"/>
                </a:lnTo>
                <a:lnTo>
                  <a:pt x="11632" y="19756"/>
                </a:lnTo>
                <a:lnTo>
                  <a:pt x="11632" y="19942"/>
                </a:lnTo>
                <a:lnTo>
                  <a:pt x="11643" y="20110"/>
                </a:lnTo>
                <a:lnTo>
                  <a:pt x="11711" y="20296"/>
                </a:lnTo>
                <a:lnTo>
                  <a:pt x="11801" y="20464"/>
                </a:lnTo>
                <a:lnTo>
                  <a:pt x="11891" y="20650"/>
                </a:lnTo>
                <a:lnTo>
                  <a:pt x="12037" y="20836"/>
                </a:lnTo>
                <a:lnTo>
                  <a:pt x="12206" y="21004"/>
                </a:lnTo>
                <a:lnTo>
                  <a:pt x="12419" y="21190"/>
                </a:lnTo>
                <a:lnTo>
                  <a:pt x="12667" y="21320"/>
                </a:lnTo>
                <a:lnTo>
                  <a:pt x="12960" y="21432"/>
                </a:lnTo>
                <a:lnTo>
                  <a:pt x="13286" y="21544"/>
                </a:lnTo>
                <a:lnTo>
                  <a:pt x="13612" y="21655"/>
                </a:lnTo>
                <a:lnTo>
                  <a:pt x="13983" y="21693"/>
                </a:lnTo>
                <a:lnTo>
                  <a:pt x="14343" y="21730"/>
                </a:lnTo>
                <a:lnTo>
                  <a:pt x="14715" y="21730"/>
                </a:lnTo>
                <a:lnTo>
                  <a:pt x="15075" y="21730"/>
                </a:lnTo>
                <a:lnTo>
                  <a:pt x="15446" y="21655"/>
                </a:lnTo>
                <a:lnTo>
                  <a:pt x="15794" y="21581"/>
                </a:lnTo>
                <a:lnTo>
                  <a:pt x="16132" y="21432"/>
                </a:lnTo>
                <a:lnTo>
                  <a:pt x="16458" y="21302"/>
                </a:lnTo>
                <a:lnTo>
                  <a:pt x="16740" y="21078"/>
                </a:lnTo>
                <a:lnTo>
                  <a:pt x="16976" y="20836"/>
                </a:lnTo>
                <a:lnTo>
                  <a:pt x="17043" y="20650"/>
                </a:lnTo>
                <a:lnTo>
                  <a:pt x="17088" y="20426"/>
                </a:lnTo>
                <a:lnTo>
                  <a:pt x="17133" y="20222"/>
                </a:lnTo>
                <a:lnTo>
                  <a:pt x="17156" y="19980"/>
                </a:lnTo>
                <a:lnTo>
                  <a:pt x="17167" y="19477"/>
                </a:lnTo>
                <a:lnTo>
                  <a:pt x="17167" y="18974"/>
                </a:lnTo>
                <a:lnTo>
                  <a:pt x="17156" y="18397"/>
                </a:lnTo>
                <a:lnTo>
                  <a:pt x="17111" y="17820"/>
                </a:lnTo>
                <a:lnTo>
                  <a:pt x="17066" y="17261"/>
                </a:lnTo>
                <a:lnTo>
                  <a:pt x="16998" y="16646"/>
                </a:lnTo>
                <a:lnTo>
                  <a:pt x="16852" y="15511"/>
                </a:lnTo>
                <a:lnTo>
                  <a:pt x="16740" y="14393"/>
                </a:lnTo>
                <a:lnTo>
                  <a:pt x="16717" y="13928"/>
                </a:lnTo>
                <a:lnTo>
                  <a:pt x="16695" y="13462"/>
                </a:lnTo>
                <a:lnTo>
                  <a:pt x="16717" y="13071"/>
                </a:lnTo>
                <a:lnTo>
                  <a:pt x="16785" y="12755"/>
                </a:lnTo>
                <a:lnTo>
                  <a:pt x="16852" y="12419"/>
                </a:lnTo>
                <a:lnTo>
                  <a:pt x="16953" y="12140"/>
                </a:lnTo>
                <a:lnTo>
                  <a:pt x="17088" y="11898"/>
                </a:lnTo>
                <a:lnTo>
                  <a:pt x="17212" y="11675"/>
                </a:lnTo>
                <a:lnTo>
                  <a:pt x="17370" y="11470"/>
                </a:lnTo>
                <a:lnTo>
                  <a:pt x="17516" y="11284"/>
                </a:lnTo>
                <a:lnTo>
                  <a:pt x="17696" y="11135"/>
                </a:lnTo>
                <a:lnTo>
                  <a:pt x="17865" y="11042"/>
                </a:lnTo>
                <a:lnTo>
                  <a:pt x="18033" y="10930"/>
                </a:lnTo>
                <a:lnTo>
                  <a:pt x="18213" y="10893"/>
                </a:lnTo>
                <a:lnTo>
                  <a:pt x="18382" y="10893"/>
                </a:lnTo>
                <a:lnTo>
                  <a:pt x="18551" y="10967"/>
                </a:lnTo>
                <a:lnTo>
                  <a:pt x="18708" y="11042"/>
                </a:lnTo>
                <a:lnTo>
                  <a:pt x="18855" y="11172"/>
                </a:lnTo>
                <a:lnTo>
                  <a:pt x="19012" y="11358"/>
                </a:lnTo>
                <a:lnTo>
                  <a:pt x="19136" y="11600"/>
                </a:lnTo>
                <a:lnTo>
                  <a:pt x="19271" y="11861"/>
                </a:lnTo>
                <a:lnTo>
                  <a:pt x="19440" y="12028"/>
                </a:lnTo>
                <a:lnTo>
                  <a:pt x="19608" y="12177"/>
                </a:lnTo>
                <a:lnTo>
                  <a:pt x="19822" y="12289"/>
                </a:lnTo>
                <a:lnTo>
                  <a:pt x="20025" y="12289"/>
                </a:lnTo>
                <a:lnTo>
                  <a:pt x="20238" y="12289"/>
                </a:lnTo>
                <a:lnTo>
                  <a:pt x="20452" y="12215"/>
                </a:lnTo>
                <a:lnTo>
                  <a:pt x="20643" y="12103"/>
                </a:lnTo>
                <a:lnTo>
                  <a:pt x="20846" y="11973"/>
                </a:lnTo>
                <a:lnTo>
                  <a:pt x="21037" y="11786"/>
                </a:lnTo>
                <a:lnTo>
                  <a:pt x="21206" y="11563"/>
                </a:lnTo>
                <a:lnTo>
                  <a:pt x="21363" y="11321"/>
                </a:lnTo>
                <a:lnTo>
                  <a:pt x="21465" y="11079"/>
                </a:lnTo>
                <a:lnTo>
                  <a:pt x="21577" y="10744"/>
                </a:lnTo>
                <a:lnTo>
                  <a:pt x="21622" y="10427"/>
                </a:lnTo>
                <a:lnTo>
                  <a:pt x="21645" y="10111"/>
                </a:lnTo>
                <a:lnTo>
                  <a:pt x="21622" y="9608"/>
                </a:lnTo>
                <a:lnTo>
                  <a:pt x="21577" y="9142"/>
                </a:lnTo>
                <a:lnTo>
                  <a:pt x="21465" y="8751"/>
                </a:lnTo>
                <a:lnTo>
                  <a:pt x="21363" y="8397"/>
                </a:lnTo>
                <a:lnTo>
                  <a:pt x="21206" y="8062"/>
                </a:lnTo>
                <a:lnTo>
                  <a:pt x="21037" y="7820"/>
                </a:lnTo>
                <a:lnTo>
                  <a:pt x="20846" y="7597"/>
                </a:lnTo>
                <a:lnTo>
                  <a:pt x="20643" y="7429"/>
                </a:lnTo>
                <a:lnTo>
                  <a:pt x="20452" y="7317"/>
                </a:lnTo>
                <a:lnTo>
                  <a:pt x="20238" y="7206"/>
                </a:lnTo>
                <a:lnTo>
                  <a:pt x="20025" y="7168"/>
                </a:lnTo>
                <a:lnTo>
                  <a:pt x="19822" y="7206"/>
                </a:lnTo>
                <a:lnTo>
                  <a:pt x="19608" y="7243"/>
                </a:lnTo>
                <a:lnTo>
                  <a:pt x="19440" y="7355"/>
                </a:lnTo>
                <a:lnTo>
                  <a:pt x="19271" y="7504"/>
                </a:lnTo>
                <a:lnTo>
                  <a:pt x="19136" y="7708"/>
                </a:lnTo>
                <a:lnTo>
                  <a:pt x="19012" y="7895"/>
                </a:lnTo>
                <a:lnTo>
                  <a:pt x="18832" y="8025"/>
                </a:lnTo>
                <a:lnTo>
                  <a:pt x="18663" y="8174"/>
                </a:lnTo>
                <a:lnTo>
                  <a:pt x="18472" y="8248"/>
                </a:lnTo>
                <a:lnTo>
                  <a:pt x="18270" y="8286"/>
                </a:lnTo>
                <a:lnTo>
                  <a:pt x="18078" y="8323"/>
                </a:lnTo>
                <a:lnTo>
                  <a:pt x="17887" y="8323"/>
                </a:lnTo>
                <a:lnTo>
                  <a:pt x="17696" y="8248"/>
                </a:lnTo>
                <a:lnTo>
                  <a:pt x="17493" y="8174"/>
                </a:lnTo>
                <a:lnTo>
                  <a:pt x="17302" y="8062"/>
                </a:lnTo>
                <a:lnTo>
                  <a:pt x="17133" y="7969"/>
                </a:lnTo>
                <a:lnTo>
                  <a:pt x="16976" y="7783"/>
                </a:lnTo>
                <a:lnTo>
                  <a:pt x="16852" y="7597"/>
                </a:lnTo>
                <a:lnTo>
                  <a:pt x="16740" y="7429"/>
                </a:lnTo>
                <a:lnTo>
                  <a:pt x="16672" y="7168"/>
                </a:lnTo>
                <a:lnTo>
                  <a:pt x="16638" y="6926"/>
                </a:lnTo>
                <a:lnTo>
                  <a:pt x="16616" y="6498"/>
                </a:lnTo>
                <a:lnTo>
                  <a:pt x="16616" y="5772"/>
                </a:lnTo>
                <a:lnTo>
                  <a:pt x="16650" y="4915"/>
                </a:lnTo>
                <a:lnTo>
                  <a:pt x="16695" y="3928"/>
                </a:lnTo>
                <a:lnTo>
                  <a:pt x="16762" y="2960"/>
                </a:lnTo>
                <a:lnTo>
                  <a:pt x="16830" y="1992"/>
                </a:lnTo>
                <a:lnTo>
                  <a:pt x="16908" y="1173"/>
                </a:lnTo>
                <a:lnTo>
                  <a:pt x="16976" y="521"/>
                </a:lnTo>
                <a:lnTo>
                  <a:pt x="16953" y="521"/>
                </a:lnTo>
                <a:lnTo>
                  <a:pt x="16931" y="521"/>
                </a:lnTo>
                <a:lnTo>
                  <a:pt x="16267" y="484"/>
                </a:lnTo>
                <a:lnTo>
                  <a:pt x="15637" y="428"/>
                </a:lnTo>
                <a:lnTo>
                  <a:pt x="15063" y="353"/>
                </a:lnTo>
                <a:lnTo>
                  <a:pt x="14523" y="279"/>
                </a:lnTo>
                <a:lnTo>
                  <a:pt x="14040" y="167"/>
                </a:lnTo>
                <a:lnTo>
                  <a:pt x="13635" y="93"/>
                </a:lnTo>
                <a:lnTo>
                  <a:pt x="13331" y="18"/>
                </a:lnTo>
                <a:lnTo>
                  <a:pt x="13117" y="18"/>
                </a:lnTo>
                <a:lnTo>
                  <a:pt x="12982" y="18"/>
                </a:lnTo>
                <a:lnTo>
                  <a:pt x="12858" y="130"/>
                </a:lnTo>
                <a:lnTo>
                  <a:pt x="12723" y="279"/>
                </a:lnTo>
                <a:lnTo>
                  <a:pt x="12622" y="446"/>
                </a:lnTo>
                <a:lnTo>
                  <a:pt x="12510" y="670"/>
                </a:lnTo>
                <a:lnTo>
                  <a:pt x="12419" y="912"/>
                </a:lnTo>
                <a:lnTo>
                  <a:pt x="12363" y="1210"/>
                </a:lnTo>
                <a:lnTo>
                  <a:pt x="12318" y="1526"/>
                </a:lnTo>
                <a:lnTo>
                  <a:pt x="12273" y="1843"/>
                </a:lnTo>
                <a:lnTo>
                  <a:pt x="12251" y="2215"/>
                </a:lnTo>
                <a:lnTo>
                  <a:pt x="12273" y="2532"/>
                </a:lnTo>
                <a:lnTo>
                  <a:pt x="12318" y="2886"/>
                </a:lnTo>
                <a:lnTo>
                  <a:pt x="12386" y="3240"/>
                </a:lnTo>
                <a:lnTo>
                  <a:pt x="12464" y="3556"/>
                </a:lnTo>
                <a:lnTo>
                  <a:pt x="12577" y="3891"/>
                </a:lnTo>
                <a:lnTo>
                  <a:pt x="12746" y="4171"/>
                </a:lnTo>
                <a:lnTo>
                  <a:pt x="12926" y="4487"/>
                </a:lnTo>
                <a:lnTo>
                  <a:pt x="13050" y="4860"/>
                </a:lnTo>
                <a:lnTo>
                  <a:pt x="13162" y="5251"/>
                </a:lnTo>
                <a:lnTo>
                  <a:pt x="13218" y="5604"/>
                </a:lnTo>
                <a:lnTo>
                  <a:pt x="13263" y="5995"/>
                </a:lnTo>
                <a:lnTo>
                  <a:pt x="13241" y="6386"/>
                </a:lnTo>
                <a:lnTo>
                  <a:pt x="13218" y="6740"/>
                </a:lnTo>
                <a:lnTo>
                  <a:pt x="13139" y="7094"/>
                </a:lnTo>
                <a:lnTo>
                  <a:pt x="13050" y="7429"/>
                </a:lnTo>
                <a:lnTo>
                  <a:pt x="12903" y="7746"/>
                </a:lnTo>
                <a:lnTo>
                  <a:pt x="12723" y="8025"/>
                </a:lnTo>
                <a:lnTo>
                  <a:pt x="12532" y="8286"/>
                </a:lnTo>
                <a:lnTo>
                  <a:pt x="12318" y="8491"/>
                </a:lnTo>
                <a:lnTo>
                  <a:pt x="12060" y="8677"/>
                </a:lnTo>
                <a:lnTo>
                  <a:pt x="11756" y="8788"/>
                </a:lnTo>
                <a:lnTo>
                  <a:pt x="11452" y="8826"/>
                </a:lnTo>
                <a:lnTo>
                  <a:pt x="11283" y="8826"/>
                </a:lnTo>
                <a:lnTo>
                  <a:pt x="11126" y="8826"/>
                </a:lnTo>
                <a:lnTo>
                  <a:pt x="11002" y="8788"/>
                </a:lnTo>
                <a:lnTo>
                  <a:pt x="10845" y="8714"/>
                </a:lnTo>
                <a:lnTo>
                  <a:pt x="10721" y="8640"/>
                </a:lnTo>
                <a:lnTo>
                  <a:pt x="10608" y="8565"/>
                </a:lnTo>
                <a:lnTo>
                  <a:pt x="10485" y="8453"/>
                </a:lnTo>
                <a:lnTo>
                  <a:pt x="10372" y="8323"/>
                </a:lnTo>
                <a:lnTo>
                  <a:pt x="10181" y="8062"/>
                </a:lnTo>
                <a:lnTo>
                  <a:pt x="10035" y="7746"/>
                </a:lnTo>
                <a:lnTo>
                  <a:pt x="9900" y="7392"/>
                </a:lnTo>
                <a:lnTo>
                  <a:pt x="9787" y="7001"/>
                </a:lnTo>
                <a:lnTo>
                  <a:pt x="9731" y="6610"/>
                </a:lnTo>
                <a:lnTo>
                  <a:pt x="9686" y="6219"/>
                </a:lnTo>
                <a:lnTo>
                  <a:pt x="9663" y="5772"/>
                </a:lnTo>
                <a:lnTo>
                  <a:pt x="9686" y="5381"/>
                </a:lnTo>
                <a:lnTo>
                  <a:pt x="9753" y="4990"/>
                </a:lnTo>
                <a:lnTo>
                  <a:pt x="9832" y="4636"/>
                </a:lnTo>
                <a:lnTo>
                  <a:pt x="9945" y="4320"/>
                </a:lnTo>
                <a:lnTo>
                  <a:pt x="10068" y="4022"/>
                </a:lnTo>
                <a:lnTo>
                  <a:pt x="10203" y="3817"/>
                </a:lnTo>
                <a:lnTo>
                  <a:pt x="10316" y="3593"/>
                </a:lnTo>
                <a:lnTo>
                  <a:pt x="10395" y="3351"/>
                </a:lnTo>
                <a:lnTo>
                  <a:pt x="10462" y="3109"/>
                </a:lnTo>
                <a:lnTo>
                  <a:pt x="10507" y="2848"/>
                </a:lnTo>
                <a:lnTo>
                  <a:pt x="10530" y="2606"/>
                </a:lnTo>
                <a:lnTo>
                  <a:pt x="10507" y="2346"/>
                </a:lnTo>
                <a:lnTo>
                  <a:pt x="10462" y="2141"/>
                </a:lnTo>
                <a:lnTo>
                  <a:pt x="10395" y="1880"/>
                </a:lnTo>
                <a:lnTo>
                  <a:pt x="10293" y="1638"/>
                </a:lnTo>
                <a:lnTo>
                  <a:pt x="10158" y="1415"/>
                </a:lnTo>
                <a:lnTo>
                  <a:pt x="9967" y="1210"/>
                </a:lnTo>
                <a:lnTo>
                  <a:pt x="9753" y="986"/>
                </a:lnTo>
                <a:lnTo>
                  <a:pt x="9495" y="819"/>
                </a:lnTo>
                <a:lnTo>
                  <a:pt x="9191" y="670"/>
                </a:lnTo>
                <a:lnTo>
                  <a:pt x="8842" y="521"/>
                </a:lnTo>
                <a:lnTo>
                  <a:pt x="8471" y="446"/>
                </a:lnTo>
                <a:lnTo>
                  <a:pt x="7998" y="428"/>
                </a:lnTo>
                <a:lnTo>
                  <a:pt x="7413" y="428"/>
                </a:lnTo>
                <a:lnTo>
                  <a:pt x="6817" y="446"/>
                </a:lnTo>
                <a:lnTo>
                  <a:pt x="6187" y="521"/>
                </a:lnTo>
                <a:lnTo>
                  <a:pt x="5602" y="633"/>
                </a:lnTo>
                <a:lnTo>
                  <a:pt x="5107" y="744"/>
                </a:lnTo>
                <a:lnTo>
                  <a:pt x="4725" y="856"/>
                </a:lnTo>
                <a:lnTo>
                  <a:pt x="4848" y="1564"/>
                </a:lnTo>
                <a:lnTo>
                  <a:pt x="5028" y="2495"/>
                </a:lnTo>
                <a:lnTo>
                  <a:pt x="5175" y="3556"/>
                </a:lnTo>
                <a:lnTo>
                  <a:pt x="5298" y="4673"/>
                </a:lnTo>
                <a:lnTo>
                  <a:pt x="5343" y="5213"/>
                </a:lnTo>
                <a:lnTo>
                  <a:pt x="5388" y="5753"/>
                </a:lnTo>
                <a:lnTo>
                  <a:pt x="5411" y="6275"/>
                </a:lnTo>
                <a:lnTo>
                  <a:pt x="5411" y="6740"/>
                </a:lnTo>
                <a:lnTo>
                  <a:pt x="5366" y="7168"/>
                </a:lnTo>
                <a:lnTo>
                  <a:pt x="5321" y="7541"/>
                </a:lnTo>
                <a:lnTo>
                  <a:pt x="5287" y="7708"/>
                </a:lnTo>
                <a:lnTo>
                  <a:pt x="5242" y="7857"/>
                </a:lnTo>
                <a:lnTo>
                  <a:pt x="5197" y="7969"/>
                </a:lnTo>
                <a:lnTo>
                  <a:pt x="5130" y="8062"/>
                </a:lnTo>
                <a:lnTo>
                  <a:pt x="5006" y="8248"/>
                </a:lnTo>
                <a:lnTo>
                  <a:pt x="4848" y="8397"/>
                </a:lnTo>
                <a:lnTo>
                  <a:pt x="4725" y="8528"/>
                </a:lnTo>
                <a:lnTo>
                  <a:pt x="4567" y="8640"/>
                </a:lnTo>
                <a:lnTo>
                  <a:pt x="4421" y="8714"/>
                </a:lnTo>
                <a:lnTo>
                  <a:pt x="4263" y="8751"/>
                </a:lnTo>
                <a:lnTo>
                  <a:pt x="4095" y="8788"/>
                </a:lnTo>
                <a:lnTo>
                  <a:pt x="3948" y="8788"/>
                </a:lnTo>
                <a:lnTo>
                  <a:pt x="3791" y="8751"/>
                </a:lnTo>
                <a:lnTo>
                  <a:pt x="3667" y="8714"/>
                </a:lnTo>
                <a:lnTo>
                  <a:pt x="3510" y="8677"/>
                </a:lnTo>
                <a:lnTo>
                  <a:pt x="3386" y="8602"/>
                </a:lnTo>
                <a:lnTo>
                  <a:pt x="3251" y="8491"/>
                </a:lnTo>
                <a:lnTo>
                  <a:pt x="3127" y="8360"/>
                </a:lnTo>
                <a:lnTo>
                  <a:pt x="3015" y="8248"/>
                </a:lnTo>
                <a:lnTo>
                  <a:pt x="2925" y="8062"/>
                </a:lnTo>
                <a:lnTo>
                  <a:pt x="2778" y="7857"/>
                </a:lnTo>
                <a:lnTo>
                  <a:pt x="2610" y="7671"/>
                </a:lnTo>
                <a:lnTo>
                  <a:pt x="2407" y="7541"/>
                </a:lnTo>
                <a:lnTo>
                  <a:pt x="2171" y="7466"/>
                </a:lnTo>
                <a:lnTo>
                  <a:pt x="1957" y="7429"/>
                </a:lnTo>
                <a:lnTo>
                  <a:pt x="1698" y="7429"/>
                </a:lnTo>
                <a:lnTo>
                  <a:pt x="1462" y="7466"/>
                </a:lnTo>
                <a:lnTo>
                  <a:pt x="1226" y="7559"/>
                </a:lnTo>
                <a:lnTo>
                  <a:pt x="989" y="7708"/>
                </a:lnTo>
                <a:lnTo>
                  <a:pt x="776" y="7932"/>
                </a:lnTo>
                <a:lnTo>
                  <a:pt x="551" y="8211"/>
                </a:lnTo>
                <a:lnTo>
                  <a:pt x="382" y="8528"/>
                </a:lnTo>
                <a:lnTo>
                  <a:pt x="315" y="8714"/>
                </a:lnTo>
                <a:lnTo>
                  <a:pt x="236" y="8919"/>
                </a:lnTo>
                <a:lnTo>
                  <a:pt x="191" y="9142"/>
                </a:lnTo>
                <a:lnTo>
                  <a:pt x="123" y="9347"/>
                </a:lnTo>
                <a:lnTo>
                  <a:pt x="78" y="9608"/>
                </a:lnTo>
                <a:lnTo>
                  <a:pt x="56" y="9887"/>
                </a:lnTo>
                <a:lnTo>
                  <a:pt x="33" y="10185"/>
                </a:lnTo>
                <a:lnTo>
                  <a:pt x="33" y="10464"/>
                </a:lnTo>
                <a:lnTo>
                  <a:pt x="33" y="10706"/>
                </a:lnTo>
                <a:lnTo>
                  <a:pt x="56" y="10967"/>
                </a:lnTo>
                <a:lnTo>
                  <a:pt x="78" y="11172"/>
                </a:lnTo>
                <a:lnTo>
                  <a:pt x="123" y="11395"/>
                </a:lnTo>
                <a:lnTo>
                  <a:pt x="168" y="11600"/>
                </a:lnTo>
                <a:lnTo>
                  <a:pt x="236" y="11786"/>
                </a:lnTo>
                <a:lnTo>
                  <a:pt x="292" y="11973"/>
                </a:lnTo>
                <a:lnTo>
                  <a:pt x="382" y="12140"/>
                </a:lnTo>
                <a:lnTo>
                  <a:pt x="540" y="12419"/>
                </a:lnTo>
                <a:lnTo>
                  <a:pt x="731" y="12680"/>
                </a:lnTo>
                <a:lnTo>
                  <a:pt x="944" y="12866"/>
                </a:lnTo>
                <a:lnTo>
                  <a:pt x="1158" y="12997"/>
                </a:lnTo>
                <a:lnTo>
                  <a:pt x="1395" y="13108"/>
                </a:lnTo>
                <a:lnTo>
                  <a:pt x="1608" y="13183"/>
                </a:lnTo>
                <a:lnTo>
                  <a:pt x="1856" y="13183"/>
                </a:lnTo>
                <a:lnTo>
                  <a:pt x="2070" y="13146"/>
                </a:lnTo>
                <a:lnTo>
                  <a:pt x="2261" y="13071"/>
                </a:lnTo>
                <a:lnTo>
                  <a:pt x="2430" y="12960"/>
                </a:lnTo>
                <a:lnTo>
                  <a:pt x="2587" y="12792"/>
                </a:lnTo>
                <a:lnTo>
                  <a:pt x="2688" y="12606"/>
                </a:lnTo>
                <a:lnTo>
                  <a:pt x="2801" y="12419"/>
                </a:lnTo>
                <a:lnTo>
                  <a:pt x="2925" y="12289"/>
                </a:lnTo>
                <a:lnTo>
                  <a:pt x="3082" y="12177"/>
                </a:lnTo>
                <a:lnTo>
                  <a:pt x="3228" y="12103"/>
                </a:lnTo>
                <a:lnTo>
                  <a:pt x="3408" y="12103"/>
                </a:lnTo>
                <a:lnTo>
                  <a:pt x="3577" y="12103"/>
                </a:lnTo>
                <a:lnTo>
                  <a:pt x="3723" y="12177"/>
                </a:lnTo>
                <a:lnTo>
                  <a:pt x="3903" y="12252"/>
                </a:lnTo>
                <a:lnTo>
                  <a:pt x="4072" y="12364"/>
                </a:lnTo>
                <a:lnTo>
                  <a:pt x="4230" y="12494"/>
                </a:lnTo>
                <a:lnTo>
                  <a:pt x="4353" y="12643"/>
                </a:lnTo>
                <a:lnTo>
                  <a:pt x="4488" y="12829"/>
                </a:lnTo>
                <a:lnTo>
                  <a:pt x="4567" y="13034"/>
                </a:lnTo>
                <a:lnTo>
                  <a:pt x="4657" y="13257"/>
                </a:lnTo>
                <a:lnTo>
                  <a:pt x="4702" y="13462"/>
                </a:lnTo>
                <a:lnTo>
                  <a:pt x="4725" y="13686"/>
                </a:lnTo>
                <a:lnTo>
                  <a:pt x="4702" y="14282"/>
                </a:lnTo>
                <a:lnTo>
                  <a:pt x="4657" y="15045"/>
                </a:lnTo>
                <a:lnTo>
                  <a:pt x="4612" y="15976"/>
                </a:lnTo>
                <a:lnTo>
                  <a:pt x="4590" y="16926"/>
                </a:lnTo>
                <a:lnTo>
                  <a:pt x="4567" y="17968"/>
                </a:lnTo>
                <a:lnTo>
                  <a:pt x="4567" y="19011"/>
                </a:lnTo>
                <a:lnTo>
                  <a:pt x="4590" y="19514"/>
                </a:lnTo>
                <a:lnTo>
                  <a:pt x="4612" y="19980"/>
                </a:lnTo>
                <a:lnTo>
                  <a:pt x="4657" y="20426"/>
                </a:lnTo>
                <a:lnTo>
                  <a:pt x="4725" y="20836"/>
                </a:lnTo>
                <a:lnTo>
                  <a:pt x="4848" y="20929"/>
                </a:lnTo>
                <a:lnTo>
                  <a:pt x="5040" y="21004"/>
                </a:lnTo>
                <a:lnTo>
                  <a:pt x="5265" y="21078"/>
                </a:lnTo>
                <a:lnTo>
                  <a:pt x="5478" y="21115"/>
                </a:lnTo>
                <a:lnTo>
                  <a:pt x="6041" y="21115"/>
                </a:lnTo>
                <a:lnTo>
                  <a:pt x="6637" y="21078"/>
                </a:lnTo>
                <a:lnTo>
                  <a:pt x="7312" y="21004"/>
                </a:lnTo>
                <a:lnTo>
                  <a:pt x="7998" y="20929"/>
                </a:lnTo>
                <a:lnTo>
                  <a:pt x="8696" y="20855"/>
                </a:lnTo>
                <a:lnTo>
                  <a:pt x="9360" y="20836"/>
                </a:lnTo>
                <a:close/>
              </a:path>
            </a:pathLst>
          </a:custGeom>
          <a:solidFill>
            <a:srgbClr val="FFCC99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27" name="Puzzle3"/>
          <p:cNvSpPr>
            <a:spLocks noEditPoints="1" noChangeArrowheads="1"/>
          </p:cNvSpPr>
          <p:nvPr/>
        </p:nvSpPr>
        <p:spPr bwMode="auto">
          <a:xfrm>
            <a:off x="6492946" y="3778519"/>
            <a:ext cx="1012316" cy="1221887"/>
          </a:xfrm>
          <a:custGeom>
            <a:avLst/>
            <a:gdLst>
              <a:gd name="T0" fmla="*/ 10391 w 21600"/>
              <a:gd name="T1" fmla="*/ 15806 h 21600"/>
              <a:gd name="T2" fmla="*/ 20551 w 21600"/>
              <a:gd name="T3" fmla="*/ 21088 h 21600"/>
              <a:gd name="T4" fmla="*/ 13180 w 21600"/>
              <a:gd name="T5" fmla="*/ 13801 h 21600"/>
              <a:gd name="T6" fmla="*/ 20551 w 21600"/>
              <a:gd name="T7" fmla="*/ 7025 h 21600"/>
              <a:gd name="T8" fmla="*/ 10500 w 21600"/>
              <a:gd name="T9" fmla="*/ 52 h 21600"/>
              <a:gd name="T10" fmla="*/ 692 w 21600"/>
              <a:gd name="T11" fmla="*/ 6802 h 21600"/>
              <a:gd name="T12" fmla="*/ 8064 w 21600"/>
              <a:gd name="T13" fmla="*/ 13526 h 21600"/>
              <a:gd name="T14" fmla="*/ 692 w 21600"/>
              <a:gd name="T15" fmla="*/ 21088 h 21600"/>
              <a:gd name="T16" fmla="*/ 2273 w 21600"/>
              <a:gd name="T17" fmla="*/ 7719 h 21600"/>
              <a:gd name="T18" fmla="*/ 19149 w 21600"/>
              <a:gd name="T19" fmla="*/ 20237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6625" y="20892"/>
                </a:moveTo>
                <a:lnTo>
                  <a:pt x="7105" y="21023"/>
                </a:lnTo>
                <a:lnTo>
                  <a:pt x="7513" y="21088"/>
                </a:lnTo>
                <a:lnTo>
                  <a:pt x="7922" y="21115"/>
                </a:lnTo>
                <a:lnTo>
                  <a:pt x="8242" y="21115"/>
                </a:lnTo>
                <a:lnTo>
                  <a:pt x="8544" y="21062"/>
                </a:lnTo>
                <a:lnTo>
                  <a:pt x="8810" y="20997"/>
                </a:lnTo>
                <a:lnTo>
                  <a:pt x="9023" y="20892"/>
                </a:lnTo>
                <a:lnTo>
                  <a:pt x="9148" y="20761"/>
                </a:lnTo>
                <a:lnTo>
                  <a:pt x="9290" y="20616"/>
                </a:lnTo>
                <a:lnTo>
                  <a:pt x="9361" y="20459"/>
                </a:lnTo>
                <a:lnTo>
                  <a:pt x="9396" y="20289"/>
                </a:lnTo>
                <a:lnTo>
                  <a:pt x="9396" y="20092"/>
                </a:lnTo>
                <a:lnTo>
                  <a:pt x="9325" y="19909"/>
                </a:lnTo>
                <a:lnTo>
                  <a:pt x="9219" y="19738"/>
                </a:lnTo>
                <a:lnTo>
                  <a:pt x="9094" y="19555"/>
                </a:lnTo>
                <a:lnTo>
                  <a:pt x="8917" y="19384"/>
                </a:lnTo>
                <a:lnTo>
                  <a:pt x="8650" y="19162"/>
                </a:lnTo>
                <a:lnTo>
                  <a:pt x="8437" y="18900"/>
                </a:lnTo>
                <a:lnTo>
                  <a:pt x="8277" y="18624"/>
                </a:lnTo>
                <a:lnTo>
                  <a:pt x="8135" y="18349"/>
                </a:lnTo>
                <a:lnTo>
                  <a:pt x="8028" y="18048"/>
                </a:lnTo>
                <a:lnTo>
                  <a:pt x="7993" y="17746"/>
                </a:lnTo>
                <a:lnTo>
                  <a:pt x="7993" y="17471"/>
                </a:lnTo>
                <a:lnTo>
                  <a:pt x="8028" y="17169"/>
                </a:lnTo>
                <a:lnTo>
                  <a:pt x="8135" y="16920"/>
                </a:lnTo>
                <a:lnTo>
                  <a:pt x="8277" y="16671"/>
                </a:lnTo>
                <a:lnTo>
                  <a:pt x="8366" y="16540"/>
                </a:lnTo>
                <a:lnTo>
                  <a:pt x="8473" y="16409"/>
                </a:lnTo>
                <a:lnTo>
                  <a:pt x="8615" y="16317"/>
                </a:lnTo>
                <a:lnTo>
                  <a:pt x="8739" y="16213"/>
                </a:lnTo>
                <a:lnTo>
                  <a:pt x="8881" y="16134"/>
                </a:lnTo>
                <a:lnTo>
                  <a:pt x="9059" y="16055"/>
                </a:lnTo>
                <a:lnTo>
                  <a:pt x="9254" y="15990"/>
                </a:lnTo>
                <a:lnTo>
                  <a:pt x="9432" y="15911"/>
                </a:lnTo>
                <a:lnTo>
                  <a:pt x="9663" y="15885"/>
                </a:lnTo>
                <a:lnTo>
                  <a:pt x="9876" y="15833"/>
                </a:lnTo>
                <a:lnTo>
                  <a:pt x="10142" y="15806"/>
                </a:lnTo>
                <a:lnTo>
                  <a:pt x="10391" y="15806"/>
                </a:lnTo>
                <a:lnTo>
                  <a:pt x="10728" y="15806"/>
                </a:lnTo>
                <a:lnTo>
                  <a:pt x="10995" y="15806"/>
                </a:lnTo>
                <a:lnTo>
                  <a:pt x="11279" y="15833"/>
                </a:lnTo>
                <a:lnTo>
                  <a:pt x="11546" y="15885"/>
                </a:lnTo>
                <a:lnTo>
                  <a:pt x="11776" y="15937"/>
                </a:lnTo>
                <a:lnTo>
                  <a:pt x="12025" y="15990"/>
                </a:lnTo>
                <a:lnTo>
                  <a:pt x="12221" y="16055"/>
                </a:lnTo>
                <a:lnTo>
                  <a:pt x="12434" y="16134"/>
                </a:lnTo>
                <a:lnTo>
                  <a:pt x="12611" y="16213"/>
                </a:lnTo>
                <a:lnTo>
                  <a:pt x="12771" y="16317"/>
                </a:lnTo>
                <a:lnTo>
                  <a:pt x="12913" y="16409"/>
                </a:lnTo>
                <a:lnTo>
                  <a:pt x="13038" y="16514"/>
                </a:lnTo>
                <a:lnTo>
                  <a:pt x="13251" y="16737"/>
                </a:lnTo>
                <a:lnTo>
                  <a:pt x="13428" y="16986"/>
                </a:lnTo>
                <a:lnTo>
                  <a:pt x="13517" y="17248"/>
                </a:lnTo>
                <a:lnTo>
                  <a:pt x="13588" y="17523"/>
                </a:lnTo>
                <a:lnTo>
                  <a:pt x="13588" y="17799"/>
                </a:lnTo>
                <a:lnTo>
                  <a:pt x="13517" y="18074"/>
                </a:lnTo>
                <a:lnTo>
                  <a:pt x="13428" y="18323"/>
                </a:lnTo>
                <a:lnTo>
                  <a:pt x="13286" y="18572"/>
                </a:lnTo>
                <a:lnTo>
                  <a:pt x="13109" y="18808"/>
                </a:lnTo>
                <a:lnTo>
                  <a:pt x="12878" y="19031"/>
                </a:lnTo>
                <a:lnTo>
                  <a:pt x="12434" y="19411"/>
                </a:lnTo>
                <a:lnTo>
                  <a:pt x="12132" y="19738"/>
                </a:lnTo>
                <a:lnTo>
                  <a:pt x="12025" y="19856"/>
                </a:lnTo>
                <a:lnTo>
                  <a:pt x="11919" y="20014"/>
                </a:lnTo>
                <a:lnTo>
                  <a:pt x="11883" y="20132"/>
                </a:lnTo>
                <a:lnTo>
                  <a:pt x="11883" y="20263"/>
                </a:lnTo>
                <a:lnTo>
                  <a:pt x="11883" y="20394"/>
                </a:lnTo>
                <a:lnTo>
                  <a:pt x="11954" y="20485"/>
                </a:lnTo>
                <a:lnTo>
                  <a:pt x="12061" y="20590"/>
                </a:lnTo>
                <a:lnTo>
                  <a:pt x="12185" y="20695"/>
                </a:lnTo>
                <a:lnTo>
                  <a:pt x="12327" y="20787"/>
                </a:lnTo>
                <a:lnTo>
                  <a:pt x="12540" y="20892"/>
                </a:lnTo>
                <a:lnTo>
                  <a:pt x="12771" y="20997"/>
                </a:lnTo>
                <a:lnTo>
                  <a:pt x="13073" y="21088"/>
                </a:lnTo>
                <a:lnTo>
                  <a:pt x="13428" y="21193"/>
                </a:lnTo>
                <a:lnTo>
                  <a:pt x="13873" y="21298"/>
                </a:lnTo>
                <a:lnTo>
                  <a:pt x="14317" y="21390"/>
                </a:lnTo>
                <a:lnTo>
                  <a:pt x="14778" y="21468"/>
                </a:lnTo>
                <a:lnTo>
                  <a:pt x="15294" y="21547"/>
                </a:lnTo>
                <a:lnTo>
                  <a:pt x="15809" y="21600"/>
                </a:lnTo>
                <a:lnTo>
                  <a:pt x="16359" y="21652"/>
                </a:lnTo>
                <a:lnTo>
                  <a:pt x="16875" y="21678"/>
                </a:lnTo>
                <a:lnTo>
                  <a:pt x="17407" y="21678"/>
                </a:lnTo>
                <a:lnTo>
                  <a:pt x="17958" y="21678"/>
                </a:lnTo>
                <a:lnTo>
                  <a:pt x="18473" y="21652"/>
                </a:lnTo>
                <a:lnTo>
                  <a:pt x="18953" y="21573"/>
                </a:lnTo>
                <a:lnTo>
                  <a:pt x="19397" y="21495"/>
                </a:lnTo>
                <a:lnTo>
                  <a:pt x="19841" y="21390"/>
                </a:lnTo>
                <a:lnTo>
                  <a:pt x="20214" y="21272"/>
                </a:lnTo>
                <a:lnTo>
                  <a:pt x="20551" y="21088"/>
                </a:lnTo>
                <a:lnTo>
                  <a:pt x="20480" y="20787"/>
                </a:lnTo>
                <a:lnTo>
                  <a:pt x="20409" y="20485"/>
                </a:lnTo>
                <a:lnTo>
                  <a:pt x="20356" y="20158"/>
                </a:lnTo>
                <a:lnTo>
                  <a:pt x="20356" y="19804"/>
                </a:lnTo>
                <a:lnTo>
                  <a:pt x="20321" y="19083"/>
                </a:lnTo>
                <a:lnTo>
                  <a:pt x="20356" y="18349"/>
                </a:lnTo>
                <a:lnTo>
                  <a:pt x="20409" y="17641"/>
                </a:lnTo>
                <a:lnTo>
                  <a:pt x="20480" y="17012"/>
                </a:lnTo>
                <a:lnTo>
                  <a:pt x="20551" y="16488"/>
                </a:lnTo>
                <a:lnTo>
                  <a:pt x="20551" y="16055"/>
                </a:lnTo>
                <a:lnTo>
                  <a:pt x="20551" y="15911"/>
                </a:lnTo>
                <a:lnTo>
                  <a:pt x="20445" y="15754"/>
                </a:lnTo>
                <a:lnTo>
                  <a:pt x="20356" y="15610"/>
                </a:lnTo>
                <a:lnTo>
                  <a:pt x="20178" y="15452"/>
                </a:lnTo>
                <a:lnTo>
                  <a:pt x="20001" y="15334"/>
                </a:lnTo>
                <a:lnTo>
                  <a:pt x="19770" y="15230"/>
                </a:lnTo>
                <a:lnTo>
                  <a:pt x="19521" y="15125"/>
                </a:lnTo>
                <a:lnTo>
                  <a:pt x="19290" y="15059"/>
                </a:lnTo>
                <a:lnTo>
                  <a:pt x="19024" y="15007"/>
                </a:lnTo>
                <a:lnTo>
                  <a:pt x="18740" y="14954"/>
                </a:lnTo>
                <a:lnTo>
                  <a:pt x="18509" y="14954"/>
                </a:lnTo>
                <a:lnTo>
                  <a:pt x="18225" y="14954"/>
                </a:lnTo>
                <a:lnTo>
                  <a:pt x="17994" y="15007"/>
                </a:lnTo>
                <a:lnTo>
                  <a:pt x="17763" y="15085"/>
                </a:lnTo>
                <a:lnTo>
                  <a:pt x="17550" y="15177"/>
                </a:lnTo>
                <a:lnTo>
                  <a:pt x="17372" y="15308"/>
                </a:lnTo>
                <a:lnTo>
                  <a:pt x="17176" y="15426"/>
                </a:lnTo>
                <a:lnTo>
                  <a:pt x="16928" y="15557"/>
                </a:lnTo>
                <a:lnTo>
                  <a:pt x="16661" y="15636"/>
                </a:lnTo>
                <a:lnTo>
                  <a:pt x="16359" y="15688"/>
                </a:lnTo>
                <a:lnTo>
                  <a:pt x="16022" y="15715"/>
                </a:lnTo>
                <a:lnTo>
                  <a:pt x="15667" y="15688"/>
                </a:lnTo>
                <a:lnTo>
                  <a:pt x="15294" y="15662"/>
                </a:lnTo>
                <a:lnTo>
                  <a:pt x="14956" y="15583"/>
                </a:lnTo>
                <a:lnTo>
                  <a:pt x="14619" y="15479"/>
                </a:lnTo>
                <a:lnTo>
                  <a:pt x="14281" y="15334"/>
                </a:lnTo>
                <a:lnTo>
                  <a:pt x="13961" y="15177"/>
                </a:lnTo>
                <a:lnTo>
                  <a:pt x="13695" y="14981"/>
                </a:lnTo>
                <a:lnTo>
                  <a:pt x="13588" y="14850"/>
                </a:lnTo>
                <a:lnTo>
                  <a:pt x="13482" y="14732"/>
                </a:lnTo>
                <a:lnTo>
                  <a:pt x="13393" y="14600"/>
                </a:lnTo>
                <a:lnTo>
                  <a:pt x="13322" y="14456"/>
                </a:lnTo>
                <a:lnTo>
                  <a:pt x="13251" y="14299"/>
                </a:lnTo>
                <a:lnTo>
                  <a:pt x="13215" y="14155"/>
                </a:lnTo>
                <a:lnTo>
                  <a:pt x="13180" y="13971"/>
                </a:lnTo>
                <a:lnTo>
                  <a:pt x="13180" y="13801"/>
                </a:lnTo>
                <a:lnTo>
                  <a:pt x="13180" y="13591"/>
                </a:lnTo>
                <a:lnTo>
                  <a:pt x="13215" y="13395"/>
                </a:lnTo>
                <a:lnTo>
                  <a:pt x="13251" y="13198"/>
                </a:lnTo>
                <a:lnTo>
                  <a:pt x="13322" y="13015"/>
                </a:lnTo>
                <a:lnTo>
                  <a:pt x="13393" y="12870"/>
                </a:lnTo>
                <a:lnTo>
                  <a:pt x="13482" y="12713"/>
                </a:lnTo>
                <a:lnTo>
                  <a:pt x="13588" y="12569"/>
                </a:lnTo>
                <a:lnTo>
                  <a:pt x="13730" y="12438"/>
                </a:lnTo>
                <a:lnTo>
                  <a:pt x="13997" y="12215"/>
                </a:lnTo>
                <a:lnTo>
                  <a:pt x="14334" y="12005"/>
                </a:lnTo>
                <a:lnTo>
                  <a:pt x="14690" y="11861"/>
                </a:lnTo>
                <a:lnTo>
                  <a:pt x="15063" y="11756"/>
                </a:lnTo>
                <a:lnTo>
                  <a:pt x="15436" y="11678"/>
                </a:lnTo>
                <a:lnTo>
                  <a:pt x="15809" y="11638"/>
                </a:lnTo>
                <a:lnTo>
                  <a:pt x="16182" y="11638"/>
                </a:lnTo>
                <a:lnTo>
                  <a:pt x="16555" y="11678"/>
                </a:lnTo>
                <a:lnTo>
                  <a:pt x="16910" y="11730"/>
                </a:lnTo>
                <a:lnTo>
                  <a:pt x="17248" y="11835"/>
                </a:lnTo>
                <a:lnTo>
                  <a:pt x="17514" y="11966"/>
                </a:lnTo>
                <a:lnTo>
                  <a:pt x="17763" y="12110"/>
                </a:lnTo>
                <a:lnTo>
                  <a:pt x="17887" y="12215"/>
                </a:lnTo>
                <a:lnTo>
                  <a:pt x="18065" y="12307"/>
                </a:lnTo>
                <a:lnTo>
                  <a:pt x="18260" y="12412"/>
                </a:lnTo>
                <a:lnTo>
                  <a:pt x="18438" y="12464"/>
                </a:lnTo>
                <a:lnTo>
                  <a:pt x="18669" y="12543"/>
                </a:lnTo>
                <a:lnTo>
                  <a:pt x="18882" y="12569"/>
                </a:lnTo>
                <a:lnTo>
                  <a:pt x="19113" y="12595"/>
                </a:lnTo>
                <a:lnTo>
                  <a:pt x="19361" y="12608"/>
                </a:lnTo>
                <a:lnTo>
                  <a:pt x="19592" y="12608"/>
                </a:lnTo>
                <a:lnTo>
                  <a:pt x="19841" y="12595"/>
                </a:lnTo>
                <a:lnTo>
                  <a:pt x="20072" y="12543"/>
                </a:lnTo>
                <a:lnTo>
                  <a:pt x="20321" y="12490"/>
                </a:lnTo>
                <a:lnTo>
                  <a:pt x="20551" y="12438"/>
                </a:lnTo>
                <a:lnTo>
                  <a:pt x="20800" y="12333"/>
                </a:lnTo>
                <a:lnTo>
                  <a:pt x="20996" y="12241"/>
                </a:lnTo>
                <a:lnTo>
                  <a:pt x="21244" y="12110"/>
                </a:lnTo>
                <a:lnTo>
                  <a:pt x="21298" y="12032"/>
                </a:lnTo>
                <a:lnTo>
                  <a:pt x="21404" y="11966"/>
                </a:lnTo>
                <a:lnTo>
                  <a:pt x="21475" y="11861"/>
                </a:lnTo>
                <a:lnTo>
                  <a:pt x="21511" y="11730"/>
                </a:lnTo>
                <a:lnTo>
                  <a:pt x="21617" y="11481"/>
                </a:lnTo>
                <a:lnTo>
                  <a:pt x="21653" y="11180"/>
                </a:lnTo>
                <a:lnTo>
                  <a:pt x="21653" y="10826"/>
                </a:lnTo>
                <a:lnTo>
                  <a:pt x="21653" y="10472"/>
                </a:lnTo>
                <a:lnTo>
                  <a:pt x="21582" y="10092"/>
                </a:lnTo>
                <a:lnTo>
                  <a:pt x="21511" y="9725"/>
                </a:lnTo>
                <a:lnTo>
                  <a:pt x="21298" y="8912"/>
                </a:lnTo>
                <a:lnTo>
                  <a:pt x="21067" y="8191"/>
                </a:lnTo>
                <a:lnTo>
                  <a:pt x="20800" y="7536"/>
                </a:lnTo>
                <a:lnTo>
                  <a:pt x="20551" y="7025"/>
                </a:lnTo>
                <a:lnTo>
                  <a:pt x="20001" y="7103"/>
                </a:lnTo>
                <a:lnTo>
                  <a:pt x="19432" y="7156"/>
                </a:lnTo>
                <a:lnTo>
                  <a:pt x="18846" y="7208"/>
                </a:lnTo>
                <a:lnTo>
                  <a:pt x="18225" y="7208"/>
                </a:lnTo>
                <a:lnTo>
                  <a:pt x="17656" y="7208"/>
                </a:lnTo>
                <a:lnTo>
                  <a:pt x="17070" y="7182"/>
                </a:lnTo>
                <a:lnTo>
                  <a:pt x="16484" y="7156"/>
                </a:lnTo>
                <a:lnTo>
                  <a:pt x="15986" y="7103"/>
                </a:lnTo>
                <a:lnTo>
                  <a:pt x="14992" y="6999"/>
                </a:lnTo>
                <a:lnTo>
                  <a:pt x="14210" y="6907"/>
                </a:lnTo>
                <a:lnTo>
                  <a:pt x="13695" y="6828"/>
                </a:lnTo>
                <a:lnTo>
                  <a:pt x="13517" y="6802"/>
                </a:lnTo>
                <a:lnTo>
                  <a:pt x="13073" y="6645"/>
                </a:lnTo>
                <a:lnTo>
                  <a:pt x="12700" y="6474"/>
                </a:lnTo>
                <a:lnTo>
                  <a:pt x="12363" y="6304"/>
                </a:lnTo>
                <a:lnTo>
                  <a:pt x="12132" y="6094"/>
                </a:lnTo>
                <a:lnTo>
                  <a:pt x="11919" y="5871"/>
                </a:lnTo>
                <a:lnTo>
                  <a:pt x="11776" y="5649"/>
                </a:lnTo>
                <a:lnTo>
                  <a:pt x="11688" y="5413"/>
                </a:lnTo>
                <a:lnTo>
                  <a:pt x="11617" y="5190"/>
                </a:lnTo>
                <a:lnTo>
                  <a:pt x="11617" y="4941"/>
                </a:lnTo>
                <a:lnTo>
                  <a:pt x="11652" y="4718"/>
                </a:lnTo>
                <a:lnTo>
                  <a:pt x="11723" y="4482"/>
                </a:lnTo>
                <a:lnTo>
                  <a:pt x="11812" y="4285"/>
                </a:lnTo>
                <a:lnTo>
                  <a:pt x="11919" y="4089"/>
                </a:lnTo>
                <a:lnTo>
                  <a:pt x="12096" y="3905"/>
                </a:lnTo>
                <a:lnTo>
                  <a:pt x="12292" y="3735"/>
                </a:lnTo>
                <a:lnTo>
                  <a:pt x="12505" y="3604"/>
                </a:lnTo>
                <a:lnTo>
                  <a:pt x="12700" y="3460"/>
                </a:lnTo>
                <a:lnTo>
                  <a:pt x="12878" y="3250"/>
                </a:lnTo>
                <a:lnTo>
                  <a:pt x="13038" y="3027"/>
                </a:lnTo>
                <a:lnTo>
                  <a:pt x="13180" y="2752"/>
                </a:lnTo>
                <a:lnTo>
                  <a:pt x="13286" y="2477"/>
                </a:lnTo>
                <a:lnTo>
                  <a:pt x="13322" y="2175"/>
                </a:lnTo>
                <a:lnTo>
                  <a:pt x="13357" y="1874"/>
                </a:lnTo>
                <a:lnTo>
                  <a:pt x="13286" y="1572"/>
                </a:lnTo>
                <a:lnTo>
                  <a:pt x="13180" y="1271"/>
                </a:lnTo>
                <a:lnTo>
                  <a:pt x="13038" y="983"/>
                </a:lnTo>
                <a:lnTo>
                  <a:pt x="12949" y="865"/>
                </a:lnTo>
                <a:lnTo>
                  <a:pt x="12807" y="733"/>
                </a:lnTo>
                <a:lnTo>
                  <a:pt x="12665" y="616"/>
                </a:lnTo>
                <a:lnTo>
                  <a:pt x="12505" y="511"/>
                </a:lnTo>
                <a:lnTo>
                  <a:pt x="12327" y="406"/>
                </a:lnTo>
                <a:lnTo>
                  <a:pt x="12132" y="314"/>
                </a:lnTo>
                <a:lnTo>
                  <a:pt x="11883" y="235"/>
                </a:lnTo>
                <a:lnTo>
                  <a:pt x="11652" y="183"/>
                </a:lnTo>
                <a:lnTo>
                  <a:pt x="11368" y="104"/>
                </a:lnTo>
                <a:lnTo>
                  <a:pt x="11101" y="78"/>
                </a:lnTo>
                <a:lnTo>
                  <a:pt x="10800" y="52"/>
                </a:lnTo>
                <a:lnTo>
                  <a:pt x="10444" y="52"/>
                </a:lnTo>
                <a:lnTo>
                  <a:pt x="10142" y="52"/>
                </a:lnTo>
                <a:lnTo>
                  <a:pt x="9840" y="78"/>
                </a:lnTo>
                <a:lnTo>
                  <a:pt x="9574" y="104"/>
                </a:lnTo>
                <a:lnTo>
                  <a:pt x="9325" y="157"/>
                </a:lnTo>
                <a:lnTo>
                  <a:pt x="9094" y="209"/>
                </a:lnTo>
                <a:lnTo>
                  <a:pt x="8846" y="262"/>
                </a:lnTo>
                <a:lnTo>
                  <a:pt x="8650" y="340"/>
                </a:lnTo>
                <a:lnTo>
                  <a:pt x="8437" y="432"/>
                </a:lnTo>
                <a:lnTo>
                  <a:pt x="8277" y="511"/>
                </a:lnTo>
                <a:lnTo>
                  <a:pt x="8100" y="616"/>
                </a:lnTo>
                <a:lnTo>
                  <a:pt x="7957" y="707"/>
                </a:lnTo>
                <a:lnTo>
                  <a:pt x="7833" y="838"/>
                </a:lnTo>
                <a:lnTo>
                  <a:pt x="7620" y="1061"/>
                </a:lnTo>
                <a:lnTo>
                  <a:pt x="7442" y="1336"/>
                </a:lnTo>
                <a:lnTo>
                  <a:pt x="7353" y="1599"/>
                </a:lnTo>
                <a:lnTo>
                  <a:pt x="7318" y="1900"/>
                </a:lnTo>
                <a:lnTo>
                  <a:pt x="7318" y="2175"/>
                </a:lnTo>
                <a:lnTo>
                  <a:pt x="7353" y="2450"/>
                </a:lnTo>
                <a:lnTo>
                  <a:pt x="7442" y="2726"/>
                </a:lnTo>
                <a:lnTo>
                  <a:pt x="7620" y="2975"/>
                </a:lnTo>
                <a:lnTo>
                  <a:pt x="7833" y="3198"/>
                </a:lnTo>
                <a:lnTo>
                  <a:pt x="8064" y="3433"/>
                </a:lnTo>
                <a:lnTo>
                  <a:pt x="8295" y="3630"/>
                </a:lnTo>
                <a:lnTo>
                  <a:pt x="8508" y="3853"/>
                </a:lnTo>
                <a:lnTo>
                  <a:pt x="8686" y="4089"/>
                </a:lnTo>
                <a:lnTo>
                  <a:pt x="8775" y="4312"/>
                </a:lnTo>
                <a:lnTo>
                  <a:pt x="8846" y="4561"/>
                </a:lnTo>
                <a:lnTo>
                  <a:pt x="8846" y="4810"/>
                </a:lnTo>
                <a:lnTo>
                  <a:pt x="8810" y="5059"/>
                </a:lnTo>
                <a:lnTo>
                  <a:pt x="8721" y="5295"/>
                </a:lnTo>
                <a:lnTo>
                  <a:pt x="8579" y="5544"/>
                </a:lnTo>
                <a:lnTo>
                  <a:pt x="8366" y="5766"/>
                </a:lnTo>
                <a:lnTo>
                  <a:pt x="8135" y="5976"/>
                </a:lnTo>
                <a:lnTo>
                  <a:pt x="7833" y="6199"/>
                </a:lnTo>
                <a:lnTo>
                  <a:pt x="7478" y="6369"/>
                </a:lnTo>
                <a:lnTo>
                  <a:pt x="7069" y="6527"/>
                </a:lnTo>
                <a:lnTo>
                  <a:pt x="6590" y="6671"/>
                </a:lnTo>
                <a:lnTo>
                  <a:pt x="6092" y="6802"/>
                </a:lnTo>
                <a:lnTo>
                  <a:pt x="5684" y="6802"/>
                </a:lnTo>
                <a:lnTo>
                  <a:pt x="5133" y="6802"/>
                </a:lnTo>
                <a:lnTo>
                  <a:pt x="4547" y="6802"/>
                </a:lnTo>
                <a:lnTo>
                  <a:pt x="3872" y="6802"/>
                </a:lnTo>
                <a:lnTo>
                  <a:pt x="3144" y="6802"/>
                </a:lnTo>
                <a:lnTo>
                  <a:pt x="2362" y="6802"/>
                </a:lnTo>
                <a:lnTo>
                  <a:pt x="1545" y="6802"/>
                </a:lnTo>
                <a:lnTo>
                  <a:pt x="692" y="6802"/>
                </a:lnTo>
                <a:lnTo>
                  <a:pt x="586" y="7234"/>
                </a:lnTo>
                <a:lnTo>
                  <a:pt x="461" y="7837"/>
                </a:lnTo>
                <a:lnTo>
                  <a:pt x="355" y="8493"/>
                </a:lnTo>
                <a:lnTo>
                  <a:pt x="248" y="9187"/>
                </a:lnTo>
                <a:lnTo>
                  <a:pt x="142" y="9869"/>
                </a:lnTo>
                <a:lnTo>
                  <a:pt x="106" y="10498"/>
                </a:lnTo>
                <a:lnTo>
                  <a:pt x="106" y="10983"/>
                </a:lnTo>
                <a:lnTo>
                  <a:pt x="106" y="11311"/>
                </a:lnTo>
                <a:lnTo>
                  <a:pt x="213" y="11481"/>
                </a:lnTo>
                <a:lnTo>
                  <a:pt x="319" y="11651"/>
                </a:lnTo>
                <a:lnTo>
                  <a:pt x="497" y="11783"/>
                </a:lnTo>
                <a:lnTo>
                  <a:pt x="692" y="11914"/>
                </a:lnTo>
                <a:lnTo>
                  <a:pt x="941" y="12032"/>
                </a:lnTo>
                <a:lnTo>
                  <a:pt x="1207" y="12110"/>
                </a:lnTo>
                <a:lnTo>
                  <a:pt x="1509" y="12189"/>
                </a:lnTo>
                <a:lnTo>
                  <a:pt x="1794" y="12241"/>
                </a:lnTo>
                <a:lnTo>
                  <a:pt x="2131" y="12267"/>
                </a:lnTo>
                <a:lnTo>
                  <a:pt x="2433" y="12281"/>
                </a:lnTo>
                <a:lnTo>
                  <a:pt x="2735" y="12267"/>
                </a:lnTo>
                <a:lnTo>
                  <a:pt x="3055" y="12241"/>
                </a:lnTo>
                <a:lnTo>
                  <a:pt x="3357" y="12189"/>
                </a:lnTo>
                <a:lnTo>
                  <a:pt x="3623" y="12084"/>
                </a:lnTo>
                <a:lnTo>
                  <a:pt x="3872" y="11979"/>
                </a:lnTo>
                <a:lnTo>
                  <a:pt x="4103" y="11861"/>
                </a:lnTo>
                <a:lnTo>
                  <a:pt x="4316" y="11704"/>
                </a:lnTo>
                <a:lnTo>
                  <a:pt x="4582" y="11612"/>
                </a:lnTo>
                <a:lnTo>
                  <a:pt x="4849" y="11533"/>
                </a:lnTo>
                <a:lnTo>
                  <a:pt x="5169" y="11507"/>
                </a:lnTo>
                <a:lnTo>
                  <a:pt x="5506" y="11481"/>
                </a:lnTo>
                <a:lnTo>
                  <a:pt x="5808" y="11507"/>
                </a:lnTo>
                <a:lnTo>
                  <a:pt x="6146" y="11560"/>
                </a:lnTo>
                <a:lnTo>
                  <a:pt x="6501" y="11651"/>
                </a:lnTo>
                <a:lnTo>
                  <a:pt x="6803" y="11783"/>
                </a:lnTo>
                <a:lnTo>
                  <a:pt x="7105" y="11940"/>
                </a:lnTo>
                <a:lnTo>
                  <a:pt x="7353" y="12110"/>
                </a:lnTo>
                <a:lnTo>
                  <a:pt x="7584" y="12333"/>
                </a:lnTo>
                <a:lnTo>
                  <a:pt x="7798" y="12595"/>
                </a:lnTo>
                <a:lnTo>
                  <a:pt x="7922" y="12870"/>
                </a:lnTo>
                <a:lnTo>
                  <a:pt x="8028" y="13198"/>
                </a:lnTo>
                <a:lnTo>
                  <a:pt x="8064" y="13526"/>
                </a:lnTo>
                <a:lnTo>
                  <a:pt x="8028" y="13775"/>
                </a:lnTo>
                <a:lnTo>
                  <a:pt x="7922" y="13998"/>
                </a:lnTo>
                <a:lnTo>
                  <a:pt x="7798" y="14220"/>
                </a:lnTo>
                <a:lnTo>
                  <a:pt x="7584" y="14404"/>
                </a:lnTo>
                <a:lnTo>
                  <a:pt x="7353" y="14574"/>
                </a:lnTo>
                <a:lnTo>
                  <a:pt x="7105" y="14732"/>
                </a:lnTo>
                <a:lnTo>
                  <a:pt x="6803" y="14850"/>
                </a:lnTo>
                <a:lnTo>
                  <a:pt x="6501" y="14954"/>
                </a:lnTo>
                <a:lnTo>
                  <a:pt x="6146" y="15033"/>
                </a:lnTo>
                <a:lnTo>
                  <a:pt x="5808" y="15085"/>
                </a:lnTo>
                <a:lnTo>
                  <a:pt x="5506" y="15085"/>
                </a:lnTo>
                <a:lnTo>
                  <a:pt x="5169" y="15059"/>
                </a:lnTo>
                <a:lnTo>
                  <a:pt x="4849" y="15007"/>
                </a:lnTo>
                <a:lnTo>
                  <a:pt x="4582" y="14902"/>
                </a:lnTo>
                <a:lnTo>
                  <a:pt x="4316" y="14784"/>
                </a:lnTo>
                <a:lnTo>
                  <a:pt x="4103" y="14600"/>
                </a:lnTo>
                <a:lnTo>
                  <a:pt x="3907" y="14430"/>
                </a:lnTo>
                <a:lnTo>
                  <a:pt x="3659" y="14299"/>
                </a:lnTo>
                <a:lnTo>
                  <a:pt x="3428" y="14194"/>
                </a:lnTo>
                <a:lnTo>
                  <a:pt x="3179" y="14129"/>
                </a:lnTo>
                <a:lnTo>
                  <a:pt x="2913" y="14102"/>
                </a:lnTo>
                <a:lnTo>
                  <a:pt x="2646" y="14102"/>
                </a:lnTo>
                <a:lnTo>
                  <a:pt x="2362" y="14129"/>
                </a:lnTo>
                <a:lnTo>
                  <a:pt x="2096" y="14168"/>
                </a:lnTo>
                <a:lnTo>
                  <a:pt x="1811" y="14273"/>
                </a:lnTo>
                <a:lnTo>
                  <a:pt x="1545" y="14378"/>
                </a:lnTo>
                <a:lnTo>
                  <a:pt x="1314" y="14496"/>
                </a:lnTo>
                <a:lnTo>
                  <a:pt x="1065" y="14653"/>
                </a:lnTo>
                <a:lnTo>
                  <a:pt x="870" y="14797"/>
                </a:lnTo>
                <a:lnTo>
                  <a:pt x="657" y="14981"/>
                </a:lnTo>
                <a:lnTo>
                  <a:pt x="497" y="15177"/>
                </a:lnTo>
                <a:lnTo>
                  <a:pt x="390" y="15413"/>
                </a:lnTo>
                <a:lnTo>
                  <a:pt x="284" y="15636"/>
                </a:lnTo>
                <a:lnTo>
                  <a:pt x="248" y="15911"/>
                </a:lnTo>
                <a:lnTo>
                  <a:pt x="284" y="16239"/>
                </a:lnTo>
                <a:lnTo>
                  <a:pt x="319" y="16566"/>
                </a:lnTo>
                <a:lnTo>
                  <a:pt x="497" y="17340"/>
                </a:lnTo>
                <a:lnTo>
                  <a:pt x="692" y="18152"/>
                </a:lnTo>
                <a:lnTo>
                  <a:pt x="799" y="18559"/>
                </a:lnTo>
                <a:lnTo>
                  <a:pt x="905" y="18978"/>
                </a:lnTo>
                <a:lnTo>
                  <a:pt x="959" y="19384"/>
                </a:lnTo>
                <a:lnTo>
                  <a:pt x="994" y="19791"/>
                </a:lnTo>
                <a:lnTo>
                  <a:pt x="994" y="20132"/>
                </a:lnTo>
                <a:lnTo>
                  <a:pt x="959" y="20485"/>
                </a:lnTo>
                <a:lnTo>
                  <a:pt x="941" y="20669"/>
                </a:lnTo>
                <a:lnTo>
                  <a:pt x="870" y="20813"/>
                </a:lnTo>
                <a:lnTo>
                  <a:pt x="799" y="20970"/>
                </a:lnTo>
                <a:lnTo>
                  <a:pt x="692" y="21088"/>
                </a:lnTo>
                <a:lnTo>
                  <a:pt x="1474" y="20997"/>
                </a:lnTo>
                <a:lnTo>
                  <a:pt x="2291" y="20866"/>
                </a:lnTo>
                <a:lnTo>
                  <a:pt x="3108" y="20787"/>
                </a:lnTo>
                <a:lnTo>
                  <a:pt x="3907" y="20721"/>
                </a:lnTo>
                <a:lnTo>
                  <a:pt x="4653" y="20695"/>
                </a:lnTo>
                <a:lnTo>
                  <a:pt x="5364" y="20695"/>
                </a:lnTo>
                <a:lnTo>
                  <a:pt x="5701" y="20721"/>
                </a:lnTo>
                <a:lnTo>
                  <a:pt x="6057" y="20761"/>
                </a:lnTo>
                <a:lnTo>
                  <a:pt x="6323" y="20813"/>
                </a:lnTo>
                <a:lnTo>
                  <a:pt x="6625" y="20892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28" name="Puzzle2"/>
          <p:cNvSpPr>
            <a:spLocks noEditPoints="1" noChangeArrowheads="1"/>
          </p:cNvSpPr>
          <p:nvPr/>
        </p:nvSpPr>
        <p:spPr bwMode="auto">
          <a:xfrm>
            <a:off x="6204972" y="4668705"/>
            <a:ext cx="1615707" cy="1112935"/>
          </a:xfrm>
          <a:custGeom>
            <a:avLst/>
            <a:gdLst>
              <a:gd name="T0" fmla="*/ 11 w 21600"/>
              <a:gd name="T1" fmla="*/ 13386 h 21600"/>
              <a:gd name="T2" fmla="*/ 4202 w 21600"/>
              <a:gd name="T3" fmla="*/ 21161 h 21600"/>
              <a:gd name="T4" fmla="*/ 10400 w 21600"/>
              <a:gd name="T5" fmla="*/ 13909 h 21600"/>
              <a:gd name="T6" fmla="*/ 16821 w 21600"/>
              <a:gd name="T7" fmla="*/ 21190 h 21600"/>
              <a:gd name="T8" fmla="*/ 21600 w 21600"/>
              <a:gd name="T9" fmla="*/ 15083 h 21600"/>
              <a:gd name="T10" fmla="*/ 16889 w 21600"/>
              <a:gd name="T11" fmla="*/ 5739 h 21600"/>
              <a:gd name="T12" fmla="*/ 10800 w 21600"/>
              <a:gd name="T13" fmla="*/ 28 h 21600"/>
              <a:gd name="T14" fmla="*/ 4202 w 21600"/>
              <a:gd name="T15" fmla="*/ 5894 h 21600"/>
              <a:gd name="T16" fmla="*/ 5388 w 21600"/>
              <a:gd name="T17" fmla="*/ 6742 h 21600"/>
              <a:gd name="T18" fmla="*/ 16177 w 21600"/>
              <a:gd name="T19" fmla="*/ 20441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4247" y="12354"/>
                </a:moveTo>
                <a:lnTo>
                  <a:pt x="4134" y="12468"/>
                </a:lnTo>
                <a:lnTo>
                  <a:pt x="4010" y="12581"/>
                </a:lnTo>
                <a:lnTo>
                  <a:pt x="3897" y="12637"/>
                </a:lnTo>
                <a:lnTo>
                  <a:pt x="3773" y="12694"/>
                </a:lnTo>
                <a:lnTo>
                  <a:pt x="3637" y="12694"/>
                </a:lnTo>
                <a:lnTo>
                  <a:pt x="3524" y="12694"/>
                </a:lnTo>
                <a:lnTo>
                  <a:pt x="3400" y="12665"/>
                </a:lnTo>
                <a:lnTo>
                  <a:pt x="3287" y="12609"/>
                </a:lnTo>
                <a:lnTo>
                  <a:pt x="3027" y="12496"/>
                </a:lnTo>
                <a:lnTo>
                  <a:pt x="2790" y="12340"/>
                </a:lnTo>
                <a:lnTo>
                  <a:pt x="2530" y="12142"/>
                </a:lnTo>
                <a:lnTo>
                  <a:pt x="2293" y="11987"/>
                </a:lnTo>
                <a:lnTo>
                  <a:pt x="2033" y="11817"/>
                </a:lnTo>
                <a:lnTo>
                  <a:pt x="1773" y="11676"/>
                </a:lnTo>
                <a:lnTo>
                  <a:pt x="1638" y="11662"/>
                </a:lnTo>
                <a:lnTo>
                  <a:pt x="1513" y="11634"/>
                </a:lnTo>
                <a:lnTo>
                  <a:pt x="1378" y="11634"/>
                </a:lnTo>
                <a:lnTo>
                  <a:pt x="1253" y="11634"/>
                </a:lnTo>
                <a:lnTo>
                  <a:pt x="1118" y="11662"/>
                </a:lnTo>
                <a:lnTo>
                  <a:pt x="971" y="11732"/>
                </a:lnTo>
                <a:lnTo>
                  <a:pt x="835" y="11817"/>
                </a:lnTo>
                <a:lnTo>
                  <a:pt x="711" y="11959"/>
                </a:lnTo>
                <a:lnTo>
                  <a:pt x="553" y="12086"/>
                </a:lnTo>
                <a:lnTo>
                  <a:pt x="429" y="12284"/>
                </a:lnTo>
                <a:lnTo>
                  <a:pt x="271" y="12524"/>
                </a:lnTo>
                <a:lnTo>
                  <a:pt x="146" y="12793"/>
                </a:lnTo>
                <a:lnTo>
                  <a:pt x="79" y="12962"/>
                </a:lnTo>
                <a:lnTo>
                  <a:pt x="33" y="13146"/>
                </a:lnTo>
                <a:lnTo>
                  <a:pt x="11" y="13386"/>
                </a:lnTo>
                <a:lnTo>
                  <a:pt x="11" y="13641"/>
                </a:lnTo>
                <a:lnTo>
                  <a:pt x="33" y="13881"/>
                </a:lnTo>
                <a:lnTo>
                  <a:pt x="101" y="14150"/>
                </a:lnTo>
                <a:lnTo>
                  <a:pt x="192" y="14404"/>
                </a:lnTo>
                <a:lnTo>
                  <a:pt x="293" y="14645"/>
                </a:lnTo>
                <a:lnTo>
                  <a:pt x="451" y="14857"/>
                </a:lnTo>
                <a:lnTo>
                  <a:pt x="621" y="15054"/>
                </a:lnTo>
                <a:lnTo>
                  <a:pt x="734" y="15125"/>
                </a:lnTo>
                <a:lnTo>
                  <a:pt x="835" y="15210"/>
                </a:lnTo>
                <a:lnTo>
                  <a:pt x="948" y="15267"/>
                </a:lnTo>
                <a:lnTo>
                  <a:pt x="1084" y="15323"/>
                </a:lnTo>
                <a:lnTo>
                  <a:pt x="1208" y="15351"/>
                </a:lnTo>
                <a:lnTo>
                  <a:pt x="1355" y="15380"/>
                </a:lnTo>
                <a:lnTo>
                  <a:pt x="1513" y="15380"/>
                </a:lnTo>
                <a:lnTo>
                  <a:pt x="1683" y="15380"/>
                </a:lnTo>
                <a:lnTo>
                  <a:pt x="1864" y="15351"/>
                </a:lnTo>
                <a:lnTo>
                  <a:pt x="2033" y="15323"/>
                </a:lnTo>
                <a:lnTo>
                  <a:pt x="2225" y="15238"/>
                </a:lnTo>
                <a:lnTo>
                  <a:pt x="2428" y="15153"/>
                </a:lnTo>
                <a:lnTo>
                  <a:pt x="2745" y="15026"/>
                </a:lnTo>
                <a:lnTo>
                  <a:pt x="3005" y="14913"/>
                </a:lnTo>
                <a:lnTo>
                  <a:pt x="3264" y="14828"/>
                </a:lnTo>
                <a:lnTo>
                  <a:pt x="3513" y="14800"/>
                </a:lnTo>
                <a:lnTo>
                  <a:pt x="3615" y="14828"/>
                </a:lnTo>
                <a:lnTo>
                  <a:pt x="3728" y="14857"/>
                </a:lnTo>
                <a:lnTo>
                  <a:pt x="3807" y="14913"/>
                </a:lnTo>
                <a:lnTo>
                  <a:pt x="3920" y="14998"/>
                </a:lnTo>
                <a:lnTo>
                  <a:pt x="4010" y="15097"/>
                </a:lnTo>
                <a:lnTo>
                  <a:pt x="4089" y="15238"/>
                </a:lnTo>
                <a:lnTo>
                  <a:pt x="4179" y="15408"/>
                </a:lnTo>
                <a:lnTo>
                  <a:pt x="4247" y="15620"/>
                </a:lnTo>
                <a:lnTo>
                  <a:pt x="4326" y="15860"/>
                </a:lnTo>
                <a:lnTo>
                  <a:pt x="4394" y="16129"/>
                </a:lnTo>
                <a:lnTo>
                  <a:pt x="4439" y="16440"/>
                </a:lnTo>
                <a:lnTo>
                  <a:pt x="4507" y="16737"/>
                </a:lnTo>
                <a:lnTo>
                  <a:pt x="4552" y="17090"/>
                </a:lnTo>
                <a:lnTo>
                  <a:pt x="4575" y="17443"/>
                </a:lnTo>
                <a:lnTo>
                  <a:pt x="4586" y="17825"/>
                </a:lnTo>
                <a:lnTo>
                  <a:pt x="4586" y="18193"/>
                </a:lnTo>
                <a:lnTo>
                  <a:pt x="4586" y="18574"/>
                </a:lnTo>
                <a:lnTo>
                  <a:pt x="4586" y="18984"/>
                </a:lnTo>
                <a:lnTo>
                  <a:pt x="4552" y="19366"/>
                </a:lnTo>
                <a:lnTo>
                  <a:pt x="4507" y="19748"/>
                </a:lnTo>
                <a:lnTo>
                  <a:pt x="4462" y="20129"/>
                </a:lnTo>
                <a:lnTo>
                  <a:pt x="4371" y="20483"/>
                </a:lnTo>
                <a:lnTo>
                  <a:pt x="4292" y="20836"/>
                </a:lnTo>
                <a:lnTo>
                  <a:pt x="4202" y="21161"/>
                </a:lnTo>
                <a:lnTo>
                  <a:pt x="4744" y="21161"/>
                </a:lnTo>
                <a:lnTo>
                  <a:pt x="5264" y="21161"/>
                </a:lnTo>
                <a:lnTo>
                  <a:pt x="5784" y="21161"/>
                </a:lnTo>
                <a:lnTo>
                  <a:pt x="6235" y="21161"/>
                </a:lnTo>
                <a:lnTo>
                  <a:pt x="6676" y="21161"/>
                </a:lnTo>
                <a:lnTo>
                  <a:pt x="7060" y="21161"/>
                </a:lnTo>
                <a:lnTo>
                  <a:pt x="7410" y="21161"/>
                </a:lnTo>
                <a:lnTo>
                  <a:pt x="7670" y="21161"/>
                </a:lnTo>
                <a:lnTo>
                  <a:pt x="8020" y="21020"/>
                </a:lnTo>
                <a:lnTo>
                  <a:pt x="8303" y="20893"/>
                </a:lnTo>
                <a:lnTo>
                  <a:pt x="8563" y="20695"/>
                </a:lnTo>
                <a:lnTo>
                  <a:pt x="8800" y="20511"/>
                </a:lnTo>
                <a:lnTo>
                  <a:pt x="8969" y="20285"/>
                </a:lnTo>
                <a:lnTo>
                  <a:pt x="9150" y="20045"/>
                </a:lnTo>
                <a:lnTo>
                  <a:pt x="9252" y="19804"/>
                </a:lnTo>
                <a:lnTo>
                  <a:pt x="9342" y="19550"/>
                </a:lnTo>
                <a:lnTo>
                  <a:pt x="9410" y="19281"/>
                </a:lnTo>
                <a:lnTo>
                  <a:pt x="9433" y="19013"/>
                </a:lnTo>
                <a:lnTo>
                  <a:pt x="9433" y="18744"/>
                </a:lnTo>
                <a:lnTo>
                  <a:pt x="9387" y="18504"/>
                </a:lnTo>
                <a:lnTo>
                  <a:pt x="9320" y="18221"/>
                </a:lnTo>
                <a:lnTo>
                  <a:pt x="9207" y="17981"/>
                </a:lnTo>
                <a:lnTo>
                  <a:pt x="9105" y="17740"/>
                </a:lnTo>
                <a:lnTo>
                  <a:pt x="8924" y="17514"/>
                </a:lnTo>
                <a:lnTo>
                  <a:pt x="8777" y="17274"/>
                </a:lnTo>
                <a:lnTo>
                  <a:pt x="8642" y="17034"/>
                </a:lnTo>
                <a:lnTo>
                  <a:pt x="8563" y="16765"/>
                </a:lnTo>
                <a:lnTo>
                  <a:pt x="8472" y="16468"/>
                </a:lnTo>
                <a:lnTo>
                  <a:pt x="8450" y="16157"/>
                </a:lnTo>
                <a:lnTo>
                  <a:pt x="8450" y="15860"/>
                </a:lnTo>
                <a:lnTo>
                  <a:pt x="8472" y="15563"/>
                </a:lnTo>
                <a:lnTo>
                  <a:pt x="8540" y="15267"/>
                </a:lnTo>
                <a:lnTo>
                  <a:pt x="8642" y="14998"/>
                </a:lnTo>
                <a:lnTo>
                  <a:pt x="8777" y="14729"/>
                </a:lnTo>
                <a:lnTo>
                  <a:pt x="8868" y="14616"/>
                </a:lnTo>
                <a:lnTo>
                  <a:pt x="8969" y="14475"/>
                </a:lnTo>
                <a:lnTo>
                  <a:pt x="9060" y="14376"/>
                </a:lnTo>
                <a:lnTo>
                  <a:pt x="9184" y="14291"/>
                </a:lnTo>
                <a:lnTo>
                  <a:pt x="9297" y="14206"/>
                </a:lnTo>
                <a:lnTo>
                  <a:pt x="9433" y="14121"/>
                </a:lnTo>
                <a:lnTo>
                  <a:pt x="9579" y="14051"/>
                </a:lnTo>
                <a:lnTo>
                  <a:pt x="9726" y="13994"/>
                </a:lnTo>
                <a:lnTo>
                  <a:pt x="9884" y="13938"/>
                </a:lnTo>
                <a:lnTo>
                  <a:pt x="10054" y="13909"/>
                </a:lnTo>
                <a:lnTo>
                  <a:pt x="10257" y="13881"/>
                </a:lnTo>
                <a:lnTo>
                  <a:pt x="10449" y="13881"/>
                </a:lnTo>
                <a:lnTo>
                  <a:pt x="10664" y="13881"/>
                </a:lnTo>
                <a:lnTo>
                  <a:pt x="10856" y="13909"/>
                </a:lnTo>
                <a:lnTo>
                  <a:pt x="11037" y="13966"/>
                </a:lnTo>
                <a:lnTo>
                  <a:pt x="11206" y="14023"/>
                </a:lnTo>
                <a:lnTo>
                  <a:pt x="11353" y="14093"/>
                </a:lnTo>
                <a:lnTo>
                  <a:pt x="11511" y="14178"/>
                </a:lnTo>
                <a:lnTo>
                  <a:pt x="11635" y="14263"/>
                </a:lnTo>
                <a:lnTo>
                  <a:pt x="11748" y="14376"/>
                </a:lnTo>
                <a:lnTo>
                  <a:pt x="11861" y="14475"/>
                </a:lnTo>
                <a:lnTo>
                  <a:pt x="11941" y="14616"/>
                </a:lnTo>
                <a:lnTo>
                  <a:pt x="12031" y="14758"/>
                </a:lnTo>
                <a:lnTo>
                  <a:pt x="12099" y="14885"/>
                </a:lnTo>
                <a:lnTo>
                  <a:pt x="12200" y="15210"/>
                </a:lnTo>
                <a:lnTo>
                  <a:pt x="12268" y="15507"/>
                </a:lnTo>
                <a:lnTo>
                  <a:pt x="12291" y="15832"/>
                </a:lnTo>
                <a:lnTo>
                  <a:pt x="12291" y="16157"/>
                </a:lnTo>
                <a:lnTo>
                  <a:pt x="12246" y="16482"/>
                </a:lnTo>
                <a:lnTo>
                  <a:pt x="12178" y="16807"/>
                </a:lnTo>
                <a:lnTo>
                  <a:pt x="12099" y="17090"/>
                </a:lnTo>
                <a:lnTo>
                  <a:pt x="12008" y="17330"/>
                </a:lnTo>
                <a:lnTo>
                  <a:pt x="11884" y="17542"/>
                </a:lnTo>
                <a:lnTo>
                  <a:pt x="11748" y="17712"/>
                </a:lnTo>
                <a:lnTo>
                  <a:pt x="11613" y="17839"/>
                </a:lnTo>
                <a:lnTo>
                  <a:pt x="11489" y="18037"/>
                </a:lnTo>
                <a:lnTo>
                  <a:pt x="11398" y="18221"/>
                </a:lnTo>
                <a:lnTo>
                  <a:pt x="11319" y="18447"/>
                </a:lnTo>
                <a:lnTo>
                  <a:pt x="11251" y="18659"/>
                </a:lnTo>
                <a:lnTo>
                  <a:pt x="11206" y="18900"/>
                </a:lnTo>
                <a:lnTo>
                  <a:pt x="11184" y="19154"/>
                </a:lnTo>
                <a:lnTo>
                  <a:pt x="11184" y="19423"/>
                </a:lnTo>
                <a:lnTo>
                  <a:pt x="11229" y="19663"/>
                </a:lnTo>
                <a:lnTo>
                  <a:pt x="11297" y="19903"/>
                </a:lnTo>
                <a:lnTo>
                  <a:pt x="11376" y="20158"/>
                </a:lnTo>
                <a:lnTo>
                  <a:pt x="11511" y="20398"/>
                </a:lnTo>
                <a:lnTo>
                  <a:pt x="11681" y="20610"/>
                </a:lnTo>
                <a:lnTo>
                  <a:pt x="11884" y="20808"/>
                </a:lnTo>
                <a:lnTo>
                  <a:pt x="12121" y="20992"/>
                </a:lnTo>
                <a:lnTo>
                  <a:pt x="12404" y="21161"/>
                </a:lnTo>
                <a:lnTo>
                  <a:pt x="12528" y="21190"/>
                </a:lnTo>
                <a:lnTo>
                  <a:pt x="12856" y="21274"/>
                </a:lnTo>
                <a:lnTo>
                  <a:pt x="13330" y="21373"/>
                </a:lnTo>
                <a:lnTo>
                  <a:pt x="13963" y="21486"/>
                </a:lnTo>
                <a:lnTo>
                  <a:pt x="14313" y="21543"/>
                </a:lnTo>
                <a:lnTo>
                  <a:pt x="14652" y="21571"/>
                </a:lnTo>
                <a:lnTo>
                  <a:pt x="15025" y="21600"/>
                </a:lnTo>
                <a:lnTo>
                  <a:pt x="15409" y="21600"/>
                </a:lnTo>
                <a:lnTo>
                  <a:pt x="15782" y="21600"/>
                </a:lnTo>
                <a:lnTo>
                  <a:pt x="16177" y="21571"/>
                </a:lnTo>
                <a:lnTo>
                  <a:pt x="16516" y="21486"/>
                </a:lnTo>
                <a:lnTo>
                  <a:pt x="16889" y="21402"/>
                </a:lnTo>
                <a:lnTo>
                  <a:pt x="16821" y="21190"/>
                </a:lnTo>
                <a:lnTo>
                  <a:pt x="16776" y="20935"/>
                </a:lnTo>
                <a:lnTo>
                  <a:pt x="16742" y="20667"/>
                </a:lnTo>
                <a:lnTo>
                  <a:pt x="16719" y="20370"/>
                </a:lnTo>
                <a:lnTo>
                  <a:pt x="16697" y="19719"/>
                </a:lnTo>
                <a:lnTo>
                  <a:pt x="16697" y="19013"/>
                </a:lnTo>
                <a:lnTo>
                  <a:pt x="16719" y="18306"/>
                </a:lnTo>
                <a:lnTo>
                  <a:pt x="16753" y="17599"/>
                </a:lnTo>
                <a:lnTo>
                  <a:pt x="16821" y="16949"/>
                </a:lnTo>
                <a:lnTo>
                  <a:pt x="16889" y="16383"/>
                </a:lnTo>
                <a:lnTo>
                  <a:pt x="16934" y="16129"/>
                </a:lnTo>
                <a:lnTo>
                  <a:pt x="17002" y="15945"/>
                </a:lnTo>
                <a:lnTo>
                  <a:pt x="17081" y="15790"/>
                </a:lnTo>
                <a:lnTo>
                  <a:pt x="17194" y="15648"/>
                </a:lnTo>
                <a:lnTo>
                  <a:pt x="17318" y="15563"/>
                </a:lnTo>
                <a:lnTo>
                  <a:pt x="17453" y="15507"/>
                </a:lnTo>
                <a:lnTo>
                  <a:pt x="17600" y="15450"/>
                </a:lnTo>
                <a:lnTo>
                  <a:pt x="17758" y="15450"/>
                </a:lnTo>
                <a:lnTo>
                  <a:pt x="17905" y="15479"/>
                </a:lnTo>
                <a:lnTo>
                  <a:pt x="18064" y="15535"/>
                </a:lnTo>
                <a:lnTo>
                  <a:pt x="18233" y="15620"/>
                </a:lnTo>
                <a:lnTo>
                  <a:pt x="18380" y="15733"/>
                </a:lnTo>
                <a:lnTo>
                  <a:pt x="18561" y="15832"/>
                </a:lnTo>
                <a:lnTo>
                  <a:pt x="18707" y="15973"/>
                </a:lnTo>
                <a:lnTo>
                  <a:pt x="18866" y="16129"/>
                </a:lnTo>
                <a:lnTo>
                  <a:pt x="18990" y="16327"/>
                </a:lnTo>
                <a:lnTo>
                  <a:pt x="19125" y="16482"/>
                </a:lnTo>
                <a:lnTo>
                  <a:pt x="19295" y="16624"/>
                </a:lnTo>
                <a:lnTo>
                  <a:pt x="19464" y="16737"/>
                </a:lnTo>
                <a:lnTo>
                  <a:pt x="19668" y="16807"/>
                </a:lnTo>
                <a:lnTo>
                  <a:pt x="19860" y="16836"/>
                </a:lnTo>
                <a:lnTo>
                  <a:pt x="20052" y="16864"/>
                </a:lnTo>
                <a:lnTo>
                  <a:pt x="20266" y="16836"/>
                </a:lnTo>
                <a:lnTo>
                  <a:pt x="20470" y="16793"/>
                </a:lnTo>
                <a:lnTo>
                  <a:pt x="20662" y="16708"/>
                </a:lnTo>
                <a:lnTo>
                  <a:pt x="20854" y="16567"/>
                </a:lnTo>
                <a:lnTo>
                  <a:pt x="21035" y="16412"/>
                </a:lnTo>
                <a:lnTo>
                  <a:pt x="21182" y="16214"/>
                </a:lnTo>
                <a:lnTo>
                  <a:pt x="21340" y="16002"/>
                </a:lnTo>
                <a:lnTo>
                  <a:pt x="21441" y="15733"/>
                </a:lnTo>
                <a:lnTo>
                  <a:pt x="21532" y="15436"/>
                </a:lnTo>
                <a:lnTo>
                  <a:pt x="21600" y="15083"/>
                </a:lnTo>
                <a:lnTo>
                  <a:pt x="21600" y="14885"/>
                </a:lnTo>
                <a:lnTo>
                  <a:pt x="21600" y="14729"/>
                </a:lnTo>
                <a:lnTo>
                  <a:pt x="21600" y="14531"/>
                </a:lnTo>
                <a:lnTo>
                  <a:pt x="21577" y="14376"/>
                </a:lnTo>
                <a:lnTo>
                  <a:pt x="21532" y="14206"/>
                </a:lnTo>
                <a:lnTo>
                  <a:pt x="21487" y="14051"/>
                </a:lnTo>
                <a:lnTo>
                  <a:pt x="21419" y="13909"/>
                </a:lnTo>
                <a:lnTo>
                  <a:pt x="21351" y="13768"/>
                </a:lnTo>
                <a:lnTo>
                  <a:pt x="21204" y="13500"/>
                </a:lnTo>
                <a:lnTo>
                  <a:pt x="21035" y="13287"/>
                </a:lnTo>
                <a:lnTo>
                  <a:pt x="20809" y="13090"/>
                </a:lnTo>
                <a:lnTo>
                  <a:pt x="20594" y="12962"/>
                </a:lnTo>
                <a:lnTo>
                  <a:pt x="20357" y="12821"/>
                </a:lnTo>
                <a:lnTo>
                  <a:pt x="20120" y="12764"/>
                </a:lnTo>
                <a:lnTo>
                  <a:pt x="19882" y="12708"/>
                </a:lnTo>
                <a:lnTo>
                  <a:pt x="19645" y="12736"/>
                </a:lnTo>
                <a:lnTo>
                  <a:pt x="19430" y="12793"/>
                </a:lnTo>
                <a:lnTo>
                  <a:pt x="19227" y="12906"/>
                </a:lnTo>
                <a:lnTo>
                  <a:pt x="19148" y="12962"/>
                </a:lnTo>
                <a:lnTo>
                  <a:pt x="19058" y="13047"/>
                </a:lnTo>
                <a:lnTo>
                  <a:pt x="18990" y="13146"/>
                </a:lnTo>
                <a:lnTo>
                  <a:pt x="18911" y="13259"/>
                </a:lnTo>
                <a:lnTo>
                  <a:pt x="18775" y="13471"/>
                </a:lnTo>
                <a:lnTo>
                  <a:pt x="18628" y="13641"/>
                </a:lnTo>
                <a:lnTo>
                  <a:pt x="18470" y="13740"/>
                </a:lnTo>
                <a:lnTo>
                  <a:pt x="18301" y="13825"/>
                </a:lnTo>
                <a:lnTo>
                  <a:pt x="18143" y="13853"/>
                </a:lnTo>
                <a:lnTo>
                  <a:pt x="17973" y="13881"/>
                </a:lnTo>
                <a:lnTo>
                  <a:pt x="17804" y="13853"/>
                </a:lnTo>
                <a:lnTo>
                  <a:pt x="17646" y="13796"/>
                </a:lnTo>
                <a:lnTo>
                  <a:pt x="17499" y="13726"/>
                </a:lnTo>
                <a:lnTo>
                  <a:pt x="17341" y="13641"/>
                </a:lnTo>
                <a:lnTo>
                  <a:pt x="17216" y="13528"/>
                </a:lnTo>
                <a:lnTo>
                  <a:pt x="17103" y="13386"/>
                </a:lnTo>
                <a:lnTo>
                  <a:pt x="17024" y="13259"/>
                </a:lnTo>
                <a:lnTo>
                  <a:pt x="16934" y="13118"/>
                </a:lnTo>
                <a:lnTo>
                  <a:pt x="16889" y="12991"/>
                </a:lnTo>
                <a:lnTo>
                  <a:pt x="16889" y="12849"/>
                </a:lnTo>
                <a:lnTo>
                  <a:pt x="16889" y="12383"/>
                </a:lnTo>
                <a:lnTo>
                  <a:pt x="16889" y="11662"/>
                </a:lnTo>
                <a:lnTo>
                  <a:pt x="16889" y="10701"/>
                </a:lnTo>
                <a:lnTo>
                  <a:pt x="16889" y="9640"/>
                </a:lnTo>
                <a:lnTo>
                  <a:pt x="16889" y="8566"/>
                </a:lnTo>
                <a:lnTo>
                  <a:pt x="16889" y="7478"/>
                </a:lnTo>
                <a:lnTo>
                  <a:pt x="16889" y="6502"/>
                </a:lnTo>
                <a:lnTo>
                  <a:pt x="16889" y="5739"/>
                </a:lnTo>
                <a:lnTo>
                  <a:pt x="16674" y="5894"/>
                </a:lnTo>
                <a:lnTo>
                  <a:pt x="16414" y="6036"/>
                </a:lnTo>
                <a:lnTo>
                  <a:pt x="16154" y="6177"/>
                </a:lnTo>
                <a:lnTo>
                  <a:pt x="15849" y="6248"/>
                </a:lnTo>
                <a:lnTo>
                  <a:pt x="15544" y="6304"/>
                </a:lnTo>
                <a:lnTo>
                  <a:pt x="15217" y="6332"/>
                </a:lnTo>
                <a:lnTo>
                  <a:pt x="14866" y="6361"/>
                </a:lnTo>
                <a:lnTo>
                  <a:pt x="14550" y="6361"/>
                </a:lnTo>
                <a:lnTo>
                  <a:pt x="14200" y="6332"/>
                </a:lnTo>
                <a:lnTo>
                  <a:pt x="13850" y="6276"/>
                </a:lnTo>
                <a:lnTo>
                  <a:pt x="13522" y="6219"/>
                </a:lnTo>
                <a:lnTo>
                  <a:pt x="13206" y="6149"/>
                </a:lnTo>
                <a:lnTo>
                  <a:pt x="12901" y="6064"/>
                </a:lnTo>
                <a:lnTo>
                  <a:pt x="12618" y="5951"/>
                </a:lnTo>
                <a:lnTo>
                  <a:pt x="12358" y="5838"/>
                </a:lnTo>
                <a:lnTo>
                  <a:pt x="12121" y="5739"/>
                </a:lnTo>
                <a:lnTo>
                  <a:pt x="11941" y="5626"/>
                </a:lnTo>
                <a:lnTo>
                  <a:pt x="11794" y="5513"/>
                </a:lnTo>
                <a:lnTo>
                  <a:pt x="11658" y="5414"/>
                </a:lnTo>
                <a:lnTo>
                  <a:pt x="11556" y="5301"/>
                </a:lnTo>
                <a:lnTo>
                  <a:pt x="11466" y="5187"/>
                </a:lnTo>
                <a:lnTo>
                  <a:pt x="11398" y="5089"/>
                </a:lnTo>
                <a:lnTo>
                  <a:pt x="11376" y="4947"/>
                </a:lnTo>
                <a:lnTo>
                  <a:pt x="11353" y="4834"/>
                </a:lnTo>
                <a:lnTo>
                  <a:pt x="11353" y="4707"/>
                </a:lnTo>
                <a:lnTo>
                  <a:pt x="11376" y="4565"/>
                </a:lnTo>
                <a:lnTo>
                  <a:pt x="11443" y="4410"/>
                </a:lnTo>
                <a:lnTo>
                  <a:pt x="11511" y="4240"/>
                </a:lnTo>
                <a:lnTo>
                  <a:pt x="11703" y="3887"/>
                </a:lnTo>
                <a:lnTo>
                  <a:pt x="11986" y="3505"/>
                </a:lnTo>
                <a:lnTo>
                  <a:pt x="12144" y="3265"/>
                </a:lnTo>
                <a:lnTo>
                  <a:pt x="12246" y="3025"/>
                </a:lnTo>
                <a:lnTo>
                  <a:pt x="12336" y="2756"/>
                </a:lnTo>
                <a:lnTo>
                  <a:pt x="12404" y="2445"/>
                </a:lnTo>
                <a:lnTo>
                  <a:pt x="12438" y="2176"/>
                </a:lnTo>
                <a:lnTo>
                  <a:pt x="12438" y="1880"/>
                </a:lnTo>
                <a:lnTo>
                  <a:pt x="12404" y="1583"/>
                </a:lnTo>
                <a:lnTo>
                  <a:pt x="12336" y="1314"/>
                </a:lnTo>
                <a:lnTo>
                  <a:pt x="12246" y="1046"/>
                </a:lnTo>
                <a:lnTo>
                  <a:pt x="12099" y="791"/>
                </a:lnTo>
                <a:lnTo>
                  <a:pt x="12008" y="692"/>
                </a:lnTo>
                <a:lnTo>
                  <a:pt x="11918" y="579"/>
                </a:lnTo>
                <a:lnTo>
                  <a:pt x="11816" y="466"/>
                </a:lnTo>
                <a:lnTo>
                  <a:pt x="11703" y="381"/>
                </a:lnTo>
                <a:lnTo>
                  <a:pt x="11579" y="310"/>
                </a:lnTo>
                <a:lnTo>
                  <a:pt x="11443" y="226"/>
                </a:lnTo>
                <a:lnTo>
                  <a:pt x="11297" y="169"/>
                </a:lnTo>
                <a:lnTo>
                  <a:pt x="11138" y="113"/>
                </a:lnTo>
                <a:lnTo>
                  <a:pt x="10969" y="56"/>
                </a:lnTo>
                <a:lnTo>
                  <a:pt x="10800" y="28"/>
                </a:lnTo>
                <a:lnTo>
                  <a:pt x="10619" y="28"/>
                </a:lnTo>
                <a:lnTo>
                  <a:pt x="10404" y="28"/>
                </a:lnTo>
                <a:lnTo>
                  <a:pt x="10257" y="28"/>
                </a:lnTo>
                <a:lnTo>
                  <a:pt x="10076" y="56"/>
                </a:lnTo>
                <a:lnTo>
                  <a:pt x="9952" y="84"/>
                </a:lnTo>
                <a:lnTo>
                  <a:pt x="9794" y="141"/>
                </a:lnTo>
                <a:lnTo>
                  <a:pt x="9692" y="226"/>
                </a:lnTo>
                <a:lnTo>
                  <a:pt x="9557" y="282"/>
                </a:lnTo>
                <a:lnTo>
                  <a:pt x="9455" y="381"/>
                </a:lnTo>
                <a:lnTo>
                  <a:pt x="9365" y="466"/>
                </a:lnTo>
                <a:lnTo>
                  <a:pt x="9274" y="579"/>
                </a:lnTo>
                <a:lnTo>
                  <a:pt x="9184" y="692"/>
                </a:lnTo>
                <a:lnTo>
                  <a:pt x="9128" y="791"/>
                </a:lnTo>
                <a:lnTo>
                  <a:pt x="9060" y="932"/>
                </a:lnTo>
                <a:lnTo>
                  <a:pt x="8969" y="1201"/>
                </a:lnTo>
                <a:lnTo>
                  <a:pt x="8913" y="1498"/>
                </a:lnTo>
                <a:lnTo>
                  <a:pt x="8890" y="1795"/>
                </a:lnTo>
                <a:lnTo>
                  <a:pt x="8890" y="2120"/>
                </a:lnTo>
                <a:lnTo>
                  <a:pt x="8913" y="2445"/>
                </a:lnTo>
                <a:lnTo>
                  <a:pt x="8969" y="2756"/>
                </a:lnTo>
                <a:lnTo>
                  <a:pt x="9060" y="3081"/>
                </a:lnTo>
                <a:lnTo>
                  <a:pt x="9173" y="3378"/>
                </a:lnTo>
                <a:lnTo>
                  <a:pt x="9297" y="3647"/>
                </a:lnTo>
                <a:lnTo>
                  <a:pt x="9466" y="3887"/>
                </a:lnTo>
                <a:lnTo>
                  <a:pt x="9579" y="4085"/>
                </a:lnTo>
                <a:lnTo>
                  <a:pt x="9670" y="4269"/>
                </a:lnTo>
                <a:lnTo>
                  <a:pt x="9726" y="4467"/>
                </a:lnTo>
                <a:lnTo>
                  <a:pt x="9771" y="4650"/>
                </a:lnTo>
                <a:lnTo>
                  <a:pt x="9771" y="4834"/>
                </a:lnTo>
                <a:lnTo>
                  <a:pt x="9749" y="5032"/>
                </a:lnTo>
                <a:lnTo>
                  <a:pt x="9715" y="5216"/>
                </a:lnTo>
                <a:lnTo>
                  <a:pt x="9625" y="5385"/>
                </a:lnTo>
                <a:lnTo>
                  <a:pt x="9534" y="5513"/>
                </a:lnTo>
                <a:lnTo>
                  <a:pt x="9410" y="5626"/>
                </a:lnTo>
                <a:lnTo>
                  <a:pt x="9229" y="5710"/>
                </a:lnTo>
                <a:lnTo>
                  <a:pt x="9060" y="5767"/>
                </a:lnTo>
                <a:lnTo>
                  <a:pt x="8845" y="5767"/>
                </a:lnTo>
                <a:lnTo>
                  <a:pt x="8585" y="5739"/>
                </a:lnTo>
                <a:lnTo>
                  <a:pt x="8325" y="5654"/>
                </a:lnTo>
                <a:lnTo>
                  <a:pt x="8020" y="5513"/>
                </a:lnTo>
                <a:lnTo>
                  <a:pt x="7840" y="5442"/>
                </a:lnTo>
                <a:lnTo>
                  <a:pt x="7648" y="5385"/>
                </a:lnTo>
                <a:lnTo>
                  <a:pt x="7433" y="5329"/>
                </a:lnTo>
                <a:lnTo>
                  <a:pt x="7241" y="5301"/>
                </a:lnTo>
                <a:lnTo>
                  <a:pt x="6755" y="5301"/>
                </a:lnTo>
                <a:lnTo>
                  <a:pt x="6281" y="5329"/>
                </a:lnTo>
                <a:lnTo>
                  <a:pt x="5784" y="5385"/>
                </a:lnTo>
                <a:lnTo>
                  <a:pt x="5264" y="5498"/>
                </a:lnTo>
                <a:lnTo>
                  <a:pt x="4744" y="5597"/>
                </a:lnTo>
                <a:lnTo>
                  <a:pt x="4247" y="5739"/>
                </a:lnTo>
                <a:lnTo>
                  <a:pt x="4202" y="5894"/>
                </a:lnTo>
                <a:lnTo>
                  <a:pt x="4202" y="6191"/>
                </a:lnTo>
                <a:lnTo>
                  <a:pt x="4202" y="6545"/>
                </a:lnTo>
                <a:lnTo>
                  <a:pt x="4225" y="6954"/>
                </a:lnTo>
                <a:lnTo>
                  <a:pt x="4315" y="7930"/>
                </a:lnTo>
                <a:lnTo>
                  <a:pt x="4394" y="9018"/>
                </a:lnTo>
                <a:lnTo>
                  <a:pt x="4439" y="9570"/>
                </a:lnTo>
                <a:lnTo>
                  <a:pt x="4462" y="10107"/>
                </a:lnTo>
                <a:lnTo>
                  <a:pt x="4484" y="10630"/>
                </a:lnTo>
                <a:lnTo>
                  <a:pt x="4507" y="11082"/>
                </a:lnTo>
                <a:lnTo>
                  <a:pt x="4484" y="11520"/>
                </a:lnTo>
                <a:lnTo>
                  <a:pt x="4439" y="11874"/>
                </a:lnTo>
                <a:lnTo>
                  <a:pt x="4394" y="12029"/>
                </a:lnTo>
                <a:lnTo>
                  <a:pt x="4349" y="12171"/>
                </a:lnTo>
                <a:lnTo>
                  <a:pt x="4315" y="12284"/>
                </a:lnTo>
                <a:lnTo>
                  <a:pt x="4247" y="12354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29" name="Puzzle4"/>
          <p:cNvSpPr>
            <a:spLocks noEditPoints="1" noChangeArrowheads="1"/>
          </p:cNvSpPr>
          <p:nvPr/>
        </p:nvSpPr>
        <p:spPr bwMode="auto">
          <a:xfrm>
            <a:off x="5579771" y="4654985"/>
            <a:ext cx="974150" cy="1422845"/>
          </a:xfrm>
          <a:custGeom>
            <a:avLst/>
            <a:gdLst>
              <a:gd name="T0" fmla="*/ 8307 w 21600"/>
              <a:gd name="T1" fmla="*/ 11593 h 21600"/>
              <a:gd name="T2" fmla="*/ 453 w 21600"/>
              <a:gd name="T3" fmla="*/ 16938 h 21600"/>
              <a:gd name="T4" fmla="*/ 11500 w 21600"/>
              <a:gd name="T5" fmla="*/ 21600 h 21600"/>
              <a:gd name="T6" fmla="*/ 20920 w 21600"/>
              <a:gd name="T7" fmla="*/ 16751 h 21600"/>
              <a:gd name="T8" fmla="*/ 13972 w 21600"/>
              <a:gd name="T9" fmla="*/ 10888 h 21600"/>
              <a:gd name="T10" fmla="*/ 21033 w 21600"/>
              <a:gd name="T11" fmla="*/ 4716 h 21600"/>
              <a:gd name="T12" fmla="*/ 11102 w 21600"/>
              <a:gd name="T13" fmla="*/ 11 h 21600"/>
              <a:gd name="T14" fmla="*/ 453 w 21600"/>
              <a:gd name="T15" fmla="*/ 4716 h 21600"/>
              <a:gd name="T16" fmla="*/ 2076 w 21600"/>
              <a:gd name="T17" fmla="*/ 5664 h 21600"/>
              <a:gd name="T18" fmla="*/ 20203 w 21600"/>
              <a:gd name="T19" fmla="*/ 1598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3813" y="10590"/>
                </a:moveTo>
                <a:lnTo>
                  <a:pt x="3927" y="10513"/>
                </a:lnTo>
                <a:lnTo>
                  <a:pt x="4078" y="10425"/>
                </a:lnTo>
                <a:lnTo>
                  <a:pt x="4210" y="10359"/>
                </a:lnTo>
                <a:lnTo>
                  <a:pt x="4361" y="10315"/>
                </a:lnTo>
                <a:lnTo>
                  <a:pt x="4682" y="10237"/>
                </a:lnTo>
                <a:lnTo>
                  <a:pt x="5041" y="10193"/>
                </a:lnTo>
                <a:lnTo>
                  <a:pt x="5456" y="10171"/>
                </a:lnTo>
                <a:lnTo>
                  <a:pt x="5853" y="10193"/>
                </a:lnTo>
                <a:lnTo>
                  <a:pt x="6249" y="10260"/>
                </a:lnTo>
                <a:lnTo>
                  <a:pt x="6646" y="10337"/>
                </a:lnTo>
                <a:lnTo>
                  <a:pt x="7004" y="10469"/>
                </a:lnTo>
                <a:lnTo>
                  <a:pt x="7363" y="10612"/>
                </a:lnTo>
                <a:lnTo>
                  <a:pt x="7665" y="10788"/>
                </a:lnTo>
                <a:lnTo>
                  <a:pt x="7911" y="10998"/>
                </a:lnTo>
                <a:lnTo>
                  <a:pt x="8024" y="11097"/>
                </a:lnTo>
                <a:lnTo>
                  <a:pt x="8137" y="11207"/>
                </a:lnTo>
                <a:lnTo>
                  <a:pt x="8194" y="11340"/>
                </a:lnTo>
                <a:lnTo>
                  <a:pt x="8269" y="11461"/>
                </a:lnTo>
                <a:lnTo>
                  <a:pt x="8307" y="11593"/>
                </a:lnTo>
                <a:lnTo>
                  <a:pt x="8307" y="11714"/>
                </a:lnTo>
                <a:lnTo>
                  <a:pt x="8307" y="11868"/>
                </a:lnTo>
                <a:lnTo>
                  <a:pt x="8307" y="12012"/>
                </a:lnTo>
                <a:lnTo>
                  <a:pt x="8194" y="12265"/>
                </a:lnTo>
                <a:lnTo>
                  <a:pt x="8062" y="12519"/>
                </a:lnTo>
                <a:lnTo>
                  <a:pt x="7873" y="12706"/>
                </a:lnTo>
                <a:lnTo>
                  <a:pt x="7627" y="12904"/>
                </a:lnTo>
                <a:lnTo>
                  <a:pt x="7363" y="13048"/>
                </a:lnTo>
                <a:lnTo>
                  <a:pt x="7080" y="13180"/>
                </a:lnTo>
                <a:lnTo>
                  <a:pt x="6759" y="13257"/>
                </a:lnTo>
                <a:lnTo>
                  <a:pt x="6419" y="13345"/>
                </a:lnTo>
                <a:lnTo>
                  <a:pt x="6098" y="13389"/>
                </a:lnTo>
                <a:lnTo>
                  <a:pt x="5739" y="13389"/>
                </a:lnTo>
                <a:lnTo>
                  <a:pt x="5418" y="13389"/>
                </a:lnTo>
                <a:lnTo>
                  <a:pt x="5079" y="13345"/>
                </a:lnTo>
                <a:lnTo>
                  <a:pt x="4758" y="13301"/>
                </a:lnTo>
                <a:lnTo>
                  <a:pt x="4474" y="13213"/>
                </a:lnTo>
                <a:lnTo>
                  <a:pt x="4172" y="13114"/>
                </a:lnTo>
                <a:lnTo>
                  <a:pt x="3965" y="12982"/>
                </a:lnTo>
                <a:lnTo>
                  <a:pt x="3738" y="12838"/>
                </a:lnTo>
                <a:lnTo>
                  <a:pt x="3493" y="12706"/>
                </a:lnTo>
                <a:lnTo>
                  <a:pt x="3228" y="12607"/>
                </a:lnTo>
                <a:lnTo>
                  <a:pt x="2945" y="12519"/>
                </a:lnTo>
                <a:lnTo>
                  <a:pt x="2700" y="12431"/>
                </a:lnTo>
                <a:lnTo>
                  <a:pt x="2397" y="12375"/>
                </a:lnTo>
                <a:lnTo>
                  <a:pt x="2152" y="12331"/>
                </a:lnTo>
                <a:lnTo>
                  <a:pt x="1888" y="12309"/>
                </a:lnTo>
                <a:lnTo>
                  <a:pt x="1642" y="12309"/>
                </a:lnTo>
                <a:lnTo>
                  <a:pt x="1397" y="12331"/>
                </a:lnTo>
                <a:lnTo>
                  <a:pt x="1170" y="12397"/>
                </a:lnTo>
                <a:lnTo>
                  <a:pt x="962" y="12453"/>
                </a:lnTo>
                <a:lnTo>
                  <a:pt x="774" y="12563"/>
                </a:lnTo>
                <a:lnTo>
                  <a:pt x="623" y="12684"/>
                </a:lnTo>
                <a:lnTo>
                  <a:pt x="528" y="12838"/>
                </a:lnTo>
                <a:lnTo>
                  <a:pt x="453" y="13026"/>
                </a:lnTo>
                <a:lnTo>
                  <a:pt x="339" y="13477"/>
                </a:lnTo>
                <a:lnTo>
                  <a:pt x="226" y="13984"/>
                </a:lnTo>
                <a:lnTo>
                  <a:pt x="151" y="14535"/>
                </a:lnTo>
                <a:lnTo>
                  <a:pt x="113" y="15075"/>
                </a:lnTo>
                <a:lnTo>
                  <a:pt x="113" y="15626"/>
                </a:lnTo>
                <a:lnTo>
                  <a:pt x="151" y="16133"/>
                </a:lnTo>
                <a:lnTo>
                  <a:pt x="188" y="16376"/>
                </a:lnTo>
                <a:lnTo>
                  <a:pt x="264" y="16585"/>
                </a:lnTo>
                <a:lnTo>
                  <a:pt x="339" y="16773"/>
                </a:lnTo>
                <a:lnTo>
                  <a:pt x="453" y="16938"/>
                </a:lnTo>
                <a:lnTo>
                  <a:pt x="1095" y="16883"/>
                </a:lnTo>
                <a:lnTo>
                  <a:pt x="1963" y="16795"/>
                </a:lnTo>
                <a:lnTo>
                  <a:pt x="2945" y="16751"/>
                </a:lnTo>
                <a:lnTo>
                  <a:pt x="3965" y="16706"/>
                </a:lnTo>
                <a:lnTo>
                  <a:pt x="5022" y="16684"/>
                </a:lnTo>
                <a:lnTo>
                  <a:pt x="5947" y="16684"/>
                </a:lnTo>
                <a:lnTo>
                  <a:pt x="6759" y="16706"/>
                </a:lnTo>
                <a:lnTo>
                  <a:pt x="7363" y="16751"/>
                </a:lnTo>
                <a:lnTo>
                  <a:pt x="7948" y="16839"/>
                </a:lnTo>
                <a:lnTo>
                  <a:pt x="8458" y="16916"/>
                </a:lnTo>
                <a:lnTo>
                  <a:pt x="8893" y="17026"/>
                </a:lnTo>
                <a:lnTo>
                  <a:pt x="9289" y="17158"/>
                </a:lnTo>
                <a:lnTo>
                  <a:pt x="9572" y="17280"/>
                </a:lnTo>
                <a:lnTo>
                  <a:pt x="9799" y="17412"/>
                </a:lnTo>
                <a:lnTo>
                  <a:pt x="9969" y="17555"/>
                </a:lnTo>
                <a:lnTo>
                  <a:pt x="10120" y="17687"/>
                </a:lnTo>
                <a:lnTo>
                  <a:pt x="10158" y="17831"/>
                </a:lnTo>
                <a:lnTo>
                  <a:pt x="10195" y="17974"/>
                </a:lnTo>
                <a:lnTo>
                  <a:pt x="10158" y="18128"/>
                </a:lnTo>
                <a:lnTo>
                  <a:pt x="10082" y="18271"/>
                </a:lnTo>
                <a:lnTo>
                  <a:pt x="9969" y="18426"/>
                </a:lnTo>
                <a:lnTo>
                  <a:pt x="9837" y="18569"/>
                </a:lnTo>
                <a:lnTo>
                  <a:pt x="9648" y="18701"/>
                </a:lnTo>
                <a:lnTo>
                  <a:pt x="9440" y="18822"/>
                </a:lnTo>
                <a:lnTo>
                  <a:pt x="9213" y="18999"/>
                </a:lnTo>
                <a:lnTo>
                  <a:pt x="9044" y="19186"/>
                </a:lnTo>
                <a:lnTo>
                  <a:pt x="8893" y="19395"/>
                </a:lnTo>
                <a:lnTo>
                  <a:pt x="8817" y="19627"/>
                </a:lnTo>
                <a:lnTo>
                  <a:pt x="8779" y="19858"/>
                </a:lnTo>
                <a:lnTo>
                  <a:pt x="8779" y="20112"/>
                </a:lnTo>
                <a:lnTo>
                  <a:pt x="8855" y="20354"/>
                </a:lnTo>
                <a:lnTo>
                  <a:pt x="8968" y="20586"/>
                </a:lnTo>
                <a:lnTo>
                  <a:pt x="9138" y="20817"/>
                </a:lnTo>
                <a:lnTo>
                  <a:pt x="9365" y="21026"/>
                </a:lnTo>
                <a:lnTo>
                  <a:pt x="9610" y="21192"/>
                </a:lnTo>
                <a:lnTo>
                  <a:pt x="9950" y="21368"/>
                </a:lnTo>
                <a:lnTo>
                  <a:pt x="10120" y="21445"/>
                </a:lnTo>
                <a:lnTo>
                  <a:pt x="10346" y="21511"/>
                </a:lnTo>
                <a:lnTo>
                  <a:pt x="10516" y="21555"/>
                </a:lnTo>
                <a:lnTo>
                  <a:pt x="10743" y="21600"/>
                </a:lnTo>
                <a:lnTo>
                  <a:pt x="10988" y="21644"/>
                </a:lnTo>
                <a:lnTo>
                  <a:pt x="11215" y="21666"/>
                </a:lnTo>
                <a:lnTo>
                  <a:pt x="11498" y="21666"/>
                </a:lnTo>
                <a:lnTo>
                  <a:pt x="11762" y="21666"/>
                </a:lnTo>
                <a:lnTo>
                  <a:pt x="12253" y="21644"/>
                </a:lnTo>
                <a:lnTo>
                  <a:pt x="12763" y="21577"/>
                </a:lnTo>
                <a:lnTo>
                  <a:pt x="13197" y="21467"/>
                </a:lnTo>
                <a:lnTo>
                  <a:pt x="13556" y="21346"/>
                </a:lnTo>
                <a:lnTo>
                  <a:pt x="13896" y="21192"/>
                </a:lnTo>
                <a:lnTo>
                  <a:pt x="14179" y="21026"/>
                </a:lnTo>
                <a:lnTo>
                  <a:pt x="14444" y="20839"/>
                </a:lnTo>
                <a:lnTo>
                  <a:pt x="14576" y="20641"/>
                </a:lnTo>
                <a:lnTo>
                  <a:pt x="14727" y="20431"/>
                </a:lnTo>
                <a:lnTo>
                  <a:pt x="14765" y="20200"/>
                </a:lnTo>
                <a:lnTo>
                  <a:pt x="14802" y="19991"/>
                </a:lnTo>
                <a:lnTo>
                  <a:pt x="14727" y="19759"/>
                </a:lnTo>
                <a:lnTo>
                  <a:pt x="14613" y="19550"/>
                </a:lnTo>
                <a:lnTo>
                  <a:pt x="14444" y="19307"/>
                </a:lnTo>
                <a:lnTo>
                  <a:pt x="14217" y="19098"/>
                </a:lnTo>
                <a:lnTo>
                  <a:pt x="13934" y="18911"/>
                </a:lnTo>
                <a:lnTo>
                  <a:pt x="13669" y="18745"/>
                </a:lnTo>
                <a:lnTo>
                  <a:pt x="13462" y="18547"/>
                </a:lnTo>
                <a:lnTo>
                  <a:pt x="13311" y="18337"/>
                </a:lnTo>
                <a:lnTo>
                  <a:pt x="13197" y="18150"/>
                </a:lnTo>
                <a:lnTo>
                  <a:pt x="13122" y="17941"/>
                </a:lnTo>
                <a:lnTo>
                  <a:pt x="13122" y="17720"/>
                </a:lnTo>
                <a:lnTo>
                  <a:pt x="13122" y="17533"/>
                </a:lnTo>
                <a:lnTo>
                  <a:pt x="13197" y="17346"/>
                </a:lnTo>
                <a:lnTo>
                  <a:pt x="13273" y="17158"/>
                </a:lnTo>
                <a:lnTo>
                  <a:pt x="13386" y="16982"/>
                </a:lnTo>
                <a:lnTo>
                  <a:pt x="13537" y="16839"/>
                </a:lnTo>
                <a:lnTo>
                  <a:pt x="13707" y="16706"/>
                </a:lnTo>
                <a:lnTo>
                  <a:pt x="13896" y="16607"/>
                </a:lnTo>
                <a:lnTo>
                  <a:pt x="14104" y="16519"/>
                </a:lnTo>
                <a:lnTo>
                  <a:pt x="14330" y="16453"/>
                </a:lnTo>
                <a:lnTo>
                  <a:pt x="14538" y="16431"/>
                </a:lnTo>
                <a:lnTo>
                  <a:pt x="14897" y="16453"/>
                </a:lnTo>
                <a:lnTo>
                  <a:pt x="15406" y="16497"/>
                </a:lnTo>
                <a:lnTo>
                  <a:pt x="16105" y="16541"/>
                </a:lnTo>
                <a:lnTo>
                  <a:pt x="16898" y="16607"/>
                </a:lnTo>
                <a:lnTo>
                  <a:pt x="17804" y="16651"/>
                </a:lnTo>
                <a:lnTo>
                  <a:pt x="18786" y="16684"/>
                </a:lnTo>
                <a:lnTo>
                  <a:pt x="19844" y="16728"/>
                </a:lnTo>
                <a:lnTo>
                  <a:pt x="20920" y="16751"/>
                </a:lnTo>
                <a:lnTo>
                  <a:pt x="21109" y="16497"/>
                </a:lnTo>
                <a:lnTo>
                  <a:pt x="21241" y="16222"/>
                </a:lnTo>
                <a:lnTo>
                  <a:pt x="21392" y="15946"/>
                </a:lnTo>
                <a:lnTo>
                  <a:pt x="21467" y="15648"/>
                </a:lnTo>
                <a:lnTo>
                  <a:pt x="21543" y="15351"/>
                </a:lnTo>
                <a:lnTo>
                  <a:pt x="21618" y="15042"/>
                </a:lnTo>
                <a:lnTo>
                  <a:pt x="21618" y="14745"/>
                </a:lnTo>
                <a:lnTo>
                  <a:pt x="21618" y="14447"/>
                </a:lnTo>
                <a:lnTo>
                  <a:pt x="21618" y="14150"/>
                </a:lnTo>
                <a:lnTo>
                  <a:pt x="21581" y="13852"/>
                </a:lnTo>
                <a:lnTo>
                  <a:pt x="21505" y="13577"/>
                </a:lnTo>
                <a:lnTo>
                  <a:pt x="21430" y="13301"/>
                </a:lnTo>
                <a:lnTo>
                  <a:pt x="21354" y="13048"/>
                </a:lnTo>
                <a:lnTo>
                  <a:pt x="21241" y="12816"/>
                </a:lnTo>
                <a:lnTo>
                  <a:pt x="21146" y="12607"/>
                </a:lnTo>
                <a:lnTo>
                  <a:pt x="21033" y="12431"/>
                </a:lnTo>
                <a:lnTo>
                  <a:pt x="20920" y="12265"/>
                </a:lnTo>
                <a:lnTo>
                  <a:pt x="20769" y="12144"/>
                </a:lnTo>
                <a:lnTo>
                  <a:pt x="20637" y="12034"/>
                </a:lnTo>
                <a:lnTo>
                  <a:pt x="20486" y="11946"/>
                </a:lnTo>
                <a:lnTo>
                  <a:pt x="20297" y="11891"/>
                </a:lnTo>
                <a:lnTo>
                  <a:pt x="20165" y="11846"/>
                </a:lnTo>
                <a:lnTo>
                  <a:pt x="19976" y="11824"/>
                </a:lnTo>
                <a:lnTo>
                  <a:pt x="19806" y="11802"/>
                </a:lnTo>
                <a:lnTo>
                  <a:pt x="19390" y="11824"/>
                </a:lnTo>
                <a:lnTo>
                  <a:pt x="18956" y="11891"/>
                </a:lnTo>
                <a:lnTo>
                  <a:pt x="18503" y="11968"/>
                </a:lnTo>
                <a:lnTo>
                  <a:pt x="17993" y="12078"/>
                </a:lnTo>
                <a:lnTo>
                  <a:pt x="17653" y="12144"/>
                </a:lnTo>
                <a:lnTo>
                  <a:pt x="17332" y="12199"/>
                </a:lnTo>
                <a:lnTo>
                  <a:pt x="17049" y="12221"/>
                </a:lnTo>
                <a:lnTo>
                  <a:pt x="16747" y="12243"/>
                </a:lnTo>
                <a:lnTo>
                  <a:pt x="16464" y="12243"/>
                </a:lnTo>
                <a:lnTo>
                  <a:pt x="16218" y="12243"/>
                </a:lnTo>
                <a:lnTo>
                  <a:pt x="15992" y="12221"/>
                </a:lnTo>
                <a:lnTo>
                  <a:pt x="15746" y="12199"/>
                </a:lnTo>
                <a:lnTo>
                  <a:pt x="15520" y="12155"/>
                </a:lnTo>
                <a:lnTo>
                  <a:pt x="15350" y="12122"/>
                </a:lnTo>
                <a:lnTo>
                  <a:pt x="15161" y="12056"/>
                </a:lnTo>
                <a:lnTo>
                  <a:pt x="14972" y="11990"/>
                </a:lnTo>
                <a:lnTo>
                  <a:pt x="14689" y="11846"/>
                </a:lnTo>
                <a:lnTo>
                  <a:pt x="14444" y="11670"/>
                </a:lnTo>
                <a:lnTo>
                  <a:pt x="14255" y="11483"/>
                </a:lnTo>
                <a:lnTo>
                  <a:pt x="14104" y="11295"/>
                </a:lnTo>
                <a:lnTo>
                  <a:pt x="14028" y="11086"/>
                </a:lnTo>
                <a:lnTo>
                  <a:pt x="13972" y="10888"/>
                </a:lnTo>
                <a:lnTo>
                  <a:pt x="13972" y="10700"/>
                </a:lnTo>
                <a:lnTo>
                  <a:pt x="14009" y="10513"/>
                </a:lnTo>
                <a:lnTo>
                  <a:pt x="14066" y="10359"/>
                </a:lnTo>
                <a:lnTo>
                  <a:pt x="14179" y="10215"/>
                </a:lnTo>
                <a:lnTo>
                  <a:pt x="14406" y="10006"/>
                </a:lnTo>
                <a:lnTo>
                  <a:pt x="14651" y="9830"/>
                </a:lnTo>
                <a:lnTo>
                  <a:pt x="14878" y="9686"/>
                </a:lnTo>
                <a:lnTo>
                  <a:pt x="15123" y="9554"/>
                </a:lnTo>
                <a:lnTo>
                  <a:pt x="15350" y="9477"/>
                </a:lnTo>
                <a:lnTo>
                  <a:pt x="15558" y="9411"/>
                </a:lnTo>
                <a:lnTo>
                  <a:pt x="15803" y="9345"/>
                </a:lnTo>
                <a:lnTo>
                  <a:pt x="16030" y="9323"/>
                </a:lnTo>
                <a:lnTo>
                  <a:pt x="16256" y="9301"/>
                </a:lnTo>
                <a:lnTo>
                  <a:pt x="16464" y="9323"/>
                </a:lnTo>
                <a:lnTo>
                  <a:pt x="16690" y="9345"/>
                </a:lnTo>
                <a:lnTo>
                  <a:pt x="16898" y="9367"/>
                </a:lnTo>
                <a:lnTo>
                  <a:pt x="17332" y="9477"/>
                </a:lnTo>
                <a:lnTo>
                  <a:pt x="17767" y="9598"/>
                </a:lnTo>
                <a:lnTo>
                  <a:pt x="18163" y="9731"/>
                </a:lnTo>
                <a:lnTo>
                  <a:pt x="18597" y="9874"/>
                </a:lnTo>
                <a:lnTo>
                  <a:pt x="18994" y="10006"/>
                </a:lnTo>
                <a:lnTo>
                  <a:pt x="19428" y="10083"/>
                </a:lnTo>
                <a:lnTo>
                  <a:pt x="19617" y="10127"/>
                </a:lnTo>
                <a:lnTo>
                  <a:pt x="19844" y="10149"/>
                </a:lnTo>
                <a:lnTo>
                  <a:pt x="20013" y="10149"/>
                </a:lnTo>
                <a:lnTo>
                  <a:pt x="20240" y="10127"/>
                </a:lnTo>
                <a:lnTo>
                  <a:pt x="20410" y="10105"/>
                </a:lnTo>
                <a:lnTo>
                  <a:pt x="20637" y="10061"/>
                </a:lnTo>
                <a:lnTo>
                  <a:pt x="20844" y="9984"/>
                </a:lnTo>
                <a:lnTo>
                  <a:pt x="21033" y="9896"/>
                </a:lnTo>
                <a:lnTo>
                  <a:pt x="21146" y="9830"/>
                </a:lnTo>
                <a:lnTo>
                  <a:pt x="21203" y="9753"/>
                </a:lnTo>
                <a:lnTo>
                  <a:pt x="21279" y="9642"/>
                </a:lnTo>
                <a:lnTo>
                  <a:pt x="21354" y="9521"/>
                </a:lnTo>
                <a:lnTo>
                  <a:pt x="21430" y="9246"/>
                </a:lnTo>
                <a:lnTo>
                  <a:pt x="21430" y="8904"/>
                </a:lnTo>
                <a:lnTo>
                  <a:pt x="21430" y="8540"/>
                </a:lnTo>
                <a:lnTo>
                  <a:pt x="21392" y="8144"/>
                </a:lnTo>
                <a:lnTo>
                  <a:pt x="21354" y="7714"/>
                </a:lnTo>
                <a:lnTo>
                  <a:pt x="21279" y="7295"/>
                </a:lnTo>
                <a:lnTo>
                  <a:pt x="21146" y="6446"/>
                </a:lnTo>
                <a:lnTo>
                  <a:pt x="20995" y="5686"/>
                </a:lnTo>
                <a:lnTo>
                  <a:pt x="20958" y="5366"/>
                </a:lnTo>
                <a:lnTo>
                  <a:pt x="20958" y="5091"/>
                </a:lnTo>
                <a:lnTo>
                  <a:pt x="20958" y="4860"/>
                </a:lnTo>
                <a:lnTo>
                  <a:pt x="21033" y="4716"/>
                </a:lnTo>
                <a:lnTo>
                  <a:pt x="20637" y="4860"/>
                </a:lnTo>
                <a:lnTo>
                  <a:pt x="20127" y="4992"/>
                </a:lnTo>
                <a:lnTo>
                  <a:pt x="19617" y="5069"/>
                </a:lnTo>
                <a:lnTo>
                  <a:pt x="19032" y="5157"/>
                </a:lnTo>
                <a:lnTo>
                  <a:pt x="18465" y="5201"/>
                </a:lnTo>
                <a:lnTo>
                  <a:pt x="17842" y="5245"/>
                </a:lnTo>
                <a:lnTo>
                  <a:pt x="17219" y="5267"/>
                </a:lnTo>
                <a:lnTo>
                  <a:pt x="16615" y="5267"/>
                </a:lnTo>
                <a:lnTo>
                  <a:pt x="15992" y="5245"/>
                </a:lnTo>
                <a:lnTo>
                  <a:pt x="15369" y="5201"/>
                </a:lnTo>
                <a:lnTo>
                  <a:pt x="14840" y="5157"/>
                </a:lnTo>
                <a:lnTo>
                  <a:pt x="14293" y="5091"/>
                </a:lnTo>
                <a:lnTo>
                  <a:pt x="13783" y="5014"/>
                </a:lnTo>
                <a:lnTo>
                  <a:pt x="13386" y="4926"/>
                </a:lnTo>
                <a:lnTo>
                  <a:pt x="13027" y="4815"/>
                </a:lnTo>
                <a:lnTo>
                  <a:pt x="12725" y="4716"/>
                </a:lnTo>
                <a:lnTo>
                  <a:pt x="12480" y="4606"/>
                </a:lnTo>
                <a:lnTo>
                  <a:pt x="12291" y="4496"/>
                </a:lnTo>
                <a:lnTo>
                  <a:pt x="12197" y="4397"/>
                </a:lnTo>
                <a:lnTo>
                  <a:pt x="12083" y="4286"/>
                </a:lnTo>
                <a:lnTo>
                  <a:pt x="12046" y="4187"/>
                </a:lnTo>
                <a:lnTo>
                  <a:pt x="12008" y="4077"/>
                </a:lnTo>
                <a:lnTo>
                  <a:pt x="12046" y="3967"/>
                </a:lnTo>
                <a:lnTo>
                  <a:pt x="12121" y="3868"/>
                </a:lnTo>
                <a:lnTo>
                  <a:pt x="12197" y="3735"/>
                </a:lnTo>
                <a:lnTo>
                  <a:pt x="12291" y="3614"/>
                </a:lnTo>
                <a:lnTo>
                  <a:pt x="12442" y="3482"/>
                </a:lnTo>
                <a:lnTo>
                  <a:pt x="12631" y="3361"/>
                </a:lnTo>
                <a:lnTo>
                  <a:pt x="13065" y="3085"/>
                </a:lnTo>
                <a:lnTo>
                  <a:pt x="13537" y="2766"/>
                </a:lnTo>
                <a:lnTo>
                  <a:pt x="13783" y="2578"/>
                </a:lnTo>
                <a:lnTo>
                  <a:pt x="13934" y="2380"/>
                </a:lnTo>
                <a:lnTo>
                  <a:pt x="14028" y="2171"/>
                </a:lnTo>
                <a:lnTo>
                  <a:pt x="14104" y="1961"/>
                </a:lnTo>
                <a:lnTo>
                  <a:pt x="14104" y="1730"/>
                </a:lnTo>
                <a:lnTo>
                  <a:pt x="14066" y="1498"/>
                </a:lnTo>
                <a:lnTo>
                  <a:pt x="13972" y="1267"/>
                </a:lnTo>
                <a:lnTo>
                  <a:pt x="13820" y="1057"/>
                </a:lnTo>
                <a:lnTo>
                  <a:pt x="13594" y="837"/>
                </a:lnTo>
                <a:lnTo>
                  <a:pt x="13386" y="628"/>
                </a:lnTo>
                <a:lnTo>
                  <a:pt x="13103" y="462"/>
                </a:lnTo>
                <a:lnTo>
                  <a:pt x="12763" y="308"/>
                </a:lnTo>
                <a:lnTo>
                  <a:pt x="12404" y="187"/>
                </a:lnTo>
                <a:lnTo>
                  <a:pt x="12008" y="77"/>
                </a:lnTo>
                <a:lnTo>
                  <a:pt x="11574" y="33"/>
                </a:lnTo>
                <a:lnTo>
                  <a:pt x="11102" y="11"/>
                </a:lnTo>
                <a:lnTo>
                  <a:pt x="10667" y="11"/>
                </a:lnTo>
                <a:lnTo>
                  <a:pt x="10233" y="77"/>
                </a:lnTo>
                <a:lnTo>
                  <a:pt x="9837" y="187"/>
                </a:lnTo>
                <a:lnTo>
                  <a:pt x="9440" y="286"/>
                </a:lnTo>
                <a:lnTo>
                  <a:pt x="9062" y="462"/>
                </a:lnTo>
                <a:lnTo>
                  <a:pt x="8741" y="628"/>
                </a:lnTo>
                <a:lnTo>
                  <a:pt x="8458" y="815"/>
                </a:lnTo>
                <a:lnTo>
                  <a:pt x="8232" y="1035"/>
                </a:lnTo>
                <a:lnTo>
                  <a:pt x="8062" y="1245"/>
                </a:lnTo>
                <a:lnTo>
                  <a:pt x="7911" y="1476"/>
                </a:lnTo>
                <a:lnTo>
                  <a:pt x="7835" y="1708"/>
                </a:lnTo>
                <a:lnTo>
                  <a:pt x="7797" y="1961"/>
                </a:lnTo>
                <a:lnTo>
                  <a:pt x="7835" y="2193"/>
                </a:lnTo>
                <a:lnTo>
                  <a:pt x="7948" y="2402"/>
                </a:lnTo>
                <a:lnTo>
                  <a:pt x="8062" y="2534"/>
                </a:lnTo>
                <a:lnTo>
                  <a:pt x="8175" y="2644"/>
                </a:lnTo>
                <a:lnTo>
                  <a:pt x="8269" y="2744"/>
                </a:lnTo>
                <a:lnTo>
                  <a:pt x="8420" y="2832"/>
                </a:lnTo>
                <a:lnTo>
                  <a:pt x="8704" y="3019"/>
                </a:lnTo>
                <a:lnTo>
                  <a:pt x="8968" y="3206"/>
                </a:lnTo>
                <a:lnTo>
                  <a:pt x="9138" y="3405"/>
                </a:lnTo>
                <a:lnTo>
                  <a:pt x="9327" y="3570"/>
                </a:lnTo>
                <a:lnTo>
                  <a:pt x="9440" y="3735"/>
                </a:lnTo>
                <a:lnTo>
                  <a:pt x="9516" y="3890"/>
                </a:lnTo>
                <a:lnTo>
                  <a:pt x="9534" y="4033"/>
                </a:lnTo>
                <a:lnTo>
                  <a:pt x="9534" y="4165"/>
                </a:lnTo>
                <a:lnTo>
                  <a:pt x="9516" y="4286"/>
                </a:lnTo>
                <a:lnTo>
                  <a:pt x="9440" y="4397"/>
                </a:lnTo>
                <a:lnTo>
                  <a:pt x="9327" y="4496"/>
                </a:lnTo>
                <a:lnTo>
                  <a:pt x="9176" y="4562"/>
                </a:lnTo>
                <a:lnTo>
                  <a:pt x="9006" y="4628"/>
                </a:lnTo>
                <a:lnTo>
                  <a:pt x="8779" y="4694"/>
                </a:lnTo>
                <a:lnTo>
                  <a:pt x="8534" y="4716"/>
                </a:lnTo>
                <a:lnTo>
                  <a:pt x="8232" y="4716"/>
                </a:lnTo>
                <a:lnTo>
                  <a:pt x="7118" y="4738"/>
                </a:lnTo>
                <a:lnTo>
                  <a:pt x="5947" y="4771"/>
                </a:lnTo>
                <a:lnTo>
                  <a:pt x="4795" y="4815"/>
                </a:lnTo>
                <a:lnTo>
                  <a:pt x="3681" y="4860"/>
                </a:lnTo>
                <a:lnTo>
                  <a:pt x="2662" y="4882"/>
                </a:lnTo>
                <a:lnTo>
                  <a:pt x="1755" y="4882"/>
                </a:lnTo>
                <a:lnTo>
                  <a:pt x="1359" y="4860"/>
                </a:lnTo>
                <a:lnTo>
                  <a:pt x="981" y="4837"/>
                </a:lnTo>
                <a:lnTo>
                  <a:pt x="698" y="4771"/>
                </a:lnTo>
                <a:lnTo>
                  <a:pt x="453" y="4716"/>
                </a:lnTo>
                <a:lnTo>
                  <a:pt x="453" y="5322"/>
                </a:lnTo>
                <a:lnTo>
                  <a:pt x="453" y="6083"/>
                </a:lnTo>
                <a:lnTo>
                  <a:pt x="453" y="6909"/>
                </a:lnTo>
                <a:lnTo>
                  <a:pt x="453" y="7780"/>
                </a:lnTo>
                <a:lnTo>
                  <a:pt x="453" y="8606"/>
                </a:lnTo>
                <a:lnTo>
                  <a:pt x="453" y="9345"/>
                </a:lnTo>
                <a:lnTo>
                  <a:pt x="453" y="9918"/>
                </a:lnTo>
                <a:lnTo>
                  <a:pt x="453" y="10282"/>
                </a:lnTo>
                <a:lnTo>
                  <a:pt x="490" y="10381"/>
                </a:lnTo>
                <a:lnTo>
                  <a:pt x="547" y="10491"/>
                </a:lnTo>
                <a:lnTo>
                  <a:pt x="660" y="10590"/>
                </a:lnTo>
                <a:lnTo>
                  <a:pt x="811" y="10700"/>
                </a:lnTo>
                <a:lnTo>
                  <a:pt x="981" y="10811"/>
                </a:lnTo>
                <a:lnTo>
                  <a:pt x="1208" y="10888"/>
                </a:lnTo>
                <a:lnTo>
                  <a:pt x="1453" y="10954"/>
                </a:lnTo>
                <a:lnTo>
                  <a:pt x="1718" y="11020"/>
                </a:lnTo>
                <a:lnTo>
                  <a:pt x="1963" y="11064"/>
                </a:lnTo>
                <a:lnTo>
                  <a:pt x="2265" y="11086"/>
                </a:lnTo>
                <a:lnTo>
                  <a:pt x="2548" y="11064"/>
                </a:lnTo>
                <a:lnTo>
                  <a:pt x="2794" y="11042"/>
                </a:lnTo>
                <a:lnTo>
                  <a:pt x="3096" y="10976"/>
                </a:lnTo>
                <a:lnTo>
                  <a:pt x="3341" y="10888"/>
                </a:lnTo>
                <a:lnTo>
                  <a:pt x="3606" y="10766"/>
                </a:lnTo>
                <a:lnTo>
                  <a:pt x="3813" y="10590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30" name="Puzzle1"/>
          <p:cNvSpPr>
            <a:spLocks noEditPoints="1" noChangeArrowheads="1"/>
          </p:cNvSpPr>
          <p:nvPr/>
        </p:nvSpPr>
        <p:spPr bwMode="auto">
          <a:xfrm>
            <a:off x="5245361" y="4148153"/>
            <a:ext cx="1635699" cy="848218"/>
          </a:xfrm>
          <a:custGeom>
            <a:avLst/>
            <a:gdLst>
              <a:gd name="T0" fmla="*/ 16740 w 21600"/>
              <a:gd name="T1" fmla="*/ 21078 h 21600"/>
              <a:gd name="T2" fmla="*/ 16976 w 21600"/>
              <a:gd name="T3" fmla="*/ 521 h 21600"/>
              <a:gd name="T4" fmla="*/ 4725 w 21600"/>
              <a:gd name="T5" fmla="*/ 856 h 21600"/>
              <a:gd name="T6" fmla="*/ 5040 w 21600"/>
              <a:gd name="T7" fmla="*/ 21004 h 21600"/>
              <a:gd name="T8" fmla="*/ 10811 w 21600"/>
              <a:gd name="T9" fmla="*/ 12885 h 21600"/>
              <a:gd name="T10" fmla="*/ 10845 w 21600"/>
              <a:gd name="T11" fmla="*/ 8714 h 21600"/>
              <a:gd name="T12" fmla="*/ 21600 w 21600"/>
              <a:gd name="T13" fmla="*/ 10000 h 21600"/>
              <a:gd name="T14" fmla="*/ 56 w 21600"/>
              <a:gd name="T15" fmla="*/ 10000 h 21600"/>
              <a:gd name="T16" fmla="*/ 6086 w 21600"/>
              <a:gd name="T17" fmla="*/ 2569 h 21600"/>
              <a:gd name="T18" fmla="*/ 16132 w 21600"/>
              <a:gd name="T19" fmla="*/ 19552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9360" y="20836"/>
                </a:moveTo>
                <a:lnTo>
                  <a:pt x="9528" y="20836"/>
                </a:lnTo>
                <a:lnTo>
                  <a:pt x="9686" y="20762"/>
                </a:lnTo>
                <a:lnTo>
                  <a:pt x="9810" y="20687"/>
                </a:lnTo>
                <a:lnTo>
                  <a:pt x="9922" y="20575"/>
                </a:lnTo>
                <a:lnTo>
                  <a:pt x="10012" y="20426"/>
                </a:lnTo>
                <a:lnTo>
                  <a:pt x="10068" y="20296"/>
                </a:lnTo>
                <a:lnTo>
                  <a:pt x="10113" y="20110"/>
                </a:lnTo>
                <a:lnTo>
                  <a:pt x="10136" y="19905"/>
                </a:lnTo>
                <a:lnTo>
                  <a:pt x="10136" y="19682"/>
                </a:lnTo>
                <a:lnTo>
                  <a:pt x="10113" y="19440"/>
                </a:lnTo>
                <a:lnTo>
                  <a:pt x="10068" y="19142"/>
                </a:lnTo>
                <a:lnTo>
                  <a:pt x="10012" y="18900"/>
                </a:lnTo>
                <a:lnTo>
                  <a:pt x="9900" y="18620"/>
                </a:lnTo>
                <a:lnTo>
                  <a:pt x="9787" y="18285"/>
                </a:lnTo>
                <a:lnTo>
                  <a:pt x="9641" y="17968"/>
                </a:lnTo>
                <a:lnTo>
                  <a:pt x="9472" y="17652"/>
                </a:lnTo>
                <a:lnTo>
                  <a:pt x="9382" y="17466"/>
                </a:lnTo>
                <a:lnTo>
                  <a:pt x="9315" y="17298"/>
                </a:lnTo>
                <a:lnTo>
                  <a:pt x="9258" y="17112"/>
                </a:lnTo>
                <a:lnTo>
                  <a:pt x="9191" y="16926"/>
                </a:lnTo>
                <a:lnTo>
                  <a:pt x="9123" y="16535"/>
                </a:lnTo>
                <a:lnTo>
                  <a:pt x="9101" y="16144"/>
                </a:lnTo>
                <a:lnTo>
                  <a:pt x="9101" y="15753"/>
                </a:lnTo>
                <a:lnTo>
                  <a:pt x="9168" y="15362"/>
                </a:lnTo>
                <a:lnTo>
                  <a:pt x="9236" y="14971"/>
                </a:lnTo>
                <a:lnTo>
                  <a:pt x="9360" y="14580"/>
                </a:lnTo>
                <a:lnTo>
                  <a:pt x="9495" y="14244"/>
                </a:lnTo>
                <a:lnTo>
                  <a:pt x="9663" y="13891"/>
                </a:lnTo>
                <a:lnTo>
                  <a:pt x="9855" y="13611"/>
                </a:lnTo>
                <a:lnTo>
                  <a:pt x="10068" y="13351"/>
                </a:lnTo>
                <a:lnTo>
                  <a:pt x="10293" y="13146"/>
                </a:lnTo>
                <a:lnTo>
                  <a:pt x="10552" y="12997"/>
                </a:lnTo>
                <a:lnTo>
                  <a:pt x="10811" y="12885"/>
                </a:lnTo>
                <a:lnTo>
                  <a:pt x="11069" y="12866"/>
                </a:lnTo>
                <a:lnTo>
                  <a:pt x="11351" y="12885"/>
                </a:lnTo>
                <a:lnTo>
                  <a:pt x="11610" y="12997"/>
                </a:lnTo>
                <a:lnTo>
                  <a:pt x="11846" y="13183"/>
                </a:lnTo>
                <a:lnTo>
                  <a:pt x="12060" y="13388"/>
                </a:lnTo>
                <a:lnTo>
                  <a:pt x="12251" y="13648"/>
                </a:lnTo>
                <a:lnTo>
                  <a:pt x="12419" y="13928"/>
                </a:lnTo>
                <a:lnTo>
                  <a:pt x="12555" y="14244"/>
                </a:lnTo>
                <a:lnTo>
                  <a:pt x="12690" y="14617"/>
                </a:lnTo>
                <a:lnTo>
                  <a:pt x="12768" y="15008"/>
                </a:lnTo>
                <a:lnTo>
                  <a:pt x="12836" y="15399"/>
                </a:lnTo>
                <a:lnTo>
                  <a:pt x="12858" y="15753"/>
                </a:lnTo>
                <a:lnTo>
                  <a:pt x="12858" y="16144"/>
                </a:lnTo>
                <a:lnTo>
                  <a:pt x="12813" y="16535"/>
                </a:lnTo>
                <a:lnTo>
                  <a:pt x="12746" y="16888"/>
                </a:lnTo>
                <a:lnTo>
                  <a:pt x="12667" y="17224"/>
                </a:lnTo>
                <a:lnTo>
                  <a:pt x="12510" y="17503"/>
                </a:lnTo>
                <a:lnTo>
                  <a:pt x="12228" y="18043"/>
                </a:lnTo>
                <a:lnTo>
                  <a:pt x="11970" y="18546"/>
                </a:lnTo>
                <a:lnTo>
                  <a:pt x="11868" y="18751"/>
                </a:lnTo>
                <a:lnTo>
                  <a:pt x="11778" y="18974"/>
                </a:lnTo>
                <a:lnTo>
                  <a:pt x="11711" y="19179"/>
                </a:lnTo>
                <a:lnTo>
                  <a:pt x="11666" y="19365"/>
                </a:lnTo>
                <a:lnTo>
                  <a:pt x="11632" y="19570"/>
                </a:lnTo>
                <a:lnTo>
                  <a:pt x="11632" y="19756"/>
                </a:lnTo>
                <a:lnTo>
                  <a:pt x="11632" y="19942"/>
                </a:lnTo>
                <a:lnTo>
                  <a:pt x="11643" y="20110"/>
                </a:lnTo>
                <a:lnTo>
                  <a:pt x="11711" y="20296"/>
                </a:lnTo>
                <a:lnTo>
                  <a:pt x="11801" y="20464"/>
                </a:lnTo>
                <a:lnTo>
                  <a:pt x="11891" y="20650"/>
                </a:lnTo>
                <a:lnTo>
                  <a:pt x="12037" y="20836"/>
                </a:lnTo>
                <a:lnTo>
                  <a:pt x="12206" y="21004"/>
                </a:lnTo>
                <a:lnTo>
                  <a:pt x="12419" y="21190"/>
                </a:lnTo>
                <a:lnTo>
                  <a:pt x="12667" y="21320"/>
                </a:lnTo>
                <a:lnTo>
                  <a:pt x="12960" y="21432"/>
                </a:lnTo>
                <a:lnTo>
                  <a:pt x="13286" y="21544"/>
                </a:lnTo>
                <a:lnTo>
                  <a:pt x="13612" y="21655"/>
                </a:lnTo>
                <a:lnTo>
                  <a:pt x="13983" y="21693"/>
                </a:lnTo>
                <a:lnTo>
                  <a:pt x="14343" y="21730"/>
                </a:lnTo>
                <a:lnTo>
                  <a:pt x="14715" y="21730"/>
                </a:lnTo>
                <a:lnTo>
                  <a:pt x="15075" y="21730"/>
                </a:lnTo>
                <a:lnTo>
                  <a:pt x="15446" y="21655"/>
                </a:lnTo>
                <a:lnTo>
                  <a:pt x="15794" y="21581"/>
                </a:lnTo>
                <a:lnTo>
                  <a:pt x="16132" y="21432"/>
                </a:lnTo>
                <a:lnTo>
                  <a:pt x="16458" y="21302"/>
                </a:lnTo>
                <a:lnTo>
                  <a:pt x="16740" y="21078"/>
                </a:lnTo>
                <a:lnTo>
                  <a:pt x="16976" y="20836"/>
                </a:lnTo>
                <a:lnTo>
                  <a:pt x="17043" y="20650"/>
                </a:lnTo>
                <a:lnTo>
                  <a:pt x="17088" y="20426"/>
                </a:lnTo>
                <a:lnTo>
                  <a:pt x="17133" y="20222"/>
                </a:lnTo>
                <a:lnTo>
                  <a:pt x="17156" y="19980"/>
                </a:lnTo>
                <a:lnTo>
                  <a:pt x="17167" y="19477"/>
                </a:lnTo>
                <a:lnTo>
                  <a:pt x="17167" y="18974"/>
                </a:lnTo>
                <a:lnTo>
                  <a:pt x="17156" y="18397"/>
                </a:lnTo>
                <a:lnTo>
                  <a:pt x="17111" y="17820"/>
                </a:lnTo>
                <a:lnTo>
                  <a:pt x="17066" y="17261"/>
                </a:lnTo>
                <a:lnTo>
                  <a:pt x="16998" y="16646"/>
                </a:lnTo>
                <a:lnTo>
                  <a:pt x="16852" y="15511"/>
                </a:lnTo>
                <a:lnTo>
                  <a:pt x="16740" y="14393"/>
                </a:lnTo>
                <a:lnTo>
                  <a:pt x="16717" y="13928"/>
                </a:lnTo>
                <a:lnTo>
                  <a:pt x="16695" y="13462"/>
                </a:lnTo>
                <a:lnTo>
                  <a:pt x="16717" y="13071"/>
                </a:lnTo>
                <a:lnTo>
                  <a:pt x="16785" y="12755"/>
                </a:lnTo>
                <a:lnTo>
                  <a:pt x="16852" y="12419"/>
                </a:lnTo>
                <a:lnTo>
                  <a:pt x="16953" y="12140"/>
                </a:lnTo>
                <a:lnTo>
                  <a:pt x="17088" y="11898"/>
                </a:lnTo>
                <a:lnTo>
                  <a:pt x="17212" y="11675"/>
                </a:lnTo>
                <a:lnTo>
                  <a:pt x="17370" y="11470"/>
                </a:lnTo>
                <a:lnTo>
                  <a:pt x="17516" y="11284"/>
                </a:lnTo>
                <a:lnTo>
                  <a:pt x="17696" y="11135"/>
                </a:lnTo>
                <a:lnTo>
                  <a:pt x="17865" y="11042"/>
                </a:lnTo>
                <a:lnTo>
                  <a:pt x="18033" y="10930"/>
                </a:lnTo>
                <a:lnTo>
                  <a:pt x="18213" y="10893"/>
                </a:lnTo>
                <a:lnTo>
                  <a:pt x="18382" y="10893"/>
                </a:lnTo>
                <a:lnTo>
                  <a:pt x="18551" y="10967"/>
                </a:lnTo>
                <a:lnTo>
                  <a:pt x="18708" y="11042"/>
                </a:lnTo>
                <a:lnTo>
                  <a:pt x="18855" y="11172"/>
                </a:lnTo>
                <a:lnTo>
                  <a:pt x="19012" y="11358"/>
                </a:lnTo>
                <a:lnTo>
                  <a:pt x="19136" y="11600"/>
                </a:lnTo>
                <a:lnTo>
                  <a:pt x="19271" y="11861"/>
                </a:lnTo>
                <a:lnTo>
                  <a:pt x="19440" y="12028"/>
                </a:lnTo>
                <a:lnTo>
                  <a:pt x="19608" y="12177"/>
                </a:lnTo>
                <a:lnTo>
                  <a:pt x="19822" y="12289"/>
                </a:lnTo>
                <a:lnTo>
                  <a:pt x="20025" y="12289"/>
                </a:lnTo>
                <a:lnTo>
                  <a:pt x="20238" y="12289"/>
                </a:lnTo>
                <a:lnTo>
                  <a:pt x="20452" y="12215"/>
                </a:lnTo>
                <a:lnTo>
                  <a:pt x="20643" y="12103"/>
                </a:lnTo>
                <a:lnTo>
                  <a:pt x="20846" y="11973"/>
                </a:lnTo>
                <a:lnTo>
                  <a:pt x="21037" y="11786"/>
                </a:lnTo>
                <a:lnTo>
                  <a:pt x="21206" y="11563"/>
                </a:lnTo>
                <a:lnTo>
                  <a:pt x="21363" y="11321"/>
                </a:lnTo>
                <a:lnTo>
                  <a:pt x="21465" y="11079"/>
                </a:lnTo>
                <a:lnTo>
                  <a:pt x="21577" y="10744"/>
                </a:lnTo>
                <a:lnTo>
                  <a:pt x="21622" y="10427"/>
                </a:lnTo>
                <a:lnTo>
                  <a:pt x="21645" y="10111"/>
                </a:lnTo>
                <a:lnTo>
                  <a:pt x="21622" y="9608"/>
                </a:lnTo>
                <a:lnTo>
                  <a:pt x="21577" y="9142"/>
                </a:lnTo>
                <a:lnTo>
                  <a:pt x="21465" y="8751"/>
                </a:lnTo>
                <a:lnTo>
                  <a:pt x="21363" y="8397"/>
                </a:lnTo>
                <a:lnTo>
                  <a:pt x="21206" y="8062"/>
                </a:lnTo>
                <a:lnTo>
                  <a:pt x="21037" y="7820"/>
                </a:lnTo>
                <a:lnTo>
                  <a:pt x="20846" y="7597"/>
                </a:lnTo>
                <a:lnTo>
                  <a:pt x="20643" y="7429"/>
                </a:lnTo>
                <a:lnTo>
                  <a:pt x="20452" y="7317"/>
                </a:lnTo>
                <a:lnTo>
                  <a:pt x="20238" y="7206"/>
                </a:lnTo>
                <a:lnTo>
                  <a:pt x="20025" y="7168"/>
                </a:lnTo>
                <a:lnTo>
                  <a:pt x="19822" y="7206"/>
                </a:lnTo>
                <a:lnTo>
                  <a:pt x="19608" y="7243"/>
                </a:lnTo>
                <a:lnTo>
                  <a:pt x="19440" y="7355"/>
                </a:lnTo>
                <a:lnTo>
                  <a:pt x="19271" y="7504"/>
                </a:lnTo>
                <a:lnTo>
                  <a:pt x="19136" y="7708"/>
                </a:lnTo>
                <a:lnTo>
                  <a:pt x="19012" y="7895"/>
                </a:lnTo>
                <a:lnTo>
                  <a:pt x="18832" y="8025"/>
                </a:lnTo>
                <a:lnTo>
                  <a:pt x="18663" y="8174"/>
                </a:lnTo>
                <a:lnTo>
                  <a:pt x="18472" y="8248"/>
                </a:lnTo>
                <a:lnTo>
                  <a:pt x="18270" y="8286"/>
                </a:lnTo>
                <a:lnTo>
                  <a:pt x="18078" y="8323"/>
                </a:lnTo>
                <a:lnTo>
                  <a:pt x="17887" y="8323"/>
                </a:lnTo>
                <a:lnTo>
                  <a:pt x="17696" y="8248"/>
                </a:lnTo>
                <a:lnTo>
                  <a:pt x="17493" y="8174"/>
                </a:lnTo>
                <a:lnTo>
                  <a:pt x="17302" y="8062"/>
                </a:lnTo>
                <a:lnTo>
                  <a:pt x="17133" y="7969"/>
                </a:lnTo>
                <a:lnTo>
                  <a:pt x="16976" y="7783"/>
                </a:lnTo>
                <a:lnTo>
                  <a:pt x="16852" y="7597"/>
                </a:lnTo>
                <a:lnTo>
                  <a:pt x="16740" y="7429"/>
                </a:lnTo>
                <a:lnTo>
                  <a:pt x="16672" y="7168"/>
                </a:lnTo>
                <a:lnTo>
                  <a:pt x="16638" y="6926"/>
                </a:lnTo>
                <a:lnTo>
                  <a:pt x="16616" y="6498"/>
                </a:lnTo>
                <a:lnTo>
                  <a:pt x="16616" y="5772"/>
                </a:lnTo>
                <a:lnTo>
                  <a:pt x="16650" y="4915"/>
                </a:lnTo>
                <a:lnTo>
                  <a:pt x="16695" y="3928"/>
                </a:lnTo>
                <a:lnTo>
                  <a:pt x="16762" y="2960"/>
                </a:lnTo>
                <a:lnTo>
                  <a:pt x="16830" y="1992"/>
                </a:lnTo>
                <a:lnTo>
                  <a:pt x="16908" y="1173"/>
                </a:lnTo>
                <a:lnTo>
                  <a:pt x="16976" y="521"/>
                </a:lnTo>
                <a:lnTo>
                  <a:pt x="16953" y="521"/>
                </a:lnTo>
                <a:lnTo>
                  <a:pt x="16931" y="521"/>
                </a:lnTo>
                <a:lnTo>
                  <a:pt x="16267" y="484"/>
                </a:lnTo>
                <a:lnTo>
                  <a:pt x="15637" y="428"/>
                </a:lnTo>
                <a:lnTo>
                  <a:pt x="15063" y="353"/>
                </a:lnTo>
                <a:lnTo>
                  <a:pt x="14523" y="279"/>
                </a:lnTo>
                <a:lnTo>
                  <a:pt x="14040" y="167"/>
                </a:lnTo>
                <a:lnTo>
                  <a:pt x="13635" y="93"/>
                </a:lnTo>
                <a:lnTo>
                  <a:pt x="13331" y="18"/>
                </a:lnTo>
                <a:lnTo>
                  <a:pt x="13117" y="18"/>
                </a:lnTo>
                <a:lnTo>
                  <a:pt x="12982" y="18"/>
                </a:lnTo>
                <a:lnTo>
                  <a:pt x="12858" y="130"/>
                </a:lnTo>
                <a:lnTo>
                  <a:pt x="12723" y="279"/>
                </a:lnTo>
                <a:lnTo>
                  <a:pt x="12622" y="446"/>
                </a:lnTo>
                <a:lnTo>
                  <a:pt x="12510" y="670"/>
                </a:lnTo>
                <a:lnTo>
                  <a:pt x="12419" y="912"/>
                </a:lnTo>
                <a:lnTo>
                  <a:pt x="12363" y="1210"/>
                </a:lnTo>
                <a:lnTo>
                  <a:pt x="12318" y="1526"/>
                </a:lnTo>
                <a:lnTo>
                  <a:pt x="12273" y="1843"/>
                </a:lnTo>
                <a:lnTo>
                  <a:pt x="12251" y="2215"/>
                </a:lnTo>
                <a:lnTo>
                  <a:pt x="12273" y="2532"/>
                </a:lnTo>
                <a:lnTo>
                  <a:pt x="12318" y="2886"/>
                </a:lnTo>
                <a:lnTo>
                  <a:pt x="12386" y="3240"/>
                </a:lnTo>
                <a:lnTo>
                  <a:pt x="12464" y="3556"/>
                </a:lnTo>
                <a:lnTo>
                  <a:pt x="12577" y="3891"/>
                </a:lnTo>
                <a:lnTo>
                  <a:pt x="12746" y="4171"/>
                </a:lnTo>
                <a:lnTo>
                  <a:pt x="12926" y="4487"/>
                </a:lnTo>
                <a:lnTo>
                  <a:pt x="13050" y="4860"/>
                </a:lnTo>
                <a:lnTo>
                  <a:pt x="13162" y="5251"/>
                </a:lnTo>
                <a:lnTo>
                  <a:pt x="13218" y="5604"/>
                </a:lnTo>
                <a:lnTo>
                  <a:pt x="13263" y="5995"/>
                </a:lnTo>
                <a:lnTo>
                  <a:pt x="13241" y="6386"/>
                </a:lnTo>
                <a:lnTo>
                  <a:pt x="13218" y="6740"/>
                </a:lnTo>
                <a:lnTo>
                  <a:pt x="13139" y="7094"/>
                </a:lnTo>
                <a:lnTo>
                  <a:pt x="13050" y="7429"/>
                </a:lnTo>
                <a:lnTo>
                  <a:pt x="12903" y="7746"/>
                </a:lnTo>
                <a:lnTo>
                  <a:pt x="12723" y="8025"/>
                </a:lnTo>
                <a:lnTo>
                  <a:pt x="12532" y="8286"/>
                </a:lnTo>
                <a:lnTo>
                  <a:pt x="12318" y="8491"/>
                </a:lnTo>
                <a:lnTo>
                  <a:pt x="12060" y="8677"/>
                </a:lnTo>
                <a:lnTo>
                  <a:pt x="11756" y="8788"/>
                </a:lnTo>
                <a:lnTo>
                  <a:pt x="11452" y="8826"/>
                </a:lnTo>
                <a:lnTo>
                  <a:pt x="11283" y="8826"/>
                </a:lnTo>
                <a:lnTo>
                  <a:pt x="11126" y="8826"/>
                </a:lnTo>
                <a:lnTo>
                  <a:pt x="11002" y="8788"/>
                </a:lnTo>
                <a:lnTo>
                  <a:pt x="10845" y="8714"/>
                </a:lnTo>
                <a:lnTo>
                  <a:pt x="10721" y="8640"/>
                </a:lnTo>
                <a:lnTo>
                  <a:pt x="10608" y="8565"/>
                </a:lnTo>
                <a:lnTo>
                  <a:pt x="10485" y="8453"/>
                </a:lnTo>
                <a:lnTo>
                  <a:pt x="10372" y="8323"/>
                </a:lnTo>
                <a:lnTo>
                  <a:pt x="10181" y="8062"/>
                </a:lnTo>
                <a:lnTo>
                  <a:pt x="10035" y="7746"/>
                </a:lnTo>
                <a:lnTo>
                  <a:pt x="9900" y="7392"/>
                </a:lnTo>
                <a:lnTo>
                  <a:pt x="9787" y="7001"/>
                </a:lnTo>
                <a:lnTo>
                  <a:pt x="9731" y="6610"/>
                </a:lnTo>
                <a:lnTo>
                  <a:pt x="9686" y="6219"/>
                </a:lnTo>
                <a:lnTo>
                  <a:pt x="9663" y="5772"/>
                </a:lnTo>
                <a:lnTo>
                  <a:pt x="9686" y="5381"/>
                </a:lnTo>
                <a:lnTo>
                  <a:pt x="9753" y="4990"/>
                </a:lnTo>
                <a:lnTo>
                  <a:pt x="9832" y="4636"/>
                </a:lnTo>
                <a:lnTo>
                  <a:pt x="9945" y="4320"/>
                </a:lnTo>
                <a:lnTo>
                  <a:pt x="10068" y="4022"/>
                </a:lnTo>
                <a:lnTo>
                  <a:pt x="10203" y="3817"/>
                </a:lnTo>
                <a:lnTo>
                  <a:pt x="10316" y="3593"/>
                </a:lnTo>
                <a:lnTo>
                  <a:pt x="10395" y="3351"/>
                </a:lnTo>
                <a:lnTo>
                  <a:pt x="10462" y="3109"/>
                </a:lnTo>
                <a:lnTo>
                  <a:pt x="10507" y="2848"/>
                </a:lnTo>
                <a:lnTo>
                  <a:pt x="10530" y="2606"/>
                </a:lnTo>
                <a:lnTo>
                  <a:pt x="10507" y="2346"/>
                </a:lnTo>
                <a:lnTo>
                  <a:pt x="10462" y="2141"/>
                </a:lnTo>
                <a:lnTo>
                  <a:pt x="10395" y="1880"/>
                </a:lnTo>
                <a:lnTo>
                  <a:pt x="10293" y="1638"/>
                </a:lnTo>
                <a:lnTo>
                  <a:pt x="10158" y="1415"/>
                </a:lnTo>
                <a:lnTo>
                  <a:pt x="9967" y="1210"/>
                </a:lnTo>
                <a:lnTo>
                  <a:pt x="9753" y="986"/>
                </a:lnTo>
                <a:lnTo>
                  <a:pt x="9495" y="819"/>
                </a:lnTo>
                <a:lnTo>
                  <a:pt x="9191" y="670"/>
                </a:lnTo>
                <a:lnTo>
                  <a:pt x="8842" y="521"/>
                </a:lnTo>
                <a:lnTo>
                  <a:pt x="8471" y="446"/>
                </a:lnTo>
                <a:lnTo>
                  <a:pt x="7998" y="428"/>
                </a:lnTo>
                <a:lnTo>
                  <a:pt x="7413" y="428"/>
                </a:lnTo>
                <a:lnTo>
                  <a:pt x="6817" y="446"/>
                </a:lnTo>
                <a:lnTo>
                  <a:pt x="6187" y="521"/>
                </a:lnTo>
                <a:lnTo>
                  <a:pt x="5602" y="633"/>
                </a:lnTo>
                <a:lnTo>
                  <a:pt x="5107" y="744"/>
                </a:lnTo>
                <a:lnTo>
                  <a:pt x="4725" y="856"/>
                </a:lnTo>
                <a:lnTo>
                  <a:pt x="4848" y="1564"/>
                </a:lnTo>
                <a:lnTo>
                  <a:pt x="5028" y="2495"/>
                </a:lnTo>
                <a:lnTo>
                  <a:pt x="5175" y="3556"/>
                </a:lnTo>
                <a:lnTo>
                  <a:pt x="5298" y="4673"/>
                </a:lnTo>
                <a:lnTo>
                  <a:pt x="5343" y="5213"/>
                </a:lnTo>
                <a:lnTo>
                  <a:pt x="5388" y="5753"/>
                </a:lnTo>
                <a:lnTo>
                  <a:pt x="5411" y="6275"/>
                </a:lnTo>
                <a:lnTo>
                  <a:pt x="5411" y="6740"/>
                </a:lnTo>
                <a:lnTo>
                  <a:pt x="5366" y="7168"/>
                </a:lnTo>
                <a:lnTo>
                  <a:pt x="5321" y="7541"/>
                </a:lnTo>
                <a:lnTo>
                  <a:pt x="5287" y="7708"/>
                </a:lnTo>
                <a:lnTo>
                  <a:pt x="5242" y="7857"/>
                </a:lnTo>
                <a:lnTo>
                  <a:pt x="5197" y="7969"/>
                </a:lnTo>
                <a:lnTo>
                  <a:pt x="5130" y="8062"/>
                </a:lnTo>
                <a:lnTo>
                  <a:pt x="5006" y="8248"/>
                </a:lnTo>
                <a:lnTo>
                  <a:pt x="4848" y="8397"/>
                </a:lnTo>
                <a:lnTo>
                  <a:pt x="4725" y="8528"/>
                </a:lnTo>
                <a:lnTo>
                  <a:pt x="4567" y="8640"/>
                </a:lnTo>
                <a:lnTo>
                  <a:pt x="4421" y="8714"/>
                </a:lnTo>
                <a:lnTo>
                  <a:pt x="4263" y="8751"/>
                </a:lnTo>
                <a:lnTo>
                  <a:pt x="4095" y="8788"/>
                </a:lnTo>
                <a:lnTo>
                  <a:pt x="3948" y="8788"/>
                </a:lnTo>
                <a:lnTo>
                  <a:pt x="3791" y="8751"/>
                </a:lnTo>
                <a:lnTo>
                  <a:pt x="3667" y="8714"/>
                </a:lnTo>
                <a:lnTo>
                  <a:pt x="3510" y="8677"/>
                </a:lnTo>
                <a:lnTo>
                  <a:pt x="3386" y="8602"/>
                </a:lnTo>
                <a:lnTo>
                  <a:pt x="3251" y="8491"/>
                </a:lnTo>
                <a:lnTo>
                  <a:pt x="3127" y="8360"/>
                </a:lnTo>
                <a:lnTo>
                  <a:pt x="3015" y="8248"/>
                </a:lnTo>
                <a:lnTo>
                  <a:pt x="2925" y="8062"/>
                </a:lnTo>
                <a:lnTo>
                  <a:pt x="2778" y="7857"/>
                </a:lnTo>
                <a:lnTo>
                  <a:pt x="2610" y="7671"/>
                </a:lnTo>
                <a:lnTo>
                  <a:pt x="2407" y="7541"/>
                </a:lnTo>
                <a:lnTo>
                  <a:pt x="2171" y="7466"/>
                </a:lnTo>
                <a:lnTo>
                  <a:pt x="1957" y="7429"/>
                </a:lnTo>
                <a:lnTo>
                  <a:pt x="1698" y="7429"/>
                </a:lnTo>
                <a:lnTo>
                  <a:pt x="1462" y="7466"/>
                </a:lnTo>
                <a:lnTo>
                  <a:pt x="1226" y="7559"/>
                </a:lnTo>
                <a:lnTo>
                  <a:pt x="989" y="7708"/>
                </a:lnTo>
                <a:lnTo>
                  <a:pt x="776" y="7932"/>
                </a:lnTo>
                <a:lnTo>
                  <a:pt x="551" y="8211"/>
                </a:lnTo>
                <a:lnTo>
                  <a:pt x="382" y="8528"/>
                </a:lnTo>
                <a:lnTo>
                  <a:pt x="315" y="8714"/>
                </a:lnTo>
                <a:lnTo>
                  <a:pt x="236" y="8919"/>
                </a:lnTo>
                <a:lnTo>
                  <a:pt x="191" y="9142"/>
                </a:lnTo>
                <a:lnTo>
                  <a:pt x="123" y="9347"/>
                </a:lnTo>
                <a:lnTo>
                  <a:pt x="78" y="9608"/>
                </a:lnTo>
                <a:lnTo>
                  <a:pt x="56" y="9887"/>
                </a:lnTo>
                <a:lnTo>
                  <a:pt x="33" y="10185"/>
                </a:lnTo>
                <a:lnTo>
                  <a:pt x="33" y="10464"/>
                </a:lnTo>
                <a:lnTo>
                  <a:pt x="33" y="10706"/>
                </a:lnTo>
                <a:lnTo>
                  <a:pt x="56" y="10967"/>
                </a:lnTo>
                <a:lnTo>
                  <a:pt x="78" y="11172"/>
                </a:lnTo>
                <a:lnTo>
                  <a:pt x="123" y="11395"/>
                </a:lnTo>
                <a:lnTo>
                  <a:pt x="168" y="11600"/>
                </a:lnTo>
                <a:lnTo>
                  <a:pt x="236" y="11786"/>
                </a:lnTo>
                <a:lnTo>
                  <a:pt x="292" y="11973"/>
                </a:lnTo>
                <a:lnTo>
                  <a:pt x="382" y="12140"/>
                </a:lnTo>
                <a:lnTo>
                  <a:pt x="540" y="12419"/>
                </a:lnTo>
                <a:lnTo>
                  <a:pt x="731" y="12680"/>
                </a:lnTo>
                <a:lnTo>
                  <a:pt x="944" y="12866"/>
                </a:lnTo>
                <a:lnTo>
                  <a:pt x="1158" y="12997"/>
                </a:lnTo>
                <a:lnTo>
                  <a:pt x="1395" y="13108"/>
                </a:lnTo>
                <a:lnTo>
                  <a:pt x="1608" y="13183"/>
                </a:lnTo>
                <a:lnTo>
                  <a:pt x="1856" y="13183"/>
                </a:lnTo>
                <a:lnTo>
                  <a:pt x="2070" y="13146"/>
                </a:lnTo>
                <a:lnTo>
                  <a:pt x="2261" y="13071"/>
                </a:lnTo>
                <a:lnTo>
                  <a:pt x="2430" y="12960"/>
                </a:lnTo>
                <a:lnTo>
                  <a:pt x="2587" y="12792"/>
                </a:lnTo>
                <a:lnTo>
                  <a:pt x="2688" y="12606"/>
                </a:lnTo>
                <a:lnTo>
                  <a:pt x="2801" y="12419"/>
                </a:lnTo>
                <a:lnTo>
                  <a:pt x="2925" y="12289"/>
                </a:lnTo>
                <a:lnTo>
                  <a:pt x="3082" y="12177"/>
                </a:lnTo>
                <a:lnTo>
                  <a:pt x="3228" y="12103"/>
                </a:lnTo>
                <a:lnTo>
                  <a:pt x="3408" y="12103"/>
                </a:lnTo>
                <a:lnTo>
                  <a:pt x="3577" y="12103"/>
                </a:lnTo>
                <a:lnTo>
                  <a:pt x="3723" y="12177"/>
                </a:lnTo>
                <a:lnTo>
                  <a:pt x="3903" y="12252"/>
                </a:lnTo>
                <a:lnTo>
                  <a:pt x="4072" y="12364"/>
                </a:lnTo>
                <a:lnTo>
                  <a:pt x="4230" y="12494"/>
                </a:lnTo>
                <a:lnTo>
                  <a:pt x="4353" y="12643"/>
                </a:lnTo>
                <a:lnTo>
                  <a:pt x="4488" y="12829"/>
                </a:lnTo>
                <a:lnTo>
                  <a:pt x="4567" y="13034"/>
                </a:lnTo>
                <a:lnTo>
                  <a:pt x="4657" y="13257"/>
                </a:lnTo>
                <a:lnTo>
                  <a:pt x="4702" y="13462"/>
                </a:lnTo>
                <a:lnTo>
                  <a:pt x="4725" y="13686"/>
                </a:lnTo>
                <a:lnTo>
                  <a:pt x="4702" y="14282"/>
                </a:lnTo>
                <a:lnTo>
                  <a:pt x="4657" y="15045"/>
                </a:lnTo>
                <a:lnTo>
                  <a:pt x="4612" y="15976"/>
                </a:lnTo>
                <a:lnTo>
                  <a:pt x="4590" y="16926"/>
                </a:lnTo>
                <a:lnTo>
                  <a:pt x="4567" y="17968"/>
                </a:lnTo>
                <a:lnTo>
                  <a:pt x="4567" y="19011"/>
                </a:lnTo>
                <a:lnTo>
                  <a:pt x="4590" y="19514"/>
                </a:lnTo>
                <a:lnTo>
                  <a:pt x="4612" y="19980"/>
                </a:lnTo>
                <a:lnTo>
                  <a:pt x="4657" y="20426"/>
                </a:lnTo>
                <a:lnTo>
                  <a:pt x="4725" y="20836"/>
                </a:lnTo>
                <a:lnTo>
                  <a:pt x="4848" y="20929"/>
                </a:lnTo>
                <a:lnTo>
                  <a:pt x="5040" y="21004"/>
                </a:lnTo>
                <a:lnTo>
                  <a:pt x="5265" y="21078"/>
                </a:lnTo>
                <a:lnTo>
                  <a:pt x="5478" y="21115"/>
                </a:lnTo>
                <a:lnTo>
                  <a:pt x="6041" y="21115"/>
                </a:lnTo>
                <a:lnTo>
                  <a:pt x="6637" y="21078"/>
                </a:lnTo>
                <a:lnTo>
                  <a:pt x="7312" y="21004"/>
                </a:lnTo>
                <a:lnTo>
                  <a:pt x="7998" y="20929"/>
                </a:lnTo>
                <a:lnTo>
                  <a:pt x="8696" y="20855"/>
                </a:lnTo>
                <a:lnTo>
                  <a:pt x="9360" y="20836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31" name="Puzzle3"/>
          <p:cNvSpPr>
            <a:spLocks noEditPoints="1" noChangeArrowheads="1"/>
          </p:cNvSpPr>
          <p:nvPr/>
        </p:nvSpPr>
        <p:spPr bwMode="auto">
          <a:xfrm>
            <a:off x="4630586" y="3766803"/>
            <a:ext cx="1012316" cy="1221887"/>
          </a:xfrm>
          <a:custGeom>
            <a:avLst/>
            <a:gdLst>
              <a:gd name="T0" fmla="*/ 10391 w 21600"/>
              <a:gd name="T1" fmla="*/ 15806 h 21600"/>
              <a:gd name="T2" fmla="*/ 20551 w 21600"/>
              <a:gd name="T3" fmla="*/ 21088 h 21600"/>
              <a:gd name="T4" fmla="*/ 13180 w 21600"/>
              <a:gd name="T5" fmla="*/ 13801 h 21600"/>
              <a:gd name="T6" fmla="*/ 20551 w 21600"/>
              <a:gd name="T7" fmla="*/ 7025 h 21600"/>
              <a:gd name="T8" fmla="*/ 10500 w 21600"/>
              <a:gd name="T9" fmla="*/ 52 h 21600"/>
              <a:gd name="T10" fmla="*/ 692 w 21600"/>
              <a:gd name="T11" fmla="*/ 6802 h 21600"/>
              <a:gd name="T12" fmla="*/ 8064 w 21600"/>
              <a:gd name="T13" fmla="*/ 13526 h 21600"/>
              <a:gd name="T14" fmla="*/ 692 w 21600"/>
              <a:gd name="T15" fmla="*/ 21088 h 21600"/>
              <a:gd name="T16" fmla="*/ 2273 w 21600"/>
              <a:gd name="T17" fmla="*/ 7719 h 21600"/>
              <a:gd name="T18" fmla="*/ 19149 w 21600"/>
              <a:gd name="T19" fmla="*/ 20237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6625" y="20892"/>
                </a:moveTo>
                <a:lnTo>
                  <a:pt x="7105" y="21023"/>
                </a:lnTo>
                <a:lnTo>
                  <a:pt x="7513" y="21088"/>
                </a:lnTo>
                <a:lnTo>
                  <a:pt x="7922" y="21115"/>
                </a:lnTo>
                <a:lnTo>
                  <a:pt x="8242" y="21115"/>
                </a:lnTo>
                <a:lnTo>
                  <a:pt x="8544" y="21062"/>
                </a:lnTo>
                <a:lnTo>
                  <a:pt x="8810" y="20997"/>
                </a:lnTo>
                <a:lnTo>
                  <a:pt x="9023" y="20892"/>
                </a:lnTo>
                <a:lnTo>
                  <a:pt x="9148" y="20761"/>
                </a:lnTo>
                <a:lnTo>
                  <a:pt x="9290" y="20616"/>
                </a:lnTo>
                <a:lnTo>
                  <a:pt x="9361" y="20459"/>
                </a:lnTo>
                <a:lnTo>
                  <a:pt x="9396" y="20289"/>
                </a:lnTo>
                <a:lnTo>
                  <a:pt x="9396" y="20092"/>
                </a:lnTo>
                <a:lnTo>
                  <a:pt x="9325" y="19909"/>
                </a:lnTo>
                <a:lnTo>
                  <a:pt x="9219" y="19738"/>
                </a:lnTo>
                <a:lnTo>
                  <a:pt x="9094" y="19555"/>
                </a:lnTo>
                <a:lnTo>
                  <a:pt x="8917" y="19384"/>
                </a:lnTo>
                <a:lnTo>
                  <a:pt x="8650" y="19162"/>
                </a:lnTo>
                <a:lnTo>
                  <a:pt x="8437" y="18900"/>
                </a:lnTo>
                <a:lnTo>
                  <a:pt x="8277" y="18624"/>
                </a:lnTo>
                <a:lnTo>
                  <a:pt x="8135" y="18349"/>
                </a:lnTo>
                <a:lnTo>
                  <a:pt x="8028" y="18048"/>
                </a:lnTo>
                <a:lnTo>
                  <a:pt x="7993" y="17746"/>
                </a:lnTo>
                <a:lnTo>
                  <a:pt x="7993" y="17471"/>
                </a:lnTo>
                <a:lnTo>
                  <a:pt x="8028" y="17169"/>
                </a:lnTo>
                <a:lnTo>
                  <a:pt x="8135" y="16920"/>
                </a:lnTo>
                <a:lnTo>
                  <a:pt x="8277" y="16671"/>
                </a:lnTo>
                <a:lnTo>
                  <a:pt x="8366" y="16540"/>
                </a:lnTo>
                <a:lnTo>
                  <a:pt x="8473" y="16409"/>
                </a:lnTo>
                <a:lnTo>
                  <a:pt x="8615" y="16317"/>
                </a:lnTo>
                <a:lnTo>
                  <a:pt x="8739" y="16213"/>
                </a:lnTo>
                <a:lnTo>
                  <a:pt x="8881" y="16134"/>
                </a:lnTo>
                <a:lnTo>
                  <a:pt x="9059" y="16055"/>
                </a:lnTo>
                <a:lnTo>
                  <a:pt x="9254" y="15990"/>
                </a:lnTo>
                <a:lnTo>
                  <a:pt x="9432" y="15911"/>
                </a:lnTo>
                <a:lnTo>
                  <a:pt x="9663" y="15885"/>
                </a:lnTo>
                <a:lnTo>
                  <a:pt x="9876" y="15833"/>
                </a:lnTo>
                <a:lnTo>
                  <a:pt x="10142" y="15806"/>
                </a:lnTo>
                <a:lnTo>
                  <a:pt x="10391" y="15806"/>
                </a:lnTo>
                <a:lnTo>
                  <a:pt x="10728" y="15806"/>
                </a:lnTo>
                <a:lnTo>
                  <a:pt x="10995" y="15806"/>
                </a:lnTo>
                <a:lnTo>
                  <a:pt x="11279" y="15833"/>
                </a:lnTo>
                <a:lnTo>
                  <a:pt x="11546" y="15885"/>
                </a:lnTo>
                <a:lnTo>
                  <a:pt x="11776" y="15937"/>
                </a:lnTo>
                <a:lnTo>
                  <a:pt x="12025" y="15990"/>
                </a:lnTo>
                <a:lnTo>
                  <a:pt x="12221" y="16055"/>
                </a:lnTo>
                <a:lnTo>
                  <a:pt x="12434" y="16134"/>
                </a:lnTo>
                <a:lnTo>
                  <a:pt x="12611" y="16213"/>
                </a:lnTo>
                <a:lnTo>
                  <a:pt x="12771" y="16317"/>
                </a:lnTo>
                <a:lnTo>
                  <a:pt x="12913" y="16409"/>
                </a:lnTo>
                <a:lnTo>
                  <a:pt x="13038" y="16514"/>
                </a:lnTo>
                <a:lnTo>
                  <a:pt x="13251" y="16737"/>
                </a:lnTo>
                <a:lnTo>
                  <a:pt x="13428" y="16986"/>
                </a:lnTo>
                <a:lnTo>
                  <a:pt x="13517" y="17248"/>
                </a:lnTo>
                <a:lnTo>
                  <a:pt x="13588" y="17523"/>
                </a:lnTo>
                <a:lnTo>
                  <a:pt x="13588" y="17799"/>
                </a:lnTo>
                <a:lnTo>
                  <a:pt x="13517" y="18074"/>
                </a:lnTo>
                <a:lnTo>
                  <a:pt x="13428" y="18323"/>
                </a:lnTo>
                <a:lnTo>
                  <a:pt x="13286" y="18572"/>
                </a:lnTo>
                <a:lnTo>
                  <a:pt x="13109" y="18808"/>
                </a:lnTo>
                <a:lnTo>
                  <a:pt x="12878" y="19031"/>
                </a:lnTo>
                <a:lnTo>
                  <a:pt x="12434" y="19411"/>
                </a:lnTo>
                <a:lnTo>
                  <a:pt x="12132" y="19738"/>
                </a:lnTo>
                <a:lnTo>
                  <a:pt x="12025" y="19856"/>
                </a:lnTo>
                <a:lnTo>
                  <a:pt x="11919" y="20014"/>
                </a:lnTo>
                <a:lnTo>
                  <a:pt x="11883" y="20132"/>
                </a:lnTo>
                <a:lnTo>
                  <a:pt x="11883" y="20263"/>
                </a:lnTo>
                <a:lnTo>
                  <a:pt x="11883" y="20394"/>
                </a:lnTo>
                <a:lnTo>
                  <a:pt x="11954" y="20485"/>
                </a:lnTo>
                <a:lnTo>
                  <a:pt x="12061" y="20590"/>
                </a:lnTo>
                <a:lnTo>
                  <a:pt x="12185" y="20695"/>
                </a:lnTo>
                <a:lnTo>
                  <a:pt x="12327" y="20787"/>
                </a:lnTo>
                <a:lnTo>
                  <a:pt x="12540" y="20892"/>
                </a:lnTo>
                <a:lnTo>
                  <a:pt x="12771" y="20997"/>
                </a:lnTo>
                <a:lnTo>
                  <a:pt x="13073" y="21088"/>
                </a:lnTo>
                <a:lnTo>
                  <a:pt x="13428" y="21193"/>
                </a:lnTo>
                <a:lnTo>
                  <a:pt x="13873" y="21298"/>
                </a:lnTo>
                <a:lnTo>
                  <a:pt x="14317" y="21390"/>
                </a:lnTo>
                <a:lnTo>
                  <a:pt x="14778" y="21468"/>
                </a:lnTo>
                <a:lnTo>
                  <a:pt x="15294" y="21547"/>
                </a:lnTo>
                <a:lnTo>
                  <a:pt x="15809" y="21600"/>
                </a:lnTo>
                <a:lnTo>
                  <a:pt x="16359" y="21652"/>
                </a:lnTo>
                <a:lnTo>
                  <a:pt x="16875" y="21678"/>
                </a:lnTo>
                <a:lnTo>
                  <a:pt x="17407" y="21678"/>
                </a:lnTo>
                <a:lnTo>
                  <a:pt x="17958" y="21678"/>
                </a:lnTo>
                <a:lnTo>
                  <a:pt x="18473" y="21652"/>
                </a:lnTo>
                <a:lnTo>
                  <a:pt x="18953" y="21573"/>
                </a:lnTo>
                <a:lnTo>
                  <a:pt x="19397" y="21495"/>
                </a:lnTo>
                <a:lnTo>
                  <a:pt x="19841" y="21390"/>
                </a:lnTo>
                <a:lnTo>
                  <a:pt x="20214" y="21272"/>
                </a:lnTo>
                <a:lnTo>
                  <a:pt x="20551" y="21088"/>
                </a:lnTo>
                <a:lnTo>
                  <a:pt x="20480" y="20787"/>
                </a:lnTo>
                <a:lnTo>
                  <a:pt x="20409" y="20485"/>
                </a:lnTo>
                <a:lnTo>
                  <a:pt x="20356" y="20158"/>
                </a:lnTo>
                <a:lnTo>
                  <a:pt x="20356" y="19804"/>
                </a:lnTo>
                <a:lnTo>
                  <a:pt x="20321" y="19083"/>
                </a:lnTo>
                <a:lnTo>
                  <a:pt x="20356" y="18349"/>
                </a:lnTo>
                <a:lnTo>
                  <a:pt x="20409" y="17641"/>
                </a:lnTo>
                <a:lnTo>
                  <a:pt x="20480" y="17012"/>
                </a:lnTo>
                <a:lnTo>
                  <a:pt x="20551" y="16488"/>
                </a:lnTo>
                <a:lnTo>
                  <a:pt x="20551" y="16055"/>
                </a:lnTo>
                <a:lnTo>
                  <a:pt x="20551" y="15911"/>
                </a:lnTo>
                <a:lnTo>
                  <a:pt x="20445" y="15754"/>
                </a:lnTo>
                <a:lnTo>
                  <a:pt x="20356" y="15610"/>
                </a:lnTo>
                <a:lnTo>
                  <a:pt x="20178" y="15452"/>
                </a:lnTo>
                <a:lnTo>
                  <a:pt x="20001" y="15334"/>
                </a:lnTo>
                <a:lnTo>
                  <a:pt x="19770" y="15230"/>
                </a:lnTo>
                <a:lnTo>
                  <a:pt x="19521" y="15125"/>
                </a:lnTo>
                <a:lnTo>
                  <a:pt x="19290" y="15059"/>
                </a:lnTo>
                <a:lnTo>
                  <a:pt x="19024" y="15007"/>
                </a:lnTo>
                <a:lnTo>
                  <a:pt x="18740" y="14954"/>
                </a:lnTo>
                <a:lnTo>
                  <a:pt x="18509" y="14954"/>
                </a:lnTo>
                <a:lnTo>
                  <a:pt x="18225" y="14954"/>
                </a:lnTo>
                <a:lnTo>
                  <a:pt x="17994" y="15007"/>
                </a:lnTo>
                <a:lnTo>
                  <a:pt x="17763" y="15085"/>
                </a:lnTo>
                <a:lnTo>
                  <a:pt x="17550" y="15177"/>
                </a:lnTo>
                <a:lnTo>
                  <a:pt x="17372" y="15308"/>
                </a:lnTo>
                <a:lnTo>
                  <a:pt x="17176" y="15426"/>
                </a:lnTo>
                <a:lnTo>
                  <a:pt x="16928" y="15557"/>
                </a:lnTo>
                <a:lnTo>
                  <a:pt x="16661" y="15636"/>
                </a:lnTo>
                <a:lnTo>
                  <a:pt x="16359" y="15688"/>
                </a:lnTo>
                <a:lnTo>
                  <a:pt x="16022" y="15715"/>
                </a:lnTo>
                <a:lnTo>
                  <a:pt x="15667" y="15688"/>
                </a:lnTo>
                <a:lnTo>
                  <a:pt x="15294" y="15662"/>
                </a:lnTo>
                <a:lnTo>
                  <a:pt x="14956" y="15583"/>
                </a:lnTo>
                <a:lnTo>
                  <a:pt x="14619" y="15479"/>
                </a:lnTo>
                <a:lnTo>
                  <a:pt x="14281" y="15334"/>
                </a:lnTo>
                <a:lnTo>
                  <a:pt x="13961" y="15177"/>
                </a:lnTo>
                <a:lnTo>
                  <a:pt x="13695" y="14981"/>
                </a:lnTo>
                <a:lnTo>
                  <a:pt x="13588" y="14850"/>
                </a:lnTo>
                <a:lnTo>
                  <a:pt x="13482" y="14732"/>
                </a:lnTo>
                <a:lnTo>
                  <a:pt x="13393" y="14600"/>
                </a:lnTo>
                <a:lnTo>
                  <a:pt x="13322" y="14456"/>
                </a:lnTo>
                <a:lnTo>
                  <a:pt x="13251" y="14299"/>
                </a:lnTo>
                <a:lnTo>
                  <a:pt x="13215" y="14155"/>
                </a:lnTo>
                <a:lnTo>
                  <a:pt x="13180" y="13971"/>
                </a:lnTo>
                <a:lnTo>
                  <a:pt x="13180" y="13801"/>
                </a:lnTo>
                <a:lnTo>
                  <a:pt x="13180" y="13591"/>
                </a:lnTo>
                <a:lnTo>
                  <a:pt x="13215" y="13395"/>
                </a:lnTo>
                <a:lnTo>
                  <a:pt x="13251" y="13198"/>
                </a:lnTo>
                <a:lnTo>
                  <a:pt x="13322" y="13015"/>
                </a:lnTo>
                <a:lnTo>
                  <a:pt x="13393" y="12870"/>
                </a:lnTo>
                <a:lnTo>
                  <a:pt x="13482" y="12713"/>
                </a:lnTo>
                <a:lnTo>
                  <a:pt x="13588" y="12569"/>
                </a:lnTo>
                <a:lnTo>
                  <a:pt x="13730" y="12438"/>
                </a:lnTo>
                <a:lnTo>
                  <a:pt x="13997" y="12215"/>
                </a:lnTo>
                <a:lnTo>
                  <a:pt x="14334" y="12005"/>
                </a:lnTo>
                <a:lnTo>
                  <a:pt x="14690" y="11861"/>
                </a:lnTo>
                <a:lnTo>
                  <a:pt x="15063" y="11756"/>
                </a:lnTo>
                <a:lnTo>
                  <a:pt x="15436" y="11678"/>
                </a:lnTo>
                <a:lnTo>
                  <a:pt x="15809" y="11638"/>
                </a:lnTo>
                <a:lnTo>
                  <a:pt x="16182" y="11638"/>
                </a:lnTo>
                <a:lnTo>
                  <a:pt x="16555" y="11678"/>
                </a:lnTo>
                <a:lnTo>
                  <a:pt x="16910" y="11730"/>
                </a:lnTo>
                <a:lnTo>
                  <a:pt x="17248" y="11835"/>
                </a:lnTo>
                <a:lnTo>
                  <a:pt x="17514" y="11966"/>
                </a:lnTo>
                <a:lnTo>
                  <a:pt x="17763" y="12110"/>
                </a:lnTo>
                <a:lnTo>
                  <a:pt x="17887" y="12215"/>
                </a:lnTo>
                <a:lnTo>
                  <a:pt x="18065" y="12307"/>
                </a:lnTo>
                <a:lnTo>
                  <a:pt x="18260" y="12412"/>
                </a:lnTo>
                <a:lnTo>
                  <a:pt x="18438" y="12464"/>
                </a:lnTo>
                <a:lnTo>
                  <a:pt x="18669" y="12543"/>
                </a:lnTo>
                <a:lnTo>
                  <a:pt x="18882" y="12569"/>
                </a:lnTo>
                <a:lnTo>
                  <a:pt x="19113" y="12595"/>
                </a:lnTo>
                <a:lnTo>
                  <a:pt x="19361" y="12608"/>
                </a:lnTo>
                <a:lnTo>
                  <a:pt x="19592" y="12608"/>
                </a:lnTo>
                <a:lnTo>
                  <a:pt x="19841" y="12595"/>
                </a:lnTo>
                <a:lnTo>
                  <a:pt x="20072" y="12543"/>
                </a:lnTo>
                <a:lnTo>
                  <a:pt x="20321" y="12490"/>
                </a:lnTo>
                <a:lnTo>
                  <a:pt x="20551" y="12438"/>
                </a:lnTo>
                <a:lnTo>
                  <a:pt x="20800" y="12333"/>
                </a:lnTo>
                <a:lnTo>
                  <a:pt x="20996" y="12241"/>
                </a:lnTo>
                <a:lnTo>
                  <a:pt x="21244" y="12110"/>
                </a:lnTo>
                <a:lnTo>
                  <a:pt x="21298" y="12032"/>
                </a:lnTo>
                <a:lnTo>
                  <a:pt x="21404" y="11966"/>
                </a:lnTo>
                <a:lnTo>
                  <a:pt x="21475" y="11861"/>
                </a:lnTo>
                <a:lnTo>
                  <a:pt x="21511" y="11730"/>
                </a:lnTo>
                <a:lnTo>
                  <a:pt x="21617" y="11481"/>
                </a:lnTo>
                <a:lnTo>
                  <a:pt x="21653" y="11180"/>
                </a:lnTo>
                <a:lnTo>
                  <a:pt x="21653" y="10826"/>
                </a:lnTo>
                <a:lnTo>
                  <a:pt x="21653" y="10472"/>
                </a:lnTo>
                <a:lnTo>
                  <a:pt x="21582" y="10092"/>
                </a:lnTo>
                <a:lnTo>
                  <a:pt x="21511" y="9725"/>
                </a:lnTo>
                <a:lnTo>
                  <a:pt x="21298" y="8912"/>
                </a:lnTo>
                <a:lnTo>
                  <a:pt x="21067" y="8191"/>
                </a:lnTo>
                <a:lnTo>
                  <a:pt x="20800" y="7536"/>
                </a:lnTo>
                <a:lnTo>
                  <a:pt x="20551" y="7025"/>
                </a:lnTo>
                <a:lnTo>
                  <a:pt x="20001" y="7103"/>
                </a:lnTo>
                <a:lnTo>
                  <a:pt x="19432" y="7156"/>
                </a:lnTo>
                <a:lnTo>
                  <a:pt x="18846" y="7208"/>
                </a:lnTo>
                <a:lnTo>
                  <a:pt x="18225" y="7208"/>
                </a:lnTo>
                <a:lnTo>
                  <a:pt x="17656" y="7208"/>
                </a:lnTo>
                <a:lnTo>
                  <a:pt x="17070" y="7182"/>
                </a:lnTo>
                <a:lnTo>
                  <a:pt x="16484" y="7156"/>
                </a:lnTo>
                <a:lnTo>
                  <a:pt x="15986" y="7103"/>
                </a:lnTo>
                <a:lnTo>
                  <a:pt x="14992" y="6999"/>
                </a:lnTo>
                <a:lnTo>
                  <a:pt x="14210" y="6907"/>
                </a:lnTo>
                <a:lnTo>
                  <a:pt x="13695" y="6828"/>
                </a:lnTo>
                <a:lnTo>
                  <a:pt x="13517" y="6802"/>
                </a:lnTo>
                <a:lnTo>
                  <a:pt x="13073" y="6645"/>
                </a:lnTo>
                <a:lnTo>
                  <a:pt x="12700" y="6474"/>
                </a:lnTo>
                <a:lnTo>
                  <a:pt x="12363" y="6304"/>
                </a:lnTo>
                <a:lnTo>
                  <a:pt x="12132" y="6094"/>
                </a:lnTo>
                <a:lnTo>
                  <a:pt x="11919" y="5871"/>
                </a:lnTo>
                <a:lnTo>
                  <a:pt x="11776" y="5649"/>
                </a:lnTo>
                <a:lnTo>
                  <a:pt x="11688" y="5413"/>
                </a:lnTo>
                <a:lnTo>
                  <a:pt x="11617" y="5190"/>
                </a:lnTo>
                <a:lnTo>
                  <a:pt x="11617" y="4941"/>
                </a:lnTo>
                <a:lnTo>
                  <a:pt x="11652" y="4718"/>
                </a:lnTo>
                <a:lnTo>
                  <a:pt x="11723" y="4482"/>
                </a:lnTo>
                <a:lnTo>
                  <a:pt x="11812" y="4285"/>
                </a:lnTo>
                <a:lnTo>
                  <a:pt x="11919" y="4089"/>
                </a:lnTo>
                <a:lnTo>
                  <a:pt x="12096" y="3905"/>
                </a:lnTo>
                <a:lnTo>
                  <a:pt x="12292" y="3735"/>
                </a:lnTo>
                <a:lnTo>
                  <a:pt x="12505" y="3604"/>
                </a:lnTo>
                <a:lnTo>
                  <a:pt x="12700" y="3460"/>
                </a:lnTo>
                <a:lnTo>
                  <a:pt x="12878" y="3250"/>
                </a:lnTo>
                <a:lnTo>
                  <a:pt x="13038" y="3027"/>
                </a:lnTo>
                <a:lnTo>
                  <a:pt x="13180" y="2752"/>
                </a:lnTo>
                <a:lnTo>
                  <a:pt x="13286" y="2477"/>
                </a:lnTo>
                <a:lnTo>
                  <a:pt x="13322" y="2175"/>
                </a:lnTo>
                <a:lnTo>
                  <a:pt x="13357" y="1874"/>
                </a:lnTo>
                <a:lnTo>
                  <a:pt x="13286" y="1572"/>
                </a:lnTo>
                <a:lnTo>
                  <a:pt x="13180" y="1271"/>
                </a:lnTo>
                <a:lnTo>
                  <a:pt x="13038" y="983"/>
                </a:lnTo>
                <a:lnTo>
                  <a:pt x="12949" y="865"/>
                </a:lnTo>
                <a:lnTo>
                  <a:pt x="12807" y="733"/>
                </a:lnTo>
                <a:lnTo>
                  <a:pt x="12665" y="616"/>
                </a:lnTo>
                <a:lnTo>
                  <a:pt x="12505" y="511"/>
                </a:lnTo>
                <a:lnTo>
                  <a:pt x="12327" y="406"/>
                </a:lnTo>
                <a:lnTo>
                  <a:pt x="12132" y="314"/>
                </a:lnTo>
                <a:lnTo>
                  <a:pt x="11883" y="235"/>
                </a:lnTo>
                <a:lnTo>
                  <a:pt x="11652" y="183"/>
                </a:lnTo>
                <a:lnTo>
                  <a:pt x="11368" y="104"/>
                </a:lnTo>
                <a:lnTo>
                  <a:pt x="11101" y="78"/>
                </a:lnTo>
                <a:lnTo>
                  <a:pt x="10800" y="52"/>
                </a:lnTo>
                <a:lnTo>
                  <a:pt x="10444" y="52"/>
                </a:lnTo>
                <a:lnTo>
                  <a:pt x="10142" y="52"/>
                </a:lnTo>
                <a:lnTo>
                  <a:pt x="9840" y="78"/>
                </a:lnTo>
                <a:lnTo>
                  <a:pt x="9574" y="104"/>
                </a:lnTo>
                <a:lnTo>
                  <a:pt x="9325" y="157"/>
                </a:lnTo>
                <a:lnTo>
                  <a:pt x="9094" y="209"/>
                </a:lnTo>
                <a:lnTo>
                  <a:pt x="8846" y="262"/>
                </a:lnTo>
                <a:lnTo>
                  <a:pt x="8650" y="340"/>
                </a:lnTo>
                <a:lnTo>
                  <a:pt x="8437" y="432"/>
                </a:lnTo>
                <a:lnTo>
                  <a:pt x="8277" y="511"/>
                </a:lnTo>
                <a:lnTo>
                  <a:pt x="8100" y="616"/>
                </a:lnTo>
                <a:lnTo>
                  <a:pt x="7957" y="707"/>
                </a:lnTo>
                <a:lnTo>
                  <a:pt x="7833" y="838"/>
                </a:lnTo>
                <a:lnTo>
                  <a:pt x="7620" y="1061"/>
                </a:lnTo>
                <a:lnTo>
                  <a:pt x="7442" y="1336"/>
                </a:lnTo>
                <a:lnTo>
                  <a:pt x="7353" y="1599"/>
                </a:lnTo>
                <a:lnTo>
                  <a:pt x="7318" y="1900"/>
                </a:lnTo>
                <a:lnTo>
                  <a:pt x="7318" y="2175"/>
                </a:lnTo>
                <a:lnTo>
                  <a:pt x="7353" y="2450"/>
                </a:lnTo>
                <a:lnTo>
                  <a:pt x="7442" y="2726"/>
                </a:lnTo>
                <a:lnTo>
                  <a:pt x="7620" y="2975"/>
                </a:lnTo>
                <a:lnTo>
                  <a:pt x="7833" y="3198"/>
                </a:lnTo>
                <a:lnTo>
                  <a:pt x="8064" y="3433"/>
                </a:lnTo>
                <a:lnTo>
                  <a:pt x="8295" y="3630"/>
                </a:lnTo>
                <a:lnTo>
                  <a:pt x="8508" y="3853"/>
                </a:lnTo>
                <a:lnTo>
                  <a:pt x="8686" y="4089"/>
                </a:lnTo>
                <a:lnTo>
                  <a:pt x="8775" y="4312"/>
                </a:lnTo>
                <a:lnTo>
                  <a:pt x="8846" y="4561"/>
                </a:lnTo>
                <a:lnTo>
                  <a:pt x="8846" y="4810"/>
                </a:lnTo>
                <a:lnTo>
                  <a:pt x="8810" y="5059"/>
                </a:lnTo>
                <a:lnTo>
                  <a:pt x="8721" y="5295"/>
                </a:lnTo>
                <a:lnTo>
                  <a:pt x="8579" y="5544"/>
                </a:lnTo>
                <a:lnTo>
                  <a:pt x="8366" y="5766"/>
                </a:lnTo>
                <a:lnTo>
                  <a:pt x="8135" y="5976"/>
                </a:lnTo>
                <a:lnTo>
                  <a:pt x="7833" y="6199"/>
                </a:lnTo>
                <a:lnTo>
                  <a:pt x="7478" y="6369"/>
                </a:lnTo>
                <a:lnTo>
                  <a:pt x="7069" y="6527"/>
                </a:lnTo>
                <a:lnTo>
                  <a:pt x="6590" y="6671"/>
                </a:lnTo>
                <a:lnTo>
                  <a:pt x="6092" y="6802"/>
                </a:lnTo>
                <a:lnTo>
                  <a:pt x="5684" y="6802"/>
                </a:lnTo>
                <a:lnTo>
                  <a:pt x="5133" y="6802"/>
                </a:lnTo>
                <a:lnTo>
                  <a:pt x="4547" y="6802"/>
                </a:lnTo>
                <a:lnTo>
                  <a:pt x="3872" y="6802"/>
                </a:lnTo>
                <a:lnTo>
                  <a:pt x="3144" y="6802"/>
                </a:lnTo>
                <a:lnTo>
                  <a:pt x="2362" y="6802"/>
                </a:lnTo>
                <a:lnTo>
                  <a:pt x="1545" y="6802"/>
                </a:lnTo>
                <a:lnTo>
                  <a:pt x="692" y="6802"/>
                </a:lnTo>
                <a:lnTo>
                  <a:pt x="586" y="7234"/>
                </a:lnTo>
                <a:lnTo>
                  <a:pt x="461" y="7837"/>
                </a:lnTo>
                <a:lnTo>
                  <a:pt x="355" y="8493"/>
                </a:lnTo>
                <a:lnTo>
                  <a:pt x="248" y="9187"/>
                </a:lnTo>
                <a:lnTo>
                  <a:pt x="142" y="9869"/>
                </a:lnTo>
                <a:lnTo>
                  <a:pt x="106" y="10498"/>
                </a:lnTo>
                <a:lnTo>
                  <a:pt x="106" y="10983"/>
                </a:lnTo>
                <a:lnTo>
                  <a:pt x="106" y="11311"/>
                </a:lnTo>
                <a:lnTo>
                  <a:pt x="213" y="11481"/>
                </a:lnTo>
                <a:lnTo>
                  <a:pt x="319" y="11651"/>
                </a:lnTo>
                <a:lnTo>
                  <a:pt x="497" y="11783"/>
                </a:lnTo>
                <a:lnTo>
                  <a:pt x="692" y="11914"/>
                </a:lnTo>
                <a:lnTo>
                  <a:pt x="941" y="12032"/>
                </a:lnTo>
                <a:lnTo>
                  <a:pt x="1207" y="12110"/>
                </a:lnTo>
                <a:lnTo>
                  <a:pt x="1509" y="12189"/>
                </a:lnTo>
                <a:lnTo>
                  <a:pt x="1794" y="12241"/>
                </a:lnTo>
                <a:lnTo>
                  <a:pt x="2131" y="12267"/>
                </a:lnTo>
                <a:lnTo>
                  <a:pt x="2433" y="12281"/>
                </a:lnTo>
                <a:lnTo>
                  <a:pt x="2735" y="12267"/>
                </a:lnTo>
                <a:lnTo>
                  <a:pt x="3055" y="12241"/>
                </a:lnTo>
                <a:lnTo>
                  <a:pt x="3357" y="12189"/>
                </a:lnTo>
                <a:lnTo>
                  <a:pt x="3623" y="12084"/>
                </a:lnTo>
                <a:lnTo>
                  <a:pt x="3872" y="11979"/>
                </a:lnTo>
                <a:lnTo>
                  <a:pt x="4103" y="11861"/>
                </a:lnTo>
                <a:lnTo>
                  <a:pt x="4316" y="11704"/>
                </a:lnTo>
                <a:lnTo>
                  <a:pt x="4582" y="11612"/>
                </a:lnTo>
                <a:lnTo>
                  <a:pt x="4849" y="11533"/>
                </a:lnTo>
                <a:lnTo>
                  <a:pt x="5169" y="11507"/>
                </a:lnTo>
                <a:lnTo>
                  <a:pt x="5506" y="11481"/>
                </a:lnTo>
                <a:lnTo>
                  <a:pt x="5808" y="11507"/>
                </a:lnTo>
                <a:lnTo>
                  <a:pt x="6146" y="11560"/>
                </a:lnTo>
                <a:lnTo>
                  <a:pt x="6501" y="11651"/>
                </a:lnTo>
                <a:lnTo>
                  <a:pt x="6803" y="11783"/>
                </a:lnTo>
                <a:lnTo>
                  <a:pt x="7105" y="11940"/>
                </a:lnTo>
                <a:lnTo>
                  <a:pt x="7353" y="12110"/>
                </a:lnTo>
                <a:lnTo>
                  <a:pt x="7584" y="12333"/>
                </a:lnTo>
                <a:lnTo>
                  <a:pt x="7798" y="12595"/>
                </a:lnTo>
                <a:lnTo>
                  <a:pt x="7922" y="12870"/>
                </a:lnTo>
                <a:lnTo>
                  <a:pt x="8028" y="13198"/>
                </a:lnTo>
                <a:lnTo>
                  <a:pt x="8064" y="13526"/>
                </a:lnTo>
                <a:lnTo>
                  <a:pt x="8028" y="13775"/>
                </a:lnTo>
                <a:lnTo>
                  <a:pt x="7922" y="13998"/>
                </a:lnTo>
                <a:lnTo>
                  <a:pt x="7798" y="14220"/>
                </a:lnTo>
                <a:lnTo>
                  <a:pt x="7584" y="14404"/>
                </a:lnTo>
                <a:lnTo>
                  <a:pt x="7353" y="14574"/>
                </a:lnTo>
                <a:lnTo>
                  <a:pt x="7105" y="14732"/>
                </a:lnTo>
                <a:lnTo>
                  <a:pt x="6803" y="14850"/>
                </a:lnTo>
                <a:lnTo>
                  <a:pt x="6501" y="14954"/>
                </a:lnTo>
                <a:lnTo>
                  <a:pt x="6146" y="15033"/>
                </a:lnTo>
                <a:lnTo>
                  <a:pt x="5808" y="15085"/>
                </a:lnTo>
                <a:lnTo>
                  <a:pt x="5506" y="15085"/>
                </a:lnTo>
                <a:lnTo>
                  <a:pt x="5169" y="15059"/>
                </a:lnTo>
                <a:lnTo>
                  <a:pt x="4849" y="15007"/>
                </a:lnTo>
                <a:lnTo>
                  <a:pt x="4582" y="14902"/>
                </a:lnTo>
                <a:lnTo>
                  <a:pt x="4316" y="14784"/>
                </a:lnTo>
                <a:lnTo>
                  <a:pt x="4103" y="14600"/>
                </a:lnTo>
                <a:lnTo>
                  <a:pt x="3907" y="14430"/>
                </a:lnTo>
                <a:lnTo>
                  <a:pt x="3659" y="14299"/>
                </a:lnTo>
                <a:lnTo>
                  <a:pt x="3428" y="14194"/>
                </a:lnTo>
                <a:lnTo>
                  <a:pt x="3179" y="14129"/>
                </a:lnTo>
                <a:lnTo>
                  <a:pt x="2913" y="14102"/>
                </a:lnTo>
                <a:lnTo>
                  <a:pt x="2646" y="14102"/>
                </a:lnTo>
                <a:lnTo>
                  <a:pt x="2362" y="14129"/>
                </a:lnTo>
                <a:lnTo>
                  <a:pt x="2096" y="14168"/>
                </a:lnTo>
                <a:lnTo>
                  <a:pt x="1811" y="14273"/>
                </a:lnTo>
                <a:lnTo>
                  <a:pt x="1545" y="14378"/>
                </a:lnTo>
                <a:lnTo>
                  <a:pt x="1314" y="14496"/>
                </a:lnTo>
                <a:lnTo>
                  <a:pt x="1065" y="14653"/>
                </a:lnTo>
                <a:lnTo>
                  <a:pt x="870" y="14797"/>
                </a:lnTo>
                <a:lnTo>
                  <a:pt x="657" y="14981"/>
                </a:lnTo>
                <a:lnTo>
                  <a:pt x="497" y="15177"/>
                </a:lnTo>
                <a:lnTo>
                  <a:pt x="390" y="15413"/>
                </a:lnTo>
                <a:lnTo>
                  <a:pt x="284" y="15636"/>
                </a:lnTo>
                <a:lnTo>
                  <a:pt x="248" y="15911"/>
                </a:lnTo>
                <a:lnTo>
                  <a:pt x="284" y="16239"/>
                </a:lnTo>
                <a:lnTo>
                  <a:pt x="319" y="16566"/>
                </a:lnTo>
                <a:lnTo>
                  <a:pt x="497" y="17340"/>
                </a:lnTo>
                <a:lnTo>
                  <a:pt x="692" y="18152"/>
                </a:lnTo>
                <a:lnTo>
                  <a:pt x="799" y="18559"/>
                </a:lnTo>
                <a:lnTo>
                  <a:pt x="905" y="18978"/>
                </a:lnTo>
                <a:lnTo>
                  <a:pt x="959" y="19384"/>
                </a:lnTo>
                <a:lnTo>
                  <a:pt x="994" y="19791"/>
                </a:lnTo>
                <a:lnTo>
                  <a:pt x="994" y="20132"/>
                </a:lnTo>
                <a:lnTo>
                  <a:pt x="959" y="20485"/>
                </a:lnTo>
                <a:lnTo>
                  <a:pt x="941" y="20669"/>
                </a:lnTo>
                <a:lnTo>
                  <a:pt x="870" y="20813"/>
                </a:lnTo>
                <a:lnTo>
                  <a:pt x="799" y="20970"/>
                </a:lnTo>
                <a:lnTo>
                  <a:pt x="692" y="21088"/>
                </a:lnTo>
                <a:lnTo>
                  <a:pt x="1474" y="20997"/>
                </a:lnTo>
                <a:lnTo>
                  <a:pt x="2291" y="20866"/>
                </a:lnTo>
                <a:lnTo>
                  <a:pt x="3108" y="20787"/>
                </a:lnTo>
                <a:lnTo>
                  <a:pt x="3907" y="20721"/>
                </a:lnTo>
                <a:lnTo>
                  <a:pt x="4653" y="20695"/>
                </a:lnTo>
                <a:lnTo>
                  <a:pt x="5364" y="20695"/>
                </a:lnTo>
                <a:lnTo>
                  <a:pt x="5701" y="20721"/>
                </a:lnTo>
                <a:lnTo>
                  <a:pt x="6057" y="20761"/>
                </a:lnTo>
                <a:lnTo>
                  <a:pt x="6323" y="20813"/>
                </a:lnTo>
                <a:lnTo>
                  <a:pt x="6625" y="20892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>
        <p:nvSpPr>
          <p:cNvPr id="32" name="Puzzle2"/>
          <p:cNvSpPr>
            <a:spLocks noEditPoints="1" noChangeArrowheads="1"/>
          </p:cNvSpPr>
          <p:nvPr/>
        </p:nvSpPr>
        <p:spPr bwMode="auto">
          <a:xfrm>
            <a:off x="4328891" y="4656989"/>
            <a:ext cx="1615707" cy="1112935"/>
          </a:xfrm>
          <a:custGeom>
            <a:avLst/>
            <a:gdLst>
              <a:gd name="T0" fmla="*/ 11 w 21600"/>
              <a:gd name="T1" fmla="*/ 13386 h 21600"/>
              <a:gd name="T2" fmla="*/ 4202 w 21600"/>
              <a:gd name="T3" fmla="*/ 21161 h 21600"/>
              <a:gd name="T4" fmla="*/ 10400 w 21600"/>
              <a:gd name="T5" fmla="*/ 13909 h 21600"/>
              <a:gd name="T6" fmla="*/ 16821 w 21600"/>
              <a:gd name="T7" fmla="*/ 21190 h 21600"/>
              <a:gd name="T8" fmla="*/ 21600 w 21600"/>
              <a:gd name="T9" fmla="*/ 15083 h 21600"/>
              <a:gd name="T10" fmla="*/ 16889 w 21600"/>
              <a:gd name="T11" fmla="*/ 5739 h 21600"/>
              <a:gd name="T12" fmla="*/ 10800 w 21600"/>
              <a:gd name="T13" fmla="*/ 28 h 21600"/>
              <a:gd name="T14" fmla="*/ 4202 w 21600"/>
              <a:gd name="T15" fmla="*/ 5894 h 21600"/>
              <a:gd name="T16" fmla="*/ 5388 w 21600"/>
              <a:gd name="T17" fmla="*/ 6742 h 21600"/>
              <a:gd name="T18" fmla="*/ 16177 w 21600"/>
              <a:gd name="T19" fmla="*/ 20441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4247" y="12354"/>
                </a:moveTo>
                <a:lnTo>
                  <a:pt x="4134" y="12468"/>
                </a:lnTo>
                <a:lnTo>
                  <a:pt x="4010" y="12581"/>
                </a:lnTo>
                <a:lnTo>
                  <a:pt x="3897" y="12637"/>
                </a:lnTo>
                <a:lnTo>
                  <a:pt x="3773" y="12694"/>
                </a:lnTo>
                <a:lnTo>
                  <a:pt x="3637" y="12694"/>
                </a:lnTo>
                <a:lnTo>
                  <a:pt x="3524" y="12694"/>
                </a:lnTo>
                <a:lnTo>
                  <a:pt x="3400" y="12665"/>
                </a:lnTo>
                <a:lnTo>
                  <a:pt x="3287" y="12609"/>
                </a:lnTo>
                <a:lnTo>
                  <a:pt x="3027" y="12496"/>
                </a:lnTo>
                <a:lnTo>
                  <a:pt x="2790" y="12340"/>
                </a:lnTo>
                <a:lnTo>
                  <a:pt x="2530" y="12142"/>
                </a:lnTo>
                <a:lnTo>
                  <a:pt x="2293" y="11987"/>
                </a:lnTo>
                <a:lnTo>
                  <a:pt x="2033" y="11817"/>
                </a:lnTo>
                <a:lnTo>
                  <a:pt x="1773" y="11676"/>
                </a:lnTo>
                <a:lnTo>
                  <a:pt x="1638" y="11662"/>
                </a:lnTo>
                <a:lnTo>
                  <a:pt x="1513" y="11634"/>
                </a:lnTo>
                <a:lnTo>
                  <a:pt x="1378" y="11634"/>
                </a:lnTo>
                <a:lnTo>
                  <a:pt x="1253" y="11634"/>
                </a:lnTo>
                <a:lnTo>
                  <a:pt x="1118" y="11662"/>
                </a:lnTo>
                <a:lnTo>
                  <a:pt x="971" y="11732"/>
                </a:lnTo>
                <a:lnTo>
                  <a:pt x="835" y="11817"/>
                </a:lnTo>
                <a:lnTo>
                  <a:pt x="711" y="11959"/>
                </a:lnTo>
                <a:lnTo>
                  <a:pt x="553" y="12086"/>
                </a:lnTo>
                <a:lnTo>
                  <a:pt x="429" y="12284"/>
                </a:lnTo>
                <a:lnTo>
                  <a:pt x="271" y="12524"/>
                </a:lnTo>
                <a:lnTo>
                  <a:pt x="146" y="12793"/>
                </a:lnTo>
                <a:lnTo>
                  <a:pt x="79" y="12962"/>
                </a:lnTo>
                <a:lnTo>
                  <a:pt x="33" y="13146"/>
                </a:lnTo>
                <a:lnTo>
                  <a:pt x="11" y="13386"/>
                </a:lnTo>
                <a:lnTo>
                  <a:pt x="11" y="13641"/>
                </a:lnTo>
                <a:lnTo>
                  <a:pt x="33" y="13881"/>
                </a:lnTo>
                <a:lnTo>
                  <a:pt x="101" y="14150"/>
                </a:lnTo>
                <a:lnTo>
                  <a:pt x="192" y="14404"/>
                </a:lnTo>
                <a:lnTo>
                  <a:pt x="293" y="14645"/>
                </a:lnTo>
                <a:lnTo>
                  <a:pt x="451" y="14857"/>
                </a:lnTo>
                <a:lnTo>
                  <a:pt x="621" y="15054"/>
                </a:lnTo>
                <a:lnTo>
                  <a:pt x="734" y="15125"/>
                </a:lnTo>
                <a:lnTo>
                  <a:pt x="835" y="15210"/>
                </a:lnTo>
                <a:lnTo>
                  <a:pt x="948" y="15267"/>
                </a:lnTo>
                <a:lnTo>
                  <a:pt x="1084" y="15323"/>
                </a:lnTo>
                <a:lnTo>
                  <a:pt x="1208" y="15351"/>
                </a:lnTo>
                <a:lnTo>
                  <a:pt x="1355" y="15380"/>
                </a:lnTo>
                <a:lnTo>
                  <a:pt x="1513" y="15380"/>
                </a:lnTo>
                <a:lnTo>
                  <a:pt x="1683" y="15380"/>
                </a:lnTo>
                <a:lnTo>
                  <a:pt x="1864" y="15351"/>
                </a:lnTo>
                <a:lnTo>
                  <a:pt x="2033" y="15323"/>
                </a:lnTo>
                <a:lnTo>
                  <a:pt x="2225" y="15238"/>
                </a:lnTo>
                <a:lnTo>
                  <a:pt x="2428" y="15153"/>
                </a:lnTo>
                <a:lnTo>
                  <a:pt x="2745" y="15026"/>
                </a:lnTo>
                <a:lnTo>
                  <a:pt x="3005" y="14913"/>
                </a:lnTo>
                <a:lnTo>
                  <a:pt x="3264" y="14828"/>
                </a:lnTo>
                <a:lnTo>
                  <a:pt x="3513" y="14800"/>
                </a:lnTo>
                <a:lnTo>
                  <a:pt x="3615" y="14828"/>
                </a:lnTo>
                <a:lnTo>
                  <a:pt x="3728" y="14857"/>
                </a:lnTo>
                <a:lnTo>
                  <a:pt x="3807" y="14913"/>
                </a:lnTo>
                <a:lnTo>
                  <a:pt x="3920" y="14998"/>
                </a:lnTo>
                <a:lnTo>
                  <a:pt x="4010" y="15097"/>
                </a:lnTo>
                <a:lnTo>
                  <a:pt x="4089" y="15238"/>
                </a:lnTo>
                <a:lnTo>
                  <a:pt x="4179" y="15408"/>
                </a:lnTo>
                <a:lnTo>
                  <a:pt x="4247" y="15620"/>
                </a:lnTo>
                <a:lnTo>
                  <a:pt x="4326" y="15860"/>
                </a:lnTo>
                <a:lnTo>
                  <a:pt x="4394" y="16129"/>
                </a:lnTo>
                <a:lnTo>
                  <a:pt x="4439" y="16440"/>
                </a:lnTo>
                <a:lnTo>
                  <a:pt x="4507" y="16737"/>
                </a:lnTo>
                <a:lnTo>
                  <a:pt x="4552" y="17090"/>
                </a:lnTo>
                <a:lnTo>
                  <a:pt x="4575" y="17443"/>
                </a:lnTo>
                <a:lnTo>
                  <a:pt x="4586" y="17825"/>
                </a:lnTo>
                <a:lnTo>
                  <a:pt x="4586" y="18193"/>
                </a:lnTo>
                <a:lnTo>
                  <a:pt x="4586" y="18574"/>
                </a:lnTo>
                <a:lnTo>
                  <a:pt x="4586" y="18984"/>
                </a:lnTo>
                <a:lnTo>
                  <a:pt x="4552" y="19366"/>
                </a:lnTo>
                <a:lnTo>
                  <a:pt x="4507" y="19748"/>
                </a:lnTo>
                <a:lnTo>
                  <a:pt x="4462" y="20129"/>
                </a:lnTo>
                <a:lnTo>
                  <a:pt x="4371" y="20483"/>
                </a:lnTo>
                <a:lnTo>
                  <a:pt x="4292" y="20836"/>
                </a:lnTo>
                <a:lnTo>
                  <a:pt x="4202" y="21161"/>
                </a:lnTo>
                <a:lnTo>
                  <a:pt x="4744" y="21161"/>
                </a:lnTo>
                <a:lnTo>
                  <a:pt x="5264" y="21161"/>
                </a:lnTo>
                <a:lnTo>
                  <a:pt x="5784" y="21161"/>
                </a:lnTo>
                <a:lnTo>
                  <a:pt x="6235" y="21161"/>
                </a:lnTo>
                <a:lnTo>
                  <a:pt x="6676" y="21161"/>
                </a:lnTo>
                <a:lnTo>
                  <a:pt x="7060" y="21161"/>
                </a:lnTo>
                <a:lnTo>
                  <a:pt x="7410" y="21161"/>
                </a:lnTo>
                <a:lnTo>
                  <a:pt x="7670" y="21161"/>
                </a:lnTo>
                <a:lnTo>
                  <a:pt x="8020" y="21020"/>
                </a:lnTo>
                <a:lnTo>
                  <a:pt x="8303" y="20893"/>
                </a:lnTo>
                <a:lnTo>
                  <a:pt x="8563" y="20695"/>
                </a:lnTo>
                <a:lnTo>
                  <a:pt x="8800" y="20511"/>
                </a:lnTo>
                <a:lnTo>
                  <a:pt x="8969" y="20285"/>
                </a:lnTo>
                <a:lnTo>
                  <a:pt x="9150" y="20045"/>
                </a:lnTo>
                <a:lnTo>
                  <a:pt x="9252" y="19804"/>
                </a:lnTo>
                <a:lnTo>
                  <a:pt x="9342" y="19550"/>
                </a:lnTo>
                <a:lnTo>
                  <a:pt x="9410" y="19281"/>
                </a:lnTo>
                <a:lnTo>
                  <a:pt x="9433" y="19013"/>
                </a:lnTo>
                <a:lnTo>
                  <a:pt x="9433" y="18744"/>
                </a:lnTo>
                <a:lnTo>
                  <a:pt x="9387" y="18504"/>
                </a:lnTo>
                <a:lnTo>
                  <a:pt x="9320" y="18221"/>
                </a:lnTo>
                <a:lnTo>
                  <a:pt x="9207" y="17981"/>
                </a:lnTo>
                <a:lnTo>
                  <a:pt x="9105" y="17740"/>
                </a:lnTo>
                <a:lnTo>
                  <a:pt x="8924" y="17514"/>
                </a:lnTo>
                <a:lnTo>
                  <a:pt x="8777" y="17274"/>
                </a:lnTo>
                <a:lnTo>
                  <a:pt x="8642" y="17034"/>
                </a:lnTo>
                <a:lnTo>
                  <a:pt x="8563" y="16765"/>
                </a:lnTo>
                <a:lnTo>
                  <a:pt x="8472" y="16468"/>
                </a:lnTo>
                <a:lnTo>
                  <a:pt x="8450" y="16157"/>
                </a:lnTo>
                <a:lnTo>
                  <a:pt x="8450" y="15860"/>
                </a:lnTo>
                <a:lnTo>
                  <a:pt x="8472" y="15563"/>
                </a:lnTo>
                <a:lnTo>
                  <a:pt x="8540" y="15267"/>
                </a:lnTo>
                <a:lnTo>
                  <a:pt x="8642" y="14998"/>
                </a:lnTo>
                <a:lnTo>
                  <a:pt x="8777" y="14729"/>
                </a:lnTo>
                <a:lnTo>
                  <a:pt x="8868" y="14616"/>
                </a:lnTo>
                <a:lnTo>
                  <a:pt x="8969" y="14475"/>
                </a:lnTo>
                <a:lnTo>
                  <a:pt x="9060" y="14376"/>
                </a:lnTo>
                <a:lnTo>
                  <a:pt x="9184" y="14291"/>
                </a:lnTo>
                <a:lnTo>
                  <a:pt x="9297" y="14206"/>
                </a:lnTo>
                <a:lnTo>
                  <a:pt x="9433" y="14121"/>
                </a:lnTo>
                <a:lnTo>
                  <a:pt x="9579" y="14051"/>
                </a:lnTo>
                <a:lnTo>
                  <a:pt x="9726" y="13994"/>
                </a:lnTo>
                <a:lnTo>
                  <a:pt x="9884" y="13938"/>
                </a:lnTo>
                <a:lnTo>
                  <a:pt x="10054" y="13909"/>
                </a:lnTo>
                <a:lnTo>
                  <a:pt x="10257" y="13881"/>
                </a:lnTo>
                <a:lnTo>
                  <a:pt x="10449" y="13881"/>
                </a:lnTo>
                <a:lnTo>
                  <a:pt x="10664" y="13881"/>
                </a:lnTo>
                <a:lnTo>
                  <a:pt x="10856" y="13909"/>
                </a:lnTo>
                <a:lnTo>
                  <a:pt x="11037" y="13966"/>
                </a:lnTo>
                <a:lnTo>
                  <a:pt x="11206" y="14023"/>
                </a:lnTo>
                <a:lnTo>
                  <a:pt x="11353" y="14093"/>
                </a:lnTo>
                <a:lnTo>
                  <a:pt x="11511" y="14178"/>
                </a:lnTo>
                <a:lnTo>
                  <a:pt x="11635" y="14263"/>
                </a:lnTo>
                <a:lnTo>
                  <a:pt x="11748" y="14376"/>
                </a:lnTo>
                <a:lnTo>
                  <a:pt x="11861" y="14475"/>
                </a:lnTo>
                <a:lnTo>
                  <a:pt x="11941" y="14616"/>
                </a:lnTo>
                <a:lnTo>
                  <a:pt x="12031" y="14758"/>
                </a:lnTo>
                <a:lnTo>
                  <a:pt x="12099" y="14885"/>
                </a:lnTo>
                <a:lnTo>
                  <a:pt x="12200" y="15210"/>
                </a:lnTo>
                <a:lnTo>
                  <a:pt x="12268" y="15507"/>
                </a:lnTo>
                <a:lnTo>
                  <a:pt x="12291" y="15832"/>
                </a:lnTo>
                <a:lnTo>
                  <a:pt x="12291" y="16157"/>
                </a:lnTo>
                <a:lnTo>
                  <a:pt x="12246" y="16482"/>
                </a:lnTo>
                <a:lnTo>
                  <a:pt x="12178" y="16807"/>
                </a:lnTo>
                <a:lnTo>
                  <a:pt x="12099" y="17090"/>
                </a:lnTo>
                <a:lnTo>
                  <a:pt x="12008" y="17330"/>
                </a:lnTo>
                <a:lnTo>
                  <a:pt x="11884" y="17542"/>
                </a:lnTo>
                <a:lnTo>
                  <a:pt x="11748" y="17712"/>
                </a:lnTo>
                <a:lnTo>
                  <a:pt x="11613" y="17839"/>
                </a:lnTo>
                <a:lnTo>
                  <a:pt x="11489" y="18037"/>
                </a:lnTo>
                <a:lnTo>
                  <a:pt x="11398" y="18221"/>
                </a:lnTo>
                <a:lnTo>
                  <a:pt x="11319" y="18447"/>
                </a:lnTo>
                <a:lnTo>
                  <a:pt x="11251" y="18659"/>
                </a:lnTo>
                <a:lnTo>
                  <a:pt x="11206" y="18900"/>
                </a:lnTo>
                <a:lnTo>
                  <a:pt x="11184" y="19154"/>
                </a:lnTo>
                <a:lnTo>
                  <a:pt x="11184" y="19423"/>
                </a:lnTo>
                <a:lnTo>
                  <a:pt x="11229" y="19663"/>
                </a:lnTo>
                <a:lnTo>
                  <a:pt x="11297" y="19903"/>
                </a:lnTo>
                <a:lnTo>
                  <a:pt x="11376" y="20158"/>
                </a:lnTo>
                <a:lnTo>
                  <a:pt x="11511" y="20398"/>
                </a:lnTo>
                <a:lnTo>
                  <a:pt x="11681" y="20610"/>
                </a:lnTo>
                <a:lnTo>
                  <a:pt x="11884" y="20808"/>
                </a:lnTo>
                <a:lnTo>
                  <a:pt x="12121" y="20992"/>
                </a:lnTo>
                <a:lnTo>
                  <a:pt x="12404" y="21161"/>
                </a:lnTo>
                <a:lnTo>
                  <a:pt x="12528" y="21190"/>
                </a:lnTo>
                <a:lnTo>
                  <a:pt x="12856" y="21274"/>
                </a:lnTo>
                <a:lnTo>
                  <a:pt x="13330" y="21373"/>
                </a:lnTo>
                <a:lnTo>
                  <a:pt x="13963" y="21486"/>
                </a:lnTo>
                <a:lnTo>
                  <a:pt x="14313" y="21543"/>
                </a:lnTo>
                <a:lnTo>
                  <a:pt x="14652" y="21571"/>
                </a:lnTo>
                <a:lnTo>
                  <a:pt x="15025" y="21600"/>
                </a:lnTo>
                <a:lnTo>
                  <a:pt x="15409" y="21600"/>
                </a:lnTo>
                <a:lnTo>
                  <a:pt x="15782" y="21600"/>
                </a:lnTo>
                <a:lnTo>
                  <a:pt x="16177" y="21571"/>
                </a:lnTo>
                <a:lnTo>
                  <a:pt x="16516" y="21486"/>
                </a:lnTo>
                <a:lnTo>
                  <a:pt x="16889" y="21402"/>
                </a:lnTo>
                <a:lnTo>
                  <a:pt x="16821" y="21190"/>
                </a:lnTo>
                <a:lnTo>
                  <a:pt x="16776" y="20935"/>
                </a:lnTo>
                <a:lnTo>
                  <a:pt x="16742" y="20667"/>
                </a:lnTo>
                <a:lnTo>
                  <a:pt x="16719" y="20370"/>
                </a:lnTo>
                <a:lnTo>
                  <a:pt x="16697" y="19719"/>
                </a:lnTo>
                <a:lnTo>
                  <a:pt x="16697" y="19013"/>
                </a:lnTo>
                <a:lnTo>
                  <a:pt x="16719" y="18306"/>
                </a:lnTo>
                <a:lnTo>
                  <a:pt x="16753" y="17599"/>
                </a:lnTo>
                <a:lnTo>
                  <a:pt x="16821" y="16949"/>
                </a:lnTo>
                <a:lnTo>
                  <a:pt x="16889" y="16383"/>
                </a:lnTo>
                <a:lnTo>
                  <a:pt x="16934" y="16129"/>
                </a:lnTo>
                <a:lnTo>
                  <a:pt x="17002" y="15945"/>
                </a:lnTo>
                <a:lnTo>
                  <a:pt x="17081" y="15790"/>
                </a:lnTo>
                <a:lnTo>
                  <a:pt x="17194" y="15648"/>
                </a:lnTo>
                <a:lnTo>
                  <a:pt x="17318" y="15563"/>
                </a:lnTo>
                <a:lnTo>
                  <a:pt x="17453" y="15507"/>
                </a:lnTo>
                <a:lnTo>
                  <a:pt x="17600" y="15450"/>
                </a:lnTo>
                <a:lnTo>
                  <a:pt x="17758" y="15450"/>
                </a:lnTo>
                <a:lnTo>
                  <a:pt x="17905" y="15479"/>
                </a:lnTo>
                <a:lnTo>
                  <a:pt x="18064" y="15535"/>
                </a:lnTo>
                <a:lnTo>
                  <a:pt x="18233" y="15620"/>
                </a:lnTo>
                <a:lnTo>
                  <a:pt x="18380" y="15733"/>
                </a:lnTo>
                <a:lnTo>
                  <a:pt x="18561" y="15832"/>
                </a:lnTo>
                <a:lnTo>
                  <a:pt x="18707" y="15973"/>
                </a:lnTo>
                <a:lnTo>
                  <a:pt x="18866" y="16129"/>
                </a:lnTo>
                <a:lnTo>
                  <a:pt x="18990" y="16327"/>
                </a:lnTo>
                <a:lnTo>
                  <a:pt x="19125" y="16482"/>
                </a:lnTo>
                <a:lnTo>
                  <a:pt x="19295" y="16624"/>
                </a:lnTo>
                <a:lnTo>
                  <a:pt x="19464" y="16737"/>
                </a:lnTo>
                <a:lnTo>
                  <a:pt x="19668" y="16807"/>
                </a:lnTo>
                <a:lnTo>
                  <a:pt x="19860" y="16836"/>
                </a:lnTo>
                <a:lnTo>
                  <a:pt x="20052" y="16864"/>
                </a:lnTo>
                <a:lnTo>
                  <a:pt x="20266" y="16836"/>
                </a:lnTo>
                <a:lnTo>
                  <a:pt x="20470" y="16793"/>
                </a:lnTo>
                <a:lnTo>
                  <a:pt x="20662" y="16708"/>
                </a:lnTo>
                <a:lnTo>
                  <a:pt x="20854" y="16567"/>
                </a:lnTo>
                <a:lnTo>
                  <a:pt x="21035" y="16412"/>
                </a:lnTo>
                <a:lnTo>
                  <a:pt x="21182" y="16214"/>
                </a:lnTo>
                <a:lnTo>
                  <a:pt x="21340" y="16002"/>
                </a:lnTo>
                <a:lnTo>
                  <a:pt x="21441" y="15733"/>
                </a:lnTo>
                <a:lnTo>
                  <a:pt x="21532" y="15436"/>
                </a:lnTo>
                <a:lnTo>
                  <a:pt x="21600" y="15083"/>
                </a:lnTo>
                <a:lnTo>
                  <a:pt x="21600" y="14885"/>
                </a:lnTo>
                <a:lnTo>
                  <a:pt x="21600" y="14729"/>
                </a:lnTo>
                <a:lnTo>
                  <a:pt x="21600" y="14531"/>
                </a:lnTo>
                <a:lnTo>
                  <a:pt x="21577" y="14376"/>
                </a:lnTo>
                <a:lnTo>
                  <a:pt x="21532" y="14206"/>
                </a:lnTo>
                <a:lnTo>
                  <a:pt x="21487" y="14051"/>
                </a:lnTo>
                <a:lnTo>
                  <a:pt x="21419" y="13909"/>
                </a:lnTo>
                <a:lnTo>
                  <a:pt x="21351" y="13768"/>
                </a:lnTo>
                <a:lnTo>
                  <a:pt x="21204" y="13500"/>
                </a:lnTo>
                <a:lnTo>
                  <a:pt x="21035" y="13287"/>
                </a:lnTo>
                <a:lnTo>
                  <a:pt x="20809" y="13090"/>
                </a:lnTo>
                <a:lnTo>
                  <a:pt x="20594" y="12962"/>
                </a:lnTo>
                <a:lnTo>
                  <a:pt x="20357" y="12821"/>
                </a:lnTo>
                <a:lnTo>
                  <a:pt x="20120" y="12764"/>
                </a:lnTo>
                <a:lnTo>
                  <a:pt x="19882" y="12708"/>
                </a:lnTo>
                <a:lnTo>
                  <a:pt x="19645" y="12736"/>
                </a:lnTo>
                <a:lnTo>
                  <a:pt x="19430" y="12793"/>
                </a:lnTo>
                <a:lnTo>
                  <a:pt x="19227" y="12906"/>
                </a:lnTo>
                <a:lnTo>
                  <a:pt x="19148" y="12962"/>
                </a:lnTo>
                <a:lnTo>
                  <a:pt x="19058" y="13047"/>
                </a:lnTo>
                <a:lnTo>
                  <a:pt x="18990" y="13146"/>
                </a:lnTo>
                <a:lnTo>
                  <a:pt x="18911" y="13259"/>
                </a:lnTo>
                <a:lnTo>
                  <a:pt x="18775" y="13471"/>
                </a:lnTo>
                <a:lnTo>
                  <a:pt x="18628" y="13641"/>
                </a:lnTo>
                <a:lnTo>
                  <a:pt x="18470" y="13740"/>
                </a:lnTo>
                <a:lnTo>
                  <a:pt x="18301" y="13825"/>
                </a:lnTo>
                <a:lnTo>
                  <a:pt x="18143" y="13853"/>
                </a:lnTo>
                <a:lnTo>
                  <a:pt x="17973" y="13881"/>
                </a:lnTo>
                <a:lnTo>
                  <a:pt x="17804" y="13853"/>
                </a:lnTo>
                <a:lnTo>
                  <a:pt x="17646" y="13796"/>
                </a:lnTo>
                <a:lnTo>
                  <a:pt x="17499" y="13726"/>
                </a:lnTo>
                <a:lnTo>
                  <a:pt x="17341" y="13641"/>
                </a:lnTo>
                <a:lnTo>
                  <a:pt x="17216" y="13528"/>
                </a:lnTo>
                <a:lnTo>
                  <a:pt x="17103" y="13386"/>
                </a:lnTo>
                <a:lnTo>
                  <a:pt x="17024" y="13259"/>
                </a:lnTo>
                <a:lnTo>
                  <a:pt x="16934" y="13118"/>
                </a:lnTo>
                <a:lnTo>
                  <a:pt x="16889" y="12991"/>
                </a:lnTo>
                <a:lnTo>
                  <a:pt x="16889" y="12849"/>
                </a:lnTo>
                <a:lnTo>
                  <a:pt x="16889" y="12383"/>
                </a:lnTo>
                <a:lnTo>
                  <a:pt x="16889" y="11662"/>
                </a:lnTo>
                <a:lnTo>
                  <a:pt x="16889" y="10701"/>
                </a:lnTo>
                <a:lnTo>
                  <a:pt x="16889" y="9640"/>
                </a:lnTo>
                <a:lnTo>
                  <a:pt x="16889" y="8566"/>
                </a:lnTo>
                <a:lnTo>
                  <a:pt x="16889" y="7478"/>
                </a:lnTo>
                <a:lnTo>
                  <a:pt x="16889" y="6502"/>
                </a:lnTo>
                <a:lnTo>
                  <a:pt x="16889" y="5739"/>
                </a:lnTo>
                <a:lnTo>
                  <a:pt x="16674" y="5894"/>
                </a:lnTo>
                <a:lnTo>
                  <a:pt x="16414" y="6036"/>
                </a:lnTo>
                <a:lnTo>
                  <a:pt x="16154" y="6177"/>
                </a:lnTo>
                <a:lnTo>
                  <a:pt x="15849" y="6248"/>
                </a:lnTo>
                <a:lnTo>
                  <a:pt x="15544" y="6304"/>
                </a:lnTo>
                <a:lnTo>
                  <a:pt x="15217" y="6332"/>
                </a:lnTo>
                <a:lnTo>
                  <a:pt x="14866" y="6361"/>
                </a:lnTo>
                <a:lnTo>
                  <a:pt x="14550" y="6361"/>
                </a:lnTo>
                <a:lnTo>
                  <a:pt x="14200" y="6332"/>
                </a:lnTo>
                <a:lnTo>
                  <a:pt x="13850" y="6276"/>
                </a:lnTo>
                <a:lnTo>
                  <a:pt x="13522" y="6219"/>
                </a:lnTo>
                <a:lnTo>
                  <a:pt x="13206" y="6149"/>
                </a:lnTo>
                <a:lnTo>
                  <a:pt x="12901" y="6064"/>
                </a:lnTo>
                <a:lnTo>
                  <a:pt x="12618" y="5951"/>
                </a:lnTo>
                <a:lnTo>
                  <a:pt x="12358" y="5838"/>
                </a:lnTo>
                <a:lnTo>
                  <a:pt x="12121" y="5739"/>
                </a:lnTo>
                <a:lnTo>
                  <a:pt x="11941" y="5626"/>
                </a:lnTo>
                <a:lnTo>
                  <a:pt x="11794" y="5513"/>
                </a:lnTo>
                <a:lnTo>
                  <a:pt x="11658" y="5414"/>
                </a:lnTo>
                <a:lnTo>
                  <a:pt x="11556" y="5301"/>
                </a:lnTo>
                <a:lnTo>
                  <a:pt x="11466" y="5187"/>
                </a:lnTo>
                <a:lnTo>
                  <a:pt x="11398" y="5089"/>
                </a:lnTo>
                <a:lnTo>
                  <a:pt x="11376" y="4947"/>
                </a:lnTo>
                <a:lnTo>
                  <a:pt x="11353" y="4834"/>
                </a:lnTo>
                <a:lnTo>
                  <a:pt x="11353" y="4707"/>
                </a:lnTo>
                <a:lnTo>
                  <a:pt x="11376" y="4565"/>
                </a:lnTo>
                <a:lnTo>
                  <a:pt x="11443" y="4410"/>
                </a:lnTo>
                <a:lnTo>
                  <a:pt x="11511" y="4240"/>
                </a:lnTo>
                <a:lnTo>
                  <a:pt x="11703" y="3887"/>
                </a:lnTo>
                <a:lnTo>
                  <a:pt x="11986" y="3505"/>
                </a:lnTo>
                <a:lnTo>
                  <a:pt x="12144" y="3265"/>
                </a:lnTo>
                <a:lnTo>
                  <a:pt x="12246" y="3025"/>
                </a:lnTo>
                <a:lnTo>
                  <a:pt x="12336" y="2756"/>
                </a:lnTo>
                <a:lnTo>
                  <a:pt x="12404" y="2445"/>
                </a:lnTo>
                <a:lnTo>
                  <a:pt x="12438" y="2176"/>
                </a:lnTo>
                <a:lnTo>
                  <a:pt x="12438" y="1880"/>
                </a:lnTo>
                <a:lnTo>
                  <a:pt x="12404" y="1583"/>
                </a:lnTo>
                <a:lnTo>
                  <a:pt x="12336" y="1314"/>
                </a:lnTo>
                <a:lnTo>
                  <a:pt x="12246" y="1046"/>
                </a:lnTo>
                <a:lnTo>
                  <a:pt x="12099" y="791"/>
                </a:lnTo>
                <a:lnTo>
                  <a:pt x="12008" y="692"/>
                </a:lnTo>
                <a:lnTo>
                  <a:pt x="11918" y="579"/>
                </a:lnTo>
                <a:lnTo>
                  <a:pt x="11816" y="466"/>
                </a:lnTo>
                <a:lnTo>
                  <a:pt x="11703" y="381"/>
                </a:lnTo>
                <a:lnTo>
                  <a:pt x="11579" y="310"/>
                </a:lnTo>
                <a:lnTo>
                  <a:pt x="11443" y="226"/>
                </a:lnTo>
                <a:lnTo>
                  <a:pt x="11297" y="169"/>
                </a:lnTo>
                <a:lnTo>
                  <a:pt x="11138" y="113"/>
                </a:lnTo>
                <a:lnTo>
                  <a:pt x="10969" y="56"/>
                </a:lnTo>
                <a:lnTo>
                  <a:pt x="10800" y="28"/>
                </a:lnTo>
                <a:lnTo>
                  <a:pt x="10619" y="28"/>
                </a:lnTo>
                <a:lnTo>
                  <a:pt x="10404" y="28"/>
                </a:lnTo>
                <a:lnTo>
                  <a:pt x="10257" y="28"/>
                </a:lnTo>
                <a:lnTo>
                  <a:pt x="10076" y="56"/>
                </a:lnTo>
                <a:lnTo>
                  <a:pt x="9952" y="84"/>
                </a:lnTo>
                <a:lnTo>
                  <a:pt x="9794" y="141"/>
                </a:lnTo>
                <a:lnTo>
                  <a:pt x="9692" y="226"/>
                </a:lnTo>
                <a:lnTo>
                  <a:pt x="9557" y="282"/>
                </a:lnTo>
                <a:lnTo>
                  <a:pt x="9455" y="381"/>
                </a:lnTo>
                <a:lnTo>
                  <a:pt x="9365" y="466"/>
                </a:lnTo>
                <a:lnTo>
                  <a:pt x="9274" y="579"/>
                </a:lnTo>
                <a:lnTo>
                  <a:pt x="9184" y="692"/>
                </a:lnTo>
                <a:lnTo>
                  <a:pt x="9128" y="791"/>
                </a:lnTo>
                <a:lnTo>
                  <a:pt x="9060" y="932"/>
                </a:lnTo>
                <a:lnTo>
                  <a:pt x="8969" y="1201"/>
                </a:lnTo>
                <a:lnTo>
                  <a:pt x="8913" y="1498"/>
                </a:lnTo>
                <a:lnTo>
                  <a:pt x="8890" y="1795"/>
                </a:lnTo>
                <a:lnTo>
                  <a:pt x="8890" y="2120"/>
                </a:lnTo>
                <a:lnTo>
                  <a:pt x="8913" y="2445"/>
                </a:lnTo>
                <a:lnTo>
                  <a:pt x="8969" y="2756"/>
                </a:lnTo>
                <a:lnTo>
                  <a:pt x="9060" y="3081"/>
                </a:lnTo>
                <a:lnTo>
                  <a:pt x="9173" y="3378"/>
                </a:lnTo>
                <a:lnTo>
                  <a:pt x="9297" y="3647"/>
                </a:lnTo>
                <a:lnTo>
                  <a:pt x="9466" y="3887"/>
                </a:lnTo>
                <a:lnTo>
                  <a:pt x="9579" y="4085"/>
                </a:lnTo>
                <a:lnTo>
                  <a:pt x="9670" y="4269"/>
                </a:lnTo>
                <a:lnTo>
                  <a:pt x="9726" y="4467"/>
                </a:lnTo>
                <a:lnTo>
                  <a:pt x="9771" y="4650"/>
                </a:lnTo>
                <a:lnTo>
                  <a:pt x="9771" y="4834"/>
                </a:lnTo>
                <a:lnTo>
                  <a:pt x="9749" y="5032"/>
                </a:lnTo>
                <a:lnTo>
                  <a:pt x="9715" y="5216"/>
                </a:lnTo>
                <a:lnTo>
                  <a:pt x="9625" y="5385"/>
                </a:lnTo>
                <a:lnTo>
                  <a:pt x="9534" y="5513"/>
                </a:lnTo>
                <a:lnTo>
                  <a:pt x="9410" y="5626"/>
                </a:lnTo>
                <a:lnTo>
                  <a:pt x="9229" y="5710"/>
                </a:lnTo>
                <a:lnTo>
                  <a:pt x="9060" y="5767"/>
                </a:lnTo>
                <a:lnTo>
                  <a:pt x="8845" y="5767"/>
                </a:lnTo>
                <a:lnTo>
                  <a:pt x="8585" y="5739"/>
                </a:lnTo>
                <a:lnTo>
                  <a:pt x="8325" y="5654"/>
                </a:lnTo>
                <a:lnTo>
                  <a:pt x="8020" y="5513"/>
                </a:lnTo>
                <a:lnTo>
                  <a:pt x="7840" y="5442"/>
                </a:lnTo>
                <a:lnTo>
                  <a:pt x="7648" y="5385"/>
                </a:lnTo>
                <a:lnTo>
                  <a:pt x="7433" y="5329"/>
                </a:lnTo>
                <a:lnTo>
                  <a:pt x="7241" y="5301"/>
                </a:lnTo>
                <a:lnTo>
                  <a:pt x="6755" y="5301"/>
                </a:lnTo>
                <a:lnTo>
                  <a:pt x="6281" y="5329"/>
                </a:lnTo>
                <a:lnTo>
                  <a:pt x="5784" y="5385"/>
                </a:lnTo>
                <a:lnTo>
                  <a:pt x="5264" y="5498"/>
                </a:lnTo>
                <a:lnTo>
                  <a:pt x="4744" y="5597"/>
                </a:lnTo>
                <a:lnTo>
                  <a:pt x="4247" y="5739"/>
                </a:lnTo>
                <a:lnTo>
                  <a:pt x="4202" y="5894"/>
                </a:lnTo>
                <a:lnTo>
                  <a:pt x="4202" y="6191"/>
                </a:lnTo>
                <a:lnTo>
                  <a:pt x="4202" y="6545"/>
                </a:lnTo>
                <a:lnTo>
                  <a:pt x="4225" y="6954"/>
                </a:lnTo>
                <a:lnTo>
                  <a:pt x="4315" y="7930"/>
                </a:lnTo>
                <a:lnTo>
                  <a:pt x="4394" y="9018"/>
                </a:lnTo>
                <a:lnTo>
                  <a:pt x="4439" y="9570"/>
                </a:lnTo>
                <a:lnTo>
                  <a:pt x="4462" y="10107"/>
                </a:lnTo>
                <a:lnTo>
                  <a:pt x="4484" y="10630"/>
                </a:lnTo>
                <a:lnTo>
                  <a:pt x="4507" y="11082"/>
                </a:lnTo>
                <a:lnTo>
                  <a:pt x="4484" y="11520"/>
                </a:lnTo>
                <a:lnTo>
                  <a:pt x="4439" y="11874"/>
                </a:lnTo>
                <a:lnTo>
                  <a:pt x="4394" y="12029"/>
                </a:lnTo>
                <a:lnTo>
                  <a:pt x="4349" y="12171"/>
                </a:lnTo>
                <a:lnTo>
                  <a:pt x="4315" y="12284"/>
                </a:lnTo>
                <a:lnTo>
                  <a:pt x="4247" y="12354"/>
                </a:lnTo>
                <a:close/>
              </a:path>
            </a:pathLst>
          </a:custGeom>
          <a:solidFill>
            <a:srgbClr val="FFCC99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33" name="Puzzle4"/>
          <p:cNvSpPr>
            <a:spLocks noEditPoints="1" noChangeArrowheads="1"/>
          </p:cNvSpPr>
          <p:nvPr/>
        </p:nvSpPr>
        <p:spPr bwMode="auto">
          <a:xfrm>
            <a:off x="3703691" y="4643269"/>
            <a:ext cx="974150" cy="1422845"/>
          </a:xfrm>
          <a:custGeom>
            <a:avLst/>
            <a:gdLst>
              <a:gd name="T0" fmla="*/ 8307 w 21600"/>
              <a:gd name="T1" fmla="*/ 11593 h 21600"/>
              <a:gd name="T2" fmla="*/ 453 w 21600"/>
              <a:gd name="T3" fmla="*/ 16938 h 21600"/>
              <a:gd name="T4" fmla="*/ 11500 w 21600"/>
              <a:gd name="T5" fmla="*/ 21600 h 21600"/>
              <a:gd name="T6" fmla="*/ 20920 w 21600"/>
              <a:gd name="T7" fmla="*/ 16751 h 21600"/>
              <a:gd name="T8" fmla="*/ 13972 w 21600"/>
              <a:gd name="T9" fmla="*/ 10888 h 21600"/>
              <a:gd name="T10" fmla="*/ 21033 w 21600"/>
              <a:gd name="T11" fmla="*/ 4716 h 21600"/>
              <a:gd name="T12" fmla="*/ 11102 w 21600"/>
              <a:gd name="T13" fmla="*/ 11 h 21600"/>
              <a:gd name="T14" fmla="*/ 453 w 21600"/>
              <a:gd name="T15" fmla="*/ 4716 h 21600"/>
              <a:gd name="T16" fmla="*/ 2076 w 21600"/>
              <a:gd name="T17" fmla="*/ 5664 h 21600"/>
              <a:gd name="T18" fmla="*/ 20203 w 21600"/>
              <a:gd name="T19" fmla="*/ 1598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3813" y="10590"/>
                </a:moveTo>
                <a:lnTo>
                  <a:pt x="3927" y="10513"/>
                </a:lnTo>
                <a:lnTo>
                  <a:pt x="4078" y="10425"/>
                </a:lnTo>
                <a:lnTo>
                  <a:pt x="4210" y="10359"/>
                </a:lnTo>
                <a:lnTo>
                  <a:pt x="4361" y="10315"/>
                </a:lnTo>
                <a:lnTo>
                  <a:pt x="4682" y="10237"/>
                </a:lnTo>
                <a:lnTo>
                  <a:pt x="5041" y="10193"/>
                </a:lnTo>
                <a:lnTo>
                  <a:pt x="5456" y="10171"/>
                </a:lnTo>
                <a:lnTo>
                  <a:pt x="5853" y="10193"/>
                </a:lnTo>
                <a:lnTo>
                  <a:pt x="6249" y="10260"/>
                </a:lnTo>
                <a:lnTo>
                  <a:pt x="6646" y="10337"/>
                </a:lnTo>
                <a:lnTo>
                  <a:pt x="7004" y="10469"/>
                </a:lnTo>
                <a:lnTo>
                  <a:pt x="7363" y="10612"/>
                </a:lnTo>
                <a:lnTo>
                  <a:pt x="7665" y="10788"/>
                </a:lnTo>
                <a:lnTo>
                  <a:pt x="7911" y="10998"/>
                </a:lnTo>
                <a:lnTo>
                  <a:pt x="8024" y="11097"/>
                </a:lnTo>
                <a:lnTo>
                  <a:pt x="8137" y="11207"/>
                </a:lnTo>
                <a:lnTo>
                  <a:pt x="8194" y="11340"/>
                </a:lnTo>
                <a:lnTo>
                  <a:pt x="8269" y="11461"/>
                </a:lnTo>
                <a:lnTo>
                  <a:pt x="8307" y="11593"/>
                </a:lnTo>
                <a:lnTo>
                  <a:pt x="8307" y="11714"/>
                </a:lnTo>
                <a:lnTo>
                  <a:pt x="8307" y="11868"/>
                </a:lnTo>
                <a:lnTo>
                  <a:pt x="8307" y="12012"/>
                </a:lnTo>
                <a:lnTo>
                  <a:pt x="8194" y="12265"/>
                </a:lnTo>
                <a:lnTo>
                  <a:pt x="8062" y="12519"/>
                </a:lnTo>
                <a:lnTo>
                  <a:pt x="7873" y="12706"/>
                </a:lnTo>
                <a:lnTo>
                  <a:pt x="7627" y="12904"/>
                </a:lnTo>
                <a:lnTo>
                  <a:pt x="7363" y="13048"/>
                </a:lnTo>
                <a:lnTo>
                  <a:pt x="7080" y="13180"/>
                </a:lnTo>
                <a:lnTo>
                  <a:pt x="6759" y="13257"/>
                </a:lnTo>
                <a:lnTo>
                  <a:pt x="6419" y="13345"/>
                </a:lnTo>
                <a:lnTo>
                  <a:pt x="6098" y="13389"/>
                </a:lnTo>
                <a:lnTo>
                  <a:pt x="5739" y="13389"/>
                </a:lnTo>
                <a:lnTo>
                  <a:pt x="5418" y="13389"/>
                </a:lnTo>
                <a:lnTo>
                  <a:pt x="5079" y="13345"/>
                </a:lnTo>
                <a:lnTo>
                  <a:pt x="4758" y="13301"/>
                </a:lnTo>
                <a:lnTo>
                  <a:pt x="4474" y="13213"/>
                </a:lnTo>
                <a:lnTo>
                  <a:pt x="4172" y="13114"/>
                </a:lnTo>
                <a:lnTo>
                  <a:pt x="3965" y="12982"/>
                </a:lnTo>
                <a:lnTo>
                  <a:pt x="3738" y="12838"/>
                </a:lnTo>
                <a:lnTo>
                  <a:pt x="3493" y="12706"/>
                </a:lnTo>
                <a:lnTo>
                  <a:pt x="3228" y="12607"/>
                </a:lnTo>
                <a:lnTo>
                  <a:pt x="2945" y="12519"/>
                </a:lnTo>
                <a:lnTo>
                  <a:pt x="2700" y="12431"/>
                </a:lnTo>
                <a:lnTo>
                  <a:pt x="2397" y="12375"/>
                </a:lnTo>
                <a:lnTo>
                  <a:pt x="2152" y="12331"/>
                </a:lnTo>
                <a:lnTo>
                  <a:pt x="1888" y="12309"/>
                </a:lnTo>
                <a:lnTo>
                  <a:pt x="1642" y="12309"/>
                </a:lnTo>
                <a:lnTo>
                  <a:pt x="1397" y="12331"/>
                </a:lnTo>
                <a:lnTo>
                  <a:pt x="1170" y="12397"/>
                </a:lnTo>
                <a:lnTo>
                  <a:pt x="962" y="12453"/>
                </a:lnTo>
                <a:lnTo>
                  <a:pt x="774" y="12563"/>
                </a:lnTo>
                <a:lnTo>
                  <a:pt x="623" y="12684"/>
                </a:lnTo>
                <a:lnTo>
                  <a:pt x="528" y="12838"/>
                </a:lnTo>
                <a:lnTo>
                  <a:pt x="453" y="13026"/>
                </a:lnTo>
                <a:lnTo>
                  <a:pt x="339" y="13477"/>
                </a:lnTo>
                <a:lnTo>
                  <a:pt x="226" y="13984"/>
                </a:lnTo>
                <a:lnTo>
                  <a:pt x="151" y="14535"/>
                </a:lnTo>
                <a:lnTo>
                  <a:pt x="113" y="15075"/>
                </a:lnTo>
                <a:lnTo>
                  <a:pt x="113" y="15626"/>
                </a:lnTo>
                <a:lnTo>
                  <a:pt x="151" y="16133"/>
                </a:lnTo>
                <a:lnTo>
                  <a:pt x="188" y="16376"/>
                </a:lnTo>
                <a:lnTo>
                  <a:pt x="264" y="16585"/>
                </a:lnTo>
                <a:lnTo>
                  <a:pt x="339" y="16773"/>
                </a:lnTo>
                <a:lnTo>
                  <a:pt x="453" y="16938"/>
                </a:lnTo>
                <a:lnTo>
                  <a:pt x="1095" y="16883"/>
                </a:lnTo>
                <a:lnTo>
                  <a:pt x="1963" y="16795"/>
                </a:lnTo>
                <a:lnTo>
                  <a:pt x="2945" y="16751"/>
                </a:lnTo>
                <a:lnTo>
                  <a:pt x="3965" y="16706"/>
                </a:lnTo>
                <a:lnTo>
                  <a:pt x="5022" y="16684"/>
                </a:lnTo>
                <a:lnTo>
                  <a:pt x="5947" y="16684"/>
                </a:lnTo>
                <a:lnTo>
                  <a:pt x="6759" y="16706"/>
                </a:lnTo>
                <a:lnTo>
                  <a:pt x="7363" y="16751"/>
                </a:lnTo>
                <a:lnTo>
                  <a:pt x="7948" y="16839"/>
                </a:lnTo>
                <a:lnTo>
                  <a:pt x="8458" y="16916"/>
                </a:lnTo>
                <a:lnTo>
                  <a:pt x="8893" y="17026"/>
                </a:lnTo>
                <a:lnTo>
                  <a:pt x="9289" y="17158"/>
                </a:lnTo>
                <a:lnTo>
                  <a:pt x="9572" y="17280"/>
                </a:lnTo>
                <a:lnTo>
                  <a:pt x="9799" y="17412"/>
                </a:lnTo>
                <a:lnTo>
                  <a:pt x="9969" y="17555"/>
                </a:lnTo>
                <a:lnTo>
                  <a:pt x="10120" y="17687"/>
                </a:lnTo>
                <a:lnTo>
                  <a:pt x="10158" y="17831"/>
                </a:lnTo>
                <a:lnTo>
                  <a:pt x="10195" y="17974"/>
                </a:lnTo>
                <a:lnTo>
                  <a:pt x="10158" y="18128"/>
                </a:lnTo>
                <a:lnTo>
                  <a:pt x="10082" y="18271"/>
                </a:lnTo>
                <a:lnTo>
                  <a:pt x="9969" y="18426"/>
                </a:lnTo>
                <a:lnTo>
                  <a:pt x="9837" y="18569"/>
                </a:lnTo>
                <a:lnTo>
                  <a:pt x="9648" y="18701"/>
                </a:lnTo>
                <a:lnTo>
                  <a:pt x="9440" y="18822"/>
                </a:lnTo>
                <a:lnTo>
                  <a:pt x="9213" y="18999"/>
                </a:lnTo>
                <a:lnTo>
                  <a:pt x="9044" y="19186"/>
                </a:lnTo>
                <a:lnTo>
                  <a:pt x="8893" y="19395"/>
                </a:lnTo>
                <a:lnTo>
                  <a:pt x="8817" y="19627"/>
                </a:lnTo>
                <a:lnTo>
                  <a:pt x="8779" y="19858"/>
                </a:lnTo>
                <a:lnTo>
                  <a:pt x="8779" y="20112"/>
                </a:lnTo>
                <a:lnTo>
                  <a:pt x="8855" y="20354"/>
                </a:lnTo>
                <a:lnTo>
                  <a:pt x="8968" y="20586"/>
                </a:lnTo>
                <a:lnTo>
                  <a:pt x="9138" y="20817"/>
                </a:lnTo>
                <a:lnTo>
                  <a:pt x="9365" y="21026"/>
                </a:lnTo>
                <a:lnTo>
                  <a:pt x="9610" y="21192"/>
                </a:lnTo>
                <a:lnTo>
                  <a:pt x="9950" y="21368"/>
                </a:lnTo>
                <a:lnTo>
                  <a:pt x="10120" y="21445"/>
                </a:lnTo>
                <a:lnTo>
                  <a:pt x="10346" y="21511"/>
                </a:lnTo>
                <a:lnTo>
                  <a:pt x="10516" y="21555"/>
                </a:lnTo>
                <a:lnTo>
                  <a:pt x="10743" y="21600"/>
                </a:lnTo>
                <a:lnTo>
                  <a:pt x="10988" y="21644"/>
                </a:lnTo>
                <a:lnTo>
                  <a:pt x="11215" y="21666"/>
                </a:lnTo>
                <a:lnTo>
                  <a:pt x="11498" y="21666"/>
                </a:lnTo>
                <a:lnTo>
                  <a:pt x="11762" y="21666"/>
                </a:lnTo>
                <a:lnTo>
                  <a:pt x="12253" y="21644"/>
                </a:lnTo>
                <a:lnTo>
                  <a:pt x="12763" y="21577"/>
                </a:lnTo>
                <a:lnTo>
                  <a:pt x="13197" y="21467"/>
                </a:lnTo>
                <a:lnTo>
                  <a:pt x="13556" y="21346"/>
                </a:lnTo>
                <a:lnTo>
                  <a:pt x="13896" y="21192"/>
                </a:lnTo>
                <a:lnTo>
                  <a:pt x="14179" y="21026"/>
                </a:lnTo>
                <a:lnTo>
                  <a:pt x="14444" y="20839"/>
                </a:lnTo>
                <a:lnTo>
                  <a:pt x="14576" y="20641"/>
                </a:lnTo>
                <a:lnTo>
                  <a:pt x="14727" y="20431"/>
                </a:lnTo>
                <a:lnTo>
                  <a:pt x="14765" y="20200"/>
                </a:lnTo>
                <a:lnTo>
                  <a:pt x="14802" y="19991"/>
                </a:lnTo>
                <a:lnTo>
                  <a:pt x="14727" y="19759"/>
                </a:lnTo>
                <a:lnTo>
                  <a:pt x="14613" y="19550"/>
                </a:lnTo>
                <a:lnTo>
                  <a:pt x="14444" y="19307"/>
                </a:lnTo>
                <a:lnTo>
                  <a:pt x="14217" y="19098"/>
                </a:lnTo>
                <a:lnTo>
                  <a:pt x="13934" y="18911"/>
                </a:lnTo>
                <a:lnTo>
                  <a:pt x="13669" y="18745"/>
                </a:lnTo>
                <a:lnTo>
                  <a:pt x="13462" y="18547"/>
                </a:lnTo>
                <a:lnTo>
                  <a:pt x="13311" y="18337"/>
                </a:lnTo>
                <a:lnTo>
                  <a:pt x="13197" y="18150"/>
                </a:lnTo>
                <a:lnTo>
                  <a:pt x="13122" y="17941"/>
                </a:lnTo>
                <a:lnTo>
                  <a:pt x="13122" y="17720"/>
                </a:lnTo>
                <a:lnTo>
                  <a:pt x="13122" y="17533"/>
                </a:lnTo>
                <a:lnTo>
                  <a:pt x="13197" y="17346"/>
                </a:lnTo>
                <a:lnTo>
                  <a:pt x="13273" y="17158"/>
                </a:lnTo>
                <a:lnTo>
                  <a:pt x="13386" y="16982"/>
                </a:lnTo>
                <a:lnTo>
                  <a:pt x="13537" y="16839"/>
                </a:lnTo>
                <a:lnTo>
                  <a:pt x="13707" y="16706"/>
                </a:lnTo>
                <a:lnTo>
                  <a:pt x="13896" y="16607"/>
                </a:lnTo>
                <a:lnTo>
                  <a:pt x="14104" y="16519"/>
                </a:lnTo>
                <a:lnTo>
                  <a:pt x="14330" y="16453"/>
                </a:lnTo>
                <a:lnTo>
                  <a:pt x="14538" y="16431"/>
                </a:lnTo>
                <a:lnTo>
                  <a:pt x="14897" y="16453"/>
                </a:lnTo>
                <a:lnTo>
                  <a:pt x="15406" y="16497"/>
                </a:lnTo>
                <a:lnTo>
                  <a:pt x="16105" y="16541"/>
                </a:lnTo>
                <a:lnTo>
                  <a:pt x="16898" y="16607"/>
                </a:lnTo>
                <a:lnTo>
                  <a:pt x="17804" y="16651"/>
                </a:lnTo>
                <a:lnTo>
                  <a:pt x="18786" y="16684"/>
                </a:lnTo>
                <a:lnTo>
                  <a:pt x="19844" y="16728"/>
                </a:lnTo>
                <a:lnTo>
                  <a:pt x="20920" y="16751"/>
                </a:lnTo>
                <a:lnTo>
                  <a:pt x="21109" y="16497"/>
                </a:lnTo>
                <a:lnTo>
                  <a:pt x="21241" y="16222"/>
                </a:lnTo>
                <a:lnTo>
                  <a:pt x="21392" y="15946"/>
                </a:lnTo>
                <a:lnTo>
                  <a:pt x="21467" y="15648"/>
                </a:lnTo>
                <a:lnTo>
                  <a:pt x="21543" y="15351"/>
                </a:lnTo>
                <a:lnTo>
                  <a:pt x="21618" y="15042"/>
                </a:lnTo>
                <a:lnTo>
                  <a:pt x="21618" y="14745"/>
                </a:lnTo>
                <a:lnTo>
                  <a:pt x="21618" y="14447"/>
                </a:lnTo>
                <a:lnTo>
                  <a:pt x="21618" y="14150"/>
                </a:lnTo>
                <a:lnTo>
                  <a:pt x="21581" y="13852"/>
                </a:lnTo>
                <a:lnTo>
                  <a:pt x="21505" y="13577"/>
                </a:lnTo>
                <a:lnTo>
                  <a:pt x="21430" y="13301"/>
                </a:lnTo>
                <a:lnTo>
                  <a:pt x="21354" y="13048"/>
                </a:lnTo>
                <a:lnTo>
                  <a:pt x="21241" y="12816"/>
                </a:lnTo>
                <a:lnTo>
                  <a:pt x="21146" y="12607"/>
                </a:lnTo>
                <a:lnTo>
                  <a:pt x="21033" y="12431"/>
                </a:lnTo>
                <a:lnTo>
                  <a:pt x="20920" y="12265"/>
                </a:lnTo>
                <a:lnTo>
                  <a:pt x="20769" y="12144"/>
                </a:lnTo>
                <a:lnTo>
                  <a:pt x="20637" y="12034"/>
                </a:lnTo>
                <a:lnTo>
                  <a:pt x="20486" y="11946"/>
                </a:lnTo>
                <a:lnTo>
                  <a:pt x="20297" y="11891"/>
                </a:lnTo>
                <a:lnTo>
                  <a:pt x="20165" y="11846"/>
                </a:lnTo>
                <a:lnTo>
                  <a:pt x="19976" y="11824"/>
                </a:lnTo>
                <a:lnTo>
                  <a:pt x="19806" y="11802"/>
                </a:lnTo>
                <a:lnTo>
                  <a:pt x="19390" y="11824"/>
                </a:lnTo>
                <a:lnTo>
                  <a:pt x="18956" y="11891"/>
                </a:lnTo>
                <a:lnTo>
                  <a:pt x="18503" y="11968"/>
                </a:lnTo>
                <a:lnTo>
                  <a:pt x="17993" y="12078"/>
                </a:lnTo>
                <a:lnTo>
                  <a:pt x="17653" y="12144"/>
                </a:lnTo>
                <a:lnTo>
                  <a:pt x="17332" y="12199"/>
                </a:lnTo>
                <a:lnTo>
                  <a:pt x="17049" y="12221"/>
                </a:lnTo>
                <a:lnTo>
                  <a:pt x="16747" y="12243"/>
                </a:lnTo>
                <a:lnTo>
                  <a:pt x="16464" y="12243"/>
                </a:lnTo>
                <a:lnTo>
                  <a:pt x="16218" y="12243"/>
                </a:lnTo>
                <a:lnTo>
                  <a:pt x="15992" y="12221"/>
                </a:lnTo>
                <a:lnTo>
                  <a:pt x="15746" y="12199"/>
                </a:lnTo>
                <a:lnTo>
                  <a:pt x="15520" y="12155"/>
                </a:lnTo>
                <a:lnTo>
                  <a:pt x="15350" y="12122"/>
                </a:lnTo>
                <a:lnTo>
                  <a:pt x="15161" y="12056"/>
                </a:lnTo>
                <a:lnTo>
                  <a:pt x="14972" y="11990"/>
                </a:lnTo>
                <a:lnTo>
                  <a:pt x="14689" y="11846"/>
                </a:lnTo>
                <a:lnTo>
                  <a:pt x="14444" y="11670"/>
                </a:lnTo>
                <a:lnTo>
                  <a:pt x="14255" y="11483"/>
                </a:lnTo>
                <a:lnTo>
                  <a:pt x="14104" y="11295"/>
                </a:lnTo>
                <a:lnTo>
                  <a:pt x="14028" y="11086"/>
                </a:lnTo>
                <a:lnTo>
                  <a:pt x="13972" y="10888"/>
                </a:lnTo>
                <a:lnTo>
                  <a:pt x="13972" y="10700"/>
                </a:lnTo>
                <a:lnTo>
                  <a:pt x="14009" y="10513"/>
                </a:lnTo>
                <a:lnTo>
                  <a:pt x="14066" y="10359"/>
                </a:lnTo>
                <a:lnTo>
                  <a:pt x="14179" y="10215"/>
                </a:lnTo>
                <a:lnTo>
                  <a:pt x="14406" y="10006"/>
                </a:lnTo>
                <a:lnTo>
                  <a:pt x="14651" y="9830"/>
                </a:lnTo>
                <a:lnTo>
                  <a:pt x="14878" y="9686"/>
                </a:lnTo>
                <a:lnTo>
                  <a:pt x="15123" y="9554"/>
                </a:lnTo>
                <a:lnTo>
                  <a:pt x="15350" y="9477"/>
                </a:lnTo>
                <a:lnTo>
                  <a:pt x="15558" y="9411"/>
                </a:lnTo>
                <a:lnTo>
                  <a:pt x="15803" y="9345"/>
                </a:lnTo>
                <a:lnTo>
                  <a:pt x="16030" y="9323"/>
                </a:lnTo>
                <a:lnTo>
                  <a:pt x="16256" y="9301"/>
                </a:lnTo>
                <a:lnTo>
                  <a:pt x="16464" y="9323"/>
                </a:lnTo>
                <a:lnTo>
                  <a:pt x="16690" y="9345"/>
                </a:lnTo>
                <a:lnTo>
                  <a:pt x="16898" y="9367"/>
                </a:lnTo>
                <a:lnTo>
                  <a:pt x="17332" y="9477"/>
                </a:lnTo>
                <a:lnTo>
                  <a:pt x="17767" y="9598"/>
                </a:lnTo>
                <a:lnTo>
                  <a:pt x="18163" y="9731"/>
                </a:lnTo>
                <a:lnTo>
                  <a:pt x="18597" y="9874"/>
                </a:lnTo>
                <a:lnTo>
                  <a:pt x="18994" y="10006"/>
                </a:lnTo>
                <a:lnTo>
                  <a:pt x="19428" y="10083"/>
                </a:lnTo>
                <a:lnTo>
                  <a:pt x="19617" y="10127"/>
                </a:lnTo>
                <a:lnTo>
                  <a:pt x="19844" y="10149"/>
                </a:lnTo>
                <a:lnTo>
                  <a:pt x="20013" y="10149"/>
                </a:lnTo>
                <a:lnTo>
                  <a:pt x="20240" y="10127"/>
                </a:lnTo>
                <a:lnTo>
                  <a:pt x="20410" y="10105"/>
                </a:lnTo>
                <a:lnTo>
                  <a:pt x="20637" y="10061"/>
                </a:lnTo>
                <a:lnTo>
                  <a:pt x="20844" y="9984"/>
                </a:lnTo>
                <a:lnTo>
                  <a:pt x="21033" y="9896"/>
                </a:lnTo>
                <a:lnTo>
                  <a:pt x="21146" y="9830"/>
                </a:lnTo>
                <a:lnTo>
                  <a:pt x="21203" y="9753"/>
                </a:lnTo>
                <a:lnTo>
                  <a:pt x="21279" y="9642"/>
                </a:lnTo>
                <a:lnTo>
                  <a:pt x="21354" y="9521"/>
                </a:lnTo>
                <a:lnTo>
                  <a:pt x="21430" y="9246"/>
                </a:lnTo>
                <a:lnTo>
                  <a:pt x="21430" y="8904"/>
                </a:lnTo>
                <a:lnTo>
                  <a:pt x="21430" y="8540"/>
                </a:lnTo>
                <a:lnTo>
                  <a:pt x="21392" y="8144"/>
                </a:lnTo>
                <a:lnTo>
                  <a:pt x="21354" y="7714"/>
                </a:lnTo>
                <a:lnTo>
                  <a:pt x="21279" y="7295"/>
                </a:lnTo>
                <a:lnTo>
                  <a:pt x="21146" y="6446"/>
                </a:lnTo>
                <a:lnTo>
                  <a:pt x="20995" y="5686"/>
                </a:lnTo>
                <a:lnTo>
                  <a:pt x="20958" y="5366"/>
                </a:lnTo>
                <a:lnTo>
                  <a:pt x="20958" y="5091"/>
                </a:lnTo>
                <a:lnTo>
                  <a:pt x="20958" y="4860"/>
                </a:lnTo>
                <a:lnTo>
                  <a:pt x="21033" y="4716"/>
                </a:lnTo>
                <a:lnTo>
                  <a:pt x="20637" y="4860"/>
                </a:lnTo>
                <a:lnTo>
                  <a:pt x="20127" y="4992"/>
                </a:lnTo>
                <a:lnTo>
                  <a:pt x="19617" y="5069"/>
                </a:lnTo>
                <a:lnTo>
                  <a:pt x="19032" y="5157"/>
                </a:lnTo>
                <a:lnTo>
                  <a:pt x="18465" y="5201"/>
                </a:lnTo>
                <a:lnTo>
                  <a:pt x="17842" y="5245"/>
                </a:lnTo>
                <a:lnTo>
                  <a:pt x="17219" y="5267"/>
                </a:lnTo>
                <a:lnTo>
                  <a:pt x="16615" y="5267"/>
                </a:lnTo>
                <a:lnTo>
                  <a:pt x="15992" y="5245"/>
                </a:lnTo>
                <a:lnTo>
                  <a:pt x="15369" y="5201"/>
                </a:lnTo>
                <a:lnTo>
                  <a:pt x="14840" y="5157"/>
                </a:lnTo>
                <a:lnTo>
                  <a:pt x="14293" y="5091"/>
                </a:lnTo>
                <a:lnTo>
                  <a:pt x="13783" y="5014"/>
                </a:lnTo>
                <a:lnTo>
                  <a:pt x="13386" y="4926"/>
                </a:lnTo>
                <a:lnTo>
                  <a:pt x="13027" y="4815"/>
                </a:lnTo>
                <a:lnTo>
                  <a:pt x="12725" y="4716"/>
                </a:lnTo>
                <a:lnTo>
                  <a:pt x="12480" y="4606"/>
                </a:lnTo>
                <a:lnTo>
                  <a:pt x="12291" y="4496"/>
                </a:lnTo>
                <a:lnTo>
                  <a:pt x="12197" y="4397"/>
                </a:lnTo>
                <a:lnTo>
                  <a:pt x="12083" y="4286"/>
                </a:lnTo>
                <a:lnTo>
                  <a:pt x="12046" y="4187"/>
                </a:lnTo>
                <a:lnTo>
                  <a:pt x="12008" y="4077"/>
                </a:lnTo>
                <a:lnTo>
                  <a:pt x="12046" y="3967"/>
                </a:lnTo>
                <a:lnTo>
                  <a:pt x="12121" y="3868"/>
                </a:lnTo>
                <a:lnTo>
                  <a:pt x="12197" y="3735"/>
                </a:lnTo>
                <a:lnTo>
                  <a:pt x="12291" y="3614"/>
                </a:lnTo>
                <a:lnTo>
                  <a:pt x="12442" y="3482"/>
                </a:lnTo>
                <a:lnTo>
                  <a:pt x="12631" y="3361"/>
                </a:lnTo>
                <a:lnTo>
                  <a:pt x="13065" y="3085"/>
                </a:lnTo>
                <a:lnTo>
                  <a:pt x="13537" y="2766"/>
                </a:lnTo>
                <a:lnTo>
                  <a:pt x="13783" y="2578"/>
                </a:lnTo>
                <a:lnTo>
                  <a:pt x="13934" y="2380"/>
                </a:lnTo>
                <a:lnTo>
                  <a:pt x="14028" y="2171"/>
                </a:lnTo>
                <a:lnTo>
                  <a:pt x="14104" y="1961"/>
                </a:lnTo>
                <a:lnTo>
                  <a:pt x="14104" y="1730"/>
                </a:lnTo>
                <a:lnTo>
                  <a:pt x="14066" y="1498"/>
                </a:lnTo>
                <a:lnTo>
                  <a:pt x="13972" y="1267"/>
                </a:lnTo>
                <a:lnTo>
                  <a:pt x="13820" y="1057"/>
                </a:lnTo>
                <a:lnTo>
                  <a:pt x="13594" y="837"/>
                </a:lnTo>
                <a:lnTo>
                  <a:pt x="13386" y="628"/>
                </a:lnTo>
                <a:lnTo>
                  <a:pt x="13103" y="462"/>
                </a:lnTo>
                <a:lnTo>
                  <a:pt x="12763" y="308"/>
                </a:lnTo>
                <a:lnTo>
                  <a:pt x="12404" y="187"/>
                </a:lnTo>
                <a:lnTo>
                  <a:pt x="12008" y="77"/>
                </a:lnTo>
                <a:lnTo>
                  <a:pt x="11574" y="33"/>
                </a:lnTo>
                <a:lnTo>
                  <a:pt x="11102" y="11"/>
                </a:lnTo>
                <a:lnTo>
                  <a:pt x="10667" y="11"/>
                </a:lnTo>
                <a:lnTo>
                  <a:pt x="10233" y="77"/>
                </a:lnTo>
                <a:lnTo>
                  <a:pt x="9837" y="187"/>
                </a:lnTo>
                <a:lnTo>
                  <a:pt x="9440" y="286"/>
                </a:lnTo>
                <a:lnTo>
                  <a:pt x="9062" y="462"/>
                </a:lnTo>
                <a:lnTo>
                  <a:pt x="8741" y="628"/>
                </a:lnTo>
                <a:lnTo>
                  <a:pt x="8458" y="815"/>
                </a:lnTo>
                <a:lnTo>
                  <a:pt x="8232" y="1035"/>
                </a:lnTo>
                <a:lnTo>
                  <a:pt x="8062" y="1245"/>
                </a:lnTo>
                <a:lnTo>
                  <a:pt x="7911" y="1476"/>
                </a:lnTo>
                <a:lnTo>
                  <a:pt x="7835" y="1708"/>
                </a:lnTo>
                <a:lnTo>
                  <a:pt x="7797" y="1961"/>
                </a:lnTo>
                <a:lnTo>
                  <a:pt x="7835" y="2193"/>
                </a:lnTo>
                <a:lnTo>
                  <a:pt x="7948" y="2402"/>
                </a:lnTo>
                <a:lnTo>
                  <a:pt x="8062" y="2534"/>
                </a:lnTo>
                <a:lnTo>
                  <a:pt x="8175" y="2644"/>
                </a:lnTo>
                <a:lnTo>
                  <a:pt x="8269" y="2744"/>
                </a:lnTo>
                <a:lnTo>
                  <a:pt x="8420" y="2832"/>
                </a:lnTo>
                <a:lnTo>
                  <a:pt x="8704" y="3019"/>
                </a:lnTo>
                <a:lnTo>
                  <a:pt x="8968" y="3206"/>
                </a:lnTo>
                <a:lnTo>
                  <a:pt x="9138" y="3405"/>
                </a:lnTo>
                <a:lnTo>
                  <a:pt x="9327" y="3570"/>
                </a:lnTo>
                <a:lnTo>
                  <a:pt x="9440" y="3735"/>
                </a:lnTo>
                <a:lnTo>
                  <a:pt x="9516" y="3890"/>
                </a:lnTo>
                <a:lnTo>
                  <a:pt x="9534" y="4033"/>
                </a:lnTo>
                <a:lnTo>
                  <a:pt x="9534" y="4165"/>
                </a:lnTo>
                <a:lnTo>
                  <a:pt x="9516" y="4286"/>
                </a:lnTo>
                <a:lnTo>
                  <a:pt x="9440" y="4397"/>
                </a:lnTo>
                <a:lnTo>
                  <a:pt x="9327" y="4496"/>
                </a:lnTo>
                <a:lnTo>
                  <a:pt x="9176" y="4562"/>
                </a:lnTo>
                <a:lnTo>
                  <a:pt x="9006" y="4628"/>
                </a:lnTo>
                <a:lnTo>
                  <a:pt x="8779" y="4694"/>
                </a:lnTo>
                <a:lnTo>
                  <a:pt x="8534" y="4716"/>
                </a:lnTo>
                <a:lnTo>
                  <a:pt x="8232" y="4716"/>
                </a:lnTo>
                <a:lnTo>
                  <a:pt x="7118" y="4738"/>
                </a:lnTo>
                <a:lnTo>
                  <a:pt x="5947" y="4771"/>
                </a:lnTo>
                <a:lnTo>
                  <a:pt x="4795" y="4815"/>
                </a:lnTo>
                <a:lnTo>
                  <a:pt x="3681" y="4860"/>
                </a:lnTo>
                <a:lnTo>
                  <a:pt x="2662" y="4882"/>
                </a:lnTo>
                <a:lnTo>
                  <a:pt x="1755" y="4882"/>
                </a:lnTo>
                <a:lnTo>
                  <a:pt x="1359" y="4860"/>
                </a:lnTo>
                <a:lnTo>
                  <a:pt x="981" y="4837"/>
                </a:lnTo>
                <a:lnTo>
                  <a:pt x="698" y="4771"/>
                </a:lnTo>
                <a:lnTo>
                  <a:pt x="453" y="4716"/>
                </a:lnTo>
                <a:lnTo>
                  <a:pt x="453" y="5322"/>
                </a:lnTo>
                <a:lnTo>
                  <a:pt x="453" y="6083"/>
                </a:lnTo>
                <a:lnTo>
                  <a:pt x="453" y="6909"/>
                </a:lnTo>
                <a:lnTo>
                  <a:pt x="453" y="7780"/>
                </a:lnTo>
                <a:lnTo>
                  <a:pt x="453" y="8606"/>
                </a:lnTo>
                <a:lnTo>
                  <a:pt x="453" y="9345"/>
                </a:lnTo>
                <a:lnTo>
                  <a:pt x="453" y="9918"/>
                </a:lnTo>
                <a:lnTo>
                  <a:pt x="453" y="10282"/>
                </a:lnTo>
                <a:lnTo>
                  <a:pt x="490" y="10381"/>
                </a:lnTo>
                <a:lnTo>
                  <a:pt x="547" y="10491"/>
                </a:lnTo>
                <a:lnTo>
                  <a:pt x="660" y="10590"/>
                </a:lnTo>
                <a:lnTo>
                  <a:pt x="811" y="10700"/>
                </a:lnTo>
                <a:lnTo>
                  <a:pt x="981" y="10811"/>
                </a:lnTo>
                <a:lnTo>
                  <a:pt x="1208" y="10888"/>
                </a:lnTo>
                <a:lnTo>
                  <a:pt x="1453" y="10954"/>
                </a:lnTo>
                <a:lnTo>
                  <a:pt x="1718" y="11020"/>
                </a:lnTo>
                <a:lnTo>
                  <a:pt x="1963" y="11064"/>
                </a:lnTo>
                <a:lnTo>
                  <a:pt x="2265" y="11086"/>
                </a:lnTo>
                <a:lnTo>
                  <a:pt x="2548" y="11064"/>
                </a:lnTo>
                <a:lnTo>
                  <a:pt x="2794" y="11042"/>
                </a:lnTo>
                <a:lnTo>
                  <a:pt x="3096" y="10976"/>
                </a:lnTo>
                <a:lnTo>
                  <a:pt x="3341" y="10888"/>
                </a:lnTo>
                <a:lnTo>
                  <a:pt x="3606" y="10766"/>
                </a:lnTo>
                <a:lnTo>
                  <a:pt x="3813" y="10590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>
        <p:nvSpPr>
          <p:cNvPr id="34" name="Puzzle1"/>
          <p:cNvSpPr>
            <a:spLocks noEditPoints="1" noChangeArrowheads="1"/>
          </p:cNvSpPr>
          <p:nvPr/>
        </p:nvSpPr>
        <p:spPr bwMode="auto">
          <a:xfrm>
            <a:off x="3389861" y="4136437"/>
            <a:ext cx="1635699" cy="848218"/>
          </a:xfrm>
          <a:custGeom>
            <a:avLst/>
            <a:gdLst>
              <a:gd name="T0" fmla="*/ 16740 w 21600"/>
              <a:gd name="T1" fmla="*/ 21078 h 21600"/>
              <a:gd name="T2" fmla="*/ 16976 w 21600"/>
              <a:gd name="T3" fmla="*/ 521 h 21600"/>
              <a:gd name="T4" fmla="*/ 4725 w 21600"/>
              <a:gd name="T5" fmla="*/ 856 h 21600"/>
              <a:gd name="T6" fmla="*/ 5040 w 21600"/>
              <a:gd name="T7" fmla="*/ 21004 h 21600"/>
              <a:gd name="T8" fmla="*/ 10811 w 21600"/>
              <a:gd name="T9" fmla="*/ 12885 h 21600"/>
              <a:gd name="T10" fmla="*/ 10845 w 21600"/>
              <a:gd name="T11" fmla="*/ 8714 h 21600"/>
              <a:gd name="T12" fmla="*/ 21600 w 21600"/>
              <a:gd name="T13" fmla="*/ 10000 h 21600"/>
              <a:gd name="T14" fmla="*/ 56 w 21600"/>
              <a:gd name="T15" fmla="*/ 10000 h 21600"/>
              <a:gd name="T16" fmla="*/ 6086 w 21600"/>
              <a:gd name="T17" fmla="*/ 2569 h 21600"/>
              <a:gd name="T18" fmla="*/ 16132 w 21600"/>
              <a:gd name="T19" fmla="*/ 19552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9360" y="20836"/>
                </a:moveTo>
                <a:lnTo>
                  <a:pt x="9528" y="20836"/>
                </a:lnTo>
                <a:lnTo>
                  <a:pt x="9686" y="20762"/>
                </a:lnTo>
                <a:lnTo>
                  <a:pt x="9810" y="20687"/>
                </a:lnTo>
                <a:lnTo>
                  <a:pt x="9922" y="20575"/>
                </a:lnTo>
                <a:lnTo>
                  <a:pt x="10012" y="20426"/>
                </a:lnTo>
                <a:lnTo>
                  <a:pt x="10068" y="20296"/>
                </a:lnTo>
                <a:lnTo>
                  <a:pt x="10113" y="20110"/>
                </a:lnTo>
                <a:lnTo>
                  <a:pt x="10136" y="19905"/>
                </a:lnTo>
                <a:lnTo>
                  <a:pt x="10136" y="19682"/>
                </a:lnTo>
                <a:lnTo>
                  <a:pt x="10113" y="19440"/>
                </a:lnTo>
                <a:lnTo>
                  <a:pt x="10068" y="19142"/>
                </a:lnTo>
                <a:lnTo>
                  <a:pt x="10012" y="18900"/>
                </a:lnTo>
                <a:lnTo>
                  <a:pt x="9900" y="18620"/>
                </a:lnTo>
                <a:lnTo>
                  <a:pt x="9787" y="18285"/>
                </a:lnTo>
                <a:lnTo>
                  <a:pt x="9641" y="17968"/>
                </a:lnTo>
                <a:lnTo>
                  <a:pt x="9472" y="17652"/>
                </a:lnTo>
                <a:lnTo>
                  <a:pt x="9382" y="17466"/>
                </a:lnTo>
                <a:lnTo>
                  <a:pt x="9315" y="17298"/>
                </a:lnTo>
                <a:lnTo>
                  <a:pt x="9258" y="17112"/>
                </a:lnTo>
                <a:lnTo>
                  <a:pt x="9191" y="16926"/>
                </a:lnTo>
                <a:lnTo>
                  <a:pt x="9123" y="16535"/>
                </a:lnTo>
                <a:lnTo>
                  <a:pt x="9101" y="16144"/>
                </a:lnTo>
                <a:lnTo>
                  <a:pt x="9101" y="15753"/>
                </a:lnTo>
                <a:lnTo>
                  <a:pt x="9168" y="15362"/>
                </a:lnTo>
                <a:lnTo>
                  <a:pt x="9236" y="14971"/>
                </a:lnTo>
                <a:lnTo>
                  <a:pt x="9360" y="14580"/>
                </a:lnTo>
                <a:lnTo>
                  <a:pt x="9495" y="14244"/>
                </a:lnTo>
                <a:lnTo>
                  <a:pt x="9663" y="13891"/>
                </a:lnTo>
                <a:lnTo>
                  <a:pt x="9855" y="13611"/>
                </a:lnTo>
                <a:lnTo>
                  <a:pt x="10068" y="13351"/>
                </a:lnTo>
                <a:lnTo>
                  <a:pt x="10293" y="13146"/>
                </a:lnTo>
                <a:lnTo>
                  <a:pt x="10552" y="12997"/>
                </a:lnTo>
                <a:lnTo>
                  <a:pt x="10811" y="12885"/>
                </a:lnTo>
                <a:lnTo>
                  <a:pt x="11069" y="12866"/>
                </a:lnTo>
                <a:lnTo>
                  <a:pt x="11351" y="12885"/>
                </a:lnTo>
                <a:lnTo>
                  <a:pt x="11610" y="12997"/>
                </a:lnTo>
                <a:lnTo>
                  <a:pt x="11846" y="13183"/>
                </a:lnTo>
                <a:lnTo>
                  <a:pt x="12060" y="13388"/>
                </a:lnTo>
                <a:lnTo>
                  <a:pt x="12251" y="13648"/>
                </a:lnTo>
                <a:lnTo>
                  <a:pt x="12419" y="13928"/>
                </a:lnTo>
                <a:lnTo>
                  <a:pt x="12555" y="14244"/>
                </a:lnTo>
                <a:lnTo>
                  <a:pt x="12690" y="14617"/>
                </a:lnTo>
                <a:lnTo>
                  <a:pt x="12768" y="15008"/>
                </a:lnTo>
                <a:lnTo>
                  <a:pt x="12836" y="15399"/>
                </a:lnTo>
                <a:lnTo>
                  <a:pt x="12858" y="15753"/>
                </a:lnTo>
                <a:lnTo>
                  <a:pt x="12858" y="16144"/>
                </a:lnTo>
                <a:lnTo>
                  <a:pt x="12813" y="16535"/>
                </a:lnTo>
                <a:lnTo>
                  <a:pt x="12746" y="16888"/>
                </a:lnTo>
                <a:lnTo>
                  <a:pt x="12667" y="17224"/>
                </a:lnTo>
                <a:lnTo>
                  <a:pt x="12510" y="17503"/>
                </a:lnTo>
                <a:lnTo>
                  <a:pt x="12228" y="18043"/>
                </a:lnTo>
                <a:lnTo>
                  <a:pt x="11970" y="18546"/>
                </a:lnTo>
                <a:lnTo>
                  <a:pt x="11868" y="18751"/>
                </a:lnTo>
                <a:lnTo>
                  <a:pt x="11778" y="18974"/>
                </a:lnTo>
                <a:lnTo>
                  <a:pt x="11711" y="19179"/>
                </a:lnTo>
                <a:lnTo>
                  <a:pt x="11666" y="19365"/>
                </a:lnTo>
                <a:lnTo>
                  <a:pt x="11632" y="19570"/>
                </a:lnTo>
                <a:lnTo>
                  <a:pt x="11632" y="19756"/>
                </a:lnTo>
                <a:lnTo>
                  <a:pt x="11632" y="19942"/>
                </a:lnTo>
                <a:lnTo>
                  <a:pt x="11643" y="20110"/>
                </a:lnTo>
                <a:lnTo>
                  <a:pt x="11711" y="20296"/>
                </a:lnTo>
                <a:lnTo>
                  <a:pt x="11801" y="20464"/>
                </a:lnTo>
                <a:lnTo>
                  <a:pt x="11891" y="20650"/>
                </a:lnTo>
                <a:lnTo>
                  <a:pt x="12037" y="20836"/>
                </a:lnTo>
                <a:lnTo>
                  <a:pt x="12206" y="21004"/>
                </a:lnTo>
                <a:lnTo>
                  <a:pt x="12419" y="21190"/>
                </a:lnTo>
                <a:lnTo>
                  <a:pt x="12667" y="21320"/>
                </a:lnTo>
                <a:lnTo>
                  <a:pt x="12960" y="21432"/>
                </a:lnTo>
                <a:lnTo>
                  <a:pt x="13286" y="21544"/>
                </a:lnTo>
                <a:lnTo>
                  <a:pt x="13612" y="21655"/>
                </a:lnTo>
                <a:lnTo>
                  <a:pt x="13983" y="21693"/>
                </a:lnTo>
                <a:lnTo>
                  <a:pt x="14343" y="21730"/>
                </a:lnTo>
                <a:lnTo>
                  <a:pt x="14715" y="21730"/>
                </a:lnTo>
                <a:lnTo>
                  <a:pt x="15075" y="21730"/>
                </a:lnTo>
                <a:lnTo>
                  <a:pt x="15446" y="21655"/>
                </a:lnTo>
                <a:lnTo>
                  <a:pt x="15794" y="21581"/>
                </a:lnTo>
                <a:lnTo>
                  <a:pt x="16132" y="21432"/>
                </a:lnTo>
                <a:lnTo>
                  <a:pt x="16458" y="21302"/>
                </a:lnTo>
                <a:lnTo>
                  <a:pt x="16740" y="21078"/>
                </a:lnTo>
                <a:lnTo>
                  <a:pt x="16976" y="20836"/>
                </a:lnTo>
                <a:lnTo>
                  <a:pt x="17043" y="20650"/>
                </a:lnTo>
                <a:lnTo>
                  <a:pt x="17088" y="20426"/>
                </a:lnTo>
                <a:lnTo>
                  <a:pt x="17133" y="20222"/>
                </a:lnTo>
                <a:lnTo>
                  <a:pt x="17156" y="19980"/>
                </a:lnTo>
                <a:lnTo>
                  <a:pt x="17167" y="19477"/>
                </a:lnTo>
                <a:lnTo>
                  <a:pt x="17167" y="18974"/>
                </a:lnTo>
                <a:lnTo>
                  <a:pt x="17156" y="18397"/>
                </a:lnTo>
                <a:lnTo>
                  <a:pt x="17111" y="17820"/>
                </a:lnTo>
                <a:lnTo>
                  <a:pt x="17066" y="17261"/>
                </a:lnTo>
                <a:lnTo>
                  <a:pt x="16998" y="16646"/>
                </a:lnTo>
                <a:lnTo>
                  <a:pt x="16852" y="15511"/>
                </a:lnTo>
                <a:lnTo>
                  <a:pt x="16740" y="14393"/>
                </a:lnTo>
                <a:lnTo>
                  <a:pt x="16717" y="13928"/>
                </a:lnTo>
                <a:lnTo>
                  <a:pt x="16695" y="13462"/>
                </a:lnTo>
                <a:lnTo>
                  <a:pt x="16717" y="13071"/>
                </a:lnTo>
                <a:lnTo>
                  <a:pt x="16785" y="12755"/>
                </a:lnTo>
                <a:lnTo>
                  <a:pt x="16852" y="12419"/>
                </a:lnTo>
                <a:lnTo>
                  <a:pt x="16953" y="12140"/>
                </a:lnTo>
                <a:lnTo>
                  <a:pt x="17088" y="11898"/>
                </a:lnTo>
                <a:lnTo>
                  <a:pt x="17212" y="11675"/>
                </a:lnTo>
                <a:lnTo>
                  <a:pt x="17370" y="11470"/>
                </a:lnTo>
                <a:lnTo>
                  <a:pt x="17516" y="11284"/>
                </a:lnTo>
                <a:lnTo>
                  <a:pt x="17696" y="11135"/>
                </a:lnTo>
                <a:lnTo>
                  <a:pt x="17865" y="11042"/>
                </a:lnTo>
                <a:lnTo>
                  <a:pt x="18033" y="10930"/>
                </a:lnTo>
                <a:lnTo>
                  <a:pt x="18213" y="10893"/>
                </a:lnTo>
                <a:lnTo>
                  <a:pt x="18382" y="10893"/>
                </a:lnTo>
                <a:lnTo>
                  <a:pt x="18551" y="10967"/>
                </a:lnTo>
                <a:lnTo>
                  <a:pt x="18708" y="11042"/>
                </a:lnTo>
                <a:lnTo>
                  <a:pt x="18855" y="11172"/>
                </a:lnTo>
                <a:lnTo>
                  <a:pt x="19012" y="11358"/>
                </a:lnTo>
                <a:lnTo>
                  <a:pt x="19136" y="11600"/>
                </a:lnTo>
                <a:lnTo>
                  <a:pt x="19271" y="11861"/>
                </a:lnTo>
                <a:lnTo>
                  <a:pt x="19440" y="12028"/>
                </a:lnTo>
                <a:lnTo>
                  <a:pt x="19608" y="12177"/>
                </a:lnTo>
                <a:lnTo>
                  <a:pt x="19822" y="12289"/>
                </a:lnTo>
                <a:lnTo>
                  <a:pt x="20025" y="12289"/>
                </a:lnTo>
                <a:lnTo>
                  <a:pt x="20238" y="12289"/>
                </a:lnTo>
                <a:lnTo>
                  <a:pt x="20452" y="12215"/>
                </a:lnTo>
                <a:lnTo>
                  <a:pt x="20643" y="12103"/>
                </a:lnTo>
                <a:lnTo>
                  <a:pt x="20846" y="11973"/>
                </a:lnTo>
                <a:lnTo>
                  <a:pt x="21037" y="11786"/>
                </a:lnTo>
                <a:lnTo>
                  <a:pt x="21206" y="11563"/>
                </a:lnTo>
                <a:lnTo>
                  <a:pt x="21363" y="11321"/>
                </a:lnTo>
                <a:lnTo>
                  <a:pt x="21465" y="11079"/>
                </a:lnTo>
                <a:lnTo>
                  <a:pt x="21577" y="10744"/>
                </a:lnTo>
                <a:lnTo>
                  <a:pt x="21622" y="10427"/>
                </a:lnTo>
                <a:lnTo>
                  <a:pt x="21645" y="10111"/>
                </a:lnTo>
                <a:lnTo>
                  <a:pt x="21622" y="9608"/>
                </a:lnTo>
                <a:lnTo>
                  <a:pt x="21577" y="9142"/>
                </a:lnTo>
                <a:lnTo>
                  <a:pt x="21465" y="8751"/>
                </a:lnTo>
                <a:lnTo>
                  <a:pt x="21363" y="8397"/>
                </a:lnTo>
                <a:lnTo>
                  <a:pt x="21206" y="8062"/>
                </a:lnTo>
                <a:lnTo>
                  <a:pt x="21037" y="7820"/>
                </a:lnTo>
                <a:lnTo>
                  <a:pt x="20846" y="7597"/>
                </a:lnTo>
                <a:lnTo>
                  <a:pt x="20643" y="7429"/>
                </a:lnTo>
                <a:lnTo>
                  <a:pt x="20452" y="7317"/>
                </a:lnTo>
                <a:lnTo>
                  <a:pt x="20238" y="7206"/>
                </a:lnTo>
                <a:lnTo>
                  <a:pt x="20025" y="7168"/>
                </a:lnTo>
                <a:lnTo>
                  <a:pt x="19822" y="7206"/>
                </a:lnTo>
                <a:lnTo>
                  <a:pt x="19608" y="7243"/>
                </a:lnTo>
                <a:lnTo>
                  <a:pt x="19440" y="7355"/>
                </a:lnTo>
                <a:lnTo>
                  <a:pt x="19271" y="7504"/>
                </a:lnTo>
                <a:lnTo>
                  <a:pt x="19136" y="7708"/>
                </a:lnTo>
                <a:lnTo>
                  <a:pt x="19012" y="7895"/>
                </a:lnTo>
                <a:lnTo>
                  <a:pt x="18832" y="8025"/>
                </a:lnTo>
                <a:lnTo>
                  <a:pt x="18663" y="8174"/>
                </a:lnTo>
                <a:lnTo>
                  <a:pt x="18472" y="8248"/>
                </a:lnTo>
                <a:lnTo>
                  <a:pt x="18270" y="8286"/>
                </a:lnTo>
                <a:lnTo>
                  <a:pt x="18078" y="8323"/>
                </a:lnTo>
                <a:lnTo>
                  <a:pt x="17887" y="8323"/>
                </a:lnTo>
                <a:lnTo>
                  <a:pt x="17696" y="8248"/>
                </a:lnTo>
                <a:lnTo>
                  <a:pt x="17493" y="8174"/>
                </a:lnTo>
                <a:lnTo>
                  <a:pt x="17302" y="8062"/>
                </a:lnTo>
                <a:lnTo>
                  <a:pt x="17133" y="7969"/>
                </a:lnTo>
                <a:lnTo>
                  <a:pt x="16976" y="7783"/>
                </a:lnTo>
                <a:lnTo>
                  <a:pt x="16852" y="7597"/>
                </a:lnTo>
                <a:lnTo>
                  <a:pt x="16740" y="7429"/>
                </a:lnTo>
                <a:lnTo>
                  <a:pt x="16672" y="7168"/>
                </a:lnTo>
                <a:lnTo>
                  <a:pt x="16638" y="6926"/>
                </a:lnTo>
                <a:lnTo>
                  <a:pt x="16616" y="6498"/>
                </a:lnTo>
                <a:lnTo>
                  <a:pt x="16616" y="5772"/>
                </a:lnTo>
                <a:lnTo>
                  <a:pt x="16650" y="4915"/>
                </a:lnTo>
                <a:lnTo>
                  <a:pt x="16695" y="3928"/>
                </a:lnTo>
                <a:lnTo>
                  <a:pt x="16762" y="2960"/>
                </a:lnTo>
                <a:lnTo>
                  <a:pt x="16830" y="1992"/>
                </a:lnTo>
                <a:lnTo>
                  <a:pt x="16908" y="1173"/>
                </a:lnTo>
                <a:lnTo>
                  <a:pt x="16976" y="521"/>
                </a:lnTo>
                <a:lnTo>
                  <a:pt x="16953" y="521"/>
                </a:lnTo>
                <a:lnTo>
                  <a:pt x="16931" y="521"/>
                </a:lnTo>
                <a:lnTo>
                  <a:pt x="16267" y="484"/>
                </a:lnTo>
                <a:lnTo>
                  <a:pt x="15637" y="428"/>
                </a:lnTo>
                <a:lnTo>
                  <a:pt x="15063" y="353"/>
                </a:lnTo>
                <a:lnTo>
                  <a:pt x="14523" y="279"/>
                </a:lnTo>
                <a:lnTo>
                  <a:pt x="14040" y="167"/>
                </a:lnTo>
                <a:lnTo>
                  <a:pt x="13635" y="93"/>
                </a:lnTo>
                <a:lnTo>
                  <a:pt x="13331" y="18"/>
                </a:lnTo>
                <a:lnTo>
                  <a:pt x="13117" y="18"/>
                </a:lnTo>
                <a:lnTo>
                  <a:pt x="12982" y="18"/>
                </a:lnTo>
                <a:lnTo>
                  <a:pt x="12858" y="130"/>
                </a:lnTo>
                <a:lnTo>
                  <a:pt x="12723" y="279"/>
                </a:lnTo>
                <a:lnTo>
                  <a:pt x="12622" y="446"/>
                </a:lnTo>
                <a:lnTo>
                  <a:pt x="12510" y="670"/>
                </a:lnTo>
                <a:lnTo>
                  <a:pt x="12419" y="912"/>
                </a:lnTo>
                <a:lnTo>
                  <a:pt x="12363" y="1210"/>
                </a:lnTo>
                <a:lnTo>
                  <a:pt x="12318" y="1526"/>
                </a:lnTo>
                <a:lnTo>
                  <a:pt x="12273" y="1843"/>
                </a:lnTo>
                <a:lnTo>
                  <a:pt x="12251" y="2215"/>
                </a:lnTo>
                <a:lnTo>
                  <a:pt x="12273" y="2532"/>
                </a:lnTo>
                <a:lnTo>
                  <a:pt x="12318" y="2886"/>
                </a:lnTo>
                <a:lnTo>
                  <a:pt x="12386" y="3240"/>
                </a:lnTo>
                <a:lnTo>
                  <a:pt x="12464" y="3556"/>
                </a:lnTo>
                <a:lnTo>
                  <a:pt x="12577" y="3891"/>
                </a:lnTo>
                <a:lnTo>
                  <a:pt x="12746" y="4171"/>
                </a:lnTo>
                <a:lnTo>
                  <a:pt x="12926" y="4487"/>
                </a:lnTo>
                <a:lnTo>
                  <a:pt x="13050" y="4860"/>
                </a:lnTo>
                <a:lnTo>
                  <a:pt x="13162" y="5251"/>
                </a:lnTo>
                <a:lnTo>
                  <a:pt x="13218" y="5604"/>
                </a:lnTo>
                <a:lnTo>
                  <a:pt x="13263" y="5995"/>
                </a:lnTo>
                <a:lnTo>
                  <a:pt x="13241" y="6386"/>
                </a:lnTo>
                <a:lnTo>
                  <a:pt x="13218" y="6740"/>
                </a:lnTo>
                <a:lnTo>
                  <a:pt x="13139" y="7094"/>
                </a:lnTo>
                <a:lnTo>
                  <a:pt x="13050" y="7429"/>
                </a:lnTo>
                <a:lnTo>
                  <a:pt x="12903" y="7746"/>
                </a:lnTo>
                <a:lnTo>
                  <a:pt x="12723" y="8025"/>
                </a:lnTo>
                <a:lnTo>
                  <a:pt x="12532" y="8286"/>
                </a:lnTo>
                <a:lnTo>
                  <a:pt x="12318" y="8491"/>
                </a:lnTo>
                <a:lnTo>
                  <a:pt x="12060" y="8677"/>
                </a:lnTo>
                <a:lnTo>
                  <a:pt x="11756" y="8788"/>
                </a:lnTo>
                <a:lnTo>
                  <a:pt x="11452" y="8826"/>
                </a:lnTo>
                <a:lnTo>
                  <a:pt x="11283" y="8826"/>
                </a:lnTo>
                <a:lnTo>
                  <a:pt x="11126" y="8826"/>
                </a:lnTo>
                <a:lnTo>
                  <a:pt x="11002" y="8788"/>
                </a:lnTo>
                <a:lnTo>
                  <a:pt x="10845" y="8714"/>
                </a:lnTo>
                <a:lnTo>
                  <a:pt x="10721" y="8640"/>
                </a:lnTo>
                <a:lnTo>
                  <a:pt x="10608" y="8565"/>
                </a:lnTo>
                <a:lnTo>
                  <a:pt x="10485" y="8453"/>
                </a:lnTo>
                <a:lnTo>
                  <a:pt x="10372" y="8323"/>
                </a:lnTo>
                <a:lnTo>
                  <a:pt x="10181" y="8062"/>
                </a:lnTo>
                <a:lnTo>
                  <a:pt x="10035" y="7746"/>
                </a:lnTo>
                <a:lnTo>
                  <a:pt x="9900" y="7392"/>
                </a:lnTo>
                <a:lnTo>
                  <a:pt x="9787" y="7001"/>
                </a:lnTo>
                <a:lnTo>
                  <a:pt x="9731" y="6610"/>
                </a:lnTo>
                <a:lnTo>
                  <a:pt x="9686" y="6219"/>
                </a:lnTo>
                <a:lnTo>
                  <a:pt x="9663" y="5772"/>
                </a:lnTo>
                <a:lnTo>
                  <a:pt x="9686" y="5381"/>
                </a:lnTo>
                <a:lnTo>
                  <a:pt x="9753" y="4990"/>
                </a:lnTo>
                <a:lnTo>
                  <a:pt x="9832" y="4636"/>
                </a:lnTo>
                <a:lnTo>
                  <a:pt x="9945" y="4320"/>
                </a:lnTo>
                <a:lnTo>
                  <a:pt x="10068" y="4022"/>
                </a:lnTo>
                <a:lnTo>
                  <a:pt x="10203" y="3817"/>
                </a:lnTo>
                <a:lnTo>
                  <a:pt x="10316" y="3593"/>
                </a:lnTo>
                <a:lnTo>
                  <a:pt x="10395" y="3351"/>
                </a:lnTo>
                <a:lnTo>
                  <a:pt x="10462" y="3109"/>
                </a:lnTo>
                <a:lnTo>
                  <a:pt x="10507" y="2848"/>
                </a:lnTo>
                <a:lnTo>
                  <a:pt x="10530" y="2606"/>
                </a:lnTo>
                <a:lnTo>
                  <a:pt x="10507" y="2346"/>
                </a:lnTo>
                <a:lnTo>
                  <a:pt x="10462" y="2141"/>
                </a:lnTo>
                <a:lnTo>
                  <a:pt x="10395" y="1880"/>
                </a:lnTo>
                <a:lnTo>
                  <a:pt x="10293" y="1638"/>
                </a:lnTo>
                <a:lnTo>
                  <a:pt x="10158" y="1415"/>
                </a:lnTo>
                <a:lnTo>
                  <a:pt x="9967" y="1210"/>
                </a:lnTo>
                <a:lnTo>
                  <a:pt x="9753" y="986"/>
                </a:lnTo>
                <a:lnTo>
                  <a:pt x="9495" y="819"/>
                </a:lnTo>
                <a:lnTo>
                  <a:pt x="9191" y="670"/>
                </a:lnTo>
                <a:lnTo>
                  <a:pt x="8842" y="521"/>
                </a:lnTo>
                <a:lnTo>
                  <a:pt x="8471" y="446"/>
                </a:lnTo>
                <a:lnTo>
                  <a:pt x="7998" y="428"/>
                </a:lnTo>
                <a:lnTo>
                  <a:pt x="7413" y="428"/>
                </a:lnTo>
                <a:lnTo>
                  <a:pt x="6817" y="446"/>
                </a:lnTo>
                <a:lnTo>
                  <a:pt x="6187" y="521"/>
                </a:lnTo>
                <a:lnTo>
                  <a:pt x="5602" y="633"/>
                </a:lnTo>
                <a:lnTo>
                  <a:pt x="5107" y="744"/>
                </a:lnTo>
                <a:lnTo>
                  <a:pt x="4725" y="856"/>
                </a:lnTo>
                <a:lnTo>
                  <a:pt x="4848" y="1564"/>
                </a:lnTo>
                <a:lnTo>
                  <a:pt x="5028" y="2495"/>
                </a:lnTo>
                <a:lnTo>
                  <a:pt x="5175" y="3556"/>
                </a:lnTo>
                <a:lnTo>
                  <a:pt x="5298" y="4673"/>
                </a:lnTo>
                <a:lnTo>
                  <a:pt x="5343" y="5213"/>
                </a:lnTo>
                <a:lnTo>
                  <a:pt x="5388" y="5753"/>
                </a:lnTo>
                <a:lnTo>
                  <a:pt x="5411" y="6275"/>
                </a:lnTo>
                <a:lnTo>
                  <a:pt x="5411" y="6740"/>
                </a:lnTo>
                <a:lnTo>
                  <a:pt x="5366" y="7168"/>
                </a:lnTo>
                <a:lnTo>
                  <a:pt x="5321" y="7541"/>
                </a:lnTo>
                <a:lnTo>
                  <a:pt x="5287" y="7708"/>
                </a:lnTo>
                <a:lnTo>
                  <a:pt x="5242" y="7857"/>
                </a:lnTo>
                <a:lnTo>
                  <a:pt x="5197" y="7969"/>
                </a:lnTo>
                <a:lnTo>
                  <a:pt x="5130" y="8062"/>
                </a:lnTo>
                <a:lnTo>
                  <a:pt x="5006" y="8248"/>
                </a:lnTo>
                <a:lnTo>
                  <a:pt x="4848" y="8397"/>
                </a:lnTo>
                <a:lnTo>
                  <a:pt x="4725" y="8528"/>
                </a:lnTo>
                <a:lnTo>
                  <a:pt x="4567" y="8640"/>
                </a:lnTo>
                <a:lnTo>
                  <a:pt x="4421" y="8714"/>
                </a:lnTo>
                <a:lnTo>
                  <a:pt x="4263" y="8751"/>
                </a:lnTo>
                <a:lnTo>
                  <a:pt x="4095" y="8788"/>
                </a:lnTo>
                <a:lnTo>
                  <a:pt x="3948" y="8788"/>
                </a:lnTo>
                <a:lnTo>
                  <a:pt x="3791" y="8751"/>
                </a:lnTo>
                <a:lnTo>
                  <a:pt x="3667" y="8714"/>
                </a:lnTo>
                <a:lnTo>
                  <a:pt x="3510" y="8677"/>
                </a:lnTo>
                <a:lnTo>
                  <a:pt x="3386" y="8602"/>
                </a:lnTo>
                <a:lnTo>
                  <a:pt x="3251" y="8491"/>
                </a:lnTo>
                <a:lnTo>
                  <a:pt x="3127" y="8360"/>
                </a:lnTo>
                <a:lnTo>
                  <a:pt x="3015" y="8248"/>
                </a:lnTo>
                <a:lnTo>
                  <a:pt x="2925" y="8062"/>
                </a:lnTo>
                <a:lnTo>
                  <a:pt x="2778" y="7857"/>
                </a:lnTo>
                <a:lnTo>
                  <a:pt x="2610" y="7671"/>
                </a:lnTo>
                <a:lnTo>
                  <a:pt x="2407" y="7541"/>
                </a:lnTo>
                <a:lnTo>
                  <a:pt x="2171" y="7466"/>
                </a:lnTo>
                <a:lnTo>
                  <a:pt x="1957" y="7429"/>
                </a:lnTo>
                <a:lnTo>
                  <a:pt x="1698" y="7429"/>
                </a:lnTo>
                <a:lnTo>
                  <a:pt x="1462" y="7466"/>
                </a:lnTo>
                <a:lnTo>
                  <a:pt x="1226" y="7559"/>
                </a:lnTo>
                <a:lnTo>
                  <a:pt x="989" y="7708"/>
                </a:lnTo>
                <a:lnTo>
                  <a:pt x="776" y="7932"/>
                </a:lnTo>
                <a:lnTo>
                  <a:pt x="551" y="8211"/>
                </a:lnTo>
                <a:lnTo>
                  <a:pt x="382" y="8528"/>
                </a:lnTo>
                <a:lnTo>
                  <a:pt x="315" y="8714"/>
                </a:lnTo>
                <a:lnTo>
                  <a:pt x="236" y="8919"/>
                </a:lnTo>
                <a:lnTo>
                  <a:pt x="191" y="9142"/>
                </a:lnTo>
                <a:lnTo>
                  <a:pt x="123" y="9347"/>
                </a:lnTo>
                <a:lnTo>
                  <a:pt x="78" y="9608"/>
                </a:lnTo>
                <a:lnTo>
                  <a:pt x="56" y="9887"/>
                </a:lnTo>
                <a:lnTo>
                  <a:pt x="33" y="10185"/>
                </a:lnTo>
                <a:lnTo>
                  <a:pt x="33" y="10464"/>
                </a:lnTo>
                <a:lnTo>
                  <a:pt x="33" y="10706"/>
                </a:lnTo>
                <a:lnTo>
                  <a:pt x="56" y="10967"/>
                </a:lnTo>
                <a:lnTo>
                  <a:pt x="78" y="11172"/>
                </a:lnTo>
                <a:lnTo>
                  <a:pt x="123" y="11395"/>
                </a:lnTo>
                <a:lnTo>
                  <a:pt x="168" y="11600"/>
                </a:lnTo>
                <a:lnTo>
                  <a:pt x="236" y="11786"/>
                </a:lnTo>
                <a:lnTo>
                  <a:pt x="292" y="11973"/>
                </a:lnTo>
                <a:lnTo>
                  <a:pt x="382" y="12140"/>
                </a:lnTo>
                <a:lnTo>
                  <a:pt x="540" y="12419"/>
                </a:lnTo>
                <a:lnTo>
                  <a:pt x="731" y="12680"/>
                </a:lnTo>
                <a:lnTo>
                  <a:pt x="944" y="12866"/>
                </a:lnTo>
                <a:lnTo>
                  <a:pt x="1158" y="12997"/>
                </a:lnTo>
                <a:lnTo>
                  <a:pt x="1395" y="13108"/>
                </a:lnTo>
                <a:lnTo>
                  <a:pt x="1608" y="13183"/>
                </a:lnTo>
                <a:lnTo>
                  <a:pt x="1856" y="13183"/>
                </a:lnTo>
                <a:lnTo>
                  <a:pt x="2070" y="13146"/>
                </a:lnTo>
                <a:lnTo>
                  <a:pt x="2261" y="13071"/>
                </a:lnTo>
                <a:lnTo>
                  <a:pt x="2430" y="12960"/>
                </a:lnTo>
                <a:lnTo>
                  <a:pt x="2587" y="12792"/>
                </a:lnTo>
                <a:lnTo>
                  <a:pt x="2688" y="12606"/>
                </a:lnTo>
                <a:lnTo>
                  <a:pt x="2801" y="12419"/>
                </a:lnTo>
                <a:lnTo>
                  <a:pt x="2925" y="12289"/>
                </a:lnTo>
                <a:lnTo>
                  <a:pt x="3082" y="12177"/>
                </a:lnTo>
                <a:lnTo>
                  <a:pt x="3228" y="12103"/>
                </a:lnTo>
                <a:lnTo>
                  <a:pt x="3408" y="12103"/>
                </a:lnTo>
                <a:lnTo>
                  <a:pt x="3577" y="12103"/>
                </a:lnTo>
                <a:lnTo>
                  <a:pt x="3723" y="12177"/>
                </a:lnTo>
                <a:lnTo>
                  <a:pt x="3903" y="12252"/>
                </a:lnTo>
                <a:lnTo>
                  <a:pt x="4072" y="12364"/>
                </a:lnTo>
                <a:lnTo>
                  <a:pt x="4230" y="12494"/>
                </a:lnTo>
                <a:lnTo>
                  <a:pt x="4353" y="12643"/>
                </a:lnTo>
                <a:lnTo>
                  <a:pt x="4488" y="12829"/>
                </a:lnTo>
                <a:lnTo>
                  <a:pt x="4567" y="13034"/>
                </a:lnTo>
                <a:lnTo>
                  <a:pt x="4657" y="13257"/>
                </a:lnTo>
                <a:lnTo>
                  <a:pt x="4702" y="13462"/>
                </a:lnTo>
                <a:lnTo>
                  <a:pt x="4725" y="13686"/>
                </a:lnTo>
                <a:lnTo>
                  <a:pt x="4702" y="14282"/>
                </a:lnTo>
                <a:lnTo>
                  <a:pt x="4657" y="15045"/>
                </a:lnTo>
                <a:lnTo>
                  <a:pt x="4612" y="15976"/>
                </a:lnTo>
                <a:lnTo>
                  <a:pt x="4590" y="16926"/>
                </a:lnTo>
                <a:lnTo>
                  <a:pt x="4567" y="17968"/>
                </a:lnTo>
                <a:lnTo>
                  <a:pt x="4567" y="19011"/>
                </a:lnTo>
                <a:lnTo>
                  <a:pt x="4590" y="19514"/>
                </a:lnTo>
                <a:lnTo>
                  <a:pt x="4612" y="19980"/>
                </a:lnTo>
                <a:lnTo>
                  <a:pt x="4657" y="20426"/>
                </a:lnTo>
                <a:lnTo>
                  <a:pt x="4725" y="20836"/>
                </a:lnTo>
                <a:lnTo>
                  <a:pt x="4848" y="20929"/>
                </a:lnTo>
                <a:lnTo>
                  <a:pt x="5040" y="21004"/>
                </a:lnTo>
                <a:lnTo>
                  <a:pt x="5265" y="21078"/>
                </a:lnTo>
                <a:lnTo>
                  <a:pt x="5478" y="21115"/>
                </a:lnTo>
                <a:lnTo>
                  <a:pt x="6041" y="21115"/>
                </a:lnTo>
                <a:lnTo>
                  <a:pt x="6637" y="21078"/>
                </a:lnTo>
                <a:lnTo>
                  <a:pt x="7312" y="21004"/>
                </a:lnTo>
                <a:lnTo>
                  <a:pt x="7998" y="20929"/>
                </a:lnTo>
                <a:lnTo>
                  <a:pt x="8696" y="20855"/>
                </a:lnTo>
                <a:lnTo>
                  <a:pt x="9360" y="20836"/>
                </a:lnTo>
                <a:close/>
              </a:path>
            </a:pathLst>
          </a:custGeom>
          <a:solidFill>
            <a:srgbClr val="FFCC99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>
        <p:nvSpPr>
          <p:cNvPr id="25" name="Puzzle4"/>
          <p:cNvSpPr>
            <a:spLocks noEditPoints="1" noChangeArrowheads="1"/>
          </p:cNvSpPr>
          <p:nvPr/>
        </p:nvSpPr>
        <p:spPr bwMode="auto">
          <a:xfrm>
            <a:off x="7432808" y="1474462"/>
            <a:ext cx="974150" cy="1422845"/>
          </a:xfrm>
          <a:custGeom>
            <a:avLst/>
            <a:gdLst>
              <a:gd name="T0" fmla="*/ 8307 w 21600"/>
              <a:gd name="T1" fmla="*/ 11593 h 21600"/>
              <a:gd name="T2" fmla="*/ 453 w 21600"/>
              <a:gd name="T3" fmla="*/ 16938 h 21600"/>
              <a:gd name="T4" fmla="*/ 11500 w 21600"/>
              <a:gd name="T5" fmla="*/ 21600 h 21600"/>
              <a:gd name="T6" fmla="*/ 20920 w 21600"/>
              <a:gd name="T7" fmla="*/ 16751 h 21600"/>
              <a:gd name="T8" fmla="*/ 13972 w 21600"/>
              <a:gd name="T9" fmla="*/ 10888 h 21600"/>
              <a:gd name="T10" fmla="*/ 21033 w 21600"/>
              <a:gd name="T11" fmla="*/ 4716 h 21600"/>
              <a:gd name="T12" fmla="*/ 11102 w 21600"/>
              <a:gd name="T13" fmla="*/ 11 h 21600"/>
              <a:gd name="T14" fmla="*/ 453 w 21600"/>
              <a:gd name="T15" fmla="*/ 4716 h 21600"/>
              <a:gd name="T16" fmla="*/ 2076 w 21600"/>
              <a:gd name="T17" fmla="*/ 5664 h 21600"/>
              <a:gd name="T18" fmla="*/ 20203 w 21600"/>
              <a:gd name="T19" fmla="*/ 1598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3813" y="10590"/>
                </a:moveTo>
                <a:lnTo>
                  <a:pt x="3927" y="10513"/>
                </a:lnTo>
                <a:lnTo>
                  <a:pt x="4078" y="10425"/>
                </a:lnTo>
                <a:lnTo>
                  <a:pt x="4210" y="10359"/>
                </a:lnTo>
                <a:lnTo>
                  <a:pt x="4361" y="10315"/>
                </a:lnTo>
                <a:lnTo>
                  <a:pt x="4682" y="10237"/>
                </a:lnTo>
                <a:lnTo>
                  <a:pt x="5041" y="10193"/>
                </a:lnTo>
                <a:lnTo>
                  <a:pt x="5456" y="10171"/>
                </a:lnTo>
                <a:lnTo>
                  <a:pt x="5853" y="10193"/>
                </a:lnTo>
                <a:lnTo>
                  <a:pt x="6249" y="10260"/>
                </a:lnTo>
                <a:lnTo>
                  <a:pt x="6646" y="10337"/>
                </a:lnTo>
                <a:lnTo>
                  <a:pt x="7004" y="10469"/>
                </a:lnTo>
                <a:lnTo>
                  <a:pt x="7363" y="10612"/>
                </a:lnTo>
                <a:lnTo>
                  <a:pt x="7665" y="10788"/>
                </a:lnTo>
                <a:lnTo>
                  <a:pt x="7911" y="10998"/>
                </a:lnTo>
                <a:lnTo>
                  <a:pt x="8024" y="11097"/>
                </a:lnTo>
                <a:lnTo>
                  <a:pt x="8137" y="11207"/>
                </a:lnTo>
                <a:lnTo>
                  <a:pt x="8194" y="11340"/>
                </a:lnTo>
                <a:lnTo>
                  <a:pt x="8269" y="11461"/>
                </a:lnTo>
                <a:lnTo>
                  <a:pt x="8307" y="11593"/>
                </a:lnTo>
                <a:lnTo>
                  <a:pt x="8307" y="11714"/>
                </a:lnTo>
                <a:lnTo>
                  <a:pt x="8307" y="11868"/>
                </a:lnTo>
                <a:lnTo>
                  <a:pt x="8307" y="12012"/>
                </a:lnTo>
                <a:lnTo>
                  <a:pt x="8194" y="12265"/>
                </a:lnTo>
                <a:lnTo>
                  <a:pt x="8062" y="12519"/>
                </a:lnTo>
                <a:lnTo>
                  <a:pt x="7873" y="12706"/>
                </a:lnTo>
                <a:lnTo>
                  <a:pt x="7627" y="12904"/>
                </a:lnTo>
                <a:lnTo>
                  <a:pt x="7363" y="13048"/>
                </a:lnTo>
                <a:lnTo>
                  <a:pt x="7080" y="13180"/>
                </a:lnTo>
                <a:lnTo>
                  <a:pt x="6759" y="13257"/>
                </a:lnTo>
                <a:lnTo>
                  <a:pt x="6419" y="13345"/>
                </a:lnTo>
                <a:lnTo>
                  <a:pt x="6098" y="13389"/>
                </a:lnTo>
                <a:lnTo>
                  <a:pt x="5739" y="13389"/>
                </a:lnTo>
                <a:lnTo>
                  <a:pt x="5418" y="13389"/>
                </a:lnTo>
                <a:lnTo>
                  <a:pt x="5079" y="13345"/>
                </a:lnTo>
                <a:lnTo>
                  <a:pt x="4758" y="13301"/>
                </a:lnTo>
                <a:lnTo>
                  <a:pt x="4474" y="13213"/>
                </a:lnTo>
                <a:lnTo>
                  <a:pt x="4172" y="13114"/>
                </a:lnTo>
                <a:lnTo>
                  <a:pt x="3965" y="12982"/>
                </a:lnTo>
                <a:lnTo>
                  <a:pt x="3738" y="12838"/>
                </a:lnTo>
                <a:lnTo>
                  <a:pt x="3493" y="12706"/>
                </a:lnTo>
                <a:lnTo>
                  <a:pt x="3228" y="12607"/>
                </a:lnTo>
                <a:lnTo>
                  <a:pt x="2945" y="12519"/>
                </a:lnTo>
                <a:lnTo>
                  <a:pt x="2700" y="12431"/>
                </a:lnTo>
                <a:lnTo>
                  <a:pt x="2397" y="12375"/>
                </a:lnTo>
                <a:lnTo>
                  <a:pt x="2152" y="12331"/>
                </a:lnTo>
                <a:lnTo>
                  <a:pt x="1888" y="12309"/>
                </a:lnTo>
                <a:lnTo>
                  <a:pt x="1642" y="12309"/>
                </a:lnTo>
                <a:lnTo>
                  <a:pt x="1397" y="12331"/>
                </a:lnTo>
                <a:lnTo>
                  <a:pt x="1170" y="12397"/>
                </a:lnTo>
                <a:lnTo>
                  <a:pt x="962" y="12453"/>
                </a:lnTo>
                <a:lnTo>
                  <a:pt x="774" y="12563"/>
                </a:lnTo>
                <a:lnTo>
                  <a:pt x="623" y="12684"/>
                </a:lnTo>
                <a:lnTo>
                  <a:pt x="528" y="12838"/>
                </a:lnTo>
                <a:lnTo>
                  <a:pt x="453" y="13026"/>
                </a:lnTo>
                <a:lnTo>
                  <a:pt x="339" y="13477"/>
                </a:lnTo>
                <a:lnTo>
                  <a:pt x="226" y="13984"/>
                </a:lnTo>
                <a:lnTo>
                  <a:pt x="151" y="14535"/>
                </a:lnTo>
                <a:lnTo>
                  <a:pt x="113" y="15075"/>
                </a:lnTo>
                <a:lnTo>
                  <a:pt x="113" y="15626"/>
                </a:lnTo>
                <a:lnTo>
                  <a:pt x="151" y="16133"/>
                </a:lnTo>
                <a:lnTo>
                  <a:pt x="188" y="16376"/>
                </a:lnTo>
                <a:lnTo>
                  <a:pt x="264" y="16585"/>
                </a:lnTo>
                <a:lnTo>
                  <a:pt x="339" y="16773"/>
                </a:lnTo>
                <a:lnTo>
                  <a:pt x="453" y="16938"/>
                </a:lnTo>
                <a:lnTo>
                  <a:pt x="1095" y="16883"/>
                </a:lnTo>
                <a:lnTo>
                  <a:pt x="1963" y="16795"/>
                </a:lnTo>
                <a:lnTo>
                  <a:pt x="2945" y="16751"/>
                </a:lnTo>
                <a:lnTo>
                  <a:pt x="3965" y="16706"/>
                </a:lnTo>
                <a:lnTo>
                  <a:pt x="5022" y="16684"/>
                </a:lnTo>
                <a:lnTo>
                  <a:pt x="5947" y="16684"/>
                </a:lnTo>
                <a:lnTo>
                  <a:pt x="6759" y="16706"/>
                </a:lnTo>
                <a:lnTo>
                  <a:pt x="7363" y="16751"/>
                </a:lnTo>
                <a:lnTo>
                  <a:pt x="7948" y="16839"/>
                </a:lnTo>
                <a:lnTo>
                  <a:pt x="8458" y="16916"/>
                </a:lnTo>
                <a:lnTo>
                  <a:pt x="8893" y="17026"/>
                </a:lnTo>
                <a:lnTo>
                  <a:pt x="9289" y="17158"/>
                </a:lnTo>
                <a:lnTo>
                  <a:pt x="9572" y="17280"/>
                </a:lnTo>
                <a:lnTo>
                  <a:pt x="9799" y="17412"/>
                </a:lnTo>
                <a:lnTo>
                  <a:pt x="9969" y="17555"/>
                </a:lnTo>
                <a:lnTo>
                  <a:pt x="10120" y="17687"/>
                </a:lnTo>
                <a:lnTo>
                  <a:pt x="10158" y="17831"/>
                </a:lnTo>
                <a:lnTo>
                  <a:pt x="10195" y="17974"/>
                </a:lnTo>
                <a:lnTo>
                  <a:pt x="10158" y="18128"/>
                </a:lnTo>
                <a:lnTo>
                  <a:pt x="10082" y="18271"/>
                </a:lnTo>
                <a:lnTo>
                  <a:pt x="9969" y="18426"/>
                </a:lnTo>
                <a:lnTo>
                  <a:pt x="9837" y="18569"/>
                </a:lnTo>
                <a:lnTo>
                  <a:pt x="9648" y="18701"/>
                </a:lnTo>
                <a:lnTo>
                  <a:pt x="9440" y="18822"/>
                </a:lnTo>
                <a:lnTo>
                  <a:pt x="9213" y="18999"/>
                </a:lnTo>
                <a:lnTo>
                  <a:pt x="9044" y="19186"/>
                </a:lnTo>
                <a:lnTo>
                  <a:pt x="8893" y="19395"/>
                </a:lnTo>
                <a:lnTo>
                  <a:pt x="8817" y="19627"/>
                </a:lnTo>
                <a:lnTo>
                  <a:pt x="8779" y="19858"/>
                </a:lnTo>
                <a:lnTo>
                  <a:pt x="8779" y="20112"/>
                </a:lnTo>
                <a:lnTo>
                  <a:pt x="8855" y="20354"/>
                </a:lnTo>
                <a:lnTo>
                  <a:pt x="8968" y="20586"/>
                </a:lnTo>
                <a:lnTo>
                  <a:pt x="9138" y="20817"/>
                </a:lnTo>
                <a:lnTo>
                  <a:pt x="9365" y="21026"/>
                </a:lnTo>
                <a:lnTo>
                  <a:pt x="9610" y="21192"/>
                </a:lnTo>
                <a:lnTo>
                  <a:pt x="9950" y="21368"/>
                </a:lnTo>
                <a:lnTo>
                  <a:pt x="10120" y="21445"/>
                </a:lnTo>
                <a:lnTo>
                  <a:pt x="10346" y="21511"/>
                </a:lnTo>
                <a:lnTo>
                  <a:pt x="10516" y="21555"/>
                </a:lnTo>
                <a:lnTo>
                  <a:pt x="10743" y="21600"/>
                </a:lnTo>
                <a:lnTo>
                  <a:pt x="10988" y="21644"/>
                </a:lnTo>
                <a:lnTo>
                  <a:pt x="11215" y="21666"/>
                </a:lnTo>
                <a:lnTo>
                  <a:pt x="11498" y="21666"/>
                </a:lnTo>
                <a:lnTo>
                  <a:pt x="11762" y="21666"/>
                </a:lnTo>
                <a:lnTo>
                  <a:pt x="12253" y="21644"/>
                </a:lnTo>
                <a:lnTo>
                  <a:pt x="12763" y="21577"/>
                </a:lnTo>
                <a:lnTo>
                  <a:pt x="13197" y="21467"/>
                </a:lnTo>
                <a:lnTo>
                  <a:pt x="13556" y="21346"/>
                </a:lnTo>
                <a:lnTo>
                  <a:pt x="13896" y="21192"/>
                </a:lnTo>
                <a:lnTo>
                  <a:pt x="14179" y="21026"/>
                </a:lnTo>
                <a:lnTo>
                  <a:pt x="14444" y="20839"/>
                </a:lnTo>
                <a:lnTo>
                  <a:pt x="14576" y="20641"/>
                </a:lnTo>
                <a:lnTo>
                  <a:pt x="14727" y="20431"/>
                </a:lnTo>
                <a:lnTo>
                  <a:pt x="14765" y="20200"/>
                </a:lnTo>
                <a:lnTo>
                  <a:pt x="14802" y="19991"/>
                </a:lnTo>
                <a:lnTo>
                  <a:pt x="14727" y="19759"/>
                </a:lnTo>
                <a:lnTo>
                  <a:pt x="14613" y="19550"/>
                </a:lnTo>
                <a:lnTo>
                  <a:pt x="14444" y="19307"/>
                </a:lnTo>
                <a:lnTo>
                  <a:pt x="14217" y="19098"/>
                </a:lnTo>
                <a:lnTo>
                  <a:pt x="13934" y="18911"/>
                </a:lnTo>
                <a:lnTo>
                  <a:pt x="13669" y="18745"/>
                </a:lnTo>
                <a:lnTo>
                  <a:pt x="13462" y="18547"/>
                </a:lnTo>
                <a:lnTo>
                  <a:pt x="13311" y="18337"/>
                </a:lnTo>
                <a:lnTo>
                  <a:pt x="13197" y="18150"/>
                </a:lnTo>
                <a:lnTo>
                  <a:pt x="13122" y="17941"/>
                </a:lnTo>
                <a:lnTo>
                  <a:pt x="13122" y="17720"/>
                </a:lnTo>
                <a:lnTo>
                  <a:pt x="13122" y="17533"/>
                </a:lnTo>
                <a:lnTo>
                  <a:pt x="13197" y="17346"/>
                </a:lnTo>
                <a:lnTo>
                  <a:pt x="13273" y="17158"/>
                </a:lnTo>
                <a:lnTo>
                  <a:pt x="13386" y="16982"/>
                </a:lnTo>
                <a:lnTo>
                  <a:pt x="13537" y="16839"/>
                </a:lnTo>
                <a:lnTo>
                  <a:pt x="13707" y="16706"/>
                </a:lnTo>
                <a:lnTo>
                  <a:pt x="13896" y="16607"/>
                </a:lnTo>
                <a:lnTo>
                  <a:pt x="14104" y="16519"/>
                </a:lnTo>
                <a:lnTo>
                  <a:pt x="14330" y="16453"/>
                </a:lnTo>
                <a:lnTo>
                  <a:pt x="14538" y="16431"/>
                </a:lnTo>
                <a:lnTo>
                  <a:pt x="14897" y="16453"/>
                </a:lnTo>
                <a:lnTo>
                  <a:pt x="15406" y="16497"/>
                </a:lnTo>
                <a:lnTo>
                  <a:pt x="16105" y="16541"/>
                </a:lnTo>
                <a:lnTo>
                  <a:pt x="16898" y="16607"/>
                </a:lnTo>
                <a:lnTo>
                  <a:pt x="17804" y="16651"/>
                </a:lnTo>
                <a:lnTo>
                  <a:pt x="18786" y="16684"/>
                </a:lnTo>
                <a:lnTo>
                  <a:pt x="19844" y="16728"/>
                </a:lnTo>
                <a:lnTo>
                  <a:pt x="20920" y="16751"/>
                </a:lnTo>
                <a:lnTo>
                  <a:pt x="21109" y="16497"/>
                </a:lnTo>
                <a:lnTo>
                  <a:pt x="21241" y="16222"/>
                </a:lnTo>
                <a:lnTo>
                  <a:pt x="21392" y="15946"/>
                </a:lnTo>
                <a:lnTo>
                  <a:pt x="21467" y="15648"/>
                </a:lnTo>
                <a:lnTo>
                  <a:pt x="21543" y="15351"/>
                </a:lnTo>
                <a:lnTo>
                  <a:pt x="21618" y="15042"/>
                </a:lnTo>
                <a:lnTo>
                  <a:pt x="21618" y="14745"/>
                </a:lnTo>
                <a:lnTo>
                  <a:pt x="21618" y="14447"/>
                </a:lnTo>
                <a:lnTo>
                  <a:pt x="21618" y="14150"/>
                </a:lnTo>
                <a:lnTo>
                  <a:pt x="21581" y="13852"/>
                </a:lnTo>
                <a:lnTo>
                  <a:pt x="21505" y="13577"/>
                </a:lnTo>
                <a:lnTo>
                  <a:pt x="21430" y="13301"/>
                </a:lnTo>
                <a:lnTo>
                  <a:pt x="21354" y="13048"/>
                </a:lnTo>
                <a:lnTo>
                  <a:pt x="21241" y="12816"/>
                </a:lnTo>
                <a:lnTo>
                  <a:pt x="21146" y="12607"/>
                </a:lnTo>
                <a:lnTo>
                  <a:pt x="21033" y="12431"/>
                </a:lnTo>
                <a:lnTo>
                  <a:pt x="20920" y="12265"/>
                </a:lnTo>
                <a:lnTo>
                  <a:pt x="20769" y="12144"/>
                </a:lnTo>
                <a:lnTo>
                  <a:pt x="20637" y="12034"/>
                </a:lnTo>
                <a:lnTo>
                  <a:pt x="20486" y="11946"/>
                </a:lnTo>
                <a:lnTo>
                  <a:pt x="20297" y="11891"/>
                </a:lnTo>
                <a:lnTo>
                  <a:pt x="20165" y="11846"/>
                </a:lnTo>
                <a:lnTo>
                  <a:pt x="19976" y="11824"/>
                </a:lnTo>
                <a:lnTo>
                  <a:pt x="19806" y="11802"/>
                </a:lnTo>
                <a:lnTo>
                  <a:pt x="19390" y="11824"/>
                </a:lnTo>
                <a:lnTo>
                  <a:pt x="18956" y="11891"/>
                </a:lnTo>
                <a:lnTo>
                  <a:pt x="18503" y="11968"/>
                </a:lnTo>
                <a:lnTo>
                  <a:pt x="17993" y="12078"/>
                </a:lnTo>
                <a:lnTo>
                  <a:pt x="17653" y="12144"/>
                </a:lnTo>
                <a:lnTo>
                  <a:pt x="17332" y="12199"/>
                </a:lnTo>
                <a:lnTo>
                  <a:pt x="17049" y="12221"/>
                </a:lnTo>
                <a:lnTo>
                  <a:pt x="16747" y="12243"/>
                </a:lnTo>
                <a:lnTo>
                  <a:pt x="16464" y="12243"/>
                </a:lnTo>
                <a:lnTo>
                  <a:pt x="16218" y="12243"/>
                </a:lnTo>
                <a:lnTo>
                  <a:pt x="15992" y="12221"/>
                </a:lnTo>
                <a:lnTo>
                  <a:pt x="15746" y="12199"/>
                </a:lnTo>
                <a:lnTo>
                  <a:pt x="15520" y="12155"/>
                </a:lnTo>
                <a:lnTo>
                  <a:pt x="15350" y="12122"/>
                </a:lnTo>
                <a:lnTo>
                  <a:pt x="15161" y="12056"/>
                </a:lnTo>
                <a:lnTo>
                  <a:pt x="14972" y="11990"/>
                </a:lnTo>
                <a:lnTo>
                  <a:pt x="14689" y="11846"/>
                </a:lnTo>
                <a:lnTo>
                  <a:pt x="14444" y="11670"/>
                </a:lnTo>
                <a:lnTo>
                  <a:pt x="14255" y="11483"/>
                </a:lnTo>
                <a:lnTo>
                  <a:pt x="14104" y="11295"/>
                </a:lnTo>
                <a:lnTo>
                  <a:pt x="14028" y="11086"/>
                </a:lnTo>
                <a:lnTo>
                  <a:pt x="13972" y="10888"/>
                </a:lnTo>
                <a:lnTo>
                  <a:pt x="13972" y="10700"/>
                </a:lnTo>
                <a:lnTo>
                  <a:pt x="14009" y="10513"/>
                </a:lnTo>
                <a:lnTo>
                  <a:pt x="14066" y="10359"/>
                </a:lnTo>
                <a:lnTo>
                  <a:pt x="14179" y="10215"/>
                </a:lnTo>
                <a:lnTo>
                  <a:pt x="14406" y="10006"/>
                </a:lnTo>
                <a:lnTo>
                  <a:pt x="14651" y="9830"/>
                </a:lnTo>
                <a:lnTo>
                  <a:pt x="14878" y="9686"/>
                </a:lnTo>
                <a:lnTo>
                  <a:pt x="15123" y="9554"/>
                </a:lnTo>
                <a:lnTo>
                  <a:pt x="15350" y="9477"/>
                </a:lnTo>
                <a:lnTo>
                  <a:pt x="15558" y="9411"/>
                </a:lnTo>
                <a:lnTo>
                  <a:pt x="15803" y="9345"/>
                </a:lnTo>
                <a:lnTo>
                  <a:pt x="16030" y="9323"/>
                </a:lnTo>
                <a:lnTo>
                  <a:pt x="16256" y="9301"/>
                </a:lnTo>
                <a:lnTo>
                  <a:pt x="16464" y="9323"/>
                </a:lnTo>
                <a:lnTo>
                  <a:pt x="16690" y="9345"/>
                </a:lnTo>
                <a:lnTo>
                  <a:pt x="16898" y="9367"/>
                </a:lnTo>
                <a:lnTo>
                  <a:pt x="17332" y="9477"/>
                </a:lnTo>
                <a:lnTo>
                  <a:pt x="17767" y="9598"/>
                </a:lnTo>
                <a:lnTo>
                  <a:pt x="18163" y="9731"/>
                </a:lnTo>
                <a:lnTo>
                  <a:pt x="18597" y="9874"/>
                </a:lnTo>
                <a:lnTo>
                  <a:pt x="18994" y="10006"/>
                </a:lnTo>
                <a:lnTo>
                  <a:pt x="19428" y="10083"/>
                </a:lnTo>
                <a:lnTo>
                  <a:pt x="19617" y="10127"/>
                </a:lnTo>
                <a:lnTo>
                  <a:pt x="19844" y="10149"/>
                </a:lnTo>
                <a:lnTo>
                  <a:pt x="20013" y="10149"/>
                </a:lnTo>
                <a:lnTo>
                  <a:pt x="20240" y="10127"/>
                </a:lnTo>
                <a:lnTo>
                  <a:pt x="20410" y="10105"/>
                </a:lnTo>
                <a:lnTo>
                  <a:pt x="20637" y="10061"/>
                </a:lnTo>
                <a:lnTo>
                  <a:pt x="20844" y="9984"/>
                </a:lnTo>
                <a:lnTo>
                  <a:pt x="21033" y="9896"/>
                </a:lnTo>
                <a:lnTo>
                  <a:pt x="21146" y="9830"/>
                </a:lnTo>
                <a:lnTo>
                  <a:pt x="21203" y="9753"/>
                </a:lnTo>
                <a:lnTo>
                  <a:pt x="21279" y="9642"/>
                </a:lnTo>
                <a:lnTo>
                  <a:pt x="21354" y="9521"/>
                </a:lnTo>
                <a:lnTo>
                  <a:pt x="21430" y="9246"/>
                </a:lnTo>
                <a:lnTo>
                  <a:pt x="21430" y="8904"/>
                </a:lnTo>
                <a:lnTo>
                  <a:pt x="21430" y="8540"/>
                </a:lnTo>
                <a:lnTo>
                  <a:pt x="21392" y="8144"/>
                </a:lnTo>
                <a:lnTo>
                  <a:pt x="21354" y="7714"/>
                </a:lnTo>
                <a:lnTo>
                  <a:pt x="21279" y="7295"/>
                </a:lnTo>
                <a:lnTo>
                  <a:pt x="21146" y="6446"/>
                </a:lnTo>
                <a:lnTo>
                  <a:pt x="20995" y="5686"/>
                </a:lnTo>
                <a:lnTo>
                  <a:pt x="20958" y="5366"/>
                </a:lnTo>
                <a:lnTo>
                  <a:pt x="20958" y="5091"/>
                </a:lnTo>
                <a:lnTo>
                  <a:pt x="20958" y="4860"/>
                </a:lnTo>
                <a:lnTo>
                  <a:pt x="21033" y="4716"/>
                </a:lnTo>
                <a:lnTo>
                  <a:pt x="20637" y="4860"/>
                </a:lnTo>
                <a:lnTo>
                  <a:pt x="20127" y="4992"/>
                </a:lnTo>
                <a:lnTo>
                  <a:pt x="19617" y="5069"/>
                </a:lnTo>
                <a:lnTo>
                  <a:pt x="19032" y="5157"/>
                </a:lnTo>
                <a:lnTo>
                  <a:pt x="18465" y="5201"/>
                </a:lnTo>
                <a:lnTo>
                  <a:pt x="17842" y="5245"/>
                </a:lnTo>
                <a:lnTo>
                  <a:pt x="17219" y="5267"/>
                </a:lnTo>
                <a:lnTo>
                  <a:pt x="16615" y="5267"/>
                </a:lnTo>
                <a:lnTo>
                  <a:pt x="15992" y="5245"/>
                </a:lnTo>
                <a:lnTo>
                  <a:pt x="15369" y="5201"/>
                </a:lnTo>
                <a:lnTo>
                  <a:pt x="14840" y="5157"/>
                </a:lnTo>
                <a:lnTo>
                  <a:pt x="14293" y="5091"/>
                </a:lnTo>
                <a:lnTo>
                  <a:pt x="13783" y="5014"/>
                </a:lnTo>
                <a:lnTo>
                  <a:pt x="13386" y="4926"/>
                </a:lnTo>
                <a:lnTo>
                  <a:pt x="13027" y="4815"/>
                </a:lnTo>
                <a:lnTo>
                  <a:pt x="12725" y="4716"/>
                </a:lnTo>
                <a:lnTo>
                  <a:pt x="12480" y="4606"/>
                </a:lnTo>
                <a:lnTo>
                  <a:pt x="12291" y="4496"/>
                </a:lnTo>
                <a:lnTo>
                  <a:pt x="12197" y="4397"/>
                </a:lnTo>
                <a:lnTo>
                  <a:pt x="12083" y="4286"/>
                </a:lnTo>
                <a:lnTo>
                  <a:pt x="12046" y="4187"/>
                </a:lnTo>
                <a:lnTo>
                  <a:pt x="12008" y="4077"/>
                </a:lnTo>
                <a:lnTo>
                  <a:pt x="12046" y="3967"/>
                </a:lnTo>
                <a:lnTo>
                  <a:pt x="12121" y="3868"/>
                </a:lnTo>
                <a:lnTo>
                  <a:pt x="12197" y="3735"/>
                </a:lnTo>
                <a:lnTo>
                  <a:pt x="12291" y="3614"/>
                </a:lnTo>
                <a:lnTo>
                  <a:pt x="12442" y="3482"/>
                </a:lnTo>
                <a:lnTo>
                  <a:pt x="12631" y="3361"/>
                </a:lnTo>
                <a:lnTo>
                  <a:pt x="13065" y="3085"/>
                </a:lnTo>
                <a:lnTo>
                  <a:pt x="13537" y="2766"/>
                </a:lnTo>
                <a:lnTo>
                  <a:pt x="13783" y="2578"/>
                </a:lnTo>
                <a:lnTo>
                  <a:pt x="13934" y="2380"/>
                </a:lnTo>
                <a:lnTo>
                  <a:pt x="14028" y="2171"/>
                </a:lnTo>
                <a:lnTo>
                  <a:pt x="14104" y="1961"/>
                </a:lnTo>
                <a:lnTo>
                  <a:pt x="14104" y="1730"/>
                </a:lnTo>
                <a:lnTo>
                  <a:pt x="14066" y="1498"/>
                </a:lnTo>
                <a:lnTo>
                  <a:pt x="13972" y="1267"/>
                </a:lnTo>
                <a:lnTo>
                  <a:pt x="13820" y="1057"/>
                </a:lnTo>
                <a:lnTo>
                  <a:pt x="13594" y="837"/>
                </a:lnTo>
                <a:lnTo>
                  <a:pt x="13386" y="628"/>
                </a:lnTo>
                <a:lnTo>
                  <a:pt x="13103" y="462"/>
                </a:lnTo>
                <a:lnTo>
                  <a:pt x="12763" y="308"/>
                </a:lnTo>
                <a:lnTo>
                  <a:pt x="12404" y="187"/>
                </a:lnTo>
                <a:lnTo>
                  <a:pt x="12008" y="77"/>
                </a:lnTo>
                <a:lnTo>
                  <a:pt x="11574" y="33"/>
                </a:lnTo>
                <a:lnTo>
                  <a:pt x="11102" y="11"/>
                </a:lnTo>
                <a:lnTo>
                  <a:pt x="10667" y="11"/>
                </a:lnTo>
                <a:lnTo>
                  <a:pt x="10233" y="77"/>
                </a:lnTo>
                <a:lnTo>
                  <a:pt x="9837" y="187"/>
                </a:lnTo>
                <a:lnTo>
                  <a:pt x="9440" y="286"/>
                </a:lnTo>
                <a:lnTo>
                  <a:pt x="9062" y="462"/>
                </a:lnTo>
                <a:lnTo>
                  <a:pt x="8741" y="628"/>
                </a:lnTo>
                <a:lnTo>
                  <a:pt x="8458" y="815"/>
                </a:lnTo>
                <a:lnTo>
                  <a:pt x="8232" y="1035"/>
                </a:lnTo>
                <a:lnTo>
                  <a:pt x="8062" y="1245"/>
                </a:lnTo>
                <a:lnTo>
                  <a:pt x="7911" y="1476"/>
                </a:lnTo>
                <a:lnTo>
                  <a:pt x="7835" y="1708"/>
                </a:lnTo>
                <a:lnTo>
                  <a:pt x="7797" y="1961"/>
                </a:lnTo>
                <a:lnTo>
                  <a:pt x="7835" y="2193"/>
                </a:lnTo>
                <a:lnTo>
                  <a:pt x="7948" y="2402"/>
                </a:lnTo>
                <a:lnTo>
                  <a:pt x="8062" y="2534"/>
                </a:lnTo>
                <a:lnTo>
                  <a:pt x="8175" y="2644"/>
                </a:lnTo>
                <a:lnTo>
                  <a:pt x="8269" y="2744"/>
                </a:lnTo>
                <a:lnTo>
                  <a:pt x="8420" y="2832"/>
                </a:lnTo>
                <a:lnTo>
                  <a:pt x="8704" y="3019"/>
                </a:lnTo>
                <a:lnTo>
                  <a:pt x="8968" y="3206"/>
                </a:lnTo>
                <a:lnTo>
                  <a:pt x="9138" y="3405"/>
                </a:lnTo>
                <a:lnTo>
                  <a:pt x="9327" y="3570"/>
                </a:lnTo>
                <a:lnTo>
                  <a:pt x="9440" y="3735"/>
                </a:lnTo>
                <a:lnTo>
                  <a:pt x="9516" y="3890"/>
                </a:lnTo>
                <a:lnTo>
                  <a:pt x="9534" y="4033"/>
                </a:lnTo>
                <a:lnTo>
                  <a:pt x="9534" y="4165"/>
                </a:lnTo>
                <a:lnTo>
                  <a:pt x="9516" y="4286"/>
                </a:lnTo>
                <a:lnTo>
                  <a:pt x="9440" y="4397"/>
                </a:lnTo>
                <a:lnTo>
                  <a:pt x="9327" y="4496"/>
                </a:lnTo>
                <a:lnTo>
                  <a:pt x="9176" y="4562"/>
                </a:lnTo>
                <a:lnTo>
                  <a:pt x="9006" y="4628"/>
                </a:lnTo>
                <a:lnTo>
                  <a:pt x="8779" y="4694"/>
                </a:lnTo>
                <a:lnTo>
                  <a:pt x="8534" y="4716"/>
                </a:lnTo>
                <a:lnTo>
                  <a:pt x="8232" y="4716"/>
                </a:lnTo>
                <a:lnTo>
                  <a:pt x="7118" y="4738"/>
                </a:lnTo>
                <a:lnTo>
                  <a:pt x="5947" y="4771"/>
                </a:lnTo>
                <a:lnTo>
                  <a:pt x="4795" y="4815"/>
                </a:lnTo>
                <a:lnTo>
                  <a:pt x="3681" y="4860"/>
                </a:lnTo>
                <a:lnTo>
                  <a:pt x="2662" y="4882"/>
                </a:lnTo>
                <a:lnTo>
                  <a:pt x="1755" y="4882"/>
                </a:lnTo>
                <a:lnTo>
                  <a:pt x="1359" y="4860"/>
                </a:lnTo>
                <a:lnTo>
                  <a:pt x="981" y="4837"/>
                </a:lnTo>
                <a:lnTo>
                  <a:pt x="698" y="4771"/>
                </a:lnTo>
                <a:lnTo>
                  <a:pt x="453" y="4716"/>
                </a:lnTo>
                <a:lnTo>
                  <a:pt x="453" y="5322"/>
                </a:lnTo>
                <a:lnTo>
                  <a:pt x="453" y="6083"/>
                </a:lnTo>
                <a:lnTo>
                  <a:pt x="453" y="6909"/>
                </a:lnTo>
                <a:lnTo>
                  <a:pt x="453" y="7780"/>
                </a:lnTo>
                <a:lnTo>
                  <a:pt x="453" y="8606"/>
                </a:lnTo>
                <a:lnTo>
                  <a:pt x="453" y="9345"/>
                </a:lnTo>
                <a:lnTo>
                  <a:pt x="453" y="9918"/>
                </a:lnTo>
                <a:lnTo>
                  <a:pt x="453" y="10282"/>
                </a:lnTo>
                <a:lnTo>
                  <a:pt x="490" y="10381"/>
                </a:lnTo>
                <a:lnTo>
                  <a:pt x="547" y="10491"/>
                </a:lnTo>
                <a:lnTo>
                  <a:pt x="660" y="10590"/>
                </a:lnTo>
                <a:lnTo>
                  <a:pt x="811" y="10700"/>
                </a:lnTo>
                <a:lnTo>
                  <a:pt x="981" y="10811"/>
                </a:lnTo>
                <a:lnTo>
                  <a:pt x="1208" y="10888"/>
                </a:lnTo>
                <a:lnTo>
                  <a:pt x="1453" y="10954"/>
                </a:lnTo>
                <a:lnTo>
                  <a:pt x="1718" y="11020"/>
                </a:lnTo>
                <a:lnTo>
                  <a:pt x="1963" y="11064"/>
                </a:lnTo>
                <a:lnTo>
                  <a:pt x="2265" y="11086"/>
                </a:lnTo>
                <a:lnTo>
                  <a:pt x="2548" y="11064"/>
                </a:lnTo>
                <a:lnTo>
                  <a:pt x="2794" y="11042"/>
                </a:lnTo>
                <a:lnTo>
                  <a:pt x="3096" y="10976"/>
                </a:lnTo>
                <a:lnTo>
                  <a:pt x="3341" y="10888"/>
                </a:lnTo>
                <a:lnTo>
                  <a:pt x="3606" y="10766"/>
                </a:lnTo>
                <a:lnTo>
                  <a:pt x="3813" y="10590"/>
                </a:lnTo>
                <a:close/>
              </a:path>
            </a:pathLst>
          </a:custGeom>
          <a:solidFill>
            <a:srgbClr val="FFCC99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 dirty="0"/>
          </a:p>
        </p:txBody>
      </p:sp>
      <p:sp>
        <p:nvSpPr>
          <p:cNvPr id="5" name="Puzzle4"/>
          <p:cNvSpPr>
            <a:spLocks noEditPoints="1" noChangeArrowheads="1"/>
          </p:cNvSpPr>
          <p:nvPr/>
        </p:nvSpPr>
        <p:spPr bwMode="auto">
          <a:xfrm>
            <a:off x="7429285" y="3068335"/>
            <a:ext cx="974150" cy="1422845"/>
          </a:xfrm>
          <a:custGeom>
            <a:avLst/>
            <a:gdLst>
              <a:gd name="T0" fmla="*/ 8307 w 21600"/>
              <a:gd name="T1" fmla="*/ 11593 h 21600"/>
              <a:gd name="T2" fmla="*/ 453 w 21600"/>
              <a:gd name="T3" fmla="*/ 16938 h 21600"/>
              <a:gd name="T4" fmla="*/ 11500 w 21600"/>
              <a:gd name="T5" fmla="*/ 21600 h 21600"/>
              <a:gd name="T6" fmla="*/ 20920 w 21600"/>
              <a:gd name="T7" fmla="*/ 16751 h 21600"/>
              <a:gd name="T8" fmla="*/ 13972 w 21600"/>
              <a:gd name="T9" fmla="*/ 10888 h 21600"/>
              <a:gd name="T10" fmla="*/ 21033 w 21600"/>
              <a:gd name="T11" fmla="*/ 4716 h 21600"/>
              <a:gd name="T12" fmla="*/ 11102 w 21600"/>
              <a:gd name="T13" fmla="*/ 11 h 21600"/>
              <a:gd name="T14" fmla="*/ 453 w 21600"/>
              <a:gd name="T15" fmla="*/ 4716 h 21600"/>
              <a:gd name="T16" fmla="*/ 2076 w 21600"/>
              <a:gd name="T17" fmla="*/ 5664 h 21600"/>
              <a:gd name="T18" fmla="*/ 20203 w 21600"/>
              <a:gd name="T19" fmla="*/ 1598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3813" y="10590"/>
                </a:moveTo>
                <a:lnTo>
                  <a:pt x="3927" y="10513"/>
                </a:lnTo>
                <a:lnTo>
                  <a:pt x="4078" y="10425"/>
                </a:lnTo>
                <a:lnTo>
                  <a:pt x="4210" y="10359"/>
                </a:lnTo>
                <a:lnTo>
                  <a:pt x="4361" y="10315"/>
                </a:lnTo>
                <a:lnTo>
                  <a:pt x="4682" y="10237"/>
                </a:lnTo>
                <a:lnTo>
                  <a:pt x="5041" y="10193"/>
                </a:lnTo>
                <a:lnTo>
                  <a:pt x="5456" y="10171"/>
                </a:lnTo>
                <a:lnTo>
                  <a:pt x="5853" y="10193"/>
                </a:lnTo>
                <a:lnTo>
                  <a:pt x="6249" y="10260"/>
                </a:lnTo>
                <a:lnTo>
                  <a:pt x="6646" y="10337"/>
                </a:lnTo>
                <a:lnTo>
                  <a:pt x="7004" y="10469"/>
                </a:lnTo>
                <a:lnTo>
                  <a:pt x="7363" y="10612"/>
                </a:lnTo>
                <a:lnTo>
                  <a:pt x="7665" y="10788"/>
                </a:lnTo>
                <a:lnTo>
                  <a:pt x="7911" y="10998"/>
                </a:lnTo>
                <a:lnTo>
                  <a:pt x="8024" y="11097"/>
                </a:lnTo>
                <a:lnTo>
                  <a:pt x="8137" y="11207"/>
                </a:lnTo>
                <a:lnTo>
                  <a:pt x="8194" y="11340"/>
                </a:lnTo>
                <a:lnTo>
                  <a:pt x="8269" y="11461"/>
                </a:lnTo>
                <a:lnTo>
                  <a:pt x="8307" y="11593"/>
                </a:lnTo>
                <a:lnTo>
                  <a:pt x="8307" y="11714"/>
                </a:lnTo>
                <a:lnTo>
                  <a:pt x="8307" y="11868"/>
                </a:lnTo>
                <a:lnTo>
                  <a:pt x="8307" y="12012"/>
                </a:lnTo>
                <a:lnTo>
                  <a:pt x="8194" y="12265"/>
                </a:lnTo>
                <a:lnTo>
                  <a:pt x="8062" y="12519"/>
                </a:lnTo>
                <a:lnTo>
                  <a:pt x="7873" y="12706"/>
                </a:lnTo>
                <a:lnTo>
                  <a:pt x="7627" y="12904"/>
                </a:lnTo>
                <a:lnTo>
                  <a:pt x="7363" y="13048"/>
                </a:lnTo>
                <a:lnTo>
                  <a:pt x="7080" y="13180"/>
                </a:lnTo>
                <a:lnTo>
                  <a:pt x="6759" y="13257"/>
                </a:lnTo>
                <a:lnTo>
                  <a:pt x="6419" y="13345"/>
                </a:lnTo>
                <a:lnTo>
                  <a:pt x="6098" y="13389"/>
                </a:lnTo>
                <a:lnTo>
                  <a:pt x="5739" y="13389"/>
                </a:lnTo>
                <a:lnTo>
                  <a:pt x="5418" y="13389"/>
                </a:lnTo>
                <a:lnTo>
                  <a:pt x="5079" y="13345"/>
                </a:lnTo>
                <a:lnTo>
                  <a:pt x="4758" y="13301"/>
                </a:lnTo>
                <a:lnTo>
                  <a:pt x="4474" y="13213"/>
                </a:lnTo>
                <a:lnTo>
                  <a:pt x="4172" y="13114"/>
                </a:lnTo>
                <a:lnTo>
                  <a:pt x="3965" y="12982"/>
                </a:lnTo>
                <a:lnTo>
                  <a:pt x="3738" y="12838"/>
                </a:lnTo>
                <a:lnTo>
                  <a:pt x="3493" y="12706"/>
                </a:lnTo>
                <a:lnTo>
                  <a:pt x="3228" y="12607"/>
                </a:lnTo>
                <a:lnTo>
                  <a:pt x="2945" y="12519"/>
                </a:lnTo>
                <a:lnTo>
                  <a:pt x="2700" y="12431"/>
                </a:lnTo>
                <a:lnTo>
                  <a:pt x="2397" y="12375"/>
                </a:lnTo>
                <a:lnTo>
                  <a:pt x="2152" y="12331"/>
                </a:lnTo>
                <a:lnTo>
                  <a:pt x="1888" y="12309"/>
                </a:lnTo>
                <a:lnTo>
                  <a:pt x="1642" y="12309"/>
                </a:lnTo>
                <a:lnTo>
                  <a:pt x="1397" y="12331"/>
                </a:lnTo>
                <a:lnTo>
                  <a:pt x="1170" y="12397"/>
                </a:lnTo>
                <a:lnTo>
                  <a:pt x="962" y="12453"/>
                </a:lnTo>
                <a:lnTo>
                  <a:pt x="774" y="12563"/>
                </a:lnTo>
                <a:lnTo>
                  <a:pt x="623" y="12684"/>
                </a:lnTo>
                <a:lnTo>
                  <a:pt x="528" y="12838"/>
                </a:lnTo>
                <a:lnTo>
                  <a:pt x="453" y="13026"/>
                </a:lnTo>
                <a:lnTo>
                  <a:pt x="339" y="13477"/>
                </a:lnTo>
                <a:lnTo>
                  <a:pt x="226" y="13984"/>
                </a:lnTo>
                <a:lnTo>
                  <a:pt x="151" y="14535"/>
                </a:lnTo>
                <a:lnTo>
                  <a:pt x="113" y="15075"/>
                </a:lnTo>
                <a:lnTo>
                  <a:pt x="113" y="15626"/>
                </a:lnTo>
                <a:lnTo>
                  <a:pt x="151" y="16133"/>
                </a:lnTo>
                <a:lnTo>
                  <a:pt x="188" y="16376"/>
                </a:lnTo>
                <a:lnTo>
                  <a:pt x="264" y="16585"/>
                </a:lnTo>
                <a:lnTo>
                  <a:pt x="339" y="16773"/>
                </a:lnTo>
                <a:lnTo>
                  <a:pt x="453" y="16938"/>
                </a:lnTo>
                <a:lnTo>
                  <a:pt x="1095" y="16883"/>
                </a:lnTo>
                <a:lnTo>
                  <a:pt x="1963" y="16795"/>
                </a:lnTo>
                <a:lnTo>
                  <a:pt x="2945" y="16751"/>
                </a:lnTo>
                <a:lnTo>
                  <a:pt x="3965" y="16706"/>
                </a:lnTo>
                <a:lnTo>
                  <a:pt x="5022" y="16684"/>
                </a:lnTo>
                <a:lnTo>
                  <a:pt x="5947" y="16684"/>
                </a:lnTo>
                <a:lnTo>
                  <a:pt x="6759" y="16706"/>
                </a:lnTo>
                <a:lnTo>
                  <a:pt x="7363" y="16751"/>
                </a:lnTo>
                <a:lnTo>
                  <a:pt x="7948" y="16839"/>
                </a:lnTo>
                <a:lnTo>
                  <a:pt x="8458" y="16916"/>
                </a:lnTo>
                <a:lnTo>
                  <a:pt x="8893" y="17026"/>
                </a:lnTo>
                <a:lnTo>
                  <a:pt x="9289" y="17158"/>
                </a:lnTo>
                <a:lnTo>
                  <a:pt x="9572" y="17280"/>
                </a:lnTo>
                <a:lnTo>
                  <a:pt x="9799" y="17412"/>
                </a:lnTo>
                <a:lnTo>
                  <a:pt x="9969" y="17555"/>
                </a:lnTo>
                <a:lnTo>
                  <a:pt x="10120" y="17687"/>
                </a:lnTo>
                <a:lnTo>
                  <a:pt x="10158" y="17831"/>
                </a:lnTo>
                <a:lnTo>
                  <a:pt x="10195" y="17974"/>
                </a:lnTo>
                <a:lnTo>
                  <a:pt x="10158" y="18128"/>
                </a:lnTo>
                <a:lnTo>
                  <a:pt x="10082" y="18271"/>
                </a:lnTo>
                <a:lnTo>
                  <a:pt x="9969" y="18426"/>
                </a:lnTo>
                <a:lnTo>
                  <a:pt x="9837" y="18569"/>
                </a:lnTo>
                <a:lnTo>
                  <a:pt x="9648" y="18701"/>
                </a:lnTo>
                <a:lnTo>
                  <a:pt x="9440" y="18822"/>
                </a:lnTo>
                <a:lnTo>
                  <a:pt x="9213" y="18999"/>
                </a:lnTo>
                <a:lnTo>
                  <a:pt x="9044" y="19186"/>
                </a:lnTo>
                <a:lnTo>
                  <a:pt x="8893" y="19395"/>
                </a:lnTo>
                <a:lnTo>
                  <a:pt x="8817" y="19627"/>
                </a:lnTo>
                <a:lnTo>
                  <a:pt x="8779" y="19858"/>
                </a:lnTo>
                <a:lnTo>
                  <a:pt x="8779" y="20112"/>
                </a:lnTo>
                <a:lnTo>
                  <a:pt x="8855" y="20354"/>
                </a:lnTo>
                <a:lnTo>
                  <a:pt x="8968" y="20586"/>
                </a:lnTo>
                <a:lnTo>
                  <a:pt x="9138" y="20817"/>
                </a:lnTo>
                <a:lnTo>
                  <a:pt x="9365" y="21026"/>
                </a:lnTo>
                <a:lnTo>
                  <a:pt x="9610" y="21192"/>
                </a:lnTo>
                <a:lnTo>
                  <a:pt x="9950" y="21368"/>
                </a:lnTo>
                <a:lnTo>
                  <a:pt x="10120" y="21445"/>
                </a:lnTo>
                <a:lnTo>
                  <a:pt x="10346" y="21511"/>
                </a:lnTo>
                <a:lnTo>
                  <a:pt x="10516" y="21555"/>
                </a:lnTo>
                <a:lnTo>
                  <a:pt x="10743" y="21600"/>
                </a:lnTo>
                <a:lnTo>
                  <a:pt x="10988" y="21644"/>
                </a:lnTo>
                <a:lnTo>
                  <a:pt x="11215" y="21666"/>
                </a:lnTo>
                <a:lnTo>
                  <a:pt x="11498" y="21666"/>
                </a:lnTo>
                <a:lnTo>
                  <a:pt x="11762" y="21666"/>
                </a:lnTo>
                <a:lnTo>
                  <a:pt x="12253" y="21644"/>
                </a:lnTo>
                <a:lnTo>
                  <a:pt x="12763" y="21577"/>
                </a:lnTo>
                <a:lnTo>
                  <a:pt x="13197" y="21467"/>
                </a:lnTo>
                <a:lnTo>
                  <a:pt x="13556" y="21346"/>
                </a:lnTo>
                <a:lnTo>
                  <a:pt x="13896" y="21192"/>
                </a:lnTo>
                <a:lnTo>
                  <a:pt x="14179" y="21026"/>
                </a:lnTo>
                <a:lnTo>
                  <a:pt x="14444" y="20839"/>
                </a:lnTo>
                <a:lnTo>
                  <a:pt x="14576" y="20641"/>
                </a:lnTo>
                <a:lnTo>
                  <a:pt x="14727" y="20431"/>
                </a:lnTo>
                <a:lnTo>
                  <a:pt x="14765" y="20200"/>
                </a:lnTo>
                <a:lnTo>
                  <a:pt x="14802" y="19991"/>
                </a:lnTo>
                <a:lnTo>
                  <a:pt x="14727" y="19759"/>
                </a:lnTo>
                <a:lnTo>
                  <a:pt x="14613" y="19550"/>
                </a:lnTo>
                <a:lnTo>
                  <a:pt x="14444" y="19307"/>
                </a:lnTo>
                <a:lnTo>
                  <a:pt x="14217" y="19098"/>
                </a:lnTo>
                <a:lnTo>
                  <a:pt x="13934" y="18911"/>
                </a:lnTo>
                <a:lnTo>
                  <a:pt x="13669" y="18745"/>
                </a:lnTo>
                <a:lnTo>
                  <a:pt x="13462" y="18547"/>
                </a:lnTo>
                <a:lnTo>
                  <a:pt x="13311" y="18337"/>
                </a:lnTo>
                <a:lnTo>
                  <a:pt x="13197" y="18150"/>
                </a:lnTo>
                <a:lnTo>
                  <a:pt x="13122" y="17941"/>
                </a:lnTo>
                <a:lnTo>
                  <a:pt x="13122" y="17720"/>
                </a:lnTo>
                <a:lnTo>
                  <a:pt x="13122" y="17533"/>
                </a:lnTo>
                <a:lnTo>
                  <a:pt x="13197" y="17346"/>
                </a:lnTo>
                <a:lnTo>
                  <a:pt x="13273" y="17158"/>
                </a:lnTo>
                <a:lnTo>
                  <a:pt x="13386" y="16982"/>
                </a:lnTo>
                <a:lnTo>
                  <a:pt x="13537" y="16839"/>
                </a:lnTo>
                <a:lnTo>
                  <a:pt x="13707" y="16706"/>
                </a:lnTo>
                <a:lnTo>
                  <a:pt x="13896" y="16607"/>
                </a:lnTo>
                <a:lnTo>
                  <a:pt x="14104" y="16519"/>
                </a:lnTo>
                <a:lnTo>
                  <a:pt x="14330" y="16453"/>
                </a:lnTo>
                <a:lnTo>
                  <a:pt x="14538" y="16431"/>
                </a:lnTo>
                <a:lnTo>
                  <a:pt x="14897" y="16453"/>
                </a:lnTo>
                <a:lnTo>
                  <a:pt x="15406" y="16497"/>
                </a:lnTo>
                <a:lnTo>
                  <a:pt x="16105" y="16541"/>
                </a:lnTo>
                <a:lnTo>
                  <a:pt x="16898" y="16607"/>
                </a:lnTo>
                <a:lnTo>
                  <a:pt x="17804" y="16651"/>
                </a:lnTo>
                <a:lnTo>
                  <a:pt x="18786" y="16684"/>
                </a:lnTo>
                <a:lnTo>
                  <a:pt x="19844" y="16728"/>
                </a:lnTo>
                <a:lnTo>
                  <a:pt x="20920" y="16751"/>
                </a:lnTo>
                <a:lnTo>
                  <a:pt x="21109" y="16497"/>
                </a:lnTo>
                <a:lnTo>
                  <a:pt x="21241" y="16222"/>
                </a:lnTo>
                <a:lnTo>
                  <a:pt x="21392" y="15946"/>
                </a:lnTo>
                <a:lnTo>
                  <a:pt x="21467" y="15648"/>
                </a:lnTo>
                <a:lnTo>
                  <a:pt x="21543" y="15351"/>
                </a:lnTo>
                <a:lnTo>
                  <a:pt x="21618" y="15042"/>
                </a:lnTo>
                <a:lnTo>
                  <a:pt x="21618" y="14745"/>
                </a:lnTo>
                <a:lnTo>
                  <a:pt x="21618" y="14447"/>
                </a:lnTo>
                <a:lnTo>
                  <a:pt x="21618" y="14150"/>
                </a:lnTo>
                <a:lnTo>
                  <a:pt x="21581" y="13852"/>
                </a:lnTo>
                <a:lnTo>
                  <a:pt x="21505" y="13577"/>
                </a:lnTo>
                <a:lnTo>
                  <a:pt x="21430" y="13301"/>
                </a:lnTo>
                <a:lnTo>
                  <a:pt x="21354" y="13048"/>
                </a:lnTo>
                <a:lnTo>
                  <a:pt x="21241" y="12816"/>
                </a:lnTo>
                <a:lnTo>
                  <a:pt x="21146" y="12607"/>
                </a:lnTo>
                <a:lnTo>
                  <a:pt x="21033" y="12431"/>
                </a:lnTo>
                <a:lnTo>
                  <a:pt x="20920" y="12265"/>
                </a:lnTo>
                <a:lnTo>
                  <a:pt x="20769" y="12144"/>
                </a:lnTo>
                <a:lnTo>
                  <a:pt x="20637" y="12034"/>
                </a:lnTo>
                <a:lnTo>
                  <a:pt x="20486" y="11946"/>
                </a:lnTo>
                <a:lnTo>
                  <a:pt x="20297" y="11891"/>
                </a:lnTo>
                <a:lnTo>
                  <a:pt x="20165" y="11846"/>
                </a:lnTo>
                <a:lnTo>
                  <a:pt x="19976" y="11824"/>
                </a:lnTo>
                <a:lnTo>
                  <a:pt x="19806" y="11802"/>
                </a:lnTo>
                <a:lnTo>
                  <a:pt x="19390" y="11824"/>
                </a:lnTo>
                <a:lnTo>
                  <a:pt x="18956" y="11891"/>
                </a:lnTo>
                <a:lnTo>
                  <a:pt x="18503" y="11968"/>
                </a:lnTo>
                <a:lnTo>
                  <a:pt x="17993" y="12078"/>
                </a:lnTo>
                <a:lnTo>
                  <a:pt x="17653" y="12144"/>
                </a:lnTo>
                <a:lnTo>
                  <a:pt x="17332" y="12199"/>
                </a:lnTo>
                <a:lnTo>
                  <a:pt x="17049" y="12221"/>
                </a:lnTo>
                <a:lnTo>
                  <a:pt x="16747" y="12243"/>
                </a:lnTo>
                <a:lnTo>
                  <a:pt x="16464" y="12243"/>
                </a:lnTo>
                <a:lnTo>
                  <a:pt x="16218" y="12243"/>
                </a:lnTo>
                <a:lnTo>
                  <a:pt x="15992" y="12221"/>
                </a:lnTo>
                <a:lnTo>
                  <a:pt x="15746" y="12199"/>
                </a:lnTo>
                <a:lnTo>
                  <a:pt x="15520" y="12155"/>
                </a:lnTo>
                <a:lnTo>
                  <a:pt x="15350" y="12122"/>
                </a:lnTo>
                <a:lnTo>
                  <a:pt x="15161" y="12056"/>
                </a:lnTo>
                <a:lnTo>
                  <a:pt x="14972" y="11990"/>
                </a:lnTo>
                <a:lnTo>
                  <a:pt x="14689" y="11846"/>
                </a:lnTo>
                <a:lnTo>
                  <a:pt x="14444" y="11670"/>
                </a:lnTo>
                <a:lnTo>
                  <a:pt x="14255" y="11483"/>
                </a:lnTo>
                <a:lnTo>
                  <a:pt x="14104" y="11295"/>
                </a:lnTo>
                <a:lnTo>
                  <a:pt x="14028" y="11086"/>
                </a:lnTo>
                <a:lnTo>
                  <a:pt x="13972" y="10888"/>
                </a:lnTo>
                <a:lnTo>
                  <a:pt x="13972" y="10700"/>
                </a:lnTo>
                <a:lnTo>
                  <a:pt x="14009" y="10513"/>
                </a:lnTo>
                <a:lnTo>
                  <a:pt x="14066" y="10359"/>
                </a:lnTo>
                <a:lnTo>
                  <a:pt x="14179" y="10215"/>
                </a:lnTo>
                <a:lnTo>
                  <a:pt x="14406" y="10006"/>
                </a:lnTo>
                <a:lnTo>
                  <a:pt x="14651" y="9830"/>
                </a:lnTo>
                <a:lnTo>
                  <a:pt x="14878" y="9686"/>
                </a:lnTo>
                <a:lnTo>
                  <a:pt x="15123" y="9554"/>
                </a:lnTo>
                <a:lnTo>
                  <a:pt x="15350" y="9477"/>
                </a:lnTo>
                <a:lnTo>
                  <a:pt x="15558" y="9411"/>
                </a:lnTo>
                <a:lnTo>
                  <a:pt x="15803" y="9345"/>
                </a:lnTo>
                <a:lnTo>
                  <a:pt x="16030" y="9323"/>
                </a:lnTo>
                <a:lnTo>
                  <a:pt x="16256" y="9301"/>
                </a:lnTo>
                <a:lnTo>
                  <a:pt x="16464" y="9323"/>
                </a:lnTo>
                <a:lnTo>
                  <a:pt x="16690" y="9345"/>
                </a:lnTo>
                <a:lnTo>
                  <a:pt x="16898" y="9367"/>
                </a:lnTo>
                <a:lnTo>
                  <a:pt x="17332" y="9477"/>
                </a:lnTo>
                <a:lnTo>
                  <a:pt x="17767" y="9598"/>
                </a:lnTo>
                <a:lnTo>
                  <a:pt x="18163" y="9731"/>
                </a:lnTo>
                <a:lnTo>
                  <a:pt x="18597" y="9874"/>
                </a:lnTo>
                <a:lnTo>
                  <a:pt x="18994" y="10006"/>
                </a:lnTo>
                <a:lnTo>
                  <a:pt x="19428" y="10083"/>
                </a:lnTo>
                <a:lnTo>
                  <a:pt x="19617" y="10127"/>
                </a:lnTo>
                <a:lnTo>
                  <a:pt x="19844" y="10149"/>
                </a:lnTo>
                <a:lnTo>
                  <a:pt x="20013" y="10149"/>
                </a:lnTo>
                <a:lnTo>
                  <a:pt x="20240" y="10127"/>
                </a:lnTo>
                <a:lnTo>
                  <a:pt x="20410" y="10105"/>
                </a:lnTo>
                <a:lnTo>
                  <a:pt x="20637" y="10061"/>
                </a:lnTo>
                <a:lnTo>
                  <a:pt x="20844" y="9984"/>
                </a:lnTo>
                <a:lnTo>
                  <a:pt x="21033" y="9896"/>
                </a:lnTo>
                <a:lnTo>
                  <a:pt x="21146" y="9830"/>
                </a:lnTo>
                <a:lnTo>
                  <a:pt x="21203" y="9753"/>
                </a:lnTo>
                <a:lnTo>
                  <a:pt x="21279" y="9642"/>
                </a:lnTo>
                <a:lnTo>
                  <a:pt x="21354" y="9521"/>
                </a:lnTo>
                <a:lnTo>
                  <a:pt x="21430" y="9246"/>
                </a:lnTo>
                <a:lnTo>
                  <a:pt x="21430" y="8904"/>
                </a:lnTo>
                <a:lnTo>
                  <a:pt x="21430" y="8540"/>
                </a:lnTo>
                <a:lnTo>
                  <a:pt x="21392" y="8144"/>
                </a:lnTo>
                <a:lnTo>
                  <a:pt x="21354" y="7714"/>
                </a:lnTo>
                <a:lnTo>
                  <a:pt x="21279" y="7295"/>
                </a:lnTo>
                <a:lnTo>
                  <a:pt x="21146" y="6446"/>
                </a:lnTo>
                <a:lnTo>
                  <a:pt x="20995" y="5686"/>
                </a:lnTo>
                <a:lnTo>
                  <a:pt x="20958" y="5366"/>
                </a:lnTo>
                <a:lnTo>
                  <a:pt x="20958" y="5091"/>
                </a:lnTo>
                <a:lnTo>
                  <a:pt x="20958" y="4860"/>
                </a:lnTo>
                <a:lnTo>
                  <a:pt x="21033" y="4716"/>
                </a:lnTo>
                <a:lnTo>
                  <a:pt x="20637" y="4860"/>
                </a:lnTo>
                <a:lnTo>
                  <a:pt x="20127" y="4992"/>
                </a:lnTo>
                <a:lnTo>
                  <a:pt x="19617" y="5069"/>
                </a:lnTo>
                <a:lnTo>
                  <a:pt x="19032" y="5157"/>
                </a:lnTo>
                <a:lnTo>
                  <a:pt x="18465" y="5201"/>
                </a:lnTo>
                <a:lnTo>
                  <a:pt x="17842" y="5245"/>
                </a:lnTo>
                <a:lnTo>
                  <a:pt x="17219" y="5267"/>
                </a:lnTo>
                <a:lnTo>
                  <a:pt x="16615" y="5267"/>
                </a:lnTo>
                <a:lnTo>
                  <a:pt x="15992" y="5245"/>
                </a:lnTo>
                <a:lnTo>
                  <a:pt x="15369" y="5201"/>
                </a:lnTo>
                <a:lnTo>
                  <a:pt x="14840" y="5157"/>
                </a:lnTo>
                <a:lnTo>
                  <a:pt x="14293" y="5091"/>
                </a:lnTo>
                <a:lnTo>
                  <a:pt x="13783" y="5014"/>
                </a:lnTo>
                <a:lnTo>
                  <a:pt x="13386" y="4926"/>
                </a:lnTo>
                <a:lnTo>
                  <a:pt x="13027" y="4815"/>
                </a:lnTo>
                <a:lnTo>
                  <a:pt x="12725" y="4716"/>
                </a:lnTo>
                <a:lnTo>
                  <a:pt x="12480" y="4606"/>
                </a:lnTo>
                <a:lnTo>
                  <a:pt x="12291" y="4496"/>
                </a:lnTo>
                <a:lnTo>
                  <a:pt x="12197" y="4397"/>
                </a:lnTo>
                <a:lnTo>
                  <a:pt x="12083" y="4286"/>
                </a:lnTo>
                <a:lnTo>
                  <a:pt x="12046" y="4187"/>
                </a:lnTo>
                <a:lnTo>
                  <a:pt x="12008" y="4077"/>
                </a:lnTo>
                <a:lnTo>
                  <a:pt x="12046" y="3967"/>
                </a:lnTo>
                <a:lnTo>
                  <a:pt x="12121" y="3868"/>
                </a:lnTo>
                <a:lnTo>
                  <a:pt x="12197" y="3735"/>
                </a:lnTo>
                <a:lnTo>
                  <a:pt x="12291" y="3614"/>
                </a:lnTo>
                <a:lnTo>
                  <a:pt x="12442" y="3482"/>
                </a:lnTo>
                <a:lnTo>
                  <a:pt x="12631" y="3361"/>
                </a:lnTo>
                <a:lnTo>
                  <a:pt x="13065" y="3085"/>
                </a:lnTo>
                <a:lnTo>
                  <a:pt x="13537" y="2766"/>
                </a:lnTo>
                <a:lnTo>
                  <a:pt x="13783" y="2578"/>
                </a:lnTo>
                <a:lnTo>
                  <a:pt x="13934" y="2380"/>
                </a:lnTo>
                <a:lnTo>
                  <a:pt x="14028" y="2171"/>
                </a:lnTo>
                <a:lnTo>
                  <a:pt x="14104" y="1961"/>
                </a:lnTo>
                <a:lnTo>
                  <a:pt x="14104" y="1730"/>
                </a:lnTo>
                <a:lnTo>
                  <a:pt x="14066" y="1498"/>
                </a:lnTo>
                <a:lnTo>
                  <a:pt x="13972" y="1267"/>
                </a:lnTo>
                <a:lnTo>
                  <a:pt x="13820" y="1057"/>
                </a:lnTo>
                <a:lnTo>
                  <a:pt x="13594" y="837"/>
                </a:lnTo>
                <a:lnTo>
                  <a:pt x="13386" y="628"/>
                </a:lnTo>
                <a:lnTo>
                  <a:pt x="13103" y="462"/>
                </a:lnTo>
                <a:lnTo>
                  <a:pt x="12763" y="308"/>
                </a:lnTo>
                <a:lnTo>
                  <a:pt x="12404" y="187"/>
                </a:lnTo>
                <a:lnTo>
                  <a:pt x="12008" y="77"/>
                </a:lnTo>
                <a:lnTo>
                  <a:pt x="11574" y="33"/>
                </a:lnTo>
                <a:lnTo>
                  <a:pt x="11102" y="11"/>
                </a:lnTo>
                <a:lnTo>
                  <a:pt x="10667" y="11"/>
                </a:lnTo>
                <a:lnTo>
                  <a:pt x="10233" y="77"/>
                </a:lnTo>
                <a:lnTo>
                  <a:pt x="9837" y="187"/>
                </a:lnTo>
                <a:lnTo>
                  <a:pt x="9440" y="286"/>
                </a:lnTo>
                <a:lnTo>
                  <a:pt x="9062" y="462"/>
                </a:lnTo>
                <a:lnTo>
                  <a:pt x="8741" y="628"/>
                </a:lnTo>
                <a:lnTo>
                  <a:pt x="8458" y="815"/>
                </a:lnTo>
                <a:lnTo>
                  <a:pt x="8232" y="1035"/>
                </a:lnTo>
                <a:lnTo>
                  <a:pt x="8062" y="1245"/>
                </a:lnTo>
                <a:lnTo>
                  <a:pt x="7911" y="1476"/>
                </a:lnTo>
                <a:lnTo>
                  <a:pt x="7835" y="1708"/>
                </a:lnTo>
                <a:lnTo>
                  <a:pt x="7797" y="1961"/>
                </a:lnTo>
                <a:lnTo>
                  <a:pt x="7835" y="2193"/>
                </a:lnTo>
                <a:lnTo>
                  <a:pt x="7948" y="2402"/>
                </a:lnTo>
                <a:lnTo>
                  <a:pt x="8062" y="2534"/>
                </a:lnTo>
                <a:lnTo>
                  <a:pt x="8175" y="2644"/>
                </a:lnTo>
                <a:lnTo>
                  <a:pt x="8269" y="2744"/>
                </a:lnTo>
                <a:lnTo>
                  <a:pt x="8420" y="2832"/>
                </a:lnTo>
                <a:lnTo>
                  <a:pt x="8704" y="3019"/>
                </a:lnTo>
                <a:lnTo>
                  <a:pt x="8968" y="3206"/>
                </a:lnTo>
                <a:lnTo>
                  <a:pt x="9138" y="3405"/>
                </a:lnTo>
                <a:lnTo>
                  <a:pt x="9327" y="3570"/>
                </a:lnTo>
                <a:lnTo>
                  <a:pt x="9440" y="3735"/>
                </a:lnTo>
                <a:lnTo>
                  <a:pt x="9516" y="3890"/>
                </a:lnTo>
                <a:lnTo>
                  <a:pt x="9534" y="4033"/>
                </a:lnTo>
                <a:lnTo>
                  <a:pt x="9534" y="4165"/>
                </a:lnTo>
                <a:lnTo>
                  <a:pt x="9516" y="4286"/>
                </a:lnTo>
                <a:lnTo>
                  <a:pt x="9440" y="4397"/>
                </a:lnTo>
                <a:lnTo>
                  <a:pt x="9327" y="4496"/>
                </a:lnTo>
                <a:lnTo>
                  <a:pt x="9176" y="4562"/>
                </a:lnTo>
                <a:lnTo>
                  <a:pt x="9006" y="4628"/>
                </a:lnTo>
                <a:lnTo>
                  <a:pt x="8779" y="4694"/>
                </a:lnTo>
                <a:lnTo>
                  <a:pt x="8534" y="4716"/>
                </a:lnTo>
                <a:lnTo>
                  <a:pt x="8232" y="4716"/>
                </a:lnTo>
                <a:lnTo>
                  <a:pt x="7118" y="4738"/>
                </a:lnTo>
                <a:lnTo>
                  <a:pt x="5947" y="4771"/>
                </a:lnTo>
                <a:lnTo>
                  <a:pt x="4795" y="4815"/>
                </a:lnTo>
                <a:lnTo>
                  <a:pt x="3681" y="4860"/>
                </a:lnTo>
                <a:lnTo>
                  <a:pt x="2662" y="4882"/>
                </a:lnTo>
                <a:lnTo>
                  <a:pt x="1755" y="4882"/>
                </a:lnTo>
                <a:lnTo>
                  <a:pt x="1359" y="4860"/>
                </a:lnTo>
                <a:lnTo>
                  <a:pt x="981" y="4837"/>
                </a:lnTo>
                <a:lnTo>
                  <a:pt x="698" y="4771"/>
                </a:lnTo>
                <a:lnTo>
                  <a:pt x="453" y="4716"/>
                </a:lnTo>
                <a:lnTo>
                  <a:pt x="453" y="5322"/>
                </a:lnTo>
                <a:lnTo>
                  <a:pt x="453" y="6083"/>
                </a:lnTo>
                <a:lnTo>
                  <a:pt x="453" y="6909"/>
                </a:lnTo>
                <a:lnTo>
                  <a:pt x="453" y="7780"/>
                </a:lnTo>
                <a:lnTo>
                  <a:pt x="453" y="8606"/>
                </a:lnTo>
                <a:lnTo>
                  <a:pt x="453" y="9345"/>
                </a:lnTo>
                <a:lnTo>
                  <a:pt x="453" y="9918"/>
                </a:lnTo>
                <a:lnTo>
                  <a:pt x="453" y="10282"/>
                </a:lnTo>
                <a:lnTo>
                  <a:pt x="490" y="10381"/>
                </a:lnTo>
                <a:lnTo>
                  <a:pt x="547" y="10491"/>
                </a:lnTo>
                <a:lnTo>
                  <a:pt x="660" y="10590"/>
                </a:lnTo>
                <a:lnTo>
                  <a:pt x="811" y="10700"/>
                </a:lnTo>
                <a:lnTo>
                  <a:pt x="981" y="10811"/>
                </a:lnTo>
                <a:lnTo>
                  <a:pt x="1208" y="10888"/>
                </a:lnTo>
                <a:lnTo>
                  <a:pt x="1453" y="10954"/>
                </a:lnTo>
                <a:lnTo>
                  <a:pt x="1718" y="11020"/>
                </a:lnTo>
                <a:lnTo>
                  <a:pt x="1963" y="11064"/>
                </a:lnTo>
                <a:lnTo>
                  <a:pt x="2265" y="11086"/>
                </a:lnTo>
                <a:lnTo>
                  <a:pt x="2548" y="11064"/>
                </a:lnTo>
                <a:lnTo>
                  <a:pt x="2794" y="11042"/>
                </a:lnTo>
                <a:lnTo>
                  <a:pt x="3096" y="10976"/>
                </a:lnTo>
                <a:lnTo>
                  <a:pt x="3341" y="10888"/>
                </a:lnTo>
                <a:lnTo>
                  <a:pt x="3606" y="10766"/>
                </a:lnTo>
                <a:lnTo>
                  <a:pt x="3813" y="10590"/>
                </a:lnTo>
                <a:close/>
              </a:path>
            </a:pathLst>
          </a:custGeom>
          <a:solidFill>
            <a:srgbClr val="FFCC99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>
        <p:nvSpPr>
          <p:cNvPr id="11" name="Puzzle4"/>
          <p:cNvSpPr>
            <a:spLocks noEditPoints="1" noChangeArrowheads="1"/>
          </p:cNvSpPr>
          <p:nvPr/>
        </p:nvSpPr>
        <p:spPr bwMode="auto">
          <a:xfrm>
            <a:off x="7429285" y="4656223"/>
            <a:ext cx="974150" cy="1422845"/>
          </a:xfrm>
          <a:custGeom>
            <a:avLst/>
            <a:gdLst>
              <a:gd name="T0" fmla="*/ 8307 w 21600"/>
              <a:gd name="T1" fmla="*/ 11593 h 21600"/>
              <a:gd name="T2" fmla="*/ 453 w 21600"/>
              <a:gd name="T3" fmla="*/ 16938 h 21600"/>
              <a:gd name="T4" fmla="*/ 11500 w 21600"/>
              <a:gd name="T5" fmla="*/ 21600 h 21600"/>
              <a:gd name="T6" fmla="*/ 20920 w 21600"/>
              <a:gd name="T7" fmla="*/ 16751 h 21600"/>
              <a:gd name="T8" fmla="*/ 13972 w 21600"/>
              <a:gd name="T9" fmla="*/ 10888 h 21600"/>
              <a:gd name="T10" fmla="*/ 21033 w 21600"/>
              <a:gd name="T11" fmla="*/ 4716 h 21600"/>
              <a:gd name="T12" fmla="*/ 11102 w 21600"/>
              <a:gd name="T13" fmla="*/ 11 h 21600"/>
              <a:gd name="T14" fmla="*/ 453 w 21600"/>
              <a:gd name="T15" fmla="*/ 4716 h 21600"/>
              <a:gd name="T16" fmla="*/ 2076 w 21600"/>
              <a:gd name="T17" fmla="*/ 5664 h 21600"/>
              <a:gd name="T18" fmla="*/ 20203 w 21600"/>
              <a:gd name="T19" fmla="*/ 1598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3813" y="10590"/>
                </a:moveTo>
                <a:lnTo>
                  <a:pt x="3927" y="10513"/>
                </a:lnTo>
                <a:lnTo>
                  <a:pt x="4078" y="10425"/>
                </a:lnTo>
                <a:lnTo>
                  <a:pt x="4210" y="10359"/>
                </a:lnTo>
                <a:lnTo>
                  <a:pt x="4361" y="10315"/>
                </a:lnTo>
                <a:lnTo>
                  <a:pt x="4682" y="10237"/>
                </a:lnTo>
                <a:lnTo>
                  <a:pt x="5041" y="10193"/>
                </a:lnTo>
                <a:lnTo>
                  <a:pt x="5456" y="10171"/>
                </a:lnTo>
                <a:lnTo>
                  <a:pt x="5853" y="10193"/>
                </a:lnTo>
                <a:lnTo>
                  <a:pt x="6249" y="10260"/>
                </a:lnTo>
                <a:lnTo>
                  <a:pt x="6646" y="10337"/>
                </a:lnTo>
                <a:lnTo>
                  <a:pt x="7004" y="10469"/>
                </a:lnTo>
                <a:lnTo>
                  <a:pt x="7363" y="10612"/>
                </a:lnTo>
                <a:lnTo>
                  <a:pt x="7665" y="10788"/>
                </a:lnTo>
                <a:lnTo>
                  <a:pt x="7911" y="10998"/>
                </a:lnTo>
                <a:lnTo>
                  <a:pt x="8024" y="11097"/>
                </a:lnTo>
                <a:lnTo>
                  <a:pt x="8137" y="11207"/>
                </a:lnTo>
                <a:lnTo>
                  <a:pt x="8194" y="11340"/>
                </a:lnTo>
                <a:lnTo>
                  <a:pt x="8269" y="11461"/>
                </a:lnTo>
                <a:lnTo>
                  <a:pt x="8307" y="11593"/>
                </a:lnTo>
                <a:lnTo>
                  <a:pt x="8307" y="11714"/>
                </a:lnTo>
                <a:lnTo>
                  <a:pt x="8307" y="11868"/>
                </a:lnTo>
                <a:lnTo>
                  <a:pt x="8307" y="12012"/>
                </a:lnTo>
                <a:lnTo>
                  <a:pt x="8194" y="12265"/>
                </a:lnTo>
                <a:lnTo>
                  <a:pt x="8062" y="12519"/>
                </a:lnTo>
                <a:lnTo>
                  <a:pt x="7873" y="12706"/>
                </a:lnTo>
                <a:lnTo>
                  <a:pt x="7627" y="12904"/>
                </a:lnTo>
                <a:lnTo>
                  <a:pt x="7363" y="13048"/>
                </a:lnTo>
                <a:lnTo>
                  <a:pt x="7080" y="13180"/>
                </a:lnTo>
                <a:lnTo>
                  <a:pt x="6759" y="13257"/>
                </a:lnTo>
                <a:lnTo>
                  <a:pt x="6419" y="13345"/>
                </a:lnTo>
                <a:lnTo>
                  <a:pt x="6098" y="13389"/>
                </a:lnTo>
                <a:lnTo>
                  <a:pt x="5739" y="13389"/>
                </a:lnTo>
                <a:lnTo>
                  <a:pt x="5418" y="13389"/>
                </a:lnTo>
                <a:lnTo>
                  <a:pt x="5079" y="13345"/>
                </a:lnTo>
                <a:lnTo>
                  <a:pt x="4758" y="13301"/>
                </a:lnTo>
                <a:lnTo>
                  <a:pt x="4474" y="13213"/>
                </a:lnTo>
                <a:lnTo>
                  <a:pt x="4172" y="13114"/>
                </a:lnTo>
                <a:lnTo>
                  <a:pt x="3965" y="12982"/>
                </a:lnTo>
                <a:lnTo>
                  <a:pt x="3738" y="12838"/>
                </a:lnTo>
                <a:lnTo>
                  <a:pt x="3493" y="12706"/>
                </a:lnTo>
                <a:lnTo>
                  <a:pt x="3228" y="12607"/>
                </a:lnTo>
                <a:lnTo>
                  <a:pt x="2945" y="12519"/>
                </a:lnTo>
                <a:lnTo>
                  <a:pt x="2700" y="12431"/>
                </a:lnTo>
                <a:lnTo>
                  <a:pt x="2397" y="12375"/>
                </a:lnTo>
                <a:lnTo>
                  <a:pt x="2152" y="12331"/>
                </a:lnTo>
                <a:lnTo>
                  <a:pt x="1888" y="12309"/>
                </a:lnTo>
                <a:lnTo>
                  <a:pt x="1642" y="12309"/>
                </a:lnTo>
                <a:lnTo>
                  <a:pt x="1397" y="12331"/>
                </a:lnTo>
                <a:lnTo>
                  <a:pt x="1170" y="12397"/>
                </a:lnTo>
                <a:lnTo>
                  <a:pt x="962" y="12453"/>
                </a:lnTo>
                <a:lnTo>
                  <a:pt x="774" y="12563"/>
                </a:lnTo>
                <a:lnTo>
                  <a:pt x="623" y="12684"/>
                </a:lnTo>
                <a:lnTo>
                  <a:pt x="528" y="12838"/>
                </a:lnTo>
                <a:lnTo>
                  <a:pt x="453" y="13026"/>
                </a:lnTo>
                <a:lnTo>
                  <a:pt x="339" y="13477"/>
                </a:lnTo>
                <a:lnTo>
                  <a:pt x="226" y="13984"/>
                </a:lnTo>
                <a:lnTo>
                  <a:pt x="151" y="14535"/>
                </a:lnTo>
                <a:lnTo>
                  <a:pt x="113" y="15075"/>
                </a:lnTo>
                <a:lnTo>
                  <a:pt x="113" y="15626"/>
                </a:lnTo>
                <a:lnTo>
                  <a:pt x="151" y="16133"/>
                </a:lnTo>
                <a:lnTo>
                  <a:pt x="188" y="16376"/>
                </a:lnTo>
                <a:lnTo>
                  <a:pt x="264" y="16585"/>
                </a:lnTo>
                <a:lnTo>
                  <a:pt x="339" y="16773"/>
                </a:lnTo>
                <a:lnTo>
                  <a:pt x="453" y="16938"/>
                </a:lnTo>
                <a:lnTo>
                  <a:pt x="1095" y="16883"/>
                </a:lnTo>
                <a:lnTo>
                  <a:pt x="1963" y="16795"/>
                </a:lnTo>
                <a:lnTo>
                  <a:pt x="2945" y="16751"/>
                </a:lnTo>
                <a:lnTo>
                  <a:pt x="3965" y="16706"/>
                </a:lnTo>
                <a:lnTo>
                  <a:pt x="5022" y="16684"/>
                </a:lnTo>
                <a:lnTo>
                  <a:pt x="5947" y="16684"/>
                </a:lnTo>
                <a:lnTo>
                  <a:pt x="6759" y="16706"/>
                </a:lnTo>
                <a:lnTo>
                  <a:pt x="7363" y="16751"/>
                </a:lnTo>
                <a:lnTo>
                  <a:pt x="7948" y="16839"/>
                </a:lnTo>
                <a:lnTo>
                  <a:pt x="8458" y="16916"/>
                </a:lnTo>
                <a:lnTo>
                  <a:pt x="8893" y="17026"/>
                </a:lnTo>
                <a:lnTo>
                  <a:pt x="9289" y="17158"/>
                </a:lnTo>
                <a:lnTo>
                  <a:pt x="9572" y="17280"/>
                </a:lnTo>
                <a:lnTo>
                  <a:pt x="9799" y="17412"/>
                </a:lnTo>
                <a:lnTo>
                  <a:pt x="9969" y="17555"/>
                </a:lnTo>
                <a:lnTo>
                  <a:pt x="10120" y="17687"/>
                </a:lnTo>
                <a:lnTo>
                  <a:pt x="10158" y="17831"/>
                </a:lnTo>
                <a:lnTo>
                  <a:pt x="10195" y="17974"/>
                </a:lnTo>
                <a:lnTo>
                  <a:pt x="10158" y="18128"/>
                </a:lnTo>
                <a:lnTo>
                  <a:pt x="10082" y="18271"/>
                </a:lnTo>
                <a:lnTo>
                  <a:pt x="9969" y="18426"/>
                </a:lnTo>
                <a:lnTo>
                  <a:pt x="9837" y="18569"/>
                </a:lnTo>
                <a:lnTo>
                  <a:pt x="9648" y="18701"/>
                </a:lnTo>
                <a:lnTo>
                  <a:pt x="9440" y="18822"/>
                </a:lnTo>
                <a:lnTo>
                  <a:pt x="9213" y="18999"/>
                </a:lnTo>
                <a:lnTo>
                  <a:pt x="9044" y="19186"/>
                </a:lnTo>
                <a:lnTo>
                  <a:pt x="8893" y="19395"/>
                </a:lnTo>
                <a:lnTo>
                  <a:pt x="8817" y="19627"/>
                </a:lnTo>
                <a:lnTo>
                  <a:pt x="8779" y="19858"/>
                </a:lnTo>
                <a:lnTo>
                  <a:pt x="8779" y="20112"/>
                </a:lnTo>
                <a:lnTo>
                  <a:pt x="8855" y="20354"/>
                </a:lnTo>
                <a:lnTo>
                  <a:pt x="8968" y="20586"/>
                </a:lnTo>
                <a:lnTo>
                  <a:pt x="9138" y="20817"/>
                </a:lnTo>
                <a:lnTo>
                  <a:pt x="9365" y="21026"/>
                </a:lnTo>
                <a:lnTo>
                  <a:pt x="9610" y="21192"/>
                </a:lnTo>
                <a:lnTo>
                  <a:pt x="9950" y="21368"/>
                </a:lnTo>
                <a:lnTo>
                  <a:pt x="10120" y="21445"/>
                </a:lnTo>
                <a:lnTo>
                  <a:pt x="10346" y="21511"/>
                </a:lnTo>
                <a:lnTo>
                  <a:pt x="10516" y="21555"/>
                </a:lnTo>
                <a:lnTo>
                  <a:pt x="10743" y="21600"/>
                </a:lnTo>
                <a:lnTo>
                  <a:pt x="10988" y="21644"/>
                </a:lnTo>
                <a:lnTo>
                  <a:pt x="11215" y="21666"/>
                </a:lnTo>
                <a:lnTo>
                  <a:pt x="11498" y="21666"/>
                </a:lnTo>
                <a:lnTo>
                  <a:pt x="11762" y="21666"/>
                </a:lnTo>
                <a:lnTo>
                  <a:pt x="12253" y="21644"/>
                </a:lnTo>
                <a:lnTo>
                  <a:pt x="12763" y="21577"/>
                </a:lnTo>
                <a:lnTo>
                  <a:pt x="13197" y="21467"/>
                </a:lnTo>
                <a:lnTo>
                  <a:pt x="13556" y="21346"/>
                </a:lnTo>
                <a:lnTo>
                  <a:pt x="13896" y="21192"/>
                </a:lnTo>
                <a:lnTo>
                  <a:pt x="14179" y="21026"/>
                </a:lnTo>
                <a:lnTo>
                  <a:pt x="14444" y="20839"/>
                </a:lnTo>
                <a:lnTo>
                  <a:pt x="14576" y="20641"/>
                </a:lnTo>
                <a:lnTo>
                  <a:pt x="14727" y="20431"/>
                </a:lnTo>
                <a:lnTo>
                  <a:pt x="14765" y="20200"/>
                </a:lnTo>
                <a:lnTo>
                  <a:pt x="14802" y="19991"/>
                </a:lnTo>
                <a:lnTo>
                  <a:pt x="14727" y="19759"/>
                </a:lnTo>
                <a:lnTo>
                  <a:pt x="14613" y="19550"/>
                </a:lnTo>
                <a:lnTo>
                  <a:pt x="14444" y="19307"/>
                </a:lnTo>
                <a:lnTo>
                  <a:pt x="14217" y="19098"/>
                </a:lnTo>
                <a:lnTo>
                  <a:pt x="13934" y="18911"/>
                </a:lnTo>
                <a:lnTo>
                  <a:pt x="13669" y="18745"/>
                </a:lnTo>
                <a:lnTo>
                  <a:pt x="13462" y="18547"/>
                </a:lnTo>
                <a:lnTo>
                  <a:pt x="13311" y="18337"/>
                </a:lnTo>
                <a:lnTo>
                  <a:pt x="13197" y="18150"/>
                </a:lnTo>
                <a:lnTo>
                  <a:pt x="13122" y="17941"/>
                </a:lnTo>
                <a:lnTo>
                  <a:pt x="13122" y="17720"/>
                </a:lnTo>
                <a:lnTo>
                  <a:pt x="13122" y="17533"/>
                </a:lnTo>
                <a:lnTo>
                  <a:pt x="13197" y="17346"/>
                </a:lnTo>
                <a:lnTo>
                  <a:pt x="13273" y="17158"/>
                </a:lnTo>
                <a:lnTo>
                  <a:pt x="13386" y="16982"/>
                </a:lnTo>
                <a:lnTo>
                  <a:pt x="13537" y="16839"/>
                </a:lnTo>
                <a:lnTo>
                  <a:pt x="13707" y="16706"/>
                </a:lnTo>
                <a:lnTo>
                  <a:pt x="13896" y="16607"/>
                </a:lnTo>
                <a:lnTo>
                  <a:pt x="14104" y="16519"/>
                </a:lnTo>
                <a:lnTo>
                  <a:pt x="14330" y="16453"/>
                </a:lnTo>
                <a:lnTo>
                  <a:pt x="14538" y="16431"/>
                </a:lnTo>
                <a:lnTo>
                  <a:pt x="14897" y="16453"/>
                </a:lnTo>
                <a:lnTo>
                  <a:pt x="15406" y="16497"/>
                </a:lnTo>
                <a:lnTo>
                  <a:pt x="16105" y="16541"/>
                </a:lnTo>
                <a:lnTo>
                  <a:pt x="16898" y="16607"/>
                </a:lnTo>
                <a:lnTo>
                  <a:pt x="17804" y="16651"/>
                </a:lnTo>
                <a:lnTo>
                  <a:pt x="18786" y="16684"/>
                </a:lnTo>
                <a:lnTo>
                  <a:pt x="19844" y="16728"/>
                </a:lnTo>
                <a:lnTo>
                  <a:pt x="20920" y="16751"/>
                </a:lnTo>
                <a:lnTo>
                  <a:pt x="21109" y="16497"/>
                </a:lnTo>
                <a:lnTo>
                  <a:pt x="21241" y="16222"/>
                </a:lnTo>
                <a:lnTo>
                  <a:pt x="21392" y="15946"/>
                </a:lnTo>
                <a:lnTo>
                  <a:pt x="21467" y="15648"/>
                </a:lnTo>
                <a:lnTo>
                  <a:pt x="21543" y="15351"/>
                </a:lnTo>
                <a:lnTo>
                  <a:pt x="21618" y="15042"/>
                </a:lnTo>
                <a:lnTo>
                  <a:pt x="21618" y="14745"/>
                </a:lnTo>
                <a:lnTo>
                  <a:pt x="21618" y="14447"/>
                </a:lnTo>
                <a:lnTo>
                  <a:pt x="21618" y="14150"/>
                </a:lnTo>
                <a:lnTo>
                  <a:pt x="21581" y="13852"/>
                </a:lnTo>
                <a:lnTo>
                  <a:pt x="21505" y="13577"/>
                </a:lnTo>
                <a:lnTo>
                  <a:pt x="21430" y="13301"/>
                </a:lnTo>
                <a:lnTo>
                  <a:pt x="21354" y="13048"/>
                </a:lnTo>
                <a:lnTo>
                  <a:pt x="21241" y="12816"/>
                </a:lnTo>
                <a:lnTo>
                  <a:pt x="21146" y="12607"/>
                </a:lnTo>
                <a:lnTo>
                  <a:pt x="21033" y="12431"/>
                </a:lnTo>
                <a:lnTo>
                  <a:pt x="20920" y="12265"/>
                </a:lnTo>
                <a:lnTo>
                  <a:pt x="20769" y="12144"/>
                </a:lnTo>
                <a:lnTo>
                  <a:pt x="20637" y="12034"/>
                </a:lnTo>
                <a:lnTo>
                  <a:pt x="20486" y="11946"/>
                </a:lnTo>
                <a:lnTo>
                  <a:pt x="20297" y="11891"/>
                </a:lnTo>
                <a:lnTo>
                  <a:pt x="20165" y="11846"/>
                </a:lnTo>
                <a:lnTo>
                  <a:pt x="19976" y="11824"/>
                </a:lnTo>
                <a:lnTo>
                  <a:pt x="19806" y="11802"/>
                </a:lnTo>
                <a:lnTo>
                  <a:pt x="19390" y="11824"/>
                </a:lnTo>
                <a:lnTo>
                  <a:pt x="18956" y="11891"/>
                </a:lnTo>
                <a:lnTo>
                  <a:pt x="18503" y="11968"/>
                </a:lnTo>
                <a:lnTo>
                  <a:pt x="17993" y="12078"/>
                </a:lnTo>
                <a:lnTo>
                  <a:pt x="17653" y="12144"/>
                </a:lnTo>
                <a:lnTo>
                  <a:pt x="17332" y="12199"/>
                </a:lnTo>
                <a:lnTo>
                  <a:pt x="17049" y="12221"/>
                </a:lnTo>
                <a:lnTo>
                  <a:pt x="16747" y="12243"/>
                </a:lnTo>
                <a:lnTo>
                  <a:pt x="16464" y="12243"/>
                </a:lnTo>
                <a:lnTo>
                  <a:pt x="16218" y="12243"/>
                </a:lnTo>
                <a:lnTo>
                  <a:pt x="15992" y="12221"/>
                </a:lnTo>
                <a:lnTo>
                  <a:pt x="15746" y="12199"/>
                </a:lnTo>
                <a:lnTo>
                  <a:pt x="15520" y="12155"/>
                </a:lnTo>
                <a:lnTo>
                  <a:pt x="15350" y="12122"/>
                </a:lnTo>
                <a:lnTo>
                  <a:pt x="15161" y="12056"/>
                </a:lnTo>
                <a:lnTo>
                  <a:pt x="14972" y="11990"/>
                </a:lnTo>
                <a:lnTo>
                  <a:pt x="14689" y="11846"/>
                </a:lnTo>
                <a:lnTo>
                  <a:pt x="14444" y="11670"/>
                </a:lnTo>
                <a:lnTo>
                  <a:pt x="14255" y="11483"/>
                </a:lnTo>
                <a:lnTo>
                  <a:pt x="14104" y="11295"/>
                </a:lnTo>
                <a:lnTo>
                  <a:pt x="14028" y="11086"/>
                </a:lnTo>
                <a:lnTo>
                  <a:pt x="13972" y="10888"/>
                </a:lnTo>
                <a:lnTo>
                  <a:pt x="13972" y="10700"/>
                </a:lnTo>
                <a:lnTo>
                  <a:pt x="14009" y="10513"/>
                </a:lnTo>
                <a:lnTo>
                  <a:pt x="14066" y="10359"/>
                </a:lnTo>
                <a:lnTo>
                  <a:pt x="14179" y="10215"/>
                </a:lnTo>
                <a:lnTo>
                  <a:pt x="14406" y="10006"/>
                </a:lnTo>
                <a:lnTo>
                  <a:pt x="14651" y="9830"/>
                </a:lnTo>
                <a:lnTo>
                  <a:pt x="14878" y="9686"/>
                </a:lnTo>
                <a:lnTo>
                  <a:pt x="15123" y="9554"/>
                </a:lnTo>
                <a:lnTo>
                  <a:pt x="15350" y="9477"/>
                </a:lnTo>
                <a:lnTo>
                  <a:pt x="15558" y="9411"/>
                </a:lnTo>
                <a:lnTo>
                  <a:pt x="15803" y="9345"/>
                </a:lnTo>
                <a:lnTo>
                  <a:pt x="16030" y="9323"/>
                </a:lnTo>
                <a:lnTo>
                  <a:pt x="16256" y="9301"/>
                </a:lnTo>
                <a:lnTo>
                  <a:pt x="16464" y="9323"/>
                </a:lnTo>
                <a:lnTo>
                  <a:pt x="16690" y="9345"/>
                </a:lnTo>
                <a:lnTo>
                  <a:pt x="16898" y="9367"/>
                </a:lnTo>
                <a:lnTo>
                  <a:pt x="17332" y="9477"/>
                </a:lnTo>
                <a:lnTo>
                  <a:pt x="17767" y="9598"/>
                </a:lnTo>
                <a:lnTo>
                  <a:pt x="18163" y="9731"/>
                </a:lnTo>
                <a:lnTo>
                  <a:pt x="18597" y="9874"/>
                </a:lnTo>
                <a:lnTo>
                  <a:pt x="18994" y="10006"/>
                </a:lnTo>
                <a:lnTo>
                  <a:pt x="19428" y="10083"/>
                </a:lnTo>
                <a:lnTo>
                  <a:pt x="19617" y="10127"/>
                </a:lnTo>
                <a:lnTo>
                  <a:pt x="19844" y="10149"/>
                </a:lnTo>
                <a:lnTo>
                  <a:pt x="20013" y="10149"/>
                </a:lnTo>
                <a:lnTo>
                  <a:pt x="20240" y="10127"/>
                </a:lnTo>
                <a:lnTo>
                  <a:pt x="20410" y="10105"/>
                </a:lnTo>
                <a:lnTo>
                  <a:pt x="20637" y="10061"/>
                </a:lnTo>
                <a:lnTo>
                  <a:pt x="20844" y="9984"/>
                </a:lnTo>
                <a:lnTo>
                  <a:pt x="21033" y="9896"/>
                </a:lnTo>
                <a:lnTo>
                  <a:pt x="21146" y="9830"/>
                </a:lnTo>
                <a:lnTo>
                  <a:pt x="21203" y="9753"/>
                </a:lnTo>
                <a:lnTo>
                  <a:pt x="21279" y="9642"/>
                </a:lnTo>
                <a:lnTo>
                  <a:pt x="21354" y="9521"/>
                </a:lnTo>
                <a:lnTo>
                  <a:pt x="21430" y="9246"/>
                </a:lnTo>
                <a:lnTo>
                  <a:pt x="21430" y="8904"/>
                </a:lnTo>
                <a:lnTo>
                  <a:pt x="21430" y="8540"/>
                </a:lnTo>
                <a:lnTo>
                  <a:pt x="21392" y="8144"/>
                </a:lnTo>
                <a:lnTo>
                  <a:pt x="21354" y="7714"/>
                </a:lnTo>
                <a:lnTo>
                  <a:pt x="21279" y="7295"/>
                </a:lnTo>
                <a:lnTo>
                  <a:pt x="21146" y="6446"/>
                </a:lnTo>
                <a:lnTo>
                  <a:pt x="20995" y="5686"/>
                </a:lnTo>
                <a:lnTo>
                  <a:pt x="20958" y="5366"/>
                </a:lnTo>
                <a:lnTo>
                  <a:pt x="20958" y="5091"/>
                </a:lnTo>
                <a:lnTo>
                  <a:pt x="20958" y="4860"/>
                </a:lnTo>
                <a:lnTo>
                  <a:pt x="21033" y="4716"/>
                </a:lnTo>
                <a:lnTo>
                  <a:pt x="20637" y="4860"/>
                </a:lnTo>
                <a:lnTo>
                  <a:pt x="20127" y="4992"/>
                </a:lnTo>
                <a:lnTo>
                  <a:pt x="19617" y="5069"/>
                </a:lnTo>
                <a:lnTo>
                  <a:pt x="19032" y="5157"/>
                </a:lnTo>
                <a:lnTo>
                  <a:pt x="18465" y="5201"/>
                </a:lnTo>
                <a:lnTo>
                  <a:pt x="17842" y="5245"/>
                </a:lnTo>
                <a:lnTo>
                  <a:pt x="17219" y="5267"/>
                </a:lnTo>
                <a:lnTo>
                  <a:pt x="16615" y="5267"/>
                </a:lnTo>
                <a:lnTo>
                  <a:pt x="15992" y="5245"/>
                </a:lnTo>
                <a:lnTo>
                  <a:pt x="15369" y="5201"/>
                </a:lnTo>
                <a:lnTo>
                  <a:pt x="14840" y="5157"/>
                </a:lnTo>
                <a:lnTo>
                  <a:pt x="14293" y="5091"/>
                </a:lnTo>
                <a:lnTo>
                  <a:pt x="13783" y="5014"/>
                </a:lnTo>
                <a:lnTo>
                  <a:pt x="13386" y="4926"/>
                </a:lnTo>
                <a:lnTo>
                  <a:pt x="13027" y="4815"/>
                </a:lnTo>
                <a:lnTo>
                  <a:pt x="12725" y="4716"/>
                </a:lnTo>
                <a:lnTo>
                  <a:pt x="12480" y="4606"/>
                </a:lnTo>
                <a:lnTo>
                  <a:pt x="12291" y="4496"/>
                </a:lnTo>
                <a:lnTo>
                  <a:pt x="12197" y="4397"/>
                </a:lnTo>
                <a:lnTo>
                  <a:pt x="12083" y="4286"/>
                </a:lnTo>
                <a:lnTo>
                  <a:pt x="12046" y="4187"/>
                </a:lnTo>
                <a:lnTo>
                  <a:pt x="12008" y="4077"/>
                </a:lnTo>
                <a:lnTo>
                  <a:pt x="12046" y="3967"/>
                </a:lnTo>
                <a:lnTo>
                  <a:pt x="12121" y="3868"/>
                </a:lnTo>
                <a:lnTo>
                  <a:pt x="12197" y="3735"/>
                </a:lnTo>
                <a:lnTo>
                  <a:pt x="12291" y="3614"/>
                </a:lnTo>
                <a:lnTo>
                  <a:pt x="12442" y="3482"/>
                </a:lnTo>
                <a:lnTo>
                  <a:pt x="12631" y="3361"/>
                </a:lnTo>
                <a:lnTo>
                  <a:pt x="13065" y="3085"/>
                </a:lnTo>
                <a:lnTo>
                  <a:pt x="13537" y="2766"/>
                </a:lnTo>
                <a:lnTo>
                  <a:pt x="13783" y="2578"/>
                </a:lnTo>
                <a:lnTo>
                  <a:pt x="13934" y="2380"/>
                </a:lnTo>
                <a:lnTo>
                  <a:pt x="14028" y="2171"/>
                </a:lnTo>
                <a:lnTo>
                  <a:pt x="14104" y="1961"/>
                </a:lnTo>
                <a:lnTo>
                  <a:pt x="14104" y="1730"/>
                </a:lnTo>
                <a:lnTo>
                  <a:pt x="14066" y="1498"/>
                </a:lnTo>
                <a:lnTo>
                  <a:pt x="13972" y="1267"/>
                </a:lnTo>
                <a:lnTo>
                  <a:pt x="13820" y="1057"/>
                </a:lnTo>
                <a:lnTo>
                  <a:pt x="13594" y="837"/>
                </a:lnTo>
                <a:lnTo>
                  <a:pt x="13386" y="628"/>
                </a:lnTo>
                <a:lnTo>
                  <a:pt x="13103" y="462"/>
                </a:lnTo>
                <a:lnTo>
                  <a:pt x="12763" y="308"/>
                </a:lnTo>
                <a:lnTo>
                  <a:pt x="12404" y="187"/>
                </a:lnTo>
                <a:lnTo>
                  <a:pt x="12008" y="77"/>
                </a:lnTo>
                <a:lnTo>
                  <a:pt x="11574" y="33"/>
                </a:lnTo>
                <a:lnTo>
                  <a:pt x="11102" y="11"/>
                </a:lnTo>
                <a:lnTo>
                  <a:pt x="10667" y="11"/>
                </a:lnTo>
                <a:lnTo>
                  <a:pt x="10233" y="77"/>
                </a:lnTo>
                <a:lnTo>
                  <a:pt x="9837" y="187"/>
                </a:lnTo>
                <a:lnTo>
                  <a:pt x="9440" y="286"/>
                </a:lnTo>
                <a:lnTo>
                  <a:pt x="9062" y="462"/>
                </a:lnTo>
                <a:lnTo>
                  <a:pt x="8741" y="628"/>
                </a:lnTo>
                <a:lnTo>
                  <a:pt x="8458" y="815"/>
                </a:lnTo>
                <a:lnTo>
                  <a:pt x="8232" y="1035"/>
                </a:lnTo>
                <a:lnTo>
                  <a:pt x="8062" y="1245"/>
                </a:lnTo>
                <a:lnTo>
                  <a:pt x="7911" y="1476"/>
                </a:lnTo>
                <a:lnTo>
                  <a:pt x="7835" y="1708"/>
                </a:lnTo>
                <a:lnTo>
                  <a:pt x="7797" y="1961"/>
                </a:lnTo>
                <a:lnTo>
                  <a:pt x="7835" y="2193"/>
                </a:lnTo>
                <a:lnTo>
                  <a:pt x="7948" y="2402"/>
                </a:lnTo>
                <a:lnTo>
                  <a:pt x="8062" y="2534"/>
                </a:lnTo>
                <a:lnTo>
                  <a:pt x="8175" y="2644"/>
                </a:lnTo>
                <a:lnTo>
                  <a:pt x="8269" y="2744"/>
                </a:lnTo>
                <a:lnTo>
                  <a:pt x="8420" y="2832"/>
                </a:lnTo>
                <a:lnTo>
                  <a:pt x="8704" y="3019"/>
                </a:lnTo>
                <a:lnTo>
                  <a:pt x="8968" y="3206"/>
                </a:lnTo>
                <a:lnTo>
                  <a:pt x="9138" y="3405"/>
                </a:lnTo>
                <a:lnTo>
                  <a:pt x="9327" y="3570"/>
                </a:lnTo>
                <a:lnTo>
                  <a:pt x="9440" y="3735"/>
                </a:lnTo>
                <a:lnTo>
                  <a:pt x="9516" y="3890"/>
                </a:lnTo>
                <a:lnTo>
                  <a:pt x="9534" y="4033"/>
                </a:lnTo>
                <a:lnTo>
                  <a:pt x="9534" y="4165"/>
                </a:lnTo>
                <a:lnTo>
                  <a:pt x="9516" y="4286"/>
                </a:lnTo>
                <a:lnTo>
                  <a:pt x="9440" y="4397"/>
                </a:lnTo>
                <a:lnTo>
                  <a:pt x="9327" y="4496"/>
                </a:lnTo>
                <a:lnTo>
                  <a:pt x="9176" y="4562"/>
                </a:lnTo>
                <a:lnTo>
                  <a:pt x="9006" y="4628"/>
                </a:lnTo>
                <a:lnTo>
                  <a:pt x="8779" y="4694"/>
                </a:lnTo>
                <a:lnTo>
                  <a:pt x="8534" y="4716"/>
                </a:lnTo>
                <a:lnTo>
                  <a:pt x="8232" y="4716"/>
                </a:lnTo>
                <a:lnTo>
                  <a:pt x="7118" y="4738"/>
                </a:lnTo>
                <a:lnTo>
                  <a:pt x="5947" y="4771"/>
                </a:lnTo>
                <a:lnTo>
                  <a:pt x="4795" y="4815"/>
                </a:lnTo>
                <a:lnTo>
                  <a:pt x="3681" y="4860"/>
                </a:lnTo>
                <a:lnTo>
                  <a:pt x="2662" y="4882"/>
                </a:lnTo>
                <a:lnTo>
                  <a:pt x="1755" y="4882"/>
                </a:lnTo>
                <a:lnTo>
                  <a:pt x="1359" y="4860"/>
                </a:lnTo>
                <a:lnTo>
                  <a:pt x="981" y="4837"/>
                </a:lnTo>
                <a:lnTo>
                  <a:pt x="698" y="4771"/>
                </a:lnTo>
                <a:lnTo>
                  <a:pt x="453" y="4716"/>
                </a:lnTo>
                <a:lnTo>
                  <a:pt x="453" y="5322"/>
                </a:lnTo>
                <a:lnTo>
                  <a:pt x="453" y="6083"/>
                </a:lnTo>
                <a:lnTo>
                  <a:pt x="453" y="6909"/>
                </a:lnTo>
                <a:lnTo>
                  <a:pt x="453" y="7780"/>
                </a:lnTo>
                <a:lnTo>
                  <a:pt x="453" y="8606"/>
                </a:lnTo>
                <a:lnTo>
                  <a:pt x="453" y="9345"/>
                </a:lnTo>
                <a:lnTo>
                  <a:pt x="453" y="9918"/>
                </a:lnTo>
                <a:lnTo>
                  <a:pt x="453" y="10282"/>
                </a:lnTo>
                <a:lnTo>
                  <a:pt x="490" y="10381"/>
                </a:lnTo>
                <a:lnTo>
                  <a:pt x="547" y="10491"/>
                </a:lnTo>
                <a:lnTo>
                  <a:pt x="660" y="10590"/>
                </a:lnTo>
                <a:lnTo>
                  <a:pt x="811" y="10700"/>
                </a:lnTo>
                <a:lnTo>
                  <a:pt x="981" y="10811"/>
                </a:lnTo>
                <a:lnTo>
                  <a:pt x="1208" y="10888"/>
                </a:lnTo>
                <a:lnTo>
                  <a:pt x="1453" y="10954"/>
                </a:lnTo>
                <a:lnTo>
                  <a:pt x="1718" y="11020"/>
                </a:lnTo>
                <a:lnTo>
                  <a:pt x="1963" y="11064"/>
                </a:lnTo>
                <a:lnTo>
                  <a:pt x="2265" y="11086"/>
                </a:lnTo>
                <a:lnTo>
                  <a:pt x="2548" y="11064"/>
                </a:lnTo>
                <a:lnTo>
                  <a:pt x="2794" y="11042"/>
                </a:lnTo>
                <a:lnTo>
                  <a:pt x="3096" y="10976"/>
                </a:lnTo>
                <a:lnTo>
                  <a:pt x="3341" y="10888"/>
                </a:lnTo>
                <a:lnTo>
                  <a:pt x="3606" y="10766"/>
                </a:lnTo>
                <a:lnTo>
                  <a:pt x="3813" y="10590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>
        <p:nvSpPr>
          <p:cNvPr id="2" name="Frame 1"/>
          <p:cNvSpPr/>
          <p:nvPr/>
        </p:nvSpPr>
        <p:spPr>
          <a:xfrm>
            <a:off x="3230310" y="368519"/>
            <a:ext cx="5725683" cy="5848288"/>
          </a:xfrm>
          <a:prstGeom prst="frame">
            <a:avLst>
              <a:gd name="adj1" fmla="val 16290"/>
            </a:avLst>
          </a:prstGeom>
          <a:solidFill>
            <a:srgbClr val="C00000"/>
          </a:solidFill>
          <a:ln w="6350">
            <a:solidFill>
              <a:srgbClr val="FFC000"/>
            </a:solidFill>
          </a:ln>
          <a:scene3d>
            <a:camera prst="orthographicFront"/>
            <a:lightRig rig="threePt" dir="t"/>
          </a:scene3d>
          <a:sp3d>
            <a:bevelT w="114300" prst="hardEdg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3" name="Rectangle 2"/>
          <p:cNvSpPr/>
          <p:nvPr/>
        </p:nvSpPr>
        <p:spPr>
          <a:xfrm>
            <a:off x="4144710" y="1305320"/>
            <a:ext cx="3862699" cy="3992931"/>
          </a:xfrm>
          <a:prstGeom prst="rect">
            <a:avLst/>
          </a:prstGeom>
          <a:noFill/>
          <a:ln w="635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Rectangle 3"/>
          <p:cNvSpPr/>
          <p:nvPr/>
        </p:nvSpPr>
        <p:spPr>
          <a:xfrm>
            <a:off x="7964581" y="4836291"/>
            <a:ext cx="40746" cy="240517"/>
          </a:xfrm>
          <a:prstGeom prst="rect">
            <a:avLst/>
          </a:prstGeom>
          <a:solidFill>
            <a:schemeClr val="bg1"/>
          </a:solidFill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0" name="Rectangle 49"/>
          <p:cNvSpPr/>
          <p:nvPr/>
        </p:nvSpPr>
        <p:spPr>
          <a:xfrm>
            <a:off x="7962384" y="1666962"/>
            <a:ext cx="40746" cy="240517"/>
          </a:xfrm>
          <a:prstGeom prst="rect">
            <a:avLst/>
          </a:prstGeom>
          <a:solidFill>
            <a:srgbClr val="FFCC99"/>
          </a:solidFill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1" name="Rectangle 50"/>
          <p:cNvSpPr/>
          <p:nvPr/>
        </p:nvSpPr>
        <p:spPr>
          <a:xfrm>
            <a:off x="7965909" y="3260288"/>
            <a:ext cx="40746" cy="240517"/>
          </a:xfrm>
          <a:prstGeom prst="rect">
            <a:avLst/>
          </a:prstGeom>
          <a:solidFill>
            <a:srgbClr val="FFCC99"/>
          </a:solidFill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47" name="Picture 46"/>
          <p:cNvPicPr>
            <a:picLocks noChangeAspect="1"/>
          </p:cNvPicPr>
          <p:nvPr/>
        </p:nvPicPr>
        <p:blipFill>
          <a:blip r:embed="rId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4070" b="100000" l="0" r="9625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8464696" y="2839195"/>
            <a:ext cx="975445" cy="1048603"/>
          </a:xfrm>
          <a:prstGeom prst="rect">
            <a:avLst/>
          </a:prstGeom>
        </p:spPr>
      </p:pic>
      <p:pic>
        <p:nvPicPr>
          <p:cNvPr id="53" name="Picture 52"/>
          <p:cNvPicPr>
            <a:picLocks noChangeAspect="1"/>
          </p:cNvPicPr>
          <p:nvPr/>
        </p:nvPicPr>
        <p:blipFill>
          <a:blip r:embed="rId4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ackgroundRemoval t="3247" b="98052" l="3659" r="96951">
                        <a14:foregroundMark x1="19512" y1="96104" x2="50000" y2="98052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 rot="20841800">
            <a:off x="603366" y="5040740"/>
            <a:ext cx="999831" cy="938865"/>
          </a:xfrm>
          <a:prstGeom prst="rect">
            <a:avLst/>
          </a:prstGeom>
          <a:ln>
            <a:noFill/>
          </a:ln>
        </p:spPr>
      </p:pic>
      <p:pic>
        <p:nvPicPr>
          <p:cNvPr id="59" name="Picture 58"/>
          <p:cNvPicPr>
            <a:picLocks noChangeAspect="1"/>
          </p:cNvPicPr>
          <p:nvPr/>
        </p:nvPicPr>
        <p:blipFill rotWithShape="1">
          <a:blip r:embed="rId6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ackgroundRemoval t="0" b="100000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 rot="1486504">
            <a:off x="9389629" y="3037111"/>
            <a:ext cx="1170774" cy="1375873"/>
          </a:xfrm>
          <a:prstGeom prst="rect">
            <a:avLst/>
          </a:prstGeom>
        </p:spPr>
      </p:pic>
      <p:pic>
        <p:nvPicPr>
          <p:cNvPr id="62" name="Picture 61"/>
          <p:cNvPicPr>
            <a:picLocks noChangeAspect="1"/>
          </p:cNvPicPr>
          <p:nvPr/>
        </p:nvPicPr>
        <p:blipFill rotWithShape="1">
          <a:blip r:embed="rId8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9">
                    <a14:imgEffect>
                      <a14:backgroundRemoval t="1794" b="89238" l="3315" r="96685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 rot="2046696">
            <a:off x="1717042" y="1590984"/>
            <a:ext cx="1153682" cy="1418603"/>
          </a:xfrm>
          <a:prstGeom prst="rect">
            <a:avLst/>
          </a:prstGeom>
        </p:spPr>
      </p:pic>
      <p:pic>
        <p:nvPicPr>
          <p:cNvPr id="67" name="Picture 66"/>
          <p:cNvPicPr>
            <a:picLocks noChangeAspect="1"/>
          </p:cNvPicPr>
          <p:nvPr/>
        </p:nvPicPr>
        <p:blipFill rotWithShape="1">
          <a:blip r:embed="rId10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11">
                    <a14:imgEffect>
                      <a14:backgroundRemoval t="7692" b="96795" l="4403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 rot="21084042">
            <a:off x="8466366" y="1611725"/>
            <a:ext cx="1008404" cy="991313"/>
          </a:xfrm>
          <a:prstGeom prst="rect">
            <a:avLst/>
          </a:prstGeom>
        </p:spPr>
      </p:pic>
      <p:pic>
        <p:nvPicPr>
          <p:cNvPr id="71" name="Picture 70"/>
          <p:cNvPicPr>
            <a:picLocks noChangeAspect="1"/>
          </p:cNvPicPr>
          <p:nvPr/>
        </p:nvPicPr>
        <p:blipFill rotWithShape="1">
          <a:blip r:embed="rId1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13">
                    <a14:imgEffect>
                      <a14:backgroundRemoval t="905" b="100000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 rot="1546026">
            <a:off x="7756880" y="5351612"/>
            <a:ext cx="1153683" cy="1401512"/>
          </a:xfrm>
          <a:prstGeom prst="rect">
            <a:avLst/>
          </a:prstGeom>
        </p:spPr>
      </p:pic>
      <p:pic>
        <p:nvPicPr>
          <p:cNvPr id="73" name="Picture 72"/>
          <p:cNvPicPr>
            <a:picLocks noChangeAspect="1"/>
          </p:cNvPicPr>
          <p:nvPr/>
        </p:nvPicPr>
        <p:blipFill rotWithShape="1">
          <a:blip r:embed="rId14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15">
                    <a14:imgEffect>
                      <a14:backgroundRemoval t="459" b="100000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 rot="20714636">
            <a:off x="10974628" y="1561209"/>
            <a:ext cx="1187865" cy="1384419"/>
          </a:xfrm>
          <a:prstGeom prst="rect">
            <a:avLst/>
          </a:prstGeom>
        </p:spPr>
      </p:pic>
      <p:pic>
        <p:nvPicPr>
          <p:cNvPr id="74" name="Picture 73"/>
          <p:cNvPicPr>
            <a:picLocks noChangeAspect="1"/>
          </p:cNvPicPr>
          <p:nvPr/>
        </p:nvPicPr>
        <p:blipFill rotWithShape="1">
          <a:blip r:embed="rId16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17">
                    <a14:imgEffect>
                      <a14:backgroundRemoval t="990" b="97030" l="1439" r="98201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 rot="467595">
            <a:off x="1966506" y="5404546"/>
            <a:ext cx="1768979" cy="1281869"/>
          </a:xfrm>
          <a:prstGeom prst="rect">
            <a:avLst/>
          </a:prstGeom>
        </p:spPr>
      </p:pic>
      <p:pic>
        <p:nvPicPr>
          <p:cNvPr id="76" name="Picture 75"/>
          <p:cNvPicPr>
            <a:picLocks noChangeAspect="1"/>
          </p:cNvPicPr>
          <p:nvPr/>
        </p:nvPicPr>
        <p:blipFill rotWithShape="1">
          <a:blip r:embed="rId18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19">
                    <a14:imgEffect>
                      <a14:backgroundRemoval t="55505" b="95872" l="0" r="93956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t="55549"/>
          <a:stretch/>
        </p:blipFill>
        <p:spPr>
          <a:xfrm rot="21246440">
            <a:off x="279450" y="6209611"/>
            <a:ext cx="1153683" cy="615393"/>
          </a:xfrm>
          <a:prstGeom prst="rect">
            <a:avLst/>
          </a:prstGeom>
        </p:spPr>
      </p:pic>
      <p:pic>
        <p:nvPicPr>
          <p:cNvPr id="77" name="Picture 76">
            <a:hlinkClick r:id="rId20" action="ppaction://hlinksldjump"/>
          </p:cNvPr>
          <p:cNvPicPr>
            <a:picLocks noChangeAspect="1"/>
          </p:cNvPicPr>
          <p:nvPr/>
        </p:nvPicPr>
        <p:blipFill rotWithShape="1">
          <a:blip r:embed="rId21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22">
                    <a14:imgEffect>
                      <a14:backgroundRemoval t="8772" b="100000" l="6667" r="95556">
                        <a14:foregroundMark x1="69444" y1="94737" x2="80556" y2="96491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 rot="20846927">
            <a:off x="2546409" y="4535092"/>
            <a:ext cx="1145137" cy="726393"/>
          </a:xfrm>
          <a:prstGeom prst="rect">
            <a:avLst/>
          </a:prstGeom>
          <a:ln>
            <a:noFill/>
          </a:ln>
        </p:spPr>
      </p:pic>
      <p:pic>
        <p:nvPicPr>
          <p:cNvPr id="78" name="Picture 77"/>
          <p:cNvPicPr>
            <a:picLocks noChangeAspect="1"/>
          </p:cNvPicPr>
          <p:nvPr/>
        </p:nvPicPr>
        <p:blipFill rotWithShape="1">
          <a:blip r:embed="rId23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24">
                    <a14:imgEffect>
                      <a14:backgroundRemoval t="0" b="100000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 rot="1641302">
            <a:off x="10284859" y="4653687"/>
            <a:ext cx="1777526" cy="991312"/>
          </a:xfrm>
          <a:prstGeom prst="rect">
            <a:avLst/>
          </a:prstGeom>
        </p:spPr>
      </p:pic>
      <p:pic>
        <p:nvPicPr>
          <p:cNvPr id="79" name="Picture 78"/>
          <p:cNvPicPr>
            <a:picLocks noChangeAspect="1"/>
          </p:cNvPicPr>
          <p:nvPr/>
        </p:nvPicPr>
        <p:blipFill rotWithShape="1">
          <a:blip r:embed="rId25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26">
                    <a14:imgEffect>
                      <a14:backgroundRemoval t="0" b="100000" l="1676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 rot="20608356">
            <a:off x="105285" y="3422626"/>
            <a:ext cx="1136591" cy="1598064"/>
          </a:xfrm>
          <a:prstGeom prst="rect">
            <a:avLst/>
          </a:prstGeom>
        </p:spPr>
      </p:pic>
      <p:pic>
        <p:nvPicPr>
          <p:cNvPr id="80" name="Picture 79"/>
          <p:cNvPicPr>
            <a:picLocks noChangeAspect="1"/>
          </p:cNvPicPr>
          <p:nvPr/>
        </p:nvPicPr>
        <p:blipFill rotWithShape="1">
          <a:blip r:embed="rId27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28">
                    <a14:imgEffect>
                      <a14:backgroundRemoval t="3797" b="98101" l="1767" r="9788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 rot="20484231">
            <a:off x="1326037" y="3697278"/>
            <a:ext cx="1794616" cy="1008405"/>
          </a:xfrm>
          <a:prstGeom prst="rect">
            <a:avLst/>
          </a:prstGeom>
        </p:spPr>
      </p:pic>
      <p:pic>
        <p:nvPicPr>
          <p:cNvPr id="81" name="Picture 80"/>
          <p:cNvPicPr>
            <a:picLocks noChangeAspect="1"/>
          </p:cNvPicPr>
          <p:nvPr/>
        </p:nvPicPr>
        <p:blipFill rotWithShape="1">
          <a:blip r:embed="rId29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30">
                    <a14:imgEffect>
                      <a14:backgroundRemoval t="2410" b="98394" l="3409" r="96591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 rot="19817857">
            <a:off x="2448651" y="-51140"/>
            <a:ext cx="1119499" cy="1580973"/>
          </a:xfrm>
          <a:prstGeom prst="rect">
            <a:avLst/>
          </a:prstGeom>
        </p:spPr>
      </p:pic>
      <p:sp>
        <p:nvSpPr>
          <p:cNvPr id="87" name="Rectangle: Rounded Corners 86">
            <a:hlinkClick r:id="rId31" action="ppaction://hlinksldjump"/>
          </p:cNvPr>
          <p:cNvSpPr/>
          <p:nvPr/>
        </p:nvSpPr>
        <p:spPr>
          <a:xfrm rot="1128601">
            <a:off x="-124464" y="2217826"/>
            <a:ext cx="973832" cy="559269"/>
          </a:xfrm>
          <a:prstGeom prst="round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0" name="Rectangle: Rounded Corners 89">
            <a:hlinkClick r:id="rId32" action="ppaction://hlinksldjump"/>
          </p:cNvPr>
          <p:cNvSpPr/>
          <p:nvPr/>
        </p:nvSpPr>
        <p:spPr>
          <a:xfrm rot="19504128">
            <a:off x="2553802" y="126862"/>
            <a:ext cx="973832" cy="1299304"/>
          </a:xfrm>
          <a:prstGeom prst="round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114" name="Picture 113"/>
          <p:cNvPicPr>
            <a:picLocks noChangeAspect="1"/>
          </p:cNvPicPr>
          <p:nvPr/>
        </p:nvPicPr>
        <p:blipFill>
          <a:blip r:embed="rId33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34">
                    <a14:imgEffect>
                      <a14:backgroundRemoval t="9402" b="100000" l="8257" r="100000">
                        <a14:foregroundMark x1="93578" y1="41026" x2="94495" y2="51282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7390930" y="4599902"/>
            <a:ext cx="664522" cy="713294"/>
          </a:xfrm>
          <a:prstGeom prst="rect">
            <a:avLst/>
          </a:prstGeom>
        </p:spPr>
      </p:pic>
      <p:sp>
        <p:nvSpPr>
          <p:cNvPr id="117" name="Rectangle 116"/>
          <p:cNvSpPr/>
          <p:nvPr/>
        </p:nvSpPr>
        <p:spPr>
          <a:xfrm rot="5400000">
            <a:off x="4409012" y="5127271"/>
            <a:ext cx="40746" cy="240517"/>
          </a:xfrm>
          <a:prstGeom prst="rect">
            <a:avLst/>
          </a:prstGeom>
          <a:solidFill>
            <a:schemeClr val="bg1"/>
          </a:solidFill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85" name="Picture 84"/>
          <p:cNvPicPr>
            <a:picLocks noChangeAspect="1"/>
          </p:cNvPicPr>
          <p:nvPr/>
        </p:nvPicPr>
        <p:blipFill rotWithShape="1">
          <a:blip r:embed="rId35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36">
                    <a14:imgEffect>
                      <a14:backgroundRemoval t="0" b="100000" l="0" r="88542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4185114" y="4580197"/>
            <a:ext cx="612397" cy="713064"/>
          </a:xfrm>
          <a:prstGeom prst="rect">
            <a:avLst/>
          </a:prstGeom>
        </p:spPr>
      </p:pic>
      <p:pic>
        <p:nvPicPr>
          <p:cNvPr id="88" name="Picture 87"/>
          <p:cNvPicPr>
            <a:picLocks noChangeAspect="1"/>
          </p:cNvPicPr>
          <p:nvPr/>
        </p:nvPicPr>
        <p:blipFill rotWithShape="1">
          <a:blip r:embed="rId37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38">
                    <a14:imgEffect>
                      <a14:backgroundRemoval t="8257" b="100000" l="1765" r="97647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6465890" y="4598321"/>
            <a:ext cx="1076770" cy="692209"/>
          </a:xfrm>
          <a:prstGeom prst="rect">
            <a:avLst/>
          </a:prstGeom>
        </p:spPr>
      </p:pic>
      <p:pic>
        <p:nvPicPr>
          <p:cNvPr id="89" name="Picture 88"/>
          <p:cNvPicPr>
            <a:picLocks noChangeAspect="1"/>
          </p:cNvPicPr>
          <p:nvPr/>
        </p:nvPicPr>
        <p:blipFill rotWithShape="1">
          <a:blip r:embed="rId39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40">
                    <a14:imgEffect>
                      <a14:backgroundRemoval t="0" b="98901" l="0" r="97279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4182341" y="1329762"/>
            <a:ext cx="931178" cy="575801"/>
          </a:xfrm>
          <a:prstGeom prst="rect">
            <a:avLst/>
          </a:prstGeom>
        </p:spPr>
      </p:pic>
      <p:sp>
        <p:nvSpPr>
          <p:cNvPr id="91" name="Rectangle 90"/>
          <p:cNvSpPr/>
          <p:nvPr/>
        </p:nvSpPr>
        <p:spPr>
          <a:xfrm>
            <a:off x="4172163" y="2563389"/>
            <a:ext cx="40746" cy="240517"/>
          </a:xfrm>
          <a:prstGeom prst="rect">
            <a:avLst/>
          </a:prstGeom>
          <a:solidFill>
            <a:srgbClr val="FFCC99"/>
          </a:solidFill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2" name="Rectangle 91"/>
          <p:cNvSpPr/>
          <p:nvPr/>
        </p:nvSpPr>
        <p:spPr>
          <a:xfrm>
            <a:off x="4174251" y="4131227"/>
            <a:ext cx="40746" cy="240517"/>
          </a:xfrm>
          <a:prstGeom prst="rect">
            <a:avLst/>
          </a:prstGeom>
          <a:solidFill>
            <a:schemeClr val="bg1"/>
          </a:solidFill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93" name="Picture 92"/>
          <p:cNvPicPr>
            <a:picLocks noChangeAspect="1"/>
          </p:cNvPicPr>
          <p:nvPr/>
        </p:nvPicPr>
        <p:blipFill>
          <a:blip r:embed="rId41">
            <a:extLst>
              <a:ext uri="{BEBA8EAE-BF5A-486C-A8C5-ECC9F3942E4B}">
                <a14:imgProps xmlns:a14="http://schemas.microsoft.com/office/drawing/2010/main">
                  <a14:imgLayer r:embed="rId42">
                    <a14:imgEffect>
                      <a14:backgroundRemoval t="1158" b="97297" l="7143" r="100000">
                        <a14:foregroundMark x1="95536" y1="6564" x2="97321" y2="46718"/>
                        <a14:backgroundMark x1="14286" y1="3861" x2="63393" y2="20463"/>
                        <a14:backgroundMark x1="12500" y1="25097" x2="7143" y2="53668"/>
                        <a14:backgroundMark x1="15179" y1="52510" x2="57143" y2="54440"/>
                        <a14:backgroundMark x1="11607" y1="58687" x2="9821" y2="80695"/>
                        <a14:backgroundMark x1="14286" y1="79537" x2="66071" y2="94595"/>
                        <a14:backgroundMark x1="87500" y1="2317" x2="97321" y2="3861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7357709" y="2975370"/>
            <a:ext cx="682811" cy="1579001"/>
          </a:xfrm>
          <a:prstGeom prst="rect">
            <a:avLst/>
          </a:prstGeom>
        </p:spPr>
      </p:pic>
      <p:pic>
        <p:nvPicPr>
          <p:cNvPr id="94" name="Picture 93"/>
          <p:cNvPicPr>
            <a:picLocks noChangeAspect="1"/>
          </p:cNvPicPr>
          <p:nvPr/>
        </p:nvPicPr>
        <p:blipFill>
          <a:blip r:embed="rId43">
            <a:extLst>
              <a:ext uri="{BEBA8EAE-BF5A-486C-A8C5-ECC9F3942E4B}">
                <a14:imgProps xmlns:a14="http://schemas.microsoft.com/office/drawing/2010/main">
                  <a14:imgLayer r:embed="rId44">
                    <a14:imgEffect>
                      <a14:backgroundRemoval t="2344" b="98438" l="9091" r="10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3981451" y="1417081"/>
            <a:ext cx="804742" cy="1560711"/>
          </a:xfrm>
          <a:prstGeom prst="rect">
            <a:avLst/>
          </a:prstGeom>
        </p:spPr>
      </p:pic>
      <p:pic>
        <p:nvPicPr>
          <p:cNvPr id="95" name="Picture 94">
            <a:hlinkClick r:id="rId45" action="ppaction://hlinksldjump"/>
          </p:cNvPr>
          <p:cNvPicPr>
            <a:picLocks noChangeAspect="1"/>
          </p:cNvPicPr>
          <p:nvPr/>
        </p:nvPicPr>
        <p:blipFill rotWithShape="1">
          <a:blip r:embed="rId46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47">
                    <a14:imgEffect>
                      <a14:backgroundRemoval t="0" b="100000" l="400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4576444" y="4590415"/>
            <a:ext cx="1110953" cy="717847"/>
          </a:xfrm>
          <a:prstGeom prst="rect">
            <a:avLst/>
          </a:prstGeom>
          <a:ln>
            <a:noFill/>
          </a:ln>
        </p:spPr>
      </p:pic>
      <p:pic>
        <p:nvPicPr>
          <p:cNvPr id="83" name="Picture 82"/>
          <p:cNvPicPr>
            <a:picLocks noChangeAspect="1"/>
          </p:cNvPicPr>
          <p:nvPr/>
        </p:nvPicPr>
        <p:blipFill>
          <a:blip r:embed="rId48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49">
                    <a14:imgEffect>
                      <a14:backgroundRemoval t="0" b="96117" l="107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585809" y="1263722"/>
            <a:ext cx="1140051" cy="627942"/>
          </a:xfrm>
          <a:prstGeom prst="rect">
            <a:avLst/>
          </a:prstGeom>
        </p:spPr>
      </p:pic>
      <p:pic>
        <p:nvPicPr>
          <p:cNvPr id="75" name="Picture 74"/>
          <p:cNvPicPr>
            <a:picLocks noChangeAspect="1"/>
          </p:cNvPicPr>
          <p:nvPr/>
        </p:nvPicPr>
        <p:blipFill rotWithShape="1">
          <a:blip r:embed="rId50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51">
                    <a14:imgEffect>
                      <a14:backgroundRemoval t="3586" b="99602" l="0" r="89216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4189423" y="2973570"/>
            <a:ext cx="645953" cy="1593908"/>
          </a:xfrm>
          <a:prstGeom prst="rect">
            <a:avLst/>
          </a:prstGeom>
        </p:spPr>
      </p:pic>
      <p:pic>
        <p:nvPicPr>
          <p:cNvPr id="99" name="Picture 98"/>
          <p:cNvPicPr>
            <a:picLocks noChangeAspect="1"/>
          </p:cNvPicPr>
          <p:nvPr/>
        </p:nvPicPr>
        <p:blipFill>
          <a:blip r:embed="rId4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ackgroundRemoval t="3247" b="98052" l="3659" r="96951">
                        <a14:foregroundMark x1="19512" y1="96104" x2="50000" y2="98052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4109171" y="4067167"/>
            <a:ext cx="999831" cy="938865"/>
          </a:xfrm>
          <a:prstGeom prst="rect">
            <a:avLst/>
          </a:prstGeom>
          <a:ln>
            <a:noFill/>
          </a:ln>
        </p:spPr>
      </p:pic>
      <p:pic>
        <p:nvPicPr>
          <p:cNvPr id="100" name="Picture 99"/>
          <p:cNvPicPr>
            <a:picLocks noChangeAspect="1"/>
          </p:cNvPicPr>
          <p:nvPr/>
        </p:nvPicPr>
        <p:blipFill rotWithShape="1">
          <a:blip r:embed="rId5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53">
                    <a14:imgEffect>
                      <a14:backgroundRemoval t="0" b="100000" l="2548" r="100000">
                        <a14:foregroundMark x1="96178" y1="17073" x2="95541" y2="36585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7040210" y="1308712"/>
            <a:ext cx="999859" cy="518992"/>
          </a:xfrm>
          <a:prstGeom prst="rect">
            <a:avLst/>
          </a:prstGeom>
        </p:spPr>
      </p:pic>
      <p:pic>
        <p:nvPicPr>
          <p:cNvPr id="101" name="Picture 100"/>
          <p:cNvPicPr>
            <a:picLocks noChangeAspect="1"/>
          </p:cNvPicPr>
          <p:nvPr/>
        </p:nvPicPr>
        <p:blipFill>
          <a:blip r:embed="rId54"/>
          <a:stretch>
            <a:fillRect/>
          </a:stretch>
        </p:blipFill>
        <p:spPr>
          <a:xfrm>
            <a:off x="7367247" y="1422751"/>
            <a:ext cx="658425" cy="1585097"/>
          </a:xfrm>
          <a:prstGeom prst="rect">
            <a:avLst/>
          </a:prstGeom>
        </p:spPr>
      </p:pic>
      <p:pic>
        <p:nvPicPr>
          <p:cNvPr id="102" name="Picture 101"/>
          <p:cNvPicPr>
            <a:picLocks noChangeAspect="1"/>
          </p:cNvPicPr>
          <p:nvPr/>
        </p:nvPicPr>
        <p:blipFill rotWithShape="1">
          <a:blip r:embed="rId55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56">
                    <a14:imgEffect>
                      <a14:backgroundRemoval t="0" b="93617" l="1053" r="98246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5194427" y="1317168"/>
            <a:ext cx="1811708" cy="598206"/>
          </a:xfrm>
          <a:prstGeom prst="rect">
            <a:avLst/>
          </a:prstGeom>
        </p:spPr>
      </p:pic>
      <p:pic>
        <p:nvPicPr>
          <p:cNvPr id="103" name="Picture 102"/>
          <p:cNvPicPr>
            <a:picLocks noChangeAspect="1"/>
          </p:cNvPicPr>
          <p:nvPr/>
        </p:nvPicPr>
        <p:blipFill rotWithShape="1">
          <a:blip r:embed="rId57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58">
                    <a14:imgEffect>
                      <a14:backgroundRemoval t="3822" b="92357" l="1242" r="100000">
                        <a14:foregroundMark x1="54037" y1="89809" x2="49689" y2="89809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7042965" y="4081167"/>
            <a:ext cx="1025496" cy="999858"/>
          </a:xfrm>
          <a:prstGeom prst="rect">
            <a:avLst/>
          </a:prstGeom>
        </p:spPr>
      </p:pic>
      <p:pic>
        <p:nvPicPr>
          <p:cNvPr id="104" name="Picture 103"/>
          <p:cNvPicPr>
            <a:picLocks noChangeAspect="1"/>
          </p:cNvPicPr>
          <p:nvPr/>
        </p:nvPicPr>
        <p:blipFill>
          <a:blip r:embed="rId59"/>
          <a:stretch>
            <a:fillRect/>
          </a:stretch>
        </p:blipFill>
        <p:spPr>
          <a:xfrm>
            <a:off x="4041669" y="405085"/>
            <a:ext cx="4102964" cy="926672"/>
          </a:xfrm>
          <a:prstGeom prst="rect">
            <a:avLst/>
          </a:prstGeom>
        </p:spPr>
      </p:pic>
      <p:pic>
        <p:nvPicPr>
          <p:cNvPr id="105" name="Picture 104"/>
          <p:cNvPicPr>
            <a:picLocks noChangeAspect="1"/>
          </p:cNvPicPr>
          <p:nvPr/>
        </p:nvPicPr>
        <p:blipFill>
          <a:blip r:embed="rId60"/>
          <a:stretch>
            <a:fillRect/>
          </a:stretch>
        </p:blipFill>
        <p:spPr>
          <a:xfrm>
            <a:off x="4742770" y="5290135"/>
            <a:ext cx="2700762" cy="926672"/>
          </a:xfrm>
          <a:prstGeom prst="rect">
            <a:avLst/>
          </a:prstGeom>
        </p:spPr>
      </p:pic>
      <p:pic>
        <p:nvPicPr>
          <p:cNvPr id="58" name="Picture 57"/>
          <p:cNvPicPr>
            <a:picLocks noChangeAspect="1"/>
          </p:cNvPicPr>
          <p:nvPr/>
        </p:nvPicPr>
        <p:blipFill rotWithShape="1">
          <a:blip r:embed="rId61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62">
                    <a14:imgEffect>
                      <a14:backgroundRemoval t="0" b="96465" l="2448" r="98252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 rot="21197848">
            <a:off x="3842694" y="5403685"/>
            <a:ext cx="1820254" cy="1256232"/>
          </a:xfrm>
          <a:prstGeom prst="rect">
            <a:avLst/>
          </a:prstGeom>
        </p:spPr>
      </p:pic>
      <p:pic>
        <p:nvPicPr>
          <p:cNvPr id="61" name="Picture 60"/>
          <p:cNvPicPr>
            <a:picLocks noChangeAspect="1"/>
          </p:cNvPicPr>
          <p:nvPr/>
        </p:nvPicPr>
        <p:blipFill rotWithShape="1">
          <a:blip r:embed="rId63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64">
                    <a14:imgEffect>
                      <a14:backgroundRemoval t="1970" b="95567" l="722" r="97112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 rot="910464">
            <a:off x="5827190" y="-48782"/>
            <a:ext cx="1760434" cy="1290415"/>
          </a:xfrm>
          <a:prstGeom prst="rect">
            <a:avLst/>
          </a:prstGeom>
        </p:spPr>
      </p:pic>
      <p:pic>
        <p:nvPicPr>
          <p:cNvPr id="72" name="Picture 71"/>
          <p:cNvPicPr>
            <a:picLocks noChangeAspect="1"/>
          </p:cNvPicPr>
          <p:nvPr/>
        </p:nvPicPr>
        <p:blipFill rotWithShape="1">
          <a:blip r:embed="rId65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66">
                    <a14:imgEffect>
                      <a14:backgroundRemoval t="1478" b="96552" l="1786" r="975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 rot="20651102">
            <a:off x="3762854" y="-85458"/>
            <a:ext cx="1777525" cy="1290416"/>
          </a:xfrm>
          <a:prstGeom prst="rect">
            <a:avLst/>
          </a:prstGeom>
        </p:spPr>
      </p:pic>
      <p:sp>
        <p:nvSpPr>
          <p:cNvPr id="82" name="Rectangle: Rounded Corners 81">
            <a:hlinkClick r:id="rId32" action="ppaction://hlinksldjump"/>
          </p:cNvPr>
          <p:cNvSpPr/>
          <p:nvPr/>
        </p:nvSpPr>
        <p:spPr>
          <a:xfrm rot="20698339">
            <a:off x="155405" y="3513752"/>
            <a:ext cx="973832" cy="1299304"/>
          </a:xfrm>
          <a:prstGeom prst="round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4" name="Rectangle: Rounded Corners 83">
            <a:hlinkClick r:id="rId32" action="ppaction://hlinksldjump"/>
          </p:cNvPr>
          <p:cNvSpPr/>
          <p:nvPr/>
        </p:nvSpPr>
        <p:spPr>
          <a:xfrm rot="20955069">
            <a:off x="11106658" y="1621320"/>
            <a:ext cx="973832" cy="1299304"/>
          </a:xfrm>
          <a:prstGeom prst="round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6" name="Rectangle: Rounded Corners 85">
            <a:hlinkClick r:id="rId32" action="ppaction://hlinksldjump"/>
          </p:cNvPr>
          <p:cNvSpPr/>
          <p:nvPr/>
        </p:nvSpPr>
        <p:spPr>
          <a:xfrm rot="2146224">
            <a:off x="1814715" y="1703980"/>
            <a:ext cx="973832" cy="1299304"/>
          </a:xfrm>
          <a:prstGeom prst="round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6" name="Rectangle: Rounded Corners 95">
            <a:hlinkClick r:id="rId32" action="ppaction://hlinksldjump"/>
          </p:cNvPr>
          <p:cNvSpPr/>
          <p:nvPr/>
        </p:nvSpPr>
        <p:spPr>
          <a:xfrm rot="18006313">
            <a:off x="10738607" y="4427155"/>
            <a:ext cx="973832" cy="1299304"/>
          </a:xfrm>
          <a:prstGeom prst="round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7" name="Rectangle: Rounded Corners 96">
            <a:hlinkClick r:id="rId32" action="ppaction://hlinksldjump"/>
          </p:cNvPr>
          <p:cNvSpPr/>
          <p:nvPr/>
        </p:nvSpPr>
        <p:spPr>
          <a:xfrm rot="1754861">
            <a:off x="9469753" y="3169585"/>
            <a:ext cx="973832" cy="1299304"/>
          </a:xfrm>
          <a:prstGeom prst="round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8" name="Rectangle: Rounded Corners 97">
            <a:hlinkClick r:id="rId32" action="ppaction://hlinksldjump"/>
          </p:cNvPr>
          <p:cNvSpPr/>
          <p:nvPr/>
        </p:nvSpPr>
        <p:spPr>
          <a:xfrm rot="4414214">
            <a:off x="4182905" y="2921"/>
            <a:ext cx="973832" cy="1299304"/>
          </a:xfrm>
          <a:prstGeom prst="round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6" name="Rectangle: Rounded Corners 105">
            <a:hlinkClick r:id="rId32" action="ppaction://hlinksldjump"/>
          </p:cNvPr>
          <p:cNvSpPr/>
          <p:nvPr/>
        </p:nvSpPr>
        <p:spPr>
          <a:xfrm rot="17319353">
            <a:off x="6136378" y="11013"/>
            <a:ext cx="973832" cy="1299304"/>
          </a:xfrm>
          <a:prstGeom prst="round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7" name="Rectangle: Rounded Corners 106">
            <a:hlinkClick r:id="rId32" action="ppaction://hlinksldjump"/>
          </p:cNvPr>
          <p:cNvSpPr/>
          <p:nvPr/>
        </p:nvSpPr>
        <p:spPr>
          <a:xfrm rot="14901136">
            <a:off x="1699294" y="3587277"/>
            <a:ext cx="973832" cy="1299304"/>
          </a:xfrm>
          <a:prstGeom prst="round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8" name="Rectangle: Rounded Corners 107">
            <a:hlinkClick r:id="rId32" action="ppaction://hlinksldjump"/>
          </p:cNvPr>
          <p:cNvSpPr/>
          <p:nvPr/>
        </p:nvSpPr>
        <p:spPr>
          <a:xfrm rot="16618847">
            <a:off x="2344767" y="5463537"/>
            <a:ext cx="973832" cy="1299304"/>
          </a:xfrm>
          <a:prstGeom prst="round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9" name="Rectangle: Rounded Corners 108">
            <a:hlinkClick r:id="rId32" action="ppaction://hlinksldjump"/>
          </p:cNvPr>
          <p:cNvSpPr/>
          <p:nvPr/>
        </p:nvSpPr>
        <p:spPr>
          <a:xfrm rot="15559980">
            <a:off x="4259849" y="5465693"/>
            <a:ext cx="973832" cy="1299304"/>
          </a:xfrm>
          <a:prstGeom prst="round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0" name="Rectangle: Rounded Corners 109">
            <a:hlinkClick r:id="rId32" action="ppaction://hlinksldjump"/>
          </p:cNvPr>
          <p:cNvSpPr/>
          <p:nvPr/>
        </p:nvSpPr>
        <p:spPr>
          <a:xfrm rot="1429215">
            <a:off x="7868458" y="5428746"/>
            <a:ext cx="973832" cy="1299304"/>
          </a:xfrm>
          <a:prstGeom prst="round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1" name="Rectangle: Rounded Corners 110">
            <a:hlinkClick r:id="rId32" action="ppaction://hlinksldjump"/>
          </p:cNvPr>
          <p:cNvSpPr/>
          <p:nvPr/>
        </p:nvSpPr>
        <p:spPr>
          <a:xfrm rot="20915708">
            <a:off x="662332" y="5008712"/>
            <a:ext cx="845019" cy="948909"/>
          </a:xfrm>
          <a:prstGeom prst="round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2" name="Rectangle: Rounded Corners 111">
            <a:hlinkClick r:id="rId32" action="ppaction://hlinksldjump"/>
          </p:cNvPr>
          <p:cNvSpPr/>
          <p:nvPr/>
        </p:nvSpPr>
        <p:spPr>
          <a:xfrm rot="21269100">
            <a:off x="286872" y="6150272"/>
            <a:ext cx="1066680" cy="564440"/>
          </a:xfrm>
          <a:prstGeom prst="round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3" name="Rectangle: Rounded Corners 112">
            <a:hlinkClick r:id="rId32" action="ppaction://hlinksldjump"/>
          </p:cNvPr>
          <p:cNvSpPr/>
          <p:nvPr/>
        </p:nvSpPr>
        <p:spPr>
          <a:xfrm rot="15724997">
            <a:off x="8647469" y="1735983"/>
            <a:ext cx="895814" cy="739703"/>
          </a:xfrm>
          <a:prstGeom prst="round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5" name="Rectangle: Rounded Corners 114">
            <a:hlinkClick r:id="rId32" action="ppaction://hlinksldjump"/>
          </p:cNvPr>
          <p:cNvSpPr/>
          <p:nvPr/>
        </p:nvSpPr>
        <p:spPr>
          <a:xfrm rot="15724997">
            <a:off x="8423496" y="3005412"/>
            <a:ext cx="895814" cy="739703"/>
          </a:xfrm>
          <a:prstGeom prst="round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116" name="Picture 115"/>
          <p:cNvPicPr>
            <a:picLocks noChangeAspect="1"/>
          </p:cNvPicPr>
          <p:nvPr/>
        </p:nvPicPr>
        <p:blipFill rotWithShape="1">
          <a:blip r:embed="rId6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4166453" y="1299779"/>
            <a:ext cx="3851311" cy="3986856"/>
          </a:xfrm>
          <a:prstGeom prst="rect">
            <a:avLst/>
          </a:prstGeom>
          <a:ln w="28575">
            <a:noFill/>
          </a:ln>
        </p:spPr>
      </p:pic>
      <p:pic>
        <p:nvPicPr>
          <p:cNvPr id="118" name="Picture 117"/>
          <p:cNvPicPr>
            <a:picLocks noChangeAspect="1"/>
          </p:cNvPicPr>
          <p:nvPr/>
        </p:nvPicPr>
        <p:blipFill>
          <a:blip r:embed="rId68"/>
          <a:stretch>
            <a:fillRect/>
          </a:stretch>
        </p:blipFill>
        <p:spPr>
          <a:xfrm>
            <a:off x="10369413" y="156841"/>
            <a:ext cx="1712223" cy="80434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04748447"/>
      </p:ext>
    </p:extLst>
  </p:cSld>
  <p:clrMapOvr>
    <a:masterClrMapping/>
  </p:clrMapOvr>
  <p:transition spd="slow" advClick="0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10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10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2000"/>
                            </p:stCondLst>
                            <p:childTnLst>
                              <p:par>
                                <p:cTn id="13" presetID="1" presetClass="emph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14" dur="2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CC99"/>
                                      </p:to>
                                    </p:animClr>
                                    <p:set>
                                      <p:cBhvr>
                                        <p:cTn id="15" dur="2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6" dur="2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7" restart="whenNotActive" fill="hold" evtFilter="cancelBubble" nodeType="interactiveSeq">
                <p:stCondLst>
                  <p:cond evt="onClick" delay="0">
                    <p:tgtEl>
                      <p:spTgt spid="11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8" fill="hold">
                      <p:stCondLst>
                        <p:cond delay="0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300"/>
                                        <p:tgtEl>
                                          <p:spTgt spid="1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6" dur="300"/>
                                        <p:tgtEl>
                                          <p:spTgt spid="11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299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18"/>
                  </p:tgtEl>
                </p:cond>
              </p:nextCondLst>
            </p:seq>
          </p:childTnLst>
        </p:cTn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" name="Rectangle 35"/>
          <p:cNvSpPr/>
          <p:nvPr/>
        </p:nvSpPr>
        <p:spPr>
          <a:xfrm>
            <a:off x="3230310" y="368519"/>
            <a:ext cx="5725683" cy="5848288"/>
          </a:xfrm>
          <a:prstGeom prst="rect">
            <a:avLst/>
          </a:prstGeom>
          <a:noFill/>
          <a:ln w="114300">
            <a:solidFill>
              <a:srgbClr val="FFC000"/>
            </a:solidFill>
          </a:ln>
          <a:effectLst>
            <a:outerShdw blurRad="76200" dir="2700000" sx="102000" sy="102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 useBgFill="1">
        <p:nvSpPr>
          <p:cNvPr id="6" name="Puzzle1"/>
          <p:cNvSpPr>
            <a:spLocks noEditPoints="1" noChangeArrowheads="1"/>
          </p:cNvSpPr>
          <p:nvPr/>
        </p:nvSpPr>
        <p:spPr bwMode="auto">
          <a:xfrm>
            <a:off x="7094876" y="2561502"/>
            <a:ext cx="1635699" cy="848218"/>
          </a:xfrm>
          <a:custGeom>
            <a:avLst/>
            <a:gdLst>
              <a:gd name="T0" fmla="*/ 16740 w 21600"/>
              <a:gd name="T1" fmla="*/ 21078 h 21600"/>
              <a:gd name="T2" fmla="*/ 16976 w 21600"/>
              <a:gd name="T3" fmla="*/ 521 h 21600"/>
              <a:gd name="T4" fmla="*/ 4725 w 21600"/>
              <a:gd name="T5" fmla="*/ 856 h 21600"/>
              <a:gd name="T6" fmla="*/ 5040 w 21600"/>
              <a:gd name="T7" fmla="*/ 21004 h 21600"/>
              <a:gd name="T8" fmla="*/ 10811 w 21600"/>
              <a:gd name="T9" fmla="*/ 12885 h 21600"/>
              <a:gd name="T10" fmla="*/ 10845 w 21600"/>
              <a:gd name="T11" fmla="*/ 8714 h 21600"/>
              <a:gd name="T12" fmla="*/ 21600 w 21600"/>
              <a:gd name="T13" fmla="*/ 10000 h 21600"/>
              <a:gd name="T14" fmla="*/ 56 w 21600"/>
              <a:gd name="T15" fmla="*/ 10000 h 21600"/>
              <a:gd name="T16" fmla="*/ 6086 w 21600"/>
              <a:gd name="T17" fmla="*/ 2569 h 21600"/>
              <a:gd name="T18" fmla="*/ 16132 w 21600"/>
              <a:gd name="T19" fmla="*/ 19552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9360" y="20836"/>
                </a:moveTo>
                <a:lnTo>
                  <a:pt x="9528" y="20836"/>
                </a:lnTo>
                <a:lnTo>
                  <a:pt x="9686" y="20762"/>
                </a:lnTo>
                <a:lnTo>
                  <a:pt x="9810" y="20687"/>
                </a:lnTo>
                <a:lnTo>
                  <a:pt x="9922" y="20575"/>
                </a:lnTo>
                <a:lnTo>
                  <a:pt x="10012" y="20426"/>
                </a:lnTo>
                <a:lnTo>
                  <a:pt x="10068" y="20296"/>
                </a:lnTo>
                <a:lnTo>
                  <a:pt x="10113" y="20110"/>
                </a:lnTo>
                <a:lnTo>
                  <a:pt x="10136" y="19905"/>
                </a:lnTo>
                <a:lnTo>
                  <a:pt x="10136" y="19682"/>
                </a:lnTo>
                <a:lnTo>
                  <a:pt x="10113" y="19440"/>
                </a:lnTo>
                <a:lnTo>
                  <a:pt x="10068" y="19142"/>
                </a:lnTo>
                <a:lnTo>
                  <a:pt x="10012" y="18900"/>
                </a:lnTo>
                <a:lnTo>
                  <a:pt x="9900" y="18620"/>
                </a:lnTo>
                <a:lnTo>
                  <a:pt x="9787" y="18285"/>
                </a:lnTo>
                <a:lnTo>
                  <a:pt x="9641" y="17968"/>
                </a:lnTo>
                <a:lnTo>
                  <a:pt x="9472" y="17652"/>
                </a:lnTo>
                <a:lnTo>
                  <a:pt x="9382" y="17466"/>
                </a:lnTo>
                <a:lnTo>
                  <a:pt x="9315" y="17298"/>
                </a:lnTo>
                <a:lnTo>
                  <a:pt x="9258" y="17112"/>
                </a:lnTo>
                <a:lnTo>
                  <a:pt x="9191" y="16926"/>
                </a:lnTo>
                <a:lnTo>
                  <a:pt x="9123" y="16535"/>
                </a:lnTo>
                <a:lnTo>
                  <a:pt x="9101" y="16144"/>
                </a:lnTo>
                <a:lnTo>
                  <a:pt x="9101" y="15753"/>
                </a:lnTo>
                <a:lnTo>
                  <a:pt x="9168" y="15362"/>
                </a:lnTo>
                <a:lnTo>
                  <a:pt x="9236" y="14971"/>
                </a:lnTo>
                <a:lnTo>
                  <a:pt x="9360" y="14580"/>
                </a:lnTo>
                <a:lnTo>
                  <a:pt x="9495" y="14244"/>
                </a:lnTo>
                <a:lnTo>
                  <a:pt x="9663" y="13891"/>
                </a:lnTo>
                <a:lnTo>
                  <a:pt x="9855" y="13611"/>
                </a:lnTo>
                <a:lnTo>
                  <a:pt x="10068" y="13351"/>
                </a:lnTo>
                <a:lnTo>
                  <a:pt x="10293" y="13146"/>
                </a:lnTo>
                <a:lnTo>
                  <a:pt x="10552" y="12997"/>
                </a:lnTo>
                <a:lnTo>
                  <a:pt x="10811" y="12885"/>
                </a:lnTo>
                <a:lnTo>
                  <a:pt x="11069" y="12866"/>
                </a:lnTo>
                <a:lnTo>
                  <a:pt x="11351" y="12885"/>
                </a:lnTo>
                <a:lnTo>
                  <a:pt x="11610" y="12997"/>
                </a:lnTo>
                <a:lnTo>
                  <a:pt x="11846" y="13183"/>
                </a:lnTo>
                <a:lnTo>
                  <a:pt x="12060" y="13388"/>
                </a:lnTo>
                <a:lnTo>
                  <a:pt x="12251" y="13648"/>
                </a:lnTo>
                <a:lnTo>
                  <a:pt x="12419" y="13928"/>
                </a:lnTo>
                <a:lnTo>
                  <a:pt x="12555" y="14244"/>
                </a:lnTo>
                <a:lnTo>
                  <a:pt x="12690" y="14617"/>
                </a:lnTo>
                <a:lnTo>
                  <a:pt x="12768" y="15008"/>
                </a:lnTo>
                <a:lnTo>
                  <a:pt x="12836" y="15399"/>
                </a:lnTo>
                <a:lnTo>
                  <a:pt x="12858" y="15753"/>
                </a:lnTo>
                <a:lnTo>
                  <a:pt x="12858" y="16144"/>
                </a:lnTo>
                <a:lnTo>
                  <a:pt x="12813" y="16535"/>
                </a:lnTo>
                <a:lnTo>
                  <a:pt x="12746" y="16888"/>
                </a:lnTo>
                <a:lnTo>
                  <a:pt x="12667" y="17224"/>
                </a:lnTo>
                <a:lnTo>
                  <a:pt x="12510" y="17503"/>
                </a:lnTo>
                <a:lnTo>
                  <a:pt x="12228" y="18043"/>
                </a:lnTo>
                <a:lnTo>
                  <a:pt x="11970" y="18546"/>
                </a:lnTo>
                <a:lnTo>
                  <a:pt x="11868" y="18751"/>
                </a:lnTo>
                <a:lnTo>
                  <a:pt x="11778" y="18974"/>
                </a:lnTo>
                <a:lnTo>
                  <a:pt x="11711" y="19179"/>
                </a:lnTo>
                <a:lnTo>
                  <a:pt x="11666" y="19365"/>
                </a:lnTo>
                <a:lnTo>
                  <a:pt x="11632" y="19570"/>
                </a:lnTo>
                <a:lnTo>
                  <a:pt x="11632" y="19756"/>
                </a:lnTo>
                <a:lnTo>
                  <a:pt x="11632" y="19942"/>
                </a:lnTo>
                <a:lnTo>
                  <a:pt x="11643" y="20110"/>
                </a:lnTo>
                <a:lnTo>
                  <a:pt x="11711" y="20296"/>
                </a:lnTo>
                <a:lnTo>
                  <a:pt x="11801" y="20464"/>
                </a:lnTo>
                <a:lnTo>
                  <a:pt x="11891" y="20650"/>
                </a:lnTo>
                <a:lnTo>
                  <a:pt x="12037" y="20836"/>
                </a:lnTo>
                <a:lnTo>
                  <a:pt x="12206" y="21004"/>
                </a:lnTo>
                <a:lnTo>
                  <a:pt x="12419" y="21190"/>
                </a:lnTo>
                <a:lnTo>
                  <a:pt x="12667" y="21320"/>
                </a:lnTo>
                <a:lnTo>
                  <a:pt x="12960" y="21432"/>
                </a:lnTo>
                <a:lnTo>
                  <a:pt x="13286" y="21544"/>
                </a:lnTo>
                <a:lnTo>
                  <a:pt x="13612" y="21655"/>
                </a:lnTo>
                <a:lnTo>
                  <a:pt x="13983" y="21693"/>
                </a:lnTo>
                <a:lnTo>
                  <a:pt x="14343" y="21730"/>
                </a:lnTo>
                <a:lnTo>
                  <a:pt x="14715" y="21730"/>
                </a:lnTo>
                <a:lnTo>
                  <a:pt x="15075" y="21730"/>
                </a:lnTo>
                <a:lnTo>
                  <a:pt x="15446" y="21655"/>
                </a:lnTo>
                <a:lnTo>
                  <a:pt x="15794" y="21581"/>
                </a:lnTo>
                <a:lnTo>
                  <a:pt x="16132" y="21432"/>
                </a:lnTo>
                <a:lnTo>
                  <a:pt x="16458" y="21302"/>
                </a:lnTo>
                <a:lnTo>
                  <a:pt x="16740" y="21078"/>
                </a:lnTo>
                <a:lnTo>
                  <a:pt x="16976" y="20836"/>
                </a:lnTo>
                <a:lnTo>
                  <a:pt x="17043" y="20650"/>
                </a:lnTo>
                <a:lnTo>
                  <a:pt x="17088" y="20426"/>
                </a:lnTo>
                <a:lnTo>
                  <a:pt x="17133" y="20222"/>
                </a:lnTo>
                <a:lnTo>
                  <a:pt x="17156" y="19980"/>
                </a:lnTo>
                <a:lnTo>
                  <a:pt x="17167" y="19477"/>
                </a:lnTo>
                <a:lnTo>
                  <a:pt x="17167" y="18974"/>
                </a:lnTo>
                <a:lnTo>
                  <a:pt x="17156" y="18397"/>
                </a:lnTo>
                <a:lnTo>
                  <a:pt x="17111" y="17820"/>
                </a:lnTo>
                <a:lnTo>
                  <a:pt x="17066" y="17261"/>
                </a:lnTo>
                <a:lnTo>
                  <a:pt x="16998" y="16646"/>
                </a:lnTo>
                <a:lnTo>
                  <a:pt x="16852" y="15511"/>
                </a:lnTo>
                <a:lnTo>
                  <a:pt x="16740" y="14393"/>
                </a:lnTo>
                <a:lnTo>
                  <a:pt x="16717" y="13928"/>
                </a:lnTo>
                <a:lnTo>
                  <a:pt x="16695" y="13462"/>
                </a:lnTo>
                <a:lnTo>
                  <a:pt x="16717" y="13071"/>
                </a:lnTo>
                <a:lnTo>
                  <a:pt x="16785" y="12755"/>
                </a:lnTo>
                <a:lnTo>
                  <a:pt x="16852" y="12419"/>
                </a:lnTo>
                <a:lnTo>
                  <a:pt x="16953" y="12140"/>
                </a:lnTo>
                <a:lnTo>
                  <a:pt x="17088" y="11898"/>
                </a:lnTo>
                <a:lnTo>
                  <a:pt x="17212" y="11675"/>
                </a:lnTo>
                <a:lnTo>
                  <a:pt x="17370" y="11470"/>
                </a:lnTo>
                <a:lnTo>
                  <a:pt x="17516" y="11284"/>
                </a:lnTo>
                <a:lnTo>
                  <a:pt x="17696" y="11135"/>
                </a:lnTo>
                <a:lnTo>
                  <a:pt x="17865" y="11042"/>
                </a:lnTo>
                <a:lnTo>
                  <a:pt x="18033" y="10930"/>
                </a:lnTo>
                <a:lnTo>
                  <a:pt x="18213" y="10893"/>
                </a:lnTo>
                <a:lnTo>
                  <a:pt x="18382" y="10893"/>
                </a:lnTo>
                <a:lnTo>
                  <a:pt x="18551" y="10967"/>
                </a:lnTo>
                <a:lnTo>
                  <a:pt x="18708" y="11042"/>
                </a:lnTo>
                <a:lnTo>
                  <a:pt x="18855" y="11172"/>
                </a:lnTo>
                <a:lnTo>
                  <a:pt x="19012" y="11358"/>
                </a:lnTo>
                <a:lnTo>
                  <a:pt x="19136" y="11600"/>
                </a:lnTo>
                <a:lnTo>
                  <a:pt x="19271" y="11861"/>
                </a:lnTo>
                <a:lnTo>
                  <a:pt x="19440" y="12028"/>
                </a:lnTo>
                <a:lnTo>
                  <a:pt x="19608" y="12177"/>
                </a:lnTo>
                <a:lnTo>
                  <a:pt x="19822" y="12289"/>
                </a:lnTo>
                <a:lnTo>
                  <a:pt x="20025" y="12289"/>
                </a:lnTo>
                <a:lnTo>
                  <a:pt x="20238" y="12289"/>
                </a:lnTo>
                <a:lnTo>
                  <a:pt x="20452" y="12215"/>
                </a:lnTo>
                <a:lnTo>
                  <a:pt x="20643" y="12103"/>
                </a:lnTo>
                <a:lnTo>
                  <a:pt x="20846" y="11973"/>
                </a:lnTo>
                <a:lnTo>
                  <a:pt x="21037" y="11786"/>
                </a:lnTo>
                <a:lnTo>
                  <a:pt x="21206" y="11563"/>
                </a:lnTo>
                <a:lnTo>
                  <a:pt x="21363" y="11321"/>
                </a:lnTo>
                <a:lnTo>
                  <a:pt x="21465" y="11079"/>
                </a:lnTo>
                <a:lnTo>
                  <a:pt x="21577" y="10744"/>
                </a:lnTo>
                <a:lnTo>
                  <a:pt x="21622" y="10427"/>
                </a:lnTo>
                <a:lnTo>
                  <a:pt x="21645" y="10111"/>
                </a:lnTo>
                <a:lnTo>
                  <a:pt x="21622" y="9608"/>
                </a:lnTo>
                <a:lnTo>
                  <a:pt x="21577" y="9142"/>
                </a:lnTo>
                <a:lnTo>
                  <a:pt x="21465" y="8751"/>
                </a:lnTo>
                <a:lnTo>
                  <a:pt x="21363" y="8397"/>
                </a:lnTo>
                <a:lnTo>
                  <a:pt x="21206" y="8062"/>
                </a:lnTo>
                <a:lnTo>
                  <a:pt x="21037" y="7820"/>
                </a:lnTo>
                <a:lnTo>
                  <a:pt x="20846" y="7597"/>
                </a:lnTo>
                <a:lnTo>
                  <a:pt x="20643" y="7429"/>
                </a:lnTo>
                <a:lnTo>
                  <a:pt x="20452" y="7317"/>
                </a:lnTo>
                <a:lnTo>
                  <a:pt x="20238" y="7206"/>
                </a:lnTo>
                <a:lnTo>
                  <a:pt x="20025" y="7168"/>
                </a:lnTo>
                <a:lnTo>
                  <a:pt x="19822" y="7206"/>
                </a:lnTo>
                <a:lnTo>
                  <a:pt x="19608" y="7243"/>
                </a:lnTo>
                <a:lnTo>
                  <a:pt x="19440" y="7355"/>
                </a:lnTo>
                <a:lnTo>
                  <a:pt x="19271" y="7504"/>
                </a:lnTo>
                <a:lnTo>
                  <a:pt x="19136" y="7708"/>
                </a:lnTo>
                <a:lnTo>
                  <a:pt x="19012" y="7895"/>
                </a:lnTo>
                <a:lnTo>
                  <a:pt x="18832" y="8025"/>
                </a:lnTo>
                <a:lnTo>
                  <a:pt x="18663" y="8174"/>
                </a:lnTo>
                <a:lnTo>
                  <a:pt x="18472" y="8248"/>
                </a:lnTo>
                <a:lnTo>
                  <a:pt x="18270" y="8286"/>
                </a:lnTo>
                <a:lnTo>
                  <a:pt x="18078" y="8323"/>
                </a:lnTo>
                <a:lnTo>
                  <a:pt x="17887" y="8323"/>
                </a:lnTo>
                <a:lnTo>
                  <a:pt x="17696" y="8248"/>
                </a:lnTo>
                <a:lnTo>
                  <a:pt x="17493" y="8174"/>
                </a:lnTo>
                <a:lnTo>
                  <a:pt x="17302" y="8062"/>
                </a:lnTo>
                <a:lnTo>
                  <a:pt x="17133" y="7969"/>
                </a:lnTo>
                <a:lnTo>
                  <a:pt x="16976" y="7783"/>
                </a:lnTo>
                <a:lnTo>
                  <a:pt x="16852" y="7597"/>
                </a:lnTo>
                <a:lnTo>
                  <a:pt x="16740" y="7429"/>
                </a:lnTo>
                <a:lnTo>
                  <a:pt x="16672" y="7168"/>
                </a:lnTo>
                <a:lnTo>
                  <a:pt x="16638" y="6926"/>
                </a:lnTo>
                <a:lnTo>
                  <a:pt x="16616" y="6498"/>
                </a:lnTo>
                <a:lnTo>
                  <a:pt x="16616" y="5772"/>
                </a:lnTo>
                <a:lnTo>
                  <a:pt x="16650" y="4915"/>
                </a:lnTo>
                <a:lnTo>
                  <a:pt x="16695" y="3928"/>
                </a:lnTo>
                <a:lnTo>
                  <a:pt x="16762" y="2960"/>
                </a:lnTo>
                <a:lnTo>
                  <a:pt x="16830" y="1992"/>
                </a:lnTo>
                <a:lnTo>
                  <a:pt x="16908" y="1173"/>
                </a:lnTo>
                <a:lnTo>
                  <a:pt x="16976" y="521"/>
                </a:lnTo>
                <a:lnTo>
                  <a:pt x="16953" y="521"/>
                </a:lnTo>
                <a:lnTo>
                  <a:pt x="16931" y="521"/>
                </a:lnTo>
                <a:lnTo>
                  <a:pt x="16267" y="484"/>
                </a:lnTo>
                <a:lnTo>
                  <a:pt x="15637" y="428"/>
                </a:lnTo>
                <a:lnTo>
                  <a:pt x="15063" y="353"/>
                </a:lnTo>
                <a:lnTo>
                  <a:pt x="14523" y="279"/>
                </a:lnTo>
                <a:lnTo>
                  <a:pt x="14040" y="167"/>
                </a:lnTo>
                <a:lnTo>
                  <a:pt x="13635" y="93"/>
                </a:lnTo>
                <a:lnTo>
                  <a:pt x="13331" y="18"/>
                </a:lnTo>
                <a:lnTo>
                  <a:pt x="13117" y="18"/>
                </a:lnTo>
                <a:lnTo>
                  <a:pt x="12982" y="18"/>
                </a:lnTo>
                <a:lnTo>
                  <a:pt x="12858" y="130"/>
                </a:lnTo>
                <a:lnTo>
                  <a:pt x="12723" y="279"/>
                </a:lnTo>
                <a:lnTo>
                  <a:pt x="12622" y="446"/>
                </a:lnTo>
                <a:lnTo>
                  <a:pt x="12510" y="670"/>
                </a:lnTo>
                <a:lnTo>
                  <a:pt x="12419" y="912"/>
                </a:lnTo>
                <a:lnTo>
                  <a:pt x="12363" y="1210"/>
                </a:lnTo>
                <a:lnTo>
                  <a:pt x="12318" y="1526"/>
                </a:lnTo>
                <a:lnTo>
                  <a:pt x="12273" y="1843"/>
                </a:lnTo>
                <a:lnTo>
                  <a:pt x="12251" y="2215"/>
                </a:lnTo>
                <a:lnTo>
                  <a:pt x="12273" y="2532"/>
                </a:lnTo>
                <a:lnTo>
                  <a:pt x="12318" y="2886"/>
                </a:lnTo>
                <a:lnTo>
                  <a:pt x="12386" y="3240"/>
                </a:lnTo>
                <a:lnTo>
                  <a:pt x="12464" y="3556"/>
                </a:lnTo>
                <a:lnTo>
                  <a:pt x="12577" y="3891"/>
                </a:lnTo>
                <a:lnTo>
                  <a:pt x="12746" y="4171"/>
                </a:lnTo>
                <a:lnTo>
                  <a:pt x="12926" y="4487"/>
                </a:lnTo>
                <a:lnTo>
                  <a:pt x="13050" y="4860"/>
                </a:lnTo>
                <a:lnTo>
                  <a:pt x="13162" y="5251"/>
                </a:lnTo>
                <a:lnTo>
                  <a:pt x="13218" y="5604"/>
                </a:lnTo>
                <a:lnTo>
                  <a:pt x="13263" y="5995"/>
                </a:lnTo>
                <a:lnTo>
                  <a:pt x="13241" y="6386"/>
                </a:lnTo>
                <a:lnTo>
                  <a:pt x="13218" y="6740"/>
                </a:lnTo>
                <a:lnTo>
                  <a:pt x="13139" y="7094"/>
                </a:lnTo>
                <a:lnTo>
                  <a:pt x="13050" y="7429"/>
                </a:lnTo>
                <a:lnTo>
                  <a:pt x="12903" y="7746"/>
                </a:lnTo>
                <a:lnTo>
                  <a:pt x="12723" y="8025"/>
                </a:lnTo>
                <a:lnTo>
                  <a:pt x="12532" y="8286"/>
                </a:lnTo>
                <a:lnTo>
                  <a:pt x="12318" y="8491"/>
                </a:lnTo>
                <a:lnTo>
                  <a:pt x="12060" y="8677"/>
                </a:lnTo>
                <a:lnTo>
                  <a:pt x="11756" y="8788"/>
                </a:lnTo>
                <a:lnTo>
                  <a:pt x="11452" y="8826"/>
                </a:lnTo>
                <a:lnTo>
                  <a:pt x="11283" y="8826"/>
                </a:lnTo>
                <a:lnTo>
                  <a:pt x="11126" y="8826"/>
                </a:lnTo>
                <a:lnTo>
                  <a:pt x="11002" y="8788"/>
                </a:lnTo>
                <a:lnTo>
                  <a:pt x="10845" y="8714"/>
                </a:lnTo>
                <a:lnTo>
                  <a:pt x="10721" y="8640"/>
                </a:lnTo>
                <a:lnTo>
                  <a:pt x="10608" y="8565"/>
                </a:lnTo>
                <a:lnTo>
                  <a:pt x="10485" y="8453"/>
                </a:lnTo>
                <a:lnTo>
                  <a:pt x="10372" y="8323"/>
                </a:lnTo>
                <a:lnTo>
                  <a:pt x="10181" y="8062"/>
                </a:lnTo>
                <a:lnTo>
                  <a:pt x="10035" y="7746"/>
                </a:lnTo>
                <a:lnTo>
                  <a:pt x="9900" y="7392"/>
                </a:lnTo>
                <a:lnTo>
                  <a:pt x="9787" y="7001"/>
                </a:lnTo>
                <a:lnTo>
                  <a:pt x="9731" y="6610"/>
                </a:lnTo>
                <a:lnTo>
                  <a:pt x="9686" y="6219"/>
                </a:lnTo>
                <a:lnTo>
                  <a:pt x="9663" y="5772"/>
                </a:lnTo>
                <a:lnTo>
                  <a:pt x="9686" y="5381"/>
                </a:lnTo>
                <a:lnTo>
                  <a:pt x="9753" y="4990"/>
                </a:lnTo>
                <a:lnTo>
                  <a:pt x="9832" y="4636"/>
                </a:lnTo>
                <a:lnTo>
                  <a:pt x="9945" y="4320"/>
                </a:lnTo>
                <a:lnTo>
                  <a:pt x="10068" y="4022"/>
                </a:lnTo>
                <a:lnTo>
                  <a:pt x="10203" y="3817"/>
                </a:lnTo>
                <a:lnTo>
                  <a:pt x="10316" y="3593"/>
                </a:lnTo>
                <a:lnTo>
                  <a:pt x="10395" y="3351"/>
                </a:lnTo>
                <a:lnTo>
                  <a:pt x="10462" y="3109"/>
                </a:lnTo>
                <a:lnTo>
                  <a:pt x="10507" y="2848"/>
                </a:lnTo>
                <a:lnTo>
                  <a:pt x="10530" y="2606"/>
                </a:lnTo>
                <a:lnTo>
                  <a:pt x="10507" y="2346"/>
                </a:lnTo>
                <a:lnTo>
                  <a:pt x="10462" y="2141"/>
                </a:lnTo>
                <a:lnTo>
                  <a:pt x="10395" y="1880"/>
                </a:lnTo>
                <a:lnTo>
                  <a:pt x="10293" y="1638"/>
                </a:lnTo>
                <a:lnTo>
                  <a:pt x="10158" y="1415"/>
                </a:lnTo>
                <a:lnTo>
                  <a:pt x="9967" y="1210"/>
                </a:lnTo>
                <a:lnTo>
                  <a:pt x="9753" y="986"/>
                </a:lnTo>
                <a:lnTo>
                  <a:pt x="9495" y="819"/>
                </a:lnTo>
                <a:lnTo>
                  <a:pt x="9191" y="670"/>
                </a:lnTo>
                <a:lnTo>
                  <a:pt x="8842" y="521"/>
                </a:lnTo>
                <a:lnTo>
                  <a:pt x="8471" y="446"/>
                </a:lnTo>
                <a:lnTo>
                  <a:pt x="7998" y="428"/>
                </a:lnTo>
                <a:lnTo>
                  <a:pt x="7413" y="428"/>
                </a:lnTo>
                <a:lnTo>
                  <a:pt x="6817" y="446"/>
                </a:lnTo>
                <a:lnTo>
                  <a:pt x="6187" y="521"/>
                </a:lnTo>
                <a:lnTo>
                  <a:pt x="5602" y="633"/>
                </a:lnTo>
                <a:lnTo>
                  <a:pt x="5107" y="744"/>
                </a:lnTo>
                <a:lnTo>
                  <a:pt x="4725" y="856"/>
                </a:lnTo>
                <a:lnTo>
                  <a:pt x="4848" y="1564"/>
                </a:lnTo>
                <a:lnTo>
                  <a:pt x="5028" y="2495"/>
                </a:lnTo>
                <a:lnTo>
                  <a:pt x="5175" y="3556"/>
                </a:lnTo>
                <a:lnTo>
                  <a:pt x="5298" y="4673"/>
                </a:lnTo>
                <a:lnTo>
                  <a:pt x="5343" y="5213"/>
                </a:lnTo>
                <a:lnTo>
                  <a:pt x="5388" y="5753"/>
                </a:lnTo>
                <a:lnTo>
                  <a:pt x="5411" y="6275"/>
                </a:lnTo>
                <a:lnTo>
                  <a:pt x="5411" y="6740"/>
                </a:lnTo>
                <a:lnTo>
                  <a:pt x="5366" y="7168"/>
                </a:lnTo>
                <a:lnTo>
                  <a:pt x="5321" y="7541"/>
                </a:lnTo>
                <a:lnTo>
                  <a:pt x="5287" y="7708"/>
                </a:lnTo>
                <a:lnTo>
                  <a:pt x="5242" y="7857"/>
                </a:lnTo>
                <a:lnTo>
                  <a:pt x="5197" y="7969"/>
                </a:lnTo>
                <a:lnTo>
                  <a:pt x="5130" y="8062"/>
                </a:lnTo>
                <a:lnTo>
                  <a:pt x="5006" y="8248"/>
                </a:lnTo>
                <a:lnTo>
                  <a:pt x="4848" y="8397"/>
                </a:lnTo>
                <a:lnTo>
                  <a:pt x="4725" y="8528"/>
                </a:lnTo>
                <a:lnTo>
                  <a:pt x="4567" y="8640"/>
                </a:lnTo>
                <a:lnTo>
                  <a:pt x="4421" y="8714"/>
                </a:lnTo>
                <a:lnTo>
                  <a:pt x="4263" y="8751"/>
                </a:lnTo>
                <a:lnTo>
                  <a:pt x="4095" y="8788"/>
                </a:lnTo>
                <a:lnTo>
                  <a:pt x="3948" y="8788"/>
                </a:lnTo>
                <a:lnTo>
                  <a:pt x="3791" y="8751"/>
                </a:lnTo>
                <a:lnTo>
                  <a:pt x="3667" y="8714"/>
                </a:lnTo>
                <a:lnTo>
                  <a:pt x="3510" y="8677"/>
                </a:lnTo>
                <a:lnTo>
                  <a:pt x="3386" y="8602"/>
                </a:lnTo>
                <a:lnTo>
                  <a:pt x="3251" y="8491"/>
                </a:lnTo>
                <a:lnTo>
                  <a:pt x="3127" y="8360"/>
                </a:lnTo>
                <a:lnTo>
                  <a:pt x="3015" y="8248"/>
                </a:lnTo>
                <a:lnTo>
                  <a:pt x="2925" y="8062"/>
                </a:lnTo>
                <a:lnTo>
                  <a:pt x="2778" y="7857"/>
                </a:lnTo>
                <a:lnTo>
                  <a:pt x="2610" y="7671"/>
                </a:lnTo>
                <a:lnTo>
                  <a:pt x="2407" y="7541"/>
                </a:lnTo>
                <a:lnTo>
                  <a:pt x="2171" y="7466"/>
                </a:lnTo>
                <a:lnTo>
                  <a:pt x="1957" y="7429"/>
                </a:lnTo>
                <a:lnTo>
                  <a:pt x="1698" y="7429"/>
                </a:lnTo>
                <a:lnTo>
                  <a:pt x="1462" y="7466"/>
                </a:lnTo>
                <a:lnTo>
                  <a:pt x="1226" y="7559"/>
                </a:lnTo>
                <a:lnTo>
                  <a:pt x="989" y="7708"/>
                </a:lnTo>
                <a:lnTo>
                  <a:pt x="776" y="7932"/>
                </a:lnTo>
                <a:lnTo>
                  <a:pt x="551" y="8211"/>
                </a:lnTo>
                <a:lnTo>
                  <a:pt x="382" y="8528"/>
                </a:lnTo>
                <a:lnTo>
                  <a:pt x="315" y="8714"/>
                </a:lnTo>
                <a:lnTo>
                  <a:pt x="236" y="8919"/>
                </a:lnTo>
                <a:lnTo>
                  <a:pt x="191" y="9142"/>
                </a:lnTo>
                <a:lnTo>
                  <a:pt x="123" y="9347"/>
                </a:lnTo>
                <a:lnTo>
                  <a:pt x="78" y="9608"/>
                </a:lnTo>
                <a:lnTo>
                  <a:pt x="56" y="9887"/>
                </a:lnTo>
                <a:lnTo>
                  <a:pt x="33" y="10185"/>
                </a:lnTo>
                <a:lnTo>
                  <a:pt x="33" y="10464"/>
                </a:lnTo>
                <a:lnTo>
                  <a:pt x="33" y="10706"/>
                </a:lnTo>
                <a:lnTo>
                  <a:pt x="56" y="10967"/>
                </a:lnTo>
                <a:lnTo>
                  <a:pt x="78" y="11172"/>
                </a:lnTo>
                <a:lnTo>
                  <a:pt x="123" y="11395"/>
                </a:lnTo>
                <a:lnTo>
                  <a:pt x="168" y="11600"/>
                </a:lnTo>
                <a:lnTo>
                  <a:pt x="236" y="11786"/>
                </a:lnTo>
                <a:lnTo>
                  <a:pt x="292" y="11973"/>
                </a:lnTo>
                <a:lnTo>
                  <a:pt x="382" y="12140"/>
                </a:lnTo>
                <a:lnTo>
                  <a:pt x="540" y="12419"/>
                </a:lnTo>
                <a:lnTo>
                  <a:pt x="731" y="12680"/>
                </a:lnTo>
                <a:lnTo>
                  <a:pt x="944" y="12866"/>
                </a:lnTo>
                <a:lnTo>
                  <a:pt x="1158" y="12997"/>
                </a:lnTo>
                <a:lnTo>
                  <a:pt x="1395" y="13108"/>
                </a:lnTo>
                <a:lnTo>
                  <a:pt x="1608" y="13183"/>
                </a:lnTo>
                <a:lnTo>
                  <a:pt x="1856" y="13183"/>
                </a:lnTo>
                <a:lnTo>
                  <a:pt x="2070" y="13146"/>
                </a:lnTo>
                <a:lnTo>
                  <a:pt x="2261" y="13071"/>
                </a:lnTo>
                <a:lnTo>
                  <a:pt x="2430" y="12960"/>
                </a:lnTo>
                <a:lnTo>
                  <a:pt x="2587" y="12792"/>
                </a:lnTo>
                <a:lnTo>
                  <a:pt x="2688" y="12606"/>
                </a:lnTo>
                <a:lnTo>
                  <a:pt x="2801" y="12419"/>
                </a:lnTo>
                <a:lnTo>
                  <a:pt x="2925" y="12289"/>
                </a:lnTo>
                <a:lnTo>
                  <a:pt x="3082" y="12177"/>
                </a:lnTo>
                <a:lnTo>
                  <a:pt x="3228" y="12103"/>
                </a:lnTo>
                <a:lnTo>
                  <a:pt x="3408" y="12103"/>
                </a:lnTo>
                <a:lnTo>
                  <a:pt x="3577" y="12103"/>
                </a:lnTo>
                <a:lnTo>
                  <a:pt x="3723" y="12177"/>
                </a:lnTo>
                <a:lnTo>
                  <a:pt x="3903" y="12252"/>
                </a:lnTo>
                <a:lnTo>
                  <a:pt x="4072" y="12364"/>
                </a:lnTo>
                <a:lnTo>
                  <a:pt x="4230" y="12494"/>
                </a:lnTo>
                <a:lnTo>
                  <a:pt x="4353" y="12643"/>
                </a:lnTo>
                <a:lnTo>
                  <a:pt x="4488" y="12829"/>
                </a:lnTo>
                <a:lnTo>
                  <a:pt x="4567" y="13034"/>
                </a:lnTo>
                <a:lnTo>
                  <a:pt x="4657" y="13257"/>
                </a:lnTo>
                <a:lnTo>
                  <a:pt x="4702" y="13462"/>
                </a:lnTo>
                <a:lnTo>
                  <a:pt x="4725" y="13686"/>
                </a:lnTo>
                <a:lnTo>
                  <a:pt x="4702" y="14282"/>
                </a:lnTo>
                <a:lnTo>
                  <a:pt x="4657" y="15045"/>
                </a:lnTo>
                <a:lnTo>
                  <a:pt x="4612" y="15976"/>
                </a:lnTo>
                <a:lnTo>
                  <a:pt x="4590" y="16926"/>
                </a:lnTo>
                <a:lnTo>
                  <a:pt x="4567" y="17968"/>
                </a:lnTo>
                <a:lnTo>
                  <a:pt x="4567" y="19011"/>
                </a:lnTo>
                <a:lnTo>
                  <a:pt x="4590" y="19514"/>
                </a:lnTo>
                <a:lnTo>
                  <a:pt x="4612" y="19980"/>
                </a:lnTo>
                <a:lnTo>
                  <a:pt x="4657" y="20426"/>
                </a:lnTo>
                <a:lnTo>
                  <a:pt x="4725" y="20836"/>
                </a:lnTo>
                <a:lnTo>
                  <a:pt x="4848" y="20929"/>
                </a:lnTo>
                <a:lnTo>
                  <a:pt x="5040" y="21004"/>
                </a:lnTo>
                <a:lnTo>
                  <a:pt x="5265" y="21078"/>
                </a:lnTo>
                <a:lnTo>
                  <a:pt x="5478" y="21115"/>
                </a:lnTo>
                <a:lnTo>
                  <a:pt x="6041" y="21115"/>
                </a:lnTo>
                <a:lnTo>
                  <a:pt x="6637" y="21078"/>
                </a:lnTo>
                <a:lnTo>
                  <a:pt x="7312" y="21004"/>
                </a:lnTo>
                <a:lnTo>
                  <a:pt x="7998" y="20929"/>
                </a:lnTo>
                <a:lnTo>
                  <a:pt x="8696" y="20855"/>
                </a:lnTo>
                <a:lnTo>
                  <a:pt x="9360" y="20836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7" name="Puzzle3"/>
          <p:cNvSpPr>
            <a:spLocks noEditPoints="1" noChangeArrowheads="1"/>
          </p:cNvSpPr>
          <p:nvPr/>
        </p:nvSpPr>
        <p:spPr bwMode="auto">
          <a:xfrm>
            <a:off x="4643730" y="597996"/>
            <a:ext cx="1012316" cy="1221887"/>
          </a:xfrm>
          <a:custGeom>
            <a:avLst/>
            <a:gdLst>
              <a:gd name="T0" fmla="*/ 10391 w 21600"/>
              <a:gd name="T1" fmla="*/ 15806 h 21600"/>
              <a:gd name="T2" fmla="*/ 20551 w 21600"/>
              <a:gd name="T3" fmla="*/ 21088 h 21600"/>
              <a:gd name="T4" fmla="*/ 13180 w 21600"/>
              <a:gd name="T5" fmla="*/ 13801 h 21600"/>
              <a:gd name="T6" fmla="*/ 20551 w 21600"/>
              <a:gd name="T7" fmla="*/ 7025 h 21600"/>
              <a:gd name="T8" fmla="*/ 10500 w 21600"/>
              <a:gd name="T9" fmla="*/ 52 h 21600"/>
              <a:gd name="T10" fmla="*/ 692 w 21600"/>
              <a:gd name="T11" fmla="*/ 6802 h 21600"/>
              <a:gd name="T12" fmla="*/ 8064 w 21600"/>
              <a:gd name="T13" fmla="*/ 13526 h 21600"/>
              <a:gd name="T14" fmla="*/ 692 w 21600"/>
              <a:gd name="T15" fmla="*/ 21088 h 21600"/>
              <a:gd name="T16" fmla="*/ 2273 w 21600"/>
              <a:gd name="T17" fmla="*/ 7719 h 21600"/>
              <a:gd name="T18" fmla="*/ 19149 w 21600"/>
              <a:gd name="T19" fmla="*/ 20237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6625" y="20892"/>
                </a:moveTo>
                <a:lnTo>
                  <a:pt x="7105" y="21023"/>
                </a:lnTo>
                <a:lnTo>
                  <a:pt x="7513" y="21088"/>
                </a:lnTo>
                <a:lnTo>
                  <a:pt x="7922" y="21115"/>
                </a:lnTo>
                <a:lnTo>
                  <a:pt x="8242" y="21115"/>
                </a:lnTo>
                <a:lnTo>
                  <a:pt x="8544" y="21062"/>
                </a:lnTo>
                <a:lnTo>
                  <a:pt x="8810" y="20997"/>
                </a:lnTo>
                <a:lnTo>
                  <a:pt x="9023" y="20892"/>
                </a:lnTo>
                <a:lnTo>
                  <a:pt x="9148" y="20761"/>
                </a:lnTo>
                <a:lnTo>
                  <a:pt x="9290" y="20616"/>
                </a:lnTo>
                <a:lnTo>
                  <a:pt x="9361" y="20459"/>
                </a:lnTo>
                <a:lnTo>
                  <a:pt x="9396" y="20289"/>
                </a:lnTo>
                <a:lnTo>
                  <a:pt x="9396" y="20092"/>
                </a:lnTo>
                <a:lnTo>
                  <a:pt x="9325" y="19909"/>
                </a:lnTo>
                <a:lnTo>
                  <a:pt x="9219" y="19738"/>
                </a:lnTo>
                <a:lnTo>
                  <a:pt x="9094" y="19555"/>
                </a:lnTo>
                <a:lnTo>
                  <a:pt x="8917" y="19384"/>
                </a:lnTo>
                <a:lnTo>
                  <a:pt x="8650" y="19162"/>
                </a:lnTo>
                <a:lnTo>
                  <a:pt x="8437" y="18900"/>
                </a:lnTo>
                <a:lnTo>
                  <a:pt x="8277" y="18624"/>
                </a:lnTo>
                <a:lnTo>
                  <a:pt x="8135" y="18349"/>
                </a:lnTo>
                <a:lnTo>
                  <a:pt x="8028" y="18048"/>
                </a:lnTo>
                <a:lnTo>
                  <a:pt x="7993" y="17746"/>
                </a:lnTo>
                <a:lnTo>
                  <a:pt x="7993" y="17471"/>
                </a:lnTo>
                <a:lnTo>
                  <a:pt x="8028" y="17169"/>
                </a:lnTo>
                <a:lnTo>
                  <a:pt x="8135" y="16920"/>
                </a:lnTo>
                <a:lnTo>
                  <a:pt x="8277" y="16671"/>
                </a:lnTo>
                <a:lnTo>
                  <a:pt x="8366" y="16540"/>
                </a:lnTo>
                <a:lnTo>
                  <a:pt x="8473" y="16409"/>
                </a:lnTo>
                <a:lnTo>
                  <a:pt x="8615" y="16317"/>
                </a:lnTo>
                <a:lnTo>
                  <a:pt x="8739" y="16213"/>
                </a:lnTo>
                <a:lnTo>
                  <a:pt x="8881" y="16134"/>
                </a:lnTo>
                <a:lnTo>
                  <a:pt x="9059" y="16055"/>
                </a:lnTo>
                <a:lnTo>
                  <a:pt x="9254" y="15990"/>
                </a:lnTo>
                <a:lnTo>
                  <a:pt x="9432" y="15911"/>
                </a:lnTo>
                <a:lnTo>
                  <a:pt x="9663" y="15885"/>
                </a:lnTo>
                <a:lnTo>
                  <a:pt x="9876" y="15833"/>
                </a:lnTo>
                <a:lnTo>
                  <a:pt x="10142" y="15806"/>
                </a:lnTo>
                <a:lnTo>
                  <a:pt x="10391" y="15806"/>
                </a:lnTo>
                <a:lnTo>
                  <a:pt x="10728" y="15806"/>
                </a:lnTo>
                <a:lnTo>
                  <a:pt x="10995" y="15806"/>
                </a:lnTo>
                <a:lnTo>
                  <a:pt x="11279" y="15833"/>
                </a:lnTo>
                <a:lnTo>
                  <a:pt x="11546" y="15885"/>
                </a:lnTo>
                <a:lnTo>
                  <a:pt x="11776" y="15937"/>
                </a:lnTo>
                <a:lnTo>
                  <a:pt x="12025" y="15990"/>
                </a:lnTo>
                <a:lnTo>
                  <a:pt x="12221" y="16055"/>
                </a:lnTo>
                <a:lnTo>
                  <a:pt x="12434" y="16134"/>
                </a:lnTo>
                <a:lnTo>
                  <a:pt x="12611" y="16213"/>
                </a:lnTo>
                <a:lnTo>
                  <a:pt x="12771" y="16317"/>
                </a:lnTo>
                <a:lnTo>
                  <a:pt x="12913" y="16409"/>
                </a:lnTo>
                <a:lnTo>
                  <a:pt x="13038" y="16514"/>
                </a:lnTo>
                <a:lnTo>
                  <a:pt x="13251" y="16737"/>
                </a:lnTo>
                <a:lnTo>
                  <a:pt x="13428" y="16986"/>
                </a:lnTo>
                <a:lnTo>
                  <a:pt x="13517" y="17248"/>
                </a:lnTo>
                <a:lnTo>
                  <a:pt x="13588" y="17523"/>
                </a:lnTo>
                <a:lnTo>
                  <a:pt x="13588" y="17799"/>
                </a:lnTo>
                <a:lnTo>
                  <a:pt x="13517" y="18074"/>
                </a:lnTo>
                <a:lnTo>
                  <a:pt x="13428" y="18323"/>
                </a:lnTo>
                <a:lnTo>
                  <a:pt x="13286" y="18572"/>
                </a:lnTo>
                <a:lnTo>
                  <a:pt x="13109" y="18808"/>
                </a:lnTo>
                <a:lnTo>
                  <a:pt x="12878" y="19031"/>
                </a:lnTo>
                <a:lnTo>
                  <a:pt x="12434" y="19411"/>
                </a:lnTo>
                <a:lnTo>
                  <a:pt x="12132" y="19738"/>
                </a:lnTo>
                <a:lnTo>
                  <a:pt x="12025" y="19856"/>
                </a:lnTo>
                <a:lnTo>
                  <a:pt x="11919" y="20014"/>
                </a:lnTo>
                <a:lnTo>
                  <a:pt x="11883" y="20132"/>
                </a:lnTo>
                <a:lnTo>
                  <a:pt x="11883" y="20263"/>
                </a:lnTo>
                <a:lnTo>
                  <a:pt x="11883" y="20394"/>
                </a:lnTo>
                <a:lnTo>
                  <a:pt x="11954" y="20485"/>
                </a:lnTo>
                <a:lnTo>
                  <a:pt x="12061" y="20590"/>
                </a:lnTo>
                <a:lnTo>
                  <a:pt x="12185" y="20695"/>
                </a:lnTo>
                <a:lnTo>
                  <a:pt x="12327" y="20787"/>
                </a:lnTo>
                <a:lnTo>
                  <a:pt x="12540" y="20892"/>
                </a:lnTo>
                <a:lnTo>
                  <a:pt x="12771" y="20997"/>
                </a:lnTo>
                <a:lnTo>
                  <a:pt x="13073" y="21088"/>
                </a:lnTo>
                <a:lnTo>
                  <a:pt x="13428" y="21193"/>
                </a:lnTo>
                <a:lnTo>
                  <a:pt x="13873" y="21298"/>
                </a:lnTo>
                <a:lnTo>
                  <a:pt x="14317" y="21390"/>
                </a:lnTo>
                <a:lnTo>
                  <a:pt x="14778" y="21468"/>
                </a:lnTo>
                <a:lnTo>
                  <a:pt x="15294" y="21547"/>
                </a:lnTo>
                <a:lnTo>
                  <a:pt x="15809" y="21600"/>
                </a:lnTo>
                <a:lnTo>
                  <a:pt x="16359" y="21652"/>
                </a:lnTo>
                <a:lnTo>
                  <a:pt x="16875" y="21678"/>
                </a:lnTo>
                <a:lnTo>
                  <a:pt x="17407" y="21678"/>
                </a:lnTo>
                <a:lnTo>
                  <a:pt x="17958" y="21678"/>
                </a:lnTo>
                <a:lnTo>
                  <a:pt x="18473" y="21652"/>
                </a:lnTo>
                <a:lnTo>
                  <a:pt x="18953" y="21573"/>
                </a:lnTo>
                <a:lnTo>
                  <a:pt x="19397" y="21495"/>
                </a:lnTo>
                <a:lnTo>
                  <a:pt x="19841" y="21390"/>
                </a:lnTo>
                <a:lnTo>
                  <a:pt x="20214" y="21272"/>
                </a:lnTo>
                <a:lnTo>
                  <a:pt x="20551" y="21088"/>
                </a:lnTo>
                <a:lnTo>
                  <a:pt x="20480" y="20787"/>
                </a:lnTo>
                <a:lnTo>
                  <a:pt x="20409" y="20485"/>
                </a:lnTo>
                <a:lnTo>
                  <a:pt x="20356" y="20158"/>
                </a:lnTo>
                <a:lnTo>
                  <a:pt x="20356" y="19804"/>
                </a:lnTo>
                <a:lnTo>
                  <a:pt x="20321" y="19083"/>
                </a:lnTo>
                <a:lnTo>
                  <a:pt x="20356" y="18349"/>
                </a:lnTo>
                <a:lnTo>
                  <a:pt x="20409" y="17641"/>
                </a:lnTo>
                <a:lnTo>
                  <a:pt x="20480" y="17012"/>
                </a:lnTo>
                <a:lnTo>
                  <a:pt x="20551" y="16488"/>
                </a:lnTo>
                <a:lnTo>
                  <a:pt x="20551" y="16055"/>
                </a:lnTo>
                <a:lnTo>
                  <a:pt x="20551" y="15911"/>
                </a:lnTo>
                <a:lnTo>
                  <a:pt x="20445" y="15754"/>
                </a:lnTo>
                <a:lnTo>
                  <a:pt x="20356" y="15610"/>
                </a:lnTo>
                <a:lnTo>
                  <a:pt x="20178" y="15452"/>
                </a:lnTo>
                <a:lnTo>
                  <a:pt x="20001" y="15334"/>
                </a:lnTo>
                <a:lnTo>
                  <a:pt x="19770" y="15230"/>
                </a:lnTo>
                <a:lnTo>
                  <a:pt x="19521" y="15125"/>
                </a:lnTo>
                <a:lnTo>
                  <a:pt x="19290" y="15059"/>
                </a:lnTo>
                <a:lnTo>
                  <a:pt x="19024" y="15007"/>
                </a:lnTo>
                <a:lnTo>
                  <a:pt x="18740" y="14954"/>
                </a:lnTo>
                <a:lnTo>
                  <a:pt x="18509" y="14954"/>
                </a:lnTo>
                <a:lnTo>
                  <a:pt x="18225" y="14954"/>
                </a:lnTo>
                <a:lnTo>
                  <a:pt x="17994" y="15007"/>
                </a:lnTo>
                <a:lnTo>
                  <a:pt x="17763" y="15085"/>
                </a:lnTo>
                <a:lnTo>
                  <a:pt x="17550" y="15177"/>
                </a:lnTo>
                <a:lnTo>
                  <a:pt x="17372" y="15308"/>
                </a:lnTo>
                <a:lnTo>
                  <a:pt x="17176" y="15426"/>
                </a:lnTo>
                <a:lnTo>
                  <a:pt x="16928" y="15557"/>
                </a:lnTo>
                <a:lnTo>
                  <a:pt x="16661" y="15636"/>
                </a:lnTo>
                <a:lnTo>
                  <a:pt x="16359" y="15688"/>
                </a:lnTo>
                <a:lnTo>
                  <a:pt x="16022" y="15715"/>
                </a:lnTo>
                <a:lnTo>
                  <a:pt x="15667" y="15688"/>
                </a:lnTo>
                <a:lnTo>
                  <a:pt x="15294" y="15662"/>
                </a:lnTo>
                <a:lnTo>
                  <a:pt x="14956" y="15583"/>
                </a:lnTo>
                <a:lnTo>
                  <a:pt x="14619" y="15479"/>
                </a:lnTo>
                <a:lnTo>
                  <a:pt x="14281" y="15334"/>
                </a:lnTo>
                <a:lnTo>
                  <a:pt x="13961" y="15177"/>
                </a:lnTo>
                <a:lnTo>
                  <a:pt x="13695" y="14981"/>
                </a:lnTo>
                <a:lnTo>
                  <a:pt x="13588" y="14850"/>
                </a:lnTo>
                <a:lnTo>
                  <a:pt x="13482" y="14732"/>
                </a:lnTo>
                <a:lnTo>
                  <a:pt x="13393" y="14600"/>
                </a:lnTo>
                <a:lnTo>
                  <a:pt x="13322" y="14456"/>
                </a:lnTo>
                <a:lnTo>
                  <a:pt x="13251" y="14299"/>
                </a:lnTo>
                <a:lnTo>
                  <a:pt x="13215" y="14155"/>
                </a:lnTo>
                <a:lnTo>
                  <a:pt x="13180" y="13971"/>
                </a:lnTo>
                <a:lnTo>
                  <a:pt x="13180" y="13801"/>
                </a:lnTo>
                <a:lnTo>
                  <a:pt x="13180" y="13591"/>
                </a:lnTo>
                <a:lnTo>
                  <a:pt x="13215" y="13395"/>
                </a:lnTo>
                <a:lnTo>
                  <a:pt x="13251" y="13198"/>
                </a:lnTo>
                <a:lnTo>
                  <a:pt x="13322" y="13015"/>
                </a:lnTo>
                <a:lnTo>
                  <a:pt x="13393" y="12870"/>
                </a:lnTo>
                <a:lnTo>
                  <a:pt x="13482" y="12713"/>
                </a:lnTo>
                <a:lnTo>
                  <a:pt x="13588" y="12569"/>
                </a:lnTo>
                <a:lnTo>
                  <a:pt x="13730" y="12438"/>
                </a:lnTo>
                <a:lnTo>
                  <a:pt x="13997" y="12215"/>
                </a:lnTo>
                <a:lnTo>
                  <a:pt x="14334" y="12005"/>
                </a:lnTo>
                <a:lnTo>
                  <a:pt x="14690" y="11861"/>
                </a:lnTo>
                <a:lnTo>
                  <a:pt x="15063" y="11756"/>
                </a:lnTo>
                <a:lnTo>
                  <a:pt x="15436" y="11678"/>
                </a:lnTo>
                <a:lnTo>
                  <a:pt x="15809" y="11638"/>
                </a:lnTo>
                <a:lnTo>
                  <a:pt x="16182" y="11638"/>
                </a:lnTo>
                <a:lnTo>
                  <a:pt x="16555" y="11678"/>
                </a:lnTo>
                <a:lnTo>
                  <a:pt x="16910" y="11730"/>
                </a:lnTo>
                <a:lnTo>
                  <a:pt x="17248" y="11835"/>
                </a:lnTo>
                <a:lnTo>
                  <a:pt x="17514" y="11966"/>
                </a:lnTo>
                <a:lnTo>
                  <a:pt x="17763" y="12110"/>
                </a:lnTo>
                <a:lnTo>
                  <a:pt x="17887" y="12215"/>
                </a:lnTo>
                <a:lnTo>
                  <a:pt x="18065" y="12307"/>
                </a:lnTo>
                <a:lnTo>
                  <a:pt x="18260" y="12412"/>
                </a:lnTo>
                <a:lnTo>
                  <a:pt x="18438" y="12464"/>
                </a:lnTo>
                <a:lnTo>
                  <a:pt x="18669" y="12543"/>
                </a:lnTo>
                <a:lnTo>
                  <a:pt x="18882" y="12569"/>
                </a:lnTo>
                <a:lnTo>
                  <a:pt x="19113" y="12595"/>
                </a:lnTo>
                <a:lnTo>
                  <a:pt x="19361" y="12608"/>
                </a:lnTo>
                <a:lnTo>
                  <a:pt x="19592" y="12608"/>
                </a:lnTo>
                <a:lnTo>
                  <a:pt x="19841" y="12595"/>
                </a:lnTo>
                <a:lnTo>
                  <a:pt x="20072" y="12543"/>
                </a:lnTo>
                <a:lnTo>
                  <a:pt x="20321" y="12490"/>
                </a:lnTo>
                <a:lnTo>
                  <a:pt x="20551" y="12438"/>
                </a:lnTo>
                <a:lnTo>
                  <a:pt x="20800" y="12333"/>
                </a:lnTo>
                <a:lnTo>
                  <a:pt x="20996" y="12241"/>
                </a:lnTo>
                <a:lnTo>
                  <a:pt x="21244" y="12110"/>
                </a:lnTo>
                <a:lnTo>
                  <a:pt x="21298" y="12032"/>
                </a:lnTo>
                <a:lnTo>
                  <a:pt x="21404" y="11966"/>
                </a:lnTo>
                <a:lnTo>
                  <a:pt x="21475" y="11861"/>
                </a:lnTo>
                <a:lnTo>
                  <a:pt x="21511" y="11730"/>
                </a:lnTo>
                <a:lnTo>
                  <a:pt x="21617" y="11481"/>
                </a:lnTo>
                <a:lnTo>
                  <a:pt x="21653" y="11180"/>
                </a:lnTo>
                <a:lnTo>
                  <a:pt x="21653" y="10826"/>
                </a:lnTo>
                <a:lnTo>
                  <a:pt x="21653" y="10472"/>
                </a:lnTo>
                <a:lnTo>
                  <a:pt x="21582" y="10092"/>
                </a:lnTo>
                <a:lnTo>
                  <a:pt x="21511" y="9725"/>
                </a:lnTo>
                <a:lnTo>
                  <a:pt x="21298" y="8912"/>
                </a:lnTo>
                <a:lnTo>
                  <a:pt x="21067" y="8191"/>
                </a:lnTo>
                <a:lnTo>
                  <a:pt x="20800" y="7536"/>
                </a:lnTo>
                <a:lnTo>
                  <a:pt x="20551" y="7025"/>
                </a:lnTo>
                <a:lnTo>
                  <a:pt x="20001" y="7103"/>
                </a:lnTo>
                <a:lnTo>
                  <a:pt x="19432" y="7156"/>
                </a:lnTo>
                <a:lnTo>
                  <a:pt x="18846" y="7208"/>
                </a:lnTo>
                <a:lnTo>
                  <a:pt x="18225" y="7208"/>
                </a:lnTo>
                <a:lnTo>
                  <a:pt x="17656" y="7208"/>
                </a:lnTo>
                <a:lnTo>
                  <a:pt x="17070" y="7182"/>
                </a:lnTo>
                <a:lnTo>
                  <a:pt x="16484" y="7156"/>
                </a:lnTo>
                <a:lnTo>
                  <a:pt x="15986" y="7103"/>
                </a:lnTo>
                <a:lnTo>
                  <a:pt x="14992" y="6999"/>
                </a:lnTo>
                <a:lnTo>
                  <a:pt x="14210" y="6907"/>
                </a:lnTo>
                <a:lnTo>
                  <a:pt x="13695" y="6828"/>
                </a:lnTo>
                <a:lnTo>
                  <a:pt x="13517" y="6802"/>
                </a:lnTo>
                <a:lnTo>
                  <a:pt x="13073" y="6645"/>
                </a:lnTo>
                <a:lnTo>
                  <a:pt x="12700" y="6474"/>
                </a:lnTo>
                <a:lnTo>
                  <a:pt x="12363" y="6304"/>
                </a:lnTo>
                <a:lnTo>
                  <a:pt x="12132" y="6094"/>
                </a:lnTo>
                <a:lnTo>
                  <a:pt x="11919" y="5871"/>
                </a:lnTo>
                <a:lnTo>
                  <a:pt x="11776" y="5649"/>
                </a:lnTo>
                <a:lnTo>
                  <a:pt x="11688" y="5413"/>
                </a:lnTo>
                <a:lnTo>
                  <a:pt x="11617" y="5190"/>
                </a:lnTo>
                <a:lnTo>
                  <a:pt x="11617" y="4941"/>
                </a:lnTo>
                <a:lnTo>
                  <a:pt x="11652" y="4718"/>
                </a:lnTo>
                <a:lnTo>
                  <a:pt x="11723" y="4482"/>
                </a:lnTo>
                <a:lnTo>
                  <a:pt x="11812" y="4285"/>
                </a:lnTo>
                <a:lnTo>
                  <a:pt x="11919" y="4089"/>
                </a:lnTo>
                <a:lnTo>
                  <a:pt x="12096" y="3905"/>
                </a:lnTo>
                <a:lnTo>
                  <a:pt x="12292" y="3735"/>
                </a:lnTo>
                <a:lnTo>
                  <a:pt x="12505" y="3604"/>
                </a:lnTo>
                <a:lnTo>
                  <a:pt x="12700" y="3460"/>
                </a:lnTo>
                <a:lnTo>
                  <a:pt x="12878" y="3250"/>
                </a:lnTo>
                <a:lnTo>
                  <a:pt x="13038" y="3027"/>
                </a:lnTo>
                <a:lnTo>
                  <a:pt x="13180" y="2752"/>
                </a:lnTo>
                <a:lnTo>
                  <a:pt x="13286" y="2477"/>
                </a:lnTo>
                <a:lnTo>
                  <a:pt x="13322" y="2175"/>
                </a:lnTo>
                <a:lnTo>
                  <a:pt x="13357" y="1874"/>
                </a:lnTo>
                <a:lnTo>
                  <a:pt x="13286" y="1572"/>
                </a:lnTo>
                <a:lnTo>
                  <a:pt x="13180" y="1271"/>
                </a:lnTo>
                <a:lnTo>
                  <a:pt x="13038" y="983"/>
                </a:lnTo>
                <a:lnTo>
                  <a:pt x="12949" y="865"/>
                </a:lnTo>
                <a:lnTo>
                  <a:pt x="12807" y="733"/>
                </a:lnTo>
                <a:lnTo>
                  <a:pt x="12665" y="616"/>
                </a:lnTo>
                <a:lnTo>
                  <a:pt x="12505" y="511"/>
                </a:lnTo>
                <a:lnTo>
                  <a:pt x="12327" y="406"/>
                </a:lnTo>
                <a:lnTo>
                  <a:pt x="12132" y="314"/>
                </a:lnTo>
                <a:lnTo>
                  <a:pt x="11883" y="235"/>
                </a:lnTo>
                <a:lnTo>
                  <a:pt x="11652" y="183"/>
                </a:lnTo>
                <a:lnTo>
                  <a:pt x="11368" y="104"/>
                </a:lnTo>
                <a:lnTo>
                  <a:pt x="11101" y="78"/>
                </a:lnTo>
                <a:lnTo>
                  <a:pt x="10800" y="52"/>
                </a:lnTo>
                <a:lnTo>
                  <a:pt x="10444" y="52"/>
                </a:lnTo>
                <a:lnTo>
                  <a:pt x="10142" y="52"/>
                </a:lnTo>
                <a:lnTo>
                  <a:pt x="9840" y="78"/>
                </a:lnTo>
                <a:lnTo>
                  <a:pt x="9574" y="104"/>
                </a:lnTo>
                <a:lnTo>
                  <a:pt x="9325" y="157"/>
                </a:lnTo>
                <a:lnTo>
                  <a:pt x="9094" y="209"/>
                </a:lnTo>
                <a:lnTo>
                  <a:pt x="8846" y="262"/>
                </a:lnTo>
                <a:lnTo>
                  <a:pt x="8650" y="340"/>
                </a:lnTo>
                <a:lnTo>
                  <a:pt x="8437" y="432"/>
                </a:lnTo>
                <a:lnTo>
                  <a:pt x="8277" y="511"/>
                </a:lnTo>
                <a:lnTo>
                  <a:pt x="8100" y="616"/>
                </a:lnTo>
                <a:lnTo>
                  <a:pt x="7957" y="707"/>
                </a:lnTo>
                <a:lnTo>
                  <a:pt x="7833" y="838"/>
                </a:lnTo>
                <a:lnTo>
                  <a:pt x="7620" y="1061"/>
                </a:lnTo>
                <a:lnTo>
                  <a:pt x="7442" y="1336"/>
                </a:lnTo>
                <a:lnTo>
                  <a:pt x="7353" y="1599"/>
                </a:lnTo>
                <a:lnTo>
                  <a:pt x="7318" y="1900"/>
                </a:lnTo>
                <a:lnTo>
                  <a:pt x="7318" y="2175"/>
                </a:lnTo>
                <a:lnTo>
                  <a:pt x="7353" y="2450"/>
                </a:lnTo>
                <a:lnTo>
                  <a:pt x="7442" y="2726"/>
                </a:lnTo>
                <a:lnTo>
                  <a:pt x="7620" y="2975"/>
                </a:lnTo>
                <a:lnTo>
                  <a:pt x="7833" y="3198"/>
                </a:lnTo>
                <a:lnTo>
                  <a:pt x="8064" y="3433"/>
                </a:lnTo>
                <a:lnTo>
                  <a:pt x="8295" y="3630"/>
                </a:lnTo>
                <a:lnTo>
                  <a:pt x="8508" y="3853"/>
                </a:lnTo>
                <a:lnTo>
                  <a:pt x="8686" y="4089"/>
                </a:lnTo>
                <a:lnTo>
                  <a:pt x="8775" y="4312"/>
                </a:lnTo>
                <a:lnTo>
                  <a:pt x="8846" y="4561"/>
                </a:lnTo>
                <a:lnTo>
                  <a:pt x="8846" y="4810"/>
                </a:lnTo>
                <a:lnTo>
                  <a:pt x="8810" y="5059"/>
                </a:lnTo>
                <a:lnTo>
                  <a:pt x="8721" y="5295"/>
                </a:lnTo>
                <a:lnTo>
                  <a:pt x="8579" y="5544"/>
                </a:lnTo>
                <a:lnTo>
                  <a:pt x="8366" y="5766"/>
                </a:lnTo>
                <a:lnTo>
                  <a:pt x="8135" y="5976"/>
                </a:lnTo>
                <a:lnTo>
                  <a:pt x="7833" y="6199"/>
                </a:lnTo>
                <a:lnTo>
                  <a:pt x="7478" y="6369"/>
                </a:lnTo>
                <a:lnTo>
                  <a:pt x="7069" y="6527"/>
                </a:lnTo>
                <a:lnTo>
                  <a:pt x="6590" y="6671"/>
                </a:lnTo>
                <a:lnTo>
                  <a:pt x="6092" y="6802"/>
                </a:lnTo>
                <a:lnTo>
                  <a:pt x="5684" y="6802"/>
                </a:lnTo>
                <a:lnTo>
                  <a:pt x="5133" y="6802"/>
                </a:lnTo>
                <a:lnTo>
                  <a:pt x="4547" y="6802"/>
                </a:lnTo>
                <a:lnTo>
                  <a:pt x="3872" y="6802"/>
                </a:lnTo>
                <a:lnTo>
                  <a:pt x="3144" y="6802"/>
                </a:lnTo>
                <a:lnTo>
                  <a:pt x="2362" y="6802"/>
                </a:lnTo>
                <a:lnTo>
                  <a:pt x="1545" y="6802"/>
                </a:lnTo>
                <a:lnTo>
                  <a:pt x="692" y="6802"/>
                </a:lnTo>
                <a:lnTo>
                  <a:pt x="586" y="7234"/>
                </a:lnTo>
                <a:lnTo>
                  <a:pt x="461" y="7837"/>
                </a:lnTo>
                <a:lnTo>
                  <a:pt x="355" y="8493"/>
                </a:lnTo>
                <a:lnTo>
                  <a:pt x="248" y="9187"/>
                </a:lnTo>
                <a:lnTo>
                  <a:pt x="142" y="9869"/>
                </a:lnTo>
                <a:lnTo>
                  <a:pt x="106" y="10498"/>
                </a:lnTo>
                <a:lnTo>
                  <a:pt x="106" y="10983"/>
                </a:lnTo>
                <a:lnTo>
                  <a:pt x="106" y="11311"/>
                </a:lnTo>
                <a:lnTo>
                  <a:pt x="213" y="11481"/>
                </a:lnTo>
                <a:lnTo>
                  <a:pt x="319" y="11651"/>
                </a:lnTo>
                <a:lnTo>
                  <a:pt x="497" y="11783"/>
                </a:lnTo>
                <a:lnTo>
                  <a:pt x="692" y="11914"/>
                </a:lnTo>
                <a:lnTo>
                  <a:pt x="941" y="12032"/>
                </a:lnTo>
                <a:lnTo>
                  <a:pt x="1207" y="12110"/>
                </a:lnTo>
                <a:lnTo>
                  <a:pt x="1509" y="12189"/>
                </a:lnTo>
                <a:lnTo>
                  <a:pt x="1794" y="12241"/>
                </a:lnTo>
                <a:lnTo>
                  <a:pt x="2131" y="12267"/>
                </a:lnTo>
                <a:lnTo>
                  <a:pt x="2433" y="12281"/>
                </a:lnTo>
                <a:lnTo>
                  <a:pt x="2735" y="12267"/>
                </a:lnTo>
                <a:lnTo>
                  <a:pt x="3055" y="12241"/>
                </a:lnTo>
                <a:lnTo>
                  <a:pt x="3357" y="12189"/>
                </a:lnTo>
                <a:lnTo>
                  <a:pt x="3623" y="12084"/>
                </a:lnTo>
                <a:lnTo>
                  <a:pt x="3872" y="11979"/>
                </a:lnTo>
                <a:lnTo>
                  <a:pt x="4103" y="11861"/>
                </a:lnTo>
                <a:lnTo>
                  <a:pt x="4316" y="11704"/>
                </a:lnTo>
                <a:lnTo>
                  <a:pt x="4582" y="11612"/>
                </a:lnTo>
                <a:lnTo>
                  <a:pt x="4849" y="11533"/>
                </a:lnTo>
                <a:lnTo>
                  <a:pt x="5169" y="11507"/>
                </a:lnTo>
                <a:lnTo>
                  <a:pt x="5506" y="11481"/>
                </a:lnTo>
                <a:lnTo>
                  <a:pt x="5808" y="11507"/>
                </a:lnTo>
                <a:lnTo>
                  <a:pt x="6146" y="11560"/>
                </a:lnTo>
                <a:lnTo>
                  <a:pt x="6501" y="11651"/>
                </a:lnTo>
                <a:lnTo>
                  <a:pt x="6803" y="11783"/>
                </a:lnTo>
                <a:lnTo>
                  <a:pt x="7105" y="11940"/>
                </a:lnTo>
                <a:lnTo>
                  <a:pt x="7353" y="12110"/>
                </a:lnTo>
                <a:lnTo>
                  <a:pt x="7584" y="12333"/>
                </a:lnTo>
                <a:lnTo>
                  <a:pt x="7798" y="12595"/>
                </a:lnTo>
                <a:lnTo>
                  <a:pt x="7922" y="12870"/>
                </a:lnTo>
                <a:lnTo>
                  <a:pt x="8028" y="13198"/>
                </a:lnTo>
                <a:lnTo>
                  <a:pt x="8064" y="13526"/>
                </a:lnTo>
                <a:lnTo>
                  <a:pt x="8028" y="13775"/>
                </a:lnTo>
                <a:lnTo>
                  <a:pt x="7922" y="13998"/>
                </a:lnTo>
                <a:lnTo>
                  <a:pt x="7798" y="14220"/>
                </a:lnTo>
                <a:lnTo>
                  <a:pt x="7584" y="14404"/>
                </a:lnTo>
                <a:lnTo>
                  <a:pt x="7353" y="14574"/>
                </a:lnTo>
                <a:lnTo>
                  <a:pt x="7105" y="14732"/>
                </a:lnTo>
                <a:lnTo>
                  <a:pt x="6803" y="14850"/>
                </a:lnTo>
                <a:lnTo>
                  <a:pt x="6501" y="14954"/>
                </a:lnTo>
                <a:lnTo>
                  <a:pt x="6146" y="15033"/>
                </a:lnTo>
                <a:lnTo>
                  <a:pt x="5808" y="15085"/>
                </a:lnTo>
                <a:lnTo>
                  <a:pt x="5506" y="15085"/>
                </a:lnTo>
                <a:lnTo>
                  <a:pt x="5169" y="15059"/>
                </a:lnTo>
                <a:lnTo>
                  <a:pt x="4849" y="15007"/>
                </a:lnTo>
                <a:lnTo>
                  <a:pt x="4582" y="14902"/>
                </a:lnTo>
                <a:lnTo>
                  <a:pt x="4316" y="14784"/>
                </a:lnTo>
                <a:lnTo>
                  <a:pt x="4103" y="14600"/>
                </a:lnTo>
                <a:lnTo>
                  <a:pt x="3907" y="14430"/>
                </a:lnTo>
                <a:lnTo>
                  <a:pt x="3659" y="14299"/>
                </a:lnTo>
                <a:lnTo>
                  <a:pt x="3428" y="14194"/>
                </a:lnTo>
                <a:lnTo>
                  <a:pt x="3179" y="14129"/>
                </a:lnTo>
                <a:lnTo>
                  <a:pt x="2913" y="14102"/>
                </a:lnTo>
                <a:lnTo>
                  <a:pt x="2646" y="14102"/>
                </a:lnTo>
                <a:lnTo>
                  <a:pt x="2362" y="14129"/>
                </a:lnTo>
                <a:lnTo>
                  <a:pt x="2096" y="14168"/>
                </a:lnTo>
                <a:lnTo>
                  <a:pt x="1811" y="14273"/>
                </a:lnTo>
                <a:lnTo>
                  <a:pt x="1545" y="14378"/>
                </a:lnTo>
                <a:lnTo>
                  <a:pt x="1314" y="14496"/>
                </a:lnTo>
                <a:lnTo>
                  <a:pt x="1065" y="14653"/>
                </a:lnTo>
                <a:lnTo>
                  <a:pt x="870" y="14797"/>
                </a:lnTo>
                <a:lnTo>
                  <a:pt x="657" y="14981"/>
                </a:lnTo>
                <a:lnTo>
                  <a:pt x="497" y="15177"/>
                </a:lnTo>
                <a:lnTo>
                  <a:pt x="390" y="15413"/>
                </a:lnTo>
                <a:lnTo>
                  <a:pt x="284" y="15636"/>
                </a:lnTo>
                <a:lnTo>
                  <a:pt x="248" y="15911"/>
                </a:lnTo>
                <a:lnTo>
                  <a:pt x="284" y="16239"/>
                </a:lnTo>
                <a:lnTo>
                  <a:pt x="319" y="16566"/>
                </a:lnTo>
                <a:lnTo>
                  <a:pt x="497" y="17340"/>
                </a:lnTo>
                <a:lnTo>
                  <a:pt x="692" y="18152"/>
                </a:lnTo>
                <a:lnTo>
                  <a:pt x="799" y="18559"/>
                </a:lnTo>
                <a:lnTo>
                  <a:pt x="905" y="18978"/>
                </a:lnTo>
                <a:lnTo>
                  <a:pt x="959" y="19384"/>
                </a:lnTo>
                <a:lnTo>
                  <a:pt x="994" y="19791"/>
                </a:lnTo>
                <a:lnTo>
                  <a:pt x="994" y="20132"/>
                </a:lnTo>
                <a:lnTo>
                  <a:pt x="959" y="20485"/>
                </a:lnTo>
                <a:lnTo>
                  <a:pt x="941" y="20669"/>
                </a:lnTo>
                <a:lnTo>
                  <a:pt x="870" y="20813"/>
                </a:lnTo>
                <a:lnTo>
                  <a:pt x="799" y="20970"/>
                </a:lnTo>
                <a:lnTo>
                  <a:pt x="692" y="21088"/>
                </a:lnTo>
                <a:lnTo>
                  <a:pt x="1474" y="20997"/>
                </a:lnTo>
                <a:lnTo>
                  <a:pt x="2291" y="20866"/>
                </a:lnTo>
                <a:lnTo>
                  <a:pt x="3108" y="20787"/>
                </a:lnTo>
                <a:lnTo>
                  <a:pt x="3907" y="20721"/>
                </a:lnTo>
                <a:lnTo>
                  <a:pt x="4653" y="20695"/>
                </a:lnTo>
                <a:lnTo>
                  <a:pt x="5364" y="20695"/>
                </a:lnTo>
                <a:lnTo>
                  <a:pt x="5701" y="20721"/>
                </a:lnTo>
                <a:lnTo>
                  <a:pt x="6057" y="20761"/>
                </a:lnTo>
                <a:lnTo>
                  <a:pt x="6323" y="20813"/>
                </a:lnTo>
                <a:lnTo>
                  <a:pt x="6625" y="20892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8" name="Puzzle2"/>
          <p:cNvSpPr>
            <a:spLocks noEditPoints="1" noChangeArrowheads="1"/>
          </p:cNvSpPr>
          <p:nvPr/>
        </p:nvSpPr>
        <p:spPr bwMode="auto">
          <a:xfrm>
            <a:off x="4348895" y="1487656"/>
            <a:ext cx="1615707" cy="1112935"/>
          </a:xfrm>
          <a:custGeom>
            <a:avLst/>
            <a:gdLst>
              <a:gd name="T0" fmla="*/ 11 w 21600"/>
              <a:gd name="T1" fmla="*/ 13386 h 21600"/>
              <a:gd name="T2" fmla="*/ 4202 w 21600"/>
              <a:gd name="T3" fmla="*/ 21161 h 21600"/>
              <a:gd name="T4" fmla="*/ 10400 w 21600"/>
              <a:gd name="T5" fmla="*/ 13909 h 21600"/>
              <a:gd name="T6" fmla="*/ 16821 w 21600"/>
              <a:gd name="T7" fmla="*/ 21190 h 21600"/>
              <a:gd name="T8" fmla="*/ 21600 w 21600"/>
              <a:gd name="T9" fmla="*/ 15083 h 21600"/>
              <a:gd name="T10" fmla="*/ 16889 w 21600"/>
              <a:gd name="T11" fmla="*/ 5739 h 21600"/>
              <a:gd name="T12" fmla="*/ 10800 w 21600"/>
              <a:gd name="T13" fmla="*/ 28 h 21600"/>
              <a:gd name="T14" fmla="*/ 4202 w 21600"/>
              <a:gd name="T15" fmla="*/ 5894 h 21600"/>
              <a:gd name="T16" fmla="*/ 5388 w 21600"/>
              <a:gd name="T17" fmla="*/ 6742 h 21600"/>
              <a:gd name="T18" fmla="*/ 16177 w 21600"/>
              <a:gd name="T19" fmla="*/ 20441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4247" y="12354"/>
                </a:moveTo>
                <a:lnTo>
                  <a:pt x="4134" y="12468"/>
                </a:lnTo>
                <a:lnTo>
                  <a:pt x="4010" y="12581"/>
                </a:lnTo>
                <a:lnTo>
                  <a:pt x="3897" y="12637"/>
                </a:lnTo>
                <a:lnTo>
                  <a:pt x="3773" y="12694"/>
                </a:lnTo>
                <a:lnTo>
                  <a:pt x="3637" y="12694"/>
                </a:lnTo>
                <a:lnTo>
                  <a:pt x="3524" y="12694"/>
                </a:lnTo>
                <a:lnTo>
                  <a:pt x="3400" y="12665"/>
                </a:lnTo>
                <a:lnTo>
                  <a:pt x="3287" y="12609"/>
                </a:lnTo>
                <a:lnTo>
                  <a:pt x="3027" y="12496"/>
                </a:lnTo>
                <a:lnTo>
                  <a:pt x="2790" y="12340"/>
                </a:lnTo>
                <a:lnTo>
                  <a:pt x="2530" y="12142"/>
                </a:lnTo>
                <a:lnTo>
                  <a:pt x="2293" y="11987"/>
                </a:lnTo>
                <a:lnTo>
                  <a:pt x="2033" y="11817"/>
                </a:lnTo>
                <a:lnTo>
                  <a:pt x="1773" y="11676"/>
                </a:lnTo>
                <a:lnTo>
                  <a:pt x="1638" y="11662"/>
                </a:lnTo>
                <a:lnTo>
                  <a:pt x="1513" y="11634"/>
                </a:lnTo>
                <a:lnTo>
                  <a:pt x="1378" y="11634"/>
                </a:lnTo>
                <a:lnTo>
                  <a:pt x="1253" y="11634"/>
                </a:lnTo>
                <a:lnTo>
                  <a:pt x="1118" y="11662"/>
                </a:lnTo>
                <a:lnTo>
                  <a:pt x="971" y="11732"/>
                </a:lnTo>
                <a:lnTo>
                  <a:pt x="835" y="11817"/>
                </a:lnTo>
                <a:lnTo>
                  <a:pt x="711" y="11959"/>
                </a:lnTo>
                <a:lnTo>
                  <a:pt x="553" y="12086"/>
                </a:lnTo>
                <a:lnTo>
                  <a:pt x="429" y="12284"/>
                </a:lnTo>
                <a:lnTo>
                  <a:pt x="271" y="12524"/>
                </a:lnTo>
                <a:lnTo>
                  <a:pt x="146" y="12793"/>
                </a:lnTo>
                <a:lnTo>
                  <a:pt x="79" y="12962"/>
                </a:lnTo>
                <a:lnTo>
                  <a:pt x="33" y="13146"/>
                </a:lnTo>
                <a:lnTo>
                  <a:pt x="11" y="13386"/>
                </a:lnTo>
                <a:lnTo>
                  <a:pt x="11" y="13641"/>
                </a:lnTo>
                <a:lnTo>
                  <a:pt x="33" y="13881"/>
                </a:lnTo>
                <a:lnTo>
                  <a:pt x="101" y="14150"/>
                </a:lnTo>
                <a:lnTo>
                  <a:pt x="192" y="14404"/>
                </a:lnTo>
                <a:lnTo>
                  <a:pt x="293" y="14645"/>
                </a:lnTo>
                <a:lnTo>
                  <a:pt x="451" y="14857"/>
                </a:lnTo>
                <a:lnTo>
                  <a:pt x="621" y="15054"/>
                </a:lnTo>
                <a:lnTo>
                  <a:pt x="734" y="15125"/>
                </a:lnTo>
                <a:lnTo>
                  <a:pt x="835" y="15210"/>
                </a:lnTo>
                <a:lnTo>
                  <a:pt x="948" y="15267"/>
                </a:lnTo>
                <a:lnTo>
                  <a:pt x="1084" y="15323"/>
                </a:lnTo>
                <a:lnTo>
                  <a:pt x="1208" y="15351"/>
                </a:lnTo>
                <a:lnTo>
                  <a:pt x="1355" y="15380"/>
                </a:lnTo>
                <a:lnTo>
                  <a:pt x="1513" y="15380"/>
                </a:lnTo>
                <a:lnTo>
                  <a:pt x="1683" y="15380"/>
                </a:lnTo>
                <a:lnTo>
                  <a:pt x="1864" y="15351"/>
                </a:lnTo>
                <a:lnTo>
                  <a:pt x="2033" y="15323"/>
                </a:lnTo>
                <a:lnTo>
                  <a:pt x="2225" y="15238"/>
                </a:lnTo>
                <a:lnTo>
                  <a:pt x="2428" y="15153"/>
                </a:lnTo>
                <a:lnTo>
                  <a:pt x="2745" y="15026"/>
                </a:lnTo>
                <a:lnTo>
                  <a:pt x="3005" y="14913"/>
                </a:lnTo>
                <a:lnTo>
                  <a:pt x="3264" y="14828"/>
                </a:lnTo>
                <a:lnTo>
                  <a:pt x="3513" y="14800"/>
                </a:lnTo>
                <a:lnTo>
                  <a:pt x="3615" y="14828"/>
                </a:lnTo>
                <a:lnTo>
                  <a:pt x="3728" y="14857"/>
                </a:lnTo>
                <a:lnTo>
                  <a:pt x="3807" y="14913"/>
                </a:lnTo>
                <a:lnTo>
                  <a:pt x="3920" y="14998"/>
                </a:lnTo>
                <a:lnTo>
                  <a:pt x="4010" y="15097"/>
                </a:lnTo>
                <a:lnTo>
                  <a:pt x="4089" y="15238"/>
                </a:lnTo>
                <a:lnTo>
                  <a:pt x="4179" y="15408"/>
                </a:lnTo>
                <a:lnTo>
                  <a:pt x="4247" y="15620"/>
                </a:lnTo>
                <a:lnTo>
                  <a:pt x="4326" y="15860"/>
                </a:lnTo>
                <a:lnTo>
                  <a:pt x="4394" y="16129"/>
                </a:lnTo>
                <a:lnTo>
                  <a:pt x="4439" y="16440"/>
                </a:lnTo>
                <a:lnTo>
                  <a:pt x="4507" y="16737"/>
                </a:lnTo>
                <a:lnTo>
                  <a:pt x="4552" y="17090"/>
                </a:lnTo>
                <a:lnTo>
                  <a:pt x="4575" y="17443"/>
                </a:lnTo>
                <a:lnTo>
                  <a:pt x="4586" y="17825"/>
                </a:lnTo>
                <a:lnTo>
                  <a:pt x="4586" y="18193"/>
                </a:lnTo>
                <a:lnTo>
                  <a:pt x="4586" y="18574"/>
                </a:lnTo>
                <a:lnTo>
                  <a:pt x="4586" y="18984"/>
                </a:lnTo>
                <a:lnTo>
                  <a:pt x="4552" y="19366"/>
                </a:lnTo>
                <a:lnTo>
                  <a:pt x="4507" y="19748"/>
                </a:lnTo>
                <a:lnTo>
                  <a:pt x="4462" y="20129"/>
                </a:lnTo>
                <a:lnTo>
                  <a:pt x="4371" y="20483"/>
                </a:lnTo>
                <a:lnTo>
                  <a:pt x="4292" y="20836"/>
                </a:lnTo>
                <a:lnTo>
                  <a:pt x="4202" y="21161"/>
                </a:lnTo>
                <a:lnTo>
                  <a:pt x="4744" y="21161"/>
                </a:lnTo>
                <a:lnTo>
                  <a:pt x="5264" y="21161"/>
                </a:lnTo>
                <a:lnTo>
                  <a:pt x="5784" y="21161"/>
                </a:lnTo>
                <a:lnTo>
                  <a:pt x="6235" y="21161"/>
                </a:lnTo>
                <a:lnTo>
                  <a:pt x="6676" y="21161"/>
                </a:lnTo>
                <a:lnTo>
                  <a:pt x="7060" y="21161"/>
                </a:lnTo>
                <a:lnTo>
                  <a:pt x="7410" y="21161"/>
                </a:lnTo>
                <a:lnTo>
                  <a:pt x="7670" y="21161"/>
                </a:lnTo>
                <a:lnTo>
                  <a:pt x="8020" y="21020"/>
                </a:lnTo>
                <a:lnTo>
                  <a:pt x="8303" y="20893"/>
                </a:lnTo>
                <a:lnTo>
                  <a:pt x="8563" y="20695"/>
                </a:lnTo>
                <a:lnTo>
                  <a:pt x="8800" y="20511"/>
                </a:lnTo>
                <a:lnTo>
                  <a:pt x="8969" y="20285"/>
                </a:lnTo>
                <a:lnTo>
                  <a:pt x="9150" y="20045"/>
                </a:lnTo>
                <a:lnTo>
                  <a:pt x="9252" y="19804"/>
                </a:lnTo>
                <a:lnTo>
                  <a:pt x="9342" y="19550"/>
                </a:lnTo>
                <a:lnTo>
                  <a:pt x="9410" y="19281"/>
                </a:lnTo>
                <a:lnTo>
                  <a:pt x="9433" y="19013"/>
                </a:lnTo>
                <a:lnTo>
                  <a:pt x="9433" y="18744"/>
                </a:lnTo>
                <a:lnTo>
                  <a:pt x="9387" y="18504"/>
                </a:lnTo>
                <a:lnTo>
                  <a:pt x="9320" y="18221"/>
                </a:lnTo>
                <a:lnTo>
                  <a:pt x="9207" y="17981"/>
                </a:lnTo>
                <a:lnTo>
                  <a:pt x="9105" y="17740"/>
                </a:lnTo>
                <a:lnTo>
                  <a:pt x="8924" y="17514"/>
                </a:lnTo>
                <a:lnTo>
                  <a:pt x="8777" y="17274"/>
                </a:lnTo>
                <a:lnTo>
                  <a:pt x="8642" y="17034"/>
                </a:lnTo>
                <a:lnTo>
                  <a:pt x="8563" y="16765"/>
                </a:lnTo>
                <a:lnTo>
                  <a:pt x="8472" y="16468"/>
                </a:lnTo>
                <a:lnTo>
                  <a:pt x="8450" y="16157"/>
                </a:lnTo>
                <a:lnTo>
                  <a:pt x="8450" y="15860"/>
                </a:lnTo>
                <a:lnTo>
                  <a:pt x="8472" y="15563"/>
                </a:lnTo>
                <a:lnTo>
                  <a:pt x="8540" y="15267"/>
                </a:lnTo>
                <a:lnTo>
                  <a:pt x="8642" y="14998"/>
                </a:lnTo>
                <a:lnTo>
                  <a:pt x="8777" y="14729"/>
                </a:lnTo>
                <a:lnTo>
                  <a:pt x="8868" y="14616"/>
                </a:lnTo>
                <a:lnTo>
                  <a:pt x="8969" y="14475"/>
                </a:lnTo>
                <a:lnTo>
                  <a:pt x="9060" y="14376"/>
                </a:lnTo>
                <a:lnTo>
                  <a:pt x="9184" y="14291"/>
                </a:lnTo>
                <a:lnTo>
                  <a:pt x="9297" y="14206"/>
                </a:lnTo>
                <a:lnTo>
                  <a:pt x="9433" y="14121"/>
                </a:lnTo>
                <a:lnTo>
                  <a:pt x="9579" y="14051"/>
                </a:lnTo>
                <a:lnTo>
                  <a:pt x="9726" y="13994"/>
                </a:lnTo>
                <a:lnTo>
                  <a:pt x="9884" y="13938"/>
                </a:lnTo>
                <a:lnTo>
                  <a:pt x="10054" y="13909"/>
                </a:lnTo>
                <a:lnTo>
                  <a:pt x="10257" y="13881"/>
                </a:lnTo>
                <a:lnTo>
                  <a:pt x="10449" y="13881"/>
                </a:lnTo>
                <a:lnTo>
                  <a:pt x="10664" y="13881"/>
                </a:lnTo>
                <a:lnTo>
                  <a:pt x="10856" y="13909"/>
                </a:lnTo>
                <a:lnTo>
                  <a:pt x="11037" y="13966"/>
                </a:lnTo>
                <a:lnTo>
                  <a:pt x="11206" y="14023"/>
                </a:lnTo>
                <a:lnTo>
                  <a:pt x="11353" y="14093"/>
                </a:lnTo>
                <a:lnTo>
                  <a:pt x="11511" y="14178"/>
                </a:lnTo>
                <a:lnTo>
                  <a:pt x="11635" y="14263"/>
                </a:lnTo>
                <a:lnTo>
                  <a:pt x="11748" y="14376"/>
                </a:lnTo>
                <a:lnTo>
                  <a:pt x="11861" y="14475"/>
                </a:lnTo>
                <a:lnTo>
                  <a:pt x="11941" y="14616"/>
                </a:lnTo>
                <a:lnTo>
                  <a:pt x="12031" y="14758"/>
                </a:lnTo>
                <a:lnTo>
                  <a:pt x="12099" y="14885"/>
                </a:lnTo>
                <a:lnTo>
                  <a:pt x="12200" y="15210"/>
                </a:lnTo>
                <a:lnTo>
                  <a:pt x="12268" y="15507"/>
                </a:lnTo>
                <a:lnTo>
                  <a:pt x="12291" y="15832"/>
                </a:lnTo>
                <a:lnTo>
                  <a:pt x="12291" y="16157"/>
                </a:lnTo>
                <a:lnTo>
                  <a:pt x="12246" y="16482"/>
                </a:lnTo>
                <a:lnTo>
                  <a:pt x="12178" y="16807"/>
                </a:lnTo>
                <a:lnTo>
                  <a:pt x="12099" y="17090"/>
                </a:lnTo>
                <a:lnTo>
                  <a:pt x="12008" y="17330"/>
                </a:lnTo>
                <a:lnTo>
                  <a:pt x="11884" y="17542"/>
                </a:lnTo>
                <a:lnTo>
                  <a:pt x="11748" y="17712"/>
                </a:lnTo>
                <a:lnTo>
                  <a:pt x="11613" y="17839"/>
                </a:lnTo>
                <a:lnTo>
                  <a:pt x="11489" y="18037"/>
                </a:lnTo>
                <a:lnTo>
                  <a:pt x="11398" y="18221"/>
                </a:lnTo>
                <a:lnTo>
                  <a:pt x="11319" y="18447"/>
                </a:lnTo>
                <a:lnTo>
                  <a:pt x="11251" y="18659"/>
                </a:lnTo>
                <a:lnTo>
                  <a:pt x="11206" y="18900"/>
                </a:lnTo>
                <a:lnTo>
                  <a:pt x="11184" y="19154"/>
                </a:lnTo>
                <a:lnTo>
                  <a:pt x="11184" y="19423"/>
                </a:lnTo>
                <a:lnTo>
                  <a:pt x="11229" y="19663"/>
                </a:lnTo>
                <a:lnTo>
                  <a:pt x="11297" y="19903"/>
                </a:lnTo>
                <a:lnTo>
                  <a:pt x="11376" y="20158"/>
                </a:lnTo>
                <a:lnTo>
                  <a:pt x="11511" y="20398"/>
                </a:lnTo>
                <a:lnTo>
                  <a:pt x="11681" y="20610"/>
                </a:lnTo>
                <a:lnTo>
                  <a:pt x="11884" y="20808"/>
                </a:lnTo>
                <a:lnTo>
                  <a:pt x="12121" y="20992"/>
                </a:lnTo>
                <a:lnTo>
                  <a:pt x="12404" y="21161"/>
                </a:lnTo>
                <a:lnTo>
                  <a:pt x="12528" y="21190"/>
                </a:lnTo>
                <a:lnTo>
                  <a:pt x="12856" y="21274"/>
                </a:lnTo>
                <a:lnTo>
                  <a:pt x="13330" y="21373"/>
                </a:lnTo>
                <a:lnTo>
                  <a:pt x="13963" y="21486"/>
                </a:lnTo>
                <a:lnTo>
                  <a:pt x="14313" y="21543"/>
                </a:lnTo>
                <a:lnTo>
                  <a:pt x="14652" y="21571"/>
                </a:lnTo>
                <a:lnTo>
                  <a:pt x="15025" y="21600"/>
                </a:lnTo>
                <a:lnTo>
                  <a:pt x="15409" y="21600"/>
                </a:lnTo>
                <a:lnTo>
                  <a:pt x="15782" y="21600"/>
                </a:lnTo>
                <a:lnTo>
                  <a:pt x="16177" y="21571"/>
                </a:lnTo>
                <a:lnTo>
                  <a:pt x="16516" y="21486"/>
                </a:lnTo>
                <a:lnTo>
                  <a:pt x="16889" y="21402"/>
                </a:lnTo>
                <a:lnTo>
                  <a:pt x="16821" y="21190"/>
                </a:lnTo>
                <a:lnTo>
                  <a:pt x="16776" y="20935"/>
                </a:lnTo>
                <a:lnTo>
                  <a:pt x="16742" y="20667"/>
                </a:lnTo>
                <a:lnTo>
                  <a:pt x="16719" y="20370"/>
                </a:lnTo>
                <a:lnTo>
                  <a:pt x="16697" y="19719"/>
                </a:lnTo>
                <a:lnTo>
                  <a:pt x="16697" y="19013"/>
                </a:lnTo>
                <a:lnTo>
                  <a:pt x="16719" y="18306"/>
                </a:lnTo>
                <a:lnTo>
                  <a:pt x="16753" y="17599"/>
                </a:lnTo>
                <a:lnTo>
                  <a:pt x="16821" y="16949"/>
                </a:lnTo>
                <a:lnTo>
                  <a:pt x="16889" y="16383"/>
                </a:lnTo>
                <a:lnTo>
                  <a:pt x="16934" y="16129"/>
                </a:lnTo>
                <a:lnTo>
                  <a:pt x="17002" y="15945"/>
                </a:lnTo>
                <a:lnTo>
                  <a:pt x="17081" y="15790"/>
                </a:lnTo>
                <a:lnTo>
                  <a:pt x="17194" y="15648"/>
                </a:lnTo>
                <a:lnTo>
                  <a:pt x="17318" y="15563"/>
                </a:lnTo>
                <a:lnTo>
                  <a:pt x="17453" y="15507"/>
                </a:lnTo>
                <a:lnTo>
                  <a:pt x="17600" y="15450"/>
                </a:lnTo>
                <a:lnTo>
                  <a:pt x="17758" y="15450"/>
                </a:lnTo>
                <a:lnTo>
                  <a:pt x="17905" y="15479"/>
                </a:lnTo>
                <a:lnTo>
                  <a:pt x="18064" y="15535"/>
                </a:lnTo>
                <a:lnTo>
                  <a:pt x="18233" y="15620"/>
                </a:lnTo>
                <a:lnTo>
                  <a:pt x="18380" y="15733"/>
                </a:lnTo>
                <a:lnTo>
                  <a:pt x="18561" y="15832"/>
                </a:lnTo>
                <a:lnTo>
                  <a:pt x="18707" y="15973"/>
                </a:lnTo>
                <a:lnTo>
                  <a:pt x="18866" y="16129"/>
                </a:lnTo>
                <a:lnTo>
                  <a:pt x="18990" y="16327"/>
                </a:lnTo>
                <a:lnTo>
                  <a:pt x="19125" y="16482"/>
                </a:lnTo>
                <a:lnTo>
                  <a:pt x="19295" y="16624"/>
                </a:lnTo>
                <a:lnTo>
                  <a:pt x="19464" y="16737"/>
                </a:lnTo>
                <a:lnTo>
                  <a:pt x="19668" y="16807"/>
                </a:lnTo>
                <a:lnTo>
                  <a:pt x="19860" y="16836"/>
                </a:lnTo>
                <a:lnTo>
                  <a:pt x="20052" y="16864"/>
                </a:lnTo>
                <a:lnTo>
                  <a:pt x="20266" y="16836"/>
                </a:lnTo>
                <a:lnTo>
                  <a:pt x="20470" y="16793"/>
                </a:lnTo>
                <a:lnTo>
                  <a:pt x="20662" y="16708"/>
                </a:lnTo>
                <a:lnTo>
                  <a:pt x="20854" y="16567"/>
                </a:lnTo>
                <a:lnTo>
                  <a:pt x="21035" y="16412"/>
                </a:lnTo>
                <a:lnTo>
                  <a:pt x="21182" y="16214"/>
                </a:lnTo>
                <a:lnTo>
                  <a:pt x="21340" y="16002"/>
                </a:lnTo>
                <a:lnTo>
                  <a:pt x="21441" y="15733"/>
                </a:lnTo>
                <a:lnTo>
                  <a:pt x="21532" y="15436"/>
                </a:lnTo>
                <a:lnTo>
                  <a:pt x="21600" y="15083"/>
                </a:lnTo>
                <a:lnTo>
                  <a:pt x="21600" y="14885"/>
                </a:lnTo>
                <a:lnTo>
                  <a:pt x="21600" y="14729"/>
                </a:lnTo>
                <a:lnTo>
                  <a:pt x="21600" y="14531"/>
                </a:lnTo>
                <a:lnTo>
                  <a:pt x="21577" y="14376"/>
                </a:lnTo>
                <a:lnTo>
                  <a:pt x="21532" y="14206"/>
                </a:lnTo>
                <a:lnTo>
                  <a:pt x="21487" y="14051"/>
                </a:lnTo>
                <a:lnTo>
                  <a:pt x="21419" y="13909"/>
                </a:lnTo>
                <a:lnTo>
                  <a:pt x="21351" y="13768"/>
                </a:lnTo>
                <a:lnTo>
                  <a:pt x="21204" y="13500"/>
                </a:lnTo>
                <a:lnTo>
                  <a:pt x="21035" y="13287"/>
                </a:lnTo>
                <a:lnTo>
                  <a:pt x="20809" y="13090"/>
                </a:lnTo>
                <a:lnTo>
                  <a:pt x="20594" y="12962"/>
                </a:lnTo>
                <a:lnTo>
                  <a:pt x="20357" y="12821"/>
                </a:lnTo>
                <a:lnTo>
                  <a:pt x="20120" y="12764"/>
                </a:lnTo>
                <a:lnTo>
                  <a:pt x="19882" y="12708"/>
                </a:lnTo>
                <a:lnTo>
                  <a:pt x="19645" y="12736"/>
                </a:lnTo>
                <a:lnTo>
                  <a:pt x="19430" y="12793"/>
                </a:lnTo>
                <a:lnTo>
                  <a:pt x="19227" y="12906"/>
                </a:lnTo>
                <a:lnTo>
                  <a:pt x="19148" y="12962"/>
                </a:lnTo>
                <a:lnTo>
                  <a:pt x="19058" y="13047"/>
                </a:lnTo>
                <a:lnTo>
                  <a:pt x="18990" y="13146"/>
                </a:lnTo>
                <a:lnTo>
                  <a:pt x="18911" y="13259"/>
                </a:lnTo>
                <a:lnTo>
                  <a:pt x="18775" y="13471"/>
                </a:lnTo>
                <a:lnTo>
                  <a:pt x="18628" y="13641"/>
                </a:lnTo>
                <a:lnTo>
                  <a:pt x="18470" y="13740"/>
                </a:lnTo>
                <a:lnTo>
                  <a:pt x="18301" y="13825"/>
                </a:lnTo>
                <a:lnTo>
                  <a:pt x="18143" y="13853"/>
                </a:lnTo>
                <a:lnTo>
                  <a:pt x="17973" y="13881"/>
                </a:lnTo>
                <a:lnTo>
                  <a:pt x="17804" y="13853"/>
                </a:lnTo>
                <a:lnTo>
                  <a:pt x="17646" y="13796"/>
                </a:lnTo>
                <a:lnTo>
                  <a:pt x="17499" y="13726"/>
                </a:lnTo>
                <a:lnTo>
                  <a:pt x="17341" y="13641"/>
                </a:lnTo>
                <a:lnTo>
                  <a:pt x="17216" y="13528"/>
                </a:lnTo>
                <a:lnTo>
                  <a:pt x="17103" y="13386"/>
                </a:lnTo>
                <a:lnTo>
                  <a:pt x="17024" y="13259"/>
                </a:lnTo>
                <a:lnTo>
                  <a:pt x="16934" y="13118"/>
                </a:lnTo>
                <a:lnTo>
                  <a:pt x="16889" y="12991"/>
                </a:lnTo>
                <a:lnTo>
                  <a:pt x="16889" y="12849"/>
                </a:lnTo>
                <a:lnTo>
                  <a:pt x="16889" y="12383"/>
                </a:lnTo>
                <a:lnTo>
                  <a:pt x="16889" y="11662"/>
                </a:lnTo>
                <a:lnTo>
                  <a:pt x="16889" y="10701"/>
                </a:lnTo>
                <a:lnTo>
                  <a:pt x="16889" y="9640"/>
                </a:lnTo>
                <a:lnTo>
                  <a:pt x="16889" y="8566"/>
                </a:lnTo>
                <a:lnTo>
                  <a:pt x="16889" y="7478"/>
                </a:lnTo>
                <a:lnTo>
                  <a:pt x="16889" y="6502"/>
                </a:lnTo>
                <a:lnTo>
                  <a:pt x="16889" y="5739"/>
                </a:lnTo>
                <a:lnTo>
                  <a:pt x="16674" y="5894"/>
                </a:lnTo>
                <a:lnTo>
                  <a:pt x="16414" y="6036"/>
                </a:lnTo>
                <a:lnTo>
                  <a:pt x="16154" y="6177"/>
                </a:lnTo>
                <a:lnTo>
                  <a:pt x="15849" y="6248"/>
                </a:lnTo>
                <a:lnTo>
                  <a:pt x="15544" y="6304"/>
                </a:lnTo>
                <a:lnTo>
                  <a:pt x="15217" y="6332"/>
                </a:lnTo>
                <a:lnTo>
                  <a:pt x="14866" y="6361"/>
                </a:lnTo>
                <a:lnTo>
                  <a:pt x="14550" y="6361"/>
                </a:lnTo>
                <a:lnTo>
                  <a:pt x="14200" y="6332"/>
                </a:lnTo>
                <a:lnTo>
                  <a:pt x="13850" y="6276"/>
                </a:lnTo>
                <a:lnTo>
                  <a:pt x="13522" y="6219"/>
                </a:lnTo>
                <a:lnTo>
                  <a:pt x="13206" y="6149"/>
                </a:lnTo>
                <a:lnTo>
                  <a:pt x="12901" y="6064"/>
                </a:lnTo>
                <a:lnTo>
                  <a:pt x="12618" y="5951"/>
                </a:lnTo>
                <a:lnTo>
                  <a:pt x="12358" y="5838"/>
                </a:lnTo>
                <a:lnTo>
                  <a:pt x="12121" y="5739"/>
                </a:lnTo>
                <a:lnTo>
                  <a:pt x="11941" y="5626"/>
                </a:lnTo>
                <a:lnTo>
                  <a:pt x="11794" y="5513"/>
                </a:lnTo>
                <a:lnTo>
                  <a:pt x="11658" y="5414"/>
                </a:lnTo>
                <a:lnTo>
                  <a:pt x="11556" y="5301"/>
                </a:lnTo>
                <a:lnTo>
                  <a:pt x="11466" y="5187"/>
                </a:lnTo>
                <a:lnTo>
                  <a:pt x="11398" y="5089"/>
                </a:lnTo>
                <a:lnTo>
                  <a:pt x="11376" y="4947"/>
                </a:lnTo>
                <a:lnTo>
                  <a:pt x="11353" y="4834"/>
                </a:lnTo>
                <a:lnTo>
                  <a:pt x="11353" y="4707"/>
                </a:lnTo>
                <a:lnTo>
                  <a:pt x="11376" y="4565"/>
                </a:lnTo>
                <a:lnTo>
                  <a:pt x="11443" y="4410"/>
                </a:lnTo>
                <a:lnTo>
                  <a:pt x="11511" y="4240"/>
                </a:lnTo>
                <a:lnTo>
                  <a:pt x="11703" y="3887"/>
                </a:lnTo>
                <a:lnTo>
                  <a:pt x="11986" y="3505"/>
                </a:lnTo>
                <a:lnTo>
                  <a:pt x="12144" y="3265"/>
                </a:lnTo>
                <a:lnTo>
                  <a:pt x="12246" y="3025"/>
                </a:lnTo>
                <a:lnTo>
                  <a:pt x="12336" y="2756"/>
                </a:lnTo>
                <a:lnTo>
                  <a:pt x="12404" y="2445"/>
                </a:lnTo>
                <a:lnTo>
                  <a:pt x="12438" y="2176"/>
                </a:lnTo>
                <a:lnTo>
                  <a:pt x="12438" y="1880"/>
                </a:lnTo>
                <a:lnTo>
                  <a:pt x="12404" y="1583"/>
                </a:lnTo>
                <a:lnTo>
                  <a:pt x="12336" y="1314"/>
                </a:lnTo>
                <a:lnTo>
                  <a:pt x="12246" y="1046"/>
                </a:lnTo>
                <a:lnTo>
                  <a:pt x="12099" y="791"/>
                </a:lnTo>
                <a:lnTo>
                  <a:pt x="12008" y="692"/>
                </a:lnTo>
                <a:lnTo>
                  <a:pt x="11918" y="579"/>
                </a:lnTo>
                <a:lnTo>
                  <a:pt x="11816" y="466"/>
                </a:lnTo>
                <a:lnTo>
                  <a:pt x="11703" y="381"/>
                </a:lnTo>
                <a:lnTo>
                  <a:pt x="11579" y="310"/>
                </a:lnTo>
                <a:lnTo>
                  <a:pt x="11443" y="226"/>
                </a:lnTo>
                <a:lnTo>
                  <a:pt x="11297" y="169"/>
                </a:lnTo>
                <a:lnTo>
                  <a:pt x="11138" y="113"/>
                </a:lnTo>
                <a:lnTo>
                  <a:pt x="10969" y="56"/>
                </a:lnTo>
                <a:lnTo>
                  <a:pt x="10800" y="28"/>
                </a:lnTo>
                <a:lnTo>
                  <a:pt x="10619" y="28"/>
                </a:lnTo>
                <a:lnTo>
                  <a:pt x="10404" y="28"/>
                </a:lnTo>
                <a:lnTo>
                  <a:pt x="10257" y="28"/>
                </a:lnTo>
                <a:lnTo>
                  <a:pt x="10076" y="56"/>
                </a:lnTo>
                <a:lnTo>
                  <a:pt x="9952" y="84"/>
                </a:lnTo>
                <a:lnTo>
                  <a:pt x="9794" y="141"/>
                </a:lnTo>
                <a:lnTo>
                  <a:pt x="9692" y="226"/>
                </a:lnTo>
                <a:lnTo>
                  <a:pt x="9557" y="282"/>
                </a:lnTo>
                <a:lnTo>
                  <a:pt x="9455" y="381"/>
                </a:lnTo>
                <a:lnTo>
                  <a:pt x="9365" y="466"/>
                </a:lnTo>
                <a:lnTo>
                  <a:pt x="9274" y="579"/>
                </a:lnTo>
                <a:lnTo>
                  <a:pt x="9184" y="692"/>
                </a:lnTo>
                <a:lnTo>
                  <a:pt x="9128" y="791"/>
                </a:lnTo>
                <a:lnTo>
                  <a:pt x="9060" y="932"/>
                </a:lnTo>
                <a:lnTo>
                  <a:pt x="8969" y="1201"/>
                </a:lnTo>
                <a:lnTo>
                  <a:pt x="8913" y="1498"/>
                </a:lnTo>
                <a:lnTo>
                  <a:pt x="8890" y="1795"/>
                </a:lnTo>
                <a:lnTo>
                  <a:pt x="8890" y="2120"/>
                </a:lnTo>
                <a:lnTo>
                  <a:pt x="8913" y="2445"/>
                </a:lnTo>
                <a:lnTo>
                  <a:pt x="8969" y="2756"/>
                </a:lnTo>
                <a:lnTo>
                  <a:pt x="9060" y="3081"/>
                </a:lnTo>
                <a:lnTo>
                  <a:pt x="9173" y="3378"/>
                </a:lnTo>
                <a:lnTo>
                  <a:pt x="9297" y="3647"/>
                </a:lnTo>
                <a:lnTo>
                  <a:pt x="9466" y="3887"/>
                </a:lnTo>
                <a:lnTo>
                  <a:pt x="9579" y="4085"/>
                </a:lnTo>
                <a:lnTo>
                  <a:pt x="9670" y="4269"/>
                </a:lnTo>
                <a:lnTo>
                  <a:pt x="9726" y="4467"/>
                </a:lnTo>
                <a:lnTo>
                  <a:pt x="9771" y="4650"/>
                </a:lnTo>
                <a:lnTo>
                  <a:pt x="9771" y="4834"/>
                </a:lnTo>
                <a:lnTo>
                  <a:pt x="9749" y="5032"/>
                </a:lnTo>
                <a:lnTo>
                  <a:pt x="9715" y="5216"/>
                </a:lnTo>
                <a:lnTo>
                  <a:pt x="9625" y="5385"/>
                </a:lnTo>
                <a:lnTo>
                  <a:pt x="9534" y="5513"/>
                </a:lnTo>
                <a:lnTo>
                  <a:pt x="9410" y="5626"/>
                </a:lnTo>
                <a:lnTo>
                  <a:pt x="9229" y="5710"/>
                </a:lnTo>
                <a:lnTo>
                  <a:pt x="9060" y="5767"/>
                </a:lnTo>
                <a:lnTo>
                  <a:pt x="8845" y="5767"/>
                </a:lnTo>
                <a:lnTo>
                  <a:pt x="8585" y="5739"/>
                </a:lnTo>
                <a:lnTo>
                  <a:pt x="8325" y="5654"/>
                </a:lnTo>
                <a:lnTo>
                  <a:pt x="8020" y="5513"/>
                </a:lnTo>
                <a:lnTo>
                  <a:pt x="7840" y="5442"/>
                </a:lnTo>
                <a:lnTo>
                  <a:pt x="7648" y="5385"/>
                </a:lnTo>
                <a:lnTo>
                  <a:pt x="7433" y="5329"/>
                </a:lnTo>
                <a:lnTo>
                  <a:pt x="7241" y="5301"/>
                </a:lnTo>
                <a:lnTo>
                  <a:pt x="6755" y="5301"/>
                </a:lnTo>
                <a:lnTo>
                  <a:pt x="6281" y="5329"/>
                </a:lnTo>
                <a:lnTo>
                  <a:pt x="5784" y="5385"/>
                </a:lnTo>
                <a:lnTo>
                  <a:pt x="5264" y="5498"/>
                </a:lnTo>
                <a:lnTo>
                  <a:pt x="4744" y="5597"/>
                </a:lnTo>
                <a:lnTo>
                  <a:pt x="4247" y="5739"/>
                </a:lnTo>
                <a:lnTo>
                  <a:pt x="4202" y="5894"/>
                </a:lnTo>
                <a:lnTo>
                  <a:pt x="4202" y="6191"/>
                </a:lnTo>
                <a:lnTo>
                  <a:pt x="4202" y="6545"/>
                </a:lnTo>
                <a:lnTo>
                  <a:pt x="4225" y="6954"/>
                </a:lnTo>
                <a:lnTo>
                  <a:pt x="4315" y="7930"/>
                </a:lnTo>
                <a:lnTo>
                  <a:pt x="4394" y="9018"/>
                </a:lnTo>
                <a:lnTo>
                  <a:pt x="4439" y="9570"/>
                </a:lnTo>
                <a:lnTo>
                  <a:pt x="4462" y="10107"/>
                </a:lnTo>
                <a:lnTo>
                  <a:pt x="4484" y="10630"/>
                </a:lnTo>
                <a:lnTo>
                  <a:pt x="4507" y="11082"/>
                </a:lnTo>
                <a:lnTo>
                  <a:pt x="4484" y="11520"/>
                </a:lnTo>
                <a:lnTo>
                  <a:pt x="4439" y="11874"/>
                </a:lnTo>
                <a:lnTo>
                  <a:pt x="4394" y="12029"/>
                </a:lnTo>
                <a:lnTo>
                  <a:pt x="4349" y="12171"/>
                </a:lnTo>
                <a:lnTo>
                  <a:pt x="4315" y="12284"/>
                </a:lnTo>
                <a:lnTo>
                  <a:pt x="4247" y="12354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>
        <p:nvSpPr>
          <p:cNvPr id="9" name="Puzzle4"/>
          <p:cNvSpPr>
            <a:spLocks noEditPoints="1" noChangeArrowheads="1"/>
          </p:cNvSpPr>
          <p:nvPr/>
        </p:nvSpPr>
        <p:spPr bwMode="auto">
          <a:xfrm>
            <a:off x="3723695" y="1461579"/>
            <a:ext cx="974150" cy="1422845"/>
          </a:xfrm>
          <a:custGeom>
            <a:avLst/>
            <a:gdLst>
              <a:gd name="T0" fmla="*/ 8307 w 21600"/>
              <a:gd name="T1" fmla="*/ 11593 h 21600"/>
              <a:gd name="T2" fmla="*/ 453 w 21600"/>
              <a:gd name="T3" fmla="*/ 16938 h 21600"/>
              <a:gd name="T4" fmla="*/ 11500 w 21600"/>
              <a:gd name="T5" fmla="*/ 21600 h 21600"/>
              <a:gd name="T6" fmla="*/ 20920 w 21600"/>
              <a:gd name="T7" fmla="*/ 16751 h 21600"/>
              <a:gd name="T8" fmla="*/ 13972 w 21600"/>
              <a:gd name="T9" fmla="*/ 10888 h 21600"/>
              <a:gd name="T10" fmla="*/ 21033 w 21600"/>
              <a:gd name="T11" fmla="*/ 4716 h 21600"/>
              <a:gd name="T12" fmla="*/ 11102 w 21600"/>
              <a:gd name="T13" fmla="*/ 11 h 21600"/>
              <a:gd name="T14" fmla="*/ 453 w 21600"/>
              <a:gd name="T15" fmla="*/ 4716 h 21600"/>
              <a:gd name="T16" fmla="*/ 2076 w 21600"/>
              <a:gd name="T17" fmla="*/ 5664 h 21600"/>
              <a:gd name="T18" fmla="*/ 20203 w 21600"/>
              <a:gd name="T19" fmla="*/ 1598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3813" y="10590"/>
                </a:moveTo>
                <a:lnTo>
                  <a:pt x="3927" y="10513"/>
                </a:lnTo>
                <a:lnTo>
                  <a:pt x="4078" y="10425"/>
                </a:lnTo>
                <a:lnTo>
                  <a:pt x="4210" y="10359"/>
                </a:lnTo>
                <a:lnTo>
                  <a:pt x="4361" y="10315"/>
                </a:lnTo>
                <a:lnTo>
                  <a:pt x="4682" y="10237"/>
                </a:lnTo>
                <a:lnTo>
                  <a:pt x="5041" y="10193"/>
                </a:lnTo>
                <a:lnTo>
                  <a:pt x="5456" y="10171"/>
                </a:lnTo>
                <a:lnTo>
                  <a:pt x="5853" y="10193"/>
                </a:lnTo>
                <a:lnTo>
                  <a:pt x="6249" y="10260"/>
                </a:lnTo>
                <a:lnTo>
                  <a:pt x="6646" y="10337"/>
                </a:lnTo>
                <a:lnTo>
                  <a:pt x="7004" y="10469"/>
                </a:lnTo>
                <a:lnTo>
                  <a:pt x="7363" y="10612"/>
                </a:lnTo>
                <a:lnTo>
                  <a:pt x="7665" y="10788"/>
                </a:lnTo>
                <a:lnTo>
                  <a:pt x="7911" y="10998"/>
                </a:lnTo>
                <a:lnTo>
                  <a:pt x="8024" y="11097"/>
                </a:lnTo>
                <a:lnTo>
                  <a:pt x="8137" y="11207"/>
                </a:lnTo>
                <a:lnTo>
                  <a:pt x="8194" y="11340"/>
                </a:lnTo>
                <a:lnTo>
                  <a:pt x="8269" y="11461"/>
                </a:lnTo>
                <a:lnTo>
                  <a:pt x="8307" y="11593"/>
                </a:lnTo>
                <a:lnTo>
                  <a:pt x="8307" y="11714"/>
                </a:lnTo>
                <a:lnTo>
                  <a:pt x="8307" y="11868"/>
                </a:lnTo>
                <a:lnTo>
                  <a:pt x="8307" y="12012"/>
                </a:lnTo>
                <a:lnTo>
                  <a:pt x="8194" y="12265"/>
                </a:lnTo>
                <a:lnTo>
                  <a:pt x="8062" y="12519"/>
                </a:lnTo>
                <a:lnTo>
                  <a:pt x="7873" y="12706"/>
                </a:lnTo>
                <a:lnTo>
                  <a:pt x="7627" y="12904"/>
                </a:lnTo>
                <a:lnTo>
                  <a:pt x="7363" y="13048"/>
                </a:lnTo>
                <a:lnTo>
                  <a:pt x="7080" y="13180"/>
                </a:lnTo>
                <a:lnTo>
                  <a:pt x="6759" y="13257"/>
                </a:lnTo>
                <a:lnTo>
                  <a:pt x="6419" y="13345"/>
                </a:lnTo>
                <a:lnTo>
                  <a:pt x="6098" y="13389"/>
                </a:lnTo>
                <a:lnTo>
                  <a:pt x="5739" y="13389"/>
                </a:lnTo>
                <a:lnTo>
                  <a:pt x="5418" y="13389"/>
                </a:lnTo>
                <a:lnTo>
                  <a:pt x="5079" y="13345"/>
                </a:lnTo>
                <a:lnTo>
                  <a:pt x="4758" y="13301"/>
                </a:lnTo>
                <a:lnTo>
                  <a:pt x="4474" y="13213"/>
                </a:lnTo>
                <a:lnTo>
                  <a:pt x="4172" y="13114"/>
                </a:lnTo>
                <a:lnTo>
                  <a:pt x="3965" y="12982"/>
                </a:lnTo>
                <a:lnTo>
                  <a:pt x="3738" y="12838"/>
                </a:lnTo>
                <a:lnTo>
                  <a:pt x="3493" y="12706"/>
                </a:lnTo>
                <a:lnTo>
                  <a:pt x="3228" y="12607"/>
                </a:lnTo>
                <a:lnTo>
                  <a:pt x="2945" y="12519"/>
                </a:lnTo>
                <a:lnTo>
                  <a:pt x="2700" y="12431"/>
                </a:lnTo>
                <a:lnTo>
                  <a:pt x="2397" y="12375"/>
                </a:lnTo>
                <a:lnTo>
                  <a:pt x="2152" y="12331"/>
                </a:lnTo>
                <a:lnTo>
                  <a:pt x="1888" y="12309"/>
                </a:lnTo>
                <a:lnTo>
                  <a:pt x="1642" y="12309"/>
                </a:lnTo>
                <a:lnTo>
                  <a:pt x="1397" y="12331"/>
                </a:lnTo>
                <a:lnTo>
                  <a:pt x="1170" y="12397"/>
                </a:lnTo>
                <a:lnTo>
                  <a:pt x="962" y="12453"/>
                </a:lnTo>
                <a:lnTo>
                  <a:pt x="774" y="12563"/>
                </a:lnTo>
                <a:lnTo>
                  <a:pt x="623" y="12684"/>
                </a:lnTo>
                <a:lnTo>
                  <a:pt x="528" y="12838"/>
                </a:lnTo>
                <a:lnTo>
                  <a:pt x="453" y="13026"/>
                </a:lnTo>
                <a:lnTo>
                  <a:pt x="339" y="13477"/>
                </a:lnTo>
                <a:lnTo>
                  <a:pt x="226" y="13984"/>
                </a:lnTo>
                <a:lnTo>
                  <a:pt x="151" y="14535"/>
                </a:lnTo>
                <a:lnTo>
                  <a:pt x="113" y="15075"/>
                </a:lnTo>
                <a:lnTo>
                  <a:pt x="113" y="15626"/>
                </a:lnTo>
                <a:lnTo>
                  <a:pt x="151" y="16133"/>
                </a:lnTo>
                <a:lnTo>
                  <a:pt x="188" y="16376"/>
                </a:lnTo>
                <a:lnTo>
                  <a:pt x="264" y="16585"/>
                </a:lnTo>
                <a:lnTo>
                  <a:pt x="339" y="16773"/>
                </a:lnTo>
                <a:lnTo>
                  <a:pt x="453" y="16938"/>
                </a:lnTo>
                <a:lnTo>
                  <a:pt x="1095" y="16883"/>
                </a:lnTo>
                <a:lnTo>
                  <a:pt x="1963" y="16795"/>
                </a:lnTo>
                <a:lnTo>
                  <a:pt x="2945" y="16751"/>
                </a:lnTo>
                <a:lnTo>
                  <a:pt x="3965" y="16706"/>
                </a:lnTo>
                <a:lnTo>
                  <a:pt x="5022" y="16684"/>
                </a:lnTo>
                <a:lnTo>
                  <a:pt x="5947" y="16684"/>
                </a:lnTo>
                <a:lnTo>
                  <a:pt x="6759" y="16706"/>
                </a:lnTo>
                <a:lnTo>
                  <a:pt x="7363" y="16751"/>
                </a:lnTo>
                <a:lnTo>
                  <a:pt x="7948" y="16839"/>
                </a:lnTo>
                <a:lnTo>
                  <a:pt x="8458" y="16916"/>
                </a:lnTo>
                <a:lnTo>
                  <a:pt x="8893" y="17026"/>
                </a:lnTo>
                <a:lnTo>
                  <a:pt x="9289" y="17158"/>
                </a:lnTo>
                <a:lnTo>
                  <a:pt x="9572" y="17280"/>
                </a:lnTo>
                <a:lnTo>
                  <a:pt x="9799" y="17412"/>
                </a:lnTo>
                <a:lnTo>
                  <a:pt x="9969" y="17555"/>
                </a:lnTo>
                <a:lnTo>
                  <a:pt x="10120" y="17687"/>
                </a:lnTo>
                <a:lnTo>
                  <a:pt x="10158" y="17831"/>
                </a:lnTo>
                <a:lnTo>
                  <a:pt x="10195" y="17974"/>
                </a:lnTo>
                <a:lnTo>
                  <a:pt x="10158" y="18128"/>
                </a:lnTo>
                <a:lnTo>
                  <a:pt x="10082" y="18271"/>
                </a:lnTo>
                <a:lnTo>
                  <a:pt x="9969" y="18426"/>
                </a:lnTo>
                <a:lnTo>
                  <a:pt x="9837" y="18569"/>
                </a:lnTo>
                <a:lnTo>
                  <a:pt x="9648" y="18701"/>
                </a:lnTo>
                <a:lnTo>
                  <a:pt x="9440" y="18822"/>
                </a:lnTo>
                <a:lnTo>
                  <a:pt x="9213" y="18999"/>
                </a:lnTo>
                <a:lnTo>
                  <a:pt x="9044" y="19186"/>
                </a:lnTo>
                <a:lnTo>
                  <a:pt x="8893" y="19395"/>
                </a:lnTo>
                <a:lnTo>
                  <a:pt x="8817" y="19627"/>
                </a:lnTo>
                <a:lnTo>
                  <a:pt x="8779" y="19858"/>
                </a:lnTo>
                <a:lnTo>
                  <a:pt x="8779" y="20112"/>
                </a:lnTo>
                <a:lnTo>
                  <a:pt x="8855" y="20354"/>
                </a:lnTo>
                <a:lnTo>
                  <a:pt x="8968" y="20586"/>
                </a:lnTo>
                <a:lnTo>
                  <a:pt x="9138" y="20817"/>
                </a:lnTo>
                <a:lnTo>
                  <a:pt x="9365" y="21026"/>
                </a:lnTo>
                <a:lnTo>
                  <a:pt x="9610" y="21192"/>
                </a:lnTo>
                <a:lnTo>
                  <a:pt x="9950" y="21368"/>
                </a:lnTo>
                <a:lnTo>
                  <a:pt x="10120" y="21445"/>
                </a:lnTo>
                <a:lnTo>
                  <a:pt x="10346" y="21511"/>
                </a:lnTo>
                <a:lnTo>
                  <a:pt x="10516" y="21555"/>
                </a:lnTo>
                <a:lnTo>
                  <a:pt x="10743" y="21600"/>
                </a:lnTo>
                <a:lnTo>
                  <a:pt x="10988" y="21644"/>
                </a:lnTo>
                <a:lnTo>
                  <a:pt x="11215" y="21666"/>
                </a:lnTo>
                <a:lnTo>
                  <a:pt x="11498" y="21666"/>
                </a:lnTo>
                <a:lnTo>
                  <a:pt x="11762" y="21666"/>
                </a:lnTo>
                <a:lnTo>
                  <a:pt x="12253" y="21644"/>
                </a:lnTo>
                <a:lnTo>
                  <a:pt x="12763" y="21577"/>
                </a:lnTo>
                <a:lnTo>
                  <a:pt x="13197" y="21467"/>
                </a:lnTo>
                <a:lnTo>
                  <a:pt x="13556" y="21346"/>
                </a:lnTo>
                <a:lnTo>
                  <a:pt x="13896" y="21192"/>
                </a:lnTo>
                <a:lnTo>
                  <a:pt x="14179" y="21026"/>
                </a:lnTo>
                <a:lnTo>
                  <a:pt x="14444" y="20839"/>
                </a:lnTo>
                <a:lnTo>
                  <a:pt x="14576" y="20641"/>
                </a:lnTo>
                <a:lnTo>
                  <a:pt x="14727" y="20431"/>
                </a:lnTo>
                <a:lnTo>
                  <a:pt x="14765" y="20200"/>
                </a:lnTo>
                <a:lnTo>
                  <a:pt x="14802" y="19991"/>
                </a:lnTo>
                <a:lnTo>
                  <a:pt x="14727" y="19759"/>
                </a:lnTo>
                <a:lnTo>
                  <a:pt x="14613" y="19550"/>
                </a:lnTo>
                <a:lnTo>
                  <a:pt x="14444" y="19307"/>
                </a:lnTo>
                <a:lnTo>
                  <a:pt x="14217" y="19098"/>
                </a:lnTo>
                <a:lnTo>
                  <a:pt x="13934" y="18911"/>
                </a:lnTo>
                <a:lnTo>
                  <a:pt x="13669" y="18745"/>
                </a:lnTo>
                <a:lnTo>
                  <a:pt x="13462" y="18547"/>
                </a:lnTo>
                <a:lnTo>
                  <a:pt x="13311" y="18337"/>
                </a:lnTo>
                <a:lnTo>
                  <a:pt x="13197" y="18150"/>
                </a:lnTo>
                <a:lnTo>
                  <a:pt x="13122" y="17941"/>
                </a:lnTo>
                <a:lnTo>
                  <a:pt x="13122" y="17720"/>
                </a:lnTo>
                <a:lnTo>
                  <a:pt x="13122" y="17533"/>
                </a:lnTo>
                <a:lnTo>
                  <a:pt x="13197" y="17346"/>
                </a:lnTo>
                <a:lnTo>
                  <a:pt x="13273" y="17158"/>
                </a:lnTo>
                <a:lnTo>
                  <a:pt x="13386" y="16982"/>
                </a:lnTo>
                <a:lnTo>
                  <a:pt x="13537" y="16839"/>
                </a:lnTo>
                <a:lnTo>
                  <a:pt x="13707" y="16706"/>
                </a:lnTo>
                <a:lnTo>
                  <a:pt x="13896" y="16607"/>
                </a:lnTo>
                <a:lnTo>
                  <a:pt x="14104" y="16519"/>
                </a:lnTo>
                <a:lnTo>
                  <a:pt x="14330" y="16453"/>
                </a:lnTo>
                <a:lnTo>
                  <a:pt x="14538" y="16431"/>
                </a:lnTo>
                <a:lnTo>
                  <a:pt x="14897" y="16453"/>
                </a:lnTo>
                <a:lnTo>
                  <a:pt x="15406" y="16497"/>
                </a:lnTo>
                <a:lnTo>
                  <a:pt x="16105" y="16541"/>
                </a:lnTo>
                <a:lnTo>
                  <a:pt x="16898" y="16607"/>
                </a:lnTo>
                <a:lnTo>
                  <a:pt x="17804" y="16651"/>
                </a:lnTo>
                <a:lnTo>
                  <a:pt x="18786" y="16684"/>
                </a:lnTo>
                <a:lnTo>
                  <a:pt x="19844" y="16728"/>
                </a:lnTo>
                <a:lnTo>
                  <a:pt x="20920" y="16751"/>
                </a:lnTo>
                <a:lnTo>
                  <a:pt x="21109" y="16497"/>
                </a:lnTo>
                <a:lnTo>
                  <a:pt x="21241" y="16222"/>
                </a:lnTo>
                <a:lnTo>
                  <a:pt x="21392" y="15946"/>
                </a:lnTo>
                <a:lnTo>
                  <a:pt x="21467" y="15648"/>
                </a:lnTo>
                <a:lnTo>
                  <a:pt x="21543" y="15351"/>
                </a:lnTo>
                <a:lnTo>
                  <a:pt x="21618" y="15042"/>
                </a:lnTo>
                <a:lnTo>
                  <a:pt x="21618" y="14745"/>
                </a:lnTo>
                <a:lnTo>
                  <a:pt x="21618" y="14447"/>
                </a:lnTo>
                <a:lnTo>
                  <a:pt x="21618" y="14150"/>
                </a:lnTo>
                <a:lnTo>
                  <a:pt x="21581" y="13852"/>
                </a:lnTo>
                <a:lnTo>
                  <a:pt x="21505" y="13577"/>
                </a:lnTo>
                <a:lnTo>
                  <a:pt x="21430" y="13301"/>
                </a:lnTo>
                <a:lnTo>
                  <a:pt x="21354" y="13048"/>
                </a:lnTo>
                <a:lnTo>
                  <a:pt x="21241" y="12816"/>
                </a:lnTo>
                <a:lnTo>
                  <a:pt x="21146" y="12607"/>
                </a:lnTo>
                <a:lnTo>
                  <a:pt x="21033" y="12431"/>
                </a:lnTo>
                <a:lnTo>
                  <a:pt x="20920" y="12265"/>
                </a:lnTo>
                <a:lnTo>
                  <a:pt x="20769" y="12144"/>
                </a:lnTo>
                <a:lnTo>
                  <a:pt x="20637" y="12034"/>
                </a:lnTo>
                <a:lnTo>
                  <a:pt x="20486" y="11946"/>
                </a:lnTo>
                <a:lnTo>
                  <a:pt x="20297" y="11891"/>
                </a:lnTo>
                <a:lnTo>
                  <a:pt x="20165" y="11846"/>
                </a:lnTo>
                <a:lnTo>
                  <a:pt x="19976" y="11824"/>
                </a:lnTo>
                <a:lnTo>
                  <a:pt x="19806" y="11802"/>
                </a:lnTo>
                <a:lnTo>
                  <a:pt x="19390" y="11824"/>
                </a:lnTo>
                <a:lnTo>
                  <a:pt x="18956" y="11891"/>
                </a:lnTo>
                <a:lnTo>
                  <a:pt x="18503" y="11968"/>
                </a:lnTo>
                <a:lnTo>
                  <a:pt x="17993" y="12078"/>
                </a:lnTo>
                <a:lnTo>
                  <a:pt x="17653" y="12144"/>
                </a:lnTo>
                <a:lnTo>
                  <a:pt x="17332" y="12199"/>
                </a:lnTo>
                <a:lnTo>
                  <a:pt x="17049" y="12221"/>
                </a:lnTo>
                <a:lnTo>
                  <a:pt x="16747" y="12243"/>
                </a:lnTo>
                <a:lnTo>
                  <a:pt x="16464" y="12243"/>
                </a:lnTo>
                <a:lnTo>
                  <a:pt x="16218" y="12243"/>
                </a:lnTo>
                <a:lnTo>
                  <a:pt x="15992" y="12221"/>
                </a:lnTo>
                <a:lnTo>
                  <a:pt x="15746" y="12199"/>
                </a:lnTo>
                <a:lnTo>
                  <a:pt x="15520" y="12155"/>
                </a:lnTo>
                <a:lnTo>
                  <a:pt x="15350" y="12122"/>
                </a:lnTo>
                <a:lnTo>
                  <a:pt x="15161" y="12056"/>
                </a:lnTo>
                <a:lnTo>
                  <a:pt x="14972" y="11990"/>
                </a:lnTo>
                <a:lnTo>
                  <a:pt x="14689" y="11846"/>
                </a:lnTo>
                <a:lnTo>
                  <a:pt x="14444" y="11670"/>
                </a:lnTo>
                <a:lnTo>
                  <a:pt x="14255" y="11483"/>
                </a:lnTo>
                <a:lnTo>
                  <a:pt x="14104" y="11295"/>
                </a:lnTo>
                <a:lnTo>
                  <a:pt x="14028" y="11086"/>
                </a:lnTo>
                <a:lnTo>
                  <a:pt x="13972" y="10888"/>
                </a:lnTo>
                <a:lnTo>
                  <a:pt x="13972" y="10700"/>
                </a:lnTo>
                <a:lnTo>
                  <a:pt x="14009" y="10513"/>
                </a:lnTo>
                <a:lnTo>
                  <a:pt x="14066" y="10359"/>
                </a:lnTo>
                <a:lnTo>
                  <a:pt x="14179" y="10215"/>
                </a:lnTo>
                <a:lnTo>
                  <a:pt x="14406" y="10006"/>
                </a:lnTo>
                <a:lnTo>
                  <a:pt x="14651" y="9830"/>
                </a:lnTo>
                <a:lnTo>
                  <a:pt x="14878" y="9686"/>
                </a:lnTo>
                <a:lnTo>
                  <a:pt x="15123" y="9554"/>
                </a:lnTo>
                <a:lnTo>
                  <a:pt x="15350" y="9477"/>
                </a:lnTo>
                <a:lnTo>
                  <a:pt x="15558" y="9411"/>
                </a:lnTo>
                <a:lnTo>
                  <a:pt x="15803" y="9345"/>
                </a:lnTo>
                <a:lnTo>
                  <a:pt x="16030" y="9323"/>
                </a:lnTo>
                <a:lnTo>
                  <a:pt x="16256" y="9301"/>
                </a:lnTo>
                <a:lnTo>
                  <a:pt x="16464" y="9323"/>
                </a:lnTo>
                <a:lnTo>
                  <a:pt x="16690" y="9345"/>
                </a:lnTo>
                <a:lnTo>
                  <a:pt x="16898" y="9367"/>
                </a:lnTo>
                <a:lnTo>
                  <a:pt x="17332" y="9477"/>
                </a:lnTo>
                <a:lnTo>
                  <a:pt x="17767" y="9598"/>
                </a:lnTo>
                <a:lnTo>
                  <a:pt x="18163" y="9731"/>
                </a:lnTo>
                <a:lnTo>
                  <a:pt x="18597" y="9874"/>
                </a:lnTo>
                <a:lnTo>
                  <a:pt x="18994" y="10006"/>
                </a:lnTo>
                <a:lnTo>
                  <a:pt x="19428" y="10083"/>
                </a:lnTo>
                <a:lnTo>
                  <a:pt x="19617" y="10127"/>
                </a:lnTo>
                <a:lnTo>
                  <a:pt x="19844" y="10149"/>
                </a:lnTo>
                <a:lnTo>
                  <a:pt x="20013" y="10149"/>
                </a:lnTo>
                <a:lnTo>
                  <a:pt x="20240" y="10127"/>
                </a:lnTo>
                <a:lnTo>
                  <a:pt x="20410" y="10105"/>
                </a:lnTo>
                <a:lnTo>
                  <a:pt x="20637" y="10061"/>
                </a:lnTo>
                <a:lnTo>
                  <a:pt x="20844" y="9984"/>
                </a:lnTo>
                <a:lnTo>
                  <a:pt x="21033" y="9896"/>
                </a:lnTo>
                <a:lnTo>
                  <a:pt x="21146" y="9830"/>
                </a:lnTo>
                <a:lnTo>
                  <a:pt x="21203" y="9753"/>
                </a:lnTo>
                <a:lnTo>
                  <a:pt x="21279" y="9642"/>
                </a:lnTo>
                <a:lnTo>
                  <a:pt x="21354" y="9521"/>
                </a:lnTo>
                <a:lnTo>
                  <a:pt x="21430" y="9246"/>
                </a:lnTo>
                <a:lnTo>
                  <a:pt x="21430" y="8904"/>
                </a:lnTo>
                <a:lnTo>
                  <a:pt x="21430" y="8540"/>
                </a:lnTo>
                <a:lnTo>
                  <a:pt x="21392" y="8144"/>
                </a:lnTo>
                <a:lnTo>
                  <a:pt x="21354" y="7714"/>
                </a:lnTo>
                <a:lnTo>
                  <a:pt x="21279" y="7295"/>
                </a:lnTo>
                <a:lnTo>
                  <a:pt x="21146" y="6446"/>
                </a:lnTo>
                <a:lnTo>
                  <a:pt x="20995" y="5686"/>
                </a:lnTo>
                <a:lnTo>
                  <a:pt x="20958" y="5366"/>
                </a:lnTo>
                <a:lnTo>
                  <a:pt x="20958" y="5091"/>
                </a:lnTo>
                <a:lnTo>
                  <a:pt x="20958" y="4860"/>
                </a:lnTo>
                <a:lnTo>
                  <a:pt x="21033" y="4716"/>
                </a:lnTo>
                <a:lnTo>
                  <a:pt x="20637" y="4860"/>
                </a:lnTo>
                <a:lnTo>
                  <a:pt x="20127" y="4992"/>
                </a:lnTo>
                <a:lnTo>
                  <a:pt x="19617" y="5069"/>
                </a:lnTo>
                <a:lnTo>
                  <a:pt x="19032" y="5157"/>
                </a:lnTo>
                <a:lnTo>
                  <a:pt x="18465" y="5201"/>
                </a:lnTo>
                <a:lnTo>
                  <a:pt x="17842" y="5245"/>
                </a:lnTo>
                <a:lnTo>
                  <a:pt x="17219" y="5267"/>
                </a:lnTo>
                <a:lnTo>
                  <a:pt x="16615" y="5267"/>
                </a:lnTo>
                <a:lnTo>
                  <a:pt x="15992" y="5245"/>
                </a:lnTo>
                <a:lnTo>
                  <a:pt x="15369" y="5201"/>
                </a:lnTo>
                <a:lnTo>
                  <a:pt x="14840" y="5157"/>
                </a:lnTo>
                <a:lnTo>
                  <a:pt x="14293" y="5091"/>
                </a:lnTo>
                <a:lnTo>
                  <a:pt x="13783" y="5014"/>
                </a:lnTo>
                <a:lnTo>
                  <a:pt x="13386" y="4926"/>
                </a:lnTo>
                <a:lnTo>
                  <a:pt x="13027" y="4815"/>
                </a:lnTo>
                <a:lnTo>
                  <a:pt x="12725" y="4716"/>
                </a:lnTo>
                <a:lnTo>
                  <a:pt x="12480" y="4606"/>
                </a:lnTo>
                <a:lnTo>
                  <a:pt x="12291" y="4496"/>
                </a:lnTo>
                <a:lnTo>
                  <a:pt x="12197" y="4397"/>
                </a:lnTo>
                <a:lnTo>
                  <a:pt x="12083" y="4286"/>
                </a:lnTo>
                <a:lnTo>
                  <a:pt x="12046" y="4187"/>
                </a:lnTo>
                <a:lnTo>
                  <a:pt x="12008" y="4077"/>
                </a:lnTo>
                <a:lnTo>
                  <a:pt x="12046" y="3967"/>
                </a:lnTo>
                <a:lnTo>
                  <a:pt x="12121" y="3868"/>
                </a:lnTo>
                <a:lnTo>
                  <a:pt x="12197" y="3735"/>
                </a:lnTo>
                <a:lnTo>
                  <a:pt x="12291" y="3614"/>
                </a:lnTo>
                <a:lnTo>
                  <a:pt x="12442" y="3482"/>
                </a:lnTo>
                <a:lnTo>
                  <a:pt x="12631" y="3361"/>
                </a:lnTo>
                <a:lnTo>
                  <a:pt x="13065" y="3085"/>
                </a:lnTo>
                <a:lnTo>
                  <a:pt x="13537" y="2766"/>
                </a:lnTo>
                <a:lnTo>
                  <a:pt x="13783" y="2578"/>
                </a:lnTo>
                <a:lnTo>
                  <a:pt x="13934" y="2380"/>
                </a:lnTo>
                <a:lnTo>
                  <a:pt x="14028" y="2171"/>
                </a:lnTo>
                <a:lnTo>
                  <a:pt x="14104" y="1961"/>
                </a:lnTo>
                <a:lnTo>
                  <a:pt x="14104" y="1730"/>
                </a:lnTo>
                <a:lnTo>
                  <a:pt x="14066" y="1498"/>
                </a:lnTo>
                <a:lnTo>
                  <a:pt x="13972" y="1267"/>
                </a:lnTo>
                <a:lnTo>
                  <a:pt x="13820" y="1057"/>
                </a:lnTo>
                <a:lnTo>
                  <a:pt x="13594" y="837"/>
                </a:lnTo>
                <a:lnTo>
                  <a:pt x="13386" y="628"/>
                </a:lnTo>
                <a:lnTo>
                  <a:pt x="13103" y="462"/>
                </a:lnTo>
                <a:lnTo>
                  <a:pt x="12763" y="308"/>
                </a:lnTo>
                <a:lnTo>
                  <a:pt x="12404" y="187"/>
                </a:lnTo>
                <a:lnTo>
                  <a:pt x="12008" y="77"/>
                </a:lnTo>
                <a:lnTo>
                  <a:pt x="11574" y="33"/>
                </a:lnTo>
                <a:lnTo>
                  <a:pt x="11102" y="11"/>
                </a:lnTo>
                <a:lnTo>
                  <a:pt x="10667" y="11"/>
                </a:lnTo>
                <a:lnTo>
                  <a:pt x="10233" y="77"/>
                </a:lnTo>
                <a:lnTo>
                  <a:pt x="9837" y="187"/>
                </a:lnTo>
                <a:lnTo>
                  <a:pt x="9440" y="286"/>
                </a:lnTo>
                <a:lnTo>
                  <a:pt x="9062" y="462"/>
                </a:lnTo>
                <a:lnTo>
                  <a:pt x="8741" y="628"/>
                </a:lnTo>
                <a:lnTo>
                  <a:pt x="8458" y="815"/>
                </a:lnTo>
                <a:lnTo>
                  <a:pt x="8232" y="1035"/>
                </a:lnTo>
                <a:lnTo>
                  <a:pt x="8062" y="1245"/>
                </a:lnTo>
                <a:lnTo>
                  <a:pt x="7911" y="1476"/>
                </a:lnTo>
                <a:lnTo>
                  <a:pt x="7835" y="1708"/>
                </a:lnTo>
                <a:lnTo>
                  <a:pt x="7797" y="1961"/>
                </a:lnTo>
                <a:lnTo>
                  <a:pt x="7835" y="2193"/>
                </a:lnTo>
                <a:lnTo>
                  <a:pt x="7948" y="2402"/>
                </a:lnTo>
                <a:lnTo>
                  <a:pt x="8062" y="2534"/>
                </a:lnTo>
                <a:lnTo>
                  <a:pt x="8175" y="2644"/>
                </a:lnTo>
                <a:lnTo>
                  <a:pt x="8269" y="2744"/>
                </a:lnTo>
                <a:lnTo>
                  <a:pt x="8420" y="2832"/>
                </a:lnTo>
                <a:lnTo>
                  <a:pt x="8704" y="3019"/>
                </a:lnTo>
                <a:lnTo>
                  <a:pt x="8968" y="3206"/>
                </a:lnTo>
                <a:lnTo>
                  <a:pt x="9138" y="3405"/>
                </a:lnTo>
                <a:lnTo>
                  <a:pt x="9327" y="3570"/>
                </a:lnTo>
                <a:lnTo>
                  <a:pt x="9440" y="3735"/>
                </a:lnTo>
                <a:lnTo>
                  <a:pt x="9516" y="3890"/>
                </a:lnTo>
                <a:lnTo>
                  <a:pt x="9534" y="4033"/>
                </a:lnTo>
                <a:lnTo>
                  <a:pt x="9534" y="4165"/>
                </a:lnTo>
                <a:lnTo>
                  <a:pt x="9516" y="4286"/>
                </a:lnTo>
                <a:lnTo>
                  <a:pt x="9440" y="4397"/>
                </a:lnTo>
                <a:lnTo>
                  <a:pt x="9327" y="4496"/>
                </a:lnTo>
                <a:lnTo>
                  <a:pt x="9176" y="4562"/>
                </a:lnTo>
                <a:lnTo>
                  <a:pt x="9006" y="4628"/>
                </a:lnTo>
                <a:lnTo>
                  <a:pt x="8779" y="4694"/>
                </a:lnTo>
                <a:lnTo>
                  <a:pt x="8534" y="4716"/>
                </a:lnTo>
                <a:lnTo>
                  <a:pt x="8232" y="4716"/>
                </a:lnTo>
                <a:lnTo>
                  <a:pt x="7118" y="4738"/>
                </a:lnTo>
                <a:lnTo>
                  <a:pt x="5947" y="4771"/>
                </a:lnTo>
                <a:lnTo>
                  <a:pt x="4795" y="4815"/>
                </a:lnTo>
                <a:lnTo>
                  <a:pt x="3681" y="4860"/>
                </a:lnTo>
                <a:lnTo>
                  <a:pt x="2662" y="4882"/>
                </a:lnTo>
                <a:lnTo>
                  <a:pt x="1755" y="4882"/>
                </a:lnTo>
                <a:lnTo>
                  <a:pt x="1359" y="4860"/>
                </a:lnTo>
                <a:lnTo>
                  <a:pt x="981" y="4837"/>
                </a:lnTo>
                <a:lnTo>
                  <a:pt x="698" y="4771"/>
                </a:lnTo>
                <a:lnTo>
                  <a:pt x="453" y="4716"/>
                </a:lnTo>
                <a:lnTo>
                  <a:pt x="453" y="5322"/>
                </a:lnTo>
                <a:lnTo>
                  <a:pt x="453" y="6083"/>
                </a:lnTo>
                <a:lnTo>
                  <a:pt x="453" y="6909"/>
                </a:lnTo>
                <a:lnTo>
                  <a:pt x="453" y="7780"/>
                </a:lnTo>
                <a:lnTo>
                  <a:pt x="453" y="8606"/>
                </a:lnTo>
                <a:lnTo>
                  <a:pt x="453" y="9345"/>
                </a:lnTo>
                <a:lnTo>
                  <a:pt x="453" y="9918"/>
                </a:lnTo>
                <a:lnTo>
                  <a:pt x="453" y="10282"/>
                </a:lnTo>
                <a:lnTo>
                  <a:pt x="490" y="10381"/>
                </a:lnTo>
                <a:lnTo>
                  <a:pt x="547" y="10491"/>
                </a:lnTo>
                <a:lnTo>
                  <a:pt x="660" y="10590"/>
                </a:lnTo>
                <a:lnTo>
                  <a:pt x="811" y="10700"/>
                </a:lnTo>
                <a:lnTo>
                  <a:pt x="981" y="10811"/>
                </a:lnTo>
                <a:lnTo>
                  <a:pt x="1208" y="10888"/>
                </a:lnTo>
                <a:lnTo>
                  <a:pt x="1453" y="10954"/>
                </a:lnTo>
                <a:lnTo>
                  <a:pt x="1718" y="11020"/>
                </a:lnTo>
                <a:lnTo>
                  <a:pt x="1963" y="11064"/>
                </a:lnTo>
                <a:lnTo>
                  <a:pt x="2265" y="11086"/>
                </a:lnTo>
                <a:lnTo>
                  <a:pt x="2548" y="11064"/>
                </a:lnTo>
                <a:lnTo>
                  <a:pt x="2794" y="11042"/>
                </a:lnTo>
                <a:lnTo>
                  <a:pt x="3096" y="10976"/>
                </a:lnTo>
                <a:lnTo>
                  <a:pt x="3341" y="10888"/>
                </a:lnTo>
                <a:lnTo>
                  <a:pt x="3606" y="10766"/>
                </a:lnTo>
                <a:lnTo>
                  <a:pt x="3813" y="10590"/>
                </a:lnTo>
                <a:close/>
              </a:path>
            </a:pathLst>
          </a:custGeom>
          <a:solidFill>
            <a:srgbClr val="FFCC99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>
        <p:nvSpPr>
          <p:cNvPr id="10" name="Puzzle1"/>
          <p:cNvSpPr>
            <a:spLocks noEditPoints="1" noChangeArrowheads="1"/>
          </p:cNvSpPr>
          <p:nvPr/>
        </p:nvSpPr>
        <p:spPr bwMode="auto">
          <a:xfrm>
            <a:off x="3389285" y="967629"/>
            <a:ext cx="1635699" cy="848218"/>
          </a:xfrm>
          <a:custGeom>
            <a:avLst/>
            <a:gdLst>
              <a:gd name="T0" fmla="*/ 16740 w 21600"/>
              <a:gd name="T1" fmla="*/ 21078 h 21600"/>
              <a:gd name="T2" fmla="*/ 16976 w 21600"/>
              <a:gd name="T3" fmla="*/ 521 h 21600"/>
              <a:gd name="T4" fmla="*/ 4725 w 21600"/>
              <a:gd name="T5" fmla="*/ 856 h 21600"/>
              <a:gd name="T6" fmla="*/ 5040 w 21600"/>
              <a:gd name="T7" fmla="*/ 21004 h 21600"/>
              <a:gd name="T8" fmla="*/ 10811 w 21600"/>
              <a:gd name="T9" fmla="*/ 12885 h 21600"/>
              <a:gd name="T10" fmla="*/ 10845 w 21600"/>
              <a:gd name="T11" fmla="*/ 8714 h 21600"/>
              <a:gd name="T12" fmla="*/ 21600 w 21600"/>
              <a:gd name="T13" fmla="*/ 10000 h 21600"/>
              <a:gd name="T14" fmla="*/ 56 w 21600"/>
              <a:gd name="T15" fmla="*/ 10000 h 21600"/>
              <a:gd name="T16" fmla="*/ 6086 w 21600"/>
              <a:gd name="T17" fmla="*/ 2569 h 21600"/>
              <a:gd name="T18" fmla="*/ 16132 w 21600"/>
              <a:gd name="T19" fmla="*/ 19552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9360" y="20836"/>
                </a:moveTo>
                <a:lnTo>
                  <a:pt x="9528" y="20836"/>
                </a:lnTo>
                <a:lnTo>
                  <a:pt x="9686" y="20762"/>
                </a:lnTo>
                <a:lnTo>
                  <a:pt x="9810" y="20687"/>
                </a:lnTo>
                <a:lnTo>
                  <a:pt x="9922" y="20575"/>
                </a:lnTo>
                <a:lnTo>
                  <a:pt x="10012" y="20426"/>
                </a:lnTo>
                <a:lnTo>
                  <a:pt x="10068" y="20296"/>
                </a:lnTo>
                <a:lnTo>
                  <a:pt x="10113" y="20110"/>
                </a:lnTo>
                <a:lnTo>
                  <a:pt x="10136" y="19905"/>
                </a:lnTo>
                <a:lnTo>
                  <a:pt x="10136" y="19682"/>
                </a:lnTo>
                <a:lnTo>
                  <a:pt x="10113" y="19440"/>
                </a:lnTo>
                <a:lnTo>
                  <a:pt x="10068" y="19142"/>
                </a:lnTo>
                <a:lnTo>
                  <a:pt x="10012" y="18900"/>
                </a:lnTo>
                <a:lnTo>
                  <a:pt x="9900" y="18620"/>
                </a:lnTo>
                <a:lnTo>
                  <a:pt x="9787" y="18285"/>
                </a:lnTo>
                <a:lnTo>
                  <a:pt x="9641" y="17968"/>
                </a:lnTo>
                <a:lnTo>
                  <a:pt x="9472" y="17652"/>
                </a:lnTo>
                <a:lnTo>
                  <a:pt x="9382" y="17466"/>
                </a:lnTo>
                <a:lnTo>
                  <a:pt x="9315" y="17298"/>
                </a:lnTo>
                <a:lnTo>
                  <a:pt x="9258" y="17112"/>
                </a:lnTo>
                <a:lnTo>
                  <a:pt x="9191" y="16926"/>
                </a:lnTo>
                <a:lnTo>
                  <a:pt x="9123" y="16535"/>
                </a:lnTo>
                <a:lnTo>
                  <a:pt x="9101" y="16144"/>
                </a:lnTo>
                <a:lnTo>
                  <a:pt x="9101" y="15753"/>
                </a:lnTo>
                <a:lnTo>
                  <a:pt x="9168" y="15362"/>
                </a:lnTo>
                <a:lnTo>
                  <a:pt x="9236" y="14971"/>
                </a:lnTo>
                <a:lnTo>
                  <a:pt x="9360" y="14580"/>
                </a:lnTo>
                <a:lnTo>
                  <a:pt x="9495" y="14244"/>
                </a:lnTo>
                <a:lnTo>
                  <a:pt x="9663" y="13891"/>
                </a:lnTo>
                <a:lnTo>
                  <a:pt x="9855" y="13611"/>
                </a:lnTo>
                <a:lnTo>
                  <a:pt x="10068" y="13351"/>
                </a:lnTo>
                <a:lnTo>
                  <a:pt x="10293" y="13146"/>
                </a:lnTo>
                <a:lnTo>
                  <a:pt x="10552" y="12997"/>
                </a:lnTo>
                <a:lnTo>
                  <a:pt x="10811" y="12885"/>
                </a:lnTo>
                <a:lnTo>
                  <a:pt x="11069" y="12866"/>
                </a:lnTo>
                <a:lnTo>
                  <a:pt x="11351" y="12885"/>
                </a:lnTo>
                <a:lnTo>
                  <a:pt x="11610" y="12997"/>
                </a:lnTo>
                <a:lnTo>
                  <a:pt x="11846" y="13183"/>
                </a:lnTo>
                <a:lnTo>
                  <a:pt x="12060" y="13388"/>
                </a:lnTo>
                <a:lnTo>
                  <a:pt x="12251" y="13648"/>
                </a:lnTo>
                <a:lnTo>
                  <a:pt x="12419" y="13928"/>
                </a:lnTo>
                <a:lnTo>
                  <a:pt x="12555" y="14244"/>
                </a:lnTo>
                <a:lnTo>
                  <a:pt x="12690" y="14617"/>
                </a:lnTo>
                <a:lnTo>
                  <a:pt x="12768" y="15008"/>
                </a:lnTo>
                <a:lnTo>
                  <a:pt x="12836" y="15399"/>
                </a:lnTo>
                <a:lnTo>
                  <a:pt x="12858" y="15753"/>
                </a:lnTo>
                <a:lnTo>
                  <a:pt x="12858" y="16144"/>
                </a:lnTo>
                <a:lnTo>
                  <a:pt x="12813" y="16535"/>
                </a:lnTo>
                <a:lnTo>
                  <a:pt x="12746" y="16888"/>
                </a:lnTo>
                <a:lnTo>
                  <a:pt x="12667" y="17224"/>
                </a:lnTo>
                <a:lnTo>
                  <a:pt x="12510" y="17503"/>
                </a:lnTo>
                <a:lnTo>
                  <a:pt x="12228" y="18043"/>
                </a:lnTo>
                <a:lnTo>
                  <a:pt x="11970" y="18546"/>
                </a:lnTo>
                <a:lnTo>
                  <a:pt x="11868" y="18751"/>
                </a:lnTo>
                <a:lnTo>
                  <a:pt x="11778" y="18974"/>
                </a:lnTo>
                <a:lnTo>
                  <a:pt x="11711" y="19179"/>
                </a:lnTo>
                <a:lnTo>
                  <a:pt x="11666" y="19365"/>
                </a:lnTo>
                <a:lnTo>
                  <a:pt x="11632" y="19570"/>
                </a:lnTo>
                <a:lnTo>
                  <a:pt x="11632" y="19756"/>
                </a:lnTo>
                <a:lnTo>
                  <a:pt x="11632" y="19942"/>
                </a:lnTo>
                <a:lnTo>
                  <a:pt x="11643" y="20110"/>
                </a:lnTo>
                <a:lnTo>
                  <a:pt x="11711" y="20296"/>
                </a:lnTo>
                <a:lnTo>
                  <a:pt x="11801" y="20464"/>
                </a:lnTo>
                <a:lnTo>
                  <a:pt x="11891" y="20650"/>
                </a:lnTo>
                <a:lnTo>
                  <a:pt x="12037" y="20836"/>
                </a:lnTo>
                <a:lnTo>
                  <a:pt x="12206" y="21004"/>
                </a:lnTo>
                <a:lnTo>
                  <a:pt x="12419" y="21190"/>
                </a:lnTo>
                <a:lnTo>
                  <a:pt x="12667" y="21320"/>
                </a:lnTo>
                <a:lnTo>
                  <a:pt x="12960" y="21432"/>
                </a:lnTo>
                <a:lnTo>
                  <a:pt x="13286" y="21544"/>
                </a:lnTo>
                <a:lnTo>
                  <a:pt x="13612" y="21655"/>
                </a:lnTo>
                <a:lnTo>
                  <a:pt x="13983" y="21693"/>
                </a:lnTo>
                <a:lnTo>
                  <a:pt x="14343" y="21730"/>
                </a:lnTo>
                <a:lnTo>
                  <a:pt x="14715" y="21730"/>
                </a:lnTo>
                <a:lnTo>
                  <a:pt x="15075" y="21730"/>
                </a:lnTo>
                <a:lnTo>
                  <a:pt x="15446" y="21655"/>
                </a:lnTo>
                <a:lnTo>
                  <a:pt x="15794" y="21581"/>
                </a:lnTo>
                <a:lnTo>
                  <a:pt x="16132" y="21432"/>
                </a:lnTo>
                <a:lnTo>
                  <a:pt x="16458" y="21302"/>
                </a:lnTo>
                <a:lnTo>
                  <a:pt x="16740" y="21078"/>
                </a:lnTo>
                <a:lnTo>
                  <a:pt x="16976" y="20836"/>
                </a:lnTo>
                <a:lnTo>
                  <a:pt x="17043" y="20650"/>
                </a:lnTo>
                <a:lnTo>
                  <a:pt x="17088" y="20426"/>
                </a:lnTo>
                <a:lnTo>
                  <a:pt x="17133" y="20222"/>
                </a:lnTo>
                <a:lnTo>
                  <a:pt x="17156" y="19980"/>
                </a:lnTo>
                <a:lnTo>
                  <a:pt x="17167" y="19477"/>
                </a:lnTo>
                <a:lnTo>
                  <a:pt x="17167" y="18974"/>
                </a:lnTo>
                <a:lnTo>
                  <a:pt x="17156" y="18397"/>
                </a:lnTo>
                <a:lnTo>
                  <a:pt x="17111" y="17820"/>
                </a:lnTo>
                <a:lnTo>
                  <a:pt x="17066" y="17261"/>
                </a:lnTo>
                <a:lnTo>
                  <a:pt x="16998" y="16646"/>
                </a:lnTo>
                <a:lnTo>
                  <a:pt x="16852" y="15511"/>
                </a:lnTo>
                <a:lnTo>
                  <a:pt x="16740" y="14393"/>
                </a:lnTo>
                <a:lnTo>
                  <a:pt x="16717" y="13928"/>
                </a:lnTo>
                <a:lnTo>
                  <a:pt x="16695" y="13462"/>
                </a:lnTo>
                <a:lnTo>
                  <a:pt x="16717" y="13071"/>
                </a:lnTo>
                <a:lnTo>
                  <a:pt x="16785" y="12755"/>
                </a:lnTo>
                <a:lnTo>
                  <a:pt x="16852" y="12419"/>
                </a:lnTo>
                <a:lnTo>
                  <a:pt x="16953" y="12140"/>
                </a:lnTo>
                <a:lnTo>
                  <a:pt x="17088" y="11898"/>
                </a:lnTo>
                <a:lnTo>
                  <a:pt x="17212" y="11675"/>
                </a:lnTo>
                <a:lnTo>
                  <a:pt x="17370" y="11470"/>
                </a:lnTo>
                <a:lnTo>
                  <a:pt x="17516" y="11284"/>
                </a:lnTo>
                <a:lnTo>
                  <a:pt x="17696" y="11135"/>
                </a:lnTo>
                <a:lnTo>
                  <a:pt x="17865" y="11042"/>
                </a:lnTo>
                <a:lnTo>
                  <a:pt x="18033" y="10930"/>
                </a:lnTo>
                <a:lnTo>
                  <a:pt x="18213" y="10893"/>
                </a:lnTo>
                <a:lnTo>
                  <a:pt x="18382" y="10893"/>
                </a:lnTo>
                <a:lnTo>
                  <a:pt x="18551" y="10967"/>
                </a:lnTo>
                <a:lnTo>
                  <a:pt x="18708" y="11042"/>
                </a:lnTo>
                <a:lnTo>
                  <a:pt x="18855" y="11172"/>
                </a:lnTo>
                <a:lnTo>
                  <a:pt x="19012" y="11358"/>
                </a:lnTo>
                <a:lnTo>
                  <a:pt x="19136" y="11600"/>
                </a:lnTo>
                <a:lnTo>
                  <a:pt x="19271" y="11861"/>
                </a:lnTo>
                <a:lnTo>
                  <a:pt x="19440" y="12028"/>
                </a:lnTo>
                <a:lnTo>
                  <a:pt x="19608" y="12177"/>
                </a:lnTo>
                <a:lnTo>
                  <a:pt x="19822" y="12289"/>
                </a:lnTo>
                <a:lnTo>
                  <a:pt x="20025" y="12289"/>
                </a:lnTo>
                <a:lnTo>
                  <a:pt x="20238" y="12289"/>
                </a:lnTo>
                <a:lnTo>
                  <a:pt x="20452" y="12215"/>
                </a:lnTo>
                <a:lnTo>
                  <a:pt x="20643" y="12103"/>
                </a:lnTo>
                <a:lnTo>
                  <a:pt x="20846" y="11973"/>
                </a:lnTo>
                <a:lnTo>
                  <a:pt x="21037" y="11786"/>
                </a:lnTo>
                <a:lnTo>
                  <a:pt x="21206" y="11563"/>
                </a:lnTo>
                <a:lnTo>
                  <a:pt x="21363" y="11321"/>
                </a:lnTo>
                <a:lnTo>
                  <a:pt x="21465" y="11079"/>
                </a:lnTo>
                <a:lnTo>
                  <a:pt x="21577" y="10744"/>
                </a:lnTo>
                <a:lnTo>
                  <a:pt x="21622" y="10427"/>
                </a:lnTo>
                <a:lnTo>
                  <a:pt x="21645" y="10111"/>
                </a:lnTo>
                <a:lnTo>
                  <a:pt x="21622" y="9608"/>
                </a:lnTo>
                <a:lnTo>
                  <a:pt x="21577" y="9142"/>
                </a:lnTo>
                <a:lnTo>
                  <a:pt x="21465" y="8751"/>
                </a:lnTo>
                <a:lnTo>
                  <a:pt x="21363" y="8397"/>
                </a:lnTo>
                <a:lnTo>
                  <a:pt x="21206" y="8062"/>
                </a:lnTo>
                <a:lnTo>
                  <a:pt x="21037" y="7820"/>
                </a:lnTo>
                <a:lnTo>
                  <a:pt x="20846" y="7597"/>
                </a:lnTo>
                <a:lnTo>
                  <a:pt x="20643" y="7429"/>
                </a:lnTo>
                <a:lnTo>
                  <a:pt x="20452" y="7317"/>
                </a:lnTo>
                <a:lnTo>
                  <a:pt x="20238" y="7206"/>
                </a:lnTo>
                <a:lnTo>
                  <a:pt x="20025" y="7168"/>
                </a:lnTo>
                <a:lnTo>
                  <a:pt x="19822" y="7206"/>
                </a:lnTo>
                <a:lnTo>
                  <a:pt x="19608" y="7243"/>
                </a:lnTo>
                <a:lnTo>
                  <a:pt x="19440" y="7355"/>
                </a:lnTo>
                <a:lnTo>
                  <a:pt x="19271" y="7504"/>
                </a:lnTo>
                <a:lnTo>
                  <a:pt x="19136" y="7708"/>
                </a:lnTo>
                <a:lnTo>
                  <a:pt x="19012" y="7895"/>
                </a:lnTo>
                <a:lnTo>
                  <a:pt x="18832" y="8025"/>
                </a:lnTo>
                <a:lnTo>
                  <a:pt x="18663" y="8174"/>
                </a:lnTo>
                <a:lnTo>
                  <a:pt x="18472" y="8248"/>
                </a:lnTo>
                <a:lnTo>
                  <a:pt x="18270" y="8286"/>
                </a:lnTo>
                <a:lnTo>
                  <a:pt x="18078" y="8323"/>
                </a:lnTo>
                <a:lnTo>
                  <a:pt x="17887" y="8323"/>
                </a:lnTo>
                <a:lnTo>
                  <a:pt x="17696" y="8248"/>
                </a:lnTo>
                <a:lnTo>
                  <a:pt x="17493" y="8174"/>
                </a:lnTo>
                <a:lnTo>
                  <a:pt x="17302" y="8062"/>
                </a:lnTo>
                <a:lnTo>
                  <a:pt x="17133" y="7969"/>
                </a:lnTo>
                <a:lnTo>
                  <a:pt x="16976" y="7783"/>
                </a:lnTo>
                <a:lnTo>
                  <a:pt x="16852" y="7597"/>
                </a:lnTo>
                <a:lnTo>
                  <a:pt x="16740" y="7429"/>
                </a:lnTo>
                <a:lnTo>
                  <a:pt x="16672" y="7168"/>
                </a:lnTo>
                <a:lnTo>
                  <a:pt x="16638" y="6926"/>
                </a:lnTo>
                <a:lnTo>
                  <a:pt x="16616" y="6498"/>
                </a:lnTo>
                <a:lnTo>
                  <a:pt x="16616" y="5772"/>
                </a:lnTo>
                <a:lnTo>
                  <a:pt x="16650" y="4915"/>
                </a:lnTo>
                <a:lnTo>
                  <a:pt x="16695" y="3928"/>
                </a:lnTo>
                <a:lnTo>
                  <a:pt x="16762" y="2960"/>
                </a:lnTo>
                <a:lnTo>
                  <a:pt x="16830" y="1992"/>
                </a:lnTo>
                <a:lnTo>
                  <a:pt x="16908" y="1173"/>
                </a:lnTo>
                <a:lnTo>
                  <a:pt x="16976" y="521"/>
                </a:lnTo>
                <a:lnTo>
                  <a:pt x="16953" y="521"/>
                </a:lnTo>
                <a:lnTo>
                  <a:pt x="16931" y="521"/>
                </a:lnTo>
                <a:lnTo>
                  <a:pt x="16267" y="484"/>
                </a:lnTo>
                <a:lnTo>
                  <a:pt x="15637" y="428"/>
                </a:lnTo>
                <a:lnTo>
                  <a:pt x="15063" y="353"/>
                </a:lnTo>
                <a:lnTo>
                  <a:pt x="14523" y="279"/>
                </a:lnTo>
                <a:lnTo>
                  <a:pt x="14040" y="167"/>
                </a:lnTo>
                <a:lnTo>
                  <a:pt x="13635" y="93"/>
                </a:lnTo>
                <a:lnTo>
                  <a:pt x="13331" y="18"/>
                </a:lnTo>
                <a:lnTo>
                  <a:pt x="13117" y="18"/>
                </a:lnTo>
                <a:lnTo>
                  <a:pt x="12982" y="18"/>
                </a:lnTo>
                <a:lnTo>
                  <a:pt x="12858" y="130"/>
                </a:lnTo>
                <a:lnTo>
                  <a:pt x="12723" y="279"/>
                </a:lnTo>
                <a:lnTo>
                  <a:pt x="12622" y="446"/>
                </a:lnTo>
                <a:lnTo>
                  <a:pt x="12510" y="670"/>
                </a:lnTo>
                <a:lnTo>
                  <a:pt x="12419" y="912"/>
                </a:lnTo>
                <a:lnTo>
                  <a:pt x="12363" y="1210"/>
                </a:lnTo>
                <a:lnTo>
                  <a:pt x="12318" y="1526"/>
                </a:lnTo>
                <a:lnTo>
                  <a:pt x="12273" y="1843"/>
                </a:lnTo>
                <a:lnTo>
                  <a:pt x="12251" y="2215"/>
                </a:lnTo>
                <a:lnTo>
                  <a:pt x="12273" y="2532"/>
                </a:lnTo>
                <a:lnTo>
                  <a:pt x="12318" y="2886"/>
                </a:lnTo>
                <a:lnTo>
                  <a:pt x="12386" y="3240"/>
                </a:lnTo>
                <a:lnTo>
                  <a:pt x="12464" y="3556"/>
                </a:lnTo>
                <a:lnTo>
                  <a:pt x="12577" y="3891"/>
                </a:lnTo>
                <a:lnTo>
                  <a:pt x="12746" y="4171"/>
                </a:lnTo>
                <a:lnTo>
                  <a:pt x="12926" y="4487"/>
                </a:lnTo>
                <a:lnTo>
                  <a:pt x="13050" y="4860"/>
                </a:lnTo>
                <a:lnTo>
                  <a:pt x="13162" y="5251"/>
                </a:lnTo>
                <a:lnTo>
                  <a:pt x="13218" y="5604"/>
                </a:lnTo>
                <a:lnTo>
                  <a:pt x="13263" y="5995"/>
                </a:lnTo>
                <a:lnTo>
                  <a:pt x="13241" y="6386"/>
                </a:lnTo>
                <a:lnTo>
                  <a:pt x="13218" y="6740"/>
                </a:lnTo>
                <a:lnTo>
                  <a:pt x="13139" y="7094"/>
                </a:lnTo>
                <a:lnTo>
                  <a:pt x="13050" y="7429"/>
                </a:lnTo>
                <a:lnTo>
                  <a:pt x="12903" y="7746"/>
                </a:lnTo>
                <a:lnTo>
                  <a:pt x="12723" y="8025"/>
                </a:lnTo>
                <a:lnTo>
                  <a:pt x="12532" y="8286"/>
                </a:lnTo>
                <a:lnTo>
                  <a:pt x="12318" y="8491"/>
                </a:lnTo>
                <a:lnTo>
                  <a:pt x="12060" y="8677"/>
                </a:lnTo>
                <a:lnTo>
                  <a:pt x="11756" y="8788"/>
                </a:lnTo>
                <a:lnTo>
                  <a:pt x="11452" y="8826"/>
                </a:lnTo>
                <a:lnTo>
                  <a:pt x="11283" y="8826"/>
                </a:lnTo>
                <a:lnTo>
                  <a:pt x="11126" y="8826"/>
                </a:lnTo>
                <a:lnTo>
                  <a:pt x="11002" y="8788"/>
                </a:lnTo>
                <a:lnTo>
                  <a:pt x="10845" y="8714"/>
                </a:lnTo>
                <a:lnTo>
                  <a:pt x="10721" y="8640"/>
                </a:lnTo>
                <a:lnTo>
                  <a:pt x="10608" y="8565"/>
                </a:lnTo>
                <a:lnTo>
                  <a:pt x="10485" y="8453"/>
                </a:lnTo>
                <a:lnTo>
                  <a:pt x="10372" y="8323"/>
                </a:lnTo>
                <a:lnTo>
                  <a:pt x="10181" y="8062"/>
                </a:lnTo>
                <a:lnTo>
                  <a:pt x="10035" y="7746"/>
                </a:lnTo>
                <a:lnTo>
                  <a:pt x="9900" y="7392"/>
                </a:lnTo>
                <a:lnTo>
                  <a:pt x="9787" y="7001"/>
                </a:lnTo>
                <a:lnTo>
                  <a:pt x="9731" y="6610"/>
                </a:lnTo>
                <a:lnTo>
                  <a:pt x="9686" y="6219"/>
                </a:lnTo>
                <a:lnTo>
                  <a:pt x="9663" y="5772"/>
                </a:lnTo>
                <a:lnTo>
                  <a:pt x="9686" y="5381"/>
                </a:lnTo>
                <a:lnTo>
                  <a:pt x="9753" y="4990"/>
                </a:lnTo>
                <a:lnTo>
                  <a:pt x="9832" y="4636"/>
                </a:lnTo>
                <a:lnTo>
                  <a:pt x="9945" y="4320"/>
                </a:lnTo>
                <a:lnTo>
                  <a:pt x="10068" y="4022"/>
                </a:lnTo>
                <a:lnTo>
                  <a:pt x="10203" y="3817"/>
                </a:lnTo>
                <a:lnTo>
                  <a:pt x="10316" y="3593"/>
                </a:lnTo>
                <a:lnTo>
                  <a:pt x="10395" y="3351"/>
                </a:lnTo>
                <a:lnTo>
                  <a:pt x="10462" y="3109"/>
                </a:lnTo>
                <a:lnTo>
                  <a:pt x="10507" y="2848"/>
                </a:lnTo>
                <a:lnTo>
                  <a:pt x="10530" y="2606"/>
                </a:lnTo>
                <a:lnTo>
                  <a:pt x="10507" y="2346"/>
                </a:lnTo>
                <a:lnTo>
                  <a:pt x="10462" y="2141"/>
                </a:lnTo>
                <a:lnTo>
                  <a:pt x="10395" y="1880"/>
                </a:lnTo>
                <a:lnTo>
                  <a:pt x="10293" y="1638"/>
                </a:lnTo>
                <a:lnTo>
                  <a:pt x="10158" y="1415"/>
                </a:lnTo>
                <a:lnTo>
                  <a:pt x="9967" y="1210"/>
                </a:lnTo>
                <a:lnTo>
                  <a:pt x="9753" y="986"/>
                </a:lnTo>
                <a:lnTo>
                  <a:pt x="9495" y="819"/>
                </a:lnTo>
                <a:lnTo>
                  <a:pt x="9191" y="670"/>
                </a:lnTo>
                <a:lnTo>
                  <a:pt x="8842" y="521"/>
                </a:lnTo>
                <a:lnTo>
                  <a:pt x="8471" y="446"/>
                </a:lnTo>
                <a:lnTo>
                  <a:pt x="7998" y="428"/>
                </a:lnTo>
                <a:lnTo>
                  <a:pt x="7413" y="428"/>
                </a:lnTo>
                <a:lnTo>
                  <a:pt x="6817" y="446"/>
                </a:lnTo>
                <a:lnTo>
                  <a:pt x="6187" y="521"/>
                </a:lnTo>
                <a:lnTo>
                  <a:pt x="5602" y="633"/>
                </a:lnTo>
                <a:lnTo>
                  <a:pt x="5107" y="744"/>
                </a:lnTo>
                <a:lnTo>
                  <a:pt x="4725" y="856"/>
                </a:lnTo>
                <a:lnTo>
                  <a:pt x="4848" y="1564"/>
                </a:lnTo>
                <a:lnTo>
                  <a:pt x="5028" y="2495"/>
                </a:lnTo>
                <a:lnTo>
                  <a:pt x="5175" y="3556"/>
                </a:lnTo>
                <a:lnTo>
                  <a:pt x="5298" y="4673"/>
                </a:lnTo>
                <a:lnTo>
                  <a:pt x="5343" y="5213"/>
                </a:lnTo>
                <a:lnTo>
                  <a:pt x="5388" y="5753"/>
                </a:lnTo>
                <a:lnTo>
                  <a:pt x="5411" y="6275"/>
                </a:lnTo>
                <a:lnTo>
                  <a:pt x="5411" y="6740"/>
                </a:lnTo>
                <a:lnTo>
                  <a:pt x="5366" y="7168"/>
                </a:lnTo>
                <a:lnTo>
                  <a:pt x="5321" y="7541"/>
                </a:lnTo>
                <a:lnTo>
                  <a:pt x="5287" y="7708"/>
                </a:lnTo>
                <a:lnTo>
                  <a:pt x="5242" y="7857"/>
                </a:lnTo>
                <a:lnTo>
                  <a:pt x="5197" y="7969"/>
                </a:lnTo>
                <a:lnTo>
                  <a:pt x="5130" y="8062"/>
                </a:lnTo>
                <a:lnTo>
                  <a:pt x="5006" y="8248"/>
                </a:lnTo>
                <a:lnTo>
                  <a:pt x="4848" y="8397"/>
                </a:lnTo>
                <a:lnTo>
                  <a:pt x="4725" y="8528"/>
                </a:lnTo>
                <a:lnTo>
                  <a:pt x="4567" y="8640"/>
                </a:lnTo>
                <a:lnTo>
                  <a:pt x="4421" y="8714"/>
                </a:lnTo>
                <a:lnTo>
                  <a:pt x="4263" y="8751"/>
                </a:lnTo>
                <a:lnTo>
                  <a:pt x="4095" y="8788"/>
                </a:lnTo>
                <a:lnTo>
                  <a:pt x="3948" y="8788"/>
                </a:lnTo>
                <a:lnTo>
                  <a:pt x="3791" y="8751"/>
                </a:lnTo>
                <a:lnTo>
                  <a:pt x="3667" y="8714"/>
                </a:lnTo>
                <a:lnTo>
                  <a:pt x="3510" y="8677"/>
                </a:lnTo>
                <a:lnTo>
                  <a:pt x="3386" y="8602"/>
                </a:lnTo>
                <a:lnTo>
                  <a:pt x="3251" y="8491"/>
                </a:lnTo>
                <a:lnTo>
                  <a:pt x="3127" y="8360"/>
                </a:lnTo>
                <a:lnTo>
                  <a:pt x="3015" y="8248"/>
                </a:lnTo>
                <a:lnTo>
                  <a:pt x="2925" y="8062"/>
                </a:lnTo>
                <a:lnTo>
                  <a:pt x="2778" y="7857"/>
                </a:lnTo>
                <a:lnTo>
                  <a:pt x="2610" y="7671"/>
                </a:lnTo>
                <a:lnTo>
                  <a:pt x="2407" y="7541"/>
                </a:lnTo>
                <a:lnTo>
                  <a:pt x="2171" y="7466"/>
                </a:lnTo>
                <a:lnTo>
                  <a:pt x="1957" y="7429"/>
                </a:lnTo>
                <a:lnTo>
                  <a:pt x="1698" y="7429"/>
                </a:lnTo>
                <a:lnTo>
                  <a:pt x="1462" y="7466"/>
                </a:lnTo>
                <a:lnTo>
                  <a:pt x="1226" y="7559"/>
                </a:lnTo>
                <a:lnTo>
                  <a:pt x="989" y="7708"/>
                </a:lnTo>
                <a:lnTo>
                  <a:pt x="776" y="7932"/>
                </a:lnTo>
                <a:lnTo>
                  <a:pt x="551" y="8211"/>
                </a:lnTo>
                <a:lnTo>
                  <a:pt x="382" y="8528"/>
                </a:lnTo>
                <a:lnTo>
                  <a:pt x="315" y="8714"/>
                </a:lnTo>
                <a:lnTo>
                  <a:pt x="236" y="8919"/>
                </a:lnTo>
                <a:lnTo>
                  <a:pt x="191" y="9142"/>
                </a:lnTo>
                <a:lnTo>
                  <a:pt x="123" y="9347"/>
                </a:lnTo>
                <a:lnTo>
                  <a:pt x="78" y="9608"/>
                </a:lnTo>
                <a:lnTo>
                  <a:pt x="56" y="9887"/>
                </a:lnTo>
                <a:lnTo>
                  <a:pt x="33" y="10185"/>
                </a:lnTo>
                <a:lnTo>
                  <a:pt x="33" y="10464"/>
                </a:lnTo>
                <a:lnTo>
                  <a:pt x="33" y="10706"/>
                </a:lnTo>
                <a:lnTo>
                  <a:pt x="56" y="10967"/>
                </a:lnTo>
                <a:lnTo>
                  <a:pt x="78" y="11172"/>
                </a:lnTo>
                <a:lnTo>
                  <a:pt x="123" y="11395"/>
                </a:lnTo>
                <a:lnTo>
                  <a:pt x="168" y="11600"/>
                </a:lnTo>
                <a:lnTo>
                  <a:pt x="236" y="11786"/>
                </a:lnTo>
                <a:lnTo>
                  <a:pt x="292" y="11973"/>
                </a:lnTo>
                <a:lnTo>
                  <a:pt x="382" y="12140"/>
                </a:lnTo>
                <a:lnTo>
                  <a:pt x="540" y="12419"/>
                </a:lnTo>
                <a:lnTo>
                  <a:pt x="731" y="12680"/>
                </a:lnTo>
                <a:lnTo>
                  <a:pt x="944" y="12866"/>
                </a:lnTo>
                <a:lnTo>
                  <a:pt x="1158" y="12997"/>
                </a:lnTo>
                <a:lnTo>
                  <a:pt x="1395" y="13108"/>
                </a:lnTo>
                <a:lnTo>
                  <a:pt x="1608" y="13183"/>
                </a:lnTo>
                <a:lnTo>
                  <a:pt x="1856" y="13183"/>
                </a:lnTo>
                <a:lnTo>
                  <a:pt x="2070" y="13146"/>
                </a:lnTo>
                <a:lnTo>
                  <a:pt x="2261" y="13071"/>
                </a:lnTo>
                <a:lnTo>
                  <a:pt x="2430" y="12960"/>
                </a:lnTo>
                <a:lnTo>
                  <a:pt x="2587" y="12792"/>
                </a:lnTo>
                <a:lnTo>
                  <a:pt x="2688" y="12606"/>
                </a:lnTo>
                <a:lnTo>
                  <a:pt x="2801" y="12419"/>
                </a:lnTo>
                <a:lnTo>
                  <a:pt x="2925" y="12289"/>
                </a:lnTo>
                <a:lnTo>
                  <a:pt x="3082" y="12177"/>
                </a:lnTo>
                <a:lnTo>
                  <a:pt x="3228" y="12103"/>
                </a:lnTo>
                <a:lnTo>
                  <a:pt x="3408" y="12103"/>
                </a:lnTo>
                <a:lnTo>
                  <a:pt x="3577" y="12103"/>
                </a:lnTo>
                <a:lnTo>
                  <a:pt x="3723" y="12177"/>
                </a:lnTo>
                <a:lnTo>
                  <a:pt x="3903" y="12252"/>
                </a:lnTo>
                <a:lnTo>
                  <a:pt x="4072" y="12364"/>
                </a:lnTo>
                <a:lnTo>
                  <a:pt x="4230" y="12494"/>
                </a:lnTo>
                <a:lnTo>
                  <a:pt x="4353" y="12643"/>
                </a:lnTo>
                <a:lnTo>
                  <a:pt x="4488" y="12829"/>
                </a:lnTo>
                <a:lnTo>
                  <a:pt x="4567" y="13034"/>
                </a:lnTo>
                <a:lnTo>
                  <a:pt x="4657" y="13257"/>
                </a:lnTo>
                <a:lnTo>
                  <a:pt x="4702" y="13462"/>
                </a:lnTo>
                <a:lnTo>
                  <a:pt x="4725" y="13686"/>
                </a:lnTo>
                <a:lnTo>
                  <a:pt x="4702" y="14282"/>
                </a:lnTo>
                <a:lnTo>
                  <a:pt x="4657" y="15045"/>
                </a:lnTo>
                <a:lnTo>
                  <a:pt x="4612" y="15976"/>
                </a:lnTo>
                <a:lnTo>
                  <a:pt x="4590" y="16926"/>
                </a:lnTo>
                <a:lnTo>
                  <a:pt x="4567" y="17968"/>
                </a:lnTo>
                <a:lnTo>
                  <a:pt x="4567" y="19011"/>
                </a:lnTo>
                <a:lnTo>
                  <a:pt x="4590" y="19514"/>
                </a:lnTo>
                <a:lnTo>
                  <a:pt x="4612" y="19980"/>
                </a:lnTo>
                <a:lnTo>
                  <a:pt x="4657" y="20426"/>
                </a:lnTo>
                <a:lnTo>
                  <a:pt x="4725" y="20836"/>
                </a:lnTo>
                <a:lnTo>
                  <a:pt x="4848" y="20929"/>
                </a:lnTo>
                <a:lnTo>
                  <a:pt x="5040" y="21004"/>
                </a:lnTo>
                <a:lnTo>
                  <a:pt x="5265" y="21078"/>
                </a:lnTo>
                <a:lnTo>
                  <a:pt x="5478" y="21115"/>
                </a:lnTo>
                <a:lnTo>
                  <a:pt x="6041" y="21115"/>
                </a:lnTo>
                <a:lnTo>
                  <a:pt x="6637" y="21078"/>
                </a:lnTo>
                <a:lnTo>
                  <a:pt x="7312" y="21004"/>
                </a:lnTo>
                <a:lnTo>
                  <a:pt x="7998" y="20929"/>
                </a:lnTo>
                <a:lnTo>
                  <a:pt x="8696" y="20855"/>
                </a:lnTo>
                <a:lnTo>
                  <a:pt x="9360" y="20836"/>
                </a:lnTo>
                <a:close/>
              </a:path>
            </a:pathLst>
          </a:custGeom>
          <a:solidFill>
            <a:srgbClr val="FFCC99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12" name="Puzzle1"/>
          <p:cNvSpPr>
            <a:spLocks noEditPoints="1" noChangeArrowheads="1"/>
          </p:cNvSpPr>
          <p:nvPr/>
        </p:nvSpPr>
        <p:spPr bwMode="auto">
          <a:xfrm>
            <a:off x="7094876" y="4149391"/>
            <a:ext cx="1635699" cy="848218"/>
          </a:xfrm>
          <a:custGeom>
            <a:avLst/>
            <a:gdLst>
              <a:gd name="T0" fmla="*/ 16740 w 21600"/>
              <a:gd name="T1" fmla="*/ 21078 h 21600"/>
              <a:gd name="T2" fmla="*/ 16976 w 21600"/>
              <a:gd name="T3" fmla="*/ 521 h 21600"/>
              <a:gd name="T4" fmla="*/ 4725 w 21600"/>
              <a:gd name="T5" fmla="*/ 856 h 21600"/>
              <a:gd name="T6" fmla="*/ 5040 w 21600"/>
              <a:gd name="T7" fmla="*/ 21004 h 21600"/>
              <a:gd name="T8" fmla="*/ 10811 w 21600"/>
              <a:gd name="T9" fmla="*/ 12885 h 21600"/>
              <a:gd name="T10" fmla="*/ 10845 w 21600"/>
              <a:gd name="T11" fmla="*/ 8714 h 21600"/>
              <a:gd name="T12" fmla="*/ 21600 w 21600"/>
              <a:gd name="T13" fmla="*/ 10000 h 21600"/>
              <a:gd name="T14" fmla="*/ 56 w 21600"/>
              <a:gd name="T15" fmla="*/ 10000 h 21600"/>
              <a:gd name="T16" fmla="*/ 6086 w 21600"/>
              <a:gd name="T17" fmla="*/ 2569 h 21600"/>
              <a:gd name="T18" fmla="*/ 16132 w 21600"/>
              <a:gd name="T19" fmla="*/ 19552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9360" y="20836"/>
                </a:moveTo>
                <a:lnTo>
                  <a:pt x="9528" y="20836"/>
                </a:lnTo>
                <a:lnTo>
                  <a:pt x="9686" y="20762"/>
                </a:lnTo>
                <a:lnTo>
                  <a:pt x="9810" y="20687"/>
                </a:lnTo>
                <a:lnTo>
                  <a:pt x="9922" y="20575"/>
                </a:lnTo>
                <a:lnTo>
                  <a:pt x="10012" y="20426"/>
                </a:lnTo>
                <a:lnTo>
                  <a:pt x="10068" y="20296"/>
                </a:lnTo>
                <a:lnTo>
                  <a:pt x="10113" y="20110"/>
                </a:lnTo>
                <a:lnTo>
                  <a:pt x="10136" y="19905"/>
                </a:lnTo>
                <a:lnTo>
                  <a:pt x="10136" y="19682"/>
                </a:lnTo>
                <a:lnTo>
                  <a:pt x="10113" y="19440"/>
                </a:lnTo>
                <a:lnTo>
                  <a:pt x="10068" y="19142"/>
                </a:lnTo>
                <a:lnTo>
                  <a:pt x="10012" y="18900"/>
                </a:lnTo>
                <a:lnTo>
                  <a:pt x="9900" y="18620"/>
                </a:lnTo>
                <a:lnTo>
                  <a:pt x="9787" y="18285"/>
                </a:lnTo>
                <a:lnTo>
                  <a:pt x="9641" y="17968"/>
                </a:lnTo>
                <a:lnTo>
                  <a:pt x="9472" y="17652"/>
                </a:lnTo>
                <a:lnTo>
                  <a:pt x="9382" y="17466"/>
                </a:lnTo>
                <a:lnTo>
                  <a:pt x="9315" y="17298"/>
                </a:lnTo>
                <a:lnTo>
                  <a:pt x="9258" y="17112"/>
                </a:lnTo>
                <a:lnTo>
                  <a:pt x="9191" y="16926"/>
                </a:lnTo>
                <a:lnTo>
                  <a:pt x="9123" y="16535"/>
                </a:lnTo>
                <a:lnTo>
                  <a:pt x="9101" y="16144"/>
                </a:lnTo>
                <a:lnTo>
                  <a:pt x="9101" y="15753"/>
                </a:lnTo>
                <a:lnTo>
                  <a:pt x="9168" y="15362"/>
                </a:lnTo>
                <a:lnTo>
                  <a:pt x="9236" y="14971"/>
                </a:lnTo>
                <a:lnTo>
                  <a:pt x="9360" y="14580"/>
                </a:lnTo>
                <a:lnTo>
                  <a:pt x="9495" y="14244"/>
                </a:lnTo>
                <a:lnTo>
                  <a:pt x="9663" y="13891"/>
                </a:lnTo>
                <a:lnTo>
                  <a:pt x="9855" y="13611"/>
                </a:lnTo>
                <a:lnTo>
                  <a:pt x="10068" y="13351"/>
                </a:lnTo>
                <a:lnTo>
                  <a:pt x="10293" y="13146"/>
                </a:lnTo>
                <a:lnTo>
                  <a:pt x="10552" y="12997"/>
                </a:lnTo>
                <a:lnTo>
                  <a:pt x="10811" y="12885"/>
                </a:lnTo>
                <a:lnTo>
                  <a:pt x="11069" y="12866"/>
                </a:lnTo>
                <a:lnTo>
                  <a:pt x="11351" y="12885"/>
                </a:lnTo>
                <a:lnTo>
                  <a:pt x="11610" y="12997"/>
                </a:lnTo>
                <a:lnTo>
                  <a:pt x="11846" y="13183"/>
                </a:lnTo>
                <a:lnTo>
                  <a:pt x="12060" y="13388"/>
                </a:lnTo>
                <a:lnTo>
                  <a:pt x="12251" y="13648"/>
                </a:lnTo>
                <a:lnTo>
                  <a:pt x="12419" y="13928"/>
                </a:lnTo>
                <a:lnTo>
                  <a:pt x="12555" y="14244"/>
                </a:lnTo>
                <a:lnTo>
                  <a:pt x="12690" y="14617"/>
                </a:lnTo>
                <a:lnTo>
                  <a:pt x="12768" y="15008"/>
                </a:lnTo>
                <a:lnTo>
                  <a:pt x="12836" y="15399"/>
                </a:lnTo>
                <a:lnTo>
                  <a:pt x="12858" y="15753"/>
                </a:lnTo>
                <a:lnTo>
                  <a:pt x="12858" y="16144"/>
                </a:lnTo>
                <a:lnTo>
                  <a:pt x="12813" y="16535"/>
                </a:lnTo>
                <a:lnTo>
                  <a:pt x="12746" y="16888"/>
                </a:lnTo>
                <a:lnTo>
                  <a:pt x="12667" y="17224"/>
                </a:lnTo>
                <a:lnTo>
                  <a:pt x="12510" y="17503"/>
                </a:lnTo>
                <a:lnTo>
                  <a:pt x="12228" y="18043"/>
                </a:lnTo>
                <a:lnTo>
                  <a:pt x="11970" y="18546"/>
                </a:lnTo>
                <a:lnTo>
                  <a:pt x="11868" y="18751"/>
                </a:lnTo>
                <a:lnTo>
                  <a:pt x="11778" y="18974"/>
                </a:lnTo>
                <a:lnTo>
                  <a:pt x="11711" y="19179"/>
                </a:lnTo>
                <a:lnTo>
                  <a:pt x="11666" y="19365"/>
                </a:lnTo>
                <a:lnTo>
                  <a:pt x="11632" y="19570"/>
                </a:lnTo>
                <a:lnTo>
                  <a:pt x="11632" y="19756"/>
                </a:lnTo>
                <a:lnTo>
                  <a:pt x="11632" y="19942"/>
                </a:lnTo>
                <a:lnTo>
                  <a:pt x="11643" y="20110"/>
                </a:lnTo>
                <a:lnTo>
                  <a:pt x="11711" y="20296"/>
                </a:lnTo>
                <a:lnTo>
                  <a:pt x="11801" y="20464"/>
                </a:lnTo>
                <a:lnTo>
                  <a:pt x="11891" y="20650"/>
                </a:lnTo>
                <a:lnTo>
                  <a:pt x="12037" y="20836"/>
                </a:lnTo>
                <a:lnTo>
                  <a:pt x="12206" y="21004"/>
                </a:lnTo>
                <a:lnTo>
                  <a:pt x="12419" y="21190"/>
                </a:lnTo>
                <a:lnTo>
                  <a:pt x="12667" y="21320"/>
                </a:lnTo>
                <a:lnTo>
                  <a:pt x="12960" y="21432"/>
                </a:lnTo>
                <a:lnTo>
                  <a:pt x="13286" y="21544"/>
                </a:lnTo>
                <a:lnTo>
                  <a:pt x="13612" y="21655"/>
                </a:lnTo>
                <a:lnTo>
                  <a:pt x="13983" y="21693"/>
                </a:lnTo>
                <a:lnTo>
                  <a:pt x="14343" y="21730"/>
                </a:lnTo>
                <a:lnTo>
                  <a:pt x="14715" y="21730"/>
                </a:lnTo>
                <a:lnTo>
                  <a:pt x="15075" y="21730"/>
                </a:lnTo>
                <a:lnTo>
                  <a:pt x="15446" y="21655"/>
                </a:lnTo>
                <a:lnTo>
                  <a:pt x="15794" y="21581"/>
                </a:lnTo>
                <a:lnTo>
                  <a:pt x="16132" y="21432"/>
                </a:lnTo>
                <a:lnTo>
                  <a:pt x="16458" y="21302"/>
                </a:lnTo>
                <a:lnTo>
                  <a:pt x="16740" y="21078"/>
                </a:lnTo>
                <a:lnTo>
                  <a:pt x="16976" y="20836"/>
                </a:lnTo>
                <a:lnTo>
                  <a:pt x="17043" y="20650"/>
                </a:lnTo>
                <a:lnTo>
                  <a:pt x="17088" y="20426"/>
                </a:lnTo>
                <a:lnTo>
                  <a:pt x="17133" y="20222"/>
                </a:lnTo>
                <a:lnTo>
                  <a:pt x="17156" y="19980"/>
                </a:lnTo>
                <a:lnTo>
                  <a:pt x="17167" y="19477"/>
                </a:lnTo>
                <a:lnTo>
                  <a:pt x="17167" y="18974"/>
                </a:lnTo>
                <a:lnTo>
                  <a:pt x="17156" y="18397"/>
                </a:lnTo>
                <a:lnTo>
                  <a:pt x="17111" y="17820"/>
                </a:lnTo>
                <a:lnTo>
                  <a:pt x="17066" y="17261"/>
                </a:lnTo>
                <a:lnTo>
                  <a:pt x="16998" y="16646"/>
                </a:lnTo>
                <a:lnTo>
                  <a:pt x="16852" y="15511"/>
                </a:lnTo>
                <a:lnTo>
                  <a:pt x="16740" y="14393"/>
                </a:lnTo>
                <a:lnTo>
                  <a:pt x="16717" y="13928"/>
                </a:lnTo>
                <a:lnTo>
                  <a:pt x="16695" y="13462"/>
                </a:lnTo>
                <a:lnTo>
                  <a:pt x="16717" y="13071"/>
                </a:lnTo>
                <a:lnTo>
                  <a:pt x="16785" y="12755"/>
                </a:lnTo>
                <a:lnTo>
                  <a:pt x="16852" y="12419"/>
                </a:lnTo>
                <a:lnTo>
                  <a:pt x="16953" y="12140"/>
                </a:lnTo>
                <a:lnTo>
                  <a:pt x="17088" y="11898"/>
                </a:lnTo>
                <a:lnTo>
                  <a:pt x="17212" y="11675"/>
                </a:lnTo>
                <a:lnTo>
                  <a:pt x="17370" y="11470"/>
                </a:lnTo>
                <a:lnTo>
                  <a:pt x="17516" y="11284"/>
                </a:lnTo>
                <a:lnTo>
                  <a:pt x="17696" y="11135"/>
                </a:lnTo>
                <a:lnTo>
                  <a:pt x="17865" y="11042"/>
                </a:lnTo>
                <a:lnTo>
                  <a:pt x="18033" y="10930"/>
                </a:lnTo>
                <a:lnTo>
                  <a:pt x="18213" y="10893"/>
                </a:lnTo>
                <a:lnTo>
                  <a:pt x="18382" y="10893"/>
                </a:lnTo>
                <a:lnTo>
                  <a:pt x="18551" y="10967"/>
                </a:lnTo>
                <a:lnTo>
                  <a:pt x="18708" y="11042"/>
                </a:lnTo>
                <a:lnTo>
                  <a:pt x="18855" y="11172"/>
                </a:lnTo>
                <a:lnTo>
                  <a:pt x="19012" y="11358"/>
                </a:lnTo>
                <a:lnTo>
                  <a:pt x="19136" y="11600"/>
                </a:lnTo>
                <a:lnTo>
                  <a:pt x="19271" y="11861"/>
                </a:lnTo>
                <a:lnTo>
                  <a:pt x="19440" y="12028"/>
                </a:lnTo>
                <a:lnTo>
                  <a:pt x="19608" y="12177"/>
                </a:lnTo>
                <a:lnTo>
                  <a:pt x="19822" y="12289"/>
                </a:lnTo>
                <a:lnTo>
                  <a:pt x="20025" y="12289"/>
                </a:lnTo>
                <a:lnTo>
                  <a:pt x="20238" y="12289"/>
                </a:lnTo>
                <a:lnTo>
                  <a:pt x="20452" y="12215"/>
                </a:lnTo>
                <a:lnTo>
                  <a:pt x="20643" y="12103"/>
                </a:lnTo>
                <a:lnTo>
                  <a:pt x="20846" y="11973"/>
                </a:lnTo>
                <a:lnTo>
                  <a:pt x="21037" y="11786"/>
                </a:lnTo>
                <a:lnTo>
                  <a:pt x="21206" y="11563"/>
                </a:lnTo>
                <a:lnTo>
                  <a:pt x="21363" y="11321"/>
                </a:lnTo>
                <a:lnTo>
                  <a:pt x="21465" y="11079"/>
                </a:lnTo>
                <a:lnTo>
                  <a:pt x="21577" y="10744"/>
                </a:lnTo>
                <a:lnTo>
                  <a:pt x="21622" y="10427"/>
                </a:lnTo>
                <a:lnTo>
                  <a:pt x="21645" y="10111"/>
                </a:lnTo>
                <a:lnTo>
                  <a:pt x="21622" y="9608"/>
                </a:lnTo>
                <a:lnTo>
                  <a:pt x="21577" y="9142"/>
                </a:lnTo>
                <a:lnTo>
                  <a:pt x="21465" y="8751"/>
                </a:lnTo>
                <a:lnTo>
                  <a:pt x="21363" y="8397"/>
                </a:lnTo>
                <a:lnTo>
                  <a:pt x="21206" y="8062"/>
                </a:lnTo>
                <a:lnTo>
                  <a:pt x="21037" y="7820"/>
                </a:lnTo>
                <a:lnTo>
                  <a:pt x="20846" y="7597"/>
                </a:lnTo>
                <a:lnTo>
                  <a:pt x="20643" y="7429"/>
                </a:lnTo>
                <a:lnTo>
                  <a:pt x="20452" y="7317"/>
                </a:lnTo>
                <a:lnTo>
                  <a:pt x="20238" y="7206"/>
                </a:lnTo>
                <a:lnTo>
                  <a:pt x="20025" y="7168"/>
                </a:lnTo>
                <a:lnTo>
                  <a:pt x="19822" y="7206"/>
                </a:lnTo>
                <a:lnTo>
                  <a:pt x="19608" y="7243"/>
                </a:lnTo>
                <a:lnTo>
                  <a:pt x="19440" y="7355"/>
                </a:lnTo>
                <a:lnTo>
                  <a:pt x="19271" y="7504"/>
                </a:lnTo>
                <a:lnTo>
                  <a:pt x="19136" y="7708"/>
                </a:lnTo>
                <a:lnTo>
                  <a:pt x="19012" y="7895"/>
                </a:lnTo>
                <a:lnTo>
                  <a:pt x="18832" y="8025"/>
                </a:lnTo>
                <a:lnTo>
                  <a:pt x="18663" y="8174"/>
                </a:lnTo>
                <a:lnTo>
                  <a:pt x="18472" y="8248"/>
                </a:lnTo>
                <a:lnTo>
                  <a:pt x="18270" y="8286"/>
                </a:lnTo>
                <a:lnTo>
                  <a:pt x="18078" y="8323"/>
                </a:lnTo>
                <a:lnTo>
                  <a:pt x="17887" y="8323"/>
                </a:lnTo>
                <a:lnTo>
                  <a:pt x="17696" y="8248"/>
                </a:lnTo>
                <a:lnTo>
                  <a:pt x="17493" y="8174"/>
                </a:lnTo>
                <a:lnTo>
                  <a:pt x="17302" y="8062"/>
                </a:lnTo>
                <a:lnTo>
                  <a:pt x="17133" y="7969"/>
                </a:lnTo>
                <a:lnTo>
                  <a:pt x="16976" y="7783"/>
                </a:lnTo>
                <a:lnTo>
                  <a:pt x="16852" y="7597"/>
                </a:lnTo>
                <a:lnTo>
                  <a:pt x="16740" y="7429"/>
                </a:lnTo>
                <a:lnTo>
                  <a:pt x="16672" y="7168"/>
                </a:lnTo>
                <a:lnTo>
                  <a:pt x="16638" y="6926"/>
                </a:lnTo>
                <a:lnTo>
                  <a:pt x="16616" y="6498"/>
                </a:lnTo>
                <a:lnTo>
                  <a:pt x="16616" y="5772"/>
                </a:lnTo>
                <a:lnTo>
                  <a:pt x="16650" y="4915"/>
                </a:lnTo>
                <a:lnTo>
                  <a:pt x="16695" y="3928"/>
                </a:lnTo>
                <a:lnTo>
                  <a:pt x="16762" y="2960"/>
                </a:lnTo>
                <a:lnTo>
                  <a:pt x="16830" y="1992"/>
                </a:lnTo>
                <a:lnTo>
                  <a:pt x="16908" y="1173"/>
                </a:lnTo>
                <a:lnTo>
                  <a:pt x="16976" y="521"/>
                </a:lnTo>
                <a:lnTo>
                  <a:pt x="16953" y="521"/>
                </a:lnTo>
                <a:lnTo>
                  <a:pt x="16931" y="521"/>
                </a:lnTo>
                <a:lnTo>
                  <a:pt x="16267" y="484"/>
                </a:lnTo>
                <a:lnTo>
                  <a:pt x="15637" y="428"/>
                </a:lnTo>
                <a:lnTo>
                  <a:pt x="15063" y="353"/>
                </a:lnTo>
                <a:lnTo>
                  <a:pt x="14523" y="279"/>
                </a:lnTo>
                <a:lnTo>
                  <a:pt x="14040" y="167"/>
                </a:lnTo>
                <a:lnTo>
                  <a:pt x="13635" y="93"/>
                </a:lnTo>
                <a:lnTo>
                  <a:pt x="13331" y="18"/>
                </a:lnTo>
                <a:lnTo>
                  <a:pt x="13117" y="18"/>
                </a:lnTo>
                <a:lnTo>
                  <a:pt x="12982" y="18"/>
                </a:lnTo>
                <a:lnTo>
                  <a:pt x="12858" y="130"/>
                </a:lnTo>
                <a:lnTo>
                  <a:pt x="12723" y="279"/>
                </a:lnTo>
                <a:lnTo>
                  <a:pt x="12622" y="446"/>
                </a:lnTo>
                <a:lnTo>
                  <a:pt x="12510" y="670"/>
                </a:lnTo>
                <a:lnTo>
                  <a:pt x="12419" y="912"/>
                </a:lnTo>
                <a:lnTo>
                  <a:pt x="12363" y="1210"/>
                </a:lnTo>
                <a:lnTo>
                  <a:pt x="12318" y="1526"/>
                </a:lnTo>
                <a:lnTo>
                  <a:pt x="12273" y="1843"/>
                </a:lnTo>
                <a:lnTo>
                  <a:pt x="12251" y="2215"/>
                </a:lnTo>
                <a:lnTo>
                  <a:pt x="12273" y="2532"/>
                </a:lnTo>
                <a:lnTo>
                  <a:pt x="12318" y="2886"/>
                </a:lnTo>
                <a:lnTo>
                  <a:pt x="12386" y="3240"/>
                </a:lnTo>
                <a:lnTo>
                  <a:pt x="12464" y="3556"/>
                </a:lnTo>
                <a:lnTo>
                  <a:pt x="12577" y="3891"/>
                </a:lnTo>
                <a:lnTo>
                  <a:pt x="12746" y="4171"/>
                </a:lnTo>
                <a:lnTo>
                  <a:pt x="12926" y="4487"/>
                </a:lnTo>
                <a:lnTo>
                  <a:pt x="13050" y="4860"/>
                </a:lnTo>
                <a:lnTo>
                  <a:pt x="13162" y="5251"/>
                </a:lnTo>
                <a:lnTo>
                  <a:pt x="13218" y="5604"/>
                </a:lnTo>
                <a:lnTo>
                  <a:pt x="13263" y="5995"/>
                </a:lnTo>
                <a:lnTo>
                  <a:pt x="13241" y="6386"/>
                </a:lnTo>
                <a:lnTo>
                  <a:pt x="13218" y="6740"/>
                </a:lnTo>
                <a:lnTo>
                  <a:pt x="13139" y="7094"/>
                </a:lnTo>
                <a:lnTo>
                  <a:pt x="13050" y="7429"/>
                </a:lnTo>
                <a:lnTo>
                  <a:pt x="12903" y="7746"/>
                </a:lnTo>
                <a:lnTo>
                  <a:pt x="12723" y="8025"/>
                </a:lnTo>
                <a:lnTo>
                  <a:pt x="12532" y="8286"/>
                </a:lnTo>
                <a:lnTo>
                  <a:pt x="12318" y="8491"/>
                </a:lnTo>
                <a:lnTo>
                  <a:pt x="12060" y="8677"/>
                </a:lnTo>
                <a:lnTo>
                  <a:pt x="11756" y="8788"/>
                </a:lnTo>
                <a:lnTo>
                  <a:pt x="11452" y="8826"/>
                </a:lnTo>
                <a:lnTo>
                  <a:pt x="11283" y="8826"/>
                </a:lnTo>
                <a:lnTo>
                  <a:pt x="11126" y="8826"/>
                </a:lnTo>
                <a:lnTo>
                  <a:pt x="11002" y="8788"/>
                </a:lnTo>
                <a:lnTo>
                  <a:pt x="10845" y="8714"/>
                </a:lnTo>
                <a:lnTo>
                  <a:pt x="10721" y="8640"/>
                </a:lnTo>
                <a:lnTo>
                  <a:pt x="10608" y="8565"/>
                </a:lnTo>
                <a:lnTo>
                  <a:pt x="10485" y="8453"/>
                </a:lnTo>
                <a:lnTo>
                  <a:pt x="10372" y="8323"/>
                </a:lnTo>
                <a:lnTo>
                  <a:pt x="10181" y="8062"/>
                </a:lnTo>
                <a:lnTo>
                  <a:pt x="10035" y="7746"/>
                </a:lnTo>
                <a:lnTo>
                  <a:pt x="9900" y="7392"/>
                </a:lnTo>
                <a:lnTo>
                  <a:pt x="9787" y="7001"/>
                </a:lnTo>
                <a:lnTo>
                  <a:pt x="9731" y="6610"/>
                </a:lnTo>
                <a:lnTo>
                  <a:pt x="9686" y="6219"/>
                </a:lnTo>
                <a:lnTo>
                  <a:pt x="9663" y="5772"/>
                </a:lnTo>
                <a:lnTo>
                  <a:pt x="9686" y="5381"/>
                </a:lnTo>
                <a:lnTo>
                  <a:pt x="9753" y="4990"/>
                </a:lnTo>
                <a:lnTo>
                  <a:pt x="9832" y="4636"/>
                </a:lnTo>
                <a:lnTo>
                  <a:pt x="9945" y="4320"/>
                </a:lnTo>
                <a:lnTo>
                  <a:pt x="10068" y="4022"/>
                </a:lnTo>
                <a:lnTo>
                  <a:pt x="10203" y="3817"/>
                </a:lnTo>
                <a:lnTo>
                  <a:pt x="10316" y="3593"/>
                </a:lnTo>
                <a:lnTo>
                  <a:pt x="10395" y="3351"/>
                </a:lnTo>
                <a:lnTo>
                  <a:pt x="10462" y="3109"/>
                </a:lnTo>
                <a:lnTo>
                  <a:pt x="10507" y="2848"/>
                </a:lnTo>
                <a:lnTo>
                  <a:pt x="10530" y="2606"/>
                </a:lnTo>
                <a:lnTo>
                  <a:pt x="10507" y="2346"/>
                </a:lnTo>
                <a:lnTo>
                  <a:pt x="10462" y="2141"/>
                </a:lnTo>
                <a:lnTo>
                  <a:pt x="10395" y="1880"/>
                </a:lnTo>
                <a:lnTo>
                  <a:pt x="10293" y="1638"/>
                </a:lnTo>
                <a:lnTo>
                  <a:pt x="10158" y="1415"/>
                </a:lnTo>
                <a:lnTo>
                  <a:pt x="9967" y="1210"/>
                </a:lnTo>
                <a:lnTo>
                  <a:pt x="9753" y="986"/>
                </a:lnTo>
                <a:lnTo>
                  <a:pt x="9495" y="819"/>
                </a:lnTo>
                <a:lnTo>
                  <a:pt x="9191" y="670"/>
                </a:lnTo>
                <a:lnTo>
                  <a:pt x="8842" y="521"/>
                </a:lnTo>
                <a:lnTo>
                  <a:pt x="8471" y="446"/>
                </a:lnTo>
                <a:lnTo>
                  <a:pt x="7998" y="428"/>
                </a:lnTo>
                <a:lnTo>
                  <a:pt x="7413" y="428"/>
                </a:lnTo>
                <a:lnTo>
                  <a:pt x="6817" y="446"/>
                </a:lnTo>
                <a:lnTo>
                  <a:pt x="6187" y="521"/>
                </a:lnTo>
                <a:lnTo>
                  <a:pt x="5602" y="633"/>
                </a:lnTo>
                <a:lnTo>
                  <a:pt x="5107" y="744"/>
                </a:lnTo>
                <a:lnTo>
                  <a:pt x="4725" y="856"/>
                </a:lnTo>
                <a:lnTo>
                  <a:pt x="4848" y="1564"/>
                </a:lnTo>
                <a:lnTo>
                  <a:pt x="5028" y="2495"/>
                </a:lnTo>
                <a:lnTo>
                  <a:pt x="5175" y="3556"/>
                </a:lnTo>
                <a:lnTo>
                  <a:pt x="5298" y="4673"/>
                </a:lnTo>
                <a:lnTo>
                  <a:pt x="5343" y="5213"/>
                </a:lnTo>
                <a:lnTo>
                  <a:pt x="5388" y="5753"/>
                </a:lnTo>
                <a:lnTo>
                  <a:pt x="5411" y="6275"/>
                </a:lnTo>
                <a:lnTo>
                  <a:pt x="5411" y="6740"/>
                </a:lnTo>
                <a:lnTo>
                  <a:pt x="5366" y="7168"/>
                </a:lnTo>
                <a:lnTo>
                  <a:pt x="5321" y="7541"/>
                </a:lnTo>
                <a:lnTo>
                  <a:pt x="5287" y="7708"/>
                </a:lnTo>
                <a:lnTo>
                  <a:pt x="5242" y="7857"/>
                </a:lnTo>
                <a:lnTo>
                  <a:pt x="5197" y="7969"/>
                </a:lnTo>
                <a:lnTo>
                  <a:pt x="5130" y="8062"/>
                </a:lnTo>
                <a:lnTo>
                  <a:pt x="5006" y="8248"/>
                </a:lnTo>
                <a:lnTo>
                  <a:pt x="4848" y="8397"/>
                </a:lnTo>
                <a:lnTo>
                  <a:pt x="4725" y="8528"/>
                </a:lnTo>
                <a:lnTo>
                  <a:pt x="4567" y="8640"/>
                </a:lnTo>
                <a:lnTo>
                  <a:pt x="4421" y="8714"/>
                </a:lnTo>
                <a:lnTo>
                  <a:pt x="4263" y="8751"/>
                </a:lnTo>
                <a:lnTo>
                  <a:pt x="4095" y="8788"/>
                </a:lnTo>
                <a:lnTo>
                  <a:pt x="3948" y="8788"/>
                </a:lnTo>
                <a:lnTo>
                  <a:pt x="3791" y="8751"/>
                </a:lnTo>
                <a:lnTo>
                  <a:pt x="3667" y="8714"/>
                </a:lnTo>
                <a:lnTo>
                  <a:pt x="3510" y="8677"/>
                </a:lnTo>
                <a:lnTo>
                  <a:pt x="3386" y="8602"/>
                </a:lnTo>
                <a:lnTo>
                  <a:pt x="3251" y="8491"/>
                </a:lnTo>
                <a:lnTo>
                  <a:pt x="3127" y="8360"/>
                </a:lnTo>
                <a:lnTo>
                  <a:pt x="3015" y="8248"/>
                </a:lnTo>
                <a:lnTo>
                  <a:pt x="2925" y="8062"/>
                </a:lnTo>
                <a:lnTo>
                  <a:pt x="2778" y="7857"/>
                </a:lnTo>
                <a:lnTo>
                  <a:pt x="2610" y="7671"/>
                </a:lnTo>
                <a:lnTo>
                  <a:pt x="2407" y="7541"/>
                </a:lnTo>
                <a:lnTo>
                  <a:pt x="2171" y="7466"/>
                </a:lnTo>
                <a:lnTo>
                  <a:pt x="1957" y="7429"/>
                </a:lnTo>
                <a:lnTo>
                  <a:pt x="1698" y="7429"/>
                </a:lnTo>
                <a:lnTo>
                  <a:pt x="1462" y="7466"/>
                </a:lnTo>
                <a:lnTo>
                  <a:pt x="1226" y="7559"/>
                </a:lnTo>
                <a:lnTo>
                  <a:pt x="989" y="7708"/>
                </a:lnTo>
                <a:lnTo>
                  <a:pt x="776" y="7932"/>
                </a:lnTo>
                <a:lnTo>
                  <a:pt x="551" y="8211"/>
                </a:lnTo>
                <a:lnTo>
                  <a:pt x="382" y="8528"/>
                </a:lnTo>
                <a:lnTo>
                  <a:pt x="315" y="8714"/>
                </a:lnTo>
                <a:lnTo>
                  <a:pt x="236" y="8919"/>
                </a:lnTo>
                <a:lnTo>
                  <a:pt x="191" y="9142"/>
                </a:lnTo>
                <a:lnTo>
                  <a:pt x="123" y="9347"/>
                </a:lnTo>
                <a:lnTo>
                  <a:pt x="78" y="9608"/>
                </a:lnTo>
                <a:lnTo>
                  <a:pt x="56" y="9887"/>
                </a:lnTo>
                <a:lnTo>
                  <a:pt x="33" y="10185"/>
                </a:lnTo>
                <a:lnTo>
                  <a:pt x="33" y="10464"/>
                </a:lnTo>
                <a:lnTo>
                  <a:pt x="33" y="10706"/>
                </a:lnTo>
                <a:lnTo>
                  <a:pt x="56" y="10967"/>
                </a:lnTo>
                <a:lnTo>
                  <a:pt x="78" y="11172"/>
                </a:lnTo>
                <a:lnTo>
                  <a:pt x="123" y="11395"/>
                </a:lnTo>
                <a:lnTo>
                  <a:pt x="168" y="11600"/>
                </a:lnTo>
                <a:lnTo>
                  <a:pt x="236" y="11786"/>
                </a:lnTo>
                <a:lnTo>
                  <a:pt x="292" y="11973"/>
                </a:lnTo>
                <a:lnTo>
                  <a:pt x="382" y="12140"/>
                </a:lnTo>
                <a:lnTo>
                  <a:pt x="540" y="12419"/>
                </a:lnTo>
                <a:lnTo>
                  <a:pt x="731" y="12680"/>
                </a:lnTo>
                <a:lnTo>
                  <a:pt x="944" y="12866"/>
                </a:lnTo>
                <a:lnTo>
                  <a:pt x="1158" y="12997"/>
                </a:lnTo>
                <a:lnTo>
                  <a:pt x="1395" y="13108"/>
                </a:lnTo>
                <a:lnTo>
                  <a:pt x="1608" y="13183"/>
                </a:lnTo>
                <a:lnTo>
                  <a:pt x="1856" y="13183"/>
                </a:lnTo>
                <a:lnTo>
                  <a:pt x="2070" y="13146"/>
                </a:lnTo>
                <a:lnTo>
                  <a:pt x="2261" y="13071"/>
                </a:lnTo>
                <a:lnTo>
                  <a:pt x="2430" y="12960"/>
                </a:lnTo>
                <a:lnTo>
                  <a:pt x="2587" y="12792"/>
                </a:lnTo>
                <a:lnTo>
                  <a:pt x="2688" y="12606"/>
                </a:lnTo>
                <a:lnTo>
                  <a:pt x="2801" y="12419"/>
                </a:lnTo>
                <a:lnTo>
                  <a:pt x="2925" y="12289"/>
                </a:lnTo>
                <a:lnTo>
                  <a:pt x="3082" y="12177"/>
                </a:lnTo>
                <a:lnTo>
                  <a:pt x="3228" y="12103"/>
                </a:lnTo>
                <a:lnTo>
                  <a:pt x="3408" y="12103"/>
                </a:lnTo>
                <a:lnTo>
                  <a:pt x="3577" y="12103"/>
                </a:lnTo>
                <a:lnTo>
                  <a:pt x="3723" y="12177"/>
                </a:lnTo>
                <a:lnTo>
                  <a:pt x="3903" y="12252"/>
                </a:lnTo>
                <a:lnTo>
                  <a:pt x="4072" y="12364"/>
                </a:lnTo>
                <a:lnTo>
                  <a:pt x="4230" y="12494"/>
                </a:lnTo>
                <a:lnTo>
                  <a:pt x="4353" y="12643"/>
                </a:lnTo>
                <a:lnTo>
                  <a:pt x="4488" y="12829"/>
                </a:lnTo>
                <a:lnTo>
                  <a:pt x="4567" y="13034"/>
                </a:lnTo>
                <a:lnTo>
                  <a:pt x="4657" y="13257"/>
                </a:lnTo>
                <a:lnTo>
                  <a:pt x="4702" y="13462"/>
                </a:lnTo>
                <a:lnTo>
                  <a:pt x="4725" y="13686"/>
                </a:lnTo>
                <a:lnTo>
                  <a:pt x="4702" y="14282"/>
                </a:lnTo>
                <a:lnTo>
                  <a:pt x="4657" y="15045"/>
                </a:lnTo>
                <a:lnTo>
                  <a:pt x="4612" y="15976"/>
                </a:lnTo>
                <a:lnTo>
                  <a:pt x="4590" y="16926"/>
                </a:lnTo>
                <a:lnTo>
                  <a:pt x="4567" y="17968"/>
                </a:lnTo>
                <a:lnTo>
                  <a:pt x="4567" y="19011"/>
                </a:lnTo>
                <a:lnTo>
                  <a:pt x="4590" y="19514"/>
                </a:lnTo>
                <a:lnTo>
                  <a:pt x="4612" y="19980"/>
                </a:lnTo>
                <a:lnTo>
                  <a:pt x="4657" y="20426"/>
                </a:lnTo>
                <a:lnTo>
                  <a:pt x="4725" y="20836"/>
                </a:lnTo>
                <a:lnTo>
                  <a:pt x="4848" y="20929"/>
                </a:lnTo>
                <a:lnTo>
                  <a:pt x="5040" y="21004"/>
                </a:lnTo>
                <a:lnTo>
                  <a:pt x="5265" y="21078"/>
                </a:lnTo>
                <a:lnTo>
                  <a:pt x="5478" y="21115"/>
                </a:lnTo>
                <a:lnTo>
                  <a:pt x="6041" y="21115"/>
                </a:lnTo>
                <a:lnTo>
                  <a:pt x="6637" y="21078"/>
                </a:lnTo>
                <a:lnTo>
                  <a:pt x="7312" y="21004"/>
                </a:lnTo>
                <a:lnTo>
                  <a:pt x="7998" y="20929"/>
                </a:lnTo>
                <a:lnTo>
                  <a:pt x="8696" y="20855"/>
                </a:lnTo>
                <a:lnTo>
                  <a:pt x="9360" y="20836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13" name="Puzzle3"/>
          <p:cNvSpPr>
            <a:spLocks noEditPoints="1" noChangeArrowheads="1"/>
          </p:cNvSpPr>
          <p:nvPr/>
        </p:nvSpPr>
        <p:spPr bwMode="auto">
          <a:xfrm>
            <a:off x="6495151" y="592668"/>
            <a:ext cx="1012316" cy="1221887"/>
          </a:xfrm>
          <a:custGeom>
            <a:avLst/>
            <a:gdLst>
              <a:gd name="T0" fmla="*/ 10391 w 21600"/>
              <a:gd name="T1" fmla="*/ 15806 h 21600"/>
              <a:gd name="T2" fmla="*/ 20551 w 21600"/>
              <a:gd name="T3" fmla="*/ 21088 h 21600"/>
              <a:gd name="T4" fmla="*/ 13180 w 21600"/>
              <a:gd name="T5" fmla="*/ 13801 h 21600"/>
              <a:gd name="T6" fmla="*/ 20551 w 21600"/>
              <a:gd name="T7" fmla="*/ 7025 h 21600"/>
              <a:gd name="T8" fmla="*/ 10500 w 21600"/>
              <a:gd name="T9" fmla="*/ 52 h 21600"/>
              <a:gd name="T10" fmla="*/ 692 w 21600"/>
              <a:gd name="T11" fmla="*/ 6802 h 21600"/>
              <a:gd name="T12" fmla="*/ 8064 w 21600"/>
              <a:gd name="T13" fmla="*/ 13526 h 21600"/>
              <a:gd name="T14" fmla="*/ 692 w 21600"/>
              <a:gd name="T15" fmla="*/ 21088 h 21600"/>
              <a:gd name="T16" fmla="*/ 2273 w 21600"/>
              <a:gd name="T17" fmla="*/ 7719 h 21600"/>
              <a:gd name="T18" fmla="*/ 19149 w 21600"/>
              <a:gd name="T19" fmla="*/ 20237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6625" y="20892"/>
                </a:moveTo>
                <a:lnTo>
                  <a:pt x="7105" y="21023"/>
                </a:lnTo>
                <a:lnTo>
                  <a:pt x="7513" y="21088"/>
                </a:lnTo>
                <a:lnTo>
                  <a:pt x="7922" y="21115"/>
                </a:lnTo>
                <a:lnTo>
                  <a:pt x="8242" y="21115"/>
                </a:lnTo>
                <a:lnTo>
                  <a:pt x="8544" y="21062"/>
                </a:lnTo>
                <a:lnTo>
                  <a:pt x="8810" y="20997"/>
                </a:lnTo>
                <a:lnTo>
                  <a:pt x="9023" y="20892"/>
                </a:lnTo>
                <a:lnTo>
                  <a:pt x="9148" y="20761"/>
                </a:lnTo>
                <a:lnTo>
                  <a:pt x="9290" y="20616"/>
                </a:lnTo>
                <a:lnTo>
                  <a:pt x="9361" y="20459"/>
                </a:lnTo>
                <a:lnTo>
                  <a:pt x="9396" y="20289"/>
                </a:lnTo>
                <a:lnTo>
                  <a:pt x="9396" y="20092"/>
                </a:lnTo>
                <a:lnTo>
                  <a:pt x="9325" y="19909"/>
                </a:lnTo>
                <a:lnTo>
                  <a:pt x="9219" y="19738"/>
                </a:lnTo>
                <a:lnTo>
                  <a:pt x="9094" y="19555"/>
                </a:lnTo>
                <a:lnTo>
                  <a:pt x="8917" y="19384"/>
                </a:lnTo>
                <a:lnTo>
                  <a:pt x="8650" y="19162"/>
                </a:lnTo>
                <a:lnTo>
                  <a:pt x="8437" y="18900"/>
                </a:lnTo>
                <a:lnTo>
                  <a:pt x="8277" y="18624"/>
                </a:lnTo>
                <a:lnTo>
                  <a:pt x="8135" y="18349"/>
                </a:lnTo>
                <a:lnTo>
                  <a:pt x="8028" y="18048"/>
                </a:lnTo>
                <a:lnTo>
                  <a:pt x="7993" y="17746"/>
                </a:lnTo>
                <a:lnTo>
                  <a:pt x="7993" y="17471"/>
                </a:lnTo>
                <a:lnTo>
                  <a:pt x="8028" y="17169"/>
                </a:lnTo>
                <a:lnTo>
                  <a:pt x="8135" y="16920"/>
                </a:lnTo>
                <a:lnTo>
                  <a:pt x="8277" y="16671"/>
                </a:lnTo>
                <a:lnTo>
                  <a:pt x="8366" y="16540"/>
                </a:lnTo>
                <a:lnTo>
                  <a:pt x="8473" y="16409"/>
                </a:lnTo>
                <a:lnTo>
                  <a:pt x="8615" y="16317"/>
                </a:lnTo>
                <a:lnTo>
                  <a:pt x="8739" y="16213"/>
                </a:lnTo>
                <a:lnTo>
                  <a:pt x="8881" y="16134"/>
                </a:lnTo>
                <a:lnTo>
                  <a:pt x="9059" y="16055"/>
                </a:lnTo>
                <a:lnTo>
                  <a:pt x="9254" y="15990"/>
                </a:lnTo>
                <a:lnTo>
                  <a:pt x="9432" y="15911"/>
                </a:lnTo>
                <a:lnTo>
                  <a:pt x="9663" y="15885"/>
                </a:lnTo>
                <a:lnTo>
                  <a:pt x="9876" y="15833"/>
                </a:lnTo>
                <a:lnTo>
                  <a:pt x="10142" y="15806"/>
                </a:lnTo>
                <a:lnTo>
                  <a:pt x="10391" y="15806"/>
                </a:lnTo>
                <a:lnTo>
                  <a:pt x="10728" y="15806"/>
                </a:lnTo>
                <a:lnTo>
                  <a:pt x="10995" y="15806"/>
                </a:lnTo>
                <a:lnTo>
                  <a:pt x="11279" y="15833"/>
                </a:lnTo>
                <a:lnTo>
                  <a:pt x="11546" y="15885"/>
                </a:lnTo>
                <a:lnTo>
                  <a:pt x="11776" y="15937"/>
                </a:lnTo>
                <a:lnTo>
                  <a:pt x="12025" y="15990"/>
                </a:lnTo>
                <a:lnTo>
                  <a:pt x="12221" y="16055"/>
                </a:lnTo>
                <a:lnTo>
                  <a:pt x="12434" y="16134"/>
                </a:lnTo>
                <a:lnTo>
                  <a:pt x="12611" y="16213"/>
                </a:lnTo>
                <a:lnTo>
                  <a:pt x="12771" y="16317"/>
                </a:lnTo>
                <a:lnTo>
                  <a:pt x="12913" y="16409"/>
                </a:lnTo>
                <a:lnTo>
                  <a:pt x="13038" y="16514"/>
                </a:lnTo>
                <a:lnTo>
                  <a:pt x="13251" y="16737"/>
                </a:lnTo>
                <a:lnTo>
                  <a:pt x="13428" y="16986"/>
                </a:lnTo>
                <a:lnTo>
                  <a:pt x="13517" y="17248"/>
                </a:lnTo>
                <a:lnTo>
                  <a:pt x="13588" y="17523"/>
                </a:lnTo>
                <a:lnTo>
                  <a:pt x="13588" y="17799"/>
                </a:lnTo>
                <a:lnTo>
                  <a:pt x="13517" y="18074"/>
                </a:lnTo>
                <a:lnTo>
                  <a:pt x="13428" y="18323"/>
                </a:lnTo>
                <a:lnTo>
                  <a:pt x="13286" y="18572"/>
                </a:lnTo>
                <a:lnTo>
                  <a:pt x="13109" y="18808"/>
                </a:lnTo>
                <a:lnTo>
                  <a:pt x="12878" y="19031"/>
                </a:lnTo>
                <a:lnTo>
                  <a:pt x="12434" y="19411"/>
                </a:lnTo>
                <a:lnTo>
                  <a:pt x="12132" y="19738"/>
                </a:lnTo>
                <a:lnTo>
                  <a:pt x="12025" y="19856"/>
                </a:lnTo>
                <a:lnTo>
                  <a:pt x="11919" y="20014"/>
                </a:lnTo>
                <a:lnTo>
                  <a:pt x="11883" y="20132"/>
                </a:lnTo>
                <a:lnTo>
                  <a:pt x="11883" y="20263"/>
                </a:lnTo>
                <a:lnTo>
                  <a:pt x="11883" y="20394"/>
                </a:lnTo>
                <a:lnTo>
                  <a:pt x="11954" y="20485"/>
                </a:lnTo>
                <a:lnTo>
                  <a:pt x="12061" y="20590"/>
                </a:lnTo>
                <a:lnTo>
                  <a:pt x="12185" y="20695"/>
                </a:lnTo>
                <a:lnTo>
                  <a:pt x="12327" y="20787"/>
                </a:lnTo>
                <a:lnTo>
                  <a:pt x="12540" y="20892"/>
                </a:lnTo>
                <a:lnTo>
                  <a:pt x="12771" y="20997"/>
                </a:lnTo>
                <a:lnTo>
                  <a:pt x="13073" y="21088"/>
                </a:lnTo>
                <a:lnTo>
                  <a:pt x="13428" y="21193"/>
                </a:lnTo>
                <a:lnTo>
                  <a:pt x="13873" y="21298"/>
                </a:lnTo>
                <a:lnTo>
                  <a:pt x="14317" y="21390"/>
                </a:lnTo>
                <a:lnTo>
                  <a:pt x="14778" y="21468"/>
                </a:lnTo>
                <a:lnTo>
                  <a:pt x="15294" y="21547"/>
                </a:lnTo>
                <a:lnTo>
                  <a:pt x="15809" y="21600"/>
                </a:lnTo>
                <a:lnTo>
                  <a:pt x="16359" y="21652"/>
                </a:lnTo>
                <a:lnTo>
                  <a:pt x="16875" y="21678"/>
                </a:lnTo>
                <a:lnTo>
                  <a:pt x="17407" y="21678"/>
                </a:lnTo>
                <a:lnTo>
                  <a:pt x="17958" y="21678"/>
                </a:lnTo>
                <a:lnTo>
                  <a:pt x="18473" y="21652"/>
                </a:lnTo>
                <a:lnTo>
                  <a:pt x="18953" y="21573"/>
                </a:lnTo>
                <a:lnTo>
                  <a:pt x="19397" y="21495"/>
                </a:lnTo>
                <a:lnTo>
                  <a:pt x="19841" y="21390"/>
                </a:lnTo>
                <a:lnTo>
                  <a:pt x="20214" y="21272"/>
                </a:lnTo>
                <a:lnTo>
                  <a:pt x="20551" y="21088"/>
                </a:lnTo>
                <a:lnTo>
                  <a:pt x="20480" y="20787"/>
                </a:lnTo>
                <a:lnTo>
                  <a:pt x="20409" y="20485"/>
                </a:lnTo>
                <a:lnTo>
                  <a:pt x="20356" y="20158"/>
                </a:lnTo>
                <a:lnTo>
                  <a:pt x="20356" y="19804"/>
                </a:lnTo>
                <a:lnTo>
                  <a:pt x="20321" y="19083"/>
                </a:lnTo>
                <a:lnTo>
                  <a:pt x="20356" y="18349"/>
                </a:lnTo>
                <a:lnTo>
                  <a:pt x="20409" y="17641"/>
                </a:lnTo>
                <a:lnTo>
                  <a:pt x="20480" y="17012"/>
                </a:lnTo>
                <a:lnTo>
                  <a:pt x="20551" y="16488"/>
                </a:lnTo>
                <a:lnTo>
                  <a:pt x="20551" y="16055"/>
                </a:lnTo>
                <a:lnTo>
                  <a:pt x="20551" y="15911"/>
                </a:lnTo>
                <a:lnTo>
                  <a:pt x="20445" y="15754"/>
                </a:lnTo>
                <a:lnTo>
                  <a:pt x="20356" y="15610"/>
                </a:lnTo>
                <a:lnTo>
                  <a:pt x="20178" y="15452"/>
                </a:lnTo>
                <a:lnTo>
                  <a:pt x="20001" y="15334"/>
                </a:lnTo>
                <a:lnTo>
                  <a:pt x="19770" y="15230"/>
                </a:lnTo>
                <a:lnTo>
                  <a:pt x="19521" y="15125"/>
                </a:lnTo>
                <a:lnTo>
                  <a:pt x="19290" y="15059"/>
                </a:lnTo>
                <a:lnTo>
                  <a:pt x="19024" y="15007"/>
                </a:lnTo>
                <a:lnTo>
                  <a:pt x="18740" y="14954"/>
                </a:lnTo>
                <a:lnTo>
                  <a:pt x="18509" y="14954"/>
                </a:lnTo>
                <a:lnTo>
                  <a:pt x="18225" y="14954"/>
                </a:lnTo>
                <a:lnTo>
                  <a:pt x="17994" y="15007"/>
                </a:lnTo>
                <a:lnTo>
                  <a:pt x="17763" y="15085"/>
                </a:lnTo>
                <a:lnTo>
                  <a:pt x="17550" y="15177"/>
                </a:lnTo>
                <a:lnTo>
                  <a:pt x="17372" y="15308"/>
                </a:lnTo>
                <a:lnTo>
                  <a:pt x="17176" y="15426"/>
                </a:lnTo>
                <a:lnTo>
                  <a:pt x="16928" y="15557"/>
                </a:lnTo>
                <a:lnTo>
                  <a:pt x="16661" y="15636"/>
                </a:lnTo>
                <a:lnTo>
                  <a:pt x="16359" y="15688"/>
                </a:lnTo>
                <a:lnTo>
                  <a:pt x="16022" y="15715"/>
                </a:lnTo>
                <a:lnTo>
                  <a:pt x="15667" y="15688"/>
                </a:lnTo>
                <a:lnTo>
                  <a:pt x="15294" y="15662"/>
                </a:lnTo>
                <a:lnTo>
                  <a:pt x="14956" y="15583"/>
                </a:lnTo>
                <a:lnTo>
                  <a:pt x="14619" y="15479"/>
                </a:lnTo>
                <a:lnTo>
                  <a:pt x="14281" y="15334"/>
                </a:lnTo>
                <a:lnTo>
                  <a:pt x="13961" y="15177"/>
                </a:lnTo>
                <a:lnTo>
                  <a:pt x="13695" y="14981"/>
                </a:lnTo>
                <a:lnTo>
                  <a:pt x="13588" y="14850"/>
                </a:lnTo>
                <a:lnTo>
                  <a:pt x="13482" y="14732"/>
                </a:lnTo>
                <a:lnTo>
                  <a:pt x="13393" y="14600"/>
                </a:lnTo>
                <a:lnTo>
                  <a:pt x="13322" y="14456"/>
                </a:lnTo>
                <a:lnTo>
                  <a:pt x="13251" y="14299"/>
                </a:lnTo>
                <a:lnTo>
                  <a:pt x="13215" y="14155"/>
                </a:lnTo>
                <a:lnTo>
                  <a:pt x="13180" y="13971"/>
                </a:lnTo>
                <a:lnTo>
                  <a:pt x="13180" y="13801"/>
                </a:lnTo>
                <a:lnTo>
                  <a:pt x="13180" y="13591"/>
                </a:lnTo>
                <a:lnTo>
                  <a:pt x="13215" y="13395"/>
                </a:lnTo>
                <a:lnTo>
                  <a:pt x="13251" y="13198"/>
                </a:lnTo>
                <a:lnTo>
                  <a:pt x="13322" y="13015"/>
                </a:lnTo>
                <a:lnTo>
                  <a:pt x="13393" y="12870"/>
                </a:lnTo>
                <a:lnTo>
                  <a:pt x="13482" y="12713"/>
                </a:lnTo>
                <a:lnTo>
                  <a:pt x="13588" y="12569"/>
                </a:lnTo>
                <a:lnTo>
                  <a:pt x="13730" y="12438"/>
                </a:lnTo>
                <a:lnTo>
                  <a:pt x="13997" y="12215"/>
                </a:lnTo>
                <a:lnTo>
                  <a:pt x="14334" y="12005"/>
                </a:lnTo>
                <a:lnTo>
                  <a:pt x="14690" y="11861"/>
                </a:lnTo>
                <a:lnTo>
                  <a:pt x="15063" y="11756"/>
                </a:lnTo>
                <a:lnTo>
                  <a:pt x="15436" y="11678"/>
                </a:lnTo>
                <a:lnTo>
                  <a:pt x="15809" y="11638"/>
                </a:lnTo>
                <a:lnTo>
                  <a:pt x="16182" y="11638"/>
                </a:lnTo>
                <a:lnTo>
                  <a:pt x="16555" y="11678"/>
                </a:lnTo>
                <a:lnTo>
                  <a:pt x="16910" y="11730"/>
                </a:lnTo>
                <a:lnTo>
                  <a:pt x="17248" y="11835"/>
                </a:lnTo>
                <a:lnTo>
                  <a:pt x="17514" y="11966"/>
                </a:lnTo>
                <a:lnTo>
                  <a:pt x="17763" y="12110"/>
                </a:lnTo>
                <a:lnTo>
                  <a:pt x="17887" y="12215"/>
                </a:lnTo>
                <a:lnTo>
                  <a:pt x="18065" y="12307"/>
                </a:lnTo>
                <a:lnTo>
                  <a:pt x="18260" y="12412"/>
                </a:lnTo>
                <a:lnTo>
                  <a:pt x="18438" y="12464"/>
                </a:lnTo>
                <a:lnTo>
                  <a:pt x="18669" y="12543"/>
                </a:lnTo>
                <a:lnTo>
                  <a:pt x="18882" y="12569"/>
                </a:lnTo>
                <a:lnTo>
                  <a:pt x="19113" y="12595"/>
                </a:lnTo>
                <a:lnTo>
                  <a:pt x="19361" y="12608"/>
                </a:lnTo>
                <a:lnTo>
                  <a:pt x="19592" y="12608"/>
                </a:lnTo>
                <a:lnTo>
                  <a:pt x="19841" y="12595"/>
                </a:lnTo>
                <a:lnTo>
                  <a:pt x="20072" y="12543"/>
                </a:lnTo>
                <a:lnTo>
                  <a:pt x="20321" y="12490"/>
                </a:lnTo>
                <a:lnTo>
                  <a:pt x="20551" y="12438"/>
                </a:lnTo>
                <a:lnTo>
                  <a:pt x="20800" y="12333"/>
                </a:lnTo>
                <a:lnTo>
                  <a:pt x="20996" y="12241"/>
                </a:lnTo>
                <a:lnTo>
                  <a:pt x="21244" y="12110"/>
                </a:lnTo>
                <a:lnTo>
                  <a:pt x="21298" y="12032"/>
                </a:lnTo>
                <a:lnTo>
                  <a:pt x="21404" y="11966"/>
                </a:lnTo>
                <a:lnTo>
                  <a:pt x="21475" y="11861"/>
                </a:lnTo>
                <a:lnTo>
                  <a:pt x="21511" y="11730"/>
                </a:lnTo>
                <a:lnTo>
                  <a:pt x="21617" y="11481"/>
                </a:lnTo>
                <a:lnTo>
                  <a:pt x="21653" y="11180"/>
                </a:lnTo>
                <a:lnTo>
                  <a:pt x="21653" y="10826"/>
                </a:lnTo>
                <a:lnTo>
                  <a:pt x="21653" y="10472"/>
                </a:lnTo>
                <a:lnTo>
                  <a:pt x="21582" y="10092"/>
                </a:lnTo>
                <a:lnTo>
                  <a:pt x="21511" y="9725"/>
                </a:lnTo>
                <a:lnTo>
                  <a:pt x="21298" y="8912"/>
                </a:lnTo>
                <a:lnTo>
                  <a:pt x="21067" y="8191"/>
                </a:lnTo>
                <a:lnTo>
                  <a:pt x="20800" y="7536"/>
                </a:lnTo>
                <a:lnTo>
                  <a:pt x="20551" y="7025"/>
                </a:lnTo>
                <a:lnTo>
                  <a:pt x="20001" y="7103"/>
                </a:lnTo>
                <a:lnTo>
                  <a:pt x="19432" y="7156"/>
                </a:lnTo>
                <a:lnTo>
                  <a:pt x="18846" y="7208"/>
                </a:lnTo>
                <a:lnTo>
                  <a:pt x="18225" y="7208"/>
                </a:lnTo>
                <a:lnTo>
                  <a:pt x="17656" y="7208"/>
                </a:lnTo>
                <a:lnTo>
                  <a:pt x="17070" y="7182"/>
                </a:lnTo>
                <a:lnTo>
                  <a:pt x="16484" y="7156"/>
                </a:lnTo>
                <a:lnTo>
                  <a:pt x="15986" y="7103"/>
                </a:lnTo>
                <a:lnTo>
                  <a:pt x="14992" y="6999"/>
                </a:lnTo>
                <a:lnTo>
                  <a:pt x="14210" y="6907"/>
                </a:lnTo>
                <a:lnTo>
                  <a:pt x="13695" y="6828"/>
                </a:lnTo>
                <a:lnTo>
                  <a:pt x="13517" y="6802"/>
                </a:lnTo>
                <a:lnTo>
                  <a:pt x="13073" y="6645"/>
                </a:lnTo>
                <a:lnTo>
                  <a:pt x="12700" y="6474"/>
                </a:lnTo>
                <a:lnTo>
                  <a:pt x="12363" y="6304"/>
                </a:lnTo>
                <a:lnTo>
                  <a:pt x="12132" y="6094"/>
                </a:lnTo>
                <a:lnTo>
                  <a:pt x="11919" y="5871"/>
                </a:lnTo>
                <a:lnTo>
                  <a:pt x="11776" y="5649"/>
                </a:lnTo>
                <a:lnTo>
                  <a:pt x="11688" y="5413"/>
                </a:lnTo>
                <a:lnTo>
                  <a:pt x="11617" y="5190"/>
                </a:lnTo>
                <a:lnTo>
                  <a:pt x="11617" y="4941"/>
                </a:lnTo>
                <a:lnTo>
                  <a:pt x="11652" y="4718"/>
                </a:lnTo>
                <a:lnTo>
                  <a:pt x="11723" y="4482"/>
                </a:lnTo>
                <a:lnTo>
                  <a:pt x="11812" y="4285"/>
                </a:lnTo>
                <a:lnTo>
                  <a:pt x="11919" y="4089"/>
                </a:lnTo>
                <a:lnTo>
                  <a:pt x="12096" y="3905"/>
                </a:lnTo>
                <a:lnTo>
                  <a:pt x="12292" y="3735"/>
                </a:lnTo>
                <a:lnTo>
                  <a:pt x="12505" y="3604"/>
                </a:lnTo>
                <a:lnTo>
                  <a:pt x="12700" y="3460"/>
                </a:lnTo>
                <a:lnTo>
                  <a:pt x="12878" y="3250"/>
                </a:lnTo>
                <a:lnTo>
                  <a:pt x="13038" y="3027"/>
                </a:lnTo>
                <a:lnTo>
                  <a:pt x="13180" y="2752"/>
                </a:lnTo>
                <a:lnTo>
                  <a:pt x="13286" y="2477"/>
                </a:lnTo>
                <a:lnTo>
                  <a:pt x="13322" y="2175"/>
                </a:lnTo>
                <a:lnTo>
                  <a:pt x="13357" y="1874"/>
                </a:lnTo>
                <a:lnTo>
                  <a:pt x="13286" y="1572"/>
                </a:lnTo>
                <a:lnTo>
                  <a:pt x="13180" y="1271"/>
                </a:lnTo>
                <a:lnTo>
                  <a:pt x="13038" y="983"/>
                </a:lnTo>
                <a:lnTo>
                  <a:pt x="12949" y="865"/>
                </a:lnTo>
                <a:lnTo>
                  <a:pt x="12807" y="733"/>
                </a:lnTo>
                <a:lnTo>
                  <a:pt x="12665" y="616"/>
                </a:lnTo>
                <a:lnTo>
                  <a:pt x="12505" y="511"/>
                </a:lnTo>
                <a:lnTo>
                  <a:pt x="12327" y="406"/>
                </a:lnTo>
                <a:lnTo>
                  <a:pt x="12132" y="314"/>
                </a:lnTo>
                <a:lnTo>
                  <a:pt x="11883" y="235"/>
                </a:lnTo>
                <a:lnTo>
                  <a:pt x="11652" y="183"/>
                </a:lnTo>
                <a:lnTo>
                  <a:pt x="11368" y="104"/>
                </a:lnTo>
                <a:lnTo>
                  <a:pt x="11101" y="78"/>
                </a:lnTo>
                <a:lnTo>
                  <a:pt x="10800" y="52"/>
                </a:lnTo>
                <a:lnTo>
                  <a:pt x="10444" y="52"/>
                </a:lnTo>
                <a:lnTo>
                  <a:pt x="10142" y="52"/>
                </a:lnTo>
                <a:lnTo>
                  <a:pt x="9840" y="78"/>
                </a:lnTo>
                <a:lnTo>
                  <a:pt x="9574" y="104"/>
                </a:lnTo>
                <a:lnTo>
                  <a:pt x="9325" y="157"/>
                </a:lnTo>
                <a:lnTo>
                  <a:pt x="9094" y="209"/>
                </a:lnTo>
                <a:lnTo>
                  <a:pt x="8846" y="262"/>
                </a:lnTo>
                <a:lnTo>
                  <a:pt x="8650" y="340"/>
                </a:lnTo>
                <a:lnTo>
                  <a:pt x="8437" y="432"/>
                </a:lnTo>
                <a:lnTo>
                  <a:pt x="8277" y="511"/>
                </a:lnTo>
                <a:lnTo>
                  <a:pt x="8100" y="616"/>
                </a:lnTo>
                <a:lnTo>
                  <a:pt x="7957" y="707"/>
                </a:lnTo>
                <a:lnTo>
                  <a:pt x="7833" y="838"/>
                </a:lnTo>
                <a:lnTo>
                  <a:pt x="7620" y="1061"/>
                </a:lnTo>
                <a:lnTo>
                  <a:pt x="7442" y="1336"/>
                </a:lnTo>
                <a:lnTo>
                  <a:pt x="7353" y="1599"/>
                </a:lnTo>
                <a:lnTo>
                  <a:pt x="7318" y="1900"/>
                </a:lnTo>
                <a:lnTo>
                  <a:pt x="7318" y="2175"/>
                </a:lnTo>
                <a:lnTo>
                  <a:pt x="7353" y="2450"/>
                </a:lnTo>
                <a:lnTo>
                  <a:pt x="7442" y="2726"/>
                </a:lnTo>
                <a:lnTo>
                  <a:pt x="7620" y="2975"/>
                </a:lnTo>
                <a:lnTo>
                  <a:pt x="7833" y="3198"/>
                </a:lnTo>
                <a:lnTo>
                  <a:pt x="8064" y="3433"/>
                </a:lnTo>
                <a:lnTo>
                  <a:pt x="8295" y="3630"/>
                </a:lnTo>
                <a:lnTo>
                  <a:pt x="8508" y="3853"/>
                </a:lnTo>
                <a:lnTo>
                  <a:pt x="8686" y="4089"/>
                </a:lnTo>
                <a:lnTo>
                  <a:pt x="8775" y="4312"/>
                </a:lnTo>
                <a:lnTo>
                  <a:pt x="8846" y="4561"/>
                </a:lnTo>
                <a:lnTo>
                  <a:pt x="8846" y="4810"/>
                </a:lnTo>
                <a:lnTo>
                  <a:pt x="8810" y="5059"/>
                </a:lnTo>
                <a:lnTo>
                  <a:pt x="8721" y="5295"/>
                </a:lnTo>
                <a:lnTo>
                  <a:pt x="8579" y="5544"/>
                </a:lnTo>
                <a:lnTo>
                  <a:pt x="8366" y="5766"/>
                </a:lnTo>
                <a:lnTo>
                  <a:pt x="8135" y="5976"/>
                </a:lnTo>
                <a:lnTo>
                  <a:pt x="7833" y="6199"/>
                </a:lnTo>
                <a:lnTo>
                  <a:pt x="7478" y="6369"/>
                </a:lnTo>
                <a:lnTo>
                  <a:pt x="7069" y="6527"/>
                </a:lnTo>
                <a:lnTo>
                  <a:pt x="6590" y="6671"/>
                </a:lnTo>
                <a:lnTo>
                  <a:pt x="6092" y="6802"/>
                </a:lnTo>
                <a:lnTo>
                  <a:pt x="5684" y="6802"/>
                </a:lnTo>
                <a:lnTo>
                  <a:pt x="5133" y="6802"/>
                </a:lnTo>
                <a:lnTo>
                  <a:pt x="4547" y="6802"/>
                </a:lnTo>
                <a:lnTo>
                  <a:pt x="3872" y="6802"/>
                </a:lnTo>
                <a:lnTo>
                  <a:pt x="3144" y="6802"/>
                </a:lnTo>
                <a:lnTo>
                  <a:pt x="2362" y="6802"/>
                </a:lnTo>
                <a:lnTo>
                  <a:pt x="1545" y="6802"/>
                </a:lnTo>
                <a:lnTo>
                  <a:pt x="692" y="6802"/>
                </a:lnTo>
                <a:lnTo>
                  <a:pt x="586" y="7234"/>
                </a:lnTo>
                <a:lnTo>
                  <a:pt x="461" y="7837"/>
                </a:lnTo>
                <a:lnTo>
                  <a:pt x="355" y="8493"/>
                </a:lnTo>
                <a:lnTo>
                  <a:pt x="248" y="9187"/>
                </a:lnTo>
                <a:lnTo>
                  <a:pt x="142" y="9869"/>
                </a:lnTo>
                <a:lnTo>
                  <a:pt x="106" y="10498"/>
                </a:lnTo>
                <a:lnTo>
                  <a:pt x="106" y="10983"/>
                </a:lnTo>
                <a:lnTo>
                  <a:pt x="106" y="11311"/>
                </a:lnTo>
                <a:lnTo>
                  <a:pt x="213" y="11481"/>
                </a:lnTo>
                <a:lnTo>
                  <a:pt x="319" y="11651"/>
                </a:lnTo>
                <a:lnTo>
                  <a:pt x="497" y="11783"/>
                </a:lnTo>
                <a:lnTo>
                  <a:pt x="692" y="11914"/>
                </a:lnTo>
                <a:lnTo>
                  <a:pt x="941" y="12032"/>
                </a:lnTo>
                <a:lnTo>
                  <a:pt x="1207" y="12110"/>
                </a:lnTo>
                <a:lnTo>
                  <a:pt x="1509" y="12189"/>
                </a:lnTo>
                <a:lnTo>
                  <a:pt x="1794" y="12241"/>
                </a:lnTo>
                <a:lnTo>
                  <a:pt x="2131" y="12267"/>
                </a:lnTo>
                <a:lnTo>
                  <a:pt x="2433" y="12281"/>
                </a:lnTo>
                <a:lnTo>
                  <a:pt x="2735" y="12267"/>
                </a:lnTo>
                <a:lnTo>
                  <a:pt x="3055" y="12241"/>
                </a:lnTo>
                <a:lnTo>
                  <a:pt x="3357" y="12189"/>
                </a:lnTo>
                <a:lnTo>
                  <a:pt x="3623" y="12084"/>
                </a:lnTo>
                <a:lnTo>
                  <a:pt x="3872" y="11979"/>
                </a:lnTo>
                <a:lnTo>
                  <a:pt x="4103" y="11861"/>
                </a:lnTo>
                <a:lnTo>
                  <a:pt x="4316" y="11704"/>
                </a:lnTo>
                <a:lnTo>
                  <a:pt x="4582" y="11612"/>
                </a:lnTo>
                <a:lnTo>
                  <a:pt x="4849" y="11533"/>
                </a:lnTo>
                <a:lnTo>
                  <a:pt x="5169" y="11507"/>
                </a:lnTo>
                <a:lnTo>
                  <a:pt x="5506" y="11481"/>
                </a:lnTo>
                <a:lnTo>
                  <a:pt x="5808" y="11507"/>
                </a:lnTo>
                <a:lnTo>
                  <a:pt x="6146" y="11560"/>
                </a:lnTo>
                <a:lnTo>
                  <a:pt x="6501" y="11651"/>
                </a:lnTo>
                <a:lnTo>
                  <a:pt x="6803" y="11783"/>
                </a:lnTo>
                <a:lnTo>
                  <a:pt x="7105" y="11940"/>
                </a:lnTo>
                <a:lnTo>
                  <a:pt x="7353" y="12110"/>
                </a:lnTo>
                <a:lnTo>
                  <a:pt x="7584" y="12333"/>
                </a:lnTo>
                <a:lnTo>
                  <a:pt x="7798" y="12595"/>
                </a:lnTo>
                <a:lnTo>
                  <a:pt x="7922" y="12870"/>
                </a:lnTo>
                <a:lnTo>
                  <a:pt x="8028" y="13198"/>
                </a:lnTo>
                <a:lnTo>
                  <a:pt x="8064" y="13526"/>
                </a:lnTo>
                <a:lnTo>
                  <a:pt x="8028" y="13775"/>
                </a:lnTo>
                <a:lnTo>
                  <a:pt x="7922" y="13998"/>
                </a:lnTo>
                <a:lnTo>
                  <a:pt x="7798" y="14220"/>
                </a:lnTo>
                <a:lnTo>
                  <a:pt x="7584" y="14404"/>
                </a:lnTo>
                <a:lnTo>
                  <a:pt x="7353" y="14574"/>
                </a:lnTo>
                <a:lnTo>
                  <a:pt x="7105" y="14732"/>
                </a:lnTo>
                <a:lnTo>
                  <a:pt x="6803" y="14850"/>
                </a:lnTo>
                <a:lnTo>
                  <a:pt x="6501" y="14954"/>
                </a:lnTo>
                <a:lnTo>
                  <a:pt x="6146" y="15033"/>
                </a:lnTo>
                <a:lnTo>
                  <a:pt x="5808" y="15085"/>
                </a:lnTo>
                <a:lnTo>
                  <a:pt x="5506" y="15085"/>
                </a:lnTo>
                <a:lnTo>
                  <a:pt x="5169" y="15059"/>
                </a:lnTo>
                <a:lnTo>
                  <a:pt x="4849" y="15007"/>
                </a:lnTo>
                <a:lnTo>
                  <a:pt x="4582" y="14902"/>
                </a:lnTo>
                <a:lnTo>
                  <a:pt x="4316" y="14784"/>
                </a:lnTo>
                <a:lnTo>
                  <a:pt x="4103" y="14600"/>
                </a:lnTo>
                <a:lnTo>
                  <a:pt x="3907" y="14430"/>
                </a:lnTo>
                <a:lnTo>
                  <a:pt x="3659" y="14299"/>
                </a:lnTo>
                <a:lnTo>
                  <a:pt x="3428" y="14194"/>
                </a:lnTo>
                <a:lnTo>
                  <a:pt x="3179" y="14129"/>
                </a:lnTo>
                <a:lnTo>
                  <a:pt x="2913" y="14102"/>
                </a:lnTo>
                <a:lnTo>
                  <a:pt x="2646" y="14102"/>
                </a:lnTo>
                <a:lnTo>
                  <a:pt x="2362" y="14129"/>
                </a:lnTo>
                <a:lnTo>
                  <a:pt x="2096" y="14168"/>
                </a:lnTo>
                <a:lnTo>
                  <a:pt x="1811" y="14273"/>
                </a:lnTo>
                <a:lnTo>
                  <a:pt x="1545" y="14378"/>
                </a:lnTo>
                <a:lnTo>
                  <a:pt x="1314" y="14496"/>
                </a:lnTo>
                <a:lnTo>
                  <a:pt x="1065" y="14653"/>
                </a:lnTo>
                <a:lnTo>
                  <a:pt x="870" y="14797"/>
                </a:lnTo>
                <a:lnTo>
                  <a:pt x="657" y="14981"/>
                </a:lnTo>
                <a:lnTo>
                  <a:pt x="497" y="15177"/>
                </a:lnTo>
                <a:lnTo>
                  <a:pt x="390" y="15413"/>
                </a:lnTo>
                <a:lnTo>
                  <a:pt x="284" y="15636"/>
                </a:lnTo>
                <a:lnTo>
                  <a:pt x="248" y="15911"/>
                </a:lnTo>
                <a:lnTo>
                  <a:pt x="284" y="16239"/>
                </a:lnTo>
                <a:lnTo>
                  <a:pt x="319" y="16566"/>
                </a:lnTo>
                <a:lnTo>
                  <a:pt x="497" y="17340"/>
                </a:lnTo>
                <a:lnTo>
                  <a:pt x="692" y="18152"/>
                </a:lnTo>
                <a:lnTo>
                  <a:pt x="799" y="18559"/>
                </a:lnTo>
                <a:lnTo>
                  <a:pt x="905" y="18978"/>
                </a:lnTo>
                <a:lnTo>
                  <a:pt x="959" y="19384"/>
                </a:lnTo>
                <a:lnTo>
                  <a:pt x="994" y="19791"/>
                </a:lnTo>
                <a:lnTo>
                  <a:pt x="994" y="20132"/>
                </a:lnTo>
                <a:lnTo>
                  <a:pt x="959" y="20485"/>
                </a:lnTo>
                <a:lnTo>
                  <a:pt x="941" y="20669"/>
                </a:lnTo>
                <a:lnTo>
                  <a:pt x="870" y="20813"/>
                </a:lnTo>
                <a:lnTo>
                  <a:pt x="799" y="20970"/>
                </a:lnTo>
                <a:lnTo>
                  <a:pt x="692" y="21088"/>
                </a:lnTo>
                <a:lnTo>
                  <a:pt x="1474" y="20997"/>
                </a:lnTo>
                <a:lnTo>
                  <a:pt x="2291" y="20866"/>
                </a:lnTo>
                <a:lnTo>
                  <a:pt x="3108" y="20787"/>
                </a:lnTo>
                <a:lnTo>
                  <a:pt x="3907" y="20721"/>
                </a:lnTo>
                <a:lnTo>
                  <a:pt x="4653" y="20695"/>
                </a:lnTo>
                <a:lnTo>
                  <a:pt x="5364" y="20695"/>
                </a:lnTo>
                <a:lnTo>
                  <a:pt x="5701" y="20721"/>
                </a:lnTo>
                <a:lnTo>
                  <a:pt x="6057" y="20761"/>
                </a:lnTo>
                <a:lnTo>
                  <a:pt x="6323" y="20813"/>
                </a:lnTo>
                <a:lnTo>
                  <a:pt x="6625" y="20892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14" name="Puzzle2"/>
          <p:cNvSpPr>
            <a:spLocks noEditPoints="1" noChangeArrowheads="1"/>
          </p:cNvSpPr>
          <p:nvPr/>
        </p:nvSpPr>
        <p:spPr bwMode="auto">
          <a:xfrm>
            <a:off x="6193456" y="1482854"/>
            <a:ext cx="1615707" cy="1112935"/>
          </a:xfrm>
          <a:custGeom>
            <a:avLst/>
            <a:gdLst>
              <a:gd name="T0" fmla="*/ 11 w 21600"/>
              <a:gd name="T1" fmla="*/ 13386 h 21600"/>
              <a:gd name="T2" fmla="*/ 4202 w 21600"/>
              <a:gd name="T3" fmla="*/ 21161 h 21600"/>
              <a:gd name="T4" fmla="*/ 10400 w 21600"/>
              <a:gd name="T5" fmla="*/ 13909 h 21600"/>
              <a:gd name="T6" fmla="*/ 16821 w 21600"/>
              <a:gd name="T7" fmla="*/ 21190 h 21600"/>
              <a:gd name="T8" fmla="*/ 21600 w 21600"/>
              <a:gd name="T9" fmla="*/ 15083 h 21600"/>
              <a:gd name="T10" fmla="*/ 16889 w 21600"/>
              <a:gd name="T11" fmla="*/ 5739 h 21600"/>
              <a:gd name="T12" fmla="*/ 10800 w 21600"/>
              <a:gd name="T13" fmla="*/ 28 h 21600"/>
              <a:gd name="T14" fmla="*/ 4202 w 21600"/>
              <a:gd name="T15" fmla="*/ 5894 h 21600"/>
              <a:gd name="T16" fmla="*/ 5388 w 21600"/>
              <a:gd name="T17" fmla="*/ 6742 h 21600"/>
              <a:gd name="T18" fmla="*/ 16177 w 21600"/>
              <a:gd name="T19" fmla="*/ 20441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4247" y="12354"/>
                </a:moveTo>
                <a:lnTo>
                  <a:pt x="4134" y="12468"/>
                </a:lnTo>
                <a:lnTo>
                  <a:pt x="4010" y="12581"/>
                </a:lnTo>
                <a:lnTo>
                  <a:pt x="3897" y="12637"/>
                </a:lnTo>
                <a:lnTo>
                  <a:pt x="3773" y="12694"/>
                </a:lnTo>
                <a:lnTo>
                  <a:pt x="3637" y="12694"/>
                </a:lnTo>
                <a:lnTo>
                  <a:pt x="3524" y="12694"/>
                </a:lnTo>
                <a:lnTo>
                  <a:pt x="3400" y="12665"/>
                </a:lnTo>
                <a:lnTo>
                  <a:pt x="3287" y="12609"/>
                </a:lnTo>
                <a:lnTo>
                  <a:pt x="3027" y="12496"/>
                </a:lnTo>
                <a:lnTo>
                  <a:pt x="2790" y="12340"/>
                </a:lnTo>
                <a:lnTo>
                  <a:pt x="2530" y="12142"/>
                </a:lnTo>
                <a:lnTo>
                  <a:pt x="2293" y="11987"/>
                </a:lnTo>
                <a:lnTo>
                  <a:pt x="2033" y="11817"/>
                </a:lnTo>
                <a:lnTo>
                  <a:pt x="1773" y="11676"/>
                </a:lnTo>
                <a:lnTo>
                  <a:pt x="1638" y="11662"/>
                </a:lnTo>
                <a:lnTo>
                  <a:pt x="1513" y="11634"/>
                </a:lnTo>
                <a:lnTo>
                  <a:pt x="1378" y="11634"/>
                </a:lnTo>
                <a:lnTo>
                  <a:pt x="1253" y="11634"/>
                </a:lnTo>
                <a:lnTo>
                  <a:pt x="1118" y="11662"/>
                </a:lnTo>
                <a:lnTo>
                  <a:pt x="971" y="11732"/>
                </a:lnTo>
                <a:lnTo>
                  <a:pt x="835" y="11817"/>
                </a:lnTo>
                <a:lnTo>
                  <a:pt x="711" y="11959"/>
                </a:lnTo>
                <a:lnTo>
                  <a:pt x="553" y="12086"/>
                </a:lnTo>
                <a:lnTo>
                  <a:pt x="429" y="12284"/>
                </a:lnTo>
                <a:lnTo>
                  <a:pt x="271" y="12524"/>
                </a:lnTo>
                <a:lnTo>
                  <a:pt x="146" y="12793"/>
                </a:lnTo>
                <a:lnTo>
                  <a:pt x="79" y="12962"/>
                </a:lnTo>
                <a:lnTo>
                  <a:pt x="33" y="13146"/>
                </a:lnTo>
                <a:lnTo>
                  <a:pt x="11" y="13386"/>
                </a:lnTo>
                <a:lnTo>
                  <a:pt x="11" y="13641"/>
                </a:lnTo>
                <a:lnTo>
                  <a:pt x="33" y="13881"/>
                </a:lnTo>
                <a:lnTo>
                  <a:pt x="101" y="14150"/>
                </a:lnTo>
                <a:lnTo>
                  <a:pt x="192" y="14404"/>
                </a:lnTo>
                <a:lnTo>
                  <a:pt x="293" y="14645"/>
                </a:lnTo>
                <a:lnTo>
                  <a:pt x="451" y="14857"/>
                </a:lnTo>
                <a:lnTo>
                  <a:pt x="621" y="15054"/>
                </a:lnTo>
                <a:lnTo>
                  <a:pt x="734" y="15125"/>
                </a:lnTo>
                <a:lnTo>
                  <a:pt x="835" y="15210"/>
                </a:lnTo>
                <a:lnTo>
                  <a:pt x="948" y="15267"/>
                </a:lnTo>
                <a:lnTo>
                  <a:pt x="1084" y="15323"/>
                </a:lnTo>
                <a:lnTo>
                  <a:pt x="1208" y="15351"/>
                </a:lnTo>
                <a:lnTo>
                  <a:pt x="1355" y="15380"/>
                </a:lnTo>
                <a:lnTo>
                  <a:pt x="1513" y="15380"/>
                </a:lnTo>
                <a:lnTo>
                  <a:pt x="1683" y="15380"/>
                </a:lnTo>
                <a:lnTo>
                  <a:pt x="1864" y="15351"/>
                </a:lnTo>
                <a:lnTo>
                  <a:pt x="2033" y="15323"/>
                </a:lnTo>
                <a:lnTo>
                  <a:pt x="2225" y="15238"/>
                </a:lnTo>
                <a:lnTo>
                  <a:pt x="2428" y="15153"/>
                </a:lnTo>
                <a:lnTo>
                  <a:pt x="2745" y="15026"/>
                </a:lnTo>
                <a:lnTo>
                  <a:pt x="3005" y="14913"/>
                </a:lnTo>
                <a:lnTo>
                  <a:pt x="3264" y="14828"/>
                </a:lnTo>
                <a:lnTo>
                  <a:pt x="3513" y="14800"/>
                </a:lnTo>
                <a:lnTo>
                  <a:pt x="3615" y="14828"/>
                </a:lnTo>
                <a:lnTo>
                  <a:pt x="3728" y="14857"/>
                </a:lnTo>
                <a:lnTo>
                  <a:pt x="3807" y="14913"/>
                </a:lnTo>
                <a:lnTo>
                  <a:pt x="3920" y="14998"/>
                </a:lnTo>
                <a:lnTo>
                  <a:pt x="4010" y="15097"/>
                </a:lnTo>
                <a:lnTo>
                  <a:pt x="4089" y="15238"/>
                </a:lnTo>
                <a:lnTo>
                  <a:pt x="4179" y="15408"/>
                </a:lnTo>
                <a:lnTo>
                  <a:pt x="4247" y="15620"/>
                </a:lnTo>
                <a:lnTo>
                  <a:pt x="4326" y="15860"/>
                </a:lnTo>
                <a:lnTo>
                  <a:pt x="4394" y="16129"/>
                </a:lnTo>
                <a:lnTo>
                  <a:pt x="4439" y="16440"/>
                </a:lnTo>
                <a:lnTo>
                  <a:pt x="4507" y="16737"/>
                </a:lnTo>
                <a:lnTo>
                  <a:pt x="4552" y="17090"/>
                </a:lnTo>
                <a:lnTo>
                  <a:pt x="4575" y="17443"/>
                </a:lnTo>
                <a:lnTo>
                  <a:pt x="4586" y="17825"/>
                </a:lnTo>
                <a:lnTo>
                  <a:pt x="4586" y="18193"/>
                </a:lnTo>
                <a:lnTo>
                  <a:pt x="4586" y="18574"/>
                </a:lnTo>
                <a:lnTo>
                  <a:pt x="4586" y="18984"/>
                </a:lnTo>
                <a:lnTo>
                  <a:pt x="4552" y="19366"/>
                </a:lnTo>
                <a:lnTo>
                  <a:pt x="4507" y="19748"/>
                </a:lnTo>
                <a:lnTo>
                  <a:pt x="4462" y="20129"/>
                </a:lnTo>
                <a:lnTo>
                  <a:pt x="4371" y="20483"/>
                </a:lnTo>
                <a:lnTo>
                  <a:pt x="4292" y="20836"/>
                </a:lnTo>
                <a:lnTo>
                  <a:pt x="4202" y="21161"/>
                </a:lnTo>
                <a:lnTo>
                  <a:pt x="4744" y="21161"/>
                </a:lnTo>
                <a:lnTo>
                  <a:pt x="5264" y="21161"/>
                </a:lnTo>
                <a:lnTo>
                  <a:pt x="5784" y="21161"/>
                </a:lnTo>
                <a:lnTo>
                  <a:pt x="6235" y="21161"/>
                </a:lnTo>
                <a:lnTo>
                  <a:pt x="6676" y="21161"/>
                </a:lnTo>
                <a:lnTo>
                  <a:pt x="7060" y="21161"/>
                </a:lnTo>
                <a:lnTo>
                  <a:pt x="7410" y="21161"/>
                </a:lnTo>
                <a:lnTo>
                  <a:pt x="7670" y="21161"/>
                </a:lnTo>
                <a:lnTo>
                  <a:pt x="8020" y="21020"/>
                </a:lnTo>
                <a:lnTo>
                  <a:pt x="8303" y="20893"/>
                </a:lnTo>
                <a:lnTo>
                  <a:pt x="8563" y="20695"/>
                </a:lnTo>
                <a:lnTo>
                  <a:pt x="8800" y="20511"/>
                </a:lnTo>
                <a:lnTo>
                  <a:pt x="8969" y="20285"/>
                </a:lnTo>
                <a:lnTo>
                  <a:pt x="9150" y="20045"/>
                </a:lnTo>
                <a:lnTo>
                  <a:pt x="9252" y="19804"/>
                </a:lnTo>
                <a:lnTo>
                  <a:pt x="9342" y="19550"/>
                </a:lnTo>
                <a:lnTo>
                  <a:pt x="9410" y="19281"/>
                </a:lnTo>
                <a:lnTo>
                  <a:pt x="9433" y="19013"/>
                </a:lnTo>
                <a:lnTo>
                  <a:pt x="9433" y="18744"/>
                </a:lnTo>
                <a:lnTo>
                  <a:pt x="9387" y="18504"/>
                </a:lnTo>
                <a:lnTo>
                  <a:pt x="9320" y="18221"/>
                </a:lnTo>
                <a:lnTo>
                  <a:pt x="9207" y="17981"/>
                </a:lnTo>
                <a:lnTo>
                  <a:pt x="9105" y="17740"/>
                </a:lnTo>
                <a:lnTo>
                  <a:pt x="8924" y="17514"/>
                </a:lnTo>
                <a:lnTo>
                  <a:pt x="8777" y="17274"/>
                </a:lnTo>
                <a:lnTo>
                  <a:pt x="8642" y="17034"/>
                </a:lnTo>
                <a:lnTo>
                  <a:pt x="8563" y="16765"/>
                </a:lnTo>
                <a:lnTo>
                  <a:pt x="8472" y="16468"/>
                </a:lnTo>
                <a:lnTo>
                  <a:pt x="8450" y="16157"/>
                </a:lnTo>
                <a:lnTo>
                  <a:pt x="8450" y="15860"/>
                </a:lnTo>
                <a:lnTo>
                  <a:pt x="8472" y="15563"/>
                </a:lnTo>
                <a:lnTo>
                  <a:pt x="8540" y="15267"/>
                </a:lnTo>
                <a:lnTo>
                  <a:pt x="8642" y="14998"/>
                </a:lnTo>
                <a:lnTo>
                  <a:pt x="8777" y="14729"/>
                </a:lnTo>
                <a:lnTo>
                  <a:pt x="8868" y="14616"/>
                </a:lnTo>
                <a:lnTo>
                  <a:pt x="8969" y="14475"/>
                </a:lnTo>
                <a:lnTo>
                  <a:pt x="9060" y="14376"/>
                </a:lnTo>
                <a:lnTo>
                  <a:pt x="9184" y="14291"/>
                </a:lnTo>
                <a:lnTo>
                  <a:pt x="9297" y="14206"/>
                </a:lnTo>
                <a:lnTo>
                  <a:pt x="9433" y="14121"/>
                </a:lnTo>
                <a:lnTo>
                  <a:pt x="9579" y="14051"/>
                </a:lnTo>
                <a:lnTo>
                  <a:pt x="9726" y="13994"/>
                </a:lnTo>
                <a:lnTo>
                  <a:pt x="9884" y="13938"/>
                </a:lnTo>
                <a:lnTo>
                  <a:pt x="10054" y="13909"/>
                </a:lnTo>
                <a:lnTo>
                  <a:pt x="10257" y="13881"/>
                </a:lnTo>
                <a:lnTo>
                  <a:pt x="10449" y="13881"/>
                </a:lnTo>
                <a:lnTo>
                  <a:pt x="10664" y="13881"/>
                </a:lnTo>
                <a:lnTo>
                  <a:pt x="10856" y="13909"/>
                </a:lnTo>
                <a:lnTo>
                  <a:pt x="11037" y="13966"/>
                </a:lnTo>
                <a:lnTo>
                  <a:pt x="11206" y="14023"/>
                </a:lnTo>
                <a:lnTo>
                  <a:pt x="11353" y="14093"/>
                </a:lnTo>
                <a:lnTo>
                  <a:pt x="11511" y="14178"/>
                </a:lnTo>
                <a:lnTo>
                  <a:pt x="11635" y="14263"/>
                </a:lnTo>
                <a:lnTo>
                  <a:pt x="11748" y="14376"/>
                </a:lnTo>
                <a:lnTo>
                  <a:pt x="11861" y="14475"/>
                </a:lnTo>
                <a:lnTo>
                  <a:pt x="11941" y="14616"/>
                </a:lnTo>
                <a:lnTo>
                  <a:pt x="12031" y="14758"/>
                </a:lnTo>
                <a:lnTo>
                  <a:pt x="12099" y="14885"/>
                </a:lnTo>
                <a:lnTo>
                  <a:pt x="12200" y="15210"/>
                </a:lnTo>
                <a:lnTo>
                  <a:pt x="12268" y="15507"/>
                </a:lnTo>
                <a:lnTo>
                  <a:pt x="12291" y="15832"/>
                </a:lnTo>
                <a:lnTo>
                  <a:pt x="12291" y="16157"/>
                </a:lnTo>
                <a:lnTo>
                  <a:pt x="12246" y="16482"/>
                </a:lnTo>
                <a:lnTo>
                  <a:pt x="12178" y="16807"/>
                </a:lnTo>
                <a:lnTo>
                  <a:pt x="12099" y="17090"/>
                </a:lnTo>
                <a:lnTo>
                  <a:pt x="12008" y="17330"/>
                </a:lnTo>
                <a:lnTo>
                  <a:pt x="11884" y="17542"/>
                </a:lnTo>
                <a:lnTo>
                  <a:pt x="11748" y="17712"/>
                </a:lnTo>
                <a:lnTo>
                  <a:pt x="11613" y="17839"/>
                </a:lnTo>
                <a:lnTo>
                  <a:pt x="11489" y="18037"/>
                </a:lnTo>
                <a:lnTo>
                  <a:pt x="11398" y="18221"/>
                </a:lnTo>
                <a:lnTo>
                  <a:pt x="11319" y="18447"/>
                </a:lnTo>
                <a:lnTo>
                  <a:pt x="11251" y="18659"/>
                </a:lnTo>
                <a:lnTo>
                  <a:pt x="11206" y="18900"/>
                </a:lnTo>
                <a:lnTo>
                  <a:pt x="11184" y="19154"/>
                </a:lnTo>
                <a:lnTo>
                  <a:pt x="11184" y="19423"/>
                </a:lnTo>
                <a:lnTo>
                  <a:pt x="11229" y="19663"/>
                </a:lnTo>
                <a:lnTo>
                  <a:pt x="11297" y="19903"/>
                </a:lnTo>
                <a:lnTo>
                  <a:pt x="11376" y="20158"/>
                </a:lnTo>
                <a:lnTo>
                  <a:pt x="11511" y="20398"/>
                </a:lnTo>
                <a:lnTo>
                  <a:pt x="11681" y="20610"/>
                </a:lnTo>
                <a:lnTo>
                  <a:pt x="11884" y="20808"/>
                </a:lnTo>
                <a:lnTo>
                  <a:pt x="12121" y="20992"/>
                </a:lnTo>
                <a:lnTo>
                  <a:pt x="12404" y="21161"/>
                </a:lnTo>
                <a:lnTo>
                  <a:pt x="12528" y="21190"/>
                </a:lnTo>
                <a:lnTo>
                  <a:pt x="12856" y="21274"/>
                </a:lnTo>
                <a:lnTo>
                  <a:pt x="13330" y="21373"/>
                </a:lnTo>
                <a:lnTo>
                  <a:pt x="13963" y="21486"/>
                </a:lnTo>
                <a:lnTo>
                  <a:pt x="14313" y="21543"/>
                </a:lnTo>
                <a:lnTo>
                  <a:pt x="14652" y="21571"/>
                </a:lnTo>
                <a:lnTo>
                  <a:pt x="15025" y="21600"/>
                </a:lnTo>
                <a:lnTo>
                  <a:pt x="15409" y="21600"/>
                </a:lnTo>
                <a:lnTo>
                  <a:pt x="15782" y="21600"/>
                </a:lnTo>
                <a:lnTo>
                  <a:pt x="16177" y="21571"/>
                </a:lnTo>
                <a:lnTo>
                  <a:pt x="16516" y="21486"/>
                </a:lnTo>
                <a:lnTo>
                  <a:pt x="16889" y="21402"/>
                </a:lnTo>
                <a:lnTo>
                  <a:pt x="16821" y="21190"/>
                </a:lnTo>
                <a:lnTo>
                  <a:pt x="16776" y="20935"/>
                </a:lnTo>
                <a:lnTo>
                  <a:pt x="16742" y="20667"/>
                </a:lnTo>
                <a:lnTo>
                  <a:pt x="16719" y="20370"/>
                </a:lnTo>
                <a:lnTo>
                  <a:pt x="16697" y="19719"/>
                </a:lnTo>
                <a:lnTo>
                  <a:pt x="16697" y="19013"/>
                </a:lnTo>
                <a:lnTo>
                  <a:pt x="16719" y="18306"/>
                </a:lnTo>
                <a:lnTo>
                  <a:pt x="16753" y="17599"/>
                </a:lnTo>
                <a:lnTo>
                  <a:pt x="16821" y="16949"/>
                </a:lnTo>
                <a:lnTo>
                  <a:pt x="16889" y="16383"/>
                </a:lnTo>
                <a:lnTo>
                  <a:pt x="16934" y="16129"/>
                </a:lnTo>
                <a:lnTo>
                  <a:pt x="17002" y="15945"/>
                </a:lnTo>
                <a:lnTo>
                  <a:pt x="17081" y="15790"/>
                </a:lnTo>
                <a:lnTo>
                  <a:pt x="17194" y="15648"/>
                </a:lnTo>
                <a:lnTo>
                  <a:pt x="17318" y="15563"/>
                </a:lnTo>
                <a:lnTo>
                  <a:pt x="17453" y="15507"/>
                </a:lnTo>
                <a:lnTo>
                  <a:pt x="17600" y="15450"/>
                </a:lnTo>
                <a:lnTo>
                  <a:pt x="17758" y="15450"/>
                </a:lnTo>
                <a:lnTo>
                  <a:pt x="17905" y="15479"/>
                </a:lnTo>
                <a:lnTo>
                  <a:pt x="18064" y="15535"/>
                </a:lnTo>
                <a:lnTo>
                  <a:pt x="18233" y="15620"/>
                </a:lnTo>
                <a:lnTo>
                  <a:pt x="18380" y="15733"/>
                </a:lnTo>
                <a:lnTo>
                  <a:pt x="18561" y="15832"/>
                </a:lnTo>
                <a:lnTo>
                  <a:pt x="18707" y="15973"/>
                </a:lnTo>
                <a:lnTo>
                  <a:pt x="18866" y="16129"/>
                </a:lnTo>
                <a:lnTo>
                  <a:pt x="18990" y="16327"/>
                </a:lnTo>
                <a:lnTo>
                  <a:pt x="19125" y="16482"/>
                </a:lnTo>
                <a:lnTo>
                  <a:pt x="19295" y="16624"/>
                </a:lnTo>
                <a:lnTo>
                  <a:pt x="19464" y="16737"/>
                </a:lnTo>
                <a:lnTo>
                  <a:pt x="19668" y="16807"/>
                </a:lnTo>
                <a:lnTo>
                  <a:pt x="19860" y="16836"/>
                </a:lnTo>
                <a:lnTo>
                  <a:pt x="20052" y="16864"/>
                </a:lnTo>
                <a:lnTo>
                  <a:pt x="20266" y="16836"/>
                </a:lnTo>
                <a:lnTo>
                  <a:pt x="20470" y="16793"/>
                </a:lnTo>
                <a:lnTo>
                  <a:pt x="20662" y="16708"/>
                </a:lnTo>
                <a:lnTo>
                  <a:pt x="20854" y="16567"/>
                </a:lnTo>
                <a:lnTo>
                  <a:pt x="21035" y="16412"/>
                </a:lnTo>
                <a:lnTo>
                  <a:pt x="21182" y="16214"/>
                </a:lnTo>
                <a:lnTo>
                  <a:pt x="21340" y="16002"/>
                </a:lnTo>
                <a:lnTo>
                  <a:pt x="21441" y="15733"/>
                </a:lnTo>
                <a:lnTo>
                  <a:pt x="21532" y="15436"/>
                </a:lnTo>
                <a:lnTo>
                  <a:pt x="21600" y="15083"/>
                </a:lnTo>
                <a:lnTo>
                  <a:pt x="21600" y="14885"/>
                </a:lnTo>
                <a:lnTo>
                  <a:pt x="21600" y="14729"/>
                </a:lnTo>
                <a:lnTo>
                  <a:pt x="21600" y="14531"/>
                </a:lnTo>
                <a:lnTo>
                  <a:pt x="21577" y="14376"/>
                </a:lnTo>
                <a:lnTo>
                  <a:pt x="21532" y="14206"/>
                </a:lnTo>
                <a:lnTo>
                  <a:pt x="21487" y="14051"/>
                </a:lnTo>
                <a:lnTo>
                  <a:pt x="21419" y="13909"/>
                </a:lnTo>
                <a:lnTo>
                  <a:pt x="21351" y="13768"/>
                </a:lnTo>
                <a:lnTo>
                  <a:pt x="21204" y="13500"/>
                </a:lnTo>
                <a:lnTo>
                  <a:pt x="21035" y="13287"/>
                </a:lnTo>
                <a:lnTo>
                  <a:pt x="20809" y="13090"/>
                </a:lnTo>
                <a:lnTo>
                  <a:pt x="20594" y="12962"/>
                </a:lnTo>
                <a:lnTo>
                  <a:pt x="20357" y="12821"/>
                </a:lnTo>
                <a:lnTo>
                  <a:pt x="20120" y="12764"/>
                </a:lnTo>
                <a:lnTo>
                  <a:pt x="19882" y="12708"/>
                </a:lnTo>
                <a:lnTo>
                  <a:pt x="19645" y="12736"/>
                </a:lnTo>
                <a:lnTo>
                  <a:pt x="19430" y="12793"/>
                </a:lnTo>
                <a:lnTo>
                  <a:pt x="19227" y="12906"/>
                </a:lnTo>
                <a:lnTo>
                  <a:pt x="19148" y="12962"/>
                </a:lnTo>
                <a:lnTo>
                  <a:pt x="19058" y="13047"/>
                </a:lnTo>
                <a:lnTo>
                  <a:pt x="18990" y="13146"/>
                </a:lnTo>
                <a:lnTo>
                  <a:pt x="18911" y="13259"/>
                </a:lnTo>
                <a:lnTo>
                  <a:pt x="18775" y="13471"/>
                </a:lnTo>
                <a:lnTo>
                  <a:pt x="18628" y="13641"/>
                </a:lnTo>
                <a:lnTo>
                  <a:pt x="18470" y="13740"/>
                </a:lnTo>
                <a:lnTo>
                  <a:pt x="18301" y="13825"/>
                </a:lnTo>
                <a:lnTo>
                  <a:pt x="18143" y="13853"/>
                </a:lnTo>
                <a:lnTo>
                  <a:pt x="17973" y="13881"/>
                </a:lnTo>
                <a:lnTo>
                  <a:pt x="17804" y="13853"/>
                </a:lnTo>
                <a:lnTo>
                  <a:pt x="17646" y="13796"/>
                </a:lnTo>
                <a:lnTo>
                  <a:pt x="17499" y="13726"/>
                </a:lnTo>
                <a:lnTo>
                  <a:pt x="17341" y="13641"/>
                </a:lnTo>
                <a:lnTo>
                  <a:pt x="17216" y="13528"/>
                </a:lnTo>
                <a:lnTo>
                  <a:pt x="17103" y="13386"/>
                </a:lnTo>
                <a:lnTo>
                  <a:pt x="17024" y="13259"/>
                </a:lnTo>
                <a:lnTo>
                  <a:pt x="16934" y="13118"/>
                </a:lnTo>
                <a:lnTo>
                  <a:pt x="16889" y="12991"/>
                </a:lnTo>
                <a:lnTo>
                  <a:pt x="16889" y="12849"/>
                </a:lnTo>
                <a:lnTo>
                  <a:pt x="16889" y="12383"/>
                </a:lnTo>
                <a:lnTo>
                  <a:pt x="16889" y="11662"/>
                </a:lnTo>
                <a:lnTo>
                  <a:pt x="16889" y="10701"/>
                </a:lnTo>
                <a:lnTo>
                  <a:pt x="16889" y="9640"/>
                </a:lnTo>
                <a:lnTo>
                  <a:pt x="16889" y="8566"/>
                </a:lnTo>
                <a:lnTo>
                  <a:pt x="16889" y="7478"/>
                </a:lnTo>
                <a:lnTo>
                  <a:pt x="16889" y="6502"/>
                </a:lnTo>
                <a:lnTo>
                  <a:pt x="16889" y="5739"/>
                </a:lnTo>
                <a:lnTo>
                  <a:pt x="16674" y="5894"/>
                </a:lnTo>
                <a:lnTo>
                  <a:pt x="16414" y="6036"/>
                </a:lnTo>
                <a:lnTo>
                  <a:pt x="16154" y="6177"/>
                </a:lnTo>
                <a:lnTo>
                  <a:pt x="15849" y="6248"/>
                </a:lnTo>
                <a:lnTo>
                  <a:pt x="15544" y="6304"/>
                </a:lnTo>
                <a:lnTo>
                  <a:pt x="15217" y="6332"/>
                </a:lnTo>
                <a:lnTo>
                  <a:pt x="14866" y="6361"/>
                </a:lnTo>
                <a:lnTo>
                  <a:pt x="14550" y="6361"/>
                </a:lnTo>
                <a:lnTo>
                  <a:pt x="14200" y="6332"/>
                </a:lnTo>
                <a:lnTo>
                  <a:pt x="13850" y="6276"/>
                </a:lnTo>
                <a:lnTo>
                  <a:pt x="13522" y="6219"/>
                </a:lnTo>
                <a:lnTo>
                  <a:pt x="13206" y="6149"/>
                </a:lnTo>
                <a:lnTo>
                  <a:pt x="12901" y="6064"/>
                </a:lnTo>
                <a:lnTo>
                  <a:pt x="12618" y="5951"/>
                </a:lnTo>
                <a:lnTo>
                  <a:pt x="12358" y="5838"/>
                </a:lnTo>
                <a:lnTo>
                  <a:pt x="12121" y="5739"/>
                </a:lnTo>
                <a:lnTo>
                  <a:pt x="11941" y="5626"/>
                </a:lnTo>
                <a:lnTo>
                  <a:pt x="11794" y="5513"/>
                </a:lnTo>
                <a:lnTo>
                  <a:pt x="11658" y="5414"/>
                </a:lnTo>
                <a:lnTo>
                  <a:pt x="11556" y="5301"/>
                </a:lnTo>
                <a:lnTo>
                  <a:pt x="11466" y="5187"/>
                </a:lnTo>
                <a:lnTo>
                  <a:pt x="11398" y="5089"/>
                </a:lnTo>
                <a:lnTo>
                  <a:pt x="11376" y="4947"/>
                </a:lnTo>
                <a:lnTo>
                  <a:pt x="11353" y="4834"/>
                </a:lnTo>
                <a:lnTo>
                  <a:pt x="11353" y="4707"/>
                </a:lnTo>
                <a:lnTo>
                  <a:pt x="11376" y="4565"/>
                </a:lnTo>
                <a:lnTo>
                  <a:pt x="11443" y="4410"/>
                </a:lnTo>
                <a:lnTo>
                  <a:pt x="11511" y="4240"/>
                </a:lnTo>
                <a:lnTo>
                  <a:pt x="11703" y="3887"/>
                </a:lnTo>
                <a:lnTo>
                  <a:pt x="11986" y="3505"/>
                </a:lnTo>
                <a:lnTo>
                  <a:pt x="12144" y="3265"/>
                </a:lnTo>
                <a:lnTo>
                  <a:pt x="12246" y="3025"/>
                </a:lnTo>
                <a:lnTo>
                  <a:pt x="12336" y="2756"/>
                </a:lnTo>
                <a:lnTo>
                  <a:pt x="12404" y="2445"/>
                </a:lnTo>
                <a:lnTo>
                  <a:pt x="12438" y="2176"/>
                </a:lnTo>
                <a:lnTo>
                  <a:pt x="12438" y="1880"/>
                </a:lnTo>
                <a:lnTo>
                  <a:pt x="12404" y="1583"/>
                </a:lnTo>
                <a:lnTo>
                  <a:pt x="12336" y="1314"/>
                </a:lnTo>
                <a:lnTo>
                  <a:pt x="12246" y="1046"/>
                </a:lnTo>
                <a:lnTo>
                  <a:pt x="12099" y="791"/>
                </a:lnTo>
                <a:lnTo>
                  <a:pt x="12008" y="692"/>
                </a:lnTo>
                <a:lnTo>
                  <a:pt x="11918" y="579"/>
                </a:lnTo>
                <a:lnTo>
                  <a:pt x="11816" y="466"/>
                </a:lnTo>
                <a:lnTo>
                  <a:pt x="11703" y="381"/>
                </a:lnTo>
                <a:lnTo>
                  <a:pt x="11579" y="310"/>
                </a:lnTo>
                <a:lnTo>
                  <a:pt x="11443" y="226"/>
                </a:lnTo>
                <a:lnTo>
                  <a:pt x="11297" y="169"/>
                </a:lnTo>
                <a:lnTo>
                  <a:pt x="11138" y="113"/>
                </a:lnTo>
                <a:lnTo>
                  <a:pt x="10969" y="56"/>
                </a:lnTo>
                <a:lnTo>
                  <a:pt x="10800" y="28"/>
                </a:lnTo>
                <a:lnTo>
                  <a:pt x="10619" y="28"/>
                </a:lnTo>
                <a:lnTo>
                  <a:pt x="10404" y="28"/>
                </a:lnTo>
                <a:lnTo>
                  <a:pt x="10257" y="28"/>
                </a:lnTo>
                <a:lnTo>
                  <a:pt x="10076" y="56"/>
                </a:lnTo>
                <a:lnTo>
                  <a:pt x="9952" y="84"/>
                </a:lnTo>
                <a:lnTo>
                  <a:pt x="9794" y="141"/>
                </a:lnTo>
                <a:lnTo>
                  <a:pt x="9692" y="226"/>
                </a:lnTo>
                <a:lnTo>
                  <a:pt x="9557" y="282"/>
                </a:lnTo>
                <a:lnTo>
                  <a:pt x="9455" y="381"/>
                </a:lnTo>
                <a:lnTo>
                  <a:pt x="9365" y="466"/>
                </a:lnTo>
                <a:lnTo>
                  <a:pt x="9274" y="579"/>
                </a:lnTo>
                <a:lnTo>
                  <a:pt x="9184" y="692"/>
                </a:lnTo>
                <a:lnTo>
                  <a:pt x="9128" y="791"/>
                </a:lnTo>
                <a:lnTo>
                  <a:pt x="9060" y="932"/>
                </a:lnTo>
                <a:lnTo>
                  <a:pt x="8969" y="1201"/>
                </a:lnTo>
                <a:lnTo>
                  <a:pt x="8913" y="1498"/>
                </a:lnTo>
                <a:lnTo>
                  <a:pt x="8890" y="1795"/>
                </a:lnTo>
                <a:lnTo>
                  <a:pt x="8890" y="2120"/>
                </a:lnTo>
                <a:lnTo>
                  <a:pt x="8913" y="2445"/>
                </a:lnTo>
                <a:lnTo>
                  <a:pt x="8969" y="2756"/>
                </a:lnTo>
                <a:lnTo>
                  <a:pt x="9060" y="3081"/>
                </a:lnTo>
                <a:lnTo>
                  <a:pt x="9173" y="3378"/>
                </a:lnTo>
                <a:lnTo>
                  <a:pt x="9297" y="3647"/>
                </a:lnTo>
                <a:lnTo>
                  <a:pt x="9466" y="3887"/>
                </a:lnTo>
                <a:lnTo>
                  <a:pt x="9579" y="4085"/>
                </a:lnTo>
                <a:lnTo>
                  <a:pt x="9670" y="4269"/>
                </a:lnTo>
                <a:lnTo>
                  <a:pt x="9726" y="4467"/>
                </a:lnTo>
                <a:lnTo>
                  <a:pt x="9771" y="4650"/>
                </a:lnTo>
                <a:lnTo>
                  <a:pt x="9771" y="4834"/>
                </a:lnTo>
                <a:lnTo>
                  <a:pt x="9749" y="5032"/>
                </a:lnTo>
                <a:lnTo>
                  <a:pt x="9715" y="5216"/>
                </a:lnTo>
                <a:lnTo>
                  <a:pt x="9625" y="5385"/>
                </a:lnTo>
                <a:lnTo>
                  <a:pt x="9534" y="5513"/>
                </a:lnTo>
                <a:lnTo>
                  <a:pt x="9410" y="5626"/>
                </a:lnTo>
                <a:lnTo>
                  <a:pt x="9229" y="5710"/>
                </a:lnTo>
                <a:lnTo>
                  <a:pt x="9060" y="5767"/>
                </a:lnTo>
                <a:lnTo>
                  <a:pt x="8845" y="5767"/>
                </a:lnTo>
                <a:lnTo>
                  <a:pt x="8585" y="5739"/>
                </a:lnTo>
                <a:lnTo>
                  <a:pt x="8325" y="5654"/>
                </a:lnTo>
                <a:lnTo>
                  <a:pt x="8020" y="5513"/>
                </a:lnTo>
                <a:lnTo>
                  <a:pt x="7840" y="5442"/>
                </a:lnTo>
                <a:lnTo>
                  <a:pt x="7648" y="5385"/>
                </a:lnTo>
                <a:lnTo>
                  <a:pt x="7433" y="5329"/>
                </a:lnTo>
                <a:lnTo>
                  <a:pt x="7241" y="5301"/>
                </a:lnTo>
                <a:lnTo>
                  <a:pt x="6755" y="5301"/>
                </a:lnTo>
                <a:lnTo>
                  <a:pt x="6281" y="5329"/>
                </a:lnTo>
                <a:lnTo>
                  <a:pt x="5784" y="5385"/>
                </a:lnTo>
                <a:lnTo>
                  <a:pt x="5264" y="5498"/>
                </a:lnTo>
                <a:lnTo>
                  <a:pt x="4744" y="5597"/>
                </a:lnTo>
                <a:lnTo>
                  <a:pt x="4247" y="5739"/>
                </a:lnTo>
                <a:lnTo>
                  <a:pt x="4202" y="5894"/>
                </a:lnTo>
                <a:lnTo>
                  <a:pt x="4202" y="6191"/>
                </a:lnTo>
                <a:lnTo>
                  <a:pt x="4202" y="6545"/>
                </a:lnTo>
                <a:lnTo>
                  <a:pt x="4225" y="6954"/>
                </a:lnTo>
                <a:lnTo>
                  <a:pt x="4315" y="7930"/>
                </a:lnTo>
                <a:lnTo>
                  <a:pt x="4394" y="9018"/>
                </a:lnTo>
                <a:lnTo>
                  <a:pt x="4439" y="9570"/>
                </a:lnTo>
                <a:lnTo>
                  <a:pt x="4462" y="10107"/>
                </a:lnTo>
                <a:lnTo>
                  <a:pt x="4484" y="10630"/>
                </a:lnTo>
                <a:lnTo>
                  <a:pt x="4507" y="11082"/>
                </a:lnTo>
                <a:lnTo>
                  <a:pt x="4484" y="11520"/>
                </a:lnTo>
                <a:lnTo>
                  <a:pt x="4439" y="11874"/>
                </a:lnTo>
                <a:lnTo>
                  <a:pt x="4394" y="12029"/>
                </a:lnTo>
                <a:lnTo>
                  <a:pt x="4349" y="12171"/>
                </a:lnTo>
                <a:lnTo>
                  <a:pt x="4315" y="12284"/>
                </a:lnTo>
                <a:lnTo>
                  <a:pt x="4247" y="12354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15" name="Puzzle4"/>
          <p:cNvSpPr>
            <a:spLocks noEditPoints="1" noChangeArrowheads="1"/>
          </p:cNvSpPr>
          <p:nvPr/>
        </p:nvSpPr>
        <p:spPr bwMode="auto">
          <a:xfrm>
            <a:off x="5568255" y="1469134"/>
            <a:ext cx="974150" cy="1422845"/>
          </a:xfrm>
          <a:custGeom>
            <a:avLst/>
            <a:gdLst>
              <a:gd name="T0" fmla="*/ 8307 w 21600"/>
              <a:gd name="T1" fmla="*/ 11593 h 21600"/>
              <a:gd name="T2" fmla="*/ 453 w 21600"/>
              <a:gd name="T3" fmla="*/ 16938 h 21600"/>
              <a:gd name="T4" fmla="*/ 11500 w 21600"/>
              <a:gd name="T5" fmla="*/ 21600 h 21600"/>
              <a:gd name="T6" fmla="*/ 20920 w 21600"/>
              <a:gd name="T7" fmla="*/ 16751 h 21600"/>
              <a:gd name="T8" fmla="*/ 13972 w 21600"/>
              <a:gd name="T9" fmla="*/ 10888 h 21600"/>
              <a:gd name="T10" fmla="*/ 21033 w 21600"/>
              <a:gd name="T11" fmla="*/ 4716 h 21600"/>
              <a:gd name="T12" fmla="*/ 11102 w 21600"/>
              <a:gd name="T13" fmla="*/ 11 h 21600"/>
              <a:gd name="T14" fmla="*/ 453 w 21600"/>
              <a:gd name="T15" fmla="*/ 4716 h 21600"/>
              <a:gd name="T16" fmla="*/ 2076 w 21600"/>
              <a:gd name="T17" fmla="*/ 5664 h 21600"/>
              <a:gd name="T18" fmla="*/ 20203 w 21600"/>
              <a:gd name="T19" fmla="*/ 1598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3813" y="10590"/>
                </a:moveTo>
                <a:lnTo>
                  <a:pt x="3927" y="10513"/>
                </a:lnTo>
                <a:lnTo>
                  <a:pt x="4078" y="10425"/>
                </a:lnTo>
                <a:lnTo>
                  <a:pt x="4210" y="10359"/>
                </a:lnTo>
                <a:lnTo>
                  <a:pt x="4361" y="10315"/>
                </a:lnTo>
                <a:lnTo>
                  <a:pt x="4682" y="10237"/>
                </a:lnTo>
                <a:lnTo>
                  <a:pt x="5041" y="10193"/>
                </a:lnTo>
                <a:lnTo>
                  <a:pt x="5456" y="10171"/>
                </a:lnTo>
                <a:lnTo>
                  <a:pt x="5853" y="10193"/>
                </a:lnTo>
                <a:lnTo>
                  <a:pt x="6249" y="10260"/>
                </a:lnTo>
                <a:lnTo>
                  <a:pt x="6646" y="10337"/>
                </a:lnTo>
                <a:lnTo>
                  <a:pt x="7004" y="10469"/>
                </a:lnTo>
                <a:lnTo>
                  <a:pt x="7363" y="10612"/>
                </a:lnTo>
                <a:lnTo>
                  <a:pt x="7665" y="10788"/>
                </a:lnTo>
                <a:lnTo>
                  <a:pt x="7911" y="10998"/>
                </a:lnTo>
                <a:lnTo>
                  <a:pt x="8024" y="11097"/>
                </a:lnTo>
                <a:lnTo>
                  <a:pt x="8137" y="11207"/>
                </a:lnTo>
                <a:lnTo>
                  <a:pt x="8194" y="11340"/>
                </a:lnTo>
                <a:lnTo>
                  <a:pt x="8269" y="11461"/>
                </a:lnTo>
                <a:lnTo>
                  <a:pt x="8307" y="11593"/>
                </a:lnTo>
                <a:lnTo>
                  <a:pt x="8307" y="11714"/>
                </a:lnTo>
                <a:lnTo>
                  <a:pt x="8307" y="11868"/>
                </a:lnTo>
                <a:lnTo>
                  <a:pt x="8307" y="12012"/>
                </a:lnTo>
                <a:lnTo>
                  <a:pt x="8194" y="12265"/>
                </a:lnTo>
                <a:lnTo>
                  <a:pt x="8062" y="12519"/>
                </a:lnTo>
                <a:lnTo>
                  <a:pt x="7873" y="12706"/>
                </a:lnTo>
                <a:lnTo>
                  <a:pt x="7627" y="12904"/>
                </a:lnTo>
                <a:lnTo>
                  <a:pt x="7363" y="13048"/>
                </a:lnTo>
                <a:lnTo>
                  <a:pt x="7080" y="13180"/>
                </a:lnTo>
                <a:lnTo>
                  <a:pt x="6759" y="13257"/>
                </a:lnTo>
                <a:lnTo>
                  <a:pt x="6419" y="13345"/>
                </a:lnTo>
                <a:lnTo>
                  <a:pt x="6098" y="13389"/>
                </a:lnTo>
                <a:lnTo>
                  <a:pt x="5739" y="13389"/>
                </a:lnTo>
                <a:lnTo>
                  <a:pt x="5418" y="13389"/>
                </a:lnTo>
                <a:lnTo>
                  <a:pt x="5079" y="13345"/>
                </a:lnTo>
                <a:lnTo>
                  <a:pt x="4758" y="13301"/>
                </a:lnTo>
                <a:lnTo>
                  <a:pt x="4474" y="13213"/>
                </a:lnTo>
                <a:lnTo>
                  <a:pt x="4172" y="13114"/>
                </a:lnTo>
                <a:lnTo>
                  <a:pt x="3965" y="12982"/>
                </a:lnTo>
                <a:lnTo>
                  <a:pt x="3738" y="12838"/>
                </a:lnTo>
                <a:lnTo>
                  <a:pt x="3493" y="12706"/>
                </a:lnTo>
                <a:lnTo>
                  <a:pt x="3228" y="12607"/>
                </a:lnTo>
                <a:lnTo>
                  <a:pt x="2945" y="12519"/>
                </a:lnTo>
                <a:lnTo>
                  <a:pt x="2700" y="12431"/>
                </a:lnTo>
                <a:lnTo>
                  <a:pt x="2397" y="12375"/>
                </a:lnTo>
                <a:lnTo>
                  <a:pt x="2152" y="12331"/>
                </a:lnTo>
                <a:lnTo>
                  <a:pt x="1888" y="12309"/>
                </a:lnTo>
                <a:lnTo>
                  <a:pt x="1642" y="12309"/>
                </a:lnTo>
                <a:lnTo>
                  <a:pt x="1397" y="12331"/>
                </a:lnTo>
                <a:lnTo>
                  <a:pt x="1170" y="12397"/>
                </a:lnTo>
                <a:lnTo>
                  <a:pt x="962" y="12453"/>
                </a:lnTo>
                <a:lnTo>
                  <a:pt x="774" y="12563"/>
                </a:lnTo>
                <a:lnTo>
                  <a:pt x="623" y="12684"/>
                </a:lnTo>
                <a:lnTo>
                  <a:pt x="528" y="12838"/>
                </a:lnTo>
                <a:lnTo>
                  <a:pt x="453" y="13026"/>
                </a:lnTo>
                <a:lnTo>
                  <a:pt x="339" y="13477"/>
                </a:lnTo>
                <a:lnTo>
                  <a:pt x="226" y="13984"/>
                </a:lnTo>
                <a:lnTo>
                  <a:pt x="151" y="14535"/>
                </a:lnTo>
                <a:lnTo>
                  <a:pt x="113" y="15075"/>
                </a:lnTo>
                <a:lnTo>
                  <a:pt x="113" y="15626"/>
                </a:lnTo>
                <a:lnTo>
                  <a:pt x="151" y="16133"/>
                </a:lnTo>
                <a:lnTo>
                  <a:pt x="188" y="16376"/>
                </a:lnTo>
                <a:lnTo>
                  <a:pt x="264" y="16585"/>
                </a:lnTo>
                <a:lnTo>
                  <a:pt x="339" y="16773"/>
                </a:lnTo>
                <a:lnTo>
                  <a:pt x="453" y="16938"/>
                </a:lnTo>
                <a:lnTo>
                  <a:pt x="1095" y="16883"/>
                </a:lnTo>
                <a:lnTo>
                  <a:pt x="1963" y="16795"/>
                </a:lnTo>
                <a:lnTo>
                  <a:pt x="2945" y="16751"/>
                </a:lnTo>
                <a:lnTo>
                  <a:pt x="3965" y="16706"/>
                </a:lnTo>
                <a:lnTo>
                  <a:pt x="5022" y="16684"/>
                </a:lnTo>
                <a:lnTo>
                  <a:pt x="5947" y="16684"/>
                </a:lnTo>
                <a:lnTo>
                  <a:pt x="6759" y="16706"/>
                </a:lnTo>
                <a:lnTo>
                  <a:pt x="7363" y="16751"/>
                </a:lnTo>
                <a:lnTo>
                  <a:pt x="7948" y="16839"/>
                </a:lnTo>
                <a:lnTo>
                  <a:pt x="8458" y="16916"/>
                </a:lnTo>
                <a:lnTo>
                  <a:pt x="8893" y="17026"/>
                </a:lnTo>
                <a:lnTo>
                  <a:pt x="9289" y="17158"/>
                </a:lnTo>
                <a:lnTo>
                  <a:pt x="9572" y="17280"/>
                </a:lnTo>
                <a:lnTo>
                  <a:pt x="9799" y="17412"/>
                </a:lnTo>
                <a:lnTo>
                  <a:pt x="9969" y="17555"/>
                </a:lnTo>
                <a:lnTo>
                  <a:pt x="10120" y="17687"/>
                </a:lnTo>
                <a:lnTo>
                  <a:pt x="10158" y="17831"/>
                </a:lnTo>
                <a:lnTo>
                  <a:pt x="10195" y="17974"/>
                </a:lnTo>
                <a:lnTo>
                  <a:pt x="10158" y="18128"/>
                </a:lnTo>
                <a:lnTo>
                  <a:pt x="10082" y="18271"/>
                </a:lnTo>
                <a:lnTo>
                  <a:pt x="9969" y="18426"/>
                </a:lnTo>
                <a:lnTo>
                  <a:pt x="9837" y="18569"/>
                </a:lnTo>
                <a:lnTo>
                  <a:pt x="9648" y="18701"/>
                </a:lnTo>
                <a:lnTo>
                  <a:pt x="9440" y="18822"/>
                </a:lnTo>
                <a:lnTo>
                  <a:pt x="9213" y="18999"/>
                </a:lnTo>
                <a:lnTo>
                  <a:pt x="9044" y="19186"/>
                </a:lnTo>
                <a:lnTo>
                  <a:pt x="8893" y="19395"/>
                </a:lnTo>
                <a:lnTo>
                  <a:pt x="8817" y="19627"/>
                </a:lnTo>
                <a:lnTo>
                  <a:pt x="8779" y="19858"/>
                </a:lnTo>
                <a:lnTo>
                  <a:pt x="8779" y="20112"/>
                </a:lnTo>
                <a:lnTo>
                  <a:pt x="8855" y="20354"/>
                </a:lnTo>
                <a:lnTo>
                  <a:pt x="8968" y="20586"/>
                </a:lnTo>
                <a:lnTo>
                  <a:pt x="9138" y="20817"/>
                </a:lnTo>
                <a:lnTo>
                  <a:pt x="9365" y="21026"/>
                </a:lnTo>
                <a:lnTo>
                  <a:pt x="9610" y="21192"/>
                </a:lnTo>
                <a:lnTo>
                  <a:pt x="9950" y="21368"/>
                </a:lnTo>
                <a:lnTo>
                  <a:pt x="10120" y="21445"/>
                </a:lnTo>
                <a:lnTo>
                  <a:pt x="10346" y="21511"/>
                </a:lnTo>
                <a:lnTo>
                  <a:pt x="10516" y="21555"/>
                </a:lnTo>
                <a:lnTo>
                  <a:pt x="10743" y="21600"/>
                </a:lnTo>
                <a:lnTo>
                  <a:pt x="10988" y="21644"/>
                </a:lnTo>
                <a:lnTo>
                  <a:pt x="11215" y="21666"/>
                </a:lnTo>
                <a:lnTo>
                  <a:pt x="11498" y="21666"/>
                </a:lnTo>
                <a:lnTo>
                  <a:pt x="11762" y="21666"/>
                </a:lnTo>
                <a:lnTo>
                  <a:pt x="12253" y="21644"/>
                </a:lnTo>
                <a:lnTo>
                  <a:pt x="12763" y="21577"/>
                </a:lnTo>
                <a:lnTo>
                  <a:pt x="13197" y="21467"/>
                </a:lnTo>
                <a:lnTo>
                  <a:pt x="13556" y="21346"/>
                </a:lnTo>
                <a:lnTo>
                  <a:pt x="13896" y="21192"/>
                </a:lnTo>
                <a:lnTo>
                  <a:pt x="14179" y="21026"/>
                </a:lnTo>
                <a:lnTo>
                  <a:pt x="14444" y="20839"/>
                </a:lnTo>
                <a:lnTo>
                  <a:pt x="14576" y="20641"/>
                </a:lnTo>
                <a:lnTo>
                  <a:pt x="14727" y="20431"/>
                </a:lnTo>
                <a:lnTo>
                  <a:pt x="14765" y="20200"/>
                </a:lnTo>
                <a:lnTo>
                  <a:pt x="14802" y="19991"/>
                </a:lnTo>
                <a:lnTo>
                  <a:pt x="14727" y="19759"/>
                </a:lnTo>
                <a:lnTo>
                  <a:pt x="14613" y="19550"/>
                </a:lnTo>
                <a:lnTo>
                  <a:pt x="14444" y="19307"/>
                </a:lnTo>
                <a:lnTo>
                  <a:pt x="14217" y="19098"/>
                </a:lnTo>
                <a:lnTo>
                  <a:pt x="13934" y="18911"/>
                </a:lnTo>
                <a:lnTo>
                  <a:pt x="13669" y="18745"/>
                </a:lnTo>
                <a:lnTo>
                  <a:pt x="13462" y="18547"/>
                </a:lnTo>
                <a:lnTo>
                  <a:pt x="13311" y="18337"/>
                </a:lnTo>
                <a:lnTo>
                  <a:pt x="13197" y="18150"/>
                </a:lnTo>
                <a:lnTo>
                  <a:pt x="13122" y="17941"/>
                </a:lnTo>
                <a:lnTo>
                  <a:pt x="13122" y="17720"/>
                </a:lnTo>
                <a:lnTo>
                  <a:pt x="13122" y="17533"/>
                </a:lnTo>
                <a:lnTo>
                  <a:pt x="13197" y="17346"/>
                </a:lnTo>
                <a:lnTo>
                  <a:pt x="13273" y="17158"/>
                </a:lnTo>
                <a:lnTo>
                  <a:pt x="13386" y="16982"/>
                </a:lnTo>
                <a:lnTo>
                  <a:pt x="13537" y="16839"/>
                </a:lnTo>
                <a:lnTo>
                  <a:pt x="13707" y="16706"/>
                </a:lnTo>
                <a:lnTo>
                  <a:pt x="13896" y="16607"/>
                </a:lnTo>
                <a:lnTo>
                  <a:pt x="14104" y="16519"/>
                </a:lnTo>
                <a:lnTo>
                  <a:pt x="14330" y="16453"/>
                </a:lnTo>
                <a:lnTo>
                  <a:pt x="14538" y="16431"/>
                </a:lnTo>
                <a:lnTo>
                  <a:pt x="14897" y="16453"/>
                </a:lnTo>
                <a:lnTo>
                  <a:pt x="15406" y="16497"/>
                </a:lnTo>
                <a:lnTo>
                  <a:pt x="16105" y="16541"/>
                </a:lnTo>
                <a:lnTo>
                  <a:pt x="16898" y="16607"/>
                </a:lnTo>
                <a:lnTo>
                  <a:pt x="17804" y="16651"/>
                </a:lnTo>
                <a:lnTo>
                  <a:pt x="18786" y="16684"/>
                </a:lnTo>
                <a:lnTo>
                  <a:pt x="19844" y="16728"/>
                </a:lnTo>
                <a:lnTo>
                  <a:pt x="20920" y="16751"/>
                </a:lnTo>
                <a:lnTo>
                  <a:pt x="21109" y="16497"/>
                </a:lnTo>
                <a:lnTo>
                  <a:pt x="21241" y="16222"/>
                </a:lnTo>
                <a:lnTo>
                  <a:pt x="21392" y="15946"/>
                </a:lnTo>
                <a:lnTo>
                  <a:pt x="21467" y="15648"/>
                </a:lnTo>
                <a:lnTo>
                  <a:pt x="21543" y="15351"/>
                </a:lnTo>
                <a:lnTo>
                  <a:pt x="21618" y="15042"/>
                </a:lnTo>
                <a:lnTo>
                  <a:pt x="21618" y="14745"/>
                </a:lnTo>
                <a:lnTo>
                  <a:pt x="21618" y="14447"/>
                </a:lnTo>
                <a:lnTo>
                  <a:pt x="21618" y="14150"/>
                </a:lnTo>
                <a:lnTo>
                  <a:pt x="21581" y="13852"/>
                </a:lnTo>
                <a:lnTo>
                  <a:pt x="21505" y="13577"/>
                </a:lnTo>
                <a:lnTo>
                  <a:pt x="21430" y="13301"/>
                </a:lnTo>
                <a:lnTo>
                  <a:pt x="21354" y="13048"/>
                </a:lnTo>
                <a:lnTo>
                  <a:pt x="21241" y="12816"/>
                </a:lnTo>
                <a:lnTo>
                  <a:pt x="21146" y="12607"/>
                </a:lnTo>
                <a:lnTo>
                  <a:pt x="21033" y="12431"/>
                </a:lnTo>
                <a:lnTo>
                  <a:pt x="20920" y="12265"/>
                </a:lnTo>
                <a:lnTo>
                  <a:pt x="20769" y="12144"/>
                </a:lnTo>
                <a:lnTo>
                  <a:pt x="20637" y="12034"/>
                </a:lnTo>
                <a:lnTo>
                  <a:pt x="20486" y="11946"/>
                </a:lnTo>
                <a:lnTo>
                  <a:pt x="20297" y="11891"/>
                </a:lnTo>
                <a:lnTo>
                  <a:pt x="20165" y="11846"/>
                </a:lnTo>
                <a:lnTo>
                  <a:pt x="19976" y="11824"/>
                </a:lnTo>
                <a:lnTo>
                  <a:pt x="19806" y="11802"/>
                </a:lnTo>
                <a:lnTo>
                  <a:pt x="19390" y="11824"/>
                </a:lnTo>
                <a:lnTo>
                  <a:pt x="18956" y="11891"/>
                </a:lnTo>
                <a:lnTo>
                  <a:pt x="18503" y="11968"/>
                </a:lnTo>
                <a:lnTo>
                  <a:pt x="17993" y="12078"/>
                </a:lnTo>
                <a:lnTo>
                  <a:pt x="17653" y="12144"/>
                </a:lnTo>
                <a:lnTo>
                  <a:pt x="17332" y="12199"/>
                </a:lnTo>
                <a:lnTo>
                  <a:pt x="17049" y="12221"/>
                </a:lnTo>
                <a:lnTo>
                  <a:pt x="16747" y="12243"/>
                </a:lnTo>
                <a:lnTo>
                  <a:pt x="16464" y="12243"/>
                </a:lnTo>
                <a:lnTo>
                  <a:pt x="16218" y="12243"/>
                </a:lnTo>
                <a:lnTo>
                  <a:pt x="15992" y="12221"/>
                </a:lnTo>
                <a:lnTo>
                  <a:pt x="15746" y="12199"/>
                </a:lnTo>
                <a:lnTo>
                  <a:pt x="15520" y="12155"/>
                </a:lnTo>
                <a:lnTo>
                  <a:pt x="15350" y="12122"/>
                </a:lnTo>
                <a:lnTo>
                  <a:pt x="15161" y="12056"/>
                </a:lnTo>
                <a:lnTo>
                  <a:pt x="14972" y="11990"/>
                </a:lnTo>
                <a:lnTo>
                  <a:pt x="14689" y="11846"/>
                </a:lnTo>
                <a:lnTo>
                  <a:pt x="14444" y="11670"/>
                </a:lnTo>
                <a:lnTo>
                  <a:pt x="14255" y="11483"/>
                </a:lnTo>
                <a:lnTo>
                  <a:pt x="14104" y="11295"/>
                </a:lnTo>
                <a:lnTo>
                  <a:pt x="14028" y="11086"/>
                </a:lnTo>
                <a:lnTo>
                  <a:pt x="13972" y="10888"/>
                </a:lnTo>
                <a:lnTo>
                  <a:pt x="13972" y="10700"/>
                </a:lnTo>
                <a:lnTo>
                  <a:pt x="14009" y="10513"/>
                </a:lnTo>
                <a:lnTo>
                  <a:pt x="14066" y="10359"/>
                </a:lnTo>
                <a:lnTo>
                  <a:pt x="14179" y="10215"/>
                </a:lnTo>
                <a:lnTo>
                  <a:pt x="14406" y="10006"/>
                </a:lnTo>
                <a:lnTo>
                  <a:pt x="14651" y="9830"/>
                </a:lnTo>
                <a:lnTo>
                  <a:pt x="14878" y="9686"/>
                </a:lnTo>
                <a:lnTo>
                  <a:pt x="15123" y="9554"/>
                </a:lnTo>
                <a:lnTo>
                  <a:pt x="15350" y="9477"/>
                </a:lnTo>
                <a:lnTo>
                  <a:pt x="15558" y="9411"/>
                </a:lnTo>
                <a:lnTo>
                  <a:pt x="15803" y="9345"/>
                </a:lnTo>
                <a:lnTo>
                  <a:pt x="16030" y="9323"/>
                </a:lnTo>
                <a:lnTo>
                  <a:pt x="16256" y="9301"/>
                </a:lnTo>
                <a:lnTo>
                  <a:pt x="16464" y="9323"/>
                </a:lnTo>
                <a:lnTo>
                  <a:pt x="16690" y="9345"/>
                </a:lnTo>
                <a:lnTo>
                  <a:pt x="16898" y="9367"/>
                </a:lnTo>
                <a:lnTo>
                  <a:pt x="17332" y="9477"/>
                </a:lnTo>
                <a:lnTo>
                  <a:pt x="17767" y="9598"/>
                </a:lnTo>
                <a:lnTo>
                  <a:pt x="18163" y="9731"/>
                </a:lnTo>
                <a:lnTo>
                  <a:pt x="18597" y="9874"/>
                </a:lnTo>
                <a:lnTo>
                  <a:pt x="18994" y="10006"/>
                </a:lnTo>
                <a:lnTo>
                  <a:pt x="19428" y="10083"/>
                </a:lnTo>
                <a:lnTo>
                  <a:pt x="19617" y="10127"/>
                </a:lnTo>
                <a:lnTo>
                  <a:pt x="19844" y="10149"/>
                </a:lnTo>
                <a:lnTo>
                  <a:pt x="20013" y="10149"/>
                </a:lnTo>
                <a:lnTo>
                  <a:pt x="20240" y="10127"/>
                </a:lnTo>
                <a:lnTo>
                  <a:pt x="20410" y="10105"/>
                </a:lnTo>
                <a:lnTo>
                  <a:pt x="20637" y="10061"/>
                </a:lnTo>
                <a:lnTo>
                  <a:pt x="20844" y="9984"/>
                </a:lnTo>
                <a:lnTo>
                  <a:pt x="21033" y="9896"/>
                </a:lnTo>
                <a:lnTo>
                  <a:pt x="21146" y="9830"/>
                </a:lnTo>
                <a:lnTo>
                  <a:pt x="21203" y="9753"/>
                </a:lnTo>
                <a:lnTo>
                  <a:pt x="21279" y="9642"/>
                </a:lnTo>
                <a:lnTo>
                  <a:pt x="21354" y="9521"/>
                </a:lnTo>
                <a:lnTo>
                  <a:pt x="21430" y="9246"/>
                </a:lnTo>
                <a:lnTo>
                  <a:pt x="21430" y="8904"/>
                </a:lnTo>
                <a:lnTo>
                  <a:pt x="21430" y="8540"/>
                </a:lnTo>
                <a:lnTo>
                  <a:pt x="21392" y="8144"/>
                </a:lnTo>
                <a:lnTo>
                  <a:pt x="21354" y="7714"/>
                </a:lnTo>
                <a:lnTo>
                  <a:pt x="21279" y="7295"/>
                </a:lnTo>
                <a:lnTo>
                  <a:pt x="21146" y="6446"/>
                </a:lnTo>
                <a:lnTo>
                  <a:pt x="20995" y="5686"/>
                </a:lnTo>
                <a:lnTo>
                  <a:pt x="20958" y="5366"/>
                </a:lnTo>
                <a:lnTo>
                  <a:pt x="20958" y="5091"/>
                </a:lnTo>
                <a:lnTo>
                  <a:pt x="20958" y="4860"/>
                </a:lnTo>
                <a:lnTo>
                  <a:pt x="21033" y="4716"/>
                </a:lnTo>
                <a:lnTo>
                  <a:pt x="20637" y="4860"/>
                </a:lnTo>
                <a:lnTo>
                  <a:pt x="20127" y="4992"/>
                </a:lnTo>
                <a:lnTo>
                  <a:pt x="19617" y="5069"/>
                </a:lnTo>
                <a:lnTo>
                  <a:pt x="19032" y="5157"/>
                </a:lnTo>
                <a:lnTo>
                  <a:pt x="18465" y="5201"/>
                </a:lnTo>
                <a:lnTo>
                  <a:pt x="17842" y="5245"/>
                </a:lnTo>
                <a:lnTo>
                  <a:pt x="17219" y="5267"/>
                </a:lnTo>
                <a:lnTo>
                  <a:pt x="16615" y="5267"/>
                </a:lnTo>
                <a:lnTo>
                  <a:pt x="15992" y="5245"/>
                </a:lnTo>
                <a:lnTo>
                  <a:pt x="15369" y="5201"/>
                </a:lnTo>
                <a:lnTo>
                  <a:pt x="14840" y="5157"/>
                </a:lnTo>
                <a:lnTo>
                  <a:pt x="14293" y="5091"/>
                </a:lnTo>
                <a:lnTo>
                  <a:pt x="13783" y="5014"/>
                </a:lnTo>
                <a:lnTo>
                  <a:pt x="13386" y="4926"/>
                </a:lnTo>
                <a:lnTo>
                  <a:pt x="13027" y="4815"/>
                </a:lnTo>
                <a:lnTo>
                  <a:pt x="12725" y="4716"/>
                </a:lnTo>
                <a:lnTo>
                  <a:pt x="12480" y="4606"/>
                </a:lnTo>
                <a:lnTo>
                  <a:pt x="12291" y="4496"/>
                </a:lnTo>
                <a:lnTo>
                  <a:pt x="12197" y="4397"/>
                </a:lnTo>
                <a:lnTo>
                  <a:pt x="12083" y="4286"/>
                </a:lnTo>
                <a:lnTo>
                  <a:pt x="12046" y="4187"/>
                </a:lnTo>
                <a:lnTo>
                  <a:pt x="12008" y="4077"/>
                </a:lnTo>
                <a:lnTo>
                  <a:pt x="12046" y="3967"/>
                </a:lnTo>
                <a:lnTo>
                  <a:pt x="12121" y="3868"/>
                </a:lnTo>
                <a:lnTo>
                  <a:pt x="12197" y="3735"/>
                </a:lnTo>
                <a:lnTo>
                  <a:pt x="12291" y="3614"/>
                </a:lnTo>
                <a:lnTo>
                  <a:pt x="12442" y="3482"/>
                </a:lnTo>
                <a:lnTo>
                  <a:pt x="12631" y="3361"/>
                </a:lnTo>
                <a:lnTo>
                  <a:pt x="13065" y="3085"/>
                </a:lnTo>
                <a:lnTo>
                  <a:pt x="13537" y="2766"/>
                </a:lnTo>
                <a:lnTo>
                  <a:pt x="13783" y="2578"/>
                </a:lnTo>
                <a:lnTo>
                  <a:pt x="13934" y="2380"/>
                </a:lnTo>
                <a:lnTo>
                  <a:pt x="14028" y="2171"/>
                </a:lnTo>
                <a:lnTo>
                  <a:pt x="14104" y="1961"/>
                </a:lnTo>
                <a:lnTo>
                  <a:pt x="14104" y="1730"/>
                </a:lnTo>
                <a:lnTo>
                  <a:pt x="14066" y="1498"/>
                </a:lnTo>
                <a:lnTo>
                  <a:pt x="13972" y="1267"/>
                </a:lnTo>
                <a:lnTo>
                  <a:pt x="13820" y="1057"/>
                </a:lnTo>
                <a:lnTo>
                  <a:pt x="13594" y="837"/>
                </a:lnTo>
                <a:lnTo>
                  <a:pt x="13386" y="628"/>
                </a:lnTo>
                <a:lnTo>
                  <a:pt x="13103" y="462"/>
                </a:lnTo>
                <a:lnTo>
                  <a:pt x="12763" y="308"/>
                </a:lnTo>
                <a:lnTo>
                  <a:pt x="12404" y="187"/>
                </a:lnTo>
                <a:lnTo>
                  <a:pt x="12008" y="77"/>
                </a:lnTo>
                <a:lnTo>
                  <a:pt x="11574" y="33"/>
                </a:lnTo>
                <a:lnTo>
                  <a:pt x="11102" y="11"/>
                </a:lnTo>
                <a:lnTo>
                  <a:pt x="10667" y="11"/>
                </a:lnTo>
                <a:lnTo>
                  <a:pt x="10233" y="77"/>
                </a:lnTo>
                <a:lnTo>
                  <a:pt x="9837" y="187"/>
                </a:lnTo>
                <a:lnTo>
                  <a:pt x="9440" y="286"/>
                </a:lnTo>
                <a:lnTo>
                  <a:pt x="9062" y="462"/>
                </a:lnTo>
                <a:lnTo>
                  <a:pt x="8741" y="628"/>
                </a:lnTo>
                <a:lnTo>
                  <a:pt x="8458" y="815"/>
                </a:lnTo>
                <a:lnTo>
                  <a:pt x="8232" y="1035"/>
                </a:lnTo>
                <a:lnTo>
                  <a:pt x="8062" y="1245"/>
                </a:lnTo>
                <a:lnTo>
                  <a:pt x="7911" y="1476"/>
                </a:lnTo>
                <a:lnTo>
                  <a:pt x="7835" y="1708"/>
                </a:lnTo>
                <a:lnTo>
                  <a:pt x="7797" y="1961"/>
                </a:lnTo>
                <a:lnTo>
                  <a:pt x="7835" y="2193"/>
                </a:lnTo>
                <a:lnTo>
                  <a:pt x="7948" y="2402"/>
                </a:lnTo>
                <a:lnTo>
                  <a:pt x="8062" y="2534"/>
                </a:lnTo>
                <a:lnTo>
                  <a:pt x="8175" y="2644"/>
                </a:lnTo>
                <a:lnTo>
                  <a:pt x="8269" y="2744"/>
                </a:lnTo>
                <a:lnTo>
                  <a:pt x="8420" y="2832"/>
                </a:lnTo>
                <a:lnTo>
                  <a:pt x="8704" y="3019"/>
                </a:lnTo>
                <a:lnTo>
                  <a:pt x="8968" y="3206"/>
                </a:lnTo>
                <a:lnTo>
                  <a:pt x="9138" y="3405"/>
                </a:lnTo>
                <a:lnTo>
                  <a:pt x="9327" y="3570"/>
                </a:lnTo>
                <a:lnTo>
                  <a:pt x="9440" y="3735"/>
                </a:lnTo>
                <a:lnTo>
                  <a:pt x="9516" y="3890"/>
                </a:lnTo>
                <a:lnTo>
                  <a:pt x="9534" y="4033"/>
                </a:lnTo>
                <a:lnTo>
                  <a:pt x="9534" y="4165"/>
                </a:lnTo>
                <a:lnTo>
                  <a:pt x="9516" y="4286"/>
                </a:lnTo>
                <a:lnTo>
                  <a:pt x="9440" y="4397"/>
                </a:lnTo>
                <a:lnTo>
                  <a:pt x="9327" y="4496"/>
                </a:lnTo>
                <a:lnTo>
                  <a:pt x="9176" y="4562"/>
                </a:lnTo>
                <a:lnTo>
                  <a:pt x="9006" y="4628"/>
                </a:lnTo>
                <a:lnTo>
                  <a:pt x="8779" y="4694"/>
                </a:lnTo>
                <a:lnTo>
                  <a:pt x="8534" y="4716"/>
                </a:lnTo>
                <a:lnTo>
                  <a:pt x="8232" y="4716"/>
                </a:lnTo>
                <a:lnTo>
                  <a:pt x="7118" y="4738"/>
                </a:lnTo>
                <a:lnTo>
                  <a:pt x="5947" y="4771"/>
                </a:lnTo>
                <a:lnTo>
                  <a:pt x="4795" y="4815"/>
                </a:lnTo>
                <a:lnTo>
                  <a:pt x="3681" y="4860"/>
                </a:lnTo>
                <a:lnTo>
                  <a:pt x="2662" y="4882"/>
                </a:lnTo>
                <a:lnTo>
                  <a:pt x="1755" y="4882"/>
                </a:lnTo>
                <a:lnTo>
                  <a:pt x="1359" y="4860"/>
                </a:lnTo>
                <a:lnTo>
                  <a:pt x="981" y="4837"/>
                </a:lnTo>
                <a:lnTo>
                  <a:pt x="698" y="4771"/>
                </a:lnTo>
                <a:lnTo>
                  <a:pt x="453" y="4716"/>
                </a:lnTo>
                <a:lnTo>
                  <a:pt x="453" y="5322"/>
                </a:lnTo>
                <a:lnTo>
                  <a:pt x="453" y="6083"/>
                </a:lnTo>
                <a:lnTo>
                  <a:pt x="453" y="6909"/>
                </a:lnTo>
                <a:lnTo>
                  <a:pt x="453" y="7780"/>
                </a:lnTo>
                <a:lnTo>
                  <a:pt x="453" y="8606"/>
                </a:lnTo>
                <a:lnTo>
                  <a:pt x="453" y="9345"/>
                </a:lnTo>
                <a:lnTo>
                  <a:pt x="453" y="9918"/>
                </a:lnTo>
                <a:lnTo>
                  <a:pt x="453" y="10282"/>
                </a:lnTo>
                <a:lnTo>
                  <a:pt x="490" y="10381"/>
                </a:lnTo>
                <a:lnTo>
                  <a:pt x="547" y="10491"/>
                </a:lnTo>
                <a:lnTo>
                  <a:pt x="660" y="10590"/>
                </a:lnTo>
                <a:lnTo>
                  <a:pt x="811" y="10700"/>
                </a:lnTo>
                <a:lnTo>
                  <a:pt x="981" y="10811"/>
                </a:lnTo>
                <a:lnTo>
                  <a:pt x="1208" y="10888"/>
                </a:lnTo>
                <a:lnTo>
                  <a:pt x="1453" y="10954"/>
                </a:lnTo>
                <a:lnTo>
                  <a:pt x="1718" y="11020"/>
                </a:lnTo>
                <a:lnTo>
                  <a:pt x="1963" y="11064"/>
                </a:lnTo>
                <a:lnTo>
                  <a:pt x="2265" y="11086"/>
                </a:lnTo>
                <a:lnTo>
                  <a:pt x="2548" y="11064"/>
                </a:lnTo>
                <a:lnTo>
                  <a:pt x="2794" y="11042"/>
                </a:lnTo>
                <a:lnTo>
                  <a:pt x="3096" y="10976"/>
                </a:lnTo>
                <a:lnTo>
                  <a:pt x="3341" y="10888"/>
                </a:lnTo>
                <a:lnTo>
                  <a:pt x="3606" y="10766"/>
                </a:lnTo>
                <a:lnTo>
                  <a:pt x="3813" y="10590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16" name="Puzzle1"/>
          <p:cNvSpPr>
            <a:spLocks noEditPoints="1" noChangeArrowheads="1"/>
          </p:cNvSpPr>
          <p:nvPr/>
        </p:nvSpPr>
        <p:spPr bwMode="auto">
          <a:xfrm>
            <a:off x="5233845" y="962301"/>
            <a:ext cx="1635699" cy="848218"/>
          </a:xfrm>
          <a:custGeom>
            <a:avLst/>
            <a:gdLst>
              <a:gd name="T0" fmla="*/ 16740 w 21600"/>
              <a:gd name="T1" fmla="*/ 21078 h 21600"/>
              <a:gd name="T2" fmla="*/ 16976 w 21600"/>
              <a:gd name="T3" fmla="*/ 521 h 21600"/>
              <a:gd name="T4" fmla="*/ 4725 w 21600"/>
              <a:gd name="T5" fmla="*/ 856 h 21600"/>
              <a:gd name="T6" fmla="*/ 5040 w 21600"/>
              <a:gd name="T7" fmla="*/ 21004 h 21600"/>
              <a:gd name="T8" fmla="*/ 10811 w 21600"/>
              <a:gd name="T9" fmla="*/ 12885 h 21600"/>
              <a:gd name="T10" fmla="*/ 10845 w 21600"/>
              <a:gd name="T11" fmla="*/ 8714 h 21600"/>
              <a:gd name="T12" fmla="*/ 21600 w 21600"/>
              <a:gd name="T13" fmla="*/ 10000 h 21600"/>
              <a:gd name="T14" fmla="*/ 56 w 21600"/>
              <a:gd name="T15" fmla="*/ 10000 h 21600"/>
              <a:gd name="T16" fmla="*/ 6086 w 21600"/>
              <a:gd name="T17" fmla="*/ 2569 h 21600"/>
              <a:gd name="T18" fmla="*/ 16132 w 21600"/>
              <a:gd name="T19" fmla="*/ 19552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9360" y="20836"/>
                </a:moveTo>
                <a:lnTo>
                  <a:pt x="9528" y="20836"/>
                </a:lnTo>
                <a:lnTo>
                  <a:pt x="9686" y="20762"/>
                </a:lnTo>
                <a:lnTo>
                  <a:pt x="9810" y="20687"/>
                </a:lnTo>
                <a:lnTo>
                  <a:pt x="9922" y="20575"/>
                </a:lnTo>
                <a:lnTo>
                  <a:pt x="10012" y="20426"/>
                </a:lnTo>
                <a:lnTo>
                  <a:pt x="10068" y="20296"/>
                </a:lnTo>
                <a:lnTo>
                  <a:pt x="10113" y="20110"/>
                </a:lnTo>
                <a:lnTo>
                  <a:pt x="10136" y="19905"/>
                </a:lnTo>
                <a:lnTo>
                  <a:pt x="10136" y="19682"/>
                </a:lnTo>
                <a:lnTo>
                  <a:pt x="10113" y="19440"/>
                </a:lnTo>
                <a:lnTo>
                  <a:pt x="10068" y="19142"/>
                </a:lnTo>
                <a:lnTo>
                  <a:pt x="10012" y="18900"/>
                </a:lnTo>
                <a:lnTo>
                  <a:pt x="9900" y="18620"/>
                </a:lnTo>
                <a:lnTo>
                  <a:pt x="9787" y="18285"/>
                </a:lnTo>
                <a:lnTo>
                  <a:pt x="9641" y="17968"/>
                </a:lnTo>
                <a:lnTo>
                  <a:pt x="9472" y="17652"/>
                </a:lnTo>
                <a:lnTo>
                  <a:pt x="9382" y="17466"/>
                </a:lnTo>
                <a:lnTo>
                  <a:pt x="9315" y="17298"/>
                </a:lnTo>
                <a:lnTo>
                  <a:pt x="9258" y="17112"/>
                </a:lnTo>
                <a:lnTo>
                  <a:pt x="9191" y="16926"/>
                </a:lnTo>
                <a:lnTo>
                  <a:pt x="9123" y="16535"/>
                </a:lnTo>
                <a:lnTo>
                  <a:pt x="9101" y="16144"/>
                </a:lnTo>
                <a:lnTo>
                  <a:pt x="9101" y="15753"/>
                </a:lnTo>
                <a:lnTo>
                  <a:pt x="9168" y="15362"/>
                </a:lnTo>
                <a:lnTo>
                  <a:pt x="9236" y="14971"/>
                </a:lnTo>
                <a:lnTo>
                  <a:pt x="9360" y="14580"/>
                </a:lnTo>
                <a:lnTo>
                  <a:pt x="9495" y="14244"/>
                </a:lnTo>
                <a:lnTo>
                  <a:pt x="9663" y="13891"/>
                </a:lnTo>
                <a:lnTo>
                  <a:pt x="9855" y="13611"/>
                </a:lnTo>
                <a:lnTo>
                  <a:pt x="10068" y="13351"/>
                </a:lnTo>
                <a:lnTo>
                  <a:pt x="10293" y="13146"/>
                </a:lnTo>
                <a:lnTo>
                  <a:pt x="10552" y="12997"/>
                </a:lnTo>
                <a:lnTo>
                  <a:pt x="10811" y="12885"/>
                </a:lnTo>
                <a:lnTo>
                  <a:pt x="11069" y="12866"/>
                </a:lnTo>
                <a:lnTo>
                  <a:pt x="11351" y="12885"/>
                </a:lnTo>
                <a:lnTo>
                  <a:pt x="11610" y="12997"/>
                </a:lnTo>
                <a:lnTo>
                  <a:pt x="11846" y="13183"/>
                </a:lnTo>
                <a:lnTo>
                  <a:pt x="12060" y="13388"/>
                </a:lnTo>
                <a:lnTo>
                  <a:pt x="12251" y="13648"/>
                </a:lnTo>
                <a:lnTo>
                  <a:pt x="12419" y="13928"/>
                </a:lnTo>
                <a:lnTo>
                  <a:pt x="12555" y="14244"/>
                </a:lnTo>
                <a:lnTo>
                  <a:pt x="12690" y="14617"/>
                </a:lnTo>
                <a:lnTo>
                  <a:pt x="12768" y="15008"/>
                </a:lnTo>
                <a:lnTo>
                  <a:pt x="12836" y="15399"/>
                </a:lnTo>
                <a:lnTo>
                  <a:pt x="12858" y="15753"/>
                </a:lnTo>
                <a:lnTo>
                  <a:pt x="12858" y="16144"/>
                </a:lnTo>
                <a:lnTo>
                  <a:pt x="12813" y="16535"/>
                </a:lnTo>
                <a:lnTo>
                  <a:pt x="12746" y="16888"/>
                </a:lnTo>
                <a:lnTo>
                  <a:pt x="12667" y="17224"/>
                </a:lnTo>
                <a:lnTo>
                  <a:pt x="12510" y="17503"/>
                </a:lnTo>
                <a:lnTo>
                  <a:pt x="12228" y="18043"/>
                </a:lnTo>
                <a:lnTo>
                  <a:pt x="11970" y="18546"/>
                </a:lnTo>
                <a:lnTo>
                  <a:pt x="11868" y="18751"/>
                </a:lnTo>
                <a:lnTo>
                  <a:pt x="11778" y="18974"/>
                </a:lnTo>
                <a:lnTo>
                  <a:pt x="11711" y="19179"/>
                </a:lnTo>
                <a:lnTo>
                  <a:pt x="11666" y="19365"/>
                </a:lnTo>
                <a:lnTo>
                  <a:pt x="11632" y="19570"/>
                </a:lnTo>
                <a:lnTo>
                  <a:pt x="11632" y="19756"/>
                </a:lnTo>
                <a:lnTo>
                  <a:pt x="11632" y="19942"/>
                </a:lnTo>
                <a:lnTo>
                  <a:pt x="11643" y="20110"/>
                </a:lnTo>
                <a:lnTo>
                  <a:pt x="11711" y="20296"/>
                </a:lnTo>
                <a:lnTo>
                  <a:pt x="11801" y="20464"/>
                </a:lnTo>
                <a:lnTo>
                  <a:pt x="11891" y="20650"/>
                </a:lnTo>
                <a:lnTo>
                  <a:pt x="12037" y="20836"/>
                </a:lnTo>
                <a:lnTo>
                  <a:pt x="12206" y="21004"/>
                </a:lnTo>
                <a:lnTo>
                  <a:pt x="12419" y="21190"/>
                </a:lnTo>
                <a:lnTo>
                  <a:pt x="12667" y="21320"/>
                </a:lnTo>
                <a:lnTo>
                  <a:pt x="12960" y="21432"/>
                </a:lnTo>
                <a:lnTo>
                  <a:pt x="13286" y="21544"/>
                </a:lnTo>
                <a:lnTo>
                  <a:pt x="13612" y="21655"/>
                </a:lnTo>
                <a:lnTo>
                  <a:pt x="13983" y="21693"/>
                </a:lnTo>
                <a:lnTo>
                  <a:pt x="14343" y="21730"/>
                </a:lnTo>
                <a:lnTo>
                  <a:pt x="14715" y="21730"/>
                </a:lnTo>
                <a:lnTo>
                  <a:pt x="15075" y="21730"/>
                </a:lnTo>
                <a:lnTo>
                  <a:pt x="15446" y="21655"/>
                </a:lnTo>
                <a:lnTo>
                  <a:pt x="15794" y="21581"/>
                </a:lnTo>
                <a:lnTo>
                  <a:pt x="16132" y="21432"/>
                </a:lnTo>
                <a:lnTo>
                  <a:pt x="16458" y="21302"/>
                </a:lnTo>
                <a:lnTo>
                  <a:pt x="16740" y="21078"/>
                </a:lnTo>
                <a:lnTo>
                  <a:pt x="16976" y="20836"/>
                </a:lnTo>
                <a:lnTo>
                  <a:pt x="17043" y="20650"/>
                </a:lnTo>
                <a:lnTo>
                  <a:pt x="17088" y="20426"/>
                </a:lnTo>
                <a:lnTo>
                  <a:pt x="17133" y="20222"/>
                </a:lnTo>
                <a:lnTo>
                  <a:pt x="17156" y="19980"/>
                </a:lnTo>
                <a:lnTo>
                  <a:pt x="17167" y="19477"/>
                </a:lnTo>
                <a:lnTo>
                  <a:pt x="17167" y="18974"/>
                </a:lnTo>
                <a:lnTo>
                  <a:pt x="17156" y="18397"/>
                </a:lnTo>
                <a:lnTo>
                  <a:pt x="17111" y="17820"/>
                </a:lnTo>
                <a:lnTo>
                  <a:pt x="17066" y="17261"/>
                </a:lnTo>
                <a:lnTo>
                  <a:pt x="16998" y="16646"/>
                </a:lnTo>
                <a:lnTo>
                  <a:pt x="16852" y="15511"/>
                </a:lnTo>
                <a:lnTo>
                  <a:pt x="16740" y="14393"/>
                </a:lnTo>
                <a:lnTo>
                  <a:pt x="16717" y="13928"/>
                </a:lnTo>
                <a:lnTo>
                  <a:pt x="16695" y="13462"/>
                </a:lnTo>
                <a:lnTo>
                  <a:pt x="16717" y="13071"/>
                </a:lnTo>
                <a:lnTo>
                  <a:pt x="16785" y="12755"/>
                </a:lnTo>
                <a:lnTo>
                  <a:pt x="16852" y="12419"/>
                </a:lnTo>
                <a:lnTo>
                  <a:pt x="16953" y="12140"/>
                </a:lnTo>
                <a:lnTo>
                  <a:pt x="17088" y="11898"/>
                </a:lnTo>
                <a:lnTo>
                  <a:pt x="17212" y="11675"/>
                </a:lnTo>
                <a:lnTo>
                  <a:pt x="17370" y="11470"/>
                </a:lnTo>
                <a:lnTo>
                  <a:pt x="17516" y="11284"/>
                </a:lnTo>
                <a:lnTo>
                  <a:pt x="17696" y="11135"/>
                </a:lnTo>
                <a:lnTo>
                  <a:pt x="17865" y="11042"/>
                </a:lnTo>
                <a:lnTo>
                  <a:pt x="18033" y="10930"/>
                </a:lnTo>
                <a:lnTo>
                  <a:pt x="18213" y="10893"/>
                </a:lnTo>
                <a:lnTo>
                  <a:pt x="18382" y="10893"/>
                </a:lnTo>
                <a:lnTo>
                  <a:pt x="18551" y="10967"/>
                </a:lnTo>
                <a:lnTo>
                  <a:pt x="18708" y="11042"/>
                </a:lnTo>
                <a:lnTo>
                  <a:pt x="18855" y="11172"/>
                </a:lnTo>
                <a:lnTo>
                  <a:pt x="19012" y="11358"/>
                </a:lnTo>
                <a:lnTo>
                  <a:pt x="19136" y="11600"/>
                </a:lnTo>
                <a:lnTo>
                  <a:pt x="19271" y="11861"/>
                </a:lnTo>
                <a:lnTo>
                  <a:pt x="19440" y="12028"/>
                </a:lnTo>
                <a:lnTo>
                  <a:pt x="19608" y="12177"/>
                </a:lnTo>
                <a:lnTo>
                  <a:pt x="19822" y="12289"/>
                </a:lnTo>
                <a:lnTo>
                  <a:pt x="20025" y="12289"/>
                </a:lnTo>
                <a:lnTo>
                  <a:pt x="20238" y="12289"/>
                </a:lnTo>
                <a:lnTo>
                  <a:pt x="20452" y="12215"/>
                </a:lnTo>
                <a:lnTo>
                  <a:pt x="20643" y="12103"/>
                </a:lnTo>
                <a:lnTo>
                  <a:pt x="20846" y="11973"/>
                </a:lnTo>
                <a:lnTo>
                  <a:pt x="21037" y="11786"/>
                </a:lnTo>
                <a:lnTo>
                  <a:pt x="21206" y="11563"/>
                </a:lnTo>
                <a:lnTo>
                  <a:pt x="21363" y="11321"/>
                </a:lnTo>
                <a:lnTo>
                  <a:pt x="21465" y="11079"/>
                </a:lnTo>
                <a:lnTo>
                  <a:pt x="21577" y="10744"/>
                </a:lnTo>
                <a:lnTo>
                  <a:pt x="21622" y="10427"/>
                </a:lnTo>
                <a:lnTo>
                  <a:pt x="21645" y="10111"/>
                </a:lnTo>
                <a:lnTo>
                  <a:pt x="21622" y="9608"/>
                </a:lnTo>
                <a:lnTo>
                  <a:pt x="21577" y="9142"/>
                </a:lnTo>
                <a:lnTo>
                  <a:pt x="21465" y="8751"/>
                </a:lnTo>
                <a:lnTo>
                  <a:pt x="21363" y="8397"/>
                </a:lnTo>
                <a:lnTo>
                  <a:pt x="21206" y="8062"/>
                </a:lnTo>
                <a:lnTo>
                  <a:pt x="21037" y="7820"/>
                </a:lnTo>
                <a:lnTo>
                  <a:pt x="20846" y="7597"/>
                </a:lnTo>
                <a:lnTo>
                  <a:pt x="20643" y="7429"/>
                </a:lnTo>
                <a:lnTo>
                  <a:pt x="20452" y="7317"/>
                </a:lnTo>
                <a:lnTo>
                  <a:pt x="20238" y="7206"/>
                </a:lnTo>
                <a:lnTo>
                  <a:pt x="20025" y="7168"/>
                </a:lnTo>
                <a:lnTo>
                  <a:pt x="19822" y="7206"/>
                </a:lnTo>
                <a:lnTo>
                  <a:pt x="19608" y="7243"/>
                </a:lnTo>
                <a:lnTo>
                  <a:pt x="19440" y="7355"/>
                </a:lnTo>
                <a:lnTo>
                  <a:pt x="19271" y="7504"/>
                </a:lnTo>
                <a:lnTo>
                  <a:pt x="19136" y="7708"/>
                </a:lnTo>
                <a:lnTo>
                  <a:pt x="19012" y="7895"/>
                </a:lnTo>
                <a:lnTo>
                  <a:pt x="18832" y="8025"/>
                </a:lnTo>
                <a:lnTo>
                  <a:pt x="18663" y="8174"/>
                </a:lnTo>
                <a:lnTo>
                  <a:pt x="18472" y="8248"/>
                </a:lnTo>
                <a:lnTo>
                  <a:pt x="18270" y="8286"/>
                </a:lnTo>
                <a:lnTo>
                  <a:pt x="18078" y="8323"/>
                </a:lnTo>
                <a:lnTo>
                  <a:pt x="17887" y="8323"/>
                </a:lnTo>
                <a:lnTo>
                  <a:pt x="17696" y="8248"/>
                </a:lnTo>
                <a:lnTo>
                  <a:pt x="17493" y="8174"/>
                </a:lnTo>
                <a:lnTo>
                  <a:pt x="17302" y="8062"/>
                </a:lnTo>
                <a:lnTo>
                  <a:pt x="17133" y="7969"/>
                </a:lnTo>
                <a:lnTo>
                  <a:pt x="16976" y="7783"/>
                </a:lnTo>
                <a:lnTo>
                  <a:pt x="16852" y="7597"/>
                </a:lnTo>
                <a:lnTo>
                  <a:pt x="16740" y="7429"/>
                </a:lnTo>
                <a:lnTo>
                  <a:pt x="16672" y="7168"/>
                </a:lnTo>
                <a:lnTo>
                  <a:pt x="16638" y="6926"/>
                </a:lnTo>
                <a:lnTo>
                  <a:pt x="16616" y="6498"/>
                </a:lnTo>
                <a:lnTo>
                  <a:pt x="16616" y="5772"/>
                </a:lnTo>
                <a:lnTo>
                  <a:pt x="16650" y="4915"/>
                </a:lnTo>
                <a:lnTo>
                  <a:pt x="16695" y="3928"/>
                </a:lnTo>
                <a:lnTo>
                  <a:pt x="16762" y="2960"/>
                </a:lnTo>
                <a:lnTo>
                  <a:pt x="16830" y="1992"/>
                </a:lnTo>
                <a:lnTo>
                  <a:pt x="16908" y="1173"/>
                </a:lnTo>
                <a:lnTo>
                  <a:pt x="16976" y="521"/>
                </a:lnTo>
                <a:lnTo>
                  <a:pt x="16953" y="521"/>
                </a:lnTo>
                <a:lnTo>
                  <a:pt x="16931" y="521"/>
                </a:lnTo>
                <a:lnTo>
                  <a:pt x="16267" y="484"/>
                </a:lnTo>
                <a:lnTo>
                  <a:pt x="15637" y="428"/>
                </a:lnTo>
                <a:lnTo>
                  <a:pt x="15063" y="353"/>
                </a:lnTo>
                <a:lnTo>
                  <a:pt x="14523" y="279"/>
                </a:lnTo>
                <a:lnTo>
                  <a:pt x="14040" y="167"/>
                </a:lnTo>
                <a:lnTo>
                  <a:pt x="13635" y="93"/>
                </a:lnTo>
                <a:lnTo>
                  <a:pt x="13331" y="18"/>
                </a:lnTo>
                <a:lnTo>
                  <a:pt x="13117" y="18"/>
                </a:lnTo>
                <a:lnTo>
                  <a:pt x="12982" y="18"/>
                </a:lnTo>
                <a:lnTo>
                  <a:pt x="12858" y="130"/>
                </a:lnTo>
                <a:lnTo>
                  <a:pt x="12723" y="279"/>
                </a:lnTo>
                <a:lnTo>
                  <a:pt x="12622" y="446"/>
                </a:lnTo>
                <a:lnTo>
                  <a:pt x="12510" y="670"/>
                </a:lnTo>
                <a:lnTo>
                  <a:pt x="12419" y="912"/>
                </a:lnTo>
                <a:lnTo>
                  <a:pt x="12363" y="1210"/>
                </a:lnTo>
                <a:lnTo>
                  <a:pt x="12318" y="1526"/>
                </a:lnTo>
                <a:lnTo>
                  <a:pt x="12273" y="1843"/>
                </a:lnTo>
                <a:lnTo>
                  <a:pt x="12251" y="2215"/>
                </a:lnTo>
                <a:lnTo>
                  <a:pt x="12273" y="2532"/>
                </a:lnTo>
                <a:lnTo>
                  <a:pt x="12318" y="2886"/>
                </a:lnTo>
                <a:lnTo>
                  <a:pt x="12386" y="3240"/>
                </a:lnTo>
                <a:lnTo>
                  <a:pt x="12464" y="3556"/>
                </a:lnTo>
                <a:lnTo>
                  <a:pt x="12577" y="3891"/>
                </a:lnTo>
                <a:lnTo>
                  <a:pt x="12746" y="4171"/>
                </a:lnTo>
                <a:lnTo>
                  <a:pt x="12926" y="4487"/>
                </a:lnTo>
                <a:lnTo>
                  <a:pt x="13050" y="4860"/>
                </a:lnTo>
                <a:lnTo>
                  <a:pt x="13162" y="5251"/>
                </a:lnTo>
                <a:lnTo>
                  <a:pt x="13218" y="5604"/>
                </a:lnTo>
                <a:lnTo>
                  <a:pt x="13263" y="5995"/>
                </a:lnTo>
                <a:lnTo>
                  <a:pt x="13241" y="6386"/>
                </a:lnTo>
                <a:lnTo>
                  <a:pt x="13218" y="6740"/>
                </a:lnTo>
                <a:lnTo>
                  <a:pt x="13139" y="7094"/>
                </a:lnTo>
                <a:lnTo>
                  <a:pt x="13050" y="7429"/>
                </a:lnTo>
                <a:lnTo>
                  <a:pt x="12903" y="7746"/>
                </a:lnTo>
                <a:lnTo>
                  <a:pt x="12723" y="8025"/>
                </a:lnTo>
                <a:lnTo>
                  <a:pt x="12532" y="8286"/>
                </a:lnTo>
                <a:lnTo>
                  <a:pt x="12318" y="8491"/>
                </a:lnTo>
                <a:lnTo>
                  <a:pt x="12060" y="8677"/>
                </a:lnTo>
                <a:lnTo>
                  <a:pt x="11756" y="8788"/>
                </a:lnTo>
                <a:lnTo>
                  <a:pt x="11452" y="8826"/>
                </a:lnTo>
                <a:lnTo>
                  <a:pt x="11283" y="8826"/>
                </a:lnTo>
                <a:lnTo>
                  <a:pt x="11126" y="8826"/>
                </a:lnTo>
                <a:lnTo>
                  <a:pt x="11002" y="8788"/>
                </a:lnTo>
                <a:lnTo>
                  <a:pt x="10845" y="8714"/>
                </a:lnTo>
                <a:lnTo>
                  <a:pt x="10721" y="8640"/>
                </a:lnTo>
                <a:lnTo>
                  <a:pt x="10608" y="8565"/>
                </a:lnTo>
                <a:lnTo>
                  <a:pt x="10485" y="8453"/>
                </a:lnTo>
                <a:lnTo>
                  <a:pt x="10372" y="8323"/>
                </a:lnTo>
                <a:lnTo>
                  <a:pt x="10181" y="8062"/>
                </a:lnTo>
                <a:lnTo>
                  <a:pt x="10035" y="7746"/>
                </a:lnTo>
                <a:lnTo>
                  <a:pt x="9900" y="7392"/>
                </a:lnTo>
                <a:lnTo>
                  <a:pt x="9787" y="7001"/>
                </a:lnTo>
                <a:lnTo>
                  <a:pt x="9731" y="6610"/>
                </a:lnTo>
                <a:lnTo>
                  <a:pt x="9686" y="6219"/>
                </a:lnTo>
                <a:lnTo>
                  <a:pt x="9663" y="5772"/>
                </a:lnTo>
                <a:lnTo>
                  <a:pt x="9686" y="5381"/>
                </a:lnTo>
                <a:lnTo>
                  <a:pt x="9753" y="4990"/>
                </a:lnTo>
                <a:lnTo>
                  <a:pt x="9832" y="4636"/>
                </a:lnTo>
                <a:lnTo>
                  <a:pt x="9945" y="4320"/>
                </a:lnTo>
                <a:lnTo>
                  <a:pt x="10068" y="4022"/>
                </a:lnTo>
                <a:lnTo>
                  <a:pt x="10203" y="3817"/>
                </a:lnTo>
                <a:lnTo>
                  <a:pt x="10316" y="3593"/>
                </a:lnTo>
                <a:lnTo>
                  <a:pt x="10395" y="3351"/>
                </a:lnTo>
                <a:lnTo>
                  <a:pt x="10462" y="3109"/>
                </a:lnTo>
                <a:lnTo>
                  <a:pt x="10507" y="2848"/>
                </a:lnTo>
                <a:lnTo>
                  <a:pt x="10530" y="2606"/>
                </a:lnTo>
                <a:lnTo>
                  <a:pt x="10507" y="2346"/>
                </a:lnTo>
                <a:lnTo>
                  <a:pt x="10462" y="2141"/>
                </a:lnTo>
                <a:lnTo>
                  <a:pt x="10395" y="1880"/>
                </a:lnTo>
                <a:lnTo>
                  <a:pt x="10293" y="1638"/>
                </a:lnTo>
                <a:lnTo>
                  <a:pt x="10158" y="1415"/>
                </a:lnTo>
                <a:lnTo>
                  <a:pt x="9967" y="1210"/>
                </a:lnTo>
                <a:lnTo>
                  <a:pt x="9753" y="986"/>
                </a:lnTo>
                <a:lnTo>
                  <a:pt x="9495" y="819"/>
                </a:lnTo>
                <a:lnTo>
                  <a:pt x="9191" y="670"/>
                </a:lnTo>
                <a:lnTo>
                  <a:pt x="8842" y="521"/>
                </a:lnTo>
                <a:lnTo>
                  <a:pt x="8471" y="446"/>
                </a:lnTo>
                <a:lnTo>
                  <a:pt x="7998" y="428"/>
                </a:lnTo>
                <a:lnTo>
                  <a:pt x="7413" y="428"/>
                </a:lnTo>
                <a:lnTo>
                  <a:pt x="6817" y="446"/>
                </a:lnTo>
                <a:lnTo>
                  <a:pt x="6187" y="521"/>
                </a:lnTo>
                <a:lnTo>
                  <a:pt x="5602" y="633"/>
                </a:lnTo>
                <a:lnTo>
                  <a:pt x="5107" y="744"/>
                </a:lnTo>
                <a:lnTo>
                  <a:pt x="4725" y="856"/>
                </a:lnTo>
                <a:lnTo>
                  <a:pt x="4848" y="1564"/>
                </a:lnTo>
                <a:lnTo>
                  <a:pt x="5028" y="2495"/>
                </a:lnTo>
                <a:lnTo>
                  <a:pt x="5175" y="3556"/>
                </a:lnTo>
                <a:lnTo>
                  <a:pt x="5298" y="4673"/>
                </a:lnTo>
                <a:lnTo>
                  <a:pt x="5343" y="5213"/>
                </a:lnTo>
                <a:lnTo>
                  <a:pt x="5388" y="5753"/>
                </a:lnTo>
                <a:lnTo>
                  <a:pt x="5411" y="6275"/>
                </a:lnTo>
                <a:lnTo>
                  <a:pt x="5411" y="6740"/>
                </a:lnTo>
                <a:lnTo>
                  <a:pt x="5366" y="7168"/>
                </a:lnTo>
                <a:lnTo>
                  <a:pt x="5321" y="7541"/>
                </a:lnTo>
                <a:lnTo>
                  <a:pt x="5287" y="7708"/>
                </a:lnTo>
                <a:lnTo>
                  <a:pt x="5242" y="7857"/>
                </a:lnTo>
                <a:lnTo>
                  <a:pt x="5197" y="7969"/>
                </a:lnTo>
                <a:lnTo>
                  <a:pt x="5130" y="8062"/>
                </a:lnTo>
                <a:lnTo>
                  <a:pt x="5006" y="8248"/>
                </a:lnTo>
                <a:lnTo>
                  <a:pt x="4848" y="8397"/>
                </a:lnTo>
                <a:lnTo>
                  <a:pt x="4725" y="8528"/>
                </a:lnTo>
                <a:lnTo>
                  <a:pt x="4567" y="8640"/>
                </a:lnTo>
                <a:lnTo>
                  <a:pt x="4421" y="8714"/>
                </a:lnTo>
                <a:lnTo>
                  <a:pt x="4263" y="8751"/>
                </a:lnTo>
                <a:lnTo>
                  <a:pt x="4095" y="8788"/>
                </a:lnTo>
                <a:lnTo>
                  <a:pt x="3948" y="8788"/>
                </a:lnTo>
                <a:lnTo>
                  <a:pt x="3791" y="8751"/>
                </a:lnTo>
                <a:lnTo>
                  <a:pt x="3667" y="8714"/>
                </a:lnTo>
                <a:lnTo>
                  <a:pt x="3510" y="8677"/>
                </a:lnTo>
                <a:lnTo>
                  <a:pt x="3386" y="8602"/>
                </a:lnTo>
                <a:lnTo>
                  <a:pt x="3251" y="8491"/>
                </a:lnTo>
                <a:lnTo>
                  <a:pt x="3127" y="8360"/>
                </a:lnTo>
                <a:lnTo>
                  <a:pt x="3015" y="8248"/>
                </a:lnTo>
                <a:lnTo>
                  <a:pt x="2925" y="8062"/>
                </a:lnTo>
                <a:lnTo>
                  <a:pt x="2778" y="7857"/>
                </a:lnTo>
                <a:lnTo>
                  <a:pt x="2610" y="7671"/>
                </a:lnTo>
                <a:lnTo>
                  <a:pt x="2407" y="7541"/>
                </a:lnTo>
                <a:lnTo>
                  <a:pt x="2171" y="7466"/>
                </a:lnTo>
                <a:lnTo>
                  <a:pt x="1957" y="7429"/>
                </a:lnTo>
                <a:lnTo>
                  <a:pt x="1698" y="7429"/>
                </a:lnTo>
                <a:lnTo>
                  <a:pt x="1462" y="7466"/>
                </a:lnTo>
                <a:lnTo>
                  <a:pt x="1226" y="7559"/>
                </a:lnTo>
                <a:lnTo>
                  <a:pt x="989" y="7708"/>
                </a:lnTo>
                <a:lnTo>
                  <a:pt x="776" y="7932"/>
                </a:lnTo>
                <a:lnTo>
                  <a:pt x="551" y="8211"/>
                </a:lnTo>
                <a:lnTo>
                  <a:pt x="382" y="8528"/>
                </a:lnTo>
                <a:lnTo>
                  <a:pt x="315" y="8714"/>
                </a:lnTo>
                <a:lnTo>
                  <a:pt x="236" y="8919"/>
                </a:lnTo>
                <a:lnTo>
                  <a:pt x="191" y="9142"/>
                </a:lnTo>
                <a:lnTo>
                  <a:pt x="123" y="9347"/>
                </a:lnTo>
                <a:lnTo>
                  <a:pt x="78" y="9608"/>
                </a:lnTo>
                <a:lnTo>
                  <a:pt x="56" y="9887"/>
                </a:lnTo>
                <a:lnTo>
                  <a:pt x="33" y="10185"/>
                </a:lnTo>
                <a:lnTo>
                  <a:pt x="33" y="10464"/>
                </a:lnTo>
                <a:lnTo>
                  <a:pt x="33" y="10706"/>
                </a:lnTo>
                <a:lnTo>
                  <a:pt x="56" y="10967"/>
                </a:lnTo>
                <a:lnTo>
                  <a:pt x="78" y="11172"/>
                </a:lnTo>
                <a:lnTo>
                  <a:pt x="123" y="11395"/>
                </a:lnTo>
                <a:lnTo>
                  <a:pt x="168" y="11600"/>
                </a:lnTo>
                <a:lnTo>
                  <a:pt x="236" y="11786"/>
                </a:lnTo>
                <a:lnTo>
                  <a:pt x="292" y="11973"/>
                </a:lnTo>
                <a:lnTo>
                  <a:pt x="382" y="12140"/>
                </a:lnTo>
                <a:lnTo>
                  <a:pt x="540" y="12419"/>
                </a:lnTo>
                <a:lnTo>
                  <a:pt x="731" y="12680"/>
                </a:lnTo>
                <a:lnTo>
                  <a:pt x="944" y="12866"/>
                </a:lnTo>
                <a:lnTo>
                  <a:pt x="1158" y="12997"/>
                </a:lnTo>
                <a:lnTo>
                  <a:pt x="1395" y="13108"/>
                </a:lnTo>
                <a:lnTo>
                  <a:pt x="1608" y="13183"/>
                </a:lnTo>
                <a:lnTo>
                  <a:pt x="1856" y="13183"/>
                </a:lnTo>
                <a:lnTo>
                  <a:pt x="2070" y="13146"/>
                </a:lnTo>
                <a:lnTo>
                  <a:pt x="2261" y="13071"/>
                </a:lnTo>
                <a:lnTo>
                  <a:pt x="2430" y="12960"/>
                </a:lnTo>
                <a:lnTo>
                  <a:pt x="2587" y="12792"/>
                </a:lnTo>
                <a:lnTo>
                  <a:pt x="2688" y="12606"/>
                </a:lnTo>
                <a:lnTo>
                  <a:pt x="2801" y="12419"/>
                </a:lnTo>
                <a:lnTo>
                  <a:pt x="2925" y="12289"/>
                </a:lnTo>
                <a:lnTo>
                  <a:pt x="3082" y="12177"/>
                </a:lnTo>
                <a:lnTo>
                  <a:pt x="3228" y="12103"/>
                </a:lnTo>
                <a:lnTo>
                  <a:pt x="3408" y="12103"/>
                </a:lnTo>
                <a:lnTo>
                  <a:pt x="3577" y="12103"/>
                </a:lnTo>
                <a:lnTo>
                  <a:pt x="3723" y="12177"/>
                </a:lnTo>
                <a:lnTo>
                  <a:pt x="3903" y="12252"/>
                </a:lnTo>
                <a:lnTo>
                  <a:pt x="4072" y="12364"/>
                </a:lnTo>
                <a:lnTo>
                  <a:pt x="4230" y="12494"/>
                </a:lnTo>
                <a:lnTo>
                  <a:pt x="4353" y="12643"/>
                </a:lnTo>
                <a:lnTo>
                  <a:pt x="4488" y="12829"/>
                </a:lnTo>
                <a:lnTo>
                  <a:pt x="4567" y="13034"/>
                </a:lnTo>
                <a:lnTo>
                  <a:pt x="4657" y="13257"/>
                </a:lnTo>
                <a:lnTo>
                  <a:pt x="4702" y="13462"/>
                </a:lnTo>
                <a:lnTo>
                  <a:pt x="4725" y="13686"/>
                </a:lnTo>
                <a:lnTo>
                  <a:pt x="4702" y="14282"/>
                </a:lnTo>
                <a:lnTo>
                  <a:pt x="4657" y="15045"/>
                </a:lnTo>
                <a:lnTo>
                  <a:pt x="4612" y="15976"/>
                </a:lnTo>
                <a:lnTo>
                  <a:pt x="4590" y="16926"/>
                </a:lnTo>
                <a:lnTo>
                  <a:pt x="4567" y="17968"/>
                </a:lnTo>
                <a:lnTo>
                  <a:pt x="4567" y="19011"/>
                </a:lnTo>
                <a:lnTo>
                  <a:pt x="4590" y="19514"/>
                </a:lnTo>
                <a:lnTo>
                  <a:pt x="4612" y="19980"/>
                </a:lnTo>
                <a:lnTo>
                  <a:pt x="4657" y="20426"/>
                </a:lnTo>
                <a:lnTo>
                  <a:pt x="4725" y="20836"/>
                </a:lnTo>
                <a:lnTo>
                  <a:pt x="4848" y="20929"/>
                </a:lnTo>
                <a:lnTo>
                  <a:pt x="5040" y="21004"/>
                </a:lnTo>
                <a:lnTo>
                  <a:pt x="5265" y="21078"/>
                </a:lnTo>
                <a:lnTo>
                  <a:pt x="5478" y="21115"/>
                </a:lnTo>
                <a:lnTo>
                  <a:pt x="6041" y="21115"/>
                </a:lnTo>
                <a:lnTo>
                  <a:pt x="6637" y="21078"/>
                </a:lnTo>
                <a:lnTo>
                  <a:pt x="7312" y="21004"/>
                </a:lnTo>
                <a:lnTo>
                  <a:pt x="7998" y="20929"/>
                </a:lnTo>
                <a:lnTo>
                  <a:pt x="8696" y="20855"/>
                </a:lnTo>
                <a:lnTo>
                  <a:pt x="9360" y="20836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17" name="Puzzle3"/>
          <p:cNvSpPr>
            <a:spLocks noEditPoints="1" noChangeArrowheads="1"/>
          </p:cNvSpPr>
          <p:nvPr/>
        </p:nvSpPr>
        <p:spPr bwMode="auto">
          <a:xfrm>
            <a:off x="4645636" y="2179319"/>
            <a:ext cx="1012316" cy="1221887"/>
          </a:xfrm>
          <a:custGeom>
            <a:avLst/>
            <a:gdLst>
              <a:gd name="T0" fmla="*/ 10391 w 21600"/>
              <a:gd name="T1" fmla="*/ 15806 h 21600"/>
              <a:gd name="T2" fmla="*/ 20551 w 21600"/>
              <a:gd name="T3" fmla="*/ 21088 h 21600"/>
              <a:gd name="T4" fmla="*/ 13180 w 21600"/>
              <a:gd name="T5" fmla="*/ 13801 h 21600"/>
              <a:gd name="T6" fmla="*/ 20551 w 21600"/>
              <a:gd name="T7" fmla="*/ 7025 h 21600"/>
              <a:gd name="T8" fmla="*/ 10500 w 21600"/>
              <a:gd name="T9" fmla="*/ 52 h 21600"/>
              <a:gd name="T10" fmla="*/ 692 w 21600"/>
              <a:gd name="T11" fmla="*/ 6802 h 21600"/>
              <a:gd name="T12" fmla="*/ 8064 w 21600"/>
              <a:gd name="T13" fmla="*/ 13526 h 21600"/>
              <a:gd name="T14" fmla="*/ 692 w 21600"/>
              <a:gd name="T15" fmla="*/ 21088 h 21600"/>
              <a:gd name="T16" fmla="*/ 2273 w 21600"/>
              <a:gd name="T17" fmla="*/ 7719 h 21600"/>
              <a:gd name="T18" fmla="*/ 19149 w 21600"/>
              <a:gd name="T19" fmla="*/ 20237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6625" y="20892"/>
                </a:moveTo>
                <a:lnTo>
                  <a:pt x="7105" y="21023"/>
                </a:lnTo>
                <a:lnTo>
                  <a:pt x="7513" y="21088"/>
                </a:lnTo>
                <a:lnTo>
                  <a:pt x="7922" y="21115"/>
                </a:lnTo>
                <a:lnTo>
                  <a:pt x="8242" y="21115"/>
                </a:lnTo>
                <a:lnTo>
                  <a:pt x="8544" y="21062"/>
                </a:lnTo>
                <a:lnTo>
                  <a:pt x="8810" y="20997"/>
                </a:lnTo>
                <a:lnTo>
                  <a:pt x="9023" y="20892"/>
                </a:lnTo>
                <a:lnTo>
                  <a:pt x="9148" y="20761"/>
                </a:lnTo>
                <a:lnTo>
                  <a:pt x="9290" y="20616"/>
                </a:lnTo>
                <a:lnTo>
                  <a:pt x="9361" y="20459"/>
                </a:lnTo>
                <a:lnTo>
                  <a:pt x="9396" y="20289"/>
                </a:lnTo>
                <a:lnTo>
                  <a:pt x="9396" y="20092"/>
                </a:lnTo>
                <a:lnTo>
                  <a:pt x="9325" y="19909"/>
                </a:lnTo>
                <a:lnTo>
                  <a:pt x="9219" y="19738"/>
                </a:lnTo>
                <a:lnTo>
                  <a:pt x="9094" y="19555"/>
                </a:lnTo>
                <a:lnTo>
                  <a:pt x="8917" y="19384"/>
                </a:lnTo>
                <a:lnTo>
                  <a:pt x="8650" y="19162"/>
                </a:lnTo>
                <a:lnTo>
                  <a:pt x="8437" y="18900"/>
                </a:lnTo>
                <a:lnTo>
                  <a:pt x="8277" y="18624"/>
                </a:lnTo>
                <a:lnTo>
                  <a:pt x="8135" y="18349"/>
                </a:lnTo>
                <a:lnTo>
                  <a:pt x="8028" y="18048"/>
                </a:lnTo>
                <a:lnTo>
                  <a:pt x="7993" y="17746"/>
                </a:lnTo>
                <a:lnTo>
                  <a:pt x="7993" y="17471"/>
                </a:lnTo>
                <a:lnTo>
                  <a:pt x="8028" y="17169"/>
                </a:lnTo>
                <a:lnTo>
                  <a:pt x="8135" y="16920"/>
                </a:lnTo>
                <a:lnTo>
                  <a:pt x="8277" y="16671"/>
                </a:lnTo>
                <a:lnTo>
                  <a:pt x="8366" y="16540"/>
                </a:lnTo>
                <a:lnTo>
                  <a:pt x="8473" y="16409"/>
                </a:lnTo>
                <a:lnTo>
                  <a:pt x="8615" y="16317"/>
                </a:lnTo>
                <a:lnTo>
                  <a:pt x="8739" y="16213"/>
                </a:lnTo>
                <a:lnTo>
                  <a:pt x="8881" y="16134"/>
                </a:lnTo>
                <a:lnTo>
                  <a:pt x="9059" y="16055"/>
                </a:lnTo>
                <a:lnTo>
                  <a:pt x="9254" y="15990"/>
                </a:lnTo>
                <a:lnTo>
                  <a:pt x="9432" y="15911"/>
                </a:lnTo>
                <a:lnTo>
                  <a:pt x="9663" y="15885"/>
                </a:lnTo>
                <a:lnTo>
                  <a:pt x="9876" y="15833"/>
                </a:lnTo>
                <a:lnTo>
                  <a:pt x="10142" y="15806"/>
                </a:lnTo>
                <a:lnTo>
                  <a:pt x="10391" y="15806"/>
                </a:lnTo>
                <a:lnTo>
                  <a:pt x="10728" y="15806"/>
                </a:lnTo>
                <a:lnTo>
                  <a:pt x="10995" y="15806"/>
                </a:lnTo>
                <a:lnTo>
                  <a:pt x="11279" y="15833"/>
                </a:lnTo>
                <a:lnTo>
                  <a:pt x="11546" y="15885"/>
                </a:lnTo>
                <a:lnTo>
                  <a:pt x="11776" y="15937"/>
                </a:lnTo>
                <a:lnTo>
                  <a:pt x="12025" y="15990"/>
                </a:lnTo>
                <a:lnTo>
                  <a:pt x="12221" y="16055"/>
                </a:lnTo>
                <a:lnTo>
                  <a:pt x="12434" y="16134"/>
                </a:lnTo>
                <a:lnTo>
                  <a:pt x="12611" y="16213"/>
                </a:lnTo>
                <a:lnTo>
                  <a:pt x="12771" y="16317"/>
                </a:lnTo>
                <a:lnTo>
                  <a:pt x="12913" y="16409"/>
                </a:lnTo>
                <a:lnTo>
                  <a:pt x="13038" y="16514"/>
                </a:lnTo>
                <a:lnTo>
                  <a:pt x="13251" y="16737"/>
                </a:lnTo>
                <a:lnTo>
                  <a:pt x="13428" y="16986"/>
                </a:lnTo>
                <a:lnTo>
                  <a:pt x="13517" y="17248"/>
                </a:lnTo>
                <a:lnTo>
                  <a:pt x="13588" y="17523"/>
                </a:lnTo>
                <a:lnTo>
                  <a:pt x="13588" y="17799"/>
                </a:lnTo>
                <a:lnTo>
                  <a:pt x="13517" y="18074"/>
                </a:lnTo>
                <a:lnTo>
                  <a:pt x="13428" y="18323"/>
                </a:lnTo>
                <a:lnTo>
                  <a:pt x="13286" y="18572"/>
                </a:lnTo>
                <a:lnTo>
                  <a:pt x="13109" y="18808"/>
                </a:lnTo>
                <a:lnTo>
                  <a:pt x="12878" y="19031"/>
                </a:lnTo>
                <a:lnTo>
                  <a:pt x="12434" y="19411"/>
                </a:lnTo>
                <a:lnTo>
                  <a:pt x="12132" y="19738"/>
                </a:lnTo>
                <a:lnTo>
                  <a:pt x="12025" y="19856"/>
                </a:lnTo>
                <a:lnTo>
                  <a:pt x="11919" y="20014"/>
                </a:lnTo>
                <a:lnTo>
                  <a:pt x="11883" y="20132"/>
                </a:lnTo>
                <a:lnTo>
                  <a:pt x="11883" y="20263"/>
                </a:lnTo>
                <a:lnTo>
                  <a:pt x="11883" y="20394"/>
                </a:lnTo>
                <a:lnTo>
                  <a:pt x="11954" y="20485"/>
                </a:lnTo>
                <a:lnTo>
                  <a:pt x="12061" y="20590"/>
                </a:lnTo>
                <a:lnTo>
                  <a:pt x="12185" y="20695"/>
                </a:lnTo>
                <a:lnTo>
                  <a:pt x="12327" y="20787"/>
                </a:lnTo>
                <a:lnTo>
                  <a:pt x="12540" y="20892"/>
                </a:lnTo>
                <a:lnTo>
                  <a:pt x="12771" y="20997"/>
                </a:lnTo>
                <a:lnTo>
                  <a:pt x="13073" y="21088"/>
                </a:lnTo>
                <a:lnTo>
                  <a:pt x="13428" y="21193"/>
                </a:lnTo>
                <a:lnTo>
                  <a:pt x="13873" y="21298"/>
                </a:lnTo>
                <a:lnTo>
                  <a:pt x="14317" y="21390"/>
                </a:lnTo>
                <a:lnTo>
                  <a:pt x="14778" y="21468"/>
                </a:lnTo>
                <a:lnTo>
                  <a:pt x="15294" y="21547"/>
                </a:lnTo>
                <a:lnTo>
                  <a:pt x="15809" y="21600"/>
                </a:lnTo>
                <a:lnTo>
                  <a:pt x="16359" y="21652"/>
                </a:lnTo>
                <a:lnTo>
                  <a:pt x="16875" y="21678"/>
                </a:lnTo>
                <a:lnTo>
                  <a:pt x="17407" y="21678"/>
                </a:lnTo>
                <a:lnTo>
                  <a:pt x="17958" y="21678"/>
                </a:lnTo>
                <a:lnTo>
                  <a:pt x="18473" y="21652"/>
                </a:lnTo>
                <a:lnTo>
                  <a:pt x="18953" y="21573"/>
                </a:lnTo>
                <a:lnTo>
                  <a:pt x="19397" y="21495"/>
                </a:lnTo>
                <a:lnTo>
                  <a:pt x="19841" y="21390"/>
                </a:lnTo>
                <a:lnTo>
                  <a:pt x="20214" y="21272"/>
                </a:lnTo>
                <a:lnTo>
                  <a:pt x="20551" y="21088"/>
                </a:lnTo>
                <a:lnTo>
                  <a:pt x="20480" y="20787"/>
                </a:lnTo>
                <a:lnTo>
                  <a:pt x="20409" y="20485"/>
                </a:lnTo>
                <a:lnTo>
                  <a:pt x="20356" y="20158"/>
                </a:lnTo>
                <a:lnTo>
                  <a:pt x="20356" y="19804"/>
                </a:lnTo>
                <a:lnTo>
                  <a:pt x="20321" y="19083"/>
                </a:lnTo>
                <a:lnTo>
                  <a:pt x="20356" y="18349"/>
                </a:lnTo>
                <a:lnTo>
                  <a:pt x="20409" y="17641"/>
                </a:lnTo>
                <a:lnTo>
                  <a:pt x="20480" y="17012"/>
                </a:lnTo>
                <a:lnTo>
                  <a:pt x="20551" y="16488"/>
                </a:lnTo>
                <a:lnTo>
                  <a:pt x="20551" y="16055"/>
                </a:lnTo>
                <a:lnTo>
                  <a:pt x="20551" y="15911"/>
                </a:lnTo>
                <a:lnTo>
                  <a:pt x="20445" y="15754"/>
                </a:lnTo>
                <a:lnTo>
                  <a:pt x="20356" y="15610"/>
                </a:lnTo>
                <a:lnTo>
                  <a:pt x="20178" y="15452"/>
                </a:lnTo>
                <a:lnTo>
                  <a:pt x="20001" y="15334"/>
                </a:lnTo>
                <a:lnTo>
                  <a:pt x="19770" y="15230"/>
                </a:lnTo>
                <a:lnTo>
                  <a:pt x="19521" y="15125"/>
                </a:lnTo>
                <a:lnTo>
                  <a:pt x="19290" y="15059"/>
                </a:lnTo>
                <a:lnTo>
                  <a:pt x="19024" y="15007"/>
                </a:lnTo>
                <a:lnTo>
                  <a:pt x="18740" y="14954"/>
                </a:lnTo>
                <a:lnTo>
                  <a:pt x="18509" y="14954"/>
                </a:lnTo>
                <a:lnTo>
                  <a:pt x="18225" y="14954"/>
                </a:lnTo>
                <a:lnTo>
                  <a:pt x="17994" y="15007"/>
                </a:lnTo>
                <a:lnTo>
                  <a:pt x="17763" y="15085"/>
                </a:lnTo>
                <a:lnTo>
                  <a:pt x="17550" y="15177"/>
                </a:lnTo>
                <a:lnTo>
                  <a:pt x="17372" y="15308"/>
                </a:lnTo>
                <a:lnTo>
                  <a:pt x="17176" y="15426"/>
                </a:lnTo>
                <a:lnTo>
                  <a:pt x="16928" y="15557"/>
                </a:lnTo>
                <a:lnTo>
                  <a:pt x="16661" y="15636"/>
                </a:lnTo>
                <a:lnTo>
                  <a:pt x="16359" y="15688"/>
                </a:lnTo>
                <a:lnTo>
                  <a:pt x="16022" y="15715"/>
                </a:lnTo>
                <a:lnTo>
                  <a:pt x="15667" y="15688"/>
                </a:lnTo>
                <a:lnTo>
                  <a:pt x="15294" y="15662"/>
                </a:lnTo>
                <a:lnTo>
                  <a:pt x="14956" y="15583"/>
                </a:lnTo>
                <a:lnTo>
                  <a:pt x="14619" y="15479"/>
                </a:lnTo>
                <a:lnTo>
                  <a:pt x="14281" y="15334"/>
                </a:lnTo>
                <a:lnTo>
                  <a:pt x="13961" y="15177"/>
                </a:lnTo>
                <a:lnTo>
                  <a:pt x="13695" y="14981"/>
                </a:lnTo>
                <a:lnTo>
                  <a:pt x="13588" y="14850"/>
                </a:lnTo>
                <a:lnTo>
                  <a:pt x="13482" y="14732"/>
                </a:lnTo>
                <a:lnTo>
                  <a:pt x="13393" y="14600"/>
                </a:lnTo>
                <a:lnTo>
                  <a:pt x="13322" y="14456"/>
                </a:lnTo>
                <a:lnTo>
                  <a:pt x="13251" y="14299"/>
                </a:lnTo>
                <a:lnTo>
                  <a:pt x="13215" y="14155"/>
                </a:lnTo>
                <a:lnTo>
                  <a:pt x="13180" y="13971"/>
                </a:lnTo>
                <a:lnTo>
                  <a:pt x="13180" y="13801"/>
                </a:lnTo>
                <a:lnTo>
                  <a:pt x="13180" y="13591"/>
                </a:lnTo>
                <a:lnTo>
                  <a:pt x="13215" y="13395"/>
                </a:lnTo>
                <a:lnTo>
                  <a:pt x="13251" y="13198"/>
                </a:lnTo>
                <a:lnTo>
                  <a:pt x="13322" y="13015"/>
                </a:lnTo>
                <a:lnTo>
                  <a:pt x="13393" y="12870"/>
                </a:lnTo>
                <a:lnTo>
                  <a:pt x="13482" y="12713"/>
                </a:lnTo>
                <a:lnTo>
                  <a:pt x="13588" y="12569"/>
                </a:lnTo>
                <a:lnTo>
                  <a:pt x="13730" y="12438"/>
                </a:lnTo>
                <a:lnTo>
                  <a:pt x="13997" y="12215"/>
                </a:lnTo>
                <a:lnTo>
                  <a:pt x="14334" y="12005"/>
                </a:lnTo>
                <a:lnTo>
                  <a:pt x="14690" y="11861"/>
                </a:lnTo>
                <a:lnTo>
                  <a:pt x="15063" y="11756"/>
                </a:lnTo>
                <a:lnTo>
                  <a:pt x="15436" y="11678"/>
                </a:lnTo>
                <a:lnTo>
                  <a:pt x="15809" y="11638"/>
                </a:lnTo>
                <a:lnTo>
                  <a:pt x="16182" y="11638"/>
                </a:lnTo>
                <a:lnTo>
                  <a:pt x="16555" y="11678"/>
                </a:lnTo>
                <a:lnTo>
                  <a:pt x="16910" y="11730"/>
                </a:lnTo>
                <a:lnTo>
                  <a:pt x="17248" y="11835"/>
                </a:lnTo>
                <a:lnTo>
                  <a:pt x="17514" y="11966"/>
                </a:lnTo>
                <a:lnTo>
                  <a:pt x="17763" y="12110"/>
                </a:lnTo>
                <a:lnTo>
                  <a:pt x="17887" y="12215"/>
                </a:lnTo>
                <a:lnTo>
                  <a:pt x="18065" y="12307"/>
                </a:lnTo>
                <a:lnTo>
                  <a:pt x="18260" y="12412"/>
                </a:lnTo>
                <a:lnTo>
                  <a:pt x="18438" y="12464"/>
                </a:lnTo>
                <a:lnTo>
                  <a:pt x="18669" y="12543"/>
                </a:lnTo>
                <a:lnTo>
                  <a:pt x="18882" y="12569"/>
                </a:lnTo>
                <a:lnTo>
                  <a:pt x="19113" y="12595"/>
                </a:lnTo>
                <a:lnTo>
                  <a:pt x="19361" y="12608"/>
                </a:lnTo>
                <a:lnTo>
                  <a:pt x="19592" y="12608"/>
                </a:lnTo>
                <a:lnTo>
                  <a:pt x="19841" y="12595"/>
                </a:lnTo>
                <a:lnTo>
                  <a:pt x="20072" y="12543"/>
                </a:lnTo>
                <a:lnTo>
                  <a:pt x="20321" y="12490"/>
                </a:lnTo>
                <a:lnTo>
                  <a:pt x="20551" y="12438"/>
                </a:lnTo>
                <a:lnTo>
                  <a:pt x="20800" y="12333"/>
                </a:lnTo>
                <a:lnTo>
                  <a:pt x="20996" y="12241"/>
                </a:lnTo>
                <a:lnTo>
                  <a:pt x="21244" y="12110"/>
                </a:lnTo>
                <a:lnTo>
                  <a:pt x="21298" y="12032"/>
                </a:lnTo>
                <a:lnTo>
                  <a:pt x="21404" y="11966"/>
                </a:lnTo>
                <a:lnTo>
                  <a:pt x="21475" y="11861"/>
                </a:lnTo>
                <a:lnTo>
                  <a:pt x="21511" y="11730"/>
                </a:lnTo>
                <a:lnTo>
                  <a:pt x="21617" y="11481"/>
                </a:lnTo>
                <a:lnTo>
                  <a:pt x="21653" y="11180"/>
                </a:lnTo>
                <a:lnTo>
                  <a:pt x="21653" y="10826"/>
                </a:lnTo>
                <a:lnTo>
                  <a:pt x="21653" y="10472"/>
                </a:lnTo>
                <a:lnTo>
                  <a:pt x="21582" y="10092"/>
                </a:lnTo>
                <a:lnTo>
                  <a:pt x="21511" y="9725"/>
                </a:lnTo>
                <a:lnTo>
                  <a:pt x="21298" y="8912"/>
                </a:lnTo>
                <a:lnTo>
                  <a:pt x="21067" y="8191"/>
                </a:lnTo>
                <a:lnTo>
                  <a:pt x="20800" y="7536"/>
                </a:lnTo>
                <a:lnTo>
                  <a:pt x="20551" y="7025"/>
                </a:lnTo>
                <a:lnTo>
                  <a:pt x="20001" y="7103"/>
                </a:lnTo>
                <a:lnTo>
                  <a:pt x="19432" y="7156"/>
                </a:lnTo>
                <a:lnTo>
                  <a:pt x="18846" y="7208"/>
                </a:lnTo>
                <a:lnTo>
                  <a:pt x="18225" y="7208"/>
                </a:lnTo>
                <a:lnTo>
                  <a:pt x="17656" y="7208"/>
                </a:lnTo>
                <a:lnTo>
                  <a:pt x="17070" y="7182"/>
                </a:lnTo>
                <a:lnTo>
                  <a:pt x="16484" y="7156"/>
                </a:lnTo>
                <a:lnTo>
                  <a:pt x="15986" y="7103"/>
                </a:lnTo>
                <a:lnTo>
                  <a:pt x="14992" y="6999"/>
                </a:lnTo>
                <a:lnTo>
                  <a:pt x="14210" y="6907"/>
                </a:lnTo>
                <a:lnTo>
                  <a:pt x="13695" y="6828"/>
                </a:lnTo>
                <a:lnTo>
                  <a:pt x="13517" y="6802"/>
                </a:lnTo>
                <a:lnTo>
                  <a:pt x="13073" y="6645"/>
                </a:lnTo>
                <a:lnTo>
                  <a:pt x="12700" y="6474"/>
                </a:lnTo>
                <a:lnTo>
                  <a:pt x="12363" y="6304"/>
                </a:lnTo>
                <a:lnTo>
                  <a:pt x="12132" y="6094"/>
                </a:lnTo>
                <a:lnTo>
                  <a:pt x="11919" y="5871"/>
                </a:lnTo>
                <a:lnTo>
                  <a:pt x="11776" y="5649"/>
                </a:lnTo>
                <a:lnTo>
                  <a:pt x="11688" y="5413"/>
                </a:lnTo>
                <a:lnTo>
                  <a:pt x="11617" y="5190"/>
                </a:lnTo>
                <a:lnTo>
                  <a:pt x="11617" y="4941"/>
                </a:lnTo>
                <a:lnTo>
                  <a:pt x="11652" y="4718"/>
                </a:lnTo>
                <a:lnTo>
                  <a:pt x="11723" y="4482"/>
                </a:lnTo>
                <a:lnTo>
                  <a:pt x="11812" y="4285"/>
                </a:lnTo>
                <a:lnTo>
                  <a:pt x="11919" y="4089"/>
                </a:lnTo>
                <a:lnTo>
                  <a:pt x="12096" y="3905"/>
                </a:lnTo>
                <a:lnTo>
                  <a:pt x="12292" y="3735"/>
                </a:lnTo>
                <a:lnTo>
                  <a:pt x="12505" y="3604"/>
                </a:lnTo>
                <a:lnTo>
                  <a:pt x="12700" y="3460"/>
                </a:lnTo>
                <a:lnTo>
                  <a:pt x="12878" y="3250"/>
                </a:lnTo>
                <a:lnTo>
                  <a:pt x="13038" y="3027"/>
                </a:lnTo>
                <a:lnTo>
                  <a:pt x="13180" y="2752"/>
                </a:lnTo>
                <a:lnTo>
                  <a:pt x="13286" y="2477"/>
                </a:lnTo>
                <a:lnTo>
                  <a:pt x="13322" y="2175"/>
                </a:lnTo>
                <a:lnTo>
                  <a:pt x="13357" y="1874"/>
                </a:lnTo>
                <a:lnTo>
                  <a:pt x="13286" y="1572"/>
                </a:lnTo>
                <a:lnTo>
                  <a:pt x="13180" y="1271"/>
                </a:lnTo>
                <a:lnTo>
                  <a:pt x="13038" y="983"/>
                </a:lnTo>
                <a:lnTo>
                  <a:pt x="12949" y="865"/>
                </a:lnTo>
                <a:lnTo>
                  <a:pt x="12807" y="733"/>
                </a:lnTo>
                <a:lnTo>
                  <a:pt x="12665" y="616"/>
                </a:lnTo>
                <a:lnTo>
                  <a:pt x="12505" y="511"/>
                </a:lnTo>
                <a:lnTo>
                  <a:pt x="12327" y="406"/>
                </a:lnTo>
                <a:lnTo>
                  <a:pt x="12132" y="314"/>
                </a:lnTo>
                <a:lnTo>
                  <a:pt x="11883" y="235"/>
                </a:lnTo>
                <a:lnTo>
                  <a:pt x="11652" y="183"/>
                </a:lnTo>
                <a:lnTo>
                  <a:pt x="11368" y="104"/>
                </a:lnTo>
                <a:lnTo>
                  <a:pt x="11101" y="78"/>
                </a:lnTo>
                <a:lnTo>
                  <a:pt x="10800" y="52"/>
                </a:lnTo>
                <a:lnTo>
                  <a:pt x="10444" y="52"/>
                </a:lnTo>
                <a:lnTo>
                  <a:pt x="10142" y="52"/>
                </a:lnTo>
                <a:lnTo>
                  <a:pt x="9840" y="78"/>
                </a:lnTo>
                <a:lnTo>
                  <a:pt x="9574" y="104"/>
                </a:lnTo>
                <a:lnTo>
                  <a:pt x="9325" y="157"/>
                </a:lnTo>
                <a:lnTo>
                  <a:pt x="9094" y="209"/>
                </a:lnTo>
                <a:lnTo>
                  <a:pt x="8846" y="262"/>
                </a:lnTo>
                <a:lnTo>
                  <a:pt x="8650" y="340"/>
                </a:lnTo>
                <a:lnTo>
                  <a:pt x="8437" y="432"/>
                </a:lnTo>
                <a:lnTo>
                  <a:pt x="8277" y="511"/>
                </a:lnTo>
                <a:lnTo>
                  <a:pt x="8100" y="616"/>
                </a:lnTo>
                <a:lnTo>
                  <a:pt x="7957" y="707"/>
                </a:lnTo>
                <a:lnTo>
                  <a:pt x="7833" y="838"/>
                </a:lnTo>
                <a:lnTo>
                  <a:pt x="7620" y="1061"/>
                </a:lnTo>
                <a:lnTo>
                  <a:pt x="7442" y="1336"/>
                </a:lnTo>
                <a:lnTo>
                  <a:pt x="7353" y="1599"/>
                </a:lnTo>
                <a:lnTo>
                  <a:pt x="7318" y="1900"/>
                </a:lnTo>
                <a:lnTo>
                  <a:pt x="7318" y="2175"/>
                </a:lnTo>
                <a:lnTo>
                  <a:pt x="7353" y="2450"/>
                </a:lnTo>
                <a:lnTo>
                  <a:pt x="7442" y="2726"/>
                </a:lnTo>
                <a:lnTo>
                  <a:pt x="7620" y="2975"/>
                </a:lnTo>
                <a:lnTo>
                  <a:pt x="7833" y="3198"/>
                </a:lnTo>
                <a:lnTo>
                  <a:pt x="8064" y="3433"/>
                </a:lnTo>
                <a:lnTo>
                  <a:pt x="8295" y="3630"/>
                </a:lnTo>
                <a:lnTo>
                  <a:pt x="8508" y="3853"/>
                </a:lnTo>
                <a:lnTo>
                  <a:pt x="8686" y="4089"/>
                </a:lnTo>
                <a:lnTo>
                  <a:pt x="8775" y="4312"/>
                </a:lnTo>
                <a:lnTo>
                  <a:pt x="8846" y="4561"/>
                </a:lnTo>
                <a:lnTo>
                  <a:pt x="8846" y="4810"/>
                </a:lnTo>
                <a:lnTo>
                  <a:pt x="8810" y="5059"/>
                </a:lnTo>
                <a:lnTo>
                  <a:pt x="8721" y="5295"/>
                </a:lnTo>
                <a:lnTo>
                  <a:pt x="8579" y="5544"/>
                </a:lnTo>
                <a:lnTo>
                  <a:pt x="8366" y="5766"/>
                </a:lnTo>
                <a:lnTo>
                  <a:pt x="8135" y="5976"/>
                </a:lnTo>
                <a:lnTo>
                  <a:pt x="7833" y="6199"/>
                </a:lnTo>
                <a:lnTo>
                  <a:pt x="7478" y="6369"/>
                </a:lnTo>
                <a:lnTo>
                  <a:pt x="7069" y="6527"/>
                </a:lnTo>
                <a:lnTo>
                  <a:pt x="6590" y="6671"/>
                </a:lnTo>
                <a:lnTo>
                  <a:pt x="6092" y="6802"/>
                </a:lnTo>
                <a:lnTo>
                  <a:pt x="5684" y="6802"/>
                </a:lnTo>
                <a:lnTo>
                  <a:pt x="5133" y="6802"/>
                </a:lnTo>
                <a:lnTo>
                  <a:pt x="4547" y="6802"/>
                </a:lnTo>
                <a:lnTo>
                  <a:pt x="3872" y="6802"/>
                </a:lnTo>
                <a:lnTo>
                  <a:pt x="3144" y="6802"/>
                </a:lnTo>
                <a:lnTo>
                  <a:pt x="2362" y="6802"/>
                </a:lnTo>
                <a:lnTo>
                  <a:pt x="1545" y="6802"/>
                </a:lnTo>
                <a:lnTo>
                  <a:pt x="692" y="6802"/>
                </a:lnTo>
                <a:lnTo>
                  <a:pt x="586" y="7234"/>
                </a:lnTo>
                <a:lnTo>
                  <a:pt x="461" y="7837"/>
                </a:lnTo>
                <a:lnTo>
                  <a:pt x="355" y="8493"/>
                </a:lnTo>
                <a:lnTo>
                  <a:pt x="248" y="9187"/>
                </a:lnTo>
                <a:lnTo>
                  <a:pt x="142" y="9869"/>
                </a:lnTo>
                <a:lnTo>
                  <a:pt x="106" y="10498"/>
                </a:lnTo>
                <a:lnTo>
                  <a:pt x="106" y="10983"/>
                </a:lnTo>
                <a:lnTo>
                  <a:pt x="106" y="11311"/>
                </a:lnTo>
                <a:lnTo>
                  <a:pt x="213" y="11481"/>
                </a:lnTo>
                <a:lnTo>
                  <a:pt x="319" y="11651"/>
                </a:lnTo>
                <a:lnTo>
                  <a:pt x="497" y="11783"/>
                </a:lnTo>
                <a:lnTo>
                  <a:pt x="692" y="11914"/>
                </a:lnTo>
                <a:lnTo>
                  <a:pt x="941" y="12032"/>
                </a:lnTo>
                <a:lnTo>
                  <a:pt x="1207" y="12110"/>
                </a:lnTo>
                <a:lnTo>
                  <a:pt x="1509" y="12189"/>
                </a:lnTo>
                <a:lnTo>
                  <a:pt x="1794" y="12241"/>
                </a:lnTo>
                <a:lnTo>
                  <a:pt x="2131" y="12267"/>
                </a:lnTo>
                <a:lnTo>
                  <a:pt x="2433" y="12281"/>
                </a:lnTo>
                <a:lnTo>
                  <a:pt x="2735" y="12267"/>
                </a:lnTo>
                <a:lnTo>
                  <a:pt x="3055" y="12241"/>
                </a:lnTo>
                <a:lnTo>
                  <a:pt x="3357" y="12189"/>
                </a:lnTo>
                <a:lnTo>
                  <a:pt x="3623" y="12084"/>
                </a:lnTo>
                <a:lnTo>
                  <a:pt x="3872" y="11979"/>
                </a:lnTo>
                <a:lnTo>
                  <a:pt x="4103" y="11861"/>
                </a:lnTo>
                <a:lnTo>
                  <a:pt x="4316" y="11704"/>
                </a:lnTo>
                <a:lnTo>
                  <a:pt x="4582" y="11612"/>
                </a:lnTo>
                <a:lnTo>
                  <a:pt x="4849" y="11533"/>
                </a:lnTo>
                <a:lnTo>
                  <a:pt x="5169" y="11507"/>
                </a:lnTo>
                <a:lnTo>
                  <a:pt x="5506" y="11481"/>
                </a:lnTo>
                <a:lnTo>
                  <a:pt x="5808" y="11507"/>
                </a:lnTo>
                <a:lnTo>
                  <a:pt x="6146" y="11560"/>
                </a:lnTo>
                <a:lnTo>
                  <a:pt x="6501" y="11651"/>
                </a:lnTo>
                <a:lnTo>
                  <a:pt x="6803" y="11783"/>
                </a:lnTo>
                <a:lnTo>
                  <a:pt x="7105" y="11940"/>
                </a:lnTo>
                <a:lnTo>
                  <a:pt x="7353" y="12110"/>
                </a:lnTo>
                <a:lnTo>
                  <a:pt x="7584" y="12333"/>
                </a:lnTo>
                <a:lnTo>
                  <a:pt x="7798" y="12595"/>
                </a:lnTo>
                <a:lnTo>
                  <a:pt x="7922" y="12870"/>
                </a:lnTo>
                <a:lnTo>
                  <a:pt x="8028" y="13198"/>
                </a:lnTo>
                <a:lnTo>
                  <a:pt x="8064" y="13526"/>
                </a:lnTo>
                <a:lnTo>
                  <a:pt x="8028" y="13775"/>
                </a:lnTo>
                <a:lnTo>
                  <a:pt x="7922" y="13998"/>
                </a:lnTo>
                <a:lnTo>
                  <a:pt x="7798" y="14220"/>
                </a:lnTo>
                <a:lnTo>
                  <a:pt x="7584" y="14404"/>
                </a:lnTo>
                <a:lnTo>
                  <a:pt x="7353" y="14574"/>
                </a:lnTo>
                <a:lnTo>
                  <a:pt x="7105" y="14732"/>
                </a:lnTo>
                <a:lnTo>
                  <a:pt x="6803" y="14850"/>
                </a:lnTo>
                <a:lnTo>
                  <a:pt x="6501" y="14954"/>
                </a:lnTo>
                <a:lnTo>
                  <a:pt x="6146" y="15033"/>
                </a:lnTo>
                <a:lnTo>
                  <a:pt x="5808" y="15085"/>
                </a:lnTo>
                <a:lnTo>
                  <a:pt x="5506" y="15085"/>
                </a:lnTo>
                <a:lnTo>
                  <a:pt x="5169" y="15059"/>
                </a:lnTo>
                <a:lnTo>
                  <a:pt x="4849" y="15007"/>
                </a:lnTo>
                <a:lnTo>
                  <a:pt x="4582" y="14902"/>
                </a:lnTo>
                <a:lnTo>
                  <a:pt x="4316" y="14784"/>
                </a:lnTo>
                <a:lnTo>
                  <a:pt x="4103" y="14600"/>
                </a:lnTo>
                <a:lnTo>
                  <a:pt x="3907" y="14430"/>
                </a:lnTo>
                <a:lnTo>
                  <a:pt x="3659" y="14299"/>
                </a:lnTo>
                <a:lnTo>
                  <a:pt x="3428" y="14194"/>
                </a:lnTo>
                <a:lnTo>
                  <a:pt x="3179" y="14129"/>
                </a:lnTo>
                <a:lnTo>
                  <a:pt x="2913" y="14102"/>
                </a:lnTo>
                <a:lnTo>
                  <a:pt x="2646" y="14102"/>
                </a:lnTo>
                <a:lnTo>
                  <a:pt x="2362" y="14129"/>
                </a:lnTo>
                <a:lnTo>
                  <a:pt x="2096" y="14168"/>
                </a:lnTo>
                <a:lnTo>
                  <a:pt x="1811" y="14273"/>
                </a:lnTo>
                <a:lnTo>
                  <a:pt x="1545" y="14378"/>
                </a:lnTo>
                <a:lnTo>
                  <a:pt x="1314" y="14496"/>
                </a:lnTo>
                <a:lnTo>
                  <a:pt x="1065" y="14653"/>
                </a:lnTo>
                <a:lnTo>
                  <a:pt x="870" y="14797"/>
                </a:lnTo>
                <a:lnTo>
                  <a:pt x="657" y="14981"/>
                </a:lnTo>
                <a:lnTo>
                  <a:pt x="497" y="15177"/>
                </a:lnTo>
                <a:lnTo>
                  <a:pt x="390" y="15413"/>
                </a:lnTo>
                <a:lnTo>
                  <a:pt x="284" y="15636"/>
                </a:lnTo>
                <a:lnTo>
                  <a:pt x="248" y="15911"/>
                </a:lnTo>
                <a:lnTo>
                  <a:pt x="284" y="16239"/>
                </a:lnTo>
                <a:lnTo>
                  <a:pt x="319" y="16566"/>
                </a:lnTo>
                <a:lnTo>
                  <a:pt x="497" y="17340"/>
                </a:lnTo>
                <a:lnTo>
                  <a:pt x="692" y="18152"/>
                </a:lnTo>
                <a:lnTo>
                  <a:pt x="799" y="18559"/>
                </a:lnTo>
                <a:lnTo>
                  <a:pt x="905" y="18978"/>
                </a:lnTo>
                <a:lnTo>
                  <a:pt x="959" y="19384"/>
                </a:lnTo>
                <a:lnTo>
                  <a:pt x="994" y="19791"/>
                </a:lnTo>
                <a:lnTo>
                  <a:pt x="994" y="20132"/>
                </a:lnTo>
                <a:lnTo>
                  <a:pt x="959" y="20485"/>
                </a:lnTo>
                <a:lnTo>
                  <a:pt x="941" y="20669"/>
                </a:lnTo>
                <a:lnTo>
                  <a:pt x="870" y="20813"/>
                </a:lnTo>
                <a:lnTo>
                  <a:pt x="799" y="20970"/>
                </a:lnTo>
                <a:lnTo>
                  <a:pt x="692" y="21088"/>
                </a:lnTo>
                <a:lnTo>
                  <a:pt x="1474" y="20997"/>
                </a:lnTo>
                <a:lnTo>
                  <a:pt x="2291" y="20866"/>
                </a:lnTo>
                <a:lnTo>
                  <a:pt x="3108" y="20787"/>
                </a:lnTo>
                <a:lnTo>
                  <a:pt x="3907" y="20721"/>
                </a:lnTo>
                <a:lnTo>
                  <a:pt x="4653" y="20695"/>
                </a:lnTo>
                <a:lnTo>
                  <a:pt x="5364" y="20695"/>
                </a:lnTo>
                <a:lnTo>
                  <a:pt x="5701" y="20721"/>
                </a:lnTo>
                <a:lnTo>
                  <a:pt x="6057" y="20761"/>
                </a:lnTo>
                <a:lnTo>
                  <a:pt x="6323" y="20813"/>
                </a:lnTo>
                <a:lnTo>
                  <a:pt x="6625" y="20892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18" name="Puzzle2"/>
          <p:cNvSpPr>
            <a:spLocks noEditPoints="1" noChangeArrowheads="1"/>
          </p:cNvSpPr>
          <p:nvPr/>
        </p:nvSpPr>
        <p:spPr bwMode="auto">
          <a:xfrm>
            <a:off x="4343941" y="3069504"/>
            <a:ext cx="1615707" cy="1112935"/>
          </a:xfrm>
          <a:custGeom>
            <a:avLst/>
            <a:gdLst>
              <a:gd name="T0" fmla="*/ 11 w 21600"/>
              <a:gd name="T1" fmla="*/ 13386 h 21600"/>
              <a:gd name="T2" fmla="*/ 4202 w 21600"/>
              <a:gd name="T3" fmla="*/ 21161 h 21600"/>
              <a:gd name="T4" fmla="*/ 10400 w 21600"/>
              <a:gd name="T5" fmla="*/ 13909 h 21600"/>
              <a:gd name="T6" fmla="*/ 16821 w 21600"/>
              <a:gd name="T7" fmla="*/ 21190 h 21600"/>
              <a:gd name="T8" fmla="*/ 21600 w 21600"/>
              <a:gd name="T9" fmla="*/ 15083 h 21600"/>
              <a:gd name="T10" fmla="*/ 16889 w 21600"/>
              <a:gd name="T11" fmla="*/ 5739 h 21600"/>
              <a:gd name="T12" fmla="*/ 10800 w 21600"/>
              <a:gd name="T13" fmla="*/ 28 h 21600"/>
              <a:gd name="T14" fmla="*/ 4202 w 21600"/>
              <a:gd name="T15" fmla="*/ 5894 h 21600"/>
              <a:gd name="T16" fmla="*/ 5388 w 21600"/>
              <a:gd name="T17" fmla="*/ 6742 h 21600"/>
              <a:gd name="T18" fmla="*/ 16177 w 21600"/>
              <a:gd name="T19" fmla="*/ 20441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4247" y="12354"/>
                </a:moveTo>
                <a:lnTo>
                  <a:pt x="4134" y="12468"/>
                </a:lnTo>
                <a:lnTo>
                  <a:pt x="4010" y="12581"/>
                </a:lnTo>
                <a:lnTo>
                  <a:pt x="3897" y="12637"/>
                </a:lnTo>
                <a:lnTo>
                  <a:pt x="3773" y="12694"/>
                </a:lnTo>
                <a:lnTo>
                  <a:pt x="3637" y="12694"/>
                </a:lnTo>
                <a:lnTo>
                  <a:pt x="3524" y="12694"/>
                </a:lnTo>
                <a:lnTo>
                  <a:pt x="3400" y="12665"/>
                </a:lnTo>
                <a:lnTo>
                  <a:pt x="3287" y="12609"/>
                </a:lnTo>
                <a:lnTo>
                  <a:pt x="3027" y="12496"/>
                </a:lnTo>
                <a:lnTo>
                  <a:pt x="2790" y="12340"/>
                </a:lnTo>
                <a:lnTo>
                  <a:pt x="2530" y="12142"/>
                </a:lnTo>
                <a:lnTo>
                  <a:pt x="2293" y="11987"/>
                </a:lnTo>
                <a:lnTo>
                  <a:pt x="2033" y="11817"/>
                </a:lnTo>
                <a:lnTo>
                  <a:pt x="1773" y="11676"/>
                </a:lnTo>
                <a:lnTo>
                  <a:pt x="1638" y="11662"/>
                </a:lnTo>
                <a:lnTo>
                  <a:pt x="1513" y="11634"/>
                </a:lnTo>
                <a:lnTo>
                  <a:pt x="1378" y="11634"/>
                </a:lnTo>
                <a:lnTo>
                  <a:pt x="1253" y="11634"/>
                </a:lnTo>
                <a:lnTo>
                  <a:pt x="1118" y="11662"/>
                </a:lnTo>
                <a:lnTo>
                  <a:pt x="971" y="11732"/>
                </a:lnTo>
                <a:lnTo>
                  <a:pt x="835" y="11817"/>
                </a:lnTo>
                <a:lnTo>
                  <a:pt x="711" y="11959"/>
                </a:lnTo>
                <a:lnTo>
                  <a:pt x="553" y="12086"/>
                </a:lnTo>
                <a:lnTo>
                  <a:pt x="429" y="12284"/>
                </a:lnTo>
                <a:lnTo>
                  <a:pt x="271" y="12524"/>
                </a:lnTo>
                <a:lnTo>
                  <a:pt x="146" y="12793"/>
                </a:lnTo>
                <a:lnTo>
                  <a:pt x="79" y="12962"/>
                </a:lnTo>
                <a:lnTo>
                  <a:pt x="33" y="13146"/>
                </a:lnTo>
                <a:lnTo>
                  <a:pt x="11" y="13386"/>
                </a:lnTo>
                <a:lnTo>
                  <a:pt x="11" y="13641"/>
                </a:lnTo>
                <a:lnTo>
                  <a:pt x="33" y="13881"/>
                </a:lnTo>
                <a:lnTo>
                  <a:pt x="101" y="14150"/>
                </a:lnTo>
                <a:lnTo>
                  <a:pt x="192" y="14404"/>
                </a:lnTo>
                <a:lnTo>
                  <a:pt x="293" y="14645"/>
                </a:lnTo>
                <a:lnTo>
                  <a:pt x="451" y="14857"/>
                </a:lnTo>
                <a:lnTo>
                  <a:pt x="621" y="15054"/>
                </a:lnTo>
                <a:lnTo>
                  <a:pt x="734" y="15125"/>
                </a:lnTo>
                <a:lnTo>
                  <a:pt x="835" y="15210"/>
                </a:lnTo>
                <a:lnTo>
                  <a:pt x="948" y="15267"/>
                </a:lnTo>
                <a:lnTo>
                  <a:pt x="1084" y="15323"/>
                </a:lnTo>
                <a:lnTo>
                  <a:pt x="1208" y="15351"/>
                </a:lnTo>
                <a:lnTo>
                  <a:pt x="1355" y="15380"/>
                </a:lnTo>
                <a:lnTo>
                  <a:pt x="1513" y="15380"/>
                </a:lnTo>
                <a:lnTo>
                  <a:pt x="1683" y="15380"/>
                </a:lnTo>
                <a:lnTo>
                  <a:pt x="1864" y="15351"/>
                </a:lnTo>
                <a:lnTo>
                  <a:pt x="2033" y="15323"/>
                </a:lnTo>
                <a:lnTo>
                  <a:pt x="2225" y="15238"/>
                </a:lnTo>
                <a:lnTo>
                  <a:pt x="2428" y="15153"/>
                </a:lnTo>
                <a:lnTo>
                  <a:pt x="2745" y="15026"/>
                </a:lnTo>
                <a:lnTo>
                  <a:pt x="3005" y="14913"/>
                </a:lnTo>
                <a:lnTo>
                  <a:pt x="3264" y="14828"/>
                </a:lnTo>
                <a:lnTo>
                  <a:pt x="3513" y="14800"/>
                </a:lnTo>
                <a:lnTo>
                  <a:pt x="3615" y="14828"/>
                </a:lnTo>
                <a:lnTo>
                  <a:pt x="3728" y="14857"/>
                </a:lnTo>
                <a:lnTo>
                  <a:pt x="3807" y="14913"/>
                </a:lnTo>
                <a:lnTo>
                  <a:pt x="3920" y="14998"/>
                </a:lnTo>
                <a:lnTo>
                  <a:pt x="4010" y="15097"/>
                </a:lnTo>
                <a:lnTo>
                  <a:pt x="4089" y="15238"/>
                </a:lnTo>
                <a:lnTo>
                  <a:pt x="4179" y="15408"/>
                </a:lnTo>
                <a:lnTo>
                  <a:pt x="4247" y="15620"/>
                </a:lnTo>
                <a:lnTo>
                  <a:pt x="4326" y="15860"/>
                </a:lnTo>
                <a:lnTo>
                  <a:pt x="4394" y="16129"/>
                </a:lnTo>
                <a:lnTo>
                  <a:pt x="4439" y="16440"/>
                </a:lnTo>
                <a:lnTo>
                  <a:pt x="4507" y="16737"/>
                </a:lnTo>
                <a:lnTo>
                  <a:pt x="4552" y="17090"/>
                </a:lnTo>
                <a:lnTo>
                  <a:pt x="4575" y="17443"/>
                </a:lnTo>
                <a:lnTo>
                  <a:pt x="4586" y="17825"/>
                </a:lnTo>
                <a:lnTo>
                  <a:pt x="4586" y="18193"/>
                </a:lnTo>
                <a:lnTo>
                  <a:pt x="4586" y="18574"/>
                </a:lnTo>
                <a:lnTo>
                  <a:pt x="4586" y="18984"/>
                </a:lnTo>
                <a:lnTo>
                  <a:pt x="4552" y="19366"/>
                </a:lnTo>
                <a:lnTo>
                  <a:pt x="4507" y="19748"/>
                </a:lnTo>
                <a:lnTo>
                  <a:pt x="4462" y="20129"/>
                </a:lnTo>
                <a:lnTo>
                  <a:pt x="4371" y="20483"/>
                </a:lnTo>
                <a:lnTo>
                  <a:pt x="4292" y="20836"/>
                </a:lnTo>
                <a:lnTo>
                  <a:pt x="4202" y="21161"/>
                </a:lnTo>
                <a:lnTo>
                  <a:pt x="4744" y="21161"/>
                </a:lnTo>
                <a:lnTo>
                  <a:pt x="5264" y="21161"/>
                </a:lnTo>
                <a:lnTo>
                  <a:pt x="5784" y="21161"/>
                </a:lnTo>
                <a:lnTo>
                  <a:pt x="6235" y="21161"/>
                </a:lnTo>
                <a:lnTo>
                  <a:pt x="6676" y="21161"/>
                </a:lnTo>
                <a:lnTo>
                  <a:pt x="7060" y="21161"/>
                </a:lnTo>
                <a:lnTo>
                  <a:pt x="7410" y="21161"/>
                </a:lnTo>
                <a:lnTo>
                  <a:pt x="7670" y="21161"/>
                </a:lnTo>
                <a:lnTo>
                  <a:pt x="8020" y="21020"/>
                </a:lnTo>
                <a:lnTo>
                  <a:pt x="8303" y="20893"/>
                </a:lnTo>
                <a:lnTo>
                  <a:pt x="8563" y="20695"/>
                </a:lnTo>
                <a:lnTo>
                  <a:pt x="8800" y="20511"/>
                </a:lnTo>
                <a:lnTo>
                  <a:pt x="8969" y="20285"/>
                </a:lnTo>
                <a:lnTo>
                  <a:pt x="9150" y="20045"/>
                </a:lnTo>
                <a:lnTo>
                  <a:pt x="9252" y="19804"/>
                </a:lnTo>
                <a:lnTo>
                  <a:pt x="9342" y="19550"/>
                </a:lnTo>
                <a:lnTo>
                  <a:pt x="9410" y="19281"/>
                </a:lnTo>
                <a:lnTo>
                  <a:pt x="9433" y="19013"/>
                </a:lnTo>
                <a:lnTo>
                  <a:pt x="9433" y="18744"/>
                </a:lnTo>
                <a:lnTo>
                  <a:pt x="9387" y="18504"/>
                </a:lnTo>
                <a:lnTo>
                  <a:pt x="9320" y="18221"/>
                </a:lnTo>
                <a:lnTo>
                  <a:pt x="9207" y="17981"/>
                </a:lnTo>
                <a:lnTo>
                  <a:pt x="9105" y="17740"/>
                </a:lnTo>
                <a:lnTo>
                  <a:pt x="8924" y="17514"/>
                </a:lnTo>
                <a:lnTo>
                  <a:pt x="8777" y="17274"/>
                </a:lnTo>
                <a:lnTo>
                  <a:pt x="8642" y="17034"/>
                </a:lnTo>
                <a:lnTo>
                  <a:pt x="8563" y="16765"/>
                </a:lnTo>
                <a:lnTo>
                  <a:pt x="8472" y="16468"/>
                </a:lnTo>
                <a:lnTo>
                  <a:pt x="8450" y="16157"/>
                </a:lnTo>
                <a:lnTo>
                  <a:pt x="8450" y="15860"/>
                </a:lnTo>
                <a:lnTo>
                  <a:pt x="8472" y="15563"/>
                </a:lnTo>
                <a:lnTo>
                  <a:pt x="8540" y="15267"/>
                </a:lnTo>
                <a:lnTo>
                  <a:pt x="8642" y="14998"/>
                </a:lnTo>
                <a:lnTo>
                  <a:pt x="8777" y="14729"/>
                </a:lnTo>
                <a:lnTo>
                  <a:pt x="8868" y="14616"/>
                </a:lnTo>
                <a:lnTo>
                  <a:pt x="8969" y="14475"/>
                </a:lnTo>
                <a:lnTo>
                  <a:pt x="9060" y="14376"/>
                </a:lnTo>
                <a:lnTo>
                  <a:pt x="9184" y="14291"/>
                </a:lnTo>
                <a:lnTo>
                  <a:pt x="9297" y="14206"/>
                </a:lnTo>
                <a:lnTo>
                  <a:pt x="9433" y="14121"/>
                </a:lnTo>
                <a:lnTo>
                  <a:pt x="9579" y="14051"/>
                </a:lnTo>
                <a:lnTo>
                  <a:pt x="9726" y="13994"/>
                </a:lnTo>
                <a:lnTo>
                  <a:pt x="9884" y="13938"/>
                </a:lnTo>
                <a:lnTo>
                  <a:pt x="10054" y="13909"/>
                </a:lnTo>
                <a:lnTo>
                  <a:pt x="10257" y="13881"/>
                </a:lnTo>
                <a:lnTo>
                  <a:pt x="10449" y="13881"/>
                </a:lnTo>
                <a:lnTo>
                  <a:pt x="10664" y="13881"/>
                </a:lnTo>
                <a:lnTo>
                  <a:pt x="10856" y="13909"/>
                </a:lnTo>
                <a:lnTo>
                  <a:pt x="11037" y="13966"/>
                </a:lnTo>
                <a:lnTo>
                  <a:pt x="11206" y="14023"/>
                </a:lnTo>
                <a:lnTo>
                  <a:pt x="11353" y="14093"/>
                </a:lnTo>
                <a:lnTo>
                  <a:pt x="11511" y="14178"/>
                </a:lnTo>
                <a:lnTo>
                  <a:pt x="11635" y="14263"/>
                </a:lnTo>
                <a:lnTo>
                  <a:pt x="11748" y="14376"/>
                </a:lnTo>
                <a:lnTo>
                  <a:pt x="11861" y="14475"/>
                </a:lnTo>
                <a:lnTo>
                  <a:pt x="11941" y="14616"/>
                </a:lnTo>
                <a:lnTo>
                  <a:pt x="12031" y="14758"/>
                </a:lnTo>
                <a:lnTo>
                  <a:pt x="12099" y="14885"/>
                </a:lnTo>
                <a:lnTo>
                  <a:pt x="12200" y="15210"/>
                </a:lnTo>
                <a:lnTo>
                  <a:pt x="12268" y="15507"/>
                </a:lnTo>
                <a:lnTo>
                  <a:pt x="12291" y="15832"/>
                </a:lnTo>
                <a:lnTo>
                  <a:pt x="12291" y="16157"/>
                </a:lnTo>
                <a:lnTo>
                  <a:pt x="12246" y="16482"/>
                </a:lnTo>
                <a:lnTo>
                  <a:pt x="12178" y="16807"/>
                </a:lnTo>
                <a:lnTo>
                  <a:pt x="12099" y="17090"/>
                </a:lnTo>
                <a:lnTo>
                  <a:pt x="12008" y="17330"/>
                </a:lnTo>
                <a:lnTo>
                  <a:pt x="11884" y="17542"/>
                </a:lnTo>
                <a:lnTo>
                  <a:pt x="11748" y="17712"/>
                </a:lnTo>
                <a:lnTo>
                  <a:pt x="11613" y="17839"/>
                </a:lnTo>
                <a:lnTo>
                  <a:pt x="11489" y="18037"/>
                </a:lnTo>
                <a:lnTo>
                  <a:pt x="11398" y="18221"/>
                </a:lnTo>
                <a:lnTo>
                  <a:pt x="11319" y="18447"/>
                </a:lnTo>
                <a:lnTo>
                  <a:pt x="11251" y="18659"/>
                </a:lnTo>
                <a:lnTo>
                  <a:pt x="11206" y="18900"/>
                </a:lnTo>
                <a:lnTo>
                  <a:pt x="11184" y="19154"/>
                </a:lnTo>
                <a:lnTo>
                  <a:pt x="11184" y="19423"/>
                </a:lnTo>
                <a:lnTo>
                  <a:pt x="11229" y="19663"/>
                </a:lnTo>
                <a:lnTo>
                  <a:pt x="11297" y="19903"/>
                </a:lnTo>
                <a:lnTo>
                  <a:pt x="11376" y="20158"/>
                </a:lnTo>
                <a:lnTo>
                  <a:pt x="11511" y="20398"/>
                </a:lnTo>
                <a:lnTo>
                  <a:pt x="11681" y="20610"/>
                </a:lnTo>
                <a:lnTo>
                  <a:pt x="11884" y="20808"/>
                </a:lnTo>
                <a:lnTo>
                  <a:pt x="12121" y="20992"/>
                </a:lnTo>
                <a:lnTo>
                  <a:pt x="12404" y="21161"/>
                </a:lnTo>
                <a:lnTo>
                  <a:pt x="12528" y="21190"/>
                </a:lnTo>
                <a:lnTo>
                  <a:pt x="12856" y="21274"/>
                </a:lnTo>
                <a:lnTo>
                  <a:pt x="13330" y="21373"/>
                </a:lnTo>
                <a:lnTo>
                  <a:pt x="13963" y="21486"/>
                </a:lnTo>
                <a:lnTo>
                  <a:pt x="14313" y="21543"/>
                </a:lnTo>
                <a:lnTo>
                  <a:pt x="14652" y="21571"/>
                </a:lnTo>
                <a:lnTo>
                  <a:pt x="15025" y="21600"/>
                </a:lnTo>
                <a:lnTo>
                  <a:pt x="15409" y="21600"/>
                </a:lnTo>
                <a:lnTo>
                  <a:pt x="15782" y="21600"/>
                </a:lnTo>
                <a:lnTo>
                  <a:pt x="16177" y="21571"/>
                </a:lnTo>
                <a:lnTo>
                  <a:pt x="16516" y="21486"/>
                </a:lnTo>
                <a:lnTo>
                  <a:pt x="16889" y="21402"/>
                </a:lnTo>
                <a:lnTo>
                  <a:pt x="16821" y="21190"/>
                </a:lnTo>
                <a:lnTo>
                  <a:pt x="16776" y="20935"/>
                </a:lnTo>
                <a:lnTo>
                  <a:pt x="16742" y="20667"/>
                </a:lnTo>
                <a:lnTo>
                  <a:pt x="16719" y="20370"/>
                </a:lnTo>
                <a:lnTo>
                  <a:pt x="16697" y="19719"/>
                </a:lnTo>
                <a:lnTo>
                  <a:pt x="16697" y="19013"/>
                </a:lnTo>
                <a:lnTo>
                  <a:pt x="16719" y="18306"/>
                </a:lnTo>
                <a:lnTo>
                  <a:pt x="16753" y="17599"/>
                </a:lnTo>
                <a:lnTo>
                  <a:pt x="16821" y="16949"/>
                </a:lnTo>
                <a:lnTo>
                  <a:pt x="16889" y="16383"/>
                </a:lnTo>
                <a:lnTo>
                  <a:pt x="16934" y="16129"/>
                </a:lnTo>
                <a:lnTo>
                  <a:pt x="17002" y="15945"/>
                </a:lnTo>
                <a:lnTo>
                  <a:pt x="17081" y="15790"/>
                </a:lnTo>
                <a:lnTo>
                  <a:pt x="17194" y="15648"/>
                </a:lnTo>
                <a:lnTo>
                  <a:pt x="17318" y="15563"/>
                </a:lnTo>
                <a:lnTo>
                  <a:pt x="17453" y="15507"/>
                </a:lnTo>
                <a:lnTo>
                  <a:pt x="17600" y="15450"/>
                </a:lnTo>
                <a:lnTo>
                  <a:pt x="17758" y="15450"/>
                </a:lnTo>
                <a:lnTo>
                  <a:pt x="17905" y="15479"/>
                </a:lnTo>
                <a:lnTo>
                  <a:pt x="18064" y="15535"/>
                </a:lnTo>
                <a:lnTo>
                  <a:pt x="18233" y="15620"/>
                </a:lnTo>
                <a:lnTo>
                  <a:pt x="18380" y="15733"/>
                </a:lnTo>
                <a:lnTo>
                  <a:pt x="18561" y="15832"/>
                </a:lnTo>
                <a:lnTo>
                  <a:pt x="18707" y="15973"/>
                </a:lnTo>
                <a:lnTo>
                  <a:pt x="18866" y="16129"/>
                </a:lnTo>
                <a:lnTo>
                  <a:pt x="18990" y="16327"/>
                </a:lnTo>
                <a:lnTo>
                  <a:pt x="19125" y="16482"/>
                </a:lnTo>
                <a:lnTo>
                  <a:pt x="19295" y="16624"/>
                </a:lnTo>
                <a:lnTo>
                  <a:pt x="19464" y="16737"/>
                </a:lnTo>
                <a:lnTo>
                  <a:pt x="19668" y="16807"/>
                </a:lnTo>
                <a:lnTo>
                  <a:pt x="19860" y="16836"/>
                </a:lnTo>
                <a:lnTo>
                  <a:pt x="20052" y="16864"/>
                </a:lnTo>
                <a:lnTo>
                  <a:pt x="20266" y="16836"/>
                </a:lnTo>
                <a:lnTo>
                  <a:pt x="20470" y="16793"/>
                </a:lnTo>
                <a:lnTo>
                  <a:pt x="20662" y="16708"/>
                </a:lnTo>
                <a:lnTo>
                  <a:pt x="20854" y="16567"/>
                </a:lnTo>
                <a:lnTo>
                  <a:pt x="21035" y="16412"/>
                </a:lnTo>
                <a:lnTo>
                  <a:pt x="21182" y="16214"/>
                </a:lnTo>
                <a:lnTo>
                  <a:pt x="21340" y="16002"/>
                </a:lnTo>
                <a:lnTo>
                  <a:pt x="21441" y="15733"/>
                </a:lnTo>
                <a:lnTo>
                  <a:pt x="21532" y="15436"/>
                </a:lnTo>
                <a:lnTo>
                  <a:pt x="21600" y="15083"/>
                </a:lnTo>
                <a:lnTo>
                  <a:pt x="21600" y="14885"/>
                </a:lnTo>
                <a:lnTo>
                  <a:pt x="21600" y="14729"/>
                </a:lnTo>
                <a:lnTo>
                  <a:pt x="21600" y="14531"/>
                </a:lnTo>
                <a:lnTo>
                  <a:pt x="21577" y="14376"/>
                </a:lnTo>
                <a:lnTo>
                  <a:pt x="21532" y="14206"/>
                </a:lnTo>
                <a:lnTo>
                  <a:pt x="21487" y="14051"/>
                </a:lnTo>
                <a:lnTo>
                  <a:pt x="21419" y="13909"/>
                </a:lnTo>
                <a:lnTo>
                  <a:pt x="21351" y="13768"/>
                </a:lnTo>
                <a:lnTo>
                  <a:pt x="21204" y="13500"/>
                </a:lnTo>
                <a:lnTo>
                  <a:pt x="21035" y="13287"/>
                </a:lnTo>
                <a:lnTo>
                  <a:pt x="20809" y="13090"/>
                </a:lnTo>
                <a:lnTo>
                  <a:pt x="20594" y="12962"/>
                </a:lnTo>
                <a:lnTo>
                  <a:pt x="20357" y="12821"/>
                </a:lnTo>
                <a:lnTo>
                  <a:pt x="20120" y="12764"/>
                </a:lnTo>
                <a:lnTo>
                  <a:pt x="19882" y="12708"/>
                </a:lnTo>
                <a:lnTo>
                  <a:pt x="19645" y="12736"/>
                </a:lnTo>
                <a:lnTo>
                  <a:pt x="19430" y="12793"/>
                </a:lnTo>
                <a:lnTo>
                  <a:pt x="19227" y="12906"/>
                </a:lnTo>
                <a:lnTo>
                  <a:pt x="19148" y="12962"/>
                </a:lnTo>
                <a:lnTo>
                  <a:pt x="19058" y="13047"/>
                </a:lnTo>
                <a:lnTo>
                  <a:pt x="18990" y="13146"/>
                </a:lnTo>
                <a:lnTo>
                  <a:pt x="18911" y="13259"/>
                </a:lnTo>
                <a:lnTo>
                  <a:pt x="18775" y="13471"/>
                </a:lnTo>
                <a:lnTo>
                  <a:pt x="18628" y="13641"/>
                </a:lnTo>
                <a:lnTo>
                  <a:pt x="18470" y="13740"/>
                </a:lnTo>
                <a:lnTo>
                  <a:pt x="18301" y="13825"/>
                </a:lnTo>
                <a:lnTo>
                  <a:pt x="18143" y="13853"/>
                </a:lnTo>
                <a:lnTo>
                  <a:pt x="17973" y="13881"/>
                </a:lnTo>
                <a:lnTo>
                  <a:pt x="17804" y="13853"/>
                </a:lnTo>
                <a:lnTo>
                  <a:pt x="17646" y="13796"/>
                </a:lnTo>
                <a:lnTo>
                  <a:pt x="17499" y="13726"/>
                </a:lnTo>
                <a:lnTo>
                  <a:pt x="17341" y="13641"/>
                </a:lnTo>
                <a:lnTo>
                  <a:pt x="17216" y="13528"/>
                </a:lnTo>
                <a:lnTo>
                  <a:pt x="17103" y="13386"/>
                </a:lnTo>
                <a:lnTo>
                  <a:pt x="17024" y="13259"/>
                </a:lnTo>
                <a:lnTo>
                  <a:pt x="16934" y="13118"/>
                </a:lnTo>
                <a:lnTo>
                  <a:pt x="16889" y="12991"/>
                </a:lnTo>
                <a:lnTo>
                  <a:pt x="16889" y="12849"/>
                </a:lnTo>
                <a:lnTo>
                  <a:pt x="16889" y="12383"/>
                </a:lnTo>
                <a:lnTo>
                  <a:pt x="16889" y="11662"/>
                </a:lnTo>
                <a:lnTo>
                  <a:pt x="16889" y="10701"/>
                </a:lnTo>
                <a:lnTo>
                  <a:pt x="16889" y="9640"/>
                </a:lnTo>
                <a:lnTo>
                  <a:pt x="16889" y="8566"/>
                </a:lnTo>
                <a:lnTo>
                  <a:pt x="16889" y="7478"/>
                </a:lnTo>
                <a:lnTo>
                  <a:pt x="16889" y="6502"/>
                </a:lnTo>
                <a:lnTo>
                  <a:pt x="16889" y="5739"/>
                </a:lnTo>
                <a:lnTo>
                  <a:pt x="16674" y="5894"/>
                </a:lnTo>
                <a:lnTo>
                  <a:pt x="16414" y="6036"/>
                </a:lnTo>
                <a:lnTo>
                  <a:pt x="16154" y="6177"/>
                </a:lnTo>
                <a:lnTo>
                  <a:pt x="15849" y="6248"/>
                </a:lnTo>
                <a:lnTo>
                  <a:pt x="15544" y="6304"/>
                </a:lnTo>
                <a:lnTo>
                  <a:pt x="15217" y="6332"/>
                </a:lnTo>
                <a:lnTo>
                  <a:pt x="14866" y="6361"/>
                </a:lnTo>
                <a:lnTo>
                  <a:pt x="14550" y="6361"/>
                </a:lnTo>
                <a:lnTo>
                  <a:pt x="14200" y="6332"/>
                </a:lnTo>
                <a:lnTo>
                  <a:pt x="13850" y="6276"/>
                </a:lnTo>
                <a:lnTo>
                  <a:pt x="13522" y="6219"/>
                </a:lnTo>
                <a:lnTo>
                  <a:pt x="13206" y="6149"/>
                </a:lnTo>
                <a:lnTo>
                  <a:pt x="12901" y="6064"/>
                </a:lnTo>
                <a:lnTo>
                  <a:pt x="12618" y="5951"/>
                </a:lnTo>
                <a:lnTo>
                  <a:pt x="12358" y="5838"/>
                </a:lnTo>
                <a:lnTo>
                  <a:pt x="12121" y="5739"/>
                </a:lnTo>
                <a:lnTo>
                  <a:pt x="11941" y="5626"/>
                </a:lnTo>
                <a:lnTo>
                  <a:pt x="11794" y="5513"/>
                </a:lnTo>
                <a:lnTo>
                  <a:pt x="11658" y="5414"/>
                </a:lnTo>
                <a:lnTo>
                  <a:pt x="11556" y="5301"/>
                </a:lnTo>
                <a:lnTo>
                  <a:pt x="11466" y="5187"/>
                </a:lnTo>
                <a:lnTo>
                  <a:pt x="11398" y="5089"/>
                </a:lnTo>
                <a:lnTo>
                  <a:pt x="11376" y="4947"/>
                </a:lnTo>
                <a:lnTo>
                  <a:pt x="11353" y="4834"/>
                </a:lnTo>
                <a:lnTo>
                  <a:pt x="11353" y="4707"/>
                </a:lnTo>
                <a:lnTo>
                  <a:pt x="11376" y="4565"/>
                </a:lnTo>
                <a:lnTo>
                  <a:pt x="11443" y="4410"/>
                </a:lnTo>
                <a:lnTo>
                  <a:pt x="11511" y="4240"/>
                </a:lnTo>
                <a:lnTo>
                  <a:pt x="11703" y="3887"/>
                </a:lnTo>
                <a:lnTo>
                  <a:pt x="11986" y="3505"/>
                </a:lnTo>
                <a:lnTo>
                  <a:pt x="12144" y="3265"/>
                </a:lnTo>
                <a:lnTo>
                  <a:pt x="12246" y="3025"/>
                </a:lnTo>
                <a:lnTo>
                  <a:pt x="12336" y="2756"/>
                </a:lnTo>
                <a:lnTo>
                  <a:pt x="12404" y="2445"/>
                </a:lnTo>
                <a:lnTo>
                  <a:pt x="12438" y="2176"/>
                </a:lnTo>
                <a:lnTo>
                  <a:pt x="12438" y="1880"/>
                </a:lnTo>
                <a:lnTo>
                  <a:pt x="12404" y="1583"/>
                </a:lnTo>
                <a:lnTo>
                  <a:pt x="12336" y="1314"/>
                </a:lnTo>
                <a:lnTo>
                  <a:pt x="12246" y="1046"/>
                </a:lnTo>
                <a:lnTo>
                  <a:pt x="12099" y="791"/>
                </a:lnTo>
                <a:lnTo>
                  <a:pt x="12008" y="692"/>
                </a:lnTo>
                <a:lnTo>
                  <a:pt x="11918" y="579"/>
                </a:lnTo>
                <a:lnTo>
                  <a:pt x="11816" y="466"/>
                </a:lnTo>
                <a:lnTo>
                  <a:pt x="11703" y="381"/>
                </a:lnTo>
                <a:lnTo>
                  <a:pt x="11579" y="310"/>
                </a:lnTo>
                <a:lnTo>
                  <a:pt x="11443" y="226"/>
                </a:lnTo>
                <a:lnTo>
                  <a:pt x="11297" y="169"/>
                </a:lnTo>
                <a:lnTo>
                  <a:pt x="11138" y="113"/>
                </a:lnTo>
                <a:lnTo>
                  <a:pt x="10969" y="56"/>
                </a:lnTo>
                <a:lnTo>
                  <a:pt x="10800" y="28"/>
                </a:lnTo>
                <a:lnTo>
                  <a:pt x="10619" y="28"/>
                </a:lnTo>
                <a:lnTo>
                  <a:pt x="10404" y="28"/>
                </a:lnTo>
                <a:lnTo>
                  <a:pt x="10257" y="28"/>
                </a:lnTo>
                <a:lnTo>
                  <a:pt x="10076" y="56"/>
                </a:lnTo>
                <a:lnTo>
                  <a:pt x="9952" y="84"/>
                </a:lnTo>
                <a:lnTo>
                  <a:pt x="9794" y="141"/>
                </a:lnTo>
                <a:lnTo>
                  <a:pt x="9692" y="226"/>
                </a:lnTo>
                <a:lnTo>
                  <a:pt x="9557" y="282"/>
                </a:lnTo>
                <a:lnTo>
                  <a:pt x="9455" y="381"/>
                </a:lnTo>
                <a:lnTo>
                  <a:pt x="9365" y="466"/>
                </a:lnTo>
                <a:lnTo>
                  <a:pt x="9274" y="579"/>
                </a:lnTo>
                <a:lnTo>
                  <a:pt x="9184" y="692"/>
                </a:lnTo>
                <a:lnTo>
                  <a:pt x="9128" y="791"/>
                </a:lnTo>
                <a:lnTo>
                  <a:pt x="9060" y="932"/>
                </a:lnTo>
                <a:lnTo>
                  <a:pt x="8969" y="1201"/>
                </a:lnTo>
                <a:lnTo>
                  <a:pt x="8913" y="1498"/>
                </a:lnTo>
                <a:lnTo>
                  <a:pt x="8890" y="1795"/>
                </a:lnTo>
                <a:lnTo>
                  <a:pt x="8890" y="2120"/>
                </a:lnTo>
                <a:lnTo>
                  <a:pt x="8913" y="2445"/>
                </a:lnTo>
                <a:lnTo>
                  <a:pt x="8969" y="2756"/>
                </a:lnTo>
                <a:lnTo>
                  <a:pt x="9060" y="3081"/>
                </a:lnTo>
                <a:lnTo>
                  <a:pt x="9173" y="3378"/>
                </a:lnTo>
                <a:lnTo>
                  <a:pt x="9297" y="3647"/>
                </a:lnTo>
                <a:lnTo>
                  <a:pt x="9466" y="3887"/>
                </a:lnTo>
                <a:lnTo>
                  <a:pt x="9579" y="4085"/>
                </a:lnTo>
                <a:lnTo>
                  <a:pt x="9670" y="4269"/>
                </a:lnTo>
                <a:lnTo>
                  <a:pt x="9726" y="4467"/>
                </a:lnTo>
                <a:lnTo>
                  <a:pt x="9771" y="4650"/>
                </a:lnTo>
                <a:lnTo>
                  <a:pt x="9771" y="4834"/>
                </a:lnTo>
                <a:lnTo>
                  <a:pt x="9749" y="5032"/>
                </a:lnTo>
                <a:lnTo>
                  <a:pt x="9715" y="5216"/>
                </a:lnTo>
                <a:lnTo>
                  <a:pt x="9625" y="5385"/>
                </a:lnTo>
                <a:lnTo>
                  <a:pt x="9534" y="5513"/>
                </a:lnTo>
                <a:lnTo>
                  <a:pt x="9410" y="5626"/>
                </a:lnTo>
                <a:lnTo>
                  <a:pt x="9229" y="5710"/>
                </a:lnTo>
                <a:lnTo>
                  <a:pt x="9060" y="5767"/>
                </a:lnTo>
                <a:lnTo>
                  <a:pt x="8845" y="5767"/>
                </a:lnTo>
                <a:lnTo>
                  <a:pt x="8585" y="5739"/>
                </a:lnTo>
                <a:lnTo>
                  <a:pt x="8325" y="5654"/>
                </a:lnTo>
                <a:lnTo>
                  <a:pt x="8020" y="5513"/>
                </a:lnTo>
                <a:lnTo>
                  <a:pt x="7840" y="5442"/>
                </a:lnTo>
                <a:lnTo>
                  <a:pt x="7648" y="5385"/>
                </a:lnTo>
                <a:lnTo>
                  <a:pt x="7433" y="5329"/>
                </a:lnTo>
                <a:lnTo>
                  <a:pt x="7241" y="5301"/>
                </a:lnTo>
                <a:lnTo>
                  <a:pt x="6755" y="5301"/>
                </a:lnTo>
                <a:lnTo>
                  <a:pt x="6281" y="5329"/>
                </a:lnTo>
                <a:lnTo>
                  <a:pt x="5784" y="5385"/>
                </a:lnTo>
                <a:lnTo>
                  <a:pt x="5264" y="5498"/>
                </a:lnTo>
                <a:lnTo>
                  <a:pt x="4744" y="5597"/>
                </a:lnTo>
                <a:lnTo>
                  <a:pt x="4247" y="5739"/>
                </a:lnTo>
                <a:lnTo>
                  <a:pt x="4202" y="5894"/>
                </a:lnTo>
                <a:lnTo>
                  <a:pt x="4202" y="6191"/>
                </a:lnTo>
                <a:lnTo>
                  <a:pt x="4202" y="6545"/>
                </a:lnTo>
                <a:lnTo>
                  <a:pt x="4225" y="6954"/>
                </a:lnTo>
                <a:lnTo>
                  <a:pt x="4315" y="7930"/>
                </a:lnTo>
                <a:lnTo>
                  <a:pt x="4394" y="9018"/>
                </a:lnTo>
                <a:lnTo>
                  <a:pt x="4439" y="9570"/>
                </a:lnTo>
                <a:lnTo>
                  <a:pt x="4462" y="10107"/>
                </a:lnTo>
                <a:lnTo>
                  <a:pt x="4484" y="10630"/>
                </a:lnTo>
                <a:lnTo>
                  <a:pt x="4507" y="11082"/>
                </a:lnTo>
                <a:lnTo>
                  <a:pt x="4484" y="11520"/>
                </a:lnTo>
                <a:lnTo>
                  <a:pt x="4439" y="11874"/>
                </a:lnTo>
                <a:lnTo>
                  <a:pt x="4394" y="12029"/>
                </a:lnTo>
                <a:lnTo>
                  <a:pt x="4349" y="12171"/>
                </a:lnTo>
                <a:lnTo>
                  <a:pt x="4315" y="12284"/>
                </a:lnTo>
                <a:lnTo>
                  <a:pt x="4247" y="12354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19" name="Puzzle4"/>
          <p:cNvSpPr>
            <a:spLocks noEditPoints="1" noChangeArrowheads="1"/>
          </p:cNvSpPr>
          <p:nvPr/>
        </p:nvSpPr>
        <p:spPr bwMode="auto">
          <a:xfrm>
            <a:off x="3718741" y="3055785"/>
            <a:ext cx="974150" cy="1422845"/>
          </a:xfrm>
          <a:custGeom>
            <a:avLst/>
            <a:gdLst>
              <a:gd name="T0" fmla="*/ 8307 w 21600"/>
              <a:gd name="T1" fmla="*/ 11593 h 21600"/>
              <a:gd name="T2" fmla="*/ 453 w 21600"/>
              <a:gd name="T3" fmla="*/ 16938 h 21600"/>
              <a:gd name="T4" fmla="*/ 11500 w 21600"/>
              <a:gd name="T5" fmla="*/ 21600 h 21600"/>
              <a:gd name="T6" fmla="*/ 20920 w 21600"/>
              <a:gd name="T7" fmla="*/ 16751 h 21600"/>
              <a:gd name="T8" fmla="*/ 13972 w 21600"/>
              <a:gd name="T9" fmla="*/ 10888 h 21600"/>
              <a:gd name="T10" fmla="*/ 21033 w 21600"/>
              <a:gd name="T11" fmla="*/ 4716 h 21600"/>
              <a:gd name="T12" fmla="*/ 11102 w 21600"/>
              <a:gd name="T13" fmla="*/ 11 h 21600"/>
              <a:gd name="T14" fmla="*/ 453 w 21600"/>
              <a:gd name="T15" fmla="*/ 4716 h 21600"/>
              <a:gd name="T16" fmla="*/ 2076 w 21600"/>
              <a:gd name="T17" fmla="*/ 5664 h 21600"/>
              <a:gd name="T18" fmla="*/ 20203 w 21600"/>
              <a:gd name="T19" fmla="*/ 1598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3813" y="10590"/>
                </a:moveTo>
                <a:lnTo>
                  <a:pt x="3927" y="10513"/>
                </a:lnTo>
                <a:lnTo>
                  <a:pt x="4078" y="10425"/>
                </a:lnTo>
                <a:lnTo>
                  <a:pt x="4210" y="10359"/>
                </a:lnTo>
                <a:lnTo>
                  <a:pt x="4361" y="10315"/>
                </a:lnTo>
                <a:lnTo>
                  <a:pt x="4682" y="10237"/>
                </a:lnTo>
                <a:lnTo>
                  <a:pt x="5041" y="10193"/>
                </a:lnTo>
                <a:lnTo>
                  <a:pt x="5456" y="10171"/>
                </a:lnTo>
                <a:lnTo>
                  <a:pt x="5853" y="10193"/>
                </a:lnTo>
                <a:lnTo>
                  <a:pt x="6249" y="10260"/>
                </a:lnTo>
                <a:lnTo>
                  <a:pt x="6646" y="10337"/>
                </a:lnTo>
                <a:lnTo>
                  <a:pt x="7004" y="10469"/>
                </a:lnTo>
                <a:lnTo>
                  <a:pt x="7363" y="10612"/>
                </a:lnTo>
                <a:lnTo>
                  <a:pt x="7665" y="10788"/>
                </a:lnTo>
                <a:lnTo>
                  <a:pt x="7911" y="10998"/>
                </a:lnTo>
                <a:lnTo>
                  <a:pt x="8024" y="11097"/>
                </a:lnTo>
                <a:lnTo>
                  <a:pt x="8137" y="11207"/>
                </a:lnTo>
                <a:lnTo>
                  <a:pt x="8194" y="11340"/>
                </a:lnTo>
                <a:lnTo>
                  <a:pt x="8269" y="11461"/>
                </a:lnTo>
                <a:lnTo>
                  <a:pt x="8307" y="11593"/>
                </a:lnTo>
                <a:lnTo>
                  <a:pt x="8307" y="11714"/>
                </a:lnTo>
                <a:lnTo>
                  <a:pt x="8307" y="11868"/>
                </a:lnTo>
                <a:lnTo>
                  <a:pt x="8307" y="12012"/>
                </a:lnTo>
                <a:lnTo>
                  <a:pt x="8194" y="12265"/>
                </a:lnTo>
                <a:lnTo>
                  <a:pt x="8062" y="12519"/>
                </a:lnTo>
                <a:lnTo>
                  <a:pt x="7873" y="12706"/>
                </a:lnTo>
                <a:lnTo>
                  <a:pt x="7627" y="12904"/>
                </a:lnTo>
                <a:lnTo>
                  <a:pt x="7363" y="13048"/>
                </a:lnTo>
                <a:lnTo>
                  <a:pt x="7080" y="13180"/>
                </a:lnTo>
                <a:lnTo>
                  <a:pt x="6759" y="13257"/>
                </a:lnTo>
                <a:lnTo>
                  <a:pt x="6419" y="13345"/>
                </a:lnTo>
                <a:lnTo>
                  <a:pt x="6098" y="13389"/>
                </a:lnTo>
                <a:lnTo>
                  <a:pt x="5739" y="13389"/>
                </a:lnTo>
                <a:lnTo>
                  <a:pt x="5418" y="13389"/>
                </a:lnTo>
                <a:lnTo>
                  <a:pt x="5079" y="13345"/>
                </a:lnTo>
                <a:lnTo>
                  <a:pt x="4758" y="13301"/>
                </a:lnTo>
                <a:lnTo>
                  <a:pt x="4474" y="13213"/>
                </a:lnTo>
                <a:lnTo>
                  <a:pt x="4172" y="13114"/>
                </a:lnTo>
                <a:lnTo>
                  <a:pt x="3965" y="12982"/>
                </a:lnTo>
                <a:lnTo>
                  <a:pt x="3738" y="12838"/>
                </a:lnTo>
                <a:lnTo>
                  <a:pt x="3493" y="12706"/>
                </a:lnTo>
                <a:lnTo>
                  <a:pt x="3228" y="12607"/>
                </a:lnTo>
                <a:lnTo>
                  <a:pt x="2945" y="12519"/>
                </a:lnTo>
                <a:lnTo>
                  <a:pt x="2700" y="12431"/>
                </a:lnTo>
                <a:lnTo>
                  <a:pt x="2397" y="12375"/>
                </a:lnTo>
                <a:lnTo>
                  <a:pt x="2152" y="12331"/>
                </a:lnTo>
                <a:lnTo>
                  <a:pt x="1888" y="12309"/>
                </a:lnTo>
                <a:lnTo>
                  <a:pt x="1642" y="12309"/>
                </a:lnTo>
                <a:lnTo>
                  <a:pt x="1397" y="12331"/>
                </a:lnTo>
                <a:lnTo>
                  <a:pt x="1170" y="12397"/>
                </a:lnTo>
                <a:lnTo>
                  <a:pt x="962" y="12453"/>
                </a:lnTo>
                <a:lnTo>
                  <a:pt x="774" y="12563"/>
                </a:lnTo>
                <a:lnTo>
                  <a:pt x="623" y="12684"/>
                </a:lnTo>
                <a:lnTo>
                  <a:pt x="528" y="12838"/>
                </a:lnTo>
                <a:lnTo>
                  <a:pt x="453" y="13026"/>
                </a:lnTo>
                <a:lnTo>
                  <a:pt x="339" y="13477"/>
                </a:lnTo>
                <a:lnTo>
                  <a:pt x="226" y="13984"/>
                </a:lnTo>
                <a:lnTo>
                  <a:pt x="151" y="14535"/>
                </a:lnTo>
                <a:lnTo>
                  <a:pt x="113" y="15075"/>
                </a:lnTo>
                <a:lnTo>
                  <a:pt x="113" y="15626"/>
                </a:lnTo>
                <a:lnTo>
                  <a:pt x="151" y="16133"/>
                </a:lnTo>
                <a:lnTo>
                  <a:pt x="188" y="16376"/>
                </a:lnTo>
                <a:lnTo>
                  <a:pt x="264" y="16585"/>
                </a:lnTo>
                <a:lnTo>
                  <a:pt x="339" y="16773"/>
                </a:lnTo>
                <a:lnTo>
                  <a:pt x="453" y="16938"/>
                </a:lnTo>
                <a:lnTo>
                  <a:pt x="1095" y="16883"/>
                </a:lnTo>
                <a:lnTo>
                  <a:pt x="1963" y="16795"/>
                </a:lnTo>
                <a:lnTo>
                  <a:pt x="2945" y="16751"/>
                </a:lnTo>
                <a:lnTo>
                  <a:pt x="3965" y="16706"/>
                </a:lnTo>
                <a:lnTo>
                  <a:pt x="5022" y="16684"/>
                </a:lnTo>
                <a:lnTo>
                  <a:pt x="5947" y="16684"/>
                </a:lnTo>
                <a:lnTo>
                  <a:pt x="6759" y="16706"/>
                </a:lnTo>
                <a:lnTo>
                  <a:pt x="7363" y="16751"/>
                </a:lnTo>
                <a:lnTo>
                  <a:pt x="7948" y="16839"/>
                </a:lnTo>
                <a:lnTo>
                  <a:pt x="8458" y="16916"/>
                </a:lnTo>
                <a:lnTo>
                  <a:pt x="8893" y="17026"/>
                </a:lnTo>
                <a:lnTo>
                  <a:pt x="9289" y="17158"/>
                </a:lnTo>
                <a:lnTo>
                  <a:pt x="9572" y="17280"/>
                </a:lnTo>
                <a:lnTo>
                  <a:pt x="9799" y="17412"/>
                </a:lnTo>
                <a:lnTo>
                  <a:pt x="9969" y="17555"/>
                </a:lnTo>
                <a:lnTo>
                  <a:pt x="10120" y="17687"/>
                </a:lnTo>
                <a:lnTo>
                  <a:pt x="10158" y="17831"/>
                </a:lnTo>
                <a:lnTo>
                  <a:pt x="10195" y="17974"/>
                </a:lnTo>
                <a:lnTo>
                  <a:pt x="10158" y="18128"/>
                </a:lnTo>
                <a:lnTo>
                  <a:pt x="10082" y="18271"/>
                </a:lnTo>
                <a:lnTo>
                  <a:pt x="9969" y="18426"/>
                </a:lnTo>
                <a:lnTo>
                  <a:pt x="9837" y="18569"/>
                </a:lnTo>
                <a:lnTo>
                  <a:pt x="9648" y="18701"/>
                </a:lnTo>
                <a:lnTo>
                  <a:pt x="9440" y="18822"/>
                </a:lnTo>
                <a:lnTo>
                  <a:pt x="9213" y="18999"/>
                </a:lnTo>
                <a:lnTo>
                  <a:pt x="9044" y="19186"/>
                </a:lnTo>
                <a:lnTo>
                  <a:pt x="8893" y="19395"/>
                </a:lnTo>
                <a:lnTo>
                  <a:pt x="8817" y="19627"/>
                </a:lnTo>
                <a:lnTo>
                  <a:pt x="8779" y="19858"/>
                </a:lnTo>
                <a:lnTo>
                  <a:pt x="8779" y="20112"/>
                </a:lnTo>
                <a:lnTo>
                  <a:pt x="8855" y="20354"/>
                </a:lnTo>
                <a:lnTo>
                  <a:pt x="8968" y="20586"/>
                </a:lnTo>
                <a:lnTo>
                  <a:pt x="9138" y="20817"/>
                </a:lnTo>
                <a:lnTo>
                  <a:pt x="9365" y="21026"/>
                </a:lnTo>
                <a:lnTo>
                  <a:pt x="9610" y="21192"/>
                </a:lnTo>
                <a:lnTo>
                  <a:pt x="9950" y="21368"/>
                </a:lnTo>
                <a:lnTo>
                  <a:pt x="10120" y="21445"/>
                </a:lnTo>
                <a:lnTo>
                  <a:pt x="10346" y="21511"/>
                </a:lnTo>
                <a:lnTo>
                  <a:pt x="10516" y="21555"/>
                </a:lnTo>
                <a:lnTo>
                  <a:pt x="10743" y="21600"/>
                </a:lnTo>
                <a:lnTo>
                  <a:pt x="10988" y="21644"/>
                </a:lnTo>
                <a:lnTo>
                  <a:pt x="11215" y="21666"/>
                </a:lnTo>
                <a:lnTo>
                  <a:pt x="11498" y="21666"/>
                </a:lnTo>
                <a:lnTo>
                  <a:pt x="11762" y="21666"/>
                </a:lnTo>
                <a:lnTo>
                  <a:pt x="12253" y="21644"/>
                </a:lnTo>
                <a:lnTo>
                  <a:pt x="12763" y="21577"/>
                </a:lnTo>
                <a:lnTo>
                  <a:pt x="13197" y="21467"/>
                </a:lnTo>
                <a:lnTo>
                  <a:pt x="13556" y="21346"/>
                </a:lnTo>
                <a:lnTo>
                  <a:pt x="13896" y="21192"/>
                </a:lnTo>
                <a:lnTo>
                  <a:pt x="14179" y="21026"/>
                </a:lnTo>
                <a:lnTo>
                  <a:pt x="14444" y="20839"/>
                </a:lnTo>
                <a:lnTo>
                  <a:pt x="14576" y="20641"/>
                </a:lnTo>
                <a:lnTo>
                  <a:pt x="14727" y="20431"/>
                </a:lnTo>
                <a:lnTo>
                  <a:pt x="14765" y="20200"/>
                </a:lnTo>
                <a:lnTo>
                  <a:pt x="14802" y="19991"/>
                </a:lnTo>
                <a:lnTo>
                  <a:pt x="14727" y="19759"/>
                </a:lnTo>
                <a:lnTo>
                  <a:pt x="14613" y="19550"/>
                </a:lnTo>
                <a:lnTo>
                  <a:pt x="14444" y="19307"/>
                </a:lnTo>
                <a:lnTo>
                  <a:pt x="14217" y="19098"/>
                </a:lnTo>
                <a:lnTo>
                  <a:pt x="13934" y="18911"/>
                </a:lnTo>
                <a:lnTo>
                  <a:pt x="13669" y="18745"/>
                </a:lnTo>
                <a:lnTo>
                  <a:pt x="13462" y="18547"/>
                </a:lnTo>
                <a:lnTo>
                  <a:pt x="13311" y="18337"/>
                </a:lnTo>
                <a:lnTo>
                  <a:pt x="13197" y="18150"/>
                </a:lnTo>
                <a:lnTo>
                  <a:pt x="13122" y="17941"/>
                </a:lnTo>
                <a:lnTo>
                  <a:pt x="13122" y="17720"/>
                </a:lnTo>
                <a:lnTo>
                  <a:pt x="13122" y="17533"/>
                </a:lnTo>
                <a:lnTo>
                  <a:pt x="13197" y="17346"/>
                </a:lnTo>
                <a:lnTo>
                  <a:pt x="13273" y="17158"/>
                </a:lnTo>
                <a:lnTo>
                  <a:pt x="13386" y="16982"/>
                </a:lnTo>
                <a:lnTo>
                  <a:pt x="13537" y="16839"/>
                </a:lnTo>
                <a:lnTo>
                  <a:pt x="13707" y="16706"/>
                </a:lnTo>
                <a:lnTo>
                  <a:pt x="13896" y="16607"/>
                </a:lnTo>
                <a:lnTo>
                  <a:pt x="14104" y="16519"/>
                </a:lnTo>
                <a:lnTo>
                  <a:pt x="14330" y="16453"/>
                </a:lnTo>
                <a:lnTo>
                  <a:pt x="14538" y="16431"/>
                </a:lnTo>
                <a:lnTo>
                  <a:pt x="14897" y="16453"/>
                </a:lnTo>
                <a:lnTo>
                  <a:pt x="15406" y="16497"/>
                </a:lnTo>
                <a:lnTo>
                  <a:pt x="16105" y="16541"/>
                </a:lnTo>
                <a:lnTo>
                  <a:pt x="16898" y="16607"/>
                </a:lnTo>
                <a:lnTo>
                  <a:pt x="17804" y="16651"/>
                </a:lnTo>
                <a:lnTo>
                  <a:pt x="18786" y="16684"/>
                </a:lnTo>
                <a:lnTo>
                  <a:pt x="19844" y="16728"/>
                </a:lnTo>
                <a:lnTo>
                  <a:pt x="20920" y="16751"/>
                </a:lnTo>
                <a:lnTo>
                  <a:pt x="21109" y="16497"/>
                </a:lnTo>
                <a:lnTo>
                  <a:pt x="21241" y="16222"/>
                </a:lnTo>
                <a:lnTo>
                  <a:pt x="21392" y="15946"/>
                </a:lnTo>
                <a:lnTo>
                  <a:pt x="21467" y="15648"/>
                </a:lnTo>
                <a:lnTo>
                  <a:pt x="21543" y="15351"/>
                </a:lnTo>
                <a:lnTo>
                  <a:pt x="21618" y="15042"/>
                </a:lnTo>
                <a:lnTo>
                  <a:pt x="21618" y="14745"/>
                </a:lnTo>
                <a:lnTo>
                  <a:pt x="21618" y="14447"/>
                </a:lnTo>
                <a:lnTo>
                  <a:pt x="21618" y="14150"/>
                </a:lnTo>
                <a:lnTo>
                  <a:pt x="21581" y="13852"/>
                </a:lnTo>
                <a:lnTo>
                  <a:pt x="21505" y="13577"/>
                </a:lnTo>
                <a:lnTo>
                  <a:pt x="21430" y="13301"/>
                </a:lnTo>
                <a:lnTo>
                  <a:pt x="21354" y="13048"/>
                </a:lnTo>
                <a:lnTo>
                  <a:pt x="21241" y="12816"/>
                </a:lnTo>
                <a:lnTo>
                  <a:pt x="21146" y="12607"/>
                </a:lnTo>
                <a:lnTo>
                  <a:pt x="21033" y="12431"/>
                </a:lnTo>
                <a:lnTo>
                  <a:pt x="20920" y="12265"/>
                </a:lnTo>
                <a:lnTo>
                  <a:pt x="20769" y="12144"/>
                </a:lnTo>
                <a:lnTo>
                  <a:pt x="20637" y="12034"/>
                </a:lnTo>
                <a:lnTo>
                  <a:pt x="20486" y="11946"/>
                </a:lnTo>
                <a:lnTo>
                  <a:pt x="20297" y="11891"/>
                </a:lnTo>
                <a:lnTo>
                  <a:pt x="20165" y="11846"/>
                </a:lnTo>
                <a:lnTo>
                  <a:pt x="19976" y="11824"/>
                </a:lnTo>
                <a:lnTo>
                  <a:pt x="19806" y="11802"/>
                </a:lnTo>
                <a:lnTo>
                  <a:pt x="19390" y="11824"/>
                </a:lnTo>
                <a:lnTo>
                  <a:pt x="18956" y="11891"/>
                </a:lnTo>
                <a:lnTo>
                  <a:pt x="18503" y="11968"/>
                </a:lnTo>
                <a:lnTo>
                  <a:pt x="17993" y="12078"/>
                </a:lnTo>
                <a:lnTo>
                  <a:pt x="17653" y="12144"/>
                </a:lnTo>
                <a:lnTo>
                  <a:pt x="17332" y="12199"/>
                </a:lnTo>
                <a:lnTo>
                  <a:pt x="17049" y="12221"/>
                </a:lnTo>
                <a:lnTo>
                  <a:pt x="16747" y="12243"/>
                </a:lnTo>
                <a:lnTo>
                  <a:pt x="16464" y="12243"/>
                </a:lnTo>
                <a:lnTo>
                  <a:pt x="16218" y="12243"/>
                </a:lnTo>
                <a:lnTo>
                  <a:pt x="15992" y="12221"/>
                </a:lnTo>
                <a:lnTo>
                  <a:pt x="15746" y="12199"/>
                </a:lnTo>
                <a:lnTo>
                  <a:pt x="15520" y="12155"/>
                </a:lnTo>
                <a:lnTo>
                  <a:pt x="15350" y="12122"/>
                </a:lnTo>
                <a:lnTo>
                  <a:pt x="15161" y="12056"/>
                </a:lnTo>
                <a:lnTo>
                  <a:pt x="14972" y="11990"/>
                </a:lnTo>
                <a:lnTo>
                  <a:pt x="14689" y="11846"/>
                </a:lnTo>
                <a:lnTo>
                  <a:pt x="14444" y="11670"/>
                </a:lnTo>
                <a:lnTo>
                  <a:pt x="14255" y="11483"/>
                </a:lnTo>
                <a:lnTo>
                  <a:pt x="14104" y="11295"/>
                </a:lnTo>
                <a:lnTo>
                  <a:pt x="14028" y="11086"/>
                </a:lnTo>
                <a:lnTo>
                  <a:pt x="13972" y="10888"/>
                </a:lnTo>
                <a:lnTo>
                  <a:pt x="13972" y="10700"/>
                </a:lnTo>
                <a:lnTo>
                  <a:pt x="14009" y="10513"/>
                </a:lnTo>
                <a:lnTo>
                  <a:pt x="14066" y="10359"/>
                </a:lnTo>
                <a:lnTo>
                  <a:pt x="14179" y="10215"/>
                </a:lnTo>
                <a:lnTo>
                  <a:pt x="14406" y="10006"/>
                </a:lnTo>
                <a:lnTo>
                  <a:pt x="14651" y="9830"/>
                </a:lnTo>
                <a:lnTo>
                  <a:pt x="14878" y="9686"/>
                </a:lnTo>
                <a:lnTo>
                  <a:pt x="15123" y="9554"/>
                </a:lnTo>
                <a:lnTo>
                  <a:pt x="15350" y="9477"/>
                </a:lnTo>
                <a:lnTo>
                  <a:pt x="15558" y="9411"/>
                </a:lnTo>
                <a:lnTo>
                  <a:pt x="15803" y="9345"/>
                </a:lnTo>
                <a:lnTo>
                  <a:pt x="16030" y="9323"/>
                </a:lnTo>
                <a:lnTo>
                  <a:pt x="16256" y="9301"/>
                </a:lnTo>
                <a:lnTo>
                  <a:pt x="16464" y="9323"/>
                </a:lnTo>
                <a:lnTo>
                  <a:pt x="16690" y="9345"/>
                </a:lnTo>
                <a:lnTo>
                  <a:pt x="16898" y="9367"/>
                </a:lnTo>
                <a:lnTo>
                  <a:pt x="17332" y="9477"/>
                </a:lnTo>
                <a:lnTo>
                  <a:pt x="17767" y="9598"/>
                </a:lnTo>
                <a:lnTo>
                  <a:pt x="18163" y="9731"/>
                </a:lnTo>
                <a:lnTo>
                  <a:pt x="18597" y="9874"/>
                </a:lnTo>
                <a:lnTo>
                  <a:pt x="18994" y="10006"/>
                </a:lnTo>
                <a:lnTo>
                  <a:pt x="19428" y="10083"/>
                </a:lnTo>
                <a:lnTo>
                  <a:pt x="19617" y="10127"/>
                </a:lnTo>
                <a:lnTo>
                  <a:pt x="19844" y="10149"/>
                </a:lnTo>
                <a:lnTo>
                  <a:pt x="20013" y="10149"/>
                </a:lnTo>
                <a:lnTo>
                  <a:pt x="20240" y="10127"/>
                </a:lnTo>
                <a:lnTo>
                  <a:pt x="20410" y="10105"/>
                </a:lnTo>
                <a:lnTo>
                  <a:pt x="20637" y="10061"/>
                </a:lnTo>
                <a:lnTo>
                  <a:pt x="20844" y="9984"/>
                </a:lnTo>
                <a:lnTo>
                  <a:pt x="21033" y="9896"/>
                </a:lnTo>
                <a:lnTo>
                  <a:pt x="21146" y="9830"/>
                </a:lnTo>
                <a:lnTo>
                  <a:pt x="21203" y="9753"/>
                </a:lnTo>
                <a:lnTo>
                  <a:pt x="21279" y="9642"/>
                </a:lnTo>
                <a:lnTo>
                  <a:pt x="21354" y="9521"/>
                </a:lnTo>
                <a:lnTo>
                  <a:pt x="21430" y="9246"/>
                </a:lnTo>
                <a:lnTo>
                  <a:pt x="21430" y="8904"/>
                </a:lnTo>
                <a:lnTo>
                  <a:pt x="21430" y="8540"/>
                </a:lnTo>
                <a:lnTo>
                  <a:pt x="21392" y="8144"/>
                </a:lnTo>
                <a:lnTo>
                  <a:pt x="21354" y="7714"/>
                </a:lnTo>
                <a:lnTo>
                  <a:pt x="21279" y="7295"/>
                </a:lnTo>
                <a:lnTo>
                  <a:pt x="21146" y="6446"/>
                </a:lnTo>
                <a:lnTo>
                  <a:pt x="20995" y="5686"/>
                </a:lnTo>
                <a:lnTo>
                  <a:pt x="20958" y="5366"/>
                </a:lnTo>
                <a:lnTo>
                  <a:pt x="20958" y="5091"/>
                </a:lnTo>
                <a:lnTo>
                  <a:pt x="20958" y="4860"/>
                </a:lnTo>
                <a:lnTo>
                  <a:pt x="21033" y="4716"/>
                </a:lnTo>
                <a:lnTo>
                  <a:pt x="20637" y="4860"/>
                </a:lnTo>
                <a:lnTo>
                  <a:pt x="20127" y="4992"/>
                </a:lnTo>
                <a:lnTo>
                  <a:pt x="19617" y="5069"/>
                </a:lnTo>
                <a:lnTo>
                  <a:pt x="19032" y="5157"/>
                </a:lnTo>
                <a:lnTo>
                  <a:pt x="18465" y="5201"/>
                </a:lnTo>
                <a:lnTo>
                  <a:pt x="17842" y="5245"/>
                </a:lnTo>
                <a:lnTo>
                  <a:pt x="17219" y="5267"/>
                </a:lnTo>
                <a:lnTo>
                  <a:pt x="16615" y="5267"/>
                </a:lnTo>
                <a:lnTo>
                  <a:pt x="15992" y="5245"/>
                </a:lnTo>
                <a:lnTo>
                  <a:pt x="15369" y="5201"/>
                </a:lnTo>
                <a:lnTo>
                  <a:pt x="14840" y="5157"/>
                </a:lnTo>
                <a:lnTo>
                  <a:pt x="14293" y="5091"/>
                </a:lnTo>
                <a:lnTo>
                  <a:pt x="13783" y="5014"/>
                </a:lnTo>
                <a:lnTo>
                  <a:pt x="13386" y="4926"/>
                </a:lnTo>
                <a:lnTo>
                  <a:pt x="13027" y="4815"/>
                </a:lnTo>
                <a:lnTo>
                  <a:pt x="12725" y="4716"/>
                </a:lnTo>
                <a:lnTo>
                  <a:pt x="12480" y="4606"/>
                </a:lnTo>
                <a:lnTo>
                  <a:pt x="12291" y="4496"/>
                </a:lnTo>
                <a:lnTo>
                  <a:pt x="12197" y="4397"/>
                </a:lnTo>
                <a:lnTo>
                  <a:pt x="12083" y="4286"/>
                </a:lnTo>
                <a:lnTo>
                  <a:pt x="12046" y="4187"/>
                </a:lnTo>
                <a:lnTo>
                  <a:pt x="12008" y="4077"/>
                </a:lnTo>
                <a:lnTo>
                  <a:pt x="12046" y="3967"/>
                </a:lnTo>
                <a:lnTo>
                  <a:pt x="12121" y="3868"/>
                </a:lnTo>
                <a:lnTo>
                  <a:pt x="12197" y="3735"/>
                </a:lnTo>
                <a:lnTo>
                  <a:pt x="12291" y="3614"/>
                </a:lnTo>
                <a:lnTo>
                  <a:pt x="12442" y="3482"/>
                </a:lnTo>
                <a:lnTo>
                  <a:pt x="12631" y="3361"/>
                </a:lnTo>
                <a:lnTo>
                  <a:pt x="13065" y="3085"/>
                </a:lnTo>
                <a:lnTo>
                  <a:pt x="13537" y="2766"/>
                </a:lnTo>
                <a:lnTo>
                  <a:pt x="13783" y="2578"/>
                </a:lnTo>
                <a:lnTo>
                  <a:pt x="13934" y="2380"/>
                </a:lnTo>
                <a:lnTo>
                  <a:pt x="14028" y="2171"/>
                </a:lnTo>
                <a:lnTo>
                  <a:pt x="14104" y="1961"/>
                </a:lnTo>
                <a:lnTo>
                  <a:pt x="14104" y="1730"/>
                </a:lnTo>
                <a:lnTo>
                  <a:pt x="14066" y="1498"/>
                </a:lnTo>
                <a:lnTo>
                  <a:pt x="13972" y="1267"/>
                </a:lnTo>
                <a:lnTo>
                  <a:pt x="13820" y="1057"/>
                </a:lnTo>
                <a:lnTo>
                  <a:pt x="13594" y="837"/>
                </a:lnTo>
                <a:lnTo>
                  <a:pt x="13386" y="628"/>
                </a:lnTo>
                <a:lnTo>
                  <a:pt x="13103" y="462"/>
                </a:lnTo>
                <a:lnTo>
                  <a:pt x="12763" y="308"/>
                </a:lnTo>
                <a:lnTo>
                  <a:pt x="12404" y="187"/>
                </a:lnTo>
                <a:lnTo>
                  <a:pt x="12008" y="77"/>
                </a:lnTo>
                <a:lnTo>
                  <a:pt x="11574" y="33"/>
                </a:lnTo>
                <a:lnTo>
                  <a:pt x="11102" y="11"/>
                </a:lnTo>
                <a:lnTo>
                  <a:pt x="10667" y="11"/>
                </a:lnTo>
                <a:lnTo>
                  <a:pt x="10233" y="77"/>
                </a:lnTo>
                <a:lnTo>
                  <a:pt x="9837" y="187"/>
                </a:lnTo>
                <a:lnTo>
                  <a:pt x="9440" y="286"/>
                </a:lnTo>
                <a:lnTo>
                  <a:pt x="9062" y="462"/>
                </a:lnTo>
                <a:lnTo>
                  <a:pt x="8741" y="628"/>
                </a:lnTo>
                <a:lnTo>
                  <a:pt x="8458" y="815"/>
                </a:lnTo>
                <a:lnTo>
                  <a:pt x="8232" y="1035"/>
                </a:lnTo>
                <a:lnTo>
                  <a:pt x="8062" y="1245"/>
                </a:lnTo>
                <a:lnTo>
                  <a:pt x="7911" y="1476"/>
                </a:lnTo>
                <a:lnTo>
                  <a:pt x="7835" y="1708"/>
                </a:lnTo>
                <a:lnTo>
                  <a:pt x="7797" y="1961"/>
                </a:lnTo>
                <a:lnTo>
                  <a:pt x="7835" y="2193"/>
                </a:lnTo>
                <a:lnTo>
                  <a:pt x="7948" y="2402"/>
                </a:lnTo>
                <a:lnTo>
                  <a:pt x="8062" y="2534"/>
                </a:lnTo>
                <a:lnTo>
                  <a:pt x="8175" y="2644"/>
                </a:lnTo>
                <a:lnTo>
                  <a:pt x="8269" y="2744"/>
                </a:lnTo>
                <a:lnTo>
                  <a:pt x="8420" y="2832"/>
                </a:lnTo>
                <a:lnTo>
                  <a:pt x="8704" y="3019"/>
                </a:lnTo>
                <a:lnTo>
                  <a:pt x="8968" y="3206"/>
                </a:lnTo>
                <a:lnTo>
                  <a:pt x="9138" y="3405"/>
                </a:lnTo>
                <a:lnTo>
                  <a:pt x="9327" y="3570"/>
                </a:lnTo>
                <a:lnTo>
                  <a:pt x="9440" y="3735"/>
                </a:lnTo>
                <a:lnTo>
                  <a:pt x="9516" y="3890"/>
                </a:lnTo>
                <a:lnTo>
                  <a:pt x="9534" y="4033"/>
                </a:lnTo>
                <a:lnTo>
                  <a:pt x="9534" y="4165"/>
                </a:lnTo>
                <a:lnTo>
                  <a:pt x="9516" y="4286"/>
                </a:lnTo>
                <a:lnTo>
                  <a:pt x="9440" y="4397"/>
                </a:lnTo>
                <a:lnTo>
                  <a:pt x="9327" y="4496"/>
                </a:lnTo>
                <a:lnTo>
                  <a:pt x="9176" y="4562"/>
                </a:lnTo>
                <a:lnTo>
                  <a:pt x="9006" y="4628"/>
                </a:lnTo>
                <a:lnTo>
                  <a:pt x="8779" y="4694"/>
                </a:lnTo>
                <a:lnTo>
                  <a:pt x="8534" y="4716"/>
                </a:lnTo>
                <a:lnTo>
                  <a:pt x="8232" y="4716"/>
                </a:lnTo>
                <a:lnTo>
                  <a:pt x="7118" y="4738"/>
                </a:lnTo>
                <a:lnTo>
                  <a:pt x="5947" y="4771"/>
                </a:lnTo>
                <a:lnTo>
                  <a:pt x="4795" y="4815"/>
                </a:lnTo>
                <a:lnTo>
                  <a:pt x="3681" y="4860"/>
                </a:lnTo>
                <a:lnTo>
                  <a:pt x="2662" y="4882"/>
                </a:lnTo>
                <a:lnTo>
                  <a:pt x="1755" y="4882"/>
                </a:lnTo>
                <a:lnTo>
                  <a:pt x="1359" y="4860"/>
                </a:lnTo>
                <a:lnTo>
                  <a:pt x="981" y="4837"/>
                </a:lnTo>
                <a:lnTo>
                  <a:pt x="698" y="4771"/>
                </a:lnTo>
                <a:lnTo>
                  <a:pt x="453" y="4716"/>
                </a:lnTo>
                <a:lnTo>
                  <a:pt x="453" y="5322"/>
                </a:lnTo>
                <a:lnTo>
                  <a:pt x="453" y="6083"/>
                </a:lnTo>
                <a:lnTo>
                  <a:pt x="453" y="6909"/>
                </a:lnTo>
                <a:lnTo>
                  <a:pt x="453" y="7780"/>
                </a:lnTo>
                <a:lnTo>
                  <a:pt x="453" y="8606"/>
                </a:lnTo>
                <a:lnTo>
                  <a:pt x="453" y="9345"/>
                </a:lnTo>
                <a:lnTo>
                  <a:pt x="453" y="9918"/>
                </a:lnTo>
                <a:lnTo>
                  <a:pt x="453" y="10282"/>
                </a:lnTo>
                <a:lnTo>
                  <a:pt x="490" y="10381"/>
                </a:lnTo>
                <a:lnTo>
                  <a:pt x="547" y="10491"/>
                </a:lnTo>
                <a:lnTo>
                  <a:pt x="660" y="10590"/>
                </a:lnTo>
                <a:lnTo>
                  <a:pt x="811" y="10700"/>
                </a:lnTo>
                <a:lnTo>
                  <a:pt x="981" y="10811"/>
                </a:lnTo>
                <a:lnTo>
                  <a:pt x="1208" y="10888"/>
                </a:lnTo>
                <a:lnTo>
                  <a:pt x="1453" y="10954"/>
                </a:lnTo>
                <a:lnTo>
                  <a:pt x="1718" y="11020"/>
                </a:lnTo>
                <a:lnTo>
                  <a:pt x="1963" y="11064"/>
                </a:lnTo>
                <a:lnTo>
                  <a:pt x="2265" y="11086"/>
                </a:lnTo>
                <a:lnTo>
                  <a:pt x="2548" y="11064"/>
                </a:lnTo>
                <a:lnTo>
                  <a:pt x="2794" y="11042"/>
                </a:lnTo>
                <a:lnTo>
                  <a:pt x="3096" y="10976"/>
                </a:lnTo>
                <a:lnTo>
                  <a:pt x="3341" y="10888"/>
                </a:lnTo>
                <a:lnTo>
                  <a:pt x="3606" y="10766"/>
                </a:lnTo>
                <a:lnTo>
                  <a:pt x="3813" y="10590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20" name="Puzzle1"/>
          <p:cNvSpPr>
            <a:spLocks noEditPoints="1" noChangeArrowheads="1"/>
          </p:cNvSpPr>
          <p:nvPr/>
        </p:nvSpPr>
        <p:spPr bwMode="auto">
          <a:xfrm>
            <a:off x="3384331" y="2548951"/>
            <a:ext cx="1635699" cy="848218"/>
          </a:xfrm>
          <a:custGeom>
            <a:avLst/>
            <a:gdLst>
              <a:gd name="T0" fmla="*/ 16740 w 21600"/>
              <a:gd name="T1" fmla="*/ 21078 h 21600"/>
              <a:gd name="T2" fmla="*/ 16976 w 21600"/>
              <a:gd name="T3" fmla="*/ 521 h 21600"/>
              <a:gd name="T4" fmla="*/ 4725 w 21600"/>
              <a:gd name="T5" fmla="*/ 856 h 21600"/>
              <a:gd name="T6" fmla="*/ 5040 w 21600"/>
              <a:gd name="T7" fmla="*/ 21004 h 21600"/>
              <a:gd name="T8" fmla="*/ 10811 w 21600"/>
              <a:gd name="T9" fmla="*/ 12885 h 21600"/>
              <a:gd name="T10" fmla="*/ 10845 w 21600"/>
              <a:gd name="T11" fmla="*/ 8714 h 21600"/>
              <a:gd name="T12" fmla="*/ 21600 w 21600"/>
              <a:gd name="T13" fmla="*/ 10000 h 21600"/>
              <a:gd name="T14" fmla="*/ 56 w 21600"/>
              <a:gd name="T15" fmla="*/ 10000 h 21600"/>
              <a:gd name="T16" fmla="*/ 6086 w 21600"/>
              <a:gd name="T17" fmla="*/ 2569 h 21600"/>
              <a:gd name="T18" fmla="*/ 16132 w 21600"/>
              <a:gd name="T19" fmla="*/ 19552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9360" y="20836"/>
                </a:moveTo>
                <a:lnTo>
                  <a:pt x="9528" y="20836"/>
                </a:lnTo>
                <a:lnTo>
                  <a:pt x="9686" y="20762"/>
                </a:lnTo>
                <a:lnTo>
                  <a:pt x="9810" y="20687"/>
                </a:lnTo>
                <a:lnTo>
                  <a:pt x="9922" y="20575"/>
                </a:lnTo>
                <a:lnTo>
                  <a:pt x="10012" y="20426"/>
                </a:lnTo>
                <a:lnTo>
                  <a:pt x="10068" y="20296"/>
                </a:lnTo>
                <a:lnTo>
                  <a:pt x="10113" y="20110"/>
                </a:lnTo>
                <a:lnTo>
                  <a:pt x="10136" y="19905"/>
                </a:lnTo>
                <a:lnTo>
                  <a:pt x="10136" y="19682"/>
                </a:lnTo>
                <a:lnTo>
                  <a:pt x="10113" y="19440"/>
                </a:lnTo>
                <a:lnTo>
                  <a:pt x="10068" y="19142"/>
                </a:lnTo>
                <a:lnTo>
                  <a:pt x="10012" y="18900"/>
                </a:lnTo>
                <a:lnTo>
                  <a:pt x="9900" y="18620"/>
                </a:lnTo>
                <a:lnTo>
                  <a:pt x="9787" y="18285"/>
                </a:lnTo>
                <a:lnTo>
                  <a:pt x="9641" y="17968"/>
                </a:lnTo>
                <a:lnTo>
                  <a:pt x="9472" y="17652"/>
                </a:lnTo>
                <a:lnTo>
                  <a:pt x="9382" y="17466"/>
                </a:lnTo>
                <a:lnTo>
                  <a:pt x="9315" y="17298"/>
                </a:lnTo>
                <a:lnTo>
                  <a:pt x="9258" y="17112"/>
                </a:lnTo>
                <a:lnTo>
                  <a:pt x="9191" y="16926"/>
                </a:lnTo>
                <a:lnTo>
                  <a:pt x="9123" y="16535"/>
                </a:lnTo>
                <a:lnTo>
                  <a:pt x="9101" y="16144"/>
                </a:lnTo>
                <a:lnTo>
                  <a:pt x="9101" y="15753"/>
                </a:lnTo>
                <a:lnTo>
                  <a:pt x="9168" y="15362"/>
                </a:lnTo>
                <a:lnTo>
                  <a:pt x="9236" y="14971"/>
                </a:lnTo>
                <a:lnTo>
                  <a:pt x="9360" y="14580"/>
                </a:lnTo>
                <a:lnTo>
                  <a:pt x="9495" y="14244"/>
                </a:lnTo>
                <a:lnTo>
                  <a:pt x="9663" y="13891"/>
                </a:lnTo>
                <a:lnTo>
                  <a:pt x="9855" y="13611"/>
                </a:lnTo>
                <a:lnTo>
                  <a:pt x="10068" y="13351"/>
                </a:lnTo>
                <a:lnTo>
                  <a:pt x="10293" y="13146"/>
                </a:lnTo>
                <a:lnTo>
                  <a:pt x="10552" y="12997"/>
                </a:lnTo>
                <a:lnTo>
                  <a:pt x="10811" y="12885"/>
                </a:lnTo>
                <a:lnTo>
                  <a:pt x="11069" y="12866"/>
                </a:lnTo>
                <a:lnTo>
                  <a:pt x="11351" y="12885"/>
                </a:lnTo>
                <a:lnTo>
                  <a:pt x="11610" y="12997"/>
                </a:lnTo>
                <a:lnTo>
                  <a:pt x="11846" y="13183"/>
                </a:lnTo>
                <a:lnTo>
                  <a:pt x="12060" y="13388"/>
                </a:lnTo>
                <a:lnTo>
                  <a:pt x="12251" y="13648"/>
                </a:lnTo>
                <a:lnTo>
                  <a:pt x="12419" y="13928"/>
                </a:lnTo>
                <a:lnTo>
                  <a:pt x="12555" y="14244"/>
                </a:lnTo>
                <a:lnTo>
                  <a:pt x="12690" y="14617"/>
                </a:lnTo>
                <a:lnTo>
                  <a:pt x="12768" y="15008"/>
                </a:lnTo>
                <a:lnTo>
                  <a:pt x="12836" y="15399"/>
                </a:lnTo>
                <a:lnTo>
                  <a:pt x="12858" y="15753"/>
                </a:lnTo>
                <a:lnTo>
                  <a:pt x="12858" y="16144"/>
                </a:lnTo>
                <a:lnTo>
                  <a:pt x="12813" y="16535"/>
                </a:lnTo>
                <a:lnTo>
                  <a:pt x="12746" y="16888"/>
                </a:lnTo>
                <a:lnTo>
                  <a:pt x="12667" y="17224"/>
                </a:lnTo>
                <a:lnTo>
                  <a:pt x="12510" y="17503"/>
                </a:lnTo>
                <a:lnTo>
                  <a:pt x="12228" y="18043"/>
                </a:lnTo>
                <a:lnTo>
                  <a:pt x="11970" y="18546"/>
                </a:lnTo>
                <a:lnTo>
                  <a:pt x="11868" y="18751"/>
                </a:lnTo>
                <a:lnTo>
                  <a:pt x="11778" y="18974"/>
                </a:lnTo>
                <a:lnTo>
                  <a:pt x="11711" y="19179"/>
                </a:lnTo>
                <a:lnTo>
                  <a:pt x="11666" y="19365"/>
                </a:lnTo>
                <a:lnTo>
                  <a:pt x="11632" y="19570"/>
                </a:lnTo>
                <a:lnTo>
                  <a:pt x="11632" y="19756"/>
                </a:lnTo>
                <a:lnTo>
                  <a:pt x="11632" y="19942"/>
                </a:lnTo>
                <a:lnTo>
                  <a:pt x="11643" y="20110"/>
                </a:lnTo>
                <a:lnTo>
                  <a:pt x="11711" y="20296"/>
                </a:lnTo>
                <a:lnTo>
                  <a:pt x="11801" y="20464"/>
                </a:lnTo>
                <a:lnTo>
                  <a:pt x="11891" y="20650"/>
                </a:lnTo>
                <a:lnTo>
                  <a:pt x="12037" y="20836"/>
                </a:lnTo>
                <a:lnTo>
                  <a:pt x="12206" y="21004"/>
                </a:lnTo>
                <a:lnTo>
                  <a:pt x="12419" y="21190"/>
                </a:lnTo>
                <a:lnTo>
                  <a:pt x="12667" y="21320"/>
                </a:lnTo>
                <a:lnTo>
                  <a:pt x="12960" y="21432"/>
                </a:lnTo>
                <a:lnTo>
                  <a:pt x="13286" y="21544"/>
                </a:lnTo>
                <a:lnTo>
                  <a:pt x="13612" y="21655"/>
                </a:lnTo>
                <a:lnTo>
                  <a:pt x="13983" y="21693"/>
                </a:lnTo>
                <a:lnTo>
                  <a:pt x="14343" y="21730"/>
                </a:lnTo>
                <a:lnTo>
                  <a:pt x="14715" y="21730"/>
                </a:lnTo>
                <a:lnTo>
                  <a:pt x="15075" y="21730"/>
                </a:lnTo>
                <a:lnTo>
                  <a:pt x="15446" y="21655"/>
                </a:lnTo>
                <a:lnTo>
                  <a:pt x="15794" y="21581"/>
                </a:lnTo>
                <a:lnTo>
                  <a:pt x="16132" y="21432"/>
                </a:lnTo>
                <a:lnTo>
                  <a:pt x="16458" y="21302"/>
                </a:lnTo>
                <a:lnTo>
                  <a:pt x="16740" y="21078"/>
                </a:lnTo>
                <a:lnTo>
                  <a:pt x="16976" y="20836"/>
                </a:lnTo>
                <a:lnTo>
                  <a:pt x="17043" y="20650"/>
                </a:lnTo>
                <a:lnTo>
                  <a:pt x="17088" y="20426"/>
                </a:lnTo>
                <a:lnTo>
                  <a:pt x="17133" y="20222"/>
                </a:lnTo>
                <a:lnTo>
                  <a:pt x="17156" y="19980"/>
                </a:lnTo>
                <a:lnTo>
                  <a:pt x="17167" y="19477"/>
                </a:lnTo>
                <a:lnTo>
                  <a:pt x="17167" y="18974"/>
                </a:lnTo>
                <a:lnTo>
                  <a:pt x="17156" y="18397"/>
                </a:lnTo>
                <a:lnTo>
                  <a:pt x="17111" y="17820"/>
                </a:lnTo>
                <a:lnTo>
                  <a:pt x="17066" y="17261"/>
                </a:lnTo>
                <a:lnTo>
                  <a:pt x="16998" y="16646"/>
                </a:lnTo>
                <a:lnTo>
                  <a:pt x="16852" y="15511"/>
                </a:lnTo>
                <a:lnTo>
                  <a:pt x="16740" y="14393"/>
                </a:lnTo>
                <a:lnTo>
                  <a:pt x="16717" y="13928"/>
                </a:lnTo>
                <a:lnTo>
                  <a:pt x="16695" y="13462"/>
                </a:lnTo>
                <a:lnTo>
                  <a:pt x="16717" y="13071"/>
                </a:lnTo>
                <a:lnTo>
                  <a:pt x="16785" y="12755"/>
                </a:lnTo>
                <a:lnTo>
                  <a:pt x="16852" y="12419"/>
                </a:lnTo>
                <a:lnTo>
                  <a:pt x="16953" y="12140"/>
                </a:lnTo>
                <a:lnTo>
                  <a:pt x="17088" y="11898"/>
                </a:lnTo>
                <a:lnTo>
                  <a:pt x="17212" y="11675"/>
                </a:lnTo>
                <a:lnTo>
                  <a:pt x="17370" y="11470"/>
                </a:lnTo>
                <a:lnTo>
                  <a:pt x="17516" y="11284"/>
                </a:lnTo>
                <a:lnTo>
                  <a:pt x="17696" y="11135"/>
                </a:lnTo>
                <a:lnTo>
                  <a:pt x="17865" y="11042"/>
                </a:lnTo>
                <a:lnTo>
                  <a:pt x="18033" y="10930"/>
                </a:lnTo>
                <a:lnTo>
                  <a:pt x="18213" y="10893"/>
                </a:lnTo>
                <a:lnTo>
                  <a:pt x="18382" y="10893"/>
                </a:lnTo>
                <a:lnTo>
                  <a:pt x="18551" y="10967"/>
                </a:lnTo>
                <a:lnTo>
                  <a:pt x="18708" y="11042"/>
                </a:lnTo>
                <a:lnTo>
                  <a:pt x="18855" y="11172"/>
                </a:lnTo>
                <a:lnTo>
                  <a:pt x="19012" y="11358"/>
                </a:lnTo>
                <a:lnTo>
                  <a:pt x="19136" y="11600"/>
                </a:lnTo>
                <a:lnTo>
                  <a:pt x="19271" y="11861"/>
                </a:lnTo>
                <a:lnTo>
                  <a:pt x="19440" y="12028"/>
                </a:lnTo>
                <a:lnTo>
                  <a:pt x="19608" y="12177"/>
                </a:lnTo>
                <a:lnTo>
                  <a:pt x="19822" y="12289"/>
                </a:lnTo>
                <a:lnTo>
                  <a:pt x="20025" y="12289"/>
                </a:lnTo>
                <a:lnTo>
                  <a:pt x="20238" y="12289"/>
                </a:lnTo>
                <a:lnTo>
                  <a:pt x="20452" y="12215"/>
                </a:lnTo>
                <a:lnTo>
                  <a:pt x="20643" y="12103"/>
                </a:lnTo>
                <a:lnTo>
                  <a:pt x="20846" y="11973"/>
                </a:lnTo>
                <a:lnTo>
                  <a:pt x="21037" y="11786"/>
                </a:lnTo>
                <a:lnTo>
                  <a:pt x="21206" y="11563"/>
                </a:lnTo>
                <a:lnTo>
                  <a:pt x="21363" y="11321"/>
                </a:lnTo>
                <a:lnTo>
                  <a:pt x="21465" y="11079"/>
                </a:lnTo>
                <a:lnTo>
                  <a:pt x="21577" y="10744"/>
                </a:lnTo>
                <a:lnTo>
                  <a:pt x="21622" y="10427"/>
                </a:lnTo>
                <a:lnTo>
                  <a:pt x="21645" y="10111"/>
                </a:lnTo>
                <a:lnTo>
                  <a:pt x="21622" y="9608"/>
                </a:lnTo>
                <a:lnTo>
                  <a:pt x="21577" y="9142"/>
                </a:lnTo>
                <a:lnTo>
                  <a:pt x="21465" y="8751"/>
                </a:lnTo>
                <a:lnTo>
                  <a:pt x="21363" y="8397"/>
                </a:lnTo>
                <a:lnTo>
                  <a:pt x="21206" y="8062"/>
                </a:lnTo>
                <a:lnTo>
                  <a:pt x="21037" y="7820"/>
                </a:lnTo>
                <a:lnTo>
                  <a:pt x="20846" y="7597"/>
                </a:lnTo>
                <a:lnTo>
                  <a:pt x="20643" y="7429"/>
                </a:lnTo>
                <a:lnTo>
                  <a:pt x="20452" y="7317"/>
                </a:lnTo>
                <a:lnTo>
                  <a:pt x="20238" y="7206"/>
                </a:lnTo>
                <a:lnTo>
                  <a:pt x="20025" y="7168"/>
                </a:lnTo>
                <a:lnTo>
                  <a:pt x="19822" y="7206"/>
                </a:lnTo>
                <a:lnTo>
                  <a:pt x="19608" y="7243"/>
                </a:lnTo>
                <a:lnTo>
                  <a:pt x="19440" y="7355"/>
                </a:lnTo>
                <a:lnTo>
                  <a:pt x="19271" y="7504"/>
                </a:lnTo>
                <a:lnTo>
                  <a:pt x="19136" y="7708"/>
                </a:lnTo>
                <a:lnTo>
                  <a:pt x="19012" y="7895"/>
                </a:lnTo>
                <a:lnTo>
                  <a:pt x="18832" y="8025"/>
                </a:lnTo>
                <a:lnTo>
                  <a:pt x="18663" y="8174"/>
                </a:lnTo>
                <a:lnTo>
                  <a:pt x="18472" y="8248"/>
                </a:lnTo>
                <a:lnTo>
                  <a:pt x="18270" y="8286"/>
                </a:lnTo>
                <a:lnTo>
                  <a:pt x="18078" y="8323"/>
                </a:lnTo>
                <a:lnTo>
                  <a:pt x="17887" y="8323"/>
                </a:lnTo>
                <a:lnTo>
                  <a:pt x="17696" y="8248"/>
                </a:lnTo>
                <a:lnTo>
                  <a:pt x="17493" y="8174"/>
                </a:lnTo>
                <a:lnTo>
                  <a:pt x="17302" y="8062"/>
                </a:lnTo>
                <a:lnTo>
                  <a:pt x="17133" y="7969"/>
                </a:lnTo>
                <a:lnTo>
                  <a:pt x="16976" y="7783"/>
                </a:lnTo>
                <a:lnTo>
                  <a:pt x="16852" y="7597"/>
                </a:lnTo>
                <a:lnTo>
                  <a:pt x="16740" y="7429"/>
                </a:lnTo>
                <a:lnTo>
                  <a:pt x="16672" y="7168"/>
                </a:lnTo>
                <a:lnTo>
                  <a:pt x="16638" y="6926"/>
                </a:lnTo>
                <a:lnTo>
                  <a:pt x="16616" y="6498"/>
                </a:lnTo>
                <a:lnTo>
                  <a:pt x="16616" y="5772"/>
                </a:lnTo>
                <a:lnTo>
                  <a:pt x="16650" y="4915"/>
                </a:lnTo>
                <a:lnTo>
                  <a:pt x="16695" y="3928"/>
                </a:lnTo>
                <a:lnTo>
                  <a:pt x="16762" y="2960"/>
                </a:lnTo>
                <a:lnTo>
                  <a:pt x="16830" y="1992"/>
                </a:lnTo>
                <a:lnTo>
                  <a:pt x="16908" y="1173"/>
                </a:lnTo>
                <a:lnTo>
                  <a:pt x="16976" y="521"/>
                </a:lnTo>
                <a:lnTo>
                  <a:pt x="16953" y="521"/>
                </a:lnTo>
                <a:lnTo>
                  <a:pt x="16931" y="521"/>
                </a:lnTo>
                <a:lnTo>
                  <a:pt x="16267" y="484"/>
                </a:lnTo>
                <a:lnTo>
                  <a:pt x="15637" y="428"/>
                </a:lnTo>
                <a:lnTo>
                  <a:pt x="15063" y="353"/>
                </a:lnTo>
                <a:lnTo>
                  <a:pt x="14523" y="279"/>
                </a:lnTo>
                <a:lnTo>
                  <a:pt x="14040" y="167"/>
                </a:lnTo>
                <a:lnTo>
                  <a:pt x="13635" y="93"/>
                </a:lnTo>
                <a:lnTo>
                  <a:pt x="13331" y="18"/>
                </a:lnTo>
                <a:lnTo>
                  <a:pt x="13117" y="18"/>
                </a:lnTo>
                <a:lnTo>
                  <a:pt x="12982" y="18"/>
                </a:lnTo>
                <a:lnTo>
                  <a:pt x="12858" y="130"/>
                </a:lnTo>
                <a:lnTo>
                  <a:pt x="12723" y="279"/>
                </a:lnTo>
                <a:lnTo>
                  <a:pt x="12622" y="446"/>
                </a:lnTo>
                <a:lnTo>
                  <a:pt x="12510" y="670"/>
                </a:lnTo>
                <a:lnTo>
                  <a:pt x="12419" y="912"/>
                </a:lnTo>
                <a:lnTo>
                  <a:pt x="12363" y="1210"/>
                </a:lnTo>
                <a:lnTo>
                  <a:pt x="12318" y="1526"/>
                </a:lnTo>
                <a:lnTo>
                  <a:pt x="12273" y="1843"/>
                </a:lnTo>
                <a:lnTo>
                  <a:pt x="12251" y="2215"/>
                </a:lnTo>
                <a:lnTo>
                  <a:pt x="12273" y="2532"/>
                </a:lnTo>
                <a:lnTo>
                  <a:pt x="12318" y="2886"/>
                </a:lnTo>
                <a:lnTo>
                  <a:pt x="12386" y="3240"/>
                </a:lnTo>
                <a:lnTo>
                  <a:pt x="12464" y="3556"/>
                </a:lnTo>
                <a:lnTo>
                  <a:pt x="12577" y="3891"/>
                </a:lnTo>
                <a:lnTo>
                  <a:pt x="12746" y="4171"/>
                </a:lnTo>
                <a:lnTo>
                  <a:pt x="12926" y="4487"/>
                </a:lnTo>
                <a:lnTo>
                  <a:pt x="13050" y="4860"/>
                </a:lnTo>
                <a:lnTo>
                  <a:pt x="13162" y="5251"/>
                </a:lnTo>
                <a:lnTo>
                  <a:pt x="13218" y="5604"/>
                </a:lnTo>
                <a:lnTo>
                  <a:pt x="13263" y="5995"/>
                </a:lnTo>
                <a:lnTo>
                  <a:pt x="13241" y="6386"/>
                </a:lnTo>
                <a:lnTo>
                  <a:pt x="13218" y="6740"/>
                </a:lnTo>
                <a:lnTo>
                  <a:pt x="13139" y="7094"/>
                </a:lnTo>
                <a:lnTo>
                  <a:pt x="13050" y="7429"/>
                </a:lnTo>
                <a:lnTo>
                  <a:pt x="12903" y="7746"/>
                </a:lnTo>
                <a:lnTo>
                  <a:pt x="12723" y="8025"/>
                </a:lnTo>
                <a:lnTo>
                  <a:pt x="12532" y="8286"/>
                </a:lnTo>
                <a:lnTo>
                  <a:pt x="12318" y="8491"/>
                </a:lnTo>
                <a:lnTo>
                  <a:pt x="12060" y="8677"/>
                </a:lnTo>
                <a:lnTo>
                  <a:pt x="11756" y="8788"/>
                </a:lnTo>
                <a:lnTo>
                  <a:pt x="11452" y="8826"/>
                </a:lnTo>
                <a:lnTo>
                  <a:pt x="11283" y="8826"/>
                </a:lnTo>
                <a:lnTo>
                  <a:pt x="11126" y="8826"/>
                </a:lnTo>
                <a:lnTo>
                  <a:pt x="11002" y="8788"/>
                </a:lnTo>
                <a:lnTo>
                  <a:pt x="10845" y="8714"/>
                </a:lnTo>
                <a:lnTo>
                  <a:pt x="10721" y="8640"/>
                </a:lnTo>
                <a:lnTo>
                  <a:pt x="10608" y="8565"/>
                </a:lnTo>
                <a:lnTo>
                  <a:pt x="10485" y="8453"/>
                </a:lnTo>
                <a:lnTo>
                  <a:pt x="10372" y="8323"/>
                </a:lnTo>
                <a:lnTo>
                  <a:pt x="10181" y="8062"/>
                </a:lnTo>
                <a:lnTo>
                  <a:pt x="10035" y="7746"/>
                </a:lnTo>
                <a:lnTo>
                  <a:pt x="9900" y="7392"/>
                </a:lnTo>
                <a:lnTo>
                  <a:pt x="9787" y="7001"/>
                </a:lnTo>
                <a:lnTo>
                  <a:pt x="9731" y="6610"/>
                </a:lnTo>
                <a:lnTo>
                  <a:pt x="9686" y="6219"/>
                </a:lnTo>
                <a:lnTo>
                  <a:pt x="9663" y="5772"/>
                </a:lnTo>
                <a:lnTo>
                  <a:pt x="9686" y="5381"/>
                </a:lnTo>
                <a:lnTo>
                  <a:pt x="9753" y="4990"/>
                </a:lnTo>
                <a:lnTo>
                  <a:pt x="9832" y="4636"/>
                </a:lnTo>
                <a:lnTo>
                  <a:pt x="9945" y="4320"/>
                </a:lnTo>
                <a:lnTo>
                  <a:pt x="10068" y="4022"/>
                </a:lnTo>
                <a:lnTo>
                  <a:pt x="10203" y="3817"/>
                </a:lnTo>
                <a:lnTo>
                  <a:pt x="10316" y="3593"/>
                </a:lnTo>
                <a:lnTo>
                  <a:pt x="10395" y="3351"/>
                </a:lnTo>
                <a:lnTo>
                  <a:pt x="10462" y="3109"/>
                </a:lnTo>
                <a:lnTo>
                  <a:pt x="10507" y="2848"/>
                </a:lnTo>
                <a:lnTo>
                  <a:pt x="10530" y="2606"/>
                </a:lnTo>
                <a:lnTo>
                  <a:pt x="10507" y="2346"/>
                </a:lnTo>
                <a:lnTo>
                  <a:pt x="10462" y="2141"/>
                </a:lnTo>
                <a:lnTo>
                  <a:pt x="10395" y="1880"/>
                </a:lnTo>
                <a:lnTo>
                  <a:pt x="10293" y="1638"/>
                </a:lnTo>
                <a:lnTo>
                  <a:pt x="10158" y="1415"/>
                </a:lnTo>
                <a:lnTo>
                  <a:pt x="9967" y="1210"/>
                </a:lnTo>
                <a:lnTo>
                  <a:pt x="9753" y="986"/>
                </a:lnTo>
                <a:lnTo>
                  <a:pt x="9495" y="819"/>
                </a:lnTo>
                <a:lnTo>
                  <a:pt x="9191" y="670"/>
                </a:lnTo>
                <a:lnTo>
                  <a:pt x="8842" y="521"/>
                </a:lnTo>
                <a:lnTo>
                  <a:pt x="8471" y="446"/>
                </a:lnTo>
                <a:lnTo>
                  <a:pt x="7998" y="428"/>
                </a:lnTo>
                <a:lnTo>
                  <a:pt x="7413" y="428"/>
                </a:lnTo>
                <a:lnTo>
                  <a:pt x="6817" y="446"/>
                </a:lnTo>
                <a:lnTo>
                  <a:pt x="6187" y="521"/>
                </a:lnTo>
                <a:lnTo>
                  <a:pt x="5602" y="633"/>
                </a:lnTo>
                <a:lnTo>
                  <a:pt x="5107" y="744"/>
                </a:lnTo>
                <a:lnTo>
                  <a:pt x="4725" y="856"/>
                </a:lnTo>
                <a:lnTo>
                  <a:pt x="4848" y="1564"/>
                </a:lnTo>
                <a:lnTo>
                  <a:pt x="5028" y="2495"/>
                </a:lnTo>
                <a:lnTo>
                  <a:pt x="5175" y="3556"/>
                </a:lnTo>
                <a:lnTo>
                  <a:pt x="5298" y="4673"/>
                </a:lnTo>
                <a:lnTo>
                  <a:pt x="5343" y="5213"/>
                </a:lnTo>
                <a:lnTo>
                  <a:pt x="5388" y="5753"/>
                </a:lnTo>
                <a:lnTo>
                  <a:pt x="5411" y="6275"/>
                </a:lnTo>
                <a:lnTo>
                  <a:pt x="5411" y="6740"/>
                </a:lnTo>
                <a:lnTo>
                  <a:pt x="5366" y="7168"/>
                </a:lnTo>
                <a:lnTo>
                  <a:pt x="5321" y="7541"/>
                </a:lnTo>
                <a:lnTo>
                  <a:pt x="5287" y="7708"/>
                </a:lnTo>
                <a:lnTo>
                  <a:pt x="5242" y="7857"/>
                </a:lnTo>
                <a:lnTo>
                  <a:pt x="5197" y="7969"/>
                </a:lnTo>
                <a:lnTo>
                  <a:pt x="5130" y="8062"/>
                </a:lnTo>
                <a:lnTo>
                  <a:pt x="5006" y="8248"/>
                </a:lnTo>
                <a:lnTo>
                  <a:pt x="4848" y="8397"/>
                </a:lnTo>
                <a:lnTo>
                  <a:pt x="4725" y="8528"/>
                </a:lnTo>
                <a:lnTo>
                  <a:pt x="4567" y="8640"/>
                </a:lnTo>
                <a:lnTo>
                  <a:pt x="4421" y="8714"/>
                </a:lnTo>
                <a:lnTo>
                  <a:pt x="4263" y="8751"/>
                </a:lnTo>
                <a:lnTo>
                  <a:pt x="4095" y="8788"/>
                </a:lnTo>
                <a:lnTo>
                  <a:pt x="3948" y="8788"/>
                </a:lnTo>
                <a:lnTo>
                  <a:pt x="3791" y="8751"/>
                </a:lnTo>
                <a:lnTo>
                  <a:pt x="3667" y="8714"/>
                </a:lnTo>
                <a:lnTo>
                  <a:pt x="3510" y="8677"/>
                </a:lnTo>
                <a:lnTo>
                  <a:pt x="3386" y="8602"/>
                </a:lnTo>
                <a:lnTo>
                  <a:pt x="3251" y="8491"/>
                </a:lnTo>
                <a:lnTo>
                  <a:pt x="3127" y="8360"/>
                </a:lnTo>
                <a:lnTo>
                  <a:pt x="3015" y="8248"/>
                </a:lnTo>
                <a:lnTo>
                  <a:pt x="2925" y="8062"/>
                </a:lnTo>
                <a:lnTo>
                  <a:pt x="2778" y="7857"/>
                </a:lnTo>
                <a:lnTo>
                  <a:pt x="2610" y="7671"/>
                </a:lnTo>
                <a:lnTo>
                  <a:pt x="2407" y="7541"/>
                </a:lnTo>
                <a:lnTo>
                  <a:pt x="2171" y="7466"/>
                </a:lnTo>
                <a:lnTo>
                  <a:pt x="1957" y="7429"/>
                </a:lnTo>
                <a:lnTo>
                  <a:pt x="1698" y="7429"/>
                </a:lnTo>
                <a:lnTo>
                  <a:pt x="1462" y="7466"/>
                </a:lnTo>
                <a:lnTo>
                  <a:pt x="1226" y="7559"/>
                </a:lnTo>
                <a:lnTo>
                  <a:pt x="989" y="7708"/>
                </a:lnTo>
                <a:lnTo>
                  <a:pt x="776" y="7932"/>
                </a:lnTo>
                <a:lnTo>
                  <a:pt x="551" y="8211"/>
                </a:lnTo>
                <a:lnTo>
                  <a:pt x="382" y="8528"/>
                </a:lnTo>
                <a:lnTo>
                  <a:pt x="315" y="8714"/>
                </a:lnTo>
                <a:lnTo>
                  <a:pt x="236" y="8919"/>
                </a:lnTo>
                <a:lnTo>
                  <a:pt x="191" y="9142"/>
                </a:lnTo>
                <a:lnTo>
                  <a:pt x="123" y="9347"/>
                </a:lnTo>
                <a:lnTo>
                  <a:pt x="78" y="9608"/>
                </a:lnTo>
                <a:lnTo>
                  <a:pt x="56" y="9887"/>
                </a:lnTo>
                <a:lnTo>
                  <a:pt x="33" y="10185"/>
                </a:lnTo>
                <a:lnTo>
                  <a:pt x="33" y="10464"/>
                </a:lnTo>
                <a:lnTo>
                  <a:pt x="33" y="10706"/>
                </a:lnTo>
                <a:lnTo>
                  <a:pt x="56" y="10967"/>
                </a:lnTo>
                <a:lnTo>
                  <a:pt x="78" y="11172"/>
                </a:lnTo>
                <a:lnTo>
                  <a:pt x="123" y="11395"/>
                </a:lnTo>
                <a:lnTo>
                  <a:pt x="168" y="11600"/>
                </a:lnTo>
                <a:lnTo>
                  <a:pt x="236" y="11786"/>
                </a:lnTo>
                <a:lnTo>
                  <a:pt x="292" y="11973"/>
                </a:lnTo>
                <a:lnTo>
                  <a:pt x="382" y="12140"/>
                </a:lnTo>
                <a:lnTo>
                  <a:pt x="540" y="12419"/>
                </a:lnTo>
                <a:lnTo>
                  <a:pt x="731" y="12680"/>
                </a:lnTo>
                <a:lnTo>
                  <a:pt x="944" y="12866"/>
                </a:lnTo>
                <a:lnTo>
                  <a:pt x="1158" y="12997"/>
                </a:lnTo>
                <a:lnTo>
                  <a:pt x="1395" y="13108"/>
                </a:lnTo>
                <a:lnTo>
                  <a:pt x="1608" y="13183"/>
                </a:lnTo>
                <a:lnTo>
                  <a:pt x="1856" y="13183"/>
                </a:lnTo>
                <a:lnTo>
                  <a:pt x="2070" y="13146"/>
                </a:lnTo>
                <a:lnTo>
                  <a:pt x="2261" y="13071"/>
                </a:lnTo>
                <a:lnTo>
                  <a:pt x="2430" y="12960"/>
                </a:lnTo>
                <a:lnTo>
                  <a:pt x="2587" y="12792"/>
                </a:lnTo>
                <a:lnTo>
                  <a:pt x="2688" y="12606"/>
                </a:lnTo>
                <a:lnTo>
                  <a:pt x="2801" y="12419"/>
                </a:lnTo>
                <a:lnTo>
                  <a:pt x="2925" y="12289"/>
                </a:lnTo>
                <a:lnTo>
                  <a:pt x="3082" y="12177"/>
                </a:lnTo>
                <a:lnTo>
                  <a:pt x="3228" y="12103"/>
                </a:lnTo>
                <a:lnTo>
                  <a:pt x="3408" y="12103"/>
                </a:lnTo>
                <a:lnTo>
                  <a:pt x="3577" y="12103"/>
                </a:lnTo>
                <a:lnTo>
                  <a:pt x="3723" y="12177"/>
                </a:lnTo>
                <a:lnTo>
                  <a:pt x="3903" y="12252"/>
                </a:lnTo>
                <a:lnTo>
                  <a:pt x="4072" y="12364"/>
                </a:lnTo>
                <a:lnTo>
                  <a:pt x="4230" y="12494"/>
                </a:lnTo>
                <a:lnTo>
                  <a:pt x="4353" y="12643"/>
                </a:lnTo>
                <a:lnTo>
                  <a:pt x="4488" y="12829"/>
                </a:lnTo>
                <a:lnTo>
                  <a:pt x="4567" y="13034"/>
                </a:lnTo>
                <a:lnTo>
                  <a:pt x="4657" y="13257"/>
                </a:lnTo>
                <a:lnTo>
                  <a:pt x="4702" y="13462"/>
                </a:lnTo>
                <a:lnTo>
                  <a:pt x="4725" y="13686"/>
                </a:lnTo>
                <a:lnTo>
                  <a:pt x="4702" y="14282"/>
                </a:lnTo>
                <a:lnTo>
                  <a:pt x="4657" y="15045"/>
                </a:lnTo>
                <a:lnTo>
                  <a:pt x="4612" y="15976"/>
                </a:lnTo>
                <a:lnTo>
                  <a:pt x="4590" y="16926"/>
                </a:lnTo>
                <a:lnTo>
                  <a:pt x="4567" y="17968"/>
                </a:lnTo>
                <a:lnTo>
                  <a:pt x="4567" y="19011"/>
                </a:lnTo>
                <a:lnTo>
                  <a:pt x="4590" y="19514"/>
                </a:lnTo>
                <a:lnTo>
                  <a:pt x="4612" y="19980"/>
                </a:lnTo>
                <a:lnTo>
                  <a:pt x="4657" y="20426"/>
                </a:lnTo>
                <a:lnTo>
                  <a:pt x="4725" y="20836"/>
                </a:lnTo>
                <a:lnTo>
                  <a:pt x="4848" y="20929"/>
                </a:lnTo>
                <a:lnTo>
                  <a:pt x="5040" y="21004"/>
                </a:lnTo>
                <a:lnTo>
                  <a:pt x="5265" y="21078"/>
                </a:lnTo>
                <a:lnTo>
                  <a:pt x="5478" y="21115"/>
                </a:lnTo>
                <a:lnTo>
                  <a:pt x="6041" y="21115"/>
                </a:lnTo>
                <a:lnTo>
                  <a:pt x="6637" y="21078"/>
                </a:lnTo>
                <a:lnTo>
                  <a:pt x="7312" y="21004"/>
                </a:lnTo>
                <a:lnTo>
                  <a:pt x="7998" y="20929"/>
                </a:lnTo>
                <a:lnTo>
                  <a:pt x="8696" y="20855"/>
                </a:lnTo>
                <a:lnTo>
                  <a:pt x="9360" y="20836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21" name="Puzzle3"/>
          <p:cNvSpPr>
            <a:spLocks noEditPoints="1" noChangeArrowheads="1"/>
          </p:cNvSpPr>
          <p:nvPr/>
        </p:nvSpPr>
        <p:spPr bwMode="auto">
          <a:xfrm>
            <a:off x="6482794" y="2191869"/>
            <a:ext cx="1012316" cy="1221887"/>
          </a:xfrm>
          <a:custGeom>
            <a:avLst/>
            <a:gdLst>
              <a:gd name="T0" fmla="*/ 10391 w 21600"/>
              <a:gd name="T1" fmla="*/ 15806 h 21600"/>
              <a:gd name="T2" fmla="*/ 20551 w 21600"/>
              <a:gd name="T3" fmla="*/ 21088 h 21600"/>
              <a:gd name="T4" fmla="*/ 13180 w 21600"/>
              <a:gd name="T5" fmla="*/ 13801 h 21600"/>
              <a:gd name="T6" fmla="*/ 20551 w 21600"/>
              <a:gd name="T7" fmla="*/ 7025 h 21600"/>
              <a:gd name="T8" fmla="*/ 10500 w 21600"/>
              <a:gd name="T9" fmla="*/ 52 h 21600"/>
              <a:gd name="T10" fmla="*/ 692 w 21600"/>
              <a:gd name="T11" fmla="*/ 6802 h 21600"/>
              <a:gd name="T12" fmla="*/ 8064 w 21600"/>
              <a:gd name="T13" fmla="*/ 13526 h 21600"/>
              <a:gd name="T14" fmla="*/ 692 w 21600"/>
              <a:gd name="T15" fmla="*/ 21088 h 21600"/>
              <a:gd name="T16" fmla="*/ 2273 w 21600"/>
              <a:gd name="T17" fmla="*/ 7719 h 21600"/>
              <a:gd name="T18" fmla="*/ 19149 w 21600"/>
              <a:gd name="T19" fmla="*/ 20237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6625" y="20892"/>
                </a:moveTo>
                <a:lnTo>
                  <a:pt x="7105" y="21023"/>
                </a:lnTo>
                <a:lnTo>
                  <a:pt x="7513" y="21088"/>
                </a:lnTo>
                <a:lnTo>
                  <a:pt x="7922" y="21115"/>
                </a:lnTo>
                <a:lnTo>
                  <a:pt x="8242" y="21115"/>
                </a:lnTo>
                <a:lnTo>
                  <a:pt x="8544" y="21062"/>
                </a:lnTo>
                <a:lnTo>
                  <a:pt x="8810" y="20997"/>
                </a:lnTo>
                <a:lnTo>
                  <a:pt x="9023" y="20892"/>
                </a:lnTo>
                <a:lnTo>
                  <a:pt x="9148" y="20761"/>
                </a:lnTo>
                <a:lnTo>
                  <a:pt x="9290" y="20616"/>
                </a:lnTo>
                <a:lnTo>
                  <a:pt x="9361" y="20459"/>
                </a:lnTo>
                <a:lnTo>
                  <a:pt x="9396" y="20289"/>
                </a:lnTo>
                <a:lnTo>
                  <a:pt x="9396" y="20092"/>
                </a:lnTo>
                <a:lnTo>
                  <a:pt x="9325" y="19909"/>
                </a:lnTo>
                <a:lnTo>
                  <a:pt x="9219" y="19738"/>
                </a:lnTo>
                <a:lnTo>
                  <a:pt x="9094" y="19555"/>
                </a:lnTo>
                <a:lnTo>
                  <a:pt x="8917" y="19384"/>
                </a:lnTo>
                <a:lnTo>
                  <a:pt x="8650" y="19162"/>
                </a:lnTo>
                <a:lnTo>
                  <a:pt x="8437" y="18900"/>
                </a:lnTo>
                <a:lnTo>
                  <a:pt x="8277" y="18624"/>
                </a:lnTo>
                <a:lnTo>
                  <a:pt x="8135" y="18349"/>
                </a:lnTo>
                <a:lnTo>
                  <a:pt x="8028" y="18048"/>
                </a:lnTo>
                <a:lnTo>
                  <a:pt x="7993" y="17746"/>
                </a:lnTo>
                <a:lnTo>
                  <a:pt x="7993" y="17471"/>
                </a:lnTo>
                <a:lnTo>
                  <a:pt x="8028" y="17169"/>
                </a:lnTo>
                <a:lnTo>
                  <a:pt x="8135" y="16920"/>
                </a:lnTo>
                <a:lnTo>
                  <a:pt x="8277" y="16671"/>
                </a:lnTo>
                <a:lnTo>
                  <a:pt x="8366" y="16540"/>
                </a:lnTo>
                <a:lnTo>
                  <a:pt x="8473" y="16409"/>
                </a:lnTo>
                <a:lnTo>
                  <a:pt x="8615" y="16317"/>
                </a:lnTo>
                <a:lnTo>
                  <a:pt x="8739" y="16213"/>
                </a:lnTo>
                <a:lnTo>
                  <a:pt x="8881" y="16134"/>
                </a:lnTo>
                <a:lnTo>
                  <a:pt x="9059" y="16055"/>
                </a:lnTo>
                <a:lnTo>
                  <a:pt x="9254" y="15990"/>
                </a:lnTo>
                <a:lnTo>
                  <a:pt x="9432" y="15911"/>
                </a:lnTo>
                <a:lnTo>
                  <a:pt x="9663" y="15885"/>
                </a:lnTo>
                <a:lnTo>
                  <a:pt x="9876" y="15833"/>
                </a:lnTo>
                <a:lnTo>
                  <a:pt x="10142" y="15806"/>
                </a:lnTo>
                <a:lnTo>
                  <a:pt x="10391" y="15806"/>
                </a:lnTo>
                <a:lnTo>
                  <a:pt x="10728" y="15806"/>
                </a:lnTo>
                <a:lnTo>
                  <a:pt x="10995" y="15806"/>
                </a:lnTo>
                <a:lnTo>
                  <a:pt x="11279" y="15833"/>
                </a:lnTo>
                <a:lnTo>
                  <a:pt x="11546" y="15885"/>
                </a:lnTo>
                <a:lnTo>
                  <a:pt x="11776" y="15937"/>
                </a:lnTo>
                <a:lnTo>
                  <a:pt x="12025" y="15990"/>
                </a:lnTo>
                <a:lnTo>
                  <a:pt x="12221" y="16055"/>
                </a:lnTo>
                <a:lnTo>
                  <a:pt x="12434" y="16134"/>
                </a:lnTo>
                <a:lnTo>
                  <a:pt x="12611" y="16213"/>
                </a:lnTo>
                <a:lnTo>
                  <a:pt x="12771" y="16317"/>
                </a:lnTo>
                <a:lnTo>
                  <a:pt x="12913" y="16409"/>
                </a:lnTo>
                <a:lnTo>
                  <a:pt x="13038" y="16514"/>
                </a:lnTo>
                <a:lnTo>
                  <a:pt x="13251" y="16737"/>
                </a:lnTo>
                <a:lnTo>
                  <a:pt x="13428" y="16986"/>
                </a:lnTo>
                <a:lnTo>
                  <a:pt x="13517" y="17248"/>
                </a:lnTo>
                <a:lnTo>
                  <a:pt x="13588" y="17523"/>
                </a:lnTo>
                <a:lnTo>
                  <a:pt x="13588" y="17799"/>
                </a:lnTo>
                <a:lnTo>
                  <a:pt x="13517" y="18074"/>
                </a:lnTo>
                <a:lnTo>
                  <a:pt x="13428" y="18323"/>
                </a:lnTo>
                <a:lnTo>
                  <a:pt x="13286" y="18572"/>
                </a:lnTo>
                <a:lnTo>
                  <a:pt x="13109" y="18808"/>
                </a:lnTo>
                <a:lnTo>
                  <a:pt x="12878" y="19031"/>
                </a:lnTo>
                <a:lnTo>
                  <a:pt x="12434" y="19411"/>
                </a:lnTo>
                <a:lnTo>
                  <a:pt x="12132" y="19738"/>
                </a:lnTo>
                <a:lnTo>
                  <a:pt x="12025" y="19856"/>
                </a:lnTo>
                <a:lnTo>
                  <a:pt x="11919" y="20014"/>
                </a:lnTo>
                <a:lnTo>
                  <a:pt x="11883" y="20132"/>
                </a:lnTo>
                <a:lnTo>
                  <a:pt x="11883" y="20263"/>
                </a:lnTo>
                <a:lnTo>
                  <a:pt x="11883" y="20394"/>
                </a:lnTo>
                <a:lnTo>
                  <a:pt x="11954" y="20485"/>
                </a:lnTo>
                <a:lnTo>
                  <a:pt x="12061" y="20590"/>
                </a:lnTo>
                <a:lnTo>
                  <a:pt x="12185" y="20695"/>
                </a:lnTo>
                <a:lnTo>
                  <a:pt x="12327" y="20787"/>
                </a:lnTo>
                <a:lnTo>
                  <a:pt x="12540" y="20892"/>
                </a:lnTo>
                <a:lnTo>
                  <a:pt x="12771" y="20997"/>
                </a:lnTo>
                <a:lnTo>
                  <a:pt x="13073" y="21088"/>
                </a:lnTo>
                <a:lnTo>
                  <a:pt x="13428" y="21193"/>
                </a:lnTo>
                <a:lnTo>
                  <a:pt x="13873" y="21298"/>
                </a:lnTo>
                <a:lnTo>
                  <a:pt x="14317" y="21390"/>
                </a:lnTo>
                <a:lnTo>
                  <a:pt x="14778" y="21468"/>
                </a:lnTo>
                <a:lnTo>
                  <a:pt x="15294" y="21547"/>
                </a:lnTo>
                <a:lnTo>
                  <a:pt x="15809" y="21600"/>
                </a:lnTo>
                <a:lnTo>
                  <a:pt x="16359" y="21652"/>
                </a:lnTo>
                <a:lnTo>
                  <a:pt x="16875" y="21678"/>
                </a:lnTo>
                <a:lnTo>
                  <a:pt x="17407" y="21678"/>
                </a:lnTo>
                <a:lnTo>
                  <a:pt x="17958" y="21678"/>
                </a:lnTo>
                <a:lnTo>
                  <a:pt x="18473" y="21652"/>
                </a:lnTo>
                <a:lnTo>
                  <a:pt x="18953" y="21573"/>
                </a:lnTo>
                <a:lnTo>
                  <a:pt x="19397" y="21495"/>
                </a:lnTo>
                <a:lnTo>
                  <a:pt x="19841" y="21390"/>
                </a:lnTo>
                <a:lnTo>
                  <a:pt x="20214" y="21272"/>
                </a:lnTo>
                <a:lnTo>
                  <a:pt x="20551" y="21088"/>
                </a:lnTo>
                <a:lnTo>
                  <a:pt x="20480" y="20787"/>
                </a:lnTo>
                <a:lnTo>
                  <a:pt x="20409" y="20485"/>
                </a:lnTo>
                <a:lnTo>
                  <a:pt x="20356" y="20158"/>
                </a:lnTo>
                <a:lnTo>
                  <a:pt x="20356" y="19804"/>
                </a:lnTo>
                <a:lnTo>
                  <a:pt x="20321" y="19083"/>
                </a:lnTo>
                <a:lnTo>
                  <a:pt x="20356" y="18349"/>
                </a:lnTo>
                <a:lnTo>
                  <a:pt x="20409" y="17641"/>
                </a:lnTo>
                <a:lnTo>
                  <a:pt x="20480" y="17012"/>
                </a:lnTo>
                <a:lnTo>
                  <a:pt x="20551" y="16488"/>
                </a:lnTo>
                <a:lnTo>
                  <a:pt x="20551" y="16055"/>
                </a:lnTo>
                <a:lnTo>
                  <a:pt x="20551" y="15911"/>
                </a:lnTo>
                <a:lnTo>
                  <a:pt x="20445" y="15754"/>
                </a:lnTo>
                <a:lnTo>
                  <a:pt x="20356" y="15610"/>
                </a:lnTo>
                <a:lnTo>
                  <a:pt x="20178" y="15452"/>
                </a:lnTo>
                <a:lnTo>
                  <a:pt x="20001" y="15334"/>
                </a:lnTo>
                <a:lnTo>
                  <a:pt x="19770" y="15230"/>
                </a:lnTo>
                <a:lnTo>
                  <a:pt x="19521" y="15125"/>
                </a:lnTo>
                <a:lnTo>
                  <a:pt x="19290" y="15059"/>
                </a:lnTo>
                <a:lnTo>
                  <a:pt x="19024" y="15007"/>
                </a:lnTo>
                <a:lnTo>
                  <a:pt x="18740" y="14954"/>
                </a:lnTo>
                <a:lnTo>
                  <a:pt x="18509" y="14954"/>
                </a:lnTo>
                <a:lnTo>
                  <a:pt x="18225" y="14954"/>
                </a:lnTo>
                <a:lnTo>
                  <a:pt x="17994" y="15007"/>
                </a:lnTo>
                <a:lnTo>
                  <a:pt x="17763" y="15085"/>
                </a:lnTo>
                <a:lnTo>
                  <a:pt x="17550" y="15177"/>
                </a:lnTo>
                <a:lnTo>
                  <a:pt x="17372" y="15308"/>
                </a:lnTo>
                <a:lnTo>
                  <a:pt x="17176" y="15426"/>
                </a:lnTo>
                <a:lnTo>
                  <a:pt x="16928" y="15557"/>
                </a:lnTo>
                <a:lnTo>
                  <a:pt x="16661" y="15636"/>
                </a:lnTo>
                <a:lnTo>
                  <a:pt x="16359" y="15688"/>
                </a:lnTo>
                <a:lnTo>
                  <a:pt x="16022" y="15715"/>
                </a:lnTo>
                <a:lnTo>
                  <a:pt x="15667" y="15688"/>
                </a:lnTo>
                <a:lnTo>
                  <a:pt x="15294" y="15662"/>
                </a:lnTo>
                <a:lnTo>
                  <a:pt x="14956" y="15583"/>
                </a:lnTo>
                <a:lnTo>
                  <a:pt x="14619" y="15479"/>
                </a:lnTo>
                <a:lnTo>
                  <a:pt x="14281" y="15334"/>
                </a:lnTo>
                <a:lnTo>
                  <a:pt x="13961" y="15177"/>
                </a:lnTo>
                <a:lnTo>
                  <a:pt x="13695" y="14981"/>
                </a:lnTo>
                <a:lnTo>
                  <a:pt x="13588" y="14850"/>
                </a:lnTo>
                <a:lnTo>
                  <a:pt x="13482" y="14732"/>
                </a:lnTo>
                <a:lnTo>
                  <a:pt x="13393" y="14600"/>
                </a:lnTo>
                <a:lnTo>
                  <a:pt x="13322" y="14456"/>
                </a:lnTo>
                <a:lnTo>
                  <a:pt x="13251" y="14299"/>
                </a:lnTo>
                <a:lnTo>
                  <a:pt x="13215" y="14155"/>
                </a:lnTo>
                <a:lnTo>
                  <a:pt x="13180" y="13971"/>
                </a:lnTo>
                <a:lnTo>
                  <a:pt x="13180" y="13801"/>
                </a:lnTo>
                <a:lnTo>
                  <a:pt x="13180" y="13591"/>
                </a:lnTo>
                <a:lnTo>
                  <a:pt x="13215" y="13395"/>
                </a:lnTo>
                <a:lnTo>
                  <a:pt x="13251" y="13198"/>
                </a:lnTo>
                <a:lnTo>
                  <a:pt x="13322" y="13015"/>
                </a:lnTo>
                <a:lnTo>
                  <a:pt x="13393" y="12870"/>
                </a:lnTo>
                <a:lnTo>
                  <a:pt x="13482" y="12713"/>
                </a:lnTo>
                <a:lnTo>
                  <a:pt x="13588" y="12569"/>
                </a:lnTo>
                <a:lnTo>
                  <a:pt x="13730" y="12438"/>
                </a:lnTo>
                <a:lnTo>
                  <a:pt x="13997" y="12215"/>
                </a:lnTo>
                <a:lnTo>
                  <a:pt x="14334" y="12005"/>
                </a:lnTo>
                <a:lnTo>
                  <a:pt x="14690" y="11861"/>
                </a:lnTo>
                <a:lnTo>
                  <a:pt x="15063" y="11756"/>
                </a:lnTo>
                <a:lnTo>
                  <a:pt x="15436" y="11678"/>
                </a:lnTo>
                <a:lnTo>
                  <a:pt x="15809" y="11638"/>
                </a:lnTo>
                <a:lnTo>
                  <a:pt x="16182" y="11638"/>
                </a:lnTo>
                <a:lnTo>
                  <a:pt x="16555" y="11678"/>
                </a:lnTo>
                <a:lnTo>
                  <a:pt x="16910" y="11730"/>
                </a:lnTo>
                <a:lnTo>
                  <a:pt x="17248" y="11835"/>
                </a:lnTo>
                <a:lnTo>
                  <a:pt x="17514" y="11966"/>
                </a:lnTo>
                <a:lnTo>
                  <a:pt x="17763" y="12110"/>
                </a:lnTo>
                <a:lnTo>
                  <a:pt x="17887" y="12215"/>
                </a:lnTo>
                <a:lnTo>
                  <a:pt x="18065" y="12307"/>
                </a:lnTo>
                <a:lnTo>
                  <a:pt x="18260" y="12412"/>
                </a:lnTo>
                <a:lnTo>
                  <a:pt x="18438" y="12464"/>
                </a:lnTo>
                <a:lnTo>
                  <a:pt x="18669" y="12543"/>
                </a:lnTo>
                <a:lnTo>
                  <a:pt x="18882" y="12569"/>
                </a:lnTo>
                <a:lnTo>
                  <a:pt x="19113" y="12595"/>
                </a:lnTo>
                <a:lnTo>
                  <a:pt x="19361" y="12608"/>
                </a:lnTo>
                <a:lnTo>
                  <a:pt x="19592" y="12608"/>
                </a:lnTo>
                <a:lnTo>
                  <a:pt x="19841" y="12595"/>
                </a:lnTo>
                <a:lnTo>
                  <a:pt x="20072" y="12543"/>
                </a:lnTo>
                <a:lnTo>
                  <a:pt x="20321" y="12490"/>
                </a:lnTo>
                <a:lnTo>
                  <a:pt x="20551" y="12438"/>
                </a:lnTo>
                <a:lnTo>
                  <a:pt x="20800" y="12333"/>
                </a:lnTo>
                <a:lnTo>
                  <a:pt x="20996" y="12241"/>
                </a:lnTo>
                <a:lnTo>
                  <a:pt x="21244" y="12110"/>
                </a:lnTo>
                <a:lnTo>
                  <a:pt x="21298" y="12032"/>
                </a:lnTo>
                <a:lnTo>
                  <a:pt x="21404" y="11966"/>
                </a:lnTo>
                <a:lnTo>
                  <a:pt x="21475" y="11861"/>
                </a:lnTo>
                <a:lnTo>
                  <a:pt x="21511" y="11730"/>
                </a:lnTo>
                <a:lnTo>
                  <a:pt x="21617" y="11481"/>
                </a:lnTo>
                <a:lnTo>
                  <a:pt x="21653" y="11180"/>
                </a:lnTo>
                <a:lnTo>
                  <a:pt x="21653" y="10826"/>
                </a:lnTo>
                <a:lnTo>
                  <a:pt x="21653" y="10472"/>
                </a:lnTo>
                <a:lnTo>
                  <a:pt x="21582" y="10092"/>
                </a:lnTo>
                <a:lnTo>
                  <a:pt x="21511" y="9725"/>
                </a:lnTo>
                <a:lnTo>
                  <a:pt x="21298" y="8912"/>
                </a:lnTo>
                <a:lnTo>
                  <a:pt x="21067" y="8191"/>
                </a:lnTo>
                <a:lnTo>
                  <a:pt x="20800" y="7536"/>
                </a:lnTo>
                <a:lnTo>
                  <a:pt x="20551" y="7025"/>
                </a:lnTo>
                <a:lnTo>
                  <a:pt x="20001" y="7103"/>
                </a:lnTo>
                <a:lnTo>
                  <a:pt x="19432" y="7156"/>
                </a:lnTo>
                <a:lnTo>
                  <a:pt x="18846" y="7208"/>
                </a:lnTo>
                <a:lnTo>
                  <a:pt x="18225" y="7208"/>
                </a:lnTo>
                <a:lnTo>
                  <a:pt x="17656" y="7208"/>
                </a:lnTo>
                <a:lnTo>
                  <a:pt x="17070" y="7182"/>
                </a:lnTo>
                <a:lnTo>
                  <a:pt x="16484" y="7156"/>
                </a:lnTo>
                <a:lnTo>
                  <a:pt x="15986" y="7103"/>
                </a:lnTo>
                <a:lnTo>
                  <a:pt x="14992" y="6999"/>
                </a:lnTo>
                <a:lnTo>
                  <a:pt x="14210" y="6907"/>
                </a:lnTo>
                <a:lnTo>
                  <a:pt x="13695" y="6828"/>
                </a:lnTo>
                <a:lnTo>
                  <a:pt x="13517" y="6802"/>
                </a:lnTo>
                <a:lnTo>
                  <a:pt x="13073" y="6645"/>
                </a:lnTo>
                <a:lnTo>
                  <a:pt x="12700" y="6474"/>
                </a:lnTo>
                <a:lnTo>
                  <a:pt x="12363" y="6304"/>
                </a:lnTo>
                <a:lnTo>
                  <a:pt x="12132" y="6094"/>
                </a:lnTo>
                <a:lnTo>
                  <a:pt x="11919" y="5871"/>
                </a:lnTo>
                <a:lnTo>
                  <a:pt x="11776" y="5649"/>
                </a:lnTo>
                <a:lnTo>
                  <a:pt x="11688" y="5413"/>
                </a:lnTo>
                <a:lnTo>
                  <a:pt x="11617" y="5190"/>
                </a:lnTo>
                <a:lnTo>
                  <a:pt x="11617" y="4941"/>
                </a:lnTo>
                <a:lnTo>
                  <a:pt x="11652" y="4718"/>
                </a:lnTo>
                <a:lnTo>
                  <a:pt x="11723" y="4482"/>
                </a:lnTo>
                <a:lnTo>
                  <a:pt x="11812" y="4285"/>
                </a:lnTo>
                <a:lnTo>
                  <a:pt x="11919" y="4089"/>
                </a:lnTo>
                <a:lnTo>
                  <a:pt x="12096" y="3905"/>
                </a:lnTo>
                <a:lnTo>
                  <a:pt x="12292" y="3735"/>
                </a:lnTo>
                <a:lnTo>
                  <a:pt x="12505" y="3604"/>
                </a:lnTo>
                <a:lnTo>
                  <a:pt x="12700" y="3460"/>
                </a:lnTo>
                <a:lnTo>
                  <a:pt x="12878" y="3250"/>
                </a:lnTo>
                <a:lnTo>
                  <a:pt x="13038" y="3027"/>
                </a:lnTo>
                <a:lnTo>
                  <a:pt x="13180" y="2752"/>
                </a:lnTo>
                <a:lnTo>
                  <a:pt x="13286" y="2477"/>
                </a:lnTo>
                <a:lnTo>
                  <a:pt x="13322" y="2175"/>
                </a:lnTo>
                <a:lnTo>
                  <a:pt x="13357" y="1874"/>
                </a:lnTo>
                <a:lnTo>
                  <a:pt x="13286" y="1572"/>
                </a:lnTo>
                <a:lnTo>
                  <a:pt x="13180" y="1271"/>
                </a:lnTo>
                <a:lnTo>
                  <a:pt x="13038" y="983"/>
                </a:lnTo>
                <a:lnTo>
                  <a:pt x="12949" y="865"/>
                </a:lnTo>
                <a:lnTo>
                  <a:pt x="12807" y="733"/>
                </a:lnTo>
                <a:lnTo>
                  <a:pt x="12665" y="616"/>
                </a:lnTo>
                <a:lnTo>
                  <a:pt x="12505" y="511"/>
                </a:lnTo>
                <a:lnTo>
                  <a:pt x="12327" y="406"/>
                </a:lnTo>
                <a:lnTo>
                  <a:pt x="12132" y="314"/>
                </a:lnTo>
                <a:lnTo>
                  <a:pt x="11883" y="235"/>
                </a:lnTo>
                <a:lnTo>
                  <a:pt x="11652" y="183"/>
                </a:lnTo>
                <a:lnTo>
                  <a:pt x="11368" y="104"/>
                </a:lnTo>
                <a:lnTo>
                  <a:pt x="11101" y="78"/>
                </a:lnTo>
                <a:lnTo>
                  <a:pt x="10800" y="52"/>
                </a:lnTo>
                <a:lnTo>
                  <a:pt x="10444" y="52"/>
                </a:lnTo>
                <a:lnTo>
                  <a:pt x="10142" y="52"/>
                </a:lnTo>
                <a:lnTo>
                  <a:pt x="9840" y="78"/>
                </a:lnTo>
                <a:lnTo>
                  <a:pt x="9574" y="104"/>
                </a:lnTo>
                <a:lnTo>
                  <a:pt x="9325" y="157"/>
                </a:lnTo>
                <a:lnTo>
                  <a:pt x="9094" y="209"/>
                </a:lnTo>
                <a:lnTo>
                  <a:pt x="8846" y="262"/>
                </a:lnTo>
                <a:lnTo>
                  <a:pt x="8650" y="340"/>
                </a:lnTo>
                <a:lnTo>
                  <a:pt x="8437" y="432"/>
                </a:lnTo>
                <a:lnTo>
                  <a:pt x="8277" y="511"/>
                </a:lnTo>
                <a:lnTo>
                  <a:pt x="8100" y="616"/>
                </a:lnTo>
                <a:lnTo>
                  <a:pt x="7957" y="707"/>
                </a:lnTo>
                <a:lnTo>
                  <a:pt x="7833" y="838"/>
                </a:lnTo>
                <a:lnTo>
                  <a:pt x="7620" y="1061"/>
                </a:lnTo>
                <a:lnTo>
                  <a:pt x="7442" y="1336"/>
                </a:lnTo>
                <a:lnTo>
                  <a:pt x="7353" y="1599"/>
                </a:lnTo>
                <a:lnTo>
                  <a:pt x="7318" y="1900"/>
                </a:lnTo>
                <a:lnTo>
                  <a:pt x="7318" y="2175"/>
                </a:lnTo>
                <a:lnTo>
                  <a:pt x="7353" y="2450"/>
                </a:lnTo>
                <a:lnTo>
                  <a:pt x="7442" y="2726"/>
                </a:lnTo>
                <a:lnTo>
                  <a:pt x="7620" y="2975"/>
                </a:lnTo>
                <a:lnTo>
                  <a:pt x="7833" y="3198"/>
                </a:lnTo>
                <a:lnTo>
                  <a:pt x="8064" y="3433"/>
                </a:lnTo>
                <a:lnTo>
                  <a:pt x="8295" y="3630"/>
                </a:lnTo>
                <a:lnTo>
                  <a:pt x="8508" y="3853"/>
                </a:lnTo>
                <a:lnTo>
                  <a:pt x="8686" y="4089"/>
                </a:lnTo>
                <a:lnTo>
                  <a:pt x="8775" y="4312"/>
                </a:lnTo>
                <a:lnTo>
                  <a:pt x="8846" y="4561"/>
                </a:lnTo>
                <a:lnTo>
                  <a:pt x="8846" y="4810"/>
                </a:lnTo>
                <a:lnTo>
                  <a:pt x="8810" y="5059"/>
                </a:lnTo>
                <a:lnTo>
                  <a:pt x="8721" y="5295"/>
                </a:lnTo>
                <a:lnTo>
                  <a:pt x="8579" y="5544"/>
                </a:lnTo>
                <a:lnTo>
                  <a:pt x="8366" y="5766"/>
                </a:lnTo>
                <a:lnTo>
                  <a:pt x="8135" y="5976"/>
                </a:lnTo>
                <a:lnTo>
                  <a:pt x="7833" y="6199"/>
                </a:lnTo>
                <a:lnTo>
                  <a:pt x="7478" y="6369"/>
                </a:lnTo>
                <a:lnTo>
                  <a:pt x="7069" y="6527"/>
                </a:lnTo>
                <a:lnTo>
                  <a:pt x="6590" y="6671"/>
                </a:lnTo>
                <a:lnTo>
                  <a:pt x="6092" y="6802"/>
                </a:lnTo>
                <a:lnTo>
                  <a:pt x="5684" y="6802"/>
                </a:lnTo>
                <a:lnTo>
                  <a:pt x="5133" y="6802"/>
                </a:lnTo>
                <a:lnTo>
                  <a:pt x="4547" y="6802"/>
                </a:lnTo>
                <a:lnTo>
                  <a:pt x="3872" y="6802"/>
                </a:lnTo>
                <a:lnTo>
                  <a:pt x="3144" y="6802"/>
                </a:lnTo>
                <a:lnTo>
                  <a:pt x="2362" y="6802"/>
                </a:lnTo>
                <a:lnTo>
                  <a:pt x="1545" y="6802"/>
                </a:lnTo>
                <a:lnTo>
                  <a:pt x="692" y="6802"/>
                </a:lnTo>
                <a:lnTo>
                  <a:pt x="586" y="7234"/>
                </a:lnTo>
                <a:lnTo>
                  <a:pt x="461" y="7837"/>
                </a:lnTo>
                <a:lnTo>
                  <a:pt x="355" y="8493"/>
                </a:lnTo>
                <a:lnTo>
                  <a:pt x="248" y="9187"/>
                </a:lnTo>
                <a:lnTo>
                  <a:pt x="142" y="9869"/>
                </a:lnTo>
                <a:lnTo>
                  <a:pt x="106" y="10498"/>
                </a:lnTo>
                <a:lnTo>
                  <a:pt x="106" y="10983"/>
                </a:lnTo>
                <a:lnTo>
                  <a:pt x="106" y="11311"/>
                </a:lnTo>
                <a:lnTo>
                  <a:pt x="213" y="11481"/>
                </a:lnTo>
                <a:lnTo>
                  <a:pt x="319" y="11651"/>
                </a:lnTo>
                <a:lnTo>
                  <a:pt x="497" y="11783"/>
                </a:lnTo>
                <a:lnTo>
                  <a:pt x="692" y="11914"/>
                </a:lnTo>
                <a:lnTo>
                  <a:pt x="941" y="12032"/>
                </a:lnTo>
                <a:lnTo>
                  <a:pt x="1207" y="12110"/>
                </a:lnTo>
                <a:lnTo>
                  <a:pt x="1509" y="12189"/>
                </a:lnTo>
                <a:lnTo>
                  <a:pt x="1794" y="12241"/>
                </a:lnTo>
                <a:lnTo>
                  <a:pt x="2131" y="12267"/>
                </a:lnTo>
                <a:lnTo>
                  <a:pt x="2433" y="12281"/>
                </a:lnTo>
                <a:lnTo>
                  <a:pt x="2735" y="12267"/>
                </a:lnTo>
                <a:lnTo>
                  <a:pt x="3055" y="12241"/>
                </a:lnTo>
                <a:lnTo>
                  <a:pt x="3357" y="12189"/>
                </a:lnTo>
                <a:lnTo>
                  <a:pt x="3623" y="12084"/>
                </a:lnTo>
                <a:lnTo>
                  <a:pt x="3872" y="11979"/>
                </a:lnTo>
                <a:lnTo>
                  <a:pt x="4103" y="11861"/>
                </a:lnTo>
                <a:lnTo>
                  <a:pt x="4316" y="11704"/>
                </a:lnTo>
                <a:lnTo>
                  <a:pt x="4582" y="11612"/>
                </a:lnTo>
                <a:lnTo>
                  <a:pt x="4849" y="11533"/>
                </a:lnTo>
                <a:lnTo>
                  <a:pt x="5169" y="11507"/>
                </a:lnTo>
                <a:lnTo>
                  <a:pt x="5506" y="11481"/>
                </a:lnTo>
                <a:lnTo>
                  <a:pt x="5808" y="11507"/>
                </a:lnTo>
                <a:lnTo>
                  <a:pt x="6146" y="11560"/>
                </a:lnTo>
                <a:lnTo>
                  <a:pt x="6501" y="11651"/>
                </a:lnTo>
                <a:lnTo>
                  <a:pt x="6803" y="11783"/>
                </a:lnTo>
                <a:lnTo>
                  <a:pt x="7105" y="11940"/>
                </a:lnTo>
                <a:lnTo>
                  <a:pt x="7353" y="12110"/>
                </a:lnTo>
                <a:lnTo>
                  <a:pt x="7584" y="12333"/>
                </a:lnTo>
                <a:lnTo>
                  <a:pt x="7798" y="12595"/>
                </a:lnTo>
                <a:lnTo>
                  <a:pt x="7922" y="12870"/>
                </a:lnTo>
                <a:lnTo>
                  <a:pt x="8028" y="13198"/>
                </a:lnTo>
                <a:lnTo>
                  <a:pt x="8064" y="13526"/>
                </a:lnTo>
                <a:lnTo>
                  <a:pt x="8028" y="13775"/>
                </a:lnTo>
                <a:lnTo>
                  <a:pt x="7922" y="13998"/>
                </a:lnTo>
                <a:lnTo>
                  <a:pt x="7798" y="14220"/>
                </a:lnTo>
                <a:lnTo>
                  <a:pt x="7584" y="14404"/>
                </a:lnTo>
                <a:lnTo>
                  <a:pt x="7353" y="14574"/>
                </a:lnTo>
                <a:lnTo>
                  <a:pt x="7105" y="14732"/>
                </a:lnTo>
                <a:lnTo>
                  <a:pt x="6803" y="14850"/>
                </a:lnTo>
                <a:lnTo>
                  <a:pt x="6501" y="14954"/>
                </a:lnTo>
                <a:lnTo>
                  <a:pt x="6146" y="15033"/>
                </a:lnTo>
                <a:lnTo>
                  <a:pt x="5808" y="15085"/>
                </a:lnTo>
                <a:lnTo>
                  <a:pt x="5506" y="15085"/>
                </a:lnTo>
                <a:lnTo>
                  <a:pt x="5169" y="15059"/>
                </a:lnTo>
                <a:lnTo>
                  <a:pt x="4849" y="15007"/>
                </a:lnTo>
                <a:lnTo>
                  <a:pt x="4582" y="14902"/>
                </a:lnTo>
                <a:lnTo>
                  <a:pt x="4316" y="14784"/>
                </a:lnTo>
                <a:lnTo>
                  <a:pt x="4103" y="14600"/>
                </a:lnTo>
                <a:lnTo>
                  <a:pt x="3907" y="14430"/>
                </a:lnTo>
                <a:lnTo>
                  <a:pt x="3659" y="14299"/>
                </a:lnTo>
                <a:lnTo>
                  <a:pt x="3428" y="14194"/>
                </a:lnTo>
                <a:lnTo>
                  <a:pt x="3179" y="14129"/>
                </a:lnTo>
                <a:lnTo>
                  <a:pt x="2913" y="14102"/>
                </a:lnTo>
                <a:lnTo>
                  <a:pt x="2646" y="14102"/>
                </a:lnTo>
                <a:lnTo>
                  <a:pt x="2362" y="14129"/>
                </a:lnTo>
                <a:lnTo>
                  <a:pt x="2096" y="14168"/>
                </a:lnTo>
                <a:lnTo>
                  <a:pt x="1811" y="14273"/>
                </a:lnTo>
                <a:lnTo>
                  <a:pt x="1545" y="14378"/>
                </a:lnTo>
                <a:lnTo>
                  <a:pt x="1314" y="14496"/>
                </a:lnTo>
                <a:lnTo>
                  <a:pt x="1065" y="14653"/>
                </a:lnTo>
                <a:lnTo>
                  <a:pt x="870" y="14797"/>
                </a:lnTo>
                <a:lnTo>
                  <a:pt x="657" y="14981"/>
                </a:lnTo>
                <a:lnTo>
                  <a:pt x="497" y="15177"/>
                </a:lnTo>
                <a:lnTo>
                  <a:pt x="390" y="15413"/>
                </a:lnTo>
                <a:lnTo>
                  <a:pt x="284" y="15636"/>
                </a:lnTo>
                <a:lnTo>
                  <a:pt x="248" y="15911"/>
                </a:lnTo>
                <a:lnTo>
                  <a:pt x="284" y="16239"/>
                </a:lnTo>
                <a:lnTo>
                  <a:pt x="319" y="16566"/>
                </a:lnTo>
                <a:lnTo>
                  <a:pt x="497" y="17340"/>
                </a:lnTo>
                <a:lnTo>
                  <a:pt x="692" y="18152"/>
                </a:lnTo>
                <a:lnTo>
                  <a:pt x="799" y="18559"/>
                </a:lnTo>
                <a:lnTo>
                  <a:pt x="905" y="18978"/>
                </a:lnTo>
                <a:lnTo>
                  <a:pt x="959" y="19384"/>
                </a:lnTo>
                <a:lnTo>
                  <a:pt x="994" y="19791"/>
                </a:lnTo>
                <a:lnTo>
                  <a:pt x="994" y="20132"/>
                </a:lnTo>
                <a:lnTo>
                  <a:pt x="959" y="20485"/>
                </a:lnTo>
                <a:lnTo>
                  <a:pt x="941" y="20669"/>
                </a:lnTo>
                <a:lnTo>
                  <a:pt x="870" y="20813"/>
                </a:lnTo>
                <a:lnTo>
                  <a:pt x="799" y="20970"/>
                </a:lnTo>
                <a:lnTo>
                  <a:pt x="692" y="21088"/>
                </a:lnTo>
                <a:lnTo>
                  <a:pt x="1474" y="20997"/>
                </a:lnTo>
                <a:lnTo>
                  <a:pt x="2291" y="20866"/>
                </a:lnTo>
                <a:lnTo>
                  <a:pt x="3108" y="20787"/>
                </a:lnTo>
                <a:lnTo>
                  <a:pt x="3907" y="20721"/>
                </a:lnTo>
                <a:lnTo>
                  <a:pt x="4653" y="20695"/>
                </a:lnTo>
                <a:lnTo>
                  <a:pt x="5364" y="20695"/>
                </a:lnTo>
                <a:lnTo>
                  <a:pt x="5701" y="20721"/>
                </a:lnTo>
                <a:lnTo>
                  <a:pt x="6057" y="20761"/>
                </a:lnTo>
                <a:lnTo>
                  <a:pt x="6323" y="20813"/>
                </a:lnTo>
                <a:lnTo>
                  <a:pt x="6625" y="20892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22" name="Puzzle2"/>
          <p:cNvSpPr>
            <a:spLocks noEditPoints="1" noChangeArrowheads="1"/>
          </p:cNvSpPr>
          <p:nvPr/>
        </p:nvSpPr>
        <p:spPr bwMode="auto">
          <a:xfrm>
            <a:off x="6193456" y="3082054"/>
            <a:ext cx="1615707" cy="1112935"/>
          </a:xfrm>
          <a:custGeom>
            <a:avLst/>
            <a:gdLst>
              <a:gd name="T0" fmla="*/ 11 w 21600"/>
              <a:gd name="T1" fmla="*/ 13386 h 21600"/>
              <a:gd name="T2" fmla="*/ 4202 w 21600"/>
              <a:gd name="T3" fmla="*/ 21161 h 21600"/>
              <a:gd name="T4" fmla="*/ 10400 w 21600"/>
              <a:gd name="T5" fmla="*/ 13909 h 21600"/>
              <a:gd name="T6" fmla="*/ 16821 w 21600"/>
              <a:gd name="T7" fmla="*/ 21190 h 21600"/>
              <a:gd name="T8" fmla="*/ 21600 w 21600"/>
              <a:gd name="T9" fmla="*/ 15083 h 21600"/>
              <a:gd name="T10" fmla="*/ 16889 w 21600"/>
              <a:gd name="T11" fmla="*/ 5739 h 21600"/>
              <a:gd name="T12" fmla="*/ 10800 w 21600"/>
              <a:gd name="T13" fmla="*/ 28 h 21600"/>
              <a:gd name="T14" fmla="*/ 4202 w 21600"/>
              <a:gd name="T15" fmla="*/ 5894 h 21600"/>
              <a:gd name="T16" fmla="*/ 5388 w 21600"/>
              <a:gd name="T17" fmla="*/ 6742 h 21600"/>
              <a:gd name="T18" fmla="*/ 16177 w 21600"/>
              <a:gd name="T19" fmla="*/ 20441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4247" y="12354"/>
                </a:moveTo>
                <a:lnTo>
                  <a:pt x="4134" y="12468"/>
                </a:lnTo>
                <a:lnTo>
                  <a:pt x="4010" y="12581"/>
                </a:lnTo>
                <a:lnTo>
                  <a:pt x="3897" y="12637"/>
                </a:lnTo>
                <a:lnTo>
                  <a:pt x="3773" y="12694"/>
                </a:lnTo>
                <a:lnTo>
                  <a:pt x="3637" y="12694"/>
                </a:lnTo>
                <a:lnTo>
                  <a:pt x="3524" y="12694"/>
                </a:lnTo>
                <a:lnTo>
                  <a:pt x="3400" y="12665"/>
                </a:lnTo>
                <a:lnTo>
                  <a:pt x="3287" y="12609"/>
                </a:lnTo>
                <a:lnTo>
                  <a:pt x="3027" y="12496"/>
                </a:lnTo>
                <a:lnTo>
                  <a:pt x="2790" y="12340"/>
                </a:lnTo>
                <a:lnTo>
                  <a:pt x="2530" y="12142"/>
                </a:lnTo>
                <a:lnTo>
                  <a:pt x="2293" y="11987"/>
                </a:lnTo>
                <a:lnTo>
                  <a:pt x="2033" y="11817"/>
                </a:lnTo>
                <a:lnTo>
                  <a:pt x="1773" y="11676"/>
                </a:lnTo>
                <a:lnTo>
                  <a:pt x="1638" y="11662"/>
                </a:lnTo>
                <a:lnTo>
                  <a:pt x="1513" y="11634"/>
                </a:lnTo>
                <a:lnTo>
                  <a:pt x="1378" y="11634"/>
                </a:lnTo>
                <a:lnTo>
                  <a:pt x="1253" y="11634"/>
                </a:lnTo>
                <a:lnTo>
                  <a:pt x="1118" y="11662"/>
                </a:lnTo>
                <a:lnTo>
                  <a:pt x="971" y="11732"/>
                </a:lnTo>
                <a:lnTo>
                  <a:pt x="835" y="11817"/>
                </a:lnTo>
                <a:lnTo>
                  <a:pt x="711" y="11959"/>
                </a:lnTo>
                <a:lnTo>
                  <a:pt x="553" y="12086"/>
                </a:lnTo>
                <a:lnTo>
                  <a:pt x="429" y="12284"/>
                </a:lnTo>
                <a:lnTo>
                  <a:pt x="271" y="12524"/>
                </a:lnTo>
                <a:lnTo>
                  <a:pt x="146" y="12793"/>
                </a:lnTo>
                <a:lnTo>
                  <a:pt x="79" y="12962"/>
                </a:lnTo>
                <a:lnTo>
                  <a:pt x="33" y="13146"/>
                </a:lnTo>
                <a:lnTo>
                  <a:pt x="11" y="13386"/>
                </a:lnTo>
                <a:lnTo>
                  <a:pt x="11" y="13641"/>
                </a:lnTo>
                <a:lnTo>
                  <a:pt x="33" y="13881"/>
                </a:lnTo>
                <a:lnTo>
                  <a:pt x="101" y="14150"/>
                </a:lnTo>
                <a:lnTo>
                  <a:pt x="192" y="14404"/>
                </a:lnTo>
                <a:lnTo>
                  <a:pt x="293" y="14645"/>
                </a:lnTo>
                <a:lnTo>
                  <a:pt x="451" y="14857"/>
                </a:lnTo>
                <a:lnTo>
                  <a:pt x="621" y="15054"/>
                </a:lnTo>
                <a:lnTo>
                  <a:pt x="734" y="15125"/>
                </a:lnTo>
                <a:lnTo>
                  <a:pt x="835" y="15210"/>
                </a:lnTo>
                <a:lnTo>
                  <a:pt x="948" y="15267"/>
                </a:lnTo>
                <a:lnTo>
                  <a:pt x="1084" y="15323"/>
                </a:lnTo>
                <a:lnTo>
                  <a:pt x="1208" y="15351"/>
                </a:lnTo>
                <a:lnTo>
                  <a:pt x="1355" y="15380"/>
                </a:lnTo>
                <a:lnTo>
                  <a:pt x="1513" y="15380"/>
                </a:lnTo>
                <a:lnTo>
                  <a:pt x="1683" y="15380"/>
                </a:lnTo>
                <a:lnTo>
                  <a:pt x="1864" y="15351"/>
                </a:lnTo>
                <a:lnTo>
                  <a:pt x="2033" y="15323"/>
                </a:lnTo>
                <a:lnTo>
                  <a:pt x="2225" y="15238"/>
                </a:lnTo>
                <a:lnTo>
                  <a:pt x="2428" y="15153"/>
                </a:lnTo>
                <a:lnTo>
                  <a:pt x="2745" y="15026"/>
                </a:lnTo>
                <a:lnTo>
                  <a:pt x="3005" y="14913"/>
                </a:lnTo>
                <a:lnTo>
                  <a:pt x="3264" y="14828"/>
                </a:lnTo>
                <a:lnTo>
                  <a:pt x="3513" y="14800"/>
                </a:lnTo>
                <a:lnTo>
                  <a:pt x="3615" y="14828"/>
                </a:lnTo>
                <a:lnTo>
                  <a:pt x="3728" y="14857"/>
                </a:lnTo>
                <a:lnTo>
                  <a:pt x="3807" y="14913"/>
                </a:lnTo>
                <a:lnTo>
                  <a:pt x="3920" y="14998"/>
                </a:lnTo>
                <a:lnTo>
                  <a:pt x="4010" y="15097"/>
                </a:lnTo>
                <a:lnTo>
                  <a:pt x="4089" y="15238"/>
                </a:lnTo>
                <a:lnTo>
                  <a:pt x="4179" y="15408"/>
                </a:lnTo>
                <a:lnTo>
                  <a:pt x="4247" y="15620"/>
                </a:lnTo>
                <a:lnTo>
                  <a:pt x="4326" y="15860"/>
                </a:lnTo>
                <a:lnTo>
                  <a:pt x="4394" y="16129"/>
                </a:lnTo>
                <a:lnTo>
                  <a:pt x="4439" y="16440"/>
                </a:lnTo>
                <a:lnTo>
                  <a:pt x="4507" y="16737"/>
                </a:lnTo>
                <a:lnTo>
                  <a:pt x="4552" y="17090"/>
                </a:lnTo>
                <a:lnTo>
                  <a:pt x="4575" y="17443"/>
                </a:lnTo>
                <a:lnTo>
                  <a:pt x="4586" y="17825"/>
                </a:lnTo>
                <a:lnTo>
                  <a:pt x="4586" y="18193"/>
                </a:lnTo>
                <a:lnTo>
                  <a:pt x="4586" y="18574"/>
                </a:lnTo>
                <a:lnTo>
                  <a:pt x="4586" y="18984"/>
                </a:lnTo>
                <a:lnTo>
                  <a:pt x="4552" y="19366"/>
                </a:lnTo>
                <a:lnTo>
                  <a:pt x="4507" y="19748"/>
                </a:lnTo>
                <a:lnTo>
                  <a:pt x="4462" y="20129"/>
                </a:lnTo>
                <a:lnTo>
                  <a:pt x="4371" y="20483"/>
                </a:lnTo>
                <a:lnTo>
                  <a:pt x="4292" y="20836"/>
                </a:lnTo>
                <a:lnTo>
                  <a:pt x="4202" y="21161"/>
                </a:lnTo>
                <a:lnTo>
                  <a:pt x="4744" y="21161"/>
                </a:lnTo>
                <a:lnTo>
                  <a:pt x="5264" y="21161"/>
                </a:lnTo>
                <a:lnTo>
                  <a:pt x="5784" y="21161"/>
                </a:lnTo>
                <a:lnTo>
                  <a:pt x="6235" y="21161"/>
                </a:lnTo>
                <a:lnTo>
                  <a:pt x="6676" y="21161"/>
                </a:lnTo>
                <a:lnTo>
                  <a:pt x="7060" y="21161"/>
                </a:lnTo>
                <a:lnTo>
                  <a:pt x="7410" y="21161"/>
                </a:lnTo>
                <a:lnTo>
                  <a:pt x="7670" y="21161"/>
                </a:lnTo>
                <a:lnTo>
                  <a:pt x="8020" y="21020"/>
                </a:lnTo>
                <a:lnTo>
                  <a:pt x="8303" y="20893"/>
                </a:lnTo>
                <a:lnTo>
                  <a:pt x="8563" y="20695"/>
                </a:lnTo>
                <a:lnTo>
                  <a:pt x="8800" y="20511"/>
                </a:lnTo>
                <a:lnTo>
                  <a:pt x="8969" y="20285"/>
                </a:lnTo>
                <a:lnTo>
                  <a:pt x="9150" y="20045"/>
                </a:lnTo>
                <a:lnTo>
                  <a:pt x="9252" y="19804"/>
                </a:lnTo>
                <a:lnTo>
                  <a:pt x="9342" y="19550"/>
                </a:lnTo>
                <a:lnTo>
                  <a:pt x="9410" y="19281"/>
                </a:lnTo>
                <a:lnTo>
                  <a:pt x="9433" y="19013"/>
                </a:lnTo>
                <a:lnTo>
                  <a:pt x="9433" y="18744"/>
                </a:lnTo>
                <a:lnTo>
                  <a:pt x="9387" y="18504"/>
                </a:lnTo>
                <a:lnTo>
                  <a:pt x="9320" y="18221"/>
                </a:lnTo>
                <a:lnTo>
                  <a:pt x="9207" y="17981"/>
                </a:lnTo>
                <a:lnTo>
                  <a:pt x="9105" y="17740"/>
                </a:lnTo>
                <a:lnTo>
                  <a:pt x="8924" y="17514"/>
                </a:lnTo>
                <a:lnTo>
                  <a:pt x="8777" y="17274"/>
                </a:lnTo>
                <a:lnTo>
                  <a:pt x="8642" y="17034"/>
                </a:lnTo>
                <a:lnTo>
                  <a:pt x="8563" y="16765"/>
                </a:lnTo>
                <a:lnTo>
                  <a:pt x="8472" y="16468"/>
                </a:lnTo>
                <a:lnTo>
                  <a:pt x="8450" y="16157"/>
                </a:lnTo>
                <a:lnTo>
                  <a:pt x="8450" y="15860"/>
                </a:lnTo>
                <a:lnTo>
                  <a:pt x="8472" y="15563"/>
                </a:lnTo>
                <a:lnTo>
                  <a:pt x="8540" y="15267"/>
                </a:lnTo>
                <a:lnTo>
                  <a:pt x="8642" y="14998"/>
                </a:lnTo>
                <a:lnTo>
                  <a:pt x="8777" y="14729"/>
                </a:lnTo>
                <a:lnTo>
                  <a:pt x="8868" y="14616"/>
                </a:lnTo>
                <a:lnTo>
                  <a:pt x="8969" y="14475"/>
                </a:lnTo>
                <a:lnTo>
                  <a:pt x="9060" y="14376"/>
                </a:lnTo>
                <a:lnTo>
                  <a:pt x="9184" y="14291"/>
                </a:lnTo>
                <a:lnTo>
                  <a:pt x="9297" y="14206"/>
                </a:lnTo>
                <a:lnTo>
                  <a:pt x="9433" y="14121"/>
                </a:lnTo>
                <a:lnTo>
                  <a:pt x="9579" y="14051"/>
                </a:lnTo>
                <a:lnTo>
                  <a:pt x="9726" y="13994"/>
                </a:lnTo>
                <a:lnTo>
                  <a:pt x="9884" y="13938"/>
                </a:lnTo>
                <a:lnTo>
                  <a:pt x="10054" y="13909"/>
                </a:lnTo>
                <a:lnTo>
                  <a:pt x="10257" y="13881"/>
                </a:lnTo>
                <a:lnTo>
                  <a:pt x="10449" y="13881"/>
                </a:lnTo>
                <a:lnTo>
                  <a:pt x="10664" y="13881"/>
                </a:lnTo>
                <a:lnTo>
                  <a:pt x="10856" y="13909"/>
                </a:lnTo>
                <a:lnTo>
                  <a:pt x="11037" y="13966"/>
                </a:lnTo>
                <a:lnTo>
                  <a:pt x="11206" y="14023"/>
                </a:lnTo>
                <a:lnTo>
                  <a:pt x="11353" y="14093"/>
                </a:lnTo>
                <a:lnTo>
                  <a:pt x="11511" y="14178"/>
                </a:lnTo>
                <a:lnTo>
                  <a:pt x="11635" y="14263"/>
                </a:lnTo>
                <a:lnTo>
                  <a:pt x="11748" y="14376"/>
                </a:lnTo>
                <a:lnTo>
                  <a:pt x="11861" y="14475"/>
                </a:lnTo>
                <a:lnTo>
                  <a:pt x="11941" y="14616"/>
                </a:lnTo>
                <a:lnTo>
                  <a:pt x="12031" y="14758"/>
                </a:lnTo>
                <a:lnTo>
                  <a:pt x="12099" y="14885"/>
                </a:lnTo>
                <a:lnTo>
                  <a:pt x="12200" y="15210"/>
                </a:lnTo>
                <a:lnTo>
                  <a:pt x="12268" y="15507"/>
                </a:lnTo>
                <a:lnTo>
                  <a:pt x="12291" y="15832"/>
                </a:lnTo>
                <a:lnTo>
                  <a:pt x="12291" y="16157"/>
                </a:lnTo>
                <a:lnTo>
                  <a:pt x="12246" y="16482"/>
                </a:lnTo>
                <a:lnTo>
                  <a:pt x="12178" y="16807"/>
                </a:lnTo>
                <a:lnTo>
                  <a:pt x="12099" y="17090"/>
                </a:lnTo>
                <a:lnTo>
                  <a:pt x="12008" y="17330"/>
                </a:lnTo>
                <a:lnTo>
                  <a:pt x="11884" y="17542"/>
                </a:lnTo>
                <a:lnTo>
                  <a:pt x="11748" y="17712"/>
                </a:lnTo>
                <a:lnTo>
                  <a:pt x="11613" y="17839"/>
                </a:lnTo>
                <a:lnTo>
                  <a:pt x="11489" y="18037"/>
                </a:lnTo>
                <a:lnTo>
                  <a:pt x="11398" y="18221"/>
                </a:lnTo>
                <a:lnTo>
                  <a:pt x="11319" y="18447"/>
                </a:lnTo>
                <a:lnTo>
                  <a:pt x="11251" y="18659"/>
                </a:lnTo>
                <a:lnTo>
                  <a:pt x="11206" y="18900"/>
                </a:lnTo>
                <a:lnTo>
                  <a:pt x="11184" y="19154"/>
                </a:lnTo>
                <a:lnTo>
                  <a:pt x="11184" y="19423"/>
                </a:lnTo>
                <a:lnTo>
                  <a:pt x="11229" y="19663"/>
                </a:lnTo>
                <a:lnTo>
                  <a:pt x="11297" y="19903"/>
                </a:lnTo>
                <a:lnTo>
                  <a:pt x="11376" y="20158"/>
                </a:lnTo>
                <a:lnTo>
                  <a:pt x="11511" y="20398"/>
                </a:lnTo>
                <a:lnTo>
                  <a:pt x="11681" y="20610"/>
                </a:lnTo>
                <a:lnTo>
                  <a:pt x="11884" y="20808"/>
                </a:lnTo>
                <a:lnTo>
                  <a:pt x="12121" y="20992"/>
                </a:lnTo>
                <a:lnTo>
                  <a:pt x="12404" y="21161"/>
                </a:lnTo>
                <a:lnTo>
                  <a:pt x="12528" y="21190"/>
                </a:lnTo>
                <a:lnTo>
                  <a:pt x="12856" y="21274"/>
                </a:lnTo>
                <a:lnTo>
                  <a:pt x="13330" y="21373"/>
                </a:lnTo>
                <a:lnTo>
                  <a:pt x="13963" y="21486"/>
                </a:lnTo>
                <a:lnTo>
                  <a:pt x="14313" y="21543"/>
                </a:lnTo>
                <a:lnTo>
                  <a:pt x="14652" y="21571"/>
                </a:lnTo>
                <a:lnTo>
                  <a:pt x="15025" y="21600"/>
                </a:lnTo>
                <a:lnTo>
                  <a:pt x="15409" y="21600"/>
                </a:lnTo>
                <a:lnTo>
                  <a:pt x="15782" y="21600"/>
                </a:lnTo>
                <a:lnTo>
                  <a:pt x="16177" y="21571"/>
                </a:lnTo>
                <a:lnTo>
                  <a:pt x="16516" y="21486"/>
                </a:lnTo>
                <a:lnTo>
                  <a:pt x="16889" y="21402"/>
                </a:lnTo>
                <a:lnTo>
                  <a:pt x="16821" y="21190"/>
                </a:lnTo>
                <a:lnTo>
                  <a:pt x="16776" y="20935"/>
                </a:lnTo>
                <a:lnTo>
                  <a:pt x="16742" y="20667"/>
                </a:lnTo>
                <a:lnTo>
                  <a:pt x="16719" y="20370"/>
                </a:lnTo>
                <a:lnTo>
                  <a:pt x="16697" y="19719"/>
                </a:lnTo>
                <a:lnTo>
                  <a:pt x="16697" y="19013"/>
                </a:lnTo>
                <a:lnTo>
                  <a:pt x="16719" y="18306"/>
                </a:lnTo>
                <a:lnTo>
                  <a:pt x="16753" y="17599"/>
                </a:lnTo>
                <a:lnTo>
                  <a:pt x="16821" y="16949"/>
                </a:lnTo>
                <a:lnTo>
                  <a:pt x="16889" y="16383"/>
                </a:lnTo>
                <a:lnTo>
                  <a:pt x="16934" y="16129"/>
                </a:lnTo>
                <a:lnTo>
                  <a:pt x="17002" y="15945"/>
                </a:lnTo>
                <a:lnTo>
                  <a:pt x="17081" y="15790"/>
                </a:lnTo>
                <a:lnTo>
                  <a:pt x="17194" y="15648"/>
                </a:lnTo>
                <a:lnTo>
                  <a:pt x="17318" y="15563"/>
                </a:lnTo>
                <a:lnTo>
                  <a:pt x="17453" y="15507"/>
                </a:lnTo>
                <a:lnTo>
                  <a:pt x="17600" y="15450"/>
                </a:lnTo>
                <a:lnTo>
                  <a:pt x="17758" y="15450"/>
                </a:lnTo>
                <a:lnTo>
                  <a:pt x="17905" y="15479"/>
                </a:lnTo>
                <a:lnTo>
                  <a:pt x="18064" y="15535"/>
                </a:lnTo>
                <a:lnTo>
                  <a:pt x="18233" y="15620"/>
                </a:lnTo>
                <a:lnTo>
                  <a:pt x="18380" y="15733"/>
                </a:lnTo>
                <a:lnTo>
                  <a:pt x="18561" y="15832"/>
                </a:lnTo>
                <a:lnTo>
                  <a:pt x="18707" y="15973"/>
                </a:lnTo>
                <a:lnTo>
                  <a:pt x="18866" y="16129"/>
                </a:lnTo>
                <a:lnTo>
                  <a:pt x="18990" y="16327"/>
                </a:lnTo>
                <a:lnTo>
                  <a:pt x="19125" y="16482"/>
                </a:lnTo>
                <a:lnTo>
                  <a:pt x="19295" y="16624"/>
                </a:lnTo>
                <a:lnTo>
                  <a:pt x="19464" y="16737"/>
                </a:lnTo>
                <a:lnTo>
                  <a:pt x="19668" y="16807"/>
                </a:lnTo>
                <a:lnTo>
                  <a:pt x="19860" y="16836"/>
                </a:lnTo>
                <a:lnTo>
                  <a:pt x="20052" y="16864"/>
                </a:lnTo>
                <a:lnTo>
                  <a:pt x="20266" y="16836"/>
                </a:lnTo>
                <a:lnTo>
                  <a:pt x="20470" y="16793"/>
                </a:lnTo>
                <a:lnTo>
                  <a:pt x="20662" y="16708"/>
                </a:lnTo>
                <a:lnTo>
                  <a:pt x="20854" y="16567"/>
                </a:lnTo>
                <a:lnTo>
                  <a:pt x="21035" y="16412"/>
                </a:lnTo>
                <a:lnTo>
                  <a:pt x="21182" y="16214"/>
                </a:lnTo>
                <a:lnTo>
                  <a:pt x="21340" y="16002"/>
                </a:lnTo>
                <a:lnTo>
                  <a:pt x="21441" y="15733"/>
                </a:lnTo>
                <a:lnTo>
                  <a:pt x="21532" y="15436"/>
                </a:lnTo>
                <a:lnTo>
                  <a:pt x="21600" y="15083"/>
                </a:lnTo>
                <a:lnTo>
                  <a:pt x="21600" y="14885"/>
                </a:lnTo>
                <a:lnTo>
                  <a:pt x="21600" y="14729"/>
                </a:lnTo>
                <a:lnTo>
                  <a:pt x="21600" y="14531"/>
                </a:lnTo>
                <a:lnTo>
                  <a:pt x="21577" y="14376"/>
                </a:lnTo>
                <a:lnTo>
                  <a:pt x="21532" y="14206"/>
                </a:lnTo>
                <a:lnTo>
                  <a:pt x="21487" y="14051"/>
                </a:lnTo>
                <a:lnTo>
                  <a:pt x="21419" y="13909"/>
                </a:lnTo>
                <a:lnTo>
                  <a:pt x="21351" y="13768"/>
                </a:lnTo>
                <a:lnTo>
                  <a:pt x="21204" y="13500"/>
                </a:lnTo>
                <a:lnTo>
                  <a:pt x="21035" y="13287"/>
                </a:lnTo>
                <a:lnTo>
                  <a:pt x="20809" y="13090"/>
                </a:lnTo>
                <a:lnTo>
                  <a:pt x="20594" y="12962"/>
                </a:lnTo>
                <a:lnTo>
                  <a:pt x="20357" y="12821"/>
                </a:lnTo>
                <a:lnTo>
                  <a:pt x="20120" y="12764"/>
                </a:lnTo>
                <a:lnTo>
                  <a:pt x="19882" y="12708"/>
                </a:lnTo>
                <a:lnTo>
                  <a:pt x="19645" y="12736"/>
                </a:lnTo>
                <a:lnTo>
                  <a:pt x="19430" y="12793"/>
                </a:lnTo>
                <a:lnTo>
                  <a:pt x="19227" y="12906"/>
                </a:lnTo>
                <a:lnTo>
                  <a:pt x="19148" y="12962"/>
                </a:lnTo>
                <a:lnTo>
                  <a:pt x="19058" y="13047"/>
                </a:lnTo>
                <a:lnTo>
                  <a:pt x="18990" y="13146"/>
                </a:lnTo>
                <a:lnTo>
                  <a:pt x="18911" y="13259"/>
                </a:lnTo>
                <a:lnTo>
                  <a:pt x="18775" y="13471"/>
                </a:lnTo>
                <a:lnTo>
                  <a:pt x="18628" y="13641"/>
                </a:lnTo>
                <a:lnTo>
                  <a:pt x="18470" y="13740"/>
                </a:lnTo>
                <a:lnTo>
                  <a:pt x="18301" y="13825"/>
                </a:lnTo>
                <a:lnTo>
                  <a:pt x="18143" y="13853"/>
                </a:lnTo>
                <a:lnTo>
                  <a:pt x="17973" y="13881"/>
                </a:lnTo>
                <a:lnTo>
                  <a:pt x="17804" y="13853"/>
                </a:lnTo>
                <a:lnTo>
                  <a:pt x="17646" y="13796"/>
                </a:lnTo>
                <a:lnTo>
                  <a:pt x="17499" y="13726"/>
                </a:lnTo>
                <a:lnTo>
                  <a:pt x="17341" y="13641"/>
                </a:lnTo>
                <a:lnTo>
                  <a:pt x="17216" y="13528"/>
                </a:lnTo>
                <a:lnTo>
                  <a:pt x="17103" y="13386"/>
                </a:lnTo>
                <a:lnTo>
                  <a:pt x="17024" y="13259"/>
                </a:lnTo>
                <a:lnTo>
                  <a:pt x="16934" y="13118"/>
                </a:lnTo>
                <a:lnTo>
                  <a:pt x="16889" y="12991"/>
                </a:lnTo>
                <a:lnTo>
                  <a:pt x="16889" y="12849"/>
                </a:lnTo>
                <a:lnTo>
                  <a:pt x="16889" y="12383"/>
                </a:lnTo>
                <a:lnTo>
                  <a:pt x="16889" y="11662"/>
                </a:lnTo>
                <a:lnTo>
                  <a:pt x="16889" y="10701"/>
                </a:lnTo>
                <a:lnTo>
                  <a:pt x="16889" y="9640"/>
                </a:lnTo>
                <a:lnTo>
                  <a:pt x="16889" y="8566"/>
                </a:lnTo>
                <a:lnTo>
                  <a:pt x="16889" y="7478"/>
                </a:lnTo>
                <a:lnTo>
                  <a:pt x="16889" y="6502"/>
                </a:lnTo>
                <a:lnTo>
                  <a:pt x="16889" y="5739"/>
                </a:lnTo>
                <a:lnTo>
                  <a:pt x="16674" y="5894"/>
                </a:lnTo>
                <a:lnTo>
                  <a:pt x="16414" y="6036"/>
                </a:lnTo>
                <a:lnTo>
                  <a:pt x="16154" y="6177"/>
                </a:lnTo>
                <a:lnTo>
                  <a:pt x="15849" y="6248"/>
                </a:lnTo>
                <a:lnTo>
                  <a:pt x="15544" y="6304"/>
                </a:lnTo>
                <a:lnTo>
                  <a:pt x="15217" y="6332"/>
                </a:lnTo>
                <a:lnTo>
                  <a:pt x="14866" y="6361"/>
                </a:lnTo>
                <a:lnTo>
                  <a:pt x="14550" y="6361"/>
                </a:lnTo>
                <a:lnTo>
                  <a:pt x="14200" y="6332"/>
                </a:lnTo>
                <a:lnTo>
                  <a:pt x="13850" y="6276"/>
                </a:lnTo>
                <a:lnTo>
                  <a:pt x="13522" y="6219"/>
                </a:lnTo>
                <a:lnTo>
                  <a:pt x="13206" y="6149"/>
                </a:lnTo>
                <a:lnTo>
                  <a:pt x="12901" y="6064"/>
                </a:lnTo>
                <a:lnTo>
                  <a:pt x="12618" y="5951"/>
                </a:lnTo>
                <a:lnTo>
                  <a:pt x="12358" y="5838"/>
                </a:lnTo>
                <a:lnTo>
                  <a:pt x="12121" y="5739"/>
                </a:lnTo>
                <a:lnTo>
                  <a:pt x="11941" y="5626"/>
                </a:lnTo>
                <a:lnTo>
                  <a:pt x="11794" y="5513"/>
                </a:lnTo>
                <a:lnTo>
                  <a:pt x="11658" y="5414"/>
                </a:lnTo>
                <a:lnTo>
                  <a:pt x="11556" y="5301"/>
                </a:lnTo>
                <a:lnTo>
                  <a:pt x="11466" y="5187"/>
                </a:lnTo>
                <a:lnTo>
                  <a:pt x="11398" y="5089"/>
                </a:lnTo>
                <a:lnTo>
                  <a:pt x="11376" y="4947"/>
                </a:lnTo>
                <a:lnTo>
                  <a:pt x="11353" y="4834"/>
                </a:lnTo>
                <a:lnTo>
                  <a:pt x="11353" y="4707"/>
                </a:lnTo>
                <a:lnTo>
                  <a:pt x="11376" y="4565"/>
                </a:lnTo>
                <a:lnTo>
                  <a:pt x="11443" y="4410"/>
                </a:lnTo>
                <a:lnTo>
                  <a:pt x="11511" y="4240"/>
                </a:lnTo>
                <a:lnTo>
                  <a:pt x="11703" y="3887"/>
                </a:lnTo>
                <a:lnTo>
                  <a:pt x="11986" y="3505"/>
                </a:lnTo>
                <a:lnTo>
                  <a:pt x="12144" y="3265"/>
                </a:lnTo>
                <a:lnTo>
                  <a:pt x="12246" y="3025"/>
                </a:lnTo>
                <a:lnTo>
                  <a:pt x="12336" y="2756"/>
                </a:lnTo>
                <a:lnTo>
                  <a:pt x="12404" y="2445"/>
                </a:lnTo>
                <a:lnTo>
                  <a:pt x="12438" y="2176"/>
                </a:lnTo>
                <a:lnTo>
                  <a:pt x="12438" y="1880"/>
                </a:lnTo>
                <a:lnTo>
                  <a:pt x="12404" y="1583"/>
                </a:lnTo>
                <a:lnTo>
                  <a:pt x="12336" y="1314"/>
                </a:lnTo>
                <a:lnTo>
                  <a:pt x="12246" y="1046"/>
                </a:lnTo>
                <a:lnTo>
                  <a:pt x="12099" y="791"/>
                </a:lnTo>
                <a:lnTo>
                  <a:pt x="12008" y="692"/>
                </a:lnTo>
                <a:lnTo>
                  <a:pt x="11918" y="579"/>
                </a:lnTo>
                <a:lnTo>
                  <a:pt x="11816" y="466"/>
                </a:lnTo>
                <a:lnTo>
                  <a:pt x="11703" y="381"/>
                </a:lnTo>
                <a:lnTo>
                  <a:pt x="11579" y="310"/>
                </a:lnTo>
                <a:lnTo>
                  <a:pt x="11443" y="226"/>
                </a:lnTo>
                <a:lnTo>
                  <a:pt x="11297" y="169"/>
                </a:lnTo>
                <a:lnTo>
                  <a:pt x="11138" y="113"/>
                </a:lnTo>
                <a:lnTo>
                  <a:pt x="10969" y="56"/>
                </a:lnTo>
                <a:lnTo>
                  <a:pt x="10800" y="28"/>
                </a:lnTo>
                <a:lnTo>
                  <a:pt x="10619" y="28"/>
                </a:lnTo>
                <a:lnTo>
                  <a:pt x="10404" y="28"/>
                </a:lnTo>
                <a:lnTo>
                  <a:pt x="10257" y="28"/>
                </a:lnTo>
                <a:lnTo>
                  <a:pt x="10076" y="56"/>
                </a:lnTo>
                <a:lnTo>
                  <a:pt x="9952" y="84"/>
                </a:lnTo>
                <a:lnTo>
                  <a:pt x="9794" y="141"/>
                </a:lnTo>
                <a:lnTo>
                  <a:pt x="9692" y="226"/>
                </a:lnTo>
                <a:lnTo>
                  <a:pt x="9557" y="282"/>
                </a:lnTo>
                <a:lnTo>
                  <a:pt x="9455" y="381"/>
                </a:lnTo>
                <a:lnTo>
                  <a:pt x="9365" y="466"/>
                </a:lnTo>
                <a:lnTo>
                  <a:pt x="9274" y="579"/>
                </a:lnTo>
                <a:lnTo>
                  <a:pt x="9184" y="692"/>
                </a:lnTo>
                <a:lnTo>
                  <a:pt x="9128" y="791"/>
                </a:lnTo>
                <a:lnTo>
                  <a:pt x="9060" y="932"/>
                </a:lnTo>
                <a:lnTo>
                  <a:pt x="8969" y="1201"/>
                </a:lnTo>
                <a:lnTo>
                  <a:pt x="8913" y="1498"/>
                </a:lnTo>
                <a:lnTo>
                  <a:pt x="8890" y="1795"/>
                </a:lnTo>
                <a:lnTo>
                  <a:pt x="8890" y="2120"/>
                </a:lnTo>
                <a:lnTo>
                  <a:pt x="8913" y="2445"/>
                </a:lnTo>
                <a:lnTo>
                  <a:pt x="8969" y="2756"/>
                </a:lnTo>
                <a:lnTo>
                  <a:pt x="9060" y="3081"/>
                </a:lnTo>
                <a:lnTo>
                  <a:pt x="9173" y="3378"/>
                </a:lnTo>
                <a:lnTo>
                  <a:pt x="9297" y="3647"/>
                </a:lnTo>
                <a:lnTo>
                  <a:pt x="9466" y="3887"/>
                </a:lnTo>
                <a:lnTo>
                  <a:pt x="9579" y="4085"/>
                </a:lnTo>
                <a:lnTo>
                  <a:pt x="9670" y="4269"/>
                </a:lnTo>
                <a:lnTo>
                  <a:pt x="9726" y="4467"/>
                </a:lnTo>
                <a:lnTo>
                  <a:pt x="9771" y="4650"/>
                </a:lnTo>
                <a:lnTo>
                  <a:pt x="9771" y="4834"/>
                </a:lnTo>
                <a:lnTo>
                  <a:pt x="9749" y="5032"/>
                </a:lnTo>
                <a:lnTo>
                  <a:pt x="9715" y="5216"/>
                </a:lnTo>
                <a:lnTo>
                  <a:pt x="9625" y="5385"/>
                </a:lnTo>
                <a:lnTo>
                  <a:pt x="9534" y="5513"/>
                </a:lnTo>
                <a:lnTo>
                  <a:pt x="9410" y="5626"/>
                </a:lnTo>
                <a:lnTo>
                  <a:pt x="9229" y="5710"/>
                </a:lnTo>
                <a:lnTo>
                  <a:pt x="9060" y="5767"/>
                </a:lnTo>
                <a:lnTo>
                  <a:pt x="8845" y="5767"/>
                </a:lnTo>
                <a:lnTo>
                  <a:pt x="8585" y="5739"/>
                </a:lnTo>
                <a:lnTo>
                  <a:pt x="8325" y="5654"/>
                </a:lnTo>
                <a:lnTo>
                  <a:pt x="8020" y="5513"/>
                </a:lnTo>
                <a:lnTo>
                  <a:pt x="7840" y="5442"/>
                </a:lnTo>
                <a:lnTo>
                  <a:pt x="7648" y="5385"/>
                </a:lnTo>
                <a:lnTo>
                  <a:pt x="7433" y="5329"/>
                </a:lnTo>
                <a:lnTo>
                  <a:pt x="7241" y="5301"/>
                </a:lnTo>
                <a:lnTo>
                  <a:pt x="6755" y="5301"/>
                </a:lnTo>
                <a:lnTo>
                  <a:pt x="6281" y="5329"/>
                </a:lnTo>
                <a:lnTo>
                  <a:pt x="5784" y="5385"/>
                </a:lnTo>
                <a:lnTo>
                  <a:pt x="5264" y="5498"/>
                </a:lnTo>
                <a:lnTo>
                  <a:pt x="4744" y="5597"/>
                </a:lnTo>
                <a:lnTo>
                  <a:pt x="4247" y="5739"/>
                </a:lnTo>
                <a:lnTo>
                  <a:pt x="4202" y="5894"/>
                </a:lnTo>
                <a:lnTo>
                  <a:pt x="4202" y="6191"/>
                </a:lnTo>
                <a:lnTo>
                  <a:pt x="4202" y="6545"/>
                </a:lnTo>
                <a:lnTo>
                  <a:pt x="4225" y="6954"/>
                </a:lnTo>
                <a:lnTo>
                  <a:pt x="4315" y="7930"/>
                </a:lnTo>
                <a:lnTo>
                  <a:pt x="4394" y="9018"/>
                </a:lnTo>
                <a:lnTo>
                  <a:pt x="4439" y="9570"/>
                </a:lnTo>
                <a:lnTo>
                  <a:pt x="4462" y="10107"/>
                </a:lnTo>
                <a:lnTo>
                  <a:pt x="4484" y="10630"/>
                </a:lnTo>
                <a:lnTo>
                  <a:pt x="4507" y="11082"/>
                </a:lnTo>
                <a:lnTo>
                  <a:pt x="4484" y="11520"/>
                </a:lnTo>
                <a:lnTo>
                  <a:pt x="4439" y="11874"/>
                </a:lnTo>
                <a:lnTo>
                  <a:pt x="4394" y="12029"/>
                </a:lnTo>
                <a:lnTo>
                  <a:pt x="4349" y="12171"/>
                </a:lnTo>
                <a:lnTo>
                  <a:pt x="4315" y="12284"/>
                </a:lnTo>
                <a:lnTo>
                  <a:pt x="4247" y="12354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23" name="Puzzle4"/>
          <p:cNvSpPr>
            <a:spLocks noEditPoints="1" noChangeArrowheads="1"/>
          </p:cNvSpPr>
          <p:nvPr/>
        </p:nvSpPr>
        <p:spPr bwMode="auto">
          <a:xfrm>
            <a:off x="5581976" y="3061893"/>
            <a:ext cx="974150" cy="1422845"/>
          </a:xfrm>
          <a:custGeom>
            <a:avLst/>
            <a:gdLst>
              <a:gd name="T0" fmla="*/ 8307 w 21600"/>
              <a:gd name="T1" fmla="*/ 11593 h 21600"/>
              <a:gd name="T2" fmla="*/ 453 w 21600"/>
              <a:gd name="T3" fmla="*/ 16938 h 21600"/>
              <a:gd name="T4" fmla="*/ 11500 w 21600"/>
              <a:gd name="T5" fmla="*/ 21600 h 21600"/>
              <a:gd name="T6" fmla="*/ 20920 w 21600"/>
              <a:gd name="T7" fmla="*/ 16751 h 21600"/>
              <a:gd name="T8" fmla="*/ 13972 w 21600"/>
              <a:gd name="T9" fmla="*/ 10888 h 21600"/>
              <a:gd name="T10" fmla="*/ 21033 w 21600"/>
              <a:gd name="T11" fmla="*/ 4716 h 21600"/>
              <a:gd name="T12" fmla="*/ 11102 w 21600"/>
              <a:gd name="T13" fmla="*/ 11 h 21600"/>
              <a:gd name="T14" fmla="*/ 453 w 21600"/>
              <a:gd name="T15" fmla="*/ 4716 h 21600"/>
              <a:gd name="T16" fmla="*/ 2076 w 21600"/>
              <a:gd name="T17" fmla="*/ 5664 h 21600"/>
              <a:gd name="T18" fmla="*/ 20203 w 21600"/>
              <a:gd name="T19" fmla="*/ 1598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3813" y="10590"/>
                </a:moveTo>
                <a:lnTo>
                  <a:pt x="3927" y="10513"/>
                </a:lnTo>
                <a:lnTo>
                  <a:pt x="4078" y="10425"/>
                </a:lnTo>
                <a:lnTo>
                  <a:pt x="4210" y="10359"/>
                </a:lnTo>
                <a:lnTo>
                  <a:pt x="4361" y="10315"/>
                </a:lnTo>
                <a:lnTo>
                  <a:pt x="4682" y="10237"/>
                </a:lnTo>
                <a:lnTo>
                  <a:pt x="5041" y="10193"/>
                </a:lnTo>
                <a:lnTo>
                  <a:pt x="5456" y="10171"/>
                </a:lnTo>
                <a:lnTo>
                  <a:pt x="5853" y="10193"/>
                </a:lnTo>
                <a:lnTo>
                  <a:pt x="6249" y="10260"/>
                </a:lnTo>
                <a:lnTo>
                  <a:pt x="6646" y="10337"/>
                </a:lnTo>
                <a:lnTo>
                  <a:pt x="7004" y="10469"/>
                </a:lnTo>
                <a:lnTo>
                  <a:pt x="7363" y="10612"/>
                </a:lnTo>
                <a:lnTo>
                  <a:pt x="7665" y="10788"/>
                </a:lnTo>
                <a:lnTo>
                  <a:pt x="7911" y="10998"/>
                </a:lnTo>
                <a:lnTo>
                  <a:pt x="8024" y="11097"/>
                </a:lnTo>
                <a:lnTo>
                  <a:pt x="8137" y="11207"/>
                </a:lnTo>
                <a:lnTo>
                  <a:pt x="8194" y="11340"/>
                </a:lnTo>
                <a:lnTo>
                  <a:pt x="8269" y="11461"/>
                </a:lnTo>
                <a:lnTo>
                  <a:pt x="8307" y="11593"/>
                </a:lnTo>
                <a:lnTo>
                  <a:pt x="8307" y="11714"/>
                </a:lnTo>
                <a:lnTo>
                  <a:pt x="8307" y="11868"/>
                </a:lnTo>
                <a:lnTo>
                  <a:pt x="8307" y="12012"/>
                </a:lnTo>
                <a:lnTo>
                  <a:pt x="8194" y="12265"/>
                </a:lnTo>
                <a:lnTo>
                  <a:pt x="8062" y="12519"/>
                </a:lnTo>
                <a:lnTo>
                  <a:pt x="7873" y="12706"/>
                </a:lnTo>
                <a:lnTo>
                  <a:pt x="7627" y="12904"/>
                </a:lnTo>
                <a:lnTo>
                  <a:pt x="7363" y="13048"/>
                </a:lnTo>
                <a:lnTo>
                  <a:pt x="7080" y="13180"/>
                </a:lnTo>
                <a:lnTo>
                  <a:pt x="6759" y="13257"/>
                </a:lnTo>
                <a:lnTo>
                  <a:pt x="6419" y="13345"/>
                </a:lnTo>
                <a:lnTo>
                  <a:pt x="6098" y="13389"/>
                </a:lnTo>
                <a:lnTo>
                  <a:pt x="5739" y="13389"/>
                </a:lnTo>
                <a:lnTo>
                  <a:pt x="5418" y="13389"/>
                </a:lnTo>
                <a:lnTo>
                  <a:pt x="5079" y="13345"/>
                </a:lnTo>
                <a:lnTo>
                  <a:pt x="4758" y="13301"/>
                </a:lnTo>
                <a:lnTo>
                  <a:pt x="4474" y="13213"/>
                </a:lnTo>
                <a:lnTo>
                  <a:pt x="4172" y="13114"/>
                </a:lnTo>
                <a:lnTo>
                  <a:pt x="3965" y="12982"/>
                </a:lnTo>
                <a:lnTo>
                  <a:pt x="3738" y="12838"/>
                </a:lnTo>
                <a:lnTo>
                  <a:pt x="3493" y="12706"/>
                </a:lnTo>
                <a:lnTo>
                  <a:pt x="3228" y="12607"/>
                </a:lnTo>
                <a:lnTo>
                  <a:pt x="2945" y="12519"/>
                </a:lnTo>
                <a:lnTo>
                  <a:pt x="2700" y="12431"/>
                </a:lnTo>
                <a:lnTo>
                  <a:pt x="2397" y="12375"/>
                </a:lnTo>
                <a:lnTo>
                  <a:pt x="2152" y="12331"/>
                </a:lnTo>
                <a:lnTo>
                  <a:pt x="1888" y="12309"/>
                </a:lnTo>
                <a:lnTo>
                  <a:pt x="1642" y="12309"/>
                </a:lnTo>
                <a:lnTo>
                  <a:pt x="1397" y="12331"/>
                </a:lnTo>
                <a:lnTo>
                  <a:pt x="1170" y="12397"/>
                </a:lnTo>
                <a:lnTo>
                  <a:pt x="962" y="12453"/>
                </a:lnTo>
                <a:lnTo>
                  <a:pt x="774" y="12563"/>
                </a:lnTo>
                <a:lnTo>
                  <a:pt x="623" y="12684"/>
                </a:lnTo>
                <a:lnTo>
                  <a:pt x="528" y="12838"/>
                </a:lnTo>
                <a:lnTo>
                  <a:pt x="453" y="13026"/>
                </a:lnTo>
                <a:lnTo>
                  <a:pt x="339" y="13477"/>
                </a:lnTo>
                <a:lnTo>
                  <a:pt x="226" y="13984"/>
                </a:lnTo>
                <a:lnTo>
                  <a:pt x="151" y="14535"/>
                </a:lnTo>
                <a:lnTo>
                  <a:pt x="113" y="15075"/>
                </a:lnTo>
                <a:lnTo>
                  <a:pt x="113" y="15626"/>
                </a:lnTo>
                <a:lnTo>
                  <a:pt x="151" y="16133"/>
                </a:lnTo>
                <a:lnTo>
                  <a:pt x="188" y="16376"/>
                </a:lnTo>
                <a:lnTo>
                  <a:pt x="264" y="16585"/>
                </a:lnTo>
                <a:lnTo>
                  <a:pt x="339" y="16773"/>
                </a:lnTo>
                <a:lnTo>
                  <a:pt x="453" y="16938"/>
                </a:lnTo>
                <a:lnTo>
                  <a:pt x="1095" y="16883"/>
                </a:lnTo>
                <a:lnTo>
                  <a:pt x="1963" y="16795"/>
                </a:lnTo>
                <a:lnTo>
                  <a:pt x="2945" y="16751"/>
                </a:lnTo>
                <a:lnTo>
                  <a:pt x="3965" y="16706"/>
                </a:lnTo>
                <a:lnTo>
                  <a:pt x="5022" y="16684"/>
                </a:lnTo>
                <a:lnTo>
                  <a:pt x="5947" y="16684"/>
                </a:lnTo>
                <a:lnTo>
                  <a:pt x="6759" y="16706"/>
                </a:lnTo>
                <a:lnTo>
                  <a:pt x="7363" y="16751"/>
                </a:lnTo>
                <a:lnTo>
                  <a:pt x="7948" y="16839"/>
                </a:lnTo>
                <a:lnTo>
                  <a:pt x="8458" y="16916"/>
                </a:lnTo>
                <a:lnTo>
                  <a:pt x="8893" y="17026"/>
                </a:lnTo>
                <a:lnTo>
                  <a:pt x="9289" y="17158"/>
                </a:lnTo>
                <a:lnTo>
                  <a:pt x="9572" y="17280"/>
                </a:lnTo>
                <a:lnTo>
                  <a:pt x="9799" y="17412"/>
                </a:lnTo>
                <a:lnTo>
                  <a:pt x="9969" y="17555"/>
                </a:lnTo>
                <a:lnTo>
                  <a:pt x="10120" y="17687"/>
                </a:lnTo>
                <a:lnTo>
                  <a:pt x="10158" y="17831"/>
                </a:lnTo>
                <a:lnTo>
                  <a:pt x="10195" y="17974"/>
                </a:lnTo>
                <a:lnTo>
                  <a:pt x="10158" y="18128"/>
                </a:lnTo>
                <a:lnTo>
                  <a:pt x="10082" y="18271"/>
                </a:lnTo>
                <a:lnTo>
                  <a:pt x="9969" y="18426"/>
                </a:lnTo>
                <a:lnTo>
                  <a:pt x="9837" y="18569"/>
                </a:lnTo>
                <a:lnTo>
                  <a:pt x="9648" y="18701"/>
                </a:lnTo>
                <a:lnTo>
                  <a:pt x="9440" y="18822"/>
                </a:lnTo>
                <a:lnTo>
                  <a:pt x="9213" y="18999"/>
                </a:lnTo>
                <a:lnTo>
                  <a:pt x="9044" y="19186"/>
                </a:lnTo>
                <a:lnTo>
                  <a:pt x="8893" y="19395"/>
                </a:lnTo>
                <a:lnTo>
                  <a:pt x="8817" y="19627"/>
                </a:lnTo>
                <a:lnTo>
                  <a:pt x="8779" y="19858"/>
                </a:lnTo>
                <a:lnTo>
                  <a:pt x="8779" y="20112"/>
                </a:lnTo>
                <a:lnTo>
                  <a:pt x="8855" y="20354"/>
                </a:lnTo>
                <a:lnTo>
                  <a:pt x="8968" y="20586"/>
                </a:lnTo>
                <a:lnTo>
                  <a:pt x="9138" y="20817"/>
                </a:lnTo>
                <a:lnTo>
                  <a:pt x="9365" y="21026"/>
                </a:lnTo>
                <a:lnTo>
                  <a:pt x="9610" y="21192"/>
                </a:lnTo>
                <a:lnTo>
                  <a:pt x="9950" y="21368"/>
                </a:lnTo>
                <a:lnTo>
                  <a:pt x="10120" y="21445"/>
                </a:lnTo>
                <a:lnTo>
                  <a:pt x="10346" y="21511"/>
                </a:lnTo>
                <a:lnTo>
                  <a:pt x="10516" y="21555"/>
                </a:lnTo>
                <a:lnTo>
                  <a:pt x="10743" y="21600"/>
                </a:lnTo>
                <a:lnTo>
                  <a:pt x="10988" y="21644"/>
                </a:lnTo>
                <a:lnTo>
                  <a:pt x="11215" y="21666"/>
                </a:lnTo>
                <a:lnTo>
                  <a:pt x="11498" y="21666"/>
                </a:lnTo>
                <a:lnTo>
                  <a:pt x="11762" y="21666"/>
                </a:lnTo>
                <a:lnTo>
                  <a:pt x="12253" y="21644"/>
                </a:lnTo>
                <a:lnTo>
                  <a:pt x="12763" y="21577"/>
                </a:lnTo>
                <a:lnTo>
                  <a:pt x="13197" y="21467"/>
                </a:lnTo>
                <a:lnTo>
                  <a:pt x="13556" y="21346"/>
                </a:lnTo>
                <a:lnTo>
                  <a:pt x="13896" y="21192"/>
                </a:lnTo>
                <a:lnTo>
                  <a:pt x="14179" y="21026"/>
                </a:lnTo>
                <a:lnTo>
                  <a:pt x="14444" y="20839"/>
                </a:lnTo>
                <a:lnTo>
                  <a:pt x="14576" y="20641"/>
                </a:lnTo>
                <a:lnTo>
                  <a:pt x="14727" y="20431"/>
                </a:lnTo>
                <a:lnTo>
                  <a:pt x="14765" y="20200"/>
                </a:lnTo>
                <a:lnTo>
                  <a:pt x="14802" y="19991"/>
                </a:lnTo>
                <a:lnTo>
                  <a:pt x="14727" y="19759"/>
                </a:lnTo>
                <a:lnTo>
                  <a:pt x="14613" y="19550"/>
                </a:lnTo>
                <a:lnTo>
                  <a:pt x="14444" y="19307"/>
                </a:lnTo>
                <a:lnTo>
                  <a:pt x="14217" y="19098"/>
                </a:lnTo>
                <a:lnTo>
                  <a:pt x="13934" y="18911"/>
                </a:lnTo>
                <a:lnTo>
                  <a:pt x="13669" y="18745"/>
                </a:lnTo>
                <a:lnTo>
                  <a:pt x="13462" y="18547"/>
                </a:lnTo>
                <a:lnTo>
                  <a:pt x="13311" y="18337"/>
                </a:lnTo>
                <a:lnTo>
                  <a:pt x="13197" y="18150"/>
                </a:lnTo>
                <a:lnTo>
                  <a:pt x="13122" y="17941"/>
                </a:lnTo>
                <a:lnTo>
                  <a:pt x="13122" y="17720"/>
                </a:lnTo>
                <a:lnTo>
                  <a:pt x="13122" y="17533"/>
                </a:lnTo>
                <a:lnTo>
                  <a:pt x="13197" y="17346"/>
                </a:lnTo>
                <a:lnTo>
                  <a:pt x="13273" y="17158"/>
                </a:lnTo>
                <a:lnTo>
                  <a:pt x="13386" y="16982"/>
                </a:lnTo>
                <a:lnTo>
                  <a:pt x="13537" y="16839"/>
                </a:lnTo>
                <a:lnTo>
                  <a:pt x="13707" y="16706"/>
                </a:lnTo>
                <a:lnTo>
                  <a:pt x="13896" y="16607"/>
                </a:lnTo>
                <a:lnTo>
                  <a:pt x="14104" y="16519"/>
                </a:lnTo>
                <a:lnTo>
                  <a:pt x="14330" y="16453"/>
                </a:lnTo>
                <a:lnTo>
                  <a:pt x="14538" y="16431"/>
                </a:lnTo>
                <a:lnTo>
                  <a:pt x="14897" y="16453"/>
                </a:lnTo>
                <a:lnTo>
                  <a:pt x="15406" y="16497"/>
                </a:lnTo>
                <a:lnTo>
                  <a:pt x="16105" y="16541"/>
                </a:lnTo>
                <a:lnTo>
                  <a:pt x="16898" y="16607"/>
                </a:lnTo>
                <a:lnTo>
                  <a:pt x="17804" y="16651"/>
                </a:lnTo>
                <a:lnTo>
                  <a:pt x="18786" y="16684"/>
                </a:lnTo>
                <a:lnTo>
                  <a:pt x="19844" y="16728"/>
                </a:lnTo>
                <a:lnTo>
                  <a:pt x="20920" y="16751"/>
                </a:lnTo>
                <a:lnTo>
                  <a:pt x="21109" y="16497"/>
                </a:lnTo>
                <a:lnTo>
                  <a:pt x="21241" y="16222"/>
                </a:lnTo>
                <a:lnTo>
                  <a:pt x="21392" y="15946"/>
                </a:lnTo>
                <a:lnTo>
                  <a:pt x="21467" y="15648"/>
                </a:lnTo>
                <a:lnTo>
                  <a:pt x="21543" y="15351"/>
                </a:lnTo>
                <a:lnTo>
                  <a:pt x="21618" y="15042"/>
                </a:lnTo>
                <a:lnTo>
                  <a:pt x="21618" y="14745"/>
                </a:lnTo>
                <a:lnTo>
                  <a:pt x="21618" y="14447"/>
                </a:lnTo>
                <a:lnTo>
                  <a:pt x="21618" y="14150"/>
                </a:lnTo>
                <a:lnTo>
                  <a:pt x="21581" y="13852"/>
                </a:lnTo>
                <a:lnTo>
                  <a:pt x="21505" y="13577"/>
                </a:lnTo>
                <a:lnTo>
                  <a:pt x="21430" y="13301"/>
                </a:lnTo>
                <a:lnTo>
                  <a:pt x="21354" y="13048"/>
                </a:lnTo>
                <a:lnTo>
                  <a:pt x="21241" y="12816"/>
                </a:lnTo>
                <a:lnTo>
                  <a:pt x="21146" y="12607"/>
                </a:lnTo>
                <a:lnTo>
                  <a:pt x="21033" y="12431"/>
                </a:lnTo>
                <a:lnTo>
                  <a:pt x="20920" y="12265"/>
                </a:lnTo>
                <a:lnTo>
                  <a:pt x="20769" y="12144"/>
                </a:lnTo>
                <a:lnTo>
                  <a:pt x="20637" y="12034"/>
                </a:lnTo>
                <a:lnTo>
                  <a:pt x="20486" y="11946"/>
                </a:lnTo>
                <a:lnTo>
                  <a:pt x="20297" y="11891"/>
                </a:lnTo>
                <a:lnTo>
                  <a:pt x="20165" y="11846"/>
                </a:lnTo>
                <a:lnTo>
                  <a:pt x="19976" y="11824"/>
                </a:lnTo>
                <a:lnTo>
                  <a:pt x="19806" y="11802"/>
                </a:lnTo>
                <a:lnTo>
                  <a:pt x="19390" y="11824"/>
                </a:lnTo>
                <a:lnTo>
                  <a:pt x="18956" y="11891"/>
                </a:lnTo>
                <a:lnTo>
                  <a:pt x="18503" y="11968"/>
                </a:lnTo>
                <a:lnTo>
                  <a:pt x="17993" y="12078"/>
                </a:lnTo>
                <a:lnTo>
                  <a:pt x="17653" y="12144"/>
                </a:lnTo>
                <a:lnTo>
                  <a:pt x="17332" y="12199"/>
                </a:lnTo>
                <a:lnTo>
                  <a:pt x="17049" y="12221"/>
                </a:lnTo>
                <a:lnTo>
                  <a:pt x="16747" y="12243"/>
                </a:lnTo>
                <a:lnTo>
                  <a:pt x="16464" y="12243"/>
                </a:lnTo>
                <a:lnTo>
                  <a:pt x="16218" y="12243"/>
                </a:lnTo>
                <a:lnTo>
                  <a:pt x="15992" y="12221"/>
                </a:lnTo>
                <a:lnTo>
                  <a:pt x="15746" y="12199"/>
                </a:lnTo>
                <a:lnTo>
                  <a:pt x="15520" y="12155"/>
                </a:lnTo>
                <a:lnTo>
                  <a:pt x="15350" y="12122"/>
                </a:lnTo>
                <a:lnTo>
                  <a:pt x="15161" y="12056"/>
                </a:lnTo>
                <a:lnTo>
                  <a:pt x="14972" y="11990"/>
                </a:lnTo>
                <a:lnTo>
                  <a:pt x="14689" y="11846"/>
                </a:lnTo>
                <a:lnTo>
                  <a:pt x="14444" y="11670"/>
                </a:lnTo>
                <a:lnTo>
                  <a:pt x="14255" y="11483"/>
                </a:lnTo>
                <a:lnTo>
                  <a:pt x="14104" y="11295"/>
                </a:lnTo>
                <a:lnTo>
                  <a:pt x="14028" y="11086"/>
                </a:lnTo>
                <a:lnTo>
                  <a:pt x="13972" y="10888"/>
                </a:lnTo>
                <a:lnTo>
                  <a:pt x="13972" y="10700"/>
                </a:lnTo>
                <a:lnTo>
                  <a:pt x="14009" y="10513"/>
                </a:lnTo>
                <a:lnTo>
                  <a:pt x="14066" y="10359"/>
                </a:lnTo>
                <a:lnTo>
                  <a:pt x="14179" y="10215"/>
                </a:lnTo>
                <a:lnTo>
                  <a:pt x="14406" y="10006"/>
                </a:lnTo>
                <a:lnTo>
                  <a:pt x="14651" y="9830"/>
                </a:lnTo>
                <a:lnTo>
                  <a:pt x="14878" y="9686"/>
                </a:lnTo>
                <a:lnTo>
                  <a:pt x="15123" y="9554"/>
                </a:lnTo>
                <a:lnTo>
                  <a:pt x="15350" y="9477"/>
                </a:lnTo>
                <a:lnTo>
                  <a:pt x="15558" y="9411"/>
                </a:lnTo>
                <a:lnTo>
                  <a:pt x="15803" y="9345"/>
                </a:lnTo>
                <a:lnTo>
                  <a:pt x="16030" y="9323"/>
                </a:lnTo>
                <a:lnTo>
                  <a:pt x="16256" y="9301"/>
                </a:lnTo>
                <a:lnTo>
                  <a:pt x="16464" y="9323"/>
                </a:lnTo>
                <a:lnTo>
                  <a:pt x="16690" y="9345"/>
                </a:lnTo>
                <a:lnTo>
                  <a:pt x="16898" y="9367"/>
                </a:lnTo>
                <a:lnTo>
                  <a:pt x="17332" y="9477"/>
                </a:lnTo>
                <a:lnTo>
                  <a:pt x="17767" y="9598"/>
                </a:lnTo>
                <a:lnTo>
                  <a:pt x="18163" y="9731"/>
                </a:lnTo>
                <a:lnTo>
                  <a:pt x="18597" y="9874"/>
                </a:lnTo>
                <a:lnTo>
                  <a:pt x="18994" y="10006"/>
                </a:lnTo>
                <a:lnTo>
                  <a:pt x="19428" y="10083"/>
                </a:lnTo>
                <a:lnTo>
                  <a:pt x="19617" y="10127"/>
                </a:lnTo>
                <a:lnTo>
                  <a:pt x="19844" y="10149"/>
                </a:lnTo>
                <a:lnTo>
                  <a:pt x="20013" y="10149"/>
                </a:lnTo>
                <a:lnTo>
                  <a:pt x="20240" y="10127"/>
                </a:lnTo>
                <a:lnTo>
                  <a:pt x="20410" y="10105"/>
                </a:lnTo>
                <a:lnTo>
                  <a:pt x="20637" y="10061"/>
                </a:lnTo>
                <a:lnTo>
                  <a:pt x="20844" y="9984"/>
                </a:lnTo>
                <a:lnTo>
                  <a:pt x="21033" y="9896"/>
                </a:lnTo>
                <a:lnTo>
                  <a:pt x="21146" y="9830"/>
                </a:lnTo>
                <a:lnTo>
                  <a:pt x="21203" y="9753"/>
                </a:lnTo>
                <a:lnTo>
                  <a:pt x="21279" y="9642"/>
                </a:lnTo>
                <a:lnTo>
                  <a:pt x="21354" y="9521"/>
                </a:lnTo>
                <a:lnTo>
                  <a:pt x="21430" y="9246"/>
                </a:lnTo>
                <a:lnTo>
                  <a:pt x="21430" y="8904"/>
                </a:lnTo>
                <a:lnTo>
                  <a:pt x="21430" y="8540"/>
                </a:lnTo>
                <a:lnTo>
                  <a:pt x="21392" y="8144"/>
                </a:lnTo>
                <a:lnTo>
                  <a:pt x="21354" y="7714"/>
                </a:lnTo>
                <a:lnTo>
                  <a:pt x="21279" y="7295"/>
                </a:lnTo>
                <a:lnTo>
                  <a:pt x="21146" y="6446"/>
                </a:lnTo>
                <a:lnTo>
                  <a:pt x="20995" y="5686"/>
                </a:lnTo>
                <a:lnTo>
                  <a:pt x="20958" y="5366"/>
                </a:lnTo>
                <a:lnTo>
                  <a:pt x="20958" y="5091"/>
                </a:lnTo>
                <a:lnTo>
                  <a:pt x="20958" y="4860"/>
                </a:lnTo>
                <a:lnTo>
                  <a:pt x="21033" y="4716"/>
                </a:lnTo>
                <a:lnTo>
                  <a:pt x="20637" y="4860"/>
                </a:lnTo>
                <a:lnTo>
                  <a:pt x="20127" y="4992"/>
                </a:lnTo>
                <a:lnTo>
                  <a:pt x="19617" y="5069"/>
                </a:lnTo>
                <a:lnTo>
                  <a:pt x="19032" y="5157"/>
                </a:lnTo>
                <a:lnTo>
                  <a:pt x="18465" y="5201"/>
                </a:lnTo>
                <a:lnTo>
                  <a:pt x="17842" y="5245"/>
                </a:lnTo>
                <a:lnTo>
                  <a:pt x="17219" y="5267"/>
                </a:lnTo>
                <a:lnTo>
                  <a:pt x="16615" y="5267"/>
                </a:lnTo>
                <a:lnTo>
                  <a:pt x="15992" y="5245"/>
                </a:lnTo>
                <a:lnTo>
                  <a:pt x="15369" y="5201"/>
                </a:lnTo>
                <a:lnTo>
                  <a:pt x="14840" y="5157"/>
                </a:lnTo>
                <a:lnTo>
                  <a:pt x="14293" y="5091"/>
                </a:lnTo>
                <a:lnTo>
                  <a:pt x="13783" y="5014"/>
                </a:lnTo>
                <a:lnTo>
                  <a:pt x="13386" y="4926"/>
                </a:lnTo>
                <a:lnTo>
                  <a:pt x="13027" y="4815"/>
                </a:lnTo>
                <a:lnTo>
                  <a:pt x="12725" y="4716"/>
                </a:lnTo>
                <a:lnTo>
                  <a:pt x="12480" y="4606"/>
                </a:lnTo>
                <a:lnTo>
                  <a:pt x="12291" y="4496"/>
                </a:lnTo>
                <a:lnTo>
                  <a:pt x="12197" y="4397"/>
                </a:lnTo>
                <a:lnTo>
                  <a:pt x="12083" y="4286"/>
                </a:lnTo>
                <a:lnTo>
                  <a:pt x="12046" y="4187"/>
                </a:lnTo>
                <a:lnTo>
                  <a:pt x="12008" y="4077"/>
                </a:lnTo>
                <a:lnTo>
                  <a:pt x="12046" y="3967"/>
                </a:lnTo>
                <a:lnTo>
                  <a:pt x="12121" y="3868"/>
                </a:lnTo>
                <a:lnTo>
                  <a:pt x="12197" y="3735"/>
                </a:lnTo>
                <a:lnTo>
                  <a:pt x="12291" y="3614"/>
                </a:lnTo>
                <a:lnTo>
                  <a:pt x="12442" y="3482"/>
                </a:lnTo>
                <a:lnTo>
                  <a:pt x="12631" y="3361"/>
                </a:lnTo>
                <a:lnTo>
                  <a:pt x="13065" y="3085"/>
                </a:lnTo>
                <a:lnTo>
                  <a:pt x="13537" y="2766"/>
                </a:lnTo>
                <a:lnTo>
                  <a:pt x="13783" y="2578"/>
                </a:lnTo>
                <a:lnTo>
                  <a:pt x="13934" y="2380"/>
                </a:lnTo>
                <a:lnTo>
                  <a:pt x="14028" y="2171"/>
                </a:lnTo>
                <a:lnTo>
                  <a:pt x="14104" y="1961"/>
                </a:lnTo>
                <a:lnTo>
                  <a:pt x="14104" y="1730"/>
                </a:lnTo>
                <a:lnTo>
                  <a:pt x="14066" y="1498"/>
                </a:lnTo>
                <a:lnTo>
                  <a:pt x="13972" y="1267"/>
                </a:lnTo>
                <a:lnTo>
                  <a:pt x="13820" y="1057"/>
                </a:lnTo>
                <a:lnTo>
                  <a:pt x="13594" y="837"/>
                </a:lnTo>
                <a:lnTo>
                  <a:pt x="13386" y="628"/>
                </a:lnTo>
                <a:lnTo>
                  <a:pt x="13103" y="462"/>
                </a:lnTo>
                <a:lnTo>
                  <a:pt x="12763" y="308"/>
                </a:lnTo>
                <a:lnTo>
                  <a:pt x="12404" y="187"/>
                </a:lnTo>
                <a:lnTo>
                  <a:pt x="12008" y="77"/>
                </a:lnTo>
                <a:lnTo>
                  <a:pt x="11574" y="33"/>
                </a:lnTo>
                <a:lnTo>
                  <a:pt x="11102" y="11"/>
                </a:lnTo>
                <a:lnTo>
                  <a:pt x="10667" y="11"/>
                </a:lnTo>
                <a:lnTo>
                  <a:pt x="10233" y="77"/>
                </a:lnTo>
                <a:lnTo>
                  <a:pt x="9837" y="187"/>
                </a:lnTo>
                <a:lnTo>
                  <a:pt x="9440" y="286"/>
                </a:lnTo>
                <a:lnTo>
                  <a:pt x="9062" y="462"/>
                </a:lnTo>
                <a:lnTo>
                  <a:pt x="8741" y="628"/>
                </a:lnTo>
                <a:lnTo>
                  <a:pt x="8458" y="815"/>
                </a:lnTo>
                <a:lnTo>
                  <a:pt x="8232" y="1035"/>
                </a:lnTo>
                <a:lnTo>
                  <a:pt x="8062" y="1245"/>
                </a:lnTo>
                <a:lnTo>
                  <a:pt x="7911" y="1476"/>
                </a:lnTo>
                <a:lnTo>
                  <a:pt x="7835" y="1708"/>
                </a:lnTo>
                <a:lnTo>
                  <a:pt x="7797" y="1961"/>
                </a:lnTo>
                <a:lnTo>
                  <a:pt x="7835" y="2193"/>
                </a:lnTo>
                <a:lnTo>
                  <a:pt x="7948" y="2402"/>
                </a:lnTo>
                <a:lnTo>
                  <a:pt x="8062" y="2534"/>
                </a:lnTo>
                <a:lnTo>
                  <a:pt x="8175" y="2644"/>
                </a:lnTo>
                <a:lnTo>
                  <a:pt x="8269" y="2744"/>
                </a:lnTo>
                <a:lnTo>
                  <a:pt x="8420" y="2832"/>
                </a:lnTo>
                <a:lnTo>
                  <a:pt x="8704" y="3019"/>
                </a:lnTo>
                <a:lnTo>
                  <a:pt x="8968" y="3206"/>
                </a:lnTo>
                <a:lnTo>
                  <a:pt x="9138" y="3405"/>
                </a:lnTo>
                <a:lnTo>
                  <a:pt x="9327" y="3570"/>
                </a:lnTo>
                <a:lnTo>
                  <a:pt x="9440" y="3735"/>
                </a:lnTo>
                <a:lnTo>
                  <a:pt x="9516" y="3890"/>
                </a:lnTo>
                <a:lnTo>
                  <a:pt x="9534" y="4033"/>
                </a:lnTo>
                <a:lnTo>
                  <a:pt x="9534" y="4165"/>
                </a:lnTo>
                <a:lnTo>
                  <a:pt x="9516" y="4286"/>
                </a:lnTo>
                <a:lnTo>
                  <a:pt x="9440" y="4397"/>
                </a:lnTo>
                <a:lnTo>
                  <a:pt x="9327" y="4496"/>
                </a:lnTo>
                <a:lnTo>
                  <a:pt x="9176" y="4562"/>
                </a:lnTo>
                <a:lnTo>
                  <a:pt x="9006" y="4628"/>
                </a:lnTo>
                <a:lnTo>
                  <a:pt x="8779" y="4694"/>
                </a:lnTo>
                <a:lnTo>
                  <a:pt x="8534" y="4716"/>
                </a:lnTo>
                <a:lnTo>
                  <a:pt x="8232" y="4716"/>
                </a:lnTo>
                <a:lnTo>
                  <a:pt x="7118" y="4738"/>
                </a:lnTo>
                <a:lnTo>
                  <a:pt x="5947" y="4771"/>
                </a:lnTo>
                <a:lnTo>
                  <a:pt x="4795" y="4815"/>
                </a:lnTo>
                <a:lnTo>
                  <a:pt x="3681" y="4860"/>
                </a:lnTo>
                <a:lnTo>
                  <a:pt x="2662" y="4882"/>
                </a:lnTo>
                <a:lnTo>
                  <a:pt x="1755" y="4882"/>
                </a:lnTo>
                <a:lnTo>
                  <a:pt x="1359" y="4860"/>
                </a:lnTo>
                <a:lnTo>
                  <a:pt x="981" y="4837"/>
                </a:lnTo>
                <a:lnTo>
                  <a:pt x="698" y="4771"/>
                </a:lnTo>
                <a:lnTo>
                  <a:pt x="453" y="4716"/>
                </a:lnTo>
                <a:lnTo>
                  <a:pt x="453" y="5322"/>
                </a:lnTo>
                <a:lnTo>
                  <a:pt x="453" y="6083"/>
                </a:lnTo>
                <a:lnTo>
                  <a:pt x="453" y="6909"/>
                </a:lnTo>
                <a:lnTo>
                  <a:pt x="453" y="7780"/>
                </a:lnTo>
                <a:lnTo>
                  <a:pt x="453" y="8606"/>
                </a:lnTo>
                <a:lnTo>
                  <a:pt x="453" y="9345"/>
                </a:lnTo>
                <a:lnTo>
                  <a:pt x="453" y="9918"/>
                </a:lnTo>
                <a:lnTo>
                  <a:pt x="453" y="10282"/>
                </a:lnTo>
                <a:lnTo>
                  <a:pt x="490" y="10381"/>
                </a:lnTo>
                <a:lnTo>
                  <a:pt x="547" y="10491"/>
                </a:lnTo>
                <a:lnTo>
                  <a:pt x="660" y="10590"/>
                </a:lnTo>
                <a:lnTo>
                  <a:pt x="811" y="10700"/>
                </a:lnTo>
                <a:lnTo>
                  <a:pt x="981" y="10811"/>
                </a:lnTo>
                <a:lnTo>
                  <a:pt x="1208" y="10888"/>
                </a:lnTo>
                <a:lnTo>
                  <a:pt x="1453" y="10954"/>
                </a:lnTo>
                <a:lnTo>
                  <a:pt x="1718" y="11020"/>
                </a:lnTo>
                <a:lnTo>
                  <a:pt x="1963" y="11064"/>
                </a:lnTo>
                <a:lnTo>
                  <a:pt x="2265" y="11086"/>
                </a:lnTo>
                <a:lnTo>
                  <a:pt x="2548" y="11064"/>
                </a:lnTo>
                <a:lnTo>
                  <a:pt x="2794" y="11042"/>
                </a:lnTo>
                <a:lnTo>
                  <a:pt x="3096" y="10976"/>
                </a:lnTo>
                <a:lnTo>
                  <a:pt x="3341" y="10888"/>
                </a:lnTo>
                <a:lnTo>
                  <a:pt x="3606" y="10766"/>
                </a:lnTo>
                <a:lnTo>
                  <a:pt x="3813" y="10590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24" name="Puzzle1"/>
          <p:cNvSpPr>
            <a:spLocks noEditPoints="1" noChangeArrowheads="1"/>
          </p:cNvSpPr>
          <p:nvPr/>
        </p:nvSpPr>
        <p:spPr bwMode="auto">
          <a:xfrm>
            <a:off x="5242069" y="2548620"/>
            <a:ext cx="1635699" cy="848218"/>
          </a:xfrm>
          <a:custGeom>
            <a:avLst/>
            <a:gdLst>
              <a:gd name="T0" fmla="*/ 16740 w 21600"/>
              <a:gd name="T1" fmla="*/ 21078 h 21600"/>
              <a:gd name="T2" fmla="*/ 16976 w 21600"/>
              <a:gd name="T3" fmla="*/ 521 h 21600"/>
              <a:gd name="T4" fmla="*/ 4725 w 21600"/>
              <a:gd name="T5" fmla="*/ 856 h 21600"/>
              <a:gd name="T6" fmla="*/ 5040 w 21600"/>
              <a:gd name="T7" fmla="*/ 21004 h 21600"/>
              <a:gd name="T8" fmla="*/ 10811 w 21600"/>
              <a:gd name="T9" fmla="*/ 12885 h 21600"/>
              <a:gd name="T10" fmla="*/ 10845 w 21600"/>
              <a:gd name="T11" fmla="*/ 8714 h 21600"/>
              <a:gd name="T12" fmla="*/ 21600 w 21600"/>
              <a:gd name="T13" fmla="*/ 10000 h 21600"/>
              <a:gd name="T14" fmla="*/ 56 w 21600"/>
              <a:gd name="T15" fmla="*/ 10000 h 21600"/>
              <a:gd name="T16" fmla="*/ 6086 w 21600"/>
              <a:gd name="T17" fmla="*/ 2569 h 21600"/>
              <a:gd name="T18" fmla="*/ 16132 w 21600"/>
              <a:gd name="T19" fmla="*/ 19552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9360" y="20836"/>
                </a:moveTo>
                <a:lnTo>
                  <a:pt x="9528" y="20836"/>
                </a:lnTo>
                <a:lnTo>
                  <a:pt x="9686" y="20762"/>
                </a:lnTo>
                <a:lnTo>
                  <a:pt x="9810" y="20687"/>
                </a:lnTo>
                <a:lnTo>
                  <a:pt x="9922" y="20575"/>
                </a:lnTo>
                <a:lnTo>
                  <a:pt x="10012" y="20426"/>
                </a:lnTo>
                <a:lnTo>
                  <a:pt x="10068" y="20296"/>
                </a:lnTo>
                <a:lnTo>
                  <a:pt x="10113" y="20110"/>
                </a:lnTo>
                <a:lnTo>
                  <a:pt x="10136" y="19905"/>
                </a:lnTo>
                <a:lnTo>
                  <a:pt x="10136" y="19682"/>
                </a:lnTo>
                <a:lnTo>
                  <a:pt x="10113" y="19440"/>
                </a:lnTo>
                <a:lnTo>
                  <a:pt x="10068" y="19142"/>
                </a:lnTo>
                <a:lnTo>
                  <a:pt x="10012" y="18900"/>
                </a:lnTo>
                <a:lnTo>
                  <a:pt x="9900" y="18620"/>
                </a:lnTo>
                <a:lnTo>
                  <a:pt x="9787" y="18285"/>
                </a:lnTo>
                <a:lnTo>
                  <a:pt x="9641" y="17968"/>
                </a:lnTo>
                <a:lnTo>
                  <a:pt x="9472" y="17652"/>
                </a:lnTo>
                <a:lnTo>
                  <a:pt x="9382" y="17466"/>
                </a:lnTo>
                <a:lnTo>
                  <a:pt x="9315" y="17298"/>
                </a:lnTo>
                <a:lnTo>
                  <a:pt x="9258" y="17112"/>
                </a:lnTo>
                <a:lnTo>
                  <a:pt x="9191" y="16926"/>
                </a:lnTo>
                <a:lnTo>
                  <a:pt x="9123" y="16535"/>
                </a:lnTo>
                <a:lnTo>
                  <a:pt x="9101" y="16144"/>
                </a:lnTo>
                <a:lnTo>
                  <a:pt x="9101" y="15753"/>
                </a:lnTo>
                <a:lnTo>
                  <a:pt x="9168" y="15362"/>
                </a:lnTo>
                <a:lnTo>
                  <a:pt x="9236" y="14971"/>
                </a:lnTo>
                <a:lnTo>
                  <a:pt x="9360" y="14580"/>
                </a:lnTo>
                <a:lnTo>
                  <a:pt x="9495" y="14244"/>
                </a:lnTo>
                <a:lnTo>
                  <a:pt x="9663" y="13891"/>
                </a:lnTo>
                <a:lnTo>
                  <a:pt x="9855" y="13611"/>
                </a:lnTo>
                <a:lnTo>
                  <a:pt x="10068" y="13351"/>
                </a:lnTo>
                <a:lnTo>
                  <a:pt x="10293" y="13146"/>
                </a:lnTo>
                <a:lnTo>
                  <a:pt x="10552" y="12997"/>
                </a:lnTo>
                <a:lnTo>
                  <a:pt x="10811" y="12885"/>
                </a:lnTo>
                <a:lnTo>
                  <a:pt x="11069" y="12866"/>
                </a:lnTo>
                <a:lnTo>
                  <a:pt x="11351" y="12885"/>
                </a:lnTo>
                <a:lnTo>
                  <a:pt x="11610" y="12997"/>
                </a:lnTo>
                <a:lnTo>
                  <a:pt x="11846" y="13183"/>
                </a:lnTo>
                <a:lnTo>
                  <a:pt x="12060" y="13388"/>
                </a:lnTo>
                <a:lnTo>
                  <a:pt x="12251" y="13648"/>
                </a:lnTo>
                <a:lnTo>
                  <a:pt x="12419" y="13928"/>
                </a:lnTo>
                <a:lnTo>
                  <a:pt x="12555" y="14244"/>
                </a:lnTo>
                <a:lnTo>
                  <a:pt x="12690" y="14617"/>
                </a:lnTo>
                <a:lnTo>
                  <a:pt x="12768" y="15008"/>
                </a:lnTo>
                <a:lnTo>
                  <a:pt x="12836" y="15399"/>
                </a:lnTo>
                <a:lnTo>
                  <a:pt x="12858" y="15753"/>
                </a:lnTo>
                <a:lnTo>
                  <a:pt x="12858" y="16144"/>
                </a:lnTo>
                <a:lnTo>
                  <a:pt x="12813" y="16535"/>
                </a:lnTo>
                <a:lnTo>
                  <a:pt x="12746" y="16888"/>
                </a:lnTo>
                <a:lnTo>
                  <a:pt x="12667" y="17224"/>
                </a:lnTo>
                <a:lnTo>
                  <a:pt x="12510" y="17503"/>
                </a:lnTo>
                <a:lnTo>
                  <a:pt x="12228" y="18043"/>
                </a:lnTo>
                <a:lnTo>
                  <a:pt x="11970" y="18546"/>
                </a:lnTo>
                <a:lnTo>
                  <a:pt x="11868" y="18751"/>
                </a:lnTo>
                <a:lnTo>
                  <a:pt x="11778" y="18974"/>
                </a:lnTo>
                <a:lnTo>
                  <a:pt x="11711" y="19179"/>
                </a:lnTo>
                <a:lnTo>
                  <a:pt x="11666" y="19365"/>
                </a:lnTo>
                <a:lnTo>
                  <a:pt x="11632" y="19570"/>
                </a:lnTo>
                <a:lnTo>
                  <a:pt x="11632" y="19756"/>
                </a:lnTo>
                <a:lnTo>
                  <a:pt x="11632" y="19942"/>
                </a:lnTo>
                <a:lnTo>
                  <a:pt x="11643" y="20110"/>
                </a:lnTo>
                <a:lnTo>
                  <a:pt x="11711" y="20296"/>
                </a:lnTo>
                <a:lnTo>
                  <a:pt x="11801" y="20464"/>
                </a:lnTo>
                <a:lnTo>
                  <a:pt x="11891" y="20650"/>
                </a:lnTo>
                <a:lnTo>
                  <a:pt x="12037" y="20836"/>
                </a:lnTo>
                <a:lnTo>
                  <a:pt x="12206" y="21004"/>
                </a:lnTo>
                <a:lnTo>
                  <a:pt x="12419" y="21190"/>
                </a:lnTo>
                <a:lnTo>
                  <a:pt x="12667" y="21320"/>
                </a:lnTo>
                <a:lnTo>
                  <a:pt x="12960" y="21432"/>
                </a:lnTo>
                <a:lnTo>
                  <a:pt x="13286" y="21544"/>
                </a:lnTo>
                <a:lnTo>
                  <a:pt x="13612" y="21655"/>
                </a:lnTo>
                <a:lnTo>
                  <a:pt x="13983" y="21693"/>
                </a:lnTo>
                <a:lnTo>
                  <a:pt x="14343" y="21730"/>
                </a:lnTo>
                <a:lnTo>
                  <a:pt x="14715" y="21730"/>
                </a:lnTo>
                <a:lnTo>
                  <a:pt x="15075" y="21730"/>
                </a:lnTo>
                <a:lnTo>
                  <a:pt x="15446" y="21655"/>
                </a:lnTo>
                <a:lnTo>
                  <a:pt x="15794" y="21581"/>
                </a:lnTo>
                <a:lnTo>
                  <a:pt x="16132" y="21432"/>
                </a:lnTo>
                <a:lnTo>
                  <a:pt x="16458" y="21302"/>
                </a:lnTo>
                <a:lnTo>
                  <a:pt x="16740" y="21078"/>
                </a:lnTo>
                <a:lnTo>
                  <a:pt x="16976" y="20836"/>
                </a:lnTo>
                <a:lnTo>
                  <a:pt x="17043" y="20650"/>
                </a:lnTo>
                <a:lnTo>
                  <a:pt x="17088" y="20426"/>
                </a:lnTo>
                <a:lnTo>
                  <a:pt x="17133" y="20222"/>
                </a:lnTo>
                <a:lnTo>
                  <a:pt x="17156" y="19980"/>
                </a:lnTo>
                <a:lnTo>
                  <a:pt x="17167" y="19477"/>
                </a:lnTo>
                <a:lnTo>
                  <a:pt x="17167" y="18974"/>
                </a:lnTo>
                <a:lnTo>
                  <a:pt x="17156" y="18397"/>
                </a:lnTo>
                <a:lnTo>
                  <a:pt x="17111" y="17820"/>
                </a:lnTo>
                <a:lnTo>
                  <a:pt x="17066" y="17261"/>
                </a:lnTo>
                <a:lnTo>
                  <a:pt x="16998" y="16646"/>
                </a:lnTo>
                <a:lnTo>
                  <a:pt x="16852" y="15511"/>
                </a:lnTo>
                <a:lnTo>
                  <a:pt x="16740" y="14393"/>
                </a:lnTo>
                <a:lnTo>
                  <a:pt x="16717" y="13928"/>
                </a:lnTo>
                <a:lnTo>
                  <a:pt x="16695" y="13462"/>
                </a:lnTo>
                <a:lnTo>
                  <a:pt x="16717" y="13071"/>
                </a:lnTo>
                <a:lnTo>
                  <a:pt x="16785" y="12755"/>
                </a:lnTo>
                <a:lnTo>
                  <a:pt x="16852" y="12419"/>
                </a:lnTo>
                <a:lnTo>
                  <a:pt x="16953" y="12140"/>
                </a:lnTo>
                <a:lnTo>
                  <a:pt x="17088" y="11898"/>
                </a:lnTo>
                <a:lnTo>
                  <a:pt x="17212" y="11675"/>
                </a:lnTo>
                <a:lnTo>
                  <a:pt x="17370" y="11470"/>
                </a:lnTo>
                <a:lnTo>
                  <a:pt x="17516" y="11284"/>
                </a:lnTo>
                <a:lnTo>
                  <a:pt x="17696" y="11135"/>
                </a:lnTo>
                <a:lnTo>
                  <a:pt x="17865" y="11042"/>
                </a:lnTo>
                <a:lnTo>
                  <a:pt x="18033" y="10930"/>
                </a:lnTo>
                <a:lnTo>
                  <a:pt x="18213" y="10893"/>
                </a:lnTo>
                <a:lnTo>
                  <a:pt x="18382" y="10893"/>
                </a:lnTo>
                <a:lnTo>
                  <a:pt x="18551" y="10967"/>
                </a:lnTo>
                <a:lnTo>
                  <a:pt x="18708" y="11042"/>
                </a:lnTo>
                <a:lnTo>
                  <a:pt x="18855" y="11172"/>
                </a:lnTo>
                <a:lnTo>
                  <a:pt x="19012" y="11358"/>
                </a:lnTo>
                <a:lnTo>
                  <a:pt x="19136" y="11600"/>
                </a:lnTo>
                <a:lnTo>
                  <a:pt x="19271" y="11861"/>
                </a:lnTo>
                <a:lnTo>
                  <a:pt x="19440" y="12028"/>
                </a:lnTo>
                <a:lnTo>
                  <a:pt x="19608" y="12177"/>
                </a:lnTo>
                <a:lnTo>
                  <a:pt x="19822" y="12289"/>
                </a:lnTo>
                <a:lnTo>
                  <a:pt x="20025" y="12289"/>
                </a:lnTo>
                <a:lnTo>
                  <a:pt x="20238" y="12289"/>
                </a:lnTo>
                <a:lnTo>
                  <a:pt x="20452" y="12215"/>
                </a:lnTo>
                <a:lnTo>
                  <a:pt x="20643" y="12103"/>
                </a:lnTo>
                <a:lnTo>
                  <a:pt x="20846" y="11973"/>
                </a:lnTo>
                <a:lnTo>
                  <a:pt x="21037" y="11786"/>
                </a:lnTo>
                <a:lnTo>
                  <a:pt x="21206" y="11563"/>
                </a:lnTo>
                <a:lnTo>
                  <a:pt x="21363" y="11321"/>
                </a:lnTo>
                <a:lnTo>
                  <a:pt x="21465" y="11079"/>
                </a:lnTo>
                <a:lnTo>
                  <a:pt x="21577" y="10744"/>
                </a:lnTo>
                <a:lnTo>
                  <a:pt x="21622" y="10427"/>
                </a:lnTo>
                <a:lnTo>
                  <a:pt x="21645" y="10111"/>
                </a:lnTo>
                <a:lnTo>
                  <a:pt x="21622" y="9608"/>
                </a:lnTo>
                <a:lnTo>
                  <a:pt x="21577" y="9142"/>
                </a:lnTo>
                <a:lnTo>
                  <a:pt x="21465" y="8751"/>
                </a:lnTo>
                <a:lnTo>
                  <a:pt x="21363" y="8397"/>
                </a:lnTo>
                <a:lnTo>
                  <a:pt x="21206" y="8062"/>
                </a:lnTo>
                <a:lnTo>
                  <a:pt x="21037" y="7820"/>
                </a:lnTo>
                <a:lnTo>
                  <a:pt x="20846" y="7597"/>
                </a:lnTo>
                <a:lnTo>
                  <a:pt x="20643" y="7429"/>
                </a:lnTo>
                <a:lnTo>
                  <a:pt x="20452" y="7317"/>
                </a:lnTo>
                <a:lnTo>
                  <a:pt x="20238" y="7206"/>
                </a:lnTo>
                <a:lnTo>
                  <a:pt x="20025" y="7168"/>
                </a:lnTo>
                <a:lnTo>
                  <a:pt x="19822" y="7206"/>
                </a:lnTo>
                <a:lnTo>
                  <a:pt x="19608" y="7243"/>
                </a:lnTo>
                <a:lnTo>
                  <a:pt x="19440" y="7355"/>
                </a:lnTo>
                <a:lnTo>
                  <a:pt x="19271" y="7504"/>
                </a:lnTo>
                <a:lnTo>
                  <a:pt x="19136" y="7708"/>
                </a:lnTo>
                <a:lnTo>
                  <a:pt x="19012" y="7895"/>
                </a:lnTo>
                <a:lnTo>
                  <a:pt x="18832" y="8025"/>
                </a:lnTo>
                <a:lnTo>
                  <a:pt x="18663" y="8174"/>
                </a:lnTo>
                <a:lnTo>
                  <a:pt x="18472" y="8248"/>
                </a:lnTo>
                <a:lnTo>
                  <a:pt x="18270" y="8286"/>
                </a:lnTo>
                <a:lnTo>
                  <a:pt x="18078" y="8323"/>
                </a:lnTo>
                <a:lnTo>
                  <a:pt x="17887" y="8323"/>
                </a:lnTo>
                <a:lnTo>
                  <a:pt x="17696" y="8248"/>
                </a:lnTo>
                <a:lnTo>
                  <a:pt x="17493" y="8174"/>
                </a:lnTo>
                <a:lnTo>
                  <a:pt x="17302" y="8062"/>
                </a:lnTo>
                <a:lnTo>
                  <a:pt x="17133" y="7969"/>
                </a:lnTo>
                <a:lnTo>
                  <a:pt x="16976" y="7783"/>
                </a:lnTo>
                <a:lnTo>
                  <a:pt x="16852" y="7597"/>
                </a:lnTo>
                <a:lnTo>
                  <a:pt x="16740" y="7429"/>
                </a:lnTo>
                <a:lnTo>
                  <a:pt x="16672" y="7168"/>
                </a:lnTo>
                <a:lnTo>
                  <a:pt x="16638" y="6926"/>
                </a:lnTo>
                <a:lnTo>
                  <a:pt x="16616" y="6498"/>
                </a:lnTo>
                <a:lnTo>
                  <a:pt x="16616" y="5772"/>
                </a:lnTo>
                <a:lnTo>
                  <a:pt x="16650" y="4915"/>
                </a:lnTo>
                <a:lnTo>
                  <a:pt x="16695" y="3928"/>
                </a:lnTo>
                <a:lnTo>
                  <a:pt x="16762" y="2960"/>
                </a:lnTo>
                <a:lnTo>
                  <a:pt x="16830" y="1992"/>
                </a:lnTo>
                <a:lnTo>
                  <a:pt x="16908" y="1173"/>
                </a:lnTo>
                <a:lnTo>
                  <a:pt x="16976" y="521"/>
                </a:lnTo>
                <a:lnTo>
                  <a:pt x="16953" y="521"/>
                </a:lnTo>
                <a:lnTo>
                  <a:pt x="16931" y="521"/>
                </a:lnTo>
                <a:lnTo>
                  <a:pt x="16267" y="484"/>
                </a:lnTo>
                <a:lnTo>
                  <a:pt x="15637" y="428"/>
                </a:lnTo>
                <a:lnTo>
                  <a:pt x="15063" y="353"/>
                </a:lnTo>
                <a:lnTo>
                  <a:pt x="14523" y="279"/>
                </a:lnTo>
                <a:lnTo>
                  <a:pt x="14040" y="167"/>
                </a:lnTo>
                <a:lnTo>
                  <a:pt x="13635" y="93"/>
                </a:lnTo>
                <a:lnTo>
                  <a:pt x="13331" y="18"/>
                </a:lnTo>
                <a:lnTo>
                  <a:pt x="13117" y="18"/>
                </a:lnTo>
                <a:lnTo>
                  <a:pt x="12982" y="18"/>
                </a:lnTo>
                <a:lnTo>
                  <a:pt x="12858" y="130"/>
                </a:lnTo>
                <a:lnTo>
                  <a:pt x="12723" y="279"/>
                </a:lnTo>
                <a:lnTo>
                  <a:pt x="12622" y="446"/>
                </a:lnTo>
                <a:lnTo>
                  <a:pt x="12510" y="670"/>
                </a:lnTo>
                <a:lnTo>
                  <a:pt x="12419" y="912"/>
                </a:lnTo>
                <a:lnTo>
                  <a:pt x="12363" y="1210"/>
                </a:lnTo>
                <a:lnTo>
                  <a:pt x="12318" y="1526"/>
                </a:lnTo>
                <a:lnTo>
                  <a:pt x="12273" y="1843"/>
                </a:lnTo>
                <a:lnTo>
                  <a:pt x="12251" y="2215"/>
                </a:lnTo>
                <a:lnTo>
                  <a:pt x="12273" y="2532"/>
                </a:lnTo>
                <a:lnTo>
                  <a:pt x="12318" y="2886"/>
                </a:lnTo>
                <a:lnTo>
                  <a:pt x="12386" y="3240"/>
                </a:lnTo>
                <a:lnTo>
                  <a:pt x="12464" y="3556"/>
                </a:lnTo>
                <a:lnTo>
                  <a:pt x="12577" y="3891"/>
                </a:lnTo>
                <a:lnTo>
                  <a:pt x="12746" y="4171"/>
                </a:lnTo>
                <a:lnTo>
                  <a:pt x="12926" y="4487"/>
                </a:lnTo>
                <a:lnTo>
                  <a:pt x="13050" y="4860"/>
                </a:lnTo>
                <a:lnTo>
                  <a:pt x="13162" y="5251"/>
                </a:lnTo>
                <a:lnTo>
                  <a:pt x="13218" y="5604"/>
                </a:lnTo>
                <a:lnTo>
                  <a:pt x="13263" y="5995"/>
                </a:lnTo>
                <a:lnTo>
                  <a:pt x="13241" y="6386"/>
                </a:lnTo>
                <a:lnTo>
                  <a:pt x="13218" y="6740"/>
                </a:lnTo>
                <a:lnTo>
                  <a:pt x="13139" y="7094"/>
                </a:lnTo>
                <a:lnTo>
                  <a:pt x="13050" y="7429"/>
                </a:lnTo>
                <a:lnTo>
                  <a:pt x="12903" y="7746"/>
                </a:lnTo>
                <a:lnTo>
                  <a:pt x="12723" y="8025"/>
                </a:lnTo>
                <a:lnTo>
                  <a:pt x="12532" y="8286"/>
                </a:lnTo>
                <a:lnTo>
                  <a:pt x="12318" y="8491"/>
                </a:lnTo>
                <a:lnTo>
                  <a:pt x="12060" y="8677"/>
                </a:lnTo>
                <a:lnTo>
                  <a:pt x="11756" y="8788"/>
                </a:lnTo>
                <a:lnTo>
                  <a:pt x="11452" y="8826"/>
                </a:lnTo>
                <a:lnTo>
                  <a:pt x="11283" y="8826"/>
                </a:lnTo>
                <a:lnTo>
                  <a:pt x="11126" y="8826"/>
                </a:lnTo>
                <a:lnTo>
                  <a:pt x="11002" y="8788"/>
                </a:lnTo>
                <a:lnTo>
                  <a:pt x="10845" y="8714"/>
                </a:lnTo>
                <a:lnTo>
                  <a:pt x="10721" y="8640"/>
                </a:lnTo>
                <a:lnTo>
                  <a:pt x="10608" y="8565"/>
                </a:lnTo>
                <a:lnTo>
                  <a:pt x="10485" y="8453"/>
                </a:lnTo>
                <a:lnTo>
                  <a:pt x="10372" y="8323"/>
                </a:lnTo>
                <a:lnTo>
                  <a:pt x="10181" y="8062"/>
                </a:lnTo>
                <a:lnTo>
                  <a:pt x="10035" y="7746"/>
                </a:lnTo>
                <a:lnTo>
                  <a:pt x="9900" y="7392"/>
                </a:lnTo>
                <a:lnTo>
                  <a:pt x="9787" y="7001"/>
                </a:lnTo>
                <a:lnTo>
                  <a:pt x="9731" y="6610"/>
                </a:lnTo>
                <a:lnTo>
                  <a:pt x="9686" y="6219"/>
                </a:lnTo>
                <a:lnTo>
                  <a:pt x="9663" y="5772"/>
                </a:lnTo>
                <a:lnTo>
                  <a:pt x="9686" y="5381"/>
                </a:lnTo>
                <a:lnTo>
                  <a:pt x="9753" y="4990"/>
                </a:lnTo>
                <a:lnTo>
                  <a:pt x="9832" y="4636"/>
                </a:lnTo>
                <a:lnTo>
                  <a:pt x="9945" y="4320"/>
                </a:lnTo>
                <a:lnTo>
                  <a:pt x="10068" y="4022"/>
                </a:lnTo>
                <a:lnTo>
                  <a:pt x="10203" y="3817"/>
                </a:lnTo>
                <a:lnTo>
                  <a:pt x="10316" y="3593"/>
                </a:lnTo>
                <a:lnTo>
                  <a:pt x="10395" y="3351"/>
                </a:lnTo>
                <a:lnTo>
                  <a:pt x="10462" y="3109"/>
                </a:lnTo>
                <a:lnTo>
                  <a:pt x="10507" y="2848"/>
                </a:lnTo>
                <a:lnTo>
                  <a:pt x="10530" y="2606"/>
                </a:lnTo>
                <a:lnTo>
                  <a:pt x="10507" y="2346"/>
                </a:lnTo>
                <a:lnTo>
                  <a:pt x="10462" y="2141"/>
                </a:lnTo>
                <a:lnTo>
                  <a:pt x="10395" y="1880"/>
                </a:lnTo>
                <a:lnTo>
                  <a:pt x="10293" y="1638"/>
                </a:lnTo>
                <a:lnTo>
                  <a:pt x="10158" y="1415"/>
                </a:lnTo>
                <a:lnTo>
                  <a:pt x="9967" y="1210"/>
                </a:lnTo>
                <a:lnTo>
                  <a:pt x="9753" y="986"/>
                </a:lnTo>
                <a:lnTo>
                  <a:pt x="9495" y="819"/>
                </a:lnTo>
                <a:lnTo>
                  <a:pt x="9191" y="670"/>
                </a:lnTo>
                <a:lnTo>
                  <a:pt x="8842" y="521"/>
                </a:lnTo>
                <a:lnTo>
                  <a:pt x="8471" y="446"/>
                </a:lnTo>
                <a:lnTo>
                  <a:pt x="7998" y="428"/>
                </a:lnTo>
                <a:lnTo>
                  <a:pt x="7413" y="428"/>
                </a:lnTo>
                <a:lnTo>
                  <a:pt x="6817" y="446"/>
                </a:lnTo>
                <a:lnTo>
                  <a:pt x="6187" y="521"/>
                </a:lnTo>
                <a:lnTo>
                  <a:pt x="5602" y="633"/>
                </a:lnTo>
                <a:lnTo>
                  <a:pt x="5107" y="744"/>
                </a:lnTo>
                <a:lnTo>
                  <a:pt x="4725" y="856"/>
                </a:lnTo>
                <a:lnTo>
                  <a:pt x="4848" y="1564"/>
                </a:lnTo>
                <a:lnTo>
                  <a:pt x="5028" y="2495"/>
                </a:lnTo>
                <a:lnTo>
                  <a:pt x="5175" y="3556"/>
                </a:lnTo>
                <a:lnTo>
                  <a:pt x="5298" y="4673"/>
                </a:lnTo>
                <a:lnTo>
                  <a:pt x="5343" y="5213"/>
                </a:lnTo>
                <a:lnTo>
                  <a:pt x="5388" y="5753"/>
                </a:lnTo>
                <a:lnTo>
                  <a:pt x="5411" y="6275"/>
                </a:lnTo>
                <a:lnTo>
                  <a:pt x="5411" y="6740"/>
                </a:lnTo>
                <a:lnTo>
                  <a:pt x="5366" y="7168"/>
                </a:lnTo>
                <a:lnTo>
                  <a:pt x="5321" y="7541"/>
                </a:lnTo>
                <a:lnTo>
                  <a:pt x="5287" y="7708"/>
                </a:lnTo>
                <a:lnTo>
                  <a:pt x="5242" y="7857"/>
                </a:lnTo>
                <a:lnTo>
                  <a:pt x="5197" y="7969"/>
                </a:lnTo>
                <a:lnTo>
                  <a:pt x="5130" y="8062"/>
                </a:lnTo>
                <a:lnTo>
                  <a:pt x="5006" y="8248"/>
                </a:lnTo>
                <a:lnTo>
                  <a:pt x="4848" y="8397"/>
                </a:lnTo>
                <a:lnTo>
                  <a:pt x="4725" y="8528"/>
                </a:lnTo>
                <a:lnTo>
                  <a:pt x="4567" y="8640"/>
                </a:lnTo>
                <a:lnTo>
                  <a:pt x="4421" y="8714"/>
                </a:lnTo>
                <a:lnTo>
                  <a:pt x="4263" y="8751"/>
                </a:lnTo>
                <a:lnTo>
                  <a:pt x="4095" y="8788"/>
                </a:lnTo>
                <a:lnTo>
                  <a:pt x="3948" y="8788"/>
                </a:lnTo>
                <a:lnTo>
                  <a:pt x="3791" y="8751"/>
                </a:lnTo>
                <a:lnTo>
                  <a:pt x="3667" y="8714"/>
                </a:lnTo>
                <a:lnTo>
                  <a:pt x="3510" y="8677"/>
                </a:lnTo>
                <a:lnTo>
                  <a:pt x="3386" y="8602"/>
                </a:lnTo>
                <a:lnTo>
                  <a:pt x="3251" y="8491"/>
                </a:lnTo>
                <a:lnTo>
                  <a:pt x="3127" y="8360"/>
                </a:lnTo>
                <a:lnTo>
                  <a:pt x="3015" y="8248"/>
                </a:lnTo>
                <a:lnTo>
                  <a:pt x="2925" y="8062"/>
                </a:lnTo>
                <a:lnTo>
                  <a:pt x="2778" y="7857"/>
                </a:lnTo>
                <a:lnTo>
                  <a:pt x="2610" y="7671"/>
                </a:lnTo>
                <a:lnTo>
                  <a:pt x="2407" y="7541"/>
                </a:lnTo>
                <a:lnTo>
                  <a:pt x="2171" y="7466"/>
                </a:lnTo>
                <a:lnTo>
                  <a:pt x="1957" y="7429"/>
                </a:lnTo>
                <a:lnTo>
                  <a:pt x="1698" y="7429"/>
                </a:lnTo>
                <a:lnTo>
                  <a:pt x="1462" y="7466"/>
                </a:lnTo>
                <a:lnTo>
                  <a:pt x="1226" y="7559"/>
                </a:lnTo>
                <a:lnTo>
                  <a:pt x="989" y="7708"/>
                </a:lnTo>
                <a:lnTo>
                  <a:pt x="776" y="7932"/>
                </a:lnTo>
                <a:lnTo>
                  <a:pt x="551" y="8211"/>
                </a:lnTo>
                <a:lnTo>
                  <a:pt x="382" y="8528"/>
                </a:lnTo>
                <a:lnTo>
                  <a:pt x="315" y="8714"/>
                </a:lnTo>
                <a:lnTo>
                  <a:pt x="236" y="8919"/>
                </a:lnTo>
                <a:lnTo>
                  <a:pt x="191" y="9142"/>
                </a:lnTo>
                <a:lnTo>
                  <a:pt x="123" y="9347"/>
                </a:lnTo>
                <a:lnTo>
                  <a:pt x="78" y="9608"/>
                </a:lnTo>
                <a:lnTo>
                  <a:pt x="56" y="9887"/>
                </a:lnTo>
                <a:lnTo>
                  <a:pt x="33" y="10185"/>
                </a:lnTo>
                <a:lnTo>
                  <a:pt x="33" y="10464"/>
                </a:lnTo>
                <a:lnTo>
                  <a:pt x="33" y="10706"/>
                </a:lnTo>
                <a:lnTo>
                  <a:pt x="56" y="10967"/>
                </a:lnTo>
                <a:lnTo>
                  <a:pt x="78" y="11172"/>
                </a:lnTo>
                <a:lnTo>
                  <a:pt x="123" y="11395"/>
                </a:lnTo>
                <a:lnTo>
                  <a:pt x="168" y="11600"/>
                </a:lnTo>
                <a:lnTo>
                  <a:pt x="236" y="11786"/>
                </a:lnTo>
                <a:lnTo>
                  <a:pt x="292" y="11973"/>
                </a:lnTo>
                <a:lnTo>
                  <a:pt x="382" y="12140"/>
                </a:lnTo>
                <a:lnTo>
                  <a:pt x="540" y="12419"/>
                </a:lnTo>
                <a:lnTo>
                  <a:pt x="731" y="12680"/>
                </a:lnTo>
                <a:lnTo>
                  <a:pt x="944" y="12866"/>
                </a:lnTo>
                <a:lnTo>
                  <a:pt x="1158" y="12997"/>
                </a:lnTo>
                <a:lnTo>
                  <a:pt x="1395" y="13108"/>
                </a:lnTo>
                <a:lnTo>
                  <a:pt x="1608" y="13183"/>
                </a:lnTo>
                <a:lnTo>
                  <a:pt x="1856" y="13183"/>
                </a:lnTo>
                <a:lnTo>
                  <a:pt x="2070" y="13146"/>
                </a:lnTo>
                <a:lnTo>
                  <a:pt x="2261" y="13071"/>
                </a:lnTo>
                <a:lnTo>
                  <a:pt x="2430" y="12960"/>
                </a:lnTo>
                <a:lnTo>
                  <a:pt x="2587" y="12792"/>
                </a:lnTo>
                <a:lnTo>
                  <a:pt x="2688" y="12606"/>
                </a:lnTo>
                <a:lnTo>
                  <a:pt x="2801" y="12419"/>
                </a:lnTo>
                <a:lnTo>
                  <a:pt x="2925" y="12289"/>
                </a:lnTo>
                <a:lnTo>
                  <a:pt x="3082" y="12177"/>
                </a:lnTo>
                <a:lnTo>
                  <a:pt x="3228" y="12103"/>
                </a:lnTo>
                <a:lnTo>
                  <a:pt x="3408" y="12103"/>
                </a:lnTo>
                <a:lnTo>
                  <a:pt x="3577" y="12103"/>
                </a:lnTo>
                <a:lnTo>
                  <a:pt x="3723" y="12177"/>
                </a:lnTo>
                <a:lnTo>
                  <a:pt x="3903" y="12252"/>
                </a:lnTo>
                <a:lnTo>
                  <a:pt x="4072" y="12364"/>
                </a:lnTo>
                <a:lnTo>
                  <a:pt x="4230" y="12494"/>
                </a:lnTo>
                <a:lnTo>
                  <a:pt x="4353" y="12643"/>
                </a:lnTo>
                <a:lnTo>
                  <a:pt x="4488" y="12829"/>
                </a:lnTo>
                <a:lnTo>
                  <a:pt x="4567" y="13034"/>
                </a:lnTo>
                <a:lnTo>
                  <a:pt x="4657" y="13257"/>
                </a:lnTo>
                <a:lnTo>
                  <a:pt x="4702" y="13462"/>
                </a:lnTo>
                <a:lnTo>
                  <a:pt x="4725" y="13686"/>
                </a:lnTo>
                <a:lnTo>
                  <a:pt x="4702" y="14282"/>
                </a:lnTo>
                <a:lnTo>
                  <a:pt x="4657" y="15045"/>
                </a:lnTo>
                <a:lnTo>
                  <a:pt x="4612" y="15976"/>
                </a:lnTo>
                <a:lnTo>
                  <a:pt x="4590" y="16926"/>
                </a:lnTo>
                <a:lnTo>
                  <a:pt x="4567" y="17968"/>
                </a:lnTo>
                <a:lnTo>
                  <a:pt x="4567" y="19011"/>
                </a:lnTo>
                <a:lnTo>
                  <a:pt x="4590" y="19514"/>
                </a:lnTo>
                <a:lnTo>
                  <a:pt x="4612" y="19980"/>
                </a:lnTo>
                <a:lnTo>
                  <a:pt x="4657" y="20426"/>
                </a:lnTo>
                <a:lnTo>
                  <a:pt x="4725" y="20836"/>
                </a:lnTo>
                <a:lnTo>
                  <a:pt x="4848" y="20929"/>
                </a:lnTo>
                <a:lnTo>
                  <a:pt x="5040" y="21004"/>
                </a:lnTo>
                <a:lnTo>
                  <a:pt x="5265" y="21078"/>
                </a:lnTo>
                <a:lnTo>
                  <a:pt x="5478" y="21115"/>
                </a:lnTo>
                <a:lnTo>
                  <a:pt x="6041" y="21115"/>
                </a:lnTo>
                <a:lnTo>
                  <a:pt x="6637" y="21078"/>
                </a:lnTo>
                <a:lnTo>
                  <a:pt x="7312" y="21004"/>
                </a:lnTo>
                <a:lnTo>
                  <a:pt x="7998" y="20929"/>
                </a:lnTo>
                <a:lnTo>
                  <a:pt x="8696" y="20855"/>
                </a:lnTo>
                <a:lnTo>
                  <a:pt x="9360" y="20836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>
        <p:nvSpPr>
          <p:cNvPr id="26" name="Puzzle1"/>
          <p:cNvSpPr>
            <a:spLocks noEditPoints="1" noChangeArrowheads="1"/>
          </p:cNvSpPr>
          <p:nvPr/>
        </p:nvSpPr>
        <p:spPr bwMode="auto">
          <a:xfrm>
            <a:off x="7098397" y="961188"/>
            <a:ext cx="1635699" cy="848218"/>
          </a:xfrm>
          <a:custGeom>
            <a:avLst/>
            <a:gdLst>
              <a:gd name="T0" fmla="*/ 16740 w 21600"/>
              <a:gd name="T1" fmla="*/ 21078 h 21600"/>
              <a:gd name="T2" fmla="*/ 16976 w 21600"/>
              <a:gd name="T3" fmla="*/ 521 h 21600"/>
              <a:gd name="T4" fmla="*/ 4725 w 21600"/>
              <a:gd name="T5" fmla="*/ 856 h 21600"/>
              <a:gd name="T6" fmla="*/ 5040 w 21600"/>
              <a:gd name="T7" fmla="*/ 21004 h 21600"/>
              <a:gd name="T8" fmla="*/ 10811 w 21600"/>
              <a:gd name="T9" fmla="*/ 12885 h 21600"/>
              <a:gd name="T10" fmla="*/ 10845 w 21600"/>
              <a:gd name="T11" fmla="*/ 8714 h 21600"/>
              <a:gd name="T12" fmla="*/ 21600 w 21600"/>
              <a:gd name="T13" fmla="*/ 10000 h 21600"/>
              <a:gd name="T14" fmla="*/ 56 w 21600"/>
              <a:gd name="T15" fmla="*/ 10000 h 21600"/>
              <a:gd name="T16" fmla="*/ 6086 w 21600"/>
              <a:gd name="T17" fmla="*/ 2569 h 21600"/>
              <a:gd name="T18" fmla="*/ 16132 w 21600"/>
              <a:gd name="T19" fmla="*/ 19552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9360" y="20836"/>
                </a:moveTo>
                <a:lnTo>
                  <a:pt x="9528" y="20836"/>
                </a:lnTo>
                <a:lnTo>
                  <a:pt x="9686" y="20762"/>
                </a:lnTo>
                <a:lnTo>
                  <a:pt x="9810" y="20687"/>
                </a:lnTo>
                <a:lnTo>
                  <a:pt x="9922" y="20575"/>
                </a:lnTo>
                <a:lnTo>
                  <a:pt x="10012" y="20426"/>
                </a:lnTo>
                <a:lnTo>
                  <a:pt x="10068" y="20296"/>
                </a:lnTo>
                <a:lnTo>
                  <a:pt x="10113" y="20110"/>
                </a:lnTo>
                <a:lnTo>
                  <a:pt x="10136" y="19905"/>
                </a:lnTo>
                <a:lnTo>
                  <a:pt x="10136" y="19682"/>
                </a:lnTo>
                <a:lnTo>
                  <a:pt x="10113" y="19440"/>
                </a:lnTo>
                <a:lnTo>
                  <a:pt x="10068" y="19142"/>
                </a:lnTo>
                <a:lnTo>
                  <a:pt x="10012" y="18900"/>
                </a:lnTo>
                <a:lnTo>
                  <a:pt x="9900" y="18620"/>
                </a:lnTo>
                <a:lnTo>
                  <a:pt x="9787" y="18285"/>
                </a:lnTo>
                <a:lnTo>
                  <a:pt x="9641" y="17968"/>
                </a:lnTo>
                <a:lnTo>
                  <a:pt x="9472" y="17652"/>
                </a:lnTo>
                <a:lnTo>
                  <a:pt x="9382" y="17466"/>
                </a:lnTo>
                <a:lnTo>
                  <a:pt x="9315" y="17298"/>
                </a:lnTo>
                <a:lnTo>
                  <a:pt x="9258" y="17112"/>
                </a:lnTo>
                <a:lnTo>
                  <a:pt x="9191" y="16926"/>
                </a:lnTo>
                <a:lnTo>
                  <a:pt x="9123" y="16535"/>
                </a:lnTo>
                <a:lnTo>
                  <a:pt x="9101" y="16144"/>
                </a:lnTo>
                <a:lnTo>
                  <a:pt x="9101" y="15753"/>
                </a:lnTo>
                <a:lnTo>
                  <a:pt x="9168" y="15362"/>
                </a:lnTo>
                <a:lnTo>
                  <a:pt x="9236" y="14971"/>
                </a:lnTo>
                <a:lnTo>
                  <a:pt x="9360" y="14580"/>
                </a:lnTo>
                <a:lnTo>
                  <a:pt x="9495" y="14244"/>
                </a:lnTo>
                <a:lnTo>
                  <a:pt x="9663" y="13891"/>
                </a:lnTo>
                <a:lnTo>
                  <a:pt x="9855" y="13611"/>
                </a:lnTo>
                <a:lnTo>
                  <a:pt x="10068" y="13351"/>
                </a:lnTo>
                <a:lnTo>
                  <a:pt x="10293" y="13146"/>
                </a:lnTo>
                <a:lnTo>
                  <a:pt x="10552" y="12997"/>
                </a:lnTo>
                <a:lnTo>
                  <a:pt x="10811" y="12885"/>
                </a:lnTo>
                <a:lnTo>
                  <a:pt x="11069" y="12866"/>
                </a:lnTo>
                <a:lnTo>
                  <a:pt x="11351" y="12885"/>
                </a:lnTo>
                <a:lnTo>
                  <a:pt x="11610" y="12997"/>
                </a:lnTo>
                <a:lnTo>
                  <a:pt x="11846" y="13183"/>
                </a:lnTo>
                <a:lnTo>
                  <a:pt x="12060" y="13388"/>
                </a:lnTo>
                <a:lnTo>
                  <a:pt x="12251" y="13648"/>
                </a:lnTo>
                <a:lnTo>
                  <a:pt x="12419" y="13928"/>
                </a:lnTo>
                <a:lnTo>
                  <a:pt x="12555" y="14244"/>
                </a:lnTo>
                <a:lnTo>
                  <a:pt x="12690" y="14617"/>
                </a:lnTo>
                <a:lnTo>
                  <a:pt x="12768" y="15008"/>
                </a:lnTo>
                <a:lnTo>
                  <a:pt x="12836" y="15399"/>
                </a:lnTo>
                <a:lnTo>
                  <a:pt x="12858" y="15753"/>
                </a:lnTo>
                <a:lnTo>
                  <a:pt x="12858" y="16144"/>
                </a:lnTo>
                <a:lnTo>
                  <a:pt x="12813" y="16535"/>
                </a:lnTo>
                <a:lnTo>
                  <a:pt x="12746" y="16888"/>
                </a:lnTo>
                <a:lnTo>
                  <a:pt x="12667" y="17224"/>
                </a:lnTo>
                <a:lnTo>
                  <a:pt x="12510" y="17503"/>
                </a:lnTo>
                <a:lnTo>
                  <a:pt x="12228" y="18043"/>
                </a:lnTo>
                <a:lnTo>
                  <a:pt x="11970" y="18546"/>
                </a:lnTo>
                <a:lnTo>
                  <a:pt x="11868" y="18751"/>
                </a:lnTo>
                <a:lnTo>
                  <a:pt x="11778" y="18974"/>
                </a:lnTo>
                <a:lnTo>
                  <a:pt x="11711" y="19179"/>
                </a:lnTo>
                <a:lnTo>
                  <a:pt x="11666" y="19365"/>
                </a:lnTo>
                <a:lnTo>
                  <a:pt x="11632" y="19570"/>
                </a:lnTo>
                <a:lnTo>
                  <a:pt x="11632" y="19756"/>
                </a:lnTo>
                <a:lnTo>
                  <a:pt x="11632" y="19942"/>
                </a:lnTo>
                <a:lnTo>
                  <a:pt x="11643" y="20110"/>
                </a:lnTo>
                <a:lnTo>
                  <a:pt x="11711" y="20296"/>
                </a:lnTo>
                <a:lnTo>
                  <a:pt x="11801" y="20464"/>
                </a:lnTo>
                <a:lnTo>
                  <a:pt x="11891" y="20650"/>
                </a:lnTo>
                <a:lnTo>
                  <a:pt x="12037" y="20836"/>
                </a:lnTo>
                <a:lnTo>
                  <a:pt x="12206" y="21004"/>
                </a:lnTo>
                <a:lnTo>
                  <a:pt x="12419" y="21190"/>
                </a:lnTo>
                <a:lnTo>
                  <a:pt x="12667" y="21320"/>
                </a:lnTo>
                <a:lnTo>
                  <a:pt x="12960" y="21432"/>
                </a:lnTo>
                <a:lnTo>
                  <a:pt x="13286" y="21544"/>
                </a:lnTo>
                <a:lnTo>
                  <a:pt x="13612" y="21655"/>
                </a:lnTo>
                <a:lnTo>
                  <a:pt x="13983" y="21693"/>
                </a:lnTo>
                <a:lnTo>
                  <a:pt x="14343" y="21730"/>
                </a:lnTo>
                <a:lnTo>
                  <a:pt x="14715" y="21730"/>
                </a:lnTo>
                <a:lnTo>
                  <a:pt x="15075" y="21730"/>
                </a:lnTo>
                <a:lnTo>
                  <a:pt x="15446" y="21655"/>
                </a:lnTo>
                <a:lnTo>
                  <a:pt x="15794" y="21581"/>
                </a:lnTo>
                <a:lnTo>
                  <a:pt x="16132" y="21432"/>
                </a:lnTo>
                <a:lnTo>
                  <a:pt x="16458" y="21302"/>
                </a:lnTo>
                <a:lnTo>
                  <a:pt x="16740" y="21078"/>
                </a:lnTo>
                <a:lnTo>
                  <a:pt x="16976" y="20836"/>
                </a:lnTo>
                <a:lnTo>
                  <a:pt x="17043" y="20650"/>
                </a:lnTo>
                <a:lnTo>
                  <a:pt x="17088" y="20426"/>
                </a:lnTo>
                <a:lnTo>
                  <a:pt x="17133" y="20222"/>
                </a:lnTo>
                <a:lnTo>
                  <a:pt x="17156" y="19980"/>
                </a:lnTo>
                <a:lnTo>
                  <a:pt x="17167" y="19477"/>
                </a:lnTo>
                <a:lnTo>
                  <a:pt x="17167" y="18974"/>
                </a:lnTo>
                <a:lnTo>
                  <a:pt x="17156" y="18397"/>
                </a:lnTo>
                <a:lnTo>
                  <a:pt x="17111" y="17820"/>
                </a:lnTo>
                <a:lnTo>
                  <a:pt x="17066" y="17261"/>
                </a:lnTo>
                <a:lnTo>
                  <a:pt x="16998" y="16646"/>
                </a:lnTo>
                <a:lnTo>
                  <a:pt x="16852" y="15511"/>
                </a:lnTo>
                <a:lnTo>
                  <a:pt x="16740" y="14393"/>
                </a:lnTo>
                <a:lnTo>
                  <a:pt x="16717" y="13928"/>
                </a:lnTo>
                <a:lnTo>
                  <a:pt x="16695" y="13462"/>
                </a:lnTo>
                <a:lnTo>
                  <a:pt x="16717" y="13071"/>
                </a:lnTo>
                <a:lnTo>
                  <a:pt x="16785" y="12755"/>
                </a:lnTo>
                <a:lnTo>
                  <a:pt x="16852" y="12419"/>
                </a:lnTo>
                <a:lnTo>
                  <a:pt x="16953" y="12140"/>
                </a:lnTo>
                <a:lnTo>
                  <a:pt x="17088" y="11898"/>
                </a:lnTo>
                <a:lnTo>
                  <a:pt x="17212" y="11675"/>
                </a:lnTo>
                <a:lnTo>
                  <a:pt x="17370" y="11470"/>
                </a:lnTo>
                <a:lnTo>
                  <a:pt x="17516" y="11284"/>
                </a:lnTo>
                <a:lnTo>
                  <a:pt x="17696" y="11135"/>
                </a:lnTo>
                <a:lnTo>
                  <a:pt x="17865" y="11042"/>
                </a:lnTo>
                <a:lnTo>
                  <a:pt x="18033" y="10930"/>
                </a:lnTo>
                <a:lnTo>
                  <a:pt x="18213" y="10893"/>
                </a:lnTo>
                <a:lnTo>
                  <a:pt x="18382" y="10893"/>
                </a:lnTo>
                <a:lnTo>
                  <a:pt x="18551" y="10967"/>
                </a:lnTo>
                <a:lnTo>
                  <a:pt x="18708" y="11042"/>
                </a:lnTo>
                <a:lnTo>
                  <a:pt x="18855" y="11172"/>
                </a:lnTo>
                <a:lnTo>
                  <a:pt x="19012" y="11358"/>
                </a:lnTo>
                <a:lnTo>
                  <a:pt x="19136" y="11600"/>
                </a:lnTo>
                <a:lnTo>
                  <a:pt x="19271" y="11861"/>
                </a:lnTo>
                <a:lnTo>
                  <a:pt x="19440" y="12028"/>
                </a:lnTo>
                <a:lnTo>
                  <a:pt x="19608" y="12177"/>
                </a:lnTo>
                <a:lnTo>
                  <a:pt x="19822" y="12289"/>
                </a:lnTo>
                <a:lnTo>
                  <a:pt x="20025" y="12289"/>
                </a:lnTo>
                <a:lnTo>
                  <a:pt x="20238" y="12289"/>
                </a:lnTo>
                <a:lnTo>
                  <a:pt x="20452" y="12215"/>
                </a:lnTo>
                <a:lnTo>
                  <a:pt x="20643" y="12103"/>
                </a:lnTo>
                <a:lnTo>
                  <a:pt x="20846" y="11973"/>
                </a:lnTo>
                <a:lnTo>
                  <a:pt x="21037" y="11786"/>
                </a:lnTo>
                <a:lnTo>
                  <a:pt x="21206" y="11563"/>
                </a:lnTo>
                <a:lnTo>
                  <a:pt x="21363" y="11321"/>
                </a:lnTo>
                <a:lnTo>
                  <a:pt x="21465" y="11079"/>
                </a:lnTo>
                <a:lnTo>
                  <a:pt x="21577" y="10744"/>
                </a:lnTo>
                <a:lnTo>
                  <a:pt x="21622" y="10427"/>
                </a:lnTo>
                <a:lnTo>
                  <a:pt x="21645" y="10111"/>
                </a:lnTo>
                <a:lnTo>
                  <a:pt x="21622" y="9608"/>
                </a:lnTo>
                <a:lnTo>
                  <a:pt x="21577" y="9142"/>
                </a:lnTo>
                <a:lnTo>
                  <a:pt x="21465" y="8751"/>
                </a:lnTo>
                <a:lnTo>
                  <a:pt x="21363" y="8397"/>
                </a:lnTo>
                <a:lnTo>
                  <a:pt x="21206" y="8062"/>
                </a:lnTo>
                <a:lnTo>
                  <a:pt x="21037" y="7820"/>
                </a:lnTo>
                <a:lnTo>
                  <a:pt x="20846" y="7597"/>
                </a:lnTo>
                <a:lnTo>
                  <a:pt x="20643" y="7429"/>
                </a:lnTo>
                <a:lnTo>
                  <a:pt x="20452" y="7317"/>
                </a:lnTo>
                <a:lnTo>
                  <a:pt x="20238" y="7206"/>
                </a:lnTo>
                <a:lnTo>
                  <a:pt x="20025" y="7168"/>
                </a:lnTo>
                <a:lnTo>
                  <a:pt x="19822" y="7206"/>
                </a:lnTo>
                <a:lnTo>
                  <a:pt x="19608" y="7243"/>
                </a:lnTo>
                <a:lnTo>
                  <a:pt x="19440" y="7355"/>
                </a:lnTo>
                <a:lnTo>
                  <a:pt x="19271" y="7504"/>
                </a:lnTo>
                <a:lnTo>
                  <a:pt x="19136" y="7708"/>
                </a:lnTo>
                <a:lnTo>
                  <a:pt x="19012" y="7895"/>
                </a:lnTo>
                <a:lnTo>
                  <a:pt x="18832" y="8025"/>
                </a:lnTo>
                <a:lnTo>
                  <a:pt x="18663" y="8174"/>
                </a:lnTo>
                <a:lnTo>
                  <a:pt x="18472" y="8248"/>
                </a:lnTo>
                <a:lnTo>
                  <a:pt x="18270" y="8286"/>
                </a:lnTo>
                <a:lnTo>
                  <a:pt x="18078" y="8323"/>
                </a:lnTo>
                <a:lnTo>
                  <a:pt x="17887" y="8323"/>
                </a:lnTo>
                <a:lnTo>
                  <a:pt x="17696" y="8248"/>
                </a:lnTo>
                <a:lnTo>
                  <a:pt x="17493" y="8174"/>
                </a:lnTo>
                <a:lnTo>
                  <a:pt x="17302" y="8062"/>
                </a:lnTo>
                <a:lnTo>
                  <a:pt x="17133" y="7969"/>
                </a:lnTo>
                <a:lnTo>
                  <a:pt x="16976" y="7783"/>
                </a:lnTo>
                <a:lnTo>
                  <a:pt x="16852" y="7597"/>
                </a:lnTo>
                <a:lnTo>
                  <a:pt x="16740" y="7429"/>
                </a:lnTo>
                <a:lnTo>
                  <a:pt x="16672" y="7168"/>
                </a:lnTo>
                <a:lnTo>
                  <a:pt x="16638" y="6926"/>
                </a:lnTo>
                <a:lnTo>
                  <a:pt x="16616" y="6498"/>
                </a:lnTo>
                <a:lnTo>
                  <a:pt x="16616" y="5772"/>
                </a:lnTo>
                <a:lnTo>
                  <a:pt x="16650" y="4915"/>
                </a:lnTo>
                <a:lnTo>
                  <a:pt x="16695" y="3928"/>
                </a:lnTo>
                <a:lnTo>
                  <a:pt x="16762" y="2960"/>
                </a:lnTo>
                <a:lnTo>
                  <a:pt x="16830" y="1992"/>
                </a:lnTo>
                <a:lnTo>
                  <a:pt x="16908" y="1173"/>
                </a:lnTo>
                <a:lnTo>
                  <a:pt x="16976" y="521"/>
                </a:lnTo>
                <a:lnTo>
                  <a:pt x="16953" y="521"/>
                </a:lnTo>
                <a:lnTo>
                  <a:pt x="16931" y="521"/>
                </a:lnTo>
                <a:lnTo>
                  <a:pt x="16267" y="484"/>
                </a:lnTo>
                <a:lnTo>
                  <a:pt x="15637" y="428"/>
                </a:lnTo>
                <a:lnTo>
                  <a:pt x="15063" y="353"/>
                </a:lnTo>
                <a:lnTo>
                  <a:pt x="14523" y="279"/>
                </a:lnTo>
                <a:lnTo>
                  <a:pt x="14040" y="167"/>
                </a:lnTo>
                <a:lnTo>
                  <a:pt x="13635" y="93"/>
                </a:lnTo>
                <a:lnTo>
                  <a:pt x="13331" y="18"/>
                </a:lnTo>
                <a:lnTo>
                  <a:pt x="13117" y="18"/>
                </a:lnTo>
                <a:lnTo>
                  <a:pt x="12982" y="18"/>
                </a:lnTo>
                <a:lnTo>
                  <a:pt x="12858" y="130"/>
                </a:lnTo>
                <a:lnTo>
                  <a:pt x="12723" y="279"/>
                </a:lnTo>
                <a:lnTo>
                  <a:pt x="12622" y="446"/>
                </a:lnTo>
                <a:lnTo>
                  <a:pt x="12510" y="670"/>
                </a:lnTo>
                <a:lnTo>
                  <a:pt x="12419" y="912"/>
                </a:lnTo>
                <a:lnTo>
                  <a:pt x="12363" y="1210"/>
                </a:lnTo>
                <a:lnTo>
                  <a:pt x="12318" y="1526"/>
                </a:lnTo>
                <a:lnTo>
                  <a:pt x="12273" y="1843"/>
                </a:lnTo>
                <a:lnTo>
                  <a:pt x="12251" y="2215"/>
                </a:lnTo>
                <a:lnTo>
                  <a:pt x="12273" y="2532"/>
                </a:lnTo>
                <a:lnTo>
                  <a:pt x="12318" y="2886"/>
                </a:lnTo>
                <a:lnTo>
                  <a:pt x="12386" y="3240"/>
                </a:lnTo>
                <a:lnTo>
                  <a:pt x="12464" y="3556"/>
                </a:lnTo>
                <a:lnTo>
                  <a:pt x="12577" y="3891"/>
                </a:lnTo>
                <a:lnTo>
                  <a:pt x="12746" y="4171"/>
                </a:lnTo>
                <a:lnTo>
                  <a:pt x="12926" y="4487"/>
                </a:lnTo>
                <a:lnTo>
                  <a:pt x="13050" y="4860"/>
                </a:lnTo>
                <a:lnTo>
                  <a:pt x="13162" y="5251"/>
                </a:lnTo>
                <a:lnTo>
                  <a:pt x="13218" y="5604"/>
                </a:lnTo>
                <a:lnTo>
                  <a:pt x="13263" y="5995"/>
                </a:lnTo>
                <a:lnTo>
                  <a:pt x="13241" y="6386"/>
                </a:lnTo>
                <a:lnTo>
                  <a:pt x="13218" y="6740"/>
                </a:lnTo>
                <a:lnTo>
                  <a:pt x="13139" y="7094"/>
                </a:lnTo>
                <a:lnTo>
                  <a:pt x="13050" y="7429"/>
                </a:lnTo>
                <a:lnTo>
                  <a:pt x="12903" y="7746"/>
                </a:lnTo>
                <a:lnTo>
                  <a:pt x="12723" y="8025"/>
                </a:lnTo>
                <a:lnTo>
                  <a:pt x="12532" y="8286"/>
                </a:lnTo>
                <a:lnTo>
                  <a:pt x="12318" y="8491"/>
                </a:lnTo>
                <a:lnTo>
                  <a:pt x="12060" y="8677"/>
                </a:lnTo>
                <a:lnTo>
                  <a:pt x="11756" y="8788"/>
                </a:lnTo>
                <a:lnTo>
                  <a:pt x="11452" y="8826"/>
                </a:lnTo>
                <a:lnTo>
                  <a:pt x="11283" y="8826"/>
                </a:lnTo>
                <a:lnTo>
                  <a:pt x="11126" y="8826"/>
                </a:lnTo>
                <a:lnTo>
                  <a:pt x="11002" y="8788"/>
                </a:lnTo>
                <a:lnTo>
                  <a:pt x="10845" y="8714"/>
                </a:lnTo>
                <a:lnTo>
                  <a:pt x="10721" y="8640"/>
                </a:lnTo>
                <a:lnTo>
                  <a:pt x="10608" y="8565"/>
                </a:lnTo>
                <a:lnTo>
                  <a:pt x="10485" y="8453"/>
                </a:lnTo>
                <a:lnTo>
                  <a:pt x="10372" y="8323"/>
                </a:lnTo>
                <a:lnTo>
                  <a:pt x="10181" y="8062"/>
                </a:lnTo>
                <a:lnTo>
                  <a:pt x="10035" y="7746"/>
                </a:lnTo>
                <a:lnTo>
                  <a:pt x="9900" y="7392"/>
                </a:lnTo>
                <a:lnTo>
                  <a:pt x="9787" y="7001"/>
                </a:lnTo>
                <a:lnTo>
                  <a:pt x="9731" y="6610"/>
                </a:lnTo>
                <a:lnTo>
                  <a:pt x="9686" y="6219"/>
                </a:lnTo>
                <a:lnTo>
                  <a:pt x="9663" y="5772"/>
                </a:lnTo>
                <a:lnTo>
                  <a:pt x="9686" y="5381"/>
                </a:lnTo>
                <a:lnTo>
                  <a:pt x="9753" y="4990"/>
                </a:lnTo>
                <a:lnTo>
                  <a:pt x="9832" y="4636"/>
                </a:lnTo>
                <a:lnTo>
                  <a:pt x="9945" y="4320"/>
                </a:lnTo>
                <a:lnTo>
                  <a:pt x="10068" y="4022"/>
                </a:lnTo>
                <a:lnTo>
                  <a:pt x="10203" y="3817"/>
                </a:lnTo>
                <a:lnTo>
                  <a:pt x="10316" y="3593"/>
                </a:lnTo>
                <a:lnTo>
                  <a:pt x="10395" y="3351"/>
                </a:lnTo>
                <a:lnTo>
                  <a:pt x="10462" y="3109"/>
                </a:lnTo>
                <a:lnTo>
                  <a:pt x="10507" y="2848"/>
                </a:lnTo>
                <a:lnTo>
                  <a:pt x="10530" y="2606"/>
                </a:lnTo>
                <a:lnTo>
                  <a:pt x="10507" y="2346"/>
                </a:lnTo>
                <a:lnTo>
                  <a:pt x="10462" y="2141"/>
                </a:lnTo>
                <a:lnTo>
                  <a:pt x="10395" y="1880"/>
                </a:lnTo>
                <a:lnTo>
                  <a:pt x="10293" y="1638"/>
                </a:lnTo>
                <a:lnTo>
                  <a:pt x="10158" y="1415"/>
                </a:lnTo>
                <a:lnTo>
                  <a:pt x="9967" y="1210"/>
                </a:lnTo>
                <a:lnTo>
                  <a:pt x="9753" y="986"/>
                </a:lnTo>
                <a:lnTo>
                  <a:pt x="9495" y="819"/>
                </a:lnTo>
                <a:lnTo>
                  <a:pt x="9191" y="670"/>
                </a:lnTo>
                <a:lnTo>
                  <a:pt x="8842" y="521"/>
                </a:lnTo>
                <a:lnTo>
                  <a:pt x="8471" y="446"/>
                </a:lnTo>
                <a:lnTo>
                  <a:pt x="7998" y="428"/>
                </a:lnTo>
                <a:lnTo>
                  <a:pt x="7413" y="428"/>
                </a:lnTo>
                <a:lnTo>
                  <a:pt x="6817" y="446"/>
                </a:lnTo>
                <a:lnTo>
                  <a:pt x="6187" y="521"/>
                </a:lnTo>
                <a:lnTo>
                  <a:pt x="5602" y="633"/>
                </a:lnTo>
                <a:lnTo>
                  <a:pt x="5107" y="744"/>
                </a:lnTo>
                <a:lnTo>
                  <a:pt x="4725" y="856"/>
                </a:lnTo>
                <a:lnTo>
                  <a:pt x="4848" y="1564"/>
                </a:lnTo>
                <a:lnTo>
                  <a:pt x="5028" y="2495"/>
                </a:lnTo>
                <a:lnTo>
                  <a:pt x="5175" y="3556"/>
                </a:lnTo>
                <a:lnTo>
                  <a:pt x="5298" y="4673"/>
                </a:lnTo>
                <a:lnTo>
                  <a:pt x="5343" y="5213"/>
                </a:lnTo>
                <a:lnTo>
                  <a:pt x="5388" y="5753"/>
                </a:lnTo>
                <a:lnTo>
                  <a:pt x="5411" y="6275"/>
                </a:lnTo>
                <a:lnTo>
                  <a:pt x="5411" y="6740"/>
                </a:lnTo>
                <a:lnTo>
                  <a:pt x="5366" y="7168"/>
                </a:lnTo>
                <a:lnTo>
                  <a:pt x="5321" y="7541"/>
                </a:lnTo>
                <a:lnTo>
                  <a:pt x="5287" y="7708"/>
                </a:lnTo>
                <a:lnTo>
                  <a:pt x="5242" y="7857"/>
                </a:lnTo>
                <a:lnTo>
                  <a:pt x="5197" y="7969"/>
                </a:lnTo>
                <a:lnTo>
                  <a:pt x="5130" y="8062"/>
                </a:lnTo>
                <a:lnTo>
                  <a:pt x="5006" y="8248"/>
                </a:lnTo>
                <a:lnTo>
                  <a:pt x="4848" y="8397"/>
                </a:lnTo>
                <a:lnTo>
                  <a:pt x="4725" y="8528"/>
                </a:lnTo>
                <a:lnTo>
                  <a:pt x="4567" y="8640"/>
                </a:lnTo>
                <a:lnTo>
                  <a:pt x="4421" y="8714"/>
                </a:lnTo>
                <a:lnTo>
                  <a:pt x="4263" y="8751"/>
                </a:lnTo>
                <a:lnTo>
                  <a:pt x="4095" y="8788"/>
                </a:lnTo>
                <a:lnTo>
                  <a:pt x="3948" y="8788"/>
                </a:lnTo>
                <a:lnTo>
                  <a:pt x="3791" y="8751"/>
                </a:lnTo>
                <a:lnTo>
                  <a:pt x="3667" y="8714"/>
                </a:lnTo>
                <a:lnTo>
                  <a:pt x="3510" y="8677"/>
                </a:lnTo>
                <a:lnTo>
                  <a:pt x="3386" y="8602"/>
                </a:lnTo>
                <a:lnTo>
                  <a:pt x="3251" y="8491"/>
                </a:lnTo>
                <a:lnTo>
                  <a:pt x="3127" y="8360"/>
                </a:lnTo>
                <a:lnTo>
                  <a:pt x="3015" y="8248"/>
                </a:lnTo>
                <a:lnTo>
                  <a:pt x="2925" y="8062"/>
                </a:lnTo>
                <a:lnTo>
                  <a:pt x="2778" y="7857"/>
                </a:lnTo>
                <a:lnTo>
                  <a:pt x="2610" y="7671"/>
                </a:lnTo>
                <a:lnTo>
                  <a:pt x="2407" y="7541"/>
                </a:lnTo>
                <a:lnTo>
                  <a:pt x="2171" y="7466"/>
                </a:lnTo>
                <a:lnTo>
                  <a:pt x="1957" y="7429"/>
                </a:lnTo>
                <a:lnTo>
                  <a:pt x="1698" y="7429"/>
                </a:lnTo>
                <a:lnTo>
                  <a:pt x="1462" y="7466"/>
                </a:lnTo>
                <a:lnTo>
                  <a:pt x="1226" y="7559"/>
                </a:lnTo>
                <a:lnTo>
                  <a:pt x="989" y="7708"/>
                </a:lnTo>
                <a:lnTo>
                  <a:pt x="776" y="7932"/>
                </a:lnTo>
                <a:lnTo>
                  <a:pt x="551" y="8211"/>
                </a:lnTo>
                <a:lnTo>
                  <a:pt x="382" y="8528"/>
                </a:lnTo>
                <a:lnTo>
                  <a:pt x="315" y="8714"/>
                </a:lnTo>
                <a:lnTo>
                  <a:pt x="236" y="8919"/>
                </a:lnTo>
                <a:lnTo>
                  <a:pt x="191" y="9142"/>
                </a:lnTo>
                <a:lnTo>
                  <a:pt x="123" y="9347"/>
                </a:lnTo>
                <a:lnTo>
                  <a:pt x="78" y="9608"/>
                </a:lnTo>
                <a:lnTo>
                  <a:pt x="56" y="9887"/>
                </a:lnTo>
                <a:lnTo>
                  <a:pt x="33" y="10185"/>
                </a:lnTo>
                <a:lnTo>
                  <a:pt x="33" y="10464"/>
                </a:lnTo>
                <a:lnTo>
                  <a:pt x="33" y="10706"/>
                </a:lnTo>
                <a:lnTo>
                  <a:pt x="56" y="10967"/>
                </a:lnTo>
                <a:lnTo>
                  <a:pt x="78" y="11172"/>
                </a:lnTo>
                <a:lnTo>
                  <a:pt x="123" y="11395"/>
                </a:lnTo>
                <a:lnTo>
                  <a:pt x="168" y="11600"/>
                </a:lnTo>
                <a:lnTo>
                  <a:pt x="236" y="11786"/>
                </a:lnTo>
                <a:lnTo>
                  <a:pt x="292" y="11973"/>
                </a:lnTo>
                <a:lnTo>
                  <a:pt x="382" y="12140"/>
                </a:lnTo>
                <a:lnTo>
                  <a:pt x="540" y="12419"/>
                </a:lnTo>
                <a:lnTo>
                  <a:pt x="731" y="12680"/>
                </a:lnTo>
                <a:lnTo>
                  <a:pt x="944" y="12866"/>
                </a:lnTo>
                <a:lnTo>
                  <a:pt x="1158" y="12997"/>
                </a:lnTo>
                <a:lnTo>
                  <a:pt x="1395" y="13108"/>
                </a:lnTo>
                <a:lnTo>
                  <a:pt x="1608" y="13183"/>
                </a:lnTo>
                <a:lnTo>
                  <a:pt x="1856" y="13183"/>
                </a:lnTo>
                <a:lnTo>
                  <a:pt x="2070" y="13146"/>
                </a:lnTo>
                <a:lnTo>
                  <a:pt x="2261" y="13071"/>
                </a:lnTo>
                <a:lnTo>
                  <a:pt x="2430" y="12960"/>
                </a:lnTo>
                <a:lnTo>
                  <a:pt x="2587" y="12792"/>
                </a:lnTo>
                <a:lnTo>
                  <a:pt x="2688" y="12606"/>
                </a:lnTo>
                <a:lnTo>
                  <a:pt x="2801" y="12419"/>
                </a:lnTo>
                <a:lnTo>
                  <a:pt x="2925" y="12289"/>
                </a:lnTo>
                <a:lnTo>
                  <a:pt x="3082" y="12177"/>
                </a:lnTo>
                <a:lnTo>
                  <a:pt x="3228" y="12103"/>
                </a:lnTo>
                <a:lnTo>
                  <a:pt x="3408" y="12103"/>
                </a:lnTo>
                <a:lnTo>
                  <a:pt x="3577" y="12103"/>
                </a:lnTo>
                <a:lnTo>
                  <a:pt x="3723" y="12177"/>
                </a:lnTo>
                <a:lnTo>
                  <a:pt x="3903" y="12252"/>
                </a:lnTo>
                <a:lnTo>
                  <a:pt x="4072" y="12364"/>
                </a:lnTo>
                <a:lnTo>
                  <a:pt x="4230" y="12494"/>
                </a:lnTo>
                <a:lnTo>
                  <a:pt x="4353" y="12643"/>
                </a:lnTo>
                <a:lnTo>
                  <a:pt x="4488" y="12829"/>
                </a:lnTo>
                <a:lnTo>
                  <a:pt x="4567" y="13034"/>
                </a:lnTo>
                <a:lnTo>
                  <a:pt x="4657" y="13257"/>
                </a:lnTo>
                <a:lnTo>
                  <a:pt x="4702" y="13462"/>
                </a:lnTo>
                <a:lnTo>
                  <a:pt x="4725" y="13686"/>
                </a:lnTo>
                <a:lnTo>
                  <a:pt x="4702" y="14282"/>
                </a:lnTo>
                <a:lnTo>
                  <a:pt x="4657" y="15045"/>
                </a:lnTo>
                <a:lnTo>
                  <a:pt x="4612" y="15976"/>
                </a:lnTo>
                <a:lnTo>
                  <a:pt x="4590" y="16926"/>
                </a:lnTo>
                <a:lnTo>
                  <a:pt x="4567" y="17968"/>
                </a:lnTo>
                <a:lnTo>
                  <a:pt x="4567" y="19011"/>
                </a:lnTo>
                <a:lnTo>
                  <a:pt x="4590" y="19514"/>
                </a:lnTo>
                <a:lnTo>
                  <a:pt x="4612" y="19980"/>
                </a:lnTo>
                <a:lnTo>
                  <a:pt x="4657" y="20426"/>
                </a:lnTo>
                <a:lnTo>
                  <a:pt x="4725" y="20836"/>
                </a:lnTo>
                <a:lnTo>
                  <a:pt x="4848" y="20929"/>
                </a:lnTo>
                <a:lnTo>
                  <a:pt x="5040" y="21004"/>
                </a:lnTo>
                <a:lnTo>
                  <a:pt x="5265" y="21078"/>
                </a:lnTo>
                <a:lnTo>
                  <a:pt x="5478" y="21115"/>
                </a:lnTo>
                <a:lnTo>
                  <a:pt x="6041" y="21115"/>
                </a:lnTo>
                <a:lnTo>
                  <a:pt x="6637" y="21078"/>
                </a:lnTo>
                <a:lnTo>
                  <a:pt x="7312" y="21004"/>
                </a:lnTo>
                <a:lnTo>
                  <a:pt x="7998" y="20929"/>
                </a:lnTo>
                <a:lnTo>
                  <a:pt x="8696" y="20855"/>
                </a:lnTo>
                <a:lnTo>
                  <a:pt x="9360" y="20836"/>
                </a:lnTo>
                <a:close/>
              </a:path>
            </a:pathLst>
          </a:custGeom>
          <a:solidFill>
            <a:srgbClr val="FFCC99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27" name="Puzzle3"/>
          <p:cNvSpPr>
            <a:spLocks noEditPoints="1" noChangeArrowheads="1"/>
          </p:cNvSpPr>
          <p:nvPr/>
        </p:nvSpPr>
        <p:spPr bwMode="auto">
          <a:xfrm>
            <a:off x="6492946" y="3778519"/>
            <a:ext cx="1012316" cy="1221887"/>
          </a:xfrm>
          <a:custGeom>
            <a:avLst/>
            <a:gdLst>
              <a:gd name="T0" fmla="*/ 10391 w 21600"/>
              <a:gd name="T1" fmla="*/ 15806 h 21600"/>
              <a:gd name="T2" fmla="*/ 20551 w 21600"/>
              <a:gd name="T3" fmla="*/ 21088 h 21600"/>
              <a:gd name="T4" fmla="*/ 13180 w 21600"/>
              <a:gd name="T5" fmla="*/ 13801 h 21600"/>
              <a:gd name="T6" fmla="*/ 20551 w 21600"/>
              <a:gd name="T7" fmla="*/ 7025 h 21600"/>
              <a:gd name="T8" fmla="*/ 10500 w 21600"/>
              <a:gd name="T9" fmla="*/ 52 h 21600"/>
              <a:gd name="T10" fmla="*/ 692 w 21600"/>
              <a:gd name="T11" fmla="*/ 6802 h 21600"/>
              <a:gd name="T12" fmla="*/ 8064 w 21600"/>
              <a:gd name="T13" fmla="*/ 13526 h 21600"/>
              <a:gd name="T14" fmla="*/ 692 w 21600"/>
              <a:gd name="T15" fmla="*/ 21088 h 21600"/>
              <a:gd name="T16" fmla="*/ 2273 w 21600"/>
              <a:gd name="T17" fmla="*/ 7719 h 21600"/>
              <a:gd name="T18" fmla="*/ 19149 w 21600"/>
              <a:gd name="T19" fmla="*/ 20237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6625" y="20892"/>
                </a:moveTo>
                <a:lnTo>
                  <a:pt x="7105" y="21023"/>
                </a:lnTo>
                <a:lnTo>
                  <a:pt x="7513" y="21088"/>
                </a:lnTo>
                <a:lnTo>
                  <a:pt x="7922" y="21115"/>
                </a:lnTo>
                <a:lnTo>
                  <a:pt x="8242" y="21115"/>
                </a:lnTo>
                <a:lnTo>
                  <a:pt x="8544" y="21062"/>
                </a:lnTo>
                <a:lnTo>
                  <a:pt x="8810" y="20997"/>
                </a:lnTo>
                <a:lnTo>
                  <a:pt x="9023" y="20892"/>
                </a:lnTo>
                <a:lnTo>
                  <a:pt x="9148" y="20761"/>
                </a:lnTo>
                <a:lnTo>
                  <a:pt x="9290" y="20616"/>
                </a:lnTo>
                <a:lnTo>
                  <a:pt x="9361" y="20459"/>
                </a:lnTo>
                <a:lnTo>
                  <a:pt x="9396" y="20289"/>
                </a:lnTo>
                <a:lnTo>
                  <a:pt x="9396" y="20092"/>
                </a:lnTo>
                <a:lnTo>
                  <a:pt x="9325" y="19909"/>
                </a:lnTo>
                <a:lnTo>
                  <a:pt x="9219" y="19738"/>
                </a:lnTo>
                <a:lnTo>
                  <a:pt x="9094" y="19555"/>
                </a:lnTo>
                <a:lnTo>
                  <a:pt x="8917" y="19384"/>
                </a:lnTo>
                <a:lnTo>
                  <a:pt x="8650" y="19162"/>
                </a:lnTo>
                <a:lnTo>
                  <a:pt x="8437" y="18900"/>
                </a:lnTo>
                <a:lnTo>
                  <a:pt x="8277" y="18624"/>
                </a:lnTo>
                <a:lnTo>
                  <a:pt x="8135" y="18349"/>
                </a:lnTo>
                <a:lnTo>
                  <a:pt x="8028" y="18048"/>
                </a:lnTo>
                <a:lnTo>
                  <a:pt x="7993" y="17746"/>
                </a:lnTo>
                <a:lnTo>
                  <a:pt x="7993" y="17471"/>
                </a:lnTo>
                <a:lnTo>
                  <a:pt x="8028" y="17169"/>
                </a:lnTo>
                <a:lnTo>
                  <a:pt x="8135" y="16920"/>
                </a:lnTo>
                <a:lnTo>
                  <a:pt x="8277" y="16671"/>
                </a:lnTo>
                <a:lnTo>
                  <a:pt x="8366" y="16540"/>
                </a:lnTo>
                <a:lnTo>
                  <a:pt x="8473" y="16409"/>
                </a:lnTo>
                <a:lnTo>
                  <a:pt x="8615" y="16317"/>
                </a:lnTo>
                <a:lnTo>
                  <a:pt x="8739" y="16213"/>
                </a:lnTo>
                <a:lnTo>
                  <a:pt x="8881" y="16134"/>
                </a:lnTo>
                <a:lnTo>
                  <a:pt x="9059" y="16055"/>
                </a:lnTo>
                <a:lnTo>
                  <a:pt x="9254" y="15990"/>
                </a:lnTo>
                <a:lnTo>
                  <a:pt x="9432" y="15911"/>
                </a:lnTo>
                <a:lnTo>
                  <a:pt x="9663" y="15885"/>
                </a:lnTo>
                <a:lnTo>
                  <a:pt x="9876" y="15833"/>
                </a:lnTo>
                <a:lnTo>
                  <a:pt x="10142" y="15806"/>
                </a:lnTo>
                <a:lnTo>
                  <a:pt x="10391" y="15806"/>
                </a:lnTo>
                <a:lnTo>
                  <a:pt x="10728" y="15806"/>
                </a:lnTo>
                <a:lnTo>
                  <a:pt x="10995" y="15806"/>
                </a:lnTo>
                <a:lnTo>
                  <a:pt x="11279" y="15833"/>
                </a:lnTo>
                <a:lnTo>
                  <a:pt x="11546" y="15885"/>
                </a:lnTo>
                <a:lnTo>
                  <a:pt x="11776" y="15937"/>
                </a:lnTo>
                <a:lnTo>
                  <a:pt x="12025" y="15990"/>
                </a:lnTo>
                <a:lnTo>
                  <a:pt x="12221" y="16055"/>
                </a:lnTo>
                <a:lnTo>
                  <a:pt x="12434" y="16134"/>
                </a:lnTo>
                <a:lnTo>
                  <a:pt x="12611" y="16213"/>
                </a:lnTo>
                <a:lnTo>
                  <a:pt x="12771" y="16317"/>
                </a:lnTo>
                <a:lnTo>
                  <a:pt x="12913" y="16409"/>
                </a:lnTo>
                <a:lnTo>
                  <a:pt x="13038" y="16514"/>
                </a:lnTo>
                <a:lnTo>
                  <a:pt x="13251" y="16737"/>
                </a:lnTo>
                <a:lnTo>
                  <a:pt x="13428" y="16986"/>
                </a:lnTo>
                <a:lnTo>
                  <a:pt x="13517" y="17248"/>
                </a:lnTo>
                <a:lnTo>
                  <a:pt x="13588" y="17523"/>
                </a:lnTo>
                <a:lnTo>
                  <a:pt x="13588" y="17799"/>
                </a:lnTo>
                <a:lnTo>
                  <a:pt x="13517" y="18074"/>
                </a:lnTo>
                <a:lnTo>
                  <a:pt x="13428" y="18323"/>
                </a:lnTo>
                <a:lnTo>
                  <a:pt x="13286" y="18572"/>
                </a:lnTo>
                <a:lnTo>
                  <a:pt x="13109" y="18808"/>
                </a:lnTo>
                <a:lnTo>
                  <a:pt x="12878" y="19031"/>
                </a:lnTo>
                <a:lnTo>
                  <a:pt x="12434" y="19411"/>
                </a:lnTo>
                <a:lnTo>
                  <a:pt x="12132" y="19738"/>
                </a:lnTo>
                <a:lnTo>
                  <a:pt x="12025" y="19856"/>
                </a:lnTo>
                <a:lnTo>
                  <a:pt x="11919" y="20014"/>
                </a:lnTo>
                <a:lnTo>
                  <a:pt x="11883" y="20132"/>
                </a:lnTo>
                <a:lnTo>
                  <a:pt x="11883" y="20263"/>
                </a:lnTo>
                <a:lnTo>
                  <a:pt x="11883" y="20394"/>
                </a:lnTo>
                <a:lnTo>
                  <a:pt x="11954" y="20485"/>
                </a:lnTo>
                <a:lnTo>
                  <a:pt x="12061" y="20590"/>
                </a:lnTo>
                <a:lnTo>
                  <a:pt x="12185" y="20695"/>
                </a:lnTo>
                <a:lnTo>
                  <a:pt x="12327" y="20787"/>
                </a:lnTo>
                <a:lnTo>
                  <a:pt x="12540" y="20892"/>
                </a:lnTo>
                <a:lnTo>
                  <a:pt x="12771" y="20997"/>
                </a:lnTo>
                <a:lnTo>
                  <a:pt x="13073" y="21088"/>
                </a:lnTo>
                <a:lnTo>
                  <a:pt x="13428" y="21193"/>
                </a:lnTo>
                <a:lnTo>
                  <a:pt x="13873" y="21298"/>
                </a:lnTo>
                <a:lnTo>
                  <a:pt x="14317" y="21390"/>
                </a:lnTo>
                <a:lnTo>
                  <a:pt x="14778" y="21468"/>
                </a:lnTo>
                <a:lnTo>
                  <a:pt x="15294" y="21547"/>
                </a:lnTo>
                <a:lnTo>
                  <a:pt x="15809" y="21600"/>
                </a:lnTo>
                <a:lnTo>
                  <a:pt x="16359" y="21652"/>
                </a:lnTo>
                <a:lnTo>
                  <a:pt x="16875" y="21678"/>
                </a:lnTo>
                <a:lnTo>
                  <a:pt x="17407" y="21678"/>
                </a:lnTo>
                <a:lnTo>
                  <a:pt x="17958" y="21678"/>
                </a:lnTo>
                <a:lnTo>
                  <a:pt x="18473" y="21652"/>
                </a:lnTo>
                <a:lnTo>
                  <a:pt x="18953" y="21573"/>
                </a:lnTo>
                <a:lnTo>
                  <a:pt x="19397" y="21495"/>
                </a:lnTo>
                <a:lnTo>
                  <a:pt x="19841" y="21390"/>
                </a:lnTo>
                <a:lnTo>
                  <a:pt x="20214" y="21272"/>
                </a:lnTo>
                <a:lnTo>
                  <a:pt x="20551" y="21088"/>
                </a:lnTo>
                <a:lnTo>
                  <a:pt x="20480" y="20787"/>
                </a:lnTo>
                <a:lnTo>
                  <a:pt x="20409" y="20485"/>
                </a:lnTo>
                <a:lnTo>
                  <a:pt x="20356" y="20158"/>
                </a:lnTo>
                <a:lnTo>
                  <a:pt x="20356" y="19804"/>
                </a:lnTo>
                <a:lnTo>
                  <a:pt x="20321" y="19083"/>
                </a:lnTo>
                <a:lnTo>
                  <a:pt x="20356" y="18349"/>
                </a:lnTo>
                <a:lnTo>
                  <a:pt x="20409" y="17641"/>
                </a:lnTo>
                <a:lnTo>
                  <a:pt x="20480" y="17012"/>
                </a:lnTo>
                <a:lnTo>
                  <a:pt x="20551" y="16488"/>
                </a:lnTo>
                <a:lnTo>
                  <a:pt x="20551" y="16055"/>
                </a:lnTo>
                <a:lnTo>
                  <a:pt x="20551" y="15911"/>
                </a:lnTo>
                <a:lnTo>
                  <a:pt x="20445" y="15754"/>
                </a:lnTo>
                <a:lnTo>
                  <a:pt x="20356" y="15610"/>
                </a:lnTo>
                <a:lnTo>
                  <a:pt x="20178" y="15452"/>
                </a:lnTo>
                <a:lnTo>
                  <a:pt x="20001" y="15334"/>
                </a:lnTo>
                <a:lnTo>
                  <a:pt x="19770" y="15230"/>
                </a:lnTo>
                <a:lnTo>
                  <a:pt x="19521" y="15125"/>
                </a:lnTo>
                <a:lnTo>
                  <a:pt x="19290" y="15059"/>
                </a:lnTo>
                <a:lnTo>
                  <a:pt x="19024" y="15007"/>
                </a:lnTo>
                <a:lnTo>
                  <a:pt x="18740" y="14954"/>
                </a:lnTo>
                <a:lnTo>
                  <a:pt x="18509" y="14954"/>
                </a:lnTo>
                <a:lnTo>
                  <a:pt x="18225" y="14954"/>
                </a:lnTo>
                <a:lnTo>
                  <a:pt x="17994" y="15007"/>
                </a:lnTo>
                <a:lnTo>
                  <a:pt x="17763" y="15085"/>
                </a:lnTo>
                <a:lnTo>
                  <a:pt x="17550" y="15177"/>
                </a:lnTo>
                <a:lnTo>
                  <a:pt x="17372" y="15308"/>
                </a:lnTo>
                <a:lnTo>
                  <a:pt x="17176" y="15426"/>
                </a:lnTo>
                <a:lnTo>
                  <a:pt x="16928" y="15557"/>
                </a:lnTo>
                <a:lnTo>
                  <a:pt x="16661" y="15636"/>
                </a:lnTo>
                <a:lnTo>
                  <a:pt x="16359" y="15688"/>
                </a:lnTo>
                <a:lnTo>
                  <a:pt x="16022" y="15715"/>
                </a:lnTo>
                <a:lnTo>
                  <a:pt x="15667" y="15688"/>
                </a:lnTo>
                <a:lnTo>
                  <a:pt x="15294" y="15662"/>
                </a:lnTo>
                <a:lnTo>
                  <a:pt x="14956" y="15583"/>
                </a:lnTo>
                <a:lnTo>
                  <a:pt x="14619" y="15479"/>
                </a:lnTo>
                <a:lnTo>
                  <a:pt x="14281" y="15334"/>
                </a:lnTo>
                <a:lnTo>
                  <a:pt x="13961" y="15177"/>
                </a:lnTo>
                <a:lnTo>
                  <a:pt x="13695" y="14981"/>
                </a:lnTo>
                <a:lnTo>
                  <a:pt x="13588" y="14850"/>
                </a:lnTo>
                <a:lnTo>
                  <a:pt x="13482" y="14732"/>
                </a:lnTo>
                <a:lnTo>
                  <a:pt x="13393" y="14600"/>
                </a:lnTo>
                <a:lnTo>
                  <a:pt x="13322" y="14456"/>
                </a:lnTo>
                <a:lnTo>
                  <a:pt x="13251" y="14299"/>
                </a:lnTo>
                <a:lnTo>
                  <a:pt x="13215" y="14155"/>
                </a:lnTo>
                <a:lnTo>
                  <a:pt x="13180" y="13971"/>
                </a:lnTo>
                <a:lnTo>
                  <a:pt x="13180" y="13801"/>
                </a:lnTo>
                <a:lnTo>
                  <a:pt x="13180" y="13591"/>
                </a:lnTo>
                <a:lnTo>
                  <a:pt x="13215" y="13395"/>
                </a:lnTo>
                <a:lnTo>
                  <a:pt x="13251" y="13198"/>
                </a:lnTo>
                <a:lnTo>
                  <a:pt x="13322" y="13015"/>
                </a:lnTo>
                <a:lnTo>
                  <a:pt x="13393" y="12870"/>
                </a:lnTo>
                <a:lnTo>
                  <a:pt x="13482" y="12713"/>
                </a:lnTo>
                <a:lnTo>
                  <a:pt x="13588" y="12569"/>
                </a:lnTo>
                <a:lnTo>
                  <a:pt x="13730" y="12438"/>
                </a:lnTo>
                <a:lnTo>
                  <a:pt x="13997" y="12215"/>
                </a:lnTo>
                <a:lnTo>
                  <a:pt x="14334" y="12005"/>
                </a:lnTo>
                <a:lnTo>
                  <a:pt x="14690" y="11861"/>
                </a:lnTo>
                <a:lnTo>
                  <a:pt x="15063" y="11756"/>
                </a:lnTo>
                <a:lnTo>
                  <a:pt x="15436" y="11678"/>
                </a:lnTo>
                <a:lnTo>
                  <a:pt x="15809" y="11638"/>
                </a:lnTo>
                <a:lnTo>
                  <a:pt x="16182" y="11638"/>
                </a:lnTo>
                <a:lnTo>
                  <a:pt x="16555" y="11678"/>
                </a:lnTo>
                <a:lnTo>
                  <a:pt x="16910" y="11730"/>
                </a:lnTo>
                <a:lnTo>
                  <a:pt x="17248" y="11835"/>
                </a:lnTo>
                <a:lnTo>
                  <a:pt x="17514" y="11966"/>
                </a:lnTo>
                <a:lnTo>
                  <a:pt x="17763" y="12110"/>
                </a:lnTo>
                <a:lnTo>
                  <a:pt x="17887" y="12215"/>
                </a:lnTo>
                <a:lnTo>
                  <a:pt x="18065" y="12307"/>
                </a:lnTo>
                <a:lnTo>
                  <a:pt x="18260" y="12412"/>
                </a:lnTo>
                <a:lnTo>
                  <a:pt x="18438" y="12464"/>
                </a:lnTo>
                <a:lnTo>
                  <a:pt x="18669" y="12543"/>
                </a:lnTo>
                <a:lnTo>
                  <a:pt x="18882" y="12569"/>
                </a:lnTo>
                <a:lnTo>
                  <a:pt x="19113" y="12595"/>
                </a:lnTo>
                <a:lnTo>
                  <a:pt x="19361" y="12608"/>
                </a:lnTo>
                <a:lnTo>
                  <a:pt x="19592" y="12608"/>
                </a:lnTo>
                <a:lnTo>
                  <a:pt x="19841" y="12595"/>
                </a:lnTo>
                <a:lnTo>
                  <a:pt x="20072" y="12543"/>
                </a:lnTo>
                <a:lnTo>
                  <a:pt x="20321" y="12490"/>
                </a:lnTo>
                <a:lnTo>
                  <a:pt x="20551" y="12438"/>
                </a:lnTo>
                <a:lnTo>
                  <a:pt x="20800" y="12333"/>
                </a:lnTo>
                <a:lnTo>
                  <a:pt x="20996" y="12241"/>
                </a:lnTo>
                <a:lnTo>
                  <a:pt x="21244" y="12110"/>
                </a:lnTo>
                <a:lnTo>
                  <a:pt x="21298" y="12032"/>
                </a:lnTo>
                <a:lnTo>
                  <a:pt x="21404" y="11966"/>
                </a:lnTo>
                <a:lnTo>
                  <a:pt x="21475" y="11861"/>
                </a:lnTo>
                <a:lnTo>
                  <a:pt x="21511" y="11730"/>
                </a:lnTo>
                <a:lnTo>
                  <a:pt x="21617" y="11481"/>
                </a:lnTo>
                <a:lnTo>
                  <a:pt x="21653" y="11180"/>
                </a:lnTo>
                <a:lnTo>
                  <a:pt x="21653" y="10826"/>
                </a:lnTo>
                <a:lnTo>
                  <a:pt x="21653" y="10472"/>
                </a:lnTo>
                <a:lnTo>
                  <a:pt x="21582" y="10092"/>
                </a:lnTo>
                <a:lnTo>
                  <a:pt x="21511" y="9725"/>
                </a:lnTo>
                <a:lnTo>
                  <a:pt x="21298" y="8912"/>
                </a:lnTo>
                <a:lnTo>
                  <a:pt x="21067" y="8191"/>
                </a:lnTo>
                <a:lnTo>
                  <a:pt x="20800" y="7536"/>
                </a:lnTo>
                <a:lnTo>
                  <a:pt x="20551" y="7025"/>
                </a:lnTo>
                <a:lnTo>
                  <a:pt x="20001" y="7103"/>
                </a:lnTo>
                <a:lnTo>
                  <a:pt x="19432" y="7156"/>
                </a:lnTo>
                <a:lnTo>
                  <a:pt x="18846" y="7208"/>
                </a:lnTo>
                <a:lnTo>
                  <a:pt x="18225" y="7208"/>
                </a:lnTo>
                <a:lnTo>
                  <a:pt x="17656" y="7208"/>
                </a:lnTo>
                <a:lnTo>
                  <a:pt x="17070" y="7182"/>
                </a:lnTo>
                <a:lnTo>
                  <a:pt x="16484" y="7156"/>
                </a:lnTo>
                <a:lnTo>
                  <a:pt x="15986" y="7103"/>
                </a:lnTo>
                <a:lnTo>
                  <a:pt x="14992" y="6999"/>
                </a:lnTo>
                <a:lnTo>
                  <a:pt x="14210" y="6907"/>
                </a:lnTo>
                <a:lnTo>
                  <a:pt x="13695" y="6828"/>
                </a:lnTo>
                <a:lnTo>
                  <a:pt x="13517" y="6802"/>
                </a:lnTo>
                <a:lnTo>
                  <a:pt x="13073" y="6645"/>
                </a:lnTo>
                <a:lnTo>
                  <a:pt x="12700" y="6474"/>
                </a:lnTo>
                <a:lnTo>
                  <a:pt x="12363" y="6304"/>
                </a:lnTo>
                <a:lnTo>
                  <a:pt x="12132" y="6094"/>
                </a:lnTo>
                <a:lnTo>
                  <a:pt x="11919" y="5871"/>
                </a:lnTo>
                <a:lnTo>
                  <a:pt x="11776" y="5649"/>
                </a:lnTo>
                <a:lnTo>
                  <a:pt x="11688" y="5413"/>
                </a:lnTo>
                <a:lnTo>
                  <a:pt x="11617" y="5190"/>
                </a:lnTo>
                <a:lnTo>
                  <a:pt x="11617" y="4941"/>
                </a:lnTo>
                <a:lnTo>
                  <a:pt x="11652" y="4718"/>
                </a:lnTo>
                <a:lnTo>
                  <a:pt x="11723" y="4482"/>
                </a:lnTo>
                <a:lnTo>
                  <a:pt x="11812" y="4285"/>
                </a:lnTo>
                <a:lnTo>
                  <a:pt x="11919" y="4089"/>
                </a:lnTo>
                <a:lnTo>
                  <a:pt x="12096" y="3905"/>
                </a:lnTo>
                <a:lnTo>
                  <a:pt x="12292" y="3735"/>
                </a:lnTo>
                <a:lnTo>
                  <a:pt x="12505" y="3604"/>
                </a:lnTo>
                <a:lnTo>
                  <a:pt x="12700" y="3460"/>
                </a:lnTo>
                <a:lnTo>
                  <a:pt x="12878" y="3250"/>
                </a:lnTo>
                <a:lnTo>
                  <a:pt x="13038" y="3027"/>
                </a:lnTo>
                <a:lnTo>
                  <a:pt x="13180" y="2752"/>
                </a:lnTo>
                <a:lnTo>
                  <a:pt x="13286" y="2477"/>
                </a:lnTo>
                <a:lnTo>
                  <a:pt x="13322" y="2175"/>
                </a:lnTo>
                <a:lnTo>
                  <a:pt x="13357" y="1874"/>
                </a:lnTo>
                <a:lnTo>
                  <a:pt x="13286" y="1572"/>
                </a:lnTo>
                <a:lnTo>
                  <a:pt x="13180" y="1271"/>
                </a:lnTo>
                <a:lnTo>
                  <a:pt x="13038" y="983"/>
                </a:lnTo>
                <a:lnTo>
                  <a:pt x="12949" y="865"/>
                </a:lnTo>
                <a:lnTo>
                  <a:pt x="12807" y="733"/>
                </a:lnTo>
                <a:lnTo>
                  <a:pt x="12665" y="616"/>
                </a:lnTo>
                <a:lnTo>
                  <a:pt x="12505" y="511"/>
                </a:lnTo>
                <a:lnTo>
                  <a:pt x="12327" y="406"/>
                </a:lnTo>
                <a:lnTo>
                  <a:pt x="12132" y="314"/>
                </a:lnTo>
                <a:lnTo>
                  <a:pt x="11883" y="235"/>
                </a:lnTo>
                <a:lnTo>
                  <a:pt x="11652" y="183"/>
                </a:lnTo>
                <a:lnTo>
                  <a:pt x="11368" y="104"/>
                </a:lnTo>
                <a:lnTo>
                  <a:pt x="11101" y="78"/>
                </a:lnTo>
                <a:lnTo>
                  <a:pt x="10800" y="52"/>
                </a:lnTo>
                <a:lnTo>
                  <a:pt x="10444" y="52"/>
                </a:lnTo>
                <a:lnTo>
                  <a:pt x="10142" y="52"/>
                </a:lnTo>
                <a:lnTo>
                  <a:pt x="9840" y="78"/>
                </a:lnTo>
                <a:lnTo>
                  <a:pt x="9574" y="104"/>
                </a:lnTo>
                <a:lnTo>
                  <a:pt x="9325" y="157"/>
                </a:lnTo>
                <a:lnTo>
                  <a:pt x="9094" y="209"/>
                </a:lnTo>
                <a:lnTo>
                  <a:pt x="8846" y="262"/>
                </a:lnTo>
                <a:lnTo>
                  <a:pt x="8650" y="340"/>
                </a:lnTo>
                <a:lnTo>
                  <a:pt x="8437" y="432"/>
                </a:lnTo>
                <a:lnTo>
                  <a:pt x="8277" y="511"/>
                </a:lnTo>
                <a:lnTo>
                  <a:pt x="8100" y="616"/>
                </a:lnTo>
                <a:lnTo>
                  <a:pt x="7957" y="707"/>
                </a:lnTo>
                <a:lnTo>
                  <a:pt x="7833" y="838"/>
                </a:lnTo>
                <a:lnTo>
                  <a:pt x="7620" y="1061"/>
                </a:lnTo>
                <a:lnTo>
                  <a:pt x="7442" y="1336"/>
                </a:lnTo>
                <a:lnTo>
                  <a:pt x="7353" y="1599"/>
                </a:lnTo>
                <a:lnTo>
                  <a:pt x="7318" y="1900"/>
                </a:lnTo>
                <a:lnTo>
                  <a:pt x="7318" y="2175"/>
                </a:lnTo>
                <a:lnTo>
                  <a:pt x="7353" y="2450"/>
                </a:lnTo>
                <a:lnTo>
                  <a:pt x="7442" y="2726"/>
                </a:lnTo>
                <a:lnTo>
                  <a:pt x="7620" y="2975"/>
                </a:lnTo>
                <a:lnTo>
                  <a:pt x="7833" y="3198"/>
                </a:lnTo>
                <a:lnTo>
                  <a:pt x="8064" y="3433"/>
                </a:lnTo>
                <a:lnTo>
                  <a:pt x="8295" y="3630"/>
                </a:lnTo>
                <a:lnTo>
                  <a:pt x="8508" y="3853"/>
                </a:lnTo>
                <a:lnTo>
                  <a:pt x="8686" y="4089"/>
                </a:lnTo>
                <a:lnTo>
                  <a:pt x="8775" y="4312"/>
                </a:lnTo>
                <a:lnTo>
                  <a:pt x="8846" y="4561"/>
                </a:lnTo>
                <a:lnTo>
                  <a:pt x="8846" y="4810"/>
                </a:lnTo>
                <a:lnTo>
                  <a:pt x="8810" y="5059"/>
                </a:lnTo>
                <a:lnTo>
                  <a:pt x="8721" y="5295"/>
                </a:lnTo>
                <a:lnTo>
                  <a:pt x="8579" y="5544"/>
                </a:lnTo>
                <a:lnTo>
                  <a:pt x="8366" y="5766"/>
                </a:lnTo>
                <a:lnTo>
                  <a:pt x="8135" y="5976"/>
                </a:lnTo>
                <a:lnTo>
                  <a:pt x="7833" y="6199"/>
                </a:lnTo>
                <a:lnTo>
                  <a:pt x="7478" y="6369"/>
                </a:lnTo>
                <a:lnTo>
                  <a:pt x="7069" y="6527"/>
                </a:lnTo>
                <a:lnTo>
                  <a:pt x="6590" y="6671"/>
                </a:lnTo>
                <a:lnTo>
                  <a:pt x="6092" y="6802"/>
                </a:lnTo>
                <a:lnTo>
                  <a:pt x="5684" y="6802"/>
                </a:lnTo>
                <a:lnTo>
                  <a:pt x="5133" y="6802"/>
                </a:lnTo>
                <a:lnTo>
                  <a:pt x="4547" y="6802"/>
                </a:lnTo>
                <a:lnTo>
                  <a:pt x="3872" y="6802"/>
                </a:lnTo>
                <a:lnTo>
                  <a:pt x="3144" y="6802"/>
                </a:lnTo>
                <a:lnTo>
                  <a:pt x="2362" y="6802"/>
                </a:lnTo>
                <a:lnTo>
                  <a:pt x="1545" y="6802"/>
                </a:lnTo>
                <a:lnTo>
                  <a:pt x="692" y="6802"/>
                </a:lnTo>
                <a:lnTo>
                  <a:pt x="586" y="7234"/>
                </a:lnTo>
                <a:lnTo>
                  <a:pt x="461" y="7837"/>
                </a:lnTo>
                <a:lnTo>
                  <a:pt x="355" y="8493"/>
                </a:lnTo>
                <a:lnTo>
                  <a:pt x="248" y="9187"/>
                </a:lnTo>
                <a:lnTo>
                  <a:pt x="142" y="9869"/>
                </a:lnTo>
                <a:lnTo>
                  <a:pt x="106" y="10498"/>
                </a:lnTo>
                <a:lnTo>
                  <a:pt x="106" y="10983"/>
                </a:lnTo>
                <a:lnTo>
                  <a:pt x="106" y="11311"/>
                </a:lnTo>
                <a:lnTo>
                  <a:pt x="213" y="11481"/>
                </a:lnTo>
                <a:lnTo>
                  <a:pt x="319" y="11651"/>
                </a:lnTo>
                <a:lnTo>
                  <a:pt x="497" y="11783"/>
                </a:lnTo>
                <a:lnTo>
                  <a:pt x="692" y="11914"/>
                </a:lnTo>
                <a:lnTo>
                  <a:pt x="941" y="12032"/>
                </a:lnTo>
                <a:lnTo>
                  <a:pt x="1207" y="12110"/>
                </a:lnTo>
                <a:lnTo>
                  <a:pt x="1509" y="12189"/>
                </a:lnTo>
                <a:lnTo>
                  <a:pt x="1794" y="12241"/>
                </a:lnTo>
                <a:lnTo>
                  <a:pt x="2131" y="12267"/>
                </a:lnTo>
                <a:lnTo>
                  <a:pt x="2433" y="12281"/>
                </a:lnTo>
                <a:lnTo>
                  <a:pt x="2735" y="12267"/>
                </a:lnTo>
                <a:lnTo>
                  <a:pt x="3055" y="12241"/>
                </a:lnTo>
                <a:lnTo>
                  <a:pt x="3357" y="12189"/>
                </a:lnTo>
                <a:lnTo>
                  <a:pt x="3623" y="12084"/>
                </a:lnTo>
                <a:lnTo>
                  <a:pt x="3872" y="11979"/>
                </a:lnTo>
                <a:lnTo>
                  <a:pt x="4103" y="11861"/>
                </a:lnTo>
                <a:lnTo>
                  <a:pt x="4316" y="11704"/>
                </a:lnTo>
                <a:lnTo>
                  <a:pt x="4582" y="11612"/>
                </a:lnTo>
                <a:lnTo>
                  <a:pt x="4849" y="11533"/>
                </a:lnTo>
                <a:lnTo>
                  <a:pt x="5169" y="11507"/>
                </a:lnTo>
                <a:lnTo>
                  <a:pt x="5506" y="11481"/>
                </a:lnTo>
                <a:lnTo>
                  <a:pt x="5808" y="11507"/>
                </a:lnTo>
                <a:lnTo>
                  <a:pt x="6146" y="11560"/>
                </a:lnTo>
                <a:lnTo>
                  <a:pt x="6501" y="11651"/>
                </a:lnTo>
                <a:lnTo>
                  <a:pt x="6803" y="11783"/>
                </a:lnTo>
                <a:lnTo>
                  <a:pt x="7105" y="11940"/>
                </a:lnTo>
                <a:lnTo>
                  <a:pt x="7353" y="12110"/>
                </a:lnTo>
                <a:lnTo>
                  <a:pt x="7584" y="12333"/>
                </a:lnTo>
                <a:lnTo>
                  <a:pt x="7798" y="12595"/>
                </a:lnTo>
                <a:lnTo>
                  <a:pt x="7922" y="12870"/>
                </a:lnTo>
                <a:lnTo>
                  <a:pt x="8028" y="13198"/>
                </a:lnTo>
                <a:lnTo>
                  <a:pt x="8064" y="13526"/>
                </a:lnTo>
                <a:lnTo>
                  <a:pt x="8028" y="13775"/>
                </a:lnTo>
                <a:lnTo>
                  <a:pt x="7922" y="13998"/>
                </a:lnTo>
                <a:lnTo>
                  <a:pt x="7798" y="14220"/>
                </a:lnTo>
                <a:lnTo>
                  <a:pt x="7584" y="14404"/>
                </a:lnTo>
                <a:lnTo>
                  <a:pt x="7353" y="14574"/>
                </a:lnTo>
                <a:lnTo>
                  <a:pt x="7105" y="14732"/>
                </a:lnTo>
                <a:lnTo>
                  <a:pt x="6803" y="14850"/>
                </a:lnTo>
                <a:lnTo>
                  <a:pt x="6501" y="14954"/>
                </a:lnTo>
                <a:lnTo>
                  <a:pt x="6146" y="15033"/>
                </a:lnTo>
                <a:lnTo>
                  <a:pt x="5808" y="15085"/>
                </a:lnTo>
                <a:lnTo>
                  <a:pt x="5506" y="15085"/>
                </a:lnTo>
                <a:lnTo>
                  <a:pt x="5169" y="15059"/>
                </a:lnTo>
                <a:lnTo>
                  <a:pt x="4849" y="15007"/>
                </a:lnTo>
                <a:lnTo>
                  <a:pt x="4582" y="14902"/>
                </a:lnTo>
                <a:lnTo>
                  <a:pt x="4316" y="14784"/>
                </a:lnTo>
                <a:lnTo>
                  <a:pt x="4103" y="14600"/>
                </a:lnTo>
                <a:lnTo>
                  <a:pt x="3907" y="14430"/>
                </a:lnTo>
                <a:lnTo>
                  <a:pt x="3659" y="14299"/>
                </a:lnTo>
                <a:lnTo>
                  <a:pt x="3428" y="14194"/>
                </a:lnTo>
                <a:lnTo>
                  <a:pt x="3179" y="14129"/>
                </a:lnTo>
                <a:lnTo>
                  <a:pt x="2913" y="14102"/>
                </a:lnTo>
                <a:lnTo>
                  <a:pt x="2646" y="14102"/>
                </a:lnTo>
                <a:lnTo>
                  <a:pt x="2362" y="14129"/>
                </a:lnTo>
                <a:lnTo>
                  <a:pt x="2096" y="14168"/>
                </a:lnTo>
                <a:lnTo>
                  <a:pt x="1811" y="14273"/>
                </a:lnTo>
                <a:lnTo>
                  <a:pt x="1545" y="14378"/>
                </a:lnTo>
                <a:lnTo>
                  <a:pt x="1314" y="14496"/>
                </a:lnTo>
                <a:lnTo>
                  <a:pt x="1065" y="14653"/>
                </a:lnTo>
                <a:lnTo>
                  <a:pt x="870" y="14797"/>
                </a:lnTo>
                <a:lnTo>
                  <a:pt x="657" y="14981"/>
                </a:lnTo>
                <a:lnTo>
                  <a:pt x="497" y="15177"/>
                </a:lnTo>
                <a:lnTo>
                  <a:pt x="390" y="15413"/>
                </a:lnTo>
                <a:lnTo>
                  <a:pt x="284" y="15636"/>
                </a:lnTo>
                <a:lnTo>
                  <a:pt x="248" y="15911"/>
                </a:lnTo>
                <a:lnTo>
                  <a:pt x="284" y="16239"/>
                </a:lnTo>
                <a:lnTo>
                  <a:pt x="319" y="16566"/>
                </a:lnTo>
                <a:lnTo>
                  <a:pt x="497" y="17340"/>
                </a:lnTo>
                <a:lnTo>
                  <a:pt x="692" y="18152"/>
                </a:lnTo>
                <a:lnTo>
                  <a:pt x="799" y="18559"/>
                </a:lnTo>
                <a:lnTo>
                  <a:pt x="905" y="18978"/>
                </a:lnTo>
                <a:lnTo>
                  <a:pt x="959" y="19384"/>
                </a:lnTo>
                <a:lnTo>
                  <a:pt x="994" y="19791"/>
                </a:lnTo>
                <a:lnTo>
                  <a:pt x="994" y="20132"/>
                </a:lnTo>
                <a:lnTo>
                  <a:pt x="959" y="20485"/>
                </a:lnTo>
                <a:lnTo>
                  <a:pt x="941" y="20669"/>
                </a:lnTo>
                <a:lnTo>
                  <a:pt x="870" y="20813"/>
                </a:lnTo>
                <a:lnTo>
                  <a:pt x="799" y="20970"/>
                </a:lnTo>
                <a:lnTo>
                  <a:pt x="692" y="21088"/>
                </a:lnTo>
                <a:lnTo>
                  <a:pt x="1474" y="20997"/>
                </a:lnTo>
                <a:lnTo>
                  <a:pt x="2291" y="20866"/>
                </a:lnTo>
                <a:lnTo>
                  <a:pt x="3108" y="20787"/>
                </a:lnTo>
                <a:lnTo>
                  <a:pt x="3907" y="20721"/>
                </a:lnTo>
                <a:lnTo>
                  <a:pt x="4653" y="20695"/>
                </a:lnTo>
                <a:lnTo>
                  <a:pt x="5364" y="20695"/>
                </a:lnTo>
                <a:lnTo>
                  <a:pt x="5701" y="20721"/>
                </a:lnTo>
                <a:lnTo>
                  <a:pt x="6057" y="20761"/>
                </a:lnTo>
                <a:lnTo>
                  <a:pt x="6323" y="20813"/>
                </a:lnTo>
                <a:lnTo>
                  <a:pt x="6625" y="20892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28" name="Puzzle2"/>
          <p:cNvSpPr>
            <a:spLocks noEditPoints="1" noChangeArrowheads="1"/>
          </p:cNvSpPr>
          <p:nvPr/>
        </p:nvSpPr>
        <p:spPr bwMode="auto">
          <a:xfrm>
            <a:off x="6204972" y="4668705"/>
            <a:ext cx="1615707" cy="1112935"/>
          </a:xfrm>
          <a:custGeom>
            <a:avLst/>
            <a:gdLst>
              <a:gd name="T0" fmla="*/ 11 w 21600"/>
              <a:gd name="T1" fmla="*/ 13386 h 21600"/>
              <a:gd name="T2" fmla="*/ 4202 w 21600"/>
              <a:gd name="T3" fmla="*/ 21161 h 21600"/>
              <a:gd name="T4" fmla="*/ 10400 w 21600"/>
              <a:gd name="T5" fmla="*/ 13909 h 21600"/>
              <a:gd name="T6" fmla="*/ 16821 w 21600"/>
              <a:gd name="T7" fmla="*/ 21190 h 21600"/>
              <a:gd name="T8" fmla="*/ 21600 w 21600"/>
              <a:gd name="T9" fmla="*/ 15083 h 21600"/>
              <a:gd name="T10" fmla="*/ 16889 w 21600"/>
              <a:gd name="T11" fmla="*/ 5739 h 21600"/>
              <a:gd name="T12" fmla="*/ 10800 w 21600"/>
              <a:gd name="T13" fmla="*/ 28 h 21600"/>
              <a:gd name="T14" fmla="*/ 4202 w 21600"/>
              <a:gd name="T15" fmla="*/ 5894 h 21600"/>
              <a:gd name="T16" fmla="*/ 5388 w 21600"/>
              <a:gd name="T17" fmla="*/ 6742 h 21600"/>
              <a:gd name="T18" fmla="*/ 16177 w 21600"/>
              <a:gd name="T19" fmla="*/ 20441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4247" y="12354"/>
                </a:moveTo>
                <a:lnTo>
                  <a:pt x="4134" y="12468"/>
                </a:lnTo>
                <a:lnTo>
                  <a:pt x="4010" y="12581"/>
                </a:lnTo>
                <a:lnTo>
                  <a:pt x="3897" y="12637"/>
                </a:lnTo>
                <a:lnTo>
                  <a:pt x="3773" y="12694"/>
                </a:lnTo>
                <a:lnTo>
                  <a:pt x="3637" y="12694"/>
                </a:lnTo>
                <a:lnTo>
                  <a:pt x="3524" y="12694"/>
                </a:lnTo>
                <a:lnTo>
                  <a:pt x="3400" y="12665"/>
                </a:lnTo>
                <a:lnTo>
                  <a:pt x="3287" y="12609"/>
                </a:lnTo>
                <a:lnTo>
                  <a:pt x="3027" y="12496"/>
                </a:lnTo>
                <a:lnTo>
                  <a:pt x="2790" y="12340"/>
                </a:lnTo>
                <a:lnTo>
                  <a:pt x="2530" y="12142"/>
                </a:lnTo>
                <a:lnTo>
                  <a:pt x="2293" y="11987"/>
                </a:lnTo>
                <a:lnTo>
                  <a:pt x="2033" y="11817"/>
                </a:lnTo>
                <a:lnTo>
                  <a:pt x="1773" y="11676"/>
                </a:lnTo>
                <a:lnTo>
                  <a:pt x="1638" y="11662"/>
                </a:lnTo>
                <a:lnTo>
                  <a:pt x="1513" y="11634"/>
                </a:lnTo>
                <a:lnTo>
                  <a:pt x="1378" y="11634"/>
                </a:lnTo>
                <a:lnTo>
                  <a:pt x="1253" y="11634"/>
                </a:lnTo>
                <a:lnTo>
                  <a:pt x="1118" y="11662"/>
                </a:lnTo>
                <a:lnTo>
                  <a:pt x="971" y="11732"/>
                </a:lnTo>
                <a:lnTo>
                  <a:pt x="835" y="11817"/>
                </a:lnTo>
                <a:lnTo>
                  <a:pt x="711" y="11959"/>
                </a:lnTo>
                <a:lnTo>
                  <a:pt x="553" y="12086"/>
                </a:lnTo>
                <a:lnTo>
                  <a:pt x="429" y="12284"/>
                </a:lnTo>
                <a:lnTo>
                  <a:pt x="271" y="12524"/>
                </a:lnTo>
                <a:lnTo>
                  <a:pt x="146" y="12793"/>
                </a:lnTo>
                <a:lnTo>
                  <a:pt x="79" y="12962"/>
                </a:lnTo>
                <a:lnTo>
                  <a:pt x="33" y="13146"/>
                </a:lnTo>
                <a:lnTo>
                  <a:pt x="11" y="13386"/>
                </a:lnTo>
                <a:lnTo>
                  <a:pt x="11" y="13641"/>
                </a:lnTo>
                <a:lnTo>
                  <a:pt x="33" y="13881"/>
                </a:lnTo>
                <a:lnTo>
                  <a:pt x="101" y="14150"/>
                </a:lnTo>
                <a:lnTo>
                  <a:pt x="192" y="14404"/>
                </a:lnTo>
                <a:lnTo>
                  <a:pt x="293" y="14645"/>
                </a:lnTo>
                <a:lnTo>
                  <a:pt x="451" y="14857"/>
                </a:lnTo>
                <a:lnTo>
                  <a:pt x="621" y="15054"/>
                </a:lnTo>
                <a:lnTo>
                  <a:pt x="734" y="15125"/>
                </a:lnTo>
                <a:lnTo>
                  <a:pt x="835" y="15210"/>
                </a:lnTo>
                <a:lnTo>
                  <a:pt x="948" y="15267"/>
                </a:lnTo>
                <a:lnTo>
                  <a:pt x="1084" y="15323"/>
                </a:lnTo>
                <a:lnTo>
                  <a:pt x="1208" y="15351"/>
                </a:lnTo>
                <a:lnTo>
                  <a:pt x="1355" y="15380"/>
                </a:lnTo>
                <a:lnTo>
                  <a:pt x="1513" y="15380"/>
                </a:lnTo>
                <a:lnTo>
                  <a:pt x="1683" y="15380"/>
                </a:lnTo>
                <a:lnTo>
                  <a:pt x="1864" y="15351"/>
                </a:lnTo>
                <a:lnTo>
                  <a:pt x="2033" y="15323"/>
                </a:lnTo>
                <a:lnTo>
                  <a:pt x="2225" y="15238"/>
                </a:lnTo>
                <a:lnTo>
                  <a:pt x="2428" y="15153"/>
                </a:lnTo>
                <a:lnTo>
                  <a:pt x="2745" y="15026"/>
                </a:lnTo>
                <a:lnTo>
                  <a:pt x="3005" y="14913"/>
                </a:lnTo>
                <a:lnTo>
                  <a:pt x="3264" y="14828"/>
                </a:lnTo>
                <a:lnTo>
                  <a:pt x="3513" y="14800"/>
                </a:lnTo>
                <a:lnTo>
                  <a:pt x="3615" y="14828"/>
                </a:lnTo>
                <a:lnTo>
                  <a:pt x="3728" y="14857"/>
                </a:lnTo>
                <a:lnTo>
                  <a:pt x="3807" y="14913"/>
                </a:lnTo>
                <a:lnTo>
                  <a:pt x="3920" y="14998"/>
                </a:lnTo>
                <a:lnTo>
                  <a:pt x="4010" y="15097"/>
                </a:lnTo>
                <a:lnTo>
                  <a:pt x="4089" y="15238"/>
                </a:lnTo>
                <a:lnTo>
                  <a:pt x="4179" y="15408"/>
                </a:lnTo>
                <a:lnTo>
                  <a:pt x="4247" y="15620"/>
                </a:lnTo>
                <a:lnTo>
                  <a:pt x="4326" y="15860"/>
                </a:lnTo>
                <a:lnTo>
                  <a:pt x="4394" y="16129"/>
                </a:lnTo>
                <a:lnTo>
                  <a:pt x="4439" y="16440"/>
                </a:lnTo>
                <a:lnTo>
                  <a:pt x="4507" y="16737"/>
                </a:lnTo>
                <a:lnTo>
                  <a:pt x="4552" y="17090"/>
                </a:lnTo>
                <a:lnTo>
                  <a:pt x="4575" y="17443"/>
                </a:lnTo>
                <a:lnTo>
                  <a:pt x="4586" y="17825"/>
                </a:lnTo>
                <a:lnTo>
                  <a:pt x="4586" y="18193"/>
                </a:lnTo>
                <a:lnTo>
                  <a:pt x="4586" y="18574"/>
                </a:lnTo>
                <a:lnTo>
                  <a:pt x="4586" y="18984"/>
                </a:lnTo>
                <a:lnTo>
                  <a:pt x="4552" y="19366"/>
                </a:lnTo>
                <a:lnTo>
                  <a:pt x="4507" y="19748"/>
                </a:lnTo>
                <a:lnTo>
                  <a:pt x="4462" y="20129"/>
                </a:lnTo>
                <a:lnTo>
                  <a:pt x="4371" y="20483"/>
                </a:lnTo>
                <a:lnTo>
                  <a:pt x="4292" y="20836"/>
                </a:lnTo>
                <a:lnTo>
                  <a:pt x="4202" y="21161"/>
                </a:lnTo>
                <a:lnTo>
                  <a:pt x="4744" y="21161"/>
                </a:lnTo>
                <a:lnTo>
                  <a:pt x="5264" y="21161"/>
                </a:lnTo>
                <a:lnTo>
                  <a:pt x="5784" y="21161"/>
                </a:lnTo>
                <a:lnTo>
                  <a:pt x="6235" y="21161"/>
                </a:lnTo>
                <a:lnTo>
                  <a:pt x="6676" y="21161"/>
                </a:lnTo>
                <a:lnTo>
                  <a:pt x="7060" y="21161"/>
                </a:lnTo>
                <a:lnTo>
                  <a:pt x="7410" y="21161"/>
                </a:lnTo>
                <a:lnTo>
                  <a:pt x="7670" y="21161"/>
                </a:lnTo>
                <a:lnTo>
                  <a:pt x="8020" y="21020"/>
                </a:lnTo>
                <a:lnTo>
                  <a:pt x="8303" y="20893"/>
                </a:lnTo>
                <a:lnTo>
                  <a:pt x="8563" y="20695"/>
                </a:lnTo>
                <a:lnTo>
                  <a:pt x="8800" y="20511"/>
                </a:lnTo>
                <a:lnTo>
                  <a:pt x="8969" y="20285"/>
                </a:lnTo>
                <a:lnTo>
                  <a:pt x="9150" y="20045"/>
                </a:lnTo>
                <a:lnTo>
                  <a:pt x="9252" y="19804"/>
                </a:lnTo>
                <a:lnTo>
                  <a:pt x="9342" y="19550"/>
                </a:lnTo>
                <a:lnTo>
                  <a:pt x="9410" y="19281"/>
                </a:lnTo>
                <a:lnTo>
                  <a:pt x="9433" y="19013"/>
                </a:lnTo>
                <a:lnTo>
                  <a:pt x="9433" y="18744"/>
                </a:lnTo>
                <a:lnTo>
                  <a:pt x="9387" y="18504"/>
                </a:lnTo>
                <a:lnTo>
                  <a:pt x="9320" y="18221"/>
                </a:lnTo>
                <a:lnTo>
                  <a:pt x="9207" y="17981"/>
                </a:lnTo>
                <a:lnTo>
                  <a:pt x="9105" y="17740"/>
                </a:lnTo>
                <a:lnTo>
                  <a:pt x="8924" y="17514"/>
                </a:lnTo>
                <a:lnTo>
                  <a:pt x="8777" y="17274"/>
                </a:lnTo>
                <a:lnTo>
                  <a:pt x="8642" y="17034"/>
                </a:lnTo>
                <a:lnTo>
                  <a:pt x="8563" y="16765"/>
                </a:lnTo>
                <a:lnTo>
                  <a:pt x="8472" y="16468"/>
                </a:lnTo>
                <a:lnTo>
                  <a:pt x="8450" y="16157"/>
                </a:lnTo>
                <a:lnTo>
                  <a:pt x="8450" y="15860"/>
                </a:lnTo>
                <a:lnTo>
                  <a:pt x="8472" y="15563"/>
                </a:lnTo>
                <a:lnTo>
                  <a:pt x="8540" y="15267"/>
                </a:lnTo>
                <a:lnTo>
                  <a:pt x="8642" y="14998"/>
                </a:lnTo>
                <a:lnTo>
                  <a:pt x="8777" y="14729"/>
                </a:lnTo>
                <a:lnTo>
                  <a:pt x="8868" y="14616"/>
                </a:lnTo>
                <a:lnTo>
                  <a:pt x="8969" y="14475"/>
                </a:lnTo>
                <a:lnTo>
                  <a:pt x="9060" y="14376"/>
                </a:lnTo>
                <a:lnTo>
                  <a:pt x="9184" y="14291"/>
                </a:lnTo>
                <a:lnTo>
                  <a:pt x="9297" y="14206"/>
                </a:lnTo>
                <a:lnTo>
                  <a:pt x="9433" y="14121"/>
                </a:lnTo>
                <a:lnTo>
                  <a:pt x="9579" y="14051"/>
                </a:lnTo>
                <a:lnTo>
                  <a:pt x="9726" y="13994"/>
                </a:lnTo>
                <a:lnTo>
                  <a:pt x="9884" y="13938"/>
                </a:lnTo>
                <a:lnTo>
                  <a:pt x="10054" y="13909"/>
                </a:lnTo>
                <a:lnTo>
                  <a:pt x="10257" y="13881"/>
                </a:lnTo>
                <a:lnTo>
                  <a:pt x="10449" y="13881"/>
                </a:lnTo>
                <a:lnTo>
                  <a:pt x="10664" y="13881"/>
                </a:lnTo>
                <a:lnTo>
                  <a:pt x="10856" y="13909"/>
                </a:lnTo>
                <a:lnTo>
                  <a:pt x="11037" y="13966"/>
                </a:lnTo>
                <a:lnTo>
                  <a:pt x="11206" y="14023"/>
                </a:lnTo>
                <a:lnTo>
                  <a:pt x="11353" y="14093"/>
                </a:lnTo>
                <a:lnTo>
                  <a:pt x="11511" y="14178"/>
                </a:lnTo>
                <a:lnTo>
                  <a:pt x="11635" y="14263"/>
                </a:lnTo>
                <a:lnTo>
                  <a:pt x="11748" y="14376"/>
                </a:lnTo>
                <a:lnTo>
                  <a:pt x="11861" y="14475"/>
                </a:lnTo>
                <a:lnTo>
                  <a:pt x="11941" y="14616"/>
                </a:lnTo>
                <a:lnTo>
                  <a:pt x="12031" y="14758"/>
                </a:lnTo>
                <a:lnTo>
                  <a:pt x="12099" y="14885"/>
                </a:lnTo>
                <a:lnTo>
                  <a:pt x="12200" y="15210"/>
                </a:lnTo>
                <a:lnTo>
                  <a:pt x="12268" y="15507"/>
                </a:lnTo>
                <a:lnTo>
                  <a:pt x="12291" y="15832"/>
                </a:lnTo>
                <a:lnTo>
                  <a:pt x="12291" y="16157"/>
                </a:lnTo>
                <a:lnTo>
                  <a:pt x="12246" y="16482"/>
                </a:lnTo>
                <a:lnTo>
                  <a:pt x="12178" y="16807"/>
                </a:lnTo>
                <a:lnTo>
                  <a:pt x="12099" y="17090"/>
                </a:lnTo>
                <a:lnTo>
                  <a:pt x="12008" y="17330"/>
                </a:lnTo>
                <a:lnTo>
                  <a:pt x="11884" y="17542"/>
                </a:lnTo>
                <a:lnTo>
                  <a:pt x="11748" y="17712"/>
                </a:lnTo>
                <a:lnTo>
                  <a:pt x="11613" y="17839"/>
                </a:lnTo>
                <a:lnTo>
                  <a:pt x="11489" y="18037"/>
                </a:lnTo>
                <a:lnTo>
                  <a:pt x="11398" y="18221"/>
                </a:lnTo>
                <a:lnTo>
                  <a:pt x="11319" y="18447"/>
                </a:lnTo>
                <a:lnTo>
                  <a:pt x="11251" y="18659"/>
                </a:lnTo>
                <a:lnTo>
                  <a:pt x="11206" y="18900"/>
                </a:lnTo>
                <a:lnTo>
                  <a:pt x="11184" y="19154"/>
                </a:lnTo>
                <a:lnTo>
                  <a:pt x="11184" y="19423"/>
                </a:lnTo>
                <a:lnTo>
                  <a:pt x="11229" y="19663"/>
                </a:lnTo>
                <a:lnTo>
                  <a:pt x="11297" y="19903"/>
                </a:lnTo>
                <a:lnTo>
                  <a:pt x="11376" y="20158"/>
                </a:lnTo>
                <a:lnTo>
                  <a:pt x="11511" y="20398"/>
                </a:lnTo>
                <a:lnTo>
                  <a:pt x="11681" y="20610"/>
                </a:lnTo>
                <a:lnTo>
                  <a:pt x="11884" y="20808"/>
                </a:lnTo>
                <a:lnTo>
                  <a:pt x="12121" y="20992"/>
                </a:lnTo>
                <a:lnTo>
                  <a:pt x="12404" y="21161"/>
                </a:lnTo>
                <a:lnTo>
                  <a:pt x="12528" y="21190"/>
                </a:lnTo>
                <a:lnTo>
                  <a:pt x="12856" y="21274"/>
                </a:lnTo>
                <a:lnTo>
                  <a:pt x="13330" y="21373"/>
                </a:lnTo>
                <a:lnTo>
                  <a:pt x="13963" y="21486"/>
                </a:lnTo>
                <a:lnTo>
                  <a:pt x="14313" y="21543"/>
                </a:lnTo>
                <a:lnTo>
                  <a:pt x="14652" y="21571"/>
                </a:lnTo>
                <a:lnTo>
                  <a:pt x="15025" y="21600"/>
                </a:lnTo>
                <a:lnTo>
                  <a:pt x="15409" y="21600"/>
                </a:lnTo>
                <a:lnTo>
                  <a:pt x="15782" y="21600"/>
                </a:lnTo>
                <a:lnTo>
                  <a:pt x="16177" y="21571"/>
                </a:lnTo>
                <a:lnTo>
                  <a:pt x="16516" y="21486"/>
                </a:lnTo>
                <a:lnTo>
                  <a:pt x="16889" y="21402"/>
                </a:lnTo>
                <a:lnTo>
                  <a:pt x="16821" y="21190"/>
                </a:lnTo>
                <a:lnTo>
                  <a:pt x="16776" y="20935"/>
                </a:lnTo>
                <a:lnTo>
                  <a:pt x="16742" y="20667"/>
                </a:lnTo>
                <a:lnTo>
                  <a:pt x="16719" y="20370"/>
                </a:lnTo>
                <a:lnTo>
                  <a:pt x="16697" y="19719"/>
                </a:lnTo>
                <a:lnTo>
                  <a:pt x="16697" y="19013"/>
                </a:lnTo>
                <a:lnTo>
                  <a:pt x="16719" y="18306"/>
                </a:lnTo>
                <a:lnTo>
                  <a:pt x="16753" y="17599"/>
                </a:lnTo>
                <a:lnTo>
                  <a:pt x="16821" y="16949"/>
                </a:lnTo>
                <a:lnTo>
                  <a:pt x="16889" y="16383"/>
                </a:lnTo>
                <a:lnTo>
                  <a:pt x="16934" y="16129"/>
                </a:lnTo>
                <a:lnTo>
                  <a:pt x="17002" y="15945"/>
                </a:lnTo>
                <a:lnTo>
                  <a:pt x="17081" y="15790"/>
                </a:lnTo>
                <a:lnTo>
                  <a:pt x="17194" y="15648"/>
                </a:lnTo>
                <a:lnTo>
                  <a:pt x="17318" y="15563"/>
                </a:lnTo>
                <a:lnTo>
                  <a:pt x="17453" y="15507"/>
                </a:lnTo>
                <a:lnTo>
                  <a:pt x="17600" y="15450"/>
                </a:lnTo>
                <a:lnTo>
                  <a:pt x="17758" y="15450"/>
                </a:lnTo>
                <a:lnTo>
                  <a:pt x="17905" y="15479"/>
                </a:lnTo>
                <a:lnTo>
                  <a:pt x="18064" y="15535"/>
                </a:lnTo>
                <a:lnTo>
                  <a:pt x="18233" y="15620"/>
                </a:lnTo>
                <a:lnTo>
                  <a:pt x="18380" y="15733"/>
                </a:lnTo>
                <a:lnTo>
                  <a:pt x="18561" y="15832"/>
                </a:lnTo>
                <a:lnTo>
                  <a:pt x="18707" y="15973"/>
                </a:lnTo>
                <a:lnTo>
                  <a:pt x="18866" y="16129"/>
                </a:lnTo>
                <a:lnTo>
                  <a:pt x="18990" y="16327"/>
                </a:lnTo>
                <a:lnTo>
                  <a:pt x="19125" y="16482"/>
                </a:lnTo>
                <a:lnTo>
                  <a:pt x="19295" y="16624"/>
                </a:lnTo>
                <a:lnTo>
                  <a:pt x="19464" y="16737"/>
                </a:lnTo>
                <a:lnTo>
                  <a:pt x="19668" y="16807"/>
                </a:lnTo>
                <a:lnTo>
                  <a:pt x="19860" y="16836"/>
                </a:lnTo>
                <a:lnTo>
                  <a:pt x="20052" y="16864"/>
                </a:lnTo>
                <a:lnTo>
                  <a:pt x="20266" y="16836"/>
                </a:lnTo>
                <a:lnTo>
                  <a:pt x="20470" y="16793"/>
                </a:lnTo>
                <a:lnTo>
                  <a:pt x="20662" y="16708"/>
                </a:lnTo>
                <a:lnTo>
                  <a:pt x="20854" y="16567"/>
                </a:lnTo>
                <a:lnTo>
                  <a:pt x="21035" y="16412"/>
                </a:lnTo>
                <a:lnTo>
                  <a:pt x="21182" y="16214"/>
                </a:lnTo>
                <a:lnTo>
                  <a:pt x="21340" y="16002"/>
                </a:lnTo>
                <a:lnTo>
                  <a:pt x="21441" y="15733"/>
                </a:lnTo>
                <a:lnTo>
                  <a:pt x="21532" y="15436"/>
                </a:lnTo>
                <a:lnTo>
                  <a:pt x="21600" y="15083"/>
                </a:lnTo>
                <a:lnTo>
                  <a:pt x="21600" y="14885"/>
                </a:lnTo>
                <a:lnTo>
                  <a:pt x="21600" y="14729"/>
                </a:lnTo>
                <a:lnTo>
                  <a:pt x="21600" y="14531"/>
                </a:lnTo>
                <a:lnTo>
                  <a:pt x="21577" y="14376"/>
                </a:lnTo>
                <a:lnTo>
                  <a:pt x="21532" y="14206"/>
                </a:lnTo>
                <a:lnTo>
                  <a:pt x="21487" y="14051"/>
                </a:lnTo>
                <a:lnTo>
                  <a:pt x="21419" y="13909"/>
                </a:lnTo>
                <a:lnTo>
                  <a:pt x="21351" y="13768"/>
                </a:lnTo>
                <a:lnTo>
                  <a:pt x="21204" y="13500"/>
                </a:lnTo>
                <a:lnTo>
                  <a:pt x="21035" y="13287"/>
                </a:lnTo>
                <a:lnTo>
                  <a:pt x="20809" y="13090"/>
                </a:lnTo>
                <a:lnTo>
                  <a:pt x="20594" y="12962"/>
                </a:lnTo>
                <a:lnTo>
                  <a:pt x="20357" y="12821"/>
                </a:lnTo>
                <a:lnTo>
                  <a:pt x="20120" y="12764"/>
                </a:lnTo>
                <a:lnTo>
                  <a:pt x="19882" y="12708"/>
                </a:lnTo>
                <a:lnTo>
                  <a:pt x="19645" y="12736"/>
                </a:lnTo>
                <a:lnTo>
                  <a:pt x="19430" y="12793"/>
                </a:lnTo>
                <a:lnTo>
                  <a:pt x="19227" y="12906"/>
                </a:lnTo>
                <a:lnTo>
                  <a:pt x="19148" y="12962"/>
                </a:lnTo>
                <a:lnTo>
                  <a:pt x="19058" y="13047"/>
                </a:lnTo>
                <a:lnTo>
                  <a:pt x="18990" y="13146"/>
                </a:lnTo>
                <a:lnTo>
                  <a:pt x="18911" y="13259"/>
                </a:lnTo>
                <a:lnTo>
                  <a:pt x="18775" y="13471"/>
                </a:lnTo>
                <a:lnTo>
                  <a:pt x="18628" y="13641"/>
                </a:lnTo>
                <a:lnTo>
                  <a:pt x="18470" y="13740"/>
                </a:lnTo>
                <a:lnTo>
                  <a:pt x="18301" y="13825"/>
                </a:lnTo>
                <a:lnTo>
                  <a:pt x="18143" y="13853"/>
                </a:lnTo>
                <a:lnTo>
                  <a:pt x="17973" y="13881"/>
                </a:lnTo>
                <a:lnTo>
                  <a:pt x="17804" y="13853"/>
                </a:lnTo>
                <a:lnTo>
                  <a:pt x="17646" y="13796"/>
                </a:lnTo>
                <a:lnTo>
                  <a:pt x="17499" y="13726"/>
                </a:lnTo>
                <a:lnTo>
                  <a:pt x="17341" y="13641"/>
                </a:lnTo>
                <a:lnTo>
                  <a:pt x="17216" y="13528"/>
                </a:lnTo>
                <a:lnTo>
                  <a:pt x="17103" y="13386"/>
                </a:lnTo>
                <a:lnTo>
                  <a:pt x="17024" y="13259"/>
                </a:lnTo>
                <a:lnTo>
                  <a:pt x="16934" y="13118"/>
                </a:lnTo>
                <a:lnTo>
                  <a:pt x="16889" y="12991"/>
                </a:lnTo>
                <a:lnTo>
                  <a:pt x="16889" y="12849"/>
                </a:lnTo>
                <a:lnTo>
                  <a:pt x="16889" y="12383"/>
                </a:lnTo>
                <a:lnTo>
                  <a:pt x="16889" y="11662"/>
                </a:lnTo>
                <a:lnTo>
                  <a:pt x="16889" y="10701"/>
                </a:lnTo>
                <a:lnTo>
                  <a:pt x="16889" y="9640"/>
                </a:lnTo>
                <a:lnTo>
                  <a:pt x="16889" y="8566"/>
                </a:lnTo>
                <a:lnTo>
                  <a:pt x="16889" y="7478"/>
                </a:lnTo>
                <a:lnTo>
                  <a:pt x="16889" y="6502"/>
                </a:lnTo>
                <a:lnTo>
                  <a:pt x="16889" y="5739"/>
                </a:lnTo>
                <a:lnTo>
                  <a:pt x="16674" y="5894"/>
                </a:lnTo>
                <a:lnTo>
                  <a:pt x="16414" y="6036"/>
                </a:lnTo>
                <a:lnTo>
                  <a:pt x="16154" y="6177"/>
                </a:lnTo>
                <a:lnTo>
                  <a:pt x="15849" y="6248"/>
                </a:lnTo>
                <a:lnTo>
                  <a:pt x="15544" y="6304"/>
                </a:lnTo>
                <a:lnTo>
                  <a:pt x="15217" y="6332"/>
                </a:lnTo>
                <a:lnTo>
                  <a:pt x="14866" y="6361"/>
                </a:lnTo>
                <a:lnTo>
                  <a:pt x="14550" y="6361"/>
                </a:lnTo>
                <a:lnTo>
                  <a:pt x="14200" y="6332"/>
                </a:lnTo>
                <a:lnTo>
                  <a:pt x="13850" y="6276"/>
                </a:lnTo>
                <a:lnTo>
                  <a:pt x="13522" y="6219"/>
                </a:lnTo>
                <a:lnTo>
                  <a:pt x="13206" y="6149"/>
                </a:lnTo>
                <a:lnTo>
                  <a:pt x="12901" y="6064"/>
                </a:lnTo>
                <a:lnTo>
                  <a:pt x="12618" y="5951"/>
                </a:lnTo>
                <a:lnTo>
                  <a:pt x="12358" y="5838"/>
                </a:lnTo>
                <a:lnTo>
                  <a:pt x="12121" y="5739"/>
                </a:lnTo>
                <a:lnTo>
                  <a:pt x="11941" y="5626"/>
                </a:lnTo>
                <a:lnTo>
                  <a:pt x="11794" y="5513"/>
                </a:lnTo>
                <a:lnTo>
                  <a:pt x="11658" y="5414"/>
                </a:lnTo>
                <a:lnTo>
                  <a:pt x="11556" y="5301"/>
                </a:lnTo>
                <a:lnTo>
                  <a:pt x="11466" y="5187"/>
                </a:lnTo>
                <a:lnTo>
                  <a:pt x="11398" y="5089"/>
                </a:lnTo>
                <a:lnTo>
                  <a:pt x="11376" y="4947"/>
                </a:lnTo>
                <a:lnTo>
                  <a:pt x="11353" y="4834"/>
                </a:lnTo>
                <a:lnTo>
                  <a:pt x="11353" y="4707"/>
                </a:lnTo>
                <a:lnTo>
                  <a:pt x="11376" y="4565"/>
                </a:lnTo>
                <a:lnTo>
                  <a:pt x="11443" y="4410"/>
                </a:lnTo>
                <a:lnTo>
                  <a:pt x="11511" y="4240"/>
                </a:lnTo>
                <a:lnTo>
                  <a:pt x="11703" y="3887"/>
                </a:lnTo>
                <a:lnTo>
                  <a:pt x="11986" y="3505"/>
                </a:lnTo>
                <a:lnTo>
                  <a:pt x="12144" y="3265"/>
                </a:lnTo>
                <a:lnTo>
                  <a:pt x="12246" y="3025"/>
                </a:lnTo>
                <a:lnTo>
                  <a:pt x="12336" y="2756"/>
                </a:lnTo>
                <a:lnTo>
                  <a:pt x="12404" y="2445"/>
                </a:lnTo>
                <a:lnTo>
                  <a:pt x="12438" y="2176"/>
                </a:lnTo>
                <a:lnTo>
                  <a:pt x="12438" y="1880"/>
                </a:lnTo>
                <a:lnTo>
                  <a:pt x="12404" y="1583"/>
                </a:lnTo>
                <a:lnTo>
                  <a:pt x="12336" y="1314"/>
                </a:lnTo>
                <a:lnTo>
                  <a:pt x="12246" y="1046"/>
                </a:lnTo>
                <a:lnTo>
                  <a:pt x="12099" y="791"/>
                </a:lnTo>
                <a:lnTo>
                  <a:pt x="12008" y="692"/>
                </a:lnTo>
                <a:lnTo>
                  <a:pt x="11918" y="579"/>
                </a:lnTo>
                <a:lnTo>
                  <a:pt x="11816" y="466"/>
                </a:lnTo>
                <a:lnTo>
                  <a:pt x="11703" y="381"/>
                </a:lnTo>
                <a:lnTo>
                  <a:pt x="11579" y="310"/>
                </a:lnTo>
                <a:lnTo>
                  <a:pt x="11443" y="226"/>
                </a:lnTo>
                <a:lnTo>
                  <a:pt x="11297" y="169"/>
                </a:lnTo>
                <a:lnTo>
                  <a:pt x="11138" y="113"/>
                </a:lnTo>
                <a:lnTo>
                  <a:pt x="10969" y="56"/>
                </a:lnTo>
                <a:lnTo>
                  <a:pt x="10800" y="28"/>
                </a:lnTo>
                <a:lnTo>
                  <a:pt x="10619" y="28"/>
                </a:lnTo>
                <a:lnTo>
                  <a:pt x="10404" y="28"/>
                </a:lnTo>
                <a:lnTo>
                  <a:pt x="10257" y="28"/>
                </a:lnTo>
                <a:lnTo>
                  <a:pt x="10076" y="56"/>
                </a:lnTo>
                <a:lnTo>
                  <a:pt x="9952" y="84"/>
                </a:lnTo>
                <a:lnTo>
                  <a:pt x="9794" y="141"/>
                </a:lnTo>
                <a:lnTo>
                  <a:pt x="9692" y="226"/>
                </a:lnTo>
                <a:lnTo>
                  <a:pt x="9557" y="282"/>
                </a:lnTo>
                <a:lnTo>
                  <a:pt x="9455" y="381"/>
                </a:lnTo>
                <a:lnTo>
                  <a:pt x="9365" y="466"/>
                </a:lnTo>
                <a:lnTo>
                  <a:pt x="9274" y="579"/>
                </a:lnTo>
                <a:lnTo>
                  <a:pt x="9184" y="692"/>
                </a:lnTo>
                <a:lnTo>
                  <a:pt x="9128" y="791"/>
                </a:lnTo>
                <a:lnTo>
                  <a:pt x="9060" y="932"/>
                </a:lnTo>
                <a:lnTo>
                  <a:pt x="8969" y="1201"/>
                </a:lnTo>
                <a:lnTo>
                  <a:pt x="8913" y="1498"/>
                </a:lnTo>
                <a:lnTo>
                  <a:pt x="8890" y="1795"/>
                </a:lnTo>
                <a:lnTo>
                  <a:pt x="8890" y="2120"/>
                </a:lnTo>
                <a:lnTo>
                  <a:pt x="8913" y="2445"/>
                </a:lnTo>
                <a:lnTo>
                  <a:pt x="8969" y="2756"/>
                </a:lnTo>
                <a:lnTo>
                  <a:pt x="9060" y="3081"/>
                </a:lnTo>
                <a:lnTo>
                  <a:pt x="9173" y="3378"/>
                </a:lnTo>
                <a:lnTo>
                  <a:pt x="9297" y="3647"/>
                </a:lnTo>
                <a:lnTo>
                  <a:pt x="9466" y="3887"/>
                </a:lnTo>
                <a:lnTo>
                  <a:pt x="9579" y="4085"/>
                </a:lnTo>
                <a:lnTo>
                  <a:pt x="9670" y="4269"/>
                </a:lnTo>
                <a:lnTo>
                  <a:pt x="9726" y="4467"/>
                </a:lnTo>
                <a:lnTo>
                  <a:pt x="9771" y="4650"/>
                </a:lnTo>
                <a:lnTo>
                  <a:pt x="9771" y="4834"/>
                </a:lnTo>
                <a:lnTo>
                  <a:pt x="9749" y="5032"/>
                </a:lnTo>
                <a:lnTo>
                  <a:pt x="9715" y="5216"/>
                </a:lnTo>
                <a:lnTo>
                  <a:pt x="9625" y="5385"/>
                </a:lnTo>
                <a:lnTo>
                  <a:pt x="9534" y="5513"/>
                </a:lnTo>
                <a:lnTo>
                  <a:pt x="9410" y="5626"/>
                </a:lnTo>
                <a:lnTo>
                  <a:pt x="9229" y="5710"/>
                </a:lnTo>
                <a:lnTo>
                  <a:pt x="9060" y="5767"/>
                </a:lnTo>
                <a:lnTo>
                  <a:pt x="8845" y="5767"/>
                </a:lnTo>
                <a:lnTo>
                  <a:pt x="8585" y="5739"/>
                </a:lnTo>
                <a:lnTo>
                  <a:pt x="8325" y="5654"/>
                </a:lnTo>
                <a:lnTo>
                  <a:pt x="8020" y="5513"/>
                </a:lnTo>
                <a:lnTo>
                  <a:pt x="7840" y="5442"/>
                </a:lnTo>
                <a:lnTo>
                  <a:pt x="7648" y="5385"/>
                </a:lnTo>
                <a:lnTo>
                  <a:pt x="7433" y="5329"/>
                </a:lnTo>
                <a:lnTo>
                  <a:pt x="7241" y="5301"/>
                </a:lnTo>
                <a:lnTo>
                  <a:pt x="6755" y="5301"/>
                </a:lnTo>
                <a:lnTo>
                  <a:pt x="6281" y="5329"/>
                </a:lnTo>
                <a:lnTo>
                  <a:pt x="5784" y="5385"/>
                </a:lnTo>
                <a:lnTo>
                  <a:pt x="5264" y="5498"/>
                </a:lnTo>
                <a:lnTo>
                  <a:pt x="4744" y="5597"/>
                </a:lnTo>
                <a:lnTo>
                  <a:pt x="4247" y="5739"/>
                </a:lnTo>
                <a:lnTo>
                  <a:pt x="4202" y="5894"/>
                </a:lnTo>
                <a:lnTo>
                  <a:pt x="4202" y="6191"/>
                </a:lnTo>
                <a:lnTo>
                  <a:pt x="4202" y="6545"/>
                </a:lnTo>
                <a:lnTo>
                  <a:pt x="4225" y="6954"/>
                </a:lnTo>
                <a:lnTo>
                  <a:pt x="4315" y="7930"/>
                </a:lnTo>
                <a:lnTo>
                  <a:pt x="4394" y="9018"/>
                </a:lnTo>
                <a:lnTo>
                  <a:pt x="4439" y="9570"/>
                </a:lnTo>
                <a:lnTo>
                  <a:pt x="4462" y="10107"/>
                </a:lnTo>
                <a:lnTo>
                  <a:pt x="4484" y="10630"/>
                </a:lnTo>
                <a:lnTo>
                  <a:pt x="4507" y="11082"/>
                </a:lnTo>
                <a:lnTo>
                  <a:pt x="4484" y="11520"/>
                </a:lnTo>
                <a:lnTo>
                  <a:pt x="4439" y="11874"/>
                </a:lnTo>
                <a:lnTo>
                  <a:pt x="4394" y="12029"/>
                </a:lnTo>
                <a:lnTo>
                  <a:pt x="4349" y="12171"/>
                </a:lnTo>
                <a:lnTo>
                  <a:pt x="4315" y="12284"/>
                </a:lnTo>
                <a:lnTo>
                  <a:pt x="4247" y="12354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>
        <p:nvSpPr>
          <p:cNvPr id="29" name="Puzzle4"/>
          <p:cNvSpPr>
            <a:spLocks noEditPoints="1" noChangeArrowheads="1"/>
          </p:cNvSpPr>
          <p:nvPr/>
        </p:nvSpPr>
        <p:spPr bwMode="auto">
          <a:xfrm>
            <a:off x="5579771" y="4654985"/>
            <a:ext cx="974150" cy="1422845"/>
          </a:xfrm>
          <a:custGeom>
            <a:avLst/>
            <a:gdLst>
              <a:gd name="T0" fmla="*/ 8307 w 21600"/>
              <a:gd name="T1" fmla="*/ 11593 h 21600"/>
              <a:gd name="T2" fmla="*/ 453 w 21600"/>
              <a:gd name="T3" fmla="*/ 16938 h 21600"/>
              <a:gd name="T4" fmla="*/ 11500 w 21600"/>
              <a:gd name="T5" fmla="*/ 21600 h 21600"/>
              <a:gd name="T6" fmla="*/ 20920 w 21600"/>
              <a:gd name="T7" fmla="*/ 16751 h 21600"/>
              <a:gd name="T8" fmla="*/ 13972 w 21600"/>
              <a:gd name="T9" fmla="*/ 10888 h 21600"/>
              <a:gd name="T10" fmla="*/ 21033 w 21600"/>
              <a:gd name="T11" fmla="*/ 4716 h 21600"/>
              <a:gd name="T12" fmla="*/ 11102 w 21600"/>
              <a:gd name="T13" fmla="*/ 11 h 21600"/>
              <a:gd name="T14" fmla="*/ 453 w 21600"/>
              <a:gd name="T15" fmla="*/ 4716 h 21600"/>
              <a:gd name="T16" fmla="*/ 2076 w 21600"/>
              <a:gd name="T17" fmla="*/ 5664 h 21600"/>
              <a:gd name="T18" fmla="*/ 20203 w 21600"/>
              <a:gd name="T19" fmla="*/ 1598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3813" y="10590"/>
                </a:moveTo>
                <a:lnTo>
                  <a:pt x="3927" y="10513"/>
                </a:lnTo>
                <a:lnTo>
                  <a:pt x="4078" y="10425"/>
                </a:lnTo>
                <a:lnTo>
                  <a:pt x="4210" y="10359"/>
                </a:lnTo>
                <a:lnTo>
                  <a:pt x="4361" y="10315"/>
                </a:lnTo>
                <a:lnTo>
                  <a:pt x="4682" y="10237"/>
                </a:lnTo>
                <a:lnTo>
                  <a:pt x="5041" y="10193"/>
                </a:lnTo>
                <a:lnTo>
                  <a:pt x="5456" y="10171"/>
                </a:lnTo>
                <a:lnTo>
                  <a:pt x="5853" y="10193"/>
                </a:lnTo>
                <a:lnTo>
                  <a:pt x="6249" y="10260"/>
                </a:lnTo>
                <a:lnTo>
                  <a:pt x="6646" y="10337"/>
                </a:lnTo>
                <a:lnTo>
                  <a:pt x="7004" y="10469"/>
                </a:lnTo>
                <a:lnTo>
                  <a:pt x="7363" y="10612"/>
                </a:lnTo>
                <a:lnTo>
                  <a:pt x="7665" y="10788"/>
                </a:lnTo>
                <a:lnTo>
                  <a:pt x="7911" y="10998"/>
                </a:lnTo>
                <a:lnTo>
                  <a:pt x="8024" y="11097"/>
                </a:lnTo>
                <a:lnTo>
                  <a:pt x="8137" y="11207"/>
                </a:lnTo>
                <a:lnTo>
                  <a:pt x="8194" y="11340"/>
                </a:lnTo>
                <a:lnTo>
                  <a:pt x="8269" y="11461"/>
                </a:lnTo>
                <a:lnTo>
                  <a:pt x="8307" y="11593"/>
                </a:lnTo>
                <a:lnTo>
                  <a:pt x="8307" y="11714"/>
                </a:lnTo>
                <a:lnTo>
                  <a:pt x="8307" y="11868"/>
                </a:lnTo>
                <a:lnTo>
                  <a:pt x="8307" y="12012"/>
                </a:lnTo>
                <a:lnTo>
                  <a:pt x="8194" y="12265"/>
                </a:lnTo>
                <a:lnTo>
                  <a:pt x="8062" y="12519"/>
                </a:lnTo>
                <a:lnTo>
                  <a:pt x="7873" y="12706"/>
                </a:lnTo>
                <a:lnTo>
                  <a:pt x="7627" y="12904"/>
                </a:lnTo>
                <a:lnTo>
                  <a:pt x="7363" y="13048"/>
                </a:lnTo>
                <a:lnTo>
                  <a:pt x="7080" y="13180"/>
                </a:lnTo>
                <a:lnTo>
                  <a:pt x="6759" y="13257"/>
                </a:lnTo>
                <a:lnTo>
                  <a:pt x="6419" y="13345"/>
                </a:lnTo>
                <a:lnTo>
                  <a:pt x="6098" y="13389"/>
                </a:lnTo>
                <a:lnTo>
                  <a:pt x="5739" y="13389"/>
                </a:lnTo>
                <a:lnTo>
                  <a:pt x="5418" y="13389"/>
                </a:lnTo>
                <a:lnTo>
                  <a:pt x="5079" y="13345"/>
                </a:lnTo>
                <a:lnTo>
                  <a:pt x="4758" y="13301"/>
                </a:lnTo>
                <a:lnTo>
                  <a:pt x="4474" y="13213"/>
                </a:lnTo>
                <a:lnTo>
                  <a:pt x="4172" y="13114"/>
                </a:lnTo>
                <a:lnTo>
                  <a:pt x="3965" y="12982"/>
                </a:lnTo>
                <a:lnTo>
                  <a:pt x="3738" y="12838"/>
                </a:lnTo>
                <a:lnTo>
                  <a:pt x="3493" y="12706"/>
                </a:lnTo>
                <a:lnTo>
                  <a:pt x="3228" y="12607"/>
                </a:lnTo>
                <a:lnTo>
                  <a:pt x="2945" y="12519"/>
                </a:lnTo>
                <a:lnTo>
                  <a:pt x="2700" y="12431"/>
                </a:lnTo>
                <a:lnTo>
                  <a:pt x="2397" y="12375"/>
                </a:lnTo>
                <a:lnTo>
                  <a:pt x="2152" y="12331"/>
                </a:lnTo>
                <a:lnTo>
                  <a:pt x="1888" y="12309"/>
                </a:lnTo>
                <a:lnTo>
                  <a:pt x="1642" y="12309"/>
                </a:lnTo>
                <a:lnTo>
                  <a:pt x="1397" y="12331"/>
                </a:lnTo>
                <a:lnTo>
                  <a:pt x="1170" y="12397"/>
                </a:lnTo>
                <a:lnTo>
                  <a:pt x="962" y="12453"/>
                </a:lnTo>
                <a:lnTo>
                  <a:pt x="774" y="12563"/>
                </a:lnTo>
                <a:lnTo>
                  <a:pt x="623" y="12684"/>
                </a:lnTo>
                <a:lnTo>
                  <a:pt x="528" y="12838"/>
                </a:lnTo>
                <a:lnTo>
                  <a:pt x="453" y="13026"/>
                </a:lnTo>
                <a:lnTo>
                  <a:pt x="339" y="13477"/>
                </a:lnTo>
                <a:lnTo>
                  <a:pt x="226" y="13984"/>
                </a:lnTo>
                <a:lnTo>
                  <a:pt x="151" y="14535"/>
                </a:lnTo>
                <a:lnTo>
                  <a:pt x="113" y="15075"/>
                </a:lnTo>
                <a:lnTo>
                  <a:pt x="113" y="15626"/>
                </a:lnTo>
                <a:lnTo>
                  <a:pt x="151" y="16133"/>
                </a:lnTo>
                <a:lnTo>
                  <a:pt x="188" y="16376"/>
                </a:lnTo>
                <a:lnTo>
                  <a:pt x="264" y="16585"/>
                </a:lnTo>
                <a:lnTo>
                  <a:pt x="339" y="16773"/>
                </a:lnTo>
                <a:lnTo>
                  <a:pt x="453" y="16938"/>
                </a:lnTo>
                <a:lnTo>
                  <a:pt x="1095" y="16883"/>
                </a:lnTo>
                <a:lnTo>
                  <a:pt x="1963" y="16795"/>
                </a:lnTo>
                <a:lnTo>
                  <a:pt x="2945" y="16751"/>
                </a:lnTo>
                <a:lnTo>
                  <a:pt x="3965" y="16706"/>
                </a:lnTo>
                <a:lnTo>
                  <a:pt x="5022" y="16684"/>
                </a:lnTo>
                <a:lnTo>
                  <a:pt x="5947" y="16684"/>
                </a:lnTo>
                <a:lnTo>
                  <a:pt x="6759" y="16706"/>
                </a:lnTo>
                <a:lnTo>
                  <a:pt x="7363" y="16751"/>
                </a:lnTo>
                <a:lnTo>
                  <a:pt x="7948" y="16839"/>
                </a:lnTo>
                <a:lnTo>
                  <a:pt x="8458" y="16916"/>
                </a:lnTo>
                <a:lnTo>
                  <a:pt x="8893" y="17026"/>
                </a:lnTo>
                <a:lnTo>
                  <a:pt x="9289" y="17158"/>
                </a:lnTo>
                <a:lnTo>
                  <a:pt x="9572" y="17280"/>
                </a:lnTo>
                <a:lnTo>
                  <a:pt x="9799" y="17412"/>
                </a:lnTo>
                <a:lnTo>
                  <a:pt x="9969" y="17555"/>
                </a:lnTo>
                <a:lnTo>
                  <a:pt x="10120" y="17687"/>
                </a:lnTo>
                <a:lnTo>
                  <a:pt x="10158" y="17831"/>
                </a:lnTo>
                <a:lnTo>
                  <a:pt x="10195" y="17974"/>
                </a:lnTo>
                <a:lnTo>
                  <a:pt x="10158" y="18128"/>
                </a:lnTo>
                <a:lnTo>
                  <a:pt x="10082" y="18271"/>
                </a:lnTo>
                <a:lnTo>
                  <a:pt x="9969" y="18426"/>
                </a:lnTo>
                <a:lnTo>
                  <a:pt x="9837" y="18569"/>
                </a:lnTo>
                <a:lnTo>
                  <a:pt x="9648" y="18701"/>
                </a:lnTo>
                <a:lnTo>
                  <a:pt x="9440" y="18822"/>
                </a:lnTo>
                <a:lnTo>
                  <a:pt x="9213" y="18999"/>
                </a:lnTo>
                <a:lnTo>
                  <a:pt x="9044" y="19186"/>
                </a:lnTo>
                <a:lnTo>
                  <a:pt x="8893" y="19395"/>
                </a:lnTo>
                <a:lnTo>
                  <a:pt x="8817" y="19627"/>
                </a:lnTo>
                <a:lnTo>
                  <a:pt x="8779" y="19858"/>
                </a:lnTo>
                <a:lnTo>
                  <a:pt x="8779" y="20112"/>
                </a:lnTo>
                <a:lnTo>
                  <a:pt x="8855" y="20354"/>
                </a:lnTo>
                <a:lnTo>
                  <a:pt x="8968" y="20586"/>
                </a:lnTo>
                <a:lnTo>
                  <a:pt x="9138" y="20817"/>
                </a:lnTo>
                <a:lnTo>
                  <a:pt x="9365" y="21026"/>
                </a:lnTo>
                <a:lnTo>
                  <a:pt x="9610" y="21192"/>
                </a:lnTo>
                <a:lnTo>
                  <a:pt x="9950" y="21368"/>
                </a:lnTo>
                <a:lnTo>
                  <a:pt x="10120" y="21445"/>
                </a:lnTo>
                <a:lnTo>
                  <a:pt x="10346" y="21511"/>
                </a:lnTo>
                <a:lnTo>
                  <a:pt x="10516" y="21555"/>
                </a:lnTo>
                <a:lnTo>
                  <a:pt x="10743" y="21600"/>
                </a:lnTo>
                <a:lnTo>
                  <a:pt x="10988" y="21644"/>
                </a:lnTo>
                <a:lnTo>
                  <a:pt x="11215" y="21666"/>
                </a:lnTo>
                <a:lnTo>
                  <a:pt x="11498" y="21666"/>
                </a:lnTo>
                <a:lnTo>
                  <a:pt x="11762" y="21666"/>
                </a:lnTo>
                <a:lnTo>
                  <a:pt x="12253" y="21644"/>
                </a:lnTo>
                <a:lnTo>
                  <a:pt x="12763" y="21577"/>
                </a:lnTo>
                <a:lnTo>
                  <a:pt x="13197" y="21467"/>
                </a:lnTo>
                <a:lnTo>
                  <a:pt x="13556" y="21346"/>
                </a:lnTo>
                <a:lnTo>
                  <a:pt x="13896" y="21192"/>
                </a:lnTo>
                <a:lnTo>
                  <a:pt x="14179" y="21026"/>
                </a:lnTo>
                <a:lnTo>
                  <a:pt x="14444" y="20839"/>
                </a:lnTo>
                <a:lnTo>
                  <a:pt x="14576" y="20641"/>
                </a:lnTo>
                <a:lnTo>
                  <a:pt x="14727" y="20431"/>
                </a:lnTo>
                <a:lnTo>
                  <a:pt x="14765" y="20200"/>
                </a:lnTo>
                <a:lnTo>
                  <a:pt x="14802" y="19991"/>
                </a:lnTo>
                <a:lnTo>
                  <a:pt x="14727" y="19759"/>
                </a:lnTo>
                <a:lnTo>
                  <a:pt x="14613" y="19550"/>
                </a:lnTo>
                <a:lnTo>
                  <a:pt x="14444" y="19307"/>
                </a:lnTo>
                <a:lnTo>
                  <a:pt x="14217" y="19098"/>
                </a:lnTo>
                <a:lnTo>
                  <a:pt x="13934" y="18911"/>
                </a:lnTo>
                <a:lnTo>
                  <a:pt x="13669" y="18745"/>
                </a:lnTo>
                <a:lnTo>
                  <a:pt x="13462" y="18547"/>
                </a:lnTo>
                <a:lnTo>
                  <a:pt x="13311" y="18337"/>
                </a:lnTo>
                <a:lnTo>
                  <a:pt x="13197" y="18150"/>
                </a:lnTo>
                <a:lnTo>
                  <a:pt x="13122" y="17941"/>
                </a:lnTo>
                <a:lnTo>
                  <a:pt x="13122" y="17720"/>
                </a:lnTo>
                <a:lnTo>
                  <a:pt x="13122" y="17533"/>
                </a:lnTo>
                <a:lnTo>
                  <a:pt x="13197" y="17346"/>
                </a:lnTo>
                <a:lnTo>
                  <a:pt x="13273" y="17158"/>
                </a:lnTo>
                <a:lnTo>
                  <a:pt x="13386" y="16982"/>
                </a:lnTo>
                <a:lnTo>
                  <a:pt x="13537" y="16839"/>
                </a:lnTo>
                <a:lnTo>
                  <a:pt x="13707" y="16706"/>
                </a:lnTo>
                <a:lnTo>
                  <a:pt x="13896" y="16607"/>
                </a:lnTo>
                <a:lnTo>
                  <a:pt x="14104" y="16519"/>
                </a:lnTo>
                <a:lnTo>
                  <a:pt x="14330" y="16453"/>
                </a:lnTo>
                <a:lnTo>
                  <a:pt x="14538" y="16431"/>
                </a:lnTo>
                <a:lnTo>
                  <a:pt x="14897" y="16453"/>
                </a:lnTo>
                <a:lnTo>
                  <a:pt x="15406" y="16497"/>
                </a:lnTo>
                <a:lnTo>
                  <a:pt x="16105" y="16541"/>
                </a:lnTo>
                <a:lnTo>
                  <a:pt x="16898" y="16607"/>
                </a:lnTo>
                <a:lnTo>
                  <a:pt x="17804" y="16651"/>
                </a:lnTo>
                <a:lnTo>
                  <a:pt x="18786" y="16684"/>
                </a:lnTo>
                <a:lnTo>
                  <a:pt x="19844" y="16728"/>
                </a:lnTo>
                <a:lnTo>
                  <a:pt x="20920" y="16751"/>
                </a:lnTo>
                <a:lnTo>
                  <a:pt x="21109" y="16497"/>
                </a:lnTo>
                <a:lnTo>
                  <a:pt x="21241" y="16222"/>
                </a:lnTo>
                <a:lnTo>
                  <a:pt x="21392" y="15946"/>
                </a:lnTo>
                <a:lnTo>
                  <a:pt x="21467" y="15648"/>
                </a:lnTo>
                <a:lnTo>
                  <a:pt x="21543" y="15351"/>
                </a:lnTo>
                <a:lnTo>
                  <a:pt x="21618" y="15042"/>
                </a:lnTo>
                <a:lnTo>
                  <a:pt x="21618" y="14745"/>
                </a:lnTo>
                <a:lnTo>
                  <a:pt x="21618" y="14447"/>
                </a:lnTo>
                <a:lnTo>
                  <a:pt x="21618" y="14150"/>
                </a:lnTo>
                <a:lnTo>
                  <a:pt x="21581" y="13852"/>
                </a:lnTo>
                <a:lnTo>
                  <a:pt x="21505" y="13577"/>
                </a:lnTo>
                <a:lnTo>
                  <a:pt x="21430" y="13301"/>
                </a:lnTo>
                <a:lnTo>
                  <a:pt x="21354" y="13048"/>
                </a:lnTo>
                <a:lnTo>
                  <a:pt x="21241" y="12816"/>
                </a:lnTo>
                <a:lnTo>
                  <a:pt x="21146" y="12607"/>
                </a:lnTo>
                <a:lnTo>
                  <a:pt x="21033" y="12431"/>
                </a:lnTo>
                <a:lnTo>
                  <a:pt x="20920" y="12265"/>
                </a:lnTo>
                <a:lnTo>
                  <a:pt x="20769" y="12144"/>
                </a:lnTo>
                <a:lnTo>
                  <a:pt x="20637" y="12034"/>
                </a:lnTo>
                <a:lnTo>
                  <a:pt x="20486" y="11946"/>
                </a:lnTo>
                <a:lnTo>
                  <a:pt x="20297" y="11891"/>
                </a:lnTo>
                <a:lnTo>
                  <a:pt x="20165" y="11846"/>
                </a:lnTo>
                <a:lnTo>
                  <a:pt x="19976" y="11824"/>
                </a:lnTo>
                <a:lnTo>
                  <a:pt x="19806" y="11802"/>
                </a:lnTo>
                <a:lnTo>
                  <a:pt x="19390" y="11824"/>
                </a:lnTo>
                <a:lnTo>
                  <a:pt x="18956" y="11891"/>
                </a:lnTo>
                <a:lnTo>
                  <a:pt x="18503" y="11968"/>
                </a:lnTo>
                <a:lnTo>
                  <a:pt x="17993" y="12078"/>
                </a:lnTo>
                <a:lnTo>
                  <a:pt x="17653" y="12144"/>
                </a:lnTo>
                <a:lnTo>
                  <a:pt x="17332" y="12199"/>
                </a:lnTo>
                <a:lnTo>
                  <a:pt x="17049" y="12221"/>
                </a:lnTo>
                <a:lnTo>
                  <a:pt x="16747" y="12243"/>
                </a:lnTo>
                <a:lnTo>
                  <a:pt x="16464" y="12243"/>
                </a:lnTo>
                <a:lnTo>
                  <a:pt x="16218" y="12243"/>
                </a:lnTo>
                <a:lnTo>
                  <a:pt x="15992" y="12221"/>
                </a:lnTo>
                <a:lnTo>
                  <a:pt x="15746" y="12199"/>
                </a:lnTo>
                <a:lnTo>
                  <a:pt x="15520" y="12155"/>
                </a:lnTo>
                <a:lnTo>
                  <a:pt x="15350" y="12122"/>
                </a:lnTo>
                <a:lnTo>
                  <a:pt x="15161" y="12056"/>
                </a:lnTo>
                <a:lnTo>
                  <a:pt x="14972" y="11990"/>
                </a:lnTo>
                <a:lnTo>
                  <a:pt x="14689" y="11846"/>
                </a:lnTo>
                <a:lnTo>
                  <a:pt x="14444" y="11670"/>
                </a:lnTo>
                <a:lnTo>
                  <a:pt x="14255" y="11483"/>
                </a:lnTo>
                <a:lnTo>
                  <a:pt x="14104" y="11295"/>
                </a:lnTo>
                <a:lnTo>
                  <a:pt x="14028" y="11086"/>
                </a:lnTo>
                <a:lnTo>
                  <a:pt x="13972" y="10888"/>
                </a:lnTo>
                <a:lnTo>
                  <a:pt x="13972" y="10700"/>
                </a:lnTo>
                <a:lnTo>
                  <a:pt x="14009" y="10513"/>
                </a:lnTo>
                <a:lnTo>
                  <a:pt x="14066" y="10359"/>
                </a:lnTo>
                <a:lnTo>
                  <a:pt x="14179" y="10215"/>
                </a:lnTo>
                <a:lnTo>
                  <a:pt x="14406" y="10006"/>
                </a:lnTo>
                <a:lnTo>
                  <a:pt x="14651" y="9830"/>
                </a:lnTo>
                <a:lnTo>
                  <a:pt x="14878" y="9686"/>
                </a:lnTo>
                <a:lnTo>
                  <a:pt x="15123" y="9554"/>
                </a:lnTo>
                <a:lnTo>
                  <a:pt x="15350" y="9477"/>
                </a:lnTo>
                <a:lnTo>
                  <a:pt x="15558" y="9411"/>
                </a:lnTo>
                <a:lnTo>
                  <a:pt x="15803" y="9345"/>
                </a:lnTo>
                <a:lnTo>
                  <a:pt x="16030" y="9323"/>
                </a:lnTo>
                <a:lnTo>
                  <a:pt x="16256" y="9301"/>
                </a:lnTo>
                <a:lnTo>
                  <a:pt x="16464" y="9323"/>
                </a:lnTo>
                <a:lnTo>
                  <a:pt x="16690" y="9345"/>
                </a:lnTo>
                <a:lnTo>
                  <a:pt x="16898" y="9367"/>
                </a:lnTo>
                <a:lnTo>
                  <a:pt x="17332" y="9477"/>
                </a:lnTo>
                <a:lnTo>
                  <a:pt x="17767" y="9598"/>
                </a:lnTo>
                <a:lnTo>
                  <a:pt x="18163" y="9731"/>
                </a:lnTo>
                <a:lnTo>
                  <a:pt x="18597" y="9874"/>
                </a:lnTo>
                <a:lnTo>
                  <a:pt x="18994" y="10006"/>
                </a:lnTo>
                <a:lnTo>
                  <a:pt x="19428" y="10083"/>
                </a:lnTo>
                <a:lnTo>
                  <a:pt x="19617" y="10127"/>
                </a:lnTo>
                <a:lnTo>
                  <a:pt x="19844" y="10149"/>
                </a:lnTo>
                <a:lnTo>
                  <a:pt x="20013" y="10149"/>
                </a:lnTo>
                <a:lnTo>
                  <a:pt x="20240" y="10127"/>
                </a:lnTo>
                <a:lnTo>
                  <a:pt x="20410" y="10105"/>
                </a:lnTo>
                <a:lnTo>
                  <a:pt x="20637" y="10061"/>
                </a:lnTo>
                <a:lnTo>
                  <a:pt x="20844" y="9984"/>
                </a:lnTo>
                <a:lnTo>
                  <a:pt x="21033" y="9896"/>
                </a:lnTo>
                <a:lnTo>
                  <a:pt x="21146" y="9830"/>
                </a:lnTo>
                <a:lnTo>
                  <a:pt x="21203" y="9753"/>
                </a:lnTo>
                <a:lnTo>
                  <a:pt x="21279" y="9642"/>
                </a:lnTo>
                <a:lnTo>
                  <a:pt x="21354" y="9521"/>
                </a:lnTo>
                <a:lnTo>
                  <a:pt x="21430" y="9246"/>
                </a:lnTo>
                <a:lnTo>
                  <a:pt x="21430" y="8904"/>
                </a:lnTo>
                <a:lnTo>
                  <a:pt x="21430" y="8540"/>
                </a:lnTo>
                <a:lnTo>
                  <a:pt x="21392" y="8144"/>
                </a:lnTo>
                <a:lnTo>
                  <a:pt x="21354" y="7714"/>
                </a:lnTo>
                <a:lnTo>
                  <a:pt x="21279" y="7295"/>
                </a:lnTo>
                <a:lnTo>
                  <a:pt x="21146" y="6446"/>
                </a:lnTo>
                <a:lnTo>
                  <a:pt x="20995" y="5686"/>
                </a:lnTo>
                <a:lnTo>
                  <a:pt x="20958" y="5366"/>
                </a:lnTo>
                <a:lnTo>
                  <a:pt x="20958" y="5091"/>
                </a:lnTo>
                <a:lnTo>
                  <a:pt x="20958" y="4860"/>
                </a:lnTo>
                <a:lnTo>
                  <a:pt x="21033" y="4716"/>
                </a:lnTo>
                <a:lnTo>
                  <a:pt x="20637" y="4860"/>
                </a:lnTo>
                <a:lnTo>
                  <a:pt x="20127" y="4992"/>
                </a:lnTo>
                <a:lnTo>
                  <a:pt x="19617" y="5069"/>
                </a:lnTo>
                <a:lnTo>
                  <a:pt x="19032" y="5157"/>
                </a:lnTo>
                <a:lnTo>
                  <a:pt x="18465" y="5201"/>
                </a:lnTo>
                <a:lnTo>
                  <a:pt x="17842" y="5245"/>
                </a:lnTo>
                <a:lnTo>
                  <a:pt x="17219" y="5267"/>
                </a:lnTo>
                <a:lnTo>
                  <a:pt x="16615" y="5267"/>
                </a:lnTo>
                <a:lnTo>
                  <a:pt x="15992" y="5245"/>
                </a:lnTo>
                <a:lnTo>
                  <a:pt x="15369" y="5201"/>
                </a:lnTo>
                <a:lnTo>
                  <a:pt x="14840" y="5157"/>
                </a:lnTo>
                <a:lnTo>
                  <a:pt x="14293" y="5091"/>
                </a:lnTo>
                <a:lnTo>
                  <a:pt x="13783" y="5014"/>
                </a:lnTo>
                <a:lnTo>
                  <a:pt x="13386" y="4926"/>
                </a:lnTo>
                <a:lnTo>
                  <a:pt x="13027" y="4815"/>
                </a:lnTo>
                <a:lnTo>
                  <a:pt x="12725" y="4716"/>
                </a:lnTo>
                <a:lnTo>
                  <a:pt x="12480" y="4606"/>
                </a:lnTo>
                <a:lnTo>
                  <a:pt x="12291" y="4496"/>
                </a:lnTo>
                <a:lnTo>
                  <a:pt x="12197" y="4397"/>
                </a:lnTo>
                <a:lnTo>
                  <a:pt x="12083" y="4286"/>
                </a:lnTo>
                <a:lnTo>
                  <a:pt x="12046" y="4187"/>
                </a:lnTo>
                <a:lnTo>
                  <a:pt x="12008" y="4077"/>
                </a:lnTo>
                <a:lnTo>
                  <a:pt x="12046" y="3967"/>
                </a:lnTo>
                <a:lnTo>
                  <a:pt x="12121" y="3868"/>
                </a:lnTo>
                <a:lnTo>
                  <a:pt x="12197" y="3735"/>
                </a:lnTo>
                <a:lnTo>
                  <a:pt x="12291" y="3614"/>
                </a:lnTo>
                <a:lnTo>
                  <a:pt x="12442" y="3482"/>
                </a:lnTo>
                <a:lnTo>
                  <a:pt x="12631" y="3361"/>
                </a:lnTo>
                <a:lnTo>
                  <a:pt x="13065" y="3085"/>
                </a:lnTo>
                <a:lnTo>
                  <a:pt x="13537" y="2766"/>
                </a:lnTo>
                <a:lnTo>
                  <a:pt x="13783" y="2578"/>
                </a:lnTo>
                <a:lnTo>
                  <a:pt x="13934" y="2380"/>
                </a:lnTo>
                <a:lnTo>
                  <a:pt x="14028" y="2171"/>
                </a:lnTo>
                <a:lnTo>
                  <a:pt x="14104" y="1961"/>
                </a:lnTo>
                <a:lnTo>
                  <a:pt x="14104" y="1730"/>
                </a:lnTo>
                <a:lnTo>
                  <a:pt x="14066" y="1498"/>
                </a:lnTo>
                <a:lnTo>
                  <a:pt x="13972" y="1267"/>
                </a:lnTo>
                <a:lnTo>
                  <a:pt x="13820" y="1057"/>
                </a:lnTo>
                <a:lnTo>
                  <a:pt x="13594" y="837"/>
                </a:lnTo>
                <a:lnTo>
                  <a:pt x="13386" y="628"/>
                </a:lnTo>
                <a:lnTo>
                  <a:pt x="13103" y="462"/>
                </a:lnTo>
                <a:lnTo>
                  <a:pt x="12763" y="308"/>
                </a:lnTo>
                <a:lnTo>
                  <a:pt x="12404" y="187"/>
                </a:lnTo>
                <a:lnTo>
                  <a:pt x="12008" y="77"/>
                </a:lnTo>
                <a:lnTo>
                  <a:pt x="11574" y="33"/>
                </a:lnTo>
                <a:lnTo>
                  <a:pt x="11102" y="11"/>
                </a:lnTo>
                <a:lnTo>
                  <a:pt x="10667" y="11"/>
                </a:lnTo>
                <a:lnTo>
                  <a:pt x="10233" y="77"/>
                </a:lnTo>
                <a:lnTo>
                  <a:pt x="9837" y="187"/>
                </a:lnTo>
                <a:lnTo>
                  <a:pt x="9440" y="286"/>
                </a:lnTo>
                <a:lnTo>
                  <a:pt x="9062" y="462"/>
                </a:lnTo>
                <a:lnTo>
                  <a:pt x="8741" y="628"/>
                </a:lnTo>
                <a:lnTo>
                  <a:pt x="8458" y="815"/>
                </a:lnTo>
                <a:lnTo>
                  <a:pt x="8232" y="1035"/>
                </a:lnTo>
                <a:lnTo>
                  <a:pt x="8062" y="1245"/>
                </a:lnTo>
                <a:lnTo>
                  <a:pt x="7911" y="1476"/>
                </a:lnTo>
                <a:lnTo>
                  <a:pt x="7835" y="1708"/>
                </a:lnTo>
                <a:lnTo>
                  <a:pt x="7797" y="1961"/>
                </a:lnTo>
                <a:lnTo>
                  <a:pt x="7835" y="2193"/>
                </a:lnTo>
                <a:lnTo>
                  <a:pt x="7948" y="2402"/>
                </a:lnTo>
                <a:lnTo>
                  <a:pt x="8062" y="2534"/>
                </a:lnTo>
                <a:lnTo>
                  <a:pt x="8175" y="2644"/>
                </a:lnTo>
                <a:lnTo>
                  <a:pt x="8269" y="2744"/>
                </a:lnTo>
                <a:lnTo>
                  <a:pt x="8420" y="2832"/>
                </a:lnTo>
                <a:lnTo>
                  <a:pt x="8704" y="3019"/>
                </a:lnTo>
                <a:lnTo>
                  <a:pt x="8968" y="3206"/>
                </a:lnTo>
                <a:lnTo>
                  <a:pt x="9138" y="3405"/>
                </a:lnTo>
                <a:lnTo>
                  <a:pt x="9327" y="3570"/>
                </a:lnTo>
                <a:lnTo>
                  <a:pt x="9440" y="3735"/>
                </a:lnTo>
                <a:lnTo>
                  <a:pt x="9516" y="3890"/>
                </a:lnTo>
                <a:lnTo>
                  <a:pt x="9534" y="4033"/>
                </a:lnTo>
                <a:lnTo>
                  <a:pt x="9534" y="4165"/>
                </a:lnTo>
                <a:lnTo>
                  <a:pt x="9516" y="4286"/>
                </a:lnTo>
                <a:lnTo>
                  <a:pt x="9440" y="4397"/>
                </a:lnTo>
                <a:lnTo>
                  <a:pt x="9327" y="4496"/>
                </a:lnTo>
                <a:lnTo>
                  <a:pt x="9176" y="4562"/>
                </a:lnTo>
                <a:lnTo>
                  <a:pt x="9006" y="4628"/>
                </a:lnTo>
                <a:lnTo>
                  <a:pt x="8779" y="4694"/>
                </a:lnTo>
                <a:lnTo>
                  <a:pt x="8534" y="4716"/>
                </a:lnTo>
                <a:lnTo>
                  <a:pt x="8232" y="4716"/>
                </a:lnTo>
                <a:lnTo>
                  <a:pt x="7118" y="4738"/>
                </a:lnTo>
                <a:lnTo>
                  <a:pt x="5947" y="4771"/>
                </a:lnTo>
                <a:lnTo>
                  <a:pt x="4795" y="4815"/>
                </a:lnTo>
                <a:lnTo>
                  <a:pt x="3681" y="4860"/>
                </a:lnTo>
                <a:lnTo>
                  <a:pt x="2662" y="4882"/>
                </a:lnTo>
                <a:lnTo>
                  <a:pt x="1755" y="4882"/>
                </a:lnTo>
                <a:lnTo>
                  <a:pt x="1359" y="4860"/>
                </a:lnTo>
                <a:lnTo>
                  <a:pt x="981" y="4837"/>
                </a:lnTo>
                <a:lnTo>
                  <a:pt x="698" y="4771"/>
                </a:lnTo>
                <a:lnTo>
                  <a:pt x="453" y="4716"/>
                </a:lnTo>
                <a:lnTo>
                  <a:pt x="453" y="5322"/>
                </a:lnTo>
                <a:lnTo>
                  <a:pt x="453" y="6083"/>
                </a:lnTo>
                <a:lnTo>
                  <a:pt x="453" y="6909"/>
                </a:lnTo>
                <a:lnTo>
                  <a:pt x="453" y="7780"/>
                </a:lnTo>
                <a:lnTo>
                  <a:pt x="453" y="8606"/>
                </a:lnTo>
                <a:lnTo>
                  <a:pt x="453" y="9345"/>
                </a:lnTo>
                <a:lnTo>
                  <a:pt x="453" y="9918"/>
                </a:lnTo>
                <a:lnTo>
                  <a:pt x="453" y="10282"/>
                </a:lnTo>
                <a:lnTo>
                  <a:pt x="490" y="10381"/>
                </a:lnTo>
                <a:lnTo>
                  <a:pt x="547" y="10491"/>
                </a:lnTo>
                <a:lnTo>
                  <a:pt x="660" y="10590"/>
                </a:lnTo>
                <a:lnTo>
                  <a:pt x="811" y="10700"/>
                </a:lnTo>
                <a:lnTo>
                  <a:pt x="981" y="10811"/>
                </a:lnTo>
                <a:lnTo>
                  <a:pt x="1208" y="10888"/>
                </a:lnTo>
                <a:lnTo>
                  <a:pt x="1453" y="10954"/>
                </a:lnTo>
                <a:lnTo>
                  <a:pt x="1718" y="11020"/>
                </a:lnTo>
                <a:lnTo>
                  <a:pt x="1963" y="11064"/>
                </a:lnTo>
                <a:lnTo>
                  <a:pt x="2265" y="11086"/>
                </a:lnTo>
                <a:lnTo>
                  <a:pt x="2548" y="11064"/>
                </a:lnTo>
                <a:lnTo>
                  <a:pt x="2794" y="11042"/>
                </a:lnTo>
                <a:lnTo>
                  <a:pt x="3096" y="10976"/>
                </a:lnTo>
                <a:lnTo>
                  <a:pt x="3341" y="10888"/>
                </a:lnTo>
                <a:lnTo>
                  <a:pt x="3606" y="10766"/>
                </a:lnTo>
                <a:lnTo>
                  <a:pt x="3813" y="10590"/>
                </a:lnTo>
                <a:close/>
              </a:path>
            </a:pathLst>
          </a:custGeom>
          <a:solidFill>
            <a:srgbClr val="FFCC99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30" name="Puzzle1"/>
          <p:cNvSpPr>
            <a:spLocks noEditPoints="1" noChangeArrowheads="1"/>
          </p:cNvSpPr>
          <p:nvPr/>
        </p:nvSpPr>
        <p:spPr bwMode="auto">
          <a:xfrm>
            <a:off x="5245361" y="4148153"/>
            <a:ext cx="1635699" cy="848218"/>
          </a:xfrm>
          <a:custGeom>
            <a:avLst/>
            <a:gdLst>
              <a:gd name="T0" fmla="*/ 16740 w 21600"/>
              <a:gd name="T1" fmla="*/ 21078 h 21600"/>
              <a:gd name="T2" fmla="*/ 16976 w 21600"/>
              <a:gd name="T3" fmla="*/ 521 h 21600"/>
              <a:gd name="T4" fmla="*/ 4725 w 21600"/>
              <a:gd name="T5" fmla="*/ 856 h 21600"/>
              <a:gd name="T6" fmla="*/ 5040 w 21600"/>
              <a:gd name="T7" fmla="*/ 21004 h 21600"/>
              <a:gd name="T8" fmla="*/ 10811 w 21600"/>
              <a:gd name="T9" fmla="*/ 12885 h 21600"/>
              <a:gd name="T10" fmla="*/ 10845 w 21600"/>
              <a:gd name="T11" fmla="*/ 8714 h 21600"/>
              <a:gd name="T12" fmla="*/ 21600 w 21600"/>
              <a:gd name="T13" fmla="*/ 10000 h 21600"/>
              <a:gd name="T14" fmla="*/ 56 w 21600"/>
              <a:gd name="T15" fmla="*/ 10000 h 21600"/>
              <a:gd name="T16" fmla="*/ 6086 w 21600"/>
              <a:gd name="T17" fmla="*/ 2569 h 21600"/>
              <a:gd name="T18" fmla="*/ 16132 w 21600"/>
              <a:gd name="T19" fmla="*/ 19552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9360" y="20836"/>
                </a:moveTo>
                <a:lnTo>
                  <a:pt x="9528" y="20836"/>
                </a:lnTo>
                <a:lnTo>
                  <a:pt x="9686" y="20762"/>
                </a:lnTo>
                <a:lnTo>
                  <a:pt x="9810" y="20687"/>
                </a:lnTo>
                <a:lnTo>
                  <a:pt x="9922" y="20575"/>
                </a:lnTo>
                <a:lnTo>
                  <a:pt x="10012" y="20426"/>
                </a:lnTo>
                <a:lnTo>
                  <a:pt x="10068" y="20296"/>
                </a:lnTo>
                <a:lnTo>
                  <a:pt x="10113" y="20110"/>
                </a:lnTo>
                <a:lnTo>
                  <a:pt x="10136" y="19905"/>
                </a:lnTo>
                <a:lnTo>
                  <a:pt x="10136" y="19682"/>
                </a:lnTo>
                <a:lnTo>
                  <a:pt x="10113" y="19440"/>
                </a:lnTo>
                <a:lnTo>
                  <a:pt x="10068" y="19142"/>
                </a:lnTo>
                <a:lnTo>
                  <a:pt x="10012" y="18900"/>
                </a:lnTo>
                <a:lnTo>
                  <a:pt x="9900" y="18620"/>
                </a:lnTo>
                <a:lnTo>
                  <a:pt x="9787" y="18285"/>
                </a:lnTo>
                <a:lnTo>
                  <a:pt x="9641" y="17968"/>
                </a:lnTo>
                <a:lnTo>
                  <a:pt x="9472" y="17652"/>
                </a:lnTo>
                <a:lnTo>
                  <a:pt x="9382" y="17466"/>
                </a:lnTo>
                <a:lnTo>
                  <a:pt x="9315" y="17298"/>
                </a:lnTo>
                <a:lnTo>
                  <a:pt x="9258" y="17112"/>
                </a:lnTo>
                <a:lnTo>
                  <a:pt x="9191" y="16926"/>
                </a:lnTo>
                <a:lnTo>
                  <a:pt x="9123" y="16535"/>
                </a:lnTo>
                <a:lnTo>
                  <a:pt x="9101" y="16144"/>
                </a:lnTo>
                <a:lnTo>
                  <a:pt x="9101" y="15753"/>
                </a:lnTo>
                <a:lnTo>
                  <a:pt x="9168" y="15362"/>
                </a:lnTo>
                <a:lnTo>
                  <a:pt x="9236" y="14971"/>
                </a:lnTo>
                <a:lnTo>
                  <a:pt x="9360" y="14580"/>
                </a:lnTo>
                <a:lnTo>
                  <a:pt x="9495" y="14244"/>
                </a:lnTo>
                <a:lnTo>
                  <a:pt x="9663" y="13891"/>
                </a:lnTo>
                <a:lnTo>
                  <a:pt x="9855" y="13611"/>
                </a:lnTo>
                <a:lnTo>
                  <a:pt x="10068" y="13351"/>
                </a:lnTo>
                <a:lnTo>
                  <a:pt x="10293" y="13146"/>
                </a:lnTo>
                <a:lnTo>
                  <a:pt x="10552" y="12997"/>
                </a:lnTo>
                <a:lnTo>
                  <a:pt x="10811" y="12885"/>
                </a:lnTo>
                <a:lnTo>
                  <a:pt x="11069" y="12866"/>
                </a:lnTo>
                <a:lnTo>
                  <a:pt x="11351" y="12885"/>
                </a:lnTo>
                <a:lnTo>
                  <a:pt x="11610" y="12997"/>
                </a:lnTo>
                <a:lnTo>
                  <a:pt x="11846" y="13183"/>
                </a:lnTo>
                <a:lnTo>
                  <a:pt x="12060" y="13388"/>
                </a:lnTo>
                <a:lnTo>
                  <a:pt x="12251" y="13648"/>
                </a:lnTo>
                <a:lnTo>
                  <a:pt x="12419" y="13928"/>
                </a:lnTo>
                <a:lnTo>
                  <a:pt x="12555" y="14244"/>
                </a:lnTo>
                <a:lnTo>
                  <a:pt x="12690" y="14617"/>
                </a:lnTo>
                <a:lnTo>
                  <a:pt x="12768" y="15008"/>
                </a:lnTo>
                <a:lnTo>
                  <a:pt x="12836" y="15399"/>
                </a:lnTo>
                <a:lnTo>
                  <a:pt x="12858" y="15753"/>
                </a:lnTo>
                <a:lnTo>
                  <a:pt x="12858" y="16144"/>
                </a:lnTo>
                <a:lnTo>
                  <a:pt x="12813" y="16535"/>
                </a:lnTo>
                <a:lnTo>
                  <a:pt x="12746" y="16888"/>
                </a:lnTo>
                <a:lnTo>
                  <a:pt x="12667" y="17224"/>
                </a:lnTo>
                <a:lnTo>
                  <a:pt x="12510" y="17503"/>
                </a:lnTo>
                <a:lnTo>
                  <a:pt x="12228" y="18043"/>
                </a:lnTo>
                <a:lnTo>
                  <a:pt x="11970" y="18546"/>
                </a:lnTo>
                <a:lnTo>
                  <a:pt x="11868" y="18751"/>
                </a:lnTo>
                <a:lnTo>
                  <a:pt x="11778" y="18974"/>
                </a:lnTo>
                <a:lnTo>
                  <a:pt x="11711" y="19179"/>
                </a:lnTo>
                <a:lnTo>
                  <a:pt x="11666" y="19365"/>
                </a:lnTo>
                <a:lnTo>
                  <a:pt x="11632" y="19570"/>
                </a:lnTo>
                <a:lnTo>
                  <a:pt x="11632" y="19756"/>
                </a:lnTo>
                <a:lnTo>
                  <a:pt x="11632" y="19942"/>
                </a:lnTo>
                <a:lnTo>
                  <a:pt x="11643" y="20110"/>
                </a:lnTo>
                <a:lnTo>
                  <a:pt x="11711" y="20296"/>
                </a:lnTo>
                <a:lnTo>
                  <a:pt x="11801" y="20464"/>
                </a:lnTo>
                <a:lnTo>
                  <a:pt x="11891" y="20650"/>
                </a:lnTo>
                <a:lnTo>
                  <a:pt x="12037" y="20836"/>
                </a:lnTo>
                <a:lnTo>
                  <a:pt x="12206" y="21004"/>
                </a:lnTo>
                <a:lnTo>
                  <a:pt x="12419" y="21190"/>
                </a:lnTo>
                <a:lnTo>
                  <a:pt x="12667" y="21320"/>
                </a:lnTo>
                <a:lnTo>
                  <a:pt x="12960" y="21432"/>
                </a:lnTo>
                <a:lnTo>
                  <a:pt x="13286" y="21544"/>
                </a:lnTo>
                <a:lnTo>
                  <a:pt x="13612" y="21655"/>
                </a:lnTo>
                <a:lnTo>
                  <a:pt x="13983" y="21693"/>
                </a:lnTo>
                <a:lnTo>
                  <a:pt x="14343" y="21730"/>
                </a:lnTo>
                <a:lnTo>
                  <a:pt x="14715" y="21730"/>
                </a:lnTo>
                <a:lnTo>
                  <a:pt x="15075" y="21730"/>
                </a:lnTo>
                <a:lnTo>
                  <a:pt x="15446" y="21655"/>
                </a:lnTo>
                <a:lnTo>
                  <a:pt x="15794" y="21581"/>
                </a:lnTo>
                <a:lnTo>
                  <a:pt x="16132" y="21432"/>
                </a:lnTo>
                <a:lnTo>
                  <a:pt x="16458" y="21302"/>
                </a:lnTo>
                <a:lnTo>
                  <a:pt x="16740" y="21078"/>
                </a:lnTo>
                <a:lnTo>
                  <a:pt x="16976" y="20836"/>
                </a:lnTo>
                <a:lnTo>
                  <a:pt x="17043" y="20650"/>
                </a:lnTo>
                <a:lnTo>
                  <a:pt x="17088" y="20426"/>
                </a:lnTo>
                <a:lnTo>
                  <a:pt x="17133" y="20222"/>
                </a:lnTo>
                <a:lnTo>
                  <a:pt x="17156" y="19980"/>
                </a:lnTo>
                <a:lnTo>
                  <a:pt x="17167" y="19477"/>
                </a:lnTo>
                <a:lnTo>
                  <a:pt x="17167" y="18974"/>
                </a:lnTo>
                <a:lnTo>
                  <a:pt x="17156" y="18397"/>
                </a:lnTo>
                <a:lnTo>
                  <a:pt x="17111" y="17820"/>
                </a:lnTo>
                <a:lnTo>
                  <a:pt x="17066" y="17261"/>
                </a:lnTo>
                <a:lnTo>
                  <a:pt x="16998" y="16646"/>
                </a:lnTo>
                <a:lnTo>
                  <a:pt x="16852" y="15511"/>
                </a:lnTo>
                <a:lnTo>
                  <a:pt x="16740" y="14393"/>
                </a:lnTo>
                <a:lnTo>
                  <a:pt x="16717" y="13928"/>
                </a:lnTo>
                <a:lnTo>
                  <a:pt x="16695" y="13462"/>
                </a:lnTo>
                <a:lnTo>
                  <a:pt x="16717" y="13071"/>
                </a:lnTo>
                <a:lnTo>
                  <a:pt x="16785" y="12755"/>
                </a:lnTo>
                <a:lnTo>
                  <a:pt x="16852" y="12419"/>
                </a:lnTo>
                <a:lnTo>
                  <a:pt x="16953" y="12140"/>
                </a:lnTo>
                <a:lnTo>
                  <a:pt x="17088" y="11898"/>
                </a:lnTo>
                <a:lnTo>
                  <a:pt x="17212" y="11675"/>
                </a:lnTo>
                <a:lnTo>
                  <a:pt x="17370" y="11470"/>
                </a:lnTo>
                <a:lnTo>
                  <a:pt x="17516" y="11284"/>
                </a:lnTo>
                <a:lnTo>
                  <a:pt x="17696" y="11135"/>
                </a:lnTo>
                <a:lnTo>
                  <a:pt x="17865" y="11042"/>
                </a:lnTo>
                <a:lnTo>
                  <a:pt x="18033" y="10930"/>
                </a:lnTo>
                <a:lnTo>
                  <a:pt x="18213" y="10893"/>
                </a:lnTo>
                <a:lnTo>
                  <a:pt x="18382" y="10893"/>
                </a:lnTo>
                <a:lnTo>
                  <a:pt x="18551" y="10967"/>
                </a:lnTo>
                <a:lnTo>
                  <a:pt x="18708" y="11042"/>
                </a:lnTo>
                <a:lnTo>
                  <a:pt x="18855" y="11172"/>
                </a:lnTo>
                <a:lnTo>
                  <a:pt x="19012" y="11358"/>
                </a:lnTo>
                <a:lnTo>
                  <a:pt x="19136" y="11600"/>
                </a:lnTo>
                <a:lnTo>
                  <a:pt x="19271" y="11861"/>
                </a:lnTo>
                <a:lnTo>
                  <a:pt x="19440" y="12028"/>
                </a:lnTo>
                <a:lnTo>
                  <a:pt x="19608" y="12177"/>
                </a:lnTo>
                <a:lnTo>
                  <a:pt x="19822" y="12289"/>
                </a:lnTo>
                <a:lnTo>
                  <a:pt x="20025" y="12289"/>
                </a:lnTo>
                <a:lnTo>
                  <a:pt x="20238" y="12289"/>
                </a:lnTo>
                <a:lnTo>
                  <a:pt x="20452" y="12215"/>
                </a:lnTo>
                <a:lnTo>
                  <a:pt x="20643" y="12103"/>
                </a:lnTo>
                <a:lnTo>
                  <a:pt x="20846" y="11973"/>
                </a:lnTo>
                <a:lnTo>
                  <a:pt x="21037" y="11786"/>
                </a:lnTo>
                <a:lnTo>
                  <a:pt x="21206" y="11563"/>
                </a:lnTo>
                <a:lnTo>
                  <a:pt x="21363" y="11321"/>
                </a:lnTo>
                <a:lnTo>
                  <a:pt x="21465" y="11079"/>
                </a:lnTo>
                <a:lnTo>
                  <a:pt x="21577" y="10744"/>
                </a:lnTo>
                <a:lnTo>
                  <a:pt x="21622" y="10427"/>
                </a:lnTo>
                <a:lnTo>
                  <a:pt x="21645" y="10111"/>
                </a:lnTo>
                <a:lnTo>
                  <a:pt x="21622" y="9608"/>
                </a:lnTo>
                <a:lnTo>
                  <a:pt x="21577" y="9142"/>
                </a:lnTo>
                <a:lnTo>
                  <a:pt x="21465" y="8751"/>
                </a:lnTo>
                <a:lnTo>
                  <a:pt x="21363" y="8397"/>
                </a:lnTo>
                <a:lnTo>
                  <a:pt x="21206" y="8062"/>
                </a:lnTo>
                <a:lnTo>
                  <a:pt x="21037" y="7820"/>
                </a:lnTo>
                <a:lnTo>
                  <a:pt x="20846" y="7597"/>
                </a:lnTo>
                <a:lnTo>
                  <a:pt x="20643" y="7429"/>
                </a:lnTo>
                <a:lnTo>
                  <a:pt x="20452" y="7317"/>
                </a:lnTo>
                <a:lnTo>
                  <a:pt x="20238" y="7206"/>
                </a:lnTo>
                <a:lnTo>
                  <a:pt x="20025" y="7168"/>
                </a:lnTo>
                <a:lnTo>
                  <a:pt x="19822" y="7206"/>
                </a:lnTo>
                <a:lnTo>
                  <a:pt x="19608" y="7243"/>
                </a:lnTo>
                <a:lnTo>
                  <a:pt x="19440" y="7355"/>
                </a:lnTo>
                <a:lnTo>
                  <a:pt x="19271" y="7504"/>
                </a:lnTo>
                <a:lnTo>
                  <a:pt x="19136" y="7708"/>
                </a:lnTo>
                <a:lnTo>
                  <a:pt x="19012" y="7895"/>
                </a:lnTo>
                <a:lnTo>
                  <a:pt x="18832" y="8025"/>
                </a:lnTo>
                <a:lnTo>
                  <a:pt x="18663" y="8174"/>
                </a:lnTo>
                <a:lnTo>
                  <a:pt x="18472" y="8248"/>
                </a:lnTo>
                <a:lnTo>
                  <a:pt x="18270" y="8286"/>
                </a:lnTo>
                <a:lnTo>
                  <a:pt x="18078" y="8323"/>
                </a:lnTo>
                <a:lnTo>
                  <a:pt x="17887" y="8323"/>
                </a:lnTo>
                <a:lnTo>
                  <a:pt x="17696" y="8248"/>
                </a:lnTo>
                <a:lnTo>
                  <a:pt x="17493" y="8174"/>
                </a:lnTo>
                <a:lnTo>
                  <a:pt x="17302" y="8062"/>
                </a:lnTo>
                <a:lnTo>
                  <a:pt x="17133" y="7969"/>
                </a:lnTo>
                <a:lnTo>
                  <a:pt x="16976" y="7783"/>
                </a:lnTo>
                <a:lnTo>
                  <a:pt x="16852" y="7597"/>
                </a:lnTo>
                <a:lnTo>
                  <a:pt x="16740" y="7429"/>
                </a:lnTo>
                <a:lnTo>
                  <a:pt x="16672" y="7168"/>
                </a:lnTo>
                <a:lnTo>
                  <a:pt x="16638" y="6926"/>
                </a:lnTo>
                <a:lnTo>
                  <a:pt x="16616" y="6498"/>
                </a:lnTo>
                <a:lnTo>
                  <a:pt x="16616" y="5772"/>
                </a:lnTo>
                <a:lnTo>
                  <a:pt x="16650" y="4915"/>
                </a:lnTo>
                <a:lnTo>
                  <a:pt x="16695" y="3928"/>
                </a:lnTo>
                <a:lnTo>
                  <a:pt x="16762" y="2960"/>
                </a:lnTo>
                <a:lnTo>
                  <a:pt x="16830" y="1992"/>
                </a:lnTo>
                <a:lnTo>
                  <a:pt x="16908" y="1173"/>
                </a:lnTo>
                <a:lnTo>
                  <a:pt x="16976" y="521"/>
                </a:lnTo>
                <a:lnTo>
                  <a:pt x="16953" y="521"/>
                </a:lnTo>
                <a:lnTo>
                  <a:pt x="16931" y="521"/>
                </a:lnTo>
                <a:lnTo>
                  <a:pt x="16267" y="484"/>
                </a:lnTo>
                <a:lnTo>
                  <a:pt x="15637" y="428"/>
                </a:lnTo>
                <a:lnTo>
                  <a:pt x="15063" y="353"/>
                </a:lnTo>
                <a:lnTo>
                  <a:pt x="14523" y="279"/>
                </a:lnTo>
                <a:lnTo>
                  <a:pt x="14040" y="167"/>
                </a:lnTo>
                <a:lnTo>
                  <a:pt x="13635" y="93"/>
                </a:lnTo>
                <a:lnTo>
                  <a:pt x="13331" y="18"/>
                </a:lnTo>
                <a:lnTo>
                  <a:pt x="13117" y="18"/>
                </a:lnTo>
                <a:lnTo>
                  <a:pt x="12982" y="18"/>
                </a:lnTo>
                <a:lnTo>
                  <a:pt x="12858" y="130"/>
                </a:lnTo>
                <a:lnTo>
                  <a:pt x="12723" y="279"/>
                </a:lnTo>
                <a:lnTo>
                  <a:pt x="12622" y="446"/>
                </a:lnTo>
                <a:lnTo>
                  <a:pt x="12510" y="670"/>
                </a:lnTo>
                <a:lnTo>
                  <a:pt x="12419" y="912"/>
                </a:lnTo>
                <a:lnTo>
                  <a:pt x="12363" y="1210"/>
                </a:lnTo>
                <a:lnTo>
                  <a:pt x="12318" y="1526"/>
                </a:lnTo>
                <a:lnTo>
                  <a:pt x="12273" y="1843"/>
                </a:lnTo>
                <a:lnTo>
                  <a:pt x="12251" y="2215"/>
                </a:lnTo>
                <a:lnTo>
                  <a:pt x="12273" y="2532"/>
                </a:lnTo>
                <a:lnTo>
                  <a:pt x="12318" y="2886"/>
                </a:lnTo>
                <a:lnTo>
                  <a:pt x="12386" y="3240"/>
                </a:lnTo>
                <a:lnTo>
                  <a:pt x="12464" y="3556"/>
                </a:lnTo>
                <a:lnTo>
                  <a:pt x="12577" y="3891"/>
                </a:lnTo>
                <a:lnTo>
                  <a:pt x="12746" y="4171"/>
                </a:lnTo>
                <a:lnTo>
                  <a:pt x="12926" y="4487"/>
                </a:lnTo>
                <a:lnTo>
                  <a:pt x="13050" y="4860"/>
                </a:lnTo>
                <a:lnTo>
                  <a:pt x="13162" y="5251"/>
                </a:lnTo>
                <a:lnTo>
                  <a:pt x="13218" y="5604"/>
                </a:lnTo>
                <a:lnTo>
                  <a:pt x="13263" y="5995"/>
                </a:lnTo>
                <a:lnTo>
                  <a:pt x="13241" y="6386"/>
                </a:lnTo>
                <a:lnTo>
                  <a:pt x="13218" y="6740"/>
                </a:lnTo>
                <a:lnTo>
                  <a:pt x="13139" y="7094"/>
                </a:lnTo>
                <a:lnTo>
                  <a:pt x="13050" y="7429"/>
                </a:lnTo>
                <a:lnTo>
                  <a:pt x="12903" y="7746"/>
                </a:lnTo>
                <a:lnTo>
                  <a:pt x="12723" y="8025"/>
                </a:lnTo>
                <a:lnTo>
                  <a:pt x="12532" y="8286"/>
                </a:lnTo>
                <a:lnTo>
                  <a:pt x="12318" y="8491"/>
                </a:lnTo>
                <a:lnTo>
                  <a:pt x="12060" y="8677"/>
                </a:lnTo>
                <a:lnTo>
                  <a:pt x="11756" y="8788"/>
                </a:lnTo>
                <a:lnTo>
                  <a:pt x="11452" y="8826"/>
                </a:lnTo>
                <a:lnTo>
                  <a:pt x="11283" y="8826"/>
                </a:lnTo>
                <a:lnTo>
                  <a:pt x="11126" y="8826"/>
                </a:lnTo>
                <a:lnTo>
                  <a:pt x="11002" y="8788"/>
                </a:lnTo>
                <a:lnTo>
                  <a:pt x="10845" y="8714"/>
                </a:lnTo>
                <a:lnTo>
                  <a:pt x="10721" y="8640"/>
                </a:lnTo>
                <a:lnTo>
                  <a:pt x="10608" y="8565"/>
                </a:lnTo>
                <a:lnTo>
                  <a:pt x="10485" y="8453"/>
                </a:lnTo>
                <a:lnTo>
                  <a:pt x="10372" y="8323"/>
                </a:lnTo>
                <a:lnTo>
                  <a:pt x="10181" y="8062"/>
                </a:lnTo>
                <a:lnTo>
                  <a:pt x="10035" y="7746"/>
                </a:lnTo>
                <a:lnTo>
                  <a:pt x="9900" y="7392"/>
                </a:lnTo>
                <a:lnTo>
                  <a:pt x="9787" y="7001"/>
                </a:lnTo>
                <a:lnTo>
                  <a:pt x="9731" y="6610"/>
                </a:lnTo>
                <a:lnTo>
                  <a:pt x="9686" y="6219"/>
                </a:lnTo>
                <a:lnTo>
                  <a:pt x="9663" y="5772"/>
                </a:lnTo>
                <a:lnTo>
                  <a:pt x="9686" y="5381"/>
                </a:lnTo>
                <a:lnTo>
                  <a:pt x="9753" y="4990"/>
                </a:lnTo>
                <a:lnTo>
                  <a:pt x="9832" y="4636"/>
                </a:lnTo>
                <a:lnTo>
                  <a:pt x="9945" y="4320"/>
                </a:lnTo>
                <a:lnTo>
                  <a:pt x="10068" y="4022"/>
                </a:lnTo>
                <a:lnTo>
                  <a:pt x="10203" y="3817"/>
                </a:lnTo>
                <a:lnTo>
                  <a:pt x="10316" y="3593"/>
                </a:lnTo>
                <a:lnTo>
                  <a:pt x="10395" y="3351"/>
                </a:lnTo>
                <a:lnTo>
                  <a:pt x="10462" y="3109"/>
                </a:lnTo>
                <a:lnTo>
                  <a:pt x="10507" y="2848"/>
                </a:lnTo>
                <a:lnTo>
                  <a:pt x="10530" y="2606"/>
                </a:lnTo>
                <a:lnTo>
                  <a:pt x="10507" y="2346"/>
                </a:lnTo>
                <a:lnTo>
                  <a:pt x="10462" y="2141"/>
                </a:lnTo>
                <a:lnTo>
                  <a:pt x="10395" y="1880"/>
                </a:lnTo>
                <a:lnTo>
                  <a:pt x="10293" y="1638"/>
                </a:lnTo>
                <a:lnTo>
                  <a:pt x="10158" y="1415"/>
                </a:lnTo>
                <a:lnTo>
                  <a:pt x="9967" y="1210"/>
                </a:lnTo>
                <a:lnTo>
                  <a:pt x="9753" y="986"/>
                </a:lnTo>
                <a:lnTo>
                  <a:pt x="9495" y="819"/>
                </a:lnTo>
                <a:lnTo>
                  <a:pt x="9191" y="670"/>
                </a:lnTo>
                <a:lnTo>
                  <a:pt x="8842" y="521"/>
                </a:lnTo>
                <a:lnTo>
                  <a:pt x="8471" y="446"/>
                </a:lnTo>
                <a:lnTo>
                  <a:pt x="7998" y="428"/>
                </a:lnTo>
                <a:lnTo>
                  <a:pt x="7413" y="428"/>
                </a:lnTo>
                <a:lnTo>
                  <a:pt x="6817" y="446"/>
                </a:lnTo>
                <a:lnTo>
                  <a:pt x="6187" y="521"/>
                </a:lnTo>
                <a:lnTo>
                  <a:pt x="5602" y="633"/>
                </a:lnTo>
                <a:lnTo>
                  <a:pt x="5107" y="744"/>
                </a:lnTo>
                <a:lnTo>
                  <a:pt x="4725" y="856"/>
                </a:lnTo>
                <a:lnTo>
                  <a:pt x="4848" y="1564"/>
                </a:lnTo>
                <a:lnTo>
                  <a:pt x="5028" y="2495"/>
                </a:lnTo>
                <a:lnTo>
                  <a:pt x="5175" y="3556"/>
                </a:lnTo>
                <a:lnTo>
                  <a:pt x="5298" y="4673"/>
                </a:lnTo>
                <a:lnTo>
                  <a:pt x="5343" y="5213"/>
                </a:lnTo>
                <a:lnTo>
                  <a:pt x="5388" y="5753"/>
                </a:lnTo>
                <a:lnTo>
                  <a:pt x="5411" y="6275"/>
                </a:lnTo>
                <a:lnTo>
                  <a:pt x="5411" y="6740"/>
                </a:lnTo>
                <a:lnTo>
                  <a:pt x="5366" y="7168"/>
                </a:lnTo>
                <a:lnTo>
                  <a:pt x="5321" y="7541"/>
                </a:lnTo>
                <a:lnTo>
                  <a:pt x="5287" y="7708"/>
                </a:lnTo>
                <a:lnTo>
                  <a:pt x="5242" y="7857"/>
                </a:lnTo>
                <a:lnTo>
                  <a:pt x="5197" y="7969"/>
                </a:lnTo>
                <a:lnTo>
                  <a:pt x="5130" y="8062"/>
                </a:lnTo>
                <a:lnTo>
                  <a:pt x="5006" y="8248"/>
                </a:lnTo>
                <a:lnTo>
                  <a:pt x="4848" y="8397"/>
                </a:lnTo>
                <a:lnTo>
                  <a:pt x="4725" y="8528"/>
                </a:lnTo>
                <a:lnTo>
                  <a:pt x="4567" y="8640"/>
                </a:lnTo>
                <a:lnTo>
                  <a:pt x="4421" y="8714"/>
                </a:lnTo>
                <a:lnTo>
                  <a:pt x="4263" y="8751"/>
                </a:lnTo>
                <a:lnTo>
                  <a:pt x="4095" y="8788"/>
                </a:lnTo>
                <a:lnTo>
                  <a:pt x="3948" y="8788"/>
                </a:lnTo>
                <a:lnTo>
                  <a:pt x="3791" y="8751"/>
                </a:lnTo>
                <a:lnTo>
                  <a:pt x="3667" y="8714"/>
                </a:lnTo>
                <a:lnTo>
                  <a:pt x="3510" y="8677"/>
                </a:lnTo>
                <a:lnTo>
                  <a:pt x="3386" y="8602"/>
                </a:lnTo>
                <a:lnTo>
                  <a:pt x="3251" y="8491"/>
                </a:lnTo>
                <a:lnTo>
                  <a:pt x="3127" y="8360"/>
                </a:lnTo>
                <a:lnTo>
                  <a:pt x="3015" y="8248"/>
                </a:lnTo>
                <a:lnTo>
                  <a:pt x="2925" y="8062"/>
                </a:lnTo>
                <a:lnTo>
                  <a:pt x="2778" y="7857"/>
                </a:lnTo>
                <a:lnTo>
                  <a:pt x="2610" y="7671"/>
                </a:lnTo>
                <a:lnTo>
                  <a:pt x="2407" y="7541"/>
                </a:lnTo>
                <a:lnTo>
                  <a:pt x="2171" y="7466"/>
                </a:lnTo>
                <a:lnTo>
                  <a:pt x="1957" y="7429"/>
                </a:lnTo>
                <a:lnTo>
                  <a:pt x="1698" y="7429"/>
                </a:lnTo>
                <a:lnTo>
                  <a:pt x="1462" y="7466"/>
                </a:lnTo>
                <a:lnTo>
                  <a:pt x="1226" y="7559"/>
                </a:lnTo>
                <a:lnTo>
                  <a:pt x="989" y="7708"/>
                </a:lnTo>
                <a:lnTo>
                  <a:pt x="776" y="7932"/>
                </a:lnTo>
                <a:lnTo>
                  <a:pt x="551" y="8211"/>
                </a:lnTo>
                <a:lnTo>
                  <a:pt x="382" y="8528"/>
                </a:lnTo>
                <a:lnTo>
                  <a:pt x="315" y="8714"/>
                </a:lnTo>
                <a:lnTo>
                  <a:pt x="236" y="8919"/>
                </a:lnTo>
                <a:lnTo>
                  <a:pt x="191" y="9142"/>
                </a:lnTo>
                <a:lnTo>
                  <a:pt x="123" y="9347"/>
                </a:lnTo>
                <a:lnTo>
                  <a:pt x="78" y="9608"/>
                </a:lnTo>
                <a:lnTo>
                  <a:pt x="56" y="9887"/>
                </a:lnTo>
                <a:lnTo>
                  <a:pt x="33" y="10185"/>
                </a:lnTo>
                <a:lnTo>
                  <a:pt x="33" y="10464"/>
                </a:lnTo>
                <a:lnTo>
                  <a:pt x="33" y="10706"/>
                </a:lnTo>
                <a:lnTo>
                  <a:pt x="56" y="10967"/>
                </a:lnTo>
                <a:lnTo>
                  <a:pt x="78" y="11172"/>
                </a:lnTo>
                <a:lnTo>
                  <a:pt x="123" y="11395"/>
                </a:lnTo>
                <a:lnTo>
                  <a:pt x="168" y="11600"/>
                </a:lnTo>
                <a:lnTo>
                  <a:pt x="236" y="11786"/>
                </a:lnTo>
                <a:lnTo>
                  <a:pt x="292" y="11973"/>
                </a:lnTo>
                <a:lnTo>
                  <a:pt x="382" y="12140"/>
                </a:lnTo>
                <a:lnTo>
                  <a:pt x="540" y="12419"/>
                </a:lnTo>
                <a:lnTo>
                  <a:pt x="731" y="12680"/>
                </a:lnTo>
                <a:lnTo>
                  <a:pt x="944" y="12866"/>
                </a:lnTo>
                <a:lnTo>
                  <a:pt x="1158" y="12997"/>
                </a:lnTo>
                <a:lnTo>
                  <a:pt x="1395" y="13108"/>
                </a:lnTo>
                <a:lnTo>
                  <a:pt x="1608" y="13183"/>
                </a:lnTo>
                <a:lnTo>
                  <a:pt x="1856" y="13183"/>
                </a:lnTo>
                <a:lnTo>
                  <a:pt x="2070" y="13146"/>
                </a:lnTo>
                <a:lnTo>
                  <a:pt x="2261" y="13071"/>
                </a:lnTo>
                <a:lnTo>
                  <a:pt x="2430" y="12960"/>
                </a:lnTo>
                <a:lnTo>
                  <a:pt x="2587" y="12792"/>
                </a:lnTo>
                <a:lnTo>
                  <a:pt x="2688" y="12606"/>
                </a:lnTo>
                <a:lnTo>
                  <a:pt x="2801" y="12419"/>
                </a:lnTo>
                <a:lnTo>
                  <a:pt x="2925" y="12289"/>
                </a:lnTo>
                <a:lnTo>
                  <a:pt x="3082" y="12177"/>
                </a:lnTo>
                <a:lnTo>
                  <a:pt x="3228" y="12103"/>
                </a:lnTo>
                <a:lnTo>
                  <a:pt x="3408" y="12103"/>
                </a:lnTo>
                <a:lnTo>
                  <a:pt x="3577" y="12103"/>
                </a:lnTo>
                <a:lnTo>
                  <a:pt x="3723" y="12177"/>
                </a:lnTo>
                <a:lnTo>
                  <a:pt x="3903" y="12252"/>
                </a:lnTo>
                <a:lnTo>
                  <a:pt x="4072" y="12364"/>
                </a:lnTo>
                <a:lnTo>
                  <a:pt x="4230" y="12494"/>
                </a:lnTo>
                <a:lnTo>
                  <a:pt x="4353" y="12643"/>
                </a:lnTo>
                <a:lnTo>
                  <a:pt x="4488" y="12829"/>
                </a:lnTo>
                <a:lnTo>
                  <a:pt x="4567" y="13034"/>
                </a:lnTo>
                <a:lnTo>
                  <a:pt x="4657" y="13257"/>
                </a:lnTo>
                <a:lnTo>
                  <a:pt x="4702" y="13462"/>
                </a:lnTo>
                <a:lnTo>
                  <a:pt x="4725" y="13686"/>
                </a:lnTo>
                <a:lnTo>
                  <a:pt x="4702" y="14282"/>
                </a:lnTo>
                <a:lnTo>
                  <a:pt x="4657" y="15045"/>
                </a:lnTo>
                <a:lnTo>
                  <a:pt x="4612" y="15976"/>
                </a:lnTo>
                <a:lnTo>
                  <a:pt x="4590" y="16926"/>
                </a:lnTo>
                <a:lnTo>
                  <a:pt x="4567" y="17968"/>
                </a:lnTo>
                <a:lnTo>
                  <a:pt x="4567" y="19011"/>
                </a:lnTo>
                <a:lnTo>
                  <a:pt x="4590" y="19514"/>
                </a:lnTo>
                <a:lnTo>
                  <a:pt x="4612" y="19980"/>
                </a:lnTo>
                <a:lnTo>
                  <a:pt x="4657" y="20426"/>
                </a:lnTo>
                <a:lnTo>
                  <a:pt x="4725" y="20836"/>
                </a:lnTo>
                <a:lnTo>
                  <a:pt x="4848" y="20929"/>
                </a:lnTo>
                <a:lnTo>
                  <a:pt x="5040" y="21004"/>
                </a:lnTo>
                <a:lnTo>
                  <a:pt x="5265" y="21078"/>
                </a:lnTo>
                <a:lnTo>
                  <a:pt x="5478" y="21115"/>
                </a:lnTo>
                <a:lnTo>
                  <a:pt x="6041" y="21115"/>
                </a:lnTo>
                <a:lnTo>
                  <a:pt x="6637" y="21078"/>
                </a:lnTo>
                <a:lnTo>
                  <a:pt x="7312" y="21004"/>
                </a:lnTo>
                <a:lnTo>
                  <a:pt x="7998" y="20929"/>
                </a:lnTo>
                <a:lnTo>
                  <a:pt x="8696" y="20855"/>
                </a:lnTo>
                <a:lnTo>
                  <a:pt x="9360" y="20836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31" name="Puzzle3"/>
          <p:cNvSpPr>
            <a:spLocks noEditPoints="1" noChangeArrowheads="1"/>
          </p:cNvSpPr>
          <p:nvPr/>
        </p:nvSpPr>
        <p:spPr bwMode="auto">
          <a:xfrm>
            <a:off x="4630586" y="3766803"/>
            <a:ext cx="1012316" cy="1221887"/>
          </a:xfrm>
          <a:custGeom>
            <a:avLst/>
            <a:gdLst>
              <a:gd name="T0" fmla="*/ 10391 w 21600"/>
              <a:gd name="T1" fmla="*/ 15806 h 21600"/>
              <a:gd name="T2" fmla="*/ 20551 w 21600"/>
              <a:gd name="T3" fmla="*/ 21088 h 21600"/>
              <a:gd name="T4" fmla="*/ 13180 w 21600"/>
              <a:gd name="T5" fmla="*/ 13801 h 21600"/>
              <a:gd name="T6" fmla="*/ 20551 w 21600"/>
              <a:gd name="T7" fmla="*/ 7025 h 21600"/>
              <a:gd name="T8" fmla="*/ 10500 w 21600"/>
              <a:gd name="T9" fmla="*/ 52 h 21600"/>
              <a:gd name="T10" fmla="*/ 692 w 21600"/>
              <a:gd name="T11" fmla="*/ 6802 h 21600"/>
              <a:gd name="T12" fmla="*/ 8064 w 21600"/>
              <a:gd name="T13" fmla="*/ 13526 h 21600"/>
              <a:gd name="T14" fmla="*/ 692 w 21600"/>
              <a:gd name="T15" fmla="*/ 21088 h 21600"/>
              <a:gd name="T16" fmla="*/ 2273 w 21600"/>
              <a:gd name="T17" fmla="*/ 7719 h 21600"/>
              <a:gd name="T18" fmla="*/ 19149 w 21600"/>
              <a:gd name="T19" fmla="*/ 20237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6625" y="20892"/>
                </a:moveTo>
                <a:lnTo>
                  <a:pt x="7105" y="21023"/>
                </a:lnTo>
                <a:lnTo>
                  <a:pt x="7513" y="21088"/>
                </a:lnTo>
                <a:lnTo>
                  <a:pt x="7922" y="21115"/>
                </a:lnTo>
                <a:lnTo>
                  <a:pt x="8242" y="21115"/>
                </a:lnTo>
                <a:lnTo>
                  <a:pt x="8544" y="21062"/>
                </a:lnTo>
                <a:lnTo>
                  <a:pt x="8810" y="20997"/>
                </a:lnTo>
                <a:lnTo>
                  <a:pt x="9023" y="20892"/>
                </a:lnTo>
                <a:lnTo>
                  <a:pt x="9148" y="20761"/>
                </a:lnTo>
                <a:lnTo>
                  <a:pt x="9290" y="20616"/>
                </a:lnTo>
                <a:lnTo>
                  <a:pt x="9361" y="20459"/>
                </a:lnTo>
                <a:lnTo>
                  <a:pt x="9396" y="20289"/>
                </a:lnTo>
                <a:lnTo>
                  <a:pt x="9396" y="20092"/>
                </a:lnTo>
                <a:lnTo>
                  <a:pt x="9325" y="19909"/>
                </a:lnTo>
                <a:lnTo>
                  <a:pt x="9219" y="19738"/>
                </a:lnTo>
                <a:lnTo>
                  <a:pt x="9094" y="19555"/>
                </a:lnTo>
                <a:lnTo>
                  <a:pt x="8917" y="19384"/>
                </a:lnTo>
                <a:lnTo>
                  <a:pt x="8650" y="19162"/>
                </a:lnTo>
                <a:lnTo>
                  <a:pt x="8437" y="18900"/>
                </a:lnTo>
                <a:lnTo>
                  <a:pt x="8277" y="18624"/>
                </a:lnTo>
                <a:lnTo>
                  <a:pt x="8135" y="18349"/>
                </a:lnTo>
                <a:lnTo>
                  <a:pt x="8028" y="18048"/>
                </a:lnTo>
                <a:lnTo>
                  <a:pt x="7993" y="17746"/>
                </a:lnTo>
                <a:lnTo>
                  <a:pt x="7993" y="17471"/>
                </a:lnTo>
                <a:lnTo>
                  <a:pt x="8028" y="17169"/>
                </a:lnTo>
                <a:lnTo>
                  <a:pt x="8135" y="16920"/>
                </a:lnTo>
                <a:lnTo>
                  <a:pt x="8277" y="16671"/>
                </a:lnTo>
                <a:lnTo>
                  <a:pt x="8366" y="16540"/>
                </a:lnTo>
                <a:lnTo>
                  <a:pt x="8473" y="16409"/>
                </a:lnTo>
                <a:lnTo>
                  <a:pt x="8615" y="16317"/>
                </a:lnTo>
                <a:lnTo>
                  <a:pt x="8739" y="16213"/>
                </a:lnTo>
                <a:lnTo>
                  <a:pt x="8881" y="16134"/>
                </a:lnTo>
                <a:lnTo>
                  <a:pt x="9059" y="16055"/>
                </a:lnTo>
                <a:lnTo>
                  <a:pt x="9254" y="15990"/>
                </a:lnTo>
                <a:lnTo>
                  <a:pt x="9432" y="15911"/>
                </a:lnTo>
                <a:lnTo>
                  <a:pt x="9663" y="15885"/>
                </a:lnTo>
                <a:lnTo>
                  <a:pt x="9876" y="15833"/>
                </a:lnTo>
                <a:lnTo>
                  <a:pt x="10142" y="15806"/>
                </a:lnTo>
                <a:lnTo>
                  <a:pt x="10391" y="15806"/>
                </a:lnTo>
                <a:lnTo>
                  <a:pt x="10728" y="15806"/>
                </a:lnTo>
                <a:lnTo>
                  <a:pt x="10995" y="15806"/>
                </a:lnTo>
                <a:lnTo>
                  <a:pt x="11279" y="15833"/>
                </a:lnTo>
                <a:lnTo>
                  <a:pt x="11546" y="15885"/>
                </a:lnTo>
                <a:lnTo>
                  <a:pt x="11776" y="15937"/>
                </a:lnTo>
                <a:lnTo>
                  <a:pt x="12025" y="15990"/>
                </a:lnTo>
                <a:lnTo>
                  <a:pt x="12221" y="16055"/>
                </a:lnTo>
                <a:lnTo>
                  <a:pt x="12434" y="16134"/>
                </a:lnTo>
                <a:lnTo>
                  <a:pt x="12611" y="16213"/>
                </a:lnTo>
                <a:lnTo>
                  <a:pt x="12771" y="16317"/>
                </a:lnTo>
                <a:lnTo>
                  <a:pt x="12913" y="16409"/>
                </a:lnTo>
                <a:lnTo>
                  <a:pt x="13038" y="16514"/>
                </a:lnTo>
                <a:lnTo>
                  <a:pt x="13251" y="16737"/>
                </a:lnTo>
                <a:lnTo>
                  <a:pt x="13428" y="16986"/>
                </a:lnTo>
                <a:lnTo>
                  <a:pt x="13517" y="17248"/>
                </a:lnTo>
                <a:lnTo>
                  <a:pt x="13588" y="17523"/>
                </a:lnTo>
                <a:lnTo>
                  <a:pt x="13588" y="17799"/>
                </a:lnTo>
                <a:lnTo>
                  <a:pt x="13517" y="18074"/>
                </a:lnTo>
                <a:lnTo>
                  <a:pt x="13428" y="18323"/>
                </a:lnTo>
                <a:lnTo>
                  <a:pt x="13286" y="18572"/>
                </a:lnTo>
                <a:lnTo>
                  <a:pt x="13109" y="18808"/>
                </a:lnTo>
                <a:lnTo>
                  <a:pt x="12878" y="19031"/>
                </a:lnTo>
                <a:lnTo>
                  <a:pt x="12434" y="19411"/>
                </a:lnTo>
                <a:lnTo>
                  <a:pt x="12132" y="19738"/>
                </a:lnTo>
                <a:lnTo>
                  <a:pt x="12025" y="19856"/>
                </a:lnTo>
                <a:lnTo>
                  <a:pt x="11919" y="20014"/>
                </a:lnTo>
                <a:lnTo>
                  <a:pt x="11883" y="20132"/>
                </a:lnTo>
                <a:lnTo>
                  <a:pt x="11883" y="20263"/>
                </a:lnTo>
                <a:lnTo>
                  <a:pt x="11883" y="20394"/>
                </a:lnTo>
                <a:lnTo>
                  <a:pt x="11954" y="20485"/>
                </a:lnTo>
                <a:lnTo>
                  <a:pt x="12061" y="20590"/>
                </a:lnTo>
                <a:lnTo>
                  <a:pt x="12185" y="20695"/>
                </a:lnTo>
                <a:lnTo>
                  <a:pt x="12327" y="20787"/>
                </a:lnTo>
                <a:lnTo>
                  <a:pt x="12540" y="20892"/>
                </a:lnTo>
                <a:lnTo>
                  <a:pt x="12771" y="20997"/>
                </a:lnTo>
                <a:lnTo>
                  <a:pt x="13073" y="21088"/>
                </a:lnTo>
                <a:lnTo>
                  <a:pt x="13428" y="21193"/>
                </a:lnTo>
                <a:lnTo>
                  <a:pt x="13873" y="21298"/>
                </a:lnTo>
                <a:lnTo>
                  <a:pt x="14317" y="21390"/>
                </a:lnTo>
                <a:lnTo>
                  <a:pt x="14778" y="21468"/>
                </a:lnTo>
                <a:lnTo>
                  <a:pt x="15294" y="21547"/>
                </a:lnTo>
                <a:lnTo>
                  <a:pt x="15809" y="21600"/>
                </a:lnTo>
                <a:lnTo>
                  <a:pt x="16359" y="21652"/>
                </a:lnTo>
                <a:lnTo>
                  <a:pt x="16875" y="21678"/>
                </a:lnTo>
                <a:lnTo>
                  <a:pt x="17407" y="21678"/>
                </a:lnTo>
                <a:lnTo>
                  <a:pt x="17958" y="21678"/>
                </a:lnTo>
                <a:lnTo>
                  <a:pt x="18473" y="21652"/>
                </a:lnTo>
                <a:lnTo>
                  <a:pt x="18953" y="21573"/>
                </a:lnTo>
                <a:lnTo>
                  <a:pt x="19397" y="21495"/>
                </a:lnTo>
                <a:lnTo>
                  <a:pt x="19841" y="21390"/>
                </a:lnTo>
                <a:lnTo>
                  <a:pt x="20214" y="21272"/>
                </a:lnTo>
                <a:lnTo>
                  <a:pt x="20551" y="21088"/>
                </a:lnTo>
                <a:lnTo>
                  <a:pt x="20480" y="20787"/>
                </a:lnTo>
                <a:lnTo>
                  <a:pt x="20409" y="20485"/>
                </a:lnTo>
                <a:lnTo>
                  <a:pt x="20356" y="20158"/>
                </a:lnTo>
                <a:lnTo>
                  <a:pt x="20356" y="19804"/>
                </a:lnTo>
                <a:lnTo>
                  <a:pt x="20321" y="19083"/>
                </a:lnTo>
                <a:lnTo>
                  <a:pt x="20356" y="18349"/>
                </a:lnTo>
                <a:lnTo>
                  <a:pt x="20409" y="17641"/>
                </a:lnTo>
                <a:lnTo>
                  <a:pt x="20480" y="17012"/>
                </a:lnTo>
                <a:lnTo>
                  <a:pt x="20551" y="16488"/>
                </a:lnTo>
                <a:lnTo>
                  <a:pt x="20551" y="16055"/>
                </a:lnTo>
                <a:lnTo>
                  <a:pt x="20551" y="15911"/>
                </a:lnTo>
                <a:lnTo>
                  <a:pt x="20445" y="15754"/>
                </a:lnTo>
                <a:lnTo>
                  <a:pt x="20356" y="15610"/>
                </a:lnTo>
                <a:lnTo>
                  <a:pt x="20178" y="15452"/>
                </a:lnTo>
                <a:lnTo>
                  <a:pt x="20001" y="15334"/>
                </a:lnTo>
                <a:lnTo>
                  <a:pt x="19770" y="15230"/>
                </a:lnTo>
                <a:lnTo>
                  <a:pt x="19521" y="15125"/>
                </a:lnTo>
                <a:lnTo>
                  <a:pt x="19290" y="15059"/>
                </a:lnTo>
                <a:lnTo>
                  <a:pt x="19024" y="15007"/>
                </a:lnTo>
                <a:lnTo>
                  <a:pt x="18740" y="14954"/>
                </a:lnTo>
                <a:lnTo>
                  <a:pt x="18509" y="14954"/>
                </a:lnTo>
                <a:lnTo>
                  <a:pt x="18225" y="14954"/>
                </a:lnTo>
                <a:lnTo>
                  <a:pt x="17994" y="15007"/>
                </a:lnTo>
                <a:lnTo>
                  <a:pt x="17763" y="15085"/>
                </a:lnTo>
                <a:lnTo>
                  <a:pt x="17550" y="15177"/>
                </a:lnTo>
                <a:lnTo>
                  <a:pt x="17372" y="15308"/>
                </a:lnTo>
                <a:lnTo>
                  <a:pt x="17176" y="15426"/>
                </a:lnTo>
                <a:lnTo>
                  <a:pt x="16928" y="15557"/>
                </a:lnTo>
                <a:lnTo>
                  <a:pt x="16661" y="15636"/>
                </a:lnTo>
                <a:lnTo>
                  <a:pt x="16359" y="15688"/>
                </a:lnTo>
                <a:lnTo>
                  <a:pt x="16022" y="15715"/>
                </a:lnTo>
                <a:lnTo>
                  <a:pt x="15667" y="15688"/>
                </a:lnTo>
                <a:lnTo>
                  <a:pt x="15294" y="15662"/>
                </a:lnTo>
                <a:lnTo>
                  <a:pt x="14956" y="15583"/>
                </a:lnTo>
                <a:lnTo>
                  <a:pt x="14619" y="15479"/>
                </a:lnTo>
                <a:lnTo>
                  <a:pt x="14281" y="15334"/>
                </a:lnTo>
                <a:lnTo>
                  <a:pt x="13961" y="15177"/>
                </a:lnTo>
                <a:lnTo>
                  <a:pt x="13695" y="14981"/>
                </a:lnTo>
                <a:lnTo>
                  <a:pt x="13588" y="14850"/>
                </a:lnTo>
                <a:lnTo>
                  <a:pt x="13482" y="14732"/>
                </a:lnTo>
                <a:lnTo>
                  <a:pt x="13393" y="14600"/>
                </a:lnTo>
                <a:lnTo>
                  <a:pt x="13322" y="14456"/>
                </a:lnTo>
                <a:lnTo>
                  <a:pt x="13251" y="14299"/>
                </a:lnTo>
                <a:lnTo>
                  <a:pt x="13215" y="14155"/>
                </a:lnTo>
                <a:lnTo>
                  <a:pt x="13180" y="13971"/>
                </a:lnTo>
                <a:lnTo>
                  <a:pt x="13180" y="13801"/>
                </a:lnTo>
                <a:lnTo>
                  <a:pt x="13180" y="13591"/>
                </a:lnTo>
                <a:lnTo>
                  <a:pt x="13215" y="13395"/>
                </a:lnTo>
                <a:lnTo>
                  <a:pt x="13251" y="13198"/>
                </a:lnTo>
                <a:lnTo>
                  <a:pt x="13322" y="13015"/>
                </a:lnTo>
                <a:lnTo>
                  <a:pt x="13393" y="12870"/>
                </a:lnTo>
                <a:lnTo>
                  <a:pt x="13482" y="12713"/>
                </a:lnTo>
                <a:lnTo>
                  <a:pt x="13588" y="12569"/>
                </a:lnTo>
                <a:lnTo>
                  <a:pt x="13730" y="12438"/>
                </a:lnTo>
                <a:lnTo>
                  <a:pt x="13997" y="12215"/>
                </a:lnTo>
                <a:lnTo>
                  <a:pt x="14334" y="12005"/>
                </a:lnTo>
                <a:lnTo>
                  <a:pt x="14690" y="11861"/>
                </a:lnTo>
                <a:lnTo>
                  <a:pt x="15063" y="11756"/>
                </a:lnTo>
                <a:lnTo>
                  <a:pt x="15436" y="11678"/>
                </a:lnTo>
                <a:lnTo>
                  <a:pt x="15809" y="11638"/>
                </a:lnTo>
                <a:lnTo>
                  <a:pt x="16182" y="11638"/>
                </a:lnTo>
                <a:lnTo>
                  <a:pt x="16555" y="11678"/>
                </a:lnTo>
                <a:lnTo>
                  <a:pt x="16910" y="11730"/>
                </a:lnTo>
                <a:lnTo>
                  <a:pt x="17248" y="11835"/>
                </a:lnTo>
                <a:lnTo>
                  <a:pt x="17514" y="11966"/>
                </a:lnTo>
                <a:lnTo>
                  <a:pt x="17763" y="12110"/>
                </a:lnTo>
                <a:lnTo>
                  <a:pt x="17887" y="12215"/>
                </a:lnTo>
                <a:lnTo>
                  <a:pt x="18065" y="12307"/>
                </a:lnTo>
                <a:lnTo>
                  <a:pt x="18260" y="12412"/>
                </a:lnTo>
                <a:lnTo>
                  <a:pt x="18438" y="12464"/>
                </a:lnTo>
                <a:lnTo>
                  <a:pt x="18669" y="12543"/>
                </a:lnTo>
                <a:lnTo>
                  <a:pt x="18882" y="12569"/>
                </a:lnTo>
                <a:lnTo>
                  <a:pt x="19113" y="12595"/>
                </a:lnTo>
                <a:lnTo>
                  <a:pt x="19361" y="12608"/>
                </a:lnTo>
                <a:lnTo>
                  <a:pt x="19592" y="12608"/>
                </a:lnTo>
                <a:lnTo>
                  <a:pt x="19841" y="12595"/>
                </a:lnTo>
                <a:lnTo>
                  <a:pt x="20072" y="12543"/>
                </a:lnTo>
                <a:lnTo>
                  <a:pt x="20321" y="12490"/>
                </a:lnTo>
                <a:lnTo>
                  <a:pt x="20551" y="12438"/>
                </a:lnTo>
                <a:lnTo>
                  <a:pt x="20800" y="12333"/>
                </a:lnTo>
                <a:lnTo>
                  <a:pt x="20996" y="12241"/>
                </a:lnTo>
                <a:lnTo>
                  <a:pt x="21244" y="12110"/>
                </a:lnTo>
                <a:lnTo>
                  <a:pt x="21298" y="12032"/>
                </a:lnTo>
                <a:lnTo>
                  <a:pt x="21404" y="11966"/>
                </a:lnTo>
                <a:lnTo>
                  <a:pt x="21475" y="11861"/>
                </a:lnTo>
                <a:lnTo>
                  <a:pt x="21511" y="11730"/>
                </a:lnTo>
                <a:lnTo>
                  <a:pt x="21617" y="11481"/>
                </a:lnTo>
                <a:lnTo>
                  <a:pt x="21653" y="11180"/>
                </a:lnTo>
                <a:lnTo>
                  <a:pt x="21653" y="10826"/>
                </a:lnTo>
                <a:lnTo>
                  <a:pt x="21653" y="10472"/>
                </a:lnTo>
                <a:lnTo>
                  <a:pt x="21582" y="10092"/>
                </a:lnTo>
                <a:lnTo>
                  <a:pt x="21511" y="9725"/>
                </a:lnTo>
                <a:lnTo>
                  <a:pt x="21298" y="8912"/>
                </a:lnTo>
                <a:lnTo>
                  <a:pt x="21067" y="8191"/>
                </a:lnTo>
                <a:lnTo>
                  <a:pt x="20800" y="7536"/>
                </a:lnTo>
                <a:lnTo>
                  <a:pt x="20551" y="7025"/>
                </a:lnTo>
                <a:lnTo>
                  <a:pt x="20001" y="7103"/>
                </a:lnTo>
                <a:lnTo>
                  <a:pt x="19432" y="7156"/>
                </a:lnTo>
                <a:lnTo>
                  <a:pt x="18846" y="7208"/>
                </a:lnTo>
                <a:lnTo>
                  <a:pt x="18225" y="7208"/>
                </a:lnTo>
                <a:lnTo>
                  <a:pt x="17656" y="7208"/>
                </a:lnTo>
                <a:lnTo>
                  <a:pt x="17070" y="7182"/>
                </a:lnTo>
                <a:lnTo>
                  <a:pt x="16484" y="7156"/>
                </a:lnTo>
                <a:lnTo>
                  <a:pt x="15986" y="7103"/>
                </a:lnTo>
                <a:lnTo>
                  <a:pt x="14992" y="6999"/>
                </a:lnTo>
                <a:lnTo>
                  <a:pt x="14210" y="6907"/>
                </a:lnTo>
                <a:lnTo>
                  <a:pt x="13695" y="6828"/>
                </a:lnTo>
                <a:lnTo>
                  <a:pt x="13517" y="6802"/>
                </a:lnTo>
                <a:lnTo>
                  <a:pt x="13073" y="6645"/>
                </a:lnTo>
                <a:lnTo>
                  <a:pt x="12700" y="6474"/>
                </a:lnTo>
                <a:lnTo>
                  <a:pt x="12363" y="6304"/>
                </a:lnTo>
                <a:lnTo>
                  <a:pt x="12132" y="6094"/>
                </a:lnTo>
                <a:lnTo>
                  <a:pt x="11919" y="5871"/>
                </a:lnTo>
                <a:lnTo>
                  <a:pt x="11776" y="5649"/>
                </a:lnTo>
                <a:lnTo>
                  <a:pt x="11688" y="5413"/>
                </a:lnTo>
                <a:lnTo>
                  <a:pt x="11617" y="5190"/>
                </a:lnTo>
                <a:lnTo>
                  <a:pt x="11617" y="4941"/>
                </a:lnTo>
                <a:lnTo>
                  <a:pt x="11652" y="4718"/>
                </a:lnTo>
                <a:lnTo>
                  <a:pt x="11723" y="4482"/>
                </a:lnTo>
                <a:lnTo>
                  <a:pt x="11812" y="4285"/>
                </a:lnTo>
                <a:lnTo>
                  <a:pt x="11919" y="4089"/>
                </a:lnTo>
                <a:lnTo>
                  <a:pt x="12096" y="3905"/>
                </a:lnTo>
                <a:lnTo>
                  <a:pt x="12292" y="3735"/>
                </a:lnTo>
                <a:lnTo>
                  <a:pt x="12505" y="3604"/>
                </a:lnTo>
                <a:lnTo>
                  <a:pt x="12700" y="3460"/>
                </a:lnTo>
                <a:lnTo>
                  <a:pt x="12878" y="3250"/>
                </a:lnTo>
                <a:lnTo>
                  <a:pt x="13038" y="3027"/>
                </a:lnTo>
                <a:lnTo>
                  <a:pt x="13180" y="2752"/>
                </a:lnTo>
                <a:lnTo>
                  <a:pt x="13286" y="2477"/>
                </a:lnTo>
                <a:lnTo>
                  <a:pt x="13322" y="2175"/>
                </a:lnTo>
                <a:lnTo>
                  <a:pt x="13357" y="1874"/>
                </a:lnTo>
                <a:lnTo>
                  <a:pt x="13286" y="1572"/>
                </a:lnTo>
                <a:lnTo>
                  <a:pt x="13180" y="1271"/>
                </a:lnTo>
                <a:lnTo>
                  <a:pt x="13038" y="983"/>
                </a:lnTo>
                <a:lnTo>
                  <a:pt x="12949" y="865"/>
                </a:lnTo>
                <a:lnTo>
                  <a:pt x="12807" y="733"/>
                </a:lnTo>
                <a:lnTo>
                  <a:pt x="12665" y="616"/>
                </a:lnTo>
                <a:lnTo>
                  <a:pt x="12505" y="511"/>
                </a:lnTo>
                <a:lnTo>
                  <a:pt x="12327" y="406"/>
                </a:lnTo>
                <a:lnTo>
                  <a:pt x="12132" y="314"/>
                </a:lnTo>
                <a:lnTo>
                  <a:pt x="11883" y="235"/>
                </a:lnTo>
                <a:lnTo>
                  <a:pt x="11652" y="183"/>
                </a:lnTo>
                <a:lnTo>
                  <a:pt x="11368" y="104"/>
                </a:lnTo>
                <a:lnTo>
                  <a:pt x="11101" y="78"/>
                </a:lnTo>
                <a:lnTo>
                  <a:pt x="10800" y="52"/>
                </a:lnTo>
                <a:lnTo>
                  <a:pt x="10444" y="52"/>
                </a:lnTo>
                <a:lnTo>
                  <a:pt x="10142" y="52"/>
                </a:lnTo>
                <a:lnTo>
                  <a:pt x="9840" y="78"/>
                </a:lnTo>
                <a:lnTo>
                  <a:pt x="9574" y="104"/>
                </a:lnTo>
                <a:lnTo>
                  <a:pt x="9325" y="157"/>
                </a:lnTo>
                <a:lnTo>
                  <a:pt x="9094" y="209"/>
                </a:lnTo>
                <a:lnTo>
                  <a:pt x="8846" y="262"/>
                </a:lnTo>
                <a:lnTo>
                  <a:pt x="8650" y="340"/>
                </a:lnTo>
                <a:lnTo>
                  <a:pt x="8437" y="432"/>
                </a:lnTo>
                <a:lnTo>
                  <a:pt x="8277" y="511"/>
                </a:lnTo>
                <a:lnTo>
                  <a:pt x="8100" y="616"/>
                </a:lnTo>
                <a:lnTo>
                  <a:pt x="7957" y="707"/>
                </a:lnTo>
                <a:lnTo>
                  <a:pt x="7833" y="838"/>
                </a:lnTo>
                <a:lnTo>
                  <a:pt x="7620" y="1061"/>
                </a:lnTo>
                <a:lnTo>
                  <a:pt x="7442" y="1336"/>
                </a:lnTo>
                <a:lnTo>
                  <a:pt x="7353" y="1599"/>
                </a:lnTo>
                <a:lnTo>
                  <a:pt x="7318" y="1900"/>
                </a:lnTo>
                <a:lnTo>
                  <a:pt x="7318" y="2175"/>
                </a:lnTo>
                <a:lnTo>
                  <a:pt x="7353" y="2450"/>
                </a:lnTo>
                <a:lnTo>
                  <a:pt x="7442" y="2726"/>
                </a:lnTo>
                <a:lnTo>
                  <a:pt x="7620" y="2975"/>
                </a:lnTo>
                <a:lnTo>
                  <a:pt x="7833" y="3198"/>
                </a:lnTo>
                <a:lnTo>
                  <a:pt x="8064" y="3433"/>
                </a:lnTo>
                <a:lnTo>
                  <a:pt x="8295" y="3630"/>
                </a:lnTo>
                <a:lnTo>
                  <a:pt x="8508" y="3853"/>
                </a:lnTo>
                <a:lnTo>
                  <a:pt x="8686" y="4089"/>
                </a:lnTo>
                <a:lnTo>
                  <a:pt x="8775" y="4312"/>
                </a:lnTo>
                <a:lnTo>
                  <a:pt x="8846" y="4561"/>
                </a:lnTo>
                <a:lnTo>
                  <a:pt x="8846" y="4810"/>
                </a:lnTo>
                <a:lnTo>
                  <a:pt x="8810" y="5059"/>
                </a:lnTo>
                <a:lnTo>
                  <a:pt x="8721" y="5295"/>
                </a:lnTo>
                <a:lnTo>
                  <a:pt x="8579" y="5544"/>
                </a:lnTo>
                <a:lnTo>
                  <a:pt x="8366" y="5766"/>
                </a:lnTo>
                <a:lnTo>
                  <a:pt x="8135" y="5976"/>
                </a:lnTo>
                <a:lnTo>
                  <a:pt x="7833" y="6199"/>
                </a:lnTo>
                <a:lnTo>
                  <a:pt x="7478" y="6369"/>
                </a:lnTo>
                <a:lnTo>
                  <a:pt x="7069" y="6527"/>
                </a:lnTo>
                <a:lnTo>
                  <a:pt x="6590" y="6671"/>
                </a:lnTo>
                <a:lnTo>
                  <a:pt x="6092" y="6802"/>
                </a:lnTo>
                <a:lnTo>
                  <a:pt x="5684" y="6802"/>
                </a:lnTo>
                <a:lnTo>
                  <a:pt x="5133" y="6802"/>
                </a:lnTo>
                <a:lnTo>
                  <a:pt x="4547" y="6802"/>
                </a:lnTo>
                <a:lnTo>
                  <a:pt x="3872" y="6802"/>
                </a:lnTo>
                <a:lnTo>
                  <a:pt x="3144" y="6802"/>
                </a:lnTo>
                <a:lnTo>
                  <a:pt x="2362" y="6802"/>
                </a:lnTo>
                <a:lnTo>
                  <a:pt x="1545" y="6802"/>
                </a:lnTo>
                <a:lnTo>
                  <a:pt x="692" y="6802"/>
                </a:lnTo>
                <a:lnTo>
                  <a:pt x="586" y="7234"/>
                </a:lnTo>
                <a:lnTo>
                  <a:pt x="461" y="7837"/>
                </a:lnTo>
                <a:lnTo>
                  <a:pt x="355" y="8493"/>
                </a:lnTo>
                <a:lnTo>
                  <a:pt x="248" y="9187"/>
                </a:lnTo>
                <a:lnTo>
                  <a:pt x="142" y="9869"/>
                </a:lnTo>
                <a:lnTo>
                  <a:pt x="106" y="10498"/>
                </a:lnTo>
                <a:lnTo>
                  <a:pt x="106" y="10983"/>
                </a:lnTo>
                <a:lnTo>
                  <a:pt x="106" y="11311"/>
                </a:lnTo>
                <a:lnTo>
                  <a:pt x="213" y="11481"/>
                </a:lnTo>
                <a:lnTo>
                  <a:pt x="319" y="11651"/>
                </a:lnTo>
                <a:lnTo>
                  <a:pt x="497" y="11783"/>
                </a:lnTo>
                <a:lnTo>
                  <a:pt x="692" y="11914"/>
                </a:lnTo>
                <a:lnTo>
                  <a:pt x="941" y="12032"/>
                </a:lnTo>
                <a:lnTo>
                  <a:pt x="1207" y="12110"/>
                </a:lnTo>
                <a:lnTo>
                  <a:pt x="1509" y="12189"/>
                </a:lnTo>
                <a:lnTo>
                  <a:pt x="1794" y="12241"/>
                </a:lnTo>
                <a:lnTo>
                  <a:pt x="2131" y="12267"/>
                </a:lnTo>
                <a:lnTo>
                  <a:pt x="2433" y="12281"/>
                </a:lnTo>
                <a:lnTo>
                  <a:pt x="2735" y="12267"/>
                </a:lnTo>
                <a:lnTo>
                  <a:pt x="3055" y="12241"/>
                </a:lnTo>
                <a:lnTo>
                  <a:pt x="3357" y="12189"/>
                </a:lnTo>
                <a:lnTo>
                  <a:pt x="3623" y="12084"/>
                </a:lnTo>
                <a:lnTo>
                  <a:pt x="3872" y="11979"/>
                </a:lnTo>
                <a:lnTo>
                  <a:pt x="4103" y="11861"/>
                </a:lnTo>
                <a:lnTo>
                  <a:pt x="4316" y="11704"/>
                </a:lnTo>
                <a:lnTo>
                  <a:pt x="4582" y="11612"/>
                </a:lnTo>
                <a:lnTo>
                  <a:pt x="4849" y="11533"/>
                </a:lnTo>
                <a:lnTo>
                  <a:pt x="5169" y="11507"/>
                </a:lnTo>
                <a:lnTo>
                  <a:pt x="5506" y="11481"/>
                </a:lnTo>
                <a:lnTo>
                  <a:pt x="5808" y="11507"/>
                </a:lnTo>
                <a:lnTo>
                  <a:pt x="6146" y="11560"/>
                </a:lnTo>
                <a:lnTo>
                  <a:pt x="6501" y="11651"/>
                </a:lnTo>
                <a:lnTo>
                  <a:pt x="6803" y="11783"/>
                </a:lnTo>
                <a:lnTo>
                  <a:pt x="7105" y="11940"/>
                </a:lnTo>
                <a:lnTo>
                  <a:pt x="7353" y="12110"/>
                </a:lnTo>
                <a:lnTo>
                  <a:pt x="7584" y="12333"/>
                </a:lnTo>
                <a:lnTo>
                  <a:pt x="7798" y="12595"/>
                </a:lnTo>
                <a:lnTo>
                  <a:pt x="7922" y="12870"/>
                </a:lnTo>
                <a:lnTo>
                  <a:pt x="8028" y="13198"/>
                </a:lnTo>
                <a:lnTo>
                  <a:pt x="8064" y="13526"/>
                </a:lnTo>
                <a:lnTo>
                  <a:pt x="8028" y="13775"/>
                </a:lnTo>
                <a:lnTo>
                  <a:pt x="7922" y="13998"/>
                </a:lnTo>
                <a:lnTo>
                  <a:pt x="7798" y="14220"/>
                </a:lnTo>
                <a:lnTo>
                  <a:pt x="7584" y="14404"/>
                </a:lnTo>
                <a:lnTo>
                  <a:pt x="7353" y="14574"/>
                </a:lnTo>
                <a:lnTo>
                  <a:pt x="7105" y="14732"/>
                </a:lnTo>
                <a:lnTo>
                  <a:pt x="6803" y="14850"/>
                </a:lnTo>
                <a:lnTo>
                  <a:pt x="6501" y="14954"/>
                </a:lnTo>
                <a:lnTo>
                  <a:pt x="6146" y="15033"/>
                </a:lnTo>
                <a:lnTo>
                  <a:pt x="5808" y="15085"/>
                </a:lnTo>
                <a:lnTo>
                  <a:pt x="5506" y="15085"/>
                </a:lnTo>
                <a:lnTo>
                  <a:pt x="5169" y="15059"/>
                </a:lnTo>
                <a:lnTo>
                  <a:pt x="4849" y="15007"/>
                </a:lnTo>
                <a:lnTo>
                  <a:pt x="4582" y="14902"/>
                </a:lnTo>
                <a:lnTo>
                  <a:pt x="4316" y="14784"/>
                </a:lnTo>
                <a:lnTo>
                  <a:pt x="4103" y="14600"/>
                </a:lnTo>
                <a:lnTo>
                  <a:pt x="3907" y="14430"/>
                </a:lnTo>
                <a:lnTo>
                  <a:pt x="3659" y="14299"/>
                </a:lnTo>
                <a:lnTo>
                  <a:pt x="3428" y="14194"/>
                </a:lnTo>
                <a:lnTo>
                  <a:pt x="3179" y="14129"/>
                </a:lnTo>
                <a:lnTo>
                  <a:pt x="2913" y="14102"/>
                </a:lnTo>
                <a:lnTo>
                  <a:pt x="2646" y="14102"/>
                </a:lnTo>
                <a:lnTo>
                  <a:pt x="2362" y="14129"/>
                </a:lnTo>
                <a:lnTo>
                  <a:pt x="2096" y="14168"/>
                </a:lnTo>
                <a:lnTo>
                  <a:pt x="1811" y="14273"/>
                </a:lnTo>
                <a:lnTo>
                  <a:pt x="1545" y="14378"/>
                </a:lnTo>
                <a:lnTo>
                  <a:pt x="1314" y="14496"/>
                </a:lnTo>
                <a:lnTo>
                  <a:pt x="1065" y="14653"/>
                </a:lnTo>
                <a:lnTo>
                  <a:pt x="870" y="14797"/>
                </a:lnTo>
                <a:lnTo>
                  <a:pt x="657" y="14981"/>
                </a:lnTo>
                <a:lnTo>
                  <a:pt x="497" y="15177"/>
                </a:lnTo>
                <a:lnTo>
                  <a:pt x="390" y="15413"/>
                </a:lnTo>
                <a:lnTo>
                  <a:pt x="284" y="15636"/>
                </a:lnTo>
                <a:lnTo>
                  <a:pt x="248" y="15911"/>
                </a:lnTo>
                <a:lnTo>
                  <a:pt x="284" y="16239"/>
                </a:lnTo>
                <a:lnTo>
                  <a:pt x="319" y="16566"/>
                </a:lnTo>
                <a:lnTo>
                  <a:pt x="497" y="17340"/>
                </a:lnTo>
                <a:lnTo>
                  <a:pt x="692" y="18152"/>
                </a:lnTo>
                <a:lnTo>
                  <a:pt x="799" y="18559"/>
                </a:lnTo>
                <a:lnTo>
                  <a:pt x="905" y="18978"/>
                </a:lnTo>
                <a:lnTo>
                  <a:pt x="959" y="19384"/>
                </a:lnTo>
                <a:lnTo>
                  <a:pt x="994" y="19791"/>
                </a:lnTo>
                <a:lnTo>
                  <a:pt x="994" y="20132"/>
                </a:lnTo>
                <a:lnTo>
                  <a:pt x="959" y="20485"/>
                </a:lnTo>
                <a:lnTo>
                  <a:pt x="941" y="20669"/>
                </a:lnTo>
                <a:lnTo>
                  <a:pt x="870" y="20813"/>
                </a:lnTo>
                <a:lnTo>
                  <a:pt x="799" y="20970"/>
                </a:lnTo>
                <a:lnTo>
                  <a:pt x="692" y="21088"/>
                </a:lnTo>
                <a:lnTo>
                  <a:pt x="1474" y="20997"/>
                </a:lnTo>
                <a:lnTo>
                  <a:pt x="2291" y="20866"/>
                </a:lnTo>
                <a:lnTo>
                  <a:pt x="3108" y="20787"/>
                </a:lnTo>
                <a:lnTo>
                  <a:pt x="3907" y="20721"/>
                </a:lnTo>
                <a:lnTo>
                  <a:pt x="4653" y="20695"/>
                </a:lnTo>
                <a:lnTo>
                  <a:pt x="5364" y="20695"/>
                </a:lnTo>
                <a:lnTo>
                  <a:pt x="5701" y="20721"/>
                </a:lnTo>
                <a:lnTo>
                  <a:pt x="6057" y="20761"/>
                </a:lnTo>
                <a:lnTo>
                  <a:pt x="6323" y="20813"/>
                </a:lnTo>
                <a:lnTo>
                  <a:pt x="6625" y="20892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>
        <p:nvSpPr>
          <p:cNvPr id="32" name="Puzzle2"/>
          <p:cNvSpPr>
            <a:spLocks noEditPoints="1" noChangeArrowheads="1"/>
          </p:cNvSpPr>
          <p:nvPr/>
        </p:nvSpPr>
        <p:spPr bwMode="auto">
          <a:xfrm>
            <a:off x="4328891" y="4656989"/>
            <a:ext cx="1615707" cy="1112935"/>
          </a:xfrm>
          <a:custGeom>
            <a:avLst/>
            <a:gdLst>
              <a:gd name="T0" fmla="*/ 11 w 21600"/>
              <a:gd name="T1" fmla="*/ 13386 h 21600"/>
              <a:gd name="T2" fmla="*/ 4202 w 21600"/>
              <a:gd name="T3" fmla="*/ 21161 h 21600"/>
              <a:gd name="T4" fmla="*/ 10400 w 21600"/>
              <a:gd name="T5" fmla="*/ 13909 h 21600"/>
              <a:gd name="T6" fmla="*/ 16821 w 21600"/>
              <a:gd name="T7" fmla="*/ 21190 h 21600"/>
              <a:gd name="T8" fmla="*/ 21600 w 21600"/>
              <a:gd name="T9" fmla="*/ 15083 h 21600"/>
              <a:gd name="T10" fmla="*/ 16889 w 21600"/>
              <a:gd name="T11" fmla="*/ 5739 h 21600"/>
              <a:gd name="T12" fmla="*/ 10800 w 21600"/>
              <a:gd name="T13" fmla="*/ 28 h 21600"/>
              <a:gd name="T14" fmla="*/ 4202 w 21600"/>
              <a:gd name="T15" fmla="*/ 5894 h 21600"/>
              <a:gd name="T16" fmla="*/ 5388 w 21600"/>
              <a:gd name="T17" fmla="*/ 6742 h 21600"/>
              <a:gd name="T18" fmla="*/ 16177 w 21600"/>
              <a:gd name="T19" fmla="*/ 20441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4247" y="12354"/>
                </a:moveTo>
                <a:lnTo>
                  <a:pt x="4134" y="12468"/>
                </a:lnTo>
                <a:lnTo>
                  <a:pt x="4010" y="12581"/>
                </a:lnTo>
                <a:lnTo>
                  <a:pt x="3897" y="12637"/>
                </a:lnTo>
                <a:lnTo>
                  <a:pt x="3773" y="12694"/>
                </a:lnTo>
                <a:lnTo>
                  <a:pt x="3637" y="12694"/>
                </a:lnTo>
                <a:lnTo>
                  <a:pt x="3524" y="12694"/>
                </a:lnTo>
                <a:lnTo>
                  <a:pt x="3400" y="12665"/>
                </a:lnTo>
                <a:lnTo>
                  <a:pt x="3287" y="12609"/>
                </a:lnTo>
                <a:lnTo>
                  <a:pt x="3027" y="12496"/>
                </a:lnTo>
                <a:lnTo>
                  <a:pt x="2790" y="12340"/>
                </a:lnTo>
                <a:lnTo>
                  <a:pt x="2530" y="12142"/>
                </a:lnTo>
                <a:lnTo>
                  <a:pt x="2293" y="11987"/>
                </a:lnTo>
                <a:lnTo>
                  <a:pt x="2033" y="11817"/>
                </a:lnTo>
                <a:lnTo>
                  <a:pt x="1773" y="11676"/>
                </a:lnTo>
                <a:lnTo>
                  <a:pt x="1638" y="11662"/>
                </a:lnTo>
                <a:lnTo>
                  <a:pt x="1513" y="11634"/>
                </a:lnTo>
                <a:lnTo>
                  <a:pt x="1378" y="11634"/>
                </a:lnTo>
                <a:lnTo>
                  <a:pt x="1253" y="11634"/>
                </a:lnTo>
                <a:lnTo>
                  <a:pt x="1118" y="11662"/>
                </a:lnTo>
                <a:lnTo>
                  <a:pt x="971" y="11732"/>
                </a:lnTo>
                <a:lnTo>
                  <a:pt x="835" y="11817"/>
                </a:lnTo>
                <a:lnTo>
                  <a:pt x="711" y="11959"/>
                </a:lnTo>
                <a:lnTo>
                  <a:pt x="553" y="12086"/>
                </a:lnTo>
                <a:lnTo>
                  <a:pt x="429" y="12284"/>
                </a:lnTo>
                <a:lnTo>
                  <a:pt x="271" y="12524"/>
                </a:lnTo>
                <a:lnTo>
                  <a:pt x="146" y="12793"/>
                </a:lnTo>
                <a:lnTo>
                  <a:pt x="79" y="12962"/>
                </a:lnTo>
                <a:lnTo>
                  <a:pt x="33" y="13146"/>
                </a:lnTo>
                <a:lnTo>
                  <a:pt x="11" y="13386"/>
                </a:lnTo>
                <a:lnTo>
                  <a:pt x="11" y="13641"/>
                </a:lnTo>
                <a:lnTo>
                  <a:pt x="33" y="13881"/>
                </a:lnTo>
                <a:lnTo>
                  <a:pt x="101" y="14150"/>
                </a:lnTo>
                <a:lnTo>
                  <a:pt x="192" y="14404"/>
                </a:lnTo>
                <a:lnTo>
                  <a:pt x="293" y="14645"/>
                </a:lnTo>
                <a:lnTo>
                  <a:pt x="451" y="14857"/>
                </a:lnTo>
                <a:lnTo>
                  <a:pt x="621" y="15054"/>
                </a:lnTo>
                <a:lnTo>
                  <a:pt x="734" y="15125"/>
                </a:lnTo>
                <a:lnTo>
                  <a:pt x="835" y="15210"/>
                </a:lnTo>
                <a:lnTo>
                  <a:pt x="948" y="15267"/>
                </a:lnTo>
                <a:lnTo>
                  <a:pt x="1084" y="15323"/>
                </a:lnTo>
                <a:lnTo>
                  <a:pt x="1208" y="15351"/>
                </a:lnTo>
                <a:lnTo>
                  <a:pt x="1355" y="15380"/>
                </a:lnTo>
                <a:lnTo>
                  <a:pt x="1513" y="15380"/>
                </a:lnTo>
                <a:lnTo>
                  <a:pt x="1683" y="15380"/>
                </a:lnTo>
                <a:lnTo>
                  <a:pt x="1864" y="15351"/>
                </a:lnTo>
                <a:lnTo>
                  <a:pt x="2033" y="15323"/>
                </a:lnTo>
                <a:lnTo>
                  <a:pt x="2225" y="15238"/>
                </a:lnTo>
                <a:lnTo>
                  <a:pt x="2428" y="15153"/>
                </a:lnTo>
                <a:lnTo>
                  <a:pt x="2745" y="15026"/>
                </a:lnTo>
                <a:lnTo>
                  <a:pt x="3005" y="14913"/>
                </a:lnTo>
                <a:lnTo>
                  <a:pt x="3264" y="14828"/>
                </a:lnTo>
                <a:lnTo>
                  <a:pt x="3513" y="14800"/>
                </a:lnTo>
                <a:lnTo>
                  <a:pt x="3615" y="14828"/>
                </a:lnTo>
                <a:lnTo>
                  <a:pt x="3728" y="14857"/>
                </a:lnTo>
                <a:lnTo>
                  <a:pt x="3807" y="14913"/>
                </a:lnTo>
                <a:lnTo>
                  <a:pt x="3920" y="14998"/>
                </a:lnTo>
                <a:lnTo>
                  <a:pt x="4010" y="15097"/>
                </a:lnTo>
                <a:lnTo>
                  <a:pt x="4089" y="15238"/>
                </a:lnTo>
                <a:lnTo>
                  <a:pt x="4179" y="15408"/>
                </a:lnTo>
                <a:lnTo>
                  <a:pt x="4247" y="15620"/>
                </a:lnTo>
                <a:lnTo>
                  <a:pt x="4326" y="15860"/>
                </a:lnTo>
                <a:lnTo>
                  <a:pt x="4394" y="16129"/>
                </a:lnTo>
                <a:lnTo>
                  <a:pt x="4439" y="16440"/>
                </a:lnTo>
                <a:lnTo>
                  <a:pt x="4507" y="16737"/>
                </a:lnTo>
                <a:lnTo>
                  <a:pt x="4552" y="17090"/>
                </a:lnTo>
                <a:lnTo>
                  <a:pt x="4575" y="17443"/>
                </a:lnTo>
                <a:lnTo>
                  <a:pt x="4586" y="17825"/>
                </a:lnTo>
                <a:lnTo>
                  <a:pt x="4586" y="18193"/>
                </a:lnTo>
                <a:lnTo>
                  <a:pt x="4586" y="18574"/>
                </a:lnTo>
                <a:lnTo>
                  <a:pt x="4586" y="18984"/>
                </a:lnTo>
                <a:lnTo>
                  <a:pt x="4552" y="19366"/>
                </a:lnTo>
                <a:lnTo>
                  <a:pt x="4507" y="19748"/>
                </a:lnTo>
                <a:lnTo>
                  <a:pt x="4462" y="20129"/>
                </a:lnTo>
                <a:lnTo>
                  <a:pt x="4371" y="20483"/>
                </a:lnTo>
                <a:lnTo>
                  <a:pt x="4292" y="20836"/>
                </a:lnTo>
                <a:lnTo>
                  <a:pt x="4202" y="21161"/>
                </a:lnTo>
                <a:lnTo>
                  <a:pt x="4744" y="21161"/>
                </a:lnTo>
                <a:lnTo>
                  <a:pt x="5264" y="21161"/>
                </a:lnTo>
                <a:lnTo>
                  <a:pt x="5784" y="21161"/>
                </a:lnTo>
                <a:lnTo>
                  <a:pt x="6235" y="21161"/>
                </a:lnTo>
                <a:lnTo>
                  <a:pt x="6676" y="21161"/>
                </a:lnTo>
                <a:lnTo>
                  <a:pt x="7060" y="21161"/>
                </a:lnTo>
                <a:lnTo>
                  <a:pt x="7410" y="21161"/>
                </a:lnTo>
                <a:lnTo>
                  <a:pt x="7670" y="21161"/>
                </a:lnTo>
                <a:lnTo>
                  <a:pt x="8020" y="21020"/>
                </a:lnTo>
                <a:lnTo>
                  <a:pt x="8303" y="20893"/>
                </a:lnTo>
                <a:lnTo>
                  <a:pt x="8563" y="20695"/>
                </a:lnTo>
                <a:lnTo>
                  <a:pt x="8800" y="20511"/>
                </a:lnTo>
                <a:lnTo>
                  <a:pt x="8969" y="20285"/>
                </a:lnTo>
                <a:lnTo>
                  <a:pt x="9150" y="20045"/>
                </a:lnTo>
                <a:lnTo>
                  <a:pt x="9252" y="19804"/>
                </a:lnTo>
                <a:lnTo>
                  <a:pt x="9342" y="19550"/>
                </a:lnTo>
                <a:lnTo>
                  <a:pt x="9410" y="19281"/>
                </a:lnTo>
                <a:lnTo>
                  <a:pt x="9433" y="19013"/>
                </a:lnTo>
                <a:lnTo>
                  <a:pt x="9433" y="18744"/>
                </a:lnTo>
                <a:lnTo>
                  <a:pt x="9387" y="18504"/>
                </a:lnTo>
                <a:lnTo>
                  <a:pt x="9320" y="18221"/>
                </a:lnTo>
                <a:lnTo>
                  <a:pt x="9207" y="17981"/>
                </a:lnTo>
                <a:lnTo>
                  <a:pt x="9105" y="17740"/>
                </a:lnTo>
                <a:lnTo>
                  <a:pt x="8924" y="17514"/>
                </a:lnTo>
                <a:lnTo>
                  <a:pt x="8777" y="17274"/>
                </a:lnTo>
                <a:lnTo>
                  <a:pt x="8642" y="17034"/>
                </a:lnTo>
                <a:lnTo>
                  <a:pt x="8563" y="16765"/>
                </a:lnTo>
                <a:lnTo>
                  <a:pt x="8472" y="16468"/>
                </a:lnTo>
                <a:lnTo>
                  <a:pt x="8450" y="16157"/>
                </a:lnTo>
                <a:lnTo>
                  <a:pt x="8450" y="15860"/>
                </a:lnTo>
                <a:lnTo>
                  <a:pt x="8472" y="15563"/>
                </a:lnTo>
                <a:lnTo>
                  <a:pt x="8540" y="15267"/>
                </a:lnTo>
                <a:lnTo>
                  <a:pt x="8642" y="14998"/>
                </a:lnTo>
                <a:lnTo>
                  <a:pt x="8777" y="14729"/>
                </a:lnTo>
                <a:lnTo>
                  <a:pt x="8868" y="14616"/>
                </a:lnTo>
                <a:lnTo>
                  <a:pt x="8969" y="14475"/>
                </a:lnTo>
                <a:lnTo>
                  <a:pt x="9060" y="14376"/>
                </a:lnTo>
                <a:lnTo>
                  <a:pt x="9184" y="14291"/>
                </a:lnTo>
                <a:lnTo>
                  <a:pt x="9297" y="14206"/>
                </a:lnTo>
                <a:lnTo>
                  <a:pt x="9433" y="14121"/>
                </a:lnTo>
                <a:lnTo>
                  <a:pt x="9579" y="14051"/>
                </a:lnTo>
                <a:lnTo>
                  <a:pt x="9726" y="13994"/>
                </a:lnTo>
                <a:lnTo>
                  <a:pt x="9884" y="13938"/>
                </a:lnTo>
                <a:lnTo>
                  <a:pt x="10054" y="13909"/>
                </a:lnTo>
                <a:lnTo>
                  <a:pt x="10257" y="13881"/>
                </a:lnTo>
                <a:lnTo>
                  <a:pt x="10449" y="13881"/>
                </a:lnTo>
                <a:lnTo>
                  <a:pt x="10664" y="13881"/>
                </a:lnTo>
                <a:lnTo>
                  <a:pt x="10856" y="13909"/>
                </a:lnTo>
                <a:lnTo>
                  <a:pt x="11037" y="13966"/>
                </a:lnTo>
                <a:lnTo>
                  <a:pt x="11206" y="14023"/>
                </a:lnTo>
                <a:lnTo>
                  <a:pt x="11353" y="14093"/>
                </a:lnTo>
                <a:lnTo>
                  <a:pt x="11511" y="14178"/>
                </a:lnTo>
                <a:lnTo>
                  <a:pt x="11635" y="14263"/>
                </a:lnTo>
                <a:lnTo>
                  <a:pt x="11748" y="14376"/>
                </a:lnTo>
                <a:lnTo>
                  <a:pt x="11861" y="14475"/>
                </a:lnTo>
                <a:lnTo>
                  <a:pt x="11941" y="14616"/>
                </a:lnTo>
                <a:lnTo>
                  <a:pt x="12031" y="14758"/>
                </a:lnTo>
                <a:lnTo>
                  <a:pt x="12099" y="14885"/>
                </a:lnTo>
                <a:lnTo>
                  <a:pt x="12200" y="15210"/>
                </a:lnTo>
                <a:lnTo>
                  <a:pt x="12268" y="15507"/>
                </a:lnTo>
                <a:lnTo>
                  <a:pt x="12291" y="15832"/>
                </a:lnTo>
                <a:lnTo>
                  <a:pt x="12291" y="16157"/>
                </a:lnTo>
                <a:lnTo>
                  <a:pt x="12246" y="16482"/>
                </a:lnTo>
                <a:lnTo>
                  <a:pt x="12178" y="16807"/>
                </a:lnTo>
                <a:lnTo>
                  <a:pt x="12099" y="17090"/>
                </a:lnTo>
                <a:lnTo>
                  <a:pt x="12008" y="17330"/>
                </a:lnTo>
                <a:lnTo>
                  <a:pt x="11884" y="17542"/>
                </a:lnTo>
                <a:lnTo>
                  <a:pt x="11748" y="17712"/>
                </a:lnTo>
                <a:lnTo>
                  <a:pt x="11613" y="17839"/>
                </a:lnTo>
                <a:lnTo>
                  <a:pt x="11489" y="18037"/>
                </a:lnTo>
                <a:lnTo>
                  <a:pt x="11398" y="18221"/>
                </a:lnTo>
                <a:lnTo>
                  <a:pt x="11319" y="18447"/>
                </a:lnTo>
                <a:lnTo>
                  <a:pt x="11251" y="18659"/>
                </a:lnTo>
                <a:lnTo>
                  <a:pt x="11206" y="18900"/>
                </a:lnTo>
                <a:lnTo>
                  <a:pt x="11184" y="19154"/>
                </a:lnTo>
                <a:lnTo>
                  <a:pt x="11184" y="19423"/>
                </a:lnTo>
                <a:lnTo>
                  <a:pt x="11229" y="19663"/>
                </a:lnTo>
                <a:lnTo>
                  <a:pt x="11297" y="19903"/>
                </a:lnTo>
                <a:lnTo>
                  <a:pt x="11376" y="20158"/>
                </a:lnTo>
                <a:lnTo>
                  <a:pt x="11511" y="20398"/>
                </a:lnTo>
                <a:lnTo>
                  <a:pt x="11681" y="20610"/>
                </a:lnTo>
                <a:lnTo>
                  <a:pt x="11884" y="20808"/>
                </a:lnTo>
                <a:lnTo>
                  <a:pt x="12121" y="20992"/>
                </a:lnTo>
                <a:lnTo>
                  <a:pt x="12404" y="21161"/>
                </a:lnTo>
                <a:lnTo>
                  <a:pt x="12528" y="21190"/>
                </a:lnTo>
                <a:lnTo>
                  <a:pt x="12856" y="21274"/>
                </a:lnTo>
                <a:lnTo>
                  <a:pt x="13330" y="21373"/>
                </a:lnTo>
                <a:lnTo>
                  <a:pt x="13963" y="21486"/>
                </a:lnTo>
                <a:lnTo>
                  <a:pt x="14313" y="21543"/>
                </a:lnTo>
                <a:lnTo>
                  <a:pt x="14652" y="21571"/>
                </a:lnTo>
                <a:lnTo>
                  <a:pt x="15025" y="21600"/>
                </a:lnTo>
                <a:lnTo>
                  <a:pt x="15409" y="21600"/>
                </a:lnTo>
                <a:lnTo>
                  <a:pt x="15782" y="21600"/>
                </a:lnTo>
                <a:lnTo>
                  <a:pt x="16177" y="21571"/>
                </a:lnTo>
                <a:lnTo>
                  <a:pt x="16516" y="21486"/>
                </a:lnTo>
                <a:lnTo>
                  <a:pt x="16889" y="21402"/>
                </a:lnTo>
                <a:lnTo>
                  <a:pt x="16821" y="21190"/>
                </a:lnTo>
                <a:lnTo>
                  <a:pt x="16776" y="20935"/>
                </a:lnTo>
                <a:lnTo>
                  <a:pt x="16742" y="20667"/>
                </a:lnTo>
                <a:lnTo>
                  <a:pt x="16719" y="20370"/>
                </a:lnTo>
                <a:lnTo>
                  <a:pt x="16697" y="19719"/>
                </a:lnTo>
                <a:lnTo>
                  <a:pt x="16697" y="19013"/>
                </a:lnTo>
                <a:lnTo>
                  <a:pt x="16719" y="18306"/>
                </a:lnTo>
                <a:lnTo>
                  <a:pt x="16753" y="17599"/>
                </a:lnTo>
                <a:lnTo>
                  <a:pt x="16821" y="16949"/>
                </a:lnTo>
                <a:lnTo>
                  <a:pt x="16889" y="16383"/>
                </a:lnTo>
                <a:lnTo>
                  <a:pt x="16934" y="16129"/>
                </a:lnTo>
                <a:lnTo>
                  <a:pt x="17002" y="15945"/>
                </a:lnTo>
                <a:lnTo>
                  <a:pt x="17081" y="15790"/>
                </a:lnTo>
                <a:lnTo>
                  <a:pt x="17194" y="15648"/>
                </a:lnTo>
                <a:lnTo>
                  <a:pt x="17318" y="15563"/>
                </a:lnTo>
                <a:lnTo>
                  <a:pt x="17453" y="15507"/>
                </a:lnTo>
                <a:lnTo>
                  <a:pt x="17600" y="15450"/>
                </a:lnTo>
                <a:lnTo>
                  <a:pt x="17758" y="15450"/>
                </a:lnTo>
                <a:lnTo>
                  <a:pt x="17905" y="15479"/>
                </a:lnTo>
                <a:lnTo>
                  <a:pt x="18064" y="15535"/>
                </a:lnTo>
                <a:lnTo>
                  <a:pt x="18233" y="15620"/>
                </a:lnTo>
                <a:lnTo>
                  <a:pt x="18380" y="15733"/>
                </a:lnTo>
                <a:lnTo>
                  <a:pt x="18561" y="15832"/>
                </a:lnTo>
                <a:lnTo>
                  <a:pt x="18707" y="15973"/>
                </a:lnTo>
                <a:lnTo>
                  <a:pt x="18866" y="16129"/>
                </a:lnTo>
                <a:lnTo>
                  <a:pt x="18990" y="16327"/>
                </a:lnTo>
                <a:lnTo>
                  <a:pt x="19125" y="16482"/>
                </a:lnTo>
                <a:lnTo>
                  <a:pt x="19295" y="16624"/>
                </a:lnTo>
                <a:lnTo>
                  <a:pt x="19464" y="16737"/>
                </a:lnTo>
                <a:lnTo>
                  <a:pt x="19668" y="16807"/>
                </a:lnTo>
                <a:lnTo>
                  <a:pt x="19860" y="16836"/>
                </a:lnTo>
                <a:lnTo>
                  <a:pt x="20052" y="16864"/>
                </a:lnTo>
                <a:lnTo>
                  <a:pt x="20266" y="16836"/>
                </a:lnTo>
                <a:lnTo>
                  <a:pt x="20470" y="16793"/>
                </a:lnTo>
                <a:lnTo>
                  <a:pt x="20662" y="16708"/>
                </a:lnTo>
                <a:lnTo>
                  <a:pt x="20854" y="16567"/>
                </a:lnTo>
                <a:lnTo>
                  <a:pt x="21035" y="16412"/>
                </a:lnTo>
                <a:lnTo>
                  <a:pt x="21182" y="16214"/>
                </a:lnTo>
                <a:lnTo>
                  <a:pt x="21340" y="16002"/>
                </a:lnTo>
                <a:lnTo>
                  <a:pt x="21441" y="15733"/>
                </a:lnTo>
                <a:lnTo>
                  <a:pt x="21532" y="15436"/>
                </a:lnTo>
                <a:lnTo>
                  <a:pt x="21600" y="15083"/>
                </a:lnTo>
                <a:lnTo>
                  <a:pt x="21600" y="14885"/>
                </a:lnTo>
                <a:lnTo>
                  <a:pt x="21600" y="14729"/>
                </a:lnTo>
                <a:lnTo>
                  <a:pt x="21600" y="14531"/>
                </a:lnTo>
                <a:lnTo>
                  <a:pt x="21577" y="14376"/>
                </a:lnTo>
                <a:lnTo>
                  <a:pt x="21532" y="14206"/>
                </a:lnTo>
                <a:lnTo>
                  <a:pt x="21487" y="14051"/>
                </a:lnTo>
                <a:lnTo>
                  <a:pt x="21419" y="13909"/>
                </a:lnTo>
                <a:lnTo>
                  <a:pt x="21351" y="13768"/>
                </a:lnTo>
                <a:lnTo>
                  <a:pt x="21204" y="13500"/>
                </a:lnTo>
                <a:lnTo>
                  <a:pt x="21035" y="13287"/>
                </a:lnTo>
                <a:lnTo>
                  <a:pt x="20809" y="13090"/>
                </a:lnTo>
                <a:lnTo>
                  <a:pt x="20594" y="12962"/>
                </a:lnTo>
                <a:lnTo>
                  <a:pt x="20357" y="12821"/>
                </a:lnTo>
                <a:lnTo>
                  <a:pt x="20120" y="12764"/>
                </a:lnTo>
                <a:lnTo>
                  <a:pt x="19882" y="12708"/>
                </a:lnTo>
                <a:lnTo>
                  <a:pt x="19645" y="12736"/>
                </a:lnTo>
                <a:lnTo>
                  <a:pt x="19430" y="12793"/>
                </a:lnTo>
                <a:lnTo>
                  <a:pt x="19227" y="12906"/>
                </a:lnTo>
                <a:lnTo>
                  <a:pt x="19148" y="12962"/>
                </a:lnTo>
                <a:lnTo>
                  <a:pt x="19058" y="13047"/>
                </a:lnTo>
                <a:lnTo>
                  <a:pt x="18990" y="13146"/>
                </a:lnTo>
                <a:lnTo>
                  <a:pt x="18911" y="13259"/>
                </a:lnTo>
                <a:lnTo>
                  <a:pt x="18775" y="13471"/>
                </a:lnTo>
                <a:lnTo>
                  <a:pt x="18628" y="13641"/>
                </a:lnTo>
                <a:lnTo>
                  <a:pt x="18470" y="13740"/>
                </a:lnTo>
                <a:lnTo>
                  <a:pt x="18301" y="13825"/>
                </a:lnTo>
                <a:lnTo>
                  <a:pt x="18143" y="13853"/>
                </a:lnTo>
                <a:lnTo>
                  <a:pt x="17973" y="13881"/>
                </a:lnTo>
                <a:lnTo>
                  <a:pt x="17804" y="13853"/>
                </a:lnTo>
                <a:lnTo>
                  <a:pt x="17646" y="13796"/>
                </a:lnTo>
                <a:lnTo>
                  <a:pt x="17499" y="13726"/>
                </a:lnTo>
                <a:lnTo>
                  <a:pt x="17341" y="13641"/>
                </a:lnTo>
                <a:lnTo>
                  <a:pt x="17216" y="13528"/>
                </a:lnTo>
                <a:lnTo>
                  <a:pt x="17103" y="13386"/>
                </a:lnTo>
                <a:lnTo>
                  <a:pt x="17024" y="13259"/>
                </a:lnTo>
                <a:lnTo>
                  <a:pt x="16934" y="13118"/>
                </a:lnTo>
                <a:lnTo>
                  <a:pt x="16889" y="12991"/>
                </a:lnTo>
                <a:lnTo>
                  <a:pt x="16889" y="12849"/>
                </a:lnTo>
                <a:lnTo>
                  <a:pt x="16889" y="12383"/>
                </a:lnTo>
                <a:lnTo>
                  <a:pt x="16889" y="11662"/>
                </a:lnTo>
                <a:lnTo>
                  <a:pt x="16889" y="10701"/>
                </a:lnTo>
                <a:lnTo>
                  <a:pt x="16889" y="9640"/>
                </a:lnTo>
                <a:lnTo>
                  <a:pt x="16889" y="8566"/>
                </a:lnTo>
                <a:lnTo>
                  <a:pt x="16889" y="7478"/>
                </a:lnTo>
                <a:lnTo>
                  <a:pt x="16889" y="6502"/>
                </a:lnTo>
                <a:lnTo>
                  <a:pt x="16889" y="5739"/>
                </a:lnTo>
                <a:lnTo>
                  <a:pt x="16674" y="5894"/>
                </a:lnTo>
                <a:lnTo>
                  <a:pt x="16414" y="6036"/>
                </a:lnTo>
                <a:lnTo>
                  <a:pt x="16154" y="6177"/>
                </a:lnTo>
                <a:lnTo>
                  <a:pt x="15849" y="6248"/>
                </a:lnTo>
                <a:lnTo>
                  <a:pt x="15544" y="6304"/>
                </a:lnTo>
                <a:lnTo>
                  <a:pt x="15217" y="6332"/>
                </a:lnTo>
                <a:lnTo>
                  <a:pt x="14866" y="6361"/>
                </a:lnTo>
                <a:lnTo>
                  <a:pt x="14550" y="6361"/>
                </a:lnTo>
                <a:lnTo>
                  <a:pt x="14200" y="6332"/>
                </a:lnTo>
                <a:lnTo>
                  <a:pt x="13850" y="6276"/>
                </a:lnTo>
                <a:lnTo>
                  <a:pt x="13522" y="6219"/>
                </a:lnTo>
                <a:lnTo>
                  <a:pt x="13206" y="6149"/>
                </a:lnTo>
                <a:lnTo>
                  <a:pt x="12901" y="6064"/>
                </a:lnTo>
                <a:lnTo>
                  <a:pt x="12618" y="5951"/>
                </a:lnTo>
                <a:lnTo>
                  <a:pt x="12358" y="5838"/>
                </a:lnTo>
                <a:lnTo>
                  <a:pt x="12121" y="5739"/>
                </a:lnTo>
                <a:lnTo>
                  <a:pt x="11941" y="5626"/>
                </a:lnTo>
                <a:lnTo>
                  <a:pt x="11794" y="5513"/>
                </a:lnTo>
                <a:lnTo>
                  <a:pt x="11658" y="5414"/>
                </a:lnTo>
                <a:lnTo>
                  <a:pt x="11556" y="5301"/>
                </a:lnTo>
                <a:lnTo>
                  <a:pt x="11466" y="5187"/>
                </a:lnTo>
                <a:lnTo>
                  <a:pt x="11398" y="5089"/>
                </a:lnTo>
                <a:lnTo>
                  <a:pt x="11376" y="4947"/>
                </a:lnTo>
                <a:lnTo>
                  <a:pt x="11353" y="4834"/>
                </a:lnTo>
                <a:lnTo>
                  <a:pt x="11353" y="4707"/>
                </a:lnTo>
                <a:lnTo>
                  <a:pt x="11376" y="4565"/>
                </a:lnTo>
                <a:lnTo>
                  <a:pt x="11443" y="4410"/>
                </a:lnTo>
                <a:lnTo>
                  <a:pt x="11511" y="4240"/>
                </a:lnTo>
                <a:lnTo>
                  <a:pt x="11703" y="3887"/>
                </a:lnTo>
                <a:lnTo>
                  <a:pt x="11986" y="3505"/>
                </a:lnTo>
                <a:lnTo>
                  <a:pt x="12144" y="3265"/>
                </a:lnTo>
                <a:lnTo>
                  <a:pt x="12246" y="3025"/>
                </a:lnTo>
                <a:lnTo>
                  <a:pt x="12336" y="2756"/>
                </a:lnTo>
                <a:lnTo>
                  <a:pt x="12404" y="2445"/>
                </a:lnTo>
                <a:lnTo>
                  <a:pt x="12438" y="2176"/>
                </a:lnTo>
                <a:lnTo>
                  <a:pt x="12438" y="1880"/>
                </a:lnTo>
                <a:lnTo>
                  <a:pt x="12404" y="1583"/>
                </a:lnTo>
                <a:lnTo>
                  <a:pt x="12336" y="1314"/>
                </a:lnTo>
                <a:lnTo>
                  <a:pt x="12246" y="1046"/>
                </a:lnTo>
                <a:lnTo>
                  <a:pt x="12099" y="791"/>
                </a:lnTo>
                <a:lnTo>
                  <a:pt x="12008" y="692"/>
                </a:lnTo>
                <a:lnTo>
                  <a:pt x="11918" y="579"/>
                </a:lnTo>
                <a:lnTo>
                  <a:pt x="11816" y="466"/>
                </a:lnTo>
                <a:lnTo>
                  <a:pt x="11703" y="381"/>
                </a:lnTo>
                <a:lnTo>
                  <a:pt x="11579" y="310"/>
                </a:lnTo>
                <a:lnTo>
                  <a:pt x="11443" y="226"/>
                </a:lnTo>
                <a:lnTo>
                  <a:pt x="11297" y="169"/>
                </a:lnTo>
                <a:lnTo>
                  <a:pt x="11138" y="113"/>
                </a:lnTo>
                <a:lnTo>
                  <a:pt x="10969" y="56"/>
                </a:lnTo>
                <a:lnTo>
                  <a:pt x="10800" y="28"/>
                </a:lnTo>
                <a:lnTo>
                  <a:pt x="10619" y="28"/>
                </a:lnTo>
                <a:lnTo>
                  <a:pt x="10404" y="28"/>
                </a:lnTo>
                <a:lnTo>
                  <a:pt x="10257" y="28"/>
                </a:lnTo>
                <a:lnTo>
                  <a:pt x="10076" y="56"/>
                </a:lnTo>
                <a:lnTo>
                  <a:pt x="9952" y="84"/>
                </a:lnTo>
                <a:lnTo>
                  <a:pt x="9794" y="141"/>
                </a:lnTo>
                <a:lnTo>
                  <a:pt x="9692" y="226"/>
                </a:lnTo>
                <a:lnTo>
                  <a:pt x="9557" y="282"/>
                </a:lnTo>
                <a:lnTo>
                  <a:pt x="9455" y="381"/>
                </a:lnTo>
                <a:lnTo>
                  <a:pt x="9365" y="466"/>
                </a:lnTo>
                <a:lnTo>
                  <a:pt x="9274" y="579"/>
                </a:lnTo>
                <a:lnTo>
                  <a:pt x="9184" y="692"/>
                </a:lnTo>
                <a:lnTo>
                  <a:pt x="9128" y="791"/>
                </a:lnTo>
                <a:lnTo>
                  <a:pt x="9060" y="932"/>
                </a:lnTo>
                <a:lnTo>
                  <a:pt x="8969" y="1201"/>
                </a:lnTo>
                <a:lnTo>
                  <a:pt x="8913" y="1498"/>
                </a:lnTo>
                <a:lnTo>
                  <a:pt x="8890" y="1795"/>
                </a:lnTo>
                <a:lnTo>
                  <a:pt x="8890" y="2120"/>
                </a:lnTo>
                <a:lnTo>
                  <a:pt x="8913" y="2445"/>
                </a:lnTo>
                <a:lnTo>
                  <a:pt x="8969" y="2756"/>
                </a:lnTo>
                <a:lnTo>
                  <a:pt x="9060" y="3081"/>
                </a:lnTo>
                <a:lnTo>
                  <a:pt x="9173" y="3378"/>
                </a:lnTo>
                <a:lnTo>
                  <a:pt x="9297" y="3647"/>
                </a:lnTo>
                <a:lnTo>
                  <a:pt x="9466" y="3887"/>
                </a:lnTo>
                <a:lnTo>
                  <a:pt x="9579" y="4085"/>
                </a:lnTo>
                <a:lnTo>
                  <a:pt x="9670" y="4269"/>
                </a:lnTo>
                <a:lnTo>
                  <a:pt x="9726" y="4467"/>
                </a:lnTo>
                <a:lnTo>
                  <a:pt x="9771" y="4650"/>
                </a:lnTo>
                <a:lnTo>
                  <a:pt x="9771" y="4834"/>
                </a:lnTo>
                <a:lnTo>
                  <a:pt x="9749" y="5032"/>
                </a:lnTo>
                <a:lnTo>
                  <a:pt x="9715" y="5216"/>
                </a:lnTo>
                <a:lnTo>
                  <a:pt x="9625" y="5385"/>
                </a:lnTo>
                <a:lnTo>
                  <a:pt x="9534" y="5513"/>
                </a:lnTo>
                <a:lnTo>
                  <a:pt x="9410" y="5626"/>
                </a:lnTo>
                <a:lnTo>
                  <a:pt x="9229" y="5710"/>
                </a:lnTo>
                <a:lnTo>
                  <a:pt x="9060" y="5767"/>
                </a:lnTo>
                <a:lnTo>
                  <a:pt x="8845" y="5767"/>
                </a:lnTo>
                <a:lnTo>
                  <a:pt x="8585" y="5739"/>
                </a:lnTo>
                <a:lnTo>
                  <a:pt x="8325" y="5654"/>
                </a:lnTo>
                <a:lnTo>
                  <a:pt x="8020" y="5513"/>
                </a:lnTo>
                <a:lnTo>
                  <a:pt x="7840" y="5442"/>
                </a:lnTo>
                <a:lnTo>
                  <a:pt x="7648" y="5385"/>
                </a:lnTo>
                <a:lnTo>
                  <a:pt x="7433" y="5329"/>
                </a:lnTo>
                <a:lnTo>
                  <a:pt x="7241" y="5301"/>
                </a:lnTo>
                <a:lnTo>
                  <a:pt x="6755" y="5301"/>
                </a:lnTo>
                <a:lnTo>
                  <a:pt x="6281" y="5329"/>
                </a:lnTo>
                <a:lnTo>
                  <a:pt x="5784" y="5385"/>
                </a:lnTo>
                <a:lnTo>
                  <a:pt x="5264" y="5498"/>
                </a:lnTo>
                <a:lnTo>
                  <a:pt x="4744" y="5597"/>
                </a:lnTo>
                <a:lnTo>
                  <a:pt x="4247" y="5739"/>
                </a:lnTo>
                <a:lnTo>
                  <a:pt x="4202" y="5894"/>
                </a:lnTo>
                <a:lnTo>
                  <a:pt x="4202" y="6191"/>
                </a:lnTo>
                <a:lnTo>
                  <a:pt x="4202" y="6545"/>
                </a:lnTo>
                <a:lnTo>
                  <a:pt x="4225" y="6954"/>
                </a:lnTo>
                <a:lnTo>
                  <a:pt x="4315" y="7930"/>
                </a:lnTo>
                <a:lnTo>
                  <a:pt x="4394" y="9018"/>
                </a:lnTo>
                <a:lnTo>
                  <a:pt x="4439" y="9570"/>
                </a:lnTo>
                <a:lnTo>
                  <a:pt x="4462" y="10107"/>
                </a:lnTo>
                <a:lnTo>
                  <a:pt x="4484" y="10630"/>
                </a:lnTo>
                <a:lnTo>
                  <a:pt x="4507" y="11082"/>
                </a:lnTo>
                <a:lnTo>
                  <a:pt x="4484" y="11520"/>
                </a:lnTo>
                <a:lnTo>
                  <a:pt x="4439" y="11874"/>
                </a:lnTo>
                <a:lnTo>
                  <a:pt x="4394" y="12029"/>
                </a:lnTo>
                <a:lnTo>
                  <a:pt x="4349" y="12171"/>
                </a:lnTo>
                <a:lnTo>
                  <a:pt x="4315" y="12284"/>
                </a:lnTo>
                <a:lnTo>
                  <a:pt x="4247" y="12354"/>
                </a:lnTo>
                <a:close/>
              </a:path>
            </a:pathLst>
          </a:custGeom>
          <a:solidFill>
            <a:srgbClr val="FFCC99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33" name="Puzzle4"/>
          <p:cNvSpPr>
            <a:spLocks noEditPoints="1" noChangeArrowheads="1"/>
          </p:cNvSpPr>
          <p:nvPr/>
        </p:nvSpPr>
        <p:spPr bwMode="auto">
          <a:xfrm>
            <a:off x="3703691" y="4643269"/>
            <a:ext cx="974150" cy="1422845"/>
          </a:xfrm>
          <a:custGeom>
            <a:avLst/>
            <a:gdLst>
              <a:gd name="T0" fmla="*/ 8307 w 21600"/>
              <a:gd name="T1" fmla="*/ 11593 h 21600"/>
              <a:gd name="T2" fmla="*/ 453 w 21600"/>
              <a:gd name="T3" fmla="*/ 16938 h 21600"/>
              <a:gd name="T4" fmla="*/ 11500 w 21600"/>
              <a:gd name="T5" fmla="*/ 21600 h 21600"/>
              <a:gd name="T6" fmla="*/ 20920 w 21600"/>
              <a:gd name="T7" fmla="*/ 16751 h 21600"/>
              <a:gd name="T8" fmla="*/ 13972 w 21600"/>
              <a:gd name="T9" fmla="*/ 10888 h 21600"/>
              <a:gd name="T10" fmla="*/ 21033 w 21600"/>
              <a:gd name="T11" fmla="*/ 4716 h 21600"/>
              <a:gd name="T12" fmla="*/ 11102 w 21600"/>
              <a:gd name="T13" fmla="*/ 11 h 21600"/>
              <a:gd name="T14" fmla="*/ 453 w 21600"/>
              <a:gd name="T15" fmla="*/ 4716 h 21600"/>
              <a:gd name="T16" fmla="*/ 2076 w 21600"/>
              <a:gd name="T17" fmla="*/ 5664 h 21600"/>
              <a:gd name="T18" fmla="*/ 20203 w 21600"/>
              <a:gd name="T19" fmla="*/ 1598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3813" y="10590"/>
                </a:moveTo>
                <a:lnTo>
                  <a:pt x="3927" y="10513"/>
                </a:lnTo>
                <a:lnTo>
                  <a:pt x="4078" y="10425"/>
                </a:lnTo>
                <a:lnTo>
                  <a:pt x="4210" y="10359"/>
                </a:lnTo>
                <a:lnTo>
                  <a:pt x="4361" y="10315"/>
                </a:lnTo>
                <a:lnTo>
                  <a:pt x="4682" y="10237"/>
                </a:lnTo>
                <a:lnTo>
                  <a:pt x="5041" y="10193"/>
                </a:lnTo>
                <a:lnTo>
                  <a:pt x="5456" y="10171"/>
                </a:lnTo>
                <a:lnTo>
                  <a:pt x="5853" y="10193"/>
                </a:lnTo>
                <a:lnTo>
                  <a:pt x="6249" y="10260"/>
                </a:lnTo>
                <a:lnTo>
                  <a:pt x="6646" y="10337"/>
                </a:lnTo>
                <a:lnTo>
                  <a:pt x="7004" y="10469"/>
                </a:lnTo>
                <a:lnTo>
                  <a:pt x="7363" y="10612"/>
                </a:lnTo>
                <a:lnTo>
                  <a:pt x="7665" y="10788"/>
                </a:lnTo>
                <a:lnTo>
                  <a:pt x="7911" y="10998"/>
                </a:lnTo>
                <a:lnTo>
                  <a:pt x="8024" y="11097"/>
                </a:lnTo>
                <a:lnTo>
                  <a:pt x="8137" y="11207"/>
                </a:lnTo>
                <a:lnTo>
                  <a:pt x="8194" y="11340"/>
                </a:lnTo>
                <a:lnTo>
                  <a:pt x="8269" y="11461"/>
                </a:lnTo>
                <a:lnTo>
                  <a:pt x="8307" y="11593"/>
                </a:lnTo>
                <a:lnTo>
                  <a:pt x="8307" y="11714"/>
                </a:lnTo>
                <a:lnTo>
                  <a:pt x="8307" y="11868"/>
                </a:lnTo>
                <a:lnTo>
                  <a:pt x="8307" y="12012"/>
                </a:lnTo>
                <a:lnTo>
                  <a:pt x="8194" y="12265"/>
                </a:lnTo>
                <a:lnTo>
                  <a:pt x="8062" y="12519"/>
                </a:lnTo>
                <a:lnTo>
                  <a:pt x="7873" y="12706"/>
                </a:lnTo>
                <a:lnTo>
                  <a:pt x="7627" y="12904"/>
                </a:lnTo>
                <a:lnTo>
                  <a:pt x="7363" y="13048"/>
                </a:lnTo>
                <a:lnTo>
                  <a:pt x="7080" y="13180"/>
                </a:lnTo>
                <a:lnTo>
                  <a:pt x="6759" y="13257"/>
                </a:lnTo>
                <a:lnTo>
                  <a:pt x="6419" y="13345"/>
                </a:lnTo>
                <a:lnTo>
                  <a:pt x="6098" y="13389"/>
                </a:lnTo>
                <a:lnTo>
                  <a:pt x="5739" y="13389"/>
                </a:lnTo>
                <a:lnTo>
                  <a:pt x="5418" y="13389"/>
                </a:lnTo>
                <a:lnTo>
                  <a:pt x="5079" y="13345"/>
                </a:lnTo>
                <a:lnTo>
                  <a:pt x="4758" y="13301"/>
                </a:lnTo>
                <a:lnTo>
                  <a:pt x="4474" y="13213"/>
                </a:lnTo>
                <a:lnTo>
                  <a:pt x="4172" y="13114"/>
                </a:lnTo>
                <a:lnTo>
                  <a:pt x="3965" y="12982"/>
                </a:lnTo>
                <a:lnTo>
                  <a:pt x="3738" y="12838"/>
                </a:lnTo>
                <a:lnTo>
                  <a:pt x="3493" y="12706"/>
                </a:lnTo>
                <a:lnTo>
                  <a:pt x="3228" y="12607"/>
                </a:lnTo>
                <a:lnTo>
                  <a:pt x="2945" y="12519"/>
                </a:lnTo>
                <a:lnTo>
                  <a:pt x="2700" y="12431"/>
                </a:lnTo>
                <a:lnTo>
                  <a:pt x="2397" y="12375"/>
                </a:lnTo>
                <a:lnTo>
                  <a:pt x="2152" y="12331"/>
                </a:lnTo>
                <a:lnTo>
                  <a:pt x="1888" y="12309"/>
                </a:lnTo>
                <a:lnTo>
                  <a:pt x="1642" y="12309"/>
                </a:lnTo>
                <a:lnTo>
                  <a:pt x="1397" y="12331"/>
                </a:lnTo>
                <a:lnTo>
                  <a:pt x="1170" y="12397"/>
                </a:lnTo>
                <a:lnTo>
                  <a:pt x="962" y="12453"/>
                </a:lnTo>
                <a:lnTo>
                  <a:pt x="774" y="12563"/>
                </a:lnTo>
                <a:lnTo>
                  <a:pt x="623" y="12684"/>
                </a:lnTo>
                <a:lnTo>
                  <a:pt x="528" y="12838"/>
                </a:lnTo>
                <a:lnTo>
                  <a:pt x="453" y="13026"/>
                </a:lnTo>
                <a:lnTo>
                  <a:pt x="339" y="13477"/>
                </a:lnTo>
                <a:lnTo>
                  <a:pt x="226" y="13984"/>
                </a:lnTo>
                <a:lnTo>
                  <a:pt x="151" y="14535"/>
                </a:lnTo>
                <a:lnTo>
                  <a:pt x="113" y="15075"/>
                </a:lnTo>
                <a:lnTo>
                  <a:pt x="113" y="15626"/>
                </a:lnTo>
                <a:lnTo>
                  <a:pt x="151" y="16133"/>
                </a:lnTo>
                <a:lnTo>
                  <a:pt x="188" y="16376"/>
                </a:lnTo>
                <a:lnTo>
                  <a:pt x="264" y="16585"/>
                </a:lnTo>
                <a:lnTo>
                  <a:pt x="339" y="16773"/>
                </a:lnTo>
                <a:lnTo>
                  <a:pt x="453" y="16938"/>
                </a:lnTo>
                <a:lnTo>
                  <a:pt x="1095" y="16883"/>
                </a:lnTo>
                <a:lnTo>
                  <a:pt x="1963" y="16795"/>
                </a:lnTo>
                <a:lnTo>
                  <a:pt x="2945" y="16751"/>
                </a:lnTo>
                <a:lnTo>
                  <a:pt x="3965" y="16706"/>
                </a:lnTo>
                <a:lnTo>
                  <a:pt x="5022" y="16684"/>
                </a:lnTo>
                <a:lnTo>
                  <a:pt x="5947" y="16684"/>
                </a:lnTo>
                <a:lnTo>
                  <a:pt x="6759" y="16706"/>
                </a:lnTo>
                <a:lnTo>
                  <a:pt x="7363" y="16751"/>
                </a:lnTo>
                <a:lnTo>
                  <a:pt x="7948" y="16839"/>
                </a:lnTo>
                <a:lnTo>
                  <a:pt x="8458" y="16916"/>
                </a:lnTo>
                <a:lnTo>
                  <a:pt x="8893" y="17026"/>
                </a:lnTo>
                <a:lnTo>
                  <a:pt x="9289" y="17158"/>
                </a:lnTo>
                <a:lnTo>
                  <a:pt x="9572" y="17280"/>
                </a:lnTo>
                <a:lnTo>
                  <a:pt x="9799" y="17412"/>
                </a:lnTo>
                <a:lnTo>
                  <a:pt x="9969" y="17555"/>
                </a:lnTo>
                <a:lnTo>
                  <a:pt x="10120" y="17687"/>
                </a:lnTo>
                <a:lnTo>
                  <a:pt x="10158" y="17831"/>
                </a:lnTo>
                <a:lnTo>
                  <a:pt x="10195" y="17974"/>
                </a:lnTo>
                <a:lnTo>
                  <a:pt x="10158" y="18128"/>
                </a:lnTo>
                <a:lnTo>
                  <a:pt x="10082" y="18271"/>
                </a:lnTo>
                <a:lnTo>
                  <a:pt x="9969" y="18426"/>
                </a:lnTo>
                <a:lnTo>
                  <a:pt x="9837" y="18569"/>
                </a:lnTo>
                <a:lnTo>
                  <a:pt x="9648" y="18701"/>
                </a:lnTo>
                <a:lnTo>
                  <a:pt x="9440" y="18822"/>
                </a:lnTo>
                <a:lnTo>
                  <a:pt x="9213" y="18999"/>
                </a:lnTo>
                <a:lnTo>
                  <a:pt x="9044" y="19186"/>
                </a:lnTo>
                <a:lnTo>
                  <a:pt x="8893" y="19395"/>
                </a:lnTo>
                <a:lnTo>
                  <a:pt x="8817" y="19627"/>
                </a:lnTo>
                <a:lnTo>
                  <a:pt x="8779" y="19858"/>
                </a:lnTo>
                <a:lnTo>
                  <a:pt x="8779" y="20112"/>
                </a:lnTo>
                <a:lnTo>
                  <a:pt x="8855" y="20354"/>
                </a:lnTo>
                <a:lnTo>
                  <a:pt x="8968" y="20586"/>
                </a:lnTo>
                <a:lnTo>
                  <a:pt x="9138" y="20817"/>
                </a:lnTo>
                <a:lnTo>
                  <a:pt x="9365" y="21026"/>
                </a:lnTo>
                <a:lnTo>
                  <a:pt x="9610" y="21192"/>
                </a:lnTo>
                <a:lnTo>
                  <a:pt x="9950" y="21368"/>
                </a:lnTo>
                <a:lnTo>
                  <a:pt x="10120" y="21445"/>
                </a:lnTo>
                <a:lnTo>
                  <a:pt x="10346" y="21511"/>
                </a:lnTo>
                <a:lnTo>
                  <a:pt x="10516" y="21555"/>
                </a:lnTo>
                <a:lnTo>
                  <a:pt x="10743" y="21600"/>
                </a:lnTo>
                <a:lnTo>
                  <a:pt x="10988" y="21644"/>
                </a:lnTo>
                <a:lnTo>
                  <a:pt x="11215" y="21666"/>
                </a:lnTo>
                <a:lnTo>
                  <a:pt x="11498" y="21666"/>
                </a:lnTo>
                <a:lnTo>
                  <a:pt x="11762" y="21666"/>
                </a:lnTo>
                <a:lnTo>
                  <a:pt x="12253" y="21644"/>
                </a:lnTo>
                <a:lnTo>
                  <a:pt x="12763" y="21577"/>
                </a:lnTo>
                <a:lnTo>
                  <a:pt x="13197" y="21467"/>
                </a:lnTo>
                <a:lnTo>
                  <a:pt x="13556" y="21346"/>
                </a:lnTo>
                <a:lnTo>
                  <a:pt x="13896" y="21192"/>
                </a:lnTo>
                <a:lnTo>
                  <a:pt x="14179" y="21026"/>
                </a:lnTo>
                <a:lnTo>
                  <a:pt x="14444" y="20839"/>
                </a:lnTo>
                <a:lnTo>
                  <a:pt x="14576" y="20641"/>
                </a:lnTo>
                <a:lnTo>
                  <a:pt x="14727" y="20431"/>
                </a:lnTo>
                <a:lnTo>
                  <a:pt x="14765" y="20200"/>
                </a:lnTo>
                <a:lnTo>
                  <a:pt x="14802" y="19991"/>
                </a:lnTo>
                <a:lnTo>
                  <a:pt x="14727" y="19759"/>
                </a:lnTo>
                <a:lnTo>
                  <a:pt x="14613" y="19550"/>
                </a:lnTo>
                <a:lnTo>
                  <a:pt x="14444" y="19307"/>
                </a:lnTo>
                <a:lnTo>
                  <a:pt x="14217" y="19098"/>
                </a:lnTo>
                <a:lnTo>
                  <a:pt x="13934" y="18911"/>
                </a:lnTo>
                <a:lnTo>
                  <a:pt x="13669" y="18745"/>
                </a:lnTo>
                <a:lnTo>
                  <a:pt x="13462" y="18547"/>
                </a:lnTo>
                <a:lnTo>
                  <a:pt x="13311" y="18337"/>
                </a:lnTo>
                <a:lnTo>
                  <a:pt x="13197" y="18150"/>
                </a:lnTo>
                <a:lnTo>
                  <a:pt x="13122" y="17941"/>
                </a:lnTo>
                <a:lnTo>
                  <a:pt x="13122" y="17720"/>
                </a:lnTo>
                <a:lnTo>
                  <a:pt x="13122" y="17533"/>
                </a:lnTo>
                <a:lnTo>
                  <a:pt x="13197" y="17346"/>
                </a:lnTo>
                <a:lnTo>
                  <a:pt x="13273" y="17158"/>
                </a:lnTo>
                <a:lnTo>
                  <a:pt x="13386" y="16982"/>
                </a:lnTo>
                <a:lnTo>
                  <a:pt x="13537" y="16839"/>
                </a:lnTo>
                <a:lnTo>
                  <a:pt x="13707" y="16706"/>
                </a:lnTo>
                <a:lnTo>
                  <a:pt x="13896" y="16607"/>
                </a:lnTo>
                <a:lnTo>
                  <a:pt x="14104" y="16519"/>
                </a:lnTo>
                <a:lnTo>
                  <a:pt x="14330" y="16453"/>
                </a:lnTo>
                <a:lnTo>
                  <a:pt x="14538" y="16431"/>
                </a:lnTo>
                <a:lnTo>
                  <a:pt x="14897" y="16453"/>
                </a:lnTo>
                <a:lnTo>
                  <a:pt x="15406" y="16497"/>
                </a:lnTo>
                <a:lnTo>
                  <a:pt x="16105" y="16541"/>
                </a:lnTo>
                <a:lnTo>
                  <a:pt x="16898" y="16607"/>
                </a:lnTo>
                <a:lnTo>
                  <a:pt x="17804" y="16651"/>
                </a:lnTo>
                <a:lnTo>
                  <a:pt x="18786" y="16684"/>
                </a:lnTo>
                <a:lnTo>
                  <a:pt x="19844" y="16728"/>
                </a:lnTo>
                <a:lnTo>
                  <a:pt x="20920" y="16751"/>
                </a:lnTo>
                <a:lnTo>
                  <a:pt x="21109" y="16497"/>
                </a:lnTo>
                <a:lnTo>
                  <a:pt x="21241" y="16222"/>
                </a:lnTo>
                <a:lnTo>
                  <a:pt x="21392" y="15946"/>
                </a:lnTo>
                <a:lnTo>
                  <a:pt x="21467" y="15648"/>
                </a:lnTo>
                <a:lnTo>
                  <a:pt x="21543" y="15351"/>
                </a:lnTo>
                <a:lnTo>
                  <a:pt x="21618" y="15042"/>
                </a:lnTo>
                <a:lnTo>
                  <a:pt x="21618" y="14745"/>
                </a:lnTo>
                <a:lnTo>
                  <a:pt x="21618" y="14447"/>
                </a:lnTo>
                <a:lnTo>
                  <a:pt x="21618" y="14150"/>
                </a:lnTo>
                <a:lnTo>
                  <a:pt x="21581" y="13852"/>
                </a:lnTo>
                <a:lnTo>
                  <a:pt x="21505" y="13577"/>
                </a:lnTo>
                <a:lnTo>
                  <a:pt x="21430" y="13301"/>
                </a:lnTo>
                <a:lnTo>
                  <a:pt x="21354" y="13048"/>
                </a:lnTo>
                <a:lnTo>
                  <a:pt x="21241" y="12816"/>
                </a:lnTo>
                <a:lnTo>
                  <a:pt x="21146" y="12607"/>
                </a:lnTo>
                <a:lnTo>
                  <a:pt x="21033" y="12431"/>
                </a:lnTo>
                <a:lnTo>
                  <a:pt x="20920" y="12265"/>
                </a:lnTo>
                <a:lnTo>
                  <a:pt x="20769" y="12144"/>
                </a:lnTo>
                <a:lnTo>
                  <a:pt x="20637" y="12034"/>
                </a:lnTo>
                <a:lnTo>
                  <a:pt x="20486" y="11946"/>
                </a:lnTo>
                <a:lnTo>
                  <a:pt x="20297" y="11891"/>
                </a:lnTo>
                <a:lnTo>
                  <a:pt x="20165" y="11846"/>
                </a:lnTo>
                <a:lnTo>
                  <a:pt x="19976" y="11824"/>
                </a:lnTo>
                <a:lnTo>
                  <a:pt x="19806" y="11802"/>
                </a:lnTo>
                <a:lnTo>
                  <a:pt x="19390" y="11824"/>
                </a:lnTo>
                <a:lnTo>
                  <a:pt x="18956" y="11891"/>
                </a:lnTo>
                <a:lnTo>
                  <a:pt x="18503" y="11968"/>
                </a:lnTo>
                <a:lnTo>
                  <a:pt x="17993" y="12078"/>
                </a:lnTo>
                <a:lnTo>
                  <a:pt x="17653" y="12144"/>
                </a:lnTo>
                <a:lnTo>
                  <a:pt x="17332" y="12199"/>
                </a:lnTo>
                <a:lnTo>
                  <a:pt x="17049" y="12221"/>
                </a:lnTo>
                <a:lnTo>
                  <a:pt x="16747" y="12243"/>
                </a:lnTo>
                <a:lnTo>
                  <a:pt x="16464" y="12243"/>
                </a:lnTo>
                <a:lnTo>
                  <a:pt x="16218" y="12243"/>
                </a:lnTo>
                <a:lnTo>
                  <a:pt x="15992" y="12221"/>
                </a:lnTo>
                <a:lnTo>
                  <a:pt x="15746" y="12199"/>
                </a:lnTo>
                <a:lnTo>
                  <a:pt x="15520" y="12155"/>
                </a:lnTo>
                <a:lnTo>
                  <a:pt x="15350" y="12122"/>
                </a:lnTo>
                <a:lnTo>
                  <a:pt x="15161" y="12056"/>
                </a:lnTo>
                <a:lnTo>
                  <a:pt x="14972" y="11990"/>
                </a:lnTo>
                <a:lnTo>
                  <a:pt x="14689" y="11846"/>
                </a:lnTo>
                <a:lnTo>
                  <a:pt x="14444" y="11670"/>
                </a:lnTo>
                <a:lnTo>
                  <a:pt x="14255" y="11483"/>
                </a:lnTo>
                <a:lnTo>
                  <a:pt x="14104" y="11295"/>
                </a:lnTo>
                <a:lnTo>
                  <a:pt x="14028" y="11086"/>
                </a:lnTo>
                <a:lnTo>
                  <a:pt x="13972" y="10888"/>
                </a:lnTo>
                <a:lnTo>
                  <a:pt x="13972" y="10700"/>
                </a:lnTo>
                <a:lnTo>
                  <a:pt x="14009" y="10513"/>
                </a:lnTo>
                <a:lnTo>
                  <a:pt x="14066" y="10359"/>
                </a:lnTo>
                <a:lnTo>
                  <a:pt x="14179" y="10215"/>
                </a:lnTo>
                <a:lnTo>
                  <a:pt x="14406" y="10006"/>
                </a:lnTo>
                <a:lnTo>
                  <a:pt x="14651" y="9830"/>
                </a:lnTo>
                <a:lnTo>
                  <a:pt x="14878" y="9686"/>
                </a:lnTo>
                <a:lnTo>
                  <a:pt x="15123" y="9554"/>
                </a:lnTo>
                <a:lnTo>
                  <a:pt x="15350" y="9477"/>
                </a:lnTo>
                <a:lnTo>
                  <a:pt x="15558" y="9411"/>
                </a:lnTo>
                <a:lnTo>
                  <a:pt x="15803" y="9345"/>
                </a:lnTo>
                <a:lnTo>
                  <a:pt x="16030" y="9323"/>
                </a:lnTo>
                <a:lnTo>
                  <a:pt x="16256" y="9301"/>
                </a:lnTo>
                <a:lnTo>
                  <a:pt x="16464" y="9323"/>
                </a:lnTo>
                <a:lnTo>
                  <a:pt x="16690" y="9345"/>
                </a:lnTo>
                <a:lnTo>
                  <a:pt x="16898" y="9367"/>
                </a:lnTo>
                <a:lnTo>
                  <a:pt x="17332" y="9477"/>
                </a:lnTo>
                <a:lnTo>
                  <a:pt x="17767" y="9598"/>
                </a:lnTo>
                <a:lnTo>
                  <a:pt x="18163" y="9731"/>
                </a:lnTo>
                <a:lnTo>
                  <a:pt x="18597" y="9874"/>
                </a:lnTo>
                <a:lnTo>
                  <a:pt x="18994" y="10006"/>
                </a:lnTo>
                <a:lnTo>
                  <a:pt x="19428" y="10083"/>
                </a:lnTo>
                <a:lnTo>
                  <a:pt x="19617" y="10127"/>
                </a:lnTo>
                <a:lnTo>
                  <a:pt x="19844" y="10149"/>
                </a:lnTo>
                <a:lnTo>
                  <a:pt x="20013" y="10149"/>
                </a:lnTo>
                <a:lnTo>
                  <a:pt x="20240" y="10127"/>
                </a:lnTo>
                <a:lnTo>
                  <a:pt x="20410" y="10105"/>
                </a:lnTo>
                <a:lnTo>
                  <a:pt x="20637" y="10061"/>
                </a:lnTo>
                <a:lnTo>
                  <a:pt x="20844" y="9984"/>
                </a:lnTo>
                <a:lnTo>
                  <a:pt x="21033" y="9896"/>
                </a:lnTo>
                <a:lnTo>
                  <a:pt x="21146" y="9830"/>
                </a:lnTo>
                <a:lnTo>
                  <a:pt x="21203" y="9753"/>
                </a:lnTo>
                <a:lnTo>
                  <a:pt x="21279" y="9642"/>
                </a:lnTo>
                <a:lnTo>
                  <a:pt x="21354" y="9521"/>
                </a:lnTo>
                <a:lnTo>
                  <a:pt x="21430" y="9246"/>
                </a:lnTo>
                <a:lnTo>
                  <a:pt x="21430" y="8904"/>
                </a:lnTo>
                <a:lnTo>
                  <a:pt x="21430" y="8540"/>
                </a:lnTo>
                <a:lnTo>
                  <a:pt x="21392" y="8144"/>
                </a:lnTo>
                <a:lnTo>
                  <a:pt x="21354" y="7714"/>
                </a:lnTo>
                <a:lnTo>
                  <a:pt x="21279" y="7295"/>
                </a:lnTo>
                <a:lnTo>
                  <a:pt x="21146" y="6446"/>
                </a:lnTo>
                <a:lnTo>
                  <a:pt x="20995" y="5686"/>
                </a:lnTo>
                <a:lnTo>
                  <a:pt x="20958" y="5366"/>
                </a:lnTo>
                <a:lnTo>
                  <a:pt x="20958" y="5091"/>
                </a:lnTo>
                <a:lnTo>
                  <a:pt x="20958" y="4860"/>
                </a:lnTo>
                <a:lnTo>
                  <a:pt x="21033" y="4716"/>
                </a:lnTo>
                <a:lnTo>
                  <a:pt x="20637" y="4860"/>
                </a:lnTo>
                <a:lnTo>
                  <a:pt x="20127" y="4992"/>
                </a:lnTo>
                <a:lnTo>
                  <a:pt x="19617" y="5069"/>
                </a:lnTo>
                <a:lnTo>
                  <a:pt x="19032" y="5157"/>
                </a:lnTo>
                <a:lnTo>
                  <a:pt x="18465" y="5201"/>
                </a:lnTo>
                <a:lnTo>
                  <a:pt x="17842" y="5245"/>
                </a:lnTo>
                <a:lnTo>
                  <a:pt x="17219" y="5267"/>
                </a:lnTo>
                <a:lnTo>
                  <a:pt x="16615" y="5267"/>
                </a:lnTo>
                <a:lnTo>
                  <a:pt x="15992" y="5245"/>
                </a:lnTo>
                <a:lnTo>
                  <a:pt x="15369" y="5201"/>
                </a:lnTo>
                <a:lnTo>
                  <a:pt x="14840" y="5157"/>
                </a:lnTo>
                <a:lnTo>
                  <a:pt x="14293" y="5091"/>
                </a:lnTo>
                <a:lnTo>
                  <a:pt x="13783" y="5014"/>
                </a:lnTo>
                <a:lnTo>
                  <a:pt x="13386" y="4926"/>
                </a:lnTo>
                <a:lnTo>
                  <a:pt x="13027" y="4815"/>
                </a:lnTo>
                <a:lnTo>
                  <a:pt x="12725" y="4716"/>
                </a:lnTo>
                <a:lnTo>
                  <a:pt x="12480" y="4606"/>
                </a:lnTo>
                <a:lnTo>
                  <a:pt x="12291" y="4496"/>
                </a:lnTo>
                <a:lnTo>
                  <a:pt x="12197" y="4397"/>
                </a:lnTo>
                <a:lnTo>
                  <a:pt x="12083" y="4286"/>
                </a:lnTo>
                <a:lnTo>
                  <a:pt x="12046" y="4187"/>
                </a:lnTo>
                <a:lnTo>
                  <a:pt x="12008" y="4077"/>
                </a:lnTo>
                <a:lnTo>
                  <a:pt x="12046" y="3967"/>
                </a:lnTo>
                <a:lnTo>
                  <a:pt x="12121" y="3868"/>
                </a:lnTo>
                <a:lnTo>
                  <a:pt x="12197" y="3735"/>
                </a:lnTo>
                <a:lnTo>
                  <a:pt x="12291" y="3614"/>
                </a:lnTo>
                <a:lnTo>
                  <a:pt x="12442" y="3482"/>
                </a:lnTo>
                <a:lnTo>
                  <a:pt x="12631" y="3361"/>
                </a:lnTo>
                <a:lnTo>
                  <a:pt x="13065" y="3085"/>
                </a:lnTo>
                <a:lnTo>
                  <a:pt x="13537" y="2766"/>
                </a:lnTo>
                <a:lnTo>
                  <a:pt x="13783" y="2578"/>
                </a:lnTo>
                <a:lnTo>
                  <a:pt x="13934" y="2380"/>
                </a:lnTo>
                <a:lnTo>
                  <a:pt x="14028" y="2171"/>
                </a:lnTo>
                <a:lnTo>
                  <a:pt x="14104" y="1961"/>
                </a:lnTo>
                <a:lnTo>
                  <a:pt x="14104" y="1730"/>
                </a:lnTo>
                <a:lnTo>
                  <a:pt x="14066" y="1498"/>
                </a:lnTo>
                <a:lnTo>
                  <a:pt x="13972" y="1267"/>
                </a:lnTo>
                <a:lnTo>
                  <a:pt x="13820" y="1057"/>
                </a:lnTo>
                <a:lnTo>
                  <a:pt x="13594" y="837"/>
                </a:lnTo>
                <a:lnTo>
                  <a:pt x="13386" y="628"/>
                </a:lnTo>
                <a:lnTo>
                  <a:pt x="13103" y="462"/>
                </a:lnTo>
                <a:lnTo>
                  <a:pt x="12763" y="308"/>
                </a:lnTo>
                <a:lnTo>
                  <a:pt x="12404" y="187"/>
                </a:lnTo>
                <a:lnTo>
                  <a:pt x="12008" y="77"/>
                </a:lnTo>
                <a:lnTo>
                  <a:pt x="11574" y="33"/>
                </a:lnTo>
                <a:lnTo>
                  <a:pt x="11102" y="11"/>
                </a:lnTo>
                <a:lnTo>
                  <a:pt x="10667" y="11"/>
                </a:lnTo>
                <a:lnTo>
                  <a:pt x="10233" y="77"/>
                </a:lnTo>
                <a:lnTo>
                  <a:pt x="9837" y="187"/>
                </a:lnTo>
                <a:lnTo>
                  <a:pt x="9440" y="286"/>
                </a:lnTo>
                <a:lnTo>
                  <a:pt x="9062" y="462"/>
                </a:lnTo>
                <a:lnTo>
                  <a:pt x="8741" y="628"/>
                </a:lnTo>
                <a:lnTo>
                  <a:pt x="8458" y="815"/>
                </a:lnTo>
                <a:lnTo>
                  <a:pt x="8232" y="1035"/>
                </a:lnTo>
                <a:lnTo>
                  <a:pt x="8062" y="1245"/>
                </a:lnTo>
                <a:lnTo>
                  <a:pt x="7911" y="1476"/>
                </a:lnTo>
                <a:lnTo>
                  <a:pt x="7835" y="1708"/>
                </a:lnTo>
                <a:lnTo>
                  <a:pt x="7797" y="1961"/>
                </a:lnTo>
                <a:lnTo>
                  <a:pt x="7835" y="2193"/>
                </a:lnTo>
                <a:lnTo>
                  <a:pt x="7948" y="2402"/>
                </a:lnTo>
                <a:lnTo>
                  <a:pt x="8062" y="2534"/>
                </a:lnTo>
                <a:lnTo>
                  <a:pt x="8175" y="2644"/>
                </a:lnTo>
                <a:lnTo>
                  <a:pt x="8269" y="2744"/>
                </a:lnTo>
                <a:lnTo>
                  <a:pt x="8420" y="2832"/>
                </a:lnTo>
                <a:lnTo>
                  <a:pt x="8704" y="3019"/>
                </a:lnTo>
                <a:lnTo>
                  <a:pt x="8968" y="3206"/>
                </a:lnTo>
                <a:lnTo>
                  <a:pt x="9138" y="3405"/>
                </a:lnTo>
                <a:lnTo>
                  <a:pt x="9327" y="3570"/>
                </a:lnTo>
                <a:lnTo>
                  <a:pt x="9440" y="3735"/>
                </a:lnTo>
                <a:lnTo>
                  <a:pt x="9516" y="3890"/>
                </a:lnTo>
                <a:lnTo>
                  <a:pt x="9534" y="4033"/>
                </a:lnTo>
                <a:lnTo>
                  <a:pt x="9534" y="4165"/>
                </a:lnTo>
                <a:lnTo>
                  <a:pt x="9516" y="4286"/>
                </a:lnTo>
                <a:lnTo>
                  <a:pt x="9440" y="4397"/>
                </a:lnTo>
                <a:lnTo>
                  <a:pt x="9327" y="4496"/>
                </a:lnTo>
                <a:lnTo>
                  <a:pt x="9176" y="4562"/>
                </a:lnTo>
                <a:lnTo>
                  <a:pt x="9006" y="4628"/>
                </a:lnTo>
                <a:lnTo>
                  <a:pt x="8779" y="4694"/>
                </a:lnTo>
                <a:lnTo>
                  <a:pt x="8534" y="4716"/>
                </a:lnTo>
                <a:lnTo>
                  <a:pt x="8232" y="4716"/>
                </a:lnTo>
                <a:lnTo>
                  <a:pt x="7118" y="4738"/>
                </a:lnTo>
                <a:lnTo>
                  <a:pt x="5947" y="4771"/>
                </a:lnTo>
                <a:lnTo>
                  <a:pt x="4795" y="4815"/>
                </a:lnTo>
                <a:lnTo>
                  <a:pt x="3681" y="4860"/>
                </a:lnTo>
                <a:lnTo>
                  <a:pt x="2662" y="4882"/>
                </a:lnTo>
                <a:lnTo>
                  <a:pt x="1755" y="4882"/>
                </a:lnTo>
                <a:lnTo>
                  <a:pt x="1359" y="4860"/>
                </a:lnTo>
                <a:lnTo>
                  <a:pt x="981" y="4837"/>
                </a:lnTo>
                <a:lnTo>
                  <a:pt x="698" y="4771"/>
                </a:lnTo>
                <a:lnTo>
                  <a:pt x="453" y="4716"/>
                </a:lnTo>
                <a:lnTo>
                  <a:pt x="453" y="5322"/>
                </a:lnTo>
                <a:lnTo>
                  <a:pt x="453" y="6083"/>
                </a:lnTo>
                <a:lnTo>
                  <a:pt x="453" y="6909"/>
                </a:lnTo>
                <a:lnTo>
                  <a:pt x="453" y="7780"/>
                </a:lnTo>
                <a:lnTo>
                  <a:pt x="453" y="8606"/>
                </a:lnTo>
                <a:lnTo>
                  <a:pt x="453" y="9345"/>
                </a:lnTo>
                <a:lnTo>
                  <a:pt x="453" y="9918"/>
                </a:lnTo>
                <a:lnTo>
                  <a:pt x="453" y="10282"/>
                </a:lnTo>
                <a:lnTo>
                  <a:pt x="490" y="10381"/>
                </a:lnTo>
                <a:lnTo>
                  <a:pt x="547" y="10491"/>
                </a:lnTo>
                <a:lnTo>
                  <a:pt x="660" y="10590"/>
                </a:lnTo>
                <a:lnTo>
                  <a:pt x="811" y="10700"/>
                </a:lnTo>
                <a:lnTo>
                  <a:pt x="981" y="10811"/>
                </a:lnTo>
                <a:lnTo>
                  <a:pt x="1208" y="10888"/>
                </a:lnTo>
                <a:lnTo>
                  <a:pt x="1453" y="10954"/>
                </a:lnTo>
                <a:lnTo>
                  <a:pt x="1718" y="11020"/>
                </a:lnTo>
                <a:lnTo>
                  <a:pt x="1963" y="11064"/>
                </a:lnTo>
                <a:lnTo>
                  <a:pt x="2265" y="11086"/>
                </a:lnTo>
                <a:lnTo>
                  <a:pt x="2548" y="11064"/>
                </a:lnTo>
                <a:lnTo>
                  <a:pt x="2794" y="11042"/>
                </a:lnTo>
                <a:lnTo>
                  <a:pt x="3096" y="10976"/>
                </a:lnTo>
                <a:lnTo>
                  <a:pt x="3341" y="10888"/>
                </a:lnTo>
                <a:lnTo>
                  <a:pt x="3606" y="10766"/>
                </a:lnTo>
                <a:lnTo>
                  <a:pt x="3813" y="10590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34" name="Puzzle1"/>
          <p:cNvSpPr>
            <a:spLocks noEditPoints="1" noChangeArrowheads="1"/>
          </p:cNvSpPr>
          <p:nvPr/>
        </p:nvSpPr>
        <p:spPr bwMode="auto">
          <a:xfrm>
            <a:off x="3389861" y="4136437"/>
            <a:ext cx="1635699" cy="848218"/>
          </a:xfrm>
          <a:custGeom>
            <a:avLst/>
            <a:gdLst>
              <a:gd name="T0" fmla="*/ 16740 w 21600"/>
              <a:gd name="T1" fmla="*/ 21078 h 21600"/>
              <a:gd name="T2" fmla="*/ 16976 w 21600"/>
              <a:gd name="T3" fmla="*/ 521 h 21600"/>
              <a:gd name="T4" fmla="*/ 4725 w 21600"/>
              <a:gd name="T5" fmla="*/ 856 h 21600"/>
              <a:gd name="T6" fmla="*/ 5040 w 21600"/>
              <a:gd name="T7" fmla="*/ 21004 h 21600"/>
              <a:gd name="T8" fmla="*/ 10811 w 21600"/>
              <a:gd name="T9" fmla="*/ 12885 h 21600"/>
              <a:gd name="T10" fmla="*/ 10845 w 21600"/>
              <a:gd name="T11" fmla="*/ 8714 h 21600"/>
              <a:gd name="T12" fmla="*/ 21600 w 21600"/>
              <a:gd name="T13" fmla="*/ 10000 h 21600"/>
              <a:gd name="T14" fmla="*/ 56 w 21600"/>
              <a:gd name="T15" fmla="*/ 10000 h 21600"/>
              <a:gd name="T16" fmla="*/ 6086 w 21600"/>
              <a:gd name="T17" fmla="*/ 2569 h 21600"/>
              <a:gd name="T18" fmla="*/ 16132 w 21600"/>
              <a:gd name="T19" fmla="*/ 19552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9360" y="20836"/>
                </a:moveTo>
                <a:lnTo>
                  <a:pt x="9528" y="20836"/>
                </a:lnTo>
                <a:lnTo>
                  <a:pt x="9686" y="20762"/>
                </a:lnTo>
                <a:lnTo>
                  <a:pt x="9810" y="20687"/>
                </a:lnTo>
                <a:lnTo>
                  <a:pt x="9922" y="20575"/>
                </a:lnTo>
                <a:lnTo>
                  <a:pt x="10012" y="20426"/>
                </a:lnTo>
                <a:lnTo>
                  <a:pt x="10068" y="20296"/>
                </a:lnTo>
                <a:lnTo>
                  <a:pt x="10113" y="20110"/>
                </a:lnTo>
                <a:lnTo>
                  <a:pt x="10136" y="19905"/>
                </a:lnTo>
                <a:lnTo>
                  <a:pt x="10136" y="19682"/>
                </a:lnTo>
                <a:lnTo>
                  <a:pt x="10113" y="19440"/>
                </a:lnTo>
                <a:lnTo>
                  <a:pt x="10068" y="19142"/>
                </a:lnTo>
                <a:lnTo>
                  <a:pt x="10012" y="18900"/>
                </a:lnTo>
                <a:lnTo>
                  <a:pt x="9900" y="18620"/>
                </a:lnTo>
                <a:lnTo>
                  <a:pt x="9787" y="18285"/>
                </a:lnTo>
                <a:lnTo>
                  <a:pt x="9641" y="17968"/>
                </a:lnTo>
                <a:lnTo>
                  <a:pt x="9472" y="17652"/>
                </a:lnTo>
                <a:lnTo>
                  <a:pt x="9382" y="17466"/>
                </a:lnTo>
                <a:lnTo>
                  <a:pt x="9315" y="17298"/>
                </a:lnTo>
                <a:lnTo>
                  <a:pt x="9258" y="17112"/>
                </a:lnTo>
                <a:lnTo>
                  <a:pt x="9191" y="16926"/>
                </a:lnTo>
                <a:lnTo>
                  <a:pt x="9123" y="16535"/>
                </a:lnTo>
                <a:lnTo>
                  <a:pt x="9101" y="16144"/>
                </a:lnTo>
                <a:lnTo>
                  <a:pt x="9101" y="15753"/>
                </a:lnTo>
                <a:lnTo>
                  <a:pt x="9168" y="15362"/>
                </a:lnTo>
                <a:lnTo>
                  <a:pt x="9236" y="14971"/>
                </a:lnTo>
                <a:lnTo>
                  <a:pt x="9360" y="14580"/>
                </a:lnTo>
                <a:lnTo>
                  <a:pt x="9495" y="14244"/>
                </a:lnTo>
                <a:lnTo>
                  <a:pt x="9663" y="13891"/>
                </a:lnTo>
                <a:lnTo>
                  <a:pt x="9855" y="13611"/>
                </a:lnTo>
                <a:lnTo>
                  <a:pt x="10068" y="13351"/>
                </a:lnTo>
                <a:lnTo>
                  <a:pt x="10293" y="13146"/>
                </a:lnTo>
                <a:lnTo>
                  <a:pt x="10552" y="12997"/>
                </a:lnTo>
                <a:lnTo>
                  <a:pt x="10811" y="12885"/>
                </a:lnTo>
                <a:lnTo>
                  <a:pt x="11069" y="12866"/>
                </a:lnTo>
                <a:lnTo>
                  <a:pt x="11351" y="12885"/>
                </a:lnTo>
                <a:lnTo>
                  <a:pt x="11610" y="12997"/>
                </a:lnTo>
                <a:lnTo>
                  <a:pt x="11846" y="13183"/>
                </a:lnTo>
                <a:lnTo>
                  <a:pt x="12060" y="13388"/>
                </a:lnTo>
                <a:lnTo>
                  <a:pt x="12251" y="13648"/>
                </a:lnTo>
                <a:lnTo>
                  <a:pt x="12419" y="13928"/>
                </a:lnTo>
                <a:lnTo>
                  <a:pt x="12555" y="14244"/>
                </a:lnTo>
                <a:lnTo>
                  <a:pt x="12690" y="14617"/>
                </a:lnTo>
                <a:lnTo>
                  <a:pt x="12768" y="15008"/>
                </a:lnTo>
                <a:lnTo>
                  <a:pt x="12836" y="15399"/>
                </a:lnTo>
                <a:lnTo>
                  <a:pt x="12858" y="15753"/>
                </a:lnTo>
                <a:lnTo>
                  <a:pt x="12858" y="16144"/>
                </a:lnTo>
                <a:lnTo>
                  <a:pt x="12813" y="16535"/>
                </a:lnTo>
                <a:lnTo>
                  <a:pt x="12746" y="16888"/>
                </a:lnTo>
                <a:lnTo>
                  <a:pt x="12667" y="17224"/>
                </a:lnTo>
                <a:lnTo>
                  <a:pt x="12510" y="17503"/>
                </a:lnTo>
                <a:lnTo>
                  <a:pt x="12228" y="18043"/>
                </a:lnTo>
                <a:lnTo>
                  <a:pt x="11970" y="18546"/>
                </a:lnTo>
                <a:lnTo>
                  <a:pt x="11868" y="18751"/>
                </a:lnTo>
                <a:lnTo>
                  <a:pt x="11778" y="18974"/>
                </a:lnTo>
                <a:lnTo>
                  <a:pt x="11711" y="19179"/>
                </a:lnTo>
                <a:lnTo>
                  <a:pt x="11666" y="19365"/>
                </a:lnTo>
                <a:lnTo>
                  <a:pt x="11632" y="19570"/>
                </a:lnTo>
                <a:lnTo>
                  <a:pt x="11632" y="19756"/>
                </a:lnTo>
                <a:lnTo>
                  <a:pt x="11632" y="19942"/>
                </a:lnTo>
                <a:lnTo>
                  <a:pt x="11643" y="20110"/>
                </a:lnTo>
                <a:lnTo>
                  <a:pt x="11711" y="20296"/>
                </a:lnTo>
                <a:lnTo>
                  <a:pt x="11801" y="20464"/>
                </a:lnTo>
                <a:lnTo>
                  <a:pt x="11891" y="20650"/>
                </a:lnTo>
                <a:lnTo>
                  <a:pt x="12037" y="20836"/>
                </a:lnTo>
                <a:lnTo>
                  <a:pt x="12206" y="21004"/>
                </a:lnTo>
                <a:lnTo>
                  <a:pt x="12419" y="21190"/>
                </a:lnTo>
                <a:lnTo>
                  <a:pt x="12667" y="21320"/>
                </a:lnTo>
                <a:lnTo>
                  <a:pt x="12960" y="21432"/>
                </a:lnTo>
                <a:lnTo>
                  <a:pt x="13286" y="21544"/>
                </a:lnTo>
                <a:lnTo>
                  <a:pt x="13612" y="21655"/>
                </a:lnTo>
                <a:lnTo>
                  <a:pt x="13983" y="21693"/>
                </a:lnTo>
                <a:lnTo>
                  <a:pt x="14343" y="21730"/>
                </a:lnTo>
                <a:lnTo>
                  <a:pt x="14715" y="21730"/>
                </a:lnTo>
                <a:lnTo>
                  <a:pt x="15075" y="21730"/>
                </a:lnTo>
                <a:lnTo>
                  <a:pt x="15446" y="21655"/>
                </a:lnTo>
                <a:lnTo>
                  <a:pt x="15794" y="21581"/>
                </a:lnTo>
                <a:lnTo>
                  <a:pt x="16132" y="21432"/>
                </a:lnTo>
                <a:lnTo>
                  <a:pt x="16458" y="21302"/>
                </a:lnTo>
                <a:lnTo>
                  <a:pt x="16740" y="21078"/>
                </a:lnTo>
                <a:lnTo>
                  <a:pt x="16976" y="20836"/>
                </a:lnTo>
                <a:lnTo>
                  <a:pt x="17043" y="20650"/>
                </a:lnTo>
                <a:lnTo>
                  <a:pt x="17088" y="20426"/>
                </a:lnTo>
                <a:lnTo>
                  <a:pt x="17133" y="20222"/>
                </a:lnTo>
                <a:lnTo>
                  <a:pt x="17156" y="19980"/>
                </a:lnTo>
                <a:lnTo>
                  <a:pt x="17167" y="19477"/>
                </a:lnTo>
                <a:lnTo>
                  <a:pt x="17167" y="18974"/>
                </a:lnTo>
                <a:lnTo>
                  <a:pt x="17156" y="18397"/>
                </a:lnTo>
                <a:lnTo>
                  <a:pt x="17111" y="17820"/>
                </a:lnTo>
                <a:lnTo>
                  <a:pt x="17066" y="17261"/>
                </a:lnTo>
                <a:lnTo>
                  <a:pt x="16998" y="16646"/>
                </a:lnTo>
                <a:lnTo>
                  <a:pt x="16852" y="15511"/>
                </a:lnTo>
                <a:lnTo>
                  <a:pt x="16740" y="14393"/>
                </a:lnTo>
                <a:lnTo>
                  <a:pt x="16717" y="13928"/>
                </a:lnTo>
                <a:lnTo>
                  <a:pt x="16695" y="13462"/>
                </a:lnTo>
                <a:lnTo>
                  <a:pt x="16717" y="13071"/>
                </a:lnTo>
                <a:lnTo>
                  <a:pt x="16785" y="12755"/>
                </a:lnTo>
                <a:lnTo>
                  <a:pt x="16852" y="12419"/>
                </a:lnTo>
                <a:lnTo>
                  <a:pt x="16953" y="12140"/>
                </a:lnTo>
                <a:lnTo>
                  <a:pt x="17088" y="11898"/>
                </a:lnTo>
                <a:lnTo>
                  <a:pt x="17212" y="11675"/>
                </a:lnTo>
                <a:lnTo>
                  <a:pt x="17370" y="11470"/>
                </a:lnTo>
                <a:lnTo>
                  <a:pt x="17516" y="11284"/>
                </a:lnTo>
                <a:lnTo>
                  <a:pt x="17696" y="11135"/>
                </a:lnTo>
                <a:lnTo>
                  <a:pt x="17865" y="11042"/>
                </a:lnTo>
                <a:lnTo>
                  <a:pt x="18033" y="10930"/>
                </a:lnTo>
                <a:lnTo>
                  <a:pt x="18213" y="10893"/>
                </a:lnTo>
                <a:lnTo>
                  <a:pt x="18382" y="10893"/>
                </a:lnTo>
                <a:lnTo>
                  <a:pt x="18551" y="10967"/>
                </a:lnTo>
                <a:lnTo>
                  <a:pt x="18708" y="11042"/>
                </a:lnTo>
                <a:lnTo>
                  <a:pt x="18855" y="11172"/>
                </a:lnTo>
                <a:lnTo>
                  <a:pt x="19012" y="11358"/>
                </a:lnTo>
                <a:lnTo>
                  <a:pt x="19136" y="11600"/>
                </a:lnTo>
                <a:lnTo>
                  <a:pt x="19271" y="11861"/>
                </a:lnTo>
                <a:lnTo>
                  <a:pt x="19440" y="12028"/>
                </a:lnTo>
                <a:lnTo>
                  <a:pt x="19608" y="12177"/>
                </a:lnTo>
                <a:lnTo>
                  <a:pt x="19822" y="12289"/>
                </a:lnTo>
                <a:lnTo>
                  <a:pt x="20025" y="12289"/>
                </a:lnTo>
                <a:lnTo>
                  <a:pt x="20238" y="12289"/>
                </a:lnTo>
                <a:lnTo>
                  <a:pt x="20452" y="12215"/>
                </a:lnTo>
                <a:lnTo>
                  <a:pt x="20643" y="12103"/>
                </a:lnTo>
                <a:lnTo>
                  <a:pt x="20846" y="11973"/>
                </a:lnTo>
                <a:lnTo>
                  <a:pt x="21037" y="11786"/>
                </a:lnTo>
                <a:lnTo>
                  <a:pt x="21206" y="11563"/>
                </a:lnTo>
                <a:lnTo>
                  <a:pt x="21363" y="11321"/>
                </a:lnTo>
                <a:lnTo>
                  <a:pt x="21465" y="11079"/>
                </a:lnTo>
                <a:lnTo>
                  <a:pt x="21577" y="10744"/>
                </a:lnTo>
                <a:lnTo>
                  <a:pt x="21622" y="10427"/>
                </a:lnTo>
                <a:lnTo>
                  <a:pt x="21645" y="10111"/>
                </a:lnTo>
                <a:lnTo>
                  <a:pt x="21622" y="9608"/>
                </a:lnTo>
                <a:lnTo>
                  <a:pt x="21577" y="9142"/>
                </a:lnTo>
                <a:lnTo>
                  <a:pt x="21465" y="8751"/>
                </a:lnTo>
                <a:lnTo>
                  <a:pt x="21363" y="8397"/>
                </a:lnTo>
                <a:lnTo>
                  <a:pt x="21206" y="8062"/>
                </a:lnTo>
                <a:lnTo>
                  <a:pt x="21037" y="7820"/>
                </a:lnTo>
                <a:lnTo>
                  <a:pt x="20846" y="7597"/>
                </a:lnTo>
                <a:lnTo>
                  <a:pt x="20643" y="7429"/>
                </a:lnTo>
                <a:lnTo>
                  <a:pt x="20452" y="7317"/>
                </a:lnTo>
                <a:lnTo>
                  <a:pt x="20238" y="7206"/>
                </a:lnTo>
                <a:lnTo>
                  <a:pt x="20025" y="7168"/>
                </a:lnTo>
                <a:lnTo>
                  <a:pt x="19822" y="7206"/>
                </a:lnTo>
                <a:lnTo>
                  <a:pt x="19608" y="7243"/>
                </a:lnTo>
                <a:lnTo>
                  <a:pt x="19440" y="7355"/>
                </a:lnTo>
                <a:lnTo>
                  <a:pt x="19271" y="7504"/>
                </a:lnTo>
                <a:lnTo>
                  <a:pt x="19136" y="7708"/>
                </a:lnTo>
                <a:lnTo>
                  <a:pt x="19012" y="7895"/>
                </a:lnTo>
                <a:lnTo>
                  <a:pt x="18832" y="8025"/>
                </a:lnTo>
                <a:lnTo>
                  <a:pt x="18663" y="8174"/>
                </a:lnTo>
                <a:lnTo>
                  <a:pt x="18472" y="8248"/>
                </a:lnTo>
                <a:lnTo>
                  <a:pt x="18270" y="8286"/>
                </a:lnTo>
                <a:lnTo>
                  <a:pt x="18078" y="8323"/>
                </a:lnTo>
                <a:lnTo>
                  <a:pt x="17887" y="8323"/>
                </a:lnTo>
                <a:lnTo>
                  <a:pt x="17696" y="8248"/>
                </a:lnTo>
                <a:lnTo>
                  <a:pt x="17493" y="8174"/>
                </a:lnTo>
                <a:lnTo>
                  <a:pt x="17302" y="8062"/>
                </a:lnTo>
                <a:lnTo>
                  <a:pt x="17133" y="7969"/>
                </a:lnTo>
                <a:lnTo>
                  <a:pt x="16976" y="7783"/>
                </a:lnTo>
                <a:lnTo>
                  <a:pt x="16852" y="7597"/>
                </a:lnTo>
                <a:lnTo>
                  <a:pt x="16740" y="7429"/>
                </a:lnTo>
                <a:lnTo>
                  <a:pt x="16672" y="7168"/>
                </a:lnTo>
                <a:lnTo>
                  <a:pt x="16638" y="6926"/>
                </a:lnTo>
                <a:lnTo>
                  <a:pt x="16616" y="6498"/>
                </a:lnTo>
                <a:lnTo>
                  <a:pt x="16616" y="5772"/>
                </a:lnTo>
                <a:lnTo>
                  <a:pt x="16650" y="4915"/>
                </a:lnTo>
                <a:lnTo>
                  <a:pt x="16695" y="3928"/>
                </a:lnTo>
                <a:lnTo>
                  <a:pt x="16762" y="2960"/>
                </a:lnTo>
                <a:lnTo>
                  <a:pt x="16830" y="1992"/>
                </a:lnTo>
                <a:lnTo>
                  <a:pt x="16908" y="1173"/>
                </a:lnTo>
                <a:lnTo>
                  <a:pt x="16976" y="521"/>
                </a:lnTo>
                <a:lnTo>
                  <a:pt x="16953" y="521"/>
                </a:lnTo>
                <a:lnTo>
                  <a:pt x="16931" y="521"/>
                </a:lnTo>
                <a:lnTo>
                  <a:pt x="16267" y="484"/>
                </a:lnTo>
                <a:lnTo>
                  <a:pt x="15637" y="428"/>
                </a:lnTo>
                <a:lnTo>
                  <a:pt x="15063" y="353"/>
                </a:lnTo>
                <a:lnTo>
                  <a:pt x="14523" y="279"/>
                </a:lnTo>
                <a:lnTo>
                  <a:pt x="14040" y="167"/>
                </a:lnTo>
                <a:lnTo>
                  <a:pt x="13635" y="93"/>
                </a:lnTo>
                <a:lnTo>
                  <a:pt x="13331" y="18"/>
                </a:lnTo>
                <a:lnTo>
                  <a:pt x="13117" y="18"/>
                </a:lnTo>
                <a:lnTo>
                  <a:pt x="12982" y="18"/>
                </a:lnTo>
                <a:lnTo>
                  <a:pt x="12858" y="130"/>
                </a:lnTo>
                <a:lnTo>
                  <a:pt x="12723" y="279"/>
                </a:lnTo>
                <a:lnTo>
                  <a:pt x="12622" y="446"/>
                </a:lnTo>
                <a:lnTo>
                  <a:pt x="12510" y="670"/>
                </a:lnTo>
                <a:lnTo>
                  <a:pt x="12419" y="912"/>
                </a:lnTo>
                <a:lnTo>
                  <a:pt x="12363" y="1210"/>
                </a:lnTo>
                <a:lnTo>
                  <a:pt x="12318" y="1526"/>
                </a:lnTo>
                <a:lnTo>
                  <a:pt x="12273" y="1843"/>
                </a:lnTo>
                <a:lnTo>
                  <a:pt x="12251" y="2215"/>
                </a:lnTo>
                <a:lnTo>
                  <a:pt x="12273" y="2532"/>
                </a:lnTo>
                <a:lnTo>
                  <a:pt x="12318" y="2886"/>
                </a:lnTo>
                <a:lnTo>
                  <a:pt x="12386" y="3240"/>
                </a:lnTo>
                <a:lnTo>
                  <a:pt x="12464" y="3556"/>
                </a:lnTo>
                <a:lnTo>
                  <a:pt x="12577" y="3891"/>
                </a:lnTo>
                <a:lnTo>
                  <a:pt x="12746" y="4171"/>
                </a:lnTo>
                <a:lnTo>
                  <a:pt x="12926" y="4487"/>
                </a:lnTo>
                <a:lnTo>
                  <a:pt x="13050" y="4860"/>
                </a:lnTo>
                <a:lnTo>
                  <a:pt x="13162" y="5251"/>
                </a:lnTo>
                <a:lnTo>
                  <a:pt x="13218" y="5604"/>
                </a:lnTo>
                <a:lnTo>
                  <a:pt x="13263" y="5995"/>
                </a:lnTo>
                <a:lnTo>
                  <a:pt x="13241" y="6386"/>
                </a:lnTo>
                <a:lnTo>
                  <a:pt x="13218" y="6740"/>
                </a:lnTo>
                <a:lnTo>
                  <a:pt x="13139" y="7094"/>
                </a:lnTo>
                <a:lnTo>
                  <a:pt x="13050" y="7429"/>
                </a:lnTo>
                <a:lnTo>
                  <a:pt x="12903" y="7746"/>
                </a:lnTo>
                <a:lnTo>
                  <a:pt x="12723" y="8025"/>
                </a:lnTo>
                <a:lnTo>
                  <a:pt x="12532" y="8286"/>
                </a:lnTo>
                <a:lnTo>
                  <a:pt x="12318" y="8491"/>
                </a:lnTo>
                <a:lnTo>
                  <a:pt x="12060" y="8677"/>
                </a:lnTo>
                <a:lnTo>
                  <a:pt x="11756" y="8788"/>
                </a:lnTo>
                <a:lnTo>
                  <a:pt x="11452" y="8826"/>
                </a:lnTo>
                <a:lnTo>
                  <a:pt x="11283" y="8826"/>
                </a:lnTo>
                <a:lnTo>
                  <a:pt x="11126" y="8826"/>
                </a:lnTo>
                <a:lnTo>
                  <a:pt x="11002" y="8788"/>
                </a:lnTo>
                <a:lnTo>
                  <a:pt x="10845" y="8714"/>
                </a:lnTo>
                <a:lnTo>
                  <a:pt x="10721" y="8640"/>
                </a:lnTo>
                <a:lnTo>
                  <a:pt x="10608" y="8565"/>
                </a:lnTo>
                <a:lnTo>
                  <a:pt x="10485" y="8453"/>
                </a:lnTo>
                <a:lnTo>
                  <a:pt x="10372" y="8323"/>
                </a:lnTo>
                <a:lnTo>
                  <a:pt x="10181" y="8062"/>
                </a:lnTo>
                <a:lnTo>
                  <a:pt x="10035" y="7746"/>
                </a:lnTo>
                <a:lnTo>
                  <a:pt x="9900" y="7392"/>
                </a:lnTo>
                <a:lnTo>
                  <a:pt x="9787" y="7001"/>
                </a:lnTo>
                <a:lnTo>
                  <a:pt x="9731" y="6610"/>
                </a:lnTo>
                <a:lnTo>
                  <a:pt x="9686" y="6219"/>
                </a:lnTo>
                <a:lnTo>
                  <a:pt x="9663" y="5772"/>
                </a:lnTo>
                <a:lnTo>
                  <a:pt x="9686" y="5381"/>
                </a:lnTo>
                <a:lnTo>
                  <a:pt x="9753" y="4990"/>
                </a:lnTo>
                <a:lnTo>
                  <a:pt x="9832" y="4636"/>
                </a:lnTo>
                <a:lnTo>
                  <a:pt x="9945" y="4320"/>
                </a:lnTo>
                <a:lnTo>
                  <a:pt x="10068" y="4022"/>
                </a:lnTo>
                <a:lnTo>
                  <a:pt x="10203" y="3817"/>
                </a:lnTo>
                <a:lnTo>
                  <a:pt x="10316" y="3593"/>
                </a:lnTo>
                <a:lnTo>
                  <a:pt x="10395" y="3351"/>
                </a:lnTo>
                <a:lnTo>
                  <a:pt x="10462" y="3109"/>
                </a:lnTo>
                <a:lnTo>
                  <a:pt x="10507" y="2848"/>
                </a:lnTo>
                <a:lnTo>
                  <a:pt x="10530" y="2606"/>
                </a:lnTo>
                <a:lnTo>
                  <a:pt x="10507" y="2346"/>
                </a:lnTo>
                <a:lnTo>
                  <a:pt x="10462" y="2141"/>
                </a:lnTo>
                <a:lnTo>
                  <a:pt x="10395" y="1880"/>
                </a:lnTo>
                <a:lnTo>
                  <a:pt x="10293" y="1638"/>
                </a:lnTo>
                <a:lnTo>
                  <a:pt x="10158" y="1415"/>
                </a:lnTo>
                <a:lnTo>
                  <a:pt x="9967" y="1210"/>
                </a:lnTo>
                <a:lnTo>
                  <a:pt x="9753" y="986"/>
                </a:lnTo>
                <a:lnTo>
                  <a:pt x="9495" y="819"/>
                </a:lnTo>
                <a:lnTo>
                  <a:pt x="9191" y="670"/>
                </a:lnTo>
                <a:lnTo>
                  <a:pt x="8842" y="521"/>
                </a:lnTo>
                <a:lnTo>
                  <a:pt x="8471" y="446"/>
                </a:lnTo>
                <a:lnTo>
                  <a:pt x="7998" y="428"/>
                </a:lnTo>
                <a:lnTo>
                  <a:pt x="7413" y="428"/>
                </a:lnTo>
                <a:lnTo>
                  <a:pt x="6817" y="446"/>
                </a:lnTo>
                <a:lnTo>
                  <a:pt x="6187" y="521"/>
                </a:lnTo>
                <a:lnTo>
                  <a:pt x="5602" y="633"/>
                </a:lnTo>
                <a:lnTo>
                  <a:pt x="5107" y="744"/>
                </a:lnTo>
                <a:lnTo>
                  <a:pt x="4725" y="856"/>
                </a:lnTo>
                <a:lnTo>
                  <a:pt x="4848" y="1564"/>
                </a:lnTo>
                <a:lnTo>
                  <a:pt x="5028" y="2495"/>
                </a:lnTo>
                <a:lnTo>
                  <a:pt x="5175" y="3556"/>
                </a:lnTo>
                <a:lnTo>
                  <a:pt x="5298" y="4673"/>
                </a:lnTo>
                <a:lnTo>
                  <a:pt x="5343" y="5213"/>
                </a:lnTo>
                <a:lnTo>
                  <a:pt x="5388" y="5753"/>
                </a:lnTo>
                <a:lnTo>
                  <a:pt x="5411" y="6275"/>
                </a:lnTo>
                <a:lnTo>
                  <a:pt x="5411" y="6740"/>
                </a:lnTo>
                <a:lnTo>
                  <a:pt x="5366" y="7168"/>
                </a:lnTo>
                <a:lnTo>
                  <a:pt x="5321" y="7541"/>
                </a:lnTo>
                <a:lnTo>
                  <a:pt x="5287" y="7708"/>
                </a:lnTo>
                <a:lnTo>
                  <a:pt x="5242" y="7857"/>
                </a:lnTo>
                <a:lnTo>
                  <a:pt x="5197" y="7969"/>
                </a:lnTo>
                <a:lnTo>
                  <a:pt x="5130" y="8062"/>
                </a:lnTo>
                <a:lnTo>
                  <a:pt x="5006" y="8248"/>
                </a:lnTo>
                <a:lnTo>
                  <a:pt x="4848" y="8397"/>
                </a:lnTo>
                <a:lnTo>
                  <a:pt x="4725" y="8528"/>
                </a:lnTo>
                <a:lnTo>
                  <a:pt x="4567" y="8640"/>
                </a:lnTo>
                <a:lnTo>
                  <a:pt x="4421" y="8714"/>
                </a:lnTo>
                <a:lnTo>
                  <a:pt x="4263" y="8751"/>
                </a:lnTo>
                <a:lnTo>
                  <a:pt x="4095" y="8788"/>
                </a:lnTo>
                <a:lnTo>
                  <a:pt x="3948" y="8788"/>
                </a:lnTo>
                <a:lnTo>
                  <a:pt x="3791" y="8751"/>
                </a:lnTo>
                <a:lnTo>
                  <a:pt x="3667" y="8714"/>
                </a:lnTo>
                <a:lnTo>
                  <a:pt x="3510" y="8677"/>
                </a:lnTo>
                <a:lnTo>
                  <a:pt x="3386" y="8602"/>
                </a:lnTo>
                <a:lnTo>
                  <a:pt x="3251" y="8491"/>
                </a:lnTo>
                <a:lnTo>
                  <a:pt x="3127" y="8360"/>
                </a:lnTo>
                <a:lnTo>
                  <a:pt x="3015" y="8248"/>
                </a:lnTo>
                <a:lnTo>
                  <a:pt x="2925" y="8062"/>
                </a:lnTo>
                <a:lnTo>
                  <a:pt x="2778" y="7857"/>
                </a:lnTo>
                <a:lnTo>
                  <a:pt x="2610" y="7671"/>
                </a:lnTo>
                <a:lnTo>
                  <a:pt x="2407" y="7541"/>
                </a:lnTo>
                <a:lnTo>
                  <a:pt x="2171" y="7466"/>
                </a:lnTo>
                <a:lnTo>
                  <a:pt x="1957" y="7429"/>
                </a:lnTo>
                <a:lnTo>
                  <a:pt x="1698" y="7429"/>
                </a:lnTo>
                <a:lnTo>
                  <a:pt x="1462" y="7466"/>
                </a:lnTo>
                <a:lnTo>
                  <a:pt x="1226" y="7559"/>
                </a:lnTo>
                <a:lnTo>
                  <a:pt x="989" y="7708"/>
                </a:lnTo>
                <a:lnTo>
                  <a:pt x="776" y="7932"/>
                </a:lnTo>
                <a:lnTo>
                  <a:pt x="551" y="8211"/>
                </a:lnTo>
                <a:lnTo>
                  <a:pt x="382" y="8528"/>
                </a:lnTo>
                <a:lnTo>
                  <a:pt x="315" y="8714"/>
                </a:lnTo>
                <a:lnTo>
                  <a:pt x="236" y="8919"/>
                </a:lnTo>
                <a:lnTo>
                  <a:pt x="191" y="9142"/>
                </a:lnTo>
                <a:lnTo>
                  <a:pt x="123" y="9347"/>
                </a:lnTo>
                <a:lnTo>
                  <a:pt x="78" y="9608"/>
                </a:lnTo>
                <a:lnTo>
                  <a:pt x="56" y="9887"/>
                </a:lnTo>
                <a:lnTo>
                  <a:pt x="33" y="10185"/>
                </a:lnTo>
                <a:lnTo>
                  <a:pt x="33" y="10464"/>
                </a:lnTo>
                <a:lnTo>
                  <a:pt x="33" y="10706"/>
                </a:lnTo>
                <a:lnTo>
                  <a:pt x="56" y="10967"/>
                </a:lnTo>
                <a:lnTo>
                  <a:pt x="78" y="11172"/>
                </a:lnTo>
                <a:lnTo>
                  <a:pt x="123" y="11395"/>
                </a:lnTo>
                <a:lnTo>
                  <a:pt x="168" y="11600"/>
                </a:lnTo>
                <a:lnTo>
                  <a:pt x="236" y="11786"/>
                </a:lnTo>
                <a:lnTo>
                  <a:pt x="292" y="11973"/>
                </a:lnTo>
                <a:lnTo>
                  <a:pt x="382" y="12140"/>
                </a:lnTo>
                <a:lnTo>
                  <a:pt x="540" y="12419"/>
                </a:lnTo>
                <a:lnTo>
                  <a:pt x="731" y="12680"/>
                </a:lnTo>
                <a:lnTo>
                  <a:pt x="944" y="12866"/>
                </a:lnTo>
                <a:lnTo>
                  <a:pt x="1158" y="12997"/>
                </a:lnTo>
                <a:lnTo>
                  <a:pt x="1395" y="13108"/>
                </a:lnTo>
                <a:lnTo>
                  <a:pt x="1608" y="13183"/>
                </a:lnTo>
                <a:lnTo>
                  <a:pt x="1856" y="13183"/>
                </a:lnTo>
                <a:lnTo>
                  <a:pt x="2070" y="13146"/>
                </a:lnTo>
                <a:lnTo>
                  <a:pt x="2261" y="13071"/>
                </a:lnTo>
                <a:lnTo>
                  <a:pt x="2430" y="12960"/>
                </a:lnTo>
                <a:lnTo>
                  <a:pt x="2587" y="12792"/>
                </a:lnTo>
                <a:lnTo>
                  <a:pt x="2688" y="12606"/>
                </a:lnTo>
                <a:lnTo>
                  <a:pt x="2801" y="12419"/>
                </a:lnTo>
                <a:lnTo>
                  <a:pt x="2925" y="12289"/>
                </a:lnTo>
                <a:lnTo>
                  <a:pt x="3082" y="12177"/>
                </a:lnTo>
                <a:lnTo>
                  <a:pt x="3228" y="12103"/>
                </a:lnTo>
                <a:lnTo>
                  <a:pt x="3408" y="12103"/>
                </a:lnTo>
                <a:lnTo>
                  <a:pt x="3577" y="12103"/>
                </a:lnTo>
                <a:lnTo>
                  <a:pt x="3723" y="12177"/>
                </a:lnTo>
                <a:lnTo>
                  <a:pt x="3903" y="12252"/>
                </a:lnTo>
                <a:lnTo>
                  <a:pt x="4072" y="12364"/>
                </a:lnTo>
                <a:lnTo>
                  <a:pt x="4230" y="12494"/>
                </a:lnTo>
                <a:lnTo>
                  <a:pt x="4353" y="12643"/>
                </a:lnTo>
                <a:lnTo>
                  <a:pt x="4488" y="12829"/>
                </a:lnTo>
                <a:lnTo>
                  <a:pt x="4567" y="13034"/>
                </a:lnTo>
                <a:lnTo>
                  <a:pt x="4657" y="13257"/>
                </a:lnTo>
                <a:lnTo>
                  <a:pt x="4702" y="13462"/>
                </a:lnTo>
                <a:lnTo>
                  <a:pt x="4725" y="13686"/>
                </a:lnTo>
                <a:lnTo>
                  <a:pt x="4702" y="14282"/>
                </a:lnTo>
                <a:lnTo>
                  <a:pt x="4657" y="15045"/>
                </a:lnTo>
                <a:lnTo>
                  <a:pt x="4612" y="15976"/>
                </a:lnTo>
                <a:lnTo>
                  <a:pt x="4590" y="16926"/>
                </a:lnTo>
                <a:lnTo>
                  <a:pt x="4567" y="17968"/>
                </a:lnTo>
                <a:lnTo>
                  <a:pt x="4567" y="19011"/>
                </a:lnTo>
                <a:lnTo>
                  <a:pt x="4590" y="19514"/>
                </a:lnTo>
                <a:lnTo>
                  <a:pt x="4612" y="19980"/>
                </a:lnTo>
                <a:lnTo>
                  <a:pt x="4657" y="20426"/>
                </a:lnTo>
                <a:lnTo>
                  <a:pt x="4725" y="20836"/>
                </a:lnTo>
                <a:lnTo>
                  <a:pt x="4848" y="20929"/>
                </a:lnTo>
                <a:lnTo>
                  <a:pt x="5040" y="21004"/>
                </a:lnTo>
                <a:lnTo>
                  <a:pt x="5265" y="21078"/>
                </a:lnTo>
                <a:lnTo>
                  <a:pt x="5478" y="21115"/>
                </a:lnTo>
                <a:lnTo>
                  <a:pt x="6041" y="21115"/>
                </a:lnTo>
                <a:lnTo>
                  <a:pt x="6637" y="21078"/>
                </a:lnTo>
                <a:lnTo>
                  <a:pt x="7312" y="21004"/>
                </a:lnTo>
                <a:lnTo>
                  <a:pt x="7998" y="20929"/>
                </a:lnTo>
                <a:lnTo>
                  <a:pt x="8696" y="20855"/>
                </a:lnTo>
                <a:lnTo>
                  <a:pt x="9360" y="20836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>
        <p:nvSpPr>
          <p:cNvPr id="25" name="Puzzle4"/>
          <p:cNvSpPr>
            <a:spLocks noEditPoints="1" noChangeArrowheads="1"/>
          </p:cNvSpPr>
          <p:nvPr/>
        </p:nvSpPr>
        <p:spPr bwMode="auto">
          <a:xfrm>
            <a:off x="7432808" y="1474462"/>
            <a:ext cx="974150" cy="1422845"/>
          </a:xfrm>
          <a:custGeom>
            <a:avLst/>
            <a:gdLst>
              <a:gd name="T0" fmla="*/ 8307 w 21600"/>
              <a:gd name="T1" fmla="*/ 11593 h 21600"/>
              <a:gd name="T2" fmla="*/ 453 w 21600"/>
              <a:gd name="T3" fmla="*/ 16938 h 21600"/>
              <a:gd name="T4" fmla="*/ 11500 w 21600"/>
              <a:gd name="T5" fmla="*/ 21600 h 21600"/>
              <a:gd name="T6" fmla="*/ 20920 w 21600"/>
              <a:gd name="T7" fmla="*/ 16751 h 21600"/>
              <a:gd name="T8" fmla="*/ 13972 w 21600"/>
              <a:gd name="T9" fmla="*/ 10888 h 21600"/>
              <a:gd name="T10" fmla="*/ 21033 w 21600"/>
              <a:gd name="T11" fmla="*/ 4716 h 21600"/>
              <a:gd name="T12" fmla="*/ 11102 w 21600"/>
              <a:gd name="T13" fmla="*/ 11 h 21600"/>
              <a:gd name="T14" fmla="*/ 453 w 21600"/>
              <a:gd name="T15" fmla="*/ 4716 h 21600"/>
              <a:gd name="T16" fmla="*/ 2076 w 21600"/>
              <a:gd name="T17" fmla="*/ 5664 h 21600"/>
              <a:gd name="T18" fmla="*/ 20203 w 21600"/>
              <a:gd name="T19" fmla="*/ 1598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3813" y="10590"/>
                </a:moveTo>
                <a:lnTo>
                  <a:pt x="3927" y="10513"/>
                </a:lnTo>
                <a:lnTo>
                  <a:pt x="4078" y="10425"/>
                </a:lnTo>
                <a:lnTo>
                  <a:pt x="4210" y="10359"/>
                </a:lnTo>
                <a:lnTo>
                  <a:pt x="4361" y="10315"/>
                </a:lnTo>
                <a:lnTo>
                  <a:pt x="4682" y="10237"/>
                </a:lnTo>
                <a:lnTo>
                  <a:pt x="5041" y="10193"/>
                </a:lnTo>
                <a:lnTo>
                  <a:pt x="5456" y="10171"/>
                </a:lnTo>
                <a:lnTo>
                  <a:pt x="5853" y="10193"/>
                </a:lnTo>
                <a:lnTo>
                  <a:pt x="6249" y="10260"/>
                </a:lnTo>
                <a:lnTo>
                  <a:pt x="6646" y="10337"/>
                </a:lnTo>
                <a:lnTo>
                  <a:pt x="7004" y="10469"/>
                </a:lnTo>
                <a:lnTo>
                  <a:pt x="7363" y="10612"/>
                </a:lnTo>
                <a:lnTo>
                  <a:pt x="7665" y="10788"/>
                </a:lnTo>
                <a:lnTo>
                  <a:pt x="7911" y="10998"/>
                </a:lnTo>
                <a:lnTo>
                  <a:pt x="8024" y="11097"/>
                </a:lnTo>
                <a:lnTo>
                  <a:pt x="8137" y="11207"/>
                </a:lnTo>
                <a:lnTo>
                  <a:pt x="8194" y="11340"/>
                </a:lnTo>
                <a:lnTo>
                  <a:pt x="8269" y="11461"/>
                </a:lnTo>
                <a:lnTo>
                  <a:pt x="8307" y="11593"/>
                </a:lnTo>
                <a:lnTo>
                  <a:pt x="8307" y="11714"/>
                </a:lnTo>
                <a:lnTo>
                  <a:pt x="8307" y="11868"/>
                </a:lnTo>
                <a:lnTo>
                  <a:pt x="8307" y="12012"/>
                </a:lnTo>
                <a:lnTo>
                  <a:pt x="8194" y="12265"/>
                </a:lnTo>
                <a:lnTo>
                  <a:pt x="8062" y="12519"/>
                </a:lnTo>
                <a:lnTo>
                  <a:pt x="7873" y="12706"/>
                </a:lnTo>
                <a:lnTo>
                  <a:pt x="7627" y="12904"/>
                </a:lnTo>
                <a:lnTo>
                  <a:pt x="7363" y="13048"/>
                </a:lnTo>
                <a:lnTo>
                  <a:pt x="7080" y="13180"/>
                </a:lnTo>
                <a:lnTo>
                  <a:pt x="6759" y="13257"/>
                </a:lnTo>
                <a:lnTo>
                  <a:pt x="6419" y="13345"/>
                </a:lnTo>
                <a:lnTo>
                  <a:pt x="6098" y="13389"/>
                </a:lnTo>
                <a:lnTo>
                  <a:pt x="5739" y="13389"/>
                </a:lnTo>
                <a:lnTo>
                  <a:pt x="5418" y="13389"/>
                </a:lnTo>
                <a:lnTo>
                  <a:pt x="5079" y="13345"/>
                </a:lnTo>
                <a:lnTo>
                  <a:pt x="4758" y="13301"/>
                </a:lnTo>
                <a:lnTo>
                  <a:pt x="4474" y="13213"/>
                </a:lnTo>
                <a:lnTo>
                  <a:pt x="4172" y="13114"/>
                </a:lnTo>
                <a:lnTo>
                  <a:pt x="3965" y="12982"/>
                </a:lnTo>
                <a:lnTo>
                  <a:pt x="3738" y="12838"/>
                </a:lnTo>
                <a:lnTo>
                  <a:pt x="3493" y="12706"/>
                </a:lnTo>
                <a:lnTo>
                  <a:pt x="3228" y="12607"/>
                </a:lnTo>
                <a:lnTo>
                  <a:pt x="2945" y="12519"/>
                </a:lnTo>
                <a:lnTo>
                  <a:pt x="2700" y="12431"/>
                </a:lnTo>
                <a:lnTo>
                  <a:pt x="2397" y="12375"/>
                </a:lnTo>
                <a:lnTo>
                  <a:pt x="2152" y="12331"/>
                </a:lnTo>
                <a:lnTo>
                  <a:pt x="1888" y="12309"/>
                </a:lnTo>
                <a:lnTo>
                  <a:pt x="1642" y="12309"/>
                </a:lnTo>
                <a:lnTo>
                  <a:pt x="1397" y="12331"/>
                </a:lnTo>
                <a:lnTo>
                  <a:pt x="1170" y="12397"/>
                </a:lnTo>
                <a:lnTo>
                  <a:pt x="962" y="12453"/>
                </a:lnTo>
                <a:lnTo>
                  <a:pt x="774" y="12563"/>
                </a:lnTo>
                <a:lnTo>
                  <a:pt x="623" y="12684"/>
                </a:lnTo>
                <a:lnTo>
                  <a:pt x="528" y="12838"/>
                </a:lnTo>
                <a:lnTo>
                  <a:pt x="453" y="13026"/>
                </a:lnTo>
                <a:lnTo>
                  <a:pt x="339" y="13477"/>
                </a:lnTo>
                <a:lnTo>
                  <a:pt x="226" y="13984"/>
                </a:lnTo>
                <a:lnTo>
                  <a:pt x="151" y="14535"/>
                </a:lnTo>
                <a:lnTo>
                  <a:pt x="113" y="15075"/>
                </a:lnTo>
                <a:lnTo>
                  <a:pt x="113" y="15626"/>
                </a:lnTo>
                <a:lnTo>
                  <a:pt x="151" y="16133"/>
                </a:lnTo>
                <a:lnTo>
                  <a:pt x="188" y="16376"/>
                </a:lnTo>
                <a:lnTo>
                  <a:pt x="264" y="16585"/>
                </a:lnTo>
                <a:lnTo>
                  <a:pt x="339" y="16773"/>
                </a:lnTo>
                <a:lnTo>
                  <a:pt x="453" y="16938"/>
                </a:lnTo>
                <a:lnTo>
                  <a:pt x="1095" y="16883"/>
                </a:lnTo>
                <a:lnTo>
                  <a:pt x="1963" y="16795"/>
                </a:lnTo>
                <a:lnTo>
                  <a:pt x="2945" y="16751"/>
                </a:lnTo>
                <a:lnTo>
                  <a:pt x="3965" y="16706"/>
                </a:lnTo>
                <a:lnTo>
                  <a:pt x="5022" y="16684"/>
                </a:lnTo>
                <a:lnTo>
                  <a:pt x="5947" y="16684"/>
                </a:lnTo>
                <a:lnTo>
                  <a:pt x="6759" y="16706"/>
                </a:lnTo>
                <a:lnTo>
                  <a:pt x="7363" y="16751"/>
                </a:lnTo>
                <a:lnTo>
                  <a:pt x="7948" y="16839"/>
                </a:lnTo>
                <a:lnTo>
                  <a:pt x="8458" y="16916"/>
                </a:lnTo>
                <a:lnTo>
                  <a:pt x="8893" y="17026"/>
                </a:lnTo>
                <a:lnTo>
                  <a:pt x="9289" y="17158"/>
                </a:lnTo>
                <a:lnTo>
                  <a:pt x="9572" y="17280"/>
                </a:lnTo>
                <a:lnTo>
                  <a:pt x="9799" y="17412"/>
                </a:lnTo>
                <a:lnTo>
                  <a:pt x="9969" y="17555"/>
                </a:lnTo>
                <a:lnTo>
                  <a:pt x="10120" y="17687"/>
                </a:lnTo>
                <a:lnTo>
                  <a:pt x="10158" y="17831"/>
                </a:lnTo>
                <a:lnTo>
                  <a:pt x="10195" y="17974"/>
                </a:lnTo>
                <a:lnTo>
                  <a:pt x="10158" y="18128"/>
                </a:lnTo>
                <a:lnTo>
                  <a:pt x="10082" y="18271"/>
                </a:lnTo>
                <a:lnTo>
                  <a:pt x="9969" y="18426"/>
                </a:lnTo>
                <a:lnTo>
                  <a:pt x="9837" y="18569"/>
                </a:lnTo>
                <a:lnTo>
                  <a:pt x="9648" y="18701"/>
                </a:lnTo>
                <a:lnTo>
                  <a:pt x="9440" y="18822"/>
                </a:lnTo>
                <a:lnTo>
                  <a:pt x="9213" y="18999"/>
                </a:lnTo>
                <a:lnTo>
                  <a:pt x="9044" y="19186"/>
                </a:lnTo>
                <a:lnTo>
                  <a:pt x="8893" y="19395"/>
                </a:lnTo>
                <a:lnTo>
                  <a:pt x="8817" y="19627"/>
                </a:lnTo>
                <a:lnTo>
                  <a:pt x="8779" y="19858"/>
                </a:lnTo>
                <a:lnTo>
                  <a:pt x="8779" y="20112"/>
                </a:lnTo>
                <a:lnTo>
                  <a:pt x="8855" y="20354"/>
                </a:lnTo>
                <a:lnTo>
                  <a:pt x="8968" y="20586"/>
                </a:lnTo>
                <a:lnTo>
                  <a:pt x="9138" y="20817"/>
                </a:lnTo>
                <a:lnTo>
                  <a:pt x="9365" y="21026"/>
                </a:lnTo>
                <a:lnTo>
                  <a:pt x="9610" y="21192"/>
                </a:lnTo>
                <a:lnTo>
                  <a:pt x="9950" y="21368"/>
                </a:lnTo>
                <a:lnTo>
                  <a:pt x="10120" y="21445"/>
                </a:lnTo>
                <a:lnTo>
                  <a:pt x="10346" y="21511"/>
                </a:lnTo>
                <a:lnTo>
                  <a:pt x="10516" y="21555"/>
                </a:lnTo>
                <a:lnTo>
                  <a:pt x="10743" y="21600"/>
                </a:lnTo>
                <a:lnTo>
                  <a:pt x="10988" y="21644"/>
                </a:lnTo>
                <a:lnTo>
                  <a:pt x="11215" y="21666"/>
                </a:lnTo>
                <a:lnTo>
                  <a:pt x="11498" y="21666"/>
                </a:lnTo>
                <a:lnTo>
                  <a:pt x="11762" y="21666"/>
                </a:lnTo>
                <a:lnTo>
                  <a:pt x="12253" y="21644"/>
                </a:lnTo>
                <a:lnTo>
                  <a:pt x="12763" y="21577"/>
                </a:lnTo>
                <a:lnTo>
                  <a:pt x="13197" y="21467"/>
                </a:lnTo>
                <a:lnTo>
                  <a:pt x="13556" y="21346"/>
                </a:lnTo>
                <a:lnTo>
                  <a:pt x="13896" y="21192"/>
                </a:lnTo>
                <a:lnTo>
                  <a:pt x="14179" y="21026"/>
                </a:lnTo>
                <a:lnTo>
                  <a:pt x="14444" y="20839"/>
                </a:lnTo>
                <a:lnTo>
                  <a:pt x="14576" y="20641"/>
                </a:lnTo>
                <a:lnTo>
                  <a:pt x="14727" y="20431"/>
                </a:lnTo>
                <a:lnTo>
                  <a:pt x="14765" y="20200"/>
                </a:lnTo>
                <a:lnTo>
                  <a:pt x="14802" y="19991"/>
                </a:lnTo>
                <a:lnTo>
                  <a:pt x="14727" y="19759"/>
                </a:lnTo>
                <a:lnTo>
                  <a:pt x="14613" y="19550"/>
                </a:lnTo>
                <a:lnTo>
                  <a:pt x="14444" y="19307"/>
                </a:lnTo>
                <a:lnTo>
                  <a:pt x="14217" y="19098"/>
                </a:lnTo>
                <a:lnTo>
                  <a:pt x="13934" y="18911"/>
                </a:lnTo>
                <a:lnTo>
                  <a:pt x="13669" y="18745"/>
                </a:lnTo>
                <a:lnTo>
                  <a:pt x="13462" y="18547"/>
                </a:lnTo>
                <a:lnTo>
                  <a:pt x="13311" y="18337"/>
                </a:lnTo>
                <a:lnTo>
                  <a:pt x="13197" y="18150"/>
                </a:lnTo>
                <a:lnTo>
                  <a:pt x="13122" y="17941"/>
                </a:lnTo>
                <a:lnTo>
                  <a:pt x="13122" y="17720"/>
                </a:lnTo>
                <a:lnTo>
                  <a:pt x="13122" y="17533"/>
                </a:lnTo>
                <a:lnTo>
                  <a:pt x="13197" y="17346"/>
                </a:lnTo>
                <a:lnTo>
                  <a:pt x="13273" y="17158"/>
                </a:lnTo>
                <a:lnTo>
                  <a:pt x="13386" y="16982"/>
                </a:lnTo>
                <a:lnTo>
                  <a:pt x="13537" y="16839"/>
                </a:lnTo>
                <a:lnTo>
                  <a:pt x="13707" y="16706"/>
                </a:lnTo>
                <a:lnTo>
                  <a:pt x="13896" y="16607"/>
                </a:lnTo>
                <a:lnTo>
                  <a:pt x="14104" y="16519"/>
                </a:lnTo>
                <a:lnTo>
                  <a:pt x="14330" y="16453"/>
                </a:lnTo>
                <a:lnTo>
                  <a:pt x="14538" y="16431"/>
                </a:lnTo>
                <a:lnTo>
                  <a:pt x="14897" y="16453"/>
                </a:lnTo>
                <a:lnTo>
                  <a:pt x="15406" y="16497"/>
                </a:lnTo>
                <a:lnTo>
                  <a:pt x="16105" y="16541"/>
                </a:lnTo>
                <a:lnTo>
                  <a:pt x="16898" y="16607"/>
                </a:lnTo>
                <a:lnTo>
                  <a:pt x="17804" y="16651"/>
                </a:lnTo>
                <a:lnTo>
                  <a:pt x="18786" y="16684"/>
                </a:lnTo>
                <a:lnTo>
                  <a:pt x="19844" y="16728"/>
                </a:lnTo>
                <a:lnTo>
                  <a:pt x="20920" y="16751"/>
                </a:lnTo>
                <a:lnTo>
                  <a:pt x="21109" y="16497"/>
                </a:lnTo>
                <a:lnTo>
                  <a:pt x="21241" y="16222"/>
                </a:lnTo>
                <a:lnTo>
                  <a:pt x="21392" y="15946"/>
                </a:lnTo>
                <a:lnTo>
                  <a:pt x="21467" y="15648"/>
                </a:lnTo>
                <a:lnTo>
                  <a:pt x="21543" y="15351"/>
                </a:lnTo>
                <a:lnTo>
                  <a:pt x="21618" y="15042"/>
                </a:lnTo>
                <a:lnTo>
                  <a:pt x="21618" y="14745"/>
                </a:lnTo>
                <a:lnTo>
                  <a:pt x="21618" y="14447"/>
                </a:lnTo>
                <a:lnTo>
                  <a:pt x="21618" y="14150"/>
                </a:lnTo>
                <a:lnTo>
                  <a:pt x="21581" y="13852"/>
                </a:lnTo>
                <a:lnTo>
                  <a:pt x="21505" y="13577"/>
                </a:lnTo>
                <a:lnTo>
                  <a:pt x="21430" y="13301"/>
                </a:lnTo>
                <a:lnTo>
                  <a:pt x="21354" y="13048"/>
                </a:lnTo>
                <a:lnTo>
                  <a:pt x="21241" y="12816"/>
                </a:lnTo>
                <a:lnTo>
                  <a:pt x="21146" y="12607"/>
                </a:lnTo>
                <a:lnTo>
                  <a:pt x="21033" y="12431"/>
                </a:lnTo>
                <a:lnTo>
                  <a:pt x="20920" y="12265"/>
                </a:lnTo>
                <a:lnTo>
                  <a:pt x="20769" y="12144"/>
                </a:lnTo>
                <a:lnTo>
                  <a:pt x="20637" y="12034"/>
                </a:lnTo>
                <a:lnTo>
                  <a:pt x="20486" y="11946"/>
                </a:lnTo>
                <a:lnTo>
                  <a:pt x="20297" y="11891"/>
                </a:lnTo>
                <a:lnTo>
                  <a:pt x="20165" y="11846"/>
                </a:lnTo>
                <a:lnTo>
                  <a:pt x="19976" y="11824"/>
                </a:lnTo>
                <a:lnTo>
                  <a:pt x="19806" y="11802"/>
                </a:lnTo>
                <a:lnTo>
                  <a:pt x="19390" y="11824"/>
                </a:lnTo>
                <a:lnTo>
                  <a:pt x="18956" y="11891"/>
                </a:lnTo>
                <a:lnTo>
                  <a:pt x="18503" y="11968"/>
                </a:lnTo>
                <a:lnTo>
                  <a:pt x="17993" y="12078"/>
                </a:lnTo>
                <a:lnTo>
                  <a:pt x="17653" y="12144"/>
                </a:lnTo>
                <a:lnTo>
                  <a:pt x="17332" y="12199"/>
                </a:lnTo>
                <a:lnTo>
                  <a:pt x="17049" y="12221"/>
                </a:lnTo>
                <a:lnTo>
                  <a:pt x="16747" y="12243"/>
                </a:lnTo>
                <a:lnTo>
                  <a:pt x="16464" y="12243"/>
                </a:lnTo>
                <a:lnTo>
                  <a:pt x="16218" y="12243"/>
                </a:lnTo>
                <a:lnTo>
                  <a:pt x="15992" y="12221"/>
                </a:lnTo>
                <a:lnTo>
                  <a:pt x="15746" y="12199"/>
                </a:lnTo>
                <a:lnTo>
                  <a:pt x="15520" y="12155"/>
                </a:lnTo>
                <a:lnTo>
                  <a:pt x="15350" y="12122"/>
                </a:lnTo>
                <a:lnTo>
                  <a:pt x="15161" y="12056"/>
                </a:lnTo>
                <a:lnTo>
                  <a:pt x="14972" y="11990"/>
                </a:lnTo>
                <a:lnTo>
                  <a:pt x="14689" y="11846"/>
                </a:lnTo>
                <a:lnTo>
                  <a:pt x="14444" y="11670"/>
                </a:lnTo>
                <a:lnTo>
                  <a:pt x="14255" y="11483"/>
                </a:lnTo>
                <a:lnTo>
                  <a:pt x="14104" y="11295"/>
                </a:lnTo>
                <a:lnTo>
                  <a:pt x="14028" y="11086"/>
                </a:lnTo>
                <a:lnTo>
                  <a:pt x="13972" y="10888"/>
                </a:lnTo>
                <a:lnTo>
                  <a:pt x="13972" y="10700"/>
                </a:lnTo>
                <a:lnTo>
                  <a:pt x="14009" y="10513"/>
                </a:lnTo>
                <a:lnTo>
                  <a:pt x="14066" y="10359"/>
                </a:lnTo>
                <a:lnTo>
                  <a:pt x="14179" y="10215"/>
                </a:lnTo>
                <a:lnTo>
                  <a:pt x="14406" y="10006"/>
                </a:lnTo>
                <a:lnTo>
                  <a:pt x="14651" y="9830"/>
                </a:lnTo>
                <a:lnTo>
                  <a:pt x="14878" y="9686"/>
                </a:lnTo>
                <a:lnTo>
                  <a:pt x="15123" y="9554"/>
                </a:lnTo>
                <a:lnTo>
                  <a:pt x="15350" y="9477"/>
                </a:lnTo>
                <a:lnTo>
                  <a:pt x="15558" y="9411"/>
                </a:lnTo>
                <a:lnTo>
                  <a:pt x="15803" y="9345"/>
                </a:lnTo>
                <a:lnTo>
                  <a:pt x="16030" y="9323"/>
                </a:lnTo>
                <a:lnTo>
                  <a:pt x="16256" y="9301"/>
                </a:lnTo>
                <a:lnTo>
                  <a:pt x="16464" y="9323"/>
                </a:lnTo>
                <a:lnTo>
                  <a:pt x="16690" y="9345"/>
                </a:lnTo>
                <a:lnTo>
                  <a:pt x="16898" y="9367"/>
                </a:lnTo>
                <a:lnTo>
                  <a:pt x="17332" y="9477"/>
                </a:lnTo>
                <a:lnTo>
                  <a:pt x="17767" y="9598"/>
                </a:lnTo>
                <a:lnTo>
                  <a:pt x="18163" y="9731"/>
                </a:lnTo>
                <a:lnTo>
                  <a:pt x="18597" y="9874"/>
                </a:lnTo>
                <a:lnTo>
                  <a:pt x="18994" y="10006"/>
                </a:lnTo>
                <a:lnTo>
                  <a:pt x="19428" y="10083"/>
                </a:lnTo>
                <a:lnTo>
                  <a:pt x="19617" y="10127"/>
                </a:lnTo>
                <a:lnTo>
                  <a:pt x="19844" y="10149"/>
                </a:lnTo>
                <a:lnTo>
                  <a:pt x="20013" y="10149"/>
                </a:lnTo>
                <a:lnTo>
                  <a:pt x="20240" y="10127"/>
                </a:lnTo>
                <a:lnTo>
                  <a:pt x="20410" y="10105"/>
                </a:lnTo>
                <a:lnTo>
                  <a:pt x="20637" y="10061"/>
                </a:lnTo>
                <a:lnTo>
                  <a:pt x="20844" y="9984"/>
                </a:lnTo>
                <a:lnTo>
                  <a:pt x="21033" y="9896"/>
                </a:lnTo>
                <a:lnTo>
                  <a:pt x="21146" y="9830"/>
                </a:lnTo>
                <a:lnTo>
                  <a:pt x="21203" y="9753"/>
                </a:lnTo>
                <a:lnTo>
                  <a:pt x="21279" y="9642"/>
                </a:lnTo>
                <a:lnTo>
                  <a:pt x="21354" y="9521"/>
                </a:lnTo>
                <a:lnTo>
                  <a:pt x="21430" y="9246"/>
                </a:lnTo>
                <a:lnTo>
                  <a:pt x="21430" y="8904"/>
                </a:lnTo>
                <a:lnTo>
                  <a:pt x="21430" y="8540"/>
                </a:lnTo>
                <a:lnTo>
                  <a:pt x="21392" y="8144"/>
                </a:lnTo>
                <a:lnTo>
                  <a:pt x="21354" y="7714"/>
                </a:lnTo>
                <a:lnTo>
                  <a:pt x="21279" y="7295"/>
                </a:lnTo>
                <a:lnTo>
                  <a:pt x="21146" y="6446"/>
                </a:lnTo>
                <a:lnTo>
                  <a:pt x="20995" y="5686"/>
                </a:lnTo>
                <a:lnTo>
                  <a:pt x="20958" y="5366"/>
                </a:lnTo>
                <a:lnTo>
                  <a:pt x="20958" y="5091"/>
                </a:lnTo>
                <a:lnTo>
                  <a:pt x="20958" y="4860"/>
                </a:lnTo>
                <a:lnTo>
                  <a:pt x="21033" y="4716"/>
                </a:lnTo>
                <a:lnTo>
                  <a:pt x="20637" y="4860"/>
                </a:lnTo>
                <a:lnTo>
                  <a:pt x="20127" y="4992"/>
                </a:lnTo>
                <a:lnTo>
                  <a:pt x="19617" y="5069"/>
                </a:lnTo>
                <a:lnTo>
                  <a:pt x="19032" y="5157"/>
                </a:lnTo>
                <a:lnTo>
                  <a:pt x="18465" y="5201"/>
                </a:lnTo>
                <a:lnTo>
                  <a:pt x="17842" y="5245"/>
                </a:lnTo>
                <a:lnTo>
                  <a:pt x="17219" y="5267"/>
                </a:lnTo>
                <a:lnTo>
                  <a:pt x="16615" y="5267"/>
                </a:lnTo>
                <a:lnTo>
                  <a:pt x="15992" y="5245"/>
                </a:lnTo>
                <a:lnTo>
                  <a:pt x="15369" y="5201"/>
                </a:lnTo>
                <a:lnTo>
                  <a:pt x="14840" y="5157"/>
                </a:lnTo>
                <a:lnTo>
                  <a:pt x="14293" y="5091"/>
                </a:lnTo>
                <a:lnTo>
                  <a:pt x="13783" y="5014"/>
                </a:lnTo>
                <a:lnTo>
                  <a:pt x="13386" y="4926"/>
                </a:lnTo>
                <a:lnTo>
                  <a:pt x="13027" y="4815"/>
                </a:lnTo>
                <a:lnTo>
                  <a:pt x="12725" y="4716"/>
                </a:lnTo>
                <a:lnTo>
                  <a:pt x="12480" y="4606"/>
                </a:lnTo>
                <a:lnTo>
                  <a:pt x="12291" y="4496"/>
                </a:lnTo>
                <a:lnTo>
                  <a:pt x="12197" y="4397"/>
                </a:lnTo>
                <a:lnTo>
                  <a:pt x="12083" y="4286"/>
                </a:lnTo>
                <a:lnTo>
                  <a:pt x="12046" y="4187"/>
                </a:lnTo>
                <a:lnTo>
                  <a:pt x="12008" y="4077"/>
                </a:lnTo>
                <a:lnTo>
                  <a:pt x="12046" y="3967"/>
                </a:lnTo>
                <a:lnTo>
                  <a:pt x="12121" y="3868"/>
                </a:lnTo>
                <a:lnTo>
                  <a:pt x="12197" y="3735"/>
                </a:lnTo>
                <a:lnTo>
                  <a:pt x="12291" y="3614"/>
                </a:lnTo>
                <a:lnTo>
                  <a:pt x="12442" y="3482"/>
                </a:lnTo>
                <a:lnTo>
                  <a:pt x="12631" y="3361"/>
                </a:lnTo>
                <a:lnTo>
                  <a:pt x="13065" y="3085"/>
                </a:lnTo>
                <a:lnTo>
                  <a:pt x="13537" y="2766"/>
                </a:lnTo>
                <a:lnTo>
                  <a:pt x="13783" y="2578"/>
                </a:lnTo>
                <a:lnTo>
                  <a:pt x="13934" y="2380"/>
                </a:lnTo>
                <a:lnTo>
                  <a:pt x="14028" y="2171"/>
                </a:lnTo>
                <a:lnTo>
                  <a:pt x="14104" y="1961"/>
                </a:lnTo>
                <a:lnTo>
                  <a:pt x="14104" y="1730"/>
                </a:lnTo>
                <a:lnTo>
                  <a:pt x="14066" y="1498"/>
                </a:lnTo>
                <a:lnTo>
                  <a:pt x="13972" y="1267"/>
                </a:lnTo>
                <a:lnTo>
                  <a:pt x="13820" y="1057"/>
                </a:lnTo>
                <a:lnTo>
                  <a:pt x="13594" y="837"/>
                </a:lnTo>
                <a:lnTo>
                  <a:pt x="13386" y="628"/>
                </a:lnTo>
                <a:lnTo>
                  <a:pt x="13103" y="462"/>
                </a:lnTo>
                <a:lnTo>
                  <a:pt x="12763" y="308"/>
                </a:lnTo>
                <a:lnTo>
                  <a:pt x="12404" y="187"/>
                </a:lnTo>
                <a:lnTo>
                  <a:pt x="12008" y="77"/>
                </a:lnTo>
                <a:lnTo>
                  <a:pt x="11574" y="33"/>
                </a:lnTo>
                <a:lnTo>
                  <a:pt x="11102" y="11"/>
                </a:lnTo>
                <a:lnTo>
                  <a:pt x="10667" y="11"/>
                </a:lnTo>
                <a:lnTo>
                  <a:pt x="10233" y="77"/>
                </a:lnTo>
                <a:lnTo>
                  <a:pt x="9837" y="187"/>
                </a:lnTo>
                <a:lnTo>
                  <a:pt x="9440" y="286"/>
                </a:lnTo>
                <a:lnTo>
                  <a:pt x="9062" y="462"/>
                </a:lnTo>
                <a:lnTo>
                  <a:pt x="8741" y="628"/>
                </a:lnTo>
                <a:lnTo>
                  <a:pt x="8458" y="815"/>
                </a:lnTo>
                <a:lnTo>
                  <a:pt x="8232" y="1035"/>
                </a:lnTo>
                <a:lnTo>
                  <a:pt x="8062" y="1245"/>
                </a:lnTo>
                <a:lnTo>
                  <a:pt x="7911" y="1476"/>
                </a:lnTo>
                <a:lnTo>
                  <a:pt x="7835" y="1708"/>
                </a:lnTo>
                <a:lnTo>
                  <a:pt x="7797" y="1961"/>
                </a:lnTo>
                <a:lnTo>
                  <a:pt x="7835" y="2193"/>
                </a:lnTo>
                <a:lnTo>
                  <a:pt x="7948" y="2402"/>
                </a:lnTo>
                <a:lnTo>
                  <a:pt x="8062" y="2534"/>
                </a:lnTo>
                <a:lnTo>
                  <a:pt x="8175" y="2644"/>
                </a:lnTo>
                <a:lnTo>
                  <a:pt x="8269" y="2744"/>
                </a:lnTo>
                <a:lnTo>
                  <a:pt x="8420" y="2832"/>
                </a:lnTo>
                <a:lnTo>
                  <a:pt x="8704" y="3019"/>
                </a:lnTo>
                <a:lnTo>
                  <a:pt x="8968" y="3206"/>
                </a:lnTo>
                <a:lnTo>
                  <a:pt x="9138" y="3405"/>
                </a:lnTo>
                <a:lnTo>
                  <a:pt x="9327" y="3570"/>
                </a:lnTo>
                <a:lnTo>
                  <a:pt x="9440" y="3735"/>
                </a:lnTo>
                <a:lnTo>
                  <a:pt x="9516" y="3890"/>
                </a:lnTo>
                <a:lnTo>
                  <a:pt x="9534" y="4033"/>
                </a:lnTo>
                <a:lnTo>
                  <a:pt x="9534" y="4165"/>
                </a:lnTo>
                <a:lnTo>
                  <a:pt x="9516" y="4286"/>
                </a:lnTo>
                <a:lnTo>
                  <a:pt x="9440" y="4397"/>
                </a:lnTo>
                <a:lnTo>
                  <a:pt x="9327" y="4496"/>
                </a:lnTo>
                <a:lnTo>
                  <a:pt x="9176" y="4562"/>
                </a:lnTo>
                <a:lnTo>
                  <a:pt x="9006" y="4628"/>
                </a:lnTo>
                <a:lnTo>
                  <a:pt x="8779" y="4694"/>
                </a:lnTo>
                <a:lnTo>
                  <a:pt x="8534" y="4716"/>
                </a:lnTo>
                <a:lnTo>
                  <a:pt x="8232" y="4716"/>
                </a:lnTo>
                <a:lnTo>
                  <a:pt x="7118" y="4738"/>
                </a:lnTo>
                <a:lnTo>
                  <a:pt x="5947" y="4771"/>
                </a:lnTo>
                <a:lnTo>
                  <a:pt x="4795" y="4815"/>
                </a:lnTo>
                <a:lnTo>
                  <a:pt x="3681" y="4860"/>
                </a:lnTo>
                <a:lnTo>
                  <a:pt x="2662" y="4882"/>
                </a:lnTo>
                <a:lnTo>
                  <a:pt x="1755" y="4882"/>
                </a:lnTo>
                <a:lnTo>
                  <a:pt x="1359" y="4860"/>
                </a:lnTo>
                <a:lnTo>
                  <a:pt x="981" y="4837"/>
                </a:lnTo>
                <a:lnTo>
                  <a:pt x="698" y="4771"/>
                </a:lnTo>
                <a:lnTo>
                  <a:pt x="453" y="4716"/>
                </a:lnTo>
                <a:lnTo>
                  <a:pt x="453" y="5322"/>
                </a:lnTo>
                <a:lnTo>
                  <a:pt x="453" y="6083"/>
                </a:lnTo>
                <a:lnTo>
                  <a:pt x="453" y="6909"/>
                </a:lnTo>
                <a:lnTo>
                  <a:pt x="453" y="7780"/>
                </a:lnTo>
                <a:lnTo>
                  <a:pt x="453" y="8606"/>
                </a:lnTo>
                <a:lnTo>
                  <a:pt x="453" y="9345"/>
                </a:lnTo>
                <a:lnTo>
                  <a:pt x="453" y="9918"/>
                </a:lnTo>
                <a:lnTo>
                  <a:pt x="453" y="10282"/>
                </a:lnTo>
                <a:lnTo>
                  <a:pt x="490" y="10381"/>
                </a:lnTo>
                <a:lnTo>
                  <a:pt x="547" y="10491"/>
                </a:lnTo>
                <a:lnTo>
                  <a:pt x="660" y="10590"/>
                </a:lnTo>
                <a:lnTo>
                  <a:pt x="811" y="10700"/>
                </a:lnTo>
                <a:lnTo>
                  <a:pt x="981" y="10811"/>
                </a:lnTo>
                <a:lnTo>
                  <a:pt x="1208" y="10888"/>
                </a:lnTo>
                <a:lnTo>
                  <a:pt x="1453" y="10954"/>
                </a:lnTo>
                <a:lnTo>
                  <a:pt x="1718" y="11020"/>
                </a:lnTo>
                <a:lnTo>
                  <a:pt x="1963" y="11064"/>
                </a:lnTo>
                <a:lnTo>
                  <a:pt x="2265" y="11086"/>
                </a:lnTo>
                <a:lnTo>
                  <a:pt x="2548" y="11064"/>
                </a:lnTo>
                <a:lnTo>
                  <a:pt x="2794" y="11042"/>
                </a:lnTo>
                <a:lnTo>
                  <a:pt x="3096" y="10976"/>
                </a:lnTo>
                <a:lnTo>
                  <a:pt x="3341" y="10888"/>
                </a:lnTo>
                <a:lnTo>
                  <a:pt x="3606" y="10766"/>
                </a:lnTo>
                <a:lnTo>
                  <a:pt x="3813" y="10590"/>
                </a:lnTo>
                <a:close/>
              </a:path>
            </a:pathLst>
          </a:custGeom>
          <a:solidFill>
            <a:srgbClr val="FFCC99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 dirty="0"/>
          </a:p>
        </p:txBody>
      </p:sp>
      <p:sp>
        <p:nvSpPr>
          <p:cNvPr id="5" name="Puzzle4"/>
          <p:cNvSpPr>
            <a:spLocks noEditPoints="1" noChangeArrowheads="1"/>
          </p:cNvSpPr>
          <p:nvPr/>
        </p:nvSpPr>
        <p:spPr bwMode="auto">
          <a:xfrm>
            <a:off x="7429285" y="3068335"/>
            <a:ext cx="974150" cy="1422845"/>
          </a:xfrm>
          <a:custGeom>
            <a:avLst/>
            <a:gdLst>
              <a:gd name="T0" fmla="*/ 8307 w 21600"/>
              <a:gd name="T1" fmla="*/ 11593 h 21600"/>
              <a:gd name="T2" fmla="*/ 453 w 21600"/>
              <a:gd name="T3" fmla="*/ 16938 h 21600"/>
              <a:gd name="T4" fmla="*/ 11500 w 21600"/>
              <a:gd name="T5" fmla="*/ 21600 h 21600"/>
              <a:gd name="T6" fmla="*/ 20920 w 21600"/>
              <a:gd name="T7" fmla="*/ 16751 h 21600"/>
              <a:gd name="T8" fmla="*/ 13972 w 21600"/>
              <a:gd name="T9" fmla="*/ 10888 h 21600"/>
              <a:gd name="T10" fmla="*/ 21033 w 21600"/>
              <a:gd name="T11" fmla="*/ 4716 h 21600"/>
              <a:gd name="T12" fmla="*/ 11102 w 21600"/>
              <a:gd name="T13" fmla="*/ 11 h 21600"/>
              <a:gd name="T14" fmla="*/ 453 w 21600"/>
              <a:gd name="T15" fmla="*/ 4716 h 21600"/>
              <a:gd name="T16" fmla="*/ 2076 w 21600"/>
              <a:gd name="T17" fmla="*/ 5664 h 21600"/>
              <a:gd name="T18" fmla="*/ 20203 w 21600"/>
              <a:gd name="T19" fmla="*/ 1598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3813" y="10590"/>
                </a:moveTo>
                <a:lnTo>
                  <a:pt x="3927" y="10513"/>
                </a:lnTo>
                <a:lnTo>
                  <a:pt x="4078" y="10425"/>
                </a:lnTo>
                <a:lnTo>
                  <a:pt x="4210" y="10359"/>
                </a:lnTo>
                <a:lnTo>
                  <a:pt x="4361" y="10315"/>
                </a:lnTo>
                <a:lnTo>
                  <a:pt x="4682" y="10237"/>
                </a:lnTo>
                <a:lnTo>
                  <a:pt x="5041" y="10193"/>
                </a:lnTo>
                <a:lnTo>
                  <a:pt x="5456" y="10171"/>
                </a:lnTo>
                <a:lnTo>
                  <a:pt x="5853" y="10193"/>
                </a:lnTo>
                <a:lnTo>
                  <a:pt x="6249" y="10260"/>
                </a:lnTo>
                <a:lnTo>
                  <a:pt x="6646" y="10337"/>
                </a:lnTo>
                <a:lnTo>
                  <a:pt x="7004" y="10469"/>
                </a:lnTo>
                <a:lnTo>
                  <a:pt x="7363" y="10612"/>
                </a:lnTo>
                <a:lnTo>
                  <a:pt x="7665" y="10788"/>
                </a:lnTo>
                <a:lnTo>
                  <a:pt x="7911" y="10998"/>
                </a:lnTo>
                <a:lnTo>
                  <a:pt x="8024" y="11097"/>
                </a:lnTo>
                <a:lnTo>
                  <a:pt x="8137" y="11207"/>
                </a:lnTo>
                <a:lnTo>
                  <a:pt x="8194" y="11340"/>
                </a:lnTo>
                <a:lnTo>
                  <a:pt x="8269" y="11461"/>
                </a:lnTo>
                <a:lnTo>
                  <a:pt x="8307" y="11593"/>
                </a:lnTo>
                <a:lnTo>
                  <a:pt x="8307" y="11714"/>
                </a:lnTo>
                <a:lnTo>
                  <a:pt x="8307" y="11868"/>
                </a:lnTo>
                <a:lnTo>
                  <a:pt x="8307" y="12012"/>
                </a:lnTo>
                <a:lnTo>
                  <a:pt x="8194" y="12265"/>
                </a:lnTo>
                <a:lnTo>
                  <a:pt x="8062" y="12519"/>
                </a:lnTo>
                <a:lnTo>
                  <a:pt x="7873" y="12706"/>
                </a:lnTo>
                <a:lnTo>
                  <a:pt x="7627" y="12904"/>
                </a:lnTo>
                <a:lnTo>
                  <a:pt x="7363" y="13048"/>
                </a:lnTo>
                <a:lnTo>
                  <a:pt x="7080" y="13180"/>
                </a:lnTo>
                <a:lnTo>
                  <a:pt x="6759" y="13257"/>
                </a:lnTo>
                <a:lnTo>
                  <a:pt x="6419" y="13345"/>
                </a:lnTo>
                <a:lnTo>
                  <a:pt x="6098" y="13389"/>
                </a:lnTo>
                <a:lnTo>
                  <a:pt x="5739" y="13389"/>
                </a:lnTo>
                <a:lnTo>
                  <a:pt x="5418" y="13389"/>
                </a:lnTo>
                <a:lnTo>
                  <a:pt x="5079" y="13345"/>
                </a:lnTo>
                <a:lnTo>
                  <a:pt x="4758" y="13301"/>
                </a:lnTo>
                <a:lnTo>
                  <a:pt x="4474" y="13213"/>
                </a:lnTo>
                <a:lnTo>
                  <a:pt x="4172" y="13114"/>
                </a:lnTo>
                <a:lnTo>
                  <a:pt x="3965" y="12982"/>
                </a:lnTo>
                <a:lnTo>
                  <a:pt x="3738" y="12838"/>
                </a:lnTo>
                <a:lnTo>
                  <a:pt x="3493" y="12706"/>
                </a:lnTo>
                <a:lnTo>
                  <a:pt x="3228" y="12607"/>
                </a:lnTo>
                <a:lnTo>
                  <a:pt x="2945" y="12519"/>
                </a:lnTo>
                <a:lnTo>
                  <a:pt x="2700" y="12431"/>
                </a:lnTo>
                <a:lnTo>
                  <a:pt x="2397" y="12375"/>
                </a:lnTo>
                <a:lnTo>
                  <a:pt x="2152" y="12331"/>
                </a:lnTo>
                <a:lnTo>
                  <a:pt x="1888" y="12309"/>
                </a:lnTo>
                <a:lnTo>
                  <a:pt x="1642" y="12309"/>
                </a:lnTo>
                <a:lnTo>
                  <a:pt x="1397" y="12331"/>
                </a:lnTo>
                <a:lnTo>
                  <a:pt x="1170" y="12397"/>
                </a:lnTo>
                <a:lnTo>
                  <a:pt x="962" y="12453"/>
                </a:lnTo>
                <a:lnTo>
                  <a:pt x="774" y="12563"/>
                </a:lnTo>
                <a:lnTo>
                  <a:pt x="623" y="12684"/>
                </a:lnTo>
                <a:lnTo>
                  <a:pt x="528" y="12838"/>
                </a:lnTo>
                <a:lnTo>
                  <a:pt x="453" y="13026"/>
                </a:lnTo>
                <a:lnTo>
                  <a:pt x="339" y="13477"/>
                </a:lnTo>
                <a:lnTo>
                  <a:pt x="226" y="13984"/>
                </a:lnTo>
                <a:lnTo>
                  <a:pt x="151" y="14535"/>
                </a:lnTo>
                <a:lnTo>
                  <a:pt x="113" y="15075"/>
                </a:lnTo>
                <a:lnTo>
                  <a:pt x="113" y="15626"/>
                </a:lnTo>
                <a:lnTo>
                  <a:pt x="151" y="16133"/>
                </a:lnTo>
                <a:lnTo>
                  <a:pt x="188" y="16376"/>
                </a:lnTo>
                <a:lnTo>
                  <a:pt x="264" y="16585"/>
                </a:lnTo>
                <a:lnTo>
                  <a:pt x="339" y="16773"/>
                </a:lnTo>
                <a:lnTo>
                  <a:pt x="453" y="16938"/>
                </a:lnTo>
                <a:lnTo>
                  <a:pt x="1095" y="16883"/>
                </a:lnTo>
                <a:lnTo>
                  <a:pt x="1963" y="16795"/>
                </a:lnTo>
                <a:lnTo>
                  <a:pt x="2945" y="16751"/>
                </a:lnTo>
                <a:lnTo>
                  <a:pt x="3965" y="16706"/>
                </a:lnTo>
                <a:lnTo>
                  <a:pt x="5022" y="16684"/>
                </a:lnTo>
                <a:lnTo>
                  <a:pt x="5947" y="16684"/>
                </a:lnTo>
                <a:lnTo>
                  <a:pt x="6759" y="16706"/>
                </a:lnTo>
                <a:lnTo>
                  <a:pt x="7363" y="16751"/>
                </a:lnTo>
                <a:lnTo>
                  <a:pt x="7948" y="16839"/>
                </a:lnTo>
                <a:lnTo>
                  <a:pt x="8458" y="16916"/>
                </a:lnTo>
                <a:lnTo>
                  <a:pt x="8893" y="17026"/>
                </a:lnTo>
                <a:lnTo>
                  <a:pt x="9289" y="17158"/>
                </a:lnTo>
                <a:lnTo>
                  <a:pt x="9572" y="17280"/>
                </a:lnTo>
                <a:lnTo>
                  <a:pt x="9799" y="17412"/>
                </a:lnTo>
                <a:lnTo>
                  <a:pt x="9969" y="17555"/>
                </a:lnTo>
                <a:lnTo>
                  <a:pt x="10120" y="17687"/>
                </a:lnTo>
                <a:lnTo>
                  <a:pt x="10158" y="17831"/>
                </a:lnTo>
                <a:lnTo>
                  <a:pt x="10195" y="17974"/>
                </a:lnTo>
                <a:lnTo>
                  <a:pt x="10158" y="18128"/>
                </a:lnTo>
                <a:lnTo>
                  <a:pt x="10082" y="18271"/>
                </a:lnTo>
                <a:lnTo>
                  <a:pt x="9969" y="18426"/>
                </a:lnTo>
                <a:lnTo>
                  <a:pt x="9837" y="18569"/>
                </a:lnTo>
                <a:lnTo>
                  <a:pt x="9648" y="18701"/>
                </a:lnTo>
                <a:lnTo>
                  <a:pt x="9440" y="18822"/>
                </a:lnTo>
                <a:lnTo>
                  <a:pt x="9213" y="18999"/>
                </a:lnTo>
                <a:lnTo>
                  <a:pt x="9044" y="19186"/>
                </a:lnTo>
                <a:lnTo>
                  <a:pt x="8893" y="19395"/>
                </a:lnTo>
                <a:lnTo>
                  <a:pt x="8817" y="19627"/>
                </a:lnTo>
                <a:lnTo>
                  <a:pt x="8779" y="19858"/>
                </a:lnTo>
                <a:lnTo>
                  <a:pt x="8779" y="20112"/>
                </a:lnTo>
                <a:lnTo>
                  <a:pt x="8855" y="20354"/>
                </a:lnTo>
                <a:lnTo>
                  <a:pt x="8968" y="20586"/>
                </a:lnTo>
                <a:lnTo>
                  <a:pt x="9138" y="20817"/>
                </a:lnTo>
                <a:lnTo>
                  <a:pt x="9365" y="21026"/>
                </a:lnTo>
                <a:lnTo>
                  <a:pt x="9610" y="21192"/>
                </a:lnTo>
                <a:lnTo>
                  <a:pt x="9950" y="21368"/>
                </a:lnTo>
                <a:lnTo>
                  <a:pt x="10120" y="21445"/>
                </a:lnTo>
                <a:lnTo>
                  <a:pt x="10346" y="21511"/>
                </a:lnTo>
                <a:lnTo>
                  <a:pt x="10516" y="21555"/>
                </a:lnTo>
                <a:lnTo>
                  <a:pt x="10743" y="21600"/>
                </a:lnTo>
                <a:lnTo>
                  <a:pt x="10988" y="21644"/>
                </a:lnTo>
                <a:lnTo>
                  <a:pt x="11215" y="21666"/>
                </a:lnTo>
                <a:lnTo>
                  <a:pt x="11498" y="21666"/>
                </a:lnTo>
                <a:lnTo>
                  <a:pt x="11762" y="21666"/>
                </a:lnTo>
                <a:lnTo>
                  <a:pt x="12253" y="21644"/>
                </a:lnTo>
                <a:lnTo>
                  <a:pt x="12763" y="21577"/>
                </a:lnTo>
                <a:lnTo>
                  <a:pt x="13197" y="21467"/>
                </a:lnTo>
                <a:lnTo>
                  <a:pt x="13556" y="21346"/>
                </a:lnTo>
                <a:lnTo>
                  <a:pt x="13896" y="21192"/>
                </a:lnTo>
                <a:lnTo>
                  <a:pt x="14179" y="21026"/>
                </a:lnTo>
                <a:lnTo>
                  <a:pt x="14444" y="20839"/>
                </a:lnTo>
                <a:lnTo>
                  <a:pt x="14576" y="20641"/>
                </a:lnTo>
                <a:lnTo>
                  <a:pt x="14727" y="20431"/>
                </a:lnTo>
                <a:lnTo>
                  <a:pt x="14765" y="20200"/>
                </a:lnTo>
                <a:lnTo>
                  <a:pt x="14802" y="19991"/>
                </a:lnTo>
                <a:lnTo>
                  <a:pt x="14727" y="19759"/>
                </a:lnTo>
                <a:lnTo>
                  <a:pt x="14613" y="19550"/>
                </a:lnTo>
                <a:lnTo>
                  <a:pt x="14444" y="19307"/>
                </a:lnTo>
                <a:lnTo>
                  <a:pt x="14217" y="19098"/>
                </a:lnTo>
                <a:lnTo>
                  <a:pt x="13934" y="18911"/>
                </a:lnTo>
                <a:lnTo>
                  <a:pt x="13669" y="18745"/>
                </a:lnTo>
                <a:lnTo>
                  <a:pt x="13462" y="18547"/>
                </a:lnTo>
                <a:lnTo>
                  <a:pt x="13311" y="18337"/>
                </a:lnTo>
                <a:lnTo>
                  <a:pt x="13197" y="18150"/>
                </a:lnTo>
                <a:lnTo>
                  <a:pt x="13122" y="17941"/>
                </a:lnTo>
                <a:lnTo>
                  <a:pt x="13122" y="17720"/>
                </a:lnTo>
                <a:lnTo>
                  <a:pt x="13122" y="17533"/>
                </a:lnTo>
                <a:lnTo>
                  <a:pt x="13197" y="17346"/>
                </a:lnTo>
                <a:lnTo>
                  <a:pt x="13273" y="17158"/>
                </a:lnTo>
                <a:lnTo>
                  <a:pt x="13386" y="16982"/>
                </a:lnTo>
                <a:lnTo>
                  <a:pt x="13537" y="16839"/>
                </a:lnTo>
                <a:lnTo>
                  <a:pt x="13707" y="16706"/>
                </a:lnTo>
                <a:lnTo>
                  <a:pt x="13896" y="16607"/>
                </a:lnTo>
                <a:lnTo>
                  <a:pt x="14104" y="16519"/>
                </a:lnTo>
                <a:lnTo>
                  <a:pt x="14330" y="16453"/>
                </a:lnTo>
                <a:lnTo>
                  <a:pt x="14538" y="16431"/>
                </a:lnTo>
                <a:lnTo>
                  <a:pt x="14897" y="16453"/>
                </a:lnTo>
                <a:lnTo>
                  <a:pt x="15406" y="16497"/>
                </a:lnTo>
                <a:lnTo>
                  <a:pt x="16105" y="16541"/>
                </a:lnTo>
                <a:lnTo>
                  <a:pt x="16898" y="16607"/>
                </a:lnTo>
                <a:lnTo>
                  <a:pt x="17804" y="16651"/>
                </a:lnTo>
                <a:lnTo>
                  <a:pt x="18786" y="16684"/>
                </a:lnTo>
                <a:lnTo>
                  <a:pt x="19844" y="16728"/>
                </a:lnTo>
                <a:lnTo>
                  <a:pt x="20920" y="16751"/>
                </a:lnTo>
                <a:lnTo>
                  <a:pt x="21109" y="16497"/>
                </a:lnTo>
                <a:lnTo>
                  <a:pt x="21241" y="16222"/>
                </a:lnTo>
                <a:lnTo>
                  <a:pt x="21392" y="15946"/>
                </a:lnTo>
                <a:lnTo>
                  <a:pt x="21467" y="15648"/>
                </a:lnTo>
                <a:lnTo>
                  <a:pt x="21543" y="15351"/>
                </a:lnTo>
                <a:lnTo>
                  <a:pt x="21618" y="15042"/>
                </a:lnTo>
                <a:lnTo>
                  <a:pt x="21618" y="14745"/>
                </a:lnTo>
                <a:lnTo>
                  <a:pt x="21618" y="14447"/>
                </a:lnTo>
                <a:lnTo>
                  <a:pt x="21618" y="14150"/>
                </a:lnTo>
                <a:lnTo>
                  <a:pt x="21581" y="13852"/>
                </a:lnTo>
                <a:lnTo>
                  <a:pt x="21505" y="13577"/>
                </a:lnTo>
                <a:lnTo>
                  <a:pt x="21430" y="13301"/>
                </a:lnTo>
                <a:lnTo>
                  <a:pt x="21354" y="13048"/>
                </a:lnTo>
                <a:lnTo>
                  <a:pt x="21241" y="12816"/>
                </a:lnTo>
                <a:lnTo>
                  <a:pt x="21146" y="12607"/>
                </a:lnTo>
                <a:lnTo>
                  <a:pt x="21033" y="12431"/>
                </a:lnTo>
                <a:lnTo>
                  <a:pt x="20920" y="12265"/>
                </a:lnTo>
                <a:lnTo>
                  <a:pt x="20769" y="12144"/>
                </a:lnTo>
                <a:lnTo>
                  <a:pt x="20637" y="12034"/>
                </a:lnTo>
                <a:lnTo>
                  <a:pt x="20486" y="11946"/>
                </a:lnTo>
                <a:lnTo>
                  <a:pt x="20297" y="11891"/>
                </a:lnTo>
                <a:lnTo>
                  <a:pt x="20165" y="11846"/>
                </a:lnTo>
                <a:lnTo>
                  <a:pt x="19976" y="11824"/>
                </a:lnTo>
                <a:lnTo>
                  <a:pt x="19806" y="11802"/>
                </a:lnTo>
                <a:lnTo>
                  <a:pt x="19390" y="11824"/>
                </a:lnTo>
                <a:lnTo>
                  <a:pt x="18956" y="11891"/>
                </a:lnTo>
                <a:lnTo>
                  <a:pt x="18503" y="11968"/>
                </a:lnTo>
                <a:lnTo>
                  <a:pt x="17993" y="12078"/>
                </a:lnTo>
                <a:lnTo>
                  <a:pt x="17653" y="12144"/>
                </a:lnTo>
                <a:lnTo>
                  <a:pt x="17332" y="12199"/>
                </a:lnTo>
                <a:lnTo>
                  <a:pt x="17049" y="12221"/>
                </a:lnTo>
                <a:lnTo>
                  <a:pt x="16747" y="12243"/>
                </a:lnTo>
                <a:lnTo>
                  <a:pt x="16464" y="12243"/>
                </a:lnTo>
                <a:lnTo>
                  <a:pt x="16218" y="12243"/>
                </a:lnTo>
                <a:lnTo>
                  <a:pt x="15992" y="12221"/>
                </a:lnTo>
                <a:lnTo>
                  <a:pt x="15746" y="12199"/>
                </a:lnTo>
                <a:lnTo>
                  <a:pt x="15520" y="12155"/>
                </a:lnTo>
                <a:lnTo>
                  <a:pt x="15350" y="12122"/>
                </a:lnTo>
                <a:lnTo>
                  <a:pt x="15161" y="12056"/>
                </a:lnTo>
                <a:lnTo>
                  <a:pt x="14972" y="11990"/>
                </a:lnTo>
                <a:lnTo>
                  <a:pt x="14689" y="11846"/>
                </a:lnTo>
                <a:lnTo>
                  <a:pt x="14444" y="11670"/>
                </a:lnTo>
                <a:lnTo>
                  <a:pt x="14255" y="11483"/>
                </a:lnTo>
                <a:lnTo>
                  <a:pt x="14104" y="11295"/>
                </a:lnTo>
                <a:lnTo>
                  <a:pt x="14028" y="11086"/>
                </a:lnTo>
                <a:lnTo>
                  <a:pt x="13972" y="10888"/>
                </a:lnTo>
                <a:lnTo>
                  <a:pt x="13972" y="10700"/>
                </a:lnTo>
                <a:lnTo>
                  <a:pt x="14009" y="10513"/>
                </a:lnTo>
                <a:lnTo>
                  <a:pt x="14066" y="10359"/>
                </a:lnTo>
                <a:lnTo>
                  <a:pt x="14179" y="10215"/>
                </a:lnTo>
                <a:lnTo>
                  <a:pt x="14406" y="10006"/>
                </a:lnTo>
                <a:lnTo>
                  <a:pt x="14651" y="9830"/>
                </a:lnTo>
                <a:lnTo>
                  <a:pt x="14878" y="9686"/>
                </a:lnTo>
                <a:lnTo>
                  <a:pt x="15123" y="9554"/>
                </a:lnTo>
                <a:lnTo>
                  <a:pt x="15350" y="9477"/>
                </a:lnTo>
                <a:lnTo>
                  <a:pt x="15558" y="9411"/>
                </a:lnTo>
                <a:lnTo>
                  <a:pt x="15803" y="9345"/>
                </a:lnTo>
                <a:lnTo>
                  <a:pt x="16030" y="9323"/>
                </a:lnTo>
                <a:lnTo>
                  <a:pt x="16256" y="9301"/>
                </a:lnTo>
                <a:lnTo>
                  <a:pt x="16464" y="9323"/>
                </a:lnTo>
                <a:lnTo>
                  <a:pt x="16690" y="9345"/>
                </a:lnTo>
                <a:lnTo>
                  <a:pt x="16898" y="9367"/>
                </a:lnTo>
                <a:lnTo>
                  <a:pt x="17332" y="9477"/>
                </a:lnTo>
                <a:lnTo>
                  <a:pt x="17767" y="9598"/>
                </a:lnTo>
                <a:lnTo>
                  <a:pt x="18163" y="9731"/>
                </a:lnTo>
                <a:lnTo>
                  <a:pt x="18597" y="9874"/>
                </a:lnTo>
                <a:lnTo>
                  <a:pt x="18994" y="10006"/>
                </a:lnTo>
                <a:lnTo>
                  <a:pt x="19428" y="10083"/>
                </a:lnTo>
                <a:lnTo>
                  <a:pt x="19617" y="10127"/>
                </a:lnTo>
                <a:lnTo>
                  <a:pt x="19844" y="10149"/>
                </a:lnTo>
                <a:lnTo>
                  <a:pt x="20013" y="10149"/>
                </a:lnTo>
                <a:lnTo>
                  <a:pt x="20240" y="10127"/>
                </a:lnTo>
                <a:lnTo>
                  <a:pt x="20410" y="10105"/>
                </a:lnTo>
                <a:lnTo>
                  <a:pt x="20637" y="10061"/>
                </a:lnTo>
                <a:lnTo>
                  <a:pt x="20844" y="9984"/>
                </a:lnTo>
                <a:lnTo>
                  <a:pt x="21033" y="9896"/>
                </a:lnTo>
                <a:lnTo>
                  <a:pt x="21146" y="9830"/>
                </a:lnTo>
                <a:lnTo>
                  <a:pt x="21203" y="9753"/>
                </a:lnTo>
                <a:lnTo>
                  <a:pt x="21279" y="9642"/>
                </a:lnTo>
                <a:lnTo>
                  <a:pt x="21354" y="9521"/>
                </a:lnTo>
                <a:lnTo>
                  <a:pt x="21430" y="9246"/>
                </a:lnTo>
                <a:lnTo>
                  <a:pt x="21430" y="8904"/>
                </a:lnTo>
                <a:lnTo>
                  <a:pt x="21430" y="8540"/>
                </a:lnTo>
                <a:lnTo>
                  <a:pt x="21392" y="8144"/>
                </a:lnTo>
                <a:lnTo>
                  <a:pt x="21354" y="7714"/>
                </a:lnTo>
                <a:lnTo>
                  <a:pt x="21279" y="7295"/>
                </a:lnTo>
                <a:lnTo>
                  <a:pt x="21146" y="6446"/>
                </a:lnTo>
                <a:lnTo>
                  <a:pt x="20995" y="5686"/>
                </a:lnTo>
                <a:lnTo>
                  <a:pt x="20958" y="5366"/>
                </a:lnTo>
                <a:lnTo>
                  <a:pt x="20958" y="5091"/>
                </a:lnTo>
                <a:lnTo>
                  <a:pt x="20958" y="4860"/>
                </a:lnTo>
                <a:lnTo>
                  <a:pt x="21033" y="4716"/>
                </a:lnTo>
                <a:lnTo>
                  <a:pt x="20637" y="4860"/>
                </a:lnTo>
                <a:lnTo>
                  <a:pt x="20127" y="4992"/>
                </a:lnTo>
                <a:lnTo>
                  <a:pt x="19617" y="5069"/>
                </a:lnTo>
                <a:lnTo>
                  <a:pt x="19032" y="5157"/>
                </a:lnTo>
                <a:lnTo>
                  <a:pt x="18465" y="5201"/>
                </a:lnTo>
                <a:lnTo>
                  <a:pt x="17842" y="5245"/>
                </a:lnTo>
                <a:lnTo>
                  <a:pt x="17219" y="5267"/>
                </a:lnTo>
                <a:lnTo>
                  <a:pt x="16615" y="5267"/>
                </a:lnTo>
                <a:lnTo>
                  <a:pt x="15992" y="5245"/>
                </a:lnTo>
                <a:lnTo>
                  <a:pt x="15369" y="5201"/>
                </a:lnTo>
                <a:lnTo>
                  <a:pt x="14840" y="5157"/>
                </a:lnTo>
                <a:lnTo>
                  <a:pt x="14293" y="5091"/>
                </a:lnTo>
                <a:lnTo>
                  <a:pt x="13783" y="5014"/>
                </a:lnTo>
                <a:lnTo>
                  <a:pt x="13386" y="4926"/>
                </a:lnTo>
                <a:lnTo>
                  <a:pt x="13027" y="4815"/>
                </a:lnTo>
                <a:lnTo>
                  <a:pt x="12725" y="4716"/>
                </a:lnTo>
                <a:lnTo>
                  <a:pt x="12480" y="4606"/>
                </a:lnTo>
                <a:lnTo>
                  <a:pt x="12291" y="4496"/>
                </a:lnTo>
                <a:lnTo>
                  <a:pt x="12197" y="4397"/>
                </a:lnTo>
                <a:lnTo>
                  <a:pt x="12083" y="4286"/>
                </a:lnTo>
                <a:lnTo>
                  <a:pt x="12046" y="4187"/>
                </a:lnTo>
                <a:lnTo>
                  <a:pt x="12008" y="4077"/>
                </a:lnTo>
                <a:lnTo>
                  <a:pt x="12046" y="3967"/>
                </a:lnTo>
                <a:lnTo>
                  <a:pt x="12121" y="3868"/>
                </a:lnTo>
                <a:lnTo>
                  <a:pt x="12197" y="3735"/>
                </a:lnTo>
                <a:lnTo>
                  <a:pt x="12291" y="3614"/>
                </a:lnTo>
                <a:lnTo>
                  <a:pt x="12442" y="3482"/>
                </a:lnTo>
                <a:lnTo>
                  <a:pt x="12631" y="3361"/>
                </a:lnTo>
                <a:lnTo>
                  <a:pt x="13065" y="3085"/>
                </a:lnTo>
                <a:lnTo>
                  <a:pt x="13537" y="2766"/>
                </a:lnTo>
                <a:lnTo>
                  <a:pt x="13783" y="2578"/>
                </a:lnTo>
                <a:lnTo>
                  <a:pt x="13934" y="2380"/>
                </a:lnTo>
                <a:lnTo>
                  <a:pt x="14028" y="2171"/>
                </a:lnTo>
                <a:lnTo>
                  <a:pt x="14104" y="1961"/>
                </a:lnTo>
                <a:lnTo>
                  <a:pt x="14104" y="1730"/>
                </a:lnTo>
                <a:lnTo>
                  <a:pt x="14066" y="1498"/>
                </a:lnTo>
                <a:lnTo>
                  <a:pt x="13972" y="1267"/>
                </a:lnTo>
                <a:lnTo>
                  <a:pt x="13820" y="1057"/>
                </a:lnTo>
                <a:lnTo>
                  <a:pt x="13594" y="837"/>
                </a:lnTo>
                <a:lnTo>
                  <a:pt x="13386" y="628"/>
                </a:lnTo>
                <a:lnTo>
                  <a:pt x="13103" y="462"/>
                </a:lnTo>
                <a:lnTo>
                  <a:pt x="12763" y="308"/>
                </a:lnTo>
                <a:lnTo>
                  <a:pt x="12404" y="187"/>
                </a:lnTo>
                <a:lnTo>
                  <a:pt x="12008" y="77"/>
                </a:lnTo>
                <a:lnTo>
                  <a:pt x="11574" y="33"/>
                </a:lnTo>
                <a:lnTo>
                  <a:pt x="11102" y="11"/>
                </a:lnTo>
                <a:lnTo>
                  <a:pt x="10667" y="11"/>
                </a:lnTo>
                <a:lnTo>
                  <a:pt x="10233" y="77"/>
                </a:lnTo>
                <a:lnTo>
                  <a:pt x="9837" y="187"/>
                </a:lnTo>
                <a:lnTo>
                  <a:pt x="9440" y="286"/>
                </a:lnTo>
                <a:lnTo>
                  <a:pt x="9062" y="462"/>
                </a:lnTo>
                <a:lnTo>
                  <a:pt x="8741" y="628"/>
                </a:lnTo>
                <a:lnTo>
                  <a:pt x="8458" y="815"/>
                </a:lnTo>
                <a:lnTo>
                  <a:pt x="8232" y="1035"/>
                </a:lnTo>
                <a:lnTo>
                  <a:pt x="8062" y="1245"/>
                </a:lnTo>
                <a:lnTo>
                  <a:pt x="7911" y="1476"/>
                </a:lnTo>
                <a:lnTo>
                  <a:pt x="7835" y="1708"/>
                </a:lnTo>
                <a:lnTo>
                  <a:pt x="7797" y="1961"/>
                </a:lnTo>
                <a:lnTo>
                  <a:pt x="7835" y="2193"/>
                </a:lnTo>
                <a:lnTo>
                  <a:pt x="7948" y="2402"/>
                </a:lnTo>
                <a:lnTo>
                  <a:pt x="8062" y="2534"/>
                </a:lnTo>
                <a:lnTo>
                  <a:pt x="8175" y="2644"/>
                </a:lnTo>
                <a:lnTo>
                  <a:pt x="8269" y="2744"/>
                </a:lnTo>
                <a:lnTo>
                  <a:pt x="8420" y="2832"/>
                </a:lnTo>
                <a:lnTo>
                  <a:pt x="8704" y="3019"/>
                </a:lnTo>
                <a:lnTo>
                  <a:pt x="8968" y="3206"/>
                </a:lnTo>
                <a:lnTo>
                  <a:pt x="9138" y="3405"/>
                </a:lnTo>
                <a:lnTo>
                  <a:pt x="9327" y="3570"/>
                </a:lnTo>
                <a:lnTo>
                  <a:pt x="9440" y="3735"/>
                </a:lnTo>
                <a:lnTo>
                  <a:pt x="9516" y="3890"/>
                </a:lnTo>
                <a:lnTo>
                  <a:pt x="9534" y="4033"/>
                </a:lnTo>
                <a:lnTo>
                  <a:pt x="9534" y="4165"/>
                </a:lnTo>
                <a:lnTo>
                  <a:pt x="9516" y="4286"/>
                </a:lnTo>
                <a:lnTo>
                  <a:pt x="9440" y="4397"/>
                </a:lnTo>
                <a:lnTo>
                  <a:pt x="9327" y="4496"/>
                </a:lnTo>
                <a:lnTo>
                  <a:pt x="9176" y="4562"/>
                </a:lnTo>
                <a:lnTo>
                  <a:pt x="9006" y="4628"/>
                </a:lnTo>
                <a:lnTo>
                  <a:pt x="8779" y="4694"/>
                </a:lnTo>
                <a:lnTo>
                  <a:pt x="8534" y="4716"/>
                </a:lnTo>
                <a:lnTo>
                  <a:pt x="8232" y="4716"/>
                </a:lnTo>
                <a:lnTo>
                  <a:pt x="7118" y="4738"/>
                </a:lnTo>
                <a:lnTo>
                  <a:pt x="5947" y="4771"/>
                </a:lnTo>
                <a:lnTo>
                  <a:pt x="4795" y="4815"/>
                </a:lnTo>
                <a:lnTo>
                  <a:pt x="3681" y="4860"/>
                </a:lnTo>
                <a:lnTo>
                  <a:pt x="2662" y="4882"/>
                </a:lnTo>
                <a:lnTo>
                  <a:pt x="1755" y="4882"/>
                </a:lnTo>
                <a:lnTo>
                  <a:pt x="1359" y="4860"/>
                </a:lnTo>
                <a:lnTo>
                  <a:pt x="981" y="4837"/>
                </a:lnTo>
                <a:lnTo>
                  <a:pt x="698" y="4771"/>
                </a:lnTo>
                <a:lnTo>
                  <a:pt x="453" y="4716"/>
                </a:lnTo>
                <a:lnTo>
                  <a:pt x="453" y="5322"/>
                </a:lnTo>
                <a:lnTo>
                  <a:pt x="453" y="6083"/>
                </a:lnTo>
                <a:lnTo>
                  <a:pt x="453" y="6909"/>
                </a:lnTo>
                <a:lnTo>
                  <a:pt x="453" y="7780"/>
                </a:lnTo>
                <a:lnTo>
                  <a:pt x="453" y="8606"/>
                </a:lnTo>
                <a:lnTo>
                  <a:pt x="453" y="9345"/>
                </a:lnTo>
                <a:lnTo>
                  <a:pt x="453" y="9918"/>
                </a:lnTo>
                <a:lnTo>
                  <a:pt x="453" y="10282"/>
                </a:lnTo>
                <a:lnTo>
                  <a:pt x="490" y="10381"/>
                </a:lnTo>
                <a:lnTo>
                  <a:pt x="547" y="10491"/>
                </a:lnTo>
                <a:lnTo>
                  <a:pt x="660" y="10590"/>
                </a:lnTo>
                <a:lnTo>
                  <a:pt x="811" y="10700"/>
                </a:lnTo>
                <a:lnTo>
                  <a:pt x="981" y="10811"/>
                </a:lnTo>
                <a:lnTo>
                  <a:pt x="1208" y="10888"/>
                </a:lnTo>
                <a:lnTo>
                  <a:pt x="1453" y="10954"/>
                </a:lnTo>
                <a:lnTo>
                  <a:pt x="1718" y="11020"/>
                </a:lnTo>
                <a:lnTo>
                  <a:pt x="1963" y="11064"/>
                </a:lnTo>
                <a:lnTo>
                  <a:pt x="2265" y="11086"/>
                </a:lnTo>
                <a:lnTo>
                  <a:pt x="2548" y="11064"/>
                </a:lnTo>
                <a:lnTo>
                  <a:pt x="2794" y="11042"/>
                </a:lnTo>
                <a:lnTo>
                  <a:pt x="3096" y="10976"/>
                </a:lnTo>
                <a:lnTo>
                  <a:pt x="3341" y="10888"/>
                </a:lnTo>
                <a:lnTo>
                  <a:pt x="3606" y="10766"/>
                </a:lnTo>
                <a:lnTo>
                  <a:pt x="3813" y="10590"/>
                </a:lnTo>
                <a:close/>
              </a:path>
            </a:pathLst>
          </a:custGeom>
          <a:solidFill>
            <a:srgbClr val="FFCC99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>
        <p:nvSpPr>
          <p:cNvPr id="11" name="Puzzle4"/>
          <p:cNvSpPr>
            <a:spLocks noEditPoints="1" noChangeArrowheads="1"/>
          </p:cNvSpPr>
          <p:nvPr/>
        </p:nvSpPr>
        <p:spPr bwMode="auto">
          <a:xfrm>
            <a:off x="7429285" y="4656223"/>
            <a:ext cx="974150" cy="1422845"/>
          </a:xfrm>
          <a:custGeom>
            <a:avLst/>
            <a:gdLst>
              <a:gd name="T0" fmla="*/ 8307 w 21600"/>
              <a:gd name="T1" fmla="*/ 11593 h 21600"/>
              <a:gd name="T2" fmla="*/ 453 w 21600"/>
              <a:gd name="T3" fmla="*/ 16938 h 21600"/>
              <a:gd name="T4" fmla="*/ 11500 w 21600"/>
              <a:gd name="T5" fmla="*/ 21600 h 21600"/>
              <a:gd name="T6" fmla="*/ 20920 w 21600"/>
              <a:gd name="T7" fmla="*/ 16751 h 21600"/>
              <a:gd name="T8" fmla="*/ 13972 w 21600"/>
              <a:gd name="T9" fmla="*/ 10888 h 21600"/>
              <a:gd name="T10" fmla="*/ 21033 w 21600"/>
              <a:gd name="T11" fmla="*/ 4716 h 21600"/>
              <a:gd name="T12" fmla="*/ 11102 w 21600"/>
              <a:gd name="T13" fmla="*/ 11 h 21600"/>
              <a:gd name="T14" fmla="*/ 453 w 21600"/>
              <a:gd name="T15" fmla="*/ 4716 h 21600"/>
              <a:gd name="T16" fmla="*/ 2076 w 21600"/>
              <a:gd name="T17" fmla="*/ 5664 h 21600"/>
              <a:gd name="T18" fmla="*/ 20203 w 21600"/>
              <a:gd name="T19" fmla="*/ 1598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3813" y="10590"/>
                </a:moveTo>
                <a:lnTo>
                  <a:pt x="3927" y="10513"/>
                </a:lnTo>
                <a:lnTo>
                  <a:pt x="4078" y="10425"/>
                </a:lnTo>
                <a:lnTo>
                  <a:pt x="4210" y="10359"/>
                </a:lnTo>
                <a:lnTo>
                  <a:pt x="4361" y="10315"/>
                </a:lnTo>
                <a:lnTo>
                  <a:pt x="4682" y="10237"/>
                </a:lnTo>
                <a:lnTo>
                  <a:pt x="5041" y="10193"/>
                </a:lnTo>
                <a:lnTo>
                  <a:pt x="5456" y="10171"/>
                </a:lnTo>
                <a:lnTo>
                  <a:pt x="5853" y="10193"/>
                </a:lnTo>
                <a:lnTo>
                  <a:pt x="6249" y="10260"/>
                </a:lnTo>
                <a:lnTo>
                  <a:pt x="6646" y="10337"/>
                </a:lnTo>
                <a:lnTo>
                  <a:pt x="7004" y="10469"/>
                </a:lnTo>
                <a:lnTo>
                  <a:pt x="7363" y="10612"/>
                </a:lnTo>
                <a:lnTo>
                  <a:pt x="7665" y="10788"/>
                </a:lnTo>
                <a:lnTo>
                  <a:pt x="7911" y="10998"/>
                </a:lnTo>
                <a:lnTo>
                  <a:pt x="8024" y="11097"/>
                </a:lnTo>
                <a:lnTo>
                  <a:pt x="8137" y="11207"/>
                </a:lnTo>
                <a:lnTo>
                  <a:pt x="8194" y="11340"/>
                </a:lnTo>
                <a:lnTo>
                  <a:pt x="8269" y="11461"/>
                </a:lnTo>
                <a:lnTo>
                  <a:pt x="8307" y="11593"/>
                </a:lnTo>
                <a:lnTo>
                  <a:pt x="8307" y="11714"/>
                </a:lnTo>
                <a:lnTo>
                  <a:pt x="8307" y="11868"/>
                </a:lnTo>
                <a:lnTo>
                  <a:pt x="8307" y="12012"/>
                </a:lnTo>
                <a:lnTo>
                  <a:pt x="8194" y="12265"/>
                </a:lnTo>
                <a:lnTo>
                  <a:pt x="8062" y="12519"/>
                </a:lnTo>
                <a:lnTo>
                  <a:pt x="7873" y="12706"/>
                </a:lnTo>
                <a:lnTo>
                  <a:pt x="7627" y="12904"/>
                </a:lnTo>
                <a:lnTo>
                  <a:pt x="7363" y="13048"/>
                </a:lnTo>
                <a:lnTo>
                  <a:pt x="7080" y="13180"/>
                </a:lnTo>
                <a:lnTo>
                  <a:pt x="6759" y="13257"/>
                </a:lnTo>
                <a:lnTo>
                  <a:pt x="6419" y="13345"/>
                </a:lnTo>
                <a:lnTo>
                  <a:pt x="6098" y="13389"/>
                </a:lnTo>
                <a:lnTo>
                  <a:pt x="5739" y="13389"/>
                </a:lnTo>
                <a:lnTo>
                  <a:pt x="5418" y="13389"/>
                </a:lnTo>
                <a:lnTo>
                  <a:pt x="5079" y="13345"/>
                </a:lnTo>
                <a:lnTo>
                  <a:pt x="4758" y="13301"/>
                </a:lnTo>
                <a:lnTo>
                  <a:pt x="4474" y="13213"/>
                </a:lnTo>
                <a:lnTo>
                  <a:pt x="4172" y="13114"/>
                </a:lnTo>
                <a:lnTo>
                  <a:pt x="3965" y="12982"/>
                </a:lnTo>
                <a:lnTo>
                  <a:pt x="3738" y="12838"/>
                </a:lnTo>
                <a:lnTo>
                  <a:pt x="3493" y="12706"/>
                </a:lnTo>
                <a:lnTo>
                  <a:pt x="3228" y="12607"/>
                </a:lnTo>
                <a:lnTo>
                  <a:pt x="2945" y="12519"/>
                </a:lnTo>
                <a:lnTo>
                  <a:pt x="2700" y="12431"/>
                </a:lnTo>
                <a:lnTo>
                  <a:pt x="2397" y="12375"/>
                </a:lnTo>
                <a:lnTo>
                  <a:pt x="2152" y="12331"/>
                </a:lnTo>
                <a:lnTo>
                  <a:pt x="1888" y="12309"/>
                </a:lnTo>
                <a:lnTo>
                  <a:pt x="1642" y="12309"/>
                </a:lnTo>
                <a:lnTo>
                  <a:pt x="1397" y="12331"/>
                </a:lnTo>
                <a:lnTo>
                  <a:pt x="1170" y="12397"/>
                </a:lnTo>
                <a:lnTo>
                  <a:pt x="962" y="12453"/>
                </a:lnTo>
                <a:lnTo>
                  <a:pt x="774" y="12563"/>
                </a:lnTo>
                <a:lnTo>
                  <a:pt x="623" y="12684"/>
                </a:lnTo>
                <a:lnTo>
                  <a:pt x="528" y="12838"/>
                </a:lnTo>
                <a:lnTo>
                  <a:pt x="453" y="13026"/>
                </a:lnTo>
                <a:lnTo>
                  <a:pt x="339" y="13477"/>
                </a:lnTo>
                <a:lnTo>
                  <a:pt x="226" y="13984"/>
                </a:lnTo>
                <a:lnTo>
                  <a:pt x="151" y="14535"/>
                </a:lnTo>
                <a:lnTo>
                  <a:pt x="113" y="15075"/>
                </a:lnTo>
                <a:lnTo>
                  <a:pt x="113" y="15626"/>
                </a:lnTo>
                <a:lnTo>
                  <a:pt x="151" y="16133"/>
                </a:lnTo>
                <a:lnTo>
                  <a:pt x="188" y="16376"/>
                </a:lnTo>
                <a:lnTo>
                  <a:pt x="264" y="16585"/>
                </a:lnTo>
                <a:lnTo>
                  <a:pt x="339" y="16773"/>
                </a:lnTo>
                <a:lnTo>
                  <a:pt x="453" y="16938"/>
                </a:lnTo>
                <a:lnTo>
                  <a:pt x="1095" y="16883"/>
                </a:lnTo>
                <a:lnTo>
                  <a:pt x="1963" y="16795"/>
                </a:lnTo>
                <a:lnTo>
                  <a:pt x="2945" y="16751"/>
                </a:lnTo>
                <a:lnTo>
                  <a:pt x="3965" y="16706"/>
                </a:lnTo>
                <a:lnTo>
                  <a:pt x="5022" y="16684"/>
                </a:lnTo>
                <a:lnTo>
                  <a:pt x="5947" y="16684"/>
                </a:lnTo>
                <a:lnTo>
                  <a:pt x="6759" y="16706"/>
                </a:lnTo>
                <a:lnTo>
                  <a:pt x="7363" y="16751"/>
                </a:lnTo>
                <a:lnTo>
                  <a:pt x="7948" y="16839"/>
                </a:lnTo>
                <a:lnTo>
                  <a:pt x="8458" y="16916"/>
                </a:lnTo>
                <a:lnTo>
                  <a:pt x="8893" y="17026"/>
                </a:lnTo>
                <a:lnTo>
                  <a:pt x="9289" y="17158"/>
                </a:lnTo>
                <a:lnTo>
                  <a:pt x="9572" y="17280"/>
                </a:lnTo>
                <a:lnTo>
                  <a:pt x="9799" y="17412"/>
                </a:lnTo>
                <a:lnTo>
                  <a:pt x="9969" y="17555"/>
                </a:lnTo>
                <a:lnTo>
                  <a:pt x="10120" y="17687"/>
                </a:lnTo>
                <a:lnTo>
                  <a:pt x="10158" y="17831"/>
                </a:lnTo>
                <a:lnTo>
                  <a:pt x="10195" y="17974"/>
                </a:lnTo>
                <a:lnTo>
                  <a:pt x="10158" y="18128"/>
                </a:lnTo>
                <a:lnTo>
                  <a:pt x="10082" y="18271"/>
                </a:lnTo>
                <a:lnTo>
                  <a:pt x="9969" y="18426"/>
                </a:lnTo>
                <a:lnTo>
                  <a:pt x="9837" y="18569"/>
                </a:lnTo>
                <a:lnTo>
                  <a:pt x="9648" y="18701"/>
                </a:lnTo>
                <a:lnTo>
                  <a:pt x="9440" y="18822"/>
                </a:lnTo>
                <a:lnTo>
                  <a:pt x="9213" y="18999"/>
                </a:lnTo>
                <a:lnTo>
                  <a:pt x="9044" y="19186"/>
                </a:lnTo>
                <a:lnTo>
                  <a:pt x="8893" y="19395"/>
                </a:lnTo>
                <a:lnTo>
                  <a:pt x="8817" y="19627"/>
                </a:lnTo>
                <a:lnTo>
                  <a:pt x="8779" y="19858"/>
                </a:lnTo>
                <a:lnTo>
                  <a:pt x="8779" y="20112"/>
                </a:lnTo>
                <a:lnTo>
                  <a:pt x="8855" y="20354"/>
                </a:lnTo>
                <a:lnTo>
                  <a:pt x="8968" y="20586"/>
                </a:lnTo>
                <a:lnTo>
                  <a:pt x="9138" y="20817"/>
                </a:lnTo>
                <a:lnTo>
                  <a:pt x="9365" y="21026"/>
                </a:lnTo>
                <a:lnTo>
                  <a:pt x="9610" y="21192"/>
                </a:lnTo>
                <a:lnTo>
                  <a:pt x="9950" y="21368"/>
                </a:lnTo>
                <a:lnTo>
                  <a:pt x="10120" y="21445"/>
                </a:lnTo>
                <a:lnTo>
                  <a:pt x="10346" y="21511"/>
                </a:lnTo>
                <a:lnTo>
                  <a:pt x="10516" y="21555"/>
                </a:lnTo>
                <a:lnTo>
                  <a:pt x="10743" y="21600"/>
                </a:lnTo>
                <a:lnTo>
                  <a:pt x="10988" y="21644"/>
                </a:lnTo>
                <a:lnTo>
                  <a:pt x="11215" y="21666"/>
                </a:lnTo>
                <a:lnTo>
                  <a:pt x="11498" y="21666"/>
                </a:lnTo>
                <a:lnTo>
                  <a:pt x="11762" y="21666"/>
                </a:lnTo>
                <a:lnTo>
                  <a:pt x="12253" y="21644"/>
                </a:lnTo>
                <a:lnTo>
                  <a:pt x="12763" y="21577"/>
                </a:lnTo>
                <a:lnTo>
                  <a:pt x="13197" y="21467"/>
                </a:lnTo>
                <a:lnTo>
                  <a:pt x="13556" y="21346"/>
                </a:lnTo>
                <a:lnTo>
                  <a:pt x="13896" y="21192"/>
                </a:lnTo>
                <a:lnTo>
                  <a:pt x="14179" y="21026"/>
                </a:lnTo>
                <a:lnTo>
                  <a:pt x="14444" y="20839"/>
                </a:lnTo>
                <a:lnTo>
                  <a:pt x="14576" y="20641"/>
                </a:lnTo>
                <a:lnTo>
                  <a:pt x="14727" y="20431"/>
                </a:lnTo>
                <a:lnTo>
                  <a:pt x="14765" y="20200"/>
                </a:lnTo>
                <a:lnTo>
                  <a:pt x="14802" y="19991"/>
                </a:lnTo>
                <a:lnTo>
                  <a:pt x="14727" y="19759"/>
                </a:lnTo>
                <a:lnTo>
                  <a:pt x="14613" y="19550"/>
                </a:lnTo>
                <a:lnTo>
                  <a:pt x="14444" y="19307"/>
                </a:lnTo>
                <a:lnTo>
                  <a:pt x="14217" y="19098"/>
                </a:lnTo>
                <a:lnTo>
                  <a:pt x="13934" y="18911"/>
                </a:lnTo>
                <a:lnTo>
                  <a:pt x="13669" y="18745"/>
                </a:lnTo>
                <a:lnTo>
                  <a:pt x="13462" y="18547"/>
                </a:lnTo>
                <a:lnTo>
                  <a:pt x="13311" y="18337"/>
                </a:lnTo>
                <a:lnTo>
                  <a:pt x="13197" y="18150"/>
                </a:lnTo>
                <a:lnTo>
                  <a:pt x="13122" y="17941"/>
                </a:lnTo>
                <a:lnTo>
                  <a:pt x="13122" y="17720"/>
                </a:lnTo>
                <a:lnTo>
                  <a:pt x="13122" y="17533"/>
                </a:lnTo>
                <a:lnTo>
                  <a:pt x="13197" y="17346"/>
                </a:lnTo>
                <a:lnTo>
                  <a:pt x="13273" y="17158"/>
                </a:lnTo>
                <a:lnTo>
                  <a:pt x="13386" y="16982"/>
                </a:lnTo>
                <a:lnTo>
                  <a:pt x="13537" y="16839"/>
                </a:lnTo>
                <a:lnTo>
                  <a:pt x="13707" y="16706"/>
                </a:lnTo>
                <a:lnTo>
                  <a:pt x="13896" y="16607"/>
                </a:lnTo>
                <a:lnTo>
                  <a:pt x="14104" y="16519"/>
                </a:lnTo>
                <a:lnTo>
                  <a:pt x="14330" y="16453"/>
                </a:lnTo>
                <a:lnTo>
                  <a:pt x="14538" y="16431"/>
                </a:lnTo>
                <a:lnTo>
                  <a:pt x="14897" y="16453"/>
                </a:lnTo>
                <a:lnTo>
                  <a:pt x="15406" y="16497"/>
                </a:lnTo>
                <a:lnTo>
                  <a:pt x="16105" y="16541"/>
                </a:lnTo>
                <a:lnTo>
                  <a:pt x="16898" y="16607"/>
                </a:lnTo>
                <a:lnTo>
                  <a:pt x="17804" y="16651"/>
                </a:lnTo>
                <a:lnTo>
                  <a:pt x="18786" y="16684"/>
                </a:lnTo>
                <a:lnTo>
                  <a:pt x="19844" y="16728"/>
                </a:lnTo>
                <a:lnTo>
                  <a:pt x="20920" y="16751"/>
                </a:lnTo>
                <a:lnTo>
                  <a:pt x="21109" y="16497"/>
                </a:lnTo>
                <a:lnTo>
                  <a:pt x="21241" y="16222"/>
                </a:lnTo>
                <a:lnTo>
                  <a:pt x="21392" y="15946"/>
                </a:lnTo>
                <a:lnTo>
                  <a:pt x="21467" y="15648"/>
                </a:lnTo>
                <a:lnTo>
                  <a:pt x="21543" y="15351"/>
                </a:lnTo>
                <a:lnTo>
                  <a:pt x="21618" y="15042"/>
                </a:lnTo>
                <a:lnTo>
                  <a:pt x="21618" y="14745"/>
                </a:lnTo>
                <a:lnTo>
                  <a:pt x="21618" y="14447"/>
                </a:lnTo>
                <a:lnTo>
                  <a:pt x="21618" y="14150"/>
                </a:lnTo>
                <a:lnTo>
                  <a:pt x="21581" y="13852"/>
                </a:lnTo>
                <a:lnTo>
                  <a:pt x="21505" y="13577"/>
                </a:lnTo>
                <a:lnTo>
                  <a:pt x="21430" y="13301"/>
                </a:lnTo>
                <a:lnTo>
                  <a:pt x="21354" y="13048"/>
                </a:lnTo>
                <a:lnTo>
                  <a:pt x="21241" y="12816"/>
                </a:lnTo>
                <a:lnTo>
                  <a:pt x="21146" y="12607"/>
                </a:lnTo>
                <a:lnTo>
                  <a:pt x="21033" y="12431"/>
                </a:lnTo>
                <a:lnTo>
                  <a:pt x="20920" y="12265"/>
                </a:lnTo>
                <a:lnTo>
                  <a:pt x="20769" y="12144"/>
                </a:lnTo>
                <a:lnTo>
                  <a:pt x="20637" y="12034"/>
                </a:lnTo>
                <a:lnTo>
                  <a:pt x="20486" y="11946"/>
                </a:lnTo>
                <a:lnTo>
                  <a:pt x="20297" y="11891"/>
                </a:lnTo>
                <a:lnTo>
                  <a:pt x="20165" y="11846"/>
                </a:lnTo>
                <a:lnTo>
                  <a:pt x="19976" y="11824"/>
                </a:lnTo>
                <a:lnTo>
                  <a:pt x="19806" y="11802"/>
                </a:lnTo>
                <a:lnTo>
                  <a:pt x="19390" y="11824"/>
                </a:lnTo>
                <a:lnTo>
                  <a:pt x="18956" y="11891"/>
                </a:lnTo>
                <a:lnTo>
                  <a:pt x="18503" y="11968"/>
                </a:lnTo>
                <a:lnTo>
                  <a:pt x="17993" y="12078"/>
                </a:lnTo>
                <a:lnTo>
                  <a:pt x="17653" y="12144"/>
                </a:lnTo>
                <a:lnTo>
                  <a:pt x="17332" y="12199"/>
                </a:lnTo>
                <a:lnTo>
                  <a:pt x="17049" y="12221"/>
                </a:lnTo>
                <a:lnTo>
                  <a:pt x="16747" y="12243"/>
                </a:lnTo>
                <a:lnTo>
                  <a:pt x="16464" y="12243"/>
                </a:lnTo>
                <a:lnTo>
                  <a:pt x="16218" y="12243"/>
                </a:lnTo>
                <a:lnTo>
                  <a:pt x="15992" y="12221"/>
                </a:lnTo>
                <a:lnTo>
                  <a:pt x="15746" y="12199"/>
                </a:lnTo>
                <a:lnTo>
                  <a:pt x="15520" y="12155"/>
                </a:lnTo>
                <a:lnTo>
                  <a:pt x="15350" y="12122"/>
                </a:lnTo>
                <a:lnTo>
                  <a:pt x="15161" y="12056"/>
                </a:lnTo>
                <a:lnTo>
                  <a:pt x="14972" y="11990"/>
                </a:lnTo>
                <a:lnTo>
                  <a:pt x="14689" y="11846"/>
                </a:lnTo>
                <a:lnTo>
                  <a:pt x="14444" y="11670"/>
                </a:lnTo>
                <a:lnTo>
                  <a:pt x="14255" y="11483"/>
                </a:lnTo>
                <a:lnTo>
                  <a:pt x="14104" y="11295"/>
                </a:lnTo>
                <a:lnTo>
                  <a:pt x="14028" y="11086"/>
                </a:lnTo>
                <a:lnTo>
                  <a:pt x="13972" y="10888"/>
                </a:lnTo>
                <a:lnTo>
                  <a:pt x="13972" y="10700"/>
                </a:lnTo>
                <a:lnTo>
                  <a:pt x="14009" y="10513"/>
                </a:lnTo>
                <a:lnTo>
                  <a:pt x="14066" y="10359"/>
                </a:lnTo>
                <a:lnTo>
                  <a:pt x="14179" y="10215"/>
                </a:lnTo>
                <a:lnTo>
                  <a:pt x="14406" y="10006"/>
                </a:lnTo>
                <a:lnTo>
                  <a:pt x="14651" y="9830"/>
                </a:lnTo>
                <a:lnTo>
                  <a:pt x="14878" y="9686"/>
                </a:lnTo>
                <a:lnTo>
                  <a:pt x="15123" y="9554"/>
                </a:lnTo>
                <a:lnTo>
                  <a:pt x="15350" y="9477"/>
                </a:lnTo>
                <a:lnTo>
                  <a:pt x="15558" y="9411"/>
                </a:lnTo>
                <a:lnTo>
                  <a:pt x="15803" y="9345"/>
                </a:lnTo>
                <a:lnTo>
                  <a:pt x="16030" y="9323"/>
                </a:lnTo>
                <a:lnTo>
                  <a:pt x="16256" y="9301"/>
                </a:lnTo>
                <a:lnTo>
                  <a:pt x="16464" y="9323"/>
                </a:lnTo>
                <a:lnTo>
                  <a:pt x="16690" y="9345"/>
                </a:lnTo>
                <a:lnTo>
                  <a:pt x="16898" y="9367"/>
                </a:lnTo>
                <a:lnTo>
                  <a:pt x="17332" y="9477"/>
                </a:lnTo>
                <a:lnTo>
                  <a:pt x="17767" y="9598"/>
                </a:lnTo>
                <a:lnTo>
                  <a:pt x="18163" y="9731"/>
                </a:lnTo>
                <a:lnTo>
                  <a:pt x="18597" y="9874"/>
                </a:lnTo>
                <a:lnTo>
                  <a:pt x="18994" y="10006"/>
                </a:lnTo>
                <a:lnTo>
                  <a:pt x="19428" y="10083"/>
                </a:lnTo>
                <a:lnTo>
                  <a:pt x="19617" y="10127"/>
                </a:lnTo>
                <a:lnTo>
                  <a:pt x="19844" y="10149"/>
                </a:lnTo>
                <a:lnTo>
                  <a:pt x="20013" y="10149"/>
                </a:lnTo>
                <a:lnTo>
                  <a:pt x="20240" y="10127"/>
                </a:lnTo>
                <a:lnTo>
                  <a:pt x="20410" y="10105"/>
                </a:lnTo>
                <a:lnTo>
                  <a:pt x="20637" y="10061"/>
                </a:lnTo>
                <a:lnTo>
                  <a:pt x="20844" y="9984"/>
                </a:lnTo>
                <a:lnTo>
                  <a:pt x="21033" y="9896"/>
                </a:lnTo>
                <a:lnTo>
                  <a:pt x="21146" y="9830"/>
                </a:lnTo>
                <a:lnTo>
                  <a:pt x="21203" y="9753"/>
                </a:lnTo>
                <a:lnTo>
                  <a:pt x="21279" y="9642"/>
                </a:lnTo>
                <a:lnTo>
                  <a:pt x="21354" y="9521"/>
                </a:lnTo>
                <a:lnTo>
                  <a:pt x="21430" y="9246"/>
                </a:lnTo>
                <a:lnTo>
                  <a:pt x="21430" y="8904"/>
                </a:lnTo>
                <a:lnTo>
                  <a:pt x="21430" y="8540"/>
                </a:lnTo>
                <a:lnTo>
                  <a:pt x="21392" y="8144"/>
                </a:lnTo>
                <a:lnTo>
                  <a:pt x="21354" y="7714"/>
                </a:lnTo>
                <a:lnTo>
                  <a:pt x="21279" y="7295"/>
                </a:lnTo>
                <a:lnTo>
                  <a:pt x="21146" y="6446"/>
                </a:lnTo>
                <a:lnTo>
                  <a:pt x="20995" y="5686"/>
                </a:lnTo>
                <a:lnTo>
                  <a:pt x="20958" y="5366"/>
                </a:lnTo>
                <a:lnTo>
                  <a:pt x="20958" y="5091"/>
                </a:lnTo>
                <a:lnTo>
                  <a:pt x="20958" y="4860"/>
                </a:lnTo>
                <a:lnTo>
                  <a:pt x="21033" y="4716"/>
                </a:lnTo>
                <a:lnTo>
                  <a:pt x="20637" y="4860"/>
                </a:lnTo>
                <a:lnTo>
                  <a:pt x="20127" y="4992"/>
                </a:lnTo>
                <a:lnTo>
                  <a:pt x="19617" y="5069"/>
                </a:lnTo>
                <a:lnTo>
                  <a:pt x="19032" y="5157"/>
                </a:lnTo>
                <a:lnTo>
                  <a:pt x="18465" y="5201"/>
                </a:lnTo>
                <a:lnTo>
                  <a:pt x="17842" y="5245"/>
                </a:lnTo>
                <a:lnTo>
                  <a:pt x="17219" y="5267"/>
                </a:lnTo>
                <a:lnTo>
                  <a:pt x="16615" y="5267"/>
                </a:lnTo>
                <a:lnTo>
                  <a:pt x="15992" y="5245"/>
                </a:lnTo>
                <a:lnTo>
                  <a:pt x="15369" y="5201"/>
                </a:lnTo>
                <a:lnTo>
                  <a:pt x="14840" y="5157"/>
                </a:lnTo>
                <a:lnTo>
                  <a:pt x="14293" y="5091"/>
                </a:lnTo>
                <a:lnTo>
                  <a:pt x="13783" y="5014"/>
                </a:lnTo>
                <a:lnTo>
                  <a:pt x="13386" y="4926"/>
                </a:lnTo>
                <a:lnTo>
                  <a:pt x="13027" y="4815"/>
                </a:lnTo>
                <a:lnTo>
                  <a:pt x="12725" y="4716"/>
                </a:lnTo>
                <a:lnTo>
                  <a:pt x="12480" y="4606"/>
                </a:lnTo>
                <a:lnTo>
                  <a:pt x="12291" y="4496"/>
                </a:lnTo>
                <a:lnTo>
                  <a:pt x="12197" y="4397"/>
                </a:lnTo>
                <a:lnTo>
                  <a:pt x="12083" y="4286"/>
                </a:lnTo>
                <a:lnTo>
                  <a:pt x="12046" y="4187"/>
                </a:lnTo>
                <a:lnTo>
                  <a:pt x="12008" y="4077"/>
                </a:lnTo>
                <a:lnTo>
                  <a:pt x="12046" y="3967"/>
                </a:lnTo>
                <a:lnTo>
                  <a:pt x="12121" y="3868"/>
                </a:lnTo>
                <a:lnTo>
                  <a:pt x="12197" y="3735"/>
                </a:lnTo>
                <a:lnTo>
                  <a:pt x="12291" y="3614"/>
                </a:lnTo>
                <a:lnTo>
                  <a:pt x="12442" y="3482"/>
                </a:lnTo>
                <a:lnTo>
                  <a:pt x="12631" y="3361"/>
                </a:lnTo>
                <a:lnTo>
                  <a:pt x="13065" y="3085"/>
                </a:lnTo>
                <a:lnTo>
                  <a:pt x="13537" y="2766"/>
                </a:lnTo>
                <a:lnTo>
                  <a:pt x="13783" y="2578"/>
                </a:lnTo>
                <a:lnTo>
                  <a:pt x="13934" y="2380"/>
                </a:lnTo>
                <a:lnTo>
                  <a:pt x="14028" y="2171"/>
                </a:lnTo>
                <a:lnTo>
                  <a:pt x="14104" y="1961"/>
                </a:lnTo>
                <a:lnTo>
                  <a:pt x="14104" y="1730"/>
                </a:lnTo>
                <a:lnTo>
                  <a:pt x="14066" y="1498"/>
                </a:lnTo>
                <a:lnTo>
                  <a:pt x="13972" y="1267"/>
                </a:lnTo>
                <a:lnTo>
                  <a:pt x="13820" y="1057"/>
                </a:lnTo>
                <a:lnTo>
                  <a:pt x="13594" y="837"/>
                </a:lnTo>
                <a:lnTo>
                  <a:pt x="13386" y="628"/>
                </a:lnTo>
                <a:lnTo>
                  <a:pt x="13103" y="462"/>
                </a:lnTo>
                <a:lnTo>
                  <a:pt x="12763" y="308"/>
                </a:lnTo>
                <a:lnTo>
                  <a:pt x="12404" y="187"/>
                </a:lnTo>
                <a:lnTo>
                  <a:pt x="12008" y="77"/>
                </a:lnTo>
                <a:lnTo>
                  <a:pt x="11574" y="33"/>
                </a:lnTo>
                <a:lnTo>
                  <a:pt x="11102" y="11"/>
                </a:lnTo>
                <a:lnTo>
                  <a:pt x="10667" y="11"/>
                </a:lnTo>
                <a:lnTo>
                  <a:pt x="10233" y="77"/>
                </a:lnTo>
                <a:lnTo>
                  <a:pt x="9837" y="187"/>
                </a:lnTo>
                <a:lnTo>
                  <a:pt x="9440" y="286"/>
                </a:lnTo>
                <a:lnTo>
                  <a:pt x="9062" y="462"/>
                </a:lnTo>
                <a:lnTo>
                  <a:pt x="8741" y="628"/>
                </a:lnTo>
                <a:lnTo>
                  <a:pt x="8458" y="815"/>
                </a:lnTo>
                <a:lnTo>
                  <a:pt x="8232" y="1035"/>
                </a:lnTo>
                <a:lnTo>
                  <a:pt x="8062" y="1245"/>
                </a:lnTo>
                <a:lnTo>
                  <a:pt x="7911" y="1476"/>
                </a:lnTo>
                <a:lnTo>
                  <a:pt x="7835" y="1708"/>
                </a:lnTo>
                <a:lnTo>
                  <a:pt x="7797" y="1961"/>
                </a:lnTo>
                <a:lnTo>
                  <a:pt x="7835" y="2193"/>
                </a:lnTo>
                <a:lnTo>
                  <a:pt x="7948" y="2402"/>
                </a:lnTo>
                <a:lnTo>
                  <a:pt x="8062" y="2534"/>
                </a:lnTo>
                <a:lnTo>
                  <a:pt x="8175" y="2644"/>
                </a:lnTo>
                <a:lnTo>
                  <a:pt x="8269" y="2744"/>
                </a:lnTo>
                <a:lnTo>
                  <a:pt x="8420" y="2832"/>
                </a:lnTo>
                <a:lnTo>
                  <a:pt x="8704" y="3019"/>
                </a:lnTo>
                <a:lnTo>
                  <a:pt x="8968" y="3206"/>
                </a:lnTo>
                <a:lnTo>
                  <a:pt x="9138" y="3405"/>
                </a:lnTo>
                <a:lnTo>
                  <a:pt x="9327" y="3570"/>
                </a:lnTo>
                <a:lnTo>
                  <a:pt x="9440" y="3735"/>
                </a:lnTo>
                <a:lnTo>
                  <a:pt x="9516" y="3890"/>
                </a:lnTo>
                <a:lnTo>
                  <a:pt x="9534" y="4033"/>
                </a:lnTo>
                <a:lnTo>
                  <a:pt x="9534" y="4165"/>
                </a:lnTo>
                <a:lnTo>
                  <a:pt x="9516" y="4286"/>
                </a:lnTo>
                <a:lnTo>
                  <a:pt x="9440" y="4397"/>
                </a:lnTo>
                <a:lnTo>
                  <a:pt x="9327" y="4496"/>
                </a:lnTo>
                <a:lnTo>
                  <a:pt x="9176" y="4562"/>
                </a:lnTo>
                <a:lnTo>
                  <a:pt x="9006" y="4628"/>
                </a:lnTo>
                <a:lnTo>
                  <a:pt x="8779" y="4694"/>
                </a:lnTo>
                <a:lnTo>
                  <a:pt x="8534" y="4716"/>
                </a:lnTo>
                <a:lnTo>
                  <a:pt x="8232" y="4716"/>
                </a:lnTo>
                <a:lnTo>
                  <a:pt x="7118" y="4738"/>
                </a:lnTo>
                <a:lnTo>
                  <a:pt x="5947" y="4771"/>
                </a:lnTo>
                <a:lnTo>
                  <a:pt x="4795" y="4815"/>
                </a:lnTo>
                <a:lnTo>
                  <a:pt x="3681" y="4860"/>
                </a:lnTo>
                <a:lnTo>
                  <a:pt x="2662" y="4882"/>
                </a:lnTo>
                <a:lnTo>
                  <a:pt x="1755" y="4882"/>
                </a:lnTo>
                <a:lnTo>
                  <a:pt x="1359" y="4860"/>
                </a:lnTo>
                <a:lnTo>
                  <a:pt x="981" y="4837"/>
                </a:lnTo>
                <a:lnTo>
                  <a:pt x="698" y="4771"/>
                </a:lnTo>
                <a:lnTo>
                  <a:pt x="453" y="4716"/>
                </a:lnTo>
                <a:lnTo>
                  <a:pt x="453" y="5322"/>
                </a:lnTo>
                <a:lnTo>
                  <a:pt x="453" y="6083"/>
                </a:lnTo>
                <a:lnTo>
                  <a:pt x="453" y="6909"/>
                </a:lnTo>
                <a:lnTo>
                  <a:pt x="453" y="7780"/>
                </a:lnTo>
                <a:lnTo>
                  <a:pt x="453" y="8606"/>
                </a:lnTo>
                <a:lnTo>
                  <a:pt x="453" y="9345"/>
                </a:lnTo>
                <a:lnTo>
                  <a:pt x="453" y="9918"/>
                </a:lnTo>
                <a:lnTo>
                  <a:pt x="453" y="10282"/>
                </a:lnTo>
                <a:lnTo>
                  <a:pt x="490" y="10381"/>
                </a:lnTo>
                <a:lnTo>
                  <a:pt x="547" y="10491"/>
                </a:lnTo>
                <a:lnTo>
                  <a:pt x="660" y="10590"/>
                </a:lnTo>
                <a:lnTo>
                  <a:pt x="811" y="10700"/>
                </a:lnTo>
                <a:lnTo>
                  <a:pt x="981" y="10811"/>
                </a:lnTo>
                <a:lnTo>
                  <a:pt x="1208" y="10888"/>
                </a:lnTo>
                <a:lnTo>
                  <a:pt x="1453" y="10954"/>
                </a:lnTo>
                <a:lnTo>
                  <a:pt x="1718" y="11020"/>
                </a:lnTo>
                <a:lnTo>
                  <a:pt x="1963" y="11064"/>
                </a:lnTo>
                <a:lnTo>
                  <a:pt x="2265" y="11086"/>
                </a:lnTo>
                <a:lnTo>
                  <a:pt x="2548" y="11064"/>
                </a:lnTo>
                <a:lnTo>
                  <a:pt x="2794" y="11042"/>
                </a:lnTo>
                <a:lnTo>
                  <a:pt x="3096" y="10976"/>
                </a:lnTo>
                <a:lnTo>
                  <a:pt x="3341" y="10888"/>
                </a:lnTo>
                <a:lnTo>
                  <a:pt x="3606" y="10766"/>
                </a:lnTo>
                <a:lnTo>
                  <a:pt x="3813" y="10590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>
        <p:nvSpPr>
          <p:cNvPr id="2" name="Frame 1"/>
          <p:cNvSpPr/>
          <p:nvPr/>
        </p:nvSpPr>
        <p:spPr>
          <a:xfrm>
            <a:off x="3230310" y="368519"/>
            <a:ext cx="5725683" cy="5848288"/>
          </a:xfrm>
          <a:prstGeom prst="frame">
            <a:avLst>
              <a:gd name="adj1" fmla="val 16290"/>
            </a:avLst>
          </a:prstGeom>
          <a:solidFill>
            <a:srgbClr val="C00000"/>
          </a:solidFill>
          <a:ln w="6350">
            <a:solidFill>
              <a:srgbClr val="FFC000"/>
            </a:solidFill>
          </a:ln>
          <a:scene3d>
            <a:camera prst="orthographicFront"/>
            <a:lightRig rig="threePt" dir="t"/>
          </a:scene3d>
          <a:sp3d>
            <a:bevelT w="114300" prst="hardEdg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3" name="Rectangle 2"/>
          <p:cNvSpPr/>
          <p:nvPr/>
        </p:nvSpPr>
        <p:spPr>
          <a:xfrm>
            <a:off x="4144710" y="1305320"/>
            <a:ext cx="3862699" cy="3992931"/>
          </a:xfrm>
          <a:prstGeom prst="rect">
            <a:avLst/>
          </a:prstGeom>
          <a:noFill/>
          <a:ln w="635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Rectangle 3"/>
          <p:cNvSpPr/>
          <p:nvPr/>
        </p:nvSpPr>
        <p:spPr>
          <a:xfrm>
            <a:off x="7964581" y="4836291"/>
            <a:ext cx="40746" cy="240517"/>
          </a:xfrm>
          <a:prstGeom prst="rect">
            <a:avLst/>
          </a:prstGeom>
          <a:solidFill>
            <a:schemeClr val="bg1"/>
          </a:solidFill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0" name="Rectangle 49"/>
          <p:cNvSpPr/>
          <p:nvPr/>
        </p:nvSpPr>
        <p:spPr>
          <a:xfrm>
            <a:off x="7962384" y="1666962"/>
            <a:ext cx="40746" cy="240517"/>
          </a:xfrm>
          <a:prstGeom prst="rect">
            <a:avLst/>
          </a:prstGeom>
          <a:solidFill>
            <a:srgbClr val="FFCC99"/>
          </a:solidFill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1" name="Rectangle 50"/>
          <p:cNvSpPr/>
          <p:nvPr/>
        </p:nvSpPr>
        <p:spPr>
          <a:xfrm>
            <a:off x="7965909" y="3260288"/>
            <a:ext cx="40746" cy="240517"/>
          </a:xfrm>
          <a:prstGeom prst="rect">
            <a:avLst/>
          </a:prstGeom>
          <a:solidFill>
            <a:srgbClr val="FFCC99"/>
          </a:solidFill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47" name="Picture 46"/>
          <p:cNvPicPr>
            <a:picLocks noChangeAspect="1"/>
          </p:cNvPicPr>
          <p:nvPr/>
        </p:nvPicPr>
        <p:blipFill>
          <a:blip r:embed="rId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4070" b="100000" l="0" r="9625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8464696" y="2839195"/>
            <a:ext cx="975445" cy="1048603"/>
          </a:xfrm>
          <a:prstGeom prst="rect">
            <a:avLst/>
          </a:prstGeom>
        </p:spPr>
      </p:pic>
      <p:pic>
        <p:nvPicPr>
          <p:cNvPr id="59" name="Picture 58"/>
          <p:cNvPicPr>
            <a:picLocks noChangeAspect="1"/>
          </p:cNvPicPr>
          <p:nvPr/>
        </p:nvPicPr>
        <p:blipFill rotWithShape="1">
          <a:blip r:embed="rId4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ackgroundRemoval t="0" b="100000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 rot="1486504">
            <a:off x="9389629" y="3037111"/>
            <a:ext cx="1170774" cy="1375873"/>
          </a:xfrm>
          <a:prstGeom prst="rect">
            <a:avLst/>
          </a:prstGeom>
        </p:spPr>
      </p:pic>
      <p:pic>
        <p:nvPicPr>
          <p:cNvPr id="62" name="Picture 61"/>
          <p:cNvPicPr>
            <a:picLocks noChangeAspect="1"/>
          </p:cNvPicPr>
          <p:nvPr/>
        </p:nvPicPr>
        <p:blipFill rotWithShape="1">
          <a:blip r:embed="rId6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ackgroundRemoval t="1794" b="89238" l="3315" r="96685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 rot="2046696">
            <a:off x="1717042" y="1590984"/>
            <a:ext cx="1153682" cy="1418603"/>
          </a:xfrm>
          <a:prstGeom prst="rect">
            <a:avLst/>
          </a:prstGeom>
        </p:spPr>
      </p:pic>
      <p:pic>
        <p:nvPicPr>
          <p:cNvPr id="67" name="Picture 66"/>
          <p:cNvPicPr>
            <a:picLocks noChangeAspect="1"/>
          </p:cNvPicPr>
          <p:nvPr/>
        </p:nvPicPr>
        <p:blipFill rotWithShape="1">
          <a:blip r:embed="rId8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9">
                    <a14:imgEffect>
                      <a14:backgroundRemoval t="7692" b="96795" l="4403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 rot="21084042">
            <a:off x="8466366" y="1611725"/>
            <a:ext cx="1008404" cy="991313"/>
          </a:xfrm>
          <a:prstGeom prst="rect">
            <a:avLst/>
          </a:prstGeom>
        </p:spPr>
      </p:pic>
      <p:pic>
        <p:nvPicPr>
          <p:cNvPr id="71" name="Picture 70"/>
          <p:cNvPicPr>
            <a:picLocks noChangeAspect="1"/>
          </p:cNvPicPr>
          <p:nvPr/>
        </p:nvPicPr>
        <p:blipFill rotWithShape="1">
          <a:blip r:embed="rId10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11">
                    <a14:imgEffect>
                      <a14:backgroundRemoval t="905" b="100000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 rot="1546026">
            <a:off x="7756880" y="5351612"/>
            <a:ext cx="1153683" cy="1401512"/>
          </a:xfrm>
          <a:prstGeom prst="rect">
            <a:avLst/>
          </a:prstGeom>
        </p:spPr>
      </p:pic>
      <p:pic>
        <p:nvPicPr>
          <p:cNvPr id="73" name="Picture 72"/>
          <p:cNvPicPr>
            <a:picLocks noChangeAspect="1"/>
          </p:cNvPicPr>
          <p:nvPr/>
        </p:nvPicPr>
        <p:blipFill rotWithShape="1">
          <a:blip r:embed="rId1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13">
                    <a14:imgEffect>
                      <a14:backgroundRemoval t="459" b="100000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 rot="20714636">
            <a:off x="10974628" y="1561209"/>
            <a:ext cx="1187865" cy="1384419"/>
          </a:xfrm>
          <a:prstGeom prst="rect">
            <a:avLst/>
          </a:prstGeom>
        </p:spPr>
      </p:pic>
      <p:pic>
        <p:nvPicPr>
          <p:cNvPr id="74" name="Picture 73"/>
          <p:cNvPicPr>
            <a:picLocks noChangeAspect="1"/>
          </p:cNvPicPr>
          <p:nvPr/>
        </p:nvPicPr>
        <p:blipFill rotWithShape="1">
          <a:blip r:embed="rId14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15">
                    <a14:imgEffect>
                      <a14:backgroundRemoval t="990" b="97030" l="1439" r="98201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 rot="467595">
            <a:off x="1966506" y="5404546"/>
            <a:ext cx="1768979" cy="1281869"/>
          </a:xfrm>
          <a:prstGeom prst="rect">
            <a:avLst/>
          </a:prstGeom>
        </p:spPr>
      </p:pic>
      <p:pic>
        <p:nvPicPr>
          <p:cNvPr id="76" name="Picture 75">
            <a:hlinkClick r:id="rId16" action="ppaction://hlinksldjump"/>
          </p:cNvPr>
          <p:cNvPicPr>
            <a:picLocks noChangeAspect="1"/>
          </p:cNvPicPr>
          <p:nvPr/>
        </p:nvPicPr>
        <p:blipFill rotWithShape="1">
          <a:blip r:embed="rId17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18">
                    <a14:imgEffect>
                      <a14:backgroundRemoval t="55505" b="95872" l="0" r="93956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t="55549"/>
          <a:stretch/>
        </p:blipFill>
        <p:spPr>
          <a:xfrm rot="21246440">
            <a:off x="279450" y="6209611"/>
            <a:ext cx="1153683" cy="615393"/>
          </a:xfrm>
          <a:prstGeom prst="rect">
            <a:avLst/>
          </a:prstGeom>
          <a:ln>
            <a:noFill/>
          </a:ln>
        </p:spPr>
      </p:pic>
      <p:pic>
        <p:nvPicPr>
          <p:cNvPr id="77" name="Picture 76"/>
          <p:cNvPicPr>
            <a:picLocks noChangeAspect="1"/>
          </p:cNvPicPr>
          <p:nvPr/>
        </p:nvPicPr>
        <p:blipFill rotWithShape="1">
          <a:blip r:embed="rId19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20">
                    <a14:imgEffect>
                      <a14:backgroundRemoval t="8772" b="100000" l="6667" r="95556">
                        <a14:foregroundMark x1="69444" y1="94737" x2="80556" y2="96491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 rot="20846927">
            <a:off x="2546409" y="4535092"/>
            <a:ext cx="1145137" cy="726393"/>
          </a:xfrm>
          <a:prstGeom prst="rect">
            <a:avLst/>
          </a:prstGeom>
        </p:spPr>
      </p:pic>
      <p:pic>
        <p:nvPicPr>
          <p:cNvPr id="78" name="Picture 77"/>
          <p:cNvPicPr>
            <a:picLocks noChangeAspect="1"/>
          </p:cNvPicPr>
          <p:nvPr/>
        </p:nvPicPr>
        <p:blipFill rotWithShape="1">
          <a:blip r:embed="rId21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22">
                    <a14:imgEffect>
                      <a14:backgroundRemoval t="0" b="100000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 rot="1641302">
            <a:off x="10284859" y="4653687"/>
            <a:ext cx="1777526" cy="991312"/>
          </a:xfrm>
          <a:prstGeom prst="rect">
            <a:avLst/>
          </a:prstGeom>
        </p:spPr>
      </p:pic>
      <p:pic>
        <p:nvPicPr>
          <p:cNvPr id="79" name="Picture 78"/>
          <p:cNvPicPr>
            <a:picLocks noChangeAspect="1"/>
          </p:cNvPicPr>
          <p:nvPr/>
        </p:nvPicPr>
        <p:blipFill rotWithShape="1">
          <a:blip r:embed="rId23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24">
                    <a14:imgEffect>
                      <a14:backgroundRemoval t="0" b="100000" l="1676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 rot="20608356">
            <a:off x="105285" y="3422626"/>
            <a:ext cx="1136591" cy="1598064"/>
          </a:xfrm>
          <a:prstGeom prst="rect">
            <a:avLst/>
          </a:prstGeom>
        </p:spPr>
      </p:pic>
      <p:pic>
        <p:nvPicPr>
          <p:cNvPr id="80" name="Picture 79"/>
          <p:cNvPicPr>
            <a:picLocks noChangeAspect="1"/>
          </p:cNvPicPr>
          <p:nvPr/>
        </p:nvPicPr>
        <p:blipFill rotWithShape="1">
          <a:blip r:embed="rId25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26">
                    <a14:imgEffect>
                      <a14:backgroundRemoval t="3797" b="98101" l="1767" r="9788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 rot="20484231">
            <a:off x="1326037" y="3697278"/>
            <a:ext cx="1794616" cy="1008405"/>
          </a:xfrm>
          <a:prstGeom prst="rect">
            <a:avLst/>
          </a:prstGeom>
        </p:spPr>
      </p:pic>
      <p:pic>
        <p:nvPicPr>
          <p:cNvPr id="81" name="Picture 80"/>
          <p:cNvPicPr>
            <a:picLocks noChangeAspect="1"/>
          </p:cNvPicPr>
          <p:nvPr/>
        </p:nvPicPr>
        <p:blipFill rotWithShape="1">
          <a:blip r:embed="rId27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28">
                    <a14:imgEffect>
                      <a14:backgroundRemoval t="2410" b="98394" l="3409" r="96591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 rot="19817857">
            <a:off x="2448651" y="-51140"/>
            <a:ext cx="1119499" cy="1580973"/>
          </a:xfrm>
          <a:prstGeom prst="rect">
            <a:avLst/>
          </a:prstGeom>
        </p:spPr>
      </p:pic>
      <p:sp>
        <p:nvSpPr>
          <p:cNvPr id="87" name="Rectangle: Rounded Corners 86">
            <a:hlinkClick r:id="rId29" action="ppaction://hlinksldjump"/>
          </p:cNvPr>
          <p:cNvSpPr/>
          <p:nvPr/>
        </p:nvSpPr>
        <p:spPr>
          <a:xfrm rot="1128601">
            <a:off x="-124464" y="2217826"/>
            <a:ext cx="973832" cy="559269"/>
          </a:xfrm>
          <a:prstGeom prst="round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0" name="Rectangle: Rounded Corners 89">
            <a:hlinkClick r:id="rId30" action="ppaction://hlinksldjump"/>
          </p:cNvPr>
          <p:cNvSpPr/>
          <p:nvPr/>
        </p:nvSpPr>
        <p:spPr>
          <a:xfrm rot="19504128">
            <a:off x="2553802" y="126862"/>
            <a:ext cx="973832" cy="1299304"/>
          </a:xfrm>
          <a:prstGeom prst="round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114" name="Picture 113"/>
          <p:cNvPicPr>
            <a:picLocks noChangeAspect="1"/>
          </p:cNvPicPr>
          <p:nvPr/>
        </p:nvPicPr>
        <p:blipFill>
          <a:blip r:embed="rId31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32">
                    <a14:imgEffect>
                      <a14:backgroundRemoval t="9402" b="100000" l="8257" r="100000">
                        <a14:foregroundMark x1="93578" y1="41026" x2="94495" y2="51282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7390930" y="4599902"/>
            <a:ext cx="664522" cy="713294"/>
          </a:xfrm>
          <a:prstGeom prst="rect">
            <a:avLst/>
          </a:prstGeom>
        </p:spPr>
      </p:pic>
      <p:sp>
        <p:nvSpPr>
          <p:cNvPr id="117" name="Rectangle 116"/>
          <p:cNvSpPr/>
          <p:nvPr/>
        </p:nvSpPr>
        <p:spPr>
          <a:xfrm rot="5400000">
            <a:off x="4409012" y="5127271"/>
            <a:ext cx="40746" cy="240517"/>
          </a:xfrm>
          <a:prstGeom prst="rect">
            <a:avLst/>
          </a:prstGeom>
          <a:solidFill>
            <a:schemeClr val="bg1"/>
          </a:solidFill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85" name="Picture 84"/>
          <p:cNvPicPr>
            <a:picLocks noChangeAspect="1"/>
          </p:cNvPicPr>
          <p:nvPr/>
        </p:nvPicPr>
        <p:blipFill rotWithShape="1">
          <a:blip r:embed="rId33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34">
                    <a14:imgEffect>
                      <a14:backgroundRemoval t="0" b="100000" l="0" r="88542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4185114" y="4580197"/>
            <a:ext cx="612397" cy="713064"/>
          </a:xfrm>
          <a:prstGeom prst="rect">
            <a:avLst/>
          </a:prstGeom>
        </p:spPr>
      </p:pic>
      <p:pic>
        <p:nvPicPr>
          <p:cNvPr id="88" name="Picture 87"/>
          <p:cNvPicPr>
            <a:picLocks noChangeAspect="1"/>
          </p:cNvPicPr>
          <p:nvPr/>
        </p:nvPicPr>
        <p:blipFill rotWithShape="1">
          <a:blip r:embed="rId35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36">
                    <a14:imgEffect>
                      <a14:backgroundRemoval t="8257" b="100000" l="1765" r="97647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6465890" y="4598321"/>
            <a:ext cx="1076770" cy="692209"/>
          </a:xfrm>
          <a:prstGeom prst="rect">
            <a:avLst/>
          </a:prstGeom>
        </p:spPr>
      </p:pic>
      <p:pic>
        <p:nvPicPr>
          <p:cNvPr id="89" name="Picture 88"/>
          <p:cNvPicPr>
            <a:picLocks noChangeAspect="1"/>
          </p:cNvPicPr>
          <p:nvPr/>
        </p:nvPicPr>
        <p:blipFill rotWithShape="1">
          <a:blip r:embed="rId37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38">
                    <a14:imgEffect>
                      <a14:backgroundRemoval t="0" b="98901" l="0" r="97279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4182341" y="1329762"/>
            <a:ext cx="931178" cy="575801"/>
          </a:xfrm>
          <a:prstGeom prst="rect">
            <a:avLst/>
          </a:prstGeom>
        </p:spPr>
      </p:pic>
      <p:sp>
        <p:nvSpPr>
          <p:cNvPr id="91" name="Rectangle 90"/>
          <p:cNvSpPr/>
          <p:nvPr/>
        </p:nvSpPr>
        <p:spPr>
          <a:xfrm>
            <a:off x="4172163" y="2563389"/>
            <a:ext cx="40746" cy="240517"/>
          </a:xfrm>
          <a:prstGeom prst="rect">
            <a:avLst/>
          </a:prstGeom>
          <a:solidFill>
            <a:srgbClr val="FFCC99"/>
          </a:solidFill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2" name="Rectangle 91"/>
          <p:cNvSpPr/>
          <p:nvPr/>
        </p:nvSpPr>
        <p:spPr>
          <a:xfrm>
            <a:off x="4174251" y="4131227"/>
            <a:ext cx="40746" cy="240517"/>
          </a:xfrm>
          <a:prstGeom prst="rect">
            <a:avLst/>
          </a:prstGeom>
          <a:solidFill>
            <a:schemeClr val="bg1"/>
          </a:solidFill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93" name="Picture 92"/>
          <p:cNvPicPr>
            <a:picLocks noChangeAspect="1"/>
          </p:cNvPicPr>
          <p:nvPr/>
        </p:nvPicPr>
        <p:blipFill>
          <a:blip r:embed="rId39">
            <a:extLst>
              <a:ext uri="{BEBA8EAE-BF5A-486C-A8C5-ECC9F3942E4B}">
                <a14:imgProps xmlns:a14="http://schemas.microsoft.com/office/drawing/2010/main">
                  <a14:imgLayer r:embed="rId40">
                    <a14:imgEffect>
                      <a14:backgroundRemoval t="1158" b="97297" l="7143" r="100000">
                        <a14:foregroundMark x1="95536" y1="6564" x2="97321" y2="46718"/>
                        <a14:backgroundMark x1="14286" y1="3861" x2="63393" y2="20463"/>
                        <a14:backgroundMark x1="12500" y1="25097" x2="7143" y2="53668"/>
                        <a14:backgroundMark x1="15179" y1="52510" x2="57143" y2="54440"/>
                        <a14:backgroundMark x1="11607" y1="58687" x2="9821" y2="80695"/>
                        <a14:backgroundMark x1="14286" y1="79537" x2="66071" y2="94595"/>
                        <a14:backgroundMark x1="87500" y1="2317" x2="97321" y2="3861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7357709" y="2975370"/>
            <a:ext cx="682811" cy="1579001"/>
          </a:xfrm>
          <a:prstGeom prst="rect">
            <a:avLst/>
          </a:prstGeom>
        </p:spPr>
      </p:pic>
      <p:pic>
        <p:nvPicPr>
          <p:cNvPr id="94" name="Picture 93"/>
          <p:cNvPicPr>
            <a:picLocks noChangeAspect="1"/>
          </p:cNvPicPr>
          <p:nvPr/>
        </p:nvPicPr>
        <p:blipFill>
          <a:blip r:embed="rId41">
            <a:extLst>
              <a:ext uri="{BEBA8EAE-BF5A-486C-A8C5-ECC9F3942E4B}">
                <a14:imgProps xmlns:a14="http://schemas.microsoft.com/office/drawing/2010/main">
                  <a14:imgLayer r:embed="rId42">
                    <a14:imgEffect>
                      <a14:backgroundRemoval t="2344" b="98438" l="9091" r="10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3981451" y="1417081"/>
            <a:ext cx="804742" cy="1560711"/>
          </a:xfrm>
          <a:prstGeom prst="rect">
            <a:avLst/>
          </a:prstGeom>
        </p:spPr>
      </p:pic>
      <p:pic>
        <p:nvPicPr>
          <p:cNvPr id="95" name="Picture 94">
            <a:hlinkClick r:id="rId43" action="ppaction://hlinksldjump"/>
          </p:cNvPr>
          <p:cNvPicPr>
            <a:picLocks noChangeAspect="1"/>
          </p:cNvPicPr>
          <p:nvPr/>
        </p:nvPicPr>
        <p:blipFill rotWithShape="1">
          <a:blip r:embed="rId44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45">
                    <a14:imgEffect>
                      <a14:backgroundRemoval t="0" b="100000" l="400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4576444" y="4590415"/>
            <a:ext cx="1110953" cy="717847"/>
          </a:xfrm>
          <a:prstGeom prst="rect">
            <a:avLst/>
          </a:prstGeom>
          <a:ln>
            <a:noFill/>
          </a:ln>
        </p:spPr>
      </p:pic>
      <p:pic>
        <p:nvPicPr>
          <p:cNvPr id="83" name="Picture 82"/>
          <p:cNvPicPr>
            <a:picLocks noChangeAspect="1"/>
          </p:cNvPicPr>
          <p:nvPr/>
        </p:nvPicPr>
        <p:blipFill>
          <a:blip r:embed="rId46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47">
                    <a14:imgEffect>
                      <a14:backgroundRemoval t="0" b="96117" l="107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585809" y="1263722"/>
            <a:ext cx="1140051" cy="627942"/>
          </a:xfrm>
          <a:prstGeom prst="rect">
            <a:avLst/>
          </a:prstGeom>
        </p:spPr>
      </p:pic>
      <p:pic>
        <p:nvPicPr>
          <p:cNvPr id="75" name="Picture 74"/>
          <p:cNvPicPr>
            <a:picLocks noChangeAspect="1"/>
          </p:cNvPicPr>
          <p:nvPr/>
        </p:nvPicPr>
        <p:blipFill rotWithShape="1">
          <a:blip r:embed="rId48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49">
                    <a14:imgEffect>
                      <a14:backgroundRemoval t="3586" b="99602" l="0" r="89216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4189423" y="2973570"/>
            <a:ext cx="645953" cy="1593908"/>
          </a:xfrm>
          <a:prstGeom prst="rect">
            <a:avLst/>
          </a:prstGeom>
        </p:spPr>
      </p:pic>
      <p:pic>
        <p:nvPicPr>
          <p:cNvPr id="98" name="Picture 97"/>
          <p:cNvPicPr>
            <a:picLocks noChangeAspect="1"/>
          </p:cNvPicPr>
          <p:nvPr/>
        </p:nvPicPr>
        <p:blipFill rotWithShape="1">
          <a:blip r:embed="rId50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51">
                    <a14:imgEffect>
                      <a14:backgroundRemoval t="0" b="93617" l="1053" r="98246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5180582" y="1304391"/>
            <a:ext cx="1811708" cy="598206"/>
          </a:xfrm>
          <a:prstGeom prst="rect">
            <a:avLst/>
          </a:prstGeom>
        </p:spPr>
      </p:pic>
      <p:pic>
        <p:nvPicPr>
          <p:cNvPr id="82" name="Picture 81"/>
          <p:cNvPicPr>
            <a:picLocks noChangeAspect="1"/>
          </p:cNvPicPr>
          <p:nvPr/>
        </p:nvPicPr>
        <p:blipFill rotWithShape="1">
          <a:blip r:embed="rId5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53">
                    <a14:imgEffect>
                      <a14:backgroundRemoval t="0" b="100000" l="2548" r="100000">
                        <a14:foregroundMark x1="96178" y1="17073" x2="95541" y2="36585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7026382" y="1296674"/>
            <a:ext cx="999859" cy="518992"/>
          </a:xfrm>
          <a:prstGeom prst="rect">
            <a:avLst/>
          </a:prstGeom>
        </p:spPr>
      </p:pic>
      <p:pic>
        <p:nvPicPr>
          <p:cNvPr id="99" name="Picture 98"/>
          <p:cNvPicPr>
            <a:picLocks noChangeAspect="1"/>
          </p:cNvPicPr>
          <p:nvPr/>
        </p:nvPicPr>
        <p:blipFill>
          <a:blip r:embed="rId54"/>
          <a:stretch>
            <a:fillRect/>
          </a:stretch>
        </p:blipFill>
        <p:spPr>
          <a:xfrm>
            <a:off x="7367247" y="1422751"/>
            <a:ext cx="658425" cy="1585097"/>
          </a:xfrm>
          <a:prstGeom prst="rect">
            <a:avLst/>
          </a:prstGeom>
        </p:spPr>
      </p:pic>
      <p:pic>
        <p:nvPicPr>
          <p:cNvPr id="100" name="Picture 99"/>
          <p:cNvPicPr>
            <a:picLocks noChangeAspect="1"/>
          </p:cNvPicPr>
          <p:nvPr/>
        </p:nvPicPr>
        <p:blipFill>
          <a:blip r:embed="rId55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56">
                    <a14:imgEffect>
                      <a14:backgroundRemoval t="3247" b="98052" l="3659" r="96951">
                        <a14:foregroundMark x1="19512" y1="96104" x2="50000" y2="98052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4109171" y="4067167"/>
            <a:ext cx="999831" cy="938865"/>
          </a:xfrm>
          <a:prstGeom prst="rect">
            <a:avLst/>
          </a:prstGeom>
          <a:ln>
            <a:noFill/>
          </a:ln>
        </p:spPr>
      </p:pic>
      <p:pic>
        <p:nvPicPr>
          <p:cNvPr id="101" name="Picture 100"/>
          <p:cNvPicPr>
            <a:picLocks noChangeAspect="1"/>
          </p:cNvPicPr>
          <p:nvPr/>
        </p:nvPicPr>
        <p:blipFill rotWithShape="1">
          <a:blip r:embed="rId19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20">
                    <a14:imgEffect>
                      <a14:backgroundRemoval t="8772" b="100000" l="6667" r="95556">
                        <a14:foregroundMark x1="69444" y1="94737" x2="80556" y2="96491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5493237" y="4580197"/>
            <a:ext cx="1145137" cy="726393"/>
          </a:xfrm>
          <a:prstGeom prst="rect">
            <a:avLst/>
          </a:prstGeom>
        </p:spPr>
      </p:pic>
      <p:pic>
        <p:nvPicPr>
          <p:cNvPr id="102" name="Picture 101"/>
          <p:cNvPicPr>
            <a:picLocks noChangeAspect="1"/>
          </p:cNvPicPr>
          <p:nvPr/>
        </p:nvPicPr>
        <p:blipFill rotWithShape="1">
          <a:blip r:embed="rId57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58">
                    <a14:imgEffect>
                      <a14:backgroundRemoval t="3822" b="92357" l="1242" r="100000">
                        <a14:foregroundMark x1="54037" y1="89809" x2="49689" y2="89809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7042965" y="4081167"/>
            <a:ext cx="1025496" cy="999858"/>
          </a:xfrm>
          <a:prstGeom prst="rect">
            <a:avLst/>
          </a:prstGeom>
        </p:spPr>
      </p:pic>
      <p:pic>
        <p:nvPicPr>
          <p:cNvPr id="104" name="Picture 103"/>
          <p:cNvPicPr>
            <a:picLocks noChangeAspect="1"/>
          </p:cNvPicPr>
          <p:nvPr/>
        </p:nvPicPr>
        <p:blipFill>
          <a:blip r:embed="rId59"/>
          <a:stretch>
            <a:fillRect/>
          </a:stretch>
        </p:blipFill>
        <p:spPr>
          <a:xfrm>
            <a:off x="4041669" y="405085"/>
            <a:ext cx="4102964" cy="926672"/>
          </a:xfrm>
          <a:prstGeom prst="rect">
            <a:avLst/>
          </a:prstGeom>
        </p:spPr>
      </p:pic>
      <p:pic>
        <p:nvPicPr>
          <p:cNvPr id="105" name="Picture 104"/>
          <p:cNvPicPr>
            <a:picLocks noChangeAspect="1"/>
          </p:cNvPicPr>
          <p:nvPr/>
        </p:nvPicPr>
        <p:blipFill>
          <a:blip r:embed="rId60"/>
          <a:stretch>
            <a:fillRect/>
          </a:stretch>
        </p:blipFill>
        <p:spPr>
          <a:xfrm>
            <a:off x="4742770" y="5290135"/>
            <a:ext cx="2700762" cy="926672"/>
          </a:xfrm>
          <a:prstGeom prst="rect">
            <a:avLst/>
          </a:prstGeom>
        </p:spPr>
      </p:pic>
      <p:pic>
        <p:nvPicPr>
          <p:cNvPr id="58" name="Picture 57"/>
          <p:cNvPicPr>
            <a:picLocks noChangeAspect="1"/>
          </p:cNvPicPr>
          <p:nvPr/>
        </p:nvPicPr>
        <p:blipFill rotWithShape="1">
          <a:blip r:embed="rId61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62">
                    <a14:imgEffect>
                      <a14:backgroundRemoval t="0" b="96465" l="2448" r="98252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 rot="21197848">
            <a:off x="3842694" y="5403685"/>
            <a:ext cx="1820254" cy="1256232"/>
          </a:xfrm>
          <a:prstGeom prst="rect">
            <a:avLst/>
          </a:prstGeom>
        </p:spPr>
      </p:pic>
      <p:pic>
        <p:nvPicPr>
          <p:cNvPr id="61" name="Picture 60"/>
          <p:cNvPicPr>
            <a:picLocks noChangeAspect="1"/>
          </p:cNvPicPr>
          <p:nvPr/>
        </p:nvPicPr>
        <p:blipFill rotWithShape="1">
          <a:blip r:embed="rId63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64">
                    <a14:imgEffect>
                      <a14:backgroundRemoval t="1970" b="95567" l="722" r="97112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 rot="910464">
            <a:off x="5827190" y="-48782"/>
            <a:ext cx="1760434" cy="1290415"/>
          </a:xfrm>
          <a:prstGeom prst="rect">
            <a:avLst/>
          </a:prstGeom>
        </p:spPr>
      </p:pic>
      <p:pic>
        <p:nvPicPr>
          <p:cNvPr id="72" name="Picture 71"/>
          <p:cNvPicPr>
            <a:picLocks noChangeAspect="1"/>
          </p:cNvPicPr>
          <p:nvPr/>
        </p:nvPicPr>
        <p:blipFill rotWithShape="1">
          <a:blip r:embed="rId65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66">
                    <a14:imgEffect>
                      <a14:backgroundRemoval t="1478" b="96552" l="1786" r="975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 rot="20651102">
            <a:off x="3762854" y="-85458"/>
            <a:ext cx="1777525" cy="1290416"/>
          </a:xfrm>
          <a:prstGeom prst="rect">
            <a:avLst/>
          </a:prstGeom>
        </p:spPr>
      </p:pic>
      <p:sp>
        <p:nvSpPr>
          <p:cNvPr id="84" name="Rectangle: Rounded Corners 83">
            <a:hlinkClick r:id="rId30" action="ppaction://hlinksldjump"/>
          </p:cNvPr>
          <p:cNvSpPr/>
          <p:nvPr/>
        </p:nvSpPr>
        <p:spPr>
          <a:xfrm rot="20690776">
            <a:off x="233696" y="3561509"/>
            <a:ext cx="973832" cy="1299304"/>
          </a:xfrm>
          <a:prstGeom prst="round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6" name="Rectangle: Rounded Corners 85">
            <a:hlinkClick r:id="rId30" action="ppaction://hlinksldjump"/>
          </p:cNvPr>
          <p:cNvSpPr/>
          <p:nvPr/>
        </p:nvSpPr>
        <p:spPr>
          <a:xfrm rot="4067635">
            <a:off x="4283991" y="-57166"/>
            <a:ext cx="973832" cy="1299304"/>
          </a:xfrm>
          <a:prstGeom prst="round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6" name="Rectangle: Rounded Corners 95">
            <a:hlinkClick r:id="rId30" action="ppaction://hlinksldjump"/>
          </p:cNvPr>
          <p:cNvSpPr/>
          <p:nvPr/>
        </p:nvSpPr>
        <p:spPr>
          <a:xfrm rot="17313113">
            <a:off x="6179416" y="235"/>
            <a:ext cx="973832" cy="1299304"/>
          </a:xfrm>
          <a:prstGeom prst="round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7" name="Rectangle: Rounded Corners 96">
            <a:hlinkClick r:id="rId30" action="ppaction://hlinksldjump"/>
          </p:cNvPr>
          <p:cNvSpPr/>
          <p:nvPr/>
        </p:nvSpPr>
        <p:spPr>
          <a:xfrm rot="1816263">
            <a:off x="1796290" y="1655977"/>
            <a:ext cx="973832" cy="1299304"/>
          </a:xfrm>
          <a:prstGeom prst="round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3" name="Rectangle: Rounded Corners 102">
            <a:hlinkClick r:id="rId30" action="ppaction://hlinksldjump"/>
          </p:cNvPr>
          <p:cNvSpPr/>
          <p:nvPr/>
        </p:nvSpPr>
        <p:spPr>
          <a:xfrm rot="4175788">
            <a:off x="1786221" y="3550123"/>
            <a:ext cx="973832" cy="1299304"/>
          </a:xfrm>
          <a:prstGeom prst="round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6" name="Rectangle: Rounded Corners 105">
            <a:hlinkClick r:id="rId30" action="ppaction://hlinksldjump"/>
          </p:cNvPr>
          <p:cNvSpPr/>
          <p:nvPr/>
        </p:nvSpPr>
        <p:spPr>
          <a:xfrm rot="17859318">
            <a:off x="10686707" y="4499691"/>
            <a:ext cx="973832" cy="1299304"/>
          </a:xfrm>
          <a:prstGeom prst="round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7" name="Rectangle: Rounded Corners 106">
            <a:hlinkClick r:id="rId30" action="ppaction://hlinksldjump"/>
          </p:cNvPr>
          <p:cNvSpPr/>
          <p:nvPr/>
        </p:nvSpPr>
        <p:spPr>
          <a:xfrm rot="20471916">
            <a:off x="11081644" y="1634217"/>
            <a:ext cx="973832" cy="1299304"/>
          </a:xfrm>
          <a:prstGeom prst="round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8" name="Rectangle: Rounded Corners 107">
            <a:hlinkClick r:id="rId30" action="ppaction://hlinksldjump"/>
          </p:cNvPr>
          <p:cNvSpPr/>
          <p:nvPr/>
        </p:nvSpPr>
        <p:spPr>
          <a:xfrm rot="16950164">
            <a:off x="2348867" y="5439180"/>
            <a:ext cx="973832" cy="1299304"/>
          </a:xfrm>
          <a:prstGeom prst="round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9" name="Rectangle: Rounded Corners 108">
            <a:hlinkClick r:id="rId30" action="ppaction://hlinksldjump"/>
          </p:cNvPr>
          <p:cNvSpPr/>
          <p:nvPr/>
        </p:nvSpPr>
        <p:spPr>
          <a:xfrm rot="4824184">
            <a:off x="4381403" y="5458267"/>
            <a:ext cx="973832" cy="1299304"/>
          </a:xfrm>
          <a:prstGeom prst="round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0" name="Rectangle: Rounded Corners 109">
            <a:hlinkClick r:id="rId30" action="ppaction://hlinksldjump"/>
          </p:cNvPr>
          <p:cNvSpPr/>
          <p:nvPr/>
        </p:nvSpPr>
        <p:spPr>
          <a:xfrm rot="1900866">
            <a:off x="9509648" y="3096152"/>
            <a:ext cx="973832" cy="1299304"/>
          </a:xfrm>
          <a:prstGeom prst="round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1" name="Rectangle: Rounded Corners 110">
            <a:hlinkClick r:id="rId30" action="ppaction://hlinksldjump"/>
          </p:cNvPr>
          <p:cNvSpPr/>
          <p:nvPr/>
        </p:nvSpPr>
        <p:spPr>
          <a:xfrm rot="1693118">
            <a:off x="7831527" y="5389692"/>
            <a:ext cx="973832" cy="1299304"/>
          </a:xfrm>
          <a:prstGeom prst="round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2" name="Rectangle: Rounded Corners 111">
            <a:hlinkClick r:id="rId30" action="ppaction://hlinksldjump"/>
          </p:cNvPr>
          <p:cNvSpPr/>
          <p:nvPr/>
        </p:nvSpPr>
        <p:spPr>
          <a:xfrm rot="20640717">
            <a:off x="8586315" y="1695043"/>
            <a:ext cx="881217" cy="834470"/>
          </a:xfrm>
          <a:prstGeom prst="round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3" name="Rectangle: Rounded Corners 112">
            <a:hlinkClick r:id="rId30" action="ppaction://hlinksldjump"/>
          </p:cNvPr>
          <p:cNvSpPr/>
          <p:nvPr/>
        </p:nvSpPr>
        <p:spPr>
          <a:xfrm rot="20640717">
            <a:off x="8434574" y="2939800"/>
            <a:ext cx="881217" cy="834470"/>
          </a:xfrm>
          <a:prstGeom prst="round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5" name="Rectangle: Rounded Corners 114">
            <a:hlinkClick r:id="rId30" action="ppaction://hlinksldjump"/>
          </p:cNvPr>
          <p:cNvSpPr/>
          <p:nvPr/>
        </p:nvSpPr>
        <p:spPr>
          <a:xfrm rot="20640717">
            <a:off x="2705675" y="4579924"/>
            <a:ext cx="881217" cy="724379"/>
          </a:xfrm>
          <a:prstGeom prst="round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116" name="Picture 115"/>
          <p:cNvPicPr>
            <a:picLocks noChangeAspect="1"/>
          </p:cNvPicPr>
          <p:nvPr/>
        </p:nvPicPr>
        <p:blipFill rotWithShape="1">
          <a:blip r:embed="rId6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4166453" y="1299779"/>
            <a:ext cx="3851311" cy="3986856"/>
          </a:xfrm>
          <a:prstGeom prst="rect">
            <a:avLst/>
          </a:prstGeom>
          <a:ln w="28575">
            <a:noFill/>
          </a:ln>
        </p:spPr>
      </p:pic>
      <p:pic>
        <p:nvPicPr>
          <p:cNvPr id="118" name="Picture 117"/>
          <p:cNvPicPr>
            <a:picLocks noChangeAspect="1"/>
          </p:cNvPicPr>
          <p:nvPr/>
        </p:nvPicPr>
        <p:blipFill>
          <a:blip r:embed="rId68"/>
          <a:stretch>
            <a:fillRect/>
          </a:stretch>
        </p:blipFill>
        <p:spPr>
          <a:xfrm>
            <a:off x="10369413" y="156841"/>
            <a:ext cx="1712223" cy="80434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46339201"/>
      </p:ext>
    </p:extLst>
  </p:cSld>
  <p:clrMapOvr>
    <a:masterClrMapping/>
  </p:clrMapOvr>
  <p:transition spd="slow" advClick="0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10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100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2000"/>
                            </p:stCondLst>
                            <p:childTnLst>
                              <p:par>
                                <p:cTn id="13" presetID="1" presetClass="emph" presetSubtype="2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animClr clrSpc="rgb" dir="cw">
                                      <p:cBhvr>
                                        <p:cTn id="14" dur="2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CC99"/>
                                      </p:to>
                                    </p:animClr>
                                    <p:set>
                                      <p:cBhvr>
                                        <p:cTn id="15" dur="2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6" dur="2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7" restart="whenNotActive" fill="hold" evtFilter="cancelBubble" nodeType="interactiveSeq">
                <p:stCondLst>
                  <p:cond evt="onClick" delay="0">
                    <p:tgtEl>
                      <p:spTgt spid="11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8" fill="hold">
                      <p:stCondLst>
                        <p:cond delay="0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300"/>
                                        <p:tgtEl>
                                          <p:spTgt spid="1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6" dur="300"/>
                                        <p:tgtEl>
                                          <p:spTgt spid="11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299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18"/>
                  </p:tgtEl>
                </p:cond>
              </p:nextCondLst>
            </p:seq>
          </p:childTnLst>
        </p:cTn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" name="Rectangle 35"/>
          <p:cNvSpPr/>
          <p:nvPr/>
        </p:nvSpPr>
        <p:spPr>
          <a:xfrm>
            <a:off x="3230310" y="368519"/>
            <a:ext cx="5725683" cy="5848288"/>
          </a:xfrm>
          <a:prstGeom prst="rect">
            <a:avLst/>
          </a:prstGeom>
          <a:noFill/>
          <a:ln w="114300">
            <a:solidFill>
              <a:srgbClr val="FFC000"/>
            </a:solidFill>
          </a:ln>
          <a:effectLst>
            <a:outerShdw blurRad="76200" dir="2700000" sx="102000" sy="102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 useBgFill="1">
        <p:nvSpPr>
          <p:cNvPr id="6" name="Puzzle1"/>
          <p:cNvSpPr>
            <a:spLocks noEditPoints="1" noChangeArrowheads="1"/>
          </p:cNvSpPr>
          <p:nvPr/>
        </p:nvSpPr>
        <p:spPr bwMode="auto">
          <a:xfrm>
            <a:off x="7094876" y="2561502"/>
            <a:ext cx="1635699" cy="848218"/>
          </a:xfrm>
          <a:custGeom>
            <a:avLst/>
            <a:gdLst>
              <a:gd name="T0" fmla="*/ 16740 w 21600"/>
              <a:gd name="T1" fmla="*/ 21078 h 21600"/>
              <a:gd name="T2" fmla="*/ 16976 w 21600"/>
              <a:gd name="T3" fmla="*/ 521 h 21600"/>
              <a:gd name="T4" fmla="*/ 4725 w 21600"/>
              <a:gd name="T5" fmla="*/ 856 h 21600"/>
              <a:gd name="T6" fmla="*/ 5040 w 21600"/>
              <a:gd name="T7" fmla="*/ 21004 h 21600"/>
              <a:gd name="T8" fmla="*/ 10811 w 21600"/>
              <a:gd name="T9" fmla="*/ 12885 h 21600"/>
              <a:gd name="T10" fmla="*/ 10845 w 21600"/>
              <a:gd name="T11" fmla="*/ 8714 h 21600"/>
              <a:gd name="T12" fmla="*/ 21600 w 21600"/>
              <a:gd name="T13" fmla="*/ 10000 h 21600"/>
              <a:gd name="T14" fmla="*/ 56 w 21600"/>
              <a:gd name="T15" fmla="*/ 10000 h 21600"/>
              <a:gd name="T16" fmla="*/ 6086 w 21600"/>
              <a:gd name="T17" fmla="*/ 2569 h 21600"/>
              <a:gd name="T18" fmla="*/ 16132 w 21600"/>
              <a:gd name="T19" fmla="*/ 19552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9360" y="20836"/>
                </a:moveTo>
                <a:lnTo>
                  <a:pt x="9528" y="20836"/>
                </a:lnTo>
                <a:lnTo>
                  <a:pt x="9686" y="20762"/>
                </a:lnTo>
                <a:lnTo>
                  <a:pt x="9810" y="20687"/>
                </a:lnTo>
                <a:lnTo>
                  <a:pt x="9922" y="20575"/>
                </a:lnTo>
                <a:lnTo>
                  <a:pt x="10012" y="20426"/>
                </a:lnTo>
                <a:lnTo>
                  <a:pt x="10068" y="20296"/>
                </a:lnTo>
                <a:lnTo>
                  <a:pt x="10113" y="20110"/>
                </a:lnTo>
                <a:lnTo>
                  <a:pt x="10136" y="19905"/>
                </a:lnTo>
                <a:lnTo>
                  <a:pt x="10136" y="19682"/>
                </a:lnTo>
                <a:lnTo>
                  <a:pt x="10113" y="19440"/>
                </a:lnTo>
                <a:lnTo>
                  <a:pt x="10068" y="19142"/>
                </a:lnTo>
                <a:lnTo>
                  <a:pt x="10012" y="18900"/>
                </a:lnTo>
                <a:lnTo>
                  <a:pt x="9900" y="18620"/>
                </a:lnTo>
                <a:lnTo>
                  <a:pt x="9787" y="18285"/>
                </a:lnTo>
                <a:lnTo>
                  <a:pt x="9641" y="17968"/>
                </a:lnTo>
                <a:lnTo>
                  <a:pt x="9472" y="17652"/>
                </a:lnTo>
                <a:lnTo>
                  <a:pt x="9382" y="17466"/>
                </a:lnTo>
                <a:lnTo>
                  <a:pt x="9315" y="17298"/>
                </a:lnTo>
                <a:lnTo>
                  <a:pt x="9258" y="17112"/>
                </a:lnTo>
                <a:lnTo>
                  <a:pt x="9191" y="16926"/>
                </a:lnTo>
                <a:lnTo>
                  <a:pt x="9123" y="16535"/>
                </a:lnTo>
                <a:lnTo>
                  <a:pt x="9101" y="16144"/>
                </a:lnTo>
                <a:lnTo>
                  <a:pt x="9101" y="15753"/>
                </a:lnTo>
                <a:lnTo>
                  <a:pt x="9168" y="15362"/>
                </a:lnTo>
                <a:lnTo>
                  <a:pt x="9236" y="14971"/>
                </a:lnTo>
                <a:lnTo>
                  <a:pt x="9360" y="14580"/>
                </a:lnTo>
                <a:lnTo>
                  <a:pt x="9495" y="14244"/>
                </a:lnTo>
                <a:lnTo>
                  <a:pt x="9663" y="13891"/>
                </a:lnTo>
                <a:lnTo>
                  <a:pt x="9855" y="13611"/>
                </a:lnTo>
                <a:lnTo>
                  <a:pt x="10068" y="13351"/>
                </a:lnTo>
                <a:lnTo>
                  <a:pt x="10293" y="13146"/>
                </a:lnTo>
                <a:lnTo>
                  <a:pt x="10552" y="12997"/>
                </a:lnTo>
                <a:lnTo>
                  <a:pt x="10811" y="12885"/>
                </a:lnTo>
                <a:lnTo>
                  <a:pt x="11069" y="12866"/>
                </a:lnTo>
                <a:lnTo>
                  <a:pt x="11351" y="12885"/>
                </a:lnTo>
                <a:lnTo>
                  <a:pt x="11610" y="12997"/>
                </a:lnTo>
                <a:lnTo>
                  <a:pt x="11846" y="13183"/>
                </a:lnTo>
                <a:lnTo>
                  <a:pt x="12060" y="13388"/>
                </a:lnTo>
                <a:lnTo>
                  <a:pt x="12251" y="13648"/>
                </a:lnTo>
                <a:lnTo>
                  <a:pt x="12419" y="13928"/>
                </a:lnTo>
                <a:lnTo>
                  <a:pt x="12555" y="14244"/>
                </a:lnTo>
                <a:lnTo>
                  <a:pt x="12690" y="14617"/>
                </a:lnTo>
                <a:lnTo>
                  <a:pt x="12768" y="15008"/>
                </a:lnTo>
                <a:lnTo>
                  <a:pt x="12836" y="15399"/>
                </a:lnTo>
                <a:lnTo>
                  <a:pt x="12858" y="15753"/>
                </a:lnTo>
                <a:lnTo>
                  <a:pt x="12858" y="16144"/>
                </a:lnTo>
                <a:lnTo>
                  <a:pt x="12813" y="16535"/>
                </a:lnTo>
                <a:lnTo>
                  <a:pt x="12746" y="16888"/>
                </a:lnTo>
                <a:lnTo>
                  <a:pt x="12667" y="17224"/>
                </a:lnTo>
                <a:lnTo>
                  <a:pt x="12510" y="17503"/>
                </a:lnTo>
                <a:lnTo>
                  <a:pt x="12228" y="18043"/>
                </a:lnTo>
                <a:lnTo>
                  <a:pt x="11970" y="18546"/>
                </a:lnTo>
                <a:lnTo>
                  <a:pt x="11868" y="18751"/>
                </a:lnTo>
                <a:lnTo>
                  <a:pt x="11778" y="18974"/>
                </a:lnTo>
                <a:lnTo>
                  <a:pt x="11711" y="19179"/>
                </a:lnTo>
                <a:lnTo>
                  <a:pt x="11666" y="19365"/>
                </a:lnTo>
                <a:lnTo>
                  <a:pt x="11632" y="19570"/>
                </a:lnTo>
                <a:lnTo>
                  <a:pt x="11632" y="19756"/>
                </a:lnTo>
                <a:lnTo>
                  <a:pt x="11632" y="19942"/>
                </a:lnTo>
                <a:lnTo>
                  <a:pt x="11643" y="20110"/>
                </a:lnTo>
                <a:lnTo>
                  <a:pt x="11711" y="20296"/>
                </a:lnTo>
                <a:lnTo>
                  <a:pt x="11801" y="20464"/>
                </a:lnTo>
                <a:lnTo>
                  <a:pt x="11891" y="20650"/>
                </a:lnTo>
                <a:lnTo>
                  <a:pt x="12037" y="20836"/>
                </a:lnTo>
                <a:lnTo>
                  <a:pt x="12206" y="21004"/>
                </a:lnTo>
                <a:lnTo>
                  <a:pt x="12419" y="21190"/>
                </a:lnTo>
                <a:lnTo>
                  <a:pt x="12667" y="21320"/>
                </a:lnTo>
                <a:lnTo>
                  <a:pt x="12960" y="21432"/>
                </a:lnTo>
                <a:lnTo>
                  <a:pt x="13286" y="21544"/>
                </a:lnTo>
                <a:lnTo>
                  <a:pt x="13612" y="21655"/>
                </a:lnTo>
                <a:lnTo>
                  <a:pt x="13983" y="21693"/>
                </a:lnTo>
                <a:lnTo>
                  <a:pt x="14343" y="21730"/>
                </a:lnTo>
                <a:lnTo>
                  <a:pt x="14715" y="21730"/>
                </a:lnTo>
                <a:lnTo>
                  <a:pt x="15075" y="21730"/>
                </a:lnTo>
                <a:lnTo>
                  <a:pt x="15446" y="21655"/>
                </a:lnTo>
                <a:lnTo>
                  <a:pt x="15794" y="21581"/>
                </a:lnTo>
                <a:lnTo>
                  <a:pt x="16132" y="21432"/>
                </a:lnTo>
                <a:lnTo>
                  <a:pt x="16458" y="21302"/>
                </a:lnTo>
                <a:lnTo>
                  <a:pt x="16740" y="21078"/>
                </a:lnTo>
                <a:lnTo>
                  <a:pt x="16976" y="20836"/>
                </a:lnTo>
                <a:lnTo>
                  <a:pt x="17043" y="20650"/>
                </a:lnTo>
                <a:lnTo>
                  <a:pt x="17088" y="20426"/>
                </a:lnTo>
                <a:lnTo>
                  <a:pt x="17133" y="20222"/>
                </a:lnTo>
                <a:lnTo>
                  <a:pt x="17156" y="19980"/>
                </a:lnTo>
                <a:lnTo>
                  <a:pt x="17167" y="19477"/>
                </a:lnTo>
                <a:lnTo>
                  <a:pt x="17167" y="18974"/>
                </a:lnTo>
                <a:lnTo>
                  <a:pt x="17156" y="18397"/>
                </a:lnTo>
                <a:lnTo>
                  <a:pt x="17111" y="17820"/>
                </a:lnTo>
                <a:lnTo>
                  <a:pt x="17066" y="17261"/>
                </a:lnTo>
                <a:lnTo>
                  <a:pt x="16998" y="16646"/>
                </a:lnTo>
                <a:lnTo>
                  <a:pt x="16852" y="15511"/>
                </a:lnTo>
                <a:lnTo>
                  <a:pt x="16740" y="14393"/>
                </a:lnTo>
                <a:lnTo>
                  <a:pt x="16717" y="13928"/>
                </a:lnTo>
                <a:lnTo>
                  <a:pt x="16695" y="13462"/>
                </a:lnTo>
                <a:lnTo>
                  <a:pt x="16717" y="13071"/>
                </a:lnTo>
                <a:lnTo>
                  <a:pt x="16785" y="12755"/>
                </a:lnTo>
                <a:lnTo>
                  <a:pt x="16852" y="12419"/>
                </a:lnTo>
                <a:lnTo>
                  <a:pt x="16953" y="12140"/>
                </a:lnTo>
                <a:lnTo>
                  <a:pt x="17088" y="11898"/>
                </a:lnTo>
                <a:lnTo>
                  <a:pt x="17212" y="11675"/>
                </a:lnTo>
                <a:lnTo>
                  <a:pt x="17370" y="11470"/>
                </a:lnTo>
                <a:lnTo>
                  <a:pt x="17516" y="11284"/>
                </a:lnTo>
                <a:lnTo>
                  <a:pt x="17696" y="11135"/>
                </a:lnTo>
                <a:lnTo>
                  <a:pt x="17865" y="11042"/>
                </a:lnTo>
                <a:lnTo>
                  <a:pt x="18033" y="10930"/>
                </a:lnTo>
                <a:lnTo>
                  <a:pt x="18213" y="10893"/>
                </a:lnTo>
                <a:lnTo>
                  <a:pt x="18382" y="10893"/>
                </a:lnTo>
                <a:lnTo>
                  <a:pt x="18551" y="10967"/>
                </a:lnTo>
                <a:lnTo>
                  <a:pt x="18708" y="11042"/>
                </a:lnTo>
                <a:lnTo>
                  <a:pt x="18855" y="11172"/>
                </a:lnTo>
                <a:lnTo>
                  <a:pt x="19012" y="11358"/>
                </a:lnTo>
                <a:lnTo>
                  <a:pt x="19136" y="11600"/>
                </a:lnTo>
                <a:lnTo>
                  <a:pt x="19271" y="11861"/>
                </a:lnTo>
                <a:lnTo>
                  <a:pt x="19440" y="12028"/>
                </a:lnTo>
                <a:lnTo>
                  <a:pt x="19608" y="12177"/>
                </a:lnTo>
                <a:lnTo>
                  <a:pt x="19822" y="12289"/>
                </a:lnTo>
                <a:lnTo>
                  <a:pt x="20025" y="12289"/>
                </a:lnTo>
                <a:lnTo>
                  <a:pt x="20238" y="12289"/>
                </a:lnTo>
                <a:lnTo>
                  <a:pt x="20452" y="12215"/>
                </a:lnTo>
                <a:lnTo>
                  <a:pt x="20643" y="12103"/>
                </a:lnTo>
                <a:lnTo>
                  <a:pt x="20846" y="11973"/>
                </a:lnTo>
                <a:lnTo>
                  <a:pt x="21037" y="11786"/>
                </a:lnTo>
                <a:lnTo>
                  <a:pt x="21206" y="11563"/>
                </a:lnTo>
                <a:lnTo>
                  <a:pt x="21363" y="11321"/>
                </a:lnTo>
                <a:lnTo>
                  <a:pt x="21465" y="11079"/>
                </a:lnTo>
                <a:lnTo>
                  <a:pt x="21577" y="10744"/>
                </a:lnTo>
                <a:lnTo>
                  <a:pt x="21622" y="10427"/>
                </a:lnTo>
                <a:lnTo>
                  <a:pt x="21645" y="10111"/>
                </a:lnTo>
                <a:lnTo>
                  <a:pt x="21622" y="9608"/>
                </a:lnTo>
                <a:lnTo>
                  <a:pt x="21577" y="9142"/>
                </a:lnTo>
                <a:lnTo>
                  <a:pt x="21465" y="8751"/>
                </a:lnTo>
                <a:lnTo>
                  <a:pt x="21363" y="8397"/>
                </a:lnTo>
                <a:lnTo>
                  <a:pt x="21206" y="8062"/>
                </a:lnTo>
                <a:lnTo>
                  <a:pt x="21037" y="7820"/>
                </a:lnTo>
                <a:lnTo>
                  <a:pt x="20846" y="7597"/>
                </a:lnTo>
                <a:lnTo>
                  <a:pt x="20643" y="7429"/>
                </a:lnTo>
                <a:lnTo>
                  <a:pt x="20452" y="7317"/>
                </a:lnTo>
                <a:lnTo>
                  <a:pt x="20238" y="7206"/>
                </a:lnTo>
                <a:lnTo>
                  <a:pt x="20025" y="7168"/>
                </a:lnTo>
                <a:lnTo>
                  <a:pt x="19822" y="7206"/>
                </a:lnTo>
                <a:lnTo>
                  <a:pt x="19608" y="7243"/>
                </a:lnTo>
                <a:lnTo>
                  <a:pt x="19440" y="7355"/>
                </a:lnTo>
                <a:lnTo>
                  <a:pt x="19271" y="7504"/>
                </a:lnTo>
                <a:lnTo>
                  <a:pt x="19136" y="7708"/>
                </a:lnTo>
                <a:lnTo>
                  <a:pt x="19012" y="7895"/>
                </a:lnTo>
                <a:lnTo>
                  <a:pt x="18832" y="8025"/>
                </a:lnTo>
                <a:lnTo>
                  <a:pt x="18663" y="8174"/>
                </a:lnTo>
                <a:lnTo>
                  <a:pt x="18472" y="8248"/>
                </a:lnTo>
                <a:lnTo>
                  <a:pt x="18270" y="8286"/>
                </a:lnTo>
                <a:lnTo>
                  <a:pt x="18078" y="8323"/>
                </a:lnTo>
                <a:lnTo>
                  <a:pt x="17887" y="8323"/>
                </a:lnTo>
                <a:lnTo>
                  <a:pt x="17696" y="8248"/>
                </a:lnTo>
                <a:lnTo>
                  <a:pt x="17493" y="8174"/>
                </a:lnTo>
                <a:lnTo>
                  <a:pt x="17302" y="8062"/>
                </a:lnTo>
                <a:lnTo>
                  <a:pt x="17133" y="7969"/>
                </a:lnTo>
                <a:lnTo>
                  <a:pt x="16976" y="7783"/>
                </a:lnTo>
                <a:lnTo>
                  <a:pt x="16852" y="7597"/>
                </a:lnTo>
                <a:lnTo>
                  <a:pt x="16740" y="7429"/>
                </a:lnTo>
                <a:lnTo>
                  <a:pt x="16672" y="7168"/>
                </a:lnTo>
                <a:lnTo>
                  <a:pt x="16638" y="6926"/>
                </a:lnTo>
                <a:lnTo>
                  <a:pt x="16616" y="6498"/>
                </a:lnTo>
                <a:lnTo>
                  <a:pt x="16616" y="5772"/>
                </a:lnTo>
                <a:lnTo>
                  <a:pt x="16650" y="4915"/>
                </a:lnTo>
                <a:lnTo>
                  <a:pt x="16695" y="3928"/>
                </a:lnTo>
                <a:lnTo>
                  <a:pt x="16762" y="2960"/>
                </a:lnTo>
                <a:lnTo>
                  <a:pt x="16830" y="1992"/>
                </a:lnTo>
                <a:lnTo>
                  <a:pt x="16908" y="1173"/>
                </a:lnTo>
                <a:lnTo>
                  <a:pt x="16976" y="521"/>
                </a:lnTo>
                <a:lnTo>
                  <a:pt x="16953" y="521"/>
                </a:lnTo>
                <a:lnTo>
                  <a:pt x="16931" y="521"/>
                </a:lnTo>
                <a:lnTo>
                  <a:pt x="16267" y="484"/>
                </a:lnTo>
                <a:lnTo>
                  <a:pt x="15637" y="428"/>
                </a:lnTo>
                <a:lnTo>
                  <a:pt x="15063" y="353"/>
                </a:lnTo>
                <a:lnTo>
                  <a:pt x="14523" y="279"/>
                </a:lnTo>
                <a:lnTo>
                  <a:pt x="14040" y="167"/>
                </a:lnTo>
                <a:lnTo>
                  <a:pt x="13635" y="93"/>
                </a:lnTo>
                <a:lnTo>
                  <a:pt x="13331" y="18"/>
                </a:lnTo>
                <a:lnTo>
                  <a:pt x="13117" y="18"/>
                </a:lnTo>
                <a:lnTo>
                  <a:pt x="12982" y="18"/>
                </a:lnTo>
                <a:lnTo>
                  <a:pt x="12858" y="130"/>
                </a:lnTo>
                <a:lnTo>
                  <a:pt x="12723" y="279"/>
                </a:lnTo>
                <a:lnTo>
                  <a:pt x="12622" y="446"/>
                </a:lnTo>
                <a:lnTo>
                  <a:pt x="12510" y="670"/>
                </a:lnTo>
                <a:lnTo>
                  <a:pt x="12419" y="912"/>
                </a:lnTo>
                <a:lnTo>
                  <a:pt x="12363" y="1210"/>
                </a:lnTo>
                <a:lnTo>
                  <a:pt x="12318" y="1526"/>
                </a:lnTo>
                <a:lnTo>
                  <a:pt x="12273" y="1843"/>
                </a:lnTo>
                <a:lnTo>
                  <a:pt x="12251" y="2215"/>
                </a:lnTo>
                <a:lnTo>
                  <a:pt x="12273" y="2532"/>
                </a:lnTo>
                <a:lnTo>
                  <a:pt x="12318" y="2886"/>
                </a:lnTo>
                <a:lnTo>
                  <a:pt x="12386" y="3240"/>
                </a:lnTo>
                <a:lnTo>
                  <a:pt x="12464" y="3556"/>
                </a:lnTo>
                <a:lnTo>
                  <a:pt x="12577" y="3891"/>
                </a:lnTo>
                <a:lnTo>
                  <a:pt x="12746" y="4171"/>
                </a:lnTo>
                <a:lnTo>
                  <a:pt x="12926" y="4487"/>
                </a:lnTo>
                <a:lnTo>
                  <a:pt x="13050" y="4860"/>
                </a:lnTo>
                <a:lnTo>
                  <a:pt x="13162" y="5251"/>
                </a:lnTo>
                <a:lnTo>
                  <a:pt x="13218" y="5604"/>
                </a:lnTo>
                <a:lnTo>
                  <a:pt x="13263" y="5995"/>
                </a:lnTo>
                <a:lnTo>
                  <a:pt x="13241" y="6386"/>
                </a:lnTo>
                <a:lnTo>
                  <a:pt x="13218" y="6740"/>
                </a:lnTo>
                <a:lnTo>
                  <a:pt x="13139" y="7094"/>
                </a:lnTo>
                <a:lnTo>
                  <a:pt x="13050" y="7429"/>
                </a:lnTo>
                <a:lnTo>
                  <a:pt x="12903" y="7746"/>
                </a:lnTo>
                <a:lnTo>
                  <a:pt x="12723" y="8025"/>
                </a:lnTo>
                <a:lnTo>
                  <a:pt x="12532" y="8286"/>
                </a:lnTo>
                <a:lnTo>
                  <a:pt x="12318" y="8491"/>
                </a:lnTo>
                <a:lnTo>
                  <a:pt x="12060" y="8677"/>
                </a:lnTo>
                <a:lnTo>
                  <a:pt x="11756" y="8788"/>
                </a:lnTo>
                <a:lnTo>
                  <a:pt x="11452" y="8826"/>
                </a:lnTo>
                <a:lnTo>
                  <a:pt x="11283" y="8826"/>
                </a:lnTo>
                <a:lnTo>
                  <a:pt x="11126" y="8826"/>
                </a:lnTo>
                <a:lnTo>
                  <a:pt x="11002" y="8788"/>
                </a:lnTo>
                <a:lnTo>
                  <a:pt x="10845" y="8714"/>
                </a:lnTo>
                <a:lnTo>
                  <a:pt x="10721" y="8640"/>
                </a:lnTo>
                <a:lnTo>
                  <a:pt x="10608" y="8565"/>
                </a:lnTo>
                <a:lnTo>
                  <a:pt x="10485" y="8453"/>
                </a:lnTo>
                <a:lnTo>
                  <a:pt x="10372" y="8323"/>
                </a:lnTo>
                <a:lnTo>
                  <a:pt x="10181" y="8062"/>
                </a:lnTo>
                <a:lnTo>
                  <a:pt x="10035" y="7746"/>
                </a:lnTo>
                <a:lnTo>
                  <a:pt x="9900" y="7392"/>
                </a:lnTo>
                <a:lnTo>
                  <a:pt x="9787" y="7001"/>
                </a:lnTo>
                <a:lnTo>
                  <a:pt x="9731" y="6610"/>
                </a:lnTo>
                <a:lnTo>
                  <a:pt x="9686" y="6219"/>
                </a:lnTo>
                <a:lnTo>
                  <a:pt x="9663" y="5772"/>
                </a:lnTo>
                <a:lnTo>
                  <a:pt x="9686" y="5381"/>
                </a:lnTo>
                <a:lnTo>
                  <a:pt x="9753" y="4990"/>
                </a:lnTo>
                <a:lnTo>
                  <a:pt x="9832" y="4636"/>
                </a:lnTo>
                <a:lnTo>
                  <a:pt x="9945" y="4320"/>
                </a:lnTo>
                <a:lnTo>
                  <a:pt x="10068" y="4022"/>
                </a:lnTo>
                <a:lnTo>
                  <a:pt x="10203" y="3817"/>
                </a:lnTo>
                <a:lnTo>
                  <a:pt x="10316" y="3593"/>
                </a:lnTo>
                <a:lnTo>
                  <a:pt x="10395" y="3351"/>
                </a:lnTo>
                <a:lnTo>
                  <a:pt x="10462" y="3109"/>
                </a:lnTo>
                <a:lnTo>
                  <a:pt x="10507" y="2848"/>
                </a:lnTo>
                <a:lnTo>
                  <a:pt x="10530" y="2606"/>
                </a:lnTo>
                <a:lnTo>
                  <a:pt x="10507" y="2346"/>
                </a:lnTo>
                <a:lnTo>
                  <a:pt x="10462" y="2141"/>
                </a:lnTo>
                <a:lnTo>
                  <a:pt x="10395" y="1880"/>
                </a:lnTo>
                <a:lnTo>
                  <a:pt x="10293" y="1638"/>
                </a:lnTo>
                <a:lnTo>
                  <a:pt x="10158" y="1415"/>
                </a:lnTo>
                <a:lnTo>
                  <a:pt x="9967" y="1210"/>
                </a:lnTo>
                <a:lnTo>
                  <a:pt x="9753" y="986"/>
                </a:lnTo>
                <a:lnTo>
                  <a:pt x="9495" y="819"/>
                </a:lnTo>
                <a:lnTo>
                  <a:pt x="9191" y="670"/>
                </a:lnTo>
                <a:lnTo>
                  <a:pt x="8842" y="521"/>
                </a:lnTo>
                <a:lnTo>
                  <a:pt x="8471" y="446"/>
                </a:lnTo>
                <a:lnTo>
                  <a:pt x="7998" y="428"/>
                </a:lnTo>
                <a:lnTo>
                  <a:pt x="7413" y="428"/>
                </a:lnTo>
                <a:lnTo>
                  <a:pt x="6817" y="446"/>
                </a:lnTo>
                <a:lnTo>
                  <a:pt x="6187" y="521"/>
                </a:lnTo>
                <a:lnTo>
                  <a:pt x="5602" y="633"/>
                </a:lnTo>
                <a:lnTo>
                  <a:pt x="5107" y="744"/>
                </a:lnTo>
                <a:lnTo>
                  <a:pt x="4725" y="856"/>
                </a:lnTo>
                <a:lnTo>
                  <a:pt x="4848" y="1564"/>
                </a:lnTo>
                <a:lnTo>
                  <a:pt x="5028" y="2495"/>
                </a:lnTo>
                <a:lnTo>
                  <a:pt x="5175" y="3556"/>
                </a:lnTo>
                <a:lnTo>
                  <a:pt x="5298" y="4673"/>
                </a:lnTo>
                <a:lnTo>
                  <a:pt x="5343" y="5213"/>
                </a:lnTo>
                <a:lnTo>
                  <a:pt x="5388" y="5753"/>
                </a:lnTo>
                <a:lnTo>
                  <a:pt x="5411" y="6275"/>
                </a:lnTo>
                <a:lnTo>
                  <a:pt x="5411" y="6740"/>
                </a:lnTo>
                <a:lnTo>
                  <a:pt x="5366" y="7168"/>
                </a:lnTo>
                <a:lnTo>
                  <a:pt x="5321" y="7541"/>
                </a:lnTo>
                <a:lnTo>
                  <a:pt x="5287" y="7708"/>
                </a:lnTo>
                <a:lnTo>
                  <a:pt x="5242" y="7857"/>
                </a:lnTo>
                <a:lnTo>
                  <a:pt x="5197" y="7969"/>
                </a:lnTo>
                <a:lnTo>
                  <a:pt x="5130" y="8062"/>
                </a:lnTo>
                <a:lnTo>
                  <a:pt x="5006" y="8248"/>
                </a:lnTo>
                <a:lnTo>
                  <a:pt x="4848" y="8397"/>
                </a:lnTo>
                <a:lnTo>
                  <a:pt x="4725" y="8528"/>
                </a:lnTo>
                <a:lnTo>
                  <a:pt x="4567" y="8640"/>
                </a:lnTo>
                <a:lnTo>
                  <a:pt x="4421" y="8714"/>
                </a:lnTo>
                <a:lnTo>
                  <a:pt x="4263" y="8751"/>
                </a:lnTo>
                <a:lnTo>
                  <a:pt x="4095" y="8788"/>
                </a:lnTo>
                <a:lnTo>
                  <a:pt x="3948" y="8788"/>
                </a:lnTo>
                <a:lnTo>
                  <a:pt x="3791" y="8751"/>
                </a:lnTo>
                <a:lnTo>
                  <a:pt x="3667" y="8714"/>
                </a:lnTo>
                <a:lnTo>
                  <a:pt x="3510" y="8677"/>
                </a:lnTo>
                <a:lnTo>
                  <a:pt x="3386" y="8602"/>
                </a:lnTo>
                <a:lnTo>
                  <a:pt x="3251" y="8491"/>
                </a:lnTo>
                <a:lnTo>
                  <a:pt x="3127" y="8360"/>
                </a:lnTo>
                <a:lnTo>
                  <a:pt x="3015" y="8248"/>
                </a:lnTo>
                <a:lnTo>
                  <a:pt x="2925" y="8062"/>
                </a:lnTo>
                <a:lnTo>
                  <a:pt x="2778" y="7857"/>
                </a:lnTo>
                <a:lnTo>
                  <a:pt x="2610" y="7671"/>
                </a:lnTo>
                <a:lnTo>
                  <a:pt x="2407" y="7541"/>
                </a:lnTo>
                <a:lnTo>
                  <a:pt x="2171" y="7466"/>
                </a:lnTo>
                <a:lnTo>
                  <a:pt x="1957" y="7429"/>
                </a:lnTo>
                <a:lnTo>
                  <a:pt x="1698" y="7429"/>
                </a:lnTo>
                <a:lnTo>
                  <a:pt x="1462" y="7466"/>
                </a:lnTo>
                <a:lnTo>
                  <a:pt x="1226" y="7559"/>
                </a:lnTo>
                <a:lnTo>
                  <a:pt x="989" y="7708"/>
                </a:lnTo>
                <a:lnTo>
                  <a:pt x="776" y="7932"/>
                </a:lnTo>
                <a:lnTo>
                  <a:pt x="551" y="8211"/>
                </a:lnTo>
                <a:lnTo>
                  <a:pt x="382" y="8528"/>
                </a:lnTo>
                <a:lnTo>
                  <a:pt x="315" y="8714"/>
                </a:lnTo>
                <a:lnTo>
                  <a:pt x="236" y="8919"/>
                </a:lnTo>
                <a:lnTo>
                  <a:pt x="191" y="9142"/>
                </a:lnTo>
                <a:lnTo>
                  <a:pt x="123" y="9347"/>
                </a:lnTo>
                <a:lnTo>
                  <a:pt x="78" y="9608"/>
                </a:lnTo>
                <a:lnTo>
                  <a:pt x="56" y="9887"/>
                </a:lnTo>
                <a:lnTo>
                  <a:pt x="33" y="10185"/>
                </a:lnTo>
                <a:lnTo>
                  <a:pt x="33" y="10464"/>
                </a:lnTo>
                <a:lnTo>
                  <a:pt x="33" y="10706"/>
                </a:lnTo>
                <a:lnTo>
                  <a:pt x="56" y="10967"/>
                </a:lnTo>
                <a:lnTo>
                  <a:pt x="78" y="11172"/>
                </a:lnTo>
                <a:lnTo>
                  <a:pt x="123" y="11395"/>
                </a:lnTo>
                <a:lnTo>
                  <a:pt x="168" y="11600"/>
                </a:lnTo>
                <a:lnTo>
                  <a:pt x="236" y="11786"/>
                </a:lnTo>
                <a:lnTo>
                  <a:pt x="292" y="11973"/>
                </a:lnTo>
                <a:lnTo>
                  <a:pt x="382" y="12140"/>
                </a:lnTo>
                <a:lnTo>
                  <a:pt x="540" y="12419"/>
                </a:lnTo>
                <a:lnTo>
                  <a:pt x="731" y="12680"/>
                </a:lnTo>
                <a:lnTo>
                  <a:pt x="944" y="12866"/>
                </a:lnTo>
                <a:lnTo>
                  <a:pt x="1158" y="12997"/>
                </a:lnTo>
                <a:lnTo>
                  <a:pt x="1395" y="13108"/>
                </a:lnTo>
                <a:lnTo>
                  <a:pt x="1608" y="13183"/>
                </a:lnTo>
                <a:lnTo>
                  <a:pt x="1856" y="13183"/>
                </a:lnTo>
                <a:lnTo>
                  <a:pt x="2070" y="13146"/>
                </a:lnTo>
                <a:lnTo>
                  <a:pt x="2261" y="13071"/>
                </a:lnTo>
                <a:lnTo>
                  <a:pt x="2430" y="12960"/>
                </a:lnTo>
                <a:lnTo>
                  <a:pt x="2587" y="12792"/>
                </a:lnTo>
                <a:lnTo>
                  <a:pt x="2688" y="12606"/>
                </a:lnTo>
                <a:lnTo>
                  <a:pt x="2801" y="12419"/>
                </a:lnTo>
                <a:lnTo>
                  <a:pt x="2925" y="12289"/>
                </a:lnTo>
                <a:lnTo>
                  <a:pt x="3082" y="12177"/>
                </a:lnTo>
                <a:lnTo>
                  <a:pt x="3228" y="12103"/>
                </a:lnTo>
                <a:lnTo>
                  <a:pt x="3408" y="12103"/>
                </a:lnTo>
                <a:lnTo>
                  <a:pt x="3577" y="12103"/>
                </a:lnTo>
                <a:lnTo>
                  <a:pt x="3723" y="12177"/>
                </a:lnTo>
                <a:lnTo>
                  <a:pt x="3903" y="12252"/>
                </a:lnTo>
                <a:lnTo>
                  <a:pt x="4072" y="12364"/>
                </a:lnTo>
                <a:lnTo>
                  <a:pt x="4230" y="12494"/>
                </a:lnTo>
                <a:lnTo>
                  <a:pt x="4353" y="12643"/>
                </a:lnTo>
                <a:lnTo>
                  <a:pt x="4488" y="12829"/>
                </a:lnTo>
                <a:lnTo>
                  <a:pt x="4567" y="13034"/>
                </a:lnTo>
                <a:lnTo>
                  <a:pt x="4657" y="13257"/>
                </a:lnTo>
                <a:lnTo>
                  <a:pt x="4702" y="13462"/>
                </a:lnTo>
                <a:lnTo>
                  <a:pt x="4725" y="13686"/>
                </a:lnTo>
                <a:lnTo>
                  <a:pt x="4702" y="14282"/>
                </a:lnTo>
                <a:lnTo>
                  <a:pt x="4657" y="15045"/>
                </a:lnTo>
                <a:lnTo>
                  <a:pt x="4612" y="15976"/>
                </a:lnTo>
                <a:lnTo>
                  <a:pt x="4590" y="16926"/>
                </a:lnTo>
                <a:lnTo>
                  <a:pt x="4567" y="17968"/>
                </a:lnTo>
                <a:lnTo>
                  <a:pt x="4567" y="19011"/>
                </a:lnTo>
                <a:lnTo>
                  <a:pt x="4590" y="19514"/>
                </a:lnTo>
                <a:lnTo>
                  <a:pt x="4612" y="19980"/>
                </a:lnTo>
                <a:lnTo>
                  <a:pt x="4657" y="20426"/>
                </a:lnTo>
                <a:lnTo>
                  <a:pt x="4725" y="20836"/>
                </a:lnTo>
                <a:lnTo>
                  <a:pt x="4848" y="20929"/>
                </a:lnTo>
                <a:lnTo>
                  <a:pt x="5040" y="21004"/>
                </a:lnTo>
                <a:lnTo>
                  <a:pt x="5265" y="21078"/>
                </a:lnTo>
                <a:lnTo>
                  <a:pt x="5478" y="21115"/>
                </a:lnTo>
                <a:lnTo>
                  <a:pt x="6041" y="21115"/>
                </a:lnTo>
                <a:lnTo>
                  <a:pt x="6637" y="21078"/>
                </a:lnTo>
                <a:lnTo>
                  <a:pt x="7312" y="21004"/>
                </a:lnTo>
                <a:lnTo>
                  <a:pt x="7998" y="20929"/>
                </a:lnTo>
                <a:lnTo>
                  <a:pt x="8696" y="20855"/>
                </a:lnTo>
                <a:lnTo>
                  <a:pt x="9360" y="20836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7" name="Puzzle3"/>
          <p:cNvSpPr>
            <a:spLocks noEditPoints="1" noChangeArrowheads="1"/>
          </p:cNvSpPr>
          <p:nvPr/>
        </p:nvSpPr>
        <p:spPr bwMode="auto">
          <a:xfrm>
            <a:off x="4643730" y="597996"/>
            <a:ext cx="1012316" cy="1221887"/>
          </a:xfrm>
          <a:custGeom>
            <a:avLst/>
            <a:gdLst>
              <a:gd name="T0" fmla="*/ 10391 w 21600"/>
              <a:gd name="T1" fmla="*/ 15806 h 21600"/>
              <a:gd name="T2" fmla="*/ 20551 w 21600"/>
              <a:gd name="T3" fmla="*/ 21088 h 21600"/>
              <a:gd name="T4" fmla="*/ 13180 w 21600"/>
              <a:gd name="T5" fmla="*/ 13801 h 21600"/>
              <a:gd name="T6" fmla="*/ 20551 w 21600"/>
              <a:gd name="T7" fmla="*/ 7025 h 21600"/>
              <a:gd name="T8" fmla="*/ 10500 w 21600"/>
              <a:gd name="T9" fmla="*/ 52 h 21600"/>
              <a:gd name="T10" fmla="*/ 692 w 21600"/>
              <a:gd name="T11" fmla="*/ 6802 h 21600"/>
              <a:gd name="T12" fmla="*/ 8064 w 21600"/>
              <a:gd name="T13" fmla="*/ 13526 h 21600"/>
              <a:gd name="T14" fmla="*/ 692 w 21600"/>
              <a:gd name="T15" fmla="*/ 21088 h 21600"/>
              <a:gd name="T16" fmla="*/ 2273 w 21600"/>
              <a:gd name="T17" fmla="*/ 7719 h 21600"/>
              <a:gd name="T18" fmla="*/ 19149 w 21600"/>
              <a:gd name="T19" fmla="*/ 20237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6625" y="20892"/>
                </a:moveTo>
                <a:lnTo>
                  <a:pt x="7105" y="21023"/>
                </a:lnTo>
                <a:lnTo>
                  <a:pt x="7513" y="21088"/>
                </a:lnTo>
                <a:lnTo>
                  <a:pt x="7922" y="21115"/>
                </a:lnTo>
                <a:lnTo>
                  <a:pt x="8242" y="21115"/>
                </a:lnTo>
                <a:lnTo>
                  <a:pt x="8544" y="21062"/>
                </a:lnTo>
                <a:lnTo>
                  <a:pt x="8810" y="20997"/>
                </a:lnTo>
                <a:lnTo>
                  <a:pt x="9023" y="20892"/>
                </a:lnTo>
                <a:lnTo>
                  <a:pt x="9148" y="20761"/>
                </a:lnTo>
                <a:lnTo>
                  <a:pt x="9290" y="20616"/>
                </a:lnTo>
                <a:lnTo>
                  <a:pt x="9361" y="20459"/>
                </a:lnTo>
                <a:lnTo>
                  <a:pt x="9396" y="20289"/>
                </a:lnTo>
                <a:lnTo>
                  <a:pt x="9396" y="20092"/>
                </a:lnTo>
                <a:lnTo>
                  <a:pt x="9325" y="19909"/>
                </a:lnTo>
                <a:lnTo>
                  <a:pt x="9219" y="19738"/>
                </a:lnTo>
                <a:lnTo>
                  <a:pt x="9094" y="19555"/>
                </a:lnTo>
                <a:lnTo>
                  <a:pt x="8917" y="19384"/>
                </a:lnTo>
                <a:lnTo>
                  <a:pt x="8650" y="19162"/>
                </a:lnTo>
                <a:lnTo>
                  <a:pt x="8437" y="18900"/>
                </a:lnTo>
                <a:lnTo>
                  <a:pt x="8277" y="18624"/>
                </a:lnTo>
                <a:lnTo>
                  <a:pt x="8135" y="18349"/>
                </a:lnTo>
                <a:lnTo>
                  <a:pt x="8028" y="18048"/>
                </a:lnTo>
                <a:lnTo>
                  <a:pt x="7993" y="17746"/>
                </a:lnTo>
                <a:lnTo>
                  <a:pt x="7993" y="17471"/>
                </a:lnTo>
                <a:lnTo>
                  <a:pt x="8028" y="17169"/>
                </a:lnTo>
                <a:lnTo>
                  <a:pt x="8135" y="16920"/>
                </a:lnTo>
                <a:lnTo>
                  <a:pt x="8277" y="16671"/>
                </a:lnTo>
                <a:lnTo>
                  <a:pt x="8366" y="16540"/>
                </a:lnTo>
                <a:lnTo>
                  <a:pt x="8473" y="16409"/>
                </a:lnTo>
                <a:lnTo>
                  <a:pt x="8615" y="16317"/>
                </a:lnTo>
                <a:lnTo>
                  <a:pt x="8739" y="16213"/>
                </a:lnTo>
                <a:lnTo>
                  <a:pt x="8881" y="16134"/>
                </a:lnTo>
                <a:lnTo>
                  <a:pt x="9059" y="16055"/>
                </a:lnTo>
                <a:lnTo>
                  <a:pt x="9254" y="15990"/>
                </a:lnTo>
                <a:lnTo>
                  <a:pt x="9432" y="15911"/>
                </a:lnTo>
                <a:lnTo>
                  <a:pt x="9663" y="15885"/>
                </a:lnTo>
                <a:lnTo>
                  <a:pt x="9876" y="15833"/>
                </a:lnTo>
                <a:lnTo>
                  <a:pt x="10142" y="15806"/>
                </a:lnTo>
                <a:lnTo>
                  <a:pt x="10391" y="15806"/>
                </a:lnTo>
                <a:lnTo>
                  <a:pt x="10728" y="15806"/>
                </a:lnTo>
                <a:lnTo>
                  <a:pt x="10995" y="15806"/>
                </a:lnTo>
                <a:lnTo>
                  <a:pt x="11279" y="15833"/>
                </a:lnTo>
                <a:lnTo>
                  <a:pt x="11546" y="15885"/>
                </a:lnTo>
                <a:lnTo>
                  <a:pt x="11776" y="15937"/>
                </a:lnTo>
                <a:lnTo>
                  <a:pt x="12025" y="15990"/>
                </a:lnTo>
                <a:lnTo>
                  <a:pt x="12221" y="16055"/>
                </a:lnTo>
                <a:lnTo>
                  <a:pt x="12434" y="16134"/>
                </a:lnTo>
                <a:lnTo>
                  <a:pt x="12611" y="16213"/>
                </a:lnTo>
                <a:lnTo>
                  <a:pt x="12771" y="16317"/>
                </a:lnTo>
                <a:lnTo>
                  <a:pt x="12913" y="16409"/>
                </a:lnTo>
                <a:lnTo>
                  <a:pt x="13038" y="16514"/>
                </a:lnTo>
                <a:lnTo>
                  <a:pt x="13251" y="16737"/>
                </a:lnTo>
                <a:lnTo>
                  <a:pt x="13428" y="16986"/>
                </a:lnTo>
                <a:lnTo>
                  <a:pt x="13517" y="17248"/>
                </a:lnTo>
                <a:lnTo>
                  <a:pt x="13588" y="17523"/>
                </a:lnTo>
                <a:lnTo>
                  <a:pt x="13588" y="17799"/>
                </a:lnTo>
                <a:lnTo>
                  <a:pt x="13517" y="18074"/>
                </a:lnTo>
                <a:lnTo>
                  <a:pt x="13428" y="18323"/>
                </a:lnTo>
                <a:lnTo>
                  <a:pt x="13286" y="18572"/>
                </a:lnTo>
                <a:lnTo>
                  <a:pt x="13109" y="18808"/>
                </a:lnTo>
                <a:lnTo>
                  <a:pt x="12878" y="19031"/>
                </a:lnTo>
                <a:lnTo>
                  <a:pt x="12434" y="19411"/>
                </a:lnTo>
                <a:lnTo>
                  <a:pt x="12132" y="19738"/>
                </a:lnTo>
                <a:lnTo>
                  <a:pt x="12025" y="19856"/>
                </a:lnTo>
                <a:lnTo>
                  <a:pt x="11919" y="20014"/>
                </a:lnTo>
                <a:lnTo>
                  <a:pt x="11883" y="20132"/>
                </a:lnTo>
                <a:lnTo>
                  <a:pt x="11883" y="20263"/>
                </a:lnTo>
                <a:lnTo>
                  <a:pt x="11883" y="20394"/>
                </a:lnTo>
                <a:lnTo>
                  <a:pt x="11954" y="20485"/>
                </a:lnTo>
                <a:lnTo>
                  <a:pt x="12061" y="20590"/>
                </a:lnTo>
                <a:lnTo>
                  <a:pt x="12185" y="20695"/>
                </a:lnTo>
                <a:lnTo>
                  <a:pt x="12327" y="20787"/>
                </a:lnTo>
                <a:lnTo>
                  <a:pt x="12540" y="20892"/>
                </a:lnTo>
                <a:lnTo>
                  <a:pt x="12771" y="20997"/>
                </a:lnTo>
                <a:lnTo>
                  <a:pt x="13073" y="21088"/>
                </a:lnTo>
                <a:lnTo>
                  <a:pt x="13428" y="21193"/>
                </a:lnTo>
                <a:lnTo>
                  <a:pt x="13873" y="21298"/>
                </a:lnTo>
                <a:lnTo>
                  <a:pt x="14317" y="21390"/>
                </a:lnTo>
                <a:lnTo>
                  <a:pt x="14778" y="21468"/>
                </a:lnTo>
                <a:lnTo>
                  <a:pt x="15294" y="21547"/>
                </a:lnTo>
                <a:lnTo>
                  <a:pt x="15809" y="21600"/>
                </a:lnTo>
                <a:lnTo>
                  <a:pt x="16359" y="21652"/>
                </a:lnTo>
                <a:lnTo>
                  <a:pt x="16875" y="21678"/>
                </a:lnTo>
                <a:lnTo>
                  <a:pt x="17407" y="21678"/>
                </a:lnTo>
                <a:lnTo>
                  <a:pt x="17958" y="21678"/>
                </a:lnTo>
                <a:lnTo>
                  <a:pt x="18473" y="21652"/>
                </a:lnTo>
                <a:lnTo>
                  <a:pt x="18953" y="21573"/>
                </a:lnTo>
                <a:lnTo>
                  <a:pt x="19397" y="21495"/>
                </a:lnTo>
                <a:lnTo>
                  <a:pt x="19841" y="21390"/>
                </a:lnTo>
                <a:lnTo>
                  <a:pt x="20214" y="21272"/>
                </a:lnTo>
                <a:lnTo>
                  <a:pt x="20551" y="21088"/>
                </a:lnTo>
                <a:lnTo>
                  <a:pt x="20480" y="20787"/>
                </a:lnTo>
                <a:lnTo>
                  <a:pt x="20409" y="20485"/>
                </a:lnTo>
                <a:lnTo>
                  <a:pt x="20356" y="20158"/>
                </a:lnTo>
                <a:lnTo>
                  <a:pt x="20356" y="19804"/>
                </a:lnTo>
                <a:lnTo>
                  <a:pt x="20321" y="19083"/>
                </a:lnTo>
                <a:lnTo>
                  <a:pt x="20356" y="18349"/>
                </a:lnTo>
                <a:lnTo>
                  <a:pt x="20409" y="17641"/>
                </a:lnTo>
                <a:lnTo>
                  <a:pt x="20480" y="17012"/>
                </a:lnTo>
                <a:lnTo>
                  <a:pt x="20551" y="16488"/>
                </a:lnTo>
                <a:lnTo>
                  <a:pt x="20551" y="16055"/>
                </a:lnTo>
                <a:lnTo>
                  <a:pt x="20551" y="15911"/>
                </a:lnTo>
                <a:lnTo>
                  <a:pt x="20445" y="15754"/>
                </a:lnTo>
                <a:lnTo>
                  <a:pt x="20356" y="15610"/>
                </a:lnTo>
                <a:lnTo>
                  <a:pt x="20178" y="15452"/>
                </a:lnTo>
                <a:lnTo>
                  <a:pt x="20001" y="15334"/>
                </a:lnTo>
                <a:lnTo>
                  <a:pt x="19770" y="15230"/>
                </a:lnTo>
                <a:lnTo>
                  <a:pt x="19521" y="15125"/>
                </a:lnTo>
                <a:lnTo>
                  <a:pt x="19290" y="15059"/>
                </a:lnTo>
                <a:lnTo>
                  <a:pt x="19024" y="15007"/>
                </a:lnTo>
                <a:lnTo>
                  <a:pt x="18740" y="14954"/>
                </a:lnTo>
                <a:lnTo>
                  <a:pt x="18509" y="14954"/>
                </a:lnTo>
                <a:lnTo>
                  <a:pt x="18225" y="14954"/>
                </a:lnTo>
                <a:lnTo>
                  <a:pt x="17994" y="15007"/>
                </a:lnTo>
                <a:lnTo>
                  <a:pt x="17763" y="15085"/>
                </a:lnTo>
                <a:lnTo>
                  <a:pt x="17550" y="15177"/>
                </a:lnTo>
                <a:lnTo>
                  <a:pt x="17372" y="15308"/>
                </a:lnTo>
                <a:lnTo>
                  <a:pt x="17176" y="15426"/>
                </a:lnTo>
                <a:lnTo>
                  <a:pt x="16928" y="15557"/>
                </a:lnTo>
                <a:lnTo>
                  <a:pt x="16661" y="15636"/>
                </a:lnTo>
                <a:lnTo>
                  <a:pt x="16359" y="15688"/>
                </a:lnTo>
                <a:lnTo>
                  <a:pt x="16022" y="15715"/>
                </a:lnTo>
                <a:lnTo>
                  <a:pt x="15667" y="15688"/>
                </a:lnTo>
                <a:lnTo>
                  <a:pt x="15294" y="15662"/>
                </a:lnTo>
                <a:lnTo>
                  <a:pt x="14956" y="15583"/>
                </a:lnTo>
                <a:lnTo>
                  <a:pt x="14619" y="15479"/>
                </a:lnTo>
                <a:lnTo>
                  <a:pt x="14281" y="15334"/>
                </a:lnTo>
                <a:lnTo>
                  <a:pt x="13961" y="15177"/>
                </a:lnTo>
                <a:lnTo>
                  <a:pt x="13695" y="14981"/>
                </a:lnTo>
                <a:lnTo>
                  <a:pt x="13588" y="14850"/>
                </a:lnTo>
                <a:lnTo>
                  <a:pt x="13482" y="14732"/>
                </a:lnTo>
                <a:lnTo>
                  <a:pt x="13393" y="14600"/>
                </a:lnTo>
                <a:lnTo>
                  <a:pt x="13322" y="14456"/>
                </a:lnTo>
                <a:lnTo>
                  <a:pt x="13251" y="14299"/>
                </a:lnTo>
                <a:lnTo>
                  <a:pt x="13215" y="14155"/>
                </a:lnTo>
                <a:lnTo>
                  <a:pt x="13180" y="13971"/>
                </a:lnTo>
                <a:lnTo>
                  <a:pt x="13180" y="13801"/>
                </a:lnTo>
                <a:lnTo>
                  <a:pt x="13180" y="13591"/>
                </a:lnTo>
                <a:lnTo>
                  <a:pt x="13215" y="13395"/>
                </a:lnTo>
                <a:lnTo>
                  <a:pt x="13251" y="13198"/>
                </a:lnTo>
                <a:lnTo>
                  <a:pt x="13322" y="13015"/>
                </a:lnTo>
                <a:lnTo>
                  <a:pt x="13393" y="12870"/>
                </a:lnTo>
                <a:lnTo>
                  <a:pt x="13482" y="12713"/>
                </a:lnTo>
                <a:lnTo>
                  <a:pt x="13588" y="12569"/>
                </a:lnTo>
                <a:lnTo>
                  <a:pt x="13730" y="12438"/>
                </a:lnTo>
                <a:lnTo>
                  <a:pt x="13997" y="12215"/>
                </a:lnTo>
                <a:lnTo>
                  <a:pt x="14334" y="12005"/>
                </a:lnTo>
                <a:lnTo>
                  <a:pt x="14690" y="11861"/>
                </a:lnTo>
                <a:lnTo>
                  <a:pt x="15063" y="11756"/>
                </a:lnTo>
                <a:lnTo>
                  <a:pt x="15436" y="11678"/>
                </a:lnTo>
                <a:lnTo>
                  <a:pt x="15809" y="11638"/>
                </a:lnTo>
                <a:lnTo>
                  <a:pt x="16182" y="11638"/>
                </a:lnTo>
                <a:lnTo>
                  <a:pt x="16555" y="11678"/>
                </a:lnTo>
                <a:lnTo>
                  <a:pt x="16910" y="11730"/>
                </a:lnTo>
                <a:lnTo>
                  <a:pt x="17248" y="11835"/>
                </a:lnTo>
                <a:lnTo>
                  <a:pt x="17514" y="11966"/>
                </a:lnTo>
                <a:lnTo>
                  <a:pt x="17763" y="12110"/>
                </a:lnTo>
                <a:lnTo>
                  <a:pt x="17887" y="12215"/>
                </a:lnTo>
                <a:lnTo>
                  <a:pt x="18065" y="12307"/>
                </a:lnTo>
                <a:lnTo>
                  <a:pt x="18260" y="12412"/>
                </a:lnTo>
                <a:lnTo>
                  <a:pt x="18438" y="12464"/>
                </a:lnTo>
                <a:lnTo>
                  <a:pt x="18669" y="12543"/>
                </a:lnTo>
                <a:lnTo>
                  <a:pt x="18882" y="12569"/>
                </a:lnTo>
                <a:lnTo>
                  <a:pt x="19113" y="12595"/>
                </a:lnTo>
                <a:lnTo>
                  <a:pt x="19361" y="12608"/>
                </a:lnTo>
                <a:lnTo>
                  <a:pt x="19592" y="12608"/>
                </a:lnTo>
                <a:lnTo>
                  <a:pt x="19841" y="12595"/>
                </a:lnTo>
                <a:lnTo>
                  <a:pt x="20072" y="12543"/>
                </a:lnTo>
                <a:lnTo>
                  <a:pt x="20321" y="12490"/>
                </a:lnTo>
                <a:lnTo>
                  <a:pt x="20551" y="12438"/>
                </a:lnTo>
                <a:lnTo>
                  <a:pt x="20800" y="12333"/>
                </a:lnTo>
                <a:lnTo>
                  <a:pt x="20996" y="12241"/>
                </a:lnTo>
                <a:lnTo>
                  <a:pt x="21244" y="12110"/>
                </a:lnTo>
                <a:lnTo>
                  <a:pt x="21298" y="12032"/>
                </a:lnTo>
                <a:lnTo>
                  <a:pt x="21404" y="11966"/>
                </a:lnTo>
                <a:lnTo>
                  <a:pt x="21475" y="11861"/>
                </a:lnTo>
                <a:lnTo>
                  <a:pt x="21511" y="11730"/>
                </a:lnTo>
                <a:lnTo>
                  <a:pt x="21617" y="11481"/>
                </a:lnTo>
                <a:lnTo>
                  <a:pt x="21653" y="11180"/>
                </a:lnTo>
                <a:lnTo>
                  <a:pt x="21653" y="10826"/>
                </a:lnTo>
                <a:lnTo>
                  <a:pt x="21653" y="10472"/>
                </a:lnTo>
                <a:lnTo>
                  <a:pt x="21582" y="10092"/>
                </a:lnTo>
                <a:lnTo>
                  <a:pt x="21511" y="9725"/>
                </a:lnTo>
                <a:lnTo>
                  <a:pt x="21298" y="8912"/>
                </a:lnTo>
                <a:lnTo>
                  <a:pt x="21067" y="8191"/>
                </a:lnTo>
                <a:lnTo>
                  <a:pt x="20800" y="7536"/>
                </a:lnTo>
                <a:lnTo>
                  <a:pt x="20551" y="7025"/>
                </a:lnTo>
                <a:lnTo>
                  <a:pt x="20001" y="7103"/>
                </a:lnTo>
                <a:lnTo>
                  <a:pt x="19432" y="7156"/>
                </a:lnTo>
                <a:lnTo>
                  <a:pt x="18846" y="7208"/>
                </a:lnTo>
                <a:lnTo>
                  <a:pt x="18225" y="7208"/>
                </a:lnTo>
                <a:lnTo>
                  <a:pt x="17656" y="7208"/>
                </a:lnTo>
                <a:lnTo>
                  <a:pt x="17070" y="7182"/>
                </a:lnTo>
                <a:lnTo>
                  <a:pt x="16484" y="7156"/>
                </a:lnTo>
                <a:lnTo>
                  <a:pt x="15986" y="7103"/>
                </a:lnTo>
                <a:lnTo>
                  <a:pt x="14992" y="6999"/>
                </a:lnTo>
                <a:lnTo>
                  <a:pt x="14210" y="6907"/>
                </a:lnTo>
                <a:lnTo>
                  <a:pt x="13695" y="6828"/>
                </a:lnTo>
                <a:lnTo>
                  <a:pt x="13517" y="6802"/>
                </a:lnTo>
                <a:lnTo>
                  <a:pt x="13073" y="6645"/>
                </a:lnTo>
                <a:lnTo>
                  <a:pt x="12700" y="6474"/>
                </a:lnTo>
                <a:lnTo>
                  <a:pt x="12363" y="6304"/>
                </a:lnTo>
                <a:lnTo>
                  <a:pt x="12132" y="6094"/>
                </a:lnTo>
                <a:lnTo>
                  <a:pt x="11919" y="5871"/>
                </a:lnTo>
                <a:lnTo>
                  <a:pt x="11776" y="5649"/>
                </a:lnTo>
                <a:lnTo>
                  <a:pt x="11688" y="5413"/>
                </a:lnTo>
                <a:lnTo>
                  <a:pt x="11617" y="5190"/>
                </a:lnTo>
                <a:lnTo>
                  <a:pt x="11617" y="4941"/>
                </a:lnTo>
                <a:lnTo>
                  <a:pt x="11652" y="4718"/>
                </a:lnTo>
                <a:lnTo>
                  <a:pt x="11723" y="4482"/>
                </a:lnTo>
                <a:lnTo>
                  <a:pt x="11812" y="4285"/>
                </a:lnTo>
                <a:lnTo>
                  <a:pt x="11919" y="4089"/>
                </a:lnTo>
                <a:lnTo>
                  <a:pt x="12096" y="3905"/>
                </a:lnTo>
                <a:lnTo>
                  <a:pt x="12292" y="3735"/>
                </a:lnTo>
                <a:lnTo>
                  <a:pt x="12505" y="3604"/>
                </a:lnTo>
                <a:lnTo>
                  <a:pt x="12700" y="3460"/>
                </a:lnTo>
                <a:lnTo>
                  <a:pt x="12878" y="3250"/>
                </a:lnTo>
                <a:lnTo>
                  <a:pt x="13038" y="3027"/>
                </a:lnTo>
                <a:lnTo>
                  <a:pt x="13180" y="2752"/>
                </a:lnTo>
                <a:lnTo>
                  <a:pt x="13286" y="2477"/>
                </a:lnTo>
                <a:lnTo>
                  <a:pt x="13322" y="2175"/>
                </a:lnTo>
                <a:lnTo>
                  <a:pt x="13357" y="1874"/>
                </a:lnTo>
                <a:lnTo>
                  <a:pt x="13286" y="1572"/>
                </a:lnTo>
                <a:lnTo>
                  <a:pt x="13180" y="1271"/>
                </a:lnTo>
                <a:lnTo>
                  <a:pt x="13038" y="983"/>
                </a:lnTo>
                <a:lnTo>
                  <a:pt x="12949" y="865"/>
                </a:lnTo>
                <a:lnTo>
                  <a:pt x="12807" y="733"/>
                </a:lnTo>
                <a:lnTo>
                  <a:pt x="12665" y="616"/>
                </a:lnTo>
                <a:lnTo>
                  <a:pt x="12505" y="511"/>
                </a:lnTo>
                <a:lnTo>
                  <a:pt x="12327" y="406"/>
                </a:lnTo>
                <a:lnTo>
                  <a:pt x="12132" y="314"/>
                </a:lnTo>
                <a:lnTo>
                  <a:pt x="11883" y="235"/>
                </a:lnTo>
                <a:lnTo>
                  <a:pt x="11652" y="183"/>
                </a:lnTo>
                <a:lnTo>
                  <a:pt x="11368" y="104"/>
                </a:lnTo>
                <a:lnTo>
                  <a:pt x="11101" y="78"/>
                </a:lnTo>
                <a:lnTo>
                  <a:pt x="10800" y="52"/>
                </a:lnTo>
                <a:lnTo>
                  <a:pt x="10444" y="52"/>
                </a:lnTo>
                <a:lnTo>
                  <a:pt x="10142" y="52"/>
                </a:lnTo>
                <a:lnTo>
                  <a:pt x="9840" y="78"/>
                </a:lnTo>
                <a:lnTo>
                  <a:pt x="9574" y="104"/>
                </a:lnTo>
                <a:lnTo>
                  <a:pt x="9325" y="157"/>
                </a:lnTo>
                <a:lnTo>
                  <a:pt x="9094" y="209"/>
                </a:lnTo>
                <a:lnTo>
                  <a:pt x="8846" y="262"/>
                </a:lnTo>
                <a:lnTo>
                  <a:pt x="8650" y="340"/>
                </a:lnTo>
                <a:lnTo>
                  <a:pt x="8437" y="432"/>
                </a:lnTo>
                <a:lnTo>
                  <a:pt x="8277" y="511"/>
                </a:lnTo>
                <a:lnTo>
                  <a:pt x="8100" y="616"/>
                </a:lnTo>
                <a:lnTo>
                  <a:pt x="7957" y="707"/>
                </a:lnTo>
                <a:lnTo>
                  <a:pt x="7833" y="838"/>
                </a:lnTo>
                <a:lnTo>
                  <a:pt x="7620" y="1061"/>
                </a:lnTo>
                <a:lnTo>
                  <a:pt x="7442" y="1336"/>
                </a:lnTo>
                <a:lnTo>
                  <a:pt x="7353" y="1599"/>
                </a:lnTo>
                <a:lnTo>
                  <a:pt x="7318" y="1900"/>
                </a:lnTo>
                <a:lnTo>
                  <a:pt x="7318" y="2175"/>
                </a:lnTo>
                <a:lnTo>
                  <a:pt x="7353" y="2450"/>
                </a:lnTo>
                <a:lnTo>
                  <a:pt x="7442" y="2726"/>
                </a:lnTo>
                <a:lnTo>
                  <a:pt x="7620" y="2975"/>
                </a:lnTo>
                <a:lnTo>
                  <a:pt x="7833" y="3198"/>
                </a:lnTo>
                <a:lnTo>
                  <a:pt x="8064" y="3433"/>
                </a:lnTo>
                <a:lnTo>
                  <a:pt x="8295" y="3630"/>
                </a:lnTo>
                <a:lnTo>
                  <a:pt x="8508" y="3853"/>
                </a:lnTo>
                <a:lnTo>
                  <a:pt x="8686" y="4089"/>
                </a:lnTo>
                <a:lnTo>
                  <a:pt x="8775" y="4312"/>
                </a:lnTo>
                <a:lnTo>
                  <a:pt x="8846" y="4561"/>
                </a:lnTo>
                <a:lnTo>
                  <a:pt x="8846" y="4810"/>
                </a:lnTo>
                <a:lnTo>
                  <a:pt x="8810" y="5059"/>
                </a:lnTo>
                <a:lnTo>
                  <a:pt x="8721" y="5295"/>
                </a:lnTo>
                <a:lnTo>
                  <a:pt x="8579" y="5544"/>
                </a:lnTo>
                <a:lnTo>
                  <a:pt x="8366" y="5766"/>
                </a:lnTo>
                <a:lnTo>
                  <a:pt x="8135" y="5976"/>
                </a:lnTo>
                <a:lnTo>
                  <a:pt x="7833" y="6199"/>
                </a:lnTo>
                <a:lnTo>
                  <a:pt x="7478" y="6369"/>
                </a:lnTo>
                <a:lnTo>
                  <a:pt x="7069" y="6527"/>
                </a:lnTo>
                <a:lnTo>
                  <a:pt x="6590" y="6671"/>
                </a:lnTo>
                <a:lnTo>
                  <a:pt x="6092" y="6802"/>
                </a:lnTo>
                <a:lnTo>
                  <a:pt x="5684" y="6802"/>
                </a:lnTo>
                <a:lnTo>
                  <a:pt x="5133" y="6802"/>
                </a:lnTo>
                <a:lnTo>
                  <a:pt x="4547" y="6802"/>
                </a:lnTo>
                <a:lnTo>
                  <a:pt x="3872" y="6802"/>
                </a:lnTo>
                <a:lnTo>
                  <a:pt x="3144" y="6802"/>
                </a:lnTo>
                <a:lnTo>
                  <a:pt x="2362" y="6802"/>
                </a:lnTo>
                <a:lnTo>
                  <a:pt x="1545" y="6802"/>
                </a:lnTo>
                <a:lnTo>
                  <a:pt x="692" y="6802"/>
                </a:lnTo>
                <a:lnTo>
                  <a:pt x="586" y="7234"/>
                </a:lnTo>
                <a:lnTo>
                  <a:pt x="461" y="7837"/>
                </a:lnTo>
                <a:lnTo>
                  <a:pt x="355" y="8493"/>
                </a:lnTo>
                <a:lnTo>
                  <a:pt x="248" y="9187"/>
                </a:lnTo>
                <a:lnTo>
                  <a:pt x="142" y="9869"/>
                </a:lnTo>
                <a:lnTo>
                  <a:pt x="106" y="10498"/>
                </a:lnTo>
                <a:lnTo>
                  <a:pt x="106" y="10983"/>
                </a:lnTo>
                <a:lnTo>
                  <a:pt x="106" y="11311"/>
                </a:lnTo>
                <a:lnTo>
                  <a:pt x="213" y="11481"/>
                </a:lnTo>
                <a:lnTo>
                  <a:pt x="319" y="11651"/>
                </a:lnTo>
                <a:lnTo>
                  <a:pt x="497" y="11783"/>
                </a:lnTo>
                <a:lnTo>
                  <a:pt x="692" y="11914"/>
                </a:lnTo>
                <a:lnTo>
                  <a:pt x="941" y="12032"/>
                </a:lnTo>
                <a:lnTo>
                  <a:pt x="1207" y="12110"/>
                </a:lnTo>
                <a:lnTo>
                  <a:pt x="1509" y="12189"/>
                </a:lnTo>
                <a:lnTo>
                  <a:pt x="1794" y="12241"/>
                </a:lnTo>
                <a:lnTo>
                  <a:pt x="2131" y="12267"/>
                </a:lnTo>
                <a:lnTo>
                  <a:pt x="2433" y="12281"/>
                </a:lnTo>
                <a:lnTo>
                  <a:pt x="2735" y="12267"/>
                </a:lnTo>
                <a:lnTo>
                  <a:pt x="3055" y="12241"/>
                </a:lnTo>
                <a:lnTo>
                  <a:pt x="3357" y="12189"/>
                </a:lnTo>
                <a:lnTo>
                  <a:pt x="3623" y="12084"/>
                </a:lnTo>
                <a:lnTo>
                  <a:pt x="3872" y="11979"/>
                </a:lnTo>
                <a:lnTo>
                  <a:pt x="4103" y="11861"/>
                </a:lnTo>
                <a:lnTo>
                  <a:pt x="4316" y="11704"/>
                </a:lnTo>
                <a:lnTo>
                  <a:pt x="4582" y="11612"/>
                </a:lnTo>
                <a:lnTo>
                  <a:pt x="4849" y="11533"/>
                </a:lnTo>
                <a:lnTo>
                  <a:pt x="5169" y="11507"/>
                </a:lnTo>
                <a:lnTo>
                  <a:pt x="5506" y="11481"/>
                </a:lnTo>
                <a:lnTo>
                  <a:pt x="5808" y="11507"/>
                </a:lnTo>
                <a:lnTo>
                  <a:pt x="6146" y="11560"/>
                </a:lnTo>
                <a:lnTo>
                  <a:pt x="6501" y="11651"/>
                </a:lnTo>
                <a:lnTo>
                  <a:pt x="6803" y="11783"/>
                </a:lnTo>
                <a:lnTo>
                  <a:pt x="7105" y="11940"/>
                </a:lnTo>
                <a:lnTo>
                  <a:pt x="7353" y="12110"/>
                </a:lnTo>
                <a:lnTo>
                  <a:pt x="7584" y="12333"/>
                </a:lnTo>
                <a:lnTo>
                  <a:pt x="7798" y="12595"/>
                </a:lnTo>
                <a:lnTo>
                  <a:pt x="7922" y="12870"/>
                </a:lnTo>
                <a:lnTo>
                  <a:pt x="8028" y="13198"/>
                </a:lnTo>
                <a:lnTo>
                  <a:pt x="8064" y="13526"/>
                </a:lnTo>
                <a:lnTo>
                  <a:pt x="8028" y="13775"/>
                </a:lnTo>
                <a:lnTo>
                  <a:pt x="7922" y="13998"/>
                </a:lnTo>
                <a:lnTo>
                  <a:pt x="7798" y="14220"/>
                </a:lnTo>
                <a:lnTo>
                  <a:pt x="7584" y="14404"/>
                </a:lnTo>
                <a:lnTo>
                  <a:pt x="7353" y="14574"/>
                </a:lnTo>
                <a:lnTo>
                  <a:pt x="7105" y="14732"/>
                </a:lnTo>
                <a:lnTo>
                  <a:pt x="6803" y="14850"/>
                </a:lnTo>
                <a:lnTo>
                  <a:pt x="6501" y="14954"/>
                </a:lnTo>
                <a:lnTo>
                  <a:pt x="6146" y="15033"/>
                </a:lnTo>
                <a:lnTo>
                  <a:pt x="5808" y="15085"/>
                </a:lnTo>
                <a:lnTo>
                  <a:pt x="5506" y="15085"/>
                </a:lnTo>
                <a:lnTo>
                  <a:pt x="5169" y="15059"/>
                </a:lnTo>
                <a:lnTo>
                  <a:pt x="4849" y="15007"/>
                </a:lnTo>
                <a:lnTo>
                  <a:pt x="4582" y="14902"/>
                </a:lnTo>
                <a:lnTo>
                  <a:pt x="4316" y="14784"/>
                </a:lnTo>
                <a:lnTo>
                  <a:pt x="4103" y="14600"/>
                </a:lnTo>
                <a:lnTo>
                  <a:pt x="3907" y="14430"/>
                </a:lnTo>
                <a:lnTo>
                  <a:pt x="3659" y="14299"/>
                </a:lnTo>
                <a:lnTo>
                  <a:pt x="3428" y="14194"/>
                </a:lnTo>
                <a:lnTo>
                  <a:pt x="3179" y="14129"/>
                </a:lnTo>
                <a:lnTo>
                  <a:pt x="2913" y="14102"/>
                </a:lnTo>
                <a:lnTo>
                  <a:pt x="2646" y="14102"/>
                </a:lnTo>
                <a:lnTo>
                  <a:pt x="2362" y="14129"/>
                </a:lnTo>
                <a:lnTo>
                  <a:pt x="2096" y="14168"/>
                </a:lnTo>
                <a:lnTo>
                  <a:pt x="1811" y="14273"/>
                </a:lnTo>
                <a:lnTo>
                  <a:pt x="1545" y="14378"/>
                </a:lnTo>
                <a:lnTo>
                  <a:pt x="1314" y="14496"/>
                </a:lnTo>
                <a:lnTo>
                  <a:pt x="1065" y="14653"/>
                </a:lnTo>
                <a:lnTo>
                  <a:pt x="870" y="14797"/>
                </a:lnTo>
                <a:lnTo>
                  <a:pt x="657" y="14981"/>
                </a:lnTo>
                <a:lnTo>
                  <a:pt x="497" y="15177"/>
                </a:lnTo>
                <a:lnTo>
                  <a:pt x="390" y="15413"/>
                </a:lnTo>
                <a:lnTo>
                  <a:pt x="284" y="15636"/>
                </a:lnTo>
                <a:lnTo>
                  <a:pt x="248" y="15911"/>
                </a:lnTo>
                <a:lnTo>
                  <a:pt x="284" y="16239"/>
                </a:lnTo>
                <a:lnTo>
                  <a:pt x="319" y="16566"/>
                </a:lnTo>
                <a:lnTo>
                  <a:pt x="497" y="17340"/>
                </a:lnTo>
                <a:lnTo>
                  <a:pt x="692" y="18152"/>
                </a:lnTo>
                <a:lnTo>
                  <a:pt x="799" y="18559"/>
                </a:lnTo>
                <a:lnTo>
                  <a:pt x="905" y="18978"/>
                </a:lnTo>
                <a:lnTo>
                  <a:pt x="959" y="19384"/>
                </a:lnTo>
                <a:lnTo>
                  <a:pt x="994" y="19791"/>
                </a:lnTo>
                <a:lnTo>
                  <a:pt x="994" y="20132"/>
                </a:lnTo>
                <a:lnTo>
                  <a:pt x="959" y="20485"/>
                </a:lnTo>
                <a:lnTo>
                  <a:pt x="941" y="20669"/>
                </a:lnTo>
                <a:lnTo>
                  <a:pt x="870" y="20813"/>
                </a:lnTo>
                <a:lnTo>
                  <a:pt x="799" y="20970"/>
                </a:lnTo>
                <a:lnTo>
                  <a:pt x="692" y="21088"/>
                </a:lnTo>
                <a:lnTo>
                  <a:pt x="1474" y="20997"/>
                </a:lnTo>
                <a:lnTo>
                  <a:pt x="2291" y="20866"/>
                </a:lnTo>
                <a:lnTo>
                  <a:pt x="3108" y="20787"/>
                </a:lnTo>
                <a:lnTo>
                  <a:pt x="3907" y="20721"/>
                </a:lnTo>
                <a:lnTo>
                  <a:pt x="4653" y="20695"/>
                </a:lnTo>
                <a:lnTo>
                  <a:pt x="5364" y="20695"/>
                </a:lnTo>
                <a:lnTo>
                  <a:pt x="5701" y="20721"/>
                </a:lnTo>
                <a:lnTo>
                  <a:pt x="6057" y="20761"/>
                </a:lnTo>
                <a:lnTo>
                  <a:pt x="6323" y="20813"/>
                </a:lnTo>
                <a:lnTo>
                  <a:pt x="6625" y="20892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8" name="Puzzle2"/>
          <p:cNvSpPr>
            <a:spLocks noEditPoints="1" noChangeArrowheads="1"/>
          </p:cNvSpPr>
          <p:nvPr/>
        </p:nvSpPr>
        <p:spPr bwMode="auto">
          <a:xfrm>
            <a:off x="4348895" y="1487656"/>
            <a:ext cx="1615707" cy="1112935"/>
          </a:xfrm>
          <a:custGeom>
            <a:avLst/>
            <a:gdLst>
              <a:gd name="T0" fmla="*/ 11 w 21600"/>
              <a:gd name="T1" fmla="*/ 13386 h 21600"/>
              <a:gd name="T2" fmla="*/ 4202 w 21600"/>
              <a:gd name="T3" fmla="*/ 21161 h 21600"/>
              <a:gd name="T4" fmla="*/ 10400 w 21600"/>
              <a:gd name="T5" fmla="*/ 13909 h 21600"/>
              <a:gd name="T6" fmla="*/ 16821 w 21600"/>
              <a:gd name="T7" fmla="*/ 21190 h 21600"/>
              <a:gd name="T8" fmla="*/ 21600 w 21600"/>
              <a:gd name="T9" fmla="*/ 15083 h 21600"/>
              <a:gd name="T10" fmla="*/ 16889 w 21600"/>
              <a:gd name="T11" fmla="*/ 5739 h 21600"/>
              <a:gd name="T12" fmla="*/ 10800 w 21600"/>
              <a:gd name="T13" fmla="*/ 28 h 21600"/>
              <a:gd name="T14" fmla="*/ 4202 w 21600"/>
              <a:gd name="T15" fmla="*/ 5894 h 21600"/>
              <a:gd name="T16" fmla="*/ 5388 w 21600"/>
              <a:gd name="T17" fmla="*/ 6742 h 21600"/>
              <a:gd name="T18" fmla="*/ 16177 w 21600"/>
              <a:gd name="T19" fmla="*/ 20441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4247" y="12354"/>
                </a:moveTo>
                <a:lnTo>
                  <a:pt x="4134" y="12468"/>
                </a:lnTo>
                <a:lnTo>
                  <a:pt x="4010" y="12581"/>
                </a:lnTo>
                <a:lnTo>
                  <a:pt x="3897" y="12637"/>
                </a:lnTo>
                <a:lnTo>
                  <a:pt x="3773" y="12694"/>
                </a:lnTo>
                <a:lnTo>
                  <a:pt x="3637" y="12694"/>
                </a:lnTo>
                <a:lnTo>
                  <a:pt x="3524" y="12694"/>
                </a:lnTo>
                <a:lnTo>
                  <a:pt x="3400" y="12665"/>
                </a:lnTo>
                <a:lnTo>
                  <a:pt x="3287" y="12609"/>
                </a:lnTo>
                <a:lnTo>
                  <a:pt x="3027" y="12496"/>
                </a:lnTo>
                <a:lnTo>
                  <a:pt x="2790" y="12340"/>
                </a:lnTo>
                <a:lnTo>
                  <a:pt x="2530" y="12142"/>
                </a:lnTo>
                <a:lnTo>
                  <a:pt x="2293" y="11987"/>
                </a:lnTo>
                <a:lnTo>
                  <a:pt x="2033" y="11817"/>
                </a:lnTo>
                <a:lnTo>
                  <a:pt x="1773" y="11676"/>
                </a:lnTo>
                <a:lnTo>
                  <a:pt x="1638" y="11662"/>
                </a:lnTo>
                <a:lnTo>
                  <a:pt x="1513" y="11634"/>
                </a:lnTo>
                <a:lnTo>
                  <a:pt x="1378" y="11634"/>
                </a:lnTo>
                <a:lnTo>
                  <a:pt x="1253" y="11634"/>
                </a:lnTo>
                <a:lnTo>
                  <a:pt x="1118" y="11662"/>
                </a:lnTo>
                <a:lnTo>
                  <a:pt x="971" y="11732"/>
                </a:lnTo>
                <a:lnTo>
                  <a:pt x="835" y="11817"/>
                </a:lnTo>
                <a:lnTo>
                  <a:pt x="711" y="11959"/>
                </a:lnTo>
                <a:lnTo>
                  <a:pt x="553" y="12086"/>
                </a:lnTo>
                <a:lnTo>
                  <a:pt x="429" y="12284"/>
                </a:lnTo>
                <a:lnTo>
                  <a:pt x="271" y="12524"/>
                </a:lnTo>
                <a:lnTo>
                  <a:pt x="146" y="12793"/>
                </a:lnTo>
                <a:lnTo>
                  <a:pt x="79" y="12962"/>
                </a:lnTo>
                <a:lnTo>
                  <a:pt x="33" y="13146"/>
                </a:lnTo>
                <a:lnTo>
                  <a:pt x="11" y="13386"/>
                </a:lnTo>
                <a:lnTo>
                  <a:pt x="11" y="13641"/>
                </a:lnTo>
                <a:lnTo>
                  <a:pt x="33" y="13881"/>
                </a:lnTo>
                <a:lnTo>
                  <a:pt x="101" y="14150"/>
                </a:lnTo>
                <a:lnTo>
                  <a:pt x="192" y="14404"/>
                </a:lnTo>
                <a:lnTo>
                  <a:pt x="293" y="14645"/>
                </a:lnTo>
                <a:lnTo>
                  <a:pt x="451" y="14857"/>
                </a:lnTo>
                <a:lnTo>
                  <a:pt x="621" y="15054"/>
                </a:lnTo>
                <a:lnTo>
                  <a:pt x="734" y="15125"/>
                </a:lnTo>
                <a:lnTo>
                  <a:pt x="835" y="15210"/>
                </a:lnTo>
                <a:lnTo>
                  <a:pt x="948" y="15267"/>
                </a:lnTo>
                <a:lnTo>
                  <a:pt x="1084" y="15323"/>
                </a:lnTo>
                <a:lnTo>
                  <a:pt x="1208" y="15351"/>
                </a:lnTo>
                <a:lnTo>
                  <a:pt x="1355" y="15380"/>
                </a:lnTo>
                <a:lnTo>
                  <a:pt x="1513" y="15380"/>
                </a:lnTo>
                <a:lnTo>
                  <a:pt x="1683" y="15380"/>
                </a:lnTo>
                <a:lnTo>
                  <a:pt x="1864" y="15351"/>
                </a:lnTo>
                <a:lnTo>
                  <a:pt x="2033" y="15323"/>
                </a:lnTo>
                <a:lnTo>
                  <a:pt x="2225" y="15238"/>
                </a:lnTo>
                <a:lnTo>
                  <a:pt x="2428" y="15153"/>
                </a:lnTo>
                <a:lnTo>
                  <a:pt x="2745" y="15026"/>
                </a:lnTo>
                <a:lnTo>
                  <a:pt x="3005" y="14913"/>
                </a:lnTo>
                <a:lnTo>
                  <a:pt x="3264" y="14828"/>
                </a:lnTo>
                <a:lnTo>
                  <a:pt x="3513" y="14800"/>
                </a:lnTo>
                <a:lnTo>
                  <a:pt x="3615" y="14828"/>
                </a:lnTo>
                <a:lnTo>
                  <a:pt x="3728" y="14857"/>
                </a:lnTo>
                <a:lnTo>
                  <a:pt x="3807" y="14913"/>
                </a:lnTo>
                <a:lnTo>
                  <a:pt x="3920" y="14998"/>
                </a:lnTo>
                <a:lnTo>
                  <a:pt x="4010" y="15097"/>
                </a:lnTo>
                <a:lnTo>
                  <a:pt x="4089" y="15238"/>
                </a:lnTo>
                <a:lnTo>
                  <a:pt x="4179" y="15408"/>
                </a:lnTo>
                <a:lnTo>
                  <a:pt x="4247" y="15620"/>
                </a:lnTo>
                <a:lnTo>
                  <a:pt x="4326" y="15860"/>
                </a:lnTo>
                <a:lnTo>
                  <a:pt x="4394" y="16129"/>
                </a:lnTo>
                <a:lnTo>
                  <a:pt x="4439" y="16440"/>
                </a:lnTo>
                <a:lnTo>
                  <a:pt x="4507" y="16737"/>
                </a:lnTo>
                <a:lnTo>
                  <a:pt x="4552" y="17090"/>
                </a:lnTo>
                <a:lnTo>
                  <a:pt x="4575" y="17443"/>
                </a:lnTo>
                <a:lnTo>
                  <a:pt x="4586" y="17825"/>
                </a:lnTo>
                <a:lnTo>
                  <a:pt x="4586" y="18193"/>
                </a:lnTo>
                <a:lnTo>
                  <a:pt x="4586" y="18574"/>
                </a:lnTo>
                <a:lnTo>
                  <a:pt x="4586" y="18984"/>
                </a:lnTo>
                <a:lnTo>
                  <a:pt x="4552" y="19366"/>
                </a:lnTo>
                <a:lnTo>
                  <a:pt x="4507" y="19748"/>
                </a:lnTo>
                <a:lnTo>
                  <a:pt x="4462" y="20129"/>
                </a:lnTo>
                <a:lnTo>
                  <a:pt x="4371" y="20483"/>
                </a:lnTo>
                <a:lnTo>
                  <a:pt x="4292" y="20836"/>
                </a:lnTo>
                <a:lnTo>
                  <a:pt x="4202" y="21161"/>
                </a:lnTo>
                <a:lnTo>
                  <a:pt x="4744" y="21161"/>
                </a:lnTo>
                <a:lnTo>
                  <a:pt x="5264" y="21161"/>
                </a:lnTo>
                <a:lnTo>
                  <a:pt x="5784" y="21161"/>
                </a:lnTo>
                <a:lnTo>
                  <a:pt x="6235" y="21161"/>
                </a:lnTo>
                <a:lnTo>
                  <a:pt x="6676" y="21161"/>
                </a:lnTo>
                <a:lnTo>
                  <a:pt x="7060" y="21161"/>
                </a:lnTo>
                <a:lnTo>
                  <a:pt x="7410" y="21161"/>
                </a:lnTo>
                <a:lnTo>
                  <a:pt x="7670" y="21161"/>
                </a:lnTo>
                <a:lnTo>
                  <a:pt x="8020" y="21020"/>
                </a:lnTo>
                <a:lnTo>
                  <a:pt x="8303" y="20893"/>
                </a:lnTo>
                <a:lnTo>
                  <a:pt x="8563" y="20695"/>
                </a:lnTo>
                <a:lnTo>
                  <a:pt x="8800" y="20511"/>
                </a:lnTo>
                <a:lnTo>
                  <a:pt x="8969" y="20285"/>
                </a:lnTo>
                <a:lnTo>
                  <a:pt x="9150" y="20045"/>
                </a:lnTo>
                <a:lnTo>
                  <a:pt x="9252" y="19804"/>
                </a:lnTo>
                <a:lnTo>
                  <a:pt x="9342" y="19550"/>
                </a:lnTo>
                <a:lnTo>
                  <a:pt x="9410" y="19281"/>
                </a:lnTo>
                <a:lnTo>
                  <a:pt x="9433" y="19013"/>
                </a:lnTo>
                <a:lnTo>
                  <a:pt x="9433" y="18744"/>
                </a:lnTo>
                <a:lnTo>
                  <a:pt x="9387" y="18504"/>
                </a:lnTo>
                <a:lnTo>
                  <a:pt x="9320" y="18221"/>
                </a:lnTo>
                <a:lnTo>
                  <a:pt x="9207" y="17981"/>
                </a:lnTo>
                <a:lnTo>
                  <a:pt x="9105" y="17740"/>
                </a:lnTo>
                <a:lnTo>
                  <a:pt x="8924" y="17514"/>
                </a:lnTo>
                <a:lnTo>
                  <a:pt x="8777" y="17274"/>
                </a:lnTo>
                <a:lnTo>
                  <a:pt x="8642" y="17034"/>
                </a:lnTo>
                <a:lnTo>
                  <a:pt x="8563" y="16765"/>
                </a:lnTo>
                <a:lnTo>
                  <a:pt x="8472" y="16468"/>
                </a:lnTo>
                <a:lnTo>
                  <a:pt x="8450" y="16157"/>
                </a:lnTo>
                <a:lnTo>
                  <a:pt x="8450" y="15860"/>
                </a:lnTo>
                <a:lnTo>
                  <a:pt x="8472" y="15563"/>
                </a:lnTo>
                <a:lnTo>
                  <a:pt x="8540" y="15267"/>
                </a:lnTo>
                <a:lnTo>
                  <a:pt x="8642" y="14998"/>
                </a:lnTo>
                <a:lnTo>
                  <a:pt x="8777" y="14729"/>
                </a:lnTo>
                <a:lnTo>
                  <a:pt x="8868" y="14616"/>
                </a:lnTo>
                <a:lnTo>
                  <a:pt x="8969" y="14475"/>
                </a:lnTo>
                <a:lnTo>
                  <a:pt x="9060" y="14376"/>
                </a:lnTo>
                <a:lnTo>
                  <a:pt x="9184" y="14291"/>
                </a:lnTo>
                <a:lnTo>
                  <a:pt x="9297" y="14206"/>
                </a:lnTo>
                <a:lnTo>
                  <a:pt x="9433" y="14121"/>
                </a:lnTo>
                <a:lnTo>
                  <a:pt x="9579" y="14051"/>
                </a:lnTo>
                <a:lnTo>
                  <a:pt x="9726" y="13994"/>
                </a:lnTo>
                <a:lnTo>
                  <a:pt x="9884" y="13938"/>
                </a:lnTo>
                <a:lnTo>
                  <a:pt x="10054" y="13909"/>
                </a:lnTo>
                <a:lnTo>
                  <a:pt x="10257" y="13881"/>
                </a:lnTo>
                <a:lnTo>
                  <a:pt x="10449" y="13881"/>
                </a:lnTo>
                <a:lnTo>
                  <a:pt x="10664" y="13881"/>
                </a:lnTo>
                <a:lnTo>
                  <a:pt x="10856" y="13909"/>
                </a:lnTo>
                <a:lnTo>
                  <a:pt x="11037" y="13966"/>
                </a:lnTo>
                <a:lnTo>
                  <a:pt x="11206" y="14023"/>
                </a:lnTo>
                <a:lnTo>
                  <a:pt x="11353" y="14093"/>
                </a:lnTo>
                <a:lnTo>
                  <a:pt x="11511" y="14178"/>
                </a:lnTo>
                <a:lnTo>
                  <a:pt x="11635" y="14263"/>
                </a:lnTo>
                <a:lnTo>
                  <a:pt x="11748" y="14376"/>
                </a:lnTo>
                <a:lnTo>
                  <a:pt x="11861" y="14475"/>
                </a:lnTo>
                <a:lnTo>
                  <a:pt x="11941" y="14616"/>
                </a:lnTo>
                <a:lnTo>
                  <a:pt x="12031" y="14758"/>
                </a:lnTo>
                <a:lnTo>
                  <a:pt x="12099" y="14885"/>
                </a:lnTo>
                <a:lnTo>
                  <a:pt x="12200" y="15210"/>
                </a:lnTo>
                <a:lnTo>
                  <a:pt x="12268" y="15507"/>
                </a:lnTo>
                <a:lnTo>
                  <a:pt x="12291" y="15832"/>
                </a:lnTo>
                <a:lnTo>
                  <a:pt x="12291" y="16157"/>
                </a:lnTo>
                <a:lnTo>
                  <a:pt x="12246" y="16482"/>
                </a:lnTo>
                <a:lnTo>
                  <a:pt x="12178" y="16807"/>
                </a:lnTo>
                <a:lnTo>
                  <a:pt x="12099" y="17090"/>
                </a:lnTo>
                <a:lnTo>
                  <a:pt x="12008" y="17330"/>
                </a:lnTo>
                <a:lnTo>
                  <a:pt x="11884" y="17542"/>
                </a:lnTo>
                <a:lnTo>
                  <a:pt x="11748" y="17712"/>
                </a:lnTo>
                <a:lnTo>
                  <a:pt x="11613" y="17839"/>
                </a:lnTo>
                <a:lnTo>
                  <a:pt x="11489" y="18037"/>
                </a:lnTo>
                <a:lnTo>
                  <a:pt x="11398" y="18221"/>
                </a:lnTo>
                <a:lnTo>
                  <a:pt x="11319" y="18447"/>
                </a:lnTo>
                <a:lnTo>
                  <a:pt x="11251" y="18659"/>
                </a:lnTo>
                <a:lnTo>
                  <a:pt x="11206" y="18900"/>
                </a:lnTo>
                <a:lnTo>
                  <a:pt x="11184" y="19154"/>
                </a:lnTo>
                <a:lnTo>
                  <a:pt x="11184" y="19423"/>
                </a:lnTo>
                <a:lnTo>
                  <a:pt x="11229" y="19663"/>
                </a:lnTo>
                <a:lnTo>
                  <a:pt x="11297" y="19903"/>
                </a:lnTo>
                <a:lnTo>
                  <a:pt x="11376" y="20158"/>
                </a:lnTo>
                <a:lnTo>
                  <a:pt x="11511" y="20398"/>
                </a:lnTo>
                <a:lnTo>
                  <a:pt x="11681" y="20610"/>
                </a:lnTo>
                <a:lnTo>
                  <a:pt x="11884" y="20808"/>
                </a:lnTo>
                <a:lnTo>
                  <a:pt x="12121" y="20992"/>
                </a:lnTo>
                <a:lnTo>
                  <a:pt x="12404" y="21161"/>
                </a:lnTo>
                <a:lnTo>
                  <a:pt x="12528" y="21190"/>
                </a:lnTo>
                <a:lnTo>
                  <a:pt x="12856" y="21274"/>
                </a:lnTo>
                <a:lnTo>
                  <a:pt x="13330" y="21373"/>
                </a:lnTo>
                <a:lnTo>
                  <a:pt x="13963" y="21486"/>
                </a:lnTo>
                <a:lnTo>
                  <a:pt x="14313" y="21543"/>
                </a:lnTo>
                <a:lnTo>
                  <a:pt x="14652" y="21571"/>
                </a:lnTo>
                <a:lnTo>
                  <a:pt x="15025" y="21600"/>
                </a:lnTo>
                <a:lnTo>
                  <a:pt x="15409" y="21600"/>
                </a:lnTo>
                <a:lnTo>
                  <a:pt x="15782" y="21600"/>
                </a:lnTo>
                <a:lnTo>
                  <a:pt x="16177" y="21571"/>
                </a:lnTo>
                <a:lnTo>
                  <a:pt x="16516" y="21486"/>
                </a:lnTo>
                <a:lnTo>
                  <a:pt x="16889" y="21402"/>
                </a:lnTo>
                <a:lnTo>
                  <a:pt x="16821" y="21190"/>
                </a:lnTo>
                <a:lnTo>
                  <a:pt x="16776" y="20935"/>
                </a:lnTo>
                <a:lnTo>
                  <a:pt x="16742" y="20667"/>
                </a:lnTo>
                <a:lnTo>
                  <a:pt x="16719" y="20370"/>
                </a:lnTo>
                <a:lnTo>
                  <a:pt x="16697" y="19719"/>
                </a:lnTo>
                <a:lnTo>
                  <a:pt x="16697" y="19013"/>
                </a:lnTo>
                <a:lnTo>
                  <a:pt x="16719" y="18306"/>
                </a:lnTo>
                <a:lnTo>
                  <a:pt x="16753" y="17599"/>
                </a:lnTo>
                <a:lnTo>
                  <a:pt x="16821" y="16949"/>
                </a:lnTo>
                <a:lnTo>
                  <a:pt x="16889" y="16383"/>
                </a:lnTo>
                <a:lnTo>
                  <a:pt x="16934" y="16129"/>
                </a:lnTo>
                <a:lnTo>
                  <a:pt x="17002" y="15945"/>
                </a:lnTo>
                <a:lnTo>
                  <a:pt x="17081" y="15790"/>
                </a:lnTo>
                <a:lnTo>
                  <a:pt x="17194" y="15648"/>
                </a:lnTo>
                <a:lnTo>
                  <a:pt x="17318" y="15563"/>
                </a:lnTo>
                <a:lnTo>
                  <a:pt x="17453" y="15507"/>
                </a:lnTo>
                <a:lnTo>
                  <a:pt x="17600" y="15450"/>
                </a:lnTo>
                <a:lnTo>
                  <a:pt x="17758" y="15450"/>
                </a:lnTo>
                <a:lnTo>
                  <a:pt x="17905" y="15479"/>
                </a:lnTo>
                <a:lnTo>
                  <a:pt x="18064" y="15535"/>
                </a:lnTo>
                <a:lnTo>
                  <a:pt x="18233" y="15620"/>
                </a:lnTo>
                <a:lnTo>
                  <a:pt x="18380" y="15733"/>
                </a:lnTo>
                <a:lnTo>
                  <a:pt x="18561" y="15832"/>
                </a:lnTo>
                <a:lnTo>
                  <a:pt x="18707" y="15973"/>
                </a:lnTo>
                <a:lnTo>
                  <a:pt x="18866" y="16129"/>
                </a:lnTo>
                <a:lnTo>
                  <a:pt x="18990" y="16327"/>
                </a:lnTo>
                <a:lnTo>
                  <a:pt x="19125" y="16482"/>
                </a:lnTo>
                <a:lnTo>
                  <a:pt x="19295" y="16624"/>
                </a:lnTo>
                <a:lnTo>
                  <a:pt x="19464" y="16737"/>
                </a:lnTo>
                <a:lnTo>
                  <a:pt x="19668" y="16807"/>
                </a:lnTo>
                <a:lnTo>
                  <a:pt x="19860" y="16836"/>
                </a:lnTo>
                <a:lnTo>
                  <a:pt x="20052" y="16864"/>
                </a:lnTo>
                <a:lnTo>
                  <a:pt x="20266" y="16836"/>
                </a:lnTo>
                <a:lnTo>
                  <a:pt x="20470" y="16793"/>
                </a:lnTo>
                <a:lnTo>
                  <a:pt x="20662" y="16708"/>
                </a:lnTo>
                <a:lnTo>
                  <a:pt x="20854" y="16567"/>
                </a:lnTo>
                <a:lnTo>
                  <a:pt x="21035" y="16412"/>
                </a:lnTo>
                <a:lnTo>
                  <a:pt x="21182" y="16214"/>
                </a:lnTo>
                <a:lnTo>
                  <a:pt x="21340" y="16002"/>
                </a:lnTo>
                <a:lnTo>
                  <a:pt x="21441" y="15733"/>
                </a:lnTo>
                <a:lnTo>
                  <a:pt x="21532" y="15436"/>
                </a:lnTo>
                <a:lnTo>
                  <a:pt x="21600" y="15083"/>
                </a:lnTo>
                <a:lnTo>
                  <a:pt x="21600" y="14885"/>
                </a:lnTo>
                <a:lnTo>
                  <a:pt x="21600" y="14729"/>
                </a:lnTo>
                <a:lnTo>
                  <a:pt x="21600" y="14531"/>
                </a:lnTo>
                <a:lnTo>
                  <a:pt x="21577" y="14376"/>
                </a:lnTo>
                <a:lnTo>
                  <a:pt x="21532" y="14206"/>
                </a:lnTo>
                <a:lnTo>
                  <a:pt x="21487" y="14051"/>
                </a:lnTo>
                <a:lnTo>
                  <a:pt x="21419" y="13909"/>
                </a:lnTo>
                <a:lnTo>
                  <a:pt x="21351" y="13768"/>
                </a:lnTo>
                <a:lnTo>
                  <a:pt x="21204" y="13500"/>
                </a:lnTo>
                <a:lnTo>
                  <a:pt x="21035" y="13287"/>
                </a:lnTo>
                <a:lnTo>
                  <a:pt x="20809" y="13090"/>
                </a:lnTo>
                <a:lnTo>
                  <a:pt x="20594" y="12962"/>
                </a:lnTo>
                <a:lnTo>
                  <a:pt x="20357" y="12821"/>
                </a:lnTo>
                <a:lnTo>
                  <a:pt x="20120" y="12764"/>
                </a:lnTo>
                <a:lnTo>
                  <a:pt x="19882" y="12708"/>
                </a:lnTo>
                <a:lnTo>
                  <a:pt x="19645" y="12736"/>
                </a:lnTo>
                <a:lnTo>
                  <a:pt x="19430" y="12793"/>
                </a:lnTo>
                <a:lnTo>
                  <a:pt x="19227" y="12906"/>
                </a:lnTo>
                <a:lnTo>
                  <a:pt x="19148" y="12962"/>
                </a:lnTo>
                <a:lnTo>
                  <a:pt x="19058" y="13047"/>
                </a:lnTo>
                <a:lnTo>
                  <a:pt x="18990" y="13146"/>
                </a:lnTo>
                <a:lnTo>
                  <a:pt x="18911" y="13259"/>
                </a:lnTo>
                <a:lnTo>
                  <a:pt x="18775" y="13471"/>
                </a:lnTo>
                <a:lnTo>
                  <a:pt x="18628" y="13641"/>
                </a:lnTo>
                <a:lnTo>
                  <a:pt x="18470" y="13740"/>
                </a:lnTo>
                <a:lnTo>
                  <a:pt x="18301" y="13825"/>
                </a:lnTo>
                <a:lnTo>
                  <a:pt x="18143" y="13853"/>
                </a:lnTo>
                <a:lnTo>
                  <a:pt x="17973" y="13881"/>
                </a:lnTo>
                <a:lnTo>
                  <a:pt x="17804" y="13853"/>
                </a:lnTo>
                <a:lnTo>
                  <a:pt x="17646" y="13796"/>
                </a:lnTo>
                <a:lnTo>
                  <a:pt x="17499" y="13726"/>
                </a:lnTo>
                <a:lnTo>
                  <a:pt x="17341" y="13641"/>
                </a:lnTo>
                <a:lnTo>
                  <a:pt x="17216" y="13528"/>
                </a:lnTo>
                <a:lnTo>
                  <a:pt x="17103" y="13386"/>
                </a:lnTo>
                <a:lnTo>
                  <a:pt x="17024" y="13259"/>
                </a:lnTo>
                <a:lnTo>
                  <a:pt x="16934" y="13118"/>
                </a:lnTo>
                <a:lnTo>
                  <a:pt x="16889" y="12991"/>
                </a:lnTo>
                <a:lnTo>
                  <a:pt x="16889" y="12849"/>
                </a:lnTo>
                <a:lnTo>
                  <a:pt x="16889" y="12383"/>
                </a:lnTo>
                <a:lnTo>
                  <a:pt x="16889" y="11662"/>
                </a:lnTo>
                <a:lnTo>
                  <a:pt x="16889" y="10701"/>
                </a:lnTo>
                <a:lnTo>
                  <a:pt x="16889" y="9640"/>
                </a:lnTo>
                <a:lnTo>
                  <a:pt x="16889" y="8566"/>
                </a:lnTo>
                <a:lnTo>
                  <a:pt x="16889" y="7478"/>
                </a:lnTo>
                <a:lnTo>
                  <a:pt x="16889" y="6502"/>
                </a:lnTo>
                <a:lnTo>
                  <a:pt x="16889" y="5739"/>
                </a:lnTo>
                <a:lnTo>
                  <a:pt x="16674" y="5894"/>
                </a:lnTo>
                <a:lnTo>
                  <a:pt x="16414" y="6036"/>
                </a:lnTo>
                <a:lnTo>
                  <a:pt x="16154" y="6177"/>
                </a:lnTo>
                <a:lnTo>
                  <a:pt x="15849" y="6248"/>
                </a:lnTo>
                <a:lnTo>
                  <a:pt x="15544" y="6304"/>
                </a:lnTo>
                <a:lnTo>
                  <a:pt x="15217" y="6332"/>
                </a:lnTo>
                <a:lnTo>
                  <a:pt x="14866" y="6361"/>
                </a:lnTo>
                <a:lnTo>
                  <a:pt x="14550" y="6361"/>
                </a:lnTo>
                <a:lnTo>
                  <a:pt x="14200" y="6332"/>
                </a:lnTo>
                <a:lnTo>
                  <a:pt x="13850" y="6276"/>
                </a:lnTo>
                <a:lnTo>
                  <a:pt x="13522" y="6219"/>
                </a:lnTo>
                <a:lnTo>
                  <a:pt x="13206" y="6149"/>
                </a:lnTo>
                <a:lnTo>
                  <a:pt x="12901" y="6064"/>
                </a:lnTo>
                <a:lnTo>
                  <a:pt x="12618" y="5951"/>
                </a:lnTo>
                <a:lnTo>
                  <a:pt x="12358" y="5838"/>
                </a:lnTo>
                <a:lnTo>
                  <a:pt x="12121" y="5739"/>
                </a:lnTo>
                <a:lnTo>
                  <a:pt x="11941" y="5626"/>
                </a:lnTo>
                <a:lnTo>
                  <a:pt x="11794" y="5513"/>
                </a:lnTo>
                <a:lnTo>
                  <a:pt x="11658" y="5414"/>
                </a:lnTo>
                <a:lnTo>
                  <a:pt x="11556" y="5301"/>
                </a:lnTo>
                <a:lnTo>
                  <a:pt x="11466" y="5187"/>
                </a:lnTo>
                <a:lnTo>
                  <a:pt x="11398" y="5089"/>
                </a:lnTo>
                <a:lnTo>
                  <a:pt x="11376" y="4947"/>
                </a:lnTo>
                <a:lnTo>
                  <a:pt x="11353" y="4834"/>
                </a:lnTo>
                <a:lnTo>
                  <a:pt x="11353" y="4707"/>
                </a:lnTo>
                <a:lnTo>
                  <a:pt x="11376" y="4565"/>
                </a:lnTo>
                <a:lnTo>
                  <a:pt x="11443" y="4410"/>
                </a:lnTo>
                <a:lnTo>
                  <a:pt x="11511" y="4240"/>
                </a:lnTo>
                <a:lnTo>
                  <a:pt x="11703" y="3887"/>
                </a:lnTo>
                <a:lnTo>
                  <a:pt x="11986" y="3505"/>
                </a:lnTo>
                <a:lnTo>
                  <a:pt x="12144" y="3265"/>
                </a:lnTo>
                <a:lnTo>
                  <a:pt x="12246" y="3025"/>
                </a:lnTo>
                <a:lnTo>
                  <a:pt x="12336" y="2756"/>
                </a:lnTo>
                <a:lnTo>
                  <a:pt x="12404" y="2445"/>
                </a:lnTo>
                <a:lnTo>
                  <a:pt x="12438" y="2176"/>
                </a:lnTo>
                <a:lnTo>
                  <a:pt x="12438" y="1880"/>
                </a:lnTo>
                <a:lnTo>
                  <a:pt x="12404" y="1583"/>
                </a:lnTo>
                <a:lnTo>
                  <a:pt x="12336" y="1314"/>
                </a:lnTo>
                <a:lnTo>
                  <a:pt x="12246" y="1046"/>
                </a:lnTo>
                <a:lnTo>
                  <a:pt x="12099" y="791"/>
                </a:lnTo>
                <a:lnTo>
                  <a:pt x="12008" y="692"/>
                </a:lnTo>
                <a:lnTo>
                  <a:pt x="11918" y="579"/>
                </a:lnTo>
                <a:lnTo>
                  <a:pt x="11816" y="466"/>
                </a:lnTo>
                <a:lnTo>
                  <a:pt x="11703" y="381"/>
                </a:lnTo>
                <a:lnTo>
                  <a:pt x="11579" y="310"/>
                </a:lnTo>
                <a:lnTo>
                  <a:pt x="11443" y="226"/>
                </a:lnTo>
                <a:lnTo>
                  <a:pt x="11297" y="169"/>
                </a:lnTo>
                <a:lnTo>
                  <a:pt x="11138" y="113"/>
                </a:lnTo>
                <a:lnTo>
                  <a:pt x="10969" y="56"/>
                </a:lnTo>
                <a:lnTo>
                  <a:pt x="10800" y="28"/>
                </a:lnTo>
                <a:lnTo>
                  <a:pt x="10619" y="28"/>
                </a:lnTo>
                <a:lnTo>
                  <a:pt x="10404" y="28"/>
                </a:lnTo>
                <a:lnTo>
                  <a:pt x="10257" y="28"/>
                </a:lnTo>
                <a:lnTo>
                  <a:pt x="10076" y="56"/>
                </a:lnTo>
                <a:lnTo>
                  <a:pt x="9952" y="84"/>
                </a:lnTo>
                <a:lnTo>
                  <a:pt x="9794" y="141"/>
                </a:lnTo>
                <a:lnTo>
                  <a:pt x="9692" y="226"/>
                </a:lnTo>
                <a:lnTo>
                  <a:pt x="9557" y="282"/>
                </a:lnTo>
                <a:lnTo>
                  <a:pt x="9455" y="381"/>
                </a:lnTo>
                <a:lnTo>
                  <a:pt x="9365" y="466"/>
                </a:lnTo>
                <a:lnTo>
                  <a:pt x="9274" y="579"/>
                </a:lnTo>
                <a:lnTo>
                  <a:pt x="9184" y="692"/>
                </a:lnTo>
                <a:lnTo>
                  <a:pt x="9128" y="791"/>
                </a:lnTo>
                <a:lnTo>
                  <a:pt x="9060" y="932"/>
                </a:lnTo>
                <a:lnTo>
                  <a:pt x="8969" y="1201"/>
                </a:lnTo>
                <a:lnTo>
                  <a:pt x="8913" y="1498"/>
                </a:lnTo>
                <a:lnTo>
                  <a:pt x="8890" y="1795"/>
                </a:lnTo>
                <a:lnTo>
                  <a:pt x="8890" y="2120"/>
                </a:lnTo>
                <a:lnTo>
                  <a:pt x="8913" y="2445"/>
                </a:lnTo>
                <a:lnTo>
                  <a:pt x="8969" y="2756"/>
                </a:lnTo>
                <a:lnTo>
                  <a:pt x="9060" y="3081"/>
                </a:lnTo>
                <a:lnTo>
                  <a:pt x="9173" y="3378"/>
                </a:lnTo>
                <a:lnTo>
                  <a:pt x="9297" y="3647"/>
                </a:lnTo>
                <a:lnTo>
                  <a:pt x="9466" y="3887"/>
                </a:lnTo>
                <a:lnTo>
                  <a:pt x="9579" y="4085"/>
                </a:lnTo>
                <a:lnTo>
                  <a:pt x="9670" y="4269"/>
                </a:lnTo>
                <a:lnTo>
                  <a:pt x="9726" y="4467"/>
                </a:lnTo>
                <a:lnTo>
                  <a:pt x="9771" y="4650"/>
                </a:lnTo>
                <a:lnTo>
                  <a:pt x="9771" y="4834"/>
                </a:lnTo>
                <a:lnTo>
                  <a:pt x="9749" y="5032"/>
                </a:lnTo>
                <a:lnTo>
                  <a:pt x="9715" y="5216"/>
                </a:lnTo>
                <a:lnTo>
                  <a:pt x="9625" y="5385"/>
                </a:lnTo>
                <a:lnTo>
                  <a:pt x="9534" y="5513"/>
                </a:lnTo>
                <a:lnTo>
                  <a:pt x="9410" y="5626"/>
                </a:lnTo>
                <a:lnTo>
                  <a:pt x="9229" y="5710"/>
                </a:lnTo>
                <a:lnTo>
                  <a:pt x="9060" y="5767"/>
                </a:lnTo>
                <a:lnTo>
                  <a:pt x="8845" y="5767"/>
                </a:lnTo>
                <a:lnTo>
                  <a:pt x="8585" y="5739"/>
                </a:lnTo>
                <a:lnTo>
                  <a:pt x="8325" y="5654"/>
                </a:lnTo>
                <a:lnTo>
                  <a:pt x="8020" y="5513"/>
                </a:lnTo>
                <a:lnTo>
                  <a:pt x="7840" y="5442"/>
                </a:lnTo>
                <a:lnTo>
                  <a:pt x="7648" y="5385"/>
                </a:lnTo>
                <a:lnTo>
                  <a:pt x="7433" y="5329"/>
                </a:lnTo>
                <a:lnTo>
                  <a:pt x="7241" y="5301"/>
                </a:lnTo>
                <a:lnTo>
                  <a:pt x="6755" y="5301"/>
                </a:lnTo>
                <a:lnTo>
                  <a:pt x="6281" y="5329"/>
                </a:lnTo>
                <a:lnTo>
                  <a:pt x="5784" y="5385"/>
                </a:lnTo>
                <a:lnTo>
                  <a:pt x="5264" y="5498"/>
                </a:lnTo>
                <a:lnTo>
                  <a:pt x="4744" y="5597"/>
                </a:lnTo>
                <a:lnTo>
                  <a:pt x="4247" y="5739"/>
                </a:lnTo>
                <a:lnTo>
                  <a:pt x="4202" y="5894"/>
                </a:lnTo>
                <a:lnTo>
                  <a:pt x="4202" y="6191"/>
                </a:lnTo>
                <a:lnTo>
                  <a:pt x="4202" y="6545"/>
                </a:lnTo>
                <a:lnTo>
                  <a:pt x="4225" y="6954"/>
                </a:lnTo>
                <a:lnTo>
                  <a:pt x="4315" y="7930"/>
                </a:lnTo>
                <a:lnTo>
                  <a:pt x="4394" y="9018"/>
                </a:lnTo>
                <a:lnTo>
                  <a:pt x="4439" y="9570"/>
                </a:lnTo>
                <a:lnTo>
                  <a:pt x="4462" y="10107"/>
                </a:lnTo>
                <a:lnTo>
                  <a:pt x="4484" y="10630"/>
                </a:lnTo>
                <a:lnTo>
                  <a:pt x="4507" y="11082"/>
                </a:lnTo>
                <a:lnTo>
                  <a:pt x="4484" y="11520"/>
                </a:lnTo>
                <a:lnTo>
                  <a:pt x="4439" y="11874"/>
                </a:lnTo>
                <a:lnTo>
                  <a:pt x="4394" y="12029"/>
                </a:lnTo>
                <a:lnTo>
                  <a:pt x="4349" y="12171"/>
                </a:lnTo>
                <a:lnTo>
                  <a:pt x="4315" y="12284"/>
                </a:lnTo>
                <a:lnTo>
                  <a:pt x="4247" y="12354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>
        <p:nvSpPr>
          <p:cNvPr id="9" name="Puzzle4"/>
          <p:cNvSpPr>
            <a:spLocks noEditPoints="1" noChangeArrowheads="1"/>
          </p:cNvSpPr>
          <p:nvPr/>
        </p:nvSpPr>
        <p:spPr bwMode="auto">
          <a:xfrm>
            <a:off x="3723695" y="1461579"/>
            <a:ext cx="974150" cy="1422845"/>
          </a:xfrm>
          <a:custGeom>
            <a:avLst/>
            <a:gdLst>
              <a:gd name="T0" fmla="*/ 8307 w 21600"/>
              <a:gd name="T1" fmla="*/ 11593 h 21600"/>
              <a:gd name="T2" fmla="*/ 453 w 21600"/>
              <a:gd name="T3" fmla="*/ 16938 h 21600"/>
              <a:gd name="T4" fmla="*/ 11500 w 21600"/>
              <a:gd name="T5" fmla="*/ 21600 h 21600"/>
              <a:gd name="T6" fmla="*/ 20920 w 21600"/>
              <a:gd name="T7" fmla="*/ 16751 h 21600"/>
              <a:gd name="T8" fmla="*/ 13972 w 21600"/>
              <a:gd name="T9" fmla="*/ 10888 h 21600"/>
              <a:gd name="T10" fmla="*/ 21033 w 21600"/>
              <a:gd name="T11" fmla="*/ 4716 h 21600"/>
              <a:gd name="T12" fmla="*/ 11102 w 21600"/>
              <a:gd name="T13" fmla="*/ 11 h 21600"/>
              <a:gd name="T14" fmla="*/ 453 w 21600"/>
              <a:gd name="T15" fmla="*/ 4716 h 21600"/>
              <a:gd name="T16" fmla="*/ 2076 w 21600"/>
              <a:gd name="T17" fmla="*/ 5664 h 21600"/>
              <a:gd name="T18" fmla="*/ 20203 w 21600"/>
              <a:gd name="T19" fmla="*/ 1598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3813" y="10590"/>
                </a:moveTo>
                <a:lnTo>
                  <a:pt x="3927" y="10513"/>
                </a:lnTo>
                <a:lnTo>
                  <a:pt x="4078" y="10425"/>
                </a:lnTo>
                <a:lnTo>
                  <a:pt x="4210" y="10359"/>
                </a:lnTo>
                <a:lnTo>
                  <a:pt x="4361" y="10315"/>
                </a:lnTo>
                <a:lnTo>
                  <a:pt x="4682" y="10237"/>
                </a:lnTo>
                <a:lnTo>
                  <a:pt x="5041" y="10193"/>
                </a:lnTo>
                <a:lnTo>
                  <a:pt x="5456" y="10171"/>
                </a:lnTo>
                <a:lnTo>
                  <a:pt x="5853" y="10193"/>
                </a:lnTo>
                <a:lnTo>
                  <a:pt x="6249" y="10260"/>
                </a:lnTo>
                <a:lnTo>
                  <a:pt x="6646" y="10337"/>
                </a:lnTo>
                <a:lnTo>
                  <a:pt x="7004" y="10469"/>
                </a:lnTo>
                <a:lnTo>
                  <a:pt x="7363" y="10612"/>
                </a:lnTo>
                <a:lnTo>
                  <a:pt x="7665" y="10788"/>
                </a:lnTo>
                <a:lnTo>
                  <a:pt x="7911" y="10998"/>
                </a:lnTo>
                <a:lnTo>
                  <a:pt x="8024" y="11097"/>
                </a:lnTo>
                <a:lnTo>
                  <a:pt x="8137" y="11207"/>
                </a:lnTo>
                <a:lnTo>
                  <a:pt x="8194" y="11340"/>
                </a:lnTo>
                <a:lnTo>
                  <a:pt x="8269" y="11461"/>
                </a:lnTo>
                <a:lnTo>
                  <a:pt x="8307" y="11593"/>
                </a:lnTo>
                <a:lnTo>
                  <a:pt x="8307" y="11714"/>
                </a:lnTo>
                <a:lnTo>
                  <a:pt x="8307" y="11868"/>
                </a:lnTo>
                <a:lnTo>
                  <a:pt x="8307" y="12012"/>
                </a:lnTo>
                <a:lnTo>
                  <a:pt x="8194" y="12265"/>
                </a:lnTo>
                <a:lnTo>
                  <a:pt x="8062" y="12519"/>
                </a:lnTo>
                <a:lnTo>
                  <a:pt x="7873" y="12706"/>
                </a:lnTo>
                <a:lnTo>
                  <a:pt x="7627" y="12904"/>
                </a:lnTo>
                <a:lnTo>
                  <a:pt x="7363" y="13048"/>
                </a:lnTo>
                <a:lnTo>
                  <a:pt x="7080" y="13180"/>
                </a:lnTo>
                <a:lnTo>
                  <a:pt x="6759" y="13257"/>
                </a:lnTo>
                <a:lnTo>
                  <a:pt x="6419" y="13345"/>
                </a:lnTo>
                <a:lnTo>
                  <a:pt x="6098" y="13389"/>
                </a:lnTo>
                <a:lnTo>
                  <a:pt x="5739" y="13389"/>
                </a:lnTo>
                <a:lnTo>
                  <a:pt x="5418" y="13389"/>
                </a:lnTo>
                <a:lnTo>
                  <a:pt x="5079" y="13345"/>
                </a:lnTo>
                <a:lnTo>
                  <a:pt x="4758" y="13301"/>
                </a:lnTo>
                <a:lnTo>
                  <a:pt x="4474" y="13213"/>
                </a:lnTo>
                <a:lnTo>
                  <a:pt x="4172" y="13114"/>
                </a:lnTo>
                <a:lnTo>
                  <a:pt x="3965" y="12982"/>
                </a:lnTo>
                <a:lnTo>
                  <a:pt x="3738" y="12838"/>
                </a:lnTo>
                <a:lnTo>
                  <a:pt x="3493" y="12706"/>
                </a:lnTo>
                <a:lnTo>
                  <a:pt x="3228" y="12607"/>
                </a:lnTo>
                <a:lnTo>
                  <a:pt x="2945" y="12519"/>
                </a:lnTo>
                <a:lnTo>
                  <a:pt x="2700" y="12431"/>
                </a:lnTo>
                <a:lnTo>
                  <a:pt x="2397" y="12375"/>
                </a:lnTo>
                <a:lnTo>
                  <a:pt x="2152" y="12331"/>
                </a:lnTo>
                <a:lnTo>
                  <a:pt x="1888" y="12309"/>
                </a:lnTo>
                <a:lnTo>
                  <a:pt x="1642" y="12309"/>
                </a:lnTo>
                <a:lnTo>
                  <a:pt x="1397" y="12331"/>
                </a:lnTo>
                <a:lnTo>
                  <a:pt x="1170" y="12397"/>
                </a:lnTo>
                <a:lnTo>
                  <a:pt x="962" y="12453"/>
                </a:lnTo>
                <a:lnTo>
                  <a:pt x="774" y="12563"/>
                </a:lnTo>
                <a:lnTo>
                  <a:pt x="623" y="12684"/>
                </a:lnTo>
                <a:lnTo>
                  <a:pt x="528" y="12838"/>
                </a:lnTo>
                <a:lnTo>
                  <a:pt x="453" y="13026"/>
                </a:lnTo>
                <a:lnTo>
                  <a:pt x="339" y="13477"/>
                </a:lnTo>
                <a:lnTo>
                  <a:pt x="226" y="13984"/>
                </a:lnTo>
                <a:lnTo>
                  <a:pt x="151" y="14535"/>
                </a:lnTo>
                <a:lnTo>
                  <a:pt x="113" y="15075"/>
                </a:lnTo>
                <a:lnTo>
                  <a:pt x="113" y="15626"/>
                </a:lnTo>
                <a:lnTo>
                  <a:pt x="151" y="16133"/>
                </a:lnTo>
                <a:lnTo>
                  <a:pt x="188" y="16376"/>
                </a:lnTo>
                <a:lnTo>
                  <a:pt x="264" y="16585"/>
                </a:lnTo>
                <a:lnTo>
                  <a:pt x="339" y="16773"/>
                </a:lnTo>
                <a:lnTo>
                  <a:pt x="453" y="16938"/>
                </a:lnTo>
                <a:lnTo>
                  <a:pt x="1095" y="16883"/>
                </a:lnTo>
                <a:lnTo>
                  <a:pt x="1963" y="16795"/>
                </a:lnTo>
                <a:lnTo>
                  <a:pt x="2945" y="16751"/>
                </a:lnTo>
                <a:lnTo>
                  <a:pt x="3965" y="16706"/>
                </a:lnTo>
                <a:lnTo>
                  <a:pt x="5022" y="16684"/>
                </a:lnTo>
                <a:lnTo>
                  <a:pt x="5947" y="16684"/>
                </a:lnTo>
                <a:lnTo>
                  <a:pt x="6759" y="16706"/>
                </a:lnTo>
                <a:lnTo>
                  <a:pt x="7363" y="16751"/>
                </a:lnTo>
                <a:lnTo>
                  <a:pt x="7948" y="16839"/>
                </a:lnTo>
                <a:lnTo>
                  <a:pt x="8458" y="16916"/>
                </a:lnTo>
                <a:lnTo>
                  <a:pt x="8893" y="17026"/>
                </a:lnTo>
                <a:lnTo>
                  <a:pt x="9289" y="17158"/>
                </a:lnTo>
                <a:lnTo>
                  <a:pt x="9572" y="17280"/>
                </a:lnTo>
                <a:lnTo>
                  <a:pt x="9799" y="17412"/>
                </a:lnTo>
                <a:lnTo>
                  <a:pt x="9969" y="17555"/>
                </a:lnTo>
                <a:lnTo>
                  <a:pt x="10120" y="17687"/>
                </a:lnTo>
                <a:lnTo>
                  <a:pt x="10158" y="17831"/>
                </a:lnTo>
                <a:lnTo>
                  <a:pt x="10195" y="17974"/>
                </a:lnTo>
                <a:lnTo>
                  <a:pt x="10158" y="18128"/>
                </a:lnTo>
                <a:lnTo>
                  <a:pt x="10082" y="18271"/>
                </a:lnTo>
                <a:lnTo>
                  <a:pt x="9969" y="18426"/>
                </a:lnTo>
                <a:lnTo>
                  <a:pt x="9837" y="18569"/>
                </a:lnTo>
                <a:lnTo>
                  <a:pt x="9648" y="18701"/>
                </a:lnTo>
                <a:lnTo>
                  <a:pt x="9440" y="18822"/>
                </a:lnTo>
                <a:lnTo>
                  <a:pt x="9213" y="18999"/>
                </a:lnTo>
                <a:lnTo>
                  <a:pt x="9044" y="19186"/>
                </a:lnTo>
                <a:lnTo>
                  <a:pt x="8893" y="19395"/>
                </a:lnTo>
                <a:lnTo>
                  <a:pt x="8817" y="19627"/>
                </a:lnTo>
                <a:lnTo>
                  <a:pt x="8779" y="19858"/>
                </a:lnTo>
                <a:lnTo>
                  <a:pt x="8779" y="20112"/>
                </a:lnTo>
                <a:lnTo>
                  <a:pt x="8855" y="20354"/>
                </a:lnTo>
                <a:lnTo>
                  <a:pt x="8968" y="20586"/>
                </a:lnTo>
                <a:lnTo>
                  <a:pt x="9138" y="20817"/>
                </a:lnTo>
                <a:lnTo>
                  <a:pt x="9365" y="21026"/>
                </a:lnTo>
                <a:lnTo>
                  <a:pt x="9610" y="21192"/>
                </a:lnTo>
                <a:lnTo>
                  <a:pt x="9950" y="21368"/>
                </a:lnTo>
                <a:lnTo>
                  <a:pt x="10120" y="21445"/>
                </a:lnTo>
                <a:lnTo>
                  <a:pt x="10346" y="21511"/>
                </a:lnTo>
                <a:lnTo>
                  <a:pt x="10516" y="21555"/>
                </a:lnTo>
                <a:lnTo>
                  <a:pt x="10743" y="21600"/>
                </a:lnTo>
                <a:lnTo>
                  <a:pt x="10988" y="21644"/>
                </a:lnTo>
                <a:lnTo>
                  <a:pt x="11215" y="21666"/>
                </a:lnTo>
                <a:lnTo>
                  <a:pt x="11498" y="21666"/>
                </a:lnTo>
                <a:lnTo>
                  <a:pt x="11762" y="21666"/>
                </a:lnTo>
                <a:lnTo>
                  <a:pt x="12253" y="21644"/>
                </a:lnTo>
                <a:lnTo>
                  <a:pt x="12763" y="21577"/>
                </a:lnTo>
                <a:lnTo>
                  <a:pt x="13197" y="21467"/>
                </a:lnTo>
                <a:lnTo>
                  <a:pt x="13556" y="21346"/>
                </a:lnTo>
                <a:lnTo>
                  <a:pt x="13896" y="21192"/>
                </a:lnTo>
                <a:lnTo>
                  <a:pt x="14179" y="21026"/>
                </a:lnTo>
                <a:lnTo>
                  <a:pt x="14444" y="20839"/>
                </a:lnTo>
                <a:lnTo>
                  <a:pt x="14576" y="20641"/>
                </a:lnTo>
                <a:lnTo>
                  <a:pt x="14727" y="20431"/>
                </a:lnTo>
                <a:lnTo>
                  <a:pt x="14765" y="20200"/>
                </a:lnTo>
                <a:lnTo>
                  <a:pt x="14802" y="19991"/>
                </a:lnTo>
                <a:lnTo>
                  <a:pt x="14727" y="19759"/>
                </a:lnTo>
                <a:lnTo>
                  <a:pt x="14613" y="19550"/>
                </a:lnTo>
                <a:lnTo>
                  <a:pt x="14444" y="19307"/>
                </a:lnTo>
                <a:lnTo>
                  <a:pt x="14217" y="19098"/>
                </a:lnTo>
                <a:lnTo>
                  <a:pt x="13934" y="18911"/>
                </a:lnTo>
                <a:lnTo>
                  <a:pt x="13669" y="18745"/>
                </a:lnTo>
                <a:lnTo>
                  <a:pt x="13462" y="18547"/>
                </a:lnTo>
                <a:lnTo>
                  <a:pt x="13311" y="18337"/>
                </a:lnTo>
                <a:lnTo>
                  <a:pt x="13197" y="18150"/>
                </a:lnTo>
                <a:lnTo>
                  <a:pt x="13122" y="17941"/>
                </a:lnTo>
                <a:lnTo>
                  <a:pt x="13122" y="17720"/>
                </a:lnTo>
                <a:lnTo>
                  <a:pt x="13122" y="17533"/>
                </a:lnTo>
                <a:lnTo>
                  <a:pt x="13197" y="17346"/>
                </a:lnTo>
                <a:lnTo>
                  <a:pt x="13273" y="17158"/>
                </a:lnTo>
                <a:lnTo>
                  <a:pt x="13386" y="16982"/>
                </a:lnTo>
                <a:lnTo>
                  <a:pt x="13537" y="16839"/>
                </a:lnTo>
                <a:lnTo>
                  <a:pt x="13707" y="16706"/>
                </a:lnTo>
                <a:lnTo>
                  <a:pt x="13896" y="16607"/>
                </a:lnTo>
                <a:lnTo>
                  <a:pt x="14104" y="16519"/>
                </a:lnTo>
                <a:lnTo>
                  <a:pt x="14330" y="16453"/>
                </a:lnTo>
                <a:lnTo>
                  <a:pt x="14538" y="16431"/>
                </a:lnTo>
                <a:lnTo>
                  <a:pt x="14897" y="16453"/>
                </a:lnTo>
                <a:lnTo>
                  <a:pt x="15406" y="16497"/>
                </a:lnTo>
                <a:lnTo>
                  <a:pt x="16105" y="16541"/>
                </a:lnTo>
                <a:lnTo>
                  <a:pt x="16898" y="16607"/>
                </a:lnTo>
                <a:lnTo>
                  <a:pt x="17804" y="16651"/>
                </a:lnTo>
                <a:lnTo>
                  <a:pt x="18786" y="16684"/>
                </a:lnTo>
                <a:lnTo>
                  <a:pt x="19844" y="16728"/>
                </a:lnTo>
                <a:lnTo>
                  <a:pt x="20920" y="16751"/>
                </a:lnTo>
                <a:lnTo>
                  <a:pt x="21109" y="16497"/>
                </a:lnTo>
                <a:lnTo>
                  <a:pt x="21241" y="16222"/>
                </a:lnTo>
                <a:lnTo>
                  <a:pt x="21392" y="15946"/>
                </a:lnTo>
                <a:lnTo>
                  <a:pt x="21467" y="15648"/>
                </a:lnTo>
                <a:lnTo>
                  <a:pt x="21543" y="15351"/>
                </a:lnTo>
                <a:lnTo>
                  <a:pt x="21618" y="15042"/>
                </a:lnTo>
                <a:lnTo>
                  <a:pt x="21618" y="14745"/>
                </a:lnTo>
                <a:lnTo>
                  <a:pt x="21618" y="14447"/>
                </a:lnTo>
                <a:lnTo>
                  <a:pt x="21618" y="14150"/>
                </a:lnTo>
                <a:lnTo>
                  <a:pt x="21581" y="13852"/>
                </a:lnTo>
                <a:lnTo>
                  <a:pt x="21505" y="13577"/>
                </a:lnTo>
                <a:lnTo>
                  <a:pt x="21430" y="13301"/>
                </a:lnTo>
                <a:lnTo>
                  <a:pt x="21354" y="13048"/>
                </a:lnTo>
                <a:lnTo>
                  <a:pt x="21241" y="12816"/>
                </a:lnTo>
                <a:lnTo>
                  <a:pt x="21146" y="12607"/>
                </a:lnTo>
                <a:lnTo>
                  <a:pt x="21033" y="12431"/>
                </a:lnTo>
                <a:lnTo>
                  <a:pt x="20920" y="12265"/>
                </a:lnTo>
                <a:lnTo>
                  <a:pt x="20769" y="12144"/>
                </a:lnTo>
                <a:lnTo>
                  <a:pt x="20637" y="12034"/>
                </a:lnTo>
                <a:lnTo>
                  <a:pt x="20486" y="11946"/>
                </a:lnTo>
                <a:lnTo>
                  <a:pt x="20297" y="11891"/>
                </a:lnTo>
                <a:lnTo>
                  <a:pt x="20165" y="11846"/>
                </a:lnTo>
                <a:lnTo>
                  <a:pt x="19976" y="11824"/>
                </a:lnTo>
                <a:lnTo>
                  <a:pt x="19806" y="11802"/>
                </a:lnTo>
                <a:lnTo>
                  <a:pt x="19390" y="11824"/>
                </a:lnTo>
                <a:lnTo>
                  <a:pt x="18956" y="11891"/>
                </a:lnTo>
                <a:lnTo>
                  <a:pt x="18503" y="11968"/>
                </a:lnTo>
                <a:lnTo>
                  <a:pt x="17993" y="12078"/>
                </a:lnTo>
                <a:lnTo>
                  <a:pt x="17653" y="12144"/>
                </a:lnTo>
                <a:lnTo>
                  <a:pt x="17332" y="12199"/>
                </a:lnTo>
                <a:lnTo>
                  <a:pt x="17049" y="12221"/>
                </a:lnTo>
                <a:lnTo>
                  <a:pt x="16747" y="12243"/>
                </a:lnTo>
                <a:lnTo>
                  <a:pt x="16464" y="12243"/>
                </a:lnTo>
                <a:lnTo>
                  <a:pt x="16218" y="12243"/>
                </a:lnTo>
                <a:lnTo>
                  <a:pt x="15992" y="12221"/>
                </a:lnTo>
                <a:lnTo>
                  <a:pt x="15746" y="12199"/>
                </a:lnTo>
                <a:lnTo>
                  <a:pt x="15520" y="12155"/>
                </a:lnTo>
                <a:lnTo>
                  <a:pt x="15350" y="12122"/>
                </a:lnTo>
                <a:lnTo>
                  <a:pt x="15161" y="12056"/>
                </a:lnTo>
                <a:lnTo>
                  <a:pt x="14972" y="11990"/>
                </a:lnTo>
                <a:lnTo>
                  <a:pt x="14689" y="11846"/>
                </a:lnTo>
                <a:lnTo>
                  <a:pt x="14444" y="11670"/>
                </a:lnTo>
                <a:lnTo>
                  <a:pt x="14255" y="11483"/>
                </a:lnTo>
                <a:lnTo>
                  <a:pt x="14104" y="11295"/>
                </a:lnTo>
                <a:lnTo>
                  <a:pt x="14028" y="11086"/>
                </a:lnTo>
                <a:lnTo>
                  <a:pt x="13972" y="10888"/>
                </a:lnTo>
                <a:lnTo>
                  <a:pt x="13972" y="10700"/>
                </a:lnTo>
                <a:lnTo>
                  <a:pt x="14009" y="10513"/>
                </a:lnTo>
                <a:lnTo>
                  <a:pt x="14066" y="10359"/>
                </a:lnTo>
                <a:lnTo>
                  <a:pt x="14179" y="10215"/>
                </a:lnTo>
                <a:lnTo>
                  <a:pt x="14406" y="10006"/>
                </a:lnTo>
                <a:lnTo>
                  <a:pt x="14651" y="9830"/>
                </a:lnTo>
                <a:lnTo>
                  <a:pt x="14878" y="9686"/>
                </a:lnTo>
                <a:lnTo>
                  <a:pt x="15123" y="9554"/>
                </a:lnTo>
                <a:lnTo>
                  <a:pt x="15350" y="9477"/>
                </a:lnTo>
                <a:lnTo>
                  <a:pt x="15558" y="9411"/>
                </a:lnTo>
                <a:lnTo>
                  <a:pt x="15803" y="9345"/>
                </a:lnTo>
                <a:lnTo>
                  <a:pt x="16030" y="9323"/>
                </a:lnTo>
                <a:lnTo>
                  <a:pt x="16256" y="9301"/>
                </a:lnTo>
                <a:lnTo>
                  <a:pt x="16464" y="9323"/>
                </a:lnTo>
                <a:lnTo>
                  <a:pt x="16690" y="9345"/>
                </a:lnTo>
                <a:lnTo>
                  <a:pt x="16898" y="9367"/>
                </a:lnTo>
                <a:lnTo>
                  <a:pt x="17332" y="9477"/>
                </a:lnTo>
                <a:lnTo>
                  <a:pt x="17767" y="9598"/>
                </a:lnTo>
                <a:lnTo>
                  <a:pt x="18163" y="9731"/>
                </a:lnTo>
                <a:lnTo>
                  <a:pt x="18597" y="9874"/>
                </a:lnTo>
                <a:lnTo>
                  <a:pt x="18994" y="10006"/>
                </a:lnTo>
                <a:lnTo>
                  <a:pt x="19428" y="10083"/>
                </a:lnTo>
                <a:lnTo>
                  <a:pt x="19617" y="10127"/>
                </a:lnTo>
                <a:lnTo>
                  <a:pt x="19844" y="10149"/>
                </a:lnTo>
                <a:lnTo>
                  <a:pt x="20013" y="10149"/>
                </a:lnTo>
                <a:lnTo>
                  <a:pt x="20240" y="10127"/>
                </a:lnTo>
                <a:lnTo>
                  <a:pt x="20410" y="10105"/>
                </a:lnTo>
                <a:lnTo>
                  <a:pt x="20637" y="10061"/>
                </a:lnTo>
                <a:lnTo>
                  <a:pt x="20844" y="9984"/>
                </a:lnTo>
                <a:lnTo>
                  <a:pt x="21033" y="9896"/>
                </a:lnTo>
                <a:lnTo>
                  <a:pt x="21146" y="9830"/>
                </a:lnTo>
                <a:lnTo>
                  <a:pt x="21203" y="9753"/>
                </a:lnTo>
                <a:lnTo>
                  <a:pt x="21279" y="9642"/>
                </a:lnTo>
                <a:lnTo>
                  <a:pt x="21354" y="9521"/>
                </a:lnTo>
                <a:lnTo>
                  <a:pt x="21430" y="9246"/>
                </a:lnTo>
                <a:lnTo>
                  <a:pt x="21430" y="8904"/>
                </a:lnTo>
                <a:lnTo>
                  <a:pt x="21430" y="8540"/>
                </a:lnTo>
                <a:lnTo>
                  <a:pt x="21392" y="8144"/>
                </a:lnTo>
                <a:lnTo>
                  <a:pt x="21354" y="7714"/>
                </a:lnTo>
                <a:lnTo>
                  <a:pt x="21279" y="7295"/>
                </a:lnTo>
                <a:lnTo>
                  <a:pt x="21146" y="6446"/>
                </a:lnTo>
                <a:lnTo>
                  <a:pt x="20995" y="5686"/>
                </a:lnTo>
                <a:lnTo>
                  <a:pt x="20958" y="5366"/>
                </a:lnTo>
                <a:lnTo>
                  <a:pt x="20958" y="5091"/>
                </a:lnTo>
                <a:lnTo>
                  <a:pt x="20958" y="4860"/>
                </a:lnTo>
                <a:lnTo>
                  <a:pt x="21033" y="4716"/>
                </a:lnTo>
                <a:lnTo>
                  <a:pt x="20637" y="4860"/>
                </a:lnTo>
                <a:lnTo>
                  <a:pt x="20127" y="4992"/>
                </a:lnTo>
                <a:lnTo>
                  <a:pt x="19617" y="5069"/>
                </a:lnTo>
                <a:lnTo>
                  <a:pt x="19032" y="5157"/>
                </a:lnTo>
                <a:lnTo>
                  <a:pt x="18465" y="5201"/>
                </a:lnTo>
                <a:lnTo>
                  <a:pt x="17842" y="5245"/>
                </a:lnTo>
                <a:lnTo>
                  <a:pt x="17219" y="5267"/>
                </a:lnTo>
                <a:lnTo>
                  <a:pt x="16615" y="5267"/>
                </a:lnTo>
                <a:lnTo>
                  <a:pt x="15992" y="5245"/>
                </a:lnTo>
                <a:lnTo>
                  <a:pt x="15369" y="5201"/>
                </a:lnTo>
                <a:lnTo>
                  <a:pt x="14840" y="5157"/>
                </a:lnTo>
                <a:lnTo>
                  <a:pt x="14293" y="5091"/>
                </a:lnTo>
                <a:lnTo>
                  <a:pt x="13783" y="5014"/>
                </a:lnTo>
                <a:lnTo>
                  <a:pt x="13386" y="4926"/>
                </a:lnTo>
                <a:lnTo>
                  <a:pt x="13027" y="4815"/>
                </a:lnTo>
                <a:lnTo>
                  <a:pt x="12725" y="4716"/>
                </a:lnTo>
                <a:lnTo>
                  <a:pt x="12480" y="4606"/>
                </a:lnTo>
                <a:lnTo>
                  <a:pt x="12291" y="4496"/>
                </a:lnTo>
                <a:lnTo>
                  <a:pt x="12197" y="4397"/>
                </a:lnTo>
                <a:lnTo>
                  <a:pt x="12083" y="4286"/>
                </a:lnTo>
                <a:lnTo>
                  <a:pt x="12046" y="4187"/>
                </a:lnTo>
                <a:lnTo>
                  <a:pt x="12008" y="4077"/>
                </a:lnTo>
                <a:lnTo>
                  <a:pt x="12046" y="3967"/>
                </a:lnTo>
                <a:lnTo>
                  <a:pt x="12121" y="3868"/>
                </a:lnTo>
                <a:lnTo>
                  <a:pt x="12197" y="3735"/>
                </a:lnTo>
                <a:lnTo>
                  <a:pt x="12291" y="3614"/>
                </a:lnTo>
                <a:lnTo>
                  <a:pt x="12442" y="3482"/>
                </a:lnTo>
                <a:lnTo>
                  <a:pt x="12631" y="3361"/>
                </a:lnTo>
                <a:lnTo>
                  <a:pt x="13065" y="3085"/>
                </a:lnTo>
                <a:lnTo>
                  <a:pt x="13537" y="2766"/>
                </a:lnTo>
                <a:lnTo>
                  <a:pt x="13783" y="2578"/>
                </a:lnTo>
                <a:lnTo>
                  <a:pt x="13934" y="2380"/>
                </a:lnTo>
                <a:lnTo>
                  <a:pt x="14028" y="2171"/>
                </a:lnTo>
                <a:lnTo>
                  <a:pt x="14104" y="1961"/>
                </a:lnTo>
                <a:lnTo>
                  <a:pt x="14104" y="1730"/>
                </a:lnTo>
                <a:lnTo>
                  <a:pt x="14066" y="1498"/>
                </a:lnTo>
                <a:lnTo>
                  <a:pt x="13972" y="1267"/>
                </a:lnTo>
                <a:lnTo>
                  <a:pt x="13820" y="1057"/>
                </a:lnTo>
                <a:lnTo>
                  <a:pt x="13594" y="837"/>
                </a:lnTo>
                <a:lnTo>
                  <a:pt x="13386" y="628"/>
                </a:lnTo>
                <a:lnTo>
                  <a:pt x="13103" y="462"/>
                </a:lnTo>
                <a:lnTo>
                  <a:pt x="12763" y="308"/>
                </a:lnTo>
                <a:lnTo>
                  <a:pt x="12404" y="187"/>
                </a:lnTo>
                <a:lnTo>
                  <a:pt x="12008" y="77"/>
                </a:lnTo>
                <a:lnTo>
                  <a:pt x="11574" y="33"/>
                </a:lnTo>
                <a:lnTo>
                  <a:pt x="11102" y="11"/>
                </a:lnTo>
                <a:lnTo>
                  <a:pt x="10667" y="11"/>
                </a:lnTo>
                <a:lnTo>
                  <a:pt x="10233" y="77"/>
                </a:lnTo>
                <a:lnTo>
                  <a:pt x="9837" y="187"/>
                </a:lnTo>
                <a:lnTo>
                  <a:pt x="9440" y="286"/>
                </a:lnTo>
                <a:lnTo>
                  <a:pt x="9062" y="462"/>
                </a:lnTo>
                <a:lnTo>
                  <a:pt x="8741" y="628"/>
                </a:lnTo>
                <a:lnTo>
                  <a:pt x="8458" y="815"/>
                </a:lnTo>
                <a:lnTo>
                  <a:pt x="8232" y="1035"/>
                </a:lnTo>
                <a:lnTo>
                  <a:pt x="8062" y="1245"/>
                </a:lnTo>
                <a:lnTo>
                  <a:pt x="7911" y="1476"/>
                </a:lnTo>
                <a:lnTo>
                  <a:pt x="7835" y="1708"/>
                </a:lnTo>
                <a:lnTo>
                  <a:pt x="7797" y="1961"/>
                </a:lnTo>
                <a:lnTo>
                  <a:pt x="7835" y="2193"/>
                </a:lnTo>
                <a:lnTo>
                  <a:pt x="7948" y="2402"/>
                </a:lnTo>
                <a:lnTo>
                  <a:pt x="8062" y="2534"/>
                </a:lnTo>
                <a:lnTo>
                  <a:pt x="8175" y="2644"/>
                </a:lnTo>
                <a:lnTo>
                  <a:pt x="8269" y="2744"/>
                </a:lnTo>
                <a:lnTo>
                  <a:pt x="8420" y="2832"/>
                </a:lnTo>
                <a:lnTo>
                  <a:pt x="8704" y="3019"/>
                </a:lnTo>
                <a:lnTo>
                  <a:pt x="8968" y="3206"/>
                </a:lnTo>
                <a:lnTo>
                  <a:pt x="9138" y="3405"/>
                </a:lnTo>
                <a:lnTo>
                  <a:pt x="9327" y="3570"/>
                </a:lnTo>
                <a:lnTo>
                  <a:pt x="9440" y="3735"/>
                </a:lnTo>
                <a:lnTo>
                  <a:pt x="9516" y="3890"/>
                </a:lnTo>
                <a:lnTo>
                  <a:pt x="9534" y="4033"/>
                </a:lnTo>
                <a:lnTo>
                  <a:pt x="9534" y="4165"/>
                </a:lnTo>
                <a:lnTo>
                  <a:pt x="9516" y="4286"/>
                </a:lnTo>
                <a:lnTo>
                  <a:pt x="9440" y="4397"/>
                </a:lnTo>
                <a:lnTo>
                  <a:pt x="9327" y="4496"/>
                </a:lnTo>
                <a:lnTo>
                  <a:pt x="9176" y="4562"/>
                </a:lnTo>
                <a:lnTo>
                  <a:pt x="9006" y="4628"/>
                </a:lnTo>
                <a:lnTo>
                  <a:pt x="8779" y="4694"/>
                </a:lnTo>
                <a:lnTo>
                  <a:pt x="8534" y="4716"/>
                </a:lnTo>
                <a:lnTo>
                  <a:pt x="8232" y="4716"/>
                </a:lnTo>
                <a:lnTo>
                  <a:pt x="7118" y="4738"/>
                </a:lnTo>
                <a:lnTo>
                  <a:pt x="5947" y="4771"/>
                </a:lnTo>
                <a:lnTo>
                  <a:pt x="4795" y="4815"/>
                </a:lnTo>
                <a:lnTo>
                  <a:pt x="3681" y="4860"/>
                </a:lnTo>
                <a:lnTo>
                  <a:pt x="2662" y="4882"/>
                </a:lnTo>
                <a:lnTo>
                  <a:pt x="1755" y="4882"/>
                </a:lnTo>
                <a:lnTo>
                  <a:pt x="1359" y="4860"/>
                </a:lnTo>
                <a:lnTo>
                  <a:pt x="981" y="4837"/>
                </a:lnTo>
                <a:lnTo>
                  <a:pt x="698" y="4771"/>
                </a:lnTo>
                <a:lnTo>
                  <a:pt x="453" y="4716"/>
                </a:lnTo>
                <a:lnTo>
                  <a:pt x="453" y="5322"/>
                </a:lnTo>
                <a:lnTo>
                  <a:pt x="453" y="6083"/>
                </a:lnTo>
                <a:lnTo>
                  <a:pt x="453" y="6909"/>
                </a:lnTo>
                <a:lnTo>
                  <a:pt x="453" y="7780"/>
                </a:lnTo>
                <a:lnTo>
                  <a:pt x="453" y="8606"/>
                </a:lnTo>
                <a:lnTo>
                  <a:pt x="453" y="9345"/>
                </a:lnTo>
                <a:lnTo>
                  <a:pt x="453" y="9918"/>
                </a:lnTo>
                <a:lnTo>
                  <a:pt x="453" y="10282"/>
                </a:lnTo>
                <a:lnTo>
                  <a:pt x="490" y="10381"/>
                </a:lnTo>
                <a:lnTo>
                  <a:pt x="547" y="10491"/>
                </a:lnTo>
                <a:lnTo>
                  <a:pt x="660" y="10590"/>
                </a:lnTo>
                <a:lnTo>
                  <a:pt x="811" y="10700"/>
                </a:lnTo>
                <a:lnTo>
                  <a:pt x="981" y="10811"/>
                </a:lnTo>
                <a:lnTo>
                  <a:pt x="1208" y="10888"/>
                </a:lnTo>
                <a:lnTo>
                  <a:pt x="1453" y="10954"/>
                </a:lnTo>
                <a:lnTo>
                  <a:pt x="1718" y="11020"/>
                </a:lnTo>
                <a:lnTo>
                  <a:pt x="1963" y="11064"/>
                </a:lnTo>
                <a:lnTo>
                  <a:pt x="2265" y="11086"/>
                </a:lnTo>
                <a:lnTo>
                  <a:pt x="2548" y="11064"/>
                </a:lnTo>
                <a:lnTo>
                  <a:pt x="2794" y="11042"/>
                </a:lnTo>
                <a:lnTo>
                  <a:pt x="3096" y="10976"/>
                </a:lnTo>
                <a:lnTo>
                  <a:pt x="3341" y="10888"/>
                </a:lnTo>
                <a:lnTo>
                  <a:pt x="3606" y="10766"/>
                </a:lnTo>
                <a:lnTo>
                  <a:pt x="3813" y="10590"/>
                </a:lnTo>
                <a:close/>
              </a:path>
            </a:pathLst>
          </a:custGeom>
          <a:solidFill>
            <a:srgbClr val="FFCC99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>
        <p:nvSpPr>
          <p:cNvPr id="10" name="Puzzle1"/>
          <p:cNvSpPr>
            <a:spLocks noEditPoints="1" noChangeArrowheads="1"/>
          </p:cNvSpPr>
          <p:nvPr/>
        </p:nvSpPr>
        <p:spPr bwMode="auto">
          <a:xfrm>
            <a:off x="3389285" y="967629"/>
            <a:ext cx="1635699" cy="848218"/>
          </a:xfrm>
          <a:custGeom>
            <a:avLst/>
            <a:gdLst>
              <a:gd name="T0" fmla="*/ 16740 w 21600"/>
              <a:gd name="T1" fmla="*/ 21078 h 21600"/>
              <a:gd name="T2" fmla="*/ 16976 w 21600"/>
              <a:gd name="T3" fmla="*/ 521 h 21600"/>
              <a:gd name="T4" fmla="*/ 4725 w 21600"/>
              <a:gd name="T5" fmla="*/ 856 h 21600"/>
              <a:gd name="T6" fmla="*/ 5040 w 21600"/>
              <a:gd name="T7" fmla="*/ 21004 h 21600"/>
              <a:gd name="T8" fmla="*/ 10811 w 21600"/>
              <a:gd name="T9" fmla="*/ 12885 h 21600"/>
              <a:gd name="T10" fmla="*/ 10845 w 21600"/>
              <a:gd name="T11" fmla="*/ 8714 h 21600"/>
              <a:gd name="T12" fmla="*/ 21600 w 21600"/>
              <a:gd name="T13" fmla="*/ 10000 h 21600"/>
              <a:gd name="T14" fmla="*/ 56 w 21600"/>
              <a:gd name="T15" fmla="*/ 10000 h 21600"/>
              <a:gd name="T16" fmla="*/ 6086 w 21600"/>
              <a:gd name="T17" fmla="*/ 2569 h 21600"/>
              <a:gd name="T18" fmla="*/ 16132 w 21600"/>
              <a:gd name="T19" fmla="*/ 19552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9360" y="20836"/>
                </a:moveTo>
                <a:lnTo>
                  <a:pt x="9528" y="20836"/>
                </a:lnTo>
                <a:lnTo>
                  <a:pt x="9686" y="20762"/>
                </a:lnTo>
                <a:lnTo>
                  <a:pt x="9810" y="20687"/>
                </a:lnTo>
                <a:lnTo>
                  <a:pt x="9922" y="20575"/>
                </a:lnTo>
                <a:lnTo>
                  <a:pt x="10012" y="20426"/>
                </a:lnTo>
                <a:lnTo>
                  <a:pt x="10068" y="20296"/>
                </a:lnTo>
                <a:lnTo>
                  <a:pt x="10113" y="20110"/>
                </a:lnTo>
                <a:lnTo>
                  <a:pt x="10136" y="19905"/>
                </a:lnTo>
                <a:lnTo>
                  <a:pt x="10136" y="19682"/>
                </a:lnTo>
                <a:lnTo>
                  <a:pt x="10113" y="19440"/>
                </a:lnTo>
                <a:lnTo>
                  <a:pt x="10068" y="19142"/>
                </a:lnTo>
                <a:lnTo>
                  <a:pt x="10012" y="18900"/>
                </a:lnTo>
                <a:lnTo>
                  <a:pt x="9900" y="18620"/>
                </a:lnTo>
                <a:lnTo>
                  <a:pt x="9787" y="18285"/>
                </a:lnTo>
                <a:lnTo>
                  <a:pt x="9641" y="17968"/>
                </a:lnTo>
                <a:lnTo>
                  <a:pt x="9472" y="17652"/>
                </a:lnTo>
                <a:lnTo>
                  <a:pt x="9382" y="17466"/>
                </a:lnTo>
                <a:lnTo>
                  <a:pt x="9315" y="17298"/>
                </a:lnTo>
                <a:lnTo>
                  <a:pt x="9258" y="17112"/>
                </a:lnTo>
                <a:lnTo>
                  <a:pt x="9191" y="16926"/>
                </a:lnTo>
                <a:lnTo>
                  <a:pt x="9123" y="16535"/>
                </a:lnTo>
                <a:lnTo>
                  <a:pt x="9101" y="16144"/>
                </a:lnTo>
                <a:lnTo>
                  <a:pt x="9101" y="15753"/>
                </a:lnTo>
                <a:lnTo>
                  <a:pt x="9168" y="15362"/>
                </a:lnTo>
                <a:lnTo>
                  <a:pt x="9236" y="14971"/>
                </a:lnTo>
                <a:lnTo>
                  <a:pt x="9360" y="14580"/>
                </a:lnTo>
                <a:lnTo>
                  <a:pt x="9495" y="14244"/>
                </a:lnTo>
                <a:lnTo>
                  <a:pt x="9663" y="13891"/>
                </a:lnTo>
                <a:lnTo>
                  <a:pt x="9855" y="13611"/>
                </a:lnTo>
                <a:lnTo>
                  <a:pt x="10068" y="13351"/>
                </a:lnTo>
                <a:lnTo>
                  <a:pt x="10293" y="13146"/>
                </a:lnTo>
                <a:lnTo>
                  <a:pt x="10552" y="12997"/>
                </a:lnTo>
                <a:lnTo>
                  <a:pt x="10811" y="12885"/>
                </a:lnTo>
                <a:lnTo>
                  <a:pt x="11069" y="12866"/>
                </a:lnTo>
                <a:lnTo>
                  <a:pt x="11351" y="12885"/>
                </a:lnTo>
                <a:lnTo>
                  <a:pt x="11610" y="12997"/>
                </a:lnTo>
                <a:lnTo>
                  <a:pt x="11846" y="13183"/>
                </a:lnTo>
                <a:lnTo>
                  <a:pt x="12060" y="13388"/>
                </a:lnTo>
                <a:lnTo>
                  <a:pt x="12251" y="13648"/>
                </a:lnTo>
                <a:lnTo>
                  <a:pt x="12419" y="13928"/>
                </a:lnTo>
                <a:lnTo>
                  <a:pt x="12555" y="14244"/>
                </a:lnTo>
                <a:lnTo>
                  <a:pt x="12690" y="14617"/>
                </a:lnTo>
                <a:lnTo>
                  <a:pt x="12768" y="15008"/>
                </a:lnTo>
                <a:lnTo>
                  <a:pt x="12836" y="15399"/>
                </a:lnTo>
                <a:lnTo>
                  <a:pt x="12858" y="15753"/>
                </a:lnTo>
                <a:lnTo>
                  <a:pt x="12858" y="16144"/>
                </a:lnTo>
                <a:lnTo>
                  <a:pt x="12813" y="16535"/>
                </a:lnTo>
                <a:lnTo>
                  <a:pt x="12746" y="16888"/>
                </a:lnTo>
                <a:lnTo>
                  <a:pt x="12667" y="17224"/>
                </a:lnTo>
                <a:lnTo>
                  <a:pt x="12510" y="17503"/>
                </a:lnTo>
                <a:lnTo>
                  <a:pt x="12228" y="18043"/>
                </a:lnTo>
                <a:lnTo>
                  <a:pt x="11970" y="18546"/>
                </a:lnTo>
                <a:lnTo>
                  <a:pt x="11868" y="18751"/>
                </a:lnTo>
                <a:lnTo>
                  <a:pt x="11778" y="18974"/>
                </a:lnTo>
                <a:lnTo>
                  <a:pt x="11711" y="19179"/>
                </a:lnTo>
                <a:lnTo>
                  <a:pt x="11666" y="19365"/>
                </a:lnTo>
                <a:lnTo>
                  <a:pt x="11632" y="19570"/>
                </a:lnTo>
                <a:lnTo>
                  <a:pt x="11632" y="19756"/>
                </a:lnTo>
                <a:lnTo>
                  <a:pt x="11632" y="19942"/>
                </a:lnTo>
                <a:lnTo>
                  <a:pt x="11643" y="20110"/>
                </a:lnTo>
                <a:lnTo>
                  <a:pt x="11711" y="20296"/>
                </a:lnTo>
                <a:lnTo>
                  <a:pt x="11801" y="20464"/>
                </a:lnTo>
                <a:lnTo>
                  <a:pt x="11891" y="20650"/>
                </a:lnTo>
                <a:lnTo>
                  <a:pt x="12037" y="20836"/>
                </a:lnTo>
                <a:lnTo>
                  <a:pt x="12206" y="21004"/>
                </a:lnTo>
                <a:lnTo>
                  <a:pt x="12419" y="21190"/>
                </a:lnTo>
                <a:lnTo>
                  <a:pt x="12667" y="21320"/>
                </a:lnTo>
                <a:lnTo>
                  <a:pt x="12960" y="21432"/>
                </a:lnTo>
                <a:lnTo>
                  <a:pt x="13286" y="21544"/>
                </a:lnTo>
                <a:lnTo>
                  <a:pt x="13612" y="21655"/>
                </a:lnTo>
                <a:lnTo>
                  <a:pt x="13983" y="21693"/>
                </a:lnTo>
                <a:lnTo>
                  <a:pt x="14343" y="21730"/>
                </a:lnTo>
                <a:lnTo>
                  <a:pt x="14715" y="21730"/>
                </a:lnTo>
                <a:lnTo>
                  <a:pt x="15075" y="21730"/>
                </a:lnTo>
                <a:lnTo>
                  <a:pt x="15446" y="21655"/>
                </a:lnTo>
                <a:lnTo>
                  <a:pt x="15794" y="21581"/>
                </a:lnTo>
                <a:lnTo>
                  <a:pt x="16132" y="21432"/>
                </a:lnTo>
                <a:lnTo>
                  <a:pt x="16458" y="21302"/>
                </a:lnTo>
                <a:lnTo>
                  <a:pt x="16740" y="21078"/>
                </a:lnTo>
                <a:lnTo>
                  <a:pt x="16976" y="20836"/>
                </a:lnTo>
                <a:lnTo>
                  <a:pt x="17043" y="20650"/>
                </a:lnTo>
                <a:lnTo>
                  <a:pt x="17088" y="20426"/>
                </a:lnTo>
                <a:lnTo>
                  <a:pt x="17133" y="20222"/>
                </a:lnTo>
                <a:lnTo>
                  <a:pt x="17156" y="19980"/>
                </a:lnTo>
                <a:lnTo>
                  <a:pt x="17167" y="19477"/>
                </a:lnTo>
                <a:lnTo>
                  <a:pt x="17167" y="18974"/>
                </a:lnTo>
                <a:lnTo>
                  <a:pt x="17156" y="18397"/>
                </a:lnTo>
                <a:lnTo>
                  <a:pt x="17111" y="17820"/>
                </a:lnTo>
                <a:lnTo>
                  <a:pt x="17066" y="17261"/>
                </a:lnTo>
                <a:lnTo>
                  <a:pt x="16998" y="16646"/>
                </a:lnTo>
                <a:lnTo>
                  <a:pt x="16852" y="15511"/>
                </a:lnTo>
                <a:lnTo>
                  <a:pt x="16740" y="14393"/>
                </a:lnTo>
                <a:lnTo>
                  <a:pt x="16717" y="13928"/>
                </a:lnTo>
                <a:lnTo>
                  <a:pt x="16695" y="13462"/>
                </a:lnTo>
                <a:lnTo>
                  <a:pt x="16717" y="13071"/>
                </a:lnTo>
                <a:lnTo>
                  <a:pt x="16785" y="12755"/>
                </a:lnTo>
                <a:lnTo>
                  <a:pt x="16852" y="12419"/>
                </a:lnTo>
                <a:lnTo>
                  <a:pt x="16953" y="12140"/>
                </a:lnTo>
                <a:lnTo>
                  <a:pt x="17088" y="11898"/>
                </a:lnTo>
                <a:lnTo>
                  <a:pt x="17212" y="11675"/>
                </a:lnTo>
                <a:lnTo>
                  <a:pt x="17370" y="11470"/>
                </a:lnTo>
                <a:lnTo>
                  <a:pt x="17516" y="11284"/>
                </a:lnTo>
                <a:lnTo>
                  <a:pt x="17696" y="11135"/>
                </a:lnTo>
                <a:lnTo>
                  <a:pt x="17865" y="11042"/>
                </a:lnTo>
                <a:lnTo>
                  <a:pt x="18033" y="10930"/>
                </a:lnTo>
                <a:lnTo>
                  <a:pt x="18213" y="10893"/>
                </a:lnTo>
                <a:lnTo>
                  <a:pt x="18382" y="10893"/>
                </a:lnTo>
                <a:lnTo>
                  <a:pt x="18551" y="10967"/>
                </a:lnTo>
                <a:lnTo>
                  <a:pt x="18708" y="11042"/>
                </a:lnTo>
                <a:lnTo>
                  <a:pt x="18855" y="11172"/>
                </a:lnTo>
                <a:lnTo>
                  <a:pt x="19012" y="11358"/>
                </a:lnTo>
                <a:lnTo>
                  <a:pt x="19136" y="11600"/>
                </a:lnTo>
                <a:lnTo>
                  <a:pt x="19271" y="11861"/>
                </a:lnTo>
                <a:lnTo>
                  <a:pt x="19440" y="12028"/>
                </a:lnTo>
                <a:lnTo>
                  <a:pt x="19608" y="12177"/>
                </a:lnTo>
                <a:lnTo>
                  <a:pt x="19822" y="12289"/>
                </a:lnTo>
                <a:lnTo>
                  <a:pt x="20025" y="12289"/>
                </a:lnTo>
                <a:lnTo>
                  <a:pt x="20238" y="12289"/>
                </a:lnTo>
                <a:lnTo>
                  <a:pt x="20452" y="12215"/>
                </a:lnTo>
                <a:lnTo>
                  <a:pt x="20643" y="12103"/>
                </a:lnTo>
                <a:lnTo>
                  <a:pt x="20846" y="11973"/>
                </a:lnTo>
                <a:lnTo>
                  <a:pt x="21037" y="11786"/>
                </a:lnTo>
                <a:lnTo>
                  <a:pt x="21206" y="11563"/>
                </a:lnTo>
                <a:lnTo>
                  <a:pt x="21363" y="11321"/>
                </a:lnTo>
                <a:lnTo>
                  <a:pt x="21465" y="11079"/>
                </a:lnTo>
                <a:lnTo>
                  <a:pt x="21577" y="10744"/>
                </a:lnTo>
                <a:lnTo>
                  <a:pt x="21622" y="10427"/>
                </a:lnTo>
                <a:lnTo>
                  <a:pt x="21645" y="10111"/>
                </a:lnTo>
                <a:lnTo>
                  <a:pt x="21622" y="9608"/>
                </a:lnTo>
                <a:lnTo>
                  <a:pt x="21577" y="9142"/>
                </a:lnTo>
                <a:lnTo>
                  <a:pt x="21465" y="8751"/>
                </a:lnTo>
                <a:lnTo>
                  <a:pt x="21363" y="8397"/>
                </a:lnTo>
                <a:lnTo>
                  <a:pt x="21206" y="8062"/>
                </a:lnTo>
                <a:lnTo>
                  <a:pt x="21037" y="7820"/>
                </a:lnTo>
                <a:lnTo>
                  <a:pt x="20846" y="7597"/>
                </a:lnTo>
                <a:lnTo>
                  <a:pt x="20643" y="7429"/>
                </a:lnTo>
                <a:lnTo>
                  <a:pt x="20452" y="7317"/>
                </a:lnTo>
                <a:lnTo>
                  <a:pt x="20238" y="7206"/>
                </a:lnTo>
                <a:lnTo>
                  <a:pt x="20025" y="7168"/>
                </a:lnTo>
                <a:lnTo>
                  <a:pt x="19822" y="7206"/>
                </a:lnTo>
                <a:lnTo>
                  <a:pt x="19608" y="7243"/>
                </a:lnTo>
                <a:lnTo>
                  <a:pt x="19440" y="7355"/>
                </a:lnTo>
                <a:lnTo>
                  <a:pt x="19271" y="7504"/>
                </a:lnTo>
                <a:lnTo>
                  <a:pt x="19136" y="7708"/>
                </a:lnTo>
                <a:lnTo>
                  <a:pt x="19012" y="7895"/>
                </a:lnTo>
                <a:lnTo>
                  <a:pt x="18832" y="8025"/>
                </a:lnTo>
                <a:lnTo>
                  <a:pt x="18663" y="8174"/>
                </a:lnTo>
                <a:lnTo>
                  <a:pt x="18472" y="8248"/>
                </a:lnTo>
                <a:lnTo>
                  <a:pt x="18270" y="8286"/>
                </a:lnTo>
                <a:lnTo>
                  <a:pt x="18078" y="8323"/>
                </a:lnTo>
                <a:lnTo>
                  <a:pt x="17887" y="8323"/>
                </a:lnTo>
                <a:lnTo>
                  <a:pt x="17696" y="8248"/>
                </a:lnTo>
                <a:lnTo>
                  <a:pt x="17493" y="8174"/>
                </a:lnTo>
                <a:lnTo>
                  <a:pt x="17302" y="8062"/>
                </a:lnTo>
                <a:lnTo>
                  <a:pt x="17133" y="7969"/>
                </a:lnTo>
                <a:lnTo>
                  <a:pt x="16976" y="7783"/>
                </a:lnTo>
                <a:lnTo>
                  <a:pt x="16852" y="7597"/>
                </a:lnTo>
                <a:lnTo>
                  <a:pt x="16740" y="7429"/>
                </a:lnTo>
                <a:lnTo>
                  <a:pt x="16672" y="7168"/>
                </a:lnTo>
                <a:lnTo>
                  <a:pt x="16638" y="6926"/>
                </a:lnTo>
                <a:lnTo>
                  <a:pt x="16616" y="6498"/>
                </a:lnTo>
                <a:lnTo>
                  <a:pt x="16616" y="5772"/>
                </a:lnTo>
                <a:lnTo>
                  <a:pt x="16650" y="4915"/>
                </a:lnTo>
                <a:lnTo>
                  <a:pt x="16695" y="3928"/>
                </a:lnTo>
                <a:lnTo>
                  <a:pt x="16762" y="2960"/>
                </a:lnTo>
                <a:lnTo>
                  <a:pt x="16830" y="1992"/>
                </a:lnTo>
                <a:lnTo>
                  <a:pt x="16908" y="1173"/>
                </a:lnTo>
                <a:lnTo>
                  <a:pt x="16976" y="521"/>
                </a:lnTo>
                <a:lnTo>
                  <a:pt x="16953" y="521"/>
                </a:lnTo>
                <a:lnTo>
                  <a:pt x="16931" y="521"/>
                </a:lnTo>
                <a:lnTo>
                  <a:pt x="16267" y="484"/>
                </a:lnTo>
                <a:lnTo>
                  <a:pt x="15637" y="428"/>
                </a:lnTo>
                <a:lnTo>
                  <a:pt x="15063" y="353"/>
                </a:lnTo>
                <a:lnTo>
                  <a:pt x="14523" y="279"/>
                </a:lnTo>
                <a:lnTo>
                  <a:pt x="14040" y="167"/>
                </a:lnTo>
                <a:lnTo>
                  <a:pt x="13635" y="93"/>
                </a:lnTo>
                <a:lnTo>
                  <a:pt x="13331" y="18"/>
                </a:lnTo>
                <a:lnTo>
                  <a:pt x="13117" y="18"/>
                </a:lnTo>
                <a:lnTo>
                  <a:pt x="12982" y="18"/>
                </a:lnTo>
                <a:lnTo>
                  <a:pt x="12858" y="130"/>
                </a:lnTo>
                <a:lnTo>
                  <a:pt x="12723" y="279"/>
                </a:lnTo>
                <a:lnTo>
                  <a:pt x="12622" y="446"/>
                </a:lnTo>
                <a:lnTo>
                  <a:pt x="12510" y="670"/>
                </a:lnTo>
                <a:lnTo>
                  <a:pt x="12419" y="912"/>
                </a:lnTo>
                <a:lnTo>
                  <a:pt x="12363" y="1210"/>
                </a:lnTo>
                <a:lnTo>
                  <a:pt x="12318" y="1526"/>
                </a:lnTo>
                <a:lnTo>
                  <a:pt x="12273" y="1843"/>
                </a:lnTo>
                <a:lnTo>
                  <a:pt x="12251" y="2215"/>
                </a:lnTo>
                <a:lnTo>
                  <a:pt x="12273" y="2532"/>
                </a:lnTo>
                <a:lnTo>
                  <a:pt x="12318" y="2886"/>
                </a:lnTo>
                <a:lnTo>
                  <a:pt x="12386" y="3240"/>
                </a:lnTo>
                <a:lnTo>
                  <a:pt x="12464" y="3556"/>
                </a:lnTo>
                <a:lnTo>
                  <a:pt x="12577" y="3891"/>
                </a:lnTo>
                <a:lnTo>
                  <a:pt x="12746" y="4171"/>
                </a:lnTo>
                <a:lnTo>
                  <a:pt x="12926" y="4487"/>
                </a:lnTo>
                <a:lnTo>
                  <a:pt x="13050" y="4860"/>
                </a:lnTo>
                <a:lnTo>
                  <a:pt x="13162" y="5251"/>
                </a:lnTo>
                <a:lnTo>
                  <a:pt x="13218" y="5604"/>
                </a:lnTo>
                <a:lnTo>
                  <a:pt x="13263" y="5995"/>
                </a:lnTo>
                <a:lnTo>
                  <a:pt x="13241" y="6386"/>
                </a:lnTo>
                <a:lnTo>
                  <a:pt x="13218" y="6740"/>
                </a:lnTo>
                <a:lnTo>
                  <a:pt x="13139" y="7094"/>
                </a:lnTo>
                <a:lnTo>
                  <a:pt x="13050" y="7429"/>
                </a:lnTo>
                <a:lnTo>
                  <a:pt x="12903" y="7746"/>
                </a:lnTo>
                <a:lnTo>
                  <a:pt x="12723" y="8025"/>
                </a:lnTo>
                <a:lnTo>
                  <a:pt x="12532" y="8286"/>
                </a:lnTo>
                <a:lnTo>
                  <a:pt x="12318" y="8491"/>
                </a:lnTo>
                <a:lnTo>
                  <a:pt x="12060" y="8677"/>
                </a:lnTo>
                <a:lnTo>
                  <a:pt x="11756" y="8788"/>
                </a:lnTo>
                <a:lnTo>
                  <a:pt x="11452" y="8826"/>
                </a:lnTo>
                <a:lnTo>
                  <a:pt x="11283" y="8826"/>
                </a:lnTo>
                <a:lnTo>
                  <a:pt x="11126" y="8826"/>
                </a:lnTo>
                <a:lnTo>
                  <a:pt x="11002" y="8788"/>
                </a:lnTo>
                <a:lnTo>
                  <a:pt x="10845" y="8714"/>
                </a:lnTo>
                <a:lnTo>
                  <a:pt x="10721" y="8640"/>
                </a:lnTo>
                <a:lnTo>
                  <a:pt x="10608" y="8565"/>
                </a:lnTo>
                <a:lnTo>
                  <a:pt x="10485" y="8453"/>
                </a:lnTo>
                <a:lnTo>
                  <a:pt x="10372" y="8323"/>
                </a:lnTo>
                <a:lnTo>
                  <a:pt x="10181" y="8062"/>
                </a:lnTo>
                <a:lnTo>
                  <a:pt x="10035" y="7746"/>
                </a:lnTo>
                <a:lnTo>
                  <a:pt x="9900" y="7392"/>
                </a:lnTo>
                <a:lnTo>
                  <a:pt x="9787" y="7001"/>
                </a:lnTo>
                <a:lnTo>
                  <a:pt x="9731" y="6610"/>
                </a:lnTo>
                <a:lnTo>
                  <a:pt x="9686" y="6219"/>
                </a:lnTo>
                <a:lnTo>
                  <a:pt x="9663" y="5772"/>
                </a:lnTo>
                <a:lnTo>
                  <a:pt x="9686" y="5381"/>
                </a:lnTo>
                <a:lnTo>
                  <a:pt x="9753" y="4990"/>
                </a:lnTo>
                <a:lnTo>
                  <a:pt x="9832" y="4636"/>
                </a:lnTo>
                <a:lnTo>
                  <a:pt x="9945" y="4320"/>
                </a:lnTo>
                <a:lnTo>
                  <a:pt x="10068" y="4022"/>
                </a:lnTo>
                <a:lnTo>
                  <a:pt x="10203" y="3817"/>
                </a:lnTo>
                <a:lnTo>
                  <a:pt x="10316" y="3593"/>
                </a:lnTo>
                <a:lnTo>
                  <a:pt x="10395" y="3351"/>
                </a:lnTo>
                <a:lnTo>
                  <a:pt x="10462" y="3109"/>
                </a:lnTo>
                <a:lnTo>
                  <a:pt x="10507" y="2848"/>
                </a:lnTo>
                <a:lnTo>
                  <a:pt x="10530" y="2606"/>
                </a:lnTo>
                <a:lnTo>
                  <a:pt x="10507" y="2346"/>
                </a:lnTo>
                <a:lnTo>
                  <a:pt x="10462" y="2141"/>
                </a:lnTo>
                <a:lnTo>
                  <a:pt x="10395" y="1880"/>
                </a:lnTo>
                <a:lnTo>
                  <a:pt x="10293" y="1638"/>
                </a:lnTo>
                <a:lnTo>
                  <a:pt x="10158" y="1415"/>
                </a:lnTo>
                <a:lnTo>
                  <a:pt x="9967" y="1210"/>
                </a:lnTo>
                <a:lnTo>
                  <a:pt x="9753" y="986"/>
                </a:lnTo>
                <a:lnTo>
                  <a:pt x="9495" y="819"/>
                </a:lnTo>
                <a:lnTo>
                  <a:pt x="9191" y="670"/>
                </a:lnTo>
                <a:lnTo>
                  <a:pt x="8842" y="521"/>
                </a:lnTo>
                <a:lnTo>
                  <a:pt x="8471" y="446"/>
                </a:lnTo>
                <a:lnTo>
                  <a:pt x="7998" y="428"/>
                </a:lnTo>
                <a:lnTo>
                  <a:pt x="7413" y="428"/>
                </a:lnTo>
                <a:lnTo>
                  <a:pt x="6817" y="446"/>
                </a:lnTo>
                <a:lnTo>
                  <a:pt x="6187" y="521"/>
                </a:lnTo>
                <a:lnTo>
                  <a:pt x="5602" y="633"/>
                </a:lnTo>
                <a:lnTo>
                  <a:pt x="5107" y="744"/>
                </a:lnTo>
                <a:lnTo>
                  <a:pt x="4725" y="856"/>
                </a:lnTo>
                <a:lnTo>
                  <a:pt x="4848" y="1564"/>
                </a:lnTo>
                <a:lnTo>
                  <a:pt x="5028" y="2495"/>
                </a:lnTo>
                <a:lnTo>
                  <a:pt x="5175" y="3556"/>
                </a:lnTo>
                <a:lnTo>
                  <a:pt x="5298" y="4673"/>
                </a:lnTo>
                <a:lnTo>
                  <a:pt x="5343" y="5213"/>
                </a:lnTo>
                <a:lnTo>
                  <a:pt x="5388" y="5753"/>
                </a:lnTo>
                <a:lnTo>
                  <a:pt x="5411" y="6275"/>
                </a:lnTo>
                <a:lnTo>
                  <a:pt x="5411" y="6740"/>
                </a:lnTo>
                <a:lnTo>
                  <a:pt x="5366" y="7168"/>
                </a:lnTo>
                <a:lnTo>
                  <a:pt x="5321" y="7541"/>
                </a:lnTo>
                <a:lnTo>
                  <a:pt x="5287" y="7708"/>
                </a:lnTo>
                <a:lnTo>
                  <a:pt x="5242" y="7857"/>
                </a:lnTo>
                <a:lnTo>
                  <a:pt x="5197" y="7969"/>
                </a:lnTo>
                <a:lnTo>
                  <a:pt x="5130" y="8062"/>
                </a:lnTo>
                <a:lnTo>
                  <a:pt x="5006" y="8248"/>
                </a:lnTo>
                <a:lnTo>
                  <a:pt x="4848" y="8397"/>
                </a:lnTo>
                <a:lnTo>
                  <a:pt x="4725" y="8528"/>
                </a:lnTo>
                <a:lnTo>
                  <a:pt x="4567" y="8640"/>
                </a:lnTo>
                <a:lnTo>
                  <a:pt x="4421" y="8714"/>
                </a:lnTo>
                <a:lnTo>
                  <a:pt x="4263" y="8751"/>
                </a:lnTo>
                <a:lnTo>
                  <a:pt x="4095" y="8788"/>
                </a:lnTo>
                <a:lnTo>
                  <a:pt x="3948" y="8788"/>
                </a:lnTo>
                <a:lnTo>
                  <a:pt x="3791" y="8751"/>
                </a:lnTo>
                <a:lnTo>
                  <a:pt x="3667" y="8714"/>
                </a:lnTo>
                <a:lnTo>
                  <a:pt x="3510" y="8677"/>
                </a:lnTo>
                <a:lnTo>
                  <a:pt x="3386" y="8602"/>
                </a:lnTo>
                <a:lnTo>
                  <a:pt x="3251" y="8491"/>
                </a:lnTo>
                <a:lnTo>
                  <a:pt x="3127" y="8360"/>
                </a:lnTo>
                <a:lnTo>
                  <a:pt x="3015" y="8248"/>
                </a:lnTo>
                <a:lnTo>
                  <a:pt x="2925" y="8062"/>
                </a:lnTo>
                <a:lnTo>
                  <a:pt x="2778" y="7857"/>
                </a:lnTo>
                <a:lnTo>
                  <a:pt x="2610" y="7671"/>
                </a:lnTo>
                <a:lnTo>
                  <a:pt x="2407" y="7541"/>
                </a:lnTo>
                <a:lnTo>
                  <a:pt x="2171" y="7466"/>
                </a:lnTo>
                <a:lnTo>
                  <a:pt x="1957" y="7429"/>
                </a:lnTo>
                <a:lnTo>
                  <a:pt x="1698" y="7429"/>
                </a:lnTo>
                <a:lnTo>
                  <a:pt x="1462" y="7466"/>
                </a:lnTo>
                <a:lnTo>
                  <a:pt x="1226" y="7559"/>
                </a:lnTo>
                <a:lnTo>
                  <a:pt x="989" y="7708"/>
                </a:lnTo>
                <a:lnTo>
                  <a:pt x="776" y="7932"/>
                </a:lnTo>
                <a:lnTo>
                  <a:pt x="551" y="8211"/>
                </a:lnTo>
                <a:lnTo>
                  <a:pt x="382" y="8528"/>
                </a:lnTo>
                <a:lnTo>
                  <a:pt x="315" y="8714"/>
                </a:lnTo>
                <a:lnTo>
                  <a:pt x="236" y="8919"/>
                </a:lnTo>
                <a:lnTo>
                  <a:pt x="191" y="9142"/>
                </a:lnTo>
                <a:lnTo>
                  <a:pt x="123" y="9347"/>
                </a:lnTo>
                <a:lnTo>
                  <a:pt x="78" y="9608"/>
                </a:lnTo>
                <a:lnTo>
                  <a:pt x="56" y="9887"/>
                </a:lnTo>
                <a:lnTo>
                  <a:pt x="33" y="10185"/>
                </a:lnTo>
                <a:lnTo>
                  <a:pt x="33" y="10464"/>
                </a:lnTo>
                <a:lnTo>
                  <a:pt x="33" y="10706"/>
                </a:lnTo>
                <a:lnTo>
                  <a:pt x="56" y="10967"/>
                </a:lnTo>
                <a:lnTo>
                  <a:pt x="78" y="11172"/>
                </a:lnTo>
                <a:lnTo>
                  <a:pt x="123" y="11395"/>
                </a:lnTo>
                <a:lnTo>
                  <a:pt x="168" y="11600"/>
                </a:lnTo>
                <a:lnTo>
                  <a:pt x="236" y="11786"/>
                </a:lnTo>
                <a:lnTo>
                  <a:pt x="292" y="11973"/>
                </a:lnTo>
                <a:lnTo>
                  <a:pt x="382" y="12140"/>
                </a:lnTo>
                <a:lnTo>
                  <a:pt x="540" y="12419"/>
                </a:lnTo>
                <a:lnTo>
                  <a:pt x="731" y="12680"/>
                </a:lnTo>
                <a:lnTo>
                  <a:pt x="944" y="12866"/>
                </a:lnTo>
                <a:lnTo>
                  <a:pt x="1158" y="12997"/>
                </a:lnTo>
                <a:lnTo>
                  <a:pt x="1395" y="13108"/>
                </a:lnTo>
                <a:lnTo>
                  <a:pt x="1608" y="13183"/>
                </a:lnTo>
                <a:lnTo>
                  <a:pt x="1856" y="13183"/>
                </a:lnTo>
                <a:lnTo>
                  <a:pt x="2070" y="13146"/>
                </a:lnTo>
                <a:lnTo>
                  <a:pt x="2261" y="13071"/>
                </a:lnTo>
                <a:lnTo>
                  <a:pt x="2430" y="12960"/>
                </a:lnTo>
                <a:lnTo>
                  <a:pt x="2587" y="12792"/>
                </a:lnTo>
                <a:lnTo>
                  <a:pt x="2688" y="12606"/>
                </a:lnTo>
                <a:lnTo>
                  <a:pt x="2801" y="12419"/>
                </a:lnTo>
                <a:lnTo>
                  <a:pt x="2925" y="12289"/>
                </a:lnTo>
                <a:lnTo>
                  <a:pt x="3082" y="12177"/>
                </a:lnTo>
                <a:lnTo>
                  <a:pt x="3228" y="12103"/>
                </a:lnTo>
                <a:lnTo>
                  <a:pt x="3408" y="12103"/>
                </a:lnTo>
                <a:lnTo>
                  <a:pt x="3577" y="12103"/>
                </a:lnTo>
                <a:lnTo>
                  <a:pt x="3723" y="12177"/>
                </a:lnTo>
                <a:lnTo>
                  <a:pt x="3903" y="12252"/>
                </a:lnTo>
                <a:lnTo>
                  <a:pt x="4072" y="12364"/>
                </a:lnTo>
                <a:lnTo>
                  <a:pt x="4230" y="12494"/>
                </a:lnTo>
                <a:lnTo>
                  <a:pt x="4353" y="12643"/>
                </a:lnTo>
                <a:lnTo>
                  <a:pt x="4488" y="12829"/>
                </a:lnTo>
                <a:lnTo>
                  <a:pt x="4567" y="13034"/>
                </a:lnTo>
                <a:lnTo>
                  <a:pt x="4657" y="13257"/>
                </a:lnTo>
                <a:lnTo>
                  <a:pt x="4702" y="13462"/>
                </a:lnTo>
                <a:lnTo>
                  <a:pt x="4725" y="13686"/>
                </a:lnTo>
                <a:lnTo>
                  <a:pt x="4702" y="14282"/>
                </a:lnTo>
                <a:lnTo>
                  <a:pt x="4657" y="15045"/>
                </a:lnTo>
                <a:lnTo>
                  <a:pt x="4612" y="15976"/>
                </a:lnTo>
                <a:lnTo>
                  <a:pt x="4590" y="16926"/>
                </a:lnTo>
                <a:lnTo>
                  <a:pt x="4567" y="17968"/>
                </a:lnTo>
                <a:lnTo>
                  <a:pt x="4567" y="19011"/>
                </a:lnTo>
                <a:lnTo>
                  <a:pt x="4590" y="19514"/>
                </a:lnTo>
                <a:lnTo>
                  <a:pt x="4612" y="19980"/>
                </a:lnTo>
                <a:lnTo>
                  <a:pt x="4657" y="20426"/>
                </a:lnTo>
                <a:lnTo>
                  <a:pt x="4725" y="20836"/>
                </a:lnTo>
                <a:lnTo>
                  <a:pt x="4848" y="20929"/>
                </a:lnTo>
                <a:lnTo>
                  <a:pt x="5040" y="21004"/>
                </a:lnTo>
                <a:lnTo>
                  <a:pt x="5265" y="21078"/>
                </a:lnTo>
                <a:lnTo>
                  <a:pt x="5478" y="21115"/>
                </a:lnTo>
                <a:lnTo>
                  <a:pt x="6041" y="21115"/>
                </a:lnTo>
                <a:lnTo>
                  <a:pt x="6637" y="21078"/>
                </a:lnTo>
                <a:lnTo>
                  <a:pt x="7312" y="21004"/>
                </a:lnTo>
                <a:lnTo>
                  <a:pt x="7998" y="20929"/>
                </a:lnTo>
                <a:lnTo>
                  <a:pt x="8696" y="20855"/>
                </a:lnTo>
                <a:lnTo>
                  <a:pt x="9360" y="20836"/>
                </a:lnTo>
                <a:close/>
              </a:path>
            </a:pathLst>
          </a:custGeom>
          <a:solidFill>
            <a:srgbClr val="FFCC99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12" name="Puzzle1"/>
          <p:cNvSpPr>
            <a:spLocks noEditPoints="1" noChangeArrowheads="1"/>
          </p:cNvSpPr>
          <p:nvPr/>
        </p:nvSpPr>
        <p:spPr bwMode="auto">
          <a:xfrm>
            <a:off x="7094876" y="4149391"/>
            <a:ext cx="1635699" cy="848218"/>
          </a:xfrm>
          <a:custGeom>
            <a:avLst/>
            <a:gdLst>
              <a:gd name="T0" fmla="*/ 16740 w 21600"/>
              <a:gd name="T1" fmla="*/ 21078 h 21600"/>
              <a:gd name="T2" fmla="*/ 16976 w 21600"/>
              <a:gd name="T3" fmla="*/ 521 h 21600"/>
              <a:gd name="T4" fmla="*/ 4725 w 21600"/>
              <a:gd name="T5" fmla="*/ 856 h 21600"/>
              <a:gd name="T6" fmla="*/ 5040 w 21600"/>
              <a:gd name="T7" fmla="*/ 21004 h 21600"/>
              <a:gd name="T8" fmla="*/ 10811 w 21600"/>
              <a:gd name="T9" fmla="*/ 12885 h 21600"/>
              <a:gd name="T10" fmla="*/ 10845 w 21600"/>
              <a:gd name="T11" fmla="*/ 8714 h 21600"/>
              <a:gd name="T12" fmla="*/ 21600 w 21600"/>
              <a:gd name="T13" fmla="*/ 10000 h 21600"/>
              <a:gd name="T14" fmla="*/ 56 w 21600"/>
              <a:gd name="T15" fmla="*/ 10000 h 21600"/>
              <a:gd name="T16" fmla="*/ 6086 w 21600"/>
              <a:gd name="T17" fmla="*/ 2569 h 21600"/>
              <a:gd name="T18" fmla="*/ 16132 w 21600"/>
              <a:gd name="T19" fmla="*/ 19552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9360" y="20836"/>
                </a:moveTo>
                <a:lnTo>
                  <a:pt x="9528" y="20836"/>
                </a:lnTo>
                <a:lnTo>
                  <a:pt x="9686" y="20762"/>
                </a:lnTo>
                <a:lnTo>
                  <a:pt x="9810" y="20687"/>
                </a:lnTo>
                <a:lnTo>
                  <a:pt x="9922" y="20575"/>
                </a:lnTo>
                <a:lnTo>
                  <a:pt x="10012" y="20426"/>
                </a:lnTo>
                <a:lnTo>
                  <a:pt x="10068" y="20296"/>
                </a:lnTo>
                <a:lnTo>
                  <a:pt x="10113" y="20110"/>
                </a:lnTo>
                <a:lnTo>
                  <a:pt x="10136" y="19905"/>
                </a:lnTo>
                <a:lnTo>
                  <a:pt x="10136" y="19682"/>
                </a:lnTo>
                <a:lnTo>
                  <a:pt x="10113" y="19440"/>
                </a:lnTo>
                <a:lnTo>
                  <a:pt x="10068" y="19142"/>
                </a:lnTo>
                <a:lnTo>
                  <a:pt x="10012" y="18900"/>
                </a:lnTo>
                <a:lnTo>
                  <a:pt x="9900" y="18620"/>
                </a:lnTo>
                <a:lnTo>
                  <a:pt x="9787" y="18285"/>
                </a:lnTo>
                <a:lnTo>
                  <a:pt x="9641" y="17968"/>
                </a:lnTo>
                <a:lnTo>
                  <a:pt x="9472" y="17652"/>
                </a:lnTo>
                <a:lnTo>
                  <a:pt x="9382" y="17466"/>
                </a:lnTo>
                <a:lnTo>
                  <a:pt x="9315" y="17298"/>
                </a:lnTo>
                <a:lnTo>
                  <a:pt x="9258" y="17112"/>
                </a:lnTo>
                <a:lnTo>
                  <a:pt x="9191" y="16926"/>
                </a:lnTo>
                <a:lnTo>
                  <a:pt x="9123" y="16535"/>
                </a:lnTo>
                <a:lnTo>
                  <a:pt x="9101" y="16144"/>
                </a:lnTo>
                <a:lnTo>
                  <a:pt x="9101" y="15753"/>
                </a:lnTo>
                <a:lnTo>
                  <a:pt x="9168" y="15362"/>
                </a:lnTo>
                <a:lnTo>
                  <a:pt x="9236" y="14971"/>
                </a:lnTo>
                <a:lnTo>
                  <a:pt x="9360" y="14580"/>
                </a:lnTo>
                <a:lnTo>
                  <a:pt x="9495" y="14244"/>
                </a:lnTo>
                <a:lnTo>
                  <a:pt x="9663" y="13891"/>
                </a:lnTo>
                <a:lnTo>
                  <a:pt x="9855" y="13611"/>
                </a:lnTo>
                <a:lnTo>
                  <a:pt x="10068" y="13351"/>
                </a:lnTo>
                <a:lnTo>
                  <a:pt x="10293" y="13146"/>
                </a:lnTo>
                <a:lnTo>
                  <a:pt x="10552" y="12997"/>
                </a:lnTo>
                <a:lnTo>
                  <a:pt x="10811" y="12885"/>
                </a:lnTo>
                <a:lnTo>
                  <a:pt x="11069" y="12866"/>
                </a:lnTo>
                <a:lnTo>
                  <a:pt x="11351" y="12885"/>
                </a:lnTo>
                <a:lnTo>
                  <a:pt x="11610" y="12997"/>
                </a:lnTo>
                <a:lnTo>
                  <a:pt x="11846" y="13183"/>
                </a:lnTo>
                <a:lnTo>
                  <a:pt x="12060" y="13388"/>
                </a:lnTo>
                <a:lnTo>
                  <a:pt x="12251" y="13648"/>
                </a:lnTo>
                <a:lnTo>
                  <a:pt x="12419" y="13928"/>
                </a:lnTo>
                <a:lnTo>
                  <a:pt x="12555" y="14244"/>
                </a:lnTo>
                <a:lnTo>
                  <a:pt x="12690" y="14617"/>
                </a:lnTo>
                <a:lnTo>
                  <a:pt x="12768" y="15008"/>
                </a:lnTo>
                <a:lnTo>
                  <a:pt x="12836" y="15399"/>
                </a:lnTo>
                <a:lnTo>
                  <a:pt x="12858" y="15753"/>
                </a:lnTo>
                <a:lnTo>
                  <a:pt x="12858" y="16144"/>
                </a:lnTo>
                <a:lnTo>
                  <a:pt x="12813" y="16535"/>
                </a:lnTo>
                <a:lnTo>
                  <a:pt x="12746" y="16888"/>
                </a:lnTo>
                <a:lnTo>
                  <a:pt x="12667" y="17224"/>
                </a:lnTo>
                <a:lnTo>
                  <a:pt x="12510" y="17503"/>
                </a:lnTo>
                <a:lnTo>
                  <a:pt x="12228" y="18043"/>
                </a:lnTo>
                <a:lnTo>
                  <a:pt x="11970" y="18546"/>
                </a:lnTo>
                <a:lnTo>
                  <a:pt x="11868" y="18751"/>
                </a:lnTo>
                <a:lnTo>
                  <a:pt x="11778" y="18974"/>
                </a:lnTo>
                <a:lnTo>
                  <a:pt x="11711" y="19179"/>
                </a:lnTo>
                <a:lnTo>
                  <a:pt x="11666" y="19365"/>
                </a:lnTo>
                <a:lnTo>
                  <a:pt x="11632" y="19570"/>
                </a:lnTo>
                <a:lnTo>
                  <a:pt x="11632" y="19756"/>
                </a:lnTo>
                <a:lnTo>
                  <a:pt x="11632" y="19942"/>
                </a:lnTo>
                <a:lnTo>
                  <a:pt x="11643" y="20110"/>
                </a:lnTo>
                <a:lnTo>
                  <a:pt x="11711" y="20296"/>
                </a:lnTo>
                <a:lnTo>
                  <a:pt x="11801" y="20464"/>
                </a:lnTo>
                <a:lnTo>
                  <a:pt x="11891" y="20650"/>
                </a:lnTo>
                <a:lnTo>
                  <a:pt x="12037" y="20836"/>
                </a:lnTo>
                <a:lnTo>
                  <a:pt x="12206" y="21004"/>
                </a:lnTo>
                <a:lnTo>
                  <a:pt x="12419" y="21190"/>
                </a:lnTo>
                <a:lnTo>
                  <a:pt x="12667" y="21320"/>
                </a:lnTo>
                <a:lnTo>
                  <a:pt x="12960" y="21432"/>
                </a:lnTo>
                <a:lnTo>
                  <a:pt x="13286" y="21544"/>
                </a:lnTo>
                <a:lnTo>
                  <a:pt x="13612" y="21655"/>
                </a:lnTo>
                <a:lnTo>
                  <a:pt x="13983" y="21693"/>
                </a:lnTo>
                <a:lnTo>
                  <a:pt x="14343" y="21730"/>
                </a:lnTo>
                <a:lnTo>
                  <a:pt x="14715" y="21730"/>
                </a:lnTo>
                <a:lnTo>
                  <a:pt x="15075" y="21730"/>
                </a:lnTo>
                <a:lnTo>
                  <a:pt x="15446" y="21655"/>
                </a:lnTo>
                <a:lnTo>
                  <a:pt x="15794" y="21581"/>
                </a:lnTo>
                <a:lnTo>
                  <a:pt x="16132" y="21432"/>
                </a:lnTo>
                <a:lnTo>
                  <a:pt x="16458" y="21302"/>
                </a:lnTo>
                <a:lnTo>
                  <a:pt x="16740" y="21078"/>
                </a:lnTo>
                <a:lnTo>
                  <a:pt x="16976" y="20836"/>
                </a:lnTo>
                <a:lnTo>
                  <a:pt x="17043" y="20650"/>
                </a:lnTo>
                <a:lnTo>
                  <a:pt x="17088" y="20426"/>
                </a:lnTo>
                <a:lnTo>
                  <a:pt x="17133" y="20222"/>
                </a:lnTo>
                <a:lnTo>
                  <a:pt x="17156" y="19980"/>
                </a:lnTo>
                <a:lnTo>
                  <a:pt x="17167" y="19477"/>
                </a:lnTo>
                <a:lnTo>
                  <a:pt x="17167" y="18974"/>
                </a:lnTo>
                <a:lnTo>
                  <a:pt x="17156" y="18397"/>
                </a:lnTo>
                <a:lnTo>
                  <a:pt x="17111" y="17820"/>
                </a:lnTo>
                <a:lnTo>
                  <a:pt x="17066" y="17261"/>
                </a:lnTo>
                <a:lnTo>
                  <a:pt x="16998" y="16646"/>
                </a:lnTo>
                <a:lnTo>
                  <a:pt x="16852" y="15511"/>
                </a:lnTo>
                <a:lnTo>
                  <a:pt x="16740" y="14393"/>
                </a:lnTo>
                <a:lnTo>
                  <a:pt x="16717" y="13928"/>
                </a:lnTo>
                <a:lnTo>
                  <a:pt x="16695" y="13462"/>
                </a:lnTo>
                <a:lnTo>
                  <a:pt x="16717" y="13071"/>
                </a:lnTo>
                <a:lnTo>
                  <a:pt x="16785" y="12755"/>
                </a:lnTo>
                <a:lnTo>
                  <a:pt x="16852" y="12419"/>
                </a:lnTo>
                <a:lnTo>
                  <a:pt x="16953" y="12140"/>
                </a:lnTo>
                <a:lnTo>
                  <a:pt x="17088" y="11898"/>
                </a:lnTo>
                <a:lnTo>
                  <a:pt x="17212" y="11675"/>
                </a:lnTo>
                <a:lnTo>
                  <a:pt x="17370" y="11470"/>
                </a:lnTo>
                <a:lnTo>
                  <a:pt x="17516" y="11284"/>
                </a:lnTo>
                <a:lnTo>
                  <a:pt x="17696" y="11135"/>
                </a:lnTo>
                <a:lnTo>
                  <a:pt x="17865" y="11042"/>
                </a:lnTo>
                <a:lnTo>
                  <a:pt x="18033" y="10930"/>
                </a:lnTo>
                <a:lnTo>
                  <a:pt x="18213" y="10893"/>
                </a:lnTo>
                <a:lnTo>
                  <a:pt x="18382" y="10893"/>
                </a:lnTo>
                <a:lnTo>
                  <a:pt x="18551" y="10967"/>
                </a:lnTo>
                <a:lnTo>
                  <a:pt x="18708" y="11042"/>
                </a:lnTo>
                <a:lnTo>
                  <a:pt x="18855" y="11172"/>
                </a:lnTo>
                <a:lnTo>
                  <a:pt x="19012" y="11358"/>
                </a:lnTo>
                <a:lnTo>
                  <a:pt x="19136" y="11600"/>
                </a:lnTo>
                <a:lnTo>
                  <a:pt x="19271" y="11861"/>
                </a:lnTo>
                <a:lnTo>
                  <a:pt x="19440" y="12028"/>
                </a:lnTo>
                <a:lnTo>
                  <a:pt x="19608" y="12177"/>
                </a:lnTo>
                <a:lnTo>
                  <a:pt x="19822" y="12289"/>
                </a:lnTo>
                <a:lnTo>
                  <a:pt x="20025" y="12289"/>
                </a:lnTo>
                <a:lnTo>
                  <a:pt x="20238" y="12289"/>
                </a:lnTo>
                <a:lnTo>
                  <a:pt x="20452" y="12215"/>
                </a:lnTo>
                <a:lnTo>
                  <a:pt x="20643" y="12103"/>
                </a:lnTo>
                <a:lnTo>
                  <a:pt x="20846" y="11973"/>
                </a:lnTo>
                <a:lnTo>
                  <a:pt x="21037" y="11786"/>
                </a:lnTo>
                <a:lnTo>
                  <a:pt x="21206" y="11563"/>
                </a:lnTo>
                <a:lnTo>
                  <a:pt x="21363" y="11321"/>
                </a:lnTo>
                <a:lnTo>
                  <a:pt x="21465" y="11079"/>
                </a:lnTo>
                <a:lnTo>
                  <a:pt x="21577" y="10744"/>
                </a:lnTo>
                <a:lnTo>
                  <a:pt x="21622" y="10427"/>
                </a:lnTo>
                <a:lnTo>
                  <a:pt x="21645" y="10111"/>
                </a:lnTo>
                <a:lnTo>
                  <a:pt x="21622" y="9608"/>
                </a:lnTo>
                <a:lnTo>
                  <a:pt x="21577" y="9142"/>
                </a:lnTo>
                <a:lnTo>
                  <a:pt x="21465" y="8751"/>
                </a:lnTo>
                <a:lnTo>
                  <a:pt x="21363" y="8397"/>
                </a:lnTo>
                <a:lnTo>
                  <a:pt x="21206" y="8062"/>
                </a:lnTo>
                <a:lnTo>
                  <a:pt x="21037" y="7820"/>
                </a:lnTo>
                <a:lnTo>
                  <a:pt x="20846" y="7597"/>
                </a:lnTo>
                <a:lnTo>
                  <a:pt x="20643" y="7429"/>
                </a:lnTo>
                <a:lnTo>
                  <a:pt x="20452" y="7317"/>
                </a:lnTo>
                <a:lnTo>
                  <a:pt x="20238" y="7206"/>
                </a:lnTo>
                <a:lnTo>
                  <a:pt x="20025" y="7168"/>
                </a:lnTo>
                <a:lnTo>
                  <a:pt x="19822" y="7206"/>
                </a:lnTo>
                <a:lnTo>
                  <a:pt x="19608" y="7243"/>
                </a:lnTo>
                <a:lnTo>
                  <a:pt x="19440" y="7355"/>
                </a:lnTo>
                <a:lnTo>
                  <a:pt x="19271" y="7504"/>
                </a:lnTo>
                <a:lnTo>
                  <a:pt x="19136" y="7708"/>
                </a:lnTo>
                <a:lnTo>
                  <a:pt x="19012" y="7895"/>
                </a:lnTo>
                <a:lnTo>
                  <a:pt x="18832" y="8025"/>
                </a:lnTo>
                <a:lnTo>
                  <a:pt x="18663" y="8174"/>
                </a:lnTo>
                <a:lnTo>
                  <a:pt x="18472" y="8248"/>
                </a:lnTo>
                <a:lnTo>
                  <a:pt x="18270" y="8286"/>
                </a:lnTo>
                <a:lnTo>
                  <a:pt x="18078" y="8323"/>
                </a:lnTo>
                <a:lnTo>
                  <a:pt x="17887" y="8323"/>
                </a:lnTo>
                <a:lnTo>
                  <a:pt x="17696" y="8248"/>
                </a:lnTo>
                <a:lnTo>
                  <a:pt x="17493" y="8174"/>
                </a:lnTo>
                <a:lnTo>
                  <a:pt x="17302" y="8062"/>
                </a:lnTo>
                <a:lnTo>
                  <a:pt x="17133" y="7969"/>
                </a:lnTo>
                <a:lnTo>
                  <a:pt x="16976" y="7783"/>
                </a:lnTo>
                <a:lnTo>
                  <a:pt x="16852" y="7597"/>
                </a:lnTo>
                <a:lnTo>
                  <a:pt x="16740" y="7429"/>
                </a:lnTo>
                <a:lnTo>
                  <a:pt x="16672" y="7168"/>
                </a:lnTo>
                <a:lnTo>
                  <a:pt x="16638" y="6926"/>
                </a:lnTo>
                <a:lnTo>
                  <a:pt x="16616" y="6498"/>
                </a:lnTo>
                <a:lnTo>
                  <a:pt x="16616" y="5772"/>
                </a:lnTo>
                <a:lnTo>
                  <a:pt x="16650" y="4915"/>
                </a:lnTo>
                <a:lnTo>
                  <a:pt x="16695" y="3928"/>
                </a:lnTo>
                <a:lnTo>
                  <a:pt x="16762" y="2960"/>
                </a:lnTo>
                <a:lnTo>
                  <a:pt x="16830" y="1992"/>
                </a:lnTo>
                <a:lnTo>
                  <a:pt x="16908" y="1173"/>
                </a:lnTo>
                <a:lnTo>
                  <a:pt x="16976" y="521"/>
                </a:lnTo>
                <a:lnTo>
                  <a:pt x="16953" y="521"/>
                </a:lnTo>
                <a:lnTo>
                  <a:pt x="16931" y="521"/>
                </a:lnTo>
                <a:lnTo>
                  <a:pt x="16267" y="484"/>
                </a:lnTo>
                <a:lnTo>
                  <a:pt x="15637" y="428"/>
                </a:lnTo>
                <a:lnTo>
                  <a:pt x="15063" y="353"/>
                </a:lnTo>
                <a:lnTo>
                  <a:pt x="14523" y="279"/>
                </a:lnTo>
                <a:lnTo>
                  <a:pt x="14040" y="167"/>
                </a:lnTo>
                <a:lnTo>
                  <a:pt x="13635" y="93"/>
                </a:lnTo>
                <a:lnTo>
                  <a:pt x="13331" y="18"/>
                </a:lnTo>
                <a:lnTo>
                  <a:pt x="13117" y="18"/>
                </a:lnTo>
                <a:lnTo>
                  <a:pt x="12982" y="18"/>
                </a:lnTo>
                <a:lnTo>
                  <a:pt x="12858" y="130"/>
                </a:lnTo>
                <a:lnTo>
                  <a:pt x="12723" y="279"/>
                </a:lnTo>
                <a:lnTo>
                  <a:pt x="12622" y="446"/>
                </a:lnTo>
                <a:lnTo>
                  <a:pt x="12510" y="670"/>
                </a:lnTo>
                <a:lnTo>
                  <a:pt x="12419" y="912"/>
                </a:lnTo>
                <a:lnTo>
                  <a:pt x="12363" y="1210"/>
                </a:lnTo>
                <a:lnTo>
                  <a:pt x="12318" y="1526"/>
                </a:lnTo>
                <a:lnTo>
                  <a:pt x="12273" y="1843"/>
                </a:lnTo>
                <a:lnTo>
                  <a:pt x="12251" y="2215"/>
                </a:lnTo>
                <a:lnTo>
                  <a:pt x="12273" y="2532"/>
                </a:lnTo>
                <a:lnTo>
                  <a:pt x="12318" y="2886"/>
                </a:lnTo>
                <a:lnTo>
                  <a:pt x="12386" y="3240"/>
                </a:lnTo>
                <a:lnTo>
                  <a:pt x="12464" y="3556"/>
                </a:lnTo>
                <a:lnTo>
                  <a:pt x="12577" y="3891"/>
                </a:lnTo>
                <a:lnTo>
                  <a:pt x="12746" y="4171"/>
                </a:lnTo>
                <a:lnTo>
                  <a:pt x="12926" y="4487"/>
                </a:lnTo>
                <a:lnTo>
                  <a:pt x="13050" y="4860"/>
                </a:lnTo>
                <a:lnTo>
                  <a:pt x="13162" y="5251"/>
                </a:lnTo>
                <a:lnTo>
                  <a:pt x="13218" y="5604"/>
                </a:lnTo>
                <a:lnTo>
                  <a:pt x="13263" y="5995"/>
                </a:lnTo>
                <a:lnTo>
                  <a:pt x="13241" y="6386"/>
                </a:lnTo>
                <a:lnTo>
                  <a:pt x="13218" y="6740"/>
                </a:lnTo>
                <a:lnTo>
                  <a:pt x="13139" y="7094"/>
                </a:lnTo>
                <a:lnTo>
                  <a:pt x="13050" y="7429"/>
                </a:lnTo>
                <a:lnTo>
                  <a:pt x="12903" y="7746"/>
                </a:lnTo>
                <a:lnTo>
                  <a:pt x="12723" y="8025"/>
                </a:lnTo>
                <a:lnTo>
                  <a:pt x="12532" y="8286"/>
                </a:lnTo>
                <a:lnTo>
                  <a:pt x="12318" y="8491"/>
                </a:lnTo>
                <a:lnTo>
                  <a:pt x="12060" y="8677"/>
                </a:lnTo>
                <a:lnTo>
                  <a:pt x="11756" y="8788"/>
                </a:lnTo>
                <a:lnTo>
                  <a:pt x="11452" y="8826"/>
                </a:lnTo>
                <a:lnTo>
                  <a:pt x="11283" y="8826"/>
                </a:lnTo>
                <a:lnTo>
                  <a:pt x="11126" y="8826"/>
                </a:lnTo>
                <a:lnTo>
                  <a:pt x="11002" y="8788"/>
                </a:lnTo>
                <a:lnTo>
                  <a:pt x="10845" y="8714"/>
                </a:lnTo>
                <a:lnTo>
                  <a:pt x="10721" y="8640"/>
                </a:lnTo>
                <a:lnTo>
                  <a:pt x="10608" y="8565"/>
                </a:lnTo>
                <a:lnTo>
                  <a:pt x="10485" y="8453"/>
                </a:lnTo>
                <a:lnTo>
                  <a:pt x="10372" y="8323"/>
                </a:lnTo>
                <a:lnTo>
                  <a:pt x="10181" y="8062"/>
                </a:lnTo>
                <a:lnTo>
                  <a:pt x="10035" y="7746"/>
                </a:lnTo>
                <a:lnTo>
                  <a:pt x="9900" y="7392"/>
                </a:lnTo>
                <a:lnTo>
                  <a:pt x="9787" y="7001"/>
                </a:lnTo>
                <a:lnTo>
                  <a:pt x="9731" y="6610"/>
                </a:lnTo>
                <a:lnTo>
                  <a:pt x="9686" y="6219"/>
                </a:lnTo>
                <a:lnTo>
                  <a:pt x="9663" y="5772"/>
                </a:lnTo>
                <a:lnTo>
                  <a:pt x="9686" y="5381"/>
                </a:lnTo>
                <a:lnTo>
                  <a:pt x="9753" y="4990"/>
                </a:lnTo>
                <a:lnTo>
                  <a:pt x="9832" y="4636"/>
                </a:lnTo>
                <a:lnTo>
                  <a:pt x="9945" y="4320"/>
                </a:lnTo>
                <a:lnTo>
                  <a:pt x="10068" y="4022"/>
                </a:lnTo>
                <a:lnTo>
                  <a:pt x="10203" y="3817"/>
                </a:lnTo>
                <a:lnTo>
                  <a:pt x="10316" y="3593"/>
                </a:lnTo>
                <a:lnTo>
                  <a:pt x="10395" y="3351"/>
                </a:lnTo>
                <a:lnTo>
                  <a:pt x="10462" y="3109"/>
                </a:lnTo>
                <a:lnTo>
                  <a:pt x="10507" y="2848"/>
                </a:lnTo>
                <a:lnTo>
                  <a:pt x="10530" y="2606"/>
                </a:lnTo>
                <a:lnTo>
                  <a:pt x="10507" y="2346"/>
                </a:lnTo>
                <a:lnTo>
                  <a:pt x="10462" y="2141"/>
                </a:lnTo>
                <a:lnTo>
                  <a:pt x="10395" y="1880"/>
                </a:lnTo>
                <a:lnTo>
                  <a:pt x="10293" y="1638"/>
                </a:lnTo>
                <a:lnTo>
                  <a:pt x="10158" y="1415"/>
                </a:lnTo>
                <a:lnTo>
                  <a:pt x="9967" y="1210"/>
                </a:lnTo>
                <a:lnTo>
                  <a:pt x="9753" y="986"/>
                </a:lnTo>
                <a:lnTo>
                  <a:pt x="9495" y="819"/>
                </a:lnTo>
                <a:lnTo>
                  <a:pt x="9191" y="670"/>
                </a:lnTo>
                <a:lnTo>
                  <a:pt x="8842" y="521"/>
                </a:lnTo>
                <a:lnTo>
                  <a:pt x="8471" y="446"/>
                </a:lnTo>
                <a:lnTo>
                  <a:pt x="7998" y="428"/>
                </a:lnTo>
                <a:lnTo>
                  <a:pt x="7413" y="428"/>
                </a:lnTo>
                <a:lnTo>
                  <a:pt x="6817" y="446"/>
                </a:lnTo>
                <a:lnTo>
                  <a:pt x="6187" y="521"/>
                </a:lnTo>
                <a:lnTo>
                  <a:pt x="5602" y="633"/>
                </a:lnTo>
                <a:lnTo>
                  <a:pt x="5107" y="744"/>
                </a:lnTo>
                <a:lnTo>
                  <a:pt x="4725" y="856"/>
                </a:lnTo>
                <a:lnTo>
                  <a:pt x="4848" y="1564"/>
                </a:lnTo>
                <a:lnTo>
                  <a:pt x="5028" y="2495"/>
                </a:lnTo>
                <a:lnTo>
                  <a:pt x="5175" y="3556"/>
                </a:lnTo>
                <a:lnTo>
                  <a:pt x="5298" y="4673"/>
                </a:lnTo>
                <a:lnTo>
                  <a:pt x="5343" y="5213"/>
                </a:lnTo>
                <a:lnTo>
                  <a:pt x="5388" y="5753"/>
                </a:lnTo>
                <a:lnTo>
                  <a:pt x="5411" y="6275"/>
                </a:lnTo>
                <a:lnTo>
                  <a:pt x="5411" y="6740"/>
                </a:lnTo>
                <a:lnTo>
                  <a:pt x="5366" y="7168"/>
                </a:lnTo>
                <a:lnTo>
                  <a:pt x="5321" y="7541"/>
                </a:lnTo>
                <a:lnTo>
                  <a:pt x="5287" y="7708"/>
                </a:lnTo>
                <a:lnTo>
                  <a:pt x="5242" y="7857"/>
                </a:lnTo>
                <a:lnTo>
                  <a:pt x="5197" y="7969"/>
                </a:lnTo>
                <a:lnTo>
                  <a:pt x="5130" y="8062"/>
                </a:lnTo>
                <a:lnTo>
                  <a:pt x="5006" y="8248"/>
                </a:lnTo>
                <a:lnTo>
                  <a:pt x="4848" y="8397"/>
                </a:lnTo>
                <a:lnTo>
                  <a:pt x="4725" y="8528"/>
                </a:lnTo>
                <a:lnTo>
                  <a:pt x="4567" y="8640"/>
                </a:lnTo>
                <a:lnTo>
                  <a:pt x="4421" y="8714"/>
                </a:lnTo>
                <a:lnTo>
                  <a:pt x="4263" y="8751"/>
                </a:lnTo>
                <a:lnTo>
                  <a:pt x="4095" y="8788"/>
                </a:lnTo>
                <a:lnTo>
                  <a:pt x="3948" y="8788"/>
                </a:lnTo>
                <a:lnTo>
                  <a:pt x="3791" y="8751"/>
                </a:lnTo>
                <a:lnTo>
                  <a:pt x="3667" y="8714"/>
                </a:lnTo>
                <a:lnTo>
                  <a:pt x="3510" y="8677"/>
                </a:lnTo>
                <a:lnTo>
                  <a:pt x="3386" y="8602"/>
                </a:lnTo>
                <a:lnTo>
                  <a:pt x="3251" y="8491"/>
                </a:lnTo>
                <a:lnTo>
                  <a:pt x="3127" y="8360"/>
                </a:lnTo>
                <a:lnTo>
                  <a:pt x="3015" y="8248"/>
                </a:lnTo>
                <a:lnTo>
                  <a:pt x="2925" y="8062"/>
                </a:lnTo>
                <a:lnTo>
                  <a:pt x="2778" y="7857"/>
                </a:lnTo>
                <a:lnTo>
                  <a:pt x="2610" y="7671"/>
                </a:lnTo>
                <a:lnTo>
                  <a:pt x="2407" y="7541"/>
                </a:lnTo>
                <a:lnTo>
                  <a:pt x="2171" y="7466"/>
                </a:lnTo>
                <a:lnTo>
                  <a:pt x="1957" y="7429"/>
                </a:lnTo>
                <a:lnTo>
                  <a:pt x="1698" y="7429"/>
                </a:lnTo>
                <a:lnTo>
                  <a:pt x="1462" y="7466"/>
                </a:lnTo>
                <a:lnTo>
                  <a:pt x="1226" y="7559"/>
                </a:lnTo>
                <a:lnTo>
                  <a:pt x="989" y="7708"/>
                </a:lnTo>
                <a:lnTo>
                  <a:pt x="776" y="7932"/>
                </a:lnTo>
                <a:lnTo>
                  <a:pt x="551" y="8211"/>
                </a:lnTo>
                <a:lnTo>
                  <a:pt x="382" y="8528"/>
                </a:lnTo>
                <a:lnTo>
                  <a:pt x="315" y="8714"/>
                </a:lnTo>
                <a:lnTo>
                  <a:pt x="236" y="8919"/>
                </a:lnTo>
                <a:lnTo>
                  <a:pt x="191" y="9142"/>
                </a:lnTo>
                <a:lnTo>
                  <a:pt x="123" y="9347"/>
                </a:lnTo>
                <a:lnTo>
                  <a:pt x="78" y="9608"/>
                </a:lnTo>
                <a:lnTo>
                  <a:pt x="56" y="9887"/>
                </a:lnTo>
                <a:lnTo>
                  <a:pt x="33" y="10185"/>
                </a:lnTo>
                <a:lnTo>
                  <a:pt x="33" y="10464"/>
                </a:lnTo>
                <a:lnTo>
                  <a:pt x="33" y="10706"/>
                </a:lnTo>
                <a:lnTo>
                  <a:pt x="56" y="10967"/>
                </a:lnTo>
                <a:lnTo>
                  <a:pt x="78" y="11172"/>
                </a:lnTo>
                <a:lnTo>
                  <a:pt x="123" y="11395"/>
                </a:lnTo>
                <a:lnTo>
                  <a:pt x="168" y="11600"/>
                </a:lnTo>
                <a:lnTo>
                  <a:pt x="236" y="11786"/>
                </a:lnTo>
                <a:lnTo>
                  <a:pt x="292" y="11973"/>
                </a:lnTo>
                <a:lnTo>
                  <a:pt x="382" y="12140"/>
                </a:lnTo>
                <a:lnTo>
                  <a:pt x="540" y="12419"/>
                </a:lnTo>
                <a:lnTo>
                  <a:pt x="731" y="12680"/>
                </a:lnTo>
                <a:lnTo>
                  <a:pt x="944" y="12866"/>
                </a:lnTo>
                <a:lnTo>
                  <a:pt x="1158" y="12997"/>
                </a:lnTo>
                <a:lnTo>
                  <a:pt x="1395" y="13108"/>
                </a:lnTo>
                <a:lnTo>
                  <a:pt x="1608" y="13183"/>
                </a:lnTo>
                <a:lnTo>
                  <a:pt x="1856" y="13183"/>
                </a:lnTo>
                <a:lnTo>
                  <a:pt x="2070" y="13146"/>
                </a:lnTo>
                <a:lnTo>
                  <a:pt x="2261" y="13071"/>
                </a:lnTo>
                <a:lnTo>
                  <a:pt x="2430" y="12960"/>
                </a:lnTo>
                <a:lnTo>
                  <a:pt x="2587" y="12792"/>
                </a:lnTo>
                <a:lnTo>
                  <a:pt x="2688" y="12606"/>
                </a:lnTo>
                <a:lnTo>
                  <a:pt x="2801" y="12419"/>
                </a:lnTo>
                <a:lnTo>
                  <a:pt x="2925" y="12289"/>
                </a:lnTo>
                <a:lnTo>
                  <a:pt x="3082" y="12177"/>
                </a:lnTo>
                <a:lnTo>
                  <a:pt x="3228" y="12103"/>
                </a:lnTo>
                <a:lnTo>
                  <a:pt x="3408" y="12103"/>
                </a:lnTo>
                <a:lnTo>
                  <a:pt x="3577" y="12103"/>
                </a:lnTo>
                <a:lnTo>
                  <a:pt x="3723" y="12177"/>
                </a:lnTo>
                <a:lnTo>
                  <a:pt x="3903" y="12252"/>
                </a:lnTo>
                <a:lnTo>
                  <a:pt x="4072" y="12364"/>
                </a:lnTo>
                <a:lnTo>
                  <a:pt x="4230" y="12494"/>
                </a:lnTo>
                <a:lnTo>
                  <a:pt x="4353" y="12643"/>
                </a:lnTo>
                <a:lnTo>
                  <a:pt x="4488" y="12829"/>
                </a:lnTo>
                <a:lnTo>
                  <a:pt x="4567" y="13034"/>
                </a:lnTo>
                <a:lnTo>
                  <a:pt x="4657" y="13257"/>
                </a:lnTo>
                <a:lnTo>
                  <a:pt x="4702" y="13462"/>
                </a:lnTo>
                <a:lnTo>
                  <a:pt x="4725" y="13686"/>
                </a:lnTo>
                <a:lnTo>
                  <a:pt x="4702" y="14282"/>
                </a:lnTo>
                <a:lnTo>
                  <a:pt x="4657" y="15045"/>
                </a:lnTo>
                <a:lnTo>
                  <a:pt x="4612" y="15976"/>
                </a:lnTo>
                <a:lnTo>
                  <a:pt x="4590" y="16926"/>
                </a:lnTo>
                <a:lnTo>
                  <a:pt x="4567" y="17968"/>
                </a:lnTo>
                <a:lnTo>
                  <a:pt x="4567" y="19011"/>
                </a:lnTo>
                <a:lnTo>
                  <a:pt x="4590" y="19514"/>
                </a:lnTo>
                <a:lnTo>
                  <a:pt x="4612" y="19980"/>
                </a:lnTo>
                <a:lnTo>
                  <a:pt x="4657" y="20426"/>
                </a:lnTo>
                <a:lnTo>
                  <a:pt x="4725" y="20836"/>
                </a:lnTo>
                <a:lnTo>
                  <a:pt x="4848" y="20929"/>
                </a:lnTo>
                <a:lnTo>
                  <a:pt x="5040" y="21004"/>
                </a:lnTo>
                <a:lnTo>
                  <a:pt x="5265" y="21078"/>
                </a:lnTo>
                <a:lnTo>
                  <a:pt x="5478" y="21115"/>
                </a:lnTo>
                <a:lnTo>
                  <a:pt x="6041" y="21115"/>
                </a:lnTo>
                <a:lnTo>
                  <a:pt x="6637" y="21078"/>
                </a:lnTo>
                <a:lnTo>
                  <a:pt x="7312" y="21004"/>
                </a:lnTo>
                <a:lnTo>
                  <a:pt x="7998" y="20929"/>
                </a:lnTo>
                <a:lnTo>
                  <a:pt x="8696" y="20855"/>
                </a:lnTo>
                <a:lnTo>
                  <a:pt x="9360" y="20836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>
        <p:nvSpPr>
          <p:cNvPr id="13" name="Puzzle3"/>
          <p:cNvSpPr>
            <a:spLocks noEditPoints="1" noChangeArrowheads="1"/>
          </p:cNvSpPr>
          <p:nvPr/>
        </p:nvSpPr>
        <p:spPr bwMode="auto">
          <a:xfrm>
            <a:off x="6495151" y="592668"/>
            <a:ext cx="1012316" cy="1221887"/>
          </a:xfrm>
          <a:custGeom>
            <a:avLst/>
            <a:gdLst>
              <a:gd name="T0" fmla="*/ 10391 w 21600"/>
              <a:gd name="T1" fmla="*/ 15806 h 21600"/>
              <a:gd name="T2" fmla="*/ 20551 w 21600"/>
              <a:gd name="T3" fmla="*/ 21088 h 21600"/>
              <a:gd name="T4" fmla="*/ 13180 w 21600"/>
              <a:gd name="T5" fmla="*/ 13801 h 21600"/>
              <a:gd name="T6" fmla="*/ 20551 w 21600"/>
              <a:gd name="T7" fmla="*/ 7025 h 21600"/>
              <a:gd name="T8" fmla="*/ 10500 w 21600"/>
              <a:gd name="T9" fmla="*/ 52 h 21600"/>
              <a:gd name="T10" fmla="*/ 692 w 21600"/>
              <a:gd name="T11" fmla="*/ 6802 h 21600"/>
              <a:gd name="T12" fmla="*/ 8064 w 21600"/>
              <a:gd name="T13" fmla="*/ 13526 h 21600"/>
              <a:gd name="T14" fmla="*/ 692 w 21600"/>
              <a:gd name="T15" fmla="*/ 21088 h 21600"/>
              <a:gd name="T16" fmla="*/ 2273 w 21600"/>
              <a:gd name="T17" fmla="*/ 7719 h 21600"/>
              <a:gd name="T18" fmla="*/ 19149 w 21600"/>
              <a:gd name="T19" fmla="*/ 20237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6625" y="20892"/>
                </a:moveTo>
                <a:lnTo>
                  <a:pt x="7105" y="21023"/>
                </a:lnTo>
                <a:lnTo>
                  <a:pt x="7513" y="21088"/>
                </a:lnTo>
                <a:lnTo>
                  <a:pt x="7922" y="21115"/>
                </a:lnTo>
                <a:lnTo>
                  <a:pt x="8242" y="21115"/>
                </a:lnTo>
                <a:lnTo>
                  <a:pt x="8544" y="21062"/>
                </a:lnTo>
                <a:lnTo>
                  <a:pt x="8810" y="20997"/>
                </a:lnTo>
                <a:lnTo>
                  <a:pt x="9023" y="20892"/>
                </a:lnTo>
                <a:lnTo>
                  <a:pt x="9148" y="20761"/>
                </a:lnTo>
                <a:lnTo>
                  <a:pt x="9290" y="20616"/>
                </a:lnTo>
                <a:lnTo>
                  <a:pt x="9361" y="20459"/>
                </a:lnTo>
                <a:lnTo>
                  <a:pt x="9396" y="20289"/>
                </a:lnTo>
                <a:lnTo>
                  <a:pt x="9396" y="20092"/>
                </a:lnTo>
                <a:lnTo>
                  <a:pt x="9325" y="19909"/>
                </a:lnTo>
                <a:lnTo>
                  <a:pt x="9219" y="19738"/>
                </a:lnTo>
                <a:lnTo>
                  <a:pt x="9094" y="19555"/>
                </a:lnTo>
                <a:lnTo>
                  <a:pt x="8917" y="19384"/>
                </a:lnTo>
                <a:lnTo>
                  <a:pt x="8650" y="19162"/>
                </a:lnTo>
                <a:lnTo>
                  <a:pt x="8437" y="18900"/>
                </a:lnTo>
                <a:lnTo>
                  <a:pt x="8277" y="18624"/>
                </a:lnTo>
                <a:lnTo>
                  <a:pt x="8135" y="18349"/>
                </a:lnTo>
                <a:lnTo>
                  <a:pt x="8028" y="18048"/>
                </a:lnTo>
                <a:lnTo>
                  <a:pt x="7993" y="17746"/>
                </a:lnTo>
                <a:lnTo>
                  <a:pt x="7993" y="17471"/>
                </a:lnTo>
                <a:lnTo>
                  <a:pt x="8028" y="17169"/>
                </a:lnTo>
                <a:lnTo>
                  <a:pt x="8135" y="16920"/>
                </a:lnTo>
                <a:lnTo>
                  <a:pt x="8277" y="16671"/>
                </a:lnTo>
                <a:lnTo>
                  <a:pt x="8366" y="16540"/>
                </a:lnTo>
                <a:lnTo>
                  <a:pt x="8473" y="16409"/>
                </a:lnTo>
                <a:lnTo>
                  <a:pt x="8615" y="16317"/>
                </a:lnTo>
                <a:lnTo>
                  <a:pt x="8739" y="16213"/>
                </a:lnTo>
                <a:lnTo>
                  <a:pt x="8881" y="16134"/>
                </a:lnTo>
                <a:lnTo>
                  <a:pt x="9059" y="16055"/>
                </a:lnTo>
                <a:lnTo>
                  <a:pt x="9254" y="15990"/>
                </a:lnTo>
                <a:lnTo>
                  <a:pt x="9432" y="15911"/>
                </a:lnTo>
                <a:lnTo>
                  <a:pt x="9663" y="15885"/>
                </a:lnTo>
                <a:lnTo>
                  <a:pt x="9876" y="15833"/>
                </a:lnTo>
                <a:lnTo>
                  <a:pt x="10142" y="15806"/>
                </a:lnTo>
                <a:lnTo>
                  <a:pt x="10391" y="15806"/>
                </a:lnTo>
                <a:lnTo>
                  <a:pt x="10728" y="15806"/>
                </a:lnTo>
                <a:lnTo>
                  <a:pt x="10995" y="15806"/>
                </a:lnTo>
                <a:lnTo>
                  <a:pt x="11279" y="15833"/>
                </a:lnTo>
                <a:lnTo>
                  <a:pt x="11546" y="15885"/>
                </a:lnTo>
                <a:lnTo>
                  <a:pt x="11776" y="15937"/>
                </a:lnTo>
                <a:lnTo>
                  <a:pt x="12025" y="15990"/>
                </a:lnTo>
                <a:lnTo>
                  <a:pt x="12221" y="16055"/>
                </a:lnTo>
                <a:lnTo>
                  <a:pt x="12434" y="16134"/>
                </a:lnTo>
                <a:lnTo>
                  <a:pt x="12611" y="16213"/>
                </a:lnTo>
                <a:lnTo>
                  <a:pt x="12771" y="16317"/>
                </a:lnTo>
                <a:lnTo>
                  <a:pt x="12913" y="16409"/>
                </a:lnTo>
                <a:lnTo>
                  <a:pt x="13038" y="16514"/>
                </a:lnTo>
                <a:lnTo>
                  <a:pt x="13251" y="16737"/>
                </a:lnTo>
                <a:lnTo>
                  <a:pt x="13428" y="16986"/>
                </a:lnTo>
                <a:lnTo>
                  <a:pt x="13517" y="17248"/>
                </a:lnTo>
                <a:lnTo>
                  <a:pt x="13588" y="17523"/>
                </a:lnTo>
                <a:lnTo>
                  <a:pt x="13588" y="17799"/>
                </a:lnTo>
                <a:lnTo>
                  <a:pt x="13517" y="18074"/>
                </a:lnTo>
                <a:lnTo>
                  <a:pt x="13428" y="18323"/>
                </a:lnTo>
                <a:lnTo>
                  <a:pt x="13286" y="18572"/>
                </a:lnTo>
                <a:lnTo>
                  <a:pt x="13109" y="18808"/>
                </a:lnTo>
                <a:lnTo>
                  <a:pt x="12878" y="19031"/>
                </a:lnTo>
                <a:lnTo>
                  <a:pt x="12434" y="19411"/>
                </a:lnTo>
                <a:lnTo>
                  <a:pt x="12132" y="19738"/>
                </a:lnTo>
                <a:lnTo>
                  <a:pt x="12025" y="19856"/>
                </a:lnTo>
                <a:lnTo>
                  <a:pt x="11919" y="20014"/>
                </a:lnTo>
                <a:lnTo>
                  <a:pt x="11883" y="20132"/>
                </a:lnTo>
                <a:lnTo>
                  <a:pt x="11883" y="20263"/>
                </a:lnTo>
                <a:lnTo>
                  <a:pt x="11883" y="20394"/>
                </a:lnTo>
                <a:lnTo>
                  <a:pt x="11954" y="20485"/>
                </a:lnTo>
                <a:lnTo>
                  <a:pt x="12061" y="20590"/>
                </a:lnTo>
                <a:lnTo>
                  <a:pt x="12185" y="20695"/>
                </a:lnTo>
                <a:lnTo>
                  <a:pt x="12327" y="20787"/>
                </a:lnTo>
                <a:lnTo>
                  <a:pt x="12540" y="20892"/>
                </a:lnTo>
                <a:lnTo>
                  <a:pt x="12771" y="20997"/>
                </a:lnTo>
                <a:lnTo>
                  <a:pt x="13073" y="21088"/>
                </a:lnTo>
                <a:lnTo>
                  <a:pt x="13428" y="21193"/>
                </a:lnTo>
                <a:lnTo>
                  <a:pt x="13873" y="21298"/>
                </a:lnTo>
                <a:lnTo>
                  <a:pt x="14317" y="21390"/>
                </a:lnTo>
                <a:lnTo>
                  <a:pt x="14778" y="21468"/>
                </a:lnTo>
                <a:lnTo>
                  <a:pt x="15294" y="21547"/>
                </a:lnTo>
                <a:lnTo>
                  <a:pt x="15809" y="21600"/>
                </a:lnTo>
                <a:lnTo>
                  <a:pt x="16359" y="21652"/>
                </a:lnTo>
                <a:lnTo>
                  <a:pt x="16875" y="21678"/>
                </a:lnTo>
                <a:lnTo>
                  <a:pt x="17407" y="21678"/>
                </a:lnTo>
                <a:lnTo>
                  <a:pt x="17958" y="21678"/>
                </a:lnTo>
                <a:lnTo>
                  <a:pt x="18473" y="21652"/>
                </a:lnTo>
                <a:lnTo>
                  <a:pt x="18953" y="21573"/>
                </a:lnTo>
                <a:lnTo>
                  <a:pt x="19397" y="21495"/>
                </a:lnTo>
                <a:lnTo>
                  <a:pt x="19841" y="21390"/>
                </a:lnTo>
                <a:lnTo>
                  <a:pt x="20214" y="21272"/>
                </a:lnTo>
                <a:lnTo>
                  <a:pt x="20551" y="21088"/>
                </a:lnTo>
                <a:lnTo>
                  <a:pt x="20480" y="20787"/>
                </a:lnTo>
                <a:lnTo>
                  <a:pt x="20409" y="20485"/>
                </a:lnTo>
                <a:lnTo>
                  <a:pt x="20356" y="20158"/>
                </a:lnTo>
                <a:lnTo>
                  <a:pt x="20356" y="19804"/>
                </a:lnTo>
                <a:lnTo>
                  <a:pt x="20321" y="19083"/>
                </a:lnTo>
                <a:lnTo>
                  <a:pt x="20356" y="18349"/>
                </a:lnTo>
                <a:lnTo>
                  <a:pt x="20409" y="17641"/>
                </a:lnTo>
                <a:lnTo>
                  <a:pt x="20480" y="17012"/>
                </a:lnTo>
                <a:lnTo>
                  <a:pt x="20551" y="16488"/>
                </a:lnTo>
                <a:lnTo>
                  <a:pt x="20551" y="16055"/>
                </a:lnTo>
                <a:lnTo>
                  <a:pt x="20551" y="15911"/>
                </a:lnTo>
                <a:lnTo>
                  <a:pt x="20445" y="15754"/>
                </a:lnTo>
                <a:lnTo>
                  <a:pt x="20356" y="15610"/>
                </a:lnTo>
                <a:lnTo>
                  <a:pt x="20178" y="15452"/>
                </a:lnTo>
                <a:lnTo>
                  <a:pt x="20001" y="15334"/>
                </a:lnTo>
                <a:lnTo>
                  <a:pt x="19770" y="15230"/>
                </a:lnTo>
                <a:lnTo>
                  <a:pt x="19521" y="15125"/>
                </a:lnTo>
                <a:lnTo>
                  <a:pt x="19290" y="15059"/>
                </a:lnTo>
                <a:lnTo>
                  <a:pt x="19024" y="15007"/>
                </a:lnTo>
                <a:lnTo>
                  <a:pt x="18740" y="14954"/>
                </a:lnTo>
                <a:lnTo>
                  <a:pt x="18509" y="14954"/>
                </a:lnTo>
                <a:lnTo>
                  <a:pt x="18225" y="14954"/>
                </a:lnTo>
                <a:lnTo>
                  <a:pt x="17994" y="15007"/>
                </a:lnTo>
                <a:lnTo>
                  <a:pt x="17763" y="15085"/>
                </a:lnTo>
                <a:lnTo>
                  <a:pt x="17550" y="15177"/>
                </a:lnTo>
                <a:lnTo>
                  <a:pt x="17372" y="15308"/>
                </a:lnTo>
                <a:lnTo>
                  <a:pt x="17176" y="15426"/>
                </a:lnTo>
                <a:lnTo>
                  <a:pt x="16928" y="15557"/>
                </a:lnTo>
                <a:lnTo>
                  <a:pt x="16661" y="15636"/>
                </a:lnTo>
                <a:lnTo>
                  <a:pt x="16359" y="15688"/>
                </a:lnTo>
                <a:lnTo>
                  <a:pt x="16022" y="15715"/>
                </a:lnTo>
                <a:lnTo>
                  <a:pt x="15667" y="15688"/>
                </a:lnTo>
                <a:lnTo>
                  <a:pt x="15294" y="15662"/>
                </a:lnTo>
                <a:lnTo>
                  <a:pt x="14956" y="15583"/>
                </a:lnTo>
                <a:lnTo>
                  <a:pt x="14619" y="15479"/>
                </a:lnTo>
                <a:lnTo>
                  <a:pt x="14281" y="15334"/>
                </a:lnTo>
                <a:lnTo>
                  <a:pt x="13961" y="15177"/>
                </a:lnTo>
                <a:lnTo>
                  <a:pt x="13695" y="14981"/>
                </a:lnTo>
                <a:lnTo>
                  <a:pt x="13588" y="14850"/>
                </a:lnTo>
                <a:lnTo>
                  <a:pt x="13482" y="14732"/>
                </a:lnTo>
                <a:lnTo>
                  <a:pt x="13393" y="14600"/>
                </a:lnTo>
                <a:lnTo>
                  <a:pt x="13322" y="14456"/>
                </a:lnTo>
                <a:lnTo>
                  <a:pt x="13251" y="14299"/>
                </a:lnTo>
                <a:lnTo>
                  <a:pt x="13215" y="14155"/>
                </a:lnTo>
                <a:lnTo>
                  <a:pt x="13180" y="13971"/>
                </a:lnTo>
                <a:lnTo>
                  <a:pt x="13180" y="13801"/>
                </a:lnTo>
                <a:lnTo>
                  <a:pt x="13180" y="13591"/>
                </a:lnTo>
                <a:lnTo>
                  <a:pt x="13215" y="13395"/>
                </a:lnTo>
                <a:lnTo>
                  <a:pt x="13251" y="13198"/>
                </a:lnTo>
                <a:lnTo>
                  <a:pt x="13322" y="13015"/>
                </a:lnTo>
                <a:lnTo>
                  <a:pt x="13393" y="12870"/>
                </a:lnTo>
                <a:lnTo>
                  <a:pt x="13482" y="12713"/>
                </a:lnTo>
                <a:lnTo>
                  <a:pt x="13588" y="12569"/>
                </a:lnTo>
                <a:lnTo>
                  <a:pt x="13730" y="12438"/>
                </a:lnTo>
                <a:lnTo>
                  <a:pt x="13997" y="12215"/>
                </a:lnTo>
                <a:lnTo>
                  <a:pt x="14334" y="12005"/>
                </a:lnTo>
                <a:lnTo>
                  <a:pt x="14690" y="11861"/>
                </a:lnTo>
                <a:lnTo>
                  <a:pt x="15063" y="11756"/>
                </a:lnTo>
                <a:lnTo>
                  <a:pt x="15436" y="11678"/>
                </a:lnTo>
                <a:lnTo>
                  <a:pt x="15809" y="11638"/>
                </a:lnTo>
                <a:lnTo>
                  <a:pt x="16182" y="11638"/>
                </a:lnTo>
                <a:lnTo>
                  <a:pt x="16555" y="11678"/>
                </a:lnTo>
                <a:lnTo>
                  <a:pt x="16910" y="11730"/>
                </a:lnTo>
                <a:lnTo>
                  <a:pt x="17248" y="11835"/>
                </a:lnTo>
                <a:lnTo>
                  <a:pt x="17514" y="11966"/>
                </a:lnTo>
                <a:lnTo>
                  <a:pt x="17763" y="12110"/>
                </a:lnTo>
                <a:lnTo>
                  <a:pt x="17887" y="12215"/>
                </a:lnTo>
                <a:lnTo>
                  <a:pt x="18065" y="12307"/>
                </a:lnTo>
                <a:lnTo>
                  <a:pt x="18260" y="12412"/>
                </a:lnTo>
                <a:lnTo>
                  <a:pt x="18438" y="12464"/>
                </a:lnTo>
                <a:lnTo>
                  <a:pt x="18669" y="12543"/>
                </a:lnTo>
                <a:lnTo>
                  <a:pt x="18882" y="12569"/>
                </a:lnTo>
                <a:lnTo>
                  <a:pt x="19113" y="12595"/>
                </a:lnTo>
                <a:lnTo>
                  <a:pt x="19361" y="12608"/>
                </a:lnTo>
                <a:lnTo>
                  <a:pt x="19592" y="12608"/>
                </a:lnTo>
                <a:lnTo>
                  <a:pt x="19841" y="12595"/>
                </a:lnTo>
                <a:lnTo>
                  <a:pt x="20072" y="12543"/>
                </a:lnTo>
                <a:lnTo>
                  <a:pt x="20321" y="12490"/>
                </a:lnTo>
                <a:lnTo>
                  <a:pt x="20551" y="12438"/>
                </a:lnTo>
                <a:lnTo>
                  <a:pt x="20800" y="12333"/>
                </a:lnTo>
                <a:lnTo>
                  <a:pt x="20996" y="12241"/>
                </a:lnTo>
                <a:lnTo>
                  <a:pt x="21244" y="12110"/>
                </a:lnTo>
                <a:lnTo>
                  <a:pt x="21298" y="12032"/>
                </a:lnTo>
                <a:lnTo>
                  <a:pt x="21404" y="11966"/>
                </a:lnTo>
                <a:lnTo>
                  <a:pt x="21475" y="11861"/>
                </a:lnTo>
                <a:lnTo>
                  <a:pt x="21511" y="11730"/>
                </a:lnTo>
                <a:lnTo>
                  <a:pt x="21617" y="11481"/>
                </a:lnTo>
                <a:lnTo>
                  <a:pt x="21653" y="11180"/>
                </a:lnTo>
                <a:lnTo>
                  <a:pt x="21653" y="10826"/>
                </a:lnTo>
                <a:lnTo>
                  <a:pt x="21653" y="10472"/>
                </a:lnTo>
                <a:lnTo>
                  <a:pt x="21582" y="10092"/>
                </a:lnTo>
                <a:lnTo>
                  <a:pt x="21511" y="9725"/>
                </a:lnTo>
                <a:lnTo>
                  <a:pt x="21298" y="8912"/>
                </a:lnTo>
                <a:lnTo>
                  <a:pt x="21067" y="8191"/>
                </a:lnTo>
                <a:lnTo>
                  <a:pt x="20800" y="7536"/>
                </a:lnTo>
                <a:lnTo>
                  <a:pt x="20551" y="7025"/>
                </a:lnTo>
                <a:lnTo>
                  <a:pt x="20001" y="7103"/>
                </a:lnTo>
                <a:lnTo>
                  <a:pt x="19432" y="7156"/>
                </a:lnTo>
                <a:lnTo>
                  <a:pt x="18846" y="7208"/>
                </a:lnTo>
                <a:lnTo>
                  <a:pt x="18225" y="7208"/>
                </a:lnTo>
                <a:lnTo>
                  <a:pt x="17656" y="7208"/>
                </a:lnTo>
                <a:lnTo>
                  <a:pt x="17070" y="7182"/>
                </a:lnTo>
                <a:lnTo>
                  <a:pt x="16484" y="7156"/>
                </a:lnTo>
                <a:lnTo>
                  <a:pt x="15986" y="7103"/>
                </a:lnTo>
                <a:lnTo>
                  <a:pt x="14992" y="6999"/>
                </a:lnTo>
                <a:lnTo>
                  <a:pt x="14210" y="6907"/>
                </a:lnTo>
                <a:lnTo>
                  <a:pt x="13695" y="6828"/>
                </a:lnTo>
                <a:lnTo>
                  <a:pt x="13517" y="6802"/>
                </a:lnTo>
                <a:lnTo>
                  <a:pt x="13073" y="6645"/>
                </a:lnTo>
                <a:lnTo>
                  <a:pt x="12700" y="6474"/>
                </a:lnTo>
                <a:lnTo>
                  <a:pt x="12363" y="6304"/>
                </a:lnTo>
                <a:lnTo>
                  <a:pt x="12132" y="6094"/>
                </a:lnTo>
                <a:lnTo>
                  <a:pt x="11919" y="5871"/>
                </a:lnTo>
                <a:lnTo>
                  <a:pt x="11776" y="5649"/>
                </a:lnTo>
                <a:lnTo>
                  <a:pt x="11688" y="5413"/>
                </a:lnTo>
                <a:lnTo>
                  <a:pt x="11617" y="5190"/>
                </a:lnTo>
                <a:lnTo>
                  <a:pt x="11617" y="4941"/>
                </a:lnTo>
                <a:lnTo>
                  <a:pt x="11652" y="4718"/>
                </a:lnTo>
                <a:lnTo>
                  <a:pt x="11723" y="4482"/>
                </a:lnTo>
                <a:lnTo>
                  <a:pt x="11812" y="4285"/>
                </a:lnTo>
                <a:lnTo>
                  <a:pt x="11919" y="4089"/>
                </a:lnTo>
                <a:lnTo>
                  <a:pt x="12096" y="3905"/>
                </a:lnTo>
                <a:lnTo>
                  <a:pt x="12292" y="3735"/>
                </a:lnTo>
                <a:lnTo>
                  <a:pt x="12505" y="3604"/>
                </a:lnTo>
                <a:lnTo>
                  <a:pt x="12700" y="3460"/>
                </a:lnTo>
                <a:lnTo>
                  <a:pt x="12878" y="3250"/>
                </a:lnTo>
                <a:lnTo>
                  <a:pt x="13038" y="3027"/>
                </a:lnTo>
                <a:lnTo>
                  <a:pt x="13180" y="2752"/>
                </a:lnTo>
                <a:lnTo>
                  <a:pt x="13286" y="2477"/>
                </a:lnTo>
                <a:lnTo>
                  <a:pt x="13322" y="2175"/>
                </a:lnTo>
                <a:lnTo>
                  <a:pt x="13357" y="1874"/>
                </a:lnTo>
                <a:lnTo>
                  <a:pt x="13286" y="1572"/>
                </a:lnTo>
                <a:lnTo>
                  <a:pt x="13180" y="1271"/>
                </a:lnTo>
                <a:lnTo>
                  <a:pt x="13038" y="983"/>
                </a:lnTo>
                <a:lnTo>
                  <a:pt x="12949" y="865"/>
                </a:lnTo>
                <a:lnTo>
                  <a:pt x="12807" y="733"/>
                </a:lnTo>
                <a:lnTo>
                  <a:pt x="12665" y="616"/>
                </a:lnTo>
                <a:lnTo>
                  <a:pt x="12505" y="511"/>
                </a:lnTo>
                <a:lnTo>
                  <a:pt x="12327" y="406"/>
                </a:lnTo>
                <a:lnTo>
                  <a:pt x="12132" y="314"/>
                </a:lnTo>
                <a:lnTo>
                  <a:pt x="11883" y="235"/>
                </a:lnTo>
                <a:lnTo>
                  <a:pt x="11652" y="183"/>
                </a:lnTo>
                <a:lnTo>
                  <a:pt x="11368" y="104"/>
                </a:lnTo>
                <a:lnTo>
                  <a:pt x="11101" y="78"/>
                </a:lnTo>
                <a:lnTo>
                  <a:pt x="10800" y="52"/>
                </a:lnTo>
                <a:lnTo>
                  <a:pt x="10444" y="52"/>
                </a:lnTo>
                <a:lnTo>
                  <a:pt x="10142" y="52"/>
                </a:lnTo>
                <a:lnTo>
                  <a:pt x="9840" y="78"/>
                </a:lnTo>
                <a:lnTo>
                  <a:pt x="9574" y="104"/>
                </a:lnTo>
                <a:lnTo>
                  <a:pt x="9325" y="157"/>
                </a:lnTo>
                <a:lnTo>
                  <a:pt x="9094" y="209"/>
                </a:lnTo>
                <a:lnTo>
                  <a:pt x="8846" y="262"/>
                </a:lnTo>
                <a:lnTo>
                  <a:pt x="8650" y="340"/>
                </a:lnTo>
                <a:lnTo>
                  <a:pt x="8437" y="432"/>
                </a:lnTo>
                <a:lnTo>
                  <a:pt x="8277" y="511"/>
                </a:lnTo>
                <a:lnTo>
                  <a:pt x="8100" y="616"/>
                </a:lnTo>
                <a:lnTo>
                  <a:pt x="7957" y="707"/>
                </a:lnTo>
                <a:lnTo>
                  <a:pt x="7833" y="838"/>
                </a:lnTo>
                <a:lnTo>
                  <a:pt x="7620" y="1061"/>
                </a:lnTo>
                <a:lnTo>
                  <a:pt x="7442" y="1336"/>
                </a:lnTo>
                <a:lnTo>
                  <a:pt x="7353" y="1599"/>
                </a:lnTo>
                <a:lnTo>
                  <a:pt x="7318" y="1900"/>
                </a:lnTo>
                <a:lnTo>
                  <a:pt x="7318" y="2175"/>
                </a:lnTo>
                <a:lnTo>
                  <a:pt x="7353" y="2450"/>
                </a:lnTo>
                <a:lnTo>
                  <a:pt x="7442" y="2726"/>
                </a:lnTo>
                <a:lnTo>
                  <a:pt x="7620" y="2975"/>
                </a:lnTo>
                <a:lnTo>
                  <a:pt x="7833" y="3198"/>
                </a:lnTo>
                <a:lnTo>
                  <a:pt x="8064" y="3433"/>
                </a:lnTo>
                <a:lnTo>
                  <a:pt x="8295" y="3630"/>
                </a:lnTo>
                <a:lnTo>
                  <a:pt x="8508" y="3853"/>
                </a:lnTo>
                <a:lnTo>
                  <a:pt x="8686" y="4089"/>
                </a:lnTo>
                <a:lnTo>
                  <a:pt x="8775" y="4312"/>
                </a:lnTo>
                <a:lnTo>
                  <a:pt x="8846" y="4561"/>
                </a:lnTo>
                <a:lnTo>
                  <a:pt x="8846" y="4810"/>
                </a:lnTo>
                <a:lnTo>
                  <a:pt x="8810" y="5059"/>
                </a:lnTo>
                <a:lnTo>
                  <a:pt x="8721" y="5295"/>
                </a:lnTo>
                <a:lnTo>
                  <a:pt x="8579" y="5544"/>
                </a:lnTo>
                <a:lnTo>
                  <a:pt x="8366" y="5766"/>
                </a:lnTo>
                <a:lnTo>
                  <a:pt x="8135" y="5976"/>
                </a:lnTo>
                <a:lnTo>
                  <a:pt x="7833" y="6199"/>
                </a:lnTo>
                <a:lnTo>
                  <a:pt x="7478" y="6369"/>
                </a:lnTo>
                <a:lnTo>
                  <a:pt x="7069" y="6527"/>
                </a:lnTo>
                <a:lnTo>
                  <a:pt x="6590" y="6671"/>
                </a:lnTo>
                <a:lnTo>
                  <a:pt x="6092" y="6802"/>
                </a:lnTo>
                <a:lnTo>
                  <a:pt x="5684" y="6802"/>
                </a:lnTo>
                <a:lnTo>
                  <a:pt x="5133" y="6802"/>
                </a:lnTo>
                <a:lnTo>
                  <a:pt x="4547" y="6802"/>
                </a:lnTo>
                <a:lnTo>
                  <a:pt x="3872" y="6802"/>
                </a:lnTo>
                <a:lnTo>
                  <a:pt x="3144" y="6802"/>
                </a:lnTo>
                <a:lnTo>
                  <a:pt x="2362" y="6802"/>
                </a:lnTo>
                <a:lnTo>
                  <a:pt x="1545" y="6802"/>
                </a:lnTo>
                <a:lnTo>
                  <a:pt x="692" y="6802"/>
                </a:lnTo>
                <a:lnTo>
                  <a:pt x="586" y="7234"/>
                </a:lnTo>
                <a:lnTo>
                  <a:pt x="461" y="7837"/>
                </a:lnTo>
                <a:lnTo>
                  <a:pt x="355" y="8493"/>
                </a:lnTo>
                <a:lnTo>
                  <a:pt x="248" y="9187"/>
                </a:lnTo>
                <a:lnTo>
                  <a:pt x="142" y="9869"/>
                </a:lnTo>
                <a:lnTo>
                  <a:pt x="106" y="10498"/>
                </a:lnTo>
                <a:lnTo>
                  <a:pt x="106" y="10983"/>
                </a:lnTo>
                <a:lnTo>
                  <a:pt x="106" y="11311"/>
                </a:lnTo>
                <a:lnTo>
                  <a:pt x="213" y="11481"/>
                </a:lnTo>
                <a:lnTo>
                  <a:pt x="319" y="11651"/>
                </a:lnTo>
                <a:lnTo>
                  <a:pt x="497" y="11783"/>
                </a:lnTo>
                <a:lnTo>
                  <a:pt x="692" y="11914"/>
                </a:lnTo>
                <a:lnTo>
                  <a:pt x="941" y="12032"/>
                </a:lnTo>
                <a:lnTo>
                  <a:pt x="1207" y="12110"/>
                </a:lnTo>
                <a:lnTo>
                  <a:pt x="1509" y="12189"/>
                </a:lnTo>
                <a:lnTo>
                  <a:pt x="1794" y="12241"/>
                </a:lnTo>
                <a:lnTo>
                  <a:pt x="2131" y="12267"/>
                </a:lnTo>
                <a:lnTo>
                  <a:pt x="2433" y="12281"/>
                </a:lnTo>
                <a:lnTo>
                  <a:pt x="2735" y="12267"/>
                </a:lnTo>
                <a:lnTo>
                  <a:pt x="3055" y="12241"/>
                </a:lnTo>
                <a:lnTo>
                  <a:pt x="3357" y="12189"/>
                </a:lnTo>
                <a:lnTo>
                  <a:pt x="3623" y="12084"/>
                </a:lnTo>
                <a:lnTo>
                  <a:pt x="3872" y="11979"/>
                </a:lnTo>
                <a:lnTo>
                  <a:pt x="4103" y="11861"/>
                </a:lnTo>
                <a:lnTo>
                  <a:pt x="4316" y="11704"/>
                </a:lnTo>
                <a:lnTo>
                  <a:pt x="4582" y="11612"/>
                </a:lnTo>
                <a:lnTo>
                  <a:pt x="4849" y="11533"/>
                </a:lnTo>
                <a:lnTo>
                  <a:pt x="5169" y="11507"/>
                </a:lnTo>
                <a:lnTo>
                  <a:pt x="5506" y="11481"/>
                </a:lnTo>
                <a:lnTo>
                  <a:pt x="5808" y="11507"/>
                </a:lnTo>
                <a:lnTo>
                  <a:pt x="6146" y="11560"/>
                </a:lnTo>
                <a:lnTo>
                  <a:pt x="6501" y="11651"/>
                </a:lnTo>
                <a:lnTo>
                  <a:pt x="6803" y="11783"/>
                </a:lnTo>
                <a:lnTo>
                  <a:pt x="7105" y="11940"/>
                </a:lnTo>
                <a:lnTo>
                  <a:pt x="7353" y="12110"/>
                </a:lnTo>
                <a:lnTo>
                  <a:pt x="7584" y="12333"/>
                </a:lnTo>
                <a:lnTo>
                  <a:pt x="7798" y="12595"/>
                </a:lnTo>
                <a:lnTo>
                  <a:pt x="7922" y="12870"/>
                </a:lnTo>
                <a:lnTo>
                  <a:pt x="8028" y="13198"/>
                </a:lnTo>
                <a:lnTo>
                  <a:pt x="8064" y="13526"/>
                </a:lnTo>
                <a:lnTo>
                  <a:pt x="8028" y="13775"/>
                </a:lnTo>
                <a:lnTo>
                  <a:pt x="7922" y="13998"/>
                </a:lnTo>
                <a:lnTo>
                  <a:pt x="7798" y="14220"/>
                </a:lnTo>
                <a:lnTo>
                  <a:pt x="7584" y="14404"/>
                </a:lnTo>
                <a:lnTo>
                  <a:pt x="7353" y="14574"/>
                </a:lnTo>
                <a:lnTo>
                  <a:pt x="7105" y="14732"/>
                </a:lnTo>
                <a:lnTo>
                  <a:pt x="6803" y="14850"/>
                </a:lnTo>
                <a:lnTo>
                  <a:pt x="6501" y="14954"/>
                </a:lnTo>
                <a:lnTo>
                  <a:pt x="6146" y="15033"/>
                </a:lnTo>
                <a:lnTo>
                  <a:pt x="5808" y="15085"/>
                </a:lnTo>
                <a:lnTo>
                  <a:pt x="5506" y="15085"/>
                </a:lnTo>
                <a:lnTo>
                  <a:pt x="5169" y="15059"/>
                </a:lnTo>
                <a:lnTo>
                  <a:pt x="4849" y="15007"/>
                </a:lnTo>
                <a:lnTo>
                  <a:pt x="4582" y="14902"/>
                </a:lnTo>
                <a:lnTo>
                  <a:pt x="4316" y="14784"/>
                </a:lnTo>
                <a:lnTo>
                  <a:pt x="4103" y="14600"/>
                </a:lnTo>
                <a:lnTo>
                  <a:pt x="3907" y="14430"/>
                </a:lnTo>
                <a:lnTo>
                  <a:pt x="3659" y="14299"/>
                </a:lnTo>
                <a:lnTo>
                  <a:pt x="3428" y="14194"/>
                </a:lnTo>
                <a:lnTo>
                  <a:pt x="3179" y="14129"/>
                </a:lnTo>
                <a:lnTo>
                  <a:pt x="2913" y="14102"/>
                </a:lnTo>
                <a:lnTo>
                  <a:pt x="2646" y="14102"/>
                </a:lnTo>
                <a:lnTo>
                  <a:pt x="2362" y="14129"/>
                </a:lnTo>
                <a:lnTo>
                  <a:pt x="2096" y="14168"/>
                </a:lnTo>
                <a:lnTo>
                  <a:pt x="1811" y="14273"/>
                </a:lnTo>
                <a:lnTo>
                  <a:pt x="1545" y="14378"/>
                </a:lnTo>
                <a:lnTo>
                  <a:pt x="1314" y="14496"/>
                </a:lnTo>
                <a:lnTo>
                  <a:pt x="1065" y="14653"/>
                </a:lnTo>
                <a:lnTo>
                  <a:pt x="870" y="14797"/>
                </a:lnTo>
                <a:lnTo>
                  <a:pt x="657" y="14981"/>
                </a:lnTo>
                <a:lnTo>
                  <a:pt x="497" y="15177"/>
                </a:lnTo>
                <a:lnTo>
                  <a:pt x="390" y="15413"/>
                </a:lnTo>
                <a:lnTo>
                  <a:pt x="284" y="15636"/>
                </a:lnTo>
                <a:lnTo>
                  <a:pt x="248" y="15911"/>
                </a:lnTo>
                <a:lnTo>
                  <a:pt x="284" y="16239"/>
                </a:lnTo>
                <a:lnTo>
                  <a:pt x="319" y="16566"/>
                </a:lnTo>
                <a:lnTo>
                  <a:pt x="497" y="17340"/>
                </a:lnTo>
                <a:lnTo>
                  <a:pt x="692" y="18152"/>
                </a:lnTo>
                <a:lnTo>
                  <a:pt x="799" y="18559"/>
                </a:lnTo>
                <a:lnTo>
                  <a:pt x="905" y="18978"/>
                </a:lnTo>
                <a:lnTo>
                  <a:pt x="959" y="19384"/>
                </a:lnTo>
                <a:lnTo>
                  <a:pt x="994" y="19791"/>
                </a:lnTo>
                <a:lnTo>
                  <a:pt x="994" y="20132"/>
                </a:lnTo>
                <a:lnTo>
                  <a:pt x="959" y="20485"/>
                </a:lnTo>
                <a:lnTo>
                  <a:pt x="941" y="20669"/>
                </a:lnTo>
                <a:lnTo>
                  <a:pt x="870" y="20813"/>
                </a:lnTo>
                <a:lnTo>
                  <a:pt x="799" y="20970"/>
                </a:lnTo>
                <a:lnTo>
                  <a:pt x="692" y="21088"/>
                </a:lnTo>
                <a:lnTo>
                  <a:pt x="1474" y="20997"/>
                </a:lnTo>
                <a:lnTo>
                  <a:pt x="2291" y="20866"/>
                </a:lnTo>
                <a:lnTo>
                  <a:pt x="3108" y="20787"/>
                </a:lnTo>
                <a:lnTo>
                  <a:pt x="3907" y="20721"/>
                </a:lnTo>
                <a:lnTo>
                  <a:pt x="4653" y="20695"/>
                </a:lnTo>
                <a:lnTo>
                  <a:pt x="5364" y="20695"/>
                </a:lnTo>
                <a:lnTo>
                  <a:pt x="5701" y="20721"/>
                </a:lnTo>
                <a:lnTo>
                  <a:pt x="6057" y="20761"/>
                </a:lnTo>
                <a:lnTo>
                  <a:pt x="6323" y="20813"/>
                </a:lnTo>
                <a:lnTo>
                  <a:pt x="6625" y="20892"/>
                </a:lnTo>
                <a:close/>
              </a:path>
            </a:pathLst>
          </a:custGeom>
          <a:solidFill>
            <a:srgbClr val="FFCC99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14" name="Puzzle2"/>
          <p:cNvSpPr>
            <a:spLocks noEditPoints="1" noChangeArrowheads="1"/>
          </p:cNvSpPr>
          <p:nvPr/>
        </p:nvSpPr>
        <p:spPr bwMode="auto">
          <a:xfrm>
            <a:off x="6193456" y="1482854"/>
            <a:ext cx="1615707" cy="1112935"/>
          </a:xfrm>
          <a:custGeom>
            <a:avLst/>
            <a:gdLst>
              <a:gd name="T0" fmla="*/ 11 w 21600"/>
              <a:gd name="T1" fmla="*/ 13386 h 21600"/>
              <a:gd name="T2" fmla="*/ 4202 w 21600"/>
              <a:gd name="T3" fmla="*/ 21161 h 21600"/>
              <a:gd name="T4" fmla="*/ 10400 w 21600"/>
              <a:gd name="T5" fmla="*/ 13909 h 21600"/>
              <a:gd name="T6" fmla="*/ 16821 w 21600"/>
              <a:gd name="T7" fmla="*/ 21190 h 21600"/>
              <a:gd name="T8" fmla="*/ 21600 w 21600"/>
              <a:gd name="T9" fmla="*/ 15083 h 21600"/>
              <a:gd name="T10" fmla="*/ 16889 w 21600"/>
              <a:gd name="T11" fmla="*/ 5739 h 21600"/>
              <a:gd name="T12" fmla="*/ 10800 w 21600"/>
              <a:gd name="T13" fmla="*/ 28 h 21600"/>
              <a:gd name="T14" fmla="*/ 4202 w 21600"/>
              <a:gd name="T15" fmla="*/ 5894 h 21600"/>
              <a:gd name="T16" fmla="*/ 5388 w 21600"/>
              <a:gd name="T17" fmla="*/ 6742 h 21600"/>
              <a:gd name="T18" fmla="*/ 16177 w 21600"/>
              <a:gd name="T19" fmla="*/ 20441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4247" y="12354"/>
                </a:moveTo>
                <a:lnTo>
                  <a:pt x="4134" y="12468"/>
                </a:lnTo>
                <a:lnTo>
                  <a:pt x="4010" y="12581"/>
                </a:lnTo>
                <a:lnTo>
                  <a:pt x="3897" y="12637"/>
                </a:lnTo>
                <a:lnTo>
                  <a:pt x="3773" y="12694"/>
                </a:lnTo>
                <a:lnTo>
                  <a:pt x="3637" y="12694"/>
                </a:lnTo>
                <a:lnTo>
                  <a:pt x="3524" y="12694"/>
                </a:lnTo>
                <a:lnTo>
                  <a:pt x="3400" y="12665"/>
                </a:lnTo>
                <a:lnTo>
                  <a:pt x="3287" y="12609"/>
                </a:lnTo>
                <a:lnTo>
                  <a:pt x="3027" y="12496"/>
                </a:lnTo>
                <a:lnTo>
                  <a:pt x="2790" y="12340"/>
                </a:lnTo>
                <a:lnTo>
                  <a:pt x="2530" y="12142"/>
                </a:lnTo>
                <a:lnTo>
                  <a:pt x="2293" y="11987"/>
                </a:lnTo>
                <a:lnTo>
                  <a:pt x="2033" y="11817"/>
                </a:lnTo>
                <a:lnTo>
                  <a:pt x="1773" y="11676"/>
                </a:lnTo>
                <a:lnTo>
                  <a:pt x="1638" y="11662"/>
                </a:lnTo>
                <a:lnTo>
                  <a:pt x="1513" y="11634"/>
                </a:lnTo>
                <a:lnTo>
                  <a:pt x="1378" y="11634"/>
                </a:lnTo>
                <a:lnTo>
                  <a:pt x="1253" y="11634"/>
                </a:lnTo>
                <a:lnTo>
                  <a:pt x="1118" y="11662"/>
                </a:lnTo>
                <a:lnTo>
                  <a:pt x="971" y="11732"/>
                </a:lnTo>
                <a:lnTo>
                  <a:pt x="835" y="11817"/>
                </a:lnTo>
                <a:lnTo>
                  <a:pt x="711" y="11959"/>
                </a:lnTo>
                <a:lnTo>
                  <a:pt x="553" y="12086"/>
                </a:lnTo>
                <a:lnTo>
                  <a:pt x="429" y="12284"/>
                </a:lnTo>
                <a:lnTo>
                  <a:pt x="271" y="12524"/>
                </a:lnTo>
                <a:lnTo>
                  <a:pt x="146" y="12793"/>
                </a:lnTo>
                <a:lnTo>
                  <a:pt x="79" y="12962"/>
                </a:lnTo>
                <a:lnTo>
                  <a:pt x="33" y="13146"/>
                </a:lnTo>
                <a:lnTo>
                  <a:pt x="11" y="13386"/>
                </a:lnTo>
                <a:lnTo>
                  <a:pt x="11" y="13641"/>
                </a:lnTo>
                <a:lnTo>
                  <a:pt x="33" y="13881"/>
                </a:lnTo>
                <a:lnTo>
                  <a:pt x="101" y="14150"/>
                </a:lnTo>
                <a:lnTo>
                  <a:pt x="192" y="14404"/>
                </a:lnTo>
                <a:lnTo>
                  <a:pt x="293" y="14645"/>
                </a:lnTo>
                <a:lnTo>
                  <a:pt x="451" y="14857"/>
                </a:lnTo>
                <a:lnTo>
                  <a:pt x="621" y="15054"/>
                </a:lnTo>
                <a:lnTo>
                  <a:pt x="734" y="15125"/>
                </a:lnTo>
                <a:lnTo>
                  <a:pt x="835" y="15210"/>
                </a:lnTo>
                <a:lnTo>
                  <a:pt x="948" y="15267"/>
                </a:lnTo>
                <a:lnTo>
                  <a:pt x="1084" y="15323"/>
                </a:lnTo>
                <a:lnTo>
                  <a:pt x="1208" y="15351"/>
                </a:lnTo>
                <a:lnTo>
                  <a:pt x="1355" y="15380"/>
                </a:lnTo>
                <a:lnTo>
                  <a:pt x="1513" y="15380"/>
                </a:lnTo>
                <a:lnTo>
                  <a:pt x="1683" y="15380"/>
                </a:lnTo>
                <a:lnTo>
                  <a:pt x="1864" y="15351"/>
                </a:lnTo>
                <a:lnTo>
                  <a:pt x="2033" y="15323"/>
                </a:lnTo>
                <a:lnTo>
                  <a:pt x="2225" y="15238"/>
                </a:lnTo>
                <a:lnTo>
                  <a:pt x="2428" y="15153"/>
                </a:lnTo>
                <a:lnTo>
                  <a:pt x="2745" y="15026"/>
                </a:lnTo>
                <a:lnTo>
                  <a:pt x="3005" y="14913"/>
                </a:lnTo>
                <a:lnTo>
                  <a:pt x="3264" y="14828"/>
                </a:lnTo>
                <a:lnTo>
                  <a:pt x="3513" y="14800"/>
                </a:lnTo>
                <a:lnTo>
                  <a:pt x="3615" y="14828"/>
                </a:lnTo>
                <a:lnTo>
                  <a:pt x="3728" y="14857"/>
                </a:lnTo>
                <a:lnTo>
                  <a:pt x="3807" y="14913"/>
                </a:lnTo>
                <a:lnTo>
                  <a:pt x="3920" y="14998"/>
                </a:lnTo>
                <a:lnTo>
                  <a:pt x="4010" y="15097"/>
                </a:lnTo>
                <a:lnTo>
                  <a:pt x="4089" y="15238"/>
                </a:lnTo>
                <a:lnTo>
                  <a:pt x="4179" y="15408"/>
                </a:lnTo>
                <a:lnTo>
                  <a:pt x="4247" y="15620"/>
                </a:lnTo>
                <a:lnTo>
                  <a:pt x="4326" y="15860"/>
                </a:lnTo>
                <a:lnTo>
                  <a:pt x="4394" y="16129"/>
                </a:lnTo>
                <a:lnTo>
                  <a:pt x="4439" y="16440"/>
                </a:lnTo>
                <a:lnTo>
                  <a:pt x="4507" y="16737"/>
                </a:lnTo>
                <a:lnTo>
                  <a:pt x="4552" y="17090"/>
                </a:lnTo>
                <a:lnTo>
                  <a:pt x="4575" y="17443"/>
                </a:lnTo>
                <a:lnTo>
                  <a:pt x="4586" y="17825"/>
                </a:lnTo>
                <a:lnTo>
                  <a:pt x="4586" y="18193"/>
                </a:lnTo>
                <a:lnTo>
                  <a:pt x="4586" y="18574"/>
                </a:lnTo>
                <a:lnTo>
                  <a:pt x="4586" y="18984"/>
                </a:lnTo>
                <a:lnTo>
                  <a:pt x="4552" y="19366"/>
                </a:lnTo>
                <a:lnTo>
                  <a:pt x="4507" y="19748"/>
                </a:lnTo>
                <a:lnTo>
                  <a:pt x="4462" y="20129"/>
                </a:lnTo>
                <a:lnTo>
                  <a:pt x="4371" y="20483"/>
                </a:lnTo>
                <a:lnTo>
                  <a:pt x="4292" y="20836"/>
                </a:lnTo>
                <a:lnTo>
                  <a:pt x="4202" y="21161"/>
                </a:lnTo>
                <a:lnTo>
                  <a:pt x="4744" y="21161"/>
                </a:lnTo>
                <a:lnTo>
                  <a:pt x="5264" y="21161"/>
                </a:lnTo>
                <a:lnTo>
                  <a:pt x="5784" y="21161"/>
                </a:lnTo>
                <a:lnTo>
                  <a:pt x="6235" y="21161"/>
                </a:lnTo>
                <a:lnTo>
                  <a:pt x="6676" y="21161"/>
                </a:lnTo>
                <a:lnTo>
                  <a:pt x="7060" y="21161"/>
                </a:lnTo>
                <a:lnTo>
                  <a:pt x="7410" y="21161"/>
                </a:lnTo>
                <a:lnTo>
                  <a:pt x="7670" y="21161"/>
                </a:lnTo>
                <a:lnTo>
                  <a:pt x="8020" y="21020"/>
                </a:lnTo>
                <a:lnTo>
                  <a:pt x="8303" y="20893"/>
                </a:lnTo>
                <a:lnTo>
                  <a:pt x="8563" y="20695"/>
                </a:lnTo>
                <a:lnTo>
                  <a:pt x="8800" y="20511"/>
                </a:lnTo>
                <a:lnTo>
                  <a:pt x="8969" y="20285"/>
                </a:lnTo>
                <a:lnTo>
                  <a:pt x="9150" y="20045"/>
                </a:lnTo>
                <a:lnTo>
                  <a:pt x="9252" y="19804"/>
                </a:lnTo>
                <a:lnTo>
                  <a:pt x="9342" y="19550"/>
                </a:lnTo>
                <a:lnTo>
                  <a:pt x="9410" y="19281"/>
                </a:lnTo>
                <a:lnTo>
                  <a:pt x="9433" y="19013"/>
                </a:lnTo>
                <a:lnTo>
                  <a:pt x="9433" y="18744"/>
                </a:lnTo>
                <a:lnTo>
                  <a:pt x="9387" y="18504"/>
                </a:lnTo>
                <a:lnTo>
                  <a:pt x="9320" y="18221"/>
                </a:lnTo>
                <a:lnTo>
                  <a:pt x="9207" y="17981"/>
                </a:lnTo>
                <a:lnTo>
                  <a:pt x="9105" y="17740"/>
                </a:lnTo>
                <a:lnTo>
                  <a:pt x="8924" y="17514"/>
                </a:lnTo>
                <a:lnTo>
                  <a:pt x="8777" y="17274"/>
                </a:lnTo>
                <a:lnTo>
                  <a:pt x="8642" y="17034"/>
                </a:lnTo>
                <a:lnTo>
                  <a:pt x="8563" y="16765"/>
                </a:lnTo>
                <a:lnTo>
                  <a:pt x="8472" y="16468"/>
                </a:lnTo>
                <a:lnTo>
                  <a:pt x="8450" y="16157"/>
                </a:lnTo>
                <a:lnTo>
                  <a:pt x="8450" y="15860"/>
                </a:lnTo>
                <a:lnTo>
                  <a:pt x="8472" y="15563"/>
                </a:lnTo>
                <a:lnTo>
                  <a:pt x="8540" y="15267"/>
                </a:lnTo>
                <a:lnTo>
                  <a:pt x="8642" y="14998"/>
                </a:lnTo>
                <a:lnTo>
                  <a:pt x="8777" y="14729"/>
                </a:lnTo>
                <a:lnTo>
                  <a:pt x="8868" y="14616"/>
                </a:lnTo>
                <a:lnTo>
                  <a:pt x="8969" y="14475"/>
                </a:lnTo>
                <a:lnTo>
                  <a:pt x="9060" y="14376"/>
                </a:lnTo>
                <a:lnTo>
                  <a:pt x="9184" y="14291"/>
                </a:lnTo>
                <a:lnTo>
                  <a:pt x="9297" y="14206"/>
                </a:lnTo>
                <a:lnTo>
                  <a:pt x="9433" y="14121"/>
                </a:lnTo>
                <a:lnTo>
                  <a:pt x="9579" y="14051"/>
                </a:lnTo>
                <a:lnTo>
                  <a:pt x="9726" y="13994"/>
                </a:lnTo>
                <a:lnTo>
                  <a:pt x="9884" y="13938"/>
                </a:lnTo>
                <a:lnTo>
                  <a:pt x="10054" y="13909"/>
                </a:lnTo>
                <a:lnTo>
                  <a:pt x="10257" y="13881"/>
                </a:lnTo>
                <a:lnTo>
                  <a:pt x="10449" y="13881"/>
                </a:lnTo>
                <a:lnTo>
                  <a:pt x="10664" y="13881"/>
                </a:lnTo>
                <a:lnTo>
                  <a:pt x="10856" y="13909"/>
                </a:lnTo>
                <a:lnTo>
                  <a:pt x="11037" y="13966"/>
                </a:lnTo>
                <a:lnTo>
                  <a:pt x="11206" y="14023"/>
                </a:lnTo>
                <a:lnTo>
                  <a:pt x="11353" y="14093"/>
                </a:lnTo>
                <a:lnTo>
                  <a:pt x="11511" y="14178"/>
                </a:lnTo>
                <a:lnTo>
                  <a:pt x="11635" y="14263"/>
                </a:lnTo>
                <a:lnTo>
                  <a:pt x="11748" y="14376"/>
                </a:lnTo>
                <a:lnTo>
                  <a:pt x="11861" y="14475"/>
                </a:lnTo>
                <a:lnTo>
                  <a:pt x="11941" y="14616"/>
                </a:lnTo>
                <a:lnTo>
                  <a:pt x="12031" y="14758"/>
                </a:lnTo>
                <a:lnTo>
                  <a:pt x="12099" y="14885"/>
                </a:lnTo>
                <a:lnTo>
                  <a:pt x="12200" y="15210"/>
                </a:lnTo>
                <a:lnTo>
                  <a:pt x="12268" y="15507"/>
                </a:lnTo>
                <a:lnTo>
                  <a:pt x="12291" y="15832"/>
                </a:lnTo>
                <a:lnTo>
                  <a:pt x="12291" y="16157"/>
                </a:lnTo>
                <a:lnTo>
                  <a:pt x="12246" y="16482"/>
                </a:lnTo>
                <a:lnTo>
                  <a:pt x="12178" y="16807"/>
                </a:lnTo>
                <a:lnTo>
                  <a:pt x="12099" y="17090"/>
                </a:lnTo>
                <a:lnTo>
                  <a:pt x="12008" y="17330"/>
                </a:lnTo>
                <a:lnTo>
                  <a:pt x="11884" y="17542"/>
                </a:lnTo>
                <a:lnTo>
                  <a:pt x="11748" y="17712"/>
                </a:lnTo>
                <a:lnTo>
                  <a:pt x="11613" y="17839"/>
                </a:lnTo>
                <a:lnTo>
                  <a:pt x="11489" y="18037"/>
                </a:lnTo>
                <a:lnTo>
                  <a:pt x="11398" y="18221"/>
                </a:lnTo>
                <a:lnTo>
                  <a:pt x="11319" y="18447"/>
                </a:lnTo>
                <a:lnTo>
                  <a:pt x="11251" y="18659"/>
                </a:lnTo>
                <a:lnTo>
                  <a:pt x="11206" y="18900"/>
                </a:lnTo>
                <a:lnTo>
                  <a:pt x="11184" y="19154"/>
                </a:lnTo>
                <a:lnTo>
                  <a:pt x="11184" y="19423"/>
                </a:lnTo>
                <a:lnTo>
                  <a:pt x="11229" y="19663"/>
                </a:lnTo>
                <a:lnTo>
                  <a:pt x="11297" y="19903"/>
                </a:lnTo>
                <a:lnTo>
                  <a:pt x="11376" y="20158"/>
                </a:lnTo>
                <a:lnTo>
                  <a:pt x="11511" y="20398"/>
                </a:lnTo>
                <a:lnTo>
                  <a:pt x="11681" y="20610"/>
                </a:lnTo>
                <a:lnTo>
                  <a:pt x="11884" y="20808"/>
                </a:lnTo>
                <a:lnTo>
                  <a:pt x="12121" y="20992"/>
                </a:lnTo>
                <a:lnTo>
                  <a:pt x="12404" y="21161"/>
                </a:lnTo>
                <a:lnTo>
                  <a:pt x="12528" y="21190"/>
                </a:lnTo>
                <a:lnTo>
                  <a:pt x="12856" y="21274"/>
                </a:lnTo>
                <a:lnTo>
                  <a:pt x="13330" y="21373"/>
                </a:lnTo>
                <a:lnTo>
                  <a:pt x="13963" y="21486"/>
                </a:lnTo>
                <a:lnTo>
                  <a:pt x="14313" y="21543"/>
                </a:lnTo>
                <a:lnTo>
                  <a:pt x="14652" y="21571"/>
                </a:lnTo>
                <a:lnTo>
                  <a:pt x="15025" y="21600"/>
                </a:lnTo>
                <a:lnTo>
                  <a:pt x="15409" y="21600"/>
                </a:lnTo>
                <a:lnTo>
                  <a:pt x="15782" y="21600"/>
                </a:lnTo>
                <a:lnTo>
                  <a:pt x="16177" y="21571"/>
                </a:lnTo>
                <a:lnTo>
                  <a:pt x="16516" y="21486"/>
                </a:lnTo>
                <a:lnTo>
                  <a:pt x="16889" y="21402"/>
                </a:lnTo>
                <a:lnTo>
                  <a:pt x="16821" y="21190"/>
                </a:lnTo>
                <a:lnTo>
                  <a:pt x="16776" y="20935"/>
                </a:lnTo>
                <a:lnTo>
                  <a:pt x="16742" y="20667"/>
                </a:lnTo>
                <a:lnTo>
                  <a:pt x="16719" y="20370"/>
                </a:lnTo>
                <a:lnTo>
                  <a:pt x="16697" y="19719"/>
                </a:lnTo>
                <a:lnTo>
                  <a:pt x="16697" y="19013"/>
                </a:lnTo>
                <a:lnTo>
                  <a:pt x="16719" y="18306"/>
                </a:lnTo>
                <a:lnTo>
                  <a:pt x="16753" y="17599"/>
                </a:lnTo>
                <a:lnTo>
                  <a:pt x="16821" y="16949"/>
                </a:lnTo>
                <a:lnTo>
                  <a:pt x="16889" y="16383"/>
                </a:lnTo>
                <a:lnTo>
                  <a:pt x="16934" y="16129"/>
                </a:lnTo>
                <a:lnTo>
                  <a:pt x="17002" y="15945"/>
                </a:lnTo>
                <a:lnTo>
                  <a:pt x="17081" y="15790"/>
                </a:lnTo>
                <a:lnTo>
                  <a:pt x="17194" y="15648"/>
                </a:lnTo>
                <a:lnTo>
                  <a:pt x="17318" y="15563"/>
                </a:lnTo>
                <a:lnTo>
                  <a:pt x="17453" y="15507"/>
                </a:lnTo>
                <a:lnTo>
                  <a:pt x="17600" y="15450"/>
                </a:lnTo>
                <a:lnTo>
                  <a:pt x="17758" y="15450"/>
                </a:lnTo>
                <a:lnTo>
                  <a:pt x="17905" y="15479"/>
                </a:lnTo>
                <a:lnTo>
                  <a:pt x="18064" y="15535"/>
                </a:lnTo>
                <a:lnTo>
                  <a:pt x="18233" y="15620"/>
                </a:lnTo>
                <a:lnTo>
                  <a:pt x="18380" y="15733"/>
                </a:lnTo>
                <a:lnTo>
                  <a:pt x="18561" y="15832"/>
                </a:lnTo>
                <a:lnTo>
                  <a:pt x="18707" y="15973"/>
                </a:lnTo>
                <a:lnTo>
                  <a:pt x="18866" y="16129"/>
                </a:lnTo>
                <a:lnTo>
                  <a:pt x="18990" y="16327"/>
                </a:lnTo>
                <a:lnTo>
                  <a:pt x="19125" y="16482"/>
                </a:lnTo>
                <a:lnTo>
                  <a:pt x="19295" y="16624"/>
                </a:lnTo>
                <a:lnTo>
                  <a:pt x="19464" y="16737"/>
                </a:lnTo>
                <a:lnTo>
                  <a:pt x="19668" y="16807"/>
                </a:lnTo>
                <a:lnTo>
                  <a:pt x="19860" y="16836"/>
                </a:lnTo>
                <a:lnTo>
                  <a:pt x="20052" y="16864"/>
                </a:lnTo>
                <a:lnTo>
                  <a:pt x="20266" y="16836"/>
                </a:lnTo>
                <a:lnTo>
                  <a:pt x="20470" y="16793"/>
                </a:lnTo>
                <a:lnTo>
                  <a:pt x="20662" y="16708"/>
                </a:lnTo>
                <a:lnTo>
                  <a:pt x="20854" y="16567"/>
                </a:lnTo>
                <a:lnTo>
                  <a:pt x="21035" y="16412"/>
                </a:lnTo>
                <a:lnTo>
                  <a:pt x="21182" y="16214"/>
                </a:lnTo>
                <a:lnTo>
                  <a:pt x="21340" y="16002"/>
                </a:lnTo>
                <a:lnTo>
                  <a:pt x="21441" y="15733"/>
                </a:lnTo>
                <a:lnTo>
                  <a:pt x="21532" y="15436"/>
                </a:lnTo>
                <a:lnTo>
                  <a:pt x="21600" y="15083"/>
                </a:lnTo>
                <a:lnTo>
                  <a:pt x="21600" y="14885"/>
                </a:lnTo>
                <a:lnTo>
                  <a:pt x="21600" y="14729"/>
                </a:lnTo>
                <a:lnTo>
                  <a:pt x="21600" y="14531"/>
                </a:lnTo>
                <a:lnTo>
                  <a:pt x="21577" y="14376"/>
                </a:lnTo>
                <a:lnTo>
                  <a:pt x="21532" y="14206"/>
                </a:lnTo>
                <a:lnTo>
                  <a:pt x="21487" y="14051"/>
                </a:lnTo>
                <a:lnTo>
                  <a:pt x="21419" y="13909"/>
                </a:lnTo>
                <a:lnTo>
                  <a:pt x="21351" y="13768"/>
                </a:lnTo>
                <a:lnTo>
                  <a:pt x="21204" y="13500"/>
                </a:lnTo>
                <a:lnTo>
                  <a:pt x="21035" y="13287"/>
                </a:lnTo>
                <a:lnTo>
                  <a:pt x="20809" y="13090"/>
                </a:lnTo>
                <a:lnTo>
                  <a:pt x="20594" y="12962"/>
                </a:lnTo>
                <a:lnTo>
                  <a:pt x="20357" y="12821"/>
                </a:lnTo>
                <a:lnTo>
                  <a:pt x="20120" y="12764"/>
                </a:lnTo>
                <a:lnTo>
                  <a:pt x="19882" y="12708"/>
                </a:lnTo>
                <a:lnTo>
                  <a:pt x="19645" y="12736"/>
                </a:lnTo>
                <a:lnTo>
                  <a:pt x="19430" y="12793"/>
                </a:lnTo>
                <a:lnTo>
                  <a:pt x="19227" y="12906"/>
                </a:lnTo>
                <a:lnTo>
                  <a:pt x="19148" y="12962"/>
                </a:lnTo>
                <a:lnTo>
                  <a:pt x="19058" y="13047"/>
                </a:lnTo>
                <a:lnTo>
                  <a:pt x="18990" y="13146"/>
                </a:lnTo>
                <a:lnTo>
                  <a:pt x="18911" y="13259"/>
                </a:lnTo>
                <a:lnTo>
                  <a:pt x="18775" y="13471"/>
                </a:lnTo>
                <a:lnTo>
                  <a:pt x="18628" y="13641"/>
                </a:lnTo>
                <a:lnTo>
                  <a:pt x="18470" y="13740"/>
                </a:lnTo>
                <a:lnTo>
                  <a:pt x="18301" y="13825"/>
                </a:lnTo>
                <a:lnTo>
                  <a:pt x="18143" y="13853"/>
                </a:lnTo>
                <a:lnTo>
                  <a:pt x="17973" y="13881"/>
                </a:lnTo>
                <a:lnTo>
                  <a:pt x="17804" y="13853"/>
                </a:lnTo>
                <a:lnTo>
                  <a:pt x="17646" y="13796"/>
                </a:lnTo>
                <a:lnTo>
                  <a:pt x="17499" y="13726"/>
                </a:lnTo>
                <a:lnTo>
                  <a:pt x="17341" y="13641"/>
                </a:lnTo>
                <a:lnTo>
                  <a:pt x="17216" y="13528"/>
                </a:lnTo>
                <a:lnTo>
                  <a:pt x="17103" y="13386"/>
                </a:lnTo>
                <a:lnTo>
                  <a:pt x="17024" y="13259"/>
                </a:lnTo>
                <a:lnTo>
                  <a:pt x="16934" y="13118"/>
                </a:lnTo>
                <a:lnTo>
                  <a:pt x="16889" y="12991"/>
                </a:lnTo>
                <a:lnTo>
                  <a:pt x="16889" y="12849"/>
                </a:lnTo>
                <a:lnTo>
                  <a:pt x="16889" y="12383"/>
                </a:lnTo>
                <a:lnTo>
                  <a:pt x="16889" y="11662"/>
                </a:lnTo>
                <a:lnTo>
                  <a:pt x="16889" y="10701"/>
                </a:lnTo>
                <a:lnTo>
                  <a:pt x="16889" y="9640"/>
                </a:lnTo>
                <a:lnTo>
                  <a:pt x="16889" y="8566"/>
                </a:lnTo>
                <a:lnTo>
                  <a:pt x="16889" y="7478"/>
                </a:lnTo>
                <a:lnTo>
                  <a:pt x="16889" y="6502"/>
                </a:lnTo>
                <a:lnTo>
                  <a:pt x="16889" y="5739"/>
                </a:lnTo>
                <a:lnTo>
                  <a:pt x="16674" y="5894"/>
                </a:lnTo>
                <a:lnTo>
                  <a:pt x="16414" y="6036"/>
                </a:lnTo>
                <a:lnTo>
                  <a:pt x="16154" y="6177"/>
                </a:lnTo>
                <a:lnTo>
                  <a:pt x="15849" y="6248"/>
                </a:lnTo>
                <a:lnTo>
                  <a:pt x="15544" y="6304"/>
                </a:lnTo>
                <a:lnTo>
                  <a:pt x="15217" y="6332"/>
                </a:lnTo>
                <a:lnTo>
                  <a:pt x="14866" y="6361"/>
                </a:lnTo>
                <a:lnTo>
                  <a:pt x="14550" y="6361"/>
                </a:lnTo>
                <a:lnTo>
                  <a:pt x="14200" y="6332"/>
                </a:lnTo>
                <a:lnTo>
                  <a:pt x="13850" y="6276"/>
                </a:lnTo>
                <a:lnTo>
                  <a:pt x="13522" y="6219"/>
                </a:lnTo>
                <a:lnTo>
                  <a:pt x="13206" y="6149"/>
                </a:lnTo>
                <a:lnTo>
                  <a:pt x="12901" y="6064"/>
                </a:lnTo>
                <a:lnTo>
                  <a:pt x="12618" y="5951"/>
                </a:lnTo>
                <a:lnTo>
                  <a:pt x="12358" y="5838"/>
                </a:lnTo>
                <a:lnTo>
                  <a:pt x="12121" y="5739"/>
                </a:lnTo>
                <a:lnTo>
                  <a:pt x="11941" y="5626"/>
                </a:lnTo>
                <a:lnTo>
                  <a:pt x="11794" y="5513"/>
                </a:lnTo>
                <a:lnTo>
                  <a:pt x="11658" y="5414"/>
                </a:lnTo>
                <a:lnTo>
                  <a:pt x="11556" y="5301"/>
                </a:lnTo>
                <a:lnTo>
                  <a:pt x="11466" y="5187"/>
                </a:lnTo>
                <a:lnTo>
                  <a:pt x="11398" y="5089"/>
                </a:lnTo>
                <a:lnTo>
                  <a:pt x="11376" y="4947"/>
                </a:lnTo>
                <a:lnTo>
                  <a:pt x="11353" y="4834"/>
                </a:lnTo>
                <a:lnTo>
                  <a:pt x="11353" y="4707"/>
                </a:lnTo>
                <a:lnTo>
                  <a:pt x="11376" y="4565"/>
                </a:lnTo>
                <a:lnTo>
                  <a:pt x="11443" y="4410"/>
                </a:lnTo>
                <a:lnTo>
                  <a:pt x="11511" y="4240"/>
                </a:lnTo>
                <a:lnTo>
                  <a:pt x="11703" y="3887"/>
                </a:lnTo>
                <a:lnTo>
                  <a:pt x="11986" y="3505"/>
                </a:lnTo>
                <a:lnTo>
                  <a:pt x="12144" y="3265"/>
                </a:lnTo>
                <a:lnTo>
                  <a:pt x="12246" y="3025"/>
                </a:lnTo>
                <a:lnTo>
                  <a:pt x="12336" y="2756"/>
                </a:lnTo>
                <a:lnTo>
                  <a:pt x="12404" y="2445"/>
                </a:lnTo>
                <a:lnTo>
                  <a:pt x="12438" y="2176"/>
                </a:lnTo>
                <a:lnTo>
                  <a:pt x="12438" y="1880"/>
                </a:lnTo>
                <a:lnTo>
                  <a:pt x="12404" y="1583"/>
                </a:lnTo>
                <a:lnTo>
                  <a:pt x="12336" y="1314"/>
                </a:lnTo>
                <a:lnTo>
                  <a:pt x="12246" y="1046"/>
                </a:lnTo>
                <a:lnTo>
                  <a:pt x="12099" y="791"/>
                </a:lnTo>
                <a:lnTo>
                  <a:pt x="12008" y="692"/>
                </a:lnTo>
                <a:lnTo>
                  <a:pt x="11918" y="579"/>
                </a:lnTo>
                <a:lnTo>
                  <a:pt x="11816" y="466"/>
                </a:lnTo>
                <a:lnTo>
                  <a:pt x="11703" y="381"/>
                </a:lnTo>
                <a:lnTo>
                  <a:pt x="11579" y="310"/>
                </a:lnTo>
                <a:lnTo>
                  <a:pt x="11443" y="226"/>
                </a:lnTo>
                <a:lnTo>
                  <a:pt x="11297" y="169"/>
                </a:lnTo>
                <a:lnTo>
                  <a:pt x="11138" y="113"/>
                </a:lnTo>
                <a:lnTo>
                  <a:pt x="10969" y="56"/>
                </a:lnTo>
                <a:lnTo>
                  <a:pt x="10800" y="28"/>
                </a:lnTo>
                <a:lnTo>
                  <a:pt x="10619" y="28"/>
                </a:lnTo>
                <a:lnTo>
                  <a:pt x="10404" y="28"/>
                </a:lnTo>
                <a:lnTo>
                  <a:pt x="10257" y="28"/>
                </a:lnTo>
                <a:lnTo>
                  <a:pt x="10076" y="56"/>
                </a:lnTo>
                <a:lnTo>
                  <a:pt x="9952" y="84"/>
                </a:lnTo>
                <a:lnTo>
                  <a:pt x="9794" y="141"/>
                </a:lnTo>
                <a:lnTo>
                  <a:pt x="9692" y="226"/>
                </a:lnTo>
                <a:lnTo>
                  <a:pt x="9557" y="282"/>
                </a:lnTo>
                <a:lnTo>
                  <a:pt x="9455" y="381"/>
                </a:lnTo>
                <a:lnTo>
                  <a:pt x="9365" y="466"/>
                </a:lnTo>
                <a:lnTo>
                  <a:pt x="9274" y="579"/>
                </a:lnTo>
                <a:lnTo>
                  <a:pt x="9184" y="692"/>
                </a:lnTo>
                <a:lnTo>
                  <a:pt x="9128" y="791"/>
                </a:lnTo>
                <a:lnTo>
                  <a:pt x="9060" y="932"/>
                </a:lnTo>
                <a:lnTo>
                  <a:pt x="8969" y="1201"/>
                </a:lnTo>
                <a:lnTo>
                  <a:pt x="8913" y="1498"/>
                </a:lnTo>
                <a:lnTo>
                  <a:pt x="8890" y="1795"/>
                </a:lnTo>
                <a:lnTo>
                  <a:pt x="8890" y="2120"/>
                </a:lnTo>
                <a:lnTo>
                  <a:pt x="8913" y="2445"/>
                </a:lnTo>
                <a:lnTo>
                  <a:pt x="8969" y="2756"/>
                </a:lnTo>
                <a:lnTo>
                  <a:pt x="9060" y="3081"/>
                </a:lnTo>
                <a:lnTo>
                  <a:pt x="9173" y="3378"/>
                </a:lnTo>
                <a:lnTo>
                  <a:pt x="9297" y="3647"/>
                </a:lnTo>
                <a:lnTo>
                  <a:pt x="9466" y="3887"/>
                </a:lnTo>
                <a:lnTo>
                  <a:pt x="9579" y="4085"/>
                </a:lnTo>
                <a:lnTo>
                  <a:pt x="9670" y="4269"/>
                </a:lnTo>
                <a:lnTo>
                  <a:pt x="9726" y="4467"/>
                </a:lnTo>
                <a:lnTo>
                  <a:pt x="9771" y="4650"/>
                </a:lnTo>
                <a:lnTo>
                  <a:pt x="9771" y="4834"/>
                </a:lnTo>
                <a:lnTo>
                  <a:pt x="9749" y="5032"/>
                </a:lnTo>
                <a:lnTo>
                  <a:pt x="9715" y="5216"/>
                </a:lnTo>
                <a:lnTo>
                  <a:pt x="9625" y="5385"/>
                </a:lnTo>
                <a:lnTo>
                  <a:pt x="9534" y="5513"/>
                </a:lnTo>
                <a:lnTo>
                  <a:pt x="9410" y="5626"/>
                </a:lnTo>
                <a:lnTo>
                  <a:pt x="9229" y="5710"/>
                </a:lnTo>
                <a:lnTo>
                  <a:pt x="9060" y="5767"/>
                </a:lnTo>
                <a:lnTo>
                  <a:pt x="8845" y="5767"/>
                </a:lnTo>
                <a:lnTo>
                  <a:pt x="8585" y="5739"/>
                </a:lnTo>
                <a:lnTo>
                  <a:pt x="8325" y="5654"/>
                </a:lnTo>
                <a:lnTo>
                  <a:pt x="8020" y="5513"/>
                </a:lnTo>
                <a:lnTo>
                  <a:pt x="7840" y="5442"/>
                </a:lnTo>
                <a:lnTo>
                  <a:pt x="7648" y="5385"/>
                </a:lnTo>
                <a:lnTo>
                  <a:pt x="7433" y="5329"/>
                </a:lnTo>
                <a:lnTo>
                  <a:pt x="7241" y="5301"/>
                </a:lnTo>
                <a:lnTo>
                  <a:pt x="6755" y="5301"/>
                </a:lnTo>
                <a:lnTo>
                  <a:pt x="6281" y="5329"/>
                </a:lnTo>
                <a:lnTo>
                  <a:pt x="5784" y="5385"/>
                </a:lnTo>
                <a:lnTo>
                  <a:pt x="5264" y="5498"/>
                </a:lnTo>
                <a:lnTo>
                  <a:pt x="4744" y="5597"/>
                </a:lnTo>
                <a:lnTo>
                  <a:pt x="4247" y="5739"/>
                </a:lnTo>
                <a:lnTo>
                  <a:pt x="4202" y="5894"/>
                </a:lnTo>
                <a:lnTo>
                  <a:pt x="4202" y="6191"/>
                </a:lnTo>
                <a:lnTo>
                  <a:pt x="4202" y="6545"/>
                </a:lnTo>
                <a:lnTo>
                  <a:pt x="4225" y="6954"/>
                </a:lnTo>
                <a:lnTo>
                  <a:pt x="4315" y="7930"/>
                </a:lnTo>
                <a:lnTo>
                  <a:pt x="4394" y="9018"/>
                </a:lnTo>
                <a:lnTo>
                  <a:pt x="4439" y="9570"/>
                </a:lnTo>
                <a:lnTo>
                  <a:pt x="4462" y="10107"/>
                </a:lnTo>
                <a:lnTo>
                  <a:pt x="4484" y="10630"/>
                </a:lnTo>
                <a:lnTo>
                  <a:pt x="4507" y="11082"/>
                </a:lnTo>
                <a:lnTo>
                  <a:pt x="4484" y="11520"/>
                </a:lnTo>
                <a:lnTo>
                  <a:pt x="4439" y="11874"/>
                </a:lnTo>
                <a:lnTo>
                  <a:pt x="4394" y="12029"/>
                </a:lnTo>
                <a:lnTo>
                  <a:pt x="4349" y="12171"/>
                </a:lnTo>
                <a:lnTo>
                  <a:pt x="4315" y="12284"/>
                </a:lnTo>
                <a:lnTo>
                  <a:pt x="4247" y="12354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15" name="Puzzle4"/>
          <p:cNvSpPr>
            <a:spLocks noEditPoints="1" noChangeArrowheads="1"/>
          </p:cNvSpPr>
          <p:nvPr/>
        </p:nvSpPr>
        <p:spPr bwMode="auto">
          <a:xfrm>
            <a:off x="5568255" y="1469134"/>
            <a:ext cx="974150" cy="1422845"/>
          </a:xfrm>
          <a:custGeom>
            <a:avLst/>
            <a:gdLst>
              <a:gd name="T0" fmla="*/ 8307 w 21600"/>
              <a:gd name="T1" fmla="*/ 11593 h 21600"/>
              <a:gd name="T2" fmla="*/ 453 w 21600"/>
              <a:gd name="T3" fmla="*/ 16938 h 21600"/>
              <a:gd name="T4" fmla="*/ 11500 w 21600"/>
              <a:gd name="T5" fmla="*/ 21600 h 21600"/>
              <a:gd name="T6" fmla="*/ 20920 w 21600"/>
              <a:gd name="T7" fmla="*/ 16751 h 21600"/>
              <a:gd name="T8" fmla="*/ 13972 w 21600"/>
              <a:gd name="T9" fmla="*/ 10888 h 21600"/>
              <a:gd name="T10" fmla="*/ 21033 w 21600"/>
              <a:gd name="T11" fmla="*/ 4716 h 21600"/>
              <a:gd name="T12" fmla="*/ 11102 w 21600"/>
              <a:gd name="T13" fmla="*/ 11 h 21600"/>
              <a:gd name="T14" fmla="*/ 453 w 21600"/>
              <a:gd name="T15" fmla="*/ 4716 h 21600"/>
              <a:gd name="T16" fmla="*/ 2076 w 21600"/>
              <a:gd name="T17" fmla="*/ 5664 h 21600"/>
              <a:gd name="T18" fmla="*/ 20203 w 21600"/>
              <a:gd name="T19" fmla="*/ 1598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3813" y="10590"/>
                </a:moveTo>
                <a:lnTo>
                  <a:pt x="3927" y="10513"/>
                </a:lnTo>
                <a:lnTo>
                  <a:pt x="4078" y="10425"/>
                </a:lnTo>
                <a:lnTo>
                  <a:pt x="4210" y="10359"/>
                </a:lnTo>
                <a:lnTo>
                  <a:pt x="4361" y="10315"/>
                </a:lnTo>
                <a:lnTo>
                  <a:pt x="4682" y="10237"/>
                </a:lnTo>
                <a:lnTo>
                  <a:pt x="5041" y="10193"/>
                </a:lnTo>
                <a:lnTo>
                  <a:pt x="5456" y="10171"/>
                </a:lnTo>
                <a:lnTo>
                  <a:pt x="5853" y="10193"/>
                </a:lnTo>
                <a:lnTo>
                  <a:pt x="6249" y="10260"/>
                </a:lnTo>
                <a:lnTo>
                  <a:pt x="6646" y="10337"/>
                </a:lnTo>
                <a:lnTo>
                  <a:pt x="7004" y="10469"/>
                </a:lnTo>
                <a:lnTo>
                  <a:pt x="7363" y="10612"/>
                </a:lnTo>
                <a:lnTo>
                  <a:pt x="7665" y="10788"/>
                </a:lnTo>
                <a:lnTo>
                  <a:pt x="7911" y="10998"/>
                </a:lnTo>
                <a:lnTo>
                  <a:pt x="8024" y="11097"/>
                </a:lnTo>
                <a:lnTo>
                  <a:pt x="8137" y="11207"/>
                </a:lnTo>
                <a:lnTo>
                  <a:pt x="8194" y="11340"/>
                </a:lnTo>
                <a:lnTo>
                  <a:pt x="8269" y="11461"/>
                </a:lnTo>
                <a:lnTo>
                  <a:pt x="8307" y="11593"/>
                </a:lnTo>
                <a:lnTo>
                  <a:pt x="8307" y="11714"/>
                </a:lnTo>
                <a:lnTo>
                  <a:pt x="8307" y="11868"/>
                </a:lnTo>
                <a:lnTo>
                  <a:pt x="8307" y="12012"/>
                </a:lnTo>
                <a:lnTo>
                  <a:pt x="8194" y="12265"/>
                </a:lnTo>
                <a:lnTo>
                  <a:pt x="8062" y="12519"/>
                </a:lnTo>
                <a:lnTo>
                  <a:pt x="7873" y="12706"/>
                </a:lnTo>
                <a:lnTo>
                  <a:pt x="7627" y="12904"/>
                </a:lnTo>
                <a:lnTo>
                  <a:pt x="7363" y="13048"/>
                </a:lnTo>
                <a:lnTo>
                  <a:pt x="7080" y="13180"/>
                </a:lnTo>
                <a:lnTo>
                  <a:pt x="6759" y="13257"/>
                </a:lnTo>
                <a:lnTo>
                  <a:pt x="6419" y="13345"/>
                </a:lnTo>
                <a:lnTo>
                  <a:pt x="6098" y="13389"/>
                </a:lnTo>
                <a:lnTo>
                  <a:pt x="5739" y="13389"/>
                </a:lnTo>
                <a:lnTo>
                  <a:pt x="5418" y="13389"/>
                </a:lnTo>
                <a:lnTo>
                  <a:pt x="5079" y="13345"/>
                </a:lnTo>
                <a:lnTo>
                  <a:pt x="4758" y="13301"/>
                </a:lnTo>
                <a:lnTo>
                  <a:pt x="4474" y="13213"/>
                </a:lnTo>
                <a:lnTo>
                  <a:pt x="4172" y="13114"/>
                </a:lnTo>
                <a:lnTo>
                  <a:pt x="3965" y="12982"/>
                </a:lnTo>
                <a:lnTo>
                  <a:pt x="3738" y="12838"/>
                </a:lnTo>
                <a:lnTo>
                  <a:pt x="3493" y="12706"/>
                </a:lnTo>
                <a:lnTo>
                  <a:pt x="3228" y="12607"/>
                </a:lnTo>
                <a:lnTo>
                  <a:pt x="2945" y="12519"/>
                </a:lnTo>
                <a:lnTo>
                  <a:pt x="2700" y="12431"/>
                </a:lnTo>
                <a:lnTo>
                  <a:pt x="2397" y="12375"/>
                </a:lnTo>
                <a:lnTo>
                  <a:pt x="2152" y="12331"/>
                </a:lnTo>
                <a:lnTo>
                  <a:pt x="1888" y="12309"/>
                </a:lnTo>
                <a:lnTo>
                  <a:pt x="1642" y="12309"/>
                </a:lnTo>
                <a:lnTo>
                  <a:pt x="1397" y="12331"/>
                </a:lnTo>
                <a:lnTo>
                  <a:pt x="1170" y="12397"/>
                </a:lnTo>
                <a:lnTo>
                  <a:pt x="962" y="12453"/>
                </a:lnTo>
                <a:lnTo>
                  <a:pt x="774" y="12563"/>
                </a:lnTo>
                <a:lnTo>
                  <a:pt x="623" y="12684"/>
                </a:lnTo>
                <a:lnTo>
                  <a:pt x="528" y="12838"/>
                </a:lnTo>
                <a:lnTo>
                  <a:pt x="453" y="13026"/>
                </a:lnTo>
                <a:lnTo>
                  <a:pt x="339" y="13477"/>
                </a:lnTo>
                <a:lnTo>
                  <a:pt x="226" y="13984"/>
                </a:lnTo>
                <a:lnTo>
                  <a:pt x="151" y="14535"/>
                </a:lnTo>
                <a:lnTo>
                  <a:pt x="113" y="15075"/>
                </a:lnTo>
                <a:lnTo>
                  <a:pt x="113" y="15626"/>
                </a:lnTo>
                <a:lnTo>
                  <a:pt x="151" y="16133"/>
                </a:lnTo>
                <a:lnTo>
                  <a:pt x="188" y="16376"/>
                </a:lnTo>
                <a:lnTo>
                  <a:pt x="264" y="16585"/>
                </a:lnTo>
                <a:lnTo>
                  <a:pt x="339" y="16773"/>
                </a:lnTo>
                <a:lnTo>
                  <a:pt x="453" y="16938"/>
                </a:lnTo>
                <a:lnTo>
                  <a:pt x="1095" y="16883"/>
                </a:lnTo>
                <a:lnTo>
                  <a:pt x="1963" y="16795"/>
                </a:lnTo>
                <a:lnTo>
                  <a:pt x="2945" y="16751"/>
                </a:lnTo>
                <a:lnTo>
                  <a:pt x="3965" y="16706"/>
                </a:lnTo>
                <a:lnTo>
                  <a:pt x="5022" y="16684"/>
                </a:lnTo>
                <a:lnTo>
                  <a:pt x="5947" y="16684"/>
                </a:lnTo>
                <a:lnTo>
                  <a:pt x="6759" y="16706"/>
                </a:lnTo>
                <a:lnTo>
                  <a:pt x="7363" y="16751"/>
                </a:lnTo>
                <a:lnTo>
                  <a:pt x="7948" y="16839"/>
                </a:lnTo>
                <a:lnTo>
                  <a:pt x="8458" y="16916"/>
                </a:lnTo>
                <a:lnTo>
                  <a:pt x="8893" y="17026"/>
                </a:lnTo>
                <a:lnTo>
                  <a:pt x="9289" y="17158"/>
                </a:lnTo>
                <a:lnTo>
                  <a:pt x="9572" y="17280"/>
                </a:lnTo>
                <a:lnTo>
                  <a:pt x="9799" y="17412"/>
                </a:lnTo>
                <a:lnTo>
                  <a:pt x="9969" y="17555"/>
                </a:lnTo>
                <a:lnTo>
                  <a:pt x="10120" y="17687"/>
                </a:lnTo>
                <a:lnTo>
                  <a:pt x="10158" y="17831"/>
                </a:lnTo>
                <a:lnTo>
                  <a:pt x="10195" y="17974"/>
                </a:lnTo>
                <a:lnTo>
                  <a:pt x="10158" y="18128"/>
                </a:lnTo>
                <a:lnTo>
                  <a:pt x="10082" y="18271"/>
                </a:lnTo>
                <a:lnTo>
                  <a:pt x="9969" y="18426"/>
                </a:lnTo>
                <a:lnTo>
                  <a:pt x="9837" y="18569"/>
                </a:lnTo>
                <a:lnTo>
                  <a:pt x="9648" y="18701"/>
                </a:lnTo>
                <a:lnTo>
                  <a:pt x="9440" y="18822"/>
                </a:lnTo>
                <a:lnTo>
                  <a:pt x="9213" y="18999"/>
                </a:lnTo>
                <a:lnTo>
                  <a:pt x="9044" y="19186"/>
                </a:lnTo>
                <a:lnTo>
                  <a:pt x="8893" y="19395"/>
                </a:lnTo>
                <a:lnTo>
                  <a:pt x="8817" y="19627"/>
                </a:lnTo>
                <a:lnTo>
                  <a:pt x="8779" y="19858"/>
                </a:lnTo>
                <a:lnTo>
                  <a:pt x="8779" y="20112"/>
                </a:lnTo>
                <a:lnTo>
                  <a:pt x="8855" y="20354"/>
                </a:lnTo>
                <a:lnTo>
                  <a:pt x="8968" y="20586"/>
                </a:lnTo>
                <a:lnTo>
                  <a:pt x="9138" y="20817"/>
                </a:lnTo>
                <a:lnTo>
                  <a:pt x="9365" y="21026"/>
                </a:lnTo>
                <a:lnTo>
                  <a:pt x="9610" y="21192"/>
                </a:lnTo>
                <a:lnTo>
                  <a:pt x="9950" y="21368"/>
                </a:lnTo>
                <a:lnTo>
                  <a:pt x="10120" y="21445"/>
                </a:lnTo>
                <a:lnTo>
                  <a:pt x="10346" y="21511"/>
                </a:lnTo>
                <a:lnTo>
                  <a:pt x="10516" y="21555"/>
                </a:lnTo>
                <a:lnTo>
                  <a:pt x="10743" y="21600"/>
                </a:lnTo>
                <a:lnTo>
                  <a:pt x="10988" y="21644"/>
                </a:lnTo>
                <a:lnTo>
                  <a:pt x="11215" y="21666"/>
                </a:lnTo>
                <a:lnTo>
                  <a:pt x="11498" y="21666"/>
                </a:lnTo>
                <a:lnTo>
                  <a:pt x="11762" y="21666"/>
                </a:lnTo>
                <a:lnTo>
                  <a:pt x="12253" y="21644"/>
                </a:lnTo>
                <a:lnTo>
                  <a:pt x="12763" y="21577"/>
                </a:lnTo>
                <a:lnTo>
                  <a:pt x="13197" y="21467"/>
                </a:lnTo>
                <a:lnTo>
                  <a:pt x="13556" y="21346"/>
                </a:lnTo>
                <a:lnTo>
                  <a:pt x="13896" y="21192"/>
                </a:lnTo>
                <a:lnTo>
                  <a:pt x="14179" y="21026"/>
                </a:lnTo>
                <a:lnTo>
                  <a:pt x="14444" y="20839"/>
                </a:lnTo>
                <a:lnTo>
                  <a:pt x="14576" y="20641"/>
                </a:lnTo>
                <a:lnTo>
                  <a:pt x="14727" y="20431"/>
                </a:lnTo>
                <a:lnTo>
                  <a:pt x="14765" y="20200"/>
                </a:lnTo>
                <a:lnTo>
                  <a:pt x="14802" y="19991"/>
                </a:lnTo>
                <a:lnTo>
                  <a:pt x="14727" y="19759"/>
                </a:lnTo>
                <a:lnTo>
                  <a:pt x="14613" y="19550"/>
                </a:lnTo>
                <a:lnTo>
                  <a:pt x="14444" y="19307"/>
                </a:lnTo>
                <a:lnTo>
                  <a:pt x="14217" y="19098"/>
                </a:lnTo>
                <a:lnTo>
                  <a:pt x="13934" y="18911"/>
                </a:lnTo>
                <a:lnTo>
                  <a:pt x="13669" y="18745"/>
                </a:lnTo>
                <a:lnTo>
                  <a:pt x="13462" y="18547"/>
                </a:lnTo>
                <a:lnTo>
                  <a:pt x="13311" y="18337"/>
                </a:lnTo>
                <a:lnTo>
                  <a:pt x="13197" y="18150"/>
                </a:lnTo>
                <a:lnTo>
                  <a:pt x="13122" y="17941"/>
                </a:lnTo>
                <a:lnTo>
                  <a:pt x="13122" y="17720"/>
                </a:lnTo>
                <a:lnTo>
                  <a:pt x="13122" y="17533"/>
                </a:lnTo>
                <a:lnTo>
                  <a:pt x="13197" y="17346"/>
                </a:lnTo>
                <a:lnTo>
                  <a:pt x="13273" y="17158"/>
                </a:lnTo>
                <a:lnTo>
                  <a:pt x="13386" y="16982"/>
                </a:lnTo>
                <a:lnTo>
                  <a:pt x="13537" y="16839"/>
                </a:lnTo>
                <a:lnTo>
                  <a:pt x="13707" y="16706"/>
                </a:lnTo>
                <a:lnTo>
                  <a:pt x="13896" y="16607"/>
                </a:lnTo>
                <a:lnTo>
                  <a:pt x="14104" y="16519"/>
                </a:lnTo>
                <a:lnTo>
                  <a:pt x="14330" y="16453"/>
                </a:lnTo>
                <a:lnTo>
                  <a:pt x="14538" y="16431"/>
                </a:lnTo>
                <a:lnTo>
                  <a:pt x="14897" y="16453"/>
                </a:lnTo>
                <a:lnTo>
                  <a:pt x="15406" y="16497"/>
                </a:lnTo>
                <a:lnTo>
                  <a:pt x="16105" y="16541"/>
                </a:lnTo>
                <a:lnTo>
                  <a:pt x="16898" y="16607"/>
                </a:lnTo>
                <a:lnTo>
                  <a:pt x="17804" y="16651"/>
                </a:lnTo>
                <a:lnTo>
                  <a:pt x="18786" y="16684"/>
                </a:lnTo>
                <a:lnTo>
                  <a:pt x="19844" y="16728"/>
                </a:lnTo>
                <a:lnTo>
                  <a:pt x="20920" y="16751"/>
                </a:lnTo>
                <a:lnTo>
                  <a:pt x="21109" y="16497"/>
                </a:lnTo>
                <a:lnTo>
                  <a:pt x="21241" y="16222"/>
                </a:lnTo>
                <a:lnTo>
                  <a:pt x="21392" y="15946"/>
                </a:lnTo>
                <a:lnTo>
                  <a:pt x="21467" y="15648"/>
                </a:lnTo>
                <a:lnTo>
                  <a:pt x="21543" y="15351"/>
                </a:lnTo>
                <a:lnTo>
                  <a:pt x="21618" y="15042"/>
                </a:lnTo>
                <a:lnTo>
                  <a:pt x="21618" y="14745"/>
                </a:lnTo>
                <a:lnTo>
                  <a:pt x="21618" y="14447"/>
                </a:lnTo>
                <a:lnTo>
                  <a:pt x="21618" y="14150"/>
                </a:lnTo>
                <a:lnTo>
                  <a:pt x="21581" y="13852"/>
                </a:lnTo>
                <a:lnTo>
                  <a:pt x="21505" y="13577"/>
                </a:lnTo>
                <a:lnTo>
                  <a:pt x="21430" y="13301"/>
                </a:lnTo>
                <a:lnTo>
                  <a:pt x="21354" y="13048"/>
                </a:lnTo>
                <a:lnTo>
                  <a:pt x="21241" y="12816"/>
                </a:lnTo>
                <a:lnTo>
                  <a:pt x="21146" y="12607"/>
                </a:lnTo>
                <a:lnTo>
                  <a:pt x="21033" y="12431"/>
                </a:lnTo>
                <a:lnTo>
                  <a:pt x="20920" y="12265"/>
                </a:lnTo>
                <a:lnTo>
                  <a:pt x="20769" y="12144"/>
                </a:lnTo>
                <a:lnTo>
                  <a:pt x="20637" y="12034"/>
                </a:lnTo>
                <a:lnTo>
                  <a:pt x="20486" y="11946"/>
                </a:lnTo>
                <a:lnTo>
                  <a:pt x="20297" y="11891"/>
                </a:lnTo>
                <a:lnTo>
                  <a:pt x="20165" y="11846"/>
                </a:lnTo>
                <a:lnTo>
                  <a:pt x="19976" y="11824"/>
                </a:lnTo>
                <a:lnTo>
                  <a:pt x="19806" y="11802"/>
                </a:lnTo>
                <a:lnTo>
                  <a:pt x="19390" y="11824"/>
                </a:lnTo>
                <a:lnTo>
                  <a:pt x="18956" y="11891"/>
                </a:lnTo>
                <a:lnTo>
                  <a:pt x="18503" y="11968"/>
                </a:lnTo>
                <a:lnTo>
                  <a:pt x="17993" y="12078"/>
                </a:lnTo>
                <a:lnTo>
                  <a:pt x="17653" y="12144"/>
                </a:lnTo>
                <a:lnTo>
                  <a:pt x="17332" y="12199"/>
                </a:lnTo>
                <a:lnTo>
                  <a:pt x="17049" y="12221"/>
                </a:lnTo>
                <a:lnTo>
                  <a:pt x="16747" y="12243"/>
                </a:lnTo>
                <a:lnTo>
                  <a:pt x="16464" y="12243"/>
                </a:lnTo>
                <a:lnTo>
                  <a:pt x="16218" y="12243"/>
                </a:lnTo>
                <a:lnTo>
                  <a:pt x="15992" y="12221"/>
                </a:lnTo>
                <a:lnTo>
                  <a:pt x="15746" y="12199"/>
                </a:lnTo>
                <a:lnTo>
                  <a:pt x="15520" y="12155"/>
                </a:lnTo>
                <a:lnTo>
                  <a:pt x="15350" y="12122"/>
                </a:lnTo>
                <a:lnTo>
                  <a:pt x="15161" y="12056"/>
                </a:lnTo>
                <a:lnTo>
                  <a:pt x="14972" y="11990"/>
                </a:lnTo>
                <a:lnTo>
                  <a:pt x="14689" y="11846"/>
                </a:lnTo>
                <a:lnTo>
                  <a:pt x="14444" y="11670"/>
                </a:lnTo>
                <a:lnTo>
                  <a:pt x="14255" y="11483"/>
                </a:lnTo>
                <a:lnTo>
                  <a:pt x="14104" y="11295"/>
                </a:lnTo>
                <a:lnTo>
                  <a:pt x="14028" y="11086"/>
                </a:lnTo>
                <a:lnTo>
                  <a:pt x="13972" y="10888"/>
                </a:lnTo>
                <a:lnTo>
                  <a:pt x="13972" y="10700"/>
                </a:lnTo>
                <a:lnTo>
                  <a:pt x="14009" y="10513"/>
                </a:lnTo>
                <a:lnTo>
                  <a:pt x="14066" y="10359"/>
                </a:lnTo>
                <a:lnTo>
                  <a:pt x="14179" y="10215"/>
                </a:lnTo>
                <a:lnTo>
                  <a:pt x="14406" y="10006"/>
                </a:lnTo>
                <a:lnTo>
                  <a:pt x="14651" y="9830"/>
                </a:lnTo>
                <a:lnTo>
                  <a:pt x="14878" y="9686"/>
                </a:lnTo>
                <a:lnTo>
                  <a:pt x="15123" y="9554"/>
                </a:lnTo>
                <a:lnTo>
                  <a:pt x="15350" y="9477"/>
                </a:lnTo>
                <a:lnTo>
                  <a:pt x="15558" y="9411"/>
                </a:lnTo>
                <a:lnTo>
                  <a:pt x="15803" y="9345"/>
                </a:lnTo>
                <a:lnTo>
                  <a:pt x="16030" y="9323"/>
                </a:lnTo>
                <a:lnTo>
                  <a:pt x="16256" y="9301"/>
                </a:lnTo>
                <a:lnTo>
                  <a:pt x="16464" y="9323"/>
                </a:lnTo>
                <a:lnTo>
                  <a:pt x="16690" y="9345"/>
                </a:lnTo>
                <a:lnTo>
                  <a:pt x="16898" y="9367"/>
                </a:lnTo>
                <a:lnTo>
                  <a:pt x="17332" y="9477"/>
                </a:lnTo>
                <a:lnTo>
                  <a:pt x="17767" y="9598"/>
                </a:lnTo>
                <a:lnTo>
                  <a:pt x="18163" y="9731"/>
                </a:lnTo>
                <a:lnTo>
                  <a:pt x="18597" y="9874"/>
                </a:lnTo>
                <a:lnTo>
                  <a:pt x="18994" y="10006"/>
                </a:lnTo>
                <a:lnTo>
                  <a:pt x="19428" y="10083"/>
                </a:lnTo>
                <a:lnTo>
                  <a:pt x="19617" y="10127"/>
                </a:lnTo>
                <a:lnTo>
                  <a:pt x="19844" y="10149"/>
                </a:lnTo>
                <a:lnTo>
                  <a:pt x="20013" y="10149"/>
                </a:lnTo>
                <a:lnTo>
                  <a:pt x="20240" y="10127"/>
                </a:lnTo>
                <a:lnTo>
                  <a:pt x="20410" y="10105"/>
                </a:lnTo>
                <a:lnTo>
                  <a:pt x="20637" y="10061"/>
                </a:lnTo>
                <a:lnTo>
                  <a:pt x="20844" y="9984"/>
                </a:lnTo>
                <a:lnTo>
                  <a:pt x="21033" y="9896"/>
                </a:lnTo>
                <a:lnTo>
                  <a:pt x="21146" y="9830"/>
                </a:lnTo>
                <a:lnTo>
                  <a:pt x="21203" y="9753"/>
                </a:lnTo>
                <a:lnTo>
                  <a:pt x="21279" y="9642"/>
                </a:lnTo>
                <a:lnTo>
                  <a:pt x="21354" y="9521"/>
                </a:lnTo>
                <a:lnTo>
                  <a:pt x="21430" y="9246"/>
                </a:lnTo>
                <a:lnTo>
                  <a:pt x="21430" y="8904"/>
                </a:lnTo>
                <a:lnTo>
                  <a:pt x="21430" y="8540"/>
                </a:lnTo>
                <a:lnTo>
                  <a:pt x="21392" y="8144"/>
                </a:lnTo>
                <a:lnTo>
                  <a:pt x="21354" y="7714"/>
                </a:lnTo>
                <a:lnTo>
                  <a:pt x="21279" y="7295"/>
                </a:lnTo>
                <a:lnTo>
                  <a:pt x="21146" y="6446"/>
                </a:lnTo>
                <a:lnTo>
                  <a:pt x="20995" y="5686"/>
                </a:lnTo>
                <a:lnTo>
                  <a:pt x="20958" y="5366"/>
                </a:lnTo>
                <a:lnTo>
                  <a:pt x="20958" y="5091"/>
                </a:lnTo>
                <a:lnTo>
                  <a:pt x="20958" y="4860"/>
                </a:lnTo>
                <a:lnTo>
                  <a:pt x="21033" y="4716"/>
                </a:lnTo>
                <a:lnTo>
                  <a:pt x="20637" y="4860"/>
                </a:lnTo>
                <a:lnTo>
                  <a:pt x="20127" y="4992"/>
                </a:lnTo>
                <a:lnTo>
                  <a:pt x="19617" y="5069"/>
                </a:lnTo>
                <a:lnTo>
                  <a:pt x="19032" y="5157"/>
                </a:lnTo>
                <a:lnTo>
                  <a:pt x="18465" y="5201"/>
                </a:lnTo>
                <a:lnTo>
                  <a:pt x="17842" y="5245"/>
                </a:lnTo>
                <a:lnTo>
                  <a:pt x="17219" y="5267"/>
                </a:lnTo>
                <a:lnTo>
                  <a:pt x="16615" y="5267"/>
                </a:lnTo>
                <a:lnTo>
                  <a:pt x="15992" y="5245"/>
                </a:lnTo>
                <a:lnTo>
                  <a:pt x="15369" y="5201"/>
                </a:lnTo>
                <a:lnTo>
                  <a:pt x="14840" y="5157"/>
                </a:lnTo>
                <a:lnTo>
                  <a:pt x="14293" y="5091"/>
                </a:lnTo>
                <a:lnTo>
                  <a:pt x="13783" y="5014"/>
                </a:lnTo>
                <a:lnTo>
                  <a:pt x="13386" y="4926"/>
                </a:lnTo>
                <a:lnTo>
                  <a:pt x="13027" y="4815"/>
                </a:lnTo>
                <a:lnTo>
                  <a:pt x="12725" y="4716"/>
                </a:lnTo>
                <a:lnTo>
                  <a:pt x="12480" y="4606"/>
                </a:lnTo>
                <a:lnTo>
                  <a:pt x="12291" y="4496"/>
                </a:lnTo>
                <a:lnTo>
                  <a:pt x="12197" y="4397"/>
                </a:lnTo>
                <a:lnTo>
                  <a:pt x="12083" y="4286"/>
                </a:lnTo>
                <a:lnTo>
                  <a:pt x="12046" y="4187"/>
                </a:lnTo>
                <a:lnTo>
                  <a:pt x="12008" y="4077"/>
                </a:lnTo>
                <a:lnTo>
                  <a:pt x="12046" y="3967"/>
                </a:lnTo>
                <a:lnTo>
                  <a:pt x="12121" y="3868"/>
                </a:lnTo>
                <a:lnTo>
                  <a:pt x="12197" y="3735"/>
                </a:lnTo>
                <a:lnTo>
                  <a:pt x="12291" y="3614"/>
                </a:lnTo>
                <a:lnTo>
                  <a:pt x="12442" y="3482"/>
                </a:lnTo>
                <a:lnTo>
                  <a:pt x="12631" y="3361"/>
                </a:lnTo>
                <a:lnTo>
                  <a:pt x="13065" y="3085"/>
                </a:lnTo>
                <a:lnTo>
                  <a:pt x="13537" y="2766"/>
                </a:lnTo>
                <a:lnTo>
                  <a:pt x="13783" y="2578"/>
                </a:lnTo>
                <a:lnTo>
                  <a:pt x="13934" y="2380"/>
                </a:lnTo>
                <a:lnTo>
                  <a:pt x="14028" y="2171"/>
                </a:lnTo>
                <a:lnTo>
                  <a:pt x="14104" y="1961"/>
                </a:lnTo>
                <a:lnTo>
                  <a:pt x="14104" y="1730"/>
                </a:lnTo>
                <a:lnTo>
                  <a:pt x="14066" y="1498"/>
                </a:lnTo>
                <a:lnTo>
                  <a:pt x="13972" y="1267"/>
                </a:lnTo>
                <a:lnTo>
                  <a:pt x="13820" y="1057"/>
                </a:lnTo>
                <a:lnTo>
                  <a:pt x="13594" y="837"/>
                </a:lnTo>
                <a:lnTo>
                  <a:pt x="13386" y="628"/>
                </a:lnTo>
                <a:lnTo>
                  <a:pt x="13103" y="462"/>
                </a:lnTo>
                <a:lnTo>
                  <a:pt x="12763" y="308"/>
                </a:lnTo>
                <a:lnTo>
                  <a:pt x="12404" y="187"/>
                </a:lnTo>
                <a:lnTo>
                  <a:pt x="12008" y="77"/>
                </a:lnTo>
                <a:lnTo>
                  <a:pt x="11574" y="33"/>
                </a:lnTo>
                <a:lnTo>
                  <a:pt x="11102" y="11"/>
                </a:lnTo>
                <a:lnTo>
                  <a:pt x="10667" y="11"/>
                </a:lnTo>
                <a:lnTo>
                  <a:pt x="10233" y="77"/>
                </a:lnTo>
                <a:lnTo>
                  <a:pt x="9837" y="187"/>
                </a:lnTo>
                <a:lnTo>
                  <a:pt x="9440" y="286"/>
                </a:lnTo>
                <a:lnTo>
                  <a:pt x="9062" y="462"/>
                </a:lnTo>
                <a:lnTo>
                  <a:pt x="8741" y="628"/>
                </a:lnTo>
                <a:lnTo>
                  <a:pt x="8458" y="815"/>
                </a:lnTo>
                <a:lnTo>
                  <a:pt x="8232" y="1035"/>
                </a:lnTo>
                <a:lnTo>
                  <a:pt x="8062" y="1245"/>
                </a:lnTo>
                <a:lnTo>
                  <a:pt x="7911" y="1476"/>
                </a:lnTo>
                <a:lnTo>
                  <a:pt x="7835" y="1708"/>
                </a:lnTo>
                <a:lnTo>
                  <a:pt x="7797" y="1961"/>
                </a:lnTo>
                <a:lnTo>
                  <a:pt x="7835" y="2193"/>
                </a:lnTo>
                <a:lnTo>
                  <a:pt x="7948" y="2402"/>
                </a:lnTo>
                <a:lnTo>
                  <a:pt x="8062" y="2534"/>
                </a:lnTo>
                <a:lnTo>
                  <a:pt x="8175" y="2644"/>
                </a:lnTo>
                <a:lnTo>
                  <a:pt x="8269" y="2744"/>
                </a:lnTo>
                <a:lnTo>
                  <a:pt x="8420" y="2832"/>
                </a:lnTo>
                <a:lnTo>
                  <a:pt x="8704" y="3019"/>
                </a:lnTo>
                <a:lnTo>
                  <a:pt x="8968" y="3206"/>
                </a:lnTo>
                <a:lnTo>
                  <a:pt x="9138" y="3405"/>
                </a:lnTo>
                <a:lnTo>
                  <a:pt x="9327" y="3570"/>
                </a:lnTo>
                <a:lnTo>
                  <a:pt x="9440" y="3735"/>
                </a:lnTo>
                <a:lnTo>
                  <a:pt x="9516" y="3890"/>
                </a:lnTo>
                <a:lnTo>
                  <a:pt x="9534" y="4033"/>
                </a:lnTo>
                <a:lnTo>
                  <a:pt x="9534" y="4165"/>
                </a:lnTo>
                <a:lnTo>
                  <a:pt x="9516" y="4286"/>
                </a:lnTo>
                <a:lnTo>
                  <a:pt x="9440" y="4397"/>
                </a:lnTo>
                <a:lnTo>
                  <a:pt x="9327" y="4496"/>
                </a:lnTo>
                <a:lnTo>
                  <a:pt x="9176" y="4562"/>
                </a:lnTo>
                <a:lnTo>
                  <a:pt x="9006" y="4628"/>
                </a:lnTo>
                <a:lnTo>
                  <a:pt x="8779" y="4694"/>
                </a:lnTo>
                <a:lnTo>
                  <a:pt x="8534" y="4716"/>
                </a:lnTo>
                <a:lnTo>
                  <a:pt x="8232" y="4716"/>
                </a:lnTo>
                <a:lnTo>
                  <a:pt x="7118" y="4738"/>
                </a:lnTo>
                <a:lnTo>
                  <a:pt x="5947" y="4771"/>
                </a:lnTo>
                <a:lnTo>
                  <a:pt x="4795" y="4815"/>
                </a:lnTo>
                <a:lnTo>
                  <a:pt x="3681" y="4860"/>
                </a:lnTo>
                <a:lnTo>
                  <a:pt x="2662" y="4882"/>
                </a:lnTo>
                <a:lnTo>
                  <a:pt x="1755" y="4882"/>
                </a:lnTo>
                <a:lnTo>
                  <a:pt x="1359" y="4860"/>
                </a:lnTo>
                <a:lnTo>
                  <a:pt x="981" y="4837"/>
                </a:lnTo>
                <a:lnTo>
                  <a:pt x="698" y="4771"/>
                </a:lnTo>
                <a:lnTo>
                  <a:pt x="453" y="4716"/>
                </a:lnTo>
                <a:lnTo>
                  <a:pt x="453" y="5322"/>
                </a:lnTo>
                <a:lnTo>
                  <a:pt x="453" y="6083"/>
                </a:lnTo>
                <a:lnTo>
                  <a:pt x="453" y="6909"/>
                </a:lnTo>
                <a:lnTo>
                  <a:pt x="453" y="7780"/>
                </a:lnTo>
                <a:lnTo>
                  <a:pt x="453" y="8606"/>
                </a:lnTo>
                <a:lnTo>
                  <a:pt x="453" y="9345"/>
                </a:lnTo>
                <a:lnTo>
                  <a:pt x="453" y="9918"/>
                </a:lnTo>
                <a:lnTo>
                  <a:pt x="453" y="10282"/>
                </a:lnTo>
                <a:lnTo>
                  <a:pt x="490" y="10381"/>
                </a:lnTo>
                <a:lnTo>
                  <a:pt x="547" y="10491"/>
                </a:lnTo>
                <a:lnTo>
                  <a:pt x="660" y="10590"/>
                </a:lnTo>
                <a:lnTo>
                  <a:pt x="811" y="10700"/>
                </a:lnTo>
                <a:lnTo>
                  <a:pt x="981" y="10811"/>
                </a:lnTo>
                <a:lnTo>
                  <a:pt x="1208" y="10888"/>
                </a:lnTo>
                <a:lnTo>
                  <a:pt x="1453" y="10954"/>
                </a:lnTo>
                <a:lnTo>
                  <a:pt x="1718" y="11020"/>
                </a:lnTo>
                <a:lnTo>
                  <a:pt x="1963" y="11064"/>
                </a:lnTo>
                <a:lnTo>
                  <a:pt x="2265" y="11086"/>
                </a:lnTo>
                <a:lnTo>
                  <a:pt x="2548" y="11064"/>
                </a:lnTo>
                <a:lnTo>
                  <a:pt x="2794" y="11042"/>
                </a:lnTo>
                <a:lnTo>
                  <a:pt x="3096" y="10976"/>
                </a:lnTo>
                <a:lnTo>
                  <a:pt x="3341" y="10888"/>
                </a:lnTo>
                <a:lnTo>
                  <a:pt x="3606" y="10766"/>
                </a:lnTo>
                <a:lnTo>
                  <a:pt x="3813" y="10590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16" name="Puzzle1"/>
          <p:cNvSpPr>
            <a:spLocks noEditPoints="1" noChangeArrowheads="1"/>
          </p:cNvSpPr>
          <p:nvPr/>
        </p:nvSpPr>
        <p:spPr bwMode="auto">
          <a:xfrm>
            <a:off x="5233845" y="962301"/>
            <a:ext cx="1635699" cy="848218"/>
          </a:xfrm>
          <a:custGeom>
            <a:avLst/>
            <a:gdLst>
              <a:gd name="T0" fmla="*/ 16740 w 21600"/>
              <a:gd name="T1" fmla="*/ 21078 h 21600"/>
              <a:gd name="T2" fmla="*/ 16976 w 21600"/>
              <a:gd name="T3" fmla="*/ 521 h 21600"/>
              <a:gd name="T4" fmla="*/ 4725 w 21600"/>
              <a:gd name="T5" fmla="*/ 856 h 21600"/>
              <a:gd name="T6" fmla="*/ 5040 w 21600"/>
              <a:gd name="T7" fmla="*/ 21004 h 21600"/>
              <a:gd name="T8" fmla="*/ 10811 w 21600"/>
              <a:gd name="T9" fmla="*/ 12885 h 21600"/>
              <a:gd name="T10" fmla="*/ 10845 w 21600"/>
              <a:gd name="T11" fmla="*/ 8714 h 21600"/>
              <a:gd name="T12" fmla="*/ 21600 w 21600"/>
              <a:gd name="T13" fmla="*/ 10000 h 21600"/>
              <a:gd name="T14" fmla="*/ 56 w 21600"/>
              <a:gd name="T15" fmla="*/ 10000 h 21600"/>
              <a:gd name="T16" fmla="*/ 6086 w 21600"/>
              <a:gd name="T17" fmla="*/ 2569 h 21600"/>
              <a:gd name="T18" fmla="*/ 16132 w 21600"/>
              <a:gd name="T19" fmla="*/ 19552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9360" y="20836"/>
                </a:moveTo>
                <a:lnTo>
                  <a:pt x="9528" y="20836"/>
                </a:lnTo>
                <a:lnTo>
                  <a:pt x="9686" y="20762"/>
                </a:lnTo>
                <a:lnTo>
                  <a:pt x="9810" y="20687"/>
                </a:lnTo>
                <a:lnTo>
                  <a:pt x="9922" y="20575"/>
                </a:lnTo>
                <a:lnTo>
                  <a:pt x="10012" y="20426"/>
                </a:lnTo>
                <a:lnTo>
                  <a:pt x="10068" y="20296"/>
                </a:lnTo>
                <a:lnTo>
                  <a:pt x="10113" y="20110"/>
                </a:lnTo>
                <a:lnTo>
                  <a:pt x="10136" y="19905"/>
                </a:lnTo>
                <a:lnTo>
                  <a:pt x="10136" y="19682"/>
                </a:lnTo>
                <a:lnTo>
                  <a:pt x="10113" y="19440"/>
                </a:lnTo>
                <a:lnTo>
                  <a:pt x="10068" y="19142"/>
                </a:lnTo>
                <a:lnTo>
                  <a:pt x="10012" y="18900"/>
                </a:lnTo>
                <a:lnTo>
                  <a:pt x="9900" y="18620"/>
                </a:lnTo>
                <a:lnTo>
                  <a:pt x="9787" y="18285"/>
                </a:lnTo>
                <a:lnTo>
                  <a:pt x="9641" y="17968"/>
                </a:lnTo>
                <a:lnTo>
                  <a:pt x="9472" y="17652"/>
                </a:lnTo>
                <a:lnTo>
                  <a:pt x="9382" y="17466"/>
                </a:lnTo>
                <a:lnTo>
                  <a:pt x="9315" y="17298"/>
                </a:lnTo>
                <a:lnTo>
                  <a:pt x="9258" y="17112"/>
                </a:lnTo>
                <a:lnTo>
                  <a:pt x="9191" y="16926"/>
                </a:lnTo>
                <a:lnTo>
                  <a:pt x="9123" y="16535"/>
                </a:lnTo>
                <a:lnTo>
                  <a:pt x="9101" y="16144"/>
                </a:lnTo>
                <a:lnTo>
                  <a:pt x="9101" y="15753"/>
                </a:lnTo>
                <a:lnTo>
                  <a:pt x="9168" y="15362"/>
                </a:lnTo>
                <a:lnTo>
                  <a:pt x="9236" y="14971"/>
                </a:lnTo>
                <a:lnTo>
                  <a:pt x="9360" y="14580"/>
                </a:lnTo>
                <a:lnTo>
                  <a:pt x="9495" y="14244"/>
                </a:lnTo>
                <a:lnTo>
                  <a:pt x="9663" y="13891"/>
                </a:lnTo>
                <a:lnTo>
                  <a:pt x="9855" y="13611"/>
                </a:lnTo>
                <a:lnTo>
                  <a:pt x="10068" y="13351"/>
                </a:lnTo>
                <a:lnTo>
                  <a:pt x="10293" y="13146"/>
                </a:lnTo>
                <a:lnTo>
                  <a:pt x="10552" y="12997"/>
                </a:lnTo>
                <a:lnTo>
                  <a:pt x="10811" y="12885"/>
                </a:lnTo>
                <a:lnTo>
                  <a:pt x="11069" y="12866"/>
                </a:lnTo>
                <a:lnTo>
                  <a:pt x="11351" y="12885"/>
                </a:lnTo>
                <a:lnTo>
                  <a:pt x="11610" y="12997"/>
                </a:lnTo>
                <a:lnTo>
                  <a:pt x="11846" y="13183"/>
                </a:lnTo>
                <a:lnTo>
                  <a:pt x="12060" y="13388"/>
                </a:lnTo>
                <a:lnTo>
                  <a:pt x="12251" y="13648"/>
                </a:lnTo>
                <a:lnTo>
                  <a:pt x="12419" y="13928"/>
                </a:lnTo>
                <a:lnTo>
                  <a:pt x="12555" y="14244"/>
                </a:lnTo>
                <a:lnTo>
                  <a:pt x="12690" y="14617"/>
                </a:lnTo>
                <a:lnTo>
                  <a:pt x="12768" y="15008"/>
                </a:lnTo>
                <a:lnTo>
                  <a:pt x="12836" y="15399"/>
                </a:lnTo>
                <a:lnTo>
                  <a:pt x="12858" y="15753"/>
                </a:lnTo>
                <a:lnTo>
                  <a:pt x="12858" y="16144"/>
                </a:lnTo>
                <a:lnTo>
                  <a:pt x="12813" y="16535"/>
                </a:lnTo>
                <a:lnTo>
                  <a:pt x="12746" y="16888"/>
                </a:lnTo>
                <a:lnTo>
                  <a:pt x="12667" y="17224"/>
                </a:lnTo>
                <a:lnTo>
                  <a:pt x="12510" y="17503"/>
                </a:lnTo>
                <a:lnTo>
                  <a:pt x="12228" y="18043"/>
                </a:lnTo>
                <a:lnTo>
                  <a:pt x="11970" y="18546"/>
                </a:lnTo>
                <a:lnTo>
                  <a:pt x="11868" y="18751"/>
                </a:lnTo>
                <a:lnTo>
                  <a:pt x="11778" y="18974"/>
                </a:lnTo>
                <a:lnTo>
                  <a:pt x="11711" y="19179"/>
                </a:lnTo>
                <a:lnTo>
                  <a:pt x="11666" y="19365"/>
                </a:lnTo>
                <a:lnTo>
                  <a:pt x="11632" y="19570"/>
                </a:lnTo>
                <a:lnTo>
                  <a:pt x="11632" y="19756"/>
                </a:lnTo>
                <a:lnTo>
                  <a:pt x="11632" y="19942"/>
                </a:lnTo>
                <a:lnTo>
                  <a:pt x="11643" y="20110"/>
                </a:lnTo>
                <a:lnTo>
                  <a:pt x="11711" y="20296"/>
                </a:lnTo>
                <a:lnTo>
                  <a:pt x="11801" y="20464"/>
                </a:lnTo>
                <a:lnTo>
                  <a:pt x="11891" y="20650"/>
                </a:lnTo>
                <a:lnTo>
                  <a:pt x="12037" y="20836"/>
                </a:lnTo>
                <a:lnTo>
                  <a:pt x="12206" y="21004"/>
                </a:lnTo>
                <a:lnTo>
                  <a:pt x="12419" y="21190"/>
                </a:lnTo>
                <a:lnTo>
                  <a:pt x="12667" y="21320"/>
                </a:lnTo>
                <a:lnTo>
                  <a:pt x="12960" y="21432"/>
                </a:lnTo>
                <a:lnTo>
                  <a:pt x="13286" y="21544"/>
                </a:lnTo>
                <a:lnTo>
                  <a:pt x="13612" y="21655"/>
                </a:lnTo>
                <a:lnTo>
                  <a:pt x="13983" y="21693"/>
                </a:lnTo>
                <a:lnTo>
                  <a:pt x="14343" y="21730"/>
                </a:lnTo>
                <a:lnTo>
                  <a:pt x="14715" y="21730"/>
                </a:lnTo>
                <a:lnTo>
                  <a:pt x="15075" y="21730"/>
                </a:lnTo>
                <a:lnTo>
                  <a:pt x="15446" y="21655"/>
                </a:lnTo>
                <a:lnTo>
                  <a:pt x="15794" y="21581"/>
                </a:lnTo>
                <a:lnTo>
                  <a:pt x="16132" y="21432"/>
                </a:lnTo>
                <a:lnTo>
                  <a:pt x="16458" y="21302"/>
                </a:lnTo>
                <a:lnTo>
                  <a:pt x="16740" y="21078"/>
                </a:lnTo>
                <a:lnTo>
                  <a:pt x="16976" y="20836"/>
                </a:lnTo>
                <a:lnTo>
                  <a:pt x="17043" y="20650"/>
                </a:lnTo>
                <a:lnTo>
                  <a:pt x="17088" y="20426"/>
                </a:lnTo>
                <a:lnTo>
                  <a:pt x="17133" y="20222"/>
                </a:lnTo>
                <a:lnTo>
                  <a:pt x="17156" y="19980"/>
                </a:lnTo>
                <a:lnTo>
                  <a:pt x="17167" y="19477"/>
                </a:lnTo>
                <a:lnTo>
                  <a:pt x="17167" y="18974"/>
                </a:lnTo>
                <a:lnTo>
                  <a:pt x="17156" y="18397"/>
                </a:lnTo>
                <a:lnTo>
                  <a:pt x="17111" y="17820"/>
                </a:lnTo>
                <a:lnTo>
                  <a:pt x="17066" y="17261"/>
                </a:lnTo>
                <a:lnTo>
                  <a:pt x="16998" y="16646"/>
                </a:lnTo>
                <a:lnTo>
                  <a:pt x="16852" y="15511"/>
                </a:lnTo>
                <a:lnTo>
                  <a:pt x="16740" y="14393"/>
                </a:lnTo>
                <a:lnTo>
                  <a:pt x="16717" y="13928"/>
                </a:lnTo>
                <a:lnTo>
                  <a:pt x="16695" y="13462"/>
                </a:lnTo>
                <a:lnTo>
                  <a:pt x="16717" y="13071"/>
                </a:lnTo>
                <a:lnTo>
                  <a:pt x="16785" y="12755"/>
                </a:lnTo>
                <a:lnTo>
                  <a:pt x="16852" y="12419"/>
                </a:lnTo>
                <a:lnTo>
                  <a:pt x="16953" y="12140"/>
                </a:lnTo>
                <a:lnTo>
                  <a:pt x="17088" y="11898"/>
                </a:lnTo>
                <a:lnTo>
                  <a:pt x="17212" y="11675"/>
                </a:lnTo>
                <a:lnTo>
                  <a:pt x="17370" y="11470"/>
                </a:lnTo>
                <a:lnTo>
                  <a:pt x="17516" y="11284"/>
                </a:lnTo>
                <a:lnTo>
                  <a:pt x="17696" y="11135"/>
                </a:lnTo>
                <a:lnTo>
                  <a:pt x="17865" y="11042"/>
                </a:lnTo>
                <a:lnTo>
                  <a:pt x="18033" y="10930"/>
                </a:lnTo>
                <a:lnTo>
                  <a:pt x="18213" y="10893"/>
                </a:lnTo>
                <a:lnTo>
                  <a:pt x="18382" y="10893"/>
                </a:lnTo>
                <a:lnTo>
                  <a:pt x="18551" y="10967"/>
                </a:lnTo>
                <a:lnTo>
                  <a:pt x="18708" y="11042"/>
                </a:lnTo>
                <a:lnTo>
                  <a:pt x="18855" y="11172"/>
                </a:lnTo>
                <a:lnTo>
                  <a:pt x="19012" y="11358"/>
                </a:lnTo>
                <a:lnTo>
                  <a:pt x="19136" y="11600"/>
                </a:lnTo>
                <a:lnTo>
                  <a:pt x="19271" y="11861"/>
                </a:lnTo>
                <a:lnTo>
                  <a:pt x="19440" y="12028"/>
                </a:lnTo>
                <a:lnTo>
                  <a:pt x="19608" y="12177"/>
                </a:lnTo>
                <a:lnTo>
                  <a:pt x="19822" y="12289"/>
                </a:lnTo>
                <a:lnTo>
                  <a:pt x="20025" y="12289"/>
                </a:lnTo>
                <a:lnTo>
                  <a:pt x="20238" y="12289"/>
                </a:lnTo>
                <a:lnTo>
                  <a:pt x="20452" y="12215"/>
                </a:lnTo>
                <a:lnTo>
                  <a:pt x="20643" y="12103"/>
                </a:lnTo>
                <a:lnTo>
                  <a:pt x="20846" y="11973"/>
                </a:lnTo>
                <a:lnTo>
                  <a:pt x="21037" y="11786"/>
                </a:lnTo>
                <a:lnTo>
                  <a:pt x="21206" y="11563"/>
                </a:lnTo>
                <a:lnTo>
                  <a:pt x="21363" y="11321"/>
                </a:lnTo>
                <a:lnTo>
                  <a:pt x="21465" y="11079"/>
                </a:lnTo>
                <a:lnTo>
                  <a:pt x="21577" y="10744"/>
                </a:lnTo>
                <a:lnTo>
                  <a:pt x="21622" y="10427"/>
                </a:lnTo>
                <a:lnTo>
                  <a:pt x="21645" y="10111"/>
                </a:lnTo>
                <a:lnTo>
                  <a:pt x="21622" y="9608"/>
                </a:lnTo>
                <a:lnTo>
                  <a:pt x="21577" y="9142"/>
                </a:lnTo>
                <a:lnTo>
                  <a:pt x="21465" y="8751"/>
                </a:lnTo>
                <a:lnTo>
                  <a:pt x="21363" y="8397"/>
                </a:lnTo>
                <a:lnTo>
                  <a:pt x="21206" y="8062"/>
                </a:lnTo>
                <a:lnTo>
                  <a:pt x="21037" y="7820"/>
                </a:lnTo>
                <a:lnTo>
                  <a:pt x="20846" y="7597"/>
                </a:lnTo>
                <a:lnTo>
                  <a:pt x="20643" y="7429"/>
                </a:lnTo>
                <a:lnTo>
                  <a:pt x="20452" y="7317"/>
                </a:lnTo>
                <a:lnTo>
                  <a:pt x="20238" y="7206"/>
                </a:lnTo>
                <a:lnTo>
                  <a:pt x="20025" y="7168"/>
                </a:lnTo>
                <a:lnTo>
                  <a:pt x="19822" y="7206"/>
                </a:lnTo>
                <a:lnTo>
                  <a:pt x="19608" y="7243"/>
                </a:lnTo>
                <a:lnTo>
                  <a:pt x="19440" y="7355"/>
                </a:lnTo>
                <a:lnTo>
                  <a:pt x="19271" y="7504"/>
                </a:lnTo>
                <a:lnTo>
                  <a:pt x="19136" y="7708"/>
                </a:lnTo>
                <a:lnTo>
                  <a:pt x="19012" y="7895"/>
                </a:lnTo>
                <a:lnTo>
                  <a:pt x="18832" y="8025"/>
                </a:lnTo>
                <a:lnTo>
                  <a:pt x="18663" y="8174"/>
                </a:lnTo>
                <a:lnTo>
                  <a:pt x="18472" y="8248"/>
                </a:lnTo>
                <a:lnTo>
                  <a:pt x="18270" y="8286"/>
                </a:lnTo>
                <a:lnTo>
                  <a:pt x="18078" y="8323"/>
                </a:lnTo>
                <a:lnTo>
                  <a:pt x="17887" y="8323"/>
                </a:lnTo>
                <a:lnTo>
                  <a:pt x="17696" y="8248"/>
                </a:lnTo>
                <a:lnTo>
                  <a:pt x="17493" y="8174"/>
                </a:lnTo>
                <a:lnTo>
                  <a:pt x="17302" y="8062"/>
                </a:lnTo>
                <a:lnTo>
                  <a:pt x="17133" y="7969"/>
                </a:lnTo>
                <a:lnTo>
                  <a:pt x="16976" y="7783"/>
                </a:lnTo>
                <a:lnTo>
                  <a:pt x="16852" y="7597"/>
                </a:lnTo>
                <a:lnTo>
                  <a:pt x="16740" y="7429"/>
                </a:lnTo>
                <a:lnTo>
                  <a:pt x="16672" y="7168"/>
                </a:lnTo>
                <a:lnTo>
                  <a:pt x="16638" y="6926"/>
                </a:lnTo>
                <a:lnTo>
                  <a:pt x="16616" y="6498"/>
                </a:lnTo>
                <a:lnTo>
                  <a:pt x="16616" y="5772"/>
                </a:lnTo>
                <a:lnTo>
                  <a:pt x="16650" y="4915"/>
                </a:lnTo>
                <a:lnTo>
                  <a:pt x="16695" y="3928"/>
                </a:lnTo>
                <a:lnTo>
                  <a:pt x="16762" y="2960"/>
                </a:lnTo>
                <a:lnTo>
                  <a:pt x="16830" y="1992"/>
                </a:lnTo>
                <a:lnTo>
                  <a:pt x="16908" y="1173"/>
                </a:lnTo>
                <a:lnTo>
                  <a:pt x="16976" y="521"/>
                </a:lnTo>
                <a:lnTo>
                  <a:pt x="16953" y="521"/>
                </a:lnTo>
                <a:lnTo>
                  <a:pt x="16931" y="521"/>
                </a:lnTo>
                <a:lnTo>
                  <a:pt x="16267" y="484"/>
                </a:lnTo>
                <a:lnTo>
                  <a:pt x="15637" y="428"/>
                </a:lnTo>
                <a:lnTo>
                  <a:pt x="15063" y="353"/>
                </a:lnTo>
                <a:lnTo>
                  <a:pt x="14523" y="279"/>
                </a:lnTo>
                <a:lnTo>
                  <a:pt x="14040" y="167"/>
                </a:lnTo>
                <a:lnTo>
                  <a:pt x="13635" y="93"/>
                </a:lnTo>
                <a:lnTo>
                  <a:pt x="13331" y="18"/>
                </a:lnTo>
                <a:lnTo>
                  <a:pt x="13117" y="18"/>
                </a:lnTo>
                <a:lnTo>
                  <a:pt x="12982" y="18"/>
                </a:lnTo>
                <a:lnTo>
                  <a:pt x="12858" y="130"/>
                </a:lnTo>
                <a:lnTo>
                  <a:pt x="12723" y="279"/>
                </a:lnTo>
                <a:lnTo>
                  <a:pt x="12622" y="446"/>
                </a:lnTo>
                <a:lnTo>
                  <a:pt x="12510" y="670"/>
                </a:lnTo>
                <a:lnTo>
                  <a:pt x="12419" y="912"/>
                </a:lnTo>
                <a:lnTo>
                  <a:pt x="12363" y="1210"/>
                </a:lnTo>
                <a:lnTo>
                  <a:pt x="12318" y="1526"/>
                </a:lnTo>
                <a:lnTo>
                  <a:pt x="12273" y="1843"/>
                </a:lnTo>
                <a:lnTo>
                  <a:pt x="12251" y="2215"/>
                </a:lnTo>
                <a:lnTo>
                  <a:pt x="12273" y="2532"/>
                </a:lnTo>
                <a:lnTo>
                  <a:pt x="12318" y="2886"/>
                </a:lnTo>
                <a:lnTo>
                  <a:pt x="12386" y="3240"/>
                </a:lnTo>
                <a:lnTo>
                  <a:pt x="12464" y="3556"/>
                </a:lnTo>
                <a:lnTo>
                  <a:pt x="12577" y="3891"/>
                </a:lnTo>
                <a:lnTo>
                  <a:pt x="12746" y="4171"/>
                </a:lnTo>
                <a:lnTo>
                  <a:pt x="12926" y="4487"/>
                </a:lnTo>
                <a:lnTo>
                  <a:pt x="13050" y="4860"/>
                </a:lnTo>
                <a:lnTo>
                  <a:pt x="13162" y="5251"/>
                </a:lnTo>
                <a:lnTo>
                  <a:pt x="13218" y="5604"/>
                </a:lnTo>
                <a:lnTo>
                  <a:pt x="13263" y="5995"/>
                </a:lnTo>
                <a:lnTo>
                  <a:pt x="13241" y="6386"/>
                </a:lnTo>
                <a:lnTo>
                  <a:pt x="13218" y="6740"/>
                </a:lnTo>
                <a:lnTo>
                  <a:pt x="13139" y="7094"/>
                </a:lnTo>
                <a:lnTo>
                  <a:pt x="13050" y="7429"/>
                </a:lnTo>
                <a:lnTo>
                  <a:pt x="12903" y="7746"/>
                </a:lnTo>
                <a:lnTo>
                  <a:pt x="12723" y="8025"/>
                </a:lnTo>
                <a:lnTo>
                  <a:pt x="12532" y="8286"/>
                </a:lnTo>
                <a:lnTo>
                  <a:pt x="12318" y="8491"/>
                </a:lnTo>
                <a:lnTo>
                  <a:pt x="12060" y="8677"/>
                </a:lnTo>
                <a:lnTo>
                  <a:pt x="11756" y="8788"/>
                </a:lnTo>
                <a:lnTo>
                  <a:pt x="11452" y="8826"/>
                </a:lnTo>
                <a:lnTo>
                  <a:pt x="11283" y="8826"/>
                </a:lnTo>
                <a:lnTo>
                  <a:pt x="11126" y="8826"/>
                </a:lnTo>
                <a:lnTo>
                  <a:pt x="11002" y="8788"/>
                </a:lnTo>
                <a:lnTo>
                  <a:pt x="10845" y="8714"/>
                </a:lnTo>
                <a:lnTo>
                  <a:pt x="10721" y="8640"/>
                </a:lnTo>
                <a:lnTo>
                  <a:pt x="10608" y="8565"/>
                </a:lnTo>
                <a:lnTo>
                  <a:pt x="10485" y="8453"/>
                </a:lnTo>
                <a:lnTo>
                  <a:pt x="10372" y="8323"/>
                </a:lnTo>
                <a:lnTo>
                  <a:pt x="10181" y="8062"/>
                </a:lnTo>
                <a:lnTo>
                  <a:pt x="10035" y="7746"/>
                </a:lnTo>
                <a:lnTo>
                  <a:pt x="9900" y="7392"/>
                </a:lnTo>
                <a:lnTo>
                  <a:pt x="9787" y="7001"/>
                </a:lnTo>
                <a:lnTo>
                  <a:pt x="9731" y="6610"/>
                </a:lnTo>
                <a:lnTo>
                  <a:pt x="9686" y="6219"/>
                </a:lnTo>
                <a:lnTo>
                  <a:pt x="9663" y="5772"/>
                </a:lnTo>
                <a:lnTo>
                  <a:pt x="9686" y="5381"/>
                </a:lnTo>
                <a:lnTo>
                  <a:pt x="9753" y="4990"/>
                </a:lnTo>
                <a:lnTo>
                  <a:pt x="9832" y="4636"/>
                </a:lnTo>
                <a:lnTo>
                  <a:pt x="9945" y="4320"/>
                </a:lnTo>
                <a:lnTo>
                  <a:pt x="10068" y="4022"/>
                </a:lnTo>
                <a:lnTo>
                  <a:pt x="10203" y="3817"/>
                </a:lnTo>
                <a:lnTo>
                  <a:pt x="10316" y="3593"/>
                </a:lnTo>
                <a:lnTo>
                  <a:pt x="10395" y="3351"/>
                </a:lnTo>
                <a:lnTo>
                  <a:pt x="10462" y="3109"/>
                </a:lnTo>
                <a:lnTo>
                  <a:pt x="10507" y="2848"/>
                </a:lnTo>
                <a:lnTo>
                  <a:pt x="10530" y="2606"/>
                </a:lnTo>
                <a:lnTo>
                  <a:pt x="10507" y="2346"/>
                </a:lnTo>
                <a:lnTo>
                  <a:pt x="10462" y="2141"/>
                </a:lnTo>
                <a:lnTo>
                  <a:pt x="10395" y="1880"/>
                </a:lnTo>
                <a:lnTo>
                  <a:pt x="10293" y="1638"/>
                </a:lnTo>
                <a:lnTo>
                  <a:pt x="10158" y="1415"/>
                </a:lnTo>
                <a:lnTo>
                  <a:pt x="9967" y="1210"/>
                </a:lnTo>
                <a:lnTo>
                  <a:pt x="9753" y="986"/>
                </a:lnTo>
                <a:lnTo>
                  <a:pt x="9495" y="819"/>
                </a:lnTo>
                <a:lnTo>
                  <a:pt x="9191" y="670"/>
                </a:lnTo>
                <a:lnTo>
                  <a:pt x="8842" y="521"/>
                </a:lnTo>
                <a:lnTo>
                  <a:pt x="8471" y="446"/>
                </a:lnTo>
                <a:lnTo>
                  <a:pt x="7998" y="428"/>
                </a:lnTo>
                <a:lnTo>
                  <a:pt x="7413" y="428"/>
                </a:lnTo>
                <a:lnTo>
                  <a:pt x="6817" y="446"/>
                </a:lnTo>
                <a:lnTo>
                  <a:pt x="6187" y="521"/>
                </a:lnTo>
                <a:lnTo>
                  <a:pt x="5602" y="633"/>
                </a:lnTo>
                <a:lnTo>
                  <a:pt x="5107" y="744"/>
                </a:lnTo>
                <a:lnTo>
                  <a:pt x="4725" y="856"/>
                </a:lnTo>
                <a:lnTo>
                  <a:pt x="4848" y="1564"/>
                </a:lnTo>
                <a:lnTo>
                  <a:pt x="5028" y="2495"/>
                </a:lnTo>
                <a:lnTo>
                  <a:pt x="5175" y="3556"/>
                </a:lnTo>
                <a:lnTo>
                  <a:pt x="5298" y="4673"/>
                </a:lnTo>
                <a:lnTo>
                  <a:pt x="5343" y="5213"/>
                </a:lnTo>
                <a:lnTo>
                  <a:pt x="5388" y="5753"/>
                </a:lnTo>
                <a:lnTo>
                  <a:pt x="5411" y="6275"/>
                </a:lnTo>
                <a:lnTo>
                  <a:pt x="5411" y="6740"/>
                </a:lnTo>
                <a:lnTo>
                  <a:pt x="5366" y="7168"/>
                </a:lnTo>
                <a:lnTo>
                  <a:pt x="5321" y="7541"/>
                </a:lnTo>
                <a:lnTo>
                  <a:pt x="5287" y="7708"/>
                </a:lnTo>
                <a:lnTo>
                  <a:pt x="5242" y="7857"/>
                </a:lnTo>
                <a:lnTo>
                  <a:pt x="5197" y="7969"/>
                </a:lnTo>
                <a:lnTo>
                  <a:pt x="5130" y="8062"/>
                </a:lnTo>
                <a:lnTo>
                  <a:pt x="5006" y="8248"/>
                </a:lnTo>
                <a:lnTo>
                  <a:pt x="4848" y="8397"/>
                </a:lnTo>
                <a:lnTo>
                  <a:pt x="4725" y="8528"/>
                </a:lnTo>
                <a:lnTo>
                  <a:pt x="4567" y="8640"/>
                </a:lnTo>
                <a:lnTo>
                  <a:pt x="4421" y="8714"/>
                </a:lnTo>
                <a:lnTo>
                  <a:pt x="4263" y="8751"/>
                </a:lnTo>
                <a:lnTo>
                  <a:pt x="4095" y="8788"/>
                </a:lnTo>
                <a:lnTo>
                  <a:pt x="3948" y="8788"/>
                </a:lnTo>
                <a:lnTo>
                  <a:pt x="3791" y="8751"/>
                </a:lnTo>
                <a:lnTo>
                  <a:pt x="3667" y="8714"/>
                </a:lnTo>
                <a:lnTo>
                  <a:pt x="3510" y="8677"/>
                </a:lnTo>
                <a:lnTo>
                  <a:pt x="3386" y="8602"/>
                </a:lnTo>
                <a:lnTo>
                  <a:pt x="3251" y="8491"/>
                </a:lnTo>
                <a:lnTo>
                  <a:pt x="3127" y="8360"/>
                </a:lnTo>
                <a:lnTo>
                  <a:pt x="3015" y="8248"/>
                </a:lnTo>
                <a:lnTo>
                  <a:pt x="2925" y="8062"/>
                </a:lnTo>
                <a:lnTo>
                  <a:pt x="2778" y="7857"/>
                </a:lnTo>
                <a:lnTo>
                  <a:pt x="2610" y="7671"/>
                </a:lnTo>
                <a:lnTo>
                  <a:pt x="2407" y="7541"/>
                </a:lnTo>
                <a:lnTo>
                  <a:pt x="2171" y="7466"/>
                </a:lnTo>
                <a:lnTo>
                  <a:pt x="1957" y="7429"/>
                </a:lnTo>
                <a:lnTo>
                  <a:pt x="1698" y="7429"/>
                </a:lnTo>
                <a:lnTo>
                  <a:pt x="1462" y="7466"/>
                </a:lnTo>
                <a:lnTo>
                  <a:pt x="1226" y="7559"/>
                </a:lnTo>
                <a:lnTo>
                  <a:pt x="989" y="7708"/>
                </a:lnTo>
                <a:lnTo>
                  <a:pt x="776" y="7932"/>
                </a:lnTo>
                <a:lnTo>
                  <a:pt x="551" y="8211"/>
                </a:lnTo>
                <a:lnTo>
                  <a:pt x="382" y="8528"/>
                </a:lnTo>
                <a:lnTo>
                  <a:pt x="315" y="8714"/>
                </a:lnTo>
                <a:lnTo>
                  <a:pt x="236" y="8919"/>
                </a:lnTo>
                <a:lnTo>
                  <a:pt x="191" y="9142"/>
                </a:lnTo>
                <a:lnTo>
                  <a:pt x="123" y="9347"/>
                </a:lnTo>
                <a:lnTo>
                  <a:pt x="78" y="9608"/>
                </a:lnTo>
                <a:lnTo>
                  <a:pt x="56" y="9887"/>
                </a:lnTo>
                <a:lnTo>
                  <a:pt x="33" y="10185"/>
                </a:lnTo>
                <a:lnTo>
                  <a:pt x="33" y="10464"/>
                </a:lnTo>
                <a:lnTo>
                  <a:pt x="33" y="10706"/>
                </a:lnTo>
                <a:lnTo>
                  <a:pt x="56" y="10967"/>
                </a:lnTo>
                <a:lnTo>
                  <a:pt x="78" y="11172"/>
                </a:lnTo>
                <a:lnTo>
                  <a:pt x="123" y="11395"/>
                </a:lnTo>
                <a:lnTo>
                  <a:pt x="168" y="11600"/>
                </a:lnTo>
                <a:lnTo>
                  <a:pt x="236" y="11786"/>
                </a:lnTo>
                <a:lnTo>
                  <a:pt x="292" y="11973"/>
                </a:lnTo>
                <a:lnTo>
                  <a:pt x="382" y="12140"/>
                </a:lnTo>
                <a:lnTo>
                  <a:pt x="540" y="12419"/>
                </a:lnTo>
                <a:lnTo>
                  <a:pt x="731" y="12680"/>
                </a:lnTo>
                <a:lnTo>
                  <a:pt x="944" y="12866"/>
                </a:lnTo>
                <a:lnTo>
                  <a:pt x="1158" y="12997"/>
                </a:lnTo>
                <a:lnTo>
                  <a:pt x="1395" y="13108"/>
                </a:lnTo>
                <a:lnTo>
                  <a:pt x="1608" y="13183"/>
                </a:lnTo>
                <a:lnTo>
                  <a:pt x="1856" y="13183"/>
                </a:lnTo>
                <a:lnTo>
                  <a:pt x="2070" y="13146"/>
                </a:lnTo>
                <a:lnTo>
                  <a:pt x="2261" y="13071"/>
                </a:lnTo>
                <a:lnTo>
                  <a:pt x="2430" y="12960"/>
                </a:lnTo>
                <a:lnTo>
                  <a:pt x="2587" y="12792"/>
                </a:lnTo>
                <a:lnTo>
                  <a:pt x="2688" y="12606"/>
                </a:lnTo>
                <a:lnTo>
                  <a:pt x="2801" y="12419"/>
                </a:lnTo>
                <a:lnTo>
                  <a:pt x="2925" y="12289"/>
                </a:lnTo>
                <a:lnTo>
                  <a:pt x="3082" y="12177"/>
                </a:lnTo>
                <a:lnTo>
                  <a:pt x="3228" y="12103"/>
                </a:lnTo>
                <a:lnTo>
                  <a:pt x="3408" y="12103"/>
                </a:lnTo>
                <a:lnTo>
                  <a:pt x="3577" y="12103"/>
                </a:lnTo>
                <a:lnTo>
                  <a:pt x="3723" y="12177"/>
                </a:lnTo>
                <a:lnTo>
                  <a:pt x="3903" y="12252"/>
                </a:lnTo>
                <a:lnTo>
                  <a:pt x="4072" y="12364"/>
                </a:lnTo>
                <a:lnTo>
                  <a:pt x="4230" y="12494"/>
                </a:lnTo>
                <a:lnTo>
                  <a:pt x="4353" y="12643"/>
                </a:lnTo>
                <a:lnTo>
                  <a:pt x="4488" y="12829"/>
                </a:lnTo>
                <a:lnTo>
                  <a:pt x="4567" y="13034"/>
                </a:lnTo>
                <a:lnTo>
                  <a:pt x="4657" y="13257"/>
                </a:lnTo>
                <a:lnTo>
                  <a:pt x="4702" y="13462"/>
                </a:lnTo>
                <a:lnTo>
                  <a:pt x="4725" y="13686"/>
                </a:lnTo>
                <a:lnTo>
                  <a:pt x="4702" y="14282"/>
                </a:lnTo>
                <a:lnTo>
                  <a:pt x="4657" y="15045"/>
                </a:lnTo>
                <a:lnTo>
                  <a:pt x="4612" y="15976"/>
                </a:lnTo>
                <a:lnTo>
                  <a:pt x="4590" y="16926"/>
                </a:lnTo>
                <a:lnTo>
                  <a:pt x="4567" y="17968"/>
                </a:lnTo>
                <a:lnTo>
                  <a:pt x="4567" y="19011"/>
                </a:lnTo>
                <a:lnTo>
                  <a:pt x="4590" y="19514"/>
                </a:lnTo>
                <a:lnTo>
                  <a:pt x="4612" y="19980"/>
                </a:lnTo>
                <a:lnTo>
                  <a:pt x="4657" y="20426"/>
                </a:lnTo>
                <a:lnTo>
                  <a:pt x="4725" y="20836"/>
                </a:lnTo>
                <a:lnTo>
                  <a:pt x="4848" y="20929"/>
                </a:lnTo>
                <a:lnTo>
                  <a:pt x="5040" y="21004"/>
                </a:lnTo>
                <a:lnTo>
                  <a:pt x="5265" y="21078"/>
                </a:lnTo>
                <a:lnTo>
                  <a:pt x="5478" y="21115"/>
                </a:lnTo>
                <a:lnTo>
                  <a:pt x="6041" y="21115"/>
                </a:lnTo>
                <a:lnTo>
                  <a:pt x="6637" y="21078"/>
                </a:lnTo>
                <a:lnTo>
                  <a:pt x="7312" y="21004"/>
                </a:lnTo>
                <a:lnTo>
                  <a:pt x="7998" y="20929"/>
                </a:lnTo>
                <a:lnTo>
                  <a:pt x="8696" y="20855"/>
                </a:lnTo>
                <a:lnTo>
                  <a:pt x="9360" y="20836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17" name="Puzzle3"/>
          <p:cNvSpPr>
            <a:spLocks noEditPoints="1" noChangeArrowheads="1"/>
          </p:cNvSpPr>
          <p:nvPr/>
        </p:nvSpPr>
        <p:spPr bwMode="auto">
          <a:xfrm>
            <a:off x="4645636" y="2179319"/>
            <a:ext cx="1012316" cy="1221887"/>
          </a:xfrm>
          <a:custGeom>
            <a:avLst/>
            <a:gdLst>
              <a:gd name="T0" fmla="*/ 10391 w 21600"/>
              <a:gd name="T1" fmla="*/ 15806 h 21600"/>
              <a:gd name="T2" fmla="*/ 20551 w 21600"/>
              <a:gd name="T3" fmla="*/ 21088 h 21600"/>
              <a:gd name="T4" fmla="*/ 13180 w 21600"/>
              <a:gd name="T5" fmla="*/ 13801 h 21600"/>
              <a:gd name="T6" fmla="*/ 20551 w 21600"/>
              <a:gd name="T7" fmla="*/ 7025 h 21600"/>
              <a:gd name="T8" fmla="*/ 10500 w 21600"/>
              <a:gd name="T9" fmla="*/ 52 h 21600"/>
              <a:gd name="T10" fmla="*/ 692 w 21600"/>
              <a:gd name="T11" fmla="*/ 6802 h 21600"/>
              <a:gd name="T12" fmla="*/ 8064 w 21600"/>
              <a:gd name="T13" fmla="*/ 13526 h 21600"/>
              <a:gd name="T14" fmla="*/ 692 w 21600"/>
              <a:gd name="T15" fmla="*/ 21088 h 21600"/>
              <a:gd name="T16" fmla="*/ 2273 w 21600"/>
              <a:gd name="T17" fmla="*/ 7719 h 21600"/>
              <a:gd name="T18" fmla="*/ 19149 w 21600"/>
              <a:gd name="T19" fmla="*/ 20237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6625" y="20892"/>
                </a:moveTo>
                <a:lnTo>
                  <a:pt x="7105" y="21023"/>
                </a:lnTo>
                <a:lnTo>
                  <a:pt x="7513" y="21088"/>
                </a:lnTo>
                <a:lnTo>
                  <a:pt x="7922" y="21115"/>
                </a:lnTo>
                <a:lnTo>
                  <a:pt x="8242" y="21115"/>
                </a:lnTo>
                <a:lnTo>
                  <a:pt x="8544" y="21062"/>
                </a:lnTo>
                <a:lnTo>
                  <a:pt x="8810" y="20997"/>
                </a:lnTo>
                <a:lnTo>
                  <a:pt x="9023" y="20892"/>
                </a:lnTo>
                <a:lnTo>
                  <a:pt x="9148" y="20761"/>
                </a:lnTo>
                <a:lnTo>
                  <a:pt x="9290" y="20616"/>
                </a:lnTo>
                <a:lnTo>
                  <a:pt x="9361" y="20459"/>
                </a:lnTo>
                <a:lnTo>
                  <a:pt x="9396" y="20289"/>
                </a:lnTo>
                <a:lnTo>
                  <a:pt x="9396" y="20092"/>
                </a:lnTo>
                <a:lnTo>
                  <a:pt x="9325" y="19909"/>
                </a:lnTo>
                <a:lnTo>
                  <a:pt x="9219" y="19738"/>
                </a:lnTo>
                <a:lnTo>
                  <a:pt x="9094" y="19555"/>
                </a:lnTo>
                <a:lnTo>
                  <a:pt x="8917" y="19384"/>
                </a:lnTo>
                <a:lnTo>
                  <a:pt x="8650" y="19162"/>
                </a:lnTo>
                <a:lnTo>
                  <a:pt x="8437" y="18900"/>
                </a:lnTo>
                <a:lnTo>
                  <a:pt x="8277" y="18624"/>
                </a:lnTo>
                <a:lnTo>
                  <a:pt x="8135" y="18349"/>
                </a:lnTo>
                <a:lnTo>
                  <a:pt x="8028" y="18048"/>
                </a:lnTo>
                <a:lnTo>
                  <a:pt x="7993" y="17746"/>
                </a:lnTo>
                <a:lnTo>
                  <a:pt x="7993" y="17471"/>
                </a:lnTo>
                <a:lnTo>
                  <a:pt x="8028" y="17169"/>
                </a:lnTo>
                <a:lnTo>
                  <a:pt x="8135" y="16920"/>
                </a:lnTo>
                <a:lnTo>
                  <a:pt x="8277" y="16671"/>
                </a:lnTo>
                <a:lnTo>
                  <a:pt x="8366" y="16540"/>
                </a:lnTo>
                <a:lnTo>
                  <a:pt x="8473" y="16409"/>
                </a:lnTo>
                <a:lnTo>
                  <a:pt x="8615" y="16317"/>
                </a:lnTo>
                <a:lnTo>
                  <a:pt x="8739" y="16213"/>
                </a:lnTo>
                <a:lnTo>
                  <a:pt x="8881" y="16134"/>
                </a:lnTo>
                <a:lnTo>
                  <a:pt x="9059" y="16055"/>
                </a:lnTo>
                <a:lnTo>
                  <a:pt x="9254" y="15990"/>
                </a:lnTo>
                <a:lnTo>
                  <a:pt x="9432" y="15911"/>
                </a:lnTo>
                <a:lnTo>
                  <a:pt x="9663" y="15885"/>
                </a:lnTo>
                <a:lnTo>
                  <a:pt x="9876" y="15833"/>
                </a:lnTo>
                <a:lnTo>
                  <a:pt x="10142" y="15806"/>
                </a:lnTo>
                <a:lnTo>
                  <a:pt x="10391" y="15806"/>
                </a:lnTo>
                <a:lnTo>
                  <a:pt x="10728" y="15806"/>
                </a:lnTo>
                <a:lnTo>
                  <a:pt x="10995" y="15806"/>
                </a:lnTo>
                <a:lnTo>
                  <a:pt x="11279" y="15833"/>
                </a:lnTo>
                <a:lnTo>
                  <a:pt x="11546" y="15885"/>
                </a:lnTo>
                <a:lnTo>
                  <a:pt x="11776" y="15937"/>
                </a:lnTo>
                <a:lnTo>
                  <a:pt x="12025" y="15990"/>
                </a:lnTo>
                <a:lnTo>
                  <a:pt x="12221" y="16055"/>
                </a:lnTo>
                <a:lnTo>
                  <a:pt x="12434" y="16134"/>
                </a:lnTo>
                <a:lnTo>
                  <a:pt x="12611" y="16213"/>
                </a:lnTo>
                <a:lnTo>
                  <a:pt x="12771" y="16317"/>
                </a:lnTo>
                <a:lnTo>
                  <a:pt x="12913" y="16409"/>
                </a:lnTo>
                <a:lnTo>
                  <a:pt x="13038" y="16514"/>
                </a:lnTo>
                <a:lnTo>
                  <a:pt x="13251" y="16737"/>
                </a:lnTo>
                <a:lnTo>
                  <a:pt x="13428" y="16986"/>
                </a:lnTo>
                <a:lnTo>
                  <a:pt x="13517" y="17248"/>
                </a:lnTo>
                <a:lnTo>
                  <a:pt x="13588" y="17523"/>
                </a:lnTo>
                <a:lnTo>
                  <a:pt x="13588" y="17799"/>
                </a:lnTo>
                <a:lnTo>
                  <a:pt x="13517" y="18074"/>
                </a:lnTo>
                <a:lnTo>
                  <a:pt x="13428" y="18323"/>
                </a:lnTo>
                <a:lnTo>
                  <a:pt x="13286" y="18572"/>
                </a:lnTo>
                <a:lnTo>
                  <a:pt x="13109" y="18808"/>
                </a:lnTo>
                <a:lnTo>
                  <a:pt x="12878" y="19031"/>
                </a:lnTo>
                <a:lnTo>
                  <a:pt x="12434" y="19411"/>
                </a:lnTo>
                <a:lnTo>
                  <a:pt x="12132" y="19738"/>
                </a:lnTo>
                <a:lnTo>
                  <a:pt x="12025" y="19856"/>
                </a:lnTo>
                <a:lnTo>
                  <a:pt x="11919" y="20014"/>
                </a:lnTo>
                <a:lnTo>
                  <a:pt x="11883" y="20132"/>
                </a:lnTo>
                <a:lnTo>
                  <a:pt x="11883" y="20263"/>
                </a:lnTo>
                <a:lnTo>
                  <a:pt x="11883" y="20394"/>
                </a:lnTo>
                <a:lnTo>
                  <a:pt x="11954" y="20485"/>
                </a:lnTo>
                <a:lnTo>
                  <a:pt x="12061" y="20590"/>
                </a:lnTo>
                <a:lnTo>
                  <a:pt x="12185" y="20695"/>
                </a:lnTo>
                <a:lnTo>
                  <a:pt x="12327" y="20787"/>
                </a:lnTo>
                <a:lnTo>
                  <a:pt x="12540" y="20892"/>
                </a:lnTo>
                <a:lnTo>
                  <a:pt x="12771" y="20997"/>
                </a:lnTo>
                <a:lnTo>
                  <a:pt x="13073" y="21088"/>
                </a:lnTo>
                <a:lnTo>
                  <a:pt x="13428" y="21193"/>
                </a:lnTo>
                <a:lnTo>
                  <a:pt x="13873" y="21298"/>
                </a:lnTo>
                <a:lnTo>
                  <a:pt x="14317" y="21390"/>
                </a:lnTo>
                <a:lnTo>
                  <a:pt x="14778" y="21468"/>
                </a:lnTo>
                <a:lnTo>
                  <a:pt x="15294" y="21547"/>
                </a:lnTo>
                <a:lnTo>
                  <a:pt x="15809" y="21600"/>
                </a:lnTo>
                <a:lnTo>
                  <a:pt x="16359" y="21652"/>
                </a:lnTo>
                <a:lnTo>
                  <a:pt x="16875" y="21678"/>
                </a:lnTo>
                <a:lnTo>
                  <a:pt x="17407" y="21678"/>
                </a:lnTo>
                <a:lnTo>
                  <a:pt x="17958" y="21678"/>
                </a:lnTo>
                <a:lnTo>
                  <a:pt x="18473" y="21652"/>
                </a:lnTo>
                <a:lnTo>
                  <a:pt x="18953" y="21573"/>
                </a:lnTo>
                <a:lnTo>
                  <a:pt x="19397" y="21495"/>
                </a:lnTo>
                <a:lnTo>
                  <a:pt x="19841" y="21390"/>
                </a:lnTo>
                <a:lnTo>
                  <a:pt x="20214" y="21272"/>
                </a:lnTo>
                <a:lnTo>
                  <a:pt x="20551" y="21088"/>
                </a:lnTo>
                <a:lnTo>
                  <a:pt x="20480" y="20787"/>
                </a:lnTo>
                <a:lnTo>
                  <a:pt x="20409" y="20485"/>
                </a:lnTo>
                <a:lnTo>
                  <a:pt x="20356" y="20158"/>
                </a:lnTo>
                <a:lnTo>
                  <a:pt x="20356" y="19804"/>
                </a:lnTo>
                <a:lnTo>
                  <a:pt x="20321" y="19083"/>
                </a:lnTo>
                <a:lnTo>
                  <a:pt x="20356" y="18349"/>
                </a:lnTo>
                <a:lnTo>
                  <a:pt x="20409" y="17641"/>
                </a:lnTo>
                <a:lnTo>
                  <a:pt x="20480" y="17012"/>
                </a:lnTo>
                <a:lnTo>
                  <a:pt x="20551" y="16488"/>
                </a:lnTo>
                <a:lnTo>
                  <a:pt x="20551" y="16055"/>
                </a:lnTo>
                <a:lnTo>
                  <a:pt x="20551" y="15911"/>
                </a:lnTo>
                <a:lnTo>
                  <a:pt x="20445" y="15754"/>
                </a:lnTo>
                <a:lnTo>
                  <a:pt x="20356" y="15610"/>
                </a:lnTo>
                <a:lnTo>
                  <a:pt x="20178" y="15452"/>
                </a:lnTo>
                <a:lnTo>
                  <a:pt x="20001" y="15334"/>
                </a:lnTo>
                <a:lnTo>
                  <a:pt x="19770" y="15230"/>
                </a:lnTo>
                <a:lnTo>
                  <a:pt x="19521" y="15125"/>
                </a:lnTo>
                <a:lnTo>
                  <a:pt x="19290" y="15059"/>
                </a:lnTo>
                <a:lnTo>
                  <a:pt x="19024" y="15007"/>
                </a:lnTo>
                <a:lnTo>
                  <a:pt x="18740" y="14954"/>
                </a:lnTo>
                <a:lnTo>
                  <a:pt x="18509" y="14954"/>
                </a:lnTo>
                <a:lnTo>
                  <a:pt x="18225" y="14954"/>
                </a:lnTo>
                <a:lnTo>
                  <a:pt x="17994" y="15007"/>
                </a:lnTo>
                <a:lnTo>
                  <a:pt x="17763" y="15085"/>
                </a:lnTo>
                <a:lnTo>
                  <a:pt x="17550" y="15177"/>
                </a:lnTo>
                <a:lnTo>
                  <a:pt x="17372" y="15308"/>
                </a:lnTo>
                <a:lnTo>
                  <a:pt x="17176" y="15426"/>
                </a:lnTo>
                <a:lnTo>
                  <a:pt x="16928" y="15557"/>
                </a:lnTo>
                <a:lnTo>
                  <a:pt x="16661" y="15636"/>
                </a:lnTo>
                <a:lnTo>
                  <a:pt x="16359" y="15688"/>
                </a:lnTo>
                <a:lnTo>
                  <a:pt x="16022" y="15715"/>
                </a:lnTo>
                <a:lnTo>
                  <a:pt x="15667" y="15688"/>
                </a:lnTo>
                <a:lnTo>
                  <a:pt x="15294" y="15662"/>
                </a:lnTo>
                <a:lnTo>
                  <a:pt x="14956" y="15583"/>
                </a:lnTo>
                <a:lnTo>
                  <a:pt x="14619" y="15479"/>
                </a:lnTo>
                <a:lnTo>
                  <a:pt x="14281" y="15334"/>
                </a:lnTo>
                <a:lnTo>
                  <a:pt x="13961" y="15177"/>
                </a:lnTo>
                <a:lnTo>
                  <a:pt x="13695" y="14981"/>
                </a:lnTo>
                <a:lnTo>
                  <a:pt x="13588" y="14850"/>
                </a:lnTo>
                <a:lnTo>
                  <a:pt x="13482" y="14732"/>
                </a:lnTo>
                <a:lnTo>
                  <a:pt x="13393" y="14600"/>
                </a:lnTo>
                <a:lnTo>
                  <a:pt x="13322" y="14456"/>
                </a:lnTo>
                <a:lnTo>
                  <a:pt x="13251" y="14299"/>
                </a:lnTo>
                <a:lnTo>
                  <a:pt x="13215" y="14155"/>
                </a:lnTo>
                <a:lnTo>
                  <a:pt x="13180" y="13971"/>
                </a:lnTo>
                <a:lnTo>
                  <a:pt x="13180" y="13801"/>
                </a:lnTo>
                <a:lnTo>
                  <a:pt x="13180" y="13591"/>
                </a:lnTo>
                <a:lnTo>
                  <a:pt x="13215" y="13395"/>
                </a:lnTo>
                <a:lnTo>
                  <a:pt x="13251" y="13198"/>
                </a:lnTo>
                <a:lnTo>
                  <a:pt x="13322" y="13015"/>
                </a:lnTo>
                <a:lnTo>
                  <a:pt x="13393" y="12870"/>
                </a:lnTo>
                <a:lnTo>
                  <a:pt x="13482" y="12713"/>
                </a:lnTo>
                <a:lnTo>
                  <a:pt x="13588" y="12569"/>
                </a:lnTo>
                <a:lnTo>
                  <a:pt x="13730" y="12438"/>
                </a:lnTo>
                <a:lnTo>
                  <a:pt x="13997" y="12215"/>
                </a:lnTo>
                <a:lnTo>
                  <a:pt x="14334" y="12005"/>
                </a:lnTo>
                <a:lnTo>
                  <a:pt x="14690" y="11861"/>
                </a:lnTo>
                <a:lnTo>
                  <a:pt x="15063" y="11756"/>
                </a:lnTo>
                <a:lnTo>
                  <a:pt x="15436" y="11678"/>
                </a:lnTo>
                <a:lnTo>
                  <a:pt x="15809" y="11638"/>
                </a:lnTo>
                <a:lnTo>
                  <a:pt x="16182" y="11638"/>
                </a:lnTo>
                <a:lnTo>
                  <a:pt x="16555" y="11678"/>
                </a:lnTo>
                <a:lnTo>
                  <a:pt x="16910" y="11730"/>
                </a:lnTo>
                <a:lnTo>
                  <a:pt x="17248" y="11835"/>
                </a:lnTo>
                <a:lnTo>
                  <a:pt x="17514" y="11966"/>
                </a:lnTo>
                <a:lnTo>
                  <a:pt x="17763" y="12110"/>
                </a:lnTo>
                <a:lnTo>
                  <a:pt x="17887" y="12215"/>
                </a:lnTo>
                <a:lnTo>
                  <a:pt x="18065" y="12307"/>
                </a:lnTo>
                <a:lnTo>
                  <a:pt x="18260" y="12412"/>
                </a:lnTo>
                <a:lnTo>
                  <a:pt x="18438" y="12464"/>
                </a:lnTo>
                <a:lnTo>
                  <a:pt x="18669" y="12543"/>
                </a:lnTo>
                <a:lnTo>
                  <a:pt x="18882" y="12569"/>
                </a:lnTo>
                <a:lnTo>
                  <a:pt x="19113" y="12595"/>
                </a:lnTo>
                <a:lnTo>
                  <a:pt x="19361" y="12608"/>
                </a:lnTo>
                <a:lnTo>
                  <a:pt x="19592" y="12608"/>
                </a:lnTo>
                <a:lnTo>
                  <a:pt x="19841" y="12595"/>
                </a:lnTo>
                <a:lnTo>
                  <a:pt x="20072" y="12543"/>
                </a:lnTo>
                <a:lnTo>
                  <a:pt x="20321" y="12490"/>
                </a:lnTo>
                <a:lnTo>
                  <a:pt x="20551" y="12438"/>
                </a:lnTo>
                <a:lnTo>
                  <a:pt x="20800" y="12333"/>
                </a:lnTo>
                <a:lnTo>
                  <a:pt x="20996" y="12241"/>
                </a:lnTo>
                <a:lnTo>
                  <a:pt x="21244" y="12110"/>
                </a:lnTo>
                <a:lnTo>
                  <a:pt x="21298" y="12032"/>
                </a:lnTo>
                <a:lnTo>
                  <a:pt x="21404" y="11966"/>
                </a:lnTo>
                <a:lnTo>
                  <a:pt x="21475" y="11861"/>
                </a:lnTo>
                <a:lnTo>
                  <a:pt x="21511" y="11730"/>
                </a:lnTo>
                <a:lnTo>
                  <a:pt x="21617" y="11481"/>
                </a:lnTo>
                <a:lnTo>
                  <a:pt x="21653" y="11180"/>
                </a:lnTo>
                <a:lnTo>
                  <a:pt x="21653" y="10826"/>
                </a:lnTo>
                <a:lnTo>
                  <a:pt x="21653" y="10472"/>
                </a:lnTo>
                <a:lnTo>
                  <a:pt x="21582" y="10092"/>
                </a:lnTo>
                <a:lnTo>
                  <a:pt x="21511" y="9725"/>
                </a:lnTo>
                <a:lnTo>
                  <a:pt x="21298" y="8912"/>
                </a:lnTo>
                <a:lnTo>
                  <a:pt x="21067" y="8191"/>
                </a:lnTo>
                <a:lnTo>
                  <a:pt x="20800" y="7536"/>
                </a:lnTo>
                <a:lnTo>
                  <a:pt x="20551" y="7025"/>
                </a:lnTo>
                <a:lnTo>
                  <a:pt x="20001" y="7103"/>
                </a:lnTo>
                <a:lnTo>
                  <a:pt x="19432" y="7156"/>
                </a:lnTo>
                <a:lnTo>
                  <a:pt x="18846" y="7208"/>
                </a:lnTo>
                <a:lnTo>
                  <a:pt x="18225" y="7208"/>
                </a:lnTo>
                <a:lnTo>
                  <a:pt x="17656" y="7208"/>
                </a:lnTo>
                <a:lnTo>
                  <a:pt x="17070" y="7182"/>
                </a:lnTo>
                <a:lnTo>
                  <a:pt x="16484" y="7156"/>
                </a:lnTo>
                <a:lnTo>
                  <a:pt x="15986" y="7103"/>
                </a:lnTo>
                <a:lnTo>
                  <a:pt x="14992" y="6999"/>
                </a:lnTo>
                <a:lnTo>
                  <a:pt x="14210" y="6907"/>
                </a:lnTo>
                <a:lnTo>
                  <a:pt x="13695" y="6828"/>
                </a:lnTo>
                <a:lnTo>
                  <a:pt x="13517" y="6802"/>
                </a:lnTo>
                <a:lnTo>
                  <a:pt x="13073" y="6645"/>
                </a:lnTo>
                <a:lnTo>
                  <a:pt x="12700" y="6474"/>
                </a:lnTo>
                <a:lnTo>
                  <a:pt x="12363" y="6304"/>
                </a:lnTo>
                <a:lnTo>
                  <a:pt x="12132" y="6094"/>
                </a:lnTo>
                <a:lnTo>
                  <a:pt x="11919" y="5871"/>
                </a:lnTo>
                <a:lnTo>
                  <a:pt x="11776" y="5649"/>
                </a:lnTo>
                <a:lnTo>
                  <a:pt x="11688" y="5413"/>
                </a:lnTo>
                <a:lnTo>
                  <a:pt x="11617" y="5190"/>
                </a:lnTo>
                <a:lnTo>
                  <a:pt x="11617" y="4941"/>
                </a:lnTo>
                <a:lnTo>
                  <a:pt x="11652" y="4718"/>
                </a:lnTo>
                <a:lnTo>
                  <a:pt x="11723" y="4482"/>
                </a:lnTo>
                <a:lnTo>
                  <a:pt x="11812" y="4285"/>
                </a:lnTo>
                <a:lnTo>
                  <a:pt x="11919" y="4089"/>
                </a:lnTo>
                <a:lnTo>
                  <a:pt x="12096" y="3905"/>
                </a:lnTo>
                <a:lnTo>
                  <a:pt x="12292" y="3735"/>
                </a:lnTo>
                <a:lnTo>
                  <a:pt x="12505" y="3604"/>
                </a:lnTo>
                <a:lnTo>
                  <a:pt x="12700" y="3460"/>
                </a:lnTo>
                <a:lnTo>
                  <a:pt x="12878" y="3250"/>
                </a:lnTo>
                <a:lnTo>
                  <a:pt x="13038" y="3027"/>
                </a:lnTo>
                <a:lnTo>
                  <a:pt x="13180" y="2752"/>
                </a:lnTo>
                <a:lnTo>
                  <a:pt x="13286" y="2477"/>
                </a:lnTo>
                <a:lnTo>
                  <a:pt x="13322" y="2175"/>
                </a:lnTo>
                <a:lnTo>
                  <a:pt x="13357" y="1874"/>
                </a:lnTo>
                <a:lnTo>
                  <a:pt x="13286" y="1572"/>
                </a:lnTo>
                <a:lnTo>
                  <a:pt x="13180" y="1271"/>
                </a:lnTo>
                <a:lnTo>
                  <a:pt x="13038" y="983"/>
                </a:lnTo>
                <a:lnTo>
                  <a:pt x="12949" y="865"/>
                </a:lnTo>
                <a:lnTo>
                  <a:pt x="12807" y="733"/>
                </a:lnTo>
                <a:lnTo>
                  <a:pt x="12665" y="616"/>
                </a:lnTo>
                <a:lnTo>
                  <a:pt x="12505" y="511"/>
                </a:lnTo>
                <a:lnTo>
                  <a:pt x="12327" y="406"/>
                </a:lnTo>
                <a:lnTo>
                  <a:pt x="12132" y="314"/>
                </a:lnTo>
                <a:lnTo>
                  <a:pt x="11883" y="235"/>
                </a:lnTo>
                <a:lnTo>
                  <a:pt x="11652" y="183"/>
                </a:lnTo>
                <a:lnTo>
                  <a:pt x="11368" y="104"/>
                </a:lnTo>
                <a:lnTo>
                  <a:pt x="11101" y="78"/>
                </a:lnTo>
                <a:lnTo>
                  <a:pt x="10800" y="52"/>
                </a:lnTo>
                <a:lnTo>
                  <a:pt x="10444" y="52"/>
                </a:lnTo>
                <a:lnTo>
                  <a:pt x="10142" y="52"/>
                </a:lnTo>
                <a:lnTo>
                  <a:pt x="9840" y="78"/>
                </a:lnTo>
                <a:lnTo>
                  <a:pt x="9574" y="104"/>
                </a:lnTo>
                <a:lnTo>
                  <a:pt x="9325" y="157"/>
                </a:lnTo>
                <a:lnTo>
                  <a:pt x="9094" y="209"/>
                </a:lnTo>
                <a:lnTo>
                  <a:pt x="8846" y="262"/>
                </a:lnTo>
                <a:lnTo>
                  <a:pt x="8650" y="340"/>
                </a:lnTo>
                <a:lnTo>
                  <a:pt x="8437" y="432"/>
                </a:lnTo>
                <a:lnTo>
                  <a:pt x="8277" y="511"/>
                </a:lnTo>
                <a:lnTo>
                  <a:pt x="8100" y="616"/>
                </a:lnTo>
                <a:lnTo>
                  <a:pt x="7957" y="707"/>
                </a:lnTo>
                <a:lnTo>
                  <a:pt x="7833" y="838"/>
                </a:lnTo>
                <a:lnTo>
                  <a:pt x="7620" y="1061"/>
                </a:lnTo>
                <a:lnTo>
                  <a:pt x="7442" y="1336"/>
                </a:lnTo>
                <a:lnTo>
                  <a:pt x="7353" y="1599"/>
                </a:lnTo>
                <a:lnTo>
                  <a:pt x="7318" y="1900"/>
                </a:lnTo>
                <a:lnTo>
                  <a:pt x="7318" y="2175"/>
                </a:lnTo>
                <a:lnTo>
                  <a:pt x="7353" y="2450"/>
                </a:lnTo>
                <a:lnTo>
                  <a:pt x="7442" y="2726"/>
                </a:lnTo>
                <a:lnTo>
                  <a:pt x="7620" y="2975"/>
                </a:lnTo>
                <a:lnTo>
                  <a:pt x="7833" y="3198"/>
                </a:lnTo>
                <a:lnTo>
                  <a:pt x="8064" y="3433"/>
                </a:lnTo>
                <a:lnTo>
                  <a:pt x="8295" y="3630"/>
                </a:lnTo>
                <a:lnTo>
                  <a:pt x="8508" y="3853"/>
                </a:lnTo>
                <a:lnTo>
                  <a:pt x="8686" y="4089"/>
                </a:lnTo>
                <a:lnTo>
                  <a:pt x="8775" y="4312"/>
                </a:lnTo>
                <a:lnTo>
                  <a:pt x="8846" y="4561"/>
                </a:lnTo>
                <a:lnTo>
                  <a:pt x="8846" y="4810"/>
                </a:lnTo>
                <a:lnTo>
                  <a:pt x="8810" y="5059"/>
                </a:lnTo>
                <a:lnTo>
                  <a:pt x="8721" y="5295"/>
                </a:lnTo>
                <a:lnTo>
                  <a:pt x="8579" y="5544"/>
                </a:lnTo>
                <a:lnTo>
                  <a:pt x="8366" y="5766"/>
                </a:lnTo>
                <a:lnTo>
                  <a:pt x="8135" y="5976"/>
                </a:lnTo>
                <a:lnTo>
                  <a:pt x="7833" y="6199"/>
                </a:lnTo>
                <a:lnTo>
                  <a:pt x="7478" y="6369"/>
                </a:lnTo>
                <a:lnTo>
                  <a:pt x="7069" y="6527"/>
                </a:lnTo>
                <a:lnTo>
                  <a:pt x="6590" y="6671"/>
                </a:lnTo>
                <a:lnTo>
                  <a:pt x="6092" y="6802"/>
                </a:lnTo>
                <a:lnTo>
                  <a:pt x="5684" y="6802"/>
                </a:lnTo>
                <a:lnTo>
                  <a:pt x="5133" y="6802"/>
                </a:lnTo>
                <a:lnTo>
                  <a:pt x="4547" y="6802"/>
                </a:lnTo>
                <a:lnTo>
                  <a:pt x="3872" y="6802"/>
                </a:lnTo>
                <a:lnTo>
                  <a:pt x="3144" y="6802"/>
                </a:lnTo>
                <a:lnTo>
                  <a:pt x="2362" y="6802"/>
                </a:lnTo>
                <a:lnTo>
                  <a:pt x="1545" y="6802"/>
                </a:lnTo>
                <a:lnTo>
                  <a:pt x="692" y="6802"/>
                </a:lnTo>
                <a:lnTo>
                  <a:pt x="586" y="7234"/>
                </a:lnTo>
                <a:lnTo>
                  <a:pt x="461" y="7837"/>
                </a:lnTo>
                <a:lnTo>
                  <a:pt x="355" y="8493"/>
                </a:lnTo>
                <a:lnTo>
                  <a:pt x="248" y="9187"/>
                </a:lnTo>
                <a:lnTo>
                  <a:pt x="142" y="9869"/>
                </a:lnTo>
                <a:lnTo>
                  <a:pt x="106" y="10498"/>
                </a:lnTo>
                <a:lnTo>
                  <a:pt x="106" y="10983"/>
                </a:lnTo>
                <a:lnTo>
                  <a:pt x="106" y="11311"/>
                </a:lnTo>
                <a:lnTo>
                  <a:pt x="213" y="11481"/>
                </a:lnTo>
                <a:lnTo>
                  <a:pt x="319" y="11651"/>
                </a:lnTo>
                <a:lnTo>
                  <a:pt x="497" y="11783"/>
                </a:lnTo>
                <a:lnTo>
                  <a:pt x="692" y="11914"/>
                </a:lnTo>
                <a:lnTo>
                  <a:pt x="941" y="12032"/>
                </a:lnTo>
                <a:lnTo>
                  <a:pt x="1207" y="12110"/>
                </a:lnTo>
                <a:lnTo>
                  <a:pt x="1509" y="12189"/>
                </a:lnTo>
                <a:lnTo>
                  <a:pt x="1794" y="12241"/>
                </a:lnTo>
                <a:lnTo>
                  <a:pt x="2131" y="12267"/>
                </a:lnTo>
                <a:lnTo>
                  <a:pt x="2433" y="12281"/>
                </a:lnTo>
                <a:lnTo>
                  <a:pt x="2735" y="12267"/>
                </a:lnTo>
                <a:lnTo>
                  <a:pt x="3055" y="12241"/>
                </a:lnTo>
                <a:lnTo>
                  <a:pt x="3357" y="12189"/>
                </a:lnTo>
                <a:lnTo>
                  <a:pt x="3623" y="12084"/>
                </a:lnTo>
                <a:lnTo>
                  <a:pt x="3872" y="11979"/>
                </a:lnTo>
                <a:lnTo>
                  <a:pt x="4103" y="11861"/>
                </a:lnTo>
                <a:lnTo>
                  <a:pt x="4316" y="11704"/>
                </a:lnTo>
                <a:lnTo>
                  <a:pt x="4582" y="11612"/>
                </a:lnTo>
                <a:lnTo>
                  <a:pt x="4849" y="11533"/>
                </a:lnTo>
                <a:lnTo>
                  <a:pt x="5169" y="11507"/>
                </a:lnTo>
                <a:lnTo>
                  <a:pt x="5506" y="11481"/>
                </a:lnTo>
                <a:lnTo>
                  <a:pt x="5808" y="11507"/>
                </a:lnTo>
                <a:lnTo>
                  <a:pt x="6146" y="11560"/>
                </a:lnTo>
                <a:lnTo>
                  <a:pt x="6501" y="11651"/>
                </a:lnTo>
                <a:lnTo>
                  <a:pt x="6803" y="11783"/>
                </a:lnTo>
                <a:lnTo>
                  <a:pt x="7105" y="11940"/>
                </a:lnTo>
                <a:lnTo>
                  <a:pt x="7353" y="12110"/>
                </a:lnTo>
                <a:lnTo>
                  <a:pt x="7584" y="12333"/>
                </a:lnTo>
                <a:lnTo>
                  <a:pt x="7798" y="12595"/>
                </a:lnTo>
                <a:lnTo>
                  <a:pt x="7922" y="12870"/>
                </a:lnTo>
                <a:lnTo>
                  <a:pt x="8028" y="13198"/>
                </a:lnTo>
                <a:lnTo>
                  <a:pt x="8064" y="13526"/>
                </a:lnTo>
                <a:lnTo>
                  <a:pt x="8028" y="13775"/>
                </a:lnTo>
                <a:lnTo>
                  <a:pt x="7922" y="13998"/>
                </a:lnTo>
                <a:lnTo>
                  <a:pt x="7798" y="14220"/>
                </a:lnTo>
                <a:lnTo>
                  <a:pt x="7584" y="14404"/>
                </a:lnTo>
                <a:lnTo>
                  <a:pt x="7353" y="14574"/>
                </a:lnTo>
                <a:lnTo>
                  <a:pt x="7105" y="14732"/>
                </a:lnTo>
                <a:lnTo>
                  <a:pt x="6803" y="14850"/>
                </a:lnTo>
                <a:lnTo>
                  <a:pt x="6501" y="14954"/>
                </a:lnTo>
                <a:lnTo>
                  <a:pt x="6146" y="15033"/>
                </a:lnTo>
                <a:lnTo>
                  <a:pt x="5808" y="15085"/>
                </a:lnTo>
                <a:lnTo>
                  <a:pt x="5506" y="15085"/>
                </a:lnTo>
                <a:lnTo>
                  <a:pt x="5169" y="15059"/>
                </a:lnTo>
                <a:lnTo>
                  <a:pt x="4849" y="15007"/>
                </a:lnTo>
                <a:lnTo>
                  <a:pt x="4582" y="14902"/>
                </a:lnTo>
                <a:lnTo>
                  <a:pt x="4316" y="14784"/>
                </a:lnTo>
                <a:lnTo>
                  <a:pt x="4103" y="14600"/>
                </a:lnTo>
                <a:lnTo>
                  <a:pt x="3907" y="14430"/>
                </a:lnTo>
                <a:lnTo>
                  <a:pt x="3659" y="14299"/>
                </a:lnTo>
                <a:lnTo>
                  <a:pt x="3428" y="14194"/>
                </a:lnTo>
                <a:lnTo>
                  <a:pt x="3179" y="14129"/>
                </a:lnTo>
                <a:lnTo>
                  <a:pt x="2913" y="14102"/>
                </a:lnTo>
                <a:lnTo>
                  <a:pt x="2646" y="14102"/>
                </a:lnTo>
                <a:lnTo>
                  <a:pt x="2362" y="14129"/>
                </a:lnTo>
                <a:lnTo>
                  <a:pt x="2096" y="14168"/>
                </a:lnTo>
                <a:lnTo>
                  <a:pt x="1811" y="14273"/>
                </a:lnTo>
                <a:lnTo>
                  <a:pt x="1545" y="14378"/>
                </a:lnTo>
                <a:lnTo>
                  <a:pt x="1314" y="14496"/>
                </a:lnTo>
                <a:lnTo>
                  <a:pt x="1065" y="14653"/>
                </a:lnTo>
                <a:lnTo>
                  <a:pt x="870" y="14797"/>
                </a:lnTo>
                <a:lnTo>
                  <a:pt x="657" y="14981"/>
                </a:lnTo>
                <a:lnTo>
                  <a:pt x="497" y="15177"/>
                </a:lnTo>
                <a:lnTo>
                  <a:pt x="390" y="15413"/>
                </a:lnTo>
                <a:lnTo>
                  <a:pt x="284" y="15636"/>
                </a:lnTo>
                <a:lnTo>
                  <a:pt x="248" y="15911"/>
                </a:lnTo>
                <a:lnTo>
                  <a:pt x="284" y="16239"/>
                </a:lnTo>
                <a:lnTo>
                  <a:pt x="319" y="16566"/>
                </a:lnTo>
                <a:lnTo>
                  <a:pt x="497" y="17340"/>
                </a:lnTo>
                <a:lnTo>
                  <a:pt x="692" y="18152"/>
                </a:lnTo>
                <a:lnTo>
                  <a:pt x="799" y="18559"/>
                </a:lnTo>
                <a:lnTo>
                  <a:pt x="905" y="18978"/>
                </a:lnTo>
                <a:lnTo>
                  <a:pt x="959" y="19384"/>
                </a:lnTo>
                <a:lnTo>
                  <a:pt x="994" y="19791"/>
                </a:lnTo>
                <a:lnTo>
                  <a:pt x="994" y="20132"/>
                </a:lnTo>
                <a:lnTo>
                  <a:pt x="959" y="20485"/>
                </a:lnTo>
                <a:lnTo>
                  <a:pt x="941" y="20669"/>
                </a:lnTo>
                <a:lnTo>
                  <a:pt x="870" y="20813"/>
                </a:lnTo>
                <a:lnTo>
                  <a:pt x="799" y="20970"/>
                </a:lnTo>
                <a:lnTo>
                  <a:pt x="692" y="21088"/>
                </a:lnTo>
                <a:lnTo>
                  <a:pt x="1474" y="20997"/>
                </a:lnTo>
                <a:lnTo>
                  <a:pt x="2291" y="20866"/>
                </a:lnTo>
                <a:lnTo>
                  <a:pt x="3108" y="20787"/>
                </a:lnTo>
                <a:lnTo>
                  <a:pt x="3907" y="20721"/>
                </a:lnTo>
                <a:lnTo>
                  <a:pt x="4653" y="20695"/>
                </a:lnTo>
                <a:lnTo>
                  <a:pt x="5364" y="20695"/>
                </a:lnTo>
                <a:lnTo>
                  <a:pt x="5701" y="20721"/>
                </a:lnTo>
                <a:lnTo>
                  <a:pt x="6057" y="20761"/>
                </a:lnTo>
                <a:lnTo>
                  <a:pt x="6323" y="20813"/>
                </a:lnTo>
                <a:lnTo>
                  <a:pt x="6625" y="20892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18" name="Puzzle2"/>
          <p:cNvSpPr>
            <a:spLocks noEditPoints="1" noChangeArrowheads="1"/>
          </p:cNvSpPr>
          <p:nvPr/>
        </p:nvSpPr>
        <p:spPr bwMode="auto">
          <a:xfrm>
            <a:off x="4343941" y="3069504"/>
            <a:ext cx="1615707" cy="1112935"/>
          </a:xfrm>
          <a:custGeom>
            <a:avLst/>
            <a:gdLst>
              <a:gd name="T0" fmla="*/ 11 w 21600"/>
              <a:gd name="T1" fmla="*/ 13386 h 21600"/>
              <a:gd name="T2" fmla="*/ 4202 w 21600"/>
              <a:gd name="T3" fmla="*/ 21161 h 21600"/>
              <a:gd name="T4" fmla="*/ 10400 w 21600"/>
              <a:gd name="T5" fmla="*/ 13909 h 21600"/>
              <a:gd name="T6" fmla="*/ 16821 w 21600"/>
              <a:gd name="T7" fmla="*/ 21190 h 21600"/>
              <a:gd name="T8" fmla="*/ 21600 w 21600"/>
              <a:gd name="T9" fmla="*/ 15083 h 21600"/>
              <a:gd name="T10" fmla="*/ 16889 w 21600"/>
              <a:gd name="T11" fmla="*/ 5739 h 21600"/>
              <a:gd name="T12" fmla="*/ 10800 w 21600"/>
              <a:gd name="T13" fmla="*/ 28 h 21600"/>
              <a:gd name="T14" fmla="*/ 4202 w 21600"/>
              <a:gd name="T15" fmla="*/ 5894 h 21600"/>
              <a:gd name="T16" fmla="*/ 5388 w 21600"/>
              <a:gd name="T17" fmla="*/ 6742 h 21600"/>
              <a:gd name="T18" fmla="*/ 16177 w 21600"/>
              <a:gd name="T19" fmla="*/ 20441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4247" y="12354"/>
                </a:moveTo>
                <a:lnTo>
                  <a:pt x="4134" y="12468"/>
                </a:lnTo>
                <a:lnTo>
                  <a:pt x="4010" y="12581"/>
                </a:lnTo>
                <a:lnTo>
                  <a:pt x="3897" y="12637"/>
                </a:lnTo>
                <a:lnTo>
                  <a:pt x="3773" y="12694"/>
                </a:lnTo>
                <a:lnTo>
                  <a:pt x="3637" y="12694"/>
                </a:lnTo>
                <a:lnTo>
                  <a:pt x="3524" y="12694"/>
                </a:lnTo>
                <a:lnTo>
                  <a:pt x="3400" y="12665"/>
                </a:lnTo>
                <a:lnTo>
                  <a:pt x="3287" y="12609"/>
                </a:lnTo>
                <a:lnTo>
                  <a:pt x="3027" y="12496"/>
                </a:lnTo>
                <a:lnTo>
                  <a:pt x="2790" y="12340"/>
                </a:lnTo>
                <a:lnTo>
                  <a:pt x="2530" y="12142"/>
                </a:lnTo>
                <a:lnTo>
                  <a:pt x="2293" y="11987"/>
                </a:lnTo>
                <a:lnTo>
                  <a:pt x="2033" y="11817"/>
                </a:lnTo>
                <a:lnTo>
                  <a:pt x="1773" y="11676"/>
                </a:lnTo>
                <a:lnTo>
                  <a:pt x="1638" y="11662"/>
                </a:lnTo>
                <a:lnTo>
                  <a:pt x="1513" y="11634"/>
                </a:lnTo>
                <a:lnTo>
                  <a:pt x="1378" y="11634"/>
                </a:lnTo>
                <a:lnTo>
                  <a:pt x="1253" y="11634"/>
                </a:lnTo>
                <a:lnTo>
                  <a:pt x="1118" y="11662"/>
                </a:lnTo>
                <a:lnTo>
                  <a:pt x="971" y="11732"/>
                </a:lnTo>
                <a:lnTo>
                  <a:pt x="835" y="11817"/>
                </a:lnTo>
                <a:lnTo>
                  <a:pt x="711" y="11959"/>
                </a:lnTo>
                <a:lnTo>
                  <a:pt x="553" y="12086"/>
                </a:lnTo>
                <a:lnTo>
                  <a:pt x="429" y="12284"/>
                </a:lnTo>
                <a:lnTo>
                  <a:pt x="271" y="12524"/>
                </a:lnTo>
                <a:lnTo>
                  <a:pt x="146" y="12793"/>
                </a:lnTo>
                <a:lnTo>
                  <a:pt x="79" y="12962"/>
                </a:lnTo>
                <a:lnTo>
                  <a:pt x="33" y="13146"/>
                </a:lnTo>
                <a:lnTo>
                  <a:pt x="11" y="13386"/>
                </a:lnTo>
                <a:lnTo>
                  <a:pt x="11" y="13641"/>
                </a:lnTo>
                <a:lnTo>
                  <a:pt x="33" y="13881"/>
                </a:lnTo>
                <a:lnTo>
                  <a:pt x="101" y="14150"/>
                </a:lnTo>
                <a:lnTo>
                  <a:pt x="192" y="14404"/>
                </a:lnTo>
                <a:lnTo>
                  <a:pt x="293" y="14645"/>
                </a:lnTo>
                <a:lnTo>
                  <a:pt x="451" y="14857"/>
                </a:lnTo>
                <a:lnTo>
                  <a:pt x="621" y="15054"/>
                </a:lnTo>
                <a:lnTo>
                  <a:pt x="734" y="15125"/>
                </a:lnTo>
                <a:lnTo>
                  <a:pt x="835" y="15210"/>
                </a:lnTo>
                <a:lnTo>
                  <a:pt x="948" y="15267"/>
                </a:lnTo>
                <a:lnTo>
                  <a:pt x="1084" y="15323"/>
                </a:lnTo>
                <a:lnTo>
                  <a:pt x="1208" y="15351"/>
                </a:lnTo>
                <a:lnTo>
                  <a:pt x="1355" y="15380"/>
                </a:lnTo>
                <a:lnTo>
                  <a:pt x="1513" y="15380"/>
                </a:lnTo>
                <a:lnTo>
                  <a:pt x="1683" y="15380"/>
                </a:lnTo>
                <a:lnTo>
                  <a:pt x="1864" y="15351"/>
                </a:lnTo>
                <a:lnTo>
                  <a:pt x="2033" y="15323"/>
                </a:lnTo>
                <a:lnTo>
                  <a:pt x="2225" y="15238"/>
                </a:lnTo>
                <a:lnTo>
                  <a:pt x="2428" y="15153"/>
                </a:lnTo>
                <a:lnTo>
                  <a:pt x="2745" y="15026"/>
                </a:lnTo>
                <a:lnTo>
                  <a:pt x="3005" y="14913"/>
                </a:lnTo>
                <a:lnTo>
                  <a:pt x="3264" y="14828"/>
                </a:lnTo>
                <a:lnTo>
                  <a:pt x="3513" y="14800"/>
                </a:lnTo>
                <a:lnTo>
                  <a:pt x="3615" y="14828"/>
                </a:lnTo>
                <a:lnTo>
                  <a:pt x="3728" y="14857"/>
                </a:lnTo>
                <a:lnTo>
                  <a:pt x="3807" y="14913"/>
                </a:lnTo>
                <a:lnTo>
                  <a:pt x="3920" y="14998"/>
                </a:lnTo>
                <a:lnTo>
                  <a:pt x="4010" y="15097"/>
                </a:lnTo>
                <a:lnTo>
                  <a:pt x="4089" y="15238"/>
                </a:lnTo>
                <a:lnTo>
                  <a:pt x="4179" y="15408"/>
                </a:lnTo>
                <a:lnTo>
                  <a:pt x="4247" y="15620"/>
                </a:lnTo>
                <a:lnTo>
                  <a:pt x="4326" y="15860"/>
                </a:lnTo>
                <a:lnTo>
                  <a:pt x="4394" y="16129"/>
                </a:lnTo>
                <a:lnTo>
                  <a:pt x="4439" y="16440"/>
                </a:lnTo>
                <a:lnTo>
                  <a:pt x="4507" y="16737"/>
                </a:lnTo>
                <a:lnTo>
                  <a:pt x="4552" y="17090"/>
                </a:lnTo>
                <a:lnTo>
                  <a:pt x="4575" y="17443"/>
                </a:lnTo>
                <a:lnTo>
                  <a:pt x="4586" y="17825"/>
                </a:lnTo>
                <a:lnTo>
                  <a:pt x="4586" y="18193"/>
                </a:lnTo>
                <a:lnTo>
                  <a:pt x="4586" y="18574"/>
                </a:lnTo>
                <a:lnTo>
                  <a:pt x="4586" y="18984"/>
                </a:lnTo>
                <a:lnTo>
                  <a:pt x="4552" y="19366"/>
                </a:lnTo>
                <a:lnTo>
                  <a:pt x="4507" y="19748"/>
                </a:lnTo>
                <a:lnTo>
                  <a:pt x="4462" y="20129"/>
                </a:lnTo>
                <a:lnTo>
                  <a:pt x="4371" y="20483"/>
                </a:lnTo>
                <a:lnTo>
                  <a:pt x="4292" y="20836"/>
                </a:lnTo>
                <a:lnTo>
                  <a:pt x="4202" y="21161"/>
                </a:lnTo>
                <a:lnTo>
                  <a:pt x="4744" y="21161"/>
                </a:lnTo>
                <a:lnTo>
                  <a:pt x="5264" y="21161"/>
                </a:lnTo>
                <a:lnTo>
                  <a:pt x="5784" y="21161"/>
                </a:lnTo>
                <a:lnTo>
                  <a:pt x="6235" y="21161"/>
                </a:lnTo>
                <a:lnTo>
                  <a:pt x="6676" y="21161"/>
                </a:lnTo>
                <a:lnTo>
                  <a:pt x="7060" y="21161"/>
                </a:lnTo>
                <a:lnTo>
                  <a:pt x="7410" y="21161"/>
                </a:lnTo>
                <a:lnTo>
                  <a:pt x="7670" y="21161"/>
                </a:lnTo>
                <a:lnTo>
                  <a:pt x="8020" y="21020"/>
                </a:lnTo>
                <a:lnTo>
                  <a:pt x="8303" y="20893"/>
                </a:lnTo>
                <a:lnTo>
                  <a:pt x="8563" y="20695"/>
                </a:lnTo>
                <a:lnTo>
                  <a:pt x="8800" y="20511"/>
                </a:lnTo>
                <a:lnTo>
                  <a:pt x="8969" y="20285"/>
                </a:lnTo>
                <a:lnTo>
                  <a:pt x="9150" y="20045"/>
                </a:lnTo>
                <a:lnTo>
                  <a:pt x="9252" y="19804"/>
                </a:lnTo>
                <a:lnTo>
                  <a:pt x="9342" y="19550"/>
                </a:lnTo>
                <a:lnTo>
                  <a:pt x="9410" y="19281"/>
                </a:lnTo>
                <a:lnTo>
                  <a:pt x="9433" y="19013"/>
                </a:lnTo>
                <a:lnTo>
                  <a:pt x="9433" y="18744"/>
                </a:lnTo>
                <a:lnTo>
                  <a:pt x="9387" y="18504"/>
                </a:lnTo>
                <a:lnTo>
                  <a:pt x="9320" y="18221"/>
                </a:lnTo>
                <a:lnTo>
                  <a:pt x="9207" y="17981"/>
                </a:lnTo>
                <a:lnTo>
                  <a:pt x="9105" y="17740"/>
                </a:lnTo>
                <a:lnTo>
                  <a:pt x="8924" y="17514"/>
                </a:lnTo>
                <a:lnTo>
                  <a:pt x="8777" y="17274"/>
                </a:lnTo>
                <a:lnTo>
                  <a:pt x="8642" y="17034"/>
                </a:lnTo>
                <a:lnTo>
                  <a:pt x="8563" y="16765"/>
                </a:lnTo>
                <a:lnTo>
                  <a:pt x="8472" y="16468"/>
                </a:lnTo>
                <a:lnTo>
                  <a:pt x="8450" y="16157"/>
                </a:lnTo>
                <a:lnTo>
                  <a:pt x="8450" y="15860"/>
                </a:lnTo>
                <a:lnTo>
                  <a:pt x="8472" y="15563"/>
                </a:lnTo>
                <a:lnTo>
                  <a:pt x="8540" y="15267"/>
                </a:lnTo>
                <a:lnTo>
                  <a:pt x="8642" y="14998"/>
                </a:lnTo>
                <a:lnTo>
                  <a:pt x="8777" y="14729"/>
                </a:lnTo>
                <a:lnTo>
                  <a:pt x="8868" y="14616"/>
                </a:lnTo>
                <a:lnTo>
                  <a:pt x="8969" y="14475"/>
                </a:lnTo>
                <a:lnTo>
                  <a:pt x="9060" y="14376"/>
                </a:lnTo>
                <a:lnTo>
                  <a:pt x="9184" y="14291"/>
                </a:lnTo>
                <a:lnTo>
                  <a:pt x="9297" y="14206"/>
                </a:lnTo>
                <a:lnTo>
                  <a:pt x="9433" y="14121"/>
                </a:lnTo>
                <a:lnTo>
                  <a:pt x="9579" y="14051"/>
                </a:lnTo>
                <a:lnTo>
                  <a:pt x="9726" y="13994"/>
                </a:lnTo>
                <a:lnTo>
                  <a:pt x="9884" y="13938"/>
                </a:lnTo>
                <a:lnTo>
                  <a:pt x="10054" y="13909"/>
                </a:lnTo>
                <a:lnTo>
                  <a:pt x="10257" y="13881"/>
                </a:lnTo>
                <a:lnTo>
                  <a:pt x="10449" y="13881"/>
                </a:lnTo>
                <a:lnTo>
                  <a:pt x="10664" y="13881"/>
                </a:lnTo>
                <a:lnTo>
                  <a:pt x="10856" y="13909"/>
                </a:lnTo>
                <a:lnTo>
                  <a:pt x="11037" y="13966"/>
                </a:lnTo>
                <a:lnTo>
                  <a:pt x="11206" y="14023"/>
                </a:lnTo>
                <a:lnTo>
                  <a:pt x="11353" y="14093"/>
                </a:lnTo>
                <a:lnTo>
                  <a:pt x="11511" y="14178"/>
                </a:lnTo>
                <a:lnTo>
                  <a:pt x="11635" y="14263"/>
                </a:lnTo>
                <a:lnTo>
                  <a:pt x="11748" y="14376"/>
                </a:lnTo>
                <a:lnTo>
                  <a:pt x="11861" y="14475"/>
                </a:lnTo>
                <a:lnTo>
                  <a:pt x="11941" y="14616"/>
                </a:lnTo>
                <a:lnTo>
                  <a:pt x="12031" y="14758"/>
                </a:lnTo>
                <a:lnTo>
                  <a:pt x="12099" y="14885"/>
                </a:lnTo>
                <a:lnTo>
                  <a:pt x="12200" y="15210"/>
                </a:lnTo>
                <a:lnTo>
                  <a:pt x="12268" y="15507"/>
                </a:lnTo>
                <a:lnTo>
                  <a:pt x="12291" y="15832"/>
                </a:lnTo>
                <a:lnTo>
                  <a:pt x="12291" y="16157"/>
                </a:lnTo>
                <a:lnTo>
                  <a:pt x="12246" y="16482"/>
                </a:lnTo>
                <a:lnTo>
                  <a:pt x="12178" y="16807"/>
                </a:lnTo>
                <a:lnTo>
                  <a:pt x="12099" y="17090"/>
                </a:lnTo>
                <a:lnTo>
                  <a:pt x="12008" y="17330"/>
                </a:lnTo>
                <a:lnTo>
                  <a:pt x="11884" y="17542"/>
                </a:lnTo>
                <a:lnTo>
                  <a:pt x="11748" y="17712"/>
                </a:lnTo>
                <a:lnTo>
                  <a:pt x="11613" y="17839"/>
                </a:lnTo>
                <a:lnTo>
                  <a:pt x="11489" y="18037"/>
                </a:lnTo>
                <a:lnTo>
                  <a:pt x="11398" y="18221"/>
                </a:lnTo>
                <a:lnTo>
                  <a:pt x="11319" y="18447"/>
                </a:lnTo>
                <a:lnTo>
                  <a:pt x="11251" y="18659"/>
                </a:lnTo>
                <a:lnTo>
                  <a:pt x="11206" y="18900"/>
                </a:lnTo>
                <a:lnTo>
                  <a:pt x="11184" y="19154"/>
                </a:lnTo>
                <a:lnTo>
                  <a:pt x="11184" y="19423"/>
                </a:lnTo>
                <a:lnTo>
                  <a:pt x="11229" y="19663"/>
                </a:lnTo>
                <a:lnTo>
                  <a:pt x="11297" y="19903"/>
                </a:lnTo>
                <a:lnTo>
                  <a:pt x="11376" y="20158"/>
                </a:lnTo>
                <a:lnTo>
                  <a:pt x="11511" y="20398"/>
                </a:lnTo>
                <a:lnTo>
                  <a:pt x="11681" y="20610"/>
                </a:lnTo>
                <a:lnTo>
                  <a:pt x="11884" y="20808"/>
                </a:lnTo>
                <a:lnTo>
                  <a:pt x="12121" y="20992"/>
                </a:lnTo>
                <a:lnTo>
                  <a:pt x="12404" y="21161"/>
                </a:lnTo>
                <a:lnTo>
                  <a:pt x="12528" y="21190"/>
                </a:lnTo>
                <a:lnTo>
                  <a:pt x="12856" y="21274"/>
                </a:lnTo>
                <a:lnTo>
                  <a:pt x="13330" y="21373"/>
                </a:lnTo>
                <a:lnTo>
                  <a:pt x="13963" y="21486"/>
                </a:lnTo>
                <a:lnTo>
                  <a:pt x="14313" y="21543"/>
                </a:lnTo>
                <a:lnTo>
                  <a:pt x="14652" y="21571"/>
                </a:lnTo>
                <a:lnTo>
                  <a:pt x="15025" y="21600"/>
                </a:lnTo>
                <a:lnTo>
                  <a:pt x="15409" y="21600"/>
                </a:lnTo>
                <a:lnTo>
                  <a:pt x="15782" y="21600"/>
                </a:lnTo>
                <a:lnTo>
                  <a:pt x="16177" y="21571"/>
                </a:lnTo>
                <a:lnTo>
                  <a:pt x="16516" y="21486"/>
                </a:lnTo>
                <a:lnTo>
                  <a:pt x="16889" y="21402"/>
                </a:lnTo>
                <a:lnTo>
                  <a:pt x="16821" y="21190"/>
                </a:lnTo>
                <a:lnTo>
                  <a:pt x="16776" y="20935"/>
                </a:lnTo>
                <a:lnTo>
                  <a:pt x="16742" y="20667"/>
                </a:lnTo>
                <a:lnTo>
                  <a:pt x="16719" y="20370"/>
                </a:lnTo>
                <a:lnTo>
                  <a:pt x="16697" y="19719"/>
                </a:lnTo>
                <a:lnTo>
                  <a:pt x="16697" y="19013"/>
                </a:lnTo>
                <a:lnTo>
                  <a:pt x="16719" y="18306"/>
                </a:lnTo>
                <a:lnTo>
                  <a:pt x="16753" y="17599"/>
                </a:lnTo>
                <a:lnTo>
                  <a:pt x="16821" y="16949"/>
                </a:lnTo>
                <a:lnTo>
                  <a:pt x="16889" y="16383"/>
                </a:lnTo>
                <a:lnTo>
                  <a:pt x="16934" y="16129"/>
                </a:lnTo>
                <a:lnTo>
                  <a:pt x="17002" y="15945"/>
                </a:lnTo>
                <a:lnTo>
                  <a:pt x="17081" y="15790"/>
                </a:lnTo>
                <a:lnTo>
                  <a:pt x="17194" y="15648"/>
                </a:lnTo>
                <a:lnTo>
                  <a:pt x="17318" y="15563"/>
                </a:lnTo>
                <a:lnTo>
                  <a:pt x="17453" y="15507"/>
                </a:lnTo>
                <a:lnTo>
                  <a:pt x="17600" y="15450"/>
                </a:lnTo>
                <a:lnTo>
                  <a:pt x="17758" y="15450"/>
                </a:lnTo>
                <a:lnTo>
                  <a:pt x="17905" y="15479"/>
                </a:lnTo>
                <a:lnTo>
                  <a:pt x="18064" y="15535"/>
                </a:lnTo>
                <a:lnTo>
                  <a:pt x="18233" y="15620"/>
                </a:lnTo>
                <a:lnTo>
                  <a:pt x="18380" y="15733"/>
                </a:lnTo>
                <a:lnTo>
                  <a:pt x="18561" y="15832"/>
                </a:lnTo>
                <a:lnTo>
                  <a:pt x="18707" y="15973"/>
                </a:lnTo>
                <a:lnTo>
                  <a:pt x="18866" y="16129"/>
                </a:lnTo>
                <a:lnTo>
                  <a:pt x="18990" y="16327"/>
                </a:lnTo>
                <a:lnTo>
                  <a:pt x="19125" y="16482"/>
                </a:lnTo>
                <a:lnTo>
                  <a:pt x="19295" y="16624"/>
                </a:lnTo>
                <a:lnTo>
                  <a:pt x="19464" y="16737"/>
                </a:lnTo>
                <a:lnTo>
                  <a:pt x="19668" y="16807"/>
                </a:lnTo>
                <a:lnTo>
                  <a:pt x="19860" y="16836"/>
                </a:lnTo>
                <a:lnTo>
                  <a:pt x="20052" y="16864"/>
                </a:lnTo>
                <a:lnTo>
                  <a:pt x="20266" y="16836"/>
                </a:lnTo>
                <a:lnTo>
                  <a:pt x="20470" y="16793"/>
                </a:lnTo>
                <a:lnTo>
                  <a:pt x="20662" y="16708"/>
                </a:lnTo>
                <a:lnTo>
                  <a:pt x="20854" y="16567"/>
                </a:lnTo>
                <a:lnTo>
                  <a:pt x="21035" y="16412"/>
                </a:lnTo>
                <a:lnTo>
                  <a:pt x="21182" y="16214"/>
                </a:lnTo>
                <a:lnTo>
                  <a:pt x="21340" y="16002"/>
                </a:lnTo>
                <a:lnTo>
                  <a:pt x="21441" y="15733"/>
                </a:lnTo>
                <a:lnTo>
                  <a:pt x="21532" y="15436"/>
                </a:lnTo>
                <a:lnTo>
                  <a:pt x="21600" y="15083"/>
                </a:lnTo>
                <a:lnTo>
                  <a:pt x="21600" y="14885"/>
                </a:lnTo>
                <a:lnTo>
                  <a:pt x="21600" y="14729"/>
                </a:lnTo>
                <a:lnTo>
                  <a:pt x="21600" y="14531"/>
                </a:lnTo>
                <a:lnTo>
                  <a:pt x="21577" y="14376"/>
                </a:lnTo>
                <a:lnTo>
                  <a:pt x="21532" y="14206"/>
                </a:lnTo>
                <a:lnTo>
                  <a:pt x="21487" y="14051"/>
                </a:lnTo>
                <a:lnTo>
                  <a:pt x="21419" y="13909"/>
                </a:lnTo>
                <a:lnTo>
                  <a:pt x="21351" y="13768"/>
                </a:lnTo>
                <a:lnTo>
                  <a:pt x="21204" y="13500"/>
                </a:lnTo>
                <a:lnTo>
                  <a:pt x="21035" y="13287"/>
                </a:lnTo>
                <a:lnTo>
                  <a:pt x="20809" y="13090"/>
                </a:lnTo>
                <a:lnTo>
                  <a:pt x="20594" y="12962"/>
                </a:lnTo>
                <a:lnTo>
                  <a:pt x="20357" y="12821"/>
                </a:lnTo>
                <a:lnTo>
                  <a:pt x="20120" y="12764"/>
                </a:lnTo>
                <a:lnTo>
                  <a:pt x="19882" y="12708"/>
                </a:lnTo>
                <a:lnTo>
                  <a:pt x="19645" y="12736"/>
                </a:lnTo>
                <a:lnTo>
                  <a:pt x="19430" y="12793"/>
                </a:lnTo>
                <a:lnTo>
                  <a:pt x="19227" y="12906"/>
                </a:lnTo>
                <a:lnTo>
                  <a:pt x="19148" y="12962"/>
                </a:lnTo>
                <a:lnTo>
                  <a:pt x="19058" y="13047"/>
                </a:lnTo>
                <a:lnTo>
                  <a:pt x="18990" y="13146"/>
                </a:lnTo>
                <a:lnTo>
                  <a:pt x="18911" y="13259"/>
                </a:lnTo>
                <a:lnTo>
                  <a:pt x="18775" y="13471"/>
                </a:lnTo>
                <a:lnTo>
                  <a:pt x="18628" y="13641"/>
                </a:lnTo>
                <a:lnTo>
                  <a:pt x="18470" y="13740"/>
                </a:lnTo>
                <a:lnTo>
                  <a:pt x="18301" y="13825"/>
                </a:lnTo>
                <a:lnTo>
                  <a:pt x="18143" y="13853"/>
                </a:lnTo>
                <a:lnTo>
                  <a:pt x="17973" y="13881"/>
                </a:lnTo>
                <a:lnTo>
                  <a:pt x="17804" y="13853"/>
                </a:lnTo>
                <a:lnTo>
                  <a:pt x="17646" y="13796"/>
                </a:lnTo>
                <a:lnTo>
                  <a:pt x="17499" y="13726"/>
                </a:lnTo>
                <a:lnTo>
                  <a:pt x="17341" y="13641"/>
                </a:lnTo>
                <a:lnTo>
                  <a:pt x="17216" y="13528"/>
                </a:lnTo>
                <a:lnTo>
                  <a:pt x="17103" y="13386"/>
                </a:lnTo>
                <a:lnTo>
                  <a:pt x="17024" y="13259"/>
                </a:lnTo>
                <a:lnTo>
                  <a:pt x="16934" y="13118"/>
                </a:lnTo>
                <a:lnTo>
                  <a:pt x="16889" y="12991"/>
                </a:lnTo>
                <a:lnTo>
                  <a:pt x="16889" y="12849"/>
                </a:lnTo>
                <a:lnTo>
                  <a:pt x="16889" y="12383"/>
                </a:lnTo>
                <a:lnTo>
                  <a:pt x="16889" y="11662"/>
                </a:lnTo>
                <a:lnTo>
                  <a:pt x="16889" y="10701"/>
                </a:lnTo>
                <a:lnTo>
                  <a:pt x="16889" y="9640"/>
                </a:lnTo>
                <a:lnTo>
                  <a:pt x="16889" y="8566"/>
                </a:lnTo>
                <a:lnTo>
                  <a:pt x="16889" y="7478"/>
                </a:lnTo>
                <a:lnTo>
                  <a:pt x="16889" y="6502"/>
                </a:lnTo>
                <a:lnTo>
                  <a:pt x="16889" y="5739"/>
                </a:lnTo>
                <a:lnTo>
                  <a:pt x="16674" y="5894"/>
                </a:lnTo>
                <a:lnTo>
                  <a:pt x="16414" y="6036"/>
                </a:lnTo>
                <a:lnTo>
                  <a:pt x="16154" y="6177"/>
                </a:lnTo>
                <a:lnTo>
                  <a:pt x="15849" y="6248"/>
                </a:lnTo>
                <a:lnTo>
                  <a:pt x="15544" y="6304"/>
                </a:lnTo>
                <a:lnTo>
                  <a:pt x="15217" y="6332"/>
                </a:lnTo>
                <a:lnTo>
                  <a:pt x="14866" y="6361"/>
                </a:lnTo>
                <a:lnTo>
                  <a:pt x="14550" y="6361"/>
                </a:lnTo>
                <a:lnTo>
                  <a:pt x="14200" y="6332"/>
                </a:lnTo>
                <a:lnTo>
                  <a:pt x="13850" y="6276"/>
                </a:lnTo>
                <a:lnTo>
                  <a:pt x="13522" y="6219"/>
                </a:lnTo>
                <a:lnTo>
                  <a:pt x="13206" y="6149"/>
                </a:lnTo>
                <a:lnTo>
                  <a:pt x="12901" y="6064"/>
                </a:lnTo>
                <a:lnTo>
                  <a:pt x="12618" y="5951"/>
                </a:lnTo>
                <a:lnTo>
                  <a:pt x="12358" y="5838"/>
                </a:lnTo>
                <a:lnTo>
                  <a:pt x="12121" y="5739"/>
                </a:lnTo>
                <a:lnTo>
                  <a:pt x="11941" y="5626"/>
                </a:lnTo>
                <a:lnTo>
                  <a:pt x="11794" y="5513"/>
                </a:lnTo>
                <a:lnTo>
                  <a:pt x="11658" y="5414"/>
                </a:lnTo>
                <a:lnTo>
                  <a:pt x="11556" y="5301"/>
                </a:lnTo>
                <a:lnTo>
                  <a:pt x="11466" y="5187"/>
                </a:lnTo>
                <a:lnTo>
                  <a:pt x="11398" y="5089"/>
                </a:lnTo>
                <a:lnTo>
                  <a:pt x="11376" y="4947"/>
                </a:lnTo>
                <a:lnTo>
                  <a:pt x="11353" y="4834"/>
                </a:lnTo>
                <a:lnTo>
                  <a:pt x="11353" y="4707"/>
                </a:lnTo>
                <a:lnTo>
                  <a:pt x="11376" y="4565"/>
                </a:lnTo>
                <a:lnTo>
                  <a:pt x="11443" y="4410"/>
                </a:lnTo>
                <a:lnTo>
                  <a:pt x="11511" y="4240"/>
                </a:lnTo>
                <a:lnTo>
                  <a:pt x="11703" y="3887"/>
                </a:lnTo>
                <a:lnTo>
                  <a:pt x="11986" y="3505"/>
                </a:lnTo>
                <a:lnTo>
                  <a:pt x="12144" y="3265"/>
                </a:lnTo>
                <a:lnTo>
                  <a:pt x="12246" y="3025"/>
                </a:lnTo>
                <a:lnTo>
                  <a:pt x="12336" y="2756"/>
                </a:lnTo>
                <a:lnTo>
                  <a:pt x="12404" y="2445"/>
                </a:lnTo>
                <a:lnTo>
                  <a:pt x="12438" y="2176"/>
                </a:lnTo>
                <a:lnTo>
                  <a:pt x="12438" y="1880"/>
                </a:lnTo>
                <a:lnTo>
                  <a:pt x="12404" y="1583"/>
                </a:lnTo>
                <a:lnTo>
                  <a:pt x="12336" y="1314"/>
                </a:lnTo>
                <a:lnTo>
                  <a:pt x="12246" y="1046"/>
                </a:lnTo>
                <a:lnTo>
                  <a:pt x="12099" y="791"/>
                </a:lnTo>
                <a:lnTo>
                  <a:pt x="12008" y="692"/>
                </a:lnTo>
                <a:lnTo>
                  <a:pt x="11918" y="579"/>
                </a:lnTo>
                <a:lnTo>
                  <a:pt x="11816" y="466"/>
                </a:lnTo>
                <a:lnTo>
                  <a:pt x="11703" y="381"/>
                </a:lnTo>
                <a:lnTo>
                  <a:pt x="11579" y="310"/>
                </a:lnTo>
                <a:lnTo>
                  <a:pt x="11443" y="226"/>
                </a:lnTo>
                <a:lnTo>
                  <a:pt x="11297" y="169"/>
                </a:lnTo>
                <a:lnTo>
                  <a:pt x="11138" y="113"/>
                </a:lnTo>
                <a:lnTo>
                  <a:pt x="10969" y="56"/>
                </a:lnTo>
                <a:lnTo>
                  <a:pt x="10800" y="28"/>
                </a:lnTo>
                <a:lnTo>
                  <a:pt x="10619" y="28"/>
                </a:lnTo>
                <a:lnTo>
                  <a:pt x="10404" y="28"/>
                </a:lnTo>
                <a:lnTo>
                  <a:pt x="10257" y="28"/>
                </a:lnTo>
                <a:lnTo>
                  <a:pt x="10076" y="56"/>
                </a:lnTo>
                <a:lnTo>
                  <a:pt x="9952" y="84"/>
                </a:lnTo>
                <a:lnTo>
                  <a:pt x="9794" y="141"/>
                </a:lnTo>
                <a:lnTo>
                  <a:pt x="9692" y="226"/>
                </a:lnTo>
                <a:lnTo>
                  <a:pt x="9557" y="282"/>
                </a:lnTo>
                <a:lnTo>
                  <a:pt x="9455" y="381"/>
                </a:lnTo>
                <a:lnTo>
                  <a:pt x="9365" y="466"/>
                </a:lnTo>
                <a:lnTo>
                  <a:pt x="9274" y="579"/>
                </a:lnTo>
                <a:lnTo>
                  <a:pt x="9184" y="692"/>
                </a:lnTo>
                <a:lnTo>
                  <a:pt x="9128" y="791"/>
                </a:lnTo>
                <a:lnTo>
                  <a:pt x="9060" y="932"/>
                </a:lnTo>
                <a:lnTo>
                  <a:pt x="8969" y="1201"/>
                </a:lnTo>
                <a:lnTo>
                  <a:pt x="8913" y="1498"/>
                </a:lnTo>
                <a:lnTo>
                  <a:pt x="8890" y="1795"/>
                </a:lnTo>
                <a:lnTo>
                  <a:pt x="8890" y="2120"/>
                </a:lnTo>
                <a:lnTo>
                  <a:pt x="8913" y="2445"/>
                </a:lnTo>
                <a:lnTo>
                  <a:pt x="8969" y="2756"/>
                </a:lnTo>
                <a:lnTo>
                  <a:pt x="9060" y="3081"/>
                </a:lnTo>
                <a:lnTo>
                  <a:pt x="9173" y="3378"/>
                </a:lnTo>
                <a:lnTo>
                  <a:pt x="9297" y="3647"/>
                </a:lnTo>
                <a:lnTo>
                  <a:pt x="9466" y="3887"/>
                </a:lnTo>
                <a:lnTo>
                  <a:pt x="9579" y="4085"/>
                </a:lnTo>
                <a:lnTo>
                  <a:pt x="9670" y="4269"/>
                </a:lnTo>
                <a:lnTo>
                  <a:pt x="9726" y="4467"/>
                </a:lnTo>
                <a:lnTo>
                  <a:pt x="9771" y="4650"/>
                </a:lnTo>
                <a:lnTo>
                  <a:pt x="9771" y="4834"/>
                </a:lnTo>
                <a:lnTo>
                  <a:pt x="9749" y="5032"/>
                </a:lnTo>
                <a:lnTo>
                  <a:pt x="9715" y="5216"/>
                </a:lnTo>
                <a:lnTo>
                  <a:pt x="9625" y="5385"/>
                </a:lnTo>
                <a:lnTo>
                  <a:pt x="9534" y="5513"/>
                </a:lnTo>
                <a:lnTo>
                  <a:pt x="9410" y="5626"/>
                </a:lnTo>
                <a:lnTo>
                  <a:pt x="9229" y="5710"/>
                </a:lnTo>
                <a:lnTo>
                  <a:pt x="9060" y="5767"/>
                </a:lnTo>
                <a:lnTo>
                  <a:pt x="8845" y="5767"/>
                </a:lnTo>
                <a:lnTo>
                  <a:pt x="8585" y="5739"/>
                </a:lnTo>
                <a:lnTo>
                  <a:pt x="8325" y="5654"/>
                </a:lnTo>
                <a:lnTo>
                  <a:pt x="8020" y="5513"/>
                </a:lnTo>
                <a:lnTo>
                  <a:pt x="7840" y="5442"/>
                </a:lnTo>
                <a:lnTo>
                  <a:pt x="7648" y="5385"/>
                </a:lnTo>
                <a:lnTo>
                  <a:pt x="7433" y="5329"/>
                </a:lnTo>
                <a:lnTo>
                  <a:pt x="7241" y="5301"/>
                </a:lnTo>
                <a:lnTo>
                  <a:pt x="6755" y="5301"/>
                </a:lnTo>
                <a:lnTo>
                  <a:pt x="6281" y="5329"/>
                </a:lnTo>
                <a:lnTo>
                  <a:pt x="5784" y="5385"/>
                </a:lnTo>
                <a:lnTo>
                  <a:pt x="5264" y="5498"/>
                </a:lnTo>
                <a:lnTo>
                  <a:pt x="4744" y="5597"/>
                </a:lnTo>
                <a:lnTo>
                  <a:pt x="4247" y="5739"/>
                </a:lnTo>
                <a:lnTo>
                  <a:pt x="4202" y="5894"/>
                </a:lnTo>
                <a:lnTo>
                  <a:pt x="4202" y="6191"/>
                </a:lnTo>
                <a:lnTo>
                  <a:pt x="4202" y="6545"/>
                </a:lnTo>
                <a:lnTo>
                  <a:pt x="4225" y="6954"/>
                </a:lnTo>
                <a:lnTo>
                  <a:pt x="4315" y="7930"/>
                </a:lnTo>
                <a:lnTo>
                  <a:pt x="4394" y="9018"/>
                </a:lnTo>
                <a:lnTo>
                  <a:pt x="4439" y="9570"/>
                </a:lnTo>
                <a:lnTo>
                  <a:pt x="4462" y="10107"/>
                </a:lnTo>
                <a:lnTo>
                  <a:pt x="4484" y="10630"/>
                </a:lnTo>
                <a:lnTo>
                  <a:pt x="4507" y="11082"/>
                </a:lnTo>
                <a:lnTo>
                  <a:pt x="4484" y="11520"/>
                </a:lnTo>
                <a:lnTo>
                  <a:pt x="4439" y="11874"/>
                </a:lnTo>
                <a:lnTo>
                  <a:pt x="4394" y="12029"/>
                </a:lnTo>
                <a:lnTo>
                  <a:pt x="4349" y="12171"/>
                </a:lnTo>
                <a:lnTo>
                  <a:pt x="4315" y="12284"/>
                </a:lnTo>
                <a:lnTo>
                  <a:pt x="4247" y="12354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19" name="Puzzle4"/>
          <p:cNvSpPr>
            <a:spLocks noEditPoints="1" noChangeArrowheads="1"/>
          </p:cNvSpPr>
          <p:nvPr/>
        </p:nvSpPr>
        <p:spPr bwMode="auto">
          <a:xfrm>
            <a:off x="3718741" y="3055785"/>
            <a:ext cx="974150" cy="1422845"/>
          </a:xfrm>
          <a:custGeom>
            <a:avLst/>
            <a:gdLst>
              <a:gd name="T0" fmla="*/ 8307 w 21600"/>
              <a:gd name="T1" fmla="*/ 11593 h 21600"/>
              <a:gd name="T2" fmla="*/ 453 w 21600"/>
              <a:gd name="T3" fmla="*/ 16938 h 21600"/>
              <a:gd name="T4" fmla="*/ 11500 w 21600"/>
              <a:gd name="T5" fmla="*/ 21600 h 21600"/>
              <a:gd name="T6" fmla="*/ 20920 w 21600"/>
              <a:gd name="T7" fmla="*/ 16751 h 21600"/>
              <a:gd name="T8" fmla="*/ 13972 w 21600"/>
              <a:gd name="T9" fmla="*/ 10888 h 21600"/>
              <a:gd name="T10" fmla="*/ 21033 w 21600"/>
              <a:gd name="T11" fmla="*/ 4716 h 21600"/>
              <a:gd name="T12" fmla="*/ 11102 w 21600"/>
              <a:gd name="T13" fmla="*/ 11 h 21600"/>
              <a:gd name="T14" fmla="*/ 453 w 21600"/>
              <a:gd name="T15" fmla="*/ 4716 h 21600"/>
              <a:gd name="T16" fmla="*/ 2076 w 21600"/>
              <a:gd name="T17" fmla="*/ 5664 h 21600"/>
              <a:gd name="T18" fmla="*/ 20203 w 21600"/>
              <a:gd name="T19" fmla="*/ 1598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3813" y="10590"/>
                </a:moveTo>
                <a:lnTo>
                  <a:pt x="3927" y="10513"/>
                </a:lnTo>
                <a:lnTo>
                  <a:pt x="4078" y="10425"/>
                </a:lnTo>
                <a:lnTo>
                  <a:pt x="4210" y="10359"/>
                </a:lnTo>
                <a:lnTo>
                  <a:pt x="4361" y="10315"/>
                </a:lnTo>
                <a:lnTo>
                  <a:pt x="4682" y="10237"/>
                </a:lnTo>
                <a:lnTo>
                  <a:pt x="5041" y="10193"/>
                </a:lnTo>
                <a:lnTo>
                  <a:pt x="5456" y="10171"/>
                </a:lnTo>
                <a:lnTo>
                  <a:pt x="5853" y="10193"/>
                </a:lnTo>
                <a:lnTo>
                  <a:pt x="6249" y="10260"/>
                </a:lnTo>
                <a:lnTo>
                  <a:pt x="6646" y="10337"/>
                </a:lnTo>
                <a:lnTo>
                  <a:pt x="7004" y="10469"/>
                </a:lnTo>
                <a:lnTo>
                  <a:pt x="7363" y="10612"/>
                </a:lnTo>
                <a:lnTo>
                  <a:pt x="7665" y="10788"/>
                </a:lnTo>
                <a:lnTo>
                  <a:pt x="7911" y="10998"/>
                </a:lnTo>
                <a:lnTo>
                  <a:pt x="8024" y="11097"/>
                </a:lnTo>
                <a:lnTo>
                  <a:pt x="8137" y="11207"/>
                </a:lnTo>
                <a:lnTo>
                  <a:pt x="8194" y="11340"/>
                </a:lnTo>
                <a:lnTo>
                  <a:pt x="8269" y="11461"/>
                </a:lnTo>
                <a:lnTo>
                  <a:pt x="8307" y="11593"/>
                </a:lnTo>
                <a:lnTo>
                  <a:pt x="8307" y="11714"/>
                </a:lnTo>
                <a:lnTo>
                  <a:pt x="8307" y="11868"/>
                </a:lnTo>
                <a:lnTo>
                  <a:pt x="8307" y="12012"/>
                </a:lnTo>
                <a:lnTo>
                  <a:pt x="8194" y="12265"/>
                </a:lnTo>
                <a:lnTo>
                  <a:pt x="8062" y="12519"/>
                </a:lnTo>
                <a:lnTo>
                  <a:pt x="7873" y="12706"/>
                </a:lnTo>
                <a:lnTo>
                  <a:pt x="7627" y="12904"/>
                </a:lnTo>
                <a:lnTo>
                  <a:pt x="7363" y="13048"/>
                </a:lnTo>
                <a:lnTo>
                  <a:pt x="7080" y="13180"/>
                </a:lnTo>
                <a:lnTo>
                  <a:pt x="6759" y="13257"/>
                </a:lnTo>
                <a:lnTo>
                  <a:pt x="6419" y="13345"/>
                </a:lnTo>
                <a:lnTo>
                  <a:pt x="6098" y="13389"/>
                </a:lnTo>
                <a:lnTo>
                  <a:pt x="5739" y="13389"/>
                </a:lnTo>
                <a:lnTo>
                  <a:pt x="5418" y="13389"/>
                </a:lnTo>
                <a:lnTo>
                  <a:pt x="5079" y="13345"/>
                </a:lnTo>
                <a:lnTo>
                  <a:pt x="4758" y="13301"/>
                </a:lnTo>
                <a:lnTo>
                  <a:pt x="4474" y="13213"/>
                </a:lnTo>
                <a:lnTo>
                  <a:pt x="4172" y="13114"/>
                </a:lnTo>
                <a:lnTo>
                  <a:pt x="3965" y="12982"/>
                </a:lnTo>
                <a:lnTo>
                  <a:pt x="3738" y="12838"/>
                </a:lnTo>
                <a:lnTo>
                  <a:pt x="3493" y="12706"/>
                </a:lnTo>
                <a:lnTo>
                  <a:pt x="3228" y="12607"/>
                </a:lnTo>
                <a:lnTo>
                  <a:pt x="2945" y="12519"/>
                </a:lnTo>
                <a:lnTo>
                  <a:pt x="2700" y="12431"/>
                </a:lnTo>
                <a:lnTo>
                  <a:pt x="2397" y="12375"/>
                </a:lnTo>
                <a:lnTo>
                  <a:pt x="2152" y="12331"/>
                </a:lnTo>
                <a:lnTo>
                  <a:pt x="1888" y="12309"/>
                </a:lnTo>
                <a:lnTo>
                  <a:pt x="1642" y="12309"/>
                </a:lnTo>
                <a:lnTo>
                  <a:pt x="1397" y="12331"/>
                </a:lnTo>
                <a:lnTo>
                  <a:pt x="1170" y="12397"/>
                </a:lnTo>
                <a:lnTo>
                  <a:pt x="962" y="12453"/>
                </a:lnTo>
                <a:lnTo>
                  <a:pt x="774" y="12563"/>
                </a:lnTo>
                <a:lnTo>
                  <a:pt x="623" y="12684"/>
                </a:lnTo>
                <a:lnTo>
                  <a:pt x="528" y="12838"/>
                </a:lnTo>
                <a:lnTo>
                  <a:pt x="453" y="13026"/>
                </a:lnTo>
                <a:lnTo>
                  <a:pt x="339" y="13477"/>
                </a:lnTo>
                <a:lnTo>
                  <a:pt x="226" y="13984"/>
                </a:lnTo>
                <a:lnTo>
                  <a:pt x="151" y="14535"/>
                </a:lnTo>
                <a:lnTo>
                  <a:pt x="113" y="15075"/>
                </a:lnTo>
                <a:lnTo>
                  <a:pt x="113" y="15626"/>
                </a:lnTo>
                <a:lnTo>
                  <a:pt x="151" y="16133"/>
                </a:lnTo>
                <a:lnTo>
                  <a:pt x="188" y="16376"/>
                </a:lnTo>
                <a:lnTo>
                  <a:pt x="264" y="16585"/>
                </a:lnTo>
                <a:lnTo>
                  <a:pt x="339" y="16773"/>
                </a:lnTo>
                <a:lnTo>
                  <a:pt x="453" y="16938"/>
                </a:lnTo>
                <a:lnTo>
                  <a:pt x="1095" y="16883"/>
                </a:lnTo>
                <a:lnTo>
                  <a:pt x="1963" y="16795"/>
                </a:lnTo>
                <a:lnTo>
                  <a:pt x="2945" y="16751"/>
                </a:lnTo>
                <a:lnTo>
                  <a:pt x="3965" y="16706"/>
                </a:lnTo>
                <a:lnTo>
                  <a:pt x="5022" y="16684"/>
                </a:lnTo>
                <a:lnTo>
                  <a:pt x="5947" y="16684"/>
                </a:lnTo>
                <a:lnTo>
                  <a:pt x="6759" y="16706"/>
                </a:lnTo>
                <a:lnTo>
                  <a:pt x="7363" y="16751"/>
                </a:lnTo>
                <a:lnTo>
                  <a:pt x="7948" y="16839"/>
                </a:lnTo>
                <a:lnTo>
                  <a:pt x="8458" y="16916"/>
                </a:lnTo>
                <a:lnTo>
                  <a:pt x="8893" y="17026"/>
                </a:lnTo>
                <a:lnTo>
                  <a:pt x="9289" y="17158"/>
                </a:lnTo>
                <a:lnTo>
                  <a:pt x="9572" y="17280"/>
                </a:lnTo>
                <a:lnTo>
                  <a:pt x="9799" y="17412"/>
                </a:lnTo>
                <a:lnTo>
                  <a:pt x="9969" y="17555"/>
                </a:lnTo>
                <a:lnTo>
                  <a:pt x="10120" y="17687"/>
                </a:lnTo>
                <a:lnTo>
                  <a:pt x="10158" y="17831"/>
                </a:lnTo>
                <a:lnTo>
                  <a:pt x="10195" y="17974"/>
                </a:lnTo>
                <a:lnTo>
                  <a:pt x="10158" y="18128"/>
                </a:lnTo>
                <a:lnTo>
                  <a:pt x="10082" y="18271"/>
                </a:lnTo>
                <a:lnTo>
                  <a:pt x="9969" y="18426"/>
                </a:lnTo>
                <a:lnTo>
                  <a:pt x="9837" y="18569"/>
                </a:lnTo>
                <a:lnTo>
                  <a:pt x="9648" y="18701"/>
                </a:lnTo>
                <a:lnTo>
                  <a:pt x="9440" y="18822"/>
                </a:lnTo>
                <a:lnTo>
                  <a:pt x="9213" y="18999"/>
                </a:lnTo>
                <a:lnTo>
                  <a:pt x="9044" y="19186"/>
                </a:lnTo>
                <a:lnTo>
                  <a:pt x="8893" y="19395"/>
                </a:lnTo>
                <a:lnTo>
                  <a:pt x="8817" y="19627"/>
                </a:lnTo>
                <a:lnTo>
                  <a:pt x="8779" y="19858"/>
                </a:lnTo>
                <a:lnTo>
                  <a:pt x="8779" y="20112"/>
                </a:lnTo>
                <a:lnTo>
                  <a:pt x="8855" y="20354"/>
                </a:lnTo>
                <a:lnTo>
                  <a:pt x="8968" y="20586"/>
                </a:lnTo>
                <a:lnTo>
                  <a:pt x="9138" y="20817"/>
                </a:lnTo>
                <a:lnTo>
                  <a:pt x="9365" y="21026"/>
                </a:lnTo>
                <a:lnTo>
                  <a:pt x="9610" y="21192"/>
                </a:lnTo>
                <a:lnTo>
                  <a:pt x="9950" y="21368"/>
                </a:lnTo>
                <a:lnTo>
                  <a:pt x="10120" y="21445"/>
                </a:lnTo>
                <a:lnTo>
                  <a:pt x="10346" y="21511"/>
                </a:lnTo>
                <a:lnTo>
                  <a:pt x="10516" y="21555"/>
                </a:lnTo>
                <a:lnTo>
                  <a:pt x="10743" y="21600"/>
                </a:lnTo>
                <a:lnTo>
                  <a:pt x="10988" y="21644"/>
                </a:lnTo>
                <a:lnTo>
                  <a:pt x="11215" y="21666"/>
                </a:lnTo>
                <a:lnTo>
                  <a:pt x="11498" y="21666"/>
                </a:lnTo>
                <a:lnTo>
                  <a:pt x="11762" y="21666"/>
                </a:lnTo>
                <a:lnTo>
                  <a:pt x="12253" y="21644"/>
                </a:lnTo>
                <a:lnTo>
                  <a:pt x="12763" y="21577"/>
                </a:lnTo>
                <a:lnTo>
                  <a:pt x="13197" y="21467"/>
                </a:lnTo>
                <a:lnTo>
                  <a:pt x="13556" y="21346"/>
                </a:lnTo>
                <a:lnTo>
                  <a:pt x="13896" y="21192"/>
                </a:lnTo>
                <a:lnTo>
                  <a:pt x="14179" y="21026"/>
                </a:lnTo>
                <a:lnTo>
                  <a:pt x="14444" y="20839"/>
                </a:lnTo>
                <a:lnTo>
                  <a:pt x="14576" y="20641"/>
                </a:lnTo>
                <a:lnTo>
                  <a:pt x="14727" y="20431"/>
                </a:lnTo>
                <a:lnTo>
                  <a:pt x="14765" y="20200"/>
                </a:lnTo>
                <a:lnTo>
                  <a:pt x="14802" y="19991"/>
                </a:lnTo>
                <a:lnTo>
                  <a:pt x="14727" y="19759"/>
                </a:lnTo>
                <a:lnTo>
                  <a:pt x="14613" y="19550"/>
                </a:lnTo>
                <a:lnTo>
                  <a:pt x="14444" y="19307"/>
                </a:lnTo>
                <a:lnTo>
                  <a:pt x="14217" y="19098"/>
                </a:lnTo>
                <a:lnTo>
                  <a:pt x="13934" y="18911"/>
                </a:lnTo>
                <a:lnTo>
                  <a:pt x="13669" y="18745"/>
                </a:lnTo>
                <a:lnTo>
                  <a:pt x="13462" y="18547"/>
                </a:lnTo>
                <a:lnTo>
                  <a:pt x="13311" y="18337"/>
                </a:lnTo>
                <a:lnTo>
                  <a:pt x="13197" y="18150"/>
                </a:lnTo>
                <a:lnTo>
                  <a:pt x="13122" y="17941"/>
                </a:lnTo>
                <a:lnTo>
                  <a:pt x="13122" y="17720"/>
                </a:lnTo>
                <a:lnTo>
                  <a:pt x="13122" y="17533"/>
                </a:lnTo>
                <a:lnTo>
                  <a:pt x="13197" y="17346"/>
                </a:lnTo>
                <a:lnTo>
                  <a:pt x="13273" y="17158"/>
                </a:lnTo>
                <a:lnTo>
                  <a:pt x="13386" y="16982"/>
                </a:lnTo>
                <a:lnTo>
                  <a:pt x="13537" y="16839"/>
                </a:lnTo>
                <a:lnTo>
                  <a:pt x="13707" y="16706"/>
                </a:lnTo>
                <a:lnTo>
                  <a:pt x="13896" y="16607"/>
                </a:lnTo>
                <a:lnTo>
                  <a:pt x="14104" y="16519"/>
                </a:lnTo>
                <a:lnTo>
                  <a:pt x="14330" y="16453"/>
                </a:lnTo>
                <a:lnTo>
                  <a:pt x="14538" y="16431"/>
                </a:lnTo>
                <a:lnTo>
                  <a:pt x="14897" y="16453"/>
                </a:lnTo>
                <a:lnTo>
                  <a:pt x="15406" y="16497"/>
                </a:lnTo>
                <a:lnTo>
                  <a:pt x="16105" y="16541"/>
                </a:lnTo>
                <a:lnTo>
                  <a:pt x="16898" y="16607"/>
                </a:lnTo>
                <a:lnTo>
                  <a:pt x="17804" y="16651"/>
                </a:lnTo>
                <a:lnTo>
                  <a:pt x="18786" y="16684"/>
                </a:lnTo>
                <a:lnTo>
                  <a:pt x="19844" y="16728"/>
                </a:lnTo>
                <a:lnTo>
                  <a:pt x="20920" y="16751"/>
                </a:lnTo>
                <a:lnTo>
                  <a:pt x="21109" y="16497"/>
                </a:lnTo>
                <a:lnTo>
                  <a:pt x="21241" y="16222"/>
                </a:lnTo>
                <a:lnTo>
                  <a:pt x="21392" y="15946"/>
                </a:lnTo>
                <a:lnTo>
                  <a:pt x="21467" y="15648"/>
                </a:lnTo>
                <a:lnTo>
                  <a:pt x="21543" y="15351"/>
                </a:lnTo>
                <a:lnTo>
                  <a:pt x="21618" y="15042"/>
                </a:lnTo>
                <a:lnTo>
                  <a:pt x="21618" y="14745"/>
                </a:lnTo>
                <a:lnTo>
                  <a:pt x="21618" y="14447"/>
                </a:lnTo>
                <a:lnTo>
                  <a:pt x="21618" y="14150"/>
                </a:lnTo>
                <a:lnTo>
                  <a:pt x="21581" y="13852"/>
                </a:lnTo>
                <a:lnTo>
                  <a:pt x="21505" y="13577"/>
                </a:lnTo>
                <a:lnTo>
                  <a:pt x="21430" y="13301"/>
                </a:lnTo>
                <a:lnTo>
                  <a:pt x="21354" y="13048"/>
                </a:lnTo>
                <a:lnTo>
                  <a:pt x="21241" y="12816"/>
                </a:lnTo>
                <a:lnTo>
                  <a:pt x="21146" y="12607"/>
                </a:lnTo>
                <a:lnTo>
                  <a:pt x="21033" y="12431"/>
                </a:lnTo>
                <a:lnTo>
                  <a:pt x="20920" y="12265"/>
                </a:lnTo>
                <a:lnTo>
                  <a:pt x="20769" y="12144"/>
                </a:lnTo>
                <a:lnTo>
                  <a:pt x="20637" y="12034"/>
                </a:lnTo>
                <a:lnTo>
                  <a:pt x="20486" y="11946"/>
                </a:lnTo>
                <a:lnTo>
                  <a:pt x="20297" y="11891"/>
                </a:lnTo>
                <a:lnTo>
                  <a:pt x="20165" y="11846"/>
                </a:lnTo>
                <a:lnTo>
                  <a:pt x="19976" y="11824"/>
                </a:lnTo>
                <a:lnTo>
                  <a:pt x="19806" y="11802"/>
                </a:lnTo>
                <a:lnTo>
                  <a:pt x="19390" y="11824"/>
                </a:lnTo>
                <a:lnTo>
                  <a:pt x="18956" y="11891"/>
                </a:lnTo>
                <a:lnTo>
                  <a:pt x="18503" y="11968"/>
                </a:lnTo>
                <a:lnTo>
                  <a:pt x="17993" y="12078"/>
                </a:lnTo>
                <a:lnTo>
                  <a:pt x="17653" y="12144"/>
                </a:lnTo>
                <a:lnTo>
                  <a:pt x="17332" y="12199"/>
                </a:lnTo>
                <a:lnTo>
                  <a:pt x="17049" y="12221"/>
                </a:lnTo>
                <a:lnTo>
                  <a:pt x="16747" y="12243"/>
                </a:lnTo>
                <a:lnTo>
                  <a:pt x="16464" y="12243"/>
                </a:lnTo>
                <a:lnTo>
                  <a:pt x="16218" y="12243"/>
                </a:lnTo>
                <a:lnTo>
                  <a:pt x="15992" y="12221"/>
                </a:lnTo>
                <a:lnTo>
                  <a:pt x="15746" y="12199"/>
                </a:lnTo>
                <a:lnTo>
                  <a:pt x="15520" y="12155"/>
                </a:lnTo>
                <a:lnTo>
                  <a:pt x="15350" y="12122"/>
                </a:lnTo>
                <a:lnTo>
                  <a:pt x="15161" y="12056"/>
                </a:lnTo>
                <a:lnTo>
                  <a:pt x="14972" y="11990"/>
                </a:lnTo>
                <a:lnTo>
                  <a:pt x="14689" y="11846"/>
                </a:lnTo>
                <a:lnTo>
                  <a:pt x="14444" y="11670"/>
                </a:lnTo>
                <a:lnTo>
                  <a:pt x="14255" y="11483"/>
                </a:lnTo>
                <a:lnTo>
                  <a:pt x="14104" y="11295"/>
                </a:lnTo>
                <a:lnTo>
                  <a:pt x="14028" y="11086"/>
                </a:lnTo>
                <a:lnTo>
                  <a:pt x="13972" y="10888"/>
                </a:lnTo>
                <a:lnTo>
                  <a:pt x="13972" y="10700"/>
                </a:lnTo>
                <a:lnTo>
                  <a:pt x="14009" y="10513"/>
                </a:lnTo>
                <a:lnTo>
                  <a:pt x="14066" y="10359"/>
                </a:lnTo>
                <a:lnTo>
                  <a:pt x="14179" y="10215"/>
                </a:lnTo>
                <a:lnTo>
                  <a:pt x="14406" y="10006"/>
                </a:lnTo>
                <a:lnTo>
                  <a:pt x="14651" y="9830"/>
                </a:lnTo>
                <a:lnTo>
                  <a:pt x="14878" y="9686"/>
                </a:lnTo>
                <a:lnTo>
                  <a:pt x="15123" y="9554"/>
                </a:lnTo>
                <a:lnTo>
                  <a:pt x="15350" y="9477"/>
                </a:lnTo>
                <a:lnTo>
                  <a:pt x="15558" y="9411"/>
                </a:lnTo>
                <a:lnTo>
                  <a:pt x="15803" y="9345"/>
                </a:lnTo>
                <a:lnTo>
                  <a:pt x="16030" y="9323"/>
                </a:lnTo>
                <a:lnTo>
                  <a:pt x="16256" y="9301"/>
                </a:lnTo>
                <a:lnTo>
                  <a:pt x="16464" y="9323"/>
                </a:lnTo>
                <a:lnTo>
                  <a:pt x="16690" y="9345"/>
                </a:lnTo>
                <a:lnTo>
                  <a:pt x="16898" y="9367"/>
                </a:lnTo>
                <a:lnTo>
                  <a:pt x="17332" y="9477"/>
                </a:lnTo>
                <a:lnTo>
                  <a:pt x="17767" y="9598"/>
                </a:lnTo>
                <a:lnTo>
                  <a:pt x="18163" y="9731"/>
                </a:lnTo>
                <a:lnTo>
                  <a:pt x="18597" y="9874"/>
                </a:lnTo>
                <a:lnTo>
                  <a:pt x="18994" y="10006"/>
                </a:lnTo>
                <a:lnTo>
                  <a:pt x="19428" y="10083"/>
                </a:lnTo>
                <a:lnTo>
                  <a:pt x="19617" y="10127"/>
                </a:lnTo>
                <a:lnTo>
                  <a:pt x="19844" y="10149"/>
                </a:lnTo>
                <a:lnTo>
                  <a:pt x="20013" y="10149"/>
                </a:lnTo>
                <a:lnTo>
                  <a:pt x="20240" y="10127"/>
                </a:lnTo>
                <a:lnTo>
                  <a:pt x="20410" y="10105"/>
                </a:lnTo>
                <a:lnTo>
                  <a:pt x="20637" y="10061"/>
                </a:lnTo>
                <a:lnTo>
                  <a:pt x="20844" y="9984"/>
                </a:lnTo>
                <a:lnTo>
                  <a:pt x="21033" y="9896"/>
                </a:lnTo>
                <a:lnTo>
                  <a:pt x="21146" y="9830"/>
                </a:lnTo>
                <a:lnTo>
                  <a:pt x="21203" y="9753"/>
                </a:lnTo>
                <a:lnTo>
                  <a:pt x="21279" y="9642"/>
                </a:lnTo>
                <a:lnTo>
                  <a:pt x="21354" y="9521"/>
                </a:lnTo>
                <a:lnTo>
                  <a:pt x="21430" y="9246"/>
                </a:lnTo>
                <a:lnTo>
                  <a:pt x="21430" y="8904"/>
                </a:lnTo>
                <a:lnTo>
                  <a:pt x="21430" y="8540"/>
                </a:lnTo>
                <a:lnTo>
                  <a:pt x="21392" y="8144"/>
                </a:lnTo>
                <a:lnTo>
                  <a:pt x="21354" y="7714"/>
                </a:lnTo>
                <a:lnTo>
                  <a:pt x="21279" y="7295"/>
                </a:lnTo>
                <a:lnTo>
                  <a:pt x="21146" y="6446"/>
                </a:lnTo>
                <a:lnTo>
                  <a:pt x="20995" y="5686"/>
                </a:lnTo>
                <a:lnTo>
                  <a:pt x="20958" y="5366"/>
                </a:lnTo>
                <a:lnTo>
                  <a:pt x="20958" y="5091"/>
                </a:lnTo>
                <a:lnTo>
                  <a:pt x="20958" y="4860"/>
                </a:lnTo>
                <a:lnTo>
                  <a:pt x="21033" y="4716"/>
                </a:lnTo>
                <a:lnTo>
                  <a:pt x="20637" y="4860"/>
                </a:lnTo>
                <a:lnTo>
                  <a:pt x="20127" y="4992"/>
                </a:lnTo>
                <a:lnTo>
                  <a:pt x="19617" y="5069"/>
                </a:lnTo>
                <a:lnTo>
                  <a:pt x="19032" y="5157"/>
                </a:lnTo>
                <a:lnTo>
                  <a:pt x="18465" y="5201"/>
                </a:lnTo>
                <a:lnTo>
                  <a:pt x="17842" y="5245"/>
                </a:lnTo>
                <a:lnTo>
                  <a:pt x="17219" y="5267"/>
                </a:lnTo>
                <a:lnTo>
                  <a:pt x="16615" y="5267"/>
                </a:lnTo>
                <a:lnTo>
                  <a:pt x="15992" y="5245"/>
                </a:lnTo>
                <a:lnTo>
                  <a:pt x="15369" y="5201"/>
                </a:lnTo>
                <a:lnTo>
                  <a:pt x="14840" y="5157"/>
                </a:lnTo>
                <a:lnTo>
                  <a:pt x="14293" y="5091"/>
                </a:lnTo>
                <a:lnTo>
                  <a:pt x="13783" y="5014"/>
                </a:lnTo>
                <a:lnTo>
                  <a:pt x="13386" y="4926"/>
                </a:lnTo>
                <a:lnTo>
                  <a:pt x="13027" y="4815"/>
                </a:lnTo>
                <a:lnTo>
                  <a:pt x="12725" y="4716"/>
                </a:lnTo>
                <a:lnTo>
                  <a:pt x="12480" y="4606"/>
                </a:lnTo>
                <a:lnTo>
                  <a:pt x="12291" y="4496"/>
                </a:lnTo>
                <a:lnTo>
                  <a:pt x="12197" y="4397"/>
                </a:lnTo>
                <a:lnTo>
                  <a:pt x="12083" y="4286"/>
                </a:lnTo>
                <a:lnTo>
                  <a:pt x="12046" y="4187"/>
                </a:lnTo>
                <a:lnTo>
                  <a:pt x="12008" y="4077"/>
                </a:lnTo>
                <a:lnTo>
                  <a:pt x="12046" y="3967"/>
                </a:lnTo>
                <a:lnTo>
                  <a:pt x="12121" y="3868"/>
                </a:lnTo>
                <a:lnTo>
                  <a:pt x="12197" y="3735"/>
                </a:lnTo>
                <a:lnTo>
                  <a:pt x="12291" y="3614"/>
                </a:lnTo>
                <a:lnTo>
                  <a:pt x="12442" y="3482"/>
                </a:lnTo>
                <a:lnTo>
                  <a:pt x="12631" y="3361"/>
                </a:lnTo>
                <a:lnTo>
                  <a:pt x="13065" y="3085"/>
                </a:lnTo>
                <a:lnTo>
                  <a:pt x="13537" y="2766"/>
                </a:lnTo>
                <a:lnTo>
                  <a:pt x="13783" y="2578"/>
                </a:lnTo>
                <a:lnTo>
                  <a:pt x="13934" y="2380"/>
                </a:lnTo>
                <a:lnTo>
                  <a:pt x="14028" y="2171"/>
                </a:lnTo>
                <a:lnTo>
                  <a:pt x="14104" y="1961"/>
                </a:lnTo>
                <a:lnTo>
                  <a:pt x="14104" y="1730"/>
                </a:lnTo>
                <a:lnTo>
                  <a:pt x="14066" y="1498"/>
                </a:lnTo>
                <a:lnTo>
                  <a:pt x="13972" y="1267"/>
                </a:lnTo>
                <a:lnTo>
                  <a:pt x="13820" y="1057"/>
                </a:lnTo>
                <a:lnTo>
                  <a:pt x="13594" y="837"/>
                </a:lnTo>
                <a:lnTo>
                  <a:pt x="13386" y="628"/>
                </a:lnTo>
                <a:lnTo>
                  <a:pt x="13103" y="462"/>
                </a:lnTo>
                <a:lnTo>
                  <a:pt x="12763" y="308"/>
                </a:lnTo>
                <a:lnTo>
                  <a:pt x="12404" y="187"/>
                </a:lnTo>
                <a:lnTo>
                  <a:pt x="12008" y="77"/>
                </a:lnTo>
                <a:lnTo>
                  <a:pt x="11574" y="33"/>
                </a:lnTo>
                <a:lnTo>
                  <a:pt x="11102" y="11"/>
                </a:lnTo>
                <a:lnTo>
                  <a:pt x="10667" y="11"/>
                </a:lnTo>
                <a:lnTo>
                  <a:pt x="10233" y="77"/>
                </a:lnTo>
                <a:lnTo>
                  <a:pt x="9837" y="187"/>
                </a:lnTo>
                <a:lnTo>
                  <a:pt x="9440" y="286"/>
                </a:lnTo>
                <a:lnTo>
                  <a:pt x="9062" y="462"/>
                </a:lnTo>
                <a:lnTo>
                  <a:pt x="8741" y="628"/>
                </a:lnTo>
                <a:lnTo>
                  <a:pt x="8458" y="815"/>
                </a:lnTo>
                <a:lnTo>
                  <a:pt x="8232" y="1035"/>
                </a:lnTo>
                <a:lnTo>
                  <a:pt x="8062" y="1245"/>
                </a:lnTo>
                <a:lnTo>
                  <a:pt x="7911" y="1476"/>
                </a:lnTo>
                <a:lnTo>
                  <a:pt x="7835" y="1708"/>
                </a:lnTo>
                <a:lnTo>
                  <a:pt x="7797" y="1961"/>
                </a:lnTo>
                <a:lnTo>
                  <a:pt x="7835" y="2193"/>
                </a:lnTo>
                <a:lnTo>
                  <a:pt x="7948" y="2402"/>
                </a:lnTo>
                <a:lnTo>
                  <a:pt x="8062" y="2534"/>
                </a:lnTo>
                <a:lnTo>
                  <a:pt x="8175" y="2644"/>
                </a:lnTo>
                <a:lnTo>
                  <a:pt x="8269" y="2744"/>
                </a:lnTo>
                <a:lnTo>
                  <a:pt x="8420" y="2832"/>
                </a:lnTo>
                <a:lnTo>
                  <a:pt x="8704" y="3019"/>
                </a:lnTo>
                <a:lnTo>
                  <a:pt x="8968" y="3206"/>
                </a:lnTo>
                <a:lnTo>
                  <a:pt x="9138" y="3405"/>
                </a:lnTo>
                <a:lnTo>
                  <a:pt x="9327" y="3570"/>
                </a:lnTo>
                <a:lnTo>
                  <a:pt x="9440" y="3735"/>
                </a:lnTo>
                <a:lnTo>
                  <a:pt x="9516" y="3890"/>
                </a:lnTo>
                <a:lnTo>
                  <a:pt x="9534" y="4033"/>
                </a:lnTo>
                <a:lnTo>
                  <a:pt x="9534" y="4165"/>
                </a:lnTo>
                <a:lnTo>
                  <a:pt x="9516" y="4286"/>
                </a:lnTo>
                <a:lnTo>
                  <a:pt x="9440" y="4397"/>
                </a:lnTo>
                <a:lnTo>
                  <a:pt x="9327" y="4496"/>
                </a:lnTo>
                <a:lnTo>
                  <a:pt x="9176" y="4562"/>
                </a:lnTo>
                <a:lnTo>
                  <a:pt x="9006" y="4628"/>
                </a:lnTo>
                <a:lnTo>
                  <a:pt x="8779" y="4694"/>
                </a:lnTo>
                <a:lnTo>
                  <a:pt x="8534" y="4716"/>
                </a:lnTo>
                <a:lnTo>
                  <a:pt x="8232" y="4716"/>
                </a:lnTo>
                <a:lnTo>
                  <a:pt x="7118" y="4738"/>
                </a:lnTo>
                <a:lnTo>
                  <a:pt x="5947" y="4771"/>
                </a:lnTo>
                <a:lnTo>
                  <a:pt x="4795" y="4815"/>
                </a:lnTo>
                <a:lnTo>
                  <a:pt x="3681" y="4860"/>
                </a:lnTo>
                <a:lnTo>
                  <a:pt x="2662" y="4882"/>
                </a:lnTo>
                <a:lnTo>
                  <a:pt x="1755" y="4882"/>
                </a:lnTo>
                <a:lnTo>
                  <a:pt x="1359" y="4860"/>
                </a:lnTo>
                <a:lnTo>
                  <a:pt x="981" y="4837"/>
                </a:lnTo>
                <a:lnTo>
                  <a:pt x="698" y="4771"/>
                </a:lnTo>
                <a:lnTo>
                  <a:pt x="453" y="4716"/>
                </a:lnTo>
                <a:lnTo>
                  <a:pt x="453" y="5322"/>
                </a:lnTo>
                <a:lnTo>
                  <a:pt x="453" y="6083"/>
                </a:lnTo>
                <a:lnTo>
                  <a:pt x="453" y="6909"/>
                </a:lnTo>
                <a:lnTo>
                  <a:pt x="453" y="7780"/>
                </a:lnTo>
                <a:lnTo>
                  <a:pt x="453" y="8606"/>
                </a:lnTo>
                <a:lnTo>
                  <a:pt x="453" y="9345"/>
                </a:lnTo>
                <a:lnTo>
                  <a:pt x="453" y="9918"/>
                </a:lnTo>
                <a:lnTo>
                  <a:pt x="453" y="10282"/>
                </a:lnTo>
                <a:lnTo>
                  <a:pt x="490" y="10381"/>
                </a:lnTo>
                <a:lnTo>
                  <a:pt x="547" y="10491"/>
                </a:lnTo>
                <a:lnTo>
                  <a:pt x="660" y="10590"/>
                </a:lnTo>
                <a:lnTo>
                  <a:pt x="811" y="10700"/>
                </a:lnTo>
                <a:lnTo>
                  <a:pt x="981" y="10811"/>
                </a:lnTo>
                <a:lnTo>
                  <a:pt x="1208" y="10888"/>
                </a:lnTo>
                <a:lnTo>
                  <a:pt x="1453" y="10954"/>
                </a:lnTo>
                <a:lnTo>
                  <a:pt x="1718" y="11020"/>
                </a:lnTo>
                <a:lnTo>
                  <a:pt x="1963" y="11064"/>
                </a:lnTo>
                <a:lnTo>
                  <a:pt x="2265" y="11086"/>
                </a:lnTo>
                <a:lnTo>
                  <a:pt x="2548" y="11064"/>
                </a:lnTo>
                <a:lnTo>
                  <a:pt x="2794" y="11042"/>
                </a:lnTo>
                <a:lnTo>
                  <a:pt x="3096" y="10976"/>
                </a:lnTo>
                <a:lnTo>
                  <a:pt x="3341" y="10888"/>
                </a:lnTo>
                <a:lnTo>
                  <a:pt x="3606" y="10766"/>
                </a:lnTo>
                <a:lnTo>
                  <a:pt x="3813" y="10590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20" name="Puzzle1"/>
          <p:cNvSpPr>
            <a:spLocks noEditPoints="1" noChangeArrowheads="1"/>
          </p:cNvSpPr>
          <p:nvPr/>
        </p:nvSpPr>
        <p:spPr bwMode="auto">
          <a:xfrm>
            <a:off x="3384331" y="2548951"/>
            <a:ext cx="1635699" cy="848218"/>
          </a:xfrm>
          <a:custGeom>
            <a:avLst/>
            <a:gdLst>
              <a:gd name="T0" fmla="*/ 16740 w 21600"/>
              <a:gd name="T1" fmla="*/ 21078 h 21600"/>
              <a:gd name="T2" fmla="*/ 16976 w 21600"/>
              <a:gd name="T3" fmla="*/ 521 h 21600"/>
              <a:gd name="T4" fmla="*/ 4725 w 21600"/>
              <a:gd name="T5" fmla="*/ 856 h 21600"/>
              <a:gd name="T6" fmla="*/ 5040 w 21600"/>
              <a:gd name="T7" fmla="*/ 21004 h 21600"/>
              <a:gd name="T8" fmla="*/ 10811 w 21600"/>
              <a:gd name="T9" fmla="*/ 12885 h 21600"/>
              <a:gd name="T10" fmla="*/ 10845 w 21600"/>
              <a:gd name="T11" fmla="*/ 8714 h 21600"/>
              <a:gd name="T12" fmla="*/ 21600 w 21600"/>
              <a:gd name="T13" fmla="*/ 10000 h 21600"/>
              <a:gd name="T14" fmla="*/ 56 w 21600"/>
              <a:gd name="T15" fmla="*/ 10000 h 21600"/>
              <a:gd name="T16" fmla="*/ 6086 w 21600"/>
              <a:gd name="T17" fmla="*/ 2569 h 21600"/>
              <a:gd name="T18" fmla="*/ 16132 w 21600"/>
              <a:gd name="T19" fmla="*/ 19552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9360" y="20836"/>
                </a:moveTo>
                <a:lnTo>
                  <a:pt x="9528" y="20836"/>
                </a:lnTo>
                <a:lnTo>
                  <a:pt x="9686" y="20762"/>
                </a:lnTo>
                <a:lnTo>
                  <a:pt x="9810" y="20687"/>
                </a:lnTo>
                <a:lnTo>
                  <a:pt x="9922" y="20575"/>
                </a:lnTo>
                <a:lnTo>
                  <a:pt x="10012" y="20426"/>
                </a:lnTo>
                <a:lnTo>
                  <a:pt x="10068" y="20296"/>
                </a:lnTo>
                <a:lnTo>
                  <a:pt x="10113" y="20110"/>
                </a:lnTo>
                <a:lnTo>
                  <a:pt x="10136" y="19905"/>
                </a:lnTo>
                <a:lnTo>
                  <a:pt x="10136" y="19682"/>
                </a:lnTo>
                <a:lnTo>
                  <a:pt x="10113" y="19440"/>
                </a:lnTo>
                <a:lnTo>
                  <a:pt x="10068" y="19142"/>
                </a:lnTo>
                <a:lnTo>
                  <a:pt x="10012" y="18900"/>
                </a:lnTo>
                <a:lnTo>
                  <a:pt x="9900" y="18620"/>
                </a:lnTo>
                <a:lnTo>
                  <a:pt x="9787" y="18285"/>
                </a:lnTo>
                <a:lnTo>
                  <a:pt x="9641" y="17968"/>
                </a:lnTo>
                <a:lnTo>
                  <a:pt x="9472" y="17652"/>
                </a:lnTo>
                <a:lnTo>
                  <a:pt x="9382" y="17466"/>
                </a:lnTo>
                <a:lnTo>
                  <a:pt x="9315" y="17298"/>
                </a:lnTo>
                <a:lnTo>
                  <a:pt x="9258" y="17112"/>
                </a:lnTo>
                <a:lnTo>
                  <a:pt x="9191" y="16926"/>
                </a:lnTo>
                <a:lnTo>
                  <a:pt x="9123" y="16535"/>
                </a:lnTo>
                <a:lnTo>
                  <a:pt x="9101" y="16144"/>
                </a:lnTo>
                <a:lnTo>
                  <a:pt x="9101" y="15753"/>
                </a:lnTo>
                <a:lnTo>
                  <a:pt x="9168" y="15362"/>
                </a:lnTo>
                <a:lnTo>
                  <a:pt x="9236" y="14971"/>
                </a:lnTo>
                <a:lnTo>
                  <a:pt x="9360" y="14580"/>
                </a:lnTo>
                <a:lnTo>
                  <a:pt x="9495" y="14244"/>
                </a:lnTo>
                <a:lnTo>
                  <a:pt x="9663" y="13891"/>
                </a:lnTo>
                <a:lnTo>
                  <a:pt x="9855" y="13611"/>
                </a:lnTo>
                <a:lnTo>
                  <a:pt x="10068" y="13351"/>
                </a:lnTo>
                <a:lnTo>
                  <a:pt x="10293" y="13146"/>
                </a:lnTo>
                <a:lnTo>
                  <a:pt x="10552" y="12997"/>
                </a:lnTo>
                <a:lnTo>
                  <a:pt x="10811" y="12885"/>
                </a:lnTo>
                <a:lnTo>
                  <a:pt x="11069" y="12866"/>
                </a:lnTo>
                <a:lnTo>
                  <a:pt x="11351" y="12885"/>
                </a:lnTo>
                <a:lnTo>
                  <a:pt x="11610" y="12997"/>
                </a:lnTo>
                <a:lnTo>
                  <a:pt x="11846" y="13183"/>
                </a:lnTo>
                <a:lnTo>
                  <a:pt x="12060" y="13388"/>
                </a:lnTo>
                <a:lnTo>
                  <a:pt x="12251" y="13648"/>
                </a:lnTo>
                <a:lnTo>
                  <a:pt x="12419" y="13928"/>
                </a:lnTo>
                <a:lnTo>
                  <a:pt x="12555" y="14244"/>
                </a:lnTo>
                <a:lnTo>
                  <a:pt x="12690" y="14617"/>
                </a:lnTo>
                <a:lnTo>
                  <a:pt x="12768" y="15008"/>
                </a:lnTo>
                <a:lnTo>
                  <a:pt x="12836" y="15399"/>
                </a:lnTo>
                <a:lnTo>
                  <a:pt x="12858" y="15753"/>
                </a:lnTo>
                <a:lnTo>
                  <a:pt x="12858" y="16144"/>
                </a:lnTo>
                <a:lnTo>
                  <a:pt x="12813" y="16535"/>
                </a:lnTo>
                <a:lnTo>
                  <a:pt x="12746" y="16888"/>
                </a:lnTo>
                <a:lnTo>
                  <a:pt x="12667" y="17224"/>
                </a:lnTo>
                <a:lnTo>
                  <a:pt x="12510" y="17503"/>
                </a:lnTo>
                <a:lnTo>
                  <a:pt x="12228" y="18043"/>
                </a:lnTo>
                <a:lnTo>
                  <a:pt x="11970" y="18546"/>
                </a:lnTo>
                <a:lnTo>
                  <a:pt x="11868" y="18751"/>
                </a:lnTo>
                <a:lnTo>
                  <a:pt x="11778" y="18974"/>
                </a:lnTo>
                <a:lnTo>
                  <a:pt x="11711" y="19179"/>
                </a:lnTo>
                <a:lnTo>
                  <a:pt x="11666" y="19365"/>
                </a:lnTo>
                <a:lnTo>
                  <a:pt x="11632" y="19570"/>
                </a:lnTo>
                <a:lnTo>
                  <a:pt x="11632" y="19756"/>
                </a:lnTo>
                <a:lnTo>
                  <a:pt x="11632" y="19942"/>
                </a:lnTo>
                <a:lnTo>
                  <a:pt x="11643" y="20110"/>
                </a:lnTo>
                <a:lnTo>
                  <a:pt x="11711" y="20296"/>
                </a:lnTo>
                <a:lnTo>
                  <a:pt x="11801" y="20464"/>
                </a:lnTo>
                <a:lnTo>
                  <a:pt x="11891" y="20650"/>
                </a:lnTo>
                <a:lnTo>
                  <a:pt x="12037" y="20836"/>
                </a:lnTo>
                <a:lnTo>
                  <a:pt x="12206" y="21004"/>
                </a:lnTo>
                <a:lnTo>
                  <a:pt x="12419" y="21190"/>
                </a:lnTo>
                <a:lnTo>
                  <a:pt x="12667" y="21320"/>
                </a:lnTo>
                <a:lnTo>
                  <a:pt x="12960" y="21432"/>
                </a:lnTo>
                <a:lnTo>
                  <a:pt x="13286" y="21544"/>
                </a:lnTo>
                <a:lnTo>
                  <a:pt x="13612" y="21655"/>
                </a:lnTo>
                <a:lnTo>
                  <a:pt x="13983" y="21693"/>
                </a:lnTo>
                <a:lnTo>
                  <a:pt x="14343" y="21730"/>
                </a:lnTo>
                <a:lnTo>
                  <a:pt x="14715" y="21730"/>
                </a:lnTo>
                <a:lnTo>
                  <a:pt x="15075" y="21730"/>
                </a:lnTo>
                <a:lnTo>
                  <a:pt x="15446" y="21655"/>
                </a:lnTo>
                <a:lnTo>
                  <a:pt x="15794" y="21581"/>
                </a:lnTo>
                <a:lnTo>
                  <a:pt x="16132" y="21432"/>
                </a:lnTo>
                <a:lnTo>
                  <a:pt x="16458" y="21302"/>
                </a:lnTo>
                <a:lnTo>
                  <a:pt x="16740" y="21078"/>
                </a:lnTo>
                <a:lnTo>
                  <a:pt x="16976" y="20836"/>
                </a:lnTo>
                <a:lnTo>
                  <a:pt x="17043" y="20650"/>
                </a:lnTo>
                <a:lnTo>
                  <a:pt x="17088" y="20426"/>
                </a:lnTo>
                <a:lnTo>
                  <a:pt x="17133" y="20222"/>
                </a:lnTo>
                <a:lnTo>
                  <a:pt x="17156" y="19980"/>
                </a:lnTo>
                <a:lnTo>
                  <a:pt x="17167" y="19477"/>
                </a:lnTo>
                <a:lnTo>
                  <a:pt x="17167" y="18974"/>
                </a:lnTo>
                <a:lnTo>
                  <a:pt x="17156" y="18397"/>
                </a:lnTo>
                <a:lnTo>
                  <a:pt x="17111" y="17820"/>
                </a:lnTo>
                <a:lnTo>
                  <a:pt x="17066" y="17261"/>
                </a:lnTo>
                <a:lnTo>
                  <a:pt x="16998" y="16646"/>
                </a:lnTo>
                <a:lnTo>
                  <a:pt x="16852" y="15511"/>
                </a:lnTo>
                <a:lnTo>
                  <a:pt x="16740" y="14393"/>
                </a:lnTo>
                <a:lnTo>
                  <a:pt x="16717" y="13928"/>
                </a:lnTo>
                <a:lnTo>
                  <a:pt x="16695" y="13462"/>
                </a:lnTo>
                <a:lnTo>
                  <a:pt x="16717" y="13071"/>
                </a:lnTo>
                <a:lnTo>
                  <a:pt x="16785" y="12755"/>
                </a:lnTo>
                <a:lnTo>
                  <a:pt x="16852" y="12419"/>
                </a:lnTo>
                <a:lnTo>
                  <a:pt x="16953" y="12140"/>
                </a:lnTo>
                <a:lnTo>
                  <a:pt x="17088" y="11898"/>
                </a:lnTo>
                <a:lnTo>
                  <a:pt x="17212" y="11675"/>
                </a:lnTo>
                <a:lnTo>
                  <a:pt x="17370" y="11470"/>
                </a:lnTo>
                <a:lnTo>
                  <a:pt x="17516" y="11284"/>
                </a:lnTo>
                <a:lnTo>
                  <a:pt x="17696" y="11135"/>
                </a:lnTo>
                <a:lnTo>
                  <a:pt x="17865" y="11042"/>
                </a:lnTo>
                <a:lnTo>
                  <a:pt x="18033" y="10930"/>
                </a:lnTo>
                <a:lnTo>
                  <a:pt x="18213" y="10893"/>
                </a:lnTo>
                <a:lnTo>
                  <a:pt x="18382" y="10893"/>
                </a:lnTo>
                <a:lnTo>
                  <a:pt x="18551" y="10967"/>
                </a:lnTo>
                <a:lnTo>
                  <a:pt x="18708" y="11042"/>
                </a:lnTo>
                <a:lnTo>
                  <a:pt x="18855" y="11172"/>
                </a:lnTo>
                <a:lnTo>
                  <a:pt x="19012" y="11358"/>
                </a:lnTo>
                <a:lnTo>
                  <a:pt x="19136" y="11600"/>
                </a:lnTo>
                <a:lnTo>
                  <a:pt x="19271" y="11861"/>
                </a:lnTo>
                <a:lnTo>
                  <a:pt x="19440" y="12028"/>
                </a:lnTo>
                <a:lnTo>
                  <a:pt x="19608" y="12177"/>
                </a:lnTo>
                <a:lnTo>
                  <a:pt x="19822" y="12289"/>
                </a:lnTo>
                <a:lnTo>
                  <a:pt x="20025" y="12289"/>
                </a:lnTo>
                <a:lnTo>
                  <a:pt x="20238" y="12289"/>
                </a:lnTo>
                <a:lnTo>
                  <a:pt x="20452" y="12215"/>
                </a:lnTo>
                <a:lnTo>
                  <a:pt x="20643" y="12103"/>
                </a:lnTo>
                <a:lnTo>
                  <a:pt x="20846" y="11973"/>
                </a:lnTo>
                <a:lnTo>
                  <a:pt x="21037" y="11786"/>
                </a:lnTo>
                <a:lnTo>
                  <a:pt x="21206" y="11563"/>
                </a:lnTo>
                <a:lnTo>
                  <a:pt x="21363" y="11321"/>
                </a:lnTo>
                <a:lnTo>
                  <a:pt x="21465" y="11079"/>
                </a:lnTo>
                <a:lnTo>
                  <a:pt x="21577" y="10744"/>
                </a:lnTo>
                <a:lnTo>
                  <a:pt x="21622" y="10427"/>
                </a:lnTo>
                <a:lnTo>
                  <a:pt x="21645" y="10111"/>
                </a:lnTo>
                <a:lnTo>
                  <a:pt x="21622" y="9608"/>
                </a:lnTo>
                <a:lnTo>
                  <a:pt x="21577" y="9142"/>
                </a:lnTo>
                <a:lnTo>
                  <a:pt x="21465" y="8751"/>
                </a:lnTo>
                <a:lnTo>
                  <a:pt x="21363" y="8397"/>
                </a:lnTo>
                <a:lnTo>
                  <a:pt x="21206" y="8062"/>
                </a:lnTo>
                <a:lnTo>
                  <a:pt x="21037" y="7820"/>
                </a:lnTo>
                <a:lnTo>
                  <a:pt x="20846" y="7597"/>
                </a:lnTo>
                <a:lnTo>
                  <a:pt x="20643" y="7429"/>
                </a:lnTo>
                <a:lnTo>
                  <a:pt x="20452" y="7317"/>
                </a:lnTo>
                <a:lnTo>
                  <a:pt x="20238" y="7206"/>
                </a:lnTo>
                <a:lnTo>
                  <a:pt x="20025" y="7168"/>
                </a:lnTo>
                <a:lnTo>
                  <a:pt x="19822" y="7206"/>
                </a:lnTo>
                <a:lnTo>
                  <a:pt x="19608" y="7243"/>
                </a:lnTo>
                <a:lnTo>
                  <a:pt x="19440" y="7355"/>
                </a:lnTo>
                <a:lnTo>
                  <a:pt x="19271" y="7504"/>
                </a:lnTo>
                <a:lnTo>
                  <a:pt x="19136" y="7708"/>
                </a:lnTo>
                <a:lnTo>
                  <a:pt x="19012" y="7895"/>
                </a:lnTo>
                <a:lnTo>
                  <a:pt x="18832" y="8025"/>
                </a:lnTo>
                <a:lnTo>
                  <a:pt x="18663" y="8174"/>
                </a:lnTo>
                <a:lnTo>
                  <a:pt x="18472" y="8248"/>
                </a:lnTo>
                <a:lnTo>
                  <a:pt x="18270" y="8286"/>
                </a:lnTo>
                <a:lnTo>
                  <a:pt x="18078" y="8323"/>
                </a:lnTo>
                <a:lnTo>
                  <a:pt x="17887" y="8323"/>
                </a:lnTo>
                <a:lnTo>
                  <a:pt x="17696" y="8248"/>
                </a:lnTo>
                <a:lnTo>
                  <a:pt x="17493" y="8174"/>
                </a:lnTo>
                <a:lnTo>
                  <a:pt x="17302" y="8062"/>
                </a:lnTo>
                <a:lnTo>
                  <a:pt x="17133" y="7969"/>
                </a:lnTo>
                <a:lnTo>
                  <a:pt x="16976" y="7783"/>
                </a:lnTo>
                <a:lnTo>
                  <a:pt x="16852" y="7597"/>
                </a:lnTo>
                <a:lnTo>
                  <a:pt x="16740" y="7429"/>
                </a:lnTo>
                <a:lnTo>
                  <a:pt x="16672" y="7168"/>
                </a:lnTo>
                <a:lnTo>
                  <a:pt x="16638" y="6926"/>
                </a:lnTo>
                <a:lnTo>
                  <a:pt x="16616" y="6498"/>
                </a:lnTo>
                <a:lnTo>
                  <a:pt x="16616" y="5772"/>
                </a:lnTo>
                <a:lnTo>
                  <a:pt x="16650" y="4915"/>
                </a:lnTo>
                <a:lnTo>
                  <a:pt x="16695" y="3928"/>
                </a:lnTo>
                <a:lnTo>
                  <a:pt x="16762" y="2960"/>
                </a:lnTo>
                <a:lnTo>
                  <a:pt x="16830" y="1992"/>
                </a:lnTo>
                <a:lnTo>
                  <a:pt x="16908" y="1173"/>
                </a:lnTo>
                <a:lnTo>
                  <a:pt x="16976" y="521"/>
                </a:lnTo>
                <a:lnTo>
                  <a:pt x="16953" y="521"/>
                </a:lnTo>
                <a:lnTo>
                  <a:pt x="16931" y="521"/>
                </a:lnTo>
                <a:lnTo>
                  <a:pt x="16267" y="484"/>
                </a:lnTo>
                <a:lnTo>
                  <a:pt x="15637" y="428"/>
                </a:lnTo>
                <a:lnTo>
                  <a:pt x="15063" y="353"/>
                </a:lnTo>
                <a:lnTo>
                  <a:pt x="14523" y="279"/>
                </a:lnTo>
                <a:lnTo>
                  <a:pt x="14040" y="167"/>
                </a:lnTo>
                <a:lnTo>
                  <a:pt x="13635" y="93"/>
                </a:lnTo>
                <a:lnTo>
                  <a:pt x="13331" y="18"/>
                </a:lnTo>
                <a:lnTo>
                  <a:pt x="13117" y="18"/>
                </a:lnTo>
                <a:lnTo>
                  <a:pt x="12982" y="18"/>
                </a:lnTo>
                <a:lnTo>
                  <a:pt x="12858" y="130"/>
                </a:lnTo>
                <a:lnTo>
                  <a:pt x="12723" y="279"/>
                </a:lnTo>
                <a:lnTo>
                  <a:pt x="12622" y="446"/>
                </a:lnTo>
                <a:lnTo>
                  <a:pt x="12510" y="670"/>
                </a:lnTo>
                <a:lnTo>
                  <a:pt x="12419" y="912"/>
                </a:lnTo>
                <a:lnTo>
                  <a:pt x="12363" y="1210"/>
                </a:lnTo>
                <a:lnTo>
                  <a:pt x="12318" y="1526"/>
                </a:lnTo>
                <a:lnTo>
                  <a:pt x="12273" y="1843"/>
                </a:lnTo>
                <a:lnTo>
                  <a:pt x="12251" y="2215"/>
                </a:lnTo>
                <a:lnTo>
                  <a:pt x="12273" y="2532"/>
                </a:lnTo>
                <a:lnTo>
                  <a:pt x="12318" y="2886"/>
                </a:lnTo>
                <a:lnTo>
                  <a:pt x="12386" y="3240"/>
                </a:lnTo>
                <a:lnTo>
                  <a:pt x="12464" y="3556"/>
                </a:lnTo>
                <a:lnTo>
                  <a:pt x="12577" y="3891"/>
                </a:lnTo>
                <a:lnTo>
                  <a:pt x="12746" y="4171"/>
                </a:lnTo>
                <a:lnTo>
                  <a:pt x="12926" y="4487"/>
                </a:lnTo>
                <a:lnTo>
                  <a:pt x="13050" y="4860"/>
                </a:lnTo>
                <a:lnTo>
                  <a:pt x="13162" y="5251"/>
                </a:lnTo>
                <a:lnTo>
                  <a:pt x="13218" y="5604"/>
                </a:lnTo>
                <a:lnTo>
                  <a:pt x="13263" y="5995"/>
                </a:lnTo>
                <a:lnTo>
                  <a:pt x="13241" y="6386"/>
                </a:lnTo>
                <a:lnTo>
                  <a:pt x="13218" y="6740"/>
                </a:lnTo>
                <a:lnTo>
                  <a:pt x="13139" y="7094"/>
                </a:lnTo>
                <a:lnTo>
                  <a:pt x="13050" y="7429"/>
                </a:lnTo>
                <a:lnTo>
                  <a:pt x="12903" y="7746"/>
                </a:lnTo>
                <a:lnTo>
                  <a:pt x="12723" y="8025"/>
                </a:lnTo>
                <a:lnTo>
                  <a:pt x="12532" y="8286"/>
                </a:lnTo>
                <a:lnTo>
                  <a:pt x="12318" y="8491"/>
                </a:lnTo>
                <a:lnTo>
                  <a:pt x="12060" y="8677"/>
                </a:lnTo>
                <a:lnTo>
                  <a:pt x="11756" y="8788"/>
                </a:lnTo>
                <a:lnTo>
                  <a:pt x="11452" y="8826"/>
                </a:lnTo>
                <a:lnTo>
                  <a:pt x="11283" y="8826"/>
                </a:lnTo>
                <a:lnTo>
                  <a:pt x="11126" y="8826"/>
                </a:lnTo>
                <a:lnTo>
                  <a:pt x="11002" y="8788"/>
                </a:lnTo>
                <a:lnTo>
                  <a:pt x="10845" y="8714"/>
                </a:lnTo>
                <a:lnTo>
                  <a:pt x="10721" y="8640"/>
                </a:lnTo>
                <a:lnTo>
                  <a:pt x="10608" y="8565"/>
                </a:lnTo>
                <a:lnTo>
                  <a:pt x="10485" y="8453"/>
                </a:lnTo>
                <a:lnTo>
                  <a:pt x="10372" y="8323"/>
                </a:lnTo>
                <a:lnTo>
                  <a:pt x="10181" y="8062"/>
                </a:lnTo>
                <a:lnTo>
                  <a:pt x="10035" y="7746"/>
                </a:lnTo>
                <a:lnTo>
                  <a:pt x="9900" y="7392"/>
                </a:lnTo>
                <a:lnTo>
                  <a:pt x="9787" y="7001"/>
                </a:lnTo>
                <a:lnTo>
                  <a:pt x="9731" y="6610"/>
                </a:lnTo>
                <a:lnTo>
                  <a:pt x="9686" y="6219"/>
                </a:lnTo>
                <a:lnTo>
                  <a:pt x="9663" y="5772"/>
                </a:lnTo>
                <a:lnTo>
                  <a:pt x="9686" y="5381"/>
                </a:lnTo>
                <a:lnTo>
                  <a:pt x="9753" y="4990"/>
                </a:lnTo>
                <a:lnTo>
                  <a:pt x="9832" y="4636"/>
                </a:lnTo>
                <a:lnTo>
                  <a:pt x="9945" y="4320"/>
                </a:lnTo>
                <a:lnTo>
                  <a:pt x="10068" y="4022"/>
                </a:lnTo>
                <a:lnTo>
                  <a:pt x="10203" y="3817"/>
                </a:lnTo>
                <a:lnTo>
                  <a:pt x="10316" y="3593"/>
                </a:lnTo>
                <a:lnTo>
                  <a:pt x="10395" y="3351"/>
                </a:lnTo>
                <a:lnTo>
                  <a:pt x="10462" y="3109"/>
                </a:lnTo>
                <a:lnTo>
                  <a:pt x="10507" y="2848"/>
                </a:lnTo>
                <a:lnTo>
                  <a:pt x="10530" y="2606"/>
                </a:lnTo>
                <a:lnTo>
                  <a:pt x="10507" y="2346"/>
                </a:lnTo>
                <a:lnTo>
                  <a:pt x="10462" y="2141"/>
                </a:lnTo>
                <a:lnTo>
                  <a:pt x="10395" y="1880"/>
                </a:lnTo>
                <a:lnTo>
                  <a:pt x="10293" y="1638"/>
                </a:lnTo>
                <a:lnTo>
                  <a:pt x="10158" y="1415"/>
                </a:lnTo>
                <a:lnTo>
                  <a:pt x="9967" y="1210"/>
                </a:lnTo>
                <a:lnTo>
                  <a:pt x="9753" y="986"/>
                </a:lnTo>
                <a:lnTo>
                  <a:pt x="9495" y="819"/>
                </a:lnTo>
                <a:lnTo>
                  <a:pt x="9191" y="670"/>
                </a:lnTo>
                <a:lnTo>
                  <a:pt x="8842" y="521"/>
                </a:lnTo>
                <a:lnTo>
                  <a:pt x="8471" y="446"/>
                </a:lnTo>
                <a:lnTo>
                  <a:pt x="7998" y="428"/>
                </a:lnTo>
                <a:lnTo>
                  <a:pt x="7413" y="428"/>
                </a:lnTo>
                <a:lnTo>
                  <a:pt x="6817" y="446"/>
                </a:lnTo>
                <a:lnTo>
                  <a:pt x="6187" y="521"/>
                </a:lnTo>
                <a:lnTo>
                  <a:pt x="5602" y="633"/>
                </a:lnTo>
                <a:lnTo>
                  <a:pt x="5107" y="744"/>
                </a:lnTo>
                <a:lnTo>
                  <a:pt x="4725" y="856"/>
                </a:lnTo>
                <a:lnTo>
                  <a:pt x="4848" y="1564"/>
                </a:lnTo>
                <a:lnTo>
                  <a:pt x="5028" y="2495"/>
                </a:lnTo>
                <a:lnTo>
                  <a:pt x="5175" y="3556"/>
                </a:lnTo>
                <a:lnTo>
                  <a:pt x="5298" y="4673"/>
                </a:lnTo>
                <a:lnTo>
                  <a:pt x="5343" y="5213"/>
                </a:lnTo>
                <a:lnTo>
                  <a:pt x="5388" y="5753"/>
                </a:lnTo>
                <a:lnTo>
                  <a:pt x="5411" y="6275"/>
                </a:lnTo>
                <a:lnTo>
                  <a:pt x="5411" y="6740"/>
                </a:lnTo>
                <a:lnTo>
                  <a:pt x="5366" y="7168"/>
                </a:lnTo>
                <a:lnTo>
                  <a:pt x="5321" y="7541"/>
                </a:lnTo>
                <a:lnTo>
                  <a:pt x="5287" y="7708"/>
                </a:lnTo>
                <a:lnTo>
                  <a:pt x="5242" y="7857"/>
                </a:lnTo>
                <a:lnTo>
                  <a:pt x="5197" y="7969"/>
                </a:lnTo>
                <a:lnTo>
                  <a:pt x="5130" y="8062"/>
                </a:lnTo>
                <a:lnTo>
                  <a:pt x="5006" y="8248"/>
                </a:lnTo>
                <a:lnTo>
                  <a:pt x="4848" y="8397"/>
                </a:lnTo>
                <a:lnTo>
                  <a:pt x="4725" y="8528"/>
                </a:lnTo>
                <a:lnTo>
                  <a:pt x="4567" y="8640"/>
                </a:lnTo>
                <a:lnTo>
                  <a:pt x="4421" y="8714"/>
                </a:lnTo>
                <a:lnTo>
                  <a:pt x="4263" y="8751"/>
                </a:lnTo>
                <a:lnTo>
                  <a:pt x="4095" y="8788"/>
                </a:lnTo>
                <a:lnTo>
                  <a:pt x="3948" y="8788"/>
                </a:lnTo>
                <a:lnTo>
                  <a:pt x="3791" y="8751"/>
                </a:lnTo>
                <a:lnTo>
                  <a:pt x="3667" y="8714"/>
                </a:lnTo>
                <a:lnTo>
                  <a:pt x="3510" y="8677"/>
                </a:lnTo>
                <a:lnTo>
                  <a:pt x="3386" y="8602"/>
                </a:lnTo>
                <a:lnTo>
                  <a:pt x="3251" y="8491"/>
                </a:lnTo>
                <a:lnTo>
                  <a:pt x="3127" y="8360"/>
                </a:lnTo>
                <a:lnTo>
                  <a:pt x="3015" y="8248"/>
                </a:lnTo>
                <a:lnTo>
                  <a:pt x="2925" y="8062"/>
                </a:lnTo>
                <a:lnTo>
                  <a:pt x="2778" y="7857"/>
                </a:lnTo>
                <a:lnTo>
                  <a:pt x="2610" y="7671"/>
                </a:lnTo>
                <a:lnTo>
                  <a:pt x="2407" y="7541"/>
                </a:lnTo>
                <a:lnTo>
                  <a:pt x="2171" y="7466"/>
                </a:lnTo>
                <a:lnTo>
                  <a:pt x="1957" y="7429"/>
                </a:lnTo>
                <a:lnTo>
                  <a:pt x="1698" y="7429"/>
                </a:lnTo>
                <a:lnTo>
                  <a:pt x="1462" y="7466"/>
                </a:lnTo>
                <a:lnTo>
                  <a:pt x="1226" y="7559"/>
                </a:lnTo>
                <a:lnTo>
                  <a:pt x="989" y="7708"/>
                </a:lnTo>
                <a:lnTo>
                  <a:pt x="776" y="7932"/>
                </a:lnTo>
                <a:lnTo>
                  <a:pt x="551" y="8211"/>
                </a:lnTo>
                <a:lnTo>
                  <a:pt x="382" y="8528"/>
                </a:lnTo>
                <a:lnTo>
                  <a:pt x="315" y="8714"/>
                </a:lnTo>
                <a:lnTo>
                  <a:pt x="236" y="8919"/>
                </a:lnTo>
                <a:lnTo>
                  <a:pt x="191" y="9142"/>
                </a:lnTo>
                <a:lnTo>
                  <a:pt x="123" y="9347"/>
                </a:lnTo>
                <a:lnTo>
                  <a:pt x="78" y="9608"/>
                </a:lnTo>
                <a:lnTo>
                  <a:pt x="56" y="9887"/>
                </a:lnTo>
                <a:lnTo>
                  <a:pt x="33" y="10185"/>
                </a:lnTo>
                <a:lnTo>
                  <a:pt x="33" y="10464"/>
                </a:lnTo>
                <a:lnTo>
                  <a:pt x="33" y="10706"/>
                </a:lnTo>
                <a:lnTo>
                  <a:pt x="56" y="10967"/>
                </a:lnTo>
                <a:lnTo>
                  <a:pt x="78" y="11172"/>
                </a:lnTo>
                <a:lnTo>
                  <a:pt x="123" y="11395"/>
                </a:lnTo>
                <a:lnTo>
                  <a:pt x="168" y="11600"/>
                </a:lnTo>
                <a:lnTo>
                  <a:pt x="236" y="11786"/>
                </a:lnTo>
                <a:lnTo>
                  <a:pt x="292" y="11973"/>
                </a:lnTo>
                <a:lnTo>
                  <a:pt x="382" y="12140"/>
                </a:lnTo>
                <a:lnTo>
                  <a:pt x="540" y="12419"/>
                </a:lnTo>
                <a:lnTo>
                  <a:pt x="731" y="12680"/>
                </a:lnTo>
                <a:lnTo>
                  <a:pt x="944" y="12866"/>
                </a:lnTo>
                <a:lnTo>
                  <a:pt x="1158" y="12997"/>
                </a:lnTo>
                <a:lnTo>
                  <a:pt x="1395" y="13108"/>
                </a:lnTo>
                <a:lnTo>
                  <a:pt x="1608" y="13183"/>
                </a:lnTo>
                <a:lnTo>
                  <a:pt x="1856" y="13183"/>
                </a:lnTo>
                <a:lnTo>
                  <a:pt x="2070" y="13146"/>
                </a:lnTo>
                <a:lnTo>
                  <a:pt x="2261" y="13071"/>
                </a:lnTo>
                <a:lnTo>
                  <a:pt x="2430" y="12960"/>
                </a:lnTo>
                <a:lnTo>
                  <a:pt x="2587" y="12792"/>
                </a:lnTo>
                <a:lnTo>
                  <a:pt x="2688" y="12606"/>
                </a:lnTo>
                <a:lnTo>
                  <a:pt x="2801" y="12419"/>
                </a:lnTo>
                <a:lnTo>
                  <a:pt x="2925" y="12289"/>
                </a:lnTo>
                <a:lnTo>
                  <a:pt x="3082" y="12177"/>
                </a:lnTo>
                <a:lnTo>
                  <a:pt x="3228" y="12103"/>
                </a:lnTo>
                <a:lnTo>
                  <a:pt x="3408" y="12103"/>
                </a:lnTo>
                <a:lnTo>
                  <a:pt x="3577" y="12103"/>
                </a:lnTo>
                <a:lnTo>
                  <a:pt x="3723" y="12177"/>
                </a:lnTo>
                <a:lnTo>
                  <a:pt x="3903" y="12252"/>
                </a:lnTo>
                <a:lnTo>
                  <a:pt x="4072" y="12364"/>
                </a:lnTo>
                <a:lnTo>
                  <a:pt x="4230" y="12494"/>
                </a:lnTo>
                <a:lnTo>
                  <a:pt x="4353" y="12643"/>
                </a:lnTo>
                <a:lnTo>
                  <a:pt x="4488" y="12829"/>
                </a:lnTo>
                <a:lnTo>
                  <a:pt x="4567" y="13034"/>
                </a:lnTo>
                <a:lnTo>
                  <a:pt x="4657" y="13257"/>
                </a:lnTo>
                <a:lnTo>
                  <a:pt x="4702" y="13462"/>
                </a:lnTo>
                <a:lnTo>
                  <a:pt x="4725" y="13686"/>
                </a:lnTo>
                <a:lnTo>
                  <a:pt x="4702" y="14282"/>
                </a:lnTo>
                <a:lnTo>
                  <a:pt x="4657" y="15045"/>
                </a:lnTo>
                <a:lnTo>
                  <a:pt x="4612" y="15976"/>
                </a:lnTo>
                <a:lnTo>
                  <a:pt x="4590" y="16926"/>
                </a:lnTo>
                <a:lnTo>
                  <a:pt x="4567" y="17968"/>
                </a:lnTo>
                <a:lnTo>
                  <a:pt x="4567" y="19011"/>
                </a:lnTo>
                <a:lnTo>
                  <a:pt x="4590" y="19514"/>
                </a:lnTo>
                <a:lnTo>
                  <a:pt x="4612" y="19980"/>
                </a:lnTo>
                <a:lnTo>
                  <a:pt x="4657" y="20426"/>
                </a:lnTo>
                <a:lnTo>
                  <a:pt x="4725" y="20836"/>
                </a:lnTo>
                <a:lnTo>
                  <a:pt x="4848" y="20929"/>
                </a:lnTo>
                <a:lnTo>
                  <a:pt x="5040" y="21004"/>
                </a:lnTo>
                <a:lnTo>
                  <a:pt x="5265" y="21078"/>
                </a:lnTo>
                <a:lnTo>
                  <a:pt x="5478" y="21115"/>
                </a:lnTo>
                <a:lnTo>
                  <a:pt x="6041" y="21115"/>
                </a:lnTo>
                <a:lnTo>
                  <a:pt x="6637" y="21078"/>
                </a:lnTo>
                <a:lnTo>
                  <a:pt x="7312" y="21004"/>
                </a:lnTo>
                <a:lnTo>
                  <a:pt x="7998" y="20929"/>
                </a:lnTo>
                <a:lnTo>
                  <a:pt x="8696" y="20855"/>
                </a:lnTo>
                <a:lnTo>
                  <a:pt x="9360" y="20836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21" name="Puzzle3"/>
          <p:cNvSpPr>
            <a:spLocks noEditPoints="1" noChangeArrowheads="1"/>
          </p:cNvSpPr>
          <p:nvPr/>
        </p:nvSpPr>
        <p:spPr bwMode="auto">
          <a:xfrm>
            <a:off x="6482794" y="2191869"/>
            <a:ext cx="1012316" cy="1221887"/>
          </a:xfrm>
          <a:custGeom>
            <a:avLst/>
            <a:gdLst>
              <a:gd name="T0" fmla="*/ 10391 w 21600"/>
              <a:gd name="T1" fmla="*/ 15806 h 21600"/>
              <a:gd name="T2" fmla="*/ 20551 w 21600"/>
              <a:gd name="T3" fmla="*/ 21088 h 21600"/>
              <a:gd name="T4" fmla="*/ 13180 w 21600"/>
              <a:gd name="T5" fmla="*/ 13801 h 21600"/>
              <a:gd name="T6" fmla="*/ 20551 w 21600"/>
              <a:gd name="T7" fmla="*/ 7025 h 21600"/>
              <a:gd name="T8" fmla="*/ 10500 w 21600"/>
              <a:gd name="T9" fmla="*/ 52 h 21600"/>
              <a:gd name="T10" fmla="*/ 692 w 21600"/>
              <a:gd name="T11" fmla="*/ 6802 h 21600"/>
              <a:gd name="T12" fmla="*/ 8064 w 21600"/>
              <a:gd name="T13" fmla="*/ 13526 h 21600"/>
              <a:gd name="T14" fmla="*/ 692 w 21600"/>
              <a:gd name="T15" fmla="*/ 21088 h 21600"/>
              <a:gd name="T16" fmla="*/ 2273 w 21600"/>
              <a:gd name="T17" fmla="*/ 7719 h 21600"/>
              <a:gd name="T18" fmla="*/ 19149 w 21600"/>
              <a:gd name="T19" fmla="*/ 20237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6625" y="20892"/>
                </a:moveTo>
                <a:lnTo>
                  <a:pt x="7105" y="21023"/>
                </a:lnTo>
                <a:lnTo>
                  <a:pt x="7513" y="21088"/>
                </a:lnTo>
                <a:lnTo>
                  <a:pt x="7922" y="21115"/>
                </a:lnTo>
                <a:lnTo>
                  <a:pt x="8242" y="21115"/>
                </a:lnTo>
                <a:lnTo>
                  <a:pt x="8544" y="21062"/>
                </a:lnTo>
                <a:lnTo>
                  <a:pt x="8810" y="20997"/>
                </a:lnTo>
                <a:lnTo>
                  <a:pt x="9023" y="20892"/>
                </a:lnTo>
                <a:lnTo>
                  <a:pt x="9148" y="20761"/>
                </a:lnTo>
                <a:lnTo>
                  <a:pt x="9290" y="20616"/>
                </a:lnTo>
                <a:lnTo>
                  <a:pt x="9361" y="20459"/>
                </a:lnTo>
                <a:lnTo>
                  <a:pt x="9396" y="20289"/>
                </a:lnTo>
                <a:lnTo>
                  <a:pt x="9396" y="20092"/>
                </a:lnTo>
                <a:lnTo>
                  <a:pt x="9325" y="19909"/>
                </a:lnTo>
                <a:lnTo>
                  <a:pt x="9219" y="19738"/>
                </a:lnTo>
                <a:lnTo>
                  <a:pt x="9094" y="19555"/>
                </a:lnTo>
                <a:lnTo>
                  <a:pt x="8917" y="19384"/>
                </a:lnTo>
                <a:lnTo>
                  <a:pt x="8650" y="19162"/>
                </a:lnTo>
                <a:lnTo>
                  <a:pt x="8437" y="18900"/>
                </a:lnTo>
                <a:lnTo>
                  <a:pt x="8277" y="18624"/>
                </a:lnTo>
                <a:lnTo>
                  <a:pt x="8135" y="18349"/>
                </a:lnTo>
                <a:lnTo>
                  <a:pt x="8028" y="18048"/>
                </a:lnTo>
                <a:lnTo>
                  <a:pt x="7993" y="17746"/>
                </a:lnTo>
                <a:lnTo>
                  <a:pt x="7993" y="17471"/>
                </a:lnTo>
                <a:lnTo>
                  <a:pt x="8028" y="17169"/>
                </a:lnTo>
                <a:lnTo>
                  <a:pt x="8135" y="16920"/>
                </a:lnTo>
                <a:lnTo>
                  <a:pt x="8277" y="16671"/>
                </a:lnTo>
                <a:lnTo>
                  <a:pt x="8366" y="16540"/>
                </a:lnTo>
                <a:lnTo>
                  <a:pt x="8473" y="16409"/>
                </a:lnTo>
                <a:lnTo>
                  <a:pt x="8615" y="16317"/>
                </a:lnTo>
                <a:lnTo>
                  <a:pt x="8739" y="16213"/>
                </a:lnTo>
                <a:lnTo>
                  <a:pt x="8881" y="16134"/>
                </a:lnTo>
                <a:lnTo>
                  <a:pt x="9059" y="16055"/>
                </a:lnTo>
                <a:lnTo>
                  <a:pt x="9254" y="15990"/>
                </a:lnTo>
                <a:lnTo>
                  <a:pt x="9432" y="15911"/>
                </a:lnTo>
                <a:lnTo>
                  <a:pt x="9663" y="15885"/>
                </a:lnTo>
                <a:lnTo>
                  <a:pt x="9876" y="15833"/>
                </a:lnTo>
                <a:lnTo>
                  <a:pt x="10142" y="15806"/>
                </a:lnTo>
                <a:lnTo>
                  <a:pt x="10391" y="15806"/>
                </a:lnTo>
                <a:lnTo>
                  <a:pt x="10728" y="15806"/>
                </a:lnTo>
                <a:lnTo>
                  <a:pt x="10995" y="15806"/>
                </a:lnTo>
                <a:lnTo>
                  <a:pt x="11279" y="15833"/>
                </a:lnTo>
                <a:lnTo>
                  <a:pt x="11546" y="15885"/>
                </a:lnTo>
                <a:lnTo>
                  <a:pt x="11776" y="15937"/>
                </a:lnTo>
                <a:lnTo>
                  <a:pt x="12025" y="15990"/>
                </a:lnTo>
                <a:lnTo>
                  <a:pt x="12221" y="16055"/>
                </a:lnTo>
                <a:lnTo>
                  <a:pt x="12434" y="16134"/>
                </a:lnTo>
                <a:lnTo>
                  <a:pt x="12611" y="16213"/>
                </a:lnTo>
                <a:lnTo>
                  <a:pt x="12771" y="16317"/>
                </a:lnTo>
                <a:lnTo>
                  <a:pt x="12913" y="16409"/>
                </a:lnTo>
                <a:lnTo>
                  <a:pt x="13038" y="16514"/>
                </a:lnTo>
                <a:lnTo>
                  <a:pt x="13251" y="16737"/>
                </a:lnTo>
                <a:lnTo>
                  <a:pt x="13428" y="16986"/>
                </a:lnTo>
                <a:lnTo>
                  <a:pt x="13517" y="17248"/>
                </a:lnTo>
                <a:lnTo>
                  <a:pt x="13588" y="17523"/>
                </a:lnTo>
                <a:lnTo>
                  <a:pt x="13588" y="17799"/>
                </a:lnTo>
                <a:lnTo>
                  <a:pt x="13517" y="18074"/>
                </a:lnTo>
                <a:lnTo>
                  <a:pt x="13428" y="18323"/>
                </a:lnTo>
                <a:lnTo>
                  <a:pt x="13286" y="18572"/>
                </a:lnTo>
                <a:lnTo>
                  <a:pt x="13109" y="18808"/>
                </a:lnTo>
                <a:lnTo>
                  <a:pt x="12878" y="19031"/>
                </a:lnTo>
                <a:lnTo>
                  <a:pt x="12434" y="19411"/>
                </a:lnTo>
                <a:lnTo>
                  <a:pt x="12132" y="19738"/>
                </a:lnTo>
                <a:lnTo>
                  <a:pt x="12025" y="19856"/>
                </a:lnTo>
                <a:lnTo>
                  <a:pt x="11919" y="20014"/>
                </a:lnTo>
                <a:lnTo>
                  <a:pt x="11883" y="20132"/>
                </a:lnTo>
                <a:lnTo>
                  <a:pt x="11883" y="20263"/>
                </a:lnTo>
                <a:lnTo>
                  <a:pt x="11883" y="20394"/>
                </a:lnTo>
                <a:lnTo>
                  <a:pt x="11954" y="20485"/>
                </a:lnTo>
                <a:lnTo>
                  <a:pt x="12061" y="20590"/>
                </a:lnTo>
                <a:lnTo>
                  <a:pt x="12185" y="20695"/>
                </a:lnTo>
                <a:lnTo>
                  <a:pt x="12327" y="20787"/>
                </a:lnTo>
                <a:lnTo>
                  <a:pt x="12540" y="20892"/>
                </a:lnTo>
                <a:lnTo>
                  <a:pt x="12771" y="20997"/>
                </a:lnTo>
                <a:lnTo>
                  <a:pt x="13073" y="21088"/>
                </a:lnTo>
                <a:lnTo>
                  <a:pt x="13428" y="21193"/>
                </a:lnTo>
                <a:lnTo>
                  <a:pt x="13873" y="21298"/>
                </a:lnTo>
                <a:lnTo>
                  <a:pt x="14317" y="21390"/>
                </a:lnTo>
                <a:lnTo>
                  <a:pt x="14778" y="21468"/>
                </a:lnTo>
                <a:lnTo>
                  <a:pt x="15294" y="21547"/>
                </a:lnTo>
                <a:lnTo>
                  <a:pt x="15809" y="21600"/>
                </a:lnTo>
                <a:lnTo>
                  <a:pt x="16359" y="21652"/>
                </a:lnTo>
                <a:lnTo>
                  <a:pt x="16875" y="21678"/>
                </a:lnTo>
                <a:lnTo>
                  <a:pt x="17407" y="21678"/>
                </a:lnTo>
                <a:lnTo>
                  <a:pt x="17958" y="21678"/>
                </a:lnTo>
                <a:lnTo>
                  <a:pt x="18473" y="21652"/>
                </a:lnTo>
                <a:lnTo>
                  <a:pt x="18953" y="21573"/>
                </a:lnTo>
                <a:lnTo>
                  <a:pt x="19397" y="21495"/>
                </a:lnTo>
                <a:lnTo>
                  <a:pt x="19841" y="21390"/>
                </a:lnTo>
                <a:lnTo>
                  <a:pt x="20214" y="21272"/>
                </a:lnTo>
                <a:lnTo>
                  <a:pt x="20551" y="21088"/>
                </a:lnTo>
                <a:lnTo>
                  <a:pt x="20480" y="20787"/>
                </a:lnTo>
                <a:lnTo>
                  <a:pt x="20409" y="20485"/>
                </a:lnTo>
                <a:lnTo>
                  <a:pt x="20356" y="20158"/>
                </a:lnTo>
                <a:lnTo>
                  <a:pt x="20356" y="19804"/>
                </a:lnTo>
                <a:lnTo>
                  <a:pt x="20321" y="19083"/>
                </a:lnTo>
                <a:lnTo>
                  <a:pt x="20356" y="18349"/>
                </a:lnTo>
                <a:lnTo>
                  <a:pt x="20409" y="17641"/>
                </a:lnTo>
                <a:lnTo>
                  <a:pt x="20480" y="17012"/>
                </a:lnTo>
                <a:lnTo>
                  <a:pt x="20551" y="16488"/>
                </a:lnTo>
                <a:lnTo>
                  <a:pt x="20551" y="16055"/>
                </a:lnTo>
                <a:lnTo>
                  <a:pt x="20551" y="15911"/>
                </a:lnTo>
                <a:lnTo>
                  <a:pt x="20445" y="15754"/>
                </a:lnTo>
                <a:lnTo>
                  <a:pt x="20356" y="15610"/>
                </a:lnTo>
                <a:lnTo>
                  <a:pt x="20178" y="15452"/>
                </a:lnTo>
                <a:lnTo>
                  <a:pt x="20001" y="15334"/>
                </a:lnTo>
                <a:lnTo>
                  <a:pt x="19770" y="15230"/>
                </a:lnTo>
                <a:lnTo>
                  <a:pt x="19521" y="15125"/>
                </a:lnTo>
                <a:lnTo>
                  <a:pt x="19290" y="15059"/>
                </a:lnTo>
                <a:lnTo>
                  <a:pt x="19024" y="15007"/>
                </a:lnTo>
                <a:lnTo>
                  <a:pt x="18740" y="14954"/>
                </a:lnTo>
                <a:lnTo>
                  <a:pt x="18509" y="14954"/>
                </a:lnTo>
                <a:lnTo>
                  <a:pt x="18225" y="14954"/>
                </a:lnTo>
                <a:lnTo>
                  <a:pt x="17994" y="15007"/>
                </a:lnTo>
                <a:lnTo>
                  <a:pt x="17763" y="15085"/>
                </a:lnTo>
                <a:lnTo>
                  <a:pt x="17550" y="15177"/>
                </a:lnTo>
                <a:lnTo>
                  <a:pt x="17372" y="15308"/>
                </a:lnTo>
                <a:lnTo>
                  <a:pt x="17176" y="15426"/>
                </a:lnTo>
                <a:lnTo>
                  <a:pt x="16928" y="15557"/>
                </a:lnTo>
                <a:lnTo>
                  <a:pt x="16661" y="15636"/>
                </a:lnTo>
                <a:lnTo>
                  <a:pt x="16359" y="15688"/>
                </a:lnTo>
                <a:lnTo>
                  <a:pt x="16022" y="15715"/>
                </a:lnTo>
                <a:lnTo>
                  <a:pt x="15667" y="15688"/>
                </a:lnTo>
                <a:lnTo>
                  <a:pt x="15294" y="15662"/>
                </a:lnTo>
                <a:lnTo>
                  <a:pt x="14956" y="15583"/>
                </a:lnTo>
                <a:lnTo>
                  <a:pt x="14619" y="15479"/>
                </a:lnTo>
                <a:lnTo>
                  <a:pt x="14281" y="15334"/>
                </a:lnTo>
                <a:lnTo>
                  <a:pt x="13961" y="15177"/>
                </a:lnTo>
                <a:lnTo>
                  <a:pt x="13695" y="14981"/>
                </a:lnTo>
                <a:lnTo>
                  <a:pt x="13588" y="14850"/>
                </a:lnTo>
                <a:lnTo>
                  <a:pt x="13482" y="14732"/>
                </a:lnTo>
                <a:lnTo>
                  <a:pt x="13393" y="14600"/>
                </a:lnTo>
                <a:lnTo>
                  <a:pt x="13322" y="14456"/>
                </a:lnTo>
                <a:lnTo>
                  <a:pt x="13251" y="14299"/>
                </a:lnTo>
                <a:lnTo>
                  <a:pt x="13215" y="14155"/>
                </a:lnTo>
                <a:lnTo>
                  <a:pt x="13180" y="13971"/>
                </a:lnTo>
                <a:lnTo>
                  <a:pt x="13180" y="13801"/>
                </a:lnTo>
                <a:lnTo>
                  <a:pt x="13180" y="13591"/>
                </a:lnTo>
                <a:lnTo>
                  <a:pt x="13215" y="13395"/>
                </a:lnTo>
                <a:lnTo>
                  <a:pt x="13251" y="13198"/>
                </a:lnTo>
                <a:lnTo>
                  <a:pt x="13322" y="13015"/>
                </a:lnTo>
                <a:lnTo>
                  <a:pt x="13393" y="12870"/>
                </a:lnTo>
                <a:lnTo>
                  <a:pt x="13482" y="12713"/>
                </a:lnTo>
                <a:lnTo>
                  <a:pt x="13588" y="12569"/>
                </a:lnTo>
                <a:lnTo>
                  <a:pt x="13730" y="12438"/>
                </a:lnTo>
                <a:lnTo>
                  <a:pt x="13997" y="12215"/>
                </a:lnTo>
                <a:lnTo>
                  <a:pt x="14334" y="12005"/>
                </a:lnTo>
                <a:lnTo>
                  <a:pt x="14690" y="11861"/>
                </a:lnTo>
                <a:lnTo>
                  <a:pt x="15063" y="11756"/>
                </a:lnTo>
                <a:lnTo>
                  <a:pt x="15436" y="11678"/>
                </a:lnTo>
                <a:lnTo>
                  <a:pt x="15809" y="11638"/>
                </a:lnTo>
                <a:lnTo>
                  <a:pt x="16182" y="11638"/>
                </a:lnTo>
                <a:lnTo>
                  <a:pt x="16555" y="11678"/>
                </a:lnTo>
                <a:lnTo>
                  <a:pt x="16910" y="11730"/>
                </a:lnTo>
                <a:lnTo>
                  <a:pt x="17248" y="11835"/>
                </a:lnTo>
                <a:lnTo>
                  <a:pt x="17514" y="11966"/>
                </a:lnTo>
                <a:lnTo>
                  <a:pt x="17763" y="12110"/>
                </a:lnTo>
                <a:lnTo>
                  <a:pt x="17887" y="12215"/>
                </a:lnTo>
                <a:lnTo>
                  <a:pt x="18065" y="12307"/>
                </a:lnTo>
                <a:lnTo>
                  <a:pt x="18260" y="12412"/>
                </a:lnTo>
                <a:lnTo>
                  <a:pt x="18438" y="12464"/>
                </a:lnTo>
                <a:lnTo>
                  <a:pt x="18669" y="12543"/>
                </a:lnTo>
                <a:lnTo>
                  <a:pt x="18882" y="12569"/>
                </a:lnTo>
                <a:lnTo>
                  <a:pt x="19113" y="12595"/>
                </a:lnTo>
                <a:lnTo>
                  <a:pt x="19361" y="12608"/>
                </a:lnTo>
                <a:lnTo>
                  <a:pt x="19592" y="12608"/>
                </a:lnTo>
                <a:lnTo>
                  <a:pt x="19841" y="12595"/>
                </a:lnTo>
                <a:lnTo>
                  <a:pt x="20072" y="12543"/>
                </a:lnTo>
                <a:lnTo>
                  <a:pt x="20321" y="12490"/>
                </a:lnTo>
                <a:lnTo>
                  <a:pt x="20551" y="12438"/>
                </a:lnTo>
                <a:lnTo>
                  <a:pt x="20800" y="12333"/>
                </a:lnTo>
                <a:lnTo>
                  <a:pt x="20996" y="12241"/>
                </a:lnTo>
                <a:lnTo>
                  <a:pt x="21244" y="12110"/>
                </a:lnTo>
                <a:lnTo>
                  <a:pt x="21298" y="12032"/>
                </a:lnTo>
                <a:lnTo>
                  <a:pt x="21404" y="11966"/>
                </a:lnTo>
                <a:lnTo>
                  <a:pt x="21475" y="11861"/>
                </a:lnTo>
                <a:lnTo>
                  <a:pt x="21511" y="11730"/>
                </a:lnTo>
                <a:lnTo>
                  <a:pt x="21617" y="11481"/>
                </a:lnTo>
                <a:lnTo>
                  <a:pt x="21653" y="11180"/>
                </a:lnTo>
                <a:lnTo>
                  <a:pt x="21653" y="10826"/>
                </a:lnTo>
                <a:lnTo>
                  <a:pt x="21653" y="10472"/>
                </a:lnTo>
                <a:lnTo>
                  <a:pt x="21582" y="10092"/>
                </a:lnTo>
                <a:lnTo>
                  <a:pt x="21511" y="9725"/>
                </a:lnTo>
                <a:lnTo>
                  <a:pt x="21298" y="8912"/>
                </a:lnTo>
                <a:lnTo>
                  <a:pt x="21067" y="8191"/>
                </a:lnTo>
                <a:lnTo>
                  <a:pt x="20800" y="7536"/>
                </a:lnTo>
                <a:lnTo>
                  <a:pt x="20551" y="7025"/>
                </a:lnTo>
                <a:lnTo>
                  <a:pt x="20001" y="7103"/>
                </a:lnTo>
                <a:lnTo>
                  <a:pt x="19432" y="7156"/>
                </a:lnTo>
                <a:lnTo>
                  <a:pt x="18846" y="7208"/>
                </a:lnTo>
                <a:lnTo>
                  <a:pt x="18225" y="7208"/>
                </a:lnTo>
                <a:lnTo>
                  <a:pt x="17656" y="7208"/>
                </a:lnTo>
                <a:lnTo>
                  <a:pt x="17070" y="7182"/>
                </a:lnTo>
                <a:lnTo>
                  <a:pt x="16484" y="7156"/>
                </a:lnTo>
                <a:lnTo>
                  <a:pt x="15986" y="7103"/>
                </a:lnTo>
                <a:lnTo>
                  <a:pt x="14992" y="6999"/>
                </a:lnTo>
                <a:lnTo>
                  <a:pt x="14210" y="6907"/>
                </a:lnTo>
                <a:lnTo>
                  <a:pt x="13695" y="6828"/>
                </a:lnTo>
                <a:lnTo>
                  <a:pt x="13517" y="6802"/>
                </a:lnTo>
                <a:lnTo>
                  <a:pt x="13073" y="6645"/>
                </a:lnTo>
                <a:lnTo>
                  <a:pt x="12700" y="6474"/>
                </a:lnTo>
                <a:lnTo>
                  <a:pt x="12363" y="6304"/>
                </a:lnTo>
                <a:lnTo>
                  <a:pt x="12132" y="6094"/>
                </a:lnTo>
                <a:lnTo>
                  <a:pt x="11919" y="5871"/>
                </a:lnTo>
                <a:lnTo>
                  <a:pt x="11776" y="5649"/>
                </a:lnTo>
                <a:lnTo>
                  <a:pt x="11688" y="5413"/>
                </a:lnTo>
                <a:lnTo>
                  <a:pt x="11617" y="5190"/>
                </a:lnTo>
                <a:lnTo>
                  <a:pt x="11617" y="4941"/>
                </a:lnTo>
                <a:lnTo>
                  <a:pt x="11652" y="4718"/>
                </a:lnTo>
                <a:lnTo>
                  <a:pt x="11723" y="4482"/>
                </a:lnTo>
                <a:lnTo>
                  <a:pt x="11812" y="4285"/>
                </a:lnTo>
                <a:lnTo>
                  <a:pt x="11919" y="4089"/>
                </a:lnTo>
                <a:lnTo>
                  <a:pt x="12096" y="3905"/>
                </a:lnTo>
                <a:lnTo>
                  <a:pt x="12292" y="3735"/>
                </a:lnTo>
                <a:lnTo>
                  <a:pt x="12505" y="3604"/>
                </a:lnTo>
                <a:lnTo>
                  <a:pt x="12700" y="3460"/>
                </a:lnTo>
                <a:lnTo>
                  <a:pt x="12878" y="3250"/>
                </a:lnTo>
                <a:lnTo>
                  <a:pt x="13038" y="3027"/>
                </a:lnTo>
                <a:lnTo>
                  <a:pt x="13180" y="2752"/>
                </a:lnTo>
                <a:lnTo>
                  <a:pt x="13286" y="2477"/>
                </a:lnTo>
                <a:lnTo>
                  <a:pt x="13322" y="2175"/>
                </a:lnTo>
                <a:lnTo>
                  <a:pt x="13357" y="1874"/>
                </a:lnTo>
                <a:lnTo>
                  <a:pt x="13286" y="1572"/>
                </a:lnTo>
                <a:lnTo>
                  <a:pt x="13180" y="1271"/>
                </a:lnTo>
                <a:lnTo>
                  <a:pt x="13038" y="983"/>
                </a:lnTo>
                <a:lnTo>
                  <a:pt x="12949" y="865"/>
                </a:lnTo>
                <a:lnTo>
                  <a:pt x="12807" y="733"/>
                </a:lnTo>
                <a:lnTo>
                  <a:pt x="12665" y="616"/>
                </a:lnTo>
                <a:lnTo>
                  <a:pt x="12505" y="511"/>
                </a:lnTo>
                <a:lnTo>
                  <a:pt x="12327" y="406"/>
                </a:lnTo>
                <a:lnTo>
                  <a:pt x="12132" y="314"/>
                </a:lnTo>
                <a:lnTo>
                  <a:pt x="11883" y="235"/>
                </a:lnTo>
                <a:lnTo>
                  <a:pt x="11652" y="183"/>
                </a:lnTo>
                <a:lnTo>
                  <a:pt x="11368" y="104"/>
                </a:lnTo>
                <a:lnTo>
                  <a:pt x="11101" y="78"/>
                </a:lnTo>
                <a:lnTo>
                  <a:pt x="10800" y="52"/>
                </a:lnTo>
                <a:lnTo>
                  <a:pt x="10444" y="52"/>
                </a:lnTo>
                <a:lnTo>
                  <a:pt x="10142" y="52"/>
                </a:lnTo>
                <a:lnTo>
                  <a:pt x="9840" y="78"/>
                </a:lnTo>
                <a:lnTo>
                  <a:pt x="9574" y="104"/>
                </a:lnTo>
                <a:lnTo>
                  <a:pt x="9325" y="157"/>
                </a:lnTo>
                <a:lnTo>
                  <a:pt x="9094" y="209"/>
                </a:lnTo>
                <a:lnTo>
                  <a:pt x="8846" y="262"/>
                </a:lnTo>
                <a:lnTo>
                  <a:pt x="8650" y="340"/>
                </a:lnTo>
                <a:lnTo>
                  <a:pt x="8437" y="432"/>
                </a:lnTo>
                <a:lnTo>
                  <a:pt x="8277" y="511"/>
                </a:lnTo>
                <a:lnTo>
                  <a:pt x="8100" y="616"/>
                </a:lnTo>
                <a:lnTo>
                  <a:pt x="7957" y="707"/>
                </a:lnTo>
                <a:lnTo>
                  <a:pt x="7833" y="838"/>
                </a:lnTo>
                <a:lnTo>
                  <a:pt x="7620" y="1061"/>
                </a:lnTo>
                <a:lnTo>
                  <a:pt x="7442" y="1336"/>
                </a:lnTo>
                <a:lnTo>
                  <a:pt x="7353" y="1599"/>
                </a:lnTo>
                <a:lnTo>
                  <a:pt x="7318" y="1900"/>
                </a:lnTo>
                <a:lnTo>
                  <a:pt x="7318" y="2175"/>
                </a:lnTo>
                <a:lnTo>
                  <a:pt x="7353" y="2450"/>
                </a:lnTo>
                <a:lnTo>
                  <a:pt x="7442" y="2726"/>
                </a:lnTo>
                <a:lnTo>
                  <a:pt x="7620" y="2975"/>
                </a:lnTo>
                <a:lnTo>
                  <a:pt x="7833" y="3198"/>
                </a:lnTo>
                <a:lnTo>
                  <a:pt x="8064" y="3433"/>
                </a:lnTo>
                <a:lnTo>
                  <a:pt x="8295" y="3630"/>
                </a:lnTo>
                <a:lnTo>
                  <a:pt x="8508" y="3853"/>
                </a:lnTo>
                <a:lnTo>
                  <a:pt x="8686" y="4089"/>
                </a:lnTo>
                <a:lnTo>
                  <a:pt x="8775" y="4312"/>
                </a:lnTo>
                <a:lnTo>
                  <a:pt x="8846" y="4561"/>
                </a:lnTo>
                <a:lnTo>
                  <a:pt x="8846" y="4810"/>
                </a:lnTo>
                <a:lnTo>
                  <a:pt x="8810" y="5059"/>
                </a:lnTo>
                <a:lnTo>
                  <a:pt x="8721" y="5295"/>
                </a:lnTo>
                <a:lnTo>
                  <a:pt x="8579" y="5544"/>
                </a:lnTo>
                <a:lnTo>
                  <a:pt x="8366" y="5766"/>
                </a:lnTo>
                <a:lnTo>
                  <a:pt x="8135" y="5976"/>
                </a:lnTo>
                <a:lnTo>
                  <a:pt x="7833" y="6199"/>
                </a:lnTo>
                <a:lnTo>
                  <a:pt x="7478" y="6369"/>
                </a:lnTo>
                <a:lnTo>
                  <a:pt x="7069" y="6527"/>
                </a:lnTo>
                <a:lnTo>
                  <a:pt x="6590" y="6671"/>
                </a:lnTo>
                <a:lnTo>
                  <a:pt x="6092" y="6802"/>
                </a:lnTo>
                <a:lnTo>
                  <a:pt x="5684" y="6802"/>
                </a:lnTo>
                <a:lnTo>
                  <a:pt x="5133" y="6802"/>
                </a:lnTo>
                <a:lnTo>
                  <a:pt x="4547" y="6802"/>
                </a:lnTo>
                <a:lnTo>
                  <a:pt x="3872" y="6802"/>
                </a:lnTo>
                <a:lnTo>
                  <a:pt x="3144" y="6802"/>
                </a:lnTo>
                <a:lnTo>
                  <a:pt x="2362" y="6802"/>
                </a:lnTo>
                <a:lnTo>
                  <a:pt x="1545" y="6802"/>
                </a:lnTo>
                <a:lnTo>
                  <a:pt x="692" y="6802"/>
                </a:lnTo>
                <a:lnTo>
                  <a:pt x="586" y="7234"/>
                </a:lnTo>
                <a:lnTo>
                  <a:pt x="461" y="7837"/>
                </a:lnTo>
                <a:lnTo>
                  <a:pt x="355" y="8493"/>
                </a:lnTo>
                <a:lnTo>
                  <a:pt x="248" y="9187"/>
                </a:lnTo>
                <a:lnTo>
                  <a:pt x="142" y="9869"/>
                </a:lnTo>
                <a:lnTo>
                  <a:pt x="106" y="10498"/>
                </a:lnTo>
                <a:lnTo>
                  <a:pt x="106" y="10983"/>
                </a:lnTo>
                <a:lnTo>
                  <a:pt x="106" y="11311"/>
                </a:lnTo>
                <a:lnTo>
                  <a:pt x="213" y="11481"/>
                </a:lnTo>
                <a:lnTo>
                  <a:pt x="319" y="11651"/>
                </a:lnTo>
                <a:lnTo>
                  <a:pt x="497" y="11783"/>
                </a:lnTo>
                <a:lnTo>
                  <a:pt x="692" y="11914"/>
                </a:lnTo>
                <a:lnTo>
                  <a:pt x="941" y="12032"/>
                </a:lnTo>
                <a:lnTo>
                  <a:pt x="1207" y="12110"/>
                </a:lnTo>
                <a:lnTo>
                  <a:pt x="1509" y="12189"/>
                </a:lnTo>
                <a:lnTo>
                  <a:pt x="1794" y="12241"/>
                </a:lnTo>
                <a:lnTo>
                  <a:pt x="2131" y="12267"/>
                </a:lnTo>
                <a:lnTo>
                  <a:pt x="2433" y="12281"/>
                </a:lnTo>
                <a:lnTo>
                  <a:pt x="2735" y="12267"/>
                </a:lnTo>
                <a:lnTo>
                  <a:pt x="3055" y="12241"/>
                </a:lnTo>
                <a:lnTo>
                  <a:pt x="3357" y="12189"/>
                </a:lnTo>
                <a:lnTo>
                  <a:pt x="3623" y="12084"/>
                </a:lnTo>
                <a:lnTo>
                  <a:pt x="3872" y="11979"/>
                </a:lnTo>
                <a:lnTo>
                  <a:pt x="4103" y="11861"/>
                </a:lnTo>
                <a:lnTo>
                  <a:pt x="4316" y="11704"/>
                </a:lnTo>
                <a:lnTo>
                  <a:pt x="4582" y="11612"/>
                </a:lnTo>
                <a:lnTo>
                  <a:pt x="4849" y="11533"/>
                </a:lnTo>
                <a:lnTo>
                  <a:pt x="5169" y="11507"/>
                </a:lnTo>
                <a:lnTo>
                  <a:pt x="5506" y="11481"/>
                </a:lnTo>
                <a:lnTo>
                  <a:pt x="5808" y="11507"/>
                </a:lnTo>
                <a:lnTo>
                  <a:pt x="6146" y="11560"/>
                </a:lnTo>
                <a:lnTo>
                  <a:pt x="6501" y="11651"/>
                </a:lnTo>
                <a:lnTo>
                  <a:pt x="6803" y="11783"/>
                </a:lnTo>
                <a:lnTo>
                  <a:pt x="7105" y="11940"/>
                </a:lnTo>
                <a:lnTo>
                  <a:pt x="7353" y="12110"/>
                </a:lnTo>
                <a:lnTo>
                  <a:pt x="7584" y="12333"/>
                </a:lnTo>
                <a:lnTo>
                  <a:pt x="7798" y="12595"/>
                </a:lnTo>
                <a:lnTo>
                  <a:pt x="7922" y="12870"/>
                </a:lnTo>
                <a:lnTo>
                  <a:pt x="8028" y="13198"/>
                </a:lnTo>
                <a:lnTo>
                  <a:pt x="8064" y="13526"/>
                </a:lnTo>
                <a:lnTo>
                  <a:pt x="8028" y="13775"/>
                </a:lnTo>
                <a:lnTo>
                  <a:pt x="7922" y="13998"/>
                </a:lnTo>
                <a:lnTo>
                  <a:pt x="7798" y="14220"/>
                </a:lnTo>
                <a:lnTo>
                  <a:pt x="7584" y="14404"/>
                </a:lnTo>
                <a:lnTo>
                  <a:pt x="7353" y="14574"/>
                </a:lnTo>
                <a:lnTo>
                  <a:pt x="7105" y="14732"/>
                </a:lnTo>
                <a:lnTo>
                  <a:pt x="6803" y="14850"/>
                </a:lnTo>
                <a:lnTo>
                  <a:pt x="6501" y="14954"/>
                </a:lnTo>
                <a:lnTo>
                  <a:pt x="6146" y="15033"/>
                </a:lnTo>
                <a:lnTo>
                  <a:pt x="5808" y="15085"/>
                </a:lnTo>
                <a:lnTo>
                  <a:pt x="5506" y="15085"/>
                </a:lnTo>
                <a:lnTo>
                  <a:pt x="5169" y="15059"/>
                </a:lnTo>
                <a:lnTo>
                  <a:pt x="4849" y="15007"/>
                </a:lnTo>
                <a:lnTo>
                  <a:pt x="4582" y="14902"/>
                </a:lnTo>
                <a:lnTo>
                  <a:pt x="4316" y="14784"/>
                </a:lnTo>
                <a:lnTo>
                  <a:pt x="4103" y="14600"/>
                </a:lnTo>
                <a:lnTo>
                  <a:pt x="3907" y="14430"/>
                </a:lnTo>
                <a:lnTo>
                  <a:pt x="3659" y="14299"/>
                </a:lnTo>
                <a:lnTo>
                  <a:pt x="3428" y="14194"/>
                </a:lnTo>
                <a:lnTo>
                  <a:pt x="3179" y="14129"/>
                </a:lnTo>
                <a:lnTo>
                  <a:pt x="2913" y="14102"/>
                </a:lnTo>
                <a:lnTo>
                  <a:pt x="2646" y="14102"/>
                </a:lnTo>
                <a:lnTo>
                  <a:pt x="2362" y="14129"/>
                </a:lnTo>
                <a:lnTo>
                  <a:pt x="2096" y="14168"/>
                </a:lnTo>
                <a:lnTo>
                  <a:pt x="1811" y="14273"/>
                </a:lnTo>
                <a:lnTo>
                  <a:pt x="1545" y="14378"/>
                </a:lnTo>
                <a:lnTo>
                  <a:pt x="1314" y="14496"/>
                </a:lnTo>
                <a:lnTo>
                  <a:pt x="1065" y="14653"/>
                </a:lnTo>
                <a:lnTo>
                  <a:pt x="870" y="14797"/>
                </a:lnTo>
                <a:lnTo>
                  <a:pt x="657" y="14981"/>
                </a:lnTo>
                <a:lnTo>
                  <a:pt x="497" y="15177"/>
                </a:lnTo>
                <a:lnTo>
                  <a:pt x="390" y="15413"/>
                </a:lnTo>
                <a:lnTo>
                  <a:pt x="284" y="15636"/>
                </a:lnTo>
                <a:lnTo>
                  <a:pt x="248" y="15911"/>
                </a:lnTo>
                <a:lnTo>
                  <a:pt x="284" y="16239"/>
                </a:lnTo>
                <a:lnTo>
                  <a:pt x="319" y="16566"/>
                </a:lnTo>
                <a:lnTo>
                  <a:pt x="497" y="17340"/>
                </a:lnTo>
                <a:lnTo>
                  <a:pt x="692" y="18152"/>
                </a:lnTo>
                <a:lnTo>
                  <a:pt x="799" y="18559"/>
                </a:lnTo>
                <a:lnTo>
                  <a:pt x="905" y="18978"/>
                </a:lnTo>
                <a:lnTo>
                  <a:pt x="959" y="19384"/>
                </a:lnTo>
                <a:lnTo>
                  <a:pt x="994" y="19791"/>
                </a:lnTo>
                <a:lnTo>
                  <a:pt x="994" y="20132"/>
                </a:lnTo>
                <a:lnTo>
                  <a:pt x="959" y="20485"/>
                </a:lnTo>
                <a:lnTo>
                  <a:pt x="941" y="20669"/>
                </a:lnTo>
                <a:lnTo>
                  <a:pt x="870" y="20813"/>
                </a:lnTo>
                <a:lnTo>
                  <a:pt x="799" y="20970"/>
                </a:lnTo>
                <a:lnTo>
                  <a:pt x="692" y="21088"/>
                </a:lnTo>
                <a:lnTo>
                  <a:pt x="1474" y="20997"/>
                </a:lnTo>
                <a:lnTo>
                  <a:pt x="2291" y="20866"/>
                </a:lnTo>
                <a:lnTo>
                  <a:pt x="3108" y="20787"/>
                </a:lnTo>
                <a:lnTo>
                  <a:pt x="3907" y="20721"/>
                </a:lnTo>
                <a:lnTo>
                  <a:pt x="4653" y="20695"/>
                </a:lnTo>
                <a:lnTo>
                  <a:pt x="5364" y="20695"/>
                </a:lnTo>
                <a:lnTo>
                  <a:pt x="5701" y="20721"/>
                </a:lnTo>
                <a:lnTo>
                  <a:pt x="6057" y="20761"/>
                </a:lnTo>
                <a:lnTo>
                  <a:pt x="6323" y="20813"/>
                </a:lnTo>
                <a:lnTo>
                  <a:pt x="6625" y="20892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22" name="Puzzle2"/>
          <p:cNvSpPr>
            <a:spLocks noEditPoints="1" noChangeArrowheads="1"/>
          </p:cNvSpPr>
          <p:nvPr/>
        </p:nvSpPr>
        <p:spPr bwMode="auto">
          <a:xfrm>
            <a:off x="6193456" y="3082054"/>
            <a:ext cx="1615707" cy="1112935"/>
          </a:xfrm>
          <a:custGeom>
            <a:avLst/>
            <a:gdLst>
              <a:gd name="T0" fmla="*/ 11 w 21600"/>
              <a:gd name="T1" fmla="*/ 13386 h 21600"/>
              <a:gd name="T2" fmla="*/ 4202 w 21600"/>
              <a:gd name="T3" fmla="*/ 21161 h 21600"/>
              <a:gd name="T4" fmla="*/ 10400 w 21600"/>
              <a:gd name="T5" fmla="*/ 13909 h 21600"/>
              <a:gd name="T6" fmla="*/ 16821 w 21600"/>
              <a:gd name="T7" fmla="*/ 21190 h 21600"/>
              <a:gd name="T8" fmla="*/ 21600 w 21600"/>
              <a:gd name="T9" fmla="*/ 15083 h 21600"/>
              <a:gd name="T10" fmla="*/ 16889 w 21600"/>
              <a:gd name="T11" fmla="*/ 5739 h 21600"/>
              <a:gd name="T12" fmla="*/ 10800 w 21600"/>
              <a:gd name="T13" fmla="*/ 28 h 21600"/>
              <a:gd name="T14" fmla="*/ 4202 w 21600"/>
              <a:gd name="T15" fmla="*/ 5894 h 21600"/>
              <a:gd name="T16" fmla="*/ 5388 w 21600"/>
              <a:gd name="T17" fmla="*/ 6742 h 21600"/>
              <a:gd name="T18" fmla="*/ 16177 w 21600"/>
              <a:gd name="T19" fmla="*/ 20441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4247" y="12354"/>
                </a:moveTo>
                <a:lnTo>
                  <a:pt x="4134" y="12468"/>
                </a:lnTo>
                <a:lnTo>
                  <a:pt x="4010" y="12581"/>
                </a:lnTo>
                <a:lnTo>
                  <a:pt x="3897" y="12637"/>
                </a:lnTo>
                <a:lnTo>
                  <a:pt x="3773" y="12694"/>
                </a:lnTo>
                <a:lnTo>
                  <a:pt x="3637" y="12694"/>
                </a:lnTo>
                <a:lnTo>
                  <a:pt x="3524" y="12694"/>
                </a:lnTo>
                <a:lnTo>
                  <a:pt x="3400" y="12665"/>
                </a:lnTo>
                <a:lnTo>
                  <a:pt x="3287" y="12609"/>
                </a:lnTo>
                <a:lnTo>
                  <a:pt x="3027" y="12496"/>
                </a:lnTo>
                <a:lnTo>
                  <a:pt x="2790" y="12340"/>
                </a:lnTo>
                <a:lnTo>
                  <a:pt x="2530" y="12142"/>
                </a:lnTo>
                <a:lnTo>
                  <a:pt x="2293" y="11987"/>
                </a:lnTo>
                <a:lnTo>
                  <a:pt x="2033" y="11817"/>
                </a:lnTo>
                <a:lnTo>
                  <a:pt x="1773" y="11676"/>
                </a:lnTo>
                <a:lnTo>
                  <a:pt x="1638" y="11662"/>
                </a:lnTo>
                <a:lnTo>
                  <a:pt x="1513" y="11634"/>
                </a:lnTo>
                <a:lnTo>
                  <a:pt x="1378" y="11634"/>
                </a:lnTo>
                <a:lnTo>
                  <a:pt x="1253" y="11634"/>
                </a:lnTo>
                <a:lnTo>
                  <a:pt x="1118" y="11662"/>
                </a:lnTo>
                <a:lnTo>
                  <a:pt x="971" y="11732"/>
                </a:lnTo>
                <a:lnTo>
                  <a:pt x="835" y="11817"/>
                </a:lnTo>
                <a:lnTo>
                  <a:pt x="711" y="11959"/>
                </a:lnTo>
                <a:lnTo>
                  <a:pt x="553" y="12086"/>
                </a:lnTo>
                <a:lnTo>
                  <a:pt x="429" y="12284"/>
                </a:lnTo>
                <a:lnTo>
                  <a:pt x="271" y="12524"/>
                </a:lnTo>
                <a:lnTo>
                  <a:pt x="146" y="12793"/>
                </a:lnTo>
                <a:lnTo>
                  <a:pt x="79" y="12962"/>
                </a:lnTo>
                <a:lnTo>
                  <a:pt x="33" y="13146"/>
                </a:lnTo>
                <a:lnTo>
                  <a:pt x="11" y="13386"/>
                </a:lnTo>
                <a:lnTo>
                  <a:pt x="11" y="13641"/>
                </a:lnTo>
                <a:lnTo>
                  <a:pt x="33" y="13881"/>
                </a:lnTo>
                <a:lnTo>
                  <a:pt x="101" y="14150"/>
                </a:lnTo>
                <a:lnTo>
                  <a:pt x="192" y="14404"/>
                </a:lnTo>
                <a:lnTo>
                  <a:pt x="293" y="14645"/>
                </a:lnTo>
                <a:lnTo>
                  <a:pt x="451" y="14857"/>
                </a:lnTo>
                <a:lnTo>
                  <a:pt x="621" y="15054"/>
                </a:lnTo>
                <a:lnTo>
                  <a:pt x="734" y="15125"/>
                </a:lnTo>
                <a:lnTo>
                  <a:pt x="835" y="15210"/>
                </a:lnTo>
                <a:lnTo>
                  <a:pt x="948" y="15267"/>
                </a:lnTo>
                <a:lnTo>
                  <a:pt x="1084" y="15323"/>
                </a:lnTo>
                <a:lnTo>
                  <a:pt x="1208" y="15351"/>
                </a:lnTo>
                <a:lnTo>
                  <a:pt x="1355" y="15380"/>
                </a:lnTo>
                <a:lnTo>
                  <a:pt x="1513" y="15380"/>
                </a:lnTo>
                <a:lnTo>
                  <a:pt x="1683" y="15380"/>
                </a:lnTo>
                <a:lnTo>
                  <a:pt x="1864" y="15351"/>
                </a:lnTo>
                <a:lnTo>
                  <a:pt x="2033" y="15323"/>
                </a:lnTo>
                <a:lnTo>
                  <a:pt x="2225" y="15238"/>
                </a:lnTo>
                <a:lnTo>
                  <a:pt x="2428" y="15153"/>
                </a:lnTo>
                <a:lnTo>
                  <a:pt x="2745" y="15026"/>
                </a:lnTo>
                <a:lnTo>
                  <a:pt x="3005" y="14913"/>
                </a:lnTo>
                <a:lnTo>
                  <a:pt x="3264" y="14828"/>
                </a:lnTo>
                <a:lnTo>
                  <a:pt x="3513" y="14800"/>
                </a:lnTo>
                <a:lnTo>
                  <a:pt x="3615" y="14828"/>
                </a:lnTo>
                <a:lnTo>
                  <a:pt x="3728" y="14857"/>
                </a:lnTo>
                <a:lnTo>
                  <a:pt x="3807" y="14913"/>
                </a:lnTo>
                <a:lnTo>
                  <a:pt x="3920" y="14998"/>
                </a:lnTo>
                <a:lnTo>
                  <a:pt x="4010" y="15097"/>
                </a:lnTo>
                <a:lnTo>
                  <a:pt x="4089" y="15238"/>
                </a:lnTo>
                <a:lnTo>
                  <a:pt x="4179" y="15408"/>
                </a:lnTo>
                <a:lnTo>
                  <a:pt x="4247" y="15620"/>
                </a:lnTo>
                <a:lnTo>
                  <a:pt x="4326" y="15860"/>
                </a:lnTo>
                <a:lnTo>
                  <a:pt x="4394" y="16129"/>
                </a:lnTo>
                <a:lnTo>
                  <a:pt x="4439" y="16440"/>
                </a:lnTo>
                <a:lnTo>
                  <a:pt x="4507" y="16737"/>
                </a:lnTo>
                <a:lnTo>
                  <a:pt x="4552" y="17090"/>
                </a:lnTo>
                <a:lnTo>
                  <a:pt x="4575" y="17443"/>
                </a:lnTo>
                <a:lnTo>
                  <a:pt x="4586" y="17825"/>
                </a:lnTo>
                <a:lnTo>
                  <a:pt x="4586" y="18193"/>
                </a:lnTo>
                <a:lnTo>
                  <a:pt x="4586" y="18574"/>
                </a:lnTo>
                <a:lnTo>
                  <a:pt x="4586" y="18984"/>
                </a:lnTo>
                <a:lnTo>
                  <a:pt x="4552" y="19366"/>
                </a:lnTo>
                <a:lnTo>
                  <a:pt x="4507" y="19748"/>
                </a:lnTo>
                <a:lnTo>
                  <a:pt x="4462" y="20129"/>
                </a:lnTo>
                <a:lnTo>
                  <a:pt x="4371" y="20483"/>
                </a:lnTo>
                <a:lnTo>
                  <a:pt x="4292" y="20836"/>
                </a:lnTo>
                <a:lnTo>
                  <a:pt x="4202" y="21161"/>
                </a:lnTo>
                <a:lnTo>
                  <a:pt x="4744" y="21161"/>
                </a:lnTo>
                <a:lnTo>
                  <a:pt x="5264" y="21161"/>
                </a:lnTo>
                <a:lnTo>
                  <a:pt x="5784" y="21161"/>
                </a:lnTo>
                <a:lnTo>
                  <a:pt x="6235" y="21161"/>
                </a:lnTo>
                <a:lnTo>
                  <a:pt x="6676" y="21161"/>
                </a:lnTo>
                <a:lnTo>
                  <a:pt x="7060" y="21161"/>
                </a:lnTo>
                <a:lnTo>
                  <a:pt x="7410" y="21161"/>
                </a:lnTo>
                <a:lnTo>
                  <a:pt x="7670" y="21161"/>
                </a:lnTo>
                <a:lnTo>
                  <a:pt x="8020" y="21020"/>
                </a:lnTo>
                <a:lnTo>
                  <a:pt x="8303" y="20893"/>
                </a:lnTo>
                <a:lnTo>
                  <a:pt x="8563" y="20695"/>
                </a:lnTo>
                <a:lnTo>
                  <a:pt x="8800" y="20511"/>
                </a:lnTo>
                <a:lnTo>
                  <a:pt x="8969" y="20285"/>
                </a:lnTo>
                <a:lnTo>
                  <a:pt x="9150" y="20045"/>
                </a:lnTo>
                <a:lnTo>
                  <a:pt x="9252" y="19804"/>
                </a:lnTo>
                <a:lnTo>
                  <a:pt x="9342" y="19550"/>
                </a:lnTo>
                <a:lnTo>
                  <a:pt x="9410" y="19281"/>
                </a:lnTo>
                <a:lnTo>
                  <a:pt x="9433" y="19013"/>
                </a:lnTo>
                <a:lnTo>
                  <a:pt x="9433" y="18744"/>
                </a:lnTo>
                <a:lnTo>
                  <a:pt x="9387" y="18504"/>
                </a:lnTo>
                <a:lnTo>
                  <a:pt x="9320" y="18221"/>
                </a:lnTo>
                <a:lnTo>
                  <a:pt x="9207" y="17981"/>
                </a:lnTo>
                <a:lnTo>
                  <a:pt x="9105" y="17740"/>
                </a:lnTo>
                <a:lnTo>
                  <a:pt x="8924" y="17514"/>
                </a:lnTo>
                <a:lnTo>
                  <a:pt x="8777" y="17274"/>
                </a:lnTo>
                <a:lnTo>
                  <a:pt x="8642" y="17034"/>
                </a:lnTo>
                <a:lnTo>
                  <a:pt x="8563" y="16765"/>
                </a:lnTo>
                <a:lnTo>
                  <a:pt x="8472" y="16468"/>
                </a:lnTo>
                <a:lnTo>
                  <a:pt x="8450" y="16157"/>
                </a:lnTo>
                <a:lnTo>
                  <a:pt x="8450" y="15860"/>
                </a:lnTo>
                <a:lnTo>
                  <a:pt x="8472" y="15563"/>
                </a:lnTo>
                <a:lnTo>
                  <a:pt x="8540" y="15267"/>
                </a:lnTo>
                <a:lnTo>
                  <a:pt x="8642" y="14998"/>
                </a:lnTo>
                <a:lnTo>
                  <a:pt x="8777" y="14729"/>
                </a:lnTo>
                <a:lnTo>
                  <a:pt x="8868" y="14616"/>
                </a:lnTo>
                <a:lnTo>
                  <a:pt x="8969" y="14475"/>
                </a:lnTo>
                <a:lnTo>
                  <a:pt x="9060" y="14376"/>
                </a:lnTo>
                <a:lnTo>
                  <a:pt x="9184" y="14291"/>
                </a:lnTo>
                <a:lnTo>
                  <a:pt x="9297" y="14206"/>
                </a:lnTo>
                <a:lnTo>
                  <a:pt x="9433" y="14121"/>
                </a:lnTo>
                <a:lnTo>
                  <a:pt x="9579" y="14051"/>
                </a:lnTo>
                <a:lnTo>
                  <a:pt x="9726" y="13994"/>
                </a:lnTo>
                <a:lnTo>
                  <a:pt x="9884" y="13938"/>
                </a:lnTo>
                <a:lnTo>
                  <a:pt x="10054" y="13909"/>
                </a:lnTo>
                <a:lnTo>
                  <a:pt x="10257" y="13881"/>
                </a:lnTo>
                <a:lnTo>
                  <a:pt x="10449" y="13881"/>
                </a:lnTo>
                <a:lnTo>
                  <a:pt x="10664" y="13881"/>
                </a:lnTo>
                <a:lnTo>
                  <a:pt x="10856" y="13909"/>
                </a:lnTo>
                <a:lnTo>
                  <a:pt x="11037" y="13966"/>
                </a:lnTo>
                <a:lnTo>
                  <a:pt x="11206" y="14023"/>
                </a:lnTo>
                <a:lnTo>
                  <a:pt x="11353" y="14093"/>
                </a:lnTo>
                <a:lnTo>
                  <a:pt x="11511" y="14178"/>
                </a:lnTo>
                <a:lnTo>
                  <a:pt x="11635" y="14263"/>
                </a:lnTo>
                <a:lnTo>
                  <a:pt x="11748" y="14376"/>
                </a:lnTo>
                <a:lnTo>
                  <a:pt x="11861" y="14475"/>
                </a:lnTo>
                <a:lnTo>
                  <a:pt x="11941" y="14616"/>
                </a:lnTo>
                <a:lnTo>
                  <a:pt x="12031" y="14758"/>
                </a:lnTo>
                <a:lnTo>
                  <a:pt x="12099" y="14885"/>
                </a:lnTo>
                <a:lnTo>
                  <a:pt x="12200" y="15210"/>
                </a:lnTo>
                <a:lnTo>
                  <a:pt x="12268" y="15507"/>
                </a:lnTo>
                <a:lnTo>
                  <a:pt x="12291" y="15832"/>
                </a:lnTo>
                <a:lnTo>
                  <a:pt x="12291" y="16157"/>
                </a:lnTo>
                <a:lnTo>
                  <a:pt x="12246" y="16482"/>
                </a:lnTo>
                <a:lnTo>
                  <a:pt x="12178" y="16807"/>
                </a:lnTo>
                <a:lnTo>
                  <a:pt x="12099" y="17090"/>
                </a:lnTo>
                <a:lnTo>
                  <a:pt x="12008" y="17330"/>
                </a:lnTo>
                <a:lnTo>
                  <a:pt x="11884" y="17542"/>
                </a:lnTo>
                <a:lnTo>
                  <a:pt x="11748" y="17712"/>
                </a:lnTo>
                <a:lnTo>
                  <a:pt x="11613" y="17839"/>
                </a:lnTo>
                <a:lnTo>
                  <a:pt x="11489" y="18037"/>
                </a:lnTo>
                <a:lnTo>
                  <a:pt x="11398" y="18221"/>
                </a:lnTo>
                <a:lnTo>
                  <a:pt x="11319" y="18447"/>
                </a:lnTo>
                <a:lnTo>
                  <a:pt x="11251" y="18659"/>
                </a:lnTo>
                <a:lnTo>
                  <a:pt x="11206" y="18900"/>
                </a:lnTo>
                <a:lnTo>
                  <a:pt x="11184" y="19154"/>
                </a:lnTo>
                <a:lnTo>
                  <a:pt x="11184" y="19423"/>
                </a:lnTo>
                <a:lnTo>
                  <a:pt x="11229" y="19663"/>
                </a:lnTo>
                <a:lnTo>
                  <a:pt x="11297" y="19903"/>
                </a:lnTo>
                <a:lnTo>
                  <a:pt x="11376" y="20158"/>
                </a:lnTo>
                <a:lnTo>
                  <a:pt x="11511" y="20398"/>
                </a:lnTo>
                <a:lnTo>
                  <a:pt x="11681" y="20610"/>
                </a:lnTo>
                <a:lnTo>
                  <a:pt x="11884" y="20808"/>
                </a:lnTo>
                <a:lnTo>
                  <a:pt x="12121" y="20992"/>
                </a:lnTo>
                <a:lnTo>
                  <a:pt x="12404" y="21161"/>
                </a:lnTo>
                <a:lnTo>
                  <a:pt x="12528" y="21190"/>
                </a:lnTo>
                <a:lnTo>
                  <a:pt x="12856" y="21274"/>
                </a:lnTo>
                <a:lnTo>
                  <a:pt x="13330" y="21373"/>
                </a:lnTo>
                <a:lnTo>
                  <a:pt x="13963" y="21486"/>
                </a:lnTo>
                <a:lnTo>
                  <a:pt x="14313" y="21543"/>
                </a:lnTo>
                <a:lnTo>
                  <a:pt x="14652" y="21571"/>
                </a:lnTo>
                <a:lnTo>
                  <a:pt x="15025" y="21600"/>
                </a:lnTo>
                <a:lnTo>
                  <a:pt x="15409" y="21600"/>
                </a:lnTo>
                <a:lnTo>
                  <a:pt x="15782" y="21600"/>
                </a:lnTo>
                <a:lnTo>
                  <a:pt x="16177" y="21571"/>
                </a:lnTo>
                <a:lnTo>
                  <a:pt x="16516" y="21486"/>
                </a:lnTo>
                <a:lnTo>
                  <a:pt x="16889" y="21402"/>
                </a:lnTo>
                <a:lnTo>
                  <a:pt x="16821" y="21190"/>
                </a:lnTo>
                <a:lnTo>
                  <a:pt x="16776" y="20935"/>
                </a:lnTo>
                <a:lnTo>
                  <a:pt x="16742" y="20667"/>
                </a:lnTo>
                <a:lnTo>
                  <a:pt x="16719" y="20370"/>
                </a:lnTo>
                <a:lnTo>
                  <a:pt x="16697" y="19719"/>
                </a:lnTo>
                <a:lnTo>
                  <a:pt x="16697" y="19013"/>
                </a:lnTo>
                <a:lnTo>
                  <a:pt x="16719" y="18306"/>
                </a:lnTo>
                <a:lnTo>
                  <a:pt x="16753" y="17599"/>
                </a:lnTo>
                <a:lnTo>
                  <a:pt x="16821" y="16949"/>
                </a:lnTo>
                <a:lnTo>
                  <a:pt x="16889" y="16383"/>
                </a:lnTo>
                <a:lnTo>
                  <a:pt x="16934" y="16129"/>
                </a:lnTo>
                <a:lnTo>
                  <a:pt x="17002" y="15945"/>
                </a:lnTo>
                <a:lnTo>
                  <a:pt x="17081" y="15790"/>
                </a:lnTo>
                <a:lnTo>
                  <a:pt x="17194" y="15648"/>
                </a:lnTo>
                <a:lnTo>
                  <a:pt x="17318" y="15563"/>
                </a:lnTo>
                <a:lnTo>
                  <a:pt x="17453" y="15507"/>
                </a:lnTo>
                <a:lnTo>
                  <a:pt x="17600" y="15450"/>
                </a:lnTo>
                <a:lnTo>
                  <a:pt x="17758" y="15450"/>
                </a:lnTo>
                <a:lnTo>
                  <a:pt x="17905" y="15479"/>
                </a:lnTo>
                <a:lnTo>
                  <a:pt x="18064" y="15535"/>
                </a:lnTo>
                <a:lnTo>
                  <a:pt x="18233" y="15620"/>
                </a:lnTo>
                <a:lnTo>
                  <a:pt x="18380" y="15733"/>
                </a:lnTo>
                <a:lnTo>
                  <a:pt x="18561" y="15832"/>
                </a:lnTo>
                <a:lnTo>
                  <a:pt x="18707" y="15973"/>
                </a:lnTo>
                <a:lnTo>
                  <a:pt x="18866" y="16129"/>
                </a:lnTo>
                <a:lnTo>
                  <a:pt x="18990" y="16327"/>
                </a:lnTo>
                <a:lnTo>
                  <a:pt x="19125" y="16482"/>
                </a:lnTo>
                <a:lnTo>
                  <a:pt x="19295" y="16624"/>
                </a:lnTo>
                <a:lnTo>
                  <a:pt x="19464" y="16737"/>
                </a:lnTo>
                <a:lnTo>
                  <a:pt x="19668" y="16807"/>
                </a:lnTo>
                <a:lnTo>
                  <a:pt x="19860" y="16836"/>
                </a:lnTo>
                <a:lnTo>
                  <a:pt x="20052" y="16864"/>
                </a:lnTo>
                <a:lnTo>
                  <a:pt x="20266" y="16836"/>
                </a:lnTo>
                <a:lnTo>
                  <a:pt x="20470" y="16793"/>
                </a:lnTo>
                <a:lnTo>
                  <a:pt x="20662" y="16708"/>
                </a:lnTo>
                <a:lnTo>
                  <a:pt x="20854" y="16567"/>
                </a:lnTo>
                <a:lnTo>
                  <a:pt x="21035" y="16412"/>
                </a:lnTo>
                <a:lnTo>
                  <a:pt x="21182" y="16214"/>
                </a:lnTo>
                <a:lnTo>
                  <a:pt x="21340" y="16002"/>
                </a:lnTo>
                <a:lnTo>
                  <a:pt x="21441" y="15733"/>
                </a:lnTo>
                <a:lnTo>
                  <a:pt x="21532" y="15436"/>
                </a:lnTo>
                <a:lnTo>
                  <a:pt x="21600" y="15083"/>
                </a:lnTo>
                <a:lnTo>
                  <a:pt x="21600" y="14885"/>
                </a:lnTo>
                <a:lnTo>
                  <a:pt x="21600" y="14729"/>
                </a:lnTo>
                <a:lnTo>
                  <a:pt x="21600" y="14531"/>
                </a:lnTo>
                <a:lnTo>
                  <a:pt x="21577" y="14376"/>
                </a:lnTo>
                <a:lnTo>
                  <a:pt x="21532" y="14206"/>
                </a:lnTo>
                <a:lnTo>
                  <a:pt x="21487" y="14051"/>
                </a:lnTo>
                <a:lnTo>
                  <a:pt x="21419" y="13909"/>
                </a:lnTo>
                <a:lnTo>
                  <a:pt x="21351" y="13768"/>
                </a:lnTo>
                <a:lnTo>
                  <a:pt x="21204" y="13500"/>
                </a:lnTo>
                <a:lnTo>
                  <a:pt x="21035" y="13287"/>
                </a:lnTo>
                <a:lnTo>
                  <a:pt x="20809" y="13090"/>
                </a:lnTo>
                <a:lnTo>
                  <a:pt x="20594" y="12962"/>
                </a:lnTo>
                <a:lnTo>
                  <a:pt x="20357" y="12821"/>
                </a:lnTo>
                <a:lnTo>
                  <a:pt x="20120" y="12764"/>
                </a:lnTo>
                <a:lnTo>
                  <a:pt x="19882" y="12708"/>
                </a:lnTo>
                <a:lnTo>
                  <a:pt x="19645" y="12736"/>
                </a:lnTo>
                <a:lnTo>
                  <a:pt x="19430" y="12793"/>
                </a:lnTo>
                <a:lnTo>
                  <a:pt x="19227" y="12906"/>
                </a:lnTo>
                <a:lnTo>
                  <a:pt x="19148" y="12962"/>
                </a:lnTo>
                <a:lnTo>
                  <a:pt x="19058" y="13047"/>
                </a:lnTo>
                <a:lnTo>
                  <a:pt x="18990" y="13146"/>
                </a:lnTo>
                <a:lnTo>
                  <a:pt x="18911" y="13259"/>
                </a:lnTo>
                <a:lnTo>
                  <a:pt x="18775" y="13471"/>
                </a:lnTo>
                <a:lnTo>
                  <a:pt x="18628" y="13641"/>
                </a:lnTo>
                <a:lnTo>
                  <a:pt x="18470" y="13740"/>
                </a:lnTo>
                <a:lnTo>
                  <a:pt x="18301" y="13825"/>
                </a:lnTo>
                <a:lnTo>
                  <a:pt x="18143" y="13853"/>
                </a:lnTo>
                <a:lnTo>
                  <a:pt x="17973" y="13881"/>
                </a:lnTo>
                <a:lnTo>
                  <a:pt x="17804" y="13853"/>
                </a:lnTo>
                <a:lnTo>
                  <a:pt x="17646" y="13796"/>
                </a:lnTo>
                <a:lnTo>
                  <a:pt x="17499" y="13726"/>
                </a:lnTo>
                <a:lnTo>
                  <a:pt x="17341" y="13641"/>
                </a:lnTo>
                <a:lnTo>
                  <a:pt x="17216" y="13528"/>
                </a:lnTo>
                <a:lnTo>
                  <a:pt x="17103" y="13386"/>
                </a:lnTo>
                <a:lnTo>
                  <a:pt x="17024" y="13259"/>
                </a:lnTo>
                <a:lnTo>
                  <a:pt x="16934" y="13118"/>
                </a:lnTo>
                <a:lnTo>
                  <a:pt x="16889" y="12991"/>
                </a:lnTo>
                <a:lnTo>
                  <a:pt x="16889" y="12849"/>
                </a:lnTo>
                <a:lnTo>
                  <a:pt x="16889" y="12383"/>
                </a:lnTo>
                <a:lnTo>
                  <a:pt x="16889" y="11662"/>
                </a:lnTo>
                <a:lnTo>
                  <a:pt x="16889" y="10701"/>
                </a:lnTo>
                <a:lnTo>
                  <a:pt x="16889" y="9640"/>
                </a:lnTo>
                <a:lnTo>
                  <a:pt x="16889" y="8566"/>
                </a:lnTo>
                <a:lnTo>
                  <a:pt x="16889" y="7478"/>
                </a:lnTo>
                <a:lnTo>
                  <a:pt x="16889" y="6502"/>
                </a:lnTo>
                <a:lnTo>
                  <a:pt x="16889" y="5739"/>
                </a:lnTo>
                <a:lnTo>
                  <a:pt x="16674" y="5894"/>
                </a:lnTo>
                <a:lnTo>
                  <a:pt x="16414" y="6036"/>
                </a:lnTo>
                <a:lnTo>
                  <a:pt x="16154" y="6177"/>
                </a:lnTo>
                <a:lnTo>
                  <a:pt x="15849" y="6248"/>
                </a:lnTo>
                <a:lnTo>
                  <a:pt x="15544" y="6304"/>
                </a:lnTo>
                <a:lnTo>
                  <a:pt x="15217" y="6332"/>
                </a:lnTo>
                <a:lnTo>
                  <a:pt x="14866" y="6361"/>
                </a:lnTo>
                <a:lnTo>
                  <a:pt x="14550" y="6361"/>
                </a:lnTo>
                <a:lnTo>
                  <a:pt x="14200" y="6332"/>
                </a:lnTo>
                <a:lnTo>
                  <a:pt x="13850" y="6276"/>
                </a:lnTo>
                <a:lnTo>
                  <a:pt x="13522" y="6219"/>
                </a:lnTo>
                <a:lnTo>
                  <a:pt x="13206" y="6149"/>
                </a:lnTo>
                <a:lnTo>
                  <a:pt x="12901" y="6064"/>
                </a:lnTo>
                <a:lnTo>
                  <a:pt x="12618" y="5951"/>
                </a:lnTo>
                <a:lnTo>
                  <a:pt x="12358" y="5838"/>
                </a:lnTo>
                <a:lnTo>
                  <a:pt x="12121" y="5739"/>
                </a:lnTo>
                <a:lnTo>
                  <a:pt x="11941" y="5626"/>
                </a:lnTo>
                <a:lnTo>
                  <a:pt x="11794" y="5513"/>
                </a:lnTo>
                <a:lnTo>
                  <a:pt x="11658" y="5414"/>
                </a:lnTo>
                <a:lnTo>
                  <a:pt x="11556" y="5301"/>
                </a:lnTo>
                <a:lnTo>
                  <a:pt x="11466" y="5187"/>
                </a:lnTo>
                <a:lnTo>
                  <a:pt x="11398" y="5089"/>
                </a:lnTo>
                <a:lnTo>
                  <a:pt x="11376" y="4947"/>
                </a:lnTo>
                <a:lnTo>
                  <a:pt x="11353" y="4834"/>
                </a:lnTo>
                <a:lnTo>
                  <a:pt x="11353" y="4707"/>
                </a:lnTo>
                <a:lnTo>
                  <a:pt x="11376" y="4565"/>
                </a:lnTo>
                <a:lnTo>
                  <a:pt x="11443" y="4410"/>
                </a:lnTo>
                <a:lnTo>
                  <a:pt x="11511" y="4240"/>
                </a:lnTo>
                <a:lnTo>
                  <a:pt x="11703" y="3887"/>
                </a:lnTo>
                <a:lnTo>
                  <a:pt x="11986" y="3505"/>
                </a:lnTo>
                <a:lnTo>
                  <a:pt x="12144" y="3265"/>
                </a:lnTo>
                <a:lnTo>
                  <a:pt x="12246" y="3025"/>
                </a:lnTo>
                <a:lnTo>
                  <a:pt x="12336" y="2756"/>
                </a:lnTo>
                <a:lnTo>
                  <a:pt x="12404" y="2445"/>
                </a:lnTo>
                <a:lnTo>
                  <a:pt x="12438" y="2176"/>
                </a:lnTo>
                <a:lnTo>
                  <a:pt x="12438" y="1880"/>
                </a:lnTo>
                <a:lnTo>
                  <a:pt x="12404" y="1583"/>
                </a:lnTo>
                <a:lnTo>
                  <a:pt x="12336" y="1314"/>
                </a:lnTo>
                <a:lnTo>
                  <a:pt x="12246" y="1046"/>
                </a:lnTo>
                <a:lnTo>
                  <a:pt x="12099" y="791"/>
                </a:lnTo>
                <a:lnTo>
                  <a:pt x="12008" y="692"/>
                </a:lnTo>
                <a:lnTo>
                  <a:pt x="11918" y="579"/>
                </a:lnTo>
                <a:lnTo>
                  <a:pt x="11816" y="466"/>
                </a:lnTo>
                <a:lnTo>
                  <a:pt x="11703" y="381"/>
                </a:lnTo>
                <a:lnTo>
                  <a:pt x="11579" y="310"/>
                </a:lnTo>
                <a:lnTo>
                  <a:pt x="11443" y="226"/>
                </a:lnTo>
                <a:lnTo>
                  <a:pt x="11297" y="169"/>
                </a:lnTo>
                <a:lnTo>
                  <a:pt x="11138" y="113"/>
                </a:lnTo>
                <a:lnTo>
                  <a:pt x="10969" y="56"/>
                </a:lnTo>
                <a:lnTo>
                  <a:pt x="10800" y="28"/>
                </a:lnTo>
                <a:lnTo>
                  <a:pt x="10619" y="28"/>
                </a:lnTo>
                <a:lnTo>
                  <a:pt x="10404" y="28"/>
                </a:lnTo>
                <a:lnTo>
                  <a:pt x="10257" y="28"/>
                </a:lnTo>
                <a:lnTo>
                  <a:pt x="10076" y="56"/>
                </a:lnTo>
                <a:lnTo>
                  <a:pt x="9952" y="84"/>
                </a:lnTo>
                <a:lnTo>
                  <a:pt x="9794" y="141"/>
                </a:lnTo>
                <a:lnTo>
                  <a:pt x="9692" y="226"/>
                </a:lnTo>
                <a:lnTo>
                  <a:pt x="9557" y="282"/>
                </a:lnTo>
                <a:lnTo>
                  <a:pt x="9455" y="381"/>
                </a:lnTo>
                <a:lnTo>
                  <a:pt x="9365" y="466"/>
                </a:lnTo>
                <a:lnTo>
                  <a:pt x="9274" y="579"/>
                </a:lnTo>
                <a:lnTo>
                  <a:pt x="9184" y="692"/>
                </a:lnTo>
                <a:lnTo>
                  <a:pt x="9128" y="791"/>
                </a:lnTo>
                <a:lnTo>
                  <a:pt x="9060" y="932"/>
                </a:lnTo>
                <a:lnTo>
                  <a:pt x="8969" y="1201"/>
                </a:lnTo>
                <a:lnTo>
                  <a:pt x="8913" y="1498"/>
                </a:lnTo>
                <a:lnTo>
                  <a:pt x="8890" y="1795"/>
                </a:lnTo>
                <a:lnTo>
                  <a:pt x="8890" y="2120"/>
                </a:lnTo>
                <a:lnTo>
                  <a:pt x="8913" y="2445"/>
                </a:lnTo>
                <a:lnTo>
                  <a:pt x="8969" y="2756"/>
                </a:lnTo>
                <a:lnTo>
                  <a:pt x="9060" y="3081"/>
                </a:lnTo>
                <a:lnTo>
                  <a:pt x="9173" y="3378"/>
                </a:lnTo>
                <a:lnTo>
                  <a:pt x="9297" y="3647"/>
                </a:lnTo>
                <a:lnTo>
                  <a:pt x="9466" y="3887"/>
                </a:lnTo>
                <a:lnTo>
                  <a:pt x="9579" y="4085"/>
                </a:lnTo>
                <a:lnTo>
                  <a:pt x="9670" y="4269"/>
                </a:lnTo>
                <a:lnTo>
                  <a:pt x="9726" y="4467"/>
                </a:lnTo>
                <a:lnTo>
                  <a:pt x="9771" y="4650"/>
                </a:lnTo>
                <a:lnTo>
                  <a:pt x="9771" y="4834"/>
                </a:lnTo>
                <a:lnTo>
                  <a:pt x="9749" y="5032"/>
                </a:lnTo>
                <a:lnTo>
                  <a:pt x="9715" y="5216"/>
                </a:lnTo>
                <a:lnTo>
                  <a:pt x="9625" y="5385"/>
                </a:lnTo>
                <a:lnTo>
                  <a:pt x="9534" y="5513"/>
                </a:lnTo>
                <a:lnTo>
                  <a:pt x="9410" y="5626"/>
                </a:lnTo>
                <a:lnTo>
                  <a:pt x="9229" y="5710"/>
                </a:lnTo>
                <a:lnTo>
                  <a:pt x="9060" y="5767"/>
                </a:lnTo>
                <a:lnTo>
                  <a:pt x="8845" y="5767"/>
                </a:lnTo>
                <a:lnTo>
                  <a:pt x="8585" y="5739"/>
                </a:lnTo>
                <a:lnTo>
                  <a:pt x="8325" y="5654"/>
                </a:lnTo>
                <a:lnTo>
                  <a:pt x="8020" y="5513"/>
                </a:lnTo>
                <a:lnTo>
                  <a:pt x="7840" y="5442"/>
                </a:lnTo>
                <a:lnTo>
                  <a:pt x="7648" y="5385"/>
                </a:lnTo>
                <a:lnTo>
                  <a:pt x="7433" y="5329"/>
                </a:lnTo>
                <a:lnTo>
                  <a:pt x="7241" y="5301"/>
                </a:lnTo>
                <a:lnTo>
                  <a:pt x="6755" y="5301"/>
                </a:lnTo>
                <a:lnTo>
                  <a:pt x="6281" y="5329"/>
                </a:lnTo>
                <a:lnTo>
                  <a:pt x="5784" y="5385"/>
                </a:lnTo>
                <a:lnTo>
                  <a:pt x="5264" y="5498"/>
                </a:lnTo>
                <a:lnTo>
                  <a:pt x="4744" y="5597"/>
                </a:lnTo>
                <a:lnTo>
                  <a:pt x="4247" y="5739"/>
                </a:lnTo>
                <a:lnTo>
                  <a:pt x="4202" y="5894"/>
                </a:lnTo>
                <a:lnTo>
                  <a:pt x="4202" y="6191"/>
                </a:lnTo>
                <a:lnTo>
                  <a:pt x="4202" y="6545"/>
                </a:lnTo>
                <a:lnTo>
                  <a:pt x="4225" y="6954"/>
                </a:lnTo>
                <a:lnTo>
                  <a:pt x="4315" y="7930"/>
                </a:lnTo>
                <a:lnTo>
                  <a:pt x="4394" y="9018"/>
                </a:lnTo>
                <a:lnTo>
                  <a:pt x="4439" y="9570"/>
                </a:lnTo>
                <a:lnTo>
                  <a:pt x="4462" y="10107"/>
                </a:lnTo>
                <a:lnTo>
                  <a:pt x="4484" y="10630"/>
                </a:lnTo>
                <a:lnTo>
                  <a:pt x="4507" y="11082"/>
                </a:lnTo>
                <a:lnTo>
                  <a:pt x="4484" y="11520"/>
                </a:lnTo>
                <a:lnTo>
                  <a:pt x="4439" y="11874"/>
                </a:lnTo>
                <a:lnTo>
                  <a:pt x="4394" y="12029"/>
                </a:lnTo>
                <a:lnTo>
                  <a:pt x="4349" y="12171"/>
                </a:lnTo>
                <a:lnTo>
                  <a:pt x="4315" y="12284"/>
                </a:lnTo>
                <a:lnTo>
                  <a:pt x="4247" y="12354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23" name="Puzzle4"/>
          <p:cNvSpPr>
            <a:spLocks noEditPoints="1" noChangeArrowheads="1"/>
          </p:cNvSpPr>
          <p:nvPr/>
        </p:nvSpPr>
        <p:spPr bwMode="auto">
          <a:xfrm>
            <a:off x="5581976" y="3061893"/>
            <a:ext cx="974150" cy="1422845"/>
          </a:xfrm>
          <a:custGeom>
            <a:avLst/>
            <a:gdLst>
              <a:gd name="T0" fmla="*/ 8307 w 21600"/>
              <a:gd name="T1" fmla="*/ 11593 h 21600"/>
              <a:gd name="T2" fmla="*/ 453 w 21600"/>
              <a:gd name="T3" fmla="*/ 16938 h 21600"/>
              <a:gd name="T4" fmla="*/ 11500 w 21600"/>
              <a:gd name="T5" fmla="*/ 21600 h 21600"/>
              <a:gd name="T6" fmla="*/ 20920 w 21600"/>
              <a:gd name="T7" fmla="*/ 16751 h 21600"/>
              <a:gd name="T8" fmla="*/ 13972 w 21600"/>
              <a:gd name="T9" fmla="*/ 10888 h 21600"/>
              <a:gd name="T10" fmla="*/ 21033 w 21600"/>
              <a:gd name="T11" fmla="*/ 4716 h 21600"/>
              <a:gd name="T12" fmla="*/ 11102 w 21600"/>
              <a:gd name="T13" fmla="*/ 11 h 21600"/>
              <a:gd name="T14" fmla="*/ 453 w 21600"/>
              <a:gd name="T15" fmla="*/ 4716 h 21600"/>
              <a:gd name="T16" fmla="*/ 2076 w 21600"/>
              <a:gd name="T17" fmla="*/ 5664 h 21600"/>
              <a:gd name="T18" fmla="*/ 20203 w 21600"/>
              <a:gd name="T19" fmla="*/ 1598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3813" y="10590"/>
                </a:moveTo>
                <a:lnTo>
                  <a:pt x="3927" y="10513"/>
                </a:lnTo>
                <a:lnTo>
                  <a:pt x="4078" y="10425"/>
                </a:lnTo>
                <a:lnTo>
                  <a:pt x="4210" y="10359"/>
                </a:lnTo>
                <a:lnTo>
                  <a:pt x="4361" y="10315"/>
                </a:lnTo>
                <a:lnTo>
                  <a:pt x="4682" y="10237"/>
                </a:lnTo>
                <a:lnTo>
                  <a:pt x="5041" y="10193"/>
                </a:lnTo>
                <a:lnTo>
                  <a:pt x="5456" y="10171"/>
                </a:lnTo>
                <a:lnTo>
                  <a:pt x="5853" y="10193"/>
                </a:lnTo>
                <a:lnTo>
                  <a:pt x="6249" y="10260"/>
                </a:lnTo>
                <a:lnTo>
                  <a:pt x="6646" y="10337"/>
                </a:lnTo>
                <a:lnTo>
                  <a:pt x="7004" y="10469"/>
                </a:lnTo>
                <a:lnTo>
                  <a:pt x="7363" y="10612"/>
                </a:lnTo>
                <a:lnTo>
                  <a:pt x="7665" y="10788"/>
                </a:lnTo>
                <a:lnTo>
                  <a:pt x="7911" y="10998"/>
                </a:lnTo>
                <a:lnTo>
                  <a:pt x="8024" y="11097"/>
                </a:lnTo>
                <a:lnTo>
                  <a:pt x="8137" y="11207"/>
                </a:lnTo>
                <a:lnTo>
                  <a:pt x="8194" y="11340"/>
                </a:lnTo>
                <a:lnTo>
                  <a:pt x="8269" y="11461"/>
                </a:lnTo>
                <a:lnTo>
                  <a:pt x="8307" y="11593"/>
                </a:lnTo>
                <a:lnTo>
                  <a:pt x="8307" y="11714"/>
                </a:lnTo>
                <a:lnTo>
                  <a:pt x="8307" y="11868"/>
                </a:lnTo>
                <a:lnTo>
                  <a:pt x="8307" y="12012"/>
                </a:lnTo>
                <a:lnTo>
                  <a:pt x="8194" y="12265"/>
                </a:lnTo>
                <a:lnTo>
                  <a:pt x="8062" y="12519"/>
                </a:lnTo>
                <a:lnTo>
                  <a:pt x="7873" y="12706"/>
                </a:lnTo>
                <a:lnTo>
                  <a:pt x="7627" y="12904"/>
                </a:lnTo>
                <a:lnTo>
                  <a:pt x="7363" y="13048"/>
                </a:lnTo>
                <a:lnTo>
                  <a:pt x="7080" y="13180"/>
                </a:lnTo>
                <a:lnTo>
                  <a:pt x="6759" y="13257"/>
                </a:lnTo>
                <a:lnTo>
                  <a:pt x="6419" y="13345"/>
                </a:lnTo>
                <a:lnTo>
                  <a:pt x="6098" y="13389"/>
                </a:lnTo>
                <a:lnTo>
                  <a:pt x="5739" y="13389"/>
                </a:lnTo>
                <a:lnTo>
                  <a:pt x="5418" y="13389"/>
                </a:lnTo>
                <a:lnTo>
                  <a:pt x="5079" y="13345"/>
                </a:lnTo>
                <a:lnTo>
                  <a:pt x="4758" y="13301"/>
                </a:lnTo>
                <a:lnTo>
                  <a:pt x="4474" y="13213"/>
                </a:lnTo>
                <a:lnTo>
                  <a:pt x="4172" y="13114"/>
                </a:lnTo>
                <a:lnTo>
                  <a:pt x="3965" y="12982"/>
                </a:lnTo>
                <a:lnTo>
                  <a:pt x="3738" y="12838"/>
                </a:lnTo>
                <a:lnTo>
                  <a:pt x="3493" y="12706"/>
                </a:lnTo>
                <a:lnTo>
                  <a:pt x="3228" y="12607"/>
                </a:lnTo>
                <a:lnTo>
                  <a:pt x="2945" y="12519"/>
                </a:lnTo>
                <a:lnTo>
                  <a:pt x="2700" y="12431"/>
                </a:lnTo>
                <a:lnTo>
                  <a:pt x="2397" y="12375"/>
                </a:lnTo>
                <a:lnTo>
                  <a:pt x="2152" y="12331"/>
                </a:lnTo>
                <a:lnTo>
                  <a:pt x="1888" y="12309"/>
                </a:lnTo>
                <a:lnTo>
                  <a:pt x="1642" y="12309"/>
                </a:lnTo>
                <a:lnTo>
                  <a:pt x="1397" y="12331"/>
                </a:lnTo>
                <a:lnTo>
                  <a:pt x="1170" y="12397"/>
                </a:lnTo>
                <a:lnTo>
                  <a:pt x="962" y="12453"/>
                </a:lnTo>
                <a:lnTo>
                  <a:pt x="774" y="12563"/>
                </a:lnTo>
                <a:lnTo>
                  <a:pt x="623" y="12684"/>
                </a:lnTo>
                <a:lnTo>
                  <a:pt x="528" y="12838"/>
                </a:lnTo>
                <a:lnTo>
                  <a:pt x="453" y="13026"/>
                </a:lnTo>
                <a:lnTo>
                  <a:pt x="339" y="13477"/>
                </a:lnTo>
                <a:lnTo>
                  <a:pt x="226" y="13984"/>
                </a:lnTo>
                <a:lnTo>
                  <a:pt x="151" y="14535"/>
                </a:lnTo>
                <a:lnTo>
                  <a:pt x="113" y="15075"/>
                </a:lnTo>
                <a:lnTo>
                  <a:pt x="113" y="15626"/>
                </a:lnTo>
                <a:lnTo>
                  <a:pt x="151" y="16133"/>
                </a:lnTo>
                <a:lnTo>
                  <a:pt x="188" y="16376"/>
                </a:lnTo>
                <a:lnTo>
                  <a:pt x="264" y="16585"/>
                </a:lnTo>
                <a:lnTo>
                  <a:pt x="339" y="16773"/>
                </a:lnTo>
                <a:lnTo>
                  <a:pt x="453" y="16938"/>
                </a:lnTo>
                <a:lnTo>
                  <a:pt x="1095" y="16883"/>
                </a:lnTo>
                <a:lnTo>
                  <a:pt x="1963" y="16795"/>
                </a:lnTo>
                <a:lnTo>
                  <a:pt x="2945" y="16751"/>
                </a:lnTo>
                <a:lnTo>
                  <a:pt x="3965" y="16706"/>
                </a:lnTo>
                <a:lnTo>
                  <a:pt x="5022" y="16684"/>
                </a:lnTo>
                <a:lnTo>
                  <a:pt x="5947" y="16684"/>
                </a:lnTo>
                <a:lnTo>
                  <a:pt x="6759" y="16706"/>
                </a:lnTo>
                <a:lnTo>
                  <a:pt x="7363" y="16751"/>
                </a:lnTo>
                <a:lnTo>
                  <a:pt x="7948" y="16839"/>
                </a:lnTo>
                <a:lnTo>
                  <a:pt x="8458" y="16916"/>
                </a:lnTo>
                <a:lnTo>
                  <a:pt x="8893" y="17026"/>
                </a:lnTo>
                <a:lnTo>
                  <a:pt x="9289" y="17158"/>
                </a:lnTo>
                <a:lnTo>
                  <a:pt x="9572" y="17280"/>
                </a:lnTo>
                <a:lnTo>
                  <a:pt x="9799" y="17412"/>
                </a:lnTo>
                <a:lnTo>
                  <a:pt x="9969" y="17555"/>
                </a:lnTo>
                <a:lnTo>
                  <a:pt x="10120" y="17687"/>
                </a:lnTo>
                <a:lnTo>
                  <a:pt x="10158" y="17831"/>
                </a:lnTo>
                <a:lnTo>
                  <a:pt x="10195" y="17974"/>
                </a:lnTo>
                <a:lnTo>
                  <a:pt x="10158" y="18128"/>
                </a:lnTo>
                <a:lnTo>
                  <a:pt x="10082" y="18271"/>
                </a:lnTo>
                <a:lnTo>
                  <a:pt x="9969" y="18426"/>
                </a:lnTo>
                <a:lnTo>
                  <a:pt x="9837" y="18569"/>
                </a:lnTo>
                <a:lnTo>
                  <a:pt x="9648" y="18701"/>
                </a:lnTo>
                <a:lnTo>
                  <a:pt x="9440" y="18822"/>
                </a:lnTo>
                <a:lnTo>
                  <a:pt x="9213" y="18999"/>
                </a:lnTo>
                <a:lnTo>
                  <a:pt x="9044" y="19186"/>
                </a:lnTo>
                <a:lnTo>
                  <a:pt x="8893" y="19395"/>
                </a:lnTo>
                <a:lnTo>
                  <a:pt x="8817" y="19627"/>
                </a:lnTo>
                <a:lnTo>
                  <a:pt x="8779" y="19858"/>
                </a:lnTo>
                <a:lnTo>
                  <a:pt x="8779" y="20112"/>
                </a:lnTo>
                <a:lnTo>
                  <a:pt x="8855" y="20354"/>
                </a:lnTo>
                <a:lnTo>
                  <a:pt x="8968" y="20586"/>
                </a:lnTo>
                <a:lnTo>
                  <a:pt x="9138" y="20817"/>
                </a:lnTo>
                <a:lnTo>
                  <a:pt x="9365" y="21026"/>
                </a:lnTo>
                <a:lnTo>
                  <a:pt x="9610" y="21192"/>
                </a:lnTo>
                <a:lnTo>
                  <a:pt x="9950" y="21368"/>
                </a:lnTo>
                <a:lnTo>
                  <a:pt x="10120" y="21445"/>
                </a:lnTo>
                <a:lnTo>
                  <a:pt x="10346" y="21511"/>
                </a:lnTo>
                <a:lnTo>
                  <a:pt x="10516" y="21555"/>
                </a:lnTo>
                <a:lnTo>
                  <a:pt x="10743" y="21600"/>
                </a:lnTo>
                <a:lnTo>
                  <a:pt x="10988" y="21644"/>
                </a:lnTo>
                <a:lnTo>
                  <a:pt x="11215" y="21666"/>
                </a:lnTo>
                <a:lnTo>
                  <a:pt x="11498" y="21666"/>
                </a:lnTo>
                <a:lnTo>
                  <a:pt x="11762" y="21666"/>
                </a:lnTo>
                <a:lnTo>
                  <a:pt x="12253" y="21644"/>
                </a:lnTo>
                <a:lnTo>
                  <a:pt x="12763" y="21577"/>
                </a:lnTo>
                <a:lnTo>
                  <a:pt x="13197" y="21467"/>
                </a:lnTo>
                <a:lnTo>
                  <a:pt x="13556" y="21346"/>
                </a:lnTo>
                <a:lnTo>
                  <a:pt x="13896" y="21192"/>
                </a:lnTo>
                <a:lnTo>
                  <a:pt x="14179" y="21026"/>
                </a:lnTo>
                <a:lnTo>
                  <a:pt x="14444" y="20839"/>
                </a:lnTo>
                <a:lnTo>
                  <a:pt x="14576" y="20641"/>
                </a:lnTo>
                <a:lnTo>
                  <a:pt x="14727" y="20431"/>
                </a:lnTo>
                <a:lnTo>
                  <a:pt x="14765" y="20200"/>
                </a:lnTo>
                <a:lnTo>
                  <a:pt x="14802" y="19991"/>
                </a:lnTo>
                <a:lnTo>
                  <a:pt x="14727" y="19759"/>
                </a:lnTo>
                <a:lnTo>
                  <a:pt x="14613" y="19550"/>
                </a:lnTo>
                <a:lnTo>
                  <a:pt x="14444" y="19307"/>
                </a:lnTo>
                <a:lnTo>
                  <a:pt x="14217" y="19098"/>
                </a:lnTo>
                <a:lnTo>
                  <a:pt x="13934" y="18911"/>
                </a:lnTo>
                <a:lnTo>
                  <a:pt x="13669" y="18745"/>
                </a:lnTo>
                <a:lnTo>
                  <a:pt x="13462" y="18547"/>
                </a:lnTo>
                <a:lnTo>
                  <a:pt x="13311" y="18337"/>
                </a:lnTo>
                <a:lnTo>
                  <a:pt x="13197" y="18150"/>
                </a:lnTo>
                <a:lnTo>
                  <a:pt x="13122" y="17941"/>
                </a:lnTo>
                <a:lnTo>
                  <a:pt x="13122" y="17720"/>
                </a:lnTo>
                <a:lnTo>
                  <a:pt x="13122" y="17533"/>
                </a:lnTo>
                <a:lnTo>
                  <a:pt x="13197" y="17346"/>
                </a:lnTo>
                <a:lnTo>
                  <a:pt x="13273" y="17158"/>
                </a:lnTo>
                <a:lnTo>
                  <a:pt x="13386" y="16982"/>
                </a:lnTo>
                <a:lnTo>
                  <a:pt x="13537" y="16839"/>
                </a:lnTo>
                <a:lnTo>
                  <a:pt x="13707" y="16706"/>
                </a:lnTo>
                <a:lnTo>
                  <a:pt x="13896" y="16607"/>
                </a:lnTo>
                <a:lnTo>
                  <a:pt x="14104" y="16519"/>
                </a:lnTo>
                <a:lnTo>
                  <a:pt x="14330" y="16453"/>
                </a:lnTo>
                <a:lnTo>
                  <a:pt x="14538" y="16431"/>
                </a:lnTo>
                <a:lnTo>
                  <a:pt x="14897" y="16453"/>
                </a:lnTo>
                <a:lnTo>
                  <a:pt x="15406" y="16497"/>
                </a:lnTo>
                <a:lnTo>
                  <a:pt x="16105" y="16541"/>
                </a:lnTo>
                <a:lnTo>
                  <a:pt x="16898" y="16607"/>
                </a:lnTo>
                <a:lnTo>
                  <a:pt x="17804" y="16651"/>
                </a:lnTo>
                <a:lnTo>
                  <a:pt x="18786" y="16684"/>
                </a:lnTo>
                <a:lnTo>
                  <a:pt x="19844" y="16728"/>
                </a:lnTo>
                <a:lnTo>
                  <a:pt x="20920" y="16751"/>
                </a:lnTo>
                <a:lnTo>
                  <a:pt x="21109" y="16497"/>
                </a:lnTo>
                <a:lnTo>
                  <a:pt x="21241" y="16222"/>
                </a:lnTo>
                <a:lnTo>
                  <a:pt x="21392" y="15946"/>
                </a:lnTo>
                <a:lnTo>
                  <a:pt x="21467" y="15648"/>
                </a:lnTo>
                <a:lnTo>
                  <a:pt x="21543" y="15351"/>
                </a:lnTo>
                <a:lnTo>
                  <a:pt x="21618" y="15042"/>
                </a:lnTo>
                <a:lnTo>
                  <a:pt x="21618" y="14745"/>
                </a:lnTo>
                <a:lnTo>
                  <a:pt x="21618" y="14447"/>
                </a:lnTo>
                <a:lnTo>
                  <a:pt x="21618" y="14150"/>
                </a:lnTo>
                <a:lnTo>
                  <a:pt x="21581" y="13852"/>
                </a:lnTo>
                <a:lnTo>
                  <a:pt x="21505" y="13577"/>
                </a:lnTo>
                <a:lnTo>
                  <a:pt x="21430" y="13301"/>
                </a:lnTo>
                <a:lnTo>
                  <a:pt x="21354" y="13048"/>
                </a:lnTo>
                <a:lnTo>
                  <a:pt x="21241" y="12816"/>
                </a:lnTo>
                <a:lnTo>
                  <a:pt x="21146" y="12607"/>
                </a:lnTo>
                <a:lnTo>
                  <a:pt x="21033" y="12431"/>
                </a:lnTo>
                <a:lnTo>
                  <a:pt x="20920" y="12265"/>
                </a:lnTo>
                <a:lnTo>
                  <a:pt x="20769" y="12144"/>
                </a:lnTo>
                <a:lnTo>
                  <a:pt x="20637" y="12034"/>
                </a:lnTo>
                <a:lnTo>
                  <a:pt x="20486" y="11946"/>
                </a:lnTo>
                <a:lnTo>
                  <a:pt x="20297" y="11891"/>
                </a:lnTo>
                <a:lnTo>
                  <a:pt x="20165" y="11846"/>
                </a:lnTo>
                <a:lnTo>
                  <a:pt x="19976" y="11824"/>
                </a:lnTo>
                <a:lnTo>
                  <a:pt x="19806" y="11802"/>
                </a:lnTo>
                <a:lnTo>
                  <a:pt x="19390" y="11824"/>
                </a:lnTo>
                <a:lnTo>
                  <a:pt x="18956" y="11891"/>
                </a:lnTo>
                <a:lnTo>
                  <a:pt x="18503" y="11968"/>
                </a:lnTo>
                <a:lnTo>
                  <a:pt x="17993" y="12078"/>
                </a:lnTo>
                <a:lnTo>
                  <a:pt x="17653" y="12144"/>
                </a:lnTo>
                <a:lnTo>
                  <a:pt x="17332" y="12199"/>
                </a:lnTo>
                <a:lnTo>
                  <a:pt x="17049" y="12221"/>
                </a:lnTo>
                <a:lnTo>
                  <a:pt x="16747" y="12243"/>
                </a:lnTo>
                <a:lnTo>
                  <a:pt x="16464" y="12243"/>
                </a:lnTo>
                <a:lnTo>
                  <a:pt x="16218" y="12243"/>
                </a:lnTo>
                <a:lnTo>
                  <a:pt x="15992" y="12221"/>
                </a:lnTo>
                <a:lnTo>
                  <a:pt x="15746" y="12199"/>
                </a:lnTo>
                <a:lnTo>
                  <a:pt x="15520" y="12155"/>
                </a:lnTo>
                <a:lnTo>
                  <a:pt x="15350" y="12122"/>
                </a:lnTo>
                <a:lnTo>
                  <a:pt x="15161" y="12056"/>
                </a:lnTo>
                <a:lnTo>
                  <a:pt x="14972" y="11990"/>
                </a:lnTo>
                <a:lnTo>
                  <a:pt x="14689" y="11846"/>
                </a:lnTo>
                <a:lnTo>
                  <a:pt x="14444" y="11670"/>
                </a:lnTo>
                <a:lnTo>
                  <a:pt x="14255" y="11483"/>
                </a:lnTo>
                <a:lnTo>
                  <a:pt x="14104" y="11295"/>
                </a:lnTo>
                <a:lnTo>
                  <a:pt x="14028" y="11086"/>
                </a:lnTo>
                <a:lnTo>
                  <a:pt x="13972" y="10888"/>
                </a:lnTo>
                <a:lnTo>
                  <a:pt x="13972" y="10700"/>
                </a:lnTo>
                <a:lnTo>
                  <a:pt x="14009" y="10513"/>
                </a:lnTo>
                <a:lnTo>
                  <a:pt x="14066" y="10359"/>
                </a:lnTo>
                <a:lnTo>
                  <a:pt x="14179" y="10215"/>
                </a:lnTo>
                <a:lnTo>
                  <a:pt x="14406" y="10006"/>
                </a:lnTo>
                <a:lnTo>
                  <a:pt x="14651" y="9830"/>
                </a:lnTo>
                <a:lnTo>
                  <a:pt x="14878" y="9686"/>
                </a:lnTo>
                <a:lnTo>
                  <a:pt x="15123" y="9554"/>
                </a:lnTo>
                <a:lnTo>
                  <a:pt x="15350" y="9477"/>
                </a:lnTo>
                <a:lnTo>
                  <a:pt x="15558" y="9411"/>
                </a:lnTo>
                <a:lnTo>
                  <a:pt x="15803" y="9345"/>
                </a:lnTo>
                <a:lnTo>
                  <a:pt x="16030" y="9323"/>
                </a:lnTo>
                <a:lnTo>
                  <a:pt x="16256" y="9301"/>
                </a:lnTo>
                <a:lnTo>
                  <a:pt x="16464" y="9323"/>
                </a:lnTo>
                <a:lnTo>
                  <a:pt x="16690" y="9345"/>
                </a:lnTo>
                <a:lnTo>
                  <a:pt x="16898" y="9367"/>
                </a:lnTo>
                <a:lnTo>
                  <a:pt x="17332" y="9477"/>
                </a:lnTo>
                <a:lnTo>
                  <a:pt x="17767" y="9598"/>
                </a:lnTo>
                <a:lnTo>
                  <a:pt x="18163" y="9731"/>
                </a:lnTo>
                <a:lnTo>
                  <a:pt x="18597" y="9874"/>
                </a:lnTo>
                <a:lnTo>
                  <a:pt x="18994" y="10006"/>
                </a:lnTo>
                <a:lnTo>
                  <a:pt x="19428" y="10083"/>
                </a:lnTo>
                <a:lnTo>
                  <a:pt x="19617" y="10127"/>
                </a:lnTo>
                <a:lnTo>
                  <a:pt x="19844" y="10149"/>
                </a:lnTo>
                <a:lnTo>
                  <a:pt x="20013" y="10149"/>
                </a:lnTo>
                <a:lnTo>
                  <a:pt x="20240" y="10127"/>
                </a:lnTo>
                <a:lnTo>
                  <a:pt x="20410" y="10105"/>
                </a:lnTo>
                <a:lnTo>
                  <a:pt x="20637" y="10061"/>
                </a:lnTo>
                <a:lnTo>
                  <a:pt x="20844" y="9984"/>
                </a:lnTo>
                <a:lnTo>
                  <a:pt x="21033" y="9896"/>
                </a:lnTo>
                <a:lnTo>
                  <a:pt x="21146" y="9830"/>
                </a:lnTo>
                <a:lnTo>
                  <a:pt x="21203" y="9753"/>
                </a:lnTo>
                <a:lnTo>
                  <a:pt x="21279" y="9642"/>
                </a:lnTo>
                <a:lnTo>
                  <a:pt x="21354" y="9521"/>
                </a:lnTo>
                <a:lnTo>
                  <a:pt x="21430" y="9246"/>
                </a:lnTo>
                <a:lnTo>
                  <a:pt x="21430" y="8904"/>
                </a:lnTo>
                <a:lnTo>
                  <a:pt x="21430" y="8540"/>
                </a:lnTo>
                <a:lnTo>
                  <a:pt x="21392" y="8144"/>
                </a:lnTo>
                <a:lnTo>
                  <a:pt x="21354" y="7714"/>
                </a:lnTo>
                <a:lnTo>
                  <a:pt x="21279" y="7295"/>
                </a:lnTo>
                <a:lnTo>
                  <a:pt x="21146" y="6446"/>
                </a:lnTo>
                <a:lnTo>
                  <a:pt x="20995" y="5686"/>
                </a:lnTo>
                <a:lnTo>
                  <a:pt x="20958" y="5366"/>
                </a:lnTo>
                <a:lnTo>
                  <a:pt x="20958" y="5091"/>
                </a:lnTo>
                <a:lnTo>
                  <a:pt x="20958" y="4860"/>
                </a:lnTo>
                <a:lnTo>
                  <a:pt x="21033" y="4716"/>
                </a:lnTo>
                <a:lnTo>
                  <a:pt x="20637" y="4860"/>
                </a:lnTo>
                <a:lnTo>
                  <a:pt x="20127" y="4992"/>
                </a:lnTo>
                <a:lnTo>
                  <a:pt x="19617" y="5069"/>
                </a:lnTo>
                <a:lnTo>
                  <a:pt x="19032" y="5157"/>
                </a:lnTo>
                <a:lnTo>
                  <a:pt x="18465" y="5201"/>
                </a:lnTo>
                <a:lnTo>
                  <a:pt x="17842" y="5245"/>
                </a:lnTo>
                <a:lnTo>
                  <a:pt x="17219" y="5267"/>
                </a:lnTo>
                <a:lnTo>
                  <a:pt x="16615" y="5267"/>
                </a:lnTo>
                <a:lnTo>
                  <a:pt x="15992" y="5245"/>
                </a:lnTo>
                <a:lnTo>
                  <a:pt x="15369" y="5201"/>
                </a:lnTo>
                <a:lnTo>
                  <a:pt x="14840" y="5157"/>
                </a:lnTo>
                <a:lnTo>
                  <a:pt x="14293" y="5091"/>
                </a:lnTo>
                <a:lnTo>
                  <a:pt x="13783" y="5014"/>
                </a:lnTo>
                <a:lnTo>
                  <a:pt x="13386" y="4926"/>
                </a:lnTo>
                <a:lnTo>
                  <a:pt x="13027" y="4815"/>
                </a:lnTo>
                <a:lnTo>
                  <a:pt x="12725" y="4716"/>
                </a:lnTo>
                <a:lnTo>
                  <a:pt x="12480" y="4606"/>
                </a:lnTo>
                <a:lnTo>
                  <a:pt x="12291" y="4496"/>
                </a:lnTo>
                <a:lnTo>
                  <a:pt x="12197" y="4397"/>
                </a:lnTo>
                <a:lnTo>
                  <a:pt x="12083" y="4286"/>
                </a:lnTo>
                <a:lnTo>
                  <a:pt x="12046" y="4187"/>
                </a:lnTo>
                <a:lnTo>
                  <a:pt x="12008" y="4077"/>
                </a:lnTo>
                <a:lnTo>
                  <a:pt x="12046" y="3967"/>
                </a:lnTo>
                <a:lnTo>
                  <a:pt x="12121" y="3868"/>
                </a:lnTo>
                <a:lnTo>
                  <a:pt x="12197" y="3735"/>
                </a:lnTo>
                <a:lnTo>
                  <a:pt x="12291" y="3614"/>
                </a:lnTo>
                <a:lnTo>
                  <a:pt x="12442" y="3482"/>
                </a:lnTo>
                <a:lnTo>
                  <a:pt x="12631" y="3361"/>
                </a:lnTo>
                <a:lnTo>
                  <a:pt x="13065" y="3085"/>
                </a:lnTo>
                <a:lnTo>
                  <a:pt x="13537" y="2766"/>
                </a:lnTo>
                <a:lnTo>
                  <a:pt x="13783" y="2578"/>
                </a:lnTo>
                <a:lnTo>
                  <a:pt x="13934" y="2380"/>
                </a:lnTo>
                <a:lnTo>
                  <a:pt x="14028" y="2171"/>
                </a:lnTo>
                <a:lnTo>
                  <a:pt x="14104" y="1961"/>
                </a:lnTo>
                <a:lnTo>
                  <a:pt x="14104" y="1730"/>
                </a:lnTo>
                <a:lnTo>
                  <a:pt x="14066" y="1498"/>
                </a:lnTo>
                <a:lnTo>
                  <a:pt x="13972" y="1267"/>
                </a:lnTo>
                <a:lnTo>
                  <a:pt x="13820" y="1057"/>
                </a:lnTo>
                <a:lnTo>
                  <a:pt x="13594" y="837"/>
                </a:lnTo>
                <a:lnTo>
                  <a:pt x="13386" y="628"/>
                </a:lnTo>
                <a:lnTo>
                  <a:pt x="13103" y="462"/>
                </a:lnTo>
                <a:lnTo>
                  <a:pt x="12763" y="308"/>
                </a:lnTo>
                <a:lnTo>
                  <a:pt x="12404" y="187"/>
                </a:lnTo>
                <a:lnTo>
                  <a:pt x="12008" y="77"/>
                </a:lnTo>
                <a:lnTo>
                  <a:pt x="11574" y="33"/>
                </a:lnTo>
                <a:lnTo>
                  <a:pt x="11102" y="11"/>
                </a:lnTo>
                <a:lnTo>
                  <a:pt x="10667" y="11"/>
                </a:lnTo>
                <a:lnTo>
                  <a:pt x="10233" y="77"/>
                </a:lnTo>
                <a:lnTo>
                  <a:pt x="9837" y="187"/>
                </a:lnTo>
                <a:lnTo>
                  <a:pt x="9440" y="286"/>
                </a:lnTo>
                <a:lnTo>
                  <a:pt x="9062" y="462"/>
                </a:lnTo>
                <a:lnTo>
                  <a:pt x="8741" y="628"/>
                </a:lnTo>
                <a:lnTo>
                  <a:pt x="8458" y="815"/>
                </a:lnTo>
                <a:lnTo>
                  <a:pt x="8232" y="1035"/>
                </a:lnTo>
                <a:lnTo>
                  <a:pt x="8062" y="1245"/>
                </a:lnTo>
                <a:lnTo>
                  <a:pt x="7911" y="1476"/>
                </a:lnTo>
                <a:lnTo>
                  <a:pt x="7835" y="1708"/>
                </a:lnTo>
                <a:lnTo>
                  <a:pt x="7797" y="1961"/>
                </a:lnTo>
                <a:lnTo>
                  <a:pt x="7835" y="2193"/>
                </a:lnTo>
                <a:lnTo>
                  <a:pt x="7948" y="2402"/>
                </a:lnTo>
                <a:lnTo>
                  <a:pt x="8062" y="2534"/>
                </a:lnTo>
                <a:lnTo>
                  <a:pt x="8175" y="2644"/>
                </a:lnTo>
                <a:lnTo>
                  <a:pt x="8269" y="2744"/>
                </a:lnTo>
                <a:lnTo>
                  <a:pt x="8420" y="2832"/>
                </a:lnTo>
                <a:lnTo>
                  <a:pt x="8704" y="3019"/>
                </a:lnTo>
                <a:lnTo>
                  <a:pt x="8968" y="3206"/>
                </a:lnTo>
                <a:lnTo>
                  <a:pt x="9138" y="3405"/>
                </a:lnTo>
                <a:lnTo>
                  <a:pt x="9327" y="3570"/>
                </a:lnTo>
                <a:lnTo>
                  <a:pt x="9440" y="3735"/>
                </a:lnTo>
                <a:lnTo>
                  <a:pt x="9516" y="3890"/>
                </a:lnTo>
                <a:lnTo>
                  <a:pt x="9534" y="4033"/>
                </a:lnTo>
                <a:lnTo>
                  <a:pt x="9534" y="4165"/>
                </a:lnTo>
                <a:lnTo>
                  <a:pt x="9516" y="4286"/>
                </a:lnTo>
                <a:lnTo>
                  <a:pt x="9440" y="4397"/>
                </a:lnTo>
                <a:lnTo>
                  <a:pt x="9327" y="4496"/>
                </a:lnTo>
                <a:lnTo>
                  <a:pt x="9176" y="4562"/>
                </a:lnTo>
                <a:lnTo>
                  <a:pt x="9006" y="4628"/>
                </a:lnTo>
                <a:lnTo>
                  <a:pt x="8779" y="4694"/>
                </a:lnTo>
                <a:lnTo>
                  <a:pt x="8534" y="4716"/>
                </a:lnTo>
                <a:lnTo>
                  <a:pt x="8232" y="4716"/>
                </a:lnTo>
                <a:lnTo>
                  <a:pt x="7118" y="4738"/>
                </a:lnTo>
                <a:lnTo>
                  <a:pt x="5947" y="4771"/>
                </a:lnTo>
                <a:lnTo>
                  <a:pt x="4795" y="4815"/>
                </a:lnTo>
                <a:lnTo>
                  <a:pt x="3681" y="4860"/>
                </a:lnTo>
                <a:lnTo>
                  <a:pt x="2662" y="4882"/>
                </a:lnTo>
                <a:lnTo>
                  <a:pt x="1755" y="4882"/>
                </a:lnTo>
                <a:lnTo>
                  <a:pt x="1359" y="4860"/>
                </a:lnTo>
                <a:lnTo>
                  <a:pt x="981" y="4837"/>
                </a:lnTo>
                <a:lnTo>
                  <a:pt x="698" y="4771"/>
                </a:lnTo>
                <a:lnTo>
                  <a:pt x="453" y="4716"/>
                </a:lnTo>
                <a:lnTo>
                  <a:pt x="453" y="5322"/>
                </a:lnTo>
                <a:lnTo>
                  <a:pt x="453" y="6083"/>
                </a:lnTo>
                <a:lnTo>
                  <a:pt x="453" y="6909"/>
                </a:lnTo>
                <a:lnTo>
                  <a:pt x="453" y="7780"/>
                </a:lnTo>
                <a:lnTo>
                  <a:pt x="453" y="8606"/>
                </a:lnTo>
                <a:lnTo>
                  <a:pt x="453" y="9345"/>
                </a:lnTo>
                <a:lnTo>
                  <a:pt x="453" y="9918"/>
                </a:lnTo>
                <a:lnTo>
                  <a:pt x="453" y="10282"/>
                </a:lnTo>
                <a:lnTo>
                  <a:pt x="490" y="10381"/>
                </a:lnTo>
                <a:lnTo>
                  <a:pt x="547" y="10491"/>
                </a:lnTo>
                <a:lnTo>
                  <a:pt x="660" y="10590"/>
                </a:lnTo>
                <a:lnTo>
                  <a:pt x="811" y="10700"/>
                </a:lnTo>
                <a:lnTo>
                  <a:pt x="981" y="10811"/>
                </a:lnTo>
                <a:lnTo>
                  <a:pt x="1208" y="10888"/>
                </a:lnTo>
                <a:lnTo>
                  <a:pt x="1453" y="10954"/>
                </a:lnTo>
                <a:lnTo>
                  <a:pt x="1718" y="11020"/>
                </a:lnTo>
                <a:lnTo>
                  <a:pt x="1963" y="11064"/>
                </a:lnTo>
                <a:lnTo>
                  <a:pt x="2265" y="11086"/>
                </a:lnTo>
                <a:lnTo>
                  <a:pt x="2548" y="11064"/>
                </a:lnTo>
                <a:lnTo>
                  <a:pt x="2794" y="11042"/>
                </a:lnTo>
                <a:lnTo>
                  <a:pt x="3096" y="10976"/>
                </a:lnTo>
                <a:lnTo>
                  <a:pt x="3341" y="10888"/>
                </a:lnTo>
                <a:lnTo>
                  <a:pt x="3606" y="10766"/>
                </a:lnTo>
                <a:lnTo>
                  <a:pt x="3813" y="10590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24" name="Puzzle1"/>
          <p:cNvSpPr>
            <a:spLocks noEditPoints="1" noChangeArrowheads="1"/>
          </p:cNvSpPr>
          <p:nvPr/>
        </p:nvSpPr>
        <p:spPr bwMode="auto">
          <a:xfrm>
            <a:off x="5242069" y="2548620"/>
            <a:ext cx="1635699" cy="848218"/>
          </a:xfrm>
          <a:custGeom>
            <a:avLst/>
            <a:gdLst>
              <a:gd name="T0" fmla="*/ 16740 w 21600"/>
              <a:gd name="T1" fmla="*/ 21078 h 21600"/>
              <a:gd name="T2" fmla="*/ 16976 w 21600"/>
              <a:gd name="T3" fmla="*/ 521 h 21600"/>
              <a:gd name="T4" fmla="*/ 4725 w 21600"/>
              <a:gd name="T5" fmla="*/ 856 h 21600"/>
              <a:gd name="T6" fmla="*/ 5040 w 21600"/>
              <a:gd name="T7" fmla="*/ 21004 h 21600"/>
              <a:gd name="T8" fmla="*/ 10811 w 21600"/>
              <a:gd name="T9" fmla="*/ 12885 h 21600"/>
              <a:gd name="T10" fmla="*/ 10845 w 21600"/>
              <a:gd name="T11" fmla="*/ 8714 h 21600"/>
              <a:gd name="T12" fmla="*/ 21600 w 21600"/>
              <a:gd name="T13" fmla="*/ 10000 h 21600"/>
              <a:gd name="T14" fmla="*/ 56 w 21600"/>
              <a:gd name="T15" fmla="*/ 10000 h 21600"/>
              <a:gd name="T16" fmla="*/ 6086 w 21600"/>
              <a:gd name="T17" fmla="*/ 2569 h 21600"/>
              <a:gd name="T18" fmla="*/ 16132 w 21600"/>
              <a:gd name="T19" fmla="*/ 19552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9360" y="20836"/>
                </a:moveTo>
                <a:lnTo>
                  <a:pt x="9528" y="20836"/>
                </a:lnTo>
                <a:lnTo>
                  <a:pt x="9686" y="20762"/>
                </a:lnTo>
                <a:lnTo>
                  <a:pt x="9810" y="20687"/>
                </a:lnTo>
                <a:lnTo>
                  <a:pt x="9922" y="20575"/>
                </a:lnTo>
                <a:lnTo>
                  <a:pt x="10012" y="20426"/>
                </a:lnTo>
                <a:lnTo>
                  <a:pt x="10068" y="20296"/>
                </a:lnTo>
                <a:lnTo>
                  <a:pt x="10113" y="20110"/>
                </a:lnTo>
                <a:lnTo>
                  <a:pt x="10136" y="19905"/>
                </a:lnTo>
                <a:lnTo>
                  <a:pt x="10136" y="19682"/>
                </a:lnTo>
                <a:lnTo>
                  <a:pt x="10113" y="19440"/>
                </a:lnTo>
                <a:lnTo>
                  <a:pt x="10068" y="19142"/>
                </a:lnTo>
                <a:lnTo>
                  <a:pt x="10012" y="18900"/>
                </a:lnTo>
                <a:lnTo>
                  <a:pt x="9900" y="18620"/>
                </a:lnTo>
                <a:lnTo>
                  <a:pt x="9787" y="18285"/>
                </a:lnTo>
                <a:lnTo>
                  <a:pt x="9641" y="17968"/>
                </a:lnTo>
                <a:lnTo>
                  <a:pt x="9472" y="17652"/>
                </a:lnTo>
                <a:lnTo>
                  <a:pt x="9382" y="17466"/>
                </a:lnTo>
                <a:lnTo>
                  <a:pt x="9315" y="17298"/>
                </a:lnTo>
                <a:lnTo>
                  <a:pt x="9258" y="17112"/>
                </a:lnTo>
                <a:lnTo>
                  <a:pt x="9191" y="16926"/>
                </a:lnTo>
                <a:lnTo>
                  <a:pt x="9123" y="16535"/>
                </a:lnTo>
                <a:lnTo>
                  <a:pt x="9101" y="16144"/>
                </a:lnTo>
                <a:lnTo>
                  <a:pt x="9101" y="15753"/>
                </a:lnTo>
                <a:lnTo>
                  <a:pt x="9168" y="15362"/>
                </a:lnTo>
                <a:lnTo>
                  <a:pt x="9236" y="14971"/>
                </a:lnTo>
                <a:lnTo>
                  <a:pt x="9360" y="14580"/>
                </a:lnTo>
                <a:lnTo>
                  <a:pt x="9495" y="14244"/>
                </a:lnTo>
                <a:lnTo>
                  <a:pt x="9663" y="13891"/>
                </a:lnTo>
                <a:lnTo>
                  <a:pt x="9855" y="13611"/>
                </a:lnTo>
                <a:lnTo>
                  <a:pt x="10068" y="13351"/>
                </a:lnTo>
                <a:lnTo>
                  <a:pt x="10293" y="13146"/>
                </a:lnTo>
                <a:lnTo>
                  <a:pt x="10552" y="12997"/>
                </a:lnTo>
                <a:lnTo>
                  <a:pt x="10811" y="12885"/>
                </a:lnTo>
                <a:lnTo>
                  <a:pt x="11069" y="12866"/>
                </a:lnTo>
                <a:lnTo>
                  <a:pt x="11351" y="12885"/>
                </a:lnTo>
                <a:lnTo>
                  <a:pt x="11610" y="12997"/>
                </a:lnTo>
                <a:lnTo>
                  <a:pt x="11846" y="13183"/>
                </a:lnTo>
                <a:lnTo>
                  <a:pt x="12060" y="13388"/>
                </a:lnTo>
                <a:lnTo>
                  <a:pt x="12251" y="13648"/>
                </a:lnTo>
                <a:lnTo>
                  <a:pt x="12419" y="13928"/>
                </a:lnTo>
                <a:lnTo>
                  <a:pt x="12555" y="14244"/>
                </a:lnTo>
                <a:lnTo>
                  <a:pt x="12690" y="14617"/>
                </a:lnTo>
                <a:lnTo>
                  <a:pt x="12768" y="15008"/>
                </a:lnTo>
                <a:lnTo>
                  <a:pt x="12836" y="15399"/>
                </a:lnTo>
                <a:lnTo>
                  <a:pt x="12858" y="15753"/>
                </a:lnTo>
                <a:lnTo>
                  <a:pt x="12858" y="16144"/>
                </a:lnTo>
                <a:lnTo>
                  <a:pt x="12813" y="16535"/>
                </a:lnTo>
                <a:lnTo>
                  <a:pt x="12746" y="16888"/>
                </a:lnTo>
                <a:lnTo>
                  <a:pt x="12667" y="17224"/>
                </a:lnTo>
                <a:lnTo>
                  <a:pt x="12510" y="17503"/>
                </a:lnTo>
                <a:lnTo>
                  <a:pt x="12228" y="18043"/>
                </a:lnTo>
                <a:lnTo>
                  <a:pt x="11970" y="18546"/>
                </a:lnTo>
                <a:lnTo>
                  <a:pt x="11868" y="18751"/>
                </a:lnTo>
                <a:lnTo>
                  <a:pt x="11778" y="18974"/>
                </a:lnTo>
                <a:lnTo>
                  <a:pt x="11711" y="19179"/>
                </a:lnTo>
                <a:lnTo>
                  <a:pt x="11666" y="19365"/>
                </a:lnTo>
                <a:lnTo>
                  <a:pt x="11632" y="19570"/>
                </a:lnTo>
                <a:lnTo>
                  <a:pt x="11632" y="19756"/>
                </a:lnTo>
                <a:lnTo>
                  <a:pt x="11632" y="19942"/>
                </a:lnTo>
                <a:lnTo>
                  <a:pt x="11643" y="20110"/>
                </a:lnTo>
                <a:lnTo>
                  <a:pt x="11711" y="20296"/>
                </a:lnTo>
                <a:lnTo>
                  <a:pt x="11801" y="20464"/>
                </a:lnTo>
                <a:lnTo>
                  <a:pt x="11891" y="20650"/>
                </a:lnTo>
                <a:lnTo>
                  <a:pt x="12037" y="20836"/>
                </a:lnTo>
                <a:lnTo>
                  <a:pt x="12206" y="21004"/>
                </a:lnTo>
                <a:lnTo>
                  <a:pt x="12419" y="21190"/>
                </a:lnTo>
                <a:lnTo>
                  <a:pt x="12667" y="21320"/>
                </a:lnTo>
                <a:lnTo>
                  <a:pt x="12960" y="21432"/>
                </a:lnTo>
                <a:lnTo>
                  <a:pt x="13286" y="21544"/>
                </a:lnTo>
                <a:lnTo>
                  <a:pt x="13612" y="21655"/>
                </a:lnTo>
                <a:lnTo>
                  <a:pt x="13983" y="21693"/>
                </a:lnTo>
                <a:lnTo>
                  <a:pt x="14343" y="21730"/>
                </a:lnTo>
                <a:lnTo>
                  <a:pt x="14715" y="21730"/>
                </a:lnTo>
                <a:lnTo>
                  <a:pt x="15075" y="21730"/>
                </a:lnTo>
                <a:lnTo>
                  <a:pt x="15446" y="21655"/>
                </a:lnTo>
                <a:lnTo>
                  <a:pt x="15794" y="21581"/>
                </a:lnTo>
                <a:lnTo>
                  <a:pt x="16132" y="21432"/>
                </a:lnTo>
                <a:lnTo>
                  <a:pt x="16458" y="21302"/>
                </a:lnTo>
                <a:lnTo>
                  <a:pt x="16740" y="21078"/>
                </a:lnTo>
                <a:lnTo>
                  <a:pt x="16976" y="20836"/>
                </a:lnTo>
                <a:lnTo>
                  <a:pt x="17043" y="20650"/>
                </a:lnTo>
                <a:lnTo>
                  <a:pt x="17088" y="20426"/>
                </a:lnTo>
                <a:lnTo>
                  <a:pt x="17133" y="20222"/>
                </a:lnTo>
                <a:lnTo>
                  <a:pt x="17156" y="19980"/>
                </a:lnTo>
                <a:lnTo>
                  <a:pt x="17167" y="19477"/>
                </a:lnTo>
                <a:lnTo>
                  <a:pt x="17167" y="18974"/>
                </a:lnTo>
                <a:lnTo>
                  <a:pt x="17156" y="18397"/>
                </a:lnTo>
                <a:lnTo>
                  <a:pt x="17111" y="17820"/>
                </a:lnTo>
                <a:lnTo>
                  <a:pt x="17066" y="17261"/>
                </a:lnTo>
                <a:lnTo>
                  <a:pt x="16998" y="16646"/>
                </a:lnTo>
                <a:lnTo>
                  <a:pt x="16852" y="15511"/>
                </a:lnTo>
                <a:lnTo>
                  <a:pt x="16740" y="14393"/>
                </a:lnTo>
                <a:lnTo>
                  <a:pt x="16717" y="13928"/>
                </a:lnTo>
                <a:lnTo>
                  <a:pt x="16695" y="13462"/>
                </a:lnTo>
                <a:lnTo>
                  <a:pt x="16717" y="13071"/>
                </a:lnTo>
                <a:lnTo>
                  <a:pt x="16785" y="12755"/>
                </a:lnTo>
                <a:lnTo>
                  <a:pt x="16852" y="12419"/>
                </a:lnTo>
                <a:lnTo>
                  <a:pt x="16953" y="12140"/>
                </a:lnTo>
                <a:lnTo>
                  <a:pt x="17088" y="11898"/>
                </a:lnTo>
                <a:lnTo>
                  <a:pt x="17212" y="11675"/>
                </a:lnTo>
                <a:lnTo>
                  <a:pt x="17370" y="11470"/>
                </a:lnTo>
                <a:lnTo>
                  <a:pt x="17516" y="11284"/>
                </a:lnTo>
                <a:lnTo>
                  <a:pt x="17696" y="11135"/>
                </a:lnTo>
                <a:lnTo>
                  <a:pt x="17865" y="11042"/>
                </a:lnTo>
                <a:lnTo>
                  <a:pt x="18033" y="10930"/>
                </a:lnTo>
                <a:lnTo>
                  <a:pt x="18213" y="10893"/>
                </a:lnTo>
                <a:lnTo>
                  <a:pt x="18382" y="10893"/>
                </a:lnTo>
                <a:lnTo>
                  <a:pt x="18551" y="10967"/>
                </a:lnTo>
                <a:lnTo>
                  <a:pt x="18708" y="11042"/>
                </a:lnTo>
                <a:lnTo>
                  <a:pt x="18855" y="11172"/>
                </a:lnTo>
                <a:lnTo>
                  <a:pt x="19012" y="11358"/>
                </a:lnTo>
                <a:lnTo>
                  <a:pt x="19136" y="11600"/>
                </a:lnTo>
                <a:lnTo>
                  <a:pt x="19271" y="11861"/>
                </a:lnTo>
                <a:lnTo>
                  <a:pt x="19440" y="12028"/>
                </a:lnTo>
                <a:lnTo>
                  <a:pt x="19608" y="12177"/>
                </a:lnTo>
                <a:lnTo>
                  <a:pt x="19822" y="12289"/>
                </a:lnTo>
                <a:lnTo>
                  <a:pt x="20025" y="12289"/>
                </a:lnTo>
                <a:lnTo>
                  <a:pt x="20238" y="12289"/>
                </a:lnTo>
                <a:lnTo>
                  <a:pt x="20452" y="12215"/>
                </a:lnTo>
                <a:lnTo>
                  <a:pt x="20643" y="12103"/>
                </a:lnTo>
                <a:lnTo>
                  <a:pt x="20846" y="11973"/>
                </a:lnTo>
                <a:lnTo>
                  <a:pt x="21037" y="11786"/>
                </a:lnTo>
                <a:lnTo>
                  <a:pt x="21206" y="11563"/>
                </a:lnTo>
                <a:lnTo>
                  <a:pt x="21363" y="11321"/>
                </a:lnTo>
                <a:lnTo>
                  <a:pt x="21465" y="11079"/>
                </a:lnTo>
                <a:lnTo>
                  <a:pt x="21577" y="10744"/>
                </a:lnTo>
                <a:lnTo>
                  <a:pt x="21622" y="10427"/>
                </a:lnTo>
                <a:lnTo>
                  <a:pt x="21645" y="10111"/>
                </a:lnTo>
                <a:lnTo>
                  <a:pt x="21622" y="9608"/>
                </a:lnTo>
                <a:lnTo>
                  <a:pt x="21577" y="9142"/>
                </a:lnTo>
                <a:lnTo>
                  <a:pt x="21465" y="8751"/>
                </a:lnTo>
                <a:lnTo>
                  <a:pt x="21363" y="8397"/>
                </a:lnTo>
                <a:lnTo>
                  <a:pt x="21206" y="8062"/>
                </a:lnTo>
                <a:lnTo>
                  <a:pt x="21037" y="7820"/>
                </a:lnTo>
                <a:lnTo>
                  <a:pt x="20846" y="7597"/>
                </a:lnTo>
                <a:lnTo>
                  <a:pt x="20643" y="7429"/>
                </a:lnTo>
                <a:lnTo>
                  <a:pt x="20452" y="7317"/>
                </a:lnTo>
                <a:lnTo>
                  <a:pt x="20238" y="7206"/>
                </a:lnTo>
                <a:lnTo>
                  <a:pt x="20025" y="7168"/>
                </a:lnTo>
                <a:lnTo>
                  <a:pt x="19822" y="7206"/>
                </a:lnTo>
                <a:lnTo>
                  <a:pt x="19608" y="7243"/>
                </a:lnTo>
                <a:lnTo>
                  <a:pt x="19440" y="7355"/>
                </a:lnTo>
                <a:lnTo>
                  <a:pt x="19271" y="7504"/>
                </a:lnTo>
                <a:lnTo>
                  <a:pt x="19136" y="7708"/>
                </a:lnTo>
                <a:lnTo>
                  <a:pt x="19012" y="7895"/>
                </a:lnTo>
                <a:lnTo>
                  <a:pt x="18832" y="8025"/>
                </a:lnTo>
                <a:lnTo>
                  <a:pt x="18663" y="8174"/>
                </a:lnTo>
                <a:lnTo>
                  <a:pt x="18472" y="8248"/>
                </a:lnTo>
                <a:lnTo>
                  <a:pt x="18270" y="8286"/>
                </a:lnTo>
                <a:lnTo>
                  <a:pt x="18078" y="8323"/>
                </a:lnTo>
                <a:lnTo>
                  <a:pt x="17887" y="8323"/>
                </a:lnTo>
                <a:lnTo>
                  <a:pt x="17696" y="8248"/>
                </a:lnTo>
                <a:lnTo>
                  <a:pt x="17493" y="8174"/>
                </a:lnTo>
                <a:lnTo>
                  <a:pt x="17302" y="8062"/>
                </a:lnTo>
                <a:lnTo>
                  <a:pt x="17133" y="7969"/>
                </a:lnTo>
                <a:lnTo>
                  <a:pt x="16976" y="7783"/>
                </a:lnTo>
                <a:lnTo>
                  <a:pt x="16852" y="7597"/>
                </a:lnTo>
                <a:lnTo>
                  <a:pt x="16740" y="7429"/>
                </a:lnTo>
                <a:lnTo>
                  <a:pt x="16672" y="7168"/>
                </a:lnTo>
                <a:lnTo>
                  <a:pt x="16638" y="6926"/>
                </a:lnTo>
                <a:lnTo>
                  <a:pt x="16616" y="6498"/>
                </a:lnTo>
                <a:lnTo>
                  <a:pt x="16616" y="5772"/>
                </a:lnTo>
                <a:lnTo>
                  <a:pt x="16650" y="4915"/>
                </a:lnTo>
                <a:lnTo>
                  <a:pt x="16695" y="3928"/>
                </a:lnTo>
                <a:lnTo>
                  <a:pt x="16762" y="2960"/>
                </a:lnTo>
                <a:lnTo>
                  <a:pt x="16830" y="1992"/>
                </a:lnTo>
                <a:lnTo>
                  <a:pt x="16908" y="1173"/>
                </a:lnTo>
                <a:lnTo>
                  <a:pt x="16976" y="521"/>
                </a:lnTo>
                <a:lnTo>
                  <a:pt x="16953" y="521"/>
                </a:lnTo>
                <a:lnTo>
                  <a:pt x="16931" y="521"/>
                </a:lnTo>
                <a:lnTo>
                  <a:pt x="16267" y="484"/>
                </a:lnTo>
                <a:lnTo>
                  <a:pt x="15637" y="428"/>
                </a:lnTo>
                <a:lnTo>
                  <a:pt x="15063" y="353"/>
                </a:lnTo>
                <a:lnTo>
                  <a:pt x="14523" y="279"/>
                </a:lnTo>
                <a:lnTo>
                  <a:pt x="14040" y="167"/>
                </a:lnTo>
                <a:lnTo>
                  <a:pt x="13635" y="93"/>
                </a:lnTo>
                <a:lnTo>
                  <a:pt x="13331" y="18"/>
                </a:lnTo>
                <a:lnTo>
                  <a:pt x="13117" y="18"/>
                </a:lnTo>
                <a:lnTo>
                  <a:pt x="12982" y="18"/>
                </a:lnTo>
                <a:lnTo>
                  <a:pt x="12858" y="130"/>
                </a:lnTo>
                <a:lnTo>
                  <a:pt x="12723" y="279"/>
                </a:lnTo>
                <a:lnTo>
                  <a:pt x="12622" y="446"/>
                </a:lnTo>
                <a:lnTo>
                  <a:pt x="12510" y="670"/>
                </a:lnTo>
                <a:lnTo>
                  <a:pt x="12419" y="912"/>
                </a:lnTo>
                <a:lnTo>
                  <a:pt x="12363" y="1210"/>
                </a:lnTo>
                <a:lnTo>
                  <a:pt x="12318" y="1526"/>
                </a:lnTo>
                <a:lnTo>
                  <a:pt x="12273" y="1843"/>
                </a:lnTo>
                <a:lnTo>
                  <a:pt x="12251" y="2215"/>
                </a:lnTo>
                <a:lnTo>
                  <a:pt x="12273" y="2532"/>
                </a:lnTo>
                <a:lnTo>
                  <a:pt x="12318" y="2886"/>
                </a:lnTo>
                <a:lnTo>
                  <a:pt x="12386" y="3240"/>
                </a:lnTo>
                <a:lnTo>
                  <a:pt x="12464" y="3556"/>
                </a:lnTo>
                <a:lnTo>
                  <a:pt x="12577" y="3891"/>
                </a:lnTo>
                <a:lnTo>
                  <a:pt x="12746" y="4171"/>
                </a:lnTo>
                <a:lnTo>
                  <a:pt x="12926" y="4487"/>
                </a:lnTo>
                <a:lnTo>
                  <a:pt x="13050" y="4860"/>
                </a:lnTo>
                <a:lnTo>
                  <a:pt x="13162" y="5251"/>
                </a:lnTo>
                <a:lnTo>
                  <a:pt x="13218" y="5604"/>
                </a:lnTo>
                <a:lnTo>
                  <a:pt x="13263" y="5995"/>
                </a:lnTo>
                <a:lnTo>
                  <a:pt x="13241" y="6386"/>
                </a:lnTo>
                <a:lnTo>
                  <a:pt x="13218" y="6740"/>
                </a:lnTo>
                <a:lnTo>
                  <a:pt x="13139" y="7094"/>
                </a:lnTo>
                <a:lnTo>
                  <a:pt x="13050" y="7429"/>
                </a:lnTo>
                <a:lnTo>
                  <a:pt x="12903" y="7746"/>
                </a:lnTo>
                <a:lnTo>
                  <a:pt x="12723" y="8025"/>
                </a:lnTo>
                <a:lnTo>
                  <a:pt x="12532" y="8286"/>
                </a:lnTo>
                <a:lnTo>
                  <a:pt x="12318" y="8491"/>
                </a:lnTo>
                <a:lnTo>
                  <a:pt x="12060" y="8677"/>
                </a:lnTo>
                <a:lnTo>
                  <a:pt x="11756" y="8788"/>
                </a:lnTo>
                <a:lnTo>
                  <a:pt x="11452" y="8826"/>
                </a:lnTo>
                <a:lnTo>
                  <a:pt x="11283" y="8826"/>
                </a:lnTo>
                <a:lnTo>
                  <a:pt x="11126" y="8826"/>
                </a:lnTo>
                <a:lnTo>
                  <a:pt x="11002" y="8788"/>
                </a:lnTo>
                <a:lnTo>
                  <a:pt x="10845" y="8714"/>
                </a:lnTo>
                <a:lnTo>
                  <a:pt x="10721" y="8640"/>
                </a:lnTo>
                <a:lnTo>
                  <a:pt x="10608" y="8565"/>
                </a:lnTo>
                <a:lnTo>
                  <a:pt x="10485" y="8453"/>
                </a:lnTo>
                <a:lnTo>
                  <a:pt x="10372" y="8323"/>
                </a:lnTo>
                <a:lnTo>
                  <a:pt x="10181" y="8062"/>
                </a:lnTo>
                <a:lnTo>
                  <a:pt x="10035" y="7746"/>
                </a:lnTo>
                <a:lnTo>
                  <a:pt x="9900" y="7392"/>
                </a:lnTo>
                <a:lnTo>
                  <a:pt x="9787" y="7001"/>
                </a:lnTo>
                <a:lnTo>
                  <a:pt x="9731" y="6610"/>
                </a:lnTo>
                <a:lnTo>
                  <a:pt x="9686" y="6219"/>
                </a:lnTo>
                <a:lnTo>
                  <a:pt x="9663" y="5772"/>
                </a:lnTo>
                <a:lnTo>
                  <a:pt x="9686" y="5381"/>
                </a:lnTo>
                <a:lnTo>
                  <a:pt x="9753" y="4990"/>
                </a:lnTo>
                <a:lnTo>
                  <a:pt x="9832" y="4636"/>
                </a:lnTo>
                <a:lnTo>
                  <a:pt x="9945" y="4320"/>
                </a:lnTo>
                <a:lnTo>
                  <a:pt x="10068" y="4022"/>
                </a:lnTo>
                <a:lnTo>
                  <a:pt x="10203" y="3817"/>
                </a:lnTo>
                <a:lnTo>
                  <a:pt x="10316" y="3593"/>
                </a:lnTo>
                <a:lnTo>
                  <a:pt x="10395" y="3351"/>
                </a:lnTo>
                <a:lnTo>
                  <a:pt x="10462" y="3109"/>
                </a:lnTo>
                <a:lnTo>
                  <a:pt x="10507" y="2848"/>
                </a:lnTo>
                <a:lnTo>
                  <a:pt x="10530" y="2606"/>
                </a:lnTo>
                <a:lnTo>
                  <a:pt x="10507" y="2346"/>
                </a:lnTo>
                <a:lnTo>
                  <a:pt x="10462" y="2141"/>
                </a:lnTo>
                <a:lnTo>
                  <a:pt x="10395" y="1880"/>
                </a:lnTo>
                <a:lnTo>
                  <a:pt x="10293" y="1638"/>
                </a:lnTo>
                <a:lnTo>
                  <a:pt x="10158" y="1415"/>
                </a:lnTo>
                <a:lnTo>
                  <a:pt x="9967" y="1210"/>
                </a:lnTo>
                <a:lnTo>
                  <a:pt x="9753" y="986"/>
                </a:lnTo>
                <a:lnTo>
                  <a:pt x="9495" y="819"/>
                </a:lnTo>
                <a:lnTo>
                  <a:pt x="9191" y="670"/>
                </a:lnTo>
                <a:lnTo>
                  <a:pt x="8842" y="521"/>
                </a:lnTo>
                <a:lnTo>
                  <a:pt x="8471" y="446"/>
                </a:lnTo>
                <a:lnTo>
                  <a:pt x="7998" y="428"/>
                </a:lnTo>
                <a:lnTo>
                  <a:pt x="7413" y="428"/>
                </a:lnTo>
                <a:lnTo>
                  <a:pt x="6817" y="446"/>
                </a:lnTo>
                <a:lnTo>
                  <a:pt x="6187" y="521"/>
                </a:lnTo>
                <a:lnTo>
                  <a:pt x="5602" y="633"/>
                </a:lnTo>
                <a:lnTo>
                  <a:pt x="5107" y="744"/>
                </a:lnTo>
                <a:lnTo>
                  <a:pt x="4725" y="856"/>
                </a:lnTo>
                <a:lnTo>
                  <a:pt x="4848" y="1564"/>
                </a:lnTo>
                <a:lnTo>
                  <a:pt x="5028" y="2495"/>
                </a:lnTo>
                <a:lnTo>
                  <a:pt x="5175" y="3556"/>
                </a:lnTo>
                <a:lnTo>
                  <a:pt x="5298" y="4673"/>
                </a:lnTo>
                <a:lnTo>
                  <a:pt x="5343" y="5213"/>
                </a:lnTo>
                <a:lnTo>
                  <a:pt x="5388" y="5753"/>
                </a:lnTo>
                <a:lnTo>
                  <a:pt x="5411" y="6275"/>
                </a:lnTo>
                <a:lnTo>
                  <a:pt x="5411" y="6740"/>
                </a:lnTo>
                <a:lnTo>
                  <a:pt x="5366" y="7168"/>
                </a:lnTo>
                <a:lnTo>
                  <a:pt x="5321" y="7541"/>
                </a:lnTo>
                <a:lnTo>
                  <a:pt x="5287" y="7708"/>
                </a:lnTo>
                <a:lnTo>
                  <a:pt x="5242" y="7857"/>
                </a:lnTo>
                <a:lnTo>
                  <a:pt x="5197" y="7969"/>
                </a:lnTo>
                <a:lnTo>
                  <a:pt x="5130" y="8062"/>
                </a:lnTo>
                <a:lnTo>
                  <a:pt x="5006" y="8248"/>
                </a:lnTo>
                <a:lnTo>
                  <a:pt x="4848" y="8397"/>
                </a:lnTo>
                <a:lnTo>
                  <a:pt x="4725" y="8528"/>
                </a:lnTo>
                <a:lnTo>
                  <a:pt x="4567" y="8640"/>
                </a:lnTo>
                <a:lnTo>
                  <a:pt x="4421" y="8714"/>
                </a:lnTo>
                <a:lnTo>
                  <a:pt x="4263" y="8751"/>
                </a:lnTo>
                <a:lnTo>
                  <a:pt x="4095" y="8788"/>
                </a:lnTo>
                <a:lnTo>
                  <a:pt x="3948" y="8788"/>
                </a:lnTo>
                <a:lnTo>
                  <a:pt x="3791" y="8751"/>
                </a:lnTo>
                <a:lnTo>
                  <a:pt x="3667" y="8714"/>
                </a:lnTo>
                <a:lnTo>
                  <a:pt x="3510" y="8677"/>
                </a:lnTo>
                <a:lnTo>
                  <a:pt x="3386" y="8602"/>
                </a:lnTo>
                <a:lnTo>
                  <a:pt x="3251" y="8491"/>
                </a:lnTo>
                <a:lnTo>
                  <a:pt x="3127" y="8360"/>
                </a:lnTo>
                <a:lnTo>
                  <a:pt x="3015" y="8248"/>
                </a:lnTo>
                <a:lnTo>
                  <a:pt x="2925" y="8062"/>
                </a:lnTo>
                <a:lnTo>
                  <a:pt x="2778" y="7857"/>
                </a:lnTo>
                <a:lnTo>
                  <a:pt x="2610" y="7671"/>
                </a:lnTo>
                <a:lnTo>
                  <a:pt x="2407" y="7541"/>
                </a:lnTo>
                <a:lnTo>
                  <a:pt x="2171" y="7466"/>
                </a:lnTo>
                <a:lnTo>
                  <a:pt x="1957" y="7429"/>
                </a:lnTo>
                <a:lnTo>
                  <a:pt x="1698" y="7429"/>
                </a:lnTo>
                <a:lnTo>
                  <a:pt x="1462" y="7466"/>
                </a:lnTo>
                <a:lnTo>
                  <a:pt x="1226" y="7559"/>
                </a:lnTo>
                <a:lnTo>
                  <a:pt x="989" y="7708"/>
                </a:lnTo>
                <a:lnTo>
                  <a:pt x="776" y="7932"/>
                </a:lnTo>
                <a:lnTo>
                  <a:pt x="551" y="8211"/>
                </a:lnTo>
                <a:lnTo>
                  <a:pt x="382" y="8528"/>
                </a:lnTo>
                <a:lnTo>
                  <a:pt x="315" y="8714"/>
                </a:lnTo>
                <a:lnTo>
                  <a:pt x="236" y="8919"/>
                </a:lnTo>
                <a:lnTo>
                  <a:pt x="191" y="9142"/>
                </a:lnTo>
                <a:lnTo>
                  <a:pt x="123" y="9347"/>
                </a:lnTo>
                <a:lnTo>
                  <a:pt x="78" y="9608"/>
                </a:lnTo>
                <a:lnTo>
                  <a:pt x="56" y="9887"/>
                </a:lnTo>
                <a:lnTo>
                  <a:pt x="33" y="10185"/>
                </a:lnTo>
                <a:lnTo>
                  <a:pt x="33" y="10464"/>
                </a:lnTo>
                <a:lnTo>
                  <a:pt x="33" y="10706"/>
                </a:lnTo>
                <a:lnTo>
                  <a:pt x="56" y="10967"/>
                </a:lnTo>
                <a:lnTo>
                  <a:pt x="78" y="11172"/>
                </a:lnTo>
                <a:lnTo>
                  <a:pt x="123" y="11395"/>
                </a:lnTo>
                <a:lnTo>
                  <a:pt x="168" y="11600"/>
                </a:lnTo>
                <a:lnTo>
                  <a:pt x="236" y="11786"/>
                </a:lnTo>
                <a:lnTo>
                  <a:pt x="292" y="11973"/>
                </a:lnTo>
                <a:lnTo>
                  <a:pt x="382" y="12140"/>
                </a:lnTo>
                <a:lnTo>
                  <a:pt x="540" y="12419"/>
                </a:lnTo>
                <a:lnTo>
                  <a:pt x="731" y="12680"/>
                </a:lnTo>
                <a:lnTo>
                  <a:pt x="944" y="12866"/>
                </a:lnTo>
                <a:lnTo>
                  <a:pt x="1158" y="12997"/>
                </a:lnTo>
                <a:lnTo>
                  <a:pt x="1395" y="13108"/>
                </a:lnTo>
                <a:lnTo>
                  <a:pt x="1608" y="13183"/>
                </a:lnTo>
                <a:lnTo>
                  <a:pt x="1856" y="13183"/>
                </a:lnTo>
                <a:lnTo>
                  <a:pt x="2070" y="13146"/>
                </a:lnTo>
                <a:lnTo>
                  <a:pt x="2261" y="13071"/>
                </a:lnTo>
                <a:lnTo>
                  <a:pt x="2430" y="12960"/>
                </a:lnTo>
                <a:lnTo>
                  <a:pt x="2587" y="12792"/>
                </a:lnTo>
                <a:lnTo>
                  <a:pt x="2688" y="12606"/>
                </a:lnTo>
                <a:lnTo>
                  <a:pt x="2801" y="12419"/>
                </a:lnTo>
                <a:lnTo>
                  <a:pt x="2925" y="12289"/>
                </a:lnTo>
                <a:lnTo>
                  <a:pt x="3082" y="12177"/>
                </a:lnTo>
                <a:lnTo>
                  <a:pt x="3228" y="12103"/>
                </a:lnTo>
                <a:lnTo>
                  <a:pt x="3408" y="12103"/>
                </a:lnTo>
                <a:lnTo>
                  <a:pt x="3577" y="12103"/>
                </a:lnTo>
                <a:lnTo>
                  <a:pt x="3723" y="12177"/>
                </a:lnTo>
                <a:lnTo>
                  <a:pt x="3903" y="12252"/>
                </a:lnTo>
                <a:lnTo>
                  <a:pt x="4072" y="12364"/>
                </a:lnTo>
                <a:lnTo>
                  <a:pt x="4230" y="12494"/>
                </a:lnTo>
                <a:lnTo>
                  <a:pt x="4353" y="12643"/>
                </a:lnTo>
                <a:lnTo>
                  <a:pt x="4488" y="12829"/>
                </a:lnTo>
                <a:lnTo>
                  <a:pt x="4567" y="13034"/>
                </a:lnTo>
                <a:lnTo>
                  <a:pt x="4657" y="13257"/>
                </a:lnTo>
                <a:lnTo>
                  <a:pt x="4702" y="13462"/>
                </a:lnTo>
                <a:lnTo>
                  <a:pt x="4725" y="13686"/>
                </a:lnTo>
                <a:lnTo>
                  <a:pt x="4702" y="14282"/>
                </a:lnTo>
                <a:lnTo>
                  <a:pt x="4657" y="15045"/>
                </a:lnTo>
                <a:lnTo>
                  <a:pt x="4612" y="15976"/>
                </a:lnTo>
                <a:lnTo>
                  <a:pt x="4590" y="16926"/>
                </a:lnTo>
                <a:lnTo>
                  <a:pt x="4567" y="17968"/>
                </a:lnTo>
                <a:lnTo>
                  <a:pt x="4567" y="19011"/>
                </a:lnTo>
                <a:lnTo>
                  <a:pt x="4590" y="19514"/>
                </a:lnTo>
                <a:lnTo>
                  <a:pt x="4612" y="19980"/>
                </a:lnTo>
                <a:lnTo>
                  <a:pt x="4657" y="20426"/>
                </a:lnTo>
                <a:lnTo>
                  <a:pt x="4725" y="20836"/>
                </a:lnTo>
                <a:lnTo>
                  <a:pt x="4848" y="20929"/>
                </a:lnTo>
                <a:lnTo>
                  <a:pt x="5040" y="21004"/>
                </a:lnTo>
                <a:lnTo>
                  <a:pt x="5265" y="21078"/>
                </a:lnTo>
                <a:lnTo>
                  <a:pt x="5478" y="21115"/>
                </a:lnTo>
                <a:lnTo>
                  <a:pt x="6041" y="21115"/>
                </a:lnTo>
                <a:lnTo>
                  <a:pt x="6637" y="21078"/>
                </a:lnTo>
                <a:lnTo>
                  <a:pt x="7312" y="21004"/>
                </a:lnTo>
                <a:lnTo>
                  <a:pt x="7998" y="20929"/>
                </a:lnTo>
                <a:lnTo>
                  <a:pt x="8696" y="20855"/>
                </a:lnTo>
                <a:lnTo>
                  <a:pt x="9360" y="20836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>
        <p:nvSpPr>
          <p:cNvPr id="26" name="Puzzle1"/>
          <p:cNvSpPr>
            <a:spLocks noEditPoints="1" noChangeArrowheads="1"/>
          </p:cNvSpPr>
          <p:nvPr/>
        </p:nvSpPr>
        <p:spPr bwMode="auto">
          <a:xfrm>
            <a:off x="7098397" y="961188"/>
            <a:ext cx="1635699" cy="848218"/>
          </a:xfrm>
          <a:custGeom>
            <a:avLst/>
            <a:gdLst>
              <a:gd name="T0" fmla="*/ 16740 w 21600"/>
              <a:gd name="T1" fmla="*/ 21078 h 21600"/>
              <a:gd name="T2" fmla="*/ 16976 w 21600"/>
              <a:gd name="T3" fmla="*/ 521 h 21600"/>
              <a:gd name="T4" fmla="*/ 4725 w 21600"/>
              <a:gd name="T5" fmla="*/ 856 h 21600"/>
              <a:gd name="T6" fmla="*/ 5040 w 21600"/>
              <a:gd name="T7" fmla="*/ 21004 h 21600"/>
              <a:gd name="T8" fmla="*/ 10811 w 21600"/>
              <a:gd name="T9" fmla="*/ 12885 h 21600"/>
              <a:gd name="T10" fmla="*/ 10845 w 21600"/>
              <a:gd name="T11" fmla="*/ 8714 h 21600"/>
              <a:gd name="T12" fmla="*/ 21600 w 21600"/>
              <a:gd name="T13" fmla="*/ 10000 h 21600"/>
              <a:gd name="T14" fmla="*/ 56 w 21600"/>
              <a:gd name="T15" fmla="*/ 10000 h 21600"/>
              <a:gd name="T16" fmla="*/ 6086 w 21600"/>
              <a:gd name="T17" fmla="*/ 2569 h 21600"/>
              <a:gd name="T18" fmla="*/ 16132 w 21600"/>
              <a:gd name="T19" fmla="*/ 19552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9360" y="20836"/>
                </a:moveTo>
                <a:lnTo>
                  <a:pt x="9528" y="20836"/>
                </a:lnTo>
                <a:lnTo>
                  <a:pt x="9686" y="20762"/>
                </a:lnTo>
                <a:lnTo>
                  <a:pt x="9810" y="20687"/>
                </a:lnTo>
                <a:lnTo>
                  <a:pt x="9922" y="20575"/>
                </a:lnTo>
                <a:lnTo>
                  <a:pt x="10012" y="20426"/>
                </a:lnTo>
                <a:lnTo>
                  <a:pt x="10068" y="20296"/>
                </a:lnTo>
                <a:lnTo>
                  <a:pt x="10113" y="20110"/>
                </a:lnTo>
                <a:lnTo>
                  <a:pt x="10136" y="19905"/>
                </a:lnTo>
                <a:lnTo>
                  <a:pt x="10136" y="19682"/>
                </a:lnTo>
                <a:lnTo>
                  <a:pt x="10113" y="19440"/>
                </a:lnTo>
                <a:lnTo>
                  <a:pt x="10068" y="19142"/>
                </a:lnTo>
                <a:lnTo>
                  <a:pt x="10012" y="18900"/>
                </a:lnTo>
                <a:lnTo>
                  <a:pt x="9900" y="18620"/>
                </a:lnTo>
                <a:lnTo>
                  <a:pt x="9787" y="18285"/>
                </a:lnTo>
                <a:lnTo>
                  <a:pt x="9641" y="17968"/>
                </a:lnTo>
                <a:lnTo>
                  <a:pt x="9472" y="17652"/>
                </a:lnTo>
                <a:lnTo>
                  <a:pt x="9382" y="17466"/>
                </a:lnTo>
                <a:lnTo>
                  <a:pt x="9315" y="17298"/>
                </a:lnTo>
                <a:lnTo>
                  <a:pt x="9258" y="17112"/>
                </a:lnTo>
                <a:lnTo>
                  <a:pt x="9191" y="16926"/>
                </a:lnTo>
                <a:lnTo>
                  <a:pt x="9123" y="16535"/>
                </a:lnTo>
                <a:lnTo>
                  <a:pt x="9101" y="16144"/>
                </a:lnTo>
                <a:lnTo>
                  <a:pt x="9101" y="15753"/>
                </a:lnTo>
                <a:lnTo>
                  <a:pt x="9168" y="15362"/>
                </a:lnTo>
                <a:lnTo>
                  <a:pt x="9236" y="14971"/>
                </a:lnTo>
                <a:lnTo>
                  <a:pt x="9360" y="14580"/>
                </a:lnTo>
                <a:lnTo>
                  <a:pt x="9495" y="14244"/>
                </a:lnTo>
                <a:lnTo>
                  <a:pt x="9663" y="13891"/>
                </a:lnTo>
                <a:lnTo>
                  <a:pt x="9855" y="13611"/>
                </a:lnTo>
                <a:lnTo>
                  <a:pt x="10068" y="13351"/>
                </a:lnTo>
                <a:lnTo>
                  <a:pt x="10293" y="13146"/>
                </a:lnTo>
                <a:lnTo>
                  <a:pt x="10552" y="12997"/>
                </a:lnTo>
                <a:lnTo>
                  <a:pt x="10811" y="12885"/>
                </a:lnTo>
                <a:lnTo>
                  <a:pt x="11069" y="12866"/>
                </a:lnTo>
                <a:lnTo>
                  <a:pt x="11351" y="12885"/>
                </a:lnTo>
                <a:lnTo>
                  <a:pt x="11610" y="12997"/>
                </a:lnTo>
                <a:lnTo>
                  <a:pt x="11846" y="13183"/>
                </a:lnTo>
                <a:lnTo>
                  <a:pt x="12060" y="13388"/>
                </a:lnTo>
                <a:lnTo>
                  <a:pt x="12251" y="13648"/>
                </a:lnTo>
                <a:lnTo>
                  <a:pt x="12419" y="13928"/>
                </a:lnTo>
                <a:lnTo>
                  <a:pt x="12555" y="14244"/>
                </a:lnTo>
                <a:lnTo>
                  <a:pt x="12690" y="14617"/>
                </a:lnTo>
                <a:lnTo>
                  <a:pt x="12768" y="15008"/>
                </a:lnTo>
                <a:lnTo>
                  <a:pt x="12836" y="15399"/>
                </a:lnTo>
                <a:lnTo>
                  <a:pt x="12858" y="15753"/>
                </a:lnTo>
                <a:lnTo>
                  <a:pt x="12858" y="16144"/>
                </a:lnTo>
                <a:lnTo>
                  <a:pt x="12813" y="16535"/>
                </a:lnTo>
                <a:lnTo>
                  <a:pt x="12746" y="16888"/>
                </a:lnTo>
                <a:lnTo>
                  <a:pt x="12667" y="17224"/>
                </a:lnTo>
                <a:lnTo>
                  <a:pt x="12510" y="17503"/>
                </a:lnTo>
                <a:lnTo>
                  <a:pt x="12228" y="18043"/>
                </a:lnTo>
                <a:lnTo>
                  <a:pt x="11970" y="18546"/>
                </a:lnTo>
                <a:lnTo>
                  <a:pt x="11868" y="18751"/>
                </a:lnTo>
                <a:lnTo>
                  <a:pt x="11778" y="18974"/>
                </a:lnTo>
                <a:lnTo>
                  <a:pt x="11711" y="19179"/>
                </a:lnTo>
                <a:lnTo>
                  <a:pt x="11666" y="19365"/>
                </a:lnTo>
                <a:lnTo>
                  <a:pt x="11632" y="19570"/>
                </a:lnTo>
                <a:lnTo>
                  <a:pt x="11632" y="19756"/>
                </a:lnTo>
                <a:lnTo>
                  <a:pt x="11632" y="19942"/>
                </a:lnTo>
                <a:lnTo>
                  <a:pt x="11643" y="20110"/>
                </a:lnTo>
                <a:lnTo>
                  <a:pt x="11711" y="20296"/>
                </a:lnTo>
                <a:lnTo>
                  <a:pt x="11801" y="20464"/>
                </a:lnTo>
                <a:lnTo>
                  <a:pt x="11891" y="20650"/>
                </a:lnTo>
                <a:lnTo>
                  <a:pt x="12037" y="20836"/>
                </a:lnTo>
                <a:lnTo>
                  <a:pt x="12206" y="21004"/>
                </a:lnTo>
                <a:lnTo>
                  <a:pt x="12419" y="21190"/>
                </a:lnTo>
                <a:lnTo>
                  <a:pt x="12667" y="21320"/>
                </a:lnTo>
                <a:lnTo>
                  <a:pt x="12960" y="21432"/>
                </a:lnTo>
                <a:lnTo>
                  <a:pt x="13286" y="21544"/>
                </a:lnTo>
                <a:lnTo>
                  <a:pt x="13612" y="21655"/>
                </a:lnTo>
                <a:lnTo>
                  <a:pt x="13983" y="21693"/>
                </a:lnTo>
                <a:lnTo>
                  <a:pt x="14343" y="21730"/>
                </a:lnTo>
                <a:lnTo>
                  <a:pt x="14715" y="21730"/>
                </a:lnTo>
                <a:lnTo>
                  <a:pt x="15075" y="21730"/>
                </a:lnTo>
                <a:lnTo>
                  <a:pt x="15446" y="21655"/>
                </a:lnTo>
                <a:lnTo>
                  <a:pt x="15794" y="21581"/>
                </a:lnTo>
                <a:lnTo>
                  <a:pt x="16132" y="21432"/>
                </a:lnTo>
                <a:lnTo>
                  <a:pt x="16458" y="21302"/>
                </a:lnTo>
                <a:lnTo>
                  <a:pt x="16740" y="21078"/>
                </a:lnTo>
                <a:lnTo>
                  <a:pt x="16976" y="20836"/>
                </a:lnTo>
                <a:lnTo>
                  <a:pt x="17043" y="20650"/>
                </a:lnTo>
                <a:lnTo>
                  <a:pt x="17088" y="20426"/>
                </a:lnTo>
                <a:lnTo>
                  <a:pt x="17133" y="20222"/>
                </a:lnTo>
                <a:lnTo>
                  <a:pt x="17156" y="19980"/>
                </a:lnTo>
                <a:lnTo>
                  <a:pt x="17167" y="19477"/>
                </a:lnTo>
                <a:lnTo>
                  <a:pt x="17167" y="18974"/>
                </a:lnTo>
                <a:lnTo>
                  <a:pt x="17156" y="18397"/>
                </a:lnTo>
                <a:lnTo>
                  <a:pt x="17111" y="17820"/>
                </a:lnTo>
                <a:lnTo>
                  <a:pt x="17066" y="17261"/>
                </a:lnTo>
                <a:lnTo>
                  <a:pt x="16998" y="16646"/>
                </a:lnTo>
                <a:lnTo>
                  <a:pt x="16852" y="15511"/>
                </a:lnTo>
                <a:lnTo>
                  <a:pt x="16740" y="14393"/>
                </a:lnTo>
                <a:lnTo>
                  <a:pt x="16717" y="13928"/>
                </a:lnTo>
                <a:lnTo>
                  <a:pt x="16695" y="13462"/>
                </a:lnTo>
                <a:lnTo>
                  <a:pt x="16717" y="13071"/>
                </a:lnTo>
                <a:lnTo>
                  <a:pt x="16785" y="12755"/>
                </a:lnTo>
                <a:lnTo>
                  <a:pt x="16852" y="12419"/>
                </a:lnTo>
                <a:lnTo>
                  <a:pt x="16953" y="12140"/>
                </a:lnTo>
                <a:lnTo>
                  <a:pt x="17088" y="11898"/>
                </a:lnTo>
                <a:lnTo>
                  <a:pt x="17212" y="11675"/>
                </a:lnTo>
                <a:lnTo>
                  <a:pt x="17370" y="11470"/>
                </a:lnTo>
                <a:lnTo>
                  <a:pt x="17516" y="11284"/>
                </a:lnTo>
                <a:lnTo>
                  <a:pt x="17696" y="11135"/>
                </a:lnTo>
                <a:lnTo>
                  <a:pt x="17865" y="11042"/>
                </a:lnTo>
                <a:lnTo>
                  <a:pt x="18033" y="10930"/>
                </a:lnTo>
                <a:lnTo>
                  <a:pt x="18213" y="10893"/>
                </a:lnTo>
                <a:lnTo>
                  <a:pt x="18382" y="10893"/>
                </a:lnTo>
                <a:lnTo>
                  <a:pt x="18551" y="10967"/>
                </a:lnTo>
                <a:lnTo>
                  <a:pt x="18708" y="11042"/>
                </a:lnTo>
                <a:lnTo>
                  <a:pt x="18855" y="11172"/>
                </a:lnTo>
                <a:lnTo>
                  <a:pt x="19012" y="11358"/>
                </a:lnTo>
                <a:lnTo>
                  <a:pt x="19136" y="11600"/>
                </a:lnTo>
                <a:lnTo>
                  <a:pt x="19271" y="11861"/>
                </a:lnTo>
                <a:lnTo>
                  <a:pt x="19440" y="12028"/>
                </a:lnTo>
                <a:lnTo>
                  <a:pt x="19608" y="12177"/>
                </a:lnTo>
                <a:lnTo>
                  <a:pt x="19822" y="12289"/>
                </a:lnTo>
                <a:lnTo>
                  <a:pt x="20025" y="12289"/>
                </a:lnTo>
                <a:lnTo>
                  <a:pt x="20238" y="12289"/>
                </a:lnTo>
                <a:lnTo>
                  <a:pt x="20452" y="12215"/>
                </a:lnTo>
                <a:lnTo>
                  <a:pt x="20643" y="12103"/>
                </a:lnTo>
                <a:lnTo>
                  <a:pt x="20846" y="11973"/>
                </a:lnTo>
                <a:lnTo>
                  <a:pt x="21037" y="11786"/>
                </a:lnTo>
                <a:lnTo>
                  <a:pt x="21206" y="11563"/>
                </a:lnTo>
                <a:lnTo>
                  <a:pt x="21363" y="11321"/>
                </a:lnTo>
                <a:lnTo>
                  <a:pt x="21465" y="11079"/>
                </a:lnTo>
                <a:lnTo>
                  <a:pt x="21577" y="10744"/>
                </a:lnTo>
                <a:lnTo>
                  <a:pt x="21622" y="10427"/>
                </a:lnTo>
                <a:lnTo>
                  <a:pt x="21645" y="10111"/>
                </a:lnTo>
                <a:lnTo>
                  <a:pt x="21622" y="9608"/>
                </a:lnTo>
                <a:lnTo>
                  <a:pt x="21577" y="9142"/>
                </a:lnTo>
                <a:lnTo>
                  <a:pt x="21465" y="8751"/>
                </a:lnTo>
                <a:lnTo>
                  <a:pt x="21363" y="8397"/>
                </a:lnTo>
                <a:lnTo>
                  <a:pt x="21206" y="8062"/>
                </a:lnTo>
                <a:lnTo>
                  <a:pt x="21037" y="7820"/>
                </a:lnTo>
                <a:lnTo>
                  <a:pt x="20846" y="7597"/>
                </a:lnTo>
                <a:lnTo>
                  <a:pt x="20643" y="7429"/>
                </a:lnTo>
                <a:lnTo>
                  <a:pt x="20452" y="7317"/>
                </a:lnTo>
                <a:lnTo>
                  <a:pt x="20238" y="7206"/>
                </a:lnTo>
                <a:lnTo>
                  <a:pt x="20025" y="7168"/>
                </a:lnTo>
                <a:lnTo>
                  <a:pt x="19822" y="7206"/>
                </a:lnTo>
                <a:lnTo>
                  <a:pt x="19608" y="7243"/>
                </a:lnTo>
                <a:lnTo>
                  <a:pt x="19440" y="7355"/>
                </a:lnTo>
                <a:lnTo>
                  <a:pt x="19271" y="7504"/>
                </a:lnTo>
                <a:lnTo>
                  <a:pt x="19136" y="7708"/>
                </a:lnTo>
                <a:lnTo>
                  <a:pt x="19012" y="7895"/>
                </a:lnTo>
                <a:lnTo>
                  <a:pt x="18832" y="8025"/>
                </a:lnTo>
                <a:lnTo>
                  <a:pt x="18663" y="8174"/>
                </a:lnTo>
                <a:lnTo>
                  <a:pt x="18472" y="8248"/>
                </a:lnTo>
                <a:lnTo>
                  <a:pt x="18270" y="8286"/>
                </a:lnTo>
                <a:lnTo>
                  <a:pt x="18078" y="8323"/>
                </a:lnTo>
                <a:lnTo>
                  <a:pt x="17887" y="8323"/>
                </a:lnTo>
                <a:lnTo>
                  <a:pt x="17696" y="8248"/>
                </a:lnTo>
                <a:lnTo>
                  <a:pt x="17493" y="8174"/>
                </a:lnTo>
                <a:lnTo>
                  <a:pt x="17302" y="8062"/>
                </a:lnTo>
                <a:lnTo>
                  <a:pt x="17133" y="7969"/>
                </a:lnTo>
                <a:lnTo>
                  <a:pt x="16976" y="7783"/>
                </a:lnTo>
                <a:lnTo>
                  <a:pt x="16852" y="7597"/>
                </a:lnTo>
                <a:lnTo>
                  <a:pt x="16740" y="7429"/>
                </a:lnTo>
                <a:lnTo>
                  <a:pt x="16672" y="7168"/>
                </a:lnTo>
                <a:lnTo>
                  <a:pt x="16638" y="6926"/>
                </a:lnTo>
                <a:lnTo>
                  <a:pt x="16616" y="6498"/>
                </a:lnTo>
                <a:lnTo>
                  <a:pt x="16616" y="5772"/>
                </a:lnTo>
                <a:lnTo>
                  <a:pt x="16650" y="4915"/>
                </a:lnTo>
                <a:lnTo>
                  <a:pt x="16695" y="3928"/>
                </a:lnTo>
                <a:lnTo>
                  <a:pt x="16762" y="2960"/>
                </a:lnTo>
                <a:lnTo>
                  <a:pt x="16830" y="1992"/>
                </a:lnTo>
                <a:lnTo>
                  <a:pt x="16908" y="1173"/>
                </a:lnTo>
                <a:lnTo>
                  <a:pt x="16976" y="521"/>
                </a:lnTo>
                <a:lnTo>
                  <a:pt x="16953" y="521"/>
                </a:lnTo>
                <a:lnTo>
                  <a:pt x="16931" y="521"/>
                </a:lnTo>
                <a:lnTo>
                  <a:pt x="16267" y="484"/>
                </a:lnTo>
                <a:lnTo>
                  <a:pt x="15637" y="428"/>
                </a:lnTo>
                <a:lnTo>
                  <a:pt x="15063" y="353"/>
                </a:lnTo>
                <a:lnTo>
                  <a:pt x="14523" y="279"/>
                </a:lnTo>
                <a:lnTo>
                  <a:pt x="14040" y="167"/>
                </a:lnTo>
                <a:lnTo>
                  <a:pt x="13635" y="93"/>
                </a:lnTo>
                <a:lnTo>
                  <a:pt x="13331" y="18"/>
                </a:lnTo>
                <a:lnTo>
                  <a:pt x="13117" y="18"/>
                </a:lnTo>
                <a:lnTo>
                  <a:pt x="12982" y="18"/>
                </a:lnTo>
                <a:lnTo>
                  <a:pt x="12858" y="130"/>
                </a:lnTo>
                <a:lnTo>
                  <a:pt x="12723" y="279"/>
                </a:lnTo>
                <a:lnTo>
                  <a:pt x="12622" y="446"/>
                </a:lnTo>
                <a:lnTo>
                  <a:pt x="12510" y="670"/>
                </a:lnTo>
                <a:lnTo>
                  <a:pt x="12419" y="912"/>
                </a:lnTo>
                <a:lnTo>
                  <a:pt x="12363" y="1210"/>
                </a:lnTo>
                <a:lnTo>
                  <a:pt x="12318" y="1526"/>
                </a:lnTo>
                <a:lnTo>
                  <a:pt x="12273" y="1843"/>
                </a:lnTo>
                <a:lnTo>
                  <a:pt x="12251" y="2215"/>
                </a:lnTo>
                <a:lnTo>
                  <a:pt x="12273" y="2532"/>
                </a:lnTo>
                <a:lnTo>
                  <a:pt x="12318" y="2886"/>
                </a:lnTo>
                <a:lnTo>
                  <a:pt x="12386" y="3240"/>
                </a:lnTo>
                <a:lnTo>
                  <a:pt x="12464" y="3556"/>
                </a:lnTo>
                <a:lnTo>
                  <a:pt x="12577" y="3891"/>
                </a:lnTo>
                <a:lnTo>
                  <a:pt x="12746" y="4171"/>
                </a:lnTo>
                <a:lnTo>
                  <a:pt x="12926" y="4487"/>
                </a:lnTo>
                <a:lnTo>
                  <a:pt x="13050" y="4860"/>
                </a:lnTo>
                <a:lnTo>
                  <a:pt x="13162" y="5251"/>
                </a:lnTo>
                <a:lnTo>
                  <a:pt x="13218" y="5604"/>
                </a:lnTo>
                <a:lnTo>
                  <a:pt x="13263" y="5995"/>
                </a:lnTo>
                <a:lnTo>
                  <a:pt x="13241" y="6386"/>
                </a:lnTo>
                <a:lnTo>
                  <a:pt x="13218" y="6740"/>
                </a:lnTo>
                <a:lnTo>
                  <a:pt x="13139" y="7094"/>
                </a:lnTo>
                <a:lnTo>
                  <a:pt x="13050" y="7429"/>
                </a:lnTo>
                <a:lnTo>
                  <a:pt x="12903" y="7746"/>
                </a:lnTo>
                <a:lnTo>
                  <a:pt x="12723" y="8025"/>
                </a:lnTo>
                <a:lnTo>
                  <a:pt x="12532" y="8286"/>
                </a:lnTo>
                <a:lnTo>
                  <a:pt x="12318" y="8491"/>
                </a:lnTo>
                <a:lnTo>
                  <a:pt x="12060" y="8677"/>
                </a:lnTo>
                <a:lnTo>
                  <a:pt x="11756" y="8788"/>
                </a:lnTo>
                <a:lnTo>
                  <a:pt x="11452" y="8826"/>
                </a:lnTo>
                <a:lnTo>
                  <a:pt x="11283" y="8826"/>
                </a:lnTo>
                <a:lnTo>
                  <a:pt x="11126" y="8826"/>
                </a:lnTo>
                <a:lnTo>
                  <a:pt x="11002" y="8788"/>
                </a:lnTo>
                <a:lnTo>
                  <a:pt x="10845" y="8714"/>
                </a:lnTo>
                <a:lnTo>
                  <a:pt x="10721" y="8640"/>
                </a:lnTo>
                <a:lnTo>
                  <a:pt x="10608" y="8565"/>
                </a:lnTo>
                <a:lnTo>
                  <a:pt x="10485" y="8453"/>
                </a:lnTo>
                <a:lnTo>
                  <a:pt x="10372" y="8323"/>
                </a:lnTo>
                <a:lnTo>
                  <a:pt x="10181" y="8062"/>
                </a:lnTo>
                <a:lnTo>
                  <a:pt x="10035" y="7746"/>
                </a:lnTo>
                <a:lnTo>
                  <a:pt x="9900" y="7392"/>
                </a:lnTo>
                <a:lnTo>
                  <a:pt x="9787" y="7001"/>
                </a:lnTo>
                <a:lnTo>
                  <a:pt x="9731" y="6610"/>
                </a:lnTo>
                <a:lnTo>
                  <a:pt x="9686" y="6219"/>
                </a:lnTo>
                <a:lnTo>
                  <a:pt x="9663" y="5772"/>
                </a:lnTo>
                <a:lnTo>
                  <a:pt x="9686" y="5381"/>
                </a:lnTo>
                <a:lnTo>
                  <a:pt x="9753" y="4990"/>
                </a:lnTo>
                <a:lnTo>
                  <a:pt x="9832" y="4636"/>
                </a:lnTo>
                <a:lnTo>
                  <a:pt x="9945" y="4320"/>
                </a:lnTo>
                <a:lnTo>
                  <a:pt x="10068" y="4022"/>
                </a:lnTo>
                <a:lnTo>
                  <a:pt x="10203" y="3817"/>
                </a:lnTo>
                <a:lnTo>
                  <a:pt x="10316" y="3593"/>
                </a:lnTo>
                <a:lnTo>
                  <a:pt x="10395" y="3351"/>
                </a:lnTo>
                <a:lnTo>
                  <a:pt x="10462" y="3109"/>
                </a:lnTo>
                <a:lnTo>
                  <a:pt x="10507" y="2848"/>
                </a:lnTo>
                <a:lnTo>
                  <a:pt x="10530" y="2606"/>
                </a:lnTo>
                <a:lnTo>
                  <a:pt x="10507" y="2346"/>
                </a:lnTo>
                <a:lnTo>
                  <a:pt x="10462" y="2141"/>
                </a:lnTo>
                <a:lnTo>
                  <a:pt x="10395" y="1880"/>
                </a:lnTo>
                <a:lnTo>
                  <a:pt x="10293" y="1638"/>
                </a:lnTo>
                <a:lnTo>
                  <a:pt x="10158" y="1415"/>
                </a:lnTo>
                <a:lnTo>
                  <a:pt x="9967" y="1210"/>
                </a:lnTo>
                <a:lnTo>
                  <a:pt x="9753" y="986"/>
                </a:lnTo>
                <a:lnTo>
                  <a:pt x="9495" y="819"/>
                </a:lnTo>
                <a:lnTo>
                  <a:pt x="9191" y="670"/>
                </a:lnTo>
                <a:lnTo>
                  <a:pt x="8842" y="521"/>
                </a:lnTo>
                <a:lnTo>
                  <a:pt x="8471" y="446"/>
                </a:lnTo>
                <a:lnTo>
                  <a:pt x="7998" y="428"/>
                </a:lnTo>
                <a:lnTo>
                  <a:pt x="7413" y="428"/>
                </a:lnTo>
                <a:lnTo>
                  <a:pt x="6817" y="446"/>
                </a:lnTo>
                <a:lnTo>
                  <a:pt x="6187" y="521"/>
                </a:lnTo>
                <a:lnTo>
                  <a:pt x="5602" y="633"/>
                </a:lnTo>
                <a:lnTo>
                  <a:pt x="5107" y="744"/>
                </a:lnTo>
                <a:lnTo>
                  <a:pt x="4725" y="856"/>
                </a:lnTo>
                <a:lnTo>
                  <a:pt x="4848" y="1564"/>
                </a:lnTo>
                <a:lnTo>
                  <a:pt x="5028" y="2495"/>
                </a:lnTo>
                <a:lnTo>
                  <a:pt x="5175" y="3556"/>
                </a:lnTo>
                <a:lnTo>
                  <a:pt x="5298" y="4673"/>
                </a:lnTo>
                <a:lnTo>
                  <a:pt x="5343" y="5213"/>
                </a:lnTo>
                <a:lnTo>
                  <a:pt x="5388" y="5753"/>
                </a:lnTo>
                <a:lnTo>
                  <a:pt x="5411" y="6275"/>
                </a:lnTo>
                <a:lnTo>
                  <a:pt x="5411" y="6740"/>
                </a:lnTo>
                <a:lnTo>
                  <a:pt x="5366" y="7168"/>
                </a:lnTo>
                <a:lnTo>
                  <a:pt x="5321" y="7541"/>
                </a:lnTo>
                <a:lnTo>
                  <a:pt x="5287" y="7708"/>
                </a:lnTo>
                <a:lnTo>
                  <a:pt x="5242" y="7857"/>
                </a:lnTo>
                <a:lnTo>
                  <a:pt x="5197" y="7969"/>
                </a:lnTo>
                <a:lnTo>
                  <a:pt x="5130" y="8062"/>
                </a:lnTo>
                <a:lnTo>
                  <a:pt x="5006" y="8248"/>
                </a:lnTo>
                <a:lnTo>
                  <a:pt x="4848" y="8397"/>
                </a:lnTo>
                <a:lnTo>
                  <a:pt x="4725" y="8528"/>
                </a:lnTo>
                <a:lnTo>
                  <a:pt x="4567" y="8640"/>
                </a:lnTo>
                <a:lnTo>
                  <a:pt x="4421" y="8714"/>
                </a:lnTo>
                <a:lnTo>
                  <a:pt x="4263" y="8751"/>
                </a:lnTo>
                <a:lnTo>
                  <a:pt x="4095" y="8788"/>
                </a:lnTo>
                <a:lnTo>
                  <a:pt x="3948" y="8788"/>
                </a:lnTo>
                <a:lnTo>
                  <a:pt x="3791" y="8751"/>
                </a:lnTo>
                <a:lnTo>
                  <a:pt x="3667" y="8714"/>
                </a:lnTo>
                <a:lnTo>
                  <a:pt x="3510" y="8677"/>
                </a:lnTo>
                <a:lnTo>
                  <a:pt x="3386" y="8602"/>
                </a:lnTo>
                <a:lnTo>
                  <a:pt x="3251" y="8491"/>
                </a:lnTo>
                <a:lnTo>
                  <a:pt x="3127" y="8360"/>
                </a:lnTo>
                <a:lnTo>
                  <a:pt x="3015" y="8248"/>
                </a:lnTo>
                <a:lnTo>
                  <a:pt x="2925" y="8062"/>
                </a:lnTo>
                <a:lnTo>
                  <a:pt x="2778" y="7857"/>
                </a:lnTo>
                <a:lnTo>
                  <a:pt x="2610" y="7671"/>
                </a:lnTo>
                <a:lnTo>
                  <a:pt x="2407" y="7541"/>
                </a:lnTo>
                <a:lnTo>
                  <a:pt x="2171" y="7466"/>
                </a:lnTo>
                <a:lnTo>
                  <a:pt x="1957" y="7429"/>
                </a:lnTo>
                <a:lnTo>
                  <a:pt x="1698" y="7429"/>
                </a:lnTo>
                <a:lnTo>
                  <a:pt x="1462" y="7466"/>
                </a:lnTo>
                <a:lnTo>
                  <a:pt x="1226" y="7559"/>
                </a:lnTo>
                <a:lnTo>
                  <a:pt x="989" y="7708"/>
                </a:lnTo>
                <a:lnTo>
                  <a:pt x="776" y="7932"/>
                </a:lnTo>
                <a:lnTo>
                  <a:pt x="551" y="8211"/>
                </a:lnTo>
                <a:lnTo>
                  <a:pt x="382" y="8528"/>
                </a:lnTo>
                <a:lnTo>
                  <a:pt x="315" y="8714"/>
                </a:lnTo>
                <a:lnTo>
                  <a:pt x="236" y="8919"/>
                </a:lnTo>
                <a:lnTo>
                  <a:pt x="191" y="9142"/>
                </a:lnTo>
                <a:lnTo>
                  <a:pt x="123" y="9347"/>
                </a:lnTo>
                <a:lnTo>
                  <a:pt x="78" y="9608"/>
                </a:lnTo>
                <a:lnTo>
                  <a:pt x="56" y="9887"/>
                </a:lnTo>
                <a:lnTo>
                  <a:pt x="33" y="10185"/>
                </a:lnTo>
                <a:lnTo>
                  <a:pt x="33" y="10464"/>
                </a:lnTo>
                <a:lnTo>
                  <a:pt x="33" y="10706"/>
                </a:lnTo>
                <a:lnTo>
                  <a:pt x="56" y="10967"/>
                </a:lnTo>
                <a:lnTo>
                  <a:pt x="78" y="11172"/>
                </a:lnTo>
                <a:lnTo>
                  <a:pt x="123" y="11395"/>
                </a:lnTo>
                <a:lnTo>
                  <a:pt x="168" y="11600"/>
                </a:lnTo>
                <a:lnTo>
                  <a:pt x="236" y="11786"/>
                </a:lnTo>
                <a:lnTo>
                  <a:pt x="292" y="11973"/>
                </a:lnTo>
                <a:lnTo>
                  <a:pt x="382" y="12140"/>
                </a:lnTo>
                <a:lnTo>
                  <a:pt x="540" y="12419"/>
                </a:lnTo>
                <a:lnTo>
                  <a:pt x="731" y="12680"/>
                </a:lnTo>
                <a:lnTo>
                  <a:pt x="944" y="12866"/>
                </a:lnTo>
                <a:lnTo>
                  <a:pt x="1158" y="12997"/>
                </a:lnTo>
                <a:lnTo>
                  <a:pt x="1395" y="13108"/>
                </a:lnTo>
                <a:lnTo>
                  <a:pt x="1608" y="13183"/>
                </a:lnTo>
                <a:lnTo>
                  <a:pt x="1856" y="13183"/>
                </a:lnTo>
                <a:lnTo>
                  <a:pt x="2070" y="13146"/>
                </a:lnTo>
                <a:lnTo>
                  <a:pt x="2261" y="13071"/>
                </a:lnTo>
                <a:lnTo>
                  <a:pt x="2430" y="12960"/>
                </a:lnTo>
                <a:lnTo>
                  <a:pt x="2587" y="12792"/>
                </a:lnTo>
                <a:lnTo>
                  <a:pt x="2688" y="12606"/>
                </a:lnTo>
                <a:lnTo>
                  <a:pt x="2801" y="12419"/>
                </a:lnTo>
                <a:lnTo>
                  <a:pt x="2925" y="12289"/>
                </a:lnTo>
                <a:lnTo>
                  <a:pt x="3082" y="12177"/>
                </a:lnTo>
                <a:lnTo>
                  <a:pt x="3228" y="12103"/>
                </a:lnTo>
                <a:lnTo>
                  <a:pt x="3408" y="12103"/>
                </a:lnTo>
                <a:lnTo>
                  <a:pt x="3577" y="12103"/>
                </a:lnTo>
                <a:lnTo>
                  <a:pt x="3723" y="12177"/>
                </a:lnTo>
                <a:lnTo>
                  <a:pt x="3903" y="12252"/>
                </a:lnTo>
                <a:lnTo>
                  <a:pt x="4072" y="12364"/>
                </a:lnTo>
                <a:lnTo>
                  <a:pt x="4230" y="12494"/>
                </a:lnTo>
                <a:lnTo>
                  <a:pt x="4353" y="12643"/>
                </a:lnTo>
                <a:lnTo>
                  <a:pt x="4488" y="12829"/>
                </a:lnTo>
                <a:lnTo>
                  <a:pt x="4567" y="13034"/>
                </a:lnTo>
                <a:lnTo>
                  <a:pt x="4657" y="13257"/>
                </a:lnTo>
                <a:lnTo>
                  <a:pt x="4702" y="13462"/>
                </a:lnTo>
                <a:lnTo>
                  <a:pt x="4725" y="13686"/>
                </a:lnTo>
                <a:lnTo>
                  <a:pt x="4702" y="14282"/>
                </a:lnTo>
                <a:lnTo>
                  <a:pt x="4657" y="15045"/>
                </a:lnTo>
                <a:lnTo>
                  <a:pt x="4612" y="15976"/>
                </a:lnTo>
                <a:lnTo>
                  <a:pt x="4590" y="16926"/>
                </a:lnTo>
                <a:lnTo>
                  <a:pt x="4567" y="17968"/>
                </a:lnTo>
                <a:lnTo>
                  <a:pt x="4567" y="19011"/>
                </a:lnTo>
                <a:lnTo>
                  <a:pt x="4590" y="19514"/>
                </a:lnTo>
                <a:lnTo>
                  <a:pt x="4612" y="19980"/>
                </a:lnTo>
                <a:lnTo>
                  <a:pt x="4657" y="20426"/>
                </a:lnTo>
                <a:lnTo>
                  <a:pt x="4725" y="20836"/>
                </a:lnTo>
                <a:lnTo>
                  <a:pt x="4848" y="20929"/>
                </a:lnTo>
                <a:lnTo>
                  <a:pt x="5040" y="21004"/>
                </a:lnTo>
                <a:lnTo>
                  <a:pt x="5265" y="21078"/>
                </a:lnTo>
                <a:lnTo>
                  <a:pt x="5478" y="21115"/>
                </a:lnTo>
                <a:lnTo>
                  <a:pt x="6041" y="21115"/>
                </a:lnTo>
                <a:lnTo>
                  <a:pt x="6637" y="21078"/>
                </a:lnTo>
                <a:lnTo>
                  <a:pt x="7312" y="21004"/>
                </a:lnTo>
                <a:lnTo>
                  <a:pt x="7998" y="20929"/>
                </a:lnTo>
                <a:lnTo>
                  <a:pt x="8696" y="20855"/>
                </a:lnTo>
                <a:lnTo>
                  <a:pt x="9360" y="20836"/>
                </a:lnTo>
                <a:close/>
              </a:path>
            </a:pathLst>
          </a:custGeom>
          <a:solidFill>
            <a:srgbClr val="FFCC99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27" name="Puzzle3"/>
          <p:cNvSpPr>
            <a:spLocks noEditPoints="1" noChangeArrowheads="1"/>
          </p:cNvSpPr>
          <p:nvPr/>
        </p:nvSpPr>
        <p:spPr bwMode="auto">
          <a:xfrm>
            <a:off x="6492946" y="3778519"/>
            <a:ext cx="1012316" cy="1221887"/>
          </a:xfrm>
          <a:custGeom>
            <a:avLst/>
            <a:gdLst>
              <a:gd name="T0" fmla="*/ 10391 w 21600"/>
              <a:gd name="T1" fmla="*/ 15806 h 21600"/>
              <a:gd name="T2" fmla="*/ 20551 w 21600"/>
              <a:gd name="T3" fmla="*/ 21088 h 21600"/>
              <a:gd name="T4" fmla="*/ 13180 w 21600"/>
              <a:gd name="T5" fmla="*/ 13801 h 21600"/>
              <a:gd name="T6" fmla="*/ 20551 w 21600"/>
              <a:gd name="T7" fmla="*/ 7025 h 21600"/>
              <a:gd name="T8" fmla="*/ 10500 w 21600"/>
              <a:gd name="T9" fmla="*/ 52 h 21600"/>
              <a:gd name="T10" fmla="*/ 692 w 21600"/>
              <a:gd name="T11" fmla="*/ 6802 h 21600"/>
              <a:gd name="T12" fmla="*/ 8064 w 21600"/>
              <a:gd name="T13" fmla="*/ 13526 h 21600"/>
              <a:gd name="T14" fmla="*/ 692 w 21600"/>
              <a:gd name="T15" fmla="*/ 21088 h 21600"/>
              <a:gd name="T16" fmla="*/ 2273 w 21600"/>
              <a:gd name="T17" fmla="*/ 7719 h 21600"/>
              <a:gd name="T18" fmla="*/ 19149 w 21600"/>
              <a:gd name="T19" fmla="*/ 20237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6625" y="20892"/>
                </a:moveTo>
                <a:lnTo>
                  <a:pt x="7105" y="21023"/>
                </a:lnTo>
                <a:lnTo>
                  <a:pt x="7513" y="21088"/>
                </a:lnTo>
                <a:lnTo>
                  <a:pt x="7922" y="21115"/>
                </a:lnTo>
                <a:lnTo>
                  <a:pt x="8242" y="21115"/>
                </a:lnTo>
                <a:lnTo>
                  <a:pt x="8544" y="21062"/>
                </a:lnTo>
                <a:lnTo>
                  <a:pt x="8810" y="20997"/>
                </a:lnTo>
                <a:lnTo>
                  <a:pt x="9023" y="20892"/>
                </a:lnTo>
                <a:lnTo>
                  <a:pt x="9148" y="20761"/>
                </a:lnTo>
                <a:lnTo>
                  <a:pt x="9290" y="20616"/>
                </a:lnTo>
                <a:lnTo>
                  <a:pt x="9361" y="20459"/>
                </a:lnTo>
                <a:lnTo>
                  <a:pt x="9396" y="20289"/>
                </a:lnTo>
                <a:lnTo>
                  <a:pt x="9396" y="20092"/>
                </a:lnTo>
                <a:lnTo>
                  <a:pt x="9325" y="19909"/>
                </a:lnTo>
                <a:lnTo>
                  <a:pt x="9219" y="19738"/>
                </a:lnTo>
                <a:lnTo>
                  <a:pt x="9094" y="19555"/>
                </a:lnTo>
                <a:lnTo>
                  <a:pt x="8917" y="19384"/>
                </a:lnTo>
                <a:lnTo>
                  <a:pt x="8650" y="19162"/>
                </a:lnTo>
                <a:lnTo>
                  <a:pt x="8437" y="18900"/>
                </a:lnTo>
                <a:lnTo>
                  <a:pt x="8277" y="18624"/>
                </a:lnTo>
                <a:lnTo>
                  <a:pt x="8135" y="18349"/>
                </a:lnTo>
                <a:lnTo>
                  <a:pt x="8028" y="18048"/>
                </a:lnTo>
                <a:lnTo>
                  <a:pt x="7993" y="17746"/>
                </a:lnTo>
                <a:lnTo>
                  <a:pt x="7993" y="17471"/>
                </a:lnTo>
                <a:lnTo>
                  <a:pt x="8028" y="17169"/>
                </a:lnTo>
                <a:lnTo>
                  <a:pt x="8135" y="16920"/>
                </a:lnTo>
                <a:lnTo>
                  <a:pt x="8277" y="16671"/>
                </a:lnTo>
                <a:lnTo>
                  <a:pt x="8366" y="16540"/>
                </a:lnTo>
                <a:lnTo>
                  <a:pt x="8473" y="16409"/>
                </a:lnTo>
                <a:lnTo>
                  <a:pt x="8615" y="16317"/>
                </a:lnTo>
                <a:lnTo>
                  <a:pt x="8739" y="16213"/>
                </a:lnTo>
                <a:lnTo>
                  <a:pt x="8881" y="16134"/>
                </a:lnTo>
                <a:lnTo>
                  <a:pt x="9059" y="16055"/>
                </a:lnTo>
                <a:lnTo>
                  <a:pt x="9254" y="15990"/>
                </a:lnTo>
                <a:lnTo>
                  <a:pt x="9432" y="15911"/>
                </a:lnTo>
                <a:lnTo>
                  <a:pt x="9663" y="15885"/>
                </a:lnTo>
                <a:lnTo>
                  <a:pt x="9876" y="15833"/>
                </a:lnTo>
                <a:lnTo>
                  <a:pt x="10142" y="15806"/>
                </a:lnTo>
                <a:lnTo>
                  <a:pt x="10391" y="15806"/>
                </a:lnTo>
                <a:lnTo>
                  <a:pt x="10728" y="15806"/>
                </a:lnTo>
                <a:lnTo>
                  <a:pt x="10995" y="15806"/>
                </a:lnTo>
                <a:lnTo>
                  <a:pt x="11279" y="15833"/>
                </a:lnTo>
                <a:lnTo>
                  <a:pt x="11546" y="15885"/>
                </a:lnTo>
                <a:lnTo>
                  <a:pt x="11776" y="15937"/>
                </a:lnTo>
                <a:lnTo>
                  <a:pt x="12025" y="15990"/>
                </a:lnTo>
                <a:lnTo>
                  <a:pt x="12221" y="16055"/>
                </a:lnTo>
                <a:lnTo>
                  <a:pt x="12434" y="16134"/>
                </a:lnTo>
                <a:lnTo>
                  <a:pt x="12611" y="16213"/>
                </a:lnTo>
                <a:lnTo>
                  <a:pt x="12771" y="16317"/>
                </a:lnTo>
                <a:lnTo>
                  <a:pt x="12913" y="16409"/>
                </a:lnTo>
                <a:lnTo>
                  <a:pt x="13038" y="16514"/>
                </a:lnTo>
                <a:lnTo>
                  <a:pt x="13251" y="16737"/>
                </a:lnTo>
                <a:lnTo>
                  <a:pt x="13428" y="16986"/>
                </a:lnTo>
                <a:lnTo>
                  <a:pt x="13517" y="17248"/>
                </a:lnTo>
                <a:lnTo>
                  <a:pt x="13588" y="17523"/>
                </a:lnTo>
                <a:lnTo>
                  <a:pt x="13588" y="17799"/>
                </a:lnTo>
                <a:lnTo>
                  <a:pt x="13517" y="18074"/>
                </a:lnTo>
                <a:lnTo>
                  <a:pt x="13428" y="18323"/>
                </a:lnTo>
                <a:lnTo>
                  <a:pt x="13286" y="18572"/>
                </a:lnTo>
                <a:lnTo>
                  <a:pt x="13109" y="18808"/>
                </a:lnTo>
                <a:lnTo>
                  <a:pt x="12878" y="19031"/>
                </a:lnTo>
                <a:lnTo>
                  <a:pt x="12434" y="19411"/>
                </a:lnTo>
                <a:lnTo>
                  <a:pt x="12132" y="19738"/>
                </a:lnTo>
                <a:lnTo>
                  <a:pt x="12025" y="19856"/>
                </a:lnTo>
                <a:lnTo>
                  <a:pt x="11919" y="20014"/>
                </a:lnTo>
                <a:lnTo>
                  <a:pt x="11883" y="20132"/>
                </a:lnTo>
                <a:lnTo>
                  <a:pt x="11883" y="20263"/>
                </a:lnTo>
                <a:lnTo>
                  <a:pt x="11883" y="20394"/>
                </a:lnTo>
                <a:lnTo>
                  <a:pt x="11954" y="20485"/>
                </a:lnTo>
                <a:lnTo>
                  <a:pt x="12061" y="20590"/>
                </a:lnTo>
                <a:lnTo>
                  <a:pt x="12185" y="20695"/>
                </a:lnTo>
                <a:lnTo>
                  <a:pt x="12327" y="20787"/>
                </a:lnTo>
                <a:lnTo>
                  <a:pt x="12540" y="20892"/>
                </a:lnTo>
                <a:lnTo>
                  <a:pt x="12771" y="20997"/>
                </a:lnTo>
                <a:lnTo>
                  <a:pt x="13073" y="21088"/>
                </a:lnTo>
                <a:lnTo>
                  <a:pt x="13428" y="21193"/>
                </a:lnTo>
                <a:lnTo>
                  <a:pt x="13873" y="21298"/>
                </a:lnTo>
                <a:lnTo>
                  <a:pt x="14317" y="21390"/>
                </a:lnTo>
                <a:lnTo>
                  <a:pt x="14778" y="21468"/>
                </a:lnTo>
                <a:lnTo>
                  <a:pt x="15294" y="21547"/>
                </a:lnTo>
                <a:lnTo>
                  <a:pt x="15809" y="21600"/>
                </a:lnTo>
                <a:lnTo>
                  <a:pt x="16359" y="21652"/>
                </a:lnTo>
                <a:lnTo>
                  <a:pt x="16875" y="21678"/>
                </a:lnTo>
                <a:lnTo>
                  <a:pt x="17407" y="21678"/>
                </a:lnTo>
                <a:lnTo>
                  <a:pt x="17958" y="21678"/>
                </a:lnTo>
                <a:lnTo>
                  <a:pt x="18473" y="21652"/>
                </a:lnTo>
                <a:lnTo>
                  <a:pt x="18953" y="21573"/>
                </a:lnTo>
                <a:lnTo>
                  <a:pt x="19397" y="21495"/>
                </a:lnTo>
                <a:lnTo>
                  <a:pt x="19841" y="21390"/>
                </a:lnTo>
                <a:lnTo>
                  <a:pt x="20214" y="21272"/>
                </a:lnTo>
                <a:lnTo>
                  <a:pt x="20551" y="21088"/>
                </a:lnTo>
                <a:lnTo>
                  <a:pt x="20480" y="20787"/>
                </a:lnTo>
                <a:lnTo>
                  <a:pt x="20409" y="20485"/>
                </a:lnTo>
                <a:lnTo>
                  <a:pt x="20356" y="20158"/>
                </a:lnTo>
                <a:lnTo>
                  <a:pt x="20356" y="19804"/>
                </a:lnTo>
                <a:lnTo>
                  <a:pt x="20321" y="19083"/>
                </a:lnTo>
                <a:lnTo>
                  <a:pt x="20356" y="18349"/>
                </a:lnTo>
                <a:lnTo>
                  <a:pt x="20409" y="17641"/>
                </a:lnTo>
                <a:lnTo>
                  <a:pt x="20480" y="17012"/>
                </a:lnTo>
                <a:lnTo>
                  <a:pt x="20551" y="16488"/>
                </a:lnTo>
                <a:lnTo>
                  <a:pt x="20551" y="16055"/>
                </a:lnTo>
                <a:lnTo>
                  <a:pt x="20551" y="15911"/>
                </a:lnTo>
                <a:lnTo>
                  <a:pt x="20445" y="15754"/>
                </a:lnTo>
                <a:lnTo>
                  <a:pt x="20356" y="15610"/>
                </a:lnTo>
                <a:lnTo>
                  <a:pt x="20178" y="15452"/>
                </a:lnTo>
                <a:lnTo>
                  <a:pt x="20001" y="15334"/>
                </a:lnTo>
                <a:lnTo>
                  <a:pt x="19770" y="15230"/>
                </a:lnTo>
                <a:lnTo>
                  <a:pt x="19521" y="15125"/>
                </a:lnTo>
                <a:lnTo>
                  <a:pt x="19290" y="15059"/>
                </a:lnTo>
                <a:lnTo>
                  <a:pt x="19024" y="15007"/>
                </a:lnTo>
                <a:lnTo>
                  <a:pt x="18740" y="14954"/>
                </a:lnTo>
                <a:lnTo>
                  <a:pt x="18509" y="14954"/>
                </a:lnTo>
                <a:lnTo>
                  <a:pt x="18225" y="14954"/>
                </a:lnTo>
                <a:lnTo>
                  <a:pt x="17994" y="15007"/>
                </a:lnTo>
                <a:lnTo>
                  <a:pt x="17763" y="15085"/>
                </a:lnTo>
                <a:lnTo>
                  <a:pt x="17550" y="15177"/>
                </a:lnTo>
                <a:lnTo>
                  <a:pt x="17372" y="15308"/>
                </a:lnTo>
                <a:lnTo>
                  <a:pt x="17176" y="15426"/>
                </a:lnTo>
                <a:lnTo>
                  <a:pt x="16928" y="15557"/>
                </a:lnTo>
                <a:lnTo>
                  <a:pt x="16661" y="15636"/>
                </a:lnTo>
                <a:lnTo>
                  <a:pt x="16359" y="15688"/>
                </a:lnTo>
                <a:lnTo>
                  <a:pt x="16022" y="15715"/>
                </a:lnTo>
                <a:lnTo>
                  <a:pt x="15667" y="15688"/>
                </a:lnTo>
                <a:lnTo>
                  <a:pt x="15294" y="15662"/>
                </a:lnTo>
                <a:lnTo>
                  <a:pt x="14956" y="15583"/>
                </a:lnTo>
                <a:lnTo>
                  <a:pt x="14619" y="15479"/>
                </a:lnTo>
                <a:lnTo>
                  <a:pt x="14281" y="15334"/>
                </a:lnTo>
                <a:lnTo>
                  <a:pt x="13961" y="15177"/>
                </a:lnTo>
                <a:lnTo>
                  <a:pt x="13695" y="14981"/>
                </a:lnTo>
                <a:lnTo>
                  <a:pt x="13588" y="14850"/>
                </a:lnTo>
                <a:lnTo>
                  <a:pt x="13482" y="14732"/>
                </a:lnTo>
                <a:lnTo>
                  <a:pt x="13393" y="14600"/>
                </a:lnTo>
                <a:lnTo>
                  <a:pt x="13322" y="14456"/>
                </a:lnTo>
                <a:lnTo>
                  <a:pt x="13251" y="14299"/>
                </a:lnTo>
                <a:lnTo>
                  <a:pt x="13215" y="14155"/>
                </a:lnTo>
                <a:lnTo>
                  <a:pt x="13180" y="13971"/>
                </a:lnTo>
                <a:lnTo>
                  <a:pt x="13180" y="13801"/>
                </a:lnTo>
                <a:lnTo>
                  <a:pt x="13180" y="13591"/>
                </a:lnTo>
                <a:lnTo>
                  <a:pt x="13215" y="13395"/>
                </a:lnTo>
                <a:lnTo>
                  <a:pt x="13251" y="13198"/>
                </a:lnTo>
                <a:lnTo>
                  <a:pt x="13322" y="13015"/>
                </a:lnTo>
                <a:lnTo>
                  <a:pt x="13393" y="12870"/>
                </a:lnTo>
                <a:lnTo>
                  <a:pt x="13482" y="12713"/>
                </a:lnTo>
                <a:lnTo>
                  <a:pt x="13588" y="12569"/>
                </a:lnTo>
                <a:lnTo>
                  <a:pt x="13730" y="12438"/>
                </a:lnTo>
                <a:lnTo>
                  <a:pt x="13997" y="12215"/>
                </a:lnTo>
                <a:lnTo>
                  <a:pt x="14334" y="12005"/>
                </a:lnTo>
                <a:lnTo>
                  <a:pt x="14690" y="11861"/>
                </a:lnTo>
                <a:lnTo>
                  <a:pt x="15063" y="11756"/>
                </a:lnTo>
                <a:lnTo>
                  <a:pt x="15436" y="11678"/>
                </a:lnTo>
                <a:lnTo>
                  <a:pt x="15809" y="11638"/>
                </a:lnTo>
                <a:lnTo>
                  <a:pt x="16182" y="11638"/>
                </a:lnTo>
                <a:lnTo>
                  <a:pt x="16555" y="11678"/>
                </a:lnTo>
                <a:lnTo>
                  <a:pt x="16910" y="11730"/>
                </a:lnTo>
                <a:lnTo>
                  <a:pt x="17248" y="11835"/>
                </a:lnTo>
                <a:lnTo>
                  <a:pt x="17514" y="11966"/>
                </a:lnTo>
                <a:lnTo>
                  <a:pt x="17763" y="12110"/>
                </a:lnTo>
                <a:lnTo>
                  <a:pt x="17887" y="12215"/>
                </a:lnTo>
                <a:lnTo>
                  <a:pt x="18065" y="12307"/>
                </a:lnTo>
                <a:lnTo>
                  <a:pt x="18260" y="12412"/>
                </a:lnTo>
                <a:lnTo>
                  <a:pt x="18438" y="12464"/>
                </a:lnTo>
                <a:lnTo>
                  <a:pt x="18669" y="12543"/>
                </a:lnTo>
                <a:lnTo>
                  <a:pt x="18882" y="12569"/>
                </a:lnTo>
                <a:lnTo>
                  <a:pt x="19113" y="12595"/>
                </a:lnTo>
                <a:lnTo>
                  <a:pt x="19361" y="12608"/>
                </a:lnTo>
                <a:lnTo>
                  <a:pt x="19592" y="12608"/>
                </a:lnTo>
                <a:lnTo>
                  <a:pt x="19841" y="12595"/>
                </a:lnTo>
                <a:lnTo>
                  <a:pt x="20072" y="12543"/>
                </a:lnTo>
                <a:lnTo>
                  <a:pt x="20321" y="12490"/>
                </a:lnTo>
                <a:lnTo>
                  <a:pt x="20551" y="12438"/>
                </a:lnTo>
                <a:lnTo>
                  <a:pt x="20800" y="12333"/>
                </a:lnTo>
                <a:lnTo>
                  <a:pt x="20996" y="12241"/>
                </a:lnTo>
                <a:lnTo>
                  <a:pt x="21244" y="12110"/>
                </a:lnTo>
                <a:lnTo>
                  <a:pt x="21298" y="12032"/>
                </a:lnTo>
                <a:lnTo>
                  <a:pt x="21404" y="11966"/>
                </a:lnTo>
                <a:lnTo>
                  <a:pt x="21475" y="11861"/>
                </a:lnTo>
                <a:lnTo>
                  <a:pt x="21511" y="11730"/>
                </a:lnTo>
                <a:lnTo>
                  <a:pt x="21617" y="11481"/>
                </a:lnTo>
                <a:lnTo>
                  <a:pt x="21653" y="11180"/>
                </a:lnTo>
                <a:lnTo>
                  <a:pt x="21653" y="10826"/>
                </a:lnTo>
                <a:lnTo>
                  <a:pt x="21653" y="10472"/>
                </a:lnTo>
                <a:lnTo>
                  <a:pt x="21582" y="10092"/>
                </a:lnTo>
                <a:lnTo>
                  <a:pt x="21511" y="9725"/>
                </a:lnTo>
                <a:lnTo>
                  <a:pt x="21298" y="8912"/>
                </a:lnTo>
                <a:lnTo>
                  <a:pt x="21067" y="8191"/>
                </a:lnTo>
                <a:lnTo>
                  <a:pt x="20800" y="7536"/>
                </a:lnTo>
                <a:lnTo>
                  <a:pt x="20551" y="7025"/>
                </a:lnTo>
                <a:lnTo>
                  <a:pt x="20001" y="7103"/>
                </a:lnTo>
                <a:lnTo>
                  <a:pt x="19432" y="7156"/>
                </a:lnTo>
                <a:lnTo>
                  <a:pt x="18846" y="7208"/>
                </a:lnTo>
                <a:lnTo>
                  <a:pt x="18225" y="7208"/>
                </a:lnTo>
                <a:lnTo>
                  <a:pt x="17656" y="7208"/>
                </a:lnTo>
                <a:lnTo>
                  <a:pt x="17070" y="7182"/>
                </a:lnTo>
                <a:lnTo>
                  <a:pt x="16484" y="7156"/>
                </a:lnTo>
                <a:lnTo>
                  <a:pt x="15986" y="7103"/>
                </a:lnTo>
                <a:lnTo>
                  <a:pt x="14992" y="6999"/>
                </a:lnTo>
                <a:lnTo>
                  <a:pt x="14210" y="6907"/>
                </a:lnTo>
                <a:lnTo>
                  <a:pt x="13695" y="6828"/>
                </a:lnTo>
                <a:lnTo>
                  <a:pt x="13517" y="6802"/>
                </a:lnTo>
                <a:lnTo>
                  <a:pt x="13073" y="6645"/>
                </a:lnTo>
                <a:lnTo>
                  <a:pt x="12700" y="6474"/>
                </a:lnTo>
                <a:lnTo>
                  <a:pt x="12363" y="6304"/>
                </a:lnTo>
                <a:lnTo>
                  <a:pt x="12132" y="6094"/>
                </a:lnTo>
                <a:lnTo>
                  <a:pt x="11919" y="5871"/>
                </a:lnTo>
                <a:lnTo>
                  <a:pt x="11776" y="5649"/>
                </a:lnTo>
                <a:lnTo>
                  <a:pt x="11688" y="5413"/>
                </a:lnTo>
                <a:lnTo>
                  <a:pt x="11617" y="5190"/>
                </a:lnTo>
                <a:lnTo>
                  <a:pt x="11617" y="4941"/>
                </a:lnTo>
                <a:lnTo>
                  <a:pt x="11652" y="4718"/>
                </a:lnTo>
                <a:lnTo>
                  <a:pt x="11723" y="4482"/>
                </a:lnTo>
                <a:lnTo>
                  <a:pt x="11812" y="4285"/>
                </a:lnTo>
                <a:lnTo>
                  <a:pt x="11919" y="4089"/>
                </a:lnTo>
                <a:lnTo>
                  <a:pt x="12096" y="3905"/>
                </a:lnTo>
                <a:lnTo>
                  <a:pt x="12292" y="3735"/>
                </a:lnTo>
                <a:lnTo>
                  <a:pt x="12505" y="3604"/>
                </a:lnTo>
                <a:lnTo>
                  <a:pt x="12700" y="3460"/>
                </a:lnTo>
                <a:lnTo>
                  <a:pt x="12878" y="3250"/>
                </a:lnTo>
                <a:lnTo>
                  <a:pt x="13038" y="3027"/>
                </a:lnTo>
                <a:lnTo>
                  <a:pt x="13180" y="2752"/>
                </a:lnTo>
                <a:lnTo>
                  <a:pt x="13286" y="2477"/>
                </a:lnTo>
                <a:lnTo>
                  <a:pt x="13322" y="2175"/>
                </a:lnTo>
                <a:lnTo>
                  <a:pt x="13357" y="1874"/>
                </a:lnTo>
                <a:lnTo>
                  <a:pt x="13286" y="1572"/>
                </a:lnTo>
                <a:lnTo>
                  <a:pt x="13180" y="1271"/>
                </a:lnTo>
                <a:lnTo>
                  <a:pt x="13038" y="983"/>
                </a:lnTo>
                <a:lnTo>
                  <a:pt x="12949" y="865"/>
                </a:lnTo>
                <a:lnTo>
                  <a:pt x="12807" y="733"/>
                </a:lnTo>
                <a:lnTo>
                  <a:pt x="12665" y="616"/>
                </a:lnTo>
                <a:lnTo>
                  <a:pt x="12505" y="511"/>
                </a:lnTo>
                <a:lnTo>
                  <a:pt x="12327" y="406"/>
                </a:lnTo>
                <a:lnTo>
                  <a:pt x="12132" y="314"/>
                </a:lnTo>
                <a:lnTo>
                  <a:pt x="11883" y="235"/>
                </a:lnTo>
                <a:lnTo>
                  <a:pt x="11652" y="183"/>
                </a:lnTo>
                <a:lnTo>
                  <a:pt x="11368" y="104"/>
                </a:lnTo>
                <a:lnTo>
                  <a:pt x="11101" y="78"/>
                </a:lnTo>
                <a:lnTo>
                  <a:pt x="10800" y="52"/>
                </a:lnTo>
                <a:lnTo>
                  <a:pt x="10444" y="52"/>
                </a:lnTo>
                <a:lnTo>
                  <a:pt x="10142" y="52"/>
                </a:lnTo>
                <a:lnTo>
                  <a:pt x="9840" y="78"/>
                </a:lnTo>
                <a:lnTo>
                  <a:pt x="9574" y="104"/>
                </a:lnTo>
                <a:lnTo>
                  <a:pt x="9325" y="157"/>
                </a:lnTo>
                <a:lnTo>
                  <a:pt x="9094" y="209"/>
                </a:lnTo>
                <a:lnTo>
                  <a:pt x="8846" y="262"/>
                </a:lnTo>
                <a:lnTo>
                  <a:pt x="8650" y="340"/>
                </a:lnTo>
                <a:lnTo>
                  <a:pt x="8437" y="432"/>
                </a:lnTo>
                <a:lnTo>
                  <a:pt x="8277" y="511"/>
                </a:lnTo>
                <a:lnTo>
                  <a:pt x="8100" y="616"/>
                </a:lnTo>
                <a:lnTo>
                  <a:pt x="7957" y="707"/>
                </a:lnTo>
                <a:lnTo>
                  <a:pt x="7833" y="838"/>
                </a:lnTo>
                <a:lnTo>
                  <a:pt x="7620" y="1061"/>
                </a:lnTo>
                <a:lnTo>
                  <a:pt x="7442" y="1336"/>
                </a:lnTo>
                <a:lnTo>
                  <a:pt x="7353" y="1599"/>
                </a:lnTo>
                <a:lnTo>
                  <a:pt x="7318" y="1900"/>
                </a:lnTo>
                <a:lnTo>
                  <a:pt x="7318" y="2175"/>
                </a:lnTo>
                <a:lnTo>
                  <a:pt x="7353" y="2450"/>
                </a:lnTo>
                <a:lnTo>
                  <a:pt x="7442" y="2726"/>
                </a:lnTo>
                <a:lnTo>
                  <a:pt x="7620" y="2975"/>
                </a:lnTo>
                <a:lnTo>
                  <a:pt x="7833" y="3198"/>
                </a:lnTo>
                <a:lnTo>
                  <a:pt x="8064" y="3433"/>
                </a:lnTo>
                <a:lnTo>
                  <a:pt x="8295" y="3630"/>
                </a:lnTo>
                <a:lnTo>
                  <a:pt x="8508" y="3853"/>
                </a:lnTo>
                <a:lnTo>
                  <a:pt x="8686" y="4089"/>
                </a:lnTo>
                <a:lnTo>
                  <a:pt x="8775" y="4312"/>
                </a:lnTo>
                <a:lnTo>
                  <a:pt x="8846" y="4561"/>
                </a:lnTo>
                <a:lnTo>
                  <a:pt x="8846" y="4810"/>
                </a:lnTo>
                <a:lnTo>
                  <a:pt x="8810" y="5059"/>
                </a:lnTo>
                <a:lnTo>
                  <a:pt x="8721" y="5295"/>
                </a:lnTo>
                <a:lnTo>
                  <a:pt x="8579" y="5544"/>
                </a:lnTo>
                <a:lnTo>
                  <a:pt x="8366" y="5766"/>
                </a:lnTo>
                <a:lnTo>
                  <a:pt x="8135" y="5976"/>
                </a:lnTo>
                <a:lnTo>
                  <a:pt x="7833" y="6199"/>
                </a:lnTo>
                <a:lnTo>
                  <a:pt x="7478" y="6369"/>
                </a:lnTo>
                <a:lnTo>
                  <a:pt x="7069" y="6527"/>
                </a:lnTo>
                <a:lnTo>
                  <a:pt x="6590" y="6671"/>
                </a:lnTo>
                <a:lnTo>
                  <a:pt x="6092" y="6802"/>
                </a:lnTo>
                <a:lnTo>
                  <a:pt x="5684" y="6802"/>
                </a:lnTo>
                <a:lnTo>
                  <a:pt x="5133" y="6802"/>
                </a:lnTo>
                <a:lnTo>
                  <a:pt x="4547" y="6802"/>
                </a:lnTo>
                <a:lnTo>
                  <a:pt x="3872" y="6802"/>
                </a:lnTo>
                <a:lnTo>
                  <a:pt x="3144" y="6802"/>
                </a:lnTo>
                <a:lnTo>
                  <a:pt x="2362" y="6802"/>
                </a:lnTo>
                <a:lnTo>
                  <a:pt x="1545" y="6802"/>
                </a:lnTo>
                <a:lnTo>
                  <a:pt x="692" y="6802"/>
                </a:lnTo>
                <a:lnTo>
                  <a:pt x="586" y="7234"/>
                </a:lnTo>
                <a:lnTo>
                  <a:pt x="461" y="7837"/>
                </a:lnTo>
                <a:lnTo>
                  <a:pt x="355" y="8493"/>
                </a:lnTo>
                <a:lnTo>
                  <a:pt x="248" y="9187"/>
                </a:lnTo>
                <a:lnTo>
                  <a:pt x="142" y="9869"/>
                </a:lnTo>
                <a:lnTo>
                  <a:pt x="106" y="10498"/>
                </a:lnTo>
                <a:lnTo>
                  <a:pt x="106" y="10983"/>
                </a:lnTo>
                <a:lnTo>
                  <a:pt x="106" y="11311"/>
                </a:lnTo>
                <a:lnTo>
                  <a:pt x="213" y="11481"/>
                </a:lnTo>
                <a:lnTo>
                  <a:pt x="319" y="11651"/>
                </a:lnTo>
                <a:lnTo>
                  <a:pt x="497" y="11783"/>
                </a:lnTo>
                <a:lnTo>
                  <a:pt x="692" y="11914"/>
                </a:lnTo>
                <a:lnTo>
                  <a:pt x="941" y="12032"/>
                </a:lnTo>
                <a:lnTo>
                  <a:pt x="1207" y="12110"/>
                </a:lnTo>
                <a:lnTo>
                  <a:pt x="1509" y="12189"/>
                </a:lnTo>
                <a:lnTo>
                  <a:pt x="1794" y="12241"/>
                </a:lnTo>
                <a:lnTo>
                  <a:pt x="2131" y="12267"/>
                </a:lnTo>
                <a:lnTo>
                  <a:pt x="2433" y="12281"/>
                </a:lnTo>
                <a:lnTo>
                  <a:pt x="2735" y="12267"/>
                </a:lnTo>
                <a:lnTo>
                  <a:pt x="3055" y="12241"/>
                </a:lnTo>
                <a:lnTo>
                  <a:pt x="3357" y="12189"/>
                </a:lnTo>
                <a:lnTo>
                  <a:pt x="3623" y="12084"/>
                </a:lnTo>
                <a:lnTo>
                  <a:pt x="3872" y="11979"/>
                </a:lnTo>
                <a:lnTo>
                  <a:pt x="4103" y="11861"/>
                </a:lnTo>
                <a:lnTo>
                  <a:pt x="4316" y="11704"/>
                </a:lnTo>
                <a:lnTo>
                  <a:pt x="4582" y="11612"/>
                </a:lnTo>
                <a:lnTo>
                  <a:pt x="4849" y="11533"/>
                </a:lnTo>
                <a:lnTo>
                  <a:pt x="5169" y="11507"/>
                </a:lnTo>
                <a:lnTo>
                  <a:pt x="5506" y="11481"/>
                </a:lnTo>
                <a:lnTo>
                  <a:pt x="5808" y="11507"/>
                </a:lnTo>
                <a:lnTo>
                  <a:pt x="6146" y="11560"/>
                </a:lnTo>
                <a:lnTo>
                  <a:pt x="6501" y="11651"/>
                </a:lnTo>
                <a:lnTo>
                  <a:pt x="6803" y="11783"/>
                </a:lnTo>
                <a:lnTo>
                  <a:pt x="7105" y="11940"/>
                </a:lnTo>
                <a:lnTo>
                  <a:pt x="7353" y="12110"/>
                </a:lnTo>
                <a:lnTo>
                  <a:pt x="7584" y="12333"/>
                </a:lnTo>
                <a:lnTo>
                  <a:pt x="7798" y="12595"/>
                </a:lnTo>
                <a:lnTo>
                  <a:pt x="7922" y="12870"/>
                </a:lnTo>
                <a:lnTo>
                  <a:pt x="8028" y="13198"/>
                </a:lnTo>
                <a:lnTo>
                  <a:pt x="8064" y="13526"/>
                </a:lnTo>
                <a:lnTo>
                  <a:pt x="8028" y="13775"/>
                </a:lnTo>
                <a:lnTo>
                  <a:pt x="7922" y="13998"/>
                </a:lnTo>
                <a:lnTo>
                  <a:pt x="7798" y="14220"/>
                </a:lnTo>
                <a:lnTo>
                  <a:pt x="7584" y="14404"/>
                </a:lnTo>
                <a:lnTo>
                  <a:pt x="7353" y="14574"/>
                </a:lnTo>
                <a:lnTo>
                  <a:pt x="7105" y="14732"/>
                </a:lnTo>
                <a:lnTo>
                  <a:pt x="6803" y="14850"/>
                </a:lnTo>
                <a:lnTo>
                  <a:pt x="6501" y="14954"/>
                </a:lnTo>
                <a:lnTo>
                  <a:pt x="6146" y="15033"/>
                </a:lnTo>
                <a:lnTo>
                  <a:pt x="5808" y="15085"/>
                </a:lnTo>
                <a:lnTo>
                  <a:pt x="5506" y="15085"/>
                </a:lnTo>
                <a:lnTo>
                  <a:pt x="5169" y="15059"/>
                </a:lnTo>
                <a:lnTo>
                  <a:pt x="4849" y="15007"/>
                </a:lnTo>
                <a:lnTo>
                  <a:pt x="4582" y="14902"/>
                </a:lnTo>
                <a:lnTo>
                  <a:pt x="4316" y="14784"/>
                </a:lnTo>
                <a:lnTo>
                  <a:pt x="4103" y="14600"/>
                </a:lnTo>
                <a:lnTo>
                  <a:pt x="3907" y="14430"/>
                </a:lnTo>
                <a:lnTo>
                  <a:pt x="3659" y="14299"/>
                </a:lnTo>
                <a:lnTo>
                  <a:pt x="3428" y="14194"/>
                </a:lnTo>
                <a:lnTo>
                  <a:pt x="3179" y="14129"/>
                </a:lnTo>
                <a:lnTo>
                  <a:pt x="2913" y="14102"/>
                </a:lnTo>
                <a:lnTo>
                  <a:pt x="2646" y="14102"/>
                </a:lnTo>
                <a:lnTo>
                  <a:pt x="2362" y="14129"/>
                </a:lnTo>
                <a:lnTo>
                  <a:pt x="2096" y="14168"/>
                </a:lnTo>
                <a:lnTo>
                  <a:pt x="1811" y="14273"/>
                </a:lnTo>
                <a:lnTo>
                  <a:pt x="1545" y="14378"/>
                </a:lnTo>
                <a:lnTo>
                  <a:pt x="1314" y="14496"/>
                </a:lnTo>
                <a:lnTo>
                  <a:pt x="1065" y="14653"/>
                </a:lnTo>
                <a:lnTo>
                  <a:pt x="870" y="14797"/>
                </a:lnTo>
                <a:lnTo>
                  <a:pt x="657" y="14981"/>
                </a:lnTo>
                <a:lnTo>
                  <a:pt x="497" y="15177"/>
                </a:lnTo>
                <a:lnTo>
                  <a:pt x="390" y="15413"/>
                </a:lnTo>
                <a:lnTo>
                  <a:pt x="284" y="15636"/>
                </a:lnTo>
                <a:lnTo>
                  <a:pt x="248" y="15911"/>
                </a:lnTo>
                <a:lnTo>
                  <a:pt x="284" y="16239"/>
                </a:lnTo>
                <a:lnTo>
                  <a:pt x="319" y="16566"/>
                </a:lnTo>
                <a:lnTo>
                  <a:pt x="497" y="17340"/>
                </a:lnTo>
                <a:lnTo>
                  <a:pt x="692" y="18152"/>
                </a:lnTo>
                <a:lnTo>
                  <a:pt x="799" y="18559"/>
                </a:lnTo>
                <a:lnTo>
                  <a:pt x="905" y="18978"/>
                </a:lnTo>
                <a:lnTo>
                  <a:pt x="959" y="19384"/>
                </a:lnTo>
                <a:lnTo>
                  <a:pt x="994" y="19791"/>
                </a:lnTo>
                <a:lnTo>
                  <a:pt x="994" y="20132"/>
                </a:lnTo>
                <a:lnTo>
                  <a:pt x="959" y="20485"/>
                </a:lnTo>
                <a:lnTo>
                  <a:pt x="941" y="20669"/>
                </a:lnTo>
                <a:lnTo>
                  <a:pt x="870" y="20813"/>
                </a:lnTo>
                <a:lnTo>
                  <a:pt x="799" y="20970"/>
                </a:lnTo>
                <a:lnTo>
                  <a:pt x="692" y="21088"/>
                </a:lnTo>
                <a:lnTo>
                  <a:pt x="1474" y="20997"/>
                </a:lnTo>
                <a:lnTo>
                  <a:pt x="2291" y="20866"/>
                </a:lnTo>
                <a:lnTo>
                  <a:pt x="3108" y="20787"/>
                </a:lnTo>
                <a:lnTo>
                  <a:pt x="3907" y="20721"/>
                </a:lnTo>
                <a:lnTo>
                  <a:pt x="4653" y="20695"/>
                </a:lnTo>
                <a:lnTo>
                  <a:pt x="5364" y="20695"/>
                </a:lnTo>
                <a:lnTo>
                  <a:pt x="5701" y="20721"/>
                </a:lnTo>
                <a:lnTo>
                  <a:pt x="6057" y="20761"/>
                </a:lnTo>
                <a:lnTo>
                  <a:pt x="6323" y="20813"/>
                </a:lnTo>
                <a:lnTo>
                  <a:pt x="6625" y="20892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28" name="Puzzle2"/>
          <p:cNvSpPr>
            <a:spLocks noEditPoints="1" noChangeArrowheads="1"/>
          </p:cNvSpPr>
          <p:nvPr/>
        </p:nvSpPr>
        <p:spPr bwMode="auto">
          <a:xfrm>
            <a:off x="6204972" y="4668705"/>
            <a:ext cx="1615707" cy="1112935"/>
          </a:xfrm>
          <a:custGeom>
            <a:avLst/>
            <a:gdLst>
              <a:gd name="T0" fmla="*/ 11 w 21600"/>
              <a:gd name="T1" fmla="*/ 13386 h 21600"/>
              <a:gd name="T2" fmla="*/ 4202 w 21600"/>
              <a:gd name="T3" fmla="*/ 21161 h 21600"/>
              <a:gd name="T4" fmla="*/ 10400 w 21600"/>
              <a:gd name="T5" fmla="*/ 13909 h 21600"/>
              <a:gd name="T6" fmla="*/ 16821 w 21600"/>
              <a:gd name="T7" fmla="*/ 21190 h 21600"/>
              <a:gd name="T8" fmla="*/ 21600 w 21600"/>
              <a:gd name="T9" fmla="*/ 15083 h 21600"/>
              <a:gd name="T10" fmla="*/ 16889 w 21600"/>
              <a:gd name="T11" fmla="*/ 5739 h 21600"/>
              <a:gd name="T12" fmla="*/ 10800 w 21600"/>
              <a:gd name="T13" fmla="*/ 28 h 21600"/>
              <a:gd name="T14" fmla="*/ 4202 w 21600"/>
              <a:gd name="T15" fmla="*/ 5894 h 21600"/>
              <a:gd name="T16" fmla="*/ 5388 w 21600"/>
              <a:gd name="T17" fmla="*/ 6742 h 21600"/>
              <a:gd name="T18" fmla="*/ 16177 w 21600"/>
              <a:gd name="T19" fmla="*/ 20441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4247" y="12354"/>
                </a:moveTo>
                <a:lnTo>
                  <a:pt x="4134" y="12468"/>
                </a:lnTo>
                <a:lnTo>
                  <a:pt x="4010" y="12581"/>
                </a:lnTo>
                <a:lnTo>
                  <a:pt x="3897" y="12637"/>
                </a:lnTo>
                <a:lnTo>
                  <a:pt x="3773" y="12694"/>
                </a:lnTo>
                <a:lnTo>
                  <a:pt x="3637" y="12694"/>
                </a:lnTo>
                <a:lnTo>
                  <a:pt x="3524" y="12694"/>
                </a:lnTo>
                <a:lnTo>
                  <a:pt x="3400" y="12665"/>
                </a:lnTo>
                <a:lnTo>
                  <a:pt x="3287" y="12609"/>
                </a:lnTo>
                <a:lnTo>
                  <a:pt x="3027" y="12496"/>
                </a:lnTo>
                <a:lnTo>
                  <a:pt x="2790" y="12340"/>
                </a:lnTo>
                <a:lnTo>
                  <a:pt x="2530" y="12142"/>
                </a:lnTo>
                <a:lnTo>
                  <a:pt x="2293" y="11987"/>
                </a:lnTo>
                <a:lnTo>
                  <a:pt x="2033" y="11817"/>
                </a:lnTo>
                <a:lnTo>
                  <a:pt x="1773" y="11676"/>
                </a:lnTo>
                <a:lnTo>
                  <a:pt x="1638" y="11662"/>
                </a:lnTo>
                <a:lnTo>
                  <a:pt x="1513" y="11634"/>
                </a:lnTo>
                <a:lnTo>
                  <a:pt x="1378" y="11634"/>
                </a:lnTo>
                <a:lnTo>
                  <a:pt x="1253" y="11634"/>
                </a:lnTo>
                <a:lnTo>
                  <a:pt x="1118" y="11662"/>
                </a:lnTo>
                <a:lnTo>
                  <a:pt x="971" y="11732"/>
                </a:lnTo>
                <a:lnTo>
                  <a:pt x="835" y="11817"/>
                </a:lnTo>
                <a:lnTo>
                  <a:pt x="711" y="11959"/>
                </a:lnTo>
                <a:lnTo>
                  <a:pt x="553" y="12086"/>
                </a:lnTo>
                <a:lnTo>
                  <a:pt x="429" y="12284"/>
                </a:lnTo>
                <a:lnTo>
                  <a:pt x="271" y="12524"/>
                </a:lnTo>
                <a:lnTo>
                  <a:pt x="146" y="12793"/>
                </a:lnTo>
                <a:lnTo>
                  <a:pt x="79" y="12962"/>
                </a:lnTo>
                <a:lnTo>
                  <a:pt x="33" y="13146"/>
                </a:lnTo>
                <a:lnTo>
                  <a:pt x="11" y="13386"/>
                </a:lnTo>
                <a:lnTo>
                  <a:pt x="11" y="13641"/>
                </a:lnTo>
                <a:lnTo>
                  <a:pt x="33" y="13881"/>
                </a:lnTo>
                <a:lnTo>
                  <a:pt x="101" y="14150"/>
                </a:lnTo>
                <a:lnTo>
                  <a:pt x="192" y="14404"/>
                </a:lnTo>
                <a:lnTo>
                  <a:pt x="293" y="14645"/>
                </a:lnTo>
                <a:lnTo>
                  <a:pt x="451" y="14857"/>
                </a:lnTo>
                <a:lnTo>
                  <a:pt x="621" y="15054"/>
                </a:lnTo>
                <a:lnTo>
                  <a:pt x="734" y="15125"/>
                </a:lnTo>
                <a:lnTo>
                  <a:pt x="835" y="15210"/>
                </a:lnTo>
                <a:lnTo>
                  <a:pt x="948" y="15267"/>
                </a:lnTo>
                <a:lnTo>
                  <a:pt x="1084" y="15323"/>
                </a:lnTo>
                <a:lnTo>
                  <a:pt x="1208" y="15351"/>
                </a:lnTo>
                <a:lnTo>
                  <a:pt x="1355" y="15380"/>
                </a:lnTo>
                <a:lnTo>
                  <a:pt x="1513" y="15380"/>
                </a:lnTo>
                <a:lnTo>
                  <a:pt x="1683" y="15380"/>
                </a:lnTo>
                <a:lnTo>
                  <a:pt x="1864" y="15351"/>
                </a:lnTo>
                <a:lnTo>
                  <a:pt x="2033" y="15323"/>
                </a:lnTo>
                <a:lnTo>
                  <a:pt x="2225" y="15238"/>
                </a:lnTo>
                <a:lnTo>
                  <a:pt x="2428" y="15153"/>
                </a:lnTo>
                <a:lnTo>
                  <a:pt x="2745" y="15026"/>
                </a:lnTo>
                <a:lnTo>
                  <a:pt x="3005" y="14913"/>
                </a:lnTo>
                <a:lnTo>
                  <a:pt x="3264" y="14828"/>
                </a:lnTo>
                <a:lnTo>
                  <a:pt x="3513" y="14800"/>
                </a:lnTo>
                <a:lnTo>
                  <a:pt x="3615" y="14828"/>
                </a:lnTo>
                <a:lnTo>
                  <a:pt x="3728" y="14857"/>
                </a:lnTo>
                <a:lnTo>
                  <a:pt x="3807" y="14913"/>
                </a:lnTo>
                <a:lnTo>
                  <a:pt x="3920" y="14998"/>
                </a:lnTo>
                <a:lnTo>
                  <a:pt x="4010" y="15097"/>
                </a:lnTo>
                <a:lnTo>
                  <a:pt x="4089" y="15238"/>
                </a:lnTo>
                <a:lnTo>
                  <a:pt x="4179" y="15408"/>
                </a:lnTo>
                <a:lnTo>
                  <a:pt x="4247" y="15620"/>
                </a:lnTo>
                <a:lnTo>
                  <a:pt x="4326" y="15860"/>
                </a:lnTo>
                <a:lnTo>
                  <a:pt x="4394" y="16129"/>
                </a:lnTo>
                <a:lnTo>
                  <a:pt x="4439" y="16440"/>
                </a:lnTo>
                <a:lnTo>
                  <a:pt x="4507" y="16737"/>
                </a:lnTo>
                <a:lnTo>
                  <a:pt x="4552" y="17090"/>
                </a:lnTo>
                <a:lnTo>
                  <a:pt x="4575" y="17443"/>
                </a:lnTo>
                <a:lnTo>
                  <a:pt x="4586" y="17825"/>
                </a:lnTo>
                <a:lnTo>
                  <a:pt x="4586" y="18193"/>
                </a:lnTo>
                <a:lnTo>
                  <a:pt x="4586" y="18574"/>
                </a:lnTo>
                <a:lnTo>
                  <a:pt x="4586" y="18984"/>
                </a:lnTo>
                <a:lnTo>
                  <a:pt x="4552" y="19366"/>
                </a:lnTo>
                <a:lnTo>
                  <a:pt x="4507" y="19748"/>
                </a:lnTo>
                <a:lnTo>
                  <a:pt x="4462" y="20129"/>
                </a:lnTo>
                <a:lnTo>
                  <a:pt x="4371" y="20483"/>
                </a:lnTo>
                <a:lnTo>
                  <a:pt x="4292" y="20836"/>
                </a:lnTo>
                <a:lnTo>
                  <a:pt x="4202" y="21161"/>
                </a:lnTo>
                <a:lnTo>
                  <a:pt x="4744" y="21161"/>
                </a:lnTo>
                <a:lnTo>
                  <a:pt x="5264" y="21161"/>
                </a:lnTo>
                <a:lnTo>
                  <a:pt x="5784" y="21161"/>
                </a:lnTo>
                <a:lnTo>
                  <a:pt x="6235" y="21161"/>
                </a:lnTo>
                <a:lnTo>
                  <a:pt x="6676" y="21161"/>
                </a:lnTo>
                <a:lnTo>
                  <a:pt x="7060" y="21161"/>
                </a:lnTo>
                <a:lnTo>
                  <a:pt x="7410" y="21161"/>
                </a:lnTo>
                <a:lnTo>
                  <a:pt x="7670" y="21161"/>
                </a:lnTo>
                <a:lnTo>
                  <a:pt x="8020" y="21020"/>
                </a:lnTo>
                <a:lnTo>
                  <a:pt x="8303" y="20893"/>
                </a:lnTo>
                <a:lnTo>
                  <a:pt x="8563" y="20695"/>
                </a:lnTo>
                <a:lnTo>
                  <a:pt x="8800" y="20511"/>
                </a:lnTo>
                <a:lnTo>
                  <a:pt x="8969" y="20285"/>
                </a:lnTo>
                <a:lnTo>
                  <a:pt x="9150" y="20045"/>
                </a:lnTo>
                <a:lnTo>
                  <a:pt x="9252" y="19804"/>
                </a:lnTo>
                <a:lnTo>
                  <a:pt x="9342" y="19550"/>
                </a:lnTo>
                <a:lnTo>
                  <a:pt x="9410" y="19281"/>
                </a:lnTo>
                <a:lnTo>
                  <a:pt x="9433" y="19013"/>
                </a:lnTo>
                <a:lnTo>
                  <a:pt x="9433" y="18744"/>
                </a:lnTo>
                <a:lnTo>
                  <a:pt x="9387" y="18504"/>
                </a:lnTo>
                <a:lnTo>
                  <a:pt x="9320" y="18221"/>
                </a:lnTo>
                <a:lnTo>
                  <a:pt x="9207" y="17981"/>
                </a:lnTo>
                <a:lnTo>
                  <a:pt x="9105" y="17740"/>
                </a:lnTo>
                <a:lnTo>
                  <a:pt x="8924" y="17514"/>
                </a:lnTo>
                <a:lnTo>
                  <a:pt x="8777" y="17274"/>
                </a:lnTo>
                <a:lnTo>
                  <a:pt x="8642" y="17034"/>
                </a:lnTo>
                <a:lnTo>
                  <a:pt x="8563" y="16765"/>
                </a:lnTo>
                <a:lnTo>
                  <a:pt x="8472" y="16468"/>
                </a:lnTo>
                <a:lnTo>
                  <a:pt x="8450" y="16157"/>
                </a:lnTo>
                <a:lnTo>
                  <a:pt x="8450" y="15860"/>
                </a:lnTo>
                <a:lnTo>
                  <a:pt x="8472" y="15563"/>
                </a:lnTo>
                <a:lnTo>
                  <a:pt x="8540" y="15267"/>
                </a:lnTo>
                <a:lnTo>
                  <a:pt x="8642" y="14998"/>
                </a:lnTo>
                <a:lnTo>
                  <a:pt x="8777" y="14729"/>
                </a:lnTo>
                <a:lnTo>
                  <a:pt x="8868" y="14616"/>
                </a:lnTo>
                <a:lnTo>
                  <a:pt x="8969" y="14475"/>
                </a:lnTo>
                <a:lnTo>
                  <a:pt x="9060" y="14376"/>
                </a:lnTo>
                <a:lnTo>
                  <a:pt x="9184" y="14291"/>
                </a:lnTo>
                <a:lnTo>
                  <a:pt x="9297" y="14206"/>
                </a:lnTo>
                <a:lnTo>
                  <a:pt x="9433" y="14121"/>
                </a:lnTo>
                <a:lnTo>
                  <a:pt x="9579" y="14051"/>
                </a:lnTo>
                <a:lnTo>
                  <a:pt x="9726" y="13994"/>
                </a:lnTo>
                <a:lnTo>
                  <a:pt x="9884" y="13938"/>
                </a:lnTo>
                <a:lnTo>
                  <a:pt x="10054" y="13909"/>
                </a:lnTo>
                <a:lnTo>
                  <a:pt x="10257" y="13881"/>
                </a:lnTo>
                <a:lnTo>
                  <a:pt x="10449" y="13881"/>
                </a:lnTo>
                <a:lnTo>
                  <a:pt x="10664" y="13881"/>
                </a:lnTo>
                <a:lnTo>
                  <a:pt x="10856" y="13909"/>
                </a:lnTo>
                <a:lnTo>
                  <a:pt x="11037" y="13966"/>
                </a:lnTo>
                <a:lnTo>
                  <a:pt x="11206" y="14023"/>
                </a:lnTo>
                <a:lnTo>
                  <a:pt x="11353" y="14093"/>
                </a:lnTo>
                <a:lnTo>
                  <a:pt x="11511" y="14178"/>
                </a:lnTo>
                <a:lnTo>
                  <a:pt x="11635" y="14263"/>
                </a:lnTo>
                <a:lnTo>
                  <a:pt x="11748" y="14376"/>
                </a:lnTo>
                <a:lnTo>
                  <a:pt x="11861" y="14475"/>
                </a:lnTo>
                <a:lnTo>
                  <a:pt x="11941" y="14616"/>
                </a:lnTo>
                <a:lnTo>
                  <a:pt x="12031" y="14758"/>
                </a:lnTo>
                <a:lnTo>
                  <a:pt x="12099" y="14885"/>
                </a:lnTo>
                <a:lnTo>
                  <a:pt x="12200" y="15210"/>
                </a:lnTo>
                <a:lnTo>
                  <a:pt x="12268" y="15507"/>
                </a:lnTo>
                <a:lnTo>
                  <a:pt x="12291" y="15832"/>
                </a:lnTo>
                <a:lnTo>
                  <a:pt x="12291" y="16157"/>
                </a:lnTo>
                <a:lnTo>
                  <a:pt x="12246" y="16482"/>
                </a:lnTo>
                <a:lnTo>
                  <a:pt x="12178" y="16807"/>
                </a:lnTo>
                <a:lnTo>
                  <a:pt x="12099" y="17090"/>
                </a:lnTo>
                <a:lnTo>
                  <a:pt x="12008" y="17330"/>
                </a:lnTo>
                <a:lnTo>
                  <a:pt x="11884" y="17542"/>
                </a:lnTo>
                <a:lnTo>
                  <a:pt x="11748" y="17712"/>
                </a:lnTo>
                <a:lnTo>
                  <a:pt x="11613" y="17839"/>
                </a:lnTo>
                <a:lnTo>
                  <a:pt x="11489" y="18037"/>
                </a:lnTo>
                <a:lnTo>
                  <a:pt x="11398" y="18221"/>
                </a:lnTo>
                <a:lnTo>
                  <a:pt x="11319" y="18447"/>
                </a:lnTo>
                <a:lnTo>
                  <a:pt x="11251" y="18659"/>
                </a:lnTo>
                <a:lnTo>
                  <a:pt x="11206" y="18900"/>
                </a:lnTo>
                <a:lnTo>
                  <a:pt x="11184" y="19154"/>
                </a:lnTo>
                <a:lnTo>
                  <a:pt x="11184" y="19423"/>
                </a:lnTo>
                <a:lnTo>
                  <a:pt x="11229" y="19663"/>
                </a:lnTo>
                <a:lnTo>
                  <a:pt x="11297" y="19903"/>
                </a:lnTo>
                <a:lnTo>
                  <a:pt x="11376" y="20158"/>
                </a:lnTo>
                <a:lnTo>
                  <a:pt x="11511" y="20398"/>
                </a:lnTo>
                <a:lnTo>
                  <a:pt x="11681" y="20610"/>
                </a:lnTo>
                <a:lnTo>
                  <a:pt x="11884" y="20808"/>
                </a:lnTo>
                <a:lnTo>
                  <a:pt x="12121" y="20992"/>
                </a:lnTo>
                <a:lnTo>
                  <a:pt x="12404" y="21161"/>
                </a:lnTo>
                <a:lnTo>
                  <a:pt x="12528" y="21190"/>
                </a:lnTo>
                <a:lnTo>
                  <a:pt x="12856" y="21274"/>
                </a:lnTo>
                <a:lnTo>
                  <a:pt x="13330" y="21373"/>
                </a:lnTo>
                <a:lnTo>
                  <a:pt x="13963" y="21486"/>
                </a:lnTo>
                <a:lnTo>
                  <a:pt x="14313" y="21543"/>
                </a:lnTo>
                <a:lnTo>
                  <a:pt x="14652" y="21571"/>
                </a:lnTo>
                <a:lnTo>
                  <a:pt x="15025" y="21600"/>
                </a:lnTo>
                <a:lnTo>
                  <a:pt x="15409" y="21600"/>
                </a:lnTo>
                <a:lnTo>
                  <a:pt x="15782" y="21600"/>
                </a:lnTo>
                <a:lnTo>
                  <a:pt x="16177" y="21571"/>
                </a:lnTo>
                <a:lnTo>
                  <a:pt x="16516" y="21486"/>
                </a:lnTo>
                <a:lnTo>
                  <a:pt x="16889" y="21402"/>
                </a:lnTo>
                <a:lnTo>
                  <a:pt x="16821" y="21190"/>
                </a:lnTo>
                <a:lnTo>
                  <a:pt x="16776" y="20935"/>
                </a:lnTo>
                <a:lnTo>
                  <a:pt x="16742" y="20667"/>
                </a:lnTo>
                <a:lnTo>
                  <a:pt x="16719" y="20370"/>
                </a:lnTo>
                <a:lnTo>
                  <a:pt x="16697" y="19719"/>
                </a:lnTo>
                <a:lnTo>
                  <a:pt x="16697" y="19013"/>
                </a:lnTo>
                <a:lnTo>
                  <a:pt x="16719" y="18306"/>
                </a:lnTo>
                <a:lnTo>
                  <a:pt x="16753" y="17599"/>
                </a:lnTo>
                <a:lnTo>
                  <a:pt x="16821" y="16949"/>
                </a:lnTo>
                <a:lnTo>
                  <a:pt x="16889" y="16383"/>
                </a:lnTo>
                <a:lnTo>
                  <a:pt x="16934" y="16129"/>
                </a:lnTo>
                <a:lnTo>
                  <a:pt x="17002" y="15945"/>
                </a:lnTo>
                <a:lnTo>
                  <a:pt x="17081" y="15790"/>
                </a:lnTo>
                <a:lnTo>
                  <a:pt x="17194" y="15648"/>
                </a:lnTo>
                <a:lnTo>
                  <a:pt x="17318" y="15563"/>
                </a:lnTo>
                <a:lnTo>
                  <a:pt x="17453" y="15507"/>
                </a:lnTo>
                <a:lnTo>
                  <a:pt x="17600" y="15450"/>
                </a:lnTo>
                <a:lnTo>
                  <a:pt x="17758" y="15450"/>
                </a:lnTo>
                <a:lnTo>
                  <a:pt x="17905" y="15479"/>
                </a:lnTo>
                <a:lnTo>
                  <a:pt x="18064" y="15535"/>
                </a:lnTo>
                <a:lnTo>
                  <a:pt x="18233" y="15620"/>
                </a:lnTo>
                <a:lnTo>
                  <a:pt x="18380" y="15733"/>
                </a:lnTo>
                <a:lnTo>
                  <a:pt x="18561" y="15832"/>
                </a:lnTo>
                <a:lnTo>
                  <a:pt x="18707" y="15973"/>
                </a:lnTo>
                <a:lnTo>
                  <a:pt x="18866" y="16129"/>
                </a:lnTo>
                <a:lnTo>
                  <a:pt x="18990" y="16327"/>
                </a:lnTo>
                <a:lnTo>
                  <a:pt x="19125" y="16482"/>
                </a:lnTo>
                <a:lnTo>
                  <a:pt x="19295" y="16624"/>
                </a:lnTo>
                <a:lnTo>
                  <a:pt x="19464" y="16737"/>
                </a:lnTo>
                <a:lnTo>
                  <a:pt x="19668" y="16807"/>
                </a:lnTo>
                <a:lnTo>
                  <a:pt x="19860" y="16836"/>
                </a:lnTo>
                <a:lnTo>
                  <a:pt x="20052" y="16864"/>
                </a:lnTo>
                <a:lnTo>
                  <a:pt x="20266" y="16836"/>
                </a:lnTo>
                <a:lnTo>
                  <a:pt x="20470" y="16793"/>
                </a:lnTo>
                <a:lnTo>
                  <a:pt x="20662" y="16708"/>
                </a:lnTo>
                <a:lnTo>
                  <a:pt x="20854" y="16567"/>
                </a:lnTo>
                <a:lnTo>
                  <a:pt x="21035" y="16412"/>
                </a:lnTo>
                <a:lnTo>
                  <a:pt x="21182" y="16214"/>
                </a:lnTo>
                <a:lnTo>
                  <a:pt x="21340" y="16002"/>
                </a:lnTo>
                <a:lnTo>
                  <a:pt x="21441" y="15733"/>
                </a:lnTo>
                <a:lnTo>
                  <a:pt x="21532" y="15436"/>
                </a:lnTo>
                <a:lnTo>
                  <a:pt x="21600" y="15083"/>
                </a:lnTo>
                <a:lnTo>
                  <a:pt x="21600" y="14885"/>
                </a:lnTo>
                <a:lnTo>
                  <a:pt x="21600" y="14729"/>
                </a:lnTo>
                <a:lnTo>
                  <a:pt x="21600" y="14531"/>
                </a:lnTo>
                <a:lnTo>
                  <a:pt x="21577" y="14376"/>
                </a:lnTo>
                <a:lnTo>
                  <a:pt x="21532" y="14206"/>
                </a:lnTo>
                <a:lnTo>
                  <a:pt x="21487" y="14051"/>
                </a:lnTo>
                <a:lnTo>
                  <a:pt x="21419" y="13909"/>
                </a:lnTo>
                <a:lnTo>
                  <a:pt x="21351" y="13768"/>
                </a:lnTo>
                <a:lnTo>
                  <a:pt x="21204" y="13500"/>
                </a:lnTo>
                <a:lnTo>
                  <a:pt x="21035" y="13287"/>
                </a:lnTo>
                <a:lnTo>
                  <a:pt x="20809" y="13090"/>
                </a:lnTo>
                <a:lnTo>
                  <a:pt x="20594" y="12962"/>
                </a:lnTo>
                <a:lnTo>
                  <a:pt x="20357" y="12821"/>
                </a:lnTo>
                <a:lnTo>
                  <a:pt x="20120" y="12764"/>
                </a:lnTo>
                <a:lnTo>
                  <a:pt x="19882" y="12708"/>
                </a:lnTo>
                <a:lnTo>
                  <a:pt x="19645" y="12736"/>
                </a:lnTo>
                <a:lnTo>
                  <a:pt x="19430" y="12793"/>
                </a:lnTo>
                <a:lnTo>
                  <a:pt x="19227" y="12906"/>
                </a:lnTo>
                <a:lnTo>
                  <a:pt x="19148" y="12962"/>
                </a:lnTo>
                <a:lnTo>
                  <a:pt x="19058" y="13047"/>
                </a:lnTo>
                <a:lnTo>
                  <a:pt x="18990" y="13146"/>
                </a:lnTo>
                <a:lnTo>
                  <a:pt x="18911" y="13259"/>
                </a:lnTo>
                <a:lnTo>
                  <a:pt x="18775" y="13471"/>
                </a:lnTo>
                <a:lnTo>
                  <a:pt x="18628" y="13641"/>
                </a:lnTo>
                <a:lnTo>
                  <a:pt x="18470" y="13740"/>
                </a:lnTo>
                <a:lnTo>
                  <a:pt x="18301" y="13825"/>
                </a:lnTo>
                <a:lnTo>
                  <a:pt x="18143" y="13853"/>
                </a:lnTo>
                <a:lnTo>
                  <a:pt x="17973" y="13881"/>
                </a:lnTo>
                <a:lnTo>
                  <a:pt x="17804" y="13853"/>
                </a:lnTo>
                <a:lnTo>
                  <a:pt x="17646" y="13796"/>
                </a:lnTo>
                <a:lnTo>
                  <a:pt x="17499" y="13726"/>
                </a:lnTo>
                <a:lnTo>
                  <a:pt x="17341" y="13641"/>
                </a:lnTo>
                <a:lnTo>
                  <a:pt x="17216" y="13528"/>
                </a:lnTo>
                <a:lnTo>
                  <a:pt x="17103" y="13386"/>
                </a:lnTo>
                <a:lnTo>
                  <a:pt x="17024" y="13259"/>
                </a:lnTo>
                <a:lnTo>
                  <a:pt x="16934" y="13118"/>
                </a:lnTo>
                <a:lnTo>
                  <a:pt x="16889" y="12991"/>
                </a:lnTo>
                <a:lnTo>
                  <a:pt x="16889" y="12849"/>
                </a:lnTo>
                <a:lnTo>
                  <a:pt x="16889" y="12383"/>
                </a:lnTo>
                <a:lnTo>
                  <a:pt x="16889" y="11662"/>
                </a:lnTo>
                <a:lnTo>
                  <a:pt x="16889" y="10701"/>
                </a:lnTo>
                <a:lnTo>
                  <a:pt x="16889" y="9640"/>
                </a:lnTo>
                <a:lnTo>
                  <a:pt x="16889" y="8566"/>
                </a:lnTo>
                <a:lnTo>
                  <a:pt x="16889" y="7478"/>
                </a:lnTo>
                <a:lnTo>
                  <a:pt x="16889" y="6502"/>
                </a:lnTo>
                <a:lnTo>
                  <a:pt x="16889" y="5739"/>
                </a:lnTo>
                <a:lnTo>
                  <a:pt x="16674" y="5894"/>
                </a:lnTo>
                <a:lnTo>
                  <a:pt x="16414" y="6036"/>
                </a:lnTo>
                <a:lnTo>
                  <a:pt x="16154" y="6177"/>
                </a:lnTo>
                <a:lnTo>
                  <a:pt x="15849" y="6248"/>
                </a:lnTo>
                <a:lnTo>
                  <a:pt x="15544" y="6304"/>
                </a:lnTo>
                <a:lnTo>
                  <a:pt x="15217" y="6332"/>
                </a:lnTo>
                <a:lnTo>
                  <a:pt x="14866" y="6361"/>
                </a:lnTo>
                <a:lnTo>
                  <a:pt x="14550" y="6361"/>
                </a:lnTo>
                <a:lnTo>
                  <a:pt x="14200" y="6332"/>
                </a:lnTo>
                <a:lnTo>
                  <a:pt x="13850" y="6276"/>
                </a:lnTo>
                <a:lnTo>
                  <a:pt x="13522" y="6219"/>
                </a:lnTo>
                <a:lnTo>
                  <a:pt x="13206" y="6149"/>
                </a:lnTo>
                <a:lnTo>
                  <a:pt x="12901" y="6064"/>
                </a:lnTo>
                <a:lnTo>
                  <a:pt x="12618" y="5951"/>
                </a:lnTo>
                <a:lnTo>
                  <a:pt x="12358" y="5838"/>
                </a:lnTo>
                <a:lnTo>
                  <a:pt x="12121" y="5739"/>
                </a:lnTo>
                <a:lnTo>
                  <a:pt x="11941" y="5626"/>
                </a:lnTo>
                <a:lnTo>
                  <a:pt x="11794" y="5513"/>
                </a:lnTo>
                <a:lnTo>
                  <a:pt x="11658" y="5414"/>
                </a:lnTo>
                <a:lnTo>
                  <a:pt x="11556" y="5301"/>
                </a:lnTo>
                <a:lnTo>
                  <a:pt x="11466" y="5187"/>
                </a:lnTo>
                <a:lnTo>
                  <a:pt x="11398" y="5089"/>
                </a:lnTo>
                <a:lnTo>
                  <a:pt x="11376" y="4947"/>
                </a:lnTo>
                <a:lnTo>
                  <a:pt x="11353" y="4834"/>
                </a:lnTo>
                <a:lnTo>
                  <a:pt x="11353" y="4707"/>
                </a:lnTo>
                <a:lnTo>
                  <a:pt x="11376" y="4565"/>
                </a:lnTo>
                <a:lnTo>
                  <a:pt x="11443" y="4410"/>
                </a:lnTo>
                <a:lnTo>
                  <a:pt x="11511" y="4240"/>
                </a:lnTo>
                <a:lnTo>
                  <a:pt x="11703" y="3887"/>
                </a:lnTo>
                <a:lnTo>
                  <a:pt x="11986" y="3505"/>
                </a:lnTo>
                <a:lnTo>
                  <a:pt x="12144" y="3265"/>
                </a:lnTo>
                <a:lnTo>
                  <a:pt x="12246" y="3025"/>
                </a:lnTo>
                <a:lnTo>
                  <a:pt x="12336" y="2756"/>
                </a:lnTo>
                <a:lnTo>
                  <a:pt x="12404" y="2445"/>
                </a:lnTo>
                <a:lnTo>
                  <a:pt x="12438" y="2176"/>
                </a:lnTo>
                <a:lnTo>
                  <a:pt x="12438" y="1880"/>
                </a:lnTo>
                <a:lnTo>
                  <a:pt x="12404" y="1583"/>
                </a:lnTo>
                <a:lnTo>
                  <a:pt x="12336" y="1314"/>
                </a:lnTo>
                <a:lnTo>
                  <a:pt x="12246" y="1046"/>
                </a:lnTo>
                <a:lnTo>
                  <a:pt x="12099" y="791"/>
                </a:lnTo>
                <a:lnTo>
                  <a:pt x="12008" y="692"/>
                </a:lnTo>
                <a:lnTo>
                  <a:pt x="11918" y="579"/>
                </a:lnTo>
                <a:lnTo>
                  <a:pt x="11816" y="466"/>
                </a:lnTo>
                <a:lnTo>
                  <a:pt x="11703" y="381"/>
                </a:lnTo>
                <a:lnTo>
                  <a:pt x="11579" y="310"/>
                </a:lnTo>
                <a:lnTo>
                  <a:pt x="11443" y="226"/>
                </a:lnTo>
                <a:lnTo>
                  <a:pt x="11297" y="169"/>
                </a:lnTo>
                <a:lnTo>
                  <a:pt x="11138" y="113"/>
                </a:lnTo>
                <a:lnTo>
                  <a:pt x="10969" y="56"/>
                </a:lnTo>
                <a:lnTo>
                  <a:pt x="10800" y="28"/>
                </a:lnTo>
                <a:lnTo>
                  <a:pt x="10619" y="28"/>
                </a:lnTo>
                <a:lnTo>
                  <a:pt x="10404" y="28"/>
                </a:lnTo>
                <a:lnTo>
                  <a:pt x="10257" y="28"/>
                </a:lnTo>
                <a:lnTo>
                  <a:pt x="10076" y="56"/>
                </a:lnTo>
                <a:lnTo>
                  <a:pt x="9952" y="84"/>
                </a:lnTo>
                <a:lnTo>
                  <a:pt x="9794" y="141"/>
                </a:lnTo>
                <a:lnTo>
                  <a:pt x="9692" y="226"/>
                </a:lnTo>
                <a:lnTo>
                  <a:pt x="9557" y="282"/>
                </a:lnTo>
                <a:lnTo>
                  <a:pt x="9455" y="381"/>
                </a:lnTo>
                <a:lnTo>
                  <a:pt x="9365" y="466"/>
                </a:lnTo>
                <a:lnTo>
                  <a:pt x="9274" y="579"/>
                </a:lnTo>
                <a:lnTo>
                  <a:pt x="9184" y="692"/>
                </a:lnTo>
                <a:lnTo>
                  <a:pt x="9128" y="791"/>
                </a:lnTo>
                <a:lnTo>
                  <a:pt x="9060" y="932"/>
                </a:lnTo>
                <a:lnTo>
                  <a:pt x="8969" y="1201"/>
                </a:lnTo>
                <a:lnTo>
                  <a:pt x="8913" y="1498"/>
                </a:lnTo>
                <a:lnTo>
                  <a:pt x="8890" y="1795"/>
                </a:lnTo>
                <a:lnTo>
                  <a:pt x="8890" y="2120"/>
                </a:lnTo>
                <a:lnTo>
                  <a:pt x="8913" y="2445"/>
                </a:lnTo>
                <a:lnTo>
                  <a:pt x="8969" y="2756"/>
                </a:lnTo>
                <a:lnTo>
                  <a:pt x="9060" y="3081"/>
                </a:lnTo>
                <a:lnTo>
                  <a:pt x="9173" y="3378"/>
                </a:lnTo>
                <a:lnTo>
                  <a:pt x="9297" y="3647"/>
                </a:lnTo>
                <a:lnTo>
                  <a:pt x="9466" y="3887"/>
                </a:lnTo>
                <a:lnTo>
                  <a:pt x="9579" y="4085"/>
                </a:lnTo>
                <a:lnTo>
                  <a:pt x="9670" y="4269"/>
                </a:lnTo>
                <a:lnTo>
                  <a:pt x="9726" y="4467"/>
                </a:lnTo>
                <a:lnTo>
                  <a:pt x="9771" y="4650"/>
                </a:lnTo>
                <a:lnTo>
                  <a:pt x="9771" y="4834"/>
                </a:lnTo>
                <a:lnTo>
                  <a:pt x="9749" y="5032"/>
                </a:lnTo>
                <a:lnTo>
                  <a:pt x="9715" y="5216"/>
                </a:lnTo>
                <a:lnTo>
                  <a:pt x="9625" y="5385"/>
                </a:lnTo>
                <a:lnTo>
                  <a:pt x="9534" y="5513"/>
                </a:lnTo>
                <a:lnTo>
                  <a:pt x="9410" y="5626"/>
                </a:lnTo>
                <a:lnTo>
                  <a:pt x="9229" y="5710"/>
                </a:lnTo>
                <a:lnTo>
                  <a:pt x="9060" y="5767"/>
                </a:lnTo>
                <a:lnTo>
                  <a:pt x="8845" y="5767"/>
                </a:lnTo>
                <a:lnTo>
                  <a:pt x="8585" y="5739"/>
                </a:lnTo>
                <a:lnTo>
                  <a:pt x="8325" y="5654"/>
                </a:lnTo>
                <a:lnTo>
                  <a:pt x="8020" y="5513"/>
                </a:lnTo>
                <a:lnTo>
                  <a:pt x="7840" y="5442"/>
                </a:lnTo>
                <a:lnTo>
                  <a:pt x="7648" y="5385"/>
                </a:lnTo>
                <a:lnTo>
                  <a:pt x="7433" y="5329"/>
                </a:lnTo>
                <a:lnTo>
                  <a:pt x="7241" y="5301"/>
                </a:lnTo>
                <a:lnTo>
                  <a:pt x="6755" y="5301"/>
                </a:lnTo>
                <a:lnTo>
                  <a:pt x="6281" y="5329"/>
                </a:lnTo>
                <a:lnTo>
                  <a:pt x="5784" y="5385"/>
                </a:lnTo>
                <a:lnTo>
                  <a:pt x="5264" y="5498"/>
                </a:lnTo>
                <a:lnTo>
                  <a:pt x="4744" y="5597"/>
                </a:lnTo>
                <a:lnTo>
                  <a:pt x="4247" y="5739"/>
                </a:lnTo>
                <a:lnTo>
                  <a:pt x="4202" y="5894"/>
                </a:lnTo>
                <a:lnTo>
                  <a:pt x="4202" y="6191"/>
                </a:lnTo>
                <a:lnTo>
                  <a:pt x="4202" y="6545"/>
                </a:lnTo>
                <a:lnTo>
                  <a:pt x="4225" y="6954"/>
                </a:lnTo>
                <a:lnTo>
                  <a:pt x="4315" y="7930"/>
                </a:lnTo>
                <a:lnTo>
                  <a:pt x="4394" y="9018"/>
                </a:lnTo>
                <a:lnTo>
                  <a:pt x="4439" y="9570"/>
                </a:lnTo>
                <a:lnTo>
                  <a:pt x="4462" y="10107"/>
                </a:lnTo>
                <a:lnTo>
                  <a:pt x="4484" y="10630"/>
                </a:lnTo>
                <a:lnTo>
                  <a:pt x="4507" y="11082"/>
                </a:lnTo>
                <a:lnTo>
                  <a:pt x="4484" y="11520"/>
                </a:lnTo>
                <a:lnTo>
                  <a:pt x="4439" y="11874"/>
                </a:lnTo>
                <a:lnTo>
                  <a:pt x="4394" y="12029"/>
                </a:lnTo>
                <a:lnTo>
                  <a:pt x="4349" y="12171"/>
                </a:lnTo>
                <a:lnTo>
                  <a:pt x="4315" y="12284"/>
                </a:lnTo>
                <a:lnTo>
                  <a:pt x="4247" y="12354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>
        <p:nvSpPr>
          <p:cNvPr id="29" name="Puzzle4"/>
          <p:cNvSpPr>
            <a:spLocks noEditPoints="1" noChangeArrowheads="1"/>
          </p:cNvSpPr>
          <p:nvPr/>
        </p:nvSpPr>
        <p:spPr bwMode="auto">
          <a:xfrm>
            <a:off x="5579771" y="4654985"/>
            <a:ext cx="974150" cy="1422845"/>
          </a:xfrm>
          <a:custGeom>
            <a:avLst/>
            <a:gdLst>
              <a:gd name="T0" fmla="*/ 8307 w 21600"/>
              <a:gd name="T1" fmla="*/ 11593 h 21600"/>
              <a:gd name="T2" fmla="*/ 453 w 21600"/>
              <a:gd name="T3" fmla="*/ 16938 h 21600"/>
              <a:gd name="T4" fmla="*/ 11500 w 21600"/>
              <a:gd name="T5" fmla="*/ 21600 h 21600"/>
              <a:gd name="T6" fmla="*/ 20920 w 21600"/>
              <a:gd name="T7" fmla="*/ 16751 h 21600"/>
              <a:gd name="T8" fmla="*/ 13972 w 21600"/>
              <a:gd name="T9" fmla="*/ 10888 h 21600"/>
              <a:gd name="T10" fmla="*/ 21033 w 21600"/>
              <a:gd name="T11" fmla="*/ 4716 h 21600"/>
              <a:gd name="T12" fmla="*/ 11102 w 21600"/>
              <a:gd name="T13" fmla="*/ 11 h 21600"/>
              <a:gd name="T14" fmla="*/ 453 w 21600"/>
              <a:gd name="T15" fmla="*/ 4716 h 21600"/>
              <a:gd name="T16" fmla="*/ 2076 w 21600"/>
              <a:gd name="T17" fmla="*/ 5664 h 21600"/>
              <a:gd name="T18" fmla="*/ 20203 w 21600"/>
              <a:gd name="T19" fmla="*/ 1598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3813" y="10590"/>
                </a:moveTo>
                <a:lnTo>
                  <a:pt x="3927" y="10513"/>
                </a:lnTo>
                <a:lnTo>
                  <a:pt x="4078" y="10425"/>
                </a:lnTo>
                <a:lnTo>
                  <a:pt x="4210" y="10359"/>
                </a:lnTo>
                <a:lnTo>
                  <a:pt x="4361" y="10315"/>
                </a:lnTo>
                <a:lnTo>
                  <a:pt x="4682" y="10237"/>
                </a:lnTo>
                <a:lnTo>
                  <a:pt x="5041" y="10193"/>
                </a:lnTo>
                <a:lnTo>
                  <a:pt x="5456" y="10171"/>
                </a:lnTo>
                <a:lnTo>
                  <a:pt x="5853" y="10193"/>
                </a:lnTo>
                <a:lnTo>
                  <a:pt x="6249" y="10260"/>
                </a:lnTo>
                <a:lnTo>
                  <a:pt x="6646" y="10337"/>
                </a:lnTo>
                <a:lnTo>
                  <a:pt x="7004" y="10469"/>
                </a:lnTo>
                <a:lnTo>
                  <a:pt x="7363" y="10612"/>
                </a:lnTo>
                <a:lnTo>
                  <a:pt x="7665" y="10788"/>
                </a:lnTo>
                <a:lnTo>
                  <a:pt x="7911" y="10998"/>
                </a:lnTo>
                <a:lnTo>
                  <a:pt x="8024" y="11097"/>
                </a:lnTo>
                <a:lnTo>
                  <a:pt x="8137" y="11207"/>
                </a:lnTo>
                <a:lnTo>
                  <a:pt x="8194" y="11340"/>
                </a:lnTo>
                <a:lnTo>
                  <a:pt x="8269" y="11461"/>
                </a:lnTo>
                <a:lnTo>
                  <a:pt x="8307" y="11593"/>
                </a:lnTo>
                <a:lnTo>
                  <a:pt x="8307" y="11714"/>
                </a:lnTo>
                <a:lnTo>
                  <a:pt x="8307" y="11868"/>
                </a:lnTo>
                <a:lnTo>
                  <a:pt x="8307" y="12012"/>
                </a:lnTo>
                <a:lnTo>
                  <a:pt x="8194" y="12265"/>
                </a:lnTo>
                <a:lnTo>
                  <a:pt x="8062" y="12519"/>
                </a:lnTo>
                <a:lnTo>
                  <a:pt x="7873" y="12706"/>
                </a:lnTo>
                <a:lnTo>
                  <a:pt x="7627" y="12904"/>
                </a:lnTo>
                <a:lnTo>
                  <a:pt x="7363" y="13048"/>
                </a:lnTo>
                <a:lnTo>
                  <a:pt x="7080" y="13180"/>
                </a:lnTo>
                <a:lnTo>
                  <a:pt x="6759" y="13257"/>
                </a:lnTo>
                <a:lnTo>
                  <a:pt x="6419" y="13345"/>
                </a:lnTo>
                <a:lnTo>
                  <a:pt x="6098" y="13389"/>
                </a:lnTo>
                <a:lnTo>
                  <a:pt x="5739" y="13389"/>
                </a:lnTo>
                <a:lnTo>
                  <a:pt x="5418" y="13389"/>
                </a:lnTo>
                <a:lnTo>
                  <a:pt x="5079" y="13345"/>
                </a:lnTo>
                <a:lnTo>
                  <a:pt x="4758" y="13301"/>
                </a:lnTo>
                <a:lnTo>
                  <a:pt x="4474" y="13213"/>
                </a:lnTo>
                <a:lnTo>
                  <a:pt x="4172" y="13114"/>
                </a:lnTo>
                <a:lnTo>
                  <a:pt x="3965" y="12982"/>
                </a:lnTo>
                <a:lnTo>
                  <a:pt x="3738" y="12838"/>
                </a:lnTo>
                <a:lnTo>
                  <a:pt x="3493" y="12706"/>
                </a:lnTo>
                <a:lnTo>
                  <a:pt x="3228" y="12607"/>
                </a:lnTo>
                <a:lnTo>
                  <a:pt x="2945" y="12519"/>
                </a:lnTo>
                <a:lnTo>
                  <a:pt x="2700" y="12431"/>
                </a:lnTo>
                <a:lnTo>
                  <a:pt x="2397" y="12375"/>
                </a:lnTo>
                <a:lnTo>
                  <a:pt x="2152" y="12331"/>
                </a:lnTo>
                <a:lnTo>
                  <a:pt x="1888" y="12309"/>
                </a:lnTo>
                <a:lnTo>
                  <a:pt x="1642" y="12309"/>
                </a:lnTo>
                <a:lnTo>
                  <a:pt x="1397" y="12331"/>
                </a:lnTo>
                <a:lnTo>
                  <a:pt x="1170" y="12397"/>
                </a:lnTo>
                <a:lnTo>
                  <a:pt x="962" y="12453"/>
                </a:lnTo>
                <a:lnTo>
                  <a:pt x="774" y="12563"/>
                </a:lnTo>
                <a:lnTo>
                  <a:pt x="623" y="12684"/>
                </a:lnTo>
                <a:lnTo>
                  <a:pt x="528" y="12838"/>
                </a:lnTo>
                <a:lnTo>
                  <a:pt x="453" y="13026"/>
                </a:lnTo>
                <a:lnTo>
                  <a:pt x="339" y="13477"/>
                </a:lnTo>
                <a:lnTo>
                  <a:pt x="226" y="13984"/>
                </a:lnTo>
                <a:lnTo>
                  <a:pt x="151" y="14535"/>
                </a:lnTo>
                <a:lnTo>
                  <a:pt x="113" y="15075"/>
                </a:lnTo>
                <a:lnTo>
                  <a:pt x="113" y="15626"/>
                </a:lnTo>
                <a:lnTo>
                  <a:pt x="151" y="16133"/>
                </a:lnTo>
                <a:lnTo>
                  <a:pt x="188" y="16376"/>
                </a:lnTo>
                <a:lnTo>
                  <a:pt x="264" y="16585"/>
                </a:lnTo>
                <a:lnTo>
                  <a:pt x="339" y="16773"/>
                </a:lnTo>
                <a:lnTo>
                  <a:pt x="453" y="16938"/>
                </a:lnTo>
                <a:lnTo>
                  <a:pt x="1095" y="16883"/>
                </a:lnTo>
                <a:lnTo>
                  <a:pt x="1963" y="16795"/>
                </a:lnTo>
                <a:lnTo>
                  <a:pt x="2945" y="16751"/>
                </a:lnTo>
                <a:lnTo>
                  <a:pt x="3965" y="16706"/>
                </a:lnTo>
                <a:lnTo>
                  <a:pt x="5022" y="16684"/>
                </a:lnTo>
                <a:lnTo>
                  <a:pt x="5947" y="16684"/>
                </a:lnTo>
                <a:lnTo>
                  <a:pt x="6759" y="16706"/>
                </a:lnTo>
                <a:lnTo>
                  <a:pt x="7363" y="16751"/>
                </a:lnTo>
                <a:lnTo>
                  <a:pt x="7948" y="16839"/>
                </a:lnTo>
                <a:lnTo>
                  <a:pt x="8458" y="16916"/>
                </a:lnTo>
                <a:lnTo>
                  <a:pt x="8893" y="17026"/>
                </a:lnTo>
                <a:lnTo>
                  <a:pt x="9289" y="17158"/>
                </a:lnTo>
                <a:lnTo>
                  <a:pt x="9572" y="17280"/>
                </a:lnTo>
                <a:lnTo>
                  <a:pt x="9799" y="17412"/>
                </a:lnTo>
                <a:lnTo>
                  <a:pt x="9969" y="17555"/>
                </a:lnTo>
                <a:lnTo>
                  <a:pt x="10120" y="17687"/>
                </a:lnTo>
                <a:lnTo>
                  <a:pt x="10158" y="17831"/>
                </a:lnTo>
                <a:lnTo>
                  <a:pt x="10195" y="17974"/>
                </a:lnTo>
                <a:lnTo>
                  <a:pt x="10158" y="18128"/>
                </a:lnTo>
                <a:lnTo>
                  <a:pt x="10082" y="18271"/>
                </a:lnTo>
                <a:lnTo>
                  <a:pt x="9969" y="18426"/>
                </a:lnTo>
                <a:lnTo>
                  <a:pt x="9837" y="18569"/>
                </a:lnTo>
                <a:lnTo>
                  <a:pt x="9648" y="18701"/>
                </a:lnTo>
                <a:lnTo>
                  <a:pt x="9440" y="18822"/>
                </a:lnTo>
                <a:lnTo>
                  <a:pt x="9213" y="18999"/>
                </a:lnTo>
                <a:lnTo>
                  <a:pt x="9044" y="19186"/>
                </a:lnTo>
                <a:lnTo>
                  <a:pt x="8893" y="19395"/>
                </a:lnTo>
                <a:lnTo>
                  <a:pt x="8817" y="19627"/>
                </a:lnTo>
                <a:lnTo>
                  <a:pt x="8779" y="19858"/>
                </a:lnTo>
                <a:lnTo>
                  <a:pt x="8779" y="20112"/>
                </a:lnTo>
                <a:lnTo>
                  <a:pt x="8855" y="20354"/>
                </a:lnTo>
                <a:lnTo>
                  <a:pt x="8968" y="20586"/>
                </a:lnTo>
                <a:lnTo>
                  <a:pt x="9138" y="20817"/>
                </a:lnTo>
                <a:lnTo>
                  <a:pt x="9365" y="21026"/>
                </a:lnTo>
                <a:lnTo>
                  <a:pt x="9610" y="21192"/>
                </a:lnTo>
                <a:lnTo>
                  <a:pt x="9950" y="21368"/>
                </a:lnTo>
                <a:lnTo>
                  <a:pt x="10120" y="21445"/>
                </a:lnTo>
                <a:lnTo>
                  <a:pt x="10346" y="21511"/>
                </a:lnTo>
                <a:lnTo>
                  <a:pt x="10516" y="21555"/>
                </a:lnTo>
                <a:lnTo>
                  <a:pt x="10743" y="21600"/>
                </a:lnTo>
                <a:lnTo>
                  <a:pt x="10988" y="21644"/>
                </a:lnTo>
                <a:lnTo>
                  <a:pt x="11215" y="21666"/>
                </a:lnTo>
                <a:lnTo>
                  <a:pt x="11498" y="21666"/>
                </a:lnTo>
                <a:lnTo>
                  <a:pt x="11762" y="21666"/>
                </a:lnTo>
                <a:lnTo>
                  <a:pt x="12253" y="21644"/>
                </a:lnTo>
                <a:lnTo>
                  <a:pt x="12763" y="21577"/>
                </a:lnTo>
                <a:lnTo>
                  <a:pt x="13197" y="21467"/>
                </a:lnTo>
                <a:lnTo>
                  <a:pt x="13556" y="21346"/>
                </a:lnTo>
                <a:lnTo>
                  <a:pt x="13896" y="21192"/>
                </a:lnTo>
                <a:lnTo>
                  <a:pt x="14179" y="21026"/>
                </a:lnTo>
                <a:lnTo>
                  <a:pt x="14444" y="20839"/>
                </a:lnTo>
                <a:lnTo>
                  <a:pt x="14576" y="20641"/>
                </a:lnTo>
                <a:lnTo>
                  <a:pt x="14727" y="20431"/>
                </a:lnTo>
                <a:lnTo>
                  <a:pt x="14765" y="20200"/>
                </a:lnTo>
                <a:lnTo>
                  <a:pt x="14802" y="19991"/>
                </a:lnTo>
                <a:lnTo>
                  <a:pt x="14727" y="19759"/>
                </a:lnTo>
                <a:lnTo>
                  <a:pt x="14613" y="19550"/>
                </a:lnTo>
                <a:lnTo>
                  <a:pt x="14444" y="19307"/>
                </a:lnTo>
                <a:lnTo>
                  <a:pt x="14217" y="19098"/>
                </a:lnTo>
                <a:lnTo>
                  <a:pt x="13934" y="18911"/>
                </a:lnTo>
                <a:lnTo>
                  <a:pt x="13669" y="18745"/>
                </a:lnTo>
                <a:lnTo>
                  <a:pt x="13462" y="18547"/>
                </a:lnTo>
                <a:lnTo>
                  <a:pt x="13311" y="18337"/>
                </a:lnTo>
                <a:lnTo>
                  <a:pt x="13197" y="18150"/>
                </a:lnTo>
                <a:lnTo>
                  <a:pt x="13122" y="17941"/>
                </a:lnTo>
                <a:lnTo>
                  <a:pt x="13122" y="17720"/>
                </a:lnTo>
                <a:lnTo>
                  <a:pt x="13122" y="17533"/>
                </a:lnTo>
                <a:lnTo>
                  <a:pt x="13197" y="17346"/>
                </a:lnTo>
                <a:lnTo>
                  <a:pt x="13273" y="17158"/>
                </a:lnTo>
                <a:lnTo>
                  <a:pt x="13386" y="16982"/>
                </a:lnTo>
                <a:lnTo>
                  <a:pt x="13537" y="16839"/>
                </a:lnTo>
                <a:lnTo>
                  <a:pt x="13707" y="16706"/>
                </a:lnTo>
                <a:lnTo>
                  <a:pt x="13896" y="16607"/>
                </a:lnTo>
                <a:lnTo>
                  <a:pt x="14104" y="16519"/>
                </a:lnTo>
                <a:lnTo>
                  <a:pt x="14330" y="16453"/>
                </a:lnTo>
                <a:lnTo>
                  <a:pt x="14538" y="16431"/>
                </a:lnTo>
                <a:lnTo>
                  <a:pt x="14897" y="16453"/>
                </a:lnTo>
                <a:lnTo>
                  <a:pt x="15406" y="16497"/>
                </a:lnTo>
                <a:lnTo>
                  <a:pt x="16105" y="16541"/>
                </a:lnTo>
                <a:lnTo>
                  <a:pt x="16898" y="16607"/>
                </a:lnTo>
                <a:lnTo>
                  <a:pt x="17804" y="16651"/>
                </a:lnTo>
                <a:lnTo>
                  <a:pt x="18786" y="16684"/>
                </a:lnTo>
                <a:lnTo>
                  <a:pt x="19844" y="16728"/>
                </a:lnTo>
                <a:lnTo>
                  <a:pt x="20920" y="16751"/>
                </a:lnTo>
                <a:lnTo>
                  <a:pt x="21109" y="16497"/>
                </a:lnTo>
                <a:lnTo>
                  <a:pt x="21241" y="16222"/>
                </a:lnTo>
                <a:lnTo>
                  <a:pt x="21392" y="15946"/>
                </a:lnTo>
                <a:lnTo>
                  <a:pt x="21467" y="15648"/>
                </a:lnTo>
                <a:lnTo>
                  <a:pt x="21543" y="15351"/>
                </a:lnTo>
                <a:lnTo>
                  <a:pt x="21618" y="15042"/>
                </a:lnTo>
                <a:lnTo>
                  <a:pt x="21618" y="14745"/>
                </a:lnTo>
                <a:lnTo>
                  <a:pt x="21618" y="14447"/>
                </a:lnTo>
                <a:lnTo>
                  <a:pt x="21618" y="14150"/>
                </a:lnTo>
                <a:lnTo>
                  <a:pt x="21581" y="13852"/>
                </a:lnTo>
                <a:lnTo>
                  <a:pt x="21505" y="13577"/>
                </a:lnTo>
                <a:lnTo>
                  <a:pt x="21430" y="13301"/>
                </a:lnTo>
                <a:lnTo>
                  <a:pt x="21354" y="13048"/>
                </a:lnTo>
                <a:lnTo>
                  <a:pt x="21241" y="12816"/>
                </a:lnTo>
                <a:lnTo>
                  <a:pt x="21146" y="12607"/>
                </a:lnTo>
                <a:lnTo>
                  <a:pt x="21033" y="12431"/>
                </a:lnTo>
                <a:lnTo>
                  <a:pt x="20920" y="12265"/>
                </a:lnTo>
                <a:lnTo>
                  <a:pt x="20769" y="12144"/>
                </a:lnTo>
                <a:lnTo>
                  <a:pt x="20637" y="12034"/>
                </a:lnTo>
                <a:lnTo>
                  <a:pt x="20486" y="11946"/>
                </a:lnTo>
                <a:lnTo>
                  <a:pt x="20297" y="11891"/>
                </a:lnTo>
                <a:lnTo>
                  <a:pt x="20165" y="11846"/>
                </a:lnTo>
                <a:lnTo>
                  <a:pt x="19976" y="11824"/>
                </a:lnTo>
                <a:lnTo>
                  <a:pt x="19806" y="11802"/>
                </a:lnTo>
                <a:lnTo>
                  <a:pt x="19390" y="11824"/>
                </a:lnTo>
                <a:lnTo>
                  <a:pt x="18956" y="11891"/>
                </a:lnTo>
                <a:lnTo>
                  <a:pt x="18503" y="11968"/>
                </a:lnTo>
                <a:lnTo>
                  <a:pt x="17993" y="12078"/>
                </a:lnTo>
                <a:lnTo>
                  <a:pt x="17653" y="12144"/>
                </a:lnTo>
                <a:lnTo>
                  <a:pt x="17332" y="12199"/>
                </a:lnTo>
                <a:lnTo>
                  <a:pt x="17049" y="12221"/>
                </a:lnTo>
                <a:lnTo>
                  <a:pt x="16747" y="12243"/>
                </a:lnTo>
                <a:lnTo>
                  <a:pt x="16464" y="12243"/>
                </a:lnTo>
                <a:lnTo>
                  <a:pt x="16218" y="12243"/>
                </a:lnTo>
                <a:lnTo>
                  <a:pt x="15992" y="12221"/>
                </a:lnTo>
                <a:lnTo>
                  <a:pt x="15746" y="12199"/>
                </a:lnTo>
                <a:lnTo>
                  <a:pt x="15520" y="12155"/>
                </a:lnTo>
                <a:lnTo>
                  <a:pt x="15350" y="12122"/>
                </a:lnTo>
                <a:lnTo>
                  <a:pt x="15161" y="12056"/>
                </a:lnTo>
                <a:lnTo>
                  <a:pt x="14972" y="11990"/>
                </a:lnTo>
                <a:lnTo>
                  <a:pt x="14689" y="11846"/>
                </a:lnTo>
                <a:lnTo>
                  <a:pt x="14444" y="11670"/>
                </a:lnTo>
                <a:lnTo>
                  <a:pt x="14255" y="11483"/>
                </a:lnTo>
                <a:lnTo>
                  <a:pt x="14104" y="11295"/>
                </a:lnTo>
                <a:lnTo>
                  <a:pt x="14028" y="11086"/>
                </a:lnTo>
                <a:lnTo>
                  <a:pt x="13972" y="10888"/>
                </a:lnTo>
                <a:lnTo>
                  <a:pt x="13972" y="10700"/>
                </a:lnTo>
                <a:lnTo>
                  <a:pt x="14009" y="10513"/>
                </a:lnTo>
                <a:lnTo>
                  <a:pt x="14066" y="10359"/>
                </a:lnTo>
                <a:lnTo>
                  <a:pt x="14179" y="10215"/>
                </a:lnTo>
                <a:lnTo>
                  <a:pt x="14406" y="10006"/>
                </a:lnTo>
                <a:lnTo>
                  <a:pt x="14651" y="9830"/>
                </a:lnTo>
                <a:lnTo>
                  <a:pt x="14878" y="9686"/>
                </a:lnTo>
                <a:lnTo>
                  <a:pt x="15123" y="9554"/>
                </a:lnTo>
                <a:lnTo>
                  <a:pt x="15350" y="9477"/>
                </a:lnTo>
                <a:lnTo>
                  <a:pt x="15558" y="9411"/>
                </a:lnTo>
                <a:lnTo>
                  <a:pt x="15803" y="9345"/>
                </a:lnTo>
                <a:lnTo>
                  <a:pt x="16030" y="9323"/>
                </a:lnTo>
                <a:lnTo>
                  <a:pt x="16256" y="9301"/>
                </a:lnTo>
                <a:lnTo>
                  <a:pt x="16464" y="9323"/>
                </a:lnTo>
                <a:lnTo>
                  <a:pt x="16690" y="9345"/>
                </a:lnTo>
                <a:lnTo>
                  <a:pt x="16898" y="9367"/>
                </a:lnTo>
                <a:lnTo>
                  <a:pt x="17332" y="9477"/>
                </a:lnTo>
                <a:lnTo>
                  <a:pt x="17767" y="9598"/>
                </a:lnTo>
                <a:lnTo>
                  <a:pt x="18163" y="9731"/>
                </a:lnTo>
                <a:lnTo>
                  <a:pt x="18597" y="9874"/>
                </a:lnTo>
                <a:lnTo>
                  <a:pt x="18994" y="10006"/>
                </a:lnTo>
                <a:lnTo>
                  <a:pt x="19428" y="10083"/>
                </a:lnTo>
                <a:lnTo>
                  <a:pt x="19617" y="10127"/>
                </a:lnTo>
                <a:lnTo>
                  <a:pt x="19844" y="10149"/>
                </a:lnTo>
                <a:lnTo>
                  <a:pt x="20013" y="10149"/>
                </a:lnTo>
                <a:lnTo>
                  <a:pt x="20240" y="10127"/>
                </a:lnTo>
                <a:lnTo>
                  <a:pt x="20410" y="10105"/>
                </a:lnTo>
                <a:lnTo>
                  <a:pt x="20637" y="10061"/>
                </a:lnTo>
                <a:lnTo>
                  <a:pt x="20844" y="9984"/>
                </a:lnTo>
                <a:lnTo>
                  <a:pt x="21033" y="9896"/>
                </a:lnTo>
                <a:lnTo>
                  <a:pt x="21146" y="9830"/>
                </a:lnTo>
                <a:lnTo>
                  <a:pt x="21203" y="9753"/>
                </a:lnTo>
                <a:lnTo>
                  <a:pt x="21279" y="9642"/>
                </a:lnTo>
                <a:lnTo>
                  <a:pt x="21354" y="9521"/>
                </a:lnTo>
                <a:lnTo>
                  <a:pt x="21430" y="9246"/>
                </a:lnTo>
                <a:lnTo>
                  <a:pt x="21430" y="8904"/>
                </a:lnTo>
                <a:lnTo>
                  <a:pt x="21430" y="8540"/>
                </a:lnTo>
                <a:lnTo>
                  <a:pt x="21392" y="8144"/>
                </a:lnTo>
                <a:lnTo>
                  <a:pt x="21354" y="7714"/>
                </a:lnTo>
                <a:lnTo>
                  <a:pt x="21279" y="7295"/>
                </a:lnTo>
                <a:lnTo>
                  <a:pt x="21146" y="6446"/>
                </a:lnTo>
                <a:lnTo>
                  <a:pt x="20995" y="5686"/>
                </a:lnTo>
                <a:lnTo>
                  <a:pt x="20958" y="5366"/>
                </a:lnTo>
                <a:lnTo>
                  <a:pt x="20958" y="5091"/>
                </a:lnTo>
                <a:lnTo>
                  <a:pt x="20958" y="4860"/>
                </a:lnTo>
                <a:lnTo>
                  <a:pt x="21033" y="4716"/>
                </a:lnTo>
                <a:lnTo>
                  <a:pt x="20637" y="4860"/>
                </a:lnTo>
                <a:lnTo>
                  <a:pt x="20127" y="4992"/>
                </a:lnTo>
                <a:lnTo>
                  <a:pt x="19617" y="5069"/>
                </a:lnTo>
                <a:lnTo>
                  <a:pt x="19032" y="5157"/>
                </a:lnTo>
                <a:lnTo>
                  <a:pt x="18465" y="5201"/>
                </a:lnTo>
                <a:lnTo>
                  <a:pt x="17842" y="5245"/>
                </a:lnTo>
                <a:lnTo>
                  <a:pt x="17219" y="5267"/>
                </a:lnTo>
                <a:lnTo>
                  <a:pt x="16615" y="5267"/>
                </a:lnTo>
                <a:lnTo>
                  <a:pt x="15992" y="5245"/>
                </a:lnTo>
                <a:lnTo>
                  <a:pt x="15369" y="5201"/>
                </a:lnTo>
                <a:lnTo>
                  <a:pt x="14840" y="5157"/>
                </a:lnTo>
                <a:lnTo>
                  <a:pt x="14293" y="5091"/>
                </a:lnTo>
                <a:lnTo>
                  <a:pt x="13783" y="5014"/>
                </a:lnTo>
                <a:lnTo>
                  <a:pt x="13386" y="4926"/>
                </a:lnTo>
                <a:lnTo>
                  <a:pt x="13027" y="4815"/>
                </a:lnTo>
                <a:lnTo>
                  <a:pt x="12725" y="4716"/>
                </a:lnTo>
                <a:lnTo>
                  <a:pt x="12480" y="4606"/>
                </a:lnTo>
                <a:lnTo>
                  <a:pt x="12291" y="4496"/>
                </a:lnTo>
                <a:lnTo>
                  <a:pt x="12197" y="4397"/>
                </a:lnTo>
                <a:lnTo>
                  <a:pt x="12083" y="4286"/>
                </a:lnTo>
                <a:lnTo>
                  <a:pt x="12046" y="4187"/>
                </a:lnTo>
                <a:lnTo>
                  <a:pt x="12008" y="4077"/>
                </a:lnTo>
                <a:lnTo>
                  <a:pt x="12046" y="3967"/>
                </a:lnTo>
                <a:lnTo>
                  <a:pt x="12121" y="3868"/>
                </a:lnTo>
                <a:lnTo>
                  <a:pt x="12197" y="3735"/>
                </a:lnTo>
                <a:lnTo>
                  <a:pt x="12291" y="3614"/>
                </a:lnTo>
                <a:lnTo>
                  <a:pt x="12442" y="3482"/>
                </a:lnTo>
                <a:lnTo>
                  <a:pt x="12631" y="3361"/>
                </a:lnTo>
                <a:lnTo>
                  <a:pt x="13065" y="3085"/>
                </a:lnTo>
                <a:lnTo>
                  <a:pt x="13537" y="2766"/>
                </a:lnTo>
                <a:lnTo>
                  <a:pt x="13783" y="2578"/>
                </a:lnTo>
                <a:lnTo>
                  <a:pt x="13934" y="2380"/>
                </a:lnTo>
                <a:lnTo>
                  <a:pt x="14028" y="2171"/>
                </a:lnTo>
                <a:lnTo>
                  <a:pt x="14104" y="1961"/>
                </a:lnTo>
                <a:lnTo>
                  <a:pt x="14104" y="1730"/>
                </a:lnTo>
                <a:lnTo>
                  <a:pt x="14066" y="1498"/>
                </a:lnTo>
                <a:lnTo>
                  <a:pt x="13972" y="1267"/>
                </a:lnTo>
                <a:lnTo>
                  <a:pt x="13820" y="1057"/>
                </a:lnTo>
                <a:lnTo>
                  <a:pt x="13594" y="837"/>
                </a:lnTo>
                <a:lnTo>
                  <a:pt x="13386" y="628"/>
                </a:lnTo>
                <a:lnTo>
                  <a:pt x="13103" y="462"/>
                </a:lnTo>
                <a:lnTo>
                  <a:pt x="12763" y="308"/>
                </a:lnTo>
                <a:lnTo>
                  <a:pt x="12404" y="187"/>
                </a:lnTo>
                <a:lnTo>
                  <a:pt x="12008" y="77"/>
                </a:lnTo>
                <a:lnTo>
                  <a:pt x="11574" y="33"/>
                </a:lnTo>
                <a:lnTo>
                  <a:pt x="11102" y="11"/>
                </a:lnTo>
                <a:lnTo>
                  <a:pt x="10667" y="11"/>
                </a:lnTo>
                <a:lnTo>
                  <a:pt x="10233" y="77"/>
                </a:lnTo>
                <a:lnTo>
                  <a:pt x="9837" y="187"/>
                </a:lnTo>
                <a:lnTo>
                  <a:pt x="9440" y="286"/>
                </a:lnTo>
                <a:lnTo>
                  <a:pt x="9062" y="462"/>
                </a:lnTo>
                <a:lnTo>
                  <a:pt x="8741" y="628"/>
                </a:lnTo>
                <a:lnTo>
                  <a:pt x="8458" y="815"/>
                </a:lnTo>
                <a:lnTo>
                  <a:pt x="8232" y="1035"/>
                </a:lnTo>
                <a:lnTo>
                  <a:pt x="8062" y="1245"/>
                </a:lnTo>
                <a:lnTo>
                  <a:pt x="7911" y="1476"/>
                </a:lnTo>
                <a:lnTo>
                  <a:pt x="7835" y="1708"/>
                </a:lnTo>
                <a:lnTo>
                  <a:pt x="7797" y="1961"/>
                </a:lnTo>
                <a:lnTo>
                  <a:pt x="7835" y="2193"/>
                </a:lnTo>
                <a:lnTo>
                  <a:pt x="7948" y="2402"/>
                </a:lnTo>
                <a:lnTo>
                  <a:pt x="8062" y="2534"/>
                </a:lnTo>
                <a:lnTo>
                  <a:pt x="8175" y="2644"/>
                </a:lnTo>
                <a:lnTo>
                  <a:pt x="8269" y="2744"/>
                </a:lnTo>
                <a:lnTo>
                  <a:pt x="8420" y="2832"/>
                </a:lnTo>
                <a:lnTo>
                  <a:pt x="8704" y="3019"/>
                </a:lnTo>
                <a:lnTo>
                  <a:pt x="8968" y="3206"/>
                </a:lnTo>
                <a:lnTo>
                  <a:pt x="9138" y="3405"/>
                </a:lnTo>
                <a:lnTo>
                  <a:pt x="9327" y="3570"/>
                </a:lnTo>
                <a:lnTo>
                  <a:pt x="9440" y="3735"/>
                </a:lnTo>
                <a:lnTo>
                  <a:pt x="9516" y="3890"/>
                </a:lnTo>
                <a:lnTo>
                  <a:pt x="9534" y="4033"/>
                </a:lnTo>
                <a:lnTo>
                  <a:pt x="9534" y="4165"/>
                </a:lnTo>
                <a:lnTo>
                  <a:pt x="9516" y="4286"/>
                </a:lnTo>
                <a:lnTo>
                  <a:pt x="9440" y="4397"/>
                </a:lnTo>
                <a:lnTo>
                  <a:pt x="9327" y="4496"/>
                </a:lnTo>
                <a:lnTo>
                  <a:pt x="9176" y="4562"/>
                </a:lnTo>
                <a:lnTo>
                  <a:pt x="9006" y="4628"/>
                </a:lnTo>
                <a:lnTo>
                  <a:pt x="8779" y="4694"/>
                </a:lnTo>
                <a:lnTo>
                  <a:pt x="8534" y="4716"/>
                </a:lnTo>
                <a:lnTo>
                  <a:pt x="8232" y="4716"/>
                </a:lnTo>
                <a:lnTo>
                  <a:pt x="7118" y="4738"/>
                </a:lnTo>
                <a:lnTo>
                  <a:pt x="5947" y="4771"/>
                </a:lnTo>
                <a:lnTo>
                  <a:pt x="4795" y="4815"/>
                </a:lnTo>
                <a:lnTo>
                  <a:pt x="3681" y="4860"/>
                </a:lnTo>
                <a:lnTo>
                  <a:pt x="2662" y="4882"/>
                </a:lnTo>
                <a:lnTo>
                  <a:pt x="1755" y="4882"/>
                </a:lnTo>
                <a:lnTo>
                  <a:pt x="1359" y="4860"/>
                </a:lnTo>
                <a:lnTo>
                  <a:pt x="981" y="4837"/>
                </a:lnTo>
                <a:lnTo>
                  <a:pt x="698" y="4771"/>
                </a:lnTo>
                <a:lnTo>
                  <a:pt x="453" y="4716"/>
                </a:lnTo>
                <a:lnTo>
                  <a:pt x="453" y="5322"/>
                </a:lnTo>
                <a:lnTo>
                  <a:pt x="453" y="6083"/>
                </a:lnTo>
                <a:lnTo>
                  <a:pt x="453" y="6909"/>
                </a:lnTo>
                <a:lnTo>
                  <a:pt x="453" y="7780"/>
                </a:lnTo>
                <a:lnTo>
                  <a:pt x="453" y="8606"/>
                </a:lnTo>
                <a:lnTo>
                  <a:pt x="453" y="9345"/>
                </a:lnTo>
                <a:lnTo>
                  <a:pt x="453" y="9918"/>
                </a:lnTo>
                <a:lnTo>
                  <a:pt x="453" y="10282"/>
                </a:lnTo>
                <a:lnTo>
                  <a:pt x="490" y="10381"/>
                </a:lnTo>
                <a:lnTo>
                  <a:pt x="547" y="10491"/>
                </a:lnTo>
                <a:lnTo>
                  <a:pt x="660" y="10590"/>
                </a:lnTo>
                <a:lnTo>
                  <a:pt x="811" y="10700"/>
                </a:lnTo>
                <a:lnTo>
                  <a:pt x="981" y="10811"/>
                </a:lnTo>
                <a:lnTo>
                  <a:pt x="1208" y="10888"/>
                </a:lnTo>
                <a:lnTo>
                  <a:pt x="1453" y="10954"/>
                </a:lnTo>
                <a:lnTo>
                  <a:pt x="1718" y="11020"/>
                </a:lnTo>
                <a:lnTo>
                  <a:pt x="1963" y="11064"/>
                </a:lnTo>
                <a:lnTo>
                  <a:pt x="2265" y="11086"/>
                </a:lnTo>
                <a:lnTo>
                  <a:pt x="2548" y="11064"/>
                </a:lnTo>
                <a:lnTo>
                  <a:pt x="2794" y="11042"/>
                </a:lnTo>
                <a:lnTo>
                  <a:pt x="3096" y="10976"/>
                </a:lnTo>
                <a:lnTo>
                  <a:pt x="3341" y="10888"/>
                </a:lnTo>
                <a:lnTo>
                  <a:pt x="3606" y="10766"/>
                </a:lnTo>
                <a:lnTo>
                  <a:pt x="3813" y="10590"/>
                </a:lnTo>
                <a:close/>
              </a:path>
            </a:pathLst>
          </a:custGeom>
          <a:solidFill>
            <a:srgbClr val="FFCC99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30" name="Puzzle1"/>
          <p:cNvSpPr>
            <a:spLocks noEditPoints="1" noChangeArrowheads="1"/>
          </p:cNvSpPr>
          <p:nvPr/>
        </p:nvSpPr>
        <p:spPr bwMode="auto">
          <a:xfrm>
            <a:off x="5245361" y="4148153"/>
            <a:ext cx="1635699" cy="848218"/>
          </a:xfrm>
          <a:custGeom>
            <a:avLst/>
            <a:gdLst>
              <a:gd name="T0" fmla="*/ 16740 w 21600"/>
              <a:gd name="T1" fmla="*/ 21078 h 21600"/>
              <a:gd name="T2" fmla="*/ 16976 w 21600"/>
              <a:gd name="T3" fmla="*/ 521 h 21600"/>
              <a:gd name="T4" fmla="*/ 4725 w 21600"/>
              <a:gd name="T5" fmla="*/ 856 h 21600"/>
              <a:gd name="T6" fmla="*/ 5040 w 21600"/>
              <a:gd name="T7" fmla="*/ 21004 h 21600"/>
              <a:gd name="T8" fmla="*/ 10811 w 21600"/>
              <a:gd name="T9" fmla="*/ 12885 h 21600"/>
              <a:gd name="T10" fmla="*/ 10845 w 21600"/>
              <a:gd name="T11" fmla="*/ 8714 h 21600"/>
              <a:gd name="T12" fmla="*/ 21600 w 21600"/>
              <a:gd name="T13" fmla="*/ 10000 h 21600"/>
              <a:gd name="T14" fmla="*/ 56 w 21600"/>
              <a:gd name="T15" fmla="*/ 10000 h 21600"/>
              <a:gd name="T16" fmla="*/ 6086 w 21600"/>
              <a:gd name="T17" fmla="*/ 2569 h 21600"/>
              <a:gd name="T18" fmla="*/ 16132 w 21600"/>
              <a:gd name="T19" fmla="*/ 19552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9360" y="20836"/>
                </a:moveTo>
                <a:lnTo>
                  <a:pt x="9528" y="20836"/>
                </a:lnTo>
                <a:lnTo>
                  <a:pt x="9686" y="20762"/>
                </a:lnTo>
                <a:lnTo>
                  <a:pt x="9810" y="20687"/>
                </a:lnTo>
                <a:lnTo>
                  <a:pt x="9922" y="20575"/>
                </a:lnTo>
                <a:lnTo>
                  <a:pt x="10012" y="20426"/>
                </a:lnTo>
                <a:lnTo>
                  <a:pt x="10068" y="20296"/>
                </a:lnTo>
                <a:lnTo>
                  <a:pt x="10113" y="20110"/>
                </a:lnTo>
                <a:lnTo>
                  <a:pt x="10136" y="19905"/>
                </a:lnTo>
                <a:lnTo>
                  <a:pt x="10136" y="19682"/>
                </a:lnTo>
                <a:lnTo>
                  <a:pt x="10113" y="19440"/>
                </a:lnTo>
                <a:lnTo>
                  <a:pt x="10068" y="19142"/>
                </a:lnTo>
                <a:lnTo>
                  <a:pt x="10012" y="18900"/>
                </a:lnTo>
                <a:lnTo>
                  <a:pt x="9900" y="18620"/>
                </a:lnTo>
                <a:lnTo>
                  <a:pt x="9787" y="18285"/>
                </a:lnTo>
                <a:lnTo>
                  <a:pt x="9641" y="17968"/>
                </a:lnTo>
                <a:lnTo>
                  <a:pt x="9472" y="17652"/>
                </a:lnTo>
                <a:lnTo>
                  <a:pt x="9382" y="17466"/>
                </a:lnTo>
                <a:lnTo>
                  <a:pt x="9315" y="17298"/>
                </a:lnTo>
                <a:lnTo>
                  <a:pt x="9258" y="17112"/>
                </a:lnTo>
                <a:lnTo>
                  <a:pt x="9191" y="16926"/>
                </a:lnTo>
                <a:lnTo>
                  <a:pt x="9123" y="16535"/>
                </a:lnTo>
                <a:lnTo>
                  <a:pt x="9101" y="16144"/>
                </a:lnTo>
                <a:lnTo>
                  <a:pt x="9101" y="15753"/>
                </a:lnTo>
                <a:lnTo>
                  <a:pt x="9168" y="15362"/>
                </a:lnTo>
                <a:lnTo>
                  <a:pt x="9236" y="14971"/>
                </a:lnTo>
                <a:lnTo>
                  <a:pt x="9360" y="14580"/>
                </a:lnTo>
                <a:lnTo>
                  <a:pt x="9495" y="14244"/>
                </a:lnTo>
                <a:lnTo>
                  <a:pt x="9663" y="13891"/>
                </a:lnTo>
                <a:lnTo>
                  <a:pt x="9855" y="13611"/>
                </a:lnTo>
                <a:lnTo>
                  <a:pt x="10068" y="13351"/>
                </a:lnTo>
                <a:lnTo>
                  <a:pt x="10293" y="13146"/>
                </a:lnTo>
                <a:lnTo>
                  <a:pt x="10552" y="12997"/>
                </a:lnTo>
                <a:lnTo>
                  <a:pt x="10811" y="12885"/>
                </a:lnTo>
                <a:lnTo>
                  <a:pt x="11069" y="12866"/>
                </a:lnTo>
                <a:lnTo>
                  <a:pt x="11351" y="12885"/>
                </a:lnTo>
                <a:lnTo>
                  <a:pt x="11610" y="12997"/>
                </a:lnTo>
                <a:lnTo>
                  <a:pt x="11846" y="13183"/>
                </a:lnTo>
                <a:lnTo>
                  <a:pt x="12060" y="13388"/>
                </a:lnTo>
                <a:lnTo>
                  <a:pt x="12251" y="13648"/>
                </a:lnTo>
                <a:lnTo>
                  <a:pt x="12419" y="13928"/>
                </a:lnTo>
                <a:lnTo>
                  <a:pt x="12555" y="14244"/>
                </a:lnTo>
                <a:lnTo>
                  <a:pt x="12690" y="14617"/>
                </a:lnTo>
                <a:lnTo>
                  <a:pt x="12768" y="15008"/>
                </a:lnTo>
                <a:lnTo>
                  <a:pt x="12836" y="15399"/>
                </a:lnTo>
                <a:lnTo>
                  <a:pt x="12858" y="15753"/>
                </a:lnTo>
                <a:lnTo>
                  <a:pt x="12858" y="16144"/>
                </a:lnTo>
                <a:lnTo>
                  <a:pt x="12813" y="16535"/>
                </a:lnTo>
                <a:lnTo>
                  <a:pt x="12746" y="16888"/>
                </a:lnTo>
                <a:lnTo>
                  <a:pt x="12667" y="17224"/>
                </a:lnTo>
                <a:lnTo>
                  <a:pt x="12510" y="17503"/>
                </a:lnTo>
                <a:lnTo>
                  <a:pt x="12228" y="18043"/>
                </a:lnTo>
                <a:lnTo>
                  <a:pt x="11970" y="18546"/>
                </a:lnTo>
                <a:lnTo>
                  <a:pt x="11868" y="18751"/>
                </a:lnTo>
                <a:lnTo>
                  <a:pt x="11778" y="18974"/>
                </a:lnTo>
                <a:lnTo>
                  <a:pt x="11711" y="19179"/>
                </a:lnTo>
                <a:lnTo>
                  <a:pt x="11666" y="19365"/>
                </a:lnTo>
                <a:lnTo>
                  <a:pt x="11632" y="19570"/>
                </a:lnTo>
                <a:lnTo>
                  <a:pt x="11632" y="19756"/>
                </a:lnTo>
                <a:lnTo>
                  <a:pt x="11632" y="19942"/>
                </a:lnTo>
                <a:lnTo>
                  <a:pt x="11643" y="20110"/>
                </a:lnTo>
                <a:lnTo>
                  <a:pt x="11711" y="20296"/>
                </a:lnTo>
                <a:lnTo>
                  <a:pt x="11801" y="20464"/>
                </a:lnTo>
                <a:lnTo>
                  <a:pt x="11891" y="20650"/>
                </a:lnTo>
                <a:lnTo>
                  <a:pt x="12037" y="20836"/>
                </a:lnTo>
                <a:lnTo>
                  <a:pt x="12206" y="21004"/>
                </a:lnTo>
                <a:lnTo>
                  <a:pt x="12419" y="21190"/>
                </a:lnTo>
                <a:lnTo>
                  <a:pt x="12667" y="21320"/>
                </a:lnTo>
                <a:lnTo>
                  <a:pt x="12960" y="21432"/>
                </a:lnTo>
                <a:lnTo>
                  <a:pt x="13286" y="21544"/>
                </a:lnTo>
                <a:lnTo>
                  <a:pt x="13612" y="21655"/>
                </a:lnTo>
                <a:lnTo>
                  <a:pt x="13983" y="21693"/>
                </a:lnTo>
                <a:lnTo>
                  <a:pt x="14343" y="21730"/>
                </a:lnTo>
                <a:lnTo>
                  <a:pt x="14715" y="21730"/>
                </a:lnTo>
                <a:lnTo>
                  <a:pt x="15075" y="21730"/>
                </a:lnTo>
                <a:lnTo>
                  <a:pt x="15446" y="21655"/>
                </a:lnTo>
                <a:lnTo>
                  <a:pt x="15794" y="21581"/>
                </a:lnTo>
                <a:lnTo>
                  <a:pt x="16132" y="21432"/>
                </a:lnTo>
                <a:lnTo>
                  <a:pt x="16458" y="21302"/>
                </a:lnTo>
                <a:lnTo>
                  <a:pt x="16740" y="21078"/>
                </a:lnTo>
                <a:lnTo>
                  <a:pt x="16976" y="20836"/>
                </a:lnTo>
                <a:lnTo>
                  <a:pt x="17043" y="20650"/>
                </a:lnTo>
                <a:lnTo>
                  <a:pt x="17088" y="20426"/>
                </a:lnTo>
                <a:lnTo>
                  <a:pt x="17133" y="20222"/>
                </a:lnTo>
                <a:lnTo>
                  <a:pt x="17156" y="19980"/>
                </a:lnTo>
                <a:lnTo>
                  <a:pt x="17167" y="19477"/>
                </a:lnTo>
                <a:lnTo>
                  <a:pt x="17167" y="18974"/>
                </a:lnTo>
                <a:lnTo>
                  <a:pt x="17156" y="18397"/>
                </a:lnTo>
                <a:lnTo>
                  <a:pt x="17111" y="17820"/>
                </a:lnTo>
                <a:lnTo>
                  <a:pt x="17066" y="17261"/>
                </a:lnTo>
                <a:lnTo>
                  <a:pt x="16998" y="16646"/>
                </a:lnTo>
                <a:lnTo>
                  <a:pt x="16852" y="15511"/>
                </a:lnTo>
                <a:lnTo>
                  <a:pt x="16740" y="14393"/>
                </a:lnTo>
                <a:lnTo>
                  <a:pt x="16717" y="13928"/>
                </a:lnTo>
                <a:lnTo>
                  <a:pt x="16695" y="13462"/>
                </a:lnTo>
                <a:lnTo>
                  <a:pt x="16717" y="13071"/>
                </a:lnTo>
                <a:lnTo>
                  <a:pt x="16785" y="12755"/>
                </a:lnTo>
                <a:lnTo>
                  <a:pt x="16852" y="12419"/>
                </a:lnTo>
                <a:lnTo>
                  <a:pt x="16953" y="12140"/>
                </a:lnTo>
                <a:lnTo>
                  <a:pt x="17088" y="11898"/>
                </a:lnTo>
                <a:lnTo>
                  <a:pt x="17212" y="11675"/>
                </a:lnTo>
                <a:lnTo>
                  <a:pt x="17370" y="11470"/>
                </a:lnTo>
                <a:lnTo>
                  <a:pt x="17516" y="11284"/>
                </a:lnTo>
                <a:lnTo>
                  <a:pt x="17696" y="11135"/>
                </a:lnTo>
                <a:lnTo>
                  <a:pt x="17865" y="11042"/>
                </a:lnTo>
                <a:lnTo>
                  <a:pt x="18033" y="10930"/>
                </a:lnTo>
                <a:lnTo>
                  <a:pt x="18213" y="10893"/>
                </a:lnTo>
                <a:lnTo>
                  <a:pt x="18382" y="10893"/>
                </a:lnTo>
                <a:lnTo>
                  <a:pt x="18551" y="10967"/>
                </a:lnTo>
                <a:lnTo>
                  <a:pt x="18708" y="11042"/>
                </a:lnTo>
                <a:lnTo>
                  <a:pt x="18855" y="11172"/>
                </a:lnTo>
                <a:lnTo>
                  <a:pt x="19012" y="11358"/>
                </a:lnTo>
                <a:lnTo>
                  <a:pt x="19136" y="11600"/>
                </a:lnTo>
                <a:lnTo>
                  <a:pt x="19271" y="11861"/>
                </a:lnTo>
                <a:lnTo>
                  <a:pt x="19440" y="12028"/>
                </a:lnTo>
                <a:lnTo>
                  <a:pt x="19608" y="12177"/>
                </a:lnTo>
                <a:lnTo>
                  <a:pt x="19822" y="12289"/>
                </a:lnTo>
                <a:lnTo>
                  <a:pt x="20025" y="12289"/>
                </a:lnTo>
                <a:lnTo>
                  <a:pt x="20238" y="12289"/>
                </a:lnTo>
                <a:lnTo>
                  <a:pt x="20452" y="12215"/>
                </a:lnTo>
                <a:lnTo>
                  <a:pt x="20643" y="12103"/>
                </a:lnTo>
                <a:lnTo>
                  <a:pt x="20846" y="11973"/>
                </a:lnTo>
                <a:lnTo>
                  <a:pt x="21037" y="11786"/>
                </a:lnTo>
                <a:lnTo>
                  <a:pt x="21206" y="11563"/>
                </a:lnTo>
                <a:lnTo>
                  <a:pt x="21363" y="11321"/>
                </a:lnTo>
                <a:lnTo>
                  <a:pt x="21465" y="11079"/>
                </a:lnTo>
                <a:lnTo>
                  <a:pt x="21577" y="10744"/>
                </a:lnTo>
                <a:lnTo>
                  <a:pt x="21622" y="10427"/>
                </a:lnTo>
                <a:lnTo>
                  <a:pt x="21645" y="10111"/>
                </a:lnTo>
                <a:lnTo>
                  <a:pt x="21622" y="9608"/>
                </a:lnTo>
                <a:lnTo>
                  <a:pt x="21577" y="9142"/>
                </a:lnTo>
                <a:lnTo>
                  <a:pt x="21465" y="8751"/>
                </a:lnTo>
                <a:lnTo>
                  <a:pt x="21363" y="8397"/>
                </a:lnTo>
                <a:lnTo>
                  <a:pt x="21206" y="8062"/>
                </a:lnTo>
                <a:lnTo>
                  <a:pt x="21037" y="7820"/>
                </a:lnTo>
                <a:lnTo>
                  <a:pt x="20846" y="7597"/>
                </a:lnTo>
                <a:lnTo>
                  <a:pt x="20643" y="7429"/>
                </a:lnTo>
                <a:lnTo>
                  <a:pt x="20452" y="7317"/>
                </a:lnTo>
                <a:lnTo>
                  <a:pt x="20238" y="7206"/>
                </a:lnTo>
                <a:lnTo>
                  <a:pt x="20025" y="7168"/>
                </a:lnTo>
                <a:lnTo>
                  <a:pt x="19822" y="7206"/>
                </a:lnTo>
                <a:lnTo>
                  <a:pt x="19608" y="7243"/>
                </a:lnTo>
                <a:lnTo>
                  <a:pt x="19440" y="7355"/>
                </a:lnTo>
                <a:lnTo>
                  <a:pt x="19271" y="7504"/>
                </a:lnTo>
                <a:lnTo>
                  <a:pt x="19136" y="7708"/>
                </a:lnTo>
                <a:lnTo>
                  <a:pt x="19012" y="7895"/>
                </a:lnTo>
                <a:lnTo>
                  <a:pt x="18832" y="8025"/>
                </a:lnTo>
                <a:lnTo>
                  <a:pt x="18663" y="8174"/>
                </a:lnTo>
                <a:lnTo>
                  <a:pt x="18472" y="8248"/>
                </a:lnTo>
                <a:lnTo>
                  <a:pt x="18270" y="8286"/>
                </a:lnTo>
                <a:lnTo>
                  <a:pt x="18078" y="8323"/>
                </a:lnTo>
                <a:lnTo>
                  <a:pt x="17887" y="8323"/>
                </a:lnTo>
                <a:lnTo>
                  <a:pt x="17696" y="8248"/>
                </a:lnTo>
                <a:lnTo>
                  <a:pt x="17493" y="8174"/>
                </a:lnTo>
                <a:lnTo>
                  <a:pt x="17302" y="8062"/>
                </a:lnTo>
                <a:lnTo>
                  <a:pt x="17133" y="7969"/>
                </a:lnTo>
                <a:lnTo>
                  <a:pt x="16976" y="7783"/>
                </a:lnTo>
                <a:lnTo>
                  <a:pt x="16852" y="7597"/>
                </a:lnTo>
                <a:lnTo>
                  <a:pt x="16740" y="7429"/>
                </a:lnTo>
                <a:lnTo>
                  <a:pt x="16672" y="7168"/>
                </a:lnTo>
                <a:lnTo>
                  <a:pt x="16638" y="6926"/>
                </a:lnTo>
                <a:lnTo>
                  <a:pt x="16616" y="6498"/>
                </a:lnTo>
                <a:lnTo>
                  <a:pt x="16616" y="5772"/>
                </a:lnTo>
                <a:lnTo>
                  <a:pt x="16650" y="4915"/>
                </a:lnTo>
                <a:lnTo>
                  <a:pt x="16695" y="3928"/>
                </a:lnTo>
                <a:lnTo>
                  <a:pt x="16762" y="2960"/>
                </a:lnTo>
                <a:lnTo>
                  <a:pt x="16830" y="1992"/>
                </a:lnTo>
                <a:lnTo>
                  <a:pt x="16908" y="1173"/>
                </a:lnTo>
                <a:lnTo>
                  <a:pt x="16976" y="521"/>
                </a:lnTo>
                <a:lnTo>
                  <a:pt x="16953" y="521"/>
                </a:lnTo>
                <a:lnTo>
                  <a:pt x="16931" y="521"/>
                </a:lnTo>
                <a:lnTo>
                  <a:pt x="16267" y="484"/>
                </a:lnTo>
                <a:lnTo>
                  <a:pt x="15637" y="428"/>
                </a:lnTo>
                <a:lnTo>
                  <a:pt x="15063" y="353"/>
                </a:lnTo>
                <a:lnTo>
                  <a:pt x="14523" y="279"/>
                </a:lnTo>
                <a:lnTo>
                  <a:pt x="14040" y="167"/>
                </a:lnTo>
                <a:lnTo>
                  <a:pt x="13635" y="93"/>
                </a:lnTo>
                <a:lnTo>
                  <a:pt x="13331" y="18"/>
                </a:lnTo>
                <a:lnTo>
                  <a:pt x="13117" y="18"/>
                </a:lnTo>
                <a:lnTo>
                  <a:pt x="12982" y="18"/>
                </a:lnTo>
                <a:lnTo>
                  <a:pt x="12858" y="130"/>
                </a:lnTo>
                <a:lnTo>
                  <a:pt x="12723" y="279"/>
                </a:lnTo>
                <a:lnTo>
                  <a:pt x="12622" y="446"/>
                </a:lnTo>
                <a:lnTo>
                  <a:pt x="12510" y="670"/>
                </a:lnTo>
                <a:lnTo>
                  <a:pt x="12419" y="912"/>
                </a:lnTo>
                <a:lnTo>
                  <a:pt x="12363" y="1210"/>
                </a:lnTo>
                <a:lnTo>
                  <a:pt x="12318" y="1526"/>
                </a:lnTo>
                <a:lnTo>
                  <a:pt x="12273" y="1843"/>
                </a:lnTo>
                <a:lnTo>
                  <a:pt x="12251" y="2215"/>
                </a:lnTo>
                <a:lnTo>
                  <a:pt x="12273" y="2532"/>
                </a:lnTo>
                <a:lnTo>
                  <a:pt x="12318" y="2886"/>
                </a:lnTo>
                <a:lnTo>
                  <a:pt x="12386" y="3240"/>
                </a:lnTo>
                <a:lnTo>
                  <a:pt x="12464" y="3556"/>
                </a:lnTo>
                <a:lnTo>
                  <a:pt x="12577" y="3891"/>
                </a:lnTo>
                <a:lnTo>
                  <a:pt x="12746" y="4171"/>
                </a:lnTo>
                <a:lnTo>
                  <a:pt x="12926" y="4487"/>
                </a:lnTo>
                <a:lnTo>
                  <a:pt x="13050" y="4860"/>
                </a:lnTo>
                <a:lnTo>
                  <a:pt x="13162" y="5251"/>
                </a:lnTo>
                <a:lnTo>
                  <a:pt x="13218" y="5604"/>
                </a:lnTo>
                <a:lnTo>
                  <a:pt x="13263" y="5995"/>
                </a:lnTo>
                <a:lnTo>
                  <a:pt x="13241" y="6386"/>
                </a:lnTo>
                <a:lnTo>
                  <a:pt x="13218" y="6740"/>
                </a:lnTo>
                <a:lnTo>
                  <a:pt x="13139" y="7094"/>
                </a:lnTo>
                <a:lnTo>
                  <a:pt x="13050" y="7429"/>
                </a:lnTo>
                <a:lnTo>
                  <a:pt x="12903" y="7746"/>
                </a:lnTo>
                <a:lnTo>
                  <a:pt x="12723" y="8025"/>
                </a:lnTo>
                <a:lnTo>
                  <a:pt x="12532" y="8286"/>
                </a:lnTo>
                <a:lnTo>
                  <a:pt x="12318" y="8491"/>
                </a:lnTo>
                <a:lnTo>
                  <a:pt x="12060" y="8677"/>
                </a:lnTo>
                <a:lnTo>
                  <a:pt x="11756" y="8788"/>
                </a:lnTo>
                <a:lnTo>
                  <a:pt x="11452" y="8826"/>
                </a:lnTo>
                <a:lnTo>
                  <a:pt x="11283" y="8826"/>
                </a:lnTo>
                <a:lnTo>
                  <a:pt x="11126" y="8826"/>
                </a:lnTo>
                <a:lnTo>
                  <a:pt x="11002" y="8788"/>
                </a:lnTo>
                <a:lnTo>
                  <a:pt x="10845" y="8714"/>
                </a:lnTo>
                <a:lnTo>
                  <a:pt x="10721" y="8640"/>
                </a:lnTo>
                <a:lnTo>
                  <a:pt x="10608" y="8565"/>
                </a:lnTo>
                <a:lnTo>
                  <a:pt x="10485" y="8453"/>
                </a:lnTo>
                <a:lnTo>
                  <a:pt x="10372" y="8323"/>
                </a:lnTo>
                <a:lnTo>
                  <a:pt x="10181" y="8062"/>
                </a:lnTo>
                <a:lnTo>
                  <a:pt x="10035" y="7746"/>
                </a:lnTo>
                <a:lnTo>
                  <a:pt x="9900" y="7392"/>
                </a:lnTo>
                <a:lnTo>
                  <a:pt x="9787" y="7001"/>
                </a:lnTo>
                <a:lnTo>
                  <a:pt x="9731" y="6610"/>
                </a:lnTo>
                <a:lnTo>
                  <a:pt x="9686" y="6219"/>
                </a:lnTo>
                <a:lnTo>
                  <a:pt x="9663" y="5772"/>
                </a:lnTo>
                <a:lnTo>
                  <a:pt x="9686" y="5381"/>
                </a:lnTo>
                <a:lnTo>
                  <a:pt x="9753" y="4990"/>
                </a:lnTo>
                <a:lnTo>
                  <a:pt x="9832" y="4636"/>
                </a:lnTo>
                <a:lnTo>
                  <a:pt x="9945" y="4320"/>
                </a:lnTo>
                <a:lnTo>
                  <a:pt x="10068" y="4022"/>
                </a:lnTo>
                <a:lnTo>
                  <a:pt x="10203" y="3817"/>
                </a:lnTo>
                <a:lnTo>
                  <a:pt x="10316" y="3593"/>
                </a:lnTo>
                <a:lnTo>
                  <a:pt x="10395" y="3351"/>
                </a:lnTo>
                <a:lnTo>
                  <a:pt x="10462" y="3109"/>
                </a:lnTo>
                <a:lnTo>
                  <a:pt x="10507" y="2848"/>
                </a:lnTo>
                <a:lnTo>
                  <a:pt x="10530" y="2606"/>
                </a:lnTo>
                <a:lnTo>
                  <a:pt x="10507" y="2346"/>
                </a:lnTo>
                <a:lnTo>
                  <a:pt x="10462" y="2141"/>
                </a:lnTo>
                <a:lnTo>
                  <a:pt x="10395" y="1880"/>
                </a:lnTo>
                <a:lnTo>
                  <a:pt x="10293" y="1638"/>
                </a:lnTo>
                <a:lnTo>
                  <a:pt x="10158" y="1415"/>
                </a:lnTo>
                <a:lnTo>
                  <a:pt x="9967" y="1210"/>
                </a:lnTo>
                <a:lnTo>
                  <a:pt x="9753" y="986"/>
                </a:lnTo>
                <a:lnTo>
                  <a:pt x="9495" y="819"/>
                </a:lnTo>
                <a:lnTo>
                  <a:pt x="9191" y="670"/>
                </a:lnTo>
                <a:lnTo>
                  <a:pt x="8842" y="521"/>
                </a:lnTo>
                <a:lnTo>
                  <a:pt x="8471" y="446"/>
                </a:lnTo>
                <a:lnTo>
                  <a:pt x="7998" y="428"/>
                </a:lnTo>
                <a:lnTo>
                  <a:pt x="7413" y="428"/>
                </a:lnTo>
                <a:lnTo>
                  <a:pt x="6817" y="446"/>
                </a:lnTo>
                <a:lnTo>
                  <a:pt x="6187" y="521"/>
                </a:lnTo>
                <a:lnTo>
                  <a:pt x="5602" y="633"/>
                </a:lnTo>
                <a:lnTo>
                  <a:pt x="5107" y="744"/>
                </a:lnTo>
                <a:lnTo>
                  <a:pt x="4725" y="856"/>
                </a:lnTo>
                <a:lnTo>
                  <a:pt x="4848" y="1564"/>
                </a:lnTo>
                <a:lnTo>
                  <a:pt x="5028" y="2495"/>
                </a:lnTo>
                <a:lnTo>
                  <a:pt x="5175" y="3556"/>
                </a:lnTo>
                <a:lnTo>
                  <a:pt x="5298" y="4673"/>
                </a:lnTo>
                <a:lnTo>
                  <a:pt x="5343" y="5213"/>
                </a:lnTo>
                <a:lnTo>
                  <a:pt x="5388" y="5753"/>
                </a:lnTo>
                <a:lnTo>
                  <a:pt x="5411" y="6275"/>
                </a:lnTo>
                <a:lnTo>
                  <a:pt x="5411" y="6740"/>
                </a:lnTo>
                <a:lnTo>
                  <a:pt x="5366" y="7168"/>
                </a:lnTo>
                <a:lnTo>
                  <a:pt x="5321" y="7541"/>
                </a:lnTo>
                <a:lnTo>
                  <a:pt x="5287" y="7708"/>
                </a:lnTo>
                <a:lnTo>
                  <a:pt x="5242" y="7857"/>
                </a:lnTo>
                <a:lnTo>
                  <a:pt x="5197" y="7969"/>
                </a:lnTo>
                <a:lnTo>
                  <a:pt x="5130" y="8062"/>
                </a:lnTo>
                <a:lnTo>
                  <a:pt x="5006" y="8248"/>
                </a:lnTo>
                <a:lnTo>
                  <a:pt x="4848" y="8397"/>
                </a:lnTo>
                <a:lnTo>
                  <a:pt x="4725" y="8528"/>
                </a:lnTo>
                <a:lnTo>
                  <a:pt x="4567" y="8640"/>
                </a:lnTo>
                <a:lnTo>
                  <a:pt x="4421" y="8714"/>
                </a:lnTo>
                <a:lnTo>
                  <a:pt x="4263" y="8751"/>
                </a:lnTo>
                <a:lnTo>
                  <a:pt x="4095" y="8788"/>
                </a:lnTo>
                <a:lnTo>
                  <a:pt x="3948" y="8788"/>
                </a:lnTo>
                <a:lnTo>
                  <a:pt x="3791" y="8751"/>
                </a:lnTo>
                <a:lnTo>
                  <a:pt x="3667" y="8714"/>
                </a:lnTo>
                <a:lnTo>
                  <a:pt x="3510" y="8677"/>
                </a:lnTo>
                <a:lnTo>
                  <a:pt x="3386" y="8602"/>
                </a:lnTo>
                <a:lnTo>
                  <a:pt x="3251" y="8491"/>
                </a:lnTo>
                <a:lnTo>
                  <a:pt x="3127" y="8360"/>
                </a:lnTo>
                <a:lnTo>
                  <a:pt x="3015" y="8248"/>
                </a:lnTo>
                <a:lnTo>
                  <a:pt x="2925" y="8062"/>
                </a:lnTo>
                <a:lnTo>
                  <a:pt x="2778" y="7857"/>
                </a:lnTo>
                <a:lnTo>
                  <a:pt x="2610" y="7671"/>
                </a:lnTo>
                <a:lnTo>
                  <a:pt x="2407" y="7541"/>
                </a:lnTo>
                <a:lnTo>
                  <a:pt x="2171" y="7466"/>
                </a:lnTo>
                <a:lnTo>
                  <a:pt x="1957" y="7429"/>
                </a:lnTo>
                <a:lnTo>
                  <a:pt x="1698" y="7429"/>
                </a:lnTo>
                <a:lnTo>
                  <a:pt x="1462" y="7466"/>
                </a:lnTo>
                <a:lnTo>
                  <a:pt x="1226" y="7559"/>
                </a:lnTo>
                <a:lnTo>
                  <a:pt x="989" y="7708"/>
                </a:lnTo>
                <a:lnTo>
                  <a:pt x="776" y="7932"/>
                </a:lnTo>
                <a:lnTo>
                  <a:pt x="551" y="8211"/>
                </a:lnTo>
                <a:lnTo>
                  <a:pt x="382" y="8528"/>
                </a:lnTo>
                <a:lnTo>
                  <a:pt x="315" y="8714"/>
                </a:lnTo>
                <a:lnTo>
                  <a:pt x="236" y="8919"/>
                </a:lnTo>
                <a:lnTo>
                  <a:pt x="191" y="9142"/>
                </a:lnTo>
                <a:lnTo>
                  <a:pt x="123" y="9347"/>
                </a:lnTo>
                <a:lnTo>
                  <a:pt x="78" y="9608"/>
                </a:lnTo>
                <a:lnTo>
                  <a:pt x="56" y="9887"/>
                </a:lnTo>
                <a:lnTo>
                  <a:pt x="33" y="10185"/>
                </a:lnTo>
                <a:lnTo>
                  <a:pt x="33" y="10464"/>
                </a:lnTo>
                <a:lnTo>
                  <a:pt x="33" y="10706"/>
                </a:lnTo>
                <a:lnTo>
                  <a:pt x="56" y="10967"/>
                </a:lnTo>
                <a:lnTo>
                  <a:pt x="78" y="11172"/>
                </a:lnTo>
                <a:lnTo>
                  <a:pt x="123" y="11395"/>
                </a:lnTo>
                <a:lnTo>
                  <a:pt x="168" y="11600"/>
                </a:lnTo>
                <a:lnTo>
                  <a:pt x="236" y="11786"/>
                </a:lnTo>
                <a:lnTo>
                  <a:pt x="292" y="11973"/>
                </a:lnTo>
                <a:lnTo>
                  <a:pt x="382" y="12140"/>
                </a:lnTo>
                <a:lnTo>
                  <a:pt x="540" y="12419"/>
                </a:lnTo>
                <a:lnTo>
                  <a:pt x="731" y="12680"/>
                </a:lnTo>
                <a:lnTo>
                  <a:pt x="944" y="12866"/>
                </a:lnTo>
                <a:lnTo>
                  <a:pt x="1158" y="12997"/>
                </a:lnTo>
                <a:lnTo>
                  <a:pt x="1395" y="13108"/>
                </a:lnTo>
                <a:lnTo>
                  <a:pt x="1608" y="13183"/>
                </a:lnTo>
                <a:lnTo>
                  <a:pt x="1856" y="13183"/>
                </a:lnTo>
                <a:lnTo>
                  <a:pt x="2070" y="13146"/>
                </a:lnTo>
                <a:lnTo>
                  <a:pt x="2261" y="13071"/>
                </a:lnTo>
                <a:lnTo>
                  <a:pt x="2430" y="12960"/>
                </a:lnTo>
                <a:lnTo>
                  <a:pt x="2587" y="12792"/>
                </a:lnTo>
                <a:lnTo>
                  <a:pt x="2688" y="12606"/>
                </a:lnTo>
                <a:lnTo>
                  <a:pt x="2801" y="12419"/>
                </a:lnTo>
                <a:lnTo>
                  <a:pt x="2925" y="12289"/>
                </a:lnTo>
                <a:lnTo>
                  <a:pt x="3082" y="12177"/>
                </a:lnTo>
                <a:lnTo>
                  <a:pt x="3228" y="12103"/>
                </a:lnTo>
                <a:lnTo>
                  <a:pt x="3408" y="12103"/>
                </a:lnTo>
                <a:lnTo>
                  <a:pt x="3577" y="12103"/>
                </a:lnTo>
                <a:lnTo>
                  <a:pt x="3723" y="12177"/>
                </a:lnTo>
                <a:lnTo>
                  <a:pt x="3903" y="12252"/>
                </a:lnTo>
                <a:lnTo>
                  <a:pt x="4072" y="12364"/>
                </a:lnTo>
                <a:lnTo>
                  <a:pt x="4230" y="12494"/>
                </a:lnTo>
                <a:lnTo>
                  <a:pt x="4353" y="12643"/>
                </a:lnTo>
                <a:lnTo>
                  <a:pt x="4488" y="12829"/>
                </a:lnTo>
                <a:lnTo>
                  <a:pt x="4567" y="13034"/>
                </a:lnTo>
                <a:lnTo>
                  <a:pt x="4657" y="13257"/>
                </a:lnTo>
                <a:lnTo>
                  <a:pt x="4702" y="13462"/>
                </a:lnTo>
                <a:lnTo>
                  <a:pt x="4725" y="13686"/>
                </a:lnTo>
                <a:lnTo>
                  <a:pt x="4702" y="14282"/>
                </a:lnTo>
                <a:lnTo>
                  <a:pt x="4657" y="15045"/>
                </a:lnTo>
                <a:lnTo>
                  <a:pt x="4612" y="15976"/>
                </a:lnTo>
                <a:lnTo>
                  <a:pt x="4590" y="16926"/>
                </a:lnTo>
                <a:lnTo>
                  <a:pt x="4567" y="17968"/>
                </a:lnTo>
                <a:lnTo>
                  <a:pt x="4567" y="19011"/>
                </a:lnTo>
                <a:lnTo>
                  <a:pt x="4590" y="19514"/>
                </a:lnTo>
                <a:lnTo>
                  <a:pt x="4612" y="19980"/>
                </a:lnTo>
                <a:lnTo>
                  <a:pt x="4657" y="20426"/>
                </a:lnTo>
                <a:lnTo>
                  <a:pt x="4725" y="20836"/>
                </a:lnTo>
                <a:lnTo>
                  <a:pt x="4848" y="20929"/>
                </a:lnTo>
                <a:lnTo>
                  <a:pt x="5040" y="21004"/>
                </a:lnTo>
                <a:lnTo>
                  <a:pt x="5265" y="21078"/>
                </a:lnTo>
                <a:lnTo>
                  <a:pt x="5478" y="21115"/>
                </a:lnTo>
                <a:lnTo>
                  <a:pt x="6041" y="21115"/>
                </a:lnTo>
                <a:lnTo>
                  <a:pt x="6637" y="21078"/>
                </a:lnTo>
                <a:lnTo>
                  <a:pt x="7312" y="21004"/>
                </a:lnTo>
                <a:lnTo>
                  <a:pt x="7998" y="20929"/>
                </a:lnTo>
                <a:lnTo>
                  <a:pt x="8696" y="20855"/>
                </a:lnTo>
                <a:lnTo>
                  <a:pt x="9360" y="20836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31" name="Puzzle3"/>
          <p:cNvSpPr>
            <a:spLocks noEditPoints="1" noChangeArrowheads="1"/>
          </p:cNvSpPr>
          <p:nvPr/>
        </p:nvSpPr>
        <p:spPr bwMode="auto">
          <a:xfrm>
            <a:off x="4630586" y="3766803"/>
            <a:ext cx="1012316" cy="1221887"/>
          </a:xfrm>
          <a:custGeom>
            <a:avLst/>
            <a:gdLst>
              <a:gd name="T0" fmla="*/ 10391 w 21600"/>
              <a:gd name="T1" fmla="*/ 15806 h 21600"/>
              <a:gd name="T2" fmla="*/ 20551 w 21600"/>
              <a:gd name="T3" fmla="*/ 21088 h 21600"/>
              <a:gd name="T4" fmla="*/ 13180 w 21600"/>
              <a:gd name="T5" fmla="*/ 13801 h 21600"/>
              <a:gd name="T6" fmla="*/ 20551 w 21600"/>
              <a:gd name="T7" fmla="*/ 7025 h 21600"/>
              <a:gd name="T8" fmla="*/ 10500 w 21600"/>
              <a:gd name="T9" fmla="*/ 52 h 21600"/>
              <a:gd name="T10" fmla="*/ 692 w 21600"/>
              <a:gd name="T11" fmla="*/ 6802 h 21600"/>
              <a:gd name="T12" fmla="*/ 8064 w 21600"/>
              <a:gd name="T13" fmla="*/ 13526 h 21600"/>
              <a:gd name="T14" fmla="*/ 692 w 21600"/>
              <a:gd name="T15" fmla="*/ 21088 h 21600"/>
              <a:gd name="T16" fmla="*/ 2273 w 21600"/>
              <a:gd name="T17" fmla="*/ 7719 h 21600"/>
              <a:gd name="T18" fmla="*/ 19149 w 21600"/>
              <a:gd name="T19" fmla="*/ 20237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6625" y="20892"/>
                </a:moveTo>
                <a:lnTo>
                  <a:pt x="7105" y="21023"/>
                </a:lnTo>
                <a:lnTo>
                  <a:pt x="7513" y="21088"/>
                </a:lnTo>
                <a:lnTo>
                  <a:pt x="7922" y="21115"/>
                </a:lnTo>
                <a:lnTo>
                  <a:pt x="8242" y="21115"/>
                </a:lnTo>
                <a:lnTo>
                  <a:pt x="8544" y="21062"/>
                </a:lnTo>
                <a:lnTo>
                  <a:pt x="8810" y="20997"/>
                </a:lnTo>
                <a:lnTo>
                  <a:pt x="9023" y="20892"/>
                </a:lnTo>
                <a:lnTo>
                  <a:pt x="9148" y="20761"/>
                </a:lnTo>
                <a:lnTo>
                  <a:pt x="9290" y="20616"/>
                </a:lnTo>
                <a:lnTo>
                  <a:pt x="9361" y="20459"/>
                </a:lnTo>
                <a:lnTo>
                  <a:pt x="9396" y="20289"/>
                </a:lnTo>
                <a:lnTo>
                  <a:pt x="9396" y="20092"/>
                </a:lnTo>
                <a:lnTo>
                  <a:pt x="9325" y="19909"/>
                </a:lnTo>
                <a:lnTo>
                  <a:pt x="9219" y="19738"/>
                </a:lnTo>
                <a:lnTo>
                  <a:pt x="9094" y="19555"/>
                </a:lnTo>
                <a:lnTo>
                  <a:pt x="8917" y="19384"/>
                </a:lnTo>
                <a:lnTo>
                  <a:pt x="8650" y="19162"/>
                </a:lnTo>
                <a:lnTo>
                  <a:pt x="8437" y="18900"/>
                </a:lnTo>
                <a:lnTo>
                  <a:pt x="8277" y="18624"/>
                </a:lnTo>
                <a:lnTo>
                  <a:pt x="8135" y="18349"/>
                </a:lnTo>
                <a:lnTo>
                  <a:pt x="8028" y="18048"/>
                </a:lnTo>
                <a:lnTo>
                  <a:pt x="7993" y="17746"/>
                </a:lnTo>
                <a:lnTo>
                  <a:pt x="7993" y="17471"/>
                </a:lnTo>
                <a:lnTo>
                  <a:pt x="8028" y="17169"/>
                </a:lnTo>
                <a:lnTo>
                  <a:pt x="8135" y="16920"/>
                </a:lnTo>
                <a:lnTo>
                  <a:pt x="8277" y="16671"/>
                </a:lnTo>
                <a:lnTo>
                  <a:pt x="8366" y="16540"/>
                </a:lnTo>
                <a:lnTo>
                  <a:pt x="8473" y="16409"/>
                </a:lnTo>
                <a:lnTo>
                  <a:pt x="8615" y="16317"/>
                </a:lnTo>
                <a:lnTo>
                  <a:pt x="8739" y="16213"/>
                </a:lnTo>
                <a:lnTo>
                  <a:pt x="8881" y="16134"/>
                </a:lnTo>
                <a:lnTo>
                  <a:pt x="9059" y="16055"/>
                </a:lnTo>
                <a:lnTo>
                  <a:pt x="9254" y="15990"/>
                </a:lnTo>
                <a:lnTo>
                  <a:pt x="9432" y="15911"/>
                </a:lnTo>
                <a:lnTo>
                  <a:pt x="9663" y="15885"/>
                </a:lnTo>
                <a:lnTo>
                  <a:pt x="9876" y="15833"/>
                </a:lnTo>
                <a:lnTo>
                  <a:pt x="10142" y="15806"/>
                </a:lnTo>
                <a:lnTo>
                  <a:pt x="10391" y="15806"/>
                </a:lnTo>
                <a:lnTo>
                  <a:pt x="10728" y="15806"/>
                </a:lnTo>
                <a:lnTo>
                  <a:pt x="10995" y="15806"/>
                </a:lnTo>
                <a:lnTo>
                  <a:pt x="11279" y="15833"/>
                </a:lnTo>
                <a:lnTo>
                  <a:pt x="11546" y="15885"/>
                </a:lnTo>
                <a:lnTo>
                  <a:pt x="11776" y="15937"/>
                </a:lnTo>
                <a:lnTo>
                  <a:pt x="12025" y="15990"/>
                </a:lnTo>
                <a:lnTo>
                  <a:pt x="12221" y="16055"/>
                </a:lnTo>
                <a:lnTo>
                  <a:pt x="12434" y="16134"/>
                </a:lnTo>
                <a:lnTo>
                  <a:pt x="12611" y="16213"/>
                </a:lnTo>
                <a:lnTo>
                  <a:pt x="12771" y="16317"/>
                </a:lnTo>
                <a:lnTo>
                  <a:pt x="12913" y="16409"/>
                </a:lnTo>
                <a:lnTo>
                  <a:pt x="13038" y="16514"/>
                </a:lnTo>
                <a:lnTo>
                  <a:pt x="13251" y="16737"/>
                </a:lnTo>
                <a:lnTo>
                  <a:pt x="13428" y="16986"/>
                </a:lnTo>
                <a:lnTo>
                  <a:pt x="13517" y="17248"/>
                </a:lnTo>
                <a:lnTo>
                  <a:pt x="13588" y="17523"/>
                </a:lnTo>
                <a:lnTo>
                  <a:pt x="13588" y="17799"/>
                </a:lnTo>
                <a:lnTo>
                  <a:pt x="13517" y="18074"/>
                </a:lnTo>
                <a:lnTo>
                  <a:pt x="13428" y="18323"/>
                </a:lnTo>
                <a:lnTo>
                  <a:pt x="13286" y="18572"/>
                </a:lnTo>
                <a:lnTo>
                  <a:pt x="13109" y="18808"/>
                </a:lnTo>
                <a:lnTo>
                  <a:pt x="12878" y="19031"/>
                </a:lnTo>
                <a:lnTo>
                  <a:pt x="12434" y="19411"/>
                </a:lnTo>
                <a:lnTo>
                  <a:pt x="12132" y="19738"/>
                </a:lnTo>
                <a:lnTo>
                  <a:pt x="12025" y="19856"/>
                </a:lnTo>
                <a:lnTo>
                  <a:pt x="11919" y="20014"/>
                </a:lnTo>
                <a:lnTo>
                  <a:pt x="11883" y="20132"/>
                </a:lnTo>
                <a:lnTo>
                  <a:pt x="11883" y="20263"/>
                </a:lnTo>
                <a:lnTo>
                  <a:pt x="11883" y="20394"/>
                </a:lnTo>
                <a:lnTo>
                  <a:pt x="11954" y="20485"/>
                </a:lnTo>
                <a:lnTo>
                  <a:pt x="12061" y="20590"/>
                </a:lnTo>
                <a:lnTo>
                  <a:pt x="12185" y="20695"/>
                </a:lnTo>
                <a:lnTo>
                  <a:pt x="12327" y="20787"/>
                </a:lnTo>
                <a:lnTo>
                  <a:pt x="12540" y="20892"/>
                </a:lnTo>
                <a:lnTo>
                  <a:pt x="12771" y="20997"/>
                </a:lnTo>
                <a:lnTo>
                  <a:pt x="13073" y="21088"/>
                </a:lnTo>
                <a:lnTo>
                  <a:pt x="13428" y="21193"/>
                </a:lnTo>
                <a:lnTo>
                  <a:pt x="13873" y="21298"/>
                </a:lnTo>
                <a:lnTo>
                  <a:pt x="14317" y="21390"/>
                </a:lnTo>
                <a:lnTo>
                  <a:pt x="14778" y="21468"/>
                </a:lnTo>
                <a:lnTo>
                  <a:pt x="15294" y="21547"/>
                </a:lnTo>
                <a:lnTo>
                  <a:pt x="15809" y="21600"/>
                </a:lnTo>
                <a:lnTo>
                  <a:pt x="16359" y="21652"/>
                </a:lnTo>
                <a:lnTo>
                  <a:pt x="16875" y="21678"/>
                </a:lnTo>
                <a:lnTo>
                  <a:pt x="17407" y="21678"/>
                </a:lnTo>
                <a:lnTo>
                  <a:pt x="17958" y="21678"/>
                </a:lnTo>
                <a:lnTo>
                  <a:pt x="18473" y="21652"/>
                </a:lnTo>
                <a:lnTo>
                  <a:pt x="18953" y="21573"/>
                </a:lnTo>
                <a:lnTo>
                  <a:pt x="19397" y="21495"/>
                </a:lnTo>
                <a:lnTo>
                  <a:pt x="19841" y="21390"/>
                </a:lnTo>
                <a:lnTo>
                  <a:pt x="20214" y="21272"/>
                </a:lnTo>
                <a:lnTo>
                  <a:pt x="20551" y="21088"/>
                </a:lnTo>
                <a:lnTo>
                  <a:pt x="20480" y="20787"/>
                </a:lnTo>
                <a:lnTo>
                  <a:pt x="20409" y="20485"/>
                </a:lnTo>
                <a:lnTo>
                  <a:pt x="20356" y="20158"/>
                </a:lnTo>
                <a:lnTo>
                  <a:pt x="20356" y="19804"/>
                </a:lnTo>
                <a:lnTo>
                  <a:pt x="20321" y="19083"/>
                </a:lnTo>
                <a:lnTo>
                  <a:pt x="20356" y="18349"/>
                </a:lnTo>
                <a:lnTo>
                  <a:pt x="20409" y="17641"/>
                </a:lnTo>
                <a:lnTo>
                  <a:pt x="20480" y="17012"/>
                </a:lnTo>
                <a:lnTo>
                  <a:pt x="20551" y="16488"/>
                </a:lnTo>
                <a:lnTo>
                  <a:pt x="20551" y="16055"/>
                </a:lnTo>
                <a:lnTo>
                  <a:pt x="20551" y="15911"/>
                </a:lnTo>
                <a:lnTo>
                  <a:pt x="20445" y="15754"/>
                </a:lnTo>
                <a:lnTo>
                  <a:pt x="20356" y="15610"/>
                </a:lnTo>
                <a:lnTo>
                  <a:pt x="20178" y="15452"/>
                </a:lnTo>
                <a:lnTo>
                  <a:pt x="20001" y="15334"/>
                </a:lnTo>
                <a:lnTo>
                  <a:pt x="19770" y="15230"/>
                </a:lnTo>
                <a:lnTo>
                  <a:pt x="19521" y="15125"/>
                </a:lnTo>
                <a:lnTo>
                  <a:pt x="19290" y="15059"/>
                </a:lnTo>
                <a:lnTo>
                  <a:pt x="19024" y="15007"/>
                </a:lnTo>
                <a:lnTo>
                  <a:pt x="18740" y="14954"/>
                </a:lnTo>
                <a:lnTo>
                  <a:pt x="18509" y="14954"/>
                </a:lnTo>
                <a:lnTo>
                  <a:pt x="18225" y="14954"/>
                </a:lnTo>
                <a:lnTo>
                  <a:pt x="17994" y="15007"/>
                </a:lnTo>
                <a:lnTo>
                  <a:pt x="17763" y="15085"/>
                </a:lnTo>
                <a:lnTo>
                  <a:pt x="17550" y="15177"/>
                </a:lnTo>
                <a:lnTo>
                  <a:pt x="17372" y="15308"/>
                </a:lnTo>
                <a:lnTo>
                  <a:pt x="17176" y="15426"/>
                </a:lnTo>
                <a:lnTo>
                  <a:pt x="16928" y="15557"/>
                </a:lnTo>
                <a:lnTo>
                  <a:pt x="16661" y="15636"/>
                </a:lnTo>
                <a:lnTo>
                  <a:pt x="16359" y="15688"/>
                </a:lnTo>
                <a:lnTo>
                  <a:pt x="16022" y="15715"/>
                </a:lnTo>
                <a:lnTo>
                  <a:pt x="15667" y="15688"/>
                </a:lnTo>
                <a:lnTo>
                  <a:pt x="15294" y="15662"/>
                </a:lnTo>
                <a:lnTo>
                  <a:pt x="14956" y="15583"/>
                </a:lnTo>
                <a:lnTo>
                  <a:pt x="14619" y="15479"/>
                </a:lnTo>
                <a:lnTo>
                  <a:pt x="14281" y="15334"/>
                </a:lnTo>
                <a:lnTo>
                  <a:pt x="13961" y="15177"/>
                </a:lnTo>
                <a:lnTo>
                  <a:pt x="13695" y="14981"/>
                </a:lnTo>
                <a:lnTo>
                  <a:pt x="13588" y="14850"/>
                </a:lnTo>
                <a:lnTo>
                  <a:pt x="13482" y="14732"/>
                </a:lnTo>
                <a:lnTo>
                  <a:pt x="13393" y="14600"/>
                </a:lnTo>
                <a:lnTo>
                  <a:pt x="13322" y="14456"/>
                </a:lnTo>
                <a:lnTo>
                  <a:pt x="13251" y="14299"/>
                </a:lnTo>
                <a:lnTo>
                  <a:pt x="13215" y="14155"/>
                </a:lnTo>
                <a:lnTo>
                  <a:pt x="13180" y="13971"/>
                </a:lnTo>
                <a:lnTo>
                  <a:pt x="13180" y="13801"/>
                </a:lnTo>
                <a:lnTo>
                  <a:pt x="13180" y="13591"/>
                </a:lnTo>
                <a:lnTo>
                  <a:pt x="13215" y="13395"/>
                </a:lnTo>
                <a:lnTo>
                  <a:pt x="13251" y="13198"/>
                </a:lnTo>
                <a:lnTo>
                  <a:pt x="13322" y="13015"/>
                </a:lnTo>
                <a:lnTo>
                  <a:pt x="13393" y="12870"/>
                </a:lnTo>
                <a:lnTo>
                  <a:pt x="13482" y="12713"/>
                </a:lnTo>
                <a:lnTo>
                  <a:pt x="13588" y="12569"/>
                </a:lnTo>
                <a:lnTo>
                  <a:pt x="13730" y="12438"/>
                </a:lnTo>
                <a:lnTo>
                  <a:pt x="13997" y="12215"/>
                </a:lnTo>
                <a:lnTo>
                  <a:pt x="14334" y="12005"/>
                </a:lnTo>
                <a:lnTo>
                  <a:pt x="14690" y="11861"/>
                </a:lnTo>
                <a:lnTo>
                  <a:pt x="15063" y="11756"/>
                </a:lnTo>
                <a:lnTo>
                  <a:pt x="15436" y="11678"/>
                </a:lnTo>
                <a:lnTo>
                  <a:pt x="15809" y="11638"/>
                </a:lnTo>
                <a:lnTo>
                  <a:pt x="16182" y="11638"/>
                </a:lnTo>
                <a:lnTo>
                  <a:pt x="16555" y="11678"/>
                </a:lnTo>
                <a:lnTo>
                  <a:pt x="16910" y="11730"/>
                </a:lnTo>
                <a:lnTo>
                  <a:pt x="17248" y="11835"/>
                </a:lnTo>
                <a:lnTo>
                  <a:pt x="17514" y="11966"/>
                </a:lnTo>
                <a:lnTo>
                  <a:pt x="17763" y="12110"/>
                </a:lnTo>
                <a:lnTo>
                  <a:pt x="17887" y="12215"/>
                </a:lnTo>
                <a:lnTo>
                  <a:pt x="18065" y="12307"/>
                </a:lnTo>
                <a:lnTo>
                  <a:pt x="18260" y="12412"/>
                </a:lnTo>
                <a:lnTo>
                  <a:pt x="18438" y="12464"/>
                </a:lnTo>
                <a:lnTo>
                  <a:pt x="18669" y="12543"/>
                </a:lnTo>
                <a:lnTo>
                  <a:pt x="18882" y="12569"/>
                </a:lnTo>
                <a:lnTo>
                  <a:pt x="19113" y="12595"/>
                </a:lnTo>
                <a:lnTo>
                  <a:pt x="19361" y="12608"/>
                </a:lnTo>
                <a:lnTo>
                  <a:pt x="19592" y="12608"/>
                </a:lnTo>
                <a:lnTo>
                  <a:pt x="19841" y="12595"/>
                </a:lnTo>
                <a:lnTo>
                  <a:pt x="20072" y="12543"/>
                </a:lnTo>
                <a:lnTo>
                  <a:pt x="20321" y="12490"/>
                </a:lnTo>
                <a:lnTo>
                  <a:pt x="20551" y="12438"/>
                </a:lnTo>
                <a:lnTo>
                  <a:pt x="20800" y="12333"/>
                </a:lnTo>
                <a:lnTo>
                  <a:pt x="20996" y="12241"/>
                </a:lnTo>
                <a:lnTo>
                  <a:pt x="21244" y="12110"/>
                </a:lnTo>
                <a:lnTo>
                  <a:pt x="21298" y="12032"/>
                </a:lnTo>
                <a:lnTo>
                  <a:pt x="21404" y="11966"/>
                </a:lnTo>
                <a:lnTo>
                  <a:pt x="21475" y="11861"/>
                </a:lnTo>
                <a:lnTo>
                  <a:pt x="21511" y="11730"/>
                </a:lnTo>
                <a:lnTo>
                  <a:pt x="21617" y="11481"/>
                </a:lnTo>
                <a:lnTo>
                  <a:pt x="21653" y="11180"/>
                </a:lnTo>
                <a:lnTo>
                  <a:pt x="21653" y="10826"/>
                </a:lnTo>
                <a:lnTo>
                  <a:pt x="21653" y="10472"/>
                </a:lnTo>
                <a:lnTo>
                  <a:pt x="21582" y="10092"/>
                </a:lnTo>
                <a:lnTo>
                  <a:pt x="21511" y="9725"/>
                </a:lnTo>
                <a:lnTo>
                  <a:pt x="21298" y="8912"/>
                </a:lnTo>
                <a:lnTo>
                  <a:pt x="21067" y="8191"/>
                </a:lnTo>
                <a:lnTo>
                  <a:pt x="20800" y="7536"/>
                </a:lnTo>
                <a:lnTo>
                  <a:pt x="20551" y="7025"/>
                </a:lnTo>
                <a:lnTo>
                  <a:pt x="20001" y="7103"/>
                </a:lnTo>
                <a:lnTo>
                  <a:pt x="19432" y="7156"/>
                </a:lnTo>
                <a:lnTo>
                  <a:pt x="18846" y="7208"/>
                </a:lnTo>
                <a:lnTo>
                  <a:pt x="18225" y="7208"/>
                </a:lnTo>
                <a:lnTo>
                  <a:pt x="17656" y="7208"/>
                </a:lnTo>
                <a:lnTo>
                  <a:pt x="17070" y="7182"/>
                </a:lnTo>
                <a:lnTo>
                  <a:pt x="16484" y="7156"/>
                </a:lnTo>
                <a:lnTo>
                  <a:pt x="15986" y="7103"/>
                </a:lnTo>
                <a:lnTo>
                  <a:pt x="14992" y="6999"/>
                </a:lnTo>
                <a:lnTo>
                  <a:pt x="14210" y="6907"/>
                </a:lnTo>
                <a:lnTo>
                  <a:pt x="13695" y="6828"/>
                </a:lnTo>
                <a:lnTo>
                  <a:pt x="13517" y="6802"/>
                </a:lnTo>
                <a:lnTo>
                  <a:pt x="13073" y="6645"/>
                </a:lnTo>
                <a:lnTo>
                  <a:pt x="12700" y="6474"/>
                </a:lnTo>
                <a:lnTo>
                  <a:pt x="12363" y="6304"/>
                </a:lnTo>
                <a:lnTo>
                  <a:pt x="12132" y="6094"/>
                </a:lnTo>
                <a:lnTo>
                  <a:pt x="11919" y="5871"/>
                </a:lnTo>
                <a:lnTo>
                  <a:pt x="11776" y="5649"/>
                </a:lnTo>
                <a:lnTo>
                  <a:pt x="11688" y="5413"/>
                </a:lnTo>
                <a:lnTo>
                  <a:pt x="11617" y="5190"/>
                </a:lnTo>
                <a:lnTo>
                  <a:pt x="11617" y="4941"/>
                </a:lnTo>
                <a:lnTo>
                  <a:pt x="11652" y="4718"/>
                </a:lnTo>
                <a:lnTo>
                  <a:pt x="11723" y="4482"/>
                </a:lnTo>
                <a:lnTo>
                  <a:pt x="11812" y="4285"/>
                </a:lnTo>
                <a:lnTo>
                  <a:pt x="11919" y="4089"/>
                </a:lnTo>
                <a:lnTo>
                  <a:pt x="12096" y="3905"/>
                </a:lnTo>
                <a:lnTo>
                  <a:pt x="12292" y="3735"/>
                </a:lnTo>
                <a:lnTo>
                  <a:pt x="12505" y="3604"/>
                </a:lnTo>
                <a:lnTo>
                  <a:pt x="12700" y="3460"/>
                </a:lnTo>
                <a:lnTo>
                  <a:pt x="12878" y="3250"/>
                </a:lnTo>
                <a:lnTo>
                  <a:pt x="13038" y="3027"/>
                </a:lnTo>
                <a:lnTo>
                  <a:pt x="13180" y="2752"/>
                </a:lnTo>
                <a:lnTo>
                  <a:pt x="13286" y="2477"/>
                </a:lnTo>
                <a:lnTo>
                  <a:pt x="13322" y="2175"/>
                </a:lnTo>
                <a:lnTo>
                  <a:pt x="13357" y="1874"/>
                </a:lnTo>
                <a:lnTo>
                  <a:pt x="13286" y="1572"/>
                </a:lnTo>
                <a:lnTo>
                  <a:pt x="13180" y="1271"/>
                </a:lnTo>
                <a:lnTo>
                  <a:pt x="13038" y="983"/>
                </a:lnTo>
                <a:lnTo>
                  <a:pt x="12949" y="865"/>
                </a:lnTo>
                <a:lnTo>
                  <a:pt x="12807" y="733"/>
                </a:lnTo>
                <a:lnTo>
                  <a:pt x="12665" y="616"/>
                </a:lnTo>
                <a:lnTo>
                  <a:pt x="12505" y="511"/>
                </a:lnTo>
                <a:lnTo>
                  <a:pt x="12327" y="406"/>
                </a:lnTo>
                <a:lnTo>
                  <a:pt x="12132" y="314"/>
                </a:lnTo>
                <a:lnTo>
                  <a:pt x="11883" y="235"/>
                </a:lnTo>
                <a:lnTo>
                  <a:pt x="11652" y="183"/>
                </a:lnTo>
                <a:lnTo>
                  <a:pt x="11368" y="104"/>
                </a:lnTo>
                <a:lnTo>
                  <a:pt x="11101" y="78"/>
                </a:lnTo>
                <a:lnTo>
                  <a:pt x="10800" y="52"/>
                </a:lnTo>
                <a:lnTo>
                  <a:pt x="10444" y="52"/>
                </a:lnTo>
                <a:lnTo>
                  <a:pt x="10142" y="52"/>
                </a:lnTo>
                <a:lnTo>
                  <a:pt x="9840" y="78"/>
                </a:lnTo>
                <a:lnTo>
                  <a:pt x="9574" y="104"/>
                </a:lnTo>
                <a:lnTo>
                  <a:pt x="9325" y="157"/>
                </a:lnTo>
                <a:lnTo>
                  <a:pt x="9094" y="209"/>
                </a:lnTo>
                <a:lnTo>
                  <a:pt x="8846" y="262"/>
                </a:lnTo>
                <a:lnTo>
                  <a:pt x="8650" y="340"/>
                </a:lnTo>
                <a:lnTo>
                  <a:pt x="8437" y="432"/>
                </a:lnTo>
                <a:lnTo>
                  <a:pt x="8277" y="511"/>
                </a:lnTo>
                <a:lnTo>
                  <a:pt x="8100" y="616"/>
                </a:lnTo>
                <a:lnTo>
                  <a:pt x="7957" y="707"/>
                </a:lnTo>
                <a:lnTo>
                  <a:pt x="7833" y="838"/>
                </a:lnTo>
                <a:lnTo>
                  <a:pt x="7620" y="1061"/>
                </a:lnTo>
                <a:lnTo>
                  <a:pt x="7442" y="1336"/>
                </a:lnTo>
                <a:lnTo>
                  <a:pt x="7353" y="1599"/>
                </a:lnTo>
                <a:lnTo>
                  <a:pt x="7318" y="1900"/>
                </a:lnTo>
                <a:lnTo>
                  <a:pt x="7318" y="2175"/>
                </a:lnTo>
                <a:lnTo>
                  <a:pt x="7353" y="2450"/>
                </a:lnTo>
                <a:lnTo>
                  <a:pt x="7442" y="2726"/>
                </a:lnTo>
                <a:lnTo>
                  <a:pt x="7620" y="2975"/>
                </a:lnTo>
                <a:lnTo>
                  <a:pt x="7833" y="3198"/>
                </a:lnTo>
                <a:lnTo>
                  <a:pt x="8064" y="3433"/>
                </a:lnTo>
                <a:lnTo>
                  <a:pt x="8295" y="3630"/>
                </a:lnTo>
                <a:lnTo>
                  <a:pt x="8508" y="3853"/>
                </a:lnTo>
                <a:lnTo>
                  <a:pt x="8686" y="4089"/>
                </a:lnTo>
                <a:lnTo>
                  <a:pt x="8775" y="4312"/>
                </a:lnTo>
                <a:lnTo>
                  <a:pt x="8846" y="4561"/>
                </a:lnTo>
                <a:lnTo>
                  <a:pt x="8846" y="4810"/>
                </a:lnTo>
                <a:lnTo>
                  <a:pt x="8810" y="5059"/>
                </a:lnTo>
                <a:lnTo>
                  <a:pt x="8721" y="5295"/>
                </a:lnTo>
                <a:lnTo>
                  <a:pt x="8579" y="5544"/>
                </a:lnTo>
                <a:lnTo>
                  <a:pt x="8366" y="5766"/>
                </a:lnTo>
                <a:lnTo>
                  <a:pt x="8135" y="5976"/>
                </a:lnTo>
                <a:lnTo>
                  <a:pt x="7833" y="6199"/>
                </a:lnTo>
                <a:lnTo>
                  <a:pt x="7478" y="6369"/>
                </a:lnTo>
                <a:lnTo>
                  <a:pt x="7069" y="6527"/>
                </a:lnTo>
                <a:lnTo>
                  <a:pt x="6590" y="6671"/>
                </a:lnTo>
                <a:lnTo>
                  <a:pt x="6092" y="6802"/>
                </a:lnTo>
                <a:lnTo>
                  <a:pt x="5684" y="6802"/>
                </a:lnTo>
                <a:lnTo>
                  <a:pt x="5133" y="6802"/>
                </a:lnTo>
                <a:lnTo>
                  <a:pt x="4547" y="6802"/>
                </a:lnTo>
                <a:lnTo>
                  <a:pt x="3872" y="6802"/>
                </a:lnTo>
                <a:lnTo>
                  <a:pt x="3144" y="6802"/>
                </a:lnTo>
                <a:lnTo>
                  <a:pt x="2362" y="6802"/>
                </a:lnTo>
                <a:lnTo>
                  <a:pt x="1545" y="6802"/>
                </a:lnTo>
                <a:lnTo>
                  <a:pt x="692" y="6802"/>
                </a:lnTo>
                <a:lnTo>
                  <a:pt x="586" y="7234"/>
                </a:lnTo>
                <a:lnTo>
                  <a:pt x="461" y="7837"/>
                </a:lnTo>
                <a:lnTo>
                  <a:pt x="355" y="8493"/>
                </a:lnTo>
                <a:lnTo>
                  <a:pt x="248" y="9187"/>
                </a:lnTo>
                <a:lnTo>
                  <a:pt x="142" y="9869"/>
                </a:lnTo>
                <a:lnTo>
                  <a:pt x="106" y="10498"/>
                </a:lnTo>
                <a:lnTo>
                  <a:pt x="106" y="10983"/>
                </a:lnTo>
                <a:lnTo>
                  <a:pt x="106" y="11311"/>
                </a:lnTo>
                <a:lnTo>
                  <a:pt x="213" y="11481"/>
                </a:lnTo>
                <a:lnTo>
                  <a:pt x="319" y="11651"/>
                </a:lnTo>
                <a:lnTo>
                  <a:pt x="497" y="11783"/>
                </a:lnTo>
                <a:lnTo>
                  <a:pt x="692" y="11914"/>
                </a:lnTo>
                <a:lnTo>
                  <a:pt x="941" y="12032"/>
                </a:lnTo>
                <a:lnTo>
                  <a:pt x="1207" y="12110"/>
                </a:lnTo>
                <a:lnTo>
                  <a:pt x="1509" y="12189"/>
                </a:lnTo>
                <a:lnTo>
                  <a:pt x="1794" y="12241"/>
                </a:lnTo>
                <a:lnTo>
                  <a:pt x="2131" y="12267"/>
                </a:lnTo>
                <a:lnTo>
                  <a:pt x="2433" y="12281"/>
                </a:lnTo>
                <a:lnTo>
                  <a:pt x="2735" y="12267"/>
                </a:lnTo>
                <a:lnTo>
                  <a:pt x="3055" y="12241"/>
                </a:lnTo>
                <a:lnTo>
                  <a:pt x="3357" y="12189"/>
                </a:lnTo>
                <a:lnTo>
                  <a:pt x="3623" y="12084"/>
                </a:lnTo>
                <a:lnTo>
                  <a:pt x="3872" y="11979"/>
                </a:lnTo>
                <a:lnTo>
                  <a:pt x="4103" y="11861"/>
                </a:lnTo>
                <a:lnTo>
                  <a:pt x="4316" y="11704"/>
                </a:lnTo>
                <a:lnTo>
                  <a:pt x="4582" y="11612"/>
                </a:lnTo>
                <a:lnTo>
                  <a:pt x="4849" y="11533"/>
                </a:lnTo>
                <a:lnTo>
                  <a:pt x="5169" y="11507"/>
                </a:lnTo>
                <a:lnTo>
                  <a:pt x="5506" y="11481"/>
                </a:lnTo>
                <a:lnTo>
                  <a:pt x="5808" y="11507"/>
                </a:lnTo>
                <a:lnTo>
                  <a:pt x="6146" y="11560"/>
                </a:lnTo>
                <a:lnTo>
                  <a:pt x="6501" y="11651"/>
                </a:lnTo>
                <a:lnTo>
                  <a:pt x="6803" y="11783"/>
                </a:lnTo>
                <a:lnTo>
                  <a:pt x="7105" y="11940"/>
                </a:lnTo>
                <a:lnTo>
                  <a:pt x="7353" y="12110"/>
                </a:lnTo>
                <a:lnTo>
                  <a:pt x="7584" y="12333"/>
                </a:lnTo>
                <a:lnTo>
                  <a:pt x="7798" y="12595"/>
                </a:lnTo>
                <a:lnTo>
                  <a:pt x="7922" y="12870"/>
                </a:lnTo>
                <a:lnTo>
                  <a:pt x="8028" y="13198"/>
                </a:lnTo>
                <a:lnTo>
                  <a:pt x="8064" y="13526"/>
                </a:lnTo>
                <a:lnTo>
                  <a:pt x="8028" y="13775"/>
                </a:lnTo>
                <a:lnTo>
                  <a:pt x="7922" y="13998"/>
                </a:lnTo>
                <a:lnTo>
                  <a:pt x="7798" y="14220"/>
                </a:lnTo>
                <a:lnTo>
                  <a:pt x="7584" y="14404"/>
                </a:lnTo>
                <a:lnTo>
                  <a:pt x="7353" y="14574"/>
                </a:lnTo>
                <a:lnTo>
                  <a:pt x="7105" y="14732"/>
                </a:lnTo>
                <a:lnTo>
                  <a:pt x="6803" y="14850"/>
                </a:lnTo>
                <a:lnTo>
                  <a:pt x="6501" y="14954"/>
                </a:lnTo>
                <a:lnTo>
                  <a:pt x="6146" y="15033"/>
                </a:lnTo>
                <a:lnTo>
                  <a:pt x="5808" y="15085"/>
                </a:lnTo>
                <a:lnTo>
                  <a:pt x="5506" y="15085"/>
                </a:lnTo>
                <a:lnTo>
                  <a:pt x="5169" y="15059"/>
                </a:lnTo>
                <a:lnTo>
                  <a:pt x="4849" y="15007"/>
                </a:lnTo>
                <a:lnTo>
                  <a:pt x="4582" y="14902"/>
                </a:lnTo>
                <a:lnTo>
                  <a:pt x="4316" y="14784"/>
                </a:lnTo>
                <a:lnTo>
                  <a:pt x="4103" y="14600"/>
                </a:lnTo>
                <a:lnTo>
                  <a:pt x="3907" y="14430"/>
                </a:lnTo>
                <a:lnTo>
                  <a:pt x="3659" y="14299"/>
                </a:lnTo>
                <a:lnTo>
                  <a:pt x="3428" y="14194"/>
                </a:lnTo>
                <a:lnTo>
                  <a:pt x="3179" y="14129"/>
                </a:lnTo>
                <a:lnTo>
                  <a:pt x="2913" y="14102"/>
                </a:lnTo>
                <a:lnTo>
                  <a:pt x="2646" y="14102"/>
                </a:lnTo>
                <a:lnTo>
                  <a:pt x="2362" y="14129"/>
                </a:lnTo>
                <a:lnTo>
                  <a:pt x="2096" y="14168"/>
                </a:lnTo>
                <a:lnTo>
                  <a:pt x="1811" y="14273"/>
                </a:lnTo>
                <a:lnTo>
                  <a:pt x="1545" y="14378"/>
                </a:lnTo>
                <a:lnTo>
                  <a:pt x="1314" y="14496"/>
                </a:lnTo>
                <a:lnTo>
                  <a:pt x="1065" y="14653"/>
                </a:lnTo>
                <a:lnTo>
                  <a:pt x="870" y="14797"/>
                </a:lnTo>
                <a:lnTo>
                  <a:pt x="657" y="14981"/>
                </a:lnTo>
                <a:lnTo>
                  <a:pt x="497" y="15177"/>
                </a:lnTo>
                <a:lnTo>
                  <a:pt x="390" y="15413"/>
                </a:lnTo>
                <a:lnTo>
                  <a:pt x="284" y="15636"/>
                </a:lnTo>
                <a:lnTo>
                  <a:pt x="248" y="15911"/>
                </a:lnTo>
                <a:lnTo>
                  <a:pt x="284" y="16239"/>
                </a:lnTo>
                <a:lnTo>
                  <a:pt x="319" y="16566"/>
                </a:lnTo>
                <a:lnTo>
                  <a:pt x="497" y="17340"/>
                </a:lnTo>
                <a:lnTo>
                  <a:pt x="692" y="18152"/>
                </a:lnTo>
                <a:lnTo>
                  <a:pt x="799" y="18559"/>
                </a:lnTo>
                <a:lnTo>
                  <a:pt x="905" y="18978"/>
                </a:lnTo>
                <a:lnTo>
                  <a:pt x="959" y="19384"/>
                </a:lnTo>
                <a:lnTo>
                  <a:pt x="994" y="19791"/>
                </a:lnTo>
                <a:lnTo>
                  <a:pt x="994" y="20132"/>
                </a:lnTo>
                <a:lnTo>
                  <a:pt x="959" y="20485"/>
                </a:lnTo>
                <a:lnTo>
                  <a:pt x="941" y="20669"/>
                </a:lnTo>
                <a:lnTo>
                  <a:pt x="870" y="20813"/>
                </a:lnTo>
                <a:lnTo>
                  <a:pt x="799" y="20970"/>
                </a:lnTo>
                <a:lnTo>
                  <a:pt x="692" y="21088"/>
                </a:lnTo>
                <a:lnTo>
                  <a:pt x="1474" y="20997"/>
                </a:lnTo>
                <a:lnTo>
                  <a:pt x="2291" y="20866"/>
                </a:lnTo>
                <a:lnTo>
                  <a:pt x="3108" y="20787"/>
                </a:lnTo>
                <a:lnTo>
                  <a:pt x="3907" y="20721"/>
                </a:lnTo>
                <a:lnTo>
                  <a:pt x="4653" y="20695"/>
                </a:lnTo>
                <a:lnTo>
                  <a:pt x="5364" y="20695"/>
                </a:lnTo>
                <a:lnTo>
                  <a:pt x="5701" y="20721"/>
                </a:lnTo>
                <a:lnTo>
                  <a:pt x="6057" y="20761"/>
                </a:lnTo>
                <a:lnTo>
                  <a:pt x="6323" y="20813"/>
                </a:lnTo>
                <a:lnTo>
                  <a:pt x="6625" y="20892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>
        <p:nvSpPr>
          <p:cNvPr id="32" name="Puzzle2"/>
          <p:cNvSpPr>
            <a:spLocks noEditPoints="1" noChangeArrowheads="1"/>
          </p:cNvSpPr>
          <p:nvPr/>
        </p:nvSpPr>
        <p:spPr bwMode="auto">
          <a:xfrm>
            <a:off x="4328891" y="4656989"/>
            <a:ext cx="1615707" cy="1112935"/>
          </a:xfrm>
          <a:custGeom>
            <a:avLst/>
            <a:gdLst>
              <a:gd name="T0" fmla="*/ 11 w 21600"/>
              <a:gd name="T1" fmla="*/ 13386 h 21600"/>
              <a:gd name="T2" fmla="*/ 4202 w 21600"/>
              <a:gd name="T3" fmla="*/ 21161 h 21600"/>
              <a:gd name="T4" fmla="*/ 10400 w 21600"/>
              <a:gd name="T5" fmla="*/ 13909 h 21600"/>
              <a:gd name="T6" fmla="*/ 16821 w 21600"/>
              <a:gd name="T7" fmla="*/ 21190 h 21600"/>
              <a:gd name="T8" fmla="*/ 21600 w 21600"/>
              <a:gd name="T9" fmla="*/ 15083 h 21600"/>
              <a:gd name="T10" fmla="*/ 16889 w 21600"/>
              <a:gd name="T11" fmla="*/ 5739 h 21600"/>
              <a:gd name="T12" fmla="*/ 10800 w 21600"/>
              <a:gd name="T13" fmla="*/ 28 h 21600"/>
              <a:gd name="T14" fmla="*/ 4202 w 21600"/>
              <a:gd name="T15" fmla="*/ 5894 h 21600"/>
              <a:gd name="T16" fmla="*/ 5388 w 21600"/>
              <a:gd name="T17" fmla="*/ 6742 h 21600"/>
              <a:gd name="T18" fmla="*/ 16177 w 21600"/>
              <a:gd name="T19" fmla="*/ 20441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4247" y="12354"/>
                </a:moveTo>
                <a:lnTo>
                  <a:pt x="4134" y="12468"/>
                </a:lnTo>
                <a:lnTo>
                  <a:pt x="4010" y="12581"/>
                </a:lnTo>
                <a:lnTo>
                  <a:pt x="3897" y="12637"/>
                </a:lnTo>
                <a:lnTo>
                  <a:pt x="3773" y="12694"/>
                </a:lnTo>
                <a:lnTo>
                  <a:pt x="3637" y="12694"/>
                </a:lnTo>
                <a:lnTo>
                  <a:pt x="3524" y="12694"/>
                </a:lnTo>
                <a:lnTo>
                  <a:pt x="3400" y="12665"/>
                </a:lnTo>
                <a:lnTo>
                  <a:pt x="3287" y="12609"/>
                </a:lnTo>
                <a:lnTo>
                  <a:pt x="3027" y="12496"/>
                </a:lnTo>
                <a:lnTo>
                  <a:pt x="2790" y="12340"/>
                </a:lnTo>
                <a:lnTo>
                  <a:pt x="2530" y="12142"/>
                </a:lnTo>
                <a:lnTo>
                  <a:pt x="2293" y="11987"/>
                </a:lnTo>
                <a:lnTo>
                  <a:pt x="2033" y="11817"/>
                </a:lnTo>
                <a:lnTo>
                  <a:pt x="1773" y="11676"/>
                </a:lnTo>
                <a:lnTo>
                  <a:pt x="1638" y="11662"/>
                </a:lnTo>
                <a:lnTo>
                  <a:pt x="1513" y="11634"/>
                </a:lnTo>
                <a:lnTo>
                  <a:pt x="1378" y="11634"/>
                </a:lnTo>
                <a:lnTo>
                  <a:pt x="1253" y="11634"/>
                </a:lnTo>
                <a:lnTo>
                  <a:pt x="1118" y="11662"/>
                </a:lnTo>
                <a:lnTo>
                  <a:pt x="971" y="11732"/>
                </a:lnTo>
                <a:lnTo>
                  <a:pt x="835" y="11817"/>
                </a:lnTo>
                <a:lnTo>
                  <a:pt x="711" y="11959"/>
                </a:lnTo>
                <a:lnTo>
                  <a:pt x="553" y="12086"/>
                </a:lnTo>
                <a:lnTo>
                  <a:pt x="429" y="12284"/>
                </a:lnTo>
                <a:lnTo>
                  <a:pt x="271" y="12524"/>
                </a:lnTo>
                <a:lnTo>
                  <a:pt x="146" y="12793"/>
                </a:lnTo>
                <a:lnTo>
                  <a:pt x="79" y="12962"/>
                </a:lnTo>
                <a:lnTo>
                  <a:pt x="33" y="13146"/>
                </a:lnTo>
                <a:lnTo>
                  <a:pt x="11" y="13386"/>
                </a:lnTo>
                <a:lnTo>
                  <a:pt x="11" y="13641"/>
                </a:lnTo>
                <a:lnTo>
                  <a:pt x="33" y="13881"/>
                </a:lnTo>
                <a:lnTo>
                  <a:pt x="101" y="14150"/>
                </a:lnTo>
                <a:lnTo>
                  <a:pt x="192" y="14404"/>
                </a:lnTo>
                <a:lnTo>
                  <a:pt x="293" y="14645"/>
                </a:lnTo>
                <a:lnTo>
                  <a:pt x="451" y="14857"/>
                </a:lnTo>
                <a:lnTo>
                  <a:pt x="621" y="15054"/>
                </a:lnTo>
                <a:lnTo>
                  <a:pt x="734" y="15125"/>
                </a:lnTo>
                <a:lnTo>
                  <a:pt x="835" y="15210"/>
                </a:lnTo>
                <a:lnTo>
                  <a:pt x="948" y="15267"/>
                </a:lnTo>
                <a:lnTo>
                  <a:pt x="1084" y="15323"/>
                </a:lnTo>
                <a:lnTo>
                  <a:pt x="1208" y="15351"/>
                </a:lnTo>
                <a:lnTo>
                  <a:pt x="1355" y="15380"/>
                </a:lnTo>
                <a:lnTo>
                  <a:pt x="1513" y="15380"/>
                </a:lnTo>
                <a:lnTo>
                  <a:pt x="1683" y="15380"/>
                </a:lnTo>
                <a:lnTo>
                  <a:pt x="1864" y="15351"/>
                </a:lnTo>
                <a:lnTo>
                  <a:pt x="2033" y="15323"/>
                </a:lnTo>
                <a:lnTo>
                  <a:pt x="2225" y="15238"/>
                </a:lnTo>
                <a:lnTo>
                  <a:pt x="2428" y="15153"/>
                </a:lnTo>
                <a:lnTo>
                  <a:pt x="2745" y="15026"/>
                </a:lnTo>
                <a:lnTo>
                  <a:pt x="3005" y="14913"/>
                </a:lnTo>
                <a:lnTo>
                  <a:pt x="3264" y="14828"/>
                </a:lnTo>
                <a:lnTo>
                  <a:pt x="3513" y="14800"/>
                </a:lnTo>
                <a:lnTo>
                  <a:pt x="3615" y="14828"/>
                </a:lnTo>
                <a:lnTo>
                  <a:pt x="3728" y="14857"/>
                </a:lnTo>
                <a:lnTo>
                  <a:pt x="3807" y="14913"/>
                </a:lnTo>
                <a:lnTo>
                  <a:pt x="3920" y="14998"/>
                </a:lnTo>
                <a:lnTo>
                  <a:pt x="4010" y="15097"/>
                </a:lnTo>
                <a:lnTo>
                  <a:pt x="4089" y="15238"/>
                </a:lnTo>
                <a:lnTo>
                  <a:pt x="4179" y="15408"/>
                </a:lnTo>
                <a:lnTo>
                  <a:pt x="4247" y="15620"/>
                </a:lnTo>
                <a:lnTo>
                  <a:pt x="4326" y="15860"/>
                </a:lnTo>
                <a:lnTo>
                  <a:pt x="4394" y="16129"/>
                </a:lnTo>
                <a:lnTo>
                  <a:pt x="4439" y="16440"/>
                </a:lnTo>
                <a:lnTo>
                  <a:pt x="4507" y="16737"/>
                </a:lnTo>
                <a:lnTo>
                  <a:pt x="4552" y="17090"/>
                </a:lnTo>
                <a:lnTo>
                  <a:pt x="4575" y="17443"/>
                </a:lnTo>
                <a:lnTo>
                  <a:pt x="4586" y="17825"/>
                </a:lnTo>
                <a:lnTo>
                  <a:pt x="4586" y="18193"/>
                </a:lnTo>
                <a:lnTo>
                  <a:pt x="4586" y="18574"/>
                </a:lnTo>
                <a:lnTo>
                  <a:pt x="4586" y="18984"/>
                </a:lnTo>
                <a:lnTo>
                  <a:pt x="4552" y="19366"/>
                </a:lnTo>
                <a:lnTo>
                  <a:pt x="4507" y="19748"/>
                </a:lnTo>
                <a:lnTo>
                  <a:pt x="4462" y="20129"/>
                </a:lnTo>
                <a:lnTo>
                  <a:pt x="4371" y="20483"/>
                </a:lnTo>
                <a:lnTo>
                  <a:pt x="4292" y="20836"/>
                </a:lnTo>
                <a:lnTo>
                  <a:pt x="4202" y="21161"/>
                </a:lnTo>
                <a:lnTo>
                  <a:pt x="4744" y="21161"/>
                </a:lnTo>
                <a:lnTo>
                  <a:pt x="5264" y="21161"/>
                </a:lnTo>
                <a:lnTo>
                  <a:pt x="5784" y="21161"/>
                </a:lnTo>
                <a:lnTo>
                  <a:pt x="6235" y="21161"/>
                </a:lnTo>
                <a:lnTo>
                  <a:pt x="6676" y="21161"/>
                </a:lnTo>
                <a:lnTo>
                  <a:pt x="7060" y="21161"/>
                </a:lnTo>
                <a:lnTo>
                  <a:pt x="7410" y="21161"/>
                </a:lnTo>
                <a:lnTo>
                  <a:pt x="7670" y="21161"/>
                </a:lnTo>
                <a:lnTo>
                  <a:pt x="8020" y="21020"/>
                </a:lnTo>
                <a:lnTo>
                  <a:pt x="8303" y="20893"/>
                </a:lnTo>
                <a:lnTo>
                  <a:pt x="8563" y="20695"/>
                </a:lnTo>
                <a:lnTo>
                  <a:pt x="8800" y="20511"/>
                </a:lnTo>
                <a:lnTo>
                  <a:pt x="8969" y="20285"/>
                </a:lnTo>
                <a:lnTo>
                  <a:pt x="9150" y="20045"/>
                </a:lnTo>
                <a:lnTo>
                  <a:pt x="9252" y="19804"/>
                </a:lnTo>
                <a:lnTo>
                  <a:pt x="9342" y="19550"/>
                </a:lnTo>
                <a:lnTo>
                  <a:pt x="9410" y="19281"/>
                </a:lnTo>
                <a:lnTo>
                  <a:pt x="9433" y="19013"/>
                </a:lnTo>
                <a:lnTo>
                  <a:pt x="9433" y="18744"/>
                </a:lnTo>
                <a:lnTo>
                  <a:pt x="9387" y="18504"/>
                </a:lnTo>
                <a:lnTo>
                  <a:pt x="9320" y="18221"/>
                </a:lnTo>
                <a:lnTo>
                  <a:pt x="9207" y="17981"/>
                </a:lnTo>
                <a:lnTo>
                  <a:pt x="9105" y="17740"/>
                </a:lnTo>
                <a:lnTo>
                  <a:pt x="8924" y="17514"/>
                </a:lnTo>
                <a:lnTo>
                  <a:pt x="8777" y="17274"/>
                </a:lnTo>
                <a:lnTo>
                  <a:pt x="8642" y="17034"/>
                </a:lnTo>
                <a:lnTo>
                  <a:pt x="8563" y="16765"/>
                </a:lnTo>
                <a:lnTo>
                  <a:pt x="8472" y="16468"/>
                </a:lnTo>
                <a:lnTo>
                  <a:pt x="8450" y="16157"/>
                </a:lnTo>
                <a:lnTo>
                  <a:pt x="8450" y="15860"/>
                </a:lnTo>
                <a:lnTo>
                  <a:pt x="8472" y="15563"/>
                </a:lnTo>
                <a:lnTo>
                  <a:pt x="8540" y="15267"/>
                </a:lnTo>
                <a:lnTo>
                  <a:pt x="8642" y="14998"/>
                </a:lnTo>
                <a:lnTo>
                  <a:pt x="8777" y="14729"/>
                </a:lnTo>
                <a:lnTo>
                  <a:pt x="8868" y="14616"/>
                </a:lnTo>
                <a:lnTo>
                  <a:pt x="8969" y="14475"/>
                </a:lnTo>
                <a:lnTo>
                  <a:pt x="9060" y="14376"/>
                </a:lnTo>
                <a:lnTo>
                  <a:pt x="9184" y="14291"/>
                </a:lnTo>
                <a:lnTo>
                  <a:pt x="9297" y="14206"/>
                </a:lnTo>
                <a:lnTo>
                  <a:pt x="9433" y="14121"/>
                </a:lnTo>
                <a:lnTo>
                  <a:pt x="9579" y="14051"/>
                </a:lnTo>
                <a:lnTo>
                  <a:pt x="9726" y="13994"/>
                </a:lnTo>
                <a:lnTo>
                  <a:pt x="9884" y="13938"/>
                </a:lnTo>
                <a:lnTo>
                  <a:pt x="10054" y="13909"/>
                </a:lnTo>
                <a:lnTo>
                  <a:pt x="10257" y="13881"/>
                </a:lnTo>
                <a:lnTo>
                  <a:pt x="10449" y="13881"/>
                </a:lnTo>
                <a:lnTo>
                  <a:pt x="10664" y="13881"/>
                </a:lnTo>
                <a:lnTo>
                  <a:pt x="10856" y="13909"/>
                </a:lnTo>
                <a:lnTo>
                  <a:pt x="11037" y="13966"/>
                </a:lnTo>
                <a:lnTo>
                  <a:pt x="11206" y="14023"/>
                </a:lnTo>
                <a:lnTo>
                  <a:pt x="11353" y="14093"/>
                </a:lnTo>
                <a:lnTo>
                  <a:pt x="11511" y="14178"/>
                </a:lnTo>
                <a:lnTo>
                  <a:pt x="11635" y="14263"/>
                </a:lnTo>
                <a:lnTo>
                  <a:pt x="11748" y="14376"/>
                </a:lnTo>
                <a:lnTo>
                  <a:pt x="11861" y="14475"/>
                </a:lnTo>
                <a:lnTo>
                  <a:pt x="11941" y="14616"/>
                </a:lnTo>
                <a:lnTo>
                  <a:pt x="12031" y="14758"/>
                </a:lnTo>
                <a:lnTo>
                  <a:pt x="12099" y="14885"/>
                </a:lnTo>
                <a:lnTo>
                  <a:pt x="12200" y="15210"/>
                </a:lnTo>
                <a:lnTo>
                  <a:pt x="12268" y="15507"/>
                </a:lnTo>
                <a:lnTo>
                  <a:pt x="12291" y="15832"/>
                </a:lnTo>
                <a:lnTo>
                  <a:pt x="12291" y="16157"/>
                </a:lnTo>
                <a:lnTo>
                  <a:pt x="12246" y="16482"/>
                </a:lnTo>
                <a:lnTo>
                  <a:pt x="12178" y="16807"/>
                </a:lnTo>
                <a:lnTo>
                  <a:pt x="12099" y="17090"/>
                </a:lnTo>
                <a:lnTo>
                  <a:pt x="12008" y="17330"/>
                </a:lnTo>
                <a:lnTo>
                  <a:pt x="11884" y="17542"/>
                </a:lnTo>
                <a:lnTo>
                  <a:pt x="11748" y="17712"/>
                </a:lnTo>
                <a:lnTo>
                  <a:pt x="11613" y="17839"/>
                </a:lnTo>
                <a:lnTo>
                  <a:pt x="11489" y="18037"/>
                </a:lnTo>
                <a:lnTo>
                  <a:pt x="11398" y="18221"/>
                </a:lnTo>
                <a:lnTo>
                  <a:pt x="11319" y="18447"/>
                </a:lnTo>
                <a:lnTo>
                  <a:pt x="11251" y="18659"/>
                </a:lnTo>
                <a:lnTo>
                  <a:pt x="11206" y="18900"/>
                </a:lnTo>
                <a:lnTo>
                  <a:pt x="11184" y="19154"/>
                </a:lnTo>
                <a:lnTo>
                  <a:pt x="11184" y="19423"/>
                </a:lnTo>
                <a:lnTo>
                  <a:pt x="11229" y="19663"/>
                </a:lnTo>
                <a:lnTo>
                  <a:pt x="11297" y="19903"/>
                </a:lnTo>
                <a:lnTo>
                  <a:pt x="11376" y="20158"/>
                </a:lnTo>
                <a:lnTo>
                  <a:pt x="11511" y="20398"/>
                </a:lnTo>
                <a:lnTo>
                  <a:pt x="11681" y="20610"/>
                </a:lnTo>
                <a:lnTo>
                  <a:pt x="11884" y="20808"/>
                </a:lnTo>
                <a:lnTo>
                  <a:pt x="12121" y="20992"/>
                </a:lnTo>
                <a:lnTo>
                  <a:pt x="12404" y="21161"/>
                </a:lnTo>
                <a:lnTo>
                  <a:pt x="12528" y="21190"/>
                </a:lnTo>
                <a:lnTo>
                  <a:pt x="12856" y="21274"/>
                </a:lnTo>
                <a:lnTo>
                  <a:pt x="13330" y="21373"/>
                </a:lnTo>
                <a:lnTo>
                  <a:pt x="13963" y="21486"/>
                </a:lnTo>
                <a:lnTo>
                  <a:pt x="14313" y="21543"/>
                </a:lnTo>
                <a:lnTo>
                  <a:pt x="14652" y="21571"/>
                </a:lnTo>
                <a:lnTo>
                  <a:pt x="15025" y="21600"/>
                </a:lnTo>
                <a:lnTo>
                  <a:pt x="15409" y="21600"/>
                </a:lnTo>
                <a:lnTo>
                  <a:pt x="15782" y="21600"/>
                </a:lnTo>
                <a:lnTo>
                  <a:pt x="16177" y="21571"/>
                </a:lnTo>
                <a:lnTo>
                  <a:pt x="16516" y="21486"/>
                </a:lnTo>
                <a:lnTo>
                  <a:pt x="16889" y="21402"/>
                </a:lnTo>
                <a:lnTo>
                  <a:pt x="16821" y="21190"/>
                </a:lnTo>
                <a:lnTo>
                  <a:pt x="16776" y="20935"/>
                </a:lnTo>
                <a:lnTo>
                  <a:pt x="16742" y="20667"/>
                </a:lnTo>
                <a:lnTo>
                  <a:pt x="16719" y="20370"/>
                </a:lnTo>
                <a:lnTo>
                  <a:pt x="16697" y="19719"/>
                </a:lnTo>
                <a:lnTo>
                  <a:pt x="16697" y="19013"/>
                </a:lnTo>
                <a:lnTo>
                  <a:pt x="16719" y="18306"/>
                </a:lnTo>
                <a:lnTo>
                  <a:pt x="16753" y="17599"/>
                </a:lnTo>
                <a:lnTo>
                  <a:pt x="16821" y="16949"/>
                </a:lnTo>
                <a:lnTo>
                  <a:pt x="16889" y="16383"/>
                </a:lnTo>
                <a:lnTo>
                  <a:pt x="16934" y="16129"/>
                </a:lnTo>
                <a:lnTo>
                  <a:pt x="17002" y="15945"/>
                </a:lnTo>
                <a:lnTo>
                  <a:pt x="17081" y="15790"/>
                </a:lnTo>
                <a:lnTo>
                  <a:pt x="17194" y="15648"/>
                </a:lnTo>
                <a:lnTo>
                  <a:pt x="17318" y="15563"/>
                </a:lnTo>
                <a:lnTo>
                  <a:pt x="17453" y="15507"/>
                </a:lnTo>
                <a:lnTo>
                  <a:pt x="17600" y="15450"/>
                </a:lnTo>
                <a:lnTo>
                  <a:pt x="17758" y="15450"/>
                </a:lnTo>
                <a:lnTo>
                  <a:pt x="17905" y="15479"/>
                </a:lnTo>
                <a:lnTo>
                  <a:pt x="18064" y="15535"/>
                </a:lnTo>
                <a:lnTo>
                  <a:pt x="18233" y="15620"/>
                </a:lnTo>
                <a:lnTo>
                  <a:pt x="18380" y="15733"/>
                </a:lnTo>
                <a:lnTo>
                  <a:pt x="18561" y="15832"/>
                </a:lnTo>
                <a:lnTo>
                  <a:pt x="18707" y="15973"/>
                </a:lnTo>
                <a:lnTo>
                  <a:pt x="18866" y="16129"/>
                </a:lnTo>
                <a:lnTo>
                  <a:pt x="18990" y="16327"/>
                </a:lnTo>
                <a:lnTo>
                  <a:pt x="19125" y="16482"/>
                </a:lnTo>
                <a:lnTo>
                  <a:pt x="19295" y="16624"/>
                </a:lnTo>
                <a:lnTo>
                  <a:pt x="19464" y="16737"/>
                </a:lnTo>
                <a:lnTo>
                  <a:pt x="19668" y="16807"/>
                </a:lnTo>
                <a:lnTo>
                  <a:pt x="19860" y="16836"/>
                </a:lnTo>
                <a:lnTo>
                  <a:pt x="20052" y="16864"/>
                </a:lnTo>
                <a:lnTo>
                  <a:pt x="20266" y="16836"/>
                </a:lnTo>
                <a:lnTo>
                  <a:pt x="20470" y="16793"/>
                </a:lnTo>
                <a:lnTo>
                  <a:pt x="20662" y="16708"/>
                </a:lnTo>
                <a:lnTo>
                  <a:pt x="20854" y="16567"/>
                </a:lnTo>
                <a:lnTo>
                  <a:pt x="21035" y="16412"/>
                </a:lnTo>
                <a:lnTo>
                  <a:pt x="21182" y="16214"/>
                </a:lnTo>
                <a:lnTo>
                  <a:pt x="21340" y="16002"/>
                </a:lnTo>
                <a:lnTo>
                  <a:pt x="21441" y="15733"/>
                </a:lnTo>
                <a:lnTo>
                  <a:pt x="21532" y="15436"/>
                </a:lnTo>
                <a:lnTo>
                  <a:pt x="21600" y="15083"/>
                </a:lnTo>
                <a:lnTo>
                  <a:pt x="21600" y="14885"/>
                </a:lnTo>
                <a:lnTo>
                  <a:pt x="21600" y="14729"/>
                </a:lnTo>
                <a:lnTo>
                  <a:pt x="21600" y="14531"/>
                </a:lnTo>
                <a:lnTo>
                  <a:pt x="21577" y="14376"/>
                </a:lnTo>
                <a:lnTo>
                  <a:pt x="21532" y="14206"/>
                </a:lnTo>
                <a:lnTo>
                  <a:pt x="21487" y="14051"/>
                </a:lnTo>
                <a:lnTo>
                  <a:pt x="21419" y="13909"/>
                </a:lnTo>
                <a:lnTo>
                  <a:pt x="21351" y="13768"/>
                </a:lnTo>
                <a:lnTo>
                  <a:pt x="21204" y="13500"/>
                </a:lnTo>
                <a:lnTo>
                  <a:pt x="21035" y="13287"/>
                </a:lnTo>
                <a:lnTo>
                  <a:pt x="20809" y="13090"/>
                </a:lnTo>
                <a:lnTo>
                  <a:pt x="20594" y="12962"/>
                </a:lnTo>
                <a:lnTo>
                  <a:pt x="20357" y="12821"/>
                </a:lnTo>
                <a:lnTo>
                  <a:pt x="20120" y="12764"/>
                </a:lnTo>
                <a:lnTo>
                  <a:pt x="19882" y="12708"/>
                </a:lnTo>
                <a:lnTo>
                  <a:pt x="19645" y="12736"/>
                </a:lnTo>
                <a:lnTo>
                  <a:pt x="19430" y="12793"/>
                </a:lnTo>
                <a:lnTo>
                  <a:pt x="19227" y="12906"/>
                </a:lnTo>
                <a:lnTo>
                  <a:pt x="19148" y="12962"/>
                </a:lnTo>
                <a:lnTo>
                  <a:pt x="19058" y="13047"/>
                </a:lnTo>
                <a:lnTo>
                  <a:pt x="18990" y="13146"/>
                </a:lnTo>
                <a:lnTo>
                  <a:pt x="18911" y="13259"/>
                </a:lnTo>
                <a:lnTo>
                  <a:pt x="18775" y="13471"/>
                </a:lnTo>
                <a:lnTo>
                  <a:pt x="18628" y="13641"/>
                </a:lnTo>
                <a:lnTo>
                  <a:pt x="18470" y="13740"/>
                </a:lnTo>
                <a:lnTo>
                  <a:pt x="18301" y="13825"/>
                </a:lnTo>
                <a:lnTo>
                  <a:pt x="18143" y="13853"/>
                </a:lnTo>
                <a:lnTo>
                  <a:pt x="17973" y="13881"/>
                </a:lnTo>
                <a:lnTo>
                  <a:pt x="17804" y="13853"/>
                </a:lnTo>
                <a:lnTo>
                  <a:pt x="17646" y="13796"/>
                </a:lnTo>
                <a:lnTo>
                  <a:pt x="17499" y="13726"/>
                </a:lnTo>
                <a:lnTo>
                  <a:pt x="17341" y="13641"/>
                </a:lnTo>
                <a:lnTo>
                  <a:pt x="17216" y="13528"/>
                </a:lnTo>
                <a:lnTo>
                  <a:pt x="17103" y="13386"/>
                </a:lnTo>
                <a:lnTo>
                  <a:pt x="17024" y="13259"/>
                </a:lnTo>
                <a:lnTo>
                  <a:pt x="16934" y="13118"/>
                </a:lnTo>
                <a:lnTo>
                  <a:pt x="16889" y="12991"/>
                </a:lnTo>
                <a:lnTo>
                  <a:pt x="16889" y="12849"/>
                </a:lnTo>
                <a:lnTo>
                  <a:pt x="16889" y="12383"/>
                </a:lnTo>
                <a:lnTo>
                  <a:pt x="16889" y="11662"/>
                </a:lnTo>
                <a:lnTo>
                  <a:pt x="16889" y="10701"/>
                </a:lnTo>
                <a:lnTo>
                  <a:pt x="16889" y="9640"/>
                </a:lnTo>
                <a:lnTo>
                  <a:pt x="16889" y="8566"/>
                </a:lnTo>
                <a:lnTo>
                  <a:pt x="16889" y="7478"/>
                </a:lnTo>
                <a:lnTo>
                  <a:pt x="16889" y="6502"/>
                </a:lnTo>
                <a:lnTo>
                  <a:pt x="16889" y="5739"/>
                </a:lnTo>
                <a:lnTo>
                  <a:pt x="16674" y="5894"/>
                </a:lnTo>
                <a:lnTo>
                  <a:pt x="16414" y="6036"/>
                </a:lnTo>
                <a:lnTo>
                  <a:pt x="16154" y="6177"/>
                </a:lnTo>
                <a:lnTo>
                  <a:pt x="15849" y="6248"/>
                </a:lnTo>
                <a:lnTo>
                  <a:pt x="15544" y="6304"/>
                </a:lnTo>
                <a:lnTo>
                  <a:pt x="15217" y="6332"/>
                </a:lnTo>
                <a:lnTo>
                  <a:pt x="14866" y="6361"/>
                </a:lnTo>
                <a:lnTo>
                  <a:pt x="14550" y="6361"/>
                </a:lnTo>
                <a:lnTo>
                  <a:pt x="14200" y="6332"/>
                </a:lnTo>
                <a:lnTo>
                  <a:pt x="13850" y="6276"/>
                </a:lnTo>
                <a:lnTo>
                  <a:pt x="13522" y="6219"/>
                </a:lnTo>
                <a:lnTo>
                  <a:pt x="13206" y="6149"/>
                </a:lnTo>
                <a:lnTo>
                  <a:pt x="12901" y="6064"/>
                </a:lnTo>
                <a:lnTo>
                  <a:pt x="12618" y="5951"/>
                </a:lnTo>
                <a:lnTo>
                  <a:pt x="12358" y="5838"/>
                </a:lnTo>
                <a:lnTo>
                  <a:pt x="12121" y="5739"/>
                </a:lnTo>
                <a:lnTo>
                  <a:pt x="11941" y="5626"/>
                </a:lnTo>
                <a:lnTo>
                  <a:pt x="11794" y="5513"/>
                </a:lnTo>
                <a:lnTo>
                  <a:pt x="11658" y="5414"/>
                </a:lnTo>
                <a:lnTo>
                  <a:pt x="11556" y="5301"/>
                </a:lnTo>
                <a:lnTo>
                  <a:pt x="11466" y="5187"/>
                </a:lnTo>
                <a:lnTo>
                  <a:pt x="11398" y="5089"/>
                </a:lnTo>
                <a:lnTo>
                  <a:pt x="11376" y="4947"/>
                </a:lnTo>
                <a:lnTo>
                  <a:pt x="11353" y="4834"/>
                </a:lnTo>
                <a:lnTo>
                  <a:pt x="11353" y="4707"/>
                </a:lnTo>
                <a:lnTo>
                  <a:pt x="11376" y="4565"/>
                </a:lnTo>
                <a:lnTo>
                  <a:pt x="11443" y="4410"/>
                </a:lnTo>
                <a:lnTo>
                  <a:pt x="11511" y="4240"/>
                </a:lnTo>
                <a:lnTo>
                  <a:pt x="11703" y="3887"/>
                </a:lnTo>
                <a:lnTo>
                  <a:pt x="11986" y="3505"/>
                </a:lnTo>
                <a:lnTo>
                  <a:pt x="12144" y="3265"/>
                </a:lnTo>
                <a:lnTo>
                  <a:pt x="12246" y="3025"/>
                </a:lnTo>
                <a:lnTo>
                  <a:pt x="12336" y="2756"/>
                </a:lnTo>
                <a:lnTo>
                  <a:pt x="12404" y="2445"/>
                </a:lnTo>
                <a:lnTo>
                  <a:pt x="12438" y="2176"/>
                </a:lnTo>
                <a:lnTo>
                  <a:pt x="12438" y="1880"/>
                </a:lnTo>
                <a:lnTo>
                  <a:pt x="12404" y="1583"/>
                </a:lnTo>
                <a:lnTo>
                  <a:pt x="12336" y="1314"/>
                </a:lnTo>
                <a:lnTo>
                  <a:pt x="12246" y="1046"/>
                </a:lnTo>
                <a:lnTo>
                  <a:pt x="12099" y="791"/>
                </a:lnTo>
                <a:lnTo>
                  <a:pt x="12008" y="692"/>
                </a:lnTo>
                <a:lnTo>
                  <a:pt x="11918" y="579"/>
                </a:lnTo>
                <a:lnTo>
                  <a:pt x="11816" y="466"/>
                </a:lnTo>
                <a:lnTo>
                  <a:pt x="11703" y="381"/>
                </a:lnTo>
                <a:lnTo>
                  <a:pt x="11579" y="310"/>
                </a:lnTo>
                <a:lnTo>
                  <a:pt x="11443" y="226"/>
                </a:lnTo>
                <a:lnTo>
                  <a:pt x="11297" y="169"/>
                </a:lnTo>
                <a:lnTo>
                  <a:pt x="11138" y="113"/>
                </a:lnTo>
                <a:lnTo>
                  <a:pt x="10969" y="56"/>
                </a:lnTo>
                <a:lnTo>
                  <a:pt x="10800" y="28"/>
                </a:lnTo>
                <a:lnTo>
                  <a:pt x="10619" y="28"/>
                </a:lnTo>
                <a:lnTo>
                  <a:pt x="10404" y="28"/>
                </a:lnTo>
                <a:lnTo>
                  <a:pt x="10257" y="28"/>
                </a:lnTo>
                <a:lnTo>
                  <a:pt x="10076" y="56"/>
                </a:lnTo>
                <a:lnTo>
                  <a:pt x="9952" y="84"/>
                </a:lnTo>
                <a:lnTo>
                  <a:pt x="9794" y="141"/>
                </a:lnTo>
                <a:lnTo>
                  <a:pt x="9692" y="226"/>
                </a:lnTo>
                <a:lnTo>
                  <a:pt x="9557" y="282"/>
                </a:lnTo>
                <a:lnTo>
                  <a:pt x="9455" y="381"/>
                </a:lnTo>
                <a:lnTo>
                  <a:pt x="9365" y="466"/>
                </a:lnTo>
                <a:lnTo>
                  <a:pt x="9274" y="579"/>
                </a:lnTo>
                <a:lnTo>
                  <a:pt x="9184" y="692"/>
                </a:lnTo>
                <a:lnTo>
                  <a:pt x="9128" y="791"/>
                </a:lnTo>
                <a:lnTo>
                  <a:pt x="9060" y="932"/>
                </a:lnTo>
                <a:lnTo>
                  <a:pt x="8969" y="1201"/>
                </a:lnTo>
                <a:lnTo>
                  <a:pt x="8913" y="1498"/>
                </a:lnTo>
                <a:lnTo>
                  <a:pt x="8890" y="1795"/>
                </a:lnTo>
                <a:lnTo>
                  <a:pt x="8890" y="2120"/>
                </a:lnTo>
                <a:lnTo>
                  <a:pt x="8913" y="2445"/>
                </a:lnTo>
                <a:lnTo>
                  <a:pt x="8969" y="2756"/>
                </a:lnTo>
                <a:lnTo>
                  <a:pt x="9060" y="3081"/>
                </a:lnTo>
                <a:lnTo>
                  <a:pt x="9173" y="3378"/>
                </a:lnTo>
                <a:lnTo>
                  <a:pt x="9297" y="3647"/>
                </a:lnTo>
                <a:lnTo>
                  <a:pt x="9466" y="3887"/>
                </a:lnTo>
                <a:lnTo>
                  <a:pt x="9579" y="4085"/>
                </a:lnTo>
                <a:lnTo>
                  <a:pt x="9670" y="4269"/>
                </a:lnTo>
                <a:lnTo>
                  <a:pt x="9726" y="4467"/>
                </a:lnTo>
                <a:lnTo>
                  <a:pt x="9771" y="4650"/>
                </a:lnTo>
                <a:lnTo>
                  <a:pt x="9771" y="4834"/>
                </a:lnTo>
                <a:lnTo>
                  <a:pt x="9749" y="5032"/>
                </a:lnTo>
                <a:lnTo>
                  <a:pt x="9715" y="5216"/>
                </a:lnTo>
                <a:lnTo>
                  <a:pt x="9625" y="5385"/>
                </a:lnTo>
                <a:lnTo>
                  <a:pt x="9534" y="5513"/>
                </a:lnTo>
                <a:lnTo>
                  <a:pt x="9410" y="5626"/>
                </a:lnTo>
                <a:lnTo>
                  <a:pt x="9229" y="5710"/>
                </a:lnTo>
                <a:lnTo>
                  <a:pt x="9060" y="5767"/>
                </a:lnTo>
                <a:lnTo>
                  <a:pt x="8845" y="5767"/>
                </a:lnTo>
                <a:lnTo>
                  <a:pt x="8585" y="5739"/>
                </a:lnTo>
                <a:lnTo>
                  <a:pt x="8325" y="5654"/>
                </a:lnTo>
                <a:lnTo>
                  <a:pt x="8020" y="5513"/>
                </a:lnTo>
                <a:lnTo>
                  <a:pt x="7840" y="5442"/>
                </a:lnTo>
                <a:lnTo>
                  <a:pt x="7648" y="5385"/>
                </a:lnTo>
                <a:lnTo>
                  <a:pt x="7433" y="5329"/>
                </a:lnTo>
                <a:lnTo>
                  <a:pt x="7241" y="5301"/>
                </a:lnTo>
                <a:lnTo>
                  <a:pt x="6755" y="5301"/>
                </a:lnTo>
                <a:lnTo>
                  <a:pt x="6281" y="5329"/>
                </a:lnTo>
                <a:lnTo>
                  <a:pt x="5784" y="5385"/>
                </a:lnTo>
                <a:lnTo>
                  <a:pt x="5264" y="5498"/>
                </a:lnTo>
                <a:lnTo>
                  <a:pt x="4744" y="5597"/>
                </a:lnTo>
                <a:lnTo>
                  <a:pt x="4247" y="5739"/>
                </a:lnTo>
                <a:lnTo>
                  <a:pt x="4202" y="5894"/>
                </a:lnTo>
                <a:lnTo>
                  <a:pt x="4202" y="6191"/>
                </a:lnTo>
                <a:lnTo>
                  <a:pt x="4202" y="6545"/>
                </a:lnTo>
                <a:lnTo>
                  <a:pt x="4225" y="6954"/>
                </a:lnTo>
                <a:lnTo>
                  <a:pt x="4315" y="7930"/>
                </a:lnTo>
                <a:lnTo>
                  <a:pt x="4394" y="9018"/>
                </a:lnTo>
                <a:lnTo>
                  <a:pt x="4439" y="9570"/>
                </a:lnTo>
                <a:lnTo>
                  <a:pt x="4462" y="10107"/>
                </a:lnTo>
                <a:lnTo>
                  <a:pt x="4484" y="10630"/>
                </a:lnTo>
                <a:lnTo>
                  <a:pt x="4507" y="11082"/>
                </a:lnTo>
                <a:lnTo>
                  <a:pt x="4484" y="11520"/>
                </a:lnTo>
                <a:lnTo>
                  <a:pt x="4439" y="11874"/>
                </a:lnTo>
                <a:lnTo>
                  <a:pt x="4394" y="12029"/>
                </a:lnTo>
                <a:lnTo>
                  <a:pt x="4349" y="12171"/>
                </a:lnTo>
                <a:lnTo>
                  <a:pt x="4315" y="12284"/>
                </a:lnTo>
                <a:lnTo>
                  <a:pt x="4247" y="12354"/>
                </a:lnTo>
                <a:close/>
              </a:path>
            </a:pathLst>
          </a:custGeom>
          <a:solidFill>
            <a:srgbClr val="FFCC99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33" name="Puzzle4"/>
          <p:cNvSpPr>
            <a:spLocks noEditPoints="1" noChangeArrowheads="1"/>
          </p:cNvSpPr>
          <p:nvPr/>
        </p:nvSpPr>
        <p:spPr bwMode="auto">
          <a:xfrm>
            <a:off x="3703691" y="4643269"/>
            <a:ext cx="974150" cy="1422845"/>
          </a:xfrm>
          <a:custGeom>
            <a:avLst/>
            <a:gdLst>
              <a:gd name="T0" fmla="*/ 8307 w 21600"/>
              <a:gd name="T1" fmla="*/ 11593 h 21600"/>
              <a:gd name="T2" fmla="*/ 453 w 21600"/>
              <a:gd name="T3" fmla="*/ 16938 h 21600"/>
              <a:gd name="T4" fmla="*/ 11500 w 21600"/>
              <a:gd name="T5" fmla="*/ 21600 h 21600"/>
              <a:gd name="T6" fmla="*/ 20920 w 21600"/>
              <a:gd name="T7" fmla="*/ 16751 h 21600"/>
              <a:gd name="T8" fmla="*/ 13972 w 21600"/>
              <a:gd name="T9" fmla="*/ 10888 h 21600"/>
              <a:gd name="T10" fmla="*/ 21033 w 21600"/>
              <a:gd name="T11" fmla="*/ 4716 h 21600"/>
              <a:gd name="T12" fmla="*/ 11102 w 21600"/>
              <a:gd name="T13" fmla="*/ 11 h 21600"/>
              <a:gd name="T14" fmla="*/ 453 w 21600"/>
              <a:gd name="T15" fmla="*/ 4716 h 21600"/>
              <a:gd name="T16" fmla="*/ 2076 w 21600"/>
              <a:gd name="T17" fmla="*/ 5664 h 21600"/>
              <a:gd name="T18" fmla="*/ 20203 w 21600"/>
              <a:gd name="T19" fmla="*/ 1598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3813" y="10590"/>
                </a:moveTo>
                <a:lnTo>
                  <a:pt x="3927" y="10513"/>
                </a:lnTo>
                <a:lnTo>
                  <a:pt x="4078" y="10425"/>
                </a:lnTo>
                <a:lnTo>
                  <a:pt x="4210" y="10359"/>
                </a:lnTo>
                <a:lnTo>
                  <a:pt x="4361" y="10315"/>
                </a:lnTo>
                <a:lnTo>
                  <a:pt x="4682" y="10237"/>
                </a:lnTo>
                <a:lnTo>
                  <a:pt x="5041" y="10193"/>
                </a:lnTo>
                <a:lnTo>
                  <a:pt x="5456" y="10171"/>
                </a:lnTo>
                <a:lnTo>
                  <a:pt x="5853" y="10193"/>
                </a:lnTo>
                <a:lnTo>
                  <a:pt x="6249" y="10260"/>
                </a:lnTo>
                <a:lnTo>
                  <a:pt x="6646" y="10337"/>
                </a:lnTo>
                <a:lnTo>
                  <a:pt x="7004" y="10469"/>
                </a:lnTo>
                <a:lnTo>
                  <a:pt x="7363" y="10612"/>
                </a:lnTo>
                <a:lnTo>
                  <a:pt x="7665" y="10788"/>
                </a:lnTo>
                <a:lnTo>
                  <a:pt x="7911" y="10998"/>
                </a:lnTo>
                <a:lnTo>
                  <a:pt x="8024" y="11097"/>
                </a:lnTo>
                <a:lnTo>
                  <a:pt x="8137" y="11207"/>
                </a:lnTo>
                <a:lnTo>
                  <a:pt x="8194" y="11340"/>
                </a:lnTo>
                <a:lnTo>
                  <a:pt x="8269" y="11461"/>
                </a:lnTo>
                <a:lnTo>
                  <a:pt x="8307" y="11593"/>
                </a:lnTo>
                <a:lnTo>
                  <a:pt x="8307" y="11714"/>
                </a:lnTo>
                <a:lnTo>
                  <a:pt x="8307" y="11868"/>
                </a:lnTo>
                <a:lnTo>
                  <a:pt x="8307" y="12012"/>
                </a:lnTo>
                <a:lnTo>
                  <a:pt x="8194" y="12265"/>
                </a:lnTo>
                <a:lnTo>
                  <a:pt x="8062" y="12519"/>
                </a:lnTo>
                <a:lnTo>
                  <a:pt x="7873" y="12706"/>
                </a:lnTo>
                <a:lnTo>
                  <a:pt x="7627" y="12904"/>
                </a:lnTo>
                <a:lnTo>
                  <a:pt x="7363" y="13048"/>
                </a:lnTo>
                <a:lnTo>
                  <a:pt x="7080" y="13180"/>
                </a:lnTo>
                <a:lnTo>
                  <a:pt x="6759" y="13257"/>
                </a:lnTo>
                <a:lnTo>
                  <a:pt x="6419" y="13345"/>
                </a:lnTo>
                <a:lnTo>
                  <a:pt x="6098" y="13389"/>
                </a:lnTo>
                <a:lnTo>
                  <a:pt x="5739" y="13389"/>
                </a:lnTo>
                <a:lnTo>
                  <a:pt x="5418" y="13389"/>
                </a:lnTo>
                <a:lnTo>
                  <a:pt x="5079" y="13345"/>
                </a:lnTo>
                <a:lnTo>
                  <a:pt x="4758" y="13301"/>
                </a:lnTo>
                <a:lnTo>
                  <a:pt x="4474" y="13213"/>
                </a:lnTo>
                <a:lnTo>
                  <a:pt x="4172" y="13114"/>
                </a:lnTo>
                <a:lnTo>
                  <a:pt x="3965" y="12982"/>
                </a:lnTo>
                <a:lnTo>
                  <a:pt x="3738" y="12838"/>
                </a:lnTo>
                <a:lnTo>
                  <a:pt x="3493" y="12706"/>
                </a:lnTo>
                <a:lnTo>
                  <a:pt x="3228" y="12607"/>
                </a:lnTo>
                <a:lnTo>
                  <a:pt x="2945" y="12519"/>
                </a:lnTo>
                <a:lnTo>
                  <a:pt x="2700" y="12431"/>
                </a:lnTo>
                <a:lnTo>
                  <a:pt x="2397" y="12375"/>
                </a:lnTo>
                <a:lnTo>
                  <a:pt x="2152" y="12331"/>
                </a:lnTo>
                <a:lnTo>
                  <a:pt x="1888" y="12309"/>
                </a:lnTo>
                <a:lnTo>
                  <a:pt x="1642" y="12309"/>
                </a:lnTo>
                <a:lnTo>
                  <a:pt x="1397" y="12331"/>
                </a:lnTo>
                <a:lnTo>
                  <a:pt x="1170" y="12397"/>
                </a:lnTo>
                <a:lnTo>
                  <a:pt x="962" y="12453"/>
                </a:lnTo>
                <a:lnTo>
                  <a:pt x="774" y="12563"/>
                </a:lnTo>
                <a:lnTo>
                  <a:pt x="623" y="12684"/>
                </a:lnTo>
                <a:lnTo>
                  <a:pt x="528" y="12838"/>
                </a:lnTo>
                <a:lnTo>
                  <a:pt x="453" y="13026"/>
                </a:lnTo>
                <a:lnTo>
                  <a:pt x="339" y="13477"/>
                </a:lnTo>
                <a:lnTo>
                  <a:pt x="226" y="13984"/>
                </a:lnTo>
                <a:lnTo>
                  <a:pt x="151" y="14535"/>
                </a:lnTo>
                <a:lnTo>
                  <a:pt x="113" y="15075"/>
                </a:lnTo>
                <a:lnTo>
                  <a:pt x="113" y="15626"/>
                </a:lnTo>
                <a:lnTo>
                  <a:pt x="151" y="16133"/>
                </a:lnTo>
                <a:lnTo>
                  <a:pt x="188" y="16376"/>
                </a:lnTo>
                <a:lnTo>
                  <a:pt x="264" y="16585"/>
                </a:lnTo>
                <a:lnTo>
                  <a:pt x="339" y="16773"/>
                </a:lnTo>
                <a:lnTo>
                  <a:pt x="453" y="16938"/>
                </a:lnTo>
                <a:lnTo>
                  <a:pt x="1095" y="16883"/>
                </a:lnTo>
                <a:lnTo>
                  <a:pt x="1963" y="16795"/>
                </a:lnTo>
                <a:lnTo>
                  <a:pt x="2945" y="16751"/>
                </a:lnTo>
                <a:lnTo>
                  <a:pt x="3965" y="16706"/>
                </a:lnTo>
                <a:lnTo>
                  <a:pt x="5022" y="16684"/>
                </a:lnTo>
                <a:lnTo>
                  <a:pt x="5947" y="16684"/>
                </a:lnTo>
                <a:lnTo>
                  <a:pt x="6759" y="16706"/>
                </a:lnTo>
                <a:lnTo>
                  <a:pt x="7363" y="16751"/>
                </a:lnTo>
                <a:lnTo>
                  <a:pt x="7948" y="16839"/>
                </a:lnTo>
                <a:lnTo>
                  <a:pt x="8458" y="16916"/>
                </a:lnTo>
                <a:lnTo>
                  <a:pt x="8893" y="17026"/>
                </a:lnTo>
                <a:lnTo>
                  <a:pt x="9289" y="17158"/>
                </a:lnTo>
                <a:lnTo>
                  <a:pt x="9572" y="17280"/>
                </a:lnTo>
                <a:lnTo>
                  <a:pt x="9799" y="17412"/>
                </a:lnTo>
                <a:lnTo>
                  <a:pt x="9969" y="17555"/>
                </a:lnTo>
                <a:lnTo>
                  <a:pt x="10120" y="17687"/>
                </a:lnTo>
                <a:lnTo>
                  <a:pt x="10158" y="17831"/>
                </a:lnTo>
                <a:lnTo>
                  <a:pt x="10195" y="17974"/>
                </a:lnTo>
                <a:lnTo>
                  <a:pt x="10158" y="18128"/>
                </a:lnTo>
                <a:lnTo>
                  <a:pt x="10082" y="18271"/>
                </a:lnTo>
                <a:lnTo>
                  <a:pt x="9969" y="18426"/>
                </a:lnTo>
                <a:lnTo>
                  <a:pt x="9837" y="18569"/>
                </a:lnTo>
                <a:lnTo>
                  <a:pt x="9648" y="18701"/>
                </a:lnTo>
                <a:lnTo>
                  <a:pt x="9440" y="18822"/>
                </a:lnTo>
                <a:lnTo>
                  <a:pt x="9213" y="18999"/>
                </a:lnTo>
                <a:lnTo>
                  <a:pt x="9044" y="19186"/>
                </a:lnTo>
                <a:lnTo>
                  <a:pt x="8893" y="19395"/>
                </a:lnTo>
                <a:lnTo>
                  <a:pt x="8817" y="19627"/>
                </a:lnTo>
                <a:lnTo>
                  <a:pt x="8779" y="19858"/>
                </a:lnTo>
                <a:lnTo>
                  <a:pt x="8779" y="20112"/>
                </a:lnTo>
                <a:lnTo>
                  <a:pt x="8855" y="20354"/>
                </a:lnTo>
                <a:lnTo>
                  <a:pt x="8968" y="20586"/>
                </a:lnTo>
                <a:lnTo>
                  <a:pt x="9138" y="20817"/>
                </a:lnTo>
                <a:lnTo>
                  <a:pt x="9365" y="21026"/>
                </a:lnTo>
                <a:lnTo>
                  <a:pt x="9610" y="21192"/>
                </a:lnTo>
                <a:lnTo>
                  <a:pt x="9950" y="21368"/>
                </a:lnTo>
                <a:lnTo>
                  <a:pt x="10120" y="21445"/>
                </a:lnTo>
                <a:lnTo>
                  <a:pt x="10346" y="21511"/>
                </a:lnTo>
                <a:lnTo>
                  <a:pt x="10516" y="21555"/>
                </a:lnTo>
                <a:lnTo>
                  <a:pt x="10743" y="21600"/>
                </a:lnTo>
                <a:lnTo>
                  <a:pt x="10988" y="21644"/>
                </a:lnTo>
                <a:lnTo>
                  <a:pt x="11215" y="21666"/>
                </a:lnTo>
                <a:lnTo>
                  <a:pt x="11498" y="21666"/>
                </a:lnTo>
                <a:lnTo>
                  <a:pt x="11762" y="21666"/>
                </a:lnTo>
                <a:lnTo>
                  <a:pt x="12253" y="21644"/>
                </a:lnTo>
                <a:lnTo>
                  <a:pt x="12763" y="21577"/>
                </a:lnTo>
                <a:lnTo>
                  <a:pt x="13197" y="21467"/>
                </a:lnTo>
                <a:lnTo>
                  <a:pt x="13556" y="21346"/>
                </a:lnTo>
                <a:lnTo>
                  <a:pt x="13896" y="21192"/>
                </a:lnTo>
                <a:lnTo>
                  <a:pt x="14179" y="21026"/>
                </a:lnTo>
                <a:lnTo>
                  <a:pt x="14444" y="20839"/>
                </a:lnTo>
                <a:lnTo>
                  <a:pt x="14576" y="20641"/>
                </a:lnTo>
                <a:lnTo>
                  <a:pt x="14727" y="20431"/>
                </a:lnTo>
                <a:lnTo>
                  <a:pt x="14765" y="20200"/>
                </a:lnTo>
                <a:lnTo>
                  <a:pt x="14802" y="19991"/>
                </a:lnTo>
                <a:lnTo>
                  <a:pt x="14727" y="19759"/>
                </a:lnTo>
                <a:lnTo>
                  <a:pt x="14613" y="19550"/>
                </a:lnTo>
                <a:lnTo>
                  <a:pt x="14444" y="19307"/>
                </a:lnTo>
                <a:lnTo>
                  <a:pt x="14217" y="19098"/>
                </a:lnTo>
                <a:lnTo>
                  <a:pt x="13934" y="18911"/>
                </a:lnTo>
                <a:lnTo>
                  <a:pt x="13669" y="18745"/>
                </a:lnTo>
                <a:lnTo>
                  <a:pt x="13462" y="18547"/>
                </a:lnTo>
                <a:lnTo>
                  <a:pt x="13311" y="18337"/>
                </a:lnTo>
                <a:lnTo>
                  <a:pt x="13197" y="18150"/>
                </a:lnTo>
                <a:lnTo>
                  <a:pt x="13122" y="17941"/>
                </a:lnTo>
                <a:lnTo>
                  <a:pt x="13122" y="17720"/>
                </a:lnTo>
                <a:lnTo>
                  <a:pt x="13122" y="17533"/>
                </a:lnTo>
                <a:lnTo>
                  <a:pt x="13197" y="17346"/>
                </a:lnTo>
                <a:lnTo>
                  <a:pt x="13273" y="17158"/>
                </a:lnTo>
                <a:lnTo>
                  <a:pt x="13386" y="16982"/>
                </a:lnTo>
                <a:lnTo>
                  <a:pt x="13537" y="16839"/>
                </a:lnTo>
                <a:lnTo>
                  <a:pt x="13707" y="16706"/>
                </a:lnTo>
                <a:lnTo>
                  <a:pt x="13896" y="16607"/>
                </a:lnTo>
                <a:lnTo>
                  <a:pt x="14104" y="16519"/>
                </a:lnTo>
                <a:lnTo>
                  <a:pt x="14330" y="16453"/>
                </a:lnTo>
                <a:lnTo>
                  <a:pt x="14538" y="16431"/>
                </a:lnTo>
                <a:lnTo>
                  <a:pt x="14897" y="16453"/>
                </a:lnTo>
                <a:lnTo>
                  <a:pt x="15406" y="16497"/>
                </a:lnTo>
                <a:lnTo>
                  <a:pt x="16105" y="16541"/>
                </a:lnTo>
                <a:lnTo>
                  <a:pt x="16898" y="16607"/>
                </a:lnTo>
                <a:lnTo>
                  <a:pt x="17804" y="16651"/>
                </a:lnTo>
                <a:lnTo>
                  <a:pt x="18786" y="16684"/>
                </a:lnTo>
                <a:lnTo>
                  <a:pt x="19844" y="16728"/>
                </a:lnTo>
                <a:lnTo>
                  <a:pt x="20920" y="16751"/>
                </a:lnTo>
                <a:lnTo>
                  <a:pt x="21109" y="16497"/>
                </a:lnTo>
                <a:lnTo>
                  <a:pt x="21241" y="16222"/>
                </a:lnTo>
                <a:lnTo>
                  <a:pt x="21392" y="15946"/>
                </a:lnTo>
                <a:lnTo>
                  <a:pt x="21467" y="15648"/>
                </a:lnTo>
                <a:lnTo>
                  <a:pt x="21543" y="15351"/>
                </a:lnTo>
                <a:lnTo>
                  <a:pt x="21618" y="15042"/>
                </a:lnTo>
                <a:lnTo>
                  <a:pt x="21618" y="14745"/>
                </a:lnTo>
                <a:lnTo>
                  <a:pt x="21618" y="14447"/>
                </a:lnTo>
                <a:lnTo>
                  <a:pt x="21618" y="14150"/>
                </a:lnTo>
                <a:lnTo>
                  <a:pt x="21581" y="13852"/>
                </a:lnTo>
                <a:lnTo>
                  <a:pt x="21505" y="13577"/>
                </a:lnTo>
                <a:lnTo>
                  <a:pt x="21430" y="13301"/>
                </a:lnTo>
                <a:lnTo>
                  <a:pt x="21354" y="13048"/>
                </a:lnTo>
                <a:lnTo>
                  <a:pt x="21241" y="12816"/>
                </a:lnTo>
                <a:lnTo>
                  <a:pt x="21146" y="12607"/>
                </a:lnTo>
                <a:lnTo>
                  <a:pt x="21033" y="12431"/>
                </a:lnTo>
                <a:lnTo>
                  <a:pt x="20920" y="12265"/>
                </a:lnTo>
                <a:lnTo>
                  <a:pt x="20769" y="12144"/>
                </a:lnTo>
                <a:lnTo>
                  <a:pt x="20637" y="12034"/>
                </a:lnTo>
                <a:lnTo>
                  <a:pt x="20486" y="11946"/>
                </a:lnTo>
                <a:lnTo>
                  <a:pt x="20297" y="11891"/>
                </a:lnTo>
                <a:lnTo>
                  <a:pt x="20165" y="11846"/>
                </a:lnTo>
                <a:lnTo>
                  <a:pt x="19976" y="11824"/>
                </a:lnTo>
                <a:lnTo>
                  <a:pt x="19806" y="11802"/>
                </a:lnTo>
                <a:lnTo>
                  <a:pt x="19390" y="11824"/>
                </a:lnTo>
                <a:lnTo>
                  <a:pt x="18956" y="11891"/>
                </a:lnTo>
                <a:lnTo>
                  <a:pt x="18503" y="11968"/>
                </a:lnTo>
                <a:lnTo>
                  <a:pt x="17993" y="12078"/>
                </a:lnTo>
                <a:lnTo>
                  <a:pt x="17653" y="12144"/>
                </a:lnTo>
                <a:lnTo>
                  <a:pt x="17332" y="12199"/>
                </a:lnTo>
                <a:lnTo>
                  <a:pt x="17049" y="12221"/>
                </a:lnTo>
                <a:lnTo>
                  <a:pt x="16747" y="12243"/>
                </a:lnTo>
                <a:lnTo>
                  <a:pt x="16464" y="12243"/>
                </a:lnTo>
                <a:lnTo>
                  <a:pt x="16218" y="12243"/>
                </a:lnTo>
                <a:lnTo>
                  <a:pt x="15992" y="12221"/>
                </a:lnTo>
                <a:lnTo>
                  <a:pt x="15746" y="12199"/>
                </a:lnTo>
                <a:lnTo>
                  <a:pt x="15520" y="12155"/>
                </a:lnTo>
                <a:lnTo>
                  <a:pt x="15350" y="12122"/>
                </a:lnTo>
                <a:lnTo>
                  <a:pt x="15161" y="12056"/>
                </a:lnTo>
                <a:lnTo>
                  <a:pt x="14972" y="11990"/>
                </a:lnTo>
                <a:lnTo>
                  <a:pt x="14689" y="11846"/>
                </a:lnTo>
                <a:lnTo>
                  <a:pt x="14444" y="11670"/>
                </a:lnTo>
                <a:lnTo>
                  <a:pt x="14255" y="11483"/>
                </a:lnTo>
                <a:lnTo>
                  <a:pt x="14104" y="11295"/>
                </a:lnTo>
                <a:lnTo>
                  <a:pt x="14028" y="11086"/>
                </a:lnTo>
                <a:lnTo>
                  <a:pt x="13972" y="10888"/>
                </a:lnTo>
                <a:lnTo>
                  <a:pt x="13972" y="10700"/>
                </a:lnTo>
                <a:lnTo>
                  <a:pt x="14009" y="10513"/>
                </a:lnTo>
                <a:lnTo>
                  <a:pt x="14066" y="10359"/>
                </a:lnTo>
                <a:lnTo>
                  <a:pt x="14179" y="10215"/>
                </a:lnTo>
                <a:lnTo>
                  <a:pt x="14406" y="10006"/>
                </a:lnTo>
                <a:lnTo>
                  <a:pt x="14651" y="9830"/>
                </a:lnTo>
                <a:lnTo>
                  <a:pt x="14878" y="9686"/>
                </a:lnTo>
                <a:lnTo>
                  <a:pt x="15123" y="9554"/>
                </a:lnTo>
                <a:lnTo>
                  <a:pt x="15350" y="9477"/>
                </a:lnTo>
                <a:lnTo>
                  <a:pt x="15558" y="9411"/>
                </a:lnTo>
                <a:lnTo>
                  <a:pt x="15803" y="9345"/>
                </a:lnTo>
                <a:lnTo>
                  <a:pt x="16030" y="9323"/>
                </a:lnTo>
                <a:lnTo>
                  <a:pt x="16256" y="9301"/>
                </a:lnTo>
                <a:lnTo>
                  <a:pt x="16464" y="9323"/>
                </a:lnTo>
                <a:lnTo>
                  <a:pt x="16690" y="9345"/>
                </a:lnTo>
                <a:lnTo>
                  <a:pt x="16898" y="9367"/>
                </a:lnTo>
                <a:lnTo>
                  <a:pt x="17332" y="9477"/>
                </a:lnTo>
                <a:lnTo>
                  <a:pt x="17767" y="9598"/>
                </a:lnTo>
                <a:lnTo>
                  <a:pt x="18163" y="9731"/>
                </a:lnTo>
                <a:lnTo>
                  <a:pt x="18597" y="9874"/>
                </a:lnTo>
                <a:lnTo>
                  <a:pt x="18994" y="10006"/>
                </a:lnTo>
                <a:lnTo>
                  <a:pt x="19428" y="10083"/>
                </a:lnTo>
                <a:lnTo>
                  <a:pt x="19617" y="10127"/>
                </a:lnTo>
                <a:lnTo>
                  <a:pt x="19844" y="10149"/>
                </a:lnTo>
                <a:lnTo>
                  <a:pt x="20013" y="10149"/>
                </a:lnTo>
                <a:lnTo>
                  <a:pt x="20240" y="10127"/>
                </a:lnTo>
                <a:lnTo>
                  <a:pt x="20410" y="10105"/>
                </a:lnTo>
                <a:lnTo>
                  <a:pt x="20637" y="10061"/>
                </a:lnTo>
                <a:lnTo>
                  <a:pt x="20844" y="9984"/>
                </a:lnTo>
                <a:lnTo>
                  <a:pt x="21033" y="9896"/>
                </a:lnTo>
                <a:lnTo>
                  <a:pt x="21146" y="9830"/>
                </a:lnTo>
                <a:lnTo>
                  <a:pt x="21203" y="9753"/>
                </a:lnTo>
                <a:lnTo>
                  <a:pt x="21279" y="9642"/>
                </a:lnTo>
                <a:lnTo>
                  <a:pt x="21354" y="9521"/>
                </a:lnTo>
                <a:lnTo>
                  <a:pt x="21430" y="9246"/>
                </a:lnTo>
                <a:lnTo>
                  <a:pt x="21430" y="8904"/>
                </a:lnTo>
                <a:lnTo>
                  <a:pt x="21430" y="8540"/>
                </a:lnTo>
                <a:lnTo>
                  <a:pt x="21392" y="8144"/>
                </a:lnTo>
                <a:lnTo>
                  <a:pt x="21354" y="7714"/>
                </a:lnTo>
                <a:lnTo>
                  <a:pt x="21279" y="7295"/>
                </a:lnTo>
                <a:lnTo>
                  <a:pt x="21146" y="6446"/>
                </a:lnTo>
                <a:lnTo>
                  <a:pt x="20995" y="5686"/>
                </a:lnTo>
                <a:lnTo>
                  <a:pt x="20958" y="5366"/>
                </a:lnTo>
                <a:lnTo>
                  <a:pt x="20958" y="5091"/>
                </a:lnTo>
                <a:lnTo>
                  <a:pt x="20958" y="4860"/>
                </a:lnTo>
                <a:lnTo>
                  <a:pt x="21033" y="4716"/>
                </a:lnTo>
                <a:lnTo>
                  <a:pt x="20637" y="4860"/>
                </a:lnTo>
                <a:lnTo>
                  <a:pt x="20127" y="4992"/>
                </a:lnTo>
                <a:lnTo>
                  <a:pt x="19617" y="5069"/>
                </a:lnTo>
                <a:lnTo>
                  <a:pt x="19032" y="5157"/>
                </a:lnTo>
                <a:lnTo>
                  <a:pt x="18465" y="5201"/>
                </a:lnTo>
                <a:lnTo>
                  <a:pt x="17842" y="5245"/>
                </a:lnTo>
                <a:lnTo>
                  <a:pt x="17219" y="5267"/>
                </a:lnTo>
                <a:lnTo>
                  <a:pt x="16615" y="5267"/>
                </a:lnTo>
                <a:lnTo>
                  <a:pt x="15992" y="5245"/>
                </a:lnTo>
                <a:lnTo>
                  <a:pt x="15369" y="5201"/>
                </a:lnTo>
                <a:lnTo>
                  <a:pt x="14840" y="5157"/>
                </a:lnTo>
                <a:lnTo>
                  <a:pt x="14293" y="5091"/>
                </a:lnTo>
                <a:lnTo>
                  <a:pt x="13783" y="5014"/>
                </a:lnTo>
                <a:lnTo>
                  <a:pt x="13386" y="4926"/>
                </a:lnTo>
                <a:lnTo>
                  <a:pt x="13027" y="4815"/>
                </a:lnTo>
                <a:lnTo>
                  <a:pt x="12725" y="4716"/>
                </a:lnTo>
                <a:lnTo>
                  <a:pt x="12480" y="4606"/>
                </a:lnTo>
                <a:lnTo>
                  <a:pt x="12291" y="4496"/>
                </a:lnTo>
                <a:lnTo>
                  <a:pt x="12197" y="4397"/>
                </a:lnTo>
                <a:lnTo>
                  <a:pt x="12083" y="4286"/>
                </a:lnTo>
                <a:lnTo>
                  <a:pt x="12046" y="4187"/>
                </a:lnTo>
                <a:lnTo>
                  <a:pt x="12008" y="4077"/>
                </a:lnTo>
                <a:lnTo>
                  <a:pt x="12046" y="3967"/>
                </a:lnTo>
                <a:lnTo>
                  <a:pt x="12121" y="3868"/>
                </a:lnTo>
                <a:lnTo>
                  <a:pt x="12197" y="3735"/>
                </a:lnTo>
                <a:lnTo>
                  <a:pt x="12291" y="3614"/>
                </a:lnTo>
                <a:lnTo>
                  <a:pt x="12442" y="3482"/>
                </a:lnTo>
                <a:lnTo>
                  <a:pt x="12631" y="3361"/>
                </a:lnTo>
                <a:lnTo>
                  <a:pt x="13065" y="3085"/>
                </a:lnTo>
                <a:lnTo>
                  <a:pt x="13537" y="2766"/>
                </a:lnTo>
                <a:lnTo>
                  <a:pt x="13783" y="2578"/>
                </a:lnTo>
                <a:lnTo>
                  <a:pt x="13934" y="2380"/>
                </a:lnTo>
                <a:lnTo>
                  <a:pt x="14028" y="2171"/>
                </a:lnTo>
                <a:lnTo>
                  <a:pt x="14104" y="1961"/>
                </a:lnTo>
                <a:lnTo>
                  <a:pt x="14104" y="1730"/>
                </a:lnTo>
                <a:lnTo>
                  <a:pt x="14066" y="1498"/>
                </a:lnTo>
                <a:lnTo>
                  <a:pt x="13972" y="1267"/>
                </a:lnTo>
                <a:lnTo>
                  <a:pt x="13820" y="1057"/>
                </a:lnTo>
                <a:lnTo>
                  <a:pt x="13594" y="837"/>
                </a:lnTo>
                <a:lnTo>
                  <a:pt x="13386" y="628"/>
                </a:lnTo>
                <a:lnTo>
                  <a:pt x="13103" y="462"/>
                </a:lnTo>
                <a:lnTo>
                  <a:pt x="12763" y="308"/>
                </a:lnTo>
                <a:lnTo>
                  <a:pt x="12404" y="187"/>
                </a:lnTo>
                <a:lnTo>
                  <a:pt x="12008" y="77"/>
                </a:lnTo>
                <a:lnTo>
                  <a:pt x="11574" y="33"/>
                </a:lnTo>
                <a:lnTo>
                  <a:pt x="11102" y="11"/>
                </a:lnTo>
                <a:lnTo>
                  <a:pt x="10667" y="11"/>
                </a:lnTo>
                <a:lnTo>
                  <a:pt x="10233" y="77"/>
                </a:lnTo>
                <a:lnTo>
                  <a:pt x="9837" y="187"/>
                </a:lnTo>
                <a:lnTo>
                  <a:pt x="9440" y="286"/>
                </a:lnTo>
                <a:lnTo>
                  <a:pt x="9062" y="462"/>
                </a:lnTo>
                <a:lnTo>
                  <a:pt x="8741" y="628"/>
                </a:lnTo>
                <a:lnTo>
                  <a:pt x="8458" y="815"/>
                </a:lnTo>
                <a:lnTo>
                  <a:pt x="8232" y="1035"/>
                </a:lnTo>
                <a:lnTo>
                  <a:pt x="8062" y="1245"/>
                </a:lnTo>
                <a:lnTo>
                  <a:pt x="7911" y="1476"/>
                </a:lnTo>
                <a:lnTo>
                  <a:pt x="7835" y="1708"/>
                </a:lnTo>
                <a:lnTo>
                  <a:pt x="7797" y="1961"/>
                </a:lnTo>
                <a:lnTo>
                  <a:pt x="7835" y="2193"/>
                </a:lnTo>
                <a:lnTo>
                  <a:pt x="7948" y="2402"/>
                </a:lnTo>
                <a:lnTo>
                  <a:pt x="8062" y="2534"/>
                </a:lnTo>
                <a:lnTo>
                  <a:pt x="8175" y="2644"/>
                </a:lnTo>
                <a:lnTo>
                  <a:pt x="8269" y="2744"/>
                </a:lnTo>
                <a:lnTo>
                  <a:pt x="8420" y="2832"/>
                </a:lnTo>
                <a:lnTo>
                  <a:pt x="8704" y="3019"/>
                </a:lnTo>
                <a:lnTo>
                  <a:pt x="8968" y="3206"/>
                </a:lnTo>
                <a:lnTo>
                  <a:pt x="9138" y="3405"/>
                </a:lnTo>
                <a:lnTo>
                  <a:pt x="9327" y="3570"/>
                </a:lnTo>
                <a:lnTo>
                  <a:pt x="9440" y="3735"/>
                </a:lnTo>
                <a:lnTo>
                  <a:pt x="9516" y="3890"/>
                </a:lnTo>
                <a:lnTo>
                  <a:pt x="9534" y="4033"/>
                </a:lnTo>
                <a:lnTo>
                  <a:pt x="9534" y="4165"/>
                </a:lnTo>
                <a:lnTo>
                  <a:pt x="9516" y="4286"/>
                </a:lnTo>
                <a:lnTo>
                  <a:pt x="9440" y="4397"/>
                </a:lnTo>
                <a:lnTo>
                  <a:pt x="9327" y="4496"/>
                </a:lnTo>
                <a:lnTo>
                  <a:pt x="9176" y="4562"/>
                </a:lnTo>
                <a:lnTo>
                  <a:pt x="9006" y="4628"/>
                </a:lnTo>
                <a:lnTo>
                  <a:pt x="8779" y="4694"/>
                </a:lnTo>
                <a:lnTo>
                  <a:pt x="8534" y="4716"/>
                </a:lnTo>
                <a:lnTo>
                  <a:pt x="8232" y="4716"/>
                </a:lnTo>
                <a:lnTo>
                  <a:pt x="7118" y="4738"/>
                </a:lnTo>
                <a:lnTo>
                  <a:pt x="5947" y="4771"/>
                </a:lnTo>
                <a:lnTo>
                  <a:pt x="4795" y="4815"/>
                </a:lnTo>
                <a:lnTo>
                  <a:pt x="3681" y="4860"/>
                </a:lnTo>
                <a:lnTo>
                  <a:pt x="2662" y="4882"/>
                </a:lnTo>
                <a:lnTo>
                  <a:pt x="1755" y="4882"/>
                </a:lnTo>
                <a:lnTo>
                  <a:pt x="1359" y="4860"/>
                </a:lnTo>
                <a:lnTo>
                  <a:pt x="981" y="4837"/>
                </a:lnTo>
                <a:lnTo>
                  <a:pt x="698" y="4771"/>
                </a:lnTo>
                <a:lnTo>
                  <a:pt x="453" y="4716"/>
                </a:lnTo>
                <a:lnTo>
                  <a:pt x="453" y="5322"/>
                </a:lnTo>
                <a:lnTo>
                  <a:pt x="453" y="6083"/>
                </a:lnTo>
                <a:lnTo>
                  <a:pt x="453" y="6909"/>
                </a:lnTo>
                <a:lnTo>
                  <a:pt x="453" y="7780"/>
                </a:lnTo>
                <a:lnTo>
                  <a:pt x="453" y="8606"/>
                </a:lnTo>
                <a:lnTo>
                  <a:pt x="453" y="9345"/>
                </a:lnTo>
                <a:lnTo>
                  <a:pt x="453" y="9918"/>
                </a:lnTo>
                <a:lnTo>
                  <a:pt x="453" y="10282"/>
                </a:lnTo>
                <a:lnTo>
                  <a:pt x="490" y="10381"/>
                </a:lnTo>
                <a:lnTo>
                  <a:pt x="547" y="10491"/>
                </a:lnTo>
                <a:lnTo>
                  <a:pt x="660" y="10590"/>
                </a:lnTo>
                <a:lnTo>
                  <a:pt x="811" y="10700"/>
                </a:lnTo>
                <a:lnTo>
                  <a:pt x="981" y="10811"/>
                </a:lnTo>
                <a:lnTo>
                  <a:pt x="1208" y="10888"/>
                </a:lnTo>
                <a:lnTo>
                  <a:pt x="1453" y="10954"/>
                </a:lnTo>
                <a:lnTo>
                  <a:pt x="1718" y="11020"/>
                </a:lnTo>
                <a:lnTo>
                  <a:pt x="1963" y="11064"/>
                </a:lnTo>
                <a:lnTo>
                  <a:pt x="2265" y="11086"/>
                </a:lnTo>
                <a:lnTo>
                  <a:pt x="2548" y="11064"/>
                </a:lnTo>
                <a:lnTo>
                  <a:pt x="2794" y="11042"/>
                </a:lnTo>
                <a:lnTo>
                  <a:pt x="3096" y="10976"/>
                </a:lnTo>
                <a:lnTo>
                  <a:pt x="3341" y="10888"/>
                </a:lnTo>
                <a:lnTo>
                  <a:pt x="3606" y="10766"/>
                </a:lnTo>
                <a:lnTo>
                  <a:pt x="3813" y="10590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34" name="Puzzle1"/>
          <p:cNvSpPr>
            <a:spLocks noEditPoints="1" noChangeArrowheads="1"/>
          </p:cNvSpPr>
          <p:nvPr/>
        </p:nvSpPr>
        <p:spPr bwMode="auto">
          <a:xfrm>
            <a:off x="3389861" y="4136437"/>
            <a:ext cx="1635699" cy="848218"/>
          </a:xfrm>
          <a:custGeom>
            <a:avLst/>
            <a:gdLst>
              <a:gd name="T0" fmla="*/ 16740 w 21600"/>
              <a:gd name="T1" fmla="*/ 21078 h 21600"/>
              <a:gd name="T2" fmla="*/ 16976 w 21600"/>
              <a:gd name="T3" fmla="*/ 521 h 21600"/>
              <a:gd name="T4" fmla="*/ 4725 w 21600"/>
              <a:gd name="T5" fmla="*/ 856 h 21600"/>
              <a:gd name="T6" fmla="*/ 5040 w 21600"/>
              <a:gd name="T7" fmla="*/ 21004 h 21600"/>
              <a:gd name="T8" fmla="*/ 10811 w 21600"/>
              <a:gd name="T9" fmla="*/ 12885 h 21600"/>
              <a:gd name="T10" fmla="*/ 10845 w 21600"/>
              <a:gd name="T11" fmla="*/ 8714 h 21600"/>
              <a:gd name="T12" fmla="*/ 21600 w 21600"/>
              <a:gd name="T13" fmla="*/ 10000 h 21600"/>
              <a:gd name="T14" fmla="*/ 56 w 21600"/>
              <a:gd name="T15" fmla="*/ 10000 h 21600"/>
              <a:gd name="T16" fmla="*/ 6086 w 21600"/>
              <a:gd name="T17" fmla="*/ 2569 h 21600"/>
              <a:gd name="T18" fmla="*/ 16132 w 21600"/>
              <a:gd name="T19" fmla="*/ 19552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9360" y="20836"/>
                </a:moveTo>
                <a:lnTo>
                  <a:pt x="9528" y="20836"/>
                </a:lnTo>
                <a:lnTo>
                  <a:pt x="9686" y="20762"/>
                </a:lnTo>
                <a:lnTo>
                  <a:pt x="9810" y="20687"/>
                </a:lnTo>
                <a:lnTo>
                  <a:pt x="9922" y="20575"/>
                </a:lnTo>
                <a:lnTo>
                  <a:pt x="10012" y="20426"/>
                </a:lnTo>
                <a:lnTo>
                  <a:pt x="10068" y="20296"/>
                </a:lnTo>
                <a:lnTo>
                  <a:pt x="10113" y="20110"/>
                </a:lnTo>
                <a:lnTo>
                  <a:pt x="10136" y="19905"/>
                </a:lnTo>
                <a:lnTo>
                  <a:pt x="10136" y="19682"/>
                </a:lnTo>
                <a:lnTo>
                  <a:pt x="10113" y="19440"/>
                </a:lnTo>
                <a:lnTo>
                  <a:pt x="10068" y="19142"/>
                </a:lnTo>
                <a:lnTo>
                  <a:pt x="10012" y="18900"/>
                </a:lnTo>
                <a:lnTo>
                  <a:pt x="9900" y="18620"/>
                </a:lnTo>
                <a:lnTo>
                  <a:pt x="9787" y="18285"/>
                </a:lnTo>
                <a:lnTo>
                  <a:pt x="9641" y="17968"/>
                </a:lnTo>
                <a:lnTo>
                  <a:pt x="9472" y="17652"/>
                </a:lnTo>
                <a:lnTo>
                  <a:pt x="9382" y="17466"/>
                </a:lnTo>
                <a:lnTo>
                  <a:pt x="9315" y="17298"/>
                </a:lnTo>
                <a:lnTo>
                  <a:pt x="9258" y="17112"/>
                </a:lnTo>
                <a:lnTo>
                  <a:pt x="9191" y="16926"/>
                </a:lnTo>
                <a:lnTo>
                  <a:pt x="9123" y="16535"/>
                </a:lnTo>
                <a:lnTo>
                  <a:pt x="9101" y="16144"/>
                </a:lnTo>
                <a:lnTo>
                  <a:pt x="9101" y="15753"/>
                </a:lnTo>
                <a:lnTo>
                  <a:pt x="9168" y="15362"/>
                </a:lnTo>
                <a:lnTo>
                  <a:pt x="9236" y="14971"/>
                </a:lnTo>
                <a:lnTo>
                  <a:pt x="9360" y="14580"/>
                </a:lnTo>
                <a:lnTo>
                  <a:pt x="9495" y="14244"/>
                </a:lnTo>
                <a:lnTo>
                  <a:pt x="9663" y="13891"/>
                </a:lnTo>
                <a:lnTo>
                  <a:pt x="9855" y="13611"/>
                </a:lnTo>
                <a:lnTo>
                  <a:pt x="10068" y="13351"/>
                </a:lnTo>
                <a:lnTo>
                  <a:pt x="10293" y="13146"/>
                </a:lnTo>
                <a:lnTo>
                  <a:pt x="10552" y="12997"/>
                </a:lnTo>
                <a:lnTo>
                  <a:pt x="10811" y="12885"/>
                </a:lnTo>
                <a:lnTo>
                  <a:pt x="11069" y="12866"/>
                </a:lnTo>
                <a:lnTo>
                  <a:pt x="11351" y="12885"/>
                </a:lnTo>
                <a:lnTo>
                  <a:pt x="11610" y="12997"/>
                </a:lnTo>
                <a:lnTo>
                  <a:pt x="11846" y="13183"/>
                </a:lnTo>
                <a:lnTo>
                  <a:pt x="12060" y="13388"/>
                </a:lnTo>
                <a:lnTo>
                  <a:pt x="12251" y="13648"/>
                </a:lnTo>
                <a:lnTo>
                  <a:pt x="12419" y="13928"/>
                </a:lnTo>
                <a:lnTo>
                  <a:pt x="12555" y="14244"/>
                </a:lnTo>
                <a:lnTo>
                  <a:pt x="12690" y="14617"/>
                </a:lnTo>
                <a:lnTo>
                  <a:pt x="12768" y="15008"/>
                </a:lnTo>
                <a:lnTo>
                  <a:pt x="12836" y="15399"/>
                </a:lnTo>
                <a:lnTo>
                  <a:pt x="12858" y="15753"/>
                </a:lnTo>
                <a:lnTo>
                  <a:pt x="12858" y="16144"/>
                </a:lnTo>
                <a:lnTo>
                  <a:pt x="12813" y="16535"/>
                </a:lnTo>
                <a:lnTo>
                  <a:pt x="12746" y="16888"/>
                </a:lnTo>
                <a:lnTo>
                  <a:pt x="12667" y="17224"/>
                </a:lnTo>
                <a:lnTo>
                  <a:pt x="12510" y="17503"/>
                </a:lnTo>
                <a:lnTo>
                  <a:pt x="12228" y="18043"/>
                </a:lnTo>
                <a:lnTo>
                  <a:pt x="11970" y="18546"/>
                </a:lnTo>
                <a:lnTo>
                  <a:pt x="11868" y="18751"/>
                </a:lnTo>
                <a:lnTo>
                  <a:pt x="11778" y="18974"/>
                </a:lnTo>
                <a:lnTo>
                  <a:pt x="11711" y="19179"/>
                </a:lnTo>
                <a:lnTo>
                  <a:pt x="11666" y="19365"/>
                </a:lnTo>
                <a:lnTo>
                  <a:pt x="11632" y="19570"/>
                </a:lnTo>
                <a:lnTo>
                  <a:pt x="11632" y="19756"/>
                </a:lnTo>
                <a:lnTo>
                  <a:pt x="11632" y="19942"/>
                </a:lnTo>
                <a:lnTo>
                  <a:pt x="11643" y="20110"/>
                </a:lnTo>
                <a:lnTo>
                  <a:pt x="11711" y="20296"/>
                </a:lnTo>
                <a:lnTo>
                  <a:pt x="11801" y="20464"/>
                </a:lnTo>
                <a:lnTo>
                  <a:pt x="11891" y="20650"/>
                </a:lnTo>
                <a:lnTo>
                  <a:pt x="12037" y="20836"/>
                </a:lnTo>
                <a:lnTo>
                  <a:pt x="12206" y="21004"/>
                </a:lnTo>
                <a:lnTo>
                  <a:pt x="12419" y="21190"/>
                </a:lnTo>
                <a:lnTo>
                  <a:pt x="12667" y="21320"/>
                </a:lnTo>
                <a:lnTo>
                  <a:pt x="12960" y="21432"/>
                </a:lnTo>
                <a:lnTo>
                  <a:pt x="13286" y="21544"/>
                </a:lnTo>
                <a:lnTo>
                  <a:pt x="13612" y="21655"/>
                </a:lnTo>
                <a:lnTo>
                  <a:pt x="13983" y="21693"/>
                </a:lnTo>
                <a:lnTo>
                  <a:pt x="14343" y="21730"/>
                </a:lnTo>
                <a:lnTo>
                  <a:pt x="14715" y="21730"/>
                </a:lnTo>
                <a:lnTo>
                  <a:pt x="15075" y="21730"/>
                </a:lnTo>
                <a:lnTo>
                  <a:pt x="15446" y="21655"/>
                </a:lnTo>
                <a:lnTo>
                  <a:pt x="15794" y="21581"/>
                </a:lnTo>
                <a:lnTo>
                  <a:pt x="16132" y="21432"/>
                </a:lnTo>
                <a:lnTo>
                  <a:pt x="16458" y="21302"/>
                </a:lnTo>
                <a:lnTo>
                  <a:pt x="16740" y="21078"/>
                </a:lnTo>
                <a:lnTo>
                  <a:pt x="16976" y="20836"/>
                </a:lnTo>
                <a:lnTo>
                  <a:pt x="17043" y="20650"/>
                </a:lnTo>
                <a:lnTo>
                  <a:pt x="17088" y="20426"/>
                </a:lnTo>
                <a:lnTo>
                  <a:pt x="17133" y="20222"/>
                </a:lnTo>
                <a:lnTo>
                  <a:pt x="17156" y="19980"/>
                </a:lnTo>
                <a:lnTo>
                  <a:pt x="17167" y="19477"/>
                </a:lnTo>
                <a:lnTo>
                  <a:pt x="17167" y="18974"/>
                </a:lnTo>
                <a:lnTo>
                  <a:pt x="17156" y="18397"/>
                </a:lnTo>
                <a:lnTo>
                  <a:pt x="17111" y="17820"/>
                </a:lnTo>
                <a:lnTo>
                  <a:pt x="17066" y="17261"/>
                </a:lnTo>
                <a:lnTo>
                  <a:pt x="16998" y="16646"/>
                </a:lnTo>
                <a:lnTo>
                  <a:pt x="16852" y="15511"/>
                </a:lnTo>
                <a:lnTo>
                  <a:pt x="16740" y="14393"/>
                </a:lnTo>
                <a:lnTo>
                  <a:pt x="16717" y="13928"/>
                </a:lnTo>
                <a:lnTo>
                  <a:pt x="16695" y="13462"/>
                </a:lnTo>
                <a:lnTo>
                  <a:pt x="16717" y="13071"/>
                </a:lnTo>
                <a:lnTo>
                  <a:pt x="16785" y="12755"/>
                </a:lnTo>
                <a:lnTo>
                  <a:pt x="16852" y="12419"/>
                </a:lnTo>
                <a:lnTo>
                  <a:pt x="16953" y="12140"/>
                </a:lnTo>
                <a:lnTo>
                  <a:pt x="17088" y="11898"/>
                </a:lnTo>
                <a:lnTo>
                  <a:pt x="17212" y="11675"/>
                </a:lnTo>
                <a:lnTo>
                  <a:pt x="17370" y="11470"/>
                </a:lnTo>
                <a:lnTo>
                  <a:pt x="17516" y="11284"/>
                </a:lnTo>
                <a:lnTo>
                  <a:pt x="17696" y="11135"/>
                </a:lnTo>
                <a:lnTo>
                  <a:pt x="17865" y="11042"/>
                </a:lnTo>
                <a:lnTo>
                  <a:pt x="18033" y="10930"/>
                </a:lnTo>
                <a:lnTo>
                  <a:pt x="18213" y="10893"/>
                </a:lnTo>
                <a:lnTo>
                  <a:pt x="18382" y="10893"/>
                </a:lnTo>
                <a:lnTo>
                  <a:pt x="18551" y="10967"/>
                </a:lnTo>
                <a:lnTo>
                  <a:pt x="18708" y="11042"/>
                </a:lnTo>
                <a:lnTo>
                  <a:pt x="18855" y="11172"/>
                </a:lnTo>
                <a:lnTo>
                  <a:pt x="19012" y="11358"/>
                </a:lnTo>
                <a:lnTo>
                  <a:pt x="19136" y="11600"/>
                </a:lnTo>
                <a:lnTo>
                  <a:pt x="19271" y="11861"/>
                </a:lnTo>
                <a:lnTo>
                  <a:pt x="19440" y="12028"/>
                </a:lnTo>
                <a:lnTo>
                  <a:pt x="19608" y="12177"/>
                </a:lnTo>
                <a:lnTo>
                  <a:pt x="19822" y="12289"/>
                </a:lnTo>
                <a:lnTo>
                  <a:pt x="20025" y="12289"/>
                </a:lnTo>
                <a:lnTo>
                  <a:pt x="20238" y="12289"/>
                </a:lnTo>
                <a:lnTo>
                  <a:pt x="20452" y="12215"/>
                </a:lnTo>
                <a:lnTo>
                  <a:pt x="20643" y="12103"/>
                </a:lnTo>
                <a:lnTo>
                  <a:pt x="20846" y="11973"/>
                </a:lnTo>
                <a:lnTo>
                  <a:pt x="21037" y="11786"/>
                </a:lnTo>
                <a:lnTo>
                  <a:pt x="21206" y="11563"/>
                </a:lnTo>
                <a:lnTo>
                  <a:pt x="21363" y="11321"/>
                </a:lnTo>
                <a:lnTo>
                  <a:pt x="21465" y="11079"/>
                </a:lnTo>
                <a:lnTo>
                  <a:pt x="21577" y="10744"/>
                </a:lnTo>
                <a:lnTo>
                  <a:pt x="21622" y="10427"/>
                </a:lnTo>
                <a:lnTo>
                  <a:pt x="21645" y="10111"/>
                </a:lnTo>
                <a:lnTo>
                  <a:pt x="21622" y="9608"/>
                </a:lnTo>
                <a:lnTo>
                  <a:pt x="21577" y="9142"/>
                </a:lnTo>
                <a:lnTo>
                  <a:pt x="21465" y="8751"/>
                </a:lnTo>
                <a:lnTo>
                  <a:pt x="21363" y="8397"/>
                </a:lnTo>
                <a:lnTo>
                  <a:pt x="21206" y="8062"/>
                </a:lnTo>
                <a:lnTo>
                  <a:pt x="21037" y="7820"/>
                </a:lnTo>
                <a:lnTo>
                  <a:pt x="20846" y="7597"/>
                </a:lnTo>
                <a:lnTo>
                  <a:pt x="20643" y="7429"/>
                </a:lnTo>
                <a:lnTo>
                  <a:pt x="20452" y="7317"/>
                </a:lnTo>
                <a:lnTo>
                  <a:pt x="20238" y="7206"/>
                </a:lnTo>
                <a:lnTo>
                  <a:pt x="20025" y="7168"/>
                </a:lnTo>
                <a:lnTo>
                  <a:pt x="19822" y="7206"/>
                </a:lnTo>
                <a:lnTo>
                  <a:pt x="19608" y="7243"/>
                </a:lnTo>
                <a:lnTo>
                  <a:pt x="19440" y="7355"/>
                </a:lnTo>
                <a:lnTo>
                  <a:pt x="19271" y="7504"/>
                </a:lnTo>
                <a:lnTo>
                  <a:pt x="19136" y="7708"/>
                </a:lnTo>
                <a:lnTo>
                  <a:pt x="19012" y="7895"/>
                </a:lnTo>
                <a:lnTo>
                  <a:pt x="18832" y="8025"/>
                </a:lnTo>
                <a:lnTo>
                  <a:pt x="18663" y="8174"/>
                </a:lnTo>
                <a:lnTo>
                  <a:pt x="18472" y="8248"/>
                </a:lnTo>
                <a:lnTo>
                  <a:pt x="18270" y="8286"/>
                </a:lnTo>
                <a:lnTo>
                  <a:pt x="18078" y="8323"/>
                </a:lnTo>
                <a:lnTo>
                  <a:pt x="17887" y="8323"/>
                </a:lnTo>
                <a:lnTo>
                  <a:pt x="17696" y="8248"/>
                </a:lnTo>
                <a:lnTo>
                  <a:pt x="17493" y="8174"/>
                </a:lnTo>
                <a:lnTo>
                  <a:pt x="17302" y="8062"/>
                </a:lnTo>
                <a:lnTo>
                  <a:pt x="17133" y="7969"/>
                </a:lnTo>
                <a:lnTo>
                  <a:pt x="16976" y="7783"/>
                </a:lnTo>
                <a:lnTo>
                  <a:pt x="16852" y="7597"/>
                </a:lnTo>
                <a:lnTo>
                  <a:pt x="16740" y="7429"/>
                </a:lnTo>
                <a:lnTo>
                  <a:pt x="16672" y="7168"/>
                </a:lnTo>
                <a:lnTo>
                  <a:pt x="16638" y="6926"/>
                </a:lnTo>
                <a:lnTo>
                  <a:pt x="16616" y="6498"/>
                </a:lnTo>
                <a:lnTo>
                  <a:pt x="16616" y="5772"/>
                </a:lnTo>
                <a:lnTo>
                  <a:pt x="16650" y="4915"/>
                </a:lnTo>
                <a:lnTo>
                  <a:pt x="16695" y="3928"/>
                </a:lnTo>
                <a:lnTo>
                  <a:pt x="16762" y="2960"/>
                </a:lnTo>
                <a:lnTo>
                  <a:pt x="16830" y="1992"/>
                </a:lnTo>
                <a:lnTo>
                  <a:pt x="16908" y="1173"/>
                </a:lnTo>
                <a:lnTo>
                  <a:pt x="16976" y="521"/>
                </a:lnTo>
                <a:lnTo>
                  <a:pt x="16953" y="521"/>
                </a:lnTo>
                <a:lnTo>
                  <a:pt x="16931" y="521"/>
                </a:lnTo>
                <a:lnTo>
                  <a:pt x="16267" y="484"/>
                </a:lnTo>
                <a:lnTo>
                  <a:pt x="15637" y="428"/>
                </a:lnTo>
                <a:lnTo>
                  <a:pt x="15063" y="353"/>
                </a:lnTo>
                <a:lnTo>
                  <a:pt x="14523" y="279"/>
                </a:lnTo>
                <a:lnTo>
                  <a:pt x="14040" y="167"/>
                </a:lnTo>
                <a:lnTo>
                  <a:pt x="13635" y="93"/>
                </a:lnTo>
                <a:lnTo>
                  <a:pt x="13331" y="18"/>
                </a:lnTo>
                <a:lnTo>
                  <a:pt x="13117" y="18"/>
                </a:lnTo>
                <a:lnTo>
                  <a:pt x="12982" y="18"/>
                </a:lnTo>
                <a:lnTo>
                  <a:pt x="12858" y="130"/>
                </a:lnTo>
                <a:lnTo>
                  <a:pt x="12723" y="279"/>
                </a:lnTo>
                <a:lnTo>
                  <a:pt x="12622" y="446"/>
                </a:lnTo>
                <a:lnTo>
                  <a:pt x="12510" y="670"/>
                </a:lnTo>
                <a:lnTo>
                  <a:pt x="12419" y="912"/>
                </a:lnTo>
                <a:lnTo>
                  <a:pt x="12363" y="1210"/>
                </a:lnTo>
                <a:lnTo>
                  <a:pt x="12318" y="1526"/>
                </a:lnTo>
                <a:lnTo>
                  <a:pt x="12273" y="1843"/>
                </a:lnTo>
                <a:lnTo>
                  <a:pt x="12251" y="2215"/>
                </a:lnTo>
                <a:lnTo>
                  <a:pt x="12273" y="2532"/>
                </a:lnTo>
                <a:lnTo>
                  <a:pt x="12318" y="2886"/>
                </a:lnTo>
                <a:lnTo>
                  <a:pt x="12386" y="3240"/>
                </a:lnTo>
                <a:lnTo>
                  <a:pt x="12464" y="3556"/>
                </a:lnTo>
                <a:lnTo>
                  <a:pt x="12577" y="3891"/>
                </a:lnTo>
                <a:lnTo>
                  <a:pt x="12746" y="4171"/>
                </a:lnTo>
                <a:lnTo>
                  <a:pt x="12926" y="4487"/>
                </a:lnTo>
                <a:lnTo>
                  <a:pt x="13050" y="4860"/>
                </a:lnTo>
                <a:lnTo>
                  <a:pt x="13162" y="5251"/>
                </a:lnTo>
                <a:lnTo>
                  <a:pt x="13218" y="5604"/>
                </a:lnTo>
                <a:lnTo>
                  <a:pt x="13263" y="5995"/>
                </a:lnTo>
                <a:lnTo>
                  <a:pt x="13241" y="6386"/>
                </a:lnTo>
                <a:lnTo>
                  <a:pt x="13218" y="6740"/>
                </a:lnTo>
                <a:lnTo>
                  <a:pt x="13139" y="7094"/>
                </a:lnTo>
                <a:lnTo>
                  <a:pt x="13050" y="7429"/>
                </a:lnTo>
                <a:lnTo>
                  <a:pt x="12903" y="7746"/>
                </a:lnTo>
                <a:lnTo>
                  <a:pt x="12723" y="8025"/>
                </a:lnTo>
                <a:lnTo>
                  <a:pt x="12532" y="8286"/>
                </a:lnTo>
                <a:lnTo>
                  <a:pt x="12318" y="8491"/>
                </a:lnTo>
                <a:lnTo>
                  <a:pt x="12060" y="8677"/>
                </a:lnTo>
                <a:lnTo>
                  <a:pt x="11756" y="8788"/>
                </a:lnTo>
                <a:lnTo>
                  <a:pt x="11452" y="8826"/>
                </a:lnTo>
                <a:lnTo>
                  <a:pt x="11283" y="8826"/>
                </a:lnTo>
                <a:lnTo>
                  <a:pt x="11126" y="8826"/>
                </a:lnTo>
                <a:lnTo>
                  <a:pt x="11002" y="8788"/>
                </a:lnTo>
                <a:lnTo>
                  <a:pt x="10845" y="8714"/>
                </a:lnTo>
                <a:lnTo>
                  <a:pt x="10721" y="8640"/>
                </a:lnTo>
                <a:lnTo>
                  <a:pt x="10608" y="8565"/>
                </a:lnTo>
                <a:lnTo>
                  <a:pt x="10485" y="8453"/>
                </a:lnTo>
                <a:lnTo>
                  <a:pt x="10372" y="8323"/>
                </a:lnTo>
                <a:lnTo>
                  <a:pt x="10181" y="8062"/>
                </a:lnTo>
                <a:lnTo>
                  <a:pt x="10035" y="7746"/>
                </a:lnTo>
                <a:lnTo>
                  <a:pt x="9900" y="7392"/>
                </a:lnTo>
                <a:lnTo>
                  <a:pt x="9787" y="7001"/>
                </a:lnTo>
                <a:lnTo>
                  <a:pt x="9731" y="6610"/>
                </a:lnTo>
                <a:lnTo>
                  <a:pt x="9686" y="6219"/>
                </a:lnTo>
                <a:lnTo>
                  <a:pt x="9663" y="5772"/>
                </a:lnTo>
                <a:lnTo>
                  <a:pt x="9686" y="5381"/>
                </a:lnTo>
                <a:lnTo>
                  <a:pt x="9753" y="4990"/>
                </a:lnTo>
                <a:lnTo>
                  <a:pt x="9832" y="4636"/>
                </a:lnTo>
                <a:lnTo>
                  <a:pt x="9945" y="4320"/>
                </a:lnTo>
                <a:lnTo>
                  <a:pt x="10068" y="4022"/>
                </a:lnTo>
                <a:lnTo>
                  <a:pt x="10203" y="3817"/>
                </a:lnTo>
                <a:lnTo>
                  <a:pt x="10316" y="3593"/>
                </a:lnTo>
                <a:lnTo>
                  <a:pt x="10395" y="3351"/>
                </a:lnTo>
                <a:lnTo>
                  <a:pt x="10462" y="3109"/>
                </a:lnTo>
                <a:lnTo>
                  <a:pt x="10507" y="2848"/>
                </a:lnTo>
                <a:lnTo>
                  <a:pt x="10530" y="2606"/>
                </a:lnTo>
                <a:lnTo>
                  <a:pt x="10507" y="2346"/>
                </a:lnTo>
                <a:lnTo>
                  <a:pt x="10462" y="2141"/>
                </a:lnTo>
                <a:lnTo>
                  <a:pt x="10395" y="1880"/>
                </a:lnTo>
                <a:lnTo>
                  <a:pt x="10293" y="1638"/>
                </a:lnTo>
                <a:lnTo>
                  <a:pt x="10158" y="1415"/>
                </a:lnTo>
                <a:lnTo>
                  <a:pt x="9967" y="1210"/>
                </a:lnTo>
                <a:lnTo>
                  <a:pt x="9753" y="986"/>
                </a:lnTo>
                <a:lnTo>
                  <a:pt x="9495" y="819"/>
                </a:lnTo>
                <a:lnTo>
                  <a:pt x="9191" y="670"/>
                </a:lnTo>
                <a:lnTo>
                  <a:pt x="8842" y="521"/>
                </a:lnTo>
                <a:lnTo>
                  <a:pt x="8471" y="446"/>
                </a:lnTo>
                <a:lnTo>
                  <a:pt x="7998" y="428"/>
                </a:lnTo>
                <a:lnTo>
                  <a:pt x="7413" y="428"/>
                </a:lnTo>
                <a:lnTo>
                  <a:pt x="6817" y="446"/>
                </a:lnTo>
                <a:lnTo>
                  <a:pt x="6187" y="521"/>
                </a:lnTo>
                <a:lnTo>
                  <a:pt x="5602" y="633"/>
                </a:lnTo>
                <a:lnTo>
                  <a:pt x="5107" y="744"/>
                </a:lnTo>
                <a:lnTo>
                  <a:pt x="4725" y="856"/>
                </a:lnTo>
                <a:lnTo>
                  <a:pt x="4848" y="1564"/>
                </a:lnTo>
                <a:lnTo>
                  <a:pt x="5028" y="2495"/>
                </a:lnTo>
                <a:lnTo>
                  <a:pt x="5175" y="3556"/>
                </a:lnTo>
                <a:lnTo>
                  <a:pt x="5298" y="4673"/>
                </a:lnTo>
                <a:lnTo>
                  <a:pt x="5343" y="5213"/>
                </a:lnTo>
                <a:lnTo>
                  <a:pt x="5388" y="5753"/>
                </a:lnTo>
                <a:lnTo>
                  <a:pt x="5411" y="6275"/>
                </a:lnTo>
                <a:lnTo>
                  <a:pt x="5411" y="6740"/>
                </a:lnTo>
                <a:lnTo>
                  <a:pt x="5366" y="7168"/>
                </a:lnTo>
                <a:lnTo>
                  <a:pt x="5321" y="7541"/>
                </a:lnTo>
                <a:lnTo>
                  <a:pt x="5287" y="7708"/>
                </a:lnTo>
                <a:lnTo>
                  <a:pt x="5242" y="7857"/>
                </a:lnTo>
                <a:lnTo>
                  <a:pt x="5197" y="7969"/>
                </a:lnTo>
                <a:lnTo>
                  <a:pt x="5130" y="8062"/>
                </a:lnTo>
                <a:lnTo>
                  <a:pt x="5006" y="8248"/>
                </a:lnTo>
                <a:lnTo>
                  <a:pt x="4848" y="8397"/>
                </a:lnTo>
                <a:lnTo>
                  <a:pt x="4725" y="8528"/>
                </a:lnTo>
                <a:lnTo>
                  <a:pt x="4567" y="8640"/>
                </a:lnTo>
                <a:lnTo>
                  <a:pt x="4421" y="8714"/>
                </a:lnTo>
                <a:lnTo>
                  <a:pt x="4263" y="8751"/>
                </a:lnTo>
                <a:lnTo>
                  <a:pt x="4095" y="8788"/>
                </a:lnTo>
                <a:lnTo>
                  <a:pt x="3948" y="8788"/>
                </a:lnTo>
                <a:lnTo>
                  <a:pt x="3791" y="8751"/>
                </a:lnTo>
                <a:lnTo>
                  <a:pt x="3667" y="8714"/>
                </a:lnTo>
                <a:lnTo>
                  <a:pt x="3510" y="8677"/>
                </a:lnTo>
                <a:lnTo>
                  <a:pt x="3386" y="8602"/>
                </a:lnTo>
                <a:lnTo>
                  <a:pt x="3251" y="8491"/>
                </a:lnTo>
                <a:lnTo>
                  <a:pt x="3127" y="8360"/>
                </a:lnTo>
                <a:lnTo>
                  <a:pt x="3015" y="8248"/>
                </a:lnTo>
                <a:lnTo>
                  <a:pt x="2925" y="8062"/>
                </a:lnTo>
                <a:lnTo>
                  <a:pt x="2778" y="7857"/>
                </a:lnTo>
                <a:lnTo>
                  <a:pt x="2610" y="7671"/>
                </a:lnTo>
                <a:lnTo>
                  <a:pt x="2407" y="7541"/>
                </a:lnTo>
                <a:lnTo>
                  <a:pt x="2171" y="7466"/>
                </a:lnTo>
                <a:lnTo>
                  <a:pt x="1957" y="7429"/>
                </a:lnTo>
                <a:lnTo>
                  <a:pt x="1698" y="7429"/>
                </a:lnTo>
                <a:lnTo>
                  <a:pt x="1462" y="7466"/>
                </a:lnTo>
                <a:lnTo>
                  <a:pt x="1226" y="7559"/>
                </a:lnTo>
                <a:lnTo>
                  <a:pt x="989" y="7708"/>
                </a:lnTo>
                <a:lnTo>
                  <a:pt x="776" y="7932"/>
                </a:lnTo>
                <a:lnTo>
                  <a:pt x="551" y="8211"/>
                </a:lnTo>
                <a:lnTo>
                  <a:pt x="382" y="8528"/>
                </a:lnTo>
                <a:lnTo>
                  <a:pt x="315" y="8714"/>
                </a:lnTo>
                <a:lnTo>
                  <a:pt x="236" y="8919"/>
                </a:lnTo>
                <a:lnTo>
                  <a:pt x="191" y="9142"/>
                </a:lnTo>
                <a:lnTo>
                  <a:pt x="123" y="9347"/>
                </a:lnTo>
                <a:lnTo>
                  <a:pt x="78" y="9608"/>
                </a:lnTo>
                <a:lnTo>
                  <a:pt x="56" y="9887"/>
                </a:lnTo>
                <a:lnTo>
                  <a:pt x="33" y="10185"/>
                </a:lnTo>
                <a:lnTo>
                  <a:pt x="33" y="10464"/>
                </a:lnTo>
                <a:lnTo>
                  <a:pt x="33" y="10706"/>
                </a:lnTo>
                <a:lnTo>
                  <a:pt x="56" y="10967"/>
                </a:lnTo>
                <a:lnTo>
                  <a:pt x="78" y="11172"/>
                </a:lnTo>
                <a:lnTo>
                  <a:pt x="123" y="11395"/>
                </a:lnTo>
                <a:lnTo>
                  <a:pt x="168" y="11600"/>
                </a:lnTo>
                <a:lnTo>
                  <a:pt x="236" y="11786"/>
                </a:lnTo>
                <a:lnTo>
                  <a:pt x="292" y="11973"/>
                </a:lnTo>
                <a:lnTo>
                  <a:pt x="382" y="12140"/>
                </a:lnTo>
                <a:lnTo>
                  <a:pt x="540" y="12419"/>
                </a:lnTo>
                <a:lnTo>
                  <a:pt x="731" y="12680"/>
                </a:lnTo>
                <a:lnTo>
                  <a:pt x="944" y="12866"/>
                </a:lnTo>
                <a:lnTo>
                  <a:pt x="1158" y="12997"/>
                </a:lnTo>
                <a:lnTo>
                  <a:pt x="1395" y="13108"/>
                </a:lnTo>
                <a:lnTo>
                  <a:pt x="1608" y="13183"/>
                </a:lnTo>
                <a:lnTo>
                  <a:pt x="1856" y="13183"/>
                </a:lnTo>
                <a:lnTo>
                  <a:pt x="2070" y="13146"/>
                </a:lnTo>
                <a:lnTo>
                  <a:pt x="2261" y="13071"/>
                </a:lnTo>
                <a:lnTo>
                  <a:pt x="2430" y="12960"/>
                </a:lnTo>
                <a:lnTo>
                  <a:pt x="2587" y="12792"/>
                </a:lnTo>
                <a:lnTo>
                  <a:pt x="2688" y="12606"/>
                </a:lnTo>
                <a:lnTo>
                  <a:pt x="2801" y="12419"/>
                </a:lnTo>
                <a:lnTo>
                  <a:pt x="2925" y="12289"/>
                </a:lnTo>
                <a:lnTo>
                  <a:pt x="3082" y="12177"/>
                </a:lnTo>
                <a:lnTo>
                  <a:pt x="3228" y="12103"/>
                </a:lnTo>
                <a:lnTo>
                  <a:pt x="3408" y="12103"/>
                </a:lnTo>
                <a:lnTo>
                  <a:pt x="3577" y="12103"/>
                </a:lnTo>
                <a:lnTo>
                  <a:pt x="3723" y="12177"/>
                </a:lnTo>
                <a:lnTo>
                  <a:pt x="3903" y="12252"/>
                </a:lnTo>
                <a:lnTo>
                  <a:pt x="4072" y="12364"/>
                </a:lnTo>
                <a:lnTo>
                  <a:pt x="4230" y="12494"/>
                </a:lnTo>
                <a:lnTo>
                  <a:pt x="4353" y="12643"/>
                </a:lnTo>
                <a:lnTo>
                  <a:pt x="4488" y="12829"/>
                </a:lnTo>
                <a:lnTo>
                  <a:pt x="4567" y="13034"/>
                </a:lnTo>
                <a:lnTo>
                  <a:pt x="4657" y="13257"/>
                </a:lnTo>
                <a:lnTo>
                  <a:pt x="4702" y="13462"/>
                </a:lnTo>
                <a:lnTo>
                  <a:pt x="4725" y="13686"/>
                </a:lnTo>
                <a:lnTo>
                  <a:pt x="4702" y="14282"/>
                </a:lnTo>
                <a:lnTo>
                  <a:pt x="4657" y="15045"/>
                </a:lnTo>
                <a:lnTo>
                  <a:pt x="4612" y="15976"/>
                </a:lnTo>
                <a:lnTo>
                  <a:pt x="4590" y="16926"/>
                </a:lnTo>
                <a:lnTo>
                  <a:pt x="4567" y="17968"/>
                </a:lnTo>
                <a:lnTo>
                  <a:pt x="4567" y="19011"/>
                </a:lnTo>
                <a:lnTo>
                  <a:pt x="4590" y="19514"/>
                </a:lnTo>
                <a:lnTo>
                  <a:pt x="4612" y="19980"/>
                </a:lnTo>
                <a:lnTo>
                  <a:pt x="4657" y="20426"/>
                </a:lnTo>
                <a:lnTo>
                  <a:pt x="4725" y="20836"/>
                </a:lnTo>
                <a:lnTo>
                  <a:pt x="4848" y="20929"/>
                </a:lnTo>
                <a:lnTo>
                  <a:pt x="5040" y="21004"/>
                </a:lnTo>
                <a:lnTo>
                  <a:pt x="5265" y="21078"/>
                </a:lnTo>
                <a:lnTo>
                  <a:pt x="5478" y="21115"/>
                </a:lnTo>
                <a:lnTo>
                  <a:pt x="6041" y="21115"/>
                </a:lnTo>
                <a:lnTo>
                  <a:pt x="6637" y="21078"/>
                </a:lnTo>
                <a:lnTo>
                  <a:pt x="7312" y="21004"/>
                </a:lnTo>
                <a:lnTo>
                  <a:pt x="7998" y="20929"/>
                </a:lnTo>
                <a:lnTo>
                  <a:pt x="8696" y="20855"/>
                </a:lnTo>
                <a:lnTo>
                  <a:pt x="9360" y="20836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>
        <p:nvSpPr>
          <p:cNvPr id="25" name="Puzzle4"/>
          <p:cNvSpPr>
            <a:spLocks noEditPoints="1" noChangeArrowheads="1"/>
          </p:cNvSpPr>
          <p:nvPr/>
        </p:nvSpPr>
        <p:spPr bwMode="auto">
          <a:xfrm>
            <a:off x="7432808" y="1474462"/>
            <a:ext cx="974150" cy="1422845"/>
          </a:xfrm>
          <a:custGeom>
            <a:avLst/>
            <a:gdLst>
              <a:gd name="T0" fmla="*/ 8307 w 21600"/>
              <a:gd name="T1" fmla="*/ 11593 h 21600"/>
              <a:gd name="T2" fmla="*/ 453 w 21600"/>
              <a:gd name="T3" fmla="*/ 16938 h 21600"/>
              <a:gd name="T4" fmla="*/ 11500 w 21600"/>
              <a:gd name="T5" fmla="*/ 21600 h 21600"/>
              <a:gd name="T6" fmla="*/ 20920 w 21600"/>
              <a:gd name="T7" fmla="*/ 16751 h 21600"/>
              <a:gd name="T8" fmla="*/ 13972 w 21600"/>
              <a:gd name="T9" fmla="*/ 10888 h 21600"/>
              <a:gd name="T10" fmla="*/ 21033 w 21600"/>
              <a:gd name="T11" fmla="*/ 4716 h 21600"/>
              <a:gd name="T12" fmla="*/ 11102 w 21600"/>
              <a:gd name="T13" fmla="*/ 11 h 21600"/>
              <a:gd name="T14" fmla="*/ 453 w 21600"/>
              <a:gd name="T15" fmla="*/ 4716 h 21600"/>
              <a:gd name="T16" fmla="*/ 2076 w 21600"/>
              <a:gd name="T17" fmla="*/ 5664 h 21600"/>
              <a:gd name="T18" fmla="*/ 20203 w 21600"/>
              <a:gd name="T19" fmla="*/ 1598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3813" y="10590"/>
                </a:moveTo>
                <a:lnTo>
                  <a:pt x="3927" y="10513"/>
                </a:lnTo>
                <a:lnTo>
                  <a:pt x="4078" y="10425"/>
                </a:lnTo>
                <a:lnTo>
                  <a:pt x="4210" y="10359"/>
                </a:lnTo>
                <a:lnTo>
                  <a:pt x="4361" y="10315"/>
                </a:lnTo>
                <a:lnTo>
                  <a:pt x="4682" y="10237"/>
                </a:lnTo>
                <a:lnTo>
                  <a:pt x="5041" y="10193"/>
                </a:lnTo>
                <a:lnTo>
                  <a:pt x="5456" y="10171"/>
                </a:lnTo>
                <a:lnTo>
                  <a:pt x="5853" y="10193"/>
                </a:lnTo>
                <a:lnTo>
                  <a:pt x="6249" y="10260"/>
                </a:lnTo>
                <a:lnTo>
                  <a:pt x="6646" y="10337"/>
                </a:lnTo>
                <a:lnTo>
                  <a:pt x="7004" y="10469"/>
                </a:lnTo>
                <a:lnTo>
                  <a:pt x="7363" y="10612"/>
                </a:lnTo>
                <a:lnTo>
                  <a:pt x="7665" y="10788"/>
                </a:lnTo>
                <a:lnTo>
                  <a:pt x="7911" y="10998"/>
                </a:lnTo>
                <a:lnTo>
                  <a:pt x="8024" y="11097"/>
                </a:lnTo>
                <a:lnTo>
                  <a:pt x="8137" y="11207"/>
                </a:lnTo>
                <a:lnTo>
                  <a:pt x="8194" y="11340"/>
                </a:lnTo>
                <a:lnTo>
                  <a:pt x="8269" y="11461"/>
                </a:lnTo>
                <a:lnTo>
                  <a:pt x="8307" y="11593"/>
                </a:lnTo>
                <a:lnTo>
                  <a:pt x="8307" y="11714"/>
                </a:lnTo>
                <a:lnTo>
                  <a:pt x="8307" y="11868"/>
                </a:lnTo>
                <a:lnTo>
                  <a:pt x="8307" y="12012"/>
                </a:lnTo>
                <a:lnTo>
                  <a:pt x="8194" y="12265"/>
                </a:lnTo>
                <a:lnTo>
                  <a:pt x="8062" y="12519"/>
                </a:lnTo>
                <a:lnTo>
                  <a:pt x="7873" y="12706"/>
                </a:lnTo>
                <a:lnTo>
                  <a:pt x="7627" y="12904"/>
                </a:lnTo>
                <a:lnTo>
                  <a:pt x="7363" y="13048"/>
                </a:lnTo>
                <a:lnTo>
                  <a:pt x="7080" y="13180"/>
                </a:lnTo>
                <a:lnTo>
                  <a:pt x="6759" y="13257"/>
                </a:lnTo>
                <a:lnTo>
                  <a:pt x="6419" y="13345"/>
                </a:lnTo>
                <a:lnTo>
                  <a:pt x="6098" y="13389"/>
                </a:lnTo>
                <a:lnTo>
                  <a:pt x="5739" y="13389"/>
                </a:lnTo>
                <a:lnTo>
                  <a:pt x="5418" y="13389"/>
                </a:lnTo>
                <a:lnTo>
                  <a:pt x="5079" y="13345"/>
                </a:lnTo>
                <a:lnTo>
                  <a:pt x="4758" y="13301"/>
                </a:lnTo>
                <a:lnTo>
                  <a:pt x="4474" y="13213"/>
                </a:lnTo>
                <a:lnTo>
                  <a:pt x="4172" y="13114"/>
                </a:lnTo>
                <a:lnTo>
                  <a:pt x="3965" y="12982"/>
                </a:lnTo>
                <a:lnTo>
                  <a:pt x="3738" y="12838"/>
                </a:lnTo>
                <a:lnTo>
                  <a:pt x="3493" y="12706"/>
                </a:lnTo>
                <a:lnTo>
                  <a:pt x="3228" y="12607"/>
                </a:lnTo>
                <a:lnTo>
                  <a:pt x="2945" y="12519"/>
                </a:lnTo>
                <a:lnTo>
                  <a:pt x="2700" y="12431"/>
                </a:lnTo>
                <a:lnTo>
                  <a:pt x="2397" y="12375"/>
                </a:lnTo>
                <a:lnTo>
                  <a:pt x="2152" y="12331"/>
                </a:lnTo>
                <a:lnTo>
                  <a:pt x="1888" y="12309"/>
                </a:lnTo>
                <a:lnTo>
                  <a:pt x="1642" y="12309"/>
                </a:lnTo>
                <a:lnTo>
                  <a:pt x="1397" y="12331"/>
                </a:lnTo>
                <a:lnTo>
                  <a:pt x="1170" y="12397"/>
                </a:lnTo>
                <a:lnTo>
                  <a:pt x="962" y="12453"/>
                </a:lnTo>
                <a:lnTo>
                  <a:pt x="774" y="12563"/>
                </a:lnTo>
                <a:lnTo>
                  <a:pt x="623" y="12684"/>
                </a:lnTo>
                <a:lnTo>
                  <a:pt x="528" y="12838"/>
                </a:lnTo>
                <a:lnTo>
                  <a:pt x="453" y="13026"/>
                </a:lnTo>
                <a:lnTo>
                  <a:pt x="339" y="13477"/>
                </a:lnTo>
                <a:lnTo>
                  <a:pt x="226" y="13984"/>
                </a:lnTo>
                <a:lnTo>
                  <a:pt x="151" y="14535"/>
                </a:lnTo>
                <a:lnTo>
                  <a:pt x="113" y="15075"/>
                </a:lnTo>
                <a:lnTo>
                  <a:pt x="113" y="15626"/>
                </a:lnTo>
                <a:lnTo>
                  <a:pt x="151" y="16133"/>
                </a:lnTo>
                <a:lnTo>
                  <a:pt x="188" y="16376"/>
                </a:lnTo>
                <a:lnTo>
                  <a:pt x="264" y="16585"/>
                </a:lnTo>
                <a:lnTo>
                  <a:pt x="339" y="16773"/>
                </a:lnTo>
                <a:lnTo>
                  <a:pt x="453" y="16938"/>
                </a:lnTo>
                <a:lnTo>
                  <a:pt x="1095" y="16883"/>
                </a:lnTo>
                <a:lnTo>
                  <a:pt x="1963" y="16795"/>
                </a:lnTo>
                <a:lnTo>
                  <a:pt x="2945" y="16751"/>
                </a:lnTo>
                <a:lnTo>
                  <a:pt x="3965" y="16706"/>
                </a:lnTo>
                <a:lnTo>
                  <a:pt x="5022" y="16684"/>
                </a:lnTo>
                <a:lnTo>
                  <a:pt x="5947" y="16684"/>
                </a:lnTo>
                <a:lnTo>
                  <a:pt x="6759" y="16706"/>
                </a:lnTo>
                <a:lnTo>
                  <a:pt x="7363" y="16751"/>
                </a:lnTo>
                <a:lnTo>
                  <a:pt x="7948" y="16839"/>
                </a:lnTo>
                <a:lnTo>
                  <a:pt x="8458" y="16916"/>
                </a:lnTo>
                <a:lnTo>
                  <a:pt x="8893" y="17026"/>
                </a:lnTo>
                <a:lnTo>
                  <a:pt x="9289" y="17158"/>
                </a:lnTo>
                <a:lnTo>
                  <a:pt x="9572" y="17280"/>
                </a:lnTo>
                <a:lnTo>
                  <a:pt x="9799" y="17412"/>
                </a:lnTo>
                <a:lnTo>
                  <a:pt x="9969" y="17555"/>
                </a:lnTo>
                <a:lnTo>
                  <a:pt x="10120" y="17687"/>
                </a:lnTo>
                <a:lnTo>
                  <a:pt x="10158" y="17831"/>
                </a:lnTo>
                <a:lnTo>
                  <a:pt x="10195" y="17974"/>
                </a:lnTo>
                <a:lnTo>
                  <a:pt x="10158" y="18128"/>
                </a:lnTo>
                <a:lnTo>
                  <a:pt x="10082" y="18271"/>
                </a:lnTo>
                <a:lnTo>
                  <a:pt x="9969" y="18426"/>
                </a:lnTo>
                <a:lnTo>
                  <a:pt x="9837" y="18569"/>
                </a:lnTo>
                <a:lnTo>
                  <a:pt x="9648" y="18701"/>
                </a:lnTo>
                <a:lnTo>
                  <a:pt x="9440" y="18822"/>
                </a:lnTo>
                <a:lnTo>
                  <a:pt x="9213" y="18999"/>
                </a:lnTo>
                <a:lnTo>
                  <a:pt x="9044" y="19186"/>
                </a:lnTo>
                <a:lnTo>
                  <a:pt x="8893" y="19395"/>
                </a:lnTo>
                <a:lnTo>
                  <a:pt x="8817" y="19627"/>
                </a:lnTo>
                <a:lnTo>
                  <a:pt x="8779" y="19858"/>
                </a:lnTo>
                <a:lnTo>
                  <a:pt x="8779" y="20112"/>
                </a:lnTo>
                <a:lnTo>
                  <a:pt x="8855" y="20354"/>
                </a:lnTo>
                <a:lnTo>
                  <a:pt x="8968" y="20586"/>
                </a:lnTo>
                <a:lnTo>
                  <a:pt x="9138" y="20817"/>
                </a:lnTo>
                <a:lnTo>
                  <a:pt x="9365" y="21026"/>
                </a:lnTo>
                <a:lnTo>
                  <a:pt x="9610" y="21192"/>
                </a:lnTo>
                <a:lnTo>
                  <a:pt x="9950" y="21368"/>
                </a:lnTo>
                <a:lnTo>
                  <a:pt x="10120" y="21445"/>
                </a:lnTo>
                <a:lnTo>
                  <a:pt x="10346" y="21511"/>
                </a:lnTo>
                <a:lnTo>
                  <a:pt x="10516" y="21555"/>
                </a:lnTo>
                <a:lnTo>
                  <a:pt x="10743" y="21600"/>
                </a:lnTo>
                <a:lnTo>
                  <a:pt x="10988" y="21644"/>
                </a:lnTo>
                <a:lnTo>
                  <a:pt x="11215" y="21666"/>
                </a:lnTo>
                <a:lnTo>
                  <a:pt x="11498" y="21666"/>
                </a:lnTo>
                <a:lnTo>
                  <a:pt x="11762" y="21666"/>
                </a:lnTo>
                <a:lnTo>
                  <a:pt x="12253" y="21644"/>
                </a:lnTo>
                <a:lnTo>
                  <a:pt x="12763" y="21577"/>
                </a:lnTo>
                <a:lnTo>
                  <a:pt x="13197" y="21467"/>
                </a:lnTo>
                <a:lnTo>
                  <a:pt x="13556" y="21346"/>
                </a:lnTo>
                <a:lnTo>
                  <a:pt x="13896" y="21192"/>
                </a:lnTo>
                <a:lnTo>
                  <a:pt x="14179" y="21026"/>
                </a:lnTo>
                <a:lnTo>
                  <a:pt x="14444" y="20839"/>
                </a:lnTo>
                <a:lnTo>
                  <a:pt x="14576" y="20641"/>
                </a:lnTo>
                <a:lnTo>
                  <a:pt x="14727" y="20431"/>
                </a:lnTo>
                <a:lnTo>
                  <a:pt x="14765" y="20200"/>
                </a:lnTo>
                <a:lnTo>
                  <a:pt x="14802" y="19991"/>
                </a:lnTo>
                <a:lnTo>
                  <a:pt x="14727" y="19759"/>
                </a:lnTo>
                <a:lnTo>
                  <a:pt x="14613" y="19550"/>
                </a:lnTo>
                <a:lnTo>
                  <a:pt x="14444" y="19307"/>
                </a:lnTo>
                <a:lnTo>
                  <a:pt x="14217" y="19098"/>
                </a:lnTo>
                <a:lnTo>
                  <a:pt x="13934" y="18911"/>
                </a:lnTo>
                <a:lnTo>
                  <a:pt x="13669" y="18745"/>
                </a:lnTo>
                <a:lnTo>
                  <a:pt x="13462" y="18547"/>
                </a:lnTo>
                <a:lnTo>
                  <a:pt x="13311" y="18337"/>
                </a:lnTo>
                <a:lnTo>
                  <a:pt x="13197" y="18150"/>
                </a:lnTo>
                <a:lnTo>
                  <a:pt x="13122" y="17941"/>
                </a:lnTo>
                <a:lnTo>
                  <a:pt x="13122" y="17720"/>
                </a:lnTo>
                <a:lnTo>
                  <a:pt x="13122" y="17533"/>
                </a:lnTo>
                <a:lnTo>
                  <a:pt x="13197" y="17346"/>
                </a:lnTo>
                <a:lnTo>
                  <a:pt x="13273" y="17158"/>
                </a:lnTo>
                <a:lnTo>
                  <a:pt x="13386" y="16982"/>
                </a:lnTo>
                <a:lnTo>
                  <a:pt x="13537" y="16839"/>
                </a:lnTo>
                <a:lnTo>
                  <a:pt x="13707" y="16706"/>
                </a:lnTo>
                <a:lnTo>
                  <a:pt x="13896" y="16607"/>
                </a:lnTo>
                <a:lnTo>
                  <a:pt x="14104" y="16519"/>
                </a:lnTo>
                <a:lnTo>
                  <a:pt x="14330" y="16453"/>
                </a:lnTo>
                <a:lnTo>
                  <a:pt x="14538" y="16431"/>
                </a:lnTo>
                <a:lnTo>
                  <a:pt x="14897" y="16453"/>
                </a:lnTo>
                <a:lnTo>
                  <a:pt x="15406" y="16497"/>
                </a:lnTo>
                <a:lnTo>
                  <a:pt x="16105" y="16541"/>
                </a:lnTo>
                <a:lnTo>
                  <a:pt x="16898" y="16607"/>
                </a:lnTo>
                <a:lnTo>
                  <a:pt x="17804" y="16651"/>
                </a:lnTo>
                <a:lnTo>
                  <a:pt x="18786" y="16684"/>
                </a:lnTo>
                <a:lnTo>
                  <a:pt x="19844" y="16728"/>
                </a:lnTo>
                <a:lnTo>
                  <a:pt x="20920" y="16751"/>
                </a:lnTo>
                <a:lnTo>
                  <a:pt x="21109" y="16497"/>
                </a:lnTo>
                <a:lnTo>
                  <a:pt x="21241" y="16222"/>
                </a:lnTo>
                <a:lnTo>
                  <a:pt x="21392" y="15946"/>
                </a:lnTo>
                <a:lnTo>
                  <a:pt x="21467" y="15648"/>
                </a:lnTo>
                <a:lnTo>
                  <a:pt x="21543" y="15351"/>
                </a:lnTo>
                <a:lnTo>
                  <a:pt x="21618" y="15042"/>
                </a:lnTo>
                <a:lnTo>
                  <a:pt x="21618" y="14745"/>
                </a:lnTo>
                <a:lnTo>
                  <a:pt x="21618" y="14447"/>
                </a:lnTo>
                <a:lnTo>
                  <a:pt x="21618" y="14150"/>
                </a:lnTo>
                <a:lnTo>
                  <a:pt x="21581" y="13852"/>
                </a:lnTo>
                <a:lnTo>
                  <a:pt x="21505" y="13577"/>
                </a:lnTo>
                <a:lnTo>
                  <a:pt x="21430" y="13301"/>
                </a:lnTo>
                <a:lnTo>
                  <a:pt x="21354" y="13048"/>
                </a:lnTo>
                <a:lnTo>
                  <a:pt x="21241" y="12816"/>
                </a:lnTo>
                <a:lnTo>
                  <a:pt x="21146" y="12607"/>
                </a:lnTo>
                <a:lnTo>
                  <a:pt x="21033" y="12431"/>
                </a:lnTo>
                <a:lnTo>
                  <a:pt x="20920" y="12265"/>
                </a:lnTo>
                <a:lnTo>
                  <a:pt x="20769" y="12144"/>
                </a:lnTo>
                <a:lnTo>
                  <a:pt x="20637" y="12034"/>
                </a:lnTo>
                <a:lnTo>
                  <a:pt x="20486" y="11946"/>
                </a:lnTo>
                <a:lnTo>
                  <a:pt x="20297" y="11891"/>
                </a:lnTo>
                <a:lnTo>
                  <a:pt x="20165" y="11846"/>
                </a:lnTo>
                <a:lnTo>
                  <a:pt x="19976" y="11824"/>
                </a:lnTo>
                <a:lnTo>
                  <a:pt x="19806" y="11802"/>
                </a:lnTo>
                <a:lnTo>
                  <a:pt x="19390" y="11824"/>
                </a:lnTo>
                <a:lnTo>
                  <a:pt x="18956" y="11891"/>
                </a:lnTo>
                <a:lnTo>
                  <a:pt x="18503" y="11968"/>
                </a:lnTo>
                <a:lnTo>
                  <a:pt x="17993" y="12078"/>
                </a:lnTo>
                <a:lnTo>
                  <a:pt x="17653" y="12144"/>
                </a:lnTo>
                <a:lnTo>
                  <a:pt x="17332" y="12199"/>
                </a:lnTo>
                <a:lnTo>
                  <a:pt x="17049" y="12221"/>
                </a:lnTo>
                <a:lnTo>
                  <a:pt x="16747" y="12243"/>
                </a:lnTo>
                <a:lnTo>
                  <a:pt x="16464" y="12243"/>
                </a:lnTo>
                <a:lnTo>
                  <a:pt x="16218" y="12243"/>
                </a:lnTo>
                <a:lnTo>
                  <a:pt x="15992" y="12221"/>
                </a:lnTo>
                <a:lnTo>
                  <a:pt x="15746" y="12199"/>
                </a:lnTo>
                <a:lnTo>
                  <a:pt x="15520" y="12155"/>
                </a:lnTo>
                <a:lnTo>
                  <a:pt x="15350" y="12122"/>
                </a:lnTo>
                <a:lnTo>
                  <a:pt x="15161" y="12056"/>
                </a:lnTo>
                <a:lnTo>
                  <a:pt x="14972" y="11990"/>
                </a:lnTo>
                <a:lnTo>
                  <a:pt x="14689" y="11846"/>
                </a:lnTo>
                <a:lnTo>
                  <a:pt x="14444" y="11670"/>
                </a:lnTo>
                <a:lnTo>
                  <a:pt x="14255" y="11483"/>
                </a:lnTo>
                <a:lnTo>
                  <a:pt x="14104" y="11295"/>
                </a:lnTo>
                <a:lnTo>
                  <a:pt x="14028" y="11086"/>
                </a:lnTo>
                <a:lnTo>
                  <a:pt x="13972" y="10888"/>
                </a:lnTo>
                <a:lnTo>
                  <a:pt x="13972" y="10700"/>
                </a:lnTo>
                <a:lnTo>
                  <a:pt x="14009" y="10513"/>
                </a:lnTo>
                <a:lnTo>
                  <a:pt x="14066" y="10359"/>
                </a:lnTo>
                <a:lnTo>
                  <a:pt x="14179" y="10215"/>
                </a:lnTo>
                <a:lnTo>
                  <a:pt x="14406" y="10006"/>
                </a:lnTo>
                <a:lnTo>
                  <a:pt x="14651" y="9830"/>
                </a:lnTo>
                <a:lnTo>
                  <a:pt x="14878" y="9686"/>
                </a:lnTo>
                <a:lnTo>
                  <a:pt x="15123" y="9554"/>
                </a:lnTo>
                <a:lnTo>
                  <a:pt x="15350" y="9477"/>
                </a:lnTo>
                <a:lnTo>
                  <a:pt x="15558" y="9411"/>
                </a:lnTo>
                <a:lnTo>
                  <a:pt x="15803" y="9345"/>
                </a:lnTo>
                <a:lnTo>
                  <a:pt x="16030" y="9323"/>
                </a:lnTo>
                <a:lnTo>
                  <a:pt x="16256" y="9301"/>
                </a:lnTo>
                <a:lnTo>
                  <a:pt x="16464" y="9323"/>
                </a:lnTo>
                <a:lnTo>
                  <a:pt x="16690" y="9345"/>
                </a:lnTo>
                <a:lnTo>
                  <a:pt x="16898" y="9367"/>
                </a:lnTo>
                <a:lnTo>
                  <a:pt x="17332" y="9477"/>
                </a:lnTo>
                <a:lnTo>
                  <a:pt x="17767" y="9598"/>
                </a:lnTo>
                <a:lnTo>
                  <a:pt x="18163" y="9731"/>
                </a:lnTo>
                <a:lnTo>
                  <a:pt x="18597" y="9874"/>
                </a:lnTo>
                <a:lnTo>
                  <a:pt x="18994" y="10006"/>
                </a:lnTo>
                <a:lnTo>
                  <a:pt x="19428" y="10083"/>
                </a:lnTo>
                <a:lnTo>
                  <a:pt x="19617" y="10127"/>
                </a:lnTo>
                <a:lnTo>
                  <a:pt x="19844" y="10149"/>
                </a:lnTo>
                <a:lnTo>
                  <a:pt x="20013" y="10149"/>
                </a:lnTo>
                <a:lnTo>
                  <a:pt x="20240" y="10127"/>
                </a:lnTo>
                <a:lnTo>
                  <a:pt x="20410" y="10105"/>
                </a:lnTo>
                <a:lnTo>
                  <a:pt x="20637" y="10061"/>
                </a:lnTo>
                <a:lnTo>
                  <a:pt x="20844" y="9984"/>
                </a:lnTo>
                <a:lnTo>
                  <a:pt x="21033" y="9896"/>
                </a:lnTo>
                <a:lnTo>
                  <a:pt x="21146" y="9830"/>
                </a:lnTo>
                <a:lnTo>
                  <a:pt x="21203" y="9753"/>
                </a:lnTo>
                <a:lnTo>
                  <a:pt x="21279" y="9642"/>
                </a:lnTo>
                <a:lnTo>
                  <a:pt x="21354" y="9521"/>
                </a:lnTo>
                <a:lnTo>
                  <a:pt x="21430" y="9246"/>
                </a:lnTo>
                <a:lnTo>
                  <a:pt x="21430" y="8904"/>
                </a:lnTo>
                <a:lnTo>
                  <a:pt x="21430" y="8540"/>
                </a:lnTo>
                <a:lnTo>
                  <a:pt x="21392" y="8144"/>
                </a:lnTo>
                <a:lnTo>
                  <a:pt x="21354" y="7714"/>
                </a:lnTo>
                <a:lnTo>
                  <a:pt x="21279" y="7295"/>
                </a:lnTo>
                <a:lnTo>
                  <a:pt x="21146" y="6446"/>
                </a:lnTo>
                <a:lnTo>
                  <a:pt x="20995" y="5686"/>
                </a:lnTo>
                <a:lnTo>
                  <a:pt x="20958" y="5366"/>
                </a:lnTo>
                <a:lnTo>
                  <a:pt x="20958" y="5091"/>
                </a:lnTo>
                <a:lnTo>
                  <a:pt x="20958" y="4860"/>
                </a:lnTo>
                <a:lnTo>
                  <a:pt x="21033" y="4716"/>
                </a:lnTo>
                <a:lnTo>
                  <a:pt x="20637" y="4860"/>
                </a:lnTo>
                <a:lnTo>
                  <a:pt x="20127" y="4992"/>
                </a:lnTo>
                <a:lnTo>
                  <a:pt x="19617" y="5069"/>
                </a:lnTo>
                <a:lnTo>
                  <a:pt x="19032" y="5157"/>
                </a:lnTo>
                <a:lnTo>
                  <a:pt x="18465" y="5201"/>
                </a:lnTo>
                <a:lnTo>
                  <a:pt x="17842" y="5245"/>
                </a:lnTo>
                <a:lnTo>
                  <a:pt x="17219" y="5267"/>
                </a:lnTo>
                <a:lnTo>
                  <a:pt x="16615" y="5267"/>
                </a:lnTo>
                <a:lnTo>
                  <a:pt x="15992" y="5245"/>
                </a:lnTo>
                <a:lnTo>
                  <a:pt x="15369" y="5201"/>
                </a:lnTo>
                <a:lnTo>
                  <a:pt x="14840" y="5157"/>
                </a:lnTo>
                <a:lnTo>
                  <a:pt x="14293" y="5091"/>
                </a:lnTo>
                <a:lnTo>
                  <a:pt x="13783" y="5014"/>
                </a:lnTo>
                <a:lnTo>
                  <a:pt x="13386" y="4926"/>
                </a:lnTo>
                <a:lnTo>
                  <a:pt x="13027" y="4815"/>
                </a:lnTo>
                <a:lnTo>
                  <a:pt x="12725" y="4716"/>
                </a:lnTo>
                <a:lnTo>
                  <a:pt x="12480" y="4606"/>
                </a:lnTo>
                <a:lnTo>
                  <a:pt x="12291" y="4496"/>
                </a:lnTo>
                <a:lnTo>
                  <a:pt x="12197" y="4397"/>
                </a:lnTo>
                <a:lnTo>
                  <a:pt x="12083" y="4286"/>
                </a:lnTo>
                <a:lnTo>
                  <a:pt x="12046" y="4187"/>
                </a:lnTo>
                <a:lnTo>
                  <a:pt x="12008" y="4077"/>
                </a:lnTo>
                <a:lnTo>
                  <a:pt x="12046" y="3967"/>
                </a:lnTo>
                <a:lnTo>
                  <a:pt x="12121" y="3868"/>
                </a:lnTo>
                <a:lnTo>
                  <a:pt x="12197" y="3735"/>
                </a:lnTo>
                <a:lnTo>
                  <a:pt x="12291" y="3614"/>
                </a:lnTo>
                <a:lnTo>
                  <a:pt x="12442" y="3482"/>
                </a:lnTo>
                <a:lnTo>
                  <a:pt x="12631" y="3361"/>
                </a:lnTo>
                <a:lnTo>
                  <a:pt x="13065" y="3085"/>
                </a:lnTo>
                <a:lnTo>
                  <a:pt x="13537" y="2766"/>
                </a:lnTo>
                <a:lnTo>
                  <a:pt x="13783" y="2578"/>
                </a:lnTo>
                <a:lnTo>
                  <a:pt x="13934" y="2380"/>
                </a:lnTo>
                <a:lnTo>
                  <a:pt x="14028" y="2171"/>
                </a:lnTo>
                <a:lnTo>
                  <a:pt x="14104" y="1961"/>
                </a:lnTo>
                <a:lnTo>
                  <a:pt x="14104" y="1730"/>
                </a:lnTo>
                <a:lnTo>
                  <a:pt x="14066" y="1498"/>
                </a:lnTo>
                <a:lnTo>
                  <a:pt x="13972" y="1267"/>
                </a:lnTo>
                <a:lnTo>
                  <a:pt x="13820" y="1057"/>
                </a:lnTo>
                <a:lnTo>
                  <a:pt x="13594" y="837"/>
                </a:lnTo>
                <a:lnTo>
                  <a:pt x="13386" y="628"/>
                </a:lnTo>
                <a:lnTo>
                  <a:pt x="13103" y="462"/>
                </a:lnTo>
                <a:lnTo>
                  <a:pt x="12763" y="308"/>
                </a:lnTo>
                <a:lnTo>
                  <a:pt x="12404" y="187"/>
                </a:lnTo>
                <a:lnTo>
                  <a:pt x="12008" y="77"/>
                </a:lnTo>
                <a:lnTo>
                  <a:pt x="11574" y="33"/>
                </a:lnTo>
                <a:lnTo>
                  <a:pt x="11102" y="11"/>
                </a:lnTo>
                <a:lnTo>
                  <a:pt x="10667" y="11"/>
                </a:lnTo>
                <a:lnTo>
                  <a:pt x="10233" y="77"/>
                </a:lnTo>
                <a:lnTo>
                  <a:pt x="9837" y="187"/>
                </a:lnTo>
                <a:lnTo>
                  <a:pt x="9440" y="286"/>
                </a:lnTo>
                <a:lnTo>
                  <a:pt x="9062" y="462"/>
                </a:lnTo>
                <a:lnTo>
                  <a:pt x="8741" y="628"/>
                </a:lnTo>
                <a:lnTo>
                  <a:pt x="8458" y="815"/>
                </a:lnTo>
                <a:lnTo>
                  <a:pt x="8232" y="1035"/>
                </a:lnTo>
                <a:lnTo>
                  <a:pt x="8062" y="1245"/>
                </a:lnTo>
                <a:lnTo>
                  <a:pt x="7911" y="1476"/>
                </a:lnTo>
                <a:lnTo>
                  <a:pt x="7835" y="1708"/>
                </a:lnTo>
                <a:lnTo>
                  <a:pt x="7797" y="1961"/>
                </a:lnTo>
                <a:lnTo>
                  <a:pt x="7835" y="2193"/>
                </a:lnTo>
                <a:lnTo>
                  <a:pt x="7948" y="2402"/>
                </a:lnTo>
                <a:lnTo>
                  <a:pt x="8062" y="2534"/>
                </a:lnTo>
                <a:lnTo>
                  <a:pt x="8175" y="2644"/>
                </a:lnTo>
                <a:lnTo>
                  <a:pt x="8269" y="2744"/>
                </a:lnTo>
                <a:lnTo>
                  <a:pt x="8420" y="2832"/>
                </a:lnTo>
                <a:lnTo>
                  <a:pt x="8704" y="3019"/>
                </a:lnTo>
                <a:lnTo>
                  <a:pt x="8968" y="3206"/>
                </a:lnTo>
                <a:lnTo>
                  <a:pt x="9138" y="3405"/>
                </a:lnTo>
                <a:lnTo>
                  <a:pt x="9327" y="3570"/>
                </a:lnTo>
                <a:lnTo>
                  <a:pt x="9440" y="3735"/>
                </a:lnTo>
                <a:lnTo>
                  <a:pt x="9516" y="3890"/>
                </a:lnTo>
                <a:lnTo>
                  <a:pt x="9534" y="4033"/>
                </a:lnTo>
                <a:lnTo>
                  <a:pt x="9534" y="4165"/>
                </a:lnTo>
                <a:lnTo>
                  <a:pt x="9516" y="4286"/>
                </a:lnTo>
                <a:lnTo>
                  <a:pt x="9440" y="4397"/>
                </a:lnTo>
                <a:lnTo>
                  <a:pt x="9327" y="4496"/>
                </a:lnTo>
                <a:lnTo>
                  <a:pt x="9176" y="4562"/>
                </a:lnTo>
                <a:lnTo>
                  <a:pt x="9006" y="4628"/>
                </a:lnTo>
                <a:lnTo>
                  <a:pt x="8779" y="4694"/>
                </a:lnTo>
                <a:lnTo>
                  <a:pt x="8534" y="4716"/>
                </a:lnTo>
                <a:lnTo>
                  <a:pt x="8232" y="4716"/>
                </a:lnTo>
                <a:lnTo>
                  <a:pt x="7118" y="4738"/>
                </a:lnTo>
                <a:lnTo>
                  <a:pt x="5947" y="4771"/>
                </a:lnTo>
                <a:lnTo>
                  <a:pt x="4795" y="4815"/>
                </a:lnTo>
                <a:lnTo>
                  <a:pt x="3681" y="4860"/>
                </a:lnTo>
                <a:lnTo>
                  <a:pt x="2662" y="4882"/>
                </a:lnTo>
                <a:lnTo>
                  <a:pt x="1755" y="4882"/>
                </a:lnTo>
                <a:lnTo>
                  <a:pt x="1359" y="4860"/>
                </a:lnTo>
                <a:lnTo>
                  <a:pt x="981" y="4837"/>
                </a:lnTo>
                <a:lnTo>
                  <a:pt x="698" y="4771"/>
                </a:lnTo>
                <a:lnTo>
                  <a:pt x="453" y="4716"/>
                </a:lnTo>
                <a:lnTo>
                  <a:pt x="453" y="5322"/>
                </a:lnTo>
                <a:lnTo>
                  <a:pt x="453" y="6083"/>
                </a:lnTo>
                <a:lnTo>
                  <a:pt x="453" y="6909"/>
                </a:lnTo>
                <a:lnTo>
                  <a:pt x="453" y="7780"/>
                </a:lnTo>
                <a:lnTo>
                  <a:pt x="453" y="8606"/>
                </a:lnTo>
                <a:lnTo>
                  <a:pt x="453" y="9345"/>
                </a:lnTo>
                <a:lnTo>
                  <a:pt x="453" y="9918"/>
                </a:lnTo>
                <a:lnTo>
                  <a:pt x="453" y="10282"/>
                </a:lnTo>
                <a:lnTo>
                  <a:pt x="490" y="10381"/>
                </a:lnTo>
                <a:lnTo>
                  <a:pt x="547" y="10491"/>
                </a:lnTo>
                <a:lnTo>
                  <a:pt x="660" y="10590"/>
                </a:lnTo>
                <a:lnTo>
                  <a:pt x="811" y="10700"/>
                </a:lnTo>
                <a:lnTo>
                  <a:pt x="981" y="10811"/>
                </a:lnTo>
                <a:lnTo>
                  <a:pt x="1208" y="10888"/>
                </a:lnTo>
                <a:lnTo>
                  <a:pt x="1453" y="10954"/>
                </a:lnTo>
                <a:lnTo>
                  <a:pt x="1718" y="11020"/>
                </a:lnTo>
                <a:lnTo>
                  <a:pt x="1963" y="11064"/>
                </a:lnTo>
                <a:lnTo>
                  <a:pt x="2265" y="11086"/>
                </a:lnTo>
                <a:lnTo>
                  <a:pt x="2548" y="11064"/>
                </a:lnTo>
                <a:lnTo>
                  <a:pt x="2794" y="11042"/>
                </a:lnTo>
                <a:lnTo>
                  <a:pt x="3096" y="10976"/>
                </a:lnTo>
                <a:lnTo>
                  <a:pt x="3341" y="10888"/>
                </a:lnTo>
                <a:lnTo>
                  <a:pt x="3606" y="10766"/>
                </a:lnTo>
                <a:lnTo>
                  <a:pt x="3813" y="10590"/>
                </a:lnTo>
                <a:close/>
              </a:path>
            </a:pathLst>
          </a:custGeom>
          <a:solidFill>
            <a:srgbClr val="FFCC99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 dirty="0"/>
          </a:p>
        </p:txBody>
      </p:sp>
      <p:sp>
        <p:nvSpPr>
          <p:cNvPr id="5" name="Puzzle4"/>
          <p:cNvSpPr>
            <a:spLocks noEditPoints="1" noChangeArrowheads="1"/>
          </p:cNvSpPr>
          <p:nvPr/>
        </p:nvSpPr>
        <p:spPr bwMode="auto">
          <a:xfrm>
            <a:off x="7429285" y="3068335"/>
            <a:ext cx="974150" cy="1422845"/>
          </a:xfrm>
          <a:custGeom>
            <a:avLst/>
            <a:gdLst>
              <a:gd name="T0" fmla="*/ 8307 w 21600"/>
              <a:gd name="T1" fmla="*/ 11593 h 21600"/>
              <a:gd name="T2" fmla="*/ 453 w 21600"/>
              <a:gd name="T3" fmla="*/ 16938 h 21600"/>
              <a:gd name="T4" fmla="*/ 11500 w 21600"/>
              <a:gd name="T5" fmla="*/ 21600 h 21600"/>
              <a:gd name="T6" fmla="*/ 20920 w 21600"/>
              <a:gd name="T7" fmla="*/ 16751 h 21600"/>
              <a:gd name="T8" fmla="*/ 13972 w 21600"/>
              <a:gd name="T9" fmla="*/ 10888 h 21600"/>
              <a:gd name="T10" fmla="*/ 21033 w 21600"/>
              <a:gd name="T11" fmla="*/ 4716 h 21600"/>
              <a:gd name="T12" fmla="*/ 11102 w 21600"/>
              <a:gd name="T13" fmla="*/ 11 h 21600"/>
              <a:gd name="T14" fmla="*/ 453 w 21600"/>
              <a:gd name="T15" fmla="*/ 4716 h 21600"/>
              <a:gd name="T16" fmla="*/ 2076 w 21600"/>
              <a:gd name="T17" fmla="*/ 5664 h 21600"/>
              <a:gd name="T18" fmla="*/ 20203 w 21600"/>
              <a:gd name="T19" fmla="*/ 1598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3813" y="10590"/>
                </a:moveTo>
                <a:lnTo>
                  <a:pt x="3927" y="10513"/>
                </a:lnTo>
                <a:lnTo>
                  <a:pt x="4078" y="10425"/>
                </a:lnTo>
                <a:lnTo>
                  <a:pt x="4210" y="10359"/>
                </a:lnTo>
                <a:lnTo>
                  <a:pt x="4361" y="10315"/>
                </a:lnTo>
                <a:lnTo>
                  <a:pt x="4682" y="10237"/>
                </a:lnTo>
                <a:lnTo>
                  <a:pt x="5041" y="10193"/>
                </a:lnTo>
                <a:lnTo>
                  <a:pt x="5456" y="10171"/>
                </a:lnTo>
                <a:lnTo>
                  <a:pt x="5853" y="10193"/>
                </a:lnTo>
                <a:lnTo>
                  <a:pt x="6249" y="10260"/>
                </a:lnTo>
                <a:lnTo>
                  <a:pt x="6646" y="10337"/>
                </a:lnTo>
                <a:lnTo>
                  <a:pt x="7004" y="10469"/>
                </a:lnTo>
                <a:lnTo>
                  <a:pt x="7363" y="10612"/>
                </a:lnTo>
                <a:lnTo>
                  <a:pt x="7665" y="10788"/>
                </a:lnTo>
                <a:lnTo>
                  <a:pt x="7911" y="10998"/>
                </a:lnTo>
                <a:lnTo>
                  <a:pt x="8024" y="11097"/>
                </a:lnTo>
                <a:lnTo>
                  <a:pt x="8137" y="11207"/>
                </a:lnTo>
                <a:lnTo>
                  <a:pt x="8194" y="11340"/>
                </a:lnTo>
                <a:lnTo>
                  <a:pt x="8269" y="11461"/>
                </a:lnTo>
                <a:lnTo>
                  <a:pt x="8307" y="11593"/>
                </a:lnTo>
                <a:lnTo>
                  <a:pt x="8307" y="11714"/>
                </a:lnTo>
                <a:lnTo>
                  <a:pt x="8307" y="11868"/>
                </a:lnTo>
                <a:lnTo>
                  <a:pt x="8307" y="12012"/>
                </a:lnTo>
                <a:lnTo>
                  <a:pt x="8194" y="12265"/>
                </a:lnTo>
                <a:lnTo>
                  <a:pt x="8062" y="12519"/>
                </a:lnTo>
                <a:lnTo>
                  <a:pt x="7873" y="12706"/>
                </a:lnTo>
                <a:lnTo>
                  <a:pt x="7627" y="12904"/>
                </a:lnTo>
                <a:lnTo>
                  <a:pt x="7363" y="13048"/>
                </a:lnTo>
                <a:lnTo>
                  <a:pt x="7080" y="13180"/>
                </a:lnTo>
                <a:lnTo>
                  <a:pt x="6759" y="13257"/>
                </a:lnTo>
                <a:lnTo>
                  <a:pt x="6419" y="13345"/>
                </a:lnTo>
                <a:lnTo>
                  <a:pt x="6098" y="13389"/>
                </a:lnTo>
                <a:lnTo>
                  <a:pt x="5739" y="13389"/>
                </a:lnTo>
                <a:lnTo>
                  <a:pt x="5418" y="13389"/>
                </a:lnTo>
                <a:lnTo>
                  <a:pt x="5079" y="13345"/>
                </a:lnTo>
                <a:lnTo>
                  <a:pt x="4758" y="13301"/>
                </a:lnTo>
                <a:lnTo>
                  <a:pt x="4474" y="13213"/>
                </a:lnTo>
                <a:lnTo>
                  <a:pt x="4172" y="13114"/>
                </a:lnTo>
                <a:lnTo>
                  <a:pt x="3965" y="12982"/>
                </a:lnTo>
                <a:lnTo>
                  <a:pt x="3738" y="12838"/>
                </a:lnTo>
                <a:lnTo>
                  <a:pt x="3493" y="12706"/>
                </a:lnTo>
                <a:lnTo>
                  <a:pt x="3228" y="12607"/>
                </a:lnTo>
                <a:lnTo>
                  <a:pt x="2945" y="12519"/>
                </a:lnTo>
                <a:lnTo>
                  <a:pt x="2700" y="12431"/>
                </a:lnTo>
                <a:lnTo>
                  <a:pt x="2397" y="12375"/>
                </a:lnTo>
                <a:lnTo>
                  <a:pt x="2152" y="12331"/>
                </a:lnTo>
                <a:lnTo>
                  <a:pt x="1888" y="12309"/>
                </a:lnTo>
                <a:lnTo>
                  <a:pt x="1642" y="12309"/>
                </a:lnTo>
                <a:lnTo>
                  <a:pt x="1397" y="12331"/>
                </a:lnTo>
                <a:lnTo>
                  <a:pt x="1170" y="12397"/>
                </a:lnTo>
                <a:lnTo>
                  <a:pt x="962" y="12453"/>
                </a:lnTo>
                <a:lnTo>
                  <a:pt x="774" y="12563"/>
                </a:lnTo>
                <a:lnTo>
                  <a:pt x="623" y="12684"/>
                </a:lnTo>
                <a:lnTo>
                  <a:pt x="528" y="12838"/>
                </a:lnTo>
                <a:lnTo>
                  <a:pt x="453" y="13026"/>
                </a:lnTo>
                <a:lnTo>
                  <a:pt x="339" y="13477"/>
                </a:lnTo>
                <a:lnTo>
                  <a:pt x="226" y="13984"/>
                </a:lnTo>
                <a:lnTo>
                  <a:pt x="151" y="14535"/>
                </a:lnTo>
                <a:lnTo>
                  <a:pt x="113" y="15075"/>
                </a:lnTo>
                <a:lnTo>
                  <a:pt x="113" y="15626"/>
                </a:lnTo>
                <a:lnTo>
                  <a:pt x="151" y="16133"/>
                </a:lnTo>
                <a:lnTo>
                  <a:pt x="188" y="16376"/>
                </a:lnTo>
                <a:lnTo>
                  <a:pt x="264" y="16585"/>
                </a:lnTo>
                <a:lnTo>
                  <a:pt x="339" y="16773"/>
                </a:lnTo>
                <a:lnTo>
                  <a:pt x="453" y="16938"/>
                </a:lnTo>
                <a:lnTo>
                  <a:pt x="1095" y="16883"/>
                </a:lnTo>
                <a:lnTo>
                  <a:pt x="1963" y="16795"/>
                </a:lnTo>
                <a:lnTo>
                  <a:pt x="2945" y="16751"/>
                </a:lnTo>
                <a:lnTo>
                  <a:pt x="3965" y="16706"/>
                </a:lnTo>
                <a:lnTo>
                  <a:pt x="5022" y="16684"/>
                </a:lnTo>
                <a:lnTo>
                  <a:pt x="5947" y="16684"/>
                </a:lnTo>
                <a:lnTo>
                  <a:pt x="6759" y="16706"/>
                </a:lnTo>
                <a:lnTo>
                  <a:pt x="7363" y="16751"/>
                </a:lnTo>
                <a:lnTo>
                  <a:pt x="7948" y="16839"/>
                </a:lnTo>
                <a:lnTo>
                  <a:pt x="8458" y="16916"/>
                </a:lnTo>
                <a:lnTo>
                  <a:pt x="8893" y="17026"/>
                </a:lnTo>
                <a:lnTo>
                  <a:pt x="9289" y="17158"/>
                </a:lnTo>
                <a:lnTo>
                  <a:pt x="9572" y="17280"/>
                </a:lnTo>
                <a:lnTo>
                  <a:pt x="9799" y="17412"/>
                </a:lnTo>
                <a:lnTo>
                  <a:pt x="9969" y="17555"/>
                </a:lnTo>
                <a:lnTo>
                  <a:pt x="10120" y="17687"/>
                </a:lnTo>
                <a:lnTo>
                  <a:pt x="10158" y="17831"/>
                </a:lnTo>
                <a:lnTo>
                  <a:pt x="10195" y="17974"/>
                </a:lnTo>
                <a:lnTo>
                  <a:pt x="10158" y="18128"/>
                </a:lnTo>
                <a:lnTo>
                  <a:pt x="10082" y="18271"/>
                </a:lnTo>
                <a:lnTo>
                  <a:pt x="9969" y="18426"/>
                </a:lnTo>
                <a:lnTo>
                  <a:pt x="9837" y="18569"/>
                </a:lnTo>
                <a:lnTo>
                  <a:pt x="9648" y="18701"/>
                </a:lnTo>
                <a:lnTo>
                  <a:pt x="9440" y="18822"/>
                </a:lnTo>
                <a:lnTo>
                  <a:pt x="9213" y="18999"/>
                </a:lnTo>
                <a:lnTo>
                  <a:pt x="9044" y="19186"/>
                </a:lnTo>
                <a:lnTo>
                  <a:pt x="8893" y="19395"/>
                </a:lnTo>
                <a:lnTo>
                  <a:pt x="8817" y="19627"/>
                </a:lnTo>
                <a:lnTo>
                  <a:pt x="8779" y="19858"/>
                </a:lnTo>
                <a:lnTo>
                  <a:pt x="8779" y="20112"/>
                </a:lnTo>
                <a:lnTo>
                  <a:pt x="8855" y="20354"/>
                </a:lnTo>
                <a:lnTo>
                  <a:pt x="8968" y="20586"/>
                </a:lnTo>
                <a:lnTo>
                  <a:pt x="9138" y="20817"/>
                </a:lnTo>
                <a:lnTo>
                  <a:pt x="9365" y="21026"/>
                </a:lnTo>
                <a:lnTo>
                  <a:pt x="9610" y="21192"/>
                </a:lnTo>
                <a:lnTo>
                  <a:pt x="9950" y="21368"/>
                </a:lnTo>
                <a:lnTo>
                  <a:pt x="10120" y="21445"/>
                </a:lnTo>
                <a:lnTo>
                  <a:pt x="10346" y="21511"/>
                </a:lnTo>
                <a:lnTo>
                  <a:pt x="10516" y="21555"/>
                </a:lnTo>
                <a:lnTo>
                  <a:pt x="10743" y="21600"/>
                </a:lnTo>
                <a:lnTo>
                  <a:pt x="10988" y="21644"/>
                </a:lnTo>
                <a:lnTo>
                  <a:pt x="11215" y="21666"/>
                </a:lnTo>
                <a:lnTo>
                  <a:pt x="11498" y="21666"/>
                </a:lnTo>
                <a:lnTo>
                  <a:pt x="11762" y="21666"/>
                </a:lnTo>
                <a:lnTo>
                  <a:pt x="12253" y="21644"/>
                </a:lnTo>
                <a:lnTo>
                  <a:pt x="12763" y="21577"/>
                </a:lnTo>
                <a:lnTo>
                  <a:pt x="13197" y="21467"/>
                </a:lnTo>
                <a:lnTo>
                  <a:pt x="13556" y="21346"/>
                </a:lnTo>
                <a:lnTo>
                  <a:pt x="13896" y="21192"/>
                </a:lnTo>
                <a:lnTo>
                  <a:pt x="14179" y="21026"/>
                </a:lnTo>
                <a:lnTo>
                  <a:pt x="14444" y="20839"/>
                </a:lnTo>
                <a:lnTo>
                  <a:pt x="14576" y="20641"/>
                </a:lnTo>
                <a:lnTo>
                  <a:pt x="14727" y="20431"/>
                </a:lnTo>
                <a:lnTo>
                  <a:pt x="14765" y="20200"/>
                </a:lnTo>
                <a:lnTo>
                  <a:pt x="14802" y="19991"/>
                </a:lnTo>
                <a:lnTo>
                  <a:pt x="14727" y="19759"/>
                </a:lnTo>
                <a:lnTo>
                  <a:pt x="14613" y="19550"/>
                </a:lnTo>
                <a:lnTo>
                  <a:pt x="14444" y="19307"/>
                </a:lnTo>
                <a:lnTo>
                  <a:pt x="14217" y="19098"/>
                </a:lnTo>
                <a:lnTo>
                  <a:pt x="13934" y="18911"/>
                </a:lnTo>
                <a:lnTo>
                  <a:pt x="13669" y="18745"/>
                </a:lnTo>
                <a:lnTo>
                  <a:pt x="13462" y="18547"/>
                </a:lnTo>
                <a:lnTo>
                  <a:pt x="13311" y="18337"/>
                </a:lnTo>
                <a:lnTo>
                  <a:pt x="13197" y="18150"/>
                </a:lnTo>
                <a:lnTo>
                  <a:pt x="13122" y="17941"/>
                </a:lnTo>
                <a:lnTo>
                  <a:pt x="13122" y="17720"/>
                </a:lnTo>
                <a:lnTo>
                  <a:pt x="13122" y="17533"/>
                </a:lnTo>
                <a:lnTo>
                  <a:pt x="13197" y="17346"/>
                </a:lnTo>
                <a:lnTo>
                  <a:pt x="13273" y="17158"/>
                </a:lnTo>
                <a:lnTo>
                  <a:pt x="13386" y="16982"/>
                </a:lnTo>
                <a:lnTo>
                  <a:pt x="13537" y="16839"/>
                </a:lnTo>
                <a:lnTo>
                  <a:pt x="13707" y="16706"/>
                </a:lnTo>
                <a:lnTo>
                  <a:pt x="13896" y="16607"/>
                </a:lnTo>
                <a:lnTo>
                  <a:pt x="14104" y="16519"/>
                </a:lnTo>
                <a:lnTo>
                  <a:pt x="14330" y="16453"/>
                </a:lnTo>
                <a:lnTo>
                  <a:pt x="14538" y="16431"/>
                </a:lnTo>
                <a:lnTo>
                  <a:pt x="14897" y="16453"/>
                </a:lnTo>
                <a:lnTo>
                  <a:pt x="15406" y="16497"/>
                </a:lnTo>
                <a:lnTo>
                  <a:pt x="16105" y="16541"/>
                </a:lnTo>
                <a:lnTo>
                  <a:pt x="16898" y="16607"/>
                </a:lnTo>
                <a:lnTo>
                  <a:pt x="17804" y="16651"/>
                </a:lnTo>
                <a:lnTo>
                  <a:pt x="18786" y="16684"/>
                </a:lnTo>
                <a:lnTo>
                  <a:pt x="19844" y="16728"/>
                </a:lnTo>
                <a:lnTo>
                  <a:pt x="20920" y="16751"/>
                </a:lnTo>
                <a:lnTo>
                  <a:pt x="21109" y="16497"/>
                </a:lnTo>
                <a:lnTo>
                  <a:pt x="21241" y="16222"/>
                </a:lnTo>
                <a:lnTo>
                  <a:pt x="21392" y="15946"/>
                </a:lnTo>
                <a:lnTo>
                  <a:pt x="21467" y="15648"/>
                </a:lnTo>
                <a:lnTo>
                  <a:pt x="21543" y="15351"/>
                </a:lnTo>
                <a:lnTo>
                  <a:pt x="21618" y="15042"/>
                </a:lnTo>
                <a:lnTo>
                  <a:pt x="21618" y="14745"/>
                </a:lnTo>
                <a:lnTo>
                  <a:pt x="21618" y="14447"/>
                </a:lnTo>
                <a:lnTo>
                  <a:pt x="21618" y="14150"/>
                </a:lnTo>
                <a:lnTo>
                  <a:pt x="21581" y="13852"/>
                </a:lnTo>
                <a:lnTo>
                  <a:pt x="21505" y="13577"/>
                </a:lnTo>
                <a:lnTo>
                  <a:pt x="21430" y="13301"/>
                </a:lnTo>
                <a:lnTo>
                  <a:pt x="21354" y="13048"/>
                </a:lnTo>
                <a:lnTo>
                  <a:pt x="21241" y="12816"/>
                </a:lnTo>
                <a:lnTo>
                  <a:pt x="21146" y="12607"/>
                </a:lnTo>
                <a:lnTo>
                  <a:pt x="21033" y="12431"/>
                </a:lnTo>
                <a:lnTo>
                  <a:pt x="20920" y="12265"/>
                </a:lnTo>
                <a:lnTo>
                  <a:pt x="20769" y="12144"/>
                </a:lnTo>
                <a:lnTo>
                  <a:pt x="20637" y="12034"/>
                </a:lnTo>
                <a:lnTo>
                  <a:pt x="20486" y="11946"/>
                </a:lnTo>
                <a:lnTo>
                  <a:pt x="20297" y="11891"/>
                </a:lnTo>
                <a:lnTo>
                  <a:pt x="20165" y="11846"/>
                </a:lnTo>
                <a:lnTo>
                  <a:pt x="19976" y="11824"/>
                </a:lnTo>
                <a:lnTo>
                  <a:pt x="19806" y="11802"/>
                </a:lnTo>
                <a:lnTo>
                  <a:pt x="19390" y="11824"/>
                </a:lnTo>
                <a:lnTo>
                  <a:pt x="18956" y="11891"/>
                </a:lnTo>
                <a:lnTo>
                  <a:pt x="18503" y="11968"/>
                </a:lnTo>
                <a:lnTo>
                  <a:pt x="17993" y="12078"/>
                </a:lnTo>
                <a:lnTo>
                  <a:pt x="17653" y="12144"/>
                </a:lnTo>
                <a:lnTo>
                  <a:pt x="17332" y="12199"/>
                </a:lnTo>
                <a:lnTo>
                  <a:pt x="17049" y="12221"/>
                </a:lnTo>
                <a:lnTo>
                  <a:pt x="16747" y="12243"/>
                </a:lnTo>
                <a:lnTo>
                  <a:pt x="16464" y="12243"/>
                </a:lnTo>
                <a:lnTo>
                  <a:pt x="16218" y="12243"/>
                </a:lnTo>
                <a:lnTo>
                  <a:pt x="15992" y="12221"/>
                </a:lnTo>
                <a:lnTo>
                  <a:pt x="15746" y="12199"/>
                </a:lnTo>
                <a:lnTo>
                  <a:pt x="15520" y="12155"/>
                </a:lnTo>
                <a:lnTo>
                  <a:pt x="15350" y="12122"/>
                </a:lnTo>
                <a:lnTo>
                  <a:pt x="15161" y="12056"/>
                </a:lnTo>
                <a:lnTo>
                  <a:pt x="14972" y="11990"/>
                </a:lnTo>
                <a:lnTo>
                  <a:pt x="14689" y="11846"/>
                </a:lnTo>
                <a:lnTo>
                  <a:pt x="14444" y="11670"/>
                </a:lnTo>
                <a:lnTo>
                  <a:pt x="14255" y="11483"/>
                </a:lnTo>
                <a:lnTo>
                  <a:pt x="14104" y="11295"/>
                </a:lnTo>
                <a:lnTo>
                  <a:pt x="14028" y="11086"/>
                </a:lnTo>
                <a:lnTo>
                  <a:pt x="13972" y="10888"/>
                </a:lnTo>
                <a:lnTo>
                  <a:pt x="13972" y="10700"/>
                </a:lnTo>
                <a:lnTo>
                  <a:pt x="14009" y="10513"/>
                </a:lnTo>
                <a:lnTo>
                  <a:pt x="14066" y="10359"/>
                </a:lnTo>
                <a:lnTo>
                  <a:pt x="14179" y="10215"/>
                </a:lnTo>
                <a:lnTo>
                  <a:pt x="14406" y="10006"/>
                </a:lnTo>
                <a:lnTo>
                  <a:pt x="14651" y="9830"/>
                </a:lnTo>
                <a:lnTo>
                  <a:pt x="14878" y="9686"/>
                </a:lnTo>
                <a:lnTo>
                  <a:pt x="15123" y="9554"/>
                </a:lnTo>
                <a:lnTo>
                  <a:pt x="15350" y="9477"/>
                </a:lnTo>
                <a:lnTo>
                  <a:pt x="15558" y="9411"/>
                </a:lnTo>
                <a:lnTo>
                  <a:pt x="15803" y="9345"/>
                </a:lnTo>
                <a:lnTo>
                  <a:pt x="16030" y="9323"/>
                </a:lnTo>
                <a:lnTo>
                  <a:pt x="16256" y="9301"/>
                </a:lnTo>
                <a:lnTo>
                  <a:pt x="16464" y="9323"/>
                </a:lnTo>
                <a:lnTo>
                  <a:pt x="16690" y="9345"/>
                </a:lnTo>
                <a:lnTo>
                  <a:pt x="16898" y="9367"/>
                </a:lnTo>
                <a:lnTo>
                  <a:pt x="17332" y="9477"/>
                </a:lnTo>
                <a:lnTo>
                  <a:pt x="17767" y="9598"/>
                </a:lnTo>
                <a:lnTo>
                  <a:pt x="18163" y="9731"/>
                </a:lnTo>
                <a:lnTo>
                  <a:pt x="18597" y="9874"/>
                </a:lnTo>
                <a:lnTo>
                  <a:pt x="18994" y="10006"/>
                </a:lnTo>
                <a:lnTo>
                  <a:pt x="19428" y="10083"/>
                </a:lnTo>
                <a:lnTo>
                  <a:pt x="19617" y="10127"/>
                </a:lnTo>
                <a:lnTo>
                  <a:pt x="19844" y="10149"/>
                </a:lnTo>
                <a:lnTo>
                  <a:pt x="20013" y="10149"/>
                </a:lnTo>
                <a:lnTo>
                  <a:pt x="20240" y="10127"/>
                </a:lnTo>
                <a:lnTo>
                  <a:pt x="20410" y="10105"/>
                </a:lnTo>
                <a:lnTo>
                  <a:pt x="20637" y="10061"/>
                </a:lnTo>
                <a:lnTo>
                  <a:pt x="20844" y="9984"/>
                </a:lnTo>
                <a:lnTo>
                  <a:pt x="21033" y="9896"/>
                </a:lnTo>
                <a:lnTo>
                  <a:pt x="21146" y="9830"/>
                </a:lnTo>
                <a:lnTo>
                  <a:pt x="21203" y="9753"/>
                </a:lnTo>
                <a:lnTo>
                  <a:pt x="21279" y="9642"/>
                </a:lnTo>
                <a:lnTo>
                  <a:pt x="21354" y="9521"/>
                </a:lnTo>
                <a:lnTo>
                  <a:pt x="21430" y="9246"/>
                </a:lnTo>
                <a:lnTo>
                  <a:pt x="21430" y="8904"/>
                </a:lnTo>
                <a:lnTo>
                  <a:pt x="21430" y="8540"/>
                </a:lnTo>
                <a:lnTo>
                  <a:pt x="21392" y="8144"/>
                </a:lnTo>
                <a:lnTo>
                  <a:pt x="21354" y="7714"/>
                </a:lnTo>
                <a:lnTo>
                  <a:pt x="21279" y="7295"/>
                </a:lnTo>
                <a:lnTo>
                  <a:pt x="21146" y="6446"/>
                </a:lnTo>
                <a:lnTo>
                  <a:pt x="20995" y="5686"/>
                </a:lnTo>
                <a:lnTo>
                  <a:pt x="20958" y="5366"/>
                </a:lnTo>
                <a:lnTo>
                  <a:pt x="20958" y="5091"/>
                </a:lnTo>
                <a:lnTo>
                  <a:pt x="20958" y="4860"/>
                </a:lnTo>
                <a:lnTo>
                  <a:pt x="21033" y="4716"/>
                </a:lnTo>
                <a:lnTo>
                  <a:pt x="20637" y="4860"/>
                </a:lnTo>
                <a:lnTo>
                  <a:pt x="20127" y="4992"/>
                </a:lnTo>
                <a:lnTo>
                  <a:pt x="19617" y="5069"/>
                </a:lnTo>
                <a:lnTo>
                  <a:pt x="19032" y="5157"/>
                </a:lnTo>
                <a:lnTo>
                  <a:pt x="18465" y="5201"/>
                </a:lnTo>
                <a:lnTo>
                  <a:pt x="17842" y="5245"/>
                </a:lnTo>
                <a:lnTo>
                  <a:pt x="17219" y="5267"/>
                </a:lnTo>
                <a:lnTo>
                  <a:pt x="16615" y="5267"/>
                </a:lnTo>
                <a:lnTo>
                  <a:pt x="15992" y="5245"/>
                </a:lnTo>
                <a:lnTo>
                  <a:pt x="15369" y="5201"/>
                </a:lnTo>
                <a:lnTo>
                  <a:pt x="14840" y="5157"/>
                </a:lnTo>
                <a:lnTo>
                  <a:pt x="14293" y="5091"/>
                </a:lnTo>
                <a:lnTo>
                  <a:pt x="13783" y="5014"/>
                </a:lnTo>
                <a:lnTo>
                  <a:pt x="13386" y="4926"/>
                </a:lnTo>
                <a:lnTo>
                  <a:pt x="13027" y="4815"/>
                </a:lnTo>
                <a:lnTo>
                  <a:pt x="12725" y="4716"/>
                </a:lnTo>
                <a:lnTo>
                  <a:pt x="12480" y="4606"/>
                </a:lnTo>
                <a:lnTo>
                  <a:pt x="12291" y="4496"/>
                </a:lnTo>
                <a:lnTo>
                  <a:pt x="12197" y="4397"/>
                </a:lnTo>
                <a:lnTo>
                  <a:pt x="12083" y="4286"/>
                </a:lnTo>
                <a:lnTo>
                  <a:pt x="12046" y="4187"/>
                </a:lnTo>
                <a:lnTo>
                  <a:pt x="12008" y="4077"/>
                </a:lnTo>
                <a:lnTo>
                  <a:pt x="12046" y="3967"/>
                </a:lnTo>
                <a:lnTo>
                  <a:pt x="12121" y="3868"/>
                </a:lnTo>
                <a:lnTo>
                  <a:pt x="12197" y="3735"/>
                </a:lnTo>
                <a:lnTo>
                  <a:pt x="12291" y="3614"/>
                </a:lnTo>
                <a:lnTo>
                  <a:pt x="12442" y="3482"/>
                </a:lnTo>
                <a:lnTo>
                  <a:pt x="12631" y="3361"/>
                </a:lnTo>
                <a:lnTo>
                  <a:pt x="13065" y="3085"/>
                </a:lnTo>
                <a:lnTo>
                  <a:pt x="13537" y="2766"/>
                </a:lnTo>
                <a:lnTo>
                  <a:pt x="13783" y="2578"/>
                </a:lnTo>
                <a:lnTo>
                  <a:pt x="13934" y="2380"/>
                </a:lnTo>
                <a:lnTo>
                  <a:pt x="14028" y="2171"/>
                </a:lnTo>
                <a:lnTo>
                  <a:pt x="14104" y="1961"/>
                </a:lnTo>
                <a:lnTo>
                  <a:pt x="14104" y="1730"/>
                </a:lnTo>
                <a:lnTo>
                  <a:pt x="14066" y="1498"/>
                </a:lnTo>
                <a:lnTo>
                  <a:pt x="13972" y="1267"/>
                </a:lnTo>
                <a:lnTo>
                  <a:pt x="13820" y="1057"/>
                </a:lnTo>
                <a:lnTo>
                  <a:pt x="13594" y="837"/>
                </a:lnTo>
                <a:lnTo>
                  <a:pt x="13386" y="628"/>
                </a:lnTo>
                <a:lnTo>
                  <a:pt x="13103" y="462"/>
                </a:lnTo>
                <a:lnTo>
                  <a:pt x="12763" y="308"/>
                </a:lnTo>
                <a:lnTo>
                  <a:pt x="12404" y="187"/>
                </a:lnTo>
                <a:lnTo>
                  <a:pt x="12008" y="77"/>
                </a:lnTo>
                <a:lnTo>
                  <a:pt x="11574" y="33"/>
                </a:lnTo>
                <a:lnTo>
                  <a:pt x="11102" y="11"/>
                </a:lnTo>
                <a:lnTo>
                  <a:pt x="10667" y="11"/>
                </a:lnTo>
                <a:lnTo>
                  <a:pt x="10233" y="77"/>
                </a:lnTo>
                <a:lnTo>
                  <a:pt x="9837" y="187"/>
                </a:lnTo>
                <a:lnTo>
                  <a:pt x="9440" y="286"/>
                </a:lnTo>
                <a:lnTo>
                  <a:pt x="9062" y="462"/>
                </a:lnTo>
                <a:lnTo>
                  <a:pt x="8741" y="628"/>
                </a:lnTo>
                <a:lnTo>
                  <a:pt x="8458" y="815"/>
                </a:lnTo>
                <a:lnTo>
                  <a:pt x="8232" y="1035"/>
                </a:lnTo>
                <a:lnTo>
                  <a:pt x="8062" y="1245"/>
                </a:lnTo>
                <a:lnTo>
                  <a:pt x="7911" y="1476"/>
                </a:lnTo>
                <a:lnTo>
                  <a:pt x="7835" y="1708"/>
                </a:lnTo>
                <a:lnTo>
                  <a:pt x="7797" y="1961"/>
                </a:lnTo>
                <a:lnTo>
                  <a:pt x="7835" y="2193"/>
                </a:lnTo>
                <a:lnTo>
                  <a:pt x="7948" y="2402"/>
                </a:lnTo>
                <a:lnTo>
                  <a:pt x="8062" y="2534"/>
                </a:lnTo>
                <a:lnTo>
                  <a:pt x="8175" y="2644"/>
                </a:lnTo>
                <a:lnTo>
                  <a:pt x="8269" y="2744"/>
                </a:lnTo>
                <a:lnTo>
                  <a:pt x="8420" y="2832"/>
                </a:lnTo>
                <a:lnTo>
                  <a:pt x="8704" y="3019"/>
                </a:lnTo>
                <a:lnTo>
                  <a:pt x="8968" y="3206"/>
                </a:lnTo>
                <a:lnTo>
                  <a:pt x="9138" y="3405"/>
                </a:lnTo>
                <a:lnTo>
                  <a:pt x="9327" y="3570"/>
                </a:lnTo>
                <a:lnTo>
                  <a:pt x="9440" y="3735"/>
                </a:lnTo>
                <a:lnTo>
                  <a:pt x="9516" y="3890"/>
                </a:lnTo>
                <a:lnTo>
                  <a:pt x="9534" y="4033"/>
                </a:lnTo>
                <a:lnTo>
                  <a:pt x="9534" y="4165"/>
                </a:lnTo>
                <a:lnTo>
                  <a:pt x="9516" y="4286"/>
                </a:lnTo>
                <a:lnTo>
                  <a:pt x="9440" y="4397"/>
                </a:lnTo>
                <a:lnTo>
                  <a:pt x="9327" y="4496"/>
                </a:lnTo>
                <a:lnTo>
                  <a:pt x="9176" y="4562"/>
                </a:lnTo>
                <a:lnTo>
                  <a:pt x="9006" y="4628"/>
                </a:lnTo>
                <a:lnTo>
                  <a:pt x="8779" y="4694"/>
                </a:lnTo>
                <a:lnTo>
                  <a:pt x="8534" y="4716"/>
                </a:lnTo>
                <a:lnTo>
                  <a:pt x="8232" y="4716"/>
                </a:lnTo>
                <a:lnTo>
                  <a:pt x="7118" y="4738"/>
                </a:lnTo>
                <a:lnTo>
                  <a:pt x="5947" y="4771"/>
                </a:lnTo>
                <a:lnTo>
                  <a:pt x="4795" y="4815"/>
                </a:lnTo>
                <a:lnTo>
                  <a:pt x="3681" y="4860"/>
                </a:lnTo>
                <a:lnTo>
                  <a:pt x="2662" y="4882"/>
                </a:lnTo>
                <a:lnTo>
                  <a:pt x="1755" y="4882"/>
                </a:lnTo>
                <a:lnTo>
                  <a:pt x="1359" y="4860"/>
                </a:lnTo>
                <a:lnTo>
                  <a:pt x="981" y="4837"/>
                </a:lnTo>
                <a:lnTo>
                  <a:pt x="698" y="4771"/>
                </a:lnTo>
                <a:lnTo>
                  <a:pt x="453" y="4716"/>
                </a:lnTo>
                <a:lnTo>
                  <a:pt x="453" y="5322"/>
                </a:lnTo>
                <a:lnTo>
                  <a:pt x="453" y="6083"/>
                </a:lnTo>
                <a:lnTo>
                  <a:pt x="453" y="6909"/>
                </a:lnTo>
                <a:lnTo>
                  <a:pt x="453" y="7780"/>
                </a:lnTo>
                <a:lnTo>
                  <a:pt x="453" y="8606"/>
                </a:lnTo>
                <a:lnTo>
                  <a:pt x="453" y="9345"/>
                </a:lnTo>
                <a:lnTo>
                  <a:pt x="453" y="9918"/>
                </a:lnTo>
                <a:lnTo>
                  <a:pt x="453" y="10282"/>
                </a:lnTo>
                <a:lnTo>
                  <a:pt x="490" y="10381"/>
                </a:lnTo>
                <a:lnTo>
                  <a:pt x="547" y="10491"/>
                </a:lnTo>
                <a:lnTo>
                  <a:pt x="660" y="10590"/>
                </a:lnTo>
                <a:lnTo>
                  <a:pt x="811" y="10700"/>
                </a:lnTo>
                <a:lnTo>
                  <a:pt x="981" y="10811"/>
                </a:lnTo>
                <a:lnTo>
                  <a:pt x="1208" y="10888"/>
                </a:lnTo>
                <a:lnTo>
                  <a:pt x="1453" y="10954"/>
                </a:lnTo>
                <a:lnTo>
                  <a:pt x="1718" y="11020"/>
                </a:lnTo>
                <a:lnTo>
                  <a:pt x="1963" y="11064"/>
                </a:lnTo>
                <a:lnTo>
                  <a:pt x="2265" y="11086"/>
                </a:lnTo>
                <a:lnTo>
                  <a:pt x="2548" y="11064"/>
                </a:lnTo>
                <a:lnTo>
                  <a:pt x="2794" y="11042"/>
                </a:lnTo>
                <a:lnTo>
                  <a:pt x="3096" y="10976"/>
                </a:lnTo>
                <a:lnTo>
                  <a:pt x="3341" y="10888"/>
                </a:lnTo>
                <a:lnTo>
                  <a:pt x="3606" y="10766"/>
                </a:lnTo>
                <a:lnTo>
                  <a:pt x="3813" y="10590"/>
                </a:lnTo>
                <a:close/>
              </a:path>
            </a:pathLst>
          </a:custGeom>
          <a:solidFill>
            <a:srgbClr val="FFCC99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>
        <p:nvSpPr>
          <p:cNvPr id="11" name="Puzzle4"/>
          <p:cNvSpPr>
            <a:spLocks noEditPoints="1" noChangeArrowheads="1"/>
          </p:cNvSpPr>
          <p:nvPr/>
        </p:nvSpPr>
        <p:spPr bwMode="auto">
          <a:xfrm>
            <a:off x="7429285" y="4656223"/>
            <a:ext cx="974150" cy="1422845"/>
          </a:xfrm>
          <a:custGeom>
            <a:avLst/>
            <a:gdLst>
              <a:gd name="T0" fmla="*/ 8307 w 21600"/>
              <a:gd name="T1" fmla="*/ 11593 h 21600"/>
              <a:gd name="T2" fmla="*/ 453 w 21600"/>
              <a:gd name="T3" fmla="*/ 16938 h 21600"/>
              <a:gd name="T4" fmla="*/ 11500 w 21600"/>
              <a:gd name="T5" fmla="*/ 21600 h 21600"/>
              <a:gd name="T6" fmla="*/ 20920 w 21600"/>
              <a:gd name="T7" fmla="*/ 16751 h 21600"/>
              <a:gd name="T8" fmla="*/ 13972 w 21600"/>
              <a:gd name="T9" fmla="*/ 10888 h 21600"/>
              <a:gd name="T10" fmla="*/ 21033 w 21600"/>
              <a:gd name="T11" fmla="*/ 4716 h 21600"/>
              <a:gd name="T12" fmla="*/ 11102 w 21600"/>
              <a:gd name="T13" fmla="*/ 11 h 21600"/>
              <a:gd name="T14" fmla="*/ 453 w 21600"/>
              <a:gd name="T15" fmla="*/ 4716 h 21600"/>
              <a:gd name="T16" fmla="*/ 2076 w 21600"/>
              <a:gd name="T17" fmla="*/ 5664 h 21600"/>
              <a:gd name="T18" fmla="*/ 20203 w 21600"/>
              <a:gd name="T19" fmla="*/ 1598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3813" y="10590"/>
                </a:moveTo>
                <a:lnTo>
                  <a:pt x="3927" y="10513"/>
                </a:lnTo>
                <a:lnTo>
                  <a:pt x="4078" y="10425"/>
                </a:lnTo>
                <a:lnTo>
                  <a:pt x="4210" y="10359"/>
                </a:lnTo>
                <a:lnTo>
                  <a:pt x="4361" y="10315"/>
                </a:lnTo>
                <a:lnTo>
                  <a:pt x="4682" y="10237"/>
                </a:lnTo>
                <a:lnTo>
                  <a:pt x="5041" y="10193"/>
                </a:lnTo>
                <a:lnTo>
                  <a:pt x="5456" y="10171"/>
                </a:lnTo>
                <a:lnTo>
                  <a:pt x="5853" y="10193"/>
                </a:lnTo>
                <a:lnTo>
                  <a:pt x="6249" y="10260"/>
                </a:lnTo>
                <a:lnTo>
                  <a:pt x="6646" y="10337"/>
                </a:lnTo>
                <a:lnTo>
                  <a:pt x="7004" y="10469"/>
                </a:lnTo>
                <a:lnTo>
                  <a:pt x="7363" y="10612"/>
                </a:lnTo>
                <a:lnTo>
                  <a:pt x="7665" y="10788"/>
                </a:lnTo>
                <a:lnTo>
                  <a:pt x="7911" y="10998"/>
                </a:lnTo>
                <a:lnTo>
                  <a:pt x="8024" y="11097"/>
                </a:lnTo>
                <a:lnTo>
                  <a:pt x="8137" y="11207"/>
                </a:lnTo>
                <a:lnTo>
                  <a:pt x="8194" y="11340"/>
                </a:lnTo>
                <a:lnTo>
                  <a:pt x="8269" y="11461"/>
                </a:lnTo>
                <a:lnTo>
                  <a:pt x="8307" y="11593"/>
                </a:lnTo>
                <a:lnTo>
                  <a:pt x="8307" y="11714"/>
                </a:lnTo>
                <a:lnTo>
                  <a:pt x="8307" y="11868"/>
                </a:lnTo>
                <a:lnTo>
                  <a:pt x="8307" y="12012"/>
                </a:lnTo>
                <a:lnTo>
                  <a:pt x="8194" y="12265"/>
                </a:lnTo>
                <a:lnTo>
                  <a:pt x="8062" y="12519"/>
                </a:lnTo>
                <a:lnTo>
                  <a:pt x="7873" y="12706"/>
                </a:lnTo>
                <a:lnTo>
                  <a:pt x="7627" y="12904"/>
                </a:lnTo>
                <a:lnTo>
                  <a:pt x="7363" y="13048"/>
                </a:lnTo>
                <a:lnTo>
                  <a:pt x="7080" y="13180"/>
                </a:lnTo>
                <a:lnTo>
                  <a:pt x="6759" y="13257"/>
                </a:lnTo>
                <a:lnTo>
                  <a:pt x="6419" y="13345"/>
                </a:lnTo>
                <a:lnTo>
                  <a:pt x="6098" y="13389"/>
                </a:lnTo>
                <a:lnTo>
                  <a:pt x="5739" y="13389"/>
                </a:lnTo>
                <a:lnTo>
                  <a:pt x="5418" y="13389"/>
                </a:lnTo>
                <a:lnTo>
                  <a:pt x="5079" y="13345"/>
                </a:lnTo>
                <a:lnTo>
                  <a:pt x="4758" y="13301"/>
                </a:lnTo>
                <a:lnTo>
                  <a:pt x="4474" y="13213"/>
                </a:lnTo>
                <a:lnTo>
                  <a:pt x="4172" y="13114"/>
                </a:lnTo>
                <a:lnTo>
                  <a:pt x="3965" y="12982"/>
                </a:lnTo>
                <a:lnTo>
                  <a:pt x="3738" y="12838"/>
                </a:lnTo>
                <a:lnTo>
                  <a:pt x="3493" y="12706"/>
                </a:lnTo>
                <a:lnTo>
                  <a:pt x="3228" y="12607"/>
                </a:lnTo>
                <a:lnTo>
                  <a:pt x="2945" y="12519"/>
                </a:lnTo>
                <a:lnTo>
                  <a:pt x="2700" y="12431"/>
                </a:lnTo>
                <a:lnTo>
                  <a:pt x="2397" y="12375"/>
                </a:lnTo>
                <a:lnTo>
                  <a:pt x="2152" y="12331"/>
                </a:lnTo>
                <a:lnTo>
                  <a:pt x="1888" y="12309"/>
                </a:lnTo>
                <a:lnTo>
                  <a:pt x="1642" y="12309"/>
                </a:lnTo>
                <a:lnTo>
                  <a:pt x="1397" y="12331"/>
                </a:lnTo>
                <a:lnTo>
                  <a:pt x="1170" y="12397"/>
                </a:lnTo>
                <a:lnTo>
                  <a:pt x="962" y="12453"/>
                </a:lnTo>
                <a:lnTo>
                  <a:pt x="774" y="12563"/>
                </a:lnTo>
                <a:lnTo>
                  <a:pt x="623" y="12684"/>
                </a:lnTo>
                <a:lnTo>
                  <a:pt x="528" y="12838"/>
                </a:lnTo>
                <a:lnTo>
                  <a:pt x="453" y="13026"/>
                </a:lnTo>
                <a:lnTo>
                  <a:pt x="339" y="13477"/>
                </a:lnTo>
                <a:lnTo>
                  <a:pt x="226" y="13984"/>
                </a:lnTo>
                <a:lnTo>
                  <a:pt x="151" y="14535"/>
                </a:lnTo>
                <a:lnTo>
                  <a:pt x="113" y="15075"/>
                </a:lnTo>
                <a:lnTo>
                  <a:pt x="113" y="15626"/>
                </a:lnTo>
                <a:lnTo>
                  <a:pt x="151" y="16133"/>
                </a:lnTo>
                <a:lnTo>
                  <a:pt x="188" y="16376"/>
                </a:lnTo>
                <a:lnTo>
                  <a:pt x="264" y="16585"/>
                </a:lnTo>
                <a:lnTo>
                  <a:pt x="339" y="16773"/>
                </a:lnTo>
                <a:lnTo>
                  <a:pt x="453" y="16938"/>
                </a:lnTo>
                <a:lnTo>
                  <a:pt x="1095" y="16883"/>
                </a:lnTo>
                <a:lnTo>
                  <a:pt x="1963" y="16795"/>
                </a:lnTo>
                <a:lnTo>
                  <a:pt x="2945" y="16751"/>
                </a:lnTo>
                <a:lnTo>
                  <a:pt x="3965" y="16706"/>
                </a:lnTo>
                <a:lnTo>
                  <a:pt x="5022" y="16684"/>
                </a:lnTo>
                <a:lnTo>
                  <a:pt x="5947" y="16684"/>
                </a:lnTo>
                <a:lnTo>
                  <a:pt x="6759" y="16706"/>
                </a:lnTo>
                <a:lnTo>
                  <a:pt x="7363" y="16751"/>
                </a:lnTo>
                <a:lnTo>
                  <a:pt x="7948" y="16839"/>
                </a:lnTo>
                <a:lnTo>
                  <a:pt x="8458" y="16916"/>
                </a:lnTo>
                <a:lnTo>
                  <a:pt x="8893" y="17026"/>
                </a:lnTo>
                <a:lnTo>
                  <a:pt x="9289" y="17158"/>
                </a:lnTo>
                <a:lnTo>
                  <a:pt x="9572" y="17280"/>
                </a:lnTo>
                <a:lnTo>
                  <a:pt x="9799" y="17412"/>
                </a:lnTo>
                <a:lnTo>
                  <a:pt x="9969" y="17555"/>
                </a:lnTo>
                <a:lnTo>
                  <a:pt x="10120" y="17687"/>
                </a:lnTo>
                <a:lnTo>
                  <a:pt x="10158" y="17831"/>
                </a:lnTo>
                <a:lnTo>
                  <a:pt x="10195" y="17974"/>
                </a:lnTo>
                <a:lnTo>
                  <a:pt x="10158" y="18128"/>
                </a:lnTo>
                <a:lnTo>
                  <a:pt x="10082" y="18271"/>
                </a:lnTo>
                <a:lnTo>
                  <a:pt x="9969" y="18426"/>
                </a:lnTo>
                <a:lnTo>
                  <a:pt x="9837" y="18569"/>
                </a:lnTo>
                <a:lnTo>
                  <a:pt x="9648" y="18701"/>
                </a:lnTo>
                <a:lnTo>
                  <a:pt x="9440" y="18822"/>
                </a:lnTo>
                <a:lnTo>
                  <a:pt x="9213" y="18999"/>
                </a:lnTo>
                <a:lnTo>
                  <a:pt x="9044" y="19186"/>
                </a:lnTo>
                <a:lnTo>
                  <a:pt x="8893" y="19395"/>
                </a:lnTo>
                <a:lnTo>
                  <a:pt x="8817" y="19627"/>
                </a:lnTo>
                <a:lnTo>
                  <a:pt x="8779" y="19858"/>
                </a:lnTo>
                <a:lnTo>
                  <a:pt x="8779" y="20112"/>
                </a:lnTo>
                <a:lnTo>
                  <a:pt x="8855" y="20354"/>
                </a:lnTo>
                <a:lnTo>
                  <a:pt x="8968" y="20586"/>
                </a:lnTo>
                <a:lnTo>
                  <a:pt x="9138" y="20817"/>
                </a:lnTo>
                <a:lnTo>
                  <a:pt x="9365" y="21026"/>
                </a:lnTo>
                <a:lnTo>
                  <a:pt x="9610" y="21192"/>
                </a:lnTo>
                <a:lnTo>
                  <a:pt x="9950" y="21368"/>
                </a:lnTo>
                <a:lnTo>
                  <a:pt x="10120" y="21445"/>
                </a:lnTo>
                <a:lnTo>
                  <a:pt x="10346" y="21511"/>
                </a:lnTo>
                <a:lnTo>
                  <a:pt x="10516" y="21555"/>
                </a:lnTo>
                <a:lnTo>
                  <a:pt x="10743" y="21600"/>
                </a:lnTo>
                <a:lnTo>
                  <a:pt x="10988" y="21644"/>
                </a:lnTo>
                <a:lnTo>
                  <a:pt x="11215" y="21666"/>
                </a:lnTo>
                <a:lnTo>
                  <a:pt x="11498" y="21666"/>
                </a:lnTo>
                <a:lnTo>
                  <a:pt x="11762" y="21666"/>
                </a:lnTo>
                <a:lnTo>
                  <a:pt x="12253" y="21644"/>
                </a:lnTo>
                <a:lnTo>
                  <a:pt x="12763" y="21577"/>
                </a:lnTo>
                <a:lnTo>
                  <a:pt x="13197" y="21467"/>
                </a:lnTo>
                <a:lnTo>
                  <a:pt x="13556" y="21346"/>
                </a:lnTo>
                <a:lnTo>
                  <a:pt x="13896" y="21192"/>
                </a:lnTo>
                <a:lnTo>
                  <a:pt x="14179" y="21026"/>
                </a:lnTo>
                <a:lnTo>
                  <a:pt x="14444" y="20839"/>
                </a:lnTo>
                <a:lnTo>
                  <a:pt x="14576" y="20641"/>
                </a:lnTo>
                <a:lnTo>
                  <a:pt x="14727" y="20431"/>
                </a:lnTo>
                <a:lnTo>
                  <a:pt x="14765" y="20200"/>
                </a:lnTo>
                <a:lnTo>
                  <a:pt x="14802" y="19991"/>
                </a:lnTo>
                <a:lnTo>
                  <a:pt x="14727" y="19759"/>
                </a:lnTo>
                <a:lnTo>
                  <a:pt x="14613" y="19550"/>
                </a:lnTo>
                <a:lnTo>
                  <a:pt x="14444" y="19307"/>
                </a:lnTo>
                <a:lnTo>
                  <a:pt x="14217" y="19098"/>
                </a:lnTo>
                <a:lnTo>
                  <a:pt x="13934" y="18911"/>
                </a:lnTo>
                <a:lnTo>
                  <a:pt x="13669" y="18745"/>
                </a:lnTo>
                <a:lnTo>
                  <a:pt x="13462" y="18547"/>
                </a:lnTo>
                <a:lnTo>
                  <a:pt x="13311" y="18337"/>
                </a:lnTo>
                <a:lnTo>
                  <a:pt x="13197" y="18150"/>
                </a:lnTo>
                <a:lnTo>
                  <a:pt x="13122" y="17941"/>
                </a:lnTo>
                <a:lnTo>
                  <a:pt x="13122" y="17720"/>
                </a:lnTo>
                <a:lnTo>
                  <a:pt x="13122" y="17533"/>
                </a:lnTo>
                <a:lnTo>
                  <a:pt x="13197" y="17346"/>
                </a:lnTo>
                <a:lnTo>
                  <a:pt x="13273" y="17158"/>
                </a:lnTo>
                <a:lnTo>
                  <a:pt x="13386" y="16982"/>
                </a:lnTo>
                <a:lnTo>
                  <a:pt x="13537" y="16839"/>
                </a:lnTo>
                <a:lnTo>
                  <a:pt x="13707" y="16706"/>
                </a:lnTo>
                <a:lnTo>
                  <a:pt x="13896" y="16607"/>
                </a:lnTo>
                <a:lnTo>
                  <a:pt x="14104" y="16519"/>
                </a:lnTo>
                <a:lnTo>
                  <a:pt x="14330" y="16453"/>
                </a:lnTo>
                <a:lnTo>
                  <a:pt x="14538" y="16431"/>
                </a:lnTo>
                <a:lnTo>
                  <a:pt x="14897" y="16453"/>
                </a:lnTo>
                <a:lnTo>
                  <a:pt x="15406" y="16497"/>
                </a:lnTo>
                <a:lnTo>
                  <a:pt x="16105" y="16541"/>
                </a:lnTo>
                <a:lnTo>
                  <a:pt x="16898" y="16607"/>
                </a:lnTo>
                <a:lnTo>
                  <a:pt x="17804" y="16651"/>
                </a:lnTo>
                <a:lnTo>
                  <a:pt x="18786" y="16684"/>
                </a:lnTo>
                <a:lnTo>
                  <a:pt x="19844" y="16728"/>
                </a:lnTo>
                <a:lnTo>
                  <a:pt x="20920" y="16751"/>
                </a:lnTo>
                <a:lnTo>
                  <a:pt x="21109" y="16497"/>
                </a:lnTo>
                <a:lnTo>
                  <a:pt x="21241" y="16222"/>
                </a:lnTo>
                <a:lnTo>
                  <a:pt x="21392" y="15946"/>
                </a:lnTo>
                <a:lnTo>
                  <a:pt x="21467" y="15648"/>
                </a:lnTo>
                <a:lnTo>
                  <a:pt x="21543" y="15351"/>
                </a:lnTo>
                <a:lnTo>
                  <a:pt x="21618" y="15042"/>
                </a:lnTo>
                <a:lnTo>
                  <a:pt x="21618" y="14745"/>
                </a:lnTo>
                <a:lnTo>
                  <a:pt x="21618" y="14447"/>
                </a:lnTo>
                <a:lnTo>
                  <a:pt x="21618" y="14150"/>
                </a:lnTo>
                <a:lnTo>
                  <a:pt x="21581" y="13852"/>
                </a:lnTo>
                <a:lnTo>
                  <a:pt x="21505" y="13577"/>
                </a:lnTo>
                <a:lnTo>
                  <a:pt x="21430" y="13301"/>
                </a:lnTo>
                <a:lnTo>
                  <a:pt x="21354" y="13048"/>
                </a:lnTo>
                <a:lnTo>
                  <a:pt x="21241" y="12816"/>
                </a:lnTo>
                <a:lnTo>
                  <a:pt x="21146" y="12607"/>
                </a:lnTo>
                <a:lnTo>
                  <a:pt x="21033" y="12431"/>
                </a:lnTo>
                <a:lnTo>
                  <a:pt x="20920" y="12265"/>
                </a:lnTo>
                <a:lnTo>
                  <a:pt x="20769" y="12144"/>
                </a:lnTo>
                <a:lnTo>
                  <a:pt x="20637" y="12034"/>
                </a:lnTo>
                <a:lnTo>
                  <a:pt x="20486" y="11946"/>
                </a:lnTo>
                <a:lnTo>
                  <a:pt x="20297" y="11891"/>
                </a:lnTo>
                <a:lnTo>
                  <a:pt x="20165" y="11846"/>
                </a:lnTo>
                <a:lnTo>
                  <a:pt x="19976" y="11824"/>
                </a:lnTo>
                <a:lnTo>
                  <a:pt x="19806" y="11802"/>
                </a:lnTo>
                <a:lnTo>
                  <a:pt x="19390" y="11824"/>
                </a:lnTo>
                <a:lnTo>
                  <a:pt x="18956" y="11891"/>
                </a:lnTo>
                <a:lnTo>
                  <a:pt x="18503" y="11968"/>
                </a:lnTo>
                <a:lnTo>
                  <a:pt x="17993" y="12078"/>
                </a:lnTo>
                <a:lnTo>
                  <a:pt x="17653" y="12144"/>
                </a:lnTo>
                <a:lnTo>
                  <a:pt x="17332" y="12199"/>
                </a:lnTo>
                <a:lnTo>
                  <a:pt x="17049" y="12221"/>
                </a:lnTo>
                <a:lnTo>
                  <a:pt x="16747" y="12243"/>
                </a:lnTo>
                <a:lnTo>
                  <a:pt x="16464" y="12243"/>
                </a:lnTo>
                <a:lnTo>
                  <a:pt x="16218" y="12243"/>
                </a:lnTo>
                <a:lnTo>
                  <a:pt x="15992" y="12221"/>
                </a:lnTo>
                <a:lnTo>
                  <a:pt x="15746" y="12199"/>
                </a:lnTo>
                <a:lnTo>
                  <a:pt x="15520" y="12155"/>
                </a:lnTo>
                <a:lnTo>
                  <a:pt x="15350" y="12122"/>
                </a:lnTo>
                <a:lnTo>
                  <a:pt x="15161" y="12056"/>
                </a:lnTo>
                <a:lnTo>
                  <a:pt x="14972" y="11990"/>
                </a:lnTo>
                <a:lnTo>
                  <a:pt x="14689" y="11846"/>
                </a:lnTo>
                <a:lnTo>
                  <a:pt x="14444" y="11670"/>
                </a:lnTo>
                <a:lnTo>
                  <a:pt x="14255" y="11483"/>
                </a:lnTo>
                <a:lnTo>
                  <a:pt x="14104" y="11295"/>
                </a:lnTo>
                <a:lnTo>
                  <a:pt x="14028" y="11086"/>
                </a:lnTo>
                <a:lnTo>
                  <a:pt x="13972" y="10888"/>
                </a:lnTo>
                <a:lnTo>
                  <a:pt x="13972" y="10700"/>
                </a:lnTo>
                <a:lnTo>
                  <a:pt x="14009" y="10513"/>
                </a:lnTo>
                <a:lnTo>
                  <a:pt x="14066" y="10359"/>
                </a:lnTo>
                <a:lnTo>
                  <a:pt x="14179" y="10215"/>
                </a:lnTo>
                <a:lnTo>
                  <a:pt x="14406" y="10006"/>
                </a:lnTo>
                <a:lnTo>
                  <a:pt x="14651" y="9830"/>
                </a:lnTo>
                <a:lnTo>
                  <a:pt x="14878" y="9686"/>
                </a:lnTo>
                <a:lnTo>
                  <a:pt x="15123" y="9554"/>
                </a:lnTo>
                <a:lnTo>
                  <a:pt x="15350" y="9477"/>
                </a:lnTo>
                <a:lnTo>
                  <a:pt x="15558" y="9411"/>
                </a:lnTo>
                <a:lnTo>
                  <a:pt x="15803" y="9345"/>
                </a:lnTo>
                <a:lnTo>
                  <a:pt x="16030" y="9323"/>
                </a:lnTo>
                <a:lnTo>
                  <a:pt x="16256" y="9301"/>
                </a:lnTo>
                <a:lnTo>
                  <a:pt x="16464" y="9323"/>
                </a:lnTo>
                <a:lnTo>
                  <a:pt x="16690" y="9345"/>
                </a:lnTo>
                <a:lnTo>
                  <a:pt x="16898" y="9367"/>
                </a:lnTo>
                <a:lnTo>
                  <a:pt x="17332" y="9477"/>
                </a:lnTo>
                <a:lnTo>
                  <a:pt x="17767" y="9598"/>
                </a:lnTo>
                <a:lnTo>
                  <a:pt x="18163" y="9731"/>
                </a:lnTo>
                <a:lnTo>
                  <a:pt x="18597" y="9874"/>
                </a:lnTo>
                <a:lnTo>
                  <a:pt x="18994" y="10006"/>
                </a:lnTo>
                <a:lnTo>
                  <a:pt x="19428" y="10083"/>
                </a:lnTo>
                <a:lnTo>
                  <a:pt x="19617" y="10127"/>
                </a:lnTo>
                <a:lnTo>
                  <a:pt x="19844" y="10149"/>
                </a:lnTo>
                <a:lnTo>
                  <a:pt x="20013" y="10149"/>
                </a:lnTo>
                <a:lnTo>
                  <a:pt x="20240" y="10127"/>
                </a:lnTo>
                <a:lnTo>
                  <a:pt x="20410" y="10105"/>
                </a:lnTo>
                <a:lnTo>
                  <a:pt x="20637" y="10061"/>
                </a:lnTo>
                <a:lnTo>
                  <a:pt x="20844" y="9984"/>
                </a:lnTo>
                <a:lnTo>
                  <a:pt x="21033" y="9896"/>
                </a:lnTo>
                <a:lnTo>
                  <a:pt x="21146" y="9830"/>
                </a:lnTo>
                <a:lnTo>
                  <a:pt x="21203" y="9753"/>
                </a:lnTo>
                <a:lnTo>
                  <a:pt x="21279" y="9642"/>
                </a:lnTo>
                <a:lnTo>
                  <a:pt x="21354" y="9521"/>
                </a:lnTo>
                <a:lnTo>
                  <a:pt x="21430" y="9246"/>
                </a:lnTo>
                <a:lnTo>
                  <a:pt x="21430" y="8904"/>
                </a:lnTo>
                <a:lnTo>
                  <a:pt x="21430" y="8540"/>
                </a:lnTo>
                <a:lnTo>
                  <a:pt x="21392" y="8144"/>
                </a:lnTo>
                <a:lnTo>
                  <a:pt x="21354" y="7714"/>
                </a:lnTo>
                <a:lnTo>
                  <a:pt x="21279" y="7295"/>
                </a:lnTo>
                <a:lnTo>
                  <a:pt x="21146" y="6446"/>
                </a:lnTo>
                <a:lnTo>
                  <a:pt x="20995" y="5686"/>
                </a:lnTo>
                <a:lnTo>
                  <a:pt x="20958" y="5366"/>
                </a:lnTo>
                <a:lnTo>
                  <a:pt x="20958" y="5091"/>
                </a:lnTo>
                <a:lnTo>
                  <a:pt x="20958" y="4860"/>
                </a:lnTo>
                <a:lnTo>
                  <a:pt x="21033" y="4716"/>
                </a:lnTo>
                <a:lnTo>
                  <a:pt x="20637" y="4860"/>
                </a:lnTo>
                <a:lnTo>
                  <a:pt x="20127" y="4992"/>
                </a:lnTo>
                <a:lnTo>
                  <a:pt x="19617" y="5069"/>
                </a:lnTo>
                <a:lnTo>
                  <a:pt x="19032" y="5157"/>
                </a:lnTo>
                <a:lnTo>
                  <a:pt x="18465" y="5201"/>
                </a:lnTo>
                <a:lnTo>
                  <a:pt x="17842" y="5245"/>
                </a:lnTo>
                <a:lnTo>
                  <a:pt x="17219" y="5267"/>
                </a:lnTo>
                <a:lnTo>
                  <a:pt x="16615" y="5267"/>
                </a:lnTo>
                <a:lnTo>
                  <a:pt x="15992" y="5245"/>
                </a:lnTo>
                <a:lnTo>
                  <a:pt x="15369" y="5201"/>
                </a:lnTo>
                <a:lnTo>
                  <a:pt x="14840" y="5157"/>
                </a:lnTo>
                <a:lnTo>
                  <a:pt x="14293" y="5091"/>
                </a:lnTo>
                <a:lnTo>
                  <a:pt x="13783" y="5014"/>
                </a:lnTo>
                <a:lnTo>
                  <a:pt x="13386" y="4926"/>
                </a:lnTo>
                <a:lnTo>
                  <a:pt x="13027" y="4815"/>
                </a:lnTo>
                <a:lnTo>
                  <a:pt x="12725" y="4716"/>
                </a:lnTo>
                <a:lnTo>
                  <a:pt x="12480" y="4606"/>
                </a:lnTo>
                <a:lnTo>
                  <a:pt x="12291" y="4496"/>
                </a:lnTo>
                <a:lnTo>
                  <a:pt x="12197" y="4397"/>
                </a:lnTo>
                <a:lnTo>
                  <a:pt x="12083" y="4286"/>
                </a:lnTo>
                <a:lnTo>
                  <a:pt x="12046" y="4187"/>
                </a:lnTo>
                <a:lnTo>
                  <a:pt x="12008" y="4077"/>
                </a:lnTo>
                <a:lnTo>
                  <a:pt x="12046" y="3967"/>
                </a:lnTo>
                <a:lnTo>
                  <a:pt x="12121" y="3868"/>
                </a:lnTo>
                <a:lnTo>
                  <a:pt x="12197" y="3735"/>
                </a:lnTo>
                <a:lnTo>
                  <a:pt x="12291" y="3614"/>
                </a:lnTo>
                <a:lnTo>
                  <a:pt x="12442" y="3482"/>
                </a:lnTo>
                <a:lnTo>
                  <a:pt x="12631" y="3361"/>
                </a:lnTo>
                <a:lnTo>
                  <a:pt x="13065" y="3085"/>
                </a:lnTo>
                <a:lnTo>
                  <a:pt x="13537" y="2766"/>
                </a:lnTo>
                <a:lnTo>
                  <a:pt x="13783" y="2578"/>
                </a:lnTo>
                <a:lnTo>
                  <a:pt x="13934" y="2380"/>
                </a:lnTo>
                <a:lnTo>
                  <a:pt x="14028" y="2171"/>
                </a:lnTo>
                <a:lnTo>
                  <a:pt x="14104" y="1961"/>
                </a:lnTo>
                <a:lnTo>
                  <a:pt x="14104" y="1730"/>
                </a:lnTo>
                <a:lnTo>
                  <a:pt x="14066" y="1498"/>
                </a:lnTo>
                <a:lnTo>
                  <a:pt x="13972" y="1267"/>
                </a:lnTo>
                <a:lnTo>
                  <a:pt x="13820" y="1057"/>
                </a:lnTo>
                <a:lnTo>
                  <a:pt x="13594" y="837"/>
                </a:lnTo>
                <a:lnTo>
                  <a:pt x="13386" y="628"/>
                </a:lnTo>
                <a:lnTo>
                  <a:pt x="13103" y="462"/>
                </a:lnTo>
                <a:lnTo>
                  <a:pt x="12763" y="308"/>
                </a:lnTo>
                <a:lnTo>
                  <a:pt x="12404" y="187"/>
                </a:lnTo>
                <a:lnTo>
                  <a:pt x="12008" y="77"/>
                </a:lnTo>
                <a:lnTo>
                  <a:pt x="11574" y="33"/>
                </a:lnTo>
                <a:lnTo>
                  <a:pt x="11102" y="11"/>
                </a:lnTo>
                <a:lnTo>
                  <a:pt x="10667" y="11"/>
                </a:lnTo>
                <a:lnTo>
                  <a:pt x="10233" y="77"/>
                </a:lnTo>
                <a:lnTo>
                  <a:pt x="9837" y="187"/>
                </a:lnTo>
                <a:lnTo>
                  <a:pt x="9440" y="286"/>
                </a:lnTo>
                <a:lnTo>
                  <a:pt x="9062" y="462"/>
                </a:lnTo>
                <a:lnTo>
                  <a:pt x="8741" y="628"/>
                </a:lnTo>
                <a:lnTo>
                  <a:pt x="8458" y="815"/>
                </a:lnTo>
                <a:lnTo>
                  <a:pt x="8232" y="1035"/>
                </a:lnTo>
                <a:lnTo>
                  <a:pt x="8062" y="1245"/>
                </a:lnTo>
                <a:lnTo>
                  <a:pt x="7911" y="1476"/>
                </a:lnTo>
                <a:lnTo>
                  <a:pt x="7835" y="1708"/>
                </a:lnTo>
                <a:lnTo>
                  <a:pt x="7797" y="1961"/>
                </a:lnTo>
                <a:lnTo>
                  <a:pt x="7835" y="2193"/>
                </a:lnTo>
                <a:lnTo>
                  <a:pt x="7948" y="2402"/>
                </a:lnTo>
                <a:lnTo>
                  <a:pt x="8062" y="2534"/>
                </a:lnTo>
                <a:lnTo>
                  <a:pt x="8175" y="2644"/>
                </a:lnTo>
                <a:lnTo>
                  <a:pt x="8269" y="2744"/>
                </a:lnTo>
                <a:lnTo>
                  <a:pt x="8420" y="2832"/>
                </a:lnTo>
                <a:lnTo>
                  <a:pt x="8704" y="3019"/>
                </a:lnTo>
                <a:lnTo>
                  <a:pt x="8968" y="3206"/>
                </a:lnTo>
                <a:lnTo>
                  <a:pt x="9138" y="3405"/>
                </a:lnTo>
                <a:lnTo>
                  <a:pt x="9327" y="3570"/>
                </a:lnTo>
                <a:lnTo>
                  <a:pt x="9440" y="3735"/>
                </a:lnTo>
                <a:lnTo>
                  <a:pt x="9516" y="3890"/>
                </a:lnTo>
                <a:lnTo>
                  <a:pt x="9534" y="4033"/>
                </a:lnTo>
                <a:lnTo>
                  <a:pt x="9534" y="4165"/>
                </a:lnTo>
                <a:lnTo>
                  <a:pt x="9516" y="4286"/>
                </a:lnTo>
                <a:lnTo>
                  <a:pt x="9440" y="4397"/>
                </a:lnTo>
                <a:lnTo>
                  <a:pt x="9327" y="4496"/>
                </a:lnTo>
                <a:lnTo>
                  <a:pt x="9176" y="4562"/>
                </a:lnTo>
                <a:lnTo>
                  <a:pt x="9006" y="4628"/>
                </a:lnTo>
                <a:lnTo>
                  <a:pt x="8779" y="4694"/>
                </a:lnTo>
                <a:lnTo>
                  <a:pt x="8534" y="4716"/>
                </a:lnTo>
                <a:lnTo>
                  <a:pt x="8232" y="4716"/>
                </a:lnTo>
                <a:lnTo>
                  <a:pt x="7118" y="4738"/>
                </a:lnTo>
                <a:lnTo>
                  <a:pt x="5947" y="4771"/>
                </a:lnTo>
                <a:lnTo>
                  <a:pt x="4795" y="4815"/>
                </a:lnTo>
                <a:lnTo>
                  <a:pt x="3681" y="4860"/>
                </a:lnTo>
                <a:lnTo>
                  <a:pt x="2662" y="4882"/>
                </a:lnTo>
                <a:lnTo>
                  <a:pt x="1755" y="4882"/>
                </a:lnTo>
                <a:lnTo>
                  <a:pt x="1359" y="4860"/>
                </a:lnTo>
                <a:lnTo>
                  <a:pt x="981" y="4837"/>
                </a:lnTo>
                <a:lnTo>
                  <a:pt x="698" y="4771"/>
                </a:lnTo>
                <a:lnTo>
                  <a:pt x="453" y="4716"/>
                </a:lnTo>
                <a:lnTo>
                  <a:pt x="453" y="5322"/>
                </a:lnTo>
                <a:lnTo>
                  <a:pt x="453" y="6083"/>
                </a:lnTo>
                <a:lnTo>
                  <a:pt x="453" y="6909"/>
                </a:lnTo>
                <a:lnTo>
                  <a:pt x="453" y="7780"/>
                </a:lnTo>
                <a:lnTo>
                  <a:pt x="453" y="8606"/>
                </a:lnTo>
                <a:lnTo>
                  <a:pt x="453" y="9345"/>
                </a:lnTo>
                <a:lnTo>
                  <a:pt x="453" y="9918"/>
                </a:lnTo>
                <a:lnTo>
                  <a:pt x="453" y="10282"/>
                </a:lnTo>
                <a:lnTo>
                  <a:pt x="490" y="10381"/>
                </a:lnTo>
                <a:lnTo>
                  <a:pt x="547" y="10491"/>
                </a:lnTo>
                <a:lnTo>
                  <a:pt x="660" y="10590"/>
                </a:lnTo>
                <a:lnTo>
                  <a:pt x="811" y="10700"/>
                </a:lnTo>
                <a:lnTo>
                  <a:pt x="981" y="10811"/>
                </a:lnTo>
                <a:lnTo>
                  <a:pt x="1208" y="10888"/>
                </a:lnTo>
                <a:lnTo>
                  <a:pt x="1453" y="10954"/>
                </a:lnTo>
                <a:lnTo>
                  <a:pt x="1718" y="11020"/>
                </a:lnTo>
                <a:lnTo>
                  <a:pt x="1963" y="11064"/>
                </a:lnTo>
                <a:lnTo>
                  <a:pt x="2265" y="11086"/>
                </a:lnTo>
                <a:lnTo>
                  <a:pt x="2548" y="11064"/>
                </a:lnTo>
                <a:lnTo>
                  <a:pt x="2794" y="11042"/>
                </a:lnTo>
                <a:lnTo>
                  <a:pt x="3096" y="10976"/>
                </a:lnTo>
                <a:lnTo>
                  <a:pt x="3341" y="10888"/>
                </a:lnTo>
                <a:lnTo>
                  <a:pt x="3606" y="10766"/>
                </a:lnTo>
                <a:lnTo>
                  <a:pt x="3813" y="10590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>
        <p:nvSpPr>
          <p:cNvPr id="2" name="Frame 1"/>
          <p:cNvSpPr/>
          <p:nvPr/>
        </p:nvSpPr>
        <p:spPr>
          <a:xfrm>
            <a:off x="3230310" y="368519"/>
            <a:ext cx="5725683" cy="5848288"/>
          </a:xfrm>
          <a:prstGeom prst="frame">
            <a:avLst>
              <a:gd name="adj1" fmla="val 16290"/>
            </a:avLst>
          </a:prstGeom>
          <a:solidFill>
            <a:srgbClr val="C00000"/>
          </a:solidFill>
          <a:ln w="6350">
            <a:solidFill>
              <a:srgbClr val="FFC000"/>
            </a:solidFill>
          </a:ln>
          <a:scene3d>
            <a:camera prst="orthographicFront"/>
            <a:lightRig rig="threePt" dir="t"/>
          </a:scene3d>
          <a:sp3d>
            <a:bevelT w="114300" prst="hardEdg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</a:endParaRPr>
          </a:p>
        </p:txBody>
      </p:sp>
      <p:pic>
        <p:nvPicPr>
          <p:cNvPr id="45" name="Picture 44"/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4312995" y="6666259"/>
            <a:ext cx="3851311" cy="3950781"/>
          </a:xfrm>
          <a:prstGeom prst="rect">
            <a:avLst/>
          </a:prstGeom>
          <a:ln w="28575">
            <a:noFill/>
          </a:ln>
        </p:spPr>
      </p:pic>
      <p:sp>
        <p:nvSpPr>
          <p:cNvPr id="3" name="Rectangle 2"/>
          <p:cNvSpPr/>
          <p:nvPr/>
        </p:nvSpPr>
        <p:spPr>
          <a:xfrm>
            <a:off x="4144710" y="1305320"/>
            <a:ext cx="3862699" cy="3992931"/>
          </a:xfrm>
          <a:prstGeom prst="rect">
            <a:avLst/>
          </a:prstGeom>
          <a:noFill/>
          <a:ln w="635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Rectangle 3"/>
          <p:cNvSpPr/>
          <p:nvPr/>
        </p:nvSpPr>
        <p:spPr>
          <a:xfrm>
            <a:off x="7964581" y="4836291"/>
            <a:ext cx="40746" cy="240517"/>
          </a:xfrm>
          <a:prstGeom prst="rect">
            <a:avLst/>
          </a:prstGeom>
          <a:solidFill>
            <a:schemeClr val="bg1"/>
          </a:solidFill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0" name="Rectangle 49"/>
          <p:cNvSpPr/>
          <p:nvPr/>
        </p:nvSpPr>
        <p:spPr>
          <a:xfrm>
            <a:off x="7962384" y="1666962"/>
            <a:ext cx="40746" cy="240517"/>
          </a:xfrm>
          <a:prstGeom prst="rect">
            <a:avLst/>
          </a:prstGeom>
          <a:solidFill>
            <a:srgbClr val="FFCC99"/>
          </a:solidFill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1" name="Rectangle 50"/>
          <p:cNvSpPr/>
          <p:nvPr/>
        </p:nvSpPr>
        <p:spPr>
          <a:xfrm>
            <a:off x="7965909" y="3260288"/>
            <a:ext cx="40746" cy="240517"/>
          </a:xfrm>
          <a:prstGeom prst="rect">
            <a:avLst/>
          </a:prstGeom>
          <a:solidFill>
            <a:srgbClr val="FFCC99"/>
          </a:solidFill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47" name="Picture 46">
            <a:hlinkClick r:id="rId3" action="ppaction://hlinksldjump"/>
          </p:cNvPr>
          <p:cNvPicPr>
            <a:picLocks noChangeAspect="1"/>
          </p:cNvPicPr>
          <p:nvPr/>
        </p:nvPicPr>
        <p:blipFill>
          <a:blip r:embed="rId4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ackgroundRemoval t="4070" b="100000" l="0" r="9625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8464696" y="2839195"/>
            <a:ext cx="975445" cy="1048603"/>
          </a:xfrm>
          <a:prstGeom prst="rect">
            <a:avLst/>
          </a:prstGeom>
          <a:ln>
            <a:noFill/>
          </a:ln>
        </p:spPr>
      </p:pic>
      <p:pic>
        <p:nvPicPr>
          <p:cNvPr id="59" name="Picture 58"/>
          <p:cNvPicPr>
            <a:picLocks noChangeAspect="1"/>
          </p:cNvPicPr>
          <p:nvPr/>
        </p:nvPicPr>
        <p:blipFill rotWithShape="1">
          <a:blip r:embed="rId6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ackgroundRemoval t="0" b="100000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 rot="1486504">
            <a:off x="9389629" y="3037111"/>
            <a:ext cx="1170774" cy="1375873"/>
          </a:xfrm>
          <a:prstGeom prst="rect">
            <a:avLst/>
          </a:prstGeom>
        </p:spPr>
      </p:pic>
      <p:pic>
        <p:nvPicPr>
          <p:cNvPr id="62" name="Picture 61"/>
          <p:cNvPicPr>
            <a:picLocks noChangeAspect="1"/>
          </p:cNvPicPr>
          <p:nvPr/>
        </p:nvPicPr>
        <p:blipFill rotWithShape="1">
          <a:blip r:embed="rId8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9">
                    <a14:imgEffect>
                      <a14:backgroundRemoval t="1794" b="89238" l="3315" r="96685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 rot="2046696">
            <a:off x="1717042" y="1590984"/>
            <a:ext cx="1153682" cy="1418603"/>
          </a:xfrm>
          <a:prstGeom prst="rect">
            <a:avLst/>
          </a:prstGeom>
        </p:spPr>
      </p:pic>
      <p:pic>
        <p:nvPicPr>
          <p:cNvPr id="67" name="Picture 66"/>
          <p:cNvPicPr>
            <a:picLocks noChangeAspect="1"/>
          </p:cNvPicPr>
          <p:nvPr/>
        </p:nvPicPr>
        <p:blipFill rotWithShape="1">
          <a:blip r:embed="rId10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11">
                    <a14:imgEffect>
                      <a14:backgroundRemoval t="7692" b="96795" l="4403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 rot="21084042">
            <a:off x="8466366" y="1611725"/>
            <a:ext cx="1008404" cy="991313"/>
          </a:xfrm>
          <a:prstGeom prst="rect">
            <a:avLst/>
          </a:prstGeom>
        </p:spPr>
      </p:pic>
      <p:pic>
        <p:nvPicPr>
          <p:cNvPr id="71" name="Picture 70"/>
          <p:cNvPicPr>
            <a:picLocks noChangeAspect="1"/>
          </p:cNvPicPr>
          <p:nvPr/>
        </p:nvPicPr>
        <p:blipFill rotWithShape="1">
          <a:blip r:embed="rId1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13">
                    <a14:imgEffect>
                      <a14:backgroundRemoval t="905" b="100000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 rot="1546026">
            <a:off x="7756880" y="5351612"/>
            <a:ext cx="1153683" cy="1401512"/>
          </a:xfrm>
          <a:prstGeom prst="rect">
            <a:avLst/>
          </a:prstGeom>
        </p:spPr>
      </p:pic>
      <p:pic>
        <p:nvPicPr>
          <p:cNvPr id="73" name="Picture 72"/>
          <p:cNvPicPr>
            <a:picLocks noChangeAspect="1"/>
          </p:cNvPicPr>
          <p:nvPr/>
        </p:nvPicPr>
        <p:blipFill rotWithShape="1">
          <a:blip r:embed="rId14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15">
                    <a14:imgEffect>
                      <a14:backgroundRemoval t="459" b="100000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 rot="20714636">
            <a:off x="10974628" y="1561209"/>
            <a:ext cx="1187865" cy="1384419"/>
          </a:xfrm>
          <a:prstGeom prst="rect">
            <a:avLst/>
          </a:prstGeom>
        </p:spPr>
      </p:pic>
      <p:pic>
        <p:nvPicPr>
          <p:cNvPr id="74" name="Picture 73"/>
          <p:cNvPicPr>
            <a:picLocks noChangeAspect="1"/>
          </p:cNvPicPr>
          <p:nvPr/>
        </p:nvPicPr>
        <p:blipFill rotWithShape="1">
          <a:blip r:embed="rId16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17">
                    <a14:imgEffect>
                      <a14:backgroundRemoval t="990" b="97030" l="1439" r="98201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 rot="467595">
            <a:off x="1966506" y="5404546"/>
            <a:ext cx="1768979" cy="1281869"/>
          </a:xfrm>
          <a:prstGeom prst="rect">
            <a:avLst/>
          </a:prstGeom>
        </p:spPr>
      </p:pic>
      <p:pic>
        <p:nvPicPr>
          <p:cNvPr id="76" name="Picture 75"/>
          <p:cNvPicPr>
            <a:picLocks noChangeAspect="1"/>
          </p:cNvPicPr>
          <p:nvPr/>
        </p:nvPicPr>
        <p:blipFill rotWithShape="1">
          <a:blip r:embed="rId18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19">
                    <a14:imgEffect>
                      <a14:backgroundRemoval t="55505" b="95872" l="0" r="93956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t="55549"/>
          <a:stretch/>
        </p:blipFill>
        <p:spPr>
          <a:xfrm rot="21246440">
            <a:off x="279450" y="6209611"/>
            <a:ext cx="1153683" cy="615393"/>
          </a:xfrm>
          <a:prstGeom prst="rect">
            <a:avLst/>
          </a:prstGeom>
        </p:spPr>
      </p:pic>
      <p:pic>
        <p:nvPicPr>
          <p:cNvPr id="78" name="Picture 77"/>
          <p:cNvPicPr>
            <a:picLocks noChangeAspect="1"/>
          </p:cNvPicPr>
          <p:nvPr/>
        </p:nvPicPr>
        <p:blipFill rotWithShape="1">
          <a:blip r:embed="rId20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21">
                    <a14:imgEffect>
                      <a14:backgroundRemoval t="0" b="100000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 rot="1641302">
            <a:off x="10284859" y="4653687"/>
            <a:ext cx="1777526" cy="991312"/>
          </a:xfrm>
          <a:prstGeom prst="rect">
            <a:avLst/>
          </a:prstGeom>
        </p:spPr>
      </p:pic>
      <p:pic>
        <p:nvPicPr>
          <p:cNvPr id="79" name="Picture 78"/>
          <p:cNvPicPr>
            <a:picLocks noChangeAspect="1"/>
          </p:cNvPicPr>
          <p:nvPr/>
        </p:nvPicPr>
        <p:blipFill rotWithShape="1">
          <a:blip r:embed="rId2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23">
                    <a14:imgEffect>
                      <a14:backgroundRemoval t="0" b="100000" l="1676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 rot="20608356">
            <a:off x="105285" y="3422626"/>
            <a:ext cx="1136591" cy="1598064"/>
          </a:xfrm>
          <a:prstGeom prst="rect">
            <a:avLst/>
          </a:prstGeom>
        </p:spPr>
      </p:pic>
      <p:pic>
        <p:nvPicPr>
          <p:cNvPr id="80" name="Picture 79"/>
          <p:cNvPicPr>
            <a:picLocks noChangeAspect="1"/>
          </p:cNvPicPr>
          <p:nvPr/>
        </p:nvPicPr>
        <p:blipFill rotWithShape="1">
          <a:blip r:embed="rId24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25">
                    <a14:imgEffect>
                      <a14:backgroundRemoval t="3797" b="98101" l="1767" r="9788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 rot="20484231">
            <a:off x="1326037" y="3697278"/>
            <a:ext cx="1794616" cy="1008405"/>
          </a:xfrm>
          <a:prstGeom prst="rect">
            <a:avLst/>
          </a:prstGeom>
        </p:spPr>
      </p:pic>
      <p:pic>
        <p:nvPicPr>
          <p:cNvPr id="81" name="Picture 80"/>
          <p:cNvPicPr>
            <a:picLocks noChangeAspect="1"/>
          </p:cNvPicPr>
          <p:nvPr/>
        </p:nvPicPr>
        <p:blipFill rotWithShape="1">
          <a:blip r:embed="rId26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27">
                    <a14:imgEffect>
                      <a14:backgroundRemoval t="2410" b="98394" l="3409" r="96591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 rot="19817857">
            <a:off x="2448651" y="-51140"/>
            <a:ext cx="1119499" cy="1580973"/>
          </a:xfrm>
          <a:prstGeom prst="rect">
            <a:avLst/>
          </a:prstGeom>
        </p:spPr>
      </p:pic>
      <p:sp>
        <p:nvSpPr>
          <p:cNvPr id="87" name="Rectangle: Rounded Corners 86">
            <a:hlinkClick r:id="rId28" action="ppaction://hlinksldjump"/>
          </p:cNvPr>
          <p:cNvSpPr/>
          <p:nvPr/>
        </p:nvSpPr>
        <p:spPr>
          <a:xfrm rot="1128601">
            <a:off x="-124464" y="2217826"/>
            <a:ext cx="973832" cy="559269"/>
          </a:xfrm>
          <a:prstGeom prst="round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0" name="Rectangle: Rounded Corners 89">
            <a:hlinkClick r:id="rId29" action="ppaction://hlinksldjump"/>
          </p:cNvPr>
          <p:cNvSpPr/>
          <p:nvPr/>
        </p:nvSpPr>
        <p:spPr>
          <a:xfrm rot="1598642">
            <a:off x="9439339" y="3153642"/>
            <a:ext cx="973832" cy="1299304"/>
          </a:xfrm>
          <a:prstGeom prst="round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114" name="Picture 113"/>
          <p:cNvPicPr>
            <a:picLocks noChangeAspect="1"/>
          </p:cNvPicPr>
          <p:nvPr/>
        </p:nvPicPr>
        <p:blipFill>
          <a:blip r:embed="rId30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31">
                    <a14:imgEffect>
                      <a14:backgroundRemoval t="9402" b="100000" l="8257" r="100000">
                        <a14:foregroundMark x1="93578" y1="41026" x2="94495" y2="51282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7390930" y="4599902"/>
            <a:ext cx="664522" cy="713294"/>
          </a:xfrm>
          <a:prstGeom prst="rect">
            <a:avLst/>
          </a:prstGeom>
        </p:spPr>
      </p:pic>
      <p:sp>
        <p:nvSpPr>
          <p:cNvPr id="117" name="Rectangle 116"/>
          <p:cNvSpPr/>
          <p:nvPr/>
        </p:nvSpPr>
        <p:spPr>
          <a:xfrm rot="5400000">
            <a:off x="4409012" y="5127271"/>
            <a:ext cx="40746" cy="240517"/>
          </a:xfrm>
          <a:prstGeom prst="rect">
            <a:avLst/>
          </a:prstGeom>
          <a:solidFill>
            <a:schemeClr val="bg1"/>
          </a:solidFill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85" name="Picture 84"/>
          <p:cNvPicPr>
            <a:picLocks noChangeAspect="1"/>
          </p:cNvPicPr>
          <p:nvPr/>
        </p:nvPicPr>
        <p:blipFill rotWithShape="1">
          <a:blip r:embed="rId3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33">
                    <a14:imgEffect>
                      <a14:backgroundRemoval t="0" b="100000" l="0" r="88542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4185114" y="4580197"/>
            <a:ext cx="612397" cy="713064"/>
          </a:xfrm>
          <a:prstGeom prst="rect">
            <a:avLst/>
          </a:prstGeom>
        </p:spPr>
      </p:pic>
      <p:pic>
        <p:nvPicPr>
          <p:cNvPr id="88" name="Picture 87"/>
          <p:cNvPicPr>
            <a:picLocks noChangeAspect="1"/>
          </p:cNvPicPr>
          <p:nvPr/>
        </p:nvPicPr>
        <p:blipFill rotWithShape="1">
          <a:blip r:embed="rId34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35">
                    <a14:imgEffect>
                      <a14:backgroundRemoval t="8257" b="100000" l="1765" r="97647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6465890" y="4598321"/>
            <a:ext cx="1076770" cy="692209"/>
          </a:xfrm>
          <a:prstGeom prst="rect">
            <a:avLst/>
          </a:prstGeom>
        </p:spPr>
      </p:pic>
      <p:pic>
        <p:nvPicPr>
          <p:cNvPr id="89" name="Picture 88"/>
          <p:cNvPicPr>
            <a:picLocks noChangeAspect="1"/>
          </p:cNvPicPr>
          <p:nvPr/>
        </p:nvPicPr>
        <p:blipFill rotWithShape="1">
          <a:blip r:embed="rId36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37">
                    <a14:imgEffect>
                      <a14:backgroundRemoval t="0" b="98901" l="0" r="97279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4182341" y="1329762"/>
            <a:ext cx="931178" cy="575801"/>
          </a:xfrm>
          <a:prstGeom prst="rect">
            <a:avLst/>
          </a:prstGeom>
        </p:spPr>
      </p:pic>
      <p:sp>
        <p:nvSpPr>
          <p:cNvPr id="91" name="Rectangle 90"/>
          <p:cNvSpPr/>
          <p:nvPr/>
        </p:nvSpPr>
        <p:spPr>
          <a:xfrm>
            <a:off x="4172163" y="2563389"/>
            <a:ext cx="40746" cy="240517"/>
          </a:xfrm>
          <a:prstGeom prst="rect">
            <a:avLst/>
          </a:prstGeom>
          <a:solidFill>
            <a:srgbClr val="FFCC99"/>
          </a:solidFill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2" name="Rectangle 91"/>
          <p:cNvSpPr/>
          <p:nvPr/>
        </p:nvSpPr>
        <p:spPr>
          <a:xfrm>
            <a:off x="4174251" y="4131227"/>
            <a:ext cx="40746" cy="240517"/>
          </a:xfrm>
          <a:prstGeom prst="rect">
            <a:avLst/>
          </a:prstGeom>
          <a:solidFill>
            <a:schemeClr val="bg1"/>
          </a:solidFill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93" name="Picture 92"/>
          <p:cNvPicPr>
            <a:picLocks noChangeAspect="1"/>
          </p:cNvPicPr>
          <p:nvPr/>
        </p:nvPicPr>
        <p:blipFill>
          <a:blip r:embed="rId38">
            <a:extLst>
              <a:ext uri="{BEBA8EAE-BF5A-486C-A8C5-ECC9F3942E4B}">
                <a14:imgProps xmlns:a14="http://schemas.microsoft.com/office/drawing/2010/main">
                  <a14:imgLayer r:embed="rId39">
                    <a14:imgEffect>
                      <a14:backgroundRemoval t="1158" b="97297" l="7143" r="100000">
                        <a14:foregroundMark x1="95536" y1="6564" x2="97321" y2="46718"/>
                        <a14:backgroundMark x1="14286" y1="3861" x2="63393" y2="20463"/>
                        <a14:backgroundMark x1="12500" y1="25097" x2="7143" y2="53668"/>
                        <a14:backgroundMark x1="15179" y1="52510" x2="57143" y2="54440"/>
                        <a14:backgroundMark x1="11607" y1="58687" x2="9821" y2="80695"/>
                        <a14:backgroundMark x1="14286" y1="79537" x2="66071" y2="94595"/>
                        <a14:backgroundMark x1="87500" y1="2317" x2="97321" y2="3861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7357709" y="2975370"/>
            <a:ext cx="682811" cy="1579001"/>
          </a:xfrm>
          <a:prstGeom prst="rect">
            <a:avLst/>
          </a:prstGeom>
        </p:spPr>
      </p:pic>
      <p:pic>
        <p:nvPicPr>
          <p:cNvPr id="94" name="Picture 93"/>
          <p:cNvPicPr>
            <a:picLocks noChangeAspect="1"/>
          </p:cNvPicPr>
          <p:nvPr/>
        </p:nvPicPr>
        <p:blipFill>
          <a:blip r:embed="rId40">
            <a:extLst>
              <a:ext uri="{BEBA8EAE-BF5A-486C-A8C5-ECC9F3942E4B}">
                <a14:imgProps xmlns:a14="http://schemas.microsoft.com/office/drawing/2010/main">
                  <a14:imgLayer r:embed="rId41">
                    <a14:imgEffect>
                      <a14:backgroundRemoval t="2344" b="98438" l="9091" r="10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3981451" y="1417081"/>
            <a:ext cx="804742" cy="1560711"/>
          </a:xfrm>
          <a:prstGeom prst="rect">
            <a:avLst/>
          </a:prstGeom>
        </p:spPr>
      </p:pic>
      <p:pic>
        <p:nvPicPr>
          <p:cNvPr id="95" name="Picture 94">
            <a:hlinkClick r:id="rId42" action="ppaction://hlinksldjump"/>
          </p:cNvPr>
          <p:cNvPicPr>
            <a:picLocks noChangeAspect="1"/>
          </p:cNvPicPr>
          <p:nvPr/>
        </p:nvPicPr>
        <p:blipFill rotWithShape="1">
          <a:blip r:embed="rId43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44">
                    <a14:imgEffect>
                      <a14:backgroundRemoval t="0" b="100000" l="400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4576444" y="4590415"/>
            <a:ext cx="1110953" cy="717847"/>
          </a:xfrm>
          <a:prstGeom prst="rect">
            <a:avLst/>
          </a:prstGeom>
          <a:ln>
            <a:noFill/>
          </a:ln>
        </p:spPr>
      </p:pic>
      <p:pic>
        <p:nvPicPr>
          <p:cNvPr id="83" name="Picture 82"/>
          <p:cNvPicPr>
            <a:picLocks noChangeAspect="1"/>
          </p:cNvPicPr>
          <p:nvPr/>
        </p:nvPicPr>
        <p:blipFill>
          <a:blip r:embed="rId45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46">
                    <a14:imgEffect>
                      <a14:backgroundRemoval t="0" b="96117" l="107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585809" y="1263722"/>
            <a:ext cx="1140051" cy="627942"/>
          </a:xfrm>
          <a:prstGeom prst="rect">
            <a:avLst/>
          </a:prstGeom>
        </p:spPr>
      </p:pic>
      <p:pic>
        <p:nvPicPr>
          <p:cNvPr id="75" name="Picture 74"/>
          <p:cNvPicPr>
            <a:picLocks noChangeAspect="1"/>
          </p:cNvPicPr>
          <p:nvPr/>
        </p:nvPicPr>
        <p:blipFill rotWithShape="1">
          <a:blip r:embed="rId47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48">
                    <a14:imgEffect>
                      <a14:backgroundRemoval t="3586" b="99602" l="0" r="89216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4201949" y="2973570"/>
            <a:ext cx="645953" cy="1593908"/>
          </a:xfrm>
          <a:prstGeom prst="rect">
            <a:avLst/>
          </a:prstGeom>
        </p:spPr>
      </p:pic>
      <p:pic>
        <p:nvPicPr>
          <p:cNvPr id="98" name="Picture 97"/>
          <p:cNvPicPr>
            <a:picLocks noChangeAspect="1"/>
          </p:cNvPicPr>
          <p:nvPr/>
        </p:nvPicPr>
        <p:blipFill rotWithShape="1">
          <a:blip r:embed="rId49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50">
                    <a14:imgEffect>
                      <a14:backgroundRemoval t="0" b="93617" l="1053" r="98246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5180582" y="1304391"/>
            <a:ext cx="1811708" cy="598206"/>
          </a:xfrm>
          <a:prstGeom prst="rect">
            <a:avLst/>
          </a:prstGeom>
        </p:spPr>
      </p:pic>
      <p:pic>
        <p:nvPicPr>
          <p:cNvPr id="82" name="Picture 81"/>
          <p:cNvPicPr>
            <a:picLocks noChangeAspect="1"/>
          </p:cNvPicPr>
          <p:nvPr/>
        </p:nvPicPr>
        <p:blipFill rotWithShape="1">
          <a:blip r:embed="rId51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52">
                    <a14:imgEffect>
                      <a14:backgroundRemoval t="0" b="100000" l="2548" r="100000">
                        <a14:foregroundMark x1="96178" y1="17073" x2="95541" y2="36585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7026382" y="1296674"/>
            <a:ext cx="999859" cy="518992"/>
          </a:xfrm>
          <a:prstGeom prst="rect">
            <a:avLst/>
          </a:prstGeom>
        </p:spPr>
      </p:pic>
      <p:pic>
        <p:nvPicPr>
          <p:cNvPr id="99" name="Picture 98"/>
          <p:cNvPicPr>
            <a:picLocks noChangeAspect="1"/>
          </p:cNvPicPr>
          <p:nvPr/>
        </p:nvPicPr>
        <p:blipFill>
          <a:blip r:embed="rId53"/>
          <a:stretch>
            <a:fillRect/>
          </a:stretch>
        </p:blipFill>
        <p:spPr>
          <a:xfrm>
            <a:off x="7367247" y="1422751"/>
            <a:ext cx="658425" cy="1585097"/>
          </a:xfrm>
          <a:prstGeom prst="rect">
            <a:avLst/>
          </a:prstGeom>
        </p:spPr>
      </p:pic>
      <p:pic>
        <p:nvPicPr>
          <p:cNvPr id="100" name="Picture 99"/>
          <p:cNvPicPr>
            <a:picLocks noChangeAspect="1"/>
          </p:cNvPicPr>
          <p:nvPr/>
        </p:nvPicPr>
        <p:blipFill>
          <a:blip r:embed="rId54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55">
                    <a14:imgEffect>
                      <a14:backgroundRemoval t="3247" b="98052" l="3659" r="96951">
                        <a14:foregroundMark x1="19512" y1="96104" x2="50000" y2="98052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4109171" y="4067167"/>
            <a:ext cx="999831" cy="938865"/>
          </a:xfrm>
          <a:prstGeom prst="rect">
            <a:avLst/>
          </a:prstGeom>
          <a:ln>
            <a:noFill/>
          </a:ln>
        </p:spPr>
      </p:pic>
      <p:pic>
        <p:nvPicPr>
          <p:cNvPr id="101" name="Picture 100"/>
          <p:cNvPicPr>
            <a:picLocks noChangeAspect="1"/>
          </p:cNvPicPr>
          <p:nvPr/>
        </p:nvPicPr>
        <p:blipFill rotWithShape="1">
          <a:blip r:embed="rId56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57">
                    <a14:imgEffect>
                      <a14:backgroundRemoval t="8772" b="100000" l="6667" r="95556">
                        <a14:foregroundMark x1="69444" y1="94737" x2="80556" y2="96491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5466201" y="4568499"/>
            <a:ext cx="1145137" cy="726393"/>
          </a:xfrm>
          <a:prstGeom prst="rect">
            <a:avLst/>
          </a:prstGeom>
        </p:spPr>
      </p:pic>
      <p:pic>
        <p:nvPicPr>
          <p:cNvPr id="102" name="Picture 101"/>
          <p:cNvPicPr>
            <a:picLocks noChangeAspect="1"/>
          </p:cNvPicPr>
          <p:nvPr/>
        </p:nvPicPr>
        <p:blipFill rotWithShape="1">
          <a:blip r:embed="rId58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59">
                    <a14:imgEffect>
                      <a14:backgroundRemoval t="3822" b="92357" l="1242" r="100000">
                        <a14:foregroundMark x1="54037" y1="89809" x2="49689" y2="89809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7042965" y="4081167"/>
            <a:ext cx="1025496" cy="999858"/>
          </a:xfrm>
          <a:prstGeom prst="rect">
            <a:avLst/>
          </a:prstGeom>
        </p:spPr>
      </p:pic>
      <p:pic>
        <p:nvPicPr>
          <p:cNvPr id="96" name="Picture 95"/>
          <p:cNvPicPr>
            <a:picLocks noChangeAspect="1"/>
          </p:cNvPicPr>
          <p:nvPr/>
        </p:nvPicPr>
        <p:blipFill rotWithShape="1">
          <a:blip r:embed="rId18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19">
                    <a14:imgEffect>
                      <a14:backgroundRemoval t="55505" b="95872" l="0" r="93956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t="55549"/>
          <a:stretch/>
        </p:blipFill>
        <p:spPr>
          <a:xfrm>
            <a:off x="6464639" y="1288122"/>
            <a:ext cx="1153683" cy="615393"/>
          </a:xfrm>
          <a:prstGeom prst="rect">
            <a:avLst/>
          </a:prstGeom>
        </p:spPr>
      </p:pic>
      <p:pic>
        <p:nvPicPr>
          <p:cNvPr id="97" name="Picture 96"/>
          <p:cNvPicPr>
            <a:picLocks noChangeAspect="1"/>
          </p:cNvPicPr>
          <p:nvPr/>
        </p:nvPicPr>
        <p:blipFill>
          <a:blip r:embed="rId60"/>
          <a:stretch>
            <a:fillRect/>
          </a:stretch>
        </p:blipFill>
        <p:spPr>
          <a:xfrm>
            <a:off x="4041669" y="405085"/>
            <a:ext cx="4102964" cy="926672"/>
          </a:xfrm>
          <a:prstGeom prst="rect">
            <a:avLst/>
          </a:prstGeom>
        </p:spPr>
      </p:pic>
      <p:pic>
        <p:nvPicPr>
          <p:cNvPr id="103" name="Picture 102"/>
          <p:cNvPicPr>
            <a:picLocks noChangeAspect="1"/>
          </p:cNvPicPr>
          <p:nvPr/>
        </p:nvPicPr>
        <p:blipFill>
          <a:blip r:embed="rId61"/>
          <a:stretch>
            <a:fillRect/>
          </a:stretch>
        </p:blipFill>
        <p:spPr>
          <a:xfrm>
            <a:off x="4742770" y="5290135"/>
            <a:ext cx="2700762" cy="926672"/>
          </a:xfrm>
          <a:prstGeom prst="rect">
            <a:avLst/>
          </a:prstGeom>
        </p:spPr>
      </p:pic>
      <p:pic>
        <p:nvPicPr>
          <p:cNvPr id="58" name="Picture 57"/>
          <p:cNvPicPr>
            <a:picLocks noChangeAspect="1"/>
          </p:cNvPicPr>
          <p:nvPr/>
        </p:nvPicPr>
        <p:blipFill rotWithShape="1">
          <a:blip r:embed="rId6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63">
                    <a14:imgEffect>
                      <a14:backgroundRemoval t="0" b="96465" l="2448" r="98252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 rot="21197848">
            <a:off x="3842694" y="5403685"/>
            <a:ext cx="1820254" cy="1256232"/>
          </a:xfrm>
          <a:prstGeom prst="rect">
            <a:avLst/>
          </a:prstGeom>
        </p:spPr>
      </p:pic>
      <p:pic>
        <p:nvPicPr>
          <p:cNvPr id="61" name="Picture 60"/>
          <p:cNvPicPr>
            <a:picLocks noChangeAspect="1"/>
          </p:cNvPicPr>
          <p:nvPr/>
        </p:nvPicPr>
        <p:blipFill rotWithShape="1">
          <a:blip r:embed="rId64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65">
                    <a14:imgEffect>
                      <a14:backgroundRemoval t="1970" b="95567" l="722" r="97112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 rot="910464">
            <a:off x="5827190" y="-48782"/>
            <a:ext cx="1760434" cy="1290415"/>
          </a:xfrm>
          <a:prstGeom prst="rect">
            <a:avLst/>
          </a:prstGeom>
        </p:spPr>
      </p:pic>
      <p:pic>
        <p:nvPicPr>
          <p:cNvPr id="72" name="Picture 71"/>
          <p:cNvPicPr>
            <a:picLocks noChangeAspect="1"/>
          </p:cNvPicPr>
          <p:nvPr/>
        </p:nvPicPr>
        <p:blipFill rotWithShape="1">
          <a:blip r:embed="rId66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67">
                    <a14:imgEffect>
                      <a14:backgroundRemoval t="1478" b="96552" l="1786" r="975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 rot="20651102">
            <a:off x="3762854" y="-85127"/>
            <a:ext cx="1777525" cy="1290416"/>
          </a:xfrm>
          <a:prstGeom prst="rect">
            <a:avLst/>
          </a:prstGeom>
        </p:spPr>
      </p:pic>
      <p:sp>
        <p:nvSpPr>
          <p:cNvPr id="84" name="Rectangle: Rounded Corners 83">
            <a:hlinkClick r:id="rId29" action="ppaction://hlinksldjump"/>
          </p:cNvPr>
          <p:cNvSpPr/>
          <p:nvPr/>
        </p:nvSpPr>
        <p:spPr>
          <a:xfrm rot="21011182">
            <a:off x="141935" y="3542943"/>
            <a:ext cx="973832" cy="1299304"/>
          </a:xfrm>
          <a:prstGeom prst="round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6" name="Rectangle: Rounded Corners 85">
            <a:hlinkClick r:id="rId29" action="ppaction://hlinksldjump"/>
          </p:cNvPr>
          <p:cNvSpPr/>
          <p:nvPr/>
        </p:nvSpPr>
        <p:spPr>
          <a:xfrm rot="2132044">
            <a:off x="1806496" y="1635292"/>
            <a:ext cx="973832" cy="1299304"/>
          </a:xfrm>
          <a:prstGeom prst="round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4" name="Rectangle: Rounded Corners 103">
            <a:hlinkClick r:id="rId29" action="ppaction://hlinksldjump"/>
          </p:cNvPr>
          <p:cNvSpPr/>
          <p:nvPr/>
        </p:nvSpPr>
        <p:spPr>
          <a:xfrm rot="4342626">
            <a:off x="1750829" y="3506473"/>
            <a:ext cx="973832" cy="1299304"/>
          </a:xfrm>
          <a:prstGeom prst="round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5" name="Rectangle: Rounded Corners 104">
            <a:hlinkClick r:id="rId29" action="ppaction://hlinksldjump"/>
          </p:cNvPr>
          <p:cNvSpPr/>
          <p:nvPr/>
        </p:nvSpPr>
        <p:spPr>
          <a:xfrm rot="16795016">
            <a:off x="2305384" y="5442064"/>
            <a:ext cx="973832" cy="1299304"/>
          </a:xfrm>
          <a:prstGeom prst="round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6" name="Rectangle: Rounded Corners 105">
            <a:hlinkClick r:id="rId29" action="ppaction://hlinksldjump"/>
          </p:cNvPr>
          <p:cNvSpPr/>
          <p:nvPr/>
        </p:nvSpPr>
        <p:spPr>
          <a:xfrm rot="4583782">
            <a:off x="4254281" y="-40463"/>
            <a:ext cx="973832" cy="1299304"/>
          </a:xfrm>
          <a:prstGeom prst="round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7" name="Rectangle: Rounded Corners 106">
            <a:hlinkClick r:id="rId29" action="ppaction://hlinksldjump"/>
          </p:cNvPr>
          <p:cNvSpPr/>
          <p:nvPr/>
        </p:nvSpPr>
        <p:spPr>
          <a:xfrm rot="17208636">
            <a:off x="6160900" y="-30613"/>
            <a:ext cx="973832" cy="1299304"/>
          </a:xfrm>
          <a:prstGeom prst="round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8" name="Rectangle: Rounded Corners 107">
            <a:hlinkClick r:id="rId29" action="ppaction://hlinksldjump"/>
          </p:cNvPr>
          <p:cNvSpPr/>
          <p:nvPr/>
        </p:nvSpPr>
        <p:spPr>
          <a:xfrm rot="20789353">
            <a:off x="11081709" y="1647118"/>
            <a:ext cx="973832" cy="1299304"/>
          </a:xfrm>
          <a:prstGeom prst="round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9" name="Rectangle: Rounded Corners 108">
            <a:hlinkClick r:id="rId29" action="ppaction://hlinksldjump"/>
          </p:cNvPr>
          <p:cNvSpPr/>
          <p:nvPr/>
        </p:nvSpPr>
        <p:spPr>
          <a:xfrm rot="17785454">
            <a:off x="10695456" y="4499691"/>
            <a:ext cx="973832" cy="1299304"/>
          </a:xfrm>
          <a:prstGeom prst="round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0" name="Rectangle: Rounded Corners 109">
            <a:hlinkClick r:id="rId29" action="ppaction://hlinksldjump"/>
          </p:cNvPr>
          <p:cNvSpPr/>
          <p:nvPr/>
        </p:nvSpPr>
        <p:spPr>
          <a:xfrm rot="19504128">
            <a:off x="2706202" y="279262"/>
            <a:ext cx="973832" cy="1299304"/>
          </a:xfrm>
          <a:prstGeom prst="round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1" name="Rectangle: Rounded Corners 110">
            <a:hlinkClick r:id="rId29" action="ppaction://hlinksldjump"/>
          </p:cNvPr>
          <p:cNvSpPr/>
          <p:nvPr/>
        </p:nvSpPr>
        <p:spPr>
          <a:xfrm rot="15474047">
            <a:off x="4265016" y="5451645"/>
            <a:ext cx="973832" cy="1299304"/>
          </a:xfrm>
          <a:prstGeom prst="round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2" name="Rectangle: Rounded Corners 111">
            <a:hlinkClick r:id="rId29" action="ppaction://hlinksldjump"/>
          </p:cNvPr>
          <p:cNvSpPr/>
          <p:nvPr/>
        </p:nvSpPr>
        <p:spPr>
          <a:xfrm rot="1486733">
            <a:off x="7778732" y="5438305"/>
            <a:ext cx="973832" cy="1299304"/>
          </a:xfrm>
          <a:prstGeom prst="round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3" name="Rectangle: Rounded Corners 112">
            <a:hlinkClick r:id="rId29" action="ppaction://hlinksldjump"/>
          </p:cNvPr>
          <p:cNvSpPr/>
          <p:nvPr/>
        </p:nvSpPr>
        <p:spPr>
          <a:xfrm>
            <a:off x="8579281" y="1608624"/>
            <a:ext cx="920852" cy="925925"/>
          </a:xfrm>
          <a:prstGeom prst="round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6" name="Rectangle: Rounded Corners 115">
            <a:hlinkClick r:id="rId29" action="ppaction://hlinksldjump"/>
          </p:cNvPr>
          <p:cNvSpPr/>
          <p:nvPr/>
        </p:nvSpPr>
        <p:spPr>
          <a:xfrm rot="21325976">
            <a:off x="362452" y="6152015"/>
            <a:ext cx="920852" cy="609835"/>
          </a:xfrm>
          <a:prstGeom prst="round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121" name="Picture 120"/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4166453" y="1299779"/>
            <a:ext cx="3851311" cy="3986856"/>
          </a:xfrm>
          <a:prstGeom prst="rect">
            <a:avLst/>
          </a:prstGeom>
          <a:ln w="28575">
            <a:noFill/>
          </a:ln>
        </p:spPr>
      </p:pic>
      <p:pic>
        <p:nvPicPr>
          <p:cNvPr id="122" name="Picture 121"/>
          <p:cNvPicPr>
            <a:picLocks noChangeAspect="1"/>
          </p:cNvPicPr>
          <p:nvPr/>
        </p:nvPicPr>
        <p:blipFill>
          <a:blip r:embed="rId68"/>
          <a:stretch>
            <a:fillRect/>
          </a:stretch>
        </p:blipFill>
        <p:spPr>
          <a:xfrm>
            <a:off x="10369413" y="156841"/>
            <a:ext cx="1712223" cy="80434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6983003"/>
      </p:ext>
    </p:extLst>
  </p:cSld>
  <p:clrMapOvr>
    <a:masterClrMapping/>
  </p:clrMapOvr>
  <p:transition spd="slow" advClick="0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10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10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2000"/>
                            </p:stCondLst>
                            <p:childTnLst>
                              <p:par>
                                <p:cTn id="13" presetID="1" presetClass="emph" presetSubtype="2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animClr clrSpc="rgb" dir="cw">
                                      <p:cBhvr>
                                        <p:cTn id="14" dur="2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CC99"/>
                                      </p:to>
                                    </p:animClr>
                                    <p:set>
                                      <p:cBhvr>
                                        <p:cTn id="15" dur="2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6" dur="2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25" restart="whenNotActive" fill="hold" evtFilter="cancelBubble" nodeType="interactiveSeq">
                <p:stCondLst>
                  <p:cond evt="onClick" delay="0">
                    <p:tgtEl>
                      <p:spTgt spid="12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6" fill="hold">
                      <p:stCondLst>
                        <p:cond delay="0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300"/>
                                        <p:tgtEl>
                                          <p:spTgt spid="1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4" dur="300"/>
                                        <p:tgtEl>
                                          <p:spTgt spid="12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299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2"/>
                  </p:tgtEl>
                </p:cond>
              </p:nextCondLst>
            </p:seq>
          </p:childTnLst>
        </p:cTn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" name="Rectangle 35"/>
          <p:cNvSpPr/>
          <p:nvPr/>
        </p:nvSpPr>
        <p:spPr>
          <a:xfrm>
            <a:off x="3230310" y="368519"/>
            <a:ext cx="5725683" cy="5848288"/>
          </a:xfrm>
          <a:prstGeom prst="rect">
            <a:avLst/>
          </a:prstGeom>
          <a:noFill/>
          <a:ln w="114300">
            <a:solidFill>
              <a:srgbClr val="FFC000"/>
            </a:solidFill>
          </a:ln>
          <a:effectLst>
            <a:outerShdw blurRad="76200" dir="2700000" sx="102000" sy="102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Puzzle1"/>
          <p:cNvSpPr>
            <a:spLocks noEditPoints="1" noChangeArrowheads="1"/>
          </p:cNvSpPr>
          <p:nvPr/>
        </p:nvSpPr>
        <p:spPr bwMode="auto">
          <a:xfrm>
            <a:off x="7094876" y="2561502"/>
            <a:ext cx="1635699" cy="848218"/>
          </a:xfrm>
          <a:custGeom>
            <a:avLst/>
            <a:gdLst>
              <a:gd name="T0" fmla="*/ 16740 w 21600"/>
              <a:gd name="T1" fmla="*/ 21078 h 21600"/>
              <a:gd name="T2" fmla="*/ 16976 w 21600"/>
              <a:gd name="T3" fmla="*/ 521 h 21600"/>
              <a:gd name="T4" fmla="*/ 4725 w 21600"/>
              <a:gd name="T5" fmla="*/ 856 h 21600"/>
              <a:gd name="T6" fmla="*/ 5040 w 21600"/>
              <a:gd name="T7" fmla="*/ 21004 h 21600"/>
              <a:gd name="T8" fmla="*/ 10811 w 21600"/>
              <a:gd name="T9" fmla="*/ 12885 h 21600"/>
              <a:gd name="T10" fmla="*/ 10845 w 21600"/>
              <a:gd name="T11" fmla="*/ 8714 h 21600"/>
              <a:gd name="T12" fmla="*/ 21600 w 21600"/>
              <a:gd name="T13" fmla="*/ 10000 h 21600"/>
              <a:gd name="T14" fmla="*/ 56 w 21600"/>
              <a:gd name="T15" fmla="*/ 10000 h 21600"/>
              <a:gd name="T16" fmla="*/ 6086 w 21600"/>
              <a:gd name="T17" fmla="*/ 2569 h 21600"/>
              <a:gd name="T18" fmla="*/ 16132 w 21600"/>
              <a:gd name="T19" fmla="*/ 19552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9360" y="20836"/>
                </a:moveTo>
                <a:lnTo>
                  <a:pt x="9528" y="20836"/>
                </a:lnTo>
                <a:lnTo>
                  <a:pt x="9686" y="20762"/>
                </a:lnTo>
                <a:lnTo>
                  <a:pt x="9810" y="20687"/>
                </a:lnTo>
                <a:lnTo>
                  <a:pt x="9922" y="20575"/>
                </a:lnTo>
                <a:lnTo>
                  <a:pt x="10012" y="20426"/>
                </a:lnTo>
                <a:lnTo>
                  <a:pt x="10068" y="20296"/>
                </a:lnTo>
                <a:lnTo>
                  <a:pt x="10113" y="20110"/>
                </a:lnTo>
                <a:lnTo>
                  <a:pt x="10136" y="19905"/>
                </a:lnTo>
                <a:lnTo>
                  <a:pt x="10136" y="19682"/>
                </a:lnTo>
                <a:lnTo>
                  <a:pt x="10113" y="19440"/>
                </a:lnTo>
                <a:lnTo>
                  <a:pt x="10068" y="19142"/>
                </a:lnTo>
                <a:lnTo>
                  <a:pt x="10012" y="18900"/>
                </a:lnTo>
                <a:lnTo>
                  <a:pt x="9900" y="18620"/>
                </a:lnTo>
                <a:lnTo>
                  <a:pt x="9787" y="18285"/>
                </a:lnTo>
                <a:lnTo>
                  <a:pt x="9641" y="17968"/>
                </a:lnTo>
                <a:lnTo>
                  <a:pt x="9472" y="17652"/>
                </a:lnTo>
                <a:lnTo>
                  <a:pt x="9382" y="17466"/>
                </a:lnTo>
                <a:lnTo>
                  <a:pt x="9315" y="17298"/>
                </a:lnTo>
                <a:lnTo>
                  <a:pt x="9258" y="17112"/>
                </a:lnTo>
                <a:lnTo>
                  <a:pt x="9191" y="16926"/>
                </a:lnTo>
                <a:lnTo>
                  <a:pt x="9123" y="16535"/>
                </a:lnTo>
                <a:lnTo>
                  <a:pt x="9101" y="16144"/>
                </a:lnTo>
                <a:lnTo>
                  <a:pt x="9101" y="15753"/>
                </a:lnTo>
                <a:lnTo>
                  <a:pt x="9168" y="15362"/>
                </a:lnTo>
                <a:lnTo>
                  <a:pt x="9236" y="14971"/>
                </a:lnTo>
                <a:lnTo>
                  <a:pt x="9360" y="14580"/>
                </a:lnTo>
                <a:lnTo>
                  <a:pt x="9495" y="14244"/>
                </a:lnTo>
                <a:lnTo>
                  <a:pt x="9663" y="13891"/>
                </a:lnTo>
                <a:lnTo>
                  <a:pt x="9855" y="13611"/>
                </a:lnTo>
                <a:lnTo>
                  <a:pt x="10068" y="13351"/>
                </a:lnTo>
                <a:lnTo>
                  <a:pt x="10293" y="13146"/>
                </a:lnTo>
                <a:lnTo>
                  <a:pt x="10552" y="12997"/>
                </a:lnTo>
                <a:lnTo>
                  <a:pt x="10811" y="12885"/>
                </a:lnTo>
                <a:lnTo>
                  <a:pt x="11069" y="12866"/>
                </a:lnTo>
                <a:lnTo>
                  <a:pt x="11351" y="12885"/>
                </a:lnTo>
                <a:lnTo>
                  <a:pt x="11610" y="12997"/>
                </a:lnTo>
                <a:lnTo>
                  <a:pt x="11846" y="13183"/>
                </a:lnTo>
                <a:lnTo>
                  <a:pt x="12060" y="13388"/>
                </a:lnTo>
                <a:lnTo>
                  <a:pt x="12251" y="13648"/>
                </a:lnTo>
                <a:lnTo>
                  <a:pt x="12419" y="13928"/>
                </a:lnTo>
                <a:lnTo>
                  <a:pt x="12555" y="14244"/>
                </a:lnTo>
                <a:lnTo>
                  <a:pt x="12690" y="14617"/>
                </a:lnTo>
                <a:lnTo>
                  <a:pt x="12768" y="15008"/>
                </a:lnTo>
                <a:lnTo>
                  <a:pt x="12836" y="15399"/>
                </a:lnTo>
                <a:lnTo>
                  <a:pt x="12858" y="15753"/>
                </a:lnTo>
                <a:lnTo>
                  <a:pt x="12858" y="16144"/>
                </a:lnTo>
                <a:lnTo>
                  <a:pt x="12813" y="16535"/>
                </a:lnTo>
                <a:lnTo>
                  <a:pt x="12746" y="16888"/>
                </a:lnTo>
                <a:lnTo>
                  <a:pt x="12667" y="17224"/>
                </a:lnTo>
                <a:lnTo>
                  <a:pt x="12510" y="17503"/>
                </a:lnTo>
                <a:lnTo>
                  <a:pt x="12228" y="18043"/>
                </a:lnTo>
                <a:lnTo>
                  <a:pt x="11970" y="18546"/>
                </a:lnTo>
                <a:lnTo>
                  <a:pt x="11868" y="18751"/>
                </a:lnTo>
                <a:lnTo>
                  <a:pt x="11778" y="18974"/>
                </a:lnTo>
                <a:lnTo>
                  <a:pt x="11711" y="19179"/>
                </a:lnTo>
                <a:lnTo>
                  <a:pt x="11666" y="19365"/>
                </a:lnTo>
                <a:lnTo>
                  <a:pt x="11632" y="19570"/>
                </a:lnTo>
                <a:lnTo>
                  <a:pt x="11632" y="19756"/>
                </a:lnTo>
                <a:lnTo>
                  <a:pt x="11632" y="19942"/>
                </a:lnTo>
                <a:lnTo>
                  <a:pt x="11643" y="20110"/>
                </a:lnTo>
                <a:lnTo>
                  <a:pt x="11711" y="20296"/>
                </a:lnTo>
                <a:lnTo>
                  <a:pt x="11801" y="20464"/>
                </a:lnTo>
                <a:lnTo>
                  <a:pt x="11891" y="20650"/>
                </a:lnTo>
                <a:lnTo>
                  <a:pt x="12037" y="20836"/>
                </a:lnTo>
                <a:lnTo>
                  <a:pt x="12206" y="21004"/>
                </a:lnTo>
                <a:lnTo>
                  <a:pt x="12419" y="21190"/>
                </a:lnTo>
                <a:lnTo>
                  <a:pt x="12667" y="21320"/>
                </a:lnTo>
                <a:lnTo>
                  <a:pt x="12960" y="21432"/>
                </a:lnTo>
                <a:lnTo>
                  <a:pt x="13286" y="21544"/>
                </a:lnTo>
                <a:lnTo>
                  <a:pt x="13612" y="21655"/>
                </a:lnTo>
                <a:lnTo>
                  <a:pt x="13983" y="21693"/>
                </a:lnTo>
                <a:lnTo>
                  <a:pt x="14343" y="21730"/>
                </a:lnTo>
                <a:lnTo>
                  <a:pt x="14715" y="21730"/>
                </a:lnTo>
                <a:lnTo>
                  <a:pt x="15075" y="21730"/>
                </a:lnTo>
                <a:lnTo>
                  <a:pt x="15446" y="21655"/>
                </a:lnTo>
                <a:lnTo>
                  <a:pt x="15794" y="21581"/>
                </a:lnTo>
                <a:lnTo>
                  <a:pt x="16132" y="21432"/>
                </a:lnTo>
                <a:lnTo>
                  <a:pt x="16458" y="21302"/>
                </a:lnTo>
                <a:lnTo>
                  <a:pt x="16740" y="21078"/>
                </a:lnTo>
                <a:lnTo>
                  <a:pt x="16976" y="20836"/>
                </a:lnTo>
                <a:lnTo>
                  <a:pt x="17043" y="20650"/>
                </a:lnTo>
                <a:lnTo>
                  <a:pt x="17088" y="20426"/>
                </a:lnTo>
                <a:lnTo>
                  <a:pt x="17133" y="20222"/>
                </a:lnTo>
                <a:lnTo>
                  <a:pt x="17156" y="19980"/>
                </a:lnTo>
                <a:lnTo>
                  <a:pt x="17167" y="19477"/>
                </a:lnTo>
                <a:lnTo>
                  <a:pt x="17167" y="18974"/>
                </a:lnTo>
                <a:lnTo>
                  <a:pt x="17156" y="18397"/>
                </a:lnTo>
                <a:lnTo>
                  <a:pt x="17111" y="17820"/>
                </a:lnTo>
                <a:lnTo>
                  <a:pt x="17066" y="17261"/>
                </a:lnTo>
                <a:lnTo>
                  <a:pt x="16998" y="16646"/>
                </a:lnTo>
                <a:lnTo>
                  <a:pt x="16852" y="15511"/>
                </a:lnTo>
                <a:lnTo>
                  <a:pt x="16740" y="14393"/>
                </a:lnTo>
                <a:lnTo>
                  <a:pt x="16717" y="13928"/>
                </a:lnTo>
                <a:lnTo>
                  <a:pt x="16695" y="13462"/>
                </a:lnTo>
                <a:lnTo>
                  <a:pt x="16717" y="13071"/>
                </a:lnTo>
                <a:lnTo>
                  <a:pt x="16785" y="12755"/>
                </a:lnTo>
                <a:lnTo>
                  <a:pt x="16852" y="12419"/>
                </a:lnTo>
                <a:lnTo>
                  <a:pt x="16953" y="12140"/>
                </a:lnTo>
                <a:lnTo>
                  <a:pt x="17088" y="11898"/>
                </a:lnTo>
                <a:lnTo>
                  <a:pt x="17212" y="11675"/>
                </a:lnTo>
                <a:lnTo>
                  <a:pt x="17370" y="11470"/>
                </a:lnTo>
                <a:lnTo>
                  <a:pt x="17516" y="11284"/>
                </a:lnTo>
                <a:lnTo>
                  <a:pt x="17696" y="11135"/>
                </a:lnTo>
                <a:lnTo>
                  <a:pt x="17865" y="11042"/>
                </a:lnTo>
                <a:lnTo>
                  <a:pt x="18033" y="10930"/>
                </a:lnTo>
                <a:lnTo>
                  <a:pt x="18213" y="10893"/>
                </a:lnTo>
                <a:lnTo>
                  <a:pt x="18382" y="10893"/>
                </a:lnTo>
                <a:lnTo>
                  <a:pt x="18551" y="10967"/>
                </a:lnTo>
                <a:lnTo>
                  <a:pt x="18708" y="11042"/>
                </a:lnTo>
                <a:lnTo>
                  <a:pt x="18855" y="11172"/>
                </a:lnTo>
                <a:lnTo>
                  <a:pt x="19012" y="11358"/>
                </a:lnTo>
                <a:lnTo>
                  <a:pt x="19136" y="11600"/>
                </a:lnTo>
                <a:lnTo>
                  <a:pt x="19271" y="11861"/>
                </a:lnTo>
                <a:lnTo>
                  <a:pt x="19440" y="12028"/>
                </a:lnTo>
                <a:lnTo>
                  <a:pt x="19608" y="12177"/>
                </a:lnTo>
                <a:lnTo>
                  <a:pt x="19822" y="12289"/>
                </a:lnTo>
                <a:lnTo>
                  <a:pt x="20025" y="12289"/>
                </a:lnTo>
                <a:lnTo>
                  <a:pt x="20238" y="12289"/>
                </a:lnTo>
                <a:lnTo>
                  <a:pt x="20452" y="12215"/>
                </a:lnTo>
                <a:lnTo>
                  <a:pt x="20643" y="12103"/>
                </a:lnTo>
                <a:lnTo>
                  <a:pt x="20846" y="11973"/>
                </a:lnTo>
                <a:lnTo>
                  <a:pt x="21037" y="11786"/>
                </a:lnTo>
                <a:lnTo>
                  <a:pt x="21206" y="11563"/>
                </a:lnTo>
                <a:lnTo>
                  <a:pt x="21363" y="11321"/>
                </a:lnTo>
                <a:lnTo>
                  <a:pt x="21465" y="11079"/>
                </a:lnTo>
                <a:lnTo>
                  <a:pt x="21577" y="10744"/>
                </a:lnTo>
                <a:lnTo>
                  <a:pt x="21622" y="10427"/>
                </a:lnTo>
                <a:lnTo>
                  <a:pt x="21645" y="10111"/>
                </a:lnTo>
                <a:lnTo>
                  <a:pt x="21622" y="9608"/>
                </a:lnTo>
                <a:lnTo>
                  <a:pt x="21577" y="9142"/>
                </a:lnTo>
                <a:lnTo>
                  <a:pt x="21465" y="8751"/>
                </a:lnTo>
                <a:lnTo>
                  <a:pt x="21363" y="8397"/>
                </a:lnTo>
                <a:lnTo>
                  <a:pt x="21206" y="8062"/>
                </a:lnTo>
                <a:lnTo>
                  <a:pt x="21037" y="7820"/>
                </a:lnTo>
                <a:lnTo>
                  <a:pt x="20846" y="7597"/>
                </a:lnTo>
                <a:lnTo>
                  <a:pt x="20643" y="7429"/>
                </a:lnTo>
                <a:lnTo>
                  <a:pt x="20452" y="7317"/>
                </a:lnTo>
                <a:lnTo>
                  <a:pt x="20238" y="7206"/>
                </a:lnTo>
                <a:lnTo>
                  <a:pt x="20025" y="7168"/>
                </a:lnTo>
                <a:lnTo>
                  <a:pt x="19822" y="7206"/>
                </a:lnTo>
                <a:lnTo>
                  <a:pt x="19608" y="7243"/>
                </a:lnTo>
                <a:lnTo>
                  <a:pt x="19440" y="7355"/>
                </a:lnTo>
                <a:lnTo>
                  <a:pt x="19271" y="7504"/>
                </a:lnTo>
                <a:lnTo>
                  <a:pt x="19136" y="7708"/>
                </a:lnTo>
                <a:lnTo>
                  <a:pt x="19012" y="7895"/>
                </a:lnTo>
                <a:lnTo>
                  <a:pt x="18832" y="8025"/>
                </a:lnTo>
                <a:lnTo>
                  <a:pt x="18663" y="8174"/>
                </a:lnTo>
                <a:lnTo>
                  <a:pt x="18472" y="8248"/>
                </a:lnTo>
                <a:lnTo>
                  <a:pt x="18270" y="8286"/>
                </a:lnTo>
                <a:lnTo>
                  <a:pt x="18078" y="8323"/>
                </a:lnTo>
                <a:lnTo>
                  <a:pt x="17887" y="8323"/>
                </a:lnTo>
                <a:lnTo>
                  <a:pt x="17696" y="8248"/>
                </a:lnTo>
                <a:lnTo>
                  <a:pt x="17493" y="8174"/>
                </a:lnTo>
                <a:lnTo>
                  <a:pt x="17302" y="8062"/>
                </a:lnTo>
                <a:lnTo>
                  <a:pt x="17133" y="7969"/>
                </a:lnTo>
                <a:lnTo>
                  <a:pt x="16976" y="7783"/>
                </a:lnTo>
                <a:lnTo>
                  <a:pt x="16852" y="7597"/>
                </a:lnTo>
                <a:lnTo>
                  <a:pt x="16740" y="7429"/>
                </a:lnTo>
                <a:lnTo>
                  <a:pt x="16672" y="7168"/>
                </a:lnTo>
                <a:lnTo>
                  <a:pt x="16638" y="6926"/>
                </a:lnTo>
                <a:lnTo>
                  <a:pt x="16616" y="6498"/>
                </a:lnTo>
                <a:lnTo>
                  <a:pt x="16616" y="5772"/>
                </a:lnTo>
                <a:lnTo>
                  <a:pt x="16650" y="4915"/>
                </a:lnTo>
                <a:lnTo>
                  <a:pt x="16695" y="3928"/>
                </a:lnTo>
                <a:lnTo>
                  <a:pt x="16762" y="2960"/>
                </a:lnTo>
                <a:lnTo>
                  <a:pt x="16830" y="1992"/>
                </a:lnTo>
                <a:lnTo>
                  <a:pt x="16908" y="1173"/>
                </a:lnTo>
                <a:lnTo>
                  <a:pt x="16976" y="521"/>
                </a:lnTo>
                <a:lnTo>
                  <a:pt x="16953" y="521"/>
                </a:lnTo>
                <a:lnTo>
                  <a:pt x="16931" y="521"/>
                </a:lnTo>
                <a:lnTo>
                  <a:pt x="16267" y="484"/>
                </a:lnTo>
                <a:lnTo>
                  <a:pt x="15637" y="428"/>
                </a:lnTo>
                <a:lnTo>
                  <a:pt x="15063" y="353"/>
                </a:lnTo>
                <a:lnTo>
                  <a:pt x="14523" y="279"/>
                </a:lnTo>
                <a:lnTo>
                  <a:pt x="14040" y="167"/>
                </a:lnTo>
                <a:lnTo>
                  <a:pt x="13635" y="93"/>
                </a:lnTo>
                <a:lnTo>
                  <a:pt x="13331" y="18"/>
                </a:lnTo>
                <a:lnTo>
                  <a:pt x="13117" y="18"/>
                </a:lnTo>
                <a:lnTo>
                  <a:pt x="12982" y="18"/>
                </a:lnTo>
                <a:lnTo>
                  <a:pt x="12858" y="130"/>
                </a:lnTo>
                <a:lnTo>
                  <a:pt x="12723" y="279"/>
                </a:lnTo>
                <a:lnTo>
                  <a:pt x="12622" y="446"/>
                </a:lnTo>
                <a:lnTo>
                  <a:pt x="12510" y="670"/>
                </a:lnTo>
                <a:lnTo>
                  <a:pt x="12419" y="912"/>
                </a:lnTo>
                <a:lnTo>
                  <a:pt x="12363" y="1210"/>
                </a:lnTo>
                <a:lnTo>
                  <a:pt x="12318" y="1526"/>
                </a:lnTo>
                <a:lnTo>
                  <a:pt x="12273" y="1843"/>
                </a:lnTo>
                <a:lnTo>
                  <a:pt x="12251" y="2215"/>
                </a:lnTo>
                <a:lnTo>
                  <a:pt x="12273" y="2532"/>
                </a:lnTo>
                <a:lnTo>
                  <a:pt x="12318" y="2886"/>
                </a:lnTo>
                <a:lnTo>
                  <a:pt x="12386" y="3240"/>
                </a:lnTo>
                <a:lnTo>
                  <a:pt x="12464" y="3556"/>
                </a:lnTo>
                <a:lnTo>
                  <a:pt x="12577" y="3891"/>
                </a:lnTo>
                <a:lnTo>
                  <a:pt x="12746" y="4171"/>
                </a:lnTo>
                <a:lnTo>
                  <a:pt x="12926" y="4487"/>
                </a:lnTo>
                <a:lnTo>
                  <a:pt x="13050" y="4860"/>
                </a:lnTo>
                <a:lnTo>
                  <a:pt x="13162" y="5251"/>
                </a:lnTo>
                <a:lnTo>
                  <a:pt x="13218" y="5604"/>
                </a:lnTo>
                <a:lnTo>
                  <a:pt x="13263" y="5995"/>
                </a:lnTo>
                <a:lnTo>
                  <a:pt x="13241" y="6386"/>
                </a:lnTo>
                <a:lnTo>
                  <a:pt x="13218" y="6740"/>
                </a:lnTo>
                <a:lnTo>
                  <a:pt x="13139" y="7094"/>
                </a:lnTo>
                <a:lnTo>
                  <a:pt x="13050" y="7429"/>
                </a:lnTo>
                <a:lnTo>
                  <a:pt x="12903" y="7746"/>
                </a:lnTo>
                <a:lnTo>
                  <a:pt x="12723" y="8025"/>
                </a:lnTo>
                <a:lnTo>
                  <a:pt x="12532" y="8286"/>
                </a:lnTo>
                <a:lnTo>
                  <a:pt x="12318" y="8491"/>
                </a:lnTo>
                <a:lnTo>
                  <a:pt x="12060" y="8677"/>
                </a:lnTo>
                <a:lnTo>
                  <a:pt x="11756" y="8788"/>
                </a:lnTo>
                <a:lnTo>
                  <a:pt x="11452" y="8826"/>
                </a:lnTo>
                <a:lnTo>
                  <a:pt x="11283" y="8826"/>
                </a:lnTo>
                <a:lnTo>
                  <a:pt x="11126" y="8826"/>
                </a:lnTo>
                <a:lnTo>
                  <a:pt x="11002" y="8788"/>
                </a:lnTo>
                <a:lnTo>
                  <a:pt x="10845" y="8714"/>
                </a:lnTo>
                <a:lnTo>
                  <a:pt x="10721" y="8640"/>
                </a:lnTo>
                <a:lnTo>
                  <a:pt x="10608" y="8565"/>
                </a:lnTo>
                <a:lnTo>
                  <a:pt x="10485" y="8453"/>
                </a:lnTo>
                <a:lnTo>
                  <a:pt x="10372" y="8323"/>
                </a:lnTo>
                <a:lnTo>
                  <a:pt x="10181" y="8062"/>
                </a:lnTo>
                <a:lnTo>
                  <a:pt x="10035" y="7746"/>
                </a:lnTo>
                <a:lnTo>
                  <a:pt x="9900" y="7392"/>
                </a:lnTo>
                <a:lnTo>
                  <a:pt x="9787" y="7001"/>
                </a:lnTo>
                <a:lnTo>
                  <a:pt x="9731" y="6610"/>
                </a:lnTo>
                <a:lnTo>
                  <a:pt x="9686" y="6219"/>
                </a:lnTo>
                <a:lnTo>
                  <a:pt x="9663" y="5772"/>
                </a:lnTo>
                <a:lnTo>
                  <a:pt x="9686" y="5381"/>
                </a:lnTo>
                <a:lnTo>
                  <a:pt x="9753" y="4990"/>
                </a:lnTo>
                <a:lnTo>
                  <a:pt x="9832" y="4636"/>
                </a:lnTo>
                <a:lnTo>
                  <a:pt x="9945" y="4320"/>
                </a:lnTo>
                <a:lnTo>
                  <a:pt x="10068" y="4022"/>
                </a:lnTo>
                <a:lnTo>
                  <a:pt x="10203" y="3817"/>
                </a:lnTo>
                <a:lnTo>
                  <a:pt x="10316" y="3593"/>
                </a:lnTo>
                <a:lnTo>
                  <a:pt x="10395" y="3351"/>
                </a:lnTo>
                <a:lnTo>
                  <a:pt x="10462" y="3109"/>
                </a:lnTo>
                <a:lnTo>
                  <a:pt x="10507" y="2848"/>
                </a:lnTo>
                <a:lnTo>
                  <a:pt x="10530" y="2606"/>
                </a:lnTo>
                <a:lnTo>
                  <a:pt x="10507" y="2346"/>
                </a:lnTo>
                <a:lnTo>
                  <a:pt x="10462" y="2141"/>
                </a:lnTo>
                <a:lnTo>
                  <a:pt x="10395" y="1880"/>
                </a:lnTo>
                <a:lnTo>
                  <a:pt x="10293" y="1638"/>
                </a:lnTo>
                <a:lnTo>
                  <a:pt x="10158" y="1415"/>
                </a:lnTo>
                <a:lnTo>
                  <a:pt x="9967" y="1210"/>
                </a:lnTo>
                <a:lnTo>
                  <a:pt x="9753" y="986"/>
                </a:lnTo>
                <a:lnTo>
                  <a:pt x="9495" y="819"/>
                </a:lnTo>
                <a:lnTo>
                  <a:pt x="9191" y="670"/>
                </a:lnTo>
                <a:lnTo>
                  <a:pt x="8842" y="521"/>
                </a:lnTo>
                <a:lnTo>
                  <a:pt x="8471" y="446"/>
                </a:lnTo>
                <a:lnTo>
                  <a:pt x="7998" y="428"/>
                </a:lnTo>
                <a:lnTo>
                  <a:pt x="7413" y="428"/>
                </a:lnTo>
                <a:lnTo>
                  <a:pt x="6817" y="446"/>
                </a:lnTo>
                <a:lnTo>
                  <a:pt x="6187" y="521"/>
                </a:lnTo>
                <a:lnTo>
                  <a:pt x="5602" y="633"/>
                </a:lnTo>
                <a:lnTo>
                  <a:pt x="5107" y="744"/>
                </a:lnTo>
                <a:lnTo>
                  <a:pt x="4725" y="856"/>
                </a:lnTo>
                <a:lnTo>
                  <a:pt x="4848" y="1564"/>
                </a:lnTo>
                <a:lnTo>
                  <a:pt x="5028" y="2495"/>
                </a:lnTo>
                <a:lnTo>
                  <a:pt x="5175" y="3556"/>
                </a:lnTo>
                <a:lnTo>
                  <a:pt x="5298" y="4673"/>
                </a:lnTo>
                <a:lnTo>
                  <a:pt x="5343" y="5213"/>
                </a:lnTo>
                <a:lnTo>
                  <a:pt x="5388" y="5753"/>
                </a:lnTo>
                <a:lnTo>
                  <a:pt x="5411" y="6275"/>
                </a:lnTo>
                <a:lnTo>
                  <a:pt x="5411" y="6740"/>
                </a:lnTo>
                <a:lnTo>
                  <a:pt x="5366" y="7168"/>
                </a:lnTo>
                <a:lnTo>
                  <a:pt x="5321" y="7541"/>
                </a:lnTo>
                <a:lnTo>
                  <a:pt x="5287" y="7708"/>
                </a:lnTo>
                <a:lnTo>
                  <a:pt x="5242" y="7857"/>
                </a:lnTo>
                <a:lnTo>
                  <a:pt x="5197" y="7969"/>
                </a:lnTo>
                <a:lnTo>
                  <a:pt x="5130" y="8062"/>
                </a:lnTo>
                <a:lnTo>
                  <a:pt x="5006" y="8248"/>
                </a:lnTo>
                <a:lnTo>
                  <a:pt x="4848" y="8397"/>
                </a:lnTo>
                <a:lnTo>
                  <a:pt x="4725" y="8528"/>
                </a:lnTo>
                <a:lnTo>
                  <a:pt x="4567" y="8640"/>
                </a:lnTo>
                <a:lnTo>
                  <a:pt x="4421" y="8714"/>
                </a:lnTo>
                <a:lnTo>
                  <a:pt x="4263" y="8751"/>
                </a:lnTo>
                <a:lnTo>
                  <a:pt x="4095" y="8788"/>
                </a:lnTo>
                <a:lnTo>
                  <a:pt x="3948" y="8788"/>
                </a:lnTo>
                <a:lnTo>
                  <a:pt x="3791" y="8751"/>
                </a:lnTo>
                <a:lnTo>
                  <a:pt x="3667" y="8714"/>
                </a:lnTo>
                <a:lnTo>
                  <a:pt x="3510" y="8677"/>
                </a:lnTo>
                <a:lnTo>
                  <a:pt x="3386" y="8602"/>
                </a:lnTo>
                <a:lnTo>
                  <a:pt x="3251" y="8491"/>
                </a:lnTo>
                <a:lnTo>
                  <a:pt x="3127" y="8360"/>
                </a:lnTo>
                <a:lnTo>
                  <a:pt x="3015" y="8248"/>
                </a:lnTo>
                <a:lnTo>
                  <a:pt x="2925" y="8062"/>
                </a:lnTo>
                <a:lnTo>
                  <a:pt x="2778" y="7857"/>
                </a:lnTo>
                <a:lnTo>
                  <a:pt x="2610" y="7671"/>
                </a:lnTo>
                <a:lnTo>
                  <a:pt x="2407" y="7541"/>
                </a:lnTo>
                <a:lnTo>
                  <a:pt x="2171" y="7466"/>
                </a:lnTo>
                <a:lnTo>
                  <a:pt x="1957" y="7429"/>
                </a:lnTo>
                <a:lnTo>
                  <a:pt x="1698" y="7429"/>
                </a:lnTo>
                <a:lnTo>
                  <a:pt x="1462" y="7466"/>
                </a:lnTo>
                <a:lnTo>
                  <a:pt x="1226" y="7559"/>
                </a:lnTo>
                <a:lnTo>
                  <a:pt x="989" y="7708"/>
                </a:lnTo>
                <a:lnTo>
                  <a:pt x="776" y="7932"/>
                </a:lnTo>
                <a:lnTo>
                  <a:pt x="551" y="8211"/>
                </a:lnTo>
                <a:lnTo>
                  <a:pt x="382" y="8528"/>
                </a:lnTo>
                <a:lnTo>
                  <a:pt x="315" y="8714"/>
                </a:lnTo>
                <a:lnTo>
                  <a:pt x="236" y="8919"/>
                </a:lnTo>
                <a:lnTo>
                  <a:pt x="191" y="9142"/>
                </a:lnTo>
                <a:lnTo>
                  <a:pt x="123" y="9347"/>
                </a:lnTo>
                <a:lnTo>
                  <a:pt x="78" y="9608"/>
                </a:lnTo>
                <a:lnTo>
                  <a:pt x="56" y="9887"/>
                </a:lnTo>
                <a:lnTo>
                  <a:pt x="33" y="10185"/>
                </a:lnTo>
                <a:lnTo>
                  <a:pt x="33" y="10464"/>
                </a:lnTo>
                <a:lnTo>
                  <a:pt x="33" y="10706"/>
                </a:lnTo>
                <a:lnTo>
                  <a:pt x="56" y="10967"/>
                </a:lnTo>
                <a:lnTo>
                  <a:pt x="78" y="11172"/>
                </a:lnTo>
                <a:lnTo>
                  <a:pt x="123" y="11395"/>
                </a:lnTo>
                <a:lnTo>
                  <a:pt x="168" y="11600"/>
                </a:lnTo>
                <a:lnTo>
                  <a:pt x="236" y="11786"/>
                </a:lnTo>
                <a:lnTo>
                  <a:pt x="292" y="11973"/>
                </a:lnTo>
                <a:lnTo>
                  <a:pt x="382" y="12140"/>
                </a:lnTo>
                <a:lnTo>
                  <a:pt x="540" y="12419"/>
                </a:lnTo>
                <a:lnTo>
                  <a:pt x="731" y="12680"/>
                </a:lnTo>
                <a:lnTo>
                  <a:pt x="944" y="12866"/>
                </a:lnTo>
                <a:lnTo>
                  <a:pt x="1158" y="12997"/>
                </a:lnTo>
                <a:lnTo>
                  <a:pt x="1395" y="13108"/>
                </a:lnTo>
                <a:lnTo>
                  <a:pt x="1608" y="13183"/>
                </a:lnTo>
                <a:lnTo>
                  <a:pt x="1856" y="13183"/>
                </a:lnTo>
                <a:lnTo>
                  <a:pt x="2070" y="13146"/>
                </a:lnTo>
                <a:lnTo>
                  <a:pt x="2261" y="13071"/>
                </a:lnTo>
                <a:lnTo>
                  <a:pt x="2430" y="12960"/>
                </a:lnTo>
                <a:lnTo>
                  <a:pt x="2587" y="12792"/>
                </a:lnTo>
                <a:lnTo>
                  <a:pt x="2688" y="12606"/>
                </a:lnTo>
                <a:lnTo>
                  <a:pt x="2801" y="12419"/>
                </a:lnTo>
                <a:lnTo>
                  <a:pt x="2925" y="12289"/>
                </a:lnTo>
                <a:lnTo>
                  <a:pt x="3082" y="12177"/>
                </a:lnTo>
                <a:lnTo>
                  <a:pt x="3228" y="12103"/>
                </a:lnTo>
                <a:lnTo>
                  <a:pt x="3408" y="12103"/>
                </a:lnTo>
                <a:lnTo>
                  <a:pt x="3577" y="12103"/>
                </a:lnTo>
                <a:lnTo>
                  <a:pt x="3723" y="12177"/>
                </a:lnTo>
                <a:lnTo>
                  <a:pt x="3903" y="12252"/>
                </a:lnTo>
                <a:lnTo>
                  <a:pt x="4072" y="12364"/>
                </a:lnTo>
                <a:lnTo>
                  <a:pt x="4230" y="12494"/>
                </a:lnTo>
                <a:lnTo>
                  <a:pt x="4353" y="12643"/>
                </a:lnTo>
                <a:lnTo>
                  <a:pt x="4488" y="12829"/>
                </a:lnTo>
                <a:lnTo>
                  <a:pt x="4567" y="13034"/>
                </a:lnTo>
                <a:lnTo>
                  <a:pt x="4657" y="13257"/>
                </a:lnTo>
                <a:lnTo>
                  <a:pt x="4702" y="13462"/>
                </a:lnTo>
                <a:lnTo>
                  <a:pt x="4725" y="13686"/>
                </a:lnTo>
                <a:lnTo>
                  <a:pt x="4702" y="14282"/>
                </a:lnTo>
                <a:lnTo>
                  <a:pt x="4657" y="15045"/>
                </a:lnTo>
                <a:lnTo>
                  <a:pt x="4612" y="15976"/>
                </a:lnTo>
                <a:lnTo>
                  <a:pt x="4590" y="16926"/>
                </a:lnTo>
                <a:lnTo>
                  <a:pt x="4567" y="17968"/>
                </a:lnTo>
                <a:lnTo>
                  <a:pt x="4567" y="19011"/>
                </a:lnTo>
                <a:lnTo>
                  <a:pt x="4590" y="19514"/>
                </a:lnTo>
                <a:lnTo>
                  <a:pt x="4612" y="19980"/>
                </a:lnTo>
                <a:lnTo>
                  <a:pt x="4657" y="20426"/>
                </a:lnTo>
                <a:lnTo>
                  <a:pt x="4725" y="20836"/>
                </a:lnTo>
                <a:lnTo>
                  <a:pt x="4848" y="20929"/>
                </a:lnTo>
                <a:lnTo>
                  <a:pt x="5040" y="21004"/>
                </a:lnTo>
                <a:lnTo>
                  <a:pt x="5265" y="21078"/>
                </a:lnTo>
                <a:lnTo>
                  <a:pt x="5478" y="21115"/>
                </a:lnTo>
                <a:lnTo>
                  <a:pt x="6041" y="21115"/>
                </a:lnTo>
                <a:lnTo>
                  <a:pt x="6637" y="21078"/>
                </a:lnTo>
                <a:lnTo>
                  <a:pt x="7312" y="21004"/>
                </a:lnTo>
                <a:lnTo>
                  <a:pt x="7998" y="20929"/>
                </a:lnTo>
                <a:lnTo>
                  <a:pt x="8696" y="20855"/>
                </a:lnTo>
                <a:lnTo>
                  <a:pt x="9360" y="20836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7" name="Puzzle3"/>
          <p:cNvSpPr>
            <a:spLocks noEditPoints="1" noChangeArrowheads="1"/>
          </p:cNvSpPr>
          <p:nvPr/>
        </p:nvSpPr>
        <p:spPr bwMode="auto">
          <a:xfrm>
            <a:off x="4643730" y="597996"/>
            <a:ext cx="1012316" cy="1221887"/>
          </a:xfrm>
          <a:custGeom>
            <a:avLst/>
            <a:gdLst>
              <a:gd name="T0" fmla="*/ 10391 w 21600"/>
              <a:gd name="T1" fmla="*/ 15806 h 21600"/>
              <a:gd name="T2" fmla="*/ 20551 w 21600"/>
              <a:gd name="T3" fmla="*/ 21088 h 21600"/>
              <a:gd name="T4" fmla="*/ 13180 w 21600"/>
              <a:gd name="T5" fmla="*/ 13801 h 21600"/>
              <a:gd name="T6" fmla="*/ 20551 w 21600"/>
              <a:gd name="T7" fmla="*/ 7025 h 21600"/>
              <a:gd name="T8" fmla="*/ 10500 w 21600"/>
              <a:gd name="T9" fmla="*/ 52 h 21600"/>
              <a:gd name="T10" fmla="*/ 692 w 21600"/>
              <a:gd name="T11" fmla="*/ 6802 h 21600"/>
              <a:gd name="T12" fmla="*/ 8064 w 21600"/>
              <a:gd name="T13" fmla="*/ 13526 h 21600"/>
              <a:gd name="T14" fmla="*/ 692 w 21600"/>
              <a:gd name="T15" fmla="*/ 21088 h 21600"/>
              <a:gd name="T16" fmla="*/ 2273 w 21600"/>
              <a:gd name="T17" fmla="*/ 7719 h 21600"/>
              <a:gd name="T18" fmla="*/ 19149 w 21600"/>
              <a:gd name="T19" fmla="*/ 20237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6625" y="20892"/>
                </a:moveTo>
                <a:lnTo>
                  <a:pt x="7105" y="21023"/>
                </a:lnTo>
                <a:lnTo>
                  <a:pt x="7513" y="21088"/>
                </a:lnTo>
                <a:lnTo>
                  <a:pt x="7922" y="21115"/>
                </a:lnTo>
                <a:lnTo>
                  <a:pt x="8242" y="21115"/>
                </a:lnTo>
                <a:lnTo>
                  <a:pt x="8544" y="21062"/>
                </a:lnTo>
                <a:lnTo>
                  <a:pt x="8810" y="20997"/>
                </a:lnTo>
                <a:lnTo>
                  <a:pt x="9023" y="20892"/>
                </a:lnTo>
                <a:lnTo>
                  <a:pt x="9148" y="20761"/>
                </a:lnTo>
                <a:lnTo>
                  <a:pt x="9290" y="20616"/>
                </a:lnTo>
                <a:lnTo>
                  <a:pt x="9361" y="20459"/>
                </a:lnTo>
                <a:lnTo>
                  <a:pt x="9396" y="20289"/>
                </a:lnTo>
                <a:lnTo>
                  <a:pt x="9396" y="20092"/>
                </a:lnTo>
                <a:lnTo>
                  <a:pt x="9325" y="19909"/>
                </a:lnTo>
                <a:lnTo>
                  <a:pt x="9219" y="19738"/>
                </a:lnTo>
                <a:lnTo>
                  <a:pt x="9094" y="19555"/>
                </a:lnTo>
                <a:lnTo>
                  <a:pt x="8917" y="19384"/>
                </a:lnTo>
                <a:lnTo>
                  <a:pt x="8650" y="19162"/>
                </a:lnTo>
                <a:lnTo>
                  <a:pt x="8437" y="18900"/>
                </a:lnTo>
                <a:lnTo>
                  <a:pt x="8277" y="18624"/>
                </a:lnTo>
                <a:lnTo>
                  <a:pt x="8135" y="18349"/>
                </a:lnTo>
                <a:lnTo>
                  <a:pt x="8028" y="18048"/>
                </a:lnTo>
                <a:lnTo>
                  <a:pt x="7993" y="17746"/>
                </a:lnTo>
                <a:lnTo>
                  <a:pt x="7993" y="17471"/>
                </a:lnTo>
                <a:lnTo>
                  <a:pt x="8028" y="17169"/>
                </a:lnTo>
                <a:lnTo>
                  <a:pt x="8135" y="16920"/>
                </a:lnTo>
                <a:lnTo>
                  <a:pt x="8277" y="16671"/>
                </a:lnTo>
                <a:lnTo>
                  <a:pt x="8366" y="16540"/>
                </a:lnTo>
                <a:lnTo>
                  <a:pt x="8473" y="16409"/>
                </a:lnTo>
                <a:lnTo>
                  <a:pt x="8615" y="16317"/>
                </a:lnTo>
                <a:lnTo>
                  <a:pt x="8739" y="16213"/>
                </a:lnTo>
                <a:lnTo>
                  <a:pt x="8881" y="16134"/>
                </a:lnTo>
                <a:lnTo>
                  <a:pt x="9059" y="16055"/>
                </a:lnTo>
                <a:lnTo>
                  <a:pt x="9254" y="15990"/>
                </a:lnTo>
                <a:lnTo>
                  <a:pt x="9432" y="15911"/>
                </a:lnTo>
                <a:lnTo>
                  <a:pt x="9663" y="15885"/>
                </a:lnTo>
                <a:lnTo>
                  <a:pt x="9876" y="15833"/>
                </a:lnTo>
                <a:lnTo>
                  <a:pt x="10142" y="15806"/>
                </a:lnTo>
                <a:lnTo>
                  <a:pt x="10391" y="15806"/>
                </a:lnTo>
                <a:lnTo>
                  <a:pt x="10728" y="15806"/>
                </a:lnTo>
                <a:lnTo>
                  <a:pt x="10995" y="15806"/>
                </a:lnTo>
                <a:lnTo>
                  <a:pt x="11279" y="15833"/>
                </a:lnTo>
                <a:lnTo>
                  <a:pt x="11546" y="15885"/>
                </a:lnTo>
                <a:lnTo>
                  <a:pt x="11776" y="15937"/>
                </a:lnTo>
                <a:lnTo>
                  <a:pt x="12025" y="15990"/>
                </a:lnTo>
                <a:lnTo>
                  <a:pt x="12221" y="16055"/>
                </a:lnTo>
                <a:lnTo>
                  <a:pt x="12434" y="16134"/>
                </a:lnTo>
                <a:lnTo>
                  <a:pt x="12611" y="16213"/>
                </a:lnTo>
                <a:lnTo>
                  <a:pt x="12771" y="16317"/>
                </a:lnTo>
                <a:lnTo>
                  <a:pt x="12913" y="16409"/>
                </a:lnTo>
                <a:lnTo>
                  <a:pt x="13038" y="16514"/>
                </a:lnTo>
                <a:lnTo>
                  <a:pt x="13251" y="16737"/>
                </a:lnTo>
                <a:lnTo>
                  <a:pt x="13428" y="16986"/>
                </a:lnTo>
                <a:lnTo>
                  <a:pt x="13517" y="17248"/>
                </a:lnTo>
                <a:lnTo>
                  <a:pt x="13588" y="17523"/>
                </a:lnTo>
                <a:lnTo>
                  <a:pt x="13588" y="17799"/>
                </a:lnTo>
                <a:lnTo>
                  <a:pt x="13517" y="18074"/>
                </a:lnTo>
                <a:lnTo>
                  <a:pt x="13428" y="18323"/>
                </a:lnTo>
                <a:lnTo>
                  <a:pt x="13286" y="18572"/>
                </a:lnTo>
                <a:lnTo>
                  <a:pt x="13109" y="18808"/>
                </a:lnTo>
                <a:lnTo>
                  <a:pt x="12878" y="19031"/>
                </a:lnTo>
                <a:lnTo>
                  <a:pt x="12434" y="19411"/>
                </a:lnTo>
                <a:lnTo>
                  <a:pt x="12132" y="19738"/>
                </a:lnTo>
                <a:lnTo>
                  <a:pt x="12025" y="19856"/>
                </a:lnTo>
                <a:lnTo>
                  <a:pt x="11919" y="20014"/>
                </a:lnTo>
                <a:lnTo>
                  <a:pt x="11883" y="20132"/>
                </a:lnTo>
                <a:lnTo>
                  <a:pt x="11883" y="20263"/>
                </a:lnTo>
                <a:lnTo>
                  <a:pt x="11883" y="20394"/>
                </a:lnTo>
                <a:lnTo>
                  <a:pt x="11954" y="20485"/>
                </a:lnTo>
                <a:lnTo>
                  <a:pt x="12061" y="20590"/>
                </a:lnTo>
                <a:lnTo>
                  <a:pt x="12185" y="20695"/>
                </a:lnTo>
                <a:lnTo>
                  <a:pt x="12327" y="20787"/>
                </a:lnTo>
                <a:lnTo>
                  <a:pt x="12540" y="20892"/>
                </a:lnTo>
                <a:lnTo>
                  <a:pt x="12771" y="20997"/>
                </a:lnTo>
                <a:lnTo>
                  <a:pt x="13073" y="21088"/>
                </a:lnTo>
                <a:lnTo>
                  <a:pt x="13428" y="21193"/>
                </a:lnTo>
                <a:lnTo>
                  <a:pt x="13873" y="21298"/>
                </a:lnTo>
                <a:lnTo>
                  <a:pt x="14317" y="21390"/>
                </a:lnTo>
                <a:lnTo>
                  <a:pt x="14778" y="21468"/>
                </a:lnTo>
                <a:lnTo>
                  <a:pt x="15294" y="21547"/>
                </a:lnTo>
                <a:lnTo>
                  <a:pt x="15809" y="21600"/>
                </a:lnTo>
                <a:lnTo>
                  <a:pt x="16359" y="21652"/>
                </a:lnTo>
                <a:lnTo>
                  <a:pt x="16875" y="21678"/>
                </a:lnTo>
                <a:lnTo>
                  <a:pt x="17407" y="21678"/>
                </a:lnTo>
                <a:lnTo>
                  <a:pt x="17958" y="21678"/>
                </a:lnTo>
                <a:lnTo>
                  <a:pt x="18473" y="21652"/>
                </a:lnTo>
                <a:lnTo>
                  <a:pt x="18953" y="21573"/>
                </a:lnTo>
                <a:lnTo>
                  <a:pt x="19397" y="21495"/>
                </a:lnTo>
                <a:lnTo>
                  <a:pt x="19841" y="21390"/>
                </a:lnTo>
                <a:lnTo>
                  <a:pt x="20214" y="21272"/>
                </a:lnTo>
                <a:lnTo>
                  <a:pt x="20551" y="21088"/>
                </a:lnTo>
                <a:lnTo>
                  <a:pt x="20480" y="20787"/>
                </a:lnTo>
                <a:lnTo>
                  <a:pt x="20409" y="20485"/>
                </a:lnTo>
                <a:lnTo>
                  <a:pt x="20356" y="20158"/>
                </a:lnTo>
                <a:lnTo>
                  <a:pt x="20356" y="19804"/>
                </a:lnTo>
                <a:lnTo>
                  <a:pt x="20321" y="19083"/>
                </a:lnTo>
                <a:lnTo>
                  <a:pt x="20356" y="18349"/>
                </a:lnTo>
                <a:lnTo>
                  <a:pt x="20409" y="17641"/>
                </a:lnTo>
                <a:lnTo>
                  <a:pt x="20480" y="17012"/>
                </a:lnTo>
                <a:lnTo>
                  <a:pt x="20551" y="16488"/>
                </a:lnTo>
                <a:lnTo>
                  <a:pt x="20551" y="16055"/>
                </a:lnTo>
                <a:lnTo>
                  <a:pt x="20551" y="15911"/>
                </a:lnTo>
                <a:lnTo>
                  <a:pt x="20445" y="15754"/>
                </a:lnTo>
                <a:lnTo>
                  <a:pt x="20356" y="15610"/>
                </a:lnTo>
                <a:lnTo>
                  <a:pt x="20178" y="15452"/>
                </a:lnTo>
                <a:lnTo>
                  <a:pt x="20001" y="15334"/>
                </a:lnTo>
                <a:lnTo>
                  <a:pt x="19770" y="15230"/>
                </a:lnTo>
                <a:lnTo>
                  <a:pt x="19521" y="15125"/>
                </a:lnTo>
                <a:lnTo>
                  <a:pt x="19290" y="15059"/>
                </a:lnTo>
                <a:lnTo>
                  <a:pt x="19024" y="15007"/>
                </a:lnTo>
                <a:lnTo>
                  <a:pt x="18740" y="14954"/>
                </a:lnTo>
                <a:lnTo>
                  <a:pt x="18509" y="14954"/>
                </a:lnTo>
                <a:lnTo>
                  <a:pt x="18225" y="14954"/>
                </a:lnTo>
                <a:lnTo>
                  <a:pt x="17994" y="15007"/>
                </a:lnTo>
                <a:lnTo>
                  <a:pt x="17763" y="15085"/>
                </a:lnTo>
                <a:lnTo>
                  <a:pt x="17550" y="15177"/>
                </a:lnTo>
                <a:lnTo>
                  <a:pt x="17372" y="15308"/>
                </a:lnTo>
                <a:lnTo>
                  <a:pt x="17176" y="15426"/>
                </a:lnTo>
                <a:lnTo>
                  <a:pt x="16928" y="15557"/>
                </a:lnTo>
                <a:lnTo>
                  <a:pt x="16661" y="15636"/>
                </a:lnTo>
                <a:lnTo>
                  <a:pt x="16359" y="15688"/>
                </a:lnTo>
                <a:lnTo>
                  <a:pt x="16022" y="15715"/>
                </a:lnTo>
                <a:lnTo>
                  <a:pt x="15667" y="15688"/>
                </a:lnTo>
                <a:lnTo>
                  <a:pt x="15294" y="15662"/>
                </a:lnTo>
                <a:lnTo>
                  <a:pt x="14956" y="15583"/>
                </a:lnTo>
                <a:lnTo>
                  <a:pt x="14619" y="15479"/>
                </a:lnTo>
                <a:lnTo>
                  <a:pt x="14281" y="15334"/>
                </a:lnTo>
                <a:lnTo>
                  <a:pt x="13961" y="15177"/>
                </a:lnTo>
                <a:lnTo>
                  <a:pt x="13695" y="14981"/>
                </a:lnTo>
                <a:lnTo>
                  <a:pt x="13588" y="14850"/>
                </a:lnTo>
                <a:lnTo>
                  <a:pt x="13482" y="14732"/>
                </a:lnTo>
                <a:lnTo>
                  <a:pt x="13393" y="14600"/>
                </a:lnTo>
                <a:lnTo>
                  <a:pt x="13322" y="14456"/>
                </a:lnTo>
                <a:lnTo>
                  <a:pt x="13251" y="14299"/>
                </a:lnTo>
                <a:lnTo>
                  <a:pt x="13215" y="14155"/>
                </a:lnTo>
                <a:lnTo>
                  <a:pt x="13180" y="13971"/>
                </a:lnTo>
                <a:lnTo>
                  <a:pt x="13180" y="13801"/>
                </a:lnTo>
                <a:lnTo>
                  <a:pt x="13180" y="13591"/>
                </a:lnTo>
                <a:lnTo>
                  <a:pt x="13215" y="13395"/>
                </a:lnTo>
                <a:lnTo>
                  <a:pt x="13251" y="13198"/>
                </a:lnTo>
                <a:lnTo>
                  <a:pt x="13322" y="13015"/>
                </a:lnTo>
                <a:lnTo>
                  <a:pt x="13393" y="12870"/>
                </a:lnTo>
                <a:lnTo>
                  <a:pt x="13482" y="12713"/>
                </a:lnTo>
                <a:lnTo>
                  <a:pt x="13588" y="12569"/>
                </a:lnTo>
                <a:lnTo>
                  <a:pt x="13730" y="12438"/>
                </a:lnTo>
                <a:lnTo>
                  <a:pt x="13997" y="12215"/>
                </a:lnTo>
                <a:lnTo>
                  <a:pt x="14334" y="12005"/>
                </a:lnTo>
                <a:lnTo>
                  <a:pt x="14690" y="11861"/>
                </a:lnTo>
                <a:lnTo>
                  <a:pt x="15063" y="11756"/>
                </a:lnTo>
                <a:lnTo>
                  <a:pt x="15436" y="11678"/>
                </a:lnTo>
                <a:lnTo>
                  <a:pt x="15809" y="11638"/>
                </a:lnTo>
                <a:lnTo>
                  <a:pt x="16182" y="11638"/>
                </a:lnTo>
                <a:lnTo>
                  <a:pt x="16555" y="11678"/>
                </a:lnTo>
                <a:lnTo>
                  <a:pt x="16910" y="11730"/>
                </a:lnTo>
                <a:lnTo>
                  <a:pt x="17248" y="11835"/>
                </a:lnTo>
                <a:lnTo>
                  <a:pt x="17514" y="11966"/>
                </a:lnTo>
                <a:lnTo>
                  <a:pt x="17763" y="12110"/>
                </a:lnTo>
                <a:lnTo>
                  <a:pt x="17887" y="12215"/>
                </a:lnTo>
                <a:lnTo>
                  <a:pt x="18065" y="12307"/>
                </a:lnTo>
                <a:lnTo>
                  <a:pt x="18260" y="12412"/>
                </a:lnTo>
                <a:lnTo>
                  <a:pt x="18438" y="12464"/>
                </a:lnTo>
                <a:lnTo>
                  <a:pt x="18669" y="12543"/>
                </a:lnTo>
                <a:lnTo>
                  <a:pt x="18882" y="12569"/>
                </a:lnTo>
                <a:lnTo>
                  <a:pt x="19113" y="12595"/>
                </a:lnTo>
                <a:lnTo>
                  <a:pt x="19361" y="12608"/>
                </a:lnTo>
                <a:lnTo>
                  <a:pt x="19592" y="12608"/>
                </a:lnTo>
                <a:lnTo>
                  <a:pt x="19841" y="12595"/>
                </a:lnTo>
                <a:lnTo>
                  <a:pt x="20072" y="12543"/>
                </a:lnTo>
                <a:lnTo>
                  <a:pt x="20321" y="12490"/>
                </a:lnTo>
                <a:lnTo>
                  <a:pt x="20551" y="12438"/>
                </a:lnTo>
                <a:lnTo>
                  <a:pt x="20800" y="12333"/>
                </a:lnTo>
                <a:lnTo>
                  <a:pt x="20996" y="12241"/>
                </a:lnTo>
                <a:lnTo>
                  <a:pt x="21244" y="12110"/>
                </a:lnTo>
                <a:lnTo>
                  <a:pt x="21298" y="12032"/>
                </a:lnTo>
                <a:lnTo>
                  <a:pt x="21404" y="11966"/>
                </a:lnTo>
                <a:lnTo>
                  <a:pt x="21475" y="11861"/>
                </a:lnTo>
                <a:lnTo>
                  <a:pt x="21511" y="11730"/>
                </a:lnTo>
                <a:lnTo>
                  <a:pt x="21617" y="11481"/>
                </a:lnTo>
                <a:lnTo>
                  <a:pt x="21653" y="11180"/>
                </a:lnTo>
                <a:lnTo>
                  <a:pt x="21653" y="10826"/>
                </a:lnTo>
                <a:lnTo>
                  <a:pt x="21653" y="10472"/>
                </a:lnTo>
                <a:lnTo>
                  <a:pt x="21582" y="10092"/>
                </a:lnTo>
                <a:lnTo>
                  <a:pt x="21511" y="9725"/>
                </a:lnTo>
                <a:lnTo>
                  <a:pt x="21298" y="8912"/>
                </a:lnTo>
                <a:lnTo>
                  <a:pt x="21067" y="8191"/>
                </a:lnTo>
                <a:lnTo>
                  <a:pt x="20800" y="7536"/>
                </a:lnTo>
                <a:lnTo>
                  <a:pt x="20551" y="7025"/>
                </a:lnTo>
                <a:lnTo>
                  <a:pt x="20001" y="7103"/>
                </a:lnTo>
                <a:lnTo>
                  <a:pt x="19432" y="7156"/>
                </a:lnTo>
                <a:lnTo>
                  <a:pt x="18846" y="7208"/>
                </a:lnTo>
                <a:lnTo>
                  <a:pt x="18225" y="7208"/>
                </a:lnTo>
                <a:lnTo>
                  <a:pt x="17656" y="7208"/>
                </a:lnTo>
                <a:lnTo>
                  <a:pt x="17070" y="7182"/>
                </a:lnTo>
                <a:lnTo>
                  <a:pt x="16484" y="7156"/>
                </a:lnTo>
                <a:lnTo>
                  <a:pt x="15986" y="7103"/>
                </a:lnTo>
                <a:lnTo>
                  <a:pt x="14992" y="6999"/>
                </a:lnTo>
                <a:lnTo>
                  <a:pt x="14210" y="6907"/>
                </a:lnTo>
                <a:lnTo>
                  <a:pt x="13695" y="6828"/>
                </a:lnTo>
                <a:lnTo>
                  <a:pt x="13517" y="6802"/>
                </a:lnTo>
                <a:lnTo>
                  <a:pt x="13073" y="6645"/>
                </a:lnTo>
                <a:lnTo>
                  <a:pt x="12700" y="6474"/>
                </a:lnTo>
                <a:lnTo>
                  <a:pt x="12363" y="6304"/>
                </a:lnTo>
                <a:lnTo>
                  <a:pt x="12132" y="6094"/>
                </a:lnTo>
                <a:lnTo>
                  <a:pt x="11919" y="5871"/>
                </a:lnTo>
                <a:lnTo>
                  <a:pt x="11776" y="5649"/>
                </a:lnTo>
                <a:lnTo>
                  <a:pt x="11688" y="5413"/>
                </a:lnTo>
                <a:lnTo>
                  <a:pt x="11617" y="5190"/>
                </a:lnTo>
                <a:lnTo>
                  <a:pt x="11617" y="4941"/>
                </a:lnTo>
                <a:lnTo>
                  <a:pt x="11652" y="4718"/>
                </a:lnTo>
                <a:lnTo>
                  <a:pt x="11723" y="4482"/>
                </a:lnTo>
                <a:lnTo>
                  <a:pt x="11812" y="4285"/>
                </a:lnTo>
                <a:lnTo>
                  <a:pt x="11919" y="4089"/>
                </a:lnTo>
                <a:lnTo>
                  <a:pt x="12096" y="3905"/>
                </a:lnTo>
                <a:lnTo>
                  <a:pt x="12292" y="3735"/>
                </a:lnTo>
                <a:lnTo>
                  <a:pt x="12505" y="3604"/>
                </a:lnTo>
                <a:lnTo>
                  <a:pt x="12700" y="3460"/>
                </a:lnTo>
                <a:lnTo>
                  <a:pt x="12878" y="3250"/>
                </a:lnTo>
                <a:lnTo>
                  <a:pt x="13038" y="3027"/>
                </a:lnTo>
                <a:lnTo>
                  <a:pt x="13180" y="2752"/>
                </a:lnTo>
                <a:lnTo>
                  <a:pt x="13286" y="2477"/>
                </a:lnTo>
                <a:lnTo>
                  <a:pt x="13322" y="2175"/>
                </a:lnTo>
                <a:lnTo>
                  <a:pt x="13357" y="1874"/>
                </a:lnTo>
                <a:lnTo>
                  <a:pt x="13286" y="1572"/>
                </a:lnTo>
                <a:lnTo>
                  <a:pt x="13180" y="1271"/>
                </a:lnTo>
                <a:lnTo>
                  <a:pt x="13038" y="983"/>
                </a:lnTo>
                <a:lnTo>
                  <a:pt x="12949" y="865"/>
                </a:lnTo>
                <a:lnTo>
                  <a:pt x="12807" y="733"/>
                </a:lnTo>
                <a:lnTo>
                  <a:pt x="12665" y="616"/>
                </a:lnTo>
                <a:lnTo>
                  <a:pt x="12505" y="511"/>
                </a:lnTo>
                <a:lnTo>
                  <a:pt x="12327" y="406"/>
                </a:lnTo>
                <a:lnTo>
                  <a:pt x="12132" y="314"/>
                </a:lnTo>
                <a:lnTo>
                  <a:pt x="11883" y="235"/>
                </a:lnTo>
                <a:lnTo>
                  <a:pt x="11652" y="183"/>
                </a:lnTo>
                <a:lnTo>
                  <a:pt x="11368" y="104"/>
                </a:lnTo>
                <a:lnTo>
                  <a:pt x="11101" y="78"/>
                </a:lnTo>
                <a:lnTo>
                  <a:pt x="10800" y="52"/>
                </a:lnTo>
                <a:lnTo>
                  <a:pt x="10444" y="52"/>
                </a:lnTo>
                <a:lnTo>
                  <a:pt x="10142" y="52"/>
                </a:lnTo>
                <a:lnTo>
                  <a:pt x="9840" y="78"/>
                </a:lnTo>
                <a:lnTo>
                  <a:pt x="9574" y="104"/>
                </a:lnTo>
                <a:lnTo>
                  <a:pt x="9325" y="157"/>
                </a:lnTo>
                <a:lnTo>
                  <a:pt x="9094" y="209"/>
                </a:lnTo>
                <a:lnTo>
                  <a:pt x="8846" y="262"/>
                </a:lnTo>
                <a:lnTo>
                  <a:pt x="8650" y="340"/>
                </a:lnTo>
                <a:lnTo>
                  <a:pt x="8437" y="432"/>
                </a:lnTo>
                <a:lnTo>
                  <a:pt x="8277" y="511"/>
                </a:lnTo>
                <a:lnTo>
                  <a:pt x="8100" y="616"/>
                </a:lnTo>
                <a:lnTo>
                  <a:pt x="7957" y="707"/>
                </a:lnTo>
                <a:lnTo>
                  <a:pt x="7833" y="838"/>
                </a:lnTo>
                <a:lnTo>
                  <a:pt x="7620" y="1061"/>
                </a:lnTo>
                <a:lnTo>
                  <a:pt x="7442" y="1336"/>
                </a:lnTo>
                <a:lnTo>
                  <a:pt x="7353" y="1599"/>
                </a:lnTo>
                <a:lnTo>
                  <a:pt x="7318" y="1900"/>
                </a:lnTo>
                <a:lnTo>
                  <a:pt x="7318" y="2175"/>
                </a:lnTo>
                <a:lnTo>
                  <a:pt x="7353" y="2450"/>
                </a:lnTo>
                <a:lnTo>
                  <a:pt x="7442" y="2726"/>
                </a:lnTo>
                <a:lnTo>
                  <a:pt x="7620" y="2975"/>
                </a:lnTo>
                <a:lnTo>
                  <a:pt x="7833" y="3198"/>
                </a:lnTo>
                <a:lnTo>
                  <a:pt x="8064" y="3433"/>
                </a:lnTo>
                <a:lnTo>
                  <a:pt x="8295" y="3630"/>
                </a:lnTo>
                <a:lnTo>
                  <a:pt x="8508" y="3853"/>
                </a:lnTo>
                <a:lnTo>
                  <a:pt x="8686" y="4089"/>
                </a:lnTo>
                <a:lnTo>
                  <a:pt x="8775" y="4312"/>
                </a:lnTo>
                <a:lnTo>
                  <a:pt x="8846" y="4561"/>
                </a:lnTo>
                <a:lnTo>
                  <a:pt x="8846" y="4810"/>
                </a:lnTo>
                <a:lnTo>
                  <a:pt x="8810" y="5059"/>
                </a:lnTo>
                <a:lnTo>
                  <a:pt x="8721" y="5295"/>
                </a:lnTo>
                <a:lnTo>
                  <a:pt x="8579" y="5544"/>
                </a:lnTo>
                <a:lnTo>
                  <a:pt x="8366" y="5766"/>
                </a:lnTo>
                <a:lnTo>
                  <a:pt x="8135" y="5976"/>
                </a:lnTo>
                <a:lnTo>
                  <a:pt x="7833" y="6199"/>
                </a:lnTo>
                <a:lnTo>
                  <a:pt x="7478" y="6369"/>
                </a:lnTo>
                <a:lnTo>
                  <a:pt x="7069" y="6527"/>
                </a:lnTo>
                <a:lnTo>
                  <a:pt x="6590" y="6671"/>
                </a:lnTo>
                <a:lnTo>
                  <a:pt x="6092" y="6802"/>
                </a:lnTo>
                <a:lnTo>
                  <a:pt x="5684" y="6802"/>
                </a:lnTo>
                <a:lnTo>
                  <a:pt x="5133" y="6802"/>
                </a:lnTo>
                <a:lnTo>
                  <a:pt x="4547" y="6802"/>
                </a:lnTo>
                <a:lnTo>
                  <a:pt x="3872" y="6802"/>
                </a:lnTo>
                <a:lnTo>
                  <a:pt x="3144" y="6802"/>
                </a:lnTo>
                <a:lnTo>
                  <a:pt x="2362" y="6802"/>
                </a:lnTo>
                <a:lnTo>
                  <a:pt x="1545" y="6802"/>
                </a:lnTo>
                <a:lnTo>
                  <a:pt x="692" y="6802"/>
                </a:lnTo>
                <a:lnTo>
                  <a:pt x="586" y="7234"/>
                </a:lnTo>
                <a:lnTo>
                  <a:pt x="461" y="7837"/>
                </a:lnTo>
                <a:lnTo>
                  <a:pt x="355" y="8493"/>
                </a:lnTo>
                <a:lnTo>
                  <a:pt x="248" y="9187"/>
                </a:lnTo>
                <a:lnTo>
                  <a:pt x="142" y="9869"/>
                </a:lnTo>
                <a:lnTo>
                  <a:pt x="106" y="10498"/>
                </a:lnTo>
                <a:lnTo>
                  <a:pt x="106" y="10983"/>
                </a:lnTo>
                <a:lnTo>
                  <a:pt x="106" y="11311"/>
                </a:lnTo>
                <a:lnTo>
                  <a:pt x="213" y="11481"/>
                </a:lnTo>
                <a:lnTo>
                  <a:pt x="319" y="11651"/>
                </a:lnTo>
                <a:lnTo>
                  <a:pt x="497" y="11783"/>
                </a:lnTo>
                <a:lnTo>
                  <a:pt x="692" y="11914"/>
                </a:lnTo>
                <a:lnTo>
                  <a:pt x="941" y="12032"/>
                </a:lnTo>
                <a:lnTo>
                  <a:pt x="1207" y="12110"/>
                </a:lnTo>
                <a:lnTo>
                  <a:pt x="1509" y="12189"/>
                </a:lnTo>
                <a:lnTo>
                  <a:pt x="1794" y="12241"/>
                </a:lnTo>
                <a:lnTo>
                  <a:pt x="2131" y="12267"/>
                </a:lnTo>
                <a:lnTo>
                  <a:pt x="2433" y="12281"/>
                </a:lnTo>
                <a:lnTo>
                  <a:pt x="2735" y="12267"/>
                </a:lnTo>
                <a:lnTo>
                  <a:pt x="3055" y="12241"/>
                </a:lnTo>
                <a:lnTo>
                  <a:pt x="3357" y="12189"/>
                </a:lnTo>
                <a:lnTo>
                  <a:pt x="3623" y="12084"/>
                </a:lnTo>
                <a:lnTo>
                  <a:pt x="3872" y="11979"/>
                </a:lnTo>
                <a:lnTo>
                  <a:pt x="4103" y="11861"/>
                </a:lnTo>
                <a:lnTo>
                  <a:pt x="4316" y="11704"/>
                </a:lnTo>
                <a:lnTo>
                  <a:pt x="4582" y="11612"/>
                </a:lnTo>
                <a:lnTo>
                  <a:pt x="4849" y="11533"/>
                </a:lnTo>
                <a:lnTo>
                  <a:pt x="5169" y="11507"/>
                </a:lnTo>
                <a:lnTo>
                  <a:pt x="5506" y="11481"/>
                </a:lnTo>
                <a:lnTo>
                  <a:pt x="5808" y="11507"/>
                </a:lnTo>
                <a:lnTo>
                  <a:pt x="6146" y="11560"/>
                </a:lnTo>
                <a:lnTo>
                  <a:pt x="6501" y="11651"/>
                </a:lnTo>
                <a:lnTo>
                  <a:pt x="6803" y="11783"/>
                </a:lnTo>
                <a:lnTo>
                  <a:pt x="7105" y="11940"/>
                </a:lnTo>
                <a:lnTo>
                  <a:pt x="7353" y="12110"/>
                </a:lnTo>
                <a:lnTo>
                  <a:pt x="7584" y="12333"/>
                </a:lnTo>
                <a:lnTo>
                  <a:pt x="7798" y="12595"/>
                </a:lnTo>
                <a:lnTo>
                  <a:pt x="7922" y="12870"/>
                </a:lnTo>
                <a:lnTo>
                  <a:pt x="8028" y="13198"/>
                </a:lnTo>
                <a:lnTo>
                  <a:pt x="8064" y="13526"/>
                </a:lnTo>
                <a:lnTo>
                  <a:pt x="8028" y="13775"/>
                </a:lnTo>
                <a:lnTo>
                  <a:pt x="7922" y="13998"/>
                </a:lnTo>
                <a:lnTo>
                  <a:pt x="7798" y="14220"/>
                </a:lnTo>
                <a:lnTo>
                  <a:pt x="7584" y="14404"/>
                </a:lnTo>
                <a:lnTo>
                  <a:pt x="7353" y="14574"/>
                </a:lnTo>
                <a:lnTo>
                  <a:pt x="7105" y="14732"/>
                </a:lnTo>
                <a:lnTo>
                  <a:pt x="6803" y="14850"/>
                </a:lnTo>
                <a:lnTo>
                  <a:pt x="6501" y="14954"/>
                </a:lnTo>
                <a:lnTo>
                  <a:pt x="6146" y="15033"/>
                </a:lnTo>
                <a:lnTo>
                  <a:pt x="5808" y="15085"/>
                </a:lnTo>
                <a:lnTo>
                  <a:pt x="5506" y="15085"/>
                </a:lnTo>
                <a:lnTo>
                  <a:pt x="5169" y="15059"/>
                </a:lnTo>
                <a:lnTo>
                  <a:pt x="4849" y="15007"/>
                </a:lnTo>
                <a:lnTo>
                  <a:pt x="4582" y="14902"/>
                </a:lnTo>
                <a:lnTo>
                  <a:pt x="4316" y="14784"/>
                </a:lnTo>
                <a:lnTo>
                  <a:pt x="4103" y="14600"/>
                </a:lnTo>
                <a:lnTo>
                  <a:pt x="3907" y="14430"/>
                </a:lnTo>
                <a:lnTo>
                  <a:pt x="3659" y="14299"/>
                </a:lnTo>
                <a:lnTo>
                  <a:pt x="3428" y="14194"/>
                </a:lnTo>
                <a:lnTo>
                  <a:pt x="3179" y="14129"/>
                </a:lnTo>
                <a:lnTo>
                  <a:pt x="2913" y="14102"/>
                </a:lnTo>
                <a:lnTo>
                  <a:pt x="2646" y="14102"/>
                </a:lnTo>
                <a:lnTo>
                  <a:pt x="2362" y="14129"/>
                </a:lnTo>
                <a:lnTo>
                  <a:pt x="2096" y="14168"/>
                </a:lnTo>
                <a:lnTo>
                  <a:pt x="1811" y="14273"/>
                </a:lnTo>
                <a:lnTo>
                  <a:pt x="1545" y="14378"/>
                </a:lnTo>
                <a:lnTo>
                  <a:pt x="1314" y="14496"/>
                </a:lnTo>
                <a:lnTo>
                  <a:pt x="1065" y="14653"/>
                </a:lnTo>
                <a:lnTo>
                  <a:pt x="870" y="14797"/>
                </a:lnTo>
                <a:lnTo>
                  <a:pt x="657" y="14981"/>
                </a:lnTo>
                <a:lnTo>
                  <a:pt x="497" y="15177"/>
                </a:lnTo>
                <a:lnTo>
                  <a:pt x="390" y="15413"/>
                </a:lnTo>
                <a:lnTo>
                  <a:pt x="284" y="15636"/>
                </a:lnTo>
                <a:lnTo>
                  <a:pt x="248" y="15911"/>
                </a:lnTo>
                <a:lnTo>
                  <a:pt x="284" y="16239"/>
                </a:lnTo>
                <a:lnTo>
                  <a:pt x="319" y="16566"/>
                </a:lnTo>
                <a:lnTo>
                  <a:pt x="497" y="17340"/>
                </a:lnTo>
                <a:lnTo>
                  <a:pt x="692" y="18152"/>
                </a:lnTo>
                <a:lnTo>
                  <a:pt x="799" y="18559"/>
                </a:lnTo>
                <a:lnTo>
                  <a:pt x="905" y="18978"/>
                </a:lnTo>
                <a:lnTo>
                  <a:pt x="959" y="19384"/>
                </a:lnTo>
                <a:lnTo>
                  <a:pt x="994" y="19791"/>
                </a:lnTo>
                <a:lnTo>
                  <a:pt x="994" y="20132"/>
                </a:lnTo>
                <a:lnTo>
                  <a:pt x="959" y="20485"/>
                </a:lnTo>
                <a:lnTo>
                  <a:pt x="941" y="20669"/>
                </a:lnTo>
                <a:lnTo>
                  <a:pt x="870" y="20813"/>
                </a:lnTo>
                <a:lnTo>
                  <a:pt x="799" y="20970"/>
                </a:lnTo>
                <a:lnTo>
                  <a:pt x="692" y="21088"/>
                </a:lnTo>
                <a:lnTo>
                  <a:pt x="1474" y="20997"/>
                </a:lnTo>
                <a:lnTo>
                  <a:pt x="2291" y="20866"/>
                </a:lnTo>
                <a:lnTo>
                  <a:pt x="3108" y="20787"/>
                </a:lnTo>
                <a:lnTo>
                  <a:pt x="3907" y="20721"/>
                </a:lnTo>
                <a:lnTo>
                  <a:pt x="4653" y="20695"/>
                </a:lnTo>
                <a:lnTo>
                  <a:pt x="5364" y="20695"/>
                </a:lnTo>
                <a:lnTo>
                  <a:pt x="5701" y="20721"/>
                </a:lnTo>
                <a:lnTo>
                  <a:pt x="6057" y="20761"/>
                </a:lnTo>
                <a:lnTo>
                  <a:pt x="6323" y="20813"/>
                </a:lnTo>
                <a:lnTo>
                  <a:pt x="6625" y="20892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8" name="Puzzle2"/>
          <p:cNvSpPr>
            <a:spLocks noEditPoints="1" noChangeArrowheads="1"/>
          </p:cNvSpPr>
          <p:nvPr/>
        </p:nvSpPr>
        <p:spPr bwMode="auto">
          <a:xfrm>
            <a:off x="4348895" y="1487656"/>
            <a:ext cx="1615707" cy="1112935"/>
          </a:xfrm>
          <a:custGeom>
            <a:avLst/>
            <a:gdLst>
              <a:gd name="T0" fmla="*/ 11 w 21600"/>
              <a:gd name="T1" fmla="*/ 13386 h 21600"/>
              <a:gd name="T2" fmla="*/ 4202 w 21600"/>
              <a:gd name="T3" fmla="*/ 21161 h 21600"/>
              <a:gd name="T4" fmla="*/ 10400 w 21600"/>
              <a:gd name="T5" fmla="*/ 13909 h 21600"/>
              <a:gd name="T6" fmla="*/ 16821 w 21600"/>
              <a:gd name="T7" fmla="*/ 21190 h 21600"/>
              <a:gd name="T8" fmla="*/ 21600 w 21600"/>
              <a:gd name="T9" fmla="*/ 15083 h 21600"/>
              <a:gd name="T10" fmla="*/ 16889 w 21600"/>
              <a:gd name="T11" fmla="*/ 5739 h 21600"/>
              <a:gd name="T12" fmla="*/ 10800 w 21600"/>
              <a:gd name="T13" fmla="*/ 28 h 21600"/>
              <a:gd name="T14" fmla="*/ 4202 w 21600"/>
              <a:gd name="T15" fmla="*/ 5894 h 21600"/>
              <a:gd name="T16" fmla="*/ 5388 w 21600"/>
              <a:gd name="T17" fmla="*/ 6742 h 21600"/>
              <a:gd name="T18" fmla="*/ 16177 w 21600"/>
              <a:gd name="T19" fmla="*/ 20441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4247" y="12354"/>
                </a:moveTo>
                <a:lnTo>
                  <a:pt x="4134" y="12468"/>
                </a:lnTo>
                <a:lnTo>
                  <a:pt x="4010" y="12581"/>
                </a:lnTo>
                <a:lnTo>
                  <a:pt x="3897" y="12637"/>
                </a:lnTo>
                <a:lnTo>
                  <a:pt x="3773" y="12694"/>
                </a:lnTo>
                <a:lnTo>
                  <a:pt x="3637" y="12694"/>
                </a:lnTo>
                <a:lnTo>
                  <a:pt x="3524" y="12694"/>
                </a:lnTo>
                <a:lnTo>
                  <a:pt x="3400" y="12665"/>
                </a:lnTo>
                <a:lnTo>
                  <a:pt x="3287" y="12609"/>
                </a:lnTo>
                <a:lnTo>
                  <a:pt x="3027" y="12496"/>
                </a:lnTo>
                <a:lnTo>
                  <a:pt x="2790" y="12340"/>
                </a:lnTo>
                <a:lnTo>
                  <a:pt x="2530" y="12142"/>
                </a:lnTo>
                <a:lnTo>
                  <a:pt x="2293" y="11987"/>
                </a:lnTo>
                <a:lnTo>
                  <a:pt x="2033" y="11817"/>
                </a:lnTo>
                <a:lnTo>
                  <a:pt x="1773" y="11676"/>
                </a:lnTo>
                <a:lnTo>
                  <a:pt x="1638" y="11662"/>
                </a:lnTo>
                <a:lnTo>
                  <a:pt x="1513" y="11634"/>
                </a:lnTo>
                <a:lnTo>
                  <a:pt x="1378" y="11634"/>
                </a:lnTo>
                <a:lnTo>
                  <a:pt x="1253" y="11634"/>
                </a:lnTo>
                <a:lnTo>
                  <a:pt x="1118" y="11662"/>
                </a:lnTo>
                <a:lnTo>
                  <a:pt x="971" y="11732"/>
                </a:lnTo>
                <a:lnTo>
                  <a:pt x="835" y="11817"/>
                </a:lnTo>
                <a:lnTo>
                  <a:pt x="711" y="11959"/>
                </a:lnTo>
                <a:lnTo>
                  <a:pt x="553" y="12086"/>
                </a:lnTo>
                <a:lnTo>
                  <a:pt x="429" y="12284"/>
                </a:lnTo>
                <a:lnTo>
                  <a:pt x="271" y="12524"/>
                </a:lnTo>
                <a:lnTo>
                  <a:pt x="146" y="12793"/>
                </a:lnTo>
                <a:lnTo>
                  <a:pt x="79" y="12962"/>
                </a:lnTo>
                <a:lnTo>
                  <a:pt x="33" y="13146"/>
                </a:lnTo>
                <a:lnTo>
                  <a:pt x="11" y="13386"/>
                </a:lnTo>
                <a:lnTo>
                  <a:pt x="11" y="13641"/>
                </a:lnTo>
                <a:lnTo>
                  <a:pt x="33" y="13881"/>
                </a:lnTo>
                <a:lnTo>
                  <a:pt x="101" y="14150"/>
                </a:lnTo>
                <a:lnTo>
                  <a:pt x="192" y="14404"/>
                </a:lnTo>
                <a:lnTo>
                  <a:pt x="293" y="14645"/>
                </a:lnTo>
                <a:lnTo>
                  <a:pt x="451" y="14857"/>
                </a:lnTo>
                <a:lnTo>
                  <a:pt x="621" y="15054"/>
                </a:lnTo>
                <a:lnTo>
                  <a:pt x="734" y="15125"/>
                </a:lnTo>
                <a:lnTo>
                  <a:pt x="835" y="15210"/>
                </a:lnTo>
                <a:lnTo>
                  <a:pt x="948" y="15267"/>
                </a:lnTo>
                <a:lnTo>
                  <a:pt x="1084" y="15323"/>
                </a:lnTo>
                <a:lnTo>
                  <a:pt x="1208" y="15351"/>
                </a:lnTo>
                <a:lnTo>
                  <a:pt x="1355" y="15380"/>
                </a:lnTo>
                <a:lnTo>
                  <a:pt x="1513" y="15380"/>
                </a:lnTo>
                <a:lnTo>
                  <a:pt x="1683" y="15380"/>
                </a:lnTo>
                <a:lnTo>
                  <a:pt x="1864" y="15351"/>
                </a:lnTo>
                <a:lnTo>
                  <a:pt x="2033" y="15323"/>
                </a:lnTo>
                <a:lnTo>
                  <a:pt x="2225" y="15238"/>
                </a:lnTo>
                <a:lnTo>
                  <a:pt x="2428" y="15153"/>
                </a:lnTo>
                <a:lnTo>
                  <a:pt x="2745" y="15026"/>
                </a:lnTo>
                <a:lnTo>
                  <a:pt x="3005" y="14913"/>
                </a:lnTo>
                <a:lnTo>
                  <a:pt x="3264" y="14828"/>
                </a:lnTo>
                <a:lnTo>
                  <a:pt x="3513" y="14800"/>
                </a:lnTo>
                <a:lnTo>
                  <a:pt x="3615" y="14828"/>
                </a:lnTo>
                <a:lnTo>
                  <a:pt x="3728" y="14857"/>
                </a:lnTo>
                <a:lnTo>
                  <a:pt x="3807" y="14913"/>
                </a:lnTo>
                <a:lnTo>
                  <a:pt x="3920" y="14998"/>
                </a:lnTo>
                <a:lnTo>
                  <a:pt x="4010" y="15097"/>
                </a:lnTo>
                <a:lnTo>
                  <a:pt x="4089" y="15238"/>
                </a:lnTo>
                <a:lnTo>
                  <a:pt x="4179" y="15408"/>
                </a:lnTo>
                <a:lnTo>
                  <a:pt x="4247" y="15620"/>
                </a:lnTo>
                <a:lnTo>
                  <a:pt x="4326" y="15860"/>
                </a:lnTo>
                <a:lnTo>
                  <a:pt x="4394" y="16129"/>
                </a:lnTo>
                <a:lnTo>
                  <a:pt x="4439" y="16440"/>
                </a:lnTo>
                <a:lnTo>
                  <a:pt x="4507" y="16737"/>
                </a:lnTo>
                <a:lnTo>
                  <a:pt x="4552" y="17090"/>
                </a:lnTo>
                <a:lnTo>
                  <a:pt x="4575" y="17443"/>
                </a:lnTo>
                <a:lnTo>
                  <a:pt x="4586" y="17825"/>
                </a:lnTo>
                <a:lnTo>
                  <a:pt x="4586" y="18193"/>
                </a:lnTo>
                <a:lnTo>
                  <a:pt x="4586" y="18574"/>
                </a:lnTo>
                <a:lnTo>
                  <a:pt x="4586" y="18984"/>
                </a:lnTo>
                <a:lnTo>
                  <a:pt x="4552" y="19366"/>
                </a:lnTo>
                <a:lnTo>
                  <a:pt x="4507" y="19748"/>
                </a:lnTo>
                <a:lnTo>
                  <a:pt x="4462" y="20129"/>
                </a:lnTo>
                <a:lnTo>
                  <a:pt x="4371" y="20483"/>
                </a:lnTo>
                <a:lnTo>
                  <a:pt x="4292" y="20836"/>
                </a:lnTo>
                <a:lnTo>
                  <a:pt x="4202" y="21161"/>
                </a:lnTo>
                <a:lnTo>
                  <a:pt x="4744" y="21161"/>
                </a:lnTo>
                <a:lnTo>
                  <a:pt x="5264" y="21161"/>
                </a:lnTo>
                <a:lnTo>
                  <a:pt x="5784" y="21161"/>
                </a:lnTo>
                <a:lnTo>
                  <a:pt x="6235" y="21161"/>
                </a:lnTo>
                <a:lnTo>
                  <a:pt x="6676" y="21161"/>
                </a:lnTo>
                <a:lnTo>
                  <a:pt x="7060" y="21161"/>
                </a:lnTo>
                <a:lnTo>
                  <a:pt x="7410" y="21161"/>
                </a:lnTo>
                <a:lnTo>
                  <a:pt x="7670" y="21161"/>
                </a:lnTo>
                <a:lnTo>
                  <a:pt x="8020" y="21020"/>
                </a:lnTo>
                <a:lnTo>
                  <a:pt x="8303" y="20893"/>
                </a:lnTo>
                <a:lnTo>
                  <a:pt x="8563" y="20695"/>
                </a:lnTo>
                <a:lnTo>
                  <a:pt x="8800" y="20511"/>
                </a:lnTo>
                <a:lnTo>
                  <a:pt x="8969" y="20285"/>
                </a:lnTo>
                <a:lnTo>
                  <a:pt x="9150" y="20045"/>
                </a:lnTo>
                <a:lnTo>
                  <a:pt x="9252" y="19804"/>
                </a:lnTo>
                <a:lnTo>
                  <a:pt x="9342" y="19550"/>
                </a:lnTo>
                <a:lnTo>
                  <a:pt x="9410" y="19281"/>
                </a:lnTo>
                <a:lnTo>
                  <a:pt x="9433" y="19013"/>
                </a:lnTo>
                <a:lnTo>
                  <a:pt x="9433" y="18744"/>
                </a:lnTo>
                <a:lnTo>
                  <a:pt x="9387" y="18504"/>
                </a:lnTo>
                <a:lnTo>
                  <a:pt x="9320" y="18221"/>
                </a:lnTo>
                <a:lnTo>
                  <a:pt x="9207" y="17981"/>
                </a:lnTo>
                <a:lnTo>
                  <a:pt x="9105" y="17740"/>
                </a:lnTo>
                <a:lnTo>
                  <a:pt x="8924" y="17514"/>
                </a:lnTo>
                <a:lnTo>
                  <a:pt x="8777" y="17274"/>
                </a:lnTo>
                <a:lnTo>
                  <a:pt x="8642" y="17034"/>
                </a:lnTo>
                <a:lnTo>
                  <a:pt x="8563" y="16765"/>
                </a:lnTo>
                <a:lnTo>
                  <a:pt x="8472" y="16468"/>
                </a:lnTo>
                <a:lnTo>
                  <a:pt x="8450" y="16157"/>
                </a:lnTo>
                <a:lnTo>
                  <a:pt x="8450" y="15860"/>
                </a:lnTo>
                <a:lnTo>
                  <a:pt x="8472" y="15563"/>
                </a:lnTo>
                <a:lnTo>
                  <a:pt x="8540" y="15267"/>
                </a:lnTo>
                <a:lnTo>
                  <a:pt x="8642" y="14998"/>
                </a:lnTo>
                <a:lnTo>
                  <a:pt x="8777" y="14729"/>
                </a:lnTo>
                <a:lnTo>
                  <a:pt x="8868" y="14616"/>
                </a:lnTo>
                <a:lnTo>
                  <a:pt x="8969" y="14475"/>
                </a:lnTo>
                <a:lnTo>
                  <a:pt x="9060" y="14376"/>
                </a:lnTo>
                <a:lnTo>
                  <a:pt x="9184" y="14291"/>
                </a:lnTo>
                <a:lnTo>
                  <a:pt x="9297" y="14206"/>
                </a:lnTo>
                <a:lnTo>
                  <a:pt x="9433" y="14121"/>
                </a:lnTo>
                <a:lnTo>
                  <a:pt x="9579" y="14051"/>
                </a:lnTo>
                <a:lnTo>
                  <a:pt x="9726" y="13994"/>
                </a:lnTo>
                <a:lnTo>
                  <a:pt x="9884" y="13938"/>
                </a:lnTo>
                <a:lnTo>
                  <a:pt x="10054" y="13909"/>
                </a:lnTo>
                <a:lnTo>
                  <a:pt x="10257" y="13881"/>
                </a:lnTo>
                <a:lnTo>
                  <a:pt x="10449" y="13881"/>
                </a:lnTo>
                <a:lnTo>
                  <a:pt x="10664" y="13881"/>
                </a:lnTo>
                <a:lnTo>
                  <a:pt x="10856" y="13909"/>
                </a:lnTo>
                <a:lnTo>
                  <a:pt x="11037" y="13966"/>
                </a:lnTo>
                <a:lnTo>
                  <a:pt x="11206" y="14023"/>
                </a:lnTo>
                <a:lnTo>
                  <a:pt x="11353" y="14093"/>
                </a:lnTo>
                <a:lnTo>
                  <a:pt x="11511" y="14178"/>
                </a:lnTo>
                <a:lnTo>
                  <a:pt x="11635" y="14263"/>
                </a:lnTo>
                <a:lnTo>
                  <a:pt x="11748" y="14376"/>
                </a:lnTo>
                <a:lnTo>
                  <a:pt x="11861" y="14475"/>
                </a:lnTo>
                <a:lnTo>
                  <a:pt x="11941" y="14616"/>
                </a:lnTo>
                <a:lnTo>
                  <a:pt x="12031" y="14758"/>
                </a:lnTo>
                <a:lnTo>
                  <a:pt x="12099" y="14885"/>
                </a:lnTo>
                <a:lnTo>
                  <a:pt x="12200" y="15210"/>
                </a:lnTo>
                <a:lnTo>
                  <a:pt x="12268" y="15507"/>
                </a:lnTo>
                <a:lnTo>
                  <a:pt x="12291" y="15832"/>
                </a:lnTo>
                <a:lnTo>
                  <a:pt x="12291" y="16157"/>
                </a:lnTo>
                <a:lnTo>
                  <a:pt x="12246" y="16482"/>
                </a:lnTo>
                <a:lnTo>
                  <a:pt x="12178" y="16807"/>
                </a:lnTo>
                <a:lnTo>
                  <a:pt x="12099" y="17090"/>
                </a:lnTo>
                <a:lnTo>
                  <a:pt x="12008" y="17330"/>
                </a:lnTo>
                <a:lnTo>
                  <a:pt x="11884" y="17542"/>
                </a:lnTo>
                <a:lnTo>
                  <a:pt x="11748" y="17712"/>
                </a:lnTo>
                <a:lnTo>
                  <a:pt x="11613" y="17839"/>
                </a:lnTo>
                <a:lnTo>
                  <a:pt x="11489" y="18037"/>
                </a:lnTo>
                <a:lnTo>
                  <a:pt x="11398" y="18221"/>
                </a:lnTo>
                <a:lnTo>
                  <a:pt x="11319" y="18447"/>
                </a:lnTo>
                <a:lnTo>
                  <a:pt x="11251" y="18659"/>
                </a:lnTo>
                <a:lnTo>
                  <a:pt x="11206" y="18900"/>
                </a:lnTo>
                <a:lnTo>
                  <a:pt x="11184" y="19154"/>
                </a:lnTo>
                <a:lnTo>
                  <a:pt x="11184" y="19423"/>
                </a:lnTo>
                <a:lnTo>
                  <a:pt x="11229" y="19663"/>
                </a:lnTo>
                <a:lnTo>
                  <a:pt x="11297" y="19903"/>
                </a:lnTo>
                <a:lnTo>
                  <a:pt x="11376" y="20158"/>
                </a:lnTo>
                <a:lnTo>
                  <a:pt x="11511" y="20398"/>
                </a:lnTo>
                <a:lnTo>
                  <a:pt x="11681" y="20610"/>
                </a:lnTo>
                <a:lnTo>
                  <a:pt x="11884" y="20808"/>
                </a:lnTo>
                <a:lnTo>
                  <a:pt x="12121" y="20992"/>
                </a:lnTo>
                <a:lnTo>
                  <a:pt x="12404" y="21161"/>
                </a:lnTo>
                <a:lnTo>
                  <a:pt x="12528" y="21190"/>
                </a:lnTo>
                <a:lnTo>
                  <a:pt x="12856" y="21274"/>
                </a:lnTo>
                <a:lnTo>
                  <a:pt x="13330" y="21373"/>
                </a:lnTo>
                <a:lnTo>
                  <a:pt x="13963" y="21486"/>
                </a:lnTo>
                <a:lnTo>
                  <a:pt x="14313" y="21543"/>
                </a:lnTo>
                <a:lnTo>
                  <a:pt x="14652" y="21571"/>
                </a:lnTo>
                <a:lnTo>
                  <a:pt x="15025" y="21600"/>
                </a:lnTo>
                <a:lnTo>
                  <a:pt x="15409" y="21600"/>
                </a:lnTo>
                <a:lnTo>
                  <a:pt x="15782" y="21600"/>
                </a:lnTo>
                <a:lnTo>
                  <a:pt x="16177" y="21571"/>
                </a:lnTo>
                <a:lnTo>
                  <a:pt x="16516" y="21486"/>
                </a:lnTo>
                <a:lnTo>
                  <a:pt x="16889" y="21402"/>
                </a:lnTo>
                <a:lnTo>
                  <a:pt x="16821" y="21190"/>
                </a:lnTo>
                <a:lnTo>
                  <a:pt x="16776" y="20935"/>
                </a:lnTo>
                <a:lnTo>
                  <a:pt x="16742" y="20667"/>
                </a:lnTo>
                <a:lnTo>
                  <a:pt x="16719" y="20370"/>
                </a:lnTo>
                <a:lnTo>
                  <a:pt x="16697" y="19719"/>
                </a:lnTo>
                <a:lnTo>
                  <a:pt x="16697" y="19013"/>
                </a:lnTo>
                <a:lnTo>
                  <a:pt x="16719" y="18306"/>
                </a:lnTo>
                <a:lnTo>
                  <a:pt x="16753" y="17599"/>
                </a:lnTo>
                <a:lnTo>
                  <a:pt x="16821" y="16949"/>
                </a:lnTo>
                <a:lnTo>
                  <a:pt x="16889" y="16383"/>
                </a:lnTo>
                <a:lnTo>
                  <a:pt x="16934" y="16129"/>
                </a:lnTo>
                <a:lnTo>
                  <a:pt x="17002" y="15945"/>
                </a:lnTo>
                <a:lnTo>
                  <a:pt x="17081" y="15790"/>
                </a:lnTo>
                <a:lnTo>
                  <a:pt x="17194" y="15648"/>
                </a:lnTo>
                <a:lnTo>
                  <a:pt x="17318" y="15563"/>
                </a:lnTo>
                <a:lnTo>
                  <a:pt x="17453" y="15507"/>
                </a:lnTo>
                <a:lnTo>
                  <a:pt x="17600" y="15450"/>
                </a:lnTo>
                <a:lnTo>
                  <a:pt x="17758" y="15450"/>
                </a:lnTo>
                <a:lnTo>
                  <a:pt x="17905" y="15479"/>
                </a:lnTo>
                <a:lnTo>
                  <a:pt x="18064" y="15535"/>
                </a:lnTo>
                <a:lnTo>
                  <a:pt x="18233" y="15620"/>
                </a:lnTo>
                <a:lnTo>
                  <a:pt x="18380" y="15733"/>
                </a:lnTo>
                <a:lnTo>
                  <a:pt x="18561" y="15832"/>
                </a:lnTo>
                <a:lnTo>
                  <a:pt x="18707" y="15973"/>
                </a:lnTo>
                <a:lnTo>
                  <a:pt x="18866" y="16129"/>
                </a:lnTo>
                <a:lnTo>
                  <a:pt x="18990" y="16327"/>
                </a:lnTo>
                <a:lnTo>
                  <a:pt x="19125" y="16482"/>
                </a:lnTo>
                <a:lnTo>
                  <a:pt x="19295" y="16624"/>
                </a:lnTo>
                <a:lnTo>
                  <a:pt x="19464" y="16737"/>
                </a:lnTo>
                <a:lnTo>
                  <a:pt x="19668" y="16807"/>
                </a:lnTo>
                <a:lnTo>
                  <a:pt x="19860" y="16836"/>
                </a:lnTo>
                <a:lnTo>
                  <a:pt x="20052" y="16864"/>
                </a:lnTo>
                <a:lnTo>
                  <a:pt x="20266" y="16836"/>
                </a:lnTo>
                <a:lnTo>
                  <a:pt x="20470" y="16793"/>
                </a:lnTo>
                <a:lnTo>
                  <a:pt x="20662" y="16708"/>
                </a:lnTo>
                <a:lnTo>
                  <a:pt x="20854" y="16567"/>
                </a:lnTo>
                <a:lnTo>
                  <a:pt x="21035" y="16412"/>
                </a:lnTo>
                <a:lnTo>
                  <a:pt x="21182" y="16214"/>
                </a:lnTo>
                <a:lnTo>
                  <a:pt x="21340" y="16002"/>
                </a:lnTo>
                <a:lnTo>
                  <a:pt x="21441" y="15733"/>
                </a:lnTo>
                <a:lnTo>
                  <a:pt x="21532" y="15436"/>
                </a:lnTo>
                <a:lnTo>
                  <a:pt x="21600" y="15083"/>
                </a:lnTo>
                <a:lnTo>
                  <a:pt x="21600" y="14885"/>
                </a:lnTo>
                <a:lnTo>
                  <a:pt x="21600" y="14729"/>
                </a:lnTo>
                <a:lnTo>
                  <a:pt x="21600" y="14531"/>
                </a:lnTo>
                <a:lnTo>
                  <a:pt x="21577" y="14376"/>
                </a:lnTo>
                <a:lnTo>
                  <a:pt x="21532" y="14206"/>
                </a:lnTo>
                <a:lnTo>
                  <a:pt x="21487" y="14051"/>
                </a:lnTo>
                <a:lnTo>
                  <a:pt x="21419" y="13909"/>
                </a:lnTo>
                <a:lnTo>
                  <a:pt x="21351" y="13768"/>
                </a:lnTo>
                <a:lnTo>
                  <a:pt x="21204" y="13500"/>
                </a:lnTo>
                <a:lnTo>
                  <a:pt x="21035" y="13287"/>
                </a:lnTo>
                <a:lnTo>
                  <a:pt x="20809" y="13090"/>
                </a:lnTo>
                <a:lnTo>
                  <a:pt x="20594" y="12962"/>
                </a:lnTo>
                <a:lnTo>
                  <a:pt x="20357" y="12821"/>
                </a:lnTo>
                <a:lnTo>
                  <a:pt x="20120" y="12764"/>
                </a:lnTo>
                <a:lnTo>
                  <a:pt x="19882" y="12708"/>
                </a:lnTo>
                <a:lnTo>
                  <a:pt x="19645" y="12736"/>
                </a:lnTo>
                <a:lnTo>
                  <a:pt x="19430" y="12793"/>
                </a:lnTo>
                <a:lnTo>
                  <a:pt x="19227" y="12906"/>
                </a:lnTo>
                <a:lnTo>
                  <a:pt x="19148" y="12962"/>
                </a:lnTo>
                <a:lnTo>
                  <a:pt x="19058" y="13047"/>
                </a:lnTo>
                <a:lnTo>
                  <a:pt x="18990" y="13146"/>
                </a:lnTo>
                <a:lnTo>
                  <a:pt x="18911" y="13259"/>
                </a:lnTo>
                <a:lnTo>
                  <a:pt x="18775" y="13471"/>
                </a:lnTo>
                <a:lnTo>
                  <a:pt x="18628" y="13641"/>
                </a:lnTo>
                <a:lnTo>
                  <a:pt x="18470" y="13740"/>
                </a:lnTo>
                <a:lnTo>
                  <a:pt x="18301" y="13825"/>
                </a:lnTo>
                <a:lnTo>
                  <a:pt x="18143" y="13853"/>
                </a:lnTo>
                <a:lnTo>
                  <a:pt x="17973" y="13881"/>
                </a:lnTo>
                <a:lnTo>
                  <a:pt x="17804" y="13853"/>
                </a:lnTo>
                <a:lnTo>
                  <a:pt x="17646" y="13796"/>
                </a:lnTo>
                <a:lnTo>
                  <a:pt x="17499" y="13726"/>
                </a:lnTo>
                <a:lnTo>
                  <a:pt x="17341" y="13641"/>
                </a:lnTo>
                <a:lnTo>
                  <a:pt x="17216" y="13528"/>
                </a:lnTo>
                <a:lnTo>
                  <a:pt x="17103" y="13386"/>
                </a:lnTo>
                <a:lnTo>
                  <a:pt x="17024" y="13259"/>
                </a:lnTo>
                <a:lnTo>
                  <a:pt x="16934" y="13118"/>
                </a:lnTo>
                <a:lnTo>
                  <a:pt x="16889" y="12991"/>
                </a:lnTo>
                <a:lnTo>
                  <a:pt x="16889" y="12849"/>
                </a:lnTo>
                <a:lnTo>
                  <a:pt x="16889" y="12383"/>
                </a:lnTo>
                <a:lnTo>
                  <a:pt x="16889" y="11662"/>
                </a:lnTo>
                <a:lnTo>
                  <a:pt x="16889" y="10701"/>
                </a:lnTo>
                <a:lnTo>
                  <a:pt x="16889" y="9640"/>
                </a:lnTo>
                <a:lnTo>
                  <a:pt x="16889" y="8566"/>
                </a:lnTo>
                <a:lnTo>
                  <a:pt x="16889" y="7478"/>
                </a:lnTo>
                <a:lnTo>
                  <a:pt x="16889" y="6502"/>
                </a:lnTo>
                <a:lnTo>
                  <a:pt x="16889" y="5739"/>
                </a:lnTo>
                <a:lnTo>
                  <a:pt x="16674" y="5894"/>
                </a:lnTo>
                <a:lnTo>
                  <a:pt x="16414" y="6036"/>
                </a:lnTo>
                <a:lnTo>
                  <a:pt x="16154" y="6177"/>
                </a:lnTo>
                <a:lnTo>
                  <a:pt x="15849" y="6248"/>
                </a:lnTo>
                <a:lnTo>
                  <a:pt x="15544" y="6304"/>
                </a:lnTo>
                <a:lnTo>
                  <a:pt x="15217" y="6332"/>
                </a:lnTo>
                <a:lnTo>
                  <a:pt x="14866" y="6361"/>
                </a:lnTo>
                <a:lnTo>
                  <a:pt x="14550" y="6361"/>
                </a:lnTo>
                <a:lnTo>
                  <a:pt x="14200" y="6332"/>
                </a:lnTo>
                <a:lnTo>
                  <a:pt x="13850" y="6276"/>
                </a:lnTo>
                <a:lnTo>
                  <a:pt x="13522" y="6219"/>
                </a:lnTo>
                <a:lnTo>
                  <a:pt x="13206" y="6149"/>
                </a:lnTo>
                <a:lnTo>
                  <a:pt x="12901" y="6064"/>
                </a:lnTo>
                <a:lnTo>
                  <a:pt x="12618" y="5951"/>
                </a:lnTo>
                <a:lnTo>
                  <a:pt x="12358" y="5838"/>
                </a:lnTo>
                <a:lnTo>
                  <a:pt x="12121" y="5739"/>
                </a:lnTo>
                <a:lnTo>
                  <a:pt x="11941" y="5626"/>
                </a:lnTo>
                <a:lnTo>
                  <a:pt x="11794" y="5513"/>
                </a:lnTo>
                <a:lnTo>
                  <a:pt x="11658" y="5414"/>
                </a:lnTo>
                <a:lnTo>
                  <a:pt x="11556" y="5301"/>
                </a:lnTo>
                <a:lnTo>
                  <a:pt x="11466" y="5187"/>
                </a:lnTo>
                <a:lnTo>
                  <a:pt x="11398" y="5089"/>
                </a:lnTo>
                <a:lnTo>
                  <a:pt x="11376" y="4947"/>
                </a:lnTo>
                <a:lnTo>
                  <a:pt x="11353" y="4834"/>
                </a:lnTo>
                <a:lnTo>
                  <a:pt x="11353" y="4707"/>
                </a:lnTo>
                <a:lnTo>
                  <a:pt x="11376" y="4565"/>
                </a:lnTo>
                <a:lnTo>
                  <a:pt x="11443" y="4410"/>
                </a:lnTo>
                <a:lnTo>
                  <a:pt x="11511" y="4240"/>
                </a:lnTo>
                <a:lnTo>
                  <a:pt x="11703" y="3887"/>
                </a:lnTo>
                <a:lnTo>
                  <a:pt x="11986" y="3505"/>
                </a:lnTo>
                <a:lnTo>
                  <a:pt x="12144" y="3265"/>
                </a:lnTo>
                <a:lnTo>
                  <a:pt x="12246" y="3025"/>
                </a:lnTo>
                <a:lnTo>
                  <a:pt x="12336" y="2756"/>
                </a:lnTo>
                <a:lnTo>
                  <a:pt x="12404" y="2445"/>
                </a:lnTo>
                <a:lnTo>
                  <a:pt x="12438" y="2176"/>
                </a:lnTo>
                <a:lnTo>
                  <a:pt x="12438" y="1880"/>
                </a:lnTo>
                <a:lnTo>
                  <a:pt x="12404" y="1583"/>
                </a:lnTo>
                <a:lnTo>
                  <a:pt x="12336" y="1314"/>
                </a:lnTo>
                <a:lnTo>
                  <a:pt x="12246" y="1046"/>
                </a:lnTo>
                <a:lnTo>
                  <a:pt x="12099" y="791"/>
                </a:lnTo>
                <a:lnTo>
                  <a:pt x="12008" y="692"/>
                </a:lnTo>
                <a:lnTo>
                  <a:pt x="11918" y="579"/>
                </a:lnTo>
                <a:lnTo>
                  <a:pt x="11816" y="466"/>
                </a:lnTo>
                <a:lnTo>
                  <a:pt x="11703" y="381"/>
                </a:lnTo>
                <a:lnTo>
                  <a:pt x="11579" y="310"/>
                </a:lnTo>
                <a:lnTo>
                  <a:pt x="11443" y="226"/>
                </a:lnTo>
                <a:lnTo>
                  <a:pt x="11297" y="169"/>
                </a:lnTo>
                <a:lnTo>
                  <a:pt x="11138" y="113"/>
                </a:lnTo>
                <a:lnTo>
                  <a:pt x="10969" y="56"/>
                </a:lnTo>
                <a:lnTo>
                  <a:pt x="10800" y="28"/>
                </a:lnTo>
                <a:lnTo>
                  <a:pt x="10619" y="28"/>
                </a:lnTo>
                <a:lnTo>
                  <a:pt x="10404" y="28"/>
                </a:lnTo>
                <a:lnTo>
                  <a:pt x="10257" y="28"/>
                </a:lnTo>
                <a:lnTo>
                  <a:pt x="10076" y="56"/>
                </a:lnTo>
                <a:lnTo>
                  <a:pt x="9952" y="84"/>
                </a:lnTo>
                <a:lnTo>
                  <a:pt x="9794" y="141"/>
                </a:lnTo>
                <a:lnTo>
                  <a:pt x="9692" y="226"/>
                </a:lnTo>
                <a:lnTo>
                  <a:pt x="9557" y="282"/>
                </a:lnTo>
                <a:lnTo>
                  <a:pt x="9455" y="381"/>
                </a:lnTo>
                <a:lnTo>
                  <a:pt x="9365" y="466"/>
                </a:lnTo>
                <a:lnTo>
                  <a:pt x="9274" y="579"/>
                </a:lnTo>
                <a:lnTo>
                  <a:pt x="9184" y="692"/>
                </a:lnTo>
                <a:lnTo>
                  <a:pt x="9128" y="791"/>
                </a:lnTo>
                <a:lnTo>
                  <a:pt x="9060" y="932"/>
                </a:lnTo>
                <a:lnTo>
                  <a:pt x="8969" y="1201"/>
                </a:lnTo>
                <a:lnTo>
                  <a:pt x="8913" y="1498"/>
                </a:lnTo>
                <a:lnTo>
                  <a:pt x="8890" y="1795"/>
                </a:lnTo>
                <a:lnTo>
                  <a:pt x="8890" y="2120"/>
                </a:lnTo>
                <a:lnTo>
                  <a:pt x="8913" y="2445"/>
                </a:lnTo>
                <a:lnTo>
                  <a:pt x="8969" y="2756"/>
                </a:lnTo>
                <a:lnTo>
                  <a:pt x="9060" y="3081"/>
                </a:lnTo>
                <a:lnTo>
                  <a:pt x="9173" y="3378"/>
                </a:lnTo>
                <a:lnTo>
                  <a:pt x="9297" y="3647"/>
                </a:lnTo>
                <a:lnTo>
                  <a:pt x="9466" y="3887"/>
                </a:lnTo>
                <a:lnTo>
                  <a:pt x="9579" y="4085"/>
                </a:lnTo>
                <a:lnTo>
                  <a:pt x="9670" y="4269"/>
                </a:lnTo>
                <a:lnTo>
                  <a:pt x="9726" y="4467"/>
                </a:lnTo>
                <a:lnTo>
                  <a:pt x="9771" y="4650"/>
                </a:lnTo>
                <a:lnTo>
                  <a:pt x="9771" y="4834"/>
                </a:lnTo>
                <a:lnTo>
                  <a:pt x="9749" y="5032"/>
                </a:lnTo>
                <a:lnTo>
                  <a:pt x="9715" y="5216"/>
                </a:lnTo>
                <a:lnTo>
                  <a:pt x="9625" y="5385"/>
                </a:lnTo>
                <a:lnTo>
                  <a:pt x="9534" y="5513"/>
                </a:lnTo>
                <a:lnTo>
                  <a:pt x="9410" y="5626"/>
                </a:lnTo>
                <a:lnTo>
                  <a:pt x="9229" y="5710"/>
                </a:lnTo>
                <a:lnTo>
                  <a:pt x="9060" y="5767"/>
                </a:lnTo>
                <a:lnTo>
                  <a:pt x="8845" y="5767"/>
                </a:lnTo>
                <a:lnTo>
                  <a:pt x="8585" y="5739"/>
                </a:lnTo>
                <a:lnTo>
                  <a:pt x="8325" y="5654"/>
                </a:lnTo>
                <a:lnTo>
                  <a:pt x="8020" y="5513"/>
                </a:lnTo>
                <a:lnTo>
                  <a:pt x="7840" y="5442"/>
                </a:lnTo>
                <a:lnTo>
                  <a:pt x="7648" y="5385"/>
                </a:lnTo>
                <a:lnTo>
                  <a:pt x="7433" y="5329"/>
                </a:lnTo>
                <a:lnTo>
                  <a:pt x="7241" y="5301"/>
                </a:lnTo>
                <a:lnTo>
                  <a:pt x="6755" y="5301"/>
                </a:lnTo>
                <a:lnTo>
                  <a:pt x="6281" y="5329"/>
                </a:lnTo>
                <a:lnTo>
                  <a:pt x="5784" y="5385"/>
                </a:lnTo>
                <a:lnTo>
                  <a:pt x="5264" y="5498"/>
                </a:lnTo>
                <a:lnTo>
                  <a:pt x="4744" y="5597"/>
                </a:lnTo>
                <a:lnTo>
                  <a:pt x="4247" y="5739"/>
                </a:lnTo>
                <a:lnTo>
                  <a:pt x="4202" y="5894"/>
                </a:lnTo>
                <a:lnTo>
                  <a:pt x="4202" y="6191"/>
                </a:lnTo>
                <a:lnTo>
                  <a:pt x="4202" y="6545"/>
                </a:lnTo>
                <a:lnTo>
                  <a:pt x="4225" y="6954"/>
                </a:lnTo>
                <a:lnTo>
                  <a:pt x="4315" y="7930"/>
                </a:lnTo>
                <a:lnTo>
                  <a:pt x="4394" y="9018"/>
                </a:lnTo>
                <a:lnTo>
                  <a:pt x="4439" y="9570"/>
                </a:lnTo>
                <a:lnTo>
                  <a:pt x="4462" y="10107"/>
                </a:lnTo>
                <a:lnTo>
                  <a:pt x="4484" y="10630"/>
                </a:lnTo>
                <a:lnTo>
                  <a:pt x="4507" y="11082"/>
                </a:lnTo>
                <a:lnTo>
                  <a:pt x="4484" y="11520"/>
                </a:lnTo>
                <a:lnTo>
                  <a:pt x="4439" y="11874"/>
                </a:lnTo>
                <a:lnTo>
                  <a:pt x="4394" y="12029"/>
                </a:lnTo>
                <a:lnTo>
                  <a:pt x="4349" y="12171"/>
                </a:lnTo>
                <a:lnTo>
                  <a:pt x="4315" y="12284"/>
                </a:lnTo>
                <a:lnTo>
                  <a:pt x="4247" y="12354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>
        <p:nvSpPr>
          <p:cNvPr id="9" name="Puzzle4"/>
          <p:cNvSpPr>
            <a:spLocks noEditPoints="1" noChangeArrowheads="1"/>
          </p:cNvSpPr>
          <p:nvPr/>
        </p:nvSpPr>
        <p:spPr bwMode="auto">
          <a:xfrm>
            <a:off x="3723695" y="1461579"/>
            <a:ext cx="974150" cy="1422845"/>
          </a:xfrm>
          <a:custGeom>
            <a:avLst/>
            <a:gdLst>
              <a:gd name="T0" fmla="*/ 8307 w 21600"/>
              <a:gd name="T1" fmla="*/ 11593 h 21600"/>
              <a:gd name="T2" fmla="*/ 453 w 21600"/>
              <a:gd name="T3" fmla="*/ 16938 h 21600"/>
              <a:gd name="T4" fmla="*/ 11500 w 21600"/>
              <a:gd name="T5" fmla="*/ 21600 h 21600"/>
              <a:gd name="T6" fmla="*/ 20920 w 21600"/>
              <a:gd name="T7" fmla="*/ 16751 h 21600"/>
              <a:gd name="T8" fmla="*/ 13972 w 21600"/>
              <a:gd name="T9" fmla="*/ 10888 h 21600"/>
              <a:gd name="T10" fmla="*/ 21033 w 21600"/>
              <a:gd name="T11" fmla="*/ 4716 h 21600"/>
              <a:gd name="T12" fmla="*/ 11102 w 21600"/>
              <a:gd name="T13" fmla="*/ 11 h 21600"/>
              <a:gd name="T14" fmla="*/ 453 w 21600"/>
              <a:gd name="T15" fmla="*/ 4716 h 21600"/>
              <a:gd name="T16" fmla="*/ 2076 w 21600"/>
              <a:gd name="T17" fmla="*/ 5664 h 21600"/>
              <a:gd name="T18" fmla="*/ 20203 w 21600"/>
              <a:gd name="T19" fmla="*/ 1598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3813" y="10590"/>
                </a:moveTo>
                <a:lnTo>
                  <a:pt x="3927" y="10513"/>
                </a:lnTo>
                <a:lnTo>
                  <a:pt x="4078" y="10425"/>
                </a:lnTo>
                <a:lnTo>
                  <a:pt x="4210" y="10359"/>
                </a:lnTo>
                <a:lnTo>
                  <a:pt x="4361" y="10315"/>
                </a:lnTo>
                <a:lnTo>
                  <a:pt x="4682" y="10237"/>
                </a:lnTo>
                <a:lnTo>
                  <a:pt x="5041" y="10193"/>
                </a:lnTo>
                <a:lnTo>
                  <a:pt x="5456" y="10171"/>
                </a:lnTo>
                <a:lnTo>
                  <a:pt x="5853" y="10193"/>
                </a:lnTo>
                <a:lnTo>
                  <a:pt x="6249" y="10260"/>
                </a:lnTo>
                <a:lnTo>
                  <a:pt x="6646" y="10337"/>
                </a:lnTo>
                <a:lnTo>
                  <a:pt x="7004" y="10469"/>
                </a:lnTo>
                <a:lnTo>
                  <a:pt x="7363" y="10612"/>
                </a:lnTo>
                <a:lnTo>
                  <a:pt x="7665" y="10788"/>
                </a:lnTo>
                <a:lnTo>
                  <a:pt x="7911" y="10998"/>
                </a:lnTo>
                <a:lnTo>
                  <a:pt x="8024" y="11097"/>
                </a:lnTo>
                <a:lnTo>
                  <a:pt x="8137" y="11207"/>
                </a:lnTo>
                <a:lnTo>
                  <a:pt x="8194" y="11340"/>
                </a:lnTo>
                <a:lnTo>
                  <a:pt x="8269" y="11461"/>
                </a:lnTo>
                <a:lnTo>
                  <a:pt x="8307" y="11593"/>
                </a:lnTo>
                <a:lnTo>
                  <a:pt x="8307" y="11714"/>
                </a:lnTo>
                <a:lnTo>
                  <a:pt x="8307" y="11868"/>
                </a:lnTo>
                <a:lnTo>
                  <a:pt x="8307" y="12012"/>
                </a:lnTo>
                <a:lnTo>
                  <a:pt x="8194" y="12265"/>
                </a:lnTo>
                <a:lnTo>
                  <a:pt x="8062" y="12519"/>
                </a:lnTo>
                <a:lnTo>
                  <a:pt x="7873" y="12706"/>
                </a:lnTo>
                <a:lnTo>
                  <a:pt x="7627" y="12904"/>
                </a:lnTo>
                <a:lnTo>
                  <a:pt x="7363" y="13048"/>
                </a:lnTo>
                <a:lnTo>
                  <a:pt x="7080" y="13180"/>
                </a:lnTo>
                <a:lnTo>
                  <a:pt x="6759" y="13257"/>
                </a:lnTo>
                <a:lnTo>
                  <a:pt x="6419" y="13345"/>
                </a:lnTo>
                <a:lnTo>
                  <a:pt x="6098" y="13389"/>
                </a:lnTo>
                <a:lnTo>
                  <a:pt x="5739" y="13389"/>
                </a:lnTo>
                <a:lnTo>
                  <a:pt x="5418" y="13389"/>
                </a:lnTo>
                <a:lnTo>
                  <a:pt x="5079" y="13345"/>
                </a:lnTo>
                <a:lnTo>
                  <a:pt x="4758" y="13301"/>
                </a:lnTo>
                <a:lnTo>
                  <a:pt x="4474" y="13213"/>
                </a:lnTo>
                <a:lnTo>
                  <a:pt x="4172" y="13114"/>
                </a:lnTo>
                <a:lnTo>
                  <a:pt x="3965" y="12982"/>
                </a:lnTo>
                <a:lnTo>
                  <a:pt x="3738" y="12838"/>
                </a:lnTo>
                <a:lnTo>
                  <a:pt x="3493" y="12706"/>
                </a:lnTo>
                <a:lnTo>
                  <a:pt x="3228" y="12607"/>
                </a:lnTo>
                <a:lnTo>
                  <a:pt x="2945" y="12519"/>
                </a:lnTo>
                <a:lnTo>
                  <a:pt x="2700" y="12431"/>
                </a:lnTo>
                <a:lnTo>
                  <a:pt x="2397" y="12375"/>
                </a:lnTo>
                <a:lnTo>
                  <a:pt x="2152" y="12331"/>
                </a:lnTo>
                <a:lnTo>
                  <a:pt x="1888" y="12309"/>
                </a:lnTo>
                <a:lnTo>
                  <a:pt x="1642" y="12309"/>
                </a:lnTo>
                <a:lnTo>
                  <a:pt x="1397" y="12331"/>
                </a:lnTo>
                <a:lnTo>
                  <a:pt x="1170" y="12397"/>
                </a:lnTo>
                <a:lnTo>
                  <a:pt x="962" y="12453"/>
                </a:lnTo>
                <a:lnTo>
                  <a:pt x="774" y="12563"/>
                </a:lnTo>
                <a:lnTo>
                  <a:pt x="623" y="12684"/>
                </a:lnTo>
                <a:lnTo>
                  <a:pt x="528" y="12838"/>
                </a:lnTo>
                <a:lnTo>
                  <a:pt x="453" y="13026"/>
                </a:lnTo>
                <a:lnTo>
                  <a:pt x="339" y="13477"/>
                </a:lnTo>
                <a:lnTo>
                  <a:pt x="226" y="13984"/>
                </a:lnTo>
                <a:lnTo>
                  <a:pt x="151" y="14535"/>
                </a:lnTo>
                <a:lnTo>
                  <a:pt x="113" y="15075"/>
                </a:lnTo>
                <a:lnTo>
                  <a:pt x="113" y="15626"/>
                </a:lnTo>
                <a:lnTo>
                  <a:pt x="151" y="16133"/>
                </a:lnTo>
                <a:lnTo>
                  <a:pt x="188" y="16376"/>
                </a:lnTo>
                <a:lnTo>
                  <a:pt x="264" y="16585"/>
                </a:lnTo>
                <a:lnTo>
                  <a:pt x="339" y="16773"/>
                </a:lnTo>
                <a:lnTo>
                  <a:pt x="453" y="16938"/>
                </a:lnTo>
                <a:lnTo>
                  <a:pt x="1095" y="16883"/>
                </a:lnTo>
                <a:lnTo>
                  <a:pt x="1963" y="16795"/>
                </a:lnTo>
                <a:lnTo>
                  <a:pt x="2945" y="16751"/>
                </a:lnTo>
                <a:lnTo>
                  <a:pt x="3965" y="16706"/>
                </a:lnTo>
                <a:lnTo>
                  <a:pt x="5022" y="16684"/>
                </a:lnTo>
                <a:lnTo>
                  <a:pt x="5947" y="16684"/>
                </a:lnTo>
                <a:lnTo>
                  <a:pt x="6759" y="16706"/>
                </a:lnTo>
                <a:lnTo>
                  <a:pt x="7363" y="16751"/>
                </a:lnTo>
                <a:lnTo>
                  <a:pt x="7948" y="16839"/>
                </a:lnTo>
                <a:lnTo>
                  <a:pt x="8458" y="16916"/>
                </a:lnTo>
                <a:lnTo>
                  <a:pt x="8893" y="17026"/>
                </a:lnTo>
                <a:lnTo>
                  <a:pt x="9289" y="17158"/>
                </a:lnTo>
                <a:lnTo>
                  <a:pt x="9572" y="17280"/>
                </a:lnTo>
                <a:lnTo>
                  <a:pt x="9799" y="17412"/>
                </a:lnTo>
                <a:lnTo>
                  <a:pt x="9969" y="17555"/>
                </a:lnTo>
                <a:lnTo>
                  <a:pt x="10120" y="17687"/>
                </a:lnTo>
                <a:lnTo>
                  <a:pt x="10158" y="17831"/>
                </a:lnTo>
                <a:lnTo>
                  <a:pt x="10195" y="17974"/>
                </a:lnTo>
                <a:lnTo>
                  <a:pt x="10158" y="18128"/>
                </a:lnTo>
                <a:lnTo>
                  <a:pt x="10082" y="18271"/>
                </a:lnTo>
                <a:lnTo>
                  <a:pt x="9969" y="18426"/>
                </a:lnTo>
                <a:lnTo>
                  <a:pt x="9837" y="18569"/>
                </a:lnTo>
                <a:lnTo>
                  <a:pt x="9648" y="18701"/>
                </a:lnTo>
                <a:lnTo>
                  <a:pt x="9440" y="18822"/>
                </a:lnTo>
                <a:lnTo>
                  <a:pt x="9213" y="18999"/>
                </a:lnTo>
                <a:lnTo>
                  <a:pt x="9044" y="19186"/>
                </a:lnTo>
                <a:lnTo>
                  <a:pt x="8893" y="19395"/>
                </a:lnTo>
                <a:lnTo>
                  <a:pt x="8817" y="19627"/>
                </a:lnTo>
                <a:lnTo>
                  <a:pt x="8779" y="19858"/>
                </a:lnTo>
                <a:lnTo>
                  <a:pt x="8779" y="20112"/>
                </a:lnTo>
                <a:lnTo>
                  <a:pt x="8855" y="20354"/>
                </a:lnTo>
                <a:lnTo>
                  <a:pt x="8968" y="20586"/>
                </a:lnTo>
                <a:lnTo>
                  <a:pt x="9138" y="20817"/>
                </a:lnTo>
                <a:lnTo>
                  <a:pt x="9365" y="21026"/>
                </a:lnTo>
                <a:lnTo>
                  <a:pt x="9610" y="21192"/>
                </a:lnTo>
                <a:lnTo>
                  <a:pt x="9950" y="21368"/>
                </a:lnTo>
                <a:lnTo>
                  <a:pt x="10120" y="21445"/>
                </a:lnTo>
                <a:lnTo>
                  <a:pt x="10346" y="21511"/>
                </a:lnTo>
                <a:lnTo>
                  <a:pt x="10516" y="21555"/>
                </a:lnTo>
                <a:lnTo>
                  <a:pt x="10743" y="21600"/>
                </a:lnTo>
                <a:lnTo>
                  <a:pt x="10988" y="21644"/>
                </a:lnTo>
                <a:lnTo>
                  <a:pt x="11215" y="21666"/>
                </a:lnTo>
                <a:lnTo>
                  <a:pt x="11498" y="21666"/>
                </a:lnTo>
                <a:lnTo>
                  <a:pt x="11762" y="21666"/>
                </a:lnTo>
                <a:lnTo>
                  <a:pt x="12253" y="21644"/>
                </a:lnTo>
                <a:lnTo>
                  <a:pt x="12763" y="21577"/>
                </a:lnTo>
                <a:lnTo>
                  <a:pt x="13197" y="21467"/>
                </a:lnTo>
                <a:lnTo>
                  <a:pt x="13556" y="21346"/>
                </a:lnTo>
                <a:lnTo>
                  <a:pt x="13896" y="21192"/>
                </a:lnTo>
                <a:lnTo>
                  <a:pt x="14179" y="21026"/>
                </a:lnTo>
                <a:lnTo>
                  <a:pt x="14444" y="20839"/>
                </a:lnTo>
                <a:lnTo>
                  <a:pt x="14576" y="20641"/>
                </a:lnTo>
                <a:lnTo>
                  <a:pt x="14727" y="20431"/>
                </a:lnTo>
                <a:lnTo>
                  <a:pt x="14765" y="20200"/>
                </a:lnTo>
                <a:lnTo>
                  <a:pt x="14802" y="19991"/>
                </a:lnTo>
                <a:lnTo>
                  <a:pt x="14727" y="19759"/>
                </a:lnTo>
                <a:lnTo>
                  <a:pt x="14613" y="19550"/>
                </a:lnTo>
                <a:lnTo>
                  <a:pt x="14444" y="19307"/>
                </a:lnTo>
                <a:lnTo>
                  <a:pt x="14217" y="19098"/>
                </a:lnTo>
                <a:lnTo>
                  <a:pt x="13934" y="18911"/>
                </a:lnTo>
                <a:lnTo>
                  <a:pt x="13669" y="18745"/>
                </a:lnTo>
                <a:lnTo>
                  <a:pt x="13462" y="18547"/>
                </a:lnTo>
                <a:lnTo>
                  <a:pt x="13311" y="18337"/>
                </a:lnTo>
                <a:lnTo>
                  <a:pt x="13197" y="18150"/>
                </a:lnTo>
                <a:lnTo>
                  <a:pt x="13122" y="17941"/>
                </a:lnTo>
                <a:lnTo>
                  <a:pt x="13122" y="17720"/>
                </a:lnTo>
                <a:lnTo>
                  <a:pt x="13122" y="17533"/>
                </a:lnTo>
                <a:lnTo>
                  <a:pt x="13197" y="17346"/>
                </a:lnTo>
                <a:lnTo>
                  <a:pt x="13273" y="17158"/>
                </a:lnTo>
                <a:lnTo>
                  <a:pt x="13386" y="16982"/>
                </a:lnTo>
                <a:lnTo>
                  <a:pt x="13537" y="16839"/>
                </a:lnTo>
                <a:lnTo>
                  <a:pt x="13707" y="16706"/>
                </a:lnTo>
                <a:lnTo>
                  <a:pt x="13896" y="16607"/>
                </a:lnTo>
                <a:lnTo>
                  <a:pt x="14104" y="16519"/>
                </a:lnTo>
                <a:lnTo>
                  <a:pt x="14330" y="16453"/>
                </a:lnTo>
                <a:lnTo>
                  <a:pt x="14538" y="16431"/>
                </a:lnTo>
                <a:lnTo>
                  <a:pt x="14897" y="16453"/>
                </a:lnTo>
                <a:lnTo>
                  <a:pt x="15406" y="16497"/>
                </a:lnTo>
                <a:lnTo>
                  <a:pt x="16105" y="16541"/>
                </a:lnTo>
                <a:lnTo>
                  <a:pt x="16898" y="16607"/>
                </a:lnTo>
                <a:lnTo>
                  <a:pt x="17804" y="16651"/>
                </a:lnTo>
                <a:lnTo>
                  <a:pt x="18786" y="16684"/>
                </a:lnTo>
                <a:lnTo>
                  <a:pt x="19844" y="16728"/>
                </a:lnTo>
                <a:lnTo>
                  <a:pt x="20920" y="16751"/>
                </a:lnTo>
                <a:lnTo>
                  <a:pt x="21109" y="16497"/>
                </a:lnTo>
                <a:lnTo>
                  <a:pt x="21241" y="16222"/>
                </a:lnTo>
                <a:lnTo>
                  <a:pt x="21392" y="15946"/>
                </a:lnTo>
                <a:lnTo>
                  <a:pt x="21467" y="15648"/>
                </a:lnTo>
                <a:lnTo>
                  <a:pt x="21543" y="15351"/>
                </a:lnTo>
                <a:lnTo>
                  <a:pt x="21618" y="15042"/>
                </a:lnTo>
                <a:lnTo>
                  <a:pt x="21618" y="14745"/>
                </a:lnTo>
                <a:lnTo>
                  <a:pt x="21618" y="14447"/>
                </a:lnTo>
                <a:lnTo>
                  <a:pt x="21618" y="14150"/>
                </a:lnTo>
                <a:lnTo>
                  <a:pt x="21581" y="13852"/>
                </a:lnTo>
                <a:lnTo>
                  <a:pt x="21505" y="13577"/>
                </a:lnTo>
                <a:lnTo>
                  <a:pt x="21430" y="13301"/>
                </a:lnTo>
                <a:lnTo>
                  <a:pt x="21354" y="13048"/>
                </a:lnTo>
                <a:lnTo>
                  <a:pt x="21241" y="12816"/>
                </a:lnTo>
                <a:lnTo>
                  <a:pt x="21146" y="12607"/>
                </a:lnTo>
                <a:lnTo>
                  <a:pt x="21033" y="12431"/>
                </a:lnTo>
                <a:lnTo>
                  <a:pt x="20920" y="12265"/>
                </a:lnTo>
                <a:lnTo>
                  <a:pt x="20769" y="12144"/>
                </a:lnTo>
                <a:lnTo>
                  <a:pt x="20637" y="12034"/>
                </a:lnTo>
                <a:lnTo>
                  <a:pt x="20486" y="11946"/>
                </a:lnTo>
                <a:lnTo>
                  <a:pt x="20297" y="11891"/>
                </a:lnTo>
                <a:lnTo>
                  <a:pt x="20165" y="11846"/>
                </a:lnTo>
                <a:lnTo>
                  <a:pt x="19976" y="11824"/>
                </a:lnTo>
                <a:lnTo>
                  <a:pt x="19806" y="11802"/>
                </a:lnTo>
                <a:lnTo>
                  <a:pt x="19390" y="11824"/>
                </a:lnTo>
                <a:lnTo>
                  <a:pt x="18956" y="11891"/>
                </a:lnTo>
                <a:lnTo>
                  <a:pt x="18503" y="11968"/>
                </a:lnTo>
                <a:lnTo>
                  <a:pt x="17993" y="12078"/>
                </a:lnTo>
                <a:lnTo>
                  <a:pt x="17653" y="12144"/>
                </a:lnTo>
                <a:lnTo>
                  <a:pt x="17332" y="12199"/>
                </a:lnTo>
                <a:lnTo>
                  <a:pt x="17049" y="12221"/>
                </a:lnTo>
                <a:lnTo>
                  <a:pt x="16747" y="12243"/>
                </a:lnTo>
                <a:lnTo>
                  <a:pt x="16464" y="12243"/>
                </a:lnTo>
                <a:lnTo>
                  <a:pt x="16218" y="12243"/>
                </a:lnTo>
                <a:lnTo>
                  <a:pt x="15992" y="12221"/>
                </a:lnTo>
                <a:lnTo>
                  <a:pt x="15746" y="12199"/>
                </a:lnTo>
                <a:lnTo>
                  <a:pt x="15520" y="12155"/>
                </a:lnTo>
                <a:lnTo>
                  <a:pt x="15350" y="12122"/>
                </a:lnTo>
                <a:lnTo>
                  <a:pt x="15161" y="12056"/>
                </a:lnTo>
                <a:lnTo>
                  <a:pt x="14972" y="11990"/>
                </a:lnTo>
                <a:lnTo>
                  <a:pt x="14689" y="11846"/>
                </a:lnTo>
                <a:lnTo>
                  <a:pt x="14444" y="11670"/>
                </a:lnTo>
                <a:lnTo>
                  <a:pt x="14255" y="11483"/>
                </a:lnTo>
                <a:lnTo>
                  <a:pt x="14104" y="11295"/>
                </a:lnTo>
                <a:lnTo>
                  <a:pt x="14028" y="11086"/>
                </a:lnTo>
                <a:lnTo>
                  <a:pt x="13972" y="10888"/>
                </a:lnTo>
                <a:lnTo>
                  <a:pt x="13972" y="10700"/>
                </a:lnTo>
                <a:lnTo>
                  <a:pt x="14009" y="10513"/>
                </a:lnTo>
                <a:lnTo>
                  <a:pt x="14066" y="10359"/>
                </a:lnTo>
                <a:lnTo>
                  <a:pt x="14179" y="10215"/>
                </a:lnTo>
                <a:lnTo>
                  <a:pt x="14406" y="10006"/>
                </a:lnTo>
                <a:lnTo>
                  <a:pt x="14651" y="9830"/>
                </a:lnTo>
                <a:lnTo>
                  <a:pt x="14878" y="9686"/>
                </a:lnTo>
                <a:lnTo>
                  <a:pt x="15123" y="9554"/>
                </a:lnTo>
                <a:lnTo>
                  <a:pt x="15350" y="9477"/>
                </a:lnTo>
                <a:lnTo>
                  <a:pt x="15558" y="9411"/>
                </a:lnTo>
                <a:lnTo>
                  <a:pt x="15803" y="9345"/>
                </a:lnTo>
                <a:lnTo>
                  <a:pt x="16030" y="9323"/>
                </a:lnTo>
                <a:lnTo>
                  <a:pt x="16256" y="9301"/>
                </a:lnTo>
                <a:lnTo>
                  <a:pt x="16464" y="9323"/>
                </a:lnTo>
                <a:lnTo>
                  <a:pt x="16690" y="9345"/>
                </a:lnTo>
                <a:lnTo>
                  <a:pt x="16898" y="9367"/>
                </a:lnTo>
                <a:lnTo>
                  <a:pt x="17332" y="9477"/>
                </a:lnTo>
                <a:lnTo>
                  <a:pt x="17767" y="9598"/>
                </a:lnTo>
                <a:lnTo>
                  <a:pt x="18163" y="9731"/>
                </a:lnTo>
                <a:lnTo>
                  <a:pt x="18597" y="9874"/>
                </a:lnTo>
                <a:lnTo>
                  <a:pt x="18994" y="10006"/>
                </a:lnTo>
                <a:lnTo>
                  <a:pt x="19428" y="10083"/>
                </a:lnTo>
                <a:lnTo>
                  <a:pt x="19617" y="10127"/>
                </a:lnTo>
                <a:lnTo>
                  <a:pt x="19844" y="10149"/>
                </a:lnTo>
                <a:lnTo>
                  <a:pt x="20013" y="10149"/>
                </a:lnTo>
                <a:lnTo>
                  <a:pt x="20240" y="10127"/>
                </a:lnTo>
                <a:lnTo>
                  <a:pt x="20410" y="10105"/>
                </a:lnTo>
                <a:lnTo>
                  <a:pt x="20637" y="10061"/>
                </a:lnTo>
                <a:lnTo>
                  <a:pt x="20844" y="9984"/>
                </a:lnTo>
                <a:lnTo>
                  <a:pt x="21033" y="9896"/>
                </a:lnTo>
                <a:lnTo>
                  <a:pt x="21146" y="9830"/>
                </a:lnTo>
                <a:lnTo>
                  <a:pt x="21203" y="9753"/>
                </a:lnTo>
                <a:lnTo>
                  <a:pt x="21279" y="9642"/>
                </a:lnTo>
                <a:lnTo>
                  <a:pt x="21354" y="9521"/>
                </a:lnTo>
                <a:lnTo>
                  <a:pt x="21430" y="9246"/>
                </a:lnTo>
                <a:lnTo>
                  <a:pt x="21430" y="8904"/>
                </a:lnTo>
                <a:lnTo>
                  <a:pt x="21430" y="8540"/>
                </a:lnTo>
                <a:lnTo>
                  <a:pt x="21392" y="8144"/>
                </a:lnTo>
                <a:lnTo>
                  <a:pt x="21354" y="7714"/>
                </a:lnTo>
                <a:lnTo>
                  <a:pt x="21279" y="7295"/>
                </a:lnTo>
                <a:lnTo>
                  <a:pt x="21146" y="6446"/>
                </a:lnTo>
                <a:lnTo>
                  <a:pt x="20995" y="5686"/>
                </a:lnTo>
                <a:lnTo>
                  <a:pt x="20958" y="5366"/>
                </a:lnTo>
                <a:lnTo>
                  <a:pt x="20958" y="5091"/>
                </a:lnTo>
                <a:lnTo>
                  <a:pt x="20958" y="4860"/>
                </a:lnTo>
                <a:lnTo>
                  <a:pt x="21033" y="4716"/>
                </a:lnTo>
                <a:lnTo>
                  <a:pt x="20637" y="4860"/>
                </a:lnTo>
                <a:lnTo>
                  <a:pt x="20127" y="4992"/>
                </a:lnTo>
                <a:lnTo>
                  <a:pt x="19617" y="5069"/>
                </a:lnTo>
                <a:lnTo>
                  <a:pt x="19032" y="5157"/>
                </a:lnTo>
                <a:lnTo>
                  <a:pt x="18465" y="5201"/>
                </a:lnTo>
                <a:lnTo>
                  <a:pt x="17842" y="5245"/>
                </a:lnTo>
                <a:lnTo>
                  <a:pt x="17219" y="5267"/>
                </a:lnTo>
                <a:lnTo>
                  <a:pt x="16615" y="5267"/>
                </a:lnTo>
                <a:lnTo>
                  <a:pt x="15992" y="5245"/>
                </a:lnTo>
                <a:lnTo>
                  <a:pt x="15369" y="5201"/>
                </a:lnTo>
                <a:lnTo>
                  <a:pt x="14840" y="5157"/>
                </a:lnTo>
                <a:lnTo>
                  <a:pt x="14293" y="5091"/>
                </a:lnTo>
                <a:lnTo>
                  <a:pt x="13783" y="5014"/>
                </a:lnTo>
                <a:lnTo>
                  <a:pt x="13386" y="4926"/>
                </a:lnTo>
                <a:lnTo>
                  <a:pt x="13027" y="4815"/>
                </a:lnTo>
                <a:lnTo>
                  <a:pt x="12725" y="4716"/>
                </a:lnTo>
                <a:lnTo>
                  <a:pt x="12480" y="4606"/>
                </a:lnTo>
                <a:lnTo>
                  <a:pt x="12291" y="4496"/>
                </a:lnTo>
                <a:lnTo>
                  <a:pt x="12197" y="4397"/>
                </a:lnTo>
                <a:lnTo>
                  <a:pt x="12083" y="4286"/>
                </a:lnTo>
                <a:lnTo>
                  <a:pt x="12046" y="4187"/>
                </a:lnTo>
                <a:lnTo>
                  <a:pt x="12008" y="4077"/>
                </a:lnTo>
                <a:lnTo>
                  <a:pt x="12046" y="3967"/>
                </a:lnTo>
                <a:lnTo>
                  <a:pt x="12121" y="3868"/>
                </a:lnTo>
                <a:lnTo>
                  <a:pt x="12197" y="3735"/>
                </a:lnTo>
                <a:lnTo>
                  <a:pt x="12291" y="3614"/>
                </a:lnTo>
                <a:lnTo>
                  <a:pt x="12442" y="3482"/>
                </a:lnTo>
                <a:lnTo>
                  <a:pt x="12631" y="3361"/>
                </a:lnTo>
                <a:lnTo>
                  <a:pt x="13065" y="3085"/>
                </a:lnTo>
                <a:lnTo>
                  <a:pt x="13537" y="2766"/>
                </a:lnTo>
                <a:lnTo>
                  <a:pt x="13783" y="2578"/>
                </a:lnTo>
                <a:lnTo>
                  <a:pt x="13934" y="2380"/>
                </a:lnTo>
                <a:lnTo>
                  <a:pt x="14028" y="2171"/>
                </a:lnTo>
                <a:lnTo>
                  <a:pt x="14104" y="1961"/>
                </a:lnTo>
                <a:lnTo>
                  <a:pt x="14104" y="1730"/>
                </a:lnTo>
                <a:lnTo>
                  <a:pt x="14066" y="1498"/>
                </a:lnTo>
                <a:lnTo>
                  <a:pt x="13972" y="1267"/>
                </a:lnTo>
                <a:lnTo>
                  <a:pt x="13820" y="1057"/>
                </a:lnTo>
                <a:lnTo>
                  <a:pt x="13594" y="837"/>
                </a:lnTo>
                <a:lnTo>
                  <a:pt x="13386" y="628"/>
                </a:lnTo>
                <a:lnTo>
                  <a:pt x="13103" y="462"/>
                </a:lnTo>
                <a:lnTo>
                  <a:pt x="12763" y="308"/>
                </a:lnTo>
                <a:lnTo>
                  <a:pt x="12404" y="187"/>
                </a:lnTo>
                <a:lnTo>
                  <a:pt x="12008" y="77"/>
                </a:lnTo>
                <a:lnTo>
                  <a:pt x="11574" y="33"/>
                </a:lnTo>
                <a:lnTo>
                  <a:pt x="11102" y="11"/>
                </a:lnTo>
                <a:lnTo>
                  <a:pt x="10667" y="11"/>
                </a:lnTo>
                <a:lnTo>
                  <a:pt x="10233" y="77"/>
                </a:lnTo>
                <a:lnTo>
                  <a:pt x="9837" y="187"/>
                </a:lnTo>
                <a:lnTo>
                  <a:pt x="9440" y="286"/>
                </a:lnTo>
                <a:lnTo>
                  <a:pt x="9062" y="462"/>
                </a:lnTo>
                <a:lnTo>
                  <a:pt x="8741" y="628"/>
                </a:lnTo>
                <a:lnTo>
                  <a:pt x="8458" y="815"/>
                </a:lnTo>
                <a:lnTo>
                  <a:pt x="8232" y="1035"/>
                </a:lnTo>
                <a:lnTo>
                  <a:pt x="8062" y="1245"/>
                </a:lnTo>
                <a:lnTo>
                  <a:pt x="7911" y="1476"/>
                </a:lnTo>
                <a:lnTo>
                  <a:pt x="7835" y="1708"/>
                </a:lnTo>
                <a:lnTo>
                  <a:pt x="7797" y="1961"/>
                </a:lnTo>
                <a:lnTo>
                  <a:pt x="7835" y="2193"/>
                </a:lnTo>
                <a:lnTo>
                  <a:pt x="7948" y="2402"/>
                </a:lnTo>
                <a:lnTo>
                  <a:pt x="8062" y="2534"/>
                </a:lnTo>
                <a:lnTo>
                  <a:pt x="8175" y="2644"/>
                </a:lnTo>
                <a:lnTo>
                  <a:pt x="8269" y="2744"/>
                </a:lnTo>
                <a:lnTo>
                  <a:pt x="8420" y="2832"/>
                </a:lnTo>
                <a:lnTo>
                  <a:pt x="8704" y="3019"/>
                </a:lnTo>
                <a:lnTo>
                  <a:pt x="8968" y="3206"/>
                </a:lnTo>
                <a:lnTo>
                  <a:pt x="9138" y="3405"/>
                </a:lnTo>
                <a:lnTo>
                  <a:pt x="9327" y="3570"/>
                </a:lnTo>
                <a:lnTo>
                  <a:pt x="9440" y="3735"/>
                </a:lnTo>
                <a:lnTo>
                  <a:pt x="9516" y="3890"/>
                </a:lnTo>
                <a:lnTo>
                  <a:pt x="9534" y="4033"/>
                </a:lnTo>
                <a:lnTo>
                  <a:pt x="9534" y="4165"/>
                </a:lnTo>
                <a:lnTo>
                  <a:pt x="9516" y="4286"/>
                </a:lnTo>
                <a:lnTo>
                  <a:pt x="9440" y="4397"/>
                </a:lnTo>
                <a:lnTo>
                  <a:pt x="9327" y="4496"/>
                </a:lnTo>
                <a:lnTo>
                  <a:pt x="9176" y="4562"/>
                </a:lnTo>
                <a:lnTo>
                  <a:pt x="9006" y="4628"/>
                </a:lnTo>
                <a:lnTo>
                  <a:pt x="8779" y="4694"/>
                </a:lnTo>
                <a:lnTo>
                  <a:pt x="8534" y="4716"/>
                </a:lnTo>
                <a:lnTo>
                  <a:pt x="8232" y="4716"/>
                </a:lnTo>
                <a:lnTo>
                  <a:pt x="7118" y="4738"/>
                </a:lnTo>
                <a:lnTo>
                  <a:pt x="5947" y="4771"/>
                </a:lnTo>
                <a:lnTo>
                  <a:pt x="4795" y="4815"/>
                </a:lnTo>
                <a:lnTo>
                  <a:pt x="3681" y="4860"/>
                </a:lnTo>
                <a:lnTo>
                  <a:pt x="2662" y="4882"/>
                </a:lnTo>
                <a:lnTo>
                  <a:pt x="1755" y="4882"/>
                </a:lnTo>
                <a:lnTo>
                  <a:pt x="1359" y="4860"/>
                </a:lnTo>
                <a:lnTo>
                  <a:pt x="981" y="4837"/>
                </a:lnTo>
                <a:lnTo>
                  <a:pt x="698" y="4771"/>
                </a:lnTo>
                <a:lnTo>
                  <a:pt x="453" y="4716"/>
                </a:lnTo>
                <a:lnTo>
                  <a:pt x="453" y="5322"/>
                </a:lnTo>
                <a:lnTo>
                  <a:pt x="453" y="6083"/>
                </a:lnTo>
                <a:lnTo>
                  <a:pt x="453" y="6909"/>
                </a:lnTo>
                <a:lnTo>
                  <a:pt x="453" y="7780"/>
                </a:lnTo>
                <a:lnTo>
                  <a:pt x="453" y="8606"/>
                </a:lnTo>
                <a:lnTo>
                  <a:pt x="453" y="9345"/>
                </a:lnTo>
                <a:lnTo>
                  <a:pt x="453" y="9918"/>
                </a:lnTo>
                <a:lnTo>
                  <a:pt x="453" y="10282"/>
                </a:lnTo>
                <a:lnTo>
                  <a:pt x="490" y="10381"/>
                </a:lnTo>
                <a:lnTo>
                  <a:pt x="547" y="10491"/>
                </a:lnTo>
                <a:lnTo>
                  <a:pt x="660" y="10590"/>
                </a:lnTo>
                <a:lnTo>
                  <a:pt x="811" y="10700"/>
                </a:lnTo>
                <a:lnTo>
                  <a:pt x="981" y="10811"/>
                </a:lnTo>
                <a:lnTo>
                  <a:pt x="1208" y="10888"/>
                </a:lnTo>
                <a:lnTo>
                  <a:pt x="1453" y="10954"/>
                </a:lnTo>
                <a:lnTo>
                  <a:pt x="1718" y="11020"/>
                </a:lnTo>
                <a:lnTo>
                  <a:pt x="1963" y="11064"/>
                </a:lnTo>
                <a:lnTo>
                  <a:pt x="2265" y="11086"/>
                </a:lnTo>
                <a:lnTo>
                  <a:pt x="2548" y="11064"/>
                </a:lnTo>
                <a:lnTo>
                  <a:pt x="2794" y="11042"/>
                </a:lnTo>
                <a:lnTo>
                  <a:pt x="3096" y="10976"/>
                </a:lnTo>
                <a:lnTo>
                  <a:pt x="3341" y="10888"/>
                </a:lnTo>
                <a:lnTo>
                  <a:pt x="3606" y="10766"/>
                </a:lnTo>
                <a:lnTo>
                  <a:pt x="3813" y="10590"/>
                </a:lnTo>
                <a:close/>
              </a:path>
            </a:pathLst>
          </a:custGeom>
          <a:solidFill>
            <a:srgbClr val="FFCC99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>
        <p:nvSpPr>
          <p:cNvPr id="10" name="Puzzle1"/>
          <p:cNvSpPr>
            <a:spLocks noEditPoints="1" noChangeArrowheads="1"/>
          </p:cNvSpPr>
          <p:nvPr/>
        </p:nvSpPr>
        <p:spPr bwMode="auto">
          <a:xfrm>
            <a:off x="3389285" y="967629"/>
            <a:ext cx="1635699" cy="848218"/>
          </a:xfrm>
          <a:custGeom>
            <a:avLst/>
            <a:gdLst>
              <a:gd name="T0" fmla="*/ 16740 w 21600"/>
              <a:gd name="T1" fmla="*/ 21078 h 21600"/>
              <a:gd name="T2" fmla="*/ 16976 w 21600"/>
              <a:gd name="T3" fmla="*/ 521 h 21600"/>
              <a:gd name="T4" fmla="*/ 4725 w 21600"/>
              <a:gd name="T5" fmla="*/ 856 h 21600"/>
              <a:gd name="T6" fmla="*/ 5040 w 21600"/>
              <a:gd name="T7" fmla="*/ 21004 h 21600"/>
              <a:gd name="T8" fmla="*/ 10811 w 21600"/>
              <a:gd name="T9" fmla="*/ 12885 h 21600"/>
              <a:gd name="T10" fmla="*/ 10845 w 21600"/>
              <a:gd name="T11" fmla="*/ 8714 h 21600"/>
              <a:gd name="T12" fmla="*/ 21600 w 21600"/>
              <a:gd name="T13" fmla="*/ 10000 h 21600"/>
              <a:gd name="T14" fmla="*/ 56 w 21600"/>
              <a:gd name="T15" fmla="*/ 10000 h 21600"/>
              <a:gd name="T16" fmla="*/ 6086 w 21600"/>
              <a:gd name="T17" fmla="*/ 2569 h 21600"/>
              <a:gd name="T18" fmla="*/ 16132 w 21600"/>
              <a:gd name="T19" fmla="*/ 19552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9360" y="20836"/>
                </a:moveTo>
                <a:lnTo>
                  <a:pt x="9528" y="20836"/>
                </a:lnTo>
                <a:lnTo>
                  <a:pt x="9686" y="20762"/>
                </a:lnTo>
                <a:lnTo>
                  <a:pt x="9810" y="20687"/>
                </a:lnTo>
                <a:lnTo>
                  <a:pt x="9922" y="20575"/>
                </a:lnTo>
                <a:lnTo>
                  <a:pt x="10012" y="20426"/>
                </a:lnTo>
                <a:lnTo>
                  <a:pt x="10068" y="20296"/>
                </a:lnTo>
                <a:lnTo>
                  <a:pt x="10113" y="20110"/>
                </a:lnTo>
                <a:lnTo>
                  <a:pt x="10136" y="19905"/>
                </a:lnTo>
                <a:lnTo>
                  <a:pt x="10136" y="19682"/>
                </a:lnTo>
                <a:lnTo>
                  <a:pt x="10113" y="19440"/>
                </a:lnTo>
                <a:lnTo>
                  <a:pt x="10068" y="19142"/>
                </a:lnTo>
                <a:lnTo>
                  <a:pt x="10012" y="18900"/>
                </a:lnTo>
                <a:lnTo>
                  <a:pt x="9900" y="18620"/>
                </a:lnTo>
                <a:lnTo>
                  <a:pt x="9787" y="18285"/>
                </a:lnTo>
                <a:lnTo>
                  <a:pt x="9641" y="17968"/>
                </a:lnTo>
                <a:lnTo>
                  <a:pt x="9472" y="17652"/>
                </a:lnTo>
                <a:lnTo>
                  <a:pt x="9382" y="17466"/>
                </a:lnTo>
                <a:lnTo>
                  <a:pt x="9315" y="17298"/>
                </a:lnTo>
                <a:lnTo>
                  <a:pt x="9258" y="17112"/>
                </a:lnTo>
                <a:lnTo>
                  <a:pt x="9191" y="16926"/>
                </a:lnTo>
                <a:lnTo>
                  <a:pt x="9123" y="16535"/>
                </a:lnTo>
                <a:lnTo>
                  <a:pt x="9101" y="16144"/>
                </a:lnTo>
                <a:lnTo>
                  <a:pt x="9101" y="15753"/>
                </a:lnTo>
                <a:lnTo>
                  <a:pt x="9168" y="15362"/>
                </a:lnTo>
                <a:lnTo>
                  <a:pt x="9236" y="14971"/>
                </a:lnTo>
                <a:lnTo>
                  <a:pt x="9360" y="14580"/>
                </a:lnTo>
                <a:lnTo>
                  <a:pt x="9495" y="14244"/>
                </a:lnTo>
                <a:lnTo>
                  <a:pt x="9663" y="13891"/>
                </a:lnTo>
                <a:lnTo>
                  <a:pt x="9855" y="13611"/>
                </a:lnTo>
                <a:lnTo>
                  <a:pt x="10068" y="13351"/>
                </a:lnTo>
                <a:lnTo>
                  <a:pt x="10293" y="13146"/>
                </a:lnTo>
                <a:lnTo>
                  <a:pt x="10552" y="12997"/>
                </a:lnTo>
                <a:lnTo>
                  <a:pt x="10811" y="12885"/>
                </a:lnTo>
                <a:lnTo>
                  <a:pt x="11069" y="12866"/>
                </a:lnTo>
                <a:lnTo>
                  <a:pt x="11351" y="12885"/>
                </a:lnTo>
                <a:lnTo>
                  <a:pt x="11610" y="12997"/>
                </a:lnTo>
                <a:lnTo>
                  <a:pt x="11846" y="13183"/>
                </a:lnTo>
                <a:lnTo>
                  <a:pt x="12060" y="13388"/>
                </a:lnTo>
                <a:lnTo>
                  <a:pt x="12251" y="13648"/>
                </a:lnTo>
                <a:lnTo>
                  <a:pt x="12419" y="13928"/>
                </a:lnTo>
                <a:lnTo>
                  <a:pt x="12555" y="14244"/>
                </a:lnTo>
                <a:lnTo>
                  <a:pt x="12690" y="14617"/>
                </a:lnTo>
                <a:lnTo>
                  <a:pt x="12768" y="15008"/>
                </a:lnTo>
                <a:lnTo>
                  <a:pt x="12836" y="15399"/>
                </a:lnTo>
                <a:lnTo>
                  <a:pt x="12858" y="15753"/>
                </a:lnTo>
                <a:lnTo>
                  <a:pt x="12858" y="16144"/>
                </a:lnTo>
                <a:lnTo>
                  <a:pt x="12813" y="16535"/>
                </a:lnTo>
                <a:lnTo>
                  <a:pt x="12746" y="16888"/>
                </a:lnTo>
                <a:lnTo>
                  <a:pt x="12667" y="17224"/>
                </a:lnTo>
                <a:lnTo>
                  <a:pt x="12510" y="17503"/>
                </a:lnTo>
                <a:lnTo>
                  <a:pt x="12228" y="18043"/>
                </a:lnTo>
                <a:lnTo>
                  <a:pt x="11970" y="18546"/>
                </a:lnTo>
                <a:lnTo>
                  <a:pt x="11868" y="18751"/>
                </a:lnTo>
                <a:lnTo>
                  <a:pt x="11778" y="18974"/>
                </a:lnTo>
                <a:lnTo>
                  <a:pt x="11711" y="19179"/>
                </a:lnTo>
                <a:lnTo>
                  <a:pt x="11666" y="19365"/>
                </a:lnTo>
                <a:lnTo>
                  <a:pt x="11632" y="19570"/>
                </a:lnTo>
                <a:lnTo>
                  <a:pt x="11632" y="19756"/>
                </a:lnTo>
                <a:lnTo>
                  <a:pt x="11632" y="19942"/>
                </a:lnTo>
                <a:lnTo>
                  <a:pt x="11643" y="20110"/>
                </a:lnTo>
                <a:lnTo>
                  <a:pt x="11711" y="20296"/>
                </a:lnTo>
                <a:lnTo>
                  <a:pt x="11801" y="20464"/>
                </a:lnTo>
                <a:lnTo>
                  <a:pt x="11891" y="20650"/>
                </a:lnTo>
                <a:lnTo>
                  <a:pt x="12037" y="20836"/>
                </a:lnTo>
                <a:lnTo>
                  <a:pt x="12206" y="21004"/>
                </a:lnTo>
                <a:lnTo>
                  <a:pt x="12419" y="21190"/>
                </a:lnTo>
                <a:lnTo>
                  <a:pt x="12667" y="21320"/>
                </a:lnTo>
                <a:lnTo>
                  <a:pt x="12960" y="21432"/>
                </a:lnTo>
                <a:lnTo>
                  <a:pt x="13286" y="21544"/>
                </a:lnTo>
                <a:lnTo>
                  <a:pt x="13612" y="21655"/>
                </a:lnTo>
                <a:lnTo>
                  <a:pt x="13983" y="21693"/>
                </a:lnTo>
                <a:lnTo>
                  <a:pt x="14343" y="21730"/>
                </a:lnTo>
                <a:lnTo>
                  <a:pt x="14715" y="21730"/>
                </a:lnTo>
                <a:lnTo>
                  <a:pt x="15075" y="21730"/>
                </a:lnTo>
                <a:lnTo>
                  <a:pt x="15446" y="21655"/>
                </a:lnTo>
                <a:lnTo>
                  <a:pt x="15794" y="21581"/>
                </a:lnTo>
                <a:lnTo>
                  <a:pt x="16132" y="21432"/>
                </a:lnTo>
                <a:lnTo>
                  <a:pt x="16458" y="21302"/>
                </a:lnTo>
                <a:lnTo>
                  <a:pt x="16740" y="21078"/>
                </a:lnTo>
                <a:lnTo>
                  <a:pt x="16976" y="20836"/>
                </a:lnTo>
                <a:lnTo>
                  <a:pt x="17043" y="20650"/>
                </a:lnTo>
                <a:lnTo>
                  <a:pt x="17088" y="20426"/>
                </a:lnTo>
                <a:lnTo>
                  <a:pt x="17133" y="20222"/>
                </a:lnTo>
                <a:lnTo>
                  <a:pt x="17156" y="19980"/>
                </a:lnTo>
                <a:lnTo>
                  <a:pt x="17167" y="19477"/>
                </a:lnTo>
                <a:lnTo>
                  <a:pt x="17167" y="18974"/>
                </a:lnTo>
                <a:lnTo>
                  <a:pt x="17156" y="18397"/>
                </a:lnTo>
                <a:lnTo>
                  <a:pt x="17111" y="17820"/>
                </a:lnTo>
                <a:lnTo>
                  <a:pt x="17066" y="17261"/>
                </a:lnTo>
                <a:lnTo>
                  <a:pt x="16998" y="16646"/>
                </a:lnTo>
                <a:lnTo>
                  <a:pt x="16852" y="15511"/>
                </a:lnTo>
                <a:lnTo>
                  <a:pt x="16740" y="14393"/>
                </a:lnTo>
                <a:lnTo>
                  <a:pt x="16717" y="13928"/>
                </a:lnTo>
                <a:lnTo>
                  <a:pt x="16695" y="13462"/>
                </a:lnTo>
                <a:lnTo>
                  <a:pt x="16717" y="13071"/>
                </a:lnTo>
                <a:lnTo>
                  <a:pt x="16785" y="12755"/>
                </a:lnTo>
                <a:lnTo>
                  <a:pt x="16852" y="12419"/>
                </a:lnTo>
                <a:lnTo>
                  <a:pt x="16953" y="12140"/>
                </a:lnTo>
                <a:lnTo>
                  <a:pt x="17088" y="11898"/>
                </a:lnTo>
                <a:lnTo>
                  <a:pt x="17212" y="11675"/>
                </a:lnTo>
                <a:lnTo>
                  <a:pt x="17370" y="11470"/>
                </a:lnTo>
                <a:lnTo>
                  <a:pt x="17516" y="11284"/>
                </a:lnTo>
                <a:lnTo>
                  <a:pt x="17696" y="11135"/>
                </a:lnTo>
                <a:lnTo>
                  <a:pt x="17865" y="11042"/>
                </a:lnTo>
                <a:lnTo>
                  <a:pt x="18033" y="10930"/>
                </a:lnTo>
                <a:lnTo>
                  <a:pt x="18213" y="10893"/>
                </a:lnTo>
                <a:lnTo>
                  <a:pt x="18382" y="10893"/>
                </a:lnTo>
                <a:lnTo>
                  <a:pt x="18551" y="10967"/>
                </a:lnTo>
                <a:lnTo>
                  <a:pt x="18708" y="11042"/>
                </a:lnTo>
                <a:lnTo>
                  <a:pt x="18855" y="11172"/>
                </a:lnTo>
                <a:lnTo>
                  <a:pt x="19012" y="11358"/>
                </a:lnTo>
                <a:lnTo>
                  <a:pt x="19136" y="11600"/>
                </a:lnTo>
                <a:lnTo>
                  <a:pt x="19271" y="11861"/>
                </a:lnTo>
                <a:lnTo>
                  <a:pt x="19440" y="12028"/>
                </a:lnTo>
                <a:lnTo>
                  <a:pt x="19608" y="12177"/>
                </a:lnTo>
                <a:lnTo>
                  <a:pt x="19822" y="12289"/>
                </a:lnTo>
                <a:lnTo>
                  <a:pt x="20025" y="12289"/>
                </a:lnTo>
                <a:lnTo>
                  <a:pt x="20238" y="12289"/>
                </a:lnTo>
                <a:lnTo>
                  <a:pt x="20452" y="12215"/>
                </a:lnTo>
                <a:lnTo>
                  <a:pt x="20643" y="12103"/>
                </a:lnTo>
                <a:lnTo>
                  <a:pt x="20846" y="11973"/>
                </a:lnTo>
                <a:lnTo>
                  <a:pt x="21037" y="11786"/>
                </a:lnTo>
                <a:lnTo>
                  <a:pt x="21206" y="11563"/>
                </a:lnTo>
                <a:lnTo>
                  <a:pt x="21363" y="11321"/>
                </a:lnTo>
                <a:lnTo>
                  <a:pt x="21465" y="11079"/>
                </a:lnTo>
                <a:lnTo>
                  <a:pt x="21577" y="10744"/>
                </a:lnTo>
                <a:lnTo>
                  <a:pt x="21622" y="10427"/>
                </a:lnTo>
                <a:lnTo>
                  <a:pt x="21645" y="10111"/>
                </a:lnTo>
                <a:lnTo>
                  <a:pt x="21622" y="9608"/>
                </a:lnTo>
                <a:lnTo>
                  <a:pt x="21577" y="9142"/>
                </a:lnTo>
                <a:lnTo>
                  <a:pt x="21465" y="8751"/>
                </a:lnTo>
                <a:lnTo>
                  <a:pt x="21363" y="8397"/>
                </a:lnTo>
                <a:lnTo>
                  <a:pt x="21206" y="8062"/>
                </a:lnTo>
                <a:lnTo>
                  <a:pt x="21037" y="7820"/>
                </a:lnTo>
                <a:lnTo>
                  <a:pt x="20846" y="7597"/>
                </a:lnTo>
                <a:lnTo>
                  <a:pt x="20643" y="7429"/>
                </a:lnTo>
                <a:lnTo>
                  <a:pt x="20452" y="7317"/>
                </a:lnTo>
                <a:lnTo>
                  <a:pt x="20238" y="7206"/>
                </a:lnTo>
                <a:lnTo>
                  <a:pt x="20025" y="7168"/>
                </a:lnTo>
                <a:lnTo>
                  <a:pt x="19822" y="7206"/>
                </a:lnTo>
                <a:lnTo>
                  <a:pt x="19608" y="7243"/>
                </a:lnTo>
                <a:lnTo>
                  <a:pt x="19440" y="7355"/>
                </a:lnTo>
                <a:lnTo>
                  <a:pt x="19271" y="7504"/>
                </a:lnTo>
                <a:lnTo>
                  <a:pt x="19136" y="7708"/>
                </a:lnTo>
                <a:lnTo>
                  <a:pt x="19012" y="7895"/>
                </a:lnTo>
                <a:lnTo>
                  <a:pt x="18832" y="8025"/>
                </a:lnTo>
                <a:lnTo>
                  <a:pt x="18663" y="8174"/>
                </a:lnTo>
                <a:lnTo>
                  <a:pt x="18472" y="8248"/>
                </a:lnTo>
                <a:lnTo>
                  <a:pt x="18270" y="8286"/>
                </a:lnTo>
                <a:lnTo>
                  <a:pt x="18078" y="8323"/>
                </a:lnTo>
                <a:lnTo>
                  <a:pt x="17887" y="8323"/>
                </a:lnTo>
                <a:lnTo>
                  <a:pt x="17696" y="8248"/>
                </a:lnTo>
                <a:lnTo>
                  <a:pt x="17493" y="8174"/>
                </a:lnTo>
                <a:lnTo>
                  <a:pt x="17302" y="8062"/>
                </a:lnTo>
                <a:lnTo>
                  <a:pt x="17133" y="7969"/>
                </a:lnTo>
                <a:lnTo>
                  <a:pt x="16976" y="7783"/>
                </a:lnTo>
                <a:lnTo>
                  <a:pt x="16852" y="7597"/>
                </a:lnTo>
                <a:lnTo>
                  <a:pt x="16740" y="7429"/>
                </a:lnTo>
                <a:lnTo>
                  <a:pt x="16672" y="7168"/>
                </a:lnTo>
                <a:lnTo>
                  <a:pt x="16638" y="6926"/>
                </a:lnTo>
                <a:lnTo>
                  <a:pt x="16616" y="6498"/>
                </a:lnTo>
                <a:lnTo>
                  <a:pt x="16616" y="5772"/>
                </a:lnTo>
                <a:lnTo>
                  <a:pt x="16650" y="4915"/>
                </a:lnTo>
                <a:lnTo>
                  <a:pt x="16695" y="3928"/>
                </a:lnTo>
                <a:lnTo>
                  <a:pt x="16762" y="2960"/>
                </a:lnTo>
                <a:lnTo>
                  <a:pt x="16830" y="1992"/>
                </a:lnTo>
                <a:lnTo>
                  <a:pt x="16908" y="1173"/>
                </a:lnTo>
                <a:lnTo>
                  <a:pt x="16976" y="521"/>
                </a:lnTo>
                <a:lnTo>
                  <a:pt x="16953" y="521"/>
                </a:lnTo>
                <a:lnTo>
                  <a:pt x="16931" y="521"/>
                </a:lnTo>
                <a:lnTo>
                  <a:pt x="16267" y="484"/>
                </a:lnTo>
                <a:lnTo>
                  <a:pt x="15637" y="428"/>
                </a:lnTo>
                <a:lnTo>
                  <a:pt x="15063" y="353"/>
                </a:lnTo>
                <a:lnTo>
                  <a:pt x="14523" y="279"/>
                </a:lnTo>
                <a:lnTo>
                  <a:pt x="14040" y="167"/>
                </a:lnTo>
                <a:lnTo>
                  <a:pt x="13635" y="93"/>
                </a:lnTo>
                <a:lnTo>
                  <a:pt x="13331" y="18"/>
                </a:lnTo>
                <a:lnTo>
                  <a:pt x="13117" y="18"/>
                </a:lnTo>
                <a:lnTo>
                  <a:pt x="12982" y="18"/>
                </a:lnTo>
                <a:lnTo>
                  <a:pt x="12858" y="130"/>
                </a:lnTo>
                <a:lnTo>
                  <a:pt x="12723" y="279"/>
                </a:lnTo>
                <a:lnTo>
                  <a:pt x="12622" y="446"/>
                </a:lnTo>
                <a:lnTo>
                  <a:pt x="12510" y="670"/>
                </a:lnTo>
                <a:lnTo>
                  <a:pt x="12419" y="912"/>
                </a:lnTo>
                <a:lnTo>
                  <a:pt x="12363" y="1210"/>
                </a:lnTo>
                <a:lnTo>
                  <a:pt x="12318" y="1526"/>
                </a:lnTo>
                <a:lnTo>
                  <a:pt x="12273" y="1843"/>
                </a:lnTo>
                <a:lnTo>
                  <a:pt x="12251" y="2215"/>
                </a:lnTo>
                <a:lnTo>
                  <a:pt x="12273" y="2532"/>
                </a:lnTo>
                <a:lnTo>
                  <a:pt x="12318" y="2886"/>
                </a:lnTo>
                <a:lnTo>
                  <a:pt x="12386" y="3240"/>
                </a:lnTo>
                <a:lnTo>
                  <a:pt x="12464" y="3556"/>
                </a:lnTo>
                <a:lnTo>
                  <a:pt x="12577" y="3891"/>
                </a:lnTo>
                <a:lnTo>
                  <a:pt x="12746" y="4171"/>
                </a:lnTo>
                <a:lnTo>
                  <a:pt x="12926" y="4487"/>
                </a:lnTo>
                <a:lnTo>
                  <a:pt x="13050" y="4860"/>
                </a:lnTo>
                <a:lnTo>
                  <a:pt x="13162" y="5251"/>
                </a:lnTo>
                <a:lnTo>
                  <a:pt x="13218" y="5604"/>
                </a:lnTo>
                <a:lnTo>
                  <a:pt x="13263" y="5995"/>
                </a:lnTo>
                <a:lnTo>
                  <a:pt x="13241" y="6386"/>
                </a:lnTo>
                <a:lnTo>
                  <a:pt x="13218" y="6740"/>
                </a:lnTo>
                <a:lnTo>
                  <a:pt x="13139" y="7094"/>
                </a:lnTo>
                <a:lnTo>
                  <a:pt x="13050" y="7429"/>
                </a:lnTo>
                <a:lnTo>
                  <a:pt x="12903" y="7746"/>
                </a:lnTo>
                <a:lnTo>
                  <a:pt x="12723" y="8025"/>
                </a:lnTo>
                <a:lnTo>
                  <a:pt x="12532" y="8286"/>
                </a:lnTo>
                <a:lnTo>
                  <a:pt x="12318" y="8491"/>
                </a:lnTo>
                <a:lnTo>
                  <a:pt x="12060" y="8677"/>
                </a:lnTo>
                <a:lnTo>
                  <a:pt x="11756" y="8788"/>
                </a:lnTo>
                <a:lnTo>
                  <a:pt x="11452" y="8826"/>
                </a:lnTo>
                <a:lnTo>
                  <a:pt x="11283" y="8826"/>
                </a:lnTo>
                <a:lnTo>
                  <a:pt x="11126" y="8826"/>
                </a:lnTo>
                <a:lnTo>
                  <a:pt x="11002" y="8788"/>
                </a:lnTo>
                <a:lnTo>
                  <a:pt x="10845" y="8714"/>
                </a:lnTo>
                <a:lnTo>
                  <a:pt x="10721" y="8640"/>
                </a:lnTo>
                <a:lnTo>
                  <a:pt x="10608" y="8565"/>
                </a:lnTo>
                <a:lnTo>
                  <a:pt x="10485" y="8453"/>
                </a:lnTo>
                <a:lnTo>
                  <a:pt x="10372" y="8323"/>
                </a:lnTo>
                <a:lnTo>
                  <a:pt x="10181" y="8062"/>
                </a:lnTo>
                <a:lnTo>
                  <a:pt x="10035" y="7746"/>
                </a:lnTo>
                <a:lnTo>
                  <a:pt x="9900" y="7392"/>
                </a:lnTo>
                <a:lnTo>
                  <a:pt x="9787" y="7001"/>
                </a:lnTo>
                <a:lnTo>
                  <a:pt x="9731" y="6610"/>
                </a:lnTo>
                <a:lnTo>
                  <a:pt x="9686" y="6219"/>
                </a:lnTo>
                <a:lnTo>
                  <a:pt x="9663" y="5772"/>
                </a:lnTo>
                <a:lnTo>
                  <a:pt x="9686" y="5381"/>
                </a:lnTo>
                <a:lnTo>
                  <a:pt x="9753" y="4990"/>
                </a:lnTo>
                <a:lnTo>
                  <a:pt x="9832" y="4636"/>
                </a:lnTo>
                <a:lnTo>
                  <a:pt x="9945" y="4320"/>
                </a:lnTo>
                <a:lnTo>
                  <a:pt x="10068" y="4022"/>
                </a:lnTo>
                <a:lnTo>
                  <a:pt x="10203" y="3817"/>
                </a:lnTo>
                <a:lnTo>
                  <a:pt x="10316" y="3593"/>
                </a:lnTo>
                <a:lnTo>
                  <a:pt x="10395" y="3351"/>
                </a:lnTo>
                <a:lnTo>
                  <a:pt x="10462" y="3109"/>
                </a:lnTo>
                <a:lnTo>
                  <a:pt x="10507" y="2848"/>
                </a:lnTo>
                <a:lnTo>
                  <a:pt x="10530" y="2606"/>
                </a:lnTo>
                <a:lnTo>
                  <a:pt x="10507" y="2346"/>
                </a:lnTo>
                <a:lnTo>
                  <a:pt x="10462" y="2141"/>
                </a:lnTo>
                <a:lnTo>
                  <a:pt x="10395" y="1880"/>
                </a:lnTo>
                <a:lnTo>
                  <a:pt x="10293" y="1638"/>
                </a:lnTo>
                <a:lnTo>
                  <a:pt x="10158" y="1415"/>
                </a:lnTo>
                <a:lnTo>
                  <a:pt x="9967" y="1210"/>
                </a:lnTo>
                <a:lnTo>
                  <a:pt x="9753" y="986"/>
                </a:lnTo>
                <a:lnTo>
                  <a:pt x="9495" y="819"/>
                </a:lnTo>
                <a:lnTo>
                  <a:pt x="9191" y="670"/>
                </a:lnTo>
                <a:lnTo>
                  <a:pt x="8842" y="521"/>
                </a:lnTo>
                <a:lnTo>
                  <a:pt x="8471" y="446"/>
                </a:lnTo>
                <a:lnTo>
                  <a:pt x="7998" y="428"/>
                </a:lnTo>
                <a:lnTo>
                  <a:pt x="7413" y="428"/>
                </a:lnTo>
                <a:lnTo>
                  <a:pt x="6817" y="446"/>
                </a:lnTo>
                <a:lnTo>
                  <a:pt x="6187" y="521"/>
                </a:lnTo>
                <a:lnTo>
                  <a:pt x="5602" y="633"/>
                </a:lnTo>
                <a:lnTo>
                  <a:pt x="5107" y="744"/>
                </a:lnTo>
                <a:lnTo>
                  <a:pt x="4725" y="856"/>
                </a:lnTo>
                <a:lnTo>
                  <a:pt x="4848" y="1564"/>
                </a:lnTo>
                <a:lnTo>
                  <a:pt x="5028" y="2495"/>
                </a:lnTo>
                <a:lnTo>
                  <a:pt x="5175" y="3556"/>
                </a:lnTo>
                <a:lnTo>
                  <a:pt x="5298" y="4673"/>
                </a:lnTo>
                <a:lnTo>
                  <a:pt x="5343" y="5213"/>
                </a:lnTo>
                <a:lnTo>
                  <a:pt x="5388" y="5753"/>
                </a:lnTo>
                <a:lnTo>
                  <a:pt x="5411" y="6275"/>
                </a:lnTo>
                <a:lnTo>
                  <a:pt x="5411" y="6740"/>
                </a:lnTo>
                <a:lnTo>
                  <a:pt x="5366" y="7168"/>
                </a:lnTo>
                <a:lnTo>
                  <a:pt x="5321" y="7541"/>
                </a:lnTo>
                <a:lnTo>
                  <a:pt x="5287" y="7708"/>
                </a:lnTo>
                <a:lnTo>
                  <a:pt x="5242" y="7857"/>
                </a:lnTo>
                <a:lnTo>
                  <a:pt x="5197" y="7969"/>
                </a:lnTo>
                <a:lnTo>
                  <a:pt x="5130" y="8062"/>
                </a:lnTo>
                <a:lnTo>
                  <a:pt x="5006" y="8248"/>
                </a:lnTo>
                <a:lnTo>
                  <a:pt x="4848" y="8397"/>
                </a:lnTo>
                <a:lnTo>
                  <a:pt x="4725" y="8528"/>
                </a:lnTo>
                <a:lnTo>
                  <a:pt x="4567" y="8640"/>
                </a:lnTo>
                <a:lnTo>
                  <a:pt x="4421" y="8714"/>
                </a:lnTo>
                <a:lnTo>
                  <a:pt x="4263" y="8751"/>
                </a:lnTo>
                <a:lnTo>
                  <a:pt x="4095" y="8788"/>
                </a:lnTo>
                <a:lnTo>
                  <a:pt x="3948" y="8788"/>
                </a:lnTo>
                <a:lnTo>
                  <a:pt x="3791" y="8751"/>
                </a:lnTo>
                <a:lnTo>
                  <a:pt x="3667" y="8714"/>
                </a:lnTo>
                <a:lnTo>
                  <a:pt x="3510" y="8677"/>
                </a:lnTo>
                <a:lnTo>
                  <a:pt x="3386" y="8602"/>
                </a:lnTo>
                <a:lnTo>
                  <a:pt x="3251" y="8491"/>
                </a:lnTo>
                <a:lnTo>
                  <a:pt x="3127" y="8360"/>
                </a:lnTo>
                <a:lnTo>
                  <a:pt x="3015" y="8248"/>
                </a:lnTo>
                <a:lnTo>
                  <a:pt x="2925" y="8062"/>
                </a:lnTo>
                <a:lnTo>
                  <a:pt x="2778" y="7857"/>
                </a:lnTo>
                <a:lnTo>
                  <a:pt x="2610" y="7671"/>
                </a:lnTo>
                <a:lnTo>
                  <a:pt x="2407" y="7541"/>
                </a:lnTo>
                <a:lnTo>
                  <a:pt x="2171" y="7466"/>
                </a:lnTo>
                <a:lnTo>
                  <a:pt x="1957" y="7429"/>
                </a:lnTo>
                <a:lnTo>
                  <a:pt x="1698" y="7429"/>
                </a:lnTo>
                <a:lnTo>
                  <a:pt x="1462" y="7466"/>
                </a:lnTo>
                <a:lnTo>
                  <a:pt x="1226" y="7559"/>
                </a:lnTo>
                <a:lnTo>
                  <a:pt x="989" y="7708"/>
                </a:lnTo>
                <a:lnTo>
                  <a:pt x="776" y="7932"/>
                </a:lnTo>
                <a:lnTo>
                  <a:pt x="551" y="8211"/>
                </a:lnTo>
                <a:lnTo>
                  <a:pt x="382" y="8528"/>
                </a:lnTo>
                <a:lnTo>
                  <a:pt x="315" y="8714"/>
                </a:lnTo>
                <a:lnTo>
                  <a:pt x="236" y="8919"/>
                </a:lnTo>
                <a:lnTo>
                  <a:pt x="191" y="9142"/>
                </a:lnTo>
                <a:lnTo>
                  <a:pt x="123" y="9347"/>
                </a:lnTo>
                <a:lnTo>
                  <a:pt x="78" y="9608"/>
                </a:lnTo>
                <a:lnTo>
                  <a:pt x="56" y="9887"/>
                </a:lnTo>
                <a:lnTo>
                  <a:pt x="33" y="10185"/>
                </a:lnTo>
                <a:lnTo>
                  <a:pt x="33" y="10464"/>
                </a:lnTo>
                <a:lnTo>
                  <a:pt x="33" y="10706"/>
                </a:lnTo>
                <a:lnTo>
                  <a:pt x="56" y="10967"/>
                </a:lnTo>
                <a:lnTo>
                  <a:pt x="78" y="11172"/>
                </a:lnTo>
                <a:lnTo>
                  <a:pt x="123" y="11395"/>
                </a:lnTo>
                <a:lnTo>
                  <a:pt x="168" y="11600"/>
                </a:lnTo>
                <a:lnTo>
                  <a:pt x="236" y="11786"/>
                </a:lnTo>
                <a:lnTo>
                  <a:pt x="292" y="11973"/>
                </a:lnTo>
                <a:lnTo>
                  <a:pt x="382" y="12140"/>
                </a:lnTo>
                <a:lnTo>
                  <a:pt x="540" y="12419"/>
                </a:lnTo>
                <a:lnTo>
                  <a:pt x="731" y="12680"/>
                </a:lnTo>
                <a:lnTo>
                  <a:pt x="944" y="12866"/>
                </a:lnTo>
                <a:lnTo>
                  <a:pt x="1158" y="12997"/>
                </a:lnTo>
                <a:lnTo>
                  <a:pt x="1395" y="13108"/>
                </a:lnTo>
                <a:lnTo>
                  <a:pt x="1608" y="13183"/>
                </a:lnTo>
                <a:lnTo>
                  <a:pt x="1856" y="13183"/>
                </a:lnTo>
                <a:lnTo>
                  <a:pt x="2070" y="13146"/>
                </a:lnTo>
                <a:lnTo>
                  <a:pt x="2261" y="13071"/>
                </a:lnTo>
                <a:lnTo>
                  <a:pt x="2430" y="12960"/>
                </a:lnTo>
                <a:lnTo>
                  <a:pt x="2587" y="12792"/>
                </a:lnTo>
                <a:lnTo>
                  <a:pt x="2688" y="12606"/>
                </a:lnTo>
                <a:lnTo>
                  <a:pt x="2801" y="12419"/>
                </a:lnTo>
                <a:lnTo>
                  <a:pt x="2925" y="12289"/>
                </a:lnTo>
                <a:lnTo>
                  <a:pt x="3082" y="12177"/>
                </a:lnTo>
                <a:lnTo>
                  <a:pt x="3228" y="12103"/>
                </a:lnTo>
                <a:lnTo>
                  <a:pt x="3408" y="12103"/>
                </a:lnTo>
                <a:lnTo>
                  <a:pt x="3577" y="12103"/>
                </a:lnTo>
                <a:lnTo>
                  <a:pt x="3723" y="12177"/>
                </a:lnTo>
                <a:lnTo>
                  <a:pt x="3903" y="12252"/>
                </a:lnTo>
                <a:lnTo>
                  <a:pt x="4072" y="12364"/>
                </a:lnTo>
                <a:lnTo>
                  <a:pt x="4230" y="12494"/>
                </a:lnTo>
                <a:lnTo>
                  <a:pt x="4353" y="12643"/>
                </a:lnTo>
                <a:lnTo>
                  <a:pt x="4488" y="12829"/>
                </a:lnTo>
                <a:lnTo>
                  <a:pt x="4567" y="13034"/>
                </a:lnTo>
                <a:lnTo>
                  <a:pt x="4657" y="13257"/>
                </a:lnTo>
                <a:lnTo>
                  <a:pt x="4702" y="13462"/>
                </a:lnTo>
                <a:lnTo>
                  <a:pt x="4725" y="13686"/>
                </a:lnTo>
                <a:lnTo>
                  <a:pt x="4702" y="14282"/>
                </a:lnTo>
                <a:lnTo>
                  <a:pt x="4657" y="15045"/>
                </a:lnTo>
                <a:lnTo>
                  <a:pt x="4612" y="15976"/>
                </a:lnTo>
                <a:lnTo>
                  <a:pt x="4590" y="16926"/>
                </a:lnTo>
                <a:lnTo>
                  <a:pt x="4567" y="17968"/>
                </a:lnTo>
                <a:lnTo>
                  <a:pt x="4567" y="19011"/>
                </a:lnTo>
                <a:lnTo>
                  <a:pt x="4590" y="19514"/>
                </a:lnTo>
                <a:lnTo>
                  <a:pt x="4612" y="19980"/>
                </a:lnTo>
                <a:lnTo>
                  <a:pt x="4657" y="20426"/>
                </a:lnTo>
                <a:lnTo>
                  <a:pt x="4725" y="20836"/>
                </a:lnTo>
                <a:lnTo>
                  <a:pt x="4848" y="20929"/>
                </a:lnTo>
                <a:lnTo>
                  <a:pt x="5040" y="21004"/>
                </a:lnTo>
                <a:lnTo>
                  <a:pt x="5265" y="21078"/>
                </a:lnTo>
                <a:lnTo>
                  <a:pt x="5478" y="21115"/>
                </a:lnTo>
                <a:lnTo>
                  <a:pt x="6041" y="21115"/>
                </a:lnTo>
                <a:lnTo>
                  <a:pt x="6637" y="21078"/>
                </a:lnTo>
                <a:lnTo>
                  <a:pt x="7312" y="21004"/>
                </a:lnTo>
                <a:lnTo>
                  <a:pt x="7998" y="20929"/>
                </a:lnTo>
                <a:lnTo>
                  <a:pt x="8696" y="20855"/>
                </a:lnTo>
                <a:lnTo>
                  <a:pt x="9360" y="20836"/>
                </a:lnTo>
                <a:close/>
              </a:path>
            </a:pathLst>
          </a:custGeom>
          <a:solidFill>
            <a:srgbClr val="FFCC99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12" name="Puzzle1"/>
          <p:cNvSpPr>
            <a:spLocks noEditPoints="1" noChangeArrowheads="1"/>
          </p:cNvSpPr>
          <p:nvPr/>
        </p:nvSpPr>
        <p:spPr bwMode="auto">
          <a:xfrm>
            <a:off x="7094876" y="4149391"/>
            <a:ext cx="1635699" cy="848218"/>
          </a:xfrm>
          <a:custGeom>
            <a:avLst/>
            <a:gdLst>
              <a:gd name="T0" fmla="*/ 16740 w 21600"/>
              <a:gd name="T1" fmla="*/ 21078 h 21600"/>
              <a:gd name="T2" fmla="*/ 16976 w 21600"/>
              <a:gd name="T3" fmla="*/ 521 h 21600"/>
              <a:gd name="T4" fmla="*/ 4725 w 21600"/>
              <a:gd name="T5" fmla="*/ 856 h 21600"/>
              <a:gd name="T6" fmla="*/ 5040 w 21600"/>
              <a:gd name="T7" fmla="*/ 21004 h 21600"/>
              <a:gd name="T8" fmla="*/ 10811 w 21600"/>
              <a:gd name="T9" fmla="*/ 12885 h 21600"/>
              <a:gd name="T10" fmla="*/ 10845 w 21600"/>
              <a:gd name="T11" fmla="*/ 8714 h 21600"/>
              <a:gd name="T12" fmla="*/ 21600 w 21600"/>
              <a:gd name="T13" fmla="*/ 10000 h 21600"/>
              <a:gd name="T14" fmla="*/ 56 w 21600"/>
              <a:gd name="T15" fmla="*/ 10000 h 21600"/>
              <a:gd name="T16" fmla="*/ 6086 w 21600"/>
              <a:gd name="T17" fmla="*/ 2569 h 21600"/>
              <a:gd name="T18" fmla="*/ 16132 w 21600"/>
              <a:gd name="T19" fmla="*/ 19552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9360" y="20836"/>
                </a:moveTo>
                <a:lnTo>
                  <a:pt x="9528" y="20836"/>
                </a:lnTo>
                <a:lnTo>
                  <a:pt x="9686" y="20762"/>
                </a:lnTo>
                <a:lnTo>
                  <a:pt x="9810" y="20687"/>
                </a:lnTo>
                <a:lnTo>
                  <a:pt x="9922" y="20575"/>
                </a:lnTo>
                <a:lnTo>
                  <a:pt x="10012" y="20426"/>
                </a:lnTo>
                <a:lnTo>
                  <a:pt x="10068" y="20296"/>
                </a:lnTo>
                <a:lnTo>
                  <a:pt x="10113" y="20110"/>
                </a:lnTo>
                <a:lnTo>
                  <a:pt x="10136" y="19905"/>
                </a:lnTo>
                <a:lnTo>
                  <a:pt x="10136" y="19682"/>
                </a:lnTo>
                <a:lnTo>
                  <a:pt x="10113" y="19440"/>
                </a:lnTo>
                <a:lnTo>
                  <a:pt x="10068" y="19142"/>
                </a:lnTo>
                <a:lnTo>
                  <a:pt x="10012" y="18900"/>
                </a:lnTo>
                <a:lnTo>
                  <a:pt x="9900" y="18620"/>
                </a:lnTo>
                <a:lnTo>
                  <a:pt x="9787" y="18285"/>
                </a:lnTo>
                <a:lnTo>
                  <a:pt x="9641" y="17968"/>
                </a:lnTo>
                <a:lnTo>
                  <a:pt x="9472" y="17652"/>
                </a:lnTo>
                <a:lnTo>
                  <a:pt x="9382" y="17466"/>
                </a:lnTo>
                <a:lnTo>
                  <a:pt x="9315" y="17298"/>
                </a:lnTo>
                <a:lnTo>
                  <a:pt x="9258" y="17112"/>
                </a:lnTo>
                <a:lnTo>
                  <a:pt x="9191" y="16926"/>
                </a:lnTo>
                <a:lnTo>
                  <a:pt x="9123" y="16535"/>
                </a:lnTo>
                <a:lnTo>
                  <a:pt x="9101" y="16144"/>
                </a:lnTo>
                <a:lnTo>
                  <a:pt x="9101" y="15753"/>
                </a:lnTo>
                <a:lnTo>
                  <a:pt x="9168" y="15362"/>
                </a:lnTo>
                <a:lnTo>
                  <a:pt x="9236" y="14971"/>
                </a:lnTo>
                <a:lnTo>
                  <a:pt x="9360" y="14580"/>
                </a:lnTo>
                <a:lnTo>
                  <a:pt x="9495" y="14244"/>
                </a:lnTo>
                <a:lnTo>
                  <a:pt x="9663" y="13891"/>
                </a:lnTo>
                <a:lnTo>
                  <a:pt x="9855" y="13611"/>
                </a:lnTo>
                <a:lnTo>
                  <a:pt x="10068" y="13351"/>
                </a:lnTo>
                <a:lnTo>
                  <a:pt x="10293" y="13146"/>
                </a:lnTo>
                <a:lnTo>
                  <a:pt x="10552" y="12997"/>
                </a:lnTo>
                <a:lnTo>
                  <a:pt x="10811" y="12885"/>
                </a:lnTo>
                <a:lnTo>
                  <a:pt x="11069" y="12866"/>
                </a:lnTo>
                <a:lnTo>
                  <a:pt x="11351" y="12885"/>
                </a:lnTo>
                <a:lnTo>
                  <a:pt x="11610" y="12997"/>
                </a:lnTo>
                <a:lnTo>
                  <a:pt x="11846" y="13183"/>
                </a:lnTo>
                <a:lnTo>
                  <a:pt x="12060" y="13388"/>
                </a:lnTo>
                <a:lnTo>
                  <a:pt x="12251" y="13648"/>
                </a:lnTo>
                <a:lnTo>
                  <a:pt x="12419" y="13928"/>
                </a:lnTo>
                <a:lnTo>
                  <a:pt x="12555" y="14244"/>
                </a:lnTo>
                <a:lnTo>
                  <a:pt x="12690" y="14617"/>
                </a:lnTo>
                <a:lnTo>
                  <a:pt x="12768" y="15008"/>
                </a:lnTo>
                <a:lnTo>
                  <a:pt x="12836" y="15399"/>
                </a:lnTo>
                <a:lnTo>
                  <a:pt x="12858" y="15753"/>
                </a:lnTo>
                <a:lnTo>
                  <a:pt x="12858" y="16144"/>
                </a:lnTo>
                <a:lnTo>
                  <a:pt x="12813" y="16535"/>
                </a:lnTo>
                <a:lnTo>
                  <a:pt x="12746" y="16888"/>
                </a:lnTo>
                <a:lnTo>
                  <a:pt x="12667" y="17224"/>
                </a:lnTo>
                <a:lnTo>
                  <a:pt x="12510" y="17503"/>
                </a:lnTo>
                <a:lnTo>
                  <a:pt x="12228" y="18043"/>
                </a:lnTo>
                <a:lnTo>
                  <a:pt x="11970" y="18546"/>
                </a:lnTo>
                <a:lnTo>
                  <a:pt x="11868" y="18751"/>
                </a:lnTo>
                <a:lnTo>
                  <a:pt x="11778" y="18974"/>
                </a:lnTo>
                <a:lnTo>
                  <a:pt x="11711" y="19179"/>
                </a:lnTo>
                <a:lnTo>
                  <a:pt x="11666" y="19365"/>
                </a:lnTo>
                <a:lnTo>
                  <a:pt x="11632" y="19570"/>
                </a:lnTo>
                <a:lnTo>
                  <a:pt x="11632" y="19756"/>
                </a:lnTo>
                <a:lnTo>
                  <a:pt x="11632" y="19942"/>
                </a:lnTo>
                <a:lnTo>
                  <a:pt x="11643" y="20110"/>
                </a:lnTo>
                <a:lnTo>
                  <a:pt x="11711" y="20296"/>
                </a:lnTo>
                <a:lnTo>
                  <a:pt x="11801" y="20464"/>
                </a:lnTo>
                <a:lnTo>
                  <a:pt x="11891" y="20650"/>
                </a:lnTo>
                <a:lnTo>
                  <a:pt x="12037" y="20836"/>
                </a:lnTo>
                <a:lnTo>
                  <a:pt x="12206" y="21004"/>
                </a:lnTo>
                <a:lnTo>
                  <a:pt x="12419" y="21190"/>
                </a:lnTo>
                <a:lnTo>
                  <a:pt x="12667" y="21320"/>
                </a:lnTo>
                <a:lnTo>
                  <a:pt x="12960" y="21432"/>
                </a:lnTo>
                <a:lnTo>
                  <a:pt x="13286" y="21544"/>
                </a:lnTo>
                <a:lnTo>
                  <a:pt x="13612" y="21655"/>
                </a:lnTo>
                <a:lnTo>
                  <a:pt x="13983" y="21693"/>
                </a:lnTo>
                <a:lnTo>
                  <a:pt x="14343" y="21730"/>
                </a:lnTo>
                <a:lnTo>
                  <a:pt x="14715" y="21730"/>
                </a:lnTo>
                <a:lnTo>
                  <a:pt x="15075" y="21730"/>
                </a:lnTo>
                <a:lnTo>
                  <a:pt x="15446" y="21655"/>
                </a:lnTo>
                <a:lnTo>
                  <a:pt x="15794" y="21581"/>
                </a:lnTo>
                <a:lnTo>
                  <a:pt x="16132" y="21432"/>
                </a:lnTo>
                <a:lnTo>
                  <a:pt x="16458" y="21302"/>
                </a:lnTo>
                <a:lnTo>
                  <a:pt x="16740" y="21078"/>
                </a:lnTo>
                <a:lnTo>
                  <a:pt x="16976" y="20836"/>
                </a:lnTo>
                <a:lnTo>
                  <a:pt x="17043" y="20650"/>
                </a:lnTo>
                <a:lnTo>
                  <a:pt x="17088" y="20426"/>
                </a:lnTo>
                <a:lnTo>
                  <a:pt x="17133" y="20222"/>
                </a:lnTo>
                <a:lnTo>
                  <a:pt x="17156" y="19980"/>
                </a:lnTo>
                <a:lnTo>
                  <a:pt x="17167" y="19477"/>
                </a:lnTo>
                <a:lnTo>
                  <a:pt x="17167" y="18974"/>
                </a:lnTo>
                <a:lnTo>
                  <a:pt x="17156" y="18397"/>
                </a:lnTo>
                <a:lnTo>
                  <a:pt x="17111" y="17820"/>
                </a:lnTo>
                <a:lnTo>
                  <a:pt x="17066" y="17261"/>
                </a:lnTo>
                <a:lnTo>
                  <a:pt x="16998" y="16646"/>
                </a:lnTo>
                <a:lnTo>
                  <a:pt x="16852" y="15511"/>
                </a:lnTo>
                <a:lnTo>
                  <a:pt x="16740" y="14393"/>
                </a:lnTo>
                <a:lnTo>
                  <a:pt x="16717" y="13928"/>
                </a:lnTo>
                <a:lnTo>
                  <a:pt x="16695" y="13462"/>
                </a:lnTo>
                <a:lnTo>
                  <a:pt x="16717" y="13071"/>
                </a:lnTo>
                <a:lnTo>
                  <a:pt x="16785" y="12755"/>
                </a:lnTo>
                <a:lnTo>
                  <a:pt x="16852" y="12419"/>
                </a:lnTo>
                <a:lnTo>
                  <a:pt x="16953" y="12140"/>
                </a:lnTo>
                <a:lnTo>
                  <a:pt x="17088" y="11898"/>
                </a:lnTo>
                <a:lnTo>
                  <a:pt x="17212" y="11675"/>
                </a:lnTo>
                <a:lnTo>
                  <a:pt x="17370" y="11470"/>
                </a:lnTo>
                <a:lnTo>
                  <a:pt x="17516" y="11284"/>
                </a:lnTo>
                <a:lnTo>
                  <a:pt x="17696" y="11135"/>
                </a:lnTo>
                <a:lnTo>
                  <a:pt x="17865" y="11042"/>
                </a:lnTo>
                <a:lnTo>
                  <a:pt x="18033" y="10930"/>
                </a:lnTo>
                <a:lnTo>
                  <a:pt x="18213" y="10893"/>
                </a:lnTo>
                <a:lnTo>
                  <a:pt x="18382" y="10893"/>
                </a:lnTo>
                <a:lnTo>
                  <a:pt x="18551" y="10967"/>
                </a:lnTo>
                <a:lnTo>
                  <a:pt x="18708" y="11042"/>
                </a:lnTo>
                <a:lnTo>
                  <a:pt x="18855" y="11172"/>
                </a:lnTo>
                <a:lnTo>
                  <a:pt x="19012" y="11358"/>
                </a:lnTo>
                <a:lnTo>
                  <a:pt x="19136" y="11600"/>
                </a:lnTo>
                <a:lnTo>
                  <a:pt x="19271" y="11861"/>
                </a:lnTo>
                <a:lnTo>
                  <a:pt x="19440" y="12028"/>
                </a:lnTo>
                <a:lnTo>
                  <a:pt x="19608" y="12177"/>
                </a:lnTo>
                <a:lnTo>
                  <a:pt x="19822" y="12289"/>
                </a:lnTo>
                <a:lnTo>
                  <a:pt x="20025" y="12289"/>
                </a:lnTo>
                <a:lnTo>
                  <a:pt x="20238" y="12289"/>
                </a:lnTo>
                <a:lnTo>
                  <a:pt x="20452" y="12215"/>
                </a:lnTo>
                <a:lnTo>
                  <a:pt x="20643" y="12103"/>
                </a:lnTo>
                <a:lnTo>
                  <a:pt x="20846" y="11973"/>
                </a:lnTo>
                <a:lnTo>
                  <a:pt x="21037" y="11786"/>
                </a:lnTo>
                <a:lnTo>
                  <a:pt x="21206" y="11563"/>
                </a:lnTo>
                <a:lnTo>
                  <a:pt x="21363" y="11321"/>
                </a:lnTo>
                <a:lnTo>
                  <a:pt x="21465" y="11079"/>
                </a:lnTo>
                <a:lnTo>
                  <a:pt x="21577" y="10744"/>
                </a:lnTo>
                <a:lnTo>
                  <a:pt x="21622" y="10427"/>
                </a:lnTo>
                <a:lnTo>
                  <a:pt x="21645" y="10111"/>
                </a:lnTo>
                <a:lnTo>
                  <a:pt x="21622" y="9608"/>
                </a:lnTo>
                <a:lnTo>
                  <a:pt x="21577" y="9142"/>
                </a:lnTo>
                <a:lnTo>
                  <a:pt x="21465" y="8751"/>
                </a:lnTo>
                <a:lnTo>
                  <a:pt x="21363" y="8397"/>
                </a:lnTo>
                <a:lnTo>
                  <a:pt x="21206" y="8062"/>
                </a:lnTo>
                <a:lnTo>
                  <a:pt x="21037" y="7820"/>
                </a:lnTo>
                <a:lnTo>
                  <a:pt x="20846" y="7597"/>
                </a:lnTo>
                <a:lnTo>
                  <a:pt x="20643" y="7429"/>
                </a:lnTo>
                <a:lnTo>
                  <a:pt x="20452" y="7317"/>
                </a:lnTo>
                <a:lnTo>
                  <a:pt x="20238" y="7206"/>
                </a:lnTo>
                <a:lnTo>
                  <a:pt x="20025" y="7168"/>
                </a:lnTo>
                <a:lnTo>
                  <a:pt x="19822" y="7206"/>
                </a:lnTo>
                <a:lnTo>
                  <a:pt x="19608" y="7243"/>
                </a:lnTo>
                <a:lnTo>
                  <a:pt x="19440" y="7355"/>
                </a:lnTo>
                <a:lnTo>
                  <a:pt x="19271" y="7504"/>
                </a:lnTo>
                <a:lnTo>
                  <a:pt x="19136" y="7708"/>
                </a:lnTo>
                <a:lnTo>
                  <a:pt x="19012" y="7895"/>
                </a:lnTo>
                <a:lnTo>
                  <a:pt x="18832" y="8025"/>
                </a:lnTo>
                <a:lnTo>
                  <a:pt x="18663" y="8174"/>
                </a:lnTo>
                <a:lnTo>
                  <a:pt x="18472" y="8248"/>
                </a:lnTo>
                <a:lnTo>
                  <a:pt x="18270" y="8286"/>
                </a:lnTo>
                <a:lnTo>
                  <a:pt x="18078" y="8323"/>
                </a:lnTo>
                <a:lnTo>
                  <a:pt x="17887" y="8323"/>
                </a:lnTo>
                <a:lnTo>
                  <a:pt x="17696" y="8248"/>
                </a:lnTo>
                <a:lnTo>
                  <a:pt x="17493" y="8174"/>
                </a:lnTo>
                <a:lnTo>
                  <a:pt x="17302" y="8062"/>
                </a:lnTo>
                <a:lnTo>
                  <a:pt x="17133" y="7969"/>
                </a:lnTo>
                <a:lnTo>
                  <a:pt x="16976" y="7783"/>
                </a:lnTo>
                <a:lnTo>
                  <a:pt x="16852" y="7597"/>
                </a:lnTo>
                <a:lnTo>
                  <a:pt x="16740" y="7429"/>
                </a:lnTo>
                <a:lnTo>
                  <a:pt x="16672" y="7168"/>
                </a:lnTo>
                <a:lnTo>
                  <a:pt x="16638" y="6926"/>
                </a:lnTo>
                <a:lnTo>
                  <a:pt x="16616" y="6498"/>
                </a:lnTo>
                <a:lnTo>
                  <a:pt x="16616" y="5772"/>
                </a:lnTo>
                <a:lnTo>
                  <a:pt x="16650" y="4915"/>
                </a:lnTo>
                <a:lnTo>
                  <a:pt x="16695" y="3928"/>
                </a:lnTo>
                <a:lnTo>
                  <a:pt x="16762" y="2960"/>
                </a:lnTo>
                <a:lnTo>
                  <a:pt x="16830" y="1992"/>
                </a:lnTo>
                <a:lnTo>
                  <a:pt x="16908" y="1173"/>
                </a:lnTo>
                <a:lnTo>
                  <a:pt x="16976" y="521"/>
                </a:lnTo>
                <a:lnTo>
                  <a:pt x="16953" y="521"/>
                </a:lnTo>
                <a:lnTo>
                  <a:pt x="16931" y="521"/>
                </a:lnTo>
                <a:lnTo>
                  <a:pt x="16267" y="484"/>
                </a:lnTo>
                <a:lnTo>
                  <a:pt x="15637" y="428"/>
                </a:lnTo>
                <a:lnTo>
                  <a:pt x="15063" y="353"/>
                </a:lnTo>
                <a:lnTo>
                  <a:pt x="14523" y="279"/>
                </a:lnTo>
                <a:lnTo>
                  <a:pt x="14040" y="167"/>
                </a:lnTo>
                <a:lnTo>
                  <a:pt x="13635" y="93"/>
                </a:lnTo>
                <a:lnTo>
                  <a:pt x="13331" y="18"/>
                </a:lnTo>
                <a:lnTo>
                  <a:pt x="13117" y="18"/>
                </a:lnTo>
                <a:lnTo>
                  <a:pt x="12982" y="18"/>
                </a:lnTo>
                <a:lnTo>
                  <a:pt x="12858" y="130"/>
                </a:lnTo>
                <a:lnTo>
                  <a:pt x="12723" y="279"/>
                </a:lnTo>
                <a:lnTo>
                  <a:pt x="12622" y="446"/>
                </a:lnTo>
                <a:lnTo>
                  <a:pt x="12510" y="670"/>
                </a:lnTo>
                <a:lnTo>
                  <a:pt x="12419" y="912"/>
                </a:lnTo>
                <a:lnTo>
                  <a:pt x="12363" y="1210"/>
                </a:lnTo>
                <a:lnTo>
                  <a:pt x="12318" y="1526"/>
                </a:lnTo>
                <a:lnTo>
                  <a:pt x="12273" y="1843"/>
                </a:lnTo>
                <a:lnTo>
                  <a:pt x="12251" y="2215"/>
                </a:lnTo>
                <a:lnTo>
                  <a:pt x="12273" y="2532"/>
                </a:lnTo>
                <a:lnTo>
                  <a:pt x="12318" y="2886"/>
                </a:lnTo>
                <a:lnTo>
                  <a:pt x="12386" y="3240"/>
                </a:lnTo>
                <a:lnTo>
                  <a:pt x="12464" y="3556"/>
                </a:lnTo>
                <a:lnTo>
                  <a:pt x="12577" y="3891"/>
                </a:lnTo>
                <a:lnTo>
                  <a:pt x="12746" y="4171"/>
                </a:lnTo>
                <a:lnTo>
                  <a:pt x="12926" y="4487"/>
                </a:lnTo>
                <a:lnTo>
                  <a:pt x="13050" y="4860"/>
                </a:lnTo>
                <a:lnTo>
                  <a:pt x="13162" y="5251"/>
                </a:lnTo>
                <a:lnTo>
                  <a:pt x="13218" y="5604"/>
                </a:lnTo>
                <a:lnTo>
                  <a:pt x="13263" y="5995"/>
                </a:lnTo>
                <a:lnTo>
                  <a:pt x="13241" y="6386"/>
                </a:lnTo>
                <a:lnTo>
                  <a:pt x="13218" y="6740"/>
                </a:lnTo>
                <a:lnTo>
                  <a:pt x="13139" y="7094"/>
                </a:lnTo>
                <a:lnTo>
                  <a:pt x="13050" y="7429"/>
                </a:lnTo>
                <a:lnTo>
                  <a:pt x="12903" y="7746"/>
                </a:lnTo>
                <a:lnTo>
                  <a:pt x="12723" y="8025"/>
                </a:lnTo>
                <a:lnTo>
                  <a:pt x="12532" y="8286"/>
                </a:lnTo>
                <a:lnTo>
                  <a:pt x="12318" y="8491"/>
                </a:lnTo>
                <a:lnTo>
                  <a:pt x="12060" y="8677"/>
                </a:lnTo>
                <a:lnTo>
                  <a:pt x="11756" y="8788"/>
                </a:lnTo>
                <a:lnTo>
                  <a:pt x="11452" y="8826"/>
                </a:lnTo>
                <a:lnTo>
                  <a:pt x="11283" y="8826"/>
                </a:lnTo>
                <a:lnTo>
                  <a:pt x="11126" y="8826"/>
                </a:lnTo>
                <a:lnTo>
                  <a:pt x="11002" y="8788"/>
                </a:lnTo>
                <a:lnTo>
                  <a:pt x="10845" y="8714"/>
                </a:lnTo>
                <a:lnTo>
                  <a:pt x="10721" y="8640"/>
                </a:lnTo>
                <a:lnTo>
                  <a:pt x="10608" y="8565"/>
                </a:lnTo>
                <a:lnTo>
                  <a:pt x="10485" y="8453"/>
                </a:lnTo>
                <a:lnTo>
                  <a:pt x="10372" y="8323"/>
                </a:lnTo>
                <a:lnTo>
                  <a:pt x="10181" y="8062"/>
                </a:lnTo>
                <a:lnTo>
                  <a:pt x="10035" y="7746"/>
                </a:lnTo>
                <a:lnTo>
                  <a:pt x="9900" y="7392"/>
                </a:lnTo>
                <a:lnTo>
                  <a:pt x="9787" y="7001"/>
                </a:lnTo>
                <a:lnTo>
                  <a:pt x="9731" y="6610"/>
                </a:lnTo>
                <a:lnTo>
                  <a:pt x="9686" y="6219"/>
                </a:lnTo>
                <a:lnTo>
                  <a:pt x="9663" y="5772"/>
                </a:lnTo>
                <a:lnTo>
                  <a:pt x="9686" y="5381"/>
                </a:lnTo>
                <a:lnTo>
                  <a:pt x="9753" y="4990"/>
                </a:lnTo>
                <a:lnTo>
                  <a:pt x="9832" y="4636"/>
                </a:lnTo>
                <a:lnTo>
                  <a:pt x="9945" y="4320"/>
                </a:lnTo>
                <a:lnTo>
                  <a:pt x="10068" y="4022"/>
                </a:lnTo>
                <a:lnTo>
                  <a:pt x="10203" y="3817"/>
                </a:lnTo>
                <a:lnTo>
                  <a:pt x="10316" y="3593"/>
                </a:lnTo>
                <a:lnTo>
                  <a:pt x="10395" y="3351"/>
                </a:lnTo>
                <a:lnTo>
                  <a:pt x="10462" y="3109"/>
                </a:lnTo>
                <a:lnTo>
                  <a:pt x="10507" y="2848"/>
                </a:lnTo>
                <a:lnTo>
                  <a:pt x="10530" y="2606"/>
                </a:lnTo>
                <a:lnTo>
                  <a:pt x="10507" y="2346"/>
                </a:lnTo>
                <a:lnTo>
                  <a:pt x="10462" y="2141"/>
                </a:lnTo>
                <a:lnTo>
                  <a:pt x="10395" y="1880"/>
                </a:lnTo>
                <a:lnTo>
                  <a:pt x="10293" y="1638"/>
                </a:lnTo>
                <a:lnTo>
                  <a:pt x="10158" y="1415"/>
                </a:lnTo>
                <a:lnTo>
                  <a:pt x="9967" y="1210"/>
                </a:lnTo>
                <a:lnTo>
                  <a:pt x="9753" y="986"/>
                </a:lnTo>
                <a:lnTo>
                  <a:pt x="9495" y="819"/>
                </a:lnTo>
                <a:lnTo>
                  <a:pt x="9191" y="670"/>
                </a:lnTo>
                <a:lnTo>
                  <a:pt x="8842" y="521"/>
                </a:lnTo>
                <a:lnTo>
                  <a:pt x="8471" y="446"/>
                </a:lnTo>
                <a:lnTo>
                  <a:pt x="7998" y="428"/>
                </a:lnTo>
                <a:lnTo>
                  <a:pt x="7413" y="428"/>
                </a:lnTo>
                <a:lnTo>
                  <a:pt x="6817" y="446"/>
                </a:lnTo>
                <a:lnTo>
                  <a:pt x="6187" y="521"/>
                </a:lnTo>
                <a:lnTo>
                  <a:pt x="5602" y="633"/>
                </a:lnTo>
                <a:lnTo>
                  <a:pt x="5107" y="744"/>
                </a:lnTo>
                <a:lnTo>
                  <a:pt x="4725" y="856"/>
                </a:lnTo>
                <a:lnTo>
                  <a:pt x="4848" y="1564"/>
                </a:lnTo>
                <a:lnTo>
                  <a:pt x="5028" y="2495"/>
                </a:lnTo>
                <a:lnTo>
                  <a:pt x="5175" y="3556"/>
                </a:lnTo>
                <a:lnTo>
                  <a:pt x="5298" y="4673"/>
                </a:lnTo>
                <a:lnTo>
                  <a:pt x="5343" y="5213"/>
                </a:lnTo>
                <a:lnTo>
                  <a:pt x="5388" y="5753"/>
                </a:lnTo>
                <a:lnTo>
                  <a:pt x="5411" y="6275"/>
                </a:lnTo>
                <a:lnTo>
                  <a:pt x="5411" y="6740"/>
                </a:lnTo>
                <a:lnTo>
                  <a:pt x="5366" y="7168"/>
                </a:lnTo>
                <a:lnTo>
                  <a:pt x="5321" y="7541"/>
                </a:lnTo>
                <a:lnTo>
                  <a:pt x="5287" y="7708"/>
                </a:lnTo>
                <a:lnTo>
                  <a:pt x="5242" y="7857"/>
                </a:lnTo>
                <a:lnTo>
                  <a:pt x="5197" y="7969"/>
                </a:lnTo>
                <a:lnTo>
                  <a:pt x="5130" y="8062"/>
                </a:lnTo>
                <a:lnTo>
                  <a:pt x="5006" y="8248"/>
                </a:lnTo>
                <a:lnTo>
                  <a:pt x="4848" y="8397"/>
                </a:lnTo>
                <a:lnTo>
                  <a:pt x="4725" y="8528"/>
                </a:lnTo>
                <a:lnTo>
                  <a:pt x="4567" y="8640"/>
                </a:lnTo>
                <a:lnTo>
                  <a:pt x="4421" y="8714"/>
                </a:lnTo>
                <a:lnTo>
                  <a:pt x="4263" y="8751"/>
                </a:lnTo>
                <a:lnTo>
                  <a:pt x="4095" y="8788"/>
                </a:lnTo>
                <a:lnTo>
                  <a:pt x="3948" y="8788"/>
                </a:lnTo>
                <a:lnTo>
                  <a:pt x="3791" y="8751"/>
                </a:lnTo>
                <a:lnTo>
                  <a:pt x="3667" y="8714"/>
                </a:lnTo>
                <a:lnTo>
                  <a:pt x="3510" y="8677"/>
                </a:lnTo>
                <a:lnTo>
                  <a:pt x="3386" y="8602"/>
                </a:lnTo>
                <a:lnTo>
                  <a:pt x="3251" y="8491"/>
                </a:lnTo>
                <a:lnTo>
                  <a:pt x="3127" y="8360"/>
                </a:lnTo>
                <a:lnTo>
                  <a:pt x="3015" y="8248"/>
                </a:lnTo>
                <a:lnTo>
                  <a:pt x="2925" y="8062"/>
                </a:lnTo>
                <a:lnTo>
                  <a:pt x="2778" y="7857"/>
                </a:lnTo>
                <a:lnTo>
                  <a:pt x="2610" y="7671"/>
                </a:lnTo>
                <a:lnTo>
                  <a:pt x="2407" y="7541"/>
                </a:lnTo>
                <a:lnTo>
                  <a:pt x="2171" y="7466"/>
                </a:lnTo>
                <a:lnTo>
                  <a:pt x="1957" y="7429"/>
                </a:lnTo>
                <a:lnTo>
                  <a:pt x="1698" y="7429"/>
                </a:lnTo>
                <a:lnTo>
                  <a:pt x="1462" y="7466"/>
                </a:lnTo>
                <a:lnTo>
                  <a:pt x="1226" y="7559"/>
                </a:lnTo>
                <a:lnTo>
                  <a:pt x="989" y="7708"/>
                </a:lnTo>
                <a:lnTo>
                  <a:pt x="776" y="7932"/>
                </a:lnTo>
                <a:lnTo>
                  <a:pt x="551" y="8211"/>
                </a:lnTo>
                <a:lnTo>
                  <a:pt x="382" y="8528"/>
                </a:lnTo>
                <a:lnTo>
                  <a:pt x="315" y="8714"/>
                </a:lnTo>
                <a:lnTo>
                  <a:pt x="236" y="8919"/>
                </a:lnTo>
                <a:lnTo>
                  <a:pt x="191" y="9142"/>
                </a:lnTo>
                <a:lnTo>
                  <a:pt x="123" y="9347"/>
                </a:lnTo>
                <a:lnTo>
                  <a:pt x="78" y="9608"/>
                </a:lnTo>
                <a:lnTo>
                  <a:pt x="56" y="9887"/>
                </a:lnTo>
                <a:lnTo>
                  <a:pt x="33" y="10185"/>
                </a:lnTo>
                <a:lnTo>
                  <a:pt x="33" y="10464"/>
                </a:lnTo>
                <a:lnTo>
                  <a:pt x="33" y="10706"/>
                </a:lnTo>
                <a:lnTo>
                  <a:pt x="56" y="10967"/>
                </a:lnTo>
                <a:lnTo>
                  <a:pt x="78" y="11172"/>
                </a:lnTo>
                <a:lnTo>
                  <a:pt x="123" y="11395"/>
                </a:lnTo>
                <a:lnTo>
                  <a:pt x="168" y="11600"/>
                </a:lnTo>
                <a:lnTo>
                  <a:pt x="236" y="11786"/>
                </a:lnTo>
                <a:lnTo>
                  <a:pt x="292" y="11973"/>
                </a:lnTo>
                <a:lnTo>
                  <a:pt x="382" y="12140"/>
                </a:lnTo>
                <a:lnTo>
                  <a:pt x="540" y="12419"/>
                </a:lnTo>
                <a:lnTo>
                  <a:pt x="731" y="12680"/>
                </a:lnTo>
                <a:lnTo>
                  <a:pt x="944" y="12866"/>
                </a:lnTo>
                <a:lnTo>
                  <a:pt x="1158" y="12997"/>
                </a:lnTo>
                <a:lnTo>
                  <a:pt x="1395" y="13108"/>
                </a:lnTo>
                <a:lnTo>
                  <a:pt x="1608" y="13183"/>
                </a:lnTo>
                <a:lnTo>
                  <a:pt x="1856" y="13183"/>
                </a:lnTo>
                <a:lnTo>
                  <a:pt x="2070" y="13146"/>
                </a:lnTo>
                <a:lnTo>
                  <a:pt x="2261" y="13071"/>
                </a:lnTo>
                <a:lnTo>
                  <a:pt x="2430" y="12960"/>
                </a:lnTo>
                <a:lnTo>
                  <a:pt x="2587" y="12792"/>
                </a:lnTo>
                <a:lnTo>
                  <a:pt x="2688" y="12606"/>
                </a:lnTo>
                <a:lnTo>
                  <a:pt x="2801" y="12419"/>
                </a:lnTo>
                <a:lnTo>
                  <a:pt x="2925" y="12289"/>
                </a:lnTo>
                <a:lnTo>
                  <a:pt x="3082" y="12177"/>
                </a:lnTo>
                <a:lnTo>
                  <a:pt x="3228" y="12103"/>
                </a:lnTo>
                <a:lnTo>
                  <a:pt x="3408" y="12103"/>
                </a:lnTo>
                <a:lnTo>
                  <a:pt x="3577" y="12103"/>
                </a:lnTo>
                <a:lnTo>
                  <a:pt x="3723" y="12177"/>
                </a:lnTo>
                <a:lnTo>
                  <a:pt x="3903" y="12252"/>
                </a:lnTo>
                <a:lnTo>
                  <a:pt x="4072" y="12364"/>
                </a:lnTo>
                <a:lnTo>
                  <a:pt x="4230" y="12494"/>
                </a:lnTo>
                <a:lnTo>
                  <a:pt x="4353" y="12643"/>
                </a:lnTo>
                <a:lnTo>
                  <a:pt x="4488" y="12829"/>
                </a:lnTo>
                <a:lnTo>
                  <a:pt x="4567" y="13034"/>
                </a:lnTo>
                <a:lnTo>
                  <a:pt x="4657" y="13257"/>
                </a:lnTo>
                <a:lnTo>
                  <a:pt x="4702" y="13462"/>
                </a:lnTo>
                <a:lnTo>
                  <a:pt x="4725" y="13686"/>
                </a:lnTo>
                <a:lnTo>
                  <a:pt x="4702" y="14282"/>
                </a:lnTo>
                <a:lnTo>
                  <a:pt x="4657" y="15045"/>
                </a:lnTo>
                <a:lnTo>
                  <a:pt x="4612" y="15976"/>
                </a:lnTo>
                <a:lnTo>
                  <a:pt x="4590" y="16926"/>
                </a:lnTo>
                <a:lnTo>
                  <a:pt x="4567" y="17968"/>
                </a:lnTo>
                <a:lnTo>
                  <a:pt x="4567" y="19011"/>
                </a:lnTo>
                <a:lnTo>
                  <a:pt x="4590" y="19514"/>
                </a:lnTo>
                <a:lnTo>
                  <a:pt x="4612" y="19980"/>
                </a:lnTo>
                <a:lnTo>
                  <a:pt x="4657" y="20426"/>
                </a:lnTo>
                <a:lnTo>
                  <a:pt x="4725" y="20836"/>
                </a:lnTo>
                <a:lnTo>
                  <a:pt x="4848" y="20929"/>
                </a:lnTo>
                <a:lnTo>
                  <a:pt x="5040" y="21004"/>
                </a:lnTo>
                <a:lnTo>
                  <a:pt x="5265" y="21078"/>
                </a:lnTo>
                <a:lnTo>
                  <a:pt x="5478" y="21115"/>
                </a:lnTo>
                <a:lnTo>
                  <a:pt x="6041" y="21115"/>
                </a:lnTo>
                <a:lnTo>
                  <a:pt x="6637" y="21078"/>
                </a:lnTo>
                <a:lnTo>
                  <a:pt x="7312" y="21004"/>
                </a:lnTo>
                <a:lnTo>
                  <a:pt x="7998" y="20929"/>
                </a:lnTo>
                <a:lnTo>
                  <a:pt x="8696" y="20855"/>
                </a:lnTo>
                <a:lnTo>
                  <a:pt x="9360" y="20836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13" name="Puzzle3"/>
          <p:cNvSpPr>
            <a:spLocks noEditPoints="1" noChangeArrowheads="1"/>
          </p:cNvSpPr>
          <p:nvPr/>
        </p:nvSpPr>
        <p:spPr bwMode="auto">
          <a:xfrm>
            <a:off x="6495151" y="592668"/>
            <a:ext cx="1012316" cy="1221887"/>
          </a:xfrm>
          <a:custGeom>
            <a:avLst/>
            <a:gdLst>
              <a:gd name="T0" fmla="*/ 10391 w 21600"/>
              <a:gd name="T1" fmla="*/ 15806 h 21600"/>
              <a:gd name="T2" fmla="*/ 20551 w 21600"/>
              <a:gd name="T3" fmla="*/ 21088 h 21600"/>
              <a:gd name="T4" fmla="*/ 13180 w 21600"/>
              <a:gd name="T5" fmla="*/ 13801 h 21600"/>
              <a:gd name="T6" fmla="*/ 20551 w 21600"/>
              <a:gd name="T7" fmla="*/ 7025 h 21600"/>
              <a:gd name="T8" fmla="*/ 10500 w 21600"/>
              <a:gd name="T9" fmla="*/ 52 h 21600"/>
              <a:gd name="T10" fmla="*/ 692 w 21600"/>
              <a:gd name="T11" fmla="*/ 6802 h 21600"/>
              <a:gd name="T12" fmla="*/ 8064 w 21600"/>
              <a:gd name="T13" fmla="*/ 13526 h 21600"/>
              <a:gd name="T14" fmla="*/ 692 w 21600"/>
              <a:gd name="T15" fmla="*/ 21088 h 21600"/>
              <a:gd name="T16" fmla="*/ 2273 w 21600"/>
              <a:gd name="T17" fmla="*/ 7719 h 21600"/>
              <a:gd name="T18" fmla="*/ 19149 w 21600"/>
              <a:gd name="T19" fmla="*/ 20237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6625" y="20892"/>
                </a:moveTo>
                <a:lnTo>
                  <a:pt x="7105" y="21023"/>
                </a:lnTo>
                <a:lnTo>
                  <a:pt x="7513" y="21088"/>
                </a:lnTo>
                <a:lnTo>
                  <a:pt x="7922" y="21115"/>
                </a:lnTo>
                <a:lnTo>
                  <a:pt x="8242" y="21115"/>
                </a:lnTo>
                <a:lnTo>
                  <a:pt x="8544" y="21062"/>
                </a:lnTo>
                <a:lnTo>
                  <a:pt x="8810" y="20997"/>
                </a:lnTo>
                <a:lnTo>
                  <a:pt x="9023" y="20892"/>
                </a:lnTo>
                <a:lnTo>
                  <a:pt x="9148" y="20761"/>
                </a:lnTo>
                <a:lnTo>
                  <a:pt x="9290" y="20616"/>
                </a:lnTo>
                <a:lnTo>
                  <a:pt x="9361" y="20459"/>
                </a:lnTo>
                <a:lnTo>
                  <a:pt x="9396" y="20289"/>
                </a:lnTo>
                <a:lnTo>
                  <a:pt x="9396" y="20092"/>
                </a:lnTo>
                <a:lnTo>
                  <a:pt x="9325" y="19909"/>
                </a:lnTo>
                <a:lnTo>
                  <a:pt x="9219" y="19738"/>
                </a:lnTo>
                <a:lnTo>
                  <a:pt x="9094" y="19555"/>
                </a:lnTo>
                <a:lnTo>
                  <a:pt x="8917" y="19384"/>
                </a:lnTo>
                <a:lnTo>
                  <a:pt x="8650" y="19162"/>
                </a:lnTo>
                <a:lnTo>
                  <a:pt x="8437" y="18900"/>
                </a:lnTo>
                <a:lnTo>
                  <a:pt x="8277" y="18624"/>
                </a:lnTo>
                <a:lnTo>
                  <a:pt x="8135" y="18349"/>
                </a:lnTo>
                <a:lnTo>
                  <a:pt x="8028" y="18048"/>
                </a:lnTo>
                <a:lnTo>
                  <a:pt x="7993" y="17746"/>
                </a:lnTo>
                <a:lnTo>
                  <a:pt x="7993" y="17471"/>
                </a:lnTo>
                <a:lnTo>
                  <a:pt x="8028" y="17169"/>
                </a:lnTo>
                <a:lnTo>
                  <a:pt x="8135" y="16920"/>
                </a:lnTo>
                <a:lnTo>
                  <a:pt x="8277" y="16671"/>
                </a:lnTo>
                <a:lnTo>
                  <a:pt x="8366" y="16540"/>
                </a:lnTo>
                <a:lnTo>
                  <a:pt x="8473" y="16409"/>
                </a:lnTo>
                <a:lnTo>
                  <a:pt x="8615" y="16317"/>
                </a:lnTo>
                <a:lnTo>
                  <a:pt x="8739" y="16213"/>
                </a:lnTo>
                <a:lnTo>
                  <a:pt x="8881" y="16134"/>
                </a:lnTo>
                <a:lnTo>
                  <a:pt x="9059" y="16055"/>
                </a:lnTo>
                <a:lnTo>
                  <a:pt x="9254" y="15990"/>
                </a:lnTo>
                <a:lnTo>
                  <a:pt x="9432" y="15911"/>
                </a:lnTo>
                <a:lnTo>
                  <a:pt x="9663" y="15885"/>
                </a:lnTo>
                <a:lnTo>
                  <a:pt x="9876" y="15833"/>
                </a:lnTo>
                <a:lnTo>
                  <a:pt x="10142" y="15806"/>
                </a:lnTo>
                <a:lnTo>
                  <a:pt x="10391" y="15806"/>
                </a:lnTo>
                <a:lnTo>
                  <a:pt x="10728" y="15806"/>
                </a:lnTo>
                <a:lnTo>
                  <a:pt x="10995" y="15806"/>
                </a:lnTo>
                <a:lnTo>
                  <a:pt x="11279" y="15833"/>
                </a:lnTo>
                <a:lnTo>
                  <a:pt x="11546" y="15885"/>
                </a:lnTo>
                <a:lnTo>
                  <a:pt x="11776" y="15937"/>
                </a:lnTo>
                <a:lnTo>
                  <a:pt x="12025" y="15990"/>
                </a:lnTo>
                <a:lnTo>
                  <a:pt x="12221" y="16055"/>
                </a:lnTo>
                <a:lnTo>
                  <a:pt x="12434" y="16134"/>
                </a:lnTo>
                <a:lnTo>
                  <a:pt x="12611" y="16213"/>
                </a:lnTo>
                <a:lnTo>
                  <a:pt x="12771" y="16317"/>
                </a:lnTo>
                <a:lnTo>
                  <a:pt x="12913" y="16409"/>
                </a:lnTo>
                <a:lnTo>
                  <a:pt x="13038" y="16514"/>
                </a:lnTo>
                <a:lnTo>
                  <a:pt x="13251" y="16737"/>
                </a:lnTo>
                <a:lnTo>
                  <a:pt x="13428" y="16986"/>
                </a:lnTo>
                <a:lnTo>
                  <a:pt x="13517" y="17248"/>
                </a:lnTo>
                <a:lnTo>
                  <a:pt x="13588" y="17523"/>
                </a:lnTo>
                <a:lnTo>
                  <a:pt x="13588" y="17799"/>
                </a:lnTo>
                <a:lnTo>
                  <a:pt x="13517" y="18074"/>
                </a:lnTo>
                <a:lnTo>
                  <a:pt x="13428" y="18323"/>
                </a:lnTo>
                <a:lnTo>
                  <a:pt x="13286" y="18572"/>
                </a:lnTo>
                <a:lnTo>
                  <a:pt x="13109" y="18808"/>
                </a:lnTo>
                <a:lnTo>
                  <a:pt x="12878" y="19031"/>
                </a:lnTo>
                <a:lnTo>
                  <a:pt x="12434" y="19411"/>
                </a:lnTo>
                <a:lnTo>
                  <a:pt x="12132" y="19738"/>
                </a:lnTo>
                <a:lnTo>
                  <a:pt x="12025" y="19856"/>
                </a:lnTo>
                <a:lnTo>
                  <a:pt x="11919" y="20014"/>
                </a:lnTo>
                <a:lnTo>
                  <a:pt x="11883" y="20132"/>
                </a:lnTo>
                <a:lnTo>
                  <a:pt x="11883" y="20263"/>
                </a:lnTo>
                <a:lnTo>
                  <a:pt x="11883" y="20394"/>
                </a:lnTo>
                <a:lnTo>
                  <a:pt x="11954" y="20485"/>
                </a:lnTo>
                <a:lnTo>
                  <a:pt x="12061" y="20590"/>
                </a:lnTo>
                <a:lnTo>
                  <a:pt x="12185" y="20695"/>
                </a:lnTo>
                <a:lnTo>
                  <a:pt x="12327" y="20787"/>
                </a:lnTo>
                <a:lnTo>
                  <a:pt x="12540" y="20892"/>
                </a:lnTo>
                <a:lnTo>
                  <a:pt x="12771" y="20997"/>
                </a:lnTo>
                <a:lnTo>
                  <a:pt x="13073" y="21088"/>
                </a:lnTo>
                <a:lnTo>
                  <a:pt x="13428" y="21193"/>
                </a:lnTo>
                <a:lnTo>
                  <a:pt x="13873" y="21298"/>
                </a:lnTo>
                <a:lnTo>
                  <a:pt x="14317" y="21390"/>
                </a:lnTo>
                <a:lnTo>
                  <a:pt x="14778" y="21468"/>
                </a:lnTo>
                <a:lnTo>
                  <a:pt x="15294" y="21547"/>
                </a:lnTo>
                <a:lnTo>
                  <a:pt x="15809" y="21600"/>
                </a:lnTo>
                <a:lnTo>
                  <a:pt x="16359" y="21652"/>
                </a:lnTo>
                <a:lnTo>
                  <a:pt x="16875" y="21678"/>
                </a:lnTo>
                <a:lnTo>
                  <a:pt x="17407" y="21678"/>
                </a:lnTo>
                <a:lnTo>
                  <a:pt x="17958" y="21678"/>
                </a:lnTo>
                <a:lnTo>
                  <a:pt x="18473" y="21652"/>
                </a:lnTo>
                <a:lnTo>
                  <a:pt x="18953" y="21573"/>
                </a:lnTo>
                <a:lnTo>
                  <a:pt x="19397" y="21495"/>
                </a:lnTo>
                <a:lnTo>
                  <a:pt x="19841" y="21390"/>
                </a:lnTo>
                <a:lnTo>
                  <a:pt x="20214" y="21272"/>
                </a:lnTo>
                <a:lnTo>
                  <a:pt x="20551" y="21088"/>
                </a:lnTo>
                <a:lnTo>
                  <a:pt x="20480" y="20787"/>
                </a:lnTo>
                <a:lnTo>
                  <a:pt x="20409" y="20485"/>
                </a:lnTo>
                <a:lnTo>
                  <a:pt x="20356" y="20158"/>
                </a:lnTo>
                <a:lnTo>
                  <a:pt x="20356" y="19804"/>
                </a:lnTo>
                <a:lnTo>
                  <a:pt x="20321" y="19083"/>
                </a:lnTo>
                <a:lnTo>
                  <a:pt x="20356" y="18349"/>
                </a:lnTo>
                <a:lnTo>
                  <a:pt x="20409" y="17641"/>
                </a:lnTo>
                <a:lnTo>
                  <a:pt x="20480" y="17012"/>
                </a:lnTo>
                <a:lnTo>
                  <a:pt x="20551" y="16488"/>
                </a:lnTo>
                <a:lnTo>
                  <a:pt x="20551" y="16055"/>
                </a:lnTo>
                <a:lnTo>
                  <a:pt x="20551" y="15911"/>
                </a:lnTo>
                <a:lnTo>
                  <a:pt x="20445" y="15754"/>
                </a:lnTo>
                <a:lnTo>
                  <a:pt x="20356" y="15610"/>
                </a:lnTo>
                <a:lnTo>
                  <a:pt x="20178" y="15452"/>
                </a:lnTo>
                <a:lnTo>
                  <a:pt x="20001" y="15334"/>
                </a:lnTo>
                <a:lnTo>
                  <a:pt x="19770" y="15230"/>
                </a:lnTo>
                <a:lnTo>
                  <a:pt x="19521" y="15125"/>
                </a:lnTo>
                <a:lnTo>
                  <a:pt x="19290" y="15059"/>
                </a:lnTo>
                <a:lnTo>
                  <a:pt x="19024" y="15007"/>
                </a:lnTo>
                <a:lnTo>
                  <a:pt x="18740" y="14954"/>
                </a:lnTo>
                <a:lnTo>
                  <a:pt x="18509" y="14954"/>
                </a:lnTo>
                <a:lnTo>
                  <a:pt x="18225" y="14954"/>
                </a:lnTo>
                <a:lnTo>
                  <a:pt x="17994" y="15007"/>
                </a:lnTo>
                <a:lnTo>
                  <a:pt x="17763" y="15085"/>
                </a:lnTo>
                <a:lnTo>
                  <a:pt x="17550" y="15177"/>
                </a:lnTo>
                <a:lnTo>
                  <a:pt x="17372" y="15308"/>
                </a:lnTo>
                <a:lnTo>
                  <a:pt x="17176" y="15426"/>
                </a:lnTo>
                <a:lnTo>
                  <a:pt x="16928" y="15557"/>
                </a:lnTo>
                <a:lnTo>
                  <a:pt x="16661" y="15636"/>
                </a:lnTo>
                <a:lnTo>
                  <a:pt x="16359" y="15688"/>
                </a:lnTo>
                <a:lnTo>
                  <a:pt x="16022" y="15715"/>
                </a:lnTo>
                <a:lnTo>
                  <a:pt x="15667" y="15688"/>
                </a:lnTo>
                <a:lnTo>
                  <a:pt x="15294" y="15662"/>
                </a:lnTo>
                <a:lnTo>
                  <a:pt x="14956" y="15583"/>
                </a:lnTo>
                <a:lnTo>
                  <a:pt x="14619" y="15479"/>
                </a:lnTo>
                <a:lnTo>
                  <a:pt x="14281" y="15334"/>
                </a:lnTo>
                <a:lnTo>
                  <a:pt x="13961" y="15177"/>
                </a:lnTo>
                <a:lnTo>
                  <a:pt x="13695" y="14981"/>
                </a:lnTo>
                <a:lnTo>
                  <a:pt x="13588" y="14850"/>
                </a:lnTo>
                <a:lnTo>
                  <a:pt x="13482" y="14732"/>
                </a:lnTo>
                <a:lnTo>
                  <a:pt x="13393" y="14600"/>
                </a:lnTo>
                <a:lnTo>
                  <a:pt x="13322" y="14456"/>
                </a:lnTo>
                <a:lnTo>
                  <a:pt x="13251" y="14299"/>
                </a:lnTo>
                <a:lnTo>
                  <a:pt x="13215" y="14155"/>
                </a:lnTo>
                <a:lnTo>
                  <a:pt x="13180" y="13971"/>
                </a:lnTo>
                <a:lnTo>
                  <a:pt x="13180" y="13801"/>
                </a:lnTo>
                <a:lnTo>
                  <a:pt x="13180" y="13591"/>
                </a:lnTo>
                <a:lnTo>
                  <a:pt x="13215" y="13395"/>
                </a:lnTo>
                <a:lnTo>
                  <a:pt x="13251" y="13198"/>
                </a:lnTo>
                <a:lnTo>
                  <a:pt x="13322" y="13015"/>
                </a:lnTo>
                <a:lnTo>
                  <a:pt x="13393" y="12870"/>
                </a:lnTo>
                <a:lnTo>
                  <a:pt x="13482" y="12713"/>
                </a:lnTo>
                <a:lnTo>
                  <a:pt x="13588" y="12569"/>
                </a:lnTo>
                <a:lnTo>
                  <a:pt x="13730" y="12438"/>
                </a:lnTo>
                <a:lnTo>
                  <a:pt x="13997" y="12215"/>
                </a:lnTo>
                <a:lnTo>
                  <a:pt x="14334" y="12005"/>
                </a:lnTo>
                <a:lnTo>
                  <a:pt x="14690" y="11861"/>
                </a:lnTo>
                <a:lnTo>
                  <a:pt x="15063" y="11756"/>
                </a:lnTo>
                <a:lnTo>
                  <a:pt x="15436" y="11678"/>
                </a:lnTo>
                <a:lnTo>
                  <a:pt x="15809" y="11638"/>
                </a:lnTo>
                <a:lnTo>
                  <a:pt x="16182" y="11638"/>
                </a:lnTo>
                <a:lnTo>
                  <a:pt x="16555" y="11678"/>
                </a:lnTo>
                <a:lnTo>
                  <a:pt x="16910" y="11730"/>
                </a:lnTo>
                <a:lnTo>
                  <a:pt x="17248" y="11835"/>
                </a:lnTo>
                <a:lnTo>
                  <a:pt x="17514" y="11966"/>
                </a:lnTo>
                <a:lnTo>
                  <a:pt x="17763" y="12110"/>
                </a:lnTo>
                <a:lnTo>
                  <a:pt x="17887" y="12215"/>
                </a:lnTo>
                <a:lnTo>
                  <a:pt x="18065" y="12307"/>
                </a:lnTo>
                <a:lnTo>
                  <a:pt x="18260" y="12412"/>
                </a:lnTo>
                <a:lnTo>
                  <a:pt x="18438" y="12464"/>
                </a:lnTo>
                <a:lnTo>
                  <a:pt x="18669" y="12543"/>
                </a:lnTo>
                <a:lnTo>
                  <a:pt x="18882" y="12569"/>
                </a:lnTo>
                <a:lnTo>
                  <a:pt x="19113" y="12595"/>
                </a:lnTo>
                <a:lnTo>
                  <a:pt x="19361" y="12608"/>
                </a:lnTo>
                <a:lnTo>
                  <a:pt x="19592" y="12608"/>
                </a:lnTo>
                <a:lnTo>
                  <a:pt x="19841" y="12595"/>
                </a:lnTo>
                <a:lnTo>
                  <a:pt x="20072" y="12543"/>
                </a:lnTo>
                <a:lnTo>
                  <a:pt x="20321" y="12490"/>
                </a:lnTo>
                <a:lnTo>
                  <a:pt x="20551" y="12438"/>
                </a:lnTo>
                <a:lnTo>
                  <a:pt x="20800" y="12333"/>
                </a:lnTo>
                <a:lnTo>
                  <a:pt x="20996" y="12241"/>
                </a:lnTo>
                <a:lnTo>
                  <a:pt x="21244" y="12110"/>
                </a:lnTo>
                <a:lnTo>
                  <a:pt x="21298" y="12032"/>
                </a:lnTo>
                <a:lnTo>
                  <a:pt x="21404" y="11966"/>
                </a:lnTo>
                <a:lnTo>
                  <a:pt x="21475" y="11861"/>
                </a:lnTo>
                <a:lnTo>
                  <a:pt x="21511" y="11730"/>
                </a:lnTo>
                <a:lnTo>
                  <a:pt x="21617" y="11481"/>
                </a:lnTo>
                <a:lnTo>
                  <a:pt x="21653" y="11180"/>
                </a:lnTo>
                <a:lnTo>
                  <a:pt x="21653" y="10826"/>
                </a:lnTo>
                <a:lnTo>
                  <a:pt x="21653" y="10472"/>
                </a:lnTo>
                <a:lnTo>
                  <a:pt x="21582" y="10092"/>
                </a:lnTo>
                <a:lnTo>
                  <a:pt x="21511" y="9725"/>
                </a:lnTo>
                <a:lnTo>
                  <a:pt x="21298" y="8912"/>
                </a:lnTo>
                <a:lnTo>
                  <a:pt x="21067" y="8191"/>
                </a:lnTo>
                <a:lnTo>
                  <a:pt x="20800" y="7536"/>
                </a:lnTo>
                <a:lnTo>
                  <a:pt x="20551" y="7025"/>
                </a:lnTo>
                <a:lnTo>
                  <a:pt x="20001" y="7103"/>
                </a:lnTo>
                <a:lnTo>
                  <a:pt x="19432" y="7156"/>
                </a:lnTo>
                <a:lnTo>
                  <a:pt x="18846" y="7208"/>
                </a:lnTo>
                <a:lnTo>
                  <a:pt x="18225" y="7208"/>
                </a:lnTo>
                <a:lnTo>
                  <a:pt x="17656" y="7208"/>
                </a:lnTo>
                <a:lnTo>
                  <a:pt x="17070" y="7182"/>
                </a:lnTo>
                <a:lnTo>
                  <a:pt x="16484" y="7156"/>
                </a:lnTo>
                <a:lnTo>
                  <a:pt x="15986" y="7103"/>
                </a:lnTo>
                <a:lnTo>
                  <a:pt x="14992" y="6999"/>
                </a:lnTo>
                <a:lnTo>
                  <a:pt x="14210" y="6907"/>
                </a:lnTo>
                <a:lnTo>
                  <a:pt x="13695" y="6828"/>
                </a:lnTo>
                <a:lnTo>
                  <a:pt x="13517" y="6802"/>
                </a:lnTo>
                <a:lnTo>
                  <a:pt x="13073" y="6645"/>
                </a:lnTo>
                <a:lnTo>
                  <a:pt x="12700" y="6474"/>
                </a:lnTo>
                <a:lnTo>
                  <a:pt x="12363" y="6304"/>
                </a:lnTo>
                <a:lnTo>
                  <a:pt x="12132" y="6094"/>
                </a:lnTo>
                <a:lnTo>
                  <a:pt x="11919" y="5871"/>
                </a:lnTo>
                <a:lnTo>
                  <a:pt x="11776" y="5649"/>
                </a:lnTo>
                <a:lnTo>
                  <a:pt x="11688" y="5413"/>
                </a:lnTo>
                <a:lnTo>
                  <a:pt x="11617" y="5190"/>
                </a:lnTo>
                <a:lnTo>
                  <a:pt x="11617" y="4941"/>
                </a:lnTo>
                <a:lnTo>
                  <a:pt x="11652" y="4718"/>
                </a:lnTo>
                <a:lnTo>
                  <a:pt x="11723" y="4482"/>
                </a:lnTo>
                <a:lnTo>
                  <a:pt x="11812" y="4285"/>
                </a:lnTo>
                <a:lnTo>
                  <a:pt x="11919" y="4089"/>
                </a:lnTo>
                <a:lnTo>
                  <a:pt x="12096" y="3905"/>
                </a:lnTo>
                <a:lnTo>
                  <a:pt x="12292" y="3735"/>
                </a:lnTo>
                <a:lnTo>
                  <a:pt x="12505" y="3604"/>
                </a:lnTo>
                <a:lnTo>
                  <a:pt x="12700" y="3460"/>
                </a:lnTo>
                <a:lnTo>
                  <a:pt x="12878" y="3250"/>
                </a:lnTo>
                <a:lnTo>
                  <a:pt x="13038" y="3027"/>
                </a:lnTo>
                <a:lnTo>
                  <a:pt x="13180" y="2752"/>
                </a:lnTo>
                <a:lnTo>
                  <a:pt x="13286" y="2477"/>
                </a:lnTo>
                <a:lnTo>
                  <a:pt x="13322" y="2175"/>
                </a:lnTo>
                <a:lnTo>
                  <a:pt x="13357" y="1874"/>
                </a:lnTo>
                <a:lnTo>
                  <a:pt x="13286" y="1572"/>
                </a:lnTo>
                <a:lnTo>
                  <a:pt x="13180" y="1271"/>
                </a:lnTo>
                <a:lnTo>
                  <a:pt x="13038" y="983"/>
                </a:lnTo>
                <a:lnTo>
                  <a:pt x="12949" y="865"/>
                </a:lnTo>
                <a:lnTo>
                  <a:pt x="12807" y="733"/>
                </a:lnTo>
                <a:lnTo>
                  <a:pt x="12665" y="616"/>
                </a:lnTo>
                <a:lnTo>
                  <a:pt x="12505" y="511"/>
                </a:lnTo>
                <a:lnTo>
                  <a:pt x="12327" y="406"/>
                </a:lnTo>
                <a:lnTo>
                  <a:pt x="12132" y="314"/>
                </a:lnTo>
                <a:lnTo>
                  <a:pt x="11883" y="235"/>
                </a:lnTo>
                <a:lnTo>
                  <a:pt x="11652" y="183"/>
                </a:lnTo>
                <a:lnTo>
                  <a:pt x="11368" y="104"/>
                </a:lnTo>
                <a:lnTo>
                  <a:pt x="11101" y="78"/>
                </a:lnTo>
                <a:lnTo>
                  <a:pt x="10800" y="52"/>
                </a:lnTo>
                <a:lnTo>
                  <a:pt x="10444" y="52"/>
                </a:lnTo>
                <a:lnTo>
                  <a:pt x="10142" y="52"/>
                </a:lnTo>
                <a:lnTo>
                  <a:pt x="9840" y="78"/>
                </a:lnTo>
                <a:lnTo>
                  <a:pt x="9574" y="104"/>
                </a:lnTo>
                <a:lnTo>
                  <a:pt x="9325" y="157"/>
                </a:lnTo>
                <a:lnTo>
                  <a:pt x="9094" y="209"/>
                </a:lnTo>
                <a:lnTo>
                  <a:pt x="8846" y="262"/>
                </a:lnTo>
                <a:lnTo>
                  <a:pt x="8650" y="340"/>
                </a:lnTo>
                <a:lnTo>
                  <a:pt x="8437" y="432"/>
                </a:lnTo>
                <a:lnTo>
                  <a:pt x="8277" y="511"/>
                </a:lnTo>
                <a:lnTo>
                  <a:pt x="8100" y="616"/>
                </a:lnTo>
                <a:lnTo>
                  <a:pt x="7957" y="707"/>
                </a:lnTo>
                <a:lnTo>
                  <a:pt x="7833" y="838"/>
                </a:lnTo>
                <a:lnTo>
                  <a:pt x="7620" y="1061"/>
                </a:lnTo>
                <a:lnTo>
                  <a:pt x="7442" y="1336"/>
                </a:lnTo>
                <a:lnTo>
                  <a:pt x="7353" y="1599"/>
                </a:lnTo>
                <a:lnTo>
                  <a:pt x="7318" y="1900"/>
                </a:lnTo>
                <a:lnTo>
                  <a:pt x="7318" y="2175"/>
                </a:lnTo>
                <a:lnTo>
                  <a:pt x="7353" y="2450"/>
                </a:lnTo>
                <a:lnTo>
                  <a:pt x="7442" y="2726"/>
                </a:lnTo>
                <a:lnTo>
                  <a:pt x="7620" y="2975"/>
                </a:lnTo>
                <a:lnTo>
                  <a:pt x="7833" y="3198"/>
                </a:lnTo>
                <a:lnTo>
                  <a:pt x="8064" y="3433"/>
                </a:lnTo>
                <a:lnTo>
                  <a:pt x="8295" y="3630"/>
                </a:lnTo>
                <a:lnTo>
                  <a:pt x="8508" y="3853"/>
                </a:lnTo>
                <a:lnTo>
                  <a:pt x="8686" y="4089"/>
                </a:lnTo>
                <a:lnTo>
                  <a:pt x="8775" y="4312"/>
                </a:lnTo>
                <a:lnTo>
                  <a:pt x="8846" y="4561"/>
                </a:lnTo>
                <a:lnTo>
                  <a:pt x="8846" y="4810"/>
                </a:lnTo>
                <a:lnTo>
                  <a:pt x="8810" y="5059"/>
                </a:lnTo>
                <a:lnTo>
                  <a:pt x="8721" y="5295"/>
                </a:lnTo>
                <a:lnTo>
                  <a:pt x="8579" y="5544"/>
                </a:lnTo>
                <a:lnTo>
                  <a:pt x="8366" y="5766"/>
                </a:lnTo>
                <a:lnTo>
                  <a:pt x="8135" y="5976"/>
                </a:lnTo>
                <a:lnTo>
                  <a:pt x="7833" y="6199"/>
                </a:lnTo>
                <a:lnTo>
                  <a:pt x="7478" y="6369"/>
                </a:lnTo>
                <a:lnTo>
                  <a:pt x="7069" y="6527"/>
                </a:lnTo>
                <a:lnTo>
                  <a:pt x="6590" y="6671"/>
                </a:lnTo>
                <a:lnTo>
                  <a:pt x="6092" y="6802"/>
                </a:lnTo>
                <a:lnTo>
                  <a:pt x="5684" y="6802"/>
                </a:lnTo>
                <a:lnTo>
                  <a:pt x="5133" y="6802"/>
                </a:lnTo>
                <a:lnTo>
                  <a:pt x="4547" y="6802"/>
                </a:lnTo>
                <a:lnTo>
                  <a:pt x="3872" y="6802"/>
                </a:lnTo>
                <a:lnTo>
                  <a:pt x="3144" y="6802"/>
                </a:lnTo>
                <a:lnTo>
                  <a:pt x="2362" y="6802"/>
                </a:lnTo>
                <a:lnTo>
                  <a:pt x="1545" y="6802"/>
                </a:lnTo>
                <a:lnTo>
                  <a:pt x="692" y="6802"/>
                </a:lnTo>
                <a:lnTo>
                  <a:pt x="586" y="7234"/>
                </a:lnTo>
                <a:lnTo>
                  <a:pt x="461" y="7837"/>
                </a:lnTo>
                <a:lnTo>
                  <a:pt x="355" y="8493"/>
                </a:lnTo>
                <a:lnTo>
                  <a:pt x="248" y="9187"/>
                </a:lnTo>
                <a:lnTo>
                  <a:pt x="142" y="9869"/>
                </a:lnTo>
                <a:lnTo>
                  <a:pt x="106" y="10498"/>
                </a:lnTo>
                <a:lnTo>
                  <a:pt x="106" y="10983"/>
                </a:lnTo>
                <a:lnTo>
                  <a:pt x="106" y="11311"/>
                </a:lnTo>
                <a:lnTo>
                  <a:pt x="213" y="11481"/>
                </a:lnTo>
                <a:lnTo>
                  <a:pt x="319" y="11651"/>
                </a:lnTo>
                <a:lnTo>
                  <a:pt x="497" y="11783"/>
                </a:lnTo>
                <a:lnTo>
                  <a:pt x="692" y="11914"/>
                </a:lnTo>
                <a:lnTo>
                  <a:pt x="941" y="12032"/>
                </a:lnTo>
                <a:lnTo>
                  <a:pt x="1207" y="12110"/>
                </a:lnTo>
                <a:lnTo>
                  <a:pt x="1509" y="12189"/>
                </a:lnTo>
                <a:lnTo>
                  <a:pt x="1794" y="12241"/>
                </a:lnTo>
                <a:lnTo>
                  <a:pt x="2131" y="12267"/>
                </a:lnTo>
                <a:lnTo>
                  <a:pt x="2433" y="12281"/>
                </a:lnTo>
                <a:lnTo>
                  <a:pt x="2735" y="12267"/>
                </a:lnTo>
                <a:lnTo>
                  <a:pt x="3055" y="12241"/>
                </a:lnTo>
                <a:lnTo>
                  <a:pt x="3357" y="12189"/>
                </a:lnTo>
                <a:lnTo>
                  <a:pt x="3623" y="12084"/>
                </a:lnTo>
                <a:lnTo>
                  <a:pt x="3872" y="11979"/>
                </a:lnTo>
                <a:lnTo>
                  <a:pt x="4103" y="11861"/>
                </a:lnTo>
                <a:lnTo>
                  <a:pt x="4316" y="11704"/>
                </a:lnTo>
                <a:lnTo>
                  <a:pt x="4582" y="11612"/>
                </a:lnTo>
                <a:lnTo>
                  <a:pt x="4849" y="11533"/>
                </a:lnTo>
                <a:lnTo>
                  <a:pt x="5169" y="11507"/>
                </a:lnTo>
                <a:lnTo>
                  <a:pt x="5506" y="11481"/>
                </a:lnTo>
                <a:lnTo>
                  <a:pt x="5808" y="11507"/>
                </a:lnTo>
                <a:lnTo>
                  <a:pt x="6146" y="11560"/>
                </a:lnTo>
                <a:lnTo>
                  <a:pt x="6501" y="11651"/>
                </a:lnTo>
                <a:lnTo>
                  <a:pt x="6803" y="11783"/>
                </a:lnTo>
                <a:lnTo>
                  <a:pt x="7105" y="11940"/>
                </a:lnTo>
                <a:lnTo>
                  <a:pt x="7353" y="12110"/>
                </a:lnTo>
                <a:lnTo>
                  <a:pt x="7584" y="12333"/>
                </a:lnTo>
                <a:lnTo>
                  <a:pt x="7798" y="12595"/>
                </a:lnTo>
                <a:lnTo>
                  <a:pt x="7922" y="12870"/>
                </a:lnTo>
                <a:lnTo>
                  <a:pt x="8028" y="13198"/>
                </a:lnTo>
                <a:lnTo>
                  <a:pt x="8064" y="13526"/>
                </a:lnTo>
                <a:lnTo>
                  <a:pt x="8028" y="13775"/>
                </a:lnTo>
                <a:lnTo>
                  <a:pt x="7922" y="13998"/>
                </a:lnTo>
                <a:lnTo>
                  <a:pt x="7798" y="14220"/>
                </a:lnTo>
                <a:lnTo>
                  <a:pt x="7584" y="14404"/>
                </a:lnTo>
                <a:lnTo>
                  <a:pt x="7353" y="14574"/>
                </a:lnTo>
                <a:lnTo>
                  <a:pt x="7105" y="14732"/>
                </a:lnTo>
                <a:lnTo>
                  <a:pt x="6803" y="14850"/>
                </a:lnTo>
                <a:lnTo>
                  <a:pt x="6501" y="14954"/>
                </a:lnTo>
                <a:lnTo>
                  <a:pt x="6146" y="15033"/>
                </a:lnTo>
                <a:lnTo>
                  <a:pt x="5808" y="15085"/>
                </a:lnTo>
                <a:lnTo>
                  <a:pt x="5506" y="15085"/>
                </a:lnTo>
                <a:lnTo>
                  <a:pt x="5169" y="15059"/>
                </a:lnTo>
                <a:lnTo>
                  <a:pt x="4849" y="15007"/>
                </a:lnTo>
                <a:lnTo>
                  <a:pt x="4582" y="14902"/>
                </a:lnTo>
                <a:lnTo>
                  <a:pt x="4316" y="14784"/>
                </a:lnTo>
                <a:lnTo>
                  <a:pt x="4103" y="14600"/>
                </a:lnTo>
                <a:lnTo>
                  <a:pt x="3907" y="14430"/>
                </a:lnTo>
                <a:lnTo>
                  <a:pt x="3659" y="14299"/>
                </a:lnTo>
                <a:lnTo>
                  <a:pt x="3428" y="14194"/>
                </a:lnTo>
                <a:lnTo>
                  <a:pt x="3179" y="14129"/>
                </a:lnTo>
                <a:lnTo>
                  <a:pt x="2913" y="14102"/>
                </a:lnTo>
                <a:lnTo>
                  <a:pt x="2646" y="14102"/>
                </a:lnTo>
                <a:lnTo>
                  <a:pt x="2362" y="14129"/>
                </a:lnTo>
                <a:lnTo>
                  <a:pt x="2096" y="14168"/>
                </a:lnTo>
                <a:lnTo>
                  <a:pt x="1811" y="14273"/>
                </a:lnTo>
                <a:lnTo>
                  <a:pt x="1545" y="14378"/>
                </a:lnTo>
                <a:lnTo>
                  <a:pt x="1314" y="14496"/>
                </a:lnTo>
                <a:lnTo>
                  <a:pt x="1065" y="14653"/>
                </a:lnTo>
                <a:lnTo>
                  <a:pt x="870" y="14797"/>
                </a:lnTo>
                <a:lnTo>
                  <a:pt x="657" y="14981"/>
                </a:lnTo>
                <a:lnTo>
                  <a:pt x="497" y="15177"/>
                </a:lnTo>
                <a:lnTo>
                  <a:pt x="390" y="15413"/>
                </a:lnTo>
                <a:lnTo>
                  <a:pt x="284" y="15636"/>
                </a:lnTo>
                <a:lnTo>
                  <a:pt x="248" y="15911"/>
                </a:lnTo>
                <a:lnTo>
                  <a:pt x="284" y="16239"/>
                </a:lnTo>
                <a:lnTo>
                  <a:pt x="319" y="16566"/>
                </a:lnTo>
                <a:lnTo>
                  <a:pt x="497" y="17340"/>
                </a:lnTo>
                <a:lnTo>
                  <a:pt x="692" y="18152"/>
                </a:lnTo>
                <a:lnTo>
                  <a:pt x="799" y="18559"/>
                </a:lnTo>
                <a:lnTo>
                  <a:pt x="905" y="18978"/>
                </a:lnTo>
                <a:lnTo>
                  <a:pt x="959" y="19384"/>
                </a:lnTo>
                <a:lnTo>
                  <a:pt x="994" y="19791"/>
                </a:lnTo>
                <a:lnTo>
                  <a:pt x="994" y="20132"/>
                </a:lnTo>
                <a:lnTo>
                  <a:pt x="959" y="20485"/>
                </a:lnTo>
                <a:lnTo>
                  <a:pt x="941" y="20669"/>
                </a:lnTo>
                <a:lnTo>
                  <a:pt x="870" y="20813"/>
                </a:lnTo>
                <a:lnTo>
                  <a:pt x="799" y="20970"/>
                </a:lnTo>
                <a:lnTo>
                  <a:pt x="692" y="21088"/>
                </a:lnTo>
                <a:lnTo>
                  <a:pt x="1474" y="20997"/>
                </a:lnTo>
                <a:lnTo>
                  <a:pt x="2291" y="20866"/>
                </a:lnTo>
                <a:lnTo>
                  <a:pt x="3108" y="20787"/>
                </a:lnTo>
                <a:lnTo>
                  <a:pt x="3907" y="20721"/>
                </a:lnTo>
                <a:lnTo>
                  <a:pt x="4653" y="20695"/>
                </a:lnTo>
                <a:lnTo>
                  <a:pt x="5364" y="20695"/>
                </a:lnTo>
                <a:lnTo>
                  <a:pt x="5701" y="20721"/>
                </a:lnTo>
                <a:lnTo>
                  <a:pt x="6057" y="20761"/>
                </a:lnTo>
                <a:lnTo>
                  <a:pt x="6323" y="20813"/>
                </a:lnTo>
                <a:lnTo>
                  <a:pt x="6625" y="20892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14" name="Puzzle2"/>
          <p:cNvSpPr>
            <a:spLocks noEditPoints="1" noChangeArrowheads="1"/>
          </p:cNvSpPr>
          <p:nvPr/>
        </p:nvSpPr>
        <p:spPr bwMode="auto">
          <a:xfrm>
            <a:off x="6193456" y="1482854"/>
            <a:ext cx="1615707" cy="1112935"/>
          </a:xfrm>
          <a:custGeom>
            <a:avLst/>
            <a:gdLst>
              <a:gd name="T0" fmla="*/ 11 w 21600"/>
              <a:gd name="T1" fmla="*/ 13386 h 21600"/>
              <a:gd name="T2" fmla="*/ 4202 w 21600"/>
              <a:gd name="T3" fmla="*/ 21161 h 21600"/>
              <a:gd name="T4" fmla="*/ 10400 w 21600"/>
              <a:gd name="T5" fmla="*/ 13909 h 21600"/>
              <a:gd name="T6" fmla="*/ 16821 w 21600"/>
              <a:gd name="T7" fmla="*/ 21190 h 21600"/>
              <a:gd name="T8" fmla="*/ 21600 w 21600"/>
              <a:gd name="T9" fmla="*/ 15083 h 21600"/>
              <a:gd name="T10" fmla="*/ 16889 w 21600"/>
              <a:gd name="T11" fmla="*/ 5739 h 21600"/>
              <a:gd name="T12" fmla="*/ 10800 w 21600"/>
              <a:gd name="T13" fmla="*/ 28 h 21600"/>
              <a:gd name="T14" fmla="*/ 4202 w 21600"/>
              <a:gd name="T15" fmla="*/ 5894 h 21600"/>
              <a:gd name="T16" fmla="*/ 5388 w 21600"/>
              <a:gd name="T17" fmla="*/ 6742 h 21600"/>
              <a:gd name="T18" fmla="*/ 16177 w 21600"/>
              <a:gd name="T19" fmla="*/ 20441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4247" y="12354"/>
                </a:moveTo>
                <a:lnTo>
                  <a:pt x="4134" y="12468"/>
                </a:lnTo>
                <a:lnTo>
                  <a:pt x="4010" y="12581"/>
                </a:lnTo>
                <a:lnTo>
                  <a:pt x="3897" y="12637"/>
                </a:lnTo>
                <a:lnTo>
                  <a:pt x="3773" y="12694"/>
                </a:lnTo>
                <a:lnTo>
                  <a:pt x="3637" y="12694"/>
                </a:lnTo>
                <a:lnTo>
                  <a:pt x="3524" y="12694"/>
                </a:lnTo>
                <a:lnTo>
                  <a:pt x="3400" y="12665"/>
                </a:lnTo>
                <a:lnTo>
                  <a:pt x="3287" y="12609"/>
                </a:lnTo>
                <a:lnTo>
                  <a:pt x="3027" y="12496"/>
                </a:lnTo>
                <a:lnTo>
                  <a:pt x="2790" y="12340"/>
                </a:lnTo>
                <a:lnTo>
                  <a:pt x="2530" y="12142"/>
                </a:lnTo>
                <a:lnTo>
                  <a:pt x="2293" y="11987"/>
                </a:lnTo>
                <a:lnTo>
                  <a:pt x="2033" y="11817"/>
                </a:lnTo>
                <a:lnTo>
                  <a:pt x="1773" y="11676"/>
                </a:lnTo>
                <a:lnTo>
                  <a:pt x="1638" y="11662"/>
                </a:lnTo>
                <a:lnTo>
                  <a:pt x="1513" y="11634"/>
                </a:lnTo>
                <a:lnTo>
                  <a:pt x="1378" y="11634"/>
                </a:lnTo>
                <a:lnTo>
                  <a:pt x="1253" y="11634"/>
                </a:lnTo>
                <a:lnTo>
                  <a:pt x="1118" y="11662"/>
                </a:lnTo>
                <a:lnTo>
                  <a:pt x="971" y="11732"/>
                </a:lnTo>
                <a:lnTo>
                  <a:pt x="835" y="11817"/>
                </a:lnTo>
                <a:lnTo>
                  <a:pt x="711" y="11959"/>
                </a:lnTo>
                <a:lnTo>
                  <a:pt x="553" y="12086"/>
                </a:lnTo>
                <a:lnTo>
                  <a:pt x="429" y="12284"/>
                </a:lnTo>
                <a:lnTo>
                  <a:pt x="271" y="12524"/>
                </a:lnTo>
                <a:lnTo>
                  <a:pt x="146" y="12793"/>
                </a:lnTo>
                <a:lnTo>
                  <a:pt x="79" y="12962"/>
                </a:lnTo>
                <a:lnTo>
                  <a:pt x="33" y="13146"/>
                </a:lnTo>
                <a:lnTo>
                  <a:pt x="11" y="13386"/>
                </a:lnTo>
                <a:lnTo>
                  <a:pt x="11" y="13641"/>
                </a:lnTo>
                <a:lnTo>
                  <a:pt x="33" y="13881"/>
                </a:lnTo>
                <a:lnTo>
                  <a:pt x="101" y="14150"/>
                </a:lnTo>
                <a:lnTo>
                  <a:pt x="192" y="14404"/>
                </a:lnTo>
                <a:lnTo>
                  <a:pt x="293" y="14645"/>
                </a:lnTo>
                <a:lnTo>
                  <a:pt x="451" y="14857"/>
                </a:lnTo>
                <a:lnTo>
                  <a:pt x="621" y="15054"/>
                </a:lnTo>
                <a:lnTo>
                  <a:pt x="734" y="15125"/>
                </a:lnTo>
                <a:lnTo>
                  <a:pt x="835" y="15210"/>
                </a:lnTo>
                <a:lnTo>
                  <a:pt x="948" y="15267"/>
                </a:lnTo>
                <a:lnTo>
                  <a:pt x="1084" y="15323"/>
                </a:lnTo>
                <a:lnTo>
                  <a:pt x="1208" y="15351"/>
                </a:lnTo>
                <a:lnTo>
                  <a:pt x="1355" y="15380"/>
                </a:lnTo>
                <a:lnTo>
                  <a:pt x="1513" y="15380"/>
                </a:lnTo>
                <a:lnTo>
                  <a:pt x="1683" y="15380"/>
                </a:lnTo>
                <a:lnTo>
                  <a:pt x="1864" y="15351"/>
                </a:lnTo>
                <a:lnTo>
                  <a:pt x="2033" y="15323"/>
                </a:lnTo>
                <a:lnTo>
                  <a:pt x="2225" y="15238"/>
                </a:lnTo>
                <a:lnTo>
                  <a:pt x="2428" y="15153"/>
                </a:lnTo>
                <a:lnTo>
                  <a:pt x="2745" y="15026"/>
                </a:lnTo>
                <a:lnTo>
                  <a:pt x="3005" y="14913"/>
                </a:lnTo>
                <a:lnTo>
                  <a:pt x="3264" y="14828"/>
                </a:lnTo>
                <a:lnTo>
                  <a:pt x="3513" y="14800"/>
                </a:lnTo>
                <a:lnTo>
                  <a:pt x="3615" y="14828"/>
                </a:lnTo>
                <a:lnTo>
                  <a:pt x="3728" y="14857"/>
                </a:lnTo>
                <a:lnTo>
                  <a:pt x="3807" y="14913"/>
                </a:lnTo>
                <a:lnTo>
                  <a:pt x="3920" y="14998"/>
                </a:lnTo>
                <a:lnTo>
                  <a:pt x="4010" y="15097"/>
                </a:lnTo>
                <a:lnTo>
                  <a:pt x="4089" y="15238"/>
                </a:lnTo>
                <a:lnTo>
                  <a:pt x="4179" y="15408"/>
                </a:lnTo>
                <a:lnTo>
                  <a:pt x="4247" y="15620"/>
                </a:lnTo>
                <a:lnTo>
                  <a:pt x="4326" y="15860"/>
                </a:lnTo>
                <a:lnTo>
                  <a:pt x="4394" y="16129"/>
                </a:lnTo>
                <a:lnTo>
                  <a:pt x="4439" y="16440"/>
                </a:lnTo>
                <a:lnTo>
                  <a:pt x="4507" y="16737"/>
                </a:lnTo>
                <a:lnTo>
                  <a:pt x="4552" y="17090"/>
                </a:lnTo>
                <a:lnTo>
                  <a:pt x="4575" y="17443"/>
                </a:lnTo>
                <a:lnTo>
                  <a:pt x="4586" y="17825"/>
                </a:lnTo>
                <a:lnTo>
                  <a:pt x="4586" y="18193"/>
                </a:lnTo>
                <a:lnTo>
                  <a:pt x="4586" y="18574"/>
                </a:lnTo>
                <a:lnTo>
                  <a:pt x="4586" y="18984"/>
                </a:lnTo>
                <a:lnTo>
                  <a:pt x="4552" y="19366"/>
                </a:lnTo>
                <a:lnTo>
                  <a:pt x="4507" y="19748"/>
                </a:lnTo>
                <a:lnTo>
                  <a:pt x="4462" y="20129"/>
                </a:lnTo>
                <a:lnTo>
                  <a:pt x="4371" y="20483"/>
                </a:lnTo>
                <a:lnTo>
                  <a:pt x="4292" y="20836"/>
                </a:lnTo>
                <a:lnTo>
                  <a:pt x="4202" y="21161"/>
                </a:lnTo>
                <a:lnTo>
                  <a:pt x="4744" y="21161"/>
                </a:lnTo>
                <a:lnTo>
                  <a:pt x="5264" y="21161"/>
                </a:lnTo>
                <a:lnTo>
                  <a:pt x="5784" y="21161"/>
                </a:lnTo>
                <a:lnTo>
                  <a:pt x="6235" y="21161"/>
                </a:lnTo>
                <a:lnTo>
                  <a:pt x="6676" y="21161"/>
                </a:lnTo>
                <a:lnTo>
                  <a:pt x="7060" y="21161"/>
                </a:lnTo>
                <a:lnTo>
                  <a:pt x="7410" y="21161"/>
                </a:lnTo>
                <a:lnTo>
                  <a:pt x="7670" y="21161"/>
                </a:lnTo>
                <a:lnTo>
                  <a:pt x="8020" y="21020"/>
                </a:lnTo>
                <a:lnTo>
                  <a:pt x="8303" y="20893"/>
                </a:lnTo>
                <a:lnTo>
                  <a:pt x="8563" y="20695"/>
                </a:lnTo>
                <a:lnTo>
                  <a:pt x="8800" y="20511"/>
                </a:lnTo>
                <a:lnTo>
                  <a:pt x="8969" y="20285"/>
                </a:lnTo>
                <a:lnTo>
                  <a:pt x="9150" y="20045"/>
                </a:lnTo>
                <a:lnTo>
                  <a:pt x="9252" y="19804"/>
                </a:lnTo>
                <a:lnTo>
                  <a:pt x="9342" y="19550"/>
                </a:lnTo>
                <a:lnTo>
                  <a:pt x="9410" y="19281"/>
                </a:lnTo>
                <a:lnTo>
                  <a:pt x="9433" y="19013"/>
                </a:lnTo>
                <a:lnTo>
                  <a:pt x="9433" y="18744"/>
                </a:lnTo>
                <a:lnTo>
                  <a:pt x="9387" y="18504"/>
                </a:lnTo>
                <a:lnTo>
                  <a:pt x="9320" y="18221"/>
                </a:lnTo>
                <a:lnTo>
                  <a:pt x="9207" y="17981"/>
                </a:lnTo>
                <a:lnTo>
                  <a:pt x="9105" y="17740"/>
                </a:lnTo>
                <a:lnTo>
                  <a:pt x="8924" y="17514"/>
                </a:lnTo>
                <a:lnTo>
                  <a:pt x="8777" y="17274"/>
                </a:lnTo>
                <a:lnTo>
                  <a:pt x="8642" y="17034"/>
                </a:lnTo>
                <a:lnTo>
                  <a:pt x="8563" y="16765"/>
                </a:lnTo>
                <a:lnTo>
                  <a:pt x="8472" y="16468"/>
                </a:lnTo>
                <a:lnTo>
                  <a:pt x="8450" y="16157"/>
                </a:lnTo>
                <a:lnTo>
                  <a:pt x="8450" y="15860"/>
                </a:lnTo>
                <a:lnTo>
                  <a:pt x="8472" y="15563"/>
                </a:lnTo>
                <a:lnTo>
                  <a:pt x="8540" y="15267"/>
                </a:lnTo>
                <a:lnTo>
                  <a:pt x="8642" y="14998"/>
                </a:lnTo>
                <a:lnTo>
                  <a:pt x="8777" y="14729"/>
                </a:lnTo>
                <a:lnTo>
                  <a:pt x="8868" y="14616"/>
                </a:lnTo>
                <a:lnTo>
                  <a:pt x="8969" y="14475"/>
                </a:lnTo>
                <a:lnTo>
                  <a:pt x="9060" y="14376"/>
                </a:lnTo>
                <a:lnTo>
                  <a:pt x="9184" y="14291"/>
                </a:lnTo>
                <a:lnTo>
                  <a:pt x="9297" y="14206"/>
                </a:lnTo>
                <a:lnTo>
                  <a:pt x="9433" y="14121"/>
                </a:lnTo>
                <a:lnTo>
                  <a:pt x="9579" y="14051"/>
                </a:lnTo>
                <a:lnTo>
                  <a:pt x="9726" y="13994"/>
                </a:lnTo>
                <a:lnTo>
                  <a:pt x="9884" y="13938"/>
                </a:lnTo>
                <a:lnTo>
                  <a:pt x="10054" y="13909"/>
                </a:lnTo>
                <a:lnTo>
                  <a:pt x="10257" y="13881"/>
                </a:lnTo>
                <a:lnTo>
                  <a:pt x="10449" y="13881"/>
                </a:lnTo>
                <a:lnTo>
                  <a:pt x="10664" y="13881"/>
                </a:lnTo>
                <a:lnTo>
                  <a:pt x="10856" y="13909"/>
                </a:lnTo>
                <a:lnTo>
                  <a:pt x="11037" y="13966"/>
                </a:lnTo>
                <a:lnTo>
                  <a:pt x="11206" y="14023"/>
                </a:lnTo>
                <a:lnTo>
                  <a:pt x="11353" y="14093"/>
                </a:lnTo>
                <a:lnTo>
                  <a:pt x="11511" y="14178"/>
                </a:lnTo>
                <a:lnTo>
                  <a:pt x="11635" y="14263"/>
                </a:lnTo>
                <a:lnTo>
                  <a:pt x="11748" y="14376"/>
                </a:lnTo>
                <a:lnTo>
                  <a:pt x="11861" y="14475"/>
                </a:lnTo>
                <a:lnTo>
                  <a:pt x="11941" y="14616"/>
                </a:lnTo>
                <a:lnTo>
                  <a:pt x="12031" y="14758"/>
                </a:lnTo>
                <a:lnTo>
                  <a:pt x="12099" y="14885"/>
                </a:lnTo>
                <a:lnTo>
                  <a:pt x="12200" y="15210"/>
                </a:lnTo>
                <a:lnTo>
                  <a:pt x="12268" y="15507"/>
                </a:lnTo>
                <a:lnTo>
                  <a:pt x="12291" y="15832"/>
                </a:lnTo>
                <a:lnTo>
                  <a:pt x="12291" y="16157"/>
                </a:lnTo>
                <a:lnTo>
                  <a:pt x="12246" y="16482"/>
                </a:lnTo>
                <a:lnTo>
                  <a:pt x="12178" y="16807"/>
                </a:lnTo>
                <a:lnTo>
                  <a:pt x="12099" y="17090"/>
                </a:lnTo>
                <a:lnTo>
                  <a:pt x="12008" y="17330"/>
                </a:lnTo>
                <a:lnTo>
                  <a:pt x="11884" y="17542"/>
                </a:lnTo>
                <a:lnTo>
                  <a:pt x="11748" y="17712"/>
                </a:lnTo>
                <a:lnTo>
                  <a:pt x="11613" y="17839"/>
                </a:lnTo>
                <a:lnTo>
                  <a:pt x="11489" y="18037"/>
                </a:lnTo>
                <a:lnTo>
                  <a:pt x="11398" y="18221"/>
                </a:lnTo>
                <a:lnTo>
                  <a:pt x="11319" y="18447"/>
                </a:lnTo>
                <a:lnTo>
                  <a:pt x="11251" y="18659"/>
                </a:lnTo>
                <a:lnTo>
                  <a:pt x="11206" y="18900"/>
                </a:lnTo>
                <a:lnTo>
                  <a:pt x="11184" y="19154"/>
                </a:lnTo>
                <a:lnTo>
                  <a:pt x="11184" y="19423"/>
                </a:lnTo>
                <a:lnTo>
                  <a:pt x="11229" y="19663"/>
                </a:lnTo>
                <a:lnTo>
                  <a:pt x="11297" y="19903"/>
                </a:lnTo>
                <a:lnTo>
                  <a:pt x="11376" y="20158"/>
                </a:lnTo>
                <a:lnTo>
                  <a:pt x="11511" y="20398"/>
                </a:lnTo>
                <a:lnTo>
                  <a:pt x="11681" y="20610"/>
                </a:lnTo>
                <a:lnTo>
                  <a:pt x="11884" y="20808"/>
                </a:lnTo>
                <a:lnTo>
                  <a:pt x="12121" y="20992"/>
                </a:lnTo>
                <a:lnTo>
                  <a:pt x="12404" y="21161"/>
                </a:lnTo>
                <a:lnTo>
                  <a:pt x="12528" y="21190"/>
                </a:lnTo>
                <a:lnTo>
                  <a:pt x="12856" y="21274"/>
                </a:lnTo>
                <a:lnTo>
                  <a:pt x="13330" y="21373"/>
                </a:lnTo>
                <a:lnTo>
                  <a:pt x="13963" y="21486"/>
                </a:lnTo>
                <a:lnTo>
                  <a:pt x="14313" y="21543"/>
                </a:lnTo>
                <a:lnTo>
                  <a:pt x="14652" y="21571"/>
                </a:lnTo>
                <a:lnTo>
                  <a:pt x="15025" y="21600"/>
                </a:lnTo>
                <a:lnTo>
                  <a:pt x="15409" y="21600"/>
                </a:lnTo>
                <a:lnTo>
                  <a:pt x="15782" y="21600"/>
                </a:lnTo>
                <a:lnTo>
                  <a:pt x="16177" y="21571"/>
                </a:lnTo>
                <a:lnTo>
                  <a:pt x="16516" y="21486"/>
                </a:lnTo>
                <a:lnTo>
                  <a:pt x="16889" y="21402"/>
                </a:lnTo>
                <a:lnTo>
                  <a:pt x="16821" y="21190"/>
                </a:lnTo>
                <a:lnTo>
                  <a:pt x="16776" y="20935"/>
                </a:lnTo>
                <a:lnTo>
                  <a:pt x="16742" y="20667"/>
                </a:lnTo>
                <a:lnTo>
                  <a:pt x="16719" y="20370"/>
                </a:lnTo>
                <a:lnTo>
                  <a:pt x="16697" y="19719"/>
                </a:lnTo>
                <a:lnTo>
                  <a:pt x="16697" y="19013"/>
                </a:lnTo>
                <a:lnTo>
                  <a:pt x="16719" y="18306"/>
                </a:lnTo>
                <a:lnTo>
                  <a:pt x="16753" y="17599"/>
                </a:lnTo>
                <a:lnTo>
                  <a:pt x="16821" y="16949"/>
                </a:lnTo>
                <a:lnTo>
                  <a:pt x="16889" y="16383"/>
                </a:lnTo>
                <a:lnTo>
                  <a:pt x="16934" y="16129"/>
                </a:lnTo>
                <a:lnTo>
                  <a:pt x="17002" y="15945"/>
                </a:lnTo>
                <a:lnTo>
                  <a:pt x="17081" y="15790"/>
                </a:lnTo>
                <a:lnTo>
                  <a:pt x="17194" y="15648"/>
                </a:lnTo>
                <a:lnTo>
                  <a:pt x="17318" y="15563"/>
                </a:lnTo>
                <a:lnTo>
                  <a:pt x="17453" y="15507"/>
                </a:lnTo>
                <a:lnTo>
                  <a:pt x="17600" y="15450"/>
                </a:lnTo>
                <a:lnTo>
                  <a:pt x="17758" y="15450"/>
                </a:lnTo>
                <a:lnTo>
                  <a:pt x="17905" y="15479"/>
                </a:lnTo>
                <a:lnTo>
                  <a:pt x="18064" y="15535"/>
                </a:lnTo>
                <a:lnTo>
                  <a:pt x="18233" y="15620"/>
                </a:lnTo>
                <a:lnTo>
                  <a:pt x="18380" y="15733"/>
                </a:lnTo>
                <a:lnTo>
                  <a:pt x="18561" y="15832"/>
                </a:lnTo>
                <a:lnTo>
                  <a:pt x="18707" y="15973"/>
                </a:lnTo>
                <a:lnTo>
                  <a:pt x="18866" y="16129"/>
                </a:lnTo>
                <a:lnTo>
                  <a:pt x="18990" y="16327"/>
                </a:lnTo>
                <a:lnTo>
                  <a:pt x="19125" y="16482"/>
                </a:lnTo>
                <a:lnTo>
                  <a:pt x="19295" y="16624"/>
                </a:lnTo>
                <a:lnTo>
                  <a:pt x="19464" y="16737"/>
                </a:lnTo>
                <a:lnTo>
                  <a:pt x="19668" y="16807"/>
                </a:lnTo>
                <a:lnTo>
                  <a:pt x="19860" y="16836"/>
                </a:lnTo>
                <a:lnTo>
                  <a:pt x="20052" y="16864"/>
                </a:lnTo>
                <a:lnTo>
                  <a:pt x="20266" y="16836"/>
                </a:lnTo>
                <a:lnTo>
                  <a:pt x="20470" y="16793"/>
                </a:lnTo>
                <a:lnTo>
                  <a:pt x="20662" y="16708"/>
                </a:lnTo>
                <a:lnTo>
                  <a:pt x="20854" y="16567"/>
                </a:lnTo>
                <a:lnTo>
                  <a:pt x="21035" y="16412"/>
                </a:lnTo>
                <a:lnTo>
                  <a:pt x="21182" y="16214"/>
                </a:lnTo>
                <a:lnTo>
                  <a:pt x="21340" y="16002"/>
                </a:lnTo>
                <a:lnTo>
                  <a:pt x="21441" y="15733"/>
                </a:lnTo>
                <a:lnTo>
                  <a:pt x="21532" y="15436"/>
                </a:lnTo>
                <a:lnTo>
                  <a:pt x="21600" y="15083"/>
                </a:lnTo>
                <a:lnTo>
                  <a:pt x="21600" y="14885"/>
                </a:lnTo>
                <a:lnTo>
                  <a:pt x="21600" y="14729"/>
                </a:lnTo>
                <a:lnTo>
                  <a:pt x="21600" y="14531"/>
                </a:lnTo>
                <a:lnTo>
                  <a:pt x="21577" y="14376"/>
                </a:lnTo>
                <a:lnTo>
                  <a:pt x="21532" y="14206"/>
                </a:lnTo>
                <a:lnTo>
                  <a:pt x="21487" y="14051"/>
                </a:lnTo>
                <a:lnTo>
                  <a:pt x="21419" y="13909"/>
                </a:lnTo>
                <a:lnTo>
                  <a:pt x="21351" y="13768"/>
                </a:lnTo>
                <a:lnTo>
                  <a:pt x="21204" y="13500"/>
                </a:lnTo>
                <a:lnTo>
                  <a:pt x="21035" y="13287"/>
                </a:lnTo>
                <a:lnTo>
                  <a:pt x="20809" y="13090"/>
                </a:lnTo>
                <a:lnTo>
                  <a:pt x="20594" y="12962"/>
                </a:lnTo>
                <a:lnTo>
                  <a:pt x="20357" y="12821"/>
                </a:lnTo>
                <a:lnTo>
                  <a:pt x="20120" y="12764"/>
                </a:lnTo>
                <a:lnTo>
                  <a:pt x="19882" y="12708"/>
                </a:lnTo>
                <a:lnTo>
                  <a:pt x="19645" y="12736"/>
                </a:lnTo>
                <a:lnTo>
                  <a:pt x="19430" y="12793"/>
                </a:lnTo>
                <a:lnTo>
                  <a:pt x="19227" y="12906"/>
                </a:lnTo>
                <a:lnTo>
                  <a:pt x="19148" y="12962"/>
                </a:lnTo>
                <a:lnTo>
                  <a:pt x="19058" y="13047"/>
                </a:lnTo>
                <a:lnTo>
                  <a:pt x="18990" y="13146"/>
                </a:lnTo>
                <a:lnTo>
                  <a:pt x="18911" y="13259"/>
                </a:lnTo>
                <a:lnTo>
                  <a:pt x="18775" y="13471"/>
                </a:lnTo>
                <a:lnTo>
                  <a:pt x="18628" y="13641"/>
                </a:lnTo>
                <a:lnTo>
                  <a:pt x="18470" y="13740"/>
                </a:lnTo>
                <a:lnTo>
                  <a:pt x="18301" y="13825"/>
                </a:lnTo>
                <a:lnTo>
                  <a:pt x="18143" y="13853"/>
                </a:lnTo>
                <a:lnTo>
                  <a:pt x="17973" y="13881"/>
                </a:lnTo>
                <a:lnTo>
                  <a:pt x="17804" y="13853"/>
                </a:lnTo>
                <a:lnTo>
                  <a:pt x="17646" y="13796"/>
                </a:lnTo>
                <a:lnTo>
                  <a:pt x="17499" y="13726"/>
                </a:lnTo>
                <a:lnTo>
                  <a:pt x="17341" y="13641"/>
                </a:lnTo>
                <a:lnTo>
                  <a:pt x="17216" y="13528"/>
                </a:lnTo>
                <a:lnTo>
                  <a:pt x="17103" y="13386"/>
                </a:lnTo>
                <a:lnTo>
                  <a:pt x="17024" y="13259"/>
                </a:lnTo>
                <a:lnTo>
                  <a:pt x="16934" y="13118"/>
                </a:lnTo>
                <a:lnTo>
                  <a:pt x="16889" y="12991"/>
                </a:lnTo>
                <a:lnTo>
                  <a:pt x="16889" y="12849"/>
                </a:lnTo>
                <a:lnTo>
                  <a:pt x="16889" y="12383"/>
                </a:lnTo>
                <a:lnTo>
                  <a:pt x="16889" y="11662"/>
                </a:lnTo>
                <a:lnTo>
                  <a:pt x="16889" y="10701"/>
                </a:lnTo>
                <a:lnTo>
                  <a:pt x="16889" y="9640"/>
                </a:lnTo>
                <a:lnTo>
                  <a:pt x="16889" y="8566"/>
                </a:lnTo>
                <a:lnTo>
                  <a:pt x="16889" y="7478"/>
                </a:lnTo>
                <a:lnTo>
                  <a:pt x="16889" y="6502"/>
                </a:lnTo>
                <a:lnTo>
                  <a:pt x="16889" y="5739"/>
                </a:lnTo>
                <a:lnTo>
                  <a:pt x="16674" y="5894"/>
                </a:lnTo>
                <a:lnTo>
                  <a:pt x="16414" y="6036"/>
                </a:lnTo>
                <a:lnTo>
                  <a:pt x="16154" y="6177"/>
                </a:lnTo>
                <a:lnTo>
                  <a:pt x="15849" y="6248"/>
                </a:lnTo>
                <a:lnTo>
                  <a:pt x="15544" y="6304"/>
                </a:lnTo>
                <a:lnTo>
                  <a:pt x="15217" y="6332"/>
                </a:lnTo>
                <a:lnTo>
                  <a:pt x="14866" y="6361"/>
                </a:lnTo>
                <a:lnTo>
                  <a:pt x="14550" y="6361"/>
                </a:lnTo>
                <a:lnTo>
                  <a:pt x="14200" y="6332"/>
                </a:lnTo>
                <a:lnTo>
                  <a:pt x="13850" y="6276"/>
                </a:lnTo>
                <a:lnTo>
                  <a:pt x="13522" y="6219"/>
                </a:lnTo>
                <a:lnTo>
                  <a:pt x="13206" y="6149"/>
                </a:lnTo>
                <a:lnTo>
                  <a:pt x="12901" y="6064"/>
                </a:lnTo>
                <a:lnTo>
                  <a:pt x="12618" y="5951"/>
                </a:lnTo>
                <a:lnTo>
                  <a:pt x="12358" y="5838"/>
                </a:lnTo>
                <a:lnTo>
                  <a:pt x="12121" y="5739"/>
                </a:lnTo>
                <a:lnTo>
                  <a:pt x="11941" y="5626"/>
                </a:lnTo>
                <a:lnTo>
                  <a:pt x="11794" y="5513"/>
                </a:lnTo>
                <a:lnTo>
                  <a:pt x="11658" y="5414"/>
                </a:lnTo>
                <a:lnTo>
                  <a:pt x="11556" y="5301"/>
                </a:lnTo>
                <a:lnTo>
                  <a:pt x="11466" y="5187"/>
                </a:lnTo>
                <a:lnTo>
                  <a:pt x="11398" y="5089"/>
                </a:lnTo>
                <a:lnTo>
                  <a:pt x="11376" y="4947"/>
                </a:lnTo>
                <a:lnTo>
                  <a:pt x="11353" y="4834"/>
                </a:lnTo>
                <a:lnTo>
                  <a:pt x="11353" y="4707"/>
                </a:lnTo>
                <a:lnTo>
                  <a:pt x="11376" y="4565"/>
                </a:lnTo>
                <a:lnTo>
                  <a:pt x="11443" y="4410"/>
                </a:lnTo>
                <a:lnTo>
                  <a:pt x="11511" y="4240"/>
                </a:lnTo>
                <a:lnTo>
                  <a:pt x="11703" y="3887"/>
                </a:lnTo>
                <a:lnTo>
                  <a:pt x="11986" y="3505"/>
                </a:lnTo>
                <a:lnTo>
                  <a:pt x="12144" y="3265"/>
                </a:lnTo>
                <a:lnTo>
                  <a:pt x="12246" y="3025"/>
                </a:lnTo>
                <a:lnTo>
                  <a:pt x="12336" y="2756"/>
                </a:lnTo>
                <a:lnTo>
                  <a:pt x="12404" y="2445"/>
                </a:lnTo>
                <a:lnTo>
                  <a:pt x="12438" y="2176"/>
                </a:lnTo>
                <a:lnTo>
                  <a:pt x="12438" y="1880"/>
                </a:lnTo>
                <a:lnTo>
                  <a:pt x="12404" y="1583"/>
                </a:lnTo>
                <a:lnTo>
                  <a:pt x="12336" y="1314"/>
                </a:lnTo>
                <a:lnTo>
                  <a:pt x="12246" y="1046"/>
                </a:lnTo>
                <a:lnTo>
                  <a:pt x="12099" y="791"/>
                </a:lnTo>
                <a:lnTo>
                  <a:pt x="12008" y="692"/>
                </a:lnTo>
                <a:lnTo>
                  <a:pt x="11918" y="579"/>
                </a:lnTo>
                <a:lnTo>
                  <a:pt x="11816" y="466"/>
                </a:lnTo>
                <a:lnTo>
                  <a:pt x="11703" y="381"/>
                </a:lnTo>
                <a:lnTo>
                  <a:pt x="11579" y="310"/>
                </a:lnTo>
                <a:lnTo>
                  <a:pt x="11443" y="226"/>
                </a:lnTo>
                <a:lnTo>
                  <a:pt x="11297" y="169"/>
                </a:lnTo>
                <a:lnTo>
                  <a:pt x="11138" y="113"/>
                </a:lnTo>
                <a:lnTo>
                  <a:pt x="10969" y="56"/>
                </a:lnTo>
                <a:lnTo>
                  <a:pt x="10800" y="28"/>
                </a:lnTo>
                <a:lnTo>
                  <a:pt x="10619" y="28"/>
                </a:lnTo>
                <a:lnTo>
                  <a:pt x="10404" y="28"/>
                </a:lnTo>
                <a:lnTo>
                  <a:pt x="10257" y="28"/>
                </a:lnTo>
                <a:lnTo>
                  <a:pt x="10076" y="56"/>
                </a:lnTo>
                <a:lnTo>
                  <a:pt x="9952" y="84"/>
                </a:lnTo>
                <a:lnTo>
                  <a:pt x="9794" y="141"/>
                </a:lnTo>
                <a:lnTo>
                  <a:pt x="9692" y="226"/>
                </a:lnTo>
                <a:lnTo>
                  <a:pt x="9557" y="282"/>
                </a:lnTo>
                <a:lnTo>
                  <a:pt x="9455" y="381"/>
                </a:lnTo>
                <a:lnTo>
                  <a:pt x="9365" y="466"/>
                </a:lnTo>
                <a:lnTo>
                  <a:pt x="9274" y="579"/>
                </a:lnTo>
                <a:lnTo>
                  <a:pt x="9184" y="692"/>
                </a:lnTo>
                <a:lnTo>
                  <a:pt x="9128" y="791"/>
                </a:lnTo>
                <a:lnTo>
                  <a:pt x="9060" y="932"/>
                </a:lnTo>
                <a:lnTo>
                  <a:pt x="8969" y="1201"/>
                </a:lnTo>
                <a:lnTo>
                  <a:pt x="8913" y="1498"/>
                </a:lnTo>
                <a:lnTo>
                  <a:pt x="8890" y="1795"/>
                </a:lnTo>
                <a:lnTo>
                  <a:pt x="8890" y="2120"/>
                </a:lnTo>
                <a:lnTo>
                  <a:pt x="8913" y="2445"/>
                </a:lnTo>
                <a:lnTo>
                  <a:pt x="8969" y="2756"/>
                </a:lnTo>
                <a:lnTo>
                  <a:pt x="9060" y="3081"/>
                </a:lnTo>
                <a:lnTo>
                  <a:pt x="9173" y="3378"/>
                </a:lnTo>
                <a:lnTo>
                  <a:pt x="9297" y="3647"/>
                </a:lnTo>
                <a:lnTo>
                  <a:pt x="9466" y="3887"/>
                </a:lnTo>
                <a:lnTo>
                  <a:pt x="9579" y="4085"/>
                </a:lnTo>
                <a:lnTo>
                  <a:pt x="9670" y="4269"/>
                </a:lnTo>
                <a:lnTo>
                  <a:pt x="9726" y="4467"/>
                </a:lnTo>
                <a:lnTo>
                  <a:pt x="9771" y="4650"/>
                </a:lnTo>
                <a:lnTo>
                  <a:pt x="9771" y="4834"/>
                </a:lnTo>
                <a:lnTo>
                  <a:pt x="9749" y="5032"/>
                </a:lnTo>
                <a:lnTo>
                  <a:pt x="9715" y="5216"/>
                </a:lnTo>
                <a:lnTo>
                  <a:pt x="9625" y="5385"/>
                </a:lnTo>
                <a:lnTo>
                  <a:pt x="9534" y="5513"/>
                </a:lnTo>
                <a:lnTo>
                  <a:pt x="9410" y="5626"/>
                </a:lnTo>
                <a:lnTo>
                  <a:pt x="9229" y="5710"/>
                </a:lnTo>
                <a:lnTo>
                  <a:pt x="9060" y="5767"/>
                </a:lnTo>
                <a:lnTo>
                  <a:pt x="8845" y="5767"/>
                </a:lnTo>
                <a:lnTo>
                  <a:pt x="8585" y="5739"/>
                </a:lnTo>
                <a:lnTo>
                  <a:pt x="8325" y="5654"/>
                </a:lnTo>
                <a:lnTo>
                  <a:pt x="8020" y="5513"/>
                </a:lnTo>
                <a:lnTo>
                  <a:pt x="7840" y="5442"/>
                </a:lnTo>
                <a:lnTo>
                  <a:pt x="7648" y="5385"/>
                </a:lnTo>
                <a:lnTo>
                  <a:pt x="7433" y="5329"/>
                </a:lnTo>
                <a:lnTo>
                  <a:pt x="7241" y="5301"/>
                </a:lnTo>
                <a:lnTo>
                  <a:pt x="6755" y="5301"/>
                </a:lnTo>
                <a:lnTo>
                  <a:pt x="6281" y="5329"/>
                </a:lnTo>
                <a:lnTo>
                  <a:pt x="5784" y="5385"/>
                </a:lnTo>
                <a:lnTo>
                  <a:pt x="5264" y="5498"/>
                </a:lnTo>
                <a:lnTo>
                  <a:pt x="4744" y="5597"/>
                </a:lnTo>
                <a:lnTo>
                  <a:pt x="4247" y="5739"/>
                </a:lnTo>
                <a:lnTo>
                  <a:pt x="4202" y="5894"/>
                </a:lnTo>
                <a:lnTo>
                  <a:pt x="4202" y="6191"/>
                </a:lnTo>
                <a:lnTo>
                  <a:pt x="4202" y="6545"/>
                </a:lnTo>
                <a:lnTo>
                  <a:pt x="4225" y="6954"/>
                </a:lnTo>
                <a:lnTo>
                  <a:pt x="4315" y="7930"/>
                </a:lnTo>
                <a:lnTo>
                  <a:pt x="4394" y="9018"/>
                </a:lnTo>
                <a:lnTo>
                  <a:pt x="4439" y="9570"/>
                </a:lnTo>
                <a:lnTo>
                  <a:pt x="4462" y="10107"/>
                </a:lnTo>
                <a:lnTo>
                  <a:pt x="4484" y="10630"/>
                </a:lnTo>
                <a:lnTo>
                  <a:pt x="4507" y="11082"/>
                </a:lnTo>
                <a:lnTo>
                  <a:pt x="4484" y="11520"/>
                </a:lnTo>
                <a:lnTo>
                  <a:pt x="4439" y="11874"/>
                </a:lnTo>
                <a:lnTo>
                  <a:pt x="4394" y="12029"/>
                </a:lnTo>
                <a:lnTo>
                  <a:pt x="4349" y="12171"/>
                </a:lnTo>
                <a:lnTo>
                  <a:pt x="4315" y="12284"/>
                </a:lnTo>
                <a:lnTo>
                  <a:pt x="4247" y="12354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15" name="Puzzle4"/>
          <p:cNvSpPr>
            <a:spLocks noEditPoints="1" noChangeArrowheads="1"/>
          </p:cNvSpPr>
          <p:nvPr/>
        </p:nvSpPr>
        <p:spPr bwMode="auto">
          <a:xfrm>
            <a:off x="5568255" y="1469134"/>
            <a:ext cx="974150" cy="1422845"/>
          </a:xfrm>
          <a:custGeom>
            <a:avLst/>
            <a:gdLst>
              <a:gd name="T0" fmla="*/ 8307 w 21600"/>
              <a:gd name="T1" fmla="*/ 11593 h 21600"/>
              <a:gd name="T2" fmla="*/ 453 w 21600"/>
              <a:gd name="T3" fmla="*/ 16938 h 21600"/>
              <a:gd name="T4" fmla="*/ 11500 w 21600"/>
              <a:gd name="T5" fmla="*/ 21600 h 21600"/>
              <a:gd name="T6" fmla="*/ 20920 w 21600"/>
              <a:gd name="T7" fmla="*/ 16751 h 21600"/>
              <a:gd name="T8" fmla="*/ 13972 w 21600"/>
              <a:gd name="T9" fmla="*/ 10888 h 21600"/>
              <a:gd name="T10" fmla="*/ 21033 w 21600"/>
              <a:gd name="T11" fmla="*/ 4716 h 21600"/>
              <a:gd name="T12" fmla="*/ 11102 w 21600"/>
              <a:gd name="T13" fmla="*/ 11 h 21600"/>
              <a:gd name="T14" fmla="*/ 453 w 21600"/>
              <a:gd name="T15" fmla="*/ 4716 h 21600"/>
              <a:gd name="T16" fmla="*/ 2076 w 21600"/>
              <a:gd name="T17" fmla="*/ 5664 h 21600"/>
              <a:gd name="T18" fmla="*/ 20203 w 21600"/>
              <a:gd name="T19" fmla="*/ 1598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3813" y="10590"/>
                </a:moveTo>
                <a:lnTo>
                  <a:pt x="3927" y="10513"/>
                </a:lnTo>
                <a:lnTo>
                  <a:pt x="4078" y="10425"/>
                </a:lnTo>
                <a:lnTo>
                  <a:pt x="4210" y="10359"/>
                </a:lnTo>
                <a:lnTo>
                  <a:pt x="4361" y="10315"/>
                </a:lnTo>
                <a:lnTo>
                  <a:pt x="4682" y="10237"/>
                </a:lnTo>
                <a:lnTo>
                  <a:pt x="5041" y="10193"/>
                </a:lnTo>
                <a:lnTo>
                  <a:pt x="5456" y="10171"/>
                </a:lnTo>
                <a:lnTo>
                  <a:pt x="5853" y="10193"/>
                </a:lnTo>
                <a:lnTo>
                  <a:pt x="6249" y="10260"/>
                </a:lnTo>
                <a:lnTo>
                  <a:pt x="6646" y="10337"/>
                </a:lnTo>
                <a:lnTo>
                  <a:pt x="7004" y="10469"/>
                </a:lnTo>
                <a:lnTo>
                  <a:pt x="7363" y="10612"/>
                </a:lnTo>
                <a:lnTo>
                  <a:pt x="7665" y="10788"/>
                </a:lnTo>
                <a:lnTo>
                  <a:pt x="7911" y="10998"/>
                </a:lnTo>
                <a:lnTo>
                  <a:pt x="8024" y="11097"/>
                </a:lnTo>
                <a:lnTo>
                  <a:pt x="8137" y="11207"/>
                </a:lnTo>
                <a:lnTo>
                  <a:pt x="8194" y="11340"/>
                </a:lnTo>
                <a:lnTo>
                  <a:pt x="8269" y="11461"/>
                </a:lnTo>
                <a:lnTo>
                  <a:pt x="8307" y="11593"/>
                </a:lnTo>
                <a:lnTo>
                  <a:pt x="8307" y="11714"/>
                </a:lnTo>
                <a:lnTo>
                  <a:pt x="8307" y="11868"/>
                </a:lnTo>
                <a:lnTo>
                  <a:pt x="8307" y="12012"/>
                </a:lnTo>
                <a:lnTo>
                  <a:pt x="8194" y="12265"/>
                </a:lnTo>
                <a:lnTo>
                  <a:pt x="8062" y="12519"/>
                </a:lnTo>
                <a:lnTo>
                  <a:pt x="7873" y="12706"/>
                </a:lnTo>
                <a:lnTo>
                  <a:pt x="7627" y="12904"/>
                </a:lnTo>
                <a:lnTo>
                  <a:pt x="7363" y="13048"/>
                </a:lnTo>
                <a:lnTo>
                  <a:pt x="7080" y="13180"/>
                </a:lnTo>
                <a:lnTo>
                  <a:pt x="6759" y="13257"/>
                </a:lnTo>
                <a:lnTo>
                  <a:pt x="6419" y="13345"/>
                </a:lnTo>
                <a:lnTo>
                  <a:pt x="6098" y="13389"/>
                </a:lnTo>
                <a:lnTo>
                  <a:pt x="5739" y="13389"/>
                </a:lnTo>
                <a:lnTo>
                  <a:pt x="5418" y="13389"/>
                </a:lnTo>
                <a:lnTo>
                  <a:pt x="5079" y="13345"/>
                </a:lnTo>
                <a:lnTo>
                  <a:pt x="4758" y="13301"/>
                </a:lnTo>
                <a:lnTo>
                  <a:pt x="4474" y="13213"/>
                </a:lnTo>
                <a:lnTo>
                  <a:pt x="4172" y="13114"/>
                </a:lnTo>
                <a:lnTo>
                  <a:pt x="3965" y="12982"/>
                </a:lnTo>
                <a:lnTo>
                  <a:pt x="3738" y="12838"/>
                </a:lnTo>
                <a:lnTo>
                  <a:pt x="3493" y="12706"/>
                </a:lnTo>
                <a:lnTo>
                  <a:pt x="3228" y="12607"/>
                </a:lnTo>
                <a:lnTo>
                  <a:pt x="2945" y="12519"/>
                </a:lnTo>
                <a:lnTo>
                  <a:pt x="2700" y="12431"/>
                </a:lnTo>
                <a:lnTo>
                  <a:pt x="2397" y="12375"/>
                </a:lnTo>
                <a:lnTo>
                  <a:pt x="2152" y="12331"/>
                </a:lnTo>
                <a:lnTo>
                  <a:pt x="1888" y="12309"/>
                </a:lnTo>
                <a:lnTo>
                  <a:pt x="1642" y="12309"/>
                </a:lnTo>
                <a:lnTo>
                  <a:pt x="1397" y="12331"/>
                </a:lnTo>
                <a:lnTo>
                  <a:pt x="1170" y="12397"/>
                </a:lnTo>
                <a:lnTo>
                  <a:pt x="962" y="12453"/>
                </a:lnTo>
                <a:lnTo>
                  <a:pt x="774" y="12563"/>
                </a:lnTo>
                <a:lnTo>
                  <a:pt x="623" y="12684"/>
                </a:lnTo>
                <a:lnTo>
                  <a:pt x="528" y="12838"/>
                </a:lnTo>
                <a:lnTo>
                  <a:pt x="453" y="13026"/>
                </a:lnTo>
                <a:lnTo>
                  <a:pt x="339" y="13477"/>
                </a:lnTo>
                <a:lnTo>
                  <a:pt x="226" y="13984"/>
                </a:lnTo>
                <a:lnTo>
                  <a:pt x="151" y="14535"/>
                </a:lnTo>
                <a:lnTo>
                  <a:pt x="113" y="15075"/>
                </a:lnTo>
                <a:lnTo>
                  <a:pt x="113" y="15626"/>
                </a:lnTo>
                <a:lnTo>
                  <a:pt x="151" y="16133"/>
                </a:lnTo>
                <a:lnTo>
                  <a:pt x="188" y="16376"/>
                </a:lnTo>
                <a:lnTo>
                  <a:pt x="264" y="16585"/>
                </a:lnTo>
                <a:lnTo>
                  <a:pt x="339" y="16773"/>
                </a:lnTo>
                <a:lnTo>
                  <a:pt x="453" y="16938"/>
                </a:lnTo>
                <a:lnTo>
                  <a:pt x="1095" y="16883"/>
                </a:lnTo>
                <a:lnTo>
                  <a:pt x="1963" y="16795"/>
                </a:lnTo>
                <a:lnTo>
                  <a:pt x="2945" y="16751"/>
                </a:lnTo>
                <a:lnTo>
                  <a:pt x="3965" y="16706"/>
                </a:lnTo>
                <a:lnTo>
                  <a:pt x="5022" y="16684"/>
                </a:lnTo>
                <a:lnTo>
                  <a:pt x="5947" y="16684"/>
                </a:lnTo>
                <a:lnTo>
                  <a:pt x="6759" y="16706"/>
                </a:lnTo>
                <a:lnTo>
                  <a:pt x="7363" y="16751"/>
                </a:lnTo>
                <a:lnTo>
                  <a:pt x="7948" y="16839"/>
                </a:lnTo>
                <a:lnTo>
                  <a:pt x="8458" y="16916"/>
                </a:lnTo>
                <a:lnTo>
                  <a:pt x="8893" y="17026"/>
                </a:lnTo>
                <a:lnTo>
                  <a:pt x="9289" y="17158"/>
                </a:lnTo>
                <a:lnTo>
                  <a:pt x="9572" y="17280"/>
                </a:lnTo>
                <a:lnTo>
                  <a:pt x="9799" y="17412"/>
                </a:lnTo>
                <a:lnTo>
                  <a:pt x="9969" y="17555"/>
                </a:lnTo>
                <a:lnTo>
                  <a:pt x="10120" y="17687"/>
                </a:lnTo>
                <a:lnTo>
                  <a:pt x="10158" y="17831"/>
                </a:lnTo>
                <a:lnTo>
                  <a:pt x="10195" y="17974"/>
                </a:lnTo>
                <a:lnTo>
                  <a:pt x="10158" y="18128"/>
                </a:lnTo>
                <a:lnTo>
                  <a:pt x="10082" y="18271"/>
                </a:lnTo>
                <a:lnTo>
                  <a:pt x="9969" y="18426"/>
                </a:lnTo>
                <a:lnTo>
                  <a:pt x="9837" y="18569"/>
                </a:lnTo>
                <a:lnTo>
                  <a:pt x="9648" y="18701"/>
                </a:lnTo>
                <a:lnTo>
                  <a:pt x="9440" y="18822"/>
                </a:lnTo>
                <a:lnTo>
                  <a:pt x="9213" y="18999"/>
                </a:lnTo>
                <a:lnTo>
                  <a:pt x="9044" y="19186"/>
                </a:lnTo>
                <a:lnTo>
                  <a:pt x="8893" y="19395"/>
                </a:lnTo>
                <a:lnTo>
                  <a:pt x="8817" y="19627"/>
                </a:lnTo>
                <a:lnTo>
                  <a:pt x="8779" y="19858"/>
                </a:lnTo>
                <a:lnTo>
                  <a:pt x="8779" y="20112"/>
                </a:lnTo>
                <a:lnTo>
                  <a:pt x="8855" y="20354"/>
                </a:lnTo>
                <a:lnTo>
                  <a:pt x="8968" y="20586"/>
                </a:lnTo>
                <a:lnTo>
                  <a:pt x="9138" y="20817"/>
                </a:lnTo>
                <a:lnTo>
                  <a:pt x="9365" y="21026"/>
                </a:lnTo>
                <a:lnTo>
                  <a:pt x="9610" y="21192"/>
                </a:lnTo>
                <a:lnTo>
                  <a:pt x="9950" y="21368"/>
                </a:lnTo>
                <a:lnTo>
                  <a:pt x="10120" y="21445"/>
                </a:lnTo>
                <a:lnTo>
                  <a:pt x="10346" y="21511"/>
                </a:lnTo>
                <a:lnTo>
                  <a:pt x="10516" y="21555"/>
                </a:lnTo>
                <a:lnTo>
                  <a:pt x="10743" y="21600"/>
                </a:lnTo>
                <a:lnTo>
                  <a:pt x="10988" y="21644"/>
                </a:lnTo>
                <a:lnTo>
                  <a:pt x="11215" y="21666"/>
                </a:lnTo>
                <a:lnTo>
                  <a:pt x="11498" y="21666"/>
                </a:lnTo>
                <a:lnTo>
                  <a:pt x="11762" y="21666"/>
                </a:lnTo>
                <a:lnTo>
                  <a:pt x="12253" y="21644"/>
                </a:lnTo>
                <a:lnTo>
                  <a:pt x="12763" y="21577"/>
                </a:lnTo>
                <a:lnTo>
                  <a:pt x="13197" y="21467"/>
                </a:lnTo>
                <a:lnTo>
                  <a:pt x="13556" y="21346"/>
                </a:lnTo>
                <a:lnTo>
                  <a:pt x="13896" y="21192"/>
                </a:lnTo>
                <a:lnTo>
                  <a:pt x="14179" y="21026"/>
                </a:lnTo>
                <a:lnTo>
                  <a:pt x="14444" y="20839"/>
                </a:lnTo>
                <a:lnTo>
                  <a:pt x="14576" y="20641"/>
                </a:lnTo>
                <a:lnTo>
                  <a:pt x="14727" y="20431"/>
                </a:lnTo>
                <a:lnTo>
                  <a:pt x="14765" y="20200"/>
                </a:lnTo>
                <a:lnTo>
                  <a:pt x="14802" y="19991"/>
                </a:lnTo>
                <a:lnTo>
                  <a:pt x="14727" y="19759"/>
                </a:lnTo>
                <a:lnTo>
                  <a:pt x="14613" y="19550"/>
                </a:lnTo>
                <a:lnTo>
                  <a:pt x="14444" y="19307"/>
                </a:lnTo>
                <a:lnTo>
                  <a:pt x="14217" y="19098"/>
                </a:lnTo>
                <a:lnTo>
                  <a:pt x="13934" y="18911"/>
                </a:lnTo>
                <a:lnTo>
                  <a:pt x="13669" y="18745"/>
                </a:lnTo>
                <a:lnTo>
                  <a:pt x="13462" y="18547"/>
                </a:lnTo>
                <a:lnTo>
                  <a:pt x="13311" y="18337"/>
                </a:lnTo>
                <a:lnTo>
                  <a:pt x="13197" y="18150"/>
                </a:lnTo>
                <a:lnTo>
                  <a:pt x="13122" y="17941"/>
                </a:lnTo>
                <a:lnTo>
                  <a:pt x="13122" y="17720"/>
                </a:lnTo>
                <a:lnTo>
                  <a:pt x="13122" y="17533"/>
                </a:lnTo>
                <a:lnTo>
                  <a:pt x="13197" y="17346"/>
                </a:lnTo>
                <a:lnTo>
                  <a:pt x="13273" y="17158"/>
                </a:lnTo>
                <a:lnTo>
                  <a:pt x="13386" y="16982"/>
                </a:lnTo>
                <a:lnTo>
                  <a:pt x="13537" y="16839"/>
                </a:lnTo>
                <a:lnTo>
                  <a:pt x="13707" y="16706"/>
                </a:lnTo>
                <a:lnTo>
                  <a:pt x="13896" y="16607"/>
                </a:lnTo>
                <a:lnTo>
                  <a:pt x="14104" y="16519"/>
                </a:lnTo>
                <a:lnTo>
                  <a:pt x="14330" y="16453"/>
                </a:lnTo>
                <a:lnTo>
                  <a:pt x="14538" y="16431"/>
                </a:lnTo>
                <a:lnTo>
                  <a:pt x="14897" y="16453"/>
                </a:lnTo>
                <a:lnTo>
                  <a:pt x="15406" y="16497"/>
                </a:lnTo>
                <a:lnTo>
                  <a:pt x="16105" y="16541"/>
                </a:lnTo>
                <a:lnTo>
                  <a:pt x="16898" y="16607"/>
                </a:lnTo>
                <a:lnTo>
                  <a:pt x="17804" y="16651"/>
                </a:lnTo>
                <a:lnTo>
                  <a:pt x="18786" y="16684"/>
                </a:lnTo>
                <a:lnTo>
                  <a:pt x="19844" y="16728"/>
                </a:lnTo>
                <a:lnTo>
                  <a:pt x="20920" y="16751"/>
                </a:lnTo>
                <a:lnTo>
                  <a:pt x="21109" y="16497"/>
                </a:lnTo>
                <a:lnTo>
                  <a:pt x="21241" y="16222"/>
                </a:lnTo>
                <a:lnTo>
                  <a:pt x="21392" y="15946"/>
                </a:lnTo>
                <a:lnTo>
                  <a:pt x="21467" y="15648"/>
                </a:lnTo>
                <a:lnTo>
                  <a:pt x="21543" y="15351"/>
                </a:lnTo>
                <a:lnTo>
                  <a:pt x="21618" y="15042"/>
                </a:lnTo>
                <a:lnTo>
                  <a:pt x="21618" y="14745"/>
                </a:lnTo>
                <a:lnTo>
                  <a:pt x="21618" y="14447"/>
                </a:lnTo>
                <a:lnTo>
                  <a:pt x="21618" y="14150"/>
                </a:lnTo>
                <a:lnTo>
                  <a:pt x="21581" y="13852"/>
                </a:lnTo>
                <a:lnTo>
                  <a:pt x="21505" y="13577"/>
                </a:lnTo>
                <a:lnTo>
                  <a:pt x="21430" y="13301"/>
                </a:lnTo>
                <a:lnTo>
                  <a:pt x="21354" y="13048"/>
                </a:lnTo>
                <a:lnTo>
                  <a:pt x="21241" y="12816"/>
                </a:lnTo>
                <a:lnTo>
                  <a:pt x="21146" y="12607"/>
                </a:lnTo>
                <a:lnTo>
                  <a:pt x="21033" y="12431"/>
                </a:lnTo>
                <a:lnTo>
                  <a:pt x="20920" y="12265"/>
                </a:lnTo>
                <a:lnTo>
                  <a:pt x="20769" y="12144"/>
                </a:lnTo>
                <a:lnTo>
                  <a:pt x="20637" y="12034"/>
                </a:lnTo>
                <a:lnTo>
                  <a:pt x="20486" y="11946"/>
                </a:lnTo>
                <a:lnTo>
                  <a:pt x="20297" y="11891"/>
                </a:lnTo>
                <a:lnTo>
                  <a:pt x="20165" y="11846"/>
                </a:lnTo>
                <a:lnTo>
                  <a:pt x="19976" y="11824"/>
                </a:lnTo>
                <a:lnTo>
                  <a:pt x="19806" y="11802"/>
                </a:lnTo>
                <a:lnTo>
                  <a:pt x="19390" y="11824"/>
                </a:lnTo>
                <a:lnTo>
                  <a:pt x="18956" y="11891"/>
                </a:lnTo>
                <a:lnTo>
                  <a:pt x="18503" y="11968"/>
                </a:lnTo>
                <a:lnTo>
                  <a:pt x="17993" y="12078"/>
                </a:lnTo>
                <a:lnTo>
                  <a:pt x="17653" y="12144"/>
                </a:lnTo>
                <a:lnTo>
                  <a:pt x="17332" y="12199"/>
                </a:lnTo>
                <a:lnTo>
                  <a:pt x="17049" y="12221"/>
                </a:lnTo>
                <a:lnTo>
                  <a:pt x="16747" y="12243"/>
                </a:lnTo>
                <a:lnTo>
                  <a:pt x="16464" y="12243"/>
                </a:lnTo>
                <a:lnTo>
                  <a:pt x="16218" y="12243"/>
                </a:lnTo>
                <a:lnTo>
                  <a:pt x="15992" y="12221"/>
                </a:lnTo>
                <a:lnTo>
                  <a:pt x="15746" y="12199"/>
                </a:lnTo>
                <a:lnTo>
                  <a:pt x="15520" y="12155"/>
                </a:lnTo>
                <a:lnTo>
                  <a:pt x="15350" y="12122"/>
                </a:lnTo>
                <a:lnTo>
                  <a:pt x="15161" y="12056"/>
                </a:lnTo>
                <a:lnTo>
                  <a:pt x="14972" y="11990"/>
                </a:lnTo>
                <a:lnTo>
                  <a:pt x="14689" y="11846"/>
                </a:lnTo>
                <a:lnTo>
                  <a:pt x="14444" y="11670"/>
                </a:lnTo>
                <a:lnTo>
                  <a:pt x="14255" y="11483"/>
                </a:lnTo>
                <a:lnTo>
                  <a:pt x="14104" y="11295"/>
                </a:lnTo>
                <a:lnTo>
                  <a:pt x="14028" y="11086"/>
                </a:lnTo>
                <a:lnTo>
                  <a:pt x="13972" y="10888"/>
                </a:lnTo>
                <a:lnTo>
                  <a:pt x="13972" y="10700"/>
                </a:lnTo>
                <a:lnTo>
                  <a:pt x="14009" y="10513"/>
                </a:lnTo>
                <a:lnTo>
                  <a:pt x="14066" y="10359"/>
                </a:lnTo>
                <a:lnTo>
                  <a:pt x="14179" y="10215"/>
                </a:lnTo>
                <a:lnTo>
                  <a:pt x="14406" y="10006"/>
                </a:lnTo>
                <a:lnTo>
                  <a:pt x="14651" y="9830"/>
                </a:lnTo>
                <a:lnTo>
                  <a:pt x="14878" y="9686"/>
                </a:lnTo>
                <a:lnTo>
                  <a:pt x="15123" y="9554"/>
                </a:lnTo>
                <a:lnTo>
                  <a:pt x="15350" y="9477"/>
                </a:lnTo>
                <a:lnTo>
                  <a:pt x="15558" y="9411"/>
                </a:lnTo>
                <a:lnTo>
                  <a:pt x="15803" y="9345"/>
                </a:lnTo>
                <a:lnTo>
                  <a:pt x="16030" y="9323"/>
                </a:lnTo>
                <a:lnTo>
                  <a:pt x="16256" y="9301"/>
                </a:lnTo>
                <a:lnTo>
                  <a:pt x="16464" y="9323"/>
                </a:lnTo>
                <a:lnTo>
                  <a:pt x="16690" y="9345"/>
                </a:lnTo>
                <a:lnTo>
                  <a:pt x="16898" y="9367"/>
                </a:lnTo>
                <a:lnTo>
                  <a:pt x="17332" y="9477"/>
                </a:lnTo>
                <a:lnTo>
                  <a:pt x="17767" y="9598"/>
                </a:lnTo>
                <a:lnTo>
                  <a:pt x="18163" y="9731"/>
                </a:lnTo>
                <a:lnTo>
                  <a:pt x="18597" y="9874"/>
                </a:lnTo>
                <a:lnTo>
                  <a:pt x="18994" y="10006"/>
                </a:lnTo>
                <a:lnTo>
                  <a:pt x="19428" y="10083"/>
                </a:lnTo>
                <a:lnTo>
                  <a:pt x="19617" y="10127"/>
                </a:lnTo>
                <a:lnTo>
                  <a:pt x="19844" y="10149"/>
                </a:lnTo>
                <a:lnTo>
                  <a:pt x="20013" y="10149"/>
                </a:lnTo>
                <a:lnTo>
                  <a:pt x="20240" y="10127"/>
                </a:lnTo>
                <a:lnTo>
                  <a:pt x="20410" y="10105"/>
                </a:lnTo>
                <a:lnTo>
                  <a:pt x="20637" y="10061"/>
                </a:lnTo>
                <a:lnTo>
                  <a:pt x="20844" y="9984"/>
                </a:lnTo>
                <a:lnTo>
                  <a:pt x="21033" y="9896"/>
                </a:lnTo>
                <a:lnTo>
                  <a:pt x="21146" y="9830"/>
                </a:lnTo>
                <a:lnTo>
                  <a:pt x="21203" y="9753"/>
                </a:lnTo>
                <a:lnTo>
                  <a:pt x="21279" y="9642"/>
                </a:lnTo>
                <a:lnTo>
                  <a:pt x="21354" y="9521"/>
                </a:lnTo>
                <a:lnTo>
                  <a:pt x="21430" y="9246"/>
                </a:lnTo>
                <a:lnTo>
                  <a:pt x="21430" y="8904"/>
                </a:lnTo>
                <a:lnTo>
                  <a:pt x="21430" y="8540"/>
                </a:lnTo>
                <a:lnTo>
                  <a:pt x="21392" y="8144"/>
                </a:lnTo>
                <a:lnTo>
                  <a:pt x="21354" y="7714"/>
                </a:lnTo>
                <a:lnTo>
                  <a:pt x="21279" y="7295"/>
                </a:lnTo>
                <a:lnTo>
                  <a:pt x="21146" y="6446"/>
                </a:lnTo>
                <a:lnTo>
                  <a:pt x="20995" y="5686"/>
                </a:lnTo>
                <a:lnTo>
                  <a:pt x="20958" y="5366"/>
                </a:lnTo>
                <a:lnTo>
                  <a:pt x="20958" y="5091"/>
                </a:lnTo>
                <a:lnTo>
                  <a:pt x="20958" y="4860"/>
                </a:lnTo>
                <a:lnTo>
                  <a:pt x="21033" y="4716"/>
                </a:lnTo>
                <a:lnTo>
                  <a:pt x="20637" y="4860"/>
                </a:lnTo>
                <a:lnTo>
                  <a:pt x="20127" y="4992"/>
                </a:lnTo>
                <a:lnTo>
                  <a:pt x="19617" y="5069"/>
                </a:lnTo>
                <a:lnTo>
                  <a:pt x="19032" y="5157"/>
                </a:lnTo>
                <a:lnTo>
                  <a:pt x="18465" y="5201"/>
                </a:lnTo>
                <a:lnTo>
                  <a:pt x="17842" y="5245"/>
                </a:lnTo>
                <a:lnTo>
                  <a:pt x="17219" y="5267"/>
                </a:lnTo>
                <a:lnTo>
                  <a:pt x="16615" y="5267"/>
                </a:lnTo>
                <a:lnTo>
                  <a:pt x="15992" y="5245"/>
                </a:lnTo>
                <a:lnTo>
                  <a:pt x="15369" y="5201"/>
                </a:lnTo>
                <a:lnTo>
                  <a:pt x="14840" y="5157"/>
                </a:lnTo>
                <a:lnTo>
                  <a:pt x="14293" y="5091"/>
                </a:lnTo>
                <a:lnTo>
                  <a:pt x="13783" y="5014"/>
                </a:lnTo>
                <a:lnTo>
                  <a:pt x="13386" y="4926"/>
                </a:lnTo>
                <a:lnTo>
                  <a:pt x="13027" y="4815"/>
                </a:lnTo>
                <a:lnTo>
                  <a:pt x="12725" y="4716"/>
                </a:lnTo>
                <a:lnTo>
                  <a:pt x="12480" y="4606"/>
                </a:lnTo>
                <a:lnTo>
                  <a:pt x="12291" y="4496"/>
                </a:lnTo>
                <a:lnTo>
                  <a:pt x="12197" y="4397"/>
                </a:lnTo>
                <a:lnTo>
                  <a:pt x="12083" y="4286"/>
                </a:lnTo>
                <a:lnTo>
                  <a:pt x="12046" y="4187"/>
                </a:lnTo>
                <a:lnTo>
                  <a:pt x="12008" y="4077"/>
                </a:lnTo>
                <a:lnTo>
                  <a:pt x="12046" y="3967"/>
                </a:lnTo>
                <a:lnTo>
                  <a:pt x="12121" y="3868"/>
                </a:lnTo>
                <a:lnTo>
                  <a:pt x="12197" y="3735"/>
                </a:lnTo>
                <a:lnTo>
                  <a:pt x="12291" y="3614"/>
                </a:lnTo>
                <a:lnTo>
                  <a:pt x="12442" y="3482"/>
                </a:lnTo>
                <a:lnTo>
                  <a:pt x="12631" y="3361"/>
                </a:lnTo>
                <a:lnTo>
                  <a:pt x="13065" y="3085"/>
                </a:lnTo>
                <a:lnTo>
                  <a:pt x="13537" y="2766"/>
                </a:lnTo>
                <a:lnTo>
                  <a:pt x="13783" y="2578"/>
                </a:lnTo>
                <a:lnTo>
                  <a:pt x="13934" y="2380"/>
                </a:lnTo>
                <a:lnTo>
                  <a:pt x="14028" y="2171"/>
                </a:lnTo>
                <a:lnTo>
                  <a:pt x="14104" y="1961"/>
                </a:lnTo>
                <a:lnTo>
                  <a:pt x="14104" y="1730"/>
                </a:lnTo>
                <a:lnTo>
                  <a:pt x="14066" y="1498"/>
                </a:lnTo>
                <a:lnTo>
                  <a:pt x="13972" y="1267"/>
                </a:lnTo>
                <a:lnTo>
                  <a:pt x="13820" y="1057"/>
                </a:lnTo>
                <a:lnTo>
                  <a:pt x="13594" y="837"/>
                </a:lnTo>
                <a:lnTo>
                  <a:pt x="13386" y="628"/>
                </a:lnTo>
                <a:lnTo>
                  <a:pt x="13103" y="462"/>
                </a:lnTo>
                <a:lnTo>
                  <a:pt x="12763" y="308"/>
                </a:lnTo>
                <a:lnTo>
                  <a:pt x="12404" y="187"/>
                </a:lnTo>
                <a:lnTo>
                  <a:pt x="12008" y="77"/>
                </a:lnTo>
                <a:lnTo>
                  <a:pt x="11574" y="33"/>
                </a:lnTo>
                <a:lnTo>
                  <a:pt x="11102" y="11"/>
                </a:lnTo>
                <a:lnTo>
                  <a:pt x="10667" y="11"/>
                </a:lnTo>
                <a:lnTo>
                  <a:pt x="10233" y="77"/>
                </a:lnTo>
                <a:lnTo>
                  <a:pt x="9837" y="187"/>
                </a:lnTo>
                <a:lnTo>
                  <a:pt x="9440" y="286"/>
                </a:lnTo>
                <a:lnTo>
                  <a:pt x="9062" y="462"/>
                </a:lnTo>
                <a:lnTo>
                  <a:pt x="8741" y="628"/>
                </a:lnTo>
                <a:lnTo>
                  <a:pt x="8458" y="815"/>
                </a:lnTo>
                <a:lnTo>
                  <a:pt x="8232" y="1035"/>
                </a:lnTo>
                <a:lnTo>
                  <a:pt x="8062" y="1245"/>
                </a:lnTo>
                <a:lnTo>
                  <a:pt x="7911" y="1476"/>
                </a:lnTo>
                <a:lnTo>
                  <a:pt x="7835" y="1708"/>
                </a:lnTo>
                <a:lnTo>
                  <a:pt x="7797" y="1961"/>
                </a:lnTo>
                <a:lnTo>
                  <a:pt x="7835" y="2193"/>
                </a:lnTo>
                <a:lnTo>
                  <a:pt x="7948" y="2402"/>
                </a:lnTo>
                <a:lnTo>
                  <a:pt x="8062" y="2534"/>
                </a:lnTo>
                <a:lnTo>
                  <a:pt x="8175" y="2644"/>
                </a:lnTo>
                <a:lnTo>
                  <a:pt x="8269" y="2744"/>
                </a:lnTo>
                <a:lnTo>
                  <a:pt x="8420" y="2832"/>
                </a:lnTo>
                <a:lnTo>
                  <a:pt x="8704" y="3019"/>
                </a:lnTo>
                <a:lnTo>
                  <a:pt x="8968" y="3206"/>
                </a:lnTo>
                <a:lnTo>
                  <a:pt x="9138" y="3405"/>
                </a:lnTo>
                <a:lnTo>
                  <a:pt x="9327" y="3570"/>
                </a:lnTo>
                <a:lnTo>
                  <a:pt x="9440" y="3735"/>
                </a:lnTo>
                <a:lnTo>
                  <a:pt x="9516" y="3890"/>
                </a:lnTo>
                <a:lnTo>
                  <a:pt x="9534" y="4033"/>
                </a:lnTo>
                <a:lnTo>
                  <a:pt x="9534" y="4165"/>
                </a:lnTo>
                <a:lnTo>
                  <a:pt x="9516" y="4286"/>
                </a:lnTo>
                <a:lnTo>
                  <a:pt x="9440" y="4397"/>
                </a:lnTo>
                <a:lnTo>
                  <a:pt x="9327" y="4496"/>
                </a:lnTo>
                <a:lnTo>
                  <a:pt x="9176" y="4562"/>
                </a:lnTo>
                <a:lnTo>
                  <a:pt x="9006" y="4628"/>
                </a:lnTo>
                <a:lnTo>
                  <a:pt x="8779" y="4694"/>
                </a:lnTo>
                <a:lnTo>
                  <a:pt x="8534" y="4716"/>
                </a:lnTo>
                <a:lnTo>
                  <a:pt x="8232" y="4716"/>
                </a:lnTo>
                <a:lnTo>
                  <a:pt x="7118" y="4738"/>
                </a:lnTo>
                <a:lnTo>
                  <a:pt x="5947" y="4771"/>
                </a:lnTo>
                <a:lnTo>
                  <a:pt x="4795" y="4815"/>
                </a:lnTo>
                <a:lnTo>
                  <a:pt x="3681" y="4860"/>
                </a:lnTo>
                <a:lnTo>
                  <a:pt x="2662" y="4882"/>
                </a:lnTo>
                <a:lnTo>
                  <a:pt x="1755" y="4882"/>
                </a:lnTo>
                <a:lnTo>
                  <a:pt x="1359" y="4860"/>
                </a:lnTo>
                <a:lnTo>
                  <a:pt x="981" y="4837"/>
                </a:lnTo>
                <a:lnTo>
                  <a:pt x="698" y="4771"/>
                </a:lnTo>
                <a:lnTo>
                  <a:pt x="453" y="4716"/>
                </a:lnTo>
                <a:lnTo>
                  <a:pt x="453" y="5322"/>
                </a:lnTo>
                <a:lnTo>
                  <a:pt x="453" y="6083"/>
                </a:lnTo>
                <a:lnTo>
                  <a:pt x="453" y="6909"/>
                </a:lnTo>
                <a:lnTo>
                  <a:pt x="453" y="7780"/>
                </a:lnTo>
                <a:lnTo>
                  <a:pt x="453" y="8606"/>
                </a:lnTo>
                <a:lnTo>
                  <a:pt x="453" y="9345"/>
                </a:lnTo>
                <a:lnTo>
                  <a:pt x="453" y="9918"/>
                </a:lnTo>
                <a:lnTo>
                  <a:pt x="453" y="10282"/>
                </a:lnTo>
                <a:lnTo>
                  <a:pt x="490" y="10381"/>
                </a:lnTo>
                <a:lnTo>
                  <a:pt x="547" y="10491"/>
                </a:lnTo>
                <a:lnTo>
                  <a:pt x="660" y="10590"/>
                </a:lnTo>
                <a:lnTo>
                  <a:pt x="811" y="10700"/>
                </a:lnTo>
                <a:lnTo>
                  <a:pt x="981" y="10811"/>
                </a:lnTo>
                <a:lnTo>
                  <a:pt x="1208" y="10888"/>
                </a:lnTo>
                <a:lnTo>
                  <a:pt x="1453" y="10954"/>
                </a:lnTo>
                <a:lnTo>
                  <a:pt x="1718" y="11020"/>
                </a:lnTo>
                <a:lnTo>
                  <a:pt x="1963" y="11064"/>
                </a:lnTo>
                <a:lnTo>
                  <a:pt x="2265" y="11086"/>
                </a:lnTo>
                <a:lnTo>
                  <a:pt x="2548" y="11064"/>
                </a:lnTo>
                <a:lnTo>
                  <a:pt x="2794" y="11042"/>
                </a:lnTo>
                <a:lnTo>
                  <a:pt x="3096" y="10976"/>
                </a:lnTo>
                <a:lnTo>
                  <a:pt x="3341" y="10888"/>
                </a:lnTo>
                <a:lnTo>
                  <a:pt x="3606" y="10766"/>
                </a:lnTo>
                <a:lnTo>
                  <a:pt x="3813" y="10590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16" name="Puzzle1"/>
          <p:cNvSpPr>
            <a:spLocks noEditPoints="1" noChangeArrowheads="1"/>
          </p:cNvSpPr>
          <p:nvPr/>
        </p:nvSpPr>
        <p:spPr bwMode="auto">
          <a:xfrm>
            <a:off x="5233845" y="962301"/>
            <a:ext cx="1635699" cy="848218"/>
          </a:xfrm>
          <a:custGeom>
            <a:avLst/>
            <a:gdLst>
              <a:gd name="T0" fmla="*/ 16740 w 21600"/>
              <a:gd name="T1" fmla="*/ 21078 h 21600"/>
              <a:gd name="T2" fmla="*/ 16976 w 21600"/>
              <a:gd name="T3" fmla="*/ 521 h 21600"/>
              <a:gd name="T4" fmla="*/ 4725 w 21600"/>
              <a:gd name="T5" fmla="*/ 856 h 21600"/>
              <a:gd name="T6" fmla="*/ 5040 w 21600"/>
              <a:gd name="T7" fmla="*/ 21004 h 21600"/>
              <a:gd name="T8" fmla="*/ 10811 w 21600"/>
              <a:gd name="T9" fmla="*/ 12885 h 21600"/>
              <a:gd name="T10" fmla="*/ 10845 w 21600"/>
              <a:gd name="T11" fmla="*/ 8714 h 21600"/>
              <a:gd name="T12" fmla="*/ 21600 w 21600"/>
              <a:gd name="T13" fmla="*/ 10000 h 21600"/>
              <a:gd name="T14" fmla="*/ 56 w 21600"/>
              <a:gd name="T15" fmla="*/ 10000 h 21600"/>
              <a:gd name="T16" fmla="*/ 6086 w 21600"/>
              <a:gd name="T17" fmla="*/ 2569 h 21600"/>
              <a:gd name="T18" fmla="*/ 16132 w 21600"/>
              <a:gd name="T19" fmla="*/ 19552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9360" y="20836"/>
                </a:moveTo>
                <a:lnTo>
                  <a:pt x="9528" y="20836"/>
                </a:lnTo>
                <a:lnTo>
                  <a:pt x="9686" y="20762"/>
                </a:lnTo>
                <a:lnTo>
                  <a:pt x="9810" y="20687"/>
                </a:lnTo>
                <a:lnTo>
                  <a:pt x="9922" y="20575"/>
                </a:lnTo>
                <a:lnTo>
                  <a:pt x="10012" y="20426"/>
                </a:lnTo>
                <a:lnTo>
                  <a:pt x="10068" y="20296"/>
                </a:lnTo>
                <a:lnTo>
                  <a:pt x="10113" y="20110"/>
                </a:lnTo>
                <a:lnTo>
                  <a:pt x="10136" y="19905"/>
                </a:lnTo>
                <a:lnTo>
                  <a:pt x="10136" y="19682"/>
                </a:lnTo>
                <a:lnTo>
                  <a:pt x="10113" y="19440"/>
                </a:lnTo>
                <a:lnTo>
                  <a:pt x="10068" y="19142"/>
                </a:lnTo>
                <a:lnTo>
                  <a:pt x="10012" y="18900"/>
                </a:lnTo>
                <a:lnTo>
                  <a:pt x="9900" y="18620"/>
                </a:lnTo>
                <a:lnTo>
                  <a:pt x="9787" y="18285"/>
                </a:lnTo>
                <a:lnTo>
                  <a:pt x="9641" y="17968"/>
                </a:lnTo>
                <a:lnTo>
                  <a:pt x="9472" y="17652"/>
                </a:lnTo>
                <a:lnTo>
                  <a:pt x="9382" y="17466"/>
                </a:lnTo>
                <a:lnTo>
                  <a:pt x="9315" y="17298"/>
                </a:lnTo>
                <a:lnTo>
                  <a:pt x="9258" y="17112"/>
                </a:lnTo>
                <a:lnTo>
                  <a:pt x="9191" y="16926"/>
                </a:lnTo>
                <a:lnTo>
                  <a:pt x="9123" y="16535"/>
                </a:lnTo>
                <a:lnTo>
                  <a:pt x="9101" y="16144"/>
                </a:lnTo>
                <a:lnTo>
                  <a:pt x="9101" y="15753"/>
                </a:lnTo>
                <a:lnTo>
                  <a:pt x="9168" y="15362"/>
                </a:lnTo>
                <a:lnTo>
                  <a:pt x="9236" y="14971"/>
                </a:lnTo>
                <a:lnTo>
                  <a:pt x="9360" y="14580"/>
                </a:lnTo>
                <a:lnTo>
                  <a:pt x="9495" y="14244"/>
                </a:lnTo>
                <a:lnTo>
                  <a:pt x="9663" y="13891"/>
                </a:lnTo>
                <a:lnTo>
                  <a:pt x="9855" y="13611"/>
                </a:lnTo>
                <a:lnTo>
                  <a:pt x="10068" y="13351"/>
                </a:lnTo>
                <a:lnTo>
                  <a:pt x="10293" y="13146"/>
                </a:lnTo>
                <a:lnTo>
                  <a:pt x="10552" y="12997"/>
                </a:lnTo>
                <a:lnTo>
                  <a:pt x="10811" y="12885"/>
                </a:lnTo>
                <a:lnTo>
                  <a:pt x="11069" y="12866"/>
                </a:lnTo>
                <a:lnTo>
                  <a:pt x="11351" y="12885"/>
                </a:lnTo>
                <a:lnTo>
                  <a:pt x="11610" y="12997"/>
                </a:lnTo>
                <a:lnTo>
                  <a:pt x="11846" y="13183"/>
                </a:lnTo>
                <a:lnTo>
                  <a:pt x="12060" y="13388"/>
                </a:lnTo>
                <a:lnTo>
                  <a:pt x="12251" y="13648"/>
                </a:lnTo>
                <a:lnTo>
                  <a:pt x="12419" y="13928"/>
                </a:lnTo>
                <a:lnTo>
                  <a:pt x="12555" y="14244"/>
                </a:lnTo>
                <a:lnTo>
                  <a:pt x="12690" y="14617"/>
                </a:lnTo>
                <a:lnTo>
                  <a:pt x="12768" y="15008"/>
                </a:lnTo>
                <a:lnTo>
                  <a:pt x="12836" y="15399"/>
                </a:lnTo>
                <a:lnTo>
                  <a:pt x="12858" y="15753"/>
                </a:lnTo>
                <a:lnTo>
                  <a:pt x="12858" y="16144"/>
                </a:lnTo>
                <a:lnTo>
                  <a:pt x="12813" y="16535"/>
                </a:lnTo>
                <a:lnTo>
                  <a:pt x="12746" y="16888"/>
                </a:lnTo>
                <a:lnTo>
                  <a:pt x="12667" y="17224"/>
                </a:lnTo>
                <a:lnTo>
                  <a:pt x="12510" y="17503"/>
                </a:lnTo>
                <a:lnTo>
                  <a:pt x="12228" y="18043"/>
                </a:lnTo>
                <a:lnTo>
                  <a:pt x="11970" y="18546"/>
                </a:lnTo>
                <a:lnTo>
                  <a:pt x="11868" y="18751"/>
                </a:lnTo>
                <a:lnTo>
                  <a:pt x="11778" y="18974"/>
                </a:lnTo>
                <a:lnTo>
                  <a:pt x="11711" y="19179"/>
                </a:lnTo>
                <a:lnTo>
                  <a:pt x="11666" y="19365"/>
                </a:lnTo>
                <a:lnTo>
                  <a:pt x="11632" y="19570"/>
                </a:lnTo>
                <a:lnTo>
                  <a:pt x="11632" y="19756"/>
                </a:lnTo>
                <a:lnTo>
                  <a:pt x="11632" y="19942"/>
                </a:lnTo>
                <a:lnTo>
                  <a:pt x="11643" y="20110"/>
                </a:lnTo>
                <a:lnTo>
                  <a:pt x="11711" y="20296"/>
                </a:lnTo>
                <a:lnTo>
                  <a:pt x="11801" y="20464"/>
                </a:lnTo>
                <a:lnTo>
                  <a:pt x="11891" y="20650"/>
                </a:lnTo>
                <a:lnTo>
                  <a:pt x="12037" y="20836"/>
                </a:lnTo>
                <a:lnTo>
                  <a:pt x="12206" y="21004"/>
                </a:lnTo>
                <a:lnTo>
                  <a:pt x="12419" y="21190"/>
                </a:lnTo>
                <a:lnTo>
                  <a:pt x="12667" y="21320"/>
                </a:lnTo>
                <a:lnTo>
                  <a:pt x="12960" y="21432"/>
                </a:lnTo>
                <a:lnTo>
                  <a:pt x="13286" y="21544"/>
                </a:lnTo>
                <a:lnTo>
                  <a:pt x="13612" y="21655"/>
                </a:lnTo>
                <a:lnTo>
                  <a:pt x="13983" y="21693"/>
                </a:lnTo>
                <a:lnTo>
                  <a:pt x="14343" y="21730"/>
                </a:lnTo>
                <a:lnTo>
                  <a:pt x="14715" y="21730"/>
                </a:lnTo>
                <a:lnTo>
                  <a:pt x="15075" y="21730"/>
                </a:lnTo>
                <a:lnTo>
                  <a:pt x="15446" y="21655"/>
                </a:lnTo>
                <a:lnTo>
                  <a:pt x="15794" y="21581"/>
                </a:lnTo>
                <a:lnTo>
                  <a:pt x="16132" y="21432"/>
                </a:lnTo>
                <a:lnTo>
                  <a:pt x="16458" y="21302"/>
                </a:lnTo>
                <a:lnTo>
                  <a:pt x="16740" y="21078"/>
                </a:lnTo>
                <a:lnTo>
                  <a:pt x="16976" y="20836"/>
                </a:lnTo>
                <a:lnTo>
                  <a:pt x="17043" y="20650"/>
                </a:lnTo>
                <a:lnTo>
                  <a:pt x="17088" y="20426"/>
                </a:lnTo>
                <a:lnTo>
                  <a:pt x="17133" y="20222"/>
                </a:lnTo>
                <a:lnTo>
                  <a:pt x="17156" y="19980"/>
                </a:lnTo>
                <a:lnTo>
                  <a:pt x="17167" y="19477"/>
                </a:lnTo>
                <a:lnTo>
                  <a:pt x="17167" y="18974"/>
                </a:lnTo>
                <a:lnTo>
                  <a:pt x="17156" y="18397"/>
                </a:lnTo>
                <a:lnTo>
                  <a:pt x="17111" y="17820"/>
                </a:lnTo>
                <a:lnTo>
                  <a:pt x="17066" y="17261"/>
                </a:lnTo>
                <a:lnTo>
                  <a:pt x="16998" y="16646"/>
                </a:lnTo>
                <a:lnTo>
                  <a:pt x="16852" y="15511"/>
                </a:lnTo>
                <a:lnTo>
                  <a:pt x="16740" y="14393"/>
                </a:lnTo>
                <a:lnTo>
                  <a:pt x="16717" y="13928"/>
                </a:lnTo>
                <a:lnTo>
                  <a:pt x="16695" y="13462"/>
                </a:lnTo>
                <a:lnTo>
                  <a:pt x="16717" y="13071"/>
                </a:lnTo>
                <a:lnTo>
                  <a:pt x="16785" y="12755"/>
                </a:lnTo>
                <a:lnTo>
                  <a:pt x="16852" y="12419"/>
                </a:lnTo>
                <a:lnTo>
                  <a:pt x="16953" y="12140"/>
                </a:lnTo>
                <a:lnTo>
                  <a:pt x="17088" y="11898"/>
                </a:lnTo>
                <a:lnTo>
                  <a:pt x="17212" y="11675"/>
                </a:lnTo>
                <a:lnTo>
                  <a:pt x="17370" y="11470"/>
                </a:lnTo>
                <a:lnTo>
                  <a:pt x="17516" y="11284"/>
                </a:lnTo>
                <a:lnTo>
                  <a:pt x="17696" y="11135"/>
                </a:lnTo>
                <a:lnTo>
                  <a:pt x="17865" y="11042"/>
                </a:lnTo>
                <a:lnTo>
                  <a:pt x="18033" y="10930"/>
                </a:lnTo>
                <a:lnTo>
                  <a:pt x="18213" y="10893"/>
                </a:lnTo>
                <a:lnTo>
                  <a:pt x="18382" y="10893"/>
                </a:lnTo>
                <a:lnTo>
                  <a:pt x="18551" y="10967"/>
                </a:lnTo>
                <a:lnTo>
                  <a:pt x="18708" y="11042"/>
                </a:lnTo>
                <a:lnTo>
                  <a:pt x="18855" y="11172"/>
                </a:lnTo>
                <a:lnTo>
                  <a:pt x="19012" y="11358"/>
                </a:lnTo>
                <a:lnTo>
                  <a:pt x="19136" y="11600"/>
                </a:lnTo>
                <a:lnTo>
                  <a:pt x="19271" y="11861"/>
                </a:lnTo>
                <a:lnTo>
                  <a:pt x="19440" y="12028"/>
                </a:lnTo>
                <a:lnTo>
                  <a:pt x="19608" y="12177"/>
                </a:lnTo>
                <a:lnTo>
                  <a:pt x="19822" y="12289"/>
                </a:lnTo>
                <a:lnTo>
                  <a:pt x="20025" y="12289"/>
                </a:lnTo>
                <a:lnTo>
                  <a:pt x="20238" y="12289"/>
                </a:lnTo>
                <a:lnTo>
                  <a:pt x="20452" y="12215"/>
                </a:lnTo>
                <a:lnTo>
                  <a:pt x="20643" y="12103"/>
                </a:lnTo>
                <a:lnTo>
                  <a:pt x="20846" y="11973"/>
                </a:lnTo>
                <a:lnTo>
                  <a:pt x="21037" y="11786"/>
                </a:lnTo>
                <a:lnTo>
                  <a:pt x="21206" y="11563"/>
                </a:lnTo>
                <a:lnTo>
                  <a:pt x="21363" y="11321"/>
                </a:lnTo>
                <a:lnTo>
                  <a:pt x="21465" y="11079"/>
                </a:lnTo>
                <a:lnTo>
                  <a:pt x="21577" y="10744"/>
                </a:lnTo>
                <a:lnTo>
                  <a:pt x="21622" y="10427"/>
                </a:lnTo>
                <a:lnTo>
                  <a:pt x="21645" y="10111"/>
                </a:lnTo>
                <a:lnTo>
                  <a:pt x="21622" y="9608"/>
                </a:lnTo>
                <a:lnTo>
                  <a:pt x="21577" y="9142"/>
                </a:lnTo>
                <a:lnTo>
                  <a:pt x="21465" y="8751"/>
                </a:lnTo>
                <a:lnTo>
                  <a:pt x="21363" y="8397"/>
                </a:lnTo>
                <a:lnTo>
                  <a:pt x="21206" y="8062"/>
                </a:lnTo>
                <a:lnTo>
                  <a:pt x="21037" y="7820"/>
                </a:lnTo>
                <a:lnTo>
                  <a:pt x="20846" y="7597"/>
                </a:lnTo>
                <a:lnTo>
                  <a:pt x="20643" y="7429"/>
                </a:lnTo>
                <a:lnTo>
                  <a:pt x="20452" y="7317"/>
                </a:lnTo>
                <a:lnTo>
                  <a:pt x="20238" y="7206"/>
                </a:lnTo>
                <a:lnTo>
                  <a:pt x="20025" y="7168"/>
                </a:lnTo>
                <a:lnTo>
                  <a:pt x="19822" y="7206"/>
                </a:lnTo>
                <a:lnTo>
                  <a:pt x="19608" y="7243"/>
                </a:lnTo>
                <a:lnTo>
                  <a:pt x="19440" y="7355"/>
                </a:lnTo>
                <a:lnTo>
                  <a:pt x="19271" y="7504"/>
                </a:lnTo>
                <a:lnTo>
                  <a:pt x="19136" y="7708"/>
                </a:lnTo>
                <a:lnTo>
                  <a:pt x="19012" y="7895"/>
                </a:lnTo>
                <a:lnTo>
                  <a:pt x="18832" y="8025"/>
                </a:lnTo>
                <a:lnTo>
                  <a:pt x="18663" y="8174"/>
                </a:lnTo>
                <a:lnTo>
                  <a:pt x="18472" y="8248"/>
                </a:lnTo>
                <a:lnTo>
                  <a:pt x="18270" y="8286"/>
                </a:lnTo>
                <a:lnTo>
                  <a:pt x="18078" y="8323"/>
                </a:lnTo>
                <a:lnTo>
                  <a:pt x="17887" y="8323"/>
                </a:lnTo>
                <a:lnTo>
                  <a:pt x="17696" y="8248"/>
                </a:lnTo>
                <a:lnTo>
                  <a:pt x="17493" y="8174"/>
                </a:lnTo>
                <a:lnTo>
                  <a:pt x="17302" y="8062"/>
                </a:lnTo>
                <a:lnTo>
                  <a:pt x="17133" y="7969"/>
                </a:lnTo>
                <a:lnTo>
                  <a:pt x="16976" y="7783"/>
                </a:lnTo>
                <a:lnTo>
                  <a:pt x="16852" y="7597"/>
                </a:lnTo>
                <a:lnTo>
                  <a:pt x="16740" y="7429"/>
                </a:lnTo>
                <a:lnTo>
                  <a:pt x="16672" y="7168"/>
                </a:lnTo>
                <a:lnTo>
                  <a:pt x="16638" y="6926"/>
                </a:lnTo>
                <a:lnTo>
                  <a:pt x="16616" y="6498"/>
                </a:lnTo>
                <a:lnTo>
                  <a:pt x="16616" y="5772"/>
                </a:lnTo>
                <a:lnTo>
                  <a:pt x="16650" y="4915"/>
                </a:lnTo>
                <a:lnTo>
                  <a:pt x="16695" y="3928"/>
                </a:lnTo>
                <a:lnTo>
                  <a:pt x="16762" y="2960"/>
                </a:lnTo>
                <a:lnTo>
                  <a:pt x="16830" y="1992"/>
                </a:lnTo>
                <a:lnTo>
                  <a:pt x="16908" y="1173"/>
                </a:lnTo>
                <a:lnTo>
                  <a:pt x="16976" y="521"/>
                </a:lnTo>
                <a:lnTo>
                  <a:pt x="16953" y="521"/>
                </a:lnTo>
                <a:lnTo>
                  <a:pt x="16931" y="521"/>
                </a:lnTo>
                <a:lnTo>
                  <a:pt x="16267" y="484"/>
                </a:lnTo>
                <a:lnTo>
                  <a:pt x="15637" y="428"/>
                </a:lnTo>
                <a:lnTo>
                  <a:pt x="15063" y="353"/>
                </a:lnTo>
                <a:lnTo>
                  <a:pt x="14523" y="279"/>
                </a:lnTo>
                <a:lnTo>
                  <a:pt x="14040" y="167"/>
                </a:lnTo>
                <a:lnTo>
                  <a:pt x="13635" y="93"/>
                </a:lnTo>
                <a:lnTo>
                  <a:pt x="13331" y="18"/>
                </a:lnTo>
                <a:lnTo>
                  <a:pt x="13117" y="18"/>
                </a:lnTo>
                <a:lnTo>
                  <a:pt x="12982" y="18"/>
                </a:lnTo>
                <a:lnTo>
                  <a:pt x="12858" y="130"/>
                </a:lnTo>
                <a:lnTo>
                  <a:pt x="12723" y="279"/>
                </a:lnTo>
                <a:lnTo>
                  <a:pt x="12622" y="446"/>
                </a:lnTo>
                <a:lnTo>
                  <a:pt x="12510" y="670"/>
                </a:lnTo>
                <a:lnTo>
                  <a:pt x="12419" y="912"/>
                </a:lnTo>
                <a:lnTo>
                  <a:pt x="12363" y="1210"/>
                </a:lnTo>
                <a:lnTo>
                  <a:pt x="12318" y="1526"/>
                </a:lnTo>
                <a:lnTo>
                  <a:pt x="12273" y="1843"/>
                </a:lnTo>
                <a:lnTo>
                  <a:pt x="12251" y="2215"/>
                </a:lnTo>
                <a:lnTo>
                  <a:pt x="12273" y="2532"/>
                </a:lnTo>
                <a:lnTo>
                  <a:pt x="12318" y="2886"/>
                </a:lnTo>
                <a:lnTo>
                  <a:pt x="12386" y="3240"/>
                </a:lnTo>
                <a:lnTo>
                  <a:pt x="12464" y="3556"/>
                </a:lnTo>
                <a:lnTo>
                  <a:pt x="12577" y="3891"/>
                </a:lnTo>
                <a:lnTo>
                  <a:pt x="12746" y="4171"/>
                </a:lnTo>
                <a:lnTo>
                  <a:pt x="12926" y="4487"/>
                </a:lnTo>
                <a:lnTo>
                  <a:pt x="13050" y="4860"/>
                </a:lnTo>
                <a:lnTo>
                  <a:pt x="13162" y="5251"/>
                </a:lnTo>
                <a:lnTo>
                  <a:pt x="13218" y="5604"/>
                </a:lnTo>
                <a:lnTo>
                  <a:pt x="13263" y="5995"/>
                </a:lnTo>
                <a:lnTo>
                  <a:pt x="13241" y="6386"/>
                </a:lnTo>
                <a:lnTo>
                  <a:pt x="13218" y="6740"/>
                </a:lnTo>
                <a:lnTo>
                  <a:pt x="13139" y="7094"/>
                </a:lnTo>
                <a:lnTo>
                  <a:pt x="13050" y="7429"/>
                </a:lnTo>
                <a:lnTo>
                  <a:pt x="12903" y="7746"/>
                </a:lnTo>
                <a:lnTo>
                  <a:pt x="12723" y="8025"/>
                </a:lnTo>
                <a:lnTo>
                  <a:pt x="12532" y="8286"/>
                </a:lnTo>
                <a:lnTo>
                  <a:pt x="12318" y="8491"/>
                </a:lnTo>
                <a:lnTo>
                  <a:pt x="12060" y="8677"/>
                </a:lnTo>
                <a:lnTo>
                  <a:pt x="11756" y="8788"/>
                </a:lnTo>
                <a:lnTo>
                  <a:pt x="11452" y="8826"/>
                </a:lnTo>
                <a:lnTo>
                  <a:pt x="11283" y="8826"/>
                </a:lnTo>
                <a:lnTo>
                  <a:pt x="11126" y="8826"/>
                </a:lnTo>
                <a:lnTo>
                  <a:pt x="11002" y="8788"/>
                </a:lnTo>
                <a:lnTo>
                  <a:pt x="10845" y="8714"/>
                </a:lnTo>
                <a:lnTo>
                  <a:pt x="10721" y="8640"/>
                </a:lnTo>
                <a:lnTo>
                  <a:pt x="10608" y="8565"/>
                </a:lnTo>
                <a:lnTo>
                  <a:pt x="10485" y="8453"/>
                </a:lnTo>
                <a:lnTo>
                  <a:pt x="10372" y="8323"/>
                </a:lnTo>
                <a:lnTo>
                  <a:pt x="10181" y="8062"/>
                </a:lnTo>
                <a:lnTo>
                  <a:pt x="10035" y="7746"/>
                </a:lnTo>
                <a:lnTo>
                  <a:pt x="9900" y="7392"/>
                </a:lnTo>
                <a:lnTo>
                  <a:pt x="9787" y="7001"/>
                </a:lnTo>
                <a:lnTo>
                  <a:pt x="9731" y="6610"/>
                </a:lnTo>
                <a:lnTo>
                  <a:pt x="9686" y="6219"/>
                </a:lnTo>
                <a:lnTo>
                  <a:pt x="9663" y="5772"/>
                </a:lnTo>
                <a:lnTo>
                  <a:pt x="9686" y="5381"/>
                </a:lnTo>
                <a:lnTo>
                  <a:pt x="9753" y="4990"/>
                </a:lnTo>
                <a:lnTo>
                  <a:pt x="9832" y="4636"/>
                </a:lnTo>
                <a:lnTo>
                  <a:pt x="9945" y="4320"/>
                </a:lnTo>
                <a:lnTo>
                  <a:pt x="10068" y="4022"/>
                </a:lnTo>
                <a:lnTo>
                  <a:pt x="10203" y="3817"/>
                </a:lnTo>
                <a:lnTo>
                  <a:pt x="10316" y="3593"/>
                </a:lnTo>
                <a:lnTo>
                  <a:pt x="10395" y="3351"/>
                </a:lnTo>
                <a:lnTo>
                  <a:pt x="10462" y="3109"/>
                </a:lnTo>
                <a:lnTo>
                  <a:pt x="10507" y="2848"/>
                </a:lnTo>
                <a:lnTo>
                  <a:pt x="10530" y="2606"/>
                </a:lnTo>
                <a:lnTo>
                  <a:pt x="10507" y="2346"/>
                </a:lnTo>
                <a:lnTo>
                  <a:pt x="10462" y="2141"/>
                </a:lnTo>
                <a:lnTo>
                  <a:pt x="10395" y="1880"/>
                </a:lnTo>
                <a:lnTo>
                  <a:pt x="10293" y="1638"/>
                </a:lnTo>
                <a:lnTo>
                  <a:pt x="10158" y="1415"/>
                </a:lnTo>
                <a:lnTo>
                  <a:pt x="9967" y="1210"/>
                </a:lnTo>
                <a:lnTo>
                  <a:pt x="9753" y="986"/>
                </a:lnTo>
                <a:lnTo>
                  <a:pt x="9495" y="819"/>
                </a:lnTo>
                <a:lnTo>
                  <a:pt x="9191" y="670"/>
                </a:lnTo>
                <a:lnTo>
                  <a:pt x="8842" y="521"/>
                </a:lnTo>
                <a:lnTo>
                  <a:pt x="8471" y="446"/>
                </a:lnTo>
                <a:lnTo>
                  <a:pt x="7998" y="428"/>
                </a:lnTo>
                <a:lnTo>
                  <a:pt x="7413" y="428"/>
                </a:lnTo>
                <a:lnTo>
                  <a:pt x="6817" y="446"/>
                </a:lnTo>
                <a:lnTo>
                  <a:pt x="6187" y="521"/>
                </a:lnTo>
                <a:lnTo>
                  <a:pt x="5602" y="633"/>
                </a:lnTo>
                <a:lnTo>
                  <a:pt x="5107" y="744"/>
                </a:lnTo>
                <a:lnTo>
                  <a:pt x="4725" y="856"/>
                </a:lnTo>
                <a:lnTo>
                  <a:pt x="4848" y="1564"/>
                </a:lnTo>
                <a:lnTo>
                  <a:pt x="5028" y="2495"/>
                </a:lnTo>
                <a:lnTo>
                  <a:pt x="5175" y="3556"/>
                </a:lnTo>
                <a:lnTo>
                  <a:pt x="5298" y="4673"/>
                </a:lnTo>
                <a:lnTo>
                  <a:pt x="5343" y="5213"/>
                </a:lnTo>
                <a:lnTo>
                  <a:pt x="5388" y="5753"/>
                </a:lnTo>
                <a:lnTo>
                  <a:pt x="5411" y="6275"/>
                </a:lnTo>
                <a:lnTo>
                  <a:pt x="5411" y="6740"/>
                </a:lnTo>
                <a:lnTo>
                  <a:pt x="5366" y="7168"/>
                </a:lnTo>
                <a:lnTo>
                  <a:pt x="5321" y="7541"/>
                </a:lnTo>
                <a:lnTo>
                  <a:pt x="5287" y="7708"/>
                </a:lnTo>
                <a:lnTo>
                  <a:pt x="5242" y="7857"/>
                </a:lnTo>
                <a:lnTo>
                  <a:pt x="5197" y="7969"/>
                </a:lnTo>
                <a:lnTo>
                  <a:pt x="5130" y="8062"/>
                </a:lnTo>
                <a:lnTo>
                  <a:pt x="5006" y="8248"/>
                </a:lnTo>
                <a:lnTo>
                  <a:pt x="4848" y="8397"/>
                </a:lnTo>
                <a:lnTo>
                  <a:pt x="4725" y="8528"/>
                </a:lnTo>
                <a:lnTo>
                  <a:pt x="4567" y="8640"/>
                </a:lnTo>
                <a:lnTo>
                  <a:pt x="4421" y="8714"/>
                </a:lnTo>
                <a:lnTo>
                  <a:pt x="4263" y="8751"/>
                </a:lnTo>
                <a:lnTo>
                  <a:pt x="4095" y="8788"/>
                </a:lnTo>
                <a:lnTo>
                  <a:pt x="3948" y="8788"/>
                </a:lnTo>
                <a:lnTo>
                  <a:pt x="3791" y="8751"/>
                </a:lnTo>
                <a:lnTo>
                  <a:pt x="3667" y="8714"/>
                </a:lnTo>
                <a:lnTo>
                  <a:pt x="3510" y="8677"/>
                </a:lnTo>
                <a:lnTo>
                  <a:pt x="3386" y="8602"/>
                </a:lnTo>
                <a:lnTo>
                  <a:pt x="3251" y="8491"/>
                </a:lnTo>
                <a:lnTo>
                  <a:pt x="3127" y="8360"/>
                </a:lnTo>
                <a:lnTo>
                  <a:pt x="3015" y="8248"/>
                </a:lnTo>
                <a:lnTo>
                  <a:pt x="2925" y="8062"/>
                </a:lnTo>
                <a:lnTo>
                  <a:pt x="2778" y="7857"/>
                </a:lnTo>
                <a:lnTo>
                  <a:pt x="2610" y="7671"/>
                </a:lnTo>
                <a:lnTo>
                  <a:pt x="2407" y="7541"/>
                </a:lnTo>
                <a:lnTo>
                  <a:pt x="2171" y="7466"/>
                </a:lnTo>
                <a:lnTo>
                  <a:pt x="1957" y="7429"/>
                </a:lnTo>
                <a:lnTo>
                  <a:pt x="1698" y="7429"/>
                </a:lnTo>
                <a:lnTo>
                  <a:pt x="1462" y="7466"/>
                </a:lnTo>
                <a:lnTo>
                  <a:pt x="1226" y="7559"/>
                </a:lnTo>
                <a:lnTo>
                  <a:pt x="989" y="7708"/>
                </a:lnTo>
                <a:lnTo>
                  <a:pt x="776" y="7932"/>
                </a:lnTo>
                <a:lnTo>
                  <a:pt x="551" y="8211"/>
                </a:lnTo>
                <a:lnTo>
                  <a:pt x="382" y="8528"/>
                </a:lnTo>
                <a:lnTo>
                  <a:pt x="315" y="8714"/>
                </a:lnTo>
                <a:lnTo>
                  <a:pt x="236" y="8919"/>
                </a:lnTo>
                <a:lnTo>
                  <a:pt x="191" y="9142"/>
                </a:lnTo>
                <a:lnTo>
                  <a:pt x="123" y="9347"/>
                </a:lnTo>
                <a:lnTo>
                  <a:pt x="78" y="9608"/>
                </a:lnTo>
                <a:lnTo>
                  <a:pt x="56" y="9887"/>
                </a:lnTo>
                <a:lnTo>
                  <a:pt x="33" y="10185"/>
                </a:lnTo>
                <a:lnTo>
                  <a:pt x="33" y="10464"/>
                </a:lnTo>
                <a:lnTo>
                  <a:pt x="33" y="10706"/>
                </a:lnTo>
                <a:lnTo>
                  <a:pt x="56" y="10967"/>
                </a:lnTo>
                <a:lnTo>
                  <a:pt x="78" y="11172"/>
                </a:lnTo>
                <a:lnTo>
                  <a:pt x="123" y="11395"/>
                </a:lnTo>
                <a:lnTo>
                  <a:pt x="168" y="11600"/>
                </a:lnTo>
                <a:lnTo>
                  <a:pt x="236" y="11786"/>
                </a:lnTo>
                <a:lnTo>
                  <a:pt x="292" y="11973"/>
                </a:lnTo>
                <a:lnTo>
                  <a:pt x="382" y="12140"/>
                </a:lnTo>
                <a:lnTo>
                  <a:pt x="540" y="12419"/>
                </a:lnTo>
                <a:lnTo>
                  <a:pt x="731" y="12680"/>
                </a:lnTo>
                <a:lnTo>
                  <a:pt x="944" y="12866"/>
                </a:lnTo>
                <a:lnTo>
                  <a:pt x="1158" y="12997"/>
                </a:lnTo>
                <a:lnTo>
                  <a:pt x="1395" y="13108"/>
                </a:lnTo>
                <a:lnTo>
                  <a:pt x="1608" y="13183"/>
                </a:lnTo>
                <a:lnTo>
                  <a:pt x="1856" y="13183"/>
                </a:lnTo>
                <a:lnTo>
                  <a:pt x="2070" y="13146"/>
                </a:lnTo>
                <a:lnTo>
                  <a:pt x="2261" y="13071"/>
                </a:lnTo>
                <a:lnTo>
                  <a:pt x="2430" y="12960"/>
                </a:lnTo>
                <a:lnTo>
                  <a:pt x="2587" y="12792"/>
                </a:lnTo>
                <a:lnTo>
                  <a:pt x="2688" y="12606"/>
                </a:lnTo>
                <a:lnTo>
                  <a:pt x="2801" y="12419"/>
                </a:lnTo>
                <a:lnTo>
                  <a:pt x="2925" y="12289"/>
                </a:lnTo>
                <a:lnTo>
                  <a:pt x="3082" y="12177"/>
                </a:lnTo>
                <a:lnTo>
                  <a:pt x="3228" y="12103"/>
                </a:lnTo>
                <a:lnTo>
                  <a:pt x="3408" y="12103"/>
                </a:lnTo>
                <a:lnTo>
                  <a:pt x="3577" y="12103"/>
                </a:lnTo>
                <a:lnTo>
                  <a:pt x="3723" y="12177"/>
                </a:lnTo>
                <a:lnTo>
                  <a:pt x="3903" y="12252"/>
                </a:lnTo>
                <a:lnTo>
                  <a:pt x="4072" y="12364"/>
                </a:lnTo>
                <a:lnTo>
                  <a:pt x="4230" y="12494"/>
                </a:lnTo>
                <a:lnTo>
                  <a:pt x="4353" y="12643"/>
                </a:lnTo>
                <a:lnTo>
                  <a:pt x="4488" y="12829"/>
                </a:lnTo>
                <a:lnTo>
                  <a:pt x="4567" y="13034"/>
                </a:lnTo>
                <a:lnTo>
                  <a:pt x="4657" y="13257"/>
                </a:lnTo>
                <a:lnTo>
                  <a:pt x="4702" y="13462"/>
                </a:lnTo>
                <a:lnTo>
                  <a:pt x="4725" y="13686"/>
                </a:lnTo>
                <a:lnTo>
                  <a:pt x="4702" y="14282"/>
                </a:lnTo>
                <a:lnTo>
                  <a:pt x="4657" y="15045"/>
                </a:lnTo>
                <a:lnTo>
                  <a:pt x="4612" y="15976"/>
                </a:lnTo>
                <a:lnTo>
                  <a:pt x="4590" y="16926"/>
                </a:lnTo>
                <a:lnTo>
                  <a:pt x="4567" y="17968"/>
                </a:lnTo>
                <a:lnTo>
                  <a:pt x="4567" y="19011"/>
                </a:lnTo>
                <a:lnTo>
                  <a:pt x="4590" y="19514"/>
                </a:lnTo>
                <a:lnTo>
                  <a:pt x="4612" y="19980"/>
                </a:lnTo>
                <a:lnTo>
                  <a:pt x="4657" y="20426"/>
                </a:lnTo>
                <a:lnTo>
                  <a:pt x="4725" y="20836"/>
                </a:lnTo>
                <a:lnTo>
                  <a:pt x="4848" y="20929"/>
                </a:lnTo>
                <a:lnTo>
                  <a:pt x="5040" y="21004"/>
                </a:lnTo>
                <a:lnTo>
                  <a:pt x="5265" y="21078"/>
                </a:lnTo>
                <a:lnTo>
                  <a:pt x="5478" y="21115"/>
                </a:lnTo>
                <a:lnTo>
                  <a:pt x="6041" y="21115"/>
                </a:lnTo>
                <a:lnTo>
                  <a:pt x="6637" y="21078"/>
                </a:lnTo>
                <a:lnTo>
                  <a:pt x="7312" y="21004"/>
                </a:lnTo>
                <a:lnTo>
                  <a:pt x="7998" y="20929"/>
                </a:lnTo>
                <a:lnTo>
                  <a:pt x="8696" y="20855"/>
                </a:lnTo>
                <a:lnTo>
                  <a:pt x="9360" y="20836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17" name="Puzzle3"/>
          <p:cNvSpPr>
            <a:spLocks noEditPoints="1" noChangeArrowheads="1"/>
          </p:cNvSpPr>
          <p:nvPr/>
        </p:nvSpPr>
        <p:spPr bwMode="auto">
          <a:xfrm>
            <a:off x="4645636" y="2179319"/>
            <a:ext cx="1012316" cy="1221887"/>
          </a:xfrm>
          <a:custGeom>
            <a:avLst/>
            <a:gdLst>
              <a:gd name="T0" fmla="*/ 10391 w 21600"/>
              <a:gd name="T1" fmla="*/ 15806 h 21600"/>
              <a:gd name="T2" fmla="*/ 20551 w 21600"/>
              <a:gd name="T3" fmla="*/ 21088 h 21600"/>
              <a:gd name="T4" fmla="*/ 13180 w 21600"/>
              <a:gd name="T5" fmla="*/ 13801 h 21600"/>
              <a:gd name="T6" fmla="*/ 20551 w 21600"/>
              <a:gd name="T7" fmla="*/ 7025 h 21600"/>
              <a:gd name="T8" fmla="*/ 10500 w 21600"/>
              <a:gd name="T9" fmla="*/ 52 h 21600"/>
              <a:gd name="T10" fmla="*/ 692 w 21600"/>
              <a:gd name="T11" fmla="*/ 6802 h 21600"/>
              <a:gd name="T12" fmla="*/ 8064 w 21600"/>
              <a:gd name="T13" fmla="*/ 13526 h 21600"/>
              <a:gd name="T14" fmla="*/ 692 w 21600"/>
              <a:gd name="T15" fmla="*/ 21088 h 21600"/>
              <a:gd name="T16" fmla="*/ 2273 w 21600"/>
              <a:gd name="T17" fmla="*/ 7719 h 21600"/>
              <a:gd name="T18" fmla="*/ 19149 w 21600"/>
              <a:gd name="T19" fmla="*/ 20237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6625" y="20892"/>
                </a:moveTo>
                <a:lnTo>
                  <a:pt x="7105" y="21023"/>
                </a:lnTo>
                <a:lnTo>
                  <a:pt x="7513" y="21088"/>
                </a:lnTo>
                <a:lnTo>
                  <a:pt x="7922" y="21115"/>
                </a:lnTo>
                <a:lnTo>
                  <a:pt x="8242" y="21115"/>
                </a:lnTo>
                <a:lnTo>
                  <a:pt x="8544" y="21062"/>
                </a:lnTo>
                <a:lnTo>
                  <a:pt x="8810" y="20997"/>
                </a:lnTo>
                <a:lnTo>
                  <a:pt x="9023" y="20892"/>
                </a:lnTo>
                <a:lnTo>
                  <a:pt x="9148" y="20761"/>
                </a:lnTo>
                <a:lnTo>
                  <a:pt x="9290" y="20616"/>
                </a:lnTo>
                <a:lnTo>
                  <a:pt x="9361" y="20459"/>
                </a:lnTo>
                <a:lnTo>
                  <a:pt x="9396" y="20289"/>
                </a:lnTo>
                <a:lnTo>
                  <a:pt x="9396" y="20092"/>
                </a:lnTo>
                <a:lnTo>
                  <a:pt x="9325" y="19909"/>
                </a:lnTo>
                <a:lnTo>
                  <a:pt x="9219" y="19738"/>
                </a:lnTo>
                <a:lnTo>
                  <a:pt x="9094" y="19555"/>
                </a:lnTo>
                <a:lnTo>
                  <a:pt x="8917" y="19384"/>
                </a:lnTo>
                <a:lnTo>
                  <a:pt x="8650" y="19162"/>
                </a:lnTo>
                <a:lnTo>
                  <a:pt x="8437" y="18900"/>
                </a:lnTo>
                <a:lnTo>
                  <a:pt x="8277" y="18624"/>
                </a:lnTo>
                <a:lnTo>
                  <a:pt x="8135" y="18349"/>
                </a:lnTo>
                <a:lnTo>
                  <a:pt x="8028" y="18048"/>
                </a:lnTo>
                <a:lnTo>
                  <a:pt x="7993" y="17746"/>
                </a:lnTo>
                <a:lnTo>
                  <a:pt x="7993" y="17471"/>
                </a:lnTo>
                <a:lnTo>
                  <a:pt x="8028" y="17169"/>
                </a:lnTo>
                <a:lnTo>
                  <a:pt x="8135" y="16920"/>
                </a:lnTo>
                <a:lnTo>
                  <a:pt x="8277" y="16671"/>
                </a:lnTo>
                <a:lnTo>
                  <a:pt x="8366" y="16540"/>
                </a:lnTo>
                <a:lnTo>
                  <a:pt x="8473" y="16409"/>
                </a:lnTo>
                <a:lnTo>
                  <a:pt x="8615" y="16317"/>
                </a:lnTo>
                <a:lnTo>
                  <a:pt x="8739" y="16213"/>
                </a:lnTo>
                <a:lnTo>
                  <a:pt x="8881" y="16134"/>
                </a:lnTo>
                <a:lnTo>
                  <a:pt x="9059" y="16055"/>
                </a:lnTo>
                <a:lnTo>
                  <a:pt x="9254" y="15990"/>
                </a:lnTo>
                <a:lnTo>
                  <a:pt x="9432" y="15911"/>
                </a:lnTo>
                <a:lnTo>
                  <a:pt x="9663" y="15885"/>
                </a:lnTo>
                <a:lnTo>
                  <a:pt x="9876" y="15833"/>
                </a:lnTo>
                <a:lnTo>
                  <a:pt x="10142" y="15806"/>
                </a:lnTo>
                <a:lnTo>
                  <a:pt x="10391" y="15806"/>
                </a:lnTo>
                <a:lnTo>
                  <a:pt x="10728" y="15806"/>
                </a:lnTo>
                <a:lnTo>
                  <a:pt x="10995" y="15806"/>
                </a:lnTo>
                <a:lnTo>
                  <a:pt x="11279" y="15833"/>
                </a:lnTo>
                <a:lnTo>
                  <a:pt x="11546" y="15885"/>
                </a:lnTo>
                <a:lnTo>
                  <a:pt x="11776" y="15937"/>
                </a:lnTo>
                <a:lnTo>
                  <a:pt x="12025" y="15990"/>
                </a:lnTo>
                <a:lnTo>
                  <a:pt x="12221" y="16055"/>
                </a:lnTo>
                <a:lnTo>
                  <a:pt x="12434" y="16134"/>
                </a:lnTo>
                <a:lnTo>
                  <a:pt x="12611" y="16213"/>
                </a:lnTo>
                <a:lnTo>
                  <a:pt x="12771" y="16317"/>
                </a:lnTo>
                <a:lnTo>
                  <a:pt x="12913" y="16409"/>
                </a:lnTo>
                <a:lnTo>
                  <a:pt x="13038" y="16514"/>
                </a:lnTo>
                <a:lnTo>
                  <a:pt x="13251" y="16737"/>
                </a:lnTo>
                <a:lnTo>
                  <a:pt x="13428" y="16986"/>
                </a:lnTo>
                <a:lnTo>
                  <a:pt x="13517" y="17248"/>
                </a:lnTo>
                <a:lnTo>
                  <a:pt x="13588" y="17523"/>
                </a:lnTo>
                <a:lnTo>
                  <a:pt x="13588" y="17799"/>
                </a:lnTo>
                <a:lnTo>
                  <a:pt x="13517" y="18074"/>
                </a:lnTo>
                <a:lnTo>
                  <a:pt x="13428" y="18323"/>
                </a:lnTo>
                <a:lnTo>
                  <a:pt x="13286" y="18572"/>
                </a:lnTo>
                <a:lnTo>
                  <a:pt x="13109" y="18808"/>
                </a:lnTo>
                <a:lnTo>
                  <a:pt x="12878" y="19031"/>
                </a:lnTo>
                <a:lnTo>
                  <a:pt x="12434" y="19411"/>
                </a:lnTo>
                <a:lnTo>
                  <a:pt x="12132" y="19738"/>
                </a:lnTo>
                <a:lnTo>
                  <a:pt x="12025" y="19856"/>
                </a:lnTo>
                <a:lnTo>
                  <a:pt x="11919" y="20014"/>
                </a:lnTo>
                <a:lnTo>
                  <a:pt x="11883" y="20132"/>
                </a:lnTo>
                <a:lnTo>
                  <a:pt x="11883" y="20263"/>
                </a:lnTo>
                <a:lnTo>
                  <a:pt x="11883" y="20394"/>
                </a:lnTo>
                <a:lnTo>
                  <a:pt x="11954" y="20485"/>
                </a:lnTo>
                <a:lnTo>
                  <a:pt x="12061" y="20590"/>
                </a:lnTo>
                <a:lnTo>
                  <a:pt x="12185" y="20695"/>
                </a:lnTo>
                <a:lnTo>
                  <a:pt x="12327" y="20787"/>
                </a:lnTo>
                <a:lnTo>
                  <a:pt x="12540" y="20892"/>
                </a:lnTo>
                <a:lnTo>
                  <a:pt x="12771" y="20997"/>
                </a:lnTo>
                <a:lnTo>
                  <a:pt x="13073" y="21088"/>
                </a:lnTo>
                <a:lnTo>
                  <a:pt x="13428" y="21193"/>
                </a:lnTo>
                <a:lnTo>
                  <a:pt x="13873" y="21298"/>
                </a:lnTo>
                <a:lnTo>
                  <a:pt x="14317" y="21390"/>
                </a:lnTo>
                <a:lnTo>
                  <a:pt x="14778" y="21468"/>
                </a:lnTo>
                <a:lnTo>
                  <a:pt x="15294" y="21547"/>
                </a:lnTo>
                <a:lnTo>
                  <a:pt x="15809" y="21600"/>
                </a:lnTo>
                <a:lnTo>
                  <a:pt x="16359" y="21652"/>
                </a:lnTo>
                <a:lnTo>
                  <a:pt x="16875" y="21678"/>
                </a:lnTo>
                <a:lnTo>
                  <a:pt x="17407" y="21678"/>
                </a:lnTo>
                <a:lnTo>
                  <a:pt x="17958" y="21678"/>
                </a:lnTo>
                <a:lnTo>
                  <a:pt x="18473" y="21652"/>
                </a:lnTo>
                <a:lnTo>
                  <a:pt x="18953" y="21573"/>
                </a:lnTo>
                <a:lnTo>
                  <a:pt x="19397" y="21495"/>
                </a:lnTo>
                <a:lnTo>
                  <a:pt x="19841" y="21390"/>
                </a:lnTo>
                <a:lnTo>
                  <a:pt x="20214" y="21272"/>
                </a:lnTo>
                <a:lnTo>
                  <a:pt x="20551" y="21088"/>
                </a:lnTo>
                <a:lnTo>
                  <a:pt x="20480" y="20787"/>
                </a:lnTo>
                <a:lnTo>
                  <a:pt x="20409" y="20485"/>
                </a:lnTo>
                <a:lnTo>
                  <a:pt x="20356" y="20158"/>
                </a:lnTo>
                <a:lnTo>
                  <a:pt x="20356" y="19804"/>
                </a:lnTo>
                <a:lnTo>
                  <a:pt x="20321" y="19083"/>
                </a:lnTo>
                <a:lnTo>
                  <a:pt x="20356" y="18349"/>
                </a:lnTo>
                <a:lnTo>
                  <a:pt x="20409" y="17641"/>
                </a:lnTo>
                <a:lnTo>
                  <a:pt x="20480" y="17012"/>
                </a:lnTo>
                <a:lnTo>
                  <a:pt x="20551" y="16488"/>
                </a:lnTo>
                <a:lnTo>
                  <a:pt x="20551" y="16055"/>
                </a:lnTo>
                <a:lnTo>
                  <a:pt x="20551" y="15911"/>
                </a:lnTo>
                <a:lnTo>
                  <a:pt x="20445" y="15754"/>
                </a:lnTo>
                <a:lnTo>
                  <a:pt x="20356" y="15610"/>
                </a:lnTo>
                <a:lnTo>
                  <a:pt x="20178" y="15452"/>
                </a:lnTo>
                <a:lnTo>
                  <a:pt x="20001" y="15334"/>
                </a:lnTo>
                <a:lnTo>
                  <a:pt x="19770" y="15230"/>
                </a:lnTo>
                <a:lnTo>
                  <a:pt x="19521" y="15125"/>
                </a:lnTo>
                <a:lnTo>
                  <a:pt x="19290" y="15059"/>
                </a:lnTo>
                <a:lnTo>
                  <a:pt x="19024" y="15007"/>
                </a:lnTo>
                <a:lnTo>
                  <a:pt x="18740" y="14954"/>
                </a:lnTo>
                <a:lnTo>
                  <a:pt x="18509" y="14954"/>
                </a:lnTo>
                <a:lnTo>
                  <a:pt x="18225" y="14954"/>
                </a:lnTo>
                <a:lnTo>
                  <a:pt x="17994" y="15007"/>
                </a:lnTo>
                <a:lnTo>
                  <a:pt x="17763" y="15085"/>
                </a:lnTo>
                <a:lnTo>
                  <a:pt x="17550" y="15177"/>
                </a:lnTo>
                <a:lnTo>
                  <a:pt x="17372" y="15308"/>
                </a:lnTo>
                <a:lnTo>
                  <a:pt x="17176" y="15426"/>
                </a:lnTo>
                <a:lnTo>
                  <a:pt x="16928" y="15557"/>
                </a:lnTo>
                <a:lnTo>
                  <a:pt x="16661" y="15636"/>
                </a:lnTo>
                <a:lnTo>
                  <a:pt x="16359" y="15688"/>
                </a:lnTo>
                <a:lnTo>
                  <a:pt x="16022" y="15715"/>
                </a:lnTo>
                <a:lnTo>
                  <a:pt x="15667" y="15688"/>
                </a:lnTo>
                <a:lnTo>
                  <a:pt x="15294" y="15662"/>
                </a:lnTo>
                <a:lnTo>
                  <a:pt x="14956" y="15583"/>
                </a:lnTo>
                <a:lnTo>
                  <a:pt x="14619" y="15479"/>
                </a:lnTo>
                <a:lnTo>
                  <a:pt x="14281" y="15334"/>
                </a:lnTo>
                <a:lnTo>
                  <a:pt x="13961" y="15177"/>
                </a:lnTo>
                <a:lnTo>
                  <a:pt x="13695" y="14981"/>
                </a:lnTo>
                <a:lnTo>
                  <a:pt x="13588" y="14850"/>
                </a:lnTo>
                <a:lnTo>
                  <a:pt x="13482" y="14732"/>
                </a:lnTo>
                <a:lnTo>
                  <a:pt x="13393" y="14600"/>
                </a:lnTo>
                <a:lnTo>
                  <a:pt x="13322" y="14456"/>
                </a:lnTo>
                <a:lnTo>
                  <a:pt x="13251" y="14299"/>
                </a:lnTo>
                <a:lnTo>
                  <a:pt x="13215" y="14155"/>
                </a:lnTo>
                <a:lnTo>
                  <a:pt x="13180" y="13971"/>
                </a:lnTo>
                <a:lnTo>
                  <a:pt x="13180" y="13801"/>
                </a:lnTo>
                <a:lnTo>
                  <a:pt x="13180" y="13591"/>
                </a:lnTo>
                <a:lnTo>
                  <a:pt x="13215" y="13395"/>
                </a:lnTo>
                <a:lnTo>
                  <a:pt x="13251" y="13198"/>
                </a:lnTo>
                <a:lnTo>
                  <a:pt x="13322" y="13015"/>
                </a:lnTo>
                <a:lnTo>
                  <a:pt x="13393" y="12870"/>
                </a:lnTo>
                <a:lnTo>
                  <a:pt x="13482" y="12713"/>
                </a:lnTo>
                <a:lnTo>
                  <a:pt x="13588" y="12569"/>
                </a:lnTo>
                <a:lnTo>
                  <a:pt x="13730" y="12438"/>
                </a:lnTo>
                <a:lnTo>
                  <a:pt x="13997" y="12215"/>
                </a:lnTo>
                <a:lnTo>
                  <a:pt x="14334" y="12005"/>
                </a:lnTo>
                <a:lnTo>
                  <a:pt x="14690" y="11861"/>
                </a:lnTo>
                <a:lnTo>
                  <a:pt x="15063" y="11756"/>
                </a:lnTo>
                <a:lnTo>
                  <a:pt x="15436" y="11678"/>
                </a:lnTo>
                <a:lnTo>
                  <a:pt x="15809" y="11638"/>
                </a:lnTo>
                <a:lnTo>
                  <a:pt x="16182" y="11638"/>
                </a:lnTo>
                <a:lnTo>
                  <a:pt x="16555" y="11678"/>
                </a:lnTo>
                <a:lnTo>
                  <a:pt x="16910" y="11730"/>
                </a:lnTo>
                <a:lnTo>
                  <a:pt x="17248" y="11835"/>
                </a:lnTo>
                <a:lnTo>
                  <a:pt x="17514" y="11966"/>
                </a:lnTo>
                <a:lnTo>
                  <a:pt x="17763" y="12110"/>
                </a:lnTo>
                <a:lnTo>
                  <a:pt x="17887" y="12215"/>
                </a:lnTo>
                <a:lnTo>
                  <a:pt x="18065" y="12307"/>
                </a:lnTo>
                <a:lnTo>
                  <a:pt x="18260" y="12412"/>
                </a:lnTo>
                <a:lnTo>
                  <a:pt x="18438" y="12464"/>
                </a:lnTo>
                <a:lnTo>
                  <a:pt x="18669" y="12543"/>
                </a:lnTo>
                <a:lnTo>
                  <a:pt x="18882" y="12569"/>
                </a:lnTo>
                <a:lnTo>
                  <a:pt x="19113" y="12595"/>
                </a:lnTo>
                <a:lnTo>
                  <a:pt x="19361" y="12608"/>
                </a:lnTo>
                <a:lnTo>
                  <a:pt x="19592" y="12608"/>
                </a:lnTo>
                <a:lnTo>
                  <a:pt x="19841" y="12595"/>
                </a:lnTo>
                <a:lnTo>
                  <a:pt x="20072" y="12543"/>
                </a:lnTo>
                <a:lnTo>
                  <a:pt x="20321" y="12490"/>
                </a:lnTo>
                <a:lnTo>
                  <a:pt x="20551" y="12438"/>
                </a:lnTo>
                <a:lnTo>
                  <a:pt x="20800" y="12333"/>
                </a:lnTo>
                <a:lnTo>
                  <a:pt x="20996" y="12241"/>
                </a:lnTo>
                <a:lnTo>
                  <a:pt x="21244" y="12110"/>
                </a:lnTo>
                <a:lnTo>
                  <a:pt x="21298" y="12032"/>
                </a:lnTo>
                <a:lnTo>
                  <a:pt x="21404" y="11966"/>
                </a:lnTo>
                <a:lnTo>
                  <a:pt x="21475" y="11861"/>
                </a:lnTo>
                <a:lnTo>
                  <a:pt x="21511" y="11730"/>
                </a:lnTo>
                <a:lnTo>
                  <a:pt x="21617" y="11481"/>
                </a:lnTo>
                <a:lnTo>
                  <a:pt x="21653" y="11180"/>
                </a:lnTo>
                <a:lnTo>
                  <a:pt x="21653" y="10826"/>
                </a:lnTo>
                <a:lnTo>
                  <a:pt x="21653" y="10472"/>
                </a:lnTo>
                <a:lnTo>
                  <a:pt x="21582" y="10092"/>
                </a:lnTo>
                <a:lnTo>
                  <a:pt x="21511" y="9725"/>
                </a:lnTo>
                <a:lnTo>
                  <a:pt x="21298" y="8912"/>
                </a:lnTo>
                <a:lnTo>
                  <a:pt x="21067" y="8191"/>
                </a:lnTo>
                <a:lnTo>
                  <a:pt x="20800" y="7536"/>
                </a:lnTo>
                <a:lnTo>
                  <a:pt x="20551" y="7025"/>
                </a:lnTo>
                <a:lnTo>
                  <a:pt x="20001" y="7103"/>
                </a:lnTo>
                <a:lnTo>
                  <a:pt x="19432" y="7156"/>
                </a:lnTo>
                <a:lnTo>
                  <a:pt x="18846" y="7208"/>
                </a:lnTo>
                <a:lnTo>
                  <a:pt x="18225" y="7208"/>
                </a:lnTo>
                <a:lnTo>
                  <a:pt x="17656" y="7208"/>
                </a:lnTo>
                <a:lnTo>
                  <a:pt x="17070" y="7182"/>
                </a:lnTo>
                <a:lnTo>
                  <a:pt x="16484" y="7156"/>
                </a:lnTo>
                <a:lnTo>
                  <a:pt x="15986" y="7103"/>
                </a:lnTo>
                <a:lnTo>
                  <a:pt x="14992" y="6999"/>
                </a:lnTo>
                <a:lnTo>
                  <a:pt x="14210" y="6907"/>
                </a:lnTo>
                <a:lnTo>
                  <a:pt x="13695" y="6828"/>
                </a:lnTo>
                <a:lnTo>
                  <a:pt x="13517" y="6802"/>
                </a:lnTo>
                <a:lnTo>
                  <a:pt x="13073" y="6645"/>
                </a:lnTo>
                <a:lnTo>
                  <a:pt x="12700" y="6474"/>
                </a:lnTo>
                <a:lnTo>
                  <a:pt x="12363" y="6304"/>
                </a:lnTo>
                <a:lnTo>
                  <a:pt x="12132" y="6094"/>
                </a:lnTo>
                <a:lnTo>
                  <a:pt x="11919" y="5871"/>
                </a:lnTo>
                <a:lnTo>
                  <a:pt x="11776" y="5649"/>
                </a:lnTo>
                <a:lnTo>
                  <a:pt x="11688" y="5413"/>
                </a:lnTo>
                <a:lnTo>
                  <a:pt x="11617" y="5190"/>
                </a:lnTo>
                <a:lnTo>
                  <a:pt x="11617" y="4941"/>
                </a:lnTo>
                <a:lnTo>
                  <a:pt x="11652" y="4718"/>
                </a:lnTo>
                <a:lnTo>
                  <a:pt x="11723" y="4482"/>
                </a:lnTo>
                <a:lnTo>
                  <a:pt x="11812" y="4285"/>
                </a:lnTo>
                <a:lnTo>
                  <a:pt x="11919" y="4089"/>
                </a:lnTo>
                <a:lnTo>
                  <a:pt x="12096" y="3905"/>
                </a:lnTo>
                <a:lnTo>
                  <a:pt x="12292" y="3735"/>
                </a:lnTo>
                <a:lnTo>
                  <a:pt x="12505" y="3604"/>
                </a:lnTo>
                <a:lnTo>
                  <a:pt x="12700" y="3460"/>
                </a:lnTo>
                <a:lnTo>
                  <a:pt x="12878" y="3250"/>
                </a:lnTo>
                <a:lnTo>
                  <a:pt x="13038" y="3027"/>
                </a:lnTo>
                <a:lnTo>
                  <a:pt x="13180" y="2752"/>
                </a:lnTo>
                <a:lnTo>
                  <a:pt x="13286" y="2477"/>
                </a:lnTo>
                <a:lnTo>
                  <a:pt x="13322" y="2175"/>
                </a:lnTo>
                <a:lnTo>
                  <a:pt x="13357" y="1874"/>
                </a:lnTo>
                <a:lnTo>
                  <a:pt x="13286" y="1572"/>
                </a:lnTo>
                <a:lnTo>
                  <a:pt x="13180" y="1271"/>
                </a:lnTo>
                <a:lnTo>
                  <a:pt x="13038" y="983"/>
                </a:lnTo>
                <a:lnTo>
                  <a:pt x="12949" y="865"/>
                </a:lnTo>
                <a:lnTo>
                  <a:pt x="12807" y="733"/>
                </a:lnTo>
                <a:lnTo>
                  <a:pt x="12665" y="616"/>
                </a:lnTo>
                <a:lnTo>
                  <a:pt x="12505" y="511"/>
                </a:lnTo>
                <a:lnTo>
                  <a:pt x="12327" y="406"/>
                </a:lnTo>
                <a:lnTo>
                  <a:pt x="12132" y="314"/>
                </a:lnTo>
                <a:lnTo>
                  <a:pt x="11883" y="235"/>
                </a:lnTo>
                <a:lnTo>
                  <a:pt x="11652" y="183"/>
                </a:lnTo>
                <a:lnTo>
                  <a:pt x="11368" y="104"/>
                </a:lnTo>
                <a:lnTo>
                  <a:pt x="11101" y="78"/>
                </a:lnTo>
                <a:lnTo>
                  <a:pt x="10800" y="52"/>
                </a:lnTo>
                <a:lnTo>
                  <a:pt x="10444" y="52"/>
                </a:lnTo>
                <a:lnTo>
                  <a:pt x="10142" y="52"/>
                </a:lnTo>
                <a:lnTo>
                  <a:pt x="9840" y="78"/>
                </a:lnTo>
                <a:lnTo>
                  <a:pt x="9574" y="104"/>
                </a:lnTo>
                <a:lnTo>
                  <a:pt x="9325" y="157"/>
                </a:lnTo>
                <a:lnTo>
                  <a:pt x="9094" y="209"/>
                </a:lnTo>
                <a:lnTo>
                  <a:pt x="8846" y="262"/>
                </a:lnTo>
                <a:lnTo>
                  <a:pt x="8650" y="340"/>
                </a:lnTo>
                <a:lnTo>
                  <a:pt x="8437" y="432"/>
                </a:lnTo>
                <a:lnTo>
                  <a:pt x="8277" y="511"/>
                </a:lnTo>
                <a:lnTo>
                  <a:pt x="8100" y="616"/>
                </a:lnTo>
                <a:lnTo>
                  <a:pt x="7957" y="707"/>
                </a:lnTo>
                <a:lnTo>
                  <a:pt x="7833" y="838"/>
                </a:lnTo>
                <a:lnTo>
                  <a:pt x="7620" y="1061"/>
                </a:lnTo>
                <a:lnTo>
                  <a:pt x="7442" y="1336"/>
                </a:lnTo>
                <a:lnTo>
                  <a:pt x="7353" y="1599"/>
                </a:lnTo>
                <a:lnTo>
                  <a:pt x="7318" y="1900"/>
                </a:lnTo>
                <a:lnTo>
                  <a:pt x="7318" y="2175"/>
                </a:lnTo>
                <a:lnTo>
                  <a:pt x="7353" y="2450"/>
                </a:lnTo>
                <a:lnTo>
                  <a:pt x="7442" y="2726"/>
                </a:lnTo>
                <a:lnTo>
                  <a:pt x="7620" y="2975"/>
                </a:lnTo>
                <a:lnTo>
                  <a:pt x="7833" y="3198"/>
                </a:lnTo>
                <a:lnTo>
                  <a:pt x="8064" y="3433"/>
                </a:lnTo>
                <a:lnTo>
                  <a:pt x="8295" y="3630"/>
                </a:lnTo>
                <a:lnTo>
                  <a:pt x="8508" y="3853"/>
                </a:lnTo>
                <a:lnTo>
                  <a:pt x="8686" y="4089"/>
                </a:lnTo>
                <a:lnTo>
                  <a:pt x="8775" y="4312"/>
                </a:lnTo>
                <a:lnTo>
                  <a:pt x="8846" y="4561"/>
                </a:lnTo>
                <a:lnTo>
                  <a:pt x="8846" y="4810"/>
                </a:lnTo>
                <a:lnTo>
                  <a:pt x="8810" y="5059"/>
                </a:lnTo>
                <a:lnTo>
                  <a:pt x="8721" y="5295"/>
                </a:lnTo>
                <a:lnTo>
                  <a:pt x="8579" y="5544"/>
                </a:lnTo>
                <a:lnTo>
                  <a:pt x="8366" y="5766"/>
                </a:lnTo>
                <a:lnTo>
                  <a:pt x="8135" y="5976"/>
                </a:lnTo>
                <a:lnTo>
                  <a:pt x="7833" y="6199"/>
                </a:lnTo>
                <a:lnTo>
                  <a:pt x="7478" y="6369"/>
                </a:lnTo>
                <a:lnTo>
                  <a:pt x="7069" y="6527"/>
                </a:lnTo>
                <a:lnTo>
                  <a:pt x="6590" y="6671"/>
                </a:lnTo>
                <a:lnTo>
                  <a:pt x="6092" y="6802"/>
                </a:lnTo>
                <a:lnTo>
                  <a:pt x="5684" y="6802"/>
                </a:lnTo>
                <a:lnTo>
                  <a:pt x="5133" y="6802"/>
                </a:lnTo>
                <a:lnTo>
                  <a:pt x="4547" y="6802"/>
                </a:lnTo>
                <a:lnTo>
                  <a:pt x="3872" y="6802"/>
                </a:lnTo>
                <a:lnTo>
                  <a:pt x="3144" y="6802"/>
                </a:lnTo>
                <a:lnTo>
                  <a:pt x="2362" y="6802"/>
                </a:lnTo>
                <a:lnTo>
                  <a:pt x="1545" y="6802"/>
                </a:lnTo>
                <a:lnTo>
                  <a:pt x="692" y="6802"/>
                </a:lnTo>
                <a:lnTo>
                  <a:pt x="586" y="7234"/>
                </a:lnTo>
                <a:lnTo>
                  <a:pt x="461" y="7837"/>
                </a:lnTo>
                <a:lnTo>
                  <a:pt x="355" y="8493"/>
                </a:lnTo>
                <a:lnTo>
                  <a:pt x="248" y="9187"/>
                </a:lnTo>
                <a:lnTo>
                  <a:pt x="142" y="9869"/>
                </a:lnTo>
                <a:lnTo>
                  <a:pt x="106" y="10498"/>
                </a:lnTo>
                <a:lnTo>
                  <a:pt x="106" y="10983"/>
                </a:lnTo>
                <a:lnTo>
                  <a:pt x="106" y="11311"/>
                </a:lnTo>
                <a:lnTo>
                  <a:pt x="213" y="11481"/>
                </a:lnTo>
                <a:lnTo>
                  <a:pt x="319" y="11651"/>
                </a:lnTo>
                <a:lnTo>
                  <a:pt x="497" y="11783"/>
                </a:lnTo>
                <a:lnTo>
                  <a:pt x="692" y="11914"/>
                </a:lnTo>
                <a:lnTo>
                  <a:pt x="941" y="12032"/>
                </a:lnTo>
                <a:lnTo>
                  <a:pt x="1207" y="12110"/>
                </a:lnTo>
                <a:lnTo>
                  <a:pt x="1509" y="12189"/>
                </a:lnTo>
                <a:lnTo>
                  <a:pt x="1794" y="12241"/>
                </a:lnTo>
                <a:lnTo>
                  <a:pt x="2131" y="12267"/>
                </a:lnTo>
                <a:lnTo>
                  <a:pt x="2433" y="12281"/>
                </a:lnTo>
                <a:lnTo>
                  <a:pt x="2735" y="12267"/>
                </a:lnTo>
                <a:lnTo>
                  <a:pt x="3055" y="12241"/>
                </a:lnTo>
                <a:lnTo>
                  <a:pt x="3357" y="12189"/>
                </a:lnTo>
                <a:lnTo>
                  <a:pt x="3623" y="12084"/>
                </a:lnTo>
                <a:lnTo>
                  <a:pt x="3872" y="11979"/>
                </a:lnTo>
                <a:lnTo>
                  <a:pt x="4103" y="11861"/>
                </a:lnTo>
                <a:lnTo>
                  <a:pt x="4316" y="11704"/>
                </a:lnTo>
                <a:lnTo>
                  <a:pt x="4582" y="11612"/>
                </a:lnTo>
                <a:lnTo>
                  <a:pt x="4849" y="11533"/>
                </a:lnTo>
                <a:lnTo>
                  <a:pt x="5169" y="11507"/>
                </a:lnTo>
                <a:lnTo>
                  <a:pt x="5506" y="11481"/>
                </a:lnTo>
                <a:lnTo>
                  <a:pt x="5808" y="11507"/>
                </a:lnTo>
                <a:lnTo>
                  <a:pt x="6146" y="11560"/>
                </a:lnTo>
                <a:lnTo>
                  <a:pt x="6501" y="11651"/>
                </a:lnTo>
                <a:lnTo>
                  <a:pt x="6803" y="11783"/>
                </a:lnTo>
                <a:lnTo>
                  <a:pt x="7105" y="11940"/>
                </a:lnTo>
                <a:lnTo>
                  <a:pt x="7353" y="12110"/>
                </a:lnTo>
                <a:lnTo>
                  <a:pt x="7584" y="12333"/>
                </a:lnTo>
                <a:lnTo>
                  <a:pt x="7798" y="12595"/>
                </a:lnTo>
                <a:lnTo>
                  <a:pt x="7922" y="12870"/>
                </a:lnTo>
                <a:lnTo>
                  <a:pt x="8028" y="13198"/>
                </a:lnTo>
                <a:lnTo>
                  <a:pt x="8064" y="13526"/>
                </a:lnTo>
                <a:lnTo>
                  <a:pt x="8028" y="13775"/>
                </a:lnTo>
                <a:lnTo>
                  <a:pt x="7922" y="13998"/>
                </a:lnTo>
                <a:lnTo>
                  <a:pt x="7798" y="14220"/>
                </a:lnTo>
                <a:lnTo>
                  <a:pt x="7584" y="14404"/>
                </a:lnTo>
                <a:lnTo>
                  <a:pt x="7353" y="14574"/>
                </a:lnTo>
                <a:lnTo>
                  <a:pt x="7105" y="14732"/>
                </a:lnTo>
                <a:lnTo>
                  <a:pt x="6803" y="14850"/>
                </a:lnTo>
                <a:lnTo>
                  <a:pt x="6501" y="14954"/>
                </a:lnTo>
                <a:lnTo>
                  <a:pt x="6146" y="15033"/>
                </a:lnTo>
                <a:lnTo>
                  <a:pt x="5808" y="15085"/>
                </a:lnTo>
                <a:lnTo>
                  <a:pt x="5506" y="15085"/>
                </a:lnTo>
                <a:lnTo>
                  <a:pt x="5169" y="15059"/>
                </a:lnTo>
                <a:lnTo>
                  <a:pt x="4849" y="15007"/>
                </a:lnTo>
                <a:lnTo>
                  <a:pt x="4582" y="14902"/>
                </a:lnTo>
                <a:lnTo>
                  <a:pt x="4316" y="14784"/>
                </a:lnTo>
                <a:lnTo>
                  <a:pt x="4103" y="14600"/>
                </a:lnTo>
                <a:lnTo>
                  <a:pt x="3907" y="14430"/>
                </a:lnTo>
                <a:lnTo>
                  <a:pt x="3659" y="14299"/>
                </a:lnTo>
                <a:lnTo>
                  <a:pt x="3428" y="14194"/>
                </a:lnTo>
                <a:lnTo>
                  <a:pt x="3179" y="14129"/>
                </a:lnTo>
                <a:lnTo>
                  <a:pt x="2913" y="14102"/>
                </a:lnTo>
                <a:lnTo>
                  <a:pt x="2646" y="14102"/>
                </a:lnTo>
                <a:lnTo>
                  <a:pt x="2362" y="14129"/>
                </a:lnTo>
                <a:lnTo>
                  <a:pt x="2096" y="14168"/>
                </a:lnTo>
                <a:lnTo>
                  <a:pt x="1811" y="14273"/>
                </a:lnTo>
                <a:lnTo>
                  <a:pt x="1545" y="14378"/>
                </a:lnTo>
                <a:lnTo>
                  <a:pt x="1314" y="14496"/>
                </a:lnTo>
                <a:lnTo>
                  <a:pt x="1065" y="14653"/>
                </a:lnTo>
                <a:lnTo>
                  <a:pt x="870" y="14797"/>
                </a:lnTo>
                <a:lnTo>
                  <a:pt x="657" y="14981"/>
                </a:lnTo>
                <a:lnTo>
                  <a:pt x="497" y="15177"/>
                </a:lnTo>
                <a:lnTo>
                  <a:pt x="390" y="15413"/>
                </a:lnTo>
                <a:lnTo>
                  <a:pt x="284" y="15636"/>
                </a:lnTo>
                <a:lnTo>
                  <a:pt x="248" y="15911"/>
                </a:lnTo>
                <a:lnTo>
                  <a:pt x="284" y="16239"/>
                </a:lnTo>
                <a:lnTo>
                  <a:pt x="319" y="16566"/>
                </a:lnTo>
                <a:lnTo>
                  <a:pt x="497" y="17340"/>
                </a:lnTo>
                <a:lnTo>
                  <a:pt x="692" y="18152"/>
                </a:lnTo>
                <a:lnTo>
                  <a:pt x="799" y="18559"/>
                </a:lnTo>
                <a:lnTo>
                  <a:pt x="905" y="18978"/>
                </a:lnTo>
                <a:lnTo>
                  <a:pt x="959" y="19384"/>
                </a:lnTo>
                <a:lnTo>
                  <a:pt x="994" y="19791"/>
                </a:lnTo>
                <a:lnTo>
                  <a:pt x="994" y="20132"/>
                </a:lnTo>
                <a:lnTo>
                  <a:pt x="959" y="20485"/>
                </a:lnTo>
                <a:lnTo>
                  <a:pt x="941" y="20669"/>
                </a:lnTo>
                <a:lnTo>
                  <a:pt x="870" y="20813"/>
                </a:lnTo>
                <a:lnTo>
                  <a:pt x="799" y="20970"/>
                </a:lnTo>
                <a:lnTo>
                  <a:pt x="692" y="21088"/>
                </a:lnTo>
                <a:lnTo>
                  <a:pt x="1474" y="20997"/>
                </a:lnTo>
                <a:lnTo>
                  <a:pt x="2291" y="20866"/>
                </a:lnTo>
                <a:lnTo>
                  <a:pt x="3108" y="20787"/>
                </a:lnTo>
                <a:lnTo>
                  <a:pt x="3907" y="20721"/>
                </a:lnTo>
                <a:lnTo>
                  <a:pt x="4653" y="20695"/>
                </a:lnTo>
                <a:lnTo>
                  <a:pt x="5364" y="20695"/>
                </a:lnTo>
                <a:lnTo>
                  <a:pt x="5701" y="20721"/>
                </a:lnTo>
                <a:lnTo>
                  <a:pt x="6057" y="20761"/>
                </a:lnTo>
                <a:lnTo>
                  <a:pt x="6323" y="20813"/>
                </a:lnTo>
                <a:lnTo>
                  <a:pt x="6625" y="20892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18" name="Puzzle2"/>
          <p:cNvSpPr>
            <a:spLocks noEditPoints="1" noChangeArrowheads="1"/>
          </p:cNvSpPr>
          <p:nvPr/>
        </p:nvSpPr>
        <p:spPr bwMode="auto">
          <a:xfrm>
            <a:off x="4343941" y="3069504"/>
            <a:ext cx="1615707" cy="1112935"/>
          </a:xfrm>
          <a:custGeom>
            <a:avLst/>
            <a:gdLst>
              <a:gd name="T0" fmla="*/ 11 w 21600"/>
              <a:gd name="T1" fmla="*/ 13386 h 21600"/>
              <a:gd name="T2" fmla="*/ 4202 w 21600"/>
              <a:gd name="T3" fmla="*/ 21161 h 21600"/>
              <a:gd name="T4" fmla="*/ 10400 w 21600"/>
              <a:gd name="T5" fmla="*/ 13909 h 21600"/>
              <a:gd name="T6" fmla="*/ 16821 w 21600"/>
              <a:gd name="T7" fmla="*/ 21190 h 21600"/>
              <a:gd name="T8" fmla="*/ 21600 w 21600"/>
              <a:gd name="T9" fmla="*/ 15083 h 21600"/>
              <a:gd name="T10" fmla="*/ 16889 w 21600"/>
              <a:gd name="T11" fmla="*/ 5739 h 21600"/>
              <a:gd name="T12" fmla="*/ 10800 w 21600"/>
              <a:gd name="T13" fmla="*/ 28 h 21600"/>
              <a:gd name="T14" fmla="*/ 4202 w 21600"/>
              <a:gd name="T15" fmla="*/ 5894 h 21600"/>
              <a:gd name="T16" fmla="*/ 5388 w 21600"/>
              <a:gd name="T17" fmla="*/ 6742 h 21600"/>
              <a:gd name="T18" fmla="*/ 16177 w 21600"/>
              <a:gd name="T19" fmla="*/ 20441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4247" y="12354"/>
                </a:moveTo>
                <a:lnTo>
                  <a:pt x="4134" y="12468"/>
                </a:lnTo>
                <a:lnTo>
                  <a:pt x="4010" y="12581"/>
                </a:lnTo>
                <a:lnTo>
                  <a:pt x="3897" y="12637"/>
                </a:lnTo>
                <a:lnTo>
                  <a:pt x="3773" y="12694"/>
                </a:lnTo>
                <a:lnTo>
                  <a:pt x="3637" y="12694"/>
                </a:lnTo>
                <a:lnTo>
                  <a:pt x="3524" y="12694"/>
                </a:lnTo>
                <a:lnTo>
                  <a:pt x="3400" y="12665"/>
                </a:lnTo>
                <a:lnTo>
                  <a:pt x="3287" y="12609"/>
                </a:lnTo>
                <a:lnTo>
                  <a:pt x="3027" y="12496"/>
                </a:lnTo>
                <a:lnTo>
                  <a:pt x="2790" y="12340"/>
                </a:lnTo>
                <a:lnTo>
                  <a:pt x="2530" y="12142"/>
                </a:lnTo>
                <a:lnTo>
                  <a:pt x="2293" y="11987"/>
                </a:lnTo>
                <a:lnTo>
                  <a:pt x="2033" y="11817"/>
                </a:lnTo>
                <a:lnTo>
                  <a:pt x="1773" y="11676"/>
                </a:lnTo>
                <a:lnTo>
                  <a:pt x="1638" y="11662"/>
                </a:lnTo>
                <a:lnTo>
                  <a:pt x="1513" y="11634"/>
                </a:lnTo>
                <a:lnTo>
                  <a:pt x="1378" y="11634"/>
                </a:lnTo>
                <a:lnTo>
                  <a:pt x="1253" y="11634"/>
                </a:lnTo>
                <a:lnTo>
                  <a:pt x="1118" y="11662"/>
                </a:lnTo>
                <a:lnTo>
                  <a:pt x="971" y="11732"/>
                </a:lnTo>
                <a:lnTo>
                  <a:pt x="835" y="11817"/>
                </a:lnTo>
                <a:lnTo>
                  <a:pt x="711" y="11959"/>
                </a:lnTo>
                <a:lnTo>
                  <a:pt x="553" y="12086"/>
                </a:lnTo>
                <a:lnTo>
                  <a:pt x="429" y="12284"/>
                </a:lnTo>
                <a:lnTo>
                  <a:pt x="271" y="12524"/>
                </a:lnTo>
                <a:lnTo>
                  <a:pt x="146" y="12793"/>
                </a:lnTo>
                <a:lnTo>
                  <a:pt x="79" y="12962"/>
                </a:lnTo>
                <a:lnTo>
                  <a:pt x="33" y="13146"/>
                </a:lnTo>
                <a:lnTo>
                  <a:pt x="11" y="13386"/>
                </a:lnTo>
                <a:lnTo>
                  <a:pt x="11" y="13641"/>
                </a:lnTo>
                <a:lnTo>
                  <a:pt x="33" y="13881"/>
                </a:lnTo>
                <a:lnTo>
                  <a:pt x="101" y="14150"/>
                </a:lnTo>
                <a:lnTo>
                  <a:pt x="192" y="14404"/>
                </a:lnTo>
                <a:lnTo>
                  <a:pt x="293" y="14645"/>
                </a:lnTo>
                <a:lnTo>
                  <a:pt x="451" y="14857"/>
                </a:lnTo>
                <a:lnTo>
                  <a:pt x="621" y="15054"/>
                </a:lnTo>
                <a:lnTo>
                  <a:pt x="734" y="15125"/>
                </a:lnTo>
                <a:lnTo>
                  <a:pt x="835" y="15210"/>
                </a:lnTo>
                <a:lnTo>
                  <a:pt x="948" y="15267"/>
                </a:lnTo>
                <a:lnTo>
                  <a:pt x="1084" y="15323"/>
                </a:lnTo>
                <a:lnTo>
                  <a:pt x="1208" y="15351"/>
                </a:lnTo>
                <a:lnTo>
                  <a:pt x="1355" y="15380"/>
                </a:lnTo>
                <a:lnTo>
                  <a:pt x="1513" y="15380"/>
                </a:lnTo>
                <a:lnTo>
                  <a:pt x="1683" y="15380"/>
                </a:lnTo>
                <a:lnTo>
                  <a:pt x="1864" y="15351"/>
                </a:lnTo>
                <a:lnTo>
                  <a:pt x="2033" y="15323"/>
                </a:lnTo>
                <a:lnTo>
                  <a:pt x="2225" y="15238"/>
                </a:lnTo>
                <a:lnTo>
                  <a:pt x="2428" y="15153"/>
                </a:lnTo>
                <a:lnTo>
                  <a:pt x="2745" y="15026"/>
                </a:lnTo>
                <a:lnTo>
                  <a:pt x="3005" y="14913"/>
                </a:lnTo>
                <a:lnTo>
                  <a:pt x="3264" y="14828"/>
                </a:lnTo>
                <a:lnTo>
                  <a:pt x="3513" y="14800"/>
                </a:lnTo>
                <a:lnTo>
                  <a:pt x="3615" y="14828"/>
                </a:lnTo>
                <a:lnTo>
                  <a:pt x="3728" y="14857"/>
                </a:lnTo>
                <a:lnTo>
                  <a:pt x="3807" y="14913"/>
                </a:lnTo>
                <a:lnTo>
                  <a:pt x="3920" y="14998"/>
                </a:lnTo>
                <a:lnTo>
                  <a:pt x="4010" y="15097"/>
                </a:lnTo>
                <a:lnTo>
                  <a:pt x="4089" y="15238"/>
                </a:lnTo>
                <a:lnTo>
                  <a:pt x="4179" y="15408"/>
                </a:lnTo>
                <a:lnTo>
                  <a:pt x="4247" y="15620"/>
                </a:lnTo>
                <a:lnTo>
                  <a:pt x="4326" y="15860"/>
                </a:lnTo>
                <a:lnTo>
                  <a:pt x="4394" y="16129"/>
                </a:lnTo>
                <a:lnTo>
                  <a:pt x="4439" y="16440"/>
                </a:lnTo>
                <a:lnTo>
                  <a:pt x="4507" y="16737"/>
                </a:lnTo>
                <a:lnTo>
                  <a:pt x="4552" y="17090"/>
                </a:lnTo>
                <a:lnTo>
                  <a:pt x="4575" y="17443"/>
                </a:lnTo>
                <a:lnTo>
                  <a:pt x="4586" y="17825"/>
                </a:lnTo>
                <a:lnTo>
                  <a:pt x="4586" y="18193"/>
                </a:lnTo>
                <a:lnTo>
                  <a:pt x="4586" y="18574"/>
                </a:lnTo>
                <a:lnTo>
                  <a:pt x="4586" y="18984"/>
                </a:lnTo>
                <a:lnTo>
                  <a:pt x="4552" y="19366"/>
                </a:lnTo>
                <a:lnTo>
                  <a:pt x="4507" y="19748"/>
                </a:lnTo>
                <a:lnTo>
                  <a:pt x="4462" y="20129"/>
                </a:lnTo>
                <a:lnTo>
                  <a:pt x="4371" y="20483"/>
                </a:lnTo>
                <a:lnTo>
                  <a:pt x="4292" y="20836"/>
                </a:lnTo>
                <a:lnTo>
                  <a:pt x="4202" y="21161"/>
                </a:lnTo>
                <a:lnTo>
                  <a:pt x="4744" y="21161"/>
                </a:lnTo>
                <a:lnTo>
                  <a:pt x="5264" y="21161"/>
                </a:lnTo>
                <a:lnTo>
                  <a:pt x="5784" y="21161"/>
                </a:lnTo>
                <a:lnTo>
                  <a:pt x="6235" y="21161"/>
                </a:lnTo>
                <a:lnTo>
                  <a:pt x="6676" y="21161"/>
                </a:lnTo>
                <a:lnTo>
                  <a:pt x="7060" y="21161"/>
                </a:lnTo>
                <a:lnTo>
                  <a:pt x="7410" y="21161"/>
                </a:lnTo>
                <a:lnTo>
                  <a:pt x="7670" y="21161"/>
                </a:lnTo>
                <a:lnTo>
                  <a:pt x="8020" y="21020"/>
                </a:lnTo>
                <a:lnTo>
                  <a:pt x="8303" y="20893"/>
                </a:lnTo>
                <a:lnTo>
                  <a:pt x="8563" y="20695"/>
                </a:lnTo>
                <a:lnTo>
                  <a:pt x="8800" y="20511"/>
                </a:lnTo>
                <a:lnTo>
                  <a:pt x="8969" y="20285"/>
                </a:lnTo>
                <a:lnTo>
                  <a:pt x="9150" y="20045"/>
                </a:lnTo>
                <a:lnTo>
                  <a:pt x="9252" y="19804"/>
                </a:lnTo>
                <a:lnTo>
                  <a:pt x="9342" y="19550"/>
                </a:lnTo>
                <a:lnTo>
                  <a:pt x="9410" y="19281"/>
                </a:lnTo>
                <a:lnTo>
                  <a:pt x="9433" y="19013"/>
                </a:lnTo>
                <a:lnTo>
                  <a:pt x="9433" y="18744"/>
                </a:lnTo>
                <a:lnTo>
                  <a:pt x="9387" y="18504"/>
                </a:lnTo>
                <a:lnTo>
                  <a:pt x="9320" y="18221"/>
                </a:lnTo>
                <a:lnTo>
                  <a:pt x="9207" y="17981"/>
                </a:lnTo>
                <a:lnTo>
                  <a:pt x="9105" y="17740"/>
                </a:lnTo>
                <a:lnTo>
                  <a:pt x="8924" y="17514"/>
                </a:lnTo>
                <a:lnTo>
                  <a:pt x="8777" y="17274"/>
                </a:lnTo>
                <a:lnTo>
                  <a:pt x="8642" y="17034"/>
                </a:lnTo>
                <a:lnTo>
                  <a:pt x="8563" y="16765"/>
                </a:lnTo>
                <a:lnTo>
                  <a:pt x="8472" y="16468"/>
                </a:lnTo>
                <a:lnTo>
                  <a:pt x="8450" y="16157"/>
                </a:lnTo>
                <a:lnTo>
                  <a:pt x="8450" y="15860"/>
                </a:lnTo>
                <a:lnTo>
                  <a:pt x="8472" y="15563"/>
                </a:lnTo>
                <a:lnTo>
                  <a:pt x="8540" y="15267"/>
                </a:lnTo>
                <a:lnTo>
                  <a:pt x="8642" y="14998"/>
                </a:lnTo>
                <a:lnTo>
                  <a:pt x="8777" y="14729"/>
                </a:lnTo>
                <a:lnTo>
                  <a:pt x="8868" y="14616"/>
                </a:lnTo>
                <a:lnTo>
                  <a:pt x="8969" y="14475"/>
                </a:lnTo>
                <a:lnTo>
                  <a:pt x="9060" y="14376"/>
                </a:lnTo>
                <a:lnTo>
                  <a:pt x="9184" y="14291"/>
                </a:lnTo>
                <a:lnTo>
                  <a:pt x="9297" y="14206"/>
                </a:lnTo>
                <a:lnTo>
                  <a:pt x="9433" y="14121"/>
                </a:lnTo>
                <a:lnTo>
                  <a:pt x="9579" y="14051"/>
                </a:lnTo>
                <a:lnTo>
                  <a:pt x="9726" y="13994"/>
                </a:lnTo>
                <a:lnTo>
                  <a:pt x="9884" y="13938"/>
                </a:lnTo>
                <a:lnTo>
                  <a:pt x="10054" y="13909"/>
                </a:lnTo>
                <a:lnTo>
                  <a:pt x="10257" y="13881"/>
                </a:lnTo>
                <a:lnTo>
                  <a:pt x="10449" y="13881"/>
                </a:lnTo>
                <a:lnTo>
                  <a:pt x="10664" y="13881"/>
                </a:lnTo>
                <a:lnTo>
                  <a:pt x="10856" y="13909"/>
                </a:lnTo>
                <a:lnTo>
                  <a:pt x="11037" y="13966"/>
                </a:lnTo>
                <a:lnTo>
                  <a:pt x="11206" y="14023"/>
                </a:lnTo>
                <a:lnTo>
                  <a:pt x="11353" y="14093"/>
                </a:lnTo>
                <a:lnTo>
                  <a:pt x="11511" y="14178"/>
                </a:lnTo>
                <a:lnTo>
                  <a:pt x="11635" y="14263"/>
                </a:lnTo>
                <a:lnTo>
                  <a:pt x="11748" y="14376"/>
                </a:lnTo>
                <a:lnTo>
                  <a:pt x="11861" y="14475"/>
                </a:lnTo>
                <a:lnTo>
                  <a:pt x="11941" y="14616"/>
                </a:lnTo>
                <a:lnTo>
                  <a:pt x="12031" y="14758"/>
                </a:lnTo>
                <a:lnTo>
                  <a:pt x="12099" y="14885"/>
                </a:lnTo>
                <a:lnTo>
                  <a:pt x="12200" y="15210"/>
                </a:lnTo>
                <a:lnTo>
                  <a:pt x="12268" y="15507"/>
                </a:lnTo>
                <a:lnTo>
                  <a:pt x="12291" y="15832"/>
                </a:lnTo>
                <a:lnTo>
                  <a:pt x="12291" y="16157"/>
                </a:lnTo>
                <a:lnTo>
                  <a:pt x="12246" y="16482"/>
                </a:lnTo>
                <a:lnTo>
                  <a:pt x="12178" y="16807"/>
                </a:lnTo>
                <a:lnTo>
                  <a:pt x="12099" y="17090"/>
                </a:lnTo>
                <a:lnTo>
                  <a:pt x="12008" y="17330"/>
                </a:lnTo>
                <a:lnTo>
                  <a:pt x="11884" y="17542"/>
                </a:lnTo>
                <a:lnTo>
                  <a:pt x="11748" y="17712"/>
                </a:lnTo>
                <a:lnTo>
                  <a:pt x="11613" y="17839"/>
                </a:lnTo>
                <a:lnTo>
                  <a:pt x="11489" y="18037"/>
                </a:lnTo>
                <a:lnTo>
                  <a:pt x="11398" y="18221"/>
                </a:lnTo>
                <a:lnTo>
                  <a:pt x="11319" y="18447"/>
                </a:lnTo>
                <a:lnTo>
                  <a:pt x="11251" y="18659"/>
                </a:lnTo>
                <a:lnTo>
                  <a:pt x="11206" y="18900"/>
                </a:lnTo>
                <a:lnTo>
                  <a:pt x="11184" y="19154"/>
                </a:lnTo>
                <a:lnTo>
                  <a:pt x="11184" y="19423"/>
                </a:lnTo>
                <a:lnTo>
                  <a:pt x="11229" y="19663"/>
                </a:lnTo>
                <a:lnTo>
                  <a:pt x="11297" y="19903"/>
                </a:lnTo>
                <a:lnTo>
                  <a:pt x="11376" y="20158"/>
                </a:lnTo>
                <a:lnTo>
                  <a:pt x="11511" y="20398"/>
                </a:lnTo>
                <a:lnTo>
                  <a:pt x="11681" y="20610"/>
                </a:lnTo>
                <a:lnTo>
                  <a:pt x="11884" y="20808"/>
                </a:lnTo>
                <a:lnTo>
                  <a:pt x="12121" y="20992"/>
                </a:lnTo>
                <a:lnTo>
                  <a:pt x="12404" y="21161"/>
                </a:lnTo>
                <a:lnTo>
                  <a:pt x="12528" y="21190"/>
                </a:lnTo>
                <a:lnTo>
                  <a:pt x="12856" y="21274"/>
                </a:lnTo>
                <a:lnTo>
                  <a:pt x="13330" y="21373"/>
                </a:lnTo>
                <a:lnTo>
                  <a:pt x="13963" y="21486"/>
                </a:lnTo>
                <a:lnTo>
                  <a:pt x="14313" y="21543"/>
                </a:lnTo>
                <a:lnTo>
                  <a:pt x="14652" y="21571"/>
                </a:lnTo>
                <a:lnTo>
                  <a:pt x="15025" y="21600"/>
                </a:lnTo>
                <a:lnTo>
                  <a:pt x="15409" y="21600"/>
                </a:lnTo>
                <a:lnTo>
                  <a:pt x="15782" y="21600"/>
                </a:lnTo>
                <a:lnTo>
                  <a:pt x="16177" y="21571"/>
                </a:lnTo>
                <a:lnTo>
                  <a:pt x="16516" y="21486"/>
                </a:lnTo>
                <a:lnTo>
                  <a:pt x="16889" y="21402"/>
                </a:lnTo>
                <a:lnTo>
                  <a:pt x="16821" y="21190"/>
                </a:lnTo>
                <a:lnTo>
                  <a:pt x="16776" y="20935"/>
                </a:lnTo>
                <a:lnTo>
                  <a:pt x="16742" y="20667"/>
                </a:lnTo>
                <a:lnTo>
                  <a:pt x="16719" y="20370"/>
                </a:lnTo>
                <a:lnTo>
                  <a:pt x="16697" y="19719"/>
                </a:lnTo>
                <a:lnTo>
                  <a:pt x="16697" y="19013"/>
                </a:lnTo>
                <a:lnTo>
                  <a:pt x="16719" y="18306"/>
                </a:lnTo>
                <a:lnTo>
                  <a:pt x="16753" y="17599"/>
                </a:lnTo>
                <a:lnTo>
                  <a:pt x="16821" y="16949"/>
                </a:lnTo>
                <a:lnTo>
                  <a:pt x="16889" y="16383"/>
                </a:lnTo>
                <a:lnTo>
                  <a:pt x="16934" y="16129"/>
                </a:lnTo>
                <a:lnTo>
                  <a:pt x="17002" y="15945"/>
                </a:lnTo>
                <a:lnTo>
                  <a:pt x="17081" y="15790"/>
                </a:lnTo>
                <a:lnTo>
                  <a:pt x="17194" y="15648"/>
                </a:lnTo>
                <a:lnTo>
                  <a:pt x="17318" y="15563"/>
                </a:lnTo>
                <a:lnTo>
                  <a:pt x="17453" y="15507"/>
                </a:lnTo>
                <a:lnTo>
                  <a:pt x="17600" y="15450"/>
                </a:lnTo>
                <a:lnTo>
                  <a:pt x="17758" y="15450"/>
                </a:lnTo>
                <a:lnTo>
                  <a:pt x="17905" y="15479"/>
                </a:lnTo>
                <a:lnTo>
                  <a:pt x="18064" y="15535"/>
                </a:lnTo>
                <a:lnTo>
                  <a:pt x="18233" y="15620"/>
                </a:lnTo>
                <a:lnTo>
                  <a:pt x="18380" y="15733"/>
                </a:lnTo>
                <a:lnTo>
                  <a:pt x="18561" y="15832"/>
                </a:lnTo>
                <a:lnTo>
                  <a:pt x="18707" y="15973"/>
                </a:lnTo>
                <a:lnTo>
                  <a:pt x="18866" y="16129"/>
                </a:lnTo>
                <a:lnTo>
                  <a:pt x="18990" y="16327"/>
                </a:lnTo>
                <a:lnTo>
                  <a:pt x="19125" y="16482"/>
                </a:lnTo>
                <a:lnTo>
                  <a:pt x="19295" y="16624"/>
                </a:lnTo>
                <a:lnTo>
                  <a:pt x="19464" y="16737"/>
                </a:lnTo>
                <a:lnTo>
                  <a:pt x="19668" y="16807"/>
                </a:lnTo>
                <a:lnTo>
                  <a:pt x="19860" y="16836"/>
                </a:lnTo>
                <a:lnTo>
                  <a:pt x="20052" y="16864"/>
                </a:lnTo>
                <a:lnTo>
                  <a:pt x="20266" y="16836"/>
                </a:lnTo>
                <a:lnTo>
                  <a:pt x="20470" y="16793"/>
                </a:lnTo>
                <a:lnTo>
                  <a:pt x="20662" y="16708"/>
                </a:lnTo>
                <a:lnTo>
                  <a:pt x="20854" y="16567"/>
                </a:lnTo>
                <a:lnTo>
                  <a:pt x="21035" y="16412"/>
                </a:lnTo>
                <a:lnTo>
                  <a:pt x="21182" y="16214"/>
                </a:lnTo>
                <a:lnTo>
                  <a:pt x="21340" y="16002"/>
                </a:lnTo>
                <a:lnTo>
                  <a:pt x="21441" y="15733"/>
                </a:lnTo>
                <a:lnTo>
                  <a:pt x="21532" y="15436"/>
                </a:lnTo>
                <a:lnTo>
                  <a:pt x="21600" y="15083"/>
                </a:lnTo>
                <a:lnTo>
                  <a:pt x="21600" y="14885"/>
                </a:lnTo>
                <a:lnTo>
                  <a:pt x="21600" y="14729"/>
                </a:lnTo>
                <a:lnTo>
                  <a:pt x="21600" y="14531"/>
                </a:lnTo>
                <a:lnTo>
                  <a:pt x="21577" y="14376"/>
                </a:lnTo>
                <a:lnTo>
                  <a:pt x="21532" y="14206"/>
                </a:lnTo>
                <a:lnTo>
                  <a:pt x="21487" y="14051"/>
                </a:lnTo>
                <a:lnTo>
                  <a:pt x="21419" y="13909"/>
                </a:lnTo>
                <a:lnTo>
                  <a:pt x="21351" y="13768"/>
                </a:lnTo>
                <a:lnTo>
                  <a:pt x="21204" y="13500"/>
                </a:lnTo>
                <a:lnTo>
                  <a:pt x="21035" y="13287"/>
                </a:lnTo>
                <a:lnTo>
                  <a:pt x="20809" y="13090"/>
                </a:lnTo>
                <a:lnTo>
                  <a:pt x="20594" y="12962"/>
                </a:lnTo>
                <a:lnTo>
                  <a:pt x="20357" y="12821"/>
                </a:lnTo>
                <a:lnTo>
                  <a:pt x="20120" y="12764"/>
                </a:lnTo>
                <a:lnTo>
                  <a:pt x="19882" y="12708"/>
                </a:lnTo>
                <a:lnTo>
                  <a:pt x="19645" y="12736"/>
                </a:lnTo>
                <a:lnTo>
                  <a:pt x="19430" y="12793"/>
                </a:lnTo>
                <a:lnTo>
                  <a:pt x="19227" y="12906"/>
                </a:lnTo>
                <a:lnTo>
                  <a:pt x="19148" y="12962"/>
                </a:lnTo>
                <a:lnTo>
                  <a:pt x="19058" y="13047"/>
                </a:lnTo>
                <a:lnTo>
                  <a:pt x="18990" y="13146"/>
                </a:lnTo>
                <a:lnTo>
                  <a:pt x="18911" y="13259"/>
                </a:lnTo>
                <a:lnTo>
                  <a:pt x="18775" y="13471"/>
                </a:lnTo>
                <a:lnTo>
                  <a:pt x="18628" y="13641"/>
                </a:lnTo>
                <a:lnTo>
                  <a:pt x="18470" y="13740"/>
                </a:lnTo>
                <a:lnTo>
                  <a:pt x="18301" y="13825"/>
                </a:lnTo>
                <a:lnTo>
                  <a:pt x="18143" y="13853"/>
                </a:lnTo>
                <a:lnTo>
                  <a:pt x="17973" y="13881"/>
                </a:lnTo>
                <a:lnTo>
                  <a:pt x="17804" y="13853"/>
                </a:lnTo>
                <a:lnTo>
                  <a:pt x="17646" y="13796"/>
                </a:lnTo>
                <a:lnTo>
                  <a:pt x="17499" y="13726"/>
                </a:lnTo>
                <a:lnTo>
                  <a:pt x="17341" y="13641"/>
                </a:lnTo>
                <a:lnTo>
                  <a:pt x="17216" y="13528"/>
                </a:lnTo>
                <a:lnTo>
                  <a:pt x="17103" y="13386"/>
                </a:lnTo>
                <a:lnTo>
                  <a:pt x="17024" y="13259"/>
                </a:lnTo>
                <a:lnTo>
                  <a:pt x="16934" y="13118"/>
                </a:lnTo>
                <a:lnTo>
                  <a:pt x="16889" y="12991"/>
                </a:lnTo>
                <a:lnTo>
                  <a:pt x="16889" y="12849"/>
                </a:lnTo>
                <a:lnTo>
                  <a:pt x="16889" y="12383"/>
                </a:lnTo>
                <a:lnTo>
                  <a:pt x="16889" y="11662"/>
                </a:lnTo>
                <a:lnTo>
                  <a:pt x="16889" y="10701"/>
                </a:lnTo>
                <a:lnTo>
                  <a:pt x="16889" y="9640"/>
                </a:lnTo>
                <a:lnTo>
                  <a:pt x="16889" y="8566"/>
                </a:lnTo>
                <a:lnTo>
                  <a:pt x="16889" y="7478"/>
                </a:lnTo>
                <a:lnTo>
                  <a:pt x="16889" y="6502"/>
                </a:lnTo>
                <a:lnTo>
                  <a:pt x="16889" y="5739"/>
                </a:lnTo>
                <a:lnTo>
                  <a:pt x="16674" y="5894"/>
                </a:lnTo>
                <a:lnTo>
                  <a:pt x="16414" y="6036"/>
                </a:lnTo>
                <a:lnTo>
                  <a:pt x="16154" y="6177"/>
                </a:lnTo>
                <a:lnTo>
                  <a:pt x="15849" y="6248"/>
                </a:lnTo>
                <a:lnTo>
                  <a:pt x="15544" y="6304"/>
                </a:lnTo>
                <a:lnTo>
                  <a:pt x="15217" y="6332"/>
                </a:lnTo>
                <a:lnTo>
                  <a:pt x="14866" y="6361"/>
                </a:lnTo>
                <a:lnTo>
                  <a:pt x="14550" y="6361"/>
                </a:lnTo>
                <a:lnTo>
                  <a:pt x="14200" y="6332"/>
                </a:lnTo>
                <a:lnTo>
                  <a:pt x="13850" y="6276"/>
                </a:lnTo>
                <a:lnTo>
                  <a:pt x="13522" y="6219"/>
                </a:lnTo>
                <a:lnTo>
                  <a:pt x="13206" y="6149"/>
                </a:lnTo>
                <a:lnTo>
                  <a:pt x="12901" y="6064"/>
                </a:lnTo>
                <a:lnTo>
                  <a:pt x="12618" y="5951"/>
                </a:lnTo>
                <a:lnTo>
                  <a:pt x="12358" y="5838"/>
                </a:lnTo>
                <a:lnTo>
                  <a:pt x="12121" y="5739"/>
                </a:lnTo>
                <a:lnTo>
                  <a:pt x="11941" y="5626"/>
                </a:lnTo>
                <a:lnTo>
                  <a:pt x="11794" y="5513"/>
                </a:lnTo>
                <a:lnTo>
                  <a:pt x="11658" y="5414"/>
                </a:lnTo>
                <a:lnTo>
                  <a:pt x="11556" y="5301"/>
                </a:lnTo>
                <a:lnTo>
                  <a:pt x="11466" y="5187"/>
                </a:lnTo>
                <a:lnTo>
                  <a:pt x="11398" y="5089"/>
                </a:lnTo>
                <a:lnTo>
                  <a:pt x="11376" y="4947"/>
                </a:lnTo>
                <a:lnTo>
                  <a:pt x="11353" y="4834"/>
                </a:lnTo>
                <a:lnTo>
                  <a:pt x="11353" y="4707"/>
                </a:lnTo>
                <a:lnTo>
                  <a:pt x="11376" y="4565"/>
                </a:lnTo>
                <a:lnTo>
                  <a:pt x="11443" y="4410"/>
                </a:lnTo>
                <a:lnTo>
                  <a:pt x="11511" y="4240"/>
                </a:lnTo>
                <a:lnTo>
                  <a:pt x="11703" y="3887"/>
                </a:lnTo>
                <a:lnTo>
                  <a:pt x="11986" y="3505"/>
                </a:lnTo>
                <a:lnTo>
                  <a:pt x="12144" y="3265"/>
                </a:lnTo>
                <a:lnTo>
                  <a:pt x="12246" y="3025"/>
                </a:lnTo>
                <a:lnTo>
                  <a:pt x="12336" y="2756"/>
                </a:lnTo>
                <a:lnTo>
                  <a:pt x="12404" y="2445"/>
                </a:lnTo>
                <a:lnTo>
                  <a:pt x="12438" y="2176"/>
                </a:lnTo>
                <a:lnTo>
                  <a:pt x="12438" y="1880"/>
                </a:lnTo>
                <a:lnTo>
                  <a:pt x="12404" y="1583"/>
                </a:lnTo>
                <a:lnTo>
                  <a:pt x="12336" y="1314"/>
                </a:lnTo>
                <a:lnTo>
                  <a:pt x="12246" y="1046"/>
                </a:lnTo>
                <a:lnTo>
                  <a:pt x="12099" y="791"/>
                </a:lnTo>
                <a:lnTo>
                  <a:pt x="12008" y="692"/>
                </a:lnTo>
                <a:lnTo>
                  <a:pt x="11918" y="579"/>
                </a:lnTo>
                <a:lnTo>
                  <a:pt x="11816" y="466"/>
                </a:lnTo>
                <a:lnTo>
                  <a:pt x="11703" y="381"/>
                </a:lnTo>
                <a:lnTo>
                  <a:pt x="11579" y="310"/>
                </a:lnTo>
                <a:lnTo>
                  <a:pt x="11443" y="226"/>
                </a:lnTo>
                <a:lnTo>
                  <a:pt x="11297" y="169"/>
                </a:lnTo>
                <a:lnTo>
                  <a:pt x="11138" y="113"/>
                </a:lnTo>
                <a:lnTo>
                  <a:pt x="10969" y="56"/>
                </a:lnTo>
                <a:lnTo>
                  <a:pt x="10800" y="28"/>
                </a:lnTo>
                <a:lnTo>
                  <a:pt x="10619" y="28"/>
                </a:lnTo>
                <a:lnTo>
                  <a:pt x="10404" y="28"/>
                </a:lnTo>
                <a:lnTo>
                  <a:pt x="10257" y="28"/>
                </a:lnTo>
                <a:lnTo>
                  <a:pt x="10076" y="56"/>
                </a:lnTo>
                <a:lnTo>
                  <a:pt x="9952" y="84"/>
                </a:lnTo>
                <a:lnTo>
                  <a:pt x="9794" y="141"/>
                </a:lnTo>
                <a:lnTo>
                  <a:pt x="9692" y="226"/>
                </a:lnTo>
                <a:lnTo>
                  <a:pt x="9557" y="282"/>
                </a:lnTo>
                <a:lnTo>
                  <a:pt x="9455" y="381"/>
                </a:lnTo>
                <a:lnTo>
                  <a:pt x="9365" y="466"/>
                </a:lnTo>
                <a:lnTo>
                  <a:pt x="9274" y="579"/>
                </a:lnTo>
                <a:lnTo>
                  <a:pt x="9184" y="692"/>
                </a:lnTo>
                <a:lnTo>
                  <a:pt x="9128" y="791"/>
                </a:lnTo>
                <a:lnTo>
                  <a:pt x="9060" y="932"/>
                </a:lnTo>
                <a:lnTo>
                  <a:pt x="8969" y="1201"/>
                </a:lnTo>
                <a:lnTo>
                  <a:pt x="8913" y="1498"/>
                </a:lnTo>
                <a:lnTo>
                  <a:pt x="8890" y="1795"/>
                </a:lnTo>
                <a:lnTo>
                  <a:pt x="8890" y="2120"/>
                </a:lnTo>
                <a:lnTo>
                  <a:pt x="8913" y="2445"/>
                </a:lnTo>
                <a:lnTo>
                  <a:pt x="8969" y="2756"/>
                </a:lnTo>
                <a:lnTo>
                  <a:pt x="9060" y="3081"/>
                </a:lnTo>
                <a:lnTo>
                  <a:pt x="9173" y="3378"/>
                </a:lnTo>
                <a:lnTo>
                  <a:pt x="9297" y="3647"/>
                </a:lnTo>
                <a:lnTo>
                  <a:pt x="9466" y="3887"/>
                </a:lnTo>
                <a:lnTo>
                  <a:pt x="9579" y="4085"/>
                </a:lnTo>
                <a:lnTo>
                  <a:pt x="9670" y="4269"/>
                </a:lnTo>
                <a:lnTo>
                  <a:pt x="9726" y="4467"/>
                </a:lnTo>
                <a:lnTo>
                  <a:pt x="9771" y="4650"/>
                </a:lnTo>
                <a:lnTo>
                  <a:pt x="9771" y="4834"/>
                </a:lnTo>
                <a:lnTo>
                  <a:pt x="9749" y="5032"/>
                </a:lnTo>
                <a:lnTo>
                  <a:pt x="9715" y="5216"/>
                </a:lnTo>
                <a:lnTo>
                  <a:pt x="9625" y="5385"/>
                </a:lnTo>
                <a:lnTo>
                  <a:pt x="9534" y="5513"/>
                </a:lnTo>
                <a:lnTo>
                  <a:pt x="9410" y="5626"/>
                </a:lnTo>
                <a:lnTo>
                  <a:pt x="9229" y="5710"/>
                </a:lnTo>
                <a:lnTo>
                  <a:pt x="9060" y="5767"/>
                </a:lnTo>
                <a:lnTo>
                  <a:pt x="8845" y="5767"/>
                </a:lnTo>
                <a:lnTo>
                  <a:pt x="8585" y="5739"/>
                </a:lnTo>
                <a:lnTo>
                  <a:pt x="8325" y="5654"/>
                </a:lnTo>
                <a:lnTo>
                  <a:pt x="8020" y="5513"/>
                </a:lnTo>
                <a:lnTo>
                  <a:pt x="7840" y="5442"/>
                </a:lnTo>
                <a:lnTo>
                  <a:pt x="7648" y="5385"/>
                </a:lnTo>
                <a:lnTo>
                  <a:pt x="7433" y="5329"/>
                </a:lnTo>
                <a:lnTo>
                  <a:pt x="7241" y="5301"/>
                </a:lnTo>
                <a:lnTo>
                  <a:pt x="6755" y="5301"/>
                </a:lnTo>
                <a:lnTo>
                  <a:pt x="6281" y="5329"/>
                </a:lnTo>
                <a:lnTo>
                  <a:pt x="5784" y="5385"/>
                </a:lnTo>
                <a:lnTo>
                  <a:pt x="5264" y="5498"/>
                </a:lnTo>
                <a:lnTo>
                  <a:pt x="4744" y="5597"/>
                </a:lnTo>
                <a:lnTo>
                  <a:pt x="4247" y="5739"/>
                </a:lnTo>
                <a:lnTo>
                  <a:pt x="4202" y="5894"/>
                </a:lnTo>
                <a:lnTo>
                  <a:pt x="4202" y="6191"/>
                </a:lnTo>
                <a:lnTo>
                  <a:pt x="4202" y="6545"/>
                </a:lnTo>
                <a:lnTo>
                  <a:pt x="4225" y="6954"/>
                </a:lnTo>
                <a:lnTo>
                  <a:pt x="4315" y="7930"/>
                </a:lnTo>
                <a:lnTo>
                  <a:pt x="4394" y="9018"/>
                </a:lnTo>
                <a:lnTo>
                  <a:pt x="4439" y="9570"/>
                </a:lnTo>
                <a:lnTo>
                  <a:pt x="4462" y="10107"/>
                </a:lnTo>
                <a:lnTo>
                  <a:pt x="4484" y="10630"/>
                </a:lnTo>
                <a:lnTo>
                  <a:pt x="4507" y="11082"/>
                </a:lnTo>
                <a:lnTo>
                  <a:pt x="4484" y="11520"/>
                </a:lnTo>
                <a:lnTo>
                  <a:pt x="4439" y="11874"/>
                </a:lnTo>
                <a:lnTo>
                  <a:pt x="4394" y="12029"/>
                </a:lnTo>
                <a:lnTo>
                  <a:pt x="4349" y="12171"/>
                </a:lnTo>
                <a:lnTo>
                  <a:pt x="4315" y="12284"/>
                </a:lnTo>
                <a:lnTo>
                  <a:pt x="4247" y="12354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19" name="Puzzle4"/>
          <p:cNvSpPr>
            <a:spLocks noEditPoints="1" noChangeArrowheads="1"/>
          </p:cNvSpPr>
          <p:nvPr/>
        </p:nvSpPr>
        <p:spPr bwMode="auto">
          <a:xfrm>
            <a:off x="3718741" y="3055785"/>
            <a:ext cx="974150" cy="1422845"/>
          </a:xfrm>
          <a:custGeom>
            <a:avLst/>
            <a:gdLst>
              <a:gd name="T0" fmla="*/ 8307 w 21600"/>
              <a:gd name="T1" fmla="*/ 11593 h 21600"/>
              <a:gd name="T2" fmla="*/ 453 w 21600"/>
              <a:gd name="T3" fmla="*/ 16938 h 21600"/>
              <a:gd name="T4" fmla="*/ 11500 w 21600"/>
              <a:gd name="T5" fmla="*/ 21600 h 21600"/>
              <a:gd name="T6" fmla="*/ 20920 w 21600"/>
              <a:gd name="T7" fmla="*/ 16751 h 21600"/>
              <a:gd name="T8" fmla="*/ 13972 w 21600"/>
              <a:gd name="T9" fmla="*/ 10888 h 21600"/>
              <a:gd name="T10" fmla="*/ 21033 w 21600"/>
              <a:gd name="T11" fmla="*/ 4716 h 21600"/>
              <a:gd name="T12" fmla="*/ 11102 w 21600"/>
              <a:gd name="T13" fmla="*/ 11 h 21600"/>
              <a:gd name="T14" fmla="*/ 453 w 21600"/>
              <a:gd name="T15" fmla="*/ 4716 h 21600"/>
              <a:gd name="T16" fmla="*/ 2076 w 21600"/>
              <a:gd name="T17" fmla="*/ 5664 h 21600"/>
              <a:gd name="T18" fmla="*/ 20203 w 21600"/>
              <a:gd name="T19" fmla="*/ 1598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3813" y="10590"/>
                </a:moveTo>
                <a:lnTo>
                  <a:pt x="3927" y="10513"/>
                </a:lnTo>
                <a:lnTo>
                  <a:pt x="4078" y="10425"/>
                </a:lnTo>
                <a:lnTo>
                  <a:pt x="4210" y="10359"/>
                </a:lnTo>
                <a:lnTo>
                  <a:pt x="4361" y="10315"/>
                </a:lnTo>
                <a:lnTo>
                  <a:pt x="4682" y="10237"/>
                </a:lnTo>
                <a:lnTo>
                  <a:pt x="5041" y="10193"/>
                </a:lnTo>
                <a:lnTo>
                  <a:pt x="5456" y="10171"/>
                </a:lnTo>
                <a:lnTo>
                  <a:pt x="5853" y="10193"/>
                </a:lnTo>
                <a:lnTo>
                  <a:pt x="6249" y="10260"/>
                </a:lnTo>
                <a:lnTo>
                  <a:pt x="6646" y="10337"/>
                </a:lnTo>
                <a:lnTo>
                  <a:pt x="7004" y="10469"/>
                </a:lnTo>
                <a:lnTo>
                  <a:pt x="7363" y="10612"/>
                </a:lnTo>
                <a:lnTo>
                  <a:pt x="7665" y="10788"/>
                </a:lnTo>
                <a:lnTo>
                  <a:pt x="7911" y="10998"/>
                </a:lnTo>
                <a:lnTo>
                  <a:pt x="8024" y="11097"/>
                </a:lnTo>
                <a:lnTo>
                  <a:pt x="8137" y="11207"/>
                </a:lnTo>
                <a:lnTo>
                  <a:pt x="8194" y="11340"/>
                </a:lnTo>
                <a:lnTo>
                  <a:pt x="8269" y="11461"/>
                </a:lnTo>
                <a:lnTo>
                  <a:pt x="8307" y="11593"/>
                </a:lnTo>
                <a:lnTo>
                  <a:pt x="8307" y="11714"/>
                </a:lnTo>
                <a:lnTo>
                  <a:pt x="8307" y="11868"/>
                </a:lnTo>
                <a:lnTo>
                  <a:pt x="8307" y="12012"/>
                </a:lnTo>
                <a:lnTo>
                  <a:pt x="8194" y="12265"/>
                </a:lnTo>
                <a:lnTo>
                  <a:pt x="8062" y="12519"/>
                </a:lnTo>
                <a:lnTo>
                  <a:pt x="7873" y="12706"/>
                </a:lnTo>
                <a:lnTo>
                  <a:pt x="7627" y="12904"/>
                </a:lnTo>
                <a:lnTo>
                  <a:pt x="7363" y="13048"/>
                </a:lnTo>
                <a:lnTo>
                  <a:pt x="7080" y="13180"/>
                </a:lnTo>
                <a:lnTo>
                  <a:pt x="6759" y="13257"/>
                </a:lnTo>
                <a:lnTo>
                  <a:pt x="6419" y="13345"/>
                </a:lnTo>
                <a:lnTo>
                  <a:pt x="6098" y="13389"/>
                </a:lnTo>
                <a:lnTo>
                  <a:pt x="5739" y="13389"/>
                </a:lnTo>
                <a:lnTo>
                  <a:pt x="5418" y="13389"/>
                </a:lnTo>
                <a:lnTo>
                  <a:pt x="5079" y="13345"/>
                </a:lnTo>
                <a:lnTo>
                  <a:pt x="4758" y="13301"/>
                </a:lnTo>
                <a:lnTo>
                  <a:pt x="4474" y="13213"/>
                </a:lnTo>
                <a:lnTo>
                  <a:pt x="4172" y="13114"/>
                </a:lnTo>
                <a:lnTo>
                  <a:pt x="3965" y="12982"/>
                </a:lnTo>
                <a:lnTo>
                  <a:pt x="3738" y="12838"/>
                </a:lnTo>
                <a:lnTo>
                  <a:pt x="3493" y="12706"/>
                </a:lnTo>
                <a:lnTo>
                  <a:pt x="3228" y="12607"/>
                </a:lnTo>
                <a:lnTo>
                  <a:pt x="2945" y="12519"/>
                </a:lnTo>
                <a:lnTo>
                  <a:pt x="2700" y="12431"/>
                </a:lnTo>
                <a:lnTo>
                  <a:pt x="2397" y="12375"/>
                </a:lnTo>
                <a:lnTo>
                  <a:pt x="2152" y="12331"/>
                </a:lnTo>
                <a:lnTo>
                  <a:pt x="1888" y="12309"/>
                </a:lnTo>
                <a:lnTo>
                  <a:pt x="1642" y="12309"/>
                </a:lnTo>
                <a:lnTo>
                  <a:pt x="1397" y="12331"/>
                </a:lnTo>
                <a:lnTo>
                  <a:pt x="1170" y="12397"/>
                </a:lnTo>
                <a:lnTo>
                  <a:pt x="962" y="12453"/>
                </a:lnTo>
                <a:lnTo>
                  <a:pt x="774" y="12563"/>
                </a:lnTo>
                <a:lnTo>
                  <a:pt x="623" y="12684"/>
                </a:lnTo>
                <a:lnTo>
                  <a:pt x="528" y="12838"/>
                </a:lnTo>
                <a:lnTo>
                  <a:pt x="453" y="13026"/>
                </a:lnTo>
                <a:lnTo>
                  <a:pt x="339" y="13477"/>
                </a:lnTo>
                <a:lnTo>
                  <a:pt x="226" y="13984"/>
                </a:lnTo>
                <a:lnTo>
                  <a:pt x="151" y="14535"/>
                </a:lnTo>
                <a:lnTo>
                  <a:pt x="113" y="15075"/>
                </a:lnTo>
                <a:lnTo>
                  <a:pt x="113" y="15626"/>
                </a:lnTo>
                <a:lnTo>
                  <a:pt x="151" y="16133"/>
                </a:lnTo>
                <a:lnTo>
                  <a:pt x="188" y="16376"/>
                </a:lnTo>
                <a:lnTo>
                  <a:pt x="264" y="16585"/>
                </a:lnTo>
                <a:lnTo>
                  <a:pt x="339" y="16773"/>
                </a:lnTo>
                <a:lnTo>
                  <a:pt x="453" y="16938"/>
                </a:lnTo>
                <a:lnTo>
                  <a:pt x="1095" y="16883"/>
                </a:lnTo>
                <a:lnTo>
                  <a:pt x="1963" y="16795"/>
                </a:lnTo>
                <a:lnTo>
                  <a:pt x="2945" y="16751"/>
                </a:lnTo>
                <a:lnTo>
                  <a:pt x="3965" y="16706"/>
                </a:lnTo>
                <a:lnTo>
                  <a:pt x="5022" y="16684"/>
                </a:lnTo>
                <a:lnTo>
                  <a:pt x="5947" y="16684"/>
                </a:lnTo>
                <a:lnTo>
                  <a:pt x="6759" y="16706"/>
                </a:lnTo>
                <a:lnTo>
                  <a:pt x="7363" y="16751"/>
                </a:lnTo>
                <a:lnTo>
                  <a:pt x="7948" y="16839"/>
                </a:lnTo>
                <a:lnTo>
                  <a:pt x="8458" y="16916"/>
                </a:lnTo>
                <a:lnTo>
                  <a:pt x="8893" y="17026"/>
                </a:lnTo>
                <a:lnTo>
                  <a:pt x="9289" y="17158"/>
                </a:lnTo>
                <a:lnTo>
                  <a:pt x="9572" y="17280"/>
                </a:lnTo>
                <a:lnTo>
                  <a:pt x="9799" y="17412"/>
                </a:lnTo>
                <a:lnTo>
                  <a:pt x="9969" y="17555"/>
                </a:lnTo>
                <a:lnTo>
                  <a:pt x="10120" y="17687"/>
                </a:lnTo>
                <a:lnTo>
                  <a:pt x="10158" y="17831"/>
                </a:lnTo>
                <a:lnTo>
                  <a:pt x="10195" y="17974"/>
                </a:lnTo>
                <a:lnTo>
                  <a:pt x="10158" y="18128"/>
                </a:lnTo>
                <a:lnTo>
                  <a:pt x="10082" y="18271"/>
                </a:lnTo>
                <a:lnTo>
                  <a:pt x="9969" y="18426"/>
                </a:lnTo>
                <a:lnTo>
                  <a:pt x="9837" y="18569"/>
                </a:lnTo>
                <a:lnTo>
                  <a:pt x="9648" y="18701"/>
                </a:lnTo>
                <a:lnTo>
                  <a:pt x="9440" y="18822"/>
                </a:lnTo>
                <a:lnTo>
                  <a:pt x="9213" y="18999"/>
                </a:lnTo>
                <a:lnTo>
                  <a:pt x="9044" y="19186"/>
                </a:lnTo>
                <a:lnTo>
                  <a:pt x="8893" y="19395"/>
                </a:lnTo>
                <a:lnTo>
                  <a:pt x="8817" y="19627"/>
                </a:lnTo>
                <a:lnTo>
                  <a:pt x="8779" y="19858"/>
                </a:lnTo>
                <a:lnTo>
                  <a:pt x="8779" y="20112"/>
                </a:lnTo>
                <a:lnTo>
                  <a:pt x="8855" y="20354"/>
                </a:lnTo>
                <a:lnTo>
                  <a:pt x="8968" y="20586"/>
                </a:lnTo>
                <a:lnTo>
                  <a:pt x="9138" y="20817"/>
                </a:lnTo>
                <a:lnTo>
                  <a:pt x="9365" y="21026"/>
                </a:lnTo>
                <a:lnTo>
                  <a:pt x="9610" y="21192"/>
                </a:lnTo>
                <a:lnTo>
                  <a:pt x="9950" y="21368"/>
                </a:lnTo>
                <a:lnTo>
                  <a:pt x="10120" y="21445"/>
                </a:lnTo>
                <a:lnTo>
                  <a:pt x="10346" y="21511"/>
                </a:lnTo>
                <a:lnTo>
                  <a:pt x="10516" y="21555"/>
                </a:lnTo>
                <a:lnTo>
                  <a:pt x="10743" y="21600"/>
                </a:lnTo>
                <a:lnTo>
                  <a:pt x="10988" y="21644"/>
                </a:lnTo>
                <a:lnTo>
                  <a:pt x="11215" y="21666"/>
                </a:lnTo>
                <a:lnTo>
                  <a:pt x="11498" y="21666"/>
                </a:lnTo>
                <a:lnTo>
                  <a:pt x="11762" y="21666"/>
                </a:lnTo>
                <a:lnTo>
                  <a:pt x="12253" y="21644"/>
                </a:lnTo>
                <a:lnTo>
                  <a:pt x="12763" y="21577"/>
                </a:lnTo>
                <a:lnTo>
                  <a:pt x="13197" y="21467"/>
                </a:lnTo>
                <a:lnTo>
                  <a:pt x="13556" y="21346"/>
                </a:lnTo>
                <a:lnTo>
                  <a:pt x="13896" y="21192"/>
                </a:lnTo>
                <a:lnTo>
                  <a:pt x="14179" y="21026"/>
                </a:lnTo>
                <a:lnTo>
                  <a:pt x="14444" y="20839"/>
                </a:lnTo>
                <a:lnTo>
                  <a:pt x="14576" y="20641"/>
                </a:lnTo>
                <a:lnTo>
                  <a:pt x="14727" y="20431"/>
                </a:lnTo>
                <a:lnTo>
                  <a:pt x="14765" y="20200"/>
                </a:lnTo>
                <a:lnTo>
                  <a:pt x="14802" y="19991"/>
                </a:lnTo>
                <a:lnTo>
                  <a:pt x="14727" y="19759"/>
                </a:lnTo>
                <a:lnTo>
                  <a:pt x="14613" y="19550"/>
                </a:lnTo>
                <a:lnTo>
                  <a:pt x="14444" y="19307"/>
                </a:lnTo>
                <a:lnTo>
                  <a:pt x="14217" y="19098"/>
                </a:lnTo>
                <a:lnTo>
                  <a:pt x="13934" y="18911"/>
                </a:lnTo>
                <a:lnTo>
                  <a:pt x="13669" y="18745"/>
                </a:lnTo>
                <a:lnTo>
                  <a:pt x="13462" y="18547"/>
                </a:lnTo>
                <a:lnTo>
                  <a:pt x="13311" y="18337"/>
                </a:lnTo>
                <a:lnTo>
                  <a:pt x="13197" y="18150"/>
                </a:lnTo>
                <a:lnTo>
                  <a:pt x="13122" y="17941"/>
                </a:lnTo>
                <a:lnTo>
                  <a:pt x="13122" y="17720"/>
                </a:lnTo>
                <a:lnTo>
                  <a:pt x="13122" y="17533"/>
                </a:lnTo>
                <a:lnTo>
                  <a:pt x="13197" y="17346"/>
                </a:lnTo>
                <a:lnTo>
                  <a:pt x="13273" y="17158"/>
                </a:lnTo>
                <a:lnTo>
                  <a:pt x="13386" y="16982"/>
                </a:lnTo>
                <a:lnTo>
                  <a:pt x="13537" y="16839"/>
                </a:lnTo>
                <a:lnTo>
                  <a:pt x="13707" y="16706"/>
                </a:lnTo>
                <a:lnTo>
                  <a:pt x="13896" y="16607"/>
                </a:lnTo>
                <a:lnTo>
                  <a:pt x="14104" y="16519"/>
                </a:lnTo>
                <a:lnTo>
                  <a:pt x="14330" y="16453"/>
                </a:lnTo>
                <a:lnTo>
                  <a:pt x="14538" y="16431"/>
                </a:lnTo>
                <a:lnTo>
                  <a:pt x="14897" y="16453"/>
                </a:lnTo>
                <a:lnTo>
                  <a:pt x="15406" y="16497"/>
                </a:lnTo>
                <a:lnTo>
                  <a:pt x="16105" y="16541"/>
                </a:lnTo>
                <a:lnTo>
                  <a:pt x="16898" y="16607"/>
                </a:lnTo>
                <a:lnTo>
                  <a:pt x="17804" y="16651"/>
                </a:lnTo>
                <a:lnTo>
                  <a:pt x="18786" y="16684"/>
                </a:lnTo>
                <a:lnTo>
                  <a:pt x="19844" y="16728"/>
                </a:lnTo>
                <a:lnTo>
                  <a:pt x="20920" y="16751"/>
                </a:lnTo>
                <a:lnTo>
                  <a:pt x="21109" y="16497"/>
                </a:lnTo>
                <a:lnTo>
                  <a:pt x="21241" y="16222"/>
                </a:lnTo>
                <a:lnTo>
                  <a:pt x="21392" y="15946"/>
                </a:lnTo>
                <a:lnTo>
                  <a:pt x="21467" y="15648"/>
                </a:lnTo>
                <a:lnTo>
                  <a:pt x="21543" y="15351"/>
                </a:lnTo>
                <a:lnTo>
                  <a:pt x="21618" y="15042"/>
                </a:lnTo>
                <a:lnTo>
                  <a:pt x="21618" y="14745"/>
                </a:lnTo>
                <a:lnTo>
                  <a:pt x="21618" y="14447"/>
                </a:lnTo>
                <a:lnTo>
                  <a:pt x="21618" y="14150"/>
                </a:lnTo>
                <a:lnTo>
                  <a:pt x="21581" y="13852"/>
                </a:lnTo>
                <a:lnTo>
                  <a:pt x="21505" y="13577"/>
                </a:lnTo>
                <a:lnTo>
                  <a:pt x="21430" y="13301"/>
                </a:lnTo>
                <a:lnTo>
                  <a:pt x="21354" y="13048"/>
                </a:lnTo>
                <a:lnTo>
                  <a:pt x="21241" y="12816"/>
                </a:lnTo>
                <a:lnTo>
                  <a:pt x="21146" y="12607"/>
                </a:lnTo>
                <a:lnTo>
                  <a:pt x="21033" y="12431"/>
                </a:lnTo>
                <a:lnTo>
                  <a:pt x="20920" y="12265"/>
                </a:lnTo>
                <a:lnTo>
                  <a:pt x="20769" y="12144"/>
                </a:lnTo>
                <a:lnTo>
                  <a:pt x="20637" y="12034"/>
                </a:lnTo>
                <a:lnTo>
                  <a:pt x="20486" y="11946"/>
                </a:lnTo>
                <a:lnTo>
                  <a:pt x="20297" y="11891"/>
                </a:lnTo>
                <a:lnTo>
                  <a:pt x="20165" y="11846"/>
                </a:lnTo>
                <a:lnTo>
                  <a:pt x="19976" y="11824"/>
                </a:lnTo>
                <a:lnTo>
                  <a:pt x="19806" y="11802"/>
                </a:lnTo>
                <a:lnTo>
                  <a:pt x="19390" y="11824"/>
                </a:lnTo>
                <a:lnTo>
                  <a:pt x="18956" y="11891"/>
                </a:lnTo>
                <a:lnTo>
                  <a:pt x="18503" y="11968"/>
                </a:lnTo>
                <a:lnTo>
                  <a:pt x="17993" y="12078"/>
                </a:lnTo>
                <a:lnTo>
                  <a:pt x="17653" y="12144"/>
                </a:lnTo>
                <a:lnTo>
                  <a:pt x="17332" y="12199"/>
                </a:lnTo>
                <a:lnTo>
                  <a:pt x="17049" y="12221"/>
                </a:lnTo>
                <a:lnTo>
                  <a:pt x="16747" y="12243"/>
                </a:lnTo>
                <a:lnTo>
                  <a:pt x="16464" y="12243"/>
                </a:lnTo>
                <a:lnTo>
                  <a:pt x="16218" y="12243"/>
                </a:lnTo>
                <a:lnTo>
                  <a:pt x="15992" y="12221"/>
                </a:lnTo>
                <a:lnTo>
                  <a:pt x="15746" y="12199"/>
                </a:lnTo>
                <a:lnTo>
                  <a:pt x="15520" y="12155"/>
                </a:lnTo>
                <a:lnTo>
                  <a:pt x="15350" y="12122"/>
                </a:lnTo>
                <a:lnTo>
                  <a:pt x="15161" y="12056"/>
                </a:lnTo>
                <a:lnTo>
                  <a:pt x="14972" y="11990"/>
                </a:lnTo>
                <a:lnTo>
                  <a:pt x="14689" y="11846"/>
                </a:lnTo>
                <a:lnTo>
                  <a:pt x="14444" y="11670"/>
                </a:lnTo>
                <a:lnTo>
                  <a:pt x="14255" y="11483"/>
                </a:lnTo>
                <a:lnTo>
                  <a:pt x="14104" y="11295"/>
                </a:lnTo>
                <a:lnTo>
                  <a:pt x="14028" y="11086"/>
                </a:lnTo>
                <a:lnTo>
                  <a:pt x="13972" y="10888"/>
                </a:lnTo>
                <a:lnTo>
                  <a:pt x="13972" y="10700"/>
                </a:lnTo>
                <a:lnTo>
                  <a:pt x="14009" y="10513"/>
                </a:lnTo>
                <a:lnTo>
                  <a:pt x="14066" y="10359"/>
                </a:lnTo>
                <a:lnTo>
                  <a:pt x="14179" y="10215"/>
                </a:lnTo>
                <a:lnTo>
                  <a:pt x="14406" y="10006"/>
                </a:lnTo>
                <a:lnTo>
                  <a:pt x="14651" y="9830"/>
                </a:lnTo>
                <a:lnTo>
                  <a:pt x="14878" y="9686"/>
                </a:lnTo>
                <a:lnTo>
                  <a:pt x="15123" y="9554"/>
                </a:lnTo>
                <a:lnTo>
                  <a:pt x="15350" y="9477"/>
                </a:lnTo>
                <a:lnTo>
                  <a:pt x="15558" y="9411"/>
                </a:lnTo>
                <a:lnTo>
                  <a:pt x="15803" y="9345"/>
                </a:lnTo>
                <a:lnTo>
                  <a:pt x="16030" y="9323"/>
                </a:lnTo>
                <a:lnTo>
                  <a:pt x="16256" y="9301"/>
                </a:lnTo>
                <a:lnTo>
                  <a:pt x="16464" y="9323"/>
                </a:lnTo>
                <a:lnTo>
                  <a:pt x="16690" y="9345"/>
                </a:lnTo>
                <a:lnTo>
                  <a:pt x="16898" y="9367"/>
                </a:lnTo>
                <a:lnTo>
                  <a:pt x="17332" y="9477"/>
                </a:lnTo>
                <a:lnTo>
                  <a:pt x="17767" y="9598"/>
                </a:lnTo>
                <a:lnTo>
                  <a:pt x="18163" y="9731"/>
                </a:lnTo>
                <a:lnTo>
                  <a:pt x="18597" y="9874"/>
                </a:lnTo>
                <a:lnTo>
                  <a:pt x="18994" y="10006"/>
                </a:lnTo>
                <a:lnTo>
                  <a:pt x="19428" y="10083"/>
                </a:lnTo>
                <a:lnTo>
                  <a:pt x="19617" y="10127"/>
                </a:lnTo>
                <a:lnTo>
                  <a:pt x="19844" y="10149"/>
                </a:lnTo>
                <a:lnTo>
                  <a:pt x="20013" y="10149"/>
                </a:lnTo>
                <a:lnTo>
                  <a:pt x="20240" y="10127"/>
                </a:lnTo>
                <a:lnTo>
                  <a:pt x="20410" y="10105"/>
                </a:lnTo>
                <a:lnTo>
                  <a:pt x="20637" y="10061"/>
                </a:lnTo>
                <a:lnTo>
                  <a:pt x="20844" y="9984"/>
                </a:lnTo>
                <a:lnTo>
                  <a:pt x="21033" y="9896"/>
                </a:lnTo>
                <a:lnTo>
                  <a:pt x="21146" y="9830"/>
                </a:lnTo>
                <a:lnTo>
                  <a:pt x="21203" y="9753"/>
                </a:lnTo>
                <a:lnTo>
                  <a:pt x="21279" y="9642"/>
                </a:lnTo>
                <a:lnTo>
                  <a:pt x="21354" y="9521"/>
                </a:lnTo>
                <a:lnTo>
                  <a:pt x="21430" y="9246"/>
                </a:lnTo>
                <a:lnTo>
                  <a:pt x="21430" y="8904"/>
                </a:lnTo>
                <a:lnTo>
                  <a:pt x="21430" y="8540"/>
                </a:lnTo>
                <a:lnTo>
                  <a:pt x="21392" y="8144"/>
                </a:lnTo>
                <a:lnTo>
                  <a:pt x="21354" y="7714"/>
                </a:lnTo>
                <a:lnTo>
                  <a:pt x="21279" y="7295"/>
                </a:lnTo>
                <a:lnTo>
                  <a:pt x="21146" y="6446"/>
                </a:lnTo>
                <a:lnTo>
                  <a:pt x="20995" y="5686"/>
                </a:lnTo>
                <a:lnTo>
                  <a:pt x="20958" y="5366"/>
                </a:lnTo>
                <a:lnTo>
                  <a:pt x="20958" y="5091"/>
                </a:lnTo>
                <a:lnTo>
                  <a:pt x="20958" y="4860"/>
                </a:lnTo>
                <a:lnTo>
                  <a:pt x="21033" y="4716"/>
                </a:lnTo>
                <a:lnTo>
                  <a:pt x="20637" y="4860"/>
                </a:lnTo>
                <a:lnTo>
                  <a:pt x="20127" y="4992"/>
                </a:lnTo>
                <a:lnTo>
                  <a:pt x="19617" y="5069"/>
                </a:lnTo>
                <a:lnTo>
                  <a:pt x="19032" y="5157"/>
                </a:lnTo>
                <a:lnTo>
                  <a:pt x="18465" y="5201"/>
                </a:lnTo>
                <a:lnTo>
                  <a:pt x="17842" y="5245"/>
                </a:lnTo>
                <a:lnTo>
                  <a:pt x="17219" y="5267"/>
                </a:lnTo>
                <a:lnTo>
                  <a:pt x="16615" y="5267"/>
                </a:lnTo>
                <a:lnTo>
                  <a:pt x="15992" y="5245"/>
                </a:lnTo>
                <a:lnTo>
                  <a:pt x="15369" y="5201"/>
                </a:lnTo>
                <a:lnTo>
                  <a:pt x="14840" y="5157"/>
                </a:lnTo>
                <a:lnTo>
                  <a:pt x="14293" y="5091"/>
                </a:lnTo>
                <a:lnTo>
                  <a:pt x="13783" y="5014"/>
                </a:lnTo>
                <a:lnTo>
                  <a:pt x="13386" y="4926"/>
                </a:lnTo>
                <a:lnTo>
                  <a:pt x="13027" y="4815"/>
                </a:lnTo>
                <a:lnTo>
                  <a:pt x="12725" y="4716"/>
                </a:lnTo>
                <a:lnTo>
                  <a:pt x="12480" y="4606"/>
                </a:lnTo>
                <a:lnTo>
                  <a:pt x="12291" y="4496"/>
                </a:lnTo>
                <a:lnTo>
                  <a:pt x="12197" y="4397"/>
                </a:lnTo>
                <a:lnTo>
                  <a:pt x="12083" y="4286"/>
                </a:lnTo>
                <a:lnTo>
                  <a:pt x="12046" y="4187"/>
                </a:lnTo>
                <a:lnTo>
                  <a:pt x="12008" y="4077"/>
                </a:lnTo>
                <a:lnTo>
                  <a:pt x="12046" y="3967"/>
                </a:lnTo>
                <a:lnTo>
                  <a:pt x="12121" y="3868"/>
                </a:lnTo>
                <a:lnTo>
                  <a:pt x="12197" y="3735"/>
                </a:lnTo>
                <a:lnTo>
                  <a:pt x="12291" y="3614"/>
                </a:lnTo>
                <a:lnTo>
                  <a:pt x="12442" y="3482"/>
                </a:lnTo>
                <a:lnTo>
                  <a:pt x="12631" y="3361"/>
                </a:lnTo>
                <a:lnTo>
                  <a:pt x="13065" y="3085"/>
                </a:lnTo>
                <a:lnTo>
                  <a:pt x="13537" y="2766"/>
                </a:lnTo>
                <a:lnTo>
                  <a:pt x="13783" y="2578"/>
                </a:lnTo>
                <a:lnTo>
                  <a:pt x="13934" y="2380"/>
                </a:lnTo>
                <a:lnTo>
                  <a:pt x="14028" y="2171"/>
                </a:lnTo>
                <a:lnTo>
                  <a:pt x="14104" y="1961"/>
                </a:lnTo>
                <a:lnTo>
                  <a:pt x="14104" y="1730"/>
                </a:lnTo>
                <a:lnTo>
                  <a:pt x="14066" y="1498"/>
                </a:lnTo>
                <a:lnTo>
                  <a:pt x="13972" y="1267"/>
                </a:lnTo>
                <a:lnTo>
                  <a:pt x="13820" y="1057"/>
                </a:lnTo>
                <a:lnTo>
                  <a:pt x="13594" y="837"/>
                </a:lnTo>
                <a:lnTo>
                  <a:pt x="13386" y="628"/>
                </a:lnTo>
                <a:lnTo>
                  <a:pt x="13103" y="462"/>
                </a:lnTo>
                <a:lnTo>
                  <a:pt x="12763" y="308"/>
                </a:lnTo>
                <a:lnTo>
                  <a:pt x="12404" y="187"/>
                </a:lnTo>
                <a:lnTo>
                  <a:pt x="12008" y="77"/>
                </a:lnTo>
                <a:lnTo>
                  <a:pt x="11574" y="33"/>
                </a:lnTo>
                <a:lnTo>
                  <a:pt x="11102" y="11"/>
                </a:lnTo>
                <a:lnTo>
                  <a:pt x="10667" y="11"/>
                </a:lnTo>
                <a:lnTo>
                  <a:pt x="10233" y="77"/>
                </a:lnTo>
                <a:lnTo>
                  <a:pt x="9837" y="187"/>
                </a:lnTo>
                <a:lnTo>
                  <a:pt x="9440" y="286"/>
                </a:lnTo>
                <a:lnTo>
                  <a:pt x="9062" y="462"/>
                </a:lnTo>
                <a:lnTo>
                  <a:pt x="8741" y="628"/>
                </a:lnTo>
                <a:lnTo>
                  <a:pt x="8458" y="815"/>
                </a:lnTo>
                <a:lnTo>
                  <a:pt x="8232" y="1035"/>
                </a:lnTo>
                <a:lnTo>
                  <a:pt x="8062" y="1245"/>
                </a:lnTo>
                <a:lnTo>
                  <a:pt x="7911" y="1476"/>
                </a:lnTo>
                <a:lnTo>
                  <a:pt x="7835" y="1708"/>
                </a:lnTo>
                <a:lnTo>
                  <a:pt x="7797" y="1961"/>
                </a:lnTo>
                <a:lnTo>
                  <a:pt x="7835" y="2193"/>
                </a:lnTo>
                <a:lnTo>
                  <a:pt x="7948" y="2402"/>
                </a:lnTo>
                <a:lnTo>
                  <a:pt x="8062" y="2534"/>
                </a:lnTo>
                <a:lnTo>
                  <a:pt x="8175" y="2644"/>
                </a:lnTo>
                <a:lnTo>
                  <a:pt x="8269" y="2744"/>
                </a:lnTo>
                <a:lnTo>
                  <a:pt x="8420" y="2832"/>
                </a:lnTo>
                <a:lnTo>
                  <a:pt x="8704" y="3019"/>
                </a:lnTo>
                <a:lnTo>
                  <a:pt x="8968" y="3206"/>
                </a:lnTo>
                <a:lnTo>
                  <a:pt x="9138" y="3405"/>
                </a:lnTo>
                <a:lnTo>
                  <a:pt x="9327" y="3570"/>
                </a:lnTo>
                <a:lnTo>
                  <a:pt x="9440" y="3735"/>
                </a:lnTo>
                <a:lnTo>
                  <a:pt x="9516" y="3890"/>
                </a:lnTo>
                <a:lnTo>
                  <a:pt x="9534" y="4033"/>
                </a:lnTo>
                <a:lnTo>
                  <a:pt x="9534" y="4165"/>
                </a:lnTo>
                <a:lnTo>
                  <a:pt x="9516" y="4286"/>
                </a:lnTo>
                <a:lnTo>
                  <a:pt x="9440" y="4397"/>
                </a:lnTo>
                <a:lnTo>
                  <a:pt x="9327" y="4496"/>
                </a:lnTo>
                <a:lnTo>
                  <a:pt x="9176" y="4562"/>
                </a:lnTo>
                <a:lnTo>
                  <a:pt x="9006" y="4628"/>
                </a:lnTo>
                <a:lnTo>
                  <a:pt x="8779" y="4694"/>
                </a:lnTo>
                <a:lnTo>
                  <a:pt x="8534" y="4716"/>
                </a:lnTo>
                <a:lnTo>
                  <a:pt x="8232" y="4716"/>
                </a:lnTo>
                <a:lnTo>
                  <a:pt x="7118" y="4738"/>
                </a:lnTo>
                <a:lnTo>
                  <a:pt x="5947" y="4771"/>
                </a:lnTo>
                <a:lnTo>
                  <a:pt x="4795" y="4815"/>
                </a:lnTo>
                <a:lnTo>
                  <a:pt x="3681" y="4860"/>
                </a:lnTo>
                <a:lnTo>
                  <a:pt x="2662" y="4882"/>
                </a:lnTo>
                <a:lnTo>
                  <a:pt x="1755" y="4882"/>
                </a:lnTo>
                <a:lnTo>
                  <a:pt x="1359" y="4860"/>
                </a:lnTo>
                <a:lnTo>
                  <a:pt x="981" y="4837"/>
                </a:lnTo>
                <a:lnTo>
                  <a:pt x="698" y="4771"/>
                </a:lnTo>
                <a:lnTo>
                  <a:pt x="453" y="4716"/>
                </a:lnTo>
                <a:lnTo>
                  <a:pt x="453" y="5322"/>
                </a:lnTo>
                <a:lnTo>
                  <a:pt x="453" y="6083"/>
                </a:lnTo>
                <a:lnTo>
                  <a:pt x="453" y="6909"/>
                </a:lnTo>
                <a:lnTo>
                  <a:pt x="453" y="7780"/>
                </a:lnTo>
                <a:lnTo>
                  <a:pt x="453" y="8606"/>
                </a:lnTo>
                <a:lnTo>
                  <a:pt x="453" y="9345"/>
                </a:lnTo>
                <a:lnTo>
                  <a:pt x="453" y="9918"/>
                </a:lnTo>
                <a:lnTo>
                  <a:pt x="453" y="10282"/>
                </a:lnTo>
                <a:lnTo>
                  <a:pt x="490" y="10381"/>
                </a:lnTo>
                <a:lnTo>
                  <a:pt x="547" y="10491"/>
                </a:lnTo>
                <a:lnTo>
                  <a:pt x="660" y="10590"/>
                </a:lnTo>
                <a:lnTo>
                  <a:pt x="811" y="10700"/>
                </a:lnTo>
                <a:lnTo>
                  <a:pt x="981" y="10811"/>
                </a:lnTo>
                <a:lnTo>
                  <a:pt x="1208" y="10888"/>
                </a:lnTo>
                <a:lnTo>
                  <a:pt x="1453" y="10954"/>
                </a:lnTo>
                <a:lnTo>
                  <a:pt x="1718" y="11020"/>
                </a:lnTo>
                <a:lnTo>
                  <a:pt x="1963" y="11064"/>
                </a:lnTo>
                <a:lnTo>
                  <a:pt x="2265" y="11086"/>
                </a:lnTo>
                <a:lnTo>
                  <a:pt x="2548" y="11064"/>
                </a:lnTo>
                <a:lnTo>
                  <a:pt x="2794" y="11042"/>
                </a:lnTo>
                <a:lnTo>
                  <a:pt x="3096" y="10976"/>
                </a:lnTo>
                <a:lnTo>
                  <a:pt x="3341" y="10888"/>
                </a:lnTo>
                <a:lnTo>
                  <a:pt x="3606" y="10766"/>
                </a:lnTo>
                <a:lnTo>
                  <a:pt x="3813" y="10590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>
        <p:nvSpPr>
          <p:cNvPr id="20" name="Puzzle1"/>
          <p:cNvSpPr>
            <a:spLocks noEditPoints="1" noChangeArrowheads="1"/>
          </p:cNvSpPr>
          <p:nvPr/>
        </p:nvSpPr>
        <p:spPr bwMode="auto">
          <a:xfrm>
            <a:off x="3384331" y="2548951"/>
            <a:ext cx="1635699" cy="848218"/>
          </a:xfrm>
          <a:custGeom>
            <a:avLst/>
            <a:gdLst>
              <a:gd name="T0" fmla="*/ 16740 w 21600"/>
              <a:gd name="T1" fmla="*/ 21078 h 21600"/>
              <a:gd name="T2" fmla="*/ 16976 w 21600"/>
              <a:gd name="T3" fmla="*/ 521 h 21600"/>
              <a:gd name="T4" fmla="*/ 4725 w 21600"/>
              <a:gd name="T5" fmla="*/ 856 h 21600"/>
              <a:gd name="T6" fmla="*/ 5040 w 21600"/>
              <a:gd name="T7" fmla="*/ 21004 h 21600"/>
              <a:gd name="T8" fmla="*/ 10811 w 21600"/>
              <a:gd name="T9" fmla="*/ 12885 h 21600"/>
              <a:gd name="T10" fmla="*/ 10845 w 21600"/>
              <a:gd name="T11" fmla="*/ 8714 h 21600"/>
              <a:gd name="T12" fmla="*/ 21600 w 21600"/>
              <a:gd name="T13" fmla="*/ 10000 h 21600"/>
              <a:gd name="T14" fmla="*/ 56 w 21600"/>
              <a:gd name="T15" fmla="*/ 10000 h 21600"/>
              <a:gd name="T16" fmla="*/ 6086 w 21600"/>
              <a:gd name="T17" fmla="*/ 2569 h 21600"/>
              <a:gd name="T18" fmla="*/ 16132 w 21600"/>
              <a:gd name="T19" fmla="*/ 19552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9360" y="20836"/>
                </a:moveTo>
                <a:lnTo>
                  <a:pt x="9528" y="20836"/>
                </a:lnTo>
                <a:lnTo>
                  <a:pt x="9686" y="20762"/>
                </a:lnTo>
                <a:lnTo>
                  <a:pt x="9810" y="20687"/>
                </a:lnTo>
                <a:lnTo>
                  <a:pt x="9922" y="20575"/>
                </a:lnTo>
                <a:lnTo>
                  <a:pt x="10012" y="20426"/>
                </a:lnTo>
                <a:lnTo>
                  <a:pt x="10068" y="20296"/>
                </a:lnTo>
                <a:lnTo>
                  <a:pt x="10113" y="20110"/>
                </a:lnTo>
                <a:lnTo>
                  <a:pt x="10136" y="19905"/>
                </a:lnTo>
                <a:lnTo>
                  <a:pt x="10136" y="19682"/>
                </a:lnTo>
                <a:lnTo>
                  <a:pt x="10113" y="19440"/>
                </a:lnTo>
                <a:lnTo>
                  <a:pt x="10068" y="19142"/>
                </a:lnTo>
                <a:lnTo>
                  <a:pt x="10012" y="18900"/>
                </a:lnTo>
                <a:lnTo>
                  <a:pt x="9900" y="18620"/>
                </a:lnTo>
                <a:lnTo>
                  <a:pt x="9787" y="18285"/>
                </a:lnTo>
                <a:lnTo>
                  <a:pt x="9641" y="17968"/>
                </a:lnTo>
                <a:lnTo>
                  <a:pt x="9472" y="17652"/>
                </a:lnTo>
                <a:lnTo>
                  <a:pt x="9382" y="17466"/>
                </a:lnTo>
                <a:lnTo>
                  <a:pt x="9315" y="17298"/>
                </a:lnTo>
                <a:lnTo>
                  <a:pt x="9258" y="17112"/>
                </a:lnTo>
                <a:lnTo>
                  <a:pt x="9191" y="16926"/>
                </a:lnTo>
                <a:lnTo>
                  <a:pt x="9123" y="16535"/>
                </a:lnTo>
                <a:lnTo>
                  <a:pt x="9101" y="16144"/>
                </a:lnTo>
                <a:lnTo>
                  <a:pt x="9101" y="15753"/>
                </a:lnTo>
                <a:lnTo>
                  <a:pt x="9168" y="15362"/>
                </a:lnTo>
                <a:lnTo>
                  <a:pt x="9236" y="14971"/>
                </a:lnTo>
                <a:lnTo>
                  <a:pt x="9360" y="14580"/>
                </a:lnTo>
                <a:lnTo>
                  <a:pt x="9495" y="14244"/>
                </a:lnTo>
                <a:lnTo>
                  <a:pt x="9663" y="13891"/>
                </a:lnTo>
                <a:lnTo>
                  <a:pt x="9855" y="13611"/>
                </a:lnTo>
                <a:lnTo>
                  <a:pt x="10068" y="13351"/>
                </a:lnTo>
                <a:lnTo>
                  <a:pt x="10293" y="13146"/>
                </a:lnTo>
                <a:lnTo>
                  <a:pt x="10552" y="12997"/>
                </a:lnTo>
                <a:lnTo>
                  <a:pt x="10811" y="12885"/>
                </a:lnTo>
                <a:lnTo>
                  <a:pt x="11069" y="12866"/>
                </a:lnTo>
                <a:lnTo>
                  <a:pt x="11351" y="12885"/>
                </a:lnTo>
                <a:lnTo>
                  <a:pt x="11610" y="12997"/>
                </a:lnTo>
                <a:lnTo>
                  <a:pt x="11846" y="13183"/>
                </a:lnTo>
                <a:lnTo>
                  <a:pt x="12060" y="13388"/>
                </a:lnTo>
                <a:lnTo>
                  <a:pt x="12251" y="13648"/>
                </a:lnTo>
                <a:lnTo>
                  <a:pt x="12419" y="13928"/>
                </a:lnTo>
                <a:lnTo>
                  <a:pt x="12555" y="14244"/>
                </a:lnTo>
                <a:lnTo>
                  <a:pt x="12690" y="14617"/>
                </a:lnTo>
                <a:lnTo>
                  <a:pt x="12768" y="15008"/>
                </a:lnTo>
                <a:lnTo>
                  <a:pt x="12836" y="15399"/>
                </a:lnTo>
                <a:lnTo>
                  <a:pt x="12858" y="15753"/>
                </a:lnTo>
                <a:lnTo>
                  <a:pt x="12858" y="16144"/>
                </a:lnTo>
                <a:lnTo>
                  <a:pt x="12813" y="16535"/>
                </a:lnTo>
                <a:lnTo>
                  <a:pt x="12746" y="16888"/>
                </a:lnTo>
                <a:lnTo>
                  <a:pt x="12667" y="17224"/>
                </a:lnTo>
                <a:lnTo>
                  <a:pt x="12510" y="17503"/>
                </a:lnTo>
                <a:lnTo>
                  <a:pt x="12228" y="18043"/>
                </a:lnTo>
                <a:lnTo>
                  <a:pt x="11970" y="18546"/>
                </a:lnTo>
                <a:lnTo>
                  <a:pt x="11868" y="18751"/>
                </a:lnTo>
                <a:lnTo>
                  <a:pt x="11778" y="18974"/>
                </a:lnTo>
                <a:lnTo>
                  <a:pt x="11711" y="19179"/>
                </a:lnTo>
                <a:lnTo>
                  <a:pt x="11666" y="19365"/>
                </a:lnTo>
                <a:lnTo>
                  <a:pt x="11632" y="19570"/>
                </a:lnTo>
                <a:lnTo>
                  <a:pt x="11632" y="19756"/>
                </a:lnTo>
                <a:lnTo>
                  <a:pt x="11632" y="19942"/>
                </a:lnTo>
                <a:lnTo>
                  <a:pt x="11643" y="20110"/>
                </a:lnTo>
                <a:lnTo>
                  <a:pt x="11711" y="20296"/>
                </a:lnTo>
                <a:lnTo>
                  <a:pt x="11801" y="20464"/>
                </a:lnTo>
                <a:lnTo>
                  <a:pt x="11891" y="20650"/>
                </a:lnTo>
                <a:lnTo>
                  <a:pt x="12037" y="20836"/>
                </a:lnTo>
                <a:lnTo>
                  <a:pt x="12206" y="21004"/>
                </a:lnTo>
                <a:lnTo>
                  <a:pt x="12419" y="21190"/>
                </a:lnTo>
                <a:lnTo>
                  <a:pt x="12667" y="21320"/>
                </a:lnTo>
                <a:lnTo>
                  <a:pt x="12960" y="21432"/>
                </a:lnTo>
                <a:lnTo>
                  <a:pt x="13286" y="21544"/>
                </a:lnTo>
                <a:lnTo>
                  <a:pt x="13612" y="21655"/>
                </a:lnTo>
                <a:lnTo>
                  <a:pt x="13983" y="21693"/>
                </a:lnTo>
                <a:lnTo>
                  <a:pt x="14343" y="21730"/>
                </a:lnTo>
                <a:lnTo>
                  <a:pt x="14715" y="21730"/>
                </a:lnTo>
                <a:lnTo>
                  <a:pt x="15075" y="21730"/>
                </a:lnTo>
                <a:lnTo>
                  <a:pt x="15446" y="21655"/>
                </a:lnTo>
                <a:lnTo>
                  <a:pt x="15794" y="21581"/>
                </a:lnTo>
                <a:lnTo>
                  <a:pt x="16132" y="21432"/>
                </a:lnTo>
                <a:lnTo>
                  <a:pt x="16458" y="21302"/>
                </a:lnTo>
                <a:lnTo>
                  <a:pt x="16740" y="21078"/>
                </a:lnTo>
                <a:lnTo>
                  <a:pt x="16976" y="20836"/>
                </a:lnTo>
                <a:lnTo>
                  <a:pt x="17043" y="20650"/>
                </a:lnTo>
                <a:lnTo>
                  <a:pt x="17088" y="20426"/>
                </a:lnTo>
                <a:lnTo>
                  <a:pt x="17133" y="20222"/>
                </a:lnTo>
                <a:lnTo>
                  <a:pt x="17156" y="19980"/>
                </a:lnTo>
                <a:lnTo>
                  <a:pt x="17167" y="19477"/>
                </a:lnTo>
                <a:lnTo>
                  <a:pt x="17167" y="18974"/>
                </a:lnTo>
                <a:lnTo>
                  <a:pt x="17156" y="18397"/>
                </a:lnTo>
                <a:lnTo>
                  <a:pt x="17111" y="17820"/>
                </a:lnTo>
                <a:lnTo>
                  <a:pt x="17066" y="17261"/>
                </a:lnTo>
                <a:lnTo>
                  <a:pt x="16998" y="16646"/>
                </a:lnTo>
                <a:lnTo>
                  <a:pt x="16852" y="15511"/>
                </a:lnTo>
                <a:lnTo>
                  <a:pt x="16740" y="14393"/>
                </a:lnTo>
                <a:lnTo>
                  <a:pt x="16717" y="13928"/>
                </a:lnTo>
                <a:lnTo>
                  <a:pt x="16695" y="13462"/>
                </a:lnTo>
                <a:lnTo>
                  <a:pt x="16717" y="13071"/>
                </a:lnTo>
                <a:lnTo>
                  <a:pt x="16785" y="12755"/>
                </a:lnTo>
                <a:lnTo>
                  <a:pt x="16852" y="12419"/>
                </a:lnTo>
                <a:lnTo>
                  <a:pt x="16953" y="12140"/>
                </a:lnTo>
                <a:lnTo>
                  <a:pt x="17088" y="11898"/>
                </a:lnTo>
                <a:lnTo>
                  <a:pt x="17212" y="11675"/>
                </a:lnTo>
                <a:lnTo>
                  <a:pt x="17370" y="11470"/>
                </a:lnTo>
                <a:lnTo>
                  <a:pt x="17516" y="11284"/>
                </a:lnTo>
                <a:lnTo>
                  <a:pt x="17696" y="11135"/>
                </a:lnTo>
                <a:lnTo>
                  <a:pt x="17865" y="11042"/>
                </a:lnTo>
                <a:lnTo>
                  <a:pt x="18033" y="10930"/>
                </a:lnTo>
                <a:lnTo>
                  <a:pt x="18213" y="10893"/>
                </a:lnTo>
                <a:lnTo>
                  <a:pt x="18382" y="10893"/>
                </a:lnTo>
                <a:lnTo>
                  <a:pt x="18551" y="10967"/>
                </a:lnTo>
                <a:lnTo>
                  <a:pt x="18708" y="11042"/>
                </a:lnTo>
                <a:lnTo>
                  <a:pt x="18855" y="11172"/>
                </a:lnTo>
                <a:lnTo>
                  <a:pt x="19012" y="11358"/>
                </a:lnTo>
                <a:lnTo>
                  <a:pt x="19136" y="11600"/>
                </a:lnTo>
                <a:lnTo>
                  <a:pt x="19271" y="11861"/>
                </a:lnTo>
                <a:lnTo>
                  <a:pt x="19440" y="12028"/>
                </a:lnTo>
                <a:lnTo>
                  <a:pt x="19608" y="12177"/>
                </a:lnTo>
                <a:lnTo>
                  <a:pt x="19822" y="12289"/>
                </a:lnTo>
                <a:lnTo>
                  <a:pt x="20025" y="12289"/>
                </a:lnTo>
                <a:lnTo>
                  <a:pt x="20238" y="12289"/>
                </a:lnTo>
                <a:lnTo>
                  <a:pt x="20452" y="12215"/>
                </a:lnTo>
                <a:lnTo>
                  <a:pt x="20643" y="12103"/>
                </a:lnTo>
                <a:lnTo>
                  <a:pt x="20846" y="11973"/>
                </a:lnTo>
                <a:lnTo>
                  <a:pt x="21037" y="11786"/>
                </a:lnTo>
                <a:lnTo>
                  <a:pt x="21206" y="11563"/>
                </a:lnTo>
                <a:lnTo>
                  <a:pt x="21363" y="11321"/>
                </a:lnTo>
                <a:lnTo>
                  <a:pt x="21465" y="11079"/>
                </a:lnTo>
                <a:lnTo>
                  <a:pt x="21577" y="10744"/>
                </a:lnTo>
                <a:lnTo>
                  <a:pt x="21622" y="10427"/>
                </a:lnTo>
                <a:lnTo>
                  <a:pt x="21645" y="10111"/>
                </a:lnTo>
                <a:lnTo>
                  <a:pt x="21622" y="9608"/>
                </a:lnTo>
                <a:lnTo>
                  <a:pt x="21577" y="9142"/>
                </a:lnTo>
                <a:lnTo>
                  <a:pt x="21465" y="8751"/>
                </a:lnTo>
                <a:lnTo>
                  <a:pt x="21363" y="8397"/>
                </a:lnTo>
                <a:lnTo>
                  <a:pt x="21206" y="8062"/>
                </a:lnTo>
                <a:lnTo>
                  <a:pt x="21037" y="7820"/>
                </a:lnTo>
                <a:lnTo>
                  <a:pt x="20846" y="7597"/>
                </a:lnTo>
                <a:lnTo>
                  <a:pt x="20643" y="7429"/>
                </a:lnTo>
                <a:lnTo>
                  <a:pt x="20452" y="7317"/>
                </a:lnTo>
                <a:lnTo>
                  <a:pt x="20238" y="7206"/>
                </a:lnTo>
                <a:lnTo>
                  <a:pt x="20025" y="7168"/>
                </a:lnTo>
                <a:lnTo>
                  <a:pt x="19822" y="7206"/>
                </a:lnTo>
                <a:lnTo>
                  <a:pt x="19608" y="7243"/>
                </a:lnTo>
                <a:lnTo>
                  <a:pt x="19440" y="7355"/>
                </a:lnTo>
                <a:lnTo>
                  <a:pt x="19271" y="7504"/>
                </a:lnTo>
                <a:lnTo>
                  <a:pt x="19136" y="7708"/>
                </a:lnTo>
                <a:lnTo>
                  <a:pt x="19012" y="7895"/>
                </a:lnTo>
                <a:lnTo>
                  <a:pt x="18832" y="8025"/>
                </a:lnTo>
                <a:lnTo>
                  <a:pt x="18663" y="8174"/>
                </a:lnTo>
                <a:lnTo>
                  <a:pt x="18472" y="8248"/>
                </a:lnTo>
                <a:lnTo>
                  <a:pt x="18270" y="8286"/>
                </a:lnTo>
                <a:lnTo>
                  <a:pt x="18078" y="8323"/>
                </a:lnTo>
                <a:lnTo>
                  <a:pt x="17887" y="8323"/>
                </a:lnTo>
                <a:lnTo>
                  <a:pt x="17696" y="8248"/>
                </a:lnTo>
                <a:lnTo>
                  <a:pt x="17493" y="8174"/>
                </a:lnTo>
                <a:lnTo>
                  <a:pt x="17302" y="8062"/>
                </a:lnTo>
                <a:lnTo>
                  <a:pt x="17133" y="7969"/>
                </a:lnTo>
                <a:lnTo>
                  <a:pt x="16976" y="7783"/>
                </a:lnTo>
                <a:lnTo>
                  <a:pt x="16852" y="7597"/>
                </a:lnTo>
                <a:lnTo>
                  <a:pt x="16740" y="7429"/>
                </a:lnTo>
                <a:lnTo>
                  <a:pt x="16672" y="7168"/>
                </a:lnTo>
                <a:lnTo>
                  <a:pt x="16638" y="6926"/>
                </a:lnTo>
                <a:lnTo>
                  <a:pt x="16616" y="6498"/>
                </a:lnTo>
                <a:lnTo>
                  <a:pt x="16616" y="5772"/>
                </a:lnTo>
                <a:lnTo>
                  <a:pt x="16650" y="4915"/>
                </a:lnTo>
                <a:lnTo>
                  <a:pt x="16695" y="3928"/>
                </a:lnTo>
                <a:lnTo>
                  <a:pt x="16762" y="2960"/>
                </a:lnTo>
                <a:lnTo>
                  <a:pt x="16830" y="1992"/>
                </a:lnTo>
                <a:lnTo>
                  <a:pt x="16908" y="1173"/>
                </a:lnTo>
                <a:lnTo>
                  <a:pt x="16976" y="521"/>
                </a:lnTo>
                <a:lnTo>
                  <a:pt x="16953" y="521"/>
                </a:lnTo>
                <a:lnTo>
                  <a:pt x="16931" y="521"/>
                </a:lnTo>
                <a:lnTo>
                  <a:pt x="16267" y="484"/>
                </a:lnTo>
                <a:lnTo>
                  <a:pt x="15637" y="428"/>
                </a:lnTo>
                <a:lnTo>
                  <a:pt x="15063" y="353"/>
                </a:lnTo>
                <a:lnTo>
                  <a:pt x="14523" y="279"/>
                </a:lnTo>
                <a:lnTo>
                  <a:pt x="14040" y="167"/>
                </a:lnTo>
                <a:lnTo>
                  <a:pt x="13635" y="93"/>
                </a:lnTo>
                <a:lnTo>
                  <a:pt x="13331" y="18"/>
                </a:lnTo>
                <a:lnTo>
                  <a:pt x="13117" y="18"/>
                </a:lnTo>
                <a:lnTo>
                  <a:pt x="12982" y="18"/>
                </a:lnTo>
                <a:lnTo>
                  <a:pt x="12858" y="130"/>
                </a:lnTo>
                <a:lnTo>
                  <a:pt x="12723" y="279"/>
                </a:lnTo>
                <a:lnTo>
                  <a:pt x="12622" y="446"/>
                </a:lnTo>
                <a:lnTo>
                  <a:pt x="12510" y="670"/>
                </a:lnTo>
                <a:lnTo>
                  <a:pt x="12419" y="912"/>
                </a:lnTo>
                <a:lnTo>
                  <a:pt x="12363" y="1210"/>
                </a:lnTo>
                <a:lnTo>
                  <a:pt x="12318" y="1526"/>
                </a:lnTo>
                <a:lnTo>
                  <a:pt x="12273" y="1843"/>
                </a:lnTo>
                <a:lnTo>
                  <a:pt x="12251" y="2215"/>
                </a:lnTo>
                <a:lnTo>
                  <a:pt x="12273" y="2532"/>
                </a:lnTo>
                <a:lnTo>
                  <a:pt x="12318" y="2886"/>
                </a:lnTo>
                <a:lnTo>
                  <a:pt x="12386" y="3240"/>
                </a:lnTo>
                <a:lnTo>
                  <a:pt x="12464" y="3556"/>
                </a:lnTo>
                <a:lnTo>
                  <a:pt x="12577" y="3891"/>
                </a:lnTo>
                <a:lnTo>
                  <a:pt x="12746" y="4171"/>
                </a:lnTo>
                <a:lnTo>
                  <a:pt x="12926" y="4487"/>
                </a:lnTo>
                <a:lnTo>
                  <a:pt x="13050" y="4860"/>
                </a:lnTo>
                <a:lnTo>
                  <a:pt x="13162" y="5251"/>
                </a:lnTo>
                <a:lnTo>
                  <a:pt x="13218" y="5604"/>
                </a:lnTo>
                <a:lnTo>
                  <a:pt x="13263" y="5995"/>
                </a:lnTo>
                <a:lnTo>
                  <a:pt x="13241" y="6386"/>
                </a:lnTo>
                <a:lnTo>
                  <a:pt x="13218" y="6740"/>
                </a:lnTo>
                <a:lnTo>
                  <a:pt x="13139" y="7094"/>
                </a:lnTo>
                <a:lnTo>
                  <a:pt x="13050" y="7429"/>
                </a:lnTo>
                <a:lnTo>
                  <a:pt x="12903" y="7746"/>
                </a:lnTo>
                <a:lnTo>
                  <a:pt x="12723" y="8025"/>
                </a:lnTo>
                <a:lnTo>
                  <a:pt x="12532" y="8286"/>
                </a:lnTo>
                <a:lnTo>
                  <a:pt x="12318" y="8491"/>
                </a:lnTo>
                <a:lnTo>
                  <a:pt x="12060" y="8677"/>
                </a:lnTo>
                <a:lnTo>
                  <a:pt x="11756" y="8788"/>
                </a:lnTo>
                <a:lnTo>
                  <a:pt x="11452" y="8826"/>
                </a:lnTo>
                <a:lnTo>
                  <a:pt x="11283" y="8826"/>
                </a:lnTo>
                <a:lnTo>
                  <a:pt x="11126" y="8826"/>
                </a:lnTo>
                <a:lnTo>
                  <a:pt x="11002" y="8788"/>
                </a:lnTo>
                <a:lnTo>
                  <a:pt x="10845" y="8714"/>
                </a:lnTo>
                <a:lnTo>
                  <a:pt x="10721" y="8640"/>
                </a:lnTo>
                <a:lnTo>
                  <a:pt x="10608" y="8565"/>
                </a:lnTo>
                <a:lnTo>
                  <a:pt x="10485" y="8453"/>
                </a:lnTo>
                <a:lnTo>
                  <a:pt x="10372" y="8323"/>
                </a:lnTo>
                <a:lnTo>
                  <a:pt x="10181" y="8062"/>
                </a:lnTo>
                <a:lnTo>
                  <a:pt x="10035" y="7746"/>
                </a:lnTo>
                <a:lnTo>
                  <a:pt x="9900" y="7392"/>
                </a:lnTo>
                <a:lnTo>
                  <a:pt x="9787" y="7001"/>
                </a:lnTo>
                <a:lnTo>
                  <a:pt x="9731" y="6610"/>
                </a:lnTo>
                <a:lnTo>
                  <a:pt x="9686" y="6219"/>
                </a:lnTo>
                <a:lnTo>
                  <a:pt x="9663" y="5772"/>
                </a:lnTo>
                <a:lnTo>
                  <a:pt x="9686" y="5381"/>
                </a:lnTo>
                <a:lnTo>
                  <a:pt x="9753" y="4990"/>
                </a:lnTo>
                <a:lnTo>
                  <a:pt x="9832" y="4636"/>
                </a:lnTo>
                <a:lnTo>
                  <a:pt x="9945" y="4320"/>
                </a:lnTo>
                <a:lnTo>
                  <a:pt x="10068" y="4022"/>
                </a:lnTo>
                <a:lnTo>
                  <a:pt x="10203" y="3817"/>
                </a:lnTo>
                <a:lnTo>
                  <a:pt x="10316" y="3593"/>
                </a:lnTo>
                <a:lnTo>
                  <a:pt x="10395" y="3351"/>
                </a:lnTo>
                <a:lnTo>
                  <a:pt x="10462" y="3109"/>
                </a:lnTo>
                <a:lnTo>
                  <a:pt x="10507" y="2848"/>
                </a:lnTo>
                <a:lnTo>
                  <a:pt x="10530" y="2606"/>
                </a:lnTo>
                <a:lnTo>
                  <a:pt x="10507" y="2346"/>
                </a:lnTo>
                <a:lnTo>
                  <a:pt x="10462" y="2141"/>
                </a:lnTo>
                <a:lnTo>
                  <a:pt x="10395" y="1880"/>
                </a:lnTo>
                <a:lnTo>
                  <a:pt x="10293" y="1638"/>
                </a:lnTo>
                <a:lnTo>
                  <a:pt x="10158" y="1415"/>
                </a:lnTo>
                <a:lnTo>
                  <a:pt x="9967" y="1210"/>
                </a:lnTo>
                <a:lnTo>
                  <a:pt x="9753" y="986"/>
                </a:lnTo>
                <a:lnTo>
                  <a:pt x="9495" y="819"/>
                </a:lnTo>
                <a:lnTo>
                  <a:pt x="9191" y="670"/>
                </a:lnTo>
                <a:lnTo>
                  <a:pt x="8842" y="521"/>
                </a:lnTo>
                <a:lnTo>
                  <a:pt x="8471" y="446"/>
                </a:lnTo>
                <a:lnTo>
                  <a:pt x="7998" y="428"/>
                </a:lnTo>
                <a:lnTo>
                  <a:pt x="7413" y="428"/>
                </a:lnTo>
                <a:lnTo>
                  <a:pt x="6817" y="446"/>
                </a:lnTo>
                <a:lnTo>
                  <a:pt x="6187" y="521"/>
                </a:lnTo>
                <a:lnTo>
                  <a:pt x="5602" y="633"/>
                </a:lnTo>
                <a:lnTo>
                  <a:pt x="5107" y="744"/>
                </a:lnTo>
                <a:lnTo>
                  <a:pt x="4725" y="856"/>
                </a:lnTo>
                <a:lnTo>
                  <a:pt x="4848" y="1564"/>
                </a:lnTo>
                <a:lnTo>
                  <a:pt x="5028" y="2495"/>
                </a:lnTo>
                <a:lnTo>
                  <a:pt x="5175" y="3556"/>
                </a:lnTo>
                <a:lnTo>
                  <a:pt x="5298" y="4673"/>
                </a:lnTo>
                <a:lnTo>
                  <a:pt x="5343" y="5213"/>
                </a:lnTo>
                <a:lnTo>
                  <a:pt x="5388" y="5753"/>
                </a:lnTo>
                <a:lnTo>
                  <a:pt x="5411" y="6275"/>
                </a:lnTo>
                <a:lnTo>
                  <a:pt x="5411" y="6740"/>
                </a:lnTo>
                <a:lnTo>
                  <a:pt x="5366" y="7168"/>
                </a:lnTo>
                <a:lnTo>
                  <a:pt x="5321" y="7541"/>
                </a:lnTo>
                <a:lnTo>
                  <a:pt x="5287" y="7708"/>
                </a:lnTo>
                <a:lnTo>
                  <a:pt x="5242" y="7857"/>
                </a:lnTo>
                <a:lnTo>
                  <a:pt x="5197" y="7969"/>
                </a:lnTo>
                <a:lnTo>
                  <a:pt x="5130" y="8062"/>
                </a:lnTo>
                <a:lnTo>
                  <a:pt x="5006" y="8248"/>
                </a:lnTo>
                <a:lnTo>
                  <a:pt x="4848" y="8397"/>
                </a:lnTo>
                <a:lnTo>
                  <a:pt x="4725" y="8528"/>
                </a:lnTo>
                <a:lnTo>
                  <a:pt x="4567" y="8640"/>
                </a:lnTo>
                <a:lnTo>
                  <a:pt x="4421" y="8714"/>
                </a:lnTo>
                <a:lnTo>
                  <a:pt x="4263" y="8751"/>
                </a:lnTo>
                <a:lnTo>
                  <a:pt x="4095" y="8788"/>
                </a:lnTo>
                <a:lnTo>
                  <a:pt x="3948" y="8788"/>
                </a:lnTo>
                <a:lnTo>
                  <a:pt x="3791" y="8751"/>
                </a:lnTo>
                <a:lnTo>
                  <a:pt x="3667" y="8714"/>
                </a:lnTo>
                <a:lnTo>
                  <a:pt x="3510" y="8677"/>
                </a:lnTo>
                <a:lnTo>
                  <a:pt x="3386" y="8602"/>
                </a:lnTo>
                <a:lnTo>
                  <a:pt x="3251" y="8491"/>
                </a:lnTo>
                <a:lnTo>
                  <a:pt x="3127" y="8360"/>
                </a:lnTo>
                <a:lnTo>
                  <a:pt x="3015" y="8248"/>
                </a:lnTo>
                <a:lnTo>
                  <a:pt x="2925" y="8062"/>
                </a:lnTo>
                <a:lnTo>
                  <a:pt x="2778" y="7857"/>
                </a:lnTo>
                <a:lnTo>
                  <a:pt x="2610" y="7671"/>
                </a:lnTo>
                <a:lnTo>
                  <a:pt x="2407" y="7541"/>
                </a:lnTo>
                <a:lnTo>
                  <a:pt x="2171" y="7466"/>
                </a:lnTo>
                <a:lnTo>
                  <a:pt x="1957" y="7429"/>
                </a:lnTo>
                <a:lnTo>
                  <a:pt x="1698" y="7429"/>
                </a:lnTo>
                <a:lnTo>
                  <a:pt x="1462" y="7466"/>
                </a:lnTo>
                <a:lnTo>
                  <a:pt x="1226" y="7559"/>
                </a:lnTo>
                <a:lnTo>
                  <a:pt x="989" y="7708"/>
                </a:lnTo>
                <a:lnTo>
                  <a:pt x="776" y="7932"/>
                </a:lnTo>
                <a:lnTo>
                  <a:pt x="551" y="8211"/>
                </a:lnTo>
                <a:lnTo>
                  <a:pt x="382" y="8528"/>
                </a:lnTo>
                <a:lnTo>
                  <a:pt x="315" y="8714"/>
                </a:lnTo>
                <a:lnTo>
                  <a:pt x="236" y="8919"/>
                </a:lnTo>
                <a:lnTo>
                  <a:pt x="191" y="9142"/>
                </a:lnTo>
                <a:lnTo>
                  <a:pt x="123" y="9347"/>
                </a:lnTo>
                <a:lnTo>
                  <a:pt x="78" y="9608"/>
                </a:lnTo>
                <a:lnTo>
                  <a:pt x="56" y="9887"/>
                </a:lnTo>
                <a:lnTo>
                  <a:pt x="33" y="10185"/>
                </a:lnTo>
                <a:lnTo>
                  <a:pt x="33" y="10464"/>
                </a:lnTo>
                <a:lnTo>
                  <a:pt x="33" y="10706"/>
                </a:lnTo>
                <a:lnTo>
                  <a:pt x="56" y="10967"/>
                </a:lnTo>
                <a:lnTo>
                  <a:pt x="78" y="11172"/>
                </a:lnTo>
                <a:lnTo>
                  <a:pt x="123" y="11395"/>
                </a:lnTo>
                <a:lnTo>
                  <a:pt x="168" y="11600"/>
                </a:lnTo>
                <a:lnTo>
                  <a:pt x="236" y="11786"/>
                </a:lnTo>
                <a:lnTo>
                  <a:pt x="292" y="11973"/>
                </a:lnTo>
                <a:lnTo>
                  <a:pt x="382" y="12140"/>
                </a:lnTo>
                <a:lnTo>
                  <a:pt x="540" y="12419"/>
                </a:lnTo>
                <a:lnTo>
                  <a:pt x="731" y="12680"/>
                </a:lnTo>
                <a:lnTo>
                  <a:pt x="944" y="12866"/>
                </a:lnTo>
                <a:lnTo>
                  <a:pt x="1158" y="12997"/>
                </a:lnTo>
                <a:lnTo>
                  <a:pt x="1395" y="13108"/>
                </a:lnTo>
                <a:lnTo>
                  <a:pt x="1608" y="13183"/>
                </a:lnTo>
                <a:lnTo>
                  <a:pt x="1856" y="13183"/>
                </a:lnTo>
                <a:lnTo>
                  <a:pt x="2070" y="13146"/>
                </a:lnTo>
                <a:lnTo>
                  <a:pt x="2261" y="13071"/>
                </a:lnTo>
                <a:lnTo>
                  <a:pt x="2430" y="12960"/>
                </a:lnTo>
                <a:lnTo>
                  <a:pt x="2587" y="12792"/>
                </a:lnTo>
                <a:lnTo>
                  <a:pt x="2688" y="12606"/>
                </a:lnTo>
                <a:lnTo>
                  <a:pt x="2801" y="12419"/>
                </a:lnTo>
                <a:lnTo>
                  <a:pt x="2925" y="12289"/>
                </a:lnTo>
                <a:lnTo>
                  <a:pt x="3082" y="12177"/>
                </a:lnTo>
                <a:lnTo>
                  <a:pt x="3228" y="12103"/>
                </a:lnTo>
                <a:lnTo>
                  <a:pt x="3408" y="12103"/>
                </a:lnTo>
                <a:lnTo>
                  <a:pt x="3577" y="12103"/>
                </a:lnTo>
                <a:lnTo>
                  <a:pt x="3723" y="12177"/>
                </a:lnTo>
                <a:lnTo>
                  <a:pt x="3903" y="12252"/>
                </a:lnTo>
                <a:lnTo>
                  <a:pt x="4072" y="12364"/>
                </a:lnTo>
                <a:lnTo>
                  <a:pt x="4230" y="12494"/>
                </a:lnTo>
                <a:lnTo>
                  <a:pt x="4353" y="12643"/>
                </a:lnTo>
                <a:lnTo>
                  <a:pt x="4488" y="12829"/>
                </a:lnTo>
                <a:lnTo>
                  <a:pt x="4567" y="13034"/>
                </a:lnTo>
                <a:lnTo>
                  <a:pt x="4657" y="13257"/>
                </a:lnTo>
                <a:lnTo>
                  <a:pt x="4702" y="13462"/>
                </a:lnTo>
                <a:lnTo>
                  <a:pt x="4725" y="13686"/>
                </a:lnTo>
                <a:lnTo>
                  <a:pt x="4702" y="14282"/>
                </a:lnTo>
                <a:lnTo>
                  <a:pt x="4657" y="15045"/>
                </a:lnTo>
                <a:lnTo>
                  <a:pt x="4612" y="15976"/>
                </a:lnTo>
                <a:lnTo>
                  <a:pt x="4590" y="16926"/>
                </a:lnTo>
                <a:lnTo>
                  <a:pt x="4567" y="17968"/>
                </a:lnTo>
                <a:lnTo>
                  <a:pt x="4567" y="19011"/>
                </a:lnTo>
                <a:lnTo>
                  <a:pt x="4590" y="19514"/>
                </a:lnTo>
                <a:lnTo>
                  <a:pt x="4612" y="19980"/>
                </a:lnTo>
                <a:lnTo>
                  <a:pt x="4657" y="20426"/>
                </a:lnTo>
                <a:lnTo>
                  <a:pt x="4725" y="20836"/>
                </a:lnTo>
                <a:lnTo>
                  <a:pt x="4848" y="20929"/>
                </a:lnTo>
                <a:lnTo>
                  <a:pt x="5040" y="21004"/>
                </a:lnTo>
                <a:lnTo>
                  <a:pt x="5265" y="21078"/>
                </a:lnTo>
                <a:lnTo>
                  <a:pt x="5478" y="21115"/>
                </a:lnTo>
                <a:lnTo>
                  <a:pt x="6041" y="21115"/>
                </a:lnTo>
                <a:lnTo>
                  <a:pt x="6637" y="21078"/>
                </a:lnTo>
                <a:lnTo>
                  <a:pt x="7312" y="21004"/>
                </a:lnTo>
                <a:lnTo>
                  <a:pt x="7998" y="20929"/>
                </a:lnTo>
                <a:lnTo>
                  <a:pt x="8696" y="20855"/>
                </a:lnTo>
                <a:lnTo>
                  <a:pt x="9360" y="20836"/>
                </a:lnTo>
                <a:close/>
              </a:path>
            </a:pathLst>
          </a:custGeom>
          <a:solidFill>
            <a:srgbClr val="FFCC99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21" name="Puzzle3"/>
          <p:cNvSpPr>
            <a:spLocks noEditPoints="1" noChangeArrowheads="1"/>
          </p:cNvSpPr>
          <p:nvPr/>
        </p:nvSpPr>
        <p:spPr bwMode="auto">
          <a:xfrm>
            <a:off x="6482794" y="2191869"/>
            <a:ext cx="1012316" cy="1221887"/>
          </a:xfrm>
          <a:custGeom>
            <a:avLst/>
            <a:gdLst>
              <a:gd name="T0" fmla="*/ 10391 w 21600"/>
              <a:gd name="T1" fmla="*/ 15806 h 21600"/>
              <a:gd name="T2" fmla="*/ 20551 w 21600"/>
              <a:gd name="T3" fmla="*/ 21088 h 21600"/>
              <a:gd name="T4" fmla="*/ 13180 w 21600"/>
              <a:gd name="T5" fmla="*/ 13801 h 21600"/>
              <a:gd name="T6" fmla="*/ 20551 w 21600"/>
              <a:gd name="T7" fmla="*/ 7025 h 21600"/>
              <a:gd name="T8" fmla="*/ 10500 w 21600"/>
              <a:gd name="T9" fmla="*/ 52 h 21600"/>
              <a:gd name="T10" fmla="*/ 692 w 21600"/>
              <a:gd name="T11" fmla="*/ 6802 h 21600"/>
              <a:gd name="T12" fmla="*/ 8064 w 21600"/>
              <a:gd name="T13" fmla="*/ 13526 h 21600"/>
              <a:gd name="T14" fmla="*/ 692 w 21600"/>
              <a:gd name="T15" fmla="*/ 21088 h 21600"/>
              <a:gd name="T16" fmla="*/ 2273 w 21600"/>
              <a:gd name="T17" fmla="*/ 7719 h 21600"/>
              <a:gd name="T18" fmla="*/ 19149 w 21600"/>
              <a:gd name="T19" fmla="*/ 20237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6625" y="20892"/>
                </a:moveTo>
                <a:lnTo>
                  <a:pt x="7105" y="21023"/>
                </a:lnTo>
                <a:lnTo>
                  <a:pt x="7513" y="21088"/>
                </a:lnTo>
                <a:lnTo>
                  <a:pt x="7922" y="21115"/>
                </a:lnTo>
                <a:lnTo>
                  <a:pt x="8242" y="21115"/>
                </a:lnTo>
                <a:lnTo>
                  <a:pt x="8544" y="21062"/>
                </a:lnTo>
                <a:lnTo>
                  <a:pt x="8810" y="20997"/>
                </a:lnTo>
                <a:lnTo>
                  <a:pt x="9023" y="20892"/>
                </a:lnTo>
                <a:lnTo>
                  <a:pt x="9148" y="20761"/>
                </a:lnTo>
                <a:lnTo>
                  <a:pt x="9290" y="20616"/>
                </a:lnTo>
                <a:lnTo>
                  <a:pt x="9361" y="20459"/>
                </a:lnTo>
                <a:lnTo>
                  <a:pt x="9396" y="20289"/>
                </a:lnTo>
                <a:lnTo>
                  <a:pt x="9396" y="20092"/>
                </a:lnTo>
                <a:lnTo>
                  <a:pt x="9325" y="19909"/>
                </a:lnTo>
                <a:lnTo>
                  <a:pt x="9219" y="19738"/>
                </a:lnTo>
                <a:lnTo>
                  <a:pt x="9094" y="19555"/>
                </a:lnTo>
                <a:lnTo>
                  <a:pt x="8917" y="19384"/>
                </a:lnTo>
                <a:lnTo>
                  <a:pt x="8650" y="19162"/>
                </a:lnTo>
                <a:lnTo>
                  <a:pt x="8437" y="18900"/>
                </a:lnTo>
                <a:lnTo>
                  <a:pt x="8277" y="18624"/>
                </a:lnTo>
                <a:lnTo>
                  <a:pt x="8135" y="18349"/>
                </a:lnTo>
                <a:lnTo>
                  <a:pt x="8028" y="18048"/>
                </a:lnTo>
                <a:lnTo>
                  <a:pt x="7993" y="17746"/>
                </a:lnTo>
                <a:lnTo>
                  <a:pt x="7993" y="17471"/>
                </a:lnTo>
                <a:lnTo>
                  <a:pt x="8028" y="17169"/>
                </a:lnTo>
                <a:lnTo>
                  <a:pt x="8135" y="16920"/>
                </a:lnTo>
                <a:lnTo>
                  <a:pt x="8277" y="16671"/>
                </a:lnTo>
                <a:lnTo>
                  <a:pt x="8366" y="16540"/>
                </a:lnTo>
                <a:lnTo>
                  <a:pt x="8473" y="16409"/>
                </a:lnTo>
                <a:lnTo>
                  <a:pt x="8615" y="16317"/>
                </a:lnTo>
                <a:lnTo>
                  <a:pt x="8739" y="16213"/>
                </a:lnTo>
                <a:lnTo>
                  <a:pt x="8881" y="16134"/>
                </a:lnTo>
                <a:lnTo>
                  <a:pt x="9059" y="16055"/>
                </a:lnTo>
                <a:lnTo>
                  <a:pt x="9254" y="15990"/>
                </a:lnTo>
                <a:lnTo>
                  <a:pt x="9432" y="15911"/>
                </a:lnTo>
                <a:lnTo>
                  <a:pt x="9663" y="15885"/>
                </a:lnTo>
                <a:lnTo>
                  <a:pt x="9876" y="15833"/>
                </a:lnTo>
                <a:lnTo>
                  <a:pt x="10142" y="15806"/>
                </a:lnTo>
                <a:lnTo>
                  <a:pt x="10391" y="15806"/>
                </a:lnTo>
                <a:lnTo>
                  <a:pt x="10728" y="15806"/>
                </a:lnTo>
                <a:lnTo>
                  <a:pt x="10995" y="15806"/>
                </a:lnTo>
                <a:lnTo>
                  <a:pt x="11279" y="15833"/>
                </a:lnTo>
                <a:lnTo>
                  <a:pt x="11546" y="15885"/>
                </a:lnTo>
                <a:lnTo>
                  <a:pt x="11776" y="15937"/>
                </a:lnTo>
                <a:lnTo>
                  <a:pt x="12025" y="15990"/>
                </a:lnTo>
                <a:lnTo>
                  <a:pt x="12221" y="16055"/>
                </a:lnTo>
                <a:lnTo>
                  <a:pt x="12434" y="16134"/>
                </a:lnTo>
                <a:lnTo>
                  <a:pt x="12611" y="16213"/>
                </a:lnTo>
                <a:lnTo>
                  <a:pt x="12771" y="16317"/>
                </a:lnTo>
                <a:lnTo>
                  <a:pt x="12913" y="16409"/>
                </a:lnTo>
                <a:lnTo>
                  <a:pt x="13038" y="16514"/>
                </a:lnTo>
                <a:lnTo>
                  <a:pt x="13251" y="16737"/>
                </a:lnTo>
                <a:lnTo>
                  <a:pt x="13428" y="16986"/>
                </a:lnTo>
                <a:lnTo>
                  <a:pt x="13517" y="17248"/>
                </a:lnTo>
                <a:lnTo>
                  <a:pt x="13588" y="17523"/>
                </a:lnTo>
                <a:lnTo>
                  <a:pt x="13588" y="17799"/>
                </a:lnTo>
                <a:lnTo>
                  <a:pt x="13517" y="18074"/>
                </a:lnTo>
                <a:lnTo>
                  <a:pt x="13428" y="18323"/>
                </a:lnTo>
                <a:lnTo>
                  <a:pt x="13286" y="18572"/>
                </a:lnTo>
                <a:lnTo>
                  <a:pt x="13109" y="18808"/>
                </a:lnTo>
                <a:lnTo>
                  <a:pt x="12878" y="19031"/>
                </a:lnTo>
                <a:lnTo>
                  <a:pt x="12434" y="19411"/>
                </a:lnTo>
                <a:lnTo>
                  <a:pt x="12132" y="19738"/>
                </a:lnTo>
                <a:lnTo>
                  <a:pt x="12025" y="19856"/>
                </a:lnTo>
                <a:lnTo>
                  <a:pt x="11919" y="20014"/>
                </a:lnTo>
                <a:lnTo>
                  <a:pt x="11883" y="20132"/>
                </a:lnTo>
                <a:lnTo>
                  <a:pt x="11883" y="20263"/>
                </a:lnTo>
                <a:lnTo>
                  <a:pt x="11883" y="20394"/>
                </a:lnTo>
                <a:lnTo>
                  <a:pt x="11954" y="20485"/>
                </a:lnTo>
                <a:lnTo>
                  <a:pt x="12061" y="20590"/>
                </a:lnTo>
                <a:lnTo>
                  <a:pt x="12185" y="20695"/>
                </a:lnTo>
                <a:lnTo>
                  <a:pt x="12327" y="20787"/>
                </a:lnTo>
                <a:lnTo>
                  <a:pt x="12540" y="20892"/>
                </a:lnTo>
                <a:lnTo>
                  <a:pt x="12771" y="20997"/>
                </a:lnTo>
                <a:lnTo>
                  <a:pt x="13073" y="21088"/>
                </a:lnTo>
                <a:lnTo>
                  <a:pt x="13428" y="21193"/>
                </a:lnTo>
                <a:lnTo>
                  <a:pt x="13873" y="21298"/>
                </a:lnTo>
                <a:lnTo>
                  <a:pt x="14317" y="21390"/>
                </a:lnTo>
                <a:lnTo>
                  <a:pt x="14778" y="21468"/>
                </a:lnTo>
                <a:lnTo>
                  <a:pt x="15294" y="21547"/>
                </a:lnTo>
                <a:lnTo>
                  <a:pt x="15809" y="21600"/>
                </a:lnTo>
                <a:lnTo>
                  <a:pt x="16359" y="21652"/>
                </a:lnTo>
                <a:lnTo>
                  <a:pt x="16875" y="21678"/>
                </a:lnTo>
                <a:lnTo>
                  <a:pt x="17407" y="21678"/>
                </a:lnTo>
                <a:lnTo>
                  <a:pt x="17958" y="21678"/>
                </a:lnTo>
                <a:lnTo>
                  <a:pt x="18473" y="21652"/>
                </a:lnTo>
                <a:lnTo>
                  <a:pt x="18953" y="21573"/>
                </a:lnTo>
                <a:lnTo>
                  <a:pt x="19397" y="21495"/>
                </a:lnTo>
                <a:lnTo>
                  <a:pt x="19841" y="21390"/>
                </a:lnTo>
                <a:lnTo>
                  <a:pt x="20214" y="21272"/>
                </a:lnTo>
                <a:lnTo>
                  <a:pt x="20551" y="21088"/>
                </a:lnTo>
                <a:lnTo>
                  <a:pt x="20480" y="20787"/>
                </a:lnTo>
                <a:lnTo>
                  <a:pt x="20409" y="20485"/>
                </a:lnTo>
                <a:lnTo>
                  <a:pt x="20356" y="20158"/>
                </a:lnTo>
                <a:lnTo>
                  <a:pt x="20356" y="19804"/>
                </a:lnTo>
                <a:lnTo>
                  <a:pt x="20321" y="19083"/>
                </a:lnTo>
                <a:lnTo>
                  <a:pt x="20356" y="18349"/>
                </a:lnTo>
                <a:lnTo>
                  <a:pt x="20409" y="17641"/>
                </a:lnTo>
                <a:lnTo>
                  <a:pt x="20480" y="17012"/>
                </a:lnTo>
                <a:lnTo>
                  <a:pt x="20551" y="16488"/>
                </a:lnTo>
                <a:lnTo>
                  <a:pt x="20551" y="16055"/>
                </a:lnTo>
                <a:lnTo>
                  <a:pt x="20551" y="15911"/>
                </a:lnTo>
                <a:lnTo>
                  <a:pt x="20445" y="15754"/>
                </a:lnTo>
                <a:lnTo>
                  <a:pt x="20356" y="15610"/>
                </a:lnTo>
                <a:lnTo>
                  <a:pt x="20178" y="15452"/>
                </a:lnTo>
                <a:lnTo>
                  <a:pt x="20001" y="15334"/>
                </a:lnTo>
                <a:lnTo>
                  <a:pt x="19770" y="15230"/>
                </a:lnTo>
                <a:lnTo>
                  <a:pt x="19521" y="15125"/>
                </a:lnTo>
                <a:lnTo>
                  <a:pt x="19290" y="15059"/>
                </a:lnTo>
                <a:lnTo>
                  <a:pt x="19024" y="15007"/>
                </a:lnTo>
                <a:lnTo>
                  <a:pt x="18740" y="14954"/>
                </a:lnTo>
                <a:lnTo>
                  <a:pt x="18509" y="14954"/>
                </a:lnTo>
                <a:lnTo>
                  <a:pt x="18225" y="14954"/>
                </a:lnTo>
                <a:lnTo>
                  <a:pt x="17994" y="15007"/>
                </a:lnTo>
                <a:lnTo>
                  <a:pt x="17763" y="15085"/>
                </a:lnTo>
                <a:lnTo>
                  <a:pt x="17550" y="15177"/>
                </a:lnTo>
                <a:lnTo>
                  <a:pt x="17372" y="15308"/>
                </a:lnTo>
                <a:lnTo>
                  <a:pt x="17176" y="15426"/>
                </a:lnTo>
                <a:lnTo>
                  <a:pt x="16928" y="15557"/>
                </a:lnTo>
                <a:lnTo>
                  <a:pt x="16661" y="15636"/>
                </a:lnTo>
                <a:lnTo>
                  <a:pt x="16359" y="15688"/>
                </a:lnTo>
                <a:lnTo>
                  <a:pt x="16022" y="15715"/>
                </a:lnTo>
                <a:lnTo>
                  <a:pt x="15667" y="15688"/>
                </a:lnTo>
                <a:lnTo>
                  <a:pt x="15294" y="15662"/>
                </a:lnTo>
                <a:lnTo>
                  <a:pt x="14956" y="15583"/>
                </a:lnTo>
                <a:lnTo>
                  <a:pt x="14619" y="15479"/>
                </a:lnTo>
                <a:lnTo>
                  <a:pt x="14281" y="15334"/>
                </a:lnTo>
                <a:lnTo>
                  <a:pt x="13961" y="15177"/>
                </a:lnTo>
                <a:lnTo>
                  <a:pt x="13695" y="14981"/>
                </a:lnTo>
                <a:lnTo>
                  <a:pt x="13588" y="14850"/>
                </a:lnTo>
                <a:lnTo>
                  <a:pt x="13482" y="14732"/>
                </a:lnTo>
                <a:lnTo>
                  <a:pt x="13393" y="14600"/>
                </a:lnTo>
                <a:lnTo>
                  <a:pt x="13322" y="14456"/>
                </a:lnTo>
                <a:lnTo>
                  <a:pt x="13251" y="14299"/>
                </a:lnTo>
                <a:lnTo>
                  <a:pt x="13215" y="14155"/>
                </a:lnTo>
                <a:lnTo>
                  <a:pt x="13180" y="13971"/>
                </a:lnTo>
                <a:lnTo>
                  <a:pt x="13180" y="13801"/>
                </a:lnTo>
                <a:lnTo>
                  <a:pt x="13180" y="13591"/>
                </a:lnTo>
                <a:lnTo>
                  <a:pt x="13215" y="13395"/>
                </a:lnTo>
                <a:lnTo>
                  <a:pt x="13251" y="13198"/>
                </a:lnTo>
                <a:lnTo>
                  <a:pt x="13322" y="13015"/>
                </a:lnTo>
                <a:lnTo>
                  <a:pt x="13393" y="12870"/>
                </a:lnTo>
                <a:lnTo>
                  <a:pt x="13482" y="12713"/>
                </a:lnTo>
                <a:lnTo>
                  <a:pt x="13588" y="12569"/>
                </a:lnTo>
                <a:lnTo>
                  <a:pt x="13730" y="12438"/>
                </a:lnTo>
                <a:lnTo>
                  <a:pt x="13997" y="12215"/>
                </a:lnTo>
                <a:lnTo>
                  <a:pt x="14334" y="12005"/>
                </a:lnTo>
                <a:lnTo>
                  <a:pt x="14690" y="11861"/>
                </a:lnTo>
                <a:lnTo>
                  <a:pt x="15063" y="11756"/>
                </a:lnTo>
                <a:lnTo>
                  <a:pt x="15436" y="11678"/>
                </a:lnTo>
                <a:lnTo>
                  <a:pt x="15809" y="11638"/>
                </a:lnTo>
                <a:lnTo>
                  <a:pt x="16182" y="11638"/>
                </a:lnTo>
                <a:lnTo>
                  <a:pt x="16555" y="11678"/>
                </a:lnTo>
                <a:lnTo>
                  <a:pt x="16910" y="11730"/>
                </a:lnTo>
                <a:lnTo>
                  <a:pt x="17248" y="11835"/>
                </a:lnTo>
                <a:lnTo>
                  <a:pt x="17514" y="11966"/>
                </a:lnTo>
                <a:lnTo>
                  <a:pt x="17763" y="12110"/>
                </a:lnTo>
                <a:lnTo>
                  <a:pt x="17887" y="12215"/>
                </a:lnTo>
                <a:lnTo>
                  <a:pt x="18065" y="12307"/>
                </a:lnTo>
                <a:lnTo>
                  <a:pt x="18260" y="12412"/>
                </a:lnTo>
                <a:lnTo>
                  <a:pt x="18438" y="12464"/>
                </a:lnTo>
                <a:lnTo>
                  <a:pt x="18669" y="12543"/>
                </a:lnTo>
                <a:lnTo>
                  <a:pt x="18882" y="12569"/>
                </a:lnTo>
                <a:lnTo>
                  <a:pt x="19113" y="12595"/>
                </a:lnTo>
                <a:lnTo>
                  <a:pt x="19361" y="12608"/>
                </a:lnTo>
                <a:lnTo>
                  <a:pt x="19592" y="12608"/>
                </a:lnTo>
                <a:lnTo>
                  <a:pt x="19841" y="12595"/>
                </a:lnTo>
                <a:lnTo>
                  <a:pt x="20072" y="12543"/>
                </a:lnTo>
                <a:lnTo>
                  <a:pt x="20321" y="12490"/>
                </a:lnTo>
                <a:lnTo>
                  <a:pt x="20551" y="12438"/>
                </a:lnTo>
                <a:lnTo>
                  <a:pt x="20800" y="12333"/>
                </a:lnTo>
                <a:lnTo>
                  <a:pt x="20996" y="12241"/>
                </a:lnTo>
                <a:lnTo>
                  <a:pt x="21244" y="12110"/>
                </a:lnTo>
                <a:lnTo>
                  <a:pt x="21298" y="12032"/>
                </a:lnTo>
                <a:lnTo>
                  <a:pt x="21404" y="11966"/>
                </a:lnTo>
                <a:lnTo>
                  <a:pt x="21475" y="11861"/>
                </a:lnTo>
                <a:lnTo>
                  <a:pt x="21511" y="11730"/>
                </a:lnTo>
                <a:lnTo>
                  <a:pt x="21617" y="11481"/>
                </a:lnTo>
                <a:lnTo>
                  <a:pt x="21653" y="11180"/>
                </a:lnTo>
                <a:lnTo>
                  <a:pt x="21653" y="10826"/>
                </a:lnTo>
                <a:lnTo>
                  <a:pt x="21653" y="10472"/>
                </a:lnTo>
                <a:lnTo>
                  <a:pt x="21582" y="10092"/>
                </a:lnTo>
                <a:lnTo>
                  <a:pt x="21511" y="9725"/>
                </a:lnTo>
                <a:lnTo>
                  <a:pt x="21298" y="8912"/>
                </a:lnTo>
                <a:lnTo>
                  <a:pt x="21067" y="8191"/>
                </a:lnTo>
                <a:lnTo>
                  <a:pt x="20800" y="7536"/>
                </a:lnTo>
                <a:lnTo>
                  <a:pt x="20551" y="7025"/>
                </a:lnTo>
                <a:lnTo>
                  <a:pt x="20001" y="7103"/>
                </a:lnTo>
                <a:lnTo>
                  <a:pt x="19432" y="7156"/>
                </a:lnTo>
                <a:lnTo>
                  <a:pt x="18846" y="7208"/>
                </a:lnTo>
                <a:lnTo>
                  <a:pt x="18225" y="7208"/>
                </a:lnTo>
                <a:lnTo>
                  <a:pt x="17656" y="7208"/>
                </a:lnTo>
                <a:lnTo>
                  <a:pt x="17070" y="7182"/>
                </a:lnTo>
                <a:lnTo>
                  <a:pt x="16484" y="7156"/>
                </a:lnTo>
                <a:lnTo>
                  <a:pt x="15986" y="7103"/>
                </a:lnTo>
                <a:lnTo>
                  <a:pt x="14992" y="6999"/>
                </a:lnTo>
                <a:lnTo>
                  <a:pt x="14210" y="6907"/>
                </a:lnTo>
                <a:lnTo>
                  <a:pt x="13695" y="6828"/>
                </a:lnTo>
                <a:lnTo>
                  <a:pt x="13517" y="6802"/>
                </a:lnTo>
                <a:lnTo>
                  <a:pt x="13073" y="6645"/>
                </a:lnTo>
                <a:lnTo>
                  <a:pt x="12700" y="6474"/>
                </a:lnTo>
                <a:lnTo>
                  <a:pt x="12363" y="6304"/>
                </a:lnTo>
                <a:lnTo>
                  <a:pt x="12132" y="6094"/>
                </a:lnTo>
                <a:lnTo>
                  <a:pt x="11919" y="5871"/>
                </a:lnTo>
                <a:lnTo>
                  <a:pt x="11776" y="5649"/>
                </a:lnTo>
                <a:lnTo>
                  <a:pt x="11688" y="5413"/>
                </a:lnTo>
                <a:lnTo>
                  <a:pt x="11617" y="5190"/>
                </a:lnTo>
                <a:lnTo>
                  <a:pt x="11617" y="4941"/>
                </a:lnTo>
                <a:lnTo>
                  <a:pt x="11652" y="4718"/>
                </a:lnTo>
                <a:lnTo>
                  <a:pt x="11723" y="4482"/>
                </a:lnTo>
                <a:lnTo>
                  <a:pt x="11812" y="4285"/>
                </a:lnTo>
                <a:lnTo>
                  <a:pt x="11919" y="4089"/>
                </a:lnTo>
                <a:lnTo>
                  <a:pt x="12096" y="3905"/>
                </a:lnTo>
                <a:lnTo>
                  <a:pt x="12292" y="3735"/>
                </a:lnTo>
                <a:lnTo>
                  <a:pt x="12505" y="3604"/>
                </a:lnTo>
                <a:lnTo>
                  <a:pt x="12700" y="3460"/>
                </a:lnTo>
                <a:lnTo>
                  <a:pt x="12878" y="3250"/>
                </a:lnTo>
                <a:lnTo>
                  <a:pt x="13038" y="3027"/>
                </a:lnTo>
                <a:lnTo>
                  <a:pt x="13180" y="2752"/>
                </a:lnTo>
                <a:lnTo>
                  <a:pt x="13286" y="2477"/>
                </a:lnTo>
                <a:lnTo>
                  <a:pt x="13322" y="2175"/>
                </a:lnTo>
                <a:lnTo>
                  <a:pt x="13357" y="1874"/>
                </a:lnTo>
                <a:lnTo>
                  <a:pt x="13286" y="1572"/>
                </a:lnTo>
                <a:lnTo>
                  <a:pt x="13180" y="1271"/>
                </a:lnTo>
                <a:lnTo>
                  <a:pt x="13038" y="983"/>
                </a:lnTo>
                <a:lnTo>
                  <a:pt x="12949" y="865"/>
                </a:lnTo>
                <a:lnTo>
                  <a:pt x="12807" y="733"/>
                </a:lnTo>
                <a:lnTo>
                  <a:pt x="12665" y="616"/>
                </a:lnTo>
                <a:lnTo>
                  <a:pt x="12505" y="511"/>
                </a:lnTo>
                <a:lnTo>
                  <a:pt x="12327" y="406"/>
                </a:lnTo>
                <a:lnTo>
                  <a:pt x="12132" y="314"/>
                </a:lnTo>
                <a:lnTo>
                  <a:pt x="11883" y="235"/>
                </a:lnTo>
                <a:lnTo>
                  <a:pt x="11652" y="183"/>
                </a:lnTo>
                <a:lnTo>
                  <a:pt x="11368" y="104"/>
                </a:lnTo>
                <a:lnTo>
                  <a:pt x="11101" y="78"/>
                </a:lnTo>
                <a:lnTo>
                  <a:pt x="10800" y="52"/>
                </a:lnTo>
                <a:lnTo>
                  <a:pt x="10444" y="52"/>
                </a:lnTo>
                <a:lnTo>
                  <a:pt x="10142" y="52"/>
                </a:lnTo>
                <a:lnTo>
                  <a:pt x="9840" y="78"/>
                </a:lnTo>
                <a:lnTo>
                  <a:pt x="9574" y="104"/>
                </a:lnTo>
                <a:lnTo>
                  <a:pt x="9325" y="157"/>
                </a:lnTo>
                <a:lnTo>
                  <a:pt x="9094" y="209"/>
                </a:lnTo>
                <a:lnTo>
                  <a:pt x="8846" y="262"/>
                </a:lnTo>
                <a:lnTo>
                  <a:pt x="8650" y="340"/>
                </a:lnTo>
                <a:lnTo>
                  <a:pt x="8437" y="432"/>
                </a:lnTo>
                <a:lnTo>
                  <a:pt x="8277" y="511"/>
                </a:lnTo>
                <a:lnTo>
                  <a:pt x="8100" y="616"/>
                </a:lnTo>
                <a:lnTo>
                  <a:pt x="7957" y="707"/>
                </a:lnTo>
                <a:lnTo>
                  <a:pt x="7833" y="838"/>
                </a:lnTo>
                <a:lnTo>
                  <a:pt x="7620" y="1061"/>
                </a:lnTo>
                <a:lnTo>
                  <a:pt x="7442" y="1336"/>
                </a:lnTo>
                <a:lnTo>
                  <a:pt x="7353" y="1599"/>
                </a:lnTo>
                <a:lnTo>
                  <a:pt x="7318" y="1900"/>
                </a:lnTo>
                <a:lnTo>
                  <a:pt x="7318" y="2175"/>
                </a:lnTo>
                <a:lnTo>
                  <a:pt x="7353" y="2450"/>
                </a:lnTo>
                <a:lnTo>
                  <a:pt x="7442" y="2726"/>
                </a:lnTo>
                <a:lnTo>
                  <a:pt x="7620" y="2975"/>
                </a:lnTo>
                <a:lnTo>
                  <a:pt x="7833" y="3198"/>
                </a:lnTo>
                <a:lnTo>
                  <a:pt x="8064" y="3433"/>
                </a:lnTo>
                <a:lnTo>
                  <a:pt x="8295" y="3630"/>
                </a:lnTo>
                <a:lnTo>
                  <a:pt x="8508" y="3853"/>
                </a:lnTo>
                <a:lnTo>
                  <a:pt x="8686" y="4089"/>
                </a:lnTo>
                <a:lnTo>
                  <a:pt x="8775" y="4312"/>
                </a:lnTo>
                <a:lnTo>
                  <a:pt x="8846" y="4561"/>
                </a:lnTo>
                <a:lnTo>
                  <a:pt x="8846" y="4810"/>
                </a:lnTo>
                <a:lnTo>
                  <a:pt x="8810" y="5059"/>
                </a:lnTo>
                <a:lnTo>
                  <a:pt x="8721" y="5295"/>
                </a:lnTo>
                <a:lnTo>
                  <a:pt x="8579" y="5544"/>
                </a:lnTo>
                <a:lnTo>
                  <a:pt x="8366" y="5766"/>
                </a:lnTo>
                <a:lnTo>
                  <a:pt x="8135" y="5976"/>
                </a:lnTo>
                <a:lnTo>
                  <a:pt x="7833" y="6199"/>
                </a:lnTo>
                <a:lnTo>
                  <a:pt x="7478" y="6369"/>
                </a:lnTo>
                <a:lnTo>
                  <a:pt x="7069" y="6527"/>
                </a:lnTo>
                <a:lnTo>
                  <a:pt x="6590" y="6671"/>
                </a:lnTo>
                <a:lnTo>
                  <a:pt x="6092" y="6802"/>
                </a:lnTo>
                <a:lnTo>
                  <a:pt x="5684" y="6802"/>
                </a:lnTo>
                <a:lnTo>
                  <a:pt x="5133" y="6802"/>
                </a:lnTo>
                <a:lnTo>
                  <a:pt x="4547" y="6802"/>
                </a:lnTo>
                <a:lnTo>
                  <a:pt x="3872" y="6802"/>
                </a:lnTo>
                <a:lnTo>
                  <a:pt x="3144" y="6802"/>
                </a:lnTo>
                <a:lnTo>
                  <a:pt x="2362" y="6802"/>
                </a:lnTo>
                <a:lnTo>
                  <a:pt x="1545" y="6802"/>
                </a:lnTo>
                <a:lnTo>
                  <a:pt x="692" y="6802"/>
                </a:lnTo>
                <a:lnTo>
                  <a:pt x="586" y="7234"/>
                </a:lnTo>
                <a:lnTo>
                  <a:pt x="461" y="7837"/>
                </a:lnTo>
                <a:lnTo>
                  <a:pt x="355" y="8493"/>
                </a:lnTo>
                <a:lnTo>
                  <a:pt x="248" y="9187"/>
                </a:lnTo>
                <a:lnTo>
                  <a:pt x="142" y="9869"/>
                </a:lnTo>
                <a:lnTo>
                  <a:pt x="106" y="10498"/>
                </a:lnTo>
                <a:lnTo>
                  <a:pt x="106" y="10983"/>
                </a:lnTo>
                <a:lnTo>
                  <a:pt x="106" y="11311"/>
                </a:lnTo>
                <a:lnTo>
                  <a:pt x="213" y="11481"/>
                </a:lnTo>
                <a:lnTo>
                  <a:pt x="319" y="11651"/>
                </a:lnTo>
                <a:lnTo>
                  <a:pt x="497" y="11783"/>
                </a:lnTo>
                <a:lnTo>
                  <a:pt x="692" y="11914"/>
                </a:lnTo>
                <a:lnTo>
                  <a:pt x="941" y="12032"/>
                </a:lnTo>
                <a:lnTo>
                  <a:pt x="1207" y="12110"/>
                </a:lnTo>
                <a:lnTo>
                  <a:pt x="1509" y="12189"/>
                </a:lnTo>
                <a:lnTo>
                  <a:pt x="1794" y="12241"/>
                </a:lnTo>
                <a:lnTo>
                  <a:pt x="2131" y="12267"/>
                </a:lnTo>
                <a:lnTo>
                  <a:pt x="2433" y="12281"/>
                </a:lnTo>
                <a:lnTo>
                  <a:pt x="2735" y="12267"/>
                </a:lnTo>
                <a:lnTo>
                  <a:pt x="3055" y="12241"/>
                </a:lnTo>
                <a:lnTo>
                  <a:pt x="3357" y="12189"/>
                </a:lnTo>
                <a:lnTo>
                  <a:pt x="3623" y="12084"/>
                </a:lnTo>
                <a:lnTo>
                  <a:pt x="3872" y="11979"/>
                </a:lnTo>
                <a:lnTo>
                  <a:pt x="4103" y="11861"/>
                </a:lnTo>
                <a:lnTo>
                  <a:pt x="4316" y="11704"/>
                </a:lnTo>
                <a:lnTo>
                  <a:pt x="4582" y="11612"/>
                </a:lnTo>
                <a:lnTo>
                  <a:pt x="4849" y="11533"/>
                </a:lnTo>
                <a:lnTo>
                  <a:pt x="5169" y="11507"/>
                </a:lnTo>
                <a:lnTo>
                  <a:pt x="5506" y="11481"/>
                </a:lnTo>
                <a:lnTo>
                  <a:pt x="5808" y="11507"/>
                </a:lnTo>
                <a:lnTo>
                  <a:pt x="6146" y="11560"/>
                </a:lnTo>
                <a:lnTo>
                  <a:pt x="6501" y="11651"/>
                </a:lnTo>
                <a:lnTo>
                  <a:pt x="6803" y="11783"/>
                </a:lnTo>
                <a:lnTo>
                  <a:pt x="7105" y="11940"/>
                </a:lnTo>
                <a:lnTo>
                  <a:pt x="7353" y="12110"/>
                </a:lnTo>
                <a:lnTo>
                  <a:pt x="7584" y="12333"/>
                </a:lnTo>
                <a:lnTo>
                  <a:pt x="7798" y="12595"/>
                </a:lnTo>
                <a:lnTo>
                  <a:pt x="7922" y="12870"/>
                </a:lnTo>
                <a:lnTo>
                  <a:pt x="8028" y="13198"/>
                </a:lnTo>
                <a:lnTo>
                  <a:pt x="8064" y="13526"/>
                </a:lnTo>
                <a:lnTo>
                  <a:pt x="8028" y="13775"/>
                </a:lnTo>
                <a:lnTo>
                  <a:pt x="7922" y="13998"/>
                </a:lnTo>
                <a:lnTo>
                  <a:pt x="7798" y="14220"/>
                </a:lnTo>
                <a:lnTo>
                  <a:pt x="7584" y="14404"/>
                </a:lnTo>
                <a:lnTo>
                  <a:pt x="7353" y="14574"/>
                </a:lnTo>
                <a:lnTo>
                  <a:pt x="7105" y="14732"/>
                </a:lnTo>
                <a:lnTo>
                  <a:pt x="6803" y="14850"/>
                </a:lnTo>
                <a:lnTo>
                  <a:pt x="6501" y="14954"/>
                </a:lnTo>
                <a:lnTo>
                  <a:pt x="6146" y="15033"/>
                </a:lnTo>
                <a:lnTo>
                  <a:pt x="5808" y="15085"/>
                </a:lnTo>
                <a:lnTo>
                  <a:pt x="5506" y="15085"/>
                </a:lnTo>
                <a:lnTo>
                  <a:pt x="5169" y="15059"/>
                </a:lnTo>
                <a:lnTo>
                  <a:pt x="4849" y="15007"/>
                </a:lnTo>
                <a:lnTo>
                  <a:pt x="4582" y="14902"/>
                </a:lnTo>
                <a:lnTo>
                  <a:pt x="4316" y="14784"/>
                </a:lnTo>
                <a:lnTo>
                  <a:pt x="4103" y="14600"/>
                </a:lnTo>
                <a:lnTo>
                  <a:pt x="3907" y="14430"/>
                </a:lnTo>
                <a:lnTo>
                  <a:pt x="3659" y="14299"/>
                </a:lnTo>
                <a:lnTo>
                  <a:pt x="3428" y="14194"/>
                </a:lnTo>
                <a:lnTo>
                  <a:pt x="3179" y="14129"/>
                </a:lnTo>
                <a:lnTo>
                  <a:pt x="2913" y="14102"/>
                </a:lnTo>
                <a:lnTo>
                  <a:pt x="2646" y="14102"/>
                </a:lnTo>
                <a:lnTo>
                  <a:pt x="2362" y="14129"/>
                </a:lnTo>
                <a:lnTo>
                  <a:pt x="2096" y="14168"/>
                </a:lnTo>
                <a:lnTo>
                  <a:pt x="1811" y="14273"/>
                </a:lnTo>
                <a:lnTo>
                  <a:pt x="1545" y="14378"/>
                </a:lnTo>
                <a:lnTo>
                  <a:pt x="1314" y="14496"/>
                </a:lnTo>
                <a:lnTo>
                  <a:pt x="1065" y="14653"/>
                </a:lnTo>
                <a:lnTo>
                  <a:pt x="870" y="14797"/>
                </a:lnTo>
                <a:lnTo>
                  <a:pt x="657" y="14981"/>
                </a:lnTo>
                <a:lnTo>
                  <a:pt x="497" y="15177"/>
                </a:lnTo>
                <a:lnTo>
                  <a:pt x="390" y="15413"/>
                </a:lnTo>
                <a:lnTo>
                  <a:pt x="284" y="15636"/>
                </a:lnTo>
                <a:lnTo>
                  <a:pt x="248" y="15911"/>
                </a:lnTo>
                <a:lnTo>
                  <a:pt x="284" y="16239"/>
                </a:lnTo>
                <a:lnTo>
                  <a:pt x="319" y="16566"/>
                </a:lnTo>
                <a:lnTo>
                  <a:pt x="497" y="17340"/>
                </a:lnTo>
                <a:lnTo>
                  <a:pt x="692" y="18152"/>
                </a:lnTo>
                <a:lnTo>
                  <a:pt x="799" y="18559"/>
                </a:lnTo>
                <a:lnTo>
                  <a:pt x="905" y="18978"/>
                </a:lnTo>
                <a:lnTo>
                  <a:pt x="959" y="19384"/>
                </a:lnTo>
                <a:lnTo>
                  <a:pt x="994" y="19791"/>
                </a:lnTo>
                <a:lnTo>
                  <a:pt x="994" y="20132"/>
                </a:lnTo>
                <a:lnTo>
                  <a:pt x="959" y="20485"/>
                </a:lnTo>
                <a:lnTo>
                  <a:pt x="941" y="20669"/>
                </a:lnTo>
                <a:lnTo>
                  <a:pt x="870" y="20813"/>
                </a:lnTo>
                <a:lnTo>
                  <a:pt x="799" y="20970"/>
                </a:lnTo>
                <a:lnTo>
                  <a:pt x="692" y="21088"/>
                </a:lnTo>
                <a:lnTo>
                  <a:pt x="1474" y="20997"/>
                </a:lnTo>
                <a:lnTo>
                  <a:pt x="2291" y="20866"/>
                </a:lnTo>
                <a:lnTo>
                  <a:pt x="3108" y="20787"/>
                </a:lnTo>
                <a:lnTo>
                  <a:pt x="3907" y="20721"/>
                </a:lnTo>
                <a:lnTo>
                  <a:pt x="4653" y="20695"/>
                </a:lnTo>
                <a:lnTo>
                  <a:pt x="5364" y="20695"/>
                </a:lnTo>
                <a:lnTo>
                  <a:pt x="5701" y="20721"/>
                </a:lnTo>
                <a:lnTo>
                  <a:pt x="6057" y="20761"/>
                </a:lnTo>
                <a:lnTo>
                  <a:pt x="6323" y="20813"/>
                </a:lnTo>
                <a:lnTo>
                  <a:pt x="6625" y="20892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22" name="Puzzle2"/>
          <p:cNvSpPr>
            <a:spLocks noEditPoints="1" noChangeArrowheads="1"/>
          </p:cNvSpPr>
          <p:nvPr/>
        </p:nvSpPr>
        <p:spPr bwMode="auto">
          <a:xfrm>
            <a:off x="6193456" y="3082054"/>
            <a:ext cx="1615707" cy="1112935"/>
          </a:xfrm>
          <a:custGeom>
            <a:avLst/>
            <a:gdLst>
              <a:gd name="T0" fmla="*/ 11 w 21600"/>
              <a:gd name="T1" fmla="*/ 13386 h 21600"/>
              <a:gd name="T2" fmla="*/ 4202 w 21600"/>
              <a:gd name="T3" fmla="*/ 21161 h 21600"/>
              <a:gd name="T4" fmla="*/ 10400 w 21600"/>
              <a:gd name="T5" fmla="*/ 13909 h 21600"/>
              <a:gd name="T6" fmla="*/ 16821 w 21600"/>
              <a:gd name="T7" fmla="*/ 21190 h 21600"/>
              <a:gd name="T8" fmla="*/ 21600 w 21600"/>
              <a:gd name="T9" fmla="*/ 15083 h 21600"/>
              <a:gd name="T10" fmla="*/ 16889 w 21600"/>
              <a:gd name="T11" fmla="*/ 5739 h 21600"/>
              <a:gd name="T12" fmla="*/ 10800 w 21600"/>
              <a:gd name="T13" fmla="*/ 28 h 21600"/>
              <a:gd name="T14" fmla="*/ 4202 w 21600"/>
              <a:gd name="T15" fmla="*/ 5894 h 21600"/>
              <a:gd name="T16" fmla="*/ 5388 w 21600"/>
              <a:gd name="T17" fmla="*/ 6742 h 21600"/>
              <a:gd name="T18" fmla="*/ 16177 w 21600"/>
              <a:gd name="T19" fmla="*/ 20441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4247" y="12354"/>
                </a:moveTo>
                <a:lnTo>
                  <a:pt x="4134" y="12468"/>
                </a:lnTo>
                <a:lnTo>
                  <a:pt x="4010" y="12581"/>
                </a:lnTo>
                <a:lnTo>
                  <a:pt x="3897" y="12637"/>
                </a:lnTo>
                <a:lnTo>
                  <a:pt x="3773" y="12694"/>
                </a:lnTo>
                <a:lnTo>
                  <a:pt x="3637" y="12694"/>
                </a:lnTo>
                <a:lnTo>
                  <a:pt x="3524" y="12694"/>
                </a:lnTo>
                <a:lnTo>
                  <a:pt x="3400" y="12665"/>
                </a:lnTo>
                <a:lnTo>
                  <a:pt x="3287" y="12609"/>
                </a:lnTo>
                <a:lnTo>
                  <a:pt x="3027" y="12496"/>
                </a:lnTo>
                <a:lnTo>
                  <a:pt x="2790" y="12340"/>
                </a:lnTo>
                <a:lnTo>
                  <a:pt x="2530" y="12142"/>
                </a:lnTo>
                <a:lnTo>
                  <a:pt x="2293" y="11987"/>
                </a:lnTo>
                <a:lnTo>
                  <a:pt x="2033" y="11817"/>
                </a:lnTo>
                <a:lnTo>
                  <a:pt x="1773" y="11676"/>
                </a:lnTo>
                <a:lnTo>
                  <a:pt x="1638" y="11662"/>
                </a:lnTo>
                <a:lnTo>
                  <a:pt x="1513" y="11634"/>
                </a:lnTo>
                <a:lnTo>
                  <a:pt x="1378" y="11634"/>
                </a:lnTo>
                <a:lnTo>
                  <a:pt x="1253" y="11634"/>
                </a:lnTo>
                <a:lnTo>
                  <a:pt x="1118" y="11662"/>
                </a:lnTo>
                <a:lnTo>
                  <a:pt x="971" y="11732"/>
                </a:lnTo>
                <a:lnTo>
                  <a:pt x="835" y="11817"/>
                </a:lnTo>
                <a:lnTo>
                  <a:pt x="711" y="11959"/>
                </a:lnTo>
                <a:lnTo>
                  <a:pt x="553" y="12086"/>
                </a:lnTo>
                <a:lnTo>
                  <a:pt x="429" y="12284"/>
                </a:lnTo>
                <a:lnTo>
                  <a:pt x="271" y="12524"/>
                </a:lnTo>
                <a:lnTo>
                  <a:pt x="146" y="12793"/>
                </a:lnTo>
                <a:lnTo>
                  <a:pt x="79" y="12962"/>
                </a:lnTo>
                <a:lnTo>
                  <a:pt x="33" y="13146"/>
                </a:lnTo>
                <a:lnTo>
                  <a:pt x="11" y="13386"/>
                </a:lnTo>
                <a:lnTo>
                  <a:pt x="11" y="13641"/>
                </a:lnTo>
                <a:lnTo>
                  <a:pt x="33" y="13881"/>
                </a:lnTo>
                <a:lnTo>
                  <a:pt x="101" y="14150"/>
                </a:lnTo>
                <a:lnTo>
                  <a:pt x="192" y="14404"/>
                </a:lnTo>
                <a:lnTo>
                  <a:pt x="293" y="14645"/>
                </a:lnTo>
                <a:lnTo>
                  <a:pt x="451" y="14857"/>
                </a:lnTo>
                <a:lnTo>
                  <a:pt x="621" y="15054"/>
                </a:lnTo>
                <a:lnTo>
                  <a:pt x="734" y="15125"/>
                </a:lnTo>
                <a:lnTo>
                  <a:pt x="835" y="15210"/>
                </a:lnTo>
                <a:lnTo>
                  <a:pt x="948" y="15267"/>
                </a:lnTo>
                <a:lnTo>
                  <a:pt x="1084" y="15323"/>
                </a:lnTo>
                <a:lnTo>
                  <a:pt x="1208" y="15351"/>
                </a:lnTo>
                <a:lnTo>
                  <a:pt x="1355" y="15380"/>
                </a:lnTo>
                <a:lnTo>
                  <a:pt x="1513" y="15380"/>
                </a:lnTo>
                <a:lnTo>
                  <a:pt x="1683" y="15380"/>
                </a:lnTo>
                <a:lnTo>
                  <a:pt x="1864" y="15351"/>
                </a:lnTo>
                <a:lnTo>
                  <a:pt x="2033" y="15323"/>
                </a:lnTo>
                <a:lnTo>
                  <a:pt x="2225" y="15238"/>
                </a:lnTo>
                <a:lnTo>
                  <a:pt x="2428" y="15153"/>
                </a:lnTo>
                <a:lnTo>
                  <a:pt x="2745" y="15026"/>
                </a:lnTo>
                <a:lnTo>
                  <a:pt x="3005" y="14913"/>
                </a:lnTo>
                <a:lnTo>
                  <a:pt x="3264" y="14828"/>
                </a:lnTo>
                <a:lnTo>
                  <a:pt x="3513" y="14800"/>
                </a:lnTo>
                <a:lnTo>
                  <a:pt x="3615" y="14828"/>
                </a:lnTo>
                <a:lnTo>
                  <a:pt x="3728" y="14857"/>
                </a:lnTo>
                <a:lnTo>
                  <a:pt x="3807" y="14913"/>
                </a:lnTo>
                <a:lnTo>
                  <a:pt x="3920" y="14998"/>
                </a:lnTo>
                <a:lnTo>
                  <a:pt x="4010" y="15097"/>
                </a:lnTo>
                <a:lnTo>
                  <a:pt x="4089" y="15238"/>
                </a:lnTo>
                <a:lnTo>
                  <a:pt x="4179" y="15408"/>
                </a:lnTo>
                <a:lnTo>
                  <a:pt x="4247" y="15620"/>
                </a:lnTo>
                <a:lnTo>
                  <a:pt x="4326" y="15860"/>
                </a:lnTo>
                <a:lnTo>
                  <a:pt x="4394" y="16129"/>
                </a:lnTo>
                <a:lnTo>
                  <a:pt x="4439" y="16440"/>
                </a:lnTo>
                <a:lnTo>
                  <a:pt x="4507" y="16737"/>
                </a:lnTo>
                <a:lnTo>
                  <a:pt x="4552" y="17090"/>
                </a:lnTo>
                <a:lnTo>
                  <a:pt x="4575" y="17443"/>
                </a:lnTo>
                <a:lnTo>
                  <a:pt x="4586" y="17825"/>
                </a:lnTo>
                <a:lnTo>
                  <a:pt x="4586" y="18193"/>
                </a:lnTo>
                <a:lnTo>
                  <a:pt x="4586" y="18574"/>
                </a:lnTo>
                <a:lnTo>
                  <a:pt x="4586" y="18984"/>
                </a:lnTo>
                <a:lnTo>
                  <a:pt x="4552" y="19366"/>
                </a:lnTo>
                <a:lnTo>
                  <a:pt x="4507" y="19748"/>
                </a:lnTo>
                <a:lnTo>
                  <a:pt x="4462" y="20129"/>
                </a:lnTo>
                <a:lnTo>
                  <a:pt x="4371" y="20483"/>
                </a:lnTo>
                <a:lnTo>
                  <a:pt x="4292" y="20836"/>
                </a:lnTo>
                <a:lnTo>
                  <a:pt x="4202" y="21161"/>
                </a:lnTo>
                <a:lnTo>
                  <a:pt x="4744" y="21161"/>
                </a:lnTo>
                <a:lnTo>
                  <a:pt x="5264" y="21161"/>
                </a:lnTo>
                <a:lnTo>
                  <a:pt x="5784" y="21161"/>
                </a:lnTo>
                <a:lnTo>
                  <a:pt x="6235" y="21161"/>
                </a:lnTo>
                <a:lnTo>
                  <a:pt x="6676" y="21161"/>
                </a:lnTo>
                <a:lnTo>
                  <a:pt x="7060" y="21161"/>
                </a:lnTo>
                <a:lnTo>
                  <a:pt x="7410" y="21161"/>
                </a:lnTo>
                <a:lnTo>
                  <a:pt x="7670" y="21161"/>
                </a:lnTo>
                <a:lnTo>
                  <a:pt x="8020" y="21020"/>
                </a:lnTo>
                <a:lnTo>
                  <a:pt x="8303" y="20893"/>
                </a:lnTo>
                <a:lnTo>
                  <a:pt x="8563" y="20695"/>
                </a:lnTo>
                <a:lnTo>
                  <a:pt x="8800" y="20511"/>
                </a:lnTo>
                <a:lnTo>
                  <a:pt x="8969" y="20285"/>
                </a:lnTo>
                <a:lnTo>
                  <a:pt x="9150" y="20045"/>
                </a:lnTo>
                <a:lnTo>
                  <a:pt x="9252" y="19804"/>
                </a:lnTo>
                <a:lnTo>
                  <a:pt x="9342" y="19550"/>
                </a:lnTo>
                <a:lnTo>
                  <a:pt x="9410" y="19281"/>
                </a:lnTo>
                <a:lnTo>
                  <a:pt x="9433" y="19013"/>
                </a:lnTo>
                <a:lnTo>
                  <a:pt x="9433" y="18744"/>
                </a:lnTo>
                <a:lnTo>
                  <a:pt x="9387" y="18504"/>
                </a:lnTo>
                <a:lnTo>
                  <a:pt x="9320" y="18221"/>
                </a:lnTo>
                <a:lnTo>
                  <a:pt x="9207" y="17981"/>
                </a:lnTo>
                <a:lnTo>
                  <a:pt x="9105" y="17740"/>
                </a:lnTo>
                <a:lnTo>
                  <a:pt x="8924" y="17514"/>
                </a:lnTo>
                <a:lnTo>
                  <a:pt x="8777" y="17274"/>
                </a:lnTo>
                <a:lnTo>
                  <a:pt x="8642" y="17034"/>
                </a:lnTo>
                <a:lnTo>
                  <a:pt x="8563" y="16765"/>
                </a:lnTo>
                <a:lnTo>
                  <a:pt x="8472" y="16468"/>
                </a:lnTo>
                <a:lnTo>
                  <a:pt x="8450" y="16157"/>
                </a:lnTo>
                <a:lnTo>
                  <a:pt x="8450" y="15860"/>
                </a:lnTo>
                <a:lnTo>
                  <a:pt x="8472" y="15563"/>
                </a:lnTo>
                <a:lnTo>
                  <a:pt x="8540" y="15267"/>
                </a:lnTo>
                <a:lnTo>
                  <a:pt x="8642" y="14998"/>
                </a:lnTo>
                <a:lnTo>
                  <a:pt x="8777" y="14729"/>
                </a:lnTo>
                <a:lnTo>
                  <a:pt x="8868" y="14616"/>
                </a:lnTo>
                <a:lnTo>
                  <a:pt x="8969" y="14475"/>
                </a:lnTo>
                <a:lnTo>
                  <a:pt x="9060" y="14376"/>
                </a:lnTo>
                <a:lnTo>
                  <a:pt x="9184" y="14291"/>
                </a:lnTo>
                <a:lnTo>
                  <a:pt x="9297" y="14206"/>
                </a:lnTo>
                <a:lnTo>
                  <a:pt x="9433" y="14121"/>
                </a:lnTo>
                <a:lnTo>
                  <a:pt x="9579" y="14051"/>
                </a:lnTo>
                <a:lnTo>
                  <a:pt x="9726" y="13994"/>
                </a:lnTo>
                <a:lnTo>
                  <a:pt x="9884" y="13938"/>
                </a:lnTo>
                <a:lnTo>
                  <a:pt x="10054" y="13909"/>
                </a:lnTo>
                <a:lnTo>
                  <a:pt x="10257" y="13881"/>
                </a:lnTo>
                <a:lnTo>
                  <a:pt x="10449" y="13881"/>
                </a:lnTo>
                <a:lnTo>
                  <a:pt x="10664" y="13881"/>
                </a:lnTo>
                <a:lnTo>
                  <a:pt x="10856" y="13909"/>
                </a:lnTo>
                <a:lnTo>
                  <a:pt x="11037" y="13966"/>
                </a:lnTo>
                <a:lnTo>
                  <a:pt x="11206" y="14023"/>
                </a:lnTo>
                <a:lnTo>
                  <a:pt x="11353" y="14093"/>
                </a:lnTo>
                <a:lnTo>
                  <a:pt x="11511" y="14178"/>
                </a:lnTo>
                <a:lnTo>
                  <a:pt x="11635" y="14263"/>
                </a:lnTo>
                <a:lnTo>
                  <a:pt x="11748" y="14376"/>
                </a:lnTo>
                <a:lnTo>
                  <a:pt x="11861" y="14475"/>
                </a:lnTo>
                <a:lnTo>
                  <a:pt x="11941" y="14616"/>
                </a:lnTo>
                <a:lnTo>
                  <a:pt x="12031" y="14758"/>
                </a:lnTo>
                <a:lnTo>
                  <a:pt x="12099" y="14885"/>
                </a:lnTo>
                <a:lnTo>
                  <a:pt x="12200" y="15210"/>
                </a:lnTo>
                <a:lnTo>
                  <a:pt x="12268" y="15507"/>
                </a:lnTo>
                <a:lnTo>
                  <a:pt x="12291" y="15832"/>
                </a:lnTo>
                <a:lnTo>
                  <a:pt x="12291" y="16157"/>
                </a:lnTo>
                <a:lnTo>
                  <a:pt x="12246" y="16482"/>
                </a:lnTo>
                <a:lnTo>
                  <a:pt x="12178" y="16807"/>
                </a:lnTo>
                <a:lnTo>
                  <a:pt x="12099" y="17090"/>
                </a:lnTo>
                <a:lnTo>
                  <a:pt x="12008" y="17330"/>
                </a:lnTo>
                <a:lnTo>
                  <a:pt x="11884" y="17542"/>
                </a:lnTo>
                <a:lnTo>
                  <a:pt x="11748" y="17712"/>
                </a:lnTo>
                <a:lnTo>
                  <a:pt x="11613" y="17839"/>
                </a:lnTo>
                <a:lnTo>
                  <a:pt x="11489" y="18037"/>
                </a:lnTo>
                <a:lnTo>
                  <a:pt x="11398" y="18221"/>
                </a:lnTo>
                <a:lnTo>
                  <a:pt x="11319" y="18447"/>
                </a:lnTo>
                <a:lnTo>
                  <a:pt x="11251" y="18659"/>
                </a:lnTo>
                <a:lnTo>
                  <a:pt x="11206" y="18900"/>
                </a:lnTo>
                <a:lnTo>
                  <a:pt x="11184" y="19154"/>
                </a:lnTo>
                <a:lnTo>
                  <a:pt x="11184" y="19423"/>
                </a:lnTo>
                <a:lnTo>
                  <a:pt x="11229" y="19663"/>
                </a:lnTo>
                <a:lnTo>
                  <a:pt x="11297" y="19903"/>
                </a:lnTo>
                <a:lnTo>
                  <a:pt x="11376" y="20158"/>
                </a:lnTo>
                <a:lnTo>
                  <a:pt x="11511" y="20398"/>
                </a:lnTo>
                <a:lnTo>
                  <a:pt x="11681" y="20610"/>
                </a:lnTo>
                <a:lnTo>
                  <a:pt x="11884" y="20808"/>
                </a:lnTo>
                <a:lnTo>
                  <a:pt x="12121" y="20992"/>
                </a:lnTo>
                <a:lnTo>
                  <a:pt x="12404" y="21161"/>
                </a:lnTo>
                <a:lnTo>
                  <a:pt x="12528" y="21190"/>
                </a:lnTo>
                <a:lnTo>
                  <a:pt x="12856" y="21274"/>
                </a:lnTo>
                <a:lnTo>
                  <a:pt x="13330" y="21373"/>
                </a:lnTo>
                <a:lnTo>
                  <a:pt x="13963" y="21486"/>
                </a:lnTo>
                <a:lnTo>
                  <a:pt x="14313" y="21543"/>
                </a:lnTo>
                <a:lnTo>
                  <a:pt x="14652" y="21571"/>
                </a:lnTo>
                <a:lnTo>
                  <a:pt x="15025" y="21600"/>
                </a:lnTo>
                <a:lnTo>
                  <a:pt x="15409" y="21600"/>
                </a:lnTo>
                <a:lnTo>
                  <a:pt x="15782" y="21600"/>
                </a:lnTo>
                <a:lnTo>
                  <a:pt x="16177" y="21571"/>
                </a:lnTo>
                <a:lnTo>
                  <a:pt x="16516" y="21486"/>
                </a:lnTo>
                <a:lnTo>
                  <a:pt x="16889" y="21402"/>
                </a:lnTo>
                <a:lnTo>
                  <a:pt x="16821" y="21190"/>
                </a:lnTo>
                <a:lnTo>
                  <a:pt x="16776" y="20935"/>
                </a:lnTo>
                <a:lnTo>
                  <a:pt x="16742" y="20667"/>
                </a:lnTo>
                <a:lnTo>
                  <a:pt x="16719" y="20370"/>
                </a:lnTo>
                <a:lnTo>
                  <a:pt x="16697" y="19719"/>
                </a:lnTo>
                <a:lnTo>
                  <a:pt x="16697" y="19013"/>
                </a:lnTo>
                <a:lnTo>
                  <a:pt x="16719" y="18306"/>
                </a:lnTo>
                <a:lnTo>
                  <a:pt x="16753" y="17599"/>
                </a:lnTo>
                <a:lnTo>
                  <a:pt x="16821" y="16949"/>
                </a:lnTo>
                <a:lnTo>
                  <a:pt x="16889" y="16383"/>
                </a:lnTo>
                <a:lnTo>
                  <a:pt x="16934" y="16129"/>
                </a:lnTo>
                <a:lnTo>
                  <a:pt x="17002" y="15945"/>
                </a:lnTo>
                <a:lnTo>
                  <a:pt x="17081" y="15790"/>
                </a:lnTo>
                <a:lnTo>
                  <a:pt x="17194" y="15648"/>
                </a:lnTo>
                <a:lnTo>
                  <a:pt x="17318" y="15563"/>
                </a:lnTo>
                <a:lnTo>
                  <a:pt x="17453" y="15507"/>
                </a:lnTo>
                <a:lnTo>
                  <a:pt x="17600" y="15450"/>
                </a:lnTo>
                <a:lnTo>
                  <a:pt x="17758" y="15450"/>
                </a:lnTo>
                <a:lnTo>
                  <a:pt x="17905" y="15479"/>
                </a:lnTo>
                <a:lnTo>
                  <a:pt x="18064" y="15535"/>
                </a:lnTo>
                <a:lnTo>
                  <a:pt x="18233" y="15620"/>
                </a:lnTo>
                <a:lnTo>
                  <a:pt x="18380" y="15733"/>
                </a:lnTo>
                <a:lnTo>
                  <a:pt x="18561" y="15832"/>
                </a:lnTo>
                <a:lnTo>
                  <a:pt x="18707" y="15973"/>
                </a:lnTo>
                <a:lnTo>
                  <a:pt x="18866" y="16129"/>
                </a:lnTo>
                <a:lnTo>
                  <a:pt x="18990" y="16327"/>
                </a:lnTo>
                <a:lnTo>
                  <a:pt x="19125" y="16482"/>
                </a:lnTo>
                <a:lnTo>
                  <a:pt x="19295" y="16624"/>
                </a:lnTo>
                <a:lnTo>
                  <a:pt x="19464" y="16737"/>
                </a:lnTo>
                <a:lnTo>
                  <a:pt x="19668" y="16807"/>
                </a:lnTo>
                <a:lnTo>
                  <a:pt x="19860" y="16836"/>
                </a:lnTo>
                <a:lnTo>
                  <a:pt x="20052" y="16864"/>
                </a:lnTo>
                <a:lnTo>
                  <a:pt x="20266" y="16836"/>
                </a:lnTo>
                <a:lnTo>
                  <a:pt x="20470" y="16793"/>
                </a:lnTo>
                <a:lnTo>
                  <a:pt x="20662" y="16708"/>
                </a:lnTo>
                <a:lnTo>
                  <a:pt x="20854" y="16567"/>
                </a:lnTo>
                <a:lnTo>
                  <a:pt x="21035" y="16412"/>
                </a:lnTo>
                <a:lnTo>
                  <a:pt x="21182" y="16214"/>
                </a:lnTo>
                <a:lnTo>
                  <a:pt x="21340" y="16002"/>
                </a:lnTo>
                <a:lnTo>
                  <a:pt x="21441" y="15733"/>
                </a:lnTo>
                <a:lnTo>
                  <a:pt x="21532" y="15436"/>
                </a:lnTo>
                <a:lnTo>
                  <a:pt x="21600" y="15083"/>
                </a:lnTo>
                <a:lnTo>
                  <a:pt x="21600" y="14885"/>
                </a:lnTo>
                <a:lnTo>
                  <a:pt x="21600" y="14729"/>
                </a:lnTo>
                <a:lnTo>
                  <a:pt x="21600" y="14531"/>
                </a:lnTo>
                <a:lnTo>
                  <a:pt x="21577" y="14376"/>
                </a:lnTo>
                <a:lnTo>
                  <a:pt x="21532" y="14206"/>
                </a:lnTo>
                <a:lnTo>
                  <a:pt x="21487" y="14051"/>
                </a:lnTo>
                <a:lnTo>
                  <a:pt x="21419" y="13909"/>
                </a:lnTo>
                <a:lnTo>
                  <a:pt x="21351" y="13768"/>
                </a:lnTo>
                <a:lnTo>
                  <a:pt x="21204" y="13500"/>
                </a:lnTo>
                <a:lnTo>
                  <a:pt x="21035" y="13287"/>
                </a:lnTo>
                <a:lnTo>
                  <a:pt x="20809" y="13090"/>
                </a:lnTo>
                <a:lnTo>
                  <a:pt x="20594" y="12962"/>
                </a:lnTo>
                <a:lnTo>
                  <a:pt x="20357" y="12821"/>
                </a:lnTo>
                <a:lnTo>
                  <a:pt x="20120" y="12764"/>
                </a:lnTo>
                <a:lnTo>
                  <a:pt x="19882" y="12708"/>
                </a:lnTo>
                <a:lnTo>
                  <a:pt x="19645" y="12736"/>
                </a:lnTo>
                <a:lnTo>
                  <a:pt x="19430" y="12793"/>
                </a:lnTo>
                <a:lnTo>
                  <a:pt x="19227" y="12906"/>
                </a:lnTo>
                <a:lnTo>
                  <a:pt x="19148" y="12962"/>
                </a:lnTo>
                <a:lnTo>
                  <a:pt x="19058" y="13047"/>
                </a:lnTo>
                <a:lnTo>
                  <a:pt x="18990" y="13146"/>
                </a:lnTo>
                <a:lnTo>
                  <a:pt x="18911" y="13259"/>
                </a:lnTo>
                <a:lnTo>
                  <a:pt x="18775" y="13471"/>
                </a:lnTo>
                <a:lnTo>
                  <a:pt x="18628" y="13641"/>
                </a:lnTo>
                <a:lnTo>
                  <a:pt x="18470" y="13740"/>
                </a:lnTo>
                <a:lnTo>
                  <a:pt x="18301" y="13825"/>
                </a:lnTo>
                <a:lnTo>
                  <a:pt x="18143" y="13853"/>
                </a:lnTo>
                <a:lnTo>
                  <a:pt x="17973" y="13881"/>
                </a:lnTo>
                <a:lnTo>
                  <a:pt x="17804" y="13853"/>
                </a:lnTo>
                <a:lnTo>
                  <a:pt x="17646" y="13796"/>
                </a:lnTo>
                <a:lnTo>
                  <a:pt x="17499" y="13726"/>
                </a:lnTo>
                <a:lnTo>
                  <a:pt x="17341" y="13641"/>
                </a:lnTo>
                <a:lnTo>
                  <a:pt x="17216" y="13528"/>
                </a:lnTo>
                <a:lnTo>
                  <a:pt x="17103" y="13386"/>
                </a:lnTo>
                <a:lnTo>
                  <a:pt x="17024" y="13259"/>
                </a:lnTo>
                <a:lnTo>
                  <a:pt x="16934" y="13118"/>
                </a:lnTo>
                <a:lnTo>
                  <a:pt x="16889" y="12991"/>
                </a:lnTo>
                <a:lnTo>
                  <a:pt x="16889" y="12849"/>
                </a:lnTo>
                <a:lnTo>
                  <a:pt x="16889" y="12383"/>
                </a:lnTo>
                <a:lnTo>
                  <a:pt x="16889" y="11662"/>
                </a:lnTo>
                <a:lnTo>
                  <a:pt x="16889" y="10701"/>
                </a:lnTo>
                <a:lnTo>
                  <a:pt x="16889" y="9640"/>
                </a:lnTo>
                <a:lnTo>
                  <a:pt x="16889" y="8566"/>
                </a:lnTo>
                <a:lnTo>
                  <a:pt x="16889" y="7478"/>
                </a:lnTo>
                <a:lnTo>
                  <a:pt x="16889" y="6502"/>
                </a:lnTo>
                <a:lnTo>
                  <a:pt x="16889" y="5739"/>
                </a:lnTo>
                <a:lnTo>
                  <a:pt x="16674" y="5894"/>
                </a:lnTo>
                <a:lnTo>
                  <a:pt x="16414" y="6036"/>
                </a:lnTo>
                <a:lnTo>
                  <a:pt x="16154" y="6177"/>
                </a:lnTo>
                <a:lnTo>
                  <a:pt x="15849" y="6248"/>
                </a:lnTo>
                <a:lnTo>
                  <a:pt x="15544" y="6304"/>
                </a:lnTo>
                <a:lnTo>
                  <a:pt x="15217" y="6332"/>
                </a:lnTo>
                <a:lnTo>
                  <a:pt x="14866" y="6361"/>
                </a:lnTo>
                <a:lnTo>
                  <a:pt x="14550" y="6361"/>
                </a:lnTo>
                <a:lnTo>
                  <a:pt x="14200" y="6332"/>
                </a:lnTo>
                <a:lnTo>
                  <a:pt x="13850" y="6276"/>
                </a:lnTo>
                <a:lnTo>
                  <a:pt x="13522" y="6219"/>
                </a:lnTo>
                <a:lnTo>
                  <a:pt x="13206" y="6149"/>
                </a:lnTo>
                <a:lnTo>
                  <a:pt x="12901" y="6064"/>
                </a:lnTo>
                <a:lnTo>
                  <a:pt x="12618" y="5951"/>
                </a:lnTo>
                <a:lnTo>
                  <a:pt x="12358" y="5838"/>
                </a:lnTo>
                <a:lnTo>
                  <a:pt x="12121" y="5739"/>
                </a:lnTo>
                <a:lnTo>
                  <a:pt x="11941" y="5626"/>
                </a:lnTo>
                <a:lnTo>
                  <a:pt x="11794" y="5513"/>
                </a:lnTo>
                <a:lnTo>
                  <a:pt x="11658" y="5414"/>
                </a:lnTo>
                <a:lnTo>
                  <a:pt x="11556" y="5301"/>
                </a:lnTo>
                <a:lnTo>
                  <a:pt x="11466" y="5187"/>
                </a:lnTo>
                <a:lnTo>
                  <a:pt x="11398" y="5089"/>
                </a:lnTo>
                <a:lnTo>
                  <a:pt x="11376" y="4947"/>
                </a:lnTo>
                <a:lnTo>
                  <a:pt x="11353" y="4834"/>
                </a:lnTo>
                <a:lnTo>
                  <a:pt x="11353" y="4707"/>
                </a:lnTo>
                <a:lnTo>
                  <a:pt x="11376" y="4565"/>
                </a:lnTo>
                <a:lnTo>
                  <a:pt x="11443" y="4410"/>
                </a:lnTo>
                <a:lnTo>
                  <a:pt x="11511" y="4240"/>
                </a:lnTo>
                <a:lnTo>
                  <a:pt x="11703" y="3887"/>
                </a:lnTo>
                <a:lnTo>
                  <a:pt x="11986" y="3505"/>
                </a:lnTo>
                <a:lnTo>
                  <a:pt x="12144" y="3265"/>
                </a:lnTo>
                <a:lnTo>
                  <a:pt x="12246" y="3025"/>
                </a:lnTo>
                <a:lnTo>
                  <a:pt x="12336" y="2756"/>
                </a:lnTo>
                <a:lnTo>
                  <a:pt x="12404" y="2445"/>
                </a:lnTo>
                <a:lnTo>
                  <a:pt x="12438" y="2176"/>
                </a:lnTo>
                <a:lnTo>
                  <a:pt x="12438" y="1880"/>
                </a:lnTo>
                <a:lnTo>
                  <a:pt x="12404" y="1583"/>
                </a:lnTo>
                <a:lnTo>
                  <a:pt x="12336" y="1314"/>
                </a:lnTo>
                <a:lnTo>
                  <a:pt x="12246" y="1046"/>
                </a:lnTo>
                <a:lnTo>
                  <a:pt x="12099" y="791"/>
                </a:lnTo>
                <a:lnTo>
                  <a:pt x="12008" y="692"/>
                </a:lnTo>
                <a:lnTo>
                  <a:pt x="11918" y="579"/>
                </a:lnTo>
                <a:lnTo>
                  <a:pt x="11816" y="466"/>
                </a:lnTo>
                <a:lnTo>
                  <a:pt x="11703" y="381"/>
                </a:lnTo>
                <a:lnTo>
                  <a:pt x="11579" y="310"/>
                </a:lnTo>
                <a:lnTo>
                  <a:pt x="11443" y="226"/>
                </a:lnTo>
                <a:lnTo>
                  <a:pt x="11297" y="169"/>
                </a:lnTo>
                <a:lnTo>
                  <a:pt x="11138" y="113"/>
                </a:lnTo>
                <a:lnTo>
                  <a:pt x="10969" y="56"/>
                </a:lnTo>
                <a:lnTo>
                  <a:pt x="10800" y="28"/>
                </a:lnTo>
                <a:lnTo>
                  <a:pt x="10619" y="28"/>
                </a:lnTo>
                <a:lnTo>
                  <a:pt x="10404" y="28"/>
                </a:lnTo>
                <a:lnTo>
                  <a:pt x="10257" y="28"/>
                </a:lnTo>
                <a:lnTo>
                  <a:pt x="10076" y="56"/>
                </a:lnTo>
                <a:lnTo>
                  <a:pt x="9952" y="84"/>
                </a:lnTo>
                <a:lnTo>
                  <a:pt x="9794" y="141"/>
                </a:lnTo>
                <a:lnTo>
                  <a:pt x="9692" y="226"/>
                </a:lnTo>
                <a:lnTo>
                  <a:pt x="9557" y="282"/>
                </a:lnTo>
                <a:lnTo>
                  <a:pt x="9455" y="381"/>
                </a:lnTo>
                <a:lnTo>
                  <a:pt x="9365" y="466"/>
                </a:lnTo>
                <a:lnTo>
                  <a:pt x="9274" y="579"/>
                </a:lnTo>
                <a:lnTo>
                  <a:pt x="9184" y="692"/>
                </a:lnTo>
                <a:lnTo>
                  <a:pt x="9128" y="791"/>
                </a:lnTo>
                <a:lnTo>
                  <a:pt x="9060" y="932"/>
                </a:lnTo>
                <a:lnTo>
                  <a:pt x="8969" y="1201"/>
                </a:lnTo>
                <a:lnTo>
                  <a:pt x="8913" y="1498"/>
                </a:lnTo>
                <a:lnTo>
                  <a:pt x="8890" y="1795"/>
                </a:lnTo>
                <a:lnTo>
                  <a:pt x="8890" y="2120"/>
                </a:lnTo>
                <a:lnTo>
                  <a:pt x="8913" y="2445"/>
                </a:lnTo>
                <a:lnTo>
                  <a:pt x="8969" y="2756"/>
                </a:lnTo>
                <a:lnTo>
                  <a:pt x="9060" y="3081"/>
                </a:lnTo>
                <a:lnTo>
                  <a:pt x="9173" y="3378"/>
                </a:lnTo>
                <a:lnTo>
                  <a:pt x="9297" y="3647"/>
                </a:lnTo>
                <a:lnTo>
                  <a:pt x="9466" y="3887"/>
                </a:lnTo>
                <a:lnTo>
                  <a:pt x="9579" y="4085"/>
                </a:lnTo>
                <a:lnTo>
                  <a:pt x="9670" y="4269"/>
                </a:lnTo>
                <a:lnTo>
                  <a:pt x="9726" y="4467"/>
                </a:lnTo>
                <a:lnTo>
                  <a:pt x="9771" y="4650"/>
                </a:lnTo>
                <a:lnTo>
                  <a:pt x="9771" y="4834"/>
                </a:lnTo>
                <a:lnTo>
                  <a:pt x="9749" y="5032"/>
                </a:lnTo>
                <a:lnTo>
                  <a:pt x="9715" y="5216"/>
                </a:lnTo>
                <a:lnTo>
                  <a:pt x="9625" y="5385"/>
                </a:lnTo>
                <a:lnTo>
                  <a:pt x="9534" y="5513"/>
                </a:lnTo>
                <a:lnTo>
                  <a:pt x="9410" y="5626"/>
                </a:lnTo>
                <a:lnTo>
                  <a:pt x="9229" y="5710"/>
                </a:lnTo>
                <a:lnTo>
                  <a:pt x="9060" y="5767"/>
                </a:lnTo>
                <a:lnTo>
                  <a:pt x="8845" y="5767"/>
                </a:lnTo>
                <a:lnTo>
                  <a:pt x="8585" y="5739"/>
                </a:lnTo>
                <a:lnTo>
                  <a:pt x="8325" y="5654"/>
                </a:lnTo>
                <a:lnTo>
                  <a:pt x="8020" y="5513"/>
                </a:lnTo>
                <a:lnTo>
                  <a:pt x="7840" y="5442"/>
                </a:lnTo>
                <a:lnTo>
                  <a:pt x="7648" y="5385"/>
                </a:lnTo>
                <a:lnTo>
                  <a:pt x="7433" y="5329"/>
                </a:lnTo>
                <a:lnTo>
                  <a:pt x="7241" y="5301"/>
                </a:lnTo>
                <a:lnTo>
                  <a:pt x="6755" y="5301"/>
                </a:lnTo>
                <a:lnTo>
                  <a:pt x="6281" y="5329"/>
                </a:lnTo>
                <a:lnTo>
                  <a:pt x="5784" y="5385"/>
                </a:lnTo>
                <a:lnTo>
                  <a:pt x="5264" y="5498"/>
                </a:lnTo>
                <a:lnTo>
                  <a:pt x="4744" y="5597"/>
                </a:lnTo>
                <a:lnTo>
                  <a:pt x="4247" y="5739"/>
                </a:lnTo>
                <a:lnTo>
                  <a:pt x="4202" y="5894"/>
                </a:lnTo>
                <a:lnTo>
                  <a:pt x="4202" y="6191"/>
                </a:lnTo>
                <a:lnTo>
                  <a:pt x="4202" y="6545"/>
                </a:lnTo>
                <a:lnTo>
                  <a:pt x="4225" y="6954"/>
                </a:lnTo>
                <a:lnTo>
                  <a:pt x="4315" y="7930"/>
                </a:lnTo>
                <a:lnTo>
                  <a:pt x="4394" y="9018"/>
                </a:lnTo>
                <a:lnTo>
                  <a:pt x="4439" y="9570"/>
                </a:lnTo>
                <a:lnTo>
                  <a:pt x="4462" y="10107"/>
                </a:lnTo>
                <a:lnTo>
                  <a:pt x="4484" y="10630"/>
                </a:lnTo>
                <a:lnTo>
                  <a:pt x="4507" y="11082"/>
                </a:lnTo>
                <a:lnTo>
                  <a:pt x="4484" y="11520"/>
                </a:lnTo>
                <a:lnTo>
                  <a:pt x="4439" y="11874"/>
                </a:lnTo>
                <a:lnTo>
                  <a:pt x="4394" y="12029"/>
                </a:lnTo>
                <a:lnTo>
                  <a:pt x="4349" y="12171"/>
                </a:lnTo>
                <a:lnTo>
                  <a:pt x="4315" y="12284"/>
                </a:lnTo>
                <a:lnTo>
                  <a:pt x="4247" y="12354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23" name="Puzzle4"/>
          <p:cNvSpPr>
            <a:spLocks noEditPoints="1" noChangeArrowheads="1"/>
          </p:cNvSpPr>
          <p:nvPr/>
        </p:nvSpPr>
        <p:spPr bwMode="auto">
          <a:xfrm>
            <a:off x="5581976" y="3061893"/>
            <a:ext cx="974150" cy="1422845"/>
          </a:xfrm>
          <a:custGeom>
            <a:avLst/>
            <a:gdLst>
              <a:gd name="T0" fmla="*/ 8307 w 21600"/>
              <a:gd name="T1" fmla="*/ 11593 h 21600"/>
              <a:gd name="T2" fmla="*/ 453 w 21600"/>
              <a:gd name="T3" fmla="*/ 16938 h 21600"/>
              <a:gd name="T4" fmla="*/ 11500 w 21600"/>
              <a:gd name="T5" fmla="*/ 21600 h 21600"/>
              <a:gd name="T6" fmla="*/ 20920 w 21600"/>
              <a:gd name="T7" fmla="*/ 16751 h 21600"/>
              <a:gd name="T8" fmla="*/ 13972 w 21600"/>
              <a:gd name="T9" fmla="*/ 10888 h 21600"/>
              <a:gd name="T10" fmla="*/ 21033 w 21600"/>
              <a:gd name="T11" fmla="*/ 4716 h 21600"/>
              <a:gd name="T12" fmla="*/ 11102 w 21600"/>
              <a:gd name="T13" fmla="*/ 11 h 21600"/>
              <a:gd name="T14" fmla="*/ 453 w 21600"/>
              <a:gd name="T15" fmla="*/ 4716 h 21600"/>
              <a:gd name="T16" fmla="*/ 2076 w 21600"/>
              <a:gd name="T17" fmla="*/ 5664 h 21600"/>
              <a:gd name="T18" fmla="*/ 20203 w 21600"/>
              <a:gd name="T19" fmla="*/ 1598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3813" y="10590"/>
                </a:moveTo>
                <a:lnTo>
                  <a:pt x="3927" y="10513"/>
                </a:lnTo>
                <a:lnTo>
                  <a:pt x="4078" y="10425"/>
                </a:lnTo>
                <a:lnTo>
                  <a:pt x="4210" y="10359"/>
                </a:lnTo>
                <a:lnTo>
                  <a:pt x="4361" y="10315"/>
                </a:lnTo>
                <a:lnTo>
                  <a:pt x="4682" y="10237"/>
                </a:lnTo>
                <a:lnTo>
                  <a:pt x="5041" y="10193"/>
                </a:lnTo>
                <a:lnTo>
                  <a:pt x="5456" y="10171"/>
                </a:lnTo>
                <a:lnTo>
                  <a:pt x="5853" y="10193"/>
                </a:lnTo>
                <a:lnTo>
                  <a:pt x="6249" y="10260"/>
                </a:lnTo>
                <a:lnTo>
                  <a:pt x="6646" y="10337"/>
                </a:lnTo>
                <a:lnTo>
                  <a:pt x="7004" y="10469"/>
                </a:lnTo>
                <a:lnTo>
                  <a:pt x="7363" y="10612"/>
                </a:lnTo>
                <a:lnTo>
                  <a:pt x="7665" y="10788"/>
                </a:lnTo>
                <a:lnTo>
                  <a:pt x="7911" y="10998"/>
                </a:lnTo>
                <a:lnTo>
                  <a:pt x="8024" y="11097"/>
                </a:lnTo>
                <a:lnTo>
                  <a:pt x="8137" y="11207"/>
                </a:lnTo>
                <a:lnTo>
                  <a:pt x="8194" y="11340"/>
                </a:lnTo>
                <a:lnTo>
                  <a:pt x="8269" y="11461"/>
                </a:lnTo>
                <a:lnTo>
                  <a:pt x="8307" y="11593"/>
                </a:lnTo>
                <a:lnTo>
                  <a:pt x="8307" y="11714"/>
                </a:lnTo>
                <a:lnTo>
                  <a:pt x="8307" y="11868"/>
                </a:lnTo>
                <a:lnTo>
                  <a:pt x="8307" y="12012"/>
                </a:lnTo>
                <a:lnTo>
                  <a:pt x="8194" y="12265"/>
                </a:lnTo>
                <a:lnTo>
                  <a:pt x="8062" y="12519"/>
                </a:lnTo>
                <a:lnTo>
                  <a:pt x="7873" y="12706"/>
                </a:lnTo>
                <a:lnTo>
                  <a:pt x="7627" y="12904"/>
                </a:lnTo>
                <a:lnTo>
                  <a:pt x="7363" y="13048"/>
                </a:lnTo>
                <a:lnTo>
                  <a:pt x="7080" y="13180"/>
                </a:lnTo>
                <a:lnTo>
                  <a:pt x="6759" y="13257"/>
                </a:lnTo>
                <a:lnTo>
                  <a:pt x="6419" y="13345"/>
                </a:lnTo>
                <a:lnTo>
                  <a:pt x="6098" y="13389"/>
                </a:lnTo>
                <a:lnTo>
                  <a:pt x="5739" y="13389"/>
                </a:lnTo>
                <a:lnTo>
                  <a:pt x="5418" y="13389"/>
                </a:lnTo>
                <a:lnTo>
                  <a:pt x="5079" y="13345"/>
                </a:lnTo>
                <a:lnTo>
                  <a:pt x="4758" y="13301"/>
                </a:lnTo>
                <a:lnTo>
                  <a:pt x="4474" y="13213"/>
                </a:lnTo>
                <a:lnTo>
                  <a:pt x="4172" y="13114"/>
                </a:lnTo>
                <a:lnTo>
                  <a:pt x="3965" y="12982"/>
                </a:lnTo>
                <a:lnTo>
                  <a:pt x="3738" y="12838"/>
                </a:lnTo>
                <a:lnTo>
                  <a:pt x="3493" y="12706"/>
                </a:lnTo>
                <a:lnTo>
                  <a:pt x="3228" y="12607"/>
                </a:lnTo>
                <a:lnTo>
                  <a:pt x="2945" y="12519"/>
                </a:lnTo>
                <a:lnTo>
                  <a:pt x="2700" y="12431"/>
                </a:lnTo>
                <a:lnTo>
                  <a:pt x="2397" y="12375"/>
                </a:lnTo>
                <a:lnTo>
                  <a:pt x="2152" y="12331"/>
                </a:lnTo>
                <a:lnTo>
                  <a:pt x="1888" y="12309"/>
                </a:lnTo>
                <a:lnTo>
                  <a:pt x="1642" y="12309"/>
                </a:lnTo>
                <a:lnTo>
                  <a:pt x="1397" y="12331"/>
                </a:lnTo>
                <a:lnTo>
                  <a:pt x="1170" y="12397"/>
                </a:lnTo>
                <a:lnTo>
                  <a:pt x="962" y="12453"/>
                </a:lnTo>
                <a:lnTo>
                  <a:pt x="774" y="12563"/>
                </a:lnTo>
                <a:lnTo>
                  <a:pt x="623" y="12684"/>
                </a:lnTo>
                <a:lnTo>
                  <a:pt x="528" y="12838"/>
                </a:lnTo>
                <a:lnTo>
                  <a:pt x="453" y="13026"/>
                </a:lnTo>
                <a:lnTo>
                  <a:pt x="339" y="13477"/>
                </a:lnTo>
                <a:lnTo>
                  <a:pt x="226" y="13984"/>
                </a:lnTo>
                <a:lnTo>
                  <a:pt x="151" y="14535"/>
                </a:lnTo>
                <a:lnTo>
                  <a:pt x="113" y="15075"/>
                </a:lnTo>
                <a:lnTo>
                  <a:pt x="113" y="15626"/>
                </a:lnTo>
                <a:lnTo>
                  <a:pt x="151" y="16133"/>
                </a:lnTo>
                <a:lnTo>
                  <a:pt x="188" y="16376"/>
                </a:lnTo>
                <a:lnTo>
                  <a:pt x="264" y="16585"/>
                </a:lnTo>
                <a:lnTo>
                  <a:pt x="339" y="16773"/>
                </a:lnTo>
                <a:lnTo>
                  <a:pt x="453" y="16938"/>
                </a:lnTo>
                <a:lnTo>
                  <a:pt x="1095" y="16883"/>
                </a:lnTo>
                <a:lnTo>
                  <a:pt x="1963" y="16795"/>
                </a:lnTo>
                <a:lnTo>
                  <a:pt x="2945" y="16751"/>
                </a:lnTo>
                <a:lnTo>
                  <a:pt x="3965" y="16706"/>
                </a:lnTo>
                <a:lnTo>
                  <a:pt x="5022" y="16684"/>
                </a:lnTo>
                <a:lnTo>
                  <a:pt x="5947" y="16684"/>
                </a:lnTo>
                <a:lnTo>
                  <a:pt x="6759" y="16706"/>
                </a:lnTo>
                <a:lnTo>
                  <a:pt x="7363" y="16751"/>
                </a:lnTo>
                <a:lnTo>
                  <a:pt x="7948" y="16839"/>
                </a:lnTo>
                <a:lnTo>
                  <a:pt x="8458" y="16916"/>
                </a:lnTo>
                <a:lnTo>
                  <a:pt x="8893" y="17026"/>
                </a:lnTo>
                <a:lnTo>
                  <a:pt x="9289" y="17158"/>
                </a:lnTo>
                <a:lnTo>
                  <a:pt x="9572" y="17280"/>
                </a:lnTo>
                <a:lnTo>
                  <a:pt x="9799" y="17412"/>
                </a:lnTo>
                <a:lnTo>
                  <a:pt x="9969" y="17555"/>
                </a:lnTo>
                <a:lnTo>
                  <a:pt x="10120" y="17687"/>
                </a:lnTo>
                <a:lnTo>
                  <a:pt x="10158" y="17831"/>
                </a:lnTo>
                <a:lnTo>
                  <a:pt x="10195" y="17974"/>
                </a:lnTo>
                <a:lnTo>
                  <a:pt x="10158" y="18128"/>
                </a:lnTo>
                <a:lnTo>
                  <a:pt x="10082" y="18271"/>
                </a:lnTo>
                <a:lnTo>
                  <a:pt x="9969" y="18426"/>
                </a:lnTo>
                <a:lnTo>
                  <a:pt x="9837" y="18569"/>
                </a:lnTo>
                <a:lnTo>
                  <a:pt x="9648" y="18701"/>
                </a:lnTo>
                <a:lnTo>
                  <a:pt x="9440" y="18822"/>
                </a:lnTo>
                <a:lnTo>
                  <a:pt x="9213" y="18999"/>
                </a:lnTo>
                <a:lnTo>
                  <a:pt x="9044" y="19186"/>
                </a:lnTo>
                <a:lnTo>
                  <a:pt x="8893" y="19395"/>
                </a:lnTo>
                <a:lnTo>
                  <a:pt x="8817" y="19627"/>
                </a:lnTo>
                <a:lnTo>
                  <a:pt x="8779" y="19858"/>
                </a:lnTo>
                <a:lnTo>
                  <a:pt x="8779" y="20112"/>
                </a:lnTo>
                <a:lnTo>
                  <a:pt x="8855" y="20354"/>
                </a:lnTo>
                <a:lnTo>
                  <a:pt x="8968" y="20586"/>
                </a:lnTo>
                <a:lnTo>
                  <a:pt x="9138" y="20817"/>
                </a:lnTo>
                <a:lnTo>
                  <a:pt x="9365" y="21026"/>
                </a:lnTo>
                <a:lnTo>
                  <a:pt x="9610" y="21192"/>
                </a:lnTo>
                <a:lnTo>
                  <a:pt x="9950" y="21368"/>
                </a:lnTo>
                <a:lnTo>
                  <a:pt x="10120" y="21445"/>
                </a:lnTo>
                <a:lnTo>
                  <a:pt x="10346" y="21511"/>
                </a:lnTo>
                <a:lnTo>
                  <a:pt x="10516" y="21555"/>
                </a:lnTo>
                <a:lnTo>
                  <a:pt x="10743" y="21600"/>
                </a:lnTo>
                <a:lnTo>
                  <a:pt x="10988" y="21644"/>
                </a:lnTo>
                <a:lnTo>
                  <a:pt x="11215" y="21666"/>
                </a:lnTo>
                <a:lnTo>
                  <a:pt x="11498" y="21666"/>
                </a:lnTo>
                <a:lnTo>
                  <a:pt x="11762" y="21666"/>
                </a:lnTo>
                <a:lnTo>
                  <a:pt x="12253" y="21644"/>
                </a:lnTo>
                <a:lnTo>
                  <a:pt x="12763" y="21577"/>
                </a:lnTo>
                <a:lnTo>
                  <a:pt x="13197" y="21467"/>
                </a:lnTo>
                <a:lnTo>
                  <a:pt x="13556" y="21346"/>
                </a:lnTo>
                <a:lnTo>
                  <a:pt x="13896" y="21192"/>
                </a:lnTo>
                <a:lnTo>
                  <a:pt x="14179" y="21026"/>
                </a:lnTo>
                <a:lnTo>
                  <a:pt x="14444" y="20839"/>
                </a:lnTo>
                <a:lnTo>
                  <a:pt x="14576" y="20641"/>
                </a:lnTo>
                <a:lnTo>
                  <a:pt x="14727" y="20431"/>
                </a:lnTo>
                <a:lnTo>
                  <a:pt x="14765" y="20200"/>
                </a:lnTo>
                <a:lnTo>
                  <a:pt x="14802" y="19991"/>
                </a:lnTo>
                <a:lnTo>
                  <a:pt x="14727" y="19759"/>
                </a:lnTo>
                <a:lnTo>
                  <a:pt x="14613" y="19550"/>
                </a:lnTo>
                <a:lnTo>
                  <a:pt x="14444" y="19307"/>
                </a:lnTo>
                <a:lnTo>
                  <a:pt x="14217" y="19098"/>
                </a:lnTo>
                <a:lnTo>
                  <a:pt x="13934" y="18911"/>
                </a:lnTo>
                <a:lnTo>
                  <a:pt x="13669" y="18745"/>
                </a:lnTo>
                <a:lnTo>
                  <a:pt x="13462" y="18547"/>
                </a:lnTo>
                <a:lnTo>
                  <a:pt x="13311" y="18337"/>
                </a:lnTo>
                <a:lnTo>
                  <a:pt x="13197" y="18150"/>
                </a:lnTo>
                <a:lnTo>
                  <a:pt x="13122" y="17941"/>
                </a:lnTo>
                <a:lnTo>
                  <a:pt x="13122" y="17720"/>
                </a:lnTo>
                <a:lnTo>
                  <a:pt x="13122" y="17533"/>
                </a:lnTo>
                <a:lnTo>
                  <a:pt x="13197" y="17346"/>
                </a:lnTo>
                <a:lnTo>
                  <a:pt x="13273" y="17158"/>
                </a:lnTo>
                <a:lnTo>
                  <a:pt x="13386" y="16982"/>
                </a:lnTo>
                <a:lnTo>
                  <a:pt x="13537" y="16839"/>
                </a:lnTo>
                <a:lnTo>
                  <a:pt x="13707" y="16706"/>
                </a:lnTo>
                <a:lnTo>
                  <a:pt x="13896" y="16607"/>
                </a:lnTo>
                <a:lnTo>
                  <a:pt x="14104" y="16519"/>
                </a:lnTo>
                <a:lnTo>
                  <a:pt x="14330" y="16453"/>
                </a:lnTo>
                <a:lnTo>
                  <a:pt x="14538" y="16431"/>
                </a:lnTo>
                <a:lnTo>
                  <a:pt x="14897" y="16453"/>
                </a:lnTo>
                <a:lnTo>
                  <a:pt x="15406" y="16497"/>
                </a:lnTo>
                <a:lnTo>
                  <a:pt x="16105" y="16541"/>
                </a:lnTo>
                <a:lnTo>
                  <a:pt x="16898" y="16607"/>
                </a:lnTo>
                <a:lnTo>
                  <a:pt x="17804" y="16651"/>
                </a:lnTo>
                <a:lnTo>
                  <a:pt x="18786" y="16684"/>
                </a:lnTo>
                <a:lnTo>
                  <a:pt x="19844" y="16728"/>
                </a:lnTo>
                <a:lnTo>
                  <a:pt x="20920" y="16751"/>
                </a:lnTo>
                <a:lnTo>
                  <a:pt x="21109" y="16497"/>
                </a:lnTo>
                <a:lnTo>
                  <a:pt x="21241" y="16222"/>
                </a:lnTo>
                <a:lnTo>
                  <a:pt x="21392" y="15946"/>
                </a:lnTo>
                <a:lnTo>
                  <a:pt x="21467" y="15648"/>
                </a:lnTo>
                <a:lnTo>
                  <a:pt x="21543" y="15351"/>
                </a:lnTo>
                <a:lnTo>
                  <a:pt x="21618" y="15042"/>
                </a:lnTo>
                <a:lnTo>
                  <a:pt x="21618" y="14745"/>
                </a:lnTo>
                <a:lnTo>
                  <a:pt x="21618" y="14447"/>
                </a:lnTo>
                <a:lnTo>
                  <a:pt x="21618" y="14150"/>
                </a:lnTo>
                <a:lnTo>
                  <a:pt x="21581" y="13852"/>
                </a:lnTo>
                <a:lnTo>
                  <a:pt x="21505" y="13577"/>
                </a:lnTo>
                <a:lnTo>
                  <a:pt x="21430" y="13301"/>
                </a:lnTo>
                <a:lnTo>
                  <a:pt x="21354" y="13048"/>
                </a:lnTo>
                <a:lnTo>
                  <a:pt x="21241" y="12816"/>
                </a:lnTo>
                <a:lnTo>
                  <a:pt x="21146" y="12607"/>
                </a:lnTo>
                <a:lnTo>
                  <a:pt x="21033" y="12431"/>
                </a:lnTo>
                <a:lnTo>
                  <a:pt x="20920" y="12265"/>
                </a:lnTo>
                <a:lnTo>
                  <a:pt x="20769" y="12144"/>
                </a:lnTo>
                <a:lnTo>
                  <a:pt x="20637" y="12034"/>
                </a:lnTo>
                <a:lnTo>
                  <a:pt x="20486" y="11946"/>
                </a:lnTo>
                <a:lnTo>
                  <a:pt x="20297" y="11891"/>
                </a:lnTo>
                <a:lnTo>
                  <a:pt x="20165" y="11846"/>
                </a:lnTo>
                <a:lnTo>
                  <a:pt x="19976" y="11824"/>
                </a:lnTo>
                <a:lnTo>
                  <a:pt x="19806" y="11802"/>
                </a:lnTo>
                <a:lnTo>
                  <a:pt x="19390" y="11824"/>
                </a:lnTo>
                <a:lnTo>
                  <a:pt x="18956" y="11891"/>
                </a:lnTo>
                <a:lnTo>
                  <a:pt x="18503" y="11968"/>
                </a:lnTo>
                <a:lnTo>
                  <a:pt x="17993" y="12078"/>
                </a:lnTo>
                <a:lnTo>
                  <a:pt x="17653" y="12144"/>
                </a:lnTo>
                <a:lnTo>
                  <a:pt x="17332" y="12199"/>
                </a:lnTo>
                <a:lnTo>
                  <a:pt x="17049" y="12221"/>
                </a:lnTo>
                <a:lnTo>
                  <a:pt x="16747" y="12243"/>
                </a:lnTo>
                <a:lnTo>
                  <a:pt x="16464" y="12243"/>
                </a:lnTo>
                <a:lnTo>
                  <a:pt x="16218" y="12243"/>
                </a:lnTo>
                <a:lnTo>
                  <a:pt x="15992" y="12221"/>
                </a:lnTo>
                <a:lnTo>
                  <a:pt x="15746" y="12199"/>
                </a:lnTo>
                <a:lnTo>
                  <a:pt x="15520" y="12155"/>
                </a:lnTo>
                <a:lnTo>
                  <a:pt x="15350" y="12122"/>
                </a:lnTo>
                <a:lnTo>
                  <a:pt x="15161" y="12056"/>
                </a:lnTo>
                <a:lnTo>
                  <a:pt x="14972" y="11990"/>
                </a:lnTo>
                <a:lnTo>
                  <a:pt x="14689" y="11846"/>
                </a:lnTo>
                <a:lnTo>
                  <a:pt x="14444" y="11670"/>
                </a:lnTo>
                <a:lnTo>
                  <a:pt x="14255" y="11483"/>
                </a:lnTo>
                <a:lnTo>
                  <a:pt x="14104" y="11295"/>
                </a:lnTo>
                <a:lnTo>
                  <a:pt x="14028" y="11086"/>
                </a:lnTo>
                <a:lnTo>
                  <a:pt x="13972" y="10888"/>
                </a:lnTo>
                <a:lnTo>
                  <a:pt x="13972" y="10700"/>
                </a:lnTo>
                <a:lnTo>
                  <a:pt x="14009" y="10513"/>
                </a:lnTo>
                <a:lnTo>
                  <a:pt x="14066" y="10359"/>
                </a:lnTo>
                <a:lnTo>
                  <a:pt x="14179" y="10215"/>
                </a:lnTo>
                <a:lnTo>
                  <a:pt x="14406" y="10006"/>
                </a:lnTo>
                <a:lnTo>
                  <a:pt x="14651" y="9830"/>
                </a:lnTo>
                <a:lnTo>
                  <a:pt x="14878" y="9686"/>
                </a:lnTo>
                <a:lnTo>
                  <a:pt x="15123" y="9554"/>
                </a:lnTo>
                <a:lnTo>
                  <a:pt x="15350" y="9477"/>
                </a:lnTo>
                <a:lnTo>
                  <a:pt x="15558" y="9411"/>
                </a:lnTo>
                <a:lnTo>
                  <a:pt x="15803" y="9345"/>
                </a:lnTo>
                <a:lnTo>
                  <a:pt x="16030" y="9323"/>
                </a:lnTo>
                <a:lnTo>
                  <a:pt x="16256" y="9301"/>
                </a:lnTo>
                <a:lnTo>
                  <a:pt x="16464" y="9323"/>
                </a:lnTo>
                <a:lnTo>
                  <a:pt x="16690" y="9345"/>
                </a:lnTo>
                <a:lnTo>
                  <a:pt x="16898" y="9367"/>
                </a:lnTo>
                <a:lnTo>
                  <a:pt x="17332" y="9477"/>
                </a:lnTo>
                <a:lnTo>
                  <a:pt x="17767" y="9598"/>
                </a:lnTo>
                <a:lnTo>
                  <a:pt x="18163" y="9731"/>
                </a:lnTo>
                <a:lnTo>
                  <a:pt x="18597" y="9874"/>
                </a:lnTo>
                <a:lnTo>
                  <a:pt x="18994" y="10006"/>
                </a:lnTo>
                <a:lnTo>
                  <a:pt x="19428" y="10083"/>
                </a:lnTo>
                <a:lnTo>
                  <a:pt x="19617" y="10127"/>
                </a:lnTo>
                <a:lnTo>
                  <a:pt x="19844" y="10149"/>
                </a:lnTo>
                <a:lnTo>
                  <a:pt x="20013" y="10149"/>
                </a:lnTo>
                <a:lnTo>
                  <a:pt x="20240" y="10127"/>
                </a:lnTo>
                <a:lnTo>
                  <a:pt x="20410" y="10105"/>
                </a:lnTo>
                <a:lnTo>
                  <a:pt x="20637" y="10061"/>
                </a:lnTo>
                <a:lnTo>
                  <a:pt x="20844" y="9984"/>
                </a:lnTo>
                <a:lnTo>
                  <a:pt x="21033" y="9896"/>
                </a:lnTo>
                <a:lnTo>
                  <a:pt x="21146" y="9830"/>
                </a:lnTo>
                <a:lnTo>
                  <a:pt x="21203" y="9753"/>
                </a:lnTo>
                <a:lnTo>
                  <a:pt x="21279" y="9642"/>
                </a:lnTo>
                <a:lnTo>
                  <a:pt x="21354" y="9521"/>
                </a:lnTo>
                <a:lnTo>
                  <a:pt x="21430" y="9246"/>
                </a:lnTo>
                <a:lnTo>
                  <a:pt x="21430" y="8904"/>
                </a:lnTo>
                <a:lnTo>
                  <a:pt x="21430" y="8540"/>
                </a:lnTo>
                <a:lnTo>
                  <a:pt x="21392" y="8144"/>
                </a:lnTo>
                <a:lnTo>
                  <a:pt x="21354" y="7714"/>
                </a:lnTo>
                <a:lnTo>
                  <a:pt x="21279" y="7295"/>
                </a:lnTo>
                <a:lnTo>
                  <a:pt x="21146" y="6446"/>
                </a:lnTo>
                <a:lnTo>
                  <a:pt x="20995" y="5686"/>
                </a:lnTo>
                <a:lnTo>
                  <a:pt x="20958" y="5366"/>
                </a:lnTo>
                <a:lnTo>
                  <a:pt x="20958" y="5091"/>
                </a:lnTo>
                <a:lnTo>
                  <a:pt x="20958" y="4860"/>
                </a:lnTo>
                <a:lnTo>
                  <a:pt x="21033" y="4716"/>
                </a:lnTo>
                <a:lnTo>
                  <a:pt x="20637" y="4860"/>
                </a:lnTo>
                <a:lnTo>
                  <a:pt x="20127" y="4992"/>
                </a:lnTo>
                <a:lnTo>
                  <a:pt x="19617" y="5069"/>
                </a:lnTo>
                <a:lnTo>
                  <a:pt x="19032" y="5157"/>
                </a:lnTo>
                <a:lnTo>
                  <a:pt x="18465" y="5201"/>
                </a:lnTo>
                <a:lnTo>
                  <a:pt x="17842" y="5245"/>
                </a:lnTo>
                <a:lnTo>
                  <a:pt x="17219" y="5267"/>
                </a:lnTo>
                <a:lnTo>
                  <a:pt x="16615" y="5267"/>
                </a:lnTo>
                <a:lnTo>
                  <a:pt x="15992" y="5245"/>
                </a:lnTo>
                <a:lnTo>
                  <a:pt x="15369" y="5201"/>
                </a:lnTo>
                <a:lnTo>
                  <a:pt x="14840" y="5157"/>
                </a:lnTo>
                <a:lnTo>
                  <a:pt x="14293" y="5091"/>
                </a:lnTo>
                <a:lnTo>
                  <a:pt x="13783" y="5014"/>
                </a:lnTo>
                <a:lnTo>
                  <a:pt x="13386" y="4926"/>
                </a:lnTo>
                <a:lnTo>
                  <a:pt x="13027" y="4815"/>
                </a:lnTo>
                <a:lnTo>
                  <a:pt x="12725" y="4716"/>
                </a:lnTo>
                <a:lnTo>
                  <a:pt x="12480" y="4606"/>
                </a:lnTo>
                <a:lnTo>
                  <a:pt x="12291" y="4496"/>
                </a:lnTo>
                <a:lnTo>
                  <a:pt x="12197" y="4397"/>
                </a:lnTo>
                <a:lnTo>
                  <a:pt x="12083" y="4286"/>
                </a:lnTo>
                <a:lnTo>
                  <a:pt x="12046" y="4187"/>
                </a:lnTo>
                <a:lnTo>
                  <a:pt x="12008" y="4077"/>
                </a:lnTo>
                <a:lnTo>
                  <a:pt x="12046" y="3967"/>
                </a:lnTo>
                <a:lnTo>
                  <a:pt x="12121" y="3868"/>
                </a:lnTo>
                <a:lnTo>
                  <a:pt x="12197" y="3735"/>
                </a:lnTo>
                <a:lnTo>
                  <a:pt x="12291" y="3614"/>
                </a:lnTo>
                <a:lnTo>
                  <a:pt x="12442" y="3482"/>
                </a:lnTo>
                <a:lnTo>
                  <a:pt x="12631" y="3361"/>
                </a:lnTo>
                <a:lnTo>
                  <a:pt x="13065" y="3085"/>
                </a:lnTo>
                <a:lnTo>
                  <a:pt x="13537" y="2766"/>
                </a:lnTo>
                <a:lnTo>
                  <a:pt x="13783" y="2578"/>
                </a:lnTo>
                <a:lnTo>
                  <a:pt x="13934" y="2380"/>
                </a:lnTo>
                <a:lnTo>
                  <a:pt x="14028" y="2171"/>
                </a:lnTo>
                <a:lnTo>
                  <a:pt x="14104" y="1961"/>
                </a:lnTo>
                <a:lnTo>
                  <a:pt x="14104" y="1730"/>
                </a:lnTo>
                <a:lnTo>
                  <a:pt x="14066" y="1498"/>
                </a:lnTo>
                <a:lnTo>
                  <a:pt x="13972" y="1267"/>
                </a:lnTo>
                <a:lnTo>
                  <a:pt x="13820" y="1057"/>
                </a:lnTo>
                <a:lnTo>
                  <a:pt x="13594" y="837"/>
                </a:lnTo>
                <a:lnTo>
                  <a:pt x="13386" y="628"/>
                </a:lnTo>
                <a:lnTo>
                  <a:pt x="13103" y="462"/>
                </a:lnTo>
                <a:lnTo>
                  <a:pt x="12763" y="308"/>
                </a:lnTo>
                <a:lnTo>
                  <a:pt x="12404" y="187"/>
                </a:lnTo>
                <a:lnTo>
                  <a:pt x="12008" y="77"/>
                </a:lnTo>
                <a:lnTo>
                  <a:pt x="11574" y="33"/>
                </a:lnTo>
                <a:lnTo>
                  <a:pt x="11102" y="11"/>
                </a:lnTo>
                <a:lnTo>
                  <a:pt x="10667" y="11"/>
                </a:lnTo>
                <a:lnTo>
                  <a:pt x="10233" y="77"/>
                </a:lnTo>
                <a:lnTo>
                  <a:pt x="9837" y="187"/>
                </a:lnTo>
                <a:lnTo>
                  <a:pt x="9440" y="286"/>
                </a:lnTo>
                <a:lnTo>
                  <a:pt x="9062" y="462"/>
                </a:lnTo>
                <a:lnTo>
                  <a:pt x="8741" y="628"/>
                </a:lnTo>
                <a:lnTo>
                  <a:pt x="8458" y="815"/>
                </a:lnTo>
                <a:lnTo>
                  <a:pt x="8232" y="1035"/>
                </a:lnTo>
                <a:lnTo>
                  <a:pt x="8062" y="1245"/>
                </a:lnTo>
                <a:lnTo>
                  <a:pt x="7911" y="1476"/>
                </a:lnTo>
                <a:lnTo>
                  <a:pt x="7835" y="1708"/>
                </a:lnTo>
                <a:lnTo>
                  <a:pt x="7797" y="1961"/>
                </a:lnTo>
                <a:lnTo>
                  <a:pt x="7835" y="2193"/>
                </a:lnTo>
                <a:lnTo>
                  <a:pt x="7948" y="2402"/>
                </a:lnTo>
                <a:lnTo>
                  <a:pt x="8062" y="2534"/>
                </a:lnTo>
                <a:lnTo>
                  <a:pt x="8175" y="2644"/>
                </a:lnTo>
                <a:lnTo>
                  <a:pt x="8269" y="2744"/>
                </a:lnTo>
                <a:lnTo>
                  <a:pt x="8420" y="2832"/>
                </a:lnTo>
                <a:lnTo>
                  <a:pt x="8704" y="3019"/>
                </a:lnTo>
                <a:lnTo>
                  <a:pt x="8968" y="3206"/>
                </a:lnTo>
                <a:lnTo>
                  <a:pt x="9138" y="3405"/>
                </a:lnTo>
                <a:lnTo>
                  <a:pt x="9327" y="3570"/>
                </a:lnTo>
                <a:lnTo>
                  <a:pt x="9440" y="3735"/>
                </a:lnTo>
                <a:lnTo>
                  <a:pt x="9516" y="3890"/>
                </a:lnTo>
                <a:lnTo>
                  <a:pt x="9534" y="4033"/>
                </a:lnTo>
                <a:lnTo>
                  <a:pt x="9534" y="4165"/>
                </a:lnTo>
                <a:lnTo>
                  <a:pt x="9516" y="4286"/>
                </a:lnTo>
                <a:lnTo>
                  <a:pt x="9440" y="4397"/>
                </a:lnTo>
                <a:lnTo>
                  <a:pt x="9327" y="4496"/>
                </a:lnTo>
                <a:lnTo>
                  <a:pt x="9176" y="4562"/>
                </a:lnTo>
                <a:lnTo>
                  <a:pt x="9006" y="4628"/>
                </a:lnTo>
                <a:lnTo>
                  <a:pt x="8779" y="4694"/>
                </a:lnTo>
                <a:lnTo>
                  <a:pt x="8534" y="4716"/>
                </a:lnTo>
                <a:lnTo>
                  <a:pt x="8232" y="4716"/>
                </a:lnTo>
                <a:lnTo>
                  <a:pt x="7118" y="4738"/>
                </a:lnTo>
                <a:lnTo>
                  <a:pt x="5947" y="4771"/>
                </a:lnTo>
                <a:lnTo>
                  <a:pt x="4795" y="4815"/>
                </a:lnTo>
                <a:lnTo>
                  <a:pt x="3681" y="4860"/>
                </a:lnTo>
                <a:lnTo>
                  <a:pt x="2662" y="4882"/>
                </a:lnTo>
                <a:lnTo>
                  <a:pt x="1755" y="4882"/>
                </a:lnTo>
                <a:lnTo>
                  <a:pt x="1359" y="4860"/>
                </a:lnTo>
                <a:lnTo>
                  <a:pt x="981" y="4837"/>
                </a:lnTo>
                <a:lnTo>
                  <a:pt x="698" y="4771"/>
                </a:lnTo>
                <a:lnTo>
                  <a:pt x="453" y="4716"/>
                </a:lnTo>
                <a:lnTo>
                  <a:pt x="453" y="5322"/>
                </a:lnTo>
                <a:lnTo>
                  <a:pt x="453" y="6083"/>
                </a:lnTo>
                <a:lnTo>
                  <a:pt x="453" y="6909"/>
                </a:lnTo>
                <a:lnTo>
                  <a:pt x="453" y="7780"/>
                </a:lnTo>
                <a:lnTo>
                  <a:pt x="453" y="8606"/>
                </a:lnTo>
                <a:lnTo>
                  <a:pt x="453" y="9345"/>
                </a:lnTo>
                <a:lnTo>
                  <a:pt x="453" y="9918"/>
                </a:lnTo>
                <a:lnTo>
                  <a:pt x="453" y="10282"/>
                </a:lnTo>
                <a:lnTo>
                  <a:pt x="490" y="10381"/>
                </a:lnTo>
                <a:lnTo>
                  <a:pt x="547" y="10491"/>
                </a:lnTo>
                <a:lnTo>
                  <a:pt x="660" y="10590"/>
                </a:lnTo>
                <a:lnTo>
                  <a:pt x="811" y="10700"/>
                </a:lnTo>
                <a:lnTo>
                  <a:pt x="981" y="10811"/>
                </a:lnTo>
                <a:lnTo>
                  <a:pt x="1208" y="10888"/>
                </a:lnTo>
                <a:lnTo>
                  <a:pt x="1453" y="10954"/>
                </a:lnTo>
                <a:lnTo>
                  <a:pt x="1718" y="11020"/>
                </a:lnTo>
                <a:lnTo>
                  <a:pt x="1963" y="11064"/>
                </a:lnTo>
                <a:lnTo>
                  <a:pt x="2265" y="11086"/>
                </a:lnTo>
                <a:lnTo>
                  <a:pt x="2548" y="11064"/>
                </a:lnTo>
                <a:lnTo>
                  <a:pt x="2794" y="11042"/>
                </a:lnTo>
                <a:lnTo>
                  <a:pt x="3096" y="10976"/>
                </a:lnTo>
                <a:lnTo>
                  <a:pt x="3341" y="10888"/>
                </a:lnTo>
                <a:lnTo>
                  <a:pt x="3606" y="10766"/>
                </a:lnTo>
                <a:lnTo>
                  <a:pt x="3813" y="10590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24" name="Puzzle1"/>
          <p:cNvSpPr>
            <a:spLocks noEditPoints="1" noChangeArrowheads="1"/>
          </p:cNvSpPr>
          <p:nvPr/>
        </p:nvSpPr>
        <p:spPr bwMode="auto">
          <a:xfrm>
            <a:off x="5242069" y="2548620"/>
            <a:ext cx="1635699" cy="848218"/>
          </a:xfrm>
          <a:custGeom>
            <a:avLst/>
            <a:gdLst>
              <a:gd name="T0" fmla="*/ 16740 w 21600"/>
              <a:gd name="T1" fmla="*/ 21078 h 21600"/>
              <a:gd name="T2" fmla="*/ 16976 w 21600"/>
              <a:gd name="T3" fmla="*/ 521 h 21600"/>
              <a:gd name="T4" fmla="*/ 4725 w 21600"/>
              <a:gd name="T5" fmla="*/ 856 h 21600"/>
              <a:gd name="T6" fmla="*/ 5040 w 21600"/>
              <a:gd name="T7" fmla="*/ 21004 h 21600"/>
              <a:gd name="T8" fmla="*/ 10811 w 21600"/>
              <a:gd name="T9" fmla="*/ 12885 h 21600"/>
              <a:gd name="T10" fmla="*/ 10845 w 21600"/>
              <a:gd name="T11" fmla="*/ 8714 h 21600"/>
              <a:gd name="T12" fmla="*/ 21600 w 21600"/>
              <a:gd name="T13" fmla="*/ 10000 h 21600"/>
              <a:gd name="T14" fmla="*/ 56 w 21600"/>
              <a:gd name="T15" fmla="*/ 10000 h 21600"/>
              <a:gd name="T16" fmla="*/ 6086 w 21600"/>
              <a:gd name="T17" fmla="*/ 2569 h 21600"/>
              <a:gd name="T18" fmla="*/ 16132 w 21600"/>
              <a:gd name="T19" fmla="*/ 19552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9360" y="20836"/>
                </a:moveTo>
                <a:lnTo>
                  <a:pt x="9528" y="20836"/>
                </a:lnTo>
                <a:lnTo>
                  <a:pt x="9686" y="20762"/>
                </a:lnTo>
                <a:lnTo>
                  <a:pt x="9810" y="20687"/>
                </a:lnTo>
                <a:lnTo>
                  <a:pt x="9922" y="20575"/>
                </a:lnTo>
                <a:lnTo>
                  <a:pt x="10012" y="20426"/>
                </a:lnTo>
                <a:lnTo>
                  <a:pt x="10068" y="20296"/>
                </a:lnTo>
                <a:lnTo>
                  <a:pt x="10113" y="20110"/>
                </a:lnTo>
                <a:lnTo>
                  <a:pt x="10136" y="19905"/>
                </a:lnTo>
                <a:lnTo>
                  <a:pt x="10136" y="19682"/>
                </a:lnTo>
                <a:lnTo>
                  <a:pt x="10113" y="19440"/>
                </a:lnTo>
                <a:lnTo>
                  <a:pt x="10068" y="19142"/>
                </a:lnTo>
                <a:lnTo>
                  <a:pt x="10012" y="18900"/>
                </a:lnTo>
                <a:lnTo>
                  <a:pt x="9900" y="18620"/>
                </a:lnTo>
                <a:lnTo>
                  <a:pt x="9787" y="18285"/>
                </a:lnTo>
                <a:lnTo>
                  <a:pt x="9641" y="17968"/>
                </a:lnTo>
                <a:lnTo>
                  <a:pt x="9472" y="17652"/>
                </a:lnTo>
                <a:lnTo>
                  <a:pt x="9382" y="17466"/>
                </a:lnTo>
                <a:lnTo>
                  <a:pt x="9315" y="17298"/>
                </a:lnTo>
                <a:lnTo>
                  <a:pt x="9258" y="17112"/>
                </a:lnTo>
                <a:lnTo>
                  <a:pt x="9191" y="16926"/>
                </a:lnTo>
                <a:lnTo>
                  <a:pt x="9123" y="16535"/>
                </a:lnTo>
                <a:lnTo>
                  <a:pt x="9101" y="16144"/>
                </a:lnTo>
                <a:lnTo>
                  <a:pt x="9101" y="15753"/>
                </a:lnTo>
                <a:lnTo>
                  <a:pt x="9168" y="15362"/>
                </a:lnTo>
                <a:lnTo>
                  <a:pt x="9236" y="14971"/>
                </a:lnTo>
                <a:lnTo>
                  <a:pt x="9360" y="14580"/>
                </a:lnTo>
                <a:lnTo>
                  <a:pt x="9495" y="14244"/>
                </a:lnTo>
                <a:lnTo>
                  <a:pt x="9663" y="13891"/>
                </a:lnTo>
                <a:lnTo>
                  <a:pt x="9855" y="13611"/>
                </a:lnTo>
                <a:lnTo>
                  <a:pt x="10068" y="13351"/>
                </a:lnTo>
                <a:lnTo>
                  <a:pt x="10293" y="13146"/>
                </a:lnTo>
                <a:lnTo>
                  <a:pt x="10552" y="12997"/>
                </a:lnTo>
                <a:lnTo>
                  <a:pt x="10811" y="12885"/>
                </a:lnTo>
                <a:lnTo>
                  <a:pt x="11069" y="12866"/>
                </a:lnTo>
                <a:lnTo>
                  <a:pt x="11351" y="12885"/>
                </a:lnTo>
                <a:lnTo>
                  <a:pt x="11610" y="12997"/>
                </a:lnTo>
                <a:lnTo>
                  <a:pt x="11846" y="13183"/>
                </a:lnTo>
                <a:lnTo>
                  <a:pt x="12060" y="13388"/>
                </a:lnTo>
                <a:lnTo>
                  <a:pt x="12251" y="13648"/>
                </a:lnTo>
                <a:lnTo>
                  <a:pt x="12419" y="13928"/>
                </a:lnTo>
                <a:lnTo>
                  <a:pt x="12555" y="14244"/>
                </a:lnTo>
                <a:lnTo>
                  <a:pt x="12690" y="14617"/>
                </a:lnTo>
                <a:lnTo>
                  <a:pt x="12768" y="15008"/>
                </a:lnTo>
                <a:lnTo>
                  <a:pt x="12836" y="15399"/>
                </a:lnTo>
                <a:lnTo>
                  <a:pt x="12858" y="15753"/>
                </a:lnTo>
                <a:lnTo>
                  <a:pt x="12858" y="16144"/>
                </a:lnTo>
                <a:lnTo>
                  <a:pt x="12813" y="16535"/>
                </a:lnTo>
                <a:lnTo>
                  <a:pt x="12746" y="16888"/>
                </a:lnTo>
                <a:lnTo>
                  <a:pt x="12667" y="17224"/>
                </a:lnTo>
                <a:lnTo>
                  <a:pt x="12510" y="17503"/>
                </a:lnTo>
                <a:lnTo>
                  <a:pt x="12228" y="18043"/>
                </a:lnTo>
                <a:lnTo>
                  <a:pt x="11970" y="18546"/>
                </a:lnTo>
                <a:lnTo>
                  <a:pt x="11868" y="18751"/>
                </a:lnTo>
                <a:lnTo>
                  <a:pt x="11778" y="18974"/>
                </a:lnTo>
                <a:lnTo>
                  <a:pt x="11711" y="19179"/>
                </a:lnTo>
                <a:lnTo>
                  <a:pt x="11666" y="19365"/>
                </a:lnTo>
                <a:lnTo>
                  <a:pt x="11632" y="19570"/>
                </a:lnTo>
                <a:lnTo>
                  <a:pt x="11632" y="19756"/>
                </a:lnTo>
                <a:lnTo>
                  <a:pt x="11632" y="19942"/>
                </a:lnTo>
                <a:lnTo>
                  <a:pt x="11643" y="20110"/>
                </a:lnTo>
                <a:lnTo>
                  <a:pt x="11711" y="20296"/>
                </a:lnTo>
                <a:lnTo>
                  <a:pt x="11801" y="20464"/>
                </a:lnTo>
                <a:lnTo>
                  <a:pt x="11891" y="20650"/>
                </a:lnTo>
                <a:lnTo>
                  <a:pt x="12037" y="20836"/>
                </a:lnTo>
                <a:lnTo>
                  <a:pt x="12206" y="21004"/>
                </a:lnTo>
                <a:lnTo>
                  <a:pt x="12419" y="21190"/>
                </a:lnTo>
                <a:lnTo>
                  <a:pt x="12667" y="21320"/>
                </a:lnTo>
                <a:lnTo>
                  <a:pt x="12960" y="21432"/>
                </a:lnTo>
                <a:lnTo>
                  <a:pt x="13286" y="21544"/>
                </a:lnTo>
                <a:lnTo>
                  <a:pt x="13612" y="21655"/>
                </a:lnTo>
                <a:lnTo>
                  <a:pt x="13983" y="21693"/>
                </a:lnTo>
                <a:lnTo>
                  <a:pt x="14343" y="21730"/>
                </a:lnTo>
                <a:lnTo>
                  <a:pt x="14715" y="21730"/>
                </a:lnTo>
                <a:lnTo>
                  <a:pt x="15075" y="21730"/>
                </a:lnTo>
                <a:lnTo>
                  <a:pt x="15446" y="21655"/>
                </a:lnTo>
                <a:lnTo>
                  <a:pt x="15794" y="21581"/>
                </a:lnTo>
                <a:lnTo>
                  <a:pt x="16132" y="21432"/>
                </a:lnTo>
                <a:lnTo>
                  <a:pt x="16458" y="21302"/>
                </a:lnTo>
                <a:lnTo>
                  <a:pt x="16740" y="21078"/>
                </a:lnTo>
                <a:lnTo>
                  <a:pt x="16976" y="20836"/>
                </a:lnTo>
                <a:lnTo>
                  <a:pt x="17043" y="20650"/>
                </a:lnTo>
                <a:lnTo>
                  <a:pt x="17088" y="20426"/>
                </a:lnTo>
                <a:lnTo>
                  <a:pt x="17133" y="20222"/>
                </a:lnTo>
                <a:lnTo>
                  <a:pt x="17156" y="19980"/>
                </a:lnTo>
                <a:lnTo>
                  <a:pt x="17167" y="19477"/>
                </a:lnTo>
                <a:lnTo>
                  <a:pt x="17167" y="18974"/>
                </a:lnTo>
                <a:lnTo>
                  <a:pt x="17156" y="18397"/>
                </a:lnTo>
                <a:lnTo>
                  <a:pt x="17111" y="17820"/>
                </a:lnTo>
                <a:lnTo>
                  <a:pt x="17066" y="17261"/>
                </a:lnTo>
                <a:lnTo>
                  <a:pt x="16998" y="16646"/>
                </a:lnTo>
                <a:lnTo>
                  <a:pt x="16852" y="15511"/>
                </a:lnTo>
                <a:lnTo>
                  <a:pt x="16740" y="14393"/>
                </a:lnTo>
                <a:lnTo>
                  <a:pt x="16717" y="13928"/>
                </a:lnTo>
                <a:lnTo>
                  <a:pt x="16695" y="13462"/>
                </a:lnTo>
                <a:lnTo>
                  <a:pt x="16717" y="13071"/>
                </a:lnTo>
                <a:lnTo>
                  <a:pt x="16785" y="12755"/>
                </a:lnTo>
                <a:lnTo>
                  <a:pt x="16852" y="12419"/>
                </a:lnTo>
                <a:lnTo>
                  <a:pt x="16953" y="12140"/>
                </a:lnTo>
                <a:lnTo>
                  <a:pt x="17088" y="11898"/>
                </a:lnTo>
                <a:lnTo>
                  <a:pt x="17212" y="11675"/>
                </a:lnTo>
                <a:lnTo>
                  <a:pt x="17370" y="11470"/>
                </a:lnTo>
                <a:lnTo>
                  <a:pt x="17516" y="11284"/>
                </a:lnTo>
                <a:lnTo>
                  <a:pt x="17696" y="11135"/>
                </a:lnTo>
                <a:lnTo>
                  <a:pt x="17865" y="11042"/>
                </a:lnTo>
                <a:lnTo>
                  <a:pt x="18033" y="10930"/>
                </a:lnTo>
                <a:lnTo>
                  <a:pt x="18213" y="10893"/>
                </a:lnTo>
                <a:lnTo>
                  <a:pt x="18382" y="10893"/>
                </a:lnTo>
                <a:lnTo>
                  <a:pt x="18551" y="10967"/>
                </a:lnTo>
                <a:lnTo>
                  <a:pt x="18708" y="11042"/>
                </a:lnTo>
                <a:lnTo>
                  <a:pt x="18855" y="11172"/>
                </a:lnTo>
                <a:lnTo>
                  <a:pt x="19012" y="11358"/>
                </a:lnTo>
                <a:lnTo>
                  <a:pt x="19136" y="11600"/>
                </a:lnTo>
                <a:lnTo>
                  <a:pt x="19271" y="11861"/>
                </a:lnTo>
                <a:lnTo>
                  <a:pt x="19440" y="12028"/>
                </a:lnTo>
                <a:lnTo>
                  <a:pt x="19608" y="12177"/>
                </a:lnTo>
                <a:lnTo>
                  <a:pt x="19822" y="12289"/>
                </a:lnTo>
                <a:lnTo>
                  <a:pt x="20025" y="12289"/>
                </a:lnTo>
                <a:lnTo>
                  <a:pt x="20238" y="12289"/>
                </a:lnTo>
                <a:lnTo>
                  <a:pt x="20452" y="12215"/>
                </a:lnTo>
                <a:lnTo>
                  <a:pt x="20643" y="12103"/>
                </a:lnTo>
                <a:lnTo>
                  <a:pt x="20846" y="11973"/>
                </a:lnTo>
                <a:lnTo>
                  <a:pt x="21037" y="11786"/>
                </a:lnTo>
                <a:lnTo>
                  <a:pt x="21206" y="11563"/>
                </a:lnTo>
                <a:lnTo>
                  <a:pt x="21363" y="11321"/>
                </a:lnTo>
                <a:lnTo>
                  <a:pt x="21465" y="11079"/>
                </a:lnTo>
                <a:lnTo>
                  <a:pt x="21577" y="10744"/>
                </a:lnTo>
                <a:lnTo>
                  <a:pt x="21622" y="10427"/>
                </a:lnTo>
                <a:lnTo>
                  <a:pt x="21645" y="10111"/>
                </a:lnTo>
                <a:lnTo>
                  <a:pt x="21622" y="9608"/>
                </a:lnTo>
                <a:lnTo>
                  <a:pt x="21577" y="9142"/>
                </a:lnTo>
                <a:lnTo>
                  <a:pt x="21465" y="8751"/>
                </a:lnTo>
                <a:lnTo>
                  <a:pt x="21363" y="8397"/>
                </a:lnTo>
                <a:lnTo>
                  <a:pt x="21206" y="8062"/>
                </a:lnTo>
                <a:lnTo>
                  <a:pt x="21037" y="7820"/>
                </a:lnTo>
                <a:lnTo>
                  <a:pt x="20846" y="7597"/>
                </a:lnTo>
                <a:lnTo>
                  <a:pt x="20643" y="7429"/>
                </a:lnTo>
                <a:lnTo>
                  <a:pt x="20452" y="7317"/>
                </a:lnTo>
                <a:lnTo>
                  <a:pt x="20238" y="7206"/>
                </a:lnTo>
                <a:lnTo>
                  <a:pt x="20025" y="7168"/>
                </a:lnTo>
                <a:lnTo>
                  <a:pt x="19822" y="7206"/>
                </a:lnTo>
                <a:lnTo>
                  <a:pt x="19608" y="7243"/>
                </a:lnTo>
                <a:lnTo>
                  <a:pt x="19440" y="7355"/>
                </a:lnTo>
                <a:lnTo>
                  <a:pt x="19271" y="7504"/>
                </a:lnTo>
                <a:lnTo>
                  <a:pt x="19136" y="7708"/>
                </a:lnTo>
                <a:lnTo>
                  <a:pt x="19012" y="7895"/>
                </a:lnTo>
                <a:lnTo>
                  <a:pt x="18832" y="8025"/>
                </a:lnTo>
                <a:lnTo>
                  <a:pt x="18663" y="8174"/>
                </a:lnTo>
                <a:lnTo>
                  <a:pt x="18472" y="8248"/>
                </a:lnTo>
                <a:lnTo>
                  <a:pt x="18270" y="8286"/>
                </a:lnTo>
                <a:lnTo>
                  <a:pt x="18078" y="8323"/>
                </a:lnTo>
                <a:lnTo>
                  <a:pt x="17887" y="8323"/>
                </a:lnTo>
                <a:lnTo>
                  <a:pt x="17696" y="8248"/>
                </a:lnTo>
                <a:lnTo>
                  <a:pt x="17493" y="8174"/>
                </a:lnTo>
                <a:lnTo>
                  <a:pt x="17302" y="8062"/>
                </a:lnTo>
                <a:lnTo>
                  <a:pt x="17133" y="7969"/>
                </a:lnTo>
                <a:lnTo>
                  <a:pt x="16976" y="7783"/>
                </a:lnTo>
                <a:lnTo>
                  <a:pt x="16852" y="7597"/>
                </a:lnTo>
                <a:lnTo>
                  <a:pt x="16740" y="7429"/>
                </a:lnTo>
                <a:lnTo>
                  <a:pt x="16672" y="7168"/>
                </a:lnTo>
                <a:lnTo>
                  <a:pt x="16638" y="6926"/>
                </a:lnTo>
                <a:lnTo>
                  <a:pt x="16616" y="6498"/>
                </a:lnTo>
                <a:lnTo>
                  <a:pt x="16616" y="5772"/>
                </a:lnTo>
                <a:lnTo>
                  <a:pt x="16650" y="4915"/>
                </a:lnTo>
                <a:lnTo>
                  <a:pt x="16695" y="3928"/>
                </a:lnTo>
                <a:lnTo>
                  <a:pt x="16762" y="2960"/>
                </a:lnTo>
                <a:lnTo>
                  <a:pt x="16830" y="1992"/>
                </a:lnTo>
                <a:lnTo>
                  <a:pt x="16908" y="1173"/>
                </a:lnTo>
                <a:lnTo>
                  <a:pt x="16976" y="521"/>
                </a:lnTo>
                <a:lnTo>
                  <a:pt x="16953" y="521"/>
                </a:lnTo>
                <a:lnTo>
                  <a:pt x="16931" y="521"/>
                </a:lnTo>
                <a:lnTo>
                  <a:pt x="16267" y="484"/>
                </a:lnTo>
                <a:lnTo>
                  <a:pt x="15637" y="428"/>
                </a:lnTo>
                <a:lnTo>
                  <a:pt x="15063" y="353"/>
                </a:lnTo>
                <a:lnTo>
                  <a:pt x="14523" y="279"/>
                </a:lnTo>
                <a:lnTo>
                  <a:pt x="14040" y="167"/>
                </a:lnTo>
                <a:lnTo>
                  <a:pt x="13635" y="93"/>
                </a:lnTo>
                <a:lnTo>
                  <a:pt x="13331" y="18"/>
                </a:lnTo>
                <a:lnTo>
                  <a:pt x="13117" y="18"/>
                </a:lnTo>
                <a:lnTo>
                  <a:pt x="12982" y="18"/>
                </a:lnTo>
                <a:lnTo>
                  <a:pt x="12858" y="130"/>
                </a:lnTo>
                <a:lnTo>
                  <a:pt x="12723" y="279"/>
                </a:lnTo>
                <a:lnTo>
                  <a:pt x="12622" y="446"/>
                </a:lnTo>
                <a:lnTo>
                  <a:pt x="12510" y="670"/>
                </a:lnTo>
                <a:lnTo>
                  <a:pt x="12419" y="912"/>
                </a:lnTo>
                <a:lnTo>
                  <a:pt x="12363" y="1210"/>
                </a:lnTo>
                <a:lnTo>
                  <a:pt x="12318" y="1526"/>
                </a:lnTo>
                <a:lnTo>
                  <a:pt x="12273" y="1843"/>
                </a:lnTo>
                <a:lnTo>
                  <a:pt x="12251" y="2215"/>
                </a:lnTo>
                <a:lnTo>
                  <a:pt x="12273" y="2532"/>
                </a:lnTo>
                <a:lnTo>
                  <a:pt x="12318" y="2886"/>
                </a:lnTo>
                <a:lnTo>
                  <a:pt x="12386" y="3240"/>
                </a:lnTo>
                <a:lnTo>
                  <a:pt x="12464" y="3556"/>
                </a:lnTo>
                <a:lnTo>
                  <a:pt x="12577" y="3891"/>
                </a:lnTo>
                <a:lnTo>
                  <a:pt x="12746" y="4171"/>
                </a:lnTo>
                <a:lnTo>
                  <a:pt x="12926" y="4487"/>
                </a:lnTo>
                <a:lnTo>
                  <a:pt x="13050" y="4860"/>
                </a:lnTo>
                <a:lnTo>
                  <a:pt x="13162" y="5251"/>
                </a:lnTo>
                <a:lnTo>
                  <a:pt x="13218" y="5604"/>
                </a:lnTo>
                <a:lnTo>
                  <a:pt x="13263" y="5995"/>
                </a:lnTo>
                <a:lnTo>
                  <a:pt x="13241" y="6386"/>
                </a:lnTo>
                <a:lnTo>
                  <a:pt x="13218" y="6740"/>
                </a:lnTo>
                <a:lnTo>
                  <a:pt x="13139" y="7094"/>
                </a:lnTo>
                <a:lnTo>
                  <a:pt x="13050" y="7429"/>
                </a:lnTo>
                <a:lnTo>
                  <a:pt x="12903" y="7746"/>
                </a:lnTo>
                <a:lnTo>
                  <a:pt x="12723" y="8025"/>
                </a:lnTo>
                <a:lnTo>
                  <a:pt x="12532" y="8286"/>
                </a:lnTo>
                <a:lnTo>
                  <a:pt x="12318" y="8491"/>
                </a:lnTo>
                <a:lnTo>
                  <a:pt x="12060" y="8677"/>
                </a:lnTo>
                <a:lnTo>
                  <a:pt x="11756" y="8788"/>
                </a:lnTo>
                <a:lnTo>
                  <a:pt x="11452" y="8826"/>
                </a:lnTo>
                <a:lnTo>
                  <a:pt x="11283" y="8826"/>
                </a:lnTo>
                <a:lnTo>
                  <a:pt x="11126" y="8826"/>
                </a:lnTo>
                <a:lnTo>
                  <a:pt x="11002" y="8788"/>
                </a:lnTo>
                <a:lnTo>
                  <a:pt x="10845" y="8714"/>
                </a:lnTo>
                <a:lnTo>
                  <a:pt x="10721" y="8640"/>
                </a:lnTo>
                <a:lnTo>
                  <a:pt x="10608" y="8565"/>
                </a:lnTo>
                <a:lnTo>
                  <a:pt x="10485" y="8453"/>
                </a:lnTo>
                <a:lnTo>
                  <a:pt x="10372" y="8323"/>
                </a:lnTo>
                <a:lnTo>
                  <a:pt x="10181" y="8062"/>
                </a:lnTo>
                <a:lnTo>
                  <a:pt x="10035" y="7746"/>
                </a:lnTo>
                <a:lnTo>
                  <a:pt x="9900" y="7392"/>
                </a:lnTo>
                <a:lnTo>
                  <a:pt x="9787" y="7001"/>
                </a:lnTo>
                <a:lnTo>
                  <a:pt x="9731" y="6610"/>
                </a:lnTo>
                <a:lnTo>
                  <a:pt x="9686" y="6219"/>
                </a:lnTo>
                <a:lnTo>
                  <a:pt x="9663" y="5772"/>
                </a:lnTo>
                <a:lnTo>
                  <a:pt x="9686" y="5381"/>
                </a:lnTo>
                <a:lnTo>
                  <a:pt x="9753" y="4990"/>
                </a:lnTo>
                <a:lnTo>
                  <a:pt x="9832" y="4636"/>
                </a:lnTo>
                <a:lnTo>
                  <a:pt x="9945" y="4320"/>
                </a:lnTo>
                <a:lnTo>
                  <a:pt x="10068" y="4022"/>
                </a:lnTo>
                <a:lnTo>
                  <a:pt x="10203" y="3817"/>
                </a:lnTo>
                <a:lnTo>
                  <a:pt x="10316" y="3593"/>
                </a:lnTo>
                <a:lnTo>
                  <a:pt x="10395" y="3351"/>
                </a:lnTo>
                <a:lnTo>
                  <a:pt x="10462" y="3109"/>
                </a:lnTo>
                <a:lnTo>
                  <a:pt x="10507" y="2848"/>
                </a:lnTo>
                <a:lnTo>
                  <a:pt x="10530" y="2606"/>
                </a:lnTo>
                <a:lnTo>
                  <a:pt x="10507" y="2346"/>
                </a:lnTo>
                <a:lnTo>
                  <a:pt x="10462" y="2141"/>
                </a:lnTo>
                <a:lnTo>
                  <a:pt x="10395" y="1880"/>
                </a:lnTo>
                <a:lnTo>
                  <a:pt x="10293" y="1638"/>
                </a:lnTo>
                <a:lnTo>
                  <a:pt x="10158" y="1415"/>
                </a:lnTo>
                <a:lnTo>
                  <a:pt x="9967" y="1210"/>
                </a:lnTo>
                <a:lnTo>
                  <a:pt x="9753" y="986"/>
                </a:lnTo>
                <a:lnTo>
                  <a:pt x="9495" y="819"/>
                </a:lnTo>
                <a:lnTo>
                  <a:pt x="9191" y="670"/>
                </a:lnTo>
                <a:lnTo>
                  <a:pt x="8842" y="521"/>
                </a:lnTo>
                <a:lnTo>
                  <a:pt x="8471" y="446"/>
                </a:lnTo>
                <a:lnTo>
                  <a:pt x="7998" y="428"/>
                </a:lnTo>
                <a:lnTo>
                  <a:pt x="7413" y="428"/>
                </a:lnTo>
                <a:lnTo>
                  <a:pt x="6817" y="446"/>
                </a:lnTo>
                <a:lnTo>
                  <a:pt x="6187" y="521"/>
                </a:lnTo>
                <a:lnTo>
                  <a:pt x="5602" y="633"/>
                </a:lnTo>
                <a:lnTo>
                  <a:pt x="5107" y="744"/>
                </a:lnTo>
                <a:lnTo>
                  <a:pt x="4725" y="856"/>
                </a:lnTo>
                <a:lnTo>
                  <a:pt x="4848" y="1564"/>
                </a:lnTo>
                <a:lnTo>
                  <a:pt x="5028" y="2495"/>
                </a:lnTo>
                <a:lnTo>
                  <a:pt x="5175" y="3556"/>
                </a:lnTo>
                <a:lnTo>
                  <a:pt x="5298" y="4673"/>
                </a:lnTo>
                <a:lnTo>
                  <a:pt x="5343" y="5213"/>
                </a:lnTo>
                <a:lnTo>
                  <a:pt x="5388" y="5753"/>
                </a:lnTo>
                <a:lnTo>
                  <a:pt x="5411" y="6275"/>
                </a:lnTo>
                <a:lnTo>
                  <a:pt x="5411" y="6740"/>
                </a:lnTo>
                <a:lnTo>
                  <a:pt x="5366" y="7168"/>
                </a:lnTo>
                <a:lnTo>
                  <a:pt x="5321" y="7541"/>
                </a:lnTo>
                <a:lnTo>
                  <a:pt x="5287" y="7708"/>
                </a:lnTo>
                <a:lnTo>
                  <a:pt x="5242" y="7857"/>
                </a:lnTo>
                <a:lnTo>
                  <a:pt x="5197" y="7969"/>
                </a:lnTo>
                <a:lnTo>
                  <a:pt x="5130" y="8062"/>
                </a:lnTo>
                <a:lnTo>
                  <a:pt x="5006" y="8248"/>
                </a:lnTo>
                <a:lnTo>
                  <a:pt x="4848" y="8397"/>
                </a:lnTo>
                <a:lnTo>
                  <a:pt x="4725" y="8528"/>
                </a:lnTo>
                <a:lnTo>
                  <a:pt x="4567" y="8640"/>
                </a:lnTo>
                <a:lnTo>
                  <a:pt x="4421" y="8714"/>
                </a:lnTo>
                <a:lnTo>
                  <a:pt x="4263" y="8751"/>
                </a:lnTo>
                <a:lnTo>
                  <a:pt x="4095" y="8788"/>
                </a:lnTo>
                <a:lnTo>
                  <a:pt x="3948" y="8788"/>
                </a:lnTo>
                <a:lnTo>
                  <a:pt x="3791" y="8751"/>
                </a:lnTo>
                <a:lnTo>
                  <a:pt x="3667" y="8714"/>
                </a:lnTo>
                <a:lnTo>
                  <a:pt x="3510" y="8677"/>
                </a:lnTo>
                <a:lnTo>
                  <a:pt x="3386" y="8602"/>
                </a:lnTo>
                <a:lnTo>
                  <a:pt x="3251" y="8491"/>
                </a:lnTo>
                <a:lnTo>
                  <a:pt x="3127" y="8360"/>
                </a:lnTo>
                <a:lnTo>
                  <a:pt x="3015" y="8248"/>
                </a:lnTo>
                <a:lnTo>
                  <a:pt x="2925" y="8062"/>
                </a:lnTo>
                <a:lnTo>
                  <a:pt x="2778" y="7857"/>
                </a:lnTo>
                <a:lnTo>
                  <a:pt x="2610" y="7671"/>
                </a:lnTo>
                <a:lnTo>
                  <a:pt x="2407" y="7541"/>
                </a:lnTo>
                <a:lnTo>
                  <a:pt x="2171" y="7466"/>
                </a:lnTo>
                <a:lnTo>
                  <a:pt x="1957" y="7429"/>
                </a:lnTo>
                <a:lnTo>
                  <a:pt x="1698" y="7429"/>
                </a:lnTo>
                <a:lnTo>
                  <a:pt x="1462" y="7466"/>
                </a:lnTo>
                <a:lnTo>
                  <a:pt x="1226" y="7559"/>
                </a:lnTo>
                <a:lnTo>
                  <a:pt x="989" y="7708"/>
                </a:lnTo>
                <a:lnTo>
                  <a:pt x="776" y="7932"/>
                </a:lnTo>
                <a:lnTo>
                  <a:pt x="551" y="8211"/>
                </a:lnTo>
                <a:lnTo>
                  <a:pt x="382" y="8528"/>
                </a:lnTo>
                <a:lnTo>
                  <a:pt x="315" y="8714"/>
                </a:lnTo>
                <a:lnTo>
                  <a:pt x="236" y="8919"/>
                </a:lnTo>
                <a:lnTo>
                  <a:pt x="191" y="9142"/>
                </a:lnTo>
                <a:lnTo>
                  <a:pt x="123" y="9347"/>
                </a:lnTo>
                <a:lnTo>
                  <a:pt x="78" y="9608"/>
                </a:lnTo>
                <a:lnTo>
                  <a:pt x="56" y="9887"/>
                </a:lnTo>
                <a:lnTo>
                  <a:pt x="33" y="10185"/>
                </a:lnTo>
                <a:lnTo>
                  <a:pt x="33" y="10464"/>
                </a:lnTo>
                <a:lnTo>
                  <a:pt x="33" y="10706"/>
                </a:lnTo>
                <a:lnTo>
                  <a:pt x="56" y="10967"/>
                </a:lnTo>
                <a:lnTo>
                  <a:pt x="78" y="11172"/>
                </a:lnTo>
                <a:lnTo>
                  <a:pt x="123" y="11395"/>
                </a:lnTo>
                <a:lnTo>
                  <a:pt x="168" y="11600"/>
                </a:lnTo>
                <a:lnTo>
                  <a:pt x="236" y="11786"/>
                </a:lnTo>
                <a:lnTo>
                  <a:pt x="292" y="11973"/>
                </a:lnTo>
                <a:lnTo>
                  <a:pt x="382" y="12140"/>
                </a:lnTo>
                <a:lnTo>
                  <a:pt x="540" y="12419"/>
                </a:lnTo>
                <a:lnTo>
                  <a:pt x="731" y="12680"/>
                </a:lnTo>
                <a:lnTo>
                  <a:pt x="944" y="12866"/>
                </a:lnTo>
                <a:lnTo>
                  <a:pt x="1158" y="12997"/>
                </a:lnTo>
                <a:lnTo>
                  <a:pt x="1395" y="13108"/>
                </a:lnTo>
                <a:lnTo>
                  <a:pt x="1608" y="13183"/>
                </a:lnTo>
                <a:lnTo>
                  <a:pt x="1856" y="13183"/>
                </a:lnTo>
                <a:lnTo>
                  <a:pt x="2070" y="13146"/>
                </a:lnTo>
                <a:lnTo>
                  <a:pt x="2261" y="13071"/>
                </a:lnTo>
                <a:lnTo>
                  <a:pt x="2430" y="12960"/>
                </a:lnTo>
                <a:lnTo>
                  <a:pt x="2587" y="12792"/>
                </a:lnTo>
                <a:lnTo>
                  <a:pt x="2688" y="12606"/>
                </a:lnTo>
                <a:lnTo>
                  <a:pt x="2801" y="12419"/>
                </a:lnTo>
                <a:lnTo>
                  <a:pt x="2925" y="12289"/>
                </a:lnTo>
                <a:lnTo>
                  <a:pt x="3082" y="12177"/>
                </a:lnTo>
                <a:lnTo>
                  <a:pt x="3228" y="12103"/>
                </a:lnTo>
                <a:lnTo>
                  <a:pt x="3408" y="12103"/>
                </a:lnTo>
                <a:lnTo>
                  <a:pt x="3577" y="12103"/>
                </a:lnTo>
                <a:lnTo>
                  <a:pt x="3723" y="12177"/>
                </a:lnTo>
                <a:lnTo>
                  <a:pt x="3903" y="12252"/>
                </a:lnTo>
                <a:lnTo>
                  <a:pt x="4072" y="12364"/>
                </a:lnTo>
                <a:lnTo>
                  <a:pt x="4230" y="12494"/>
                </a:lnTo>
                <a:lnTo>
                  <a:pt x="4353" y="12643"/>
                </a:lnTo>
                <a:lnTo>
                  <a:pt x="4488" y="12829"/>
                </a:lnTo>
                <a:lnTo>
                  <a:pt x="4567" y="13034"/>
                </a:lnTo>
                <a:lnTo>
                  <a:pt x="4657" y="13257"/>
                </a:lnTo>
                <a:lnTo>
                  <a:pt x="4702" y="13462"/>
                </a:lnTo>
                <a:lnTo>
                  <a:pt x="4725" y="13686"/>
                </a:lnTo>
                <a:lnTo>
                  <a:pt x="4702" y="14282"/>
                </a:lnTo>
                <a:lnTo>
                  <a:pt x="4657" y="15045"/>
                </a:lnTo>
                <a:lnTo>
                  <a:pt x="4612" y="15976"/>
                </a:lnTo>
                <a:lnTo>
                  <a:pt x="4590" y="16926"/>
                </a:lnTo>
                <a:lnTo>
                  <a:pt x="4567" y="17968"/>
                </a:lnTo>
                <a:lnTo>
                  <a:pt x="4567" y="19011"/>
                </a:lnTo>
                <a:lnTo>
                  <a:pt x="4590" y="19514"/>
                </a:lnTo>
                <a:lnTo>
                  <a:pt x="4612" y="19980"/>
                </a:lnTo>
                <a:lnTo>
                  <a:pt x="4657" y="20426"/>
                </a:lnTo>
                <a:lnTo>
                  <a:pt x="4725" y="20836"/>
                </a:lnTo>
                <a:lnTo>
                  <a:pt x="4848" y="20929"/>
                </a:lnTo>
                <a:lnTo>
                  <a:pt x="5040" y="21004"/>
                </a:lnTo>
                <a:lnTo>
                  <a:pt x="5265" y="21078"/>
                </a:lnTo>
                <a:lnTo>
                  <a:pt x="5478" y="21115"/>
                </a:lnTo>
                <a:lnTo>
                  <a:pt x="6041" y="21115"/>
                </a:lnTo>
                <a:lnTo>
                  <a:pt x="6637" y="21078"/>
                </a:lnTo>
                <a:lnTo>
                  <a:pt x="7312" y="21004"/>
                </a:lnTo>
                <a:lnTo>
                  <a:pt x="7998" y="20929"/>
                </a:lnTo>
                <a:lnTo>
                  <a:pt x="8696" y="20855"/>
                </a:lnTo>
                <a:lnTo>
                  <a:pt x="9360" y="20836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>
        <p:nvSpPr>
          <p:cNvPr id="26" name="Puzzle1"/>
          <p:cNvSpPr>
            <a:spLocks noEditPoints="1" noChangeArrowheads="1"/>
          </p:cNvSpPr>
          <p:nvPr/>
        </p:nvSpPr>
        <p:spPr bwMode="auto">
          <a:xfrm>
            <a:off x="7098397" y="961188"/>
            <a:ext cx="1635699" cy="848218"/>
          </a:xfrm>
          <a:custGeom>
            <a:avLst/>
            <a:gdLst>
              <a:gd name="T0" fmla="*/ 16740 w 21600"/>
              <a:gd name="T1" fmla="*/ 21078 h 21600"/>
              <a:gd name="T2" fmla="*/ 16976 w 21600"/>
              <a:gd name="T3" fmla="*/ 521 h 21600"/>
              <a:gd name="T4" fmla="*/ 4725 w 21600"/>
              <a:gd name="T5" fmla="*/ 856 h 21600"/>
              <a:gd name="T6" fmla="*/ 5040 w 21600"/>
              <a:gd name="T7" fmla="*/ 21004 h 21600"/>
              <a:gd name="T8" fmla="*/ 10811 w 21600"/>
              <a:gd name="T9" fmla="*/ 12885 h 21600"/>
              <a:gd name="T10" fmla="*/ 10845 w 21600"/>
              <a:gd name="T11" fmla="*/ 8714 h 21600"/>
              <a:gd name="T12" fmla="*/ 21600 w 21600"/>
              <a:gd name="T13" fmla="*/ 10000 h 21600"/>
              <a:gd name="T14" fmla="*/ 56 w 21600"/>
              <a:gd name="T15" fmla="*/ 10000 h 21600"/>
              <a:gd name="T16" fmla="*/ 6086 w 21600"/>
              <a:gd name="T17" fmla="*/ 2569 h 21600"/>
              <a:gd name="T18" fmla="*/ 16132 w 21600"/>
              <a:gd name="T19" fmla="*/ 19552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9360" y="20836"/>
                </a:moveTo>
                <a:lnTo>
                  <a:pt x="9528" y="20836"/>
                </a:lnTo>
                <a:lnTo>
                  <a:pt x="9686" y="20762"/>
                </a:lnTo>
                <a:lnTo>
                  <a:pt x="9810" y="20687"/>
                </a:lnTo>
                <a:lnTo>
                  <a:pt x="9922" y="20575"/>
                </a:lnTo>
                <a:lnTo>
                  <a:pt x="10012" y="20426"/>
                </a:lnTo>
                <a:lnTo>
                  <a:pt x="10068" y="20296"/>
                </a:lnTo>
                <a:lnTo>
                  <a:pt x="10113" y="20110"/>
                </a:lnTo>
                <a:lnTo>
                  <a:pt x="10136" y="19905"/>
                </a:lnTo>
                <a:lnTo>
                  <a:pt x="10136" y="19682"/>
                </a:lnTo>
                <a:lnTo>
                  <a:pt x="10113" y="19440"/>
                </a:lnTo>
                <a:lnTo>
                  <a:pt x="10068" y="19142"/>
                </a:lnTo>
                <a:lnTo>
                  <a:pt x="10012" y="18900"/>
                </a:lnTo>
                <a:lnTo>
                  <a:pt x="9900" y="18620"/>
                </a:lnTo>
                <a:lnTo>
                  <a:pt x="9787" y="18285"/>
                </a:lnTo>
                <a:lnTo>
                  <a:pt x="9641" y="17968"/>
                </a:lnTo>
                <a:lnTo>
                  <a:pt x="9472" y="17652"/>
                </a:lnTo>
                <a:lnTo>
                  <a:pt x="9382" y="17466"/>
                </a:lnTo>
                <a:lnTo>
                  <a:pt x="9315" y="17298"/>
                </a:lnTo>
                <a:lnTo>
                  <a:pt x="9258" y="17112"/>
                </a:lnTo>
                <a:lnTo>
                  <a:pt x="9191" y="16926"/>
                </a:lnTo>
                <a:lnTo>
                  <a:pt x="9123" y="16535"/>
                </a:lnTo>
                <a:lnTo>
                  <a:pt x="9101" y="16144"/>
                </a:lnTo>
                <a:lnTo>
                  <a:pt x="9101" y="15753"/>
                </a:lnTo>
                <a:lnTo>
                  <a:pt x="9168" y="15362"/>
                </a:lnTo>
                <a:lnTo>
                  <a:pt x="9236" y="14971"/>
                </a:lnTo>
                <a:lnTo>
                  <a:pt x="9360" y="14580"/>
                </a:lnTo>
                <a:lnTo>
                  <a:pt x="9495" y="14244"/>
                </a:lnTo>
                <a:lnTo>
                  <a:pt x="9663" y="13891"/>
                </a:lnTo>
                <a:lnTo>
                  <a:pt x="9855" y="13611"/>
                </a:lnTo>
                <a:lnTo>
                  <a:pt x="10068" y="13351"/>
                </a:lnTo>
                <a:lnTo>
                  <a:pt x="10293" y="13146"/>
                </a:lnTo>
                <a:lnTo>
                  <a:pt x="10552" y="12997"/>
                </a:lnTo>
                <a:lnTo>
                  <a:pt x="10811" y="12885"/>
                </a:lnTo>
                <a:lnTo>
                  <a:pt x="11069" y="12866"/>
                </a:lnTo>
                <a:lnTo>
                  <a:pt x="11351" y="12885"/>
                </a:lnTo>
                <a:lnTo>
                  <a:pt x="11610" y="12997"/>
                </a:lnTo>
                <a:lnTo>
                  <a:pt x="11846" y="13183"/>
                </a:lnTo>
                <a:lnTo>
                  <a:pt x="12060" y="13388"/>
                </a:lnTo>
                <a:lnTo>
                  <a:pt x="12251" y="13648"/>
                </a:lnTo>
                <a:lnTo>
                  <a:pt x="12419" y="13928"/>
                </a:lnTo>
                <a:lnTo>
                  <a:pt x="12555" y="14244"/>
                </a:lnTo>
                <a:lnTo>
                  <a:pt x="12690" y="14617"/>
                </a:lnTo>
                <a:lnTo>
                  <a:pt x="12768" y="15008"/>
                </a:lnTo>
                <a:lnTo>
                  <a:pt x="12836" y="15399"/>
                </a:lnTo>
                <a:lnTo>
                  <a:pt x="12858" y="15753"/>
                </a:lnTo>
                <a:lnTo>
                  <a:pt x="12858" y="16144"/>
                </a:lnTo>
                <a:lnTo>
                  <a:pt x="12813" y="16535"/>
                </a:lnTo>
                <a:lnTo>
                  <a:pt x="12746" y="16888"/>
                </a:lnTo>
                <a:lnTo>
                  <a:pt x="12667" y="17224"/>
                </a:lnTo>
                <a:lnTo>
                  <a:pt x="12510" y="17503"/>
                </a:lnTo>
                <a:lnTo>
                  <a:pt x="12228" y="18043"/>
                </a:lnTo>
                <a:lnTo>
                  <a:pt x="11970" y="18546"/>
                </a:lnTo>
                <a:lnTo>
                  <a:pt x="11868" y="18751"/>
                </a:lnTo>
                <a:lnTo>
                  <a:pt x="11778" y="18974"/>
                </a:lnTo>
                <a:lnTo>
                  <a:pt x="11711" y="19179"/>
                </a:lnTo>
                <a:lnTo>
                  <a:pt x="11666" y="19365"/>
                </a:lnTo>
                <a:lnTo>
                  <a:pt x="11632" y="19570"/>
                </a:lnTo>
                <a:lnTo>
                  <a:pt x="11632" y="19756"/>
                </a:lnTo>
                <a:lnTo>
                  <a:pt x="11632" y="19942"/>
                </a:lnTo>
                <a:lnTo>
                  <a:pt x="11643" y="20110"/>
                </a:lnTo>
                <a:lnTo>
                  <a:pt x="11711" y="20296"/>
                </a:lnTo>
                <a:lnTo>
                  <a:pt x="11801" y="20464"/>
                </a:lnTo>
                <a:lnTo>
                  <a:pt x="11891" y="20650"/>
                </a:lnTo>
                <a:lnTo>
                  <a:pt x="12037" y="20836"/>
                </a:lnTo>
                <a:lnTo>
                  <a:pt x="12206" y="21004"/>
                </a:lnTo>
                <a:lnTo>
                  <a:pt x="12419" y="21190"/>
                </a:lnTo>
                <a:lnTo>
                  <a:pt x="12667" y="21320"/>
                </a:lnTo>
                <a:lnTo>
                  <a:pt x="12960" y="21432"/>
                </a:lnTo>
                <a:lnTo>
                  <a:pt x="13286" y="21544"/>
                </a:lnTo>
                <a:lnTo>
                  <a:pt x="13612" y="21655"/>
                </a:lnTo>
                <a:lnTo>
                  <a:pt x="13983" y="21693"/>
                </a:lnTo>
                <a:lnTo>
                  <a:pt x="14343" y="21730"/>
                </a:lnTo>
                <a:lnTo>
                  <a:pt x="14715" y="21730"/>
                </a:lnTo>
                <a:lnTo>
                  <a:pt x="15075" y="21730"/>
                </a:lnTo>
                <a:lnTo>
                  <a:pt x="15446" y="21655"/>
                </a:lnTo>
                <a:lnTo>
                  <a:pt x="15794" y="21581"/>
                </a:lnTo>
                <a:lnTo>
                  <a:pt x="16132" y="21432"/>
                </a:lnTo>
                <a:lnTo>
                  <a:pt x="16458" y="21302"/>
                </a:lnTo>
                <a:lnTo>
                  <a:pt x="16740" y="21078"/>
                </a:lnTo>
                <a:lnTo>
                  <a:pt x="16976" y="20836"/>
                </a:lnTo>
                <a:lnTo>
                  <a:pt x="17043" y="20650"/>
                </a:lnTo>
                <a:lnTo>
                  <a:pt x="17088" y="20426"/>
                </a:lnTo>
                <a:lnTo>
                  <a:pt x="17133" y="20222"/>
                </a:lnTo>
                <a:lnTo>
                  <a:pt x="17156" y="19980"/>
                </a:lnTo>
                <a:lnTo>
                  <a:pt x="17167" y="19477"/>
                </a:lnTo>
                <a:lnTo>
                  <a:pt x="17167" y="18974"/>
                </a:lnTo>
                <a:lnTo>
                  <a:pt x="17156" y="18397"/>
                </a:lnTo>
                <a:lnTo>
                  <a:pt x="17111" y="17820"/>
                </a:lnTo>
                <a:lnTo>
                  <a:pt x="17066" y="17261"/>
                </a:lnTo>
                <a:lnTo>
                  <a:pt x="16998" y="16646"/>
                </a:lnTo>
                <a:lnTo>
                  <a:pt x="16852" y="15511"/>
                </a:lnTo>
                <a:lnTo>
                  <a:pt x="16740" y="14393"/>
                </a:lnTo>
                <a:lnTo>
                  <a:pt x="16717" y="13928"/>
                </a:lnTo>
                <a:lnTo>
                  <a:pt x="16695" y="13462"/>
                </a:lnTo>
                <a:lnTo>
                  <a:pt x="16717" y="13071"/>
                </a:lnTo>
                <a:lnTo>
                  <a:pt x="16785" y="12755"/>
                </a:lnTo>
                <a:lnTo>
                  <a:pt x="16852" y="12419"/>
                </a:lnTo>
                <a:lnTo>
                  <a:pt x="16953" y="12140"/>
                </a:lnTo>
                <a:lnTo>
                  <a:pt x="17088" y="11898"/>
                </a:lnTo>
                <a:lnTo>
                  <a:pt x="17212" y="11675"/>
                </a:lnTo>
                <a:lnTo>
                  <a:pt x="17370" y="11470"/>
                </a:lnTo>
                <a:lnTo>
                  <a:pt x="17516" y="11284"/>
                </a:lnTo>
                <a:lnTo>
                  <a:pt x="17696" y="11135"/>
                </a:lnTo>
                <a:lnTo>
                  <a:pt x="17865" y="11042"/>
                </a:lnTo>
                <a:lnTo>
                  <a:pt x="18033" y="10930"/>
                </a:lnTo>
                <a:lnTo>
                  <a:pt x="18213" y="10893"/>
                </a:lnTo>
                <a:lnTo>
                  <a:pt x="18382" y="10893"/>
                </a:lnTo>
                <a:lnTo>
                  <a:pt x="18551" y="10967"/>
                </a:lnTo>
                <a:lnTo>
                  <a:pt x="18708" y="11042"/>
                </a:lnTo>
                <a:lnTo>
                  <a:pt x="18855" y="11172"/>
                </a:lnTo>
                <a:lnTo>
                  <a:pt x="19012" y="11358"/>
                </a:lnTo>
                <a:lnTo>
                  <a:pt x="19136" y="11600"/>
                </a:lnTo>
                <a:lnTo>
                  <a:pt x="19271" y="11861"/>
                </a:lnTo>
                <a:lnTo>
                  <a:pt x="19440" y="12028"/>
                </a:lnTo>
                <a:lnTo>
                  <a:pt x="19608" y="12177"/>
                </a:lnTo>
                <a:lnTo>
                  <a:pt x="19822" y="12289"/>
                </a:lnTo>
                <a:lnTo>
                  <a:pt x="20025" y="12289"/>
                </a:lnTo>
                <a:lnTo>
                  <a:pt x="20238" y="12289"/>
                </a:lnTo>
                <a:lnTo>
                  <a:pt x="20452" y="12215"/>
                </a:lnTo>
                <a:lnTo>
                  <a:pt x="20643" y="12103"/>
                </a:lnTo>
                <a:lnTo>
                  <a:pt x="20846" y="11973"/>
                </a:lnTo>
                <a:lnTo>
                  <a:pt x="21037" y="11786"/>
                </a:lnTo>
                <a:lnTo>
                  <a:pt x="21206" y="11563"/>
                </a:lnTo>
                <a:lnTo>
                  <a:pt x="21363" y="11321"/>
                </a:lnTo>
                <a:lnTo>
                  <a:pt x="21465" y="11079"/>
                </a:lnTo>
                <a:lnTo>
                  <a:pt x="21577" y="10744"/>
                </a:lnTo>
                <a:lnTo>
                  <a:pt x="21622" y="10427"/>
                </a:lnTo>
                <a:lnTo>
                  <a:pt x="21645" y="10111"/>
                </a:lnTo>
                <a:lnTo>
                  <a:pt x="21622" y="9608"/>
                </a:lnTo>
                <a:lnTo>
                  <a:pt x="21577" y="9142"/>
                </a:lnTo>
                <a:lnTo>
                  <a:pt x="21465" y="8751"/>
                </a:lnTo>
                <a:lnTo>
                  <a:pt x="21363" y="8397"/>
                </a:lnTo>
                <a:lnTo>
                  <a:pt x="21206" y="8062"/>
                </a:lnTo>
                <a:lnTo>
                  <a:pt x="21037" y="7820"/>
                </a:lnTo>
                <a:lnTo>
                  <a:pt x="20846" y="7597"/>
                </a:lnTo>
                <a:lnTo>
                  <a:pt x="20643" y="7429"/>
                </a:lnTo>
                <a:lnTo>
                  <a:pt x="20452" y="7317"/>
                </a:lnTo>
                <a:lnTo>
                  <a:pt x="20238" y="7206"/>
                </a:lnTo>
                <a:lnTo>
                  <a:pt x="20025" y="7168"/>
                </a:lnTo>
                <a:lnTo>
                  <a:pt x="19822" y="7206"/>
                </a:lnTo>
                <a:lnTo>
                  <a:pt x="19608" y="7243"/>
                </a:lnTo>
                <a:lnTo>
                  <a:pt x="19440" y="7355"/>
                </a:lnTo>
                <a:lnTo>
                  <a:pt x="19271" y="7504"/>
                </a:lnTo>
                <a:lnTo>
                  <a:pt x="19136" y="7708"/>
                </a:lnTo>
                <a:lnTo>
                  <a:pt x="19012" y="7895"/>
                </a:lnTo>
                <a:lnTo>
                  <a:pt x="18832" y="8025"/>
                </a:lnTo>
                <a:lnTo>
                  <a:pt x="18663" y="8174"/>
                </a:lnTo>
                <a:lnTo>
                  <a:pt x="18472" y="8248"/>
                </a:lnTo>
                <a:lnTo>
                  <a:pt x="18270" y="8286"/>
                </a:lnTo>
                <a:lnTo>
                  <a:pt x="18078" y="8323"/>
                </a:lnTo>
                <a:lnTo>
                  <a:pt x="17887" y="8323"/>
                </a:lnTo>
                <a:lnTo>
                  <a:pt x="17696" y="8248"/>
                </a:lnTo>
                <a:lnTo>
                  <a:pt x="17493" y="8174"/>
                </a:lnTo>
                <a:lnTo>
                  <a:pt x="17302" y="8062"/>
                </a:lnTo>
                <a:lnTo>
                  <a:pt x="17133" y="7969"/>
                </a:lnTo>
                <a:lnTo>
                  <a:pt x="16976" y="7783"/>
                </a:lnTo>
                <a:lnTo>
                  <a:pt x="16852" y="7597"/>
                </a:lnTo>
                <a:lnTo>
                  <a:pt x="16740" y="7429"/>
                </a:lnTo>
                <a:lnTo>
                  <a:pt x="16672" y="7168"/>
                </a:lnTo>
                <a:lnTo>
                  <a:pt x="16638" y="6926"/>
                </a:lnTo>
                <a:lnTo>
                  <a:pt x="16616" y="6498"/>
                </a:lnTo>
                <a:lnTo>
                  <a:pt x="16616" y="5772"/>
                </a:lnTo>
                <a:lnTo>
                  <a:pt x="16650" y="4915"/>
                </a:lnTo>
                <a:lnTo>
                  <a:pt x="16695" y="3928"/>
                </a:lnTo>
                <a:lnTo>
                  <a:pt x="16762" y="2960"/>
                </a:lnTo>
                <a:lnTo>
                  <a:pt x="16830" y="1992"/>
                </a:lnTo>
                <a:lnTo>
                  <a:pt x="16908" y="1173"/>
                </a:lnTo>
                <a:lnTo>
                  <a:pt x="16976" y="521"/>
                </a:lnTo>
                <a:lnTo>
                  <a:pt x="16953" y="521"/>
                </a:lnTo>
                <a:lnTo>
                  <a:pt x="16931" y="521"/>
                </a:lnTo>
                <a:lnTo>
                  <a:pt x="16267" y="484"/>
                </a:lnTo>
                <a:lnTo>
                  <a:pt x="15637" y="428"/>
                </a:lnTo>
                <a:lnTo>
                  <a:pt x="15063" y="353"/>
                </a:lnTo>
                <a:lnTo>
                  <a:pt x="14523" y="279"/>
                </a:lnTo>
                <a:lnTo>
                  <a:pt x="14040" y="167"/>
                </a:lnTo>
                <a:lnTo>
                  <a:pt x="13635" y="93"/>
                </a:lnTo>
                <a:lnTo>
                  <a:pt x="13331" y="18"/>
                </a:lnTo>
                <a:lnTo>
                  <a:pt x="13117" y="18"/>
                </a:lnTo>
                <a:lnTo>
                  <a:pt x="12982" y="18"/>
                </a:lnTo>
                <a:lnTo>
                  <a:pt x="12858" y="130"/>
                </a:lnTo>
                <a:lnTo>
                  <a:pt x="12723" y="279"/>
                </a:lnTo>
                <a:lnTo>
                  <a:pt x="12622" y="446"/>
                </a:lnTo>
                <a:lnTo>
                  <a:pt x="12510" y="670"/>
                </a:lnTo>
                <a:lnTo>
                  <a:pt x="12419" y="912"/>
                </a:lnTo>
                <a:lnTo>
                  <a:pt x="12363" y="1210"/>
                </a:lnTo>
                <a:lnTo>
                  <a:pt x="12318" y="1526"/>
                </a:lnTo>
                <a:lnTo>
                  <a:pt x="12273" y="1843"/>
                </a:lnTo>
                <a:lnTo>
                  <a:pt x="12251" y="2215"/>
                </a:lnTo>
                <a:lnTo>
                  <a:pt x="12273" y="2532"/>
                </a:lnTo>
                <a:lnTo>
                  <a:pt x="12318" y="2886"/>
                </a:lnTo>
                <a:lnTo>
                  <a:pt x="12386" y="3240"/>
                </a:lnTo>
                <a:lnTo>
                  <a:pt x="12464" y="3556"/>
                </a:lnTo>
                <a:lnTo>
                  <a:pt x="12577" y="3891"/>
                </a:lnTo>
                <a:lnTo>
                  <a:pt x="12746" y="4171"/>
                </a:lnTo>
                <a:lnTo>
                  <a:pt x="12926" y="4487"/>
                </a:lnTo>
                <a:lnTo>
                  <a:pt x="13050" y="4860"/>
                </a:lnTo>
                <a:lnTo>
                  <a:pt x="13162" y="5251"/>
                </a:lnTo>
                <a:lnTo>
                  <a:pt x="13218" y="5604"/>
                </a:lnTo>
                <a:lnTo>
                  <a:pt x="13263" y="5995"/>
                </a:lnTo>
                <a:lnTo>
                  <a:pt x="13241" y="6386"/>
                </a:lnTo>
                <a:lnTo>
                  <a:pt x="13218" y="6740"/>
                </a:lnTo>
                <a:lnTo>
                  <a:pt x="13139" y="7094"/>
                </a:lnTo>
                <a:lnTo>
                  <a:pt x="13050" y="7429"/>
                </a:lnTo>
                <a:lnTo>
                  <a:pt x="12903" y="7746"/>
                </a:lnTo>
                <a:lnTo>
                  <a:pt x="12723" y="8025"/>
                </a:lnTo>
                <a:lnTo>
                  <a:pt x="12532" y="8286"/>
                </a:lnTo>
                <a:lnTo>
                  <a:pt x="12318" y="8491"/>
                </a:lnTo>
                <a:lnTo>
                  <a:pt x="12060" y="8677"/>
                </a:lnTo>
                <a:lnTo>
                  <a:pt x="11756" y="8788"/>
                </a:lnTo>
                <a:lnTo>
                  <a:pt x="11452" y="8826"/>
                </a:lnTo>
                <a:lnTo>
                  <a:pt x="11283" y="8826"/>
                </a:lnTo>
                <a:lnTo>
                  <a:pt x="11126" y="8826"/>
                </a:lnTo>
                <a:lnTo>
                  <a:pt x="11002" y="8788"/>
                </a:lnTo>
                <a:lnTo>
                  <a:pt x="10845" y="8714"/>
                </a:lnTo>
                <a:lnTo>
                  <a:pt x="10721" y="8640"/>
                </a:lnTo>
                <a:lnTo>
                  <a:pt x="10608" y="8565"/>
                </a:lnTo>
                <a:lnTo>
                  <a:pt x="10485" y="8453"/>
                </a:lnTo>
                <a:lnTo>
                  <a:pt x="10372" y="8323"/>
                </a:lnTo>
                <a:lnTo>
                  <a:pt x="10181" y="8062"/>
                </a:lnTo>
                <a:lnTo>
                  <a:pt x="10035" y="7746"/>
                </a:lnTo>
                <a:lnTo>
                  <a:pt x="9900" y="7392"/>
                </a:lnTo>
                <a:lnTo>
                  <a:pt x="9787" y="7001"/>
                </a:lnTo>
                <a:lnTo>
                  <a:pt x="9731" y="6610"/>
                </a:lnTo>
                <a:lnTo>
                  <a:pt x="9686" y="6219"/>
                </a:lnTo>
                <a:lnTo>
                  <a:pt x="9663" y="5772"/>
                </a:lnTo>
                <a:lnTo>
                  <a:pt x="9686" y="5381"/>
                </a:lnTo>
                <a:lnTo>
                  <a:pt x="9753" y="4990"/>
                </a:lnTo>
                <a:lnTo>
                  <a:pt x="9832" y="4636"/>
                </a:lnTo>
                <a:lnTo>
                  <a:pt x="9945" y="4320"/>
                </a:lnTo>
                <a:lnTo>
                  <a:pt x="10068" y="4022"/>
                </a:lnTo>
                <a:lnTo>
                  <a:pt x="10203" y="3817"/>
                </a:lnTo>
                <a:lnTo>
                  <a:pt x="10316" y="3593"/>
                </a:lnTo>
                <a:lnTo>
                  <a:pt x="10395" y="3351"/>
                </a:lnTo>
                <a:lnTo>
                  <a:pt x="10462" y="3109"/>
                </a:lnTo>
                <a:lnTo>
                  <a:pt x="10507" y="2848"/>
                </a:lnTo>
                <a:lnTo>
                  <a:pt x="10530" y="2606"/>
                </a:lnTo>
                <a:lnTo>
                  <a:pt x="10507" y="2346"/>
                </a:lnTo>
                <a:lnTo>
                  <a:pt x="10462" y="2141"/>
                </a:lnTo>
                <a:lnTo>
                  <a:pt x="10395" y="1880"/>
                </a:lnTo>
                <a:lnTo>
                  <a:pt x="10293" y="1638"/>
                </a:lnTo>
                <a:lnTo>
                  <a:pt x="10158" y="1415"/>
                </a:lnTo>
                <a:lnTo>
                  <a:pt x="9967" y="1210"/>
                </a:lnTo>
                <a:lnTo>
                  <a:pt x="9753" y="986"/>
                </a:lnTo>
                <a:lnTo>
                  <a:pt x="9495" y="819"/>
                </a:lnTo>
                <a:lnTo>
                  <a:pt x="9191" y="670"/>
                </a:lnTo>
                <a:lnTo>
                  <a:pt x="8842" y="521"/>
                </a:lnTo>
                <a:lnTo>
                  <a:pt x="8471" y="446"/>
                </a:lnTo>
                <a:lnTo>
                  <a:pt x="7998" y="428"/>
                </a:lnTo>
                <a:lnTo>
                  <a:pt x="7413" y="428"/>
                </a:lnTo>
                <a:lnTo>
                  <a:pt x="6817" y="446"/>
                </a:lnTo>
                <a:lnTo>
                  <a:pt x="6187" y="521"/>
                </a:lnTo>
                <a:lnTo>
                  <a:pt x="5602" y="633"/>
                </a:lnTo>
                <a:lnTo>
                  <a:pt x="5107" y="744"/>
                </a:lnTo>
                <a:lnTo>
                  <a:pt x="4725" y="856"/>
                </a:lnTo>
                <a:lnTo>
                  <a:pt x="4848" y="1564"/>
                </a:lnTo>
                <a:lnTo>
                  <a:pt x="5028" y="2495"/>
                </a:lnTo>
                <a:lnTo>
                  <a:pt x="5175" y="3556"/>
                </a:lnTo>
                <a:lnTo>
                  <a:pt x="5298" y="4673"/>
                </a:lnTo>
                <a:lnTo>
                  <a:pt x="5343" y="5213"/>
                </a:lnTo>
                <a:lnTo>
                  <a:pt x="5388" y="5753"/>
                </a:lnTo>
                <a:lnTo>
                  <a:pt x="5411" y="6275"/>
                </a:lnTo>
                <a:lnTo>
                  <a:pt x="5411" y="6740"/>
                </a:lnTo>
                <a:lnTo>
                  <a:pt x="5366" y="7168"/>
                </a:lnTo>
                <a:lnTo>
                  <a:pt x="5321" y="7541"/>
                </a:lnTo>
                <a:lnTo>
                  <a:pt x="5287" y="7708"/>
                </a:lnTo>
                <a:lnTo>
                  <a:pt x="5242" y="7857"/>
                </a:lnTo>
                <a:lnTo>
                  <a:pt x="5197" y="7969"/>
                </a:lnTo>
                <a:lnTo>
                  <a:pt x="5130" y="8062"/>
                </a:lnTo>
                <a:lnTo>
                  <a:pt x="5006" y="8248"/>
                </a:lnTo>
                <a:lnTo>
                  <a:pt x="4848" y="8397"/>
                </a:lnTo>
                <a:lnTo>
                  <a:pt x="4725" y="8528"/>
                </a:lnTo>
                <a:lnTo>
                  <a:pt x="4567" y="8640"/>
                </a:lnTo>
                <a:lnTo>
                  <a:pt x="4421" y="8714"/>
                </a:lnTo>
                <a:lnTo>
                  <a:pt x="4263" y="8751"/>
                </a:lnTo>
                <a:lnTo>
                  <a:pt x="4095" y="8788"/>
                </a:lnTo>
                <a:lnTo>
                  <a:pt x="3948" y="8788"/>
                </a:lnTo>
                <a:lnTo>
                  <a:pt x="3791" y="8751"/>
                </a:lnTo>
                <a:lnTo>
                  <a:pt x="3667" y="8714"/>
                </a:lnTo>
                <a:lnTo>
                  <a:pt x="3510" y="8677"/>
                </a:lnTo>
                <a:lnTo>
                  <a:pt x="3386" y="8602"/>
                </a:lnTo>
                <a:lnTo>
                  <a:pt x="3251" y="8491"/>
                </a:lnTo>
                <a:lnTo>
                  <a:pt x="3127" y="8360"/>
                </a:lnTo>
                <a:lnTo>
                  <a:pt x="3015" y="8248"/>
                </a:lnTo>
                <a:lnTo>
                  <a:pt x="2925" y="8062"/>
                </a:lnTo>
                <a:lnTo>
                  <a:pt x="2778" y="7857"/>
                </a:lnTo>
                <a:lnTo>
                  <a:pt x="2610" y="7671"/>
                </a:lnTo>
                <a:lnTo>
                  <a:pt x="2407" y="7541"/>
                </a:lnTo>
                <a:lnTo>
                  <a:pt x="2171" y="7466"/>
                </a:lnTo>
                <a:lnTo>
                  <a:pt x="1957" y="7429"/>
                </a:lnTo>
                <a:lnTo>
                  <a:pt x="1698" y="7429"/>
                </a:lnTo>
                <a:lnTo>
                  <a:pt x="1462" y="7466"/>
                </a:lnTo>
                <a:lnTo>
                  <a:pt x="1226" y="7559"/>
                </a:lnTo>
                <a:lnTo>
                  <a:pt x="989" y="7708"/>
                </a:lnTo>
                <a:lnTo>
                  <a:pt x="776" y="7932"/>
                </a:lnTo>
                <a:lnTo>
                  <a:pt x="551" y="8211"/>
                </a:lnTo>
                <a:lnTo>
                  <a:pt x="382" y="8528"/>
                </a:lnTo>
                <a:lnTo>
                  <a:pt x="315" y="8714"/>
                </a:lnTo>
                <a:lnTo>
                  <a:pt x="236" y="8919"/>
                </a:lnTo>
                <a:lnTo>
                  <a:pt x="191" y="9142"/>
                </a:lnTo>
                <a:lnTo>
                  <a:pt x="123" y="9347"/>
                </a:lnTo>
                <a:lnTo>
                  <a:pt x="78" y="9608"/>
                </a:lnTo>
                <a:lnTo>
                  <a:pt x="56" y="9887"/>
                </a:lnTo>
                <a:lnTo>
                  <a:pt x="33" y="10185"/>
                </a:lnTo>
                <a:lnTo>
                  <a:pt x="33" y="10464"/>
                </a:lnTo>
                <a:lnTo>
                  <a:pt x="33" y="10706"/>
                </a:lnTo>
                <a:lnTo>
                  <a:pt x="56" y="10967"/>
                </a:lnTo>
                <a:lnTo>
                  <a:pt x="78" y="11172"/>
                </a:lnTo>
                <a:lnTo>
                  <a:pt x="123" y="11395"/>
                </a:lnTo>
                <a:lnTo>
                  <a:pt x="168" y="11600"/>
                </a:lnTo>
                <a:lnTo>
                  <a:pt x="236" y="11786"/>
                </a:lnTo>
                <a:lnTo>
                  <a:pt x="292" y="11973"/>
                </a:lnTo>
                <a:lnTo>
                  <a:pt x="382" y="12140"/>
                </a:lnTo>
                <a:lnTo>
                  <a:pt x="540" y="12419"/>
                </a:lnTo>
                <a:lnTo>
                  <a:pt x="731" y="12680"/>
                </a:lnTo>
                <a:lnTo>
                  <a:pt x="944" y="12866"/>
                </a:lnTo>
                <a:lnTo>
                  <a:pt x="1158" y="12997"/>
                </a:lnTo>
                <a:lnTo>
                  <a:pt x="1395" y="13108"/>
                </a:lnTo>
                <a:lnTo>
                  <a:pt x="1608" y="13183"/>
                </a:lnTo>
                <a:lnTo>
                  <a:pt x="1856" y="13183"/>
                </a:lnTo>
                <a:lnTo>
                  <a:pt x="2070" y="13146"/>
                </a:lnTo>
                <a:lnTo>
                  <a:pt x="2261" y="13071"/>
                </a:lnTo>
                <a:lnTo>
                  <a:pt x="2430" y="12960"/>
                </a:lnTo>
                <a:lnTo>
                  <a:pt x="2587" y="12792"/>
                </a:lnTo>
                <a:lnTo>
                  <a:pt x="2688" y="12606"/>
                </a:lnTo>
                <a:lnTo>
                  <a:pt x="2801" y="12419"/>
                </a:lnTo>
                <a:lnTo>
                  <a:pt x="2925" y="12289"/>
                </a:lnTo>
                <a:lnTo>
                  <a:pt x="3082" y="12177"/>
                </a:lnTo>
                <a:lnTo>
                  <a:pt x="3228" y="12103"/>
                </a:lnTo>
                <a:lnTo>
                  <a:pt x="3408" y="12103"/>
                </a:lnTo>
                <a:lnTo>
                  <a:pt x="3577" y="12103"/>
                </a:lnTo>
                <a:lnTo>
                  <a:pt x="3723" y="12177"/>
                </a:lnTo>
                <a:lnTo>
                  <a:pt x="3903" y="12252"/>
                </a:lnTo>
                <a:lnTo>
                  <a:pt x="4072" y="12364"/>
                </a:lnTo>
                <a:lnTo>
                  <a:pt x="4230" y="12494"/>
                </a:lnTo>
                <a:lnTo>
                  <a:pt x="4353" y="12643"/>
                </a:lnTo>
                <a:lnTo>
                  <a:pt x="4488" y="12829"/>
                </a:lnTo>
                <a:lnTo>
                  <a:pt x="4567" y="13034"/>
                </a:lnTo>
                <a:lnTo>
                  <a:pt x="4657" y="13257"/>
                </a:lnTo>
                <a:lnTo>
                  <a:pt x="4702" y="13462"/>
                </a:lnTo>
                <a:lnTo>
                  <a:pt x="4725" y="13686"/>
                </a:lnTo>
                <a:lnTo>
                  <a:pt x="4702" y="14282"/>
                </a:lnTo>
                <a:lnTo>
                  <a:pt x="4657" y="15045"/>
                </a:lnTo>
                <a:lnTo>
                  <a:pt x="4612" y="15976"/>
                </a:lnTo>
                <a:lnTo>
                  <a:pt x="4590" y="16926"/>
                </a:lnTo>
                <a:lnTo>
                  <a:pt x="4567" y="17968"/>
                </a:lnTo>
                <a:lnTo>
                  <a:pt x="4567" y="19011"/>
                </a:lnTo>
                <a:lnTo>
                  <a:pt x="4590" y="19514"/>
                </a:lnTo>
                <a:lnTo>
                  <a:pt x="4612" y="19980"/>
                </a:lnTo>
                <a:lnTo>
                  <a:pt x="4657" y="20426"/>
                </a:lnTo>
                <a:lnTo>
                  <a:pt x="4725" y="20836"/>
                </a:lnTo>
                <a:lnTo>
                  <a:pt x="4848" y="20929"/>
                </a:lnTo>
                <a:lnTo>
                  <a:pt x="5040" y="21004"/>
                </a:lnTo>
                <a:lnTo>
                  <a:pt x="5265" y="21078"/>
                </a:lnTo>
                <a:lnTo>
                  <a:pt x="5478" y="21115"/>
                </a:lnTo>
                <a:lnTo>
                  <a:pt x="6041" y="21115"/>
                </a:lnTo>
                <a:lnTo>
                  <a:pt x="6637" y="21078"/>
                </a:lnTo>
                <a:lnTo>
                  <a:pt x="7312" y="21004"/>
                </a:lnTo>
                <a:lnTo>
                  <a:pt x="7998" y="20929"/>
                </a:lnTo>
                <a:lnTo>
                  <a:pt x="8696" y="20855"/>
                </a:lnTo>
                <a:lnTo>
                  <a:pt x="9360" y="20836"/>
                </a:lnTo>
                <a:close/>
              </a:path>
            </a:pathLst>
          </a:custGeom>
          <a:solidFill>
            <a:srgbClr val="FFCC99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27" name="Puzzle3"/>
          <p:cNvSpPr>
            <a:spLocks noEditPoints="1" noChangeArrowheads="1"/>
          </p:cNvSpPr>
          <p:nvPr/>
        </p:nvSpPr>
        <p:spPr bwMode="auto">
          <a:xfrm>
            <a:off x="6492946" y="3778519"/>
            <a:ext cx="1012316" cy="1221887"/>
          </a:xfrm>
          <a:custGeom>
            <a:avLst/>
            <a:gdLst>
              <a:gd name="T0" fmla="*/ 10391 w 21600"/>
              <a:gd name="T1" fmla="*/ 15806 h 21600"/>
              <a:gd name="T2" fmla="*/ 20551 w 21600"/>
              <a:gd name="T3" fmla="*/ 21088 h 21600"/>
              <a:gd name="T4" fmla="*/ 13180 w 21600"/>
              <a:gd name="T5" fmla="*/ 13801 h 21600"/>
              <a:gd name="T6" fmla="*/ 20551 w 21600"/>
              <a:gd name="T7" fmla="*/ 7025 h 21600"/>
              <a:gd name="T8" fmla="*/ 10500 w 21600"/>
              <a:gd name="T9" fmla="*/ 52 h 21600"/>
              <a:gd name="T10" fmla="*/ 692 w 21600"/>
              <a:gd name="T11" fmla="*/ 6802 h 21600"/>
              <a:gd name="T12" fmla="*/ 8064 w 21600"/>
              <a:gd name="T13" fmla="*/ 13526 h 21600"/>
              <a:gd name="T14" fmla="*/ 692 w 21600"/>
              <a:gd name="T15" fmla="*/ 21088 h 21600"/>
              <a:gd name="T16" fmla="*/ 2273 w 21600"/>
              <a:gd name="T17" fmla="*/ 7719 h 21600"/>
              <a:gd name="T18" fmla="*/ 19149 w 21600"/>
              <a:gd name="T19" fmla="*/ 20237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6625" y="20892"/>
                </a:moveTo>
                <a:lnTo>
                  <a:pt x="7105" y="21023"/>
                </a:lnTo>
                <a:lnTo>
                  <a:pt x="7513" y="21088"/>
                </a:lnTo>
                <a:lnTo>
                  <a:pt x="7922" y="21115"/>
                </a:lnTo>
                <a:lnTo>
                  <a:pt x="8242" y="21115"/>
                </a:lnTo>
                <a:lnTo>
                  <a:pt x="8544" y="21062"/>
                </a:lnTo>
                <a:lnTo>
                  <a:pt x="8810" y="20997"/>
                </a:lnTo>
                <a:lnTo>
                  <a:pt x="9023" y="20892"/>
                </a:lnTo>
                <a:lnTo>
                  <a:pt x="9148" y="20761"/>
                </a:lnTo>
                <a:lnTo>
                  <a:pt x="9290" y="20616"/>
                </a:lnTo>
                <a:lnTo>
                  <a:pt x="9361" y="20459"/>
                </a:lnTo>
                <a:lnTo>
                  <a:pt x="9396" y="20289"/>
                </a:lnTo>
                <a:lnTo>
                  <a:pt x="9396" y="20092"/>
                </a:lnTo>
                <a:lnTo>
                  <a:pt x="9325" y="19909"/>
                </a:lnTo>
                <a:lnTo>
                  <a:pt x="9219" y="19738"/>
                </a:lnTo>
                <a:lnTo>
                  <a:pt x="9094" y="19555"/>
                </a:lnTo>
                <a:lnTo>
                  <a:pt x="8917" y="19384"/>
                </a:lnTo>
                <a:lnTo>
                  <a:pt x="8650" y="19162"/>
                </a:lnTo>
                <a:lnTo>
                  <a:pt x="8437" y="18900"/>
                </a:lnTo>
                <a:lnTo>
                  <a:pt x="8277" y="18624"/>
                </a:lnTo>
                <a:lnTo>
                  <a:pt x="8135" y="18349"/>
                </a:lnTo>
                <a:lnTo>
                  <a:pt x="8028" y="18048"/>
                </a:lnTo>
                <a:lnTo>
                  <a:pt x="7993" y="17746"/>
                </a:lnTo>
                <a:lnTo>
                  <a:pt x="7993" y="17471"/>
                </a:lnTo>
                <a:lnTo>
                  <a:pt x="8028" y="17169"/>
                </a:lnTo>
                <a:lnTo>
                  <a:pt x="8135" y="16920"/>
                </a:lnTo>
                <a:lnTo>
                  <a:pt x="8277" y="16671"/>
                </a:lnTo>
                <a:lnTo>
                  <a:pt x="8366" y="16540"/>
                </a:lnTo>
                <a:lnTo>
                  <a:pt x="8473" y="16409"/>
                </a:lnTo>
                <a:lnTo>
                  <a:pt x="8615" y="16317"/>
                </a:lnTo>
                <a:lnTo>
                  <a:pt x="8739" y="16213"/>
                </a:lnTo>
                <a:lnTo>
                  <a:pt x="8881" y="16134"/>
                </a:lnTo>
                <a:lnTo>
                  <a:pt x="9059" y="16055"/>
                </a:lnTo>
                <a:lnTo>
                  <a:pt x="9254" y="15990"/>
                </a:lnTo>
                <a:lnTo>
                  <a:pt x="9432" y="15911"/>
                </a:lnTo>
                <a:lnTo>
                  <a:pt x="9663" y="15885"/>
                </a:lnTo>
                <a:lnTo>
                  <a:pt x="9876" y="15833"/>
                </a:lnTo>
                <a:lnTo>
                  <a:pt x="10142" y="15806"/>
                </a:lnTo>
                <a:lnTo>
                  <a:pt x="10391" y="15806"/>
                </a:lnTo>
                <a:lnTo>
                  <a:pt x="10728" y="15806"/>
                </a:lnTo>
                <a:lnTo>
                  <a:pt x="10995" y="15806"/>
                </a:lnTo>
                <a:lnTo>
                  <a:pt x="11279" y="15833"/>
                </a:lnTo>
                <a:lnTo>
                  <a:pt x="11546" y="15885"/>
                </a:lnTo>
                <a:lnTo>
                  <a:pt x="11776" y="15937"/>
                </a:lnTo>
                <a:lnTo>
                  <a:pt x="12025" y="15990"/>
                </a:lnTo>
                <a:lnTo>
                  <a:pt x="12221" y="16055"/>
                </a:lnTo>
                <a:lnTo>
                  <a:pt x="12434" y="16134"/>
                </a:lnTo>
                <a:lnTo>
                  <a:pt x="12611" y="16213"/>
                </a:lnTo>
                <a:lnTo>
                  <a:pt x="12771" y="16317"/>
                </a:lnTo>
                <a:lnTo>
                  <a:pt x="12913" y="16409"/>
                </a:lnTo>
                <a:lnTo>
                  <a:pt x="13038" y="16514"/>
                </a:lnTo>
                <a:lnTo>
                  <a:pt x="13251" y="16737"/>
                </a:lnTo>
                <a:lnTo>
                  <a:pt x="13428" y="16986"/>
                </a:lnTo>
                <a:lnTo>
                  <a:pt x="13517" y="17248"/>
                </a:lnTo>
                <a:lnTo>
                  <a:pt x="13588" y="17523"/>
                </a:lnTo>
                <a:lnTo>
                  <a:pt x="13588" y="17799"/>
                </a:lnTo>
                <a:lnTo>
                  <a:pt x="13517" y="18074"/>
                </a:lnTo>
                <a:lnTo>
                  <a:pt x="13428" y="18323"/>
                </a:lnTo>
                <a:lnTo>
                  <a:pt x="13286" y="18572"/>
                </a:lnTo>
                <a:lnTo>
                  <a:pt x="13109" y="18808"/>
                </a:lnTo>
                <a:lnTo>
                  <a:pt x="12878" y="19031"/>
                </a:lnTo>
                <a:lnTo>
                  <a:pt x="12434" y="19411"/>
                </a:lnTo>
                <a:lnTo>
                  <a:pt x="12132" y="19738"/>
                </a:lnTo>
                <a:lnTo>
                  <a:pt x="12025" y="19856"/>
                </a:lnTo>
                <a:lnTo>
                  <a:pt x="11919" y="20014"/>
                </a:lnTo>
                <a:lnTo>
                  <a:pt x="11883" y="20132"/>
                </a:lnTo>
                <a:lnTo>
                  <a:pt x="11883" y="20263"/>
                </a:lnTo>
                <a:lnTo>
                  <a:pt x="11883" y="20394"/>
                </a:lnTo>
                <a:lnTo>
                  <a:pt x="11954" y="20485"/>
                </a:lnTo>
                <a:lnTo>
                  <a:pt x="12061" y="20590"/>
                </a:lnTo>
                <a:lnTo>
                  <a:pt x="12185" y="20695"/>
                </a:lnTo>
                <a:lnTo>
                  <a:pt x="12327" y="20787"/>
                </a:lnTo>
                <a:lnTo>
                  <a:pt x="12540" y="20892"/>
                </a:lnTo>
                <a:lnTo>
                  <a:pt x="12771" y="20997"/>
                </a:lnTo>
                <a:lnTo>
                  <a:pt x="13073" y="21088"/>
                </a:lnTo>
                <a:lnTo>
                  <a:pt x="13428" y="21193"/>
                </a:lnTo>
                <a:lnTo>
                  <a:pt x="13873" y="21298"/>
                </a:lnTo>
                <a:lnTo>
                  <a:pt x="14317" y="21390"/>
                </a:lnTo>
                <a:lnTo>
                  <a:pt x="14778" y="21468"/>
                </a:lnTo>
                <a:lnTo>
                  <a:pt x="15294" y="21547"/>
                </a:lnTo>
                <a:lnTo>
                  <a:pt x="15809" y="21600"/>
                </a:lnTo>
                <a:lnTo>
                  <a:pt x="16359" y="21652"/>
                </a:lnTo>
                <a:lnTo>
                  <a:pt x="16875" y="21678"/>
                </a:lnTo>
                <a:lnTo>
                  <a:pt x="17407" y="21678"/>
                </a:lnTo>
                <a:lnTo>
                  <a:pt x="17958" y="21678"/>
                </a:lnTo>
                <a:lnTo>
                  <a:pt x="18473" y="21652"/>
                </a:lnTo>
                <a:lnTo>
                  <a:pt x="18953" y="21573"/>
                </a:lnTo>
                <a:lnTo>
                  <a:pt x="19397" y="21495"/>
                </a:lnTo>
                <a:lnTo>
                  <a:pt x="19841" y="21390"/>
                </a:lnTo>
                <a:lnTo>
                  <a:pt x="20214" y="21272"/>
                </a:lnTo>
                <a:lnTo>
                  <a:pt x="20551" y="21088"/>
                </a:lnTo>
                <a:lnTo>
                  <a:pt x="20480" y="20787"/>
                </a:lnTo>
                <a:lnTo>
                  <a:pt x="20409" y="20485"/>
                </a:lnTo>
                <a:lnTo>
                  <a:pt x="20356" y="20158"/>
                </a:lnTo>
                <a:lnTo>
                  <a:pt x="20356" y="19804"/>
                </a:lnTo>
                <a:lnTo>
                  <a:pt x="20321" y="19083"/>
                </a:lnTo>
                <a:lnTo>
                  <a:pt x="20356" y="18349"/>
                </a:lnTo>
                <a:lnTo>
                  <a:pt x="20409" y="17641"/>
                </a:lnTo>
                <a:lnTo>
                  <a:pt x="20480" y="17012"/>
                </a:lnTo>
                <a:lnTo>
                  <a:pt x="20551" y="16488"/>
                </a:lnTo>
                <a:lnTo>
                  <a:pt x="20551" y="16055"/>
                </a:lnTo>
                <a:lnTo>
                  <a:pt x="20551" y="15911"/>
                </a:lnTo>
                <a:lnTo>
                  <a:pt x="20445" y="15754"/>
                </a:lnTo>
                <a:lnTo>
                  <a:pt x="20356" y="15610"/>
                </a:lnTo>
                <a:lnTo>
                  <a:pt x="20178" y="15452"/>
                </a:lnTo>
                <a:lnTo>
                  <a:pt x="20001" y="15334"/>
                </a:lnTo>
                <a:lnTo>
                  <a:pt x="19770" y="15230"/>
                </a:lnTo>
                <a:lnTo>
                  <a:pt x="19521" y="15125"/>
                </a:lnTo>
                <a:lnTo>
                  <a:pt x="19290" y="15059"/>
                </a:lnTo>
                <a:lnTo>
                  <a:pt x="19024" y="15007"/>
                </a:lnTo>
                <a:lnTo>
                  <a:pt x="18740" y="14954"/>
                </a:lnTo>
                <a:lnTo>
                  <a:pt x="18509" y="14954"/>
                </a:lnTo>
                <a:lnTo>
                  <a:pt x="18225" y="14954"/>
                </a:lnTo>
                <a:lnTo>
                  <a:pt x="17994" y="15007"/>
                </a:lnTo>
                <a:lnTo>
                  <a:pt x="17763" y="15085"/>
                </a:lnTo>
                <a:lnTo>
                  <a:pt x="17550" y="15177"/>
                </a:lnTo>
                <a:lnTo>
                  <a:pt x="17372" y="15308"/>
                </a:lnTo>
                <a:lnTo>
                  <a:pt x="17176" y="15426"/>
                </a:lnTo>
                <a:lnTo>
                  <a:pt x="16928" y="15557"/>
                </a:lnTo>
                <a:lnTo>
                  <a:pt x="16661" y="15636"/>
                </a:lnTo>
                <a:lnTo>
                  <a:pt x="16359" y="15688"/>
                </a:lnTo>
                <a:lnTo>
                  <a:pt x="16022" y="15715"/>
                </a:lnTo>
                <a:lnTo>
                  <a:pt x="15667" y="15688"/>
                </a:lnTo>
                <a:lnTo>
                  <a:pt x="15294" y="15662"/>
                </a:lnTo>
                <a:lnTo>
                  <a:pt x="14956" y="15583"/>
                </a:lnTo>
                <a:lnTo>
                  <a:pt x="14619" y="15479"/>
                </a:lnTo>
                <a:lnTo>
                  <a:pt x="14281" y="15334"/>
                </a:lnTo>
                <a:lnTo>
                  <a:pt x="13961" y="15177"/>
                </a:lnTo>
                <a:lnTo>
                  <a:pt x="13695" y="14981"/>
                </a:lnTo>
                <a:lnTo>
                  <a:pt x="13588" y="14850"/>
                </a:lnTo>
                <a:lnTo>
                  <a:pt x="13482" y="14732"/>
                </a:lnTo>
                <a:lnTo>
                  <a:pt x="13393" y="14600"/>
                </a:lnTo>
                <a:lnTo>
                  <a:pt x="13322" y="14456"/>
                </a:lnTo>
                <a:lnTo>
                  <a:pt x="13251" y="14299"/>
                </a:lnTo>
                <a:lnTo>
                  <a:pt x="13215" y="14155"/>
                </a:lnTo>
                <a:lnTo>
                  <a:pt x="13180" y="13971"/>
                </a:lnTo>
                <a:lnTo>
                  <a:pt x="13180" y="13801"/>
                </a:lnTo>
                <a:lnTo>
                  <a:pt x="13180" y="13591"/>
                </a:lnTo>
                <a:lnTo>
                  <a:pt x="13215" y="13395"/>
                </a:lnTo>
                <a:lnTo>
                  <a:pt x="13251" y="13198"/>
                </a:lnTo>
                <a:lnTo>
                  <a:pt x="13322" y="13015"/>
                </a:lnTo>
                <a:lnTo>
                  <a:pt x="13393" y="12870"/>
                </a:lnTo>
                <a:lnTo>
                  <a:pt x="13482" y="12713"/>
                </a:lnTo>
                <a:lnTo>
                  <a:pt x="13588" y="12569"/>
                </a:lnTo>
                <a:lnTo>
                  <a:pt x="13730" y="12438"/>
                </a:lnTo>
                <a:lnTo>
                  <a:pt x="13997" y="12215"/>
                </a:lnTo>
                <a:lnTo>
                  <a:pt x="14334" y="12005"/>
                </a:lnTo>
                <a:lnTo>
                  <a:pt x="14690" y="11861"/>
                </a:lnTo>
                <a:lnTo>
                  <a:pt x="15063" y="11756"/>
                </a:lnTo>
                <a:lnTo>
                  <a:pt x="15436" y="11678"/>
                </a:lnTo>
                <a:lnTo>
                  <a:pt x="15809" y="11638"/>
                </a:lnTo>
                <a:lnTo>
                  <a:pt x="16182" y="11638"/>
                </a:lnTo>
                <a:lnTo>
                  <a:pt x="16555" y="11678"/>
                </a:lnTo>
                <a:lnTo>
                  <a:pt x="16910" y="11730"/>
                </a:lnTo>
                <a:lnTo>
                  <a:pt x="17248" y="11835"/>
                </a:lnTo>
                <a:lnTo>
                  <a:pt x="17514" y="11966"/>
                </a:lnTo>
                <a:lnTo>
                  <a:pt x="17763" y="12110"/>
                </a:lnTo>
                <a:lnTo>
                  <a:pt x="17887" y="12215"/>
                </a:lnTo>
                <a:lnTo>
                  <a:pt x="18065" y="12307"/>
                </a:lnTo>
                <a:lnTo>
                  <a:pt x="18260" y="12412"/>
                </a:lnTo>
                <a:lnTo>
                  <a:pt x="18438" y="12464"/>
                </a:lnTo>
                <a:lnTo>
                  <a:pt x="18669" y="12543"/>
                </a:lnTo>
                <a:lnTo>
                  <a:pt x="18882" y="12569"/>
                </a:lnTo>
                <a:lnTo>
                  <a:pt x="19113" y="12595"/>
                </a:lnTo>
                <a:lnTo>
                  <a:pt x="19361" y="12608"/>
                </a:lnTo>
                <a:lnTo>
                  <a:pt x="19592" y="12608"/>
                </a:lnTo>
                <a:lnTo>
                  <a:pt x="19841" y="12595"/>
                </a:lnTo>
                <a:lnTo>
                  <a:pt x="20072" y="12543"/>
                </a:lnTo>
                <a:lnTo>
                  <a:pt x="20321" y="12490"/>
                </a:lnTo>
                <a:lnTo>
                  <a:pt x="20551" y="12438"/>
                </a:lnTo>
                <a:lnTo>
                  <a:pt x="20800" y="12333"/>
                </a:lnTo>
                <a:lnTo>
                  <a:pt x="20996" y="12241"/>
                </a:lnTo>
                <a:lnTo>
                  <a:pt x="21244" y="12110"/>
                </a:lnTo>
                <a:lnTo>
                  <a:pt x="21298" y="12032"/>
                </a:lnTo>
                <a:lnTo>
                  <a:pt x="21404" y="11966"/>
                </a:lnTo>
                <a:lnTo>
                  <a:pt x="21475" y="11861"/>
                </a:lnTo>
                <a:lnTo>
                  <a:pt x="21511" y="11730"/>
                </a:lnTo>
                <a:lnTo>
                  <a:pt x="21617" y="11481"/>
                </a:lnTo>
                <a:lnTo>
                  <a:pt x="21653" y="11180"/>
                </a:lnTo>
                <a:lnTo>
                  <a:pt x="21653" y="10826"/>
                </a:lnTo>
                <a:lnTo>
                  <a:pt x="21653" y="10472"/>
                </a:lnTo>
                <a:lnTo>
                  <a:pt x="21582" y="10092"/>
                </a:lnTo>
                <a:lnTo>
                  <a:pt x="21511" y="9725"/>
                </a:lnTo>
                <a:lnTo>
                  <a:pt x="21298" y="8912"/>
                </a:lnTo>
                <a:lnTo>
                  <a:pt x="21067" y="8191"/>
                </a:lnTo>
                <a:lnTo>
                  <a:pt x="20800" y="7536"/>
                </a:lnTo>
                <a:lnTo>
                  <a:pt x="20551" y="7025"/>
                </a:lnTo>
                <a:lnTo>
                  <a:pt x="20001" y="7103"/>
                </a:lnTo>
                <a:lnTo>
                  <a:pt x="19432" y="7156"/>
                </a:lnTo>
                <a:lnTo>
                  <a:pt x="18846" y="7208"/>
                </a:lnTo>
                <a:lnTo>
                  <a:pt x="18225" y="7208"/>
                </a:lnTo>
                <a:lnTo>
                  <a:pt x="17656" y="7208"/>
                </a:lnTo>
                <a:lnTo>
                  <a:pt x="17070" y="7182"/>
                </a:lnTo>
                <a:lnTo>
                  <a:pt x="16484" y="7156"/>
                </a:lnTo>
                <a:lnTo>
                  <a:pt x="15986" y="7103"/>
                </a:lnTo>
                <a:lnTo>
                  <a:pt x="14992" y="6999"/>
                </a:lnTo>
                <a:lnTo>
                  <a:pt x="14210" y="6907"/>
                </a:lnTo>
                <a:lnTo>
                  <a:pt x="13695" y="6828"/>
                </a:lnTo>
                <a:lnTo>
                  <a:pt x="13517" y="6802"/>
                </a:lnTo>
                <a:lnTo>
                  <a:pt x="13073" y="6645"/>
                </a:lnTo>
                <a:lnTo>
                  <a:pt x="12700" y="6474"/>
                </a:lnTo>
                <a:lnTo>
                  <a:pt x="12363" y="6304"/>
                </a:lnTo>
                <a:lnTo>
                  <a:pt x="12132" y="6094"/>
                </a:lnTo>
                <a:lnTo>
                  <a:pt x="11919" y="5871"/>
                </a:lnTo>
                <a:lnTo>
                  <a:pt x="11776" y="5649"/>
                </a:lnTo>
                <a:lnTo>
                  <a:pt x="11688" y="5413"/>
                </a:lnTo>
                <a:lnTo>
                  <a:pt x="11617" y="5190"/>
                </a:lnTo>
                <a:lnTo>
                  <a:pt x="11617" y="4941"/>
                </a:lnTo>
                <a:lnTo>
                  <a:pt x="11652" y="4718"/>
                </a:lnTo>
                <a:lnTo>
                  <a:pt x="11723" y="4482"/>
                </a:lnTo>
                <a:lnTo>
                  <a:pt x="11812" y="4285"/>
                </a:lnTo>
                <a:lnTo>
                  <a:pt x="11919" y="4089"/>
                </a:lnTo>
                <a:lnTo>
                  <a:pt x="12096" y="3905"/>
                </a:lnTo>
                <a:lnTo>
                  <a:pt x="12292" y="3735"/>
                </a:lnTo>
                <a:lnTo>
                  <a:pt x="12505" y="3604"/>
                </a:lnTo>
                <a:lnTo>
                  <a:pt x="12700" y="3460"/>
                </a:lnTo>
                <a:lnTo>
                  <a:pt x="12878" y="3250"/>
                </a:lnTo>
                <a:lnTo>
                  <a:pt x="13038" y="3027"/>
                </a:lnTo>
                <a:lnTo>
                  <a:pt x="13180" y="2752"/>
                </a:lnTo>
                <a:lnTo>
                  <a:pt x="13286" y="2477"/>
                </a:lnTo>
                <a:lnTo>
                  <a:pt x="13322" y="2175"/>
                </a:lnTo>
                <a:lnTo>
                  <a:pt x="13357" y="1874"/>
                </a:lnTo>
                <a:lnTo>
                  <a:pt x="13286" y="1572"/>
                </a:lnTo>
                <a:lnTo>
                  <a:pt x="13180" y="1271"/>
                </a:lnTo>
                <a:lnTo>
                  <a:pt x="13038" y="983"/>
                </a:lnTo>
                <a:lnTo>
                  <a:pt x="12949" y="865"/>
                </a:lnTo>
                <a:lnTo>
                  <a:pt x="12807" y="733"/>
                </a:lnTo>
                <a:lnTo>
                  <a:pt x="12665" y="616"/>
                </a:lnTo>
                <a:lnTo>
                  <a:pt x="12505" y="511"/>
                </a:lnTo>
                <a:lnTo>
                  <a:pt x="12327" y="406"/>
                </a:lnTo>
                <a:lnTo>
                  <a:pt x="12132" y="314"/>
                </a:lnTo>
                <a:lnTo>
                  <a:pt x="11883" y="235"/>
                </a:lnTo>
                <a:lnTo>
                  <a:pt x="11652" y="183"/>
                </a:lnTo>
                <a:lnTo>
                  <a:pt x="11368" y="104"/>
                </a:lnTo>
                <a:lnTo>
                  <a:pt x="11101" y="78"/>
                </a:lnTo>
                <a:lnTo>
                  <a:pt x="10800" y="52"/>
                </a:lnTo>
                <a:lnTo>
                  <a:pt x="10444" y="52"/>
                </a:lnTo>
                <a:lnTo>
                  <a:pt x="10142" y="52"/>
                </a:lnTo>
                <a:lnTo>
                  <a:pt x="9840" y="78"/>
                </a:lnTo>
                <a:lnTo>
                  <a:pt x="9574" y="104"/>
                </a:lnTo>
                <a:lnTo>
                  <a:pt x="9325" y="157"/>
                </a:lnTo>
                <a:lnTo>
                  <a:pt x="9094" y="209"/>
                </a:lnTo>
                <a:lnTo>
                  <a:pt x="8846" y="262"/>
                </a:lnTo>
                <a:lnTo>
                  <a:pt x="8650" y="340"/>
                </a:lnTo>
                <a:lnTo>
                  <a:pt x="8437" y="432"/>
                </a:lnTo>
                <a:lnTo>
                  <a:pt x="8277" y="511"/>
                </a:lnTo>
                <a:lnTo>
                  <a:pt x="8100" y="616"/>
                </a:lnTo>
                <a:lnTo>
                  <a:pt x="7957" y="707"/>
                </a:lnTo>
                <a:lnTo>
                  <a:pt x="7833" y="838"/>
                </a:lnTo>
                <a:lnTo>
                  <a:pt x="7620" y="1061"/>
                </a:lnTo>
                <a:lnTo>
                  <a:pt x="7442" y="1336"/>
                </a:lnTo>
                <a:lnTo>
                  <a:pt x="7353" y="1599"/>
                </a:lnTo>
                <a:lnTo>
                  <a:pt x="7318" y="1900"/>
                </a:lnTo>
                <a:lnTo>
                  <a:pt x="7318" y="2175"/>
                </a:lnTo>
                <a:lnTo>
                  <a:pt x="7353" y="2450"/>
                </a:lnTo>
                <a:lnTo>
                  <a:pt x="7442" y="2726"/>
                </a:lnTo>
                <a:lnTo>
                  <a:pt x="7620" y="2975"/>
                </a:lnTo>
                <a:lnTo>
                  <a:pt x="7833" y="3198"/>
                </a:lnTo>
                <a:lnTo>
                  <a:pt x="8064" y="3433"/>
                </a:lnTo>
                <a:lnTo>
                  <a:pt x="8295" y="3630"/>
                </a:lnTo>
                <a:lnTo>
                  <a:pt x="8508" y="3853"/>
                </a:lnTo>
                <a:lnTo>
                  <a:pt x="8686" y="4089"/>
                </a:lnTo>
                <a:lnTo>
                  <a:pt x="8775" y="4312"/>
                </a:lnTo>
                <a:lnTo>
                  <a:pt x="8846" y="4561"/>
                </a:lnTo>
                <a:lnTo>
                  <a:pt x="8846" y="4810"/>
                </a:lnTo>
                <a:lnTo>
                  <a:pt x="8810" y="5059"/>
                </a:lnTo>
                <a:lnTo>
                  <a:pt x="8721" y="5295"/>
                </a:lnTo>
                <a:lnTo>
                  <a:pt x="8579" y="5544"/>
                </a:lnTo>
                <a:lnTo>
                  <a:pt x="8366" y="5766"/>
                </a:lnTo>
                <a:lnTo>
                  <a:pt x="8135" y="5976"/>
                </a:lnTo>
                <a:lnTo>
                  <a:pt x="7833" y="6199"/>
                </a:lnTo>
                <a:lnTo>
                  <a:pt x="7478" y="6369"/>
                </a:lnTo>
                <a:lnTo>
                  <a:pt x="7069" y="6527"/>
                </a:lnTo>
                <a:lnTo>
                  <a:pt x="6590" y="6671"/>
                </a:lnTo>
                <a:lnTo>
                  <a:pt x="6092" y="6802"/>
                </a:lnTo>
                <a:lnTo>
                  <a:pt x="5684" y="6802"/>
                </a:lnTo>
                <a:lnTo>
                  <a:pt x="5133" y="6802"/>
                </a:lnTo>
                <a:lnTo>
                  <a:pt x="4547" y="6802"/>
                </a:lnTo>
                <a:lnTo>
                  <a:pt x="3872" y="6802"/>
                </a:lnTo>
                <a:lnTo>
                  <a:pt x="3144" y="6802"/>
                </a:lnTo>
                <a:lnTo>
                  <a:pt x="2362" y="6802"/>
                </a:lnTo>
                <a:lnTo>
                  <a:pt x="1545" y="6802"/>
                </a:lnTo>
                <a:lnTo>
                  <a:pt x="692" y="6802"/>
                </a:lnTo>
                <a:lnTo>
                  <a:pt x="586" y="7234"/>
                </a:lnTo>
                <a:lnTo>
                  <a:pt x="461" y="7837"/>
                </a:lnTo>
                <a:lnTo>
                  <a:pt x="355" y="8493"/>
                </a:lnTo>
                <a:lnTo>
                  <a:pt x="248" y="9187"/>
                </a:lnTo>
                <a:lnTo>
                  <a:pt x="142" y="9869"/>
                </a:lnTo>
                <a:lnTo>
                  <a:pt x="106" y="10498"/>
                </a:lnTo>
                <a:lnTo>
                  <a:pt x="106" y="10983"/>
                </a:lnTo>
                <a:lnTo>
                  <a:pt x="106" y="11311"/>
                </a:lnTo>
                <a:lnTo>
                  <a:pt x="213" y="11481"/>
                </a:lnTo>
                <a:lnTo>
                  <a:pt x="319" y="11651"/>
                </a:lnTo>
                <a:lnTo>
                  <a:pt x="497" y="11783"/>
                </a:lnTo>
                <a:lnTo>
                  <a:pt x="692" y="11914"/>
                </a:lnTo>
                <a:lnTo>
                  <a:pt x="941" y="12032"/>
                </a:lnTo>
                <a:lnTo>
                  <a:pt x="1207" y="12110"/>
                </a:lnTo>
                <a:lnTo>
                  <a:pt x="1509" y="12189"/>
                </a:lnTo>
                <a:lnTo>
                  <a:pt x="1794" y="12241"/>
                </a:lnTo>
                <a:lnTo>
                  <a:pt x="2131" y="12267"/>
                </a:lnTo>
                <a:lnTo>
                  <a:pt x="2433" y="12281"/>
                </a:lnTo>
                <a:lnTo>
                  <a:pt x="2735" y="12267"/>
                </a:lnTo>
                <a:lnTo>
                  <a:pt x="3055" y="12241"/>
                </a:lnTo>
                <a:lnTo>
                  <a:pt x="3357" y="12189"/>
                </a:lnTo>
                <a:lnTo>
                  <a:pt x="3623" y="12084"/>
                </a:lnTo>
                <a:lnTo>
                  <a:pt x="3872" y="11979"/>
                </a:lnTo>
                <a:lnTo>
                  <a:pt x="4103" y="11861"/>
                </a:lnTo>
                <a:lnTo>
                  <a:pt x="4316" y="11704"/>
                </a:lnTo>
                <a:lnTo>
                  <a:pt x="4582" y="11612"/>
                </a:lnTo>
                <a:lnTo>
                  <a:pt x="4849" y="11533"/>
                </a:lnTo>
                <a:lnTo>
                  <a:pt x="5169" y="11507"/>
                </a:lnTo>
                <a:lnTo>
                  <a:pt x="5506" y="11481"/>
                </a:lnTo>
                <a:lnTo>
                  <a:pt x="5808" y="11507"/>
                </a:lnTo>
                <a:lnTo>
                  <a:pt x="6146" y="11560"/>
                </a:lnTo>
                <a:lnTo>
                  <a:pt x="6501" y="11651"/>
                </a:lnTo>
                <a:lnTo>
                  <a:pt x="6803" y="11783"/>
                </a:lnTo>
                <a:lnTo>
                  <a:pt x="7105" y="11940"/>
                </a:lnTo>
                <a:lnTo>
                  <a:pt x="7353" y="12110"/>
                </a:lnTo>
                <a:lnTo>
                  <a:pt x="7584" y="12333"/>
                </a:lnTo>
                <a:lnTo>
                  <a:pt x="7798" y="12595"/>
                </a:lnTo>
                <a:lnTo>
                  <a:pt x="7922" y="12870"/>
                </a:lnTo>
                <a:lnTo>
                  <a:pt x="8028" y="13198"/>
                </a:lnTo>
                <a:lnTo>
                  <a:pt x="8064" y="13526"/>
                </a:lnTo>
                <a:lnTo>
                  <a:pt x="8028" y="13775"/>
                </a:lnTo>
                <a:lnTo>
                  <a:pt x="7922" y="13998"/>
                </a:lnTo>
                <a:lnTo>
                  <a:pt x="7798" y="14220"/>
                </a:lnTo>
                <a:lnTo>
                  <a:pt x="7584" y="14404"/>
                </a:lnTo>
                <a:lnTo>
                  <a:pt x="7353" y="14574"/>
                </a:lnTo>
                <a:lnTo>
                  <a:pt x="7105" y="14732"/>
                </a:lnTo>
                <a:lnTo>
                  <a:pt x="6803" y="14850"/>
                </a:lnTo>
                <a:lnTo>
                  <a:pt x="6501" y="14954"/>
                </a:lnTo>
                <a:lnTo>
                  <a:pt x="6146" y="15033"/>
                </a:lnTo>
                <a:lnTo>
                  <a:pt x="5808" y="15085"/>
                </a:lnTo>
                <a:lnTo>
                  <a:pt x="5506" y="15085"/>
                </a:lnTo>
                <a:lnTo>
                  <a:pt x="5169" y="15059"/>
                </a:lnTo>
                <a:lnTo>
                  <a:pt x="4849" y="15007"/>
                </a:lnTo>
                <a:lnTo>
                  <a:pt x="4582" y="14902"/>
                </a:lnTo>
                <a:lnTo>
                  <a:pt x="4316" y="14784"/>
                </a:lnTo>
                <a:lnTo>
                  <a:pt x="4103" y="14600"/>
                </a:lnTo>
                <a:lnTo>
                  <a:pt x="3907" y="14430"/>
                </a:lnTo>
                <a:lnTo>
                  <a:pt x="3659" y="14299"/>
                </a:lnTo>
                <a:lnTo>
                  <a:pt x="3428" y="14194"/>
                </a:lnTo>
                <a:lnTo>
                  <a:pt x="3179" y="14129"/>
                </a:lnTo>
                <a:lnTo>
                  <a:pt x="2913" y="14102"/>
                </a:lnTo>
                <a:lnTo>
                  <a:pt x="2646" y="14102"/>
                </a:lnTo>
                <a:lnTo>
                  <a:pt x="2362" y="14129"/>
                </a:lnTo>
                <a:lnTo>
                  <a:pt x="2096" y="14168"/>
                </a:lnTo>
                <a:lnTo>
                  <a:pt x="1811" y="14273"/>
                </a:lnTo>
                <a:lnTo>
                  <a:pt x="1545" y="14378"/>
                </a:lnTo>
                <a:lnTo>
                  <a:pt x="1314" y="14496"/>
                </a:lnTo>
                <a:lnTo>
                  <a:pt x="1065" y="14653"/>
                </a:lnTo>
                <a:lnTo>
                  <a:pt x="870" y="14797"/>
                </a:lnTo>
                <a:lnTo>
                  <a:pt x="657" y="14981"/>
                </a:lnTo>
                <a:lnTo>
                  <a:pt x="497" y="15177"/>
                </a:lnTo>
                <a:lnTo>
                  <a:pt x="390" y="15413"/>
                </a:lnTo>
                <a:lnTo>
                  <a:pt x="284" y="15636"/>
                </a:lnTo>
                <a:lnTo>
                  <a:pt x="248" y="15911"/>
                </a:lnTo>
                <a:lnTo>
                  <a:pt x="284" y="16239"/>
                </a:lnTo>
                <a:lnTo>
                  <a:pt x="319" y="16566"/>
                </a:lnTo>
                <a:lnTo>
                  <a:pt x="497" y="17340"/>
                </a:lnTo>
                <a:lnTo>
                  <a:pt x="692" y="18152"/>
                </a:lnTo>
                <a:lnTo>
                  <a:pt x="799" y="18559"/>
                </a:lnTo>
                <a:lnTo>
                  <a:pt x="905" y="18978"/>
                </a:lnTo>
                <a:lnTo>
                  <a:pt x="959" y="19384"/>
                </a:lnTo>
                <a:lnTo>
                  <a:pt x="994" y="19791"/>
                </a:lnTo>
                <a:lnTo>
                  <a:pt x="994" y="20132"/>
                </a:lnTo>
                <a:lnTo>
                  <a:pt x="959" y="20485"/>
                </a:lnTo>
                <a:lnTo>
                  <a:pt x="941" y="20669"/>
                </a:lnTo>
                <a:lnTo>
                  <a:pt x="870" y="20813"/>
                </a:lnTo>
                <a:lnTo>
                  <a:pt x="799" y="20970"/>
                </a:lnTo>
                <a:lnTo>
                  <a:pt x="692" y="21088"/>
                </a:lnTo>
                <a:lnTo>
                  <a:pt x="1474" y="20997"/>
                </a:lnTo>
                <a:lnTo>
                  <a:pt x="2291" y="20866"/>
                </a:lnTo>
                <a:lnTo>
                  <a:pt x="3108" y="20787"/>
                </a:lnTo>
                <a:lnTo>
                  <a:pt x="3907" y="20721"/>
                </a:lnTo>
                <a:lnTo>
                  <a:pt x="4653" y="20695"/>
                </a:lnTo>
                <a:lnTo>
                  <a:pt x="5364" y="20695"/>
                </a:lnTo>
                <a:lnTo>
                  <a:pt x="5701" y="20721"/>
                </a:lnTo>
                <a:lnTo>
                  <a:pt x="6057" y="20761"/>
                </a:lnTo>
                <a:lnTo>
                  <a:pt x="6323" y="20813"/>
                </a:lnTo>
                <a:lnTo>
                  <a:pt x="6625" y="20892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28" name="Puzzle2"/>
          <p:cNvSpPr>
            <a:spLocks noEditPoints="1" noChangeArrowheads="1"/>
          </p:cNvSpPr>
          <p:nvPr/>
        </p:nvSpPr>
        <p:spPr bwMode="auto">
          <a:xfrm>
            <a:off x="6204972" y="4668705"/>
            <a:ext cx="1615707" cy="1112935"/>
          </a:xfrm>
          <a:custGeom>
            <a:avLst/>
            <a:gdLst>
              <a:gd name="T0" fmla="*/ 11 w 21600"/>
              <a:gd name="T1" fmla="*/ 13386 h 21600"/>
              <a:gd name="T2" fmla="*/ 4202 w 21600"/>
              <a:gd name="T3" fmla="*/ 21161 h 21600"/>
              <a:gd name="T4" fmla="*/ 10400 w 21600"/>
              <a:gd name="T5" fmla="*/ 13909 h 21600"/>
              <a:gd name="T6" fmla="*/ 16821 w 21600"/>
              <a:gd name="T7" fmla="*/ 21190 h 21600"/>
              <a:gd name="T8" fmla="*/ 21600 w 21600"/>
              <a:gd name="T9" fmla="*/ 15083 h 21600"/>
              <a:gd name="T10" fmla="*/ 16889 w 21600"/>
              <a:gd name="T11" fmla="*/ 5739 h 21600"/>
              <a:gd name="T12" fmla="*/ 10800 w 21600"/>
              <a:gd name="T13" fmla="*/ 28 h 21600"/>
              <a:gd name="T14" fmla="*/ 4202 w 21600"/>
              <a:gd name="T15" fmla="*/ 5894 h 21600"/>
              <a:gd name="T16" fmla="*/ 5388 w 21600"/>
              <a:gd name="T17" fmla="*/ 6742 h 21600"/>
              <a:gd name="T18" fmla="*/ 16177 w 21600"/>
              <a:gd name="T19" fmla="*/ 20441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4247" y="12354"/>
                </a:moveTo>
                <a:lnTo>
                  <a:pt x="4134" y="12468"/>
                </a:lnTo>
                <a:lnTo>
                  <a:pt x="4010" y="12581"/>
                </a:lnTo>
                <a:lnTo>
                  <a:pt x="3897" y="12637"/>
                </a:lnTo>
                <a:lnTo>
                  <a:pt x="3773" y="12694"/>
                </a:lnTo>
                <a:lnTo>
                  <a:pt x="3637" y="12694"/>
                </a:lnTo>
                <a:lnTo>
                  <a:pt x="3524" y="12694"/>
                </a:lnTo>
                <a:lnTo>
                  <a:pt x="3400" y="12665"/>
                </a:lnTo>
                <a:lnTo>
                  <a:pt x="3287" y="12609"/>
                </a:lnTo>
                <a:lnTo>
                  <a:pt x="3027" y="12496"/>
                </a:lnTo>
                <a:lnTo>
                  <a:pt x="2790" y="12340"/>
                </a:lnTo>
                <a:lnTo>
                  <a:pt x="2530" y="12142"/>
                </a:lnTo>
                <a:lnTo>
                  <a:pt x="2293" y="11987"/>
                </a:lnTo>
                <a:lnTo>
                  <a:pt x="2033" y="11817"/>
                </a:lnTo>
                <a:lnTo>
                  <a:pt x="1773" y="11676"/>
                </a:lnTo>
                <a:lnTo>
                  <a:pt x="1638" y="11662"/>
                </a:lnTo>
                <a:lnTo>
                  <a:pt x="1513" y="11634"/>
                </a:lnTo>
                <a:lnTo>
                  <a:pt x="1378" y="11634"/>
                </a:lnTo>
                <a:lnTo>
                  <a:pt x="1253" y="11634"/>
                </a:lnTo>
                <a:lnTo>
                  <a:pt x="1118" y="11662"/>
                </a:lnTo>
                <a:lnTo>
                  <a:pt x="971" y="11732"/>
                </a:lnTo>
                <a:lnTo>
                  <a:pt x="835" y="11817"/>
                </a:lnTo>
                <a:lnTo>
                  <a:pt x="711" y="11959"/>
                </a:lnTo>
                <a:lnTo>
                  <a:pt x="553" y="12086"/>
                </a:lnTo>
                <a:lnTo>
                  <a:pt x="429" y="12284"/>
                </a:lnTo>
                <a:lnTo>
                  <a:pt x="271" y="12524"/>
                </a:lnTo>
                <a:lnTo>
                  <a:pt x="146" y="12793"/>
                </a:lnTo>
                <a:lnTo>
                  <a:pt x="79" y="12962"/>
                </a:lnTo>
                <a:lnTo>
                  <a:pt x="33" y="13146"/>
                </a:lnTo>
                <a:lnTo>
                  <a:pt x="11" y="13386"/>
                </a:lnTo>
                <a:lnTo>
                  <a:pt x="11" y="13641"/>
                </a:lnTo>
                <a:lnTo>
                  <a:pt x="33" y="13881"/>
                </a:lnTo>
                <a:lnTo>
                  <a:pt x="101" y="14150"/>
                </a:lnTo>
                <a:lnTo>
                  <a:pt x="192" y="14404"/>
                </a:lnTo>
                <a:lnTo>
                  <a:pt x="293" y="14645"/>
                </a:lnTo>
                <a:lnTo>
                  <a:pt x="451" y="14857"/>
                </a:lnTo>
                <a:lnTo>
                  <a:pt x="621" y="15054"/>
                </a:lnTo>
                <a:lnTo>
                  <a:pt x="734" y="15125"/>
                </a:lnTo>
                <a:lnTo>
                  <a:pt x="835" y="15210"/>
                </a:lnTo>
                <a:lnTo>
                  <a:pt x="948" y="15267"/>
                </a:lnTo>
                <a:lnTo>
                  <a:pt x="1084" y="15323"/>
                </a:lnTo>
                <a:lnTo>
                  <a:pt x="1208" y="15351"/>
                </a:lnTo>
                <a:lnTo>
                  <a:pt x="1355" y="15380"/>
                </a:lnTo>
                <a:lnTo>
                  <a:pt x="1513" y="15380"/>
                </a:lnTo>
                <a:lnTo>
                  <a:pt x="1683" y="15380"/>
                </a:lnTo>
                <a:lnTo>
                  <a:pt x="1864" y="15351"/>
                </a:lnTo>
                <a:lnTo>
                  <a:pt x="2033" y="15323"/>
                </a:lnTo>
                <a:lnTo>
                  <a:pt x="2225" y="15238"/>
                </a:lnTo>
                <a:lnTo>
                  <a:pt x="2428" y="15153"/>
                </a:lnTo>
                <a:lnTo>
                  <a:pt x="2745" y="15026"/>
                </a:lnTo>
                <a:lnTo>
                  <a:pt x="3005" y="14913"/>
                </a:lnTo>
                <a:lnTo>
                  <a:pt x="3264" y="14828"/>
                </a:lnTo>
                <a:lnTo>
                  <a:pt x="3513" y="14800"/>
                </a:lnTo>
                <a:lnTo>
                  <a:pt x="3615" y="14828"/>
                </a:lnTo>
                <a:lnTo>
                  <a:pt x="3728" y="14857"/>
                </a:lnTo>
                <a:lnTo>
                  <a:pt x="3807" y="14913"/>
                </a:lnTo>
                <a:lnTo>
                  <a:pt x="3920" y="14998"/>
                </a:lnTo>
                <a:lnTo>
                  <a:pt x="4010" y="15097"/>
                </a:lnTo>
                <a:lnTo>
                  <a:pt x="4089" y="15238"/>
                </a:lnTo>
                <a:lnTo>
                  <a:pt x="4179" y="15408"/>
                </a:lnTo>
                <a:lnTo>
                  <a:pt x="4247" y="15620"/>
                </a:lnTo>
                <a:lnTo>
                  <a:pt x="4326" y="15860"/>
                </a:lnTo>
                <a:lnTo>
                  <a:pt x="4394" y="16129"/>
                </a:lnTo>
                <a:lnTo>
                  <a:pt x="4439" y="16440"/>
                </a:lnTo>
                <a:lnTo>
                  <a:pt x="4507" y="16737"/>
                </a:lnTo>
                <a:lnTo>
                  <a:pt x="4552" y="17090"/>
                </a:lnTo>
                <a:lnTo>
                  <a:pt x="4575" y="17443"/>
                </a:lnTo>
                <a:lnTo>
                  <a:pt x="4586" y="17825"/>
                </a:lnTo>
                <a:lnTo>
                  <a:pt x="4586" y="18193"/>
                </a:lnTo>
                <a:lnTo>
                  <a:pt x="4586" y="18574"/>
                </a:lnTo>
                <a:lnTo>
                  <a:pt x="4586" y="18984"/>
                </a:lnTo>
                <a:lnTo>
                  <a:pt x="4552" y="19366"/>
                </a:lnTo>
                <a:lnTo>
                  <a:pt x="4507" y="19748"/>
                </a:lnTo>
                <a:lnTo>
                  <a:pt x="4462" y="20129"/>
                </a:lnTo>
                <a:lnTo>
                  <a:pt x="4371" y="20483"/>
                </a:lnTo>
                <a:lnTo>
                  <a:pt x="4292" y="20836"/>
                </a:lnTo>
                <a:lnTo>
                  <a:pt x="4202" y="21161"/>
                </a:lnTo>
                <a:lnTo>
                  <a:pt x="4744" y="21161"/>
                </a:lnTo>
                <a:lnTo>
                  <a:pt x="5264" y="21161"/>
                </a:lnTo>
                <a:lnTo>
                  <a:pt x="5784" y="21161"/>
                </a:lnTo>
                <a:lnTo>
                  <a:pt x="6235" y="21161"/>
                </a:lnTo>
                <a:lnTo>
                  <a:pt x="6676" y="21161"/>
                </a:lnTo>
                <a:lnTo>
                  <a:pt x="7060" y="21161"/>
                </a:lnTo>
                <a:lnTo>
                  <a:pt x="7410" y="21161"/>
                </a:lnTo>
                <a:lnTo>
                  <a:pt x="7670" y="21161"/>
                </a:lnTo>
                <a:lnTo>
                  <a:pt x="8020" y="21020"/>
                </a:lnTo>
                <a:lnTo>
                  <a:pt x="8303" y="20893"/>
                </a:lnTo>
                <a:lnTo>
                  <a:pt x="8563" y="20695"/>
                </a:lnTo>
                <a:lnTo>
                  <a:pt x="8800" y="20511"/>
                </a:lnTo>
                <a:lnTo>
                  <a:pt x="8969" y="20285"/>
                </a:lnTo>
                <a:lnTo>
                  <a:pt x="9150" y="20045"/>
                </a:lnTo>
                <a:lnTo>
                  <a:pt x="9252" y="19804"/>
                </a:lnTo>
                <a:lnTo>
                  <a:pt x="9342" y="19550"/>
                </a:lnTo>
                <a:lnTo>
                  <a:pt x="9410" y="19281"/>
                </a:lnTo>
                <a:lnTo>
                  <a:pt x="9433" y="19013"/>
                </a:lnTo>
                <a:lnTo>
                  <a:pt x="9433" y="18744"/>
                </a:lnTo>
                <a:lnTo>
                  <a:pt x="9387" y="18504"/>
                </a:lnTo>
                <a:lnTo>
                  <a:pt x="9320" y="18221"/>
                </a:lnTo>
                <a:lnTo>
                  <a:pt x="9207" y="17981"/>
                </a:lnTo>
                <a:lnTo>
                  <a:pt x="9105" y="17740"/>
                </a:lnTo>
                <a:lnTo>
                  <a:pt x="8924" y="17514"/>
                </a:lnTo>
                <a:lnTo>
                  <a:pt x="8777" y="17274"/>
                </a:lnTo>
                <a:lnTo>
                  <a:pt x="8642" y="17034"/>
                </a:lnTo>
                <a:lnTo>
                  <a:pt x="8563" y="16765"/>
                </a:lnTo>
                <a:lnTo>
                  <a:pt x="8472" y="16468"/>
                </a:lnTo>
                <a:lnTo>
                  <a:pt x="8450" y="16157"/>
                </a:lnTo>
                <a:lnTo>
                  <a:pt x="8450" y="15860"/>
                </a:lnTo>
                <a:lnTo>
                  <a:pt x="8472" y="15563"/>
                </a:lnTo>
                <a:lnTo>
                  <a:pt x="8540" y="15267"/>
                </a:lnTo>
                <a:lnTo>
                  <a:pt x="8642" y="14998"/>
                </a:lnTo>
                <a:lnTo>
                  <a:pt x="8777" y="14729"/>
                </a:lnTo>
                <a:lnTo>
                  <a:pt x="8868" y="14616"/>
                </a:lnTo>
                <a:lnTo>
                  <a:pt x="8969" y="14475"/>
                </a:lnTo>
                <a:lnTo>
                  <a:pt x="9060" y="14376"/>
                </a:lnTo>
                <a:lnTo>
                  <a:pt x="9184" y="14291"/>
                </a:lnTo>
                <a:lnTo>
                  <a:pt x="9297" y="14206"/>
                </a:lnTo>
                <a:lnTo>
                  <a:pt x="9433" y="14121"/>
                </a:lnTo>
                <a:lnTo>
                  <a:pt x="9579" y="14051"/>
                </a:lnTo>
                <a:lnTo>
                  <a:pt x="9726" y="13994"/>
                </a:lnTo>
                <a:lnTo>
                  <a:pt x="9884" y="13938"/>
                </a:lnTo>
                <a:lnTo>
                  <a:pt x="10054" y="13909"/>
                </a:lnTo>
                <a:lnTo>
                  <a:pt x="10257" y="13881"/>
                </a:lnTo>
                <a:lnTo>
                  <a:pt x="10449" y="13881"/>
                </a:lnTo>
                <a:lnTo>
                  <a:pt x="10664" y="13881"/>
                </a:lnTo>
                <a:lnTo>
                  <a:pt x="10856" y="13909"/>
                </a:lnTo>
                <a:lnTo>
                  <a:pt x="11037" y="13966"/>
                </a:lnTo>
                <a:lnTo>
                  <a:pt x="11206" y="14023"/>
                </a:lnTo>
                <a:lnTo>
                  <a:pt x="11353" y="14093"/>
                </a:lnTo>
                <a:lnTo>
                  <a:pt x="11511" y="14178"/>
                </a:lnTo>
                <a:lnTo>
                  <a:pt x="11635" y="14263"/>
                </a:lnTo>
                <a:lnTo>
                  <a:pt x="11748" y="14376"/>
                </a:lnTo>
                <a:lnTo>
                  <a:pt x="11861" y="14475"/>
                </a:lnTo>
                <a:lnTo>
                  <a:pt x="11941" y="14616"/>
                </a:lnTo>
                <a:lnTo>
                  <a:pt x="12031" y="14758"/>
                </a:lnTo>
                <a:lnTo>
                  <a:pt x="12099" y="14885"/>
                </a:lnTo>
                <a:lnTo>
                  <a:pt x="12200" y="15210"/>
                </a:lnTo>
                <a:lnTo>
                  <a:pt x="12268" y="15507"/>
                </a:lnTo>
                <a:lnTo>
                  <a:pt x="12291" y="15832"/>
                </a:lnTo>
                <a:lnTo>
                  <a:pt x="12291" y="16157"/>
                </a:lnTo>
                <a:lnTo>
                  <a:pt x="12246" y="16482"/>
                </a:lnTo>
                <a:lnTo>
                  <a:pt x="12178" y="16807"/>
                </a:lnTo>
                <a:lnTo>
                  <a:pt x="12099" y="17090"/>
                </a:lnTo>
                <a:lnTo>
                  <a:pt x="12008" y="17330"/>
                </a:lnTo>
                <a:lnTo>
                  <a:pt x="11884" y="17542"/>
                </a:lnTo>
                <a:lnTo>
                  <a:pt x="11748" y="17712"/>
                </a:lnTo>
                <a:lnTo>
                  <a:pt x="11613" y="17839"/>
                </a:lnTo>
                <a:lnTo>
                  <a:pt x="11489" y="18037"/>
                </a:lnTo>
                <a:lnTo>
                  <a:pt x="11398" y="18221"/>
                </a:lnTo>
                <a:lnTo>
                  <a:pt x="11319" y="18447"/>
                </a:lnTo>
                <a:lnTo>
                  <a:pt x="11251" y="18659"/>
                </a:lnTo>
                <a:lnTo>
                  <a:pt x="11206" y="18900"/>
                </a:lnTo>
                <a:lnTo>
                  <a:pt x="11184" y="19154"/>
                </a:lnTo>
                <a:lnTo>
                  <a:pt x="11184" y="19423"/>
                </a:lnTo>
                <a:lnTo>
                  <a:pt x="11229" y="19663"/>
                </a:lnTo>
                <a:lnTo>
                  <a:pt x="11297" y="19903"/>
                </a:lnTo>
                <a:lnTo>
                  <a:pt x="11376" y="20158"/>
                </a:lnTo>
                <a:lnTo>
                  <a:pt x="11511" y="20398"/>
                </a:lnTo>
                <a:lnTo>
                  <a:pt x="11681" y="20610"/>
                </a:lnTo>
                <a:lnTo>
                  <a:pt x="11884" y="20808"/>
                </a:lnTo>
                <a:lnTo>
                  <a:pt x="12121" y="20992"/>
                </a:lnTo>
                <a:lnTo>
                  <a:pt x="12404" y="21161"/>
                </a:lnTo>
                <a:lnTo>
                  <a:pt x="12528" y="21190"/>
                </a:lnTo>
                <a:lnTo>
                  <a:pt x="12856" y="21274"/>
                </a:lnTo>
                <a:lnTo>
                  <a:pt x="13330" y="21373"/>
                </a:lnTo>
                <a:lnTo>
                  <a:pt x="13963" y="21486"/>
                </a:lnTo>
                <a:lnTo>
                  <a:pt x="14313" y="21543"/>
                </a:lnTo>
                <a:lnTo>
                  <a:pt x="14652" y="21571"/>
                </a:lnTo>
                <a:lnTo>
                  <a:pt x="15025" y="21600"/>
                </a:lnTo>
                <a:lnTo>
                  <a:pt x="15409" y="21600"/>
                </a:lnTo>
                <a:lnTo>
                  <a:pt x="15782" y="21600"/>
                </a:lnTo>
                <a:lnTo>
                  <a:pt x="16177" y="21571"/>
                </a:lnTo>
                <a:lnTo>
                  <a:pt x="16516" y="21486"/>
                </a:lnTo>
                <a:lnTo>
                  <a:pt x="16889" y="21402"/>
                </a:lnTo>
                <a:lnTo>
                  <a:pt x="16821" y="21190"/>
                </a:lnTo>
                <a:lnTo>
                  <a:pt x="16776" y="20935"/>
                </a:lnTo>
                <a:lnTo>
                  <a:pt x="16742" y="20667"/>
                </a:lnTo>
                <a:lnTo>
                  <a:pt x="16719" y="20370"/>
                </a:lnTo>
                <a:lnTo>
                  <a:pt x="16697" y="19719"/>
                </a:lnTo>
                <a:lnTo>
                  <a:pt x="16697" y="19013"/>
                </a:lnTo>
                <a:lnTo>
                  <a:pt x="16719" y="18306"/>
                </a:lnTo>
                <a:lnTo>
                  <a:pt x="16753" y="17599"/>
                </a:lnTo>
                <a:lnTo>
                  <a:pt x="16821" y="16949"/>
                </a:lnTo>
                <a:lnTo>
                  <a:pt x="16889" y="16383"/>
                </a:lnTo>
                <a:lnTo>
                  <a:pt x="16934" y="16129"/>
                </a:lnTo>
                <a:lnTo>
                  <a:pt x="17002" y="15945"/>
                </a:lnTo>
                <a:lnTo>
                  <a:pt x="17081" y="15790"/>
                </a:lnTo>
                <a:lnTo>
                  <a:pt x="17194" y="15648"/>
                </a:lnTo>
                <a:lnTo>
                  <a:pt x="17318" y="15563"/>
                </a:lnTo>
                <a:lnTo>
                  <a:pt x="17453" y="15507"/>
                </a:lnTo>
                <a:lnTo>
                  <a:pt x="17600" y="15450"/>
                </a:lnTo>
                <a:lnTo>
                  <a:pt x="17758" y="15450"/>
                </a:lnTo>
                <a:lnTo>
                  <a:pt x="17905" y="15479"/>
                </a:lnTo>
                <a:lnTo>
                  <a:pt x="18064" y="15535"/>
                </a:lnTo>
                <a:lnTo>
                  <a:pt x="18233" y="15620"/>
                </a:lnTo>
                <a:lnTo>
                  <a:pt x="18380" y="15733"/>
                </a:lnTo>
                <a:lnTo>
                  <a:pt x="18561" y="15832"/>
                </a:lnTo>
                <a:lnTo>
                  <a:pt x="18707" y="15973"/>
                </a:lnTo>
                <a:lnTo>
                  <a:pt x="18866" y="16129"/>
                </a:lnTo>
                <a:lnTo>
                  <a:pt x="18990" y="16327"/>
                </a:lnTo>
                <a:lnTo>
                  <a:pt x="19125" y="16482"/>
                </a:lnTo>
                <a:lnTo>
                  <a:pt x="19295" y="16624"/>
                </a:lnTo>
                <a:lnTo>
                  <a:pt x="19464" y="16737"/>
                </a:lnTo>
                <a:lnTo>
                  <a:pt x="19668" y="16807"/>
                </a:lnTo>
                <a:lnTo>
                  <a:pt x="19860" y="16836"/>
                </a:lnTo>
                <a:lnTo>
                  <a:pt x="20052" y="16864"/>
                </a:lnTo>
                <a:lnTo>
                  <a:pt x="20266" y="16836"/>
                </a:lnTo>
                <a:lnTo>
                  <a:pt x="20470" y="16793"/>
                </a:lnTo>
                <a:lnTo>
                  <a:pt x="20662" y="16708"/>
                </a:lnTo>
                <a:lnTo>
                  <a:pt x="20854" y="16567"/>
                </a:lnTo>
                <a:lnTo>
                  <a:pt x="21035" y="16412"/>
                </a:lnTo>
                <a:lnTo>
                  <a:pt x="21182" y="16214"/>
                </a:lnTo>
                <a:lnTo>
                  <a:pt x="21340" y="16002"/>
                </a:lnTo>
                <a:lnTo>
                  <a:pt x="21441" y="15733"/>
                </a:lnTo>
                <a:lnTo>
                  <a:pt x="21532" y="15436"/>
                </a:lnTo>
                <a:lnTo>
                  <a:pt x="21600" y="15083"/>
                </a:lnTo>
                <a:lnTo>
                  <a:pt x="21600" y="14885"/>
                </a:lnTo>
                <a:lnTo>
                  <a:pt x="21600" y="14729"/>
                </a:lnTo>
                <a:lnTo>
                  <a:pt x="21600" y="14531"/>
                </a:lnTo>
                <a:lnTo>
                  <a:pt x="21577" y="14376"/>
                </a:lnTo>
                <a:lnTo>
                  <a:pt x="21532" y="14206"/>
                </a:lnTo>
                <a:lnTo>
                  <a:pt x="21487" y="14051"/>
                </a:lnTo>
                <a:lnTo>
                  <a:pt x="21419" y="13909"/>
                </a:lnTo>
                <a:lnTo>
                  <a:pt x="21351" y="13768"/>
                </a:lnTo>
                <a:lnTo>
                  <a:pt x="21204" y="13500"/>
                </a:lnTo>
                <a:lnTo>
                  <a:pt x="21035" y="13287"/>
                </a:lnTo>
                <a:lnTo>
                  <a:pt x="20809" y="13090"/>
                </a:lnTo>
                <a:lnTo>
                  <a:pt x="20594" y="12962"/>
                </a:lnTo>
                <a:lnTo>
                  <a:pt x="20357" y="12821"/>
                </a:lnTo>
                <a:lnTo>
                  <a:pt x="20120" y="12764"/>
                </a:lnTo>
                <a:lnTo>
                  <a:pt x="19882" y="12708"/>
                </a:lnTo>
                <a:lnTo>
                  <a:pt x="19645" y="12736"/>
                </a:lnTo>
                <a:lnTo>
                  <a:pt x="19430" y="12793"/>
                </a:lnTo>
                <a:lnTo>
                  <a:pt x="19227" y="12906"/>
                </a:lnTo>
                <a:lnTo>
                  <a:pt x="19148" y="12962"/>
                </a:lnTo>
                <a:lnTo>
                  <a:pt x="19058" y="13047"/>
                </a:lnTo>
                <a:lnTo>
                  <a:pt x="18990" y="13146"/>
                </a:lnTo>
                <a:lnTo>
                  <a:pt x="18911" y="13259"/>
                </a:lnTo>
                <a:lnTo>
                  <a:pt x="18775" y="13471"/>
                </a:lnTo>
                <a:lnTo>
                  <a:pt x="18628" y="13641"/>
                </a:lnTo>
                <a:lnTo>
                  <a:pt x="18470" y="13740"/>
                </a:lnTo>
                <a:lnTo>
                  <a:pt x="18301" y="13825"/>
                </a:lnTo>
                <a:lnTo>
                  <a:pt x="18143" y="13853"/>
                </a:lnTo>
                <a:lnTo>
                  <a:pt x="17973" y="13881"/>
                </a:lnTo>
                <a:lnTo>
                  <a:pt x="17804" y="13853"/>
                </a:lnTo>
                <a:lnTo>
                  <a:pt x="17646" y="13796"/>
                </a:lnTo>
                <a:lnTo>
                  <a:pt x="17499" y="13726"/>
                </a:lnTo>
                <a:lnTo>
                  <a:pt x="17341" y="13641"/>
                </a:lnTo>
                <a:lnTo>
                  <a:pt x="17216" y="13528"/>
                </a:lnTo>
                <a:lnTo>
                  <a:pt x="17103" y="13386"/>
                </a:lnTo>
                <a:lnTo>
                  <a:pt x="17024" y="13259"/>
                </a:lnTo>
                <a:lnTo>
                  <a:pt x="16934" y="13118"/>
                </a:lnTo>
                <a:lnTo>
                  <a:pt x="16889" y="12991"/>
                </a:lnTo>
                <a:lnTo>
                  <a:pt x="16889" y="12849"/>
                </a:lnTo>
                <a:lnTo>
                  <a:pt x="16889" y="12383"/>
                </a:lnTo>
                <a:lnTo>
                  <a:pt x="16889" y="11662"/>
                </a:lnTo>
                <a:lnTo>
                  <a:pt x="16889" y="10701"/>
                </a:lnTo>
                <a:lnTo>
                  <a:pt x="16889" y="9640"/>
                </a:lnTo>
                <a:lnTo>
                  <a:pt x="16889" y="8566"/>
                </a:lnTo>
                <a:lnTo>
                  <a:pt x="16889" y="7478"/>
                </a:lnTo>
                <a:lnTo>
                  <a:pt x="16889" y="6502"/>
                </a:lnTo>
                <a:lnTo>
                  <a:pt x="16889" y="5739"/>
                </a:lnTo>
                <a:lnTo>
                  <a:pt x="16674" y="5894"/>
                </a:lnTo>
                <a:lnTo>
                  <a:pt x="16414" y="6036"/>
                </a:lnTo>
                <a:lnTo>
                  <a:pt x="16154" y="6177"/>
                </a:lnTo>
                <a:lnTo>
                  <a:pt x="15849" y="6248"/>
                </a:lnTo>
                <a:lnTo>
                  <a:pt x="15544" y="6304"/>
                </a:lnTo>
                <a:lnTo>
                  <a:pt x="15217" y="6332"/>
                </a:lnTo>
                <a:lnTo>
                  <a:pt x="14866" y="6361"/>
                </a:lnTo>
                <a:lnTo>
                  <a:pt x="14550" y="6361"/>
                </a:lnTo>
                <a:lnTo>
                  <a:pt x="14200" y="6332"/>
                </a:lnTo>
                <a:lnTo>
                  <a:pt x="13850" y="6276"/>
                </a:lnTo>
                <a:lnTo>
                  <a:pt x="13522" y="6219"/>
                </a:lnTo>
                <a:lnTo>
                  <a:pt x="13206" y="6149"/>
                </a:lnTo>
                <a:lnTo>
                  <a:pt x="12901" y="6064"/>
                </a:lnTo>
                <a:lnTo>
                  <a:pt x="12618" y="5951"/>
                </a:lnTo>
                <a:lnTo>
                  <a:pt x="12358" y="5838"/>
                </a:lnTo>
                <a:lnTo>
                  <a:pt x="12121" y="5739"/>
                </a:lnTo>
                <a:lnTo>
                  <a:pt x="11941" y="5626"/>
                </a:lnTo>
                <a:lnTo>
                  <a:pt x="11794" y="5513"/>
                </a:lnTo>
                <a:lnTo>
                  <a:pt x="11658" y="5414"/>
                </a:lnTo>
                <a:lnTo>
                  <a:pt x="11556" y="5301"/>
                </a:lnTo>
                <a:lnTo>
                  <a:pt x="11466" y="5187"/>
                </a:lnTo>
                <a:lnTo>
                  <a:pt x="11398" y="5089"/>
                </a:lnTo>
                <a:lnTo>
                  <a:pt x="11376" y="4947"/>
                </a:lnTo>
                <a:lnTo>
                  <a:pt x="11353" y="4834"/>
                </a:lnTo>
                <a:lnTo>
                  <a:pt x="11353" y="4707"/>
                </a:lnTo>
                <a:lnTo>
                  <a:pt x="11376" y="4565"/>
                </a:lnTo>
                <a:lnTo>
                  <a:pt x="11443" y="4410"/>
                </a:lnTo>
                <a:lnTo>
                  <a:pt x="11511" y="4240"/>
                </a:lnTo>
                <a:lnTo>
                  <a:pt x="11703" y="3887"/>
                </a:lnTo>
                <a:lnTo>
                  <a:pt x="11986" y="3505"/>
                </a:lnTo>
                <a:lnTo>
                  <a:pt x="12144" y="3265"/>
                </a:lnTo>
                <a:lnTo>
                  <a:pt x="12246" y="3025"/>
                </a:lnTo>
                <a:lnTo>
                  <a:pt x="12336" y="2756"/>
                </a:lnTo>
                <a:lnTo>
                  <a:pt x="12404" y="2445"/>
                </a:lnTo>
                <a:lnTo>
                  <a:pt x="12438" y="2176"/>
                </a:lnTo>
                <a:lnTo>
                  <a:pt x="12438" y="1880"/>
                </a:lnTo>
                <a:lnTo>
                  <a:pt x="12404" y="1583"/>
                </a:lnTo>
                <a:lnTo>
                  <a:pt x="12336" y="1314"/>
                </a:lnTo>
                <a:lnTo>
                  <a:pt x="12246" y="1046"/>
                </a:lnTo>
                <a:lnTo>
                  <a:pt x="12099" y="791"/>
                </a:lnTo>
                <a:lnTo>
                  <a:pt x="12008" y="692"/>
                </a:lnTo>
                <a:lnTo>
                  <a:pt x="11918" y="579"/>
                </a:lnTo>
                <a:lnTo>
                  <a:pt x="11816" y="466"/>
                </a:lnTo>
                <a:lnTo>
                  <a:pt x="11703" y="381"/>
                </a:lnTo>
                <a:lnTo>
                  <a:pt x="11579" y="310"/>
                </a:lnTo>
                <a:lnTo>
                  <a:pt x="11443" y="226"/>
                </a:lnTo>
                <a:lnTo>
                  <a:pt x="11297" y="169"/>
                </a:lnTo>
                <a:lnTo>
                  <a:pt x="11138" y="113"/>
                </a:lnTo>
                <a:lnTo>
                  <a:pt x="10969" y="56"/>
                </a:lnTo>
                <a:lnTo>
                  <a:pt x="10800" y="28"/>
                </a:lnTo>
                <a:lnTo>
                  <a:pt x="10619" y="28"/>
                </a:lnTo>
                <a:lnTo>
                  <a:pt x="10404" y="28"/>
                </a:lnTo>
                <a:lnTo>
                  <a:pt x="10257" y="28"/>
                </a:lnTo>
                <a:lnTo>
                  <a:pt x="10076" y="56"/>
                </a:lnTo>
                <a:lnTo>
                  <a:pt x="9952" y="84"/>
                </a:lnTo>
                <a:lnTo>
                  <a:pt x="9794" y="141"/>
                </a:lnTo>
                <a:lnTo>
                  <a:pt x="9692" y="226"/>
                </a:lnTo>
                <a:lnTo>
                  <a:pt x="9557" y="282"/>
                </a:lnTo>
                <a:lnTo>
                  <a:pt x="9455" y="381"/>
                </a:lnTo>
                <a:lnTo>
                  <a:pt x="9365" y="466"/>
                </a:lnTo>
                <a:lnTo>
                  <a:pt x="9274" y="579"/>
                </a:lnTo>
                <a:lnTo>
                  <a:pt x="9184" y="692"/>
                </a:lnTo>
                <a:lnTo>
                  <a:pt x="9128" y="791"/>
                </a:lnTo>
                <a:lnTo>
                  <a:pt x="9060" y="932"/>
                </a:lnTo>
                <a:lnTo>
                  <a:pt x="8969" y="1201"/>
                </a:lnTo>
                <a:lnTo>
                  <a:pt x="8913" y="1498"/>
                </a:lnTo>
                <a:lnTo>
                  <a:pt x="8890" y="1795"/>
                </a:lnTo>
                <a:lnTo>
                  <a:pt x="8890" y="2120"/>
                </a:lnTo>
                <a:lnTo>
                  <a:pt x="8913" y="2445"/>
                </a:lnTo>
                <a:lnTo>
                  <a:pt x="8969" y="2756"/>
                </a:lnTo>
                <a:lnTo>
                  <a:pt x="9060" y="3081"/>
                </a:lnTo>
                <a:lnTo>
                  <a:pt x="9173" y="3378"/>
                </a:lnTo>
                <a:lnTo>
                  <a:pt x="9297" y="3647"/>
                </a:lnTo>
                <a:lnTo>
                  <a:pt x="9466" y="3887"/>
                </a:lnTo>
                <a:lnTo>
                  <a:pt x="9579" y="4085"/>
                </a:lnTo>
                <a:lnTo>
                  <a:pt x="9670" y="4269"/>
                </a:lnTo>
                <a:lnTo>
                  <a:pt x="9726" y="4467"/>
                </a:lnTo>
                <a:lnTo>
                  <a:pt x="9771" y="4650"/>
                </a:lnTo>
                <a:lnTo>
                  <a:pt x="9771" y="4834"/>
                </a:lnTo>
                <a:lnTo>
                  <a:pt x="9749" y="5032"/>
                </a:lnTo>
                <a:lnTo>
                  <a:pt x="9715" y="5216"/>
                </a:lnTo>
                <a:lnTo>
                  <a:pt x="9625" y="5385"/>
                </a:lnTo>
                <a:lnTo>
                  <a:pt x="9534" y="5513"/>
                </a:lnTo>
                <a:lnTo>
                  <a:pt x="9410" y="5626"/>
                </a:lnTo>
                <a:lnTo>
                  <a:pt x="9229" y="5710"/>
                </a:lnTo>
                <a:lnTo>
                  <a:pt x="9060" y="5767"/>
                </a:lnTo>
                <a:lnTo>
                  <a:pt x="8845" y="5767"/>
                </a:lnTo>
                <a:lnTo>
                  <a:pt x="8585" y="5739"/>
                </a:lnTo>
                <a:lnTo>
                  <a:pt x="8325" y="5654"/>
                </a:lnTo>
                <a:lnTo>
                  <a:pt x="8020" y="5513"/>
                </a:lnTo>
                <a:lnTo>
                  <a:pt x="7840" y="5442"/>
                </a:lnTo>
                <a:lnTo>
                  <a:pt x="7648" y="5385"/>
                </a:lnTo>
                <a:lnTo>
                  <a:pt x="7433" y="5329"/>
                </a:lnTo>
                <a:lnTo>
                  <a:pt x="7241" y="5301"/>
                </a:lnTo>
                <a:lnTo>
                  <a:pt x="6755" y="5301"/>
                </a:lnTo>
                <a:lnTo>
                  <a:pt x="6281" y="5329"/>
                </a:lnTo>
                <a:lnTo>
                  <a:pt x="5784" y="5385"/>
                </a:lnTo>
                <a:lnTo>
                  <a:pt x="5264" y="5498"/>
                </a:lnTo>
                <a:lnTo>
                  <a:pt x="4744" y="5597"/>
                </a:lnTo>
                <a:lnTo>
                  <a:pt x="4247" y="5739"/>
                </a:lnTo>
                <a:lnTo>
                  <a:pt x="4202" y="5894"/>
                </a:lnTo>
                <a:lnTo>
                  <a:pt x="4202" y="6191"/>
                </a:lnTo>
                <a:lnTo>
                  <a:pt x="4202" y="6545"/>
                </a:lnTo>
                <a:lnTo>
                  <a:pt x="4225" y="6954"/>
                </a:lnTo>
                <a:lnTo>
                  <a:pt x="4315" y="7930"/>
                </a:lnTo>
                <a:lnTo>
                  <a:pt x="4394" y="9018"/>
                </a:lnTo>
                <a:lnTo>
                  <a:pt x="4439" y="9570"/>
                </a:lnTo>
                <a:lnTo>
                  <a:pt x="4462" y="10107"/>
                </a:lnTo>
                <a:lnTo>
                  <a:pt x="4484" y="10630"/>
                </a:lnTo>
                <a:lnTo>
                  <a:pt x="4507" y="11082"/>
                </a:lnTo>
                <a:lnTo>
                  <a:pt x="4484" y="11520"/>
                </a:lnTo>
                <a:lnTo>
                  <a:pt x="4439" y="11874"/>
                </a:lnTo>
                <a:lnTo>
                  <a:pt x="4394" y="12029"/>
                </a:lnTo>
                <a:lnTo>
                  <a:pt x="4349" y="12171"/>
                </a:lnTo>
                <a:lnTo>
                  <a:pt x="4315" y="12284"/>
                </a:lnTo>
                <a:lnTo>
                  <a:pt x="4247" y="12354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>
        <p:nvSpPr>
          <p:cNvPr id="29" name="Puzzle4"/>
          <p:cNvSpPr>
            <a:spLocks noEditPoints="1" noChangeArrowheads="1"/>
          </p:cNvSpPr>
          <p:nvPr/>
        </p:nvSpPr>
        <p:spPr bwMode="auto">
          <a:xfrm>
            <a:off x="5579771" y="4654985"/>
            <a:ext cx="974150" cy="1422845"/>
          </a:xfrm>
          <a:custGeom>
            <a:avLst/>
            <a:gdLst>
              <a:gd name="T0" fmla="*/ 8307 w 21600"/>
              <a:gd name="T1" fmla="*/ 11593 h 21600"/>
              <a:gd name="T2" fmla="*/ 453 w 21600"/>
              <a:gd name="T3" fmla="*/ 16938 h 21600"/>
              <a:gd name="T4" fmla="*/ 11500 w 21600"/>
              <a:gd name="T5" fmla="*/ 21600 h 21600"/>
              <a:gd name="T6" fmla="*/ 20920 w 21600"/>
              <a:gd name="T7" fmla="*/ 16751 h 21600"/>
              <a:gd name="T8" fmla="*/ 13972 w 21600"/>
              <a:gd name="T9" fmla="*/ 10888 h 21600"/>
              <a:gd name="T10" fmla="*/ 21033 w 21600"/>
              <a:gd name="T11" fmla="*/ 4716 h 21600"/>
              <a:gd name="T12" fmla="*/ 11102 w 21600"/>
              <a:gd name="T13" fmla="*/ 11 h 21600"/>
              <a:gd name="T14" fmla="*/ 453 w 21600"/>
              <a:gd name="T15" fmla="*/ 4716 h 21600"/>
              <a:gd name="T16" fmla="*/ 2076 w 21600"/>
              <a:gd name="T17" fmla="*/ 5664 h 21600"/>
              <a:gd name="T18" fmla="*/ 20203 w 21600"/>
              <a:gd name="T19" fmla="*/ 1598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3813" y="10590"/>
                </a:moveTo>
                <a:lnTo>
                  <a:pt x="3927" y="10513"/>
                </a:lnTo>
                <a:lnTo>
                  <a:pt x="4078" y="10425"/>
                </a:lnTo>
                <a:lnTo>
                  <a:pt x="4210" y="10359"/>
                </a:lnTo>
                <a:lnTo>
                  <a:pt x="4361" y="10315"/>
                </a:lnTo>
                <a:lnTo>
                  <a:pt x="4682" y="10237"/>
                </a:lnTo>
                <a:lnTo>
                  <a:pt x="5041" y="10193"/>
                </a:lnTo>
                <a:lnTo>
                  <a:pt x="5456" y="10171"/>
                </a:lnTo>
                <a:lnTo>
                  <a:pt x="5853" y="10193"/>
                </a:lnTo>
                <a:lnTo>
                  <a:pt x="6249" y="10260"/>
                </a:lnTo>
                <a:lnTo>
                  <a:pt x="6646" y="10337"/>
                </a:lnTo>
                <a:lnTo>
                  <a:pt x="7004" y="10469"/>
                </a:lnTo>
                <a:lnTo>
                  <a:pt x="7363" y="10612"/>
                </a:lnTo>
                <a:lnTo>
                  <a:pt x="7665" y="10788"/>
                </a:lnTo>
                <a:lnTo>
                  <a:pt x="7911" y="10998"/>
                </a:lnTo>
                <a:lnTo>
                  <a:pt x="8024" y="11097"/>
                </a:lnTo>
                <a:lnTo>
                  <a:pt x="8137" y="11207"/>
                </a:lnTo>
                <a:lnTo>
                  <a:pt x="8194" y="11340"/>
                </a:lnTo>
                <a:lnTo>
                  <a:pt x="8269" y="11461"/>
                </a:lnTo>
                <a:lnTo>
                  <a:pt x="8307" y="11593"/>
                </a:lnTo>
                <a:lnTo>
                  <a:pt x="8307" y="11714"/>
                </a:lnTo>
                <a:lnTo>
                  <a:pt x="8307" y="11868"/>
                </a:lnTo>
                <a:lnTo>
                  <a:pt x="8307" y="12012"/>
                </a:lnTo>
                <a:lnTo>
                  <a:pt x="8194" y="12265"/>
                </a:lnTo>
                <a:lnTo>
                  <a:pt x="8062" y="12519"/>
                </a:lnTo>
                <a:lnTo>
                  <a:pt x="7873" y="12706"/>
                </a:lnTo>
                <a:lnTo>
                  <a:pt x="7627" y="12904"/>
                </a:lnTo>
                <a:lnTo>
                  <a:pt x="7363" y="13048"/>
                </a:lnTo>
                <a:lnTo>
                  <a:pt x="7080" y="13180"/>
                </a:lnTo>
                <a:lnTo>
                  <a:pt x="6759" y="13257"/>
                </a:lnTo>
                <a:lnTo>
                  <a:pt x="6419" y="13345"/>
                </a:lnTo>
                <a:lnTo>
                  <a:pt x="6098" y="13389"/>
                </a:lnTo>
                <a:lnTo>
                  <a:pt x="5739" y="13389"/>
                </a:lnTo>
                <a:lnTo>
                  <a:pt x="5418" y="13389"/>
                </a:lnTo>
                <a:lnTo>
                  <a:pt x="5079" y="13345"/>
                </a:lnTo>
                <a:lnTo>
                  <a:pt x="4758" y="13301"/>
                </a:lnTo>
                <a:lnTo>
                  <a:pt x="4474" y="13213"/>
                </a:lnTo>
                <a:lnTo>
                  <a:pt x="4172" y="13114"/>
                </a:lnTo>
                <a:lnTo>
                  <a:pt x="3965" y="12982"/>
                </a:lnTo>
                <a:lnTo>
                  <a:pt x="3738" y="12838"/>
                </a:lnTo>
                <a:lnTo>
                  <a:pt x="3493" y="12706"/>
                </a:lnTo>
                <a:lnTo>
                  <a:pt x="3228" y="12607"/>
                </a:lnTo>
                <a:lnTo>
                  <a:pt x="2945" y="12519"/>
                </a:lnTo>
                <a:lnTo>
                  <a:pt x="2700" y="12431"/>
                </a:lnTo>
                <a:lnTo>
                  <a:pt x="2397" y="12375"/>
                </a:lnTo>
                <a:lnTo>
                  <a:pt x="2152" y="12331"/>
                </a:lnTo>
                <a:lnTo>
                  <a:pt x="1888" y="12309"/>
                </a:lnTo>
                <a:lnTo>
                  <a:pt x="1642" y="12309"/>
                </a:lnTo>
                <a:lnTo>
                  <a:pt x="1397" y="12331"/>
                </a:lnTo>
                <a:lnTo>
                  <a:pt x="1170" y="12397"/>
                </a:lnTo>
                <a:lnTo>
                  <a:pt x="962" y="12453"/>
                </a:lnTo>
                <a:lnTo>
                  <a:pt x="774" y="12563"/>
                </a:lnTo>
                <a:lnTo>
                  <a:pt x="623" y="12684"/>
                </a:lnTo>
                <a:lnTo>
                  <a:pt x="528" y="12838"/>
                </a:lnTo>
                <a:lnTo>
                  <a:pt x="453" y="13026"/>
                </a:lnTo>
                <a:lnTo>
                  <a:pt x="339" y="13477"/>
                </a:lnTo>
                <a:lnTo>
                  <a:pt x="226" y="13984"/>
                </a:lnTo>
                <a:lnTo>
                  <a:pt x="151" y="14535"/>
                </a:lnTo>
                <a:lnTo>
                  <a:pt x="113" y="15075"/>
                </a:lnTo>
                <a:lnTo>
                  <a:pt x="113" y="15626"/>
                </a:lnTo>
                <a:lnTo>
                  <a:pt x="151" y="16133"/>
                </a:lnTo>
                <a:lnTo>
                  <a:pt x="188" y="16376"/>
                </a:lnTo>
                <a:lnTo>
                  <a:pt x="264" y="16585"/>
                </a:lnTo>
                <a:lnTo>
                  <a:pt x="339" y="16773"/>
                </a:lnTo>
                <a:lnTo>
                  <a:pt x="453" y="16938"/>
                </a:lnTo>
                <a:lnTo>
                  <a:pt x="1095" y="16883"/>
                </a:lnTo>
                <a:lnTo>
                  <a:pt x="1963" y="16795"/>
                </a:lnTo>
                <a:lnTo>
                  <a:pt x="2945" y="16751"/>
                </a:lnTo>
                <a:lnTo>
                  <a:pt x="3965" y="16706"/>
                </a:lnTo>
                <a:lnTo>
                  <a:pt x="5022" y="16684"/>
                </a:lnTo>
                <a:lnTo>
                  <a:pt x="5947" y="16684"/>
                </a:lnTo>
                <a:lnTo>
                  <a:pt x="6759" y="16706"/>
                </a:lnTo>
                <a:lnTo>
                  <a:pt x="7363" y="16751"/>
                </a:lnTo>
                <a:lnTo>
                  <a:pt x="7948" y="16839"/>
                </a:lnTo>
                <a:lnTo>
                  <a:pt x="8458" y="16916"/>
                </a:lnTo>
                <a:lnTo>
                  <a:pt x="8893" y="17026"/>
                </a:lnTo>
                <a:lnTo>
                  <a:pt x="9289" y="17158"/>
                </a:lnTo>
                <a:lnTo>
                  <a:pt x="9572" y="17280"/>
                </a:lnTo>
                <a:lnTo>
                  <a:pt x="9799" y="17412"/>
                </a:lnTo>
                <a:lnTo>
                  <a:pt x="9969" y="17555"/>
                </a:lnTo>
                <a:lnTo>
                  <a:pt x="10120" y="17687"/>
                </a:lnTo>
                <a:lnTo>
                  <a:pt x="10158" y="17831"/>
                </a:lnTo>
                <a:lnTo>
                  <a:pt x="10195" y="17974"/>
                </a:lnTo>
                <a:lnTo>
                  <a:pt x="10158" y="18128"/>
                </a:lnTo>
                <a:lnTo>
                  <a:pt x="10082" y="18271"/>
                </a:lnTo>
                <a:lnTo>
                  <a:pt x="9969" y="18426"/>
                </a:lnTo>
                <a:lnTo>
                  <a:pt x="9837" y="18569"/>
                </a:lnTo>
                <a:lnTo>
                  <a:pt x="9648" y="18701"/>
                </a:lnTo>
                <a:lnTo>
                  <a:pt x="9440" y="18822"/>
                </a:lnTo>
                <a:lnTo>
                  <a:pt x="9213" y="18999"/>
                </a:lnTo>
                <a:lnTo>
                  <a:pt x="9044" y="19186"/>
                </a:lnTo>
                <a:lnTo>
                  <a:pt x="8893" y="19395"/>
                </a:lnTo>
                <a:lnTo>
                  <a:pt x="8817" y="19627"/>
                </a:lnTo>
                <a:lnTo>
                  <a:pt x="8779" y="19858"/>
                </a:lnTo>
                <a:lnTo>
                  <a:pt x="8779" y="20112"/>
                </a:lnTo>
                <a:lnTo>
                  <a:pt x="8855" y="20354"/>
                </a:lnTo>
                <a:lnTo>
                  <a:pt x="8968" y="20586"/>
                </a:lnTo>
                <a:lnTo>
                  <a:pt x="9138" y="20817"/>
                </a:lnTo>
                <a:lnTo>
                  <a:pt x="9365" y="21026"/>
                </a:lnTo>
                <a:lnTo>
                  <a:pt x="9610" y="21192"/>
                </a:lnTo>
                <a:lnTo>
                  <a:pt x="9950" y="21368"/>
                </a:lnTo>
                <a:lnTo>
                  <a:pt x="10120" y="21445"/>
                </a:lnTo>
                <a:lnTo>
                  <a:pt x="10346" y="21511"/>
                </a:lnTo>
                <a:lnTo>
                  <a:pt x="10516" y="21555"/>
                </a:lnTo>
                <a:lnTo>
                  <a:pt x="10743" y="21600"/>
                </a:lnTo>
                <a:lnTo>
                  <a:pt x="10988" y="21644"/>
                </a:lnTo>
                <a:lnTo>
                  <a:pt x="11215" y="21666"/>
                </a:lnTo>
                <a:lnTo>
                  <a:pt x="11498" y="21666"/>
                </a:lnTo>
                <a:lnTo>
                  <a:pt x="11762" y="21666"/>
                </a:lnTo>
                <a:lnTo>
                  <a:pt x="12253" y="21644"/>
                </a:lnTo>
                <a:lnTo>
                  <a:pt x="12763" y="21577"/>
                </a:lnTo>
                <a:lnTo>
                  <a:pt x="13197" y="21467"/>
                </a:lnTo>
                <a:lnTo>
                  <a:pt x="13556" y="21346"/>
                </a:lnTo>
                <a:lnTo>
                  <a:pt x="13896" y="21192"/>
                </a:lnTo>
                <a:lnTo>
                  <a:pt x="14179" y="21026"/>
                </a:lnTo>
                <a:lnTo>
                  <a:pt x="14444" y="20839"/>
                </a:lnTo>
                <a:lnTo>
                  <a:pt x="14576" y="20641"/>
                </a:lnTo>
                <a:lnTo>
                  <a:pt x="14727" y="20431"/>
                </a:lnTo>
                <a:lnTo>
                  <a:pt x="14765" y="20200"/>
                </a:lnTo>
                <a:lnTo>
                  <a:pt x="14802" y="19991"/>
                </a:lnTo>
                <a:lnTo>
                  <a:pt x="14727" y="19759"/>
                </a:lnTo>
                <a:lnTo>
                  <a:pt x="14613" y="19550"/>
                </a:lnTo>
                <a:lnTo>
                  <a:pt x="14444" y="19307"/>
                </a:lnTo>
                <a:lnTo>
                  <a:pt x="14217" y="19098"/>
                </a:lnTo>
                <a:lnTo>
                  <a:pt x="13934" y="18911"/>
                </a:lnTo>
                <a:lnTo>
                  <a:pt x="13669" y="18745"/>
                </a:lnTo>
                <a:lnTo>
                  <a:pt x="13462" y="18547"/>
                </a:lnTo>
                <a:lnTo>
                  <a:pt x="13311" y="18337"/>
                </a:lnTo>
                <a:lnTo>
                  <a:pt x="13197" y="18150"/>
                </a:lnTo>
                <a:lnTo>
                  <a:pt x="13122" y="17941"/>
                </a:lnTo>
                <a:lnTo>
                  <a:pt x="13122" y="17720"/>
                </a:lnTo>
                <a:lnTo>
                  <a:pt x="13122" y="17533"/>
                </a:lnTo>
                <a:lnTo>
                  <a:pt x="13197" y="17346"/>
                </a:lnTo>
                <a:lnTo>
                  <a:pt x="13273" y="17158"/>
                </a:lnTo>
                <a:lnTo>
                  <a:pt x="13386" y="16982"/>
                </a:lnTo>
                <a:lnTo>
                  <a:pt x="13537" y="16839"/>
                </a:lnTo>
                <a:lnTo>
                  <a:pt x="13707" y="16706"/>
                </a:lnTo>
                <a:lnTo>
                  <a:pt x="13896" y="16607"/>
                </a:lnTo>
                <a:lnTo>
                  <a:pt x="14104" y="16519"/>
                </a:lnTo>
                <a:lnTo>
                  <a:pt x="14330" y="16453"/>
                </a:lnTo>
                <a:lnTo>
                  <a:pt x="14538" y="16431"/>
                </a:lnTo>
                <a:lnTo>
                  <a:pt x="14897" y="16453"/>
                </a:lnTo>
                <a:lnTo>
                  <a:pt x="15406" y="16497"/>
                </a:lnTo>
                <a:lnTo>
                  <a:pt x="16105" y="16541"/>
                </a:lnTo>
                <a:lnTo>
                  <a:pt x="16898" y="16607"/>
                </a:lnTo>
                <a:lnTo>
                  <a:pt x="17804" y="16651"/>
                </a:lnTo>
                <a:lnTo>
                  <a:pt x="18786" y="16684"/>
                </a:lnTo>
                <a:lnTo>
                  <a:pt x="19844" y="16728"/>
                </a:lnTo>
                <a:lnTo>
                  <a:pt x="20920" y="16751"/>
                </a:lnTo>
                <a:lnTo>
                  <a:pt x="21109" y="16497"/>
                </a:lnTo>
                <a:lnTo>
                  <a:pt x="21241" y="16222"/>
                </a:lnTo>
                <a:lnTo>
                  <a:pt x="21392" y="15946"/>
                </a:lnTo>
                <a:lnTo>
                  <a:pt x="21467" y="15648"/>
                </a:lnTo>
                <a:lnTo>
                  <a:pt x="21543" y="15351"/>
                </a:lnTo>
                <a:lnTo>
                  <a:pt x="21618" y="15042"/>
                </a:lnTo>
                <a:lnTo>
                  <a:pt x="21618" y="14745"/>
                </a:lnTo>
                <a:lnTo>
                  <a:pt x="21618" y="14447"/>
                </a:lnTo>
                <a:lnTo>
                  <a:pt x="21618" y="14150"/>
                </a:lnTo>
                <a:lnTo>
                  <a:pt x="21581" y="13852"/>
                </a:lnTo>
                <a:lnTo>
                  <a:pt x="21505" y="13577"/>
                </a:lnTo>
                <a:lnTo>
                  <a:pt x="21430" y="13301"/>
                </a:lnTo>
                <a:lnTo>
                  <a:pt x="21354" y="13048"/>
                </a:lnTo>
                <a:lnTo>
                  <a:pt x="21241" y="12816"/>
                </a:lnTo>
                <a:lnTo>
                  <a:pt x="21146" y="12607"/>
                </a:lnTo>
                <a:lnTo>
                  <a:pt x="21033" y="12431"/>
                </a:lnTo>
                <a:lnTo>
                  <a:pt x="20920" y="12265"/>
                </a:lnTo>
                <a:lnTo>
                  <a:pt x="20769" y="12144"/>
                </a:lnTo>
                <a:lnTo>
                  <a:pt x="20637" y="12034"/>
                </a:lnTo>
                <a:lnTo>
                  <a:pt x="20486" y="11946"/>
                </a:lnTo>
                <a:lnTo>
                  <a:pt x="20297" y="11891"/>
                </a:lnTo>
                <a:lnTo>
                  <a:pt x="20165" y="11846"/>
                </a:lnTo>
                <a:lnTo>
                  <a:pt x="19976" y="11824"/>
                </a:lnTo>
                <a:lnTo>
                  <a:pt x="19806" y="11802"/>
                </a:lnTo>
                <a:lnTo>
                  <a:pt x="19390" y="11824"/>
                </a:lnTo>
                <a:lnTo>
                  <a:pt x="18956" y="11891"/>
                </a:lnTo>
                <a:lnTo>
                  <a:pt x="18503" y="11968"/>
                </a:lnTo>
                <a:lnTo>
                  <a:pt x="17993" y="12078"/>
                </a:lnTo>
                <a:lnTo>
                  <a:pt x="17653" y="12144"/>
                </a:lnTo>
                <a:lnTo>
                  <a:pt x="17332" y="12199"/>
                </a:lnTo>
                <a:lnTo>
                  <a:pt x="17049" y="12221"/>
                </a:lnTo>
                <a:lnTo>
                  <a:pt x="16747" y="12243"/>
                </a:lnTo>
                <a:lnTo>
                  <a:pt x="16464" y="12243"/>
                </a:lnTo>
                <a:lnTo>
                  <a:pt x="16218" y="12243"/>
                </a:lnTo>
                <a:lnTo>
                  <a:pt x="15992" y="12221"/>
                </a:lnTo>
                <a:lnTo>
                  <a:pt x="15746" y="12199"/>
                </a:lnTo>
                <a:lnTo>
                  <a:pt x="15520" y="12155"/>
                </a:lnTo>
                <a:lnTo>
                  <a:pt x="15350" y="12122"/>
                </a:lnTo>
                <a:lnTo>
                  <a:pt x="15161" y="12056"/>
                </a:lnTo>
                <a:lnTo>
                  <a:pt x="14972" y="11990"/>
                </a:lnTo>
                <a:lnTo>
                  <a:pt x="14689" y="11846"/>
                </a:lnTo>
                <a:lnTo>
                  <a:pt x="14444" y="11670"/>
                </a:lnTo>
                <a:lnTo>
                  <a:pt x="14255" y="11483"/>
                </a:lnTo>
                <a:lnTo>
                  <a:pt x="14104" y="11295"/>
                </a:lnTo>
                <a:lnTo>
                  <a:pt x="14028" y="11086"/>
                </a:lnTo>
                <a:lnTo>
                  <a:pt x="13972" y="10888"/>
                </a:lnTo>
                <a:lnTo>
                  <a:pt x="13972" y="10700"/>
                </a:lnTo>
                <a:lnTo>
                  <a:pt x="14009" y="10513"/>
                </a:lnTo>
                <a:lnTo>
                  <a:pt x="14066" y="10359"/>
                </a:lnTo>
                <a:lnTo>
                  <a:pt x="14179" y="10215"/>
                </a:lnTo>
                <a:lnTo>
                  <a:pt x="14406" y="10006"/>
                </a:lnTo>
                <a:lnTo>
                  <a:pt x="14651" y="9830"/>
                </a:lnTo>
                <a:lnTo>
                  <a:pt x="14878" y="9686"/>
                </a:lnTo>
                <a:lnTo>
                  <a:pt x="15123" y="9554"/>
                </a:lnTo>
                <a:lnTo>
                  <a:pt x="15350" y="9477"/>
                </a:lnTo>
                <a:lnTo>
                  <a:pt x="15558" y="9411"/>
                </a:lnTo>
                <a:lnTo>
                  <a:pt x="15803" y="9345"/>
                </a:lnTo>
                <a:lnTo>
                  <a:pt x="16030" y="9323"/>
                </a:lnTo>
                <a:lnTo>
                  <a:pt x="16256" y="9301"/>
                </a:lnTo>
                <a:lnTo>
                  <a:pt x="16464" y="9323"/>
                </a:lnTo>
                <a:lnTo>
                  <a:pt x="16690" y="9345"/>
                </a:lnTo>
                <a:lnTo>
                  <a:pt x="16898" y="9367"/>
                </a:lnTo>
                <a:lnTo>
                  <a:pt x="17332" y="9477"/>
                </a:lnTo>
                <a:lnTo>
                  <a:pt x="17767" y="9598"/>
                </a:lnTo>
                <a:lnTo>
                  <a:pt x="18163" y="9731"/>
                </a:lnTo>
                <a:lnTo>
                  <a:pt x="18597" y="9874"/>
                </a:lnTo>
                <a:lnTo>
                  <a:pt x="18994" y="10006"/>
                </a:lnTo>
                <a:lnTo>
                  <a:pt x="19428" y="10083"/>
                </a:lnTo>
                <a:lnTo>
                  <a:pt x="19617" y="10127"/>
                </a:lnTo>
                <a:lnTo>
                  <a:pt x="19844" y="10149"/>
                </a:lnTo>
                <a:lnTo>
                  <a:pt x="20013" y="10149"/>
                </a:lnTo>
                <a:lnTo>
                  <a:pt x="20240" y="10127"/>
                </a:lnTo>
                <a:lnTo>
                  <a:pt x="20410" y="10105"/>
                </a:lnTo>
                <a:lnTo>
                  <a:pt x="20637" y="10061"/>
                </a:lnTo>
                <a:lnTo>
                  <a:pt x="20844" y="9984"/>
                </a:lnTo>
                <a:lnTo>
                  <a:pt x="21033" y="9896"/>
                </a:lnTo>
                <a:lnTo>
                  <a:pt x="21146" y="9830"/>
                </a:lnTo>
                <a:lnTo>
                  <a:pt x="21203" y="9753"/>
                </a:lnTo>
                <a:lnTo>
                  <a:pt x="21279" y="9642"/>
                </a:lnTo>
                <a:lnTo>
                  <a:pt x="21354" y="9521"/>
                </a:lnTo>
                <a:lnTo>
                  <a:pt x="21430" y="9246"/>
                </a:lnTo>
                <a:lnTo>
                  <a:pt x="21430" y="8904"/>
                </a:lnTo>
                <a:lnTo>
                  <a:pt x="21430" y="8540"/>
                </a:lnTo>
                <a:lnTo>
                  <a:pt x="21392" y="8144"/>
                </a:lnTo>
                <a:lnTo>
                  <a:pt x="21354" y="7714"/>
                </a:lnTo>
                <a:lnTo>
                  <a:pt x="21279" y="7295"/>
                </a:lnTo>
                <a:lnTo>
                  <a:pt x="21146" y="6446"/>
                </a:lnTo>
                <a:lnTo>
                  <a:pt x="20995" y="5686"/>
                </a:lnTo>
                <a:lnTo>
                  <a:pt x="20958" y="5366"/>
                </a:lnTo>
                <a:lnTo>
                  <a:pt x="20958" y="5091"/>
                </a:lnTo>
                <a:lnTo>
                  <a:pt x="20958" y="4860"/>
                </a:lnTo>
                <a:lnTo>
                  <a:pt x="21033" y="4716"/>
                </a:lnTo>
                <a:lnTo>
                  <a:pt x="20637" y="4860"/>
                </a:lnTo>
                <a:lnTo>
                  <a:pt x="20127" y="4992"/>
                </a:lnTo>
                <a:lnTo>
                  <a:pt x="19617" y="5069"/>
                </a:lnTo>
                <a:lnTo>
                  <a:pt x="19032" y="5157"/>
                </a:lnTo>
                <a:lnTo>
                  <a:pt x="18465" y="5201"/>
                </a:lnTo>
                <a:lnTo>
                  <a:pt x="17842" y="5245"/>
                </a:lnTo>
                <a:lnTo>
                  <a:pt x="17219" y="5267"/>
                </a:lnTo>
                <a:lnTo>
                  <a:pt x="16615" y="5267"/>
                </a:lnTo>
                <a:lnTo>
                  <a:pt x="15992" y="5245"/>
                </a:lnTo>
                <a:lnTo>
                  <a:pt x="15369" y="5201"/>
                </a:lnTo>
                <a:lnTo>
                  <a:pt x="14840" y="5157"/>
                </a:lnTo>
                <a:lnTo>
                  <a:pt x="14293" y="5091"/>
                </a:lnTo>
                <a:lnTo>
                  <a:pt x="13783" y="5014"/>
                </a:lnTo>
                <a:lnTo>
                  <a:pt x="13386" y="4926"/>
                </a:lnTo>
                <a:lnTo>
                  <a:pt x="13027" y="4815"/>
                </a:lnTo>
                <a:lnTo>
                  <a:pt x="12725" y="4716"/>
                </a:lnTo>
                <a:lnTo>
                  <a:pt x="12480" y="4606"/>
                </a:lnTo>
                <a:lnTo>
                  <a:pt x="12291" y="4496"/>
                </a:lnTo>
                <a:lnTo>
                  <a:pt x="12197" y="4397"/>
                </a:lnTo>
                <a:lnTo>
                  <a:pt x="12083" y="4286"/>
                </a:lnTo>
                <a:lnTo>
                  <a:pt x="12046" y="4187"/>
                </a:lnTo>
                <a:lnTo>
                  <a:pt x="12008" y="4077"/>
                </a:lnTo>
                <a:lnTo>
                  <a:pt x="12046" y="3967"/>
                </a:lnTo>
                <a:lnTo>
                  <a:pt x="12121" y="3868"/>
                </a:lnTo>
                <a:lnTo>
                  <a:pt x="12197" y="3735"/>
                </a:lnTo>
                <a:lnTo>
                  <a:pt x="12291" y="3614"/>
                </a:lnTo>
                <a:lnTo>
                  <a:pt x="12442" y="3482"/>
                </a:lnTo>
                <a:lnTo>
                  <a:pt x="12631" y="3361"/>
                </a:lnTo>
                <a:lnTo>
                  <a:pt x="13065" y="3085"/>
                </a:lnTo>
                <a:lnTo>
                  <a:pt x="13537" y="2766"/>
                </a:lnTo>
                <a:lnTo>
                  <a:pt x="13783" y="2578"/>
                </a:lnTo>
                <a:lnTo>
                  <a:pt x="13934" y="2380"/>
                </a:lnTo>
                <a:lnTo>
                  <a:pt x="14028" y="2171"/>
                </a:lnTo>
                <a:lnTo>
                  <a:pt x="14104" y="1961"/>
                </a:lnTo>
                <a:lnTo>
                  <a:pt x="14104" y="1730"/>
                </a:lnTo>
                <a:lnTo>
                  <a:pt x="14066" y="1498"/>
                </a:lnTo>
                <a:lnTo>
                  <a:pt x="13972" y="1267"/>
                </a:lnTo>
                <a:lnTo>
                  <a:pt x="13820" y="1057"/>
                </a:lnTo>
                <a:lnTo>
                  <a:pt x="13594" y="837"/>
                </a:lnTo>
                <a:lnTo>
                  <a:pt x="13386" y="628"/>
                </a:lnTo>
                <a:lnTo>
                  <a:pt x="13103" y="462"/>
                </a:lnTo>
                <a:lnTo>
                  <a:pt x="12763" y="308"/>
                </a:lnTo>
                <a:lnTo>
                  <a:pt x="12404" y="187"/>
                </a:lnTo>
                <a:lnTo>
                  <a:pt x="12008" y="77"/>
                </a:lnTo>
                <a:lnTo>
                  <a:pt x="11574" y="33"/>
                </a:lnTo>
                <a:lnTo>
                  <a:pt x="11102" y="11"/>
                </a:lnTo>
                <a:lnTo>
                  <a:pt x="10667" y="11"/>
                </a:lnTo>
                <a:lnTo>
                  <a:pt x="10233" y="77"/>
                </a:lnTo>
                <a:lnTo>
                  <a:pt x="9837" y="187"/>
                </a:lnTo>
                <a:lnTo>
                  <a:pt x="9440" y="286"/>
                </a:lnTo>
                <a:lnTo>
                  <a:pt x="9062" y="462"/>
                </a:lnTo>
                <a:lnTo>
                  <a:pt x="8741" y="628"/>
                </a:lnTo>
                <a:lnTo>
                  <a:pt x="8458" y="815"/>
                </a:lnTo>
                <a:lnTo>
                  <a:pt x="8232" y="1035"/>
                </a:lnTo>
                <a:lnTo>
                  <a:pt x="8062" y="1245"/>
                </a:lnTo>
                <a:lnTo>
                  <a:pt x="7911" y="1476"/>
                </a:lnTo>
                <a:lnTo>
                  <a:pt x="7835" y="1708"/>
                </a:lnTo>
                <a:lnTo>
                  <a:pt x="7797" y="1961"/>
                </a:lnTo>
                <a:lnTo>
                  <a:pt x="7835" y="2193"/>
                </a:lnTo>
                <a:lnTo>
                  <a:pt x="7948" y="2402"/>
                </a:lnTo>
                <a:lnTo>
                  <a:pt x="8062" y="2534"/>
                </a:lnTo>
                <a:lnTo>
                  <a:pt x="8175" y="2644"/>
                </a:lnTo>
                <a:lnTo>
                  <a:pt x="8269" y="2744"/>
                </a:lnTo>
                <a:lnTo>
                  <a:pt x="8420" y="2832"/>
                </a:lnTo>
                <a:lnTo>
                  <a:pt x="8704" y="3019"/>
                </a:lnTo>
                <a:lnTo>
                  <a:pt x="8968" y="3206"/>
                </a:lnTo>
                <a:lnTo>
                  <a:pt x="9138" y="3405"/>
                </a:lnTo>
                <a:lnTo>
                  <a:pt x="9327" y="3570"/>
                </a:lnTo>
                <a:lnTo>
                  <a:pt x="9440" y="3735"/>
                </a:lnTo>
                <a:lnTo>
                  <a:pt x="9516" y="3890"/>
                </a:lnTo>
                <a:lnTo>
                  <a:pt x="9534" y="4033"/>
                </a:lnTo>
                <a:lnTo>
                  <a:pt x="9534" y="4165"/>
                </a:lnTo>
                <a:lnTo>
                  <a:pt x="9516" y="4286"/>
                </a:lnTo>
                <a:lnTo>
                  <a:pt x="9440" y="4397"/>
                </a:lnTo>
                <a:lnTo>
                  <a:pt x="9327" y="4496"/>
                </a:lnTo>
                <a:lnTo>
                  <a:pt x="9176" y="4562"/>
                </a:lnTo>
                <a:lnTo>
                  <a:pt x="9006" y="4628"/>
                </a:lnTo>
                <a:lnTo>
                  <a:pt x="8779" y="4694"/>
                </a:lnTo>
                <a:lnTo>
                  <a:pt x="8534" y="4716"/>
                </a:lnTo>
                <a:lnTo>
                  <a:pt x="8232" y="4716"/>
                </a:lnTo>
                <a:lnTo>
                  <a:pt x="7118" y="4738"/>
                </a:lnTo>
                <a:lnTo>
                  <a:pt x="5947" y="4771"/>
                </a:lnTo>
                <a:lnTo>
                  <a:pt x="4795" y="4815"/>
                </a:lnTo>
                <a:lnTo>
                  <a:pt x="3681" y="4860"/>
                </a:lnTo>
                <a:lnTo>
                  <a:pt x="2662" y="4882"/>
                </a:lnTo>
                <a:lnTo>
                  <a:pt x="1755" y="4882"/>
                </a:lnTo>
                <a:lnTo>
                  <a:pt x="1359" y="4860"/>
                </a:lnTo>
                <a:lnTo>
                  <a:pt x="981" y="4837"/>
                </a:lnTo>
                <a:lnTo>
                  <a:pt x="698" y="4771"/>
                </a:lnTo>
                <a:lnTo>
                  <a:pt x="453" y="4716"/>
                </a:lnTo>
                <a:lnTo>
                  <a:pt x="453" y="5322"/>
                </a:lnTo>
                <a:lnTo>
                  <a:pt x="453" y="6083"/>
                </a:lnTo>
                <a:lnTo>
                  <a:pt x="453" y="6909"/>
                </a:lnTo>
                <a:lnTo>
                  <a:pt x="453" y="7780"/>
                </a:lnTo>
                <a:lnTo>
                  <a:pt x="453" y="8606"/>
                </a:lnTo>
                <a:lnTo>
                  <a:pt x="453" y="9345"/>
                </a:lnTo>
                <a:lnTo>
                  <a:pt x="453" y="9918"/>
                </a:lnTo>
                <a:lnTo>
                  <a:pt x="453" y="10282"/>
                </a:lnTo>
                <a:lnTo>
                  <a:pt x="490" y="10381"/>
                </a:lnTo>
                <a:lnTo>
                  <a:pt x="547" y="10491"/>
                </a:lnTo>
                <a:lnTo>
                  <a:pt x="660" y="10590"/>
                </a:lnTo>
                <a:lnTo>
                  <a:pt x="811" y="10700"/>
                </a:lnTo>
                <a:lnTo>
                  <a:pt x="981" y="10811"/>
                </a:lnTo>
                <a:lnTo>
                  <a:pt x="1208" y="10888"/>
                </a:lnTo>
                <a:lnTo>
                  <a:pt x="1453" y="10954"/>
                </a:lnTo>
                <a:lnTo>
                  <a:pt x="1718" y="11020"/>
                </a:lnTo>
                <a:lnTo>
                  <a:pt x="1963" y="11064"/>
                </a:lnTo>
                <a:lnTo>
                  <a:pt x="2265" y="11086"/>
                </a:lnTo>
                <a:lnTo>
                  <a:pt x="2548" y="11064"/>
                </a:lnTo>
                <a:lnTo>
                  <a:pt x="2794" y="11042"/>
                </a:lnTo>
                <a:lnTo>
                  <a:pt x="3096" y="10976"/>
                </a:lnTo>
                <a:lnTo>
                  <a:pt x="3341" y="10888"/>
                </a:lnTo>
                <a:lnTo>
                  <a:pt x="3606" y="10766"/>
                </a:lnTo>
                <a:lnTo>
                  <a:pt x="3813" y="10590"/>
                </a:lnTo>
                <a:close/>
              </a:path>
            </a:pathLst>
          </a:custGeom>
          <a:solidFill>
            <a:srgbClr val="FFCC99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30" name="Puzzle1"/>
          <p:cNvSpPr>
            <a:spLocks noEditPoints="1" noChangeArrowheads="1"/>
          </p:cNvSpPr>
          <p:nvPr/>
        </p:nvSpPr>
        <p:spPr bwMode="auto">
          <a:xfrm>
            <a:off x="5245361" y="4148153"/>
            <a:ext cx="1635699" cy="848218"/>
          </a:xfrm>
          <a:custGeom>
            <a:avLst/>
            <a:gdLst>
              <a:gd name="T0" fmla="*/ 16740 w 21600"/>
              <a:gd name="T1" fmla="*/ 21078 h 21600"/>
              <a:gd name="T2" fmla="*/ 16976 w 21600"/>
              <a:gd name="T3" fmla="*/ 521 h 21600"/>
              <a:gd name="T4" fmla="*/ 4725 w 21600"/>
              <a:gd name="T5" fmla="*/ 856 h 21600"/>
              <a:gd name="T6" fmla="*/ 5040 w 21600"/>
              <a:gd name="T7" fmla="*/ 21004 h 21600"/>
              <a:gd name="T8" fmla="*/ 10811 w 21600"/>
              <a:gd name="T9" fmla="*/ 12885 h 21600"/>
              <a:gd name="T10" fmla="*/ 10845 w 21600"/>
              <a:gd name="T11" fmla="*/ 8714 h 21600"/>
              <a:gd name="T12" fmla="*/ 21600 w 21600"/>
              <a:gd name="T13" fmla="*/ 10000 h 21600"/>
              <a:gd name="T14" fmla="*/ 56 w 21600"/>
              <a:gd name="T15" fmla="*/ 10000 h 21600"/>
              <a:gd name="T16" fmla="*/ 6086 w 21600"/>
              <a:gd name="T17" fmla="*/ 2569 h 21600"/>
              <a:gd name="T18" fmla="*/ 16132 w 21600"/>
              <a:gd name="T19" fmla="*/ 19552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9360" y="20836"/>
                </a:moveTo>
                <a:lnTo>
                  <a:pt x="9528" y="20836"/>
                </a:lnTo>
                <a:lnTo>
                  <a:pt x="9686" y="20762"/>
                </a:lnTo>
                <a:lnTo>
                  <a:pt x="9810" y="20687"/>
                </a:lnTo>
                <a:lnTo>
                  <a:pt x="9922" y="20575"/>
                </a:lnTo>
                <a:lnTo>
                  <a:pt x="10012" y="20426"/>
                </a:lnTo>
                <a:lnTo>
                  <a:pt x="10068" y="20296"/>
                </a:lnTo>
                <a:lnTo>
                  <a:pt x="10113" y="20110"/>
                </a:lnTo>
                <a:lnTo>
                  <a:pt x="10136" y="19905"/>
                </a:lnTo>
                <a:lnTo>
                  <a:pt x="10136" y="19682"/>
                </a:lnTo>
                <a:lnTo>
                  <a:pt x="10113" y="19440"/>
                </a:lnTo>
                <a:lnTo>
                  <a:pt x="10068" y="19142"/>
                </a:lnTo>
                <a:lnTo>
                  <a:pt x="10012" y="18900"/>
                </a:lnTo>
                <a:lnTo>
                  <a:pt x="9900" y="18620"/>
                </a:lnTo>
                <a:lnTo>
                  <a:pt x="9787" y="18285"/>
                </a:lnTo>
                <a:lnTo>
                  <a:pt x="9641" y="17968"/>
                </a:lnTo>
                <a:lnTo>
                  <a:pt x="9472" y="17652"/>
                </a:lnTo>
                <a:lnTo>
                  <a:pt x="9382" y="17466"/>
                </a:lnTo>
                <a:lnTo>
                  <a:pt x="9315" y="17298"/>
                </a:lnTo>
                <a:lnTo>
                  <a:pt x="9258" y="17112"/>
                </a:lnTo>
                <a:lnTo>
                  <a:pt x="9191" y="16926"/>
                </a:lnTo>
                <a:lnTo>
                  <a:pt x="9123" y="16535"/>
                </a:lnTo>
                <a:lnTo>
                  <a:pt x="9101" y="16144"/>
                </a:lnTo>
                <a:lnTo>
                  <a:pt x="9101" y="15753"/>
                </a:lnTo>
                <a:lnTo>
                  <a:pt x="9168" y="15362"/>
                </a:lnTo>
                <a:lnTo>
                  <a:pt x="9236" y="14971"/>
                </a:lnTo>
                <a:lnTo>
                  <a:pt x="9360" y="14580"/>
                </a:lnTo>
                <a:lnTo>
                  <a:pt x="9495" y="14244"/>
                </a:lnTo>
                <a:lnTo>
                  <a:pt x="9663" y="13891"/>
                </a:lnTo>
                <a:lnTo>
                  <a:pt x="9855" y="13611"/>
                </a:lnTo>
                <a:lnTo>
                  <a:pt x="10068" y="13351"/>
                </a:lnTo>
                <a:lnTo>
                  <a:pt x="10293" y="13146"/>
                </a:lnTo>
                <a:lnTo>
                  <a:pt x="10552" y="12997"/>
                </a:lnTo>
                <a:lnTo>
                  <a:pt x="10811" y="12885"/>
                </a:lnTo>
                <a:lnTo>
                  <a:pt x="11069" y="12866"/>
                </a:lnTo>
                <a:lnTo>
                  <a:pt x="11351" y="12885"/>
                </a:lnTo>
                <a:lnTo>
                  <a:pt x="11610" y="12997"/>
                </a:lnTo>
                <a:lnTo>
                  <a:pt x="11846" y="13183"/>
                </a:lnTo>
                <a:lnTo>
                  <a:pt x="12060" y="13388"/>
                </a:lnTo>
                <a:lnTo>
                  <a:pt x="12251" y="13648"/>
                </a:lnTo>
                <a:lnTo>
                  <a:pt x="12419" y="13928"/>
                </a:lnTo>
                <a:lnTo>
                  <a:pt x="12555" y="14244"/>
                </a:lnTo>
                <a:lnTo>
                  <a:pt x="12690" y="14617"/>
                </a:lnTo>
                <a:lnTo>
                  <a:pt x="12768" y="15008"/>
                </a:lnTo>
                <a:lnTo>
                  <a:pt x="12836" y="15399"/>
                </a:lnTo>
                <a:lnTo>
                  <a:pt x="12858" y="15753"/>
                </a:lnTo>
                <a:lnTo>
                  <a:pt x="12858" y="16144"/>
                </a:lnTo>
                <a:lnTo>
                  <a:pt x="12813" y="16535"/>
                </a:lnTo>
                <a:lnTo>
                  <a:pt x="12746" y="16888"/>
                </a:lnTo>
                <a:lnTo>
                  <a:pt x="12667" y="17224"/>
                </a:lnTo>
                <a:lnTo>
                  <a:pt x="12510" y="17503"/>
                </a:lnTo>
                <a:lnTo>
                  <a:pt x="12228" y="18043"/>
                </a:lnTo>
                <a:lnTo>
                  <a:pt x="11970" y="18546"/>
                </a:lnTo>
                <a:lnTo>
                  <a:pt x="11868" y="18751"/>
                </a:lnTo>
                <a:lnTo>
                  <a:pt x="11778" y="18974"/>
                </a:lnTo>
                <a:lnTo>
                  <a:pt x="11711" y="19179"/>
                </a:lnTo>
                <a:lnTo>
                  <a:pt x="11666" y="19365"/>
                </a:lnTo>
                <a:lnTo>
                  <a:pt x="11632" y="19570"/>
                </a:lnTo>
                <a:lnTo>
                  <a:pt x="11632" y="19756"/>
                </a:lnTo>
                <a:lnTo>
                  <a:pt x="11632" y="19942"/>
                </a:lnTo>
                <a:lnTo>
                  <a:pt x="11643" y="20110"/>
                </a:lnTo>
                <a:lnTo>
                  <a:pt x="11711" y="20296"/>
                </a:lnTo>
                <a:lnTo>
                  <a:pt x="11801" y="20464"/>
                </a:lnTo>
                <a:lnTo>
                  <a:pt x="11891" y="20650"/>
                </a:lnTo>
                <a:lnTo>
                  <a:pt x="12037" y="20836"/>
                </a:lnTo>
                <a:lnTo>
                  <a:pt x="12206" y="21004"/>
                </a:lnTo>
                <a:lnTo>
                  <a:pt x="12419" y="21190"/>
                </a:lnTo>
                <a:lnTo>
                  <a:pt x="12667" y="21320"/>
                </a:lnTo>
                <a:lnTo>
                  <a:pt x="12960" y="21432"/>
                </a:lnTo>
                <a:lnTo>
                  <a:pt x="13286" y="21544"/>
                </a:lnTo>
                <a:lnTo>
                  <a:pt x="13612" y="21655"/>
                </a:lnTo>
                <a:lnTo>
                  <a:pt x="13983" y="21693"/>
                </a:lnTo>
                <a:lnTo>
                  <a:pt x="14343" y="21730"/>
                </a:lnTo>
                <a:lnTo>
                  <a:pt x="14715" y="21730"/>
                </a:lnTo>
                <a:lnTo>
                  <a:pt x="15075" y="21730"/>
                </a:lnTo>
                <a:lnTo>
                  <a:pt x="15446" y="21655"/>
                </a:lnTo>
                <a:lnTo>
                  <a:pt x="15794" y="21581"/>
                </a:lnTo>
                <a:lnTo>
                  <a:pt x="16132" y="21432"/>
                </a:lnTo>
                <a:lnTo>
                  <a:pt x="16458" y="21302"/>
                </a:lnTo>
                <a:lnTo>
                  <a:pt x="16740" y="21078"/>
                </a:lnTo>
                <a:lnTo>
                  <a:pt x="16976" y="20836"/>
                </a:lnTo>
                <a:lnTo>
                  <a:pt x="17043" y="20650"/>
                </a:lnTo>
                <a:lnTo>
                  <a:pt x="17088" y="20426"/>
                </a:lnTo>
                <a:lnTo>
                  <a:pt x="17133" y="20222"/>
                </a:lnTo>
                <a:lnTo>
                  <a:pt x="17156" y="19980"/>
                </a:lnTo>
                <a:lnTo>
                  <a:pt x="17167" y="19477"/>
                </a:lnTo>
                <a:lnTo>
                  <a:pt x="17167" y="18974"/>
                </a:lnTo>
                <a:lnTo>
                  <a:pt x="17156" y="18397"/>
                </a:lnTo>
                <a:lnTo>
                  <a:pt x="17111" y="17820"/>
                </a:lnTo>
                <a:lnTo>
                  <a:pt x="17066" y="17261"/>
                </a:lnTo>
                <a:lnTo>
                  <a:pt x="16998" y="16646"/>
                </a:lnTo>
                <a:lnTo>
                  <a:pt x="16852" y="15511"/>
                </a:lnTo>
                <a:lnTo>
                  <a:pt x="16740" y="14393"/>
                </a:lnTo>
                <a:lnTo>
                  <a:pt x="16717" y="13928"/>
                </a:lnTo>
                <a:lnTo>
                  <a:pt x="16695" y="13462"/>
                </a:lnTo>
                <a:lnTo>
                  <a:pt x="16717" y="13071"/>
                </a:lnTo>
                <a:lnTo>
                  <a:pt x="16785" y="12755"/>
                </a:lnTo>
                <a:lnTo>
                  <a:pt x="16852" y="12419"/>
                </a:lnTo>
                <a:lnTo>
                  <a:pt x="16953" y="12140"/>
                </a:lnTo>
                <a:lnTo>
                  <a:pt x="17088" y="11898"/>
                </a:lnTo>
                <a:lnTo>
                  <a:pt x="17212" y="11675"/>
                </a:lnTo>
                <a:lnTo>
                  <a:pt x="17370" y="11470"/>
                </a:lnTo>
                <a:lnTo>
                  <a:pt x="17516" y="11284"/>
                </a:lnTo>
                <a:lnTo>
                  <a:pt x="17696" y="11135"/>
                </a:lnTo>
                <a:lnTo>
                  <a:pt x="17865" y="11042"/>
                </a:lnTo>
                <a:lnTo>
                  <a:pt x="18033" y="10930"/>
                </a:lnTo>
                <a:lnTo>
                  <a:pt x="18213" y="10893"/>
                </a:lnTo>
                <a:lnTo>
                  <a:pt x="18382" y="10893"/>
                </a:lnTo>
                <a:lnTo>
                  <a:pt x="18551" y="10967"/>
                </a:lnTo>
                <a:lnTo>
                  <a:pt x="18708" y="11042"/>
                </a:lnTo>
                <a:lnTo>
                  <a:pt x="18855" y="11172"/>
                </a:lnTo>
                <a:lnTo>
                  <a:pt x="19012" y="11358"/>
                </a:lnTo>
                <a:lnTo>
                  <a:pt x="19136" y="11600"/>
                </a:lnTo>
                <a:lnTo>
                  <a:pt x="19271" y="11861"/>
                </a:lnTo>
                <a:lnTo>
                  <a:pt x="19440" y="12028"/>
                </a:lnTo>
                <a:lnTo>
                  <a:pt x="19608" y="12177"/>
                </a:lnTo>
                <a:lnTo>
                  <a:pt x="19822" y="12289"/>
                </a:lnTo>
                <a:lnTo>
                  <a:pt x="20025" y="12289"/>
                </a:lnTo>
                <a:lnTo>
                  <a:pt x="20238" y="12289"/>
                </a:lnTo>
                <a:lnTo>
                  <a:pt x="20452" y="12215"/>
                </a:lnTo>
                <a:lnTo>
                  <a:pt x="20643" y="12103"/>
                </a:lnTo>
                <a:lnTo>
                  <a:pt x="20846" y="11973"/>
                </a:lnTo>
                <a:lnTo>
                  <a:pt x="21037" y="11786"/>
                </a:lnTo>
                <a:lnTo>
                  <a:pt x="21206" y="11563"/>
                </a:lnTo>
                <a:lnTo>
                  <a:pt x="21363" y="11321"/>
                </a:lnTo>
                <a:lnTo>
                  <a:pt x="21465" y="11079"/>
                </a:lnTo>
                <a:lnTo>
                  <a:pt x="21577" y="10744"/>
                </a:lnTo>
                <a:lnTo>
                  <a:pt x="21622" y="10427"/>
                </a:lnTo>
                <a:lnTo>
                  <a:pt x="21645" y="10111"/>
                </a:lnTo>
                <a:lnTo>
                  <a:pt x="21622" y="9608"/>
                </a:lnTo>
                <a:lnTo>
                  <a:pt x="21577" y="9142"/>
                </a:lnTo>
                <a:lnTo>
                  <a:pt x="21465" y="8751"/>
                </a:lnTo>
                <a:lnTo>
                  <a:pt x="21363" y="8397"/>
                </a:lnTo>
                <a:lnTo>
                  <a:pt x="21206" y="8062"/>
                </a:lnTo>
                <a:lnTo>
                  <a:pt x="21037" y="7820"/>
                </a:lnTo>
                <a:lnTo>
                  <a:pt x="20846" y="7597"/>
                </a:lnTo>
                <a:lnTo>
                  <a:pt x="20643" y="7429"/>
                </a:lnTo>
                <a:lnTo>
                  <a:pt x="20452" y="7317"/>
                </a:lnTo>
                <a:lnTo>
                  <a:pt x="20238" y="7206"/>
                </a:lnTo>
                <a:lnTo>
                  <a:pt x="20025" y="7168"/>
                </a:lnTo>
                <a:lnTo>
                  <a:pt x="19822" y="7206"/>
                </a:lnTo>
                <a:lnTo>
                  <a:pt x="19608" y="7243"/>
                </a:lnTo>
                <a:lnTo>
                  <a:pt x="19440" y="7355"/>
                </a:lnTo>
                <a:lnTo>
                  <a:pt x="19271" y="7504"/>
                </a:lnTo>
                <a:lnTo>
                  <a:pt x="19136" y="7708"/>
                </a:lnTo>
                <a:lnTo>
                  <a:pt x="19012" y="7895"/>
                </a:lnTo>
                <a:lnTo>
                  <a:pt x="18832" y="8025"/>
                </a:lnTo>
                <a:lnTo>
                  <a:pt x="18663" y="8174"/>
                </a:lnTo>
                <a:lnTo>
                  <a:pt x="18472" y="8248"/>
                </a:lnTo>
                <a:lnTo>
                  <a:pt x="18270" y="8286"/>
                </a:lnTo>
                <a:lnTo>
                  <a:pt x="18078" y="8323"/>
                </a:lnTo>
                <a:lnTo>
                  <a:pt x="17887" y="8323"/>
                </a:lnTo>
                <a:lnTo>
                  <a:pt x="17696" y="8248"/>
                </a:lnTo>
                <a:lnTo>
                  <a:pt x="17493" y="8174"/>
                </a:lnTo>
                <a:lnTo>
                  <a:pt x="17302" y="8062"/>
                </a:lnTo>
                <a:lnTo>
                  <a:pt x="17133" y="7969"/>
                </a:lnTo>
                <a:lnTo>
                  <a:pt x="16976" y="7783"/>
                </a:lnTo>
                <a:lnTo>
                  <a:pt x="16852" y="7597"/>
                </a:lnTo>
                <a:lnTo>
                  <a:pt x="16740" y="7429"/>
                </a:lnTo>
                <a:lnTo>
                  <a:pt x="16672" y="7168"/>
                </a:lnTo>
                <a:lnTo>
                  <a:pt x="16638" y="6926"/>
                </a:lnTo>
                <a:lnTo>
                  <a:pt x="16616" y="6498"/>
                </a:lnTo>
                <a:lnTo>
                  <a:pt x="16616" y="5772"/>
                </a:lnTo>
                <a:lnTo>
                  <a:pt x="16650" y="4915"/>
                </a:lnTo>
                <a:lnTo>
                  <a:pt x="16695" y="3928"/>
                </a:lnTo>
                <a:lnTo>
                  <a:pt x="16762" y="2960"/>
                </a:lnTo>
                <a:lnTo>
                  <a:pt x="16830" y="1992"/>
                </a:lnTo>
                <a:lnTo>
                  <a:pt x="16908" y="1173"/>
                </a:lnTo>
                <a:lnTo>
                  <a:pt x="16976" y="521"/>
                </a:lnTo>
                <a:lnTo>
                  <a:pt x="16953" y="521"/>
                </a:lnTo>
                <a:lnTo>
                  <a:pt x="16931" y="521"/>
                </a:lnTo>
                <a:lnTo>
                  <a:pt x="16267" y="484"/>
                </a:lnTo>
                <a:lnTo>
                  <a:pt x="15637" y="428"/>
                </a:lnTo>
                <a:lnTo>
                  <a:pt x="15063" y="353"/>
                </a:lnTo>
                <a:lnTo>
                  <a:pt x="14523" y="279"/>
                </a:lnTo>
                <a:lnTo>
                  <a:pt x="14040" y="167"/>
                </a:lnTo>
                <a:lnTo>
                  <a:pt x="13635" y="93"/>
                </a:lnTo>
                <a:lnTo>
                  <a:pt x="13331" y="18"/>
                </a:lnTo>
                <a:lnTo>
                  <a:pt x="13117" y="18"/>
                </a:lnTo>
                <a:lnTo>
                  <a:pt x="12982" y="18"/>
                </a:lnTo>
                <a:lnTo>
                  <a:pt x="12858" y="130"/>
                </a:lnTo>
                <a:lnTo>
                  <a:pt x="12723" y="279"/>
                </a:lnTo>
                <a:lnTo>
                  <a:pt x="12622" y="446"/>
                </a:lnTo>
                <a:lnTo>
                  <a:pt x="12510" y="670"/>
                </a:lnTo>
                <a:lnTo>
                  <a:pt x="12419" y="912"/>
                </a:lnTo>
                <a:lnTo>
                  <a:pt x="12363" y="1210"/>
                </a:lnTo>
                <a:lnTo>
                  <a:pt x="12318" y="1526"/>
                </a:lnTo>
                <a:lnTo>
                  <a:pt x="12273" y="1843"/>
                </a:lnTo>
                <a:lnTo>
                  <a:pt x="12251" y="2215"/>
                </a:lnTo>
                <a:lnTo>
                  <a:pt x="12273" y="2532"/>
                </a:lnTo>
                <a:lnTo>
                  <a:pt x="12318" y="2886"/>
                </a:lnTo>
                <a:lnTo>
                  <a:pt x="12386" y="3240"/>
                </a:lnTo>
                <a:lnTo>
                  <a:pt x="12464" y="3556"/>
                </a:lnTo>
                <a:lnTo>
                  <a:pt x="12577" y="3891"/>
                </a:lnTo>
                <a:lnTo>
                  <a:pt x="12746" y="4171"/>
                </a:lnTo>
                <a:lnTo>
                  <a:pt x="12926" y="4487"/>
                </a:lnTo>
                <a:lnTo>
                  <a:pt x="13050" y="4860"/>
                </a:lnTo>
                <a:lnTo>
                  <a:pt x="13162" y="5251"/>
                </a:lnTo>
                <a:lnTo>
                  <a:pt x="13218" y="5604"/>
                </a:lnTo>
                <a:lnTo>
                  <a:pt x="13263" y="5995"/>
                </a:lnTo>
                <a:lnTo>
                  <a:pt x="13241" y="6386"/>
                </a:lnTo>
                <a:lnTo>
                  <a:pt x="13218" y="6740"/>
                </a:lnTo>
                <a:lnTo>
                  <a:pt x="13139" y="7094"/>
                </a:lnTo>
                <a:lnTo>
                  <a:pt x="13050" y="7429"/>
                </a:lnTo>
                <a:lnTo>
                  <a:pt x="12903" y="7746"/>
                </a:lnTo>
                <a:lnTo>
                  <a:pt x="12723" y="8025"/>
                </a:lnTo>
                <a:lnTo>
                  <a:pt x="12532" y="8286"/>
                </a:lnTo>
                <a:lnTo>
                  <a:pt x="12318" y="8491"/>
                </a:lnTo>
                <a:lnTo>
                  <a:pt x="12060" y="8677"/>
                </a:lnTo>
                <a:lnTo>
                  <a:pt x="11756" y="8788"/>
                </a:lnTo>
                <a:lnTo>
                  <a:pt x="11452" y="8826"/>
                </a:lnTo>
                <a:lnTo>
                  <a:pt x="11283" y="8826"/>
                </a:lnTo>
                <a:lnTo>
                  <a:pt x="11126" y="8826"/>
                </a:lnTo>
                <a:lnTo>
                  <a:pt x="11002" y="8788"/>
                </a:lnTo>
                <a:lnTo>
                  <a:pt x="10845" y="8714"/>
                </a:lnTo>
                <a:lnTo>
                  <a:pt x="10721" y="8640"/>
                </a:lnTo>
                <a:lnTo>
                  <a:pt x="10608" y="8565"/>
                </a:lnTo>
                <a:lnTo>
                  <a:pt x="10485" y="8453"/>
                </a:lnTo>
                <a:lnTo>
                  <a:pt x="10372" y="8323"/>
                </a:lnTo>
                <a:lnTo>
                  <a:pt x="10181" y="8062"/>
                </a:lnTo>
                <a:lnTo>
                  <a:pt x="10035" y="7746"/>
                </a:lnTo>
                <a:lnTo>
                  <a:pt x="9900" y="7392"/>
                </a:lnTo>
                <a:lnTo>
                  <a:pt x="9787" y="7001"/>
                </a:lnTo>
                <a:lnTo>
                  <a:pt x="9731" y="6610"/>
                </a:lnTo>
                <a:lnTo>
                  <a:pt x="9686" y="6219"/>
                </a:lnTo>
                <a:lnTo>
                  <a:pt x="9663" y="5772"/>
                </a:lnTo>
                <a:lnTo>
                  <a:pt x="9686" y="5381"/>
                </a:lnTo>
                <a:lnTo>
                  <a:pt x="9753" y="4990"/>
                </a:lnTo>
                <a:lnTo>
                  <a:pt x="9832" y="4636"/>
                </a:lnTo>
                <a:lnTo>
                  <a:pt x="9945" y="4320"/>
                </a:lnTo>
                <a:lnTo>
                  <a:pt x="10068" y="4022"/>
                </a:lnTo>
                <a:lnTo>
                  <a:pt x="10203" y="3817"/>
                </a:lnTo>
                <a:lnTo>
                  <a:pt x="10316" y="3593"/>
                </a:lnTo>
                <a:lnTo>
                  <a:pt x="10395" y="3351"/>
                </a:lnTo>
                <a:lnTo>
                  <a:pt x="10462" y="3109"/>
                </a:lnTo>
                <a:lnTo>
                  <a:pt x="10507" y="2848"/>
                </a:lnTo>
                <a:lnTo>
                  <a:pt x="10530" y="2606"/>
                </a:lnTo>
                <a:lnTo>
                  <a:pt x="10507" y="2346"/>
                </a:lnTo>
                <a:lnTo>
                  <a:pt x="10462" y="2141"/>
                </a:lnTo>
                <a:lnTo>
                  <a:pt x="10395" y="1880"/>
                </a:lnTo>
                <a:lnTo>
                  <a:pt x="10293" y="1638"/>
                </a:lnTo>
                <a:lnTo>
                  <a:pt x="10158" y="1415"/>
                </a:lnTo>
                <a:lnTo>
                  <a:pt x="9967" y="1210"/>
                </a:lnTo>
                <a:lnTo>
                  <a:pt x="9753" y="986"/>
                </a:lnTo>
                <a:lnTo>
                  <a:pt x="9495" y="819"/>
                </a:lnTo>
                <a:lnTo>
                  <a:pt x="9191" y="670"/>
                </a:lnTo>
                <a:lnTo>
                  <a:pt x="8842" y="521"/>
                </a:lnTo>
                <a:lnTo>
                  <a:pt x="8471" y="446"/>
                </a:lnTo>
                <a:lnTo>
                  <a:pt x="7998" y="428"/>
                </a:lnTo>
                <a:lnTo>
                  <a:pt x="7413" y="428"/>
                </a:lnTo>
                <a:lnTo>
                  <a:pt x="6817" y="446"/>
                </a:lnTo>
                <a:lnTo>
                  <a:pt x="6187" y="521"/>
                </a:lnTo>
                <a:lnTo>
                  <a:pt x="5602" y="633"/>
                </a:lnTo>
                <a:lnTo>
                  <a:pt x="5107" y="744"/>
                </a:lnTo>
                <a:lnTo>
                  <a:pt x="4725" y="856"/>
                </a:lnTo>
                <a:lnTo>
                  <a:pt x="4848" y="1564"/>
                </a:lnTo>
                <a:lnTo>
                  <a:pt x="5028" y="2495"/>
                </a:lnTo>
                <a:lnTo>
                  <a:pt x="5175" y="3556"/>
                </a:lnTo>
                <a:lnTo>
                  <a:pt x="5298" y="4673"/>
                </a:lnTo>
                <a:lnTo>
                  <a:pt x="5343" y="5213"/>
                </a:lnTo>
                <a:lnTo>
                  <a:pt x="5388" y="5753"/>
                </a:lnTo>
                <a:lnTo>
                  <a:pt x="5411" y="6275"/>
                </a:lnTo>
                <a:lnTo>
                  <a:pt x="5411" y="6740"/>
                </a:lnTo>
                <a:lnTo>
                  <a:pt x="5366" y="7168"/>
                </a:lnTo>
                <a:lnTo>
                  <a:pt x="5321" y="7541"/>
                </a:lnTo>
                <a:lnTo>
                  <a:pt x="5287" y="7708"/>
                </a:lnTo>
                <a:lnTo>
                  <a:pt x="5242" y="7857"/>
                </a:lnTo>
                <a:lnTo>
                  <a:pt x="5197" y="7969"/>
                </a:lnTo>
                <a:lnTo>
                  <a:pt x="5130" y="8062"/>
                </a:lnTo>
                <a:lnTo>
                  <a:pt x="5006" y="8248"/>
                </a:lnTo>
                <a:lnTo>
                  <a:pt x="4848" y="8397"/>
                </a:lnTo>
                <a:lnTo>
                  <a:pt x="4725" y="8528"/>
                </a:lnTo>
                <a:lnTo>
                  <a:pt x="4567" y="8640"/>
                </a:lnTo>
                <a:lnTo>
                  <a:pt x="4421" y="8714"/>
                </a:lnTo>
                <a:lnTo>
                  <a:pt x="4263" y="8751"/>
                </a:lnTo>
                <a:lnTo>
                  <a:pt x="4095" y="8788"/>
                </a:lnTo>
                <a:lnTo>
                  <a:pt x="3948" y="8788"/>
                </a:lnTo>
                <a:lnTo>
                  <a:pt x="3791" y="8751"/>
                </a:lnTo>
                <a:lnTo>
                  <a:pt x="3667" y="8714"/>
                </a:lnTo>
                <a:lnTo>
                  <a:pt x="3510" y="8677"/>
                </a:lnTo>
                <a:lnTo>
                  <a:pt x="3386" y="8602"/>
                </a:lnTo>
                <a:lnTo>
                  <a:pt x="3251" y="8491"/>
                </a:lnTo>
                <a:lnTo>
                  <a:pt x="3127" y="8360"/>
                </a:lnTo>
                <a:lnTo>
                  <a:pt x="3015" y="8248"/>
                </a:lnTo>
                <a:lnTo>
                  <a:pt x="2925" y="8062"/>
                </a:lnTo>
                <a:lnTo>
                  <a:pt x="2778" y="7857"/>
                </a:lnTo>
                <a:lnTo>
                  <a:pt x="2610" y="7671"/>
                </a:lnTo>
                <a:lnTo>
                  <a:pt x="2407" y="7541"/>
                </a:lnTo>
                <a:lnTo>
                  <a:pt x="2171" y="7466"/>
                </a:lnTo>
                <a:lnTo>
                  <a:pt x="1957" y="7429"/>
                </a:lnTo>
                <a:lnTo>
                  <a:pt x="1698" y="7429"/>
                </a:lnTo>
                <a:lnTo>
                  <a:pt x="1462" y="7466"/>
                </a:lnTo>
                <a:lnTo>
                  <a:pt x="1226" y="7559"/>
                </a:lnTo>
                <a:lnTo>
                  <a:pt x="989" y="7708"/>
                </a:lnTo>
                <a:lnTo>
                  <a:pt x="776" y="7932"/>
                </a:lnTo>
                <a:lnTo>
                  <a:pt x="551" y="8211"/>
                </a:lnTo>
                <a:lnTo>
                  <a:pt x="382" y="8528"/>
                </a:lnTo>
                <a:lnTo>
                  <a:pt x="315" y="8714"/>
                </a:lnTo>
                <a:lnTo>
                  <a:pt x="236" y="8919"/>
                </a:lnTo>
                <a:lnTo>
                  <a:pt x="191" y="9142"/>
                </a:lnTo>
                <a:lnTo>
                  <a:pt x="123" y="9347"/>
                </a:lnTo>
                <a:lnTo>
                  <a:pt x="78" y="9608"/>
                </a:lnTo>
                <a:lnTo>
                  <a:pt x="56" y="9887"/>
                </a:lnTo>
                <a:lnTo>
                  <a:pt x="33" y="10185"/>
                </a:lnTo>
                <a:lnTo>
                  <a:pt x="33" y="10464"/>
                </a:lnTo>
                <a:lnTo>
                  <a:pt x="33" y="10706"/>
                </a:lnTo>
                <a:lnTo>
                  <a:pt x="56" y="10967"/>
                </a:lnTo>
                <a:lnTo>
                  <a:pt x="78" y="11172"/>
                </a:lnTo>
                <a:lnTo>
                  <a:pt x="123" y="11395"/>
                </a:lnTo>
                <a:lnTo>
                  <a:pt x="168" y="11600"/>
                </a:lnTo>
                <a:lnTo>
                  <a:pt x="236" y="11786"/>
                </a:lnTo>
                <a:lnTo>
                  <a:pt x="292" y="11973"/>
                </a:lnTo>
                <a:lnTo>
                  <a:pt x="382" y="12140"/>
                </a:lnTo>
                <a:lnTo>
                  <a:pt x="540" y="12419"/>
                </a:lnTo>
                <a:lnTo>
                  <a:pt x="731" y="12680"/>
                </a:lnTo>
                <a:lnTo>
                  <a:pt x="944" y="12866"/>
                </a:lnTo>
                <a:lnTo>
                  <a:pt x="1158" y="12997"/>
                </a:lnTo>
                <a:lnTo>
                  <a:pt x="1395" y="13108"/>
                </a:lnTo>
                <a:lnTo>
                  <a:pt x="1608" y="13183"/>
                </a:lnTo>
                <a:lnTo>
                  <a:pt x="1856" y="13183"/>
                </a:lnTo>
                <a:lnTo>
                  <a:pt x="2070" y="13146"/>
                </a:lnTo>
                <a:lnTo>
                  <a:pt x="2261" y="13071"/>
                </a:lnTo>
                <a:lnTo>
                  <a:pt x="2430" y="12960"/>
                </a:lnTo>
                <a:lnTo>
                  <a:pt x="2587" y="12792"/>
                </a:lnTo>
                <a:lnTo>
                  <a:pt x="2688" y="12606"/>
                </a:lnTo>
                <a:lnTo>
                  <a:pt x="2801" y="12419"/>
                </a:lnTo>
                <a:lnTo>
                  <a:pt x="2925" y="12289"/>
                </a:lnTo>
                <a:lnTo>
                  <a:pt x="3082" y="12177"/>
                </a:lnTo>
                <a:lnTo>
                  <a:pt x="3228" y="12103"/>
                </a:lnTo>
                <a:lnTo>
                  <a:pt x="3408" y="12103"/>
                </a:lnTo>
                <a:lnTo>
                  <a:pt x="3577" y="12103"/>
                </a:lnTo>
                <a:lnTo>
                  <a:pt x="3723" y="12177"/>
                </a:lnTo>
                <a:lnTo>
                  <a:pt x="3903" y="12252"/>
                </a:lnTo>
                <a:lnTo>
                  <a:pt x="4072" y="12364"/>
                </a:lnTo>
                <a:lnTo>
                  <a:pt x="4230" y="12494"/>
                </a:lnTo>
                <a:lnTo>
                  <a:pt x="4353" y="12643"/>
                </a:lnTo>
                <a:lnTo>
                  <a:pt x="4488" y="12829"/>
                </a:lnTo>
                <a:lnTo>
                  <a:pt x="4567" y="13034"/>
                </a:lnTo>
                <a:lnTo>
                  <a:pt x="4657" y="13257"/>
                </a:lnTo>
                <a:lnTo>
                  <a:pt x="4702" y="13462"/>
                </a:lnTo>
                <a:lnTo>
                  <a:pt x="4725" y="13686"/>
                </a:lnTo>
                <a:lnTo>
                  <a:pt x="4702" y="14282"/>
                </a:lnTo>
                <a:lnTo>
                  <a:pt x="4657" y="15045"/>
                </a:lnTo>
                <a:lnTo>
                  <a:pt x="4612" y="15976"/>
                </a:lnTo>
                <a:lnTo>
                  <a:pt x="4590" y="16926"/>
                </a:lnTo>
                <a:lnTo>
                  <a:pt x="4567" y="17968"/>
                </a:lnTo>
                <a:lnTo>
                  <a:pt x="4567" y="19011"/>
                </a:lnTo>
                <a:lnTo>
                  <a:pt x="4590" y="19514"/>
                </a:lnTo>
                <a:lnTo>
                  <a:pt x="4612" y="19980"/>
                </a:lnTo>
                <a:lnTo>
                  <a:pt x="4657" y="20426"/>
                </a:lnTo>
                <a:lnTo>
                  <a:pt x="4725" y="20836"/>
                </a:lnTo>
                <a:lnTo>
                  <a:pt x="4848" y="20929"/>
                </a:lnTo>
                <a:lnTo>
                  <a:pt x="5040" y="21004"/>
                </a:lnTo>
                <a:lnTo>
                  <a:pt x="5265" y="21078"/>
                </a:lnTo>
                <a:lnTo>
                  <a:pt x="5478" y="21115"/>
                </a:lnTo>
                <a:lnTo>
                  <a:pt x="6041" y="21115"/>
                </a:lnTo>
                <a:lnTo>
                  <a:pt x="6637" y="21078"/>
                </a:lnTo>
                <a:lnTo>
                  <a:pt x="7312" y="21004"/>
                </a:lnTo>
                <a:lnTo>
                  <a:pt x="7998" y="20929"/>
                </a:lnTo>
                <a:lnTo>
                  <a:pt x="8696" y="20855"/>
                </a:lnTo>
                <a:lnTo>
                  <a:pt x="9360" y="20836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31" name="Puzzle3"/>
          <p:cNvSpPr>
            <a:spLocks noEditPoints="1" noChangeArrowheads="1"/>
          </p:cNvSpPr>
          <p:nvPr/>
        </p:nvSpPr>
        <p:spPr bwMode="auto">
          <a:xfrm>
            <a:off x="4630586" y="3766803"/>
            <a:ext cx="1012316" cy="1221887"/>
          </a:xfrm>
          <a:custGeom>
            <a:avLst/>
            <a:gdLst>
              <a:gd name="T0" fmla="*/ 10391 w 21600"/>
              <a:gd name="T1" fmla="*/ 15806 h 21600"/>
              <a:gd name="T2" fmla="*/ 20551 w 21600"/>
              <a:gd name="T3" fmla="*/ 21088 h 21600"/>
              <a:gd name="T4" fmla="*/ 13180 w 21600"/>
              <a:gd name="T5" fmla="*/ 13801 h 21600"/>
              <a:gd name="T6" fmla="*/ 20551 w 21600"/>
              <a:gd name="T7" fmla="*/ 7025 h 21600"/>
              <a:gd name="T8" fmla="*/ 10500 w 21600"/>
              <a:gd name="T9" fmla="*/ 52 h 21600"/>
              <a:gd name="T10" fmla="*/ 692 w 21600"/>
              <a:gd name="T11" fmla="*/ 6802 h 21600"/>
              <a:gd name="T12" fmla="*/ 8064 w 21600"/>
              <a:gd name="T13" fmla="*/ 13526 h 21600"/>
              <a:gd name="T14" fmla="*/ 692 w 21600"/>
              <a:gd name="T15" fmla="*/ 21088 h 21600"/>
              <a:gd name="T16" fmla="*/ 2273 w 21600"/>
              <a:gd name="T17" fmla="*/ 7719 h 21600"/>
              <a:gd name="T18" fmla="*/ 19149 w 21600"/>
              <a:gd name="T19" fmla="*/ 20237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6625" y="20892"/>
                </a:moveTo>
                <a:lnTo>
                  <a:pt x="7105" y="21023"/>
                </a:lnTo>
                <a:lnTo>
                  <a:pt x="7513" y="21088"/>
                </a:lnTo>
                <a:lnTo>
                  <a:pt x="7922" y="21115"/>
                </a:lnTo>
                <a:lnTo>
                  <a:pt x="8242" y="21115"/>
                </a:lnTo>
                <a:lnTo>
                  <a:pt x="8544" y="21062"/>
                </a:lnTo>
                <a:lnTo>
                  <a:pt x="8810" y="20997"/>
                </a:lnTo>
                <a:lnTo>
                  <a:pt x="9023" y="20892"/>
                </a:lnTo>
                <a:lnTo>
                  <a:pt x="9148" y="20761"/>
                </a:lnTo>
                <a:lnTo>
                  <a:pt x="9290" y="20616"/>
                </a:lnTo>
                <a:lnTo>
                  <a:pt x="9361" y="20459"/>
                </a:lnTo>
                <a:lnTo>
                  <a:pt x="9396" y="20289"/>
                </a:lnTo>
                <a:lnTo>
                  <a:pt x="9396" y="20092"/>
                </a:lnTo>
                <a:lnTo>
                  <a:pt x="9325" y="19909"/>
                </a:lnTo>
                <a:lnTo>
                  <a:pt x="9219" y="19738"/>
                </a:lnTo>
                <a:lnTo>
                  <a:pt x="9094" y="19555"/>
                </a:lnTo>
                <a:lnTo>
                  <a:pt x="8917" y="19384"/>
                </a:lnTo>
                <a:lnTo>
                  <a:pt x="8650" y="19162"/>
                </a:lnTo>
                <a:lnTo>
                  <a:pt x="8437" y="18900"/>
                </a:lnTo>
                <a:lnTo>
                  <a:pt x="8277" y="18624"/>
                </a:lnTo>
                <a:lnTo>
                  <a:pt x="8135" y="18349"/>
                </a:lnTo>
                <a:lnTo>
                  <a:pt x="8028" y="18048"/>
                </a:lnTo>
                <a:lnTo>
                  <a:pt x="7993" y="17746"/>
                </a:lnTo>
                <a:lnTo>
                  <a:pt x="7993" y="17471"/>
                </a:lnTo>
                <a:lnTo>
                  <a:pt x="8028" y="17169"/>
                </a:lnTo>
                <a:lnTo>
                  <a:pt x="8135" y="16920"/>
                </a:lnTo>
                <a:lnTo>
                  <a:pt x="8277" y="16671"/>
                </a:lnTo>
                <a:lnTo>
                  <a:pt x="8366" y="16540"/>
                </a:lnTo>
                <a:lnTo>
                  <a:pt x="8473" y="16409"/>
                </a:lnTo>
                <a:lnTo>
                  <a:pt x="8615" y="16317"/>
                </a:lnTo>
                <a:lnTo>
                  <a:pt x="8739" y="16213"/>
                </a:lnTo>
                <a:lnTo>
                  <a:pt x="8881" y="16134"/>
                </a:lnTo>
                <a:lnTo>
                  <a:pt x="9059" y="16055"/>
                </a:lnTo>
                <a:lnTo>
                  <a:pt x="9254" y="15990"/>
                </a:lnTo>
                <a:lnTo>
                  <a:pt x="9432" y="15911"/>
                </a:lnTo>
                <a:lnTo>
                  <a:pt x="9663" y="15885"/>
                </a:lnTo>
                <a:lnTo>
                  <a:pt x="9876" y="15833"/>
                </a:lnTo>
                <a:lnTo>
                  <a:pt x="10142" y="15806"/>
                </a:lnTo>
                <a:lnTo>
                  <a:pt x="10391" y="15806"/>
                </a:lnTo>
                <a:lnTo>
                  <a:pt x="10728" y="15806"/>
                </a:lnTo>
                <a:lnTo>
                  <a:pt x="10995" y="15806"/>
                </a:lnTo>
                <a:lnTo>
                  <a:pt x="11279" y="15833"/>
                </a:lnTo>
                <a:lnTo>
                  <a:pt x="11546" y="15885"/>
                </a:lnTo>
                <a:lnTo>
                  <a:pt x="11776" y="15937"/>
                </a:lnTo>
                <a:lnTo>
                  <a:pt x="12025" y="15990"/>
                </a:lnTo>
                <a:lnTo>
                  <a:pt x="12221" y="16055"/>
                </a:lnTo>
                <a:lnTo>
                  <a:pt x="12434" y="16134"/>
                </a:lnTo>
                <a:lnTo>
                  <a:pt x="12611" y="16213"/>
                </a:lnTo>
                <a:lnTo>
                  <a:pt x="12771" y="16317"/>
                </a:lnTo>
                <a:lnTo>
                  <a:pt x="12913" y="16409"/>
                </a:lnTo>
                <a:lnTo>
                  <a:pt x="13038" y="16514"/>
                </a:lnTo>
                <a:lnTo>
                  <a:pt x="13251" y="16737"/>
                </a:lnTo>
                <a:lnTo>
                  <a:pt x="13428" y="16986"/>
                </a:lnTo>
                <a:lnTo>
                  <a:pt x="13517" y="17248"/>
                </a:lnTo>
                <a:lnTo>
                  <a:pt x="13588" y="17523"/>
                </a:lnTo>
                <a:lnTo>
                  <a:pt x="13588" y="17799"/>
                </a:lnTo>
                <a:lnTo>
                  <a:pt x="13517" y="18074"/>
                </a:lnTo>
                <a:lnTo>
                  <a:pt x="13428" y="18323"/>
                </a:lnTo>
                <a:lnTo>
                  <a:pt x="13286" y="18572"/>
                </a:lnTo>
                <a:lnTo>
                  <a:pt x="13109" y="18808"/>
                </a:lnTo>
                <a:lnTo>
                  <a:pt x="12878" y="19031"/>
                </a:lnTo>
                <a:lnTo>
                  <a:pt x="12434" y="19411"/>
                </a:lnTo>
                <a:lnTo>
                  <a:pt x="12132" y="19738"/>
                </a:lnTo>
                <a:lnTo>
                  <a:pt x="12025" y="19856"/>
                </a:lnTo>
                <a:lnTo>
                  <a:pt x="11919" y="20014"/>
                </a:lnTo>
                <a:lnTo>
                  <a:pt x="11883" y="20132"/>
                </a:lnTo>
                <a:lnTo>
                  <a:pt x="11883" y="20263"/>
                </a:lnTo>
                <a:lnTo>
                  <a:pt x="11883" y="20394"/>
                </a:lnTo>
                <a:lnTo>
                  <a:pt x="11954" y="20485"/>
                </a:lnTo>
                <a:lnTo>
                  <a:pt x="12061" y="20590"/>
                </a:lnTo>
                <a:lnTo>
                  <a:pt x="12185" y="20695"/>
                </a:lnTo>
                <a:lnTo>
                  <a:pt x="12327" y="20787"/>
                </a:lnTo>
                <a:lnTo>
                  <a:pt x="12540" y="20892"/>
                </a:lnTo>
                <a:lnTo>
                  <a:pt x="12771" y="20997"/>
                </a:lnTo>
                <a:lnTo>
                  <a:pt x="13073" y="21088"/>
                </a:lnTo>
                <a:lnTo>
                  <a:pt x="13428" y="21193"/>
                </a:lnTo>
                <a:lnTo>
                  <a:pt x="13873" y="21298"/>
                </a:lnTo>
                <a:lnTo>
                  <a:pt x="14317" y="21390"/>
                </a:lnTo>
                <a:lnTo>
                  <a:pt x="14778" y="21468"/>
                </a:lnTo>
                <a:lnTo>
                  <a:pt x="15294" y="21547"/>
                </a:lnTo>
                <a:lnTo>
                  <a:pt x="15809" y="21600"/>
                </a:lnTo>
                <a:lnTo>
                  <a:pt x="16359" y="21652"/>
                </a:lnTo>
                <a:lnTo>
                  <a:pt x="16875" y="21678"/>
                </a:lnTo>
                <a:lnTo>
                  <a:pt x="17407" y="21678"/>
                </a:lnTo>
                <a:lnTo>
                  <a:pt x="17958" y="21678"/>
                </a:lnTo>
                <a:lnTo>
                  <a:pt x="18473" y="21652"/>
                </a:lnTo>
                <a:lnTo>
                  <a:pt x="18953" y="21573"/>
                </a:lnTo>
                <a:lnTo>
                  <a:pt x="19397" y="21495"/>
                </a:lnTo>
                <a:lnTo>
                  <a:pt x="19841" y="21390"/>
                </a:lnTo>
                <a:lnTo>
                  <a:pt x="20214" y="21272"/>
                </a:lnTo>
                <a:lnTo>
                  <a:pt x="20551" y="21088"/>
                </a:lnTo>
                <a:lnTo>
                  <a:pt x="20480" y="20787"/>
                </a:lnTo>
                <a:lnTo>
                  <a:pt x="20409" y="20485"/>
                </a:lnTo>
                <a:lnTo>
                  <a:pt x="20356" y="20158"/>
                </a:lnTo>
                <a:lnTo>
                  <a:pt x="20356" y="19804"/>
                </a:lnTo>
                <a:lnTo>
                  <a:pt x="20321" y="19083"/>
                </a:lnTo>
                <a:lnTo>
                  <a:pt x="20356" y="18349"/>
                </a:lnTo>
                <a:lnTo>
                  <a:pt x="20409" y="17641"/>
                </a:lnTo>
                <a:lnTo>
                  <a:pt x="20480" y="17012"/>
                </a:lnTo>
                <a:lnTo>
                  <a:pt x="20551" y="16488"/>
                </a:lnTo>
                <a:lnTo>
                  <a:pt x="20551" y="16055"/>
                </a:lnTo>
                <a:lnTo>
                  <a:pt x="20551" y="15911"/>
                </a:lnTo>
                <a:lnTo>
                  <a:pt x="20445" y="15754"/>
                </a:lnTo>
                <a:lnTo>
                  <a:pt x="20356" y="15610"/>
                </a:lnTo>
                <a:lnTo>
                  <a:pt x="20178" y="15452"/>
                </a:lnTo>
                <a:lnTo>
                  <a:pt x="20001" y="15334"/>
                </a:lnTo>
                <a:lnTo>
                  <a:pt x="19770" y="15230"/>
                </a:lnTo>
                <a:lnTo>
                  <a:pt x="19521" y="15125"/>
                </a:lnTo>
                <a:lnTo>
                  <a:pt x="19290" y="15059"/>
                </a:lnTo>
                <a:lnTo>
                  <a:pt x="19024" y="15007"/>
                </a:lnTo>
                <a:lnTo>
                  <a:pt x="18740" y="14954"/>
                </a:lnTo>
                <a:lnTo>
                  <a:pt x="18509" y="14954"/>
                </a:lnTo>
                <a:lnTo>
                  <a:pt x="18225" y="14954"/>
                </a:lnTo>
                <a:lnTo>
                  <a:pt x="17994" y="15007"/>
                </a:lnTo>
                <a:lnTo>
                  <a:pt x="17763" y="15085"/>
                </a:lnTo>
                <a:lnTo>
                  <a:pt x="17550" y="15177"/>
                </a:lnTo>
                <a:lnTo>
                  <a:pt x="17372" y="15308"/>
                </a:lnTo>
                <a:lnTo>
                  <a:pt x="17176" y="15426"/>
                </a:lnTo>
                <a:lnTo>
                  <a:pt x="16928" y="15557"/>
                </a:lnTo>
                <a:lnTo>
                  <a:pt x="16661" y="15636"/>
                </a:lnTo>
                <a:lnTo>
                  <a:pt x="16359" y="15688"/>
                </a:lnTo>
                <a:lnTo>
                  <a:pt x="16022" y="15715"/>
                </a:lnTo>
                <a:lnTo>
                  <a:pt x="15667" y="15688"/>
                </a:lnTo>
                <a:lnTo>
                  <a:pt x="15294" y="15662"/>
                </a:lnTo>
                <a:lnTo>
                  <a:pt x="14956" y="15583"/>
                </a:lnTo>
                <a:lnTo>
                  <a:pt x="14619" y="15479"/>
                </a:lnTo>
                <a:lnTo>
                  <a:pt x="14281" y="15334"/>
                </a:lnTo>
                <a:lnTo>
                  <a:pt x="13961" y="15177"/>
                </a:lnTo>
                <a:lnTo>
                  <a:pt x="13695" y="14981"/>
                </a:lnTo>
                <a:lnTo>
                  <a:pt x="13588" y="14850"/>
                </a:lnTo>
                <a:lnTo>
                  <a:pt x="13482" y="14732"/>
                </a:lnTo>
                <a:lnTo>
                  <a:pt x="13393" y="14600"/>
                </a:lnTo>
                <a:lnTo>
                  <a:pt x="13322" y="14456"/>
                </a:lnTo>
                <a:lnTo>
                  <a:pt x="13251" y="14299"/>
                </a:lnTo>
                <a:lnTo>
                  <a:pt x="13215" y="14155"/>
                </a:lnTo>
                <a:lnTo>
                  <a:pt x="13180" y="13971"/>
                </a:lnTo>
                <a:lnTo>
                  <a:pt x="13180" y="13801"/>
                </a:lnTo>
                <a:lnTo>
                  <a:pt x="13180" y="13591"/>
                </a:lnTo>
                <a:lnTo>
                  <a:pt x="13215" y="13395"/>
                </a:lnTo>
                <a:lnTo>
                  <a:pt x="13251" y="13198"/>
                </a:lnTo>
                <a:lnTo>
                  <a:pt x="13322" y="13015"/>
                </a:lnTo>
                <a:lnTo>
                  <a:pt x="13393" y="12870"/>
                </a:lnTo>
                <a:lnTo>
                  <a:pt x="13482" y="12713"/>
                </a:lnTo>
                <a:lnTo>
                  <a:pt x="13588" y="12569"/>
                </a:lnTo>
                <a:lnTo>
                  <a:pt x="13730" y="12438"/>
                </a:lnTo>
                <a:lnTo>
                  <a:pt x="13997" y="12215"/>
                </a:lnTo>
                <a:lnTo>
                  <a:pt x="14334" y="12005"/>
                </a:lnTo>
                <a:lnTo>
                  <a:pt x="14690" y="11861"/>
                </a:lnTo>
                <a:lnTo>
                  <a:pt x="15063" y="11756"/>
                </a:lnTo>
                <a:lnTo>
                  <a:pt x="15436" y="11678"/>
                </a:lnTo>
                <a:lnTo>
                  <a:pt x="15809" y="11638"/>
                </a:lnTo>
                <a:lnTo>
                  <a:pt x="16182" y="11638"/>
                </a:lnTo>
                <a:lnTo>
                  <a:pt x="16555" y="11678"/>
                </a:lnTo>
                <a:lnTo>
                  <a:pt x="16910" y="11730"/>
                </a:lnTo>
                <a:lnTo>
                  <a:pt x="17248" y="11835"/>
                </a:lnTo>
                <a:lnTo>
                  <a:pt x="17514" y="11966"/>
                </a:lnTo>
                <a:lnTo>
                  <a:pt x="17763" y="12110"/>
                </a:lnTo>
                <a:lnTo>
                  <a:pt x="17887" y="12215"/>
                </a:lnTo>
                <a:lnTo>
                  <a:pt x="18065" y="12307"/>
                </a:lnTo>
                <a:lnTo>
                  <a:pt x="18260" y="12412"/>
                </a:lnTo>
                <a:lnTo>
                  <a:pt x="18438" y="12464"/>
                </a:lnTo>
                <a:lnTo>
                  <a:pt x="18669" y="12543"/>
                </a:lnTo>
                <a:lnTo>
                  <a:pt x="18882" y="12569"/>
                </a:lnTo>
                <a:lnTo>
                  <a:pt x="19113" y="12595"/>
                </a:lnTo>
                <a:lnTo>
                  <a:pt x="19361" y="12608"/>
                </a:lnTo>
                <a:lnTo>
                  <a:pt x="19592" y="12608"/>
                </a:lnTo>
                <a:lnTo>
                  <a:pt x="19841" y="12595"/>
                </a:lnTo>
                <a:lnTo>
                  <a:pt x="20072" y="12543"/>
                </a:lnTo>
                <a:lnTo>
                  <a:pt x="20321" y="12490"/>
                </a:lnTo>
                <a:lnTo>
                  <a:pt x="20551" y="12438"/>
                </a:lnTo>
                <a:lnTo>
                  <a:pt x="20800" y="12333"/>
                </a:lnTo>
                <a:lnTo>
                  <a:pt x="20996" y="12241"/>
                </a:lnTo>
                <a:lnTo>
                  <a:pt x="21244" y="12110"/>
                </a:lnTo>
                <a:lnTo>
                  <a:pt x="21298" y="12032"/>
                </a:lnTo>
                <a:lnTo>
                  <a:pt x="21404" y="11966"/>
                </a:lnTo>
                <a:lnTo>
                  <a:pt x="21475" y="11861"/>
                </a:lnTo>
                <a:lnTo>
                  <a:pt x="21511" y="11730"/>
                </a:lnTo>
                <a:lnTo>
                  <a:pt x="21617" y="11481"/>
                </a:lnTo>
                <a:lnTo>
                  <a:pt x="21653" y="11180"/>
                </a:lnTo>
                <a:lnTo>
                  <a:pt x="21653" y="10826"/>
                </a:lnTo>
                <a:lnTo>
                  <a:pt x="21653" y="10472"/>
                </a:lnTo>
                <a:lnTo>
                  <a:pt x="21582" y="10092"/>
                </a:lnTo>
                <a:lnTo>
                  <a:pt x="21511" y="9725"/>
                </a:lnTo>
                <a:lnTo>
                  <a:pt x="21298" y="8912"/>
                </a:lnTo>
                <a:lnTo>
                  <a:pt x="21067" y="8191"/>
                </a:lnTo>
                <a:lnTo>
                  <a:pt x="20800" y="7536"/>
                </a:lnTo>
                <a:lnTo>
                  <a:pt x="20551" y="7025"/>
                </a:lnTo>
                <a:lnTo>
                  <a:pt x="20001" y="7103"/>
                </a:lnTo>
                <a:lnTo>
                  <a:pt x="19432" y="7156"/>
                </a:lnTo>
                <a:lnTo>
                  <a:pt x="18846" y="7208"/>
                </a:lnTo>
                <a:lnTo>
                  <a:pt x="18225" y="7208"/>
                </a:lnTo>
                <a:lnTo>
                  <a:pt x="17656" y="7208"/>
                </a:lnTo>
                <a:lnTo>
                  <a:pt x="17070" y="7182"/>
                </a:lnTo>
                <a:lnTo>
                  <a:pt x="16484" y="7156"/>
                </a:lnTo>
                <a:lnTo>
                  <a:pt x="15986" y="7103"/>
                </a:lnTo>
                <a:lnTo>
                  <a:pt x="14992" y="6999"/>
                </a:lnTo>
                <a:lnTo>
                  <a:pt x="14210" y="6907"/>
                </a:lnTo>
                <a:lnTo>
                  <a:pt x="13695" y="6828"/>
                </a:lnTo>
                <a:lnTo>
                  <a:pt x="13517" y="6802"/>
                </a:lnTo>
                <a:lnTo>
                  <a:pt x="13073" y="6645"/>
                </a:lnTo>
                <a:lnTo>
                  <a:pt x="12700" y="6474"/>
                </a:lnTo>
                <a:lnTo>
                  <a:pt x="12363" y="6304"/>
                </a:lnTo>
                <a:lnTo>
                  <a:pt x="12132" y="6094"/>
                </a:lnTo>
                <a:lnTo>
                  <a:pt x="11919" y="5871"/>
                </a:lnTo>
                <a:lnTo>
                  <a:pt x="11776" y="5649"/>
                </a:lnTo>
                <a:lnTo>
                  <a:pt x="11688" y="5413"/>
                </a:lnTo>
                <a:lnTo>
                  <a:pt x="11617" y="5190"/>
                </a:lnTo>
                <a:lnTo>
                  <a:pt x="11617" y="4941"/>
                </a:lnTo>
                <a:lnTo>
                  <a:pt x="11652" y="4718"/>
                </a:lnTo>
                <a:lnTo>
                  <a:pt x="11723" y="4482"/>
                </a:lnTo>
                <a:lnTo>
                  <a:pt x="11812" y="4285"/>
                </a:lnTo>
                <a:lnTo>
                  <a:pt x="11919" y="4089"/>
                </a:lnTo>
                <a:lnTo>
                  <a:pt x="12096" y="3905"/>
                </a:lnTo>
                <a:lnTo>
                  <a:pt x="12292" y="3735"/>
                </a:lnTo>
                <a:lnTo>
                  <a:pt x="12505" y="3604"/>
                </a:lnTo>
                <a:lnTo>
                  <a:pt x="12700" y="3460"/>
                </a:lnTo>
                <a:lnTo>
                  <a:pt x="12878" y="3250"/>
                </a:lnTo>
                <a:lnTo>
                  <a:pt x="13038" y="3027"/>
                </a:lnTo>
                <a:lnTo>
                  <a:pt x="13180" y="2752"/>
                </a:lnTo>
                <a:lnTo>
                  <a:pt x="13286" y="2477"/>
                </a:lnTo>
                <a:lnTo>
                  <a:pt x="13322" y="2175"/>
                </a:lnTo>
                <a:lnTo>
                  <a:pt x="13357" y="1874"/>
                </a:lnTo>
                <a:lnTo>
                  <a:pt x="13286" y="1572"/>
                </a:lnTo>
                <a:lnTo>
                  <a:pt x="13180" y="1271"/>
                </a:lnTo>
                <a:lnTo>
                  <a:pt x="13038" y="983"/>
                </a:lnTo>
                <a:lnTo>
                  <a:pt x="12949" y="865"/>
                </a:lnTo>
                <a:lnTo>
                  <a:pt x="12807" y="733"/>
                </a:lnTo>
                <a:lnTo>
                  <a:pt x="12665" y="616"/>
                </a:lnTo>
                <a:lnTo>
                  <a:pt x="12505" y="511"/>
                </a:lnTo>
                <a:lnTo>
                  <a:pt x="12327" y="406"/>
                </a:lnTo>
                <a:lnTo>
                  <a:pt x="12132" y="314"/>
                </a:lnTo>
                <a:lnTo>
                  <a:pt x="11883" y="235"/>
                </a:lnTo>
                <a:lnTo>
                  <a:pt x="11652" y="183"/>
                </a:lnTo>
                <a:lnTo>
                  <a:pt x="11368" y="104"/>
                </a:lnTo>
                <a:lnTo>
                  <a:pt x="11101" y="78"/>
                </a:lnTo>
                <a:lnTo>
                  <a:pt x="10800" y="52"/>
                </a:lnTo>
                <a:lnTo>
                  <a:pt x="10444" y="52"/>
                </a:lnTo>
                <a:lnTo>
                  <a:pt x="10142" y="52"/>
                </a:lnTo>
                <a:lnTo>
                  <a:pt x="9840" y="78"/>
                </a:lnTo>
                <a:lnTo>
                  <a:pt x="9574" y="104"/>
                </a:lnTo>
                <a:lnTo>
                  <a:pt x="9325" y="157"/>
                </a:lnTo>
                <a:lnTo>
                  <a:pt x="9094" y="209"/>
                </a:lnTo>
                <a:lnTo>
                  <a:pt x="8846" y="262"/>
                </a:lnTo>
                <a:lnTo>
                  <a:pt x="8650" y="340"/>
                </a:lnTo>
                <a:lnTo>
                  <a:pt x="8437" y="432"/>
                </a:lnTo>
                <a:lnTo>
                  <a:pt x="8277" y="511"/>
                </a:lnTo>
                <a:lnTo>
                  <a:pt x="8100" y="616"/>
                </a:lnTo>
                <a:lnTo>
                  <a:pt x="7957" y="707"/>
                </a:lnTo>
                <a:lnTo>
                  <a:pt x="7833" y="838"/>
                </a:lnTo>
                <a:lnTo>
                  <a:pt x="7620" y="1061"/>
                </a:lnTo>
                <a:lnTo>
                  <a:pt x="7442" y="1336"/>
                </a:lnTo>
                <a:lnTo>
                  <a:pt x="7353" y="1599"/>
                </a:lnTo>
                <a:lnTo>
                  <a:pt x="7318" y="1900"/>
                </a:lnTo>
                <a:lnTo>
                  <a:pt x="7318" y="2175"/>
                </a:lnTo>
                <a:lnTo>
                  <a:pt x="7353" y="2450"/>
                </a:lnTo>
                <a:lnTo>
                  <a:pt x="7442" y="2726"/>
                </a:lnTo>
                <a:lnTo>
                  <a:pt x="7620" y="2975"/>
                </a:lnTo>
                <a:lnTo>
                  <a:pt x="7833" y="3198"/>
                </a:lnTo>
                <a:lnTo>
                  <a:pt x="8064" y="3433"/>
                </a:lnTo>
                <a:lnTo>
                  <a:pt x="8295" y="3630"/>
                </a:lnTo>
                <a:lnTo>
                  <a:pt x="8508" y="3853"/>
                </a:lnTo>
                <a:lnTo>
                  <a:pt x="8686" y="4089"/>
                </a:lnTo>
                <a:lnTo>
                  <a:pt x="8775" y="4312"/>
                </a:lnTo>
                <a:lnTo>
                  <a:pt x="8846" y="4561"/>
                </a:lnTo>
                <a:lnTo>
                  <a:pt x="8846" y="4810"/>
                </a:lnTo>
                <a:lnTo>
                  <a:pt x="8810" y="5059"/>
                </a:lnTo>
                <a:lnTo>
                  <a:pt x="8721" y="5295"/>
                </a:lnTo>
                <a:lnTo>
                  <a:pt x="8579" y="5544"/>
                </a:lnTo>
                <a:lnTo>
                  <a:pt x="8366" y="5766"/>
                </a:lnTo>
                <a:lnTo>
                  <a:pt x="8135" y="5976"/>
                </a:lnTo>
                <a:lnTo>
                  <a:pt x="7833" y="6199"/>
                </a:lnTo>
                <a:lnTo>
                  <a:pt x="7478" y="6369"/>
                </a:lnTo>
                <a:lnTo>
                  <a:pt x="7069" y="6527"/>
                </a:lnTo>
                <a:lnTo>
                  <a:pt x="6590" y="6671"/>
                </a:lnTo>
                <a:lnTo>
                  <a:pt x="6092" y="6802"/>
                </a:lnTo>
                <a:lnTo>
                  <a:pt x="5684" y="6802"/>
                </a:lnTo>
                <a:lnTo>
                  <a:pt x="5133" y="6802"/>
                </a:lnTo>
                <a:lnTo>
                  <a:pt x="4547" y="6802"/>
                </a:lnTo>
                <a:lnTo>
                  <a:pt x="3872" y="6802"/>
                </a:lnTo>
                <a:lnTo>
                  <a:pt x="3144" y="6802"/>
                </a:lnTo>
                <a:lnTo>
                  <a:pt x="2362" y="6802"/>
                </a:lnTo>
                <a:lnTo>
                  <a:pt x="1545" y="6802"/>
                </a:lnTo>
                <a:lnTo>
                  <a:pt x="692" y="6802"/>
                </a:lnTo>
                <a:lnTo>
                  <a:pt x="586" y="7234"/>
                </a:lnTo>
                <a:lnTo>
                  <a:pt x="461" y="7837"/>
                </a:lnTo>
                <a:lnTo>
                  <a:pt x="355" y="8493"/>
                </a:lnTo>
                <a:lnTo>
                  <a:pt x="248" y="9187"/>
                </a:lnTo>
                <a:lnTo>
                  <a:pt x="142" y="9869"/>
                </a:lnTo>
                <a:lnTo>
                  <a:pt x="106" y="10498"/>
                </a:lnTo>
                <a:lnTo>
                  <a:pt x="106" y="10983"/>
                </a:lnTo>
                <a:lnTo>
                  <a:pt x="106" y="11311"/>
                </a:lnTo>
                <a:lnTo>
                  <a:pt x="213" y="11481"/>
                </a:lnTo>
                <a:lnTo>
                  <a:pt x="319" y="11651"/>
                </a:lnTo>
                <a:lnTo>
                  <a:pt x="497" y="11783"/>
                </a:lnTo>
                <a:lnTo>
                  <a:pt x="692" y="11914"/>
                </a:lnTo>
                <a:lnTo>
                  <a:pt x="941" y="12032"/>
                </a:lnTo>
                <a:lnTo>
                  <a:pt x="1207" y="12110"/>
                </a:lnTo>
                <a:lnTo>
                  <a:pt x="1509" y="12189"/>
                </a:lnTo>
                <a:lnTo>
                  <a:pt x="1794" y="12241"/>
                </a:lnTo>
                <a:lnTo>
                  <a:pt x="2131" y="12267"/>
                </a:lnTo>
                <a:lnTo>
                  <a:pt x="2433" y="12281"/>
                </a:lnTo>
                <a:lnTo>
                  <a:pt x="2735" y="12267"/>
                </a:lnTo>
                <a:lnTo>
                  <a:pt x="3055" y="12241"/>
                </a:lnTo>
                <a:lnTo>
                  <a:pt x="3357" y="12189"/>
                </a:lnTo>
                <a:lnTo>
                  <a:pt x="3623" y="12084"/>
                </a:lnTo>
                <a:lnTo>
                  <a:pt x="3872" y="11979"/>
                </a:lnTo>
                <a:lnTo>
                  <a:pt x="4103" y="11861"/>
                </a:lnTo>
                <a:lnTo>
                  <a:pt x="4316" y="11704"/>
                </a:lnTo>
                <a:lnTo>
                  <a:pt x="4582" y="11612"/>
                </a:lnTo>
                <a:lnTo>
                  <a:pt x="4849" y="11533"/>
                </a:lnTo>
                <a:lnTo>
                  <a:pt x="5169" y="11507"/>
                </a:lnTo>
                <a:lnTo>
                  <a:pt x="5506" y="11481"/>
                </a:lnTo>
                <a:lnTo>
                  <a:pt x="5808" y="11507"/>
                </a:lnTo>
                <a:lnTo>
                  <a:pt x="6146" y="11560"/>
                </a:lnTo>
                <a:lnTo>
                  <a:pt x="6501" y="11651"/>
                </a:lnTo>
                <a:lnTo>
                  <a:pt x="6803" y="11783"/>
                </a:lnTo>
                <a:lnTo>
                  <a:pt x="7105" y="11940"/>
                </a:lnTo>
                <a:lnTo>
                  <a:pt x="7353" y="12110"/>
                </a:lnTo>
                <a:lnTo>
                  <a:pt x="7584" y="12333"/>
                </a:lnTo>
                <a:lnTo>
                  <a:pt x="7798" y="12595"/>
                </a:lnTo>
                <a:lnTo>
                  <a:pt x="7922" y="12870"/>
                </a:lnTo>
                <a:lnTo>
                  <a:pt x="8028" y="13198"/>
                </a:lnTo>
                <a:lnTo>
                  <a:pt x="8064" y="13526"/>
                </a:lnTo>
                <a:lnTo>
                  <a:pt x="8028" y="13775"/>
                </a:lnTo>
                <a:lnTo>
                  <a:pt x="7922" y="13998"/>
                </a:lnTo>
                <a:lnTo>
                  <a:pt x="7798" y="14220"/>
                </a:lnTo>
                <a:lnTo>
                  <a:pt x="7584" y="14404"/>
                </a:lnTo>
                <a:lnTo>
                  <a:pt x="7353" y="14574"/>
                </a:lnTo>
                <a:lnTo>
                  <a:pt x="7105" y="14732"/>
                </a:lnTo>
                <a:lnTo>
                  <a:pt x="6803" y="14850"/>
                </a:lnTo>
                <a:lnTo>
                  <a:pt x="6501" y="14954"/>
                </a:lnTo>
                <a:lnTo>
                  <a:pt x="6146" y="15033"/>
                </a:lnTo>
                <a:lnTo>
                  <a:pt x="5808" y="15085"/>
                </a:lnTo>
                <a:lnTo>
                  <a:pt x="5506" y="15085"/>
                </a:lnTo>
                <a:lnTo>
                  <a:pt x="5169" y="15059"/>
                </a:lnTo>
                <a:lnTo>
                  <a:pt x="4849" y="15007"/>
                </a:lnTo>
                <a:lnTo>
                  <a:pt x="4582" y="14902"/>
                </a:lnTo>
                <a:lnTo>
                  <a:pt x="4316" y="14784"/>
                </a:lnTo>
                <a:lnTo>
                  <a:pt x="4103" y="14600"/>
                </a:lnTo>
                <a:lnTo>
                  <a:pt x="3907" y="14430"/>
                </a:lnTo>
                <a:lnTo>
                  <a:pt x="3659" y="14299"/>
                </a:lnTo>
                <a:lnTo>
                  <a:pt x="3428" y="14194"/>
                </a:lnTo>
                <a:lnTo>
                  <a:pt x="3179" y="14129"/>
                </a:lnTo>
                <a:lnTo>
                  <a:pt x="2913" y="14102"/>
                </a:lnTo>
                <a:lnTo>
                  <a:pt x="2646" y="14102"/>
                </a:lnTo>
                <a:lnTo>
                  <a:pt x="2362" y="14129"/>
                </a:lnTo>
                <a:lnTo>
                  <a:pt x="2096" y="14168"/>
                </a:lnTo>
                <a:lnTo>
                  <a:pt x="1811" y="14273"/>
                </a:lnTo>
                <a:lnTo>
                  <a:pt x="1545" y="14378"/>
                </a:lnTo>
                <a:lnTo>
                  <a:pt x="1314" y="14496"/>
                </a:lnTo>
                <a:lnTo>
                  <a:pt x="1065" y="14653"/>
                </a:lnTo>
                <a:lnTo>
                  <a:pt x="870" y="14797"/>
                </a:lnTo>
                <a:lnTo>
                  <a:pt x="657" y="14981"/>
                </a:lnTo>
                <a:lnTo>
                  <a:pt x="497" y="15177"/>
                </a:lnTo>
                <a:lnTo>
                  <a:pt x="390" y="15413"/>
                </a:lnTo>
                <a:lnTo>
                  <a:pt x="284" y="15636"/>
                </a:lnTo>
                <a:lnTo>
                  <a:pt x="248" y="15911"/>
                </a:lnTo>
                <a:lnTo>
                  <a:pt x="284" y="16239"/>
                </a:lnTo>
                <a:lnTo>
                  <a:pt x="319" y="16566"/>
                </a:lnTo>
                <a:lnTo>
                  <a:pt x="497" y="17340"/>
                </a:lnTo>
                <a:lnTo>
                  <a:pt x="692" y="18152"/>
                </a:lnTo>
                <a:lnTo>
                  <a:pt x="799" y="18559"/>
                </a:lnTo>
                <a:lnTo>
                  <a:pt x="905" y="18978"/>
                </a:lnTo>
                <a:lnTo>
                  <a:pt x="959" y="19384"/>
                </a:lnTo>
                <a:lnTo>
                  <a:pt x="994" y="19791"/>
                </a:lnTo>
                <a:lnTo>
                  <a:pt x="994" y="20132"/>
                </a:lnTo>
                <a:lnTo>
                  <a:pt x="959" y="20485"/>
                </a:lnTo>
                <a:lnTo>
                  <a:pt x="941" y="20669"/>
                </a:lnTo>
                <a:lnTo>
                  <a:pt x="870" y="20813"/>
                </a:lnTo>
                <a:lnTo>
                  <a:pt x="799" y="20970"/>
                </a:lnTo>
                <a:lnTo>
                  <a:pt x="692" y="21088"/>
                </a:lnTo>
                <a:lnTo>
                  <a:pt x="1474" y="20997"/>
                </a:lnTo>
                <a:lnTo>
                  <a:pt x="2291" y="20866"/>
                </a:lnTo>
                <a:lnTo>
                  <a:pt x="3108" y="20787"/>
                </a:lnTo>
                <a:lnTo>
                  <a:pt x="3907" y="20721"/>
                </a:lnTo>
                <a:lnTo>
                  <a:pt x="4653" y="20695"/>
                </a:lnTo>
                <a:lnTo>
                  <a:pt x="5364" y="20695"/>
                </a:lnTo>
                <a:lnTo>
                  <a:pt x="5701" y="20721"/>
                </a:lnTo>
                <a:lnTo>
                  <a:pt x="6057" y="20761"/>
                </a:lnTo>
                <a:lnTo>
                  <a:pt x="6323" y="20813"/>
                </a:lnTo>
                <a:lnTo>
                  <a:pt x="6625" y="20892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>
        <p:nvSpPr>
          <p:cNvPr id="32" name="Puzzle2"/>
          <p:cNvSpPr>
            <a:spLocks noEditPoints="1" noChangeArrowheads="1"/>
          </p:cNvSpPr>
          <p:nvPr/>
        </p:nvSpPr>
        <p:spPr bwMode="auto">
          <a:xfrm>
            <a:off x="4328891" y="4656989"/>
            <a:ext cx="1615707" cy="1112935"/>
          </a:xfrm>
          <a:custGeom>
            <a:avLst/>
            <a:gdLst>
              <a:gd name="T0" fmla="*/ 11 w 21600"/>
              <a:gd name="T1" fmla="*/ 13386 h 21600"/>
              <a:gd name="T2" fmla="*/ 4202 w 21600"/>
              <a:gd name="T3" fmla="*/ 21161 h 21600"/>
              <a:gd name="T4" fmla="*/ 10400 w 21600"/>
              <a:gd name="T5" fmla="*/ 13909 h 21600"/>
              <a:gd name="T6" fmla="*/ 16821 w 21600"/>
              <a:gd name="T7" fmla="*/ 21190 h 21600"/>
              <a:gd name="T8" fmla="*/ 21600 w 21600"/>
              <a:gd name="T9" fmla="*/ 15083 h 21600"/>
              <a:gd name="T10" fmla="*/ 16889 w 21600"/>
              <a:gd name="T11" fmla="*/ 5739 h 21600"/>
              <a:gd name="T12" fmla="*/ 10800 w 21600"/>
              <a:gd name="T13" fmla="*/ 28 h 21600"/>
              <a:gd name="T14" fmla="*/ 4202 w 21600"/>
              <a:gd name="T15" fmla="*/ 5894 h 21600"/>
              <a:gd name="T16" fmla="*/ 5388 w 21600"/>
              <a:gd name="T17" fmla="*/ 6742 h 21600"/>
              <a:gd name="T18" fmla="*/ 16177 w 21600"/>
              <a:gd name="T19" fmla="*/ 20441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4247" y="12354"/>
                </a:moveTo>
                <a:lnTo>
                  <a:pt x="4134" y="12468"/>
                </a:lnTo>
                <a:lnTo>
                  <a:pt x="4010" y="12581"/>
                </a:lnTo>
                <a:lnTo>
                  <a:pt x="3897" y="12637"/>
                </a:lnTo>
                <a:lnTo>
                  <a:pt x="3773" y="12694"/>
                </a:lnTo>
                <a:lnTo>
                  <a:pt x="3637" y="12694"/>
                </a:lnTo>
                <a:lnTo>
                  <a:pt x="3524" y="12694"/>
                </a:lnTo>
                <a:lnTo>
                  <a:pt x="3400" y="12665"/>
                </a:lnTo>
                <a:lnTo>
                  <a:pt x="3287" y="12609"/>
                </a:lnTo>
                <a:lnTo>
                  <a:pt x="3027" y="12496"/>
                </a:lnTo>
                <a:lnTo>
                  <a:pt x="2790" y="12340"/>
                </a:lnTo>
                <a:lnTo>
                  <a:pt x="2530" y="12142"/>
                </a:lnTo>
                <a:lnTo>
                  <a:pt x="2293" y="11987"/>
                </a:lnTo>
                <a:lnTo>
                  <a:pt x="2033" y="11817"/>
                </a:lnTo>
                <a:lnTo>
                  <a:pt x="1773" y="11676"/>
                </a:lnTo>
                <a:lnTo>
                  <a:pt x="1638" y="11662"/>
                </a:lnTo>
                <a:lnTo>
                  <a:pt x="1513" y="11634"/>
                </a:lnTo>
                <a:lnTo>
                  <a:pt x="1378" y="11634"/>
                </a:lnTo>
                <a:lnTo>
                  <a:pt x="1253" y="11634"/>
                </a:lnTo>
                <a:lnTo>
                  <a:pt x="1118" y="11662"/>
                </a:lnTo>
                <a:lnTo>
                  <a:pt x="971" y="11732"/>
                </a:lnTo>
                <a:lnTo>
                  <a:pt x="835" y="11817"/>
                </a:lnTo>
                <a:lnTo>
                  <a:pt x="711" y="11959"/>
                </a:lnTo>
                <a:lnTo>
                  <a:pt x="553" y="12086"/>
                </a:lnTo>
                <a:lnTo>
                  <a:pt x="429" y="12284"/>
                </a:lnTo>
                <a:lnTo>
                  <a:pt x="271" y="12524"/>
                </a:lnTo>
                <a:lnTo>
                  <a:pt x="146" y="12793"/>
                </a:lnTo>
                <a:lnTo>
                  <a:pt x="79" y="12962"/>
                </a:lnTo>
                <a:lnTo>
                  <a:pt x="33" y="13146"/>
                </a:lnTo>
                <a:lnTo>
                  <a:pt x="11" y="13386"/>
                </a:lnTo>
                <a:lnTo>
                  <a:pt x="11" y="13641"/>
                </a:lnTo>
                <a:lnTo>
                  <a:pt x="33" y="13881"/>
                </a:lnTo>
                <a:lnTo>
                  <a:pt x="101" y="14150"/>
                </a:lnTo>
                <a:lnTo>
                  <a:pt x="192" y="14404"/>
                </a:lnTo>
                <a:lnTo>
                  <a:pt x="293" y="14645"/>
                </a:lnTo>
                <a:lnTo>
                  <a:pt x="451" y="14857"/>
                </a:lnTo>
                <a:lnTo>
                  <a:pt x="621" y="15054"/>
                </a:lnTo>
                <a:lnTo>
                  <a:pt x="734" y="15125"/>
                </a:lnTo>
                <a:lnTo>
                  <a:pt x="835" y="15210"/>
                </a:lnTo>
                <a:lnTo>
                  <a:pt x="948" y="15267"/>
                </a:lnTo>
                <a:lnTo>
                  <a:pt x="1084" y="15323"/>
                </a:lnTo>
                <a:lnTo>
                  <a:pt x="1208" y="15351"/>
                </a:lnTo>
                <a:lnTo>
                  <a:pt x="1355" y="15380"/>
                </a:lnTo>
                <a:lnTo>
                  <a:pt x="1513" y="15380"/>
                </a:lnTo>
                <a:lnTo>
                  <a:pt x="1683" y="15380"/>
                </a:lnTo>
                <a:lnTo>
                  <a:pt x="1864" y="15351"/>
                </a:lnTo>
                <a:lnTo>
                  <a:pt x="2033" y="15323"/>
                </a:lnTo>
                <a:lnTo>
                  <a:pt x="2225" y="15238"/>
                </a:lnTo>
                <a:lnTo>
                  <a:pt x="2428" y="15153"/>
                </a:lnTo>
                <a:lnTo>
                  <a:pt x="2745" y="15026"/>
                </a:lnTo>
                <a:lnTo>
                  <a:pt x="3005" y="14913"/>
                </a:lnTo>
                <a:lnTo>
                  <a:pt x="3264" y="14828"/>
                </a:lnTo>
                <a:lnTo>
                  <a:pt x="3513" y="14800"/>
                </a:lnTo>
                <a:lnTo>
                  <a:pt x="3615" y="14828"/>
                </a:lnTo>
                <a:lnTo>
                  <a:pt x="3728" y="14857"/>
                </a:lnTo>
                <a:lnTo>
                  <a:pt x="3807" y="14913"/>
                </a:lnTo>
                <a:lnTo>
                  <a:pt x="3920" y="14998"/>
                </a:lnTo>
                <a:lnTo>
                  <a:pt x="4010" y="15097"/>
                </a:lnTo>
                <a:lnTo>
                  <a:pt x="4089" y="15238"/>
                </a:lnTo>
                <a:lnTo>
                  <a:pt x="4179" y="15408"/>
                </a:lnTo>
                <a:lnTo>
                  <a:pt x="4247" y="15620"/>
                </a:lnTo>
                <a:lnTo>
                  <a:pt x="4326" y="15860"/>
                </a:lnTo>
                <a:lnTo>
                  <a:pt x="4394" y="16129"/>
                </a:lnTo>
                <a:lnTo>
                  <a:pt x="4439" y="16440"/>
                </a:lnTo>
                <a:lnTo>
                  <a:pt x="4507" y="16737"/>
                </a:lnTo>
                <a:lnTo>
                  <a:pt x="4552" y="17090"/>
                </a:lnTo>
                <a:lnTo>
                  <a:pt x="4575" y="17443"/>
                </a:lnTo>
                <a:lnTo>
                  <a:pt x="4586" y="17825"/>
                </a:lnTo>
                <a:lnTo>
                  <a:pt x="4586" y="18193"/>
                </a:lnTo>
                <a:lnTo>
                  <a:pt x="4586" y="18574"/>
                </a:lnTo>
                <a:lnTo>
                  <a:pt x="4586" y="18984"/>
                </a:lnTo>
                <a:lnTo>
                  <a:pt x="4552" y="19366"/>
                </a:lnTo>
                <a:lnTo>
                  <a:pt x="4507" y="19748"/>
                </a:lnTo>
                <a:lnTo>
                  <a:pt x="4462" y="20129"/>
                </a:lnTo>
                <a:lnTo>
                  <a:pt x="4371" y="20483"/>
                </a:lnTo>
                <a:lnTo>
                  <a:pt x="4292" y="20836"/>
                </a:lnTo>
                <a:lnTo>
                  <a:pt x="4202" y="21161"/>
                </a:lnTo>
                <a:lnTo>
                  <a:pt x="4744" y="21161"/>
                </a:lnTo>
                <a:lnTo>
                  <a:pt x="5264" y="21161"/>
                </a:lnTo>
                <a:lnTo>
                  <a:pt x="5784" y="21161"/>
                </a:lnTo>
                <a:lnTo>
                  <a:pt x="6235" y="21161"/>
                </a:lnTo>
                <a:lnTo>
                  <a:pt x="6676" y="21161"/>
                </a:lnTo>
                <a:lnTo>
                  <a:pt x="7060" y="21161"/>
                </a:lnTo>
                <a:lnTo>
                  <a:pt x="7410" y="21161"/>
                </a:lnTo>
                <a:lnTo>
                  <a:pt x="7670" y="21161"/>
                </a:lnTo>
                <a:lnTo>
                  <a:pt x="8020" y="21020"/>
                </a:lnTo>
                <a:lnTo>
                  <a:pt x="8303" y="20893"/>
                </a:lnTo>
                <a:lnTo>
                  <a:pt x="8563" y="20695"/>
                </a:lnTo>
                <a:lnTo>
                  <a:pt x="8800" y="20511"/>
                </a:lnTo>
                <a:lnTo>
                  <a:pt x="8969" y="20285"/>
                </a:lnTo>
                <a:lnTo>
                  <a:pt x="9150" y="20045"/>
                </a:lnTo>
                <a:lnTo>
                  <a:pt x="9252" y="19804"/>
                </a:lnTo>
                <a:lnTo>
                  <a:pt x="9342" y="19550"/>
                </a:lnTo>
                <a:lnTo>
                  <a:pt x="9410" y="19281"/>
                </a:lnTo>
                <a:lnTo>
                  <a:pt x="9433" y="19013"/>
                </a:lnTo>
                <a:lnTo>
                  <a:pt x="9433" y="18744"/>
                </a:lnTo>
                <a:lnTo>
                  <a:pt x="9387" y="18504"/>
                </a:lnTo>
                <a:lnTo>
                  <a:pt x="9320" y="18221"/>
                </a:lnTo>
                <a:lnTo>
                  <a:pt x="9207" y="17981"/>
                </a:lnTo>
                <a:lnTo>
                  <a:pt x="9105" y="17740"/>
                </a:lnTo>
                <a:lnTo>
                  <a:pt x="8924" y="17514"/>
                </a:lnTo>
                <a:lnTo>
                  <a:pt x="8777" y="17274"/>
                </a:lnTo>
                <a:lnTo>
                  <a:pt x="8642" y="17034"/>
                </a:lnTo>
                <a:lnTo>
                  <a:pt x="8563" y="16765"/>
                </a:lnTo>
                <a:lnTo>
                  <a:pt x="8472" y="16468"/>
                </a:lnTo>
                <a:lnTo>
                  <a:pt x="8450" y="16157"/>
                </a:lnTo>
                <a:lnTo>
                  <a:pt x="8450" y="15860"/>
                </a:lnTo>
                <a:lnTo>
                  <a:pt x="8472" y="15563"/>
                </a:lnTo>
                <a:lnTo>
                  <a:pt x="8540" y="15267"/>
                </a:lnTo>
                <a:lnTo>
                  <a:pt x="8642" y="14998"/>
                </a:lnTo>
                <a:lnTo>
                  <a:pt x="8777" y="14729"/>
                </a:lnTo>
                <a:lnTo>
                  <a:pt x="8868" y="14616"/>
                </a:lnTo>
                <a:lnTo>
                  <a:pt x="8969" y="14475"/>
                </a:lnTo>
                <a:lnTo>
                  <a:pt x="9060" y="14376"/>
                </a:lnTo>
                <a:lnTo>
                  <a:pt x="9184" y="14291"/>
                </a:lnTo>
                <a:lnTo>
                  <a:pt x="9297" y="14206"/>
                </a:lnTo>
                <a:lnTo>
                  <a:pt x="9433" y="14121"/>
                </a:lnTo>
                <a:lnTo>
                  <a:pt x="9579" y="14051"/>
                </a:lnTo>
                <a:lnTo>
                  <a:pt x="9726" y="13994"/>
                </a:lnTo>
                <a:lnTo>
                  <a:pt x="9884" y="13938"/>
                </a:lnTo>
                <a:lnTo>
                  <a:pt x="10054" y="13909"/>
                </a:lnTo>
                <a:lnTo>
                  <a:pt x="10257" y="13881"/>
                </a:lnTo>
                <a:lnTo>
                  <a:pt x="10449" y="13881"/>
                </a:lnTo>
                <a:lnTo>
                  <a:pt x="10664" y="13881"/>
                </a:lnTo>
                <a:lnTo>
                  <a:pt x="10856" y="13909"/>
                </a:lnTo>
                <a:lnTo>
                  <a:pt x="11037" y="13966"/>
                </a:lnTo>
                <a:lnTo>
                  <a:pt x="11206" y="14023"/>
                </a:lnTo>
                <a:lnTo>
                  <a:pt x="11353" y="14093"/>
                </a:lnTo>
                <a:lnTo>
                  <a:pt x="11511" y="14178"/>
                </a:lnTo>
                <a:lnTo>
                  <a:pt x="11635" y="14263"/>
                </a:lnTo>
                <a:lnTo>
                  <a:pt x="11748" y="14376"/>
                </a:lnTo>
                <a:lnTo>
                  <a:pt x="11861" y="14475"/>
                </a:lnTo>
                <a:lnTo>
                  <a:pt x="11941" y="14616"/>
                </a:lnTo>
                <a:lnTo>
                  <a:pt x="12031" y="14758"/>
                </a:lnTo>
                <a:lnTo>
                  <a:pt x="12099" y="14885"/>
                </a:lnTo>
                <a:lnTo>
                  <a:pt x="12200" y="15210"/>
                </a:lnTo>
                <a:lnTo>
                  <a:pt x="12268" y="15507"/>
                </a:lnTo>
                <a:lnTo>
                  <a:pt x="12291" y="15832"/>
                </a:lnTo>
                <a:lnTo>
                  <a:pt x="12291" y="16157"/>
                </a:lnTo>
                <a:lnTo>
                  <a:pt x="12246" y="16482"/>
                </a:lnTo>
                <a:lnTo>
                  <a:pt x="12178" y="16807"/>
                </a:lnTo>
                <a:lnTo>
                  <a:pt x="12099" y="17090"/>
                </a:lnTo>
                <a:lnTo>
                  <a:pt x="12008" y="17330"/>
                </a:lnTo>
                <a:lnTo>
                  <a:pt x="11884" y="17542"/>
                </a:lnTo>
                <a:lnTo>
                  <a:pt x="11748" y="17712"/>
                </a:lnTo>
                <a:lnTo>
                  <a:pt x="11613" y="17839"/>
                </a:lnTo>
                <a:lnTo>
                  <a:pt x="11489" y="18037"/>
                </a:lnTo>
                <a:lnTo>
                  <a:pt x="11398" y="18221"/>
                </a:lnTo>
                <a:lnTo>
                  <a:pt x="11319" y="18447"/>
                </a:lnTo>
                <a:lnTo>
                  <a:pt x="11251" y="18659"/>
                </a:lnTo>
                <a:lnTo>
                  <a:pt x="11206" y="18900"/>
                </a:lnTo>
                <a:lnTo>
                  <a:pt x="11184" y="19154"/>
                </a:lnTo>
                <a:lnTo>
                  <a:pt x="11184" y="19423"/>
                </a:lnTo>
                <a:lnTo>
                  <a:pt x="11229" y="19663"/>
                </a:lnTo>
                <a:lnTo>
                  <a:pt x="11297" y="19903"/>
                </a:lnTo>
                <a:lnTo>
                  <a:pt x="11376" y="20158"/>
                </a:lnTo>
                <a:lnTo>
                  <a:pt x="11511" y="20398"/>
                </a:lnTo>
                <a:lnTo>
                  <a:pt x="11681" y="20610"/>
                </a:lnTo>
                <a:lnTo>
                  <a:pt x="11884" y="20808"/>
                </a:lnTo>
                <a:lnTo>
                  <a:pt x="12121" y="20992"/>
                </a:lnTo>
                <a:lnTo>
                  <a:pt x="12404" y="21161"/>
                </a:lnTo>
                <a:lnTo>
                  <a:pt x="12528" y="21190"/>
                </a:lnTo>
                <a:lnTo>
                  <a:pt x="12856" y="21274"/>
                </a:lnTo>
                <a:lnTo>
                  <a:pt x="13330" y="21373"/>
                </a:lnTo>
                <a:lnTo>
                  <a:pt x="13963" y="21486"/>
                </a:lnTo>
                <a:lnTo>
                  <a:pt x="14313" y="21543"/>
                </a:lnTo>
                <a:lnTo>
                  <a:pt x="14652" y="21571"/>
                </a:lnTo>
                <a:lnTo>
                  <a:pt x="15025" y="21600"/>
                </a:lnTo>
                <a:lnTo>
                  <a:pt x="15409" y="21600"/>
                </a:lnTo>
                <a:lnTo>
                  <a:pt x="15782" y="21600"/>
                </a:lnTo>
                <a:lnTo>
                  <a:pt x="16177" y="21571"/>
                </a:lnTo>
                <a:lnTo>
                  <a:pt x="16516" y="21486"/>
                </a:lnTo>
                <a:lnTo>
                  <a:pt x="16889" y="21402"/>
                </a:lnTo>
                <a:lnTo>
                  <a:pt x="16821" y="21190"/>
                </a:lnTo>
                <a:lnTo>
                  <a:pt x="16776" y="20935"/>
                </a:lnTo>
                <a:lnTo>
                  <a:pt x="16742" y="20667"/>
                </a:lnTo>
                <a:lnTo>
                  <a:pt x="16719" y="20370"/>
                </a:lnTo>
                <a:lnTo>
                  <a:pt x="16697" y="19719"/>
                </a:lnTo>
                <a:lnTo>
                  <a:pt x="16697" y="19013"/>
                </a:lnTo>
                <a:lnTo>
                  <a:pt x="16719" y="18306"/>
                </a:lnTo>
                <a:lnTo>
                  <a:pt x="16753" y="17599"/>
                </a:lnTo>
                <a:lnTo>
                  <a:pt x="16821" y="16949"/>
                </a:lnTo>
                <a:lnTo>
                  <a:pt x="16889" y="16383"/>
                </a:lnTo>
                <a:lnTo>
                  <a:pt x="16934" y="16129"/>
                </a:lnTo>
                <a:lnTo>
                  <a:pt x="17002" y="15945"/>
                </a:lnTo>
                <a:lnTo>
                  <a:pt x="17081" y="15790"/>
                </a:lnTo>
                <a:lnTo>
                  <a:pt x="17194" y="15648"/>
                </a:lnTo>
                <a:lnTo>
                  <a:pt x="17318" y="15563"/>
                </a:lnTo>
                <a:lnTo>
                  <a:pt x="17453" y="15507"/>
                </a:lnTo>
                <a:lnTo>
                  <a:pt x="17600" y="15450"/>
                </a:lnTo>
                <a:lnTo>
                  <a:pt x="17758" y="15450"/>
                </a:lnTo>
                <a:lnTo>
                  <a:pt x="17905" y="15479"/>
                </a:lnTo>
                <a:lnTo>
                  <a:pt x="18064" y="15535"/>
                </a:lnTo>
                <a:lnTo>
                  <a:pt x="18233" y="15620"/>
                </a:lnTo>
                <a:lnTo>
                  <a:pt x="18380" y="15733"/>
                </a:lnTo>
                <a:lnTo>
                  <a:pt x="18561" y="15832"/>
                </a:lnTo>
                <a:lnTo>
                  <a:pt x="18707" y="15973"/>
                </a:lnTo>
                <a:lnTo>
                  <a:pt x="18866" y="16129"/>
                </a:lnTo>
                <a:lnTo>
                  <a:pt x="18990" y="16327"/>
                </a:lnTo>
                <a:lnTo>
                  <a:pt x="19125" y="16482"/>
                </a:lnTo>
                <a:lnTo>
                  <a:pt x="19295" y="16624"/>
                </a:lnTo>
                <a:lnTo>
                  <a:pt x="19464" y="16737"/>
                </a:lnTo>
                <a:lnTo>
                  <a:pt x="19668" y="16807"/>
                </a:lnTo>
                <a:lnTo>
                  <a:pt x="19860" y="16836"/>
                </a:lnTo>
                <a:lnTo>
                  <a:pt x="20052" y="16864"/>
                </a:lnTo>
                <a:lnTo>
                  <a:pt x="20266" y="16836"/>
                </a:lnTo>
                <a:lnTo>
                  <a:pt x="20470" y="16793"/>
                </a:lnTo>
                <a:lnTo>
                  <a:pt x="20662" y="16708"/>
                </a:lnTo>
                <a:lnTo>
                  <a:pt x="20854" y="16567"/>
                </a:lnTo>
                <a:lnTo>
                  <a:pt x="21035" y="16412"/>
                </a:lnTo>
                <a:lnTo>
                  <a:pt x="21182" y="16214"/>
                </a:lnTo>
                <a:lnTo>
                  <a:pt x="21340" y="16002"/>
                </a:lnTo>
                <a:lnTo>
                  <a:pt x="21441" y="15733"/>
                </a:lnTo>
                <a:lnTo>
                  <a:pt x="21532" y="15436"/>
                </a:lnTo>
                <a:lnTo>
                  <a:pt x="21600" y="15083"/>
                </a:lnTo>
                <a:lnTo>
                  <a:pt x="21600" y="14885"/>
                </a:lnTo>
                <a:lnTo>
                  <a:pt x="21600" y="14729"/>
                </a:lnTo>
                <a:lnTo>
                  <a:pt x="21600" y="14531"/>
                </a:lnTo>
                <a:lnTo>
                  <a:pt x="21577" y="14376"/>
                </a:lnTo>
                <a:lnTo>
                  <a:pt x="21532" y="14206"/>
                </a:lnTo>
                <a:lnTo>
                  <a:pt x="21487" y="14051"/>
                </a:lnTo>
                <a:lnTo>
                  <a:pt x="21419" y="13909"/>
                </a:lnTo>
                <a:lnTo>
                  <a:pt x="21351" y="13768"/>
                </a:lnTo>
                <a:lnTo>
                  <a:pt x="21204" y="13500"/>
                </a:lnTo>
                <a:lnTo>
                  <a:pt x="21035" y="13287"/>
                </a:lnTo>
                <a:lnTo>
                  <a:pt x="20809" y="13090"/>
                </a:lnTo>
                <a:lnTo>
                  <a:pt x="20594" y="12962"/>
                </a:lnTo>
                <a:lnTo>
                  <a:pt x="20357" y="12821"/>
                </a:lnTo>
                <a:lnTo>
                  <a:pt x="20120" y="12764"/>
                </a:lnTo>
                <a:lnTo>
                  <a:pt x="19882" y="12708"/>
                </a:lnTo>
                <a:lnTo>
                  <a:pt x="19645" y="12736"/>
                </a:lnTo>
                <a:lnTo>
                  <a:pt x="19430" y="12793"/>
                </a:lnTo>
                <a:lnTo>
                  <a:pt x="19227" y="12906"/>
                </a:lnTo>
                <a:lnTo>
                  <a:pt x="19148" y="12962"/>
                </a:lnTo>
                <a:lnTo>
                  <a:pt x="19058" y="13047"/>
                </a:lnTo>
                <a:lnTo>
                  <a:pt x="18990" y="13146"/>
                </a:lnTo>
                <a:lnTo>
                  <a:pt x="18911" y="13259"/>
                </a:lnTo>
                <a:lnTo>
                  <a:pt x="18775" y="13471"/>
                </a:lnTo>
                <a:lnTo>
                  <a:pt x="18628" y="13641"/>
                </a:lnTo>
                <a:lnTo>
                  <a:pt x="18470" y="13740"/>
                </a:lnTo>
                <a:lnTo>
                  <a:pt x="18301" y="13825"/>
                </a:lnTo>
                <a:lnTo>
                  <a:pt x="18143" y="13853"/>
                </a:lnTo>
                <a:lnTo>
                  <a:pt x="17973" y="13881"/>
                </a:lnTo>
                <a:lnTo>
                  <a:pt x="17804" y="13853"/>
                </a:lnTo>
                <a:lnTo>
                  <a:pt x="17646" y="13796"/>
                </a:lnTo>
                <a:lnTo>
                  <a:pt x="17499" y="13726"/>
                </a:lnTo>
                <a:lnTo>
                  <a:pt x="17341" y="13641"/>
                </a:lnTo>
                <a:lnTo>
                  <a:pt x="17216" y="13528"/>
                </a:lnTo>
                <a:lnTo>
                  <a:pt x="17103" y="13386"/>
                </a:lnTo>
                <a:lnTo>
                  <a:pt x="17024" y="13259"/>
                </a:lnTo>
                <a:lnTo>
                  <a:pt x="16934" y="13118"/>
                </a:lnTo>
                <a:lnTo>
                  <a:pt x="16889" y="12991"/>
                </a:lnTo>
                <a:lnTo>
                  <a:pt x="16889" y="12849"/>
                </a:lnTo>
                <a:lnTo>
                  <a:pt x="16889" y="12383"/>
                </a:lnTo>
                <a:lnTo>
                  <a:pt x="16889" y="11662"/>
                </a:lnTo>
                <a:lnTo>
                  <a:pt x="16889" y="10701"/>
                </a:lnTo>
                <a:lnTo>
                  <a:pt x="16889" y="9640"/>
                </a:lnTo>
                <a:lnTo>
                  <a:pt x="16889" y="8566"/>
                </a:lnTo>
                <a:lnTo>
                  <a:pt x="16889" y="7478"/>
                </a:lnTo>
                <a:lnTo>
                  <a:pt x="16889" y="6502"/>
                </a:lnTo>
                <a:lnTo>
                  <a:pt x="16889" y="5739"/>
                </a:lnTo>
                <a:lnTo>
                  <a:pt x="16674" y="5894"/>
                </a:lnTo>
                <a:lnTo>
                  <a:pt x="16414" y="6036"/>
                </a:lnTo>
                <a:lnTo>
                  <a:pt x="16154" y="6177"/>
                </a:lnTo>
                <a:lnTo>
                  <a:pt x="15849" y="6248"/>
                </a:lnTo>
                <a:lnTo>
                  <a:pt x="15544" y="6304"/>
                </a:lnTo>
                <a:lnTo>
                  <a:pt x="15217" y="6332"/>
                </a:lnTo>
                <a:lnTo>
                  <a:pt x="14866" y="6361"/>
                </a:lnTo>
                <a:lnTo>
                  <a:pt x="14550" y="6361"/>
                </a:lnTo>
                <a:lnTo>
                  <a:pt x="14200" y="6332"/>
                </a:lnTo>
                <a:lnTo>
                  <a:pt x="13850" y="6276"/>
                </a:lnTo>
                <a:lnTo>
                  <a:pt x="13522" y="6219"/>
                </a:lnTo>
                <a:lnTo>
                  <a:pt x="13206" y="6149"/>
                </a:lnTo>
                <a:lnTo>
                  <a:pt x="12901" y="6064"/>
                </a:lnTo>
                <a:lnTo>
                  <a:pt x="12618" y="5951"/>
                </a:lnTo>
                <a:lnTo>
                  <a:pt x="12358" y="5838"/>
                </a:lnTo>
                <a:lnTo>
                  <a:pt x="12121" y="5739"/>
                </a:lnTo>
                <a:lnTo>
                  <a:pt x="11941" y="5626"/>
                </a:lnTo>
                <a:lnTo>
                  <a:pt x="11794" y="5513"/>
                </a:lnTo>
                <a:lnTo>
                  <a:pt x="11658" y="5414"/>
                </a:lnTo>
                <a:lnTo>
                  <a:pt x="11556" y="5301"/>
                </a:lnTo>
                <a:lnTo>
                  <a:pt x="11466" y="5187"/>
                </a:lnTo>
                <a:lnTo>
                  <a:pt x="11398" y="5089"/>
                </a:lnTo>
                <a:lnTo>
                  <a:pt x="11376" y="4947"/>
                </a:lnTo>
                <a:lnTo>
                  <a:pt x="11353" y="4834"/>
                </a:lnTo>
                <a:lnTo>
                  <a:pt x="11353" y="4707"/>
                </a:lnTo>
                <a:lnTo>
                  <a:pt x="11376" y="4565"/>
                </a:lnTo>
                <a:lnTo>
                  <a:pt x="11443" y="4410"/>
                </a:lnTo>
                <a:lnTo>
                  <a:pt x="11511" y="4240"/>
                </a:lnTo>
                <a:lnTo>
                  <a:pt x="11703" y="3887"/>
                </a:lnTo>
                <a:lnTo>
                  <a:pt x="11986" y="3505"/>
                </a:lnTo>
                <a:lnTo>
                  <a:pt x="12144" y="3265"/>
                </a:lnTo>
                <a:lnTo>
                  <a:pt x="12246" y="3025"/>
                </a:lnTo>
                <a:lnTo>
                  <a:pt x="12336" y="2756"/>
                </a:lnTo>
                <a:lnTo>
                  <a:pt x="12404" y="2445"/>
                </a:lnTo>
                <a:lnTo>
                  <a:pt x="12438" y="2176"/>
                </a:lnTo>
                <a:lnTo>
                  <a:pt x="12438" y="1880"/>
                </a:lnTo>
                <a:lnTo>
                  <a:pt x="12404" y="1583"/>
                </a:lnTo>
                <a:lnTo>
                  <a:pt x="12336" y="1314"/>
                </a:lnTo>
                <a:lnTo>
                  <a:pt x="12246" y="1046"/>
                </a:lnTo>
                <a:lnTo>
                  <a:pt x="12099" y="791"/>
                </a:lnTo>
                <a:lnTo>
                  <a:pt x="12008" y="692"/>
                </a:lnTo>
                <a:lnTo>
                  <a:pt x="11918" y="579"/>
                </a:lnTo>
                <a:lnTo>
                  <a:pt x="11816" y="466"/>
                </a:lnTo>
                <a:lnTo>
                  <a:pt x="11703" y="381"/>
                </a:lnTo>
                <a:lnTo>
                  <a:pt x="11579" y="310"/>
                </a:lnTo>
                <a:lnTo>
                  <a:pt x="11443" y="226"/>
                </a:lnTo>
                <a:lnTo>
                  <a:pt x="11297" y="169"/>
                </a:lnTo>
                <a:lnTo>
                  <a:pt x="11138" y="113"/>
                </a:lnTo>
                <a:lnTo>
                  <a:pt x="10969" y="56"/>
                </a:lnTo>
                <a:lnTo>
                  <a:pt x="10800" y="28"/>
                </a:lnTo>
                <a:lnTo>
                  <a:pt x="10619" y="28"/>
                </a:lnTo>
                <a:lnTo>
                  <a:pt x="10404" y="28"/>
                </a:lnTo>
                <a:lnTo>
                  <a:pt x="10257" y="28"/>
                </a:lnTo>
                <a:lnTo>
                  <a:pt x="10076" y="56"/>
                </a:lnTo>
                <a:lnTo>
                  <a:pt x="9952" y="84"/>
                </a:lnTo>
                <a:lnTo>
                  <a:pt x="9794" y="141"/>
                </a:lnTo>
                <a:lnTo>
                  <a:pt x="9692" y="226"/>
                </a:lnTo>
                <a:lnTo>
                  <a:pt x="9557" y="282"/>
                </a:lnTo>
                <a:lnTo>
                  <a:pt x="9455" y="381"/>
                </a:lnTo>
                <a:lnTo>
                  <a:pt x="9365" y="466"/>
                </a:lnTo>
                <a:lnTo>
                  <a:pt x="9274" y="579"/>
                </a:lnTo>
                <a:lnTo>
                  <a:pt x="9184" y="692"/>
                </a:lnTo>
                <a:lnTo>
                  <a:pt x="9128" y="791"/>
                </a:lnTo>
                <a:lnTo>
                  <a:pt x="9060" y="932"/>
                </a:lnTo>
                <a:lnTo>
                  <a:pt x="8969" y="1201"/>
                </a:lnTo>
                <a:lnTo>
                  <a:pt x="8913" y="1498"/>
                </a:lnTo>
                <a:lnTo>
                  <a:pt x="8890" y="1795"/>
                </a:lnTo>
                <a:lnTo>
                  <a:pt x="8890" y="2120"/>
                </a:lnTo>
                <a:lnTo>
                  <a:pt x="8913" y="2445"/>
                </a:lnTo>
                <a:lnTo>
                  <a:pt x="8969" y="2756"/>
                </a:lnTo>
                <a:lnTo>
                  <a:pt x="9060" y="3081"/>
                </a:lnTo>
                <a:lnTo>
                  <a:pt x="9173" y="3378"/>
                </a:lnTo>
                <a:lnTo>
                  <a:pt x="9297" y="3647"/>
                </a:lnTo>
                <a:lnTo>
                  <a:pt x="9466" y="3887"/>
                </a:lnTo>
                <a:lnTo>
                  <a:pt x="9579" y="4085"/>
                </a:lnTo>
                <a:lnTo>
                  <a:pt x="9670" y="4269"/>
                </a:lnTo>
                <a:lnTo>
                  <a:pt x="9726" y="4467"/>
                </a:lnTo>
                <a:lnTo>
                  <a:pt x="9771" y="4650"/>
                </a:lnTo>
                <a:lnTo>
                  <a:pt x="9771" y="4834"/>
                </a:lnTo>
                <a:lnTo>
                  <a:pt x="9749" y="5032"/>
                </a:lnTo>
                <a:lnTo>
                  <a:pt x="9715" y="5216"/>
                </a:lnTo>
                <a:lnTo>
                  <a:pt x="9625" y="5385"/>
                </a:lnTo>
                <a:lnTo>
                  <a:pt x="9534" y="5513"/>
                </a:lnTo>
                <a:lnTo>
                  <a:pt x="9410" y="5626"/>
                </a:lnTo>
                <a:lnTo>
                  <a:pt x="9229" y="5710"/>
                </a:lnTo>
                <a:lnTo>
                  <a:pt x="9060" y="5767"/>
                </a:lnTo>
                <a:lnTo>
                  <a:pt x="8845" y="5767"/>
                </a:lnTo>
                <a:lnTo>
                  <a:pt x="8585" y="5739"/>
                </a:lnTo>
                <a:lnTo>
                  <a:pt x="8325" y="5654"/>
                </a:lnTo>
                <a:lnTo>
                  <a:pt x="8020" y="5513"/>
                </a:lnTo>
                <a:lnTo>
                  <a:pt x="7840" y="5442"/>
                </a:lnTo>
                <a:lnTo>
                  <a:pt x="7648" y="5385"/>
                </a:lnTo>
                <a:lnTo>
                  <a:pt x="7433" y="5329"/>
                </a:lnTo>
                <a:lnTo>
                  <a:pt x="7241" y="5301"/>
                </a:lnTo>
                <a:lnTo>
                  <a:pt x="6755" y="5301"/>
                </a:lnTo>
                <a:lnTo>
                  <a:pt x="6281" y="5329"/>
                </a:lnTo>
                <a:lnTo>
                  <a:pt x="5784" y="5385"/>
                </a:lnTo>
                <a:lnTo>
                  <a:pt x="5264" y="5498"/>
                </a:lnTo>
                <a:lnTo>
                  <a:pt x="4744" y="5597"/>
                </a:lnTo>
                <a:lnTo>
                  <a:pt x="4247" y="5739"/>
                </a:lnTo>
                <a:lnTo>
                  <a:pt x="4202" y="5894"/>
                </a:lnTo>
                <a:lnTo>
                  <a:pt x="4202" y="6191"/>
                </a:lnTo>
                <a:lnTo>
                  <a:pt x="4202" y="6545"/>
                </a:lnTo>
                <a:lnTo>
                  <a:pt x="4225" y="6954"/>
                </a:lnTo>
                <a:lnTo>
                  <a:pt x="4315" y="7930"/>
                </a:lnTo>
                <a:lnTo>
                  <a:pt x="4394" y="9018"/>
                </a:lnTo>
                <a:lnTo>
                  <a:pt x="4439" y="9570"/>
                </a:lnTo>
                <a:lnTo>
                  <a:pt x="4462" y="10107"/>
                </a:lnTo>
                <a:lnTo>
                  <a:pt x="4484" y="10630"/>
                </a:lnTo>
                <a:lnTo>
                  <a:pt x="4507" y="11082"/>
                </a:lnTo>
                <a:lnTo>
                  <a:pt x="4484" y="11520"/>
                </a:lnTo>
                <a:lnTo>
                  <a:pt x="4439" y="11874"/>
                </a:lnTo>
                <a:lnTo>
                  <a:pt x="4394" y="12029"/>
                </a:lnTo>
                <a:lnTo>
                  <a:pt x="4349" y="12171"/>
                </a:lnTo>
                <a:lnTo>
                  <a:pt x="4315" y="12284"/>
                </a:lnTo>
                <a:lnTo>
                  <a:pt x="4247" y="12354"/>
                </a:lnTo>
                <a:close/>
              </a:path>
            </a:pathLst>
          </a:custGeom>
          <a:solidFill>
            <a:srgbClr val="FFCC99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33" name="Puzzle4"/>
          <p:cNvSpPr>
            <a:spLocks noEditPoints="1" noChangeArrowheads="1"/>
          </p:cNvSpPr>
          <p:nvPr/>
        </p:nvSpPr>
        <p:spPr bwMode="auto">
          <a:xfrm>
            <a:off x="3703691" y="4643269"/>
            <a:ext cx="974150" cy="1422845"/>
          </a:xfrm>
          <a:custGeom>
            <a:avLst/>
            <a:gdLst>
              <a:gd name="T0" fmla="*/ 8307 w 21600"/>
              <a:gd name="T1" fmla="*/ 11593 h 21600"/>
              <a:gd name="T2" fmla="*/ 453 w 21600"/>
              <a:gd name="T3" fmla="*/ 16938 h 21600"/>
              <a:gd name="T4" fmla="*/ 11500 w 21600"/>
              <a:gd name="T5" fmla="*/ 21600 h 21600"/>
              <a:gd name="T6" fmla="*/ 20920 w 21600"/>
              <a:gd name="T7" fmla="*/ 16751 h 21600"/>
              <a:gd name="T8" fmla="*/ 13972 w 21600"/>
              <a:gd name="T9" fmla="*/ 10888 h 21600"/>
              <a:gd name="T10" fmla="*/ 21033 w 21600"/>
              <a:gd name="T11" fmla="*/ 4716 h 21600"/>
              <a:gd name="T12" fmla="*/ 11102 w 21600"/>
              <a:gd name="T13" fmla="*/ 11 h 21600"/>
              <a:gd name="T14" fmla="*/ 453 w 21600"/>
              <a:gd name="T15" fmla="*/ 4716 h 21600"/>
              <a:gd name="T16" fmla="*/ 2076 w 21600"/>
              <a:gd name="T17" fmla="*/ 5664 h 21600"/>
              <a:gd name="T18" fmla="*/ 20203 w 21600"/>
              <a:gd name="T19" fmla="*/ 1598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3813" y="10590"/>
                </a:moveTo>
                <a:lnTo>
                  <a:pt x="3927" y="10513"/>
                </a:lnTo>
                <a:lnTo>
                  <a:pt x="4078" y="10425"/>
                </a:lnTo>
                <a:lnTo>
                  <a:pt x="4210" y="10359"/>
                </a:lnTo>
                <a:lnTo>
                  <a:pt x="4361" y="10315"/>
                </a:lnTo>
                <a:lnTo>
                  <a:pt x="4682" y="10237"/>
                </a:lnTo>
                <a:lnTo>
                  <a:pt x="5041" y="10193"/>
                </a:lnTo>
                <a:lnTo>
                  <a:pt x="5456" y="10171"/>
                </a:lnTo>
                <a:lnTo>
                  <a:pt x="5853" y="10193"/>
                </a:lnTo>
                <a:lnTo>
                  <a:pt x="6249" y="10260"/>
                </a:lnTo>
                <a:lnTo>
                  <a:pt x="6646" y="10337"/>
                </a:lnTo>
                <a:lnTo>
                  <a:pt x="7004" y="10469"/>
                </a:lnTo>
                <a:lnTo>
                  <a:pt x="7363" y="10612"/>
                </a:lnTo>
                <a:lnTo>
                  <a:pt x="7665" y="10788"/>
                </a:lnTo>
                <a:lnTo>
                  <a:pt x="7911" y="10998"/>
                </a:lnTo>
                <a:lnTo>
                  <a:pt x="8024" y="11097"/>
                </a:lnTo>
                <a:lnTo>
                  <a:pt x="8137" y="11207"/>
                </a:lnTo>
                <a:lnTo>
                  <a:pt x="8194" y="11340"/>
                </a:lnTo>
                <a:lnTo>
                  <a:pt x="8269" y="11461"/>
                </a:lnTo>
                <a:lnTo>
                  <a:pt x="8307" y="11593"/>
                </a:lnTo>
                <a:lnTo>
                  <a:pt x="8307" y="11714"/>
                </a:lnTo>
                <a:lnTo>
                  <a:pt x="8307" y="11868"/>
                </a:lnTo>
                <a:lnTo>
                  <a:pt x="8307" y="12012"/>
                </a:lnTo>
                <a:lnTo>
                  <a:pt x="8194" y="12265"/>
                </a:lnTo>
                <a:lnTo>
                  <a:pt x="8062" y="12519"/>
                </a:lnTo>
                <a:lnTo>
                  <a:pt x="7873" y="12706"/>
                </a:lnTo>
                <a:lnTo>
                  <a:pt x="7627" y="12904"/>
                </a:lnTo>
                <a:lnTo>
                  <a:pt x="7363" y="13048"/>
                </a:lnTo>
                <a:lnTo>
                  <a:pt x="7080" y="13180"/>
                </a:lnTo>
                <a:lnTo>
                  <a:pt x="6759" y="13257"/>
                </a:lnTo>
                <a:lnTo>
                  <a:pt x="6419" y="13345"/>
                </a:lnTo>
                <a:lnTo>
                  <a:pt x="6098" y="13389"/>
                </a:lnTo>
                <a:lnTo>
                  <a:pt x="5739" y="13389"/>
                </a:lnTo>
                <a:lnTo>
                  <a:pt x="5418" y="13389"/>
                </a:lnTo>
                <a:lnTo>
                  <a:pt x="5079" y="13345"/>
                </a:lnTo>
                <a:lnTo>
                  <a:pt x="4758" y="13301"/>
                </a:lnTo>
                <a:lnTo>
                  <a:pt x="4474" y="13213"/>
                </a:lnTo>
                <a:lnTo>
                  <a:pt x="4172" y="13114"/>
                </a:lnTo>
                <a:lnTo>
                  <a:pt x="3965" y="12982"/>
                </a:lnTo>
                <a:lnTo>
                  <a:pt x="3738" y="12838"/>
                </a:lnTo>
                <a:lnTo>
                  <a:pt x="3493" y="12706"/>
                </a:lnTo>
                <a:lnTo>
                  <a:pt x="3228" y="12607"/>
                </a:lnTo>
                <a:lnTo>
                  <a:pt x="2945" y="12519"/>
                </a:lnTo>
                <a:lnTo>
                  <a:pt x="2700" y="12431"/>
                </a:lnTo>
                <a:lnTo>
                  <a:pt x="2397" y="12375"/>
                </a:lnTo>
                <a:lnTo>
                  <a:pt x="2152" y="12331"/>
                </a:lnTo>
                <a:lnTo>
                  <a:pt x="1888" y="12309"/>
                </a:lnTo>
                <a:lnTo>
                  <a:pt x="1642" y="12309"/>
                </a:lnTo>
                <a:lnTo>
                  <a:pt x="1397" y="12331"/>
                </a:lnTo>
                <a:lnTo>
                  <a:pt x="1170" y="12397"/>
                </a:lnTo>
                <a:lnTo>
                  <a:pt x="962" y="12453"/>
                </a:lnTo>
                <a:lnTo>
                  <a:pt x="774" y="12563"/>
                </a:lnTo>
                <a:lnTo>
                  <a:pt x="623" y="12684"/>
                </a:lnTo>
                <a:lnTo>
                  <a:pt x="528" y="12838"/>
                </a:lnTo>
                <a:lnTo>
                  <a:pt x="453" y="13026"/>
                </a:lnTo>
                <a:lnTo>
                  <a:pt x="339" y="13477"/>
                </a:lnTo>
                <a:lnTo>
                  <a:pt x="226" y="13984"/>
                </a:lnTo>
                <a:lnTo>
                  <a:pt x="151" y="14535"/>
                </a:lnTo>
                <a:lnTo>
                  <a:pt x="113" y="15075"/>
                </a:lnTo>
                <a:lnTo>
                  <a:pt x="113" y="15626"/>
                </a:lnTo>
                <a:lnTo>
                  <a:pt x="151" y="16133"/>
                </a:lnTo>
                <a:lnTo>
                  <a:pt x="188" y="16376"/>
                </a:lnTo>
                <a:lnTo>
                  <a:pt x="264" y="16585"/>
                </a:lnTo>
                <a:lnTo>
                  <a:pt x="339" y="16773"/>
                </a:lnTo>
                <a:lnTo>
                  <a:pt x="453" y="16938"/>
                </a:lnTo>
                <a:lnTo>
                  <a:pt x="1095" y="16883"/>
                </a:lnTo>
                <a:lnTo>
                  <a:pt x="1963" y="16795"/>
                </a:lnTo>
                <a:lnTo>
                  <a:pt x="2945" y="16751"/>
                </a:lnTo>
                <a:lnTo>
                  <a:pt x="3965" y="16706"/>
                </a:lnTo>
                <a:lnTo>
                  <a:pt x="5022" y="16684"/>
                </a:lnTo>
                <a:lnTo>
                  <a:pt x="5947" y="16684"/>
                </a:lnTo>
                <a:lnTo>
                  <a:pt x="6759" y="16706"/>
                </a:lnTo>
                <a:lnTo>
                  <a:pt x="7363" y="16751"/>
                </a:lnTo>
                <a:lnTo>
                  <a:pt x="7948" y="16839"/>
                </a:lnTo>
                <a:lnTo>
                  <a:pt x="8458" y="16916"/>
                </a:lnTo>
                <a:lnTo>
                  <a:pt x="8893" y="17026"/>
                </a:lnTo>
                <a:lnTo>
                  <a:pt x="9289" y="17158"/>
                </a:lnTo>
                <a:lnTo>
                  <a:pt x="9572" y="17280"/>
                </a:lnTo>
                <a:lnTo>
                  <a:pt x="9799" y="17412"/>
                </a:lnTo>
                <a:lnTo>
                  <a:pt x="9969" y="17555"/>
                </a:lnTo>
                <a:lnTo>
                  <a:pt x="10120" y="17687"/>
                </a:lnTo>
                <a:lnTo>
                  <a:pt x="10158" y="17831"/>
                </a:lnTo>
                <a:lnTo>
                  <a:pt x="10195" y="17974"/>
                </a:lnTo>
                <a:lnTo>
                  <a:pt x="10158" y="18128"/>
                </a:lnTo>
                <a:lnTo>
                  <a:pt x="10082" y="18271"/>
                </a:lnTo>
                <a:lnTo>
                  <a:pt x="9969" y="18426"/>
                </a:lnTo>
                <a:lnTo>
                  <a:pt x="9837" y="18569"/>
                </a:lnTo>
                <a:lnTo>
                  <a:pt x="9648" y="18701"/>
                </a:lnTo>
                <a:lnTo>
                  <a:pt x="9440" y="18822"/>
                </a:lnTo>
                <a:lnTo>
                  <a:pt x="9213" y="18999"/>
                </a:lnTo>
                <a:lnTo>
                  <a:pt x="9044" y="19186"/>
                </a:lnTo>
                <a:lnTo>
                  <a:pt x="8893" y="19395"/>
                </a:lnTo>
                <a:lnTo>
                  <a:pt x="8817" y="19627"/>
                </a:lnTo>
                <a:lnTo>
                  <a:pt x="8779" y="19858"/>
                </a:lnTo>
                <a:lnTo>
                  <a:pt x="8779" y="20112"/>
                </a:lnTo>
                <a:lnTo>
                  <a:pt x="8855" y="20354"/>
                </a:lnTo>
                <a:lnTo>
                  <a:pt x="8968" y="20586"/>
                </a:lnTo>
                <a:lnTo>
                  <a:pt x="9138" y="20817"/>
                </a:lnTo>
                <a:lnTo>
                  <a:pt x="9365" y="21026"/>
                </a:lnTo>
                <a:lnTo>
                  <a:pt x="9610" y="21192"/>
                </a:lnTo>
                <a:lnTo>
                  <a:pt x="9950" y="21368"/>
                </a:lnTo>
                <a:lnTo>
                  <a:pt x="10120" y="21445"/>
                </a:lnTo>
                <a:lnTo>
                  <a:pt x="10346" y="21511"/>
                </a:lnTo>
                <a:lnTo>
                  <a:pt x="10516" y="21555"/>
                </a:lnTo>
                <a:lnTo>
                  <a:pt x="10743" y="21600"/>
                </a:lnTo>
                <a:lnTo>
                  <a:pt x="10988" y="21644"/>
                </a:lnTo>
                <a:lnTo>
                  <a:pt x="11215" y="21666"/>
                </a:lnTo>
                <a:lnTo>
                  <a:pt x="11498" y="21666"/>
                </a:lnTo>
                <a:lnTo>
                  <a:pt x="11762" y="21666"/>
                </a:lnTo>
                <a:lnTo>
                  <a:pt x="12253" y="21644"/>
                </a:lnTo>
                <a:lnTo>
                  <a:pt x="12763" y="21577"/>
                </a:lnTo>
                <a:lnTo>
                  <a:pt x="13197" y="21467"/>
                </a:lnTo>
                <a:lnTo>
                  <a:pt x="13556" y="21346"/>
                </a:lnTo>
                <a:lnTo>
                  <a:pt x="13896" y="21192"/>
                </a:lnTo>
                <a:lnTo>
                  <a:pt x="14179" y="21026"/>
                </a:lnTo>
                <a:lnTo>
                  <a:pt x="14444" y="20839"/>
                </a:lnTo>
                <a:lnTo>
                  <a:pt x="14576" y="20641"/>
                </a:lnTo>
                <a:lnTo>
                  <a:pt x="14727" y="20431"/>
                </a:lnTo>
                <a:lnTo>
                  <a:pt x="14765" y="20200"/>
                </a:lnTo>
                <a:lnTo>
                  <a:pt x="14802" y="19991"/>
                </a:lnTo>
                <a:lnTo>
                  <a:pt x="14727" y="19759"/>
                </a:lnTo>
                <a:lnTo>
                  <a:pt x="14613" y="19550"/>
                </a:lnTo>
                <a:lnTo>
                  <a:pt x="14444" y="19307"/>
                </a:lnTo>
                <a:lnTo>
                  <a:pt x="14217" y="19098"/>
                </a:lnTo>
                <a:lnTo>
                  <a:pt x="13934" y="18911"/>
                </a:lnTo>
                <a:lnTo>
                  <a:pt x="13669" y="18745"/>
                </a:lnTo>
                <a:lnTo>
                  <a:pt x="13462" y="18547"/>
                </a:lnTo>
                <a:lnTo>
                  <a:pt x="13311" y="18337"/>
                </a:lnTo>
                <a:lnTo>
                  <a:pt x="13197" y="18150"/>
                </a:lnTo>
                <a:lnTo>
                  <a:pt x="13122" y="17941"/>
                </a:lnTo>
                <a:lnTo>
                  <a:pt x="13122" y="17720"/>
                </a:lnTo>
                <a:lnTo>
                  <a:pt x="13122" y="17533"/>
                </a:lnTo>
                <a:lnTo>
                  <a:pt x="13197" y="17346"/>
                </a:lnTo>
                <a:lnTo>
                  <a:pt x="13273" y="17158"/>
                </a:lnTo>
                <a:lnTo>
                  <a:pt x="13386" y="16982"/>
                </a:lnTo>
                <a:lnTo>
                  <a:pt x="13537" y="16839"/>
                </a:lnTo>
                <a:lnTo>
                  <a:pt x="13707" y="16706"/>
                </a:lnTo>
                <a:lnTo>
                  <a:pt x="13896" y="16607"/>
                </a:lnTo>
                <a:lnTo>
                  <a:pt x="14104" y="16519"/>
                </a:lnTo>
                <a:lnTo>
                  <a:pt x="14330" y="16453"/>
                </a:lnTo>
                <a:lnTo>
                  <a:pt x="14538" y="16431"/>
                </a:lnTo>
                <a:lnTo>
                  <a:pt x="14897" y="16453"/>
                </a:lnTo>
                <a:lnTo>
                  <a:pt x="15406" y="16497"/>
                </a:lnTo>
                <a:lnTo>
                  <a:pt x="16105" y="16541"/>
                </a:lnTo>
                <a:lnTo>
                  <a:pt x="16898" y="16607"/>
                </a:lnTo>
                <a:lnTo>
                  <a:pt x="17804" y="16651"/>
                </a:lnTo>
                <a:lnTo>
                  <a:pt x="18786" y="16684"/>
                </a:lnTo>
                <a:lnTo>
                  <a:pt x="19844" y="16728"/>
                </a:lnTo>
                <a:lnTo>
                  <a:pt x="20920" y="16751"/>
                </a:lnTo>
                <a:lnTo>
                  <a:pt x="21109" y="16497"/>
                </a:lnTo>
                <a:lnTo>
                  <a:pt x="21241" y="16222"/>
                </a:lnTo>
                <a:lnTo>
                  <a:pt x="21392" y="15946"/>
                </a:lnTo>
                <a:lnTo>
                  <a:pt x="21467" y="15648"/>
                </a:lnTo>
                <a:lnTo>
                  <a:pt x="21543" y="15351"/>
                </a:lnTo>
                <a:lnTo>
                  <a:pt x="21618" y="15042"/>
                </a:lnTo>
                <a:lnTo>
                  <a:pt x="21618" y="14745"/>
                </a:lnTo>
                <a:lnTo>
                  <a:pt x="21618" y="14447"/>
                </a:lnTo>
                <a:lnTo>
                  <a:pt x="21618" y="14150"/>
                </a:lnTo>
                <a:lnTo>
                  <a:pt x="21581" y="13852"/>
                </a:lnTo>
                <a:lnTo>
                  <a:pt x="21505" y="13577"/>
                </a:lnTo>
                <a:lnTo>
                  <a:pt x="21430" y="13301"/>
                </a:lnTo>
                <a:lnTo>
                  <a:pt x="21354" y="13048"/>
                </a:lnTo>
                <a:lnTo>
                  <a:pt x="21241" y="12816"/>
                </a:lnTo>
                <a:lnTo>
                  <a:pt x="21146" y="12607"/>
                </a:lnTo>
                <a:lnTo>
                  <a:pt x="21033" y="12431"/>
                </a:lnTo>
                <a:lnTo>
                  <a:pt x="20920" y="12265"/>
                </a:lnTo>
                <a:lnTo>
                  <a:pt x="20769" y="12144"/>
                </a:lnTo>
                <a:lnTo>
                  <a:pt x="20637" y="12034"/>
                </a:lnTo>
                <a:lnTo>
                  <a:pt x="20486" y="11946"/>
                </a:lnTo>
                <a:lnTo>
                  <a:pt x="20297" y="11891"/>
                </a:lnTo>
                <a:lnTo>
                  <a:pt x="20165" y="11846"/>
                </a:lnTo>
                <a:lnTo>
                  <a:pt x="19976" y="11824"/>
                </a:lnTo>
                <a:lnTo>
                  <a:pt x="19806" y="11802"/>
                </a:lnTo>
                <a:lnTo>
                  <a:pt x="19390" y="11824"/>
                </a:lnTo>
                <a:lnTo>
                  <a:pt x="18956" y="11891"/>
                </a:lnTo>
                <a:lnTo>
                  <a:pt x="18503" y="11968"/>
                </a:lnTo>
                <a:lnTo>
                  <a:pt x="17993" y="12078"/>
                </a:lnTo>
                <a:lnTo>
                  <a:pt x="17653" y="12144"/>
                </a:lnTo>
                <a:lnTo>
                  <a:pt x="17332" y="12199"/>
                </a:lnTo>
                <a:lnTo>
                  <a:pt x="17049" y="12221"/>
                </a:lnTo>
                <a:lnTo>
                  <a:pt x="16747" y="12243"/>
                </a:lnTo>
                <a:lnTo>
                  <a:pt x="16464" y="12243"/>
                </a:lnTo>
                <a:lnTo>
                  <a:pt x="16218" y="12243"/>
                </a:lnTo>
                <a:lnTo>
                  <a:pt x="15992" y="12221"/>
                </a:lnTo>
                <a:lnTo>
                  <a:pt x="15746" y="12199"/>
                </a:lnTo>
                <a:lnTo>
                  <a:pt x="15520" y="12155"/>
                </a:lnTo>
                <a:lnTo>
                  <a:pt x="15350" y="12122"/>
                </a:lnTo>
                <a:lnTo>
                  <a:pt x="15161" y="12056"/>
                </a:lnTo>
                <a:lnTo>
                  <a:pt x="14972" y="11990"/>
                </a:lnTo>
                <a:lnTo>
                  <a:pt x="14689" y="11846"/>
                </a:lnTo>
                <a:lnTo>
                  <a:pt x="14444" y="11670"/>
                </a:lnTo>
                <a:lnTo>
                  <a:pt x="14255" y="11483"/>
                </a:lnTo>
                <a:lnTo>
                  <a:pt x="14104" y="11295"/>
                </a:lnTo>
                <a:lnTo>
                  <a:pt x="14028" y="11086"/>
                </a:lnTo>
                <a:lnTo>
                  <a:pt x="13972" y="10888"/>
                </a:lnTo>
                <a:lnTo>
                  <a:pt x="13972" y="10700"/>
                </a:lnTo>
                <a:lnTo>
                  <a:pt x="14009" y="10513"/>
                </a:lnTo>
                <a:lnTo>
                  <a:pt x="14066" y="10359"/>
                </a:lnTo>
                <a:lnTo>
                  <a:pt x="14179" y="10215"/>
                </a:lnTo>
                <a:lnTo>
                  <a:pt x="14406" y="10006"/>
                </a:lnTo>
                <a:lnTo>
                  <a:pt x="14651" y="9830"/>
                </a:lnTo>
                <a:lnTo>
                  <a:pt x="14878" y="9686"/>
                </a:lnTo>
                <a:lnTo>
                  <a:pt x="15123" y="9554"/>
                </a:lnTo>
                <a:lnTo>
                  <a:pt x="15350" y="9477"/>
                </a:lnTo>
                <a:lnTo>
                  <a:pt x="15558" y="9411"/>
                </a:lnTo>
                <a:lnTo>
                  <a:pt x="15803" y="9345"/>
                </a:lnTo>
                <a:lnTo>
                  <a:pt x="16030" y="9323"/>
                </a:lnTo>
                <a:lnTo>
                  <a:pt x="16256" y="9301"/>
                </a:lnTo>
                <a:lnTo>
                  <a:pt x="16464" y="9323"/>
                </a:lnTo>
                <a:lnTo>
                  <a:pt x="16690" y="9345"/>
                </a:lnTo>
                <a:lnTo>
                  <a:pt x="16898" y="9367"/>
                </a:lnTo>
                <a:lnTo>
                  <a:pt x="17332" y="9477"/>
                </a:lnTo>
                <a:lnTo>
                  <a:pt x="17767" y="9598"/>
                </a:lnTo>
                <a:lnTo>
                  <a:pt x="18163" y="9731"/>
                </a:lnTo>
                <a:lnTo>
                  <a:pt x="18597" y="9874"/>
                </a:lnTo>
                <a:lnTo>
                  <a:pt x="18994" y="10006"/>
                </a:lnTo>
                <a:lnTo>
                  <a:pt x="19428" y="10083"/>
                </a:lnTo>
                <a:lnTo>
                  <a:pt x="19617" y="10127"/>
                </a:lnTo>
                <a:lnTo>
                  <a:pt x="19844" y="10149"/>
                </a:lnTo>
                <a:lnTo>
                  <a:pt x="20013" y="10149"/>
                </a:lnTo>
                <a:lnTo>
                  <a:pt x="20240" y="10127"/>
                </a:lnTo>
                <a:lnTo>
                  <a:pt x="20410" y="10105"/>
                </a:lnTo>
                <a:lnTo>
                  <a:pt x="20637" y="10061"/>
                </a:lnTo>
                <a:lnTo>
                  <a:pt x="20844" y="9984"/>
                </a:lnTo>
                <a:lnTo>
                  <a:pt x="21033" y="9896"/>
                </a:lnTo>
                <a:lnTo>
                  <a:pt x="21146" y="9830"/>
                </a:lnTo>
                <a:lnTo>
                  <a:pt x="21203" y="9753"/>
                </a:lnTo>
                <a:lnTo>
                  <a:pt x="21279" y="9642"/>
                </a:lnTo>
                <a:lnTo>
                  <a:pt x="21354" y="9521"/>
                </a:lnTo>
                <a:lnTo>
                  <a:pt x="21430" y="9246"/>
                </a:lnTo>
                <a:lnTo>
                  <a:pt x="21430" y="8904"/>
                </a:lnTo>
                <a:lnTo>
                  <a:pt x="21430" y="8540"/>
                </a:lnTo>
                <a:lnTo>
                  <a:pt x="21392" y="8144"/>
                </a:lnTo>
                <a:lnTo>
                  <a:pt x="21354" y="7714"/>
                </a:lnTo>
                <a:lnTo>
                  <a:pt x="21279" y="7295"/>
                </a:lnTo>
                <a:lnTo>
                  <a:pt x="21146" y="6446"/>
                </a:lnTo>
                <a:lnTo>
                  <a:pt x="20995" y="5686"/>
                </a:lnTo>
                <a:lnTo>
                  <a:pt x="20958" y="5366"/>
                </a:lnTo>
                <a:lnTo>
                  <a:pt x="20958" y="5091"/>
                </a:lnTo>
                <a:lnTo>
                  <a:pt x="20958" y="4860"/>
                </a:lnTo>
                <a:lnTo>
                  <a:pt x="21033" y="4716"/>
                </a:lnTo>
                <a:lnTo>
                  <a:pt x="20637" y="4860"/>
                </a:lnTo>
                <a:lnTo>
                  <a:pt x="20127" y="4992"/>
                </a:lnTo>
                <a:lnTo>
                  <a:pt x="19617" y="5069"/>
                </a:lnTo>
                <a:lnTo>
                  <a:pt x="19032" y="5157"/>
                </a:lnTo>
                <a:lnTo>
                  <a:pt x="18465" y="5201"/>
                </a:lnTo>
                <a:lnTo>
                  <a:pt x="17842" y="5245"/>
                </a:lnTo>
                <a:lnTo>
                  <a:pt x="17219" y="5267"/>
                </a:lnTo>
                <a:lnTo>
                  <a:pt x="16615" y="5267"/>
                </a:lnTo>
                <a:lnTo>
                  <a:pt x="15992" y="5245"/>
                </a:lnTo>
                <a:lnTo>
                  <a:pt x="15369" y="5201"/>
                </a:lnTo>
                <a:lnTo>
                  <a:pt x="14840" y="5157"/>
                </a:lnTo>
                <a:lnTo>
                  <a:pt x="14293" y="5091"/>
                </a:lnTo>
                <a:lnTo>
                  <a:pt x="13783" y="5014"/>
                </a:lnTo>
                <a:lnTo>
                  <a:pt x="13386" y="4926"/>
                </a:lnTo>
                <a:lnTo>
                  <a:pt x="13027" y="4815"/>
                </a:lnTo>
                <a:lnTo>
                  <a:pt x="12725" y="4716"/>
                </a:lnTo>
                <a:lnTo>
                  <a:pt x="12480" y="4606"/>
                </a:lnTo>
                <a:lnTo>
                  <a:pt x="12291" y="4496"/>
                </a:lnTo>
                <a:lnTo>
                  <a:pt x="12197" y="4397"/>
                </a:lnTo>
                <a:lnTo>
                  <a:pt x="12083" y="4286"/>
                </a:lnTo>
                <a:lnTo>
                  <a:pt x="12046" y="4187"/>
                </a:lnTo>
                <a:lnTo>
                  <a:pt x="12008" y="4077"/>
                </a:lnTo>
                <a:lnTo>
                  <a:pt x="12046" y="3967"/>
                </a:lnTo>
                <a:lnTo>
                  <a:pt x="12121" y="3868"/>
                </a:lnTo>
                <a:lnTo>
                  <a:pt x="12197" y="3735"/>
                </a:lnTo>
                <a:lnTo>
                  <a:pt x="12291" y="3614"/>
                </a:lnTo>
                <a:lnTo>
                  <a:pt x="12442" y="3482"/>
                </a:lnTo>
                <a:lnTo>
                  <a:pt x="12631" y="3361"/>
                </a:lnTo>
                <a:lnTo>
                  <a:pt x="13065" y="3085"/>
                </a:lnTo>
                <a:lnTo>
                  <a:pt x="13537" y="2766"/>
                </a:lnTo>
                <a:lnTo>
                  <a:pt x="13783" y="2578"/>
                </a:lnTo>
                <a:lnTo>
                  <a:pt x="13934" y="2380"/>
                </a:lnTo>
                <a:lnTo>
                  <a:pt x="14028" y="2171"/>
                </a:lnTo>
                <a:lnTo>
                  <a:pt x="14104" y="1961"/>
                </a:lnTo>
                <a:lnTo>
                  <a:pt x="14104" y="1730"/>
                </a:lnTo>
                <a:lnTo>
                  <a:pt x="14066" y="1498"/>
                </a:lnTo>
                <a:lnTo>
                  <a:pt x="13972" y="1267"/>
                </a:lnTo>
                <a:lnTo>
                  <a:pt x="13820" y="1057"/>
                </a:lnTo>
                <a:lnTo>
                  <a:pt x="13594" y="837"/>
                </a:lnTo>
                <a:lnTo>
                  <a:pt x="13386" y="628"/>
                </a:lnTo>
                <a:lnTo>
                  <a:pt x="13103" y="462"/>
                </a:lnTo>
                <a:lnTo>
                  <a:pt x="12763" y="308"/>
                </a:lnTo>
                <a:lnTo>
                  <a:pt x="12404" y="187"/>
                </a:lnTo>
                <a:lnTo>
                  <a:pt x="12008" y="77"/>
                </a:lnTo>
                <a:lnTo>
                  <a:pt x="11574" y="33"/>
                </a:lnTo>
                <a:lnTo>
                  <a:pt x="11102" y="11"/>
                </a:lnTo>
                <a:lnTo>
                  <a:pt x="10667" y="11"/>
                </a:lnTo>
                <a:lnTo>
                  <a:pt x="10233" y="77"/>
                </a:lnTo>
                <a:lnTo>
                  <a:pt x="9837" y="187"/>
                </a:lnTo>
                <a:lnTo>
                  <a:pt x="9440" y="286"/>
                </a:lnTo>
                <a:lnTo>
                  <a:pt x="9062" y="462"/>
                </a:lnTo>
                <a:lnTo>
                  <a:pt x="8741" y="628"/>
                </a:lnTo>
                <a:lnTo>
                  <a:pt x="8458" y="815"/>
                </a:lnTo>
                <a:lnTo>
                  <a:pt x="8232" y="1035"/>
                </a:lnTo>
                <a:lnTo>
                  <a:pt x="8062" y="1245"/>
                </a:lnTo>
                <a:lnTo>
                  <a:pt x="7911" y="1476"/>
                </a:lnTo>
                <a:lnTo>
                  <a:pt x="7835" y="1708"/>
                </a:lnTo>
                <a:lnTo>
                  <a:pt x="7797" y="1961"/>
                </a:lnTo>
                <a:lnTo>
                  <a:pt x="7835" y="2193"/>
                </a:lnTo>
                <a:lnTo>
                  <a:pt x="7948" y="2402"/>
                </a:lnTo>
                <a:lnTo>
                  <a:pt x="8062" y="2534"/>
                </a:lnTo>
                <a:lnTo>
                  <a:pt x="8175" y="2644"/>
                </a:lnTo>
                <a:lnTo>
                  <a:pt x="8269" y="2744"/>
                </a:lnTo>
                <a:lnTo>
                  <a:pt x="8420" y="2832"/>
                </a:lnTo>
                <a:lnTo>
                  <a:pt x="8704" y="3019"/>
                </a:lnTo>
                <a:lnTo>
                  <a:pt x="8968" y="3206"/>
                </a:lnTo>
                <a:lnTo>
                  <a:pt x="9138" y="3405"/>
                </a:lnTo>
                <a:lnTo>
                  <a:pt x="9327" y="3570"/>
                </a:lnTo>
                <a:lnTo>
                  <a:pt x="9440" y="3735"/>
                </a:lnTo>
                <a:lnTo>
                  <a:pt x="9516" y="3890"/>
                </a:lnTo>
                <a:lnTo>
                  <a:pt x="9534" y="4033"/>
                </a:lnTo>
                <a:lnTo>
                  <a:pt x="9534" y="4165"/>
                </a:lnTo>
                <a:lnTo>
                  <a:pt x="9516" y="4286"/>
                </a:lnTo>
                <a:lnTo>
                  <a:pt x="9440" y="4397"/>
                </a:lnTo>
                <a:lnTo>
                  <a:pt x="9327" y="4496"/>
                </a:lnTo>
                <a:lnTo>
                  <a:pt x="9176" y="4562"/>
                </a:lnTo>
                <a:lnTo>
                  <a:pt x="9006" y="4628"/>
                </a:lnTo>
                <a:lnTo>
                  <a:pt x="8779" y="4694"/>
                </a:lnTo>
                <a:lnTo>
                  <a:pt x="8534" y="4716"/>
                </a:lnTo>
                <a:lnTo>
                  <a:pt x="8232" y="4716"/>
                </a:lnTo>
                <a:lnTo>
                  <a:pt x="7118" y="4738"/>
                </a:lnTo>
                <a:lnTo>
                  <a:pt x="5947" y="4771"/>
                </a:lnTo>
                <a:lnTo>
                  <a:pt x="4795" y="4815"/>
                </a:lnTo>
                <a:lnTo>
                  <a:pt x="3681" y="4860"/>
                </a:lnTo>
                <a:lnTo>
                  <a:pt x="2662" y="4882"/>
                </a:lnTo>
                <a:lnTo>
                  <a:pt x="1755" y="4882"/>
                </a:lnTo>
                <a:lnTo>
                  <a:pt x="1359" y="4860"/>
                </a:lnTo>
                <a:lnTo>
                  <a:pt x="981" y="4837"/>
                </a:lnTo>
                <a:lnTo>
                  <a:pt x="698" y="4771"/>
                </a:lnTo>
                <a:lnTo>
                  <a:pt x="453" y="4716"/>
                </a:lnTo>
                <a:lnTo>
                  <a:pt x="453" y="5322"/>
                </a:lnTo>
                <a:lnTo>
                  <a:pt x="453" y="6083"/>
                </a:lnTo>
                <a:lnTo>
                  <a:pt x="453" y="6909"/>
                </a:lnTo>
                <a:lnTo>
                  <a:pt x="453" y="7780"/>
                </a:lnTo>
                <a:lnTo>
                  <a:pt x="453" y="8606"/>
                </a:lnTo>
                <a:lnTo>
                  <a:pt x="453" y="9345"/>
                </a:lnTo>
                <a:lnTo>
                  <a:pt x="453" y="9918"/>
                </a:lnTo>
                <a:lnTo>
                  <a:pt x="453" y="10282"/>
                </a:lnTo>
                <a:lnTo>
                  <a:pt x="490" y="10381"/>
                </a:lnTo>
                <a:lnTo>
                  <a:pt x="547" y="10491"/>
                </a:lnTo>
                <a:lnTo>
                  <a:pt x="660" y="10590"/>
                </a:lnTo>
                <a:lnTo>
                  <a:pt x="811" y="10700"/>
                </a:lnTo>
                <a:lnTo>
                  <a:pt x="981" y="10811"/>
                </a:lnTo>
                <a:lnTo>
                  <a:pt x="1208" y="10888"/>
                </a:lnTo>
                <a:lnTo>
                  <a:pt x="1453" y="10954"/>
                </a:lnTo>
                <a:lnTo>
                  <a:pt x="1718" y="11020"/>
                </a:lnTo>
                <a:lnTo>
                  <a:pt x="1963" y="11064"/>
                </a:lnTo>
                <a:lnTo>
                  <a:pt x="2265" y="11086"/>
                </a:lnTo>
                <a:lnTo>
                  <a:pt x="2548" y="11064"/>
                </a:lnTo>
                <a:lnTo>
                  <a:pt x="2794" y="11042"/>
                </a:lnTo>
                <a:lnTo>
                  <a:pt x="3096" y="10976"/>
                </a:lnTo>
                <a:lnTo>
                  <a:pt x="3341" y="10888"/>
                </a:lnTo>
                <a:lnTo>
                  <a:pt x="3606" y="10766"/>
                </a:lnTo>
                <a:lnTo>
                  <a:pt x="3813" y="10590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34" name="Puzzle1"/>
          <p:cNvSpPr>
            <a:spLocks noEditPoints="1" noChangeArrowheads="1"/>
          </p:cNvSpPr>
          <p:nvPr/>
        </p:nvSpPr>
        <p:spPr bwMode="auto">
          <a:xfrm>
            <a:off x="3389861" y="4136437"/>
            <a:ext cx="1635699" cy="848218"/>
          </a:xfrm>
          <a:custGeom>
            <a:avLst/>
            <a:gdLst>
              <a:gd name="T0" fmla="*/ 16740 w 21600"/>
              <a:gd name="T1" fmla="*/ 21078 h 21600"/>
              <a:gd name="T2" fmla="*/ 16976 w 21600"/>
              <a:gd name="T3" fmla="*/ 521 h 21600"/>
              <a:gd name="T4" fmla="*/ 4725 w 21600"/>
              <a:gd name="T5" fmla="*/ 856 h 21600"/>
              <a:gd name="T6" fmla="*/ 5040 w 21600"/>
              <a:gd name="T7" fmla="*/ 21004 h 21600"/>
              <a:gd name="T8" fmla="*/ 10811 w 21600"/>
              <a:gd name="T9" fmla="*/ 12885 h 21600"/>
              <a:gd name="T10" fmla="*/ 10845 w 21600"/>
              <a:gd name="T11" fmla="*/ 8714 h 21600"/>
              <a:gd name="T12" fmla="*/ 21600 w 21600"/>
              <a:gd name="T13" fmla="*/ 10000 h 21600"/>
              <a:gd name="T14" fmla="*/ 56 w 21600"/>
              <a:gd name="T15" fmla="*/ 10000 h 21600"/>
              <a:gd name="T16" fmla="*/ 6086 w 21600"/>
              <a:gd name="T17" fmla="*/ 2569 h 21600"/>
              <a:gd name="T18" fmla="*/ 16132 w 21600"/>
              <a:gd name="T19" fmla="*/ 19552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9360" y="20836"/>
                </a:moveTo>
                <a:lnTo>
                  <a:pt x="9528" y="20836"/>
                </a:lnTo>
                <a:lnTo>
                  <a:pt x="9686" y="20762"/>
                </a:lnTo>
                <a:lnTo>
                  <a:pt x="9810" y="20687"/>
                </a:lnTo>
                <a:lnTo>
                  <a:pt x="9922" y="20575"/>
                </a:lnTo>
                <a:lnTo>
                  <a:pt x="10012" y="20426"/>
                </a:lnTo>
                <a:lnTo>
                  <a:pt x="10068" y="20296"/>
                </a:lnTo>
                <a:lnTo>
                  <a:pt x="10113" y="20110"/>
                </a:lnTo>
                <a:lnTo>
                  <a:pt x="10136" y="19905"/>
                </a:lnTo>
                <a:lnTo>
                  <a:pt x="10136" y="19682"/>
                </a:lnTo>
                <a:lnTo>
                  <a:pt x="10113" y="19440"/>
                </a:lnTo>
                <a:lnTo>
                  <a:pt x="10068" y="19142"/>
                </a:lnTo>
                <a:lnTo>
                  <a:pt x="10012" y="18900"/>
                </a:lnTo>
                <a:lnTo>
                  <a:pt x="9900" y="18620"/>
                </a:lnTo>
                <a:lnTo>
                  <a:pt x="9787" y="18285"/>
                </a:lnTo>
                <a:lnTo>
                  <a:pt x="9641" y="17968"/>
                </a:lnTo>
                <a:lnTo>
                  <a:pt x="9472" y="17652"/>
                </a:lnTo>
                <a:lnTo>
                  <a:pt x="9382" y="17466"/>
                </a:lnTo>
                <a:lnTo>
                  <a:pt x="9315" y="17298"/>
                </a:lnTo>
                <a:lnTo>
                  <a:pt x="9258" y="17112"/>
                </a:lnTo>
                <a:lnTo>
                  <a:pt x="9191" y="16926"/>
                </a:lnTo>
                <a:lnTo>
                  <a:pt x="9123" y="16535"/>
                </a:lnTo>
                <a:lnTo>
                  <a:pt x="9101" y="16144"/>
                </a:lnTo>
                <a:lnTo>
                  <a:pt x="9101" y="15753"/>
                </a:lnTo>
                <a:lnTo>
                  <a:pt x="9168" y="15362"/>
                </a:lnTo>
                <a:lnTo>
                  <a:pt x="9236" y="14971"/>
                </a:lnTo>
                <a:lnTo>
                  <a:pt x="9360" y="14580"/>
                </a:lnTo>
                <a:lnTo>
                  <a:pt x="9495" y="14244"/>
                </a:lnTo>
                <a:lnTo>
                  <a:pt x="9663" y="13891"/>
                </a:lnTo>
                <a:lnTo>
                  <a:pt x="9855" y="13611"/>
                </a:lnTo>
                <a:lnTo>
                  <a:pt x="10068" y="13351"/>
                </a:lnTo>
                <a:lnTo>
                  <a:pt x="10293" y="13146"/>
                </a:lnTo>
                <a:lnTo>
                  <a:pt x="10552" y="12997"/>
                </a:lnTo>
                <a:lnTo>
                  <a:pt x="10811" y="12885"/>
                </a:lnTo>
                <a:lnTo>
                  <a:pt x="11069" y="12866"/>
                </a:lnTo>
                <a:lnTo>
                  <a:pt x="11351" y="12885"/>
                </a:lnTo>
                <a:lnTo>
                  <a:pt x="11610" y="12997"/>
                </a:lnTo>
                <a:lnTo>
                  <a:pt x="11846" y="13183"/>
                </a:lnTo>
                <a:lnTo>
                  <a:pt x="12060" y="13388"/>
                </a:lnTo>
                <a:lnTo>
                  <a:pt x="12251" y="13648"/>
                </a:lnTo>
                <a:lnTo>
                  <a:pt x="12419" y="13928"/>
                </a:lnTo>
                <a:lnTo>
                  <a:pt x="12555" y="14244"/>
                </a:lnTo>
                <a:lnTo>
                  <a:pt x="12690" y="14617"/>
                </a:lnTo>
                <a:lnTo>
                  <a:pt x="12768" y="15008"/>
                </a:lnTo>
                <a:lnTo>
                  <a:pt x="12836" y="15399"/>
                </a:lnTo>
                <a:lnTo>
                  <a:pt x="12858" y="15753"/>
                </a:lnTo>
                <a:lnTo>
                  <a:pt x="12858" y="16144"/>
                </a:lnTo>
                <a:lnTo>
                  <a:pt x="12813" y="16535"/>
                </a:lnTo>
                <a:lnTo>
                  <a:pt x="12746" y="16888"/>
                </a:lnTo>
                <a:lnTo>
                  <a:pt x="12667" y="17224"/>
                </a:lnTo>
                <a:lnTo>
                  <a:pt x="12510" y="17503"/>
                </a:lnTo>
                <a:lnTo>
                  <a:pt x="12228" y="18043"/>
                </a:lnTo>
                <a:lnTo>
                  <a:pt x="11970" y="18546"/>
                </a:lnTo>
                <a:lnTo>
                  <a:pt x="11868" y="18751"/>
                </a:lnTo>
                <a:lnTo>
                  <a:pt x="11778" y="18974"/>
                </a:lnTo>
                <a:lnTo>
                  <a:pt x="11711" y="19179"/>
                </a:lnTo>
                <a:lnTo>
                  <a:pt x="11666" y="19365"/>
                </a:lnTo>
                <a:lnTo>
                  <a:pt x="11632" y="19570"/>
                </a:lnTo>
                <a:lnTo>
                  <a:pt x="11632" y="19756"/>
                </a:lnTo>
                <a:lnTo>
                  <a:pt x="11632" y="19942"/>
                </a:lnTo>
                <a:lnTo>
                  <a:pt x="11643" y="20110"/>
                </a:lnTo>
                <a:lnTo>
                  <a:pt x="11711" y="20296"/>
                </a:lnTo>
                <a:lnTo>
                  <a:pt x="11801" y="20464"/>
                </a:lnTo>
                <a:lnTo>
                  <a:pt x="11891" y="20650"/>
                </a:lnTo>
                <a:lnTo>
                  <a:pt x="12037" y="20836"/>
                </a:lnTo>
                <a:lnTo>
                  <a:pt x="12206" y="21004"/>
                </a:lnTo>
                <a:lnTo>
                  <a:pt x="12419" y="21190"/>
                </a:lnTo>
                <a:lnTo>
                  <a:pt x="12667" y="21320"/>
                </a:lnTo>
                <a:lnTo>
                  <a:pt x="12960" y="21432"/>
                </a:lnTo>
                <a:lnTo>
                  <a:pt x="13286" y="21544"/>
                </a:lnTo>
                <a:lnTo>
                  <a:pt x="13612" y="21655"/>
                </a:lnTo>
                <a:lnTo>
                  <a:pt x="13983" y="21693"/>
                </a:lnTo>
                <a:lnTo>
                  <a:pt x="14343" y="21730"/>
                </a:lnTo>
                <a:lnTo>
                  <a:pt x="14715" y="21730"/>
                </a:lnTo>
                <a:lnTo>
                  <a:pt x="15075" y="21730"/>
                </a:lnTo>
                <a:lnTo>
                  <a:pt x="15446" y="21655"/>
                </a:lnTo>
                <a:lnTo>
                  <a:pt x="15794" y="21581"/>
                </a:lnTo>
                <a:lnTo>
                  <a:pt x="16132" y="21432"/>
                </a:lnTo>
                <a:lnTo>
                  <a:pt x="16458" y="21302"/>
                </a:lnTo>
                <a:lnTo>
                  <a:pt x="16740" y="21078"/>
                </a:lnTo>
                <a:lnTo>
                  <a:pt x="16976" y="20836"/>
                </a:lnTo>
                <a:lnTo>
                  <a:pt x="17043" y="20650"/>
                </a:lnTo>
                <a:lnTo>
                  <a:pt x="17088" y="20426"/>
                </a:lnTo>
                <a:lnTo>
                  <a:pt x="17133" y="20222"/>
                </a:lnTo>
                <a:lnTo>
                  <a:pt x="17156" y="19980"/>
                </a:lnTo>
                <a:lnTo>
                  <a:pt x="17167" y="19477"/>
                </a:lnTo>
                <a:lnTo>
                  <a:pt x="17167" y="18974"/>
                </a:lnTo>
                <a:lnTo>
                  <a:pt x="17156" y="18397"/>
                </a:lnTo>
                <a:lnTo>
                  <a:pt x="17111" y="17820"/>
                </a:lnTo>
                <a:lnTo>
                  <a:pt x="17066" y="17261"/>
                </a:lnTo>
                <a:lnTo>
                  <a:pt x="16998" y="16646"/>
                </a:lnTo>
                <a:lnTo>
                  <a:pt x="16852" y="15511"/>
                </a:lnTo>
                <a:lnTo>
                  <a:pt x="16740" y="14393"/>
                </a:lnTo>
                <a:lnTo>
                  <a:pt x="16717" y="13928"/>
                </a:lnTo>
                <a:lnTo>
                  <a:pt x="16695" y="13462"/>
                </a:lnTo>
                <a:lnTo>
                  <a:pt x="16717" y="13071"/>
                </a:lnTo>
                <a:lnTo>
                  <a:pt x="16785" y="12755"/>
                </a:lnTo>
                <a:lnTo>
                  <a:pt x="16852" y="12419"/>
                </a:lnTo>
                <a:lnTo>
                  <a:pt x="16953" y="12140"/>
                </a:lnTo>
                <a:lnTo>
                  <a:pt x="17088" y="11898"/>
                </a:lnTo>
                <a:lnTo>
                  <a:pt x="17212" y="11675"/>
                </a:lnTo>
                <a:lnTo>
                  <a:pt x="17370" y="11470"/>
                </a:lnTo>
                <a:lnTo>
                  <a:pt x="17516" y="11284"/>
                </a:lnTo>
                <a:lnTo>
                  <a:pt x="17696" y="11135"/>
                </a:lnTo>
                <a:lnTo>
                  <a:pt x="17865" y="11042"/>
                </a:lnTo>
                <a:lnTo>
                  <a:pt x="18033" y="10930"/>
                </a:lnTo>
                <a:lnTo>
                  <a:pt x="18213" y="10893"/>
                </a:lnTo>
                <a:lnTo>
                  <a:pt x="18382" y="10893"/>
                </a:lnTo>
                <a:lnTo>
                  <a:pt x="18551" y="10967"/>
                </a:lnTo>
                <a:lnTo>
                  <a:pt x="18708" y="11042"/>
                </a:lnTo>
                <a:lnTo>
                  <a:pt x="18855" y="11172"/>
                </a:lnTo>
                <a:lnTo>
                  <a:pt x="19012" y="11358"/>
                </a:lnTo>
                <a:lnTo>
                  <a:pt x="19136" y="11600"/>
                </a:lnTo>
                <a:lnTo>
                  <a:pt x="19271" y="11861"/>
                </a:lnTo>
                <a:lnTo>
                  <a:pt x="19440" y="12028"/>
                </a:lnTo>
                <a:lnTo>
                  <a:pt x="19608" y="12177"/>
                </a:lnTo>
                <a:lnTo>
                  <a:pt x="19822" y="12289"/>
                </a:lnTo>
                <a:lnTo>
                  <a:pt x="20025" y="12289"/>
                </a:lnTo>
                <a:lnTo>
                  <a:pt x="20238" y="12289"/>
                </a:lnTo>
                <a:lnTo>
                  <a:pt x="20452" y="12215"/>
                </a:lnTo>
                <a:lnTo>
                  <a:pt x="20643" y="12103"/>
                </a:lnTo>
                <a:lnTo>
                  <a:pt x="20846" y="11973"/>
                </a:lnTo>
                <a:lnTo>
                  <a:pt x="21037" y="11786"/>
                </a:lnTo>
                <a:lnTo>
                  <a:pt x="21206" y="11563"/>
                </a:lnTo>
                <a:lnTo>
                  <a:pt x="21363" y="11321"/>
                </a:lnTo>
                <a:lnTo>
                  <a:pt x="21465" y="11079"/>
                </a:lnTo>
                <a:lnTo>
                  <a:pt x="21577" y="10744"/>
                </a:lnTo>
                <a:lnTo>
                  <a:pt x="21622" y="10427"/>
                </a:lnTo>
                <a:lnTo>
                  <a:pt x="21645" y="10111"/>
                </a:lnTo>
                <a:lnTo>
                  <a:pt x="21622" y="9608"/>
                </a:lnTo>
                <a:lnTo>
                  <a:pt x="21577" y="9142"/>
                </a:lnTo>
                <a:lnTo>
                  <a:pt x="21465" y="8751"/>
                </a:lnTo>
                <a:lnTo>
                  <a:pt x="21363" y="8397"/>
                </a:lnTo>
                <a:lnTo>
                  <a:pt x="21206" y="8062"/>
                </a:lnTo>
                <a:lnTo>
                  <a:pt x="21037" y="7820"/>
                </a:lnTo>
                <a:lnTo>
                  <a:pt x="20846" y="7597"/>
                </a:lnTo>
                <a:lnTo>
                  <a:pt x="20643" y="7429"/>
                </a:lnTo>
                <a:lnTo>
                  <a:pt x="20452" y="7317"/>
                </a:lnTo>
                <a:lnTo>
                  <a:pt x="20238" y="7206"/>
                </a:lnTo>
                <a:lnTo>
                  <a:pt x="20025" y="7168"/>
                </a:lnTo>
                <a:lnTo>
                  <a:pt x="19822" y="7206"/>
                </a:lnTo>
                <a:lnTo>
                  <a:pt x="19608" y="7243"/>
                </a:lnTo>
                <a:lnTo>
                  <a:pt x="19440" y="7355"/>
                </a:lnTo>
                <a:lnTo>
                  <a:pt x="19271" y="7504"/>
                </a:lnTo>
                <a:lnTo>
                  <a:pt x="19136" y="7708"/>
                </a:lnTo>
                <a:lnTo>
                  <a:pt x="19012" y="7895"/>
                </a:lnTo>
                <a:lnTo>
                  <a:pt x="18832" y="8025"/>
                </a:lnTo>
                <a:lnTo>
                  <a:pt x="18663" y="8174"/>
                </a:lnTo>
                <a:lnTo>
                  <a:pt x="18472" y="8248"/>
                </a:lnTo>
                <a:lnTo>
                  <a:pt x="18270" y="8286"/>
                </a:lnTo>
                <a:lnTo>
                  <a:pt x="18078" y="8323"/>
                </a:lnTo>
                <a:lnTo>
                  <a:pt x="17887" y="8323"/>
                </a:lnTo>
                <a:lnTo>
                  <a:pt x="17696" y="8248"/>
                </a:lnTo>
                <a:lnTo>
                  <a:pt x="17493" y="8174"/>
                </a:lnTo>
                <a:lnTo>
                  <a:pt x="17302" y="8062"/>
                </a:lnTo>
                <a:lnTo>
                  <a:pt x="17133" y="7969"/>
                </a:lnTo>
                <a:lnTo>
                  <a:pt x="16976" y="7783"/>
                </a:lnTo>
                <a:lnTo>
                  <a:pt x="16852" y="7597"/>
                </a:lnTo>
                <a:lnTo>
                  <a:pt x="16740" y="7429"/>
                </a:lnTo>
                <a:lnTo>
                  <a:pt x="16672" y="7168"/>
                </a:lnTo>
                <a:lnTo>
                  <a:pt x="16638" y="6926"/>
                </a:lnTo>
                <a:lnTo>
                  <a:pt x="16616" y="6498"/>
                </a:lnTo>
                <a:lnTo>
                  <a:pt x="16616" y="5772"/>
                </a:lnTo>
                <a:lnTo>
                  <a:pt x="16650" y="4915"/>
                </a:lnTo>
                <a:lnTo>
                  <a:pt x="16695" y="3928"/>
                </a:lnTo>
                <a:lnTo>
                  <a:pt x="16762" y="2960"/>
                </a:lnTo>
                <a:lnTo>
                  <a:pt x="16830" y="1992"/>
                </a:lnTo>
                <a:lnTo>
                  <a:pt x="16908" y="1173"/>
                </a:lnTo>
                <a:lnTo>
                  <a:pt x="16976" y="521"/>
                </a:lnTo>
                <a:lnTo>
                  <a:pt x="16953" y="521"/>
                </a:lnTo>
                <a:lnTo>
                  <a:pt x="16931" y="521"/>
                </a:lnTo>
                <a:lnTo>
                  <a:pt x="16267" y="484"/>
                </a:lnTo>
                <a:lnTo>
                  <a:pt x="15637" y="428"/>
                </a:lnTo>
                <a:lnTo>
                  <a:pt x="15063" y="353"/>
                </a:lnTo>
                <a:lnTo>
                  <a:pt x="14523" y="279"/>
                </a:lnTo>
                <a:lnTo>
                  <a:pt x="14040" y="167"/>
                </a:lnTo>
                <a:lnTo>
                  <a:pt x="13635" y="93"/>
                </a:lnTo>
                <a:lnTo>
                  <a:pt x="13331" y="18"/>
                </a:lnTo>
                <a:lnTo>
                  <a:pt x="13117" y="18"/>
                </a:lnTo>
                <a:lnTo>
                  <a:pt x="12982" y="18"/>
                </a:lnTo>
                <a:lnTo>
                  <a:pt x="12858" y="130"/>
                </a:lnTo>
                <a:lnTo>
                  <a:pt x="12723" y="279"/>
                </a:lnTo>
                <a:lnTo>
                  <a:pt x="12622" y="446"/>
                </a:lnTo>
                <a:lnTo>
                  <a:pt x="12510" y="670"/>
                </a:lnTo>
                <a:lnTo>
                  <a:pt x="12419" y="912"/>
                </a:lnTo>
                <a:lnTo>
                  <a:pt x="12363" y="1210"/>
                </a:lnTo>
                <a:lnTo>
                  <a:pt x="12318" y="1526"/>
                </a:lnTo>
                <a:lnTo>
                  <a:pt x="12273" y="1843"/>
                </a:lnTo>
                <a:lnTo>
                  <a:pt x="12251" y="2215"/>
                </a:lnTo>
                <a:lnTo>
                  <a:pt x="12273" y="2532"/>
                </a:lnTo>
                <a:lnTo>
                  <a:pt x="12318" y="2886"/>
                </a:lnTo>
                <a:lnTo>
                  <a:pt x="12386" y="3240"/>
                </a:lnTo>
                <a:lnTo>
                  <a:pt x="12464" y="3556"/>
                </a:lnTo>
                <a:lnTo>
                  <a:pt x="12577" y="3891"/>
                </a:lnTo>
                <a:lnTo>
                  <a:pt x="12746" y="4171"/>
                </a:lnTo>
                <a:lnTo>
                  <a:pt x="12926" y="4487"/>
                </a:lnTo>
                <a:lnTo>
                  <a:pt x="13050" y="4860"/>
                </a:lnTo>
                <a:lnTo>
                  <a:pt x="13162" y="5251"/>
                </a:lnTo>
                <a:lnTo>
                  <a:pt x="13218" y="5604"/>
                </a:lnTo>
                <a:lnTo>
                  <a:pt x="13263" y="5995"/>
                </a:lnTo>
                <a:lnTo>
                  <a:pt x="13241" y="6386"/>
                </a:lnTo>
                <a:lnTo>
                  <a:pt x="13218" y="6740"/>
                </a:lnTo>
                <a:lnTo>
                  <a:pt x="13139" y="7094"/>
                </a:lnTo>
                <a:lnTo>
                  <a:pt x="13050" y="7429"/>
                </a:lnTo>
                <a:lnTo>
                  <a:pt x="12903" y="7746"/>
                </a:lnTo>
                <a:lnTo>
                  <a:pt x="12723" y="8025"/>
                </a:lnTo>
                <a:lnTo>
                  <a:pt x="12532" y="8286"/>
                </a:lnTo>
                <a:lnTo>
                  <a:pt x="12318" y="8491"/>
                </a:lnTo>
                <a:lnTo>
                  <a:pt x="12060" y="8677"/>
                </a:lnTo>
                <a:lnTo>
                  <a:pt x="11756" y="8788"/>
                </a:lnTo>
                <a:lnTo>
                  <a:pt x="11452" y="8826"/>
                </a:lnTo>
                <a:lnTo>
                  <a:pt x="11283" y="8826"/>
                </a:lnTo>
                <a:lnTo>
                  <a:pt x="11126" y="8826"/>
                </a:lnTo>
                <a:lnTo>
                  <a:pt x="11002" y="8788"/>
                </a:lnTo>
                <a:lnTo>
                  <a:pt x="10845" y="8714"/>
                </a:lnTo>
                <a:lnTo>
                  <a:pt x="10721" y="8640"/>
                </a:lnTo>
                <a:lnTo>
                  <a:pt x="10608" y="8565"/>
                </a:lnTo>
                <a:lnTo>
                  <a:pt x="10485" y="8453"/>
                </a:lnTo>
                <a:lnTo>
                  <a:pt x="10372" y="8323"/>
                </a:lnTo>
                <a:lnTo>
                  <a:pt x="10181" y="8062"/>
                </a:lnTo>
                <a:lnTo>
                  <a:pt x="10035" y="7746"/>
                </a:lnTo>
                <a:lnTo>
                  <a:pt x="9900" y="7392"/>
                </a:lnTo>
                <a:lnTo>
                  <a:pt x="9787" y="7001"/>
                </a:lnTo>
                <a:lnTo>
                  <a:pt x="9731" y="6610"/>
                </a:lnTo>
                <a:lnTo>
                  <a:pt x="9686" y="6219"/>
                </a:lnTo>
                <a:lnTo>
                  <a:pt x="9663" y="5772"/>
                </a:lnTo>
                <a:lnTo>
                  <a:pt x="9686" y="5381"/>
                </a:lnTo>
                <a:lnTo>
                  <a:pt x="9753" y="4990"/>
                </a:lnTo>
                <a:lnTo>
                  <a:pt x="9832" y="4636"/>
                </a:lnTo>
                <a:lnTo>
                  <a:pt x="9945" y="4320"/>
                </a:lnTo>
                <a:lnTo>
                  <a:pt x="10068" y="4022"/>
                </a:lnTo>
                <a:lnTo>
                  <a:pt x="10203" y="3817"/>
                </a:lnTo>
                <a:lnTo>
                  <a:pt x="10316" y="3593"/>
                </a:lnTo>
                <a:lnTo>
                  <a:pt x="10395" y="3351"/>
                </a:lnTo>
                <a:lnTo>
                  <a:pt x="10462" y="3109"/>
                </a:lnTo>
                <a:lnTo>
                  <a:pt x="10507" y="2848"/>
                </a:lnTo>
                <a:lnTo>
                  <a:pt x="10530" y="2606"/>
                </a:lnTo>
                <a:lnTo>
                  <a:pt x="10507" y="2346"/>
                </a:lnTo>
                <a:lnTo>
                  <a:pt x="10462" y="2141"/>
                </a:lnTo>
                <a:lnTo>
                  <a:pt x="10395" y="1880"/>
                </a:lnTo>
                <a:lnTo>
                  <a:pt x="10293" y="1638"/>
                </a:lnTo>
                <a:lnTo>
                  <a:pt x="10158" y="1415"/>
                </a:lnTo>
                <a:lnTo>
                  <a:pt x="9967" y="1210"/>
                </a:lnTo>
                <a:lnTo>
                  <a:pt x="9753" y="986"/>
                </a:lnTo>
                <a:lnTo>
                  <a:pt x="9495" y="819"/>
                </a:lnTo>
                <a:lnTo>
                  <a:pt x="9191" y="670"/>
                </a:lnTo>
                <a:lnTo>
                  <a:pt x="8842" y="521"/>
                </a:lnTo>
                <a:lnTo>
                  <a:pt x="8471" y="446"/>
                </a:lnTo>
                <a:lnTo>
                  <a:pt x="7998" y="428"/>
                </a:lnTo>
                <a:lnTo>
                  <a:pt x="7413" y="428"/>
                </a:lnTo>
                <a:lnTo>
                  <a:pt x="6817" y="446"/>
                </a:lnTo>
                <a:lnTo>
                  <a:pt x="6187" y="521"/>
                </a:lnTo>
                <a:lnTo>
                  <a:pt x="5602" y="633"/>
                </a:lnTo>
                <a:lnTo>
                  <a:pt x="5107" y="744"/>
                </a:lnTo>
                <a:lnTo>
                  <a:pt x="4725" y="856"/>
                </a:lnTo>
                <a:lnTo>
                  <a:pt x="4848" y="1564"/>
                </a:lnTo>
                <a:lnTo>
                  <a:pt x="5028" y="2495"/>
                </a:lnTo>
                <a:lnTo>
                  <a:pt x="5175" y="3556"/>
                </a:lnTo>
                <a:lnTo>
                  <a:pt x="5298" y="4673"/>
                </a:lnTo>
                <a:lnTo>
                  <a:pt x="5343" y="5213"/>
                </a:lnTo>
                <a:lnTo>
                  <a:pt x="5388" y="5753"/>
                </a:lnTo>
                <a:lnTo>
                  <a:pt x="5411" y="6275"/>
                </a:lnTo>
                <a:lnTo>
                  <a:pt x="5411" y="6740"/>
                </a:lnTo>
                <a:lnTo>
                  <a:pt x="5366" y="7168"/>
                </a:lnTo>
                <a:lnTo>
                  <a:pt x="5321" y="7541"/>
                </a:lnTo>
                <a:lnTo>
                  <a:pt x="5287" y="7708"/>
                </a:lnTo>
                <a:lnTo>
                  <a:pt x="5242" y="7857"/>
                </a:lnTo>
                <a:lnTo>
                  <a:pt x="5197" y="7969"/>
                </a:lnTo>
                <a:lnTo>
                  <a:pt x="5130" y="8062"/>
                </a:lnTo>
                <a:lnTo>
                  <a:pt x="5006" y="8248"/>
                </a:lnTo>
                <a:lnTo>
                  <a:pt x="4848" y="8397"/>
                </a:lnTo>
                <a:lnTo>
                  <a:pt x="4725" y="8528"/>
                </a:lnTo>
                <a:lnTo>
                  <a:pt x="4567" y="8640"/>
                </a:lnTo>
                <a:lnTo>
                  <a:pt x="4421" y="8714"/>
                </a:lnTo>
                <a:lnTo>
                  <a:pt x="4263" y="8751"/>
                </a:lnTo>
                <a:lnTo>
                  <a:pt x="4095" y="8788"/>
                </a:lnTo>
                <a:lnTo>
                  <a:pt x="3948" y="8788"/>
                </a:lnTo>
                <a:lnTo>
                  <a:pt x="3791" y="8751"/>
                </a:lnTo>
                <a:lnTo>
                  <a:pt x="3667" y="8714"/>
                </a:lnTo>
                <a:lnTo>
                  <a:pt x="3510" y="8677"/>
                </a:lnTo>
                <a:lnTo>
                  <a:pt x="3386" y="8602"/>
                </a:lnTo>
                <a:lnTo>
                  <a:pt x="3251" y="8491"/>
                </a:lnTo>
                <a:lnTo>
                  <a:pt x="3127" y="8360"/>
                </a:lnTo>
                <a:lnTo>
                  <a:pt x="3015" y="8248"/>
                </a:lnTo>
                <a:lnTo>
                  <a:pt x="2925" y="8062"/>
                </a:lnTo>
                <a:lnTo>
                  <a:pt x="2778" y="7857"/>
                </a:lnTo>
                <a:lnTo>
                  <a:pt x="2610" y="7671"/>
                </a:lnTo>
                <a:lnTo>
                  <a:pt x="2407" y="7541"/>
                </a:lnTo>
                <a:lnTo>
                  <a:pt x="2171" y="7466"/>
                </a:lnTo>
                <a:lnTo>
                  <a:pt x="1957" y="7429"/>
                </a:lnTo>
                <a:lnTo>
                  <a:pt x="1698" y="7429"/>
                </a:lnTo>
                <a:lnTo>
                  <a:pt x="1462" y="7466"/>
                </a:lnTo>
                <a:lnTo>
                  <a:pt x="1226" y="7559"/>
                </a:lnTo>
                <a:lnTo>
                  <a:pt x="989" y="7708"/>
                </a:lnTo>
                <a:lnTo>
                  <a:pt x="776" y="7932"/>
                </a:lnTo>
                <a:lnTo>
                  <a:pt x="551" y="8211"/>
                </a:lnTo>
                <a:lnTo>
                  <a:pt x="382" y="8528"/>
                </a:lnTo>
                <a:lnTo>
                  <a:pt x="315" y="8714"/>
                </a:lnTo>
                <a:lnTo>
                  <a:pt x="236" y="8919"/>
                </a:lnTo>
                <a:lnTo>
                  <a:pt x="191" y="9142"/>
                </a:lnTo>
                <a:lnTo>
                  <a:pt x="123" y="9347"/>
                </a:lnTo>
                <a:lnTo>
                  <a:pt x="78" y="9608"/>
                </a:lnTo>
                <a:lnTo>
                  <a:pt x="56" y="9887"/>
                </a:lnTo>
                <a:lnTo>
                  <a:pt x="33" y="10185"/>
                </a:lnTo>
                <a:lnTo>
                  <a:pt x="33" y="10464"/>
                </a:lnTo>
                <a:lnTo>
                  <a:pt x="33" y="10706"/>
                </a:lnTo>
                <a:lnTo>
                  <a:pt x="56" y="10967"/>
                </a:lnTo>
                <a:lnTo>
                  <a:pt x="78" y="11172"/>
                </a:lnTo>
                <a:lnTo>
                  <a:pt x="123" y="11395"/>
                </a:lnTo>
                <a:lnTo>
                  <a:pt x="168" y="11600"/>
                </a:lnTo>
                <a:lnTo>
                  <a:pt x="236" y="11786"/>
                </a:lnTo>
                <a:lnTo>
                  <a:pt x="292" y="11973"/>
                </a:lnTo>
                <a:lnTo>
                  <a:pt x="382" y="12140"/>
                </a:lnTo>
                <a:lnTo>
                  <a:pt x="540" y="12419"/>
                </a:lnTo>
                <a:lnTo>
                  <a:pt x="731" y="12680"/>
                </a:lnTo>
                <a:lnTo>
                  <a:pt x="944" y="12866"/>
                </a:lnTo>
                <a:lnTo>
                  <a:pt x="1158" y="12997"/>
                </a:lnTo>
                <a:lnTo>
                  <a:pt x="1395" y="13108"/>
                </a:lnTo>
                <a:lnTo>
                  <a:pt x="1608" y="13183"/>
                </a:lnTo>
                <a:lnTo>
                  <a:pt x="1856" y="13183"/>
                </a:lnTo>
                <a:lnTo>
                  <a:pt x="2070" y="13146"/>
                </a:lnTo>
                <a:lnTo>
                  <a:pt x="2261" y="13071"/>
                </a:lnTo>
                <a:lnTo>
                  <a:pt x="2430" y="12960"/>
                </a:lnTo>
                <a:lnTo>
                  <a:pt x="2587" y="12792"/>
                </a:lnTo>
                <a:lnTo>
                  <a:pt x="2688" y="12606"/>
                </a:lnTo>
                <a:lnTo>
                  <a:pt x="2801" y="12419"/>
                </a:lnTo>
                <a:lnTo>
                  <a:pt x="2925" y="12289"/>
                </a:lnTo>
                <a:lnTo>
                  <a:pt x="3082" y="12177"/>
                </a:lnTo>
                <a:lnTo>
                  <a:pt x="3228" y="12103"/>
                </a:lnTo>
                <a:lnTo>
                  <a:pt x="3408" y="12103"/>
                </a:lnTo>
                <a:lnTo>
                  <a:pt x="3577" y="12103"/>
                </a:lnTo>
                <a:lnTo>
                  <a:pt x="3723" y="12177"/>
                </a:lnTo>
                <a:lnTo>
                  <a:pt x="3903" y="12252"/>
                </a:lnTo>
                <a:lnTo>
                  <a:pt x="4072" y="12364"/>
                </a:lnTo>
                <a:lnTo>
                  <a:pt x="4230" y="12494"/>
                </a:lnTo>
                <a:lnTo>
                  <a:pt x="4353" y="12643"/>
                </a:lnTo>
                <a:lnTo>
                  <a:pt x="4488" y="12829"/>
                </a:lnTo>
                <a:lnTo>
                  <a:pt x="4567" y="13034"/>
                </a:lnTo>
                <a:lnTo>
                  <a:pt x="4657" y="13257"/>
                </a:lnTo>
                <a:lnTo>
                  <a:pt x="4702" y="13462"/>
                </a:lnTo>
                <a:lnTo>
                  <a:pt x="4725" y="13686"/>
                </a:lnTo>
                <a:lnTo>
                  <a:pt x="4702" y="14282"/>
                </a:lnTo>
                <a:lnTo>
                  <a:pt x="4657" y="15045"/>
                </a:lnTo>
                <a:lnTo>
                  <a:pt x="4612" y="15976"/>
                </a:lnTo>
                <a:lnTo>
                  <a:pt x="4590" y="16926"/>
                </a:lnTo>
                <a:lnTo>
                  <a:pt x="4567" y="17968"/>
                </a:lnTo>
                <a:lnTo>
                  <a:pt x="4567" y="19011"/>
                </a:lnTo>
                <a:lnTo>
                  <a:pt x="4590" y="19514"/>
                </a:lnTo>
                <a:lnTo>
                  <a:pt x="4612" y="19980"/>
                </a:lnTo>
                <a:lnTo>
                  <a:pt x="4657" y="20426"/>
                </a:lnTo>
                <a:lnTo>
                  <a:pt x="4725" y="20836"/>
                </a:lnTo>
                <a:lnTo>
                  <a:pt x="4848" y="20929"/>
                </a:lnTo>
                <a:lnTo>
                  <a:pt x="5040" y="21004"/>
                </a:lnTo>
                <a:lnTo>
                  <a:pt x="5265" y="21078"/>
                </a:lnTo>
                <a:lnTo>
                  <a:pt x="5478" y="21115"/>
                </a:lnTo>
                <a:lnTo>
                  <a:pt x="6041" y="21115"/>
                </a:lnTo>
                <a:lnTo>
                  <a:pt x="6637" y="21078"/>
                </a:lnTo>
                <a:lnTo>
                  <a:pt x="7312" y="21004"/>
                </a:lnTo>
                <a:lnTo>
                  <a:pt x="7998" y="20929"/>
                </a:lnTo>
                <a:lnTo>
                  <a:pt x="8696" y="20855"/>
                </a:lnTo>
                <a:lnTo>
                  <a:pt x="9360" y="20836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>
        <p:nvSpPr>
          <p:cNvPr id="25" name="Puzzle4"/>
          <p:cNvSpPr>
            <a:spLocks noEditPoints="1" noChangeArrowheads="1"/>
          </p:cNvSpPr>
          <p:nvPr/>
        </p:nvSpPr>
        <p:spPr bwMode="auto">
          <a:xfrm>
            <a:off x="7432808" y="1474462"/>
            <a:ext cx="974150" cy="1422845"/>
          </a:xfrm>
          <a:custGeom>
            <a:avLst/>
            <a:gdLst>
              <a:gd name="T0" fmla="*/ 8307 w 21600"/>
              <a:gd name="T1" fmla="*/ 11593 h 21600"/>
              <a:gd name="T2" fmla="*/ 453 w 21600"/>
              <a:gd name="T3" fmla="*/ 16938 h 21600"/>
              <a:gd name="T4" fmla="*/ 11500 w 21600"/>
              <a:gd name="T5" fmla="*/ 21600 h 21600"/>
              <a:gd name="T6" fmla="*/ 20920 w 21600"/>
              <a:gd name="T7" fmla="*/ 16751 h 21600"/>
              <a:gd name="T8" fmla="*/ 13972 w 21600"/>
              <a:gd name="T9" fmla="*/ 10888 h 21600"/>
              <a:gd name="T10" fmla="*/ 21033 w 21600"/>
              <a:gd name="T11" fmla="*/ 4716 h 21600"/>
              <a:gd name="T12" fmla="*/ 11102 w 21600"/>
              <a:gd name="T13" fmla="*/ 11 h 21600"/>
              <a:gd name="T14" fmla="*/ 453 w 21600"/>
              <a:gd name="T15" fmla="*/ 4716 h 21600"/>
              <a:gd name="T16" fmla="*/ 2076 w 21600"/>
              <a:gd name="T17" fmla="*/ 5664 h 21600"/>
              <a:gd name="T18" fmla="*/ 20203 w 21600"/>
              <a:gd name="T19" fmla="*/ 1598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3813" y="10590"/>
                </a:moveTo>
                <a:lnTo>
                  <a:pt x="3927" y="10513"/>
                </a:lnTo>
                <a:lnTo>
                  <a:pt x="4078" y="10425"/>
                </a:lnTo>
                <a:lnTo>
                  <a:pt x="4210" y="10359"/>
                </a:lnTo>
                <a:lnTo>
                  <a:pt x="4361" y="10315"/>
                </a:lnTo>
                <a:lnTo>
                  <a:pt x="4682" y="10237"/>
                </a:lnTo>
                <a:lnTo>
                  <a:pt x="5041" y="10193"/>
                </a:lnTo>
                <a:lnTo>
                  <a:pt x="5456" y="10171"/>
                </a:lnTo>
                <a:lnTo>
                  <a:pt x="5853" y="10193"/>
                </a:lnTo>
                <a:lnTo>
                  <a:pt x="6249" y="10260"/>
                </a:lnTo>
                <a:lnTo>
                  <a:pt x="6646" y="10337"/>
                </a:lnTo>
                <a:lnTo>
                  <a:pt x="7004" y="10469"/>
                </a:lnTo>
                <a:lnTo>
                  <a:pt x="7363" y="10612"/>
                </a:lnTo>
                <a:lnTo>
                  <a:pt x="7665" y="10788"/>
                </a:lnTo>
                <a:lnTo>
                  <a:pt x="7911" y="10998"/>
                </a:lnTo>
                <a:lnTo>
                  <a:pt x="8024" y="11097"/>
                </a:lnTo>
                <a:lnTo>
                  <a:pt x="8137" y="11207"/>
                </a:lnTo>
                <a:lnTo>
                  <a:pt x="8194" y="11340"/>
                </a:lnTo>
                <a:lnTo>
                  <a:pt x="8269" y="11461"/>
                </a:lnTo>
                <a:lnTo>
                  <a:pt x="8307" y="11593"/>
                </a:lnTo>
                <a:lnTo>
                  <a:pt x="8307" y="11714"/>
                </a:lnTo>
                <a:lnTo>
                  <a:pt x="8307" y="11868"/>
                </a:lnTo>
                <a:lnTo>
                  <a:pt x="8307" y="12012"/>
                </a:lnTo>
                <a:lnTo>
                  <a:pt x="8194" y="12265"/>
                </a:lnTo>
                <a:lnTo>
                  <a:pt x="8062" y="12519"/>
                </a:lnTo>
                <a:lnTo>
                  <a:pt x="7873" y="12706"/>
                </a:lnTo>
                <a:lnTo>
                  <a:pt x="7627" y="12904"/>
                </a:lnTo>
                <a:lnTo>
                  <a:pt x="7363" y="13048"/>
                </a:lnTo>
                <a:lnTo>
                  <a:pt x="7080" y="13180"/>
                </a:lnTo>
                <a:lnTo>
                  <a:pt x="6759" y="13257"/>
                </a:lnTo>
                <a:lnTo>
                  <a:pt x="6419" y="13345"/>
                </a:lnTo>
                <a:lnTo>
                  <a:pt x="6098" y="13389"/>
                </a:lnTo>
                <a:lnTo>
                  <a:pt x="5739" y="13389"/>
                </a:lnTo>
                <a:lnTo>
                  <a:pt x="5418" y="13389"/>
                </a:lnTo>
                <a:lnTo>
                  <a:pt x="5079" y="13345"/>
                </a:lnTo>
                <a:lnTo>
                  <a:pt x="4758" y="13301"/>
                </a:lnTo>
                <a:lnTo>
                  <a:pt x="4474" y="13213"/>
                </a:lnTo>
                <a:lnTo>
                  <a:pt x="4172" y="13114"/>
                </a:lnTo>
                <a:lnTo>
                  <a:pt x="3965" y="12982"/>
                </a:lnTo>
                <a:lnTo>
                  <a:pt x="3738" y="12838"/>
                </a:lnTo>
                <a:lnTo>
                  <a:pt x="3493" y="12706"/>
                </a:lnTo>
                <a:lnTo>
                  <a:pt x="3228" y="12607"/>
                </a:lnTo>
                <a:lnTo>
                  <a:pt x="2945" y="12519"/>
                </a:lnTo>
                <a:lnTo>
                  <a:pt x="2700" y="12431"/>
                </a:lnTo>
                <a:lnTo>
                  <a:pt x="2397" y="12375"/>
                </a:lnTo>
                <a:lnTo>
                  <a:pt x="2152" y="12331"/>
                </a:lnTo>
                <a:lnTo>
                  <a:pt x="1888" y="12309"/>
                </a:lnTo>
                <a:lnTo>
                  <a:pt x="1642" y="12309"/>
                </a:lnTo>
                <a:lnTo>
                  <a:pt x="1397" y="12331"/>
                </a:lnTo>
                <a:lnTo>
                  <a:pt x="1170" y="12397"/>
                </a:lnTo>
                <a:lnTo>
                  <a:pt x="962" y="12453"/>
                </a:lnTo>
                <a:lnTo>
                  <a:pt x="774" y="12563"/>
                </a:lnTo>
                <a:lnTo>
                  <a:pt x="623" y="12684"/>
                </a:lnTo>
                <a:lnTo>
                  <a:pt x="528" y="12838"/>
                </a:lnTo>
                <a:lnTo>
                  <a:pt x="453" y="13026"/>
                </a:lnTo>
                <a:lnTo>
                  <a:pt x="339" y="13477"/>
                </a:lnTo>
                <a:lnTo>
                  <a:pt x="226" y="13984"/>
                </a:lnTo>
                <a:lnTo>
                  <a:pt x="151" y="14535"/>
                </a:lnTo>
                <a:lnTo>
                  <a:pt x="113" y="15075"/>
                </a:lnTo>
                <a:lnTo>
                  <a:pt x="113" y="15626"/>
                </a:lnTo>
                <a:lnTo>
                  <a:pt x="151" y="16133"/>
                </a:lnTo>
                <a:lnTo>
                  <a:pt x="188" y="16376"/>
                </a:lnTo>
                <a:lnTo>
                  <a:pt x="264" y="16585"/>
                </a:lnTo>
                <a:lnTo>
                  <a:pt x="339" y="16773"/>
                </a:lnTo>
                <a:lnTo>
                  <a:pt x="453" y="16938"/>
                </a:lnTo>
                <a:lnTo>
                  <a:pt x="1095" y="16883"/>
                </a:lnTo>
                <a:lnTo>
                  <a:pt x="1963" y="16795"/>
                </a:lnTo>
                <a:lnTo>
                  <a:pt x="2945" y="16751"/>
                </a:lnTo>
                <a:lnTo>
                  <a:pt x="3965" y="16706"/>
                </a:lnTo>
                <a:lnTo>
                  <a:pt x="5022" y="16684"/>
                </a:lnTo>
                <a:lnTo>
                  <a:pt x="5947" y="16684"/>
                </a:lnTo>
                <a:lnTo>
                  <a:pt x="6759" y="16706"/>
                </a:lnTo>
                <a:lnTo>
                  <a:pt x="7363" y="16751"/>
                </a:lnTo>
                <a:lnTo>
                  <a:pt x="7948" y="16839"/>
                </a:lnTo>
                <a:lnTo>
                  <a:pt x="8458" y="16916"/>
                </a:lnTo>
                <a:lnTo>
                  <a:pt x="8893" y="17026"/>
                </a:lnTo>
                <a:lnTo>
                  <a:pt x="9289" y="17158"/>
                </a:lnTo>
                <a:lnTo>
                  <a:pt x="9572" y="17280"/>
                </a:lnTo>
                <a:lnTo>
                  <a:pt x="9799" y="17412"/>
                </a:lnTo>
                <a:lnTo>
                  <a:pt x="9969" y="17555"/>
                </a:lnTo>
                <a:lnTo>
                  <a:pt x="10120" y="17687"/>
                </a:lnTo>
                <a:lnTo>
                  <a:pt x="10158" y="17831"/>
                </a:lnTo>
                <a:lnTo>
                  <a:pt x="10195" y="17974"/>
                </a:lnTo>
                <a:lnTo>
                  <a:pt x="10158" y="18128"/>
                </a:lnTo>
                <a:lnTo>
                  <a:pt x="10082" y="18271"/>
                </a:lnTo>
                <a:lnTo>
                  <a:pt x="9969" y="18426"/>
                </a:lnTo>
                <a:lnTo>
                  <a:pt x="9837" y="18569"/>
                </a:lnTo>
                <a:lnTo>
                  <a:pt x="9648" y="18701"/>
                </a:lnTo>
                <a:lnTo>
                  <a:pt x="9440" y="18822"/>
                </a:lnTo>
                <a:lnTo>
                  <a:pt x="9213" y="18999"/>
                </a:lnTo>
                <a:lnTo>
                  <a:pt x="9044" y="19186"/>
                </a:lnTo>
                <a:lnTo>
                  <a:pt x="8893" y="19395"/>
                </a:lnTo>
                <a:lnTo>
                  <a:pt x="8817" y="19627"/>
                </a:lnTo>
                <a:lnTo>
                  <a:pt x="8779" y="19858"/>
                </a:lnTo>
                <a:lnTo>
                  <a:pt x="8779" y="20112"/>
                </a:lnTo>
                <a:lnTo>
                  <a:pt x="8855" y="20354"/>
                </a:lnTo>
                <a:lnTo>
                  <a:pt x="8968" y="20586"/>
                </a:lnTo>
                <a:lnTo>
                  <a:pt x="9138" y="20817"/>
                </a:lnTo>
                <a:lnTo>
                  <a:pt x="9365" y="21026"/>
                </a:lnTo>
                <a:lnTo>
                  <a:pt x="9610" y="21192"/>
                </a:lnTo>
                <a:lnTo>
                  <a:pt x="9950" y="21368"/>
                </a:lnTo>
                <a:lnTo>
                  <a:pt x="10120" y="21445"/>
                </a:lnTo>
                <a:lnTo>
                  <a:pt x="10346" y="21511"/>
                </a:lnTo>
                <a:lnTo>
                  <a:pt x="10516" y="21555"/>
                </a:lnTo>
                <a:lnTo>
                  <a:pt x="10743" y="21600"/>
                </a:lnTo>
                <a:lnTo>
                  <a:pt x="10988" y="21644"/>
                </a:lnTo>
                <a:lnTo>
                  <a:pt x="11215" y="21666"/>
                </a:lnTo>
                <a:lnTo>
                  <a:pt x="11498" y="21666"/>
                </a:lnTo>
                <a:lnTo>
                  <a:pt x="11762" y="21666"/>
                </a:lnTo>
                <a:lnTo>
                  <a:pt x="12253" y="21644"/>
                </a:lnTo>
                <a:lnTo>
                  <a:pt x="12763" y="21577"/>
                </a:lnTo>
                <a:lnTo>
                  <a:pt x="13197" y="21467"/>
                </a:lnTo>
                <a:lnTo>
                  <a:pt x="13556" y="21346"/>
                </a:lnTo>
                <a:lnTo>
                  <a:pt x="13896" y="21192"/>
                </a:lnTo>
                <a:lnTo>
                  <a:pt x="14179" y="21026"/>
                </a:lnTo>
                <a:lnTo>
                  <a:pt x="14444" y="20839"/>
                </a:lnTo>
                <a:lnTo>
                  <a:pt x="14576" y="20641"/>
                </a:lnTo>
                <a:lnTo>
                  <a:pt x="14727" y="20431"/>
                </a:lnTo>
                <a:lnTo>
                  <a:pt x="14765" y="20200"/>
                </a:lnTo>
                <a:lnTo>
                  <a:pt x="14802" y="19991"/>
                </a:lnTo>
                <a:lnTo>
                  <a:pt x="14727" y="19759"/>
                </a:lnTo>
                <a:lnTo>
                  <a:pt x="14613" y="19550"/>
                </a:lnTo>
                <a:lnTo>
                  <a:pt x="14444" y="19307"/>
                </a:lnTo>
                <a:lnTo>
                  <a:pt x="14217" y="19098"/>
                </a:lnTo>
                <a:lnTo>
                  <a:pt x="13934" y="18911"/>
                </a:lnTo>
                <a:lnTo>
                  <a:pt x="13669" y="18745"/>
                </a:lnTo>
                <a:lnTo>
                  <a:pt x="13462" y="18547"/>
                </a:lnTo>
                <a:lnTo>
                  <a:pt x="13311" y="18337"/>
                </a:lnTo>
                <a:lnTo>
                  <a:pt x="13197" y="18150"/>
                </a:lnTo>
                <a:lnTo>
                  <a:pt x="13122" y="17941"/>
                </a:lnTo>
                <a:lnTo>
                  <a:pt x="13122" y="17720"/>
                </a:lnTo>
                <a:lnTo>
                  <a:pt x="13122" y="17533"/>
                </a:lnTo>
                <a:lnTo>
                  <a:pt x="13197" y="17346"/>
                </a:lnTo>
                <a:lnTo>
                  <a:pt x="13273" y="17158"/>
                </a:lnTo>
                <a:lnTo>
                  <a:pt x="13386" y="16982"/>
                </a:lnTo>
                <a:lnTo>
                  <a:pt x="13537" y="16839"/>
                </a:lnTo>
                <a:lnTo>
                  <a:pt x="13707" y="16706"/>
                </a:lnTo>
                <a:lnTo>
                  <a:pt x="13896" y="16607"/>
                </a:lnTo>
                <a:lnTo>
                  <a:pt x="14104" y="16519"/>
                </a:lnTo>
                <a:lnTo>
                  <a:pt x="14330" y="16453"/>
                </a:lnTo>
                <a:lnTo>
                  <a:pt x="14538" y="16431"/>
                </a:lnTo>
                <a:lnTo>
                  <a:pt x="14897" y="16453"/>
                </a:lnTo>
                <a:lnTo>
                  <a:pt x="15406" y="16497"/>
                </a:lnTo>
                <a:lnTo>
                  <a:pt x="16105" y="16541"/>
                </a:lnTo>
                <a:lnTo>
                  <a:pt x="16898" y="16607"/>
                </a:lnTo>
                <a:lnTo>
                  <a:pt x="17804" y="16651"/>
                </a:lnTo>
                <a:lnTo>
                  <a:pt x="18786" y="16684"/>
                </a:lnTo>
                <a:lnTo>
                  <a:pt x="19844" y="16728"/>
                </a:lnTo>
                <a:lnTo>
                  <a:pt x="20920" y="16751"/>
                </a:lnTo>
                <a:lnTo>
                  <a:pt x="21109" y="16497"/>
                </a:lnTo>
                <a:lnTo>
                  <a:pt x="21241" y="16222"/>
                </a:lnTo>
                <a:lnTo>
                  <a:pt x="21392" y="15946"/>
                </a:lnTo>
                <a:lnTo>
                  <a:pt x="21467" y="15648"/>
                </a:lnTo>
                <a:lnTo>
                  <a:pt x="21543" y="15351"/>
                </a:lnTo>
                <a:lnTo>
                  <a:pt x="21618" y="15042"/>
                </a:lnTo>
                <a:lnTo>
                  <a:pt x="21618" y="14745"/>
                </a:lnTo>
                <a:lnTo>
                  <a:pt x="21618" y="14447"/>
                </a:lnTo>
                <a:lnTo>
                  <a:pt x="21618" y="14150"/>
                </a:lnTo>
                <a:lnTo>
                  <a:pt x="21581" y="13852"/>
                </a:lnTo>
                <a:lnTo>
                  <a:pt x="21505" y="13577"/>
                </a:lnTo>
                <a:lnTo>
                  <a:pt x="21430" y="13301"/>
                </a:lnTo>
                <a:lnTo>
                  <a:pt x="21354" y="13048"/>
                </a:lnTo>
                <a:lnTo>
                  <a:pt x="21241" y="12816"/>
                </a:lnTo>
                <a:lnTo>
                  <a:pt x="21146" y="12607"/>
                </a:lnTo>
                <a:lnTo>
                  <a:pt x="21033" y="12431"/>
                </a:lnTo>
                <a:lnTo>
                  <a:pt x="20920" y="12265"/>
                </a:lnTo>
                <a:lnTo>
                  <a:pt x="20769" y="12144"/>
                </a:lnTo>
                <a:lnTo>
                  <a:pt x="20637" y="12034"/>
                </a:lnTo>
                <a:lnTo>
                  <a:pt x="20486" y="11946"/>
                </a:lnTo>
                <a:lnTo>
                  <a:pt x="20297" y="11891"/>
                </a:lnTo>
                <a:lnTo>
                  <a:pt x="20165" y="11846"/>
                </a:lnTo>
                <a:lnTo>
                  <a:pt x="19976" y="11824"/>
                </a:lnTo>
                <a:lnTo>
                  <a:pt x="19806" y="11802"/>
                </a:lnTo>
                <a:lnTo>
                  <a:pt x="19390" y="11824"/>
                </a:lnTo>
                <a:lnTo>
                  <a:pt x="18956" y="11891"/>
                </a:lnTo>
                <a:lnTo>
                  <a:pt x="18503" y="11968"/>
                </a:lnTo>
                <a:lnTo>
                  <a:pt x="17993" y="12078"/>
                </a:lnTo>
                <a:lnTo>
                  <a:pt x="17653" y="12144"/>
                </a:lnTo>
                <a:lnTo>
                  <a:pt x="17332" y="12199"/>
                </a:lnTo>
                <a:lnTo>
                  <a:pt x="17049" y="12221"/>
                </a:lnTo>
                <a:lnTo>
                  <a:pt x="16747" y="12243"/>
                </a:lnTo>
                <a:lnTo>
                  <a:pt x="16464" y="12243"/>
                </a:lnTo>
                <a:lnTo>
                  <a:pt x="16218" y="12243"/>
                </a:lnTo>
                <a:lnTo>
                  <a:pt x="15992" y="12221"/>
                </a:lnTo>
                <a:lnTo>
                  <a:pt x="15746" y="12199"/>
                </a:lnTo>
                <a:lnTo>
                  <a:pt x="15520" y="12155"/>
                </a:lnTo>
                <a:lnTo>
                  <a:pt x="15350" y="12122"/>
                </a:lnTo>
                <a:lnTo>
                  <a:pt x="15161" y="12056"/>
                </a:lnTo>
                <a:lnTo>
                  <a:pt x="14972" y="11990"/>
                </a:lnTo>
                <a:lnTo>
                  <a:pt x="14689" y="11846"/>
                </a:lnTo>
                <a:lnTo>
                  <a:pt x="14444" y="11670"/>
                </a:lnTo>
                <a:lnTo>
                  <a:pt x="14255" y="11483"/>
                </a:lnTo>
                <a:lnTo>
                  <a:pt x="14104" y="11295"/>
                </a:lnTo>
                <a:lnTo>
                  <a:pt x="14028" y="11086"/>
                </a:lnTo>
                <a:lnTo>
                  <a:pt x="13972" y="10888"/>
                </a:lnTo>
                <a:lnTo>
                  <a:pt x="13972" y="10700"/>
                </a:lnTo>
                <a:lnTo>
                  <a:pt x="14009" y="10513"/>
                </a:lnTo>
                <a:lnTo>
                  <a:pt x="14066" y="10359"/>
                </a:lnTo>
                <a:lnTo>
                  <a:pt x="14179" y="10215"/>
                </a:lnTo>
                <a:lnTo>
                  <a:pt x="14406" y="10006"/>
                </a:lnTo>
                <a:lnTo>
                  <a:pt x="14651" y="9830"/>
                </a:lnTo>
                <a:lnTo>
                  <a:pt x="14878" y="9686"/>
                </a:lnTo>
                <a:lnTo>
                  <a:pt x="15123" y="9554"/>
                </a:lnTo>
                <a:lnTo>
                  <a:pt x="15350" y="9477"/>
                </a:lnTo>
                <a:lnTo>
                  <a:pt x="15558" y="9411"/>
                </a:lnTo>
                <a:lnTo>
                  <a:pt x="15803" y="9345"/>
                </a:lnTo>
                <a:lnTo>
                  <a:pt x="16030" y="9323"/>
                </a:lnTo>
                <a:lnTo>
                  <a:pt x="16256" y="9301"/>
                </a:lnTo>
                <a:lnTo>
                  <a:pt x="16464" y="9323"/>
                </a:lnTo>
                <a:lnTo>
                  <a:pt x="16690" y="9345"/>
                </a:lnTo>
                <a:lnTo>
                  <a:pt x="16898" y="9367"/>
                </a:lnTo>
                <a:lnTo>
                  <a:pt x="17332" y="9477"/>
                </a:lnTo>
                <a:lnTo>
                  <a:pt x="17767" y="9598"/>
                </a:lnTo>
                <a:lnTo>
                  <a:pt x="18163" y="9731"/>
                </a:lnTo>
                <a:lnTo>
                  <a:pt x="18597" y="9874"/>
                </a:lnTo>
                <a:lnTo>
                  <a:pt x="18994" y="10006"/>
                </a:lnTo>
                <a:lnTo>
                  <a:pt x="19428" y="10083"/>
                </a:lnTo>
                <a:lnTo>
                  <a:pt x="19617" y="10127"/>
                </a:lnTo>
                <a:lnTo>
                  <a:pt x="19844" y="10149"/>
                </a:lnTo>
                <a:lnTo>
                  <a:pt x="20013" y="10149"/>
                </a:lnTo>
                <a:lnTo>
                  <a:pt x="20240" y="10127"/>
                </a:lnTo>
                <a:lnTo>
                  <a:pt x="20410" y="10105"/>
                </a:lnTo>
                <a:lnTo>
                  <a:pt x="20637" y="10061"/>
                </a:lnTo>
                <a:lnTo>
                  <a:pt x="20844" y="9984"/>
                </a:lnTo>
                <a:lnTo>
                  <a:pt x="21033" y="9896"/>
                </a:lnTo>
                <a:lnTo>
                  <a:pt x="21146" y="9830"/>
                </a:lnTo>
                <a:lnTo>
                  <a:pt x="21203" y="9753"/>
                </a:lnTo>
                <a:lnTo>
                  <a:pt x="21279" y="9642"/>
                </a:lnTo>
                <a:lnTo>
                  <a:pt x="21354" y="9521"/>
                </a:lnTo>
                <a:lnTo>
                  <a:pt x="21430" y="9246"/>
                </a:lnTo>
                <a:lnTo>
                  <a:pt x="21430" y="8904"/>
                </a:lnTo>
                <a:lnTo>
                  <a:pt x="21430" y="8540"/>
                </a:lnTo>
                <a:lnTo>
                  <a:pt x="21392" y="8144"/>
                </a:lnTo>
                <a:lnTo>
                  <a:pt x="21354" y="7714"/>
                </a:lnTo>
                <a:lnTo>
                  <a:pt x="21279" y="7295"/>
                </a:lnTo>
                <a:lnTo>
                  <a:pt x="21146" y="6446"/>
                </a:lnTo>
                <a:lnTo>
                  <a:pt x="20995" y="5686"/>
                </a:lnTo>
                <a:lnTo>
                  <a:pt x="20958" y="5366"/>
                </a:lnTo>
                <a:lnTo>
                  <a:pt x="20958" y="5091"/>
                </a:lnTo>
                <a:lnTo>
                  <a:pt x="20958" y="4860"/>
                </a:lnTo>
                <a:lnTo>
                  <a:pt x="21033" y="4716"/>
                </a:lnTo>
                <a:lnTo>
                  <a:pt x="20637" y="4860"/>
                </a:lnTo>
                <a:lnTo>
                  <a:pt x="20127" y="4992"/>
                </a:lnTo>
                <a:lnTo>
                  <a:pt x="19617" y="5069"/>
                </a:lnTo>
                <a:lnTo>
                  <a:pt x="19032" y="5157"/>
                </a:lnTo>
                <a:lnTo>
                  <a:pt x="18465" y="5201"/>
                </a:lnTo>
                <a:lnTo>
                  <a:pt x="17842" y="5245"/>
                </a:lnTo>
                <a:lnTo>
                  <a:pt x="17219" y="5267"/>
                </a:lnTo>
                <a:lnTo>
                  <a:pt x="16615" y="5267"/>
                </a:lnTo>
                <a:lnTo>
                  <a:pt x="15992" y="5245"/>
                </a:lnTo>
                <a:lnTo>
                  <a:pt x="15369" y="5201"/>
                </a:lnTo>
                <a:lnTo>
                  <a:pt x="14840" y="5157"/>
                </a:lnTo>
                <a:lnTo>
                  <a:pt x="14293" y="5091"/>
                </a:lnTo>
                <a:lnTo>
                  <a:pt x="13783" y="5014"/>
                </a:lnTo>
                <a:lnTo>
                  <a:pt x="13386" y="4926"/>
                </a:lnTo>
                <a:lnTo>
                  <a:pt x="13027" y="4815"/>
                </a:lnTo>
                <a:lnTo>
                  <a:pt x="12725" y="4716"/>
                </a:lnTo>
                <a:lnTo>
                  <a:pt x="12480" y="4606"/>
                </a:lnTo>
                <a:lnTo>
                  <a:pt x="12291" y="4496"/>
                </a:lnTo>
                <a:lnTo>
                  <a:pt x="12197" y="4397"/>
                </a:lnTo>
                <a:lnTo>
                  <a:pt x="12083" y="4286"/>
                </a:lnTo>
                <a:lnTo>
                  <a:pt x="12046" y="4187"/>
                </a:lnTo>
                <a:lnTo>
                  <a:pt x="12008" y="4077"/>
                </a:lnTo>
                <a:lnTo>
                  <a:pt x="12046" y="3967"/>
                </a:lnTo>
                <a:lnTo>
                  <a:pt x="12121" y="3868"/>
                </a:lnTo>
                <a:lnTo>
                  <a:pt x="12197" y="3735"/>
                </a:lnTo>
                <a:lnTo>
                  <a:pt x="12291" y="3614"/>
                </a:lnTo>
                <a:lnTo>
                  <a:pt x="12442" y="3482"/>
                </a:lnTo>
                <a:lnTo>
                  <a:pt x="12631" y="3361"/>
                </a:lnTo>
                <a:lnTo>
                  <a:pt x="13065" y="3085"/>
                </a:lnTo>
                <a:lnTo>
                  <a:pt x="13537" y="2766"/>
                </a:lnTo>
                <a:lnTo>
                  <a:pt x="13783" y="2578"/>
                </a:lnTo>
                <a:lnTo>
                  <a:pt x="13934" y="2380"/>
                </a:lnTo>
                <a:lnTo>
                  <a:pt x="14028" y="2171"/>
                </a:lnTo>
                <a:lnTo>
                  <a:pt x="14104" y="1961"/>
                </a:lnTo>
                <a:lnTo>
                  <a:pt x="14104" y="1730"/>
                </a:lnTo>
                <a:lnTo>
                  <a:pt x="14066" y="1498"/>
                </a:lnTo>
                <a:lnTo>
                  <a:pt x="13972" y="1267"/>
                </a:lnTo>
                <a:lnTo>
                  <a:pt x="13820" y="1057"/>
                </a:lnTo>
                <a:lnTo>
                  <a:pt x="13594" y="837"/>
                </a:lnTo>
                <a:lnTo>
                  <a:pt x="13386" y="628"/>
                </a:lnTo>
                <a:lnTo>
                  <a:pt x="13103" y="462"/>
                </a:lnTo>
                <a:lnTo>
                  <a:pt x="12763" y="308"/>
                </a:lnTo>
                <a:lnTo>
                  <a:pt x="12404" y="187"/>
                </a:lnTo>
                <a:lnTo>
                  <a:pt x="12008" y="77"/>
                </a:lnTo>
                <a:lnTo>
                  <a:pt x="11574" y="33"/>
                </a:lnTo>
                <a:lnTo>
                  <a:pt x="11102" y="11"/>
                </a:lnTo>
                <a:lnTo>
                  <a:pt x="10667" y="11"/>
                </a:lnTo>
                <a:lnTo>
                  <a:pt x="10233" y="77"/>
                </a:lnTo>
                <a:lnTo>
                  <a:pt x="9837" y="187"/>
                </a:lnTo>
                <a:lnTo>
                  <a:pt x="9440" y="286"/>
                </a:lnTo>
                <a:lnTo>
                  <a:pt x="9062" y="462"/>
                </a:lnTo>
                <a:lnTo>
                  <a:pt x="8741" y="628"/>
                </a:lnTo>
                <a:lnTo>
                  <a:pt x="8458" y="815"/>
                </a:lnTo>
                <a:lnTo>
                  <a:pt x="8232" y="1035"/>
                </a:lnTo>
                <a:lnTo>
                  <a:pt x="8062" y="1245"/>
                </a:lnTo>
                <a:lnTo>
                  <a:pt x="7911" y="1476"/>
                </a:lnTo>
                <a:lnTo>
                  <a:pt x="7835" y="1708"/>
                </a:lnTo>
                <a:lnTo>
                  <a:pt x="7797" y="1961"/>
                </a:lnTo>
                <a:lnTo>
                  <a:pt x="7835" y="2193"/>
                </a:lnTo>
                <a:lnTo>
                  <a:pt x="7948" y="2402"/>
                </a:lnTo>
                <a:lnTo>
                  <a:pt x="8062" y="2534"/>
                </a:lnTo>
                <a:lnTo>
                  <a:pt x="8175" y="2644"/>
                </a:lnTo>
                <a:lnTo>
                  <a:pt x="8269" y="2744"/>
                </a:lnTo>
                <a:lnTo>
                  <a:pt x="8420" y="2832"/>
                </a:lnTo>
                <a:lnTo>
                  <a:pt x="8704" y="3019"/>
                </a:lnTo>
                <a:lnTo>
                  <a:pt x="8968" y="3206"/>
                </a:lnTo>
                <a:lnTo>
                  <a:pt x="9138" y="3405"/>
                </a:lnTo>
                <a:lnTo>
                  <a:pt x="9327" y="3570"/>
                </a:lnTo>
                <a:lnTo>
                  <a:pt x="9440" y="3735"/>
                </a:lnTo>
                <a:lnTo>
                  <a:pt x="9516" y="3890"/>
                </a:lnTo>
                <a:lnTo>
                  <a:pt x="9534" y="4033"/>
                </a:lnTo>
                <a:lnTo>
                  <a:pt x="9534" y="4165"/>
                </a:lnTo>
                <a:lnTo>
                  <a:pt x="9516" y="4286"/>
                </a:lnTo>
                <a:lnTo>
                  <a:pt x="9440" y="4397"/>
                </a:lnTo>
                <a:lnTo>
                  <a:pt x="9327" y="4496"/>
                </a:lnTo>
                <a:lnTo>
                  <a:pt x="9176" y="4562"/>
                </a:lnTo>
                <a:lnTo>
                  <a:pt x="9006" y="4628"/>
                </a:lnTo>
                <a:lnTo>
                  <a:pt x="8779" y="4694"/>
                </a:lnTo>
                <a:lnTo>
                  <a:pt x="8534" y="4716"/>
                </a:lnTo>
                <a:lnTo>
                  <a:pt x="8232" y="4716"/>
                </a:lnTo>
                <a:lnTo>
                  <a:pt x="7118" y="4738"/>
                </a:lnTo>
                <a:lnTo>
                  <a:pt x="5947" y="4771"/>
                </a:lnTo>
                <a:lnTo>
                  <a:pt x="4795" y="4815"/>
                </a:lnTo>
                <a:lnTo>
                  <a:pt x="3681" y="4860"/>
                </a:lnTo>
                <a:lnTo>
                  <a:pt x="2662" y="4882"/>
                </a:lnTo>
                <a:lnTo>
                  <a:pt x="1755" y="4882"/>
                </a:lnTo>
                <a:lnTo>
                  <a:pt x="1359" y="4860"/>
                </a:lnTo>
                <a:lnTo>
                  <a:pt x="981" y="4837"/>
                </a:lnTo>
                <a:lnTo>
                  <a:pt x="698" y="4771"/>
                </a:lnTo>
                <a:lnTo>
                  <a:pt x="453" y="4716"/>
                </a:lnTo>
                <a:lnTo>
                  <a:pt x="453" y="5322"/>
                </a:lnTo>
                <a:lnTo>
                  <a:pt x="453" y="6083"/>
                </a:lnTo>
                <a:lnTo>
                  <a:pt x="453" y="6909"/>
                </a:lnTo>
                <a:lnTo>
                  <a:pt x="453" y="7780"/>
                </a:lnTo>
                <a:lnTo>
                  <a:pt x="453" y="8606"/>
                </a:lnTo>
                <a:lnTo>
                  <a:pt x="453" y="9345"/>
                </a:lnTo>
                <a:lnTo>
                  <a:pt x="453" y="9918"/>
                </a:lnTo>
                <a:lnTo>
                  <a:pt x="453" y="10282"/>
                </a:lnTo>
                <a:lnTo>
                  <a:pt x="490" y="10381"/>
                </a:lnTo>
                <a:lnTo>
                  <a:pt x="547" y="10491"/>
                </a:lnTo>
                <a:lnTo>
                  <a:pt x="660" y="10590"/>
                </a:lnTo>
                <a:lnTo>
                  <a:pt x="811" y="10700"/>
                </a:lnTo>
                <a:lnTo>
                  <a:pt x="981" y="10811"/>
                </a:lnTo>
                <a:lnTo>
                  <a:pt x="1208" y="10888"/>
                </a:lnTo>
                <a:lnTo>
                  <a:pt x="1453" y="10954"/>
                </a:lnTo>
                <a:lnTo>
                  <a:pt x="1718" y="11020"/>
                </a:lnTo>
                <a:lnTo>
                  <a:pt x="1963" y="11064"/>
                </a:lnTo>
                <a:lnTo>
                  <a:pt x="2265" y="11086"/>
                </a:lnTo>
                <a:lnTo>
                  <a:pt x="2548" y="11064"/>
                </a:lnTo>
                <a:lnTo>
                  <a:pt x="2794" y="11042"/>
                </a:lnTo>
                <a:lnTo>
                  <a:pt x="3096" y="10976"/>
                </a:lnTo>
                <a:lnTo>
                  <a:pt x="3341" y="10888"/>
                </a:lnTo>
                <a:lnTo>
                  <a:pt x="3606" y="10766"/>
                </a:lnTo>
                <a:lnTo>
                  <a:pt x="3813" y="10590"/>
                </a:lnTo>
                <a:close/>
              </a:path>
            </a:pathLst>
          </a:custGeom>
          <a:solidFill>
            <a:srgbClr val="FFCC99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 dirty="0"/>
          </a:p>
        </p:txBody>
      </p:sp>
      <p:sp>
        <p:nvSpPr>
          <p:cNvPr id="5" name="Puzzle4"/>
          <p:cNvSpPr>
            <a:spLocks noEditPoints="1" noChangeArrowheads="1"/>
          </p:cNvSpPr>
          <p:nvPr/>
        </p:nvSpPr>
        <p:spPr bwMode="auto">
          <a:xfrm>
            <a:off x="7429285" y="3068335"/>
            <a:ext cx="974150" cy="1422845"/>
          </a:xfrm>
          <a:custGeom>
            <a:avLst/>
            <a:gdLst>
              <a:gd name="T0" fmla="*/ 8307 w 21600"/>
              <a:gd name="T1" fmla="*/ 11593 h 21600"/>
              <a:gd name="T2" fmla="*/ 453 w 21600"/>
              <a:gd name="T3" fmla="*/ 16938 h 21600"/>
              <a:gd name="T4" fmla="*/ 11500 w 21600"/>
              <a:gd name="T5" fmla="*/ 21600 h 21600"/>
              <a:gd name="T6" fmla="*/ 20920 w 21600"/>
              <a:gd name="T7" fmla="*/ 16751 h 21600"/>
              <a:gd name="T8" fmla="*/ 13972 w 21600"/>
              <a:gd name="T9" fmla="*/ 10888 h 21600"/>
              <a:gd name="T10" fmla="*/ 21033 w 21600"/>
              <a:gd name="T11" fmla="*/ 4716 h 21600"/>
              <a:gd name="T12" fmla="*/ 11102 w 21600"/>
              <a:gd name="T13" fmla="*/ 11 h 21600"/>
              <a:gd name="T14" fmla="*/ 453 w 21600"/>
              <a:gd name="T15" fmla="*/ 4716 h 21600"/>
              <a:gd name="T16" fmla="*/ 2076 w 21600"/>
              <a:gd name="T17" fmla="*/ 5664 h 21600"/>
              <a:gd name="T18" fmla="*/ 20203 w 21600"/>
              <a:gd name="T19" fmla="*/ 1598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3813" y="10590"/>
                </a:moveTo>
                <a:lnTo>
                  <a:pt x="3927" y="10513"/>
                </a:lnTo>
                <a:lnTo>
                  <a:pt x="4078" y="10425"/>
                </a:lnTo>
                <a:lnTo>
                  <a:pt x="4210" y="10359"/>
                </a:lnTo>
                <a:lnTo>
                  <a:pt x="4361" y="10315"/>
                </a:lnTo>
                <a:lnTo>
                  <a:pt x="4682" y="10237"/>
                </a:lnTo>
                <a:lnTo>
                  <a:pt x="5041" y="10193"/>
                </a:lnTo>
                <a:lnTo>
                  <a:pt x="5456" y="10171"/>
                </a:lnTo>
                <a:lnTo>
                  <a:pt x="5853" y="10193"/>
                </a:lnTo>
                <a:lnTo>
                  <a:pt x="6249" y="10260"/>
                </a:lnTo>
                <a:lnTo>
                  <a:pt x="6646" y="10337"/>
                </a:lnTo>
                <a:lnTo>
                  <a:pt x="7004" y="10469"/>
                </a:lnTo>
                <a:lnTo>
                  <a:pt x="7363" y="10612"/>
                </a:lnTo>
                <a:lnTo>
                  <a:pt x="7665" y="10788"/>
                </a:lnTo>
                <a:lnTo>
                  <a:pt x="7911" y="10998"/>
                </a:lnTo>
                <a:lnTo>
                  <a:pt x="8024" y="11097"/>
                </a:lnTo>
                <a:lnTo>
                  <a:pt x="8137" y="11207"/>
                </a:lnTo>
                <a:lnTo>
                  <a:pt x="8194" y="11340"/>
                </a:lnTo>
                <a:lnTo>
                  <a:pt x="8269" y="11461"/>
                </a:lnTo>
                <a:lnTo>
                  <a:pt x="8307" y="11593"/>
                </a:lnTo>
                <a:lnTo>
                  <a:pt x="8307" y="11714"/>
                </a:lnTo>
                <a:lnTo>
                  <a:pt x="8307" y="11868"/>
                </a:lnTo>
                <a:lnTo>
                  <a:pt x="8307" y="12012"/>
                </a:lnTo>
                <a:lnTo>
                  <a:pt x="8194" y="12265"/>
                </a:lnTo>
                <a:lnTo>
                  <a:pt x="8062" y="12519"/>
                </a:lnTo>
                <a:lnTo>
                  <a:pt x="7873" y="12706"/>
                </a:lnTo>
                <a:lnTo>
                  <a:pt x="7627" y="12904"/>
                </a:lnTo>
                <a:lnTo>
                  <a:pt x="7363" y="13048"/>
                </a:lnTo>
                <a:lnTo>
                  <a:pt x="7080" y="13180"/>
                </a:lnTo>
                <a:lnTo>
                  <a:pt x="6759" y="13257"/>
                </a:lnTo>
                <a:lnTo>
                  <a:pt x="6419" y="13345"/>
                </a:lnTo>
                <a:lnTo>
                  <a:pt x="6098" y="13389"/>
                </a:lnTo>
                <a:lnTo>
                  <a:pt x="5739" y="13389"/>
                </a:lnTo>
                <a:lnTo>
                  <a:pt x="5418" y="13389"/>
                </a:lnTo>
                <a:lnTo>
                  <a:pt x="5079" y="13345"/>
                </a:lnTo>
                <a:lnTo>
                  <a:pt x="4758" y="13301"/>
                </a:lnTo>
                <a:lnTo>
                  <a:pt x="4474" y="13213"/>
                </a:lnTo>
                <a:lnTo>
                  <a:pt x="4172" y="13114"/>
                </a:lnTo>
                <a:lnTo>
                  <a:pt x="3965" y="12982"/>
                </a:lnTo>
                <a:lnTo>
                  <a:pt x="3738" y="12838"/>
                </a:lnTo>
                <a:lnTo>
                  <a:pt x="3493" y="12706"/>
                </a:lnTo>
                <a:lnTo>
                  <a:pt x="3228" y="12607"/>
                </a:lnTo>
                <a:lnTo>
                  <a:pt x="2945" y="12519"/>
                </a:lnTo>
                <a:lnTo>
                  <a:pt x="2700" y="12431"/>
                </a:lnTo>
                <a:lnTo>
                  <a:pt x="2397" y="12375"/>
                </a:lnTo>
                <a:lnTo>
                  <a:pt x="2152" y="12331"/>
                </a:lnTo>
                <a:lnTo>
                  <a:pt x="1888" y="12309"/>
                </a:lnTo>
                <a:lnTo>
                  <a:pt x="1642" y="12309"/>
                </a:lnTo>
                <a:lnTo>
                  <a:pt x="1397" y="12331"/>
                </a:lnTo>
                <a:lnTo>
                  <a:pt x="1170" y="12397"/>
                </a:lnTo>
                <a:lnTo>
                  <a:pt x="962" y="12453"/>
                </a:lnTo>
                <a:lnTo>
                  <a:pt x="774" y="12563"/>
                </a:lnTo>
                <a:lnTo>
                  <a:pt x="623" y="12684"/>
                </a:lnTo>
                <a:lnTo>
                  <a:pt x="528" y="12838"/>
                </a:lnTo>
                <a:lnTo>
                  <a:pt x="453" y="13026"/>
                </a:lnTo>
                <a:lnTo>
                  <a:pt x="339" y="13477"/>
                </a:lnTo>
                <a:lnTo>
                  <a:pt x="226" y="13984"/>
                </a:lnTo>
                <a:lnTo>
                  <a:pt x="151" y="14535"/>
                </a:lnTo>
                <a:lnTo>
                  <a:pt x="113" y="15075"/>
                </a:lnTo>
                <a:lnTo>
                  <a:pt x="113" y="15626"/>
                </a:lnTo>
                <a:lnTo>
                  <a:pt x="151" y="16133"/>
                </a:lnTo>
                <a:lnTo>
                  <a:pt x="188" y="16376"/>
                </a:lnTo>
                <a:lnTo>
                  <a:pt x="264" y="16585"/>
                </a:lnTo>
                <a:lnTo>
                  <a:pt x="339" y="16773"/>
                </a:lnTo>
                <a:lnTo>
                  <a:pt x="453" y="16938"/>
                </a:lnTo>
                <a:lnTo>
                  <a:pt x="1095" y="16883"/>
                </a:lnTo>
                <a:lnTo>
                  <a:pt x="1963" y="16795"/>
                </a:lnTo>
                <a:lnTo>
                  <a:pt x="2945" y="16751"/>
                </a:lnTo>
                <a:lnTo>
                  <a:pt x="3965" y="16706"/>
                </a:lnTo>
                <a:lnTo>
                  <a:pt x="5022" y="16684"/>
                </a:lnTo>
                <a:lnTo>
                  <a:pt x="5947" y="16684"/>
                </a:lnTo>
                <a:lnTo>
                  <a:pt x="6759" y="16706"/>
                </a:lnTo>
                <a:lnTo>
                  <a:pt x="7363" y="16751"/>
                </a:lnTo>
                <a:lnTo>
                  <a:pt x="7948" y="16839"/>
                </a:lnTo>
                <a:lnTo>
                  <a:pt x="8458" y="16916"/>
                </a:lnTo>
                <a:lnTo>
                  <a:pt x="8893" y="17026"/>
                </a:lnTo>
                <a:lnTo>
                  <a:pt x="9289" y="17158"/>
                </a:lnTo>
                <a:lnTo>
                  <a:pt x="9572" y="17280"/>
                </a:lnTo>
                <a:lnTo>
                  <a:pt x="9799" y="17412"/>
                </a:lnTo>
                <a:lnTo>
                  <a:pt x="9969" y="17555"/>
                </a:lnTo>
                <a:lnTo>
                  <a:pt x="10120" y="17687"/>
                </a:lnTo>
                <a:lnTo>
                  <a:pt x="10158" y="17831"/>
                </a:lnTo>
                <a:lnTo>
                  <a:pt x="10195" y="17974"/>
                </a:lnTo>
                <a:lnTo>
                  <a:pt x="10158" y="18128"/>
                </a:lnTo>
                <a:lnTo>
                  <a:pt x="10082" y="18271"/>
                </a:lnTo>
                <a:lnTo>
                  <a:pt x="9969" y="18426"/>
                </a:lnTo>
                <a:lnTo>
                  <a:pt x="9837" y="18569"/>
                </a:lnTo>
                <a:lnTo>
                  <a:pt x="9648" y="18701"/>
                </a:lnTo>
                <a:lnTo>
                  <a:pt x="9440" y="18822"/>
                </a:lnTo>
                <a:lnTo>
                  <a:pt x="9213" y="18999"/>
                </a:lnTo>
                <a:lnTo>
                  <a:pt x="9044" y="19186"/>
                </a:lnTo>
                <a:lnTo>
                  <a:pt x="8893" y="19395"/>
                </a:lnTo>
                <a:lnTo>
                  <a:pt x="8817" y="19627"/>
                </a:lnTo>
                <a:lnTo>
                  <a:pt x="8779" y="19858"/>
                </a:lnTo>
                <a:lnTo>
                  <a:pt x="8779" y="20112"/>
                </a:lnTo>
                <a:lnTo>
                  <a:pt x="8855" y="20354"/>
                </a:lnTo>
                <a:lnTo>
                  <a:pt x="8968" y="20586"/>
                </a:lnTo>
                <a:lnTo>
                  <a:pt x="9138" y="20817"/>
                </a:lnTo>
                <a:lnTo>
                  <a:pt x="9365" y="21026"/>
                </a:lnTo>
                <a:lnTo>
                  <a:pt x="9610" y="21192"/>
                </a:lnTo>
                <a:lnTo>
                  <a:pt x="9950" y="21368"/>
                </a:lnTo>
                <a:lnTo>
                  <a:pt x="10120" y="21445"/>
                </a:lnTo>
                <a:lnTo>
                  <a:pt x="10346" y="21511"/>
                </a:lnTo>
                <a:lnTo>
                  <a:pt x="10516" y="21555"/>
                </a:lnTo>
                <a:lnTo>
                  <a:pt x="10743" y="21600"/>
                </a:lnTo>
                <a:lnTo>
                  <a:pt x="10988" y="21644"/>
                </a:lnTo>
                <a:lnTo>
                  <a:pt x="11215" y="21666"/>
                </a:lnTo>
                <a:lnTo>
                  <a:pt x="11498" y="21666"/>
                </a:lnTo>
                <a:lnTo>
                  <a:pt x="11762" y="21666"/>
                </a:lnTo>
                <a:lnTo>
                  <a:pt x="12253" y="21644"/>
                </a:lnTo>
                <a:lnTo>
                  <a:pt x="12763" y="21577"/>
                </a:lnTo>
                <a:lnTo>
                  <a:pt x="13197" y="21467"/>
                </a:lnTo>
                <a:lnTo>
                  <a:pt x="13556" y="21346"/>
                </a:lnTo>
                <a:lnTo>
                  <a:pt x="13896" y="21192"/>
                </a:lnTo>
                <a:lnTo>
                  <a:pt x="14179" y="21026"/>
                </a:lnTo>
                <a:lnTo>
                  <a:pt x="14444" y="20839"/>
                </a:lnTo>
                <a:lnTo>
                  <a:pt x="14576" y="20641"/>
                </a:lnTo>
                <a:lnTo>
                  <a:pt x="14727" y="20431"/>
                </a:lnTo>
                <a:lnTo>
                  <a:pt x="14765" y="20200"/>
                </a:lnTo>
                <a:lnTo>
                  <a:pt x="14802" y="19991"/>
                </a:lnTo>
                <a:lnTo>
                  <a:pt x="14727" y="19759"/>
                </a:lnTo>
                <a:lnTo>
                  <a:pt x="14613" y="19550"/>
                </a:lnTo>
                <a:lnTo>
                  <a:pt x="14444" y="19307"/>
                </a:lnTo>
                <a:lnTo>
                  <a:pt x="14217" y="19098"/>
                </a:lnTo>
                <a:lnTo>
                  <a:pt x="13934" y="18911"/>
                </a:lnTo>
                <a:lnTo>
                  <a:pt x="13669" y="18745"/>
                </a:lnTo>
                <a:lnTo>
                  <a:pt x="13462" y="18547"/>
                </a:lnTo>
                <a:lnTo>
                  <a:pt x="13311" y="18337"/>
                </a:lnTo>
                <a:lnTo>
                  <a:pt x="13197" y="18150"/>
                </a:lnTo>
                <a:lnTo>
                  <a:pt x="13122" y="17941"/>
                </a:lnTo>
                <a:lnTo>
                  <a:pt x="13122" y="17720"/>
                </a:lnTo>
                <a:lnTo>
                  <a:pt x="13122" y="17533"/>
                </a:lnTo>
                <a:lnTo>
                  <a:pt x="13197" y="17346"/>
                </a:lnTo>
                <a:lnTo>
                  <a:pt x="13273" y="17158"/>
                </a:lnTo>
                <a:lnTo>
                  <a:pt x="13386" y="16982"/>
                </a:lnTo>
                <a:lnTo>
                  <a:pt x="13537" y="16839"/>
                </a:lnTo>
                <a:lnTo>
                  <a:pt x="13707" y="16706"/>
                </a:lnTo>
                <a:lnTo>
                  <a:pt x="13896" y="16607"/>
                </a:lnTo>
                <a:lnTo>
                  <a:pt x="14104" y="16519"/>
                </a:lnTo>
                <a:lnTo>
                  <a:pt x="14330" y="16453"/>
                </a:lnTo>
                <a:lnTo>
                  <a:pt x="14538" y="16431"/>
                </a:lnTo>
                <a:lnTo>
                  <a:pt x="14897" y="16453"/>
                </a:lnTo>
                <a:lnTo>
                  <a:pt x="15406" y="16497"/>
                </a:lnTo>
                <a:lnTo>
                  <a:pt x="16105" y="16541"/>
                </a:lnTo>
                <a:lnTo>
                  <a:pt x="16898" y="16607"/>
                </a:lnTo>
                <a:lnTo>
                  <a:pt x="17804" y="16651"/>
                </a:lnTo>
                <a:lnTo>
                  <a:pt x="18786" y="16684"/>
                </a:lnTo>
                <a:lnTo>
                  <a:pt x="19844" y="16728"/>
                </a:lnTo>
                <a:lnTo>
                  <a:pt x="20920" y="16751"/>
                </a:lnTo>
                <a:lnTo>
                  <a:pt x="21109" y="16497"/>
                </a:lnTo>
                <a:lnTo>
                  <a:pt x="21241" y="16222"/>
                </a:lnTo>
                <a:lnTo>
                  <a:pt x="21392" y="15946"/>
                </a:lnTo>
                <a:lnTo>
                  <a:pt x="21467" y="15648"/>
                </a:lnTo>
                <a:lnTo>
                  <a:pt x="21543" y="15351"/>
                </a:lnTo>
                <a:lnTo>
                  <a:pt x="21618" y="15042"/>
                </a:lnTo>
                <a:lnTo>
                  <a:pt x="21618" y="14745"/>
                </a:lnTo>
                <a:lnTo>
                  <a:pt x="21618" y="14447"/>
                </a:lnTo>
                <a:lnTo>
                  <a:pt x="21618" y="14150"/>
                </a:lnTo>
                <a:lnTo>
                  <a:pt x="21581" y="13852"/>
                </a:lnTo>
                <a:lnTo>
                  <a:pt x="21505" y="13577"/>
                </a:lnTo>
                <a:lnTo>
                  <a:pt x="21430" y="13301"/>
                </a:lnTo>
                <a:lnTo>
                  <a:pt x="21354" y="13048"/>
                </a:lnTo>
                <a:lnTo>
                  <a:pt x="21241" y="12816"/>
                </a:lnTo>
                <a:lnTo>
                  <a:pt x="21146" y="12607"/>
                </a:lnTo>
                <a:lnTo>
                  <a:pt x="21033" y="12431"/>
                </a:lnTo>
                <a:lnTo>
                  <a:pt x="20920" y="12265"/>
                </a:lnTo>
                <a:lnTo>
                  <a:pt x="20769" y="12144"/>
                </a:lnTo>
                <a:lnTo>
                  <a:pt x="20637" y="12034"/>
                </a:lnTo>
                <a:lnTo>
                  <a:pt x="20486" y="11946"/>
                </a:lnTo>
                <a:lnTo>
                  <a:pt x="20297" y="11891"/>
                </a:lnTo>
                <a:lnTo>
                  <a:pt x="20165" y="11846"/>
                </a:lnTo>
                <a:lnTo>
                  <a:pt x="19976" y="11824"/>
                </a:lnTo>
                <a:lnTo>
                  <a:pt x="19806" y="11802"/>
                </a:lnTo>
                <a:lnTo>
                  <a:pt x="19390" y="11824"/>
                </a:lnTo>
                <a:lnTo>
                  <a:pt x="18956" y="11891"/>
                </a:lnTo>
                <a:lnTo>
                  <a:pt x="18503" y="11968"/>
                </a:lnTo>
                <a:lnTo>
                  <a:pt x="17993" y="12078"/>
                </a:lnTo>
                <a:lnTo>
                  <a:pt x="17653" y="12144"/>
                </a:lnTo>
                <a:lnTo>
                  <a:pt x="17332" y="12199"/>
                </a:lnTo>
                <a:lnTo>
                  <a:pt x="17049" y="12221"/>
                </a:lnTo>
                <a:lnTo>
                  <a:pt x="16747" y="12243"/>
                </a:lnTo>
                <a:lnTo>
                  <a:pt x="16464" y="12243"/>
                </a:lnTo>
                <a:lnTo>
                  <a:pt x="16218" y="12243"/>
                </a:lnTo>
                <a:lnTo>
                  <a:pt x="15992" y="12221"/>
                </a:lnTo>
                <a:lnTo>
                  <a:pt x="15746" y="12199"/>
                </a:lnTo>
                <a:lnTo>
                  <a:pt x="15520" y="12155"/>
                </a:lnTo>
                <a:lnTo>
                  <a:pt x="15350" y="12122"/>
                </a:lnTo>
                <a:lnTo>
                  <a:pt x="15161" y="12056"/>
                </a:lnTo>
                <a:lnTo>
                  <a:pt x="14972" y="11990"/>
                </a:lnTo>
                <a:lnTo>
                  <a:pt x="14689" y="11846"/>
                </a:lnTo>
                <a:lnTo>
                  <a:pt x="14444" y="11670"/>
                </a:lnTo>
                <a:lnTo>
                  <a:pt x="14255" y="11483"/>
                </a:lnTo>
                <a:lnTo>
                  <a:pt x="14104" y="11295"/>
                </a:lnTo>
                <a:lnTo>
                  <a:pt x="14028" y="11086"/>
                </a:lnTo>
                <a:lnTo>
                  <a:pt x="13972" y="10888"/>
                </a:lnTo>
                <a:lnTo>
                  <a:pt x="13972" y="10700"/>
                </a:lnTo>
                <a:lnTo>
                  <a:pt x="14009" y="10513"/>
                </a:lnTo>
                <a:lnTo>
                  <a:pt x="14066" y="10359"/>
                </a:lnTo>
                <a:lnTo>
                  <a:pt x="14179" y="10215"/>
                </a:lnTo>
                <a:lnTo>
                  <a:pt x="14406" y="10006"/>
                </a:lnTo>
                <a:lnTo>
                  <a:pt x="14651" y="9830"/>
                </a:lnTo>
                <a:lnTo>
                  <a:pt x="14878" y="9686"/>
                </a:lnTo>
                <a:lnTo>
                  <a:pt x="15123" y="9554"/>
                </a:lnTo>
                <a:lnTo>
                  <a:pt x="15350" y="9477"/>
                </a:lnTo>
                <a:lnTo>
                  <a:pt x="15558" y="9411"/>
                </a:lnTo>
                <a:lnTo>
                  <a:pt x="15803" y="9345"/>
                </a:lnTo>
                <a:lnTo>
                  <a:pt x="16030" y="9323"/>
                </a:lnTo>
                <a:lnTo>
                  <a:pt x="16256" y="9301"/>
                </a:lnTo>
                <a:lnTo>
                  <a:pt x="16464" y="9323"/>
                </a:lnTo>
                <a:lnTo>
                  <a:pt x="16690" y="9345"/>
                </a:lnTo>
                <a:lnTo>
                  <a:pt x="16898" y="9367"/>
                </a:lnTo>
                <a:lnTo>
                  <a:pt x="17332" y="9477"/>
                </a:lnTo>
                <a:lnTo>
                  <a:pt x="17767" y="9598"/>
                </a:lnTo>
                <a:lnTo>
                  <a:pt x="18163" y="9731"/>
                </a:lnTo>
                <a:lnTo>
                  <a:pt x="18597" y="9874"/>
                </a:lnTo>
                <a:lnTo>
                  <a:pt x="18994" y="10006"/>
                </a:lnTo>
                <a:lnTo>
                  <a:pt x="19428" y="10083"/>
                </a:lnTo>
                <a:lnTo>
                  <a:pt x="19617" y="10127"/>
                </a:lnTo>
                <a:lnTo>
                  <a:pt x="19844" y="10149"/>
                </a:lnTo>
                <a:lnTo>
                  <a:pt x="20013" y="10149"/>
                </a:lnTo>
                <a:lnTo>
                  <a:pt x="20240" y="10127"/>
                </a:lnTo>
                <a:lnTo>
                  <a:pt x="20410" y="10105"/>
                </a:lnTo>
                <a:lnTo>
                  <a:pt x="20637" y="10061"/>
                </a:lnTo>
                <a:lnTo>
                  <a:pt x="20844" y="9984"/>
                </a:lnTo>
                <a:lnTo>
                  <a:pt x="21033" y="9896"/>
                </a:lnTo>
                <a:lnTo>
                  <a:pt x="21146" y="9830"/>
                </a:lnTo>
                <a:lnTo>
                  <a:pt x="21203" y="9753"/>
                </a:lnTo>
                <a:lnTo>
                  <a:pt x="21279" y="9642"/>
                </a:lnTo>
                <a:lnTo>
                  <a:pt x="21354" y="9521"/>
                </a:lnTo>
                <a:lnTo>
                  <a:pt x="21430" y="9246"/>
                </a:lnTo>
                <a:lnTo>
                  <a:pt x="21430" y="8904"/>
                </a:lnTo>
                <a:lnTo>
                  <a:pt x="21430" y="8540"/>
                </a:lnTo>
                <a:lnTo>
                  <a:pt x="21392" y="8144"/>
                </a:lnTo>
                <a:lnTo>
                  <a:pt x="21354" y="7714"/>
                </a:lnTo>
                <a:lnTo>
                  <a:pt x="21279" y="7295"/>
                </a:lnTo>
                <a:lnTo>
                  <a:pt x="21146" y="6446"/>
                </a:lnTo>
                <a:lnTo>
                  <a:pt x="20995" y="5686"/>
                </a:lnTo>
                <a:lnTo>
                  <a:pt x="20958" y="5366"/>
                </a:lnTo>
                <a:lnTo>
                  <a:pt x="20958" y="5091"/>
                </a:lnTo>
                <a:lnTo>
                  <a:pt x="20958" y="4860"/>
                </a:lnTo>
                <a:lnTo>
                  <a:pt x="21033" y="4716"/>
                </a:lnTo>
                <a:lnTo>
                  <a:pt x="20637" y="4860"/>
                </a:lnTo>
                <a:lnTo>
                  <a:pt x="20127" y="4992"/>
                </a:lnTo>
                <a:lnTo>
                  <a:pt x="19617" y="5069"/>
                </a:lnTo>
                <a:lnTo>
                  <a:pt x="19032" y="5157"/>
                </a:lnTo>
                <a:lnTo>
                  <a:pt x="18465" y="5201"/>
                </a:lnTo>
                <a:lnTo>
                  <a:pt x="17842" y="5245"/>
                </a:lnTo>
                <a:lnTo>
                  <a:pt x="17219" y="5267"/>
                </a:lnTo>
                <a:lnTo>
                  <a:pt x="16615" y="5267"/>
                </a:lnTo>
                <a:lnTo>
                  <a:pt x="15992" y="5245"/>
                </a:lnTo>
                <a:lnTo>
                  <a:pt x="15369" y="5201"/>
                </a:lnTo>
                <a:lnTo>
                  <a:pt x="14840" y="5157"/>
                </a:lnTo>
                <a:lnTo>
                  <a:pt x="14293" y="5091"/>
                </a:lnTo>
                <a:lnTo>
                  <a:pt x="13783" y="5014"/>
                </a:lnTo>
                <a:lnTo>
                  <a:pt x="13386" y="4926"/>
                </a:lnTo>
                <a:lnTo>
                  <a:pt x="13027" y="4815"/>
                </a:lnTo>
                <a:lnTo>
                  <a:pt x="12725" y="4716"/>
                </a:lnTo>
                <a:lnTo>
                  <a:pt x="12480" y="4606"/>
                </a:lnTo>
                <a:lnTo>
                  <a:pt x="12291" y="4496"/>
                </a:lnTo>
                <a:lnTo>
                  <a:pt x="12197" y="4397"/>
                </a:lnTo>
                <a:lnTo>
                  <a:pt x="12083" y="4286"/>
                </a:lnTo>
                <a:lnTo>
                  <a:pt x="12046" y="4187"/>
                </a:lnTo>
                <a:lnTo>
                  <a:pt x="12008" y="4077"/>
                </a:lnTo>
                <a:lnTo>
                  <a:pt x="12046" y="3967"/>
                </a:lnTo>
                <a:lnTo>
                  <a:pt x="12121" y="3868"/>
                </a:lnTo>
                <a:lnTo>
                  <a:pt x="12197" y="3735"/>
                </a:lnTo>
                <a:lnTo>
                  <a:pt x="12291" y="3614"/>
                </a:lnTo>
                <a:lnTo>
                  <a:pt x="12442" y="3482"/>
                </a:lnTo>
                <a:lnTo>
                  <a:pt x="12631" y="3361"/>
                </a:lnTo>
                <a:lnTo>
                  <a:pt x="13065" y="3085"/>
                </a:lnTo>
                <a:lnTo>
                  <a:pt x="13537" y="2766"/>
                </a:lnTo>
                <a:lnTo>
                  <a:pt x="13783" y="2578"/>
                </a:lnTo>
                <a:lnTo>
                  <a:pt x="13934" y="2380"/>
                </a:lnTo>
                <a:lnTo>
                  <a:pt x="14028" y="2171"/>
                </a:lnTo>
                <a:lnTo>
                  <a:pt x="14104" y="1961"/>
                </a:lnTo>
                <a:lnTo>
                  <a:pt x="14104" y="1730"/>
                </a:lnTo>
                <a:lnTo>
                  <a:pt x="14066" y="1498"/>
                </a:lnTo>
                <a:lnTo>
                  <a:pt x="13972" y="1267"/>
                </a:lnTo>
                <a:lnTo>
                  <a:pt x="13820" y="1057"/>
                </a:lnTo>
                <a:lnTo>
                  <a:pt x="13594" y="837"/>
                </a:lnTo>
                <a:lnTo>
                  <a:pt x="13386" y="628"/>
                </a:lnTo>
                <a:lnTo>
                  <a:pt x="13103" y="462"/>
                </a:lnTo>
                <a:lnTo>
                  <a:pt x="12763" y="308"/>
                </a:lnTo>
                <a:lnTo>
                  <a:pt x="12404" y="187"/>
                </a:lnTo>
                <a:lnTo>
                  <a:pt x="12008" y="77"/>
                </a:lnTo>
                <a:lnTo>
                  <a:pt x="11574" y="33"/>
                </a:lnTo>
                <a:lnTo>
                  <a:pt x="11102" y="11"/>
                </a:lnTo>
                <a:lnTo>
                  <a:pt x="10667" y="11"/>
                </a:lnTo>
                <a:lnTo>
                  <a:pt x="10233" y="77"/>
                </a:lnTo>
                <a:lnTo>
                  <a:pt x="9837" y="187"/>
                </a:lnTo>
                <a:lnTo>
                  <a:pt x="9440" y="286"/>
                </a:lnTo>
                <a:lnTo>
                  <a:pt x="9062" y="462"/>
                </a:lnTo>
                <a:lnTo>
                  <a:pt x="8741" y="628"/>
                </a:lnTo>
                <a:lnTo>
                  <a:pt x="8458" y="815"/>
                </a:lnTo>
                <a:lnTo>
                  <a:pt x="8232" y="1035"/>
                </a:lnTo>
                <a:lnTo>
                  <a:pt x="8062" y="1245"/>
                </a:lnTo>
                <a:lnTo>
                  <a:pt x="7911" y="1476"/>
                </a:lnTo>
                <a:lnTo>
                  <a:pt x="7835" y="1708"/>
                </a:lnTo>
                <a:lnTo>
                  <a:pt x="7797" y="1961"/>
                </a:lnTo>
                <a:lnTo>
                  <a:pt x="7835" y="2193"/>
                </a:lnTo>
                <a:lnTo>
                  <a:pt x="7948" y="2402"/>
                </a:lnTo>
                <a:lnTo>
                  <a:pt x="8062" y="2534"/>
                </a:lnTo>
                <a:lnTo>
                  <a:pt x="8175" y="2644"/>
                </a:lnTo>
                <a:lnTo>
                  <a:pt x="8269" y="2744"/>
                </a:lnTo>
                <a:lnTo>
                  <a:pt x="8420" y="2832"/>
                </a:lnTo>
                <a:lnTo>
                  <a:pt x="8704" y="3019"/>
                </a:lnTo>
                <a:lnTo>
                  <a:pt x="8968" y="3206"/>
                </a:lnTo>
                <a:lnTo>
                  <a:pt x="9138" y="3405"/>
                </a:lnTo>
                <a:lnTo>
                  <a:pt x="9327" y="3570"/>
                </a:lnTo>
                <a:lnTo>
                  <a:pt x="9440" y="3735"/>
                </a:lnTo>
                <a:lnTo>
                  <a:pt x="9516" y="3890"/>
                </a:lnTo>
                <a:lnTo>
                  <a:pt x="9534" y="4033"/>
                </a:lnTo>
                <a:lnTo>
                  <a:pt x="9534" y="4165"/>
                </a:lnTo>
                <a:lnTo>
                  <a:pt x="9516" y="4286"/>
                </a:lnTo>
                <a:lnTo>
                  <a:pt x="9440" y="4397"/>
                </a:lnTo>
                <a:lnTo>
                  <a:pt x="9327" y="4496"/>
                </a:lnTo>
                <a:lnTo>
                  <a:pt x="9176" y="4562"/>
                </a:lnTo>
                <a:lnTo>
                  <a:pt x="9006" y="4628"/>
                </a:lnTo>
                <a:lnTo>
                  <a:pt x="8779" y="4694"/>
                </a:lnTo>
                <a:lnTo>
                  <a:pt x="8534" y="4716"/>
                </a:lnTo>
                <a:lnTo>
                  <a:pt x="8232" y="4716"/>
                </a:lnTo>
                <a:lnTo>
                  <a:pt x="7118" y="4738"/>
                </a:lnTo>
                <a:lnTo>
                  <a:pt x="5947" y="4771"/>
                </a:lnTo>
                <a:lnTo>
                  <a:pt x="4795" y="4815"/>
                </a:lnTo>
                <a:lnTo>
                  <a:pt x="3681" y="4860"/>
                </a:lnTo>
                <a:lnTo>
                  <a:pt x="2662" y="4882"/>
                </a:lnTo>
                <a:lnTo>
                  <a:pt x="1755" y="4882"/>
                </a:lnTo>
                <a:lnTo>
                  <a:pt x="1359" y="4860"/>
                </a:lnTo>
                <a:lnTo>
                  <a:pt x="981" y="4837"/>
                </a:lnTo>
                <a:lnTo>
                  <a:pt x="698" y="4771"/>
                </a:lnTo>
                <a:lnTo>
                  <a:pt x="453" y="4716"/>
                </a:lnTo>
                <a:lnTo>
                  <a:pt x="453" y="5322"/>
                </a:lnTo>
                <a:lnTo>
                  <a:pt x="453" y="6083"/>
                </a:lnTo>
                <a:lnTo>
                  <a:pt x="453" y="6909"/>
                </a:lnTo>
                <a:lnTo>
                  <a:pt x="453" y="7780"/>
                </a:lnTo>
                <a:lnTo>
                  <a:pt x="453" y="8606"/>
                </a:lnTo>
                <a:lnTo>
                  <a:pt x="453" y="9345"/>
                </a:lnTo>
                <a:lnTo>
                  <a:pt x="453" y="9918"/>
                </a:lnTo>
                <a:lnTo>
                  <a:pt x="453" y="10282"/>
                </a:lnTo>
                <a:lnTo>
                  <a:pt x="490" y="10381"/>
                </a:lnTo>
                <a:lnTo>
                  <a:pt x="547" y="10491"/>
                </a:lnTo>
                <a:lnTo>
                  <a:pt x="660" y="10590"/>
                </a:lnTo>
                <a:lnTo>
                  <a:pt x="811" y="10700"/>
                </a:lnTo>
                <a:lnTo>
                  <a:pt x="981" y="10811"/>
                </a:lnTo>
                <a:lnTo>
                  <a:pt x="1208" y="10888"/>
                </a:lnTo>
                <a:lnTo>
                  <a:pt x="1453" y="10954"/>
                </a:lnTo>
                <a:lnTo>
                  <a:pt x="1718" y="11020"/>
                </a:lnTo>
                <a:lnTo>
                  <a:pt x="1963" y="11064"/>
                </a:lnTo>
                <a:lnTo>
                  <a:pt x="2265" y="11086"/>
                </a:lnTo>
                <a:lnTo>
                  <a:pt x="2548" y="11064"/>
                </a:lnTo>
                <a:lnTo>
                  <a:pt x="2794" y="11042"/>
                </a:lnTo>
                <a:lnTo>
                  <a:pt x="3096" y="10976"/>
                </a:lnTo>
                <a:lnTo>
                  <a:pt x="3341" y="10888"/>
                </a:lnTo>
                <a:lnTo>
                  <a:pt x="3606" y="10766"/>
                </a:lnTo>
                <a:lnTo>
                  <a:pt x="3813" y="10590"/>
                </a:lnTo>
                <a:close/>
              </a:path>
            </a:pathLst>
          </a:custGeom>
          <a:solidFill>
            <a:srgbClr val="FFCC99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>
        <p:nvSpPr>
          <p:cNvPr id="11" name="Puzzle4"/>
          <p:cNvSpPr>
            <a:spLocks noEditPoints="1" noChangeArrowheads="1"/>
          </p:cNvSpPr>
          <p:nvPr/>
        </p:nvSpPr>
        <p:spPr bwMode="auto">
          <a:xfrm>
            <a:off x="7429285" y="4656223"/>
            <a:ext cx="974150" cy="1422845"/>
          </a:xfrm>
          <a:custGeom>
            <a:avLst/>
            <a:gdLst>
              <a:gd name="T0" fmla="*/ 8307 w 21600"/>
              <a:gd name="T1" fmla="*/ 11593 h 21600"/>
              <a:gd name="T2" fmla="*/ 453 w 21600"/>
              <a:gd name="T3" fmla="*/ 16938 h 21600"/>
              <a:gd name="T4" fmla="*/ 11500 w 21600"/>
              <a:gd name="T5" fmla="*/ 21600 h 21600"/>
              <a:gd name="T6" fmla="*/ 20920 w 21600"/>
              <a:gd name="T7" fmla="*/ 16751 h 21600"/>
              <a:gd name="T8" fmla="*/ 13972 w 21600"/>
              <a:gd name="T9" fmla="*/ 10888 h 21600"/>
              <a:gd name="T10" fmla="*/ 21033 w 21600"/>
              <a:gd name="T11" fmla="*/ 4716 h 21600"/>
              <a:gd name="T12" fmla="*/ 11102 w 21600"/>
              <a:gd name="T13" fmla="*/ 11 h 21600"/>
              <a:gd name="T14" fmla="*/ 453 w 21600"/>
              <a:gd name="T15" fmla="*/ 4716 h 21600"/>
              <a:gd name="T16" fmla="*/ 2076 w 21600"/>
              <a:gd name="T17" fmla="*/ 5664 h 21600"/>
              <a:gd name="T18" fmla="*/ 20203 w 21600"/>
              <a:gd name="T19" fmla="*/ 1598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3813" y="10590"/>
                </a:moveTo>
                <a:lnTo>
                  <a:pt x="3927" y="10513"/>
                </a:lnTo>
                <a:lnTo>
                  <a:pt x="4078" y="10425"/>
                </a:lnTo>
                <a:lnTo>
                  <a:pt x="4210" y="10359"/>
                </a:lnTo>
                <a:lnTo>
                  <a:pt x="4361" y="10315"/>
                </a:lnTo>
                <a:lnTo>
                  <a:pt x="4682" y="10237"/>
                </a:lnTo>
                <a:lnTo>
                  <a:pt x="5041" y="10193"/>
                </a:lnTo>
                <a:lnTo>
                  <a:pt x="5456" y="10171"/>
                </a:lnTo>
                <a:lnTo>
                  <a:pt x="5853" y="10193"/>
                </a:lnTo>
                <a:lnTo>
                  <a:pt x="6249" y="10260"/>
                </a:lnTo>
                <a:lnTo>
                  <a:pt x="6646" y="10337"/>
                </a:lnTo>
                <a:lnTo>
                  <a:pt x="7004" y="10469"/>
                </a:lnTo>
                <a:lnTo>
                  <a:pt x="7363" y="10612"/>
                </a:lnTo>
                <a:lnTo>
                  <a:pt x="7665" y="10788"/>
                </a:lnTo>
                <a:lnTo>
                  <a:pt x="7911" y="10998"/>
                </a:lnTo>
                <a:lnTo>
                  <a:pt x="8024" y="11097"/>
                </a:lnTo>
                <a:lnTo>
                  <a:pt x="8137" y="11207"/>
                </a:lnTo>
                <a:lnTo>
                  <a:pt x="8194" y="11340"/>
                </a:lnTo>
                <a:lnTo>
                  <a:pt x="8269" y="11461"/>
                </a:lnTo>
                <a:lnTo>
                  <a:pt x="8307" y="11593"/>
                </a:lnTo>
                <a:lnTo>
                  <a:pt x="8307" y="11714"/>
                </a:lnTo>
                <a:lnTo>
                  <a:pt x="8307" y="11868"/>
                </a:lnTo>
                <a:lnTo>
                  <a:pt x="8307" y="12012"/>
                </a:lnTo>
                <a:lnTo>
                  <a:pt x="8194" y="12265"/>
                </a:lnTo>
                <a:lnTo>
                  <a:pt x="8062" y="12519"/>
                </a:lnTo>
                <a:lnTo>
                  <a:pt x="7873" y="12706"/>
                </a:lnTo>
                <a:lnTo>
                  <a:pt x="7627" y="12904"/>
                </a:lnTo>
                <a:lnTo>
                  <a:pt x="7363" y="13048"/>
                </a:lnTo>
                <a:lnTo>
                  <a:pt x="7080" y="13180"/>
                </a:lnTo>
                <a:lnTo>
                  <a:pt x="6759" y="13257"/>
                </a:lnTo>
                <a:lnTo>
                  <a:pt x="6419" y="13345"/>
                </a:lnTo>
                <a:lnTo>
                  <a:pt x="6098" y="13389"/>
                </a:lnTo>
                <a:lnTo>
                  <a:pt x="5739" y="13389"/>
                </a:lnTo>
                <a:lnTo>
                  <a:pt x="5418" y="13389"/>
                </a:lnTo>
                <a:lnTo>
                  <a:pt x="5079" y="13345"/>
                </a:lnTo>
                <a:lnTo>
                  <a:pt x="4758" y="13301"/>
                </a:lnTo>
                <a:lnTo>
                  <a:pt x="4474" y="13213"/>
                </a:lnTo>
                <a:lnTo>
                  <a:pt x="4172" y="13114"/>
                </a:lnTo>
                <a:lnTo>
                  <a:pt x="3965" y="12982"/>
                </a:lnTo>
                <a:lnTo>
                  <a:pt x="3738" y="12838"/>
                </a:lnTo>
                <a:lnTo>
                  <a:pt x="3493" y="12706"/>
                </a:lnTo>
                <a:lnTo>
                  <a:pt x="3228" y="12607"/>
                </a:lnTo>
                <a:lnTo>
                  <a:pt x="2945" y="12519"/>
                </a:lnTo>
                <a:lnTo>
                  <a:pt x="2700" y="12431"/>
                </a:lnTo>
                <a:lnTo>
                  <a:pt x="2397" y="12375"/>
                </a:lnTo>
                <a:lnTo>
                  <a:pt x="2152" y="12331"/>
                </a:lnTo>
                <a:lnTo>
                  <a:pt x="1888" y="12309"/>
                </a:lnTo>
                <a:lnTo>
                  <a:pt x="1642" y="12309"/>
                </a:lnTo>
                <a:lnTo>
                  <a:pt x="1397" y="12331"/>
                </a:lnTo>
                <a:lnTo>
                  <a:pt x="1170" y="12397"/>
                </a:lnTo>
                <a:lnTo>
                  <a:pt x="962" y="12453"/>
                </a:lnTo>
                <a:lnTo>
                  <a:pt x="774" y="12563"/>
                </a:lnTo>
                <a:lnTo>
                  <a:pt x="623" y="12684"/>
                </a:lnTo>
                <a:lnTo>
                  <a:pt x="528" y="12838"/>
                </a:lnTo>
                <a:lnTo>
                  <a:pt x="453" y="13026"/>
                </a:lnTo>
                <a:lnTo>
                  <a:pt x="339" y="13477"/>
                </a:lnTo>
                <a:lnTo>
                  <a:pt x="226" y="13984"/>
                </a:lnTo>
                <a:lnTo>
                  <a:pt x="151" y="14535"/>
                </a:lnTo>
                <a:lnTo>
                  <a:pt x="113" y="15075"/>
                </a:lnTo>
                <a:lnTo>
                  <a:pt x="113" y="15626"/>
                </a:lnTo>
                <a:lnTo>
                  <a:pt x="151" y="16133"/>
                </a:lnTo>
                <a:lnTo>
                  <a:pt x="188" y="16376"/>
                </a:lnTo>
                <a:lnTo>
                  <a:pt x="264" y="16585"/>
                </a:lnTo>
                <a:lnTo>
                  <a:pt x="339" y="16773"/>
                </a:lnTo>
                <a:lnTo>
                  <a:pt x="453" y="16938"/>
                </a:lnTo>
                <a:lnTo>
                  <a:pt x="1095" y="16883"/>
                </a:lnTo>
                <a:lnTo>
                  <a:pt x="1963" y="16795"/>
                </a:lnTo>
                <a:lnTo>
                  <a:pt x="2945" y="16751"/>
                </a:lnTo>
                <a:lnTo>
                  <a:pt x="3965" y="16706"/>
                </a:lnTo>
                <a:lnTo>
                  <a:pt x="5022" y="16684"/>
                </a:lnTo>
                <a:lnTo>
                  <a:pt x="5947" y="16684"/>
                </a:lnTo>
                <a:lnTo>
                  <a:pt x="6759" y="16706"/>
                </a:lnTo>
                <a:lnTo>
                  <a:pt x="7363" y="16751"/>
                </a:lnTo>
                <a:lnTo>
                  <a:pt x="7948" y="16839"/>
                </a:lnTo>
                <a:lnTo>
                  <a:pt x="8458" y="16916"/>
                </a:lnTo>
                <a:lnTo>
                  <a:pt x="8893" y="17026"/>
                </a:lnTo>
                <a:lnTo>
                  <a:pt x="9289" y="17158"/>
                </a:lnTo>
                <a:lnTo>
                  <a:pt x="9572" y="17280"/>
                </a:lnTo>
                <a:lnTo>
                  <a:pt x="9799" y="17412"/>
                </a:lnTo>
                <a:lnTo>
                  <a:pt x="9969" y="17555"/>
                </a:lnTo>
                <a:lnTo>
                  <a:pt x="10120" y="17687"/>
                </a:lnTo>
                <a:lnTo>
                  <a:pt x="10158" y="17831"/>
                </a:lnTo>
                <a:lnTo>
                  <a:pt x="10195" y="17974"/>
                </a:lnTo>
                <a:lnTo>
                  <a:pt x="10158" y="18128"/>
                </a:lnTo>
                <a:lnTo>
                  <a:pt x="10082" y="18271"/>
                </a:lnTo>
                <a:lnTo>
                  <a:pt x="9969" y="18426"/>
                </a:lnTo>
                <a:lnTo>
                  <a:pt x="9837" y="18569"/>
                </a:lnTo>
                <a:lnTo>
                  <a:pt x="9648" y="18701"/>
                </a:lnTo>
                <a:lnTo>
                  <a:pt x="9440" y="18822"/>
                </a:lnTo>
                <a:lnTo>
                  <a:pt x="9213" y="18999"/>
                </a:lnTo>
                <a:lnTo>
                  <a:pt x="9044" y="19186"/>
                </a:lnTo>
                <a:lnTo>
                  <a:pt x="8893" y="19395"/>
                </a:lnTo>
                <a:lnTo>
                  <a:pt x="8817" y="19627"/>
                </a:lnTo>
                <a:lnTo>
                  <a:pt x="8779" y="19858"/>
                </a:lnTo>
                <a:lnTo>
                  <a:pt x="8779" y="20112"/>
                </a:lnTo>
                <a:lnTo>
                  <a:pt x="8855" y="20354"/>
                </a:lnTo>
                <a:lnTo>
                  <a:pt x="8968" y="20586"/>
                </a:lnTo>
                <a:lnTo>
                  <a:pt x="9138" y="20817"/>
                </a:lnTo>
                <a:lnTo>
                  <a:pt x="9365" y="21026"/>
                </a:lnTo>
                <a:lnTo>
                  <a:pt x="9610" y="21192"/>
                </a:lnTo>
                <a:lnTo>
                  <a:pt x="9950" y="21368"/>
                </a:lnTo>
                <a:lnTo>
                  <a:pt x="10120" y="21445"/>
                </a:lnTo>
                <a:lnTo>
                  <a:pt x="10346" y="21511"/>
                </a:lnTo>
                <a:lnTo>
                  <a:pt x="10516" y="21555"/>
                </a:lnTo>
                <a:lnTo>
                  <a:pt x="10743" y="21600"/>
                </a:lnTo>
                <a:lnTo>
                  <a:pt x="10988" y="21644"/>
                </a:lnTo>
                <a:lnTo>
                  <a:pt x="11215" y="21666"/>
                </a:lnTo>
                <a:lnTo>
                  <a:pt x="11498" y="21666"/>
                </a:lnTo>
                <a:lnTo>
                  <a:pt x="11762" y="21666"/>
                </a:lnTo>
                <a:lnTo>
                  <a:pt x="12253" y="21644"/>
                </a:lnTo>
                <a:lnTo>
                  <a:pt x="12763" y="21577"/>
                </a:lnTo>
                <a:lnTo>
                  <a:pt x="13197" y="21467"/>
                </a:lnTo>
                <a:lnTo>
                  <a:pt x="13556" y="21346"/>
                </a:lnTo>
                <a:lnTo>
                  <a:pt x="13896" y="21192"/>
                </a:lnTo>
                <a:lnTo>
                  <a:pt x="14179" y="21026"/>
                </a:lnTo>
                <a:lnTo>
                  <a:pt x="14444" y="20839"/>
                </a:lnTo>
                <a:lnTo>
                  <a:pt x="14576" y="20641"/>
                </a:lnTo>
                <a:lnTo>
                  <a:pt x="14727" y="20431"/>
                </a:lnTo>
                <a:lnTo>
                  <a:pt x="14765" y="20200"/>
                </a:lnTo>
                <a:lnTo>
                  <a:pt x="14802" y="19991"/>
                </a:lnTo>
                <a:lnTo>
                  <a:pt x="14727" y="19759"/>
                </a:lnTo>
                <a:lnTo>
                  <a:pt x="14613" y="19550"/>
                </a:lnTo>
                <a:lnTo>
                  <a:pt x="14444" y="19307"/>
                </a:lnTo>
                <a:lnTo>
                  <a:pt x="14217" y="19098"/>
                </a:lnTo>
                <a:lnTo>
                  <a:pt x="13934" y="18911"/>
                </a:lnTo>
                <a:lnTo>
                  <a:pt x="13669" y="18745"/>
                </a:lnTo>
                <a:lnTo>
                  <a:pt x="13462" y="18547"/>
                </a:lnTo>
                <a:lnTo>
                  <a:pt x="13311" y="18337"/>
                </a:lnTo>
                <a:lnTo>
                  <a:pt x="13197" y="18150"/>
                </a:lnTo>
                <a:lnTo>
                  <a:pt x="13122" y="17941"/>
                </a:lnTo>
                <a:lnTo>
                  <a:pt x="13122" y="17720"/>
                </a:lnTo>
                <a:lnTo>
                  <a:pt x="13122" y="17533"/>
                </a:lnTo>
                <a:lnTo>
                  <a:pt x="13197" y="17346"/>
                </a:lnTo>
                <a:lnTo>
                  <a:pt x="13273" y="17158"/>
                </a:lnTo>
                <a:lnTo>
                  <a:pt x="13386" y="16982"/>
                </a:lnTo>
                <a:lnTo>
                  <a:pt x="13537" y="16839"/>
                </a:lnTo>
                <a:lnTo>
                  <a:pt x="13707" y="16706"/>
                </a:lnTo>
                <a:lnTo>
                  <a:pt x="13896" y="16607"/>
                </a:lnTo>
                <a:lnTo>
                  <a:pt x="14104" y="16519"/>
                </a:lnTo>
                <a:lnTo>
                  <a:pt x="14330" y="16453"/>
                </a:lnTo>
                <a:lnTo>
                  <a:pt x="14538" y="16431"/>
                </a:lnTo>
                <a:lnTo>
                  <a:pt x="14897" y="16453"/>
                </a:lnTo>
                <a:lnTo>
                  <a:pt x="15406" y="16497"/>
                </a:lnTo>
                <a:lnTo>
                  <a:pt x="16105" y="16541"/>
                </a:lnTo>
                <a:lnTo>
                  <a:pt x="16898" y="16607"/>
                </a:lnTo>
                <a:lnTo>
                  <a:pt x="17804" y="16651"/>
                </a:lnTo>
                <a:lnTo>
                  <a:pt x="18786" y="16684"/>
                </a:lnTo>
                <a:lnTo>
                  <a:pt x="19844" y="16728"/>
                </a:lnTo>
                <a:lnTo>
                  <a:pt x="20920" y="16751"/>
                </a:lnTo>
                <a:lnTo>
                  <a:pt x="21109" y="16497"/>
                </a:lnTo>
                <a:lnTo>
                  <a:pt x="21241" y="16222"/>
                </a:lnTo>
                <a:lnTo>
                  <a:pt x="21392" y="15946"/>
                </a:lnTo>
                <a:lnTo>
                  <a:pt x="21467" y="15648"/>
                </a:lnTo>
                <a:lnTo>
                  <a:pt x="21543" y="15351"/>
                </a:lnTo>
                <a:lnTo>
                  <a:pt x="21618" y="15042"/>
                </a:lnTo>
                <a:lnTo>
                  <a:pt x="21618" y="14745"/>
                </a:lnTo>
                <a:lnTo>
                  <a:pt x="21618" y="14447"/>
                </a:lnTo>
                <a:lnTo>
                  <a:pt x="21618" y="14150"/>
                </a:lnTo>
                <a:lnTo>
                  <a:pt x="21581" y="13852"/>
                </a:lnTo>
                <a:lnTo>
                  <a:pt x="21505" y="13577"/>
                </a:lnTo>
                <a:lnTo>
                  <a:pt x="21430" y="13301"/>
                </a:lnTo>
                <a:lnTo>
                  <a:pt x="21354" y="13048"/>
                </a:lnTo>
                <a:lnTo>
                  <a:pt x="21241" y="12816"/>
                </a:lnTo>
                <a:lnTo>
                  <a:pt x="21146" y="12607"/>
                </a:lnTo>
                <a:lnTo>
                  <a:pt x="21033" y="12431"/>
                </a:lnTo>
                <a:lnTo>
                  <a:pt x="20920" y="12265"/>
                </a:lnTo>
                <a:lnTo>
                  <a:pt x="20769" y="12144"/>
                </a:lnTo>
                <a:lnTo>
                  <a:pt x="20637" y="12034"/>
                </a:lnTo>
                <a:lnTo>
                  <a:pt x="20486" y="11946"/>
                </a:lnTo>
                <a:lnTo>
                  <a:pt x="20297" y="11891"/>
                </a:lnTo>
                <a:lnTo>
                  <a:pt x="20165" y="11846"/>
                </a:lnTo>
                <a:lnTo>
                  <a:pt x="19976" y="11824"/>
                </a:lnTo>
                <a:lnTo>
                  <a:pt x="19806" y="11802"/>
                </a:lnTo>
                <a:lnTo>
                  <a:pt x="19390" y="11824"/>
                </a:lnTo>
                <a:lnTo>
                  <a:pt x="18956" y="11891"/>
                </a:lnTo>
                <a:lnTo>
                  <a:pt x="18503" y="11968"/>
                </a:lnTo>
                <a:lnTo>
                  <a:pt x="17993" y="12078"/>
                </a:lnTo>
                <a:lnTo>
                  <a:pt x="17653" y="12144"/>
                </a:lnTo>
                <a:lnTo>
                  <a:pt x="17332" y="12199"/>
                </a:lnTo>
                <a:lnTo>
                  <a:pt x="17049" y="12221"/>
                </a:lnTo>
                <a:lnTo>
                  <a:pt x="16747" y="12243"/>
                </a:lnTo>
                <a:lnTo>
                  <a:pt x="16464" y="12243"/>
                </a:lnTo>
                <a:lnTo>
                  <a:pt x="16218" y="12243"/>
                </a:lnTo>
                <a:lnTo>
                  <a:pt x="15992" y="12221"/>
                </a:lnTo>
                <a:lnTo>
                  <a:pt x="15746" y="12199"/>
                </a:lnTo>
                <a:lnTo>
                  <a:pt x="15520" y="12155"/>
                </a:lnTo>
                <a:lnTo>
                  <a:pt x="15350" y="12122"/>
                </a:lnTo>
                <a:lnTo>
                  <a:pt x="15161" y="12056"/>
                </a:lnTo>
                <a:lnTo>
                  <a:pt x="14972" y="11990"/>
                </a:lnTo>
                <a:lnTo>
                  <a:pt x="14689" y="11846"/>
                </a:lnTo>
                <a:lnTo>
                  <a:pt x="14444" y="11670"/>
                </a:lnTo>
                <a:lnTo>
                  <a:pt x="14255" y="11483"/>
                </a:lnTo>
                <a:lnTo>
                  <a:pt x="14104" y="11295"/>
                </a:lnTo>
                <a:lnTo>
                  <a:pt x="14028" y="11086"/>
                </a:lnTo>
                <a:lnTo>
                  <a:pt x="13972" y="10888"/>
                </a:lnTo>
                <a:lnTo>
                  <a:pt x="13972" y="10700"/>
                </a:lnTo>
                <a:lnTo>
                  <a:pt x="14009" y="10513"/>
                </a:lnTo>
                <a:lnTo>
                  <a:pt x="14066" y="10359"/>
                </a:lnTo>
                <a:lnTo>
                  <a:pt x="14179" y="10215"/>
                </a:lnTo>
                <a:lnTo>
                  <a:pt x="14406" y="10006"/>
                </a:lnTo>
                <a:lnTo>
                  <a:pt x="14651" y="9830"/>
                </a:lnTo>
                <a:lnTo>
                  <a:pt x="14878" y="9686"/>
                </a:lnTo>
                <a:lnTo>
                  <a:pt x="15123" y="9554"/>
                </a:lnTo>
                <a:lnTo>
                  <a:pt x="15350" y="9477"/>
                </a:lnTo>
                <a:lnTo>
                  <a:pt x="15558" y="9411"/>
                </a:lnTo>
                <a:lnTo>
                  <a:pt x="15803" y="9345"/>
                </a:lnTo>
                <a:lnTo>
                  <a:pt x="16030" y="9323"/>
                </a:lnTo>
                <a:lnTo>
                  <a:pt x="16256" y="9301"/>
                </a:lnTo>
                <a:lnTo>
                  <a:pt x="16464" y="9323"/>
                </a:lnTo>
                <a:lnTo>
                  <a:pt x="16690" y="9345"/>
                </a:lnTo>
                <a:lnTo>
                  <a:pt x="16898" y="9367"/>
                </a:lnTo>
                <a:lnTo>
                  <a:pt x="17332" y="9477"/>
                </a:lnTo>
                <a:lnTo>
                  <a:pt x="17767" y="9598"/>
                </a:lnTo>
                <a:lnTo>
                  <a:pt x="18163" y="9731"/>
                </a:lnTo>
                <a:lnTo>
                  <a:pt x="18597" y="9874"/>
                </a:lnTo>
                <a:lnTo>
                  <a:pt x="18994" y="10006"/>
                </a:lnTo>
                <a:lnTo>
                  <a:pt x="19428" y="10083"/>
                </a:lnTo>
                <a:lnTo>
                  <a:pt x="19617" y="10127"/>
                </a:lnTo>
                <a:lnTo>
                  <a:pt x="19844" y="10149"/>
                </a:lnTo>
                <a:lnTo>
                  <a:pt x="20013" y="10149"/>
                </a:lnTo>
                <a:lnTo>
                  <a:pt x="20240" y="10127"/>
                </a:lnTo>
                <a:lnTo>
                  <a:pt x="20410" y="10105"/>
                </a:lnTo>
                <a:lnTo>
                  <a:pt x="20637" y="10061"/>
                </a:lnTo>
                <a:lnTo>
                  <a:pt x="20844" y="9984"/>
                </a:lnTo>
                <a:lnTo>
                  <a:pt x="21033" y="9896"/>
                </a:lnTo>
                <a:lnTo>
                  <a:pt x="21146" y="9830"/>
                </a:lnTo>
                <a:lnTo>
                  <a:pt x="21203" y="9753"/>
                </a:lnTo>
                <a:lnTo>
                  <a:pt x="21279" y="9642"/>
                </a:lnTo>
                <a:lnTo>
                  <a:pt x="21354" y="9521"/>
                </a:lnTo>
                <a:lnTo>
                  <a:pt x="21430" y="9246"/>
                </a:lnTo>
                <a:lnTo>
                  <a:pt x="21430" y="8904"/>
                </a:lnTo>
                <a:lnTo>
                  <a:pt x="21430" y="8540"/>
                </a:lnTo>
                <a:lnTo>
                  <a:pt x="21392" y="8144"/>
                </a:lnTo>
                <a:lnTo>
                  <a:pt x="21354" y="7714"/>
                </a:lnTo>
                <a:lnTo>
                  <a:pt x="21279" y="7295"/>
                </a:lnTo>
                <a:lnTo>
                  <a:pt x="21146" y="6446"/>
                </a:lnTo>
                <a:lnTo>
                  <a:pt x="20995" y="5686"/>
                </a:lnTo>
                <a:lnTo>
                  <a:pt x="20958" y="5366"/>
                </a:lnTo>
                <a:lnTo>
                  <a:pt x="20958" y="5091"/>
                </a:lnTo>
                <a:lnTo>
                  <a:pt x="20958" y="4860"/>
                </a:lnTo>
                <a:lnTo>
                  <a:pt x="21033" y="4716"/>
                </a:lnTo>
                <a:lnTo>
                  <a:pt x="20637" y="4860"/>
                </a:lnTo>
                <a:lnTo>
                  <a:pt x="20127" y="4992"/>
                </a:lnTo>
                <a:lnTo>
                  <a:pt x="19617" y="5069"/>
                </a:lnTo>
                <a:lnTo>
                  <a:pt x="19032" y="5157"/>
                </a:lnTo>
                <a:lnTo>
                  <a:pt x="18465" y="5201"/>
                </a:lnTo>
                <a:lnTo>
                  <a:pt x="17842" y="5245"/>
                </a:lnTo>
                <a:lnTo>
                  <a:pt x="17219" y="5267"/>
                </a:lnTo>
                <a:lnTo>
                  <a:pt x="16615" y="5267"/>
                </a:lnTo>
                <a:lnTo>
                  <a:pt x="15992" y="5245"/>
                </a:lnTo>
                <a:lnTo>
                  <a:pt x="15369" y="5201"/>
                </a:lnTo>
                <a:lnTo>
                  <a:pt x="14840" y="5157"/>
                </a:lnTo>
                <a:lnTo>
                  <a:pt x="14293" y="5091"/>
                </a:lnTo>
                <a:lnTo>
                  <a:pt x="13783" y="5014"/>
                </a:lnTo>
                <a:lnTo>
                  <a:pt x="13386" y="4926"/>
                </a:lnTo>
                <a:lnTo>
                  <a:pt x="13027" y="4815"/>
                </a:lnTo>
                <a:lnTo>
                  <a:pt x="12725" y="4716"/>
                </a:lnTo>
                <a:lnTo>
                  <a:pt x="12480" y="4606"/>
                </a:lnTo>
                <a:lnTo>
                  <a:pt x="12291" y="4496"/>
                </a:lnTo>
                <a:lnTo>
                  <a:pt x="12197" y="4397"/>
                </a:lnTo>
                <a:lnTo>
                  <a:pt x="12083" y="4286"/>
                </a:lnTo>
                <a:lnTo>
                  <a:pt x="12046" y="4187"/>
                </a:lnTo>
                <a:lnTo>
                  <a:pt x="12008" y="4077"/>
                </a:lnTo>
                <a:lnTo>
                  <a:pt x="12046" y="3967"/>
                </a:lnTo>
                <a:lnTo>
                  <a:pt x="12121" y="3868"/>
                </a:lnTo>
                <a:lnTo>
                  <a:pt x="12197" y="3735"/>
                </a:lnTo>
                <a:lnTo>
                  <a:pt x="12291" y="3614"/>
                </a:lnTo>
                <a:lnTo>
                  <a:pt x="12442" y="3482"/>
                </a:lnTo>
                <a:lnTo>
                  <a:pt x="12631" y="3361"/>
                </a:lnTo>
                <a:lnTo>
                  <a:pt x="13065" y="3085"/>
                </a:lnTo>
                <a:lnTo>
                  <a:pt x="13537" y="2766"/>
                </a:lnTo>
                <a:lnTo>
                  <a:pt x="13783" y="2578"/>
                </a:lnTo>
                <a:lnTo>
                  <a:pt x="13934" y="2380"/>
                </a:lnTo>
                <a:lnTo>
                  <a:pt x="14028" y="2171"/>
                </a:lnTo>
                <a:lnTo>
                  <a:pt x="14104" y="1961"/>
                </a:lnTo>
                <a:lnTo>
                  <a:pt x="14104" y="1730"/>
                </a:lnTo>
                <a:lnTo>
                  <a:pt x="14066" y="1498"/>
                </a:lnTo>
                <a:lnTo>
                  <a:pt x="13972" y="1267"/>
                </a:lnTo>
                <a:lnTo>
                  <a:pt x="13820" y="1057"/>
                </a:lnTo>
                <a:lnTo>
                  <a:pt x="13594" y="837"/>
                </a:lnTo>
                <a:lnTo>
                  <a:pt x="13386" y="628"/>
                </a:lnTo>
                <a:lnTo>
                  <a:pt x="13103" y="462"/>
                </a:lnTo>
                <a:lnTo>
                  <a:pt x="12763" y="308"/>
                </a:lnTo>
                <a:lnTo>
                  <a:pt x="12404" y="187"/>
                </a:lnTo>
                <a:lnTo>
                  <a:pt x="12008" y="77"/>
                </a:lnTo>
                <a:lnTo>
                  <a:pt x="11574" y="33"/>
                </a:lnTo>
                <a:lnTo>
                  <a:pt x="11102" y="11"/>
                </a:lnTo>
                <a:lnTo>
                  <a:pt x="10667" y="11"/>
                </a:lnTo>
                <a:lnTo>
                  <a:pt x="10233" y="77"/>
                </a:lnTo>
                <a:lnTo>
                  <a:pt x="9837" y="187"/>
                </a:lnTo>
                <a:lnTo>
                  <a:pt x="9440" y="286"/>
                </a:lnTo>
                <a:lnTo>
                  <a:pt x="9062" y="462"/>
                </a:lnTo>
                <a:lnTo>
                  <a:pt x="8741" y="628"/>
                </a:lnTo>
                <a:lnTo>
                  <a:pt x="8458" y="815"/>
                </a:lnTo>
                <a:lnTo>
                  <a:pt x="8232" y="1035"/>
                </a:lnTo>
                <a:lnTo>
                  <a:pt x="8062" y="1245"/>
                </a:lnTo>
                <a:lnTo>
                  <a:pt x="7911" y="1476"/>
                </a:lnTo>
                <a:lnTo>
                  <a:pt x="7835" y="1708"/>
                </a:lnTo>
                <a:lnTo>
                  <a:pt x="7797" y="1961"/>
                </a:lnTo>
                <a:lnTo>
                  <a:pt x="7835" y="2193"/>
                </a:lnTo>
                <a:lnTo>
                  <a:pt x="7948" y="2402"/>
                </a:lnTo>
                <a:lnTo>
                  <a:pt x="8062" y="2534"/>
                </a:lnTo>
                <a:lnTo>
                  <a:pt x="8175" y="2644"/>
                </a:lnTo>
                <a:lnTo>
                  <a:pt x="8269" y="2744"/>
                </a:lnTo>
                <a:lnTo>
                  <a:pt x="8420" y="2832"/>
                </a:lnTo>
                <a:lnTo>
                  <a:pt x="8704" y="3019"/>
                </a:lnTo>
                <a:lnTo>
                  <a:pt x="8968" y="3206"/>
                </a:lnTo>
                <a:lnTo>
                  <a:pt x="9138" y="3405"/>
                </a:lnTo>
                <a:lnTo>
                  <a:pt x="9327" y="3570"/>
                </a:lnTo>
                <a:lnTo>
                  <a:pt x="9440" y="3735"/>
                </a:lnTo>
                <a:lnTo>
                  <a:pt x="9516" y="3890"/>
                </a:lnTo>
                <a:lnTo>
                  <a:pt x="9534" y="4033"/>
                </a:lnTo>
                <a:lnTo>
                  <a:pt x="9534" y="4165"/>
                </a:lnTo>
                <a:lnTo>
                  <a:pt x="9516" y="4286"/>
                </a:lnTo>
                <a:lnTo>
                  <a:pt x="9440" y="4397"/>
                </a:lnTo>
                <a:lnTo>
                  <a:pt x="9327" y="4496"/>
                </a:lnTo>
                <a:lnTo>
                  <a:pt x="9176" y="4562"/>
                </a:lnTo>
                <a:lnTo>
                  <a:pt x="9006" y="4628"/>
                </a:lnTo>
                <a:lnTo>
                  <a:pt x="8779" y="4694"/>
                </a:lnTo>
                <a:lnTo>
                  <a:pt x="8534" y="4716"/>
                </a:lnTo>
                <a:lnTo>
                  <a:pt x="8232" y="4716"/>
                </a:lnTo>
                <a:lnTo>
                  <a:pt x="7118" y="4738"/>
                </a:lnTo>
                <a:lnTo>
                  <a:pt x="5947" y="4771"/>
                </a:lnTo>
                <a:lnTo>
                  <a:pt x="4795" y="4815"/>
                </a:lnTo>
                <a:lnTo>
                  <a:pt x="3681" y="4860"/>
                </a:lnTo>
                <a:lnTo>
                  <a:pt x="2662" y="4882"/>
                </a:lnTo>
                <a:lnTo>
                  <a:pt x="1755" y="4882"/>
                </a:lnTo>
                <a:lnTo>
                  <a:pt x="1359" y="4860"/>
                </a:lnTo>
                <a:lnTo>
                  <a:pt x="981" y="4837"/>
                </a:lnTo>
                <a:lnTo>
                  <a:pt x="698" y="4771"/>
                </a:lnTo>
                <a:lnTo>
                  <a:pt x="453" y="4716"/>
                </a:lnTo>
                <a:lnTo>
                  <a:pt x="453" y="5322"/>
                </a:lnTo>
                <a:lnTo>
                  <a:pt x="453" y="6083"/>
                </a:lnTo>
                <a:lnTo>
                  <a:pt x="453" y="6909"/>
                </a:lnTo>
                <a:lnTo>
                  <a:pt x="453" y="7780"/>
                </a:lnTo>
                <a:lnTo>
                  <a:pt x="453" y="8606"/>
                </a:lnTo>
                <a:lnTo>
                  <a:pt x="453" y="9345"/>
                </a:lnTo>
                <a:lnTo>
                  <a:pt x="453" y="9918"/>
                </a:lnTo>
                <a:lnTo>
                  <a:pt x="453" y="10282"/>
                </a:lnTo>
                <a:lnTo>
                  <a:pt x="490" y="10381"/>
                </a:lnTo>
                <a:lnTo>
                  <a:pt x="547" y="10491"/>
                </a:lnTo>
                <a:lnTo>
                  <a:pt x="660" y="10590"/>
                </a:lnTo>
                <a:lnTo>
                  <a:pt x="811" y="10700"/>
                </a:lnTo>
                <a:lnTo>
                  <a:pt x="981" y="10811"/>
                </a:lnTo>
                <a:lnTo>
                  <a:pt x="1208" y="10888"/>
                </a:lnTo>
                <a:lnTo>
                  <a:pt x="1453" y="10954"/>
                </a:lnTo>
                <a:lnTo>
                  <a:pt x="1718" y="11020"/>
                </a:lnTo>
                <a:lnTo>
                  <a:pt x="1963" y="11064"/>
                </a:lnTo>
                <a:lnTo>
                  <a:pt x="2265" y="11086"/>
                </a:lnTo>
                <a:lnTo>
                  <a:pt x="2548" y="11064"/>
                </a:lnTo>
                <a:lnTo>
                  <a:pt x="2794" y="11042"/>
                </a:lnTo>
                <a:lnTo>
                  <a:pt x="3096" y="10976"/>
                </a:lnTo>
                <a:lnTo>
                  <a:pt x="3341" y="10888"/>
                </a:lnTo>
                <a:lnTo>
                  <a:pt x="3606" y="10766"/>
                </a:lnTo>
                <a:lnTo>
                  <a:pt x="3813" y="10590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>
        <p:nvSpPr>
          <p:cNvPr id="2" name="Frame 1"/>
          <p:cNvSpPr/>
          <p:nvPr/>
        </p:nvSpPr>
        <p:spPr>
          <a:xfrm>
            <a:off x="3230310" y="368519"/>
            <a:ext cx="5725683" cy="5848288"/>
          </a:xfrm>
          <a:prstGeom prst="frame">
            <a:avLst>
              <a:gd name="adj1" fmla="val 16290"/>
            </a:avLst>
          </a:prstGeom>
          <a:solidFill>
            <a:srgbClr val="C00000"/>
          </a:solidFill>
          <a:ln w="6350">
            <a:solidFill>
              <a:srgbClr val="FFC000"/>
            </a:solidFill>
          </a:ln>
          <a:scene3d>
            <a:camera prst="orthographicFront"/>
            <a:lightRig rig="threePt" dir="t"/>
          </a:scene3d>
          <a:sp3d>
            <a:bevelT w="114300" prst="hardEdg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3" name="Rectangle 2"/>
          <p:cNvSpPr/>
          <p:nvPr/>
        </p:nvSpPr>
        <p:spPr>
          <a:xfrm>
            <a:off x="4144710" y="1305320"/>
            <a:ext cx="3862699" cy="3992931"/>
          </a:xfrm>
          <a:prstGeom prst="rect">
            <a:avLst/>
          </a:prstGeom>
          <a:noFill/>
          <a:ln w="635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Rectangle 3"/>
          <p:cNvSpPr/>
          <p:nvPr/>
        </p:nvSpPr>
        <p:spPr>
          <a:xfrm>
            <a:off x="7964581" y="4836291"/>
            <a:ext cx="40746" cy="240517"/>
          </a:xfrm>
          <a:prstGeom prst="rect">
            <a:avLst/>
          </a:prstGeom>
          <a:solidFill>
            <a:schemeClr val="bg1"/>
          </a:solidFill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0" name="Rectangle 49"/>
          <p:cNvSpPr/>
          <p:nvPr/>
        </p:nvSpPr>
        <p:spPr>
          <a:xfrm>
            <a:off x="7962384" y="1666962"/>
            <a:ext cx="40746" cy="240517"/>
          </a:xfrm>
          <a:prstGeom prst="rect">
            <a:avLst/>
          </a:prstGeom>
          <a:solidFill>
            <a:srgbClr val="FFCC99"/>
          </a:solidFill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1" name="Rectangle 50"/>
          <p:cNvSpPr/>
          <p:nvPr/>
        </p:nvSpPr>
        <p:spPr>
          <a:xfrm>
            <a:off x="7965909" y="3260288"/>
            <a:ext cx="40746" cy="240517"/>
          </a:xfrm>
          <a:prstGeom prst="rect">
            <a:avLst/>
          </a:prstGeom>
          <a:solidFill>
            <a:srgbClr val="FFCC99"/>
          </a:solidFill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47" name="Picture 46"/>
          <p:cNvPicPr>
            <a:picLocks noChangeAspect="1"/>
          </p:cNvPicPr>
          <p:nvPr/>
        </p:nvPicPr>
        <p:blipFill>
          <a:blip r:embed="rId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4070" b="100000" l="0" r="9625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8464696" y="2839195"/>
            <a:ext cx="975445" cy="1048603"/>
          </a:xfrm>
          <a:prstGeom prst="rect">
            <a:avLst/>
          </a:prstGeom>
        </p:spPr>
      </p:pic>
      <p:pic>
        <p:nvPicPr>
          <p:cNvPr id="59" name="Picture 58"/>
          <p:cNvPicPr>
            <a:picLocks noChangeAspect="1"/>
          </p:cNvPicPr>
          <p:nvPr/>
        </p:nvPicPr>
        <p:blipFill rotWithShape="1">
          <a:blip r:embed="rId4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ackgroundRemoval t="0" b="100000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 rot="1486504">
            <a:off x="9389629" y="3037111"/>
            <a:ext cx="1170774" cy="1375873"/>
          </a:xfrm>
          <a:prstGeom prst="rect">
            <a:avLst/>
          </a:prstGeom>
        </p:spPr>
      </p:pic>
      <p:pic>
        <p:nvPicPr>
          <p:cNvPr id="62" name="Picture 61"/>
          <p:cNvPicPr>
            <a:picLocks noChangeAspect="1"/>
          </p:cNvPicPr>
          <p:nvPr/>
        </p:nvPicPr>
        <p:blipFill rotWithShape="1">
          <a:blip r:embed="rId6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ackgroundRemoval t="1794" b="89238" l="3315" r="96685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 rot="2046696">
            <a:off x="1717042" y="1590984"/>
            <a:ext cx="1153682" cy="1418603"/>
          </a:xfrm>
          <a:prstGeom prst="rect">
            <a:avLst/>
          </a:prstGeom>
        </p:spPr>
      </p:pic>
      <p:pic>
        <p:nvPicPr>
          <p:cNvPr id="67" name="Picture 66">
            <a:hlinkClick r:id="rId8" action="ppaction://hlinksldjump"/>
          </p:cNvPr>
          <p:cNvPicPr>
            <a:picLocks noChangeAspect="1"/>
          </p:cNvPicPr>
          <p:nvPr/>
        </p:nvPicPr>
        <p:blipFill rotWithShape="1">
          <a:blip r:embed="rId9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10">
                    <a14:imgEffect>
                      <a14:backgroundRemoval t="7692" b="96795" l="4403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 rot="21084042">
            <a:off x="8466366" y="1611725"/>
            <a:ext cx="1008404" cy="991313"/>
          </a:xfrm>
          <a:prstGeom prst="rect">
            <a:avLst/>
          </a:prstGeom>
          <a:ln>
            <a:noFill/>
          </a:ln>
        </p:spPr>
      </p:pic>
      <p:pic>
        <p:nvPicPr>
          <p:cNvPr id="71" name="Picture 70"/>
          <p:cNvPicPr>
            <a:picLocks noChangeAspect="1"/>
          </p:cNvPicPr>
          <p:nvPr/>
        </p:nvPicPr>
        <p:blipFill rotWithShape="1">
          <a:blip r:embed="rId11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12">
                    <a14:imgEffect>
                      <a14:backgroundRemoval t="905" b="100000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 rot="1546026">
            <a:off x="7756880" y="5351612"/>
            <a:ext cx="1153683" cy="1401512"/>
          </a:xfrm>
          <a:prstGeom prst="rect">
            <a:avLst/>
          </a:prstGeom>
        </p:spPr>
      </p:pic>
      <p:pic>
        <p:nvPicPr>
          <p:cNvPr id="73" name="Picture 72"/>
          <p:cNvPicPr>
            <a:picLocks noChangeAspect="1"/>
          </p:cNvPicPr>
          <p:nvPr/>
        </p:nvPicPr>
        <p:blipFill rotWithShape="1">
          <a:blip r:embed="rId13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backgroundRemoval t="459" b="100000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 rot="20714636">
            <a:off x="10974628" y="1561209"/>
            <a:ext cx="1187865" cy="1384419"/>
          </a:xfrm>
          <a:prstGeom prst="rect">
            <a:avLst/>
          </a:prstGeom>
        </p:spPr>
      </p:pic>
      <p:pic>
        <p:nvPicPr>
          <p:cNvPr id="74" name="Picture 73"/>
          <p:cNvPicPr>
            <a:picLocks noChangeAspect="1"/>
          </p:cNvPicPr>
          <p:nvPr/>
        </p:nvPicPr>
        <p:blipFill rotWithShape="1">
          <a:blip r:embed="rId15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16">
                    <a14:imgEffect>
                      <a14:backgroundRemoval t="990" b="97030" l="1439" r="98201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 rot="467595">
            <a:off x="1966506" y="5404546"/>
            <a:ext cx="1768979" cy="1281869"/>
          </a:xfrm>
          <a:prstGeom prst="rect">
            <a:avLst/>
          </a:prstGeom>
        </p:spPr>
      </p:pic>
      <p:pic>
        <p:nvPicPr>
          <p:cNvPr id="78" name="Picture 77"/>
          <p:cNvPicPr>
            <a:picLocks noChangeAspect="1"/>
          </p:cNvPicPr>
          <p:nvPr/>
        </p:nvPicPr>
        <p:blipFill rotWithShape="1">
          <a:blip r:embed="rId17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18">
                    <a14:imgEffect>
                      <a14:backgroundRemoval t="0" b="100000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 rot="1641302">
            <a:off x="10284859" y="4653687"/>
            <a:ext cx="1777526" cy="991312"/>
          </a:xfrm>
          <a:prstGeom prst="rect">
            <a:avLst/>
          </a:prstGeom>
        </p:spPr>
      </p:pic>
      <p:pic>
        <p:nvPicPr>
          <p:cNvPr id="79" name="Picture 78"/>
          <p:cNvPicPr>
            <a:picLocks noChangeAspect="1"/>
          </p:cNvPicPr>
          <p:nvPr/>
        </p:nvPicPr>
        <p:blipFill rotWithShape="1">
          <a:blip r:embed="rId19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20">
                    <a14:imgEffect>
                      <a14:backgroundRemoval t="0" b="100000" l="1676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 rot="20608356">
            <a:off x="105285" y="3422626"/>
            <a:ext cx="1136591" cy="1598064"/>
          </a:xfrm>
          <a:prstGeom prst="rect">
            <a:avLst/>
          </a:prstGeom>
        </p:spPr>
      </p:pic>
      <p:pic>
        <p:nvPicPr>
          <p:cNvPr id="80" name="Picture 79"/>
          <p:cNvPicPr>
            <a:picLocks noChangeAspect="1"/>
          </p:cNvPicPr>
          <p:nvPr/>
        </p:nvPicPr>
        <p:blipFill rotWithShape="1">
          <a:blip r:embed="rId21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22">
                    <a14:imgEffect>
                      <a14:backgroundRemoval t="3797" b="98101" l="1767" r="9788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 rot="20484231">
            <a:off x="1326037" y="3697278"/>
            <a:ext cx="1794616" cy="1008405"/>
          </a:xfrm>
          <a:prstGeom prst="rect">
            <a:avLst/>
          </a:prstGeom>
        </p:spPr>
      </p:pic>
      <p:pic>
        <p:nvPicPr>
          <p:cNvPr id="81" name="Picture 80"/>
          <p:cNvPicPr>
            <a:picLocks noChangeAspect="1"/>
          </p:cNvPicPr>
          <p:nvPr/>
        </p:nvPicPr>
        <p:blipFill rotWithShape="1">
          <a:blip r:embed="rId23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24">
                    <a14:imgEffect>
                      <a14:backgroundRemoval t="2410" b="98394" l="3409" r="96591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 rot="19817857">
            <a:off x="2448651" y="-51140"/>
            <a:ext cx="1119499" cy="1580973"/>
          </a:xfrm>
          <a:prstGeom prst="rect">
            <a:avLst/>
          </a:prstGeom>
        </p:spPr>
      </p:pic>
      <p:sp>
        <p:nvSpPr>
          <p:cNvPr id="87" name="Rectangle: Rounded Corners 86">
            <a:hlinkClick r:id="rId25" action="ppaction://hlinksldjump"/>
          </p:cNvPr>
          <p:cNvSpPr/>
          <p:nvPr/>
        </p:nvSpPr>
        <p:spPr>
          <a:xfrm rot="1128601">
            <a:off x="-124464" y="2217826"/>
            <a:ext cx="973832" cy="559269"/>
          </a:xfrm>
          <a:prstGeom prst="round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0" name="Rectangle: Rounded Corners 89">
            <a:hlinkClick r:id="rId26" action="ppaction://hlinksldjump"/>
          </p:cNvPr>
          <p:cNvSpPr/>
          <p:nvPr/>
        </p:nvSpPr>
        <p:spPr>
          <a:xfrm>
            <a:off x="8508335" y="2970319"/>
            <a:ext cx="782068" cy="843187"/>
          </a:xfrm>
          <a:prstGeom prst="round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114" name="Picture 113"/>
          <p:cNvPicPr>
            <a:picLocks noChangeAspect="1"/>
          </p:cNvPicPr>
          <p:nvPr/>
        </p:nvPicPr>
        <p:blipFill>
          <a:blip r:embed="rId27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28">
                    <a14:imgEffect>
                      <a14:backgroundRemoval t="9402" b="100000" l="8257" r="100000">
                        <a14:foregroundMark x1="93578" y1="41026" x2="94495" y2="51282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7390930" y="4599902"/>
            <a:ext cx="664522" cy="713294"/>
          </a:xfrm>
          <a:prstGeom prst="rect">
            <a:avLst/>
          </a:prstGeom>
        </p:spPr>
      </p:pic>
      <p:sp>
        <p:nvSpPr>
          <p:cNvPr id="117" name="Rectangle 116"/>
          <p:cNvSpPr/>
          <p:nvPr/>
        </p:nvSpPr>
        <p:spPr>
          <a:xfrm rot="5400000">
            <a:off x="4409012" y="5127271"/>
            <a:ext cx="40746" cy="240517"/>
          </a:xfrm>
          <a:prstGeom prst="rect">
            <a:avLst/>
          </a:prstGeom>
          <a:solidFill>
            <a:schemeClr val="bg1"/>
          </a:solidFill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85" name="Picture 84"/>
          <p:cNvPicPr>
            <a:picLocks noChangeAspect="1"/>
          </p:cNvPicPr>
          <p:nvPr/>
        </p:nvPicPr>
        <p:blipFill rotWithShape="1">
          <a:blip r:embed="rId29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30">
                    <a14:imgEffect>
                      <a14:backgroundRemoval t="0" b="100000" l="0" r="88542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4185114" y="4580197"/>
            <a:ext cx="612397" cy="713064"/>
          </a:xfrm>
          <a:prstGeom prst="rect">
            <a:avLst/>
          </a:prstGeom>
        </p:spPr>
      </p:pic>
      <p:pic>
        <p:nvPicPr>
          <p:cNvPr id="88" name="Picture 87"/>
          <p:cNvPicPr>
            <a:picLocks noChangeAspect="1"/>
          </p:cNvPicPr>
          <p:nvPr/>
        </p:nvPicPr>
        <p:blipFill rotWithShape="1">
          <a:blip r:embed="rId31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32">
                    <a14:imgEffect>
                      <a14:backgroundRemoval t="8257" b="100000" l="1765" r="97647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6465890" y="4598321"/>
            <a:ext cx="1076770" cy="692209"/>
          </a:xfrm>
          <a:prstGeom prst="rect">
            <a:avLst/>
          </a:prstGeom>
        </p:spPr>
      </p:pic>
      <p:pic>
        <p:nvPicPr>
          <p:cNvPr id="89" name="Picture 88"/>
          <p:cNvPicPr>
            <a:picLocks noChangeAspect="1"/>
          </p:cNvPicPr>
          <p:nvPr/>
        </p:nvPicPr>
        <p:blipFill rotWithShape="1">
          <a:blip r:embed="rId33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34">
                    <a14:imgEffect>
                      <a14:backgroundRemoval t="0" b="98901" l="0" r="97279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4182341" y="1329762"/>
            <a:ext cx="931178" cy="575801"/>
          </a:xfrm>
          <a:prstGeom prst="rect">
            <a:avLst/>
          </a:prstGeom>
        </p:spPr>
      </p:pic>
      <p:sp>
        <p:nvSpPr>
          <p:cNvPr id="91" name="Rectangle 90"/>
          <p:cNvSpPr/>
          <p:nvPr/>
        </p:nvSpPr>
        <p:spPr>
          <a:xfrm>
            <a:off x="4172163" y="2563389"/>
            <a:ext cx="40746" cy="240517"/>
          </a:xfrm>
          <a:prstGeom prst="rect">
            <a:avLst/>
          </a:prstGeom>
          <a:solidFill>
            <a:srgbClr val="FFCC99"/>
          </a:solidFill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2" name="Rectangle 91"/>
          <p:cNvSpPr/>
          <p:nvPr/>
        </p:nvSpPr>
        <p:spPr>
          <a:xfrm>
            <a:off x="4174251" y="4131227"/>
            <a:ext cx="40746" cy="240517"/>
          </a:xfrm>
          <a:prstGeom prst="rect">
            <a:avLst/>
          </a:prstGeom>
          <a:solidFill>
            <a:schemeClr val="bg1"/>
          </a:solidFill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93" name="Picture 92"/>
          <p:cNvPicPr>
            <a:picLocks noChangeAspect="1"/>
          </p:cNvPicPr>
          <p:nvPr/>
        </p:nvPicPr>
        <p:blipFill>
          <a:blip r:embed="rId35">
            <a:extLst>
              <a:ext uri="{BEBA8EAE-BF5A-486C-A8C5-ECC9F3942E4B}">
                <a14:imgProps xmlns:a14="http://schemas.microsoft.com/office/drawing/2010/main">
                  <a14:imgLayer r:embed="rId36">
                    <a14:imgEffect>
                      <a14:backgroundRemoval t="1158" b="97297" l="7143" r="100000">
                        <a14:foregroundMark x1="95536" y1="6564" x2="97321" y2="46718"/>
                        <a14:backgroundMark x1="14286" y1="3861" x2="63393" y2="20463"/>
                        <a14:backgroundMark x1="12500" y1="25097" x2="7143" y2="53668"/>
                        <a14:backgroundMark x1="15179" y1="52510" x2="57143" y2="54440"/>
                        <a14:backgroundMark x1="11607" y1="58687" x2="9821" y2="80695"/>
                        <a14:backgroundMark x1="14286" y1="79537" x2="66071" y2="94595"/>
                        <a14:backgroundMark x1="87500" y1="2317" x2="97321" y2="3861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7357709" y="2975370"/>
            <a:ext cx="682811" cy="1579001"/>
          </a:xfrm>
          <a:prstGeom prst="rect">
            <a:avLst/>
          </a:prstGeom>
        </p:spPr>
      </p:pic>
      <p:pic>
        <p:nvPicPr>
          <p:cNvPr id="94" name="Picture 93"/>
          <p:cNvPicPr>
            <a:picLocks noChangeAspect="1"/>
          </p:cNvPicPr>
          <p:nvPr/>
        </p:nvPicPr>
        <p:blipFill>
          <a:blip r:embed="rId37">
            <a:extLst>
              <a:ext uri="{BEBA8EAE-BF5A-486C-A8C5-ECC9F3942E4B}">
                <a14:imgProps xmlns:a14="http://schemas.microsoft.com/office/drawing/2010/main">
                  <a14:imgLayer r:embed="rId38">
                    <a14:imgEffect>
                      <a14:backgroundRemoval t="2344" b="98438" l="9091" r="10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3981451" y="1417081"/>
            <a:ext cx="804742" cy="1560711"/>
          </a:xfrm>
          <a:prstGeom prst="rect">
            <a:avLst/>
          </a:prstGeom>
        </p:spPr>
      </p:pic>
      <p:pic>
        <p:nvPicPr>
          <p:cNvPr id="95" name="Picture 94">
            <a:hlinkClick r:id="rId39" action="ppaction://hlinksldjump"/>
          </p:cNvPr>
          <p:cNvPicPr>
            <a:picLocks noChangeAspect="1"/>
          </p:cNvPicPr>
          <p:nvPr/>
        </p:nvPicPr>
        <p:blipFill rotWithShape="1">
          <a:blip r:embed="rId40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41">
                    <a14:imgEffect>
                      <a14:backgroundRemoval t="0" b="100000" l="400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4576444" y="4590415"/>
            <a:ext cx="1110953" cy="717847"/>
          </a:xfrm>
          <a:prstGeom prst="rect">
            <a:avLst/>
          </a:prstGeom>
          <a:ln>
            <a:noFill/>
          </a:ln>
        </p:spPr>
      </p:pic>
      <p:pic>
        <p:nvPicPr>
          <p:cNvPr id="83" name="Picture 82"/>
          <p:cNvPicPr>
            <a:picLocks noChangeAspect="1"/>
          </p:cNvPicPr>
          <p:nvPr/>
        </p:nvPicPr>
        <p:blipFill>
          <a:blip r:embed="rId4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43">
                    <a14:imgEffect>
                      <a14:backgroundRemoval t="0" b="96117" l="107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585809" y="1263722"/>
            <a:ext cx="1140051" cy="627942"/>
          </a:xfrm>
          <a:prstGeom prst="rect">
            <a:avLst/>
          </a:prstGeom>
        </p:spPr>
      </p:pic>
      <p:pic>
        <p:nvPicPr>
          <p:cNvPr id="75" name="Picture 74"/>
          <p:cNvPicPr>
            <a:picLocks noChangeAspect="1"/>
          </p:cNvPicPr>
          <p:nvPr/>
        </p:nvPicPr>
        <p:blipFill rotWithShape="1">
          <a:blip r:embed="rId44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45">
                    <a14:imgEffect>
                      <a14:backgroundRemoval t="3586" b="99602" l="0" r="89216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4189423" y="2973570"/>
            <a:ext cx="645953" cy="1593908"/>
          </a:xfrm>
          <a:prstGeom prst="rect">
            <a:avLst/>
          </a:prstGeom>
        </p:spPr>
      </p:pic>
      <p:pic>
        <p:nvPicPr>
          <p:cNvPr id="98" name="Picture 97"/>
          <p:cNvPicPr>
            <a:picLocks noChangeAspect="1"/>
          </p:cNvPicPr>
          <p:nvPr/>
        </p:nvPicPr>
        <p:blipFill rotWithShape="1">
          <a:blip r:embed="rId46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47">
                    <a14:imgEffect>
                      <a14:backgroundRemoval t="0" b="93617" l="1053" r="98246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5180582" y="1304391"/>
            <a:ext cx="1811708" cy="598206"/>
          </a:xfrm>
          <a:prstGeom prst="rect">
            <a:avLst/>
          </a:prstGeom>
        </p:spPr>
      </p:pic>
      <p:pic>
        <p:nvPicPr>
          <p:cNvPr id="82" name="Picture 81"/>
          <p:cNvPicPr>
            <a:picLocks noChangeAspect="1"/>
          </p:cNvPicPr>
          <p:nvPr/>
        </p:nvPicPr>
        <p:blipFill rotWithShape="1">
          <a:blip r:embed="rId48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49">
                    <a14:imgEffect>
                      <a14:backgroundRemoval t="0" b="100000" l="2548" r="100000">
                        <a14:foregroundMark x1="96178" y1="17073" x2="95541" y2="36585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7027684" y="1308712"/>
            <a:ext cx="999859" cy="518992"/>
          </a:xfrm>
          <a:prstGeom prst="rect">
            <a:avLst/>
          </a:prstGeom>
        </p:spPr>
      </p:pic>
      <p:pic>
        <p:nvPicPr>
          <p:cNvPr id="99" name="Picture 98"/>
          <p:cNvPicPr>
            <a:picLocks noChangeAspect="1"/>
          </p:cNvPicPr>
          <p:nvPr/>
        </p:nvPicPr>
        <p:blipFill>
          <a:blip r:embed="rId50"/>
          <a:stretch>
            <a:fillRect/>
          </a:stretch>
        </p:blipFill>
        <p:spPr>
          <a:xfrm>
            <a:off x="7367247" y="1422751"/>
            <a:ext cx="658425" cy="1585097"/>
          </a:xfrm>
          <a:prstGeom prst="rect">
            <a:avLst/>
          </a:prstGeom>
        </p:spPr>
      </p:pic>
      <p:pic>
        <p:nvPicPr>
          <p:cNvPr id="100" name="Picture 99"/>
          <p:cNvPicPr>
            <a:picLocks noChangeAspect="1"/>
          </p:cNvPicPr>
          <p:nvPr/>
        </p:nvPicPr>
        <p:blipFill>
          <a:blip r:embed="rId51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52">
                    <a14:imgEffect>
                      <a14:backgroundRemoval t="3247" b="98052" l="3659" r="96951">
                        <a14:foregroundMark x1="19512" y1="96104" x2="50000" y2="98052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4109171" y="4067167"/>
            <a:ext cx="999831" cy="938865"/>
          </a:xfrm>
          <a:prstGeom prst="rect">
            <a:avLst/>
          </a:prstGeom>
          <a:ln>
            <a:noFill/>
          </a:ln>
        </p:spPr>
      </p:pic>
      <p:pic>
        <p:nvPicPr>
          <p:cNvPr id="86" name="Picture 85"/>
          <p:cNvPicPr>
            <a:picLocks noChangeAspect="1"/>
          </p:cNvPicPr>
          <p:nvPr/>
        </p:nvPicPr>
        <p:blipFill rotWithShape="1">
          <a:blip r:embed="rId53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54">
                    <a14:imgEffect>
                      <a14:backgroundRemoval t="8772" b="100000" l="6667" r="95556">
                        <a14:foregroundMark x1="69444" y1="94737" x2="80556" y2="96491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5466201" y="4568499"/>
            <a:ext cx="1145137" cy="726393"/>
          </a:xfrm>
          <a:prstGeom prst="rect">
            <a:avLst/>
          </a:prstGeom>
        </p:spPr>
      </p:pic>
      <p:pic>
        <p:nvPicPr>
          <p:cNvPr id="97" name="Picture 96"/>
          <p:cNvPicPr>
            <a:picLocks noChangeAspect="1"/>
          </p:cNvPicPr>
          <p:nvPr/>
        </p:nvPicPr>
        <p:blipFill rotWithShape="1">
          <a:blip r:embed="rId55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56">
                    <a14:imgEffect>
                      <a14:backgroundRemoval t="3822" b="92357" l="1242" r="100000">
                        <a14:foregroundMark x1="54037" y1="89809" x2="49689" y2="89809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7042965" y="4081167"/>
            <a:ext cx="1025496" cy="999858"/>
          </a:xfrm>
          <a:prstGeom prst="rect">
            <a:avLst/>
          </a:prstGeom>
        </p:spPr>
      </p:pic>
      <p:pic>
        <p:nvPicPr>
          <p:cNvPr id="102" name="Picture 101"/>
          <p:cNvPicPr>
            <a:picLocks noChangeAspect="1"/>
          </p:cNvPicPr>
          <p:nvPr/>
        </p:nvPicPr>
        <p:blipFill rotWithShape="1">
          <a:blip r:embed="rId57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58">
                    <a14:imgEffect>
                      <a14:backgroundRemoval t="55505" b="95872" l="0" r="93956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t="55549"/>
          <a:stretch/>
        </p:blipFill>
        <p:spPr>
          <a:xfrm>
            <a:off x="6464639" y="1288122"/>
            <a:ext cx="1153683" cy="615393"/>
          </a:xfrm>
          <a:prstGeom prst="rect">
            <a:avLst/>
          </a:prstGeom>
        </p:spPr>
      </p:pic>
      <p:pic>
        <p:nvPicPr>
          <p:cNvPr id="103" name="Picture 102"/>
          <p:cNvPicPr>
            <a:picLocks noChangeAspect="1"/>
          </p:cNvPicPr>
          <p:nvPr/>
        </p:nvPicPr>
        <p:blipFill>
          <a:blip r:embed="rId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4070" b="100000" l="0" r="9625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4129867" y="2455241"/>
            <a:ext cx="975445" cy="1048603"/>
          </a:xfrm>
          <a:prstGeom prst="rect">
            <a:avLst/>
          </a:prstGeom>
        </p:spPr>
      </p:pic>
      <p:pic>
        <p:nvPicPr>
          <p:cNvPr id="104" name="Picture 103"/>
          <p:cNvPicPr>
            <a:picLocks noChangeAspect="1"/>
          </p:cNvPicPr>
          <p:nvPr/>
        </p:nvPicPr>
        <p:blipFill>
          <a:blip r:embed="rId59"/>
          <a:stretch>
            <a:fillRect/>
          </a:stretch>
        </p:blipFill>
        <p:spPr>
          <a:xfrm>
            <a:off x="4041669" y="405085"/>
            <a:ext cx="4102964" cy="926672"/>
          </a:xfrm>
          <a:prstGeom prst="rect">
            <a:avLst/>
          </a:prstGeom>
        </p:spPr>
      </p:pic>
      <p:pic>
        <p:nvPicPr>
          <p:cNvPr id="105" name="Picture 104"/>
          <p:cNvPicPr>
            <a:picLocks noChangeAspect="1"/>
          </p:cNvPicPr>
          <p:nvPr/>
        </p:nvPicPr>
        <p:blipFill>
          <a:blip r:embed="rId60"/>
          <a:stretch>
            <a:fillRect/>
          </a:stretch>
        </p:blipFill>
        <p:spPr>
          <a:xfrm>
            <a:off x="4742770" y="5290135"/>
            <a:ext cx="2700762" cy="926672"/>
          </a:xfrm>
          <a:prstGeom prst="rect">
            <a:avLst/>
          </a:prstGeom>
        </p:spPr>
      </p:pic>
      <p:pic>
        <p:nvPicPr>
          <p:cNvPr id="58" name="Picture 57"/>
          <p:cNvPicPr>
            <a:picLocks noChangeAspect="1"/>
          </p:cNvPicPr>
          <p:nvPr/>
        </p:nvPicPr>
        <p:blipFill rotWithShape="1">
          <a:blip r:embed="rId61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62">
                    <a14:imgEffect>
                      <a14:backgroundRemoval t="0" b="96465" l="2448" r="98252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 rot="21197848">
            <a:off x="3842694" y="5403685"/>
            <a:ext cx="1820254" cy="1256232"/>
          </a:xfrm>
          <a:prstGeom prst="rect">
            <a:avLst/>
          </a:prstGeom>
        </p:spPr>
      </p:pic>
      <p:pic>
        <p:nvPicPr>
          <p:cNvPr id="61" name="Picture 60"/>
          <p:cNvPicPr>
            <a:picLocks noChangeAspect="1"/>
          </p:cNvPicPr>
          <p:nvPr/>
        </p:nvPicPr>
        <p:blipFill rotWithShape="1">
          <a:blip r:embed="rId63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64">
                    <a14:imgEffect>
                      <a14:backgroundRemoval t="1970" b="95567" l="722" r="97112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 rot="910464">
            <a:off x="5827190" y="-48782"/>
            <a:ext cx="1760434" cy="1290415"/>
          </a:xfrm>
          <a:prstGeom prst="rect">
            <a:avLst/>
          </a:prstGeom>
        </p:spPr>
      </p:pic>
      <p:pic>
        <p:nvPicPr>
          <p:cNvPr id="72" name="Picture 71"/>
          <p:cNvPicPr>
            <a:picLocks noChangeAspect="1"/>
          </p:cNvPicPr>
          <p:nvPr/>
        </p:nvPicPr>
        <p:blipFill rotWithShape="1">
          <a:blip r:embed="rId65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66">
                    <a14:imgEffect>
                      <a14:backgroundRemoval t="1478" b="96552" l="1786" r="975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 rot="20651102">
            <a:off x="3762854" y="-85458"/>
            <a:ext cx="1777525" cy="1290416"/>
          </a:xfrm>
          <a:prstGeom prst="rect">
            <a:avLst/>
          </a:prstGeom>
        </p:spPr>
      </p:pic>
      <p:sp>
        <p:nvSpPr>
          <p:cNvPr id="84" name="Rectangle: Rounded Corners 83">
            <a:hlinkClick r:id="rId26" action="ppaction://hlinksldjump"/>
          </p:cNvPr>
          <p:cNvSpPr/>
          <p:nvPr/>
        </p:nvSpPr>
        <p:spPr>
          <a:xfrm rot="20681809">
            <a:off x="172623" y="3545336"/>
            <a:ext cx="973832" cy="1299304"/>
          </a:xfrm>
          <a:prstGeom prst="round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6" name="Rectangle: Rounded Corners 95">
            <a:hlinkClick r:id="rId26" action="ppaction://hlinksldjump"/>
          </p:cNvPr>
          <p:cNvSpPr/>
          <p:nvPr/>
        </p:nvSpPr>
        <p:spPr>
          <a:xfrm rot="4097235">
            <a:off x="1741969" y="3532787"/>
            <a:ext cx="973832" cy="1299304"/>
          </a:xfrm>
          <a:prstGeom prst="round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1" name="Rectangle: Rounded Corners 100">
            <a:hlinkClick r:id="rId26" action="ppaction://hlinksldjump"/>
          </p:cNvPr>
          <p:cNvSpPr/>
          <p:nvPr/>
        </p:nvSpPr>
        <p:spPr>
          <a:xfrm rot="2096089">
            <a:off x="1760266" y="1695376"/>
            <a:ext cx="973832" cy="1299304"/>
          </a:xfrm>
          <a:prstGeom prst="round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6" name="Rectangle: Rounded Corners 105">
            <a:hlinkClick r:id="rId26" action="ppaction://hlinksldjump"/>
          </p:cNvPr>
          <p:cNvSpPr/>
          <p:nvPr/>
        </p:nvSpPr>
        <p:spPr>
          <a:xfrm rot="16825183">
            <a:off x="2269900" y="5510932"/>
            <a:ext cx="973832" cy="1299304"/>
          </a:xfrm>
          <a:prstGeom prst="round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7" name="Rectangle: Rounded Corners 106">
            <a:hlinkClick r:id="rId26" action="ppaction://hlinksldjump"/>
          </p:cNvPr>
          <p:cNvSpPr/>
          <p:nvPr/>
        </p:nvSpPr>
        <p:spPr>
          <a:xfrm rot="17728403">
            <a:off x="10662345" y="4439306"/>
            <a:ext cx="973832" cy="1299304"/>
          </a:xfrm>
          <a:prstGeom prst="round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8" name="Rectangle: Rounded Corners 107">
            <a:hlinkClick r:id="rId26" action="ppaction://hlinksldjump"/>
          </p:cNvPr>
          <p:cNvSpPr/>
          <p:nvPr/>
        </p:nvSpPr>
        <p:spPr>
          <a:xfrm rot="15579693">
            <a:off x="4291046" y="5441468"/>
            <a:ext cx="973832" cy="1299304"/>
          </a:xfrm>
          <a:prstGeom prst="round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9" name="Rectangle: Rounded Corners 108">
            <a:hlinkClick r:id="rId26" action="ppaction://hlinksldjump"/>
          </p:cNvPr>
          <p:cNvSpPr/>
          <p:nvPr/>
        </p:nvSpPr>
        <p:spPr>
          <a:xfrm rot="1408999">
            <a:off x="7816547" y="5378845"/>
            <a:ext cx="973832" cy="1299304"/>
          </a:xfrm>
          <a:prstGeom prst="round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0" name="Rectangle: Rounded Corners 109">
            <a:hlinkClick r:id="rId26" action="ppaction://hlinksldjump"/>
          </p:cNvPr>
          <p:cNvSpPr/>
          <p:nvPr/>
        </p:nvSpPr>
        <p:spPr>
          <a:xfrm rot="4407837">
            <a:off x="4220064" y="-45358"/>
            <a:ext cx="973832" cy="1299304"/>
          </a:xfrm>
          <a:prstGeom prst="round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1" name="Rectangle: Rounded Corners 110">
            <a:hlinkClick r:id="rId26" action="ppaction://hlinksldjump"/>
          </p:cNvPr>
          <p:cNvSpPr/>
          <p:nvPr/>
        </p:nvSpPr>
        <p:spPr>
          <a:xfrm rot="17015598">
            <a:off x="6122445" y="-15467"/>
            <a:ext cx="973832" cy="1299304"/>
          </a:xfrm>
          <a:prstGeom prst="round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2" name="Rectangle: Rounded Corners 111">
            <a:hlinkClick r:id="rId26" action="ppaction://hlinksldjump"/>
          </p:cNvPr>
          <p:cNvSpPr/>
          <p:nvPr/>
        </p:nvSpPr>
        <p:spPr>
          <a:xfrm rot="20526744">
            <a:off x="11040920" y="1601007"/>
            <a:ext cx="973832" cy="1299304"/>
          </a:xfrm>
          <a:prstGeom prst="round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3" name="Rectangle: Rounded Corners 112">
            <a:hlinkClick r:id="rId26" action="ppaction://hlinksldjump"/>
          </p:cNvPr>
          <p:cNvSpPr/>
          <p:nvPr/>
        </p:nvSpPr>
        <p:spPr>
          <a:xfrm rot="1491991">
            <a:off x="9503282" y="3085338"/>
            <a:ext cx="973832" cy="1299304"/>
          </a:xfrm>
          <a:prstGeom prst="round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5" name="Rectangle: Rounded Corners 114">
            <a:hlinkClick r:id="rId26" action="ppaction://hlinksldjump"/>
          </p:cNvPr>
          <p:cNvSpPr/>
          <p:nvPr/>
        </p:nvSpPr>
        <p:spPr>
          <a:xfrm rot="19504128">
            <a:off x="2706202" y="279262"/>
            <a:ext cx="973832" cy="1299304"/>
          </a:xfrm>
          <a:prstGeom prst="round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116" name="Picture 115"/>
          <p:cNvPicPr>
            <a:picLocks noChangeAspect="1"/>
          </p:cNvPicPr>
          <p:nvPr/>
        </p:nvPicPr>
        <p:blipFill rotWithShape="1">
          <a:blip r:embed="rId6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4166453" y="1299779"/>
            <a:ext cx="3851311" cy="3986856"/>
          </a:xfrm>
          <a:prstGeom prst="rect">
            <a:avLst/>
          </a:prstGeom>
          <a:ln w="28575">
            <a:noFill/>
          </a:ln>
        </p:spPr>
      </p:pic>
      <p:pic>
        <p:nvPicPr>
          <p:cNvPr id="118" name="Picture 117"/>
          <p:cNvPicPr>
            <a:picLocks noChangeAspect="1"/>
          </p:cNvPicPr>
          <p:nvPr/>
        </p:nvPicPr>
        <p:blipFill>
          <a:blip r:embed="rId68"/>
          <a:stretch>
            <a:fillRect/>
          </a:stretch>
        </p:blipFill>
        <p:spPr>
          <a:xfrm>
            <a:off x="10369413" y="156841"/>
            <a:ext cx="1712223" cy="80434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99903493"/>
      </p:ext>
    </p:extLst>
  </p:cSld>
  <p:clrMapOvr>
    <a:masterClrMapping/>
  </p:clrMapOvr>
  <p:transition spd="slow" advClick="0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10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1000"/>
                                        <p:tgtEl>
                                          <p:spTgt spid="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2000"/>
                            </p:stCondLst>
                            <p:childTnLst>
                              <p:par>
                                <p:cTn id="13" presetID="1" presetClass="emph" presetSubtype="2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animClr clrSpc="rgb" dir="cw">
                                      <p:cBhvr>
                                        <p:cTn id="14" dur="2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CC99"/>
                                      </p:to>
                                    </p:animClr>
                                    <p:set>
                                      <p:cBhvr>
                                        <p:cTn id="15" dur="2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6" dur="2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7" restart="whenNotActive" fill="hold" evtFilter="cancelBubble" nodeType="interactiveSeq">
                <p:stCondLst>
                  <p:cond evt="onClick" delay="0">
                    <p:tgtEl>
                      <p:spTgt spid="11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8" fill="hold">
                      <p:stCondLst>
                        <p:cond delay="0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300"/>
                                        <p:tgtEl>
                                          <p:spTgt spid="1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6" dur="300"/>
                                        <p:tgtEl>
                                          <p:spTgt spid="11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299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18"/>
                  </p:tgtEl>
                </p:cond>
              </p:nextCondLst>
            </p:seq>
          </p:childTnLst>
        </p:cTn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6" name="Picture 115"/>
          <p:cNvPicPr>
            <a:picLocks noChangeAspect="1"/>
          </p:cNvPicPr>
          <p:nvPr/>
        </p:nvPicPr>
        <p:blipFill rotWithShape="1">
          <a:blip r:embed="rId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0" b="93617" l="1053" r="98246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 rot="20696931">
            <a:off x="9559377" y="5976180"/>
            <a:ext cx="1811708" cy="598206"/>
          </a:xfrm>
          <a:prstGeom prst="rect">
            <a:avLst/>
          </a:prstGeom>
        </p:spPr>
      </p:pic>
      <p:sp>
        <p:nvSpPr>
          <p:cNvPr id="36" name="Rectangle 35"/>
          <p:cNvSpPr/>
          <p:nvPr/>
        </p:nvSpPr>
        <p:spPr>
          <a:xfrm>
            <a:off x="3230310" y="368519"/>
            <a:ext cx="5725683" cy="5848288"/>
          </a:xfrm>
          <a:prstGeom prst="rect">
            <a:avLst/>
          </a:prstGeom>
          <a:noFill/>
          <a:ln w="114300">
            <a:solidFill>
              <a:srgbClr val="FFC000"/>
            </a:solidFill>
          </a:ln>
          <a:effectLst>
            <a:outerShdw blurRad="76200" dir="2700000" sx="102000" sy="102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 useBgFill="1">
        <p:nvSpPr>
          <p:cNvPr id="6" name="Puzzle1"/>
          <p:cNvSpPr>
            <a:spLocks noEditPoints="1" noChangeArrowheads="1"/>
          </p:cNvSpPr>
          <p:nvPr/>
        </p:nvSpPr>
        <p:spPr bwMode="auto">
          <a:xfrm>
            <a:off x="7094876" y="2561502"/>
            <a:ext cx="1635699" cy="848218"/>
          </a:xfrm>
          <a:custGeom>
            <a:avLst/>
            <a:gdLst>
              <a:gd name="T0" fmla="*/ 16740 w 21600"/>
              <a:gd name="T1" fmla="*/ 21078 h 21600"/>
              <a:gd name="T2" fmla="*/ 16976 w 21600"/>
              <a:gd name="T3" fmla="*/ 521 h 21600"/>
              <a:gd name="T4" fmla="*/ 4725 w 21600"/>
              <a:gd name="T5" fmla="*/ 856 h 21600"/>
              <a:gd name="T6" fmla="*/ 5040 w 21600"/>
              <a:gd name="T7" fmla="*/ 21004 h 21600"/>
              <a:gd name="T8" fmla="*/ 10811 w 21600"/>
              <a:gd name="T9" fmla="*/ 12885 h 21600"/>
              <a:gd name="T10" fmla="*/ 10845 w 21600"/>
              <a:gd name="T11" fmla="*/ 8714 h 21600"/>
              <a:gd name="T12" fmla="*/ 21600 w 21600"/>
              <a:gd name="T13" fmla="*/ 10000 h 21600"/>
              <a:gd name="T14" fmla="*/ 56 w 21600"/>
              <a:gd name="T15" fmla="*/ 10000 h 21600"/>
              <a:gd name="T16" fmla="*/ 6086 w 21600"/>
              <a:gd name="T17" fmla="*/ 2569 h 21600"/>
              <a:gd name="T18" fmla="*/ 16132 w 21600"/>
              <a:gd name="T19" fmla="*/ 19552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9360" y="20836"/>
                </a:moveTo>
                <a:lnTo>
                  <a:pt x="9528" y="20836"/>
                </a:lnTo>
                <a:lnTo>
                  <a:pt x="9686" y="20762"/>
                </a:lnTo>
                <a:lnTo>
                  <a:pt x="9810" y="20687"/>
                </a:lnTo>
                <a:lnTo>
                  <a:pt x="9922" y="20575"/>
                </a:lnTo>
                <a:lnTo>
                  <a:pt x="10012" y="20426"/>
                </a:lnTo>
                <a:lnTo>
                  <a:pt x="10068" y="20296"/>
                </a:lnTo>
                <a:lnTo>
                  <a:pt x="10113" y="20110"/>
                </a:lnTo>
                <a:lnTo>
                  <a:pt x="10136" y="19905"/>
                </a:lnTo>
                <a:lnTo>
                  <a:pt x="10136" y="19682"/>
                </a:lnTo>
                <a:lnTo>
                  <a:pt x="10113" y="19440"/>
                </a:lnTo>
                <a:lnTo>
                  <a:pt x="10068" y="19142"/>
                </a:lnTo>
                <a:lnTo>
                  <a:pt x="10012" y="18900"/>
                </a:lnTo>
                <a:lnTo>
                  <a:pt x="9900" y="18620"/>
                </a:lnTo>
                <a:lnTo>
                  <a:pt x="9787" y="18285"/>
                </a:lnTo>
                <a:lnTo>
                  <a:pt x="9641" y="17968"/>
                </a:lnTo>
                <a:lnTo>
                  <a:pt x="9472" y="17652"/>
                </a:lnTo>
                <a:lnTo>
                  <a:pt x="9382" y="17466"/>
                </a:lnTo>
                <a:lnTo>
                  <a:pt x="9315" y="17298"/>
                </a:lnTo>
                <a:lnTo>
                  <a:pt x="9258" y="17112"/>
                </a:lnTo>
                <a:lnTo>
                  <a:pt x="9191" y="16926"/>
                </a:lnTo>
                <a:lnTo>
                  <a:pt x="9123" y="16535"/>
                </a:lnTo>
                <a:lnTo>
                  <a:pt x="9101" y="16144"/>
                </a:lnTo>
                <a:lnTo>
                  <a:pt x="9101" y="15753"/>
                </a:lnTo>
                <a:lnTo>
                  <a:pt x="9168" y="15362"/>
                </a:lnTo>
                <a:lnTo>
                  <a:pt x="9236" y="14971"/>
                </a:lnTo>
                <a:lnTo>
                  <a:pt x="9360" y="14580"/>
                </a:lnTo>
                <a:lnTo>
                  <a:pt x="9495" y="14244"/>
                </a:lnTo>
                <a:lnTo>
                  <a:pt x="9663" y="13891"/>
                </a:lnTo>
                <a:lnTo>
                  <a:pt x="9855" y="13611"/>
                </a:lnTo>
                <a:lnTo>
                  <a:pt x="10068" y="13351"/>
                </a:lnTo>
                <a:lnTo>
                  <a:pt x="10293" y="13146"/>
                </a:lnTo>
                <a:lnTo>
                  <a:pt x="10552" y="12997"/>
                </a:lnTo>
                <a:lnTo>
                  <a:pt x="10811" y="12885"/>
                </a:lnTo>
                <a:lnTo>
                  <a:pt x="11069" y="12866"/>
                </a:lnTo>
                <a:lnTo>
                  <a:pt x="11351" y="12885"/>
                </a:lnTo>
                <a:lnTo>
                  <a:pt x="11610" y="12997"/>
                </a:lnTo>
                <a:lnTo>
                  <a:pt x="11846" y="13183"/>
                </a:lnTo>
                <a:lnTo>
                  <a:pt x="12060" y="13388"/>
                </a:lnTo>
                <a:lnTo>
                  <a:pt x="12251" y="13648"/>
                </a:lnTo>
                <a:lnTo>
                  <a:pt x="12419" y="13928"/>
                </a:lnTo>
                <a:lnTo>
                  <a:pt x="12555" y="14244"/>
                </a:lnTo>
                <a:lnTo>
                  <a:pt x="12690" y="14617"/>
                </a:lnTo>
                <a:lnTo>
                  <a:pt x="12768" y="15008"/>
                </a:lnTo>
                <a:lnTo>
                  <a:pt x="12836" y="15399"/>
                </a:lnTo>
                <a:lnTo>
                  <a:pt x="12858" y="15753"/>
                </a:lnTo>
                <a:lnTo>
                  <a:pt x="12858" y="16144"/>
                </a:lnTo>
                <a:lnTo>
                  <a:pt x="12813" y="16535"/>
                </a:lnTo>
                <a:lnTo>
                  <a:pt x="12746" y="16888"/>
                </a:lnTo>
                <a:lnTo>
                  <a:pt x="12667" y="17224"/>
                </a:lnTo>
                <a:lnTo>
                  <a:pt x="12510" y="17503"/>
                </a:lnTo>
                <a:lnTo>
                  <a:pt x="12228" y="18043"/>
                </a:lnTo>
                <a:lnTo>
                  <a:pt x="11970" y="18546"/>
                </a:lnTo>
                <a:lnTo>
                  <a:pt x="11868" y="18751"/>
                </a:lnTo>
                <a:lnTo>
                  <a:pt x="11778" y="18974"/>
                </a:lnTo>
                <a:lnTo>
                  <a:pt x="11711" y="19179"/>
                </a:lnTo>
                <a:lnTo>
                  <a:pt x="11666" y="19365"/>
                </a:lnTo>
                <a:lnTo>
                  <a:pt x="11632" y="19570"/>
                </a:lnTo>
                <a:lnTo>
                  <a:pt x="11632" y="19756"/>
                </a:lnTo>
                <a:lnTo>
                  <a:pt x="11632" y="19942"/>
                </a:lnTo>
                <a:lnTo>
                  <a:pt x="11643" y="20110"/>
                </a:lnTo>
                <a:lnTo>
                  <a:pt x="11711" y="20296"/>
                </a:lnTo>
                <a:lnTo>
                  <a:pt x="11801" y="20464"/>
                </a:lnTo>
                <a:lnTo>
                  <a:pt x="11891" y="20650"/>
                </a:lnTo>
                <a:lnTo>
                  <a:pt x="12037" y="20836"/>
                </a:lnTo>
                <a:lnTo>
                  <a:pt x="12206" y="21004"/>
                </a:lnTo>
                <a:lnTo>
                  <a:pt x="12419" y="21190"/>
                </a:lnTo>
                <a:lnTo>
                  <a:pt x="12667" y="21320"/>
                </a:lnTo>
                <a:lnTo>
                  <a:pt x="12960" y="21432"/>
                </a:lnTo>
                <a:lnTo>
                  <a:pt x="13286" y="21544"/>
                </a:lnTo>
                <a:lnTo>
                  <a:pt x="13612" y="21655"/>
                </a:lnTo>
                <a:lnTo>
                  <a:pt x="13983" y="21693"/>
                </a:lnTo>
                <a:lnTo>
                  <a:pt x="14343" y="21730"/>
                </a:lnTo>
                <a:lnTo>
                  <a:pt x="14715" y="21730"/>
                </a:lnTo>
                <a:lnTo>
                  <a:pt x="15075" y="21730"/>
                </a:lnTo>
                <a:lnTo>
                  <a:pt x="15446" y="21655"/>
                </a:lnTo>
                <a:lnTo>
                  <a:pt x="15794" y="21581"/>
                </a:lnTo>
                <a:lnTo>
                  <a:pt x="16132" y="21432"/>
                </a:lnTo>
                <a:lnTo>
                  <a:pt x="16458" y="21302"/>
                </a:lnTo>
                <a:lnTo>
                  <a:pt x="16740" y="21078"/>
                </a:lnTo>
                <a:lnTo>
                  <a:pt x="16976" y="20836"/>
                </a:lnTo>
                <a:lnTo>
                  <a:pt x="17043" y="20650"/>
                </a:lnTo>
                <a:lnTo>
                  <a:pt x="17088" y="20426"/>
                </a:lnTo>
                <a:lnTo>
                  <a:pt x="17133" y="20222"/>
                </a:lnTo>
                <a:lnTo>
                  <a:pt x="17156" y="19980"/>
                </a:lnTo>
                <a:lnTo>
                  <a:pt x="17167" y="19477"/>
                </a:lnTo>
                <a:lnTo>
                  <a:pt x="17167" y="18974"/>
                </a:lnTo>
                <a:lnTo>
                  <a:pt x="17156" y="18397"/>
                </a:lnTo>
                <a:lnTo>
                  <a:pt x="17111" y="17820"/>
                </a:lnTo>
                <a:lnTo>
                  <a:pt x="17066" y="17261"/>
                </a:lnTo>
                <a:lnTo>
                  <a:pt x="16998" y="16646"/>
                </a:lnTo>
                <a:lnTo>
                  <a:pt x="16852" y="15511"/>
                </a:lnTo>
                <a:lnTo>
                  <a:pt x="16740" y="14393"/>
                </a:lnTo>
                <a:lnTo>
                  <a:pt x="16717" y="13928"/>
                </a:lnTo>
                <a:lnTo>
                  <a:pt x="16695" y="13462"/>
                </a:lnTo>
                <a:lnTo>
                  <a:pt x="16717" y="13071"/>
                </a:lnTo>
                <a:lnTo>
                  <a:pt x="16785" y="12755"/>
                </a:lnTo>
                <a:lnTo>
                  <a:pt x="16852" y="12419"/>
                </a:lnTo>
                <a:lnTo>
                  <a:pt x="16953" y="12140"/>
                </a:lnTo>
                <a:lnTo>
                  <a:pt x="17088" y="11898"/>
                </a:lnTo>
                <a:lnTo>
                  <a:pt x="17212" y="11675"/>
                </a:lnTo>
                <a:lnTo>
                  <a:pt x="17370" y="11470"/>
                </a:lnTo>
                <a:lnTo>
                  <a:pt x="17516" y="11284"/>
                </a:lnTo>
                <a:lnTo>
                  <a:pt x="17696" y="11135"/>
                </a:lnTo>
                <a:lnTo>
                  <a:pt x="17865" y="11042"/>
                </a:lnTo>
                <a:lnTo>
                  <a:pt x="18033" y="10930"/>
                </a:lnTo>
                <a:lnTo>
                  <a:pt x="18213" y="10893"/>
                </a:lnTo>
                <a:lnTo>
                  <a:pt x="18382" y="10893"/>
                </a:lnTo>
                <a:lnTo>
                  <a:pt x="18551" y="10967"/>
                </a:lnTo>
                <a:lnTo>
                  <a:pt x="18708" y="11042"/>
                </a:lnTo>
                <a:lnTo>
                  <a:pt x="18855" y="11172"/>
                </a:lnTo>
                <a:lnTo>
                  <a:pt x="19012" y="11358"/>
                </a:lnTo>
                <a:lnTo>
                  <a:pt x="19136" y="11600"/>
                </a:lnTo>
                <a:lnTo>
                  <a:pt x="19271" y="11861"/>
                </a:lnTo>
                <a:lnTo>
                  <a:pt x="19440" y="12028"/>
                </a:lnTo>
                <a:lnTo>
                  <a:pt x="19608" y="12177"/>
                </a:lnTo>
                <a:lnTo>
                  <a:pt x="19822" y="12289"/>
                </a:lnTo>
                <a:lnTo>
                  <a:pt x="20025" y="12289"/>
                </a:lnTo>
                <a:lnTo>
                  <a:pt x="20238" y="12289"/>
                </a:lnTo>
                <a:lnTo>
                  <a:pt x="20452" y="12215"/>
                </a:lnTo>
                <a:lnTo>
                  <a:pt x="20643" y="12103"/>
                </a:lnTo>
                <a:lnTo>
                  <a:pt x="20846" y="11973"/>
                </a:lnTo>
                <a:lnTo>
                  <a:pt x="21037" y="11786"/>
                </a:lnTo>
                <a:lnTo>
                  <a:pt x="21206" y="11563"/>
                </a:lnTo>
                <a:lnTo>
                  <a:pt x="21363" y="11321"/>
                </a:lnTo>
                <a:lnTo>
                  <a:pt x="21465" y="11079"/>
                </a:lnTo>
                <a:lnTo>
                  <a:pt x="21577" y="10744"/>
                </a:lnTo>
                <a:lnTo>
                  <a:pt x="21622" y="10427"/>
                </a:lnTo>
                <a:lnTo>
                  <a:pt x="21645" y="10111"/>
                </a:lnTo>
                <a:lnTo>
                  <a:pt x="21622" y="9608"/>
                </a:lnTo>
                <a:lnTo>
                  <a:pt x="21577" y="9142"/>
                </a:lnTo>
                <a:lnTo>
                  <a:pt x="21465" y="8751"/>
                </a:lnTo>
                <a:lnTo>
                  <a:pt x="21363" y="8397"/>
                </a:lnTo>
                <a:lnTo>
                  <a:pt x="21206" y="8062"/>
                </a:lnTo>
                <a:lnTo>
                  <a:pt x="21037" y="7820"/>
                </a:lnTo>
                <a:lnTo>
                  <a:pt x="20846" y="7597"/>
                </a:lnTo>
                <a:lnTo>
                  <a:pt x="20643" y="7429"/>
                </a:lnTo>
                <a:lnTo>
                  <a:pt x="20452" y="7317"/>
                </a:lnTo>
                <a:lnTo>
                  <a:pt x="20238" y="7206"/>
                </a:lnTo>
                <a:lnTo>
                  <a:pt x="20025" y="7168"/>
                </a:lnTo>
                <a:lnTo>
                  <a:pt x="19822" y="7206"/>
                </a:lnTo>
                <a:lnTo>
                  <a:pt x="19608" y="7243"/>
                </a:lnTo>
                <a:lnTo>
                  <a:pt x="19440" y="7355"/>
                </a:lnTo>
                <a:lnTo>
                  <a:pt x="19271" y="7504"/>
                </a:lnTo>
                <a:lnTo>
                  <a:pt x="19136" y="7708"/>
                </a:lnTo>
                <a:lnTo>
                  <a:pt x="19012" y="7895"/>
                </a:lnTo>
                <a:lnTo>
                  <a:pt x="18832" y="8025"/>
                </a:lnTo>
                <a:lnTo>
                  <a:pt x="18663" y="8174"/>
                </a:lnTo>
                <a:lnTo>
                  <a:pt x="18472" y="8248"/>
                </a:lnTo>
                <a:lnTo>
                  <a:pt x="18270" y="8286"/>
                </a:lnTo>
                <a:lnTo>
                  <a:pt x="18078" y="8323"/>
                </a:lnTo>
                <a:lnTo>
                  <a:pt x="17887" y="8323"/>
                </a:lnTo>
                <a:lnTo>
                  <a:pt x="17696" y="8248"/>
                </a:lnTo>
                <a:lnTo>
                  <a:pt x="17493" y="8174"/>
                </a:lnTo>
                <a:lnTo>
                  <a:pt x="17302" y="8062"/>
                </a:lnTo>
                <a:lnTo>
                  <a:pt x="17133" y="7969"/>
                </a:lnTo>
                <a:lnTo>
                  <a:pt x="16976" y="7783"/>
                </a:lnTo>
                <a:lnTo>
                  <a:pt x="16852" y="7597"/>
                </a:lnTo>
                <a:lnTo>
                  <a:pt x="16740" y="7429"/>
                </a:lnTo>
                <a:lnTo>
                  <a:pt x="16672" y="7168"/>
                </a:lnTo>
                <a:lnTo>
                  <a:pt x="16638" y="6926"/>
                </a:lnTo>
                <a:lnTo>
                  <a:pt x="16616" y="6498"/>
                </a:lnTo>
                <a:lnTo>
                  <a:pt x="16616" y="5772"/>
                </a:lnTo>
                <a:lnTo>
                  <a:pt x="16650" y="4915"/>
                </a:lnTo>
                <a:lnTo>
                  <a:pt x="16695" y="3928"/>
                </a:lnTo>
                <a:lnTo>
                  <a:pt x="16762" y="2960"/>
                </a:lnTo>
                <a:lnTo>
                  <a:pt x="16830" y="1992"/>
                </a:lnTo>
                <a:lnTo>
                  <a:pt x="16908" y="1173"/>
                </a:lnTo>
                <a:lnTo>
                  <a:pt x="16976" y="521"/>
                </a:lnTo>
                <a:lnTo>
                  <a:pt x="16953" y="521"/>
                </a:lnTo>
                <a:lnTo>
                  <a:pt x="16931" y="521"/>
                </a:lnTo>
                <a:lnTo>
                  <a:pt x="16267" y="484"/>
                </a:lnTo>
                <a:lnTo>
                  <a:pt x="15637" y="428"/>
                </a:lnTo>
                <a:lnTo>
                  <a:pt x="15063" y="353"/>
                </a:lnTo>
                <a:lnTo>
                  <a:pt x="14523" y="279"/>
                </a:lnTo>
                <a:lnTo>
                  <a:pt x="14040" y="167"/>
                </a:lnTo>
                <a:lnTo>
                  <a:pt x="13635" y="93"/>
                </a:lnTo>
                <a:lnTo>
                  <a:pt x="13331" y="18"/>
                </a:lnTo>
                <a:lnTo>
                  <a:pt x="13117" y="18"/>
                </a:lnTo>
                <a:lnTo>
                  <a:pt x="12982" y="18"/>
                </a:lnTo>
                <a:lnTo>
                  <a:pt x="12858" y="130"/>
                </a:lnTo>
                <a:lnTo>
                  <a:pt x="12723" y="279"/>
                </a:lnTo>
                <a:lnTo>
                  <a:pt x="12622" y="446"/>
                </a:lnTo>
                <a:lnTo>
                  <a:pt x="12510" y="670"/>
                </a:lnTo>
                <a:lnTo>
                  <a:pt x="12419" y="912"/>
                </a:lnTo>
                <a:lnTo>
                  <a:pt x="12363" y="1210"/>
                </a:lnTo>
                <a:lnTo>
                  <a:pt x="12318" y="1526"/>
                </a:lnTo>
                <a:lnTo>
                  <a:pt x="12273" y="1843"/>
                </a:lnTo>
                <a:lnTo>
                  <a:pt x="12251" y="2215"/>
                </a:lnTo>
                <a:lnTo>
                  <a:pt x="12273" y="2532"/>
                </a:lnTo>
                <a:lnTo>
                  <a:pt x="12318" y="2886"/>
                </a:lnTo>
                <a:lnTo>
                  <a:pt x="12386" y="3240"/>
                </a:lnTo>
                <a:lnTo>
                  <a:pt x="12464" y="3556"/>
                </a:lnTo>
                <a:lnTo>
                  <a:pt x="12577" y="3891"/>
                </a:lnTo>
                <a:lnTo>
                  <a:pt x="12746" y="4171"/>
                </a:lnTo>
                <a:lnTo>
                  <a:pt x="12926" y="4487"/>
                </a:lnTo>
                <a:lnTo>
                  <a:pt x="13050" y="4860"/>
                </a:lnTo>
                <a:lnTo>
                  <a:pt x="13162" y="5251"/>
                </a:lnTo>
                <a:lnTo>
                  <a:pt x="13218" y="5604"/>
                </a:lnTo>
                <a:lnTo>
                  <a:pt x="13263" y="5995"/>
                </a:lnTo>
                <a:lnTo>
                  <a:pt x="13241" y="6386"/>
                </a:lnTo>
                <a:lnTo>
                  <a:pt x="13218" y="6740"/>
                </a:lnTo>
                <a:lnTo>
                  <a:pt x="13139" y="7094"/>
                </a:lnTo>
                <a:lnTo>
                  <a:pt x="13050" y="7429"/>
                </a:lnTo>
                <a:lnTo>
                  <a:pt x="12903" y="7746"/>
                </a:lnTo>
                <a:lnTo>
                  <a:pt x="12723" y="8025"/>
                </a:lnTo>
                <a:lnTo>
                  <a:pt x="12532" y="8286"/>
                </a:lnTo>
                <a:lnTo>
                  <a:pt x="12318" y="8491"/>
                </a:lnTo>
                <a:lnTo>
                  <a:pt x="12060" y="8677"/>
                </a:lnTo>
                <a:lnTo>
                  <a:pt x="11756" y="8788"/>
                </a:lnTo>
                <a:lnTo>
                  <a:pt x="11452" y="8826"/>
                </a:lnTo>
                <a:lnTo>
                  <a:pt x="11283" y="8826"/>
                </a:lnTo>
                <a:lnTo>
                  <a:pt x="11126" y="8826"/>
                </a:lnTo>
                <a:lnTo>
                  <a:pt x="11002" y="8788"/>
                </a:lnTo>
                <a:lnTo>
                  <a:pt x="10845" y="8714"/>
                </a:lnTo>
                <a:lnTo>
                  <a:pt x="10721" y="8640"/>
                </a:lnTo>
                <a:lnTo>
                  <a:pt x="10608" y="8565"/>
                </a:lnTo>
                <a:lnTo>
                  <a:pt x="10485" y="8453"/>
                </a:lnTo>
                <a:lnTo>
                  <a:pt x="10372" y="8323"/>
                </a:lnTo>
                <a:lnTo>
                  <a:pt x="10181" y="8062"/>
                </a:lnTo>
                <a:lnTo>
                  <a:pt x="10035" y="7746"/>
                </a:lnTo>
                <a:lnTo>
                  <a:pt x="9900" y="7392"/>
                </a:lnTo>
                <a:lnTo>
                  <a:pt x="9787" y="7001"/>
                </a:lnTo>
                <a:lnTo>
                  <a:pt x="9731" y="6610"/>
                </a:lnTo>
                <a:lnTo>
                  <a:pt x="9686" y="6219"/>
                </a:lnTo>
                <a:lnTo>
                  <a:pt x="9663" y="5772"/>
                </a:lnTo>
                <a:lnTo>
                  <a:pt x="9686" y="5381"/>
                </a:lnTo>
                <a:lnTo>
                  <a:pt x="9753" y="4990"/>
                </a:lnTo>
                <a:lnTo>
                  <a:pt x="9832" y="4636"/>
                </a:lnTo>
                <a:lnTo>
                  <a:pt x="9945" y="4320"/>
                </a:lnTo>
                <a:lnTo>
                  <a:pt x="10068" y="4022"/>
                </a:lnTo>
                <a:lnTo>
                  <a:pt x="10203" y="3817"/>
                </a:lnTo>
                <a:lnTo>
                  <a:pt x="10316" y="3593"/>
                </a:lnTo>
                <a:lnTo>
                  <a:pt x="10395" y="3351"/>
                </a:lnTo>
                <a:lnTo>
                  <a:pt x="10462" y="3109"/>
                </a:lnTo>
                <a:lnTo>
                  <a:pt x="10507" y="2848"/>
                </a:lnTo>
                <a:lnTo>
                  <a:pt x="10530" y="2606"/>
                </a:lnTo>
                <a:lnTo>
                  <a:pt x="10507" y="2346"/>
                </a:lnTo>
                <a:lnTo>
                  <a:pt x="10462" y="2141"/>
                </a:lnTo>
                <a:lnTo>
                  <a:pt x="10395" y="1880"/>
                </a:lnTo>
                <a:lnTo>
                  <a:pt x="10293" y="1638"/>
                </a:lnTo>
                <a:lnTo>
                  <a:pt x="10158" y="1415"/>
                </a:lnTo>
                <a:lnTo>
                  <a:pt x="9967" y="1210"/>
                </a:lnTo>
                <a:lnTo>
                  <a:pt x="9753" y="986"/>
                </a:lnTo>
                <a:lnTo>
                  <a:pt x="9495" y="819"/>
                </a:lnTo>
                <a:lnTo>
                  <a:pt x="9191" y="670"/>
                </a:lnTo>
                <a:lnTo>
                  <a:pt x="8842" y="521"/>
                </a:lnTo>
                <a:lnTo>
                  <a:pt x="8471" y="446"/>
                </a:lnTo>
                <a:lnTo>
                  <a:pt x="7998" y="428"/>
                </a:lnTo>
                <a:lnTo>
                  <a:pt x="7413" y="428"/>
                </a:lnTo>
                <a:lnTo>
                  <a:pt x="6817" y="446"/>
                </a:lnTo>
                <a:lnTo>
                  <a:pt x="6187" y="521"/>
                </a:lnTo>
                <a:lnTo>
                  <a:pt x="5602" y="633"/>
                </a:lnTo>
                <a:lnTo>
                  <a:pt x="5107" y="744"/>
                </a:lnTo>
                <a:lnTo>
                  <a:pt x="4725" y="856"/>
                </a:lnTo>
                <a:lnTo>
                  <a:pt x="4848" y="1564"/>
                </a:lnTo>
                <a:lnTo>
                  <a:pt x="5028" y="2495"/>
                </a:lnTo>
                <a:lnTo>
                  <a:pt x="5175" y="3556"/>
                </a:lnTo>
                <a:lnTo>
                  <a:pt x="5298" y="4673"/>
                </a:lnTo>
                <a:lnTo>
                  <a:pt x="5343" y="5213"/>
                </a:lnTo>
                <a:lnTo>
                  <a:pt x="5388" y="5753"/>
                </a:lnTo>
                <a:lnTo>
                  <a:pt x="5411" y="6275"/>
                </a:lnTo>
                <a:lnTo>
                  <a:pt x="5411" y="6740"/>
                </a:lnTo>
                <a:lnTo>
                  <a:pt x="5366" y="7168"/>
                </a:lnTo>
                <a:lnTo>
                  <a:pt x="5321" y="7541"/>
                </a:lnTo>
                <a:lnTo>
                  <a:pt x="5287" y="7708"/>
                </a:lnTo>
                <a:lnTo>
                  <a:pt x="5242" y="7857"/>
                </a:lnTo>
                <a:lnTo>
                  <a:pt x="5197" y="7969"/>
                </a:lnTo>
                <a:lnTo>
                  <a:pt x="5130" y="8062"/>
                </a:lnTo>
                <a:lnTo>
                  <a:pt x="5006" y="8248"/>
                </a:lnTo>
                <a:lnTo>
                  <a:pt x="4848" y="8397"/>
                </a:lnTo>
                <a:lnTo>
                  <a:pt x="4725" y="8528"/>
                </a:lnTo>
                <a:lnTo>
                  <a:pt x="4567" y="8640"/>
                </a:lnTo>
                <a:lnTo>
                  <a:pt x="4421" y="8714"/>
                </a:lnTo>
                <a:lnTo>
                  <a:pt x="4263" y="8751"/>
                </a:lnTo>
                <a:lnTo>
                  <a:pt x="4095" y="8788"/>
                </a:lnTo>
                <a:lnTo>
                  <a:pt x="3948" y="8788"/>
                </a:lnTo>
                <a:lnTo>
                  <a:pt x="3791" y="8751"/>
                </a:lnTo>
                <a:lnTo>
                  <a:pt x="3667" y="8714"/>
                </a:lnTo>
                <a:lnTo>
                  <a:pt x="3510" y="8677"/>
                </a:lnTo>
                <a:lnTo>
                  <a:pt x="3386" y="8602"/>
                </a:lnTo>
                <a:lnTo>
                  <a:pt x="3251" y="8491"/>
                </a:lnTo>
                <a:lnTo>
                  <a:pt x="3127" y="8360"/>
                </a:lnTo>
                <a:lnTo>
                  <a:pt x="3015" y="8248"/>
                </a:lnTo>
                <a:lnTo>
                  <a:pt x="2925" y="8062"/>
                </a:lnTo>
                <a:lnTo>
                  <a:pt x="2778" y="7857"/>
                </a:lnTo>
                <a:lnTo>
                  <a:pt x="2610" y="7671"/>
                </a:lnTo>
                <a:lnTo>
                  <a:pt x="2407" y="7541"/>
                </a:lnTo>
                <a:lnTo>
                  <a:pt x="2171" y="7466"/>
                </a:lnTo>
                <a:lnTo>
                  <a:pt x="1957" y="7429"/>
                </a:lnTo>
                <a:lnTo>
                  <a:pt x="1698" y="7429"/>
                </a:lnTo>
                <a:lnTo>
                  <a:pt x="1462" y="7466"/>
                </a:lnTo>
                <a:lnTo>
                  <a:pt x="1226" y="7559"/>
                </a:lnTo>
                <a:lnTo>
                  <a:pt x="989" y="7708"/>
                </a:lnTo>
                <a:lnTo>
                  <a:pt x="776" y="7932"/>
                </a:lnTo>
                <a:lnTo>
                  <a:pt x="551" y="8211"/>
                </a:lnTo>
                <a:lnTo>
                  <a:pt x="382" y="8528"/>
                </a:lnTo>
                <a:lnTo>
                  <a:pt x="315" y="8714"/>
                </a:lnTo>
                <a:lnTo>
                  <a:pt x="236" y="8919"/>
                </a:lnTo>
                <a:lnTo>
                  <a:pt x="191" y="9142"/>
                </a:lnTo>
                <a:lnTo>
                  <a:pt x="123" y="9347"/>
                </a:lnTo>
                <a:lnTo>
                  <a:pt x="78" y="9608"/>
                </a:lnTo>
                <a:lnTo>
                  <a:pt x="56" y="9887"/>
                </a:lnTo>
                <a:lnTo>
                  <a:pt x="33" y="10185"/>
                </a:lnTo>
                <a:lnTo>
                  <a:pt x="33" y="10464"/>
                </a:lnTo>
                <a:lnTo>
                  <a:pt x="33" y="10706"/>
                </a:lnTo>
                <a:lnTo>
                  <a:pt x="56" y="10967"/>
                </a:lnTo>
                <a:lnTo>
                  <a:pt x="78" y="11172"/>
                </a:lnTo>
                <a:lnTo>
                  <a:pt x="123" y="11395"/>
                </a:lnTo>
                <a:lnTo>
                  <a:pt x="168" y="11600"/>
                </a:lnTo>
                <a:lnTo>
                  <a:pt x="236" y="11786"/>
                </a:lnTo>
                <a:lnTo>
                  <a:pt x="292" y="11973"/>
                </a:lnTo>
                <a:lnTo>
                  <a:pt x="382" y="12140"/>
                </a:lnTo>
                <a:lnTo>
                  <a:pt x="540" y="12419"/>
                </a:lnTo>
                <a:lnTo>
                  <a:pt x="731" y="12680"/>
                </a:lnTo>
                <a:lnTo>
                  <a:pt x="944" y="12866"/>
                </a:lnTo>
                <a:lnTo>
                  <a:pt x="1158" y="12997"/>
                </a:lnTo>
                <a:lnTo>
                  <a:pt x="1395" y="13108"/>
                </a:lnTo>
                <a:lnTo>
                  <a:pt x="1608" y="13183"/>
                </a:lnTo>
                <a:lnTo>
                  <a:pt x="1856" y="13183"/>
                </a:lnTo>
                <a:lnTo>
                  <a:pt x="2070" y="13146"/>
                </a:lnTo>
                <a:lnTo>
                  <a:pt x="2261" y="13071"/>
                </a:lnTo>
                <a:lnTo>
                  <a:pt x="2430" y="12960"/>
                </a:lnTo>
                <a:lnTo>
                  <a:pt x="2587" y="12792"/>
                </a:lnTo>
                <a:lnTo>
                  <a:pt x="2688" y="12606"/>
                </a:lnTo>
                <a:lnTo>
                  <a:pt x="2801" y="12419"/>
                </a:lnTo>
                <a:lnTo>
                  <a:pt x="2925" y="12289"/>
                </a:lnTo>
                <a:lnTo>
                  <a:pt x="3082" y="12177"/>
                </a:lnTo>
                <a:lnTo>
                  <a:pt x="3228" y="12103"/>
                </a:lnTo>
                <a:lnTo>
                  <a:pt x="3408" y="12103"/>
                </a:lnTo>
                <a:lnTo>
                  <a:pt x="3577" y="12103"/>
                </a:lnTo>
                <a:lnTo>
                  <a:pt x="3723" y="12177"/>
                </a:lnTo>
                <a:lnTo>
                  <a:pt x="3903" y="12252"/>
                </a:lnTo>
                <a:lnTo>
                  <a:pt x="4072" y="12364"/>
                </a:lnTo>
                <a:lnTo>
                  <a:pt x="4230" y="12494"/>
                </a:lnTo>
                <a:lnTo>
                  <a:pt x="4353" y="12643"/>
                </a:lnTo>
                <a:lnTo>
                  <a:pt x="4488" y="12829"/>
                </a:lnTo>
                <a:lnTo>
                  <a:pt x="4567" y="13034"/>
                </a:lnTo>
                <a:lnTo>
                  <a:pt x="4657" y="13257"/>
                </a:lnTo>
                <a:lnTo>
                  <a:pt x="4702" y="13462"/>
                </a:lnTo>
                <a:lnTo>
                  <a:pt x="4725" y="13686"/>
                </a:lnTo>
                <a:lnTo>
                  <a:pt x="4702" y="14282"/>
                </a:lnTo>
                <a:lnTo>
                  <a:pt x="4657" y="15045"/>
                </a:lnTo>
                <a:lnTo>
                  <a:pt x="4612" y="15976"/>
                </a:lnTo>
                <a:lnTo>
                  <a:pt x="4590" y="16926"/>
                </a:lnTo>
                <a:lnTo>
                  <a:pt x="4567" y="17968"/>
                </a:lnTo>
                <a:lnTo>
                  <a:pt x="4567" y="19011"/>
                </a:lnTo>
                <a:lnTo>
                  <a:pt x="4590" y="19514"/>
                </a:lnTo>
                <a:lnTo>
                  <a:pt x="4612" y="19980"/>
                </a:lnTo>
                <a:lnTo>
                  <a:pt x="4657" y="20426"/>
                </a:lnTo>
                <a:lnTo>
                  <a:pt x="4725" y="20836"/>
                </a:lnTo>
                <a:lnTo>
                  <a:pt x="4848" y="20929"/>
                </a:lnTo>
                <a:lnTo>
                  <a:pt x="5040" y="21004"/>
                </a:lnTo>
                <a:lnTo>
                  <a:pt x="5265" y="21078"/>
                </a:lnTo>
                <a:lnTo>
                  <a:pt x="5478" y="21115"/>
                </a:lnTo>
                <a:lnTo>
                  <a:pt x="6041" y="21115"/>
                </a:lnTo>
                <a:lnTo>
                  <a:pt x="6637" y="21078"/>
                </a:lnTo>
                <a:lnTo>
                  <a:pt x="7312" y="21004"/>
                </a:lnTo>
                <a:lnTo>
                  <a:pt x="7998" y="20929"/>
                </a:lnTo>
                <a:lnTo>
                  <a:pt x="8696" y="20855"/>
                </a:lnTo>
                <a:lnTo>
                  <a:pt x="9360" y="20836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7" name="Puzzle3"/>
          <p:cNvSpPr>
            <a:spLocks noEditPoints="1" noChangeArrowheads="1"/>
          </p:cNvSpPr>
          <p:nvPr/>
        </p:nvSpPr>
        <p:spPr bwMode="auto">
          <a:xfrm>
            <a:off x="4643730" y="597996"/>
            <a:ext cx="1012316" cy="1221887"/>
          </a:xfrm>
          <a:custGeom>
            <a:avLst/>
            <a:gdLst>
              <a:gd name="T0" fmla="*/ 10391 w 21600"/>
              <a:gd name="T1" fmla="*/ 15806 h 21600"/>
              <a:gd name="T2" fmla="*/ 20551 w 21600"/>
              <a:gd name="T3" fmla="*/ 21088 h 21600"/>
              <a:gd name="T4" fmla="*/ 13180 w 21600"/>
              <a:gd name="T5" fmla="*/ 13801 h 21600"/>
              <a:gd name="T6" fmla="*/ 20551 w 21600"/>
              <a:gd name="T7" fmla="*/ 7025 h 21600"/>
              <a:gd name="T8" fmla="*/ 10500 w 21600"/>
              <a:gd name="T9" fmla="*/ 52 h 21600"/>
              <a:gd name="T10" fmla="*/ 692 w 21600"/>
              <a:gd name="T11" fmla="*/ 6802 h 21600"/>
              <a:gd name="T12" fmla="*/ 8064 w 21600"/>
              <a:gd name="T13" fmla="*/ 13526 h 21600"/>
              <a:gd name="T14" fmla="*/ 692 w 21600"/>
              <a:gd name="T15" fmla="*/ 21088 h 21600"/>
              <a:gd name="T16" fmla="*/ 2273 w 21600"/>
              <a:gd name="T17" fmla="*/ 7719 h 21600"/>
              <a:gd name="T18" fmla="*/ 19149 w 21600"/>
              <a:gd name="T19" fmla="*/ 20237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6625" y="20892"/>
                </a:moveTo>
                <a:lnTo>
                  <a:pt x="7105" y="21023"/>
                </a:lnTo>
                <a:lnTo>
                  <a:pt x="7513" y="21088"/>
                </a:lnTo>
                <a:lnTo>
                  <a:pt x="7922" y="21115"/>
                </a:lnTo>
                <a:lnTo>
                  <a:pt x="8242" y="21115"/>
                </a:lnTo>
                <a:lnTo>
                  <a:pt x="8544" y="21062"/>
                </a:lnTo>
                <a:lnTo>
                  <a:pt x="8810" y="20997"/>
                </a:lnTo>
                <a:lnTo>
                  <a:pt x="9023" y="20892"/>
                </a:lnTo>
                <a:lnTo>
                  <a:pt x="9148" y="20761"/>
                </a:lnTo>
                <a:lnTo>
                  <a:pt x="9290" y="20616"/>
                </a:lnTo>
                <a:lnTo>
                  <a:pt x="9361" y="20459"/>
                </a:lnTo>
                <a:lnTo>
                  <a:pt x="9396" y="20289"/>
                </a:lnTo>
                <a:lnTo>
                  <a:pt x="9396" y="20092"/>
                </a:lnTo>
                <a:lnTo>
                  <a:pt x="9325" y="19909"/>
                </a:lnTo>
                <a:lnTo>
                  <a:pt x="9219" y="19738"/>
                </a:lnTo>
                <a:lnTo>
                  <a:pt x="9094" y="19555"/>
                </a:lnTo>
                <a:lnTo>
                  <a:pt x="8917" y="19384"/>
                </a:lnTo>
                <a:lnTo>
                  <a:pt x="8650" y="19162"/>
                </a:lnTo>
                <a:lnTo>
                  <a:pt x="8437" y="18900"/>
                </a:lnTo>
                <a:lnTo>
                  <a:pt x="8277" y="18624"/>
                </a:lnTo>
                <a:lnTo>
                  <a:pt x="8135" y="18349"/>
                </a:lnTo>
                <a:lnTo>
                  <a:pt x="8028" y="18048"/>
                </a:lnTo>
                <a:lnTo>
                  <a:pt x="7993" y="17746"/>
                </a:lnTo>
                <a:lnTo>
                  <a:pt x="7993" y="17471"/>
                </a:lnTo>
                <a:lnTo>
                  <a:pt x="8028" y="17169"/>
                </a:lnTo>
                <a:lnTo>
                  <a:pt x="8135" y="16920"/>
                </a:lnTo>
                <a:lnTo>
                  <a:pt x="8277" y="16671"/>
                </a:lnTo>
                <a:lnTo>
                  <a:pt x="8366" y="16540"/>
                </a:lnTo>
                <a:lnTo>
                  <a:pt x="8473" y="16409"/>
                </a:lnTo>
                <a:lnTo>
                  <a:pt x="8615" y="16317"/>
                </a:lnTo>
                <a:lnTo>
                  <a:pt x="8739" y="16213"/>
                </a:lnTo>
                <a:lnTo>
                  <a:pt x="8881" y="16134"/>
                </a:lnTo>
                <a:lnTo>
                  <a:pt x="9059" y="16055"/>
                </a:lnTo>
                <a:lnTo>
                  <a:pt x="9254" y="15990"/>
                </a:lnTo>
                <a:lnTo>
                  <a:pt x="9432" y="15911"/>
                </a:lnTo>
                <a:lnTo>
                  <a:pt x="9663" y="15885"/>
                </a:lnTo>
                <a:lnTo>
                  <a:pt x="9876" y="15833"/>
                </a:lnTo>
                <a:lnTo>
                  <a:pt x="10142" y="15806"/>
                </a:lnTo>
                <a:lnTo>
                  <a:pt x="10391" y="15806"/>
                </a:lnTo>
                <a:lnTo>
                  <a:pt x="10728" y="15806"/>
                </a:lnTo>
                <a:lnTo>
                  <a:pt x="10995" y="15806"/>
                </a:lnTo>
                <a:lnTo>
                  <a:pt x="11279" y="15833"/>
                </a:lnTo>
                <a:lnTo>
                  <a:pt x="11546" y="15885"/>
                </a:lnTo>
                <a:lnTo>
                  <a:pt x="11776" y="15937"/>
                </a:lnTo>
                <a:lnTo>
                  <a:pt x="12025" y="15990"/>
                </a:lnTo>
                <a:lnTo>
                  <a:pt x="12221" y="16055"/>
                </a:lnTo>
                <a:lnTo>
                  <a:pt x="12434" y="16134"/>
                </a:lnTo>
                <a:lnTo>
                  <a:pt x="12611" y="16213"/>
                </a:lnTo>
                <a:lnTo>
                  <a:pt x="12771" y="16317"/>
                </a:lnTo>
                <a:lnTo>
                  <a:pt x="12913" y="16409"/>
                </a:lnTo>
                <a:lnTo>
                  <a:pt x="13038" y="16514"/>
                </a:lnTo>
                <a:lnTo>
                  <a:pt x="13251" y="16737"/>
                </a:lnTo>
                <a:lnTo>
                  <a:pt x="13428" y="16986"/>
                </a:lnTo>
                <a:lnTo>
                  <a:pt x="13517" y="17248"/>
                </a:lnTo>
                <a:lnTo>
                  <a:pt x="13588" y="17523"/>
                </a:lnTo>
                <a:lnTo>
                  <a:pt x="13588" y="17799"/>
                </a:lnTo>
                <a:lnTo>
                  <a:pt x="13517" y="18074"/>
                </a:lnTo>
                <a:lnTo>
                  <a:pt x="13428" y="18323"/>
                </a:lnTo>
                <a:lnTo>
                  <a:pt x="13286" y="18572"/>
                </a:lnTo>
                <a:lnTo>
                  <a:pt x="13109" y="18808"/>
                </a:lnTo>
                <a:lnTo>
                  <a:pt x="12878" y="19031"/>
                </a:lnTo>
                <a:lnTo>
                  <a:pt x="12434" y="19411"/>
                </a:lnTo>
                <a:lnTo>
                  <a:pt x="12132" y="19738"/>
                </a:lnTo>
                <a:lnTo>
                  <a:pt x="12025" y="19856"/>
                </a:lnTo>
                <a:lnTo>
                  <a:pt x="11919" y="20014"/>
                </a:lnTo>
                <a:lnTo>
                  <a:pt x="11883" y="20132"/>
                </a:lnTo>
                <a:lnTo>
                  <a:pt x="11883" y="20263"/>
                </a:lnTo>
                <a:lnTo>
                  <a:pt x="11883" y="20394"/>
                </a:lnTo>
                <a:lnTo>
                  <a:pt x="11954" y="20485"/>
                </a:lnTo>
                <a:lnTo>
                  <a:pt x="12061" y="20590"/>
                </a:lnTo>
                <a:lnTo>
                  <a:pt x="12185" y="20695"/>
                </a:lnTo>
                <a:lnTo>
                  <a:pt x="12327" y="20787"/>
                </a:lnTo>
                <a:lnTo>
                  <a:pt x="12540" y="20892"/>
                </a:lnTo>
                <a:lnTo>
                  <a:pt x="12771" y="20997"/>
                </a:lnTo>
                <a:lnTo>
                  <a:pt x="13073" y="21088"/>
                </a:lnTo>
                <a:lnTo>
                  <a:pt x="13428" y="21193"/>
                </a:lnTo>
                <a:lnTo>
                  <a:pt x="13873" y="21298"/>
                </a:lnTo>
                <a:lnTo>
                  <a:pt x="14317" y="21390"/>
                </a:lnTo>
                <a:lnTo>
                  <a:pt x="14778" y="21468"/>
                </a:lnTo>
                <a:lnTo>
                  <a:pt x="15294" y="21547"/>
                </a:lnTo>
                <a:lnTo>
                  <a:pt x="15809" y="21600"/>
                </a:lnTo>
                <a:lnTo>
                  <a:pt x="16359" y="21652"/>
                </a:lnTo>
                <a:lnTo>
                  <a:pt x="16875" y="21678"/>
                </a:lnTo>
                <a:lnTo>
                  <a:pt x="17407" y="21678"/>
                </a:lnTo>
                <a:lnTo>
                  <a:pt x="17958" y="21678"/>
                </a:lnTo>
                <a:lnTo>
                  <a:pt x="18473" y="21652"/>
                </a:lnTo>
                <a:lnTo>
                  <a:pt x="18953" y="21573"/>
                </a:lnTo>
                <a:lnTo>
                  <a:pt x="19397" y="21495"/>
                </a:lnTo>
                <a:lnTo>
                  <a:pt x="19841" y="21390"/>
                </a:lnTo>
                <a:lnTo>
                  <a:pt x="20214" y="21272"/>
                </a:lnTo>
                <a:lnTo>
                  <a:pt x="20551" y="21088"/>
                </a:lnTo>
                <a:lnTo>
                  <a:pt x="20480" y="20787"/>
                </a:lnTo>
                <a:lnTo>
                  <a:pt x="20409" y="20485"/>
                </a:lnTo>
                <a:lnTo>
                  <a:pt x="20356" y="20158"/>
                </a:lnTo>
                <a:lnTo>
                  <a:pt x="20356" y="19804"/>
                </a:lnTo>
                <a:lnTo>
                  <a:pt x="20321" y="19083"/>
                </a:lnTo>
                <a:lnTo>
                  <a:pt x="20356" y="18349"/>
                </a:lnTo>
                <a:lnTo>
                  <a:pt x="20409" y="17641"/>
                </a:lnTo>
                <a:lnTo>
                  <a:pt x="20480" y="17012"/>
                </a:lnTo>
                <a:lnTo>
                  <a:pt x="20551" y="16488"/>
                </a:lnTo>
                <a:lnTo>
                  <a:pt x="20551" y="16055"/>
                </a:lnTo>
                <a:lnTo>
                  <a:pt x="20551" y="15911"/>
                </a:lnTo>
                <a:lnTo>
                  <a:pt x="20445" y="15754"/>
                </a:lnTo>
                <a:lnTo>
                  <a:pt x="20356" y="15610"/>
                </a:lnTo>
                <a:lnTo>
                  <a:pt x="20178" y="15452"/>
                </a:lnTo>
                <a:lnTo>
                  <a:pt x="20001" y="15334"/>
                </a:lnTo>
                <a:lnTo>
                  <a:pt x="19770" y="15230"/>
                </a:lnTo>
                <a:lnTo>
                  <a:pt x="19521" y="15125"/>
                </a:lnTo>
                <a:lnTo>
                  <a:pt x="19290" y="15059"/>
                </a:lnTo>
                <a:lnTo>
                  <a:pt x="19024" y="15007"/>
                </a:lnTo>
                <a:lnTo>
                  <a:pt x="18740" y="14954"/>
                </a:lnTo>
                <a:lnTo>
                  <a:pt x="18509" y="14954"/>
                </a:lnTo>
                <a:lnTo>
                  <a:pt x="18225" y="14954"/>
                </a:lnTo>
                <a:lnTo>
                  <a:pt x="17994" y="15007"/>
                </a:lnTo>
                <a:lnTo>
                  <a:pt x="17763" y="15085"/>
                </a:lnTo>
                <a:lnTo>
                  <a:pt x="17550" y="15177"/>
                </a:lnTo>
                <a:lnTo>
                  <a:pt x="17372" y="15308"/>
                </a:lnTo>
                <a:lnTo>
                  <a:pt x="17176" y="15426"/>
                </a:lnTo>
                <a:lnTo>
                  <a:pt x="16928" y="15557"/>
                </a:lnTo>
                <a:lnTo>
                  <a:pt x="16661" y="15636"/>
                </a:lnTo>
                <a:lnTo>
                  <a:pt x="16359" y="15688"/>
                </a:lnTo>
                <a:lnTo>
                  <a:pt x="16022" y="15715"/>
                </a:lnTo>
                <a:lnTo>
                  <a:pt x="15667" y="15688"/>
                </a:lnTo>
                <a:lnTo>
                  <a:pt x="15294" y="15662"/>
                </a:lnTo>
                <a:lnTo>
                  <a:pt x="14956" y="15583"/>
                </a:lnTo>
                <a:lnTo>
                  <a:pt x="14619" y="15479"/>
                </a:lnTo>
                <a:lnTo>
                  <a:pt x="14281" y="15334"/>
                </a:lnTo>
                <a:lnTo>
                  <a:pt x="13961" y="15177"/>
                </a:lnTo>
                <a:lnTo>
                  <a:pt x="13695" y="14981"/>
                </a:lnTo>
                <a:lnTo>
                  <a:pt x="13588" y="14850"/>
                </a:lnTo>
                <a:lnTo>
                  <a:pt x="13482" y="14732"/>
                </a:lnTo>
                <a:lnTo>
                  <a:pt x="13393" y="14600"/>
                </a:lnTo>
                <a:lnTo>
                  <a:pt x="13322" y="14456"/>
                </a:lnTo>
                <a:lnTo>
                  <a:pt x="13251" y="14299"/>
                </a:lnTo>
                <a:lnTo>
                  <a:pt x="13215" y="14155"/>
                </a:lnTo>
                <a:lnTo>
                  <a:pt x="13180" y="13971"/>
                </a:lnTo>
                <a:lnTo>
                  <a:pt x="13180" y="13801"/>
                </a:lnTo>
                <a:lnTo>
                  <a:pt x="13180" y="13591"/>
                </a:lnTo>
                <a:lnTo>
                  <a:pt x="13215" y="13395"/>
                </a:lnTo>
                <a:lnTo>
                  <a:pt x="13251" y="13198"/>
                </a:lnTo>
                <a:lnTo>
                  <a:pt x="13322" y="13015"/>
                </a:lnTo>
                <a:lnTo>
                  <a:pt x="13393" y="12870"/>
                </a:lnTo>
                <a:lnTo>
                  <a:pt x="13482" y="12713"/>
                </a:lnTo>
                <a:lnTo>
                  <a:pt x="13588" y="12569"/>
                </a:lnTo>
                <a:lnTo>
                  <a:pt x="13730" y="12438"/>
                </a:lnTo>
                <a:lnTo>
                  <a:pt x="13997" y="12215"/>
                </a:lnTo>
                <a:lnTo>
                  <a:pt x="14334" y="12005"/>
                </a:lnTo>
                <a:lnTo>
                  <a:pt x="14690" y="11861"/>
                </a:lnTo>
                <a:lnTo>
                  <a:pt x="15063" y="11756"/>
                </a:lnTo>
                <a:lnTo>
                  <a:pt x="15436" y="11678"/>
                </a:lnTo>
                <a:lnTo>
                  <a:pt x="15809" y="11638"/>
                </a:lnTo>
                <a:lnTo>
                  <a:pt x="16182" y="11638"/>
                </a:lnTo>
                <a:lnTo>
                  <a:pt x="16555" y="11678"/>
                </a:lnTo>
                <a:lnTo>
                  <a:pt x="16910" y="11730"/>
                </a:lnTo>
                <a:lnTo>
                  <a:pt x="17248" y="11835"/>
                </a:lnTo>
                <a:lnTo>
                  <a:pt x="17514" y="11966"/>
                </a:lnTo>
                <a:lnTo>
                  <a:pt x="17763" y="12110"/>
                </a:lnTo>
                <a:lnTo>
                  <a:pt x="17887" y="12215"/>
                </a:lnTo>
                <a:lnTo>
                  <a:pt x="18065" y="12307"/>
                </a:lnTo>
                <a:lnTo>
                  <a:pt x="18260" y="12412"/>
                </a:lnTo>
                <a:lnTo>
                  <a:pt x="18438" y="12464"/>
                </a:lnTo>
                <a:lnTo>
                  <a:pt x="18669" y="12543"/>
                </a:lnTo>
                <a:lnTo>
                  <a:pt x="18882" y="12569"/>
                </a:lnTo>
                <a:lnTo>
                  <a:pt x="19113" y="12595"/>
                </a:lnTo>
                <a:lnTo>
                  <a:pt x="19361" y="12608"/>
                </a:lnTo>
                <a:lnTo>
                  <a:pt x="19592" y="12608"/>
                </a:lnTo>
                <a:lnTo>
                  <a:pt x="19841" y="12595"/>
                </a:lnTo>
                <a:lnTo>
                  <a:pt x="20072" y="12543"/>
                </a:lnTo>
                <a:lnTo>
                  <a:pt x="20321" y="12490"/>
                </a:lnTo>
                <a:lnTo>
                  <a:pt x="20551" y="12438"/>
                </a:lnTo>
                <a:lnTo>
                  <a:pt x="20800" y="12333"/>
                </a:lnTo>
                <a:lnTo>
                  <a:pt x="20996" y="12241"/>
                </a:lnTo>
                <a:lnTo>
                  <a:pt x="21244" y="12110"/>
                </a:lnTo>
                <a:lnTo>
                  <a:pt x="21298" y="12032"/>
                </a:lnTo>
                <a:lnTo>
                  <a:pt x="21404" y="11966"/>
                </a:lnTo>
                <a:lnTo>
                  <a:pt x="21475" y="11861"/>
                </a:lnTo>
                <a:lnTo>
                  <a:pt x="21511" y="11730"/>
                </a:lnTo>
                <a:lnTo>
                  <a:pt x="21617" y="11481"/>
                </a:lnTo>
                <a:lnTo>
                  <a:pt x="21653" y="11180"/>
                </a:lnTo>
                <a:lnTo>
                  <a:pt x="21653" y="10826"/>
                </a:lnTo>
                <a:lnTo>
                  <a:pt x="21653" y="10472"/>
                </a:lnTo>
                <a:lnTo>
                  <a:pt x="21582" y="10092"/>
                </a:lnTo>
                <a:lnTo>
                  <a:pt x="21511" y="9725"/>
                </a:lnTo>
                <a:lnTo>
                  <a:pt x="21298" y="8912"/>
                </a:lnTo>
                <a:lnTo>
                  <a:pt x="21067" y="8191"/>
                </a:lnTo>
                <a:lnTo>
                  <a:pt x="20800" y="7536"/>
                </a:lnTo>
                <a:lnTo>
                  <a:pt x="20551" y="7025"/>
                </a:lnTo>
                <a:lnTo>
                  <a:pt x="20001" y="7103"/>
                </a:lnTo>
                <a:lnTo>
                  <a:pt x="19432" y="7156"/>
                </a:lnTo>
                <a:lnTo>
                  <a:pt x="18846" y="7208"/>
                </a:lnTo>
                <a:lnTo>
                  <a:pt x="18225" y="7208"/>
                </a:lnTo>
                <a:lnTo>
                  <a:pt x="17656" y="7208"/>
                </a:lnTo>
                <a:lnTo>
                  <a:pt x="17070" y="7182"/>
                </a:lnTo>
                <a:lnTo>
                  <a:pt x="16484" y="7156"/>
                </a:lnTo>
                <a:lnTo>
                  <a:pt x="15986" y="7103"/>
                </a:lnTo>
                <a:lnTo>
                  <a:pt x="14992" y="6999"/>
                </a:lnTo>
                <a:lnTo>
                  <a:pt x="14210" y="6907"/>
                </a:lnTo>
                <a:lnTo>
                  <a:pt x="13695" y="6828"/>
                </a:lnTo>
                <a:lnTo>
                  <a:pt x="13517" y="6802"/>
                </a:lnTo>
                <a:lnTo>
                  <a:pt x="13073" y="6645"/>
                </a:lnTo>
                <a:lnTo>
                  <a:pt x="12700" y="6474"/>
                </a:lnTo>
                <a:lnTo>
                  <a:pt x="12363" y="6304"/>
                </a:lnTo>
                <a:lnTo>
                  <a:pt x="12132" y="6094"/>
                </a:lnTo>
                <a:lnTo>
                  <a:pt x="11919" y="5871"/>
                </a:lnTo>
                <a:lnTo>
                  <a:pt x="11776" y="5649"/>
                </a:lnTo>
                <a:lnTo>
                  <a:pt x="11688" y="5413"/>
                </a:lnTo>
                <a:lnTo>
                  <a:pt x="11617" y="5190"/>
                </a:lnTo>
                <a:lnTo>
                  <a:pt x="11617" y="4941"/>
                </a:lnTo>
                <a:lnTo>
                  <a:pt x="11652" y="4718"/>
                </a:lnTo>
                <a:lnTo>
                  <a:pt x="11723" y="4482"/>
                </a:lnTo>
                <a:lnTo>
                  <a:pt x="11812" y="4285"/>
                </a:lnTo>
                <a:lnTo>
                  <a:pt x="11919" y="4089"/>
                </a:lnTo>
                <a:lnTo>
                  <a:pt x="12096" y="3905"/>
                </a:lnTo>
                <a:lnTo>
                  <a:pt x="12292" y="3735"/>
                </a:lnTo>
                <a:lnTo>
                  <a:pt x="12505" y="3604"/>
                </a:lnTo>
                <a:lnTo>
                  <a:pt x="12700" y="3460"/>
                </a:lnTo>
                <a:lnTo>
                  <a:pt x="12878" y="3250"/>
                </a:lnTo>
                <a:lnTo>
                  <a:pt x="13038" y="3027"/>
                </a:lnTo>
                <a:lnTo>
                  <a:pt x="13180" y="2752"/>
                </a:lnTo>
                <a:lnTo>
                  <a:pt x="13286" y="2477"/>
                </a:lnTo>
                <a:lnTo>
                  <a:pt x="13322" y="2175"/>
                </a:lnTo>
                <a:lnTo>
                  <a:pt x="13357" y="1874"/>
                </a:lnTo>
                <a:lnTo>
                  <a:pt x="13286" y="1572"/>
                </a:lnTo>
                <a:lnTo>
                  <a:pt x="13180" y="1271"/>
                </a:lnTo>
                <a:lnTo>
                  <a:pt x="13038" y="983"/>
                </a:lnTo>
                <a:lnTo>
                  <a:pt x="12949" y="865"/>
                </a:lnTo>
                <a:lnTo>
                  <a:pt x="12807" y="733"/>
                </a:lnTo>
                <a:lnTo>
                  <a:pt x="12665" y="616"/>
                </a:lnTo>
                <a:lnTo>
                  <a:pt x="12505" y="511"/>
                </a:lnTo>
                <a:lnTo>
                  <a:pt x="12327" y="406"/>
                </a:lnTo>
                <a:lnTo>
                  <a:pt x="12132" y="314"/>
                </a:lnTo>
                <a:lnTo>
                  <a:pt x="11883" y="235"/>
                </a:lnTo>
                <a:lnTo>
                  <a:pt x="11652" y="183"/>
                </a:lnTo>
                <a:lnTo>
                  <a:pt x="11368" y="104"/>
                </a:lnTo>
                <a:lnTo>
                  <a:pt x="11101" y="78"/>
                </a:lnTo>
                <a:lnTo>
                  <a:pt x="10800" y="52"/>
                </a:lnTo>
                <a:lnTo>
                  <a:pt x="10444" y="52"/>
                </a:lnTo>
                <a:lnTo>
                  <a:pt x="10142" y="52"/>
                </a:lnTo>
                <a:lnTo>
                  <a:pt x="9840" y="78"/>
                </a:lnTo>
                <a:lnTo>
                  <a:pt x="9574" y="104"/>
                </a:lnTo>
                <a:lnTo>
                  <a:pt x="9325" y="157"/>
                </a:lnTo>
                <a:lnTo>
                  <a:pt x="9094" y="209"/>
                </a:lnTo>
                <a:lnTo>
                  <a:pt x="8846" y="262"/>
                </a:lnTo>
                <a:lnTo>
                  <a:pt x="8650" y="340"/>
                </a:lnTo>
                <a:lnTo>
                  <a:pt x="8437" y="432"/>
                </a:lnTo>
                <a:lnTo>
                  <a:pt x="8277" y="511"/>
                </a:lnTo>
                <a:lnTo>
                  <a:pt x="8100" y="616"/>
                </a:lnTo>
                <a:lnTo>
                  <a:pt x="7957" y="707"/>
                </a:lnTo>
                <a:lnTo>
                  <a:pt x="7833" y="838"/>
                </a:lnTo>
                <a:lnTo>
                  <a:pt x="7620" y="1061"/>
                </a:lnTo>
                <a:lnTo>
                  <a:pt x="7442" y="1336"/>
                </a:lnTo>
                <a:lnTo>
                  <a:pt x="7353" y="1599"/>
                </a:lnTo>
                <a:lnTo>
                  <a:pt x="7318" y="1900"/>
                </a:lnTo>
                <a:lnTo>
                  <a:pt x="7318" y="2175"/>
                </a:lnTo>
                <a:lnTo>
                  <a:pt x="7353" y="2450"/>
                </a:lnTo>
                <a:lnTo>
                  <a:pt x="7442" y="2726"/>
                </a:lnTo>
                <a:lnTo>
                  <a:pt x="7620" y="2975"/>
                </a:lnTo>
                <a:lnTo>
                  <a:pt x="7833" y="3198"/>
                </a:lnTo>
                <a:lnTo>
                  <a:pt x="8064" y="3433"/>
                </a:lnTo>
                <a:lnTo>
                  <a:pt x="8295" y="3630"/>
                </a:lnTo>
                <a:lnTo>
                  <a:pt x="8508" y="3853"/>
                </a:lnTo>
                <a:lnTo>
                  <a:pt x="8686" y="4089"/>
                </a:lnTo>
                <a:lnTo>
                  <a:pt x="8775" y="4312"/>
                </a:lnTo>
                <a:lnTo>
                  <a:pt x="8846" y="4561"/>
                </a:lnTo>
                <a:lnTo>
                  <a:pt x="8846" y="4810"/>
                </a:lnTo>
                <a:lnTo>
                  <a:pt x="8810" y="5059"/>
                </a:lnTo>
                <a:lnTo>
                  <a:pt x="8721" y="5295"/>
                </a:lnTo>
                <a:lnTo>
                  <a:pt x="8579" y="5544"/>
                </a:lnTo>
                <a:lnTo>
                  <a:pt x="8366" y="5766"/>
                </a:lnTo>
                <a:lnTo>
                  <a:pt x="8135" y="5976"/>
                </a:lnTo>
                <a:lnTo>
                  <a:pt x="7833" y="6199"/>
                </a:lnTo>
                <a:lnTo>
                  <a:pt x="7478" y="6369"/>
                </a:lnTo>
                <a:lnTo>
                  <a:pt x="7069" y="6527"/>
                </a:lnTo>
                <a:lnTo>
                  <a:pt x="6590" y="6671"/>
                </a:lnTo>
                <a:lnTo>
                  <a:pt x="6092" y="6802"/>
                </a:lnTo>
                <a:lnTo>
                  <a:pt x="5684" y="6802"/>
                </a:lnTo>
                <a:lnTo>
                  <a:pt x="5133" y="6802"/>
                </a:lnTo>
                <a:lnTo>
                  <a:pt x="4547" y="6802"/>
                </a:lnTo>
                <a:lnTo>
                  <a:pt x="3872" y="6802"/>
                </a:lnTo>
                <a:lnTo>
                  <a:pt x="3144" y="6802"/>
                </a:lnTo>
                <a:lnTo>
                  <a:pt x="2362" y="6802"/>
                </a:lnTo>
                <a:lnTo>
                  <a:pt x="1545" y="6802"/>
                </a:lnTo>
                <a:lnTo>
                  <a:pt x="692" y="6802"/>
                </a:lnTo>
                <a:lnTo>
                  <a:pt x="586" y="7234"/>
                </a:lnTo>
                <a:lnTo>
                  <a:pt x="461" y="7837"/>
                </a:lnTo>
                <a:lnTo>
                  <a:pt x="355" y="8493"/>
                </a:lnTo>
                <a:lnTo>
                  <a:pt x="248" y="9187"/>
                </a:lnTo>
                <a:lnTo>
                  <a:pt x="142" y="9869"/>
                </a:lnTo>
                <a:lnTo>
                  <a:pt x="106" y="10498"/>
                </a:lnTo>
                <a:lnTo>
                  <a:pt x="106" y="10983"/>
                </a:lnTo>
                <a:lnTo>
                  <a:pt x="106" y="11311"/>
                </a:lnTo>
                <a:lnTo>
                  <a:pt x="213" y="11481"/>
                </a:lnTo>
                <a:lnTo>
                  <a:pt x="319" y="11651"/>
                </a:lnTo>
                <a:lnTo>
                  <a:pt x="497" y="11783"/>
                </a:lnTo>
                <a:lnTo>
                  <a:pt x="692" y="11914"/>
                </a:lnTo>
                <a:lnTo>
                  <a:pt x="941" y="12032"/>
                </a:lnTo>
                <a:lnTo>
                  <a:pt x="1207" y="12110"/>
                </a:lnTo>
                <a:lnTo>
                  <a:pt x="1509" y="12189"/>
                </a:lnTo>
                <a:lnTo>
                  <a:pt x="1794" y="12241"/>
                </a:lnTo>
                <a:lnTo>
                  <a:pt x="2131" y="12267"/>
                </a:lnTo>
                <a:lnTo>
                  <a:pt x="2433" y="12281"/>
                </a:lnTo>
                <a:lnTo>
                  <a:pt x="2735" y="12267"/>
                </a:lnTo>
                <a:lnTo>
                  <a:pt x="3055" y="12241"/>
                </a:lnTo>
                <a:lnTo>
                  <a:pt x="3357" y="12189"/>
                </a:lnTo>
                <a:lnTo>
                  <a:pt x="3623" y="12084"/>
                </a:lnTo>
                <a:lnTo>
                  <a:pt x="3872" y="11979"/>
                </a:lnTo>
                <a:lnTo>
                  <a:pt x="4103" y="11861"/>
                </a:lnTo>
                <a:lnTo>
                  <a:pt x="4316" y="11704"/>
                </a:lnTo>
                <a:lnTo>
                  <a:pt x="4582" y="11612"/>
                </a:lnTo>
                <a:lnTo>
                  <a:pt x="4849" y="11533"/>
                </a:lnTo>
                <a:lnTo>
                  <a:pt x="5169" y="11507"/>
                </a:lnTo>
                <a:lnTo>
                  <a:pt x="5506" y="11481"/>
                </a:lnTo>
                <a:lnTo>
                  <a:pt x="5808" y="11507"/>
                </a:lnTo>
                <a:lnTo>
                  <a:pt x="6146" y="11560"/>
                </a:lnTo>
                <a:lnTo>
                  <a:pt x="6501" y="11651"/>
                </a:lnTo>
                <a:lnTo>
                  <a:pt x="6803" y="11783"/>
                </a:lnTo>
                <a:lnTo>
                  <a:pt x="7105" y="11940"/>
                </a:lnTo>
                <a:lnTo>
                  <a:pt x="7353" y="12110"/>
                </a:lnTo>
                <a:lnTo>
                  <a:pt x="7584" y="12333"/>
                </a:lnTo>
                <a:lnTo>
                  <a:pt x="7798" y="12595"/>
                </a:lnTo>
                <a:lnTo>
                  <a:pt x="7922" y="12870"/>
                </a:lnTo>
                <a:lnTo>
                  <a:pt x="8028" y="13198"/>
                </a:lnTo>
                <a:lnTo>
                  <a:pt x="8064" y="13526"/>
                </a:lnTo>
                <a:lnTo>
                  <a:pt x="8028" y="13775"/>
                </a:lnTo>
                <a:lnTo>
                  <a:pt x="7922" y="13998"/>
                </a:lnTo>
                <a:lnTo>
                  <a:pt x="7798" y="14220"/>
                </a:lnTo>
                <a:lnTo>
                  <a:pt x="7584" y="14404"/>
                </a:lnTo>
                <a:lnTo>
                  <a:pt x="7353" y="14574"/>
                </a:lnTo>
                <a:lnTo>
                  <a:pt x="7105" y="14732"/>
                </a:lnTo>
                <a:lnTo>
                  <a:pt x="6803" y="14850"/>
                </a:lnTo>
                <a:lnTo>
                  <a:pt x="6501" y="14954"/>
                </a:lnTo>
                <a:lnTo>
                  <a:pt x="6146" y="15033"/>
                </a:lnTo>
                <a:lnTo>
                  <a:pt x="5808" y="15085"/>
                </a:lnTo>
                <a:lnTo>
                  <a:pt x="5506" y="15085"/>
                </a:lnTo>
                <a:lnTo>
                  <a:pt x="5169" y="15059"/>
                </a:lnTo>
                <a:lnTo>
                  <a:pt x="4849" y="15007"/>
                </a:lnTo>
                <a:lnTo>
                  <a:pt x="4582" y="14902"/>
                </a:lnTo>
                <a:lnTo>
                  <a:pt x="4316" y="14784"/>
                </a:lnTo>
                <a:lnTo>
                  <a:pt x="4103" y="14600"/>
                </a:lnTo>
                <a:lnTo>
                  <a:pt x="3907" y="14430"/>
                </a:lnTo>
                <a:lnTo>
                  <a:pt x="3659" y="14299"/>
                </a:lnTo>
                <a:lnTo>
                  <a:pt x="3428" y="14194"/>
                </a:lnTo>
                <a:lnTo>
                  <a:pt x="3179" y="14129"/>
                </a:lnTo>
                <a:lnTo>
                  <a:pt x="2913" y="14102"/>
                </a:lnTo>
                <a:lnTo>
                  <a:pt x="2646" y="14102"/>
                </a:lnTo>
                <a:lnTo>
                  <a:pt x="2362" y="14129"/>
                </a:lnTo>
                <a:lnTo>
                  <a:pt x="2096" y="14168"/>
                </a:lnTo>
                <a:lnTo>
                  <a:pt x="1811" y="14273"/>
                </a:lnTo>
                <a:lnTo>
                  <a:pt x="1545" y="14378"/>
                </a:lnTo>
                <a:lnTo>
                  <a:pt x="1314" y="14496"/>
                </a:lnTo>
                <a:lnTo>
                  <a:pt x="1065" y="14653"/>
                </a:lnTo>
                <a:lnTo>
                  <a:pt x="870" y="14797"/>
                </a:lnTo>
                <a:lnTo>
                  <a:pt x="657" y="14981"/>
                </a:lnTo>
                <a:lnTo>
                  <a:pt x="497" y="15177"/>
                </a:lnTo>
                <a:lnTo>
                  <a:pt x="390" y="15413"/>
                </a:lnTo>
                <a:lnTo>
                  <a:pt x="284" y="15636"/>
                </a:lnTo>
                <a:lnTo>
                  <a:pt x="248" y="15911"/>
                </a:lnTo>
                <a:lnTo>
                  <a:pt x="284" y="16239"/>
                </a:lnTo>
                <a:lnTo>
                  <a:pt x="319" y="16566"/>
                </a:lnTo>
                <a:lnTo>
                  <a:pt x="497" y="17340"/>
                </a:lnTo>
                <a:lnTo>
                  <a:pt x="692" y="18152"/>
                </a:lnTo>
                <a:lnTo>
                  <a:pt x="799" y="18559"/>
                </a:lnTo>
                <a:lnTo>
                  <a:pt x="905" y="18978"/>
                </a:lnTo>
                <a:lnTo>
                  <a:pt x="959" y="19384"/>
                </a:lnTo>
                <a:lnTo>
                  <a:pt x="994" y="19791"/>
                </a:lnTo>
                <a:lnTo>
                  <a:pt x="994" y="20132"/>
                </a:lnTo>
                <a:lnTo>
                  <a:pt x="959" y="20485"/>
                </a:lnTo>
                <a:lnTo>
                  <a:pt x="941" y="20669"/>
                </a:lnTo>
                <a:lnTo>
                  <a:pt x="870" y="20813"/>
                </a:lnTo>
                <a:lnTo>
                  <a:pt x="799" y="20970"/>
                </a:lnTo>
                <a:lnTo>
                  <a:pt x="692" y="21088"/>
                </a:lnTo>
                <a:lnTo>
                  <a:pt x="1474" y="20997"/>
                </a:lnTo>
                <a:lnTo>
                  <a:pt x="2291" y="20866"/>
                </a:lnTo>
                <a:lnTo>
                  <a:pt x="3108" y="20787"/>
                </a:lnTo>
                <a:lnTo>
                  <a:pt x="3907" y="20721"/>
                </a:lnTo>
                <a:lnTo>
                  <a:pt x="4653" y="20695"/>
                </a:lnTo>
                <a:lnTo>
                  <a:pt x="5364" y="20695"/>
                </a:lnTo>
                <a:lnTo>
                  <a:pt x="5701" y="20721"/>
                </a:lnTo>
                <a:lnTo>
                  <a:pt x="6057" y="20761"/>
                </a:lnTo>
                <a:lnTo>
                  <a:pt x="6323" y="20813"/>
                </a:lnTo>
                <a:lnTo>
                  <a:pt x="6625" y="20892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8" name="Puzzle2"/>
          <p:cNvSpPr>
            <a:spLocks noEditPoints="1" noChangeArrowheads="1"/>
          </p:cNvSpPr>
          <p:nvPr/>
        </p:nvSpPr>
        <p:spPr bwMode="auto">
          <a:xfrm>
            <a:off x="4348895" y="1487656"/>
            <a:ext cx="1615707" cy="1112935"/>
          </a:xfrm>
          <a:custGeom>
            <a:avLst/>
            <a:gdLst>
              <a:gd name="T0" fmla="*/ 11 w 21600"/>
              <a:gd name="T1" fmla="*/ 13386 h 21600"/>
              <a:gd name="T2" fmla="*/ 4202 w 21600"/>
              <a:gd name="T3" fmla="*/ 21161 h 21600"/>
              <a:gd name="T4" fmla="*/ 10400 w 21600"/>
              <a:gd name="T5" fmla="*/ 13909 h 21600"/>
              <a:gd name="T6" fmla="*/ 16821 w 21600"/>
              <a:gd name="T7" fmla="*/ 21190 h 21600"/>
              <a:gd name="T8" fmla="*/ 21600 w 21600"/>
              <a:gd name="T9" fmla="*/ 15083 h 21600"/>
              <a:gd name="T10" fmla="*/ 16889 w 21600"/>
              <a:gd name="T11" fmla="*/ 5739 h 21600"/>
              <a:gd name="T12" fmla="*/ 10800 w 21600"/>
              <a:gd name="T13" fmla="*/ 28 h 21600"/>
              <a:gd name="T14" fmla="*/ 4202 w 21600"/>
              <a:gd name="T15" fmla="*/ 5894 h 21600"/>
              <a:gd name="T16" fmla="*/ 5388 w 21600"/>
              <a:gd name="T17" fmla="*/ 6742 h 21600"/>
              <a:gd name="T18" fmla="*/ 16177 w 21600"/>
              <a:gd name="T19" fmla="*/ 20441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4247" y="12354"/>
                </a:moveTo>
                <a:lnTo>
                  <a:pt x="4134" y="12468"/>
                </a:lnTo>
                <a:lnTo>
                  <a:pt x="4010" y="12581"/>
                </a:lnTo>
                <a:lnTo>
                  <a:pt x="3897" y="12637"/>
                </a:lnTo>
                <a:lnTo>
                  <a:pt x="3773" y="12694"/>
                </a:lnTo>
                <a:lnTo>
                  <a:pt x="3637" y="12694"/>
                </a:lnTo>
                <a:lnTo>
                  <a:pt x="3524" y="12694"/>
                </a:lnTo>
                <a:lnTo>
                  <a:pt x="3400" y="12665"/>
                </a:lnTo>
                <a:lnTo>
                  <a:pt x="3287" y="12609"/>
                </a:lnTo>
                <a:lnTo>
                  <a:pt x="3027" y="12496"/>
                </a:lnTo>
                <a:lnTo>
                  <a:pt x="2790" y="12340"/>
                </a:lnTo>
                <a:lnTo>
                  <a:pt x="2530" y="12142"/>
                </a:lnTo>
                <a:lnTo>
                  <a:pt x="2293" y="11987"/>
                </a:lnTo>
                <a:lnTo>
                  <a:pt x="2033" y="11817"/>
                </a:lnTo>
                <a:lnTo>
                  <a:pt x="1773" y="11676"/>
                </a:lnTo>
                <a:lnTo>
                  <a:pt x="1638" y="11662"/>
                </a:lnTo>
                <a:lnTo>
                  <a:pt x="1513" y="11634"/>
                </a:lnTo>
                <a:lnTo>
                  <a:pt x="1378" y="11634"/>
                </a:lnTo>
                <a:lnTo>
                  <a:pt x="1253" y="11634"/>
                </a:lnTo>
                <a:lnTo>
                  <a:pt x="1118" y="11662"/>
                </a:lnTo>
                <a:lnTo>
                  <a:pt x="971" y="11732"/>
                </a:lnTo>
                <a:lnTo>
                  <a:pt x="835" y="11817"/>
                </a:lnTo>
                <a:lnTo>
                  <a:pt x="711" y="11959"/>
                </a:lnTo>
                <a:lnTo>
                  <a:pt x="553" y="12086"/>
                </a:lnTo>
                <a:lnTo>
                  <a:pt x="429" y="12284"/>
                </a:lnTo>
                <a:lnTo>
                  <a:pt x="271" y="12524"/>
                </a:lnTo>
                <a:lnTo>
                  <a:pt x="146" y="12793"/>
                </a:lnTo>
                <a:lnTo>
                  <a:pt x="79" y="12962"/>
                </a:lnTo>
                <a:lnTo>
                  <a:pt x="33" y="13146"/>
                </a:lnTo>
                <a:lnTo>
                  <a:pt x="11" y="13386"/>
                </a:lnTo>
                <a:lnTo>
                  <a:pt x="11" y="13641"/>
                </a:lnTo>
                <a:lnTo>
                  <a:pt x="33" y="13881"/>
                </a:lnTo>
                <a:lnTo>
                  <a:pt x="101" y="14150"/>
                </a:lnTo>
                <a:lnTo>
                  <a:pt x="192" y="14404"/>
                </a:lnTo>
                <a:lnTo>
                  <a:pt x="293" y="14645"/>
                </a:lnTo>
                <a:lnTo>
                  <a:pt x="451" y="14857"/>
                </a:lnTo>
                <a:lnTo>
                  <a:pt x="621" y="15054"/>
                </a:lnTo>
                <a:lnTo>
                  <a:pt x="734" y="15125"/>
                </a:lnTo>
                <a:lnTo>
                  <a:pt x="835" y="15210"/>
                </a:lnTo>
                <a:lnTo>
                  <a:pt x="948" y="15267"/>
                </a:lnTo>
                <a:lnTo>
                  <a:pt x="1084" y="15323"/>
                </a:lnTo>
                <a:lnTo>
                  <a:pt x="1208" y="15351"/>
                </a:lnTo>
                <a:lnTo>
                  <a:pt x="1355" y="15380"/>
                </a:lnTo>
                <a:lnTo>
                  <a:pt x="1513" y="15380"/>
                </a:lnTo>
                <a:lnTo>
                  <a:pt x="1683" y="15380"/>
                </a:lnTo>
                <a:lnTo>
                  <a:pt x="1864" y="15351"/>
                </a:lnTo>
                <a:lnTo>
                  <a:pt x="2033" y="15323"/>
                </a:lnTo>
                <a:lnTo>
                  <a:pt x="2225" y="15238"/>
                </a:lnTo>
                <a:lnTo>
                  <a:pt x="2428" y="15153"/>
                </a:lnTo>
                <a:lnTo>
                  <a:pt x="2745" y="15026"/>
                </a:lnTo>
                <a:lnTo>
                  <a:pt x="3005" y="14913"/>
                </a:lnTo>
                <a:lnTo>
                  <a:pt x="3264" y="14828"/>
                </a:lnTo>
                <a:lnTo>
                  <a:pt x="3513" y="14800"/>
                </a:lnTo>
                <a:lnTo>
                  <a:pt x="3615" y="14828"/>
                </a:lnTo>
                <a:lnTo>
                  <a:pt x="3728" y="14857"/>
                </a:lnTo>
                <a:lnTo>
                  <a:pt x="3807" y="14913"/>
                </a:lnTo>
                <a:lnTo>
                  <a:pt x="3920" y="14998"/>
                </a:lnTo>
                <a:lnTo>
                  <a:pt x="4010" y="15097"/>
                </a:lnTo>
                <a:lnTo>
                  <a:pt x="4089" y="15238"/>
                </a:lnTo>
                <a:lnTo>
                  <a:pt x="4179" y="15408"/>
                </a:lnTo>
                <a:lnTo>
                  <a:pt x="4247" y="15620"/>
                </a:lnTo>
                <a:lnTo>
                  <a:pt x="4326" y="15860"/>
                </a:lnTo>
                <a:lnTo>
                  <a:pt x="4394" y="16129"/>
                </a:lnTo>
                <a:lnTo>
                  <a:pt x="4439" y="16440"/>
                </a:lnTo>
                <a:lnTo>
                  <a:pt x="4507" y="16737"/>
                </a:lnTo>
                <a:lnTo>
                  <a:pt x="4552" y="17090"/>
                </a:lnTo>
                <a:lnTo>
                  <a:pt x="4575" y="17443"/>
                </a:lnTo>
                <a:lnTo>
                  <a:pt x="4586" y="17825"/>
                </a:lnTo>
                <a:lnTo>
                  <a:pt x="4586" y="18193"/>
                </a:lnTo>
                <a:lnTo>
                  <a:pt x="4586" y="18574"/>
                </a:lnTo>
                <a:lnTo>
                  <a:pt x="4586" y="18984"/>
                </a:lnTo>
                <a:lnTo>
                  <a:pt x="4552" y="19366"/>
                </a:lnTo>
                <a:lnTo>
                  <a:pt x="4507" y="19748"/>
                </a:lnTo>
                <a:lnTo>
                  <a:pt x="4462" y="20129"/>
                </a:lnTo>
                <a:lnTo>
                  <a:pt x="4371" y="20483"/>
                </a:lnTo>
                <a:lnTo>
                  <a:pt x="4292" y="20836"/>
                </a:lnTo>
                <a:lnTo>
                  <a:pt x="4202" y="21161"/>
                </a:lnTo>
                <a:lnTo>
                  <a:pt x="4744" y="21161"/>
                </a:lnTo>
                <a:lnTo>
                  <a:pt x="5264" y="21161"/>
                </a:lnTo>
                <a:lnTo>
                  <a:pt x="5784" y="21161"/>
                </a:lnTo>
                <a:lnTo>
                  <a:pt x="6235" y="21161"/>
                </a:lnTo>
                <a:lnTo>
                  <a:pt x="6676" y="21161"/>
                </a:lnTo>
                <a:lnTo>
                  <a:pt x="7060" y="21161"/>
                </a:lnTo>
                <a:lnTo>
                  <a:pt x="7410" y="21161"/>
                </a:lnTo>
                <a:lnTo>
                  <a:pt x="7670" y="21161"/>
                </a:lnTo>
                <a:lnTo>
                  <a:pt x="8020" y="21020"/>
                </a:lnTo>
                <a:lnTo>
                  <a:pt x="8303" y="20893"/>
                </a:lnTo>
                <a:lnTo>
                  <a:pt x="8563" y="20695"/>
                </a:lnTo>
                <a:lnTo>
                  <a:pt x="8800" y="20511"/>
                </a:lnTo>
                <a:lnTo>
                  <a:pt x="8969" y="20285"/>
                </a:lnTo>
                <a:lnTo>
                  <a:pt x="9150" y="20045"/>
                </a:lnTo>
                <a:lnTo>
                  <a:pt x="9252" y="19804"/>
                </a:lnTo>
                <a:lnTo>
                  <a:pt x="9342" y="19550"/>
                </a:lnTo>
                <a:lnTo>
                  <a:pt x="9410" y="19281"/>
                </a:lnTo>
                <a:lnTo>
                  <a:pt x="9433" y="19013"/>
                </a:lnTo>
                <a:lnTo>
                  <a:pt x="9433" y="18744"/>
                </a:lnTo>
                <a:lnTo>
                  <a:pt x="9387" y="18504"/>
                </a:lnTo>
                <a:lnTo>
                  <a:pt x="9320" y="18221"/>
                </a:lnTo>
                <a:lnTo>
                  <a:pt x="9207" y="17981"/>
                </a:lnTo>
                <a:lnTo>
                  <a:pt x="9105" y="17740"/>
                </a:lnTo>
                <a:lnTo>
                  <a:pt x="8924" y="17514"/>
                </a:lnTo>
                <a:lnTo>
                  <a:pt x="8777" y="17274"/>
                </a:lnTo>
                <a:lnTo>
                  <a:pt x="8642" y="17034"/>
                </a:lnTo>
                <a:lnTo>
                  <a:pt x="8563" y="16765"/>
                </a:lnTo>
                <a:lnTo>
                  <a:pt x="8472" y="16468"/>
                </a:lnTo>
                <a:lnTo>
                  <a:pt x="8450" y="16157"/>
                </a:lnTo>
                <a:lnTo>
                  <a:pt x="8450" y="15860"/>
                </a:lnTo>
                <a:lnTo>
                  <a:pt x="8472" y="15563"/>
                </a:lnTo>
                <a:lnTo>
                  <a:pt x="8540" y="15267"/>
                </a:lnTo>
                <a:lnTo>
                  <a:pt x="8642" y="14998"/>
                </a:lnTo>
                <a:lnTo>
                  <a:pt x="8777" y="14729"/>
                </a:lnTo>
                <a:lnTo>
                  <a:pt x="8868" y="14616"/>
                </a:lnTo>
                <a:lnTo>
                  <a:pt x="8969" y="14475"/>
                </a:lnTo>
                <a:lnTo>
                  <a:pt x="9060" y="14376"/>
                </a:lnTo>
                <a:lnTo>
                  <a:pt x="9184" y="14291"/>
                </a:lnTo>
                <a:lnTo>
                  <a:pt x="9297" y="14206"/>
                </a:lnTo>
                <a:lnTo>
                  <a:pt x="9433" y="14121"/>
                </a:lnTo>
                <a:lnTo>
                  <a:pt x="9579" y="14051"/>
                </a:lnTo>
                <a:lnTo>
                  <a:pt x="9726" y="13994"/>
                </a:lnTo>
                <a:lnTo>
                  <a:pt x="9884" y="13938"/>
                </a:lnTo>
                <a:lnTo>
                  <a:pt x="10054" y="13909"/>
                </a:lnTo>
                <a:lnTo>
                  <a:pt x="10257" y="13881"/>
                </a:lnTo>
                <a:lnTo>
                  <a:pt x="10449" y="13881"/>
                </a:lnTo>
                <a:lnTo>
                  <a:pt x="10664" y="13881"/>
                </a:lnTo>
                <a:lnTo>
                  <a:pt x="10856" y="13909"/>
                </a:lnTo>
                <a:lnTo>
                  <a:pt x="11037" y="13966"/>
                </a:lnTo>
                <a:lnTo>
                  <a:pt x="11206" y="14023"/>
                </a:lnTo>
                <a:lnTo>
                  <a:pt x="11353" y="14093"/>
                </a:lnTo>
                <a:lnTo>
                  <a:pt x="11511" y="14178"/>
                </a:lnTo>
                <a:lnTo>
                  <a:pt x="11635" y="14263"/>
                </a:lnTo>
                <a:lnTo>
                  <a:pt x="11748" y="14376"/>
                </a:lnTo>
                <a:lnTo>
                  <a:pt x="11861" y="14475"/>
                </a:lnTo>
                <a:lnTo>
                  <a:pt x="11941" y="14616"/>
                </a:lnTo>
                <a:lnTo>
                  <a:pt x="12031" y="14758"/>
                </a:lnTo>
                <a:lnTo>
                  <a:pt x="12099" y="14885"/>
                </a:lnTo>
                <a:lnTo>
                  <a:pt x="12200" y="15210"/>
                </a:lnTo>
                <a:lnTo>
                  <a:pt x="12268" y="15507"/>
                </a:lnTo>
                <a:lnTo>
                  <a:pt x="12291" y="15832"/>
                </a:lnTo>
                <a:lnTo>
                  <a:pt x="12291" y="16157"/>
                </a:lnTo>
                <a:lnTo>
                  <a:pt x="12246" y="16482"/>
                </a:lnTo>
                <a:lnTo>
                  <a:pt x="12178" y="16807"/>
                </a:lnTo>
                <a:lnTo>
                  <a:pt x="12099" y="17090"/>
                </a:lnTo>
                <a:lnTo>
                  <a:pt x="12008" y="17330"/>
                </a:lnTo>
                <a:lnTo>
                  <a:pt x="11884" y="17542"/>
                </a:lnTo>
                <a:lnTo>
                  <a:pt x="11748" y="17712"/>
                </a:lnTo>
                <a:lnTo>
                  <a:pt x="11613" y="17839"/>
                </a:lnTo>
                <a:lnTo>
                  <a:pt x="11489" y="18037"/>
                </a:lnTo>
                <a:lnTo>
                  <a:pt x="11398" y="18221"/>
                </a:lnTo>
                <a:lnTo>
                  <a:pt x="11319" y="18447"/>
                </a:lnTo>
                <a:lnTo>
                  <a:pt x="11251" y="18659"/>
                </a:lnTo>
                <a:lnTo>
                  <a:pt x="11206" y="18900"/>
                </a:lnTo>
                <a:lnTo>
                  <a:pt x="11184" y="19154"/>
                </a:lnTo>
                <a:lnTo>
                  <a:pt x="11184" y="19423"/>
                </a:lnTo>
                <a:lnTo>
                  <a:pt x="11229" y="19663"/>
                </a:lnTo>
                <a:lnTo>
                  <a:pt x="11297" y="19903"/>
                </a:lnTo>
                <a:lnTo>
                  <a:pt x="11376" y="20158"/>
                </a:lnTo>
                <a:lnTo>
                  <a:pt x="11511" y="20398"/>
                </a:lnTo>
                <a:lnTo>
                  <a:pt x="11681" y="20610"/>
                </a:lnTo>
                <a:lnTo>
                  <a:pt x="11884" y="20808"/>
                </a:lnTo>
                <a:lnTo>
                  <a:pt x="12121" y="20992"/>
                </a:lnTo>
                <a:lnTo>
                  <a:pt x="12404" y="21161"/>
                </a:lnTo>
                <a:lnTo>
                  <a:pt x="12528" y="21190"/>
                </a:lnTo>
                <a:lnTo>
                  <a:pt x="12856" y="21274"/>
                </a:lnTo>
                <a:lnTo>
                  <a:pt x="13330" y="21373"/>
                </a:lnTo>
                <a:lnTo>
                  <a:pt x="13963" y="21486"/>
                </a:lnTo>
                <a:lnTo>
                  <a:pt x="14313" y="21543"/>
                </a:lnTo>
                <a:lnTo>
                  <a:pt x="14652" y="21571"/>
                </a:lnTo>
                <a:lnTo>
                  <a:pt x="15025" y="21600"/>
                </a:lnTo>
                <a:lnTo>
                  <a:pt x="15409" y="21600"/>
                </a:lnTo>
                <a:lnTo>
                  <a:pt x="15782" y="21600"/>
                </a:lnTo>
                <a:lnTo>
                  <a:pt x="16177" y="21571"/>
                </a:lnTo>
                <a:lnTo>
                  <a:pt x="16516" y="21486"/>
                </a:lnTo>
                <a:lnTo>
                  <a:pt x="16889" y="21402"/>
                </a:lnTo>
                <a:lnTo>
                  <a:pt x="16821" y="21190"/>
                </a:lnTo>
                <a:lnTo>
                  <a:pt x="16776" y="20935"/>
                </a:lnTo>
                <a:lnTo>
                  <a:pt x="16742" y="20667"/>
                </a:lnTo>
                <a:lnTo>
                  <a:pt x="16719" y="20370"/>
                </a:lnTo>
                <a:lnTo>
                  <a:pt x="16697" y="19719"/>
                </a:lnTo>
                <a:lnTo>
                  <a:pt x="16697" y="19013"/>
                </a:lnTo>
                <a:lnTo>
                  <a:pt x="16719" y="18306"/>
                </a:lnTo>
                <a:lnTo>
                  <a:pt x="16753" y="17599"/>
                </a:lnTo>
                <a:lnTo>
                  <a:pt x="16821" y="16949"/>
                </a:lnTo>
                <a:lnTo>
                  <a:pt x="16889" y="16383"/>
                </a:lnTo>
                <a:lnTo>
                  <a:pt x="16934" y="16129"/>
                </a:lnTo>
                <a:lnTo>
                  <a:pt x="17002" y="15945"/>
                </a:lnTo>
                <a:lnTo>
                  <a:pt x="17081" y="15790"/>
                </a:lnTo>
                <a:lnTo>
                  <a:pt x="17194" y="15648"/>
                </a:lnTo>
                <a:lnTo>
                  <a:pt x="17318" y="15563"/>
                </a:lnTo>
                <a:lnTo>
                  <a:pt x="17453" y="15507"/>
                </a:lnTo>
                <a:lnTo>
                  <a:pt x="17600" y="15450"/>
                </a:lnTo>
                <a:lnTo>
                  <a:pt x="17758" y="15450"/>
                </a:lnTo>
                <a:lnTo>
                  <a:pt x="17905" y="15479"/>
                </a:lnTo>
                <a:lnTo>
                  <a:pt x="18064" y="15535"/>
                </a:lnTo>
                <a:lnTo>
                  <a:pt x="18233" y="15620"/>
                </a:lnTo>
                <a:lnTo>
                  <a:pt x="18380" y="15733"/>
                </a:lnTo>
                <a:lnTo>
                  <a:pt x="18561" y="15832"/>
                </a:lnTo>
                <a:lnTo>
                  <a:pt x="18707" y="15973"/>
                </a:lnTo>
                <a:lnTo>
                  <a:pt x="18866" y="16129"/>
                </a:lnTo>
                <a:lnTo>
                  <a:pt x="18990" y="16327"/>
                </a:lnTo>
                <a:lnTo>
                  <a:pt x="19125" y="16482"/>
                </a:lnTo>
                <a:lnTo>
                  <a:pt x="19295" y="16624"/>
                </a:lnTo>
                <a:lnTo>
                  <a:pt x="19464" y="16737"/>
                </a:lnTo>
                <a:lnTo>
                  <a:pt x="19668" y="16807"/>
                </a:lnTo>
                <a:lnTo>
                  <a:pt x="19860" y="16836"/>
                </a:lnTo>
                <a:lnTo>
                  <a:pt x="20052" y="16864"/>
                </a:lnTo>
                <a:lnTo>
                  <a:pt x="20266" y="16836"/>
                </a:lnTo>
                <a:lnTo>
                  <a:pt x="20470" y="16793"/>
                </a:lnTo>
                <a:lnTo>
                  <a:pt x="20662" y="16708"/>
                </a:lnTo>
                <a:lnTo>
                  <a:pt x="20854" y="16567"/>
                </a:lnTo>
                <a:lnTo>
                  <a:pt x="21035" y="16412"/>
                </a:lnTo>
                <a:lnTo>
                  <a:pt x="21182" y="16214"/>
                </a:lnTo>
                <a:lnTo>
                  <a:pt x="21340" y="16002"/>
                </a:lnTo>
                <a:lnTo>
                  <a:pt x="21441" y="15733"/>
                </a:lnTo>
                <a:lnTo>
                  <a:pt x="21532" y="15436"/>
                </a:lnTo>
                <a:lnTo>
                  <a:pt x="21600" y="15083"/>
                </a:lnTo>
                <a:lnTo>
                  <a:pt x="21600" y="14885"/>
                </a:lnTo>
                <a:lnTo>
                  <a:pt x="21600" y="14729"/>
                </a:lnTo>
                <a:lnTo>
                  <a:pt x="21600" y="14531"/>
                </a:lnTo>
                <a:lnTo>
                  <a:pt x="21577" y="14376"/>
                </a:lnTo>
                <a:lnTo>
                  <a:pt x="21532" y="14206"/>
                </a:lnTo>
                <a:lnTo>
                  <a:pt x="21487" y="14051"/>
                </a:lnTo>
                <a:lnTo>
                  <a:pt x="21419" y="13909"/>
                </a:lnTo>
                <a:lnTo>
                  <a:pt x="21351" y="13768"/>
                </a:lnTo>
                <a:lnTo>
                  <a:pt x="21204" y="13500"/>
                </a:lnTo>
                <a:lnTo>
                  <a:pt x="21035" y="13287"/>
                </a:lnTo>
                <a:lnTo>
                  <a:pt x="20809" y="13090"/>
                </a:lnTo>
                <a:lnTo>
                  <a:pt x="20594" y="12962"/>
                </a:lnTo>
                <a:lnTo>
                  <a:pt x="20357" y="12821"/>
                </a:lnTo>
                <a:lnTo>
                  <a:pt x="20120" y="12764"/>
                </a:lnTo>
                <a:lnTo>
                  <a:pt x="19882" y="12708"/>
                </a:lnTo>
                <a:lnTo>
                  <a:pt x="19645" y="12736"/>
                </a:lnTo>
                <a:lnTo>
                  <a:pt x="19430" y="12793"/>
                </a:lnTo>
                <a:lnTo>
                  <a:pt x="19227" y="12906"/>
                </a:lnTo>
                <a:lnTo>
                  <a:pt x="19148" y="12962"/>
                </a:lnTo>
                <a:lnTo>
                  <a:pt x="19058" y="13047"/>
                </a:lnTo>
                <a:lnTo>
                  <a:pt x="18990" y="13146"/>
                </a:lnTo>
                <a:lnTo>
                  <a:pt x="18911" y="13259"/>
                </a:lnTo>
                <a:lnTo>
                  <a:pt x="18775" y="13471"/>
                </a:lnTo>
                <a:lnTo>
                  <a:pt x="18628" y="13641"/>
                </a:lnTo>
                <a:lnTo>
                  <a:pt x="18470" y="13740"/>
                </a:lnTo>
                <a:lnTo>
                  <a:pt x="18301" y="13825"/>
                </a:lnTo>
                <a:lnTo>
                  <a:pt x="18143" y="13853"/>
                </a:lnTo>
                <a:lnTo>
                  <a:pt x="17973" y="13881"/>
                </a:lnTo>
                <a:lnTo>
                  <a:pt x="17804" y="13853"/>
                </a:lnTo>
                <a:lnTo>
                  <a:pt x="17646" y="13796"/>
                </a:lnTo>
                <a:lnTo>
                  <a:pt x="17499" y="13726"/>
                </a:lnTo>
                <a:lnTo>
                  <a:pt x="17341" y="13641"/>
                </a:lnTo>
                <a:lnTo>
                  <a:pt x="17216" y="13528"/>
                </a:lnTo>
                <a:lnTo>
                  <a:pt x="17103" y="13386"/>
                </a:lnTo>
                <a:lnTo>
                  <a:pt x="17024" y="13259"/>
                </a:lnTo>
                <a:lnTo>
                  <a:pt x="16934" y="13118"/>
                </a:lnTo>
                <a:lnTo>
                  <a:pt x="16889" y="12991"/>
                </a:lnTo>
                <a:lnTo>
                  <a:pt x="16889" y="12849"/>
                </a:lnTo>
                <a:lnTo>
                  <a:pt x="16889" y="12383"/>
                </a:lnTo>
                <a:lnTo>
                  <a:pt x="16889" y="11662"/>
                </a:lnTo>
                <a:lnTo>
                  <a:pt x="16889" y="10701"/>
                </a:lnTo>
                <a:lnTo>
                  <a:pt x="16889" y="9640"/>
                </a:lnTo>
                <a:lnTo>
                  <a:pt x="16889" y="8566"/>
                </a:lnTo>
                <a:lnTo>
                  <a:pt x="16889" y="7478"/>
                </a:lnTo>
                <a:lnTo>
                  <a:pt x="16889" y="6502"/>
                </a:lnTo>
                <a:lnTo>
                  <a:pt x="16889" y="5739"/>
                </a:lnTo>
                <a:lnTo>
                  <a:pt x="16674" y="5894"/>
                </a:lnTo>
                <a:lnTo>
                  <a:pt x="16414" y="6036"/>
                </a:lnTo>
                <a:lnTo>
                  <a:pt x="16154" y="6177"/>
                </a:lnTo>
                <a:lnTo>
                  <a:pt x="15849" y="6248"/>
                </a:lnTo>
                <a:lnTo>
                  <a:pt x="15544" y="6304"/>
                </a:lnTo>
                <a:lnTo>
                  <a:pt x="15217" y="6332"/>
                </a:lnTo>
                <a:lnTo>
                  <a:pt x="14866" y="6361"/>
                </a:lnTo>
                <a:lnTo>
                  <a:pt x="14550" y="6361"/>
                </a:lnTo>
                <a:lnTo>
                  <a:pt x="14200" y="6332"/>
                </a:lnTo>
                <a:lnTo>
                  <a:pt x="13850" y="6276"/>
                </a:lnTo>
                <a:lnTo>
                  <a:pt x="13522" y="6219"/>
                </a:lnTo>
                <a:lnTo>
                  <a:pt x="13206" y="6149"/>
                </a:lnTo>
                <a:lnTo>
                  <a:pt x="12901" y="6064"/>
                </a:lnTo>
                <a:lnTo>
                  <a:pt x="12618" y="5951"/>
                </a:lnTo>
                <a:lnTo>
                  <a:pt x="12358" y="5838"/>
                </a:lnTo>
                <a:lnTo>
                  <a:pt x="12121" y="5739"/>
                </a:lnTo>
                <a:lnTo>
                  <a:pt x="11941" y="5626"/>
                </a:lnTo>
                <a:lnTo>
                  <a:pt x="11794" y="5513"/>
                </a:lnTo>
                <a:lnTo>
                  <a:pt x="11658" y="5414"/>
                </a:lnTo>
                <a:lnTo>
                  <a:pt x="11556" y="5301"/>
                </a:lnTo>
                <a:lnTo>
                  <a:pt x="11466" y="5187"/>
                </a:lnTo>
                <a:lnTo>
                  <a:pt x="11398" y="5089"/>
                </a:lnTo>
                <a:lnTo>
                  <a:pt x="11376" y="4947"/>
                </a:lnTo>
                <a:lnTo>
                  <a:pt x="11353" y="4834"/>
                </a:lnTo>
                <a:lnTo>
                  <a:pt x="11353" y="4707"/>
                </a:lnTo>
                <a:lnTo>
                  <a:pt x="11376" y="4565"/>
                </a:lnTo>
                <a:lnTo>
                  <a:pt x="11443" y="4410"/>
                </a:lnTo>
                <a:lnTo>
                  <a:pt x="11511" y="4240"/>
                </a:lnTo>
                <a:lnTo>
                  <a:pt x="11703" y="3887"/>
                </a:lnTo>
                <a:lnTo>
                  <a:pt x="11986" y="3505"/>
                </a:lnTo>
                <a:lnTo>
                  <a:pt x="12144" y="3265"/>
                </a:lnTo>
                <a:lnTo>
                  <a:pt x="12246" y="3025"/>
                </a:lnTo>
                <a:lnTo>
                  <a:pt x="12336" y="2756"/>
                </a:lnTo>
                <a:lnTo>
                  <a:pt x="12404" y="2445"/>
                </a:lnTo>
                <a:lnTo>
                  <a:pt x="12438" y="2176"/>
                </a:lnTo>
                <a:lnTo>
                  <a:pt x="12438" y="1880"/>
                </a:lnTo>
                <a:lnTo>
                  <a:pt x="12404" y="1583"/>
                </a:lnTo>
                <a:lnTo>
                  <a:pt x="12336" y="1314"/>
                </a:lnTo>
                <a:lnTo>
                  <a:pt x="12246" y="1046"/>
                </a:lnTo>
                <a:lnTo>
                  <a:pt x="12099" y="791"/>
                </a:lnTo>
                <a:lnTo>
                  <a:pt x="12008" y="692"/>
                </a:lnTo>
                <a:lnTo>
                  <a:pt x="11918" y="579"/>
                </a:lnTo>
                <a:lnTo>
                  <a:pt x="11816" y="466"/>
                </a:lnTo>
                <a:lnTo>
                  <a:pt x="11703" y="381"/>
                </a:lnTo>
                <a:lnTo>
                  <a:pt x="11579" y="310"/>
                </a:lnTo>
                <a:lnTo>
                  <a:pt x="11443" y="226"/>
                </a:lnTo>
                <a:lnTo>
                  <a:pt x="11297" y="169"/>
                </a:lnTo>
                <a:lnTo>
                  <a:pt x="11138" y="113"/>
                </a:lnTo>
                <a:lnTo>
                  <a:pt x="10969" y="56"/>
                </a:lnTo>
                <a:lnTo>
                  <a:pt x="10800" y="28"/>
                </a:lnTo>
                <a:lnTo>
                  <a:pt x="10619" y="28"/>
                </a:lnTo>
                <a:lnTo>
                  <a:pt x="10404" y="28"/>
                </a:lnTo>
                <a:lnTo>
                  <a:pt x="10257" y="28"/>
                </a:lnTo>
                <a:lnTo>
                  <a:pt x="10076" y="56"/>
                </a:lnTo>
                <a:lnTo>
                  <a:pt x="9952" y="84"/>
                </a:lnTo>
                <a:lnTo>
                  <a:pt x="9794" y="141"/>
                </a:lnTo>
                <a:lnTo>
                  <a:pt x="9692" y="226"/>
                </a:lnTo>
                <a:lnTo>
                  <a:pt x="9557" y="282"/>
                </a:lnTo>
                <a:lnTo>
                  <a:pt x="9455" y="381"/>
                </a:lnTo>
                <a:lnTo>
                  <a:pt x="9365" y="466"/>
                </a:lnTo>
                <a:lnTo>
                  <a:pt x="9274" y="579"/>
                </a:lnTo>
                <a:lnTo>
                  <a:pt x="9184" y="692"/>
                </a:lnTo>
                <a:lnTo>
                  <a:pt x="9128" y="791"/>
                </a:lnTo>
                <a:lnTo>
                  <a:pt x="9060" y="932"/>
                </a:lnTo>
                <a:lnTo>
                  <a:pt x="8969" y="1201"/>
                </a:lnTo>
                <a:lnTo>
                  <a:pt x="8913" y="1498"/>
                </a:lnTo>
                <a:lnTo>
                  <a:pt x="8890" y="1795"/>
                </a:lnTo>
                <a:lnTo>
                  <a:pt x="8890" y="2120"/>
                </a:lnTo>
                <a:lnTo>
                  <a:pt x="8913" y="2445"/>
                </a:lnTo>
                <a:lnTo>
                  <a:pt x="8969" y="2756"/>
                </a:lnTo>
                <a:lnTo>
                  <a:pt x="9060" y="3081"/>
                </a:lnTo>
                <a:lnTo>
                  <a:pt x="9173" y="3378"/>
                </a:lnTo>
                <a:lnTo>
                  <a:pt x="9297" y="3647"/>
                </a:lnTo>
                <a:lnTo>
                  <a:pt x="9466" y="3887"/>
                </a:lnTo>
                <a:lnTo>
                  <a:pt x="9579" y="4085"/>
                </a:lnTo>
                <a:lnTo>
                  <a:pt x="9670" y="4269"/>
                </a:lnTo>
                <a:lnTo>
                  <a:pt x="9726" y="4467"/>
                </a:lnTo>
                <a:lnTo>
                  <a:pt x="9771" y="4650"/>
                </a:lnTo>
                <a:lnTo>
                  <a:pt x="9771" y="4834"/>
                </a:lnTo>
                <a:lnTo>
                  <a:pt x="9749" y="5032"/>
                </a:lnTo>
                <a:lnTo>
                  <a:pt x="9715" y="5216"/>
                </a:lnTo>
                <a:lnTo>
                  <a:pt x="9625" y="5385"/>
                </a:lnTo>
                <a:lnTo>
                  <a:pt x="9534" y="5513"/>
                </a:lnTo>
                <a:lnTo>
                  <a:pt x="9410" y="5626"/>
                </a:lnTo>
                <a:lnTo>
                  <a:pt x="9229" y="5710"/>
                </a:lnTo>
                <a:lnTo>
                  <a:pt x="9060" y="5767"/>
                </a:lnTo>
                <a:lnTo>
                  <a:pt x="8845" y="5767"/>
                </a:lnTo>
                <a:lnTo>
                  <a:pt x="8585" y="5739"/>
                </a:lnTo>
                <a:lnTo>
                  <a:pt x="8325" y="5654"/>
                </a:lnTo>
                <a:lnTo>
                  <a:pt x="8020" y="5513"/>
                </a:lnTo>
                <a:lnTo>
                  <a:pt x="7840" y="5442"/>
                </a:lnTo>
                <a:lnTo>
                  <a:pt x="7648" y="5385"/>
                </a:lnTo>
                <a:lnTo>
                  <a:pt x="7433" y="5329"/>
                </a:lnTo>
                <a:lnTo>
                  <a:pt x="7241" y="5301"/>
                </a:lnTo>
                <a:lnTo>
                  <a:pt x="6755" y="5301"/>
                </a:lnTo>
                <a:lnTo>
                  <a:pt x="6281" y="5329"/>
                </a:lnTo>
                <a:lnTo>
                  <a:pt x="5784" y="5385"/>
                </a:lnTo>
                <a:lnTo>
                  <a:pt x="5264" y="5498"/>
                </a:lnTo>
                <a:lnTo>
                  <a:pt x="4744" y="5597"/>
                </a:lnTo>
                <a:lnTo>
                  <a:pt x="4247" y="5739"/>
                </a:lnTo>
                <a:lnTo>
                  <a:pt x="4202" y="5894"/>
                </a:lnTo>
                <a:lnTo>
                  <a:pt x="4202" y="6191"/>
                </a:lnTo>
                <a:lnTo>
                  <a:pt x="4202" y="6545"/>
                </a:lnTo>
                <a:lnTo>
                  <a:pt x="4225" y="6954"/>
                </a:lnTo>
                <a:lnTo>
                  <a:pt x="4315" y="7930"/>
                </a:lnTo>
                <a:lnTo>
                  <a:pt x="4394" y="9018"/>
                </a:lnTo>
                <a:lnTo>
                  <a:pt x="4439" y="9570"/>
                </a:lnTo>
                <a:lnTo>
                  <a:pt x="4462" y="10107"/>
                </a:lnTo>
                <a:lnTo>
                  <a:pt x="4484" y="10630"/>
                </a:lnTo>
                <a:lnTo>
                  <a:pt x="4507" y="11082"/>
                </a:lnTo>
                <a:lnTo>
                  <a:pt x="4484" y="11520"/>
                </a:lnTo>
                <a:lnTo>
                  <a:pt x="4439" y="11874"/>
                </a:lnTo>
                <a:lnTo>
                  <a:pt x="4394" y="12029"/>
                </a:lnTo>
                <a:lnTo>
                  <a:pt x="4349" y="12171"/>
                </a:lnTo>
                <a:lnTo>
                  <a:pt x="4315" y="12284"/>
                </a:lnTo>
                <a:lnTo>
                  <a:pt x="4247" y="12354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9" name="Puzzle4"/>
          <p:cNvSpPr>
            <a:spLocks noEditPoints="1" noChangeArrowheads="1"/>
          </p:cNvSpPr>
          <p:nvPr/>
        </p:nvSpPr>
        <p:spPr bwMode="auto">
          <a:xfrm>
            <a:off x="3723695" y="1461579"/>
            <a:ext cx="974150" cy="1422845"/>
          </a:xfrm>
          <a:custGeom>
            <a:avLst/>
            <a:gdLst>
              <a:gd name="T0" fmla="*/ 8307 w 21600"/>
              <a:gd name="T1" fmla="*/ 11593 h 21600"/>
              <a:gd name="T2" fmla="*/ 453 w 21600"/>
              <a:gd name="T3" fmla="*/ 16938 h 21600"/>
              <a:gd name="T4" fmla="*/ 11500 w 21600"/>
              <a:gd name="T5" fmla="*/ 21600 h 21600"/>
              <a:gd name="T6" fmla="*/ 20920 w 21600"/>
              <a:gd name="T7" fmla="*/ 16751 h 21600"/>
              <a:gd name="T8" fmla="*/ 13972 w 21600"/>
              <a:gd name="T9" fmla="*/ 10888 h 21600"/>
              <a:gd name="T10" fmla="*/ 21033 w 21600"/>
              <a:gd name="T11" fmla="*/ 4716 h 21600"/>
              <a:gd name="T12" fmla="*/ 11102 w 21600"/>
              <a:gd name="T13" fmla="*/ 11 h 21600"/>
              <a:gd name="T14" fmla="*/ 453 w 21600"/>
              <a:gd name="T15" fmla="*/ 4716 h 21600"/>
              <a:gd name="T16" fmla="*/ 2076 w 21600"/>
              <a:gd name="T17" fmla="*/ 5664 h 21600"/>
              <a:gd name="T18" fmla="*/ 20203 w 21600"/>
              <a:gd name="T19" fmla="*/ 1598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3813" y="10590"/>
                </a:moveTo>
                <a:lnTo>
                  <a:pt x="3927" y="10513"/>
                </a:lnTo>
                <a:lnTo>
                  <a:pt x="4078" y="10425"/>
                </a:lnTo>
                <a:lnTo>
                  <a:pt x="4210" y="10359"/>
                </a:lnTo>
                <a:lnTo>
                  <a:pt x="4361" y="10315"/>
                </a:lnTo>
                <a:lnTo>
                  <a:pt x="4682" y="10237"/>
                </a:lnTo>
                <a:lnTo>
                  <a:pt x="5041" y="10193"/>
                </a:lnTo>
                <a:lnTo>
                  <a:pt x="5456" y="10171"/>
                </a:lnTo>
                <a:lnTo>
                  <a:pt x="5853" y="10193"/>
                </a:lnTo>
                <a:lnTo>
                  <a:pt x="6249" y="10260"/>
                </a:lnTo>
                <a:lnTo>
                  <a:pt x="6646" y="10337"/>
                </a:lnTo>
                <a:lnTo>
                  <a:pt x="7004" y="10469"/>
                </a:lnTo>
                <a:lnTo>
                  <a:pt x="7363" y="10612"/>
                </a:lnTo>
                <a:lnTo>
                  <a:pt x="7665" y="10788"/>
                </a:lnTo>
                <a:lnTo>
                  <a:pt x="7911" y="10998"/>
                </a:lnTo>
                <a:lnTo>
                  <a:pt x="8024" y="11097"/>
                </a:lnTo>
                <a:lnTo>
                  <a:pt x="8137" y="11207"/>
                </a:lnTo>
                <a:lnTo>
                  <a:pt x="8194" y="11340"/>
                </a:lnTo>
                <a:lnTo>
                  <a:pt x="8269" y="11461"/>
                </a:lnTo>
                <a:lnTo>
                  <a:pt x="8307" y="11593"/>
                </a:lnTo>
                <a:lnTo>
                  <a:pt x="8307" y="11714"/>
                </a:lnTo>
                <a:lnTo>
                  <a:pt x="8307" y="11868"/>
                </a:lnTo>
                <a:lnTo>
                  <a:pt x="8307" y="12012"/>
                </a:lnTo>
                <a:lnTo>
                  <a:pt x="8194" y="12265"/>
                </a:lnTo>
                <a:lnTo>
                  <a:pt x="8062" y="12519"/>
                </a:lnTo>
                <a:lnTo>
                  <a:pt x="7873" y="12706"/>
                </a:lnTo>
                <a:lnTo>
                  <a:pt x="7627" y="12904"/>
                </a:lnTo>
                <a:lnTo>
                  <a:pt x="7363" y="13048"/>
                </a:lnTo>
                <a:lnTo>
                  <a:pt x="7080" y="13180"/>
                </a:lnTo>
                <a:lnTo>
                  <a:pt x="6759" y="13257"/>
                </a:lnTo>
                <a:lnTo>
                  <a:pt x="6419" y="13345"/>
                </a:lnTo>
                <a:lnTo>
                  <a:pt x="6098" y="13389"/>
                </a:lnTo>
                <a:lnTo>
                  <a:pt x="5739" y="13389"/>
                </a:lnTo>
                <a:lnTo>
                  <a:pt x="5418" y="13389"/>
                </a:lnTo>
                <a:lnTo>
                  <a:pt x="5079" y="13345"/>
                </a:lnTo>
                <a:lnTo>
                  <a:pt x="4758" y="13301"/>
                </a:lnTo>
                <a:lnTo>
                  <a:pt x="4474" y="13213"/>
                </a:lnTo>
                <a:lnTo>
                  <a:pt x="4172" y="13114"/>
                </a:lnTo>
                <a:lnTo>
                  <a:pt x="3965" y="12982"/>
                </a:lnTo>
                <a:lnTo>
                  <a:pt x="3738" y="12838"/>
                </a:lnTo>
                <a:lnTo>
                  <a:pt x="3493" y="12706"/>
                </a:lnTo>
                <a:lnTo>
                  <a:pt x="3228" y="12607"/>
                </a:lnTo>
                <a:lnTo>
                  <a:pt x="2945" y="12519"/>
                </a:lnTo>
                <a:lnTo>
                  <a:pt x="2700" y="12431"/>
                </a:lnTo>
                <a:lnTo>
                  <a:pt x="2397" y="12375"/>
                </a:lnTo>
                <a:lnTo>
                  <a:pt x="2152" y="12331"/>
                </a:lnTo>
                <a:lnTo>
                  <a:pt x="1888" y="12309"/>
                </a:lnTo>
                <a:lnTo>
                  <a:pt x="1642" y="12309"/>
                </a:lnTo>
                <a:lnTo>
                  <a:pt x="1397" y="12331"/>
                </a:lnTo>
                <a:lnTo>
                  <a:pt x="1170" y="12397"/>
                </a:lnTo>
                <a:lnTo>
                  <a:pt x="962" y="12453"/>
                </a:lnTo>
                <a:lnTo>
                  <a:pt x="774" y="12563"/>
                </a:lnTo>
                <a:lnTo>
                  <a:pt x="623" y="12684"/>
                </a:lnTo>
                <a:lnTo>
                  <a:pt x="528" y="12838"/>
                </a:lnTo>
                <a:lnTo>
                  <a:pt x="453" y="13026"/>
                </a:lnTo>
                <a:lnTo>
                  <a:pt x="339" y="13477"/>
                </a:lnTo>
                <a:lnTo>
                  <a:pt x="226" y="13984"/>
                </a:lnTo>
                <a:lnTo>
                  <a:pt x="151" y="14535"/>
                </a:lnTo>
                <a:lnTo>
                  <a:pt x="113" y="15075"/>
                </a:lnTo>
                <a:lnTo>
                  <a:pt x="113" y="15626"/>
                </a:lnTo>
                <a:lnTo>
                  <a:pt x="151" y="16133"/>
                </a:lnTo>
                <a:lnTo>
                  <a:pt x="188" y="16376"/>
                </a:lnTo>
                <a:lnTo>
                  <a:pt x="264" y="16585"/>
                </a:lnTo>
                <a:lnTo>
                  <a:pt x="339" y="16773"/>
                </a:lnTo>
                <a:lnTo>
                  <a:pt x="453" y="16938"/>
                </a:lnTo>
                <a:lnTo>
                  <a:pt x="1095" y="16883"/>
                </a:lnTo>
                <a:lnTo>
                  <a:pt x="1963" y="16795"/>
                </a:lnTo>
                <a:lnTo>
                  <a:pt x="2945" y="16751"/>
                </a:lnTo>
                <a:lnTo>
                  <a:pt x="3965" y="16706"/>
                </a:lnTo>
                <a:lnTo>
                  <a:pt x="5022" y="16684"/>
                </a:lnTo>
                <a:lnTo>
                  <a:pt x="5947" y="16684"/>
                </a:lnTo>
                <a:lnTo>
                  <a:pt x="6759" y="16706"/>
                </a:lnTo>
                <a:lnTo>
                  <a:pt x="7363" y="16751"/>
                </a:lnTo>
                <a:lnTo>
                  <a:pt x="7948" y="16839"/>
                </a:lnTo>
                <a:lnTo>
                  <a:pt x="8458" y="16916"/>
                </a:lnTo>
                <a:lnTo>
                  <a:pt x="8893" y="17026"/>
                </a:lnTo>
                <a:lnTo>
                  <a:pt x="9289" y="17158"/>
                </a:lnTo>
                <a:lnTo>
                  <a:pt x="9572" y="17280"/>
                </a:lnTo>
                <a:lnTo>
                  <a:pt x="9799" y="17412"/>
                </a:lnTo>
                <a:lnTo>
                  <a:pt x="9969" y="17555"/>
                </a:lnTo>
                <a:lnTo>
                  <a:pt x="10120" y="17687"/>
                </a:lnTo>
                <a:lnTo>
                  <a:pt x="10158" y="17831"/>
                </a:lnTo>
                <a:lnTo>
                  <a:pt x="10195" y="17974"/>
                </a:lnTo>
                <a:lnTo>
                  <a:pt x="10158" y="18128"/>
                </a:lnTo>
                <a:lnTo>
                  <a:pt x="10082" y="18271"/>
                </a:lnTo>
                <a:lnTo>
                  <a:pt x="9969" y="18426"/>
                </a:lnTo>
                <a:lnTo>
                  <a:pt x="9837" y="18569"/>
                </a:lnTo>
                <a:lnTo>
                  <a:pt x="9648" y="18701"/>
                </a:lnTo>
                <a:lnTo>
                  <a:pt x="9440" y="18822"/>
                </a:lnTo>
                <a:lnTo>
                  <a:pt x="9213" y="18999"/>
                </a:lnTo>
                <a:lnTo>
                  <a:pt x="9044" y="19186"/>
                </a:lnTo>
                <a:lnTo>
                  <a:pt x="8893" y="19395"/>
                </a:lnTo>
                <a:lnTo>
                  <a:pt x="8817" y="19627"/>
                </a:lnTo>
                <a:lnTo>
                  <a:pt x="8779" y="19858"/>
                </a:lnTo>
                <a:lnTo>
                  <a:pt x="8779" y="20112"/>
                </a:lnTo>
                <a:lnTo>
                  <a:pt x="8855" y="20354"/>
                </a:lnTo>
                <a:lnTo>
                  <a:pt x="8968" y="20586"/>
                </a:lnTo>
                <a:lnTo>
                  <a:pt x="9138" y="20817"/>
                </a:lnTo>
                <a:lnTo>
                  <a:pt x="9365" y="21026"/>
                </a:lnTo>
                <a:lnTo>
                  <a:pt x="9610" y="21192"/>
                </a:lnTo>
                <a:lnTo>
                  <a:pt x="9950" y="21368"/>
                </a:lnTo>
                <a:lnTo>
                  <a:pt x="10120" y="21445"/>
                </a:lnTo>
                <a:lnTo>
                  <a:pt x="10346" y="21511"/>
                </a:lnTo>
                <a:lnTo>
                  <a:pt x="10516" y="21555"/>
                </a:lnTo>
                <a:lnTo>
                  <a:pt x="10743" y="21600"/>
                </a:lnTo>
                <a:lnTo>
                  <a:pt x="10988" y="21644"/>
                </a:lnTo>
                <a:lnTo>
                  <a:pt x="11215" y="21666"/>
                </a:lnTo>
                <a:lnTo>
                  <a:pt x="11498" y="21666"/>
                </a:lnTo>
                <a:lnTo>
                  <a:pt x="11762" y="21666"/>
                </a:lnTo>
                <a:lnTo>
                  <a:pt x="12253" y="21644"/>
                </a:lnTo>
                <a:lnTo>
                  <a:pt x="12763" y="21577"/>
                </a:lnTo>
                <a:lnTo>
                  <a:pt x="13197" y="21467"/>
                </a:lnTo>
                <a:lnTo>
                  <a:pt x="13556" y="21346"/>
                </a:lnTo>
                <a:lnTo>
                  <a:pt x="13896" y="21192"/>
                </a:lnTo>
                <a:lnTo>
                  <a:pt x="14179" y="21026"/>
                </a:lnTo>
                <a:lnTo>
                  <a:pt x="14444" y="20839"/>
                </a:lnTo>
                <a:lnTo>
                  <a:pt x="14576" y="20641"/>
                </a:lnTo>
                <a:lnTo>
                  <a:pt x="14727" y="20431"/>
                </a:lnTo>
                <a:lnTo>
                  <a:pt x="14765" y="20200"/>
                </a:lnTo>
                <a:lnTo>
                  <a:pt x="14802" y="19991"/>
                </a:lnTo>
                <a:lnTo>
                  <a:pt x="14727" y="19759"/>
                </a:lnTo>
                <a:lnTo>
                  <a:pt x="14613" y="19550"/>
                </a:lnTo>
                <a:lnTo>
                  <a:pt x="14444" y="19307"/>
                </a:lnTo>
                <a:lnTo>
                  <a:pt x="14217" y="19098"/>
                </a:lnTo>
                <a:lnTo>
                  <a:pt x="13934" y="18911"/>
                </a:lnTo>
                <a:lnTo>
                  <a:pt x="13669" y="18745"/>
                </a:lnTo>
                <a:lnTo>
                  <a:pt x="13462" y="18547"/>
                </a:lnTo>
                <a:lnTo>
                  <a:pt x="13311" y="18337"/>
                </a:lnTo>
                <a:lnTo>
                  <a:pt x="13197" y="18150"/>
                </a:lnTo>
                <a:lnTo>
                  <a:pt x="13122" y="17941"/>
                </a:lnTo>
                <a:lnTo>
                  <a:pt x="13122" y="17720"/>
                </a:lnTo>
                <a:lnTo>
                  <a:pt x="13122" y="17533"/>
                </a:lnTo>
                <a:lnTo>
                  <a:pt x="13197" y="17346"/>
                </a:lnTo>
                <a:lnTo>
                  <a:pt x="13273" y="17158"/>
                </a:lnTo>
                <a:lnTo>
                  <a:pt x="13386" y="16982"/>
                </a:lnTo>
                <a:lnTo>
                  <a:pt x="13537" y="16839"/>
                </a:lnTo>
                <a:lnTo>
                  <a:pt x="13707" y="16706"/>
                </a:lnTo>
                <a:lnTo>
                  <a:pt x="13896" y="16607"/>
                </a:lnTo>
                <a:lnTo>
                  <a:pt x="14104" y="16519"/>
                </a:lnTo>
                <a:lnTo>
                  <a:pt x="14330" y="16453"/>
                </a:lnTo>
                <a:lnTo>
                  <a:pt x="14538" y="16431"/>
                </a:lnTo>
                <a:lnTo>
                  <a:pt x="14897" y="16453"/>
                </a:lnTo>
                <a:lnTo>
                  <a:pt x="15406" y="16497"/>
                </a:lnTo>
                <a:lnTo>
                  <a:pt x="16105" y="16541"/>
                </a:lnTo>
                <a:lnTo>
                  <a:pt x="16898" y="16607"/>
                </a:lnTo>
                <a:lnTo>
                  <a:pt x="17804" y="16651"/>
                </a:lnTo>
                <a:lnTo>
                  <a:pt x="18786" y="16684"/>
                </a:lnTo>
                <a:lnTo>
                  <a:pt x="19844" y="16728"/>
                </a:lnTo>
                <a:lnTo>
                  <a:pt x="20920" y="16751"/>
                </a:lnTo>
                <a:lnTo>
                  <a:pt x="21109" y="16497"/>
                </a:lnTo>
                <a:lnTo>
                  <a:pt x="21241" y="16222"/>
                </a:lnTo>
                <a:lnTo>
                  <a:pt x="21392" y="15946"/>
                </a:lnTo>
                <a:lnTo>
                  <a:pt x="21467" y="15648"/>
                </a:lnTo>
                <a:lnTo>
                  <a:pt x="21543" y="15351"/>
                </a:lnTo>
                <a:lnTo>
                  <a:pt x="21618" y="15042"/>
                </a:lnTo>
                <a:lnTo>
                  <a:pt x="21618" y="14745"/>
                </a:lnTo>
                <a:lnTo>
                  <a:pt x="21618" y="14447"/>
                </a:lnTo>
                <a:lnTo>
                  <a:pt x="21618" y="14150"/>
                </a:lnTo>
                <a:lnTo>
                  <a:pt x="21581" y="13852"/>
                </a:lnTo>
                <a:lnTo>
                  <a:pt x="21505" y="13577"/>
                </a:lnTo>
                <a:lnTo>
                  <a:pt x="21430" y="13301"/>
                </a:lnTo>
                <a:lnTo>
                  <a:pt x="21354" y="13048"/>
                </a:lnTo>
                <a:lnTo>
                  <a:pt x="21241" y="12816"/>
                </a:lnTo>
                <a:lnTo>
                  <a:pt x="21146" y="12607"/>
                </a:lnTo>
                <a:lnTo>
                  <a:pt x="21033" y="12431"/>
                </a:lnTo>
                <a:lnTo>
                  <a:pt x="20920" y="12265"/>
                </a:lnTo>
                <a:lnTo>
                  <a:pt x="20769" y="12144"/>
                </a:lnTo>
                <a:lnTo>
                  <a:pt x="20637" y="12034"/>
                </a:lnTo>
                <a:lnTo>
                  <a:pt x="20486" y="11946"/>
                </a:lnTo>
                <a:lnTo>
                  <a:pt x="20297" y="11891"/>
                </a:lnTo>
                <a:lnTo>
                  <a:pt x="20165" y="11846"/>
                </a:lnTo>
                <a:lnTo>
                  <a:pt x="19976" y="11824"/>
                </a:lnTo>
                <a:lnTo>
                  <a:pt x="19806" y="11802"/>
                </a:lnTo>
                <a:lnTo>
                  <a:pt x="19390" y="11824"/>
                </a:lnTo>
                <a:lnTo>
                  <a:pt x="18956" y="11891"/>
                </a:lnTo>
                <a:lnTo>
                  <a:pt x="18503" y="11968"/>
                </a:lnTo>
                <a:lnTo>
                  <a:pt x="17993" y="12078"/>
                </a:lnTo>
                <a:lnTo>
                  <a:pt x="17653" y="12144"/>
                </a:lnTo>
                <a:lnTo>
                  <a:pt x="17332" y="12199"/>
                </a:lnTo>
                <a:lnTo>
                  <a:pt x="17049" y="12221"/>
                </a:lnTo>
                <a:lnTo>
                  <a:pt x="16747" y="12243"/>
                </a:lnTo>
                <a:lnTo>
                  <a:pt x="16464" y="12243"/>
                </a:lnTo>
                <a:lnTo>
                  <a:pt x="16218" y="12243"/>
                </a:lnTo>
                <a:lnTo>
                  <a:pt x="15992" y="12221"/>
                </a:lnTo>
                <a:lnTo>
                  <a:pt x="15746" y="12199"/>
                </a:lnTo>
                <a:lnTo>
                  <a:pt x="15520" y="12155"/>
                </a:lnTo>
                <a:lnTo>
                  <a:pt x="15350" y="12122"/>
                </a:lnTo>
                <a:lnTo>
                  <a:pt x="15161" y="12056"/>
                </a:lnTo>
                <a:lnTo>
                  <a:pt x="14972" y="11990"/>
                </a:lnTo>
                <a:lnTo>
                  <a:pt x="14689" y="11846"/>
                </a:lnTo>
                <a:lnTo>
                  <a:pt x="14444" y="11670"/>
                </a:lnTo>
                <a:lnTo>
                  <a:pt x="14255" y="11483"/>
                </a:lnTo>
                <a:lnTo>
                  <a:pt x="14104" y="11295"/>
                </a:lnTo>
                <a:lnTo>
                  <a:pt x="14028" y="11086"/>
                </a:lnTo>
                <a:lnTo>
                  <a:pt x="13972" y="10888"/>
                </a:lnTo>
                <a:lnTo>
                  <a:pt x="13972" y="10700"/>
                </a:lnTo>
                <a:lnTo>
                  <a:pt x="14009" y="10513"/>
                </a:lnTo>
                <a:lnTo>
                  <a:pt x="14066" y="10359"/>
                </a:lnTo>
                <a:lnTo>
                  <a:pt x="14179" y="10215"/>
                </a:lnTo>
                <a:lnTo>
                  <a:pt x="14406" y="10006"/>
                </a:lnTo>
                <a:lnTo>
                  <a:pt x="14651" y="9830"/>
                </a:lnTo>
                <a:lnTo>
                  <a:pt x="14878" y="9686"/>
                </a:lnTo>
                <a:lnTo>
                  <a:pt x="15123" y="9554"/>
                </a:lnTo>
                <a:lnTo>
                  <a:pt x="15350" y="9477"/>
                </a:lnTo>
                <a:lnTo>
                  <a:pt x="15558" y="9411"/>
                </a:lnTo>
                <a:lnTo>
                  <a:pt x="15803" y="9345"/>
                </a:lnTo>
                <a:lnTo>
                  <a:pt x="16030" y="9323"/>
                </a:lnTo>
                <a:lnTo>
                  <a:pt x="16256" y="9301"/>
                </a:lnTo>
                <a:lnTo>
                  <a:pt x="16464" y="9323"/>
                </a:lnTo>
                <a:lnTo>
                  <a:pt x="16690" y="9345"/>
                </a:lnTo>
                <a:lnTo>
                  <a:pt x="16898" y="9367"/>
                </a:lnTo>
                <a:lnTo>
                  <a:pt x="17332" y="9477"/>
                </a:lnTo>
                <a:lnTo>
                  <a:pt x="17767" y="9598"/>
                </a:lnTo>
                <a:lnTo>
                  <a:pt x="18163" y="9731"/>
                </a:lnTo>
                <a:lnTo>
                  <a:pt x="18597" y="9874"/>
                </a:lnTo>
                <a:lnTo>
                  <a:pt x="18994" y="10006"/>
                </a:lnTo>
                <a:lnTo>
                  <a:pt x="19428" y="10083"/>
                </a:lnTo>
                <a:lnTo>
                  <a:pt x="19617" y="10127"/>
                </a:lnTo>
                <a:lnTo>
                  <a:pt x="19844" y="10149"/>
                </a:lnTo>
                <a:lnTo>
                  <a:pt x="20013" y="10149"/>
                </a:lnTo>
                <a:lnTo>
                  <a:pt x="20240" y="10127"/>
                </a:lnTo>
                <a:lnTo>
                  <a:pt x="20410" y="10105"/>
                </a:lnTo>
                <a:lnTo>
                  <a:pt x="20637" y="10061"/>
                </a:lnTo>
                <a:lnTo>
                  <a:pt x="20844" y="9984"/>
                </a:lnTo>
                <a:lnTo>
                  <a:pt x="21033" y="9896"/>
                </a:lnTo>
                <a:lnTo>
                  <a:pt x="21146" y="9830"/>
                </a:lnTo>
                <a:lnTo>
                  <a:pt x="21203" y="9753"/>
                </a:lnTo>
                <a:lnTo>
                  <a:pt x="21279" y="9642"/>
                </a:lnTo>
                <a:lnTo>
                  <a:pt x="21354" y="9521"/>
                </a:lnTo>
                <a:lnTo>
                  <a:pt x="21430" y="9246"/>
                </a:lnTo>
                <a:lnTo>
                  <a:pt x="21430" y="8904"/>
                </a:lnTo>
                <a:lnTo>
                  <a:pt x="21430" y="8540"/>
                </a:lnTo>
                <a:lnTo>
                  <a:pt x="21392" y="8144"/>
                </a:lnTo>
                <a:lnTo>
                  <a:pt x="21354" y="7714"/>
                </a:lnTo>
                <a:lnTo>
                  <a:pt x="21279" y="7295"/>
                </a:lnTo>
                <a:lnTo>
                  <a:pt x="21146" y="6446"/>
                </a:lnTo>
                <a:lnTo>
                  <a:pt x="20995" y="5686"/>
                </a:lnTo>
                <a:lnTo>
                  <a:pt x="20958" y="5366"/>
                </a:lnTo>
                <a:lnTo>
                  <a:pt x="20958" y="5091"/>
                </a:lnTo>
                <a:lnTo>
                  <a:pt x="20958" y="4860"/>
                </a:lnTo>
                <a:lnTo>
                  <a:pt x="21033" y="4716"/>
                </a:lnTo>
                <a:lnTo>
                  <a:pt x="20637" y="4860"/>
                </a:lnTo>
                <a:lnTo>
                  <a:pt x="20127" y="4992"/>
                </a:lnTo>
                <a:lnTo>
                  <a:pt x="19617" y="5069"/>
                </a:lnTo>
                <a:lnTo>
                  <a:pt x="19032" y="5157"/>
                </a:lnTo>
                <a:lnTo>
                  <a:pt x="18465" y="5201"/>
                </a:lnTo>
                <a:lnTo>
                  <a:pt x="17842" y="5245"/>
                </a:lnTo>
                <a:lnTo>
                  <a:pt x="17219" y="5267"/>
                </a:lnTo>
                <a:lnTo>
                  <a:pt x="16615" y="5267"/>
                </a:lnTo>
                <a:lnTo>
                  <a:pt x="15992" y="5245"/>
                </a:lnTo>
                <a:lnTo>
                  <a:pt x="15369" y="5201"/>
                </a:lnTo>
                <a:lnTo>
                  <a:pt x="14840" y="5157"/>
                </a:lnTo>
                <a:lnTo>
                  <a:pt x="14293" y="5091"/>
                </a:lnTo>
                <a:lnTo>
                  <a:pt x="13783" y="5014"/>
                </a:lnTo>
                <a:lnTo>
                  <a:pt x="13386" y="4926"/>
                </a:lnTo>
                <a:lnTo>
                  <a:pt x="13027" y="4815"/>
                </a:lnTo>
                <a:lnTo>
                  <a:pt x="12725" y="4716"/>
                </a:lnTo>
                <a:lnTo>
                  <a:pt x="12480" y="4606"/>
                </a:lnTo>
                <a:lnTo>
                  <a:pt x="12291" y="4496"/>
                </a:lnTo>
                <a:lnTo>
                  <a:pt x="12197" y="4397"/>
                </a:lnTo>
                <a:lnTo>
                  <a:pt x="12083" y="4286"/>
                </a:lnTo>
                <a:lnTo>
                  <a:pt x="12046" y="4187"/>
                </a:lnTo>
                <a:lnTo>
                  <a:pt x="12008" y="4077"/>
                </a:lnTo>
                <a:lnTo>
                  <a:pt x="12046" y="3967"/>
                </a:lnTo>
                <a:lnTo>
                  <a:pt x="12121" y="3868"/>
                </a:lnTo>
                <a:lnTo>
                  <a:pt x="12197" y="3735"/>
                </a:lnTo>
                <a:lnTo>
                  <a:pt x="12291" y="3614"/>
                </a:lnTo>
                <a:lnTo>
                  <a:pt x="12442" y="3482"/>
                </a:lnTo>
                <a:lnTo>
                  <a:pt x="12631" y="3361"/>
                </a:lnTo>
                <a:lnTo>
                  <a:pt x="13065" y="3085"/>
                </a:lnTo>
                <a:lnTo>
                  <a:pt x="13537" y="2766"/>
                </a:lnTo>
                <a:lnTo>
                  <a:pt x="13783" y="2578"/>
                </a:lnTo>
                <a:lnTo>
                  <a:pt x="13934" y="2380"/>
                </a:lnTo>
                <a:lnTo>
                  <a:pt x="14028" y="2171"/>
                </a:lnTo>
                <a:lnTo>
                  <a:pt x="14104" y="1961"/>
                </a:lnTo>
                <a:lnTo>
                  <a:pt x="14104" y="1730"/>
                </a:lnTo>
                <a:lnTo>
                  <a:pt x="14066" y="1498"/>
                </a:lnTo>
                <a:lnTo>
                  <a:pt x="13972" y="1267"/>
                </a:lnTo>
                <a:lnTo>
                  <a:pt x="13820" y="1057"/>
                </a:lnTo>
                <a:lnTo>
                  <a:pt x="13594" y="837"/>
                </a:lnTo>
                <a:lnTo>
                  <a:pt x="13386" y="628"/>
                </a:lnTo>
                <a:lnTo>
                  <a:pt x="13103" y="462"/>
                </a:lnTo>
                <a:lnTo>
                  <a:pt x="12763" y="308"/>
                </a:lnTo>
                <a:lnTo>
                  <a:pt x="12404" y="187"/>
                </a:lnTo>
                <a:lnTo>
                  <a:pt x="12008" y="77"/>
                </a:lnTo>
                <a:lnTo>
                  <a:pt x="11574" y="33"/>
                </a:lnTo>
                <a:lnTo>
                  <a:pt x="11102" y="11"/>
                </a:lnTo>
                <a:lnTo>
                  <a:pt x="10667" y="11"/>
                </a:lnTo>
                <a:lnTo>
                  <a:pt x="10233" y="77"/>
                </a:lnTo>
                <a:lnTo>
                  <a:pt x="9837" y="187"/>
                </a:lnTo>
                <a:lnTo>
                  <a:pt x="9440" y="286"/>
                </a:lnTo>
                <a:lnTo>
                  <a:pt x="9062" y="462"/>
                </a:lnTo>
                <a:lnTo>
                  <a:pt x="8741" y="628"/>
                </a:lnTo>
                <a:lnTo>
                  <a:pt x="8458" y="815"/>
                </a:lnTo>
                <a:lnTo>
                  <a:pt x="8232" y="1035"/>
                </a:lnTo>
                <a:lnTo>
                  <a:pt x="8062" y="1245"/>
                </a:lnTo>
                <a:lnTo>
                  <a:pt x="7911" y="1476"/>
                </a:lnTo>
                <a:lnTo>
                  <a:pt x="7835" y="1708"/>
                </a:lnTo>
                <a:lnTo>
                  <a:pt x="7797" y="1961"/>
                </a:lnTo>
                <a:lnTo>
                  <a:pt x="7835" y="2193"/>
                </a:lnTo>
                <a:lnTo>
                  <a:pt x="7948" y="2402"/>
                </a:lnTo>
                <a:lnTo>
                  <a:pt x="8062" y="2534"/>
                </a:lnTo>
                <a:lnTo>
                  <a:pt x="8175" y="2644"/>
                </a:lnTo>
                <a:lnTo>
                  <a:pt x="8269" y="2744"/>
                </a:lnTo>
                <a:lnTo>
                  <a:pt x="8420" y="2832"/>
                </a:lnTo>
                <a:lnTo>
                  <a:pt x="8704" y="3019"/>
                </a:lnTo>
                <a:lnTo>
                  <a:pt x="8968" y="3206"/>
                </a:lnTo>
                <a:lnTo>
                  <a:pt x="9138" y="3405"/>
                </a:lnTo>
                <a:lnTo>
                  <a:pt x="9327" y="3570"/>
                </a:lnTo>
                <a:lnTo>
                  <a:pt x="9440" y="3735"/>
                </a:lnTo>
                <a:lnTo>
                  <a:pt x="9516" y="3890"/>
                </a:lnTo>
                <a:lnTo>
                  <a:pt x="9534" y="4033"/>
                </a:lnTo>
                <a:lnTo>
                  <a:pt x="9534" y="4165"/>
                </a:lnTo>
                <a:lnTo>
                  <a:pt x="9516" y="4286"/>
                </a:lnTo>
                <a:lnTo>
                  <a:pt x="9440" y="4397"/>
                </a:lnTo>
                <a:lnTo>
                  <a:pt x="9327" y="4496"/>
                </a:lnTo>
                <a:lnTo>
                  <a:pt x="9176" y="4562"/>
                </a:lnTo>
                <a:lnTo>
                  <a:pt x="9006" y="4628"/>
                </a:lnTo>
                <a:lnTo>
                  <a:pt x="8779" y="4694"/>
                </a:lnTo>
                <a:lnTo>
                  <a:pt x="8534" y="4716"/>
                </a:lnTo>
                <a:lnTo>
                  <a:pt x="8232" y="4716"/>
                </a:lnTo>
                <a:lnTo>
                  <a:pt x="7118" y="4738"/>
                </a:lnTo>
                <a:lnTo>
                  <a:pt x="5947" y="4771"/>
                </a:lnTo>
                <a:lnTo>
                  <a:pt x="4795" y="4815"/>
                </a:lnTo>
                <a:lnTo>
                  <a:pt x="3681" y="4860"/>
                </a:lnTo>
                <a:lnTo>
                  <a:pt x="2662" y="4882"/>
                </a:lnTo>
                <a:lnTo>
                  <a:pt x="1755" y="4882"/>
                </a:lnTo>
                <a:lnTo>
                  <a:pt x="1359" y="4860"/>
                </a:lnTo>
                <a:lnTo>
                  <a:pt x="981" y="4837"/>
                </a:lnTo>
                <a:lnTo>
                  <a:pt x="698" y="4771"/>
                </a:lnTo>
                <a:lnTo>
                  <a:pt x="453" y="4716"/>
                </a:lnTo>
                <a:lnTo>
                  <a:pt x="453" y="5322"/>
                </a:lnTo>
                <a:lnTo>
                  <a:pt x="453" y="6083"/>
                </a:lnTo>
                <a:lnTo>
                  <a:pt x="453" y="6909"/>
                </a:lnTo>
                <a:lnTo>
                  <a:pt x="453" y="7780"/>
                </a:lnTo>
                <a:lnTo>
                  <a:pt x="453" y="8606"/>
                </a:lnTo>
                <a:lnTo>
                  <a:pt x="453" y="9345"/>
                </a:lnTo>
                <a:lnTo>
                  <a:pt x="453" y="9918"/>
                </a:lnTo>
                <a:lnTo>
                  <a:pt x="453" y="10282"/>
                </a:lnTo>
                <a:lnTo>
                  <a:pt x="490" y="10381"/>
                </a:lnTo>
                <a:lnTo>
                  <a:pt x="547" y="10491"/>
                </a:lnTo>
                <a:lnTo>
                  <a:pt x="660" y="10590"/>
                </a:lnTo>
                <a:lnTo>
                  <a:pt x="811" y="10700"/>
                </a:lnTo>
                <a:lnTo>
                  <a:pt x="981" y="10811"/>
                </a:lnTo>
                <a:lnTo>
                  <a:pt x="1208" y="10888"/>
                </a:lnTo>
                <a:lnTo>
                  <a:pt x="1453" y="10954"/>
                </a:lnTo>
                <a:lnTo>
                  <a:pt x="1718" y="11020"/>
                </a:lnTo>
                <a:lnTo>
                  <a:pt x="1963" y="11064"/>
                </a:lnTo>
                <a:lnTo>
                  <a:pt x="2265" y="11086"/>
                </a:lnTo>
                <a:lnTo>
                  <a:pt x="2548" y="11064"/>
                </a:lnTo>
                <a:lnTo>
                  <a:pt x="2794" y="11042"/>
                </a:lnTo>
                <a:lnTo>
                  <a:pt x="3096" y="10976"/>
                </a:lnTo>
                <a:lnTo>
                  <a:pt x="3341" y="10888"/>
                </a:lnTo>
                <a:lnTo>
                  <a:pt x="3606" y="10766"/>
                </a:lnTo>
                <a:lnTo>
                  <a:pt x="3813" y="10590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10" name="Puzzle1"/>
          <p:cNvSpPr>
            <a:spLocks noEditPoints="1" noChangeArrowheads="1"/>
          </p:cNvSpPr>
          <p:nvPr/>
        </p:nvSpPr>
        <p:spPr bwMode="auto">
          <a:xfrm>
            <a:off x="3389285" y="967629"/>
            <a:ext cx="1635699" cy="848218"/>
          </a:xfrm>
          <a:custGeom>
            <a:avLst/>
            <a:gdLst>
              <a:gd name="T0" fmla="*/ 16740 w 21600"/>
              <a:gd name="T1" fmla="*/ 21078 h 21600"/>
              <a:gd name="T2" fmla="*/ 16976 w 21600"/>
              <a:gd name="T3" fmla="*/ 521 h 21600"/>
              <a:gd name="T4" fmla="*/ 4725 w 21600"/>
              <a:gd name="T5" fmla="*/ 856 h 21600"/>
              <a:gd name="T6" fmla="*/ 5040 w 21600"/>
              <a:gd name="T7" fmla="*/ 21004 h 21600"/>
              <a:gd name="T8" fmla="*/ 10811 w 21600"/>
              <a:gd name="T9" fmla="*/ 12885 h 21600"/>
              <a:gd name="T10" fmla="*/ 10845 w 21600"/>
              <a:gd name="T11" fmla="*/ 8714 h 21600"/>
              <a:gd name="T12" fmla="*/ 21600 w 21600"/>
              <a:gd name="T13" fmla="*/ 10000 h 21600"/>
              <a:gd name="T14" fmla="*/ 56 w 21600"/>
              <a:gd name="T15" fmla="*/ 10000 h 21600"/>
              <a:gd name="T16" fmla="*/ 6086 w 21600"/>
              <a:gd name="T17" fmla="*/ 2569 h 21600"/>
              <a:gd name="T18" fmla="*/ 16132 w 21600"/>
              <a:gd name="T19" fmla="*/ 19552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9360" y="20836"/>
                </a:moveTo>
                <a:lnTo>
                  <a:pt x="9528" y="20836"/>
                </a:lnTo>
                <a:lnTo>
                  <a:pt x="9686" y="20762"/>
                </a:lnTo>
                <a:lnTo>
                  <a:pt x="9810" y="20687"/>
                </a:lnTo>
                <a:lnTo>
                  <a:pt x="9922" y="20575"/>
                </a:lnTo>
                <a:lnTo>
                  <a:pt x="10012" y="20426"/>
                </a:lnTo>
                <a:lnTo>
                  <a:pt x="10068" y="20296"/>
                </a:lnTo>
                <a:lnTo>
                  <a:pt x="10113" y="20110"/>
                </a:lnTo>
                <a:lnTo>
                  <a:pt x="10136" y="19905"/>
                </a:lnTo>
                <a:lnTo>
                  <a:pt x="10136" y="19682"/>
                </a:lnTo>
                <a:lnTo>
                  <a:pt x="10113" y="19440"/>
                </a:lnTo>
                <a:lnTo>
                  <a:pt x="10068" y="19142"/>
                </a:lnTo>
                <a:lnTo>
                  <a:pt x="10012" y="18900"/>
                </a:lnTo>
                <a:lnTo>
                  <a:pt x="9900" y="18620"/>
                </a:lnTo>
                <a:lnTo>
                  <a:pt x="9787" y="18285"/>
                </a:lnTo>
                <a:lnTo>
                  <a:pt x="9641" y="17968"/>
                </a:lnTo>
                <a:lnTo>
                  <a:pt x="9472" y="17652"/>
                </a:lnTo>
                <a:lnTo>
                  <a:pt x="9382" y="17466"/>
                </a:lnTo>
                <a:lnTo>
                  <a:pt x="9315" y="17298"/>
                </a:lnTo>
                <a:lnTo>
                  <a:pt x="9258" y="17112"/>
                </a:lnTo>
                <a:lnTo>
                  <a:pt x="9191" y="16926"/>
                </a:lnTo>
                <a:lnTo>
                  <a:pt x="9123" y="16535"/>
                </a:lnTo>
                <a:lnTo>
                  <a:pt x="9101" y="16144"/>
                </a:lnTo>
                <a:lnTo>
                  <a:pt x="9101" y="15753"/>
                </a:lnTo>
                <a:lnTo>
                  <a:pt x="9168" y="15362"/>
                </a:lnTo>
                <a:lnTo>
                  <a:pt x="9236" y="14971"/>
                </a:lnTo>
                <a:lnTo>
                  <a:pt x="9360" y="14580"/>
                </a:lnTo>
                <a:lnTo>
                  <a:pt x="9495" y="14244"/>
                </a:lnTo>
                <a:lnTo>
                  <a:pt x="9663" y="13891"/>
                </a:lnTo>
                <a:lnTo>
                  <a:pt x="9855" y="13611"/>
                </a:lnTo>
                <a:lnTo>
                  <a:pt x="10068" y="13351"/>
                </a:lnTo>
                <a:lnTo>
                  <a:pt x="10293" y="13146"/>
                </a:lnTo>
                <a:lnTo>
                  <a:pt x="10552" y="12997"/>
                </a:lnTo>
                <a:lnTo>
                  <a:pt x="10811" y="12885"/>
                </a:lnTo>
                <a:lnTo>
                  <a:pt x="11069" y="12866"/>
                </a:lnTo>
                <a:lnTo>
                  <a:pt x="11351" y="12885"/>
                </a:lnTo>
                <a:lnTo>
                  <a:pt x="11610" y="12997"/>
                </a:lnTo>
                <a:lnTo>
                  <a:pt x="11846" y="13183"/>
                </a:lnTo>
                <a:lnTo>
                  <a:pt x="12060" y="13388"/>
                </a:lnTo>
                <a:lnTo>
                  <a:pt x="12251" y="13648"/>
                </a:lnTo>
                <a:lnTo>
                  <a:pt x="12419" y="13928"/>
                </a:lnTo>
                <a:lnTo>
                  <a:pt x="12555" y="14244"/>
                </a:lnTo>
                <a:lnTo>
                  <a:pt x="12690" y="14617"/>
                </a:lnTo>
                <a:lnTo>
                  <a:pt x="12768" y="15008"/>
                </a:lnTo>
                <a:lnTo>
                  <a:pt x="12836" y="15399"/>
                </a:lnTo>
                <a:lnTo>
                  <a:pt x="12858" y="15753"/>
                </a:lnTo>
                <a:lnTo>
                  <a:pt x="12858" y="16144"/>
                </a:lnTo>
                <a:lnTo>
                  <a:pt x="12813" y="16535"/>
                </a:lnTo>
                <a:lnTo>
                  <a:pt x="12746" y="16888"/>
                </a:lnTo>
                <a:lnTo>
                  <a:pt x="12667" y="17224"/>
                </a:lnTo>
                <a:lnTo>
                  <a:pt x="12510" y="17503"/>
                </a:lnTo>
                <a:lnTo>
                  <a:pt x="12228" y="18043"/>
                </a:lnTo>
                <a:lnTo>
                  <a:pt x="11970" y="18546"/>
                </a:lnTo>
                <a:lnTo>
                  <a:pt x="11868" y="18751"/>
                </a:lnTo>
                <a:lnTo>
                  <a:pt x="11778" y="18974"/>
                </a:lnTo>
                <a:lnTo>
                  <a:pt x="11711" y="19179"/>
                </a:lnTo>
                <a:lnTo>
                  <a:pt x="11666" y="19365"/>
                </a:lnTo>
                <a:lnTo>
                  <a:pt x="11632" y="19570"/>
                </a:lnTo>
                <a:lnTo>
                  <a:pt x="11632" y="19756"/>
                </a:lnTo>
                <a:lnTo>
                  <a:pt x="11632" y="19942"/>
                </a:lnTo>
                <a:lnTo>
                  <a:pt x="11643" y="20110"/>
                </a:lnTo>
                <a:lnTo>
                  <a:pt x="11711" y="20296"/>
                </a:lnTo>
                <a:lnTo>
                  <a:pt x="11801" y="20464"/>
                </a:lnTo>
                <a:lnTo>
                  <a:pt x="11891" y="20650"/>
                </a:lnTo>
                <a:lnTo>
                  <a:pt x="12037" y="20836"/>
                </a:lnTo>
                <a:lnTo>
                  <a:pt x="12206" y="21004"/>
                </a:lnTo>
                <a:lnTo>
                  <a:pt x="12419" y="21190"/>
                </a:lnTo>
                <a:lnTo>
                  <a:pt x="12667" y="21320"/>
                </a:lnTo>
                <a:lnTo>
                  <a:pt x="12960" y="21432"/>
                </a:lnTo>
                <a:lnTo>
                  <a:pt x="13286" y="21544"/>
                </a:lnTo>
                <a:lnTo>
                  <a:pt x="13612" y="21655"/>
                </a:lnTo>
                <a:lnTo>
                  <a:pt x="13983" y="21693"/>
                </a:lnTo>
                <a:lnTo>
                  <a:pt x="14343" y="21730"/>
                </a:lnTo>
                <a:lnTo>
                  <a:pt x="14715" y="21730"/>
                </a:lnTo>
                <a:lnTo>
                  <a:pt x="15075" y="21730"/>
                </a:lnTo>
                <a:lnTo>
                  <a:pt x="15446" y="21655"/>
                </a:lnTo>
                <a:lnTo>
                  <a:pt x="15794" y="21581"/>
                </a:lnTo>
                <a:lnTo>
                  <a:pt x="16132" y="21432"/>
                </a:lnTo>
                <a:lnTo>
                  <a:pt x="16458" y="21302"/>
                </a:lnTo>
                <a:lnTo>
                  <a:pt x="16740" y="21078"/>
                </a:lnTo>
                <a:lnTo>
                  <a:pt x="16976" y="20836"/>
                </a:lnTo>
                <a:lnTo>
                  <a:pt x="17043" y="20650"/>
                </a:lnTo>
                <a:lnTo>
                  <a:pt x="17088" y="20426"/>
                </a:lnTo>
                <a:lnTo>
                  <a:pt x="17133" y="20222"/>
                </a:lnTo>
                <a:lnTo>
                  <a:pt x="17156" y="19980"/>
                </a:lnTo>
                <a:lnTo>
                  <a:pt x="17167" y="19477"/>
                </a:lnTo>
                <a:lnTo>
                  <a:pt x="17167" y="18974"/>
                </a:lnTo>
                <a:lnTo>
                  <a:pt x="17156" y="18397"/>
                </a:lnTo>
                <a:lnTo>
                  <a:pt x="17111" y="17820"/>
                </a:lnTo>
                <a:lnTo>
                  <a:pt x="17066" y="17261"/>
                </a:lnTo>
                <a:lnTo>
                  <a:pt x="16998" y="16646"/>
                </a:lnTo>
                <a:lnTo>
                  <a:pt x="16852" y="15511"/>
                </a:lnTo>
                <a:lnTo>
                  <a:pt x="16740" y="14393"/>
                </a:lnTo>
                <a:lnTo>
                  <a:pt x="16717" y="13928"/>
                </a:lnTo>
                <a:lnTo>
                  <a:pt x="16695" y="13462"/>
                </a:lnTo>
                <a:lnTo>
                  <a:pt x="16717" y="13071"/>
                </a:lnTo>
                <a:lnTo>
                  <a:pt x="16785" y="12755"/>
                </a:lnTo>
                <a:lnTo>
                  <a:pt x="16852" y="12419"/>
                </a:lnTo>
                <a:lnTo>
                  <a:pt x="16953" y="12140"/>
                </a:lnTo>
                <a:lnTo>
                  <a:pt x="17088" y="11898"/>
                </a:lnTo>
                <a:lnTo>
                  <a:pt x="17212" y="11675"/>
                </a:lnTo>
                <a:lnTo>
                  <a:pt x="17370" y="11470"/>
                </a:lnTo>
                <a:lnTo>
                  <a:pt x="17516" y="11284"/>
                </a:lnTo>
                <a:lnTo>
                  <a:pt x="17696" y="11135"/>
                </a:lnTo>
                <a:lnTo>
                  <a:pt x="17865" y="11042"/>
                </a:lnTo>
                <a:lnTo>
                  <a:pt x="18033" y="10930"/>
                </a:lnTo>
                <a:lnTo>
                  <a:pt x="18213" y="10893"/>
                </a:lnTo>
                <a:lnTo>
                  <a:pt x="18382" y="10893"/>
                </a:lnTo>
                <a:lnTo>
                  <a:pt x="18551" y="10967"/>
                </a:lnTo>
                <a:lnTo>
                  <a:pt x="18708" y="11042"/>
                </a:lnTo>
                <a:lnTo>
                  <a:pt x="18855" y="11172"/>
                </a:lnTo>
                <a:lnTo>
                  <a:pt x="19012" y="11358"/>
                </a:lnTo>
                <a:lnTo>
                  <a:pt x="19136" y="11600"/>
                </a:lnTo>
                <a:lnTo>
                  <a:pt x="19271" y="11861"/>
                </a:lnTo>
                <a:lnTo>
                  <a:pt x="19440" y="12028"/>
                </a:lnTo>
                <a:lnTo>
                  <a:pt x="19608" y="12177"/>
                </a:lnTo>
                <a:lnTo>
                  <a:pt x="19822" y="12289"/>
                </a:lnTo>
                <a:lnTo>
                  <a:pt x="20025" y="12289"/>
                </a:lnTo>
                <a:lnTo>
                  <a:pt x="20238" y="12289"/>
                </a:lnTo>
                <a:lnTo>
                  <a:pt x="20452" y="12215"/>
                </a:lnTo>
                <a:lnTo>
                  <a:pt x="20643" y="12103"/>
                </a:lnTo>
                <a:lnTo>
                  <a:pt x="20846" y="11973"/>
                </a:lnTo>
                <a:lnTo>
                  <a:pt x="21037" y="11786"/>
                </a:lnTo>
                <a:lnTo>
                  <a:pt x="21206" y="11563"/>
                </a:lnTo>
                <a:lnTo>
                  <a:pt x="21363" y="11321"/>
                </a:lnTo>
                <a:lnTo>
                  <a:pt x="21465" y="11079"/>
                </a:lnTo>
                <a:lnTo>
                  <a:pt x="21577" y="10744"/>
                </a:lnTo>
                <a:lnTo>
                  <a:pt x="21622" y="10427"/>
                </a:lnTo>
                <a:lnTo>
                  <a:pt x="21645" y="10111"/>
                </a:lnTo>
                <a:lnTo>
                  <a:pt x="21622" y="9608"/>
                </a:lnTo>
                <a:lnTo>
                  <a:pt x="21577" y="9142"/>
                </a:lnTo>
                <a:lnTo>
                  <a:pt x="21465" y="8751"/>
                </a:lnTo>
                <a:lnTo>
                  <a:pt x="21363" y="8397"/>
                </a:lnTo>
                <a:lnTo>
                  <a:pt x="21206" y="8062"/>
                </a:lnTo>
                <a:lnTo>
                  <a:pt x="21037" y="7820"/>
                </a:lnTo>
                <a:lnTo>
                  <a:pt x="20846" y="7597"/>
                </a:lnTo>
                <a:lnTo>
                  <a:pt x="20643" y="7429"/>
                </a:lnTo>
                <a:lnTo>
                  <a:pt x="20452" y="7317"/>
                </a:lnTo>
                <a:lnTo>
                  <a:pt x="20238" y="7206"/>
                </a:lnTo>
                <a:lnTo>
                  <a:pt x="20025" y="7168"/>
                </a:lnTo>
                <a:lnTo>
                  <a:pt x="19822" y="7206"/>
                </a:lnTo>
                <a:lnTo>
                  <a:pt x="19608" y="7243"/>
                </a:lnTo>
                <a:lnTo>
                  <a:pt x="19440" y="7355"/>
                </a:lnTo>
                <a:lnTo>
                  <a:pt x="19271" y="7504"/>
                </a:lnTo>
                <a:lnTo>
                  <a:pt x="19136" y="7708"/>
                </a:lnTo>
                <a:lnTo>
                  <a:pt x="19012" y="7895"/>
                </a:lnTo>
                <a:lnTo>
                  <a:pt x="18832" y="8025"/>
                </a:lnTo>
                <a:lnTo>
                  <a:pt x="18663" y="8174"/>
                </a:lnTo>
                <a:lnTo>
                  <a:pt x="18472" y="8248"/>
                </a:lnTo>
                <a:lnTo>
                  <a:pt x="18270" y="8286"/>
                </a:lnTo>
                <a:lnTo>
                  <a:pt x="18078" y="8323"/>
                </a:lnTo>
                <a:lnTo>
                  <a:pt x="17887" y="8323"/>
                </a:lnTo>
                <a:lnTo>
                  <a:pt x="17696" y="8248"/>
                </a:lnTo>
                <a:lnTo>
                  <a:pt x="17493" y="8174"/>
                </a:lnTo>
                <a:lnTo>
                  <a:pt x="17302" y="8062"/>
                </a:lnTo>
                <a:lnTo>
                  <a:pt x="17133" y="7969"/>
                </a:lnTo>
                <a:lnTo>
                  <a:pt x="16976" y="7783"/>
                </a:lnTo>
                <a:lnTo>
                  <a:pt x="16852" y="7597"/>
                </a:lnTo>
                <a:lnTo>
                  <a:pt x="16740" y="7429"/>
                </a:lnTo>
                <a:lnTo>
                  <a:pt x="16672" y="7168"/>
                </a:lnTo>
                <a:lnTo>
                  <a:pt x="16638" y="6926"/>
                </a:lnTo>
                <a:lnTo>
                  <a:pt x="16616" y="6498"/>
                </a:lnTo>
                <a:lnTo>
                  <a:pt x="16616" y="5772"/>
                </a:lnTo>
                <a:lnTo>
                  <a:pt x="16650" y="4915"/>
                </a:lnTo>
                <a:lnTo>
                  <a:pt x="16695" y="3928"/>
                </a:lnTo>
                <a:lnTo>
                  <a:pt x="16762" y="2960"/>
                </a:lnTo>
                <a:lnTo>
                  <a:pt x="16830" y="1992"/>
                </a:lnTo>
                <a:lnTo>
                  <a:pt x="16908" y="1173"/>
                </a:lnTo>
                <a:lnTo>
                  <a:pt x="16976" y="521"/>
                </a:lnTo>
                <a:lnTo>
                  <a:pt x="16953" y="521"/>
                </a:lnTo>
                <a:lnTo>
                  <a:pt x="16931" y="521"/>
                </a:lnTo>
                <a:lnTo>
                  <a:pt x="16267" y="484"/>
                </a:lnTo>
                <a:lnTo>
                  <a:pt x="15637" y="428"/>
                </a:lnTo>
                <a:lnTo>
                  <a:pt x="15063" y="353"/>
                </a:lnTo>
                <a:lnTo>
                  <a:pt x="14523" y="279"/>
                </a:lnTo>
                <a:lnTo>
                  <a:pt x="14040" y="167"/>
                </a:lnTo>
                <a:lnTo>
                  <a:pt x="13635" y="93"/>
                </a:lnTo>
                <a:lnTo>
                  <a:pt x="13331" y="18"/>
                </a:lnTo>
                <a:lnTo>
                  <a:pt x="13117" y="18"/>
                </a:lnTo>
                <a:lnTo>
                  <a:pt x="12982" y="18"/>
                </a:lnTo>
                <a:lnTo>
                  <a:pt x="12858" y="130"/>
                </a:lnTo>
                <a:lnTo>
                  <a:pt x="12723" y="279"/>
                </a:lnTo>
                <a:lnTo>
                  <a:pt x="12622" y="446"/>
                </a:lnTo>
                <a:lnTo>
                  <a:pt x="12510" y="670"/>
                </a:lnTo>
                <a:lnTo>
                  <a:pt x="12419" y="912"/>
                </a:lnTo>
                <a:lnTo>
                  <a:pt x="12363" y="1210"/>
                </a:lnTo>
                <a:lnTo>
                  <a:pt x="12318" y="1526"/>
                </a:lnTo>
                <a:lnTo>
                  <a:pt x="12273" y="1843"/>
                </a:lnTo>
                <a:lnTo>
                  <a:pt x="12251" y="2215"/>
                </a:lnTo>
                <a:lnTo>
                  <a:pt x="12273" y="2532"/>
                </a:lnTo>
                <a:lnTo>
                  <a:pt x="12318" y="2886"/>
                </a:lnTo>
                <a:lnTo>
                  <a:pt x="12386" y="3240"/>
                </a:lnTo>
                <a:lnTo>
                  <a:pt x="12464" y="3556"/>
                </a:lnTo>
                <a:lnTo>
                  <a:pt x="12577" y="3891"/>
                </a:lnTo>
                <a:lnTo>
                  <a:pt x="12746" y="4171"/>
                </a:lnTo>
                <a:lnTo>
                  <a:pt x="12926" y="4487"/>
                </a:lnTo>
                <a:lnTo>
                  <a:pt x="13050" y="4860"/>
                </a:lnTo>
                <a:lnTo>
                  <a:pt x="13162" y="5251"/>
                </a:lnTo>
                <a:lnTo>
                  <a:pt x="13218" y="5604"/>
                </a:lnTo>
                <a:lnTo>
                  <a:pt x="13263" y="5995"/>
                </a:lnTo>
                <a:lnTo>
                  <a:pt x="13241" y="6386"/>
                </a:lnTo>
                <a:lnTo>
                  <a:pt x="13218" y="6740"/>
                </a:lnTo>
                <a:lnTo>
                  <a:pt x="13139" y="7094"/>
                </a:lnTo>
                <a:lnTo>
                  <a:pt x="13050" y="7429"/>
                </a:lnTo>
                <a:lnTo>
                  <a:pt x="12903" y="7746"/>
                </a:lnTo>
                <a:lnTo>
                  <a:pt x="12723" y="8025"/>
                </a:lnTo>
                <a:lnTo>
                  <a:pt x="12532" y="8286"/>
                </a:lnTo>
                <a:lnTo>
                  <a:pt x="12318" y="8491"/>
                </a:lnTo>
                <a:lnTo>
                  <a:pt x="12060" y="8677"/>
                </a:lnTo>
                <a:lnTo>
                  <a:pt x="11756" y="8788"/>
                </a:lnTo>
                <a:lnTo>
                  <a:pt x="11452" y="8826"/>
                </a:lnTo>
                <a:lnTo>
                  <a:pt x="11283" y="8826"/>
                </a:lnTo>
                <a:lnTo>
                  <a:pt x="11126" y="8826"/>
                </a:lnTo>
                <a:lnTo>
                  <a:pt x="11002" y="8788"/>
                </a:lnTo>
                <a:lnTo>
                  <a:pt x="10845" y="8714"/>
                </a:lnTo>
                <a:lnTo>
                  <a:pt x="10721" y="8640"/>
                </a:lnTo>
                <a:lnTo>
                  <a:pt x="10608" y="8565"/>
                </a:lnTo>
                <a:lnTo>
                  <a:pt x="10485" y="8453"/>
                </a:lnTo>
                <a:lnTo>
                  <a:pt x="10372" y="8323"/>
                </a:lnTo>
                <a:lnTo>
                  <a:pt x="10181" y="8062"/>
                </a:lnTo>
                <a:lnTo>
                  <a:pt x="10035" y="7746"/>
                </a:lnTo>
                <a:lnTo>
                  <a:pt x="9900" y="7392"/>
                </a:lnTo>
                <a:lnTo>
                  <a:pt x="9787" y="7001"/>
                </a:lnTo>
                <a:lnTo>
                  <a:pt x="9731" y="6610"/>
                </a:lnTo>
                <a:lnTo>
                  <a:pt x="9686" y="6219"/>
                </a:lnTo>
                <a:lnTo>
                  <a:pt x="9663" y="5772"/>
                </a:lnTo>
                <a:lnTo>
                  <a:pt x="9686" y="5381"/>
                </a:lnTo>
                <a:lnTo>
                  <a:pt x="9753" y="4990"/>
                </a:lnTo>
                <a:lnTo>
                  <a:pt x="9832" y="4636"/>
                </a:lnTo>
                <a:lnTo>
                  <a:pt x="9945" y="4320"/>
                </a:lnTo>
                <a:lnTo>
                  <a:pt x="10068" y="4022"/>
                </a:lnTo>
                <a:lnTo>
                  <a:pt x="10203" y="3817"/>
                </a:lnTo>
                <a:lnTo>
                  <a:pt x="10316" y="3593"/>
                </a:lnTo>
                <a:lnTo>
                  <a:pt x="10395" y="3351"/>
                </a:lnTo>
                <a:lnTo>
                  <a:pt x="10462" y="3109"/>
                </a:lnTo>
                <a:lnTo>
                  <a:pt x="10507" y="2848"/>
                </a:lnTo>
                <a:lnTo>
                  <a:pt x="10530" y="2606"/>
                </a:lnTo>
                <a:lnTo>
                  <a:pt x="10507" y="2346"/>
                </a:lnTo>
                <a:lnTo>
                  <a:pt x="10462" y="2141"/>
                </a:lnTo>
                <a:lnTo>
                  <a:pt x="10395" y="1880"/>
                </a:lnTo>
                <a:lnTo>
                  <a:pt x="10293" y="1638"/>
                </a:lnTo>
                <a:lnTo>
                  <a:pt x="10158" y="1415"/>
                </a:lnTo>
                <a:lnTo>
                  <a:pt x="9967" y="1210"/>
                </a:lnTo>
                <a:lnTo>
                  <a:pt x="9753" y="986"/>
                </a:lnTo>
                <a:lnTo>
                  <a:pt x="9495" y="819"/>
                </a:lnTo>
                <a:lnTo>
                  <a:pt x="9191" y="670"/>
                </a:lnTo>
                <a:lnTo>
                  <a:pt x="8842" y="521"/>
                </a:lnTo>
                <a:lnTo>
                  <a:pt x="8471" y="446"/>
                </a:lnTo>
                <a:lnTo>
                  <a:pt x="7998" y="428"/>
                </a:lnTo>
                <a:lnTo>
                  <a:pt x="7413" y="428"/>
                </a:lnTo>
                <a:lnTo>
                  <a:pt x="6817" y="446"/>
                </a:lnTo>
                <a:lnTo>
                  <a:pt x="6187" y="521"/>
                </a:lnTo>
                <a:lnTo>
                  <a:pt x="5602" y="633"/>
                </a:lnTo>
                <a:lnTo>
                  <a:pt x="5107" y="744"/>
                </a:lnTo>
                <a:lnTo>
                  <a:pt x="4725" y="856"/>
                </a:lnTo>
                <a:lnTo>
                  <a:pt x="4848" y="1564"/>
                </a:lnTo>
                <a:lnTo>
                  <a:pt x="5028" y="2495"/>
                </a:lnTo>
                <a:lnTo>
                  <a:pt x="5175" y="3556"/>
                </a:lnTo>
                <a:lnTo>
                  <a:pt x="5298" y="4673"/>
                </a:lnTo>
                <a:lnTo>
                  <a:pt x="5343" y="5213"/>
                </a:lnTo>
                <a:lnTo>
                  <a:pt x="5388" y="5753"/>
                </a:lnTo>
                <a:lnTo>
                  <a:pt x="5411" y="6275"/>
                </a:lnTo>
                <a:lnTo>
                  <a:pt x="5411" y="6740"/>
                </a:lnTo>
                <a:lnTo>
                  <a:pt x="5366" y="7168"/>
                </a:lnTo>
                <a:lnTo>
                  <a:pt x="5321" y="7541"/>
                </a:lnTo>
                <a:lnTo>
                  <a:pt x="5287" y="7708"/>
                </a:lnTo>
                <a:lnTo>
                  <a:pt x="5242" y="7857"/>
                </a:lnTo>
                <a:lnTo>
                  <a:pt x="5197" y="7969"/>
                </a:lnTo>
                <a:lnTo>
                  <a:pt x="5130" y="8062"/>
                </a:lnTo>
                <a:lnTo>
                  <a:pt x="5006" y="8248"/>
                </a:lnTo>
                <a:lnTo>
                  <a:pt x="4848" y="8397"/>
                </a:lnTo>
                <a:lnTo>
                  <a:pt x="4725" y="8528"/>
                </a:lnTo>
                <a:lnTo>
                  <a:pt x="4567" y="8640"/>
                </a:lnTo>
                <a:lnTo>
                  <a:pt x="4421" y="8714"/>
                </a:lnTo>
                <a:lnTo>
                  <a:pt x="4263" y="8751"/>
                </a:lnTo>
                <a:lnTo>
                  <a:pt x="4095" y="8788"/>
                </a:lnTo>
                <a:lnTo>
                  <a:pt x="3948" y="8788"/>
                </a:lnTo>
                <a:lnTo>
                  <a:pt x="3791" y="8751"/>
                </a:lnTo>
                <a:lnTo>
                  <a:pt x="3667" y="8714"/>
                </a:lnTo>
                <a:lnTo>
                  <a:pt x="3510" y="8677"/>
                </a:lnTo>
                <a:lnTo>
                  <a:pt x="3386" y="8602"/>
                </a:lnTo>
                <a:lnTo>
                  <a:pt x="3251" y="8491"/>
                </a:lnTo>
                <a:lnTo>
                  <a:pt x="3127" y="8360"/>
                </a:lnTo>
                <a:lnTo>
                  <a:pt x="3015" y="8248"/>
                </a:lnTo>
                <a:lnTo>
                  <a:pt x="2925" y="8062"/>
                </a:lnTo>
                <a:lnTo>
                  <a:pt x="2778" y="7857"/>
                </a:lnTo>
                <a:lnTo>
                  <a:pt x="2610" y="7671"/>
                </a:lnTo>
                <a:lnTo>
                  <a:pt x="2407" y="7541"/>
                </a:lnTo>
                <a:lnTo>
                  <a:pt x="2171" y="7466"/>
                </a:lnTo>
                <a:lnTo>
                  <a:pt x="1957" y="7429"/>
                </a:lnTo>
                <a:lnTo>
                  <a:pt x="1698" y="7429"/>
                </a:lnTo>
                <a:lnTo>
                  <a:pt x="1462" y="7466"/>
                </a:lnTo>
                <a:lnTo>
                  <a:pt x="1226" y="7559"/>
                </a:lnTo>
                <a:lnTo>
                  <a:pt x="989" y="7708"/>
                </a:lnTo>
                <a:lnTo>
                  <a:pt x="776" y="7932"/>
                </a:lnTo>
                <a:lnTo>
                  <a:pt x="551" y="8211"/>
                </a:lnTo>
                <a:lnTo>
                  <a:pt x="382" y="8528"/>
                </a:lnTo>
                <a:lnTo>
                  <a:pt x="315" y="8714"/>
                </a:lnTo>
                <a:lnTo>
                  <a:pt x="236" y="8919"/>
                </a:lnTo>
                <a:lnTo>
                  <a:pt x="191" y="9142"/>
                </a:lnTo>
                <a:lnTo>
                  <a:pt x="123" y="9347"/>
                </a:lnTo>
                <a:lnTo>
                  <a:pt x="78" y="9608"/>
                </a:lnTo>
                <a:lnTo>
                  <a:pt x="56" y="9887"/>
                </a:lnTo>
                <a:lnTo>
                  <a:pt x="33" y="10185"/>
                </a:lnTo>
                <a:lnTo>
                  <a:pt x="33" y="10464"/>
                </a:lnTo>
                <a:lnTo>
                  <a:pt x="33" y="10706"/>
                </a:lnTo>
                <a:lnTo>
                  <a:pt x="56" y="10967"/>
                </a:lnTo>
                <a:lnTo>
                  <a:pt x="78" y="11172"/>
                </a:lnTo>
                <a:lnTo>
                  <a:pt x="123" y="11395"/>
                </a:lnTo>
                <a:lnTo>
                  <a:pt x="168" y="11600"/>
                </a:lnTo>
                <a:lnTo>
                  <a:pt x="236" y="11786"/>
                </a:lnTo>
                <a:lnTo>
                  <a:pt x="292" y="11973"/>
                </a:lnTo>
                <a:lnTo>
                  <a:pt x="382" y="12140"/>
                </a:lnTo>
                <a:lnTo>
                  <a:pt x="540" y="12419"/>
                </a:lnTo>
                <a:lnTo>
                  <a:pt x="731" y="12680"/>
                </a:lnTo>
                <a:lnTo>
                  <a:pt x="944" y="12866"/>
                </a:lnTo>
                <a:lnTo>
                  <a:pt x="1158" y="12997"/>
                </a:lnTo>
                <a:lnTo>
                  <a:pt x="1395" y="13108"/>
                </a:lnTo>
                <a:lnTo>
                  <a:pt x="1608" y="13183"/>
                </a:lnTo>
                <a:lnTo>
                  <a:pt x="1856" y="13183"/>
                </a:lnTo>
                <a:lnTo>
                  <a:pt x="2070" y="13146"/>
                </a:lnTo>
                <a:lnTo>
                  <a:pt x="2261" y="13071"/>
                </a:lnTo>
                <a:lnTo>
                  <a:pt x="2430" y="12960"/>
                </a:lnTo>
                <a:lnTo>
                  <a:pt x="2587" y="12792"/>
                </a:lnTo>
                <a:lnTo>
                  <a:pt x="2688" y="12606"/>
                </a:lnTo>
                <a:lnTo>
                  <a:pt x="2801" y="12419"/>
                </a:lnTo>
                <a:lnTo>
                  <a:pt x="2925" y="12289"/>
                </a:lnTo>
                <a:lnTo>
                  <a:pt x="3082" y="12177"/>
                </a:lnTo>
                <a:lnTo>
                  <a:pt x="3228" y="12103"/>
                </a:lnTo>
                <a:lnTo>
                  <a:pt x="3408" y="12103"/>
                </a:lnTo>
                <a:lnTo>
                  <a:pt x="3577" y="12103"/>
                </a:lnTo>
                <a:lnTo>
                  <a:pt x="3723" y="12177"/>
                </a:lnTo>
                <a:lnTo>
                  <a:pt x="3903" y="12252"/>
                </a:lnTo>
                <a:lnTo>
                  <a:pt x="4072" y="12364"/>
                </a:lnTo>
                <a:lnTo>
                  <a:pt x="4230" y="12494"/>
                </a:lnTo>
                <a:lnTo>
                  <a:pt x="4353" y="12643"/>
                </a:lnTo>
                <a:lnTo>
                  <a:pt x="4488" y="12829"/>
                </a:lnTo>
                <a:lnTo>
                  <a:pt x="4567" y="13034"/>
                </a:lnTo>
                <a:lnTo>
                  <a:pt x="4657" y="13257"/>
                </a:lnTo>
                <a:lnTo>
                  <a:pt x="4702" y="13462"/>
                </a:lnTo>
                <a:lnTo>
                  <a:pt x="4725" y="13686"/>
                </a:lnTo>
                <a:lnTo>
                  <a:pt x="4702" y="14282"/>
                </a:lnTo>
                <a:lnTo>
                  <a:pt x="4657" y="15045"/>
                </a:lnTo>
                <a:lnTo>
                  <a:pt x="4612" y="15976"/>
                </a:lnTo>
                <a:lnTo>
                  <a:pt x="4590" y="16926"/>
                </a:lnTo>
                <a:lnTo>
                  <a:pt x="4567" y="17968"/>
                </a:lnTo>
                <a:lnTo>
                  <a:pt x="4567" y="19011"/>
                </a:lnTo>
                <a:lnTo>
                  <a:pt x="4590" y="19514"/>
                </a:lnTo>
                <a:lnTo>
                  <a:pt x="4612" y="19980"/>
                </a:lnTo>
                <a:lnTo>
                  <a:pt x="4657" y="20426"/>
                </a:lnTo>
                <a:lnTo>
                  <a:pt x="4725" y="20836"/>
                </a:lnTo>
                <a:lnTo>
                  <a:pt x="4848" y="20929"/>
                </a:lnTo>
                <a:lnTo>
                  <a:pt x="5040" y="21004"/>
                </a:lnTo>
                <a:lnTo>
                  <a:pt x="5265" y="21078"/>
                </a:lnTo>
                <a:lnTo>
                  <a:pt x="5478" y="21115"/>
                </a:lnTo>
                <a:lnTo>
                  <a:pt x="6041" y="21115"/>
                </a:lnTo>
                <a:lnTo>
                  <a:pt x="6637" y="21078"/>
                </a:lnTo>
                <a:lnTo>
                  <a:pt x="7312" y="21004"/>
                </a:lnTo>
                <a:lnTo>
                  <a:pt x="7998" y="20929"/>
                </a:lnTo>
                <a:lnTo>
                  <a:pt x="8696" y="20855"/>
                </a:lnTo>
                <a:lnTo>
                  <a:pt x="9360" y="20836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12" name="Puzzle1"/>
          <p:cNvSpPr>
            <a:spLocks noEditPoints="1" noChangeArrowheads="1"/>
          </p:cNvSpPr>
          <p:nvPr/>
        </p:nvSpPr>
        <p:spPr bwMode="auto">
          <a:xfrm>
            <a:off x="7094876" y="4149391"/>
            <a:ext cx="1635699" cy="848218"/>
          </a:xfrm>
          <a:custGeom>
            <a:avLst/>
            <a:gdLst>
              <a:gd name="T0" fmla="*/ 16740 w 21600"/>
              <a:gd name="T1" fmla="*/ 21078 h 21600"/>
              <a:gd name="T2" fmla="*/ 16976 w 21600"/>
              <a:gd name="T3" fmla="*/ 521 h 21600"/>
              <a:gd name="T4" fmla="*/ 4725 w 21600"/>
              <a:gd name="T5" fmla="*/ 856 h 21600"/>
              <a:gd name="T6" fmla="*/ 5040 w 21600"/>
              <a:gd name="T7" fmla="*/ 21004 h 21600"/>
              <a:gd name="T8" fmla="*/ 10811 w 21600"/>
              <a:gd name="T9" fmla="*/ 12885 h 21600"/>
              <a:gd name="T10" fmla="*/ 10845 w 21600"/>
              <a:gd name="T11" fmla="*/ 8714 h 21600"/>
              <a:gd name="T12" fmla="*/ 21600 w 21600"/>
              <a:gd name="T13" fmla="*/ 10000 h 21600"/>
              <a:gd name="T14" fmla="*/ 56 w 21600"/>
              <a:gd name="T15" fmla="*/ 10000 h 21600"/>
              <a:gd name="T16" fmla="*/ 6086 w 21600"/>
              <a:gd name="T17" fmla="*/ 2569 h 21600"/>
              <a:gd name="T18" fmla="*/ 16132 w 21600"/>
              <a:gd name="T19" fmla="*/ 19552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9360" y="20836"/>
                </a:moveTo>
                <a:lnTo>
                  <a:pt x="9528" y="20836"/>
                </a:lnTo>
                <a:lnTo>
                  <a:pt x="9686" y="20762"/>
                </a:lnTo>
                <a:lnTo>
                  <a:pt x="9810" y="20687"/>
                </a:lnTo>
                <a:lnTo>
                  <a:pt x="9922" y="20575"/>
                </a:lnTo>
                <a:lnTo>
                  <a:pt x="10012" y="20426"/>
                </a:lnTo>
                <a:lnTo>
                  <a:pt x="10068" y="20296"/>
                </a:lnTo>
                <a:lnTo>
                  <a:pt x="10113" y="20110"/>
                </a:lnTo>
                <a:lnTo>
                  <a:pt x="10136" y="19905"/>
                </a:lnTo>
                <a:lnTo>
                  <a:pt x="10136" y="19682"/>
                </a:lnTo>
                <a:lnTo>
                  <a:pt x="10113" y="19440"/>
                </a:lnTo>
                <a:lnTo>
                  <a:pt x="10068" y="19142"/>
                </a:lnTo>
                <a:lnTo>
                  <a:pt x="10012" y="18900"/>
                </a:lnTo>
                <a:lnTo>
                  <a:pt x="9900" y="18620"/>
                </a:lnTo>
                <a:lnTo>
                  <a:pt x="9787" y="18285"/>
                </a:lnTo>
                <a:lnTo>
                  <a:pt x="9641" y="17968"/>
                </a:lnTo>
                <a:lnTo>
                  <a:pt x="9472" y="17652"/>
                </a:lnTo>
                <a:lnTo>
                  <a:pt x="9382" y="17466"/>
                </a:lnTo>
                <a:lnTo>
                  <a:pt x="9315" y="17298"/>
                </a:lnTo>
                <a:lnTo>
                  <a:pt x="9258" y="17112"/>
                </a:lnTo>
                <a:lnTo>
                  <a:pt x="9191" y="16926"/>
                </a:lnTo>
                <a:lnTo>
                  <a:pt x="9123" y="16535"/>
                </a:lnTo>
                <a:lnTo>
                  <a:pt x="9101" y="16144"/>
                </a:lnTo>
                <a:lnTo>
                  <a:pt x="9101" y="15753"/>
                </a:lnTo>
                <a:lnTo>
                  <a:pt x="9168" y="15362"/>
                </a:lnTo>
                <a:lnTo>
                  <a:pt x="9236" y="14971"/>
                </a:lnTo>
                <a:lnTo>
                  <a:pt x="9360" y="14580"/>
                </a:lnTo>
                <a:lnTo>
                  <a:pt x="9495" y="14244"/>
                </a:lnTo>
                <a:lnTo>
                  <a:pt x="9663" y="13891"/>
                </a:lnTo>
                <a:lnTo>
                  <a:pt x="9855" y="13611"/>
                </a:lnTo>
                <a:lnTo>
                  <a:pt x="10068" y="13351"/>
                </a:lnTo>
                <a:lnTo>
                  <a:pt x="10293" y="13146"/>
                </a:lnTo>
                <a:lnTo>
                  <a:pt x="10552" y="12997"/>
                </a:lnTo>
                <a:lnTo>
                  <a:pt x="10811" y="12885"/>
                </a:lnTo>
                <a:lnTo>
                  <a:pt x="11069" y="12866"/>
                </a:lnTo>
                <a:lnTo>
                  <a:pt x="11351" y="12885"/>
                </a:lnTo>
                <a:lnTo>
                  <a:pt x="11610" y="12997"/>
                </a:lnTo>
                <a:lnTo>
                  <a:pt x="11846" y="13183"/>
                </a:lnTo>
                <a:lnTo>
                  <a:pt x="12060" y="13388"/>
                </a:lnTo>
                <a:lnTo>
                  <a:pt x="12251" y="13648"/>
                </a:lnTo>
                <a:lnTo>
                  <a:pt x="12419" y="13928"/>
                </a:lnTo>
                <a:lnTo>
                  <a:pt x="12555" y="14244"/>
                </a:lnTo>
                <a:lnTo>
                  <a:pt x="12690" y="14617"/>
                </a:lnTo>
                <a:lnTo>
                  <a:pt x="12768" y="15008"/>
                </a:lnTo>
                <a:lnTo>
                  <a:pt x="12836" y="15399"/>
                </a:lnTo>
                <a:lnTo>
                  <a:pt x="12858" y="15753"/>
                </a:lnTo>
                <a:lnTo>
                  <a:pt x="12858" y="16144"/>
                </a:lnTo>
                <a:lnTo>
                  <a:pt x="12813" y="16535"/>
                </a:lnTo>
                <a:lnTo>
                  <a:pt x="12746" y="16888"/>
                </a:lnTo>
                <a:lnTo>
                  <a:pt x="12667" y="17224"/>
                </a:lnTo>
                <a:lnTo>
                  <a:pt x="12510" y="17503"/>
                </a:lnTo>
                <a:lnTo>
                  <a:pt x="12228" y="18043"/>
                </a:lnTo>
                <a:lnTo>
                  <a:pt x="11970" y="18546"/>
                </a:lnTo>
                <a:lnTo>
                  <a:pt x="11868" y="18751"/>
                </a:lnTo>
                <a:lnTo>
                  <a:pt x="11778" y="18974"/>
                </a:lnTo>
                <a:lnTo>
                  <a:pt x="11711" y="19179"/>
                </a:lnTo>
                <a:lnTo>
                  <a:pt x="11666" y="19365"/>
                </a:lnTo>
                <a:lnTo>
                  <a:pt x="11632" y="19570"/>
                </a:lnTo>
                <a:lnTo>
                  <a:pt x="11632" y="19756"/>
                </a:lnTo>
                <a:lnTo>
                  <a:pt x="11632" y="19942"/>
                </a:lnTo>
                <a:lnTo>
                  <a:pt x="11643" y="20110"/>
                </a:lnTo>
                <a:lnTo>
                  <a:pt x="11711" y="20296"/>
                </a:lnTo>
                <a:lnTo>
                  <a:pt x="11801" y="20464"/>
                </a:lnTo>
                <a:lnTo>
                  <a:pt x="11891" y="20650"/>
                </a:lnTo>
                <a:lnTo>
                  <a:pt x="12037" y="20836"/>
                </a:lnTo>
                <a:lnTo>
                  <a:pt x="12206" y="21004"/>
                </a:lnTo>
                <a:lnTo>
                  <a:pt x="12419" y="21190"/>
                </a:lnTo>
                <a:lnTo>
                  <a:pt x="12667" y="21320"/>
                </a:lnTo>
                <a:lnTo>
                  <a:pt x="12960" y="21432"/>
                </a:lnTo>
                <a:lnTo>
                  <a:pt x="13286" y="21544"/>
                </a:lnTo>
                <a:lnTo>
                  <a:pt x="13612" y="21655"/>
                </a:lnTo>
                <a:lnTo>
                  <a:pt x="13983" y="21693"/>
                </a:lnTo>
                <a:lnTo>
                  <a:pt x="14343" y="21730"/>
                </a:lnTo>
                <a:lnTo>
                  <a:pt x="14715" y="21730"/>
                </a:lnTo>
                <a:lnTo>
                  <a:pt x="15075" y="21730"/>
                </a:lnTo>
                <a:lnTo>
                  <a:pt x="15446" y="21655"/>
                </a:lnTo>
                <a:lnTo>
                  <a:pt x="15794" y="21581"/>
                </a:lnTo>
                <a:lnTo>
                  <a:pt x="16132" y="21432"/>
                </a:lnTo>
                <a:lnTo>
                  <a:pt x="16458" y="21302"/>
                </a:lnTo>
                <a:lnTo>
                  <a:pt x="16740" y="21078"/>
                </a:lnTo>
                <a:lnTo>
                  <a:pt x="16976" y="20836"/>
                </a:lnTo>
                <a:lnTo>
                  <a:pt x="17043" y="20650"/>
                </a:lnTo>
                <a:lnTo>
                  <a:pt x="17088" y="20426"/>
                </a:lnTo>
                <a:lnTo>
                  <a:pt x="17133" y="20222"/>
                </a:lnTo>
                <a:lnTo>
                  <a:pt x="17156" y="19980"/>
                </a:lnTo>
                <a:lnTo>
                  <a:pt x="17167" y="19477"/>
                </a:lnTo>
                <a:lnTo>
                  <a:pt x="17167" y="18974"/>
                </a:lnTo>
                <a:lnTo>
                  <a:pt x="17156" y="18397"/>
                </a:lnTo>
                <a:lnTo>
                  <a:pt x="17111" y="17820"/>
                </a:lnTo>
                <a:lnTo>
                  <a:pt x="17066" y="17261"/>
                </a:lnTo>
                <a:lnTo>
                  <a:pt x="16998" y="16646"/>
                </a:lnTo>
                <a:lnTo>
                  <a:pt x="16852" y="15511"/>
                </a:lnTo>
                <a:lnTo>
                  <a:pt x="16740" y="14393"/>
                </a:lnTo>
                <a:lnTo>
                  <a:pt x="16717" y="13928"/>
                </a:lnTo>
                <a:lnTo>
                  <a:pt x="16695" y="13462"/>
                </a:lnTo>
                <a:lnTo>
                  <a:pt x="16717" y="13071"/>
                </a:lnTo>
                <a:lnTo>
                  <a:pt x="16785" y="12755"/>
                </a:lnTo>
                <a:lnTo>
                  <a:pt x="16852" y="12419"/>
                </a:lnTo>
                <a:lnTo>
                  <a:pt x="16953" y="12140"/>
                </a:lnTo>
                <a:lnTo>
                  <a:pt x="17088" y="11898"/>
                </a:lnTo>
                <a:lnTo>
                  <a:pt x="17212" y="11675"/>
                </a:lnTo>
                <a:lnTo>
                  <a:pt x="17370" y="11470"/>
                </a:lnTo>
                <a:lnTo>
                  <a:pt x="17516" y="11284"/>
                </a:lnTo>
                <a:lnTo>
                  <a:pt x="17696" y="11135"/>
                </a:lnTo>
                <a:lnTo>
                  <a:pt x="17865" y="11042"/>
                </a:lnTo>
                <a:lnTo>
                  <a:pt x="18033" y="10930"/>
                </a:lnTo>
                <a:lnTo>
                  <a:pt x="18213" y="10893"/>
                </a:lnTo>
                <a:lnTo>
                  <a:pt x="18382" y="10893"/>
                </a:lnTo>
                <a:lnTo>
                  <a:pt x="18551" y="10967"/>
                </a:lnTo>
                <a:lnTo>
                  <a:pt x="18708" y="11042"/>
                </a:lnTo>
                <a:lnTo>
                  <a:pt x="18855" y="11172"/>
                </a:lnTo>
                <a:lnTo>
                  <a:pt x="19012" y="11358"/>
                </a:lnTo>
                <a:lnTo>
                  <a:pt x="19136" y="11600"/>
                </a:lnTo>
                <a:lnTo>
                  <a:pt x="19271" y="11861"/>
                </a:lnTo>
                <a:lnTo>
                  <a:pt x="19440" y="12028"/>
                </a:lnTo>
                <a:lnTo>
                  <a:pt x="19608" y="12177"/>
                </a:lnTo>
                <a:lnTo>
                  <a:pt x="19822" y="12289"/>
                </a:lnTo>
                <a:lnTo>
                  <a:pt x="20025" y="12289"/>
                </a:lnTo>
                <a:lnTo>
                  <a:pt x="20238" y="12289"/>
                </a:lnTo>
                <a:lnTo>
                  <a:pt x="20452" y="12215"/>
                </a:lnTo>
                <a:lnTo>
                  <a:pt x="20643" y="12103"/>
                </a:lnTo>
                <a:lnTo>
                  <a:pt x="20846" y="11973"/>
                </a:lnTo>
                <a:lnTo>
                  <a:pt x="21037" y="11786"/>
                </a:lnTo>
                <a:lnTo>
                  <a:pt x="21206" y="11563"/>
                </a:lnTo>
                <a:lnTo>
                  <a:pt x="21363" y="11321"/>
                </a:lnTo>
                <a:lnTo>
                  <a:pt x="21465" y="11079"/>
                </a:lnTo>
                <a:lnTo>
                  <a:pt x="21577" y="10744"/>
                </a:lnTo>
                <a:lnTo>
                  <a:pt x="21622" y="10427"/>
                </a:lnTo>
                <a:lnTo>
                  <a:pt x="21645" y="10111"/>
                </a:lnTo>
                <a:lnTo>
                  <a:pt x="21622" y="9608"/>
                </a:lnTo>
                <a:lnTo>
                  <a:pt x="21577" y="9142"/>
                </a:lnTo>
                <a:lnTo>
                  <a:pt x="21465" y="8751"/>
                </a:lnTo>
                <a:lnTo>
                  <a:pt x="21363" y="8397"/>
                </a:lnTo>
                <a:lnTo>
                  <a:pt x="21206" y="8062"/>
                </a:lnTo>
                <a:lnTo>
                  <a:pt x="21037" y="7820"/>
                </a:lnTo>
                <a:lnTo>
                  <a:pt x="20846" y="7597"/>
                </a:lnTo>
                <a:lnTo>
                  <a:pt x="20643" y="7429"/>
                </a:lnTo>
                <a:lnTo>
                  <a:pt x="20452" y="7317"/>
                </a:lnTo>
                <a:lnTo>
                  <a:pt x="20238" y="7206"/>
                </a:lnTo>
                <a:lnTo>
                  <a:pt x="20025" y="7168"/>
                </a:lnTo>
                <a:lnTo>
                  <a:pt x="19822" y="7206"/>
                </a:lnTo>
                <a:lnTo>
                  <a:pt x="19608" y="7243"/>
                </a:lnTo>
                <a:lnTo>
                  <a:pt x="19440" y="7355"/>
                </a:lnTo>
                <a:lnTo>
                  <a:pt x="19271" y="7504"/>
                </a:lnTo>
                <a:lnTo>
                  <a:pt x="19136" y="7708"/>
                </a:lnTo>
                <a:lnTo>
                  <a:pt x="19012" y="7895"/>
                </a:lnTo>
                <a:lnTo>
                  <a:pt x="18832" y="8025"/>
                </a:lnTo>
                <a:lnTo>
                  <a:pt x="18663" y="8174"/>
                </a:lnTo>
                <a:lnTo>
                  <a:pt x="18472" y="8248"/>
                </a:lnTo>
                <a:lnTo>
                  <a:pt x="18270" y="8286"/>
                </a:lnTo>
                <a:lnTo>
                  <a:pt x="18078" y="8323"/>
                </a:lnTo>
                <a:lnTo>
                  <a:pt x="17887" y="8323"/>
                </a:lnTo>
                <a:lnTo>
                  <a:pt x="17696" y="8248"/>
                </a:lnTo>
                <a:lnTo>
                  <a:pt x="17493" y="8174"/>
                </a:lnTo>
                <a:lnTo>
                  <a:pt x="17302" y="8062"/>
                </a:lnTo>
                <a:lnTo>
                  <a:pt x="17133" y="7969"/>
                </a:lnTo>
                <a:lnTo>
                  <a:pt x="16976" y="7783"/>
                </a:lnTo>
                <a:lnTo>
                  <a:pt x="16852" y="7597"/>
                </a:lnTo>
                <a:lnTo>
                  <a:pt x="16740" y="7429"/>
                </a:lnTo>
                <a:lnTo>
                  <a:pt x="16672" y="7168"/>
                </a:lnTo>
                <a:lnTo>
                  <a:pt x="16638" y="6926"/>
                </a:lnTo>
                <a:lnTo>
                  <a:pt x="16616" y="6498"/>
                </a:lnTo>
                <a:lnTo>
                  <a:pt x="16616" y="5772"/>
                </a:lnTo>
                <a:lnTo>
                  <a:pt x="16650" y="4915"/>
                </a:lnTo>
                <a:lnTo>
                  <a:pt x="16695" y="3928"/>
                </a:lnTo>
                <a:lnTo>
                  <a:pt x="16762" y="2960"/>
                </a:lnTo>
                <a:lnTo>
                  <a:pt x="16830" y="1992"/>
                </a:lnTo>
                <a:lnTo>
                  <a:pt x="16908" y="1173"/>
                </a:lnTo>
                <a:lnTo>
                  <a:pt x="16976" y="521"/>
                </a:lnTo>
                <a:lnTo>
                  <a:pt x="16953" y="521"/>
                </a:lnTo>
                <a:lnTo>
                  <a:pt x="16931" y="521"/>
                </a:lnTo>
                <a:lnTo>
                  <a:pt x="16267" y="484"/>
                </a:lnTo>
                <a:lnTo>
                  <a:pt x="15637" y="428"/>
                </a:lnTo>
                <a:lnTo>
                  <a:pt x="15063" y="353"/>
                </a:lnTo>
                <a:lnTo>
                  <a:pt x="14523" y="279"/>
                </a:lnTo>
                <a:lnTo>
                  <a:pt x="14040" y="167"/>
                </a:lnTo>
                <a:lnTo>
                  <a:pt x="13635" y="93"/>
                </a:lnTo>
                <a:lnTo>
                  <a:pt x="13331" y="18"/>
                </a:lnTo>
                <a:lnTo>
                  <a:pt x="13117" y="18"/>
                </a:lnTo>
                <a:lnTo>
                  <a:pt x="12982" y="18"/>
                </a:lnTo>
                <a:lnTo>
                  <a:pt x="12858" y="130"/>
                </a:lnTo>
                <a:lnTo>
                  <a:pt x="12723" y="279"/>
                </a:lnTo>
                <a:lnTo>
                  <a:pt x="12622" y="446"/>
                </a:lnTo>
                <a:lnTo>
                  <a:pt x="12510" y="670"/>
                </a:lnTo>
                <a:lnTo>
                  <a:pt x="12419" y="912"/>
                </a:lnTo>
                <a:lnTo>
                  <a:pt x="12363" y="1210"/>
                </a:lnTo>
                <a:lnTo>
                  <a:pt x="12318" y="1526"/>
                </a:lnTo>
                <a:lnTo>
                  <a:pt x="12273" y="1843"/>
                </a:lnTo>
                <a:lnTo>
                  <a:pt x="12251" y="2215"/>
                </a:lnTo>
                <a:lnTo>
                  <a:pt x="12273" y="2532"/>
                </a:lnTo>
                <a:lnTo>
                  <a:pt x="12318" y="2886"/>
                </a:lnTo>
                <a:lnTo>
                  <a:pt x="12386" y="3240"/>
                </a:lnTo>
                <a:lnTo>
                  <a:pt x="12464" y="3556"/>
                </a:lnTo>
                <a:lnTo>
                  <a:pt x="12577" y="3891"/>
                </a:lnTo>
                <a:lnTo>
                  <a:pt x="12746" y="4171"/>
                </a:lnTo>
                <a:lnTo>
                  <a:pt x="12926" y="4487"/>
                </a:lnTo>
                <a:lnTo>
                  <a:pt x="13050" y="4860"/>
                </a:lnTo>
                <a:lnTo>
                  <a:pt x="13162" y="5251"/>
                </a:lnTo>
                <a:lnTo>
                  <a:pt x="13218" y="5604"/>
                </a:lnTo>
                <a:lnTo>
                  <a:pt x="13263" y="5995"/>
                </a:lnTo>
                <a:lnTo>
                  <a:pt x="13241" y="6386"/>
                </a:lnTo>
                <a:lnTo>
                  <a:pt x="13218" y="6740"/>
                </a:lnTo>
                <a:lnTo>
                  <a:pt x="13139" y="7094"/>
                </a:lnTo>
                <a:lnTo>
                  <a:pt x="13050" y="7429"/>
                </a:lnTo>
                <a:lnTo>
                  <a:pt x="12903" y="7746"/>
                </a:lnTo>
                <a:lnTo>
                  <a:pt x="12723" y="8025"/>
                </a:lnTo>
                <a:lnTo>
                  <a:pt x="12532" y="8286"/>
                </a:lnTo>
                <a:lnTo>
                  <a:pt x="12318" y="8491"/>
                </a:lnTo>
                <a:lnTo>
                  <a:pt x="12060" y="8677"/>
                </a:lnTo>
                <a:lnTo>
                  <a:pt x="11756" y="8788"/>
                </a:lnTo>
                <a:lnTo>
                  <a:pt x="11452" y="8826"/>
                </a:lnTo>
                <a:lnTo>
                  <a:pt x="11283" y="8826"/>
                </a:lnTo>
                <a:lnTo>
                  <a:pt x="11126" y="8826"/>
                </a:lnTo>
                <a:lnTo>
                  <a:pt x="11002" y="8788"/>
                </a:lnTo>
                <a:lnTo>
                  <a:pt x="10845" y="8714"/>
                </a:lnTo>
                <a:lnTo>
                  <a:pt x="10721" y="8640"/>
                </a:lnTo>
                <a:lnTo>
                  <a:pt x="10608" y="8565"/>
                </a:lnTo>
                <a:lnTo>
                  <a:pt x="10485" y="8453"/>
                </a:lnTo>
                <a:lnTo>
                  <a:pt x="10372" y="8323"/>
                </a:lnTo>
                <a:lnTo>
                  <a:pt x="10181" y="8062"/>
                </a:lnTo>
                <a:lnTo>
                  <a:pt x="10035" y="7746"/>
                </a:lnTo>
                <a:lnTo>
                  <a:pt x="9900" y="7392"/>
                </a:lnTo>
                <a:lnTo>
                  <a:pt x="9787" y="7001"/>
                </a:lnTo>
                <a:lnTo>
                  <a:pt x="9731" y="6610"/>
                </a:lnTo>
                <a:lnTo>
                  <a:pt x="9686" y="6219"/>
                </a:lnTo>
                <a:lnTo>
                  <a:pt x="9663" y="5772"/>
                </a:lnTo>
                <a:lnTo>
                  <a:pt x="9686" y="5381"/>
                </a:lnTo>
                <a:lnTo>
                  <a:pt x="9753" y="4990"/>
                </a:lnTo>
                <a:lnTo>
                  <a:pt x="9832" y="4636"/>
                </a:lnTo>
                <a:lnTo>
                  <a:pt x="9945" y="4320"/>
                </a:lnTo>
                <a:lnTo>
                  <a:pt x="10068" y="4022"/>
                </a:lnTo>
                <a:lnTo>
                  <a:pt x="10203" y="3817"/>
                </a:lnTo>
                <a:lnTo>
                  <a:pt x="10316" y="3593"/>
                </a:lnTo>
                <a:lnTo>
                  <a:pt x="10395" y="3351"/>
                </a:lnTo>
                <a:lnTo>
                  <a:pt x="10462" y="3109"/>
                </a:lnTo>
                <a:lnTo>
                  <a:pt x="10507" y="2848"/>
                </a:lnTo>
                <a:lnTo>
                  <a:pt x="10530" y="2606"/>
                </a:lnTo>
                <a:lnTo>
                  <a:pt x="10507" y="2346"/>
                </a:lnTo>
                <a:lnTo>
                  <a:pt x="10462" y="2141"/>
                </a:lnTo>
                <a:lnTo>
                  <a:pt x="10395" y="1880"/>
                </a:lnTo>
                <a:lnTo>
                  <a:pt x="10293" y="1638"/>
                </a:lnTo>
                <a:lnTo>
                  <a:pt x="10158" y="1415"/>
                </a:lnTo>
                <a:lnTo>
                  <a:pt x="9967" y="1210"/>
                </a:lnTo>
                <a:lnTo>
                  <a:pt x="9753" y="986"/>
                </a:lnTo>
                <a:lnTo>
                  <a:pt x="9495" y="819"/>
                </a:lnTo>
                <a:lnTo>
                  <a:pt x="9191" y="670"/>
                </a:lnTo>
                <a:lnTo>
                  <a:pt x="8842" y="521"/>
                </a:lnTo>
                <a:lnTo>
                  <a:pt x="8471" y="446"/>
                </a:lnTo>
                <a:lnTo>
                  <a:pt x="7998" y="428"/>
                </a:lnTo>
                <a:lnTo>
                  <a:pt x="7413" y="428"/>
                </a:lnTo>
                <a:lnTo>
                  <a:pt x="6817" y="446"/>
                </a:lnTo>
                <a:lnTo>
                  <a:pt x="6187" y="521"/>
                </a:lnTo>
                <a:lnTo>
                  <a:pt x="5602" y="633"/>
                </a:lnTo>
                <a:lnTo>
                  <a:pt x="5107" y="744"/>
                </a:lnTo>
                <a:lnTo>
                  <a:pt x="4725" y="856"/>
                </a:lnTo>
                <a:lnTo>
                  <a:pt x="4848" y="1564"/>
                </a:lnTo>
                <a:lnTo>
                  <a:pt x="5028" y="2495"/>
                </a:lnTo>
                <a:lnTo>
                  <a:pt x="5175" y="3556"/>
                </a:lnTo>
                <a:lnTo>
                  <a:pt x="5298" y="4673"/>
                </a:lnTo>
                <a:lnTo>
                  <a:pt x="5343" y="5213"/>
                </a:lnTo>
                <a:lnTo>
                  <a:pt x="5388" y="5753"/>
                </a:lnTo>
                <a:lnTo>
                  <a:pt x="5411" y="6275"/>
                </a:lnTo>
                <a:lnTo>
                  <a:pt x="5411" y="6740"/>
                </a:lnTo>
                <a:lnTo>
                  <a:pt x="5366" y="7168"/>
                </a:lnTo>
                <a:lnTo>
                  <a:pt x="5321" y="7541"/>
                </a:lnTo>
                <a:lnTo>
                  <a:pt x="5287" y="7708"/>
                </a:lnTo>
                <a:lnTo>
                  <a:pt x="5242" y="7857"/>
                </a:lnTo>
                <a:lnTo>
                  <a:pt x="5197" y="7969"/>
                </a:lnTo>
                <a:lnTo>
                  <a:pt x="5130" y="8062"/>
                </a:lnTo>
                <a:lnTo>
                  <a:pt x="5006" y="8248"/>
                </a:lnTo>
                <a:lnTo>
                  <a:pt x="4848" y="8397"/>
                </a:lnTo>
                <a:lnTo>
                  <a:pt x="4725" y="8528"/>
                </a:lnTo>
                <a:lnTo>
                  <a:pt x="4567" y="8640"/>
                </a:lnTo>
                <a:lnTo>
                  <a:pt x="4421" y="8714"/>
                </a:lnTo>
                <a:lnTo>
                  <a:pt x="4263" y="8751"/>
                </a:lnTo>
                <a:lnTo>
                  <a:pt x="4095" y="8788"/>
                </a:lnTo>
                <a:lnTo>
                  <a:pt x="3948" y="8788"/>
                </a:lnTo>
                <a:lnTo>
                  <a:pt x="3791" y="8751"/>
                </a:lnTo>
                <a:lnTo>
                  <a:pt x="3667" y="8714"/>
                </a:lnTo>
                <a:lnTo>
                  <a:pt x="3510" y="8677"/>
                </a:lnTo>
                <a:lnTo>
                  <a:pt x="3386" y="8602"/>
                </a:lnTo>
                <a:lnTo>
                  <a:pt x="3251" y="8491"/>
                </a:lnTo>
                <a:lnTo>
                  <a:pt x="3127" y="8360"/>
                </a:lnTo>
                <a:lnTo>
                  <a:pt x="3015" y="8248"/>
                </a:lnTo>
                <a:lnTo>
                  <a:pt x="2925" y="8062"/>
                </a:lnTo>
                <a:lnTo>
                  <a:pt x="2778" y="7857"/>
                </a:lnTo>
                <a:lnTo>
                  <a:pt x="2610" y="7671"/>
                </a:lnTo>
                <a:lnTo>
                  <a:pt x="2407" y="7541"/>
                </a:lnTo>
                <a:lnTo>
                  <a:pt x="2171" y="7466"/>
                </a:lnTo>
                <a:lnTo>
                  <a:pt x="1957" y="7429"/>
                </a:lnTo>
                <a:lnTo>
                  <a:pt x="1698" y="7429"/>
                </a:lnTo>
                <a:lnTo>
                  <a:pt x="1462" y="7466"/>
                </a:lnTo>
                <a:lnTo>
                  <a:pt x="1226" y="7559"/>
                </a:lnTo>
                <a:lnTo>
                  <a:pt x="989" y="7708"/>
                </a:lnTo>
                <a:lnTo>
                  <a:pt x="776" y="7932"/>
                </a:lnTo>
                <a:lnTo>
                  <a:pt x="551" y="8211"/>
                </a:lnTo>
                <a:lnTo>
                  <a:pt x="382" y="8528"/>
                </a:lnTo>
                <a:lnTo>
                  <a:pt x="315" y="8714"/>
                </a:lnTo>
                <a:lnTo>
                  <a:pt x="236" y="8919"/>
                </a:lnTo>
                <a:lnTo>
                  <a:pt x="191" y="9142"/>
                </a:lnTo>
                <a:lnTo>
                  <a:pt x="123" y="9347"/>
                </a:lnTo>
                <a:lnTo>
                  <a:pt x="78" y="9608"/>
                </a:lnTo>
                <a:lnTo>
                  <a:pt x="56" y="9887"/>
                </a:lnTo>
                <a:lnTo>
                  <a:pt x="33" y="10185"/>
                </a:lnTo>
                <a:lnTo>
                  <a:pt x="33" y="10464"/>
                </a:lnTo>
                <a:lnTo>
                  <a:pt x="33" y="10706"/>
                </a:lnTo>
                <a:lnTo>
                  <a:pt x="56" y="10967"/>
                </a:lnTo>
                <a:lnTo>
                  <a:pt x="78" y="11172"/>
                </a:lnTo>
                <a:lnTo>
                  <a:pt x="123" y="11395"/>
                </a:lnTo>
                <a:lnTo>
                  <a:pt x="168" y="11600"/>
                </a:lnTo>
                <a:lnTo>
                  <a:pt x="236" y="11786"/>
                </a:lnTo>
                <a:lnTo>
                  <a:pt x="292" y="11973"/>
                </a:lnTo>
                <a:lnTo>
                  <a:pt x="382" y="12140"/>
                </a:lnTo>
                <a:lnTo>
                  <a:pt x="540" y="12419"/>
                </a:lnTo>
                <a:lnTo>
                  <a:pt x="731" y="12680"/>
                </a:lnTo>
                <a:lnTo>
                  <a:pt x="944" y="12866"/>
                </a:lnTo>
                <a:lnTo>
                  <a:pt x="1158" y="12997"/>
                </a:lnTo>
                <a:lnTo>
                  <a:pt x="1395" y="13108"/>
                </a:lnTo>
                <a:lnTo>
                  <a:pt x="1608" y="13183"/>
                </a:lnTo>
                <a:lnTo>
                  <a:pt x="1856" y="13183"/>
                </a:lnTo>
                <a:lnTo>
                  <a:pt x="2070" y="13146"/>
                </a:lnTo>
                <a:lnTo>
                  <a:pt x="2261" y="13071"/>
                </a:lnTo>
                <a:lnTo>
                  <a:pt x="2430" y="12960"/>
                </a:lnTo>
                <a:lnTo>
                  <a:pt x="2587" y="12792"/>
                </a:lnTo>
                <a:lnTo>
                  <a:pt x="2688" y="12606"/>
                </a:lnTo>
                <a:lnTo>
                  <a:pt x="2801" y="12419"/>
                </a:lnTo>
                <a:lnTo>
                  <a:pt x="2925" y="12289"/>
                </a:lnTo>
                <a:lnTo>
                  <a:pt x="3082" y="12177"/>
                </a:lnTo>
                <a:lnTo>
                  <a:pt x="3228" y="12103"/>
                </a:lnTo>
                <a:lnTo>
                  <a:pt x="3408" y="12103"/>
                </a:lnTo>
                <a:lnTo>
                  <a:pt x="3577" y="12103"/>
                </a:lnTo>
                <a:lnTo>
                  <a:pt x="3723" y="12177"/>
                </a:lnTo>
                <a:lnTo>
                  <a:pt x="3903" y="12252"/>
                </a:lnTo>
                <a:lnTo>
                  <a:pt x="4072" y="12364"/>
                </a:lnTo>
                <a:lnTo>
                  <a:pt x="4230" y="12494"/>
                </a:lnTo>
                <a:lnTo>
                  <a:pt x="4353" y="12643"/>
                </a:lnTo>
                <a:lnTo>
                  <a:pt x="4488" y="12829"/>
                </a:lnTo>
                <a:lnTo>
                  <a:pt x="4567" y="13034"/>
                </a:lnTo>
                <a:lnTo>
                  <a:pt x="4657" y="13257"/>
                </a:lnTo>
                <a:lnTo>
                  <a:pt x="4702" y="13462"/>
                </a:lnTo>
                <a:lnTo>
                  <a:pt x="4725" y="13686"/>
                </a:lnTo>
                <a:lnTo>
                  <a:pt x="4702" y="14282"/>
                </a:lnTo>
                <a:lnTo>
                  <a:pt x="4657" y="15045"/>
                </a:lnTo>
                <a:lnTo>
                  <a:pt x="4612" y="15976"/>
                </a:lnTo>
                <a:lnTo>
                  <a:pt x="4590" y="16926"/>
                </a:lnTo>
                <a:lnTo>
                  <a:pt x="4567" y="17968"/>
                </a:lnTo>
                <a:lnTo>
                  <a:pt x="4567" y="19011"/>
                </a:lnTo>
                <a:lnTo>
                  <a:pt x="4590" y="19514"/>
                </a:lnTo>
                <a:lnTo>
                  <a:pt x="4612" y="19980"/>
                </a:lnTo>
                <a:lnTo>
                  <a:pt x="4657" y="20426"/>
                </a:lnTo>
                <a:lnTo>
                  <a:pt x="4725" y="20836"/>
                </a:lnTo>
                <a:lnTo>
                  <a:pt x="4848" y="20929"/>
                </a:lnTo>
                <a:lnTo>
                  <a:pt x="5040" y="21004"/>
                </a:lnTo>
                <a:lnTo>
                  <a:pt x="5265" y="21078"/>
                </a:lnTo>
                <a:lnTo>
                  <a:pt x="5478" y="21115"/>
                </a:lnTo>
                <a:lnTo>
                  <a:pt x="6041" y="21115"/>
                </a:lnTo>
                <a:lnTo>
                  <a:pt x="6637" y="21078"/>
                </a:lnTo>
                <a:lnTo>
                  <a:pt x="7312" y="21004"/>
                </a:lnTo>
                <a:lnTo>
                  <a:pt x="7998" y="20929"/>
                </a:lnTo>
                <a:lnTo>
                  <a:pt x="8696" y="20855"/>
                </a:lnTo>
                <a:lnTo>
                  <a:pt x="9360" y="20836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13" name="Puzzle3"/>
          <p:cNvSpPr>
            <a:spLocks noEditPoints="1" noChangeArrowheads="1"/>
          </p:cNvSpPr>
          <p:nvPr/>
        </p:nvSpPr>
        <p:spPr bwMode="auto">
          <a:xfrm>
            <a:off x="6495151" y="592668"/>
            <a:ext cx="1012316" cy="1221887"/>
          </a:xfrm>
          <a:custGeom>
            <a:avLst/>
            <a:gdLst>
              <a:gd name="T0" fmla="*/ 10391 w 21600"/>
              <a:gd name="T1" fmla="*/ 15806 h 21600"/>
              <a:gd name="T2" fmla="*/ 20551 w 21600"/>
              <a:gd name="T3" fmla="*/ 21088 h 21600"/>
              <a:gd name="T4" fmla="*/ 13180 w 21600"/>
              <a:gd name="T5" fmla="*/ 13801 h 21600"/>
              <a:gd name="T6" fmla="*/ 20551 w 21600"/>
              <a:gd name="T7" fmla="*/ 7025 h 21600"/>
              <a:gd name="T8" fmla="*/ 10500 w 21600"/>
              <a:gd name="T9" fmla="*/ 52 h 21600"/>
              <a:gd name="T10" fmla="*/ 692 w 21600"/>
              <a:gd name="T11" fmla="*/ 6802 h 21600"/>
              <a:gd name="T12" fmla="*/ 8064 w 21600"/>
              <a:gd name="T13" fmla="*/ 13526 h 21600"/>
              <a:gd name="T14" fmla="*/ 692 w 21600"/>
              <a:gd name="T15" fmla="*/ 21088 h 21600"/>
              <a:gd name="T16" fmla="*/ 2273 w 21600"/>
              <a:gd name="T17" fmla="*/ 7719 h 21600"/>
              <a:gd name="T18" fmla="*/ 19149 w 21600"/>
              <a:gd name="T19" fmla="*/ 20237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6625" y="20892"/>
                </a:moveTo>
                <a:lnTo>
                  <a:pt x="7105" y="21023"/>
                </a:lnTo>
                <a:lnTo>
                  <a:pt x="7513" y="21088"/>
                </a:lnTo>
                <a:lnTo>
                  <a:pt x="7922" y="21115"/>
                </a:lnTo>
                <a:lnTo>
                  <a:pt x="8242" y="21115"/>
                </a:lnTo>
                <a:lnTo>
                  <a:pt x="8544" y="21062"/>
                </a:lnTo>
                <a:lnTo>
                  <a:pt x="8810" y="20997"/>
                </a:lnTo>
                <a:lnTo>
                  <a:pt x="9023" y="20892"/>
                </a:lnTo>
                <a:lnTo>
                  <a:pt x="9148" y="20761"/>
                </a:lnTo>
                <a:lnTo>
                  <a:pt x="9290" y="20616"/>
                </a:lnTo>
                <a:lnTo>
                  <a:pt x="9361" y="20459"/>
                </a:lnTo>
                <a:lnTo>
                  <a:pt x="9396" y="20289"/>
                </a:lnTo>
                <a:lnTo>
                  <a:pt x="9396" y="20092"/>
                </a:lnTo>
                <a:lnTo>
                  <a:pt x="9325" y="19909"/>
                </a:lnTo>
                <a:lnTo>
                  <a:pt x="9219" y="19738"/>
                </a:lnTo>
                <a:lnTo>
                  <a:pt x="9094" y="19555"/>
                </a:lnTo>
                <a:lnTo>
                  <a:pt x="8917" y="19384"/>
                </a:lnTo>
                <a:lnTo>
                  <a:pt x="8650" y="19162"/>
                </a:lnTo>
                <a:lnTo>
                  <a:pt x="8437" y="18900"/>
                </a:lnTo>
                <a:lnTo>
                  <a:pt x="8277" y="18624"/>
                </a:lnTo>
                <a:lnTo>
                  <a:pt x="8135" y="18349"/>
                </a:lnTo>
                <a:lnTo>
                  <a:pt x="8028" y="18048"/>
                </a:lnTo>
                <a:lnTo>
                  <a:pt x="7993" y="17746"/>
                </a:lnTo>
                <a:lnTo>
                  <a:pt x="7993" y="17471"/>
                </a:lnTo>
                <a:lnTo>
                  <a:pt x="8028" y="17169"/>
                </a:lnTo>
                <a:lnTo>
                  <a:pt x="8135" y="16920"/>
                </a:lnTo>
                <a:lnTo>
                  <a:pt x="8277" y="16671"/>
                </a:lnTo>
                <a:lnTo>
                  <a:pt x="8366" y="16540"/>
                </a:lnTo>
                <a:lnTo>
                  <a:pt x="8473" y="16409"/>
                </a:lnTo>
                <a:lnTo>
                  <a:pt x="8615" y="16317"/>
                </a:lnTo>
                <a:lnTo>
                  <a:pt x="8739" y="16213"/>
                </a:lnTo>
                <a:lnTo>
                  <a:pt x="8881" y="16134"/>
                </a:lnTo>
                <a:lnTo>
                  <a:pt x="9059" y="16055"/>
                </a:lnTo>
                <a:lnTo>
                  <a:pt x="9254" y="15990"/>
                </a:lnTo>
                <a:lnTo>
                  <a:pt x="9432" y="15911"/>
                </a:lnTo>
                <a:lnTo>
                  <a:pt x="9663" y="15885"/>
                </a:lnTo>
                <a:lnTo>
                  <a:pt x="9876" y="15833"/>
                </a:lnTo>
                <a:lnTo>
                  <a:pt x="10142" y="15806"/>
                </a:lnTo>
                <a:lnTo>
                  <a:pt x="10391" y="15806"/>
                </a:lnTo>
                <a:lnTo>
                  <a:pt x="10728" y="15806"/>
                </a:lnTo>
                <a:lnTo>
                  <a:pt x="10995" y="15806"/>
                </a:lnTo>
                <a:lnTo>
                  <a:pt x="11279" y="15833"/>
                </a:lnTo>
                <a:lnTo>
                  <a:pt x="11546" y="15885"/>
                </a:lnTo>
                <a:lnTo>
                  <a:pt x="11776" y="15937"/>
                </a:lnTo>
                <a:lnTo>
                  <a:pt x="12025" y="15990"/>
                </a:lnTo>
                <a:lnTo>
                  <a:pt x="12221" y="16055"/>
                </a:lnTo>
                <a:lnTo>
                  <a:pt x="12434" y="16134"/>
                </a:lnTo>
                <a:lnTo>
                  <a:pt x="12611" y="16213"/>
                </a:lnTo>
                <a:lnTo>
                  <a:pt x="12771" y="16317"/>
                </a:lnTo>
                <a:lnTo>
                  <a:pt x="12913" y="16409"/>
                </a:lnTo>
                <a:lnTo>
                  <a:pt x="13038" y="16514"/>
                </a:lnTo>
                <a:lnTo>
                  <a:pt x="13251" y="16737"/>
                </a:lnTo>
                <a:lnTo>
                  <a:pt x="13428" y="16986"/>
                </a:lnTo>
                <a:lnTo>
                  <a:pt x="13517" y="17248"/>
                </a:lnTo>
                <a:lnTo>
                  <a:pt x="13588" y="17523"/>
                </a:lnTo>
                <a:lnTo>
                  <a:pt x="13588" y="17799"/>
                </a:lnTo>
                <a:lnTo>
                  <a:pt x="13517" y="18074"/>
                </a:lnTo>
                <a:lnTo>
                  <a:pt x="13428" y="18323"/>
                </a:lnTo>
                <a:lnTo>
                  <a:pt x="13286" y="18572"/>
                </a:lnTo>
                <a:lnTo>
                  <a:pt x="13109" y="18808"/>
                </a:lnTo>
                <a:lnTo>
                  <a:pt x="12878" y="19031"/>
                </a:lnTo>
                <a:lnTo>
                  <a:pt x="12434" y="19411"/>
                </a:lnTo>
                <a:lnTo>
                  <a:pt x="12132" y="19738"/>
                </a:lnTo>
                <a:lnTo>
                  <a:pt x="12025" y="19856"/>
                </a:lnTo>
                <a:lnTo>
                  <a:pt x="11919" y="20014"/>
                </a:lnTo>
                <a:lnTo>
                  <a:pt x="11883" y="20132"/>
                </a:lnTo>
                <a:lnTo>
                  <a:pt x="11883" y="20263"/>
                </a:lnTo>
                <a:lnTo>
                  <a:pt x="11883" y="20394"/>
                </a:lnTo>
                <a:lnTo>
                  <a:pt x="11954" y="20485"/>
                </a:lnTo>
                <a:lnTo>
                  <a:pt x="12061" y="20590"/>
                </a:lnTo>
                <a:lnTo>
                  <a:pt x="12185" y="20695"/>
                </a:lnTo>
                <a:lnTo>
                  <a:pt x="12327" y="20787"/>
                </a:lnTo>
                <a:lnTo>
                  <a:pt x="12540" y="20892"/>
                </a:lnTo>
                <a:lnTo>
                  <a:pt x="12771" y="20997"/>
                </a:lnTo>
                <a:lnTo>
                  <a:pt x="13073" y="21088"/>
                </a:lnTo>
                <a:lnTo>
                  <a:pt x="13428" y="21193"/>
                </a:lnTo>
                <a:lnTo>
                  <a:pt x="13873" y="21298"/>
                </a:lnTo>
                <a:lnTo>
                  <a:pt x="14317" y="21390"/>
                </a:lnTo>
                <a:lnTo>
                  <a:pt x="14778" y="21468"/>
                </a:lnTo>
                <a:lnTo>
                  <a:pt x="15294" y="21547"/>
                </a:lnTo>
                <a:lnTo>
                  <a:pt x="15809" y="21600"/>
                </a:lnTo>
                <a:lnTo>
                  <a:pt x="16359" y="21652"/>
                </a:lnTo>
                <a:lnTo>
                  <a:pt x="16875" y="21678"/>
                </a:lnTo>
                <a:lnTo>
                  <a:pt x="17407" y="21678"/>
                </a:lnTo>
                <a:lnTo>
                  <a:pt x="17958" y="21678"/>
                </a:lnTo>
                <a:lnTo>
                  <a:pt x="18473" y="21652"/>
                </a:lnTo>
                <a:lnTo>
                  <a:pt x="18953" y="21573"/>
                </a:lnTo>
                <a:lnTo>
                  <a:pt x="19397" y="21495"/>
                </a:lnTo>
                <a:lnTo>
                  <a:pt x="19841" y="21390"/>
                </a:lnTo>
                <a:lnTo>
                  <a:pt x="20214" y="21272"/>
                </a:lnTo>
                <a:lnTo>
                  <a:pt x="20551" y="21088"/>
                </a:lnTo>
                <a:lnTo>
                  <a:pt x="20480" y="20787"/>
                </a:lnTo>
                <a:lnTo>
                  <a:pt x="20409" y="20485"/>
                </a:lnTo>
                <a:lnTo>
                  <a:pt x="20356" y="20158"/>
                </a:lnTo>
                <a:lnTo>
                  <a:pt x="20356" y="19804"/>
                </a:lnTo>
                <a:lnTo>
                  <a:pt x="20321" y="19083"/>
                </a:lnTo>
                <a:lnTo>
                  <a:pt x="20356" y="18349"/>
                </a:lnTo>
                <a:lnTo>
                  <a:pt x="20409" y="17641"/>
                </a:lnTo>
                <a:lnTo>
                  <a:pt x="20480" y="17012"/>
                </a:lnTo>
                <a:lnTo>
                  <a:pt x="20551" y="16488"/>
                </a:lnTo>
                <a:lnTo>
                  <a:pt x="20551" y="16055"/>
                </a:lnTo>
                <a:lnTo>
                  <a:pt x="20551" y="15911"/>
                </a:lnTo>
                <a:lnTo>
                  <a:pt x="20445" y="15754"/>
                </a:lnTo>
                <a:lnTo>
                  <a:pt x="20356" y="15610"/>
                </a:lnTo>
                <a:lnTo>
                  <a:pt x="20178" y="15452"/>
                </a:lnTo>
                <a:lnTo>
                  <a:pt x="20001" y="15334"/>
                </a:lnTo>
                <a:lnTo>
                  <a:pt x="19770" y="15230"/>
                </a:lnTo>
                <a:lnTo>
                  <a:pt x="19521" y="15125"/>
                </a:lnTo>
                <a:lnTo>
                  <a:pt x="19290" y="15059"/>
                </a:lnTo>
                <a:lnTo>
                  <a:pt x="19024" y="15007"/>
                </a:lnTo>
                <a:lnTo>
                  <a:pt x="18740" y="14954"/>
                </a:lnTo>
                <a:lnTo>
                  <a:pt x="18509" y="14954"/>
                </a:lnTo>
                <a:lnTo>
                  <a:pt x="18225" y="14954"/>
                </a:lnTo>
                <a:lnTo>
                  <a:pt x="17994" y="15007"/>
                </a:lnTo>
                <a:lnTo>
                  <a:pt x="17763" y="15085"/>
                </a:lnTo>
                <a:lnTo>
                  <a:pt x="17550" y="15177"/>
                </a:lnTo>
                <a:lnTo>
                  <a:pt x="17372" y="15308"/>
                </a:lnTo>
                <a:lnTo>
                  <a:pt x="17176" y="15426"/>
                </a:lnTo>
                <a:lnTo>
                  <a:pt x="16928" y="15557"/>
                </a:lnTo>
                <a:lnTo>
                  <a:pt x="16661" y="15636"/>
                </a:lnTo>
                <a:lnTo>
                  <a:pt x="16359" y="15688"/>
                </a:lnTo>
                <a:lnTo>
                  <a:pt x="16022" y="15715"/>
                </a:lnTo>
                <a:lnTo>
                  <a:pt x="15667" y="15688"/>
                </a:lnTo>
                <a:lnTo>
                  <a:pt x="15294" y="15662"/>
                </a:lnTo>
                <a:lnTo>
                  <a:pt x="14956" y="15583"/>
                </a:lnTo>
                <a:lnTo>
                  <a:pt x="14619" y="15479"/>
                </a:lnTo>
                <a:lnTo>
                  <a:pt x="14281" y="15334"/>
                </a:lnTo>
                <a:lnTo>
                  <a:pt x="13961" y="15177"/>
                </a:lnTo>
                <a:lnTo>
                  <a:pt x="13695" y="14981"/>
                </a:lnTo>
                <a:lnTo>
                  <a:pt x="13588" y="14850"/>
                </a:lnTo>
                <a:lnTo>
                  <a:pt x="13482" y="14732"/>
                </a:lnTo>
                <a:lnTo>
                  <a:pt x="13393" y="14600"/>
                </a:lnTo>
                <a:lnTo>
                  <a:pt x="13322" y="14456"/>
                </a:lnTo>
                <a:lnTo>
                  <a:pt x="13251" y="14299"/>
                </a:lnTo>
                <a:lnTo>
                  <a:pt x="13215" y="14155"/>
                </a:lnTo>
                <a:lnTo>
                  <a:pt x="13180" y="13971"/>
                </a:lnTo>
                <a:lnTo>
                  <a:pt x="13180" y="13801"/>
                </a:lnTo>
                <a:lnTo>
                  <a:pt x="13180" y="13591"/>
                </a:lnTo>
                <a:lnTo>
                  <a:pt x="13215" y="13395"/>
                </a:lnTo>
                <a:lnTo>
                  <a:pt x="13251" y="13198"/>
                </a:lnTo>
                <a:lnTo>
                  <a:pt x="13322" y="13015"/>
                </a:lnTo>
                <a:lnTo>
                  <a:pt x="13393" y="12870"/>
                </a:lnTo>
                <a:lnTo>
                  <a:pt x="13482" y="12713"/>
                </a:lnTo>
                <a:lnTo>
                  <a:pt x="13588" y="12569"/>
                </a:lnTo>
                <a:lnTo>
                  <a:pt x="13730" y="12438"/>
                </a:lnTo>
                <a:lnTo>
                  <a:pt x="13997" y="12215"/>
                </a:lnTo>
                <a:lnTo>
                  <a:pt x="14334" y="12005"/>
                </a:lnTo>
                <a:lnTo>
                  <a:pt x="14690" y="11861"/>
                </a:lnTo>
                <a:lnTo>
                  <a:pt x="15063" y="11756"/>
                </a:lnTo>
                <a:lnTo>
                  <a:pt x="15436" y="11678"/>
                </a:lnTo>
                <a:lnTo>
                  <a:pt x="15809" y="11638"/>
                </a:lnTo>
                <a:lnTo>
                  <a:pt x="16182" y="11638"/>
                </a:lnTo>
                <a:lnTo>
                  <a:pt x="16555" y="11678"/>
                </a:lnTo>
                <a:lnTo>
                  <a:pt x="16910" y="11730"/>
                </a:lnTo>
                <a:lnTo>
                  <a:pt x="17248" y="11835"/>
                </a:lnTo>
                <a:lnTo>
                  <a:pt x="17514" y="11966"/>
                </a:lnTo>
                <a:lnTo>
                  <a:pt x="17763" y="12110"/>
                </a:lnTo>
                <a:lnTo>
                  <a:pt x="17887" y="12215"/>
                </a:lnTo>
                <a:lnTo>
                  <a:pt x="18065" y="12307"/>
                </a:lnTo>
                <a:lnTo>
                  <a:pt x="18260" y="12412"/>
                </a:lnTo>
                <a:lnTo>
                  <a:pt x="18438" y="12464"/>
                </a:lnTo>
                <a:lnTo>
                  <a:pt x="18669" y="12543"/>
                </a:lnTo>
                <a:lnTo>
                  <a:pt x="18882" y="12569"/>
                </a:lnTo>
                <a:lnTo>
                  <a:pt x="19113" y="12595"/>
                </a:lnTo>
                <a:lnTo>
                  <a:pt x="19361" y="12608"/>
                </a:lnTo>
                <a:lnTo>
                  <a:pt x="19592" y="12608"/>
                </a:lnTo>
                <a:lnTo>
                  <a:pt x="19841" y="12595"/>
                </a:lnTo>
                <a:lnTo>
                  <a:pt x="20072" y="12543"/>
                </a:lnTo>
                <a:lnTo>
                  <a:pt x="20321" y="12490"/>
                </a:lnTo>
                <a:lnTo>
                  <a:pt x="20551" y="12438"/>
                </a:lnTo>
                <a:lnTo>
                  <a:pt x="20800" y="12333"/>
                </a:lnTo>
                <a:lnTo>
                  <a:pt x="20996" y="12241"/>
                </a:lnTo>
                <a:lnTo>
                  <a:pt x="21244" y="12110"/>
                </a:lnTo>
                <a:lnTo>
                  <a:pt x="21298" y="12032"/>
                </a:lnTo>
                <a:lnTo>
                  <a:pt x="21404" y="11966"/>
                </a:lnTo>
                <a:lnTo>
                  <a:pt x="21475" y="11861"/>
                </a:lnTo>
                <a:lnTo>
                  <a:pt x="21511" y="11730"/>
                </a:lnTo>
                <a:lnTo>
                  <a:pt x="21617" y="11481"/>
                </a:lnTo>
                <a:lnTo>
                  <a:pt x="21653" y="11180"/>
                </a:lnTo>
                <a:lnTo>
                  <a:pt x="21653" y="10826"/>
                </a:lnTo>
                <a:lnTo>
                  <a:pt x="21653" y="10472"/>
                </a:lnTo>
                <a:lnTo>
                  <a:pt x="21582" y="10092"/>
                </a:lnTo>
                <a:lnTo>
                  <a:pt x="21511" y="9725"/>
                </a:lnTo>
                <a:lnTo>
                  <a:pt x="21298" y="8912"/>
                </a:lnTo>
                <a:lnTo>
                  <a:pt x="21067" y="8191"/>
                </a:lnTo>
                <a:lnTo>
                  <a:pt x="20800" y="7536"/>
                </a:lnTo>
                <a:lnTo>
                  <a:pt x="20551" y="7025"/>
                </a:lnTo>
                <a:lnTo>
                  <a:pt x="20001" y="7103"/>
                </a:lnTo>
                <a:lnTo>
                  <a:pt x="19432" y="7156"/>
                </a:lnTo>
                <a:lnTo>
                  <a:pt x="18846" y="7208"/>
                </a:lnTo>
                <a:lnTo>
                  <a:pt x="18225" y="7208"/>
                </a:lnTo>
                <a:lnTo>
                  <a:pt x="17656" y="7208"/>
                </a:lnTo>
                <a:lnTo>
                  <a:pt x="17070" y="7182"/>
                </a:lnTo>
                <a:lnTo>
                  <a:pt x="16484" y="7156"/>
                </a:lnTo>
                <a:lnTo>
                  <a:pt x="15986" y="7103"/>
                </a:lnTo>
                <a:lnTo>
                  <a:pt x="14992" y="6999"/>
                </a:lnTo>
                <a:lnTo>
                  <a:pt x="14210" y="6907"/>
                </a:lnTo>
                <a:lnTo>
                  <a:pt x="13695" y="6828"/>
                </a:lnTo>
                <a:lnTo>
                  <a:pt x="13517" y="6802"/>
                </a:lnTo>
                <a:lnTo>
                  <a:pt x="13073" y="6645"/>
                </a:lnTo>
                <a:lnTo>
                  <a:pt x="12700" y="6474"/>
                </a:lnTo>
                <a:lnTo>
                  <a:pt x="12363" y="6304"/>
                </a:lnTo>
                <a:lnTo>
                  <a:pt x="12132" y="6094"/>
                </a:lnTo>
                <a:lnTo>
                  <a:pt x="11919" y="5871"/>
                </a:lnTo>
                <a:lnTo>
                  <a:pt x="11776" y="5649"/>
                </a:lnTo>
                <a:lnTo>
                  <a:pt x="11688" y="5413"/>
                </a:lnTo>
                <a:lnTo>
                  <a:pt x="11617" y="5190"/>
                </a:lnTo>
                <a:lnTo>
                  <a:pt x="11617" y="4941"/>
                </a:lnTo>
                <a:lnTo>
                  <a:pt x="11652" y="4718"/>
                </a:lnTo>
                <a:lnTo>
                  <a:pt x="11723" y="4482"/>
                </a:lnTo>
                <a:lnTo>
                  <a:pt x="11812" y="4285"/>
                </a:lnTo>
                <a:lnTo>
                  <a:pt x="11919" y="4089"/>
                </a:lnTo>
                <a:lnTo>
                  <a:pt x="12096" y="3905"/>
                </a:lnTo>
                <a:lnTo>
                  <a:pt x="12292" y="3735"/>
                </a:lnTo>
                <a:lnTo>
                  <a:pt x="12505" y="3604"/>
                </a:lnTo>
                <a:lnTo>
                  <a:pt x="12700" y="3460"/>
                </a:lnTo>
                <a:lnTo>
                  <a:pt x="12878" y="3250"/>
                </a:lnTo>
                <a:lnTo>
                  <a:pt x="13038" y="3027"/>
                </a:lnTo>
                <a:lnTo>
                  <a:pt x="13180" y="2752"/>
                </a:lnTo>
                <a:lnTo>
                  <a:pt x="13286" y="2477"/>
                </a:lnTo>
                <a:lnTo>
                  <a:pt x="13322" y="2175"/>
                </a:lnTo>
                <a:lnTo>
                  <a:pt x="13357" y="1874"/>
                </a:lnTo>
                <a:lnTo>
                  <a:pt x="13286" y="1572"/>
                </a:lnTo>
                <a:lnTo>
                  <a:pt x="13180" y="1271"/>
                </a:lnTo>
                <a:lnTo>
                  <a:pt x="13038" y="983"/>
                </a:lnTo>
                <a:lnTo>
                  <a:pt x="12949" y="865"/>
                </a:lnTo>
                <a:lnTo>
                  <a:pt x="12807" y="733"/>
                </a:lnTo>
                <a:lnTo>
                  <a:pt x="12665" y="616"/>
                </a:lnTo>
                <a:lnTo>
                  <a:pt x="12505" y="511"/>
                </a:lnTo>
                <a:lnTo>
                  <a:pt x="12327" y="406"/>
                </a:lnTo>
                <a:lnTo>
                  <a:pt x="12132" y="314"/>
                </a:lnTo>
                <a:lnTo>
                  <a:pt x="11883" y="235"/>
                </a:lnTo>
                <a:lnTo>
                  <a:pt x="11652" y="183"/>
                </a:lnTo>
                <a:lnTo>
                  <a:pt x="11368" y="104"/>
                </a:lnTo>
                <a:lnTo>
                  <a:pt x="11101" y="78"/>
                </a:lnTo>
                <a:lnTo>
                  <a:pt x="10800" y="52"/>
                </a:lnTo>
                <a:lnTo>
                  <a:pt x="10444" y="52"/>
                </a:lnTo>
                <a:lnTo>
                  <a:pt x="10142" y="52"/>
                </a:lnTo>
                <a:lnTo>
                  <a:pt x="9840" y="78"/>
                </a:lnTo>
                <a:lnTo>
                  <a:pt x="9574" y="104"/>
                </a:lnTo>
                <a:lnTo>
                  <a:pt x="9325" y="157"/>
                </a:lnTo>
                <a:lnTo>
                  <a:pt x="9094" y="209"/>
                </a:lnTo>
                <a:lnTo>
                  <a:pt x="8846" y="262"/>
                </a:lnTo>
                <a:lnTo>
                  <a:pt x="8650" y="340"/>
                </a:lnTo>
                <a:lnTo>
                  <a:pt x="8437" y="432"/>
                </a:lnTo>
                <a:lnTo>
                  <a:pt x="8277" y="511"/>
                </a:lnTo>
                <a:lnTo>
                  <a:pt x="8100" y="616"/>
                </a:lnTo>
                <a:lnTo>
                  <a:pt x="7957" y="707"/>
                </a:lnTo>
                <a:lnTo>
                  <a:pt x="7833" y="838"/>
                </a:lnTo>
                <a:lnTo>
                  <a:pt x="7620" y="1061"/>
                </a:lnTo>
                <a:lnTo>
                  <a:pt x="7442" y="1336"/>
                </a:lnTo>
                <a:lnTo>
                  <a:pt x="7353" y="1599"/>
                </a:lnTo>
                <a:lnTo>
                  <a:pt x="7318" y="1900"/>
                </a:lnTo>
                <a:lnTo>
                  <a:pt x="7318" y="2175"/>
                </a:lnTo>
                <a:lnTo>
                  <a:pt x="7353" y="2450"/>
                </a:lnTo>
                <a:lnTo>
                  <a:pt x="7442" y="2726"/>
                </a:lnTo>
                <a:lnTo>
                  <a:pt x="7620" y="2975"/>
                </a:lnTo>
                <a:lnTo>
                  <a:pt x="7833" y="3198"/>
                </a:lnTo>
                <a:lnTo>
                  <a:pt x="8064" y="3433"/>
                </a:lnTo>
                <a:lnTo>
                  <a:pt x="8295" y="3630"/>
                </a:lnTo>
                <a:lnTo>
                  <a:pt x="8508" y="3853"/>
                </a:lnTo>
                <a:lnTo>
                  <a:pt x="8686" y="4089"/>
                </a:lnTo>
                <a:lnTo>
                  <a:pt x="8775" y="4312"/>
                </a:lnTo>
                <a:lnTo>
                  <a:pt x="8846" y="4561"/>
                </a:lnTo>
                <a:lnTo>
                  <a:pt x="8846" y="4810"/>
                </a:lnTo>
                <a:lnTo>
                  <a:pt x="8810" y="5059"/>
                </a:lnTo>
                <a:lnTo>
                  <a:pt x="8721" y="5295"/>
                </a:lnTo>
                <a:lnTo>
                  <a:pt x="8579" y="5544"/>
                </a:lnTo>
                <a:lnTo>
                  <a:pt x="8366" y="5766"/>
                </a:lnTo>
                <a:lnTo>
                  <a:pt x="8135" y="5976"/>
                </a:lnTo>
                <a:lnTo>
                  <a:pt x="7833" y="6199"/>
                </a:lnTo>
                <a:lnTo>
                  <a:pt x="7478" y="6369"/>
                </a:lnTo>
                <a:lnTo>
                  <a:pt x="7069" y="6527"/>
                </a:lnTo>
                <a:lnTo>
                  <a:pt x="6590" y="6671"/>
                </a:lnTo>
                <a:lnTo>
                  <a:pt x="6092" y="6802"/>
                </a:lnTo>
                <a:lnTo>
                  <a:pt x="5684" y="6802"/>
                </a:lnTo>
                <a:lnTo>
                  <a:pt x="5133" y="6802"/>
                </a:lnTo>
                <a:lnTo>
                  <a:pt x="4547" y="6802"/>
                </a:lnTo>
                <a:lnTo>
                  <a:pt x="3872" y="6802"/>
                </a:lnTo>
                <a:lnTo>
                  <a:pt x="3144" y="6802"/>
                </a:lnTo>
                <a:lnTo>
                  <a:pt x="2362" y="6802"/>
                </a:lnTo>
                <a:lnTo>
                  <a:pt x="1545" y="6802"/>
                </a:lnTo>
                <a:lnTo>
                  <a:pt x="692" y="6802"/>
                </a:lnTo>
                <a:lnTo>
                  <a:pt x="586" y="7234"/>
                </a:lnTo>
                <a:lnTo>
                  <a:pt x="461" y="7837"/>
                </a:lnTo>
                <a:lnTo>
                  <a:pt x="355" y="8493"/>
                </a:lnTo>
                <a:lnTo>
                  <a:pt x="248" y="9187"/>
                </a:lnTo>
                <a:lnTo>
                  <a:pt x="142" y="9869"/>
                </a:lnTo>
                <a:lnTo>
                  <a:pt x="106" y="10498"/>
                </a:lnTo>
                <a:lnTo>
                  <a:pt x="106" y="10983"/>
                </a:lnTo>
                <a:lnTo>
                  <a:pt x="106" y="11311"/>
                </a:lnTo>
                <a:lnTo>
                  <a:pt x="213" y="11481"/>
                </a:lnTo>
                <a:lnTo>
                  <a:pt x="319" y="11651"/>
                </a:lnTo>
                <a:lnTo>
                  <a:pt x="497" y="11783"/>
                </a:lnTo>
                <a:lnTo>
                  <a:pt x="692" y="11914"/>
                </a:lnTo>
                <a:lnTo>
                  <a:pt x="941" y="12032"/>
                </a:lnTo>
                <a:lnTo>
                  <a:pt x="1207" y="12110"/>
                </a:lnTo>
                <a:lnTo>
                  <a:pt x="1509" y="12189"/>
                </a:lnTo>
                <a:lnTo>
                  <a:pt x="1794" y="12241"/>
                </a:lnTo>
                <a:lnTo>
                  <a:pt x="2131" y="12267"/>
                </a:lnTo>
                <a:lnTo>
                  <a:pt x="2433" y="12281"/>
                </a:lnTo>
                <a:lnTo>
                  <a:pt x="2735" y="12267"/>
                </a:lnTo>
                <a:lnTo>
                  <a:pt x="3055" y="12241"/>
                </a:lnTo>
                <a:lnTo>
                  <a:pt x="3357" y="12189"/>
                </a:lnTo>
                <a:lnTo>
                  <a:pt x="3623" y="12084"/>
                </a:lnTo>
                <a:lnTo>
                  <a:pt x="3872" y="11979"/>
                </a:lnTo>
                <a:lnTo>
                  <a:pt x="4103" y="11861"/>
                </a:lnTo>
                <a:lnTo>
                  <a:pt x="4316" y="11704"/>
                </a:lnTo>
                <a:lnTo>
                  <a:pt x="4582" y="11612"/>
                </a:lnTo>
                <a:lnTo>
                  <a:pt x="4849" y="11533"/>
                </a:lnTo>
                <a:lnTo>
                  <a:pt x="5169" y="11507"/>
                </a:lnTo>
                <a:lnTo>
                  <a:pt x="5506" y="11481"/>
                </a:lnTo>
                <a:lnTo>
                  <a:pt x="5808" y="11507"/>
                </a:lnTo>
                <a:lnTo>
                  <a:pt x="6146" y="11560"/>
                </a:lnTo>
                <a:lnTo>
                  <a:pt x="6501" y="11651"/>
                </a:lnTo>
                <a:lnTo>
                  <a:pt x="6803" y="11783"/>
                </a:lnTo>
                <a:lnTo>
                  <a:pt x="7105" y="11940"/>
                </a:lnTo>
                <a:lnTo>
                  <a:pt x="7353" y="12110"/>
                </a:lnTo>
                <a:lnTo>
                  <a:pt x="7584" y="12333"/>
                </a:lnTo>
                <a:lnTo>
                  <a:pt x="7798" y="12595"/>
                </a:lnTo>
                <a:lnTo>
                  <a:pt x="7922" y="12870"/>
                </a:lnTo>
                <a:lnTo>
                  <a:pt x="8028" y="13198"/>
                </a:lnTo>
                <a:lnTo>
                  <a:pt x="8064" y="13526"/>
                </a:lnTo>
                <a:lnTo>
                  <a:pt x="8028" y="13775"/>
                </a:lnTo>
                <a:lnTo>
                  <a:pt x="7922" y="13998"/>
                </a:lnTo>
                <a:lnTo>
                  <a:pt x="7798" y="14220"/>
                </a:lnTo>
                <a:lnTo>
                  <a:pt x="7584" y="14404"/>
                </a:lnTo>
                <a:lnTo>
                  <a:pt x="7353" y="14574"/>
                </a:lnTo>
                <a:lnTo>
                  <a:pt x="7105" y="14732"/>
                </a:lnTo>
                <a:lnTo>
                  <a:pt x="6803" y="14850"/>
                </a:lnTo>
                <a:lnTo>
                  <a:pt x="6501" y="14954"/>
                </a:lnTo>
                <a:lnTo>
                  <a:pt x="6146" y="15033"/>
                </a:lnTo>
                <a:lnTo>
                  <a:pt x="5808" y="15085"/>
                </a:lnTo>
                <a:lnTo>
                  <a:pt x="5506" y="15085"/>
                </a:lnTo>
                <a:lnTo>
                  <a:pt x="5169" y="15059"/>
                </a:lnTo>
                <a:lnTo>
                  <a:pt x="4849" y="15007"/>
                </a:lnTo>
                <a:lnTo>
                  <a:pt x="4582" y="14902"/>
                </a:lnTo>
                <a:lnTo>
                  <a:pt x="4316" y="14784"/>
                </a:lnTo>
                <a:lnTo>
                  <a:pt x="4103" y="14600"/>
                </a:lnTo>
                <a:lnTo>
                  <a:pt x="3907" y="14430"/>
                </a:lnTo>
                <a:lnTo>
                  <a:pt x="3659" y="14299"/>
                </a:lnTo>
                <a:lnTo>
                  <a:pt x="3428" y="14194"/>
                </a:lnTo>
                <a:lnTo>
                  <a:pt x="3179" y="14129"/>
                </a:lnTo>
                <a:lnTo>
                  <a:pt x="2913" y="14102"/>
                </a:lnTo>
                <a:lnTo>
                  <a:pt x="2646" y="14102"/>
                </a:lnTo>
                <a:lnTo>
                  <a:pt x="2362" y="14129"/>
                </a:lnTo>
                <a:lnTo>
                  <a:pt x="2096" y="14168"/>
                </a:lnTo>
                <a:lnTo>
                  <a:pt x="1811" y="14273"/>
                </a:lnTo>
                <a:lnTo>
                  <a:pt x="1545" y="14378"/>
                </a:lnTo>
                <a:lnTo>
                  <a:pt x="1314" y="14496"/>
                </a:lnTo>
                <a:lnTo>
                  <a:pt x="1065" y="14653"/>
                </a:lnTo>
                <a:lnTo>
                  <a:pt x="870" y="14797"/>
                </a:lnTo>
                <a:lnTo>
                  <a:pt x="657" y="14981"/>
                </a:lnTo>
                <a:lnTo>
                  <a:pt x="497" y="15177"/>
                </a:lnTo>
                <a:lnTo>
                  <a:pt x="390" y="15413"/>
                </a:lnTo>
                <a:lnTo>
                  <a:pt x="284" y="15636"/>
                </a:lnTo>
                <a:lnTo>
                  <a:pt x="248" y="15911"/>
                </a:lnTo>
                <a:lnTo>
                  <a:pt x="284" y="16239"/>
                </a:lnTo>
                <a:lnTo>
                  <a:pt x="319" y="16566"/>
                </a:lnTo>
                <a:lnTo>
                  <a:pt x="497" y="17340"/>
                </a:lnTo>
                <a:lnTo>
                  <a:pt x="692" y="18152"/>
                </a:lnTo>
                <a:lnTo>
                  <a:pt x="799" y="18559"/>
                </a:lnTo>
                <a:lnTo>
                  <a:pt x="905" y="18978"/>
                </a:lnTo>
                <a:lnTo>
                  <a:pt x="959" y="19384"/>
                </a:lnTo>
                <a:lnTo>
                  <a:pt x="994" y="19791"/>
                </a:lnTo>
                <a:lnTo>
                  <a:pt x="994" y="20132"/>
                </a:lnTo>
                <a:lnTo>
                  <a:pt x="959" y="20485"/>
                </a:lnTo>
                <a:lnTo>
                  <a:pt x="941" y="20669"/>
                </a:lnTo>
                <a:lnTo>
                  <a:pt x="870" y="20813"/>
                </a:lnTo>
                <a:lnTo>
                  <a:pt x="799" y="20970"/>
                </a:lnTo>
                <a:lnTo>
                  <a:pt x="692" y="21088"/>
                </a:lnTo>
                <a:lnTo>
                  <a:pt x="1474" y="20997"/>
                </a:lnTo>
                <a:lnTo>
                  <a:pt x="2291" y="20866"/>
                </a:lnTo>
                <a:lnTo>
                  <a:pt x="3108" y="20787"/>
                </a:lnTo>
                <a:lnTo>
                  <a:pt x="3907" y="20721"/>
                </a:lnTo>
                <a:lnTo>
                  <a:pt x="4653" y="20695"/>
                </a:lnTo>
                <a:lnTo>
                  <a:pt x="5364" y="20695"/>
                </a:lnTo>
                <a:lnTo>
                  <a:pt x="5701" y="20721"/>
                </a:lnTo>
                <a:lnTo>
                  <a:pt x="6057" y="20761"/>
                </a:lnTo>
                <a:lnTo>
                  <a:pt x="6323" y="20813"/>
                </a:lnTo>
                <a:lnTo>
                  <a:pt x="6625" y="20892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14" name="Puzzle2"/>
          <p:cNvSpPr>
            <a:spLocks noEditPoints="1" noChangeArrowheads="1"/>
          </p:cNvSpPr>
          <p:nvPr/>
        </p:nvSpPr>
        <p:spPr bwMode="auto">
          <a:xfrm>
            <a:off x="6193456" y="1482854"/>
            <a:ext cx="1615707" cy="1112935"/>
          </a:xfrm>
          <a:custGeom>
            <a:avLst/>
            <a:gdLst>
              <a:gd name="T0" fmla="*/ 11 w 21600"/>
              <a:gd name="T1" fmla="*/ 13386 h 21600"/>
              <a:gd name="T2" fmla="*/ 4202 w 21600"/>
              <a:gd name="T3" fmla="*/ 21161 h 21600"/>
              <a:gd name="T4" fmla="*/ 10400 w 21600"/>
              <a:gd name="T5" fmla="*/ 13909 h 21600"/>
              <a:gd name="T6" fmla="*/ 16821 w 21600"/>
              <a:gd name="T7" fmla="*/ 21190 h 21600"/>
              <a:gd name="T8" fmla="*/ 21600 w 21600"/>
              <a:gd name="T9" fmla="*/ 15083 h 21600"/>
              <a:gd name="T10" fmla="*/ 16889 w 21600"/>
              <a:gd name="T11" fmla="*/ 5739 h 21600"/>
              <a:gd name="T12" fmla="*/ 10800 w 21600"/>
              <a:gd name="T13" fmla="*/ 28 h 21600"/>
              <a:gd name="T14" fmla="*/ 4202 w 21600"/>
              <a:gd name="T15" fmla="*/ 5894 h 21600"/>
              <a:gd name="T16" fmla="*/ 5388 w 21600"/>
              <a:gd name="T17" fmla="*/ 6742 h 21600"/>
              <a:gd name="T18" fmla="*/ 16177 w 21600"/>
              <a:gd name="T19" fmla="*/ 20441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4247" y="12354"/>
                </a:moveTo>
                <a:lnTo>
                  <a:pt x="4134" y="12468"/>
                </a:lnTo>
                <a:lnTo>
                  <a:pt x="4010" y="12581"/>
                </a:lnTo>
                <a:lnTo>
                  <a:pt x="3897" y="12637"/>
                </a:lnTo>
                <a:lnTo>
                  <a:pt x="3773" y="12694"/>
                </a:lnTo>
                <a:lnTo>
                  <a:pt x="3637" y="12694"/>
                </a:lnTo>
                <a:lnTo>
                  <a:pt x="3524" y="12694"/>
                </a:lnTo>
                <a:lnTo>
                  <a:pt x="3400" y="12665"/>
                </a:lnTo>
                <a:lnTo>
                  <a:pt x="3287" y="12609"/>
                </a:lnTo>
                <a:lnTo>
                  <a:pt x="3027" y="12496"/>
                </a:lnTo>
                <a:lnTo>
                  <a:pt x="2790" y="12340"/>
                </a:lnTo>
                <a:lnTo>
                  <a:pt x="2530" y="12142"/>
                </a:lnTo>
                <a:lnTo>
                  <a:pt x="2293" y="11987"/>
                </a:lnTo>
                <a:lnTo>
                  <a:pt x="2033" y="11817"/>
                </a:lnTo>
                <a:lnTo>
                  <a:pt x="1773" y="11676"/>
                </a:lnTo>
                <a:lnTo>
                  <a:pt x="1638" y="11662"/>
                </a:lnTo>
                <a:lnTo>
                  <a:pt x="1513" y="11634"/>
                </a:lnTo>
                <a:lnTo>
                  <a:pt x="1378" y="11634"/>
                </a:lnTo>
                <a:lnTo>
                  <a:pt x="1253" y="11634"/>
                </a:lnTo>
                <a:lnTo>
                  <a:pt x="1118" y="11662"/>
                </a:lnTo>
                <a:lnTo>
                  <a:pt x="971" y="11732"/>
                </a:lnTo>
                <a:lnTo>
                  <a:pt x="835" y="11817"/>
                </a:lnTo>
                <a:lnTo>
                  <a:pt x="711" y="11959"/>
                </a:lnTo>
                <a:lnTo>
                  <a:pt x="553" y="12086"/>
                </a:lnTo>
                <a:lnTo>
                  <a:pt x="429" y="12284"/>
                </a:lnTo>
                <a:lnTo>
                  <a:pt x="271" y="12524"/>
                </a:lnTo>
                <a:lnTo>
                  <a:pt x="146" y="12793"/>
                </a:lnTo>
                <a:lnTo>
                  <a:pt x="79" y="12962"/>
                </a:lnTo>
                <a:lnTo>
                  <a:pt x="33" y="13146"/>
                </a:lnTo>
                <a:lnTo>
                  <a:pt x="11" y="13386"/>
                </a:lnTo>
                <a:lnTo>
                  <a:pt x="11" y="13641"/>
                </a:lnTo>
                <a:lnTo>
                  <a:pt x="33" y="13881"/>
                </a:lnTo>
                <a:lnTo>
                  <a:pt x="101" y="14150"/>
                </a:lnTo>
                <a:lnTo>
                  <a:pt x="192" y="14404"/>
                </a:lnTo>
                <a:lnTo>
                  <a:pt x="293" y="14645"/>
                </a:lnTo>
                <a:lnTo>
                  <a:pt x="451" y="14857"/>
                </a:lnTo>
                <a:lnTo>
                  <a:pt x="621" y="15054"/>
                </a:lnTo>
                <a:lnTo>
                  <a:pt x="734" y="15125"/>
                </a:lnTo>
                <a:lnTo>
                  <a:pt x="835" y="15210"/>
                </a:lnTo>
                <a:lnTo>
                  <a:pt x="948" y="15267"/>
                </a:lnTo>
                <a:lnTo>
                  <a:pt x="1084" y="15323"/>
                </a:lnTo>
                <a:lnTo>
                  <a:pt x="1208" y="15351"/>
                </a:lnTo>
                <a:lnTo>
                  <a:pt x="1355" y="15380"/>
                </a:lnTo>
                <a:lnTo>
                  <a:pt x="1513" y="15380"/>
                </a:lnTo>
                <a:lnTo>
                  <a:pt x="1683" y="15380"/>
                </a:lnTo>
                <a:lnTo>
                  <a:pt x="1864" y="15351"/>
                </a:lnTo>
                <a:lnTo>
                  <a:pt x="2033" y="15323"/>
                </a:lnTo>
                <a:lnTo>
                  <a:pt x="2225" y="15238"/>
                </a:lnTo>
                <a:lnTo>
                  <a:pt x="2428" y="15153"/>
                </a:lnTo>
                <a:lnTo>
                  <a:pt x="2745" y="15026"/>
                </a:lnTo>
                <a:lnTo>
                  <a:pt x="3005" y="14913"/>
                </a:lnTo>
                <a:lnTo>
                  <a:pt x="3264" y="14828"/>
                </a:lnTo>
                <a:lnTo>
                  <a:pt x="3513" y="14800"/>
                </a:lnTo>
                <a:lnTo>
                  <a:pt x="3615" y="14828"/>
                </a:lnTo>
                <a:lnTo>
                  <a:pt x="3728" y="14857"/>
                </a:lnTo>
                <a:lnTo>
                  <a:pt x="3807" y="14913"/>
                </a:lnTo>
                <a:lnTo>
                  <a:pt x="3920" y="14998"/>
                </a:lnTo>
                <a:lnTo>
                  <a:pt x="4010" y="15097"/>
                </a:lnTo>
                <a:lnTo>
                  <a:pt x="4089" y="15238"/>
                </a:lnTo>
                <a:lnTo>
                  <a:pt x="4179" y="15408"/>
                </a:lnTo>
                <a:lnTo>
                  <a:pt x="4247" y="15620"/>
                </a:lnTo>
                <a:lnTo>
                  <a:pt x="4326" y="15860"/>
                </a:lnTo>
                <a:lnTo>
                  <a:pt x="4394" y="16129"/>
                </a:lnTo>
                <a:lnTo>
                  <a:pt x="4439" y="16440"/>
                </a:lnTo>
                <a:lnTo>
                  <a:pt x="4507" y="16737"/>
                </a:lnTo>
                <a:lnTo>
                  <a:pt x="4552" y="17090"/>
                </a:lnTo>
                <a:lnTo>
                  <a:pt x="4575" y="17443"/>
                </a:lnTo>
                <a:lnTo>
                  <a:pt x="4586" y="17825"/>
                </a:lnTo>
                <a:lnTo>
                  <a:pt x="4586" y="18193"/>
                </a:lnTo>
                <a:lnTo>
                  <a:pt x="4586" y="18574"/>
                </a:lnTo>
                <a:lnTo>
                  <a:pt x="4586" y="18984"/>
                </a:lnTo>
                <a:lnTo>
                  <a:pt x="4552" y="19366"/>
                </a:lnTo>
                <a:lnTo>
                  <a:pt x="4507" y="19748"/>
                </a:lnTo>
                <a:lnTo>
                  <a:pt x="4462" y="20129"/>
                </a:lnTo>
                <a:lnTo>
                  <a:pt x="4371" y="20483"/>
                </a:lnTo>
                <a:lnTo>
                  <a:pt x="4292" y="20836"/>
                </a:lnTo>
                <a:lnTo>
                  <a:pt x="4202" y="21161"/>
                </a:lnTo>
                <a:lnTo>
                  <a:pt x="4744" y="21161"/>
                </a:lnTo>
                <a:lnTo>
                  <a:pt x="5264" y="21161"/>
                </a:lnTo>
                <a:lnTo>
                  <a:pt x="5784" y="21161"/>
                </a:lnTo>
                <a:lnTo>
                  <a:pt x="6235" y="21161"/>
                </a:lnTo>
                <a:lnTo>
                  <a:pt x="6676" y="21161"/>
                </a:lnTo>
                <a:lnTo>
                  <a:pt x="7060" y="21161"/>
                </a:lnTo>
                <a:lnTo>
                  <a:pt x="7410" y="21161"/>
                </a:lnTo>
                <a:lnTo>
                  <a:pt x="7670" y="21161"/>
                </a:lnTo>
                <a:lnTo>
                  <a:pt x="8020" y="21020"/>
                </a:lnTo>
                <a:lnTo>
                  <a:pt x="8303" y="20893"/>
                </a:lnTo>
                <a:lnTo>
                  <a:pt x="8563" y="20695"/>
                </a:lnTo>
                <a:lnTo>
                  <a:pt x="8800" y="20511"/>
                </a:lnTo>
                <a:lnTo>
                  <a:pt x="8969" y="20285"/>
                </a:lnTo>
                <a:lnTo>
                  <a:pt x="9150" y="20045"/>
                </a:lnTo>
                <a:lnTo>
                  <a:pt x="9252" y="19804"/>
                </a:lnTo>
                <a:lnTo>
                  <a:pt x="9342" y="19550"/>
                </a:lnTo>
                <a:lnTo>
                  <a:pt x="9410" y="19281"/>
                </a:lnTo>
                <a:lnTo>
                  <a:pt x="9433" y="19013"/>
                </a:lnTo>
                <a:lnTo>
                  <a:pt x="9433" y="18744"/>
                </a:lnTo>
                <a:lnTo>
                  <a:pt x="9387" y="18504"/>
                </a:lnTo>
                <a:lnTo>
                  <a:pt x="9320" y="18221"/>
                </a:lnTo>
                <a:lnTo>
                  <a:pt x="9207" y="17981"/>
                </a:lnTo>
                <a:lnTo>
                  <a:pt x="9105" y="17740"/>
                </a:lnTo>
                <a:lnTo>
                  <a:pt x="8924" y="17514"/>
                </a:lnTo>
                <a:lnTo>
                  <a:pt x="8777" y="17274"/>
                </a:lnTo>
                <a:lnTo>
                  <a:pt x="8642" y="17034"/>
                </a:lnTo>
                <a:lnTo>
                  <a:pt x="8563" y="16765"/>
                </a:lnTo>
                <a:lnTo>
                  <a:pt x="8472" y="16468"/>
                </a:lnTo>
                <a:lnTo>
                  <a:pt x="8450" y="16157"/>
                </a:lnTo>
                <a:lnTo>
                  <a:pt x="8450" y="15860"/>
                </a:lnTo>
                <a:lnTo>
                  <a:pt x="8472" y="15563"/>
                </a:lnTo>
                <a:lnTo>
                  <a:pt x="8540" y="15267"/>
                </a:lnTo>
                <a:lnTo>
                  <a:pt x="8642" y="14998"/>
                </a:lnTo>
                <a:lnTo>
                  <a:pt x="8777" y="14729"/>
                </a:lnTo>
                <a:lnTo>
                  <a:pt x="8868" y="14616"/>
                </a:lnTo>
                <a:lnTo>
                  <a:pt x="8969" y="14475"/>
                </a:lnTo>
                <a:lnTo>
                  <a:pt x="9060" y="14376"/>
                </a:lnTo>
                <a:lnTo>
                  <a:pt x="9184" y="14291"/>
                </a:lnTo>
                <a:lnTo>
                  <a:pt x="9297" y="14206"/>
                </a:lnTo>
                <a:lnTo>
                  <a:pt x="9433" y="14121"/>
                </a:lnTo>
                <a:lnTo>
                  <a:pt x="9579" y="14051"/>
                </a:lnTo>
                <a:lnTo>
                  <a:pt x="9726" y="13994"/>
                </a:lnTo>
                <a:lnTo>
                  <a:pt x="9884" y="13938"/>
                </a:lnTo>
                <a:lnTo>
                  <a:pt x="10054" y="13909"/>
                </a:lnTo>
                <a:lnTo>
                  <a:pt x="10257" y="13881"/>
                </a:lnTo>
                <a:lnTo>
                  <a:pt x="10449" y="13881"/>
                </a:lnTo>
                <a:lnTo>
                  <a:pt x="10664" y="13881"/>
                </a:lnTo>
                <a:lnTo>
                  <a:pt x="10856" y="13909"/>
                </a:lnTo>
                <a:lnTo>
                  <a:pt x="11037" y="13966"/>
                </a:lnTo>
                <a:lnTo>
                  <a:pt x="11206" y="14023"/>
                </a:lnTo>
                <a:lnTo>
                  <a:pt x="11353" y="14093"/>
                </a:lnTo>
                <a:lnTo>
                  <a:pt x="11511" y="14178"/>
                </a:lnTo>
                <a:lnTo>
                  <a:pt x="11635" y="14263"/>
                </a:lnTo>
                <a:lnTo>
                  <a:pt x="11748" y="14376"/>
                </a:lnTo>
                <a:lnTo>
                  <a:pt x="11861" y="14475"/>
                </a:lnTo>
                <a:lnTo>
                  <a:pt x="11941" y="14616"/>
                </a:lnTo>
                <a:lnTo>
                  <a:pt x="12031" y="14758"/>
                </a:lnTo>
                <a:lnTo>
                  <a:pt x="12099" y="14885"/>
                </a:lnTo>
                <a:lnTo>
                  <a:pt x="12200" y="15210"/>
                </a:lnTo>
                <a:lnTo>
                  <a:pt x="12268" y="15507"/>
                </a:lnTo>
                <a:lnTo>
                  <a:pt x="12291" y="15832"/>
                </a:lnTo>
                <a:lnTo>
                  <a:pt x="12291" y="16157"/>
                </a:lnTo>
                <a:lnTo>
                  <a:pt x="12246" y="16482"/>
                </a:lnTo>
                <a:lnTo>
                  <a:pt x="12178" y="16807"/>
                </a:lnTo>
                <a:lnTo>
                  <a:pt x="12099" y="17090"/>
                </a:lnTo>
                <a:lnTo>
                  <a:pt x="12008" y="17330"/>
                </a:lnTo>
                <a:lnTo>
                  <a:pt x="11884" y="17542"/>
                </a:lnTo>
                <a:lnTo>
                  <a:pt x="11748" y="17712"/>
                </a:lnTo>
                <a:lnTo>
                  <a:pt x="11613" y="17839"/>
                </a:lnTo>
                <a:lnTo>
                  <a:pt x="11489" y="18037"/>
                </a:lnTo>
                <a:lnTo>
                  <a:pt x="11398" y="18221"/>
                </a:lnTo>
                <a:lnTo>
                  <a:pt x="11319" y="18447"/>
                </a:lnTo>
                <a:lnTo>
                  <a:pt x="11251" y="18659"/>
                </a:lnTo>
                <a:lnTo>
                  <a:pt x="11206" y="18900"/>
                </a:lnTo>
                <a:lnTo>
                  <a:pt x="11184" y="19154"/>
                </a:lnTo>
                <a:lnTo>
                  <a:pt x="11184" y="19423"/>
                </a:lnTo>
                <a:lnTo>
                  <a:pt x="11229" y="19663"/>
                </a:lnTo>
                <a:lnTo>
                  <a:pt x="11297" y="19903"/>
                </a:lnTo>
                <a:lnTo>
                  <a:pt x="11376" y="20158"/>
                </a:lnTo>
                <a:lnTo>
                  <a:pt x="11511" y="20398"/>
                </a:lnTo>
                <a:lnTo>
                  <a:pt x="11681" y="20610"/>
                </a:lnTo>
                <a:lnTo>
                  <a:pt x="11884" y="20808"/>
                </a:lnTo>
                <a:lnTo>
                  <a:pt x="12121" y="20992"/>
                </a:lnTo>
                <a:lnTo>
                  <a:pt x="12404" y="21161"/>
                </a:lnTo>
                <a:lnTo>
                  <a:pt x="12528" y="21190"/>
                </a:lnTo>
                <a:lnTo>
                  <a:pt x="12856" y="21274"/>
                </a:lnTo>
                <a:lnTo>
                  <a:pt x="13330" y="21373"/>
                </a:lnTo>
                <a:lnTo>
                  <a:pt x="13963" y="21486"/>
                </a:lnTo>
                <a:lnTo>
                  <a:pt x="14313" y="21543"/>
                </a:lnTo>
                <a:lnTo>
                  <a:pt x="14652" y="21571"/>
                </a:lnTo>
                <a:lnTo>
                  <a:pt x="15025" y="21600"/>
                </a:lnTo>
                <a:lnTo>
                  <a:pt x="15409" y="21600"/>
                </a:lnTo>
                <a:lnTo>
                  <a:pt x="15782" y="21600"/>
                </a:lnTo>
                <a:lnTo>
                  <a:pt x="16177" y="21571"/>
                </a:lnTo>
                <a:lnTo>
                  <a:pt x="16516" y="21486"/>
                </a:lnTo>
                <a:lnTo>
                  <a:pt x="16889" y="21402"/>
                </a:lnTo>
                <a:lnTo>
                  <a:pt x="16821" y="21190"/>
                </a:lnTo>
                <a:lnTo>
                  <a:pt x="16776" y="20935"/>
                </a:lnTo>
                <a:lnTo>
                  <a:pt x="16742" y="20667"/>
                </a:lnTo>
                <a:lnTo>
                  <a:pt x="16719" y="20370"/>
                </a:lnTo>
                <a:lnTo>
                  <a:pt x="16697" y="19719"/>
                </a:lnTo>
                <a:lnTo>
                  <a:pt x="16697" y="19013"/>
                </a:lnTo>
                <a:lnTo>
                  <a:pt x="16719" y="18306"/>
                </a:lnTo>
                <a:lnTo>
                  <a:pt x="16753" y="17599"/>
                </a:lnTo>
                <a:lnTo>
                  <a:pt x="16821" y="16949"/>
                </a:lnTo>
                <a:lnTo>
                  <a:pt x="16889" y="16383"/>
                </a:lnTo>
                <a:lnTo>
                  <a:pt x="16934" y="16129"/>
                </a:lnTo>
                <a:lnTo>
                  <a:pt x="17002" y="15945"/>
                </a:lnTo>
                <a:lnTo>
                  <a:pt x="17081" y="15790"/>
                </a:lnTo>
                <a:lnTo>
                  <a:pt x="17194" y="15648"/>
                </a:lnTo>
                <a:lnTo>
                  <a:pt x="17318" y="15563"/>
                </a:lnTo>
                <a:lnTo>
                  <a:pt x="17453" y="15507"/>
                </a:lnTo>
                <a:lnTo>
                  <a:pt x="17600" y="15450"/>
                </a:lnTo>
                <a:lnTo>
                  <a:pt x="17758" y="15450"/>
                </a:lnTo>
                <a:lnTo>
                  <a:pt x="17905" y="15479"/>
                </a:lnTo>
                <a:lnTo>
                  <a:pt x="18064" y="15535"/>
                </a:lnTo>
                <a:lnTo>
                  <a:pt x="18233" y="15620"/>
                </a:lnTo>
                <a:lnTo>
                  <a:pt x="18380" y="15733"/>
                </a:lnTo>
                <a:lnTo>
                  <a:pt x="18561" y="15832"/>
                </a:lnTo>
                <a:lnTo>
                  <a:pt x="18707" y="15973"/>
                </a:lnTo>
                <a:lnTo>
                  <a:pt x="18866" y="16129"/>
                </a:lnTo>
                <a:lnTo>
                  <a:pt x="18990" y="16327"/>
                </a:lnTo>
                <a:lnTo>
                  <a:pt x="19125" y="16482"/>
                </a:lnTo>
                <a:lnTo>
                  <a:pt x="19295" y="16624"/>
                </a:lnTo>
                <a:lnTo>
                  <a:pt x="19464" y="16737"/>
                </a:lnTo>
                <a:lnTo>
                  <a:pt x="19668" y="16807"/>
                </a:lnTo>
                <a:lnTo>
                  <a:pt x="19860" y="16836"/>
                </a:lnTo>
                <a:lnTo>
                  <a:pt x="20052" y="16864"/>
                </a:lnTo>
                <a:lnTo>
                  <a:pt x="20266" y="16836"/>
                </a:lnTo>
                <a:lnTo>
                  <a:pt x="20470" y="16793"/>
                </a:lnTo>
                <a:lnTo>
                  <a:pt x="20662" y="16708"/>
                </a:lnTo>
                <a:lnTo>
                  <a:pt x="20854" y="16567"/>
                </a:lnTo>
                <a:lnTo>
                  <a:pt x="21035" y="16412"/>
                </a:lnTo>
                <a:lnTo>
                  <a:pt x="21182" y="16214"/>
                </a:lnTo>
                <a:lnTo>
                  <a:pt x="21340" y="16002"/>
                </a:lnTo>
                <a:lnTo>
                  <a:pt x="21441" y="15733"/>
                </a:lnTo>
                <a:lnTo>
                  <a:pt x="21532" y="15436"/>
                </a:lnTo>
                <a:lnTo>
                  <a:pt x="21600" y="15083"/>
                </a:lnTo>
                <a:lnTo>
                  <a:pt x="21600" y="14885"/>
                </a:lnTo>
                <a:lnTo>
                  <a:pt x="21600" y="14729"/>
                </a:lnTo>
                <a:lnTo>
                  <a:pt x="21600" y="14531"/>
                </a:lnTo>
                <a:lnTo>
                  <a:pt x="21577" y="14376"/>
                </a:lnTo>
                <a:lnTo>
                  <a:pt x="21532" y="14206"/>
                </a:lnTo>
                <a:lnTo>
                  <a:pt x="21487" y="14051"/>
                </a:lnTo>
                <a:lnTo>
                  <a:pt x="21419" y="13909"/>
                </a:lnTo>
                <a:lnTo>
                  <a:pt x="21351" y="13768"/>
                </a:lnTo>
                <a:lnTo>
                  <a:pt x="21204" y="13500"/>
                </a:lnTo>
                <a:lnTo>
                  <a:pt x="21035" y="13287"/>
                </a:lnTo>
                <a:lnTo>
                  <a:pt x="20809" y="13090"/>
                </a:lnTo>
                <a:lnTo>
                  <a:pt x="20594" y="12962"/>
                </a:lnTo>
                <a:lnTo>
                  <a:pt x="20357" y="12821"/>
                </a:lnTo>
                <a:lnTo>
                  <a:pt x="20120" y="12764"/>
                </a:lnTo>
                <a:lnTo>
                  <a:pt x="19882" y="12708"/>
                </a:lnTo>
                <a:lnTo>
                  <a:pt x="19645" y="12736"/>
                </a:lnTo>
                <a:lnTo>
                  <a:pt x="19430" y="12793"/>
                </a:lnTo>
                <a:lnTo>
                  <a:pt x="19227" y="12906"/>
                </a:lnTo>
                <a:lnTo>
                  <a:pt x="19148" y="12962"/>
                </a:lnTo>
                <a:lnTo>
                  <a:pt x="19058" y="13047"/>
                </a:lnTo>
                <a:lnTo>
                  <a:pt x="18990" y="13146"/>
                </a:lnTo>
                <a:lnTo>
                  <a:pt x="18911" y="13259"/>
                </a:lnTo>
                <a:lnTo>
                  <a:pt x="18775" y="13471"/>
                </a:lnTo>
                <a:lnTo>
                  <a:pt x="18628" y="13641"/>
                </a:lnTo>
                <a:lnTo>
                  <a:pt x="18470" y="13740"/>
                </a:lnTo>
                <a:lnTo>
                  <a:pt x="18301" y="13825"/>
                </a:lnTo>
                <a:lnTo>
                  <a:pt x="18143" y="13853"/>
                </a:lnTo>
                <a:lnTo>
                  <a:pt x="17973" y="13881"/>
                </a:lnTo>
                <a:lnTo>
                  <a:pt x="17804" y="13853"/>
                </a:lnTo>
                <a:lnTo>
                  <a:pt x="17646" y="13796"/>
                </a:lnTo>
                <a:lnTo>
                  <a:pt x="17499" y="13726"/>
                </a:lnTo>
                <a:lnTo>
                  <a:pt x="17341" y="13641"/>
                </a:lnTo>
                <a:lnTo>
                  <a:pt x="17216" y="13528"/>
                </a:lnTo>
                <a:lnTo>
                  <a:pt x="17103" y="13386"/>
                </a:lnTo>
                <a:lnTo>
                  <a:pt x="17024" y="13259"/>
                </a:lnTo>
                <a:lnTo>
                  <a:pt x="16934" y="13118"/>
                </a:lnTo>
                <a:lnTo>
                  <a:pt x="16889" y="12991"/>
                </a:lnTo>
                <a:lnTo>
                  <a:pt x="16889" y="12849"/>
                </a:lnTo>
                <a:lnTo>
                  <a:pt x="16889" y="12383"/>
                </a:lnTo>
                <a:lnTo>
                  <a:pt x="16889" y="11662"/>
                </a:lnTo>
                <a:lnTo>
                  <a:pt x="16889" y="10701"/>
                </a:lnTo>
                <a:lnTo>
                  <a:pt x="16889" y="9640"/>
                </a:lnTo>
                <a:lnTo>
                  <a:pt x="16889" y="8566"/>
                </a:lnTo>
                <a:lnTo>
                  <a:pt x="16889" y="7478"/>
                </a:lnTo>
                <a:lnTo>
                  <a:pt x="16889" y="6502"/>
                </a:lnTo>
                <a:lnTo>
                  <a:pt x="16889" y="5739"/>
                </a:lnTo>
                <a:lnTo>
                  <a:pt x="16674" y="5894"/>
                </a:lnTo>
                <a:lnTo>
                  <a:pt x="16414" y="6036"/>
                </a:lnTo>
                <a:lnTo>
                  <a:pt x="16154" y="6177"/>
                </a:lnTo>
                <a:lnTo>
                  <a:pt x="15849" y="6248"/>
                </a:lnTo>
                <a:lnTo>
                  <a:pt x="15544" y="6304"/>
                </a:lnTo>
                <a:lnTo>
                  <a:pt x="15217" y="6332"/>
                </a:lnTo>
                <a:lnTo>
                  <a:pt x="14866" y="6361"/>
                </a:lnTo>
                <a:lnTo>
                  <a:pt x="14550" y="6361"/>
                </a:lnTo>
                <a:lnTo>
                  <a:pt x="14200" y="6332"/>
                </a:lnTo>
                <a:lnTo>
                  <a:pt x="13850" y="6276"/>
                </a:lnTo>
                <a:lnTo>
                  <a:pt x="13522" y="6219"/>
                </a:lnTo>
                <a:lnTo>
                  <a:pt x="13206" y="6149"/>
                </a:lnTo>
                <a:lnTo>
                  <a:pt x="12901" y="6064"/>
                </a:lnTo>
                <a:lnTo>
                  <a:pt x="12618" y="5951"/>
                </a:lnTo>
                <a:lnTo>
                  <a:pt x="12358" y="5838"/>
                </a:lnTo>
                <a:lnTo>
                  <a:pt x="12121" y="5739"/>
                </a:lnTo>
                <a:lnTo>
                  <a:pt x="11941" y="5626"/>
                </a:lnTo>
                <a:lnTo>
                  <a:pt x="11794" y="5513"/>
                </a:lnTo>
                <a:lnTo>
                  <a:pt x="11658" y="5414"/>
                </a:lnTo>
                <a:lnTo>
                  <a:pt x="11556" y="5301"/>
                </a:lnTo>
                <a:lnTo>
                  <a:pt x="11466" y="5187"/>
                </a:lnTo>
                <a:lnTo>
                  <a:pt x="11398" y="5089"/>
                </a:lnTo>
                <a:lnTo>
                  <a:pt x="11376" y="4947"/>
                </a:lnTo>
                <a:lnTo>
                  <a:pt x="11353" y="4834"/>
                </a:lnTo>
                <a:lnTo>
                  <a:pt x="11353" y="4707"/>
                </a:lnTo>
                <a:lnTo>
                  <a:pt x="11376" y="4565"/>
                </a:lnTo>
                <a:lnTo>
                  <a:pt x="11443" y="4410"/>
                </a:lnTo>
                <a:lnTo>
                  <a:pt x="11511" y="4240"/>
                </a:lnTo>
                <a:lnTo>
                  <a:pt x="11703" y="3887"/>
                </a:lnTo>
                <a:lnTo>
                  <a:pt x="11986" y="3505"/>
                </a:lnTo>
                <a:lnTo>
                  <a:pt x="12144" y="3265"/>
                </a:lnTo>
                <a:lnTo>
                  <a:pt x="12246" y="3025"/>
                </a:lnTo>
                <a:lnTo>
                  <a:pt x="12336" y="2756"/>
                </a:lnTo>
                <a:lnTo>
                  <a:pt x="12404" y="2445"/>
                </a:lnTo>
                <a:lnTo>
                  <a:pt x="12438" y="2176"/>
                </a:lnTo>
                <a:lnTo>
                  <a:pt x="12438" y="1880"/>
                </a:lnTo>
                <a:lnTo>
                  <a:pt x="12404" y="1583"/>
                </a:lnTo>
                <a:lnTo>
                  <a:pt x="12336" y="1314"/>
                </a:lnTo>
                <a:lnTo>
                  <a:pt x="12246" y="1046"/>
                </a:lnTo>
                <a:lnTo>
                  <a:pt x="12099" y="791"/>
                </a:lnTo>
                <a:lnTo>
                  <a:pt x="12008" y="692"/>
                </a:lnTo>
                <a:lnTo>
                  <a:pt x="11918" y="579"/>
                </a:lnTo>
                <a:lnTo>
                  <a:pt x="11816" y="466"/>
                </a:lnTo>
                <a:lnTo>
                  <a:pt x="11703" y="381"/>
                </a:lnTo>
                <a:lnTo>
                  <a:pt x="11579" y="310"/>
                </a:lnTo>
                <a:lnTo>
                  <a:pt x="11443" y="226"/>
                </a:lnTo>
                <a:lnTo>
                  <a:pt x="11297" y="169"/>
                </a:lnTo>
                <a:lnTo>
                  <a:pt x="11138" y="113"/>
                </a:lnTo>
                <a:lnTo>
                  <a:pt x="10969" y="56"/>
                </a:lnTo>
                <a:lnTo>
                  <a:pt x="10800" y="28"/>
                </a:lnTo>
                <a:lnTo>
                  <a:pt x="10619" y="28"/>
                </a:lnTo>
                <a:lnTo>
                  <a:pt x="10404" y="28"/>
                </a:lnTo>
                <a:lnTo>
                  <a:pt x="10257" y="28"/>
                </a:lnTo>
                <a:lnTo>
                  <a:pt x="10076" y="56"/>
                </a:lnTo>
                <a:lnTo>
                  <a:pt x="9952" y="84"/>
                </a:lnTo>
                <a:lnTo>
                  <a:pt x="9794" y="141"/>
                </a:lnTo>
                <a:lnTo>
                  <a:pt x="9692" y="226"/>
                </a:lnTo>
                <a:lnTo>
                  <a:pt x="9557" y="282"/>
                </a:lnTo>
                <a:lnTo>
                  <a:pt x="9455" y="381"/>
                </a:lnTo>
                <a:lnTo>
                  <a:pt x="9365" y="466"/>
                </a:lnTo>
                <a:lnTo>
                  <a:pt x="9274" y="579"/>
                </a:lnTo>
                <a:lnTo>
                  <a:pt x="9184" y="692"/>
                </a:lnTo>
                <a:lnTo>
                  <a:pt x="9128" y="791"/>
                </a:lnTo>
                <a:lnTo>
                  <a:pt x="9060" y="932"/>
                </a:lnTo>
                <a:lnTo>
                  <a:pt x="8969" y="1201"/>
                </a:lnTo>
                <a:lnTo>
                  <a:pt x="8913" y="1498"/>
                </a:lnTo>
                <a:lnTo>
                  <a:pt x="8890" y="1795"/>
                </a:lnTo>
                <a:lnTo>
                  <a:pt x="8890" y="2120"/>
                </a:lnTo>
                <a:lnTo>
                  <a:pt x="8913" y="2445"/>
                </a:lnTo>
                <a:lnTo>
                  <a:pt x="8969" y="2756"/>
                </a:lnTo>
                <a:lnTo>
                  <a:pt x="9060" y="3081"/>
                </a:lnTo>
                <a:lnTo>
                  <a:pt x="9173" y="3378"/>
                </a:lnTo>
                <a:lnTo>
                  <a:pt x="9297" y="3647"/>
                </a:lnTo>
                <a:lnTo>
                  <a:pt x="9466" y="3887"/>
                </a:lnTo>
                <a:lnTo>
                  <a:pt x="9579" y="4085"/>
                </a:lnTo>
                <a:lnTo>
                  <a:pt x="9670" y="4269"/>
                </a:lnTo>
                <a:lnTo>
                  <a:pt x="9726" y="4467"/>
                </a:lnTo>
                <a:lnTo>
                  <a:pt x="9771" y="4650"/>
                </a:lnTo>
                <a:lnTo>
                  <a:pt x="9771" y="4834"/>
                </a:lnTo>
                <a:lnTo>
                  <a:pt x="9749" y="5032"/>
                </a:lnTo>
                <a:lnTo>
                  <a:pt x="9715" y="5216"/>
                </a:lnTo>
                <a:lnTo>
                  <a:pt x="9625" y="5385"/>
                </a:lnTo>
                <a:lnTo>
                  <a:pt x="9534" y="5513"/>
                </a:lnTo>
                <a:lnTo>
                  <a:pt x="9410" y="5626"/>
                </a:lnTo>
                <a:lnTo>
                  <a:pt x="9229" y="5710"/>
                </a:lnTo>
                <a:lnTo>
                  <a:pt x="9060" y="5767"/>
                </a:lnTo>
                <a:lnTo>
                  <a:pt x="8845" y="5767"/>
                </a:lnTo>
                <a:lnTo>
                  <a:pt x="8585" y="5739"/>
                </a:lnTo>
                <a:lnTo>
                  <a:pt x="8325" y="5654"/>
                </a:lnTo>
                <a:lnTo>
                  <a:pt x="8020" y="5513"/>
                </a:lnTo>
                <a:lnTo>
                  <a:pt x="7840" y="5442"/>
                </a:lnTo>
                <a:lnTo>
                  <a:pt x="7648" y="5385"/>
                </a:lnTo>
                <a:lnTo>
                  <a:pt x="7433" y="5329"/>
                </a:lnTo>
                <a:lnTo>
                  <a:pt x="7241" y="5301"/>
                </a:lnTo>
                <a:lnTo>
                  <a:pt x="6755" y="5301"/>
                </a:lnTo>
                <a:lnTo>
                  <a:pt x="6281" y="5329"/>
                </a:lnTo>
                <a:lnTo>
                  <a:pt x="5784" y="5385"/>
                </a:lnTo>
                <a:lnTo>
                  <a:pt x="5264" y="5498"/>
                </a:lnTo>
                <a:lnTo>
                  <a:pt x="4744" y="5597"/>
                </a:lnTo>
                <a:lnTo>
                  <a:pt x="4247" y="5739"/>
                </a:lnTo>
                <a:lnTo>
                  <a:pt x="4202" y="5894"/>
                </a:lnTo>
                <a:lnTo>
                  <a:pt x="4202" y="6191"/>
                </a:lnTo>
                <a:lnTo>
                  <a:pt x="4202" y="6545"/>
                </a:lnTo>
                <a:lnTo>
                  <a:pt x="4225" y="6954"/>
                </a:lnTo>
                <a:lnTo>
                  <a:pt x="4315" y="7930"/>
                </a:lnTo>
                <a:lnTo>
                  <a:pt x="4394" y="9018"/>
                </a:lnTo>
                <a:lnTo>
                  <a:pt x="4439" y="9570"/>
                </a:lnTo>
                <a:lnTo>
                  <a:pt x="4462" y="10107"/>
                </a:lnTo>
                <a:lnTo>
                  <a:pt x="4484" y="10630"/>
                </a:lnTo>
                <a:lnTo>
                  <a:pt x="4507" y="11082"/>
                </a:lnTo>
                <a:lnTo>
                  <a:pt x="4484" y="11520"/>
                </a:lnTo>
                <a:lnTo>
                  <a:pt x="4439" y="11874"/>
                </a:lnTo>
                <a:lnTo>
                  <a:pt x="4394" y="12029"/>
                </a:lnTo>
                <a:lnTo>
                  <a:pt x="4349" y="12171"/>
                </a:lnTo>
                <a:lnTo>
                  <a:pt x="4315" y="12284"/>
                </a:lnTo>
                <a:lnTo>
                  <a:pt x="4247" y="12354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15" name="Puzzle4"/>
          <p:cNvSpPr>
            <a:spLocks noEditPoints="1" noChangeArrowheads="1"/>
          </p:cNvSpPr>
          <p:nvPr/>
        </p:nvSpPr>
        <p:spPr bwMode="auto">
          <a:xfrm>
            <a:off x="5568255" y="1469134"/>
            <a:ext cx="974150" cy="1422845"/>
          </a:xfrm>
          <a:custGeom>
            <a:avLst/>
            <a:gdLst>
              <a:gd name="T0" fmla="*/ 8307 w 21600"/>
              <a:gd name="T1" fmla="*/ 11593 h 21600"/>
              <a:gd name="T2" fmla="*/ 453 w 21600"/>
              <a:gd name="T3" fmla="*/ 16938 h 21600"/>
              <a:gd name="T4" fmla="*/ 11500 w 21600"/>
              <a:gd name="T5" fmla="*/ 21600 h 21600"/>
              <a:gd name="T6" fmla="*/ 20920 w 21600"/>
              <a:gd name="T7" fmla="*/ 16751 h 21600"/>
              <a:gd name="T8" fmla="*/ 13972 w 21600"/>
              <a:gd name="T9" fmla="*/ 10888 h 21600"/>
              <a:gd name="T10" fmla="*/ 21033 w 21600"/>
              <a:gd name="T11" fmla="*/ 4716 h 21600"/>
              <a:gd name="T12" fmla="*/ 11102 w 21600"/>
              <a:gd name="T13" fmla="*/ 11 h 21600"/>
              <a:gd name="T14" fmla="*/ 453 w 21600"/>
              <a:gd name="T15" fmla="*/ 4716 h 21600"/>
              <a:gd name="T16" fmla="*/ 2076 w 21600"/>
              <a:gd name="T17" fmla="*/ 5664 h 21600"/>
              <a:gd name="T18" fmla="*/ 20203 w 21600"/>
              <a:gd name="T19" fmla="*/ 1598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3813" y="10590"/>
                </a:moveTo>
                <a:lnTo>
                  <a:pt x="3927" y="10513"/>
                </a:lnTo>
                <a:lnTo>
                  <a:pt x="4078" y="10425"/>
                </a:lnTo>
                <a:lnTo>
                  <a:pt x="4210" y="10359"/>
                </a:lnTo>
                <a:lnTo>
                  <a:pt x="4361" y="10315"/>
                </a:lnTo>
                <a:lnTo>
                  <a:pt x="4682" y="10237"/>
                </a:lnTo>
                <a:lnTo>
                  <a:pt x="5041" y="10193"/>
                </a:lnTo>
                <a:lnTo>
                  <a:pt x="5456" y="10171"/>
                </a:lnTo>
                <a:lnTo>
                  <a:pt x="5853" y="10193"/>
                </a:lnTo>
                <a:lnTo>
                  <a:pt x="6249" y="10260"/>
                </a:lnTo>
                <a:lnTo>
                  <a:pt x="6646" y="10337"/>
                </a:lnTo>
                <a:lnTo>
                  <a:pt x="7004" y="10469"/>
                </a:lnTo>
                <a:lnTo>
                  <a:pt x="7363" y="10612"/>
                </a:lnTo>
                <a:lnTo>
                  <a:pt x="7665" y="10788"/>
                </a:lnTo>
                <a:lnTo>
                  <a:pt x="7911" y="10998"/>
                </a:lnTo>
                <a:lnTo>
                  <a:pt x="8024" y="11097"/>
                </a:lnTo>
                <a:lnTo>
                  <a:pt x="8137" y="11207"/>
                </a:lnTo>
                <a:lnTo>
                  <a:pt x="8194" y="11340"/>
                </a:lnTo>
                <a:lnTo>
                  <a:pt x="8269" y="11461"/>
                </a:lnTo>
                <a:lnTo>
                  <a:pt x="8307" y="11593"/>
                </a:lnTo>
                <a:lnTo>
                  <a:pt x="8307" y="11714"/>
                </a:lnTo>
                <a:lnTo>
                  <a:pt x="8307" y="11868"/>
                </a:lnTo>
                <a:lnTo>
                  <a:pt x="8307" y="12012"/>
                </a:lnTo>
                <a:lnTo>
                  <a:pt x="8194" y="12265"/>
                </a:lnTo>
                <a:lnTo>
                  <a:pt x="8062" y="12519"/>
                </a:lnTo>
                <a:lnTo>
                  <a:pt x="7873" y="12706"/>
                </a:lnTo>
                <a:lnTo>
                  <a:pt x="7627" y="12904"/>
                </a:lnTo>
                <a:lnTo>
                  <a:pt x="7363" y="13048"/>
                </a:lnTo>
                <a:lnTo>
                  <a:pt x="7080" y="13180"/>
                </a:lnTo>
                <a:lnTo>
                  <a:pt x="6759" y="13257"/>
                </a:lnTo>
                <a:lnTo>
                  <a:pt x="6419" y="13345"/>
                </a:lnTo>
                <a:lnTo>
                  <a:pt x="6098" y="13389"/>
                </a:lnTo>
                <a:lnTo>
                  <a:pt x="5739" y="13389"/>
                </a:lnTo>
                <a:lnTo>
                  <a:pt x="5418" y="13389"/>
                </a:lnTo>
                <a:lnTo>
                  <a:pt x="5079" y="13345"/>
                </a:lnTo>
                <a:lnTo>
                  <a:pt x="4758" y="13301"/>
                </a:lnTo>
                <a:lnTo>
                  <a:pt x="4474" y="13213"/>
                </a:lnTo>
                <a:lnTo>
                  <a:pt x="4172" y="13114"/>
                </a:lnTo>
                <a:lnTo>
                  <a:pt x="3965" y="12982"/>
                </a:lnTo>
                <a:lnTo>
                  <a:pt x="3738" y="12838"/>
                </a:lnTo>
                <a:lnTo>
                  <a:pt x="3493" y="12706"/>
                </a:lnTo>
                <a:lnTo>
                  <a:pt x="3228" y="12607"/>
                </a:lnTo>
                <a:lnTo>
                  <a:pt x="2945" y="12519"/>
                </a:lnTo>
                <a:lnTo>
                  <a:pt x="2700" y="12431"/>
                </a:lnTo>
                <a:lnTo>
                  <a:pt x="2397" y="12375"/>
                </a:lnTo>
                <a:lnTo>
                  <a:pt x="2152" y="12331"/>
                </a:lnTo>
                <a:lnTo>
                  <a:pt x="1888" y="12309"/>
                </a:lnTo>
                <a:lnTo>
                  <a:pt x="1642" y="12309"/>
                </a:lnTo>
                <a:lnTo>
                  <a:pt x="1397" y="12331"/>
                </a:lnTo>
                <a:lnTo>
                  <a:pt x="1170" y="12397"/>
                </a:lnTo>
                <a:lnTo>
                  <a:pt x="962" y="12453"/>
                </a:lnTo>
                <a:lnTo>
                  <a:pt x="774" y="12563"/>
                </a:lnTo>
                <a:lnTo>
                  <a:pt x="623" y="12684"/>
                </a:lnTo>
                <a:lnTo>
                  <a:pt x="528" y="12838"/>
                </a:lnTo>
                <a:lnTo>
                  <a:pt x="453" y="13026"/>
                </a:lnTo>
                <a:lnTo>
                  <a:pt x="339" y="13477"/>
                </a:lnTo>
                <a:lnTo>
                  <a:pt x="226" y="13984"/>
                </a:lnTo>
                <a:lnTo>
                  <a:pt x="151" y="14535"/>
                </a:lnTo>
                <a:lnTo>
                  <a:pt x="113" y="15075"/>
                </a:lnTo>
                <a:lnTo>
                  <a:pt x="113" y="15626"/>
                </a:lnTo>
                <a:lnTo>
                  <a:pt x="151" y="16133"/>
                </a:lnTo>
                <a:lnTo>
                  <a:pt x="188" y="16376"/>
                </a:lnTo>
                <a:lnTo>
                  <a:pt x="264" y="16585"/>
                </a:lnTo>
                <a:lnTo>
                  <a:pt x="339" y="16773"/>
                </a:lnTo>
                <a:lnTo>
                  <a:pt x="453" y="16938"/>
                </a:lnTo>
                <a:lnTo>
                  <a:pt x="1095" y="16883"/>
                </a:lnTo>
                <a:lnTo>
                  <a:pt x="1963" y="16795"/>
                </a:lnTo>
                <a:lnTo>
                  <a:pt x="2945" y="16751"/>
                </a:lnTo>
                <a:lnTo>
                  <a:pt x="3965" y="16706"/>
                </a:lnTo>
                <a:lnTo>
                  <a:pt x="5022" y="16684"/>
                </a:lnTo>
                <a:lnTo>
                  <a:pt x="5947" y="16684"/>
                </a:lnTo>
                <a:lnTo>
                  <a:pt x="6759" y="16706"/>
                </a:lnTo>
                <a:lnTo>
                  <a:pt x="7363" y="16751"/>
                </a:lnTo>
                <a:lnTo>
                  <a:pt x="7948" y="16839"/>
                </a:lnTo>
                <a:lnTo>
                  <a:pt x="8458" y="16916"/>
                </a:lnTo>
                <a:lnTo>
                  <a:pt x="8893" y="17026"/>
                </a:lnTo>
                <a:lnTo>
                  <a:pt x="9289" y="17158"/>
                </a:lnTo>
                <a:lnTo>
                  <a:pt x="9572" y="17280"/>
                </a:lnTo>
                <a:lnTo>
                  <a:pt x="9799" y="17412"/>
                </a:lnTo>
                <a:lnTo>
                  <a:pt x="9969" y="17555"/>
                </a:lnTo>
                <a:lnTo>
                  <a:pt x="10120" y="17687"/>
                </a:lnTo>
                <a:lnTo>
                  <a:pt x="10158" y="17831"/>
                </a:lnTo>
                <a:lnTo>
                  <a:pt x="10195" y="17974"/>
                </a:lnTo>
                <a:lnTo>
                  <a:pt x="10158" y="18128"/>
                </a:lnTo>
                <a:lnTo>
                  <a:pt x="10082" y="18271"/>
                </a:lnTo>
                <a:lnTo>
                  <a:pt x="9969" y="18426"/>
                </a:lnTo>
                <a:lnTo>
                  <a:pt x="9837" y="18569"/>
                </a:lnTo>
                <a:lnTo>
                  <a:pt x="9648" y="18701"/>
                </a:lnTo>
                <a:lnTo>
                  <a:pt x="9440" y="18822"/>
                </a:lnTo>
                <a:lnTo>
                  <a:pt x="9213" y="18999"/>
                </a:lnTo>
                <a:lnTo>
                  <a:pt x="9044" y="19186"/>
                </a:lnTo>
                <a:lnTo>
                  <a:pt x="8893" y="19395"/>
                </a:lnTo>
                <a:lnTo>
                  <a:pt x="8817" y="19627"/>
                </a:lnTo>
                <a:lnTo>
                  <a:pt x="8779" y="19858"/>
                </a:lnTo>
                <a:lnTo>
                  <a:pt x="8779" y="20112"/>
                </a:lnTo>
                <a:lnTo>
                  <a:pt x="8855" y="20354"/>
                </a:lnTo>
                <a:lnTo>
                  <a:pt x="8968" y="20586"/>
                </a:lnTo>
                <a:lnTo>
                  <a:pt x="9138" y="20817"/>
                </a:lnTo>
                <a:lnTo>
                  <a:pt x="9365" y="21026"/>
                </a:lnTo>
                <a:lnTo>
                  <a:pt x="9610" y="21192"/>
                </a:lnTo>
                <a:lnTo>
                  <a:pt x="9950" y="21368"/>
                </a:lnTo>
                <a:lnTo>
                  <a:pt x="10120" y="21445"/>
                </a:lnTo>
                <a:lnTo>
                  <a:pt x="10346" y="21511"/>
                </a:lnTo>
                <a:lnTo>
                  <a:pt x="10516" y="21555"/>
                </a:lnTo>
                <a:lnTo>
                  <a:pt x="10743" y="21600"/>
                </a:lnTo>
                <a:lnTo>
                  <a:pt x="10988" y="21644"/>
                </a:lnTo>
                <a:lnTo>
                  <a:pt x="11215" y="21666"/>
                </a:lnTo>
                <a:lnTo>
                  <a:pt x="11498" y="21666"/>
                </a:lnTo>
                <a:lnTo>
                  <a:pt x="11762" y="21666"/>
                </a:lnTo>
                <a:lnTo>
                  <a:pt x="12253" y="21644"/>
                </a:lnTo>
                <a:lnTo>
                  <a:pt x="12763" y="21577"/>
                </a:lnTo>
                <a:lnTo>
                  <a:pt x="13197" y="21467"/>
                </a:lnTo>
                <a:lnTo>
                  <a:pt x="13556" y="21346"/>
                </a:lnTo>
                <a:lnTo>
                  <a:pt x="13896" y="21192"/>
                </a:lnTo>
                <a:lnTo>
                  <a:pt x="14179" y="21026"/>
                </a:lnTo>
                <a:lnTo>
                  <a:pt x="14444" y="20839"/>
                </a:lnTo>
                <a:lnTo>
                  <a:pt x="14576" y="20641"/>
                </a:lnTo>
                <a:lnTo>
                  <a:pt x="14727" y="20431"/>
                </a:lnTo>
                <a:lnTo>
                  <a:pt x="14765" y="20200"/>
                </a:lnTo>
                <a:lnTo>
                  <a:pt x="14802" y="19991"/>
                </a:lnTo>
                <a:lnTo>
                  <a:pt x="14727" y="19759"/>
                </a:lnTo>
                <a:lnTo>
                  <a:pt x="14613" y="19550"/>
                </a:lnTo>
                <a:lnTo>
                  <a:pt x="14444" y="19307"/>
                </a:lnTo>
                <a:lnTo>
                  <a:pt x="14217" y="19098"/>
                </a:lnTo>
                <a:lnTo>
                  <a:pt x="13934" y="18911"/>
                </a:lnTo>
                <a:lnTo>
                  <a:pt x="13669" y="18745"/>
                </a:lnTo>
                <a:lnTo>
                  <a:pt x="13462" y="18547"/>
                </a:lnTo>
                <a:lnTo>
                  <a:pt x="13311" y="18337"/>
                </a:lnTo>
                <a:lnTo>
                  <a:pt x="13197" y="18150"/>
                </a:lnTo>
                <a:lnTo>
                  <a:pt x="13122" y="17941"/>
                </a:lnTo>
                <a:lnTo>
                  <a:pt x="13122" y="17720"/>
                </a:lnTo>
                <a:lnTo>
                  <a:pt x="13122" y="17533"/>
                </a:lnTo>
                <a:lnTo>
                  <a:pt x="13197" y="17346"/>
                </a:lnTo>
                <a:lnTo>
                  <a:pt x="13273" y="17158"/>
                </a:lnTo>
                <a:lnTo>
                  <a:pt x="13386" y="16982"/>
                </a:lnTo>
                <a:lnTo>
                  <a:pt x="13537" y="16839"/>
                </a:lnTo>
                <a:lnTo>
                  <a:pt x="13707" y="16706"/>
                </a:lnTo>
                <a:lnTo>
                  <a:pt x="13896" y="16607"/>
                </a:lnTo>
                <a:lnTo>
                  <a:pt x="14104" y="16519"/>
                </a:lnTo>
                <a:lnTo>
                  <a:pt x="14330" y="16453"/>
                </a:lnTo>
                <a:lnTo>
                  <a:pt x="14538" y="16431"/>
                </a:lnTo>
                <a:lnTo>
                  <a:pt x="14897" y="16453"/>
                </a:lnTo>
                <a:lnTo>
                  <a:pt x="15406" y="16497"/>
                </a:lnTo>
                <a:lnTo>
                  <a:pt x="16105" y="16541"/>
                </a:lnTo>
                <a:lnTo>
                  <a:pt x="16898" y="16607"/>
                </a:lnTo>
                <a:lnTo>
                  <a:pt x="17804" y="16651"/>
                </a:lnTo>
                <a:lnTo>
                  <a:pt x="18786" y="16684"/>
                </a:lnTo>
                <a:lnTo>
                  <a:pt x="19844" y="16728"/>
                </a:lnTo>
                <a:lnTo>
                  <a:pt x="20920" y="16751"/>
                </a:lnTo>
                <a:lnTo>
                  <a:pt x="21109" y="16497"/>
                </a:lnTo>
                <a:lnTo>
                  <a:pt x="21241" y="16222"/>
                </a:lnTo>
                <a:lnTo>
                  <a:pt x="21392" y="15946"/>
                </a:lnTo>
                <a:lnTo>
                  <a:pt x="21467" y="15648"/>
                </a:lnTo>
                <a:lnTo>
                  <a:pt x="21543" y="15351"/>
                </a:lnTo>
                <a:lnTo>
                  <a:pt x="21618" y="15042"/>
                </a:lnTo>
                <a:lnTo>
                  <a:pt x="21618" y="14745"/>
                </a:lnTo>
                <a:lnTo>
                  <a:pt x="21618" y="14447"/>
                </a:lnTo>
                <a:lnTo>
                  <a:pt x="21618" y="14150"/>
                </a:lnTo>
                <a:lnTo>
                  <a:pt x="21581" y="13852"/>
                </a:lnTo>
                <a:lnTo>
                  <a:pt x="21505" y="13577"/>
                </a:lnTo>
                <a:lnTo>
                  <a:pt x="21430" y="13301"/>
                </a:lnTo>
                <a:lnTo>
                  <a:pt x="21354" y="13048"/>
                </a:lnTo>
                <a:lnTo>
                  <a:pt x="21241" y="12816"/>
                </a:lnTo>
                <a:lnTo>
                  <a:pt x="21146" y="12607"/>
                </a:lnTo>
                <a:lnTo>
                  <a:pt x="21033" y="12431"/>
                </a:lnTo>
                <a:lnTo>
                  <a:pt x="20920" y="12265"/>
                </a:lnTo>
                <a:lnTo>
                  <a:pt x="20769" y="12144"/>
                </a:lnTo>
                <a:lnTo>
                  <a:pt x="20637" y="12034"/>
                </a:lnTo>
                <a:lnTo>
                  <a:pt x="20486" y="11946"/>
                </a:lnTo>
                <a:lnTo>
                  <a:pt x="20297" y="11891"/>
                </a:lnTo>
                <a:lnTo>
                  <a:pt x="20165" y="11846"/>
                </a:lnTo>
                <a:lnTo>
                  <a:pt x="19976" y="11824"/>
                </a:lnTo>
                <a:lnTo>
                  <a:pt x="19806" y="11802"/>
                </a:lnTo>
                <a:lnTo>
                  <a:pt x="19390" y="11824"/>
                </a:lnTo>
                <a:lnTo>
                  <a:pt x="18956" y="11891"/>
                </a:lnTo>
                <a:lnTo>
                  <a:pt x="18503" y="11968"/>
                </a:lnTo>
                <a:lnTo>
                  <a:pt x="17993" y="12078"/>
                </a:lnTo>
                <a:lnTo>
                  <a:pt x="17653" y="12144"/>
                </a:lnTo>
                <a:lnTo>
                  <a:pt x="17332" y="12199"/>
                </a:lnTo>
                <a:lnTo>
                  <a:pt x="17049" y="12221"/>
                </a:lnTo>
                <a:lnTo>
                  <a:pt x="16747" y="12243"/>
                </a:lnTo>
                <a:lnTo>
                  <a:pt x="16464" y="12243"/>
                </a:lnTo>
                <a:lnTo>
                  <a:pt x="16218" y="12243"/>
                </a:lnTo>
                <a:lnTo>
                  <a:pt x="15992" y="12221"/>
                </a:lnTo>
                <a:lnTo>
                  <a:pt x="15746" y="12199"/>
                </a:lnTo>
                <a:lnTo>
                  <a:pt x="15520" y="12155"/>
                </a:lnTo>
                <a:lnTo>
                  <a:pt x="15350" y="12122"/>
                </a:lnTo>
                <a:lnTo>
                  <a:pt x="15161" y="12056"/>
                </a:lnTo>
                <a:lnTo>
                  <a:pt x="14972" y="11990"/>
                </a:lnTo>
                <a:lnTo>
                  <a:pt x="14689" y="11846"/>
                </a:lnTo>
                <a:lnTo>
                  <a:pt x="14444" y="11670"/>
                </a:lnTo>
                <a:lnTo>
                  <a:pt x="14255" y="11483"/>
                </a:lnTo>
                <a:lnTo>
                  <a:pt x="14104" y="11295"/>
                </a:lnTo>
                <a:lnTo>
                  <a:pt x="14028" y="11086"/>
                </a:lnTo>
                <a:lnTo>
                  <a:pt x="13972" y="10888"/>
                </a:lnTo>
                <a:lnTo>
                  <a:pt x="13972" y="10700"/>
                </a:lnTo>
                <a:lnTo>
                  <a:pt x="14009" y="10513"/>
                </a:lnTo>
                <a:lnTo>
                  <a:pt x="14066" y="10359"/>
                </a:lnTo>
                <a:lnTo>
                  <a:pt x="14179" y="10215"/>
                </a:lnTo>
                <a:lnTo>
                  <a:pt x="14406" y="10006"/>
                </a:lnTo>
                <a:lnTo>
                  <a:pt x="14651" y="9830"/>
                </a:lnTo>
                <a:lnTo>
                  <a:pt x="14878" y="9686"/>
                </a:lnTo>
                <a:lnTo>
                  <a:pt x="15123" y="9554"/>
                </a:lnTo>
                <a:lnTo>
                  <a:pt x="15350" y="9477"/>
                </a:lnTo>
                <a:lnTo>
                  <a:pt x="15558" y="9411"/>
                </a:lnTo>
                <a:lnTo>
                  <a:pt x="15803" y="9345"/>
                </a:lnTo>
                <a:lnTo>
                  <a:pt x="16030" y="9323"/>
                </a:lnTo>
                <a:lnTo>
                  <a:pt x="16256" y="9301"/>
                </a:lnTo>
                <a:lnTo>
                  <a:pt x="16464" y="9323"/>
                </a:lnTo>
                <a:lnTo>
                  <a:pt x="16690" y="9345"/>
                </a:lnTo>
                <a:lnTo>
                  <a:pt x="16898" y="9367"/>
                </a:lnTo>
                <a:lnTo>
                  <a:pt x="17332" y="9477"/>
                </a:lnTo>
                <a:lnTo>
                  <a:pt x="17767" y="9598"/>
                </a:lnTo>
                <a:lnTo>
                  <a:pt x="18163" y="9731"/>
                </a:lnTo>
                <a:lnTo>
                  <a:pt x="18597" y="9874"/>
                </a:lnTo>
                <a:lnTo>
                  <a:pt x="18994" y="10006"/>
                </a:lnTo>
                <a:lnTo>
                  <a:pt x="19428" y="10083"/>
                </a:lnTo>
                <a:lnTo>
                  <a:pt x="19617" y="10127"/>
                </a:lnTo>
                <a:lnTo>
                  <a:pt x="19844" y="10149"/>
                </a:lnTo>
                <a:lnTo>
                  <a:pt x="20013" y="10149"/>
                </a:lnTo>
                <a:lnTo>
                  <a:pt x="20240" y="10127"/>
                </a:lnTo>
                <a:lnTo>
                  <a:pt x="20410" y="10105"/>
                </a:lnTo>
                <a:lnTo>
                  <a:pt x="20637" y="10061"/>
                </a:lnTo>
                <a:lnTo>
                  <a:pt x="20844" y="9984"/>
                </a:lnTo>
                <a:lnTo>
                  <a:pt x="21033" y="9896"/>
                </a:lnTo>
                <a:lnTo>
                  <a:pt x="21146" y="9830"/>
                </a:lnTo>
                <a:lnTo>
                  <a:pt x="21203" y="9753"/>
                </a:lnTo>
                <a:lnTo>
                  <a:pt x="21279" y="9642"/>
                </a:lnTo>
                <a:lnTo>
                  <a:pt x="21354" y="9521"/>
                </a:lnTo>
                <a:lnTo>
                  <a:pt x="21430" y="9246"/>
                </a:lnTo>
                <a:lnTo>
                  <a:pt x="21430" y="8904"/>
                </a:lnTo>
                <a:lnTo>
                  <a:pt x="21430" y="8540"/>
                </a:lnTo>
                <a:lnTo>
                  <a:pt x="21392" y="8144"/>
                </a:lnTo>
                <a:lnTo>
                  <a:pt x="21354" y="7714"/>
                </a:lnTo>
                <a:lnTo>
                  <a:pt x="21279" y="7295"/>
                </a:lnTo>
                <a:lnTo>
                  <a:pt x="21146" y="6446"/>
                </a:lnTo>
                <a:lnTo>
                  <a:pt x="20995" y="5686"/>
                </a:lnTo>
                <a:lnTo>
                  <a:pt x="20958" y="5366"/>
                </a:lnTo>
                <a:lnTo>
                  <a:pt x="20958" y="5091"/>
                </a:lnTo>
                <a:lnTo>
                  <a:pt x="20958" y="4860"/>
                </a:lnTo>
                <a:lnTo>
                  <a:pt x="21033" y="4716"/>
                </a:lnTo>
                <a:lnTo>
                  <a:pt x="20637" y="4860"/>
                </a:lnTo>
                <a:lnTo>
                  <a:pt x="20127" y="4992"/>
                </a:lnTo>
                <a:lnTo>
                  <a:pt x="19617" y="5069"/>
                </a:lnTo>
                <a:lnTo>
                  <a:pt x="19032" y="5157"/>
                </a:lnTo>
                <a:lnTo>
                  <a:pt x="18465" y="5201"/>
                </a:lnTo>
                <a:lnTo>
                  <a:pt x="17842" y="5245"/>
                </a:lnTo>
                <a:lnTo>
                  <a:pt x="17219" y="5267"/>
                </a:lnTo>
                <a:lnTo>
                  <a:pt x="16615" y="5267"/>
                </a:lnTo>
                <a:lnTo>
                  <a:pt x="15992" y="5245"/>
                </a:lnTo>
                <a:lnTo>
                  <a:pt x="15369" y="5201"/>
                </a:lnTo>
                <a:lnTo>
                  <a:pt x="14840" y="5157"/>
                </a:lnTo>
                <a:lnTo>
                  <a:pt x="14293" y="5091"/>
                </a:lnTo>
                <a:lnTo>
                  <a:pt x="13783" y="5014"/>
                </a:lnTo>
                <a:lnTo>
                  <a:pt x="13386" y="4926"/>
                </a:lnTo>
                <a:lnTo>
                  <a:pt x="13027" y="4815"/>
                </a:lnTo>
                <a:lnTo>
                  <a:pt x="12725" y="4716"/>
                </a:lnTo>
                <a:lnTo>
                  <a:pt x="12480" y="4606"/>
                </a:lnTo>
                <a:lnTo>
                  <a:pt x="12291" y="4496"/>
                </a:lnTo>
                <a:lnTo>
                  <a:pt x="12197" y="4397"/>
                </a:lnTo>
                <a:lnTo>
                  <a:pt x="12083" y="4286"/>
                </a:lnTo>
                <a:lnTo>
                  <a:pt x="12046" y="4187"/>
                </a:lnTo>
                <a:lnTo>
                  <a:pt x="12008" y="4077"/>
                </a:lnTo>
                <a:lnTo>
                  <a:pt x="12046" y="3967"/>
                </a:lnTo>
                <a:lnTo>
                  <a:pt x="12121" y="3868"/>
                </a:lnTo>
                <a:lnTo>
                  <a:pt x="12197" y="3735"/>
                </a:lnTo>
                <a:lnTo>
                  <a:pt x="12291" y="3614"/>
                </a:lnTo>
                <a:lnTo>
                  <a:pt x="12442" y="3482"/>
                </a:lnTo>
                <a:lnTo>
                  <a:pt x="12631" y="3361"/>
                </a:lnTo>
                <a:lnTo>
                  <a:pt x="13065" y="3085"/>
                </a:lnTo>
                <a:lnTo>
                  <a:pt x="13537" y="2766"/>
                </a:lnTo>
                <a:lnTo>
                  <a:pt x="13783" y="2578"/>
                </a:lnTo>
                <a:lnTo>
                  <a:pt x="13934" y="2380"/>
                </a:lnTo>
                <a:lnTo>
                  <a:pt x="14028" y="2171"/>
                </a:lnTo>
                <a:lnTo>
                  <a:pt x="14104" y="1961"/>
                </a:lnTo>
                <a:lnTo>
                  <a:pt x="14104" y="1730"/>
                </a:lnTo>
                <a:lnTo>
                  <a:pt x="14066" y="1498"/>
                </a:lnTo>
                <a:lnTo>
                  <a:pt x="13972" y="1267"/>
                </a:lnTo>
                <a:lnTo>
                  <a:pt x="13820" y="1057"/>
                </a:lnTo>
                <a:lnTo>
                  <a:pt x="13594" y="837"/>
                </a:lnTo>
                <a:lnTo>
                  <a:pt x="13386" y="628"/>
                </a:lnTo>
                <a:lnTo>
                  <a:pt x="13103" y="462"/>
                </a:lnTo>
                <a:lnTo>
                  <a:pt x="12763" y="308"/>
                </a:lnTo>
                <a:lnTo>
                  <a:pt x="12404" y="187"/>
                </a:lnTo>
                <a:lnTo>
                  <a:pt x="12008" y="77"/>
                </a:lnTo>
                <a:lnTo>
                  <a:pt x="11574" y="33"/>
                </a:lnTo>
                <a:lnTo>
                  <a:pt x="11102" y="11"/>
                </a:lnTo>
                <a:lnTo>
                  <a:pt x="10667" y="11"/>
                </a:lnTo>
                <a:lnTo>
                  <a:pt x="10233" y="77"/>
                </a:lnTo>
                <a:lnTo>
                  <a:pt x="9837" y="187"/>
                </a:lnTo>
                <a:lnTo>
                  <a:pt x="9440" y="286"/>
                </a:lnTo>
                <a:lnTo>
                  <a:pt x="9062" y="462"/>
                </a:lnTo>
                <a:lnTo>
                  <a:pt x="8741" y="628"/>
                </a:lnTo>
                <a:lnTo>
                  <a:pt x="8458" y="815"/>
                </a:lnTo>
                <a:lnTo>
                  <a:pt x="8232" y="1035"/>
                </a:lnTo>
                <a:lnTo>
                  <a:pt x="8062" y="1245"/>
                </a:lnTo>
                <a:lnTo>
                  <a:pt x="7911" y="1476"/>
                </a:lnTo>
                <a:lnTo>
                  <a:pt x="7835" y="1708"/>
                </a:lnTo>
                <a:lnTo>
                  <a:pt x="7797" y="1961"/>
                </a:lnTo>
                <a:lnTo>
                  <a:pt x="7835" y="2193"/>
                </a:lnTo>
                <a:lnTo>
                  <a:pt x="7948" y="2402"/>
                </a:lnTo>
                <a:lnTo>
                  <a:pt x="8062" y="2534"/>
                </a:lnTo>
                <a:lnTo>
                  <a:pt x="8175" y="2644"/>
                </a:lnTo>
                <a:lnTo>
                  <a:pt x="8269" y="2744"/>
                </a:lnTo>
                <a:lnTo>
                  <a:pt x="8420" y="2832"/>
                </a:lnTo>
                <a:lnTo>
                  <a:pt x="8704" y="3019"/>
                </a:lnTo>
                <a:lnTo>
                  <a:pt x="8968" y="3206"/>
                </a:lnTo>
                <a:lnTo>
                  <a:pt x="9138" y="3405"/>
                </a:lnTo>
                <a:lnTo>
                  <a:pt x="9327" y="3570"/>
                </a:lnTo>
                <a:lnTo>
                  <a:pt x="9440" y="3735"/>
                </a:lnTo>
                <a:lnTo>
                  <a:pt x="9516" y="3890"/>
                </a:lnTo>
                <a:lnTo>
                  <a:pt x="9534" y="4033"/>
                </a:lnTo>
                <a:lnTo>
                  <a:pt x="9534" y="4165"/>
                </a:lnTo>
                <a:lnTo>
                  <a:pt x="9516" y="4286"/>
                </a:lnTo>
                <a:lnTo>
                  <a:pt x="9440" y="4397"/>
                </a:lnTo>
                <a:lnTo>
                  <a:pt x="9327" y="4496"/>
                </a:lnTo>
                <a:lnTo>
                  <a:pt x="9176" y="4562"/>
                </a:lnTo>
                <a:lnTo>
                  <a:pt x="9006" y="4628"/>
                </a:lnTo>
                <a:lnTo>
                  <a:pt x="8779" y="4694"/>
                </a:lnTo>
                <a:lnTo>
                  <a:pt x="8534" y="4716"/>
                </a:lnTo>
                <a:lnTo>
                  <a:pt x="8232" y="4716"/>
                </a:lnTo>
                <a:lnTo>
                  <a:pt x="7118" y="4738"/>
                </a:lnTo>
                <a:lnTo>
                  <a:pt x="5947" y="4771"/>
                </a:lnTo>
                <a:lnTo>
                  <a:pt x="4795" y="4815"/>
                </a:lnTo>
                <a:lnTo>
                  <a:pt x="3681" y="4860"/>
                </a:lnTo>
                <a:lnTo>
                  <a:pt x="2662" y="4882"/>
                </a:lnTo>
                <a:lnTo>
                  <a:pt x="1755" y="4882"/>
                </a:lnTo>
                <a:lnTo>
                  <a:pt x="1359" y="4860"/>
                </a:lnTo>
                <a:lnTo>
                  <a:pt x="981" y="4837"/>
                </a:lnTo>
                <a:lnTo>
                  <a:pt x="698" y="4771"/>
                </a:lnTo>
                <a:lnTo>
                  <a:pt x="453" y="4716"/>
                </a:lnTo>
                <a:lnTo>
                  <a:pt x="453" y="5322"/>
                </a:lnTo>
                <a:lnTo>
                  <a:pt x="453" y="6083"/>
                </a:lnTo>
                <a:lnTo>
                  <a:pt x="453" y="6909"/>
                </a:lnTo>
                <a:lnTo>
                  <a:pt x="453" y="7780"/>
                </a:lnTo>
                <a:lnTo>
                  <a:pt x="453" y="8606"/>
                </a:lnTo>
                <a:lnTo>
                  <a:pt x="453" y="9345"/>
                </a:lnTo>
                <a:lnTo>
                  <a:pt x="453" y="9918"/>
                </a:lnTo>
                <a:lnTo>
                  <a:pt x="453" y="10282"/>
                </a:lnTo>
                <a:lnTo>
                  <a:pt x="490" y="10381"/>
                </a:lnTo>
                <a:lnTo>
                  <a:pt x="547" y="10491"/>
                </a:lnTo>
                <a:lnTo>
                  <a:pt x="660" y="10590"/>
                </a:lnTo>
                <a:lnTo>
                  <a:pt x="811" y="10700"/>
                </a:lnTo>
                <a:lnTo>
                  <a:pt x="981" y="10811"/>
                </a:lnTo>
                <a:lnTo>
                  <a:pt x="1208" y="10888"/>
                </a:lnTo>
                <a:lnTo>
                  <a:pt x="1453" y="10954"/>
                </a:lnTo>
                <a:lnTo>
                  <a:pt x="1718" y="11020"/>
                </a:lnTo>
                <a:lnTo>
                  <a:pt x="1963" y="11064"/>
                </a:lnTo>
                <a:lnTo>
                  <a:pt x="2265" y="11086"/>
                </a:lnTo>
                <a:lnTo>
                  <a:pt x="2548" y="11064"/>
                </a:lnTo>
                <a:lnTo>
                  <a:pt x="2794" y="11042"/>
                </a:lnTo>
                <a:lnTo>
                  <a:pt x="3096" y="10976"/>
                </a:lnTo>
                <a:lnTo>
                  <a:pt x="3341" y="10888"/>
                </a:lnTo>
                <a:lnTo>
                  <a:pt x="3606" y="10766"/>
                </a:lnTo>
                <a:lnTo>
                  <a:pt x="3813" y="10590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16" name="Puzzle1"/>
          <p:cNvSpPr>
            <a:spLocks noEditPoints="1" noChangeArrowheads="1"/>
          </p:cNvSpPr>
          <p:nvPr/>
        </p:nvSpPr>
        <p:spPr bwMode="auto">
          <a:xfrm>
            <a:off x="5233845" y="962301"/>
            <a:ext cx="1635699" cy="848218"/>
          </a:xfrm>
          <a:custGeom>
            <a:avLst/>
            <a:gdLst>
              <a:gd name="T0" fmla="*/ 16740 w 21600"/>
              <a:gd name="T1" fmla="*/ 21078 h 21600"/>
              <a:gd name="T2" fmla="*/ 16976 w 21600"/>
              <a:gd name="T3" fmla="*/ 521 h 21600"/>
              <a:gd name="T4" fmla="*/ 4725 w 21600"/>
              <a:gd name="T5" fmla="*/ 856 h 21600"/>
              <a:gd name="T6" fmla="*/ 5040 w 21600"/>
              <a:gd name="T7" fmla="*/ 21004 h 21600"/>
              <a:gd name="T8" fmla="*/ 10811 w 21600"/>
              <a:gd name="T9" fmla="*/ 12885 h 21600"/>
              <a:gd name="T10" fmla="*/ 10845 w 21600"/>
              <a:gd name="T11" fmla="*/ 8714 h 21600"/>
              <a:gd name="T12" fmla="*/ 21600 w 21600"/>
              <a:gd name="T13" fmla="*/ 10000 h 21600"/>
              <a:gd name="T14" fmla="*/ 56 w 21600"/>
              <a:gd name="T15" fmla="*/ 10000 h 21600"/>
              <a:gd name="T16" fmla="*/ 6086 w 21600"/>
              <a:gd name="T17" fmla="*/ 2569 h 21600"/>
              <a:gd name="T18" fmla="*/ 16132 w 21600"/>
              <a:gd name="T19" fmla="*/ 19552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9360" y="20836"/>
                </a:moveTo>
                <a:lnTo>
                  <a:pt x="9528" y="20836"/>
                </a:lnTo>
                <a:lnTo>
                  <a:pt x="9686" y="20762"/>
                </a:lnTo>
                <a:lnTo>
                  <a:pt x="9810" y="20687"/>
                </a:lnTo>
                <a:lnTo>
                  <a:pt x="9922" y="20575"/>
                </a:lnTo>
                <a:lnTo>
                  <a:pt x="10012" y="20426"/>
                </a:lnTo>
                <a:lnTo>
                  <a:pt x="10068" y="20296"/>
                </a:lnTo>
                <a:lnTo>
                  <a:pt x="10113" y="20110"/>
                </a:lnTo>
                <a:lnTo>
                  <a:pt x="10136" y="19905"/>
                </a:lnTo>
                <a:lnTo>
                  <a:pt x="10136" y="19682"/>
                </a:lnTo>
                <a:lnTo>
                  <a:pt x="10113" y="19440"/>
                </a:lnTo>
                <a:lnTo>
                  <a:pt x="10068" y="19142"/>
                </a:lnTo>
                <a:lnTo>
                  <a:pt x="10012" y="18900"/>
                </a:lnTo>
                <a:lnTo>
                  <a:pt x="9900" y="18620"/>
                </a:lnTo>
                <a:lnTo>
                  <a:pt x="9787" y="18285"/>
                </a:lnTo>
                <a:lnTo>
                  <a:pt x="9641" y="17968"/>
                </a:lnTo>
                <a:lnTo>
                  <a:pt x="9472" y="17652"/>
                </a:lnTo>
                <a:lnTo>
                  <a:pt x="9382" y="17466"/>
                </a:lnTo>
                <a:lnTo>
                  <a:pt x="9315" y="17298"/>
                </a:lnTo>
                <a:lnTo>
                  <a:pt x="9258" y="17112"/>
                </a:lnTo>
                <a:lnTo>
                  <a:pt x="9191" y="16926"/>
                </a:lnTo>
                <a:lnTo>
                  <a:pt x="9123" y="16535"/>
                </a:lnTo>
                <a:lnTo>
                  <a:pt x="9101" y="16144"/>
                </a:lnTo>
                <a:lnTo>
                  <a:pt x="9101" y="15753"/>
                </a:lnTo>
                <a:lnTo>
                  <a:pt x="9168" y="15362"/>
                </a:lnTo>
                <a:lnTo>
                  <a:pt x="9236" y="14971"/>
                </a:lnTo>
                <a:lnTo>
                  <a:pt x="9360" y="14580"/>
                </a:lnTo>
                <a:lnTo>
                  <a:pt x="9495" y="14244"/>
                </a:lnTo>
                <a:lnTo>
                  <a:pt x="9663" y="13891"/>
                </a:lnTo>
                <a:lnTo>
                  <a:pt x="9855" y="13611"/>
                </a:lnTo>
                <a:lnTo>
                  <a:pt x="10068" y="13351"/>
                </a:lnTo>
                <a:lnTo>
                  <a:pt x="10293" y="13146"/>
                </a:lnTo>
                <a:lnTo>
                  <a:pt x="10552" y="12997"/>
                </a:lnTo>
                <a:lnTo>
                  <a:pt x="10811" y="12885"/>
                </a:lnTo>
                <a:lnTo>
                  <a:pt x="11069" y="12866"/>
                </a:lnTo>
                <a:lnTo>
                  <a:pt x="11351" y="12885"/>
                </a:lnTo>
                <a:lnTo>
                  <a:pt x="11610" y="12997"/>
                </a:lnTo>
                <a:lnTo>
                  <a:pt x="11846" y="13183"/>
                </a:lnTo>
                <a:lnTo>
                  <a:pt x="12060" y="13388"/>
                </a:lnTo>
                <a:lnTo>
                  <a:pt x="12251" y="13648"/>
                </a:lnTo>
                <a:lnTo>
                  <a:pt x="12419" y="13928"/>
                </a:lnTo>
                <a:lnTo>
                  <a:pt x="12555" y="14244"/>
                </a:lnTo>
                <a:lnTo>
                  <a:pt x="12690" y="14617"/>
                </a:lnTo>
                <a:lnTo>
                  <a:pt x="12768" y="15008"/>
                </a:lnTo>
                <a:lnTo>
                  <a:pt x="12836" y="15399"/>
                </a:lnTo>
                <a:lnTo>
                  <a:pt x="12858" y="15753"/>
                </a:lnTo>
                <a:lnTo>
                  <a:pt x="12858" y="16144"/>
                </a:lnTo>
                <a:lnTo>
                  <a:pt x="12813" y="16535"/>
                </a:lnTo>
                <a:lnTo>
                  <a:pt x="12746" y="16888"/>
                </a:lnTo>
                <a:lnTo>
                  <a:pt x="12667" y="17224"/>
                </a:lnTo>
                <a:lnTo>
                  <a:pt x="12510" y="17503"/>
                </a:lnTo>
                <a:lnTo>
                  <a:pt x="12228" y="18043"/>
                </a:lnTo>
                <a:lnTo>
                  <a:pt x="11970" y="18546"/>
                </a:lnTo>
                <a:lnTo>
                  <a:pt x="11868" y="18751"/>
                </a:lnTo>
                <a:lnTo>
                  <a:pt x="11778" y="18974"/>
                </a:lnTo>
                <a:lnTo>
                  <a:pt x="11711" y="19179"/>
                </a:lnTo>
                <a:lnTo>
                  <a:pt x="11666" y="19365"/>
                </a:lnTo>
                <a:lnTo>
                  <a:pt x="11632" y="19570"/>
                </a:lnTo>
                <a:lnTo>
                  <a:pt x="11632" y="19756"/>
                </a:lnTo>
                <a:lnTo>
                  <a:pt x="11632" y="19942"/>
                </a:lnTo>
                <a:lnTo>
                  <a:pt x="11643" y="20110"/>
                </a:lnTo>
                <a:lnTo>
                  <a:pt x="11711" y="20296"/>
                </a:lnTo>
                <a:lnTo>
                  <a:pt x="11801" y="20464"/>
                </a:lnTo>
                <a:lnTo>
                  <a:pt x="11891" y="20650"/>
                </a:lnTo>
                <a:lnTo>
                  <a:pt x="12037" y="20836"/>
                </a:lnTo>
                <a:lnTo>
                  <a:pt x="12206" y="21004"/>
                </a:lnTo>
                <a:lnTo>
                  <a:pt x="12419" y="21190"/>
                </a:lnTo>
                <a:lnTo>
                  <a:pt x="12667" y="21320"/>
                </a:lnTo>
                <a:lnTo>
                  <a:pt x="12960" y="21432"/>
                </a:lnTo>
                <a:lnTo>
                  <a:pt x="13286" y="21544"/>
                </a:lnTo>
                <a:lnTo>
                  <a:pt x="13612" y="21655"/>
                </a:lnTo>
                <a:lnTo>
                  <a:pt x="13983" y="21693"/>
                </a:lnTo>
                <a:lnTo>
                  <a:pt x="14343" y="21730"/>
                </a:lnTo>
                <a:lnTo>
                  <a:pt x="14715" y="21730"/>
                </a:lnTo>
                <a:lnTo>
                  <a:pt x="15075" y="21730"/>
                </a:lnTo>
                <a:lnTo>
                  <a:pt x="15446" y="21655"/>
                </a:lnTo>
                <a:lnTo>
                  <a:pt x="15794" y="21581"/>
                </a:lnTo>
                <a:lnTo>
                  <a:pt x="16132" y="21432"/>
                </a:lnTo>
                <a:lnTo>
                  <a:pt x="16458" y="21302"/>
                </a:lnTo>
                <a:lnTo>
                  <a:pt x="16740" y="21078"/>
                </a:lnTo>
                <a:lnTo>
                  <a:pt x="16976" y="20836"/>
                </a:lnTo>
                <a:lnTo>
                  <a:pt x="17043" y="20650"/>
                </a:lnTo>
                <a:lnTo>
                  <a:pt x="17088" y="20426"/>
                </a:lnTo>
                <a:lnTo>
                  <a:pt x="17133" y="20222"/>
                </a:lnTo>
                <a:lnTo>
                  <a:pt x="17156" y="19980"/>
                </a:lnTo>
                <a:lnTo>
                  <a:pt x="17167" y="19477"/>
                </a:lnTo>
                <a:lnTo>
                  <a:pt x="17167" y="18974"/>
                </a:lnTo>
                <a:lnTo>
                  <a:pt x="17156" y="18397"/>
                </a:lnTo>
                <a:lnTo>
                  <a:pt x="17111" y="17820"/>
                </a:lnTo>
                <a:lnTo>
                  <a:pt x="17066" y="17261"/>
                </a:lnTo>
                <a:lnTo>
                  <a:pt x="16998" y="16646"/>
                </a:lnTo>
                <a:lnTo>
                  <a:pt x="16852" y="15511"/>
                </a:lnTo>
                <a:lnTo>
                  <a:pt x="16740" y="14393"/>
                </a:lnTo>
                <a:lnTo>
                  <a:pt x="16717" y="13928"/>
                </a:lnTo>
                <a:lnTo>
                  <a:pt x="16695" y="13462"/>
                </a:lnTo>
                <a:lnTo>
                  <a:pt x="16717" y="13071"/>
                </a:lnTo>
                <a:lnTo>
                  <a:pt x="16785" y="12755"/>
                </a:lnTo>
                <a:lnTo>
                  <a:pt x="16852" y="12419"/>
                </a:lnTo>
                <a:lnTo>
                  <a:pt x="16953" y="12140"/>
                </a:lnTo>
                <a:lnTo>
                  <a:pt x="17088" y="11898"/>
                </a:lnTo>
                <a:lnTo>
                  <a:pt x="17212" y="11675"/>
                </a:lnTo>
                <a:lnTo>
                  <a:pt x="17370" y="11470"/>
                </a:lnTo>
                <a:lnTo>
                  <a:pt x="17516" y="11284"/>
                </a:lnTo>
                <a:lnTo>
                  <a:pt x="17696" y="11135"/>
                </a:lnTo>
                <a:lnTo>
                  <a:pt x="17865" y="11042"/>
                </a:lnTo>
                <a:lnTo>
                  <a:pt x="18033" y="10930"/>
                </a:lnTo>
                <a:lnTo>
                  <a:pt x="18213" y="10893"/>
                </a:lnTo>
                <a:lnTo>
                  <a:pt x="18382" y="10893"/>
                </a:lnTo>
                <a:lnTo>
                  <a:pt x="18551" y="10967"/>
                </a:lnTo>
                <a:lnTo>
                  <a:pt x="18708" y="11042"/>
                </a:lnTo>
                <a:lnTo>
                  <a:pt x="18855" y="11172"/>
                </a:lnTo>
                <a:lnTo>
                  <a:pt x="19012" y="11358"/>
                </a:lnTo>
                <a:lnTo>
                  <a:pt x="19136" y="11600"/>
                </a:lnTo>
                <a:lnTo>
                  <a:pt x="19271" y="11861"/>
                </a:lnTo>
                <a:lnTo>
                  <a:pt x="19440" y="12028"/>
                </a:lnTo>
                <a:lnTo>
                  <a:pt x="19608" y="12177"/>
                </a:lnTo>
                <a:lnTo>
                  <a:pt x="19822" y="12289"/>
                </a:lnTo>
                <a:lnTo>
                  <a:pt x="20025" y="12289"/>
                </a:lnTo>
                <a:lnTo>
                  <a:pt x="20238" y="12289"/>
                </a:lnTo>
                <a:lnTo>
                  <a:pt x="20452" y="12215"/>
                </a:lnTo>
                <a:lnTo>
                  <a:pt x="20643" y="12103"/>
                </a:lnTo>
                <a:lnTo>
                  <a:pt x="20846" y="11973"/>
                </a:lnTo>
                <a:lnTo>
                  <a:pt x="21037" y="11786"/>
                </a:lnTo>
                <a:lnTo>
                  <a:pt x="21206" y="11563"/>
                </a:lnTo>
                <a:lnTo>
                  <a:pt x="21363" y="11321"/>
                </a:lnTo>
                <a:lnTo>
                  <a:pt x="21465" y="11079"/>
                </a:lnTo>
                <a:lnTo>
                  <a:pt x="21577" y="10744"/>
                </a:lnTo>
                <a:lnTo>
                  <a:pt x="21622" y="10427"/>
                </a:lnTo>
                <a:lnTo>
                  <a:pt x="21645" y="10111"/>
                </a:lnTo>
                <a:lnTo>
                  <a:pt x="21622" y="9608"/>
                </a:lnTo>
                <a:lnTo>
                  <a:pt x="21577" y="9142"/>
                </a:lnTo>
                <a:lnTo>
                  <a:pt x="21465" y="8751"/>
                </a:lnTo>
                <a:lnTo>
                  <a:pt x="21363" y="8397"/>
                </a:lnTo>
                <a:lnTo>
                  <a:pt x="21206" y="8062"/>
                </a:lnTo>
                <a:lnTo>
                  <a:pt x="21037" y="7820"/>
                </a:lnTo>
                <a:lnTo>
                  <a:pt x="20846" y="7597"/>
                </a:lnTo>
                <a:lnTo>
                  <a:pt x="20643" y="7429"/>
                </a:lnTo>
                <a:lnTo>
                  <a:pt x="20452" y="7317"/>
                </a:lnTo>
                <a:lnTo>
                  <a:pt x="20238" y="7206"/>
                </a:lnTo>
                <a:lnTo>
                  <a:pt x="20025" y="7168"/>
                </a:lnTo>
                <a:lnTo>
                  <a:pt x="19822" y="7206"/>
                </a:lnTo>
                <a:lnTo>
                  <a:pt x="19608" y="7243"/>
                </a:lnTo>
                <a:lnTo>
                  <a:pt x="19440" y="7355"/>
                </a:lnTo>
                <a:lnTo>
                  <a:pt x="19271" y="7504"/>
                </a:lnTo>
                <a:lnTo>
                  <a:pt x="19136" y="7708"/>
                </a:lnTo>
                <a:lnTo>
                  <a:pt x="19012" y="7895"/>
                </a:lnTo>
                <a:lnTo>
                  <a:pt x="18832" y="8025"/>
                </a:lnTo>
                <a:lnTo>
                  <a:pt x="18663" y="8174"/>
                </a:lnTo>
                <a:lnTo>
                  <a:pt x="18472" y="8248"/>
                </a:lnTo>
                <a:lnTo>
                  <a:pt x="18270" y="8286"/>
                </a:lnTo>
                <a:lnTo>
                  <a:pt x="18078" y="8323"/>
                </a:lnTo>
                <a:lnTo>
                  <a:pt x="17887" y="8323"/>
                </a:lnTo>
                <a:lnTo>
                  <a:pt x="17696" y="8248"/>
                </a:lnTo>
                <a:lnTo>
                  <a:pt x="17493" y="8174"/>
                </a:lnTo>
                <a:lnTo>
                  <a:pt x="17302" y="8062"/>
                </a:lnTo>
                <a:lnTo>
                  <a:pt x="17133" y="7969"/>
                </a:lnTo>
                <a:lnTo>
                  <a:pt x="16976" y="7783"/>
                </a:lnTo>
                <a:lnTo>
                  <a:pt x="16852" y="7597"/>
                </a:lnTo>
                <a:lnTo>
                  <a:pt x="16740" y="7429"/>
                </a:lnTo>
                <a:lnTo>
                  <a:pt x="16672" y="7168"/>
                </a:lnTo>
                <a:lnTo>
                  <a:pt x="16638" y="6926"/>
                </a:lnTo>
                <a:lnTo>
                  <a:pt x="16616" y="6498"/>
                </a:lnTo>
                <a:lnTo>
                  <a:pt x="16616" y="5772"/>
                </a:lnTo>
                <a:lnTo>
                  <a:pt x="16650" y="4915"/>
                </a:lnTo>
                <a:lnTo>
                  <a:pt x="16695" y="3928"/>
                </a:lnTo>
                <a:lnTo>
                  <a:pt x="16762" y="2960"/>
                </a:lnTo>
                <a:lnTo>
                  <a:pt x="16830" y="1992"/>
                </a:lnTo>
                <a:lnTo>
                  <a:pt x="16908" y="1173"/>
                </a:lnTo>
                <a:lnTo>
                  <a:pt x="16976" y="521"/>
                </a:lnTo>
                <a:lnTo>
                  <a:pt x="16953" y="521"/>
                </a:lnTo>
                <a:lnTo>
                  <a:pt x="16931" y="521"/>
                </a:lnTo>
                <a:lnTo>
                  <a:pt x="16267" y="484"/>
                </a:lnTo>
                <a:lnTo>
                  <a:pt x="15637" y="428"/>
                </a:lnTo>
                <a:lnTo>
                  <a:pt x="15063" y="353"/>
                </a:lnTo>
                <a:lnTo>
                  <a:pt x="14523" y="279"/>
                </a:lnTo>
                <a:lnTo>
                  <a:pt x="14040" y="167"/>
                </a:lnTo>
                <a:lnTo>
                  <a:pt x="13635" y="93"/>
                </a:lnTo>
                <a:lnTo>
                  <a:pt x="13331" y="18"/>
                </a:lnTo>
                <a:lnTo>
                  <a:pt x="13117" y="18"/>
                </a:lnTo>
                <a:lnTo>
                  <a:pt x="12982" y="18"/>
                </a:lnTo>
                <a:lnTo>
                  <a:pt x="12858" y="130"/>
                </a:lnTo>
                <a:lnTo>
                  <a:pt x="12723" y="279"/>
                </a:lnTo>
                <a:lnTo>
                  <a:pt x="12622" y="446"/>
                </a:lnTo>
                <a:lnTo>
                  <a:pt x="12510" y="670"/>
                </a:lnTo>
                <a:lnTo>
                  <a:pt x="12419" y="912"/>
                </a:lnTo>
                <a:lnTo>
                  <a:pt x="12363" y="1210"/>
                </a:lnTo>
                <a:lnTo>
                  <a:pt x="12318" y="1526"/>
                </a:lnTo>
                <a:lnTo>
                  <a:pt x="12273" y="1843"/>
                </a:lnTo>
                <a:lnTo>
                  <a:pt x="12251" y="2215"/>
                </a:lnTo>
                <a:lnTo>
                  <a:pt x="12273" y="2532"/>
                </a:lnTo>
                <a:lnTo>
                  <a:pt x="12318" y="2886"/>
                </a:lnTo>
                <a:lnTo>
                  <a:pt x="12386" y="3240"/>
                </a:lnTo>
                <a:lnTo>
                  <a:pt x="12464" y="3556"/>
                </a:lnTo>
                <a:lnTo>
                  <a:pt x="12577" y="3891"/>
                </a:lnTo>
                <a:lnTo>
                  <a:pt x="12746" y="4171"/>
                </a:lnTo>
                <a:lnTo>
                  <a:pt x="12926" y="4487"/>
                </a:lnTo>
                <a:lnTo>
                  <a:pt x="13050" y="4860"/>
                </a:lnTo>
                <a:lnTo>
                  <a:pt x="13162" y="5251"/>
                </a:lnTo>
                <a:lnTo>
                  <a:pt x="13218" y="5604"/>
                </a:lnTo>
                <a:lnTo>
                  <a:pt x="13263" y="5995"/>
                </a:lnTo>
                <a:lnTo>
                  <a:pt x="13241" y="6386"/>
                </a:lnTo>
                <a:lnTo>
                  <a:pt x="13218" y="6740"/>
                </a:lnTo>
                <a:lnTo>
                  <a:pt x="13139" y="7094"/>
                </a:lnTo>
                <a:lnTo>
                  <a:pt x="13050" y="7429"/>
                </a:lnTo>
                <a:lnTo>
                  <a:pt x="12903" y="7746"/>
                </a:lnTo>
                <a:lnTo>
                  <a:pt x="12723" y="8025"/>
                </a:lnTo>
                <a:lnTo>
                  <a:pt x="12532" y="8286"/>
                </a:lnTo>
                <a:lnTo>
                  <a:pt x="12318" y="8491"/>
                </a:lnTo>
                <a:lnTo>
                  <a:pt x="12060" y="8677"/>
                </a:lnTo>
                <a:lnTo>
                  <a:pt x="11756" y="8788"/>
                </a:lnTo>
                <a:lnTo>
                  <a:pt x="11452" y="8826"/>
                </a:lnTo>
                <a:lnTo>
                  <a:pt x="11283" y="8826"/>
                </a:lnTo>
                <a:lnTo>
                  <a:pt x="11126" y="8826"/>
                </a:lnTo>
                <a:lnTo>
                  <a:pt x="11002" y="8788"/>
                </a:lnTo>
                <a:lnTo>
                  <a:pt x="10845" y="8714"/>
                </a:lnTo>
                <a:lnTo>
                  <a:pt x="10721" y="8640"/>
                </a:lnTo>
                <a:lnTo>
                  <a:pt x="10608" y="8565"/>
                </a:lnTo>
                <a:lnTo>
                  <a:pt x="10485" y="8453"/>
                </a:lnTo>
                <a:lnTo>
                  <a:pt x="10372" y="8323"/>
                </a:lnTo>
                <a:lnTo>
                  <a:pt x="10181" y="8062"/>
                </a:lnTo>
                <a:lnTo>
                  <a:pt x="10035" y="7746"/>
                </a:lnTo>
                <a:lnTo>
                  <a:pt x="9900" y="7392"/>
                </a:lnTo>
                <a:lnTo>
                  <a:pt x="9787" y="7001"/>
                </a:lnTo>
                <a:lnTo>
                  <a:pt x="9731" y="6610"/>
                </a:lnTo>
                <a:lnTo>
                  <a:pt x="9686" y="6219"/>
                </a:lnTo>
                <a:lnTo>
                  <a:pt x="9663" y="5772"/>
                </a:lnTo>
                <a:lnTo>
                  <a:pt x="9686" y="5381"/>
                </a:lnTo>
                <a:lnTo>
                  <a:pt x="9753" y="4990"/>
                </a:lnTo>
                <a:lnTo>
                  <a:pt x="9832" y="4636"/>
                </a:lnTo>
                <a:lnTo>
                  <a:pt x="9945" y="4320"/>
                </a:lnTo>
                <a:lnTo>
                  <a:pt x="10068" y="4022"/>
                </a:lnTo>
                <a:lnTo>
                  <a:pt x="10203" y="3817"/>
                </a:lnTo>
                <a:lnTo>
                  <a:pt x="10316" y="3593"/>
                </a:lnTo>
                <a:lnTo>
                  <a:pt x="10395" y="3351"/>
                </a:lnTo>
                <a:lnTo>
                  <a:pt x="10462" y="3109"/>
                </a:lnTo>
                <a:lnTo>
                  <a:pt x="10507" y="2848"/>
                </a:lnTo>
                <a:lnTo>
                  <a:pt x="10530" y="2606"/>
                </a:lnTo>
                <a:lnTo>
                  <a:pt x="10507" y="2346"/>
                </a:lnTo>
                <a:lnTo>
                  <a:pt x="10462" y="2141"/>
                </a:lnTo>
                <a:lnTo>
                  <a:pt x="10395" y="1880"/>
                </a:lnTo>
                <a:lnTo>
                  <a:pt x="10293" y="1638"/>
                </a:lnTo>
                <a:lnTo>
                  <a:pt x="10158" y="1415"/>
                </a:lnTo>
                <a:lnTo>
                  <a:pt x="9967" y="1210"/>
                </a:lnTo>
                <a:lnTo>
                  <a:pt x="9753" y="986"/>
                </a:lnTo>
                <a:lnTo>
                  <a:pt x="9495" y="819"/>
                </a:lnTo>
                <a:lnTo>
                  <a:pt x="9191" y="670"/>
                </a:lnTo>
                <a:lnTo>
                  <a:pt x="8842" y="521"/>
                </a:lnTo>
                <a:lnTo>
                  <a:pt x="8471" y="446"/>
                </a:lnTo>
                <a:lnTo>
                  <a:pt x="7998" y="428"/>
                </a:lnTo>
                <a:lnTo>
                  <a:pt x="7413" y="428"/>
                </a:lnTo>
                <a:lnTo>
                  <a:pt x="6817" y="446"/>
                </a:lnTo>
                <a:lnTo>
                  <a:pt x="6187" y="521"/>
                </a:lnTo>
                <a:lnTo>
                  <a:pt x="5602" y="633"/>
                </a:lnTo>
                <a:lnTo>
                  <a:pt x="5107" y="744"/>
                </a:lnTo>
                <a:lnTo>
                  <a:pt x="4725" y="856"/>
                </a:lnTo>
                <a:lnTo>
                  <a:pt x="4848" y="1564"/>
                </a:lnTo>
                <a:lnTo>
                  <a:pt x="5028" y="2495"/>
                </a:lnTo>
                <a:lnTo>
                  <a:pt x="5175" y="3556"/>
                </a:lnTo>
                <a:lnTo>
                  <a:pt x="5298" y="4673"/>
                </a:lnTo>
                <a:lnTo>
                  <a:pt x="5343" y="5213"/>
                </a:lnTo>
                <a:lnTo>
                  <a:pt x="5388" y="5753"/>
                </a:lnTo>
                <a:lnTo>
                  <a:pt x="5411" y="6275"/>
                </a:lnTo>
                <a:lnTo>
                  <a:pt x="5411" y="6740"/>
                </a:lnTo>
                <a:lnTo>
                  <a:pt x="5366" y="7168"/>
                </a:lnTo>
                <a:lnTo>
                  <a:pt x="5321" y="7541"/>
                </a:lnTo>
                <a:lnTo>
                  <a:pt x="5287" y="7708"/>
                </a:lnTo>
                <a:lnTo>
                  <a:pt x="5242" y="7857"/>
                </a:lnTo>
                <a:lnTo>
                  <a:pt x="5197" y="7969"/>
                </a:lnTo>
                <a:lnTo>
                  <a:pt x="5130" y="8062"/>
                </a:lnTo>
                <a:lnTo>
                  <a:pt x="5006" y="8248"/>
                </a:lnTo>
                <a:lnTo>
                  <a:pt x="4848" y="8397"/>
                </a:lnTo>
                <a:lnTo>
                  <a:pt x="4725" y="8528"/>
                </a:lnTo>
                <a:lnTo>
                  <a:pt x="4567" y="8640"/>
                </a:lnTo>
                <a:lnTo>
                  <a:pt x="4421" y="8714"/>
                </a:lnTo>
                <a:lnTo>
                  <a:pt x="4263" y="8751"/>
                </a:lnTo>
                <a:lnTo>
                  <a:pt x="4095" y="8788"/>
                </a:lnTo>
                <a:lnTo>
                  <a:pt x="3948" y="8788"/>
                </a:lnTo>
                <a:lnTo>
                  <a:pt x="3791" y="8751"/>
                </a:lnTo>
                <a:lnTo>
                  <a:pt x="3667" y="8714"/>
                </a:lnTo>
                <a:lnTo>
                  <a:pt x="3510" y="8677"/>
                </a:lnTo>
                <a:lnTo>
                  <a:pt x="3386" y="8602"/>
                </a:lnTo>
                <a:lnTo>
                  <a:pt x="3251" y="8491"/>
                </a:lnTo>
                <a:lnTo>
                  <a:pt x="3127" y="8360"/>
                </a:lnTo>
                <a:lnTo>
                  <a:pt x="3015" y="8248"/>
                </a:lnTo>
                <a:lnTo>
                  <a:pt x="2925" y="8062"/>
                </a:lnTo>
                <a:lnTo>
                  <a:pt x="2778" y="7857"/>
                </a:lnTo>
                <a:lnTo>
                  <a:pt x="2610" y="7671"/>
                </a:lnTo>
                <a:lnTo>
                  <a:pt x="2407" y="7541"/>
                </a:lnTo>
                <a:lnTo>
                  <a:pt x="2171" y="7466"/>
                </a:lnTo>
                <a:lnTo>
                  <a:pt x="1957" y="7429"/>
                </a:lnTo>
                <a:lnTo>
                  <a:pt x="1698" y="7429"/>
                </a:lnTo>
                <a:lnTo>
                  <a:pt x="1462" y="7466"/>
                </a:lnTo>
                <a:lnTo>
                  <a:pt x="1226" y="7559"/>
                </a:lnTo>
                <a:lnTo>
                  <a:pt x="989" y="7708"/>
                </a:lnTo>
                <a:lnTo>
                  <a:pt x="776" y="7932"/>
                </a:lnTo>
                <a:lnTo>
                  <a:pt x="551" y="8211"/>
                </a:lnTo>
                <a:lnTo>
                  <a:pt x="382" y="8528"/>
                </a:lnTo>
                <a:lnTo>
                  <a:pt x="315" y="8714"/>
                </a:lnTo>
                <a:lnTo>
                  <a:pt x="236" y="8919"/>
                </a:lnTo>
                <a:lnTo>
                  <a:pt x="191" y="9142"/>
                </a:lnTo>
                <a:lnTo>
                  <a:pt x="123" y="9347"/>
                </a:lnTo>
                <a:lnTo>
                  <a:pt x="78" y="9608"/>
                </a:lnTo>
                <a:lnTo>
                  <a:pt x="56" y="9887"/>
                </a:lnTo>
                <a:lnTo>
                  <a:pt x="33" y="10185"/>
                </a:lnTo>
                <a:lnTo>
                  <a:pt x="33" y="10464"/>
                </a:lnTo>
                <a:lnTo>
                  <a:pt x="33" y="10706"/>
                </a:lnTo>
                <a:lnTo>
                  <a:pt x="56" y="10967"/>
                </a:lnTo>
                <a:lnTo>
                  <a:pt x="78" y="11172"/>
                </a:lnTo>
                <a:lnTo>
                  <a:pt x="123" y="11395"/>
                </a:lnTo>
                <a:lnTo>
                  <a:pt x="168" y="11600"/>
                </a:lnTo>
                <a:lnTo>
                  <a:pt x="236" y="11786"/>
                </a:lnTo>
                <a:lnTo>
                  <a:pt x="292" y="11973"/>
                </a:lnTo>
                <a:lnTo>
                  <a:pt x="382" y="12140"/>
                </a:lnTo>
                <a:lnTo>
                  <a:pt x="540" y="12419"/>
                </a:lnTo>
                <a:lnTo>
                  <a:pt x="731" y="12680"/>
                </a:lnTo>
                <a:lnTo>
                  <a:pt x="944" y="12866"/>
                </a:lnTo>
                <a:lnTo>
                  <a:pt x="1158" y="12997"/>
                </a:lnTo>
                <a:lnTo>
                  <a:pt x="1395" y="13108"/>
                </a:lnTo>
                <a:lnTo>
                  <a:pt x="1608" y="13183"/>
                </a:lnTo>
                <a:lnTo>
                  <a:pt x="1856" y="13183"/>
                </a:lnTo>
                <a:lnTo>
                  <a:pt x="2070" y="13146"/>
                </a:lnTo>
                <a:lnTo>
                  <a:pt x="2261" y="13071"/>
                </a:lnTo>
                <a:lnTo>
                  <a:pt x="2430" y="12960"/>
                </a:lnTo>
                <a:lnTo>
                  <a:pt x="2587" y="12792"/>
                </a:lnTo>
                <a:lnTo>
                  <a:pt x="2688" y="12606"/>
                </a:lnTo>
                <a:lnTo>
                  <a:pt x="2801" y="12419"/>
                </a:lnTo>
                <a:lnTo>
                  <a:pt x="2925" y="12289"/>
                </a:lnTo>
                <a:lnTo>
                  <a:pt x="3082" y="12177"/>
                </a:lnTo>
                <a:lnTo>
                  <a:pt x="3228" y="12103"/>
                </a:lnTo>
                <a:lnTo>
                  <a:pt x="3408" y="12103"/>
                </a:lnTo>
                <a:lnTo>
                  <a:pt x="3577" y="12103"/>
                </a:lnTo>
                <a:lnTo>
                  <a:pt x="3723" y="12177"/>
                </a:lnTo>
                <a:lnTo>
                  <a:pt x="3903" y="12252"/>
                </a:lnTo>
                <a:lnTo>
                  <a:pt x="4072" y="12364"/>
                </a:lnTo>
                <a:lnTo>
                  <a:pt x="4230" y="12494"/>
                </a:lnTo>
                <a:lnTo>
                  <a:pt x="4353" y="12643"/>
                </a:lnTo>
                <a:lnTo>
                  <a:pt x="4488" y="12829"/>
                </a:lnTo>
                <a:lnTo>
                  <a:pt x="4567" y="13034"/>
                </a:lnTo>
                <a:lnTo>
                  <a:pt x="4657" y="13257"/>
                </a:lnTo>
                <a:lnTo>
                  <a:pt x="4702" y="13462"/>
                </a:lnTo>
                <a:lnTo>
                  <a:pt x="4725" y="13686"/>
                </a:lnTo>
                <a:lnTo>
                  <a:pt x="4702" y="14282"/>
                </a:lnTo>
                <a:lnTo>
                  <a:pt x="4657" y="15045"/>
                </a:lnTo>
                <a:lnTo>
                  <a:pt x="4612" y="15976"/>
                </a:lnTo>
                <a:lnTo>
                  <a:pt x="4590" y="16926"/>
                </a:lnTo>
                <a:lnTo>
                  <a:pt x="4567" y="17968"/>
                </a:lnTo>
                <a:lnTo>
                  <a:pt x="4567" y="19011"/>
                </a:lnTo>
                <a:lnTo>
                  <a:pt x="4590" y="19514"/>
                </a:lnTo>
                <a:lnTo>
                  <a:pt x="4612" y="19980"/>
                </a:lnTo>
                <a:lnTo>
                  <a:pt x="4657" y="20426"/>
                </a:lnTo>
                <a:lnTo>
                  <a:pt x="4725" y="20836"/>
                </a:lnTo>
                <a:lnTo>
                  <a:pt x="4848" y="20929"/>
                </a:lnTo>
                <a:lnTo>
                  <a:pt x="5040" y="21004"/>
                </a:lnTo>
                <a:lnTo>
                  <a:pt x="5265" y="21078"/>
                </a:lnTo>
                <a:lnTo>
                  <a:pt x="5478" y="21115"/>
                </a:lnTo>
                <a:lnTo>
                  <a:pt x="6041" y="21115"/>
                </a:lnTo>
                <a:lnTo>
                  <a:pt x="6637" y="21078"/>
                </a:lnTo>
                <a:lnTo>
                  <a:pt x="7312" y="21004"/>
                </a:lnTo>
                <a:lnTo>
                  <a:pt x="7998" y="20929"/>
                </a:lnTo>
                <a:lnTo>
                  <a:pt x="8696" y="20855"/>
                </a:lnTo>
                <a:lnTo>
                  <a:pt x="9360" y="20836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17" name="Puzzle3"/>
          <p:cNvSpPr>
            <a:spLocks noEditPoints="1" noChangeArrowheads="1"/>
          </p:cNvSpPr>
          <p:nvPr/>
        </p:nvSpPr>
        <p:spPr bwMode="auto">
          <a:xfrm>
            <a:off x="4645636" y="2179319"/>
            <a:ext cx="1012316" cy="1221887"/>
          </a:xfrm>
          <a:custGeom>
            <a:avLst/>
            <a:gdLst>
              <a:gd name="T0" fmla="*/ 10391 w 21600"/>
              <a:gd name="T1" fmla="*/ 15806 h 21600"/>
              <a:gd name="T2" fmla="*/ 20551 w 21600"/>
              <a:gd name="T3" fmla="*/ 21088 h 21600"/>
              <a:gd name="T4" fmla="*/ 13180 w 21600"/>
              <a:gd name="T5" fmla="*/ 13801 h 21600"/>
              <a:gd name="T6" fmla="*/ 20551 w 21600"/>
              <a:gd name="T7" fmla="*/ 7025 h 21600"/>
              <a:gd name="T8" fmla="*/ 10500 w 21600"/>
              <a:gd name="T9" fmla="*/ 52 h 21600"/>
              <a:gd name="T10" fmla="*/ 692 w 21600"/>
              <a:gd name="T11" fmla="*/ 6802 h 21600"/>
              <a:gd name="T12" fmla="*/ 8064 w 21600"/>
              <a:gd name="T13" fmla="*/ 13526 h 21600"/>
              <a:gd name="T14" fmla="*/ 692 w 21600"/>
              <a:gd name="T15" fmla="*/ 21088 h 21600"/>
              <a:gd name="T16" fmla="*/ 2273 w 21600"/>
              <a:gd name="T17" fmla="*/ 7719 h 21600"/>
              <a:gd name="T18" fmla="*/ 19149 w 21600"/>
              <a:gd name="T19" fmla="*/ 20237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6625" y="20892"/>
                </a:moveTo>
                <a:lnTo>
                  <a:pt x="7105" y="21023"/>
                </a:lnTo>
                <a:lnTo>
                  <a:pt x="7513" y="21088"/>
                </a:lnTo>
                <a:lnTo>
                  <a:pt x="7922" y="21115"/>
                </a:lnTo>
                <a:lnTo>
                  <a:pt x="8242" y="21115"/>
                </a:lnTo>
                <a:lnTo>
                  <a:pt x="8544" y="21062"/>
                </a:lnTo>
                <a:lnTo>
                  <a:pt x="8810" y="20997"/>
                </a:lnTo>
                <a:lnTo>
                  <a:pt x="9023" y="20892"/>
                </a:lnTo>
                <a:lnTo>
                  <a:pt x="9148" y="20761"/>
                </a:lnTo>
                <a:lnTo>
                  <a:pt x="9290" y="20616"/>
                </a:lnTo>
                <a:lnTo>
                  <a:pt x="9361" y="20459"/>
                </a:lnTo>
                <a:lnTo>
                  <a:pt x="9396" y="20289"/>
                </a:lnTo>
                <a:lnTo>
                  <a:pt x="9396" y="20092"/>
                </a:lnTo>
                <a:lnTo>
                  <a:pt x="9325" y="19909"/>
                </a:lnTo>
                <a:lnTo>
                  <a:pt x="9219" y="19738"/>
                </a:lnTo>
                <a:lnTo>
                  <a:pt x="9094" y="19555"/>
                </a:lnTo>
                <a:lnTo>
                  <a:pt x="8917" y="19384"/>
                </a:lnTo>
                <a:lnTo>
                  <a:pt x="8650" y="19162"/>
                </a:lnTo>
                <a:lnTo>
                  <a:pt x="8437" y="18900"/>
                </a:lnTo>
                <a:lnTo>
                  <a:pt x="8277" y="18624"/>
                </a:lnTo>
                <a:lnTo>
                  <a:pt x="8135" y="18349"/>
                </a:lnTo>
                <a:lnTo>
                  <a:pt x="8028" y="18048"/>
                </a:lnTo>
                <a:lnTo>
                  <a:pt x="7993" y="17746"/>
                </a:lnTo>
                <a:lnTo>
                  <a:pt x="7993" y="17471"/>
                </a:lnTo>
                <a:lnTo>
                  <a:pt x="8028" y="17169"/>
                </a:lnTo>
                <a:lnTo>
                  <a:pt x="8135" y="16920"/>
                </a:lnTo>
                <a:lnTo>
                  <a:pt x="8277" y="16671"/>
                </a:lnTo>
                <a:lnTo>
                  <a:pt x="8366" y="16540"/>
                </a:lnTo>
                <a:lnTo>
                  <a:pt x="8473" y="16409"/>
                </a:lnTo>
                <a:lnTo>
                  <a:pt x="8615" y="16317"/>
                </a:lnTo>
                <a:lnTo>
                  <a:pt x="8739" y="16213"/>
                </a:lnTo>
                <a:lnTo>
                  <a:pt x="8881" y="16134"/>
                </a:lnTo>
                <a:lnTo>
                  <a:pt x="9059" y="16055"/>
                </a:lnTo>
                <a:lnTo>
                  <a:pt x="9254" y="15990"/>
                </a:lnTo>
                <a:lnTo>
                  <a:pt x="9432" y="15911"/>
                </a:lnTo>
                <a:lnTo>
                  <a:pt x="9663" y="15885"/>
                </a:lnTo>
                <a:lnTo>
                  <a:pt x="9876" y="15833"/>
                </a:lnTo>
                <a:lnTo>
                  <a:pt x="10142" y="15806"/>
                </a:lnTo>
                <a:lnTo>
                  <a:pt x="10391" y="15806"/>
                </a:lnTo>
                <a:lnTo>
                  <a:pt x="10728" y="15806"/>
                </a:lnTo>
                <a:lnTo>
                  <a:pt x="10995" y="15806"/>
                </a:lnTo>
                <a:lnTo>
                  <a:pt x="11279" y="15833"/>
                </a:lnTo>
                <a:lnTo>
                  <a:pt x="11546" y="15885"/>
                </a:lnTo>
                <a:lnTo>
                  <a:pt x="11776" y="15937"/>
                </a:lnTo>
                <a:lnTo>
                  <a:pt x="12025" y="15990"/>
                </a:lnTo>
                <a:lnTo>
                  <a:pt x="12221" y="16055"/>
                </a:lnTo>
                <a:lnTo>
                  <a:pt x="12434" y="16134"/>
                </a:lnTo>
                <a:lnTo>
                  <a:pt x="12611" y="16213"/>
                </a:lnTo>
                <a:lnTo>
                  <a:pt x="12771" y="16317"/>
                </a:lnTo>
                <a:lnTo>
                  <a:pt x="12913" y="16409"/>
                </a:lnTo>
                <a:lnTo>
                  <a:pt x="13038" y="16514"/>
                </a:lnTo>
                <a:lnTo>
                  <a:pt x="13251" y="16737"/>
                </a:lnTo>
                <a:lnTo>
                  <a:pt x="13428" y="16986"/>
                </a:lnTo>
                <a:lnTo>
                  <a:pt x="13517" y="17248"/>
                </a:lnTo>
                <a:lnTo>
                  <a:pt x="13588" y="17523"/>
                </a:lnTo>
                <a:lnTo>
                  <a:pt x="13588" y="17799"/>
                </a:lnTo>
                <a:lnTo>
                  <a:pt x="13517" y="18074"/>
                </a:lnTo>
                <a:lnTo>
                  <a:pt x="13428" y="18323"/>
                </a:lnTo>
                <a:lnTo>
                  <a:pt x="13286" y="18572"/>
                </a:lnTo>
                <a:lnTo>
                  <a:pt x="13109" y="18808"/>
                </a:lnTo>
                <a:lnTo>
                  <a:pt x="12878" y="19031"/>
                </a:lnTo>
                <a:lnTo>
                  <a:pt x="12434" y="19411"/>
                </a:lnTo>
                <a:lnTo>
                  <a:pt x="12132" y="19738"/>
                </a:lnTo>
                <a:lnTo>
                  <a:pt x="12025" y="19856"/>
                </a:lnTo>
                <a:lnTo>
                  <a:pt x="11919" y="20014"/>
                </a:lnTo>
                <a:lnTo>
                  <a:pt x="11883" y="20132"/>
                </a:lnTo>
                <a:lnTo>
                  <a:pt x="11883" y="20263"/>
                </a:lnTo>
                <a:lnTo>
                  <a:pt x="11883" y="20394"/>
                </a:lnTo>
                <a:lnTo>
                  <a:pt x="11954" y="20485"/>
                </a:lnTo>
                <a:lnTo>
                  <a:pt x="12061" y="20590"/>
                </a:lnTo>
                <a:lnTo>
                  <a:pt x="12185" y="20695"/>
                </a:lnTo>
                <a:lnTo>
                  <a:pt x="12327" y="20787"/>
                </a:lnTo>
                <a:lnTo>
                  <a:pt x="12540" y="20892"/>
                </a:lnTo>
                <a:lnTo>
                  <a:pt x="12771" y="20997"/>
                </a:lnTo>
                <a:lnTo>
                  <a:pt x="13073" y="21088"/>
                </a:lnTo>
                <a:lnTo>
                  <a:pt x="13428" y="21193"/>
                </a:lnTo>
                <a:lnTo>
                  <a:pt x="13873" y="21298"/>
                </a:lnTo>
                <a:lnTo>
                  <a:pt x="14317" y="21390"/>
                </a:lnTo>
                <a:lnTo>
                  <a:pt x="14778" y="21468"/>
                </a:lnTo>
                <a:lnTo>
                  <a:pt x="15294" y="21547"/>
                </a:lnTo>
                <a:lnTo>
                  <a:pt x="15809" y="21600"/>
                </a:lnTo>
                <a:lnTo>
                  <a:pt x="16359" y="21652"/>
                </a:lnTo>
                <a:lnTo>
                  <a:pt x="16875" y="21678"/>
                </a:lnTo>
                <a:lnTo>
                  <a:pt x="17407" y="21678"/>
                </a:lnTo>
                <a:lnTo>
                  <a:pt x="17958" y="21678"/>
                </a:lnTo>
                <a:lnTo>
                  <a:pt x="18473" y="21652"/>
                </a:lnTo>
                <a:lnTo>
                  <a:pt x="18953" y="21573"/>
                </a:lnTo>
                <a:lnTo>
                  <a:pt x="19397" y="21495"/>
                </a:lnTo>
                <a:lnTo>
                  <a:pt x="19841" y="21390"/>
                </a:lnTo>
                <a:lnTo>
                  <a:pt x="20214" y="21272"/>
                </a:lnTo>
                <a:lnTo>
                  <a:pt x="20551" y="21088"/>
                </a:lnTo>
                <a:lnTo>
                  <a:pt x="20480" y="20787"/>
                </a:lnTo>
                <a:lnTo>
                  <a:pt x="20409" y="20485"/>
                </a:lnTo>
                <a:lnTo>
                  <a:pt x="20356" y="20158"/>
                </a:lnTo>
                <a:lnTo>
                  <a:pt x="20356" y="19804"/>
                </a:lnTo>
                <a:lnTo>
                  <a:pt x="20321" y="19083"/>
                </a:lnTo>
                <a:lnTo>
                  <a:pt x="20356" y="18349"/>
                </a:lnTo>
                <a:lnTo>
                  <a:pt x="20409" y="17641"/>
                </a:lnTo>
                <a:lnTo>
                  <a:pt x="20480" y="17012"/>
                </a:lnTo>
                <a:lnTo>
                  <a:pt x="20551" y="16488"/>
                </a:lnTo>
                <a:lnTo>
                  <a:pt x="20551" y="16055"/>
                </a:lnTo>
                <a:lnTo>
                  <a:pt x="20551" y="15911"/>
                </a:lnTo>
                <a:lnTo>
                  <a:pt x="20445" y="15754"/>
                </a:lnTo>
                <a:lnTo>
                  <a:pt x="20356" y="15610"/>
                </a:lnTo>
                <a:lnTo>
                  <a:pt x="20178" y="15452"/>
                </a:lnTo>
                <a:lnTo>
                  <a:pt x="20001" y="15334"/>
                </a:lnTo>
                <a:lnTo>
                  <a:pt x="19770" y="15230"/>
                </a:lnTo>
                <a:lnTo>
                  <a:pt x="19521" y="15125"/>
                </a:lnTo>
                <a:lnTo>
                  <a:pt x="19290" y="15059"/>
                </a:lnTo>
                <a:lnTo>
                  <a:pt x="19024" y="15007"/>
                </a:lnTo>
                <a:lnTo>
                  <a:pt x="18740" y="14954"/>
                </a:lnTo>
                <a:lnTo>
                  <a:pt x="18509" y="14954"/>
                </a:lnTo>
                <a:lnTo>
                  <a:pt x="18225" y="14954"/>
                </a:lnTo>
                <a:lnTo>
                  <a:pt x="17994" y="15007"/>
                </a:lnTo>
                <a:lnTo>
                  <a:pt x="17763" y="15085"/>
                </a:lnTo>
                <a:lnTo>
                  <a:pt x="17550" y="15177"/>
                </a:lnTo>
                <a:lnTo>
                  <a:pt x="17372" y="15308"/>
                </a:lnTo>
                <a:lnTo>
                  <a:pt x="17176" y="15426"/>
                </a:lnTo>
                <a:lnTo>
                  <a:pt x="16928" y="15557"/>
                </a:lnTo>
                <a:lnTo>
                  <a:pt x="16661" y="15636"/>
                </a:lnTo>
                <a:lnTo>
                  <a:pt x="16359" y="15688"/>
                </a:lnTo>
                <a:lnTo>
                  <a:pt x="16022" y="15715"/>
                </a:lnTo>
                <a:lnTo>
                  <a:pt x="15667" y="15688"/>
                </a:lnTo>
                <a:lnTo>
                  <a:pt x="15294" y="15662"/>
                </a:lnTo>
                <a:lnTo>
                  <a:pt x="14956" y="15583"/>
                </a:lnTo>
                <a:lnTo>
                  <a:pt x="14619" y="15479"/>
                </a:lnTo>
                <a:lnTo>
                  <a:pt x="14281" y="15334"/>
                </a:lnTo>
                <a:lnTo>
                  <a:pt x="13961" y="15177"/>
                </a:lnTo>
                <a:lnTo>
                  <a:pt x="13695" y="14981"/>
                </a:lnTo>
                <a:lnTo>
                  <a:pt x="13588" y="14850"/>
                </a:lnTo>
                <a:lnTo>
                  <a:pt x="13482" y="14732"/>
                </a:lnTo>
                <a:lnTo>
                  <a:pt x="13393" y="14600"/>
                </a:lnTo>
                <a:lnTo>
                  <a:pt x="13322" y="14456"/>
                </a:lnTo>
                <a:lnTo>
                  <a:pt x="13251" y="14299"/>
                </a:lnTo>
                <a:lnTo>
                  <a:pt x="13215" y="14155"/>
                </a:lnTo>
                <a:lnTo>
                  <a:pt x="13180" y="13971"/>
                </a:lnTo>
                <a:lnTo>
                  <a:pt x="13180" y="13801"/>
                </a:lnTo>
                <a:lnTo>
                  <a:pt x="13180" y="13591"/>
                </a:lnTo>
                <a:lnTo>
                  <a:pt x="13215" y="13395"/>
                </a:lnTo>
                <a:lnTo>
                  <a:pt x="13251" y="13198"/>
                </a:lnTo>
                <a:lnTo>
                  <a:pt x="13322" y="13015"/>
                </a:lnTo>
                <a:lnTo>
                  <a:pt x="13393" y="12870"/>
                </a:lnTo>
                <a:lnTo>
                  <a:pt x="13482" y="12713"/>
                </a:lnTo>
                <a:lnTo>
                  <a:pt x="13588" y="12569"/>
                </a:lnTo>
                <a:lnTo>
                  <a:pt x="13730" y="12438"/>
                </a:lnTo>
                <a:lnTo>
                  <a:pt x="13997" y="12215"/>
                </a:lnTo>
                <a:lnTo>
                  <a:pt x="14334" y="12005"/>
                </a:lnTo>
                <a:lnTo>
                  <a:pt x="14690" y="11861"/>
                </a:lnTo>
                <a:lnTo>
                  <a:pt x="15063" y="11756"/>
                </a:lnTo>
                <a:lnTo>
                  <a:pt x="15436" y="11678"/>
                </a:lnTo>
                <a:lnTo>
                  <a:pt x="15809" y="11638"/>
                </a:lnTo>
                <a:lnTo>
                  <a:pt x="16182" y="11638"/>
                </a:lnTo>
                <a:lnTo>
                  <a:pt x="16555" y="11678"/>
                </a:lnTo>
                <a:lnTo>
                  <a:pt x="16910" y="11730"/>
                </a:lnTo>
                <a:lnTo>
                  <a:pt x="17248" y="11835"/>
                </a:lnTo>
                <a:lnTo>
                  <a:pt x="17514" y="11966"/>
                </a:lnTo>
                <a:lnTo>
                  <a:pt x="17763" y="12110"/>
                </a:lnTo>
                <a:lnTo>
                  <a:pt x="17887" y="12215"/>
                </a:lnTo>
                <a:lnTo>
                  <a:pt x="18065" y="12307"/>
                </a:lnTo>
                <a:lnTo>
                  <a:pt x="18260" y="12412"/>
                </a:lnTo>
                <a:lnTo>
                  <a:pt x="18438" y="12464"/>
                </a:lnTo>
                <a:lnTo>
                  <a:pt x="18669" y="12543"/>
                </a:lnTo>
                <a:lnTo>
                  <a:pt x="18882" y="12569"/>
                </a:lnTo>
                <a:lnTo>
                  <a:pt x="19113" y="12595"/>
                </a:lnTo>
                <a:lnTo>
                  <a:pt x="19361" y="12608"/>
                </a:lnTo>
                <a:lnTo>
                  <a:pt x="19592" y="12608"/>
                </a:lnTo>
                <a:lnTo>
                  <a:pt x="19841" y="12595"/>
                </a:lnTo>
                <a:lnTo>
                  <a:pt x="20072" y="12543"/>
                </a:lnTo>
                <a:lnTo>
                  <a:pt x="20321" y="12490"/>
                </a:lnTo>
                <a:lnTo>
                  <a:pt x="20551" y="12438"/>
                </a:lnTo>
                <a:lnTo>
                  <a:pt x="20800" y="12333"/>
                </a:lnTo>
                <a:lnTo>
                  <a:pt x="20996" y="12241"/>
                </a:lnTo>
                <a:lnTo>
                  <a:pt x="21244" y="12110"/>
                </a:lnTo>
                <a:lnTo>
                  <a:pt x="21298" y="12032"/>
                </a:lnTo>
                <a:lnTo>
                  <a:pt x="21404" y="11966"/>
                </a:lnTo>
                <a:lnTo>
                  <a:pt x="21475" y="11861"/>
                </a:lnTo>
                <a:lnTo>
                  <a:pt x="21511" y="11730"/>
                </a:lnTo>
                <a:lnTo>
                  <a:pt x="21617" y="11481"/>
                </a:lnTo>
                <a:lnTo>
                  <a:pt x="21653" y="11180"/>
                </a:lnTo>
                <a:lnTo>
                  <a:pt x="21653" y="10826"/>
                </a:lnTo>
                <a:lnTo>
                  <a:pt x="21653" y="10472"/>
                </a:lnTo>
                <a:lnTo>
                  <a:pt x="21582" y="10092"/>
                </a:lnTo>
                <a:lnTo>
                  <a:pt x="21511" y="9725"/>
                </a:lnTo>
                <a:lnTo>
                  <a:pt x="21298" y="8912"/>
                </a:lnTo>
                <a:lnTo>
                  <a:pt x="21067" y="8191"/>
                </a:lnTo>
                <a:lnTo>
                  <a:pt x="20800" y="7536"/>
                </a:lnTo>
                <a:lnTo>
                  <a:pt x="20551" y="7025"/>
                </a:lnTo>
                <a:lnTo>
                  <a:pt x="20001" y="7103"/>
                </a:lnTo>
                <a:lnTo>
                  <a:pt x="19432" y="7156"/>
                </a:lnTo>
                <a:lnTo>
                  <a:pt x="18846" y="7208"/>
                </a:lnTo>
                <a:lnTo>
                  <a:pt x="18225" y="7208"/>
                </a:lnTo>
                <a:lnTo>
                  <a:pt x="17656" y="7208"/>
                </a:lnTo>
                <a:lnTo>
                  <a:pt x="17070" y="7182"/>
                </a:lnTo>
                <a:lnTo>
                  <a:pt x="16484" y="7156"/>
                </a:lnTo>
                <a:lnTo>
                  <a:pt x="15986" y="7103"/>
                </a:lnTo>
                <a:lnTo>
                  <a:pt x="14992" y="6999"/>
                </a:lnTo>
                <a:lnTo>
                  <a:pt x="14210" y="6907"/>
                </a:lnTo>
                <a:lnTo>
                  <a:pt x="13695" y="6828"/>
                </a:lnTo>
                <a:lnTo>
                  <a:pt x="13517" y="6802"/>
                </a:lnTo>
                <a:lnTo>
                  <a:pt x="13073" y="6645"/>
                </a:lnTo>
                <a:lnTo>
                  <a:pt x="12700" y="6474"/>
                </a:lnTo>
                <a:lnTo>
                  <a:pt x="12363" y="6304"/>
                </a:lnTo>
                <a:lnTo>
                  <a:pt x="12132" y="6094"/>
                </a:lnTo>
                <a:lnTo>
                  <a:pt x="11919" y="5871"/>
                </a:lnTo>
                <a:lnTo>
                  <a:pt x="11776" y="5649"/>
                </a:lnTo>
                <a:lnTo>
                  <a:pt x="11688" y="5413"/>
                </a:lnTo>
                <a:lnTo>
                  <a:pt x="11617" y="5190"/>
                </a:lnTo>
                <a:lnTo>
                  <a:pt x="11617" y="4941"/>
                </a:lnTo>
                <a:lnTo>
                  <a:pt x="11652" y="4718"/>
                </a:lnTo>
                <a:lnTo>
                  <a:pt x="11723" y="4482"/>
                </a:lnTo>
                <a:lnTo>
                  <a:pt x="11812" y="4285"/>
                </a:lnTo>
                <a:lnTo>
                  <a:pt x="11919" y="4089"/>
                </a:lnTo>
                <a:lnTo>
                  <a:pt x="12096" y="3905"/>
                </a:lnTo>
                <a:lnTo>
                  <a:pt x="12292" y="3735"/>
                </a:lnTo>
                <a:lnTo>
                  <a:pt x="12505" y="3604"/>
                </a:lnTo>
                <a:lnTo>
                  <a:pt x="12700" y="3460"/>
                </a:lnTo>
                <a:lnTo>
                  <a:pt x="12878" y="3250"/>
                </a:lnTo>
                <a:lnTo>
                  <a:pt x="13038" y="3027"/>
                </a:lnTo>
                <a:lnTo>
                  <a:pt x="13180" y="2752"/>
                </a:lnTo>
                <a:lnTo>
                  <a:pt x="13286" y="2477"/>
                </a:lnTo>
                <a:lnTo>
                  <a:pt x="13322" y="2175"/>
                </a:lnTo>
                <a:lnTo>
                  <a:pt x="13357" y="1874"/>
                </a:lnTo>
                <a:lnTo>
                  <a:pt x="13286" y="1572"/>
                </a:lnTo>
                <a:lnTo>
                  <a:pt x="13180" y="1271"/>
                </a:lnTo>
                <a:lnTo>
                  <a:pt x="13038" y="983"/>
                </a:lnTo>
                <a:lnTo>
                  <a:pt x="12949" y="865"/>
                </a:lnTo>
                <a:lnTo>
                  <a:pt x="12807" y="733"/>
                </a:lnTo>
                <a:lnTo>
                  <a:pt x="12665" y="616"/>
                </a:lnTo>
                <a:lnTo>
                  <a:pt x="12505" y="511"/>
                </a:lnTo>
                <a:lnTo>
                  <a:pt x="12327" y="406"/>
                </a:lnTo>
                <a:lnTo>
                  <a:pt x="12132" y="314"/>
                </a:lnTo>
                <a:lnTo>
                  <a:pt x="11883" y="235"/>
                </a:lnTo>
                <a:lnTo>
                  <a:pt x="11652" y="183"/>
                </a:lnTo>
                <a:lnTo>
                  <a:pt x="11368" y="104"/>
                </a:lnTo>
                <a:lnTo>
                  <a:pt x="11101" y="78"/>
                </a:lnTo>
                <a:lnTo>
                  <a:pt x="10800" y="52"/>
                </a:lnTo>
                <a:lnTo>
                  <a:pt x="10444" y="52"/>
                </a:lnTo>
                <a:lnTo>
                  <a:pt x="10142" y="52"/>
                </a:lnTo>
                <a:lnTo>
                  <a:pt x="9840" y="78"/>
                </a:lnTo>
                <a:lnTo>
                  <a:pt x="9574" y="104"/>
                </a:lnTo>
                <a:lnTo>
                  <a:pt x="9325" y="157"/>
                </a:lnTo>
                <a:lnTo>
                  <a:pt x="9094" y="209"/>
                </a:lnTo>
                <a:lnTo>
                  <a:pt x="8846" y="262"/>
                </a:lnTo>
                <a:lnTo>
                  <a:pt x="8650" y="340"/>
                </a:lnTo>
                <a:lnTo>
                  <a:pt x="8437" y="432"/>
                </a:lnTo>
                <a:lnTo>
                  <a:pt x="8277" y="511"/>
                </a:lnTo>
                <a:lnTo>
                  <a:pt x="8100" y="616"/>
                </a:lnTo>
                <a:lnTo>
                  <a:pt x="7957" y="707"/>
                </a:lnTo>
                <a:lnTo>
                  <a:pt x="7833" y="838"/>
                </a:lnTo>
                <a:lnTo>
                  <a:pt x="7620" y="1061"/>
                </a:lnTo>
                <a:lnTo>
                  <a:pt x="7442" y="1336"/>
                </a:lnTo>
                <a:lnTo>
                  <a:pt x="7353" y="1599"/>
                </a:lnTo>
                <a:lnTo>
                  <a:pt x="7318" y="1900"/>
                </a:lnTo>
                <a:lnTo>
                  <a:pt x="7318" y="2175"/>
                </a:lnTo>
                <a:lnTo>
                  <a:pt x="7353" y="2450"/>
                </a:lnTo>
                <a:lnTo>
                  <a:pt x="7442" y="2726"/>
                </a:lnTo>
                <a:lnTo>
                  <a:pt x="7620" y="2975"/>
                </a:lnTo>
                <a:lnTo>
                  <a:pt x="7833" y="3198"/>
                </a:lnTo>
                <a:lnTo>
                  <a:pt x="8064" y="3433"/>
                </a:lnTo>
                <a:lnTo>
                  <a:pt x="8295" y="3630"/>
                </a:lnTo>
                <a:lnTo>
                  <a:pt x="8508" y="3853"/>
                </a:lnTo>
                <a:lnTo>
                  <a:pt x="8686" y="4089"/>
                </a:lnTo>
                <a:lnTo>
                  <a:pt x="8775" y="4312"/>
                </a:lnTo>
                <a:lnTo>
                  <a:pt x="8846" y="4561"/>
                </a:lnTo>
                <a:lnTo>
                  <a:pt x="8846" y="4810"/>
                </a:lnTo>
                <a:lnTo>
                  <a:pt x="8810" y="5059"/>
                </a:lnTo>
                <a:lnTo>
                  <a:pt x="8721" y="5295"/>
                </a:lnTo>
                <a:lnTo>
                  <a:pt x="8579" y="5544"/>
                </a:lnTo>
                <a:lnTo>
                  <a:pt x="8366" y="5766"/>
                </a:lnTo>
                <a:lnTo>
                  <a:pt x="8135" y="5976"/>
                </a:lnTo>
                <a:lnTo>
                  <a:pt x="7833" y="6199"/>
                </a:lnTo>
                <a:lnTo>
                  <a:pt x="7478" y="6369"/>
                </a:lnTo>
                <a:lnTo>
                  <a:pt x="7069" y="6527"/>
                </a:lnTo>
                <a:lnTo>
                  <a:pt x="6590" y="6671"/>
                </a:lnTo>
                <a:lnTo>
                  <a:pt x="6092" y="6802"/>
                </a:lnTo>
                <a:lnTo>
                  <a:pt x="5684" y="6802"/>
                </a:lnTo>
                <a:lnTo>
                  <a:pt x="5133" y="6802"/>
                </a:lnTo>
                <a:lnTo>
                  <a:pt x="4547" y="6802"/>
                </a:lnTo>
                <a:lnTo>
                  <a:pt x="3872" y="6802"/>
                </a:lnTo>
                <a:lnTo>
                  <a:pt x="3144" y="6802"/>
                </a:lnTo>
                <a:lnTo>
                  <a:pt x="2362" y="6802"/>
                </a:lnTo>
                <a:lnTo>
                  <a:pt x="1545" y="6802"/>
                </a:lnTo>
                <a:lnTo>
                  <a:pt x="692" y="6802"/>
                </a:lnTo>
                <a:lnTo>
                  <a:pt x="586" y="7234"/>
                </a:lnTo>
                <a:lnTo>
                  <a:pt x="461" y="7837"/>
                </a:lnTo>
                <a:lnTo>
                  <a:pt x="355" y="8493"/>
                </a:lnTo>
                <a:lnTo>
                  <a:pt x="248" y="9187"/>
                </a:lnTo>
                <a:lnTo>
                  <a:pt x="142" y="9869"/>
                </a:lnTo>
                <a:lnTo>
                  <a:pt x="106" y="10498"/>
                </a:lnTo>
                <a:lnTo>
                  <a:pt x="106" y="10983"/>
                </a:lnTo>
                <a:lnTo>
                  <a:pt x="106" y="11311"/>
                </a:lnTo>
                <a:lnTo>
                  <a:pt x="213" y="11481"/>
                </a:lnTo>
                <a:lnTo>
                  <a:pt x="319" y="11651"/>
                </a:lnTo>
                <a:lnTo>
                  <a:pt x="497" y="11783"/>
                </a:lnTo>
                <a:lnTo>
                  <a:pt x="692" y="11914"/>
                </a:lnTo>
                <a:lnTo>
                  <a:pt x="941" y="12032"/>
                </a:lnTo>
                <a:lnTo>
                  <a:pt x="1207" y="12110"/>
                </a:lnTo>
                <a:lnTo>
                  <a:pt x="1509" y="12189"/>
                </a:lnTo>
                <a:lnTo>
                  <a:pt x="1794" y="12241"/>
                </a:lnTo>
                <a:lnTo>
                  <a:pt x="2131" y="12267"/>
                </a:lnTo>
                <a:lnTo>
                  <a:pt x="2433" y="12281"/>
                </a:lnTo>
                <a:lnTo>
                  <a:pt x="2735" y="12267"/>
                </a:lnTo>
                <a:lnTo>
                  <a:pt x="3055" y="12241"/>
                </a:lnTo>
                <a:lnTo>
                  <a:pt x="3357" y="12189"/>
                </a:lnTo>
                <a:lnTo>
                  <a:pt x="3623" y="12084"/>
                </a:lnTo>
                <a:lnTo>
                  <a:pt x="3872" y="11979"/>
                </a:lnTo>
                <a:lnTo>
                  <a:pt x="4103" y="11861"/>
                </a:lnTo>
                <a:lnTo>
                  <a:pt x="4316" y="11704"/>
                </a:lnTo>
                <a:lnTo>
                  <a:pt x="4582" y="11612"/>
                </a:lnTo>
                <a:lnTo>
                  <a:pt x="4849" y="11533"/>
                </a:lnTo>
                <a:lnTo>
                  <a:pt x="5169" y="11507"/>
                </a:lnTo>
                <a:lnTo>
                  <a:pt x="5506" y="11481"/>
                </a:lnTo>
                <a:lnTo>
                  <a:pt x="5808" y="11507"/>
                </a:lnTo>
                <a:lnTo>
                  <a:pt x="6146" y="11560"/>
                </a:lnTo>
                <a:lnTo>
                  <a:pt x="6501" y="11651"/>
                </a:lnTo>
                <a:lnTo>
                  <a:pt x="6803" y="11783"/>
                </a:lnTo>
                <a:lnTo>
                  <a:pt x="7105" y="11940"/>
                </a:lnTo>
                <a:lnTo>
                  <a:pt x="7353" y="12110"/>
                </a:lnTo>
                <a:lnTo>
                  <a:pt x="7584" y="12333"/>
                </a:lnTo>
                <a:lnTo>
                  <a:pt x="7798" y="12595"/>
                </a:lnTo>
                <a:lnTo>
                  <a:pt x="7922" y="12870"/>
                </a:lnTo>
                <a:lnTo>
                  <a:pt x="8028" y="13198"/>
                </a:lnTo>
                <a:lnTo>
                  <a:pt x="8064" y="13526"/>
                </a:lnTo>
                <a:lnTo>
                  <a:pt x="8028" y="13775"/>
                </a:lnTo>
                <a:lnTo>
                  <a:pt x="7922" y="13998"/>
                </a:lnTo>
                <a:lnTo>
                  <a:pt x="7798" y="14220"/>
                </a:lnTo>
                <a:lnTo>
                  <a:pt x="7584" y="14404"/>
                </a:lnTo>
                <a:lnTo>
                  <a:pt x="7353" y="14574"/>
                </a:lnTo>
                <a:lnTo>
                  <a:pt x="7105" y="14732"/>
                </a:lnTo>
                <a:lnTo>
                  <a:pt x="6803" y="14850"/>
                </a:lnTo>
                <a:lnTo>
                  <a:pt x="6501" y="14954"/>
                </a:lnTo>
                <a:lnTo>
                  <a:pt x="6146" y="15033"/>
                </a:lnTo>
                <a:lnTo>
                  <a:pt x="5808" y="15085"/>
                </a:lnTo>
                <a:lnTo>
                  <a:pt x="5506" y="15085"/>
                </a:lnTo>
                <a:lnTo>
                  <a:pt x="5169" y="15059"/>
                </a:lnTo>
                <a:lnTo>
                  <a:pt x="4849" y="15007"/>
                </a:lnTo>
                <a:lnTo>
                  <a:pt x="4582" y="14902"/>
                </a:lnTo>
                <a:lnTo>
                  <a:pt x="4316" y="14784"/>
                </a:lnTo>
                <a:lnTo>
                  <a:pt x="4103" y="14600"/>
                </a:lnTo>
                <a:lnTo>
                  <a:pt x="3907" y="14430"/>
                </a:lnTo>
                <a:lnTo>
                  <a:pt x="3659" y="14299"/>
                </a:lnTo>
                <a:lnTo>
                  <a:pt x="3428" y="14194"/>
                </a:lnTo>
                <a:lnTo>
                  <a:pt x="3179" y="14129"/>
                </a:lnTo>
                <a:lnTo>
                  <a:pt x="2913" y="14102"/>
                </a:lnTo>
                <a:lnTo>
                  <a:pt x="2646" y="14102"/>
                </a:lnTo>
                <a:lnTo>
                  <a:pt x="2362" y="14129"/>
                </a:lnTo>
                <a:lnTo>
                  <a:pt x="2096" y="14168"/>
                </a:lnTo>
                <a:lnTo>
                  <a:pt x="1811" y="14273"/>
                </a:lnTo>
                <a:lnTo>
                  <a:pt x="1545" y="14378"/>
                </a:lnTo>
                <a:lnTo>
                  <a:pt x="1314" y="14496"/>
                </a:lnTo>
                <a:lnTo>
                  <a:pt x="1065" y="14653"/>
                </a:lnTo>
                <a:lnTo>
                  <a:pt x="870" y="14797"/>
                </a:lnTo>
                <a:lnTo>
                  <a:pt x="657" y="14981"/>
                </a:lnTo>
                <a:lnTo>
                  <a:pt x="497" y="15177"/>
                </a:lnTo>
                <a:lnTo>
                  <a:pt x="390" y="15413"/>
                </a:lnTo>
                <a:lnTo>
                  <a:pt x="284" y="15636"/>
                </a:lnTo>
                <a:lnTo>
                  <a:pt x="248" y="15911"/>
                </a:lnTo>
                <a:lnTo>
                  <a:pt x="284" y="16239"/>
                </a:lnTo>
                <a:lnTo>
                  <a:pt x="319" y="16566"/>
                </a:lnTo>
                <a:lnTo>
                  <a:pt x="497" y="17340"/>
                </a:lnTo>
                <a:lnTo>
                  <a:pt x="692" y="18152"/>
                </a:lnTo>
                <a:lnTo>
                  <a:pt x="799" y="18559"/>
                </a:lnTo>
                <a:lnTo>
                  <a:pt x="905" y="18978"/>
                </a:lnTo>
                <a:lnTo>
                  <a:pt x="959" y="19384"/>
                </a:lnTo>
                <a:lnTo>
                  <a:pt x="994" y="19791"/>
                </a:lnTo>
                <a:lnTo>
                  <a:pt x="994" y="20132"/>
                </a:lnTo>
                <a:lnTo>
                  <a:pt x="959" y="20485"/>
                </a:lnTo>
                <a:lnTo>
                  <a:pt x="941" y="20669"/>
                </a:lnTo>
                <a:lnTo>
                  <a:pt x="870" y="20813"/>
                </a:lnTo>
                <a:lnTo>
                  <a:pt x="799" y="20970"/>
                </a:lnTo>
                <a:lnTo>
                  <a:pt x="692" y="21088"/>
                </a:lnTo>
                <a:lnTo>
                  <a:pt x="1474" y="20997"/>
                </a:lnTo>
                <a:lnTo>
                  <a:pt x="2291" y="20866"/>
                </a:lnTo>
                <a:lnTo>
                  <a:pt x="3108" y="20787"/>
                </a:lnTo>
                <a:lnTo>
                  <a:pt x="3907" y="20721"/>
                </a:lnTo>
                <a:lnTo>
                  <a:pt x="4653" y="20695"/>
                </a:lnTo>
                <a:lnTo>
                  <a:pt x="5364" y="20695"/>
                </a:lnTo>
                <a:lnTo>
                  <a:pt x="5701" y="20721"/>
                </a:lnTo>
                <a:lnTo>
                  <a:pt x="6057" y="20761"/>
                </a:lnTo>
                <a:lnTo>
                  <a:pt x="6323" y="20813"/>
                </a:lnTo>
                <a:lnTo>
                  <a:pt x="6625" y="20892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18" name="Puzzle2"/>
          <p:cNvSpPr>
            <a:spLocks noEditPoints="1" noChangeArrowheads="1"/>
          </p:cNvSpPr>
          <p:nvPr/>
        </p:nvSpPr>
        <p:spPr bwMode="auto">
          <a:xfrm>
            <a:off x="4343941" y="3069504"/>
            <a:ext cx="1615707" cy="1112935"/>
          </a:xfrm>
          <a:custGeom>
            <a:avLst/>
            <a:gdLst>
              <a:gd name="T0" fmla="*/ 11 w 21600"/>
              <a:gd name="T1" fmla="*/ 13386 h 21600"/>
              <a:gd name="T2" fmla="*/ 4202 w 21600"/>
              <a:gd name="T3" fmla="*/ 21161 h 21600"/>
              <a:gd name="T4" fmla="*/ 10400 w 21600"/>
              <a:gd name="T5" fmla="*/ 13909 h 21600"/>
              <a:gd name="T6" fmla="*/ 16821 w 21600"/>
              <a:gd name="T7" fmla="*/ 21190 h 21600"/>
              <a:gd name="T8" fmla="*/ 21600 w 21600"/>
              <a:gd name="T9" fmla="*/ 15083 h 21600"/>
              <a:gd name="T10" fmla="*/ 16889 w 21600"/>
              <a:gd name="T11" fmla="*/ 5739 h 21600"/>
              <a:gd name="T12" fmla="*/ 10800 w 21600"/>
              <a:gd name="T13" fmla="*/ 28 h 21600"/>
              <a:gd name="T14" fmla="*/ 4202 w 21600"/>
              <a:gd name="T15" fmla="*/ 5894 h 21600"/>
              <a:gd name="T16" fmla="*/ 5388 w 21600"/>
              <a:gd name="T17" fmla="*/ 6742 h 21600"/>
              <a:gd name="T18" fmla="*/ 16177 w 21600"/>
              <a:gd name="T19" fmla="*/ 20441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4247" y="12354"/>
                </a:moveTo>
                <a:lnTo>
                  <a:pt x="4134" y="12468"/>
                </a:lnTo>
                <a:lnTo>
                  <a:pt x="4010" y="12581"/>
                </a:lnTo>
                <a:lnTo>
                  <a:pt x="3897" y="12637"/>
                </a:lnTo>
                <a:lnTo>
                  <a:pt x="3773" y="12694"/>
                </a:lnTo>
                <a:lnTo>
                  <a:pt x="3637" y="12694"/>
                </a:lnTo>
                <a:lnTo>
                  <a:pt x="3524" y="12694"/>
                </a:lnTo>
                <a:lnTo>
                  <a:pt x="3400" y="12665"/>
                </a:lnTo>
                <a:lnTo>
                  <a:pt x="3287" y="12609"/>
                </a:lnTo>
                <a:lnTo>
                  <a:pt x="3027" y="12496"/>
                </a:lnTo>
                <a:lnTo>
                  <a:pt x="2790" y="12340"/>
                </a:lnTo>
                <a:lnTo>
                  <a:pt x="2530" y="12142"/>
                </a:lnTo>
                <a:lnTo>
                  <a:pt x="2293" y="11987"/>
                </a:lnTo>
                <a:lnTo>
                  <a:pt x="2033" y="11817"/>
                </a:lnTo>
                <a:lnTo>
                  <a:pt x="1773" y="11676"/>
                </a:lnTo>
                <a:lnTo>
                  <a:pt x="1638" y="11662"/>
                </a:lnTo>
                <a:lnTo>
                  <a:pt x="1513" y="11634"/>
                </a:lnTo>
                <a:lnTo>
                  <a:pt x="1378" y="11634"/>
                </a:lnTo>
                <a:lnTo>
                  <a:pt x="1253" y="11634"/>
                </a:lnTo>
                <a:lnTo>
                  <a:pt x="1118" y="11662"/>
                </a:lnTo>
                <a:lnTo>
                  <a:pt x="971" y="11732"/>
                </a:lnTo>
                <a:lnTo>
                  <a:pt x="835" y="11817"/>
                </a:lnTo>
                <a:lnTo>
                  <a:pt x="711" y="11959"/>
                </a:lnTo>
                <a:lnTo>
                  <a:pt x="553" y="12086"/>
                </a:lnTo>
                <a:lnTo>
                  <a:pt x="429" y="12284"/>
                </a:lnTo>
                <a:lnTo>
                  <a:pt x="271" y="12524"/>
                </a:lnTo>
                <a:lnTo>
                  <a:pt x="146" y="12793"/>
                </a:lnTo>
                <a:lnTo>
                  <a:pt x="79" y="12962"/>
                </a:lnTo>
                <a:lnTo>
                  <a:pt x="33" y="13146"/>
                </a:lnTo>
                <a:lnTo>
                  <a:pt x="11" y="13386"/>
                </a:lnTo>
                <a:lnTo>
                  <a:pt x="11" y="13641"/>
                </a:lnTo>
                <a:lnTo>
                  <a:pt x="33" y="13881"/>
                </a:lnTo>
                <a:lnTo>
                  <a:pt x="101" y="14150"/>
                </a:lnTo>
                <a:lnTo>
                  <a:pt x="192" y="14404"/>
                </a:lnTo>
                <a:lnTo>
                  <a:pt x="293" y="14645"/>
                </a:lnTo>
                <a:lnTo>
                  <a:pt x="451" y="14857"/>
                </a:lnTo>
                <a:lnTo>
                  <a:pt x="621" y="15054"/>
                </a:lnTo>
                <a:lnTo>
                  <a:pt x="734" y="15125"/>
                </a:lnTo>
                <a:lnTo>
                  <a:pt x="835" y="15210"/>
                </a:lnTo>
                <a:lnTo>
                  <a:pt x="948" y="15267"/>
                </a:lnTo>
                <a:lnTo>
                  <a:pt x="1084" y="15323"/>
                </a:lnTo>
                <a:lnTo>
                  <a:pt x="1208" y="15351"/>
                </a:lnTo>
                <a:lnTo>
                  <a:pt x="1355" y="15380"/>
                </a:lnTo>
                <a:lnTo>
                  <a:pt x="1513" y="15380"/>
                </a:lnTo>
                <a:lnTo>
                  <a:pt x="1683" y="15380"/>
                </a:lnTo>
                <a:lnTo>
                  <a:pt x="1864" y="15351"/>
                </a:lnTo>
                <a:lnTo>
                  <a:pt x="2033" y="15323"/>
                </a:lnTo>
                <a:lnTo>
                  <a:pt x="2225" y="15238"/>
                </a:lnTo>
                <a:lnTo>
                  <a:pt x="2428" y="15153"/>
                </a:lnTo>
                <a:lnTo>
                  <a:pt x="2745" y="15026"/>
                </a:lnTo>
                <a:lnTo>
                  <a:pt x="3005" y="14913"/>
                </a:lnTo>
                <a:lnTo>
                  <a:pt x="3264" y="14828"/>
                </a:lnTo>
                <a:lnTo>
                  <a:pt x="3513" y="14800"/>
                </a:lnTo>
                <a:lnTo>
                  <a:pt x="3615" y="14828"/>
                </a:lnTo>
                <a:lnTo>
                  <a:pt x="3728" y="14857"/>
                </a:lnTo>
                <a:lnTo>
                  <a:pt x="3807" y="14913"/>
                </a:lnTo>
                <a:lnTo>
                  <a:pt x="3920" y="14998"/>
                </a:lnTo>
                <a:lnTo>
                  <a:pt x="4010" y="15097"/>
                </a:lnTo>
                <a:lnTo>
                  <a:pt x="4089" y="15238"/>
                </a:lnTo>
                <a:lnTo>
                  <a:pt x="4179" y="15408"/>
                </a:lnTo>
                <a:lnTo>
                  <a:pt x="4247" y="15620"/>
                </a:lnTo>
                <a:lnTo>
                  <a:pt x="4326" y="15860"/>
                </a:lnTo>
                <a:lnTo>
                  <a:pt x="4394" y="16129"/>
                </a:lnTo>
                <a:lnTo>
                  <a:pt x="4439" y="16440"/>
                </a:lnTo>
                <a:lnTo>
                  <a:pt x="4507" y="16737"/>
                </a:lnTo>
                <a:lnTo>
                  <a:pt x="4552" y="17090"/>
                </a:lnTo>
                <a:lnTo>
                  <a:pt x="4575" y="17443"/>
                </a:lnTo>
                <a:lnTo>
                  <a:pt x="4586" y="17825"/>
                </a:lnTo>
                <a:lnTo>
                  <a:pt x="4586" y="18193"/>
                </a:lnTo>
                <a:lnTo>
                  <a:pt x="4586" y="18574"/>
                </a:lnTo>
                <a:lnTo>
                  <a:pt x="4586" y="18984"/>
                </a:lnTo>
                <a:lnTo>
                  <a:pt x="4552" y="19366"/>
                </a:lnTo>
                <a:lnTo>
                  <a:pt x="4507" y="19748"/>
                </a:lnTo>
                <a:lnTo>
                  <a:pt x="4462" y="20129"/>
                </a:lnTo>
                <a:lnTo>
                  <a:pt x="4371" y="20483"/>
                </a:lnTo>
                <a:lnTo>
                  <a:pt x="4292" y="20836"/>
                </a:lnTo>
                <a:lnTo>
                  <a:pt x="4202" y="21161"/>
                </a:lnTo>
                <a:lnTo>
                  <a:pt x="4744" y="21161"/>
                </a:lnTo>
                <a:lnTo>
                  <a:pt x="5264" y="21161"/>
                </a:lnTo>
                <a:lnTo>
                  <a:pt x="5784" y="21161"/>
                </a:lnTo>
                <a:lnTo>
                  <a:pt x="6235" y="21161"/>
                </a:lnTo>
                <a:lnTo>
                  <a:pt x="6676" y="21161"/>
                </a:lnTo>
                <a:lnTo>
                  <a:pt x="7060" y="21161"/>
                </a:lnTo>
                <a:lnTo>
                  <a:pt x="7410" y="21161"/>
                </a:lnTo>
                <a:lnTo>
                  <a:pt x="7670" y="21161"/>
                </a:lnTo>
                <a:lnTo>
                  <a:pt x="8020" y="21020"/>
                </a:lnTo>
                <a:lnTo>
                  <a:pt x="8303" y="20893"/>
                </a:lnTo>
                <a:lnTo>
                  <a:pt x="8563" y="20695"/>
                </a:lnTo>
                <a:lnTo>
                  <a:pt x="8800" y="20511"/>
                </a:lnTo>
                <a:lnTo>
                  <a:pt x="8969" y="20285"/>
                </a:lnTo>
                <a:lnTo>
                  <a:pt x="9150" y="20045"/>
                </a:lnTo>
                <a:lnTo>
                  <a:pt x="9252" y="19804"/>
                </a:lnTo>
                <a:lnTo>
                  <a:pt x="9342" y="19550"/>
                </a:lnTo>
                <a:lnTo>
                  <a:pt x="9410" y="19281"/>
                </a:lnTo>
                <a:lnTo>
                  <a:pt x="9433" y="19013"/>
                </a:lnTo>
                <a:lnTo>
                  <a:pt x="9433" y="18744"/>
                </a:lnTo>
                <a:lnTo>
                  <a:pt x="9387" y="18504"/>
                </a:lnTo>
                <a:lnTo>
                  <a:pt x="9320" y="18221"/>
                </a:lnTo>
                <a:lnTo>
                  <a:pt x="9207" y="17981"/>
                </a:lnTo>
                <a:lnTo>
                  <a:pt x="9105" y="17740"/>
                </a:lnTo>
                <a:lnTo>
                  <a:pt x="8924" y="17514"/>
                </a:lnTo>
                <a:lnTo>
                  <a:pt x="8777" y="17274"/>
                </a:lnTo>
                <a:lnTo>
                  <a:pt x="8642" y="17034"/>
                </a:lnTo>
                <a:lnTo>
                  <a:pt x="8563" y="16765"/>
                </a:lnTo>
                <a:lnTo>
                  <a:pt x="8472" y="16468"/>
                </a:lnTo>
                <a:lnTo>
                  <a:pt x="8450" y="16157"/>
                </a:lnTo>
                <a:lnTo>
                  <a:pt x="8450" y="15860"/>
                </a:lnTo>
                <a:lnTo>
                  <a:pt x="8472" y="15563"/>
                </a:lnTo>
                <a:lnTo>
                  <a:pt x="8540" y="15267"/>
                </a:lnTo>
                <a:lnTo>
                  <a:pt x="8642" y="14998"/>
                </a:lnTo>
                <a:lnTo>
                  <a:pt x="8777" y="14729"/>
                </a:lnTo>
                <a:lnTo>
                  <a:pt x="8868" y="14616"/>
                </a:lnTo>
                <a:lnTo>
                  <a:pt x="8969" y="14475"/>
                </a:lnTo>
                <a:lnTo>
                  <a:pt x="9060" y="14376"/>
                </a:lnTo>
                <a:lnTo>
                  <a:pt x="9184" y="14291"/>
                </a:lnTo>
                <a:lnTo>
                  <a:pt x="9297" y="14206"/>
                </a:lnTo>
                <a:lnTo>
                  <a:pt x="9433" y="14121"/>
                </a:lnTo>
                <a:lnTo>
                  <a:pt x="9579" y="14051"/>
                </a:lnTo>
                <a:lnTo>
                  <a:pt x="9726" y="13994"/>
                </a:lnTo>
                <a:lnTo>
                  <a:pt x="9884" y="13938"/>
                </a:lnTo>
                <a:lnTo>
                  <a:pt x="10054" y="13909"/>
                </a:lnTo>
                <a:lnTo>
                  <a:pt x="10257" y="13881"/>
                </a:lnTo>
                <a:lnTo>
                  <a:pt x="10449" y="13881"/>
                </a:lnTo>
                <a:lnTo>
                  <a:pt x="10664" y="13881"/>
                </a:lnTo>
                <a:lnTo>
                  <a:pt x="10856" y="13909"/>
                </a:lnTo>
                <a:lnTo>
                  <a:pt x="11037" y="13966"/>
                </a:lnTo>
                <a:lnTo>
                  <a:pt x="11206" y="14023"/>
                </a:lnTo>
                <a:lnTo>
                  <a:pt x="11353" y="14093"/>
                </a:lnTo>
                <a:lnTo>
                  <a:pt x="11511" y="14178"/>
                </a:lnTo>
                <a:lnTo>
                  <a:pt x="11635" y="14263"/>
                </a:lnTo>
                <a:lnTo>
                  <a:pt x="11748" y="14376"/>
                </a:lnTo>
                <a:lnTo>
                  <a:pt x="11861" y="14475"/>
                </a:lnTo>
                <a:lnTo>
                  <a:pt x="11941" y="14616"/>
                </a:lnTo>
                <a:lnTo>
                  <a:pt x="12031" y="14758"/>
                </a:lnTo>
                <a:lnTo>
                  <a:pt x="12099" y="14885"/>
                </a:lnTo>
                <a:lnTo>
                  <a:pt x="12200" y="15210"/>
                </a:lnTo>
                <a:lnTo>
                  <a:pt x="12268" y="15507"/>
                </a:lnTo>
                <a:lnTo>
                  <a:pt x="12291" y="15832"/>
                </a:lnTo>
                <a:lnTo>
                  <a:pt x="12291" y="16157"/>
                </a:lnTo>
                <a:lnTo>
                  <a:pt x="12246" y="16482"/>
                </a:lnTo>
                <a:lnTo>
                  <a:pt x="12178" y="16807"/>
                </a:lnTo>
                <a:lnTo>
                  <a:pt x="12099" y="17090"/>
                </a:lnTo>
                <a:lnTo>
                  <a:pt x="12008" y="17330"/>
                </a:lnTo>
                <a:lnTo>
                  <a:pt x="11884" y="17542"/>
                </a:lnTo>
                <a:lnTo>
                  <a:pt x="11748" y="17712"/>
                </a:lnTo>
                <a:lnTo>
                  <a:pt x="11613" y="17839"/>
                </a:lnTo>
                <a:lnTo>
                  <a:pt x="11489" y="18037"/>
                </a:lnTo>
                <a:lnTo>
                  <a:pt x="11398" y="18221"/>
                </a:lnTo>
                <a:lnTo>
                  <a:pt x="11319" y="18447"/>
                </a:lnTo>
                <a:lnTo>
                  <a:pt x="11251" y="18659"/>
                </a:lnTo>
                <a:lnTo>
                  <a:pt x="11206" y="18900"/>
                </a:lnTo>
                <a:lnTo>
                  <a:pt x="11184" y="19154"/>
                </a:lnTo>
                <a:lnTo>
                  <a:pt x="11184" y="19423"/>
                </a:lnTo>
                <a:lnTo>
                  <a:pt x="11229" y="19663"/>
                </a:lnTo>
                <a:lnTo>
                  <a:pt x="11297" y="19903"/>
                </a:lnTo>
                <a:lnTo>
                  <a:pt x="11376" y="20158"/>
                </a:lnTo>
                <a:lnTo>
                  <a:pt x="11511" y="20398"/>
                </a:lnTo>
                <a:lnTo>
                  <a:pt x="11681" y="20610"/>
                </a:lnTo>
                <a:lnTo>
                  <a:pt x="11884" y="20808"/>
                </a:lnTo>
                <a:lnTo>
                  <a:pt x="12121" y="20992"/>
                </a:lnTo>
                <a:lnTo>
                  <a:pt x="12404" y="21161"/>
                </a:lnTo>
                <a:lnTo>
                  <a:pt x="12528" y="21190"/>
                </a:lnTo>
                <a:lnTo>
                  <a:pt x="12856" y="21274"/>
                </a:lnTo>
                <a:lnTo>
                  <a:pt x="13330" y="21373"/>
                </a:lnTo>
                <a:lnTo>
                  <a:pt x="13963" y="21486"/>
                </a:lnTo>
                <a:lnTo>
                  <a:pt x="14313" y="21543"/>
                </a:lnTo>
                <a:lnTo>
                  <a:pt x="14652" y="21571"/>
                </a:lnTo>
                <a:lnTo>
                  <a:pt x="15025" y="21600"/>
                </a:lnTo>
                <a:lnTo>
                  <a:pt x="15409" y="21600"/>
                </a:lnTo>
                <a:lnTo>
                  <a:pt x="15782" y="21600"/>
                </a:lnTo>
                <a:lnTo>
                  <a:pt x="16177" y="21571"/>
                </a:lnTo>
                <a:lnTo>
                  <a:pt x="16516" y="21486"/>
                </a:lnTo>
                <a:lnTo>
                  <a:pt x="16889" y="21402"/>
                </a:lnTo>
                <a:lnTo>
                  <a:pt x="16821" y="21190"/>
                </a:lnTo>
                <a:lnTo>
                  <a:pt x="16776" y="20935"/>
                </a:lnTo>
                <a:lnTo>
                  <a:pt x="16742" y="20667"/>
                </a:lnTo>
                <a:lnTo>
                  <a:pt x="16719" y="20370"/>
                </a:lnTo>
                <a:lnTo>
                  <a:pt x="16697" y="19719"/>
                </a:lnTo>
                <a:lnTo>
                  <a:pt x="16697" y="19013"/>
                </a:lnTo>
                <a:lnTo>
                  <a:pt x="16719" y="18306"/>
                </a:lnTo>
                <a:lnTo>
                  <a:pt x="16753" y="17599"/>
                </a:lnTo>
                <a:lnTo>
                  <a:pt x="16821" y="16949"/>
                </a:lnTo>
                <a:lnTo>
                  <a:pt x="16889" y="16383"/>
                </a:lnTo>
                <a:lnTo>
                  <a:pt x="16934" y="16129"/>
                </a:lnTo>
                <a:lnTo>
                  <a:pt x="17002" y="15945"/>
                </a:lnTo>
                <a:lnTo>
                  <a:pt x="17081" y="15790"/>
                </a:lnTo>
                <a:lnTo>
                  <a:pt x="17194" y="15648"/>
                </a:lnTo>
                <a:lnTo>
                  <a:pt x="17318" y="15563"/>
                </a:lnTo>
                <a:lnTo>
                  <a:pt x="17453" y="15507"/>
                </a:lnTo>
                <a:lnTo>
                  <a:pt x="17600" y="15450"/>
                </a:lnTo>
                <a:lnTo>
                  <a:pt x="17758" y="15450"/>
                </a:lnTo>
                <a:lnTo>
                  <a:pt x="17905" y="15479"/>
                </a:lnTo>
                <a:lnTo>
                  <a:pt x="18064" y="15535"/>
                </a:lnTo>
                <a:lnTo>
                  <a:pt x="18233" y="15620"/>
                </a:lnTo>
                <a:lnTo>
                  <a:pt x="18380" y="15733"/>
                </a:lnTo>
                <a:lnTo>
                  <a:pt x="18561" y="15832"/>
                </a:lnTo>
                <a:lnTo>
                  <a:pt x="18707" y="15973"/>
                </a:lnTo>
                <a:lnTo>
                  <a:pt x="18866" y="16129"/>
                </a:lnTo>
                <a:lnTo>
                  <a:pt x="18990" y="16327"/>
                </a:lnTo>
                <a:lnTo>
                  <a:pt x="19125" y="16482"/>
                </a:lnTo>
                <a:lnTo>
                  <a:pt x="19295" y="16624"/>
                </a:lnTo>
                <a:lnTo>
                  <a:pt x="19464" y="16737"/>
                </a:lnTo>
                <a:lnTo>
                  <a:pt x="19668" y="16807"/>
                </a:lnTo>
                <a:lnTo>
                  <a:pt x="19860" y="16836"/>
                </a:lnTo>
                <a:lnTo>
                  <a:pt x="20052" y="16864"/>
                </a:lnTo>
                <a:lnTo>
                  <a:pt x="20266" y="16836"/>
                </a:lnTo>
                <a:lnTo>
                  <a:pt x="20470" y="16793"/>
                </a:lnTo>
                <a:lnTo>
                  <a:pt x="20662" y="16708"/>
                </a:lnTo>
                <a:lnTo>
                  <a:pt x="20854" y="16567"/>
                </a:lnTo>
                <a:lnTo>
                  <a:pt x="21035" y="16412"/>
                </a:lnTo>
                <a:lnTo>
                  <a:pt x="21182" y="16214"/>
                </a:lnTo>
                <a:lnTo>
                  <a:pt x="21340" y="16002"/>
                </a:lnTo>
                <a:lnTo>
                  <a:pt x="21441" y="15733"/>
                </a:lnTo>
                <a:lnTo>
                  <a:pt x="21532" y="15436"/>
                </a:lnTo>
                <a:lnTo>
                  <a:pt x="21600" y="15083"/>
                </a:lnTo>
                <a:lnTo>
                  <a:pt x="21600" y="14885"/>
                </a:lnTo>
                <a:lnTo>
                  <a:pt x="21600" y="14729"/>
                </a:lnTo>
                <a:lnTo>
                  <a:pt x="21600" y="14531"/>
                </a:lnTo>
                <a:lnTo>
                  <a:pt x="21577" y="14376"/>
                </a:lnTo>
                <a:lnTo>
                  <a:pt x="21532" y="14206"/>
                </a:lnTo>
                <a:lnTo>
                  <a:pt x="21487" y="14051"/>
                </a:lnTo>
                <a:lnTo>
                  <a:pt x="21419" y="13909"/>
                </a:lnTo>
                <a:lnTo>
                  <a:pt x="21351" y="13768"/>
                </a:lnTo>
                <a:lnTo>
                  <a:pt x="21204" y="13500"/>
                </a:lnTo>
                <a:lnTo>
                  <a:pt x="21035" y="13287"/>
                </a:lnTo>
                <a:lnTo>
                  <a:pt x="20809" y="13090"/>
                </a:lnTo>
                <a:lnTo>
                  <a:pt x="20594" y="12962"/>
                </a:lnTo>
                <a:lnTo>
                  <a:pt x="20357" y="12821"/>
                </a:lnTo>
                <a:lnTo>
                  <a:pt x="20120" y="12764"/>
                </a:lnTo>
                <a:lnTo>
                  <a:pt x="19882" y="12708"/>
                </a:lnTo>
                <a:lnTo>
                  <a:pt x="19645" y="12736"/>
                </a:lnTo>
                <a:lnTo>
                  <a:pt x="19430" y="12793"/>
                </a:lnTo>
                <a:lnTo>
                  <a:pt x="19227" y="12906"/>
                </a:lnTo>
                <a:lnTo>
                  <a:pt x="19148" y="12962"/>
                </a:lnTo>
                <a:lnTo>
                  <a:pt x="19058" y="13047"/>
                </a:lnTo>
                <a:lnTo>
                  <a:pt x="18990" y="13146"/>
                </a:lnTo>
                <a:lnTo>
                  <a:pt x="18911" y="13259"/>
                </a:lnTo>
                <a:lnTo>
                  <a:pt x="18775" y="13471"/>
                </a:lnTo>
                <a:lnTo>
                  <a:pt x="18628" y="13641"/>
                </a:lnTo>
                <a:lnTo>
                  <a:pt x="18470" y="13740"/>
                </a:lnTo>
                <a:lnTo>
                  <a:pt x="18301" y="13825"/>
                </a:lnTo>
                <a:lnTo>
                  <a:pt x="18143" y="13853"/>
                </a:lnTo>
                <a:lnTo>
                  <a:pt x="17973" y="13881"/>
                </a:lnTo>
                <a:lnTo>
                  <a:pt x="17804" y="13853"/>
                </a:lnTo>
                <a:lnTo>
                  <a:pt x="17646" y="13796"/>
                </a:lnTo>
                <a:lnTo>
                  <a:pt x="17499" y="13726"/>
                </a:lnTo>
                <a:lnTo>
                  <a:pt x="17341" y="13641"/>
                </a:lnTo>
                <a:lnTo>
                  <a:pt x="17216" y="13528"/>
                </a:lnTo>
                <a:lnTo>
                  <a:pt x="17103" y="13386"/>
                </a:lnTo>
                <a:lnTo>
                  <a:pt x="17024" y="13259"/>
                </a:lnTo>
                <a:lnTo>
                  <a:pt x="16934" y="13118"/>
                </a:lnTo>
                <a:lnTo>
                  <a:pt x="16889" y="12991"/>
                </a:lnTo>
                <a:lnTo>
                  <a:pt x="16889" y="12849"/>
                </a:lnTo>
                <a:lnTo>
                  <a:pt x="16889" y="12383"/>
                </a:lnTo>
                <a:lnTo>
                  <a:pt x="16889" y="11662"/>
                </a:lnTo>
                <a:lnTo>
                  <a:pt x="16889" y="10701"/>
                </a:lnTo>
                <a:lnTo>
                  <a:pt x="16889" y="9640"/>
                </a:lnTo>
                <a:lnTo>
                  <a:pt x="16889" y="8566"/>
                </a:lnTo>
                <a:lnTo>
                  <a:pt x="16889" y="7478"/>
                </a:lnTo>
                <a:lnTo>
                  <a:pt x="16889" y="6502"/>
                </a:lnTo>
                <a:lnTo>
                  <a:pt x="16889" y="5739"/>
                </a:lnTo>
                <a:lnTo>
                  <a:pt x="16674" y="5894"/>
                </a:lnTo>
                <a:lnTo>
                  <a:pt x="16414" y="6036"/>
                </a:lnTo>
                <a:lnTo>
                  <a:pt x="16154" y="6177"/>
                </a:lnTo>
                <a:lnTo>
                  <a:pt x="15849" y="6248"/>
                </a:lnTo>
                <a:lnTo>
                  <a:pt x="15544" y="6304"/>
                </a:lnTo>
                <a:lnTo>
                  <a:pt x="15217" y="6332"/>
                </a:lnTo>
                <a:lnTo>
                  <a:pt x="14866" y="6361"/>
                </a:lnTo>
                <a:lnTo>
                  <a:pt x="14550" y="6361"/>
                </a:lnTo>
                <a:lnTo>
                  <a:pt x="14200" y="6332"/>
                </a:lnTo>
                <a:lnTo>
                  <a:pt x="13850" y="6276"/>
                </a:lnTo>
                <a:lnTo>
                  <a:pt x="13522" y="6219"/>
                </a:lnTo>
                <a:lnTo>
                  <a:pt x="13206" y="6149"/>
                </a:lnTo>
                <a:lnTo>
                  <a:pt x="12901" y="6064"/>
                </a:lnTo>
                <a:lnTo>
                  <a:pt x="12618" y="5951"/>
                </a:lnTo>
                <a:lnTo>
                  <a:pt x="12358" y="5838"/>
                </a:lnTo>
                <a:lnTo>
                  <a:pt x="12121" y="5739"/>
                </a:lnTo>
                <a:lnTo>
                  <a:pt x="11941" y="5626"/>
                </a:lnTo>
                <a:lnTo>
                  <a:pt x="11794" y="5513"/>
                </a:lnTo>
                <a:lnTo>
                  <a:pt x="11658" y="5414"/>
                </a:lnTo>
                <a:lnTo>
                  <a:pt x="11556" y="5301"/>
                </a:lnTo>
                <a:lnTo>
                  <a:pt x="11466" y="5187"/>
                </a:lnTo>
                <a:lnTo>
                  <a:pt x="11398" y="5089"/>
                </a:lnTo>
                <a:lnTo>
                  <a:pt x="11376" y="4947"/>
                </a:lnTo>
                <a:lnTo>
                  <a:pt x="11353" y="4834"/>
                </a:lnTo>
                <a:lnTo>
                  <a:pt x="11353" y="4707"/>
                </a:lnTo>
                <a:lnTo>
                  <a:pt x="11376" y="4565"/>
                </a:lnTo>
                <a:lnTo>
                  <a:pt x="11443" y="4410"/>
                </a:lnTo>
                <a:lnTo>
                  <a:pt x="11511" y="4240"/>
                </a:lnTo>
                <a:lnTo>
                  <a:pt x="11703" y="3887"/>
                </a:lnTo>
                <a:lnTo>
                  <a:pt x="11986" y="3505"/>
                </a:lnTo>
                <a:lnTo>
                  <a:pt x="12144" y="3265"/>
                </a:lnTo>
                <a:lnTo>
                  <a:pt x="12246" y="3025"/>
                </a:lnTo>
                <a:lnTo>
                  <a:pt x="12336" y="2756"/>
                </a:lnTo>
                <a:lnTo>
                  <a:pt x="12404" y="2445"/>
                </a:lnTo>
                <a:lnTo>
                  <a:pt x="12438" y="2176"/>
                </a:lnTo>
                <a:lnTo>
                  <a:pt x="12438" y="1880"/>
                </a:lnTo>
                <a:lnTo>
                  <a:pt x="12404" y="1583"/>
                </a:lnTo>
                <a:lnTo>
                  <a:pt x="12336" y="1314"/>
                </a:lnTo>
                <a:lnTo>
                  <a:pt x="12246" y="1046"/>
                </a:lnTo>
                <a:lnTo>
                  <a:pt x="12099" y="791"/>
                </a:lnTo>
                <a:lnTo>
                  <a:pt x="12008" y="692"/>
                </a:lnTo>
                <a:lnTo>
                  <a:pt x="11918" y="579"/>
                </a:lnTo>
                <a:lnTo>
                  <a:pt x="11816" y="466"/>
                </a:lnTo>
                <a:lnTo>
                  <a:pt x="11703" y="381"/>
                </a:lnTo>
                <a:lnTo>
                  <a:pt x="11579" y="310"/>
                </a:lnTo>
                <a:lnTo>
                  <a:pt x="11443" y="226"/>
                </a:lnTo>
                <a:lnTo>
                  <a:pt x="11297" y="169"/>
                </a:lnTo>
                <a:lnTo>
                  <a:pt x="11138" y="113"/>
                </a:lnTo>
                <a:lnTo>
                  <a:pt x="10969" y="56"/>
                </a:lnTo>
                <a:lnTo>
                  <a:pt x="10800" y="28"/>
                </a:lnTo>
                <a:lnTo>
                  <a:pt x="10619" y="28"/>
                </a:lnTo>
                <a:lnTo>
                  <a:pt x="10404" y="28"/>
                </a:lnTo>
                <a:lnTo>
                  <a:pt x="10257" y="28"/>
                </a:lnTo>
                <a:lnTo>
                  <a:pt x="10076" y="56"/>
                </a:lnTo>
                <a:lnTo>
                  <a:pt x="9952" y="84"/>
                </a:lnTo>
                <a:lnTo>
                  <a:pt x="9794" y="141"/>
                </a:lnTo>
                <a:lnTo>
                  <a:pt x="9692" y="226"/>
                </a:lnTo>
                <a:lnTo>
                  <a:pt x="9557" y="282"/>
                </a:lnTo>
                <a:lnTo>
                  <a:pt x="9455" y="381"/>
                </a:lnTo>
                <a:lnTo>
                  <a:pt x="9365" y="466"/>
                </a:lnTo>
                <a:lnTo>
                  <a:pt x="9274" y="579"/>
                </a:lnTo>
                <a:lnTo>
                  <a:pt x="9184" y="692"/>
                </a:lnTo>
                <a:lnTo>
                  <a:pt x="9128" y="791"/>
                </a:lnTo>
                <a:lnTo>
                  <a:pt x="9060" y="932"/>
                </a:lnTo>
                <a:lnTo>
                  <a:pt x="8969" y="1201"/>
                </a:lnTo>
                <a:lnTo>
                  <a:pt x="8913" y="1498"/>
                </a:lnTo>
                <a:lnTo>
                  <a:pt x="8890" y="1795"/>
                </a:lnTo>
                <a:lnTo>
                  <a:pt x="8890" y="2120"/>
                </a:lnTo>
                <a:lnTo>
                  <a:pt x="8913" y="2445"/>
                </a:lnTo>
                <a:lnTo>
                  <a:pt x="8969" y="2756"/>
                </a:lnTo>
                <a:lnTo>
                  <a:pt x="9060" y="3081"/>
                </a:lnTo>
                <a:lnTo>
                  <a:pt x="9173" y="3378"/>
                </a:lnTo>
                <a:lnTo>
                  <a:pt x="9297" y="3647"/>
                </a:lnTo>
                <a:lnTo>
                  <a:pt x="9466" y="3887"/>
                </a:lnTo>
                <a:lnTo>
                  <a:pt x="9579" y="4085"/>
                </a:lnTo>
                <a:lnTo>
                  <a:pt x="9670" y="4269"/>
                </a:lnTo>
                <a:lnTo>
                  <a:pt x="9726" y="4467"/>
                </a:lnTo>
                <a:lnTo>
                  <a:pt x="9771" y="4650"/>
                </a:lnTo>
                <a:lnTo>
                  <a:pt x="9771" y="4834"/>
                </a:lnTo>
                <a:lnTo>
                  <a:pt x="9749" y="5032"/>
                </a:lnTo>
                <a:lnTo>
                  <a:pt x="9715" y="5216"/>
                </a:lnTo>
                <a:lnTo>
                  <a:pt x="9625" y="5385"/>
                </a:lnTo>
                <a:lnTo>
                  <a:pt x="9534" y="5513"/>
                </a:lnTo>
                <a:lnTo>
                  <a:pt x="9410" y="5626"/>
                </a:lnTo>
                <a:lnTo>
                  <a:pt x="9229" y="5710"/>
                </a:lnTo>
                <a:lnTo>
                  <a:pt x="9060" y="5767"/>
                </a:lnTo>
                <a:lnTo>
                  <a:pt x="8845" y="5767"/>
                </a:lnTo>
                <a:lnTo>
                  <a:pt x="8585" y="5739"/>
                </a:lnTo>
                <a:lnTo>
                  <a:pt x="8325" y="5654"/>
                </a:lnTo>
                <a:lnTo>
                  <a:pt x="8020" y="5513"/>
                </a:lnTo>
                <a:lnTo>
                  <a:pt x="7840" y="5442"/>
                </a:lnTo>
                <a:lnTo>
                  <a:pt x="7648" y="5385"/>
                </a:lnTo>
                <a:lnTo>
                  <a:pt x="7433" y="5329"/>
                </a:lnTo>
                <a:lnTo>
                  <a:pt x="7241" y="5301"/>
                </a:lnTo>
                <a:lnTo>
                  <a:pt x="6755" y="5301"/>
                </a:lnTo>
                <a:lnTo>
                  <a:pt x="6281" y="5329"/>
                </a:lnTo>
                <a:lnTo>
                  <a:pt x="5784" y="5385"/>
                </a:lnTo>
                <a:lnTo>
                  <a:pt x="5264" y="5498"/>
                </a:lnTo>
                <a:lnTo>
                  <a:pt x="4744" y="5597"/>
                </a:lnTo>
                <a:lnTo>
                  <a:pt x="4247" y="5739"/>
                </a:lnTo>
                <a:lnTo>
                  <a:pt x="4202" y="5894"/>
                </a:lnTo>
                <a:lnTo>
                  <a:pt x="4202" y="6191"/>
                </a:lnTo>
                <a:lnTo>
                  <a:pt x="4202" y="6545"/>
                </a:lnTo>
                <a:lnTo>
                  <a:pt x="4225" y="6954"/>
                </a:lnTo>
                <a:lnTo>
                  <a:pt x="4315" y="7930"/>
                </a:lnTo>
                <a:lnTo>
                  <a:pt x="4394" y="9018"/>
                </a:lnTo>
                <a:lnTo>
                  <a:pt x="4439" y="9570"/>
                </a:lnTo>
                <a:lnTo>
                  <a:pt x="4462" y="10107"/>
                </a:lnTo>
                <a:lnTo>
                  <a:pt x="4484" y="10630"/>
                </a:lnTo>
                <a:lnTo>
                  <a:pt x="4507" y="11082"/>
                </a:lnTo>
                <a:lnTo>
                  <a:pt x="4484" y="11520"/>
                </a:lnTo>
                <a:lnTo>
                  <a:pt x="4439" y="11874"/>
                </a:lnTo>
                <a:lnTo>
                  <a:pt x="4394" y="12029"/>
                </a:lnTo>
                <a:lnTo>
                  <a:pt x="4349" y="12171"/>
                </a:lnTo>
                <a:lnTo>
                  <a:pt x="4315" y="12284"/>
                </a:lnTo>
                <a:lnTo>
                  <a:pt x="4247" y="12354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19" name="Puzzle4"/>
          <p:cNvSpPr>
            <a:spLocks noEditPoints="1" noChangeArrowheads="1"/>
          </p:cNvSpPr>
          <p:nvPr/>
        </p:nvSpPr>
        <p:spPr bwMode="auto">
          <a:xfrm>
            <a:off x="3718741" y="3055785"/>
            <a:ext cx="974150" cy="1422845"/>
          </a:xfrm>
          <a:custGeom>
            <a:avLst/>
            <a:gdLst>
              <a:gd name="T0" fmla="*/ 8307 w 21600"/>
              <a:gd name="T1" fmla="*/ 11593 h 21600"/>
              <a:gd name="T2" fmla="*/ 453 w 21600"/>
              <a:gd name="T3" fmla="*/ 16938 h 21600"/>
              <a:gd name="T4" fmla="*/ 11500 w 21600"/>
              <a:gd name="T5" fmla="*/ 21600 h 21600"/>
              <a:gd name="T6" fmla="*/ 20920 w 21600"/>
              <a:gd name="T7" fmla="*/ 16751 h 21600"/>
              <a:gd name="T8" fmla="*/ 13972 w 21600"/>
              <a:gd name="T9" fmla="*/ 10888 h 21600"/>
              <a:gd name="T10" fmla="*/ 21033 w 21600"/>
              <a:gd name="T11" fmla="*/ 4716 h 21600"/>
              <a:gd name="T12" fmla="*/ 11102 w 21600"/>
              <a:gd name="T13" fmla="*/ 11 h 21600"/>
              <a:gd name="T14" fmla="*/ 453 w 21600"/>
              <a:gd name="T15" fmla="*/ 4716 h 21600"/>
              <a:gd name="T16" fmla="*/ 2076 w 21600"/>
              <a:gd name="T17" fmla="*/ 5664 h 21600"/>
              <a:gd name="T18" fmla="*/ 20203 w 21600"/>
              <a:gd name="T19" fmla="*/ 1598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3813" y="10590"/>
                </a:moveTo>
                <a:lnTo>
                  <a:pt x="3927" y="10513"/>
                </a:lnTo>
                <a:lnTo>
                  <a:pt x="4078" y="10425"/>
                </a:lnTo>
                <a:lnTo>
                  <a:pt x="4210" y="10359"/>
                </a:lnTo>
                <a:lnTo>
                  <a:pt x="4361" y="10315"/>
                </a:lnTo>
                <a:lnTo>
                  <a:pt x="4682" y="10237"/>
                </a:lnTo>
                <a:lnTo>
                  <a:pt x="5041" y="10193"/>
                </a:lnTo>
                <a:lnTo>
                  <a:pt x="5456" y="10171"/>
                </a:lnTo>
                <a:lnTo>
                  <a:pt x="5853" y="10193"/>
                </a:lnTo>
                <a:lnTo>
                  <a:pt x="6249" y="10260"/>
                </a:lnTo>
                <a:lnTo>
                  <a:pt x="6646" y="10337"/>
                </a:lnTo>
                <a:lnTo>
                  <a:pt x="7004" y="10469"/>
                </a:lnTo>
                <a:lnTo>
                  <a:pt x="7363" y="10612"/>
                </a:lnTo>
                <a:lnTo>
                  <a:pt x="7665" y="10788"/>
                </a:lnTo>
                <a:lnTo>
                  <a:pt x="7911" y="10998"/>
                </a:lnTo>
                <a:lnTo>
                  <a:pt x="8024" y="11097"/>
                </a:lnTo>
                <a:lnTo>
                  <a:pt x="8137" y="11207"/>
                </a:lnTo>
                <a:lnTo>
                  <a:pt x="8194" y="11340"/>
                </a:lnTo>
                <a:lnTo>
                  <a:pt x="8269" y="11461"/>
                </a:lnTo>
                <a:lnTo>
                  <a:pt x="8307" y="11593"/>
                </a:lnTo>
                <a:lnTo>
                  <a:pt x="8307" y="11714"/>
                </a:lnTo>
                <a:lnTo>
                  <a:pt x="8307" y="11868"/>
                </a:lnTo>
                <a:lnTo>
                  <a:pt x="8307" y="12012"/>
                </a:lnTo>
                <a:lnTo>
                  <a:pt x="8194" y="12265"/>
                </a:lnTo>
                <a:lnTo>
                  <a:pt x="8062" y="12519"/>
                </a:lnTo>
                <a:lnTo>
                  <a:pt x="7873" y="12706"/>
                </a:lnTo>
                <a:lnTo>
                  <a:pt x="7627" y="12904"/>
                </a:lnTo>
                <a:lnTo>
                  <a:pt x="7363" y="13048"/>
                </a:lnTo>
                <a:lnTo>
                  <a:pt x="7080" y="13180"/>
                </a:lnTo>
                <a:lnTo>
                  <a:pt x="6759" y="13257"/>
                </a:lnTo>
                <a:lnTo>
                  <a:pt x="6419" y="13345"/>
                </a:lnTo>
                <a:lnTo>
                  <a:pt x="6098" y="13389"/>
                </a:lnTo>
                <a:lnTo>
                  <a:pt x="5739" y="13389"/>
                </a:lnTo>
                <a:lnTo>
                  <a:pt x="5418" y="13389"/>
                </a:lnTo>
                <a:lnTo>
                  <a:pt x="5079" y="13345"/>
                </a:lnTo>
                <a:lnTo>
                  <a:pt x="4758" y="13301"/>
                </a:lnTo>
                <a:lnTo>
                  <a:pt x="4474" y="13213"/>
                </a:lnTo>
                <a:lnTo>
                  <a:pt x="4172" y="13114"/>
                </a:lnTo>
                <a:lnTo>
                  <a:pt x="3965" y="12982"/>
                </a:lnTo>
                <a:lnTo>
                  <a:pt x="3738" y="12838"/>
                </a:lnTo>
                <a:lnTo>
                  <a:pt x="3493" y="12706"/>
                </a:lnTo>
                <a:lnTo>
                  <a:pt x="3228" y="12607"/>
                </a:lnTo>
                <a:lnTo>
                  <a:pt x="2945" y="12519"/>
                </a:lnTo>
                <a:lnTo>
                  <a:pt x="2700" y="12431"/>
                </a:lnTo>
                <a:lnTo>
                  <a:pt x="2397" y="12375"/>
                </a:lnTo>
                <a:lnTo>
                  <a:pt x="2152" y="12331"/>
                </a:lnTo>
                <a:lnTo>
                  <a:pt x="1888" y="12309"/>
                </a:lnTo>
                <a:lnTo>
                  <a:pt x="1642" y="12309"/>
                </a:lnTo>
                <a:lnTo>
                  <a:pt x="1397" y="12331"/>
                </a:lnTo>
                <a:lnTo>
                  <a:pt x="1170" y="12397"/>
                </a:lnTo>
                <a:lnTo>
                  <a:pt x="962" y="12453"/>
                </a:lnTo>
                <a:lnTo>
                  <a:pt x="774" y="12563"/>
                </a:lnTo>
                <a:lnTo>
                  <a:pt x="623" y="12684"/>
                </a:lnTo>
                <a:lnTo>
                  <a:pt x="528" y="12838"/>
                </a:lnTo>
                <a:lnTo>
                  <a:pt x="453" y="13026"/>
                </a:lnTo>
                <a:lnTo>
                  <a:pt x="339" y="13477"/>
                </a:lnTo>
                <a:lnTo>
                  <a:pt x="226" y="13984"/>
                </a:lnTo>
                <a:lnTo>
                  <a:pt x="151" y="14535"/>
                </a:lnTo>
                <a:lnTo>
                  <a:pt x="113" y="15075"/>
                </a:lnTo>
                <a:lnTo>
                  <a:pt x="113" y="15626"/>
                </a:lnTo>
                <a:lnTo>
                  <a:pt x="151" y="16133"/>
                </a:lnTo>
                <a:lnTo>
                  <a:pt x="188" y="16376"/>
                </a:lnTo>
                <a:lnTo>
                  <a:pt x="264" y="16585"/>
                </a:lnTo>
                <a:lnTo>
                  <a:pt x="339" y="16773"/>
                </a:lnTo>
                <a:lnTo>
                  <a:pt x="453" y="16938"/>
                </a:lnTo>
                <a:lnTo>
                  <a:pt x="1095" y="16883"/>
                </a:lnTo>
                <a:lnTo>
                  <a:pt x="1963" y="16795"/>
                </a:lnTo>
                <a:lnTo>
                  <a:pt x="2945" y="16751"/>
                </a:lnTo>
                <a:lnTo>
                  <a:pt x="3965" y="16706"/>
                </a:lnTo>
                <a:lnTo>
                  <a:pt x="5022" y="16684"/>
                </a:lnTo>
                <a:lnTo>
                  <a:pt x="5947" y="16684"/>
                </a:lnTo>
                <a:lnTo>
                  <a:pt x="6759" y="16706"/>
                </a:lnTo>
                <a:lnTo>
                  <a:pt x="7363" y="16751"/>
                </a:lnTo>
                <a:lnTo>
                  <a:pt x="7948" y="16839"/>
                </a:lnTo>
                <a:lnTo>
                  <a:pt x="8458" y="16916"/>
                </a:lnTo>
                <a:lnTo>
                  <a:pt x="8893" y="17026"/>
                </a:lnTo>
                <a:lnTo>
                  <a:pt x="9289" y="17158"/>
                </a:lnTo>
                <a:lnTo>
                  <a:pt x="9572" y="17280"/>
                </a:lnTo>
                <a:lnTo>
                  <a:pt x="9799" y="17412"/>
                </a:lnTo>
                <a:lnTo>
                  <a:pt x="9969" y="17555"/>
                </a:lnTo>
                <a:lnTo>
                  <a:pt x="10120" y="17687"/>
                </a:lnTo>
                <a:lnTo>
                  <a:pt x="10158" y="17831"/>
                </a:lnTo>
                <a:lnTo>
                  <a:pt x="10195" y="17974"/>
                </a:lnTo>
                <a:lnTo>
                  <a:pt x="10158" y="18128"/>
                </a:lnTo>
                <a:lnTo>
                  <a:pt x="10082" y="18271"/>
                </a:lnTo>
                <a:lnTo>
                  <a:pt x="9969" y="18426"/>
                </a:lnTo>
                <a:lnTo>
                  <a:pt x="9837" y="18569"/>
                </a:lnTo>
                <a:lnTo>
                  <a:pt x="9648" y="18701"/>
                </a:lnTo>
                <a:lnTo>
                  <a:pt x="9440" y="18822"/>
                </a:lnTo>
                <a:lnTo>
                  <a:pt x="9213" y="18999"/>
                </a:lnTo>
                <a:lnTo>
                  <a:pt x="9044" y="19186"/>
                </a:lnTo>
                <a:lnTo>
                  <a:pt x="8893" y="19395"/>
                </a:lnTo>
                <a:lnTo>
                  <a:pt x="8817" y="19627"/>
                </a:lnTo>
                <a:lnTo>
                  <a:pt x="8779" y="19858"/>
                </a:lnTo>
                <a:lnTo>
                  <a:pt x="8779" y="20112"/>
                </a:lnTo>
                <a:lnTo>
                  <a:pt x="8855" y="20354"/>
                </a:lnTo>
                <a:lnTo>
                  <a:pt x="8968" y="20586"/>
                </a:lnTo>
                <a:lnTo>
                  <a:pt x="9138" y="20817"/>
                </a:lnTo>
                <a:lnTo>
                  <a:pt x="9365" y="21026"/>
                </a:lnTo>
                <a:lnTo>
                  <a:pt x="9610" y="21192"/>
                </a:lnTo>
                <a:lnTo>
                  <a:pt x="9950" y="21368"/>
                </a:lnTo>
                <a:lnTo>
                  <a:pt x="10120" y="21445"/>
                </a:lnTo>
                <a:lnTo>
                  <a:pt x="10346" y="21511"/>
                </a:lnTo>
                <a:lnTo>
                  <a:pt x="10516" y="21555"/>
                </a:lnTo>
                <a:lnTo>
                  <a:pt x="10743" y="21600"/>
                </a:lnTo>
                <a:lnTo>
                  <a:pt x="10988" y="21644"/>
                </a:lnTo>
                <a:lnTo>
                  <a:pt x="11215" y="21666"/>
                </a:lnTo>
                <a:lnTo>
                  <a:pt x="11498" y="21666"/>
                </a:lnTo>
                <a:lnTo>
                  <a:pt x="11762" y="21666"/>
                </a:lnTo>
                <a:lnTo>
                  <a:pt x="12253" y="21644"/>
                </a:lnTo>
                <a:lnTo>
                  <a:pt x="12763" y="21577"/>
                </a:lnTo>
                <a:lnTo>
                  <a:pt x="13197" y="21467"/>
                </a:lnTo>
                <a:lnTo>
                  <a:pt x="13556" y="21346"/>
                </a:lnTo>
                <a:lnTo>
                  <a:pt x="13896" y="21192"/>
                </a:lnTo>
                <a:lnTo>
                  <a:pt x="14179" y="21026"/>
                </a:lnTo>
                <a:lnTo>
                  <a:pt x="14444" y="20839"/>
                </a:lnTo>
                <a:lnTo>
                  <a:pt x="14576" y="20641"/>
                </a:lnTo>
                <a:lnTo>
                  <a:pt x="14727" y="20431"/>
                </a:lnTo>
                <a:lnTo>
                  <a:pt x="14765" y="20200"/>
                </a:lnTo>
                <a:lnTo>
                  <a:pt x="14802" y="19991"/>
                </a:lnTo>
                <a:lnTo>
                  <a:pt x="14727" y="19759"/>
                </a:lnTo>
                <a:lnTo>
                  <a:pt x="14613" y="19550"/>
                </a:lnTo>
                <a:lnTo>
                  <a:pt x="14444" y="19307"/>
                </a:lnTo>
                <a:lnTo>
                  <a:pt x="14217" y="19098"/>
                </a:lnTo>
                <a:lnTo>
                  <a:pt x="13934" y="18911"/>
                </a:lnTo>
                <a:lnTo>
                  <a:pt x="13669" y="18745"/>
                </a:lnTo>
                <a:lnTo>
                  <a:pt x="13462" y="18547"/>
                </a:lnTo>
                <a:lnTo>
                  <a:pt x="13311" y="18337"/>
                </a:lnTo>
                <a:lnTo>
                  <a:pt x="13197" y="18150"/>
                </a:lnTo>
                <a:lnTo>
                  <a:pt x="13122" y="17941"/>
                </a:lnTo>
                <a:lnTo>
                  <a:pt x="13122" y="17720"/>
                </a:lnTo>
                <a:lnTo>
                  <a:pt x="13122" y="17533"/>
                </a:lnTo>
                <a:lnTo>
                  <a:pt x="13197" y="17346"/>
                </a:lnTo>
                <a:lnTo>
                  <a:pt x="13273" y="17158"/>
                </a:lnTo>
                <a:lnTo>
                  <a:pt x="13386" y="16982"/>
                </a:lnTo>
                <a:lnTo>
                  <a:pt x="13537" y="16839"/>
                </a:lnTo>
                <a:lnTo>
                  <a:pt x="13707" y="16706"/>
                </a:lnTo>
                <a:lnTo>
                  <a:pt x="13896" y="16607"/>
                </a:lnTo>
                <a:lnTo>
                  <a:pt x="14104" y="16519"/>
                </a:lnTo>
                <a:lnTo>
                  <a:pt x="14330" y="16453"/>
                </a:lnTo>
                <a:lnTo>
                  <a:pt x="14538" y="16431"/>
                </a:lnTo>
                <a:lnTo>
                  <a:pt x="14897" y="16453"/>
                </a:lnTo>
                <a:lnTo>
                  <a:pt x="15406" y="16497"/>
                </a:lnTo>
                <a:lnTo>
                  <a:pt x="16105" y="16541"/>
                </a:lnTo>
                <a:lnTo>
                  <a:pt x="16898" y="16607"/>
                </a:lnTo>
                <a:lnTo>
                  <a:pt x="17804" y="16651"/>
                </a:lnTo>
                <a:lnTo>
                  <a:pt x="18786" y="16684"/>
                </a:lnTo>
                <a:lnTo>
                  <a:pt x="19844" y="16728"/>
                </a:lnTo>
                <a:lnTo>
                  <a:pt x="20920" y="16751"/>
                </a:lnTo>
                <a:lnTo>
                  <a:pt x="21109" y="16497"/>
                </a:lnTo>
                <a:lnTo>
                  <a:pt x="21241" y="16222"/>
                </a:lnTo>
                <a:lnTo>
                  <a:pt x="21392" y="15946"/>
                </a:lnTo>
                <a:lnTo>
                  <a:pt x="21467" y="15648"/>
                </a:lnTo>
                <a:lnTo>
                  <a:pt x="21543" y="15351"/>
                </a:lnTo>
                <a:lnTo>
                  <a:pt x="21618" y="15042"/>
                </a:lnTo>
                <a:lnTo>
                  <a:pt x="21618" y="14745"/>
                </a:lnTo>
                <a:lnTo>
                  <a:pt x="21618" y="14447"/>
                </a:lnTo>
                <a:lnTo>
                  <a:pt x="21618" y="14150"/>
                </a:lnTo>
                <a:lnTo>
                  <a:pt x="21581" y="13852"/>
                </a:lnTo>
                <a:lnTo>
                  <a:pt x="21505" y="13577"/>
                </a:lnTo>
                <a:lnTo>
                  <a:pt x="21430" y="13301"/>
                </a:lnTo>
                <a:lnTo>
                  <a:pt x="21354" y="13048"/>
                </a:lnTo>
                <a:lnTo>
                  <a:pt x="21241" y="12816"/>
                </a:lnTo>
                <a:lnTo>
                  <a:pt x="21146" y="12607"/>
                </a:lnTo>
                <a:lnTo>
                  <a:pt x="21033" y="12431"/>
                </a:lnTo>
                <a:lnTo>
                  <a:pt x="20920" y="12265"/>
                </a:lnTo>
                <a:lnTo>
                  <a:pt x="20769" y="12144"/>
                </a:lnTo>
                <a:lnTo>
                  <a:pt x="20637" y="12034"/>
                </a:lnTo>
                <a:lnTo>
                  <a:pt x="20486" y="11946"/>
                </a:lnTo>
                <a:lnTo>
                  <a:pt x="20297" y="11891"/>
                </a:lnTo>
                <a:lnTo>
                  <a:pt x="20165" y="11846"/>
                </a:lnTo>
                <a:lnTo>
                  <a:pt x="19976" y="11824"/>
                </a:lnTo>
                <a:lnTo>
                  <a:pt x="19806" y="11802"/>
                </a:lnTo>
                <a:lnTo>
                  <a:pt x="19390" y="11824"/>
                </a:lnTo>
                <a:lnTo>
                  <a:pt x="18956" y="11891"/>
                </a:lnTo>
                <a:lnTo>
                  <a:pt x="18503" y="11968"/>
                </a:lnTo>
                <a:lnTo>
                  <a:pt x="17993" y="12078"/>
                </a:lnTo>
                <a:lnTo>
                  <a:pt x="17653" y="12144"/>
                </a:lnTo>
                <a:lnTo>
                  <a:pt x="17332" y="12199"/>
                </a:lnTo>
                <a:lnTo>
                  <a:pt x="17049" y="12221"/>
                </a:lnTo>
                <a:lnTo>
                  <a:pt x="16747" y="12243"/>
                </a:lnTo>
                <a:lnTo>
                  <a:pt x="16464" y="12243"/>
                </a:lnTo>
                <a:lnTo>
                  <a:pt x="16218" y="12243"/>
                </a:lnTo>
                <a:lnTo>
                  <a:pt x="15992" y="12221"/>
                </a:lnTo>
                <a:lnTo>
                  <a:pt x="15746" y="12199"/>
                </a:lnTo>
                <a:lnTo>
                  <a:pt x="15520" y="12155"/>
                </a:lnTo>
                <a:lnTo>
                  <a:pt x="15350" y="12122"/>
                </a:lnTo>
                <a:lnTo>
                  <a:pt x="15161" y="12056"/>
                </a:lnTo>
                <a:lnTo>
                  <a:pt x="14972" y="11990"/>
                </a:lnTo>
                <a:lnTo>
                  <a:pt x="14689" y="11846"/>
                </a:lnTo>
                <a:lnTo>
                  <a:pt x="14444" y="11670"/>
                </a:lnTo>
                <a:lnTo>
                  <a:pt x="14255" y="11483"/>
                </a:lnTo>
                <a:lnTo>
                  <a:pt x="14104" y="11295"/>
                </a:lnTo>
                <a:lnTo>
                  <a:pt x="14028" y="11086"/>
                </a:lnTo>
                <a:lnTo>
                  <a:pt x="13972" y="10888"/>
                </a:lnTo>
                <a:lnTo>
                  <a:pt x="13972" y="10700"/>
                </a:lnTo>
                <a:lnTo>
                  <a:pt x="14009" y="10513"/>
                </a:lnTo>
                <a:lnTo>
                  <a:pt x="14066" y="10359"/>
                </a:lnTo>
                <a:lnTo>
                  <a:pt x="14179" y="10215"/>
                </a:lnTo>
                <a:lnTo>
                  <a:pt x="14406" y="10006"/>
                </a:lnTo>
                <a:lnTo>
                  <a:pt x="14651" y="9830"/>
                </a:lnTo>
                <a:lnTo>
                  <a:pt x="14878" y="9686"/>
                </a:lnTo>
                <a:lnTo>
                  <a:pt x="15123" y="9554"/>
                </a:lnTo>
                <a:lnTo>
                  <a:pt x="15350" y="9477"/>
                </a:lnTo>
                <a:lnTo>
                  <a:pt x="15558" y="9411"/>
                </a:lnTo>
                <a:lnTo>
                  <a:pt x="15803" y="9345"/>
                </a:lnTo>
                <a:lnTo>
                  <a:pt x="16030" y="9323"/>
                </a:lnTo>
                <a:lnTo>
                  <a:pt x="16256" y="9301"/>
                </a:lnTo>
                <a:lnTo>
                  <a:pt x="16464" y="9323"/>
                </a:lnTo>
                <a:lnTo>
                  <a:pt x="16690" y="9345"/>
                </a:lnTo>
                <a:lnTo>
                  <a:pt x="16898" y="9367"/>
                </a:lnTo>
                <a:lnTo>
                  <a:pt x="17332" y="9477"/>
                </a:lnTo>
                <a:lnTo>
                  <a:pt x="17767" y="9598"/>
                </a:lnTo>
                <a:lnTo>
                  <a:pt x="18163" y="9731"/>
                </a:lnTo>
                <a:lnTo>
                  <a:pt x="18597" y="9874"/>
                </a:lnTo>
                <a:lnTo>
                  <a:pt x="18994" y="10006"/>
                </a:lnTo>
                <a:lnTo>
                  <a:pt x="19428" y="10083"/>
                </a:lnTo>
                <a:lnTo>
                  <a:pt x="19617" y="10127"/>
                </a:lnTo>
                <a:lnTo>
                  <a:pt x="19844" y="10149"/>
                </a:lnTo>
                <a:lnTo>
                  <a:pt x="20013" y="10149"/>
                </a:lnTo>
                <a:lnTo>
                  <a:pt x="20240" y="10127"/>
                </a:lnTo>
                <a:lnTo>
                  <a:pt x="20410" y="10105"/>
                </a:lnTo>
                <a:lnTo>
                  <a:pt x="20637" y="10061"/>
                </a:lnTo>
                <a:lnTo>
                  <a:pt x="20844" y="9984"/>
                </a:lnTo>
                <a:lnTo>
                  <a:pt x="21033" y="9896"/>
                </a:lnTo>
                <a:lnTo>
                  <a:pt x="21146" y="9830"/>
                </a:lnTo>
                <a:lnTo>
                  <a:pt x="21203" y="9753"/>
                </a:lnTo>
                <a:lnTo>
                  <a:pt x="21279" y="9642"/>
                </a:lnTo>
                <a:lnTo>
                  <a:pt x="21354" y="9521"/>
                </a:lnTo>
                <a:lnTo>
                  <a:pt x="21430" y="9246"/>
                </a:lnTo>
                <a:lnTo>
                  <a:pt x="21430" y="8904"/>
                </a:lnTo>
                <a:lnTo>
                  <a:pt x="21430" y="8540"/>
                </a:lnTo>
                <a:lnTo>
                  <a:pt x="21392" y="8144"/>
                </a:lnTo>
                <a:lnTo>
                  <a:pt x="21354" y="7714"/>
                </a:lnTo>
                <a:lnTo>
                  <a:pt x="21279" y="7295"/>
                </a:lnTo>
                <a:lnTo>
                  <a:pt x="21146" y="6446"/>
                </a:lnTo>
                <a:lnTo>
                  <a:pt x="20995" y="5686"/>
                </a:lnTo>
                <a:lnTo>
                  <a:pt x="20958" y="5366"/>
                </a:lnTo>
                <a:lnTo>
                  <a:pt x="20958" y="5091"/>
                </a:lnTo>
                <a:lnTo>
                  <a:pt x="20958" y="4860"/>
                </a:lnTo>
                <a:lnTo>
                  <a:pt x="21033" y="4716"/>
                </a:lnTo>
                <a:lnTo>
                  <a:pt x="20637" y="4860"/>
                </a:lnTo>
                <a:lnTo>
                  <a:pt x="20127" y="4992"/>
                </a:lnTo>
                <a:lnTo>
                  <a:pt x="19617" y="5069"/>
                </a:lnTo>
                <a:lnTo>
                  <a:pt x="19032" y="5157"/>
                </a:lnTo>
                <a:lnTo>
                  <a:pt x="18465" y="5201"/>
                </a:lnTo>
                <a:lnTo>
                  <a:pt x="17842" y="5245"/>
                </a:lnTo>
                <a:lnTo>
                  <a:pt x="17219" y="5267"/>
                </a:lnTo>
                <a:lnTo>
                  <a:pt x="16615" y="5267"/>
                </a:lnTo>
                <a:lnTo>
                  <a:pt x="15992" y="5245"/>
                </a:lnTo>
                <a:lnTo>
                  <a:pt x="15369" y="5201"/>
                </a:lnTo>
                <a:lnTo>
                  <a:pt x="14840" y="5157"/>
                </a:lnTo>
                <a:lnTo>
                  <a:pt x="14293" y="5091"/>
                </a:lnTo>
                <a:lnTo>
                  <a:pt x="13783" y="5014"/>
                </a:lnTo>
                <a:lnTo>
                  <a:pt x="13386" y="4926"/>
                </a:lnTo>
                <a:lnTo>
                  <a:pt x="13027" y="4815"/>
                </a:lnTo>
                <a:lnTo>
                  <a:pt x="12725" y="4716"/>
                </a:lnTo>
                <a:lnTo>
                  <a:pt x="12480" y="4606"/>
                </a:lnTo>
                <a:lnTo>
                  <a:pt x="12291" y="4496"/>
                </a:lnTo>
                <a:lnTo>
                  <a:pt x="12197" y="4397"/>
                </a:lnTo>
                <a:lnTo>
                  <a:pt x="12083" y="4286"/>
                </a:lnTo>
                <a:lnTo>
                  <a:pt x="12046" y="4187"/>
                </a:lnTo>
                <a:lnTo>
                  <a:pt x="12008" y="4077"/>
                </a:lnTo>
                <a:lnTo>
                  <a:pt x="12046" y="3967"/>
                </a:lnTo>
                <a:lnTo>
                  <a:pt x="12121" y="3868"/>
                </a:lnTo>
                <a:lnTo>
                  <a:pt x="12197" y="3735"/>
                </a:lnTo>
                <a:lnTo>
                  <a:pt x="12291" y="3614"/>
                </a:lnTo>
                <a:lnTo>
                  <a:pt x="12442" y="3482"/>
                </a:lnTo>
                <a:lnTo>
                  <a:pt x="12631" y="3361"/>
                </a:lnTo>
                <a:lnTo>
                  <a:pt x="13065" y="3085"/>
                </a:lnTo>
                <a:lnTo>
                  <a:pt x="13537" y="2766"/>
                </a:lnTo>
                <a:lnTo>
                  <a:pt x="13783" y="2578"/>
                </a:lnTo>
                <a:lnTo>
                  <a:pt x="13934" y="2380"/>
                </a:lnTo>
                <a:lnTo>
                  <a:pt x="14028" y="2171"/>
                </a:lnTo>
                <a:lnTo>
                  <a:pt x="14104" y="1961"/>
                </a:lnTo>
                <a:lnTo>
                  <a:pt x="14104" y="1730"/>
                </a:lnTo>
                <a:lnTo>
                  <a:pt x="14066" y="1498"/>
                </a:lnTo>
                <a:lnTo>
                  <a:pt x="13972" y="1267"/>
                </a:lnTo>
                <a:lnTo>
                  <a:pt x="13820" y="1057"/>
                </a:lnTo>
                <a:lnTo>
                  <a:pt x="13594" y="837"/>
                </a:lnTo>
                <a:lnTo>
                  <a:pt x="13386" y="628"/>
                </a:lnTo>
                <a:lnTo>
                  <a:pt x="13103" y="462"/>
                </a:lnTo>
                <a:lnTo>
                  <a:pt x="12763" y="308"/>
                </a:lnTo>
                <a:lnTo>
                  <a:pt x="12404" y="187"/>
                </a:lnTo>
                <a:lnTo>
                  <a:pt x="12008" y="77"/>
                </a:lnTo>
                <a:lnTo>
                  <a:pt x="11574" y="33"/>
                </a:lnTo>
                <a:lnTo>
                  <a:pt x="11102" y="11"/>
                </a:lnTo>
                <a:lnTo>
                  <a:pt x="10667" y="11"/>
                </a:lnTo>
                <a:lnTo>
                  <a:pt x="10233" y="77"/>
                </a:lnTo>
                <a:lnTo>
                  <a:pt x="9837" y="187"/>
                </a:lnTo>
                <a:lnTo>
                  <a:pt x="9440" y="286"/>
                </a:lnTo>
                <a:lnTo>
                  <a:pt x="9062" y="462"/>
                </a:lnTo>
                <a:lnTo>
                  <a:pt x="8741" y="628"/>
                </a:lnTo>
                <a:lnTo>
                  <a:pt x="8458" y="815"/>
                </a:lnTo>
                <a:lnTo>
                  <a:pt x="8232" y="1035"/>
                </a:lnTo>
                <a:lnTo>
                  <a:pt x="8062" y="1245"/>
                </a:lnTo>
                <a:lnTo>
                  <a:pt x="7911" y="1476"/>
                </a:lnTo>
                <a:lnTo>
                  <a:pt x="7835" y="1708"/>
                </a:lnTo>
                <a:lnTo>
                  <a:pt x="7797" y="1961"/>
                </a:lnTo>
                <a:lnTo>
                  <a:pt x="7835" y="2193"/>
                </a:lnTo>
                <a:lnTo>
                  <a:pt x="7948" y="2402"/>
                </a:lnTo>
                <a:lnTo>
                  <a:pt x="8062" y="2534"/>
                </a:lnTo>
                <a:lnTo>
                  <a:pt x="8175" y="2644"/>
                </a:lnTo>
                <a:lnTo>
                  <a:pt x="8269" y="2744"/>
                </a:lnTo>
                <a:lnTo>
                  <a:pt x="8420" y="2832"/>
                </a:lnTo>
                <a:lnTo>
                  <a:pt x="8704" y="3019"/>
                </a:lnTo>
                <a:lnTo>
                  <a:pt x="8968" y="3206"/>
                </a:lnTo>
                <a:lnTo>
                  <a:pt x="9138" y="3405"/>
                </a:lnTo>
                <a:lnTo>
                  <a:pt x="9327" y="3570"/>
                </a:lnTo>
                <a:lnTo>
                  <a:pt x="9440" y="3735"/>
                </a:lnTo>
                <a:lnTo>
                  <a:pt x="9516" y="3890"/>
                </a:lnTo>
                <a:lnTo>
                  <a:pt x="9534" y="4033"/>
                </a:lnTo>
                <a:lnTo>
                  <a:pt x="9534" y="4165"/>
                </a:lnTo>
                <a:lnTo>
                  <a:pt x="9516" y="4286"/>
                </a:lnTo>
                <a:lnTo>
                  <a:pt x="9440" y="4397"/>
                </a:lnTo>
                <a:lnTo>
                  <a:pt x="9327" y="4496"/>
                </a:lnTo>
                <a:lnTo>
                  <a:pt x="9176" y="4562"/>
                </a:lnTo>
                <a:lnTo>
                  <a:pt x="9006" y="4628"/>
                </a:lnTo>
                <a:lnTo>
                  <a:pt x="8779" y="4694"/>
                </a:lnTo>
                <a:lnTo>
                  <a:pt x="8534" y="4716"/>
                </a:lnTo>
                <a:lnTo>
                  <a:pt x="8232" y="4716"/>
                </a:lnTo>
                <a:lnTo>
                  <a:pt x="7118" y="4738"/>
                </a:lnTo>
                <a:lnTo>
                  <a:pt x="5947" y="4771"/>
                </a:lnTo>
                <a:lnTo>
                  <a:pt x="4795" y="4815"/>
                </a:lnTo>
                <a:lnTo>
                  <a:pt x="3681" y="4860"/>
                </a:lnTo>
                <a:lnTo>
                  <a:pt x="2662" y="4882"/>
                </a:lnTo>
                <a:lnTo>
                  <a:pt x="1755" y="4882"/>
                </a:lnTo>
                <a:lnTo>
                  <a:pt x="1359" y="4860"/>
                </a:lnTo>
                <a:lnTo>
                  <a:pt x="981" y="4837"/>
                </a:lnTo>
                <a:lnTo>
                  <a:pt x="698" y="4771"/>
                </a:lnTo>
                <a:lnTo>
                  <a:pt x="453" y="4716"/>
                </a:lnTo>
                <a:lnTo>
                  <a:pt x="453" y="5322"/>
                </a:lnTo>
                <a:lnTo>
                  <a:pt x="453" y="6083"/>
                </a:lnTo>
                <a:lnTo>
                  <a:pt x="453" y="6909"/>
                </a:lnTo>
                <a:lnTo>
                  <a:pt x="453" y="7780"/>
                </a:lnTo>
                <a:lnTo>
                  <a:pt x="453" y="8606"/>
                </a:lnTo>
                <a:lnTo>
                  <a:pt x="453" y="9345"/>
                </a:lnTo>
                <a:lnTo>
                  <a:pt x="453" y="9918"/>
                </a:lnTo>
                <a:lnTo>
                  <a:pt x="453" y="10282"/>
                </a:lnTo>
                <a:lnTo>
                  <a:pt x="490" y="10381"/>
                </a:lnTo>
                <a:lnTo>
                  <a:pt x="547" y="10491"/>
                </a:lnTo>
                <a:lnTo>
                  <a:pt x="660" y="10590"/>
                </a:lnTo>
                <a:lnTo>
                  <a:pt x="811" y="10700"/>
                </a:lnTo>
                <a:lnTo>
                  <a:pt x="981" y="10811"/>
                </a:lnTo>
                <a:lnTo>
                  <a:pt x="1208" y="10888"/>
                </a:lnTo>
                <a:lnTo>
                  <a:pt x="1453" y="10954"/>
                </a:lnTo>
                <a:lnTo>
                  <a:pt x="1718" y="11020"/>
                </a:lnTo>
                <a:lnTo>
                  <a:pt x="1963" y="11064"/>
                </a:lnTo>
                <a:lnTo>
                  <a:pt x="2265" y="11086"/>
                </a:lnTo>
                <a:lnTo>
                  <a:pt x="2548" y="11064"/>
                </a:lnTo>
                <a:lnTo>
                  <a:pt x="2794" y="11042"/>
                </a:lnTo>
                <a:lnTo>
                  <a:pt x="3096" y="10976"/>
                </a:lnTo>
                <a:lnTo>
                  <a:pt x="3341" y="10888"/>
                </a:lnTo>
                <a:lnTo>
                  <a:pt x="3606" y="10766"/>
                </a:lnTo>
                <a:lnTo>
                  <a:pt x="3813" y="10590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20" name="Puzzle1"/>
          <p:cNvSpPr>
            <a:spLocks noEditPoints="1" noChangeArrowheads="1"/>
          </p:cNvSpPr>
          <p:nvPr/>
        </p:nvSpPr>
        <p:spPr bwMode="auto">
          <a:xfrm>
            <a:off x="3384331" y="2548951"/>
            <a:ext cx="1635699" cy="848218"/>
          </a:xfrm>
          <a:custGeom>
            <a:avLst/>
            <a:gdLst>
              <a:gd name="T0" fmla="*/ 16740 w 21600"/>
              <a:gd name="T1" fmla="*/ 21078 h 21600"/>
              <a:gd name="T2" fmla="*/ 16976 w 21600"/>
              <a:gd name="T3" fmla="*/ 521 h 21600"/>
              <a:gd name="T4" fmla="*/ 4725 w 21600"/>
              <a:gd name="T5" fmla="*/ 856 h 21600"/>
              <a:gd name="T6" fmla="*/ 5040 w 21600"/>
              <a:gd name="T7" fmla="*/ 21004 h 21600"/>
              <a:gd name="T8" fmla="*/ 10811 w 21600"/>
              <a:gd name="T9" fmla="*/ 12885 h 21600"/>
              <a:gd name="T10" fmla="*/ 10845 w 21600"/>
              <a:gd name="T11" fmla="*/ 8714 h 21600"/>
              <a:gd name="T12" fmla="*/ 21600 w 21600"/>
              <a:gd name="T13" fmla="*/ 10000 h 21600"/>
              <a:gd name="T14" fmla="*/ 56 w 21600"/>
              <a:gd name="T15" fmla="*/ 10000 h 21600"/>
              <a:gd name="T16" fmla="*/ 6086 w 21600"/>
              <a:gd name="T17" fmla="*/ 2569 h 21600"/>
              <a:gd name="T18" fmla="*/ 16132 w 21600"/>
              <a:gd name="T19" fmla="*/ 19552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9360" y="20836"/>
                </a:moveTo>
                <a:lnTo>
                  <a:pt x="9528" y="20836"/>
                </a:lnTo>
                <a:lnTo>
                  <a:pt x="9686" y="20762"/>
                </a:lnTo>
                <a:lnTo>
                  <a:pt x="9810" y="20687"/>
                </a:lnTo>
                <a:lnTo>
                  <a:pt x="9922" y="20575"/>
                </a:lnTo>
                <a:lnTo>
                  <a:pt x="10012" y="20426"/>
                </a:lnTo>
                <a:lnTo>
                  <a:pt x="10068" y="20296"/>
                </a:lnTo>
                <a:lnTo>
                  <a:pt x="10113" y="20110"/>
                </a:lnTo>
                <a:lnTo>
                  <a:pt x="10136" y="19905"/>
                </a:lnTo>
                <a:lnTo>
                  <a:pt x="10136" y="19682"/>
                </a:lnTo>
                <a:lnTo>
                  <a:pt x="10113" y="19440"/>
                </a:lnTo>
                <a:lnTo>
                  <a:pt x="10068" y="19142"/>
                </a:lnTo>
                <a:lnTo>
                  <a:pt x="10012" y="18900"/>
                </a:lnTo>
                <a:lnTo>
                  <a:pt x="9900" y="18620"/>
                </a:lnTo>
                <a:lnTo>
                  <a:pt x="9787" y="18285"/>
                </a:lnTo>
                <a:lnTo>
                  <a:pt x="9641" y="17968"/>
                </a:lnTo>
                <a:lnTo>
                  <a:pt x="9472" y="17652"/>
                </a:lnTo>
                <a:lnTo>
                  <a:pt x="9382" y="17466"/>
                </a:lnTo>
                <a:lnTo>
                  <a:pt x="9315" y="17298"/>
                </a:lnTo>
                <a:lnTo>
                  <a:pt x="9258" y="17112"/>
                </a:lnTo>
                <a:lnTo>
                  <a:pt x="9191" y="16926"/>
                </a:lnTo>
                <a:lnTo>
                  <a:pt x="9123" y="16535"/>
                </a:lnTo>
                <a:lnTo>
                  <a:pt x="9101" y="16144"/>
                </a:lnTo>
                <a:lnTo>
                  <a:pt x="9101" y="15753"/>
                </a:lnTo>
                <a:lnTo>
                  <a:pt x="9168" y="15362"/>
                </a:lnTo>
                <a:lnTo>
                  <a:pt x="9236" y="14971"/>
                </a:lnTo>
                <a:lnTo>
                  <a:pt x="9360" y="14580"/>
                </a:lnTo>
                <a:lnTo>
                  <a:pt x="9495" y="14244"/>
                </a:lnTo>
                <a:lnTo>
                  <a:pt x="9663" y="13891"/>
                </a:lnTo>
                <a:lnTo>
                  <a:pt x="9855" y="13611"/>
                </a:lnTo>
                <a:lnTo>
                  <a:pt x="10068" y="13351"/>
                </a:lnTo>
                <a:lnTo>
                  <a:pt x="10293" y="13146"/>
                </a:lnTo>
                <a:lnTo>
                  <a:pt x="10552" y="12997"/>
                </a:lnTo>
                <a:lnTo>
                  <a:pt x="10811" y="12885"/>
                </a:lnTo>
                <a:lnTo>
                  <a:pt x="11069" y="12866"/>
                </a:lnTo>
                <a:lnTo>
                  <a:pt x="11351" y="12885"/>
                </a:lnTo>
                <a:lnTo>
                  <a:pt x="11610" y="12997"/>
                </a:lnTo>
                <a:lnTo>
                  <a:pt x="11846" y="13183"/>
                </a:lnTo>
                <a:lnTo>
                  <a:pt x="12060" y="13388"/>
                </a:lnTo>
                <a:lnTo>
                  <a:pt x="12251" y="13648"/>
                </a:lnTo>
                <a:lnTo>
                  <a:pt x="12419" y="13928"/>
                </a:lnTo>
                <a:lnTo>
                  <a:pt x="12555" y="14244"/>
                </a:lnTo>
                <a:lnTo>
                  <a:pt x="12690" y="14617"/>
                </a:lnTo>
                <a:lnTo>
                  <a:pt x="12768" y="15008"/>
                </a:lnTo>
                <a:lnTo>
                  <a:pt x="12836" y="15399"/>
                </a:lnTo>
                <a:lnTo>
                  <a:pt x="12858" y="15753"/>
                </a:lnTo>
                <a:lnTo>
                  <a:pt x="12858" y="16144"/>
                </a:lnTo>
                <a:lnTo>
                  <a:pt x="12813" y="16535"/>
                </a:lnTo>
                <a:lnTo>
                  <a:pt x="12746" y="16888"/>
                </a:lnTo>
                <a:lnTo>
                  <a:pt x="12667" y="17224"/>
                </a:lnTo>
                <a:lnTo>
                  <a:pt x="12510" y="17503"/>
                </a:lnTo>
                <a:lnTo>
                  <a:pt x="12228" y="18043"/>
                </a:lnTo>
                <a:lnTo>
                  <a:pt x="11970" y="18546"/>
                </a:lnTo>
                <a:lnTo>
                  <a:pt x="11868" y="18751"/>
                </a:lnTo>
                <a:lnTo>
                  <a:pt x="11778" y="18974"/>
                </a:lnTo>
                <a:lnTo>
                  <a:pt x="11711" y="19179"/>
                </a:lnTo>
                <a:lnTo>
                  <a:pt x="11666" y="19365"/>
                </a:lnTo>
                <a:lnTo>
                  <a:pt x="11632" y="19570"/>
                </a:lnTo>
                <a:lnTo>
                  <a:pt x="11632" y="19756"/>
                </a:lnTo>
                <a:lnTo>
                  <a:pt x="11632" y="19942"/>
                </a:lnTo>
                <a:lnTo>
                  <a:pt x="11643" y="20110"/>
                </a:lnTo>
                <a:lnTo>
                  <a:pt x="11711" y="20296"/>
                </a:lnTo>
                <a:lnTo>
                  <a:pt x="11801" y="20464"/>
                </a:lnTo>
                <a:lnTo>
                  <a:pt x="11891" y="20650"/>
                </a:lnTo>
                <a:lnTo>
                  <a:pt x="12037" y="20836"/>
                </a:lnTo>
                <a:lnTo>
                  <a:pt x="12206" y="21004"/>
                </a:lnTo>
                <a:lnTo>
                  <a:pt x="12419" y="21190"/>
                </a:lnTo>
                <a:lnTo>
                  <a:pt x="12667" y="21320"/>
                </a:lnTo>
                <a:lnTo>
                  <a:pt x="12960" y="21432"/>
                </a:lnTo>
                <a:lnTo>
                  <a:pt x="13286" y="21544"/>
                </a:lnTo>
                <a:lnTo>
                  <a:pt x="13612" y="21655"/>
                </a:lnTo>
                <a:lnTo>
                  <a:pt x="13983" y="21693"/>
                </a:lnTo>
                <a:lnTo>
                  <a:pt x="14343" y="21730"/>
                </a:lnTo>
                <a:lnTo>
                  <a:pt x="14715" y="21730"/>
                </a:lnTo>
                <a:lnTo>
                  <a:pt x="15075" y="21730"/>
                </a:lnTo>
                <a:lnTo>
                  <a:pt x="15446" y="21655"/>
                </a:lnTo>
                <a:lnTo>
                  <a:pt x="15794" y="21581"/>
                </a:lnTo>
                <a:lnTo>
                  <a:pt x="16132" y="21432"/>
                </a:lnTo>
                <a:lnTo>
                  <a:pt x="16458" y="21302"/>
                </a:lnTo>
                <a:lnTo>
                  <a:pt x="16740" y="21078"/>
                </a:lnTo>
                <a:lnTo>
                  <a:pt x="16976" y="20836"/>
                </a:lnTo>
                <a:lnTo>
                  <a:pt x="17043" y="20650"/>
                </a:lnTo>
                <a:lnTo>
                  <a:pt x="17088" y="20426"/>
                </a:lnTo>
                <a:lnTo>
                  <a:pt x="17133" y="20222"/>
                </a:lnTo>
                <a:lnTo>
                  <a:pt x="17156" y="19980"/>
                </a:lnTo>
                <a:lnTo>
                  <a:pt x="17167" y="19477"/>
                </a:lnTo>
                <a:lnTo>
                  <a:pt x="17167" y="18974"/>
                </a:lnTo>
                <a:lnTo>
                  <a:pt x="17156" y="18397"/>
                </a:lnTo>
                <a:lnTo>
                  <a:pt x="17111" y="17820"/>
                </a:lnTo>
                <a:lnTo>
                  <a:pt x="17066" y="17261"/>
                </a:lnTo>
                <a:lnTo>
                  <a:pt x="16998" y="16646"/>
                </a:lnTo>
                <a:lnTo>
                  <a:pt x="16852" y="15511"/>
                </a:lnTo>
                <a:lnTo>
                  <a:pt x="16740" y="14393"/>
                </a:lnTo>
                <a:lnTo>
                  <a:pt x="16717" y="13928"/>
                </a:lnTo>
                <a:lnTo>
                  <a:pt x="16695" y="13462"/>
                </a:lnTo>
                <a:lnTo>
                  <a:pt x="16717" y="13071"/>
                </a:lnTo>
                <a:lnTo>
                  <a:pt x="16785" y="12755"/>
                </a:lnTo>
                <a:lnTo>
                  <a:pt x="16852" y="12419"/>
                </a:lnTo>
                <a:lnTo>
                  <a:pt x="16953" y="12140"/>
                </a:lnTo>
                <a:lnTo>
                  <a:pt x="17088" y="11898"/>
                </a:lnTo>
                <a:lnTo>
                  <a:pt x="17212" y="11675"/>
                </a:lnTo>
                <a:lnTo>
                  <a:pt x="17370" y="11470"/>
                </a:lnTo>
                <a:lnTo>
                  <a:pt x="17516" y="11284"/>
                </a:lnTo>
                <a:lnTo>
                  <a:pt x="17696" y="11135"/>
                </a:lnTo>
                <a:lnTo>
                  <a:pt x="17865" y="11042"/>
                </a:lnTo>
                <a:lnTo>
                  <a:pt x="18033" y="10930"/>
                </a:lnTo>
                <a:lnTo>
                  <a:pt x="18213" y="10893"/>
                </a:lnTo>
                <a:lnTo>
                  <a:pt x="18382" y="10893"/>
                </a:lnTo>
                <a:lnTo>
                  <a:pt x="18551" y="10967"/>
                </a:lnTo>
                <a:lnTo>
                  <a:pt x="18708" y="11042"/>
                </a:lnTo>
                <a:lnTo>
                  <a:pt x="18855" y="11172"/>
                </a:lnTo>
                <a:lnTo>
                  <a:pt x="19012" y="11358"/>
                </a:lnTo>
                <a:lnTo>
                  <a:pt x="19136" y="11600"/>
                </a:lnTo>
                <a:lnTo>
                  <a:pt x="19271" y="11861"/>
                </a:lnTo>
                <a:lnTo>
                  <a:pt x="19440" y="12028"/>
                </a:lnTo>
                <a:lnTo>
                  <a:pt x="19608" y="12177"/>
                </a:lnTo>
                <a:lnTo>
                  <a:pt x="19822" y="12289"/>
                </a:lnTo>
                <a:lnTo>
                  <a:pt x="20025" y="12289"/>
                </a:lnTo>
                <a:lnTo>
                  <a:pt x="20238" y="12289"/>
                </a:lnTo>
                <a:lnTo>
                  <a:pt x="20452" y="12215"/>
                </a:lnTo>
                <a:lnTo>
                  <a:pt x="20643" y="12103"/>
                </a:lnTo>
                <a:lnTo>
                  <a:pt x="20846" y="11973"/>
                </a:lnTo>
                <a:lnTo>
                  <a:pt x="21037" y="11786"/>
                </a:lnTo>
                <a:lnTo>
                  <a:pt x="21206" y="11563"/>
                </a:lnTo>
                <a:lnTo>
                  <a:pt x="21363" y="11321"/>
                </a:lnTo>
                <a:lnTo>
                  <a:pt x="21465" y="11079"/>
                </a:lnTo>
                <a:lnTo>
                  <a:pt x="21577" y="10744"/>
                </a:lnTo>
                <a:lnTo>
                  <a:pt x="21622" y="10427"/>
                </a:lnTo>
                <a:lnTo>
                  <a:pt x="21645" y="10111"/>
                </a:lnTo>
                <a:lnTo>
                  <a:pt x="21622" y="9608"/>
                </a:lnTo>
                <a:lnTo>
                  <a:pt x="21577" y="9142"/>
                </a:lnTo>
                <a:lnTo>
                  <a:pt x="21465" y="8751"/>
                </a:lnTo>
                <a:lnTo>
                  <a:pt x="21363" y="8397"/>
                </a:lnTo>
                <a:lnTo>
                  <a:pt x="21206" y="8062"/>
                </a:lnTo>
                <a:lnTo>
                  <a:pt x="21037" y="7820"/>
                </a:lnTo>
                <a:lnTo>
                  <a:pt x="20846" y="7597"/>
                </a:lnTo>
                <a:lnTo>
                  <a:pt x="20643" y="7429"/>
                </a:lnTo>
                <a:lnTo>
                  <a:pt x="20452" y="7317"/>
                </a:lnTo>
                <a:lnTo>
                  <a:pt x="20238" y="7206"/>
                </a:lnTo>
                <a:lnTo>
                  <a:pt x="20025" y="7168"/>
                </a:lnTo>
                <a:lnTo>
                  <a:pt x="19822" y="7206"/>
                </a:lnTo>
                <a:lnTo>
                  <a:pt x="19608" y="7243"/>
                </a:lnTo>
                <a:lnTo>
                  <a:pt x="19440" y="7355"/>
                </a:lnTo>
                <a:lnTo>
                  <a:pt x="19271" y="7504"/>
                </a:lnTo>
                <a:lnTo>
                  <a:pt x="19136" y="7708"/>
                </a:lnTo>
                <a:lnTo>
                  <a:pt x="19012" y="7895"/>
                </a:lnTo>
                <a:lnTo>
                  <a:pt x="18832" y="8025"/>
                </a:lnTo>
                <a:lnTo>
                  <a:pt x="18663" y="8174"/>
                </a:lnTo>
                <a:lnTo>
                  <a:pt x="18472" y="8248"/>
                </a:lnTo>
                <a:lnTo>
                  <a:pt x="18270" y="8286"/>
                </a:lnTo>
                <a:lnTo>
                  <a:pt x="18078" y="8323"/>
                </a:lnTo>
                <a:lnTo>
                  <a:pt x="17887" y="8323"/>
                </a:lnTo>
                <a:lnTo>
                  <a:pt x="17696" y="8248"/>
                </a:lnTo>
                <a:lnTo>
                  <a:pt x="17493" y="8174"/>
                </a:lnTo>
                <a:lnTo>
                  <a:pt x="17302" y="8062"/>
                </a:lnTo>
                <a:lnTo>
                  <a:pt x="17133" y="7969"/>
                </a:lnTo>
                <a:lnTo>
                  <a:pt x="16976" y="7783"/>
                </a:lnTo>
                <a:lnTo>
                  <a:pt x="16852" y="7597"/>
                </a:lnTo>
                <a:lnTo>
                  <a:pt x="16740" y="7429"/>
                </a:lnTo>
                <a:lnTo>
                  <a:pt x="16672" y="7168"/>
                </a:lnTo>
                <a:lnTo>
                  <a:pt x="16638" y="6926"/>
                </a:lnTo>
                <a:lnTo>
                  <a:pt x="16616" y="6498"/>
                </a:lnTo>
                <a:lnTo>
                  <a:pt x="16616" y="5772"/>
                </a:lnTo>
                <a:lnTo>
                  <a:pt x="16650" y="4915"/>
                </a:lnTo>
                <a:lnTo>
                  <a:pt x="16695" y="3928"/>
                </a:lnTo>
                <a:lnTo>
                  <a:pt x="16762" y="2960"/>
                </a:lnTo>
                <a:lnTo>
                  <a:pt x="16830" y="1992"/>
                </a:lnTo>
                <a:lnTo>
                  <a:pt x="16908" y="1173"/>
                </a:lnTo>
                <a:lnTo>
                  <a:pt x="16976" y="521"/>
                </a:lnTo>
                <a:lnTo>
                  <a:pt x="16953" y="521"/>
                </a:lnTo>
                <a:lnTo>
                  <a:pt x="16931" y="521"/>
                </a:lnTo>
                <a:lnTo>
                  <a:pt x="16267" y="484"/>
                </a:lnTo>
                <a:lnTo>
                  <a:pt x="15637" y="428"/>
                </a:lnTo>
                <a:lnTo>
                  <a:pt x="15063" y="353"/>
                </a:lnTo>
                <a:lnTo>
                  <a:pt x="14523" y="279"/>
                </a:lnTo>
                <a:lnTo>
                  <a:pt x="14040" y="167"/>
                </a:lnTo>
                <a:lnTo>
                  <a:pt x="13635" y="93"/>
                </a:lnTo>
                <a:lnTo>
                  <a:pt x="13331" y="18"/>
                </a:lnTo>
                <a:lnTo>
                  <a:pt x="13117" y="18"/>
                </a:lnTo>
                <a:lnTo>
                  <a:pt x="12982" y="18"/>
                </a:lnTo>
                <a:lnTo>
                  <a:pt x="12858" y="130"/>
                </a:lnTo>
                <a:lnTo>
                  <a:pt x="12723" y="279"/>
                </a:lnTo>
                <a:lnTo>
                  <a:pt x="12622" y="446"/>
                </a:lnTo>
                <a:lnTo>
                  <a:pt x="12510" y="670"/>
                </a:lnTo>
                <a:lnTo>
                  <a:pt x="12419" y="912"/>
                </a:lnTo>
                <a:lnTo>
                  <a:pt x="12363" y="1210"/>
                </a:lnTo>
                <a:lnTo>
                  <a:pt x="12318" y="1526"/>
                </a:lnTo>
                <a:lnTo>
                  <a:pt x="12273" y="1843"/>
                </a:lnTo>
                <a:lnTo>
                  <a:pt x="12251" y="2215"/>
                </a:lnTo>
                <a:lnTo>
                  <a:pt x="12273" y="2532"/>
                </a:lnTo>
                <a:lnTo>
                  <a:pt x="12318" y="2886"/>
                </a:lnTo>
                <a:lnTo>
                  <a:pt x="12386" y="3240"/>
                </a:lnTo>
                <a:lnTo>
                  <a:pt x="12464" y="3556"/>
                </a:lnTo>
                <a:lnTo>
                  <a:pt x="12577" y="3891"/>
                </a:lnTo>
                <a:lnTo>
                  <a:pt x="12746" y="4171"/>
                </a:lnTo>
                <a:lnTo>
                  <a:pt x="12926" y="4487"/>
                </a:lnTo>
                <a:lnTo>
                  <a:pt x="13050" y="4860"/>
                </a:lnTo>
                <a:lnTo>
                  <a:pt x="13162" y="5251"/>
                </a:lnTo>
                <a:lnTo>
                  <a:pt x="13218" y="5604"/>
                </a:lnTo>
                <a:lnTo>
                  <a:pt x="13263" y="5995"/>
                </a:lnTo>
                <a:lnTo>
                  <a:pt x="13241" y="6386"/>
                </a:lnTo>
                <a:lnTo>
                  <a:pt x="13218" y="6740"/>
                </a:lnTo>
                <a:lnTo>
                  <a:pt x="13139" y="7094"/>
                </a:lnTo>
                <a:lnTo>
                  <a:pt x="13050" y="7429"/>
                </a:lnTo>
                <a:lnTo>
                  <a:pt x="12903" y="7746"/>
                </a:lnTo>
                <a:lnTo>
                  <a:pt x="12723" y="8025"/>
                </a:lnTo>
                <a:lnTo>
                  <a:pt x="12532" y="8286"/>
                </a:lnTo>
                <a:lnTo>
                  <a:pt x="12318" y="8491"/>
                </a:lnTo>
                <a:lnTo>
                  <a:pt x="12060" y="8677"/>
                </a:lnTo>
                <a:lnTo>
                  <a:pt x="11756" y="8788"/>
                </a:lnTo>
                <a:lnTo>
                  <a:pt x="11452" y="8826"/>
                </a:lnTo>
                <a:lnTo>
                  <a:pt x="11283" y="8826"/>
                </a:lnTo>
                <a:lnTo>
                  <a:pt x="11126" y="8826"/>
                </a:lnTo>
                <a:lnTo>
                  <a:pt x="11002" y="8788"/>
                </a:lnTo>
                <a:lnTo>
                  <a:pt x="10845" y="8714"/>
                </a:lnTo>
                <a:lnTo>
                  <a:pt x="10721" y="8640"/>
                </a:lnTo>
                <a:lnTo>
                  <a:pt x="10608" y="8565"/>
                </a:lnTo>
                <a:lnTo>
                  <a:pt x="10485" y="8453"/>
                </a:lnTo>
                <a:lnTo>
                  <a:pt x="10372" y="8323"/>
                </a:lnTo>
                <a:lnTo>
                  <a:pt x="10181" y="8062"/>
                </a:lnTo>
                <a:lnTo>
                  <a:pt x="10035" y="7746"/>
                </a:lnTo>
                <a:lnTo>
                  <a:pt x="9900" y="7392"/>
                </a:lnTo>
                <a:lnTo>
                  <a:pt x="9787" y="7001"/>
                </a:lnTo>
                <a:lnTo>
                  <a:pt x="9731" y="6610"/>
                </a:lnTo>
                <a:lnTo>
                  <a:pt x="9686" y="6219"/>
                </a:lnTo>
                <a:lnTo>
                  <a:pt x="9663" y="5772"/>
                </a:lnTo>
                <a:lnTo>
                  <a:pt x="9686" y="5381"/>
                </a:lnTo>
                <a:lnTo>
                  <a:pt x="9753" y="4990"/>
                </a:lnTo>
                <a:lnTo>
                  <a:pt x="9832" y="4636"/>
                </a:lnTo>
                <a:lnTo>
                  <a:pt x="9945" y="4320"/>
                </a:lnTo>
                <a:lnTo>
                  <a:pt x="10068" y="4022"/>
                </a:lnTo>
                <a:lnTo>
                  <a:pt x="10203" y="3817"/>
                </a:lnTo>
                <a:lnTo>
                  <a:pt x="10316" y="3593"/>
                </a:lnTo>
                <a:lnTo>
                  <a:pt x="10395" y="3351"/>
                </a:lnTo>
                <a:lnTo>
                  <a:pt x="10462" y="3109"/>
                </a:lnTo>
                <a:lnTo>
                  <a:pt x="10507" y="2848"/>
                </a:lnTo>
                <a:lnTo>
                  <a:pt x="10530" y="2606"/>
                </a:lnTo>
                <a:lnTo>
                  <a:pt x="10507" y="2346"/>
                </a:lnTo>
                <a:lnTo>
                  <a:pt x="10462" y="2141"/>
                </a:lnTo>
                <a:lnTo>
                  <a:pt x="10395" y="1880"/>
                </a:lnTo>
                <a:lnTo>
                  <a:pt x="10293" y="1638"/>
                </a:lnTo>
                <a:lnTo>
                  <a:pt x="10158" y="1415"/>
                </a:lnTo>
                <a:lnTo>
                  <a:pt x="9967" y="1210"/>
                </a:lnTo>
                <a:lnTo>
                  <a:pt x="9753" y="986"/>
                </a:lnTo>
                <a:lnTo>
                  <a:pt x="9495" y="819"/>
                </a:lnTo>
                <a:lnTo>
                  <a:pt x="9191" y="670"/>
                </a:lnTo>
                <a:lnTo>
                  <a:pt x="8842" y="521"/>
                </a:lnTo>
                <a:lnTo>
                  <a:pt x="8471" y="446"/>
                </a:lnTo>
                <a:lnTo>
                  <a:pt x="7998" y="428"/>
                </a:lnTo>
                <a:lnTo>
                  <a:pt x="7413" y="428"/>
                </a:lnTo>
                <a:lnTo>
                  <a:pt x="6817" y="446"/>
                </a:lnTo>
                <a:lnTo>
                  <a:pt x="6187" y="521"/>
                </a:lnTo>
                <a:lnTo>
                  <a:pt x="5602" y="633"/>
                </a:lnTo>
                <a:lnTo>
                  <a:pt x="5107" y="744"/>
                </a:lnTo>
                <a:lnTo>
                  <a:pt x="4725" y="856"/>
                </a:lnTo>
                <a:lnTo>
                  <a:pt x="4848" y="1564"/>
                </a:lnTo>
                <a:lnTo>
                  <a:pt x="5028" y="2495"/>
                </a:lnTo>
                <a:lnTo>
                  <a:pt x="5175" y="3556"/>
                </a:lnTo>
                <a:lnTo>
                  <a:pt x="5298" y="4673"/>
                </a:lnTo>
                <a:lnTo>
                  <a:pt x="5343" y="5213"/>
                </a:lnTo>
                <a:lnTo>
                  <a:pt x="5388" y="5753"/>
                </a:lnTo>
                <a:lnTo>
                  <a:pt x="5411" y="6275"/>
                </a:lnTo>
                <a:lnTo>
                  <a:pt x="5411" y="6740"/>
                </a:lnTo>
                <a:lnTo>
                  <a:pt x="5366" y="7168"/>
                </a:lnTo>
                <a:lnTo>
                  <a:pt x="5321" y="7541"/>
                </a:lnTo>
                <a:lnTo>
                  <a:pt x="5287" y="7708"/>
                </a:lnTo>
                <a:lnTo>
                  <a:pt x="5242" y="7857"/>
                </a:lnTo>
                <a:lnTo>
                  <a:pt x="5197" y="7969"/>
                </a:lnTo>
                <a:lnTo>
                  <a:pt x="5130" y="8062"/>
                </a:lnTo>
                <a:lnTo>
                  <a:pt x="5006" y="8248"/>
                </a:lnTo>
                <a:lnTo>
                  <a:pt x="4848" y="8397"/>
                </a:lnTo>
                <a:lnTo>
                  <a:pt x="4725" y="8528"/>
                </a:lnTo>
                <a:lnTo>
                  <a:pt x="4567" y="8640"/>
                </a:lnTo>
                <a:lnTo>
                  <a:pt x="4421" y="8714"/>
                </a:lnTo>
                <a:lnTo>
                  <a:pt x="4263" y="8751"/>
                </a:lnTo>
                <a:lnTo>
                  <a:pt x="4095" y="8788"/>
                </a:lnTo>
                <a:lnTo>
                  <a:pt x="3948" y="8788"/>
                </a:lnTo>
                <a:lnTo>
                  <a:pt x="3791" y="8751"/>
                </a:lnTo>
                <a:lnTo>
                  <a:pt x="3667" y="8714"/>
                </a:lnTo>
                <a:lnTo>
                  <a:pt x="3510" y="8677"/>
                </a:lnTo>
                <a:lnTo>
                  <a:pt x="3386" y="8602"/>
                </a:lnTo>
                <a:lnTo>
                  <a:pt x="3251" y="8491"/>
                </a:lnTo>
                <a:lnTo>
                  <a:pt x="3127" y="8360"/>
                </a:lnTo>
                <a:lnTo>
                  <a:pt x="3015" y="8248"/>
                </a:lnTo>
                <a:lnTo>
                  <a:pt x="2925" y="8062"/>
                </a:lnTo>
                <a:lnTo>
                  <a:pt x="2778" y="7857"/>
                </a:lnTo>
                <a:lnTo>
                  <a:pt x="2610" y="7671"/>
                </a:lnTo>
                <a:lnTo>
                  <a:pt x="2407" y="7541"/>
                </a:lnTo>
                <a:lnTo>
                  <a:pt x="2171" y="7466"/>
                </a:lnTo>
                <a:lnTo>
                  <a:pt x="1957" y="7429"/>
                </a:lnTo>
                <a:lnTo>
                  <a:pt x="1698" y="7429"/>
                </a:lnTo>
                <a:lnTo>
                  <a:pt x="1462" y="7466"/>
                </a:lnTo>
                <a:lnTo>
                  <a:pt x="1226" y="7559"/>
                </a:lnTo>
                <a:lnTo>
                  <a:pt x="989" y="7708"/>
                </a:lnTo>
                <a:lnTo>
                  <a:pt x="776" y="7932"/>
                </a:lnTo>
                <a:lnTo>
                  <a:pt x="551" y="8211"/>
                </a:lnTo>
                <a:lnTo>
                  <a:pt x="382" y="8528"/>
                </a:lnTo>
                <a:lnTo>
                  <a:pt x="315" y="8714"/>
                </a:lnTo>
                <a:lnTo>
                  <a:pt x="236" y="8919"/>
                </a:lnTo>
                <a:lnTo>
                  <a:pt x="191" y="9142"/>
                </a:lnTo>
                <a:lnTo>
                  <a:pt x="123" y="9347"/>
                </a:lnTo>
                <a:lnTo>
                  <a:pt x="78" y="9608"/>
                </a:lnTo>
                <a:lnTo>
                  <a:pt x="56" y="9887"/>
                </a:lnTo>
                <a:lnTo>
                  <a:pt x="33" y="10185"/>
                </a:lnTo>
                <a:lnTo>
                  <a:pt x="33" y="10464"/>
                </a:lnTo>
                <a:lnTo>
                  <a:pt x="33" y="10706"/>
                </a:lnTo>
                <a:lnTo>
                  <a:pt x="56" y="10967"/>
                </a:lnTo>
                <a:lnTo>
                  <a:pt x="78" y="11172"/>
                </a:lnTo>
                <a:lnTo>
                  <a:pt x="123" y="11395"/>
                </a:lnTo>
                <a:lnTo>
                  <a:pt x="168" y="11600"/>
                </a:lnTo>
                <a:lnTo>
                  <a:pt x="236" y="11786"/>
                </a:lnTo>
                <a:lnTo>
                  <a:pt x="292" y="11973"/>
                </a:lnTo>
                <a:lnTo>
                  <a:pt x="382" y="12140"/>
                </a:lnTo>
                <a:lnTo>
                  <a:pt x="540" y="12419"/>
                </a:lnTo>
                <a:lnTo>
                  <a:pt x="731" y="12680"/>
                </a:lnTo>
                <a:lnTo>
                  <a:pt x="944" y="12866"/>
                </a:lnTo>
                <a:lnTo>
                  <a:pt x="1158" y="12997"/>
                </a:lnTo>
                <a:lnTo>
                  <a:pt x="1395" y="13108"/>
                </a:lnTo>
                <a:lnTo>
                  <a:pt x="1608" y="13183"/>
                </a:lnTo>
                <a:lnTo>
                  <a:pt x="1856" y="13183"/>
                </a:lnTo>
                <a:lnTo>
                  <a:pt x="2070" y="13146"/>
                </a:lnTo>
                <a:lnTo>
                  <a:pt x="2261" y="13071"/>
                </a:lnTo>
                <a:lnTo>
                  <a:pt x="2430" y="12960"/>
                </a:lnTo>
                <a:lnTo>
                  <a:pt x="2587" y="12792"/>
                </a:lnTo>
                <a:lnTo>
                  <a:pt x="2688" y="12606"/>
                </a:lnTo>
                <a:lnTo>
                  <a:pt x="2801" y="12419"/>
                </a:lnTo>
                <a:lnTo>
                  <a:pt x="2925" y="12289"/>
                </a:lnTo>
                <a:lnTo>
                  <a:pt x="3082" y="12177"/>
                </a:lnTo>
                <a:lnTo>
                  <a:pt x="3228" y="12103"/>
                </a:lnTo>
                <a:lnTo>
                  <a:pt x="3408" y="12103"/>
                </a:lnTo>
                <a:lnTo>
                  <a:pt x="3577" y="12103"/>
                </a:lnTo>
                <a:lnTo>
                  <a:pt x="3723" y="12177"/>
                </a:lnTo>
                <a:lnTo>
                  <a:pt x="3903" y="12252"/>
                </a:lnTo>
                <a:lnTo>
                  <a:pt x="4072" y="12364"/>
                </a:lnTo>
                <a:lnTo>
                  <a:pt x="4230" y="12494"/>
                </a:lnTo>
                <a:lnTo>
                  <a:pt x="4353" y="12643"/>
                </a:lnTo>
                <a:lnTo>
                  <a:pt x="4488" y="12829"/>
                </a:lnTo>
                <a:lnTo>
                  <a:pt x="4567" y="13034"/>
                </a:lnTo>
                <a:lnTo>
                  <a:pt x="4657" y="13257"/>
                </a:lnTo>
                <a:lnTo>
                  <a:pt x="4702" y="13462"/>
                </a:lnTo>
                <a:lnTo>
                  <a:pt x="4725" y="13686"/>
                </a:lnTo>
                <a:lnTo>
                  <a:pt x="4702" y="14282"/>
                </a:lnTo>
                <a:lnTo>
                  <a:pt x="4657" y="15045"/>
                </a:lnTo>
                <a:lnTo>
                  <a:pt x="4612" y="15976"/>
                </a:lnTo>
                <a:lnTo>
                  <a:pt x="4590" y="16926"/>
                </a:lnTo>
                <a:lnTo>
                  <a:pt x="4567" y="17968"/>
                </a:lnTo>
                <a:lnTo>
                  <a:pt x="4567" y="19011"/>
                </a:lnTo>
                <a:lnTo>
                  <a:pt x="4590" y="19514"/>
                </a:lnTo>
                <a:lnTo>
                  <a:pt x="4612" y="19980"/>
                </a:lnTo>
                <a:lnTo>
                  <a:pt x="4657" y="20426"/>
                </a:lnTo>
                <a:lnTo>
                  <a:pt x="4725" y="20836"/>
                </a:lnTo>
                <a:lnTo>
                  <a:pt x="4848" y="20929"/>
                </a:lnTo>
                <a:lnTo>
                  <a:pt x="5040" y="21004"/>
                </a:lnTo>
                <a:lnTo>
                  <a:pt x="5265" y="21078"/>
                </a:lnTo>
                <a:lnTo>
                  <a:pt x="5478" y="21115"/>
                </a:lnTo>
                <a:lnTo>
                  <a:pt x="6041" y="21115"/>
                </a:lnTo>
                <a:lnTo>
                  <a:pt x="6637" y="21078"/>
                </a:lnTo>
                <a:lnTo>
                  <a:pt x="7312" y="21004"/>
                </a:lnTo>
                <a:lnTo>
                  <a:pt x="7998" y="20929"/>
                </a:lnTo>
                <a:lnTo>
                  <a:pt x="8696" y="20855"/>
                </a:lnTo>
                <a:lnTo>
                  <a:pt x="9360" y="20836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21" name="Puzzle3"/>
          <p:cNvSpPr>
            <a:spLocks noEditPoints="1" noChangeArrowheads="1"/>
          </p:cNvSpPr>
          <p:nvPr/>
        </p:nvSpPr>
        <p:spPr bwMode="auto">
          <a:xfrm>
            <a:off x="6482794" y="2191869"/>
            <a:ext cx="1012316" cy="1221887"/>
          </a:xfrm>
          <a:custGeom>
            <a:avLst/>
            <a:gdLst>
              <a:gd name="T0" fmla="*/ 10391 w 21600"/>
              <a:gd name="T1" fmla="*/ 15806 h 21600"/>
              <a:gd name="T2" fmla="*/ 20551 w 21600"/>
              <a:gd name="T3" fmla="*/ 21088 h 21600"/>
              <a:gd name="T4" fmla="*/ 13180 w 21600"/>
              <a:gd name="T5" fmla="*/ 13801 h 21600"/>
              <a:gd name="T6" fmla="*/ 20551 w 21600"/>
              <a:gd name="T7" fmla="*/ 7025 h 21600"/>
              <a:gd name="T8" fmla="*/ 10500 w 21600"/>
              <a:gd name="T9" fmla="*/ 52 h 21600"/>
              <a:gd name="T10" fmla="*/ 692 w 21600"/>
              <a:gd name="T11" fmla="*/ 6802 h 21600"/>
              <a:gd name="T12" fmla="*/ 8064 w 21600"/>
              <a:gd name="T13" fmla="*/ 13526 h 21600"/>
              <a:gd name="T14" fmla="*/ 692 w 21600"/>
              <a:gd name="T15" fmla="*/ 21088 h 21600"/>
              <a:gd name="T16" fmla="*/ 2273 w 21600"/>
              <a:gd name="T17" fmla="*/ 7719 h 21600"/>
              <a:gd name="T18" fmla="*/ 19149 w 21600"/>
              <a:gd name="T19" fmla="*/ 20237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6625" y="20892"/>
                </a:moveTo>
                <a:lnTo>
                  <a:pt x="7105" y="21023"/>
                </a:lnTo>
                <a:lnTo>
                  <a:pt x="7513" y="21088"/>
                </a:lnTo>
                <a:lnTo>
                  <a:pt x="7922" y="21115"/>
                </a:lnTo>
                <a:lnTo>
                  <a:pt x="8242" y="21115"/>
                </a:lnTo>
                <a:lnTo>
                  <a:pt x="8544" y="21062"/>
                </a:lnTo>
                <a:lnTo>
                  <a:pt x="8810" y="20997"/>
                </a:lnTo>
                <a:lnTo>
                  <a:pt x="9023" y="20892"/>
                </a:lnTo>
                <a:lnTo>
                  <a:pt x="9148" y="20761"/>
                </a:lnTo>
                <a:lnTo>
                  <a:pt x="9290" y="20616"/>
                </a:lnTo>
                <a:lnTo>
                  <a:pt x="9361" y="20459"/>
                </a:lnTo>
                <a:lnTo>
                  <a:pt x="9396" y="20289"/>
                </a:lnTo>
                <a:lnTo>
                  <a:pt x="9396" y="20092"/>
                </a:lnTo>
                <a:lnTo>
                  <a:pt x="9325" y="19909"/>
                </a:lnTo>
                <a:lnTo>
                  <a:pt x="9219" y="19738"/>
                </a:lnTo>
                <a:lnTo>
                  <a:pt x="9094" y="19555"/>
                </a:lnTo>
                <a:lnTo>
                  <a:pt x="8917" y="19384"/>
                </a:lnTo>
                <a:lnTo>
                  <a:pt x="8650" y="19162"/>
                </a:lnTo>
                <a:lnTo>
                  <a:pt x="8437" y="18900"/>
                </a:lnTo>
                <a:lnTo>
                  <a:pt x="8277" y="18624"/>
                </a:lnTo>
                <a:lnTo>
                  <a:pt x="8135" y="18349"/>
                </a:lnTo>
                <a:lnTo>
                  <a:pt x="8028" y="18048"/>
                </a:lnTo>
                <a:lnTo>
                  <a:pt x="7993" y="17746"/>
                </a:lnTo>
                <a:lnTo>
                  <a:pt x="7993" y="17471"/>
                </a:lnTo>
                <a:lnTo>
                  <a:pt x="8028" y="17169"/>
                </a:lnTo>
                <a:lnTo>
                  <a:pt x="8135" y="16920"/>
                </a:lnTo>
                <a:lnTo>
                  <a:pt x="8277" y="16671"/>
                </a:lnTo>
                <a:lnTo>
                  <a:pt x="8366" y="16540"/>
                </a:lnTo>
                <a:lnTo>
                  <a:pt x="8473" y="16409"/>
                </a:lnTo>
                <a:lnTo>
                  <a:pt x="8615" y="16317"/>
                </a:lnTo>
                <a:lnTo>
                  <a:pt x="8739" y="16213"/>
                </a:lnTo>
                <a:lnTo>
                  <a:pt x="8881" y="16134"/>
                </a:lnTo>
                <a:lnTo>
                  <a:pt x="9059" y="16055"/>
                </a:lnTo>
                <a:lnTo>
                  <a:pt x="9254" y="15990"/>
                </a:lnTo>
                <a:lnTo>
                  <a:pt x="9432" y="15911"/>
                </a:lnTo>
                <a:lnTo>
                  <a:pt x="9663" y="15885"/>
                </a:lnTo>
                <a:lnTo>
                  <a:pt x="9876" y="15833"/>
                </a:lnTo>
                <a:lnTo>
                  <a:pt x="10142" y="15806"/>
                </a:lnTo>
                <a:lnTo>
                  <a:pt x="10391" y="15806"/>
                </a:lnTo>
                <a:lnTo>
                  <a:pt x="10728" y="15806"/>
                </a:lnTo>
                <a:lnTo>
                  <a:pt x="10995" y="15806"/>
                </a:lnTo>
                <a:lnTo>
                  <a:pt x="11279" y="15833"/>
                </a:lnTo>
                <a:lnTo>
                  <a:pt x="11546" y="15885"/>
                </a:lnTo>
                <a:lnTo>
                  <a:pt x="11776" y="15937"/>
                </a:lnTo>
                <a:lnTo>
                  <a:pt x="12025" y="15990"/>
                </a:lnTo>
                <a:lnTo>
                  <a:pt x="12221" y="16055"/>
                </a:lnTo>
                <a:lnTo>
                  <a:pt x="12434" y="16134"/>
                </a:lnTo>
                <a:lnTo>
                  <a:pt x="12611" y="16213"/>
                </a:lnTo>
                <a:lnTo>
                  <a:pt x="12771" y="16317"/>
                </a:lnTo>
                <a:lnTo>
                  <a:pt x="12913" y="16409"/>
                </a:lnTo>
                <a:lnTo>
                  <a:pt x="13038" y="16514"/>
                </a:lnTo>
                <a:lnTo>
                  <a:pt x="13251" y="16737"/>
                </a:lnTo>
                <a:lnTo>
                  <a:pt x="13428" y="16986"/>
                </a:lnTo>
                <a:lnTo>
                  <a:pt x="13517" y="17248"/>
                </a:lnTo>
                <a:lnTo>
                  <a:pt x="13588" y="17523"/>
                </a:lnTo>
                <a:lnTo>
                  <a:pt x="13588" y="17799"/>
                </a:lnTo>
                <a:lnTo>
                  <a:pt x="13517" y="18074"/>
                </a:lnTo>
                <a:lnTo>
                  <a:pt x="13428" y="18323"/>
                </a:lnTo>
                <a:lnTo>
                  <a:pt x="13286" y="18572"/>
                </a:lnTo>
                <a:lnTo>
                  <a:pt x="13109" y="18808"/>
                </a:lnTo>
                <a:lnTo>
                  <a:pt x="12878" y="19031"/>
                </a:lnTo>
                <a:lnTo>
                  <a:pt x="12434" y="19411"/>
                </a:lnTo>
                <a:lnTo>
                  <a:pt x="12132" y="19738"/>
                </a:lnTo>
                <a:lnTo>
                  <a:pt x="12025" y="19856"/>
                </a:lnTo>
                <a:lnTo>
                  <a:pt x="11919" y="20014"/>
                </a:lnTo>
                <a:lnTo>
                  <a:pt x="11883" y="20132"/>
                </a:lnTo>
                <a:lnTo>
                  <a:pt x="11883" y="20263"/>
                </a:lnTo>
                <a:lnTo>
                  <a:pt x="11883" y="20394"/>
                </a:lnTo>
                <a:lnTo>
                  <a:pt x="11954" y="20485"/>
                </a:lnTo>
                <a:lnTo>
                  <a:pt x="12061" y="20590"/>
                </a:lnTo>
                <a:lnTo>
                  <a:pt x="12185" y="20695"/>
                </a:lnTo>
                <a:lnTo>
                  <a:pt x="12327" y="20787"/>
                </a:lnTo>
                <a:lnTo>
                  <a:pt x="12540" y="20892"/>
                </a:lnTo>
                <a:lnTo>
                  <a:pt x="12771" y="20997"/>
                </a:lnTo>
                <a:lnTo>
                  <a:pt x="13073" y="21088"/>
                </a:lnTo>
                <a:lnTo>
                  <a:pt x="13428" y="21193"/>
                </a:lnTo>
                <a:lnTo>
                  <a:pt x="13873" y="21298"/>
                </a:lnTo>
                <a:lnTo>
                  <a:pt x="14317" y="21390"/>
                </a:lnTo>
                <a:lnTo>
                  <a:pt x="14778" y="21468"/>
                </a:lnTo>
                <a:lnTo>
                  <a:pt x="15294" y="21547"/>
                </a:lnTo>
                <a:lnTo>
                  <a:pt x="15809" y="21600"/>
                </a:lnTo>
                <a:lnTo>
                  <a:pt x="16359" y="21652"/>
                </a:lnTo>
                <a:lnTo>
                  <a:pt x="16875" y="21678"/>
                </a:lnTo>
                <a:lnTo>
                  <a:pt x="17407" y="21678"/>
                </a:lnTo>
                <a:lnTo>
                  <a:pt x="17958" y="21678"/>
                </a:lnTo>
                <a:lnTo>
                  <a:pt x="18473" y="21652"/>
                </a:lnTo>
                <a:lnTo>
                  <a:pt x="18953" y="21573"/>
                </a:lnTo>
                <a:lnTo>
                  <a:pt x="19397" y="21495"/>
                </a:lnTo>
                <a:lnTo>
                  <a:pt x="19841" y="21390"/>
                </a:lnTo>
                <a:lnTo>
                  <a:pt x="20214" y="21272"/>
                </a:lnTo>
                <a:lnTo>
                  <a:pt x="20551" y="21088"/>
                </a:lnTo>
                <a:lnTo>
                  <a:pt x="20480" y="20787"/>
                </a:lnTo>
                <a:lnTo>
                  <a:pt x="20409" y="20485"/>
                </a:lnTo>
                <a:lnTo>
                  <a:pt x="20356" y="20158"/>
                </a:lnTo>
                <a:lnTo>
                  <a:pt x="20356" y="19804"/>
                </a:lnTo>
                <a:lnTo>
                  <a:pt x="20321" y="19083"/>
                </a:lnTo>
                <a:lnTo>
                  <a:pt x="20356" y="18349"/>
                </a:lnTo>
                <a:lnTo>
                  <a:pt x="20409" y="17641"/>
                </a:lnTo>
                <a:lnTo>
                  <a:pt x="20480" y="17012"/>
                </a:lnTo>
                <a:lnTo>
                  <a:pt x="20551" y="16488"/>
                </a:lnTo>
                <a:lnTo>
                  <a:pt x="20551" y="16055"/>
                </a:lnTo>
                <a:lnTo>
                  <a:pt x="20551" y="15911"/>
                </a:lnTo>
                <a:lnTo>
                  <a:pt x="20445" y="15754"/>
                </a:lnTo>
                <a:lnTo>
                  <a:pt x="20356" y="15610"/>
                </a:lnTo>
                <a:lnTo>
                  <a:pt x="20178" y="15452"/>
                </a:lnTo>
                <a:lnTo>
                  <a:pt x="20001" y="15334"/>
                </a:lnTo>
                <a:lnTo>
                  <a:pt x="19770" y="15230"/>
                </a:lnTo>
                <a:lnTo>
                  <a:pt x="19521" y="15125"/>
                </a:lnTo>
                <a:lnTo>
                  <a:pt x="19290" y="15059"/>
                </a:lnTo>
                <a:lnTo>
                  <a:pt x="19024" y="15007"/>
                </a:lnTo>
                <a:lnTo>
                  <a:pt x="18740" y="14954"/>
                </a:lnTo>
                <a:lnTo>
                  <a:pt x="18509" y="14954"/>
                </a:lnTo>
                <a:lnTo>
                  <a:pt x="18225" y="14954"/>
                </a:lnTo>
                <a:lnTo>
                  <a:pt x="17994" y="15007"/>
                </a:lnTo>
                <a:lnTo>
                  <a:pt x="17763" y="15085"/>
                </a:lnTo>
                <a:lnTo>
                  <a:pt x="17550" y="15177"/>
                </a:lnTo>
                <a:lnTo>
                  <a:pt x="17372" y="15308"/>
                </a:lnTo>
                <a:lnTo>
                  <a:pt x="17176" y="15426"/>
                </a:lnTo>
                <a:lnTo>
                  <a:pt x="16928" y="15557"/>
                </a:lnTo>
                <a:lnTo>
                  <a:pt x="16661" y="15636"/>
                </a:lnTo>
                <a:lnTo>
                  <a:pt x="16359" y="15688"/>
                </a:lnTo>
                <a:lnTo>
                  <a:pt x="16022" y="15715"/>
                </a:lnTo>
                <a:lnTo>
                  <a:pt x="15667" y="15688"/>
                </a:lnTo>
                <a:lnTo>
                  <a:pt x="15294" y="15662"/>
                </a:lnTo>
                <a:lnTo>
                  <a:pt x="14956" y="15583"/>
                </a:lnTo>
                <a:lnTo>
                  <a:pt x="14619" y="15479"/>
                </a:lnTo>
                <a:lnTo>
                  <a:pt x="14281" y="15334"/>
                </a:lnTo>
                <a:lnTo>
                  <a:pt x="13961" y="15177"/>
                </a:lnTo>
                <a:lnTo>
                  <a:pt x="13695" y="14981"/>
                </a:lnTo>
                <a:lnTo>
                  <a:pt x="13588" y="14850"/>
                </a:lnTo>
                <a:lnTo>
                  <a:pt x="13482" y="14732"/>
                </a:lnTo>
                <a:lnTo>
                  <a:pt x="13393" y="14600"/>
                </a:lnTo>
                <a:lnTo>
                  <a:pt x="13322" y="14456"/>
                </a:lnTo>
                <a:lnTo>
                  <a:pt x="13251" y="14299"/>
                </a:lnTo>
                <a:lnTo>
                  <a:pt x="13215" y="14155"/>
                </a:lnTo>
                <a:lnTo>
                  <a:pt x="13180" y="13971"/>
                </a:lnTo>
                <a:lnTo>
                  <a:pt x="13180" y="13801"/>
                </a:lnTo>
                <a:lnTo>
                  <a:pt x="13180" y="13591"/>
                </a:lnTo>
                <a:lnTo>
                  <a:pt x="13215" y="13395"/>
                </a:lnTo>
                <a:lnTo>
                  <a:pt x="13251" y="13198"/>
                </a:lnTo>
                <a:lnTo>
                  <a:pt x="13322" y="13015"/>
                </a:lnTo>
                <a:lnTo>
                  <a:pt x="13393" y="12870"/>
                </a:lnTo>
                <a:lnTo>
                  <a:pt x="13482" y="12713"/>
                </a:lnTo>
                <a:lnTo>
                  <a:pt x="13588" y="12569"/>
                </a:lnTo>
                <a:lnTo>
                  <a:pt x="13730" y="12438"/>
                </a:lnTo>
                <a:lnTo>
                  <a:pt x="13997" y="12215"/>
                </a:lnTo>
                <a:lnTo>
                  <a:pt x="14334" y="12005"/>
                </a:lnTo>
                <a:lnTo>
                  <a:pt x="14690" y="11861"/>
                </a:lnTo>
                <a:lnTo>
                  <a:pt x="15063" y="11756"/>
                </a:lnTo>
                <a:lnTo>
                  <a:pt x="15436" y="11678"/>
                </a:lnTo>
                <a:lnTo>
                  <a:pt x="15809" y="11638"/>
                </a:lnTo>
                <a:lnTo>
                  <a:pt x="16182" y="11638"/>
                </a:lnTo>
                <a:lnTo>
                  <a:pt x="16555" y="11678"/>
                </a:lnTo>
                <a:lnTo>
                  <a:pt x="16910" y="11730"/>
                </a:lnTo>
                <a:lnTo>
                  <a:pt x="17248" y="11835"/>
                </a:lnTo>
                <a:lnTo>
                  <a:pt x="17514" y="11966"/>
                </a:lnTo>
                <a:lnTo>
                  <a:pt x="17763" y="12110"/>
                </a:lnTo>
                <a:lnTo>
                  <a:pt x="17887" y="12215"/>
                </a:lnTo>
                <a:lnTo>
                  <a:pt x="18065" y="12307"/>
                </a:lnTo>
                <a:lnTo>
                  <a:pt x="18260" y="12412"/>
                </a:lnTo>
                <a:lnTo>
                  <a:pt x="18438" y="12464"/>
                </a:lnTo>
                <a:lnTo>
                  <a:pt x="18669" y="12543"/>
                </a:lnTo>
                <a:lnTo>
                  <a:pt x="18882" y="12569"/>
                </a:lnTo>
                <a:lnTo>
                  <a:pt x="19113" y="12595"/>
                </a:lnTo>
                <a:lnTo>
                  <a:pt x="19361" y="12608"/>
                </a:lnTo>
                <a:lnTo>
                  <a:pt x="19592" y="12608"/>
                </a:lnTo>
                <a:lnTo>
                  <a:pt x="19841" y="12595"/>
                </a:lnTo>
                <a:lnTo>
                  <a:pt x="20072" y="12543"/>
                </a:lnTo>
                <a:lnTo>
                  <a:pt x="20321" y="12490"/>
                </a:lnTo>
                <a:lnTo>
                  <a:pt x="20551" y="12438"/>
                </a:lnTo>
                <a:lnTo>
                  <a:pt x="20800" y="12333"/>
                </a:lnTo>
                <a:lnTo>
                  <a:pt x="20996" y="12241"/>
                </a:lnTo>
                <a:lnTo>
                  <a:pt x="21244" y="12110"/>
                </a:lnTo>
                <a:lnTo>
                  <a:pt x="21298" y="12032"/>
                </a:lnTo>
                <a:lnTo>
                  <a:pt x="21404" y="11966"/>
                </a:lnTo>
                <a:lnTo>
                  <a:pt x="21475" y="11861"/>
                </a:lnTo>
                <a:lnTo>
                  <a:pt x="21511" y="11730"/>
                </a:lnTo>
                <a:lnTo>
                  <a:pt x="21617" y="11481"/>
                </a:lnTo>
                <a:lnTo>
                  <a:pt x="21653" y="11180"/>
                </a:lnTo>
                <a:lnTo>
                  <a:pt x="21653" y="10826"/>
                </a:lnTo>
                <a:lnTo>
                  <a:pt x="21653" y="10472"/>
                </a:lnTo>
                <a:lnTo>
                  <a:pt x="21582" y="10092"/>
                </a:lnTo>
                <a:lnTo>
                  <a:pt x="21511" y="9725"/>
                </a:lnTo>
                <a:lnTo>
                  <a:pt x="21298" y="8912"/>
                </a:lnTo>
                <a:lnTo>
                  <a:pt x="21067" y="8191"/>
                </a:lnTo>
                <a:lnTo>
                  <a:pt x="20800" y="7536"/>
                </a:lnTo>
                <a:lnTo>
                  <a:pt x="20551" y="7025"/>
                </a:lnTo>
                <a:lnTo>
                  <a:pt x="20001" y="7103"/>
                </a:lnTo>
                <a:lnTo>
                  <a:pt x="19432" y="7156"/>
                </a:lnTo>
                <a:lnTo>
                  <a:pt x="18846" y="7208"/>
                </a:lnTo>
                <a:lnTo>
                  <a:pt x="18225" y="7208"/>
                </a:lnTo>
                <a:lnTo>
                  <a:pt x="17656" y="7208"/>
                </a:lnTo>
                <a:lnTo>
                  <a:pt x="17070" y="7182"/>
                </a:lnTo>
                <a:lnTo>
                  <a:pt x="16484" y="7156"/>
                </a:lnTo>
                <a:lnTo>
                  <a:pt x="15986" y="7103"/>
                </a:lnTo>
                <a:lnTo>
                  <a:pt x="14992" y="6999"/>
                </a:lnTo>
                <a:lnTo>
                  <a:pt x="14210" y="6907"/>
                </a:lnTo>
                <a:lnTo>
                  <a:pt x="13695" y="6828"/>
                </a:lnTo>
                <a:lnTo>
                  <a:pt x="13517" y="6802"/>
                </a:lnTo>
                <a:lnTo>
                  <a:pt x="13073" y="6645"/>
                </a:lnTo>
                <a:lnTo>
                  <a:pt x="12700" y="6474"/>
                </a:lnTo>
                <a:lnTo>
                  <a:pt x="12363" y="6304"/>
                </a:lnTo>
                <a:lnTo>
                  <a:pt x="12132" y="6094"/>
                </a:lnTo>
                <a:lnTo>
                  <a:pt x="11919" y="5871"/>
                </a:lnTo>
                <a:lnTo>
                  <a:pt x="11776" y="5649"/>
                </a:lnTo>
                <a:lnTo>
                  <a:pt x="11688" y="5413"/>
                </a:lnTo>
                <a:lnTo>
                  <a:pt x="11617" y="5190"/>
                </a:lnTo>
                <a:lnTo>
                  <a:pt x="11617" y="4941"/>
                </a:lnTo>
                <a:lnTo>
                  <a:pt x="11652" y="4718"/>
                </a:lnTo>
                <a:lnTo>
                  <a:pt x="11723" y="4482"/>
                </a:lnTo>
                <a:lnTo>
                  <a:pt x="11812" y="4285"/>
                </a:lnTo>
                <a:lnTo>
                  <a:pt x="11919" y="4089"/>
                </a:lnTo>
                <a:lnTo>
                  <a:pt x="12096" y="3905"/>
                </a:lnTo>
                <a:lnTo>
                  <a:pt x="12292" y="3735"/>
                </a:lnTo>
                <a:lnTo>
                  <a:pt x="12505" y="3604"/>
                </a:lnTo>
                <a:lnTo>
                  <a:pt x="12700" y="3460"/>
                </a:lnTo>
                <a:lnTo>
                  <a:pt x="12878" y="3250"/>
                </a:lnTo>
                <a:lnTo>
                  <a:pt x="13038" y="3027"/>
                </a:lnTo>
                <a:lnTo>
                  <a:pt x="13180" y="2752"/>
                </a:lnTo>
                <a:lnTo>
                  <a:pt x="13286" y="2477"/>
                </a:lnTo>
                <a:lnTo>
                  <a:pt x="13322" y="2175"/>
                </a:lnTo>
                <a:lnTo>
                  <a:pt x="13357" y="1874"/>
                </a:lnTo>
                <a:lnTo>
                  <a:pt x="13286" y="1572"/>
                </a:lnTo>
                <a:lnTo>
                  <a:pt x="13180" y="1271"/>
                </a:lnTo>
                <a:lnTo>
                  <a:pt x="13038" y="983"/>
                </a:lnTo>
                <a:lnTo>
                  <a:pt x="12949" y="865"/>
                </a:lnTo>
                <a:lnTo>
                  <a:pt x="12807" y="733"/>
                </a:lnTo>
                <a:lnTo>
                  <a:pt x="12665" y="616"/>
                </a:lnTo>
                <a:lnTo>
                  <a:pt x="12505" y="511"/>
                </a:lnTo>
                <a:lnTo>
                  <a:pt x="12327" y="406"/>
                </a:lnTo>
                <a:lnTo>
                  <a:pt x="12132" y="314"/>
                </a:lnTo>
                <a:lnTo>
                  <a:pt x="11883" y="235"/>
                </a:lnTo>
                <a:lnTo>
                  <a:pt x="11652" y="183"/>
                </a:lnTo>
                <a:lnTo>
                  <a:pt x="11368" y="104"/>
                </a:lnTo>
                <a:lnTo>
                  <a:pt x="11101" y="78"/>
                </a:lnTo>
                <a:lnTo>
                  <a:pt x="10800" y="52"/>
                </a:lnTo>
                <a:lnTo>
                  <a:pt x="10444" y="52"/>
                </a:lnTo>
                <a:lnTo>
                  <a:pt x="10142" y="52"/>
                </a:lnTo>
                <a:lnTo>
                  <a:pt x="9840" y="78"/>
                </a:lnTo>
                <a:lnTo>
                  <a:pt x="9574" y="104"/>
                </a:lnTo>
                <a:lnTo>
                  <a:pt x="9325" y="157"/>
                </a:lnTo>
                <a:lnTo>
                  <a:pt x="9094" y="209"/>
                </a:lnTo>
                <a:lnTo>
                  <a:pt x="8846" y="262"/>
                </a:lnTo>
                <a:lnTo>
                  <a:pt x="8650" y="340"/>
                </a:lnTo>
                <a:lnTo>
                  <a:pt x="8437" y="432"/>
                </a:lnTo>
                <a:lnTo>
                  <a:pt x="8277" y="511"/>
                </a:lnTo>
                <a:lnTo>
                  <a:pt x="8100" y="616"/>
                </a:lnTo>
                <a:lnTo>
                  <a:pt x="7957" y="707"/>
                </a:lnTo>
                <a:lnTo>
                  <a:pt x="7833" y="838"/>
                </a:lnTo>
                <a:lnTo>
                  <a:pt x="7620" y="1061"/>
                </a:lnTo>
                <a:lnTo>
                  <a:pt x="7442" y="1336"/>
                </a:lnTo>
                <a:lnTo>
                  <a:pt x="7353" y="1599"/>
                </a:lnTo>
                <a:lnTo>
                  <a:pt x="7318" y="1900"/>
                </a:lnTo>
                <a:lnTo>
                  <a:pt x="7318" y="2175"/>
                </a:lnTo>
                <a:lnTo>
                  <a:pt x="7353" y="2450"/>
                </a:lnTo>
                <a:lnTo>
                  <a:pt x="7442" y="2726"/>
                </a:lnTo>
                <a:lnTo>
                  <a:pt x="7620" y="2975"/>
                </a:lnTo>
                <a:lnTo>
                  <a:pt x="7833" y="3198"/>
                </a:lnTo>
                <a:lnTo>
                  <a:pt x="8064" y="3433"/>
                </a:lnTo>
                <a:lnTo>
                  <a:pt x="8295" y="3630"/>
                </a:lnTo>
                <a:lnTo>
                  <a:pt x="8508" y="3853"/>
                </a:lnTo>
                <a:lnTo>
                  <a:pt x="8686" y="4089"/>
                </a:lnTo>
                <a:lnTo>
                  <a:pt x="8775" y="4312"/>
                </a:lnTo>
                <a:lnTo>
                  <a:pt x="8846" y="4561"/>
                </a:lnTo>
                <a:lnTo>
                  <a:pt x="8846" y="4810"/>
                </a:lnTo>
                <a:lnTo>
                  <a:pt x="8810" y="5059"/>
                </a:lnTo>
                <a:lnTo>
                  <a:pt x="8721" y="5295"/>
                </a:lnTo>
                <a:lnTo>
                  <a:pt x="8579" y="5544"/>
                </a:lnTo>
                <a:lnTo>
                  <a:pt x="8366" y="5766"/>
                </a:lnTo>
                <a:lnTo>
                  <a:pt x="8135" y="5976"/>
                </a:lnTo>
                <a:lnTo>
                  <a:pt x="7833" y="6199"/>
                </a:lnTo>
                <a:lnTo>
                  <a:pt x="7478" y="6369"/>
                </a:lnTo>
                <a:lnTo>
                  <a:pt x="7069" y="6527"/>
                </a:lnTo>
                <a:lnTo>
                  <a:pt x="6590" y="6671"/>
                </a:lnTo>
                <a:lnTo>
                  <a:pt x="6092" y="6802"/>
                </a:lnTo>
                <a:lnTo>
                  <a:pt x="5684" y="6802"/>
                </a:lnTo>
                <a:lnTo>
                  <a:pt x="5133" y="6802"/>
                </a:lnTo>
                <a:lnTo>
                  <a:pt x="4547" y="6802"/>
                </a:lnTo>
                <a:lnTo>
                  <a:pt x="3872" y="6802"/>
                </a:lnTo>
                <a:lnTo>
                  <a:pt x="3144" y="6802"/>
                </a:lnTo>
                <a:lnTo>
                  <a:pt x="2362" y="6802"/>
                </a:lnTo>
                <a:lnTo>
                  <a:pt x="1545" y="6802"/>
                </a:lnTo>
                <a:lnTo>
                  <a:pt x="692" y="6802"/>
                </a:lnTo>
                <a:lnTo>
                  <a:pt x="586" y="7234"/>
                </a:lnTo>
                <a:lnTo>
                  <a:pt x="461" y="7837"/>
                </a:lnTo>
                <a:lnTo>
                  <a:pt x="355" y="8493"/>
                </a:lnTo>
                <a:lnTo>
                  <a:pt x="248" y="9187"/>
                </a:lnTo>
                <a:lnTo>
                  <a:pt x="142" y="9869"/>
                </a:lnTo>
                <a:lnTo>
                  <a:pt x="106" y="10498"/>
                </a:lnTo>
                <a:lnTo>
                  <a:pt x="106" y="10983"/>
                </a:lnTo>
                <a:lnTo>
                  <a:pt x="106" y="11311"/>
                </a:lnTo>
                <a:lnTo>
                  <a:pt x="213" y="11481"/>
                </a:lnTo>
                <a:lnTo>
                  <a:pt x="319" y="11651"/>
                </a:lnTo>
                <a:lnTo>
                  <a:pt x="497" y="11783"/>
                </a:lnTo>
                <a:lnTo>
                  <a:pt x="692" y="11914"/>
                </a:lnTo>
                <a:lnTo>
                  <a:pt x="941" y="12032"/>
                </a:lnTo>
                <a:lnTo>
                  <a:pt x="1207" y="12110"/>
                </a:lnTo>
                <a:lnTo>
                  <a:pt x="1509" y="12189"/>
                </a:lnTo>
                <a:lnTo>
                  <a:pt x="1794" y="12241"/>
                </a:lnTo>
                <a:lnTo>
                  <a:pt x="2131" y="12267"/>
                </a:lnTo>
                <a:lnTo>
                  <a:pt x="2433" y="12281"/>
                </a:lnTo>
                <a:lnTo>
                  <a:pt x="2735" y="12267"/>
                </a:lnTo>
                <a:lnTo>
                  <a:pt x="3055" y="12241"/>
                </a:lnTo>
                <a:lnTo>
                  <a:pt x="3357" y="12189"/>
                </a:lnTo>
                <a:lnTo>
                  <a:pt x="3623" y="12084"/>
                </a:lnTo>
                <a:lnTo>
                  <a:pt x="3872" y="11979"/>
                </a:lnTo>
                <a:lnTo>
                  <a:pt x="4103" y="11861"/>
                </a:lnTo>
                <a:lnTo>
                  <a:pt x="4316" y="11704"/>
                </a:lnTo>
                <a:lnTo>
                  <a:pt x="4582" y="11612"/>
                </a:lnTo>
                <a:lnTo>
                  <a:pt x="4849" y="11533"/>
                </a:lnTo>
                <a:lnTo>
                  <a:pt x="5169" y="11507"/>
                </a:lnTo>
                <a:lnTo>
                  <a:pt x="5506" y="11481"/>
                </a:lnTo>
                <a:lnTo>
                  <a:pt x="5808" y="11507"/>
                </a:lnTo>
                <a:lnTo>
                  <a:pt x="6146" y="11560"/>
                </a:lnTo>
                <a:lnTo>
                  <a:pt x="6501" y="11651"/>
                </a:lnTo>
                <a:lnTo>
                  <a:pt x="6803" y="11783"/>
                </a:lnTo>
                <a:lnTo>
                  <a:pt x="7105" y="11940"/>
                </a:lnTo>
                <a:lnTo>
                  <a:pt x="7353" y="12110"/>
                </a:lnTo>
                <a:lnTo>
                  <a:pt x="7584" y="12333"/>
                </a:lnTo>
                <a:lnTo>
                  <a:pt x="7798" y="12595"/>
                </a:lnTo>
                <a:lnTo>
                  <a:pt x="7922" y="12870"/>
                </a:lnTo>
                <a:lnTo>
                  <a:pt x="8028" y="13198"/>
                </a:lnTo>
                <a:lnTo>
                  <a:pt x="8064" y="13526"/>
                </a:lnTo>
                <a:lnTo>
                  <a:pt x="8028" y="13775"/>
                </a:lnTo>
                <a:lnTo>
                  <a:pt x="7922" y="13998"/>
                </a:lnTo>
                <a:lnTo>
                  <a:pt x="7798" y="14220"/>
                </a:lnTo>
                <a:lnTo>
                  <a:pt x="7584" y="14404"/>
                </a:lnTo>
                <a:lnTo>
                  <a:pt x="7353" y="14574"/>
                </a:lnTo>
                <a:lnTo>
                  <a:pt x="7105" y="14732"/>
                </a:lnTo>
                <a:lnTo>
                  <a:pt x="6803" y="14850"/>
                </a:lnTo>
                <a:lnTo>
                  <a:pt x="6501" y="14954"/>
                </a:lnTo>
                <a:lnTo>
                  <a:pt x="6146" y="15033"/>
                </a:lnTo>
                <a:lnTo>
                  <a:pt x="5808" y="15085"/>
                </a:lnTo>
                <a:lnTo>
                  <a:pt x="5506" y="15085"/>
                </a:lnTo>
                <a:lnTo>
                  <a:pt x="5169" y="15059"/>
                </a:lnTo>
                <a:lnTo>
                  <a:pt x="4849" y="15007"/>
                </a:lnTo>
                <a:lnTo>
                  <a:pt x="4582" y="14902"/>
                </a:lnTo>
                <a:lnTo>
                  <a:pt x="4316" y="14784"/>
                </a:lnTo>
                <a:lnTo>
                  <a:pt x="4103" y="14600"/>
                </a:lnTo>
                <a:lnTo>
                  <a:pt x="3907" y="14430"/>
                </a:lnTo>
                <a:lnTo>
                  <a:pt x="3659" y="14299"/>
                </a:lnTo>
                <a:lnTo>
                  <a:pt x="3428" y="14194"/>
                </a:lnTo>
                <a:lnTo>
                  <a:pt x="3179" y="14129"/>
                </a:lnTo>
                <a:lnTo>
                  <a:pt x="2913" y="14102"/>
                </a:lnTo>
                <a:lnTo>
                  <a:pt x="2646" y="14102"/>
                </a:lnTo>
                <a:lnTo>
                  <a:pt x="2362" y="14129"/>
                </a:lnTo>
                <a:lnTo>
                  <a:pt x="2096" y="14168"/>
                </a:lnTo>
                <a:lnTo>
                  <a:pt x="1811" y="14273"/>
                </a:lnTo>
                <a:lnTo>
                  <a:pt x="1545" y="14378"/>
                </a:lnTo>
                <a:lnTo>
                  <a:pt x="1314" y="14496"/>
                </a:lnTo>
                <a:lnTo>
                  <a:pt x="1065" y="14653"/>
                </a:lnTo>
                <a:lnTo>
                  <a:pt x="870" y="14797"/>
                </a:lnTo>
                <a:lnTo>
                  <a:pt x="657" y="14981"/>
                </a:lnTo>
                <a:lnTo>
                  <a:pt x="497" y="15177"/>
                </a:lnTo>
                <a:lnTo>
                  <a:pt x="390" y="15413"/>
                </a:lnTo>
                <a:lnTo>
                  <a:pt x="284" y="15636"/>
                </a:lnTo>
                <a:lnTo>
                  <a:pt x="248" y="15911"/>
                </a:lnTo>
                <a:lnTo>
                  <a:pt x="284" y="16239"/>
                </a:lnTo>
                <a:lnTo>
                  <a:pt x="319" y="16566"/>
                </a:lnTo>
                <a:lnTo>
                  <a:pt x="497" y="17340"/>
                </a:lnTo>
                <a:lnTo>
                  <a:pt x="692" y="18152"/>
                </a:lnTo>
                <a:lnTo>
                  <a:pt x="799" y="18559"/>
                </a:lnTo>
                <a:lnTo>
                  <a:pt x="905" y="18978"/>
                </a:lnTo>
                <a:lnTo>
                  <a:pt x="959" y="19384"/>
                </a:lnTo>
                <a:lnTo>
                  <a:pt x="994" y="19791"/>
                </a:lnTo>
                <a:lnTo>
                  <a:pt x="994" y="20132"/>
                </a:lnTo>
                <a:lnTo>
                  <a:pt x="959" y="20485"/>
                </a:lnTo>
                <a:lnTo>
                  <a:pt x="941" y="20669"/>
                </a:lnTo>
                <a:lnTo>
                  <a:pt x="870" y="20813"/>
                </a:lnTo>
                <a:lnTo>
                  <a:pt x="799" y="20970"/>
                </a:lnTo>
                <a:lnTo>
                  <a:pt x="692" y="21088"/>
                </a:lnTo>
                <a:lnTo>
                  <a:pt x="1474" y="20997"/>
                </a:lnTo>
                <a:lnTo>
                  <a:pt x="2291" y="20866"/>
                </a:lnTo>
                <a:lnTo>
                  <a:pt x="3108" y="20787"/>
                </a:lnTo>
                <a:lnTo>
                  <a:pt x="3907" y="20721"/>
                </a:lnTo>
                <a:lnTo>
                  <a:pt x="4653" y="20695"/>
                </a:lnTo>
                <a:lnTo>
                  <a:pt x="5364" y="20695"/>
                </a:lnTo>
                <a:lnTo>
                  <a:pt x="5701" y="20721"/>
                </a:lnTo>
                <a:lnTo>
                  <a:pt x="6057" y="20761"/>
                </a:lnTo>
                <a:lnTo>
                  <a:pt x="6323" y="20813"/>
                </a:lnTo>
                <a:lnTo>
                  <a:pt x="6625" y="20892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22" name="Puzzle2"/>
          <p:cNvSpPr>
            <a:spLocks noEditPoints="1" noChangeArrowheads="1"/>
          </p:cNvSpPr>
          <p:nvPr/>
        </p:nvSpPr>
        <p:spPr bwMode="auto">
          <a:xfrm>
            <a:off x="6193456" y="3082054"/>
            <a:ext cx="1615707" cy="1112935"/>
          </a:xfrm>
          <a:custGeom>
            <a:avLst/>
            <a:gdLst>
              <a:gd name="T0" fmla="*/ 11 w 21600"/>
              <a:gd name="T1" fmla="*/ 13386 h 21600"/>
              <a:gd name="T2" fmla="*/ 4202 w 21600"/>
              <a:gd name="T3" fmla="*/ 21161 h 21600"/>
              <a:gd name="T4" fmla="*/ 10400 w 21600"/>
              <a:gd name="T5" fmla="*/ 13909 h 21600"/>
              <a:gd name="T6" fmla="*/ 16821 w 21600"/>
              <a:gd name="T7" fmla="*/ 21190 h 21600"/>
              <a:gd name="T8" fmla="*/ 21600 w 21600"/>
              <a:gd name="T9" fmla="*/ 15083 h 21600"/>
              <a:gd name="T10" fmla="*/ 16889 w 21600"/>
              <a:gd name="T11" fmla="*/ 5739 h 21600"/>
              <a:gd name="T12" fmla="*/ 10800 w 21600"/>
              <a:gd name="T13" fmla="*/ 28 h 21600"/>
              <a:gd name="T14" fmla="*/ 4202 w 21600"/>
              <a:gd name="T15" fmla="*/ 5894 h 21600"/>
              <a:gd name="T16" fmla="*/ 5388 w 21600"/>
              <a:gd name="T17" fmla="*/ 6742 h 21600"/>
              <a:gd name="T18" fmla="*/ 16177 w 21600"/>
              <a:gd name="T19" fmla="*/ 20441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4247" y="12354"/>
                </a:moveTo>
                <a:lnTo>
                  <a:pt x="4134" y="12468"/>
                </a:lnTo>
                <a:lnTo>
                  <a:pt x="4010" y="12581"/>
                </a:lnTo>
                <a:lnTo>
                  <a:pt x="3897" y="12637"/>
                </a:lnTo>
                <a:lnTo>
                  <a:pt x="3773" y="12694"/>
                </a:lnTo>
                <a:lnTo>
                  <a:pt x="3637" y="12694"/>
                </a:lnTo>
                <a:lnTo>
                  <a:pt x="3524" y="12694"/>
                </a:lnTo>
                <a:lnTo>
                  <a:pt x="3400" y="12665"/>
                </a:lnTo>
                <a:lnTo>
                  <a:pt x="3287" y="12609"/>
                </a:lnTo>
                <a:lnTo>
                  <a:pt x="3027" y="12496"/>
                </a:lnTo>
                <a:lnTo>
                  <a:pt x="2790" y="12340"/>
                </a:lnTo>
                <a:lnTo>
                  <a:pt x="2530" y="12142"/>
                </a:lnTo>
                <a:lnTo>
                  <a:pt x="2293" y="11987"/>
                </a:lnTo>
                <a:lnTo>
                  <a:pt x="2033" y="11817"/>
                </a:lnTo>
                <a:lnTo>
                  <a:pt x="1773" y="11676"/>
                </a:lnTo>
                <a:lnTo>
                  <a:pt x="1638" y="11662"/>
                </a:lnTo>
                <a:lnTo>
                  <a:pt x="1513" y="11634"/>
                </a:lnTo>
                <a:lnTo>
                  <a:pt x="1378" y="11634"/>
                </a:lnTo>
                <a:lnTo>
                  <a:pt x="1253" y="11634"/>
                </a:lnTo>
                <a:lnTo>
                  <a:pt x="1118" y="11662"/>
                </a:lnTo>
                <a:lnTo>
                  <a:pt x="971" y="11732"/>
                </a:lnTo>
                <a:lnTo>
                  <a:pt x="835" y="11817"/>
                </a:lnTo>
                <a:lnTo>
                  <a:pt x="711" y="11959"/>
                </a:lnTo>
                <a:lnTo>
                  <a:pt x="553" y="12086"/>
                </a:lnTo>
                <a:lnTo>
                  <a:pt x="429" y="12284"/>
                </a:lnTo>
                <a:lnTo>
                  <a:pt x="271" y="12524"/>
                </a:lnTo>
                <a:lnTo>
                  <a:pt x="146" y="12793"/>
                </a:lnTo>
                <a:lnTo>
                  <a:pt x="79" y="12962"/>
                </a:lnTo>
                <a:lnTo>
                  <a:pt x="33" y="13146"/>
                </a:lnTo>
                <a:lnTo>
                  <a:pt x="11" y="13386"/>
                </a:lnTo>
                <a:lnTo>
                  <a:pt x="11" y="13641"/>
                </a:lnTo>
                <a:lnTo>
                  <a:pt x="33" y="13881"/>
                </a:lnTo>
                <a:lnTo>
                  <a:pt x="101" y="14150"/>
                </a:lnTo>
                <a:lnTo>
                  <a:pt x="192" y="14404"/>
                </a:lnTo>
                <a:lnTo>
                  <a:pt x="293" y="14645"/>
                </a:lnTo>
                <a:lnTo>
                  <a:pt x="451" y="14857"/>
                </a:lnTo>
                <a:lnTo>
                  <a:pt x="621" y="15054"/>
                </a:lnTo>
                <a:lnTo>
                  <a:pt x="734" y="15125"/>
                </a:lnTo>
                <a:lnTo>
                  <a:pt x="835" y="15210"/>
                </a:lnTo>
                <a:lnTo>
                  <a:pt x="948" y="15267"/>
                </a:lnTo>
                <a:lnTo>
                  <a:pt x="1084" y="15323"/>
                </a:lnTo>
                <a:lnTo>
                  <a:pt x="1208" y="15351"/>
                </a:lnTo>
                <a:lnTo>
                  <a:pt x="1355" y="15380"/>
                </a:lnTo>
                <a:lnTo>
                  <a:pt x="1513" y="15380"/>
                </a:lnTo>
                <a:lnTo>
                  <a:pt x="1683" y="15380"/>
                </a:lnTo>
                <a:lnTo>
                  <a:pt x="1864" y="15351"/>
                </a:lnTo>
                <a:lnTo>
                  <a:pt x="2033" y="15323"/>
                </a:lnTo>
                <a:lnTo>
                  <a:pt x="2225" y="15238"/>
                </a:lnTo>
                <a:lnTo>
                  <a:pt x="2428" y="15153"/>
                </a:lnTo>
                <a:lnTo>
                  <a:pt x="2745" y="15026"/>
                </a:lnTo>
                <a:lnTo>
                  <a:pt x="3005" y="14913"/>
                </a:lnTo>
                <a:lnTo>
                  <a:pt x="3264" y="14828"/>
                </a:lnTo>
                <a:lnTo>
                  <a:pt x="3513" y="14800"/>
                </a:lnTo>
                <a:lnTo>
                  <a:pt x="3615" y="14828"/>
                </a:lnTo>
                <a:lnTo>
                  <a:pt x="3728" y="14857"/>
                </a:lnTo>
                <a:lnTo>
                  <a:pt x="3807" y="14913"/>
                </a:lnTo>
                <a:lnTo>
                  <a:pt x="3920" y="14998"/>
                </a:lnTo>
                <a:lnTo>
                  <a:pt x="4010" y="15097"/>
                </a:lnTo>
                <a:lnTo>
                  <a:pt x="4089" y="15238"/>
                </a:lnTo>
                <a:lnTo>
                  <a:pt x="4179" y="15408"/>
                </a:lnTo>
                <a:lnTo>
                  <a:pt x="4247" y="15620"/>
                </a:lnTo>
                <a:lnTo>
                  <a:pt x="4326" y="15860"/>
                </a:lnTo>
                <a:lnTo>
                  <a:pt x="4394" y="16129"/>
                </a:lnTo>
                <a:lnTo>
                  <a:pt x="4439" y="16440"/>
                </a:lnTo>
                <a:lnTo>
                  <a:pt x="4507" y="16737"/>
                </a:lnTo>
                <a:lnTo>
                  <a:pt x="4552" y="17090"/>
                </a:lnTo>
                <a:lnTo>
                  <a:pt x="4575" y="17443"/>
                </a:lnTo>
                <a:lnTo>
                  <a:pt x="4586" y="17825"/>
                </a:lnTo>
                <a:lnTo>
                  <a:pt x="4586" y="18193"/>
                </a:lnTo>
                <a:lnTo>
                  <a:pt x="4586" y="18574"/>
                </a:lnTo>
                <a:lnTo>
                  <a:pt x="4586" y="18984"/>
                </a:lnTo>
                <a:lnTo>
                  <a:pt x="4552" y="19366"/>
                </a:lnTo>
                <a:lnTo>
                  <a:pt x="4507" y="19748"/>
                </a:lnTo>
                <a:lnTo>
                  <a:pt x="4462" y="20129"/>
                </a:lnTo>
                <a:lnTo>
                  <a:pt x="4371" y="20483"/>
                </a:lnTo>
                <a:lnTo>
                  <a:pt x="4292" y="20836"/>
                </a:lnTo>
                <a:lnTo>
                  <a:pt x="4202" y="21161"/>
                </a:lnTo>
                <a:lnTo>
                  <a:pt x="4744" y="21161"/>
                </a:lnTo>
                <a:lnTo>
                  <a:pt x="5264" y="21161"/>
                </a:lnTo>
                <a:lnTo>
                  <a:pt x="5784" y="21161"/>
                </a:lnTo>
                <a:lnTo>
                  <a:pt x="6235" y="21161"/>
                </a:lnTo>
                <a:lnTo>
                  <a:pt x="6676" y="21161"/>
                </a:lnTo>
                <a:lnTo>
                  <a:pt x="7060" y="21161"/>
                </a:lnTo>
                <a:lnTo>
                  <a:pt x="7410" y="21161"/>
                </a:lnTo>
                <a:lnTo>
                  <a:pt x="7670" y="21161"/>
                </a:lnTo>
                <a:lnTo>
                  <a:pt x="8020" y="21020"/>
                </a:lnTo>
                <a:lnTo>
                  <a:pt x="8303" y="20893"/>
                </a:lnTo>
                <a:lnTo>
                  <a:pt x="8563" y="20695"/>
                </a:lnTo>
                <a:lnTo>
                  <a:pt x="8800" y="20511"/>
                </a:lnTo>
                <a:lnTo>
                  <a:pt x="8969" y="20285"/>
                </a:lnTo>
                <a:lnTo>
                  <a:pt x="9150" y="20045"/>
                </a:lnTo>
                <a:lnTo>
                  <a:pt x="9252" y="19804"/>
                </a:lnTo>
                <a:lnTo>
                  <a:pt x="9342" y="19550"/>
                </a:lnTo>
                <a:lnTo>
                  <a:pt x="9410" y="19281"/>
                </a:lnTo>
                <a:lnTo>
                  <a:pt x="9433" y="19013"/>
                </a:lnTo>
                <a:lnTo>
                  <a:pt x="9433" y="18744"/>
                </a:lnTo>
                <a:lnTo>
                  <a:pt x="9387" y="18504"/>
                </a:lnTo>
                <a:lnTo>
                  <a:pt x="9320" y="18221"/>
                </a:lnTo>
                <a:lnTo>
                  <a:pt x="9207" y="17981"/>
                </a:lnTo>
                <a:lnTo>
                  <a:pt x="9105" y="17740"/>
                </a:lnTo>
                <a:lnTo>
                  <a:pt x="8924" y="17514"/>
                </a:lnTo>
                <a:lnTo>
                  <a:pt x="8777" y="17274"/>
                </a:lnTo>
                <a:lnTo>
                  <a:pt x="8642" y="17034"/>
                </a:lnTo>
                <a:lnTo>
                  <a:pt x="8563" y="16765"/>
                </a:lnTo>
                <a:lnTo>
                  <a:pt x="8472" y="16468"/>
                </a:lnTo>
                <a:lnTo>
                  <a:pt x="8450" y="16157"/>
                </a:lnTo>
                <a:lnTo>
                  <a:pt x="8450" y="15860"/>
                </a:lnTo>
                <a:lnTo>
                  <a:pt x="8472" y="15563"/>
                </a:lnTo>
                <a:lnTo>
                  <a:pt x="8540" y="15267"/>
                </a:lnTo>
                <a:lnTo>
                  <a:pt x="8642" y="14998"/>
                </a:lnTo>
                <a:lnTo>
                  <a:pt x="8777" y="14729"/>
                </a:lnTo>
                <a:lnTo>
                  <a:pt x="8868" y="14616"/>
                </a:lnTo>
                <a:lnTo>
                  <a:pt x="8969" y="14475"/>
                </a:lnTo>
                <a:lnTo>
                  <a:pt x="9060" y="14376"/>
                </a:lnTo>
                <a:lnTo>
                  <a:pt x="9184" y="14291"/>
                </a:lnTo>
                <a:lnTo>
                  <a:pt x="9297" y="14206"/>
                </a:lnTo>
                <a:lnTo>
                  <a:pt x="9433" y="14121"/>
                </a:lnTo>
                <a:lnTo>
                  <a:pt x="9579" y="14051"/>
                </a:lnTo>
                <a:lnTo>
                  <a:pt x="9726" y="13994"/>
                </a:lnTo>
                <a:lnTo>
                  <a:pt x="9884" y="13938"/>
                </a:lnTo>
                <a:lnTo>
                  <a:pt x="10054" y="13909"/>
                </a:lnTo>
                <a:lnTo>
                  <a:pt x="10257" y="13881"/>
                </a:lnTo>
                <a:lnTo>
                  <a:pt x="10449" y="13881"/>
                </a:lnTo>
                <a:lnTo>
                  <a:pt x="10664" y="13881"/>
                </a:lnTo>
                <a:lnTo>
                  <a:pt x="10856" y="13909"/>
                </a:lnTo>
                <a:lnTo>
                  <a:pt x="11037" y="13966"/>
                </a:lnTo>
                <a:lnTo>
                  <a:pt x="11206" y="14023"/>
                </a:lnTo>
                <a:lnTo>
                  <a:pt x="11353" y="14093"/>
                </a:lnTo>
                <a:lnTo>
                  <a:pt x="11511" y="14178"/>
                </a:lnTo>
                <a:lnTo>
                  <a:pt x="11635" y="14263"/>
                </a:lnTo>
                <a:lnTo>
                  <a:pt x="11748" y="14376"/>
                </a:lnTo>
                <a:lnTo>
                  <a:pt x="11861" y="14475"/>
                </a:lnTo>
                <a:lnTo>
                  <a:pt x="11941" y="14616"/>
                </a:lnTo>
                <a:lnTo>
                  <a:pt x="12031" y="14758"/>
                </a:lnTo>
                <a:lnTo>
                  <a:pt x="12099" y="14885"/>
                </a:lnTo>
                <a:lnTo>
                  <a:pt x="12200" y="15210"/>
                </a:lnTo>
                <a:lnTo>
                  <a:pt x="12268" y="15507"/>
                </a:lnTo>
                <a:lnTo>
                  <a:pt x="12291" y="15832"/>
                </a:lnTo>
                <a:lnTo>
                  <a:pt x="12291" y="16157"/>
                </a:lnTo>
                <a:lnTo>
                  <a:pt x="12246" y="16482"/>
                </a:lnTo>
                <a:lnTo>
                  <a:pt x="12178" y="16807"/>
                </a:lnTo>
                <a:lnTo>
                  <a:pt x="12099" y="17090"/>
                </a:lnTo>
                <a:lnTo>
                  <a:pt x="12008" y="17330"/>
                </a:lnTo>
                <a:lnTo>
                  <a:pt x="11884" y="17542"/>
                </a:lnTo>
                <a:lnTo>
                  <a:pt x="11748" y="17712"/>
                </a:lnTo>
                <a:lnTo>
                  <a:pt x="11613" y="17839"/>
                </a:lnTo>
                <a:lnTo>
                  <a:pt x="11489" y="18037"/>
                </a:lnTo>
                <a:lnTo>
                  <a:pt x="11398" y="18221"/>
                </a:lnTo>
                <a:lnTo>
                  <a:pt x="11319" y="18447"/>
                </a:lnTo>
                <a:lnTo>
                  <a:pt x="11251" y="18659"/>
                </a:lnTo>
                <a:lnTo>
                  <a:pt x="11206" y="18900"/>
                </a:lnTo>
                <a:lnTo>
                  <a:pt x="11184" y="19154"/>
                </a:lnTo>
                <a:lnTo>
                  <a:pt x="11184" y="19423"/>
                </a:lnTo>
                <a:lnTo>
                  <a:pt x="11229" y="19663"/>
                </a:lnTo>
                <a:lnTo>
                  <a:pt x="11297" y="19903"/>
                </a:lnTo>
                <a:lnTo>
                  <a:pt x="11376" y="20158"/>
                </a:lnTo>
                <a:lnTo>
                  <a:pt x="11511" y="20398"/>
                </a:lnTo>
                <a:lnTo>
                  <a:pt x="11681" y="20610"/>
                </a:lnTo>
                <a:lnTo>
                  <a:pt x="11884" y="20808"/>
                </a:lnTo>
                <a:lnTo>
                  <a:pt x="12121" y="20992"/>
                </a:lnTo>
                <a:lnTo>
                  <a:pt x="12404" y="21161"/>
                </a:lnTo>
                <a:lnTo>
                  <a:pt x="12528" y="21190"/>
                </a:lnTo>
                <a:lnTo>
                  <a:pt x="12856" y="21274"/>
                </a:lnTo>
                <a:lnTo>
                  <a:pt x="13330" y="21373"/>
                </a:lnTo>
                <a:lnTo>
                  <a:pt x="13963" y="21486"/>
                </a:lnTo>
                <a:lnTo>
                  <a:pt x="14313" y="21543"/>
                </a:lnTo>
                <a:lnTo>
                  <a:pt x="14652" y="21571"/>
                </a:lnTo>
                <a:lnTo>
                  <a:pt x="15025" y="21600"/>
                </a:lnTo>
                <a:lnTo>
                  <a:pt x="15409" y="21600"/>
                </a:lnTo>
                <a:lnTo>
                  <a:pt x="15782" y="21600"/>
                </a:lnTo>
                <a:lnTo>
                  <a:pt x="16177" y="21571"/>
                </a:lnTo>
                <a:lnTo>
                  <a:pt x="16516" y="21486"/>
                </a:lnTo>
                <a:lnTo>
                  <a:pt x="16889" y="21402"/>
                </a:lnTo>
                <a:lnTo>
                  <a:pt x="16821" y="21190"/>
                </a:lnTo>
                <a:lnTo>
                  <a:pt x="16776" y="20935"/>
                </a:lnTo>
                <a:lnTo>
                  <a:pt x="16742" y="20667"/>
                </a:lnTo>
                <a:lnTo>
                  <a:pt x="16719" y="20370"/>
                </a:lnTo>
                <a:lnTo>
                  <a:pt x="16697" y="19719"/>
                </a:lnTo>
                <a:lnTo>
                  <a:pt x="16697" y="19013"/>
                </a:lnTo>
                <a:lnTo>
                  <a:pt x="16719" y="18306"/>
                </a:lnTo>
                <a:lnTo>
                  <a:pt x="16753" y="17599"/>
                </a:lnTo>
                <a:lnTo>
                  <a:pt x="16821" y="16949"/>
                </a:lnTo>
                <a:lnTo>
                  <a:pt x="16889" y="16383"/>
                </a:lnTo>
                <a:lnTo>
                  <a:pt x="16934" y="16129"/>
                </a:lnTo>
                <a:lnTo>
                  <a:pt x="17002" y="15945"/>
                </a:lnTo>
                <a:lnTo>
                  <a:pt x="17081" y="15790"/>
                </a:lnTo>
                <a:lnTo>
                  <a:pt x="17194" y="15648"/>
                </a:lnTo>
                <a:lnTo>
                  <a:pt x="17318" y="15563"/>
                </a:lnTo>
                <a:lnTo>
                  <a:pt x="17453" y="15507"/>
                </a:lnTo>
                <a:lnTo>
                  <a:pt x="17600" y="15450"/>
                </a:lnTo>
                <a:lnTo>
                  <a:pt x="17758" y="15450"/>
                </a:lnTo>
                <a:lnTo>
                  <a:pt x="17905" y="15479"/>
                </a:lnTo>
                <a:lnTo>
                  <a:pt x="18064" y="15535"/>
                </a:lnTo>
                <a:lnTo>
                  <a:pt x="18233" y="15620"/>
                </a:lnTo>
                <a:lnTo>
                  <a:pt x="18380" y="15733"/>
                </a:lnTo>
                <a:lnTo>
                  <a:pt x="18561" y="15832"/>
                </a:lnTo>
                <a:lnTo>
                  <a:pt x="18707" y="15973"/>
                </a:lnTo>
                <a:lnTo>
                  <a:pt x="18866" y="16129"/>
                </a:lnTo>
                <a:lnTo>
                  <a:pt x="18990" y="16327"/>
                </a:lnTo>
                <a:lnTo>
                  <a:pt x="19125" y="16482"/>
                </a:lnTo>
                <a:lnTo>
                  <a:pt x="19295" y="16624"/>
                </a:lnTo>
                <a:lnTo>
                  <a:pt x="19464" y="16737"/>
                </a:lnTo>
                <a:lnTo>
                  <a:pt x="19668" y="16807"/>
                </a:lnTo>
                <a:lnTo>
                  <a:pt x="19860" y="16836"/>
                </a:lnTo>
                <a:lnTo>
                  <a:pt x="20052" y="16864"/>
                </a:lnTo>
                <a:lnTo>
                  <a:pt x="20266" y="16836"/>
                </a:lnTo>
                <a:lnTo>
                  <a:pt x="20470" y="16793"/>
                </a:lnTo>
                <a:lnTo>
                  <a:pt x="20662" y="16708"/>
                </a:lnTo>
                <a:lnTo>
                  <a:pt x="20854" y="16567"/>
                </a:lnTo>
                <a:lnTo>
                  <a:pt x="21035" y="16412"/>
                </a:lnTo>
                <a:lnTo>
                  <a:pt x="21182" y="16214"/>
                </a:lnTo>
                <a:lnTo>
                  <a:pt x="21340" y="16002"/>
                </a:lnTo>
                <a:lnTo>
                  <a:pt x="21441" y="15733"/>
                </a:lnTo>
                <a:lnTo>
                  <a:pt x="21532" y="15436"/>
                </a:lnTo>
                <a:lnTo>
                  <a:pt x="21600" y="15083"/>
                </a:lnTo>
                <a:lnTo>
                  <a:pt x="21600" y="14885"/>
                </a:lnTo>
                <a:lnTo>
                  <a:pt x="21600" y="14729"/>
                </a:lnTo>
                <a:lnTo>
                  <a:pt x="21600" y="14531"/>
                </a:lnTo>
                <a:lnTo>
                  <a:pt x="21577" y="14376"/>
                </a:lnTo>
                <a:lnTo>
                  <a:pt x="21532" y="14206"/>
                </a:lnTo>
                <a:lnTo>
                  <a:pt x="21487" y="14051"/>
                </a:lnTo>
                <a:lnTo>
                  <a:pt x="21419" y="13909"/>
                </a:lnTo>
                <a:lnTo>
                  <a:pt x="21351" y="13768"/>
                </a:lnTo>
                <a:lnTo>
                  <a:pt x="21204" y="13500"/>
                </a:lnTo>
                <a:lnTo>
                  <a:pt x="21035" y="13287"/>
                </a:lnTo>
                <a:lnTo>
                  <a:pt x="20809" y="13090"/>
                </a:lnTo>
                <a:lnTo>
                  <a:pt x="20594" y="12962"/>
                </a:lnTo>
                <a:lnTo>
                  <a:pt x="20357" y="12821"/>
                </a:lnTo>
                <a:lnTo>
                  <a:pt x="20120" y="12764"/>
                </a:lnTo>
                <a:lnTo>
                  <a:pt x="19882" y="12708"/>
                </a:lnTo>
                <a:lnTo>
                  <a:pt x="19645" y="12736"/>
                </a:lnTo>
                <a:lnTo>
                  <a:pt x="19430" y="12793"/>
                </a:lnTo>
                <a:lnTo>
                  <a:pt x="19227" y="12906"/>
                </a:lnTo>
                <a:lnTo>
                  <a:pt x="19148" y="12962"/>
                </a:lnTo>
                <a:lnTo>
                  <a:pt x="19058" y="13047"/>
                </a:lnTo>
                <a:lnTo>
                  <a:pt x="18990" y="13146"/>
                </a:lnTo>
                <a:lnTo>
                  <a:pt x="18911" y="13259"/>
                </a:lnTo>
                <a:lnTo>
                  <a:pt x="18775" y="13471"/>
                </a:lnTo>
                <a:lnTo>
                  <a:pt x="18628" y="13641"/>
                </a:lnTo>
                <a:lnTo>
                  <a:pt x="18470" y="13740"/>
                </a:lnTo>
                <a:lnTo>
                  <a:pt x="18301" y="13825"/>
                </a:lnTo>
                <a:lnTo>
                  <a:pt x="18143" y="13853"/>
                </a:lnTo>
                <a:lnTo>
                  <a:pt x="17973" y="13881"/>
                </a:lnTo>
                <a:lnTo>
                  <a:pt x="17804" y="13853"/>
                </a:lnTo>
                <a:lnTo>
                  <a:pt x="17646" y="13796"/>
                </a:lnTo>
                <a:lnTo>
                  <a:pt x="17499" y="13726"/>
                </a:lnTo>
                <a:lnTo>
                  <a:pt x="17341" y="13641"/>
                </a:lnTo>
                <a:lnTo>
                  <a:pt x="17216" y="13528"/>
                </a:lnTo>
                <a:lnTo>
                  <a:pt x="17103" y="13386"/>
                </a:lnTo>
                <a:lnTo>
                  <a:pt x="17024" y="13259"/>
                </a:lnTo>
                <a:lnTo>
                  <a:pt x="16934" y="13118"/>
                </a:lnTo>
                <a:lnTo>
                  <a:pt x="16889" y="12991"/>
                </a:lnTo>
                <a:lnTo>
                  <a:pt x="16889" y="12849"/>
                </a:lnTo>
                <a:lnTo>
                  <a:pt x="16889" y="12383"/>
                </a:lnTo>
                <a:lnTo>
                  <a:pt x="16889" y="11662"/>
                </a:lnTo>
                <a:lnTo>
                  <a:pt x="16889" y="10701"/>
                </a:lnTo>
                <a:lnTo>
                  <a:pt x="16889" y="9640"/>
                </a:lnTo>
                <a:lnTo>
                  <a:pt x="16889" y="8566"/>
                </a:lnTo>
                <a:lnTo>
                  <a:pt x="16889" y="7478"/>
                </a:lnTo>
                <a:lnTo>
                  <a:pt x="16889" y="6502"/>
                </a:lnTo>
                <a:lnTo>
                  <a:pt x="16889" y="5739"/>
                </a:lnTo>
                <a:lnTo>
                  <a:pt x="16674" y="5894"/>
                </a:lnTo>
                <a:lnTo>
                  <a:pt x="16414" y="6036"/>
                </a:lnTo>
                <a:lnTo>
                  <a:pt x="16154" y="6177"/>
                </a:lnTo>
                <a:lnTo>
                  <a:pt x="15849" y="6248"/>
                </a:lnTo>
                <a:lnTo>
                  <a:pt x="15544" y="6304"/>
                </a:lnTo>
                <a:lnTo>
                  <a:pt x="15217" y="6332"/>
                </a:lnTo>
                <a:lnTo>
                  <a:pt x="14866" y="6361"/>
                </a:lnTo>
                <a:lnTo>
                  <a:pt x="14550" y="6361"/>
                </a:lnTo>
                <a:lnTo>
                  <a:pt x="14200" y="6332"/>
                </a:lnTo>
                <a:lnTo>
                  <a:pt x="13850" y="6276"/>
                </a:lnTo>
                <a:lnTo>
                  <a:pt x="13522" y="6219"/>
                </a:lnTo>
                <a:lnTo>
                  <a:pt x="13206" y="6149"/>
                </a:lnTo>
                <a:lnTo>
                  <a:pt x="12901" y="6064"/>
                </a:lnTo>
                <a:lnTo>
                  <a:pt x="12618" y="5951"/>
                </a:lnTo>
                <a:lnTo>
                  <a:pt x="12358" y="5838"/>
                </a:lnTo>
                <a:lnTo>
                  <a:pt x="12121" y="5739"/>
                </a:lnTo>
                <a:lnTo>
                  <a:pt x="11941" y="5626"/>
                </a:lnTo>
                <a:lnTo>
                  <a:pt x="11794" y="5513"/>
                </a:lnTo>
                <a:lnTo>
                  <a:pt x="11658" y="5414"/>
                </a:lnTo>
                <a:lnTo>
                  <a:pt x="11556" y="5301"/>
                </a:lnTo>
                <a:lnTo>
                  <a:pt x="11466" y="5187"/>
                </a:lnTo>
                <a:lnTo>
                  <a:pt x="11398" y="5089"/>
                </a:lnTo>
                <a:lnTo>
                  <a:pt x="11376" y="4947"/>
                </a:lnTo>
                <a:lnTo>
                  <a:pt x="11353" y="4834"/>
                </a:lnTo>
                <a:lnTo>
                  <a:pt x="11353" y="4707"/>
                </a:lnTo>
                <a:lnTo>
                  <a:pt x="11376" y="4565"/>
                </a:lnTo>
                <a:lnTo>
                  <a:pt x="11443" y="4410"/>
                </a:lnTo>
                <a:lnTo>
                  <a:pt x="11511" y="4240"/>
                </a:lnTo>
                <a:lnTo>
                  <a:pt x="11703" y="3887"/>
                </a:lnTo>
                <a:lnTo>
                  <a:pt x="11986" y="3505"/>
                </a:lnTo>
                <a:lnTo>
                  <a:pt x="12144" y="3265"/>
                </a:lnTo>
                <a:lnTo>
                  <a:pt x="12246" y="3025"/>
                </a:lnTo>
                <a:lnTo>
                  <a:pt x="12336" y="2756"/>
                </a:lnTo>
                <a:lnTo>
                  <a:pt x="12404" y="2445"/>
                </a:lnTo>
                <a:lnTo>
                  <a:pt x="12438" y="2176"/>
                </a:lnTo>
                <a:lnTo>
                  <a:pt x="12438" y="1880"/>
                </a:lnTo>
                <a:lnTo>
                  <a:pt x="12404" y="1583"/>
                </a:lnTo>
                <a:lnTo>
                  <a:pt x="12336" y="1314"/>
                </a:lnTo>
                <a:lnTo>
                  <a:pt x="12246" y="1046"/>
                </a:lnTo>
                <a:lnTo>
                  <a:pt x="12099" y="791"/>
                </a:lnTo>
                <a:lnTo>
                  <a:pt x="12008" y="692"/>
                </a:lnTo>
                <a:lnTo>
                  <a:pt x="11918" y="579"/>
                </a:lnTo>
                <a:lnTo>
                  <a:pt x="11816" y="466"/>
                </a:lnTo>
                <a:lnTo>
                  <a:pt x="11703" y="381"/>
                </a:lnTo>
                <a:lnTo>
                  <a:pt x="11579" y="310"/>
                </a:lnTo>
                <a:lnTo>
                  <a:pt x="11443" y="226"/>
                </a:lnTo>
                <a:lnTo>
                  <a:pt x="11297" y="169"/>
                </a:lnTo>
                <a:lnTo>
                  <a:pt x="11138" y="113"/>
                </a:lnTo>
                <a:lnTo>
                  <a:pt x="10969" y="56"/>
                </a:lnTo>
                <a:lnTo>
                  <a:pt x="10800" y="28"/>
                </a:lnTo>
                <a:lnTo>
                  <a:pt x="10619" y="28"/>
                </a:lnTo>
                <a:lnTo>
                  <a:pt x="10404" y="28"/>
                </a:lnTo>
                <a:lnTo>
                  <a:pt x="10257" y="28"/>
                </a:lnTo>
                <a:lnTo>
                  <a:pt x="10076" y="56"/>
                </a:lnTo>
                <a:lnTo>
                  <a:pt x="9952" y="84"/>
                </a:lnTo>
                <a:lnTo>
                  <a:pt x="9794" y="141"/>
                </a:lnTo>
                <a:lnTo>
                  <a:pt x="9692" y="226"/>
                </a:lnTo>
                <a:lnTo>
                  <a:pt x="9557" y="282"/>
                </a:lnTo>
                <a:lnTo>
                  <a:pt x="9455" y="381"/>
                </a:lnTo>
                <a:lnTo>
                  <a:pt x="9365" y="466"/>
                </a:lnTo>
                <a:lnTo>
                  <a:pt x="9274" y="579"/>
                </a:lnTo>
                <a:lnTo>
                  <a:pt x="9184" y="692"/>
                </a:lnTo>
                <a:lnTo>
                  <a:pt x="9128" y="791"/>
                </a:lnTo>
                <a:lnTo>
                  <a:pt x="9060" y="932"/>
                </a:lnTo>
                <a:lnTo>
                  <a:pt x="8969" y="1201"/>
                </a:lnTo>
                <a:lnTo>
                  <a:pt x="8913" y="1498"/>
                </a:lnTo>
                <a:lnTo>
                  <a:pt x="8890" y="1795"/>
                </a:lnTo>
                <a:lnTo>
                  <a:pt x="8890" y="2120"/>
                </a:lnTo>
                <a:lnTo>
                  <a:pt x="8913" y="2445"/>
                </a:lnTo>
                <a:lnTo>
                  <a:pt x="8969" y="2756"/>
                </a:lnTo>
                <a:lnTo>
                  <a:pt x="9060" y="3081"/>
                </a:lnTo>
                <a:lnTo>
                  <a:pt x="9173" y="3378"/>
                </a:lnTo>
                <a:lnTo>
                  <a:pt x="9297" y="3647"/>
                </a:lnTo>
                <a:lnTo>
                  <a:pt x="9466" y="3887"/>
                </a:lnTo>
                <a:lnTo>
                  <a:pt x="9579" y="4085"/>
                </a:lnTo>
                <a:lnTo>
                  <a:pt x="9670" y="4269"/>
                </a:lnTo>
                <a:lnTo>
                  <a:pt x="9726" y="4467"/>
                </a:lnTo>
                <a:lnTo>
                  <a:pt x="9771" y="4650"/>
                </a:lnTo>
                <a:lnTo>
                  <a:pt x="9771" y="4834"/>
                </a:lnTo>
                <a:lnTo>
                  <a:pt x="9749" y="5032"/>
                </a:lnTo>
                <a:lnTo>
                  <a:pt x="9715" y="5216"/>
                </a:lnTo>
                <a:lnTo>
                  <a:pt x="9625" y="5385"/>
                </a:lnTo>
                <a:lnTo>
                  <a:pt x="9534" y="5513"/>
                </a:lnTo>
                <a:lnTo>
                  <a:pt x="9410" y="5626"/>
                </a:lnTo>
                <a:lnTo>
                  <a:pt x="9229" y="5710"/>
                </a:lnTo>
                <a:lnTo>
                  <a:pt x="9060" y="5767"/>
                </a:lnTo>
                <a:lnTo>
                  <a:pt x="8845" y="5767"/>
                </a:lnTo>
                <a:lnTo>
                  <a:pt x="8585" y="5739"/>
                </a:lnTo>
                <a:lnTo>
                  <a:pt x="8325" y="5654"/>
                </a:lnTo>
                <a:lnTo>
                  <a:pt x="8020" y="5513"/>
                </a:lnTo>
                <a:lnTo>
                  <a:pt x="7840" y="5442"/>
                </a:lnTo>
                <a:lnTo>
                  <a:pt x="7648" y="5385"/>
                </a:lnTo>
                <a:lnTo>
                  <a:pt x="7433" y="5329"/>
                </a:lnTo>
                <a:lnTo>
                  <a:pt x="7241" y="5301"/>
                </a:lnTo>
                <a:lnTo>
                  <a:pt x="6755" y="5301"/>
                </a:lnTo>
                <a:lnTo>
                  <a:pt x="6281" y="5329"/>
                </a:lnTo>
                <a:lnTo>
                  <a:pt x="5784" y="5385"/>
                </a:lnTo>
                <a:lnTo>
                  <a:pt x="5264" y="5498"/>
                </a:lnTo>
                <a:lnTo>
                  <a:pt x="4744" y="5597"/>
                </a:lnTo>
                <a:lnTo>
                  <a:pt x="4247" y="5739"/>
                </a:lnTo>
                <a:lnTo>
                  <a:pt x="4202" y="5894"/>
                </a:lnTo>
                <a:lnTo>
                  <a:pt x="4202" y="6191"/>
                </a:lnTo>
                <a:lnTo>
                  <a:pt x="4202" y="6545"/>
                </a:lnTo>
                <a:lnTo>
                  <a:pt x="4225" y="6954"/>
                </a:lnTo>
                <a:lnTo>
                  <a:pt x="4315" y="7930"/>
                </a:lnTo>
                <a:lnTo>
                  <a:pt x="4394" y="9018"/>
                </a:lnTo>
                <a:lnTo>
                  <a:pt x="4439" y="9570"/>
                </a:lnTo>
                <a:lnTo>
                  <a:pt x="4462" y="10107"/>
                </a:lnTo>
                <a:lnTo>
                  <a:pt x="4484" y="10630"/>
                </a:lnTo>
                <a:lnTo>
                  <a:pt x="4507" y="11082"/>
                </a:lnTo>
                <a:lnTo>
                  <a:pt x="4484" y="11520"/>
                </a:lnTo>
                <a:lnTo>
                  <a:pt x="4439" y="11874"/>
                </a:lnTo>
                <a:lnTo>
                  <a:pt x="4394" y="12029"/>
                </a:lnTo>
                <a:lnTo>
                  <a:pt x="4349" y="12171"/>
                </a:lnTo>
                <a:lnTo>
                  <a:pt x="4315" y="12284"/>
                </a:lnTo>
                <a:lnTo>
                  <a:pt x="4247" y="12354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23" name="Puzzle4"/>
          <p:cNvSpPr>
            <a:spLocks noEditPoints="1" noChangeArrowheads="1"/>
          </p:cNvSpPr>
          <p:nvPr/>
        </p:nvSpPr>
        <p:spPr bwMode="auto">
          <a:xfrm>
            <a:off x="5581976" y="3061893"/>
            <a:ext cx="974150" cy="1422845"/>
          </a:xfrm>
          <a:custGeom>
            <a:avLst/>
            <a:gdLst>
              <a:gd name="T0" fmla="*/ 8307 w 21600"/>
              <a:gd name="T1" fmla="*/ 11593 h 21600"/>
              <a:gd name="T2" fmla="*/ 453 w 21600"/>
              <a:gd name="T3" fmla="*/ 16938 h 21600"/>
              <a:gd name="T4" fmla="*/ 11500 w 21600"/>
              <a:gd name="T5" fmla="*/ 21600 h 21600"/>
              <a:gd name="T6" fmla="*/ 20920 w 21600"/>
              <a:gd name="T7" fmla="*/ 16751 h 21600"/>
              <a:gd name="T8" fmla="*/ 13972 w 21600"/>
              <a:gd name="T9" fmla="*/ 10888 h 21600"/>
              <a:gd name="T10" fmla="*/ 21033 w 21600"/>
              <a:gd name="T11" fmla="*/ 4716 h 21600"/>
              <a:gd name="T12" fmla="*/ 11102 w 21600"/>
              <a:gd name="T13" fmla="*/ 11 h 21600"/>
              <a:gd name="T14" fmla="*/ 453 w 21600"/>
              <a:gd name="T15" fmla="*/ 4716 h 21600"/>
              <a:gd name="T16" fmla="*/ 2076 w 21600"/>
              <a:gd name="T17" fmla="*/ 5664 h 21600"/>
              <a:gd name="T18" fmla="*/ 20203 w 21600"/>
              <a:gd name="T19" fmla="*/ 1598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3813" y="10590"/>
                </a:moveTo>
                <a:lnTo>
                  <a:pt x="3927" y="10513"/>
                </a:lnTo>
                <a:lnTo>
                  <a:pt x="4078" y="10425"/>
                </a:lnTo>
                <a:lnTo>
                  <a:pt x="4210" y="10359"/>
                </a:lnTo>
                <a:lnTo>
                  <a:pt x="4361" y="10315"/>
                </a:lnTo>
                <a:lnTo>
                  <a:pt x="4682" y="10237"/>
                </a:lnTo>
                <a:lnTo>
                  <a:pt x="5041" y="10193"/>
                </a:lnTo>
                <a:lnTo>
                  <a:pt x="5456" y="10171"/>
                </a:lnTo>
                <a:lnTo>
                  <a:pt x="5853" y="10193"/>
                </a:lnTo>
                <a:lnTo>
                  <a:pt x="6249" y="10260"/>
                </a:lnTo>
                <a:lnTo>
                  <a:pt x="6646" y="10337"/>
                </a:lnTo>
                <a:lnTo>
                  <a:pt x="7004" y="10469"/>
                </a:lnTo>
                <a:lnTo>
                  <a:pt x="7363" y="10612"/>
                </a:lnTo>
                <a:lnTo>
                  <a:pt x="7665" y="10788"/>
                </a:lnTo>
                <a:lnTo>
                  <a:pt x="7911" y="10998"/>
                </a:lnTo>
                <a:lnTo>
                  <a:pt x="8024" y="11097"/>
                </a:lnTo>
                <a:lnTo>
                  <a:pt x="8137" y="11207"/>
                </a:lnTo>
                <a:lnTo>
                  <a:pt x="8194" y="11340"/>
                </a:lnTo>
                <a:lnTo>
                  <a:pt x="8269" y="11461"/>
                </a:lnTo>
                <a:lnTo>
                  <a:pt x="8307" y="11593"/>
                </a:lnTo>
                <a:lnTo>
                  <a:pt x="8307" y="11714"/>
                </a:lnTo>
                <a:lnTo>
                  <a:pt x="8307" y="11868"/>
                </a:lnTo>
                <a:lnTo>
                  <a:pt x="8307" y="12012"/>
                </a:lnTo>
                <a:lnTo>
                  <a:pt x="8194" y="12265"/>
                </a:lnTo>
                <a:lnTo>
                  <a:pt x="8062" y="12519"/>
                </a:lnTo>
                <a:lnTo>
                  <a:pt x="7873" y="12706"/>
                </a:lnTo>
                <a:lnTo>
                  <a:pt x="7627" y="12904"/>
                </a:lnTo>
                <a:lnTo>
                  <a:pt x="7363" y="13048"/>
                </a:lnTo>
                <a:lnTo>
                  <a:pt x="7080" y="13180"/>
                </a:lnTo>
                <a:lnTo>
                  <a:pt x="6759" y="13257"/>
                </a:lnTo>
                <a:lnTo>
                  <a:pt x="6419" y="13345"/>
                </a:lnTo>
                <a:lnTo>
                  <a:pt x="6098" y="13389"/>
                </a:lnTo>
                <a:lnTo>
                  <a:pt x="5739" y="13389"/>
                </a:lnTo>
                <a:lnTo>
                  <a:pt x="5418" y="13389"/>
                </a:lnTo>
                <a:lnTo>
                  <a:pt x="5079" y="13345"/>
                </a:lnTo>
                <a:lnTo>
                  <a:pt x="4758" y="13301"/>
                </a:lnTo>
                <a:lnTo>
                  <a:pt x="4474" y="13213"/>
                </a:lnTo>
                <a:lnTo>
                  <a:pt x="4172" y="13114"/>
                </a:lnTo>
                <a:lnTo>
                  <a:pt x="3965" y="12982"/>
                </a:lnTo>
                <a:lnTo>
                  <a:pt x="3738" y="12838"/>
                </a:lnTo>
                <a:lnTo>
                  <a:pt x="3493" y="12706"/>
                </a:lnTo>
                <a:lnTo>
                  <a:pt x="3228" y="12607"/>
                </a:lnTo>
                <a:lnTo>
                  <a:pt x="2945" y="12519"/>
                </a:lnTo>
                <a:lnTo>
                  <a:pt x="2700" y="12431"/>
                </a:lnTo>
                <a:lnTo>
                  <a:pt x="2397" y="12375"/>
                </a:lnTo>
                <a:lnTo>
                  <a:pt x="2152" y="12331"/>
                </a:lnTo>
                <a:lnTo>
                  <a:pt x="1888" y="12309"/>
                </a:lnTo>
                <a:lnTo>
                  <a:pt x="1642" y="12309"/>
                </a:lnTo>
                <a:lnTo>
                  <a:pt x="1397" y="12331"/>
                </a:lnTo>
                <a:lnTo>
                  <a:pt x="1170" y="12397"/>
                </a:lnTo>
                <a:lnTo>
                  <a:pt x="962" y="12453"/>
                </a:lnTo>
                <a:lnTo>
                  <a:pt x="774" y="12563"/>
                </a:lnTo>
                <a:lnTo>
                  <a:pt x="623" y="12684"/>
                </a:lnTo>
                <a:lnTo>
                  <a:pt x="528" y="12838"/>
                </a:lnTo>
                <a:lnTo>
                  <a:pt x="453" y="13026"/>
                </a:lnTo>
                <a:lnTo>
                  <a:pt x="339" y="13477"/>
                </a:lnTo>
                <a:lnTo>
                  <a:pt x="226" y="13984"/>
                </a:lnTo>
                <a:lnTo>
                  <a:pt x="151" y="14535"/>
                </a:lnTo>
                <a:lnTo>
                  <a:pt x="113" y="15075"/>
                </a:lnTo>
                <a:lnTo>
                  <a:pt x="113" y="15626"/>
                </a:lnTo>
                <a:lnTo>
                  <a:pt x="151" y="16133"/>
                </a:lnTo>
                <a:lnTo>
                  <a:pt x="188" y="16376"/>
                </a:lnTo>
                <a:lnTo>
                  <a:pt x="264" y="16585"/>
                </a:lnTo>
                <a:lnTo>
                  <a:pt x="339" y="16773"/>
                </a:lnTo>
                <a:lnTo>
                  <a:pt x="453" y="16938"/>
                </a:lnTo>
                <a:lnTo>
                  <a:pt x="1095" y="16883"/>
                </a:lnTo>
                <a:lnTo>
                  <a:pt x="1963" y="16795"/>
                </a:lnTo>
                <a:lnTo>
                  <a:pt x="2945" y="16751"/>
                </a:lnTo>
                <a:lnTo>
                  <a:pt x="3965" y="16706"/>
                </a:lnTo>
                <a:lnTo>
                  <a:pt x="5022" y="16684"/>
                </a:lnTo>
                <a:lnTo>
                  <a:pt x="5947" y="16684"/>
                </a:lnTo>
                <a:lnTo>
                  <a:pt x="6759" y="16706"/>
                </a:lnTo>
                <a:lnTo>
                  <a:pt x="7363" y="16751"/>
                </a:lnTo>
                <a:lnTo>
                  <a:pt x="7948" y="16839"/>
                </a:lnTo>
                <a:lnTo>
                  <a:pt x="8458" y="16916"/>
                </a:lnTo>
                <a:lnTo>
                  <a:pt x="8893" y="17026"/>
                </a:lnTo>
                <a:lnTo>
                  <a:pt x="9289" y="17158"/>
                </a:lnTo>
                <a:lnTo>
                  <a:pt x="9572" y="17280"/>
                </a:lnTo>
                <a:lnTo>
                  <a:pt x="9799" y="17412"/>
                </a:lnTo>
                <a:lnTo>
                  <a:pt x="9969" y="17555"/>
                </a:lnTo>
                <a:lnTo>
                  <a:pt x="10120" y="17687"/>
                </a:lnTo>
                <a:lnTo>
                  <a:pt x="10158" y="17831"/>
                </a:lnTo>
                <a:lnTo>
                  <a:pt x="10195" y="17974"/>
                </a:lnTo>
                <a:lnTo>
                  <a:pt x="10158" y="18128"/>
                </a:lnTo>
                <a:lnTo>
                  <a:pt x="10082" y="18271"/>
                </a:lnTo>
                <a:lnTo>
                  <a:pt x="9969" y="18426"/>
                </a:lnTo>
                <a:lnTo>
                  <a:pt x="9837" y="18569"/>
                </a:lnTo>
                <a:lnTo>
                  <a:pt x="9648" y="18701"/>
                </a:lnTo>
                <a:lnTo>
                  <a:pt x="9440" y="18822"/>
                </a:lnTo>
                <a:lnTo>
                  <a:pt x="9213" y="18999"/>
                </a:lnTo>
                <a:lnTo>
                  <a:pt x="9044" y="19186"/>
                </a:lnTo>
                <a:lnTo>
                  <a:pt x="8893" y="19395"/>
                </a:lnTo>
                <a:lnTo>
                  <a:pt x="8817" y="19627"/>
                </a:lnTo>
                <a:lnTo>
                  <a:pt x="8779" y="19858"/>
                </a:lnTo>
                <a:lnTo>
                  <a:pt x="8779" y="20112"/>
                </a:lnTo>
                <a:lnTo>
                  <a:pt x="8855" y="20354"/>
                </a:lnTo>
                <a:lnTo>
                  <a:pt x="8968" y="20586"/>
                </a:lnTo>
                <a:lnTo>
                  <a:pt x="9138" y="20817"/>
                </a:lnTo>
                <a:lnTo>
                  <a:pt x="9365" y="21026"/>
                </a:lnTo>
                <a:lnTo>
                  <a:pt x="9610" y="21192"/>
                </a:lnTo>
                <a:lnTo>
                  <a:pt x="9950" y="21368"/>
                </a:lnTo>
                <a:lnTo>
                  <a:pt x="10120" y="21445"/>
                </a:lnTo>
                <a:lnTo>
                  <a:pt x="10346" y="21511"/>
                </a:lnTo>
                <a:lnTo>
                  <a:pt x="10516" y="21555"/>
                </a:lnTo>
                <a:lnTo>
                  <a:pt x="10743" y="21600"/>
                </a:lnTo>
                <a:lnTo>
                  <a:pt x="10988" y="21644"/>
                </a:lnTo>
                <a:lnTo>
                  <a:pt x="11215" y="21666"/>
                </a:lnTo>
                <a:lnTo>
                  <a:pt x="11498" y="21666"/>
                </a:lnTo>
                <a:lnTo>
                  <a:pt x="11762" y="21666"/>
                </a:lnTo>
                <a:lnTo>
                  <a:pt x="12253" y="21644"/>
                </a:lnTo>
                <a:lnTo>
                  <a:pt x="12763" y="21577"/>
                </a:lnTo>
                <a:lnTo>
                  <a:pt x="13197" y="21467"/>
                </a:lnTo>
                <a:lnTo>
                  <a:pt x="13556" y="21346"/>
                </a:lnTo>
                <a:lnTo>
                  <a:pt x="13896" y="21192"/>
                </a:lnTo>
                <a:lnTo>
                  <a:pt x="14179" y="21026"/>
                </a:lnTo>
                <a:lnTo>
                  <a:pt x="14444" y="20839"/>
                </a:lnTo>
                <a:lnTo>
                  <a:pt x="14576" y="20641"/>
                </a:lnTo>
                <a:lnTo>
                  <a:pt x="14727" y="20431"/>
                </a:lnTo>
                <a:lnTo>
                  <a:pt x="14765" y="20200"/>
                </a:lnTo>
                <a:lnTo>
                  <a:pt x="14802" y="19991"/>
                </a:lnTo>
                <a:lnTo>
                  <a:pt x="14727" y="19759"/>
                </a:lnTo>
                <a:lnTo>
                  <a:pt x="14613" y="19550"/>
                </a:lnTo>
                <a:lnTo>
                  <a:pt x="14444" y="19307"/>
                </a:lnTo>
                <a:lnTo>
                  <a:pt x="14217" y="19098"/>
                </a:lnTo>
                <a:lnTo>
                  <a:pt x="13934" y="18911"/>
                </a:lnTo>
                <a:lnTo>
                  <a:pt x="13669" y="18745"/>
                </a:lnTo>
                <a:lnTo>
                  <a:pt x="13462" y="18547"/>
                </a:lnTo>
                <a:lnTo>
                  <a:pt x="13311" y="18337"/>
                </a:lnTo>
                <a:lnTo>
                  <a:pt x="13197" y="18150"/>
                </a:lnTo>
                <a:lnTo>
                  <a:pt x="13122" y="17941"/>
                </a:lnTo>
                <a:lnTo>
                  <a:pt x="13122" y="17720"/>
                </a:lnTo>
                <a:lnTo>
                  <a:pt x="13122" y="17533"/>
                </a:lnTo>
                <a:lnTo>
                  <a:pt x="13197" y="17346"/>
                </a:lnTo>
                <a:lnTo>
                  <a:pt x="13273" y="17158"/>
                </a:lnTo>
                <a:lnTo>
                  <a:pt x="13386" y="16982"/>
                </a:lnTo>
                <a:lnTo>
                  <a:pt x="13537" y="16839"/>
                </a:lnTo>
                <a:lnTo>
                  <a:pt x="13707" y="16706"/>
                </a:lnTo>
                <a:lnTo>
                  <a:pt x="13896" y="16607"/>
                </a:lnTo>
                <a:lnTo>
                  <a:pt x="14104" y="16519"/>
                </a:lnTo>
                <a:lnTo>
                  <a:pt x="14330" y="16453"/>
                </a:lnTo>
                <a:lnTo>
                  <a:pt x="14538" y="16431"/>
                </a:lnTo>
                <a:lnTo>
                  <a:pt x="14897" y="16453"/>
                </a:lnTo>
                <a:lnTo>
                  <a:pt x="15406" y="16497"/>
                </a:lnTo>
                <a:lnTo>
                  <a:pt x="16105" y="16541"/>
                </a:lnTo>
                <a:lnTo>
                  <a:pt x="16898" y="16607"/>
                </a:lnTo>
                <a:lnTo>
                  <a:pt x="17804" y="16651"/>
                </a:lnTo>
                <a:lnTo>
                  <a:pt x="18786" y="16684"/>
                </a:lnTo>
                <a:lnTo>
                  <a:pt x="19844" y="16728"/>
                </a:lnTo>
                <a:lnTo>
                  <a:pt x="20920" y="16751"/>
                </a:lnTo>
                <a:lnTo>
                  <a:pt x="21109" y="16497"/>
                </a:lnTo>
                <a:lnTo>
                  <a:pt x="21241" y="16222"/>
                </a:lnTo>
                <a:lnTo>
                  <a:pt x="21392" y="15946"/>
                </a:lnTo>
                <a:lnTo>
                  <a:pt x="21467" y="15648"/>
                </a:lnTo>
                <a:lnTo>
                  <a:pt x="21543" y="15351"/>
                </a:lnTo>
                <a:lnTo>
                  <a:pt x="21618" y="15042"/>
                </a:lnTo>
                <a:lnTo>
                  <a:pt x="21618" y="14745"/>
                </a:lnTo>
                <a:lnTo>
                  <a:pt x="21618" y="14447"/>
                </a:lnTo>
                <a:lnTo>
                  <a:pt x="21618" y="14150"/>
                </a:lnTo>
                <a:lnTo>
                  <a:pt x="21581" y="13852"/>
                </a:lnTo>
                <a:lnTo>
                  <a:pt x="21505" y="13577"/>
                </a:lnTo>
                <a:lnTo>
                  <a:pt x="21430" y="13301"/>
                </a:lnTo>
                <a:lnTo>
                  <a:pt x="21354" y="13048"/>
                </a:lnTo>
                <a:lnTo>
                  <a:pt x="21241" y="12816"/>
                </a:lnTo>
                <a:lnTo>
                  <a:pt x="21146" y="12607"/>
                </a:lnTo>
                <a:lnTo>
                  <a:pt x="21033" y="12431"/>
                </a:lnTo>
                <a:lnTo>
                  <a:pt x="20920" y="12265"/>
                </a:lnTo>
                <a:lnTo>
                  <a:pt x="20769" y="12144"/>
                </a:lnTo>
                <a:lnTo>
                  <a:pt x="20637" y="12034"/>
                </a:lnTo>
                <a:lnTo>
                  <a:pt x="20486" y="11946"/>
                </a:lnTo>
                <a:lnTo>
                  <a:pt x="20297" y="11891"/>
                </a:lnTo>
                <a:lnTo>
                  <a:pt x="20165" y="11846"/>
                </a:lnTo>
                <a:lnTo>
                  <a:pt x="19976" y="11824"/>
                </a:lnTo>
                <a:lnTo>
                  <a:pt x="19806" y="11802"/>
                </a:lnTo>
                <a:lnTo>
                  <a:pt x="19390" y="11824"/>
                </a:lnTo>
                <a:lnTo>
                  <a:pt x="18956" y="11891"/>
                </a:lnTo>
                <a:lnTo>
                  <a:pt x="18503" y="11968"/>
                </a:lnTo>
                <a:lnTo>
                  <a:pt x="17993" y="12078"/>
                </a:lnTo>
                <a:lnTo>
                  <a:pt x="17653" y="12144"/>
                </a:lnTo>
                <a:lnTo>
                  <a:pt x="17332" y="12199"/>
                </a:lnTo>
                <a:lnTo>
                  <a:pt x="17049" y="12221"/>
                </a:lnTo>
                <a:lnTo>
                  <a:pt x="16747" y="12243"/>
                </a:lnTo>
                <a:lnTo>
                  <a:pt x="16464" y="12243"/>
                </a:lnTo>
                <a:lnTo>
                  <a:pt x="16218" y="12243"/>
                </a:lnTo>
                <a:lnTo>
                  <a:pt x="15992" y="12221"/>
                </a:lnTo>
                <a:lnTo>
                  <a:pt x="15746" y="12199"/>
                </a:lnTo>
                <a:lnTo>
                  <a:pt x="15520" y="12155"/>
                </a:lnTo>
                <a:lnTo>
                  <a:pt x="15350" y="12122"/>
                </a:lnTo>
                <a:lnTo>
                  <a:pt x="15161" y="12056"/>
                </a:lnTo>
                <a:lnTo>
                  <a:pt x="14972" y="11990"/>
                </a:lnTo>
                <a:lnTo>
                  <a:pt x="14689" y="11846"/>
                </a:lnTo>
                <a:lnTo>
                  <a:pt x="14444" y="11670"/>
                </a:lnTo>
                <a:lnTo>
                  <a:pt x="14255" y="11483"/>
                </a:lnTo>
                <a:lnTo>
                  <a:pt x="14104" y="11295"/>
                </a:lnTo>
                <a:lnTo>
                  <a:pt x="14028" y="11086"/>
                </a:lnTo>
                <a:lnTo>
                  <a:pt x="13972" y="10888"/>
                </a:lnTo>
                <a:lnTo>
                  <a:pt x="13972" y="10700"/>
                </a:lnTo>
                <a:lnTo>
                  <a:pt x="14009" y="10513"/>
                </a:lnTo>
                <a:lnTo>
                  <a:pt x="14066" y="10359"/>
                </a:lnTo>
                <a:lnTo>
                  <a:pt x="14179" y="10215"/>
                </a:lnTo>
                <a:lnTo>
                  <a:pt x="14406" y="10006"/>
                </a:lnTo>
                <a:lnTo>
                  <a:pt x="14651" y="9830"/>
                </a:lnTo>
                <a:lnTo>
                  <a:pt x="14878" y="9686"/>
                </a:lnTo>
                <a:lnTo>
                  <a:pt x="15123" y="9554"/>
                </a:lnTo>
                <a:lnTo>
                  <a:pt x="15350" y="9477"/>
                </a:lnTo>
                <a:lnTo>
                  <a:pt x="15558" y="9411"/>
                </a:lnTo>
                <a:lnTo>
                  <a:pt x="15803" y="9345"/>
                </a:lnTo>
                <a:lnTo>
                  <a:pt x="16030" y="9323"/>
                </a:lnTo>
                <a:lnTo>
                  <a:pt x="16256" y="9301"/>
                </a:lnTo>
                <a:lnTo>
                  <a:pt x="16464" y="9323"/>
                </a:lnTo>
                <a:lnTo>
                  <a:pt x="16690" y="9345"/>
                </a:lnTo>
                <a:lnTo>
                  <a:pt x="16898" y="9367"/>
                </a:lnTo>
                <a:lnTo>
                  <a:pt x="17332" y="9477"/>
                </a:lnTo>
                <a:lnTo>
                  <a:pt x="17767" y="9598"/>
                </a:lnTo>
                <a:lnTo>
                  <a:pt x="18163" y="9731"/>
                </a:lnTo>
                <a:lnTo>
                  <a:pt x="18597" y="9874"/>
                </a:lnTo>
                <a:lnTo>
                  <a:pt x="18994" y="10006"/>
                </a:lnTo>
                <a:lnTo>
                  <a:pt x="19428" y="10083"/>
                </a:lnTo>
                <a:lnTo>
                  <a:pt x="19617" y="10127"/>
                </a:lnTo>
                <a:lnTo>
                  <a:pt x="19844" y="10149"/>
                </a:lnTo>
                <a:lnTo>
                  <a:pt x="20013" y="10149"/>
                </a:lnTo>
                <a:lnTo>
                  <a:pt x="20240" y="10127"/>
                </a:lnTo>
                <a:lnTo>
                  <a:pt x="20410" y="10105"/>
                </a:lnTo>
                <a:lnTo>
                  <a:pt x="20637" y="10061"/>
                </a:lnTo>
                <a:lnTo>
                  <a:pt x="20844" y="9984"/>
                </a:lnTo>
                <a:lnTo>
                  <a:pt x="21033" y="9896"/>
                </a:lnTo>
                <a:lnTo>
                  <a:pt x="21146" y="9830"/>
                </a:lnTo>
                <a:lnTo>
                  <a:pt x="21203" y="9753"/>
                </a:lnTo>
                <a:lnTo>
                  <a:pt x="21279" y="9642"/>
                </a:lnTo>
                <a:lnTo>
                  <a:pt x="21354" y="9521"/>
                </a:lnTo>
                <a:lnTo>
                  <a:pt x="21430" y="9246"/>
                </a:lnTo>
                <a:lnTo>
                  <a:pt x="21430" y="8904"/>
                </a:lnTo>
                <a:lnTo>
                  <a:pt x="21430" y="8540"/>
                </a:lnTo>
                <a:lnTo>
                  <a:pt x="21392" y="8144"/>
                </a:lnTo>
                <a:lnTo>
                  <a:pt x="21354" y="7714"/>
                </a:lnTo>
                <a:lnTo>
                  <a:pt x="21279" y="7295"/>
                </a:lnTo>
                <a:lnTo>
                  <a:pt x="21146" y="6446"/>
                </a:lnTo>
                <a:lnTo>
                  <a:pt x="20995" y="5686"/>
                </a:lnTo>
                <a:lnTo>
                  <a:pt x="20958" y="5366"/>
                </a:lnTo>
                <a:lnTo>
                  <a:pt x="20958" y="5091"/>
                </a:lnTo>
                <a:lnTo>
                  <a:pt x="20958" y="4860"/>
                </a:lnTo>
                <a:lnTo>
                  <a:pt x="21033" y="4716"/>
                </a:lnTo>
                <a:lnTo>
                  <a:pt x="20637" y="4860"/>
                </a:lnTo>
                <a:lnTo>
                  <a:pt x="20127" y="4992"/>
                </a:lnTo>
                <a:lnTo>
                  <a:pt x="19617" y="5069"/>
                </a:lnTo>
                <a:lnTo>
                  <a:pt x="19032" y="5157"/>
                </a:lnTo>
                <a:lnTo>
                  <a:pt x="18465" y="5201"/>
                </a:lnTo>
                <a:lnTo>
                  <a:pt x="17842" y="5245"/>
                </a:lnTo>
                <a:lnTo>
                  <a:pt x="17219" y="5267"/>
                </a:lnTo>
                <a:lnTo>
                  <a:pt x="16615" y="5267"/>
                </a:lnTo>
                <a:lnTo>
                  <a:pt x="15992" y="5245"/>
                </a:lnTo>
                <a:lnTo>
                  <a:pt x="15369" y="5201"/>
                </a:lnTo>
                <a:lnTo>
                  <a:pt x="14840" y="5157"/>
                </a:lnTo>
                <a:lnTo>
                  <a:pt x="14293" y="5091"/>
                </a:lnTo>
                <a:lnTo>
                  <a:pt x="13783" y="5014"/>
                </a:lnTo>
                <a:lnTo>
                  <a:pt x="13386" y="4926"/>
                </a:lnTo>
                <a:lnTo>
                  <a:pt x="13027" y="4815"/>
                </a:lnTo>
                <a:lnTo>
                  <a:pt x="12725" y="4716"/>
                </a:lnTo>
                <a:lnTo>
                  <a:pt x="12480" y="4606"/>
                </a:lnTo>
                <a:lnTo>
                  <a:pt x="12291" y="4496"/>
                </a:lnTo>
                <a:lnTo>
                  <a:pt x="12197" y="4397"/>
                </a:lnTo>
                <a:lnTo>
                  <a:pt x="12083" y="4286"/>
                </a:lnTo>
                <a:lnTo>
                  <a:pt x="12046" y="4187"/>
                </a:lnTo>
                <a:lnTo>
                  <a:pt x="12008" y="4077"/>
                </a:lnTo>
                <a:lnTo>
                  <a:pt x="12046" y="3967"/>
                </a:lnTo>
                <a:lnTo>
                  <a:pt x="12121" y="3868"/>
                </a:lnTo>
                <a:lnTo>
                  <a:pt x="12197" y="3735"/>
                </a:lnTo>
                <a:lnTo>
                  <a:pt x="12291" y="3614"/>
                </a:lnTo>
                <a:lnTo>
                  <a:pt x="12442" y="3482"/>
                </a:lnTo>
                <a:lnTo>
                  <a:pt x="12631" y="3361"/>
                </a:lnTo>
                <a:lnTo>
                  <a:pt x="13065" y="3085"/>
                </a:lnTo>
                <a:lnTo>
                  <a:pt x="13537" y="2766"/>
                </a:lnTo>
                <a:lnTo>
                  <a:pt x="13783" y="2578"/>
                </a:lnTo>
                <a:lnTo>
                  <a:pt x="13934" y="2380"/>
                </a:lnTo>
                <a:lnTo>
                  <a:pt x="14028" y="2171"/>
                </a:lnTo>
                <a:lnTo>
                  <a:pt x="14104" y="1961"/>
                </a:lnTo>
                <a:lnTo>
                  <a:pt x="14104" y="1730"/>
                </a:lnTo>
                <a:lnTo>
                  <a:pt x="14066" y="1498"/>
                </a:lnTo>
                <a:lnTo>
                  <a:pt x="13972" y="1267"/>
                </a:lnTo>
                <a:lnTo>
                  <a:pt x="13820" y="1057"/>
                </a:lnTo>
                <a:lnTo>
                  <a:pt x="13594" y="837"/>
                </a:lnTo>
                <a:lnTo>
                  <a:pt x="13386" y="628"/>
                </a:lnTo>
                <a:lnTo>
                  <a:pt x="13103" y="462"/>
                </a:lnTo>
                <a:lnTo>
                  <a:pt x="12763" y="308"/>
                </a:lnTo>
                <a:lnTo>
                  <a:pt x="12404" y="187"/>
                </a:lnTo>
                <a:lnTo>
                  <a:pt x="12008" y="77"/>
                </a:lnTo>
                <a:lnTo>
                  <a:pt x="11574" y="33"/>
                </a:lnTo>
                <a:lnTo>
                  <a:pt x="11102" y="11"/>
                </a:lnTo>
                <a:lnTo>
                  <a:pt x="10667" y="11"/>
                </a:lnTo>
                <a:lnTo>
                  <a:pt x="10233" y="77"/>
                </a:lnTo>
                <a:lnTo>
                  <a:pt x="9837" y="187"/>
                </a:lnTo>
                <a:lnTo>
                  <a:pt x="9440" y="286"/>
                </a:lnTo>
                <a:lnTo>
                  <a:pt x="9062" y="462"/>
                </a:lnTo>
                <a:lnTo>
                  <a:pt x="8741" y="628"/>
                </a:lnTo>
                <a:lnTo>
                  <a:pt x="8458" y="815"/>
                </a:lnTo>
                <a:lnTo>
                  <a:pt x="8232" y="1035"/>
                </a:lnTo>
                <a:lnTo>
                  <a:pt x="8062" y="1245"/>
                </a:lnTo>
                <a:lnTo>
                  <a:pt x="7911" y="1476"/>
                </a:lnTo>
                <a:lnTo>
                  <a:pt x="7835" y="1708"/>
                </a:lnTo>
                <a:lnTo>
                  <a:pt x="7797" y="1961"/>
                </a:lnTo>
                <a:lnTo>
                  <a:pt x="7835" y="2193"/>
                </a:lnTo>
                <a:lnTo>
                  <a:pt x="7948" y="2402"/>
                </a:lnTo>
                <a:lnTo>
                  <a:pt x="8062" y="2534"/>
                </a:lnTo>
                <a:lnTo>
                  <a:pt x="8175" y="2644"/>
                </a:lnTo>
                <a:lnTo>
                  <a:pt x="8269" y="2744"/>
                </a:lnTo>
                <a:lnTo>
                  <a:pt x="8420" y="2832"/>
                </a:lnTo>
                <a:lnTo>
                  <a:pt x="8704" y="3019"/>
                </a:lnTo>
                <a:lnTo>
                  <a:pt x="8968" y="3206"/>
                </a:lnTo>
                <a:lnTo>
                  <a:pt x="9138" y="3405"/>
                </a:lnTo>
                <a:lnTo>
                  <a:pt x="9327" y="3570"/>
                </a:lnTo>
                <a:lnTo>
                  <a:pt x="9440" y="3735"/>
                </a:lnTo>
                <a:lnTo>
                  <a:pt x="9516" y="3890"/>
                </a:lnTo>
                <a:lnTo>
                  <a:pt x="9534" y="4033"/>
                </a:lnTo>
                <a:lnTo>
                  <a:pt x="9534" y="4165"/>
                </a:lnTo>
                <a:lnTo>
                  <a:pt x="9516" y="4286"/>
                </a:lnTo>
                <a:lnTo>
                  <a:pt x="9440" y="4397"/>
                </a:lnTo>
                <a:lnTo>
                  <a:pt x="9327" y="4496"/>
                </a:lnTo>
                <a:lnTo>
                  <a:pt x="9176" y="4562"/>
                </a:lnTo>
                <a:lnTo>
                  <a:pt x="9006" y="4628"/>
                </a:lnTo>
                <a:lnTo>
                  <a:pt x="8779" y="4694"/>
                </a:lnTo>
                <a:lnTo>
                  <a:pt x="8534" y="4716"/>
                </a:lnTo>
                <a:lnTo>
                  <a:pt x="8232" y="4716"/>
                </a:lnTo>
                <a:lnTo>
                  <a:pt x="7118" y="4738"/>
                </a:lnTo>
                <a:lnTo>
                  <a:pt x="5947" y="4771"/>
                </a:lnTo>
                <a:lnTo>
                  <a:pt x="4795" y="4815"/>
                </a:lnTo>
                <a:lnTo>
                  <a:pt x="3681" y="4860"/>
                </a:lnTo>
                <a:lnTo>
                  <a:pt x="2662" y="4882"/>
                </a:lnTo>
                <a:lnTo>
                  <a:pt x="1755" y="4882"/>
                </a:lnTo>
                <a:lnTo>
                  <a:pt x="1359" y="4860"/>
                </a:lnTo>
                <a:lnTo>
                  <a:pt x="981" y="4837"/>
                </a:lnTo>
                <a:lnTo>
                  <a:pt x="698" y="4771"/>
                </a:lnTo>
                <a:lnTo>
                  <a:pt x="453" y="4716"/>
                </a:lnTo>
                <a:lnTo>
                  <a:pt x="453" y="5322"/>
                </a:lnTo>
                <a:lnTo>
                  <a:pt x="453" y="6083"/>
                </a:lnTo>
                <a:lnTo>
                  <a:pt x="453" y="6909"/>
                </a:lnTo>
                <a:lnTo>
                  <a:pt x="453" y="7780"/>
                </a:lnTo>
                <a:lnTo>
                  <a:pt x="453" y="8606"/>
                </a:lnTo>
                <a:lnTo>
                  <a:pt x="453" y="9345"/>
                </a:lnTo>
                <a:lnTo>
                  <a:pt x="453" y="9918"/>
                </a:lnTo>
                <a:lnTo>
                  <a:pt x="453" y="10282"/>
                </a:lnTo>
                <a:lnTo>
                  <a:pt x="490" y="10381"/>
                </a:lnTo>
                <a:lnTo>
                  <a:pt x="547" y="10491"/>
                </a:lnTo>
                <a:lnTo>
                  <a:pt x="660" y="10590"/>
                </a:lnTo>
                <a:lnTo>
                  <a:pt x="811" y="10700"/>
                </a:lnTo>
                <a:lnTo>
                  <a:pt x="981" y="10811"/>
                </a:lnTo>
                <a:lnTo>
                  <a:pt x="1208" y="10888"/>
                </a:lnTo>
                <a:lnTo>
                  <a:pt x="1453" y="10954"/>
                </a:lnTo>
                <a:lnTo>
                  <a:pt x="1718" y="11020"/>
                </a:lnTo>
                <a:lnTo>
                  <a:pt x="1963" y="11064"/>
                </a:lnTo>
                <a:lnTo>
                  <a:pt x="2265" y="11086"/>
                </a:lnTo>
                <a:lnTo>
                  <a:pt x="2548" y="11064"/>
                </a:lnTo>
                <a:lnTo>
                  <a:pt x="2794" y="11042"/>
                </a:lnTo>
                <a:lnTo>
                  <a:pt x="3096" y="10976"/>
                </a:lnTo>
                <a:lnTo>
                  <a:pt x="3341" y="10888"/>
                </a:lnTo>
                <a:lnTo>
                  <a:pt x="3606" y="10766"/>
                </a:lnTo>
                <a:lnTo>
                  <a:pt x="3813" y="10590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24" name="Puzzle1"/>
          <p:cNvSpPr>
            <a:spLocks noEditPoints="1" noChangeArrowheads="1"/>
          </p:cNvSpPr>
          <p:nvPr/>
        </p:nvSpPr>
        <p:spPr bwMode="auto">
          <a:xfrm>
            <a:off x="5242069" y="2548620"/>
            <a:ext cx="1635699" cy="848218"/>
          </a:xfrm>
          <a:custGeom>
            <a:avLst/>
            <a:gdLst>
              <a:gd name="T0" fmla="*/ 16740 w 21600"/>
              <a:gd name="T1" fmla="*/ 21078 h 21600"/>
              <a:gd name="T2" fmla="*/ 16976 w 21600"/>
              <a:gd name="T3" fmla="*/ 521 h 21600"/>
              <a:gd name="T4" fmla="*/ 4725 w 21600"/>
              <a:gd name="T5" fmla="*/ 856 h 21600"/>
              <a:gd name="T6" fmla="*/ 5040 w 21600"/>
              <a:gd name="T7" fmla="*/ 21004 h 21600"/>
              <a:gd name="T8" fmla="*/ 10811 w 21600"/>
              <a:gd name="T9" fmla="*/ 12885 h 21600"/>
              <a:gd name="T10" fmla="*/ 10845 w 21600"/>
              <a:gd name="T11" fmla="*/ 8714 h 21600"/>
              <a:gd name="T12" fmla="*/ 21600 w 21600"/>
              <a:gd name="T13" fmla="*/ 10000 h 21600"/>
              <a:gd name="T14" fmla="*/ 56 w 21600"/>
              <a:gd name="T15" fmla="*/ 10000 h 21600"/>
              <a:gd name="T16" fmla="*/ 6086 w 21600"/>
              <a:gd name="T17" fmla="*/ 2569 h 21600"/>
              <a:gd name="T18" fmla="*/ 16132 w 21600"/>
              <a:gd name="T19" fmla="*/ 19552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9360" y="20836"/>
                </a:moveTo>
                <a:lnTo>
                  <a:pt x="9528" y="20836"/>
                </a:lnTo>
                <a:lnTo>
                  <a:pt x="9686" y="20762"/>
                </a:lnTo>
                <a:lnTo>
                  <a:pt x="9810" y="20687"/>
                </a:lnTo>
                <a:lnTo>
                  <a:pt x="9922" y="20575"/>
                </a:lnTo>
                <a:lnTo>
                  <a:pt x="10012" y="20426"/>
                </a:lnTo>
                <a:lnTo>
                  <a:pt x="10068" y="20296"/>
                </a:lnTo>
                <a:lnTo>
                  <a:pt x="10113" y="20110"/>
                </a:lnTo>
                <a:lnTo>
                  <a:pt x="10136" y="19905"/>
                </a:lnTo>
                <a:lnTo>
                  <a:pt x="10136" y="19682"/>
                </a:lnTo>
                <a:lnTo>
                  <a:pt x="10113" y="19440"/>
                </a:lnTo>
                <a:lnTo>
                  <a:pt x="10068" y="19142"/>
                </a:lnTo>
                <a:lnTo>
                  <a:pt x="10012" y="18900"/>
                </a:lnTo>
                <a:lnTo>
                  <a:pt x="9900" y="18620"/>
                </a:lnTo>
                <a:lnTo>
                  <a:pt x="9787" y="18285"/>
                </a:lnTo>
                <a:lnTo>
                  <a:pt x="9641" y="17968"/>
                </a:lnTo>
                <a:lnTo>
                  <a:pt x="9472" y="17652"/>
                </a:lnTo>
                <a:lnTo>
                  <a:pt x="9382" y="17466"/>
                </a:lnTo>
                <a:lnTo>
                  <a:pt x="9315" y="17298"/>
                </a:lnTo>
                <a:lnTo>
                  <a:pt x="9258" y="17112"/>
                </a:lnTo>
                <a:lnTo>
                  <a:pt x="9191" y="16926"/>
                </a:lnTo>
                <a:lnTo>
                  <a:pt x="9123" y="16535"/>
                </a:lnTo>
                <a:lnTo>
                  <a:pt x="9101" y="16144"/>
                </a:lnTo>
                <a:lnTo>
                  <a:pt x="9101" y="15753"/>
                </a:lnTo>
                <a:lnTo>
                  <a:pt x="9168" y="15362"/>
                </a:lnTo>
                <a:lnTo>
                  <a:pt x="9236" y="14971"/>
                </a:lnTo>
                <a:lnTo>
                  <a:pt x="9360" y="14580"/>
                </a:lnTo>
                <a:lnTo>
                  <a:pt x="9495" y="14244"/>
                </a:lnTo>
                <a:lnTo>
                  <a:pt x="9663" y="13891"/>
                </a:lnTo>
                <a:lnTo>
                  <a:pt x="9855" y="13611"/>
                </a:lnTo>
                <a:lnTo>
                  <a:pt x="10068" y="13351"/>
                </a:lnTo>
                <a:lnTo>
                  <a:pt x="10293" y="13146"/>
                </a:lnTo>
                <a:lnTo>
                  <a:pt x="10552" y="12997"/>
                </a:lnTo>
                <a:lnTo>
                  <a:pt x="10811" y="12885"/>
                </a:lnTo>
                <a:lnTo>
                  <a:pt x="11069" y="12866"/>
                </a:lnTo>
                <a:lnTo>
                  <a:pt x="11351" y="12885"/>
                </a:lnTo>
                <a:lnTo>
                  <a:pt x="11610" y="12997"/>
                </a:lnTo>
                <a:lnTo>
                  <a:pt x="11846" y="13183"/>
                </a:lnTo>
                <a:lnTo>
                  <a:pt x="12060" y="13388"/>
                </a:lnTo>
                <a:lnTo>
                  <a:pt x="12251" y="13648"/>
                </a:lnTo>
                <a:lnTo>
                  <a:pt x="12419" y="13928"/>
                </a:lnTo>
                <a:lnTo>
                  <a:pt x="12555" y="14244"/>
                </a:lnTo>
                <a:lnTo>
                  <a:pt x="12690" y="14617"/>
                </a:lnTo>
                <a:lnTo>
                  <a:pt x="12768" y="15008"/>
                </a:lnTo>
                <a:lnTo>
                  <a:pt x="12836" y="15399"/>
                </a:lnTo>
                <a:lnTo>
                  <a:pt x="12858" y="15753"/>
                </a:lnTo>
                <a:lnTo>
                  <a:pt x="12858" y="16144"/>
                </a:lnTo>
                <a:lnTo>
                  <a:pt x="12813" y="16535"/>
                </a:lnTo>
                <a:lnTo>
                  <a:pt x="12746" y="16888"/>
                </a:lnTo>
                <a:lnTo>
                  <a:pt x="12667" y="17224"/>
                </a:lnTo>
                <a:lnTo>
                  <a:pt x="12510" y="17503"/>
                </a:lnTo>
                <a:lnTo>
                  <a:pt x="12228" y="18043"/>
                </a:lnTo>
                <a:lnTo>
                  <a:pt x="11970" y="18546"/>
                </a:lnTo>
                <a:lnTo>
                  <a:pt x="11868" y="18751"/>
                </a:lnTo>
                <a:lnTo>
                  <a:pt x="11778" y="18974"/>
                </a:lnTo>
                <a:lnTo>
                  <a:pt x="11711" y="19179"/>
                </a:lnTo>
                <a:lnTo>
                  <a:pt x="11666" y="19365"/>
                </a:lnTo>
                <a:lnTo>
                  <a:pt x="11632" y="19570"/>
                </a:lnTo>
                <a:lnTo>
                  <a:pt x="11632" y="19756"/>
                </a:lnTo>
                <a:lnTo>
                  <a:pt x="11632" y="19942"/>
                </a:lnTo>
                <a:lnTo>
                  <a:pt x="11643" y="20110"/>
                </a:lnTo>
                <a:lnTo>
                  <a:pt x="11711" y="20296"/>
                </a:lnTo>
                <a:lnTo>
                  <a:pt x="11801" y="20464"/>
                </a:lnTo>
                <a:lnTo>
                  <a:pt x="11891" y="20650"/>
                </a:lnTo>
                <a:lnTo>
                  <a:pt x="12037" y="20836"/>
                </a:lnTo>
                <a:lnTo>
                  <a:pt x="12206" y="21004"/>
                </a:lnTo>
                <a:lnTo>
                  <a:pt x="12419" y="21190"/>
                </a:lnTo>
                <a:lnTo>
                  <a:pt x="12667" y="21320"/>
                </a:lnTo>
                <a:lnTo>
                  <a:pt x="12960" y="21432"/>
                </a:lnTo>
                <a:lnTo>
                  <a:pt x="13286" y="21544"/>
                </a:lnTo>
                <a:lnTo>
                  <a:pt x="13612" y="21655"/>
                </a:lnTo>
                <a:lnTo>
                  <a:pt x="13983" y="21693"/>
                </a:lnTo>
                <a:lnTo>
                  <a:pt x="14343" y="21730"/>
                </a:lnTo>
                <a:lnTo>
                  <a:pt x="14715" y="21730"/>
                </a:lnTo>
                <a:lnTo>
                  <a:pt x="15075" y="21730"/>
                </a:lnTo>
                <a:lnTo>
                  <a:pt x="15446" y="21655"/>
                </a:lnTo>
                <a:lnTo>
                  <a:pt x="15794" y="21581"/>
                </a:lnTo>
                <a:lnTo>
                  <a:pt x="16132" y="21432"/>
                </a:lnTo>
                <a:lnTo>
                  <a:pt x="16458" y="21302"/>
                </a:lnTo>
                <a:lnTo>
                  <a:pt x="16740" y="21078"/>
                </a:lnTo>
                <a:lnTo>
                  <a:pt x="16976" y="20836"/>
                </a:lnTo>
                <a:lnTo>
                  <a:pt x="17043" y="20650"/>
                </a:lnTo>
                <a:lnTo>
                  <a:pt x="17088" y="20426"/>
                </a:lnTo>
                <a:lnTo>
                  <a:pt x="17133" y="20222"/>
                </a:lnTo>
                <a:lnTo>
                  <a:pt x="17156" y="19980"/>
                </a:lnTo>
                <a:lnTo>
                  <a:pt x="17167" y="19477"/>
                </a:lnTo>
                <a:lnTo>
                  <a:pt x="17167" y="18974"/>
                </a:lnTo>
                <a:lnTo>
                  <a:pt x="17156" y="18397"/>
                </a:lnTo>
                <a:lnTo>
                  <a:pt x="17111" y="17820"/>
                </a:lnTo>
                <a:lnTo>
                  <a:pt x="17066" y="17261"/>
                </a:lnTo>
                <a:lnTo>
                  <a:pt x="16998" y="16646"/>
                </a:lnTo>
                <a:lnTo>
                  <a:pt x="16852" y="15511"/>
                </a:lnTo>
                <a:lnTo>
                  <a:pt x="16740" y="14393"/>
                </a:lnTo>
                <a:lnTo>
                  <a:pt x="16717" y="13928"/>
                </a:lnTo>
                <a:lnTo>
                  <a:pt x="16695" y="13462"/>
                </a:lnTo>
                <a:lnTo>
                  <a:pt x="16717" y="13071"/>
                </a:lnTo>
                <a:lnTo>
                  <a:pt x="16785" y="12755"/>
                </a:lnTo>
                <a:lnTo>
                  <a:pt x="16852" y="12419"/>
                </a:lnTo>
                <a:lnTo>
                  <a:pt x="16953" y="12140"/>
                </a:lnTo>
                <a:lnTo>
                  <a:pt x="17088" y="11898"/>
                </a:lnTo>
                <a:lnTo>
                  <a:pt x="17212" y="11675"/>
                </a:lnTo>
                <a:lnTo>
                  <a:pt x="17370" y="11470"/>
                </a:lnTo>
                <a:lnTo>
                  <a:pt x="17516" y="11284"/>
                </a:lnTo>
                <a:lnTo>
                  <a:pt x="17696" y="11135"/>
                </a:lnTo>
                <a:lnTo>
                  <a:pt x="17865" y="11042"/>
                </a:lnTo>
                <a:lnTo>
                  <a:pt x="18033" y="10930"/>
                </a:lnTo>
                <a:lnTo>
                  <a:pt x="18213" y="10893"/>
                </a:lnTo>
                <a:lnTo>
                  <a:pt x="18382" y="10893"/>
                </a:lnTo>
                <a:lnTo>
                  <a:pt x="18551" y="10967"/>
                </a:lnTo>
                <a:lnTo>
                  <a:pt x="18708" y="11042"/>
                </a:lnTo>
                <a:lnTo>
                  <a:pt x="18855" y="11172"/>
                </a:lnTo>
                <a:lnTo>
                  <a:pt x="19012" y="11358"/>
                </a:lnTo>
                <a:lnTo>
                  <a:pt x="19136" y="11600"/>
                </a:lnTo>
                <a:lnTo>
                  <a:pt x="19271" y="11861"/>
                </a:lnTo>
                <a:lnTo>
                  <a:pt x="19440" y="12028"/>
                </a:lnTo>
                <a:lnTo>
                  <a:pt x="19608" y="12177"/>
                </a:lnTo>
                <a:lnTo>
                  <a:pt x="19822" y="12289"/>
                </a:lnTo>
                <a:lnTo>
                  <a:pt x="20025" y="12289"/>
                </a:lnTo>
                <a:lnTo>
                  <a:pt x="20238" y="12289"/>
                </a:lnTo>
                <a:lnTo>
                  <a:pt x="20452" y="12215"/>
                </a:lnTo>
                <a:lnTo>
                  <a:pt x="20643" y="12103"/>
                </a:lnTo>
                <a:lnTo>
                  <a:pt x="20846" y="11973"/>
                </a:lnTo>
                <a:lnTo>
                  <a:pt x="21037" y="11786"/>
                </a:lnTo>
                <a:lnTo>
                  <a:pt x="21206" y="11563"/>
                </a:lnTo>
                <a:lnTo>
                  <a:pt x="21363" y="11321"/>
                </a:lnTo>
                <a:lnTo>
                  <a:pt x="21465" y="11079"/>
                </a:lnTo>
                <a:lnTo>
                  <a:pt x="21577" y="10744"/>
                </a:lnTo>
                <a:lnTo>
                  <a:pt x="21622" y="10427"/>
                </a:lnTo>
                <a:lnTo>
                  <a:pt x="21645" y="10111"/>
                </a:lnTo>
                <a:lnTo>
                  <a:pt x="21622" y="9608"/>
                </a:lnTo>
                <a:lnTo>
                  <a:pt x="21577" y="9142"/>
                </a:lnTo>
                <a:lnTo>
                  <a:pt x="21465" y="8751"/>
                </a:lnTo>
                <a:lnTo>
                  <a:pt x="21363" y="8397"/>
                </a:lnTo>
                <a:lnTo>
                  <a:pt x="21206" y="8062"/>
                </a:lnTo>
                <a:lnTo>
                  <a:pt x="21037" y="7820"/>
                </a:lnTo>
                <a:lnTo>
                  <a:pt x="20846" y="7597"/>
                </a:lnTo>
                <a:lnTo>
                  <a:pt x="20643" y="7429"/>
                </a:lnTo>
                <a:lnTo>
                  <a:pt x="20452" y="7317"/>
                </a:lnTo>
                <a:lnTo>
                  <a:pt x="20238" y="7206"/>
                </a:lnTo>
                <a:lnTo>
                  <a:pt x="20025" y="7168"/>
                </a:lnTo>
                <a:lnTo>
                  <a:pt x="19822" y="7206"/>
                </a:lnTo>
                <a:lnTo>
                  <a:pt x="19608" y="7243"/>
                </a:lnTo>
                <a:lnTo>
                  <a:pt x="19440" y="7355"/>
                </a:lnTo>
                <a:lnTo>
                  <a:pt x="19271" y="7504"/>
                </a:lnTo>
                <a:lnTo>
                  <a:pt x="19136" y="7708"/>
                </a:lnTo>
                <a:lnTo>
                  <a:pt x="19012" y="7895"/>
                </a:lnTo>
                <a:lnTo>
                  <a:pt x="18832" y="8025"/>
                </a:lnTo>
                <a:lnTo>
                  <a:pt x="18663" y="8174"/>
                </a:lnTo>
                <a:lnTo>
                  <a:pt x="18472" y="8248"/>
                </a:lnTo>
                <a:lnTo>
                  <a:pt x="18270" y="8286"/>
                </a:lnTo>
                <a:lnTo>
                  <a:pt x="18078" y="8323"/>
                </a:lnTo>
                <a:lnTo>
                  <a:pt x="17887" y="8323"/>
                </a:lnTo>
                <a:lnTo>
                  <a:pt x="17696" y="8248"/>
                </a:lnTo>
                <a:lnTo>
                  <a:pt x="17493" y="8174"/>
                </a:lnTo>
                <a:lnTo>
                  <a:pt x="17302" y="8062"/>
                </a:lnTo>
                <a:lnTo>
                  <a:pt x="17133" y="7969"/>
                </a:lnTo>
                <a:lnTo>
                  <a:pt x="16976" y="7783"/>
                </a:lnTo>
                <a:lnTo>
                  <a:pt x="16852" y="7597"/>
                </a:lnTo>
                <a:lnTo>
                  <a:pt x="16740" y="7429"/>
                </a:lnTo>
                <a:lnTo>
                  <a:pt x="16672" y="7168"/>
                </a:lnTo>
                <a:lnTo>
                  <a:pt x="16638" y="6926"/>
                </a:lnTo>
                <a:lnTo>
                  <a:pt x="16616" y="6498"/>
                </a:lnTo>
                <a:lnTo>
                  <a:pt x="16616" y="5772"/>
                </a:lnTo>
                <a:lnTo>
                  <a:pt x="16650" y="4915"/>
                </a:lnTo>
                <a:lnTo>
                  <a:pt x="16695" y="3928"/>
                </a:lnTo>
                <a:lnTo>
                  <a:pt x="16762" y="2960"/>
                </a:lnTo>
                <a:lnTo>
                  <a:pt x="16830" y="1992"/>
                </a:lnTo>
                <a:lnTo>
                  <a:pt x="16908" y="1173"/>
                </a:lnTo>
                <a:lnTo>
                  <a:pt x="16976" y="521"/>
                </a:lnTo>
                <a:lnTo>
                  <a:pt x="16953" y="521"/>
                </a:lnTo>
                <a:lnTo>
                  <a:pt x="16931" y="521"/>
                </a:lnTo>
                <a:lnTo>
                  <a:pt x="16267" y="484"/>
                </a:lnTo>
                <a:lnTo>
                  <a:pt x="15637" y="428"/>
                </a:lnTo>
                <a:lnTo>
                  <a:pt x="15063" y="353"/>
                </a:lnTo>
                <a:lnTo>
                  <a:pt x="14523" y="279"/>
                </a:lnTo>
                <a:lnTo>
                  <a:pt x="14040" y="167"/>
                </a:lnTo>
                <a:lnTo>
                  <a:pt x="13635" y="93"/>
                </a:lnTo>
                <a:lnTo>
                  <a:pt x="13331" y="18"/>
                </a:lnTo>
                <a:lnTo>
                  <a:pt x="13117" y="18"/>
                </a:lnTo>
                <a:lnTo>
                  <a:pt x="12982" y="18"/>
                </a:lnTo>
                <a:lnTo>
                  <a:pt x="12858" y="130"/>
                </a:lnTo>
                <a:lnTo>
                  <a:pt x="12723" y="279"/>
                </a:lnTo>
                <a:lnTo>
                  <a:pt x="12622" y="446"/>
                </a:lnTo>
                <a:lnTo>
                  <a:pt x="12510" y="670"/>
                </a:lnTo>
                <a:lnTo>
                  <a:pt x="12419" y="912"/>
                </a:lnTo>
                <a:lnTo>
                  <a:pt x="12363" y="1210"/>
                </a:lnTo>
                <a:lnTo>
                  <a:pt x="12318" y="1526"/>
                </a:lnTo>
                <a:lnTo>
                  <a:pt x="12273" y="1843"/>
                </a:lnTo>
                <a:lnTo>
                  <a:pt x="12251" y="2215"/>
                </a:lnTo>
                <a:lnTo>
                  <a:pt x="12273" y="2532"/>
                </a:lnTo>
                <a:lnTo>
                  <a:pt x="12318" y="2886"/>
                </a:lnTo>
                <a:lnTo>
                  <a:pt x="12386" y="3240"/>
                </a:lnTo>
                <a:lnTo>
                  <a:pt x="12464" y="3556"/>
                </a:lnTo>
                <a:lnTo>
                  <a:pt x="12577" y="3891"/>
                </a:lnTo>
                <a:lnTo>
                  <a:pt x="12746" y="4171"/>
                </a:lnTo>
                <a:lnTo>
                  <a:pt x="12926" y="4487"/>
                </a:lnTo>
                <a:lnTo>
                  <a:pt x="13050" y="4860"/>
                </a:lnTo>
                <a:lnTo>
                  <a:pt x="13162" y="5251"/>
                </a:lnTo>
                <a:lnTo>
                  <a:pt x="13218" y="5604"/>
                </a:lnTo>
                <a:lnTo>
                  <a:pt x="13263" y="5995"/>
                </a:lnTo>
                <a:lnTo>
                  <a:pt x="13241" y="6386"/>
                </a:lnTo>
                <a:lnTo>
                  <a:pt x="13218" y="6740"/>
                </a:lnTo>
                <a:lnTo>
                  <a:pt x="13139" y="7094"/>
                </a:lnTo>
                <a:lnTo>
                  <a:pt x="13050" y="7429"/>
                </a:lnTo>
                <a:lnTo>
                  <a:pt x="12903" y="7746"/>
                </a:lnTo>
                <a:lnTo>
                  <a:pt x="12723" y="8025"/>
                </a:lnTo>
                <a:lnTo>
                  <a:pt x="12532" y="8286"/>
                </a:lnTo>
                <a:lnTo>
                  <a:pt x="12318" y="8491"/>
                </a:lnTo>
                <a:lnTo>
                  <a:pt x="12060" y="8677"/>
                </a:lnTo>
                <a:lnTo>
                  <a:pt x="11756" y="8788"/>
                </a:lnTo>
                <a:lnTo>
                  <a:pt x="11452" y="8826"/>
                </a:lnTo>
                <a:lnTo>
                  <a:pt x="11283" y="8826"/>
                </a:lnTo>
                <a:lnTo>
                  <a:pt x="11126" y="8826"/>
                </a:lnTo>
                <a:lnTo>
                  <a:pt x="11002" y="8788"/>
                </a:lnTo>
                <a:lnTo>
                  <a:pt x="10845" y="8714"/>
                </a:lnTo>
                <a:lnTo>
                  <a:pt x="10721" y="8640"/>
                </a:lnTo>
                <a:lnTo>
                  <a:pt x="10608" y="8565"/>
                </a:lnTo>
                <a:lnTo>
                  <a:pt x="10485" y="8453"/>
                </a:lnTo>
                <a:lnTo>
                  <a:pt x="10372" y="8323"/>
                </a:lnTo>
                <a:lnTo>
                  <a:pt x="10181" y="8062"/>
                </a:lnTo>
                <a:lnTo>
                  <a:pt x="10035" y="7746"/>
                </a:lnTo>
                <a:lnTo>
                  <a:pt x="9900" y="7392"/>
                </a:lnTo>
                <a:lnTo>
                  <a:pt x="9787" y="7001"/>
                </a:lnTo>
                <a:lnTo>
                  <a:pt x="9731" y="6610"/>
                </a:lnTo>
                <a:lnTo>
                  <a:pt x="9686" y="6219"/>
                </a:lnTo>
                <a:lnTo>
                  <a:pt x="9663" y="5772"/>
                </a:lnTo>
                <a:lnTo>
                  <a:pt x="9686" y="5381"/>
                </a:lnTo>
                <a:lnTo>
                  <a:pt x="9753" y="4990"/>
                </a:lnTo>
                <a:lnTo>
                  <a:pt x="9832" y="4636"/>
                </a:lnTo>
                <a:lnTo>
                  <a:pt x="9945" y="4320"/>
                </a:lnTo>
                <a:lnTo>
                  <a:pt x="10068" y="4022"/>
                </a:lnTo>
                <a:lnTo>
                  <a:pt x="10203" y="3817"/>
                </a:lnTo>
                <a:lnTo>
                  <a:pt x="10316" y="3593"/>
                </a:lnTo>
                <a:lnTo>
                  <a:pt x="10395" y="3351"/>
                </a:lnTo>
                <a:lnTo>
                  <a:pt x="10462" y="3109"/>
                </a:lnTo>
                <a:lnTo>
                  <a:pt x="10507" y="2848"/>
                </a:lnTo>
                <a:lnTo>
                  <a:pt x="10530" y="2606"/>
                </a:lnTo>
                <a:lnTo>
                  <a:pt x="10507" y="2346"/>
                </a:lnTo>
                <a:lnTo>
                  <a:pt x="10462" y="2141"/>
                </a:lnTo>
                <a:lnTo>
                  <a:pt x="10395" y="1880"/>
                </a:lnTo>
                <a:lnTo>
                  <a:pt x="10293" y="1638"/>
                </a:lnTo>
                <a:lnTo>
                  <a:pt x="10158" y="1415"/>
                </a:lnTo>
                <a:lnTo>
                  <a:pt x="9967" y="1210"/>
                </a:lnTo>
                <a:lnTo>
                  <a:pt x="9753" y="986"/>
                </a:lnTo>
                <a:lnTo>
                  <a:pt x="9495" y="819"/>
                </a:lnTo>
                <a:lnTo>
                  <a:pt x="9191" y="670"/>
                </a:lnTo>
                <a:lnTo>
                  <a:pt x="8842" y="521"/>
                </a:lnTo>
                <a:lnTo>
                  <a:pt x="8471" y="446"/>
                </a:lnTo>
                <a:lnTo>
                  <a:pt x="7998" y="428"/>
                </a:lnTo>
                <a:lnTo>
                  <a:pt x="7413" y="428"/>
                </a:lnTo>
                <a:lnTo>
                  <a:pt x="6817" y="446"/>
                </a:lnTo>
                <a:lnTo>
                  <a:pt x="6187" y="521"/>
                </a:lnTo>
                <a:lnTo>
                  <a:pt x="5602" y="633"/>
                </a:lnTo>
                <a:lnTo>
                  <a:pt x="5107" y="744"/>
                </a:lnTo>
                <a:lnTo>
                  <a:pt x="4725" y="856"/>
                </a:lnTo>
                <a:lnTo>
                  <a:pt x="4848" y="1564"/>
                </a:lnTo>
                <a:lnTo>
                  <a:pt x="5028" y="2495"/>
                </a:lnTo>
                <a:lnTo>
                  <a:pt x="5175" y="3556"/>
                </a:lnTo>
                <a:lnTo>
                  <a:pt x="5298" y="4673"/>
                </a:lnTo>
                <a:lnTo>
                  <a:pt x="5343" y="5213"/>
                </a:lnTo>
                <a:lnTo>
                  <a:pt x="5388" y="5753"/>
                </a:lnTo>
                <a:lnTo>
                  <a:pt x="5411" y="6275"/>
                </a:lnTo>
                <a:lnTo>
                  <a:pt x="5411" y="6740"/>
                </a:lnTo>
                <a:lnTo>
                  <a:pt x="5366" y="7168"/>
                </a:lnTo>
                <a:lnTo>
                  <a:pt x="5321" y="7541"/>
                </a:lnTo>
                <a:lnTo>
                  <a:pt x="5287" y="7708"/>
                </a:lnTo>
                <a:lnTo>
                  <a:pt x="5242" y="7857"/>
                </a:lnTo>
                <a:lnTo>
                  <a:pt x="5197" y="7969"/>
                </a:lnTo>
                <a:lnTo>
                  <a:pt x="5130" y="8062"/>
                </a:lnTo>
                <a:lnTo>
                  <a:pt x="5006" y="8248"/>
                </a:lnTo>
                <a:lnTo>
                  <a:pt x="4848" y="8397"/>
                </a:lnTo>
                <a:lnTo>
                  <a:pt x="4725" y="8528"/>
                </a:lnTo>
                <a:lnTo>
                  <a:pt x="4567" y="8640"/>
                </a:lnTo>
                <a:lnTo>
                  <a:pt x="4421" y="8714"/>
                </a:lnTo>
                <a:lnTo>
                  <a:pt x="4263" y="8751"/>
                </a:lnTo>
                <a:lnTo>
                  <a:pt x="4095" y="8788"/>
                </a:lnTo>
                <a:lnTo>
                  <a:pt x="3948" y="8788"/>
                </a:lnTo>
                <a:lnTo>
                  <a:pt x="3791" y="8751"/>
                </a:lnTo>
                <a:lnTo>
                  <a:pt x="3667" y="8714"/>
                </a:lnTo>
                <a:lnTo>
                  <a:pt x="3510" y="8677"/>
                </a:lnTo>
                <a:lnTo>
                  <a:pt x="3386" y="8602"/>
                </a:lnTo>
                <a:lnTo>
                  <a:pt x="3251" y="8491"/>
                </a:lnTo>
                <a:lnTo>
                  <a:pt x="3127" y="8360"/>
                </a:lnTo>
                <a:lnTo>
                  <a:pt x="3015" y="8248"/>
                </a:lnTo>
                <a:lnTo>
                  <a:pt x="2925" y="8062"/>
                </a:lnTo>
                <a:lnTo>
                  <a:pt x="2778" y="7857"/>
                </a:lnTo>
                <a:lnTo>
                  <a:pt x="2610" y="7671"/>
                </a:lnTo>
                <a:lnTo>
                  <a:pt x="2407" y="7541"/>
                </a:lnTo>
                <a:lnTo>
                  <a:pt x="2171" y="7466"/>
                </a:lnTo>
                <a:lnTo>
                  <a:pt x="1957" y="7429"/>
                </a:lnTo>
                <a:lnTo>
                  <a:pt x="1698" y="7429"/>
                </a:lnTo>
                <a:lnTo>
                  <a:pt x="1462" y="7466"/>
                </a:lnTo>
                <a:lnTo>
                  <a:pt x="1226" y="7559"/>
                </a:lnTo>
                <a:lnTo>
                  <a:pt x="989" y="7708"/>
                </a:lnTo>
                <a:lnTo>
                  <a:pt x="776" y="7932"/>
                </a:lnTo>
                <a:lnTo>
                  <a:pt x="551" y="8211"/>
                </a:lnTo>
                <a:lnTo>
                  <a:pt x="382" y="8528"/>
                </a:lnTo>
                <a:lnTo>
                  <a:pt x="315" y="8714"/>
                </a:lnTo>
                <a:lnTo>
                  <a:pt x="236" y="8919"/>
                </a:lnTo>
                <a:lnTo>
                  <a:pt x="191" y="9142"/>
                </a:lnTo>
                <a:lnTo>
                  <a:pt x="123" y="9347"/>
                </a:lnTo>
                <a:lnTo>
                  <a:pt x="78" y="9608"/>
                </a:lnTo>
                <a:lnTo>
                  <a:pt x="56" y="9887"/>
                </a:lnTo>
                <a:lnTo>
                  <a:pt x="33" y="10185"/>
                </a:lnTo>
                <a:lnTo>
                  <a:pt x="33" y="10464"/>
                </a:lnTo>
                <a:lnTo>
                  <a:pt x="33" y="10706"/>
                </a:lnTo>
                <a:lnTo>
                  <a:pt x="56" y="10967"/>
                </a:lnTo>
                <a:lnTo>
                  <a:pt x="78" y="11172"/>
                </a:lnTo>
                <a:lnTo>
                  <a:pt x="123" y="11395"/>
                </a:lnTo>
                <a:lnTo>
                  <a:pt x="168" y="11600"/>
                </a:lnTo>
                <a:lnTo>
                  <a:pt x="236" y="11786"/>
                </a:lnTo>
                <a:lnTo>
                  <a:pt x="292" y="11973"/>
                </a:lnTo>
                <a:lnTo>
                  <a:pt x="382" y="12140"/>
                </a:lnTo>
                <a:lnTo>
                  <a:pt x="540" y="12419"/>
                </a:lnTo>
                <a:lnTo>
                  <a:pt x="731" y="12680"/>
                </a:lnTo>
                <a:lnTo>
                  <a:pt x="944" y="12866"/>
                </a:lnTo>
                <a:lnTo>
                  <a:pt x="1158" y="12997"/>
                </a:lnTo>
                <a:lnTo>
                  <a:pt x="1395" y="13108"/>
                </a:lnTo>
                <a:lnTo>
                  <a:pt x="1608" y="13183"/>
                </a:lnTo>
                <a:lnTo>
                  <a:pt x="1856" y="13183"/>
                </a:lnTo>
                <a:lnTo>
                  <a:pt x="2070" y="13146"/>
                </a:lnTo>
                <a:lnTo>
                  <a:pt x="2261" y="13071"/>
                </a:lnTo>
                <a:lnTo>
                  <a:pt x="2430" y="12960"/>
                </a:lnTo>
                <a:lnTo>
                  <a:pt x="2587" y="12792"/>
                </a:lnTo>
                <a:lnTo>
                  <a:pt x="2688" y="12606"/>
                </a:lnTo>
                <a:lnTo>
                  <a:pt x="2801" y="12419"/>
                </a:lnTo>
                <a:lnTo>
                  <a:pt x="2925" y="12289"/>
                </a:lnTo>
                <a:lnTo>
                  <a:pt x="3082" y="12177"/>
                </a:lnTo>
                <a:lnTo>
                  <a:pt x="3228" y="12103"/>
                </a:lnTo>
                <a:lnTo>
                  <a:pt x="3408" y="12103"/>
                </a:lnTo>
                <a:lnTo>
                  <a:pt x="3577" y="12103"/>
                </a:lnTo>
                <a:lnTo>
                  <a:pt x="3723" y="12177"/>
                </a:lnTo>
                <a:lnTo>
                  <a:pt x="3903" y="12252"/>
                </a:lnTo>
                <a:lnTo>
                  <a:pt x="4072" y="12364"/>
                </a:lnTo>
                <a:lnTo>
                  <a:pt x="4230" y="12494"/>
                </a:lnTo>
                <a:lnTo>
                  <a:pt x="4353" y="12643"/>
                </a:lnTo>
                <a:lnTo>
                  <a:pt x="4488" y="12829"/>
                </a:lnTo>
                <a:lnTo>
                  <a:pt x="4567" y="13034"/>
                </a:lnTo>
                <a:lnTo>
                  <a:pt x="4657" y="13257"/>
                </a:lnTo>
                <a:lnTo>
                  <a:pt x="4702" y="13462"/>
                </a:lnTo>
                <a:lnTo>
                  <a:pt x="4725" y="13686"/>
                </a:lnTo>
                <a:lnTo>
                  <a:pt x="4702" y="14282"/>
                </a:lnTo>
                <a:lnTo>
                  <a:pt x="4657" y="15045"/>
                </a:lnTo>
                <a:lnTo>
                  <a:pt x="4612" y="15976"/>
                </a:lnTo>
                <a:lnTo>
                  <a:pt x="4590" y="16926"/>
                </a:lnTo>
                <a:lnTo>
                  <a:pt x="4567" y="17968"/>
                </a:lnTo>
                <a:lnTo>
                  <a:pt x="4567" y="19011"/>
                </a:lnTo>
                <a:lnTo>
                  <a:pt x="4590" y="19514"/>
                </a:lnTo>
                <a:lnTo>
                  <a:pt x="4612" y="19980"/>
                </a:lnTo>
                <a:lnTo>
                  <a:pt x="4657" y="20426"/>
                </a:lnTo>
                <a:lnTo>
                  <a:pt x="4725" y="20836"/>
                </a:lnTo>
                <a:lnTo>
                  <a:pt x="4848" y="20929"/>
                </a:lnTo>
                <a:lnTo>
                  <a:pt x="5040" y="21004"/>
                </a:lnTo>
                <a:lnTo>
                  <a:pt x="5265" y="21078"/>
                </a:lnTo>
                <a:lnTo>
                  <a:pt x="5478" y="21115"/>
                </a:lnTo>
                <a:lnTo>
                  <a:pt x="6041" y="21115"/>
                </a:lnTo>
                <a:lnTo>
                  <a:pt x="6637" y="21078"/>
                </a:lnTo>
                <a:lnTo>
                  <a:pt x="7312" y="21004"/>
                </a:lnTo>
                <a:lnTo>
                  <a:pt x="7998" y="20929"/>
                </a:lnTo>
                <a:lnTo>
                  <a:pt x="8696" y="20855"/>
                </a:lnTo>
                <a:lnTo>
                  <a:pt x="9360" y="20836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26" name="Puzzle1"/>
          <p:cNvSpPr>
            <a:spLocks noEditPoints="1" noChangeArrowheads="1"/>
          </p:cNvSpPr>
          <p:nvPr/>
        </p:nvSpPr>
        <p:spPr bwMode="auto">
          <a:xfrm>
            <a:off x="7098397" y="961188"/>
            <a:ext cx="1635699" cy="848218"/>
          </a:xfrm>
          <a:custGeom>
            <a:avLst/>
            <a:gdLst>
              <a:gd name="T0" fmla="*/ 16740 w 21600"/>
              <a:gd name="T1" fmla="*/ 21078 h 21600"/>
              <a:gd name="T2" fmla="*/ 16976 w 21600"/>
              <a:gd name="T3" fmla="*/ 521 h 21600"/>
              <a:gd name="T4" fmla="*/ 4725 w 21600"/>
              <a:gd name="T5" fmla="*/ 856 h 21600"/>
              <a:gd name="T6" fmla="*/ 5040 w 21600"/>
              <a:gd name="T7" fmla="*/ 21004 h 21600"/>
              <a:gd name="T8" fmla="*/ 10811 w 21600"/>
              <a:gd name="T9" fmla="*/ 12885 h 21600"/>
              <a:gd name="T10" fmla="*/ 10845 w 21600"/>
              <a:gd name="T11" fmla="*/ 8714 h 21600"/>
              <a:gd name="T12" fmla="*/ 21600 w 21600"/>
              <a:gd name="T13" fmla="*/ 10000 h 21600"/>
              <a:gd name="T14" fmla="*/ 56 w 21600"/>
              <a:gd name="T15" fmla="*/ 10000 h 21600"/>
              <a:gd name="T16" fmla="*/ 6086 w 21600"/>
              <a:gd name="T17" fmla="*/ 2569 h 21600"/>
              <a:gd name="T18" fmla="*/ 16132 w 21600"/>
              <a:gd name="T19" fmla="*/ 19552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9360" y="20836"/>
                </a:moveTo>
                <a:lnTo>
                  <a:pt x="9528" y="20836"/>
                </a:lnTo>
                <a:lnTo>
                  <a:pt x="9686" y="20762"/>
                </a:lnTo>
                <a:lnTo>
                  <a:pt x="9810" y="20687"/>
                </a:lnTo>
                <a:lnTo>
                  <a:pt x="9922" y="20575"/>
                </a:lnTo>
                <a:lnTo>
                  <a:pt x="10012" y="20426"/>
                </a:lnTo>
                <a:lnTo>
                  <a:pt x="10068" y="20296"/>
                </a:lnTo>
                <a:lnTo>
                  <a:pt x="10113" y="20110"/>
                </a:lnTo>
                <a:lnTo>
                  <a:pt x="10136" y="19905"/>
                </a:lnTo>
                <a:lnTo>
                  <a:pt x="10136" y="19682"/>
                </a:lnTo>
                <a:lnTo>
                  <a:pt x="10113" y="19440"/>
                </a:lnTo>
                <a:lnTo>
                  <a:pt x="10068" y="19142"/>
                </a:lnTo>
                <a:lnTo>
                  <a:pt x="10012" y="18900"/>
                </a:lnTo>
                <a:lnTo>
                  <a:pt x="9900" y="18620"/>
                </a:lnTo>
                <a:lnTo>
                  <a:pt x="9787" y="18285"/>
                </a:lnTo>
                <a:lnTo>
                  <a:pt x="9641" y="17968"/>
                </a:lnTo>
                <a:lnTo>
                  <a:pt x="9472" y="17652"/>
                </a:lnTo>
                <a:lnTo>
                  <a:pt x="9382" y="17466"/>
                </a:lnTo>
                <a:lnTo>
                  <a:pt x="9315" y="17298"/>
                </a:lnTo>
                <a:lnTo>
                  <a:pt x="9258" y="17112"/>
                </a:lnTo>
                <a:lnTo>
                  <a:pt x="9191" y="16926"/>
                </a:lnTo>
                <a:lnTo>
                  <a:pt x="9123" y="16535"/>
                </a:lnTo>
                <a:lnTo>
                  <a:pt x="9101" y="16144"/>
                </a:lnTo>
                <a:lnTo>
                  <a:pt x="9101" y="15753"/>
                </a:lnTo>
                <a:lnTo>
                  <a:pt x="9168" y="15362"/>
                </a:lnTo>
                <a:lnTo>
                  <a:pt x="9236" y="14971"/>
                </a:lnTo>
                <a:lnTo>
                  <a:pt x="9360" y="14580"/>
                </a:lnTo>
                <a:lnTo>
                  <a:pt x="9495" y="14244"/>
                </a:lnTo>
                <a:lnTo>
                  <a:pt x="9663" y="13891"/>
                </a:lnTo>
                <a:lnTo>
                  <a:pt x="9855" y="13611"/>
                </a:lnTo>
                <a:lnTo>
                  <a:pt x="10068" y="13351"/>
                </a:lnTo>
                <a:lnTo>
                  <a:pt x="10293" y="13146"/>
                </a:lnTo>
                <a:lnTo>
                  <a:pt x="10552" y="12997"/>
                </a:lnTo>
                <a:lnTo>
                  <a:pt x="10811" y="12885"/>
                </a:lnTo>
                <a:lnTo>
                  <a:pt x="11069" y="12866"/>
                </a:lnTo>
                <a:lnTo>
                  <a:pt x="11351" y="12885"/>
                </a:lnTo>
                <a:lnTo>
                  <a:pt x="11610" y="12997"/>
                </a:lnTo>
                <a:lnTo>
                  <a:pt x="11846" y="13183"/>
                </a:lnTo>
                <a:lnTo>
                  <a:pt x="12060" y="13388"/>
                </a:lnTo>
                <a:lnTo>
                  <a:pt x="12251" y="13648"/>
                </a:lnTo>
                <a:lnTo>
                  <a:pt x="12419" y="13928"/>
                </a:lnTo>
                <a:lnTo>
                  <a:pt x="12555" y="14244"/>
                </a:lnTo>
                <a:lnTo>
                  <a:pt x="12690" y="14617"/>
                </a:lnTo>
                <a:lnTo>
                  <a:pt x="12768" y="15008"/>
                </a:lnTo>
                <a:lnTo>
                  <a:pt x="12836" y="15399"/>
                </a:lnTo>
                <a:lnTo>
                  <a:pt x="12858" y="15753"/>
                </a:lnTo>
                <a:lnTo>
                  <a:pt x="12858" y="16144"/>
                </a:lnTo>
                <a:lnTo>
                  <a:pt x="12813" y="16535"/>
                </a:lnTo>
                <a:lnTo>
                  <a:pt x="12746" y="16888"/>
                </a:lnTo>
                <a:lnTo>
                  <a:pt x="12667" y="17224"/>
                </a:lnTo>
                <a:lnTo>
                  <a:pt x="12510" y="17503"/>
                </a:lnTo>
                <a:lnTo>
                  <a:pt x="12228" y="18043"/>
                </a:lnTo>
                <a:lnTo>
                  <a:pt x="11970" y="18546"/>
                </a:lnTo>
                <a:lnTo>
                  <a:pt x="11868" y="18751"/>
                </a:lnTo>
                <a:lnTo>
                  <a:pt x="11778" y="18974"/>
                </a:lnTo>
                <a:lnTo>
                  <a:pt x="11711" y="19179"/>
                </a:lnTo>
                <a:lnTo>
                  <a:pt x="11666" y="19365"/>
                </a:lnTo>
                <a:lnTo>
                  <a:pt x="11632" y="19570"/>
                </a:lnTo>
                <a:lnTo>
                  <a:pt x="11632" y="19756"/>
                </a:lnTo>
                <a:lnTo>
                  <a:pt x="11632" y="19942"/>
                </a:lnTo>
                <a:lnTo>
                  <a:pt x="11643" y="20110"/>
                </a:lnTo>
                <a:lnTo>
                  <a:pt x="11711" y="20296"/>
                </a:lnTo>
                <a:lnTo>
                  <a:pt x="11801" y="20464"/>
                </a:lnTo>
                <a:lnTo>
                  <a:pt x="11891" y="20650"/>
                </a:lnTo>
                <a:lnTo>
                  <a:pt x="12037" y="20836"/>
                </a:lnTo>
                <a:lnTo>
                  <a:pt x="12206" y="21004"/>
                </a:lnTo>
                <a:lnTo>
                  <a:pt x="12419" y="21190"/>
                </a:lnTo>
                <a:lnTo>
                  <a:pt x="12667" y="21320"/>
                </a:lnTo>
                <a:lnTo>
                  <a:pt x="12960" y="21432"/>
                </a:lnTo>
                <a:lnTo>
                  <a:pt x="13286" y="21544"/>
                </a:lnTo>
                <a:lnTo>
                  <a:pt x="13612" y="21655"/>
                </a:lnTo>
                <a:lnTo>
                  <a:pt x="13983" y="21693"/>
                </a:lnTo>
                <a:lnTo>
                  <a:pt x="14343" y="21730"/>
                </a:lnTo>
                <a:lnTo>
                  <a:pt x="14715" y="21730"/>
                </a:lnTo>
                <a:lnTo>
                  <a:pt x="15075" y="21730"/>
                </a:lnTo>
                <a:lnTo>
                  <a:pt x="15446" y="21655"/>
                </a:lnTo>
                <a:lnTo>
                  <a:pt x="15794" y="21581"/>
                </a:lnTo>
                <a:lnTo>
                  <a:pt x="16132" y="21432"/>
                </a:lnTo>
                <a:lnTo>
                  <a:pt x="16458" y="21302"/>
                </a:lnTo>
                <a:lnTo>
                  <a:pt x="16740" y="21078"/>
                </a:lnTo>
                <a:lnTo>
                  <a:pt x="16976" y="20836"/>
                </a:lnTo>
                <a:lnTo>
                  <a:pt x="17043" y="20650"/>
                </a:lnTo>
                <a:lnTo>
                  <a:pt x="17088" y="20426"/>
                </a:lnTo>
                <a:lnTo>
                  <a:pt x="17133" y="20222"/>
                </a:lnTo>
                <a:lnTo>
                  <a:pt x="17156" y="19980"/>
                </a:lnTo>
                <a:lnTo>
                  <a:pt x="17167" y="19477"/>
                </a:lnTo>
                <a:lnTo>
                  <a:pt x="17167" y="18974"/>
                </a:lnTo>
                <a:lnTo>
                  <a:pt x="17156" y="18397"/>
                </a:lnTo>
                <a:lnTo>
                  <a:pt x="17111" y="17820"/>
                </a:lnTo>
                <a:lnTo>
                  <a:pt x="17066" y="17261"/>
                </a:lnTo>
                <a:lnTo>
                  <a:pt x="16998" y="16646"/>
                </a:lnTo>
                <a:lnTo>
                  <a:pt x="16852" y="15511"/>
                </a:lnTo>
                <a:lnTo>
                  <a:pt x="16740" y="14393"/>
                </a:lnTo>
                <a:lnTo>
                  <a:pt x="16717" y="13928"/>
                </a:lnTo>
                <a:lnTo>
                  <a:pt x="16695" y="13462"/>
                </a:lnTo>
                <a:lnTo>
                  <a:pt x="16717" y="13071"/>
                </a:lnTo>
                <a:lnTo>
                  <a:pt x="16785" y="12755"/>
                </a:lnTo>
                <a:lnTo>
                  <a:pt x="16852" y="12419"/>
                </a:lnTo>
                <a:lnTo>
                  <a:pt x="16953" y="12140"/>
                </a:lnTo>
                <a:lnTo>
                  <a:pt x="17088" y="11898"/>
                </a:lnTo>
                <a:lnTo>
                  <a:pt x="17212" y="11675"/>
                </a:lnTo>
                <a:lnTo>
                  <a:pt x="17370" y="11470"/>
                </a:lnTo>
                <a:lnTo>
                  <a:pt x="17516" y="11284"/>
                </a:lnTo>
                <a:lnTo>
                  <a:pt x="17696" y="11135"/>
                </a:lnTo>
                <a:lnTo>
                  <a:pt x="17865" y="11042"/>
                </a:lnTo>
                <a:lnTo>
                  <a:pt x="18033" y="10930"/>
                </a:lnTo>
                <a:lnTo>
                  <a:pt x="18213" y="10893"/>
                </a:lnTo>
                <a:lnTo>
                  <a:pt x="18382" y="10893"/>
                </a:lnTo>
                <a:lnTo>
                  <a:pt x="18551" y="10967"/>
                </a:lnTo>
                <a:lnTo>
                  <a:pt x="18708" y="11042"/>
                </a:lnTo>
                <a:lnTo>
                  <a:pt x="18855" y="11172"/>
                </a:lnTo>
                <a:lnTo>
                  <a:pt x="19012" y="11358"/>
                </a:lnTo>
                <a:lnTo>
                  <a:pt x="19136" y="11600"/>
                </a:lnTo>
                <a:lnTo>
                  <a:pt x="19271" y="11861"/>
                </a:lnTo>
                <a:lnTo>
                  <a:pt x="19440" y="12028"/>
                </a:lnTo>
                <a:lnTo>
                  <a:pt x="19608" y="12177"/>
                </a:lnTo>
                <a:lnTo>
                  <a:pt x="19822" y="12289"/>
                </a:lnTo>
                <a:lnTo>
                  <a:pt x="20025" y="12289"/>
                </a:lnTo>
                <a:lnTo>
                  <a:pt x="20238" y="12289"/>
                </a:lnTo>
                <a:lnTo>
                  <a:pt x="20452" y="12215"/>
                </a:lnTo>
                <a:lnTo>
                  <a:pt x="20643" y="12103"/>
                </a:lnTo>
                <a:lnTo>
                  <a:pt x="20846" y="11973"/>
                </a:lnTo>
                <a:lnTo>
                  <a:pt x="21037" y="11786"/>
                </a:lnTo>
                <a:lnTo>
                  <a:pt x="21206" y="11563"/>
                </a:lnTo>
                <a:lnTo>
                  <a:pt x="21363" y="11321"/>
                </a:lnTo>
                <a:lnTo>
                  <a:pt x="21465" y="11079"/>
                </a:lnTo>
                <a:lnTo>
                  <a:pt x="21577" y="10744"/>
                </a:lnTo>
                <a:lnTo>
                  <a:pt x="21622" y="10427"/>
                </a:lnTo>
                <a:lnTo>
                  <a:pt x="21645" y="10111"/>
                </a:lnTo>
                <a:lnTo>
                  <a:pt x="21622" y="9608"/>
                </a:lnTo>
                <a:lnTo>
                  <a:pt x="21577" y="9142"/>
                </a:lnTo>
                <a:lnTo>
                  <a:pt x="21465" y="8751"/>
                </a:lnTo>
                <a:lnTo>
                  <a:pt x="21363" y="8397"/>
                </a:lnTo>
                <a:lnTo>
                  <a:pt x="21206" y="8062"/>
                </a:lnTo>
                <a:lnTo>
                  <a:pt x="21037" y="7820"/>
                </a:lnTo>
                <a:lnTo>
                  <a:pt x="20846" y="7597"/>
                </a:lnTo>
                <a:lnTo>
                  <a:pt x="20643" y="7429"/>
                </a:lnTo>
                <a:lnTo>
                  <a:pt x="20452" y="7317"/>
                </a:lnTo>
                <a:lnTo>
                  <a:pt x="20238" y="7206"/>
                </a:lnTo>
                <a:lnTo>
                  <a:pt x="20025" y="7168"/>
                </a:lnTo>
                <a:lnTo>
                  <a:pt x="19822" y="7206"/>
                </a:lnTo>
                <a:lnTo>
                  <a:pt x="19608" y="7243"/>
                </a:lnTo>
                <a:lnTo>
                  <a:pt x="19440" y="7355"/>
                </a:lnTo>
                <a:lnTo>
                  <a:pt x="19271" y="7504"/>
                </a:lnTo>
                <a:lnTo>
                  <a:pt x="19136" y="7708"/>
                </a:lnTo>
                <a:lnTo>
                  <a:pt x="19012" y="7895"/>
                </a:lnTo>
                <a:lnTo>
                  <a:pt x="18832" y="8025"/>
                </a:lnTo>
                <a:lnTo>
                  <a:pt x="18663" y="8174"/>
                </a:lnTo>
                <a:lnTo>
                  <a:pt x="18472" y="8248"/>
                </a:lnTo>
                <a:lnTo>
                  <a:pt x="18270" y="8286"/>
                </a:lnTo>
                <a:lnTo>
                  <a:pt x="18078" y="8323"/>
                </a:lnTo>
                <a:lnTo>
                  <a:pt x="17887" y="8323"/>
                </a:lnTo>
                <a:lnTo>
                  <a:pt x="17696" y="8248"/>
                </a:lnTo>
                <a:lnTo>
                  <a:pt x="17493" y="8174"/>
                </a:lnTo>
                <a:lnTo>
                  <a:pt x="17302" y="8062"/>
                </a:lnTo>
                <a:lnTo>
                  <a:pt x="17133" y="7969"/>
                </a:lnTo>
                <a:lnTo>
                  <a:pt x="16976" y="7783"/>
                </a:lnTo>
                <a:lnTo>
                  <a:pt x="16852" y="7597"/>
                </a:lnTo>
                <a:lnTo>
                  <a:pt x="16740" y="7429"/>
                </a:lnTo>
                <a:lnTo>
                  <a:pt x="16672" y="7168"/>
                </a:lnTo>
                <a:lnTo>
                  <a:pt x="16638" y="6926"/>
                </a:lnTo>
                <a:lnTo>
                  <a:pt x="16616" y="6498"/>
                </a:lnTo>
                <a:lnTo>
                  <a:pt x="16616" y="5772"/>
                </a:lnTo>
                <a:lnTo>
                  <a:pt x="16650" y="4915"/>
                </a:lnTo>
                <a:lnTo>
                  <a:pt x="16695" y="3928"/>
                </a:lnTo>
                <a:lnTo>
                  <a:pt x="16762" y="2960"/>
                </a:lnTo>
                <a:lnTo>
                  <a:pt x="16830" y="1992"/>
                </a:lnTo>
                <a:lnTo>
                  <a:pt x="16908" y="1173"/>
                </a:lnTo>
                <a:lnTo>
                  <a:pt x="16976" y="521"/>
                </a:lnTo>
                <a:lnTo>
                  <a:pt x="16953" y="521"/>
                </a:lnTo>
                <a:lnTo>
                  <a:pt x="16931" y="521"/>
                </a:lnTo>
                <a:lnTo>
                  <a:pt x="16267" y="484"/>
                </a:lnTo>
                <a:lnTo>
                  <a:pt x="15637" y="428"/>
                </a:lnTo>
                <a:lnTo>
                  <a:pt x="15063" y="353"/>
                </a:lnTo>
                <a:lnTo>
                  <a:pt x="14523" y="279"/>
                </a:lnTo>
                <a:lnTo>
                  <a:pt x="14040" y="167"/>
                </a:lnTo>
                <a:lnTo>
                  <a:pt x="13635" y="93"/>
                </a:lnTo>
                <a:lnTo>
                  <a:pt x="13331" y="18"/>
                </a:lnTo>
                <a:lnTo>
                  <a:pt x="13117" y="18"/>
                </a:lnTo>
                <a:lnTo>
                  <a:pt x="12982" y="18"/>
                </a:lnTo>
                <a:lnTo>
                  <a:pt x="12858" y="130"/>
                </a:lnTo>
                <a:lnTo>
                  <a:pt x="12723" y="279"/>
                </a:lnTo>
                <a:lnTo>
                  <a:pt x="12622" y="446"/>
                </a:lnTo>
                <a:lnTo>
                  <a:pt x="12510" y="670"/>
                </a:lnTo>
                <a:lnTo>
                  <a:pt x="12419" y="912"/>
                </a:lnTo>
                <a:lnTo>
                  <a:pt x="12363" y="1210"/>
                </a:lnTo>
                <a:lnTo>
                  <a:pt x="12318" y="1526"/>
                </a:lnTo>
                <a:lnTo>
                  <a:pt x="12273" y="1843"/>
                </a:lnTo>
                <a:lnTo>
                  <a:pt x="12251" y="2215"/>
                </a:lnTo>
                <a:lnTo>
                  <a:pt x="12273" y="2532"/>
                </a:lnTo>
                <a:lnTo>
                  <a:pt x="12318" y="2886"/>
                </a:lnTo>
                <a:lnTo>
                  <a:pt x="12386" y="3240"/>
                </a:lnTo>
                <a:lnTo>
                  <a:pt x="12464" y="3556"/>
                </a:lnTo>
                <a:lnTo>
                  <a:pt x="12577" y="3891"/>
                </a:lnTo>
                <a:lnTo>
                  <a:pt x="12746" y="4171"/>
                </a:lnTo>
                <a:lnTo>
                  <a:pt x="12926" y="4487"/>
                </a:lnTo>
                <a:lnTo>
                  <a:pt x="13050" y="4860"/>
                </a:lnTo>
                <a:lnTo>
                  <a:pt x="13162" y="5251"/>
                </a:lnTo>
                <a:lnTo>
                  <a:pt x="13218" y="5604"/>
                </a:lnTo>
                <a:lnTo>
                  <a:pt x="13263" y="5995"/>
                </a:lnTo>
                <a:lnTo>
                  <a:pt x="13241" y="6386"/>
                </a:lnTo>
                <a:lnTo>
                  <a:pt x="13218" y="6740"/>
                </a:lnTo>
                <a:lnTo>
                  <a:pt x="13139" y="7094"/>
                </a:lnTo>
                <a:lnTo>
                  <a:pt x="13050" y="7429"/>
                </a:lnTo>
                <a:lnTo>
                  <a:pt x="12903" y="7746"/>
                </a:lnTo>
                <a:lnTo>
                  <a:pt x="12723" y="8025"/>
                </a:lnTo>
                <a:lnTo>
                  <a:pt x="12532" y="8286"/>
                </a:lnTo>
                <a:lnTo>
                  <a:pt x="12318" y="8491"/>
                </a:lnTo>
                <a:lnTo>
                  <a:pt x="12060" y="8677"/>
                </a:lnTo>
                <a:lnTo>
                  <a:pt x="11756" y="8788"/>
                </a:lnTo>
                <a:lnTo>
                  <a:pt x="11452" y="8826"/>
                </a:lnTo>
                <a:lnTo>
                  <a:pt x="11283" y="8826"/>
                </a:lnTo>
                <a:lnTo>
                  <a:pt x="11126" y="8826"/>
                </a:lnTo>
                <a:lnTo>
                  <a:pt x="11002" y="8788"/>
                </a:lnTo>
                <a:lnTo>
                  <a:pt x="10845" y="8714"/>
                </a:lnTo>
                <a:lnTo>
                  <a:pt x="10721" y="8640"/>
                </a:lnTo>
                <a:lnTo>
                  <a:pt x="10608" y="8565"/>
                </a:lnTo>
                <a:lnTo>
                  <a:pt x="10485" y="8453"/>
                </a:lnTo>
                <a:lnTo>
                  <a:pt x="10372" y="8323"/>
                </a:lnTo>
                <a:lnTo>
                  <a:pt x="10181" y="8062"/>
                </a:lnTo>
                <a:lnTo>
                  <a:pt x="10035" y="7746"/>
                </a:lnTo>
                <a:lnTo>
                  <a:pt x="9900" y="7392"/>
                </a:lnTo>
                <a:lnTo>
                  <a:pt x="9787" y="7001"/>
                </a:lnTo>
                <a:lnTo>
                  <a:pt x="9731" y="6610"/>
                </a:lnTo>
                <a:lnTo>
                  <a:pt x="9686" y="6219"/>
                </a:lnTo>
                <a:lnTo>
                  <a:pt x="9663" y="5772"/>
                </a:lnTo>
                <a:lnTo>
                  <a:pt x="9686" y="5381"/>
                </a:lnTo>
                <a:lnTo>
                  <a:pt x="9753" y="4990"/>
                </a:lnTo>
                <a:lnTo>
                  <a:pt x="9832" y="4636"/>
                </a:lnTo>
                <a:lnTo>
                  <a:pt x="9945" y="4320"/>
                </a:lnTo>
                <a:lnTo>
                  <a:pt x="10068" y="4022"/>
                </a:lnTo>
                <a:lnTo>
                  <a:pt x="10203" y="3817"/>
                </a:lnTo>
                <a:lnTo>
                  <a:pt x="10316" y="3593"/>
                </a:lnTo>
                <a:lnTo>
                  <a:pt x="10395" y="3351"/>
                </a:lnTo>
                <a:lnTo>
                  <a:pt x="10462" y="3109"/>
                </a:lnTo>
                <a:lnTo>
                  <a:pt x="10507" y="2848"/>
                </a:lnTo>
                <a:lnTo>
                  <a:pt x="10530" y="2606"/>
                </a:lnTo>
                <a:lnTo>
                  <a:pt x="10507" y="2346"/>
                </a:lnTo>
                <a:lnTo>
                  <a:pt x="10462" y="2141"/>
                </a:lnTo>
                <a:lnTo>
                  <a:pt x="10395" y="1880"/>
                </a:lnTo>
                <a:lnTo>
                  <a:pt x="10293" y="1638"/>
                </a:lnTo>
                <a:lnTo>
                  <a:pt x="10158" y="1415"/>
                </a:lnTo>
                <a:lnTo>
                  <a:pt x="9967" y="1210"/>
                </a:lnTo>
                <a:lnTo>
                  <a:pt x="9753" y="986"/>
                </a:lnTo>
                <a:lnTo>
                  <a:pt x="9495" y="819"/>
                </a:lnTo>
                <a:lnTo>
                  <a:pt x="9191" y="670"/>
                </a:lnTo>
                <a:lnTo>
                  <a:pt x="8842" y="521"/>
                </a:lnTo>
                <a:lnTo>
                  <a:pt x="8471" y="446"/>
                </a:lnTo>
                <a:lnTo>
                  <a:pt x="7998" y="428"/>
                </a:lnTo>
                <a:lnTo>
                  <a:pt x="7413" y="428"/>
                </a:lnTo>
                <a:lnTo>
                  <a:pt x="6817" y="446"/>
                </a:lnTo>
                <a:lnTo>
                  <a:pt x="6187" y="521"/>
                </a:lnTo>
                <a:lnTo>
                  <a:pt x="5602" y="633"/>
                </a:lnTo>
                <a:lnTo>
                  <a:pt x="5107" y="744"/>
                </a:lnTo>
                <a:lnTo>
                  <a:pt x="4725" y="856"/>
                </a:lnTo>
                <a:lnTo>
                  <a:pt x="4848" y="1564"/>
                </a:lnTo>
                <a:lnTo>
                  <a:pt x="5028" y="2495"/>
                </a:lnTo>
                <a:lnTo>
                  <a:pt x="5175" y="3556"/>
                </a:lnTo>
                <a:lnTo>
                  <a:pt x="5298" y="4673"/>
                </a:lnTo>
                <a:lnTo>
                  <a:pt x="5343" y="5213"/>
                </a:lnTo>
                <a:lnTo>
                  <a:pt x="5388" y="5753"/>
                </a:lnTo>
                <a:lnTo>
                  <a:pt x="5411" y="6275"/>
                </a:lnTo>
                <a:lnTo>
                  <a:pt x="5411" y="6740"/>
                </a:lnTo>
                <a:lnTo>
                  <a:pt x="5366" y="7168"/>
                </a:lnTo>
                <a:lnTo>
                  <a:pt x="5321" y="7541"/>
                </a:lnTo>
                <a:lnTo>
                  <a:pt x="5287" y="7708"/>
                </a:lnTo>
                <a:lnTo>
                  <a:pt x="5242" y="7857"/>
                </a:lnTo>
                <a:lnTo>
                  <a:pt x="5197" y="7969"/>
                </a:lnTo>
                <a:lnTo>
                  <a:pt x="5130" y="8062"/>
                </a:lnTo>
                <a:lnTo>
                  <a:pt x="5006" y="8248"/>
                </a:lnTo>
                <a:lnTo>
                  <a:pt x="4848" y="8397"/>
                </a:lnTo>
                <a:lnTo>
                  <a:pt x="4725" y="8528"/>
                </a:lnTo>
                <a:lnTo>
                  <a:pt x="4567" y="8640"/>
                </a:lnTo>
                <a:lnTo>
                  <a:pt x="4421" y="8714"/>
                </a:lnTo>
                <a:lnTo>
                  <a:pt x="4263" y="8751"/>
                </a:lnTo>
                <a:lnTo>
                  <a:pt x="4095" y="8788"/>
                </a:lnTo>
                <a:lnTo>
                  <a:pt x="3948" y="8788"/>
                </a:lnTo>
                <a:lnTo>
                  <a:pt x="3791" y="8751"/>
                </a:lnTo>
                <a:lnTo>
                  <a:pt x="3667" y="8714"/>
                </a:lnTo>
                <a:lnTo>
                  <a:pt x="3510" y="8677"/>
                </a:lnTo>
                <a:lnTo>
                  <a:pt x="3386" y="8602"/>
                </a:lnTo>
                <a:lnTo>
                  <a:pt x="3251" y="8491"/>
                </a:lnTo>
                <a:lnTo>
                  <a:pt x="3127" y="8360"/>
                </a:lnTo>
                <a:lnTo>
                  <a:pt x="3015" y="8248"/>
                </a:lnTo>
                <a:lnTo>
                  <a:pt x="2925" y="8062"/>
                </a:lnTo>
                <a:lnTo>
                  <a:pt x="2778" y="7857"/>
                </a:lnTo>
                <a:lnTo>
                  <a:pt x="2610" y="7671"/>
                </a:lnTo>
                <a:lnTo>
                  <a:pt x="2407" y="7541"/>
                </a:lnTo>
                <a:lnTo>
                  <a:pt x="2171" y="7466"/>
                </a:lnTo>
                <a:lnTo>
                  <a:pt x="1957" y="7429"/>
                </a:lnTo>
                <a:lnTo>
                  <a:pt x="1698" y="7429"/>
                </a:lnTo>
                <a:lnTo>
                  <a:pt x="1462" y="7466"/>
                </a:lnTo>
                <a:lnTo>
                  <a:pt x="1226" y="7559"/>
                </a:lnTo>
                <a:lnTo>
                  <a:pt x="989" y="7708"/>
                </a:lnTo>
                <a:lnTo>
                  <a:pt x="776" y="7932"/>
                </a:lnTo>
                <a:lnTo>
                  <a:pt x="551" y="8211"/>
                </a:lnTo>
                <a:lnTo>
                  <a:pt x="382" y="8528"/>
                </a:lnTo>
                <a:lnTo>
                  <a:pt x="315" y="8714"/>
                </a:lnTo>
                <a:lnTo>
                  <a:pt x="236" y="8919"/>
                </a:lnTo>
                <a:lnTo>
                  <a:pt x="191" y="9142"/>
                </a:lnTo>
                <a:lnTo>
                  <a:pt x="123" y="9347"/>
                </a:lnTo>
                <a:lnTo>
                  <a:pt x="78" y="9608"/>
                </a:lnTo>
                <a:lnTo>
                  <a:pt x="56" y="9887"/>
                </a:lnTo>
                <a:lnTo>
                  <a:pt x="33" y="10185"/>
                </a:lnTo>
                <a:lnTo>
                  <a:pt x="33" y="10464"/>
                </a:lnTo>
                <a:lnTo>
                  <a:pt x="33" y="10706"/>
                </a:lnTo>
                <a:lnTo>
                  <a:pt x="56" y="10967"/>
                </a:lnTo>
                <a:lnTo>
                  <a:pt x="78" y="11172"/>
                </a:lnTo>
                <a:lnTo>
                  <a:pt x="123" y="11395"/>
                </a:lnTo>
                <a:lnTo>
                  <a:pt x="168" y="11600"/>
                </a:lnTo>
                <a:lnTo>
                  <a:pt x="236" y="11786"/>
                </a:lnTo>
                <a:lnTo>
                  <a:pt x="292" y="11973"/>
                </a:lnTo>
                <a:lnTo>
                  <a:pt x="382" y="12140"/>
                </a:lnTo>
                <a:lnTo>
                  <a:pt x="540" y="12419"/>
                </a:lnTo>
                <a:lnTo>
                  <a:pt x="731" y="12680"/>
                </a:lnTo>
                <a:lnTo>
                  <a:pt x="944" y="12866"/>
                </a:lnTo>
                <a:lnTo>
                  <a:pt x="1158" y="12997"/>
                </a:lnTo>
                <a:lnTo>
                  <a:pt x="1395" y="13108"/>
                </a:lnTo>
                <a:lnTo>
                  <a:pt x="1608" y="13183"/>
                </a:lnTo>
                <a:lnTo>
                  <a:pt x="1856" y="13183"/>
                </a:lnTo>
                <a:lnTo>
                  <a:pt x="2070" y="13146"/>
                </a:lnTo>
                <a:lnTo>
                  <a:pt x="2261" y="13071"/>
                </a:lnTo>
                <a:lnTo>
                  <a:pt x="2430" y="12960"/>
                </a:lnTo>
                <a:lnTo>
                  <a:pt x="2587" y="12792"/>
                </a:lnTo>
                <a:lnTo>
                  <a:pt x="2688" y="12606"/>
                </a:lnTo>
                <a:lnTo>
                  <a:pt x="2801" y="12419"/>
                </a:lnTo>
                <a:lnTo>
                  <a:pt x="2925" y="12289"/>
                </a:lnTo>
                <a:lnTo>
                  <a:pt x="3082" y="12177"/>
                </a:lnTo>
                <a:lnTo>
                  <a:pt x="3228" y="12103"/>
                </a:lnTo>
                <a:lnTo>
                  <a:pt x="3408" y="12103"/>
                </a:lnTo>
                <a:lnTo>
                  <a:pt x="3577" y="12103"/>
                </a:lnTo>
                <a:lnTo>
                  <a:pt x="3723" y="12177"/>
                </a:lnTo>
                <a:lnTo>
                  <a:pt x="3903" y="12252"/>
                </a:lnTo>
                <a:lnTo>
                  <a:pt x="4072" y="12364"/>
                </a:lnTo>
                <a:lnTo>
                  <a:pt x="4230" y="12494"/>
                </a:lnTo>
                <a:lnTo>
                  <a:pt x="4353" y="12643"/>
                </a:lnTo>
                <a:lnTo>
                  <a:pt x="4488" y="12829"/>
                </a:lnTo>
                <a:lnTo>
                  <a:pt x="4567" y="13034"/>
                </a:lnTo>
                <a:lnTo>
                  <a:pt x="4657" y="13257"/>
                </a:lnTo>
                <a:lnTo>
                  <a:pt x="4702" y="13462"/>
                </a:lnTo>
                <a:lnTo>
                  <a:pt x="4725" y="13686"/>
                </a:lnTo>
                <a:lnTo>
                  <a:pt x="4702" y="14282"/>
                </a:lnTo>
                <a:lnTo>
                  <a:pt x="4657" y="15045"/>
                </a:lnTo>
                <a:lnTo>
                  <a:pt x="4612" y="15976"/>
                </a:lnTo>
                <a:lnTo>
                  <a:pt x="4590" y="16926"/>
                </a:lnTo>
                <a:lnTo>
                  <a:pt x="4567" y="17968"/>
                </a:lnTo>
                <a:lnTo>
                  <a:pt x="4567" y="19011"/>
                </a:lnTo>
                <a:lnTo>
                  <a:pt x="4590" y="19514"/>
                </a:lnTo>
                <a:lnTo>
                  <a:pt x="4612" y="19980"/>
                </a:lnTo>
                <a:lnTo>
                  <a:pt x="4657" y="20426"/>
                </a:lnTo>
                <a:lnTo>
                  <a:pt x="4725" y="20836"/>
                </a:lnTo>
                <a:lnTo>
                  <a:pt x="4848" y="20929"/>
                </a:lnTo>
                <a:lnTo>
                  <a:pt x="5040" y="21004"/>
                </a:lnTo>
                <a:lnTo>
                  <a:pt x="5265" y="21078"/>
                </a:lnTo>
                <a:lnTo>
                  <a:pt x="5478" y="21115"/>
                </a:lnTo>
                <a:lnTo>
                  <a:pt x="6041" y="21115"/>
                </a:lnTo>
                <a:lnTo>
                  <a:pt x="6637" y="21078"/>
                </a:lnTo>
                <a:lnTo>
                  <a:pt x="7312" y="21004"/>
                </a:lnTo>
                <a:lnTo>
                  <a:pt x="7998" y="20929"/>
                </a:lnTo>
                <a:lnTo>
                  <a:pt x="8696" y="20855"/>
                </a:lnTo>
                <a:lnTo>
                  <a:pt x="9360" y="20836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27" name="Puzzle3"/>
          <p:cNvSpPr>
            <a:spLocks noEditPoints="1" noChangeArrowheads="1"/>
          </p:cNvSpPr>
          <p:nvPr/>
        </p:nvSpPr>
        <p:spPr bwMode="auto">
          <a:xfrm>
            <a:off x="6492946" y="3778519"/>
            <a:ext cx="1012316" cy="1221887"/>
          </a:xfrm>
          <a:custGeom>
            <a:avLst/>
            <a:gdLst>
              <a:gd name="T0" fmla="*/ 10391 w 21600"/>
              <a:gd name="T1" fmla="*/ 15806 h 21600"/>
              <a:gd name="T2" fmla="*/ 20551 w 21600"/>
              <a:gd name="T3" fmla="*/ 21088 h 21600"/>
              <a:gd name="T4" fmla="*/ 13180 w 21600"/>
              <a:gd name="T5" fmla="*/ 13801 h 21600"/>
              <a:gd name="T6" fmla="*/ 20551 w 21600"/>
              <a:gd name="T7" fmla="*/ 7025 h 21600"/>
              <a:gd name="T8" fmla="*/ 10500 w 21600"/>
              <a:gd name="T9" fmla="*/ 52 h 21600"/>
              <a:gd name="T10" fmla="*/ 692 w 21600"/>
              <a:gd name="T11" fmla="*/ 6802 h 21600"/>
              <a:gd name="T12" fmla="*/ 8064 w 21600"/>
              <a:gd name="T13" fmla="*/ 13526 h 21600"/>
              <a:gd name="T14" fmla="*/ 692 w 21600"/>
              <a:gd name="T15" fmla="*/ 21088 h 21600"/>
              <a:gd name="T16" fmla="*/ 2273 w 21600"/>
              <a:gd name="T17" fmla="*/ 7719 h 21600"/>
              <a:gd name="T18" fmla="*/ 19149 w 21600"/>
              <a:gd name="T19" fmla="*/ 20237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6625" y="20892"/>
                </a:moveTo>
                <a:lnTo>
                  <a:pt x="7105" y="21023"/>
                </a:lnTo>
                <a:lnTo>
                  <a:pt x="7513" y="21088"/>
                </a:lnTo>
                <a:lnTo>
                  <a:pt x="7922" y="21115"/>
                </a:lnTo>
                <a:lnTo>
                  <a:pt x="8242" y="21115"/>
                </a:lnTo>
                <a:lnTo>
                  <a:pt x="8544" y="21062"/>
                </a:lnTo>
                <a:lnTo>
                  <a:pt x="8810" y="20997"/>
                </a:lnTo>
                <a:lnTo>
                  <a:pt x="9023" y="20892"/>
                </a:lnTo>
                <a:lnTo>
                  <a:pt x="9148" y="20761"/>
                </a:lnTo>
                <a:lnTo>
                  <a:pt x="9290" y="20616"/>
                </a:lnTo>
                <a:lnTo>
                  <a:pt x="9361" y="20459"/>
                </a:lnTo>
                <a:lnTo>
                  <a:pt x="9396" y="20289"/>
                </a:lnTo>
                <a:lnTo>
                  <a:pt x="9396" y="20092"/>
                </a:lnTo>
                <a:lnTo>
                  <a:pt x="9325" y="19909"/>
                </a:lnTo>
                <a:lnTo>
                  <a:pt x="9219" y="19738"/>
                </a:lnTo>
                <a:lnTo>
                  <a:pt x="9094" y="19555"/>
                </a:lnTo>
                <a:lnTo>
                  <a:pt x="8917" y="19384"/>
                </a:lnTo>
                <a:lnTo>
                  <a:pt x="8650" y="19162"/>
                </a:lnTo>
                <a:lnTo>
                  <a:pt x="8437" y="18900"/>
                </a:lnTo>
                <a:lnTo>
                  <a:pt x="8277" y="18624"/>
                </a:lnTo>
                <a:lnTo>
                  <a:pt x="8135" y="18349"/>
                </a:lnTo>
                <a:lnTo>
                  <a:pt x="8028" y="18048"/>
                </a:lnTo>
                <a:lnTo>
                  <a:pt x="7993" y="17746"/>
                </a:lnTo>
                <a:lnTo>
                  <a:pt x="7993" y="17471"/>
                </a:lnTo>
                <a:lnTo>
                  <a:pt x="8028" y="17169"/>
                </a:lnTo>
                <a:lnTo>
                  <a:pt x="8135" y="16920"/>
                </a:lnTo>
                <a:lnTo>
                  <a:pt x="8277" y="16671"/>
                </a:lnTo>
                <a:lnTo>
                  <a:pt x="8366" y="16540"/>
                </a:lnTo>
                <a:lnTo>
                  <a:pt x="8473" y="16409"/>
                </a:lnTo>
                <a:lnTo>
                  <a:pt x="8615" y="16317"/>
                </a:lnTo>
                <a:lnTo>
                  <a:pt x="8739" y="16213"/>
                </a:lnTo>
                <a:lnTo>
                  <a:pt x="8881" y="16134"/>
                </a:lnTo>
                <a:lnTo>
                  <a:pt x="9059" y="16055"/>
                </a:lnTo>
                <a:lnTo>
                  <a:pt x="9254" y="15990"/>
                </a:lnTo>
                <a:lnTo>
                  <a:pt x="9432" y="15911"/>
                </a:lnTo>
                <a:lnTo>
                  <a:pt x="9663" y="15885"/>
                </a:lnTo>
                <a:lnTo>
                  <a:pt x="9876" y="15833"/>
                </a:lnTo>
                <a:lnTo>
                  <a:pt x="10142" y="15806"/>
                </a:lnTo>
                <a:lnTo>
                  <a:pt x="10391" y="15806"/>
                </a:lnTo>
                <a:lnTo>
                  <a:pt x="10728" y="15806"/>
                </a:lnTo>
                <a:lnTo>
                  <a:pt x="10995" y="15806"/>
                </a:lnTo>
                <a:lnTo>
                  <a:pt x="11279" y="15833"/>
                </a:lnTo>
                <a:lnTo>
                  <a:pt x="11546" y="15885"/>
                </a:lnTo>
                <a:lnTo>
                  <a:pt x="11776" y="15937"/>
                </a:lnTo>
                <a:lnTo>
                  <a:pt x="12025" y="15990"/>
                </a:lnTo>
                <a:lnTo>
                  <a:pt x="12221" y="16055"/>
                </a:lnTo>
                <a:lnTo>
                  <a:pt x="12434" y="16134"/>
                </a:lnTo>
                <a:lnTo>
                  <a:pt x="12611" y="16213"/>
                </a:lnTo>
                <a:lnTo>
                  <a:pt x="12771" y="16317"/>
                </a:lnTo>
                <a:lnTo>
                  <a:pt x="12913" y="16409"/>
                </a:lnTo>
                <a:lnTo>
                  <a:pt x="13038" y="16514"/>
                </a:lnTo>
                <a:lnTo>
                  <a:pt x="13251" y="16737"/>
                </a:lnTo>
                <a:lnTo>
                  <a:pt x="13428" y="16986"/>
                </a:lnTo>
                <a:lnTo>
                  <a:pt x="13517" y="17248"/>
                </a:lnTo>
                <a:lnTo>
                  <a:pt x="13588" y="17523"/>
                </a:lnTo>
                <a:lnTo>
                  <a:pt x="13588" y="17799"/>
                </a:lnTo>
                <a:lnTo>
                  <a:pt x="13517" y="18074"/>
                </a:lnTo>
                <a:lnTo>
                  <a:pt x="13428" y="18323"/>
                </a:lnTo>
                <a:lnTo>
                  <a:pt x="13286" y="18572"/>
                </a:lnTo>
                <a:lnTo>
                  <a:pt x="13109" y="18808"/>
                </a:lnTo>
                <a:lnTo>
                  <a:pt x="12878" y="19031"/>
                </a:lnTo>
                <a:lnTo>
                  <a:pt x="12434" y="19411"/>
                </a:lnTo>
                <a:lnTo>
                  <a:pt x="12132" y="19738"/>
                </a:lnTo>
                <a:lnTo>
                  <a:pt x="12025" y="19856"/>
                </a:lnTo>
                <a:lnTo>
                  <a:pt x="11919" y="20014"/>
                </a:lnTo>
                <a:lnTo>
                  <a:pt x="11883" y="20132"/>
                </a:lnTo>
                <a:lnTo>
                  <a:pt x="11883" y="20263"/>
                </a:lnTo>
                <a:lnTo>
                  <a:pt x="11883" y="20394"/>
                </a:lnTo>
                <a:lnTo>
                  <a:pt x="11954" y="20485"/>
                </a:lnTo>
                <a:lnTo>
                  <a:pt x="12061" y="20590"/>
                </a:lnTo>
                <a:lnTo>
                  <a:pt x="12185" y="20695"/>
                </a:lnTo>
                <a:lnTo>
                  <a:pt x="12327" y="20787"/>
                </a:lnTo>
                <a:lnTo>
                  <a:pt x="12540" y="20892"/>
                </a:lnTo>
                <a:lnTo>
                  <a:pt x="12771" y="20997"/>
                </a:lnTo>
                <a:lnTo>
                  <a:pt x="13073" y="21088"/>
                </a:lnTo>
                <a:lnTo>
                  <a:pt x="13428" y="21193"/>
                </a:lnTo>
                <a:lnTo>
                  <a:pt x="13873" y="21298"/>
                </a:lnTo>
                <a:lnTo>
                  <a:pt x="14317" y="21390"/>
                </a:lnTo>
                <a:lnTo>
                  <a:pt x="14778" y="21468"/>
                </a:lnTo>
                <a:lnTo>
                  <a:pt x="15294" y="21547"/>
                </a:lnTo>
                <a:lnTo>
                  <a:pt x="15809" y="21600"/>
                </a:lnTo>
                <a:lnTo>
                  <a:pt x="16359" y="21652"/>
                </a:lnTo>
                <a:lnTo>
                  <a:pt x="16875" y="21678"/>
                </a:lnTo>
                <a:lnTo>
                  <a:pt x="17407" y="21678"/>
                </a:lnTo>
                <a:lnTo>
                  <a:pt x="17958" y="21678"/>
                </a:lnTo>
                <a:lnTo>
                  <a:pt x="18473" y="21652"/>
                </a:lnTo>
                <a:lnTo>
                  <a:pt x="18953" y="21573"/>
                </a:lnTo>
                <a:lnTo>
                  <a:pt x="19397" y="21495"/>
                </a:lnTo>
                <a:lnTo>
                  <a:pt x="19841" y="21390"/>
                </a:lnTo>
                <a:lnTo>
                  <a:pt x="20214" y="21272"/>
                </a:lnTo>
                <a:lnTo>
                  <a:pt x="20551" y="21088"/>
                </a:lnTo>
                <a:lnTo>
                  <a:pt x="20480" y="20787"/>
                </a:lnTo>
                <a:lnTo>
                  <a:pt x="20409" y="20485"/>
                </a:lnTo>
                <a:lnTo>
                  <a:pt x="20356" y="20158"/>
                </a:lnTo>
                <a:lnTo>
                  <a:pt x="20356" y="19804"/>
                </a:lnTo>
                <a:lnTo>
                  <a:pt x="20321" y="19083"/>
                </a:lnTo>
                <a:lnTo>
                  <a:pt x="20356" y="18349"/>
                </a:lnTo>
                <a:lnTo>
                  <a:pt x="20409" y="17641"/>
                </a:lnTo>
                <a:lnTo>
                  <a:pt x="20480" y="17012"/>
                </a:lnTo>
                <a:lnTo>
                  <a:pt x="20551" y="16488"/>
                </a:lnTo>
                <a:lnTo>
                  <a:pt x="20551" y="16055"/>
                </a:lnTo>
                <a:lnTo>
                  <a:pt x="20551" y="15911"/>
                </a:lnTo>
                <a:lnTo>
                  <a:pt x="20445" y="15754"/>
                </a:lnTo>
                <a:lnTo>
                  <a:pt x="20356" y="15610"/>
                </a:lnTo>
                <a:lnTo>
                  <a:pt x="20178" y="15452"/>
                </a:lnTo>
                <a:lnTo>
                  <a:pt x="20001" y="15334"/>
                </a:lnTo>
                <a:lnTo>
                  <a:pt x="19770" y="15230"/>
                </a:lnTo>
                <a:lnTo>
                  <a:pt x="19521" y="15125"/>
                </a:lnTo>
                <a:lnTo>
                  <a:pt x="19290" y="15059"/>
                </a:lnTo>
                <a:lnTo>
                  <a:pt x="19024" y="15007"/>
                </a:lnTo>
                <a:lnTo>
                  <a:pt x="18740" y="14954"/>
                </a:lnTo>
                <a:lnTo>
                  <a:pt x="18509" y="14954"/>
                </a:lnTo>
                <a:lnTo>
                  <a:pt x="18225" y="14954"/>
                </a:lnTo>
                <a:lnTo>
                  <a:pt x="17994" y="15007"/>
                </a:lnTo>
                <a:lnTo>
                  <a:pt x="17763" y="15085"/>
                </a:lnTo>
                <a:lnTo>
                  <a:pt x="17550" y="15177"/>
                </a:lnTo>
                <a:lnTo>
                  <a:pt x="17372" y="15308"/>
                </a:lnTo>
                <a:lnTo>
                  <a:pt x="17176" y="15426"/>
                </a:lnTo>
                <a:lnTo>
                  <a:pt x="16928" y="15557"/>
                </a:lnTo>
                <a:lnTo>
                  <a:pt x="16661" y="15636"/>
                </a:lnTo>
                <a:lnTo>
                  <a:pt x="16359" y="15688"/>
                </a:lnTo>
                <a:lnTo>
                  <a:pt x="16022" y="15715"/>
                </a:lnTo>
                <a:lnTo>
                  <a:pt x="15667" y="15688"/>
                </a:lnTo>
                <a:lnTo>
                  <a:pt x="15294" y="15662"/>
                </a:lnTo>
                <a:lnTo>
                  <a:pt x="14956" y="15583"/>
                </a:lnTo>
                <a:lnTo>
                  <a:pt x="14619" y="15479"/>
                </a:lnTo>
                <a:lnTo>
                  <a:pt x="14281" y="15334"/>
                </a:lnTo>
                <a:lnTo>
                  <a:pt x="13961" y="15177"/>
                </a:lnTo>
                <a:lnTo>
                  <a:pt x="13695" y="14981"/>
                </a:lnTo>
                <a:lnTo>
                  <a:pt x="13588" y="14850"/>
                </a:lnTo>
                <a:lnTo>
                  <a:pt x="13482" y="14732"/>
                </a:lnTo>
                <a:lnTo>
                  <a:pt x="13393" y="14600"/>
                </a:lnTo>
                <a:lnTo>
                  <a:pt x="13322" y="14456"/>
                </a:lnTo>
                <a:lnTo>
                  <a:pt x="13251" y="14299"/>
                </a:lnTo>
                <a:lnTo>
                  <a:pt x="13215" y="14155"/>
                </a:lnTo>
                <a:lnTo>
                  <a:pt x="13180" y="13971"/>
                </a:lnTo>
                <a:lnTo>
                  <a:pt x="13180" y="13801"/>
                </a:lnTo>
                <a:lnTo>
                  <a:pt x="13180" y="13591"/>
                </a:lnTo>
                <a:lnTo>
                  <a:pt x="13215" y="13395"/>
                </a:lnTo>
                <a:lnTo>
                  <a:pt x="13251" y="13198"/>
                </a:lnTo>
                <a:lnTo>
                  <a:pt x="13322" y="13015"/>
                </a:lnTo>
                <a:lnTo>
                  <a:pt x="13393" y="12870"/>
                </a:lnTo>
                <a:lnTo>
                  <a:pt x="13482" y="12713"/>
                </a:lnTo>
                <a:lnTo>
                  <a:pt x="13588" y="12569"/>
                </a:lnTo>
                <a:lnTo>
                  <a:pt x="13730" y="12438"/>
                </a:lnTo>
                <a:lnTo>
                  <a:pt x="13997" y="12215"/>
                </a:lnTo>
                <a:lnTo>
                  <a:pt x="14334" y="12005"/>
                </a:lnTo>
                <a:lnTo>
                  <a:pt x="14690" y="11861"/>
                </a:lnTo>
                <a:lnTo>
                  <a:pt x="15063" y="11756"/>
                </a:lnTo>
                <a:lnTo>
                  <a:pt x="15436" y="11678"/>
                </a:lnTo>
                <a:lnTo>
                  <a:pt x="15809" y="11638"/>
                </a:lnTo>
                <a:lnTo>
                  <a:pt x="16182" y="11638"/>
                </a:lnTo>
                <a:lnTo>
                  <a:pt x="16555" y="11678"/>
                </a:lnTo>
                <a:lnTo>
                  <a:pt x="16910" y="11730"/>
                </a:lnTo>
                <a:lnTo>
                  <a:pt x="17248" y="11835"/>
                </a:lnTo>
                <a:lnTo>
                  <a:pt x="17514" y="11966"/>
                </a:lnTo>
                <a:lnTo>
                  <a:pt x="17763" y="12110"/>
                </a:lnTo>
                <a:lnTo>
                  <a:pt x="17887" y="12215"/>
                </a:lnTo>
                <a:lnTo>
                  <a:pt x="18065" y="12307"/>
                </a:lnTo>
                <a:lnTo>
                  <a:pt x="18260" y="12412"/>
                </a:lnTo>
                <a:lnTo>
                  <a:pt x="18438" y="12464"/>
                </a:lnTo>
                <a:lnTo>
                  <a:pt x="18669" y="12543"/>
                </a:lnTo>
                <a:lnTo>
                  <a:pt x="18882" y="12569"/>
                </a:lnTo>
                <a:lnTo>
                  <a:pt x="19113" y="12595"/>
                </a:lnTo>
                <a:lnTo>
                  <a:pt x="19361" y="12608"/>
                </a:lnTo>
                <a:lnTo>
                  <a:pt x="19592" y="12608"/>
                </a:lnTo>
                <a:lnTo>
                  <a:pt x="19841" y="12595"/>
                </a:lnTo>
                <a:lnTo>
                  <a:pt x="20072" y="12543"/>
                </a:lnTo>
                <a:lnTo>
                  <a:pt x="20321" y="12490"/>
                </a:lnTo>
                <a:lnTo>
                  <a:pt x="20551" y="12438"/>
                </a:lnTo>
                <a:lnTo>
                  <a:pt x="20800" y="12333"/>
                </a:lnTo>
                <a:lnTo>
                  <a:pt x="20996" y="12241"/>
                </a:lnTo>
                <a:lnTo>
                  <a:pt x="21244" y="12110"/>
                </a:lnTo>
                <a:lnTo>
                  <a:pt x="21298" y="12032"/>
                </a:lnTo>
                <a:lnTo>
                  <a:pt x="21404" y="11966"/>
                </a:lnTo>
                <a:lnTo>
                  <a:pt x="21475" y="11861"/>
                </a:lnTo>
                <a:lnTo>
                  <a:pt x="21511" y="11730"/>
                </a:lnTo>
                <a:lnTo>
                  <a:pt x="21617" y="11481"/>
                </a:lnTo>
                <a:lnTo>
                  <a:pt x="21653" y="11180"/>
                </a:lnTo>
                <a:lnTo>
                  <a:pt x="21653" y="10826"/>
                </a:lnTo>
                <a:lnTo>
                  <a:pt x="21653" y="10472"/>
                </a:lnTo>
                <a:lnTo>
                  <a:pt x="21582" y="10092"/>
                </a:lnTo>
                <a:lnTo>
                  <a:pt x="21511" y="9725"/>
                </a:lnTo>
                <a:lnTo>
                  <a:pt x="21298" y="8912"/>
                </a:lnTo>
                <a:lnTo>
                  <a:pt x="21067" y="8191"/>
                </a:lnTo>
                <a:lnTo>
                  <a:pt x="20800" y="7536"/>
                </a:lnTo>
                <a:lnTo>
                  <a:pt x="20551" y="7025"/>
                </a:lnTo>
                <a:lnTo>
                  <a:pt x="20001" y="7103"/>
                </a:lnTo>
                <a:lnTo>
                  <a:pt x="19432" y="7156"/>
                </a:lnTo>
                <a:lnTo>
                  <a:pt x="18846" y="7208"/>
                </a:lnTo>
                <a:lnTo>
                  <a:pt x="18225" y="7208"/>
                </a:lnTo>
                <a:lnTo>
                  <a:pt x="17656" y="7208"/>
                </a:lnTo>
                <a:lnTo>
                  <a:pt x="17070" y="7182"/>
                </a:lnTo>
                <a:lnTo>
                  <a:pt x="16484" y="7156"/>
                </a:lnTo>
                <a:lnTo>
                  <a:pt x="15986" y="7103"/>
                </a:lnTo>
                <a:lnTo>
                  <a:pt x="14992" y="6999"/>
                </a:lnTo>
                <a:lnTo>
                  <a:pt x="14210" y="6907"/>
                </a:lnTo>
                <a:lnTo>
                  <a:pt x="13695" y="6828"/>
                </a:lnTo>
                <a:lnTo>
                  <a:pt x="13517" y="6802"/>
                </a:lnTo>
                <a:lnTo>
                  <a:pt x="13073" y="6645"/>
                </a:lnTo>
                <a:lnTo>
                  <a:pt x="12700" y="6474"/>
                </a:lnTo>
                <a:lnTo>
                  <a:pt x="12363" y="6304"/>
                </a:lnTo>
                <a:lnTo>
                  <a:pt x="12132" y="6094"/>
                </a:lnTo>
                <a:lnTo>
                  <a:pt x="11919" y="5871"/>
                </a:lnTo>
                <a:lnTo>
                  <a:pt x="11776" y="5649"/>
                </a:lnTo>
                <a:lnTo>
                  <a:pt x="11688" y="5413"/>
                </a:lnTo>
                <a:lnTo>
                  <a:pt x="11617" y="5190"/>
                </a:lnTo>
                <a:lnTo>
                  <a:pt x="11617" y="4941"/>
                </a:lnTo>
                <a:lnTo>
                  <a:pt x="11652" y="4718"/>
                </a:lnTo>
                <a:lnTo>
                  <a:pt x="11723" y="4482"/>
                </a:lnTo>
                <a:lnTo>
                  <a:pt x="11812" y="4285"/>
                </a:lnTo>
                <a:lnTo>
                  <a:pt x="11919" y="4089"/>
                </a:lnTo>
                <a:lnTo>
                  <a:pt x="12096" y="3905"/>
                </a:lnTo>
                <a:lnTo>
                  <a:pt x="12292" y="3735"/>
                </a:lnTo>
                <a:lnTo>
                  <a:pt x="12505" y="3604"/>
                </a:lnTo>
                <a:lnTo>
                  <a:pt x="12700" y="3460"/>
                </a:lnTo>
                <a:lnTo>
                  <a:pt x="12878" y="3250"/>
                </a:lnTo>
                <a:lnTo>
                  <a:pt x="13038" y="3027"/>
                </a:lnTo>
                <a:lnTo>
                  <a:pt x="13180" y="2752"/>
                </a:lnTo>
                <a:lnTo>
                  <a:pt x="13286" y="2477"/>
                </a:lnTo>
                <a:lnTo>
                  <a:pt x="13322" y="2175"/>
                </a:lnTo>
                <a:lnTo>
                  <a:pt x="13357" y="1874"/>
                </a:lnTo>
                <a:lnTo>
                  <a:pt x="13286" y="1572"/>
                </a:lnTo>
                <a:lnTo>
                  <a:pt x="13180" y="1271"/>
                </a:lnTo>
                <a:lnTo>
                  <a:pt x="13038" y="983"/>
                </a:lnTo>
                <a:lnTo>
                  <a:pt x="12949" y="865"/>
                </a:lnTo>
                <a:lnTo>
                  <a:pt x="12807" y="733"/>
                </a:lnTo>
                <a:lnTo>
                  <a:pt x="12665" y="616"/>
                </a:lnTo>
                <a:lnTo>
                  <a:pt x="12505" y="511"/>
                </a:lnTo>
                <a:lnTo>
                  <a:pt x="12327" y="406"/>
                </a:lnTo>
                <a:lnTo>
                  <a:pt x="12132" y="314"/>
                </a:lnTo>
                <a:lnTo>
                  <a:pt x="11883" y="235"/>
                </a:lnTo>
                <a:lnTo>
                  <a:pt x="11652" y="183"/>
                </a:lnTo>
                <a:lnTo>
                  <a:pt x="11368" y="104"/>
                </a:lnTo>
                <a:lnTo>
                  <a:pt x="11101" y="78"/>
                </a:lnTo>
                <a:lnTo>
                  <a:pt x="10800" y="52"/>
                </a:lnTo>
                <a:lnTo>
                  <a:pt x="10444" y="52"/>
                </a:lnTo>
                <a:lnTo>
                  <a:pt x="10142" y="52"/>
                </a:lnTo>
                <a:lnTo>
                  <a:pt x="9840" y="78"/>
                </a:lnTo>
                <a:lnTo>
                  <a:pt x="9574" y="104"/>
                </a:lnTo>
                <a:lnTo>
                  <a:pt x="9325" y="157"/>
                </a:lnTo>
                <a:lnTo>
                  <a:pt x="9094" y="209"/>
                </a:lnTo>
                <a:lnTo>
                  <a:pt x="8846" y="262"/>
                </a:lnTo>
                <a:lnTo>
                  <a:pt x="8650" y="340"/>
                </a:lnTo>
                <a:lnTo>
                  <a:pt x="8437" y="432"/>
                </a:lnTo>
                <a:lnTo>
                  <a:pt x="8277" y="511"/>
                </a:lnTo>
                <a:lnTo>
                  <a:pt x="8100" y="616"/>
                </a:lnTo>
                <a:lnTo>
                  <a:pt x="7957" y="707"/>
                </a:lnTo>
                <a:lnTo>
                  <a:pt x="7833" y="838"/>
                </a:lnTo>
                <a:lnTo>
                  <a:pt x="7620" y="1061"/>
                </a:lnTo>
                <a:lnTo>
                  <a:pt x="7442" y="1336"/>
                </a:lnTo>
                <a:lnTo>
                  <a:pt x="7353" y="1599"/>
                </a:lnTo>
                <a:lnTo>
                  <a:pt x="7318" y="1900"/>
                </a:lnTo>
                <a:lnTo>
                  <a:pt x="7318" y="2175"/>
                </a:lnTo>
                <a:lnTo>
                  <a:pt x="7353" y="2450"/>
                </a:lnTo>
                <a:lnTo>
                  <a:pt x="7442" y="2726"/>
                </a:lnTo>
                <a:lnTo>
                  <a:pt x="7620" y="2975"/>
                </a:lnTo>
                <a:lnTo>
                  <a:pt x="7833" y="3198"/>
                </a:lnTo>
                <a:lnTo>
                  <a:pt x="8064" y="3433"/>
                </a:lnTo>
                <a:lnTo>
                  <a:pt x="8295" y="3630"/>
                </a:lnTo>
                <a:lnTo>
                  <a:pt x="8508" y="3853"/>
                </a:lnTo>
                <a:lnTo>
                  <a:pt x="8686" y="4089"/>
                </a:lnTo>
                <a:lnTo>
                  <a:pt x="8775" y="4312"/>
                </a:lnTo>
                <a:lnTo>
                  <a:pt x="8846" y="4561"/>
                </a:lnTo>
                <a:lnTo>
                  <a:pt x="8846" y="4810"/>
                </a:lnTo>
                <a:lnTo>
                  <a:pt x="8810" y="5059"/>
                </a:lnTo>
                <a:lnTo>
                  <a:pt x="8721" y="5295"/>
                </a:lnTo>
                <a:lnTo>
                  <a:pt x="8579" y="5544"/>
                </a:lnTo>
                <a:lnTo>
                  <a:pt x="8366" y="5766"/>
                </a:lnTo>
                <a:lnTo>
                  <a:pt x="8135" y="5976"/>
                </a:lnTo>
                <a:lnTo>
                  <a:pt x="7833" y="6199"/>
                </a:lnTo>
                <a:lnTo>
                  <a:pt x="7478" y="6369"/>
                </a:lnTo>
                <a:lnTo>
                  <a:pt x="7069" y="6527"/>
                </a:lnTo>
                <a:lnTo>
                  <a:pt x="6590" y="6671"/>
                </a:lnTo>
                <a:lnTo>
                  <a:pt x="6092" y="6802"/>
                </a:lnTo>
                <a:lnTo>
                  <a:pt x="5684" y="6802"/>
                </a:lnTo>
                <a:lnTo>
                  <a:pt x="5133" y="6802"/>
                </a:lnTo>
                <a:lnTo>
                  <a:pt x="4547" y="6802"/>
                </a:lnTo>
                <a:lnTo>
                  <a:pt x="3872" y="6802"/>
                </a:lnTo>
                <a:lnTo>
                  <a:pt x="3144" y="6802"/>
                </a:lnTo>
                <a:lnTo>
                  <a:pt x="2362" y="6802"/>
                </a:lnTo>
                <a:lnTo>
                  <a:pt x="1545" y="6802"/>
                </a:lnTo>
                <a:lnTo>
                  <a:pt x="692" y="6802"/>
                </a:lnTo>
                <a:lnTo>
                  <a:pt x="586" y="7234"/>
                </a:lnTo>
                <a:lnTo>
                  <a:pt x="461" y="7837"/>
                </a:lnTo>
                <a:lnTo>
                  <a:pt x="355" y="8493"/>
                </a:lnTo>
                <a:lnTo>
                  <a:pt x="248" y="9187"/>
                </a:lnTo>
                <a:lnTo>
                  <a:pt x="142" y="9869"/>
                </a:lnTo>
                <a:lnTo>
                  <a:pt x="106" y="10498"/>
                </a:lnTo>
                <a:lnTo>
                  <a:pt x="106" y="10983"/>
                </a:lnTo>
                <a:lnTo>
                  <a:pt x="106" y="11311"/>
                </a:lnTo>
                <a:lnTo>
                  <a:pt x="213" y="11481"/>
                </a:lnTo>
                <a:lnTo>
                  <a:pt x="319" y="11651"/>
                </a:lnTo>
                <a:lnTo>
                  <a:pt x="497" y="11783"/>
                </a:lnTo>
                <a:lnTo>
                  <a:pt x="692" y="11914"/>
                </a:lnTo>
                <a:lnTo>
                  <a:pt x="941" y="12032"/>
                </a:lnTo>
                <a:lnTo>
                  <a:pt x="1207" y="12110"/>
                </a:lnTo>
                <a:lnTo>
                  <a:pt x="1509" y="12189"/>
                </a:lnTo>
                <a:lnTo>
                  <a:pt x="1794" y="12241"/>
                </a:lnTo>
                <a:lnTo>
                  <a:pt x="2131" y="12267"/>
                </a:lnTo>
                <a:lnTo>
                  <a:pt x="2433" y="12281"/>
                </a:lnTo>
                <a:lnTo>
                  <a:pt x="2735" y="12267"/>
                </a:lnTo>
                <a:lnTo>
                  <a:pt x="3055" y="12241"/>
                </a:lnTo>
                <a:lnTo>
                  <a:pt x="3357" y="12189"/>
                </a:lnTo>
                <a:lnTo>
                  <a:pt x="3623" y="12084"/>
                </a:lnTo>
                <a:lnTo>
                  <a:pt x="3872" y="11979"/>
                </a:lnTo>
                <a:lnTo>
                  <a:pt x="4103" y="11861"/>
                </a:lnTo>
                <a:lnTo>
                  <a:pt x="4316" y="11704"/>
                </a:lnTo>
                <a:lnTo>
                  <a:pt x="4582" y="11612"/>
                </a:lnTo>
                <a:lnTo>
                  <a:pt x="4849" y="11533"/>
                </a:lnTo>
                <a:lnTo>
                  <a:pt x="5169" y="11507"/>
                </a:lnTo>
                <a:lnTo>
                  <a:pt x="5506" y="11481"/>
                </a:lnTo>
                <a:lnTo>
                  <a:pt x="5808" y="11507"/>
                </a:lnTo>
                <a:lnTo>
                  <a:pt x="6146" y="11560"/>
                </a:lnTo>
                <a:lnTo>
                  <a:pt x="6501" y="11651"/>
                </a:lnTo>
                <a:lnTo>
                  <a:pt x="6803" y="11783"/>
                </a:lnTo>
                <a:lnTo>
                  <a:pt x="7105" y="11940"/>
                </a:lnTo>
                <a:lnTo>
                  <a:pt x="7353" y="12110"/>
                </a:lnTo>
                <a:lnTo>
                  <a:pt x="7584" y="12333"/>
                </a:lnTo>
                <a:lnTo>
                  <a:pt x="7798" y="12595"/>
                </a:lnTo>
                <a:lnTo>
                  <a:pt x="7922" y="12870"/>
                </a:lnTo>
                <a:lnTo>
                  <a:pt x="8028" y="13198"/>
                </a:lnTo>
                <a:lnTo>
                  <a:pt x="8064" y="13526"/>
                </a:lnTo>
                <a:lnTo>
                  <a:pt x="8028" y="13775"/>
                </a:lnTo>
                <a:lnTo>
                  <a:pt x="7922" y="13998"/>
                </a:lnTo>
                <a:lnTo>
                  <a:pt x="7798" y="14220"/>
                </a:lnTo>
                <a:lnTo>
                  <a:pt x="7584" y="14404"/>
                </a:lnTo>
                <a:lnTo>
                  <a:pt x="7353" y="14574"/>
                </a:lnTo>
                <a:lnTo>
                  <a:pt x="7105" y="14732"/>
                </a:lnTo>
                <a:lnTo>
                  <a:pt x="6803" y="14850"/>
                </a:lnTo>
                <a:lnTo>
                  <a:pt x="6501" y="14954"/>
                </a:lnTo>
                <a:lnTo>
                  <a:pt x="6146" y="15033"/>
                </a:lnTo>
                <a:lnTo>
                  <a:pt x="5808" y="15085"/>
                </a:lnTo>
                <a:lnTo>
                  <a:pt x="5506" y="15085"/>
                </a:lnTo>
                <a:lnTo>
                  <a:pt x="5169" y="15059"/>
                </a:lnTo>
                <a:lnTo>
                  <a:pt x="4849" y="15007"/>
                </a:lnTo>
                <a:lnTo>
                  <a:pt x="4582" y="14902"/>
                </a:lnTo>
                <a:lnTo>
                  <a:pt x="4316" y="14784"/>
                </a:lnTo>
                <a:lnTo>
                  <a:pt x="4103" y="14600"/>
                </a:lnTo>
                <a:lnTo>
                  <a:pt x="3907" y="14430"/>
                </a:lnTo>
                <a:lnTo>
                  <a:pt x="3659" y="14299"/>
                </a:lnTo>
                <a:lnTo>
                  <a:pt x="3428" y="14194"/>
                </a:lnTo>
                <a:lnTo>
                  <a:pt x="3179" y="14129"/>
                </a:lnTo>
                <a:lnTo>
                  <a:pt x="2913" y="14102"/>
                </a:lnTo>
                <a:lnTo>
                  <a:pt x="2646" y="14102"/>
                </a:lnTo>
                <a:lnTo>
                  <a:pt x="2362" y="14129"/>
                </a:lnTo>
                <a:lnTo>
                  <a:pt x="2096" y="14168"/>
                </a:lnTo>
                <a:lnTo>
                  <a:pt x="1811" y="14273"/>
                </a:lnTo>
                <a:lnTo>
                  <a:pt x="1545" y="14378"/>
                </a:lnTo>
                <a:lnTo>
                  <a:pt x="1314" y="14496"/>
                </a:lnTo>
                <a:lnTo>
                  <a:pt x="1065" y="14653"/>
                </a:lnTo>
                <a:lnTo>
                  <a:pt x="870" y="14797"/>
                </a:lnTo>
                <a:lnTo>
                  <a:pt x="657" y="14981"/>
                </a:lnTo>
                <a:lnTo>
                  <a:pt x="497" y="15177"/>
                </a:lnTo>
                <a:lnTo>
                  <a:pt x="390" y="15413"/>
                </a:lnTo>
                <a:lnTo>
                  <a:pt x="284" y="15636"/>
                </a:lnTo>
                <a:lnTo>
                  <a:pt x="248" y="15911"/>
                </a:lnTo>
                <a:lnTo>
                  <a:pt x="284" y="16239"/>
                </a:lnTo>
                <a:lnTo>
                  <a:pt x="319" y="16566"/>
                </a:lnTo>
                <a:lnTo>
                  <a:pt x="497" y="17340"/>
                </a:lnTo>
                <a:lnTo>
                  <a:pt x="692" y="18152"/>
                </a:lnTo>
                <a:lnTo>
                  <a:pt x="799" y="18559"/>
                </a:lnTo>
                <a:lnTo>
                  <a:pt x="905" y="18978"/>
                </a:lnTo>
                <a:lnTo>
                  <a:pt x="959" y="19384"/>
                </a:lnTo>
                <a:lnTo>
                  <a:pt x="994" y="19791"/>
                </a:lnTo>
                <a:lnTo>
                  <a:pt x="994" y="20132"/>
                </a:lnTo>
                <a:lnTo>
                  <a:pt x="959" y="20485"/>
                </a:lnTo>
                <a:lnTo>
                  <a:pt x="941" y="20669"/>
                </a:lnTo>
                <a:lnTo>
                  <a:pt x="870" y="20813"/>
                </a:lnTo>
                <a:lnTo>
                  <a:pt x="799" y="20970"/>
                </a:lnTo>
                <a:lnTo>
                  <a:pt x="692" y="21088"/>
                </a:lnTo>
                <a:lnTo>
                  <a:pt x="1474" y="20997"/>
                </a:lnTo>
                <a:lnTo>
                  <a:pt x="2291" y="20866"/>
                </a:lnTo>
                <a:lnTo>
                  <a:pt x="3108" y="20787"/>
                </a:lnTo>
                <a:lnTo>
                  <a:pt x="3907" y="20721"/>
                </a:lnTo>
                <a:lnTo>
                  <a:pt x="4653" y="20695"/>
                </a:lnTo>
                <a:lnTo>
                  <a:pt x="5364" y="20695"/>
                </a:lnTo>
                <a:lnTo>
                  <a:pt x="5701" y="20721"/>
                </a:lnTo>
                <a:lnTo>
                  <a:pt x="6057" y="20761"/>
                </a:lnTo>
                <a:lnTo>
                  <a:pt x="6323" y="20813"/>
                </a:lnTo>
                <a:lnTo>
                  <a:pt x="6625" y="20892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28" name="Puzzle2"/>
          <p:cNvSpPr>
            <a:spLocks noEditPoints="1" noChangeArrowheads="1"/>
          </p:cNvSpPr>
          <p:nvPr/>
        </p:nvSpPr>
        <p:spPr bwMode="auto">
          <a:xfrm>
            <a:off x="6204972" y="4668705"/>
            <a:ext cx="1615707" cy="1112935"/>
          </a:xfrm>
          <a:custGeom>
            <a:avLst/>
            <a:gdLst>
              <a:gd name="T0" fmla="*/ 11 w 21600"/>
              <a:gd name="T1" fmla="*/ 13386 h 21600"/>
              <a:gd name="T2" fmla="*/ 4202 w 21600"/>
              <a:gd name="T3" fmla="*/ 21161 h 21600"/>
              <a:gd name="T4" fmla="*/ 10400 w 21600"/>
              <a:gd name="T5" fmla="*/ 13909 h 21600"/>
              <a:gd name="T6" fmla="*/ 16821 w 21600"/>
              <a:gd name="T7" fmla="*/ 21190 h 21600"/>
              <a:gd name="T8" fmla="*/ 21600 w 21600"/>
              <a:gd name="T9" fmla="*/ 15083 h 21600"/>
              <a:gd name="T10" fmla="*/ 16889 w 21600"/>
              <a:gd name="T11" fmla="*/ 5739 h 21600"/>
              <a:gd name="T12" fmla="*/ 10800 w 21600"/>
              <a:gd name="T13" fmla="*/ 28 h 21600"/>
              <a:gd name="T14" fmla="*/ 4202 w 21600"/>
              <a:gd name="T15" fmla="*/ 5894 h 21600"/>
              <a:gd name="T16" fmla="*/ 5388 w 21600"/>
              <a:gd name="T17" fmla="*/ 6742 h 21600"/>
              <a:gd name="T18" fmla="*/ 16177 w 21600"/>
              <a:gd name="T19" fmla="*/ 20441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4247" y="12354"/>
                </a:moveTo>
                <a:lnTo>
                  <a:pt x="4134" y="12468"/>
                </a:lnTo>
                <a:lnTo>
                  <a:pt x="4010" y="12581"/>
                </a:lnTo>
                <a:lnTo>
                  <a:pt x="3897" y="12637"/>
                </a:lnTo>
                <a:lnTo>
                  <a:pt x="3773" y="12694"/>
                </a:lnTo>
                <a:lnTo>
                  <a:pt x="3637" y="12694"/>
                </a:lnTo>
                <a:lnTo>
                  <a:pt x="3524" y="12694"/>
                </a:lnTo>
                <a:lnTo>
                  <a:pt x="3400" y="12665"/>
                </a:lnTo>
                <a:lnTo>
                  <a:pt x="3287" y="12609"/>
                </a:lnTo>
                <a:lnTo>
                  <a:pt x="3027" y="12496"/>
                </a:lnTo>
                <a:lnTo>
                  <a:pt x="2790" y="12340"/>
                </a:lnTo>
                <a:lnTo>
                  <a:pt x="2530" y="12142"/>
                </a:lnTo>
                <a:lnTo>
                  <a:pt x="2293" y="11987"/>
                </a:lnTo>
                <a:lnTo>
                  <a:pt x="2033" y="11817"/>
                </a:lnTo>
                <a:lnTo>
                  <a:pt x="1773" y="11676"/>
                </a:lnTo>
                <a:lnTo>
                  <a:pt x="1638" y="11662"/>
                </a:lnTo>
                <a:lnTo>
                  <a:pt x="1513" y="11634"/>
                </a:lnTo>
                <a:lnTo>
                  <a:pt x="1378" y="11634"/>
                </a:lnTo>
                <a:lnTo>
                  <a:pt x="1253" y="11634"/>
                </a:lnTo>
                <a:lnTo>
                  <a:pt x="1118" y="11662"/>
                </a:lnTo>
                <a:lnTo>
                  <a:pt x="971" y="11732"/>
                </a:lnTo>
                <a:lnTo>
                  <a:pt x="835" y="11817"/>
                </a:lnTo>
                <a:lnTo>
                  <a:pt x="711" y="11959"/>
                </a:lnTo>
                <a:lnTo>
                  <a:pt x="553" y="12086"/>
                </a:lnTo>
                <a:lnTo>
                  <a:pt x="429" y="12284"/>
                </a:lnTo>
                <a:lnTo>
                  <a:pt x="271" y="12524"/>
                </a:lnTo>
                <a:lnTo>
                  <a:pt x="146" y="12793"/>
                </a:lnTo>
                <a:lnTo>
                  <a:pt x="79" y="12962"/>
                </a:lnTo>
                <a:lnTo>
                  <a:pt x="33" y="13146"/>
                </a:lnTo>
                <a:lnTo>
                  <a:pt x="11" y="13386"/>
                </a:lnTo>
                <a:lnTo>
                  <a:pt x="11" y="13641"/>
                </a:lnTo>
                <a:lnTo>
                  <a:pt x="33" y="13881"/>
                </a:lnTo>
                <a:lnTo>
                  <a:pt x="101" y="14150"/>
                </a:lnTo>
                <a:lnTo>
                  <a:pt x="192" y="14404"/>
                </a:lnTo>
                <a:lnTo>
                  <a:pt x="293" y="14645"/>
                </a:lnTo>
                <a:lnTo>
                  <a:pt x="451" y="14857"/>
                </a:lnTo>
                <a:lnTo>
                  <a:pt x="621" y="15054"/>
                </a:lnTo>
                <a:lnTo>
                  <a:pt x="734" y="15125"/>
                </a:lnTo>
                <a:lnTo>
                  <a:pt x="835" y="15210"/>
                </a:lnTo>
                <a:lnTo>
                  <a:pt x="948" y="15267"/>
                </a:lnTo>
                <a:lnTo>
                  <a:pt x="1084" y="15323"/>
                </a:lnTo>
                <a:lnTo>
                  <a:pt x="1208" y="15351"/>
                </a:lnTo>
                <a:lnTo>
                  <a:pt x="1355" y="15380"/>
                </a:lnTo>
                <a:lnTo>
                  <a:pt x="1513" y="15380"/>
                </a:lnTo>
                <a:lnTo>
                  <a:pt x="1683" y="15380"/>
                </a:lnTo>
                <a:lnTo>
                  <a:pt x="1864" y="15351"/>
                </a:lnTo>
                <a:lnTo>
                  <a:pt x="2033" y="15323"/>
                </a:lnTo>
                <a:lnTo>
                  <a:pt x="2225" y="15238"/>
                </a:lnTo>
                <a:lnTo>
                  <a:pt x="2428" y="15153"/>
                </a:lnTo>
                <a:lnTo>
                  <a:pt x="2745" y="15026"/>
                </a:lnTo>
                <a:lnTo>
                  <a:pt x="3005" y="14913"/>
                </a:lnTo>
                <a:lnTo>
                  <a:pt x="3264" y="14828"/>
                </a:lnTo>
                <a:lnTo>
                  <a:pt x="3513" y="14800"/>
                </a:lnTo>
                <a:lnTo>
                  <a:pt x="3615" y="14828"/>
                </a:lnTo>
                <a:lnTo>
                  <a:pt x="3728" y="14857"/>
                </a:lnTo>
                <a:lnTo>
                  <a:pt x="3807" y="14913"/>
                </a:lnTo>
                <a:lnTo>
                  <a:pt x="3920" y="14998"/>
                </a:lnTo>
                <a:lnTo>
                  <a:pt x="4010" y="15097"/>
                </a:lnTo>
                <a:lnTo>
                  <a:pt x="4089" y="15238"/>
                </a:lnTo>
                <a:lnTo>
                  <a:pt x="4179" y="15408"/>
                </a:lnTo>
                <a:lnTo>
                  <a:pt x="4247" y="15620"/>
                </a:lnTo>
                <a:lnTo>
                  <a:pt x="4326" y="15860"/>
                </a:lnTo>
                <a:lnTo>
                  <a:pt x="4394" y="16129"/>
                </a:lnTo>
                <a:lnTo>
                  <a:pt x="4439" y="16440"/>
                </a:lnTo>
                <a:lnTo>
                  <a:pt x="4507" y="16737"/>
                </a:lnTo>
                <a:lnTo>
                  <a:pt x="4552" y="17090"/>
                </a:lnTo>
                <a:lnTo>
                  <a:pt x="4575" y="17443"/>
                </a:lnTo>
                <a:lnTo>
                  <a:pt x="4586" y="17825"/>
                </a:lnTo>
                <a:lnTo>
                  <a:pt x="4586" y="18193"/>
                </a:lnTo>
                <a:lnTo>
                  <a:pt x="4586" y="18574"/>
                </a:lnTo>
                <a:lnTo>
                  <a:pt x="4586" y="18984"/>
                </a:lnTo>
                <a:lnTo>
                  <a:pt x="4552" y="19366"/>
                </a:lnTo>
                <a:lnTo>
                  <a:pt x="4507" y="19748"/>
                </a:lnTo>
                <a:lnTo>
                  <a:pt x="4462" y="20129"/>
                </a:lnTo>
                <a:lnTo>
                  <a:pt x="4371" y="20483"/>
                </a:lnTo>
                <a:lnTo>
                  <a:pt x="4292" y="20836"/>
                </a:lnTo>
                <a:lnTo>
                  <a:pt x="4202" y="21161"/>
                </a:lnTo>
                <a:lnTo>
                  <a:pt x="4744" y="21161"/>
                </a:lnTo>
                <a:lnTo>
                  <a:pt x="5264" y="21161"/>
                </a:lnTo>
                <a:lnTo>
                  <a:pt x="5784" y="21161"/>
                </a:lnTo>
                <a:lnTo>
                  <a:pt x="6235" y="21161"/>
                </a:lnTo>
                <a:lnTo>
                  <a:pt x="6676" y="21161"/>
                </a:lnTo>
                <a:lnTo>
                  <a:pt x="7060" y="21161"/>
                </a:lnTo>
                <a:lnTo>
                  <a:pt x="7410" y="21161"/>
                </a:lnTo>
                <a:lnTo>
                  <a:pt x="7670" y="21161"/>
                </a:lnTo>
                <a:lnTo>
                  <a:pt x="8020" y="21020"/>
                </a:lnTo>
                <a:lnTo>
                  <a:pt x="8303" y="20893"/>
                </a:lnTo>
                <a:lnTo>
                  <a:pt x="8563" y="20695"/>
                </a:lnTo>
                <a:lnTo>
                  <a:pt x="8800" y="20511"/>
                </a:lnTo>
                <a:lnTo>
                  <a:pt x="8969" y="20285"/>
                </a:lnTo>
                <a:lnTo>
                  <a:pt x="9150" y="20045"/>
                </a:lnTo>
                <a:lnTo>
                  <a:pt x="9252" y="19804"/>
                </a:lnTo>
                <a:lnTo>
                  <a:pt x="9342" y="19550"/>
                </a:lnTo>
                <a:lnTo>
                  <a:pt x="9410" y="19281"/>
                </a:lnTo>
                <a:lnTo>
                  <a:pt x="9433" y="19013"/>
                </a:lnTo>
                <a:lnTo>
                  <a:pt x="9433" y="18744"/>
                </a:lnTo>
                <a:lnTo>
                  <a:pt x="9387" y="18504"/>
                </a:lnTo>
                <a:lnTo>
                  <a:pt x="9320" y="18221"/>
                </a:lnTo>
                <a:lnTo>
                  <a:pt x="9207" y="17981"/>
                </a:lnTo>
                <a:lnTo>
                  <a:pt x="9105" y="17740"/>
                </a:lnTo>
                <a:lnTo>
                  <a:pt x="8924" y="17514"/>
                </a:lnTo>
                <a:lnTo>
                  <a:pt x="8777" y="17274"/>
                </a:lnTo>
                <a:lnTo>
                  <a:pt x="8642" y="17034"/>
                </a:lnTo>
                <a:lnTo>
                  <a:pt x="8563" y="16765"/>
                </a:lnTo>
                <a:lnTo>
                  <a:pt x="8472" y="16468"/>
                </a:lnTo>
                <a:lnTo>
                  <a:pt x="8450" y="16157"/>
                </a:lnTo>
                <a:lnTo>
                  <a:pt x="8450" y="15860"/>
                </a:lnTo>
                <a:lnTo>
                  <a:pt x="8472" y="15563"/>
                </a:lnTo>
                <a:lnTo>
                  <a:pt x="8540" y="15267"/>
                </a:lnTo>
                <a:lnTo>
                  <a:pt x="8642" y="14998"/>
                </a:lnTo>
                <a:lnTo>
                  <a:pt x="8777" y="14729"/>
                </a:lnTo>
                <a:lnTo>
                  <a:pt x="8868" y="14616"/>
                </a:lnTo>
                <a:lnTo>
                  <a:pt x="8969" y="14475"/>
                </a:lnTo>
                <a:lnTo>
                  <a:pt x="9060" y="14376"/>
                </a:lnTo>
                <a:lnTo>
                  <a:pt x="9184" y="14291"/>
                </a:lnTo>
                <a:lnTo>
                  <a:pt x="9297" y="14206"/>
                </a:lnTo>
                <a:lnTo>
                  <a:pt x="9433" y="14121"/>
                </a:lnTo>
                <a:lnTo>
                  <a:pt x="9579" y="14051"/>
                </a:lnTo>
                <a:lnTo>
                  <a:pt x="9726" y="13994"/>
                </a:lnTo>
                <a:lnTo>
                  <a:pt x="9884" y="13938"/>
                </a:lnTo>
                <a:lnTo>
                  <a:pt x="10054" y="13909"/>
                </a:lnTo>
                <a:lnTo>
                  <a:pt x="10257" y="13881"/>
                </a:lnTo>
                <a:lnTo>
                  <a:pt x="10449" y="13881"/>
                </a:lnTo>
                <a:lnTo>
                  <a:pt x="10664" y="13881"/>
                </a:lnTo>
                <a:lnTo>
                  <a:pt x="10856" y="13909"/>
                </a:lnTo>
                <a:lnTo>
                  <a:pt x="11037" y="13966"/>
                </a:lnTo>
                <a:lnTo>
                  <a:pt x="11206" y="14023"/>
                </a:lnTo>
                <a:lnTo>
                  <a:pt x="11353" y="14093"/>
                </a:lnTo>
                <a:lnTo>
                  <a:pt x="11511" y="14178"/>
                </a:lnTo>
                <a:lnTo>
                  <a:pt x="11635" y="14263"/>
                </a:lnTo>
                <a:lnTo>
                  <a:pt x="11748" y="14376"/>
                </a:lnTo>
                <a:lnTo>
                  <a:pt x="11861" y="14475"/>
                </a:lnTo>
                <a:lnTo>
                  <a:pt x="11941" y="14616"/>
                </a:lnTo>
                <a:lnTo>
                  <a:pt x="12031" y="14758"/>
                </a:lnTo>
                <a:lnTo>
                  <a:pt x="12099" y="14885"/>
                </a:lnTo>
                <a:lnTo>
                  <a:pt x="12200" y="15210"/>
                </a:lnTo>
                <a:lnTo>
                  <a:pt x="12268" y="15507"/>
                </a:lnTo>
                <a:lnTo>
                  <a:pt x="12291" y="15832"/>
                </a:lnTo>
                <a:lnTo>
                  <a:pt x="12291" y="16157"/>
                </a:lnTo>
                <a:lnTo>
                  <a:pt x="12246" y="16482"/>
                </a:lnTo>
                <a:lnTo>
                  <a:pt x="12178" y="16807"/>
                </a:lnTo>
                <a:lnTo>
                  <a:pt x="12099" y="17090"/>
                </a:lnTo>
                <a:lnTo>
                  <a:pt x="12008" y="17330"/>
                </a:lnTo>
                <a:lnTo>
                  <a:pt x="11884" y="17542"/>
                </a:lnTo>
                <a:lnTo>
                  <a:pt x="11748" y="17712"/>
                </a:lnTo>
                <a:lnTo>
                  <a:pt x="11613" y="17839"/>
                </a:lnTo>
                <a:lnTo>
                  <a:pt x="11489" y="18037"/>
                </a:lnTo>
                <a:lnTo>
                  <a:pt x="11398" y="18221"/>
                </a:lnTo>
                <a:lnTo>
                  <a:pt x="11319" y="18447"/>
                </a:lnTo>
                <a:lnTo>
                  <a:pt x="11251" y="18659"/>
                </a:lnTo>
                <a:lnTo>
                  <a:pt x="11206" y="18900"/>
                </a:lnTo>
                <a:lnTo>
                  <a:pt x="11184" y="19154"/>
                </a:lnTo>
                <a:lnTo>
                  <a:pt x="11184" y="19423"/>
                </a:lnTo>
                <a:lnTo>
                  <a:pt x="11229" y="19663"/>
                </a:lnTo>
                <a:lnTo>
                  <a:pt x="11297" y="19903"/>
                </a:lnTo>
                <a:lnTo>
                  <a:pt x="11376" y="20158"/>
                </a:lnTo>
                <a:lnTo>
                  <a:pt x="11511" y="20398"/>
                </a:lnTo>
                <a:lnTo>
                  <a:pt x="11681" y="20610"/>
                </a:lnTo>
                <a:lnTo>
                  <a:pt x="11884" y="20808"/>
                </a:lnTo>
                <a:lnTo>
                  <a:pt x="12121" y="20992"/>
                </a:lnTo>
                <a:lnTo>
                  <a:pt x="12404" y="21161"/>
                </a:lnTo>
                <a:lnTo>
                  <a:pt x="12528" y="21190"/>
                </a:lnTo>
                <a:lnTo>
                  <a:pt x="12856" y="21274"/>
                </a:lnTo>
                <a:lnTo>
                  <a:pt x="13330" y="21373"/>
                </a:lnTo>
                <a:lnTo>
                  <a:pt x="13963" y="21486"/>
                </a:lnTo>
                <a:lnTo>
                  <a:pt x="14313" y="21543"/>
                </a:lnTo>
                <a:lnTo>
                  <a:pt x="14652" y="21571"/>
                </a:lnTo>
                <a:lnTo>
                  <a:pt x="15025" y="21600"/>
                </a:lnTo>
                <a:lnTo>
                  <a:pt x="15409" y="21600"/>
                </a:lnTo>
                <a:lnTo>
                  <a:pt x="15782" y="21600"/>
                </a:lnTo>
                <a:lnTo>
                  <a:pt x="16177" y="21571"/>
                </a:lnTo>
                <a:lnTo>
                  <a:pt x="16516" y="21486"/>
                </a:lnTo>
                <a:lnTo>
                  <a:pt x="16889" y="21402"/>
                </a:lnTo>
                <a:lnTo>
                  <a:pt x="16821" y="21190"/>
                </a:lnTo>
                <a:lnTo>
                  <a:pt x="16776" y="20935"/>
                </a:lnTo>
                <a:lnTo>
                  <a:pt x="16742" y="20667"/>
                </a:lnTo>
                <a:lnTo>
                  <a:pt x="16719" y="20370"/>
                </a:lnTo>
                <a:lnTo>
                  <a:pt x="16697" y="19719"/>
                </a:lnTo>
                <a:lnTo>
                  <a:pt x="16697" y="19013"/>
                </a:lnTo>
                <a:lnTo>
                  <a:pt x="16719" y="18306"/>
                </a:lnTo>
                <a:lnTo>
                  <a:pt x="16753" y="17599"/>
                </a:lnTo>
                <a:lnTo>
                  <a:pt x="16821" y="16949"/>
                </a:lnTo>
                <a:lnTo>
                  <a:pt x="16889" y="16383"/>
                </a:lnTo>
                <a:lnTo>
                  <a:pt x="16934" y="16129"/>
                </a:lnTo>
                <a:lnTo>
                  <a:pt x="17002" y="15945"/>
                </a:lnTo>
                <a:lnTo>
                  <a:pt x="17081" y="15790"/>
                </a:lnTo>
                <a:lnTo>
                  <a:pt x="17194" y="15648"/>
                </a:lnTo>
                <a:lnTo>
                  <a:pt x="17318" y="15563"/>
                </a:lnTo>
                <a:lnTo>
                  <a:pt x="17453" y="15507"/>
                </a:lnTo>
                <a:lnTo>
                  <a:pt x="17600" y="15450"/>
                </a:lnTo>
                <a:lnTo>
                  <a:pt x="17758" y="15450"/>
                </a:lnTo>
                <a:lnTo>
                  <a:pt x="17905" y="15479"/>
                </a:lnTo>
                <a:lnTo>
                  <a:pt x="18064" y="15535"/>
                </a:lnTo>
                <a:lnTo>
                  <a:pt x="18233" y="15620"/>
                </a:lnTo>
                <a:lnTo>
                  <a:pt x="18380" y="15733"/>
                </a:lnTo>
                <a:lnTo>
                  <a:pt x="18561" y="15832"/>
                </a:lnTo>
                <a:lnTo>
                  <a:pt x="18707" y="15973"/>
                </a:lnTo>
                <a:lnTo>
                  <a:pt x="18866" y="16129"/>
                </a:lnTo>
                <a:lnTo>
                  <a:pt x="18990" y="16327"/>
                </a:lnTo>
                <a:lnTo>
                  <a:pt x="19125" y="16482"/>
                </a:lnTo>
                <a:lnTo>
                  <a:pt x="19295" y="16624"/>
                </a:lnTo>
                <a:lnTo>
                  <a:pt x="19464" y="16737"/>
                </a:lnTo>
                <a:lnTo>
                  <a:pt x="19668" y="16807"/>
                </a:lnTo>
                <a:lnTo>
                  <a:pt x="19860" y="16836"/>
                </a:lnTo>
                <a:lnTo>
                  <a:pt x="20052" y="16864"/>
                </a:lnTo>
                <a:lnTo>
                  <a:pt x="20266" y="16836"/>
                </a:lnTo>
                <a:lnTo>
                  <a:pt x="20470" y="16793"/>
                </a:lnTo>
                <a:lnTo>
                  <a:pt x="20662" y="16708"/>
                </a:lnTo>
                <a:lnTo>
                  <a:pt x="20854" y="16567"/>
                </a:lnTo>
                <a:lnTo>
                  <a:pt x="21035" y="16412"/>
                </a:lnTo>
                <a:lnTo>
                  <a:pt x="21182" y="16214"/>
                </a:lnTo>
                <a:lnTo>
                  <a:pt x="21340" y="16002"/>
                </a:lnTo>
                <a:lnTo>
                  <a:pt x="21441" y="15733"/>
                </a:lnTo>
                <a:lnTo>
                  <a:pt x="21532" y="15436"/>
                </a:lnTo>
                <a:lnTo>
                  <a:pt x="21600" y="15083"/>
                </a:lnTo>
                <a:lnTo>
                  <a:pt x="21600" y="14885"/>
                </a:lnTo>
                <a:lnTo>
                  <a:pt x="21600" y="14729"/>
                </a:lnTo>
                <a:lnTo>
                  <a:pt x="21600" y="14531"/>
                </a:lnTo>
                <a:lnTo>
                  <a:pt x="21577" y="14376"/>
                </a:lnTo>
                <a:lnTo>
                  <a:pt x="21532" y="14206"/>
                </a:lnTo>
                <a:lnTo>
                  <a:pt x="21487" y="14051"/>
                </a:lnTo>
                <a:lnTo>
                  <a:pt x="21419" y="13909"/>
                </a:lnTo>
                <a:lnTo>
                  <a:pt x="21351" y="13768"/>
                </a:lnTo>
                <a:lnTo>
                  <a:pt x="21204" y="13500"/>
                </a:lnTo>
                <a:lnTo>
                  <a:pt x="21035" y="13287"/>
                </a:lnTo>
                <a:lnTo>
                  <a:pt x="20809" y="13090"/>
                </a:lnTo>
                <a:lnTo>
                  <a:pt x="20594" y="12962"/>
                </a:lnTo>
                <a:lnTo>
                  <a:pt x="20357" y="12821"/>
                </a:lnTo>
                <a:lnTo>
                  <a:pt x="20120" y="12764"/>
                </a:lnTo>
                <a:lnTo>
                  <a:pt x="19882" y="12708"/>
                </a:lnTo>
                <a:lnTo>
                  <a:pt x="19645" y="12736"/>
                </a:lnTo>
                <a:lnTo>
                  <a:pt x="19430" y="12793"/>
                </a:lnTo>
                <a:lnTo>
                  <a:pt x="19227" y="12906"/>
                </a:lnTo>
                <a:lnTo>
                  <a:pt x="19148" y="12962"/>
                </a:lnTo>
                <a:lnTo>
                  <a:pt x="19058" y="13047"/>
                </a:lnTo>
                <a:lnTo>
                  <a:pt x="18990" y="13146"/>
                </a:lnTo>
                <a:lnTo>
                  <a:pt x="18911" y="13259"/>
                </a:lnTo>
                <a:lnTo>
                  <a:pt x="18775" y="13471"/>
                </a:lnTo>
                <a:lnTo>
                  <a:pt x="18628" y="13641"/>
                </a:lnTo>
                <a:lnTo>
                  <a:pt x="18470" y="13740"/>
                </a:lnTo>
                <a:lnTo>
                  <a:pt x="18301" y="13825"/>
                </a:lnTo>
                <a:lnTo>
                  <a:pt x="18143" y="13853"/>
                </a:lnTo>
                <a:lnTo>
                  <a:pt x="17973" y="13881"/>
                </a:lnTo>
                <a:lnTo>
                  <a:pt x="17804" y="13853"/>
                </a:lnTo>
                <a:lnTo>
                  <a:pt x="17646" y="13796"/>
                </a:lnTo>
                <a:lnTo>
                  <a:pt x="17499" y="13726"/>
                </a:lnTo>
                <a:lnTo>
                  <a:pt x="17341" y="13641"/>
                </a:lnTo>
                <a:lnTo>
                  <a:pt x="17216" y="13528"/>
                </a:lnTo>
                <a:lnTo>
                  <a:pt x="17103" y="13386"/>
                </a:lnTo>
                <a:lnTo>
                  <a:pt x="17024" y="13259"/>
                </a:lnTo>
                <a:lnTo>
                  <a:pt x="16934" y="13118"/>
                </a:lnTo>
                <a:lnTo>
                  <a:pt x="16889" y="12991"/>
                </a:lnTo>
                <a:lnTo>
                  <a:pt x="16889" y="12849"/>
                </a:lnTo>
                <a:lnTo>
                  <a:pt x="16889" y="12383"/>
                </a:lnTo>
                <a:lnTo>
                  <a:pt x="16889" y="11662"/>
                </a:lnTo>
                <a:lnTo>
                  <a:pt x="16889" y="10701"/>
                </a:lnTo>
                <a:lnTo>
                  <a:pt x="16889" y="9640"/>
                </a:lnTo>
                <a:lnTo>
                  <a:pt x="16889" y="8566"/>
                </a:lnTo>
                <a:lnTo>
                  <a:pt x="16889" y="7478"/>
                </a:lnTo>
                <a:lnTo>
                  <a:pt x="16889" y="6502"/>
                </a:lnTo>
                <a:lnTo>
                  <a:pt x="16889" y="5739"/>
                </a:lnTo>
                <a:lnTo>
                  <a:pt x="16674" y="5894"/>
                </a:lnTo>
                <a:lnTo>
                  <a:pt x="16414" y="6036"/>
                </a:lnTo>
                <a:lnTo>
                  <a:pt x="16154" y="6177"/>
                </a:lnTo>
                <a:lnTo>
                  <a:pt x="15849" y="6248"/>
                </a:lnTo>
                <a:lnTo>
                  <a:pt x="15544" y="6304"/>
                </a:lnTo>
                <a:lnTo>
                  <a:pt x="15217" y="6332"/>
                </a:lnTo>
                <a:lnTo>
                  <a:pt x="14866" y="6361"/>
                </a:lnTo>
                <a:lnTo>
                  <a:pt x="14550" y="6361"/>
                </a:lnTo>
                <a:lnTo>
                  <a:pt x="14200" y="6332"/>
                </a:lnTo>
                <a:lnTo>
                  <a:pt x="13850" y="6276"/>
                </a:lnTo>
                <a:lnTo>
                  <a:pt x="13522" y="6219"/>
                </a:lnTo>
                <a:lnTo>
                  <a:pt x="13206" y="6149"/>
                </a:lnTo>
                <a:lnTo>
                  <a:pt x="12901" y="6064"/>
                </a:lnTo>
                <a:lnTo>
                  <a:pt x="12618" y="5951"/>
                </a:lnTo>
                <a:lnTo>
                  <a:pt x="12358" y="5838"/>
                </a:lnTo>
                <a:lnTo>
                  <a:pt x="12121" y="5739"/>
                </a:lnTo>
                <a:lnTo>
                  <a:pt x="11941" y="5626"/>
                </a:lnTo>
                <a:lnTo>
                  <a:pt x="11794" y="5513"/>
                </a:lnTo>
                <a:lnTo>
                  <a:pt x="11658" y="5414"/>
                </a:lnTo>
                <a:lnTo>
                  <a:pt x="11556" y="5301"/>
                </a:lnTo>
                <a:lnTo>
                  <a:pt x="11466" y="5187"/>
                </a:lnTo>
                <a:lnTo>
                  <a:pt x="11398" y="5089"/>
                </a:lnTo>
                <a:lnTo>
                  <a:pt x="11376" y="4947"/>
                </a:lnTo>
                <a:lnTo>
                  <a:pt x="11353" y="4834"/>
                </a:lnTo>
                <a:lnTo>
                  <a:pt x="11353" y="4707"/>
                </a:lnTo>
                <a:lnTo>
                  <a:pt x="11376" y="4565"/>
                </a:lnTo>
                <a:lnTo>
                  <a:pt x="11443" y="4410"/>
                </a:lnTo>
                <a:lnTo>
                  <a:pt x="11511" y="4240"/>
                </a:lnTo>
                <a:lnTo>
                  <a:pt x="11703" y="3887"/>
                </a:lnTo>
                <a:lnTo>
                  <a:pt x="11986" y="3505"/>
                </a:lnTo>
                <a:lnTo>
                  <a:pt x="12144" y="3265"/>
                </a:lnTo>
                <a:lnTo>
                  <a:pt x="12246" y="3025"/>
                </a:lnTo>
                <a:lnTo>
                  <a:pt x="12336" y="2756"/>
                </a:lnTo>
                <a:lnTo>
                  <a:pt x="12404" y="2445"/>
                </a:lnTo>
                <a:lnTo>
                  <a:pt x="12438" y="2176"/>
                </a:lnTo>
                <a:lnTo>
                  <a:pt x="12438" y="1880"/>
                </a:lnTo>
                <a:lnTo>
                  <a:pt x="12404" y="1583"/>
                </a:lnTo>
                <a:lnTo>
                  <a:pt x="12336" y="1314"/>
                </a:lnTo>
                <a:lnTo>
                  <a:pt x="12246" y="1046"/>
                </a:lnTo>
                <a:lnTo>
                  <a:pt x="12099" y="791"/>
                </a:lnTo>
                <a:lnTo>
                  <a:pt x="12008" y="692"/>
                </a:lnTo>
                <a:lnTo>
                  <a:pt x="11918" y="579"/>
                </a:lnTo>
                <a:lnTo>
                  <a:pt x="11816" y="466"/>
                </a:lnTo>
                <a:lnTo>
                  <a:pt x="11703" y="381"/>
                </a:lnTo>
                <a:lnTo>
                  <a:pt x="11579" y="310"/>
                </a:lnTo>
                <a:lnTo>
                  <a:pt x="11443" y="226"/>
                </a:lnTo>
                <a:lnTo>
                  <a:pt x="11297" y="169"/>
                </a:lnTo>
                <a:lnTo>
                  <a:pt x="11138" y="113"/>
                </a:lnTo>
                <a:lnTo>
                  <a:pt x="10969" y="56"/>
                </a:lnTo>
                <a:lnTo>
                  <a:pt x="10800" y="28"/>
                </a:lnTo>
                <a:lnTo>
                  <a:pt x="10619" y="28"/>
                </a:lnTo>
                <a:lnTo>
                  <a:pt x="10404" y="28"/>
                </a:lnTo>
                <a:lnTo>
                  <a:pt x="10257" y="28"/>
                </a:lnTo>
                <a:lnTo>
                  <a:pt x="10076" y="56"/>
                </a:lnTo>
                <a:lnTo>
                  <a:pt x="9952" y="84"/>
                </a:lnTo>
                <a:lnTo>
                  <a:pt x="9794" y="141"/>
                </a:lnTo>
                <a:lnTo>
                  <a:pt x="9692" y="226"/>
                </a:lnTo>
                <a:lnTo>
                  <a:pt x="9557" y="282"/>
                </a:lnTo>
                <a:lnTo>
                  <a:pt x="9455" y="381"/>
                </a:lnTo>
                <a:lnTo>
                  <a:pt x="9365" y="466"/>
                </a:lnTo>
                <a:lnTo>
                  <a:pt x="9274" y="579"/>
                </a:lnTo>
                <a:lnTo>
                  <a:pt x="9184" y="692"/>
                </a:lnTo>
                <a:lnTo>
                  <a:pt x="9128" y="791"/>
                </a:lnTo>
                <a:lnTo>
                  <a:pt x="9060" y="932"/>
                </a:lnTo>
                <a:lnTo>
                  <a:pt x="8969" y="1201"/>
                </a:lnTo>
                <a:lnTo>
                  <a:pt x="8913" y="1498"/>
                </a:lnTo>
                <a:lnTo>
                  <a:pt x="8890" y="1795"/>
                </a:lnTo>
                <a:lnTo>
                  <a:pt x="8890" y="2120"/>
                </a:lnTo>
                <a:lnTo>
                  <a:pt x="8913" y="2445"/>
                </a:lnTo>
                <a:lnTo>
                  <a:pt x="8969" y="2756"/>
                </a:lnTo>
                <a:lnTo>
                  <a:pt x="9060" y="3081"/>
                </a:lnTo>
                <a:lnTo>
                  <a:pt x="9173" y="3378"/>
                </a:lnTo>
                <a:lnTo>
                  <a:pt x="9297" y="3647"/>
                </a:lnTo>
                <a:lnTo>
                  <a:pt x="9466" y="3887"/>
                </a:lnTo>
                <a:lnTo>
                  <a:pt x="9579" y="4085"/>
                </a:lnTo>
                <a:lnTo>
                  <a:pt x="9670" y="4269"/>
                </a:lnTo>
                <a:lnTo>
                  <a:pt x="9726" y="4467"/>
                </a:lnTo>
                <a:lnTo>
                  <a:pt x="9771" y="4650"/>
                </a:lnTo>
                <a:lnTo>
                  <a:pt x="9771" y="4834"/>
                </a:lnTo>
                <a:lnTo>
                  <a:pt x="9749" y="5032"/>
                </a:lnTo>
                <a:lnTo>
                  <a:pt x="9715" y="5216"/>
                </a:lnTo>
                <a:lnTo>
                  <a:pt x="9625" y="5385"/>
                </a:lnTo>
                <a:lnTo>
                  <a:pt x="9534" y="5513"/>
                </a:lnTo>
                <a:lnTo>
                  <a:pt x="9410" y="5626"/>
                </a:lnTo>
                <a:lnTo>
                  <a:pt x="9229" y="5710"/>
                </a:lnTo>
                <a:lnTo>
                  <a:pt x="9060" y="5767"/>
                </a:lnTo>
                <a:lnTo>
                  <a:pt x="8845" y="5767"/>
                </a:lnTo>
                <a:lnTo>
                  <a:pt x="8585" y="5739"/>
                </a:lnTo>
                <a:lnTo>
                  <a:pt x="8325" y="5654"/>
                </a:lnTo>
                <a:lnTo>
                  <a:pt x="8020" y="5513"/>
                </a:lnTo>
                <a:lnTo>
                  <a:pt x="7840" y="5442"/>
                </a:lnTo>
                <a:lnTo>
                  <a:pt x="7648" y="5385"/>
                </a:lnTo>
                <a:lnTo>
                  <a:pt x="7433" y="5329"/>
                </a:lnTo>
                <a:lnTo>
                  <a:pt x="7241" y="5301"/>
                </a:lnTo>
                <a:lnTo>
                  <a:pt x="6755" y="5301"/>
                </a:lnTo>
                <a:lnTo>
                  <a:pt x="6281" y="5329"/>
                </a:lnTo>
                <a:lnTo>
                  <a:pt x="5784" y="5385"/>
                </a:lnTo>
                <a:lnTo>
                  <a:pt x="5264" y="5498"/>
                </a:lnTo>
                <a:lnTo>
                  <a:pt x="4744" y="5597"/>
                </a:lnTo>
                <a:lnTo>
                  <a:pt x="4247" y="5739"/>
                </a:lnTo>
                <a:lnTo>
                  <a:pt x="4202" y="5894"/>
                </a:lnTo>
                <a:lnTo>
                  <a:pt x="4202" y="6191"/>
                </a:lnTo>
                <a:lnTo>
                  <a:pt x="4202" y="6545"/>
                </a:lnTo>
                <a:lnTo>
                  <a:pt x="4225" y="6954"/>
                </a:lnTo>
                <a:lnTo>
                  <a:pt x="4315" y="7930"/>
                </a:lnTo>
                <a:lnTo>
                  <a:pt x="4394" y="9018"/>
                </a:lnTo>
                <a:lnTo>
                  <a:pt x="4439" y="9570"/>
                </a:lnTo>
                <a:lnTo>
                  <a:pt x="4462" y="10107"/>
                </a:lnTo>
                <a:lnTo>
                  <a:pt x="4484" y="10630"/>
                </a:lnTo>
                <a:lnTo>
                  <a:pt x="4507" y="11082"/>
                </a:lnTo>
                <a:lnTo>
                  <a:pt x="4484" y="11520"/>
                </a:lnTo>
                <a:lnTo>
                  <a:pt x="4439" y="11874"/>
                </a:lnTo>
                <a:lnTo>
                  <a:pt x="4394" y="12029"/>
                </a:lnTo>
                <a:lnTo>
                  <a:pt x="4349" y="12171"/>
                </a:lnTo>
                <a:lnTo>
                  <a:pt x="4315" y="12284"/>
                </a:lnTo>
                <a:lnTo>
                  <a:pt x="4247" y="12354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29" name="Puzzle4"/>
          <p:cNvSpPr>
            <a:spLocks noEditPoints="1" noChangeArrowheads="1"/>
          </p:cNvSpPr>
          <p:nvPr/>
        </p:nvSpPr>
        <p:spPr bwMode="auto">
          <a:xfrm>
            <a:off x="5579771" y="4654985"/>
            <a:ext cx="974150" cy="1422845"/>
          </a:xfrm>
          <a:custGeom>
            <a:avLst/>
            <a:gdLst>
              <a:gd name="T0" fmla="*/ 8307 w 21600"/>
              <a:gd name="T1" fmla="*/ 11593 h 21600"/>
              <a:gd name="T2" fmla="*/ 453 w 21600"/>
              <a:gd name="T3" fmla="*/ 16938 h 21600"/>
              <a:gd name="T4" fmla="*/ 11500 w 21600"/>
              <a:gd name="T5" fmla="*/ 21600 h 21600"/>
              <a:gd name="T6" fmla="*/ 20920 w 21600"/>
              <a:gd name="T7" fmla="*/ 16751 h 21600"/>
              <a:gd name="T8" fmla="*/ 13972 w 21600"/>
              <a:gd name="T9" fmla="*/ 10888 h 21600"/>
              <a:gd name="T10" fmla="*/ 21033 w 21600"/>
              <a:gd name="T11" fmla="*/ 4716 h 21600"/>
              <a:gd name="T12" fmla="*/ 11102 w 21600"/>
              <a:gd name="T13" fmla="*/ 11 h 21600"/>
              <a:gd name="T14" fmla="*/ 453 w 21600"/>
              <a:gd name="T15" fmla="*/ 4716 h 21600"/>
              <a:gd name="T16" fmla="*/ 2076 w 21600"/>
              <a:gd name="T17" fmla="*/ 5664 h 21600"/>
              <a:gd name="T18" fmla="*/ 20203 w 21600"/>
              <a:gd name="T19" fmla="*/ 1598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3813" y="10590"/>
                </a:moveTo>
                <a:lnTo>
                  <a:pt x="3927" y="10513"/>
                </a:lnTo>
                <a:lnTo>
                  <a:pt x="4078" y="10425"/>
                </a:lnTo>
                <a:lnTo>
                  <a:pt x="4210" y="10359"/>
                </a:lnTo>
                <a:lnTo>
                  <a:pt x="4361" y="10315"/>
                </a:lnTo>
                <a:lnTo>
                  <a:pt x="4682" y="10237"/>
                </a:lnTo>
                <a:lnTo>
                  <a:pt x="5041" y="10193"/>
                </a:lnTo>
                <a:lnTo>
                  <a:pt x="5456" y="10171"/>
                </a:lnTo>
                <a:lnTo>
                  <a:pt x="5853" y="10193"/>
                </a:lnTo>
                <a:lnTo>
                  <a:pt x="6249" y="10260"/>
                </a:lnTo>
                <a:lnTo>
                  <a:pt x="6646" y="10337"/>
                </a:lnTo>
                <a:lnTo>
                  <a:pt x="7004" y="10469"/>
                </a:lnTo>
                <a:lnTo>
                  <a:pt x="7363" y="10612"/>
                </a:lnTo>
                <a:lnTo>
                  <a:pt x="7665" y="10788"/>
                </a:lnTo>
                <a:lnTo>
                  <a:pt x="7911" y="10998"/>
                </a:lnTo>
                <a:lnTo>
                  <a:pt x="8024" y="11097"/>
                </a:lnTo>
                <a:lnTo>
                  <a:pt x="8137" y="11207"/>
                </a:lnTo>
                <a:lnTo>
                  <a:pt x="8194" y="11340"/>
                </a:lnTo>
                <a:lnTo>
                  <a:pt x="8269" y="11461"/>
                </a:lnTo>
                <a:lnTo>
                  <a:pt x="8307" y="11593"/>
                </a:lnTo>
                <a:lnTo>
                  <a:pt x="8307" y="11714"/>
                </a:lnTo>
                <a:lnTo>
                  <a:pt x="8307" y="11868"/>
                </a:lnTo>
                <a:lnTo>
                  <a:pt x="8307" y="12012"/>
                </a:lnTo>
                <a:lnTo>
                  <a:pt x="8194" y="12265"/>
                </a:lnTo>
                <a:lnTo>
                  <a:pt x="8062" y="12519"/>
                </a:lnTo>
                <a:lnTo>
                  <a:pt x="7873" y="12706"/>
                </a:lnTo>
                <a:lnTo>
                  <a:pt x="7627" y="12904"/>
                </a:lnTo>
                <a:lnTo>
                  <a:pt x="7363" y="13048"/>
                </a:lnTo>
                <a:lnTo>
                  <a:pt x="7080" y="13180"/>
                </a:lnTo>
                <a:lnTo>
                  <a:pt x="6759" y="13257"/>
                </a:lnTo>
                <a:lnTo>
                  <a:pt x="6419" y="13345"/>
                </a:lnTo>
                <a:lnTo>
                  <a:pt x="6098" y="13389"/>
                </a:lnTo>
                <a:lnTo>
                  <a:pt x="5739" y="13389"/>
                </a:lnTo>
                <a:lnTo>
                  <a:pt x="5418" y="13389"/>
                </a:lnTo>
                <a:lnTo>
                  <a:pt x="5079" y="13345"/>
                </a:lnTo>
                <a:lnTo>
                  <a:pt x="4758" y="13301"/>
                </a:lnTo>
                <a:lnTo>
                  <a:pt x="4474" y="13213"/>
                </a:lnTo>
                <a:lnTo>
                  <a:pt x="4172" y="13114"/>
                </a:lnTo>
                <a:lnTo>
                  <a:pt x="3965" y="12982"/>
                </a:lnTo>
                <a:lnTo>
                  <a:pt x="3738" y="12838"/>
                </a:lnTo>
                <a:lnTo>
                  <a:pt x="3493" y="12706"/>
                </a:lnTo>
                <a:lnTo>
                  <a:pt x="3228" y="12607"/>
                </a:lnTo>
                <a:lnTo>
                  <a:pt x="2945" y="12519"/>
                </a:lnTo>
                <a:lnTo>
                  <a:pt x="2700" y="12431"/>
                </a:lnTo>
                <a:lnTo>
                  <a:pt x="2397" y="12375"/>
                </a:lnTo>
                <a:lnTo>
                  <a:pt x="2152" y="12331"/>
                </a:lnTo>
                <a:lnTo>
                  <a:pt x="1888" y="12309"/>
                </a:lnTo>
                <a:lnTo>
                  <a:pt x="1642" y="12309"/>
                </a:lnTo>
                <a:lnTo>
                  <a:pt x="1397" y="12331"/>
                </a:lnTo>
                <a:lnTo>
                  <a:pt x="1170" y="12397"/>
                </a:lnTo>
                <a:lnTo>
                  <a:pt x="962" y="12453"/>
                </a:lnTo>
                <a:lnTo>
                  <a:pt x="774" y="12563"/>
                </a:lnTo>
                <a:lnTo>
                  <a:pt x="623" y="12684"/>
                </a:lnTo>
                <a:lnTo>
                  <a:pt x="528" y="12838"/>
                </a:lnTo>
                <a:lnTo>
                  <a:pt x="453" y="13026"/>
                </a:lnTo>
                <a:lnTo>
                  <a:pt x="339" y="13477"/>
                </a:lnTo>
                <a:lnTo>
                  <a:pt x="226" y="13984"/>
                </a:lnTo>
                <a:lnTo>
                  <a:pt x="151" y="14535"/>
                </a:lnTo>
                <a:lnTo>
                  <a:pt x="113" y="15075"/>
                </a:lnTo>
                <a:lnTo>
                  <a:pt x="113" y="15626"/>
                </a:lnTo>
                <a:lnTo>
                  <a:pt x="151" y="16133"/>
                </a:lnTo>
                <a:lnTo>
                  <a:pt x="188" y="16376"/>
                </a:lnTo>
                <a:lnTo>
                  <a:pt x="264" y="16585"/>
                </a:lnTo>
                <a:lnTo>
                  <a:pt x="339" y="16773"/>
                </a:lnTo>
                <a:lnTo>
                  <a:pt x="453" y="16938"/>
                </a:lnTo>
                <a:lnTo>
                  <a:pt x="1095" y="16883"/>
                </a:lnTo>
                <a:lnTo>
                  <a:pt x="1963" y="16795"/>
                </a:lnTo>
                <a:lnTo>
                  <a:pt x="2945" y="16751"/>
                </a:lnTo>
                <a:lnTo>
                  <a:pt x="3965" y="16706"/>
                </a:lnTo>
                <a:lnTo>
                  <a:pt x="5022" y="16684"/>
                </a:lnTo>
                <a:lnTo>
                  <a:pt x="5947" y="16684"/>
                </a:lnTo>
                <a:lnTo>
                  <a:pt x="6759" y="16706"/>
                </a:lnTo>
                <a:lnTo>
                  <a:pt x="7363" y="16751"/>
                </a:lnTo>
                <a:lnTo>
                  <a:pt x="7948" y="16839"/>
                </a:lnTo>
                <a:lnTo>
                  <a:pt x="8458" y="16916"/>
                </a:lnTo>
                <a:lnTo>
                  <a:pt x="8893" y="17026"/>
                </a:lnTo>
                <a:lnTo>
                  <a:pt x="9289" y="17158"/>
                </a:lnTo>
                <a:lnTo>
                  <a:pt x="9572" y="17280"/>
                </a:lnTo>
                <a:lnTo>
                  <a:pt x="9799" y="17412"/>
                </a:lnTo>
                <a:lnTo>
                  <a:pt x="9969" y="17555"/>
                </a:lnTo>
                <a:lnTo>
                  <a:pt x="10120" y="17687"/>
                </a:lnTo>
                <a:lnTo>
                  <a:pt x="10158" y="17831"/>
                </a:lnTo>
                <a:lnTo>
                  <a:pt x="10195" y="17974"/>
                </a:lnTo>
                <a:lnTo>
                  <a:pt x="10158" y="18128"/>
                </a:lnTo>
                <a:lnTo>
                  <a:pt x="10082" y="18271"/>
                </a:lnTo>
                <a:lnTo>
                  <a:pt x="9969" y="18426"/>
                </a:lnTo>
                <a:lnTo>
                  <a:pt x="9837" y="18569"/>
                </a:lnTo>
                <a:lnTo>
                  <a:pt x="9648" y="18701"/>
                </a:lnTo>
                <a:lnTo>
                  <a:pt x="9440" y="18822"/>
                </a:lnTo>
                <a:lnTo>
                  <a:pt x="9213" y="18999"/>
                </a:lnTo>
                <a:lnTo>
                  <a:pt x="9044" y="19186"/>
                </a:lnTo>
                <a:lnTo>
                  <a:pt x="8893" y="19395"/>
                </a:lnTo>
                <a:lnTo>
                  <a:pt x="8817" y="19627"/>
                </a:lnTo>
                <a:lnTo>
                  <a:pt x="8779" y="19858"/>
                </a:lnTo>
                <a:lnTo>
                  <a:pt x="8779" y="20112"/>
                </a:lnTo>
                <a:lnTo>
                  <a:pt x="8855" y="20354"/>
                </a:lnTo>
                <a:lnTo>
                  <a:pt x="8968" y="20586"/>
                </a:lnTo>
                <a:lnTo>
                  <a:pt x="9138" y="20817"/>
                </a:lnTo>
                <a:lnTo>
                  <a:pt x="9365" y="21026"/>
                </a:lnTo>
                <a:lnTo>
                  <a:pt x="9610" y="21192"/>
                </a:lnTo>
                <a:lnTo>
                  <a:pt x="9950" y="21368"/>
                </a:lnTo>
                <a:lnTo>
                  <a:pt x="10120" y="21445"/>
                </a:lnTo>
                <a:lnTo>
                  <a:pt x="10346" y="21511"/>
                </a:lnTo>
                <a:lnTo>
                  <a:pt x="10516" y="21555"/>
                </a:lnTo>
                <a:lnTo>
                  <a:pt x="10743" y="21600"/>
                </a:lnTo>
                <a:lnTo>
                  <a:pt x="10988" y="21644"/>
                </a:lnTo>
                <a:lnTo>
                  <a:pt x="11215" y="21666"/>
                </a:lnTo>
                <a:lnTo>
                  <a:pt x="11498" y="21666"/>
                </a:lnTo>
                <a:lnTo>
                  <a:pt x="11762" y="21666"/>
                </a:lnTo>
                <a:lnTo>
                  <a:pt x="12253" y="21644"/>
                </a:lnTo>
                <a:lnTo>
                  <a:pt x="12763" y="21577"/>
                </a:lnTo>
                <a:lnTo>
                  <a:pt x="13197" y="21467"/>
                </a:lnTo>
                <a:lnTo>
                  <a:pt x="13556" y="21346"/>
                </a:lnTo>
                <a:lnTo>
                  <a:pt x="13896" y="21192"/>
                </a:lnTo>
                <a:lnTo>
                  <a:pt x="14179" y="21026"/>
                </a:lnTo>
                <a:lnTo>
                  <a:pt x="14444" y="20839"/>
                </a:lnTo>
                <a:lnTo>
                  <a:pt x="14576" y="20641"/>
                </a:lnTo>
                <a:lnTo>
                  <a:pt x="14727" y="20431"/>
                </a:lnTo>
                <a:lnTo>
                  <a:pt x="14765" y="20200"/>
                </a:lnTo>
                <a:lnTo>
                  <a:pt x="14802" y="19991"/>
                </a:lnTo>
                <a:lnTo>
                  <a:pt x="14727" y="19759"/>
                </a:lnTo>
                <a:lnTo>
                  <a:pt x="14613" y="19550"/>
                </a:lnTo>
                <a:lnTo>
                  <a:pt x="14444" y="19307"/>
                </a:lnTo>
                <a:lnTo>
                  <a:pt x="14217" y="19098"/>
                </a:lnTo>
                <a:lnTo>
                  <a:pt x="13934" y="18911"/>
                </a:lnTo>
                <a:lnTo>
                  <a:pt x="13669" y="18745"/>
                </a:lnTo>
                <a:lnTo>
                  <a:pt x="13462" y="18547"/>
                </a:lnTo>
                <a:lnTo>
                  <a:pt x="13311" y="18337"/>
                </a:lnTo>
                <a:lnTo>
                  <a:pt x="13197" y="18150"/>
                </a:lnTo>
                <a:lnTo>
                  <a:pt x="13122" y="17941"/>
                </a:lnTo>
                <a:lnTo>
                  <a:pt x="13122" y="17720"/>
                </a:lnTo>
                <a:lnTo>
                  <a:pt x="13122" y="17533"/>
                </a:lnTo>
                <a:lnTo>
                  <a:pt x="13197" y="17346"/>
                </a:lnTo>
                <a:lnTo>
                  <a:pt x="13273" y="17158"/>
                </a:lnTo>
                <a:lnTo>
                  <a:pt x="13386" y="16982"/>
                </a:lnTo>
                <a:lnTo>
                  <a:pt x="13537" y="16839"/>
                </a:lnTo>
                <a:lnTo>
                  <a:pt x="13707" y="16706"/>
                </a:lnTo>
                <a:lnTo>
                  <a:pt x="13896" y="16607"/>
                </a:lnTo>
                <a:lnTo>
                  <a:pt x="14104" y="16519"/>
                </a:lnTo>
                <a:lnTo>
                  <a:pt x="14330" y="16453"/>
                </a:lnTo>
                <a:lnTo>
                  <a:pt x="14538" y="16431"/>
                </a:lnTo>
                <a:lnTo>
                  <a:pt x="14897" y="16453"/>
                </a:lnTo>
                <a:lnTo>
                  <a:pt x="15406" y="16497"/>
                </a:lnTo>
                <a:lnTo>
                  <a:pt x="16105" y="16541"/>
                </a:lnTo>
                <a:lnTo>
                  <a:pt x="16898" y="16607"/>
                </a:lnTo>
                <a:lnTo>
                  <a:pt x="17804" y="16651"/>
                </a:lnTo>
                <a:lnTo>
                  <a:pt x="18786" y="16684"/>
                </a:lnTo>
                <a:lnTo>
                  <a:pt x="19844" y="16728"/>
                </a:lnTo>
                <a:lnTo>
                  <a:pt x="20920" y="16751"/>
                </a:lnTo>
                <a:lnTo>
                  <a:pt x="21109" y="16497"/>
                </a:lnTo>
                <a:lnTo>
                  <a:pt x="21241" y="16222"/>
                </a:lnTo>
                <a:lnTo>
                  <a:pt x="21392" y="15946"/>
                </a:lnTo>
                <a:lnTo>
                  <a:pt x="21467" y="15648"/>
                </a:lnTo>
                <a:lnTo>
                  <a:pt x="21543" y="15351"/>
                </a:lnTo>
                <a:lnTo>
                  <a:pt x="21618" y="15042"/>
                </a:lnTo>
                <a:lnTo>
                  <a:pt x="21618" y="14745"/>
                </a:lnTo>
                <a:lnTo>
                  <a:pt x="21618" y="14447"/>
                </a:lnTo>
                <a:lnTo>
                  <a:pt x="21618" y="14150"/>
                </a:lnTo>
                <a:lnTo>
                  <a:pt x="21581" y="13852"/>
                </a:lnTo>
                <a:lnTo>
                  <a:pt x="21505" y="13577"/>
                </a:lnTo>
                <a:lnTo>
                  <a:pt x="21430" y="13301"/>
                </a:lnTo>
                <a:lnTo>
                  <a:pt x="21354" y="13048"/>
                </a:lnTo>
                <a:lnTo>
                  <a:pt x="21241" y="12816"/>
                </a:lnTo>
                <a:lnTo>
                  <a:pt x="21146" y="12607"/>
                </a:lnTo>
                <a:lnTo>
                  <a:pt x="21033" y="12431"/>
                </a:lnTo>
                <a:lnTo>
                  <a:pt x="20920" y="12265"/>
                </a:lnTo>
                <a:lnTo>
                  <a:pt x="20769" y="12144"/>
                </a:lnTo>
                <a:lnTo>
                  <a:pt x="20637" y="12034"/>
                </a:lnTo>
                <a:lnTo>
                  <a:pt x="20486" y="11946"/>
                </a:lnTo>
                <a:lnTo>
                  <a:pt x="20297" y="11891"/>
                </a:lnTo>
                <a:lnTo>
                  <a:pt x="20165" y="11846"/>
                </a:lnTo>
                <a:lnTo>
                  <a:pt x="19976" y="11824"/>
                </a:lnTo>
                <a:lnTo>
                  <a:pt x="19806" y="11802"/>
                </a:lnTo>
                <a:lnTo>
                  <a:pt x="19390" y="11824"/>
                </a:lnTo>
                <a:lnTo>
                  <a:pt x="18956" y="11891"/>
                </a:lnTo>
                <a:lnTo>
                  <a:pt x="18503" y="11968"/>
                </a:lnTo>
                <a:lnTo>
                  <a:pt x="17993" y="12078"/>
                </a:lnTo>
                <a:lnTo>
                  <a:pt x="17653" y="12144"/>
                </a:lnTo>
                <a:lnTo>
                  <a:pt x="17332" y="12199"/>
                </a:lnTo>
                <a:lnTo>
                  <a:pt x="17049" y="12221"/>
                </a:lnTo>
                <a:lnTo>
                  <a:pt x="16747" y="12243"/>
                </a:lnTo>
                <a:lnTo>
                  <a:pt x="16464" y="12243"/>
                </a:lnTo>
                <a:lnTo>
                  <a:pt x="16218" y="12243"/>
                </a:lnTo>
                <a:lnTo>
                  <a:pt x="15992" y="12221"/>
                </a:lnTo>
                <a:lnTo>
                  <a:pt x="15746" y="12199"/>
                </a:lnTo>
                <a:lnTo>
                  <a:pt x="15520" y="12155"/>
                </a:lnTo>
                <a:lnTo>
                  <a:pt x="15350" y="12122"/>
                </a:lnTo>
                <a:lnTo>
                  <a:pt x="15161" y="12056"/>
                </a:lnTo>
                <a:lnTo>
                  <a:pt x="14972" y="11990"/>
                </a:lnTo>
                <a:lnTo>
                  <a:pt x="14689" y="11846"/>
                </a:lnTo>
                <a:lnTo>
                  <a:pt x="14444" y="11670"/>
                </a:lnTo>
                <a:lnTo>
                  <a:pt x="14255" y="11483"/>
                </a:lnTo>
                <a:lnTo>
                  <a:pt x="14104" y="11295"/>
                </a:lnTo>
                <a:lnTo>
                  <a:pt x="14028" y="11086"/>
                </a:lnTo>
                <a:lnTo>
                  <a:pt x="13972" y="10888"/>
                </a:lnTo>
                <a:lnTo>
                  <a:pt x="13972" y="10700"/>
                </a:lnTo>
                <a:lnTo>
                  <a:pt x="14009" y="10513"/>
                </a:lnTo>
                <a:lnTo>
                  <a:pt x="14066" y="10359"/>
                </a:lnTo>
                <a:lnTo>
                  <a:pt x="14179" y="10215"/>
                </a:lnTo>
                <a:lnTo>
                  <a:pt x="14406" y="10006"/>
                </a:lnTo>
                <a:lnTo>
                  <a:pt x="14651" y="9830"/>
                </a:lnTo>
                <a:lnTo>
                  <a:pt x="14878" y="9686"/>
                </a:lnTo>
                <a:lnTo>
                  <a:pt x="15123" y="9554"/>
                </a:lnTo>
                <a:lnTo>
                  <a:pt x="15350" y="9477"/>
                </a:lnTo>
                <a:lnTo>
                  <a:pt x="15558" y="9411"/>
                </a:lnTo>
                <a:lnTo>
                  <a:pt x="15803" y="9345"/>
                </a:lnTo>
                <a:lnTo>
                  <a:pt x="16030" y="9323"/>
                </a:lnTo>
                <a:lnTo>
                  <a:pt x="16256" y="9301"/>
                </a:lnTo>
                <a:lnTo>
                  <a:pt x="16464" y="9323"/>
                </a:lnTo>
                <a:lnTo>
                  <a:pt x="16690" y="9345"/>
                </a:lnTo>
                <a:lnTo>
                  <a:pt x="16898" y="9367"/>
                </a:lnTo>
                <a:lnTo>
                  <a:pt x="17332" y="9477"/>
                </a:lnTo>
                <a:lnTo>
                  <a:pt x="17767" y="9598"/>
                </a:lnTo>
                <a:lnTo>
                  <a:pt x="18163" y="9731"/>
                </a:lnTo>
                <a:lnTo>
                  <a:pt x="18597" y="9874"/>
                </a:lnTo>
                <a:lnTo>
                  <a:pt x="18994" y="10006"/>
                </a:lnTo>
                <a:lnTo>
                  <a:pt x="19428" y="10083"/>
                </a:lnTo>
                <a:lnTo>
                  <a:pt x="19617" y="10127"/>
                </a:lnTo>
                <a:lnTo>
                  <a:pt x="19844" y="10149"/>
                </a:lnTo>
                <a:lnTo>
                  <a:pt x="20013" y="10149"/>
                </a:lnTo>
                <a:lnTo>
                  <a:pt x="20240" y="10127"/>
                </a:lnTo>
                <a:lnTo>
                  <a:pt x="20410" y="10105"/>
                </a:lnTo>
                <a:lnTo>
                  <a:pt x="20637" y="10061"/>
                </a:lnTo>
                <a:lnTo>
                  <a:pt x="20844" y="9984"/>
                </a:lnTo>
                <a:lnTo>
                  <a:pt x="21033" y="9896"/>
                </a:lnTo>
                <a:lnTo>
                  <a:pt x="21146" y="9830"/>
                </a:lnTo>
                <a:lnTo>
                  <a:pt x="21203" y="9753"/>
                </a:lnTo>
                <a:lnTo>
                  <a:pt x="21279" y="9642"/>
                </a:lnTo>
                <a:lnTo>
                  <a:pt x="21354" y="9521"/>
                </a:lnTo>
                <a:lnTo>
                  <a:pt x="21430" y="9246"/>
                </a:lnTo>
                <a:lnTo>
                  <a:pt x="21430" y="8904"/>
                </a:lnTo>
                <a:lnTo>
                  <a:pt x="21430" y="8540"/>
                </a:lnTo>
                <a:lnTo>
                  <a:pt x="21392" y="8144"/>
                </a:lnTo>
                <a:lnTo>
                  <a:pt x="21354" y="7714"/>
                </a:lnTo>
                <a:lnTo>
                  <a:pt x="21279" y="7295"/>
                </a:lnTo>
                <a:lnTo>
                  <a:pt x="21146" y="6446"/>
                </a:lnTo>
                <a:lnTo>
                  <a:pt x="20995" y="5686"/>
                </a:lnTo>
                <a:lnTo>
                  <a:pt x="20958" y="5366"/>
                </a:lnTo>
                <a:lnTo>
                  <a:pt x="20958" y="5091"/>
                </a:lnTo>
                <a:lnTo>
                  <a:pt x="20958" y="4860"/>
                </a:lnTo>
                <a:lnTo>
                  <a:pt x="21033" y="4716"/>
                </a:lnTo>
                <a:lnTo>
                  <a:pt x="20637" y="4860"/>
                </a:lnTo>
                <a:lnTo>
                  <a:pt x="20127" y="4992"/>
                </a:lnTo>
                <a:lnTo>
                  <a:pt x="19617" y="5069"/>
                </a:lnTo>
                <a:lnTo>
                  <a:pt x="19032" y="5157"/>
                </a:lnTo>
                <a:lnTo>
                  <a:pt x="18465" y="5201"/>
                </a:lnTo>
                <a:lnTo>
                  <a:pt x="17842" y="5245"/>
                </a:lnTo>
                <a:lnTo>
                  <a:pt x="17219" y="5267"/>
                </a:lnTo>
                <a:lnTo>
                  <a:pt x="16615" y="5267"/>
                </a:lnTo>
                <a:lnTo>
                  <a:pt x="15992" y="5245"/>
                </a:lnTo>
                <a:lnTo>
                  <a:pt x="15369" y="5201"/>
                </a:lnTo>
                <a:lnTo>
                  <a:pt x="14840" y="5157"/>
                </a:lnTo>
                <a:lnTo>
                  <a:pt x="14293" y="5091"/>
                </a:lnTo>
                <a:lnTo>
                  <a:pt x="13783" y="5014"/>
                </a:lnTo>
                <a:lnTo>
                  <a:pt x="13386" y="4926"/>
                </a:lnTo>
                <a:lnTo>
                  <a:pt x="13027" y="4815"/>
                </a:lnTo>
                <a:lnTo>
                  <a:pt x="12725" y="4716"/>
                </a:lnTo>
                <a:lnTo>
                  <a:pt x="12480" y="4606"/>
                </a:lnTo>
                <a:lnTo>
                  <a:pt x="12291" y="4496"/>
                </a:lnTo>
                <a:lnTo>
                  <a:pt x="12197" y="4397"/>
                </a:lnTo>
                <a:lnTo>
                  <a:pt x="12083" y="4286"/>
                </a:lnTo>
                <a:lnTo>
                  <a:pt x="12046" y="4187"/>
                </a:lnTo>
                <a:lnTo>
                  <a:pt x="12008" y="4077"/>
                </a:lnTo>
                <a:lnTo>
                  <a:pt x="12046" y="3967"/>
                </a:lnTo>
                <a:lnTo>
                  <a:pt x="12121" y="3868"/>
                </a:lnTo>
                <a:lnTo>
                  <a:pt x="12197" y="3735"/>
                </a:lnTo>
                <a:lnTo>
                  <a:pt x="12291" y="3614"/>
                </a:lnTo>
                <a:lnTo>
                  <a:pt x="12442" y="3482"/>
                </a:lnTo>
                <a:lnTo>
                  <a:pt x="12631" y="3361"/>
                </a:lnTo>
                <a:lnTo>
                  <a:pt x="13065" y="3085"/>
                </a:lnTo>
                <a:lnTo>
                  <a:pt x="13537" y="2766"/>
                </a:lnTo>
                <a:lnTo>
                  <a:pt x="13783" y="2578"/>
                </a:lnTo>
                <a:lnTo>
                  <a:pt x="13934" y="2380"/>
                </a:lnTo>
                <a:lnTo>
                  <a:pt x="14028" y="2171"/>
                </a:lnTo>
                <a:lnTo>
                  <a:pt x="14104" y="1961"/>
                </a:lnTo>
                <a:lnTo>
                  <a:pt x="14104" y="1730"/>
                </a:lnTo>
                <a:lnTo>
                  <a:pt x="14066" y="1498"/>
                </a:lnTo>
                <a:lnTo>
                  <a:pt x="13972" y="1267"/>
                </a:lnTo>
                <a:lnTo>
                  <a:pt x="13820" y="1057"/>
                </a:lnTo>
                <a:lnTo>
                  <a:pt x="13594" y="837"/>
                </a:lnTo>
                <a:lnTo>
                  <a:pt x="13386" y="628"/>
                </a:lnTo>
                <a:lnTo>
                  <a:pt x="13103" y="462"/>
                </a:lnTo>
                <a:lnTo>
                  <a:pt x="12763" y="308"/>
                </a:lnTo>
                <a:lnTo>
                  <a:pt x="12404" y="187"/>
                </a:lnTo>
                <a:lnTo>
                  <a:pt x="12008" y="77"/>
                </a:lnTo>
                <a:lnTo>
                  <a:pt x="11574" y="33"/>
                </a:lnTo>
                <a:lnTo>
                  <a:pt x="11102" y="11"/>
                </a:lnTo>
                <a:lnTo>
                  <a:pt x="10667" y="11"/>
                </a:lnTo>
                <a:lnTo>
                  <a:pt x="10233" y="77"/>
                </a:lnTo>
                <a:lnTo>
                  <a:pt x="9837" y="187"/>
                </a:lnTo>
                <a:lnTo>
                  <a:pt x="9440" y="286"/>
                </a:lnTo>
                <a:lnTo>
                  <a:pt x="9062" y="462"/>
                </a:lnTo>
                <a:lnTo>
                  <a:pt x="8741" y="628"/>
                </a:lnTo>
                <a:lnTo>
                  <a:pt x="8458" y="815"/>
                </a:lnTo>
                <a:lnTo>
                  <a:pt x="8232" y="1035"/>
                </a:lnTo>
                <a:lnTo>
                  <a:pt x="8062" y="1245"/>
                </a:lnTo>
                <a:lnTo>
                  <a:pt x="7911" y="1476"/>
                </a:lnTo>
                <a:lnTo>
                  <a:pt x="7835" y="1708"/>
                </a:lnTo>
                <a:lnTo>
                  <a:pt x="7797" y="1961"/>
                </a:lnTo>
                <a:lnTo>
                  <a:pt x="7835" y="2193"/>
                </a:lnTo>
                <a:lnTo>
                  <a:pt x="7948" y="2402"/>
                </a:lnTo>
                <a:lnTo>
                  <a:pt x="8062" y="2534"/>
                </a:lnTo>
                <a:lnTo>
                  <a:pt x="8175" y="2644"/>
                </a:lnTo>
                <a:lnTo>
                  <a:pt x="8269" y="2744"/>
                </a:lnTo>
                <a:lnTo>
                  <a:pt x="8420" y="2832"/>
                </a:lnTo>
                <a:lnTo>
                  <a:pt x="8704" y="3019"/>
                </a:lnTo>
                <a:lnTo>
                  <a:pt x="8968" y="3206"/>
                </a:lnTo>
                <a:lnTo>
                  <a:pt x="9138" y="3405"/>
                </a:lnTo>
                <a:lnTo>
                  <a:pt x="9327" y="3570"/>
                </a:lnTo>
                <a:lnTo>
                  <a:pt x="9440" y="3735"/>
                </a:lnTo>
                <a:lnTo>
                  <a:pt x="9516" y="3890"/>
                </a:lnTo>
                <a:lnTo>
                  <a:pt x="9534" y="4033"/>
                </a:lnTo>
                <a:lnTo>
                  <a:pt x="9534" y="4165"/>
                </a:lnTo>
                <a:lnTo>
                  <a:pt x="9516" y="4286"/>
                </a:lnTo>
                <a:lnTo>
                  <a:pt x="9440" y="4397"/>
                </a:lnTo>
                <a:lnTo>
                  <a:pt x="9327" y="4496"/>
                </a:lnTo>
                <a:lnTo>
                  <a:pt x="9176" y="4562"/>
                </a:lnTo>
                <a:lnTo>
                  <a:pt x="9006" y="4628"/>
                </a:lnTo>
                <a:lnTo>
                  <a:pt x="8779" y="4694"/>
                </a:lnTo>
                <a:lnTo>
                  <a:pt x="8534" y="4716"/>
                </a:lnTo>
                <a:lnTo>
                  <a:pt x="8232" y="4716"/>
                </a:lnTo>
                <a:lnTo>
                  <a:pt x="7118" y="4738"/>
                </a:lnTo>
                <a:lnTo>
                  <a:pt x="5947" y="4771"/>
                </a:lnTo>
                <a:lnTo>
                  <a:pt x="4795" y="4815"/>
                </a:lnTo>
                <a:lnTo>
                  <a:pt x="3681" y="4860"/>
                </a:lnTo>
                <a:lnTo>
                  <a:pt x="2662" y="4882"/>
                </a:lnTo>
                <a:lnTo>
                  <a:pt x="1755" y="4882"/>
                </a:lnTo>
                <a:lnTo>
                  <a:pt x="1359" y="4860"/>
                </a:lnTo>
                <a:lnTo>
                  <a:pt x="981" y="4837"/>
                </a:lnTo>
                <a:lnTo>
                  <a:pt x="698" y="4771"/>
                </a:lnTo>
                <a:lnTo>
                  <a:pt x="453" y="4716"/>
                </a:lnTo>
                <a:lnTo>
                  <a:pt x="453" y="5322"/>
                </a:lnTo>
                <a:lnTo>
                  <a:pt x="453" y="6083"/>
                </a:lnTo>
                <a:lnTo>
                  <a:pt x="453" y="6909"/>
                </a:lnTo>
                <a:lnTo>
                  <a:pt x="453" y="7780"/>
                </a:lnTo>
                <a:lnTo>
                  <a:pt x="453" y="8606"/>
                </a:lnTo>
                <a:lnTo>
                  <a:pt x="453" y="9345"/>
                </a:lnTo>
                <a:lnTo>
                  <a:pt x="453" y="9918"/>
                </a:lnTo>
                <a:lnTo>
                  <a:pt x="453" y="10282"/>
                </a:lnTo>
                <a:lnTo>
                  <a:pt x="490" y="10381"/>
                </a:lnTo>
                <a:lnTo>
                  <a:pt x="547" y="10491"/>
                </a:lnTo>
                <a:lnTo>
                  <a:pt x="660" y="10590"/>
                </a:lnTo>
                <a:lnTo>
                  <a:pt x="811" y="10700"/>
                </a:lnTo>
                <a:lnTo>
                  <a:pt x="981" y="10811"/>
                </a:lnTo>
                <a:lnTo>
                  <a:pt x="1208" y="10888"/>
                </a:lnTo>
                <a:lnTo>
                  <a:pt x="1453" y="10954"/>
                </a:lnTo>
                <a:lnTo>
                  <a:pt x="1718" y="11020"/>
                </a:lnTo>
                <a:lnTo>
                  <a:pt x="1963" y="11064"/>
                </a:lnTo>
                <a:lnTo>
                  <a:pt x="2265" y="11086"/>
                </a:lnTo>
                <a:lnTo>
                  <a:pt x="2548" y="11064"/>
                </a:lnTo>
                <a:lnTo>
                  <a:pt x="2794" y="11042"/>
                </a:lnTo>
                <a:lnTo>
                  <a:pt x="3096" y="10976"/>
                </a:lnTo>
                <a:lnTo>
                  <a:pt x="3341" y="10888"/>
                </a:lnTo>
                <a:lnTo>
                  <a:pt x="3606" y="10766"/>
                </a:lnTo>
                <a:lnTo>
                  <a:pt x="3813" y="10590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30" name="Puzzle1"/>
          <p:cNvSpPr>
            <a:spLocks noEditPoints="1" noChangeArrowheads="1"/>
          </p:cNvSpPr>
          <p:nvPr/>
        </p:nvSpPr>
        <p:spPr bwMode="auto">
          <a:xfrm>
            <a:off x="5245361" y="4148153"/>
            <a:ext cx="1635699" cy="848218"/>
          </a:xfrm>
          <a:custGeom>
            <a:avLst/>
            <a:gdLst>
              <a:gd name="T0" fmla="*/ 16740 w 21600"/>
              <a:gd name="T1" fmla="*/ 21078 h 21600"/>
              <a:gd name="T2" fmla="*/ 16976 w 21600"/>
              <a:gd name="T3" fmla="*/ 521 h 21600"/>
              <a:gd name="T4" fmla="*/ 4725 w 21600"/>
              <a:gd name="T5" fmla="*/ 856 h 21600"/>
              <a:gd name="T6" fmla="*/ 5040 w 21600"/>
              <a:gd name="T7" fmla="*/ 21004 h 21600"/>
              <a:gd name="T8" fmla="*/ 10811 w 21600"/>
              <a:gd name="T9" fmla="*/ 12885 h 21600"/>
              <a:gd name="T10" fmla="*/ 10845 w 21600"/>
              <a:gd name="T11" fmla="*/ 8714 h 21600"/>
              <a:gd name="T12" fmla="*/ 21600 w 21600"/>
              <a:gd name="T13" fmla="*/ 10000 h 21600"/>
              <a:gd name="T14" fmla="*/ 56 w 21600"/>
              <a:gd name="T15" fmla="*/ 10000 h 21600"/>
              <a:gd name="T16" fmla="*/ 6086 w 21600"/>
              <a:gd name="T17" fmla="*/ 2569 h 21600"/>
              <a:gd name="T18" fmla="*/ 16132 w 21600"/>
              <a:gd name="T19" fmla="*/ 19552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9360" y="20836"/>
                </a:moveTo>
                <a:lnTo>
                  <a:pt x="9528" y="20836"/>
                </a:lnTo>
                <a:lnTo>
                  <a:pt x="9686" y="20762"/>
                </a:lnTo>
                <a:lnTo>
                  <a:pt x="9810" y="20687"/>
                </a:lnTo>
                <a:lnTo>
                  <a:pt x="9922" y="20575"/>
                </a:lnTo>
                <a:lnTo>
                  <a:pt x="10012" y="20426"/>
                </a:lnTo>
                <a:lnTo>
                  <a:pt x="10068" y="20296"/>
                </a:lnTo>
                <a:lnTo>
                  <a:pt x="10113" y="20110"/>
                </a:lnTo>
                <a:lnTo>
                  <a:pt x="10136" y="19905"/>
                </a:lnTo>
                <a:lnTo>
                  <a:pt x="10136" y="19682"/>
                </a:lnTo>
                <a:lnTo>
                  <a:pt x="10113" y="19440"/>
                </a:lnTo>
                <a:lnTo>
                  <a:pt x="10068" y="19142"/>
                </a:lnTo>
                <a:lnTo>
                  <a:pt x="10012" y="18900"/>
                </a:lnTo>
                <a:lnTo>
                  <a:pt x="9900" y="18620"/>
                </a:lnTo>
                <a:lnTo>
                  <a:pt x="9787" y="18285"/>
                </a:lnTo>
                <a:lnTo>
                  <a:pt x="9641" y="17968"/>
                </a:lnTo>
                <a:lnTo>
                  <a:pt x="9472" y="17652"/>
                </a:lnTo>
                <a:lnTo>
                  <a:pt x="9382" y="17466"/>
                </a:lnTo>
                <a:lnTo>
                  <a:pt x="9315" y="17298"/>
                </a:lnTo>
                <a:lnTo>
                  <a:pt x="9258" y="17112"/>
                </a:lnTo>
                <a:lnTo>
                  <a:pt x="9191" y="16926"/>
                </a:lnTo>
                <a:lnTo>
                  <a:pt x="9123" y="16535"/>
                </a:lnTo>
                <a:lnTo>
                  <a:pt x="9101" y="16144"/>
                </a:lnTo>
                <a:lnTo>
                  <a:pt x="9101" y="15753"/>
                </a:lnTo>
                <a:lnTo>
                  <a:pt x="9168" y="15362"/>
                </a:lnTo>
                <a:lnTo>
                  <a:pt x="9236" y="14971"/>
                </a:lnTo>
                <a:lnTo>
                  <a:pt x="9360" y="14580"/>
                </a:lnTo>
                <a:lnTo>
                  <a:pt x="9495" y="14244"/>
                </a:lnTo>
                <a:lnTo>
                  <a:pt x="9663" y="13891"/>
                </a:lnTo>
                <a:lnTo>
                  <a:pt x="9855" y="13611"/>
                </a:lnTo>
                <a:lnTo>
                  <a:pt x="10068" y="13351"/>
                </a:lnTo>
                <a:lnTo>
                  <a:pt x="10293" y="13146"/>
                </a:lnTo>
                <a:lnTo>
                  <a:pt x="10552" y="12997"/>
                </a:lnTo>
                <a:lnTo>
                  <a:pt x="10811" y="12885"/>
                </a:lnTo>
                <a:lnTo>
                  <a:pt x="11069" y="12866"/>
                </a:lnTo>
                <a:lnTo>
                  <a:pt x="11351" y="12885"/>
                </a:lnTo>
                <a:lnTo>
                  <a:pt x="11610" y="12997"/>
                </a:lnTo>
                <a:lnTo>
                  <a:pt x="11846" y="13183"/>
                </a:lnTo>
                <a:lnTo>
                  <a:pt x="12060" y="13388"/>
                </a:lnTo>
                <a:lnTo>
                  <a:pt x="12251" y="13648"/>
                </a:lnTo>
                <a:lnTo>
                  <a:pt x="12419" y="13928"/>
                </a:lnTo>
                <a:lnTo>
                  <a:pt x="12555" y="14244"/>
                </a:lnTo>
                <a:lnTo>
                  <a:pt x="12690" y="14617"/>
                </a:lnTo>
                <a:lnTo>
                  <a:pt x="12768" y="15008"/>
                </a:lnTo>
                <a:lnTo>
                  <a:pt x="12836" y="15399"/>
                </a:lnTo>
                <a:lnTo>
                  <a:pt x="12858" y="15753"/>
                </a:lnTo>
                <a:lnTo>
                  <a:pt x="12858" y="16144"/>
                </a:lnTo>
                <a:lnTo>
                  <a:pt x="12813" y="16535"/>
                </a:lnTo>
                <a:lnTo>
                  <a:pt x="12746" y="16888"/>
                </a:lnTo>
                <a:lnTo>
                  <a:pt x="12667" y="17224"/>
                </a:lnTo>
                <a:lnTo>
                  <a:pt x="12510" y="17503"/>
                </a:lnTo>
                <a:lnTo>
                  <a:pt x="12228" y="18043"/>
                </a:lnTo>
                <a:lnTo>
                  <a:pt x="11970" y="18546"/>
                </a:lnTo>
                <a:lnTo>
                  <a:pt x="11868" y="18751"/>
                </a:lnTo>
                <a:lnTo>
                  <a:pt x="11778" y="18974"/>
                </a:lnTo>
                <a:lnTo>
                  <a:pt x="11711" y="19179"/>
                </a:lnTo>
                <a:lnTo>
                  <a:pt x="11666" y="19365"/>
                </a:lnTo>
                <a:lnTo>
                  <a:pt x="11632" y="19570"/>
                </a:lnTo>
                <a:lnTo>
                  <a:pt x="11632" y="19756"/>
                </a:lnTo>
                <a:lnTo>
                  <a:pt x="11632" y="19942"/>
                </a:lnTo>
                <a:lnTo>
                  <a:pt x="11643" y="20110"/>
                </a:lnTo>
                <a:lnTo>
                  <a:pt x="11711" y="20296"/>
                </a:lnTo>
                <a:lnTo>
                  <a:pt x="11801" y="20464"/>
                </a:lnTo>
                <a:lnTo>
                  <a:pt x="11891" y="20650"/>
                </a:lnTo>
                <a:lnTo>
                  <a:pt x="12037" y="20836"/>
                </a:lnTo>
                <a:lnTo>
                  <a:pt x="12206" y="21004"/>
                </a:lnTo>
                <a:lnTo>
                  <a:pt x="12419" y="21190"/>
                </a:lnTo>
                <a:lnTo>
                  <a:pt x="12667" y="21320"/>
                </a:lnTo>
                <a:lnTo>
                  <a:pt x="12960" y="21432"/>
                </a:lnTo>
                <a:lnTo>
                  <a:pt x="13286" y="21544"/>
                </a:lnTo>
                <a:lnTo>
                  <a:pt x="13612" y="21655"/>
                </a:lnTo>
                <a:lnTo>
                  <a:pt x="13983" y="21693"/>
                </a:lnTo>
                <a:lnTo>
                  <a:pt x="14343" y="21730"/>
                </a:lnTo>
                <a:lnTo>
                  <a:pt x="14715" y="21730"/>
                </a:lnTo>
                <a:lnTo>
                  <a:pt x="15075" y="21730"/>
                </a:lnTo>
                <a:lnTo>
                  <a:pt x="15446" y="21655"/>
                </a:lnTo>
                <a:lnTo>
                  <a:pt x="15794" y="21581"/>
                </a:lnTo>
                <a:lnTo>
                  <a:pt x="16132" y="21432"/>
                </a:lnTo>
                <a:lnTo>
                  <a:pt x="16458" y="21302"/>
                </a:lnTo>
                <a:lnTo>
                  <a:pt x="16740" y="21078"/>
                </a:lnTo>
                <a:lnTo>
                  <a:pt x="16976" y="20836"/>
                </a:lnTo>
                <a:lnTo>
                  <a:pt x="17043" y="20650"/>
                </a:lnTo>
                <a:lnTo>
                  <a:pt x="17088" y="20426"/>
                </a:lnTo>
                <a:lnTo>
                  <a:pt x="17133" y="20222"/>
                </a:lnTo>
                <a:lnTo>
                  <a:pt x="17156" y="19980"/>
                </a:lnTo>
                <a:lnTo>
                  <a:pt x="17167" y="19477"/>
                </a:lnTo>
                <a:lnTo>
                  <a:pt x="17167" y="18974"/>
                </a:lnTo>
                <a:lnTo>
                  <a:pt x="17156" y="18397"/>
                </a:lnTo>
                <a:lnTo>
                  <a:pt x="17111" y="17820"/>
                </a:lnTo>
                <a:lnTo>
                  <a:pt x="17066" y="17261"/>
                </a:lnTo>
                <a:lnTo>
                  <a:pt x="16998" y="16646"/>
                </a:lnTo>
                <a:lnTo>
                  <a:pt x="16852" y="15511"/>
                </a:lnTo>
                <a:lnTo>
                  <a:pt x="16740" y="14393"/>
                </a:lnTo>
                <a:lnTo>
                  <a:pt x="16717" y="13928"/>
                </a:lnTo>
                <a:lnTo>
                  <a:pt x="16695" y="13462"/>
                </a:lnTo>
                <a:lnTo>
                  <a:pt x="16717" y="13071"/>
                </a:lnTo>
                <a:lnTo>
                  <a:pt x="16785" y="12755"/>
                </a:lnTo>
                <a:lnTo>
                  <a:pt x="16852" y="12419"/>
                </a:lnTo>
                <a:lnTo>
                  <a:pt x="16953" y="12140"/>
                </a:lnTo>
                <a:lnTo>
                  <a:pt x="17088" y="11898"/>
                </a:lnTo>
                <a:lnTo>
                  <a:pt x="17212" y="11675"/>
                </a:lnTo>
                <a:lnTo>
                  <a:pt x="17370" y="11470"/>
                </a:lnTo>
                <a:lnTo>
                  <a:pt x="17516" y="11284"/>
                </a:lnTo>
                <a:lnTo>
                  <a:pt x="17696" y="11135"/>
                </a:lnTo>
                <a:lnTo>
                  <a:pt x="17865" y="11042"/>
                </a:lnTo>
                <a:lnTo>
                  <a:pt x="18033" y="10930"/>
                </a:lnTo>
                <a:lnTo>
                  <a:pt x="18213" y="10893"/>
                </a:lnTo>
                <a:lnTo>
                  <a:pt x="18382" y="10893"/>
                </a:lnTo>
                <a:lnTo>
                  <a:pt x="18551" y="10967"/>
                </a:lnTo>
                <a:lnTo>
                  <a:pt x="18708" y="11042"/>
                </a:lnTo>
                <a:lnTo>
                  <a:pt x="18855" y="11172"/>
                </a:lnTo>
                <a:lnTo>
                  <a:pt x="19012" y="11358"/>
                </a:lnTo>
                <a:lnTo>
                  <a:pt x="19136" y="11600"/>
                </a:lnTo>
                <a:lnTo>
                  <a:pt x="19271" y="11861"/>
                </a:lnTo>
                <a:lnTo>
                  <a:pt x="19440" y="12028"/>
                </a:lnTo>
                <a:lnTo>
                  <a:pt x="19608" y="12177"/>
                </a:lnTo>
                <a:lnTo>
                  <a:pt x="19822" y="12289"/>
                </a:lnTo>
                <a:lnTo>
                  <a:pt x="20025" y="12289"/>
                </a:lnTo>
                <a:lnTo>
                  <a:pt x="20238" y="12289"/>
                </a:lnTo>
                <a:lnTo>
                  <a:pt x="20452" y="12215"/>
                </a:lnTo>
                <a:lnTo>
                  <a:pt x="20643" y="12103"/>
                </a:lnTo>
                <a:lnTo>
                  <a:pt x="20846" y="11973"/>
                </a:lnTo>
                <a:lnTo>
                  <a:pt x="21037" y="11786"/>
                </a:lnTo>
                <a:lnTo>
                  <a:pt x="21206" y="11563"/>
                </a:lnTo>
                <a:lnTo>
                  <a:pt x="21363" y="11321"/>
                </a:lnTo>
                <a:lnTo>
                  <a:pt x="21465" y="11079"/>
                </a:lnTo>
                <a:lnTo>
                  <a:pt x="21577" y="10744"/>
                </a:lnTo>
                <a:lnTo>
                  <a:pt x="21622" y="10427"/>
                </a:lnTo>
                <a:lnTo>
                  <a:pt x="21645" y="10111"/>
                </a:lnTo>
                <a:lnTo>
                  <a:pt x="21622" y="9608"/>
                </a:lnTo>
                <a:lnTo>
                  <a:pt x="21577" y="9142"/>
                </a:lnTo>
                <a:lnTo>
                  <a:pt x="21465" y="8751"/>
                </a:lnTo>
                <a:lnTo>
                  <a:pt x="21363" y="8397"/>
                </a:lnTo>
                <a:lnTo>
                  <a:pt x="21206" y="8062"/>
                </a:lnTo>
                <a:lnTo>
                  <a:pt x="21037" y="7820"/>
                </a:lnTo>
                <a:lnTo>
                  <a:pt x="20846" y="7597"/>
                </a:lnTo>
                <a:lnTo>
                  <a:pt x="20643" y="7429"/>
                </a:lnTo>
                <a:lnTo>
                  <a:pt x="20452" y="7317"/>
                </a:lnTo>
                <a:lnTo>
                  <a:pt x="20238" y="7206"/>
                </a:lnTo>
                <a:lnTo>
                  <a:pt x="20025" y="7168"/>
                </a:lnTo>
                <a:lnTo>
                  <a:pt x="19822" y="7206"/>
                </a:lnTo>
                <a:lnTo>
                  <a:pt x="19608" y="7243"/>
                </a:lnTo>
                <a:lnTo>
                  <a:pt x="19440" y="7355"/>
                </a:lnTo>
                <a:lnTo>
                  <a:pt x="19271" y="7504"/>
                </a:lnTo>
                <a:lnTo>
                  <a:pt x="19136" y="7708"/>
                </a:lnTo>
                <a:lnTo>
                  <a:pt x="19012" y="7895"/>
                </a:lnTo>
                <a:lnTo>
                  <a:pt x="18832" y="8025"/>
                </a:lnTo>
                <a:lnTo>
                  <a:pt x="18663" y="8174"/>
                </a:lnTo>
                <a:lnTo>
                  <a:pt x="18472" y="8248"/>
                </a:lnTo>
                <a:lnTo>
                  <a:pt x="18270" y="8286"/>
                </a:lnTo>
                <a:lnTo>
                  <a:pt x="18078" y="8323"/>
                </a:lnTo>
                <a:lnTo>
                  <a:pt x="17887" y="8323"/>
                </a:lnTo>
                <a:lnTo>
                  <a:pt x="17696" y="8248"/>
                </a:lnTo>
                <a:lnTo>
                  <a:pt x="17493" y="8174"/>
                </a:lnTo>
                <a:lnTo>
                  <a:pt x="17302" y="8062"/>
                </a:lnTo>
                <a:lnTo>
                  <a:pt x="17133" y="7969"/>
                </a:lnTo>
                <a:lnTo>
                  <a:pt x="16976" y="7783"/>
                </a:lnTo>
                <a:lnTo>
                  <a:pt x="16852" y="7597"/>
                </a:lnTo>
                <a:lnTo>
                  <a:pt x="16740" y="7429"/>
                </a:lnTo>
                <a:lnTo>
                  <a:pt x="16672" y="7168"/>
                </a:lnTo>
                <a:lnTo>
                  <a:pt x="16638" y="6926"/>
                </a:lnTo>
                <a:lnTo>
                  <a:pt x="16616" y="6498"/>
                </a:lnTo>
                <a:lnTo>
                  <a:pt x="16616" y="5772"/>
                </a:lnTo>
                <a:lnTo>
                  <a:pt x="16650" y="4915"/>
                </a:lnTo>
                <a:lnTo>
                  <a:pt x="16695" y="3928"/>
                </a:lnTo>
                <a:lnTo>
                  <a:pt x="16762" y="2960"/>
                </a:lnTo>
                <a:lnTo>
                  <a:pt x="16830" y="1992"/>
                </a:lnTo>
                <a:lnTo>
                  <a:pt x="16908" y="1173"/>
                </a:lnTo>
                <a:lnTo>
                  <a:pt x="16976" y="521"/>
                </a:lnTo>
                <a:lnTo>
                  <a:pt x="16953" y="521"/>
                </a:lnTo>
                <a:lnTo>
                  <a:pt x="16931" y="521"/>
                </a:lnTo>
                <a:lnTo>
                  <a:pt x="16267" y="484"/>
                </a:lnTo>
                <a:lnTo>
                  <a:pt x="15637" y="428"/>
                </a:lnTo>
                <a:lnTo>
                  <a:pt x="15063" y="353"/>
                </a:lnTo>
                <a:lnTo>
                  <a:pt x="14523" y="279"/>
                </a:lnTo>
                <a:lnTo>
                  <a:pt x="14040" y="167"/>
                </a:lnTo>
                <a:lnTo>
                  <a:pt x="13635" y="93"/>
                </a:lnTo>
                <a:lnTo>
                  <a:pt x="13331" y="18"/>
                </a:lnTo>
                <a:lnTo>
                  <a:pt x="13117" y="18"/>
                </a:lnTo>
                <a:lnTo>
                  <a:pt x="12982" y="18"/>
                </a:lnTo>
                <a:lnTo>
                  <a:pt x="12858" y="130"/>
                </a:lnTo>
                <a:lnTo>
                  <a:pt x="12723" y="279"/>
                </a:lnTo>
                <a:lnTo>
                  <a:pt x="12622" y="446"/>
                </a:lnTo>
                <a:lnTo>
                  <a:pt x="12510" y="670"/>
                </a:lnTo>
                <a:lnTo>
                  <a:pt x="12419" y="912"/>
                </a:lnTo>
                <a:lnTo>
                  <a:pt x="12363" y="1210"/>
                </a:lnTo>
                <a:lnTo>
                  <a:pt x="12318" y="1526"/>
                </a:lnTo>
                <a:lnTo>
                  <a:pt x="12273" y="1843"/>
                </a:lnTo>
                <a:lnTo>
                  <a:pt x="12251" y="2215"/>
                </a:lnTo>
                <a:lnTo>
                  <a:pt x="12273" y="2532"/>
                </a:lnTo>
                <a:lnTo>
                  <a:pt x="12318" y="2886"/>
                </a:lnTo>
                <a:lnTo>
                  <a:pt x="12386" y="3240"/>
                </a:lnTo>
                <a:lnTo>
                  <a:pt x="12464" y="3556"/>
                </a:lnTo>
                <a:lnTo>
                  <a:pt x="12577" y="3891"/>
                </a:lnTo>
                <a:lnTo>
                  <a:pt x="12746" y="4171"/>
                </a:lnTo>
                <a:lnTo>
                  <a:pt x="12926" y="4487"/>
                </a:lnTo>
                <a:lnTo>
                  <a:pt x="13050" y="4860"/>
                </a:lnTo>
                <a:lnTo>
                  <a:pt x="13162" y="5251"/>
                </a:lnTo>
                <a:lnTo>
                  <a:pt x="13218" y="5604"/>
                </a:lnTo>
                <a:lnTo>
                  <a:pt x="13263" y="5995"/>
                </a:lnTo>
                <a:lnTo>
                  <a:pt x="13241" y="6386"/>
                </a:lnTo>
                <a:lnTo>
                  <a:pt x="13218" y="6740"/>
                </a:lnTo>
                <a:lnTo>
                  <a:pt x="13139" y="7094"/>
                </a:lnTo>
                <a:lnTo>
                  <a:pt x="13050" y="7429"/>
                </a:lnTo>
                <a:lnTo>
                  <a:pt x="12903" y="7746"/>
                </a:lnTo>
                <a:lnTo>
                  <a:pt x="12723" y="8025"/>
                </a:lnTo>
                <a:lnTo>
                  <a:pt x="12532" y="8286"/>
                </a:lnTo>
                <a:lnTo>
                  <a:pt x="12318" y="8491"/>
                </a:lnTo>
                <a:lnTo>
                  <a:pt x="12060" y="8677"/>
                </a:lnTo>
                <a:lnTo>
                  <a:pt x="11756" y="8788"/>
                </a:lnTo>
                <a:lnTo>
                  <a:pt x="11452" y="8826"/>
                </a:lnTo>
                <a:lnTo>
                  <a:pt x="11283" y="8826"/>
                </a:lnTo>
                <a:lnTo>
                  <a:pt x="11126" y="8826"/>
                </a:lnTo>
                <a:lnTo>
                  <a:pt x="11002" y="8788"/>
                </a:lnTo>
                <a:lnTo>
                  <a:pt x="10845" y="8714"/>
                </a:lnTo>
                <a:lnTo>
                  <a:pt x="10721" y="8640"/>
                </a:lnTo>
                <a:lnTo>
                  <a:pt x="10608" y="8565"/>
                </a:lnTo>
                <a:lnTo>
                  <a:pt x="10485" y="8453"/>
                </a:lnTo>
                <a:lnTo>
                  <a:pt x="10372" y="8323"/>
                </a:lnTo>
                <a:lnTo>
                  <a:pt x="10181" y="8062"/>
                </a:lnTo>
                <a:lnTo>
                  <a:pt x="10035" y="7746"/>
                </a:lnTo>
                <a:lnTo>
                  <a:pt x="9900" y="7392"/>
                </a:lnTo>
                <a:lnTo>
                  <a:pt x="9787" y="7001"/>
                </a:lnTo>
                <a:lnTo>
                  <a:pt x="9731" y="6610"/>
                </a:lnTo>
                <a:lnTo>
                  <a:pt x="9686" y="6219"/>
                </a:lnTo>
                <a:lnTo>
                  <a:pt x="9663" y="5772"/>
                </a:lnTo>
                <a:lnTo>
                  <a:pt x="9686" y="5381"/>
                </a:lnTo>
                <a:lnTo>
                  <a:pt x="9753" y="4990"/>
                </a:lnTo>
                <a:lnTo>
                  <a:pt x="9832" y="4636"/>
                </a:lnTo>
                <a:lnTo>
                  <a:pt x="9945" y="4320"/>
                </a:lnTo>
                <a:lnTo>
                  <a:pt x="10068" y="4022"/>
                </a:lnTo>
                <a:lnTo>
                  <a:pt x="10203" y="3817"/>
                </a:lnTo>
                <a:lnTo>
                  <a:pt x="10316" y="3593"/>
                </a:lnTo>
                <a:lnTo>
                  <a:pt x="10395" y="3351"/>
                </a:lnTo>
                <a:lnTo>
                  <a:pt x="10462" y="3109"/>
                </a:lnTo>
                <a:lnTo>
                  <a:pt x="10507" y="2848"/>
                </a:lnTo>
                <a:lnTo>
                  <a:pt x="10530" y="2606"/>
                </a:lnTo>
                <a:lnTo>
                  <a:pt x="10507" y="2346"/>
                </a:lnTo>
                <a:lnTo>
                  <a:pt x="10462" y="2141"/>
                </a:lnTo>
                <a:lnTo>
                  <a:pt x="10395" y="1880"/>
                </a:lnTo>
                <a:lnTo>
                  <a:pt x="10293" y="1638"/>
                </a:lnTo>
                <a:lnTo>
                  <a:pt x="10158" y="1415"/>
                </a:lnTo>
                <a:lnTo>
                  <a:pt x="9967" y="1210"/>
                </a:lnTo>
                <a:lnTo>
                  <a:pt x="9753" y="986"/>
                </a:lnTo>
                <a:lnTo>
                  <a:pt x="9495" y="819"/>
                </a:lnTo>
                <a:lnTo>
                  <a:pt x="9191" y="670"/>
                </a:lnTo>
                <a:lnTo>
                  <a:pt x="8842" y="521"/>
                </a:lnTo>
                <a:lnTo>
                  <a:pt x="8471" y="446"/>
                </a:lnTo>
                <a:lnTo>
                  <a:pt x="7998" y="428"/>
                </a:lnTo>
                <a:lnTo>
                  <a:pt x="7413" y="428"/>
                </a:lnTo>
                <a:lnTo>
                  <a:pt x="6817" y="446"/>
                </a:lnTo>
                <a:lnTo>
                  <a:pt x="6187" y="521"/>
                </a:lnTo>
                <a:lnTo>
                  <a:pt x="5602" y="633"/>
                </a:lnTo>
                <a:lnTo>
                  <a:pt x="5107" y="744"/>
                </a:lnTo>
                <a:lnTo>
                  <a:pt x="4725" y="856"/>
                </a:lnTo>
                <a:lnTo>
                  <a:pt x="4848" y="1564"/>
                </a:lnTo>
                <a:lnTo>
                  <a:pt x="5028" y="2495"/>
                </a:lnTo>
                <a:lnTo>
                  <a:pt x="5175" y="3556"/>
                </a:lnTo>
                <a:lnTo>
                  <a:pt x="5298" y="4673"/>
                </a:lnTo>
                <a:lnTo>
                  <a:pt x="5343" y="5213"/>
                </a:lnTo>
                <a:lnTo>
                  <a:pt x="5388" y="5753"/>
                </a:lnTo>
                <a:lnTo>
                  <a:pt x="5411" y="6275"/>
                </a:lnTo>
                <a:lnTo>
                  <a:pt x="5411" y="6740"/>
                </a:lnTo>
                <a:lnTo>
                  <a:pt x="5366" y="7168"/>
                </a:lnTo>
                <a:lnTo>
                  <a:pt x="5321" y="7541"/>
                </a:lnTo>
                <a:lnTo>
                  <a:pt x="5287" y="7708"/>
                </a:lnTo>
                <a:lnTo>
                  <a:pt x="5242" y="7857"/>
                </a:lnTo>
                <a:lnTo>
                  <a:pt x="5197" y="7969"/>
                </a:lnTo>
                <a:lnTo>
                  <a:pt x="5130" y="8062"/>
                </a:lnTo>
                <a:lnTo>
                  <a:pt x="5006" y="8248"/>
                </a:lnTo>
                <a:lnTo>
                  <a:pt x="4848" y="8397"/>
                </a:lnTo>
                <a:lnTo>
                  <a:pt x="4725" y="8528"/>
                </a:lnTo>
                <a:lnTo>
                  <a:pt x="4567" y="8640"/>
                </a:lnTo>
                <a:lnTo>
                  <a:pt x="4421" y="8714"/>
                </a:lnTo>
                <a:lnTo>
                  <a:pt x="4263" y="8751"/>
                </a:lnTo>
                <a:lnTo>
                  <a:pt x="4095" y="8788"/>
                </a:lnTo>
                <a:lnTo>
                  <a:pt x="3948" y="8788"/>
                </a:lnTo>
                <a:lnTo>
                  <a:pt x="3791" y="8751"/>
                </a:lnTo>
                <a:lnTo>
                  <a:pt x="3667" y="8714"/>
                </a:lnTo>
                <a:lnTo>
                  <a:pt x="3510" y="8677"/>
                </a:lnTo>
                <a:lnTo>
                  <a:pt x="3386" y="8602"/>
                </a:lnTo>
                <a:lnTo>
                  <a:pt x="3251" y="8491"/>
                </a:lnTo>
                <a:lnTo>
                  <a:pt x="3127" y="8360"/>
                </a:lnTo>
                <a:lnTo>
                  <a:pt x="3015" y="8248"/>
                </a:lnTo>
                <a:lnTo>
                  <a:pt x="2925" y="8062"/>
                </a:lnTo>
                <a:lnTo>
                  <a:pt x="2778" y="7857"/>
                </a:lnTo>
                <a:lnTo>
                  <a:pt x="2610" y="7671"/>
                </a:lnTo>
                <a:lnTo>
                  <a:pt x="2407" y="7541"/>
                </a:lnTo>
                <a:lnTo>
                  <a:pt x="2171" y="7466"/>
                </a:lnTo>
                <a:lnTo>
                  <a:pt x="1957" y="7429"/>
                </a:lnTo>
                <a:lnTo>
                  <a:pt x="1698" y="7429"/>
                </a:lnTo>
                <a:lnTo>
                  <a:pt x="1462" y="7466"/>
                </a:lnTo>
                <a:lnTo>
                  <a:pt x="1226" y="7559"/>
                </a:lnTo>
                <a:lnTo>
                  <a:pt x="989" y="7708"/>
                </a:lnTo>
                <a:lnTo>
                  <a:pt x="776" y="7932"/>
                </a:lnTo>
                <a:lnTo>
                  <a:pt x="551" y="8211"/>
                </a:lnTo>
                <a:lnTo>
                  <a:pt x="382" y="8528"/>
                </a:lnTo>
                <a:lnTo>
                  <a:pt x="315" y="8714"/>
                </a:lnTo>
                <a:lnTo>
                  <a:pt x="236" y="8919"/>
                </a:lnTo>
                <a:lnTo>
                  <a:pt x="191" y="9142"/>
                </a:lnTo>
                <a:lnTo>
                  <a:pt x="123" y="9347"/>
                </a:lnTo>
                <a:lnTo>
                  <a:pt x="78" y="9608"/>
                </a:lnTo>
                <a:lnTo>
                  <a:pt x="56" y="9887"/>
                </a:lnTo>
                <a:lnTo>
                  <a:pt x="33" y="10185"/>
                </a:lnTo>
                <a:lnTo>
                  <a:pt x="33" y="10464"/>
                </a:lnTo>
                <a:lnTo>
                  <a:pt x="33" y="10706"/>
                </a:lnTo>
                <a:lnTo>
                  <a:pt x="56" y="10967"/>
                </a:lnTo>
                <a:lnTo>
                  <a:pt x="78" y="11172"/>
                </a:lnTo>
                <a:lnTo>
                  <a:pt x="123" y="11395"/>
                </a:lnTo>
                <a:lnTo>
                  <a:pt x="168" y="11600"/>
                </a:lnTo>
                <a:lnTo>
                  <a:pt x="236" y="11786"/>
                </a:lnTo>
                <a:lnTo>
                  <a:pt x="292" y="11973"/>
                </a:lnTo>
                <a:lnTo>
                  <a:pt x="382" y="12140"/>
                </a:lnTo>
                <a:lnTo>
                  <a:pt x="540" y="12419"/>
                </a:lnTo>
                <a:lnTo>
                  <a:pt x="731" y="12680"/>
                </a:lnTo>
                <a:lnTo>
                  <a:pt x="944" y="12866"/>
                </a:lnTo>
                <a:lnTo>
                  <a:pt x="1158" y="12997"/>
                </a:lnTo>
                <a:lnTo>
                  <a:pt x="1395" y="13108"/>
                </a:lnTo>
                <a:lnTo>
                  <a:pt x="1608" y="13183"/>
                </a:lnTo>
                <a:lnTo>
                  <a:pt x="1856" y="13183"/>
                </a:lnTo>
                <a:lnTo>
                  <a:pt x="2070" y="13146"/>
                </a:lnTo>
                <a:lnTo>
                  <a:pt x="2261" y="13071"/>
                </a:lnTo>
                <a:lnTo>
                  <a:pt x="2430" y="12960"/>
                </a:lnTo>
                <a:lnTo>
                  <a:pt x="2587" y="12792"/>
                </a:lnTo>
                <a:lnTo>
                  <a:pt x="2688" y="12606"/>
                </a:lnTo>
                <a:lnTo>
                  <a:pt x="2801" y="12419"/>
                </a:lnTo>
                <a:lnTo>
                  <a:pt x="2925" y="12289"/>
                </a:lnTo>
                <a:lnTo>
                  <a:pt x="3082" y="12177"/>
                </a:lnTo>
                <a:lnTo>
                  <a:pt x="3228" y="12103"/>
                </a:lnTo>
                <a:lnTo>
                  <a:pt x="3408" y="12103"/>
                </a:lnTo>
                <a:lnTo>
                  <a:pt x="3577" y="12103"/>
                </a:lnTo>
                <a:lnTo>
                  <a:pt x="3723" y="12177"/>
                </a:lnTo>
                <a:lnTo>
                  <a:pt x="3903" y="12252"/>
                </a:lnTo>
                <a:lnTo>
                  <a:pt x="4072" y="12364"/>
                </a:lnTo>
                <a:lnTo>
                  <a:pt x="4230" y="12494"/>
                </a:lnTo>
                <a:lnTo>
                  <a:pt x="4353" y="12643"/>
                </a:lnTo>
                <a:lnTo>
                  <a:pt x="4488" y="12829"/>
                </a:lnTo>
                <a:lnTo>
                  <a:pt x="4567" y="13034"/>
                </a:lnTo>
                <a:lnTo>
                  <a:pt x="4657" y="13257"/>
                </a:lnTo>
                <a:lnTo>
                  <a:pt x="4702" y="13462"/>
                </a:lnTo>
                <a:lnTo>
                  <a:pt x="4725" y="13686"/>
                </a:lnTo>
                <a:lnTo>
                  <a:pt x="4702" y="14282"/>
                </a:lnTo>
                <a:lnTo>
                  <a:pt x="4657" y="15045"/>
                </a:lnTo>
                <a:lnTo>
                  <a:pt x="4612" y="15976"/>
                </a:lnTo>
                <a:lnTo>
                  <a:pt x="4590" y="16926"/>
                </a:lnTo>
                <a:lnTo>
                  <a:pt x="4567" y="17968"/>
                </a:lnTo>
                <a:lnTo>
                  <a:pt x="4567" y="19011"/>
                </a:lnTo>
                <a:lnTo>
                  <a:pt x="4590" y="19514"/>
                </a:lnTo>
                <a:lnTo>
                  <a:pt x="4612" y="19980"/>
                </a:lnTo>
                <a:lnTo>
                  <a:pt x="4657" y="20426"/>
                </a:lnTo>
                <a:lnTo>
                  <a:pt x="4725" y="20836"/>
                </a:lnTo>
                <a:lnTo>
                  <a:pt x="4848" y="20929"/>
                </a:lnTo>
                <a:lnTo>
                  <a:pt x="5040" y="21004"/>
                </a:lnTo>
                <a:lnTo>
                  <a:pt x="5265" y="21078"/>
                </a:lnTo>
                <a:lnTo>
                  <a:pt x="5478" y="21115"/>
                </a:lnTo>
                <a:lnTo>
                  <a:pt x="6041" y="21115"/>
                </a:lnTo>
                <a:lnTo>
                  <a:pt x="6637" y="21078"/>
                </a:lnTo>
                <a:lnTo>
                  <a:pt x="7312" y="21004"/>
                </a:lnTo>
                <a:lnTo>
                  <a:pt x="7998" y="20929"/>
                </a:lnTo>
                <a:lnTo>
                  <a:pt x="8696" y="20855"/>
                </a:lnTo>
                <a:lnTo>
                  <a:pt x="9360" y="20836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31" name="Puzzle3"/>
          <p:cNvSpPr>
            <a:spLocks noEditPoints="1" noChangeArrowheads="1"/>
          </p:cNvSpPr>
          <p:nvPr/>
        </p:nvSpPr>
        <p:spPr bwMode="auto">
          <a:xfrm>
            <a:off x="4630586" y="3766803"/>
            <a:ext cx="1012316" cy="1221887"/>
          </a:xfrm>
          <a:custGeom>
            <a:avLst/>
            <a:gdLst>
              <a:gd name="T0" fmla="*/ 10391 w 21600"/>
              <a:gd name="T1" fmla="*/ 15806 h 21600"/>
              <a:gd name="T2" fmla="*/ 20551 w 21600"/>
              <a:gd name="T3" fmla="*/ 21088 h 21600"/>
              <a:gd name="T4" fmla="*/ 13180 w 21600"/>
              <a:gd name="T5" fmla="*/ 13801 h 21600"/>
              <a:gd name="T6" fmla="*/ 20551 w 21600"/>
              <a:gd name="T7" fmla="*/ 7025 h 21600"/>
              <a:gd name="T8" fmla="*/ 10500 w 21600"/>
              <a:gd name="T9" fmla="*/ 52 h 21600"/>
              <a:gd name="T10" fmla="*/ 692 w 21600"/>
              <a:gd name="T11" fmla="*/ 6802 h 21600"/>
              <a:gd name="T12" fmla="*/ 8064 w 21600"/>
              <a:gd name="T13" fmla="*/ 13526 h 21600"/>
              <a:gd name="T14" fmla="*/ 692 w 21600"/>
              <a:gd name="T15" fmla="*/ 21088 h 21600"/>
              <a:gd name="T16" fmla="*/ 2273 w 21600"/>
              <a:gd name="T17" fmla="*/ 7719 h 21600"/>
              <a:gd name="T18" fmla="*/ 19149 w 21600"/>
              <a:gd name="T19" fmla="*/ 20237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6625" y="20892"/>
                </a:moveTo>
                <a:lnTo>
                  <a:pt x="7105" y="21023"/>
                </a:lnTo>
                <a:lnTo>
                  <a:pt x="7513" y="21088"/>
                </a:lnTo>
                <a:lnTo>
                  <a:pt x="7922" y="21115"/>
                </a:lnTo>
                <a:lnTo>
                  <a:pt x="8242" y="21115"/>
                </a:lnTo>
                <a:lnTo>
                  <a:pt x="8544" y="21062"/>
                </a:lnTo>
                <a:lnTo>
                  <a:pt x="8810" y="20997"/>
                </a:lnTo>
                <a:lnTo>
                  <a:pt x="9023" y="20892"/>
                </a:lnTo>
                <a:lnTo>
                  <a:pt x="9148" y="20761"/>
                </a:lnTo>
                <a:lnTo>
                  <a:pt x="9290" y="20616"/>
                </a:lnTo>
                <a:lnTo>
                  <a:pt x="9361" y="20459"/>
                </a:lnTo>
                <a:lnTo>
                  <a:pt x="9396" y="20289"/>
                </a:lnTo>
                <a:lnTo>
                  <a:pt x="9396" y="20092"/>
                </a:lnTo>
                <a:lnTo>
                  <a:pt x="9325" y="19909"/>
                </a:lnTo>
                <a:lnTo>
                  <a:pt x="9219" y="19738"/>
                </a:lnTo>
                <a:lnTo>
                  <a:pt x="9094" y="19555"/>
                </a:lnTo>
                <a:lnTo>
                  <a:pt x="8917" y="19384"/>
                </a:lnTo>
                <a:lnTo>
                  <a:pt x="8650" y="19162"/>
                </a:lnTo>
                <a:lnTo>
                  <a:pt x="8437" y="18900"/>
                </a:lnTo>
                <a:lnTo>
                  <a:pt x="8277" y="18624"/>
                </a:lnTo>
                <a:lnTo>
                  <a:pt x="8135" y="18349"/>
                </a:lnTo>
                <a:lnTo>
                  <a:pt x="8028" y="18048"/>
                </a:lnTo>
                <a:lnTo>
                  <a:pt x="7993" y="17746"/>
                </a:lnTo>
                <a:lnTo>
                  <a:pt x="7993" y="17471"/>
                </a:lnTo>
                <a:lnTo>
                  <a:pt x="8028" y="17169"/>
                </a:lnTo>
                <a:lnTo>
                  <a:pt x="8135" y="16920"/>
                </a:lnTo>
                <a:lnTo>
                  <a:pt x="8277" y="16671"/>
                </a:lnTo>
                <a:lnTo>
                  <a:pt x="8366" y="16540"/>
                </a:lnTo>
                <a:lnTo>
                  <a:pt x="8473" y="16409"/>
                </a:lnTo>
                <a:lnTo>
                  <a:pt x="8615" y="16317"/>
                </a:lnTo>
                <a:lnTo>
                  <a:pt x="8739" y="16213"/>
                </a:lnTo>
                <a:lnTo>
                  <a:pt x="8881" y="16134"/>
                </a:lnTo>
                <a:lnTo>
                  <a:pt x="9059" y="16055"/>
                </a:lnTo>
                <a:lnTo>
                  <a:pt x="9254" y="15990"/>
                </a:lnTo>
                <a:lnTo>
                  <a:pt x="9432" y="15911"/>
                </a:lnTo>
                <a:lnTo>
                  <a:pt x="9663" y="15885"/>
                </a:lnTo>
                <a:lnTo>
                  <a:pt x="9876" y="15833"/>
                </a:lnTo>
                <a:lnTo>
                  <a:pt x="10142" y="15806"/>
                </a:lnTo>
                <a:lnTo>
                  <a:pt x="10391" y="15806"/>
                </a:lnTo>
                <a:lnTo>
                  <a:pt x="10728" y="15806"/>
                </a:lnTo>
                <a:lnTo>
                  <a:pt x="10995" y="15806"/>
                </a:lnTo>
                <a:lnTo>
                  <a:pt x="11279" y="15833"/>
                </a:lnTo>
                <a:lnTo>
                  <a:pt x="11546" y="15885"/>
                </a:lnTo>
                <a:lnTo>
                  <a:pt x="11776" y="15937"/>
                </a:lnTo>
                <a:lnTo>
                  <a:pt x="12025" y="15990"/>
                </a:lnTo>
                <a:lnTo>
                  <a:pt x="12221" y="16055"/>
                </a:lnTo>
                <a:lnTo>
                  <a:pt x="12434" y="16134"/>
                </a:lnTo>
                <a:lnTo>
                  <a:pt x="12611" y="16213"/>
                </a:lnTo>
                <a:lnTo>
                  <a:pt x="12771" y="16317"/>
                </a:lnTo>
                <a:lnTo>
                  <a:pt x="12913" y="16409"/>
                </a:lnTo>
                <a:lnTo>
                  <a:pt x="13038" y="16514"/>
                </a:lnTo>
                <a:lnTo>
                  <a:pt x="13251" y="16737"/>
                </a:lnTo>
                <a:lnTo>
                  <a:pt x="13428" y="16986"/>
                </a:lnTo>
                <a:lnTo>
                  <a:pt x="13517" y="17248"/>
                </a:lnTo>
                <a:lnTo>
                  <a:pt x="13588" y="17523"/>
                </a:lnTo>
                <a:lnTo>
                  <a:pt x="13588" y="17799"/>
                </a:lnTo>
                <a:lnTo>
                  <a:pt x="13517" y="18074"/>
                </a:lnTo>
                <a:lnTo>
                  <a:pt x="13428" y="18323"/>
                </a:lnTo>
                <a:lnTo>
                  <a:pt x="13286" y="18572"/>
                </a:lnTo>
                <a:lnTo>
                  <a:pt x="13109" y="18808"/>
                </a:lnTo>
                <a:lnTo>
                  <a:pt x="12878" y="19031"/>
                </a:lnTo>
                <a:lnTo>
                  <a:pt x="12434" y="19411"/>
                </a:lnTo>
                <a:lnTo>
                  <a:pt x="12132" y="19738"/>
                </a:lnTo>
                <a:lnTo>
                  <a:pt x="12025" y="19856"/>
                </a:lnTo>
                <a:lnTo>
                  <a:pt x="11919" y="20014"/>
                </a:lnTo>
                <a:lnTo>
                  <a:pt x="11883" y="20132"/>
                </a:lnTo>
                <a:lnTo>
                  <a:pt x="11883" y="20263"/>
                </a:lnTo>
                <a:lnTo>
                  <a:pt x="11883" y="20394"/>
                </a:lnTo>
                <a:lnTo>
                  <a:pt x="11954" y="20485"/>
                </a:lnTo>
                <a:lnTo>
                  <a:pt x="12061" y="20590"/>
                </a:lnTo>
                <a:lnTo>
                  <a:pt x="12185" y="20695"/>
                </a:lnTo>
                <a:lnTo>
                  <a:pt x="12327" y="20787"/>
                </a:lnTo>
                <a:lnTo>
                  <a:pt x="12540" y="20892"/>
                </a:lnTo>
                <a:lnTo>
                  <a:pt x="12771" y="20997"/>
                </a:lnTo>
                <a:lnTo>
                  <a:pt x="13073" y="21088"/>
                </a:lnTo>
                <a:lnTo>
                  <a:pt x="13428" y="21193"/>
                </a:lnTo>
                <a:lnTo>
                  <a:pt x="13873" y="21298"/>
                </a:lnTo>
                <a:lnTo>
                  <a:pt x="14317" y="21390"/>
                </a:lnTo>
                <a:lnTo>
                  <a:pt x="14778" y="21468"/>
                </a:lnTo>
                <a:lnTo>
                  <a:pt x="15294" y="21547"/>
                </a:lnTo>
                <a:lnTo>
                  <a:pt x="15809" y="21600"/>
                </a:lnTo>
                <a:lnTo>
                  <a:pt x="16359" y="21652"/>
                </a:lnTo>
                <a:lnTo>
                  <a:pt x="16875" y="21678"/>
                </a:lnTo>
                <a:lnTo>
                  <a:pt x="17407" y="21678"/>
                </a:lnTo>
                <a:lnTo>
                  <a:pt x="17958" y="21678"/>
                </a:lnTo>
                <a:lnTo>
                  <a:pt x="18473" y="21652"/>
                </a:lnTo>
                <a:lnTo>
                  <a:pt x="18953" y="21573"/>
                </a:lnTo>
                <a:lnTo>
                  <a:pt x="19397" y="21495"/>
                </a:lnTo>
                <a:lnTo>
                  <a:pt x="19841" y="21390"/>
                </a:lnTo>
                <a:lnTo>
                  <a:pt x="20214" y="21272"/>
                </a:lnTo>
                <a:lnTo>
                  <a:pt x="20551" y="21088"/>
                </a:lnTo>
                <a:lnTo>
                  <a:pt x="20480" y="20787"/>
                </a:lnTo>
                <a:lnTo>
                  <a:pt x="20409" y="20485"/>
                </a:lnTo>
                <a:lnTo>
                  <a:pt x="20356" y="20158"/>
                </a:lnTo>
                <a:lnTo>
                  <a:pt x="20356" y="19804"/>
                </a:lnTo>
                <a:lnTo>
                  <a:pt x="20321" y="19083"/>
                </a:lnTo>
                <a:lnTo>
                  <a:pt x="20356" y="18349"/>
                </a:lnTo>
                <a:lnTo>
                  <a:pt x="20409" y="17641"/>
                </a:lnTo>
                <a:lnTo>
                  <a:pt x="20480" y="17012"/>
                </a:lnTo>
                <a:lnTo>
                  <a:pt x="20551" y="16488"/>
                </a:lnTo>
                <a:lnTo>
                  <a:pt x="20551" y="16055"/>
                </a:lnTo>
                <a:lnTo>
                  <a:pt x="20551" y="15911"/>
                </a:lnTo>
                <a:lnTo>
                  <a:pt x="20445" y="15754"/>
                </a:lnTo>
                <a:lnTo>
                  <a:pt x="20356" y="15610"/>
                </a:lnTo>
                <a:lnTo>
                  <a:pt x="20178" y="15452"/>
                </a:lnTo>
                <a:lnTo>
                  <a:pt x="20001" y="15334"/>
                </a:lnTo>
                <a:lnTo>
                  <a:pt x="19770" y="15230"/>
                </a:lnTo>
                <a:lnTo>
                  <a:pt x="19521" y="15125"/>
                </a:lnTo>
                <a:lnTo>
                  <a:pt x="19290" y="15059"/>
                </a:lnTo>
                <a:lnTo>
                  <a:pt x="19024" y="15007"/>
                </a:lnTo>
                <a:lnTo>
                  <a:pt x="18740" y="14954"/>
                </a:lnTo>
                <a:lnTo>
                  <a:pt x="18509" y="14954"/>
                </a:lnTo>
                <a:lnTo>
                  <a:pt x="18225" y="14954"/>
                </a:lnTo>
                <a:lnTo>
                  <a:pt x="17994" y="15007"/>
                </a:lnTo>
                <a:lnTo>
                  <a:pt x="17763" y="15085"/>
                </a:lnTo>
                <a:lnTo>
                  <a:pt x="17550" y="15177"/>
                </a:lnTo>
                <a:lnTo>
                  <a:pt x="17372" y="15308"/>
                </a:lnTo>
                <a:lnTo>
                  <a:pt x="17176" y="15426"/>
                </a:lnTo>
                <a:lnTo>
                  <a:pt x="16928" y="15557"/>
                </a:lnTo>
                <a:lnTo>
                  <a:pt x="16661" y="15636"/>
                </a:lnTo>
                <a:lnTo>
                  <a:pt x="16359" y="15688"/>
                </a:lnTo>
                <a:lnTo>
                  <a:pt x="16022" y="15715"/>
                </a:lnTo>
                <a:lnTo>
                  <a:pt x="15667" y="15688"/>
                </a:lnTo>
                <a:lnTo>
                  <a:pt x="15294" y="15662"/>
                </a:lnTo>
                <a:lnTo>
                  <a:pt x="14956" y="15583"/>
                </a:lnTo>
                <a:lnTo>
                  <a:pt x="14619" y="15479"/>
                </a:lnTo>
                <a:lnTo>
                  <a:pt x="14281" y="15334"/>
                </a:lnTo>
                <a:lnTo>
                  <a:pt x="13961" y="15177"/>
                </a:lnTo>
                <a:lnTo>
                  <a:pt x="13695" y="14981"/>
                </a:lnTo>
                <a:lnTo>
                  <a:pt x="13588" y="14850"/>
                </a:lnTo>
                <a:lnTo>
                  <a:pt x="13482" y="14732"/>
                </a:lnTo>
                <a:lnTo>
                  <a:pt x="13393" y="14600"/>
                </a:lnTo>
                <a:lnTo>
                  <a:pt x="13322" y="14456"/>
                </a:lnTo>
                <a:lnTo>
                  <a:pt x="13251" y="14299"/>
                </a:lnTo>
                <a:lnTo>
                  <a:pt x="13215" y="14155"/>
                </a:lnTo>
                <a:lnTo>
                  <a:pt x="13180" y="13971"/>
                </a:lnTo>
                <a:lnTo>
                  <a:pt x="13180" y="13801"/>
                </a:lnTo>
                <a:lnTo>
                  <a:pt x="13180" y="13591"/>
                </a:lnTo>
                <a:lnTo>
                  <a:pt x="13215" y="13395"/>
                </a:lnTo>
                <a:lnTo>
                  <a:pt x="13251" y="13198"/>
                </a:lnTo>
                <a:lnTo>
                  <a:pt x="13322" y="13015"/>
                </a:lnTo>
                <a:lnTo>
                  <a:pt x="13393" y="12870"/>
                </a:lnTo>
                <a:lnTo>
                  <a:pt x="13482" y="12713"/>
                </a:lnTo>
                <a:lnTo>
                  <a:pt x="13588" y="12569"/>
                </a:lnTo>
                <a:lnTo>
                  <a:pt x="13730" y="12438"/>
                </a:lnTo>
                <a:lnTo>
                  <a:pt x="13997" y="12215"/>
                </a:lnTo>
                <a:lnTo>
                  <a:pt x="14334" y="12005"/>
                </a:lnTo>
                <a:lnTo>
                  <a:pt x="14690" y="11861"/>
                </a:lnTo>
                <a:lnTo>
                  <a:pt x="15063" y="11756"/>
                </a:lnTo>
                <a:lnTo>
                  <a:pt x="15436" y="11678"/>
                </a:lnTo>
                <a:lnTo>
                  <a:pt x="15809" y="11638"/>
                </a:lnTo>
                <a:lnTo>
                  <a:pt x="16182" y="11638"/>
                </a:lnTo>
                <a:lnTo>
                  <a:pt x="16555" y="11678"/>
                </a:lnTo>
                <a:lnTo>
                  <a:pt x="16910" y="11730"/>
                </a:lnTo>
                <a:lnTo>
                  <a:pt x="17248" y="11835"/>
                </a:lnTo>
                <a:lnTo>
                  <a:pt x="17514" y="11966"/>
                </a:lnTo>
                <a:lnTo>
                  <a:pt x="17763" y="12110"/>
                </a:lnTo>
                <a:lnTo>
                  <a:pt x="17887" y="12215"/>
                </a:lnTo>
                <a:lnTo>
                  <a:pt x="18065" y="12307"/>
                </a:lnTo>
                <a:lnTo>
                  <a:pt x="18260" y="12412"/>
                </a:lnTo>
                <a:lnTo>
                  <a:pt x="18438" y="12464"/>
                </a:lnTo>
                <a:lnTo>
                  <a:pt x="18669" y="12543"/>
                </a:lnTo>
                <a:lnTo>
                  <a:pt x="18882" y="12569"/>
                </a:lnTo>
                <a:lnTo>
                  <a:pt x="19113" y="12595"/>
                </a:lnTo>
                <a:lnTo>
                  <a:pt x="19361" y="12608"/>
                </a:lnTo>
                <a:lnTo>
                  <a:pt x="19592" y="12608"/>
                </a:lnTo>
                <a:lnTo>
                  <a:pt x="19841" y="12595"/>
                </a:lnTo>
                <a:lnTo>
                  <a:pt x="20072" y="12543"/>
                </a:lnTo>
                <a:lnTo>
                  <a:pt x="20321" y="12490"/>
                </a:lnTo>
                <a:lnTo>
                  <a:pt x="20551" y="12438"/>
                </a:lnTo>
                <a:lnTo>
                  <a:pt x="20800" y="12333"/>
                </a:lnTo>
                <a:lnTo>
                  <a:pt x="20996" y="12241"/>
                </a:lnTo>
                <a:lnTo>
                  <a:pt x="21244" y="12110"/>
                </a:lnTo>
                <a:lnTo>
                  <a:pt x="21298" y="12032"/>
                </a:lnTo>
                <a:lnTo>
                  <a:pt x="21404" y="11966"/>
                </a:lnTo>
                <a:lnTo>
                  <a:pt x="21475" y="11861"/>
                </a:lnTo>
                <a:lnTo>
                  <a:pt x="21511" y="11730"/>
                </a:lnTo>
                <a:lnTo>
                  <a:pt x="21617" y="11481"/>
                </a:lnTo>
                <a:lnTo>
                  <a:pt x="21653" y="11180"/>
                </a:lnTo>
                <a:lnTo>
                  <a:pt x="21653" y="10826"/>
                </a:lnTo>
                <a:lnTo>
                  <a:pt x="21653" y="10472"/>
                </a:lnTo>
                <a:lnTo>
                  <a:pt x="21582" y="10092"/>
                </a:lnTo>
                <a:lnTo>
                  <a:pt x="21511" y="9725"/>
                </a:lnTo>
                <a:lnTo>
                  <a:pt x="21298" y="8912"/>
                </a:lnTo>
                <a:lnTo>
                  <a:pt x="21067" y="8191"/>
                </a:lnTo>
                <a:lnTo>
                  <a:pt x="20800" y="7536"/>
                </a:lnTo>
                <a:lnTo>
                  <a:pt x="20551" y="7025"/>
                </a:lnTo>
                <a:lnTo>
                  <a:pt x="20001" y="7103"/>
                </a:lnTo>
                <a:lnTo>
                  <a:pt x="19432" y="7156"/>
                </a:lnTo>
                <a:lnTo>
                  <a:pt x="18846" y="7208"/>
                </a:lnTo>
                <a:lnTo>
                  <a:pt x="18225" y="7208"/>
                </a:lnTo>
                <a:lnTo>
                  <a:pt x="17656" y="7208"/>
                </a:lnTo>
                <a:lnTo>
                  <a:pt x="17070" y="7182"/>
                </a:lnTo>
                <a:lnTo>
                  <a:pt x="16484" y="7156"/>
                </a:lnTo>
                <a:lnTo>
                  <a:pt x="15986" y="7103"/>
                </a:lnTo>
                <a:lnTo>
                  <a:pt x="14992" y="6999"/>
                </a:lnTo>
                <a:lnTo>
                  <a:pt x="14210" y="6907"/>
                </a:lnTo>
                <a:lnTo>
                  <a:pt x="13695" y="6828"/>
                </a:lnTo>
                <a:lnTo>
                  <a:pt x="13517" y="6802"/>
                </a:lnTo>
                <a:lnTo>
                  <a:pt x="13073" y="6645"/>
                </a:lnTo>
                <a:lnTo>
                  <a:pt x="12700" y="6474"/>
                </a:lnTo>
                <a:lnTo>
                  <a:pt x="12363" y="6304"/>
                </a:lnTo>
                <a:lnTo>
                  <a:pt x="12132" y="6094"/>
                </a:lnTo>
                <a:lnTo>
                  <a:pt x="11919" y="5871"/>
                </a:lnTo>
                <a:lnTo>
                  <a:pt x="11776" y="5649"/>
                </a:lnTo>
                <a:lnTo>
                  <a:pt x="11688" y="5413"/>
                </a:lnTo>
                <a:lnTo>
                  <a:pt x="11617" y="5190"/>
                </a:lnTo>
                <a:lnTo>
                  <a:pt x="11617" y="4941"/>
                </a:lnTo>
                <a:lnTo>
                  <a:pt x="11652" y="4718"/>
                </a:lnTo>
                <a:lnTo>
                  <a:pt x="11723" y="4482"/>
                </a:lnTo>
                <a:lnTo>
                  <a:pt x="11812" y="4285"/>
                </a:lnTo>
                <a:lnTo>
                  <a:pt x="11919" y="4089"/>
                </a:lnTo>
                <a:lnTo>
                  <a:pt x="12096" y="3905"/>
                </a:lnTo>
                <a:lnTo>
                  <a:pt x="12292" y="3735"/>
                </a:lnTo>
                <a:lnTo>
                  <a:pt x="12505" y="3604"/>
                </a:lnTo>
                <a:lnTo>
                  <a:pt x="12700" y="3460"/>
                </a:lnTo>
                <a:lnTo>
                  <a:pt x="12878" y="3250"/>
                </a:lnTo>
                <a:lnTo>
                  <a:pt x="13038" y="3027"/>
                </a:lnTo>
                <a:lnTo>
                  <a:pt x="13180" y="2752"/>
                </a:lnTo>
                <a:lnTo>
                  <a:pt x="13286" y="2477"/>
                </a:lnTo>
                <a:lnTo>
                  <a:pt x="13322" y="2175"/>
                </a:lnTo>
                <a:lnTo>
                  <a:pt x="13357" y="1874"/>
                </a:lnTo>
                <a:lnTo>
                  <a:pt x="13286" y="1572"/>
                </a:lnTo>
                <a:lnTo>
                  <a:pt x="13180" y="1271"/>
                </a:lnTo>
                <a:lnTo>
                  <a:pt x="13038" y="983"/>
                </a:lnTo>
                <a:lnTo>
                  <a:pt x="12949" y="865"/>
                </a:lnTo>
                <a:lnTo>
                  <a:pt x="12807" y="733"/>
                </a:lnTo>
                <a:lnTo>
                  <a:pt x="12665" y="616"/>
                </a:lnTo>
                <a:lnTo>
                  <a:pt x="12505" y="511"/>
                </a:lnTo>
                <a:lnTo>
                  <a:pt x="12327" y="406"/>
                </a:lnTo>
                <a:lnTo>
                  <a:pt x="12132" y="314"/>
                </a:lnTo>
                <a:lnTo>
                  <a:pt x="11883" y="235"/>
                </a:lnTo>
                <a:lnTo>
                  <a:pt x="11652" y="183"/>
                </a:lnTo>
                <a:lnTo>
                  <a:pt x="11368" y="104"/>
                </a:lnTo>
                <a:lnTo>
                  <a:pt x="11101" y="78"/>
                </a:lnTo>
                <a:lnTo>
                  <a:pt x="10800" y="52"/>
                </a:lnTo>
                <a:lnTo>
                  <a:pt x="10444" y="52"/>
                </a:lnTo>
                <a:lnTo>
                  <a:pt x="10142" y="52"/>
                </a:lnTo>
                <a:lnTo>
                  <a:pt x="9840" y="78"/>
                </a:lnTo>
                <a:lnTo>
                  <a:pt x="9574" y="104"/>
                </a:lnTo>
                <a:lnTo>
                  <a:pt x="9325" y="157"/>
                </a:lnTo>
                <a:lnTo>
                  <a:pt x="9094" y="209"/>
                </a:lnTo>
                <a:lnTo>
                  <a:pt x="8846" y="262"/>
                </a:lnTo>
                <a:lnTo>
                  <a:pt x="8650" y="340"/>
                </a:lnTo>
                <a:lnTo>
                  <a:pt x="8437" y="432"/>
                </a:lnTo>
                <a:lnTo>
                  <a:pt x="8277" y="511"/>
                </a:lnTo>
                <a:lnTo>
                  <a:pt x="8100" y="616"/>
                </a:lnTo>
                <a:lnTo>
                  <a:pt x="7957" y="707"/>
                </a:lnTo>
                <a:lnTo>
                  <a:pt x="7833" y="838"/>
                </a:lnTo>
                <a:lnTo>
                  <a:pt x="7620" y="1061"/>
                </a:lnTo>
                <a:lnTo>
                  <a:pt x="7442" y="1336"/>
                </a:lnTo>
                <a:lnTo>
                  <a:pt x="7353" y="1599"/>
                </a:lnTo>
                <a:lnTo>
                  <a:pt x="7318" y="1900"/>
                </a:lnTo>
                <a:lnTo>
                  <a:pt x="7318" y="2175"/>
                </a:lnTo>
                <a:lnTo>
                  <a:pt x="7353" y="2450"/>
                </a:lnTo>
                <a:lnTo>
                  <a:pt x="7442" y="2726"/>
                </a:lnTo>
                <a:lnTo>
                  <a:pt x="7620" y="2975"/>
                </a:lnTo>
                <a:lnTo>
                  <a:pt x="7833" y="3198"/>
                </a:lnTo>
                <a:lnTo>
                  <a:pt x="8064" y="3433"/>
                </a:lnTo>
                <a:lnTo>
                  <a:pt x="8295" y="3630"/>
                </a:lnTo>
                <a:lnTo>
                  <a:pt x="8508" y="3853"/>
                </a:lnTo>
                <a:lnTo>
                  <a:pt x="8686" y="4089"/>
                </a:lnTo>
                <a:lnTo>
                  <a:pt x="8775" y="4312"/>
                </a:lnTo>
                <a:lnTo>
                  <a:pt x="8846" y="4561"/>
                </a:lnTo>
                <a:lnTo>
                  <a:pt x="8846" y="4810"/>
                </a:lnTo>
                <a:lnTo>
                  <a:pt x="8810" y="5059"/>
                </a:lnTo>
                <a:lnTo>
                  <a:pt x="8721" y="5295"/>
                </a:lnTo>
                <a:lnTo>
                  <a:pt x="8579" y="5544"/>
                </a:lnTo>
                <a:lnTo>
                  <a:pt x="8366" y="5766"/>
                </a:lnTo>
                <a:lnTo>
                  <a:pt x="8135" y="5976"/>
                </a:lnTo>
                <a:lnTo>
                  <a:pt x="7833" y="6199"/>
                </a:lnTo>
                <a:lnTo>
                  <a:pt x="7478" y="6369"/>
                </a:lnTo>
                <a:lnTo>
                  <a:pt x="7069" y="6527"/>
                </a:lnTo>
                <a:lnTo>
                  <a:pt x="6590" y="6671"/>
                </a:lnTo>
                <a:lnTo>
                  <a:pt x="6092" y="6802"/>
                </a:lnTo>
                <a:lnTo>
                  <a:pt x="5684" y="6802"/>
                </a:lnTo>
                <a:lnTo>
                  <a:pt x="5133" y="6802"/>
                </a:lnTo>
                <a:lnTo>
                  <a:pt x="4547" y="6802"/>
                </a:lnTo>
                <a:lnTo>
                  <a:pt x="3872" y="6802"/>
                </a:lnTo>
                <a:lnTo>
                  <a:pt x="3144" y="6802"/>
                </a:lnTo>
                <a:lnTo>
                  <a:pt x="2362" y="6802"/>
                </a:lnTo>
                <a:lnTo>
                  <a:pt x="1545" y="6802"/>
                </a:lnTo>
                <a:lnTo>
                  <a:pt x="692" y="6802"/>
                </a:lnTo>
                <a:lnTo>
                  <a:pt x="586" y="7234"/>
                </a:lnTo>
                <a:lnTo>
                  <a:pt x="461" y="7837"/>
                </a:lnTo>
                <a:lnTo>
                  <a:pt x="355" y="8493"/>
                </a:lnTo>
                <a:lnTo>
                  <a:pt x="248" y="9187"/>
                </a:lnTo>
                <a:lnTo>
                  <a:pt x="142" y="9869"/>
                </a:lnTo>
                <a:lnTo>
                  <a:pt x="106" y="10498"/>
                </a:lnTo>
                <a:lnTo>
                  <a:pt x="106" y="10983"/>
                </a:lnTo>
                <a:lnTo>
                  <a:pt x="106" y="11311"/>
                </a:lnTo>
                <a:lnTo>
                  <a:pt x="213" y="11481"/>
                </a:lnTo>
                <a:lnTo>
                  <a:pt x="319" y="11651"/>
                </a:lnTo>
                <a:lnTo>
                  <a:pt x="497" y="11783"/>
                </a:lnTo>
                <a:lnTo>
                  <a:pt x="692" y="11914"/>
                </a:lnTo>
                <a:lnTo>
                  <a:pt x="941" y="12032"/>
                </a:lnTo>
                <a:lnTo>
                  <a:pt x="1207" y="12110"/>
                </a:lnTo>
                <a:lnTo>
                  <a:pt x="1509" y="12189"/>
                </a:lnTo>
                <a:lnTo>
                  <a:pt x="1794" y="12241"/>
                </a:lnTo>
                <a:lnTo>
                  <a:pt x="2131" y="12267"/>
                </a:lnTo>
                <a:lnTo>
                  <a:pt x="2433" y="12281"/>
                </a:lnTo>
                <a:lnTo>
                  <a:pt x="2735" y="12267"/>
                </a:lnTo>
                <a:lnTo>
                  <a:pt x="3055" y="12241"/>
                </a:lnTo>
                <a:lnTo>
                  <a:pt x="3357" y="12189"/>
                </a:lnTo>
                <a:lnTo>
                  <a:pt x="3623" y="12084"/>
                </a:lnTo>
                <a:lnTo>
                  <a:pt x="3872" y="11979"/>
                </a:lnTo>
                <a:lnTo>
                  <a:pt x="4103" y="11861"/>
                </a:lnTo>
                <a:lnTo>
                  <a:pt x="4316" y="11704"/>
                </a:lnTo>
                <a:lnTo>
                  <a:pt x="4582" y="11612"/>
                </a:lnTo>
                <a:lnTo>
                  <a:pt x="4849" y="11533"/>
                </a:lnTo>
                <a:lnTo>
                  <a:pt x="5169" y="11507"/>
                </a:lnTo>
                <a:lnTo>
                  <a:pt x="5506" y="11481"/>
                </a:lnTo>
                <a:lnTo>
                  <a:pt x="5808" y="11507"/>
                </a:lnTo>
                <a:lnTo>
                  <a:pt x="6146" y="11560"/>
                </a:lnTo>
                <a:lnTo>
                  <a:pt x="6501" y="11651"/>
                </a:lnTo>
                <a:lnTo>
                  <a:pt x="6803" y="11783"/>
                </a:lnTo>
                <a:lnTo>
                  <a:pt x="7105" y="11940"/>
                </a:lnTo>
                <a:lnTo>
                  <a:pt x="7353" y="12110"/>
                </a:lnTo>
                <a:lnTo>
                  <a:pt x="7584" y="12333"/>
                </a:lnTo>
                <a:lnTo>
                  <a:pt x="7798" y="12595"/>
                </a:lnTo>
                <a:lnTo>
                  <a:pt x="7922" y="12870"/>
                </a:lnTo>
                <a:lnTo>
                  <a:pt x="8028" y="13198"/>
                </a:lnTo>
                <a:lnTo>
                  <a:pt x="8064" y="13526"/>
                </a:lnTo>
                <a:lnTo>
                  <a:pt x="8028" y="13775"/>
                </a:lnTo>
                <a:lnTo>
                  <a:pt x="7922" y="13998"/>
                </a:lnTo>
                <a:lnTo>
                  <a:pt x="7798" y="14220"/>
                </a:lnTo>
                <a:lnTo>
                  <a:pt x="7584" y="14404"/>
                </a:lnTo>
                <a:lnTo>
                  <a:pt x="7353" y="14574"/>
                </a:lnTo>
                <a:lnTo>
                  <a:pt x="7105" y="14732"/>
                </a:lnTo>
                <a:lnTo>
                  <a:pt x="6803" y="14850"/>
                </a:lnTo>
                <a:lnTo>
                  <a:pt x="6501" y="14954"/>
                </a:lnTo>
                <a:lnTo>
                  <a:pt x="6146" y="15033"/>
                </a:lnTo>
                <a:lnTo>
                  <a:pt x="5808" y="15085"/>
                </a:lnTo>
                <a:lnTo>
                  <a:pt x="5506" y="15085"/>
                </a:lnTo>
                <a:lnTo>
                  <a:pt x="5169" y="15059"/>
                </a:lnTo>
                <a:lnTo>
                  <a:pt x="4849" y="15007"/>
                </a:lnTo>
                <a:lnTo>
                  <a:pt x="4582" y="14902"/>
                </a:lnTo>
                <a:lnTo>
                  <a:pt x="4316" y="14784"/>
                </a:lnTo>
                <a:lnTo>
                  <a:pt x="4103" y="14600"/>
                </a:lnTo>
                <a:lnTo>
                  <a:pt x="3907" y="14430"/>
                </a:lnTo>
                <a:lnTo>
                  <a:pt x="3659" y="14299"/>
                </a:lnTo>
                <a:lnTo>
                  <a:pt x="3428" y="14194"/>
                </a:lnTo>
                <a:lnTo>
                  <a:pt x="3179" y="14129"/>
                </a:lnTo>
                <a:lnTo>
                  <a:pt x="2913" y="14102"/>
                </a:lnTo>
                <a:lnTo>
                  <a:pt x="2646" y="14102"/>
                </a:lnTo>
                <a:lnTo>
                  <a:pt x="2362" y="14129"/>
                </a:lnTo>
                <a:lnTo>
                  <a:pt x="2096" y="14168"/>
                </a:lnTo>
                <a:lnTo>
                  <a:pt x="1811" y="14273"/>
                </a:lnTo>
                <a:lnTo>
                  <a:pt x="1545" y="14378"/>
                </a:lnTo>
                <a:lnTo>
                  <a:pt x="1314" y="14496"/>
                </a:lnTo>
                <a:lnTo>
                  <a:pt x="1065" y="14653"/>
                </a:lnTo>
                <a:lnTo>
                  <a:pt x="870" y="14797"/>
                </a:lnTo>
                <a:lnTo>
                  <a:pt x="657" y="14981"/>
                </a:lnTo>
                <a:lnTo>
                  <a:pt x="497" y="15177"/>
                </a:lnTo>
                <a:lnTo>
                  <a:pt x="390" y="15413"/>
                </a:lnTo>
                <a:lnTo>
                  <a:pt x="284" y="15636"/>
                </a:lnTo>
                <a:lnTo>
                  <a:pt x="248" y="15911"/>
                </a:lnTo>
                <a:lnTo>
                  <a:pt x="284" y="16239"/>
                </a:lnTo>
                <a:lnTo>
                  <a:pt x="319" y="16566"/>
                </a:lnTo>
                <a:lnTo>
                  <a:pt x="497" y="17340"/>
                </a:lnTo>
                <a:lnTo>
                  <a:pt x="692" y="18152"/>
                </a:lnTo>
                <a:lnTo>
                  <a:pt x="799" y="18559"/>
                </a:lnTo>
                <a:lnTo>
                  <a:pt x="905" y="18978"/>
                </a:lnTo>
                <a:lnTo>
                  <a:pt x="959" y="19384"/>
                </a:lnTo>
                <a:lnTo>
                  <a:pt x="994" y="19791"/>
                </a:lnTo>
                <a:lnTo>
                  <a:pt x="994" y="20132"/>
                </a:lnTo>
                <a:lnTo>
                  <a:pt x="959" y="20485"/>
                </a:lnTo>
                <a:lnTo>
                  <a:pt x="941" y="20669"/>
                </a:lnTo>
                <a:lnTo>
                  <a:pt x="870" y="20813"/>
                </a:lnTo>
                <a:lnTo>
                  <a:pt x="799" y="20970"/>
                </a:lnTo>
                <a:lnTo>
                  <a:pt x="692" y="21088"/>
                </a:lnTo>
                <a:lnTo>
                  <a:pt x="1474" y="20997"/>
                </a:lnTo>
                <a:lnTo>
                  <a:pt x="2291" y="20866"/>
                </a:lnTo>
                <a:lnTo>
                  <a:pt x="3108" y="20787"/>
                </a:lnTo>
                <a:lnTo>
                  <a:pt x="3907" y="20721"/>
                </a:lnTo>
                <a:lnTo>
                  <a:pt x="4653" y="20695"/>
                </a:lnTo>
                <a:lnTo>
                  <a:pt x="5364" y="20695"/>
                </a:lnTo>
                <a:lnTo>
                  <a:pt x="5701" y="20721"/>
                </a:lnTo>
                <a:lnTo>
                  <a:pt x="6057" y="20761"/>
                </a:lnTo>
                <a:lnTo>
                  <a:pt x="6323" y="20813"/>
                </a:lnTo>
                <a:lnTo>
                  <a:pt x="6625" y="20892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32" name="Puzzle2"/>
          <p:cNvSpPr>
            <a:spLocks noEditPoints="1" noChangeArrowheads="1"/>
          </p:cNvSpPr>
          <p:nvPr/>
        </p:nvSpPr>
        <p:spPr bwMode="auto">
          <a:xfrm>
            <a:off x="4328891" y="4656989"/>
            <a:ext cx="1615707" cy="1112935"/>
          </a:xfrm>
          <a:custGeom>
            <a:avLst/>
            <a:gdLst>
              <a:gd name="T0" fmla="*/ 11 w 21600"/>
              <a:gd name="T1" fmla="*/ 13386 h 21600"/>
              <a:gd name="T2" fmla="*/ 4202 w 21600"/>
              <a:gd name="T3" fmla="*/ 21161 h 21600"/>
              <a:gd name="T4" fmla="*/ 10400 w 21600"/>
              <a:gd name="T5" fmla="*/ 13909 h 21600"/>
              <a:gd name="T6" fmla="*/ 16821 w 21600"/>
              <a:gd name="T7" fmla="*/ 21190 h 21600"/>
              <a:gd name="T8" fmla="*/ 21600 w 21600"/>
              <a:gd name="T9" fmla="*/ 15083 h 21600"/>
              <a:gd name="T10" fmla="*/ 16889 w 21600"/>
              <a:gd name="T11" fmla="*/ 5739 h 21600"/>
              <a:gd name="T12" fmla="*/ 10800 w 21600"/>
              <a:gd name="T13" fmla="*/ 28 h 21600"/>
              <a:gd name="T14" fmla="*/ 4202 w 21600"/>
              <a:gd name="T15" fmla="*/ 5894 h 21600"/>
              <a:gd name="T16" fmla="*/ 5388 w 21600"/>
              <a:gd name="T17" fmla="*/ 6742 h 21600"/>
              <a:gd name="T18" fmla="*/ 16177 w 21600"/>
              <a:gd name="T19" fmla="*/ 20441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4247" y="12354"/>
                </a:moveTo>
                <a:lnTo>
                  <a:pt x="4134" y="12468"/>
                </a:lnTo>
                <a:lnTo>
                  <a:pt x="4010" y="12581"/>
                </a:lnTo>
                <a:lnTo>
                  <a:pt x="3897" y="12637"/>
                </a:lnTo>
                <a:lnTo>
                  <a:pt x="3773" y="12694"/>
                </a:lnTo>
                <a:lnTo>
                  <a:pt x="3637" y="12694"/>
                </a:lnTo>
                <a:lnTo>
                  <a:pt x="3524" y="12694"/>
                </a:lnTo>
                <a:lnTo>
                  <a:pt x="3400" y="12665"/>
                </a:lnTo>
                <a:lnTo>
                  <a:pt x="3287" y="12609"/>
                </a:lnTo>
                <a:lnTo>
                  <a:pt x="3027" y="12496"/>
                </a:lnTo>
                <a:lnTo>
                  <a:pt x="2790" y="12340"/>
                </a:lnTo>
                <a:lnTo>
                  <a:pt x="2530" y="12142"/>
                </a:lnTo>
                <a:lnTo>
                  <a:pt x="2293" y="11987"/>
                </a:lnTo>
                <a:lnTo>
                  <a:pt x="2033" y="11817"/>
                </a:lnTo>
                <a:lnTo>
                  <a:pt x="1773" y="11676"/>
                </a:lnTo>
                <a:lnTo>
                  <a:pt x="1638" y="11662"/>
                </a:lnTo>
                <a:lnTo>
                  <a:pt x="1513" y="11634"/>
                </a:lnTo>
                <a:lnTo>
                  <a:pt x="1378" y="11634"/>
                </a:lnTo>
                <a:lnTo>
                  <a:pt x="1253" y="11634"/>
                </a:lnTo>
                <a:lnTo>
                  <a:pt x="1118" y="11662"/>
                </a:lnTo>
                <a:lnTo>
                  <a:pt x="971" y="11732"/>
                </a:lnTo>
                <a:lnTo>
                  <a:pt x="835" y="11817"/>
                </a:lnTo>
                <a:lnTo>
                  <a:pt x="711" y="11959"/>
                </a:lnTo>
                <a:lnTo>
                  <a:pt x="553" y="12086"/>
                </a:lnTo>
                <a:lnTo>
                  <a:pt x="429" y="12284"/>
                </a:lnTo>
                <a:lnTo>
                  <a:pt x="271" y="12524"/>
                </a:lnTo>
                <a:lnTo>
                  <a:pt x="146" y="12793"/>
                </a:lnTo>
                <a:lnTo>
                  <a:pt x="79" y="12962"/>
                </a:lnTo>
                <a:lnTo>
                  <a:pt x="33" y="13146"/>
                </a:lnTo>
                <a:lnTo>
                  <a:pt x="11" y="13386"/>
                </a:lnTo>
                <a:lnTo>
                  <a:pt x="11" y="13641"/>
                </a:lnTo>
                <a:lnTo>
                  <a:pt x="33" y="13881"/>
                </a:lnTo>
                <a:lnTo>
                  <a:pt x="101" y="14150"/>
                </a:lnTo>
                <a:lnTo>
                  <a:pt x="192" y="14404"/>
                </a:lnTo>
                <a:lnTo>
                  <a:pt x="293" y="14645"/>
                </a:lnTo>
                <a:lnTo>
                  <a:pt x="451" y="14857"/>
                </a:lnTo>
                <a:lnTo>
                  <a:pt x="621" y="15054"/>
                </a:lnTo>
                <a:lnTo>
                  <a:pt x="734" y="15125"/>
                </a:lnTo>
                <a:lnTo>
                  <a:pt x="835" y="15210"/>
                </a:lnTo>
                <a:lnTo>
                  <a:pt x="948" y="15267"/>
                </a:lnTo>
                <a:lnTo>
                  <a:pt x="1084" y="15323"/>
                </a:lnTo>
                <a:lnTo>
                  <a:pt x="1208" y="15351"/>
                </a:lnTo>
                <a:lnTo>
                  <a:pt x="1355" y="15380"/>
                </a:lnTo>
                <a:lnTo>
                  <a:pt x="1513" y="15380"/>
                </a:lnTo>
                <a:lnTo>
                  <a:pt x="1683" y="15380"/>
                </a:lnTo>
                <a:lnTo>
                  <a:pt x="1864" y="15351"/>
                </a:lnTo>
                <a:lnTo>
                  <a:pt x="2033" y="15323"/>
                </a:lnTo>
                <a:lnTo>
                  <a:pt x="2225" y="15238"/>
                </a:lnTo>
                <a:lnTo>
                  <a:pt x="2428" y="15153"/>
                </a:lnTo>
                <a:lnTo>
                  <a:pt x="2745" y="15026"/>
                </a:lnTo>
                <a:lnTo>
                  <a:pt x="3005" y="14913"/>
                </a:lnTo>
                <a:lnTo>
                  <a:pt x="3264" y="14828"/>
                </a:lnTo>
                <a:lnTo>
                  <a:pt x="3513" y="14800"/>
                </a:lnTo>
                <a:lnTo>
                  <a:pt x="3615" y="14828"/>
                </a:lnTo>
                <a:lnTo>
                  <a:pt x="3728" y="14857"/>
                </a:lnTo>
                <a:lnTo>
                  <a:pt x="3807" y="14913"/>
                </a:lnTo>
                <a:lnTo>
                  <a:pt x="3920" y="14998"/>
                </a:lnTo>
                <a:lnTo>
                  <a:pt x="4010" y="15097"/>
                </a:lnTo>
                <a:lnTo>
                  <a:pt x="4089" y="15238"/>
                </a:lnTo>
                <a:lnTo>
                  <a:pt x="4179" y="15408"/>
                </a:lnTo>
                <a:lnTo>
                  <a:pt x="4247" y="15620"/>
                </a:lnTo>
                <a:lnTo>
                  <a:pt x="4326" y="15860"/>
                </a:lnTo>
                <a:lnTo>
                  <a:pt x="4394" y="16129"/>
                </a:lnTo>
                <a:lnTo>
                  <a:pt x="4439" y="16440"/>
                </a:lnTo>
                <a:lnTo>
                  <a:pt x="4507" y="16737"/>
                </a:lnTo>
                <a:lnTo>
                  <a:pt x="4552" y="17090"/>
                </a:lnTo>
                <a:lnTo>
                  <a:pt x="4575" y="17443"/>
                </a:lnTo>
                <a:lnTo>
                  <a:pt x="4586" y="17825"/>
                </a:lnTo>
                <a:lnTo>
                  <a:pt x="4586" y="18193"/>
                </a:lnTo>
                <a:lnTo>
                  <a:pt x="4586" y="18574"/>
                </a:lnTo>
                <a:lnTo>
                  <a:pt x="4586" y="18984"/>
                </a:lnTo>
                <a:lnTo>
                  <a:pt x="4552" y="19366"/>
                </a:lnTo>
                <a:lnTo>
                  <a:pt x="4507" y="19748"/>
                </a:lnTo>
                <a:lnTo>
                  <a:pt x="4462" y="20129"/>
                </a:lnTo>
                <a:lnTo>
                  <a:pt x="4371" y="20483"/>
                </a:lnTo>
                <a:lnTo>
                  <a:pt x="4292" y="20836"/>
                </a:lnTo>
                <a:lnTo>
                  <a:pt x="4202" y="21161"/>
                </a:lnTo>
                <a:lnTo>
                  <a:pt x="4744" y="21161"/>
                </a:lnTo>
                <a:lnTo>
                  <a:pt x="5264" y="21161"/>
                </a:lnTo>
                <a:lnTo>
                  <a:pt x="5784" y="21161"/>
                </a:lnTo>
                <a:lnTo>
                  <a:pt x="6235" y="21161"/>
                </a:lnTo>
                <a:lnTo>
                  <a:pt x="6676" y="21161"/>
                </a:lnTo>
                <a:lnTo>
                  <a:pt x="7060" y="21161"/>
                </a:lnTo>
                <a:lnTo>
                  <a:pt x="7410" y="21161"/>
                </a:lnTo>
                <a:lnTo>
                  <a:pt x="7670" y="21161"/>
                </a:lnTo>
                <a:lnTo>
                  <a:pt x="8020" y="21020"/>
                </a:lnTo>
                <a:lnTo>
                  <a:pt x="8303" y="20893"/>
                </a:lnTo>
                <a:lnTo>
                  <a:pt x="8563" y="20695"/>
                </a:lnTo>
                <a:lnTo>
                  <a:pt x="8800" y="20511"/>
                </a:lnTo>
                <a:lnTo>
                  <a:pt x="8969" y="20285"/>
                </a:lnTo>
                <a:lnTo>
                  <a:pt x="9150" y="20045"/>
                </a:lnTo>
                <a:lnTo>
                  <a:pt x="9252" y="19804"/>
                </a:lnTo>
                <a:lnTo>
                  <a:pt x="9342" y="19550"/>
                </a:lnTo>
                <a:lnTo>
                  <a:pt x="9410" y="19281"/>
                </a:lnTo>
                <a:lnTo>
                  <a:pt x="9433" y="19013"/>
                </a:lnTo>
                <a:lnTo>
                  <a:pt x="9433" y="18744"/>
                </a:lnTo>
                <a:lnTo>
                  <a:pt x="9387" y="18504"/>
                </a:lnTo>
                <a:lnTo>
                  <a:pt x="9320" y="18221"/>
                </a:lnTo>
                <a:lnTo>
                  <a:pt x="9207" y="17981"/>
                </a:lnTo>
                <a:lnTo>
                  <a:pt x="9105" y="17740"/>
                </a:lnTo>
                <a:lnTo>
                  <a:pt x="8924" y="17514"/>
                </a:lnTo>
                <a:lnTo>
                  <a:pt x="8777" y="17274"/>
                </a:lnTo>
                <a:lnTo>
                  <a:pt x="8642" y="17034"/>
                </a:lnTo>
                <a:lnTo>
                  <a:pt x="8563" y="16765"/>
                </a:lnTo>
                <a:lnTo>
                  <a:pt x="8472" y="16468"/>
                </a:lnTo>
                <a:lnTo>
                  <a:pt x="8450" y="16157"/>
                </a:lnTo>
                <a:lnTo>
                  <a:pt x="8450" y="15860"/>
                </a:lnTo>
                <a:lnTo>
                  <a:pt x="8472" y="15563"/>
                </a:lnTo>
                <a:lnTo>
                  <a:pt x="8540" y="15267"/>
                </a:lnTo>
                <a:lnTo>
                  <a:pt x="8642" y="14998"/>
                </a:lnTo>
                <a:lnTo>
                  <a:pt x="8777" y="14729"/>
                </a:lnTo>
                <a:lnTo>
                  <a:pt x="8868" y="14616"/>
                </a:lnTo>
                <a:lnTo>
                  <a:pt x="8969" y="14475"/>
                </a:lnTo>
                <a:lnTo>
                  <a:pt x="9060" y="14376"/>
                </a:lnTo>
                <a:lnTo>
                  <a:pt x="9184" y="14291"/>
                </a:lnTo>
                <a:lnTo>
                  <a:pt x="9297" y="14206"/>
                </a:lnTo>
                <a:lnTo>
                  <a:pt x="9433" y="14121"/>
                </a:lnTo>
                <a:lnTo>
                  <a:pt x="9579" y="14051"/>
                </a:lnTo>
                <a:lnTo>
                  <a:pt x="9726" y="13994"/>
                </a:lnTo>
                <a:lnTo>
                  <a:pt x="9884" y="13938"/>
                </a:lnTo>
                <a:lnTo>
                  <a:pt x="10054" y="13909"/>
                </a:lnTo>
                <a:lnTo>
                  <a:pt x="10257" y="13881"/>
                </a:lnTo>
                <a:lnTo>
                  <a:pt x="10449" y="13881"/>
                </a:lnTo>
                <a:lnTo>
                  <a:pt x="10664" y="13881"/>
                </a:lnTo>
                <a:lnTo>
                  <a:pt x="10856" y="13909"/>
                </a:lnTo>
                <a:lnTo>
                  <a:pt x="11037" y="13966"/>
                </a:lnTo>
                <a:lnTo>
                  <a:pt x="11206" y="14023"/>
                </a:lnTo>
                <a:lnTo>
                  <a:pt x="11353" y="14093"/>
                </a:lnTo>
                <a:lnTo>
                  <a:pt x="11511" y="14178"/>
                </a:lnTo>
                <a:lnTo>
                  <a:pt x="11635" y="14263"/>
                </a:lnTo>
                <a:lnTo>
                  <a:pt x="11748" y="14376"/>
                </a:lnTo>
                <a:lnTo>
                  <a:pt x="11861" y="14475"/>
                </a:lnTo>
                <a:lnTo>
                  <a:pt x="11941" y="14616"/>
                </a:lnTo>
                <a:lnTo>
                  <a:pt x="12031" y="14758"/>
                </a:lnTo>
                <a:lnTo>
                  <a:pt x="12099" y="14885"/>
                </a:lnTo>
                <a:lnTo>
                  <a:pt x="12200" y="15210"/>
                </a:lnTo>
                <a:lnTo>
                  <a:pt x="12268" y="15507"/>
                </a:lnTo>
                <a:lnTo>
                  <a:pt x="12291" y="15832"/>
                </a:lnTo>
                <a:lnTo>
                  <a:pt x="12291" y="16157"/>
                </a:lnTo>
                <a:lnTo>
                  <a:pt x="12246" y="16482"/>
                </a:lnTo>
                <a:lnTo>
                  <a:pt x="12178" y="16807"/>
                </a:lnTo>
                <a:lnTo>
                  <a:pt x="12099" y="17090"/>
                </a:lnTo>
                <a:lnTo>
                  <a:pt x="12008" y="17330"/>
                </a:lnTo>
                <a:lnTo>
                  <a:pt x="11884" y="17542"/>
                </a:lnTo>
                <a:lnTo>
                  <a:pt x="11748" y="17712"/>
                </a:lnTo>
                <a:lnTo>
                  <a:pt x="11613" y="17839"/>
                </a:lnTo>
                <a:lnTo>
                  <a:pt x="11489" y="18037"/>
                </a:lnTo>
                <a:lnTo>
                  <a:pt x="11398" y="18221"/>
                </a:lnTo>
                <a:lnTo>
                  <a:pt x="11319" y="18447"/>
                </a:lnTo>
                <a:lnTo>
                  <a:pt x="11251" y="18659"/>
                </a:lnTo>
                <a:lnTo>
                  <a:pt x="11206" y="18900"/>
                </a:lnTo>
                <a:lnTo>
                  <a:pt x="11184" y="19154"/>
                </a:lnTo>
                <a:lnTo>
                  <a:pt x="11184" y="19423"/>
                </a:lnTo>
                <a:lnTo>
                  <a:pt x="11229" y="19663"/>
                </a:lnTo>
                <a:lnTo>
                  <a:pt x="11297" y="19903"/>
                </a:lnTo>
                <a:lnTo>
                  <a:pt x="11376" y="20158"/>
                </a:lnTo>
                <a:lnTo>
                  <a:pt x="11511" y="20398"/>
                </a:lnTo>
                <a:lnTo>
                  <a:pt x="11681" y="20610"/>
                </a:lnTo>
                <a:lnTo>
                  <a:pt x="11884" y="20808"/>
                </a:lnTo>
                <a:lnTo>
                  <a:pt x="12121" y="20992"/>
                </a:lnTo>
                <a:lnTo>
                  <a:pt x="12404" y="21161"/>
                </a:lnTo>
                <a:lnTo>
                  <a:pt x="12528" y="21190"/>
                </a:lnTo>
                <a:lnTo>
                  <a:pt x="12856" y="21274"/>
                </a:lnTo>
                <a:lnTo>
                  <a:pt x="13330" y="21373"/>
                </a:lnTo>
                <a:lnTo>
                  <a:pt x="13963" y="21486"/>
                </a:lnTo>
                <a:lnTo>
                  <a:pt x="14313" y="21543"/>
                </a:lnTo>
                <a:lnTo>
                  <a:pt x="14652" y="21571"/>
                </a:lnTo>
                <a:lnTo>
                  <a:pt x="15025" y="21600"/>
                </a:lnTo>
                <a:lnTo>
                  <a:pt x="15409" y="21600"/>
                </a:lnTo>
                <a:lnTo>
                  <a:pt x="15782" y="21600"/>
                </a:lnTo>
                <a:lnTo>
                  <a:pt x="16177" y="21571"/>
                </a:lnTo>
                <a:lnTo>
                  <a:pt x="16516" y="21486"/>
                </a:lnTo>
                <a:lnTo>
                  <a:pt x="16889" y="21402"/>
                </a:lnTo>
                <a:lnTo>
                  <a:pt x="16821" y="21190"/>
                </a:lnTo>
                <a:lnTo>
                  <a:pt x="16776" y="20935"/>
                </a:lnTo>
                <a:lnTo>
                  <a:pt x="16742" y="20667"/>
                </a:lnTo>
                <a:lnTo>
                  <a:pt x="16719" y="20370"/>
                </a:lnTo>
                <a:lnTo>
                  <a:pt x="16697" y="19719"/>
                </a:lnTo>
                <a:lnTo>
                  <a:pt x="16697" y="19013"/>
                </a:lnTo>
                <a:lnTo>
                  <a:pt x="16719" y="18306"/>
                </a:lnTo>
                <a:lnTo>
                  <a:pt x="16753" y="17599"/>
                </a:lnTo>
                <a:lnTo>
                  <a:pt x="16821" y="16949"/>
                </a:lnTo>
                <a:lnTo>
                  <a:pt x="16889" y="16383"/>
                </a:lnTo>
                <a:lnTo>
                  <a:pt x="16934" y="16129"/>
                </a:lnTo>
                <a:lnTo>
                  <a:pt x="17002" y="15945"/>
                </a:lnTo>
                <a:lnTo>
                  <a:pt x="17081" y="15790"/>
                </a:lnTo>
                <a:lnTo>
                  <a:pt x="17194" y="15648"/>
                </a:lnTo>
                <a:lnTo>
                  <a:pt x="17318" y="15563"/>
                </a:lnTo>
                <a:lnTo>
                  <a:pt x="17453" y="15507"/>
                </a:lnTo>
                <a:lnTo>
                  <a:pt x="17600" y="15450"/>
                </a:lnTo>
                <a:lnTo>
                  <a:pt x="17758" y="15450"/>
                </a:lnTo>
                <a:lnTo>
                  <a:pt x="17905" y="15479"/>
                </a:lnTo>
                <a:lnTo>
                  <a:pt x="18064" y="15535"/>
                </a:lnTo>
                <a:lnTo>
                  <a:pt x="18233" y="15620"/>
                </a:lnTo>
                <a:lnTo>
                  <a:pt x="18380" y="15733"/>
                </a:lnTo>
                <a:lnTo>
                  <a:pt x="18561" y="15832"/>
                </a:lnTo>
                <a:lnTo>
                  <a:pt x="18707" y="15973"/>
                </a:lnTo>
                <a:lnTo>
                  <a:pt x="18866" y="16129"/>
                </a:lnTo>
                <a:lnTo>
                  <a:pt x="18990" y="16327"/>
                </a:lnTo>
                <a:lnTo>
                  <a:pt x="19125" y="16482"/>
                </a:lnTo>
                <a:lnTo>
                  <a:pt x="19295" y="16624"/>
                </a:lnTo>
                <a:lnTo>
                  <a:pt x="19464" y="16737"/>
                </a:lnTo>
                <a:lnTo>
                  <a:pt x="19668" y="16807"/>
                </a:lnTo>
                <a:lnTo>
                  <a:pt x="19860" y="16836"/>
                </a:lnTo>
                <a:lnTo>
                  <a:pt x="20052" y="16864"/>
                </a:lnTo>
                <a:lnTo>
                  <a:pt x="20266" y="16836"/>
                </a:lnTo>
                <a:lnTo>
                  <a:pt x="20470" y="16793"/>
                </a:lnTo>
                <a:lnTo>
                  <a:pt x="20662" y="16708"/>
                </a:lnTo>
                <a:lnTo>
                  <a:pt x="20854" y="16567"/>
                </a:lnTo>
                <a:lnTo>
                  <a:pt x="21035" y="16412"/>
                </a:lnTo>
                <a:lnTo>
                  <a:pt x="21182" y="16214"/>
                </a:lnTo>
                <a:lnTo>
                  <a:pt x="21340" y="16002"/>
                </a:lnTo>
                <a:lnTo>
                  <a:pt x="21441" y="15733"/>
                </a:lnTo>
                <a:lnTo>
                  <a:pt x="21532" y="15436"/>
                </a:lnTo>
                <a:lnTo>
                  <a:pt x="21600" y="15083"/>
                </a:lnTo>
                <a:lnTo>
                  <a:pt x="21600" y="14885"/>
                </a:lnTo>
                <a:lnTo>
                  <a:pt x="21600" y="14729"/>
                </a:lnTo>
                <a:lnTo>
                  <a:pt x="21600" y="14531"/>
                </a:lnTo>
                <a:lnTo>
                  <a:pt x="21577" y="14376"/>
                </a:lnTo>
                <a:lnTo>
                  <a:pt x="21532" y="14206"/>
                </a:lnTo>
                <a:lnTo>
                  <a:pt x="21487" y="14051"/>
                </a:lnTo>
                <a:lnTo>
                  <a:pt x="21419" y="13909"/>
                </a:lnTo>
                <a:lnTo>
                  <a:pt x="21351" y="13768"/>
                </a:lnTo>
                <a:lnTo>
                  <a:pt x="21204" y="13500"/>
                </a:lnTo>
                <a:lnTo>
                  <a:pt x="21035" y="13287"/>
                </a:lnTo>
                <a:lnTo>
                  <a:pt x="20809" y="13090"/>
                </a:lnTo>
                <a:lnTo>
                  <a:pt x="20594" y="12962"/>
                </a:lnTo>
                <a:lnTo>
                  <a:pt x="20357" y="12821"/>
                </a:lnTo>
                <a:lnTo>
                  <a:pt x="20120" y="12764"/>
                </a:lnTo>
                <a:lnTo>
                  <a:pt x="19882" y="12708"/>
                </a:lnTo>
                <a:lnTo>
                  <a:pt x="19645" y="12736"/>
                </a:lnTo>
                <a:lnTo>
                  <a:pt x="19430" y="12793"/>
                </a:lnTo>
                <a:lnTo>
                  <a:pt x="19227" y="12906"/>
                </a:lnTo>
                <a:lnTo>
                  <a:pt x="19148" y="12962"/>
                </a:lnTo>
                <a:lnTo>
                  <a:pt x="19058" y="13047"/>
                </a:lnTo>
                <a:lnTo>
                  <a:pt x="18990" y="13146"/>
                </a:lnTo>
                <a:lnTo>
                  <a:pt x="18911" y="13259"/>
                </a:lnTo>
                <a:lnTo>
                  <a:pt x="18775" y="13471"/>
                </a:lnTo>
                <a:lnTo>
                  <a:pt x="18628" y="13641"/>
                </a:lnTo>
                <a:lnTo>
                  <a:pt x="18470" y="13740"/>
                </a:lnTo>
                <a:lnTo>
                  <a:pt x="18301" y="13825"/>
                </a:lnTo>
                <a:lnTo>
                  <a:pt x="18143" y="13853"/>
                </a:lnTo>
                <a:lnTo>
                  <a:pt x="17973" y="13881"/>
                </a:lnTo>
                <a:lnTo>
                  <a:pt x="17804" y="13853"/>
                </a:lnTo>
                <a:lnTo>
                  <a:pt x="17646" y="13796"/>
                </a:lnTo>
                <a:lnTo>
                  <a:pt x="17499" y="13726"/>
                </a:lnTo>
                <a:lnTo>
                  <a:pt x="17341" y="13641"/>
                </a:lnTo>
                <a:lnTo>
                  <a:pt x="17216" y="13528"/>
                </a:lnTo>
                <a:lnTo>
                  <a:pt x="17103" y="13386"/>
                </a:lnTo>
                <a:lnTo>
                  <a:pt x="17024" y="13259"/>
                </a:lnTo>
                <a:lnTo>
                  <a:pt x="16934" y="13118"/>
                </a:lnTo>
                <a:lnTo>
                  <a:pt x="16889" y="12991"/>
                </a:lnTo>
                <a:lnTo>
                  <a:pt x="16889" y="12849"/>
                </a:lnTo>
                <a:lnTo>
                  <a:pt x="16889" y="12383"/>
                </a:lnTo>
                <a:lnTo>
                  <a:pt x="16889" y="11662"/>
                </a:lnTo>
                <a:lnTo>
                  <a:pt x="16889" y="10701"/>
                </a:lnTo>
                <a:lnTo>
                  <a:pt x="16889" y="9640"/>
                </a:lnTo>
                <a:lnTo>
                  <a:pt x="16889" y="8566"/>
                </a:lnTo>
                <a:lnTo>
                  <a:pt x="16889" y="7478"/>
                </a:lnTo>
                <a:lnTo>
                  <a:pt x="16889" y="6502"/>
                </a:lnTo>
                <a:lnTo>
                  <a:pt x="16889" y="5739"/>
                </a:lnTo>
                <a:lnTo>
                  <a:pt x="16674" y="5894"/>
                </a:lnTo>
                <a:lnTo>
                  <a:pt x="16414" y="6036"/>
                </a:lnTo>
                <a:lnTo>
                  <a:pt x="16154" y="6177"/>
                </a:lnTo>
                <a:lnTo>
                  <a:pt x="15849" y="6248"/>
                </a:lnTo>
                <a:lnTo>
                  <a:pt x="15544" y="6304"/>
                </a:lnTo>
                <a:lnTo>
                  <a:pt x="15217" y="6332"/>
                </a:lnTo>
                <a:lnTo>
                  <a:pt x="14866" y="6361"/>
                </a:lnTo>
                <a:lnTo>
                  <a:pt x="14550" y="6361"/>
                </a:lnTo>
                <a:lnTo>
                  <a:pt x="14200" y="6332"/>
                </a:lnTo>
                <a:lnTo>
                  <a:pt x="13850" y="6276"/>
                </a:lnTo>
                <a:lnTo>
                  <a:pt x="13522" y="6219"/>
                </a:lnTo>
                <a:lnTo>
                  <a:pt x="13206" y="6149"/>
                </a:lnTo>
                <a:lnTo>
                  <a:pt x="12901" y="6064"/>
                </a:lnTo>
                <a:lnTo>
                  <a:pt x="12618" y="5951"/>
                </a:lnTo>
                <a:lnTo>
                  <a:pt x="12358" y="5838"/>
                </a:lnTo>
                <a:lnTo>
                  <a:pt x="12121" y="5739"/>
                </a:lnTo>
                <a:lnTo>
                  <a:pt x="11941" y="5626"/>
                </a:lnTo>
                <a:lnTo>
                  <a:pt x="11794" y="5513"/>
                </a:lnTo>
                <a:lnTo>
                  <a:pt x="11658" y="5414"/>
                </a:lnTo>
                <a:lnTo>
                  <a:pt x="11556" y="5301"/>
                </a:lnTo>
                <a:lnTo>
                  <a:pt x="11466" y="5187"/>
                </a:lnTo>
                <a:lnTo>
                  <a:pt x="11398" y="5089"/>
                </a:lnTo>
                <a:lnTo>
                  <a:pt x="11376" y="4947"/>
                </a:lnTo>
                <a:lnTo>
                  <a:pt x="11353" y="4834"/>
                </a:lnTo>
                <a:lnTo>
                  <a:pt x="11353" y="4707"/>
                </a:lnTo>
                <a:lnTo>
                  <a:pt x="11376" y="4565"/>
                </a:lnTo>
                <a:lnTo>
                  <a:pt x="11443" y="4410"/>
                </a:lnTo>
                <a:lnTo>
                  <a:pt x="11511" y="4240"/>
                </a:lnTo>
                <a:lnTo>
                  <a:pt x="11703" y="3887"/>
                </a:lnTo>
                <a:lnTo>
                  <a:pt x="11986" y="3505"/>
                </a:lnTo>
                <a:lnTo>
                  <a:pt x="12144" y="3265"/>
                </a:lnTo>
                <a:lnTo>
                  <a:pt x="12246" y="3025"/>
                </a:lnTo>
                <a:lnTo>
                  <a:pt x="12336" y="2756"/>
                </a:lnTo>
                <a:lnTo>
                  <a:pt x="12404" y="2445"/>
                </a:lnTo>
                <a:lnTo>
                  <a:pt x="12438" y="2176"/>
                </a:lnTo>
                <a:lnTo>
                  <a:pt x="12438" y="1880"/>
                </a:lnTo>
                <a:lnTo>
                  <a:pt x="12404" y="1583"/>
                </a:lnTo>
                <a:lnTo>
                  <a:pt x="12336" y="1314"/>
                </a:lnTo>
                <a:lnTo>
                  <a:pt x="12246" y="1046"/>
                </a:lnTo>
                <a:lnTo>
                  <a:pt x="12099" y="791"/>
                </a:lnTo>
                <a:lnTo>
                  <a:pt x="12008" y="692"/>
                </a:lnTo>
                <a:lnTo>
                  <a:pt x="11918" y="579"/>
                </a:lnTo>
                <a:lnTo>
                  <a:pt x="11816" y="466"/>
                </a:lnTo>
                <a:lnTo>
                  <a:pt x="11703" y="381"/>
                </a:lnTo>
                <a:lnTo>
                  <a:pt x="11579" y="310"/>
                </a:lnTo>
                <a:lnTo>
                  <a:pt x="11443" y="226"/>
                </a:lnTo>
                <a:lnTo>
                  <a:pt x="11297" y="169"/>
                </a:lnTo>
                <a:lnTo>
                  <a:pt x="11138" y="113"/>
                </a:lnTo>
                <a:lnTo>
                  <a:pt x="10969" y="56"/>
                </a:lnTo>
                <a:lnTo>
                  <a:pt x="10800" y="28"/>
                </a:lnTo>
                <a:lnTo>
                  <a:pt x="10619" y="28"/>
                </a:lnTo>
                <a:lnTo>
                  <a:pt x="10404" y="28"/>
                </a:lnTo>
                <a:lnTo>
                  <a:pt x="10257" y="28"/>
                </a:lnTo>
                <a:lnTo>
                  <a:pt x="10076" y="56"/>
                </a:lnTo>
                <a:lnTo>
                  <a:pt x="9952" y="84"/>
                </a:lnTo>
                <a:lnTo>
                  <a:pt x="9794" y="141"/>
                </a:lnTo>
                <a:lnTo>
                  <a:pt x="9692" y="226"/>
                </a:lnTo>
                <a:lnTo>
                  <a:pt x="9557" y="282"/>
                </a:lnTo>
                <a:lnTo>
                  <a:pt x="9455" y="381"/>
                </a:lnTo>
                <a:lnTo>
                  <a:pt x="9365" y="466"/>
                </a:lnTo>
                <a:lnTo>
                  <a:pt x="9274" y="579"/>
                </a:lnTo>
                <a:lnTo>
                  <a:pt x="9184" y="692"/>
                </a:lnTo>
                <a:lnTo>
                  <a:pt x="9128" y="791"/>
                </a:lnTo>
                <a:lnTo>
                  <a:pt x="9060" y="932"/>
                </a:lnTo>
                <a:lnTo>
                  <a:pt x="8969" y="1201"/>
                </a:lnTo>
                <a:lnTo>
                  <a:pt x="8913" y="1498"/>
                </a:lnTo>
                <a:lnTo>
                  <a:pt x="8890" y="1795"/>
                </a:lnTo>
                <a:lnTo>
                  <a:pt x="8890" y="2120"/>
                </a:lnTo>
                <a:lnTo>
                  <a:pt x="8913" y="2445"/>
                </a:lnTo>
                <a:lnTo>
                  <a:pt x="8969" y="2756"/>
                </a:lnTo>
                <a:lnTo>
                  <a:pt x="9060" y="3081"/>
                </a:lnTo>
                <a:lnTo>
                  <a:pt x="9173" y="3378"/>
                </a:lnTo>
                <a:lnTo>
                  <a:pt x="9297" y="3647"/>
                </a:lnTo>
                <a:lnTo>
                  <a:pt x="9466" y="3887"/>
                </a:lnTo>
                <a:lnTo>
                  <a:pt x="9579" y="4085"/>
                </a:lnTo>
                <a:lnTo>
                  <a:pt x="9670" y="4269"/>
                </a:lnTo>
                <a:lnTo>
                  <a:pt x="9726" y="4467"/>
                </a:lnTo>
                <a:lnTo>
                  <a:pt x="9771" y="4650"/>
                </a:lnTo>
                <a:lnTo>
                  <a:pt x="9771" y="4834"/>
                </a:lnTo>
                <a:lnTo>
                  <a:pt x="9749" y="5032"/>
                </a:lnTo>
                <a:lnTo>
                  <a:pt x="9715" y="5216"/>
                </a:lnTo>
                <a:lnTo>
                  <a:pt x="9625" y="5385"/>
                </a:lnTo>
                <a:lnTo>
                  <a:pt x="9534" y="5513"/>
                </a:lnTo>
                <a:lnTo>
                  <a:pt x="9410" y="5626"/>
                </a:lnTo>
                <a:lnTo>
                  <a:pt x="9229" y="5710"/>
                </a:lnTo>
                <a:lnTo>
                  <a:pt x="9060" y="5767"/>
                </a:lnTo>
                <a:lnTo>
                  <a:pt x="8845" y="5767"/>
                </a:lnTo>
                <a:lnTo>
                  <a:pt x="8585" y="5739"/>
                </a:lnTo>
                <a:lnTo>
                  <a:pt x="8325" y="5654"/>
                </a:lnTo>
                <a:lnTo>
                  <a:pt x="8020" y="5513"/>
                </a:lnTo>
                <a:lnTo>
                  <a:pt x="7840" y="5442"/>
                </a:lnTo>
                <a:lnTo>
                  <a:pt x="7648" y="5385"/>
                </a:lnTo>
                <a:lnTo>
                  <a:pt x="7433" y="5329"/>
                </a:lnTo>
                <a:lnTo>
                  <a:pt x="7241" y="5301"/>
                </a:lnTo>
                <a:lnTo>
                  <a:pt x="6755" y="5301"/>
                </a:lnTo>
                <a:lnTo>
                  <a:pt x="6281" y="5329"/>
                </a:lnTo>
                <a:lnTo>
                  <a:pt x="5784" y="5385"/>
                </a:lnTo>
                <a:lnTo>
                  <a:pt x="5264" y="5498"/>
                </a:lnTo>
                <a:lnTo>
                  <a:pt x="4744" y="5597"/>
                </a:lnTo>
                <a:lnTo>
                  <a:pt x="4247" y="5739"/>
                </a:lnTo>
                <a:lnTo>
                  <a:pt x="4202" y="5894"/>
                </a:lnTo>
                <a:lnTo>
                  <a:pt x="4202" y="6191"/>
                </a:lnTo>
                <a:lnTo>
                  <a:pt x="4202" y="6545"/>
                </a:lnTo>
                <a:lnTo>
                  <a:pt x="4225" y="6954"/>
                </a:lnTo>
                <a:lnTo>
                  <a:pt x="4315" y="7930"/>
                </a:lnTo>
                <a:lnTo>
                  <a:pt x="4394" y="9018"/>
                </a:lnTo>
                <a:lnTo>
                  <a:pt x="4439" y="9570"/>
                </a:lnTo>
                <a:lnTo>
                  <a:pt x="4462" y="10107"/>
                </a:lnTo>
                <a:lnTo>
                  <a:pt x="4484" y="10630"/>
                </a:lnTo>
                <a:lnTo>
                  <a:pt x="4507" y="11082"/>
                </a:lnTo>
                <a:lnTo>
                  <a:pt x="4484" y="11520"/>
                </a:lnTo>
                <a:lnTo>
                  <a:pt x="4439" y="11874"/>
                </a:lnTo>
                <a:lnTo>
                  <a:pt x="4394" y="12029"/>
                </a:lnTo>
                <a:lnTo>
                  <a:pt x="4349" y="12171"/>
                </a:lnTo>
                <a:lnTo>
                  <a:pt x="4315" y="12284"/>
                </a:lnTo>
                <a:lnTo>
                  <a:pt x="4247" y="12354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33" name="Puzzle4"/>
          <p:cNvSpPr>
            <a:spLocks noEditPoints="1" noChangeArrowheads="1"/>
          </p:cNvSpPr>
          <p:nvPr/>
        </p:nvSpPr>
        <p:spPr bwMode="auto">
          <a:xfrm>
            <a:off x="3703691" y="4643269"/>
            <a:ext cx="974150" cy="1422845"/>
          </a:xfrm>
          <a:custGeom>
            <a:avLst/>
            <a:gdLst>
              <a:gd name="T0" fmla="*/ 8307 w 21600"/>
              <a:gd name="T1" fmla="*/ 11593 h 21600"/>
              <a:gd name="T2" fmla="*/ 453 w 21600"/>
              <a:gd name="T3" fmla="*/ 16938 h 21600"/>
              <a:gd name="T4" fmla="*/ 11500 w 21600"/>
              <a:gd name="T5" fmla="*/ 21600 h 21600"/>
              <a:gd name="T6" fmla="*/ 20920 w 21600"/>
              <a:gd name="T7" fmla="*/ 16751 h 21600"/>
              <a:gd name="T8" fmla="*/ 13972 w 21600"/>
              <a:gd name="T9" fmla="*/ 10888 h 21600"/>
              <a:gd name="T10" fmla="*/ 21033 w 21600"/>
              <a:gd name="T11" fmla="*/ 4716 h 21600"/>
              <a:gd name="T12" fmla="*/ 11102 w 21600"/>
              <a:gd name="T13" fmla="*/ 11 h 21600"/>
              <a:gd name="T14" fmla="*/ 453 w 21600"/>
              <a:gd name="T15" fmla="*/ 4716 h 21600"/>
              <a:gd name="T16" fmla="*/ 2076 w 21600"/>
              <a:gd name="T17" fmla="*/ 5664 h 21600"/>
              <a:gd name="T18" fmla="*/ 20203 w 21600"/>
              <a:gd name="T19" fmla="*/ 1598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3813" y="10590"/>
                </a:moveTo>
                <a:lnTo>
                  <a:pt x="3927" y="10513"/>
                </a:lnTo>
                <a:lnTo>
                  <a:pt x="4078" y="10425"/>
                </a:lnTo>
                <a:lnTo>
                  <a:pt x="4210" y="10359"/>
                </a:lnTo>
                <a:lnTo>
                  <a:pt x="4361" y="10315"/>
                </a:lnTo>
                <a:lnTo>
                  <a:pt x="4682" y="10237"/>
                </a:lnTo>
                <a:lnTo>
                  <a:pt x="5041" y="10193"/>
                </a:lnTo>
                <a:lnTo>
                  <a:pt x="5456" y="10171"/>
                </a:lnTo>
                <a:lnTo>
                  <a:pt x="5853" y="10193"/>
                </a:lnTo>
                <a:lnTo>
                  <a:pt x="6249" y="10260"/>
                </a:lnTo>
                <a:lnTo>
                  <a:pt x="6646" y="10337"/>
                </a:lnTo>
                <a:lnTo>
                  <a:pt x="7004" y="10469"/>
                </a:lnTo>
                <a:lnTo>
                  <a:pt x="7363" y="10612"/>
                </a:lnTo>
                <a:lnTo>
                  <a:pt x="7665" y="10788"/>
                </a:lnTo>
                <a:lnTo>
                  <a:pt x="7911" y="10998"/>
                </a:lnTo>
                <a:lnTo>
                  <a:pt x="8024" y="11097"/>
                </a:lnTo>
                <a:lnTo>
                  <a:pt x="8137" y="11207"/>
                </a:lnTo>
                <a:lnTo>
                  <a:pt x="8194" y="11340"/>
                </a:lnTo>
                <a:lnTo>
                  <a:pt x="8269" y="11461"/>
                </a:lnTo>
                <a:lnTo>
                  <a:pt x="8307" y="11593"/>
                </a:lnTo>
                <a:lnTo>
                  <a:pt x="8307" y="11714"/>
                </a:lnTo>
                <a:lnTo>
                  <a:pt x="8307" y="11868"/>
                </a:lnTo>
                <a:lnTo>
                  <a:pt x="8307" y="12012"/>
                </a:lnTo>
                <a:lnTo>
                  <a:pt x="8194" y="12265"/>
                </a:lnTo>
                <a:lnTo>
                  <a:pt x="8062" y="12519"/>
                </a:lnTo>
                <a:lnTo>
                  <a:pt x="7873" y="12706"/>
                </a:lnTo>
                <a:lnTo>
                  <a:pt x="7627" y="12904"/>
                </a:lnTo>
                <a:lnTo>
                  <a:pt x="7363" y="13048"/>
                </a:lnTo>
                <a:lnTo>
                  <a:pt x="7080" y="13180"/>
                </a:lnTo>
                <a:lnTo>
                  <a:pt x="6759" y="13257"/>
                </a:lnTo>
                <a:lnTo>
                  <a:pt x="6419" y="13345"/>
                </a:lnTo>
                <a:lnTo>
                  <a:pt x="6098" y="13389"/>
                </a:lnTo>
                <a:lnTo>
                  <a:pt x="5739" y="13389"/>
                </a:lnTo>
                <a:lnTo>
                  <a:pt x="5418" y="13389"/>
                </a:lnTo>
                <a:lnTo>
                  <a:pt x="5079" y="13345"/>
                </a:lnTo>
                <a:lnTo>
                  <a:pt x="4758" y="13301"/>
                </a:lnTo>
                <a:lnTo>
                  <a:pt x="4474" y="13213"/>
                </a:lnTo>
                <a:lnTo>
                  <a:pt x="4172" y="13114"/>
                </a:lnTo>
                <a:lnTo>
                  <a:pt x="3965" y="12982"/>
                </a:lnTo>
                <a:lnTo>
                  <a:pt x="3738" y="12838"/>
                </a:lnTo>
                <a:lnTo>
                  <a:pt x="3493" y="12706"/>
                </a:lnTo>
                <a:lnTo>
                  <a:pt x="3228" y="12607"/>
                </a:lnTo>
                <a:lnTo>
                  <a:pt x="2945" y="12519"/>
                </a:lnTo>
                <a:lnTo>
                  <a:pt x="2700" y="12431"/>
                </a:lnTo>
                <a:lnTo>
                  <a:pt x="2397" y="12375"/>
                </a:lnTo>
                <a:lnTo>
                  <a:pt x="2152" y="12331"/>
                </a:lnTo>
                <a:lnTo>
                  <a:pt x="1888" y="12309"/>
                </a:lnTo>
                <a:lnTo>
                  <a:pt x="1642" y="12309"/>
                </a:lnTo>
                <a:lnTo>
                  <a:pt x="1397" y="12331"/>
                </a:lnTo>
                <a:lnTo>
                  <a:pt x="1170" y="12397"/>
                </a:lnTo>
                <a:lnTo>
                  <a:pt x="962" y="12453"/>
                </a:lnTo>
                <a:lnTo>
                  <a:pt x="774" y="12563"/>
                </a:lnTo>
                <a:lnTo>
                  <a:pt x="623" y="12684"/>
                </a:lnTo>
                <a:lnTo>
                  <a:pt x="528" y="12838"/>
                </a:lnTo>
                <a:lnTo>
                  <a:pt x="453" y="13026"/>
                </a:lnTo>
                <a:lnTo>
                  <a:pt x="339" y="13477"/>
                </a:lnTo>
                <a:lnTo>
                  <a:pt x="226" y="13984"/>
                </a:lnTo>
                <a:lnTo>
                  <a:pt x="151" y="14535"/>
                </a:lnTo>
                <a:lnTo>
                  <a:pt x="113" y="15075"/>
                </a:lnTo>
                <a:lnTo>
                  <a:pt x="113" y="15626"/>
                </a:lnTo>
                <a:lnTo>
                  <a:pt x="151" y="16133"/>
                </a:lnTo>
                <a:lnTo>
                  <a:pt x="188" y="16376"/>
                </a:lnTo>
                <a:lnTo>
                  <a:pt x="264" y="16585"/>
                </a:lnTo>
                <a:lnTo>
                  <a:pt x="339" y="16773"/>
                </a:lnTo>
                <a:lnTo>
                  <a:pt x="453" y="16938"/>
                </a:lnTo>
                <a:lnTo>
                  <a:pt x="1095" y="16883"/>
                </a:lnTo>
                <a:lnTo>
                  <a:pt x="1963" y="16795"/>
                </a:lnTo>
                <a:lnTo>
                  <a:pt x="2945" y="16751"/>
                </a:lnTo>
                <a:lnTo>
                  <a:pt x="3965" y="16706"/>
                </a:lnTo>
                <a:lnTo>
                  <a:pt x="5022" y="16684"/>
                </a:lnTo>
                <a:lnTo>
                  <a:pt x="5947" y="16684"/>
                </a:lnTo>
                <a:lnTo>
                  <a:pt x="6759" y="16706"/>
                </a:lnTo>
                <a:lnTo>
                  <a:pt x="7363" y="16751"/>
                </a:lnTo>
                <a:lnTo>
                  <a:pt x="7948" y="16839"/>
                </a:lnTo>
                <a:lnTo>
                  <a:pt x="8458" y="16916"/>
                </a:lnTo>
                <a:lnTo>
                  <a:pt x="8893" y="17026"/>
                </a:lnTo>
                <a:lnTo>
                  <a:pt x="9289" y="17158"/>
                </a:lnTo>
                <a:lnTo>
                  <a:pt x="9572" y="17280"/>
                </a:lnTo>
                <a:lnTo>
                  <a:pt x="9799" y="17412"/>
                </a:lnTo>
                <a:lnTo>
                  <a:pt x="9969" y="17555"/>
                </a:lnTo>
                <a:lnTo>
                  <a:pt x="10120" y="17687"/>
                </a:lnTo>
                <a:lnTo>
                  <a:pt x="10158" y="17831"/>
                </a:lnTo>
                <a:lnTo>
                  <a:pt x="10195" y="17974"/>
                </a:lnTo>
                <a:lnTo>
                  <a:pt x="10158" y="18128"/>
                </a:lnTo>
                <a:lnTo>
                  <a:pt x="10082" y="18271"/>
                </a:lnTo>
                <a:lnTo>
                  <a:pt x="9969" y="18426"/>
                </a:lnTo>
                <a:lnTo>
                  <a:pt x="9837" y="18569"/>
                </a:lnTo>
                <a:lnTo>
                  <a:pt x="9648" y="18701"/>
                </a:lnTo>
                <a:lnTo>
                  <a:pt x="9440" y="18822"/>
                </a:lnTo>
                <a:lnTo>
                  <a:pt x="9213" y="18999"/>
                </a:lnTo>
                <a:lnTo>
                  <a:pt x="9044" y="19186"/>
                </a:lnTo>
                <a:lnTo>
                  <a:pt x="8893" y="19395"/>
                </a:lnTo>
                <a:lnTo>
                  <a:pt x="8817" y="19627"/>
                </a:lnTo>
                <a:lnTo>
                  <a:pt x="8779" y="19858"/>
                </a:lnTo>
                <a:lnTo>
                  <a:pt x="8779" y="20112"/>
                </a:lnTo>
                <a:lnTo>
                  <a:pt x="8855" y="20354"/>
                </a:lnTo>
                <a:lnTo>
                  <a:pt x="8968" y="20586"/>
                </a:lnTo>
                <a:lnTo>
                  <a:pt x="9138" y="20817"/>
                </a:lnTo>
                <a:lnTo>
                  <a:pt x="9365" y="21026"/>
                </a:lnTo>
                <a:lnTo>
                  <a:pt x="9610" y="21192"/>
                </a:lnTo>
                <a:lnTo>
                  <a:pt x="9950" y="21368"/>
                </a:lnTo>
                <a:lnTo>
                  <a:pt x="10120" y="21445"/>
                </a:lnTo>
                <a:lnTo>
                  <a:pt x="10346" y="21511"/>
                </a:lnTo>
                <a:lnTo>
                  <a:pt x="10516" y="21555"/>
                </a:lnTo>
                <a:lnTo>
                  <a:pt x="10743" y="21600"/>
                </a:lnTo>
                <a:lnTo>
                  <a:pt x="10988" y="21644"/>
                </a:lnTo>
                <a:lnTo>
                  <a:pt x="11215" y="21666"/>
                </a:lnTo>
                <a:lnTo>
                  <a:pt x="11498" y="21666"/>
                </a:lnTo>
                <a:lnTo>
                  <a:pt x="11762" y="21666"/>
                </a:lnTo>
                <a:lnTo>
                  <a:pt x="12253" y="21644"/>
                </a:lnTo>
                <a:lnTo>
                  <a:pt x="12763" y="21577"/>
                </a:lnTo>
                <a:lnTo>
                  <a:pt x="13197" y="21467"/>
                </a:lnTo>
                <a:lnTo>
                  <a:pt x="13556" y="21346"/>
                </a:lnTo>
                <a:lnTo>
                  <a:pt x="13896" y="21192"/>
                </a:lnTo>
                <a:lnTo>
                  <a:pt x="14179" y="21026"/>
                </a:lnTo>
                <a:lnTo>
                  <a:pt x="14444" y="20839"/>
                </a:lnTo>
                <a:lnTo>
                  <a:pt x="14576" y="20641"/>
                </a:lnTo>
                <a:lnTo>
                  <a:pt x="14727" y="20431"/>
                </a:lnTo>
                <a:lnTo>
                  <a:pt x="14765" y="20200"/>
                </a:lnTo>
                <a:lnTo>
                  <a:pt x="14802" y="19991"/>
                </a:lnTo>
                <a:lnTo>
                  <a:pt x="14727" y="19759"/>
                </a:lnTo>
                <a:lnTo>
                  <a:pt x="14613" y="19550"/>
                </a:lnTo>
                <a:lnTo>
                  <a:pt x="14444" y="19307"/>
                </a:lnTo>
                <a:lnTo>
                  <a:pt x="14217" y="19098"/>
                </a:lnTo>
                <a:lnTo>
                  <a:pt x="13934" y="18911"/>
                </a:lnTo>
                <a:lnTo>
                  <a:pt x="13669" y="18745"/>
                </a:lnTo>
                <a:lnTo>
                  <a:pt x="13462" y="18547"/>
                </a:lnTo>
                <a:lnTo>
                  <a:pt x="13311" y="18337"/>
                </a:lnTo>
                <a:lnTo>
                  <a:pt x="13197" y="18150"/>
                </a:lnTo>
                <a:lnTo>
                  <a:pt x="13122" y="17941"/>
                </a:lnTo>
                <a:lnTo>
                  <a:pt x="13122" y="17720"/>
                </a:lnTo>
                <a:lnTo>
                  <a:pt x="13122" y="17533"/>
                </a:lnTo>
                <a:lnTo>
                  <a:pt x="13197" y="17346"/>
                </a:lnTo>
                <a:lnTo>
                  <a:pt x="13273" y="17158"/>
                </a:lnTo>
                <a:lnTo>
                  <a:pt x="13386" y="16982"/>
                </a:lnTo>
                <a:lnTo>
                  <a:pt x="13537" y="16839"/>
                </a:lnTo>
                <a:lnTo>
                  <a:pt x="13707" y="16706"/>
                </a:lnTo>
                <a:lnTo>
                  <a:pt x="13896" y="16607"/>
                </a:lnTo>
                <a:lnTo>
                  <a:pt x="14104" y="16519"/>
                </a:lnTo>
                <a:lnTo>
                  <a:pt x="14330" y="16453"/>
                </a:lnTo>
                <a:lnTo>
                  <a:pt x="14538" y="16431"/>
                </a:lnTo>
                <a:lnTo>
                  <a:pt x="14897" y="16453"/>
                </a:lnTo>
                <a:lnTo>
                  <a:pt x="15406" y="16497"/>
                </a:lnTo>
                <a:lnTo>
                  <a:pt x="16105" y="16541"/>
                </a:lnTo>
                <a:lnTo>
                  <a:pt x="16898" y="16607"/>
                </a:lnTo>
                <a:lnTo>
                  <a:pt x="17804" y="16651"/>
                </a:lnTo>
                <a:lnTo>
                  <a:pt x="18786" y="16684"/>
                </a:lnTo>
                <a:lnTo>
                  <a:pt x="19844" y="16728"/>
                </a:lnTo>
                <a:lnTo>
                  <a:pt x="20920" y="16751"/>
                </a:lnTo>
                <a:lnTo>
                  <a:pt x="21109" y="16497"/>
                </a:lnTo>
                <a:lnTo>
                  <a:pt x="21241" y="16222"/>
                </a:lnTo>
                <a:lnTo>
                  <a:pt x="21392" y="15946"/>
                </a:lnTo>
                <a:lnTo>
                  <a:pt x="21467" y="15648"/>
                </a:lnTo>
                <a:lnTo>
                  <a:pt x="21543" y="15351"/>
                </a:lnTo>
                <a:lnTo>
                  <a:pt x="21618" y="15042"/>
                </a:lnTo>
                <a:lnTo>
                  <a:pt x="21618" y="14745"/>
                </a:lnTo>
                <a:lnTo>
                  <a:pt x="21618" y="14447"/>
                </a:lnTo>
                <a:lnTo>
                  <a:pt x="21618" y="14150"/>
                </a:lnTo>
                <a:lnTo>
                  <a:pt x="21581" y="13852"/>
                </a:lnTo>
                <a:lnTo>
                  <a:pt x="21505" y="13577"/>
                </a:lnTo>
                <a:lnTo>
                  <a:pt x="21430" y="13301"/>
                </a:lnTo>
                <a:lnTo>
                  <a:pt x="21354" y="13048"/>
                </a:lnTo>
                <a:lnTo>
                  <a:pt x="21241" y="12816"/>
                </a:lnTo>
                <a:lnTo>
                  <a:pt x="21146" y="12607"/>
                </a:lnTo>
                <a:lnTo>
                  <a:pt x="21033" y="12431"/>
                </a:lnTo>
                <a:lnTo>
                  <a:pt x="20920" y="12265"/>
                </a:lnTo>
                <a:lnTo>
                  <a:pt x="20769" y="12144"/>
                </a:lnTo>
                <a:lnTo>
                  <a:pt x="20637" y="12034"/>
                </a:lnTo>
                <a:lnTo>
                  <a:pt x="20486" y="11946"/>
                </a:lnTo>
                <a:lnTo>
                  <a:pt x="20297" y="11891"/>
                </a:lnTo>
                <a:lnTo>
                  <a:pt x="20165" y="11846"/>
                </a:lnTo>
                <a:lnTo>
                  <a:pt x="19976" y="11824"/>
                </a:lnTo>
                <a:lnTo>
                  <a:pt x="19806" y="11802"/>
                </a:lnTo>
                <a:lnTo>
                  <a:pt x="19390" y="11824"/>
                </a:lnTo>
                <a:lnTo>
                  <a:pt x="18956" y="11891"/>
                </a:lnTo>
                <a:lnTo>
                  <a:pt x="18503" y="11968"/>
                </a:lnTo>
                <a:lnTo>
                  <a:pt x="17993" y="12078"/>
                </a:lnTo>
                <a:lnTo>
                  <a:pt x="17653" y="12144"/>
                </a:lnTo>
                <a:lnTo>
                  <a:pt x="17332" y="12199"/>
                </a:lnTo>
                <a:lnTo>
                  <a:pt x="17049" y="12221"/>
                </a:lnTo>
                <a:lnTo>
                  <a:pt x="16747" y="12243"/>
                </a:lnTo>
                <a:lnTo>
                  <a:pt x="16464" y="12243"/>
                </a:lnTo>
                <a:lnTo>
                  <a:pt x="16218" y="12243"/>
                </a:lnTo>
                <a:lnTo>
                  <a:pt x="15992" y="12221"/>
                </a:lnTo>
                <a:lnTo>
                  <a:pt x="15746" y="12199"/>
                </a:lnTo>
                <a:lnTo>
                  <a:pt x="15520" y="12155"/>
                </a:lnTo>
                <a:lnTo>
                  <a:pt x="15350" y="12122"/>
                </a:lnTo>
                <a:lnTo>
                  <a:pt x="15161" y="12056"/>
                </a:lnTo>
                <a:lnTo>
                  <a:pt x="14972" y="11990"/>
                </a:lnTo>
                <a:lnTo>
                  <a:pt x="14689" y="11846"/>
                </a:lnTo>
                <a:lnTo>
                  <a:pt x="14444" y="11670"/>
                </a:lnTo>
                <a:lnTo>
                  <a:pt x="14255" y="11483"/>
                </a:lnTo>
                <a:lnTo>
                  <a:pt x="14104" y="11295"/>
                </a:lnTo>
                <a:lnTo>
                  <a:pt x="14028" y="11086"/>
                </a:lnTo>
                <a:lnTo>
                  <a:pt x="13972" y="10888"/>
                </a:lnTo>
                <a:lnTo>
                  <a:pt x="13972" y="10700"/>
                </a:lnTo>
                <a:lnTo>
                  <a:pt x="14009" y="10513"/>
                </a:lnTo>
                <a:lnTo>
                  <a:pt x="14066" y="10359"/>
                </a:lnTo>
                <a:lnTo>
                  <a:pt x="14179" y="10215"/>
                </a:lnTo>
                <a:lnTo>
                  <a:pt x="14406" y="10006"/>
                </a:lnTo>
                <a:lnTo>
                  <a:pt x="14651" y="9830"/>
                </a:lnTo>
                <a:lnTo>
                  <a:pt x="14878" y="9686"/>
                </a:lnTo>
                <a:lnTo>
                  <a:pt x="15123" y="9554"/>
                </a:lnTo>
                <a:lnTo>
                  <a:pt x="15350" y="9477"/>
                </a:lnTo>
                <a:lnTo>
                  <a:pt x="15558" y="9411"/>
                </a:lnTo>
                <a:lnTo>
                  <a:pt x="15803" y="9345"/>
                </a:lnTo>
                <a:lnTo>
                  <a:pt x="16030" y="9323"/>
                </a:lnTo>
                <a:lnTo>
                  <a:pt x="16256" y="9301"/>
                </a:lnTo>
                <a:lnTo>
                  <a:pt x="16464" y="9323"/>
                </a:lnTo>
                <a:lnTo>
                  <a:pt x="16690" y="9345"/>
                </a:lnTo>
                <a:lnTo>
                  <a:pt x="16898" y="9367"/>
                </a:lnTo>
                <a:lnTo>
                  <a:pt x="17332" y="9477"/>
                </a:lnTo>
                <a:lnTo>
                  <a:pt x="17767" y="9598"/>
                </a:lnTo>
                <a:lnTo>
                  <a:pt x="18163" y="9731"/>
                </a:lnTo>
                <a:lnTo>
                  <a:pt x="18597" y="9874"/>
                </a:lnTo>
                <a:lnTo>
                  <a:pt x="18994" y="10006"/>
                </a:lnTo>
                <a:lnTo>
                  <a:pt x="19428" y="10083"/>
                </a:lnTo>
                <a:lnTo>
                  <a:pt x="19617" y="10127"/>
                </a:lnTo>
                <a:lnTo>
                  <a:pt x="19844" y="10149"/>
                </a:lnTo>
                <a:lnTo>
                  <a:pt x="20013" y="10149"/>
                </a:lnTo>
                <a:lnTo>
                  <a:pt x="20240" y="10127"/>
                </a:lnTo>
                <a:lnTo>
                  <a:pt x="20410" y="10105"/>
                </a:lnTo>
                <a:lnTo>
                  <a:pt x="20637" y="10061"/>
                </a:lnTo>
                <a:lnTo>
                  <a:pt x="20844" y="9984"/>
                </a:lnTo>
                <a:lnTo>
                  <a:pt x="21033" y="9896"/>
                </a:lnTo>
                <a:lnTo>
                  <a:pt x="21146" y="9830"/>
                </a:lnTo>
                <a:lnTo>
                  <a:pt x="21203" y="9753"/>
                </a:lnTo>
                <a:lnTo>
                  <a:pt x="21279" y="9642"/>
                </a:lnTo>
                <a:lnTo>
                  <a:pt x="21354" y="9521"/>
                </a:lnTo>
                <a:lnTo>
                  <a:pt x="21430" y="9246"/>
                </a:lnTo>
                <a:lnTo>
                  <a:pt x="21430" y="8904"/>
                </a:lnTo>
                <a:lnTo>
                  <a:pt x="21430" y="8540"/>
                </a:lnTo>
                <a:lnTo>
                  <a:pt x="21392" y="8144"/>
                </a:lnTo>
                <a:lnTo>
                  <a:pt x="21354" y="7714"/>
                </a:lnTo>
                <a:lnTo>
                  <a:pt x="21279" y="7295"/>
                </a:lnTo>
                <a:lnTo>
                  <a:pt x="21146" y="6446"/>
                </a:lnTo>
                <a:lnTo>
                  <a:pt x="20995" y="5686"/>
                </a:lnTo>
                <a:lnTo>
                  <a:pt x="20958" y="5366"/>
                </a:lnTo>
                <a:lnTo>
                  <a:pt x="20958" y="5091"/>
                </a:lnTo>
                <a:lnTo>
                  <a:pt x="20958" y="4860"/>
                </a:lnTo>
                <a:lnTo>
                  <a:pt x="21033" y="4716"/>
                </a:lnTo>
                <a:lnTo>
                  <a:pt x="20637" y="4860"/>
                </a:lnTo>
                <a:lnTo>
                  <a:pt x="20127" y="4992"/>
                </a:lnTo>
                <a:lnTo>
                  <a:pt x="19617" y="5069"/>
                </a:lnTo>
                <a:lnTo>
                  <a:pt x="19032" y="5157"/>
                </a:lnTo>
                <a:lnTo>
                  <a:pt x="18465" y="5201"/>
                </a:lnTo>
                <a:lnTo>
                  <a:pt x="17842" y="5245"/>
                </a:lnTo>
                <a:lnTo>
                  <a:pt x="17219" y="5267"/>
                </a:lnTo>
                <a:lnTo>
                  <a:pt x="16615" y="5267"/>
                </a:lnTo>
                <a:lnTo>
                  <a:pt x="15992" y="5245"/>
                </a:lnTo>
                <a:lnTo>
                  <a:pt x="15369" y="5201"/>
                </a:lnTo>
                <a:lnTo>
                  <a:pt x="14840" y="5157"/>
                </a:lnTo>
                <a:lnTo>
                  <a:pt x="14293" y="5091"/>
                </a:lnTo>
                <a:lnTo>
                  <a:pt x="13783" y="5014"/>
                </a:lnTo>
                <a:lnTo>
                  <a:pt x="13386" y="4926"/>
                </a:lnTo>
                <a:lnTo>
                  <a:pt x="13027" y="4815"/>
                </a:lnTo>
                <a:lnTo>
                  <a:pt x="12725" y="4716"/>
                </a:lnTo>
                <a:lnTo>
                  <a:pt x="12480" y="4606"/>
                </a:lnTo>
                <a:lnTo>
                  <a:pt x="12291" y="4496"/>
                </a:lnTo>
                <a:lnTo>
                  <a:pt x="12197" y="4397"/>
                </a:lnTo>
                <a:lnTo>
                  <a:pt x="12083" y="4286"/>
                </a:lnTo>
                <a:lnTo>
                  <a:pt x="12046" y="4187"/>
                </a:lnTo>
                <a:lnTo>
                  <a:pt x="12008" y="4077"/>
                </a:lnTo>
                <a:lnTo>
                  <a:pt x="12046" y="3967"/>
                </a:lnTo>
                <a:lnTo>
                  <a:pt x="12121" y="3868"/>
                </a:lnTo>
                <a:lnTo>
                  <a:pt x="12197" y="3735"/>
                </a:lnTo>
                <a:lnTo>
                  <a:pt x="12291" y="3614"/>
                </a:lnTo>
                <a:lnTo>
                  <a:pt x="12442" y="3482"/>
                </a:lnTo>
                <a:lnTo>
                  <a:pt x="12631" y="3361"/>
                </a:lnTo>
                <a:lnTo>
                  <a:pt x="13065" y="3085"/>
                </a:lnTo>
                <a:lnTo>
                  <a:pt x="13537" y="2766"/>
                </a:lnTo>
                <a:lnTo>
                  <a:pt x="13783" y="2578"/>
                </a:lnTo>
                <a:lnTo>
                  <a:pt x="13934" y="2380"/>
                </a:lnTo>
                <a:lnTo>
                  <a:pt x="14028" y="2171"/>
                </a:lnTo>
                <a:lnTo>
                  <a:pt x="14104" y="1961"/>
                </a:lnTo>
                <a:lnTo>
                  <a:pt x="14104" y="1730"/>
                </a:lnTo>
                <a:lnTo>
                  <a:pt x="14066" y="1498"/>
                </a:lnTo>
                <a:lnTo>
                  <a:pt x="13972" y="1267"/>
                </a:lnTo>
                <a:lnTo>
                  <a:pt x="13820" y="1057"/>
                </a:lnTo>
                <a:lnTo>
                  <a:pt x="13594" y="837"/>
                </a:lnTo>
                <a:lnTo>
                  <a:pt x="13386" y="628"/>
                </a:lnTo>
                <a:lnTo>
                  <a:pt x="13103" y="462"/>
                </a:lnTo>
                <a:lnTo>
                  <a:pt x="12763" y="308"/>
                </a:lnTo>
                <a:lnTo>
                  <a:pt x="12404" y="187"/>
                </a:lnTo>
                <a:lnTo>
                  <a:pt x="12008" y="77"/>
                </a:lnTo>
                <a:lnTo>
                  <a:pt x="11574" y="33"/>
                </a:lnTo>
                <a:lnTo>
                  <a:pt x="11102" y="11"/>
                </a:lnTo>
                <a:lnTo>
                  <a:pt x="10667" y="11"/>
                </a:lnTo>
                <a:lnTo>
                  <a:pt x="10233" y="77"/>
                </a:lnTo>
                <a:lnTo>
                  <a:pt x="9837" y="187"/>
                </a:lnTo>
                <a:lnTo>
                  <a:pt x="9440" y="286"/>
                </a:lnTo>
                <a:lnTo>
                  <a:pt x="9062" y="462"/>
                </a:lnTo>
                <a:lnTo>
                  <a:pt x="8741" y="628"/>
                </a:lnTo>
                <a:lnTo>
                  <a:pt x="8458" y="815"/>
                </a:lnTo>
                <a:lnTo>
                  <a:pt x="8232" y="1035"/>
                </a:lnTo>
                <a:lnTo>
                  <a:pt x="8062" y="1245"/>
                </a:lnTo>
                <a:lnTo>
                  <a:pt x="7911" y="1476"/>
                </a:lnTo>
                <a:lnTo>
                  <a:pt x="7835" y="1708"/>
                </a:lnTo>
                <a:lnTo>
                  <a:pt x="7797" y="1961"/>
                </a:lnTo>
                <a:lnTo>
                  <a:pt x="7835" y="2193"/>
                </a:lnTo>
                <a:lnTo>
                  <a:pt x="7948" y="2402"/>
                </a:lnTo>
                <a:lnTo>
                  <a:pt x="8062" y="2534"/>
                </a:lnTo>
                <a:lnTo>
                  <a:pt x="8175" y="2644"/>
                </a:lnTo>
                <a:lnTo>
                  <a:pt x="8269" y="2744"/>
                </a:lnTo>
                <a:lnTo>
                  <a:pt x="8420" y="2832"/>
                </a:lnTo>
                <a:lnTo>
                  <a:pt x="8704" y="3019"/>
                </a:lnTo>
                <a:lnTo>
                  <a:pt x="8968" y="3206"/>
                </a:lnTo>
                <a:lnTo>
                  <a:pt x="9138" y="3405"/>
                </a:lnTo>
                <a:lnTo>
                  <a:pt x="9327" y="3570"/>
                </a:lnTo>
                <a:lnTo>
                  <a:pt x="9440" y="3735"/>
                </a:lnTo>
                <a:lnTo>
                  <a:pt x="9516" y="3890"/>
                </a:lnTo>
                <a:lnTo>
                  <a:pt x="9534" y="4033"/>
                </a:lnTo>
                <a:lnTo>
                  <a:pt x="9534" y="4165"/>
                </a:lnTo>
                <a:lnTo>
                  <a:pt x="9516" y="4286"/>
                </a:lnTo>
                <a:lnTo>
                  <a:pt x="9440" y="4397"/>
                </a:lnTo>
                <a:lnTo>
                  <a:pt x="9327" y="4496"/>
                </a:lnTo>
                <a:lnTo>
                  <a:pt x="9176" y="4562"/>
                </a:lnTo>
                <a:lnTo>
                  <a:pt x="9006" y="4628"/>
                </a:lnTo>
                <a:lnTo>
                  <a:pt x="8779" y="4694"/>
                </a:lnTo>
                <a:lnTo>
                  <a:pt x="8534" y="4716"/>
                </a:lnTo>
                <a:lnTo>
                  <a:pt x="8232" y="4716"/>
                </a:lnTo>
                <a:lnTo>
                  <a:pt x="7118" y="4738"/>
                </a:lnTo>
                <a:lnTo>
                  <a:pt x="5947" y="4771"/>
                </a:lnTo>
                <a:lnTo>
                  <a:pt x="4795" y="4815"/>
                </a:lnTo>
                <a:lnTo>
                  <a:pt x="3681" y="4860"/>
                </a:lnTo>
                <a:lnTo>
                  <a:pt x="2662" y="4882"/>
                </a:lnTo>
                <a:lnTo>
                  <a:pt x="1755" y="4882"/>
                </a:lnTo>
                <a:lnTo>
                  <a:pt x="1359" y="4860"/>
                </a:lnTo>
                <a:lnTo>
                  <a:pt x="981" y="4837"/>
                </a:lnTo>
                <a:lnTo>
                  <a:pt x="698" y="4771"/>
                </a:lnTo>
                <a:lnTo>
                  <a:pt x="453" y="4716"/>
                </a:lnTo>
                <a:lnTo>
                  <a:pt x="453" y="5322"/>
                </a:lnTo>
                <a:lnTo>
                  <a:pt x="453" y="6083"/>
                </a:lnTo>
                <a:lnTo>
                  <a:pt x="453" y="6909"/>
                </a:lnTo>
                <a:lnTo>
                  <a:pt x="453" y="7780"/>
                </a:lnTo>
                <a:lnTo>
                  <a:pt x="453" y="8606"/>
                </a:lnTo>
                <a:lnTo>
                  <a:pt x="453" y="9345"/>
                </a:lnTo>
                <a:lnTo>
                  <a:pt x="453" y="9918"/>
                </a:lnTo>
                <a:lnTo>
                  <a:pt x="453" y="10282"/>
                </a:lnTo>
                <a:lnTo>
                  <a:pt x="490" y="10381"/>
                </a:lnTo>
                <a:lnTo>
                  <a:pt x="547" y="10491"/>
                </a:lnTo>
                <a:lnTo>
                  <a:pt x="660" y="10590"/>
                </a:lnTo>
                <a:lnTo>
                  <a:pt x="811" y="10700"/>
                </a:lnTo>
                <a:lnTo>
                  <a:pt x="981" y="10811"/>
                </a:lnTo>
                <a:lnTo>
                  <a:pt x="1208" y="10888"/>
                </a:lnTo>
                <a:lnTo>
                  <a:pt x="1453" y="10954"/>
                </a:lnTo>
                <a:lnTo>
                  <a:pt x="1718" y="11020"/>
                </a:lnTo>
                <a:lnTo>
                  <a:pt x="1963" y="11064"/>
                </a:lnTo>
                <a:lnTo>
                  <a:pt x="2265" y="11086"/>
                </a:lnTo>
                <a:lnTo>
                  <a:pt x="2548" y="11064"/>
                </a:lnTo>
                <a:lnTo>
                  <a:pt x="2794" y="11042"/>
                </a:lnTo>
                <a:lnTo>
                  <a:pt x="3096" y="10976"/>
                </a:lnTo>
                <a:lnTo>
                  <a:pt x="3341" y="10888"/>
                </a:lnTo>
                <a:lnTo>
                  <a:pt x="3606" y="10766"/>
                </a:lnTo>
                <a:lnTo>
                  <a:pt x="3813" y="10590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34" name="Puzzle1"/>
          <p:cNvSpPr>
            <a:spLocks noEditPoints="1" noChangeArrowheads="1"/>
          </p:cNvSpPr>
          <p:nvPr/>
        </p:nvSpPr>
        <p:spPr bwMode="auto">
          <a:xfrm>
            <a:off x="3389861" y="4136437"/>
            <a:ext cx="1635699" cy="848218"/>
          </a:xfrm>
          <a:custGeom>
            <a:avLst/>
            <a:gdLst>
              <a:gd name="T0" fmla="*/ 16740 w 21600"/>
              <a:gd name="T1" fmla="*/ 21078 h 21600"/>
              <a:gd name="T2" fmla="*/ 16976 w 21600"/>
              <a:gd name="T3" fmla="*/ 521 h 21600"/>
              <a:gd name="T4" fmla="*/ 4725 w 21600"/>
              <a:gd name="T5" fmla="*/ 856 h 21600"/>
              <a:gd name="T6" fmla="*/ 5040 w 21600"/>
              <a:gd name="T7" fmla="*/ 21004 h 21600"/>
              <a:gd name="T8" fmla="*/ 10811 w 21600"/>
              <a:gd name="T9" fmla="*/ 12885 h 21600"/>
              <a:gd name="T10" fmla="*/ 10845 w 21600"/>
              <a:gd name="T11" fmla="*/ 8714 h 21600"/>
              <a:gd name="T12" fmla="*/ 21600 w 21600"/>
              <a:gd name="T13" fmla="*/ 10000 h 21600"/>
              <a:gd name="T14" fmla="*/ 56 w 21600"/>
              <a:gd name="T15" fmla="*/ 10000 h 21600"/>
              <a:gd name="T16" fmla="*/ 6086 w 21600"/>
              <a:gd name="T17" fmla="*/ 2569 h 21600"/>
              <a:gd name="T18" fmla="*/ 16132 w 21600"/>
              <a:gd name="T19" fmla="*/ 19552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9360" y="20836"/>
                </a:moveTo>
                <a:lnTo>
                  <a:pt x="9528" y="20836"/>
                </a:lnTo>
                <a:lnTo>
                  <a:pt x="9686" y="20762"/>
                </a:lnTo>
                <a:lnTo>
                  <a:pt x="9810" y="20687"/>
                </a:lnTo>
                <a:lnTo>
                  <a:pt x="9922" y="20575"/>
                </a:lnTo>
                <a:lnTo>
                  <a:pt x="10012" y="20426"/>
                </a:lnTo>
                <a:lnTo>
                  <a:pt x="10068" y="20296"/>
                </a:lnTo>
                <a:lnTo>
                  <a:pt x="10113" y="20110"/>
                </a:lnTo>
                <a:lnTo>
                  <a:pt x="10136" y="19905"/>
                </a:lnTo>
                <a:lnTo>
                  <a:pt x="10136" y="19682"/>
                </a:lnTo>
                <a:lnTo>
                  <a:pt x="10113" y="19440"/>
                </a:lnTo>
                <a:lnTo>
                  <a:pt x="10068" y="19142"/>
                </a:lnTo>
                <a:lnTo>
                  <a:pt x="10012" y="18900"/>
                </a:lnTo>
                <a:lnTo>
                  <a:pt x="9900" y="18620"/>
                </a:lnTo>
                <a:lnTo>
                  <a:pt x="9787" y="18285"/>
                </a:lnTo>
                <a:lnTo>
                  <a:pt x="9641" y="17968"/>
                </a:lnTo>
                <a:lnTo>
                  <a:pt x="9472" y="17652"/>
                </a:lnTo>
                <a:lnTo>
                  <a:pt x="9382" y="17466"/>
                </a:lnTo>
                <a:lnTo>
                  <a:pt x="9315" y="17298"/>
                </a:lnTo>
                <a:lnTo>
                  <a:pt x="9258" y="17112"/>
                </a:lnTo>
                <a:lnTo>
                  <a:pt x="9191" y="16926"/>
                </a:lnTo>
                <a:lnTo>
                  <a:pt x="9123" y="16535"/>
                </a:lnTo>
                <a:lnTo>
                  <a:pt x="9101" y="16144"/>
                </a:lnTo>
                <a:lnTo>
                  <a:pt x="9101" y="15753"/>
                </a:lnTo>
                <a:lnTo>
                  <a:pt x="9168" y="15362"/>
                </a:lnTo>
                <a:lnTo>
                  <a:pt x="9236" y="14971"/>
                </a:lnTo>
                <a:lnTo>
                  <a:pt x="9360" y="14580"/>
                </a:lnTo>
                <a:lnTo>
                  <a:pt x="9495" y="14244"/>
                </a:lnTo>
                <a:lnTo>
                  <a:pt x="9663" y="13891"/>
                </a:lnTo>
                <a:lnTo>
                  <a:pt x="9855" y="13611"/>
                </a:lnTo>
                <a:lnTo>
                  <a:pt x="10068" y="13351"/>
                </a:lnTo>
                <a:lnTo>
                  <a:pt x="10293" y="13146"/>
                </a:lnTo>
                <a:lnTo>
                  <a:pt x="10552" y="12997"/>
                </a:lnTo>
                <a:lnTo>
                  <a:pt x="10811" y="12885"/>
                </a:lnTo>
                <a:lnTo>
                  <a:pt x="11069" y="12866"/>
                </a:lnTo>
                <a:lnTo>
                  <a:pt x="11351" y="12885"/>
                </a:lnTo>
                <a:lnTo>
                  <a:pt x="11610" y="12997"/>
                </a:lnTo>
                <a:lnTo>
                  <a:pt x="11846" y="13183"/>
                </a:lnTo>
                <a:lnTo>
                  <a:pt x="12060" y="13388"/>
                </a:lnTo>
                <a:lnTo>
                  <a:pt x="12251" y="13648"/>
                </a:lnTo>
                <a:lnTo>
                  <a:pt x="12419" y="13928"/>
                </a:lnTo>
                <a:lnTo>
                  <a:pt x="12555" y="14244"/>
                </a:lnTo>
                <a:lnTo>
                  <a:pt x="12690" y="14617"/>
                </a:lnTo>
                <a:lnTo>
                  <a:pt x="12768" y="15008"/>
                </a:lnTo>
                <a:lnTo>
                  <a:pt x="12836" y="15399"/>
                </a:lnTo>
                <a:lnTo>
                  <a:pt x="12858" y="15753"/>
                </a:lnTo>
                <a:lnTo>
                  <a:pt x="12858" y="16144"/>
                </a:lnTo>
                <a:lnTo>
                  <a:pt x="12813" y="16535"/>
                </a:lnTo>
                <a:lnTo>
                  <a:pt x="12746" y="16888"/>
                </a:lnTo>
                <a:lnTo>
                  <a:pt x="12667" y="17224"/>
                </a:lnTo>
                <a:lnTo>
                  <a:pt x="12510" y="17503"/>
                </a:lnTo>
                <a:lnTo>
                  <a:pt x="12228" y="18043"/>
                </a:lnTo>
                <a:lnTo>
                  <a:pt x="11970" y="18546"/>
                </a:lnTo>
                <a:lnTo>
                  <a:pt x="11868" y="18751"/>
                </a:lnTo>
                <a:lnTo>
                  <a:pt x="11778" y="18974"/>
                </a:lnTo>
                <a:lnTo>
                  <a:pt x="11711" y="19179"/>
                </a:lnTo>
                <a:lnTo>
                  <a:pt x="11666" y="19365"/>
                </a:lnTo>
                <a:lnTo>
                  <a:pt x="11632" y="19570"/>
                </a:lnTo>
                <a:lnTo>
                  <a:pt x="11632" y="19756"/>
                </a:lnTo>
                <a:lnTo>
                  <a:pt x="11632" y="19942"/>
                </a:lnTo>
                <a:lnTo>
                  <a:pt x="11643" y="20110"/>
                </a:lnTo>
                <a:lnTo>
                  <a:pt x="11711" y="20296"/>
                </a:lnTo>
                <a:lnTo>
                  <a:pt x="11801" y="20464"/>
                </a:lnTo>
                <a:lnTo>
                  <a:pt x="11891" y="20650"/>
                </a:lnTo>
                <a:lnTo>
                  <a:pt x="12037" y="20836"/>
                </a:lnTo>
                <a:lnTo>
                  <a:pt x="12206" y="21004"/>
                </a:lnTo>
                <a:lnTo>
                  <a:pt x="12419" y="21190"/>
                </a:lnTo>
                <a:lnTo>
                  <a:pt x="12667" y="21320"/>
                </a:lnTo>
                <a:lnTo>
                  <a:pt x="12960" y="21432"/>
                </a:lnTo>
                <a:lnTo>
                  <a:pt x="13286" y="21544"/>
                </a:lnTo>
                <a:lnTo>
                  <a:pt x="13612" y="21655"/>
                </a:lnTo>
                <a:lnTo>
                  <a:pt x="13983" y="21693"/>
                </a:lnTo>
                <a:lnTo>
                  <a:pt x="14343" y="21730"/>
                </a:lnTo>
                <a:lnTo>
                  <a:pt x="14715" y="21730"/>
                </a:lnTo>
                <a:lnTo>
                  <a:pt x="15075" y="21730"/>
                </a:lnTo>
                <a:lnTo>
                  <a:pt x="15446" y="21655"/>
                </a:lnTo>
                <a:lnTo>
                  <a:pt x="15794" y="21581"/>
                </a:lnTo>
                <a:lnTo>
                  <a:pt x="16132" y="21432"/>
                </a:lnTo>
                <a:lnTo>
                  <a:pt x="16458" y="21302"/>
                </a:lnTo>
                <a:lnTo>
                  <a:pt x="16740" y="21078"/>
                </a:lnTo>
                <a:lnTo>
                  <a:pt x="16976" y="20836"/>
                </a:lnTo>
                <a:lnTo>
                  <a:pt x="17043" y="20650"/>
                </a:lnTo>
                <a:lnTo>
                  <a:pt x="17088" y="20426"/>
                </a:lnTo>
                <a:lnTo>
                  <a:pt x="17133" y="20222"/>
                </a:lnTo>
                <a:lnTo>
                  <a:pt x="17156" y="19980"/>
                </a:lnTo>
                <a:lnTo>
                  <a:pt x="17167" y="19477"/>
                </a:lnTo>
                <a:lnTo>
                  <a:pt x="17167" y="18974"/>
                </a:lnTo>
                <a:lnTo>
                  <a:pt x="17156" y="18397"/>
                </a:lnTo>
                <a:lnTo>
                  <a:pt x="17111" y="17820"/>
                </a:lnTo>
                <a:lnTo>
                  <a:pt x="17066" y="17261"/>
                </a:lnTo>
                <a:lnTo>
                  <a:pt x="16998" y="16646"/>
                </a:lnTo>
                <a:lnTo>
                  <a:pt x="16852" y="15511"/>
                </a:lnTo>
                <a:lnTo>
                  <a:pt x="16740" y="14393"/>
                </a:lnTo>
                <a:lnTo>
                  <a:pt x="16717" y="13928"/>
                </a:lnTo>
                <a:lnTo>
                  <a:pt x="16695" y="13462"/>
                </a:lnTo>
                <a:lnTo>
                  <a:pt x="16717" y="13071"/>
                </a:lnTo>
                <a:lnTo>
                  <a:pt x="16785" y="12755"/>
                </a:lnTo>
                <a:lnTo>
                  <a:pt x="16852" y="12419"/>
                </a:lnTo>
                <a:lnTo>
                  <a:pt x="16953" y="12140"/>
                </a:lnTo>
                <a:lnTo>
                  <a:pt x="17088" y="11898"/>
                </a:lnTo>
                <a:lnTo>
                  <a:pt x="17212" y="11675"/>
                </a:lnTo>
                <a:lnTo>
                  <a:pt x="17370" y="11470"/>
                </a:lnTo>
                <a:lnTo>
                  <a:pt x="17516" y="11284"/>
                </a:lnTo>
                <a:lnTo>
                  <a:pt x="17696" y="11135"/>
                </a:lnTo>
                <a:lnTo>
                  <a:pt x="17865" y="11042"/>
                </a:lnTo>
                <a:lnTo>
                  <a:pt x="18033" y="10930"/>
                </a:lnTo>
                <a:lnTo>
                  <a:pt x="18213" y="10893"/>
                </a:lnTo>
                <a:lnTo>
                  <a:pt x="18382" y="10893"/>
                </a:lnTo>
                <a:lnTo>
                  <a:pt x="18551" y="10967"/>
                </a:lnTo>
                <a:lnTo>
                  <a:pt x="18708" y="11042"/>
                </a:lnTo>
                <a:lnTo>
                  <a:pt x="18855" y="11172"/>
                </a:lnTo>
                <a:lnTo>
                  <a:pt x="19012" y="11358"/>
                </a:lnTo>
                <a:lnTo>
                  <a:pt x="19136" y="11600"/>
                </a:lnTo>
                <a:lnTo>
                  <a:pt x="19271" y="11861"/>
                </a:lnTo>
                <a:lnTo>
                  <a:pt x="19440" y="12028"/>
                </a:lnTo>
                <a:lnTo>
                  <a:pt x="19608" y="12177"/>
                </a:lnTo>
                <a:lnTo>
                  <a:pt x="19822" y="12289"/>
                </a:lnTo>
                <a:lnTo>
                  <a:pt x="20025" y="12289"/>
                </a:lnTo>
                <a:lnTo>
                  <a:pt x="20238" y="12289"/>
                </a:lnTo>
                <a:lnTo>
                  <a:pt x="20452" y="12215"/>
                </a:lnTo>
                <a:lnTo>
                  <a:pt x="20643" y="12103"/>
                </a:lnTo>
                <a:lnTo>
                  <a:pt x="20846" y="11973"/>
                </a:lnTo>
                <a:lnTo>
                  <a:pt x="21037" y="11786"/>
                </a:lnTo>
                <a:lnTo>
                  <a:pt x="21206" y="11563"/>
                </a:lnTo>
                <a:lnTo>
                  <a:pt x="21363" y="11321"/>
                </a:lnTo>
                <a:lnTo>
                  <a:pt x="21465" y="11079"/>
                </a:lnTo>
                <a:lnTo>
                  <a:pt x="21577" y="10744"/>
                </a:lnTo>
                <a:lnTo>
                  <a:pt x="21622" y="10427"/>
                </a:lnTo>
                <a:lnTo>
                  <a:pt x="21645" y="10111"/>
                </a:lnTo>
                <a:lnTo>
                  <a:pt x="21622" y="9608"/>
                </a:lnTo>
                <a:lnTo>
                  <a:pt x="21577" y="9142"/>
                </a:lnTo>
                <a:lnTo>
                  <a:pt x="21465" y="8751"/>
                </a:lnTo>
                <a:lnTo>
                  <a:pt x="21363" y="8397"/>
                </a:lnTo>
                <a:lnTo>
                  <a:pt x="21206" y="8062"/>
                </a:lnTo>
                <a:lnTo>
                  <a:pt x="21037" y="7820"/>
                </a:lnTo>
                <a:lnTo>
                  <a:pt x="20846" y="7597"/>
                </a:lnTo>
                <a:lnTo>
                  <a:pt x="20643" y="7429"/>
                </a:lnTo>
                <a:lnTo>
                  <a:pt x="20452" y="7317"/>
                </a:lnTo>
                <a:lnTo>
                  <a:pt x="20238" y="7206"/>
                </a:lnTo>
                <a:lnTo>
                  <a:pt x="20025" y="7168"/>
                </a:lnTo>
                <a:lnTo>
                  <a:pt x="19822" y="7206"/>
                </a:lnTo>
                <a:lnTo>
                  <a:pt x="19608" y="7243"/>
                </a:lnTo>
                <a:lnTo>
                  <a:pt x="19440" y="7355"/>
                </a:lnTo>
                <a:lnTo>
                  <a:pt x="19271" y="7504"/>
                </a:lnTo>
                <a:lnTo>
                  <a:pt x="19136" y="7708"/>
                </a:lnTo>
                <a:lnTo>
                  <a:pt x="19012" y="7895"/>
                </a:lnTo>
                <a:lnTo>
                  <a:pt x="18832" y="8025"/>
                </a:lnTo>
                <a:lnTo>
                  <a:pt x="18663" y="8174"/>
                </a:lnTo>
                <a:lnTo>
                  <a:pt x="18472" y="8248"/>
                </a:lnTo>
                <a:lnTo>
                  <a:pt x="18270" y="8286"/>
                </a:lnTo>
                <a:lnTo>
                  <a:pt x="18078" y="8323"/>
                </a:lnTo>
                <a:lnTo>
                  <a:pt x="17887" y="8323"/>
                </a:lnTo>
                <a:lnTo>
                  <a:pt x="17696" y="8248"/>
                </a:lnTo>
                <a:lnTo>
                  <a:pt x="17493" y="8174"/>
                </a:lnTo>
                <a:lnTo>
                  <a:pt x="17302" y="8062"/>
                </a:lnTo>
                <a:lnTo>
                  <a:pt x="17133" y="7969"/>
                </a:lnTo>
                <a:lnTo>
                  <a:pt x="16976" y="7783"/>
                </a:lnTo>
                <a:lnTo>
                  <a:pt x="16852" y="7597"/>
                </a:lnTo>
                <a:lnTo>
                  <a:pt x="16740" y="7429"/>
                </a:lnTo>
                <a:lnTo>
                  <a:pt x="16672" y="7168"/>
                </a:lnTo>
                <a:lnTo>
                  <a:pt x="16638" y="6926"/>
                </a:lnTo>
                <a:lnTo>
                  <a:pt x="16616" y="6498"/>
                </a:lnTo>
                <a:lnTo>
                  <a:pt x="16616" y="5772"/>
                </a:lnTo>
                <a:lnTo>
                  <a:pt x="16650" y="4915"/>
                </a:lnTo>
                <a:lnTo>
                  <a:pt x="16695" y="3928"/>
                </a:lnTo>
                <a:lnTo>
                  <a:pt x="16762" y="2960"/>
                </a:lnTo>
                <a:lnTo>
                  <a:pt x="16830" y="1992"/>
                </a:lnTo>
                <a:lnTo>
                  <a:pt x="16908" y="1173"/>
                </a:lnTo>
                <a:lnTo>
                  <a:pt x="16976" y="521"/>
                </a:lnTo>
                <a:lnTo>
                  <a:pt x="16953" y="521"/>
                </a:lnTo>
                <a:lnTo>
                  <a:pt x="16931" y="521"/>
                </a:lnTo>
                <a:lnTo>
                  <a:pt x="16267" y="484"/>
                </a:lnTo>
                <a:lnTo>
                  <a:pt x="15637" y="428"/>
                </a:lnTo>
                <a:lnTo>
                  <a:pt x="15063" y="353"/>
                </a:lnTo>
                <a:lnTo>
                  <a:pt x="14523" y="279"/>
                </a:lnTo>
                <a:lnTo>
                  <a:pt x="14040" y="167"/>
                </a:lnTo>
                <a:lnTo>
                  <a:pt x="13635" y="93"/>
                </a:lnTo>
                <a:lnTo>
                  <a:pt x="13331" y="18"/>
                </a:lnTo>
                <a:lnTo>
                  <a:pt x="13117" y="18"/>
                </a:lnTo>
                <a:lnTo>
                  <a:pt x="12982" y="18"/>
                </a:lnTo>
                <a:lnTo>
                  <a:pt x="12858" y="130"/>
                </a:lnTo>
                <a:lnTo>
                  <a:pt x="12723" y="279"/>
                </a:lnTo>
                <a:lnTo>
                  <a:pt x="12622" y="446"/>
                </a:lnTo>
                <a:lnTo>
                  <a:pt x="12510" y="670"/>
                </a:lnTo>
                <a:lnTo>
                  <a:pt x="12419" y="912"/>
                </a:lnTo>
                <a:lnTo>
                  <a:pt x="12363" y="1210"/>
                </a:lnTo>
                <a:lnTo>
                  <a:pt x="12318" y="1526"/>
                </a:lnTo>
                <a:lnTo>
                  <a:pt x="12273" y="1843"/>
                </a:lnTo>
                <a:lnTo>
                  <a:pt x="12251" y="2215"/>
                </a:lnTo>
                <a:lnTo>
                  <a:pt x="12273" y="2532"/>
                </a:lnTo>
                <a:lnTo>
                  <a:pt x="12318" y="2886"/>
                </a:lnTo>
                <a:lnTo>
                  <a:pt x="12386" y="3240"/>
                </a:lnTo>
                <a:lnTo>
                  <a:pt x="12464" y="3556"/>
                </a:lnTo>
                <a:lnTo>
                  <a:pt x="12577" y="3891"/>
                </a:lnTo>
                <a:lnTo>
                  <a:pt x="12746" y="4171"/>
                </a:lnTo>
                <a:lnTo>
                  <a:pt x="12926" y="4487"/>
                </a:lnTo>
                <a:lnTo>
                  <a:pt x="13050" y="4860"/>
                </a:lnTo>
                <a:lnTo>
                  <a:pt x="13162" y="5251"/>
                </a:lnTo>
                <a:lnTo>
                  <a:pt x="13218" y="5604"/>
                </a:lnTo>
                <a:lnTo>
                  <a:pt x="13263" y="5995"/>
                </a:lnTo>
                <a:lnTo>
                  <a:pt x="13241" y="6386"/>
                </a:lnTo>
                <a:lnTo>
                  <a:pt x="13218" y="6740"/>
                </a:lnTo>
                <a:lnTo>
                  <a:pt x="13139" y="7094"/>
                </a:lnTo>
                <a:lnTo>
                  <a:pt x="13050" y="7429"/>
                </a:lnTo>
                <a:lnTo>
                  <a:pt x="12903" y="7746"/>
                </a:lnTo>
                <a:lnTo>
                  <a:pt x="12723" y="8025"/>
                </a:lnTo>
                <a:lnTo>
                  <a:pt x="12532" y="8286"/>
                </a:lnTo>
                <a:lnTo>
                  <a:pt x="12318" y="8491"/>
                </a:lnTo>
                <a:lnTo>
                  <a:pt x="12060" y="8677"/>
                </a:lnTo>
                <a:lnTo>
                  <a:pt x="11756" y="8788"/>
                </a:lnTo>
                <a:lnTo>
                  <a:pt x="11452" y="8826"/>
                </a:lnTo>
                <a:lnTo>
                  <a:pt x="11283" y="8826"/>
                </a:lnTo>
                <a:lnTo>
                  <a:pt x="11126" y="8826"/>
                </a:lnTo>
                <a:lnTo>
                  <a:pt x="11002" y="8788"/>
                </a:lnTo>
                <a:lnTo>
                  <a:pt x="10845" y="8714"/>
                </a:lnTo>
                <a:lnTo>
                  <a:pt x="10721" y="8640"/>
                </a:lnTo>
                <a:lnTo>
                  <a:pt x="10608" y="8565"/>
                </a:lnTo>
                <a:lnTo>
                  <a:pt x="10485" y="8453"/>
                </a:lnTo>
                <a:lnTo>
                  <a:pt x="10372" y="8323"/>
                </a:lnTo>
                <a:lnTo>
                  <a:pt x="10181" y="8062"/>
                </a:lnTo>
                <a:lnTo>
                  <a:pt x="10035" y="7746"/>
                </a:lnTo>
                <a:lnTo>
                  <a:pt x="9900" y="7392"/>
                </a:lnTo>
                <a:lnTo>
                  <a:pt x="9787" y="7001"/>
                </a:lnTo>
                <a:lnTo>
                  <a:pt x="9731" y="6610"/>
                </a:lnTo>
                <a:lnTo>
                  <a:pt x="9686" y="6219"/>
                </a:lnTo>
                <a:lnTo>
                  <a:pt x="9663" y="5772"/>
                </a:lnTo>
                <a:lnTo>
                  <a:pt x="9686" y="5381"/>
                </a:lnTo>
                <a:lnTo>
                  <a:pt x="9753" y="4990"/>
                </a:lnTo>
                <a:lnTo>
                  <a:pt x="9832" y="4636"/>
                </a:lnTo>
                <a:lnTo>
                  <a:pt x="9945" y="4320"/>
                </a:lnTo>
                <a:lnTo>
                  <a:pt x="10068" y="4022"/>
                </a:lnTo>
                <a:lnTo>
                  <a:pt x="10203" y="3817"/>
                </a:lnTo>
                <a:lnTo>
                  <a:pt x="10316" y="3593"/>
                </a:lnTo>
                <a:lnTo>
                  <a:pt x="10395" y="3351"/>
                </a:lnTo>
                <a:lnTo>
                  <a:pt x="10462" y="3109"/>
                </a:lnTo>
                <a:lnTo>
                  <a:pt x="10507" y="2848"/>
                </a:lnTo>
                <a:lnTo>
                  <a:pt x="10530" y="2606"/>
                </a:lnTo>
                <a:lnTo>
                  <a:pt x="10507" y="2346"/>
                </a:lnTo>
                <a:lnTo>
                  <a:pt x="10462" y="2141"/>
                </a:lnTo>
                <a:lnTo>
                  <a:pt x="10395" y="1880"/>
                </a:lnTo>
                <a:lnTo>
                  <a:pt x="10293" y="1638"/>
                </a:lnTo>
                <a:lnTo>
                  <a:pt x="10158" y="1415"/>
                </a:lnTo>
                <a:lnTo>
                  <a:pt x="9967" y="1210"/>
                </a:lnTo>
                <a:lnTo>
                  <a:pt x="9753" y="986"/>
                </a:lnTo>
                <a:lnTo>
                  <a:pt x="9495" y="819"/>
                </a:lnTo>
                <a:lnTo>
                  <a:pt x="9191" y="670"/>
                </a:lnTo>
                <a:lnTo>
                  <a:pt x="8842" y="521"/>
                </a:lnTo>
                <a:lnTo>
                  <a:pt x="8471" y="446"/>
                </a:lnTo>
                <a:lnTo>
                  <a:pt x="7998" y="428"/>
                </a:lnTo>
                <a:lnTo>
                  <a:pt x="7413" y="428"/>
                </a:lnTo>
                <a:lnTo>
                  <a:pt x="6817" y="446"/>
                </a:lnTo>
                <a:lnTo>
                  <a:pt x="6187" y="521"/>
                </a:lnTo>
                <a:lnTo>
                  <a:pt x="5602" y="633"/>
                </a:lnTo>
                <a:lnTo>
                  <a:pt x="5107" y="744"/>
                </a:lnTo>
                <a:lnTo>
                  <a:pt x="4725" y="856"/>
                </a:lnTo>
                <a:lnTo>
                  <a:pt x="4848" y="1564"/>
                </a:lnTo>
                <a:lnTo>
                  <a:pt x="5028" y="2495"/>
                </a:lnTo>
                <a:lnTo>
                  <a:pt x="5175" y="3556"/>
                </a:lnTo>
                <a:lnTo>
                  <a:pt x="5298" y="4673"/>
                </a:lnTo>
                <a:lnTo>
                  <a:pt x="5343" y="5213"/>
                </a:lnTo>
                <a:lnTo>
                  <a:pt x="5388" y="5753"/>
                </a:lnTo>
                <a:lnTo>
                  <a:pt x="5411" y="6275"/>
                </a:lnTo>
                <a:lnTo>
                  <a:pt x="5411" y="6740"/>
                </a:lnTo>
                <a:lnTo>
                  <a:pt x="5366" y="7168"/>
                </a:lnTo>
                <a:lnTo>
                  <a:pt x="5321" y="7541"/>
                </a:lnTo>
                <a:lnTo>
                  <a:pt x="5287" y="7708"/>
                </a:lnTo>
                <a:lnTo>
                  <a:pt x="5242" y="7857"/>
                </a:lnTo>
                <a:lnTo>
                  <a:pt x="5197" y="7969"/>
                </a:lnTo>
                <a:lnTo>
                  <a:pt x="5130" y="8062"/>
                </a:lnTo>
                <a:lnTo>
                  <a:pt x="5006" y="8248"/>
                </a:lnTo>
                <a:lnTo>
                  <a:pt x="4848" y="8397"/>
                </a:lnTo>
                <a:lnTo>
                  <a:pt x="4725" y="8528"/>
                </a:lnTo>
                <a:lnTo>
                  <a:pt x="4567" y="8640"/>
                </a:lnTo>
                <a:lnTo>
                  <a:pt x="4421" y="8714"/>
                </a:lnTo>
                <a:lnTo>
                  <a:pt x="4263" y="8751"/>
                </a:lnTo>
                <a:lnTo>
                  <a:pt x="4095" y="8788"/>
                </a:lnTo>
                <a:lnTo>
                  <a:pt x="3948" y="8788"/>
                </a:lnTo>
                <a:lnTo>
                  <a:pt x="3791" y="8751"/>
                </a:lnTo>
                <a:lnTo>
                  <a:pt x="3667" y="8714"/>
                </a:lnTo>
                <a:lnTo>
                  <a:pt x="3510" y="8677"/>
                </a:lnTo>
                <a:lnTo>
                  <a:pt x="3386" y="8602"/>
                </a:lnTo>
                <a:lnTo>
                  <a:pt x="3251" y="8491"/>
                </a:lnTo>
                <a:lnTo>
                  <a:pt x="3127" y="8360"/>
                </a:lnTo>
                <a:lnTo>
                  <a:pt x="3015" y="8248"/>
                </a:lnTo>
                <a:lnTo>
                  <a:pt x="2925" y="8062"/>
                </a:lnTo>
                <a:lnTo>
                  <a:pt x="2778" y="7857"/>
                </a:lnTo>
                <a:lnTo>
                  <a:pt x="2610" y="7671"/>
                </a:lnTo>
                <a:lnTo>
                  <a:pt x="2407" y="7541"/>
                </a:lnTo>
                <a:lnTo>
                  <a:pt x="2171" y="7466"/>
                </a:lnTo>
                <a:lnTo>
                  <a:pt x="1957" y="7429"/>
                </a:lnTo>
                <a:lnTo>
                  <a:pt x="1698" y="7429"/>
                </a:lnTo>
                <a:lnTo>
                  <a:pt x="1462" y="7466"/>
                </a:lnTo>
                <a:lnTo>
                  <a:pt x="1226" y="7559"/>
                </a:lnTo>
                <a:lnTo>
                  <a:pt x="989" y="7708"/>
                </a:lnTo>
                <a:lnTo>
                  <a:pt x="776" y="7932"/>
                </a:lnTo>
                <a:lnTo>
                  <a:pt x="551" y="8211"/>
                </a:lnTo>
                <a:lnTo>
                  <a:pt x="382" y="8528"/>
                </a:lnTo>
                <a:lnTo>
                  <a:pt x="315" y="8714"/>
                </a:lnTo>
                <a:lnTo>
                  <a:pt x="236" y="8919"/>
                </a:lnTo>
                <a:lnTo>
                  <a:pt x="191" y="9142"/>
                </a:lnTo>
                <a:lnTo>
                  <a:pt x="123" y="9347"/>
                </a:lnTo>
                <a:lnTo>
                  <a:pt x="78" y="9608"/>
                </a:lnTo>
                <a:lnTo>
                  <a:pt x="56" y="9887"/>
                </a:lnTo>
                <a:lnTo>
                  <a:pt x="33" y="10185"/>
                </a:lnTo>
                <a:lnTo>
                  <a:pt x="33" y="10464"/>
                </a:lnTo>
                <a:lnTo>
                  <a:pt x="33" y="10706"/>
                </a:lnTo>
                <a:lnTo>
                  <a:pt x="56" y="10967"/>
                </a:lnTo>
                <a:lnTo>
                  <a:pt x="78" y="11172"/>
                </a:lnTo>
                <a:lnTo>
                  <a:pt x="123" y="11395"/>
                </a:lnTo>
                <a:lnTo>
                  <a:pt x="168" y="11600"/>
                </a:lnTo>
                <a:lnTo>
                  <a:pt x="236" y="11786"/>
                </a:lnTo>
                <a:lnTo>
                  <a:pt x="292" y="11973"/>
                </a:lnTo>
                <a:lnTo>
                  <a:pt x="382" y="12140"/>
                </a:lnTo>
                <a:lnTo>
                  <a:pt x="540" y="12419"/>
                </a:lnTo>
                <a:lnTo>
                  <a:pt x="731" y="12680"/>
                </a:lnTo>
                <a:lnTo>
                  <a:pt x="944" y="12866"/>
                </a:lnTo>
                <a:lnTo>
                  <a:pt x="1158" y="12997"/>
                </a:lnTo>
                <a:lnTo>
                  <a:pt x="1395" y="13108"/>
                </a:lnTo>
                <a:lnTo>
                  <a:pt x="1608" y="13183"/>
                </a:lnTo>
                <a:lnTo>
                  <a:pt x="1856" y="13183"/>
                </a:lnTo>
                <a:lnTo>
                  <a:pt x="2070" y="13146"/>
                </a:lnTo>
                <a:lnTo>
                  <a:pt x="2261" y="13071"/>
                </a:lnTo>
                <a:lnTo>
                  <a:pt x="2430" y="12960"/>
                </a:lnTo>
                <a:lnTo>
                  <a:pt x="2587" y="12792"/>
                </a:lnTo>
                <a:lnTo>
                  <a:pt x="2688" y="12606"/>
                </a:lnTo>
                <a:lnTo>
                  <a:pt x="2801" y="12419"/>
                </a:lnTo>
                <a:lnTo>
                  <a:pt x="2925" y="12289"/>
                </a:lnTo>
                <a:lnTo>
                  <a:pt x="3082" y="12177"/>
                </a:lnTo>
                <a:lnTo>
                  <a:pt x="3228" y="12103"/>
                </a:lnTo>
                <a:lnTo>
                  <a:pt x="3408" y="12103"/>
                </a:lnTo>
                <a:lnTo>
                  <a:pt x="3577" y="12103"/>
                </a:lnTo>
                <a:lnTo>
                  <a:pt x="3723" y="12177"/>
                </a:lnTo>
                <a:lnTo>
                  <a:pt x="3903" y="12252"/>
                </a:lnTo>
                <a:lnTo>
                  <a:pt x="4072" y="12364"/>
                </a:lnTo>
                <a:lnTo>
                  <a:pt x="4230" y="12494"/>
                </a:lnTo>
                <a:lnTo>
                  <a:pt x="4353" y="12643"/>
                </a:lnTo>
                <a:lnTo>
                  <a:pt x="4488" y="12829"/>
                </a:lnTo>
                <a:lnTo>
                  <a:pt x="4567" y="13034"/>
                </a:lnTo>
                <a:lnTo>
                  <a:pt x="4657" y="13257"/>
                </a:lnTo>
                <a:lnTo>
                  <a:pt x="4702" y="13462"/>
                </a:lnTo>
                <a:lnTo>
                  <a:pt x="4725" y="13686"/>
                </a:lnTo>
                <a:lnTo>
                  <a:pt x="4702" y="14282"/>
                </a:lnTo>
                <a:lnTo>
                  <a:pt x="4657" y="15045"/>
                </a:lnTo>
                <a:lnTo>
                  <a:pt x="4612" y="15976"/>
                </a:lnTo>
                <a:lnTo>
                  <a:pt x="4590" y="16926"/>
                </a:lnTo>
                <a:lnTo>
                  <a:pt x="4567" y="17968"/>
                </a:lnTo>
                <a:lnTo>
                  <a:pt x="4567" y="19011"/>
                </a:lnTo>
                <a:lnTo>
                  <a:pt x="4590" y="19514"/>
                </a:lnTo>
                <a:lnTo>
                  <a:pt x="4612" y="19980"/>
                </a:lnTo>
                <a:lnTo>
                  <a:pt x="4657" y="20426"/>
                </a:lnTo>
                <a:lnTo>
                  <a:pt x="4725" y="20836"/>
                </a:lnTo>
                <a:lnTo>
                  <a:pt x="4848" y="20929"/>
                </a:lnTo>
                <a:lnTo>
                  <a:pt x="5040" y="21004"/>
                </a:lnTo>
                <a:lnTo>
                  <a:pt x="5265" y="21078"/>
                </a:lnTo>
                <a:lnTo>
                  <a:pt x="5478" y="21115"/>
                </a:lnTo>
                <a:lnTo>
                  <a:pt x="6041" y="21115"/>
                </a:lnTo>
                <a:lnTo>
                  <a:pt x="6637" y="21078"/>
                </a:lnTo>
                <a:lnTo>
                  <a:pt x="7312" y="21004"/>
                </a:lnTo>
                <a:lnTo>
                  <a:pt x="7998" y="20929"/>
                </a:lnTo>
                <a:lnTo>
                  <a:pt x="8696" y="20855"/>
                </a:lnTo>
                <a:lnTo>
                  <a:pt x="9360" y="20836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25" name="Puzzle4"/>
          <p:cNvSpPr>
            <a:spLocks noEditPoints="1" noChangeArrowheads="1"/>
          </p:cNvSpPr>
          <p:nvPr/>
        </p:nvSpPr>
        <p:spPr bwMode="auto">
          <a:xfrm>
            <a:off x="7432808" y="1474462"/>
            <a:ext cx="974150" cy="1422845"/>
          </a:xfrm>
          <a:custGeom>
            <a:avLst/>
            <a:gdLst>
              <a:gd name="T0" fmla="*/ 8307 w 21600"/>
              <a:gd name="T1" fmla="*/ 11593 h 21600"/>
              <a:gd name="T2" fmla="*/ 453 w 21600"/>
              <a:gd name="T3" fmla="*/ 16938 h 21600"/>
              <a:gd name="T4" fmla="*/ 11500 w 21600"/>
              <a:gd name="T5" fmla="*/ 21600 h 21600"/>
              <a:gd name="T6" fmla="*/ 20920 w 21600"/>
              <a:gd name="T7" fmla="*/ 16751 h 21600"/>
              <a:gd name="T8" fmla="*/ 13972 w 21600"/>
              <a:gd name="T9" fmla="*/ 10888 h 21600"/>
              <a:gd name="T10" fmla="*/ 21033 w 21600"/>
              <a:gd name="T11" fmla="*/ 4716 h 21600"/>
              <a:gd name="T12" fmla="*/ 11102 w 21600"/>
              <a:gd name="T13" fmla="*/ 11 h 21600"/>
              <a:gd name="T14" fmla="*/ 453 w 21600"/>
              <a:gd name="T15" fmla="*/ 4716 h 21600"/>
              <a:gd name="T16" fmla="*/ 2076 w 21600"/>
              <a:gd name="T17" fmla="*/ 5664 h 21600"/>
              <a:gd name="T18" fmla="*/ 20203 w 21600"/>
              <a:gd name="T19" fmla="*/ 1598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3813" y="10590"/>
                </a:moveTo>
                <a:lnTo>
                  <a:pt x="3927" y="10513"/>
                </a:lnTo>
                <a:lnTo>
                  <a:pt x="4078" y="10425"/>
                </a:lnTo>
                <a:lnTo>
                  <a:pt x="4210" y="10359"/>
                </a:lnTo>
                <a:lnTo>
                  <a:pt x="4361" y="10315"/>
                </a:lnTo>
                <a:lnTo>
                  <a:pt x="4682" y="10237"/>
                </a:lnTo>
                <a:lnTo>
                  <a:pt x="5041" y="10193"/>
                </a:lnTo>
                <a:lnTo>
                  <a:pt x="5456" y="10171"/>
                </a:lnTo>
                <a:lnTo>
                  <a:pt x="5853" y="10193"/>
                </a:lnTo>
                <a:lnTo>
                  <a:pt x="6249" y="10260"/>
                </a:lnTo>
                <a:lnTo>
                  <a:pt x="6646" y="10337"/>
                </a:lnTo>
                <a:lnTo>
                  <a:pt x="7004" y="10469"/>
                </a:lnTo>
                <a:lnTo>
                  <a:pt x="7363" y="10612"/>
                </a:lnTo>
                <a:lnTo>
                  <a:pt x="7665" y="10788"/>
                </a:lnTo>
                <a:lnTo>
                  <a:pt x="7911" y="10998"/>
                </a:lnTo>
                <a:lnTo>
                  <a:pt x="8024" y="11097"/>
                </a:lnTo>
                <a:lnTo>
                  <a:pt x="8137" y="11207"/>
                </a:lnTo>
                <a:lnTo>
                  <a:pt x="8194" y="11340"/>
                </a:lnTo>
                <a:lnTo>
                  <a:pt x="8269" y="11461"/>
                </a:lnTo>
                <a:lnTo>
                  <a:pt x="8307" y="11593"/>
                </a:lnTo>
                <a:lnTo>
                  <a:pt x="8307" y="11714"/>
                </a:lnTo>
                <a:lnTo>
                  <a:pt x="8307" y="11868"/>
                </a:lnTo>
                <a:lnTo>
                  <a:pt x="8307" y="12012"/>
                </a:lnTo>
                <a:lnTo>
                  <a:pt x="8194" y="12265"/>
                </a:lnTo>
                <a:lnTo>
                  <a:pt x="8062" y="12519"/>
                </a:lnTo>
                <a:lnTo>
                  <a:pt x="7873" y="12706"/>
                </a:lnTo>
                <a:lnTo>
                  <a:pt x="7627" y="12904"/>
                </a:lnTo>
                <a:lnTo>
                  <a:pt x="7363" y="13048"/>
                </a:lnTo>
                <a:lnTo>
                  <a:pt x="7080" y="13180"/>
                </a:lnTo>
                <a:lnTo>
                  <a:pt x="6759" y="13257"/>
                </a:lnTo>
                <a:lnTo>
                  <a:pt x="6419" y="13345"/>
                </a:lnTo>
                <a:lnTo>
                  <a:pt x="6098" y="13389"/>
                </a:lnTo>
                <a:lnTo>
                  <a:pt x="5739" y="13389"/>
                </a:lnTo>
                <a:lnTo>
                  <a:pt x="5418" y="13389"/>
                </a:lnTo>
                <a:lnTo>
                  <a:pt x="5079" y="13345"/>
                </a:lnTo>
                <a:lnTo>
                  <a:pt x="4758" y="13301"/>
                </a:lnTo>
                <a:lnTo>
                  <a:pt x="4474" y="13213"/>
                </a:lnTo>
                <a:lnTo>
                  <a:pt x="4172" y="13114"/>
                </a:lnTo>
                <a:lnTo>
                  <a:pt x="3965" y="12982"/>
                </a:lnTo>
                <a:lnTo>
                  <a:pt x="3738" y="12838"/>
                </a:lnTo>
                <a:lnTo>
                  <a:pt x="3493" y="12706"/>
                </a:lnTo>
                <a:lnTo>
                  <a:pt x="3228" y="12607"/>
                </a:lnTo>
                <a:lnTo>
                  <a:pt x="2945" y="12519"/>
                </a:lnTo>
                <a:lnTo>
                  <a:pt x="2700" y="12431"/>
                </a:lnTo>
                <a:lnTo>
                  <a:pt x="2397" y="12375"/>
                </a:lnTo>
                <a:lnTo>
                  <a:pt x="2152" y="12331"/>
                </a:lnTo>
                <a:lnTo>
                  <a:pt x="1888" y="12309"/>
                </a:lnTo>
                <a:lnTo>
                  <a:pt x="1642" y="12309"/>
                </a:lnTo>
                <a:lnTo>
                  <a:pt x="1397" y="12331"/>
                </a:lnTo>
                <a:lnTo>
                  <a:pt x="1170" y="12397"/>
                </a:lnTo>
                <a:lnTo>
                  <a:pt x="962" y="12453"/>
                </a:lnTo>
                <a:lnTo>
                  <a:pt x="774" y="12563"/>
                </a:lnTo>
                <a:lnTo>
                  <a:pt x="623" y="12684"/>
                </a:lnTo>
                <a:lnTo>
                  <a:pt x="528" y="12838"/>
                </a:lnTo>
                <a:lnTo>
                  <a:pt x="453" y="13026"/>
                </a:lnTo>
                <a:lnTo>
                  <a:pt x="339" y="13477"/>
                </a:lnTo>
                <a:lnTo>
                  <a:pt x="226" y="13984"/>
                </a:lnTo>
                <a:lnTo>
                  <a:pt x="151" y="14535"/>
                </a:lnTo>
                <a:lnTo>
                  <a:pt x="113" y="15075"/>
                </a:lnTo>
                <a:lnTo>
                  <a:pt x="113" y="15626"/>
                </a:lnTo>
                <a:lnTo>
                  <a:pt x="151" y="16133"/>
                </a:lnTo>
                <a:lnTo>
                  <a:pt x="188" y="16376"/>
                </a:lnTo>
                <a:lnTo>
                  <a:pt x="264" y="16585"/>
                </a:lnTo>
                <a:lnTo>
                  <a:pt x="339" y="16773"/>
                </a:lnTo>
                <a:lnTo>
                  <a:pt x="453" y="16938"/>
                </a:lnTo>
                <a:lnTo>
                  <a:pt x="1095" y="16883"/>
                </a:lnTo>
                <a:lnTo>
                  <a:pt x="1963" y="16795"/>
                </a:lnTo>
                <a:lnTo>
                  <a:pt x="2945" y="16751"/>
                </a:lnTo>
                <a:lnTo>
                  <a:pt x="3965" y="16706"/>
                </a:lnTo>
                <a:lnTo>
                  <a:pt x="5022" y="16684"/>
                </a:lnTo>
                <a:lnTo>
                  <a:pt x="5947" y="16684"/>
                </a:lnTo>
                <a:lnTo>
                  <a:pt x="6759" y="16706"/>
                </a:lnTo>
                <a:lnTo>
                  <a:pt x="7363" y="16751"/>
                </a:lnTo>
                <a:lnTo>
                  <a:pt x="7948" y="16839"/>
                </a:lnTo>
                <a:lnTo>
                  <a:pt x="8458" y="16916"/>
                </a:lnTo>
                <a:lnTo>
                  <a:pt x="8893" y="17026"/>
                </a:lnTo>
                <a:lnTo>
                  <a:pt x="9289" y="17158"/>
                </a:lnTo>
                <a:lnTo>
                  <a:pt x="9572" y="17280"/>
                </a:lnTo>
                <a:lnTo>
                  <a:pt x="9799" y="17412"/>
                </a:lnTo>
                <a:lnTo>
                  <a:pt x="9969" y="17555"/>
                </a:lnTo>
                <a:lnTo>
                  <a:pt x="10120" y="17687"/>
                </a:lnTo>
                <a:lnTo>
                  <a:pt x="10158" y="17831"/>
                </a:lnTo>
                <a:lnTo>
                  <a:pt x="10195" y="17974"/>
                </a:lnTo>
                <a:lnTo>
                  <a:pt x="10158" y="18128"/>
                </a:lnTo>
                <a:lnTo>
                  <a:pt x="10082" y="18271"/>
                </a:lnTo>
                <a:lnTo>
                  <a:pt x="9969" y="18426"/>
                </a:lnTo>
                <a:lnTo>
                  <a:pt x="9837" y="18569"/>
                </a:lnTo>
                <a:lnTo>
                  <a:pt x="9648" y="18701"/>
                </a:lnTo>
                <a:lnTo>
                  <a:pt x="9440" y="18822"/>
                </a:lnTo>
                <a:lnTo>
                  <a:pt x="9213" y="18999"/>
                </a:lnTo>
                <a:lnTo>
                  <a:pt x="9044" y="19186"/>
                </a:lnTo>
                <a:lnTo>
                  <a:pt x="8893" y="19395"/>
                </a:lnTo>
                <a:lnTo>
                  <a:pt x="8817" y="19627"/>
                </a:lnTo>
                <a:lnTo>
                  <a:pt x="8779" y="19858"/>
                </a:lnTo>
                <a:lnTo>
                  <a:pt x="8779" y="20112"/>
                </a:lnTo>
                <a:lnTo>
                  <a:pt x="8855" y="20354"/>
                </a:lnTo>
                <a:lnTo>
                  <a:pt x="8968" y="20586"/>
                </a:lnTo>
                <a:lnTo>
                  <a:pt x="9138" y="20817"/>
                </a:lnTo>
                <a:lnTo>
                  <a:pt x="9365" y="21026"/>
                </a:lnTo>
                <a:lnTo>
                  <a:pt x="9610" y="21192"/>
                </a:lnTo>
                <a:lnTo>
                  <a:pt x="9950" y="21368"/>
                </a:lnTo>
                <a:lnTo>
                  <a:pt x="10120" y="21445"/>
                </a:lnTo>
                <a:lnTo>
                  <a:pt x="10346" y="21511"/>
                </a:lnTo>
                <a:lnTo>
                  <a:pt x="10516" y="21555"/>
                </a:lnTo>
                <a:lnTo>
                  <a:pt x="10743" y="21600"/>
                </a:lnTo>
                <a:lnTo>
                  <a:pt x="10988" y="21644"/>
                </a:lnTo>
                <a:lnTo>
                  <a:pt x="11215" y="21666"/>
                </a:lnTo>
                <a:lnTo>
                  <a:pt x="11498" y="21666"/>
                </a:lnTo>
                <a:lnTo>
                  <a:pt x="11762" y="21666"/>
                </a:lnTo>
                <a:lnTo>
                  <a:pt x="12253" y="21644"/>
                </a:lnTo>
                <a:lnTo>
                  <a:pt x="12763" y="21577"/>
                </a:lnTo>
                <a:lnTo>
                  <a:pt x="13197" y="21467"/>
                </a:lnTo>
                <a:lnTo>
                  <a:pt x="13556" y="21346"/>
                </a:lnTo>
                <a:lnTo>
                  <a:pt x="13896" y="21192"/>
                </a:lnTo>
                <a:lnTo>
                  <a:pt x="14179" y="21026"/>
                </a:lnTo>
                <a:lnTo>
                  <a:pt x="14444" y="20839"/>
                </a:lnTo>
                <a:lnTo>
                  <a:pt x="14576" y="20641"/>
                </a:lnTo>
                <a:lnTo>
                  <a:pt x="14727" y="20431"/>
                </a:lnTo>
                <a:lnTo>
                  <a:pt x="14765" y="20200"/>
                </a:lnTo>
                <a:lnTo>
                  <a:pt x="14802" y="19991"/>
                </a:lnTo>
                <a:lnTo>
                  <a:pt x="14727" y="19759"/>
                </a:lnTo>
                <a:lnTo>
                  <a:pt x="14613" y="19550"/>
                </a:lnTo>
                <a:lnTo>
                  <a:pt x="14444" y="19307"/>
                </a:lnTo>
                <a:lnTo>
                  <a:pt x="14217" y="19098"/>
                </a:lnTo>
                <a:lnTo>
                  <a:pt x="13934" y="18911"/>
                </a:lnTo>
                <a:lnTo>
                  <a:pt x="13669" y="18745"/>
                </a:lnTo>
                <a:lnTo>
                  <a:pt x="13462" y="18547"/>
                </a:lnTo>
                <a:lnTo>
                  <a:pt x="13311" y="18337"/>
                </a:lnTo>
                <a:lnTo>
                  <a:pt x="13197" y="18150"/>
                </a:lnTo>
                <a:lnTo>
                  <a:pt x="13122" y="17941"/>
                </a:lnTo>
                <a:lnTo>
                  <a:pt x="13122" y="17720"/>
                </a:lnTo>
                <a:lnTo>
                  <a:pt x="13122" y="17533"/>
                </a:lnTo>
                <a:lnTo>
                  <a:pt x="13197" y="17346"/>
                </a:lnTo>
                <a:lnTo>
                  <a:pt x="13273" y="17158"/>
                </a:lnTo>
                <a:lnTo>
                  <a:pt x="13386" y="16982"/>
                </a:lnTo>
                <a:lnTo>
                  <a:pt x="13537" y="16839"/>
                </a:lnTo>
                <a:lnTo>
                  <a:pt x="13707" y="16706"/>
                </a:lnTo>
                <a:lnTo>
                  <a:pt x="13896" y="16607"/>
                </a:lnTo>
                <a:lnTo>
                  <a:pt x="14104" y="16519"/>
                </a:lnTo>
                <a:lnTo>
                  <a:pt x="14330" y="16453"/>
                </a:lnTo>
                <a:lnTo>
                  <a:pt x="14538" y="16431"/>
                </a:lnTo>
                <a:lnTo>
                  <a:pt x="14897" y="16453"/>
                </a:lnTo>
                <a:lnTo>
                  <a:pt x="15406" y="16497"/>
                </a:lnTo>
                <a:lnTo>
                  <a:pt x="16105" y="16541"/>
                </a:lnTo>
                <a:lnTo>
                  <a:pt x="16898" y="16607"/>
                </a:lnTo>
                <a:lnTo>
                  <a:pt x="17804" y="16651"/>
                </a:lnTo>
                <a:lnTo>
                  <a:pt x="18786" y="16684"/>
                </a:lnTo>
                <a:lnTo>
                  <a:pt x="19844" y="16728"/>
                </a:lnTo>
                <a:lnTo>
                  <a:pt x="20920" y="16751"/>
                </a:lnTo>
                <a:lnTo>
                  <a:pt x="21109" y="16497"/>
                </a:lnTo>
                <a:lnTo>
                  <a:pt x="21241" y="16222"/>
                </a:lnTo>
                <a:lnTo>
                  <a:pt x="21392" y="15946"/>
                </a:lnTo>
                <a:lnTo>
                  <a:pt x="21467" y="15648"/>
                </a:lnTo>
                <a:lnTo>
                  <a:pt x="21543" y="15351"/>
                </a:lnTo>
                <a:lnTo>
                  <a:pt x="21618" y="15042"/>
                </a:lnTo>
                <a:lnTo>
                  <a:pt x="21618" y="14745"/>
                </a:lnTo>
                <a:lnTo>
                  <a:pt x="21618" y="14447"/>
                </a:lnTo>
                <a:lnTo>
                  <a:pt x="21618" y="14150"/>
                </a:lnTo>
                <a:lnTo>
                  <a:pt x="21581" y="13852"/>
                </a:lnTo>
                <a:lnTo>
                  <a:pt x="21505" y="13577"/>
                </a:lnTo>
                <a:lnTo>
                  <a:pt x="21430" y="13301"/>
                </a:lnTo>
                <a:lnTo>
                  <a:pt x="21354" y="13048"/>
                </a:lnTo>
                <a:lnTo>
                  <a:pt x="21241" y="12816"/>
                </a:lnTo>
                <a:lnTo>
                  <a:pt x="21146" y="12607"/>
                </a:lnTo>
                <a:lnTo>
                  <a:pt x="21033" y="12431"/>
                </a:lnTo>
                <a:lnTo>
                  <a:pt x="20920" y="12265"/>
                </a:lnTo>
                <a:lnTo>
                  <a:pt x="20769" y="12144"/>
                </a:lnTo>
                <a:lnTo>
                  <a:pt x="20637" y="12034"/>
                </a:lnTo>
                <a:lnTo>
                  <a:pt x="20486" y="11946"/>
                </a:lnTo>
                <a:lnTo>
                  <a:pt x="20297" y="11891"/>
                </a:lnTo>
                <a:lnTo>
                  <a:pt x="20165" y="11846"/>
                </a:lnTo>
                <a:lnTo>
                  <a:pt x="19976" y="11824"/>
                </a:lnTo>
                <a:lnTo>
                  <a:pt x="19806" y="11802"/>
                </a:lnTo>
                <a:lnTo>
                  <a:pt x="19390" y="11824"/>
                </a:lnTo>
                <a:lnTo>
                  <a:pt x="18956" y="11891"/>
                </a:lnTo>
                <a:lnTo>
                  <a:pt x="18503" y="11968"/>
                </a:lnTo>
                <a:lnTo>
                  <a:pt x="17993" y="12078"/>
                </a:lnTo>
                <a:lnTo>
                  <a:pt x="17653" y="12144"/>
                </a:lnTo>
                <a:lnTo>
                  <a:pt x="17332" y="12199"/>
                </a:lnTo>
                <a:lnTo>
                  <a:pt x="17049" y="12221"/>
                </a:lnTo>
                <a:lnTo>
                  <a:pt x="16747" y="12243"/>
                </a:lnTo>
                <a:lnTo>
                  <a:pt x="16464" y="12243"/>
                </a:lnTo>
                <a:lnTo>
                  <a:pt x="16218" y="12243"/>
                </a:lnTo>
                <a:lnTo>
                  <a:pt x="15992" y="12221"/>
                </a:lnTo>
                <a:lnTo>
                  <a:pt x="15746" y="12199"/>
                </a:lnTo>
                <a:lnTo>
                  <a:pt x="15520" y="12155"/>
                </a:lnTo>
                <a:lnTo>
                  <a:pt x="15350" y="12122"/>
                </a:lnTo>
                <a:lnTo>
                  <a:pt x="15161" y="12056"/>
                </a:lnTo>
                <a:lnTo>
                  <a:pt x="14972" y="11990"/>
                </a:lnTo>
                <a:lnTo>
                  <a:pt x="14689" y="11846"/>
                </a:lnTo>
                <a:lnTo>
                  <a:pt x="14444" y="11670"/>
                </a:lnTo>
                <a:lnTo>
                  <a:pt x="14255" y="11483"/>
                </a:lnTo>
                <a:lnTo>
                  <a:pt x="14104" y="11295"/>
                </a:lnTo>
                <a:lnTo>
                  <a:pt x="14028" y="11086"/>
                </a:lnTo>
                <a:lnTo>
                  <a:pt x="13972" y="10888"/>
                </a:lnTo>
                <a:lnTo>
                  <a:pt x="13972" y="10700"/>
                </a:lnTo>
                <a:lnTo>
                  <a:pt x="14009" y="10513"/>
                </a:lnTo>
                <a:lnTo>
                  <a:pt x="14066" y="10359"/>
                </a:lnTo>
                <a:lnTo>
                  <a:pt x="14179" y="10215"/>
                </a:lnTo>
                <a:lnTo>
                  <a:pt x="14406" y="10006"/>
                </a:lnTo>
                <a:lnTo>
                  <a:pt x="14651" y="9830"/>
                </a:lnTo>
                <a:lnTo>
                  <a:pt x="14878" y="9686"/>
                </a:lnTo>
                <a:lnTo>
                  <a:pt x="15123" y="9554"/>
                </a:lnTo>
                <a:lnTo>
                  <a:pt x="15350" y="9477"/>
                </a:lnTo>
                <a:lnTo>
                  <a:pt x="15558" y="9411"/>
                </a:lnTo>
                <a:lnTo>
                  <a:pt x="15803" y="9345"/>
                </a:lnTo>
                <a:lnTo>
                  <a:pt x="16030" y="9323"/>
                </a:lnTo>
                <a:lnTo>
                  <a:pt x="16256" y="9301"/>
                </a:lnTo>
                <a:lnTo>
                  <a:pt x="16464" y="9323"/>
                </a:lnTo>
                <a:lnTo>
                  <a:pt x="16690" y="9345"/>
                </a:lnTo>
                <a:lnTo>
                  <a:pt x="16898" y="9367"/>
                </a:lnTo>
                <a:lnTo>
                  <a:pt x="17332" y="9477"/>
                </a:lnTo>
                <a:lnTo>
                  <a:pt x="17767" y="9598"/>
                </a:lnTo>
                <a:lnTo>
                  <a:pt x="18163" y="9731"/>
                </a:lnTo>
                <a:lnTo>
                  <a:pt x="18597" y="9874"/>
                </a:lnTo>
                <a:lnTo>
                  <a:pt x="18994" y="10006"/>
                </a:lnTo>
                <a:lnTo>
                  <a:pt x="19428" y="10083"/>
                </a:lnTo>
                <a:lnTo>
                  <a:pt x="19617" y="10127"/>
                </a:lnTo>
                <a:lnTo>
                  <a:pt x="19844" y="10149"/>
                </a:lnTo>
                <a:lnTo>
                  <a:pt x="20013" y="10149"/>
                </a:lnTo>
                <a:lnTo>
                  <a:pt x="20240" y="10127"/>
                </a:lnTo>
                <a:lnTo>
                  <a:pt x="20410" y="10105"/>
                </a:lnTo>
                <a:lnTo>
                  <a:pt x="20637" y="10061"/>
                </a:lnTo>
                <a:lnTo>
                  <a:pt x="20844" y="9984"/>
                </a:lnTo>
                <a:lnTo>
                  <a:pt x="21033" y="9896"/>
                </a:lnTo>
                <a:lnTo>
                  <a:pt x="21146" y="9830"/>
                </a:lnTo>
                <a:lnTo>
                  <a:pt x="21203" y="9753"/>
                </a:lnTo>
                <a:lnTo>
                  <a:pt x="21279" y="9642"/>
                </a:lnTo>
                <a:lnTo>
                  <a:pt x="21354" y="9521"/>
                </a:lnTo>
                <a:lnTo>
                  <a:pt x="21430" y="9246"/>
                </a:lnTo>
                <a:lnTo>
                  <a:pt x="21430" y="8904"/>
                </a:lnTo>
                <a:lnTo>
                  <a:pt x="21430" y="8540"/>
                </a:lnTo>
                <a:lnTo>
                  <a:pt x="21392" y="8144"/>
                </a:lnTo>
                <a:lnTo>
                  <a:pt x="21354" y="7714"/>
                </a:lnTo>
                <a:lnTo>
                  <a:pt x="21279" y="7295"/>
                </a:lnTo>
                <a:lnTo>
                  <a:pt x="21146" y="6446"/>
                </a:lnTo>
                <a:lnTo>
                  <a:pt x="20995" y="5686"/>
                </a:lnTo>
                <a:lnTo>
                  <a:pt x="20958" y="5366"/>
                </a:lnTo>
                <a:lnTo>
                  <a:pt x="20958" y="5091"/>
                </a:lnTo>
                <a:lnTo>
                  <a:pt x="20958" y="4860"/>
                </a:lnTo>
                <a:lnTo>
                  <a:pt x="21033" y="4716"/>
                </a:lnTo>
                <a:lnTo>
                  <a:pt x="20637" y="4860"/>
                </a:lnTo>
                <a:lnTo>
                  <a:pt x="20127" y="4992"/>
                </a:lnTo>
                <a:lnTo>
                  <a:pt x="19617" y="5069"/>
                </a:lnTo>
                <a:lnTo>
                  <a:pt x="19032" y="5157"/>
                </a:lnTo>
                <a:lnTo>
                  <a:pt x="18465" y="5201"/>
                </a:lnTo>
                <a:lnTo>
                  <a:pt x="17842" y="5245"/>
                </a:lnTo>
                <a:lnTo>
                  <a:pt x="17219" y="5267"/>
                </a:lnTo>
                <a:lnTo>
                  <a:pt x="16615" y="5267"/>
                </a:lnTo>
                <a:lnTo>
                  <a:pt x="15992" y="5245"/>
                </a:lnTo>
                <a:lnTo>
                  <a:pt x="15369" y="5201"/>
                </a:lnTo>
                <a:lnTo>
                  <a:pt x="14840" y="5157"/>
                </a:lnTo>
                <a:lnTo>
                  <a:pt x="14293" y="5091"/>
                </a:lnTo>
                <a:lnTo>
                  <a:pt x="13783" y="5014"/>
                </a:lnTo>
                <a:lnTo>
                  <a:pt x="13386" y="4926"/>
                </a:lnTo>
                <a:lnTo>
                  <a:pt x="13027" y="4815"/>
                </a:lnTo>
                <a:lnTo>
                  <a:pt x="12725" y="4716"/>
                </a:lnTo>
                <a:lnTo>
                  <a:pt x="12480" y="4606"/>
                </a:lnTo>
                <a:lnTo>
                  <a:pt x="12291" y="4496"/>
                </a:lnTo>
                <a:lnTo>
                  <a:pt x="12197" y="4397"/>
                </a:lnTo>
                <a:lnTo>
                  <a:pt x="12083" y="4286"/>
                </a:lnTo>
                <a:lnTo>
                  <a:pt x="12046" y="4187"/>
                </a:lnTo>
                <a:lnTo>
                  <a:pt x="12008" y="4077"/>
                </a:lnTo>
                <a:lnTo>
                  <a:pt x="12046" y="3967"/>
                </a:lnTo>
                <a:lnTo>
                  <a:pt x="12121" y="3868"/>
                </a:lnTo>
                <a:lnTo>
                  <a:pt x="12197" y="3735"/>
                </a:lnTo>
                <a:lnTo>
                  <a:pt x="12291" y="3614"/>
                </a:lnTo>
                <a:lnTo>
                  <a:pt x="12442" y="3482"/>
                </a:lnTo>
                <a:lnTo>
                  <a:pt x="12631" y="3361"/>
                </a:lnTo>
                <a:lnTo>
                  <a:pt x="13065" y="3085"/>
                </a:lnTo>
                <a:lnTo>
                  <a:pt x="13537" y="2766"/>
                </a:lnTo>
                <a:lnTo>
                  <a:pt x="13783" y="2578"/>
                </a:lnTo>
                <a:lnTo>
                  <a:pt x="13934" y="2380"/>
                </a:lnTo>
                <a:lnTo>
                  <a:pt x="14028" y="2171"/>
                </a:lnTo>
                <a:lnTo>
                  <a:pt x="14104" y="1961"/>
                </a:lnTo>
                <a:lnTo>
                  <a:pt x="14104" y="1730"/>
                </a:lnTo>
                <a:lnTo>
                  <a:pt x="14066" y="1498"/>
                </a:lnTo>
                <a:lnTo>
                  <a:pt x="13972" y="1267"/>
                </a:lnTo>
                <a:lnTo>
                  <a:pt x="13820" y="1057"/>
                </a:lnTo>
                <a:lnTo>
                  <a:pt x="13594" y="837"/>
                </a:lnTo>
                <a:lnTo>
                  <a:pt x="13386" y="628"/>
                </a:lnTo>
                <a:lnTo>
                  <a:pt x="13103" y="462"/>
                </a:lnTo>
                <a:lnTo>
                  <a:pt x="12763" y="308"/>
                </a:lnTo>
                <a:lnTo>
                  <a:pt x="12404" y="187"/>
                </a:lnTo>
                <a:lnTo>
                  <a:pt x="12008" y="77"/>
                </a:lnTo>
                <a:lnTo>
                  <a:pt x="11574" y="33"/>
                </a:lnTo>
                <a:lnTo>
                  <a:pt x="11102" y="11"/>
                </a:lnTo>
                <a:lnTo>
                  <a:pt x="10667" y="11"/>
                </a:lnTo>
                <a:lnTo>
                  <a:pt x="10233" y="77"/>
                </a:lnTo>
                <a:lnTo>
                  <a:pt x="9837" y="187"/>
                </a:lnTo>
                <a:lnTo>
                  <a:pt x="9440" y="286"/>
                </a:lnTo>
                <a:lnTo>
                  <a:pt x="9062" y="462"/>
                </a:lnTo>
                <a:lnTo>
                  <a:pt x="8741" y="628"/>
                </a:lnTo>
                <a:lnTo>
                  <a:pt x="8458" y="815"/>
                </a:lnTo>
                <a:lnTo>
                  <a:pt x="8232" y="1035"/>
                </a:lnTo>
                <a:lnTo>
                  <a:pt x="8062" y="1245"/>
                </a:lnTo>
                <a:lnTo>
                  <a:pt x="7911" y="1476"/>
                </a:lnTo>
                <a:lnTo>
                  <a:pt x="7835" y="1708"/>
                </a:lnTo>
                <a:lnTo>
                  <a:pt x="7797" y="1961"/>
                </a:lnTo>
                <a:lnTo>
                  <a:pt x="7835" y="2193"/>
                </a:lnTo>
                <a:lnTo>
                  <a:pt x="7948" y="2402"/>
                </a:lnTo>
                <a:lnTo>
                  <a:pt x="8062" y="2534"/>
                </a:lnTo>
                <a:lnTo>
                  <a:pt x="8175" y="2644"/>
                </a:lnTo>
                <a:lnTo>
                  <a:pt x="8269" y="2744"/>
                </a:lnTo>
                <a:lnTo>
                  <a:pt x="8420" y="2832"/>
                </a:lnTo>
                <a:lnTo>
                  <a:pt x="8704" y="3019"/>
                </a:lnTo>
                <a:lnTo>
                  <a:pt x="8968" y="3206"/>
                </a:lnTo>
                <a:lnTo>
                  <a:pt x="9138" y="3405"/>
                </a:lnTo>
                <a:lnTo>
                  <a:pt x="9327" y="3570"/>
                </a:lnTo>
                <a:lnTo>
                  <a:pt x="9440" y="3735"/>
                </a:lnTo>
                <a:lnTo>
                  <a:pt x="9516" y="3890"/>
                </a:lnTo>
                <a:lnTo>
                  <a:pt x="9534" y="4033"/>
                </a:lnTo>
                <a:lnTo>
                  <a:pt x="9534" y="4165"/>
                </a:lnTo>
                <a:lnTo>
                  <a:pt x="9516" y="4286"/>
                </a:lnTo>
                <a:lnTo>
                  <a:pt x="9440" y="4397"/>
                </a:lnTo>
                <a:lnTo>
                  <a:pt x="9327" y="4496"/>
                </a:lnTo>
                <a:lnTo>
                  <a:pt x="9176" y="4562"/>
                </a:lnTo>
                <a:lnTo>
                  <a:pt x="9006" y="4628"/>
                </a:lnTo>
                <a:lnTo>
                  <a:pt x="8779" y="4694"/>
                </a:lnTo>
                <a:lnTo>
                  <a:pt x="8534" y="4716"/>
                </a:lnTo>
                <a:lnTo>
                  <a:pt x="8232" y="4716"/>
                </a:lnTo>
                <a:lnTo>
                  <a:pt x="7118" y="4738"/>
                </a:lnTo>
                <a:lnTo>
                  <a:pt x="5947" y="4771"/>
                </a:lnTo>
                <a:lnTo>
                  <a:pt x="4795" y="4815"/>
                </a:lnTo>
                <a:lnTo>
                  <a:pt x="3681" y="4860"/>
                </a:lnTo>
                <a:lnTo>
                  <a:pt x="2662" y="4882"/>
                </a:lnTo>
                <a:lnTo>
                  <a:pt x="1755" y="4882"/>
                </a:lnTo>
                <a:lnTo>
                  <a:pt x="1359" y="4860"/>
                </a:lnTo>
                <a:lnTo>
                  <a:pt x="981" y="4837"/>
                </a:lnTo>
                <a:lnTo>
                  <a:pt x="698" y="4771"/>
                </a:lnTo>
                <a:lnTo>
                  <a:pt x="453" y="4716"/>
                </a:lnTo>
                <a:lnTo>
                  <a:pt x="453" y="5322"/>
                </a:lnTo>
                <a:lnTo>
                  <a:pt x="453" y="6083"/>
                </a:lnTo>
                <a:lnTo>
                  <a:pt x="453" y="6909"/>
                </a:lnTo>
                <a:lnTo>
                  <a:pt x="453" y="7780"/>
                </a:lnTo>
                <a:lnTo>
                  <a:pt x="453" y="8606"/>
                </a:lnTo>
                <a:lnTo>
                  <a:pt x="453" y="9345"/>
                </a:lnTo>
                <a:lnTo>
                  <a:pt x="453" y="9918"/>
                </a:lnTo>
                <a:lnTo>
                  <a:pt x="453" y="10282"/>
                </a:lnTo>
                <a:lnTo>
                  <a:pt x="490" y="10381"/>
                </a:lnTo>
                <a:lnTo>
                  <a:pt x="547" y="10491"/>
                </a:lnTo>
                <a:lnTo>
                  <a:pt x="660" y="10590"/>
                </a:lnTo>
                <a:lnTo>
                  <a:pt x="811" y="10700"/>
                </a:lnTo>
                <a:lnTo>
                  <a:pt x="981" y="10811"/>
                </a:lnTo>
                <a:lnTo>
                  <a:pt x="1208" y="10888"/>
                </a:lnTo>
                <a:lnTo>
                  <a:pt x="1453" y="10954"/>
                </a:lnTo>
                <a:lnTo>
                  <a:pt x="1718" y="11020"/>
                </a:lnTo>
                <a:lnTo>
                  <a:pt x="1963" y="11064"/>
                </a:lnTo>
                <a:lnTo>
                  <a:pt x="2265" y="11086"/>
                </a:lnTo>
                <a:lnTo>
                  <a:pt x="2548" y="11064"/>
                </a:lnTo>
                <a:lnTo>
                  <a:pt x="2794" y="11042"/>
                </a:lnTo>
                <a:lnTo>
                  <a:pt x="3096" y="10976"/>
                </a:lnTo>
                <a:lnTo>
                  <a:pt x="3341" y="10888"/>
                </a:lnTo>
                <a:lnTo>
                  <a:pt x="3606" y="10766"/>
                </a:lnTo>
                <a:lnTo>
                  <a:pt x="3813" y="10590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 dirty="0"/>
          </a:p>
        </p:txBody>
      </p:sp>
      <p:sp useBgFill="1">
        <p:nvSpPr>
          <p:cNvPr id="5" name="Puzzle4"/>
          <p:cNvSpPr>
            <a:spLocks noEditPoints="1" noChangeArrowheads="1"/>
          </p:cNvSpPr>
          <p:nvPr/>
        </p:nvSpPr>
        <p:spPr bwMode="auto">
          <a:xfrm>
            <a:off x="7429285" y="3068335"/>
            <a:ext cx="974150" cy="1422845"/>
          </a:xfrm>
          <a:custGeom>
            <a:avLst/>
            <a:gdLst>
              <a:gd name="T0" fmla="*/ 8307 w 21600"/>
              <a:gd name="T1" fmla="*/ 11593 h 21600"/>
              <a:gd name="T2" fmla="*/ 453 w 21600"/>
              <a:gd name="T3" fmla="*/ 16938 h 21600"/>
              <a:gd name="T4" fmla="*/ 11500 w 21600"/>
              <a:gd name="T5" fmla="*/ 21600 h 21600"/>
              <a:gd name="T6" fmla="*/ 20920 w 21600"/>
              <a:gd name="T7" fmla="*/ 16751 h 21600"/>
              <a:gd name="T8" fmla="*/ 13972 w 21600"/>
              <a:gd name="T9" fmla="*/ 10888 h 21600"/>
              <a:gd name="T10" fmla="*/ 21033 w 21600"/>
              <a:gd name="T11" fmla="*/ 4716 h 21600"/>
              <a:gd name="T12" fmla="*/ 11102 w 21600"/>
              <a:gd name="T13" fmla="*/ 11 h 21600"/>
              <a:gd name="T14" fmla="*/ 453 w 21600"/>
              <a:gd name="T15" fmla="*/ 4716 h 21600"/>
              <a:gd name="T16" fmla="*/ 2076 w 21600"/>
              <a:gd name="T17" fmla="*/ 5664 h 21600"/>
              <a:gd name="T18" fmla="*/ 20203 w 21600"/>
              <a:gd name="T19" fmla="*/ 1598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3813" y="10590"/>
                </a:moveTo>
                <a:lnTo>
                  <a:pt x="3927" y="10513"/>
                </a:lnTo>
                <a:lnTo>
                  <a:pt x="4078" y="10425"/>
                </a:lnTo>
                <a:lnTo>
                  <a:pt x="4210" y="10359"/>
                </a:lnTo>
                <a:lnTo>
                  <a:pt x="4361" y="10315"/>
                </a:lnTo>
                <a:lnTo>
                  <a:pt x="4682" y="10237"/>
                </a:lnTo>
                <a:lnTo>
                  <a:pt x="5041" y="10193"/>
                </a:lnTo>
                <a:lnTo>
                  <a:pt x="5456" y="10171"/>
                </a:lnTo>
                <a:lnTo>
                  <a:pt x="5853" y="10193"/>
                </a:lnTo>
                <a:lnTo>
                  <a:pt x="6249" y="10260"/>
                </a:lnTo>
                <a:lnTo>
                  <a:pt x="6646" y="10337"/>
                </a:lnTo>
                <a:lnTo>
                  <a:pt x="7004" y="10469"/>
                </a:lnTo>
                <a:lnTo>
                  <a:pt x="7363" y="10612"/>
                </a:lnTo>
                <a:lnTo>
                  <a:pt x="7665" y="10788"/>
                </a:lnTo>
                <a:lnTo>
                  <a:pt x="7911" y="10998"/>
                </a:lnTo>
                <a:lnTo>
                  <a:pt x="8024" y="11097"/>
                </a:lnTo>
                <a:lnTo>
                  <a:pt x="8137" y="11207"/>
                </a:lnTo>
                <a:lnTo>
                  <a:pt x="8194" y="11340"/>
                </a:lnTo>
                <a:lnTo>
                  <a:pt x="8269" y="11461"/>
                </a:lnTo>
                <a:lnTo>
                  <a:pt x="8307" y="11593"/>
                </a:lnTo>
                <a:lnTo>
                  <a:pt x="8307" y="11714"/>
                </a:lnTo>
                <a:lnTo>
                  <a:pt x="8307" y="11868"/>
                </a:lnTo>
                <a:lnTo>
                  <a:pt x="8307" y="12012"/>
                </a:lnTo>
                <a:lnTo>
                  <a:pt x="8194" y="12265"/>
                </a:lnTo>
                <a:lnTo>
                  <a:pt x="8062" y="12519"/>
                </a:lnTo>
                <a:lnTo>
                  <a:pt x="7873" y="12706"/>
                </a:lnTo>
                <a:lnTo>
                  <a:pt x="7627" y="12904"/>
                </a:lnTo>
                <a:lnTo>
                  <a:pt x="7363" y="13048"/>
                </a:lnTo>
                <a:lnTo>
                  <a:pt x="7080" y="13180"/>
                </a:lnTo>
                <a:lnTo>
                  <a:pt x="6759" y="13257"/>
                </a:lnTo>
                <a:lnTo>
                  <a:pt x="6419" y="13345"/>
                </a:lnTo>
                <a:lnTo>
                  <a:pt x="6098" y="13389"/>
                </a:lnTo>
                <a:lnTo>
                  <a:pt x="5739" y="13389"/>
                </a:lnTo>
                <a:lnTo>
                  <a:pt x="5418" y="13389"/>
                </a:lnTo>
                <a:lnTo>
                  <a:pt x="5079" y="13345"/>
                </a:lnTo>
                <a:lnTo>
                  <a:pt x="4758" y="13301"/>
                </a:lnTo>
                <a:lnTo>
                  <a:pt x="4474" y="13213"/>
                </a:lnTo>
                <a:lnTo>
                  <a:pt x="4172" y="13114"/>
                </a:lnTo>
                <a:lnTo>
                  <a:pt x="3965" y="12982"/>
                </a:lnTo>
                <a:lnTo>
                  <a:pt x="3738" y="12838"/>
                </a:lnTo>
                <a:lnTo>
                  <a:pt x="3493" y="12706"/>
                </a:lnTo>
                <a:lnTo>
                  <a:pt x="3228" y="12607"/>
                </a:lnTo>
                <a:lnTo>
                  <a:pt x="2945" y="12519"/>
                </a:lnTo>
                <a:lnTo>
                  <a:pt x="2700" y="12431"/>
                </a:lnTo>
                <a:lnTo>
                  <a:pt x="2397" y="12375"/>
                </a:lnTo>
                <a:lnTo>
                  <a:pt x="2152" y="12331"/>
                </a:lnTo>
                <a:lnTo>
                  <a:pt x="1888" y="12309"/>
                </a:lnTo>
                <a:lnTo>
                  <a:pt x="1642" y="12309"/>
                </a:lnTo>
                <a:lnTo>
                  <a:pt x="1397" y="12331"/>
                </a:lnTo>
                <a:lnTo>
                  <a:pt x="1170" y="12397"/>
                </a:lnTo>
                <a:lnTo>
                  <a:pt x="962" y="12453"/>
                </a:lnTo>
                <a:lnTo>
                  <a:pt x="774" y="12563"/>
                </a:lnTo>
                <a:lnTo>
                  <a:pt x="623" y="12684"/>
                </a:lnTo>
                <a:lnTo>
                  <a:pt x="528" y="12838"/>
                </a:lnTo>
                <a:lnTo>
                  <a:pt x="453" y="13026"/>
                </a:lnTo>
                <a:lnTo>
                  <a:pt x="339" y="13477"/>
                </a:lnTo>
                <a:lnTo>
                  <a:pt x="226" y="13984"/>
                </a:lnTo>
                <a:lnTo>
                  <a:pt x="151" y="14535"/>
                </a:lnTo>
                <a:lnTo>
                  <a:pt x="113" y="15075"/>
                </a:lnTo>
                <a:lnTo>
                  <a:pt x="113" y="15626"/>
                </a:lnTo>
                <a:lnTo>
                  <a:pt x="151" y="16133"/>
                </a:lnTo>
                <a:lnTo>
                  <a:pt x="188" y="16376"/>
                </a:lnTo>
                <a:lnTo>
                  <a:pt x="264" y="16585"/>
                </a:lnTo>
                <a:lnTo>
                  <a:pt x="339" y="16773"/>
                </a:lnTo>
                <a:lnTo>
                  <a:pt x="453" y="16938"/>
                </a:lnTo>
                <a:lnTo>
                  <a:pt x="1095" y="16883"/>
                </a:lnTo>
                <a:lnTo>
                  <a:pt x="1963" y="16795"/>
                </a:lnTo>
                <a:lnTo>
                  <a:pt x="2945" y="16751"/>
                </a:lnTo>
                <a:lnTo>
                  <a:pt x="3965" y="16706"/>
                </a:lnTo>
                <a:lnTo>
                  <a:pt x="5022" y="16684"/>
                </a:lnTo>
                <a:lnTo>
                  <a:pt x="5947" y="16684"/>
                </a:lnTo>
                <a:lnTo>
                  <a:pt x="6759" y="16706"/>
                </a:lnTo>
                <a:lnTo>
                  <a:pt x="7363" y="16751"/>
                </a:lnTo>
                <a:lnTo>
                  <a:pt x="7948" y="16839"/>
                </a:lnTo>
                <a:lnTo>
                  <a:pt x="8458" y="16916"/>
                </a:lnTo>
                <a:lnTo>
                  <a:pt x="8893" y="17026"/>
                </a:lnTo>
                <a:lnTo>
                  <a:pt x="9289" y="17158"/>
                </a:lnTo>
                <a:lnTo>
                  <a:pt x="9572" y="17280"/>
                </a:lnTo>
                <a:lnTo>
                  <a:pt x="9799" y="17412"/>
                </a:lnTo>
                <a:lnTo>
                  <a:pt x="9969" y="17555"/>
                </a:lnTo>
                <a:lnTo>
                  <a:pt x="10120" y="17687"/>
                </a:lnTo>
                <a:lnTo>
                  <a:pt x="10158" y="17831"/>
                </a:lnTo>
                <a:lnTo>
                  <a:pt x="10195" y="17974"/>
                </a:lnTo>
                <a:lnTo>
                  <a:pt x="10158" y="18128"/>
                </a:lnTo>
                <a:lnTo>
                  <a:pt x="10082" y="18271"/>
                </a:lnTo>
                <a:lnTo>
                  <a:pt x="9969" y="18426"/>
                </a:lnTo>
                <a:lnTo>
                  <a:pt x="9837" y="18569"/>
                </a:lnTo>
                <a:lnTo>
                  <a:pt x="9648" y="18701"/>
                </a:lnTo>
                <a:lnTo>
                  <a:pt x="9440" y="18822"/>
                </a:lnTo>
                <a:lnTo>
                  <a:pt x="9213" y="18999"/>
                </a:lnTo>
                <a:lnTo>
                  <a:pt x="9044" y="19186"/>
                </a:lnTo>
                <a:lnTo>
                  <a:pt x="8893" y="19395"/>
                </a:lnTo>
                <a:lnTo>
                  <a:pt x="8817" y="19627"/>
                </a:lnTo>
                <a:lnTo>
                  <a:pt x="8779" y="19858"/>
                </a:lnTo>
                <a:lnTo>
                  <a:pt x="8779" y="20112"/>
                </a:lnTo>
                <a:lnTo>
                  <a:pt x="8855" y="20354"/>
                </a:lnTo>
                <a:lnTo>
                  <a:pt x="8968" y="20586"/>
                </a:lnTo>
                <a:lnTo>
                  <a:pt x="9138" y="20817"/>
                </a:lnTo>
                <a:lnTo>
                  <a:pt x="9365" y="21026"/>
                </a:lnTo>
                <a:lnTo>
                  <a:pt x="9610" y="21192"/>
                </a:lnTo>
                <a:lnTo>
                  <a:pt x="9950" y="21368"/>
                </a:lnTo>
                <a:lnTo>
                  <a:pt x="10120" y="21445"/>
                </a:lnTo>
                <a:lnTo>
                  <a:pt x="10346" y="21511"/>
                </a:lnTo>
                <a:lnTo>
                  <a:pt x="10516" y="21555"/>
                </a:lnTo>
                <a:lnTo>
                  <a:pt x="10743" y="21600"/>
                </a:lnTo>
                <a:lnTo>
                  <a:pt x="10988" y="21644"/>
                </a:lnTo>
                <a:lnTo>
                  <a:pt x="11215" y="21666"/>
                </a:lnTo>
                <a:lnTo>
                  <a:pt x="11498" y="21666"/>
                </a:lnTo>
                <a:lnTo>
                  <a:pt x="11762" y="21666"/>
                </a:lnTo>
                <a:lnTo>
                  <a:pt x="12253" y="21644"/>
                </a:lnTo>
                <a:lnTo>
                  <a:pt x="12763" y="21577"/>
                </a:lnTo>
                <a:lnTo>
                  <a:pt x="13197" y="21467"/>
                </a:lnTo>
                <a:lnTo>
                  <a:pt x="13556" y="21346"/>
                </a:lnTo>
                <a:lnTo>
                  <a:pt x="13896" y="21192"/>
                </a:lnTo>
                <a:lnTo>
                  <a:pt x="14179" y="21026"/>
                </a:lnTo>
                <a:lnTo>
                  <a:pt x="14444" y="20839"/>
                </a:lnTo>
                <a:lnTo>
                  <a:pt x="14576" y="20641"/>
                </a:lnTo>
                <a:lnTo>
                  <a:pt x="14727" y="20431"/>
                </a:lnTo>
                <a:lnTo>
                  <a:pt x="14765" y="20200"/>
                </a:lnTo>
                <a:lnTo>
                  <a:pt x="14802" y="19991"/>
                </a:lnTo>
                <a:lnTo>
                  <a:pt x="14727" y="19759"/>
                </a:lnTo>
                <a:lnTo>
                  <a:pt x="14613" y="19550"/>
                </a:lnTo>
                <a:lnTo>
                  <a:pt x="14444" y="19307"/>
                </a:lnTo>
                <a:lnTo>
                  <a:pt x="14217" y="19098"/>
                </a:lnTo>
                <a:lnTo>
                  <a:pt x="13934" y="18911"/>
                </a:lnTo>
                <a:lnTo>
                  <a:pt x="13669" y="18745"/>
                </a:lnTo>
                <a:lnTo>
                  <a:pt x="13462" y="18547"/>
                </a:lnTo>
                <a:lnTo>
                  <a:pt x="13311" y="18337"/>
                </a:lnTo>
                <a:lnTo>
                  <a:pt x="13197" y="18150"/>
                </a:lnTo>
                <a:lnTo>
                  <a:pt x="13122" y="17941"/>
                </a:lnTo>
                <a:lnTo>
                  <a:pt x="13122" y="17720"/>
                </a:lnTo>
                <a:lnTo>
                  <a:pt x="13122" y="17533"/>
                </a:lnTo>
                <a:lnTo>
                  <a:pt x="13197" y="17346"/>
                </a:lnTo>
                <a:lnTo>
                  <a:pt x="13273" y="17158"/>
                </a:lnTo>
                <a:lnTo>
                  <a:pt x="13386" y="16982"/>
                </a:lnTo>
                <a:lnTo>
                  <a:pt x="13537" y="16839"/>
                </a:lnTo>
                <a:lnTo>
                  <a:pt x="13707" y="16706"/>
                </a:lnTo>
                <a:lnTo>
                  <a:pt x="13896" y="16607"/>
                </a:lnTo>
                <a:lnTo>
                  <a:pt x="14104" y="16519"/>
                </a:lnTo>
                <a:lnTo>
                  <a:pt x="14330" y="16453"/>
                </a:lnTo>
                <a:lnTo>
                  <a:pt x="14538" y="16431"/>
                </a:lnTo>
                <a:lnTo>
                  <a:pt x="14897" y="16453"/>
                </a:lnTo>
                <a:lnTo>
                  <a:pt x="15406" y="16497"/>
                </a:lnTo>
                <a:lnTo>
                  <a:pt x="16105" y="16541"/>
                </a:lnTo>
                <a:lnTo>
                  <a:pt x="16898" y="16607"/>
                </a:lnTo>
                <a:lnTo>
                  <a:pt x="17804" y="16651"/>
                </a:lnTo>
                <a:lnTo>
                  <a:pt x="18786" y="16684"/>
                </a:lnTo>
                <a:lnTo>
                  <a:pt x="19844" y="16728"/>
                </a:lnTo>
                <a:lnTo>
                  <a:pt x="20920" y="16751"/>
                </a:lnTo>
                <a:lnTo>
                  <a:pt x="21109" y="16497"/>
                </a:lnTo>
                <a:lnTo>
                  <a:pt x="21241" y="16222"/>
                </a:lnTo>
                <a:lnTo>
                  <a:pt x="21392" y="15946"/>
                </a:lnTo>
                <a:lnTo>
                  <a:pt x="21467" y="15648"/>
                </a:lnTo>
                <a:lnTo>
                  <a:pt x="21543" y="15351"/>
                </a:lnTo>
                <a:lnTo>
                  <a:pt x="21618" y="15042"/>
                </a:lnTo>
                <a:lnTo>
                  <a:pt x="21618" y="14745"/>
                </a:lnTo>
                <a:lnTo>
                  <a:pt x="21618" y="14447"/>
                </a:lnTo>
                <a:lnTo>
                  <a:pt x="21618" y="14150"/>
                </a:lnTo>
                <a:lnTo>
                  <a:pt x="21581" y="13852"/>
                </a:lnTo>
                <a:lnTo>
                  <a:pt x="21505" y="13577"/>
                </a:lnTo>
                <a:lnTo>
                  <a:pt x="21430" y="13301"/>
                </a:lnTo>
                <a:lnTo>
                  <a:pt x="21354" y="13048"/>
                </a:lnTo>
                <a:lnTo>
                  <a:pt x="21241" y="12816"/>
                </a:lnTo>
                <a:lnTo>
                  <a:pt x="21146" y="12607"/>
                </a:lnTo>
                <a:lnTo>
                  <a:pt x="21033" y="12431"/>
                </a:lnTo>
                <a:lnTo>
                  <a:pt x="20920" y="12265"/>
                </a:lnTo>
                <a:lnTo>
                  <a:pt x="20769" y="12144"/>
                </a:lnTo>
                <a:lnTo>
                  <a:pt x="20637" y="12034"/>
                </a:lnTo>
                <a:lnTo>
                  <a:pt x="20486" y="11946"/>
                </a:lnTo>
                <a:lnTo>
                  <a:pt x="20297" y="11891"/>
                </a:lnTo>
                <a:lnTo>
                  <a:pt x="20165" y="11846"/>
                </a:lnTo>
                <a:lnTo>
                  <a:pt x="19976" y="11824"/>
                </a:lnTo>
                <a:lnTo>
                  <a:pt x="19806" y="11802"/>
                </a:lnTo>
                <a:lnTo>
                  <a:pt x="19390" y="11824"/>
                </a:lnTo>
                <a:lnTo>
                  <a:pt x="18956" y="11891"/>
                </a:lnTo>
                <a:lnTo>
                  <a:pt x="18503" y="11968"/>
                </a:lnTo>
                <a:lnTo>
                  <a:pt x="17993" y="12078"/>
                </a:lnTo>
                <a:lnTo>
                  <a:pt x="17653" y="12144"/>
                </a:lnTo>
                <a:lnTo>
                  <a:pt x="17332" y="12199"/>
                </a:lnTo>
                <a:lnTo>
                  <a:pt x="17049" y="12221"/>
                </a:lnTo>
                <a:lnTo>
                  <a:pt x="16747" y="12243"/>
                </a:lnTo>
                <a:lnTo>
                  <a:pt x="16464" y="12243"/>
                </a:lnTo>
                <a:lnTo>
                  <a:pt x="16218" y="12243"/>
                </a:lnTo>
                <a:lnTo>
                  <a:pt x="15992" y="12221"/>
                </a:lnTo>
                <a:lnTo>
                  <a:pt x="15746" y="12199"/>
                </a:lnTo>
                <a:lnTo>
                  <a:pt x="15520" y="12155"/>
                </a:lnTo>
                <a:lnTo>
                  <a:pt x="15350" y="12122"/>
                </a:lnTo>
                <a:lnTo>
                  <a:pt x="15161" y="12056"/>
                </a:lnTo>
                <a:lnTo>
                  <a:pt x="14972" y="11990"/>
                </a:lnTo>
                <a:lnTo>
                  <a:pt x="14689" y="11846"/>
                </a:lnTo>
                <a:lnTo>
                  <a:pt x="14444" y="11670"/>
                </a:lnTo>
                <a:lnTo>
                  <a:pt x="14255" y="11483"/>
                </a:lnTo>
                <a:lnTo>
                  <a:pt x="14104" y="11295"/>
                </a:lnTo>
                <a:lnTo>
                  <a:pt x="14028" y="11086"/>
                </a:lnTo>
                <a:lnTo>
                  <a:pt x="13972" y="10888"/>
                </a:lnTo>
                <a:lnTo>
                  <a:pt x="13972" y="10700"/>
                </a:lnTo>
                <a:lnTo>
                  <a:pt x="14009" y="10513"/>
                </a:lnTo>
                <a:lnTo>
                  <a:pt x="14066" y="10359"/>
                </a:lnTo>
                <a:lnTo>
                  <a:pt x="14179" y="10215"/>
                </a:lnTo>
                <a:lnTo>
                  <a:pt x="14406" y="10006"/>
                </a:lnTo>
                <a:lnTo>
                  <a:pt x="14651" y="9830"/>
                </a:lnTo>
                <a:lnTo>
                  <a:pt x="14878" y="9686"/>
                </a:lnTo>
                <a:lnTo>
                  <a:pt x="15123" y="9554"/>
                </a:lnTo>
                <a:lnTo>
                  <a:pt x="15350" y="9477"/>
                </a:lnTo>
                <a:lnTo>
                  <a:pt x="15558" y="9411"/>
                </a:lnTo>
                <a:lnTo>
                  <a:pt x="15803" y="9345"/>
                </a:lnTo>
                <a:lnTo>
                  <a:pt x="16030" y="9323"/>
                </a:lnTo>
                <a:lnTo>
                  <a:pt x="16256" y="9301"/>
                </a:lnTo>
                <a:lnTo>
                  <a:pt x="16464" y="9323"/>
                </a:lnTo>
                <a:lnTo>
                  <a:pt x="16690" y="9345"/>
                </a:lnTo>
                <a:lnTo>
                  <a:pt x="16898" y="9367"/>
                </a:lnTo>
                <a:lnTo>
                  <a:pt x="17332" y="9477"/>
                </a:lnTo>
                <a:lnTo>
                  <a:pt x="17767" y="9598"/>
                </a:lnTo>
                <a:lnTo>
                  <a:pt x="18163" y="9731"/>
                </a:lnTo>
                <a:lnTo>
                  <a:pt x="18597" y="9874"/>
                </a:lnTo>
                <a:lnTo>
                  <a:pt x="18994" y="10006"/>
                </a:lnTo>
                <a:lnTo>
                  <a:pt x="19428" y="10083"/>
                </a:lnTo>
                <a:lnTo>
                  <a:pt x="19617" y="10127"/>
                </a:lnTo>
                <a:lnTo>
                  <a:pt x="19844" y="10149"/>
                </a:lnTo>
                <a:lnTo>
                  <a:pt x="20013" y="10149"/>
                </a:lnTo>
                <a:lnTo>
                  <a:pt x="20240" y="10127"/>
                </a:lnTo>
                <a:lnTo>
                  <a:pt x="20410" y="10105"/>
                </a:lnTo>
                <a:lnTo>
                  <a:pt x="20637" y="10061"/>
                </a:lnTo>
                <a:lnTo>
                  <a:pt x="20844" y="9984"/>
                </a:lnTo>
                <a:lnTo>
                  <a:pt x="21033" y="9896"/>
                </a:lnTo>
                <a:lnTo>
                  <a:pt x="21146" y="9830"/>
                </a:lnTo>
                <a:lnTo>
                  <a:pt x="21203" y="9753"/>
                </a:lnTo>
                <a:lnTo>
                  <a:pt x="21279" y="9642"/>
                </a:lnTo>
                <a:lnTo>
                  <a:pt x="21354" y="9521"/>
                </a:lnTo>
                <a:lnTo>
                  <a:pt x="21430" y="9246"/>
                </a:lnTo>
                <a:lnTo>
                  <a:pt x="21430" y="8904"/>
                </a:lnTo>
                <a:lnTo>
                  <a:pt x="21430" y="8540"/>
                </a:lnTo>
                <a:lnTo>
                  <a:pt x="21392" y="8144"/>
                </a:lnTo>
                <a:lnTo>
                  <a:pt x="21354" y="7714"/>
                </a:lnTo>
                <a:lnTo>
                  <a:pt x="21279" y="7295"/>
                </a:lnTo>
                <a:lnTo>
                  <a:pt x="21146" y="6446"/>
                </a:lnTo>
                <a:lnTo>
                  <a:pt x="20995" y="5686"/>
                </a:lnTo>
                <a:lnTo>
                  <a:pt x="20958" y="5366"/>
                </a:lnTo>
                <a:lnTo>
                  <a:pt x="20958" y="5091"/>
                </a:lnTo>
                <a:lnTo>
                  <a:pt x="20958" y="4860"/>
                </a:lnTo>
                <a:lnTo>
                  <a:pt x="21033" y="4716"/>
                </a:lnTo>
                <a:lnTo>
                  <a:pt x="20637" y="4860"/>
                </a:lnTo>
                <a:lnTo>
                  <a:pt x="20127" y="4992"/>
                </a:lnTo>
                <a:lnTo>
                  <a:pt x="19617" y="5069"/>
                </a:lnTo>
                <a:lnTo>
                  <a:pt x="19032" y="5157"/>
                </a:lnTo>
                <a:lnTo>
                  <a:pt x="18465" y="5201"/>
                </a:lnTo>
                <a:lnTo>
                  <a:pt x="17842" y="5245"/>
                </a:lnTo>
                <a:lnTo>
                  <a:pt x="17219" y="5267"/>
                </a:lnTo>
                <a:lnTo>
                  <a:pt x="16615" y="5267"/>
                </a:lnTo>
                <a:lnTo>
                  <a:pt x="15992" y="5245"/>
                </a:lnTo>
                <a:lnTo>
                  <a:pt x="15369" y="5201"/>
                </a:lnTo>
                <a:lnTo>
                  <a:pt x="14840" y="5157"/>
                </a:lnTo>
                <a:lnTo>
                  <a:pt x="14293" y="5091"/>
                </a:lnTo>
                <a:lnTo>
                  <a:pt x="13783" y="5014"/>
                </a:lnTo>
                <a:lnTo>
                  <a:pt x="13386" y="4926"/>
                </a:lnTo>
                <a:lnTo>
                  <a:pt x="13027" y="4815"/>
                </a:lnTo>
                <a:lnTo>
                  <a:pt x="12725" y="4716"/>
                </a:lnTo>
                <a:lnTo>
                  <a:pt x="12480" y="4606"/>
                </a:lnTo>
                <a:lnTo>
                  <a:pt x="12291" y="4496"/>
                </a:lnTo>
                <a:lnTo>
                  <a:pt x="12197" y="4397"/>
                </a:lnTo>
                <a:lnTo>
                  <a:pt x="12083" y="4286"/>
                </a:lnTo>
                <a:lnTo>
                  <a:pt x="12046" y="4187"/>
                </a:lnTo>
                <a:lnTo>
                  <a:pt x="12008" y="4077"/>
                </a:lnTo>
                <a:lnTo>
                  <a:pt x="12046" y="3967"/>
                </a:lnTo>
                <a:lnTo>
                  <a:pt x="12121" y="3868"/>
                </a:lnTo>
                <a:lnTo>
                  <a:pt x="12197" y="3735"/>
                </a:lnTo>
                <a:lnTo>
                  <a:pt x="12291" y="3614"/>
                </a:lnTo>
                <a:lnTo>
                  <a:pt x="12442" y="3482"/>
                </a:lnTo>
                <a:lnTo>
                  <a:pt x="12631" y="3361"/>
                </a:lnTo>
                <a:lnTo>
                  <a:pt x="13065" y="3085"/>
                </a:lnTo>
                <a:lnTo>
                  <a:pt x="13537" y="2766"/>
                </a:lnTo>
                <a:lnTo>
                  <a:pt x="13783" y="2578"/>
                </a:lnTo>
                <a:lnTo>
                  <a:pt x="13934" y="2380"/>
                </a:lnTo>
                <a:lnTo>
                  <a:pt x="14028" y="2171"/>
                </a:lnTo>
                <a:lnTo>
                  <a:pt x="14104" y="1961"/>
                </a:lnTo>
                <a:lnTo>
                  <a:pt x="14104" y="1730"/>
                </a:lnTo>
                <a:lnTo>
                  <a:pt x="14066" y="1498"/>
                </a:lnTo>
                <a:lnTo>
                  <a:pt x="13972" y="1267"/>
                </a:lnTo>
                <a:lnTo>
                  <a:pt x="13820" y="1057"/>
                </a:lnTo>
                <a:lnTo>
                  <a:pt x="13594" y="837"/>
                </a:lnTo>
                <a:lnTo>
                  <a:pt x="13386" y="628"/>
                </a:lnTo>
                <a:lnTo>
                  <a:pt x="13103" y="462"/>
                </a:lnTo>
                <a:lnTo>
                  <a:pt x="12763" y="308"/>
                </a:lnTo>
                <a:lnTo>
                  <a:pt x="12404" y="187"/>
                </a:lnTo>
                <a:lnTo>
                  <a:pt x="12008" y="77"/>
                </a:lnTo>
                <a:lnTo>
                  <a:pt x="11574" y="33"/>
                </a:lnTo>
                <a:lnTo>
                  <a:pt x="11102" y="11"/>
                </a:lnTo>
                <a:lnTo>
                  <a:pt x="10667" y="11"/>
                </a:lnTo>
                <a:lnTo>
                  <a:pt x="10233" y="77"/>
                </a:lnTo>
                <a:lnTo>
                  <a:pt x="9837" y="187"/>
                </a:lnTo>
                <a:lnTo>
                  <a:pt x="9440" y="286"/>
                </a:lnTo>
                <a:lnTo>
                  <a:pt x="9062" y="462"/>
                </a:lnTo>
                <a:lnTo>
                  <a:pt x="8741" y="628"/>
                </a:lnTo>
                <a:lnTo>
                  <a:pt x="8458" y="815"/>
                </a:lnTo>
                <a:lnTo>
                  <a:pt x="8232" y="1035"/>
                </a:lnTo>
                <a:lnTo>
                  <a:pt x="8062" y="1245"/>
                </a:lnTo>
                <a:lnTo>
                  <a:pt x="7911" y="1476"/>
                </a:lnTo>
                <a:lnTo>
                  <a:pt x="7835" y="1708"/>
                </a:lnTo>
                <a:lnTo>
                  <a:pt x="7797" y="1961"/>
                </a:lnTo>
                <a:lnTo>
                  <a:pt x="7835" y="2193"/>
                </a:lnTo>
                <a:lnTo>
                  <a:pt x="7948" y="2402"/>
                </a:lnTo>
                <a:lnTo>
                  <a:pt x="8062" y="2534"/>
                </a:lnTo>
                <a:lnTo>
                  <a:pt x="8175" y="2644"/>
                </a:lnTo>
                <a:lnTo>
                  <a:pt x="8269" y="2744"/>
                </a:lnTo>
                <a:lnTo>
                  <a:pt x="8420" y="2832"/>
                </a:lnTo>
                <a:lnTo>
                  <a:pt x="8704" y="3019"/>
                </a:lnTo>
                <a:lnTo>
                  <a:pt x="8968" y="3206"/>
                </a:lnTo>
                <a:lnTo>
                  <a:pt x="9138" y="3405"/>
                </a:lnTo>
                <a:lnTo>
                  <a:pt x="9327" y="3570"/>
                </a:lnTo>
                <a:lnTo>
                  <a:pt x="9440" y="3735"/>
                </a:lnTo>
                <a:lnTo>
                  <a:pt x="9516" y="3890"/>
                </a:lnTo>
                <a:lnTo>
                  <a:pt x="9534" y="4033"/>
                </a:lnTo>
                <a:lnTo>
                  <a:pt x="9534" y="4165"/>
                </a:lnTo>
                <a:lnTo>
                  <a:pt x="9516" y="4286"/>
                </a:lnTo>
                <a:lnTo>
                  <a:pt x="9440" y="4397"/>
                </a:lnTo>
                <a:lnTo>
                  <a:pt x="9327" y="4496"/>
                </a:lnTo>
                <a:lnTo>
                  <a:pt x="9176" y="4562"/>
                </a:lnTo>
                <a:lnTo>
                  <a:pt x="9006" y="4628"/>
                </a:lnTo>
                <a:lnTo>
                  <a:pt x="8779" y="4694"/>
                </a:lnTo>
                <a:lnTo>
                  <a:pt x="8534" y="4716"/>
                </a:lnTo>
                <a:lnTo>
                  <a:pt x="8232" y="4716"/>
                </a:lnTo>
                <a:lnTo>
                  <a:pt x="7118" y="4738"/>
                </a:lnTo>
                <a:lnTo>
                  <a:pt x="5947" y="4771"/>
                </a:lnTo>
                <a:lnTo>
                  <a:pt x="4795" y="4815"/>
                </a:lnTo>
                <a:lnTo>
                  <a:pt x="3681" y="4860"/>
                </a:lnTo>
                <a:lnTo>
                  <a:pt x="2662" y="4882"/>
                </a:lnTo>
                <a:lnTo>
                  <a:pt x="1755" y="4882"/>
                </a:lnTo>
                <a:lnTo>
                  <a:pt x="1359" y="4860"/>
                </a:lnTo>
                <a:lnTo>
                  <a:pt x="981" y="4837"/>
                </a:lnTo>
                <a:lnTo>
                  <a:pt x="698" y="4771"/>
                </a:lnTo>
                <a:lnTo>
                  <a:pt x="453" y="4716"/>
                </a:lnTo>
                <a:lnTo>
                  <a:pt x="453" y="5322"/>
                </a:lnTo>
                <a:lnTo>
                  <a:pt x="453" y="6083"/>
                </a:lnTo>
                <a:lnTo>
                  <a:pt x="453" y="6909"/>
                </a:lnTo>
                <a:lnTo>
                  <a:pt x="453" y="7780"/>
                </a:lnTo>
                <a:lnTo>
                  <a:pt x="453" y="8606"/>
                </a:lnTo>
                <a:lnTo>
                  <a:pt x="453" y="9345"/>
                </a:lnTo>
                <a:lnTo>
                  <a:pt x="453" y="9918"/>
                </a:lnTo>
                <a:lnTo>
                  <a:pt x="453" y="10282"/>
                </a:lnTo>
                <a:lnTo>
                  <a:pt x="490" y="10381"/>
                </a:lnTo>
                <a:lnTo>
                  <a:pt x="547" y="10491"/>
                </a:lnTo>
                <a:lnTo>
                  <a:pt x="660" y="10590"/>
                </a:lnTo>
                <a:lnTo>
                  <a:pt x="811" y="10700"/>
                </a:lnTo>
                <a:lnTo>
                  <a:pt x="981" y="10811"/>
                </a:lnTo>
                <a:lnTo>
                  <a:pt x="1208" y="10888"/>
                </a:lnTo>
                <a:lnTo>
                  <a:pt x="1453" y="10954"/>
                </a:lnTo>
                <a:lnTo>
                  <a:pt x="1718" y="11020"/>
                </a:lnTo>
                <a:lnTo>
                  <a:pt x="1963" y="11064"/>
                </a:lnTo>
                <a:lnTo>
                  <a:pt x="2265" y="11086"/>
                </a:lnTo>
                <a:lnTo>
                  <a:pt x="2548" y="11064"/>
                </a:lnTo>
                <a:lnTo>
                  <a:pt x="2794" y="11042"/>
                </a:lnTo>
                <a:lnTo>
                  <a:pt x="3096" y="10976"/>
                </a:lnTo>
                <a:lnTo>
                  <a:pt x="3341" y="10888"/>
                </a:lnTo>
                <a:lnTo>
                  <a:pt x="3606" y="10766"/>
                </a:lnTo>
                <a:lnTo>
                  <a:pt x="3813" y="10590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>
        <p:nvSpPr>
          <p:cNvPr id="11" name="Puzzle4"/>
          <p:cNvSpPr>
            <a:spLocks noEditPoints="1" noChangeArrowheads="1"/>
          </p:cNvSpPr>
          <p:nvPr/>
        </p:nvSpPr>
        <p:spPr bwMode="auto">
          <a:xfrm>
            <a:off x="7429285" y="4656223"/>
            <a:ext cx="974150" cy="1422845"/>
          </a:xfrm>
          <a:custGeom>
            <a:avLst/>
            <a:gdLst>
              <a:gd name="T0" fmla="*/ 8307 w 21600"/>
              <a:gd name="T1" fmla="*/ 11593 h 21600"/>
              <a:gd name="T2" fmla="*/ 453 w 21600"/>
              <a:gd name="T3" fmla="*/ 16938 h 21600"/>
              <a:gd name="T4" fmla="*/ 11500 w 21600"/>
              <a:gd name="T5" fmla="*/ 21600 h 21600"/>
              <a:gd name="T6" fmla="*/ 20920 w 21600"/>
              <a:gd name="T7" fmla="*/ 16751 h 21600"/>
              <a:gd name="T8" fmla="*/ 13972 w 21600"/>
              <a:gd name="T9" fmla="*/ 10888 h 21600"/>
              <a:gd name="T10" fmla="*/ 21033 w 21600"/>
              <a:gd name="T11" fmla="*/ 4716 h 21600"/>
              <a:gd name="T12" fmla="*/ 11102 w 21600"/>
              <a:gd name="T13" fmla="*/ 11 h 21600"/>
              <a:gd name="T14" fmla="*/ 453 w 21600"/>
              <a:gd name="T15" fmla="*/ 4716 h 21600"/>
              <a:gd name="T16" fmla="*/ 2076 w 21600"/>
              <a:gd name="T17" fmla="*/ 5664 h 21600"/>
              <a:gd name="T18" fmla="*/ 20203 w 21600"/>
              <a:gd name="T19" fmla="*/ 1598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3813" y="10590"/>
                </a:moveTo>
                <a:lnTo>
                  <a:pt x="3927" y="10513"/>
                </a:lnTo>
                <a:lnTo>
                  <a:pt x="4078" y="10425"/>
                </a:lnTo>
                <a:lnTo>
                  <a:pt x="4210" y="10359"/>
                </a:lnTo>
                <a:lnTo>
                  <a:pt x="4361" y="10315"/>
                </a:lnTo>
                <a:lnTo>
                  <a:pt x="4682" y="10237"/>
                </a:lnTo>
                <a:lnTo>
                  <a:pt x="5041" y="10193"/>
                </a:lnTo>
                <a:lnTo>
                  <a:pt x="5456" y="10171"/>
                </a:lnTo>
                <a:lnTo>
                  <a:pt x="5853" y="10193"/>
                </a:lnTo>
                <a:lnTo>
                  <a:pt x="6249" y="10260"/>
                </a:lnTo>
                <a:lnTo>
                  <a:pt x="6646" y="10337"/>
                </a:lnTo>
                <a:lnTo>
                  <a:pt x="7004" y="10469"/>
                </a:lnTo>
                <a:lnTo>
                  <a:pt x="7363" y="10612"/>
                </a:lnTo>
                <a:lnTo>
                  <a:pt x="7665" y="10788"/>
                </a:lnTo>
                <a:lnTo>
                  <a:pt x="7911" y="10998"/>
                </a:lnTo>
                <a:lnTo>
                  <a:pt x="8024" y="11097"/>
                </a:lnTo>
                <a:lnTo>
                  <a:pt x="8137" y="11207"/>
                </a:lnTo>
                <a:lnTo>
                  <a:pt x="8194" y="11340"/>
                </a:lnTo>
                <a:lnTo>
                  <a:pt x="8269" y="11461"/>
                </a:lnTo>
                <a:lnTo>
                  <a:pt x="8307" y="11593"/>
                </a:lnTo>
                <a:lnTo>
                  <a:pt x="8307" y="11714"/>
                </a:lnTo>
                <a:lnTo>
                  <a:pt x="8307" y="11868"/>
                </a:lnTo>
                <a:lnTo>
                  <a:pt x="8307" y="12012"/>
                </a:lnTo>
                <a:lnTo>
                  <a:pt x="8194" y="12265"/>
                </a:lnTo>
                <a:lnTo>
                  <a:pt x="8062" y="12519"/>
                </a:lnTo>
                <a:lnTo>
                  <a:pt x="7873" y="12706"/>
                </a:lnTo>
                <a:lnTo>
                  <a:pt x="7627" y="12904"/>
                </a:lnTo>
                <a:lnTo>
                  <a:pt x="7363" y="13048"/>
                </a:lnTo>
                <a:lnTo>
                  <a:pt x="7080" y="13180"/>
                </a:lnTo>
                <a:lnTo>
                  <a:pt x="6759" y="13257"/>
                </a:lnTo>
                <a:lnTo>
                  <a:pt x="6419" y="13345"/>
                </a:lnTo>
                <a:lnTo>
                  <a:pt x="6098" y="13389"/>
                </a:lnTo>
                <a:lnTo>
                  <a:pt x="5739" y="13389"/>
                </a:lnTo>
                <a:lnTo>
                  <a:pt x="5418" y="13389"/>
                </a:lnTo>
                <a:lnTo>
                  <a:pt x="5079" y="13345"/>
                </a:lnTo>
                <a:lnTo>
                  <a:pt x="4758" y="13301"/>
                </a:lnTo>
                <a:lnTo>
                  <a:pt x="4474" y="13213"/>
                </a:lnTo>
                <a:lnTo>
                  <a:pt x="4172" y="13114"/>
                </a:lnTo>
                <a:lnTo>
                  <a:pt x="3965" y="12982"/>
                </a:lnTo>
                <a:lnTo>
                  <a:pt x="3738" y="12838"/>
                </a:lnTo>
                <a:lnTo>
                  <a:pt x="3493" y="12706"/>
                </a:lnTo>
                <a:lnTo>
                  <a:pt x="3228" y="12607"/>
                </a:lnTo>
                <a:lnTo>
                  <a:pt x="2945" y="12519"/>
                </a:lnTo>
                <a:lnTo>
                  <a:pt x="2700" y="12431"/>
                </a:lnTo>
                <a:lnTo>
                  <a:pt x="2397" y="12375"/>
                </a:lnTo>
                <a:lnTo>
                  <a:pt x="2152" y="12331"/>
                </a:lnTo>
                <a:lnTo>
                  <a:pt x="1888" y="12309"/>
                </a:lnTo>
                <a:lnTo>
                  <a:pt x="1642" y="12309"/>
                </a:lnTo>
                <a:lnTo>
                  <a:pt x="1397" y="12331"/>
                </a:lnTo>
                <a:lnTo>
                  <a:pt x="1170" y="12397"/>
                </a:lnTo>
                <a:lnTo>
                  <a:pt x="962" y="12453"/>
                </a:lnTo>
                <a:lnTo>
                  <a:pt x="774" y="12563"/>
                </a:lnTo>
                <a:lnTo>
                  <a:pt x="623" y="12684"/>
                </a:lnTo>
                <a:lnTo>
                  <a:pt x="528" y="12838"/>
                </a:lnTo>
                <a:lnTo>
                  <a:pt x="453" y="13026"/>
                </a:lnTo>
                <a:lnTo>
                  <a:pt x="339" y="13477"/>
                </a:lnTo>
                <a:lnTo>
                  <a:pt x="226" y="13984"/>
                </a:lnTo>
                <a:lnTo>
                  <a:pt x="151" y="14535"/>
                </a:lnTo>
                <a:lnTo>
                  <a:pt x="113" y="15075"/>
                </a:lnTo>
                <a:lnTo>
                  <a:pt x="113" y="15626"/>
                </a:lnTo>
                <a:lnTo>
                  <a:pt x="151" y="16133"/>
                </a:lnTo>
                <a:lnTo>
                  <a:pt x="188" y="16376"/>
                </a:lnTo>
                <a:lnTo>
                  <a:pt x="264" y="16585"/>
                </a:lnTo>
                <a:lnTo>
                  <a:pt x="339" y="16773"/>
                </a:lnTo>
                <a:lnTo>
                  <a:pt x="453" y="16938"/>
                </a:lnTo>
                <a:lnTo>
                  <a:pt x="1095" y="16883"/>
                </a:lnTo>
                <a:lnTo>
                  <a:pt x="1963" y="16795"/>
                </a:lnTo>
                <a:lnTo>
                  <a:pt x="2945" y="16751"/>
                </a:lnTo>
                <a:lnTo>
                  <a:pt x="3965" y="16706"/>
                </a:lnTo>
                <a:lnTo>
                  <a:pt x="5022" y="16684"/>
                </a:lnTo>
                <a:lnTo>
                  <a:pt x="5947" y="16684"/>
                </a:lnTo>
                <a:lnTo>
                  <a:pt x="6759" y="16706"/>
                </a:lnTo>
                <a:lnTo>
                  <a:pt x="7363" y="16751"/>
                </a:lnTo>
                <a:lnTo>
                  <a:pt x="7948" y="16839"/>
                </a:lnTo>
                <a:lnTo>
                  <a:pt x="8458" y="16916"/>
                </a:lnTo>
                <a:lnTo>
                  <a:pt x="8893" y="17026"/>
                </a:lnTo>
                <a:lnTo>
                  <a:pt x="9289" y="17158"/>
                </a:lnTo>
                <a:lnTo>
                  <a:pt x="9572" y="17280"/>
                </a:lnTo>
                <a:lnTo>
                  <a:pt x="9799" y="17412"/>
                </a:lnTo>
                <a:lnTo>
                  <a:pt x="9969" y="17555"/>
                </a:lnTo>
                <a:lnTo>
                  <a:pt x="10120" y="17687"/>
                </a:lnTo>
                <a:lnTo>
                  <a:pt x="10158" y="17831"/>
                </a:lnTo>
                <a:lnTo>
                  <a:pt x="10195" y="17974"/>
                </a:lnTo>
                <a:lnTo>
                  <a:pt x="10158" y="18128"/>
                </a:lnTo>
                <a:lnTo>
                  <a:pt x="10082" y="18271"/>
                </a:lnTo>
                <a:lnTo>
                  <a:pt x="9969" y="18426"/>
                </a:lnTo>
                <a:lnTo>
                  <a:pt x="9837" y="18569"/>
                </a:lnTo>
                <a:lnTo>
                  <a:pt x="9648" y="18701"/>
                </a:lnTo>
                <a:lnTo>
                  <a:pt x="9440" y="18822"/>
                </a:lnTo>
                <a:lnTo>
                  <a:pt x="9213" y="18999"/>
                </a:lnTo>
                <a:lnTo>
                  <a:pt x="9044" y="19186"/>
                </a:lnTo>
                <a:lnTo>
                  <a:pt x="8893" y="19395"/>
                </a:lnTo>
                <a:lnTo>
                  <a:pt x="8817" y="19627"/>
                </a:lnTo>
                <a:lnTo>
                  <a:pt x="8779" y="19858"/>
                </a:lnTo>
                <a:lnTo>
                  <a:pt x="8779" y="20112"/>
                </a:lnTo>
                <a:lnTo>
                  <a:pt x="8855" y="20354"/>
                </a:lnTo>
                <a:lnTo>
                  <a:pt x="8968" y="20586"/>
                </a:lnTo>
                <a:lnTo>
                  <a:pt x="9138" y="20817"/>
                </a:lnTo>
                <a:lnTo>
                  <a:pt x="9365" y="21026"/>
                </a:lnTo>
                <a:lnTo>
                  <a:pt x="9610" y="21192"/>
                </a:lnTo>
                <a:lnTo>
                  <a:pt x="9950" y="21368"/>
                </a:lnTo>
                <a:lnTo>
                  <a:pt x="10120" y="21445"/>
                </a:lnTo>
                <a:lnTo>
                  <a:pt x="10346" y="21511"/>
                </a:lnTo>
                <a:lnTo>
                  <a:pt x="10516" y="21555"/>
                </a:lnTo>
                <a:lnTo>
                  <a:pt x="10743" y="21600"/>
                </a:lnTo>
                <a:lnTo>
                  <a:pt x="10988" y="21644"/>
                </a:lnTo>
                <a:lnTo>
                  <a:pt x="11215" y="21666"/>
                </a:lnTo>
                <a:lnTo>
                  <a:pt x="11498" y="21666"/>
                </a:lnTo>
                <a:lnTo>
                  <a:pt x="11762" y="21666"/>
                </a:lnTo>
                <a:lnTo>
                  <a:pt x="12253" y="21644"/>
                </a:lnTo>
                <a:lnTo>
                  <a:pt x="12763" y="21577"/>
                </a:lnTo>
                <a:lnTo>
                  <a:pt x="13197" y="21467"/>
                </a:lnTo>
                <a:lnTo>
                  <a:pt x="13556" y="21346"/>
                </a:lnTo>
                <a:lnTo>
                  <a:pt x="13896" y="21192"/>
                </a:lnTo>
                <a:lnTo>
                  <a:pt x="14179" y="21026"/>
                </a:lnTo>
                <a:lnTo>
                  <a:pt x="14444" y="20839"/>
                </a:lnTo>
                <a:lnTo>
                  <a:pt x="14576" y="20641"/>
                </a:lnTo>
                <a:lnTo>
                  <a:pt x="14727" y="20431"/>
                </a:lnTo>
                <a:lnTo>
                  <a:pt x="14765" y="20200"/>
                </a:lnTo>
                <a:lnTo>
                  <a:pt x="14802" y="19991"/>
                </a:lnTo>
                <a:lnTo>
                  <a:pt x="14727" y="19759"/>
                </a:lnTo>
                <a:lnTo>
                  <a:pt x="14613" y="19550"/>
                </a:lnTo>
                <a:lnTo>
                  <a:pt x="14444" y="19307"/>
                </a:lnTo>
                <a:lnTo>
                  <a:pt x="14217" y="19098"/>
                </a:lnTo>
                <a:lnTo>
                  <a:pt x="13934" y="18911"/>
                </a:lnTo>
                <a:lnTo>
                  <a:pt x="13669" y="18745"/>
                </a:lnTo>
                <a:lnTo>
                  <a:pt x="13462" y="18547"/>
                </a:lnTo>
                <a:lnTo>
                  <a:pt x="13311" y="18337"/>
                </a:lnTo>
                <a:lnTo>
                  <a:pt x="13197" y="18150"/>
                </a:lnTo>
                <a:lnTo>
                  <a:pt x="13122" y="17941"/>
                </a:lnTo>
                <a:lnTo>
                  <a:pt x="13122" y="17720"/>
                </a:lnTo>
                <a:lnTo>
                  <a:pt x="13122" y="17533"/>
                </a:lnTo>
                <a:lnTo>
                  <a:pt x="13197" y="17346"/>
                </a:lnTo>
                <a:lnTo>
                  <a:pt x="13273" y="17158"/>
                </a:lnTo>
                <a:lnTo>
                  <a:pt x="13386" y="16982"/>
                </a:lnTo>
                <a:lnTo>
                  <a:pt x="13537" y="16839"/>
                </a:lnTo>
                <a:lnTo>
                  <a:pt x="13707" y="16706"/>
                </a:lnTo>
                <a:lnTo>
                  <a:pt x="13896" y="16607"/>
                </a:lnTo>
                <a:lnTo>
                  <a:pt x="14104" y="16519"/>
                </a:lnTo>
                <a:lnTo>
                  <a:pt x="14330" y="16453"/>
                </a:lnTo>
                <a:lnTo>
                  <a:pt x="14538" y="16431"/>
                </a:lnTo>
                <a:lnTo>
                  <a:pt x="14897" y="16453"/>
                </a:lnTo>
                <a:lnTo>
                  <a:pt x="15406" y="16497"/>
                </a:lnTo>
                <a:lnTo>
                  <a:pt x="16105" y="16541"/>
                </a:lnTo>
                <a:lnTo>
                  <a:pt x="16898" y="16607"/>
                </a:lnTo>
                <a:lnTo>
                  <a:pt x="17804" y="16651"/>
                </a:lnTo>
                <a:lnTo>
                  <a:pt x="18786" y="16684"/>
                </a:lnTo>
                <a:lnTo>
                  <a:pt x="19844" y="16728"/>
                </a:lnTo>
                <a:lnTo>
                  <a:pt x="20920" y="16751"/>
                </a:lnTo>
                <a:lnTo>
                  <a:pt x="21109" y="16497"/>
                </a:lnTo>
                <a:lnTo>
                  <a:pt x="21241" y="16222"/>
                </a:lnTo>
                <a:lnTo>
                  <a:pt x="21392" y="15946"/>
                </a:lnTo>
                <a:lnTo>
                  <a:pt x="21467" y="15648"/>
                </a:lnTo>
                <a:lnTo>
                  <a:pt x="21543" y="15351"/>
                </a:lnTo>
                <a:lnTo>
                  <a:pt x="21618" y="15042"/>
                </a:lnTo>
                <a:lnTo>
                  <a:pt x="21618" y="14745"/>
                </a:lnTo>
                <a:lnTo>
                  <a:pt x="21618" y="14447"/>
                </a:lnTo>
                <a:lnTo>
                  <a:pt x="21618" y="14150"/>
                </a:lnTo>
                <a:lnTo>
                  <a:pt x="21581" y="13852"/>
                </a:lnTo>
                <a:lnTo>
                  <a:pt x="21505" y="13577"/>
                </a:lnTo>
                <a:lnTo>
                  <a:pt x="21430" y="13301"/>
                </a:lnTo>
                <a:lnTo>
                  <a:pt x="21354" y="13048"/>
                </a:lnTo>
                <a:lnTo>
                  <a:pt x="21241" y="12816"/>
                </a:lnTo>
                <a:lnTo>
                  <a:pt x="21146" y="12607"/>
                </a:lnTo>
                <a:lnTo>
                  <a:pt x="21033" y="12431"/>
                </a:lnTo>
                <a:lnTo>
                  <a:pt x="20920" y="12265"/>
                </a:lnTo>
                <a:lnTo>
                  <a:pt x="20769" y="12144"/>
                </a:lnTo>
                <a:lnTo>
                  <a:pt x="20637" y="12034"/>
                </a:lnTo>
                <a:lnTo>
                  <a:pt x="20486" y="11946"/>
                </a:lnTo>
                <a:lnTo>
                  <a:pt x="20297" y="11891"/>
                </a:lnTo>
                <a:lnTo>
                  <a:pt x="20165" y="11846"/>
                </a:lnTo>
                <a:lnTo>
                  <a:pt x="19976" y="11824"/>
                </a:lnTo>
                <a:lnTo>
                  <a:pt x="19806" y="11802"/>
                </a:lnTo>
                <a:lnTo>
                  <a:pt x="19390" y="11824"/>
                </a:lnTo>
                <a:lnTo>
                  <a:pt x="18956" y="11891"/>
                </a:lnTo>
                <a:lnTo>
                  <a:pt x="18503" y="11968"/>
                </a:lnTo>
                <a:lnTo>
                  <a:pt x="17993" y="12078"/>
                </a:lnTo>
                <a:lnTo>
                  <a:pt x="17653" y="12144"/>
                </a:lnTo>
                <a:lnTo>
                  <a:pt x="17332" y="12199"/>
                </a:lnTo>
                <a:lnTo>
                  <a:pt x="17049" y="12221"/>
                </a:lnTo>
                <a:lnTo>
                  <a:pt x="16747" y="12243"/>
                </a:lnTo>
                <a:lnTo>
                  <a:pt x="16464" y="12243"/>
                </a:lnTo>
                <a:lnTo>
                  <a:pt x="16218" y="12243"/>
                </a:lnTo>
                <a:lnTo>
                  <a:pt x="15992" y="12221"/>
                </a:lnTo>
                <a:lnTo>
                  <a:pt x="15746" y="12199"/>
                </a:lnTo>
                <a:lnTo>
                  <a:pt x="15520" y="12155"/>
                </a:lnTo>
                <a:lnTo>
                  <a:pt x="15350" y="12122"/>
                </a:lnTo>
                <a:lnTo>
                  <a:pt x="15161" y="12056"/>
                </a:lnTo>
                <a:lnTo>
                  <a:pt x="14972" y="11990"/>
                </a:lnTo>
                <a:lnTo>
                  <a:pt x="14689" y="11846"/>
                </a:lnTo>
                <a:lnTo>
                  <a:pt x="14444" y="11670"/>
                </a:lnTo>
                <a:lnTo>
                  <a:pt x="14255" y="11483"/>
                </a:lnTo>
                <a:lnTo>
                  <a:pt x="14104" y="11295"/>
                </a:lnTo>
                <a:lnTo>
                  <a:pt x="14028" y="11086"/>
                </a:lnTo>
                <a:lnTo>
                  <a:pt x="13972" y="10888"/>
                </a:lnTo>
                <a:lnTo>
                  <a:pt x="13972" y="10700"/>
                </a:lnTo>
                <a:lnTo>
                  <a:pt x="14009" y="10513"/>
                </a:lnTo>
                <a:lnTo>
                  <a:pt x="14066" y="10359"/>
                </a:lnTo>
                <a:lnTo>
                  <a:pt x="14179" y="10215"/>
                </a:lnTo>
                <a:lnTo>
                  <a:pt x="14406" y="10006"/>
                </a:lnTo>
                <a:lnTo>
                  <a:pt x="14651" y="9830"/>
                </a:lnTo>
                <a:lnTo>
                  <a:pt x="14878" y="9686"/>
                </a:lnTo>
                <a:lnTo>
                  <a:pt x="15123" y="9554"/>
                </a:lnTo>
                <a:lnTo>
                  <a:pt x="15350" y="9477"/>
                </a:lnTo>
                <a:lnTo>
                  <a:pt x="15558" y="9411"/>
                </a:lnTo>
                <a:lnTo>
                  <a:pt x="15803" y="9345"/>
                </a:lnTo>
                <a:lnTo>
                  <a:pt x="16030" y="9323"/>
                </a:lnTo>
                <a:lnTo>
                  <a:pt x="16256" y="9301"/>
                </a:lnTo>
                <a:lnTo>
                  <a:pt x="16464" y="9323"/>
                </a:lnTo>
                <a:lnTo>
                  <a:pt x="16690" y="9345"/>
                </a:lnTo>
                <a:lnTo>
                  <a:pt x="16898" y="9367"/>
                </a:lnTo>
                <a:lnTo>
                  <a:pt x="17332" y="9477"/>
                </a:lnTo>
                <a:lnTo>
                  <a:pt x="17767" y="9598"/>
                </a:lnTo>
                <a:lnTo>
                  <a:pt x="18163" y="9731"/>
                </a:lnTo>
                <a:lnTo>
                  <a:pt x="18597" y="9874"/>
                </a:lnTo>
                <a:lnTo>
                  <a:pt x="18994" y="10006"/>
                </a:lnTo>
                <a:lnTo>
                  <a:pt x="19428" y="10083"/>
                </a:lnTo>
                <a:lnTo>
                  <a:pt x="19617" y="10127"/>
                </a:lnTo>
                <a:lnTo>
                  <a:pt x="19844" y="10149"/>
                </a:lnTo>
                <a:lnTo>
                  <a:pt x="20013" y="10149"/>
                </a:lnTo>
                <a:lnTo>
                  <a:pt x="20240" y="10127"/>
                </a:lnTo>
                <a:lnTo>
                  <a:pt x="20410" y="10105"/>
                </a:lnTo>
                <a:lnTo>
                  <a:pt x="20637" y="10061"/>
                </a:lnTo>
                <a:lnTo>
                  <a:pt x="20844" y="9984"/>
                </a:lnTo>
                <a:lnTo>
                  <a:pt x="21033" y="9896"/>
                </a:lnTo>
                <a:lnTo>
                  <a:pt x="21146" y="9830"/>
                </a:lnTo>
                <a:lnTo>
                  <a:pt x="21203" y="9753"/>
                </a:lnTo>
                <a:lnTo>
                  <a:pt x="21279" y="9642"/>
                </a:lnTo>
                <a:lnTo>
                  <a:pt x="21354" y="9521"/>
                </a:lnTo>
                <a:lnTo>
                  <a:pt x="21430" y="9246"/>
                </a:lnTo>
                <a:lnTo>
                  <a:pt x="21430" y="8904"/>
                </a:lnTo>
                <a:lnTo>
                  <a:pt x="21430" y="8540"/>
                </a:lnTo>
                <a:lnTo>
                  <a:pt x="21392" y="8144"/>
                </a:lnTo>
                <a:lnTo>
                  <a:pt x="21354" y="7714"/>
                </a:lnTo>
                <a:lnTo>
                  <a:pt x="21279" y="7295"/>
                </a:lnTo>
                <a:lnTo>
                  <a:pt x="21146" y="6446"/>
                </a:lnTo>
                <a:lnTo>
                  <a:pt x="20995" y="5686"/>
                </a:lnTo>
                <a:lnTo>
                  <a:pt x="20958" y="5366"/>
                </a:lnTo>
                <a:lnTo>
                  <a:pt x="20958" y="5091"/>
                </a:lnTo>
                <a:lnTo>
                  <a:pt x="20958" y="4860"/>
                </a:lnTo>
                <a:lnTo>
                  <a:pt x="21033" y="4716"/>
                </a:lnTo>
                <a:lnTo>
                  <a:pt x="20637" y="4860"/>
                </a:lnTo>
                <a:lnTo>
                  <a:pt x="20127" y="4992"/>
                </a:lnTo>
                <a:lnTo>
                  <a:pt x="19617" y="5069"/>
                </a:lnTo>
                <a:lnTo>
                  <a:pt x="19032" y="5157"/>
                </a:lnTo>
                <a:lnTo>
                  <a:pt x="18465" y="5201"/>
                </a:lnTo>
                <a:lnTo>
                  <a:pt x="17842" y="5245"/>
                </a:lnTo>
                <a:lnTo>
                  <a:pt x="17219" y="5267"/>
                </a:lnTo>
                <a:lnTo>
                  <a:pt x="16615" y="5267"/>
                </a:lnTo>
                <a:lnTo>
                  <a:pt x="15992" y="5245"/>
                </a:lnTo>
                <a:lnTo>
                  <a:pt x="15369" y="5201"/>
                </a:lnTo>
                <a:lnTo>
                  <a:pt x="14840" y="5157"/>
                </a:lnTo>
                <a:lnTo>
                  <a:pt x="14293" y="5091"/>
                </a:lnTo>
                <a:lnTo>
                  <a:pt x="13783" y="5014"/>
                </a:lnTo>
                <a:lnTo>
                  <a:pt x="13386" y="4926"/>
                </a:lnTo>
                <a:lnTo>
                  <a:pt x="13027" y="4815"/>
                </a:lnTo>
                <a:lnTo>
                  <a:pt x="12725" y="4716"/>
                </a:lnTo>
                <a:lnTo>
                  <a:pt x="12480" y="4606"/>
                </a:lnTo>
                <a:lnTo>
                  <a:pt x="12291" y="4496"/>
                </a:lnTo>
                <a:lnTo>
                  <a:pt x="12197" y="4397"/>
                </a:lnTo>
                <a:lnTo>
                  <a:pt x="12083" y="4286"/>
                </a:lnTo>
                <a:lnTo>
                  <a:pt x="12046" y="4187"/>
                </a:lnTo>
                <a:lnTo>
                  <a:pt x="12008" y="4077"/>
                </a:lnTo>
                <a:lnTo>
                  <a:pt x="12046" y="3967"/>
                </a:lnTo>
                <a:lnTo>
                  <a:pt x="12121" y="3868"/>
                </a:lnTo>
                <a:lnTo>
                  <a:pt x="12197" y="3735"/>
                </a:lnTo>
                <a:lnTo>
                  <a:pt x="12291" y="3614"/>
                </a:lnTo>
                <a:lnTo>
                  <a:pt x="12442" y="3482"/>
                </a:lnTo>
                <a:lnTo>
                  <a:pt x="12631" y="3361"/>
                </a:lnTo>
                <a:lnTo>
                  <a:pt x="13065" y="3085"/>
                </a:lnTo>
                <a:lnTo>
                  <a:pt x="13537" y="2766"/>
                </a:lnTo>
                <a:lnTo>
                  <a:pt x="13783" y="2578"/>
                </a:lnTo>
                <a:lnTo>
                  <a:pt x="13934" y="2380"/>
                </a:lnTo>
                <a:lnTo>
                  <a:pt x="14028" y="2171"/>
                </a:lnTo>
                <a:lnTo>
                  <a:pt x="14104" y="1961"/>
                </a:lnTo>
                <a:lnTo>
                  <a:pt x="14104" y="1730"/>
                </a:lnTo>
                <a:lnTo>
                  <a:pt x="14066" y="1498"/>
                </a:lnTo>
                <a:lnTo>
                  <a:pt x="13972" y="1267"/>
                </a:lnTo>
                <a:lnTo>
                  <a:pt x="13820" y="1057"/>
                </a:lnTo>
                <a:lnTo>
                  <a:pt x="13594" y="837"/>
                </a:lnTo>
                <a:lnTo>
                  <a:pt x="13386" y="628"/>
                </a:lnTo>
                <a:lnTo>
                  <a:pt x="13103" y="462"/>
                </a:lnTo>
                <a:lnTo>
                  <a:pt x="12763" y="308"/>
                </a:lnTo>
                <a:lnTo>
                  <a:pt x="12404" y="187"/>
                </a:lnTo>
                <a:lnTo>
                  <a:pt x="12008" y="77"/>
                </a:lnTo>
                <a:lnTo>
                  <a:pt x="11574" y="33"/>
                </a:lnTo>
                <a:lnTo>
                  <a:pt x="11102" y="11"/>
                </a:lnTo>
                <a:lnTo>
                  <a:pt x="10667" y="11"/>
                </a:lnTo>
                <a:lnTo>
                  <a:pt x="10233" y="77"/>
                </a:lnTo>
                <a:lnTo>
                  <a:pt x="9837" y="187"/>
                </a:lnTo>
                <a:lnTo>
                  <a:pt x="9440" y="286"/>
                </a:lnTo>
                <a:lnTo>
                  <a:pt x="9062" y="462"/>
                </a:lnTo>
                <a:lnTo>
                  <a:pt x="8741" y="628"/>
                </a:lnTo>
                <a:lnTo>
                  <a:pt x="8458" y="815"/>
                </a:lnTo>
                <a:lnTo>
                  <a:pt x="8232" y="1035"/>
                </a:lnTo>
                <a:lnTo>
                  <a:pt x="8062" y="1245"/>
                </a:lnTo>
                <a:lnTo>
                  <a:pt x="7911" y="1476"/>
                </a:lnTo>
                <a:lnTo>
                  <a:pt x="7835" y="1708"/>
                </a:lnTo>
                <a:lnTo>
                  <a:pt x="7797" y="1961"/>
                </a:lnTo>
                <a:lnTo>
                  <a:pt x="7835" y="2193"/>
                </a:lnTo>
                <a:lnTo>
                  <a:pt x="7948" y="2402"/>
                </a:lnTo>
                <a:lnTo>
                  <a:pt x="8062" y="2534"/>
                </a:lnTo>
                <a:lnTo>
                  <a:pt x="8175" y="2644"/>
                </a:lnTo>
                <a:lnTo>
                  <a:pt x="8269" y="2744"/>
                </a:lnTo>
                <a:lnTo>
                  <a:pt x="8420" y="2832"/>
                </a:lnTo>
                <a:lnTo>
                  <a:pt x="8704" y="3019"/>
                </a:lnTo>
                <a:lnTo>
                  <a:pt x="8968" y="3206"/>
                </a:lnTo>
                <a:lnTo>
                  <a:pt x="9138" y="3405"/>
                </a:lnTo>
                <a:lnTo>
                  <a:pt x="9327" y="3570"/>
                </a:lnTo>
                <a:lnTo>
                  <a:pt x="9440" y="3735"/>
                </a:lnTo>
                <a:lnTo>
                  <a:pt x="9516" y="3890"/>
                </a:lnTo>
                <a:lnTo>
                  <a:pt x="9534" y="4033"/>
                </a:lnTo>
                <a:lnTo>
                  <a:pt x="9534" y="4165"/>
                </a:lnTo>
                <a:lnTo>
                  <a:pt x="9516" y="4286"/>
                </a:lnTo>
                <a:lnTo>
                  <a:pt x="9440" y="4397"/>
                </a:lnTo>
                <a:lnTo>
                  <a:pt x="9327" y="4496"/>
                </a:lnTo>
                <a:lnTo>
                  <a:pt x="9176" y="4562"/>
                </a:lnTo>
                <a:lnTo>
                  <a:pt x="9006" y="4628"/>
                </a:lnTo>
                <a:lnTo>
                  <a:pt x="8779" y="4694"/>
                </a:lnTo>
                <a:lnTo>
                  <a:pt x="8534" y="4716"/>
                </a:lnTo>
                <a:lnTo>
                  <a:pt x="8232" y="4716"/>
                </a:lnTo>
                <a:lnTo>
                  <a:pt x="7118" y="4738"/>
                </a:lnTo>
                <a:lnTo>
                  <a:pt x="5947" y="4771"/>
                </a:lnTo>
                <a:lnTo>
                  <a:pt x="4795" y="4815"/>
                </a:lnTo>
                <a:lnTo>
                  <a:pt x="3681" y="4860"/>
                </a:lnTo>
                <a:lnTo>
                  <a:pt x="2662" y="4882"/>
                </a:lnTo>
                <a:lnTo>
                  <a:pt x="1755" y="4882"/>
                </a:lnTo>
                <a:lnTo>
                  <a:pt x="1359" y="4860"/>
                </a:lnTo>
                <a:lnTo>
                  <a:pt x="981" y="4837"/>
                </a:lnTo>
                <a:lnTo>
                  <a:pt x="698" y="4771"/>
                </a:lnTo>
                <a:lnTo>
                  <a:pt x="453" y="4716"/>
                </a:lnTo>
                <a:lnTo>
                  <a:pt x="453" y="5322"/>
                </a:lnTo>
                <a:lnTo>
                  <a:pt x="453" y="6083"/>
                </a:lnTo>
                <a:lnTo>
                  <a:pt x="453" y="6909"/>
                </a:lnTo>
                <a:lnTo>
                  <a:pt x="453" y="7780"/>
                </a:lnTo>
                <a:lnTo>
                  <a:pt x="453" y="8606"/>
                </a:lnTo>
                <a:lnTo>
                  <a:pt x="453" y="9345"/>
                </a:lnTo>
                <a:lnTo>
                  <a:pt x="453" y="9918"/>
                </a:lnTo>
                <a:lnTo>
                  <a:pt x="453" y="10282"/>
                </a:lnTo>
                <a:lnTo>
                  <a:pt x="490" y="10381"/>
                </a:lnTo>
                <a:lnTo>
                  <a:pt x="547" y="10491"/>
                </a:lnTo>
                <a:lnTo>
                  <a:pt x="660" y="10590"/>
                </a:lnTo>
                <a:lnTo>
                  <a:pt x="811" y="10700"/>
                </a:lnTo>
                <a:lnTo>
                  <a:pt x="981" y="10811"/>
                </a:lnTo>
                <a:lnTo>
                  <a:pt x="1208" y="10888"/>
                </a:lnTo>
                <a:lnTo>
                  <a:pt x="1453" y="10954"/>
                </a:lnTo>
                <a:lnTo>
                  <a:pt x="1718" y="11020"/>
                </a:lnTo>
                <a:lnTo>
                  <a:pt x="1963" y="11064"/>
                </a:lnTo>
                <a:lnTo>
                  <a:pt x="2265" y="11086"/>
                </a:lnTo>
                <a:lnTo>
                  <a:pt x="2548" y="11064"/>
                </a:lnTo>
                <a:lnTo>
                  <a:pt x="2794" y="11042"/>
                </a:lnTo>
                <a:lnTo>
                  <a:pt x="3096" y="10976"/>
                </a:lnTo>
                <a:lnTo>
                  <a:pt x="3341" y="10888"/>
                </a:lnTo>
                <a:lnTo>
                  <a:pt x="3606" y="10766"/>
                </a:lnTo>
                <a:lnTo>
                  <a:pt x="3813" y="10590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>
        <p:nvSpPr>
          <p:cNvPr id="2" name="Frame 1"/>
          <p:cNvSpPr/>
          <p:nvPr/>
        </p:nvSpPr>
        <p:spPr>
          <a:xfrm>
            <a:off x="3230310" y="368519"/>
            <a:ext cx="5725683" cy="5848288"/>
          </a:xfrm>
          <a:prstGeom prst="frame">
            <a:avLst>
              <a:gd name="adj1" fmla="val 16290"/>
            </a:avLst>
          </a:prstGeom>
          <a:solidFill>
            <a:srgbClr val="C00000"/>
          </a:solidFill>
          <a:ln w="6350">
            <a:solidFill>
              <a:srgbClr val="FFC000"/>
            </a:solidFill>
          </a:ln>
          <a:scene3d>
            <a:camera prst="orthographicFront"/>
            <a:lightRig rig="threePt" dir="t"/>
          </a:scene3d>
          <a:sp3d>
            <a:bevelT w="114300" prst="hardEdg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</a:endParaRPr>
          </a:p>
        </p:txBody>
      </p:sp>
      <p:pic>
        <p:nvPicPr>
          <p:cNvPr id="45" name="Picture 44"/>
          <p:cNvPicPr>
            <a:picLocks noChangeAspect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4166453" y="1299779"/>
            <a:ext cx="3851311" cy="3986856"/>
          </a:xfrm>
          <a:prstGeom prst="rect">
            <a:avLst/>
          </a:prstGeom>
          <a:ln w="28575">
            <a:noFill/>
          </a:ln>
        </p:spPr>
      </p:pic>
      <p:pic>
        <p:nvPicPr>
          <p:cNvPr id="55" name="Picture 54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0369413" y="156841"/>
            <a:ext cx="1712223" cy="804347"/>
          </a:xfrm>
          <a:prstGeom prst="rect">
            <a:avLst/>
          </a:prstGeom>
        </p:spPr>
      </p:pic>
      <p:sp>
        <p:nvSpPr>
          <p:cNvPr id="3" name="Rectangle 2"/>
          <p:cNvSpPr/>
          <p:nvPr/>
        </p:nvSpPr>
        <p:spPr>
          <a:xfrm>
            <a:off x="4144710" y="1305320"/>
            <a:ext cx="3862699" cy="3992931"/>
          </a:xfrm>
          <a:prstGeom prst="rect">
            <a:avLst/>
          </a:prstGeom>
          <a:noFill/>
          <a:ln w="635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49" name="Picture 48">
            <a:hlinkClick r:id="rId6" action="ppaction://hlinksldjump"/>
          </p:cNvPr>
          <p:cNvPicPr>
            <a:picLocks noChangeAspect="1"/>
          </p:cNvPicPr>
          <p:nvPr/>
        </p:nvPicPr>
        <p:blipFill>
          <a:blip r:embed="rId7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backgroundRemoval t="9402" b="100000" l="8257" r="100000">
                        <a14:foregroundMark x1="93578" y1="41026" x2="94495" y2="51282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 rot="21106836">
            <a:off x="925466" y="2881389"/>
            <a:ext cx="664522" cy="713294"/>
          </a:xfrm>
          <a:prstGeom prst="rect">
            <a:avLst/>
          </a:prstGeom>
        </p:spPr>
      </p:pic>
      <p:sp>
        <p:nvSpPr>
          <p:cNvPr id="4" name="Rectangle 3"/>
          <p:cNvSpPr/>
          <p:nvPr/>
        </p:nvSpPr>
        <p:spPr>
          <a:xfrm>
            <a:off x="7964581" y="4836291"/>
            <a:ext cx="40746" cy="240517"/>
          </a:xfrm>
          <a:prstGeom prst="rect">
            <a:avLst/>
          </a:prstGeom>
          <a:solidFill>
            <a:schemeClr val="bg1"/>
          </a:solidFill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0" name="Rectangle 49"/>
          <p:cNvSpPr/>
          <p:nvPr/>
        </p:nvSpPr>
        <p:spPr>
          <a:xfrm>
            <a:off x="7962384" y="1666962"/>
            <a:ext cx="40746" cy="240517"/>
          </a:xfrm>
          <a:prstGeom prst="rect">
            <a:avLst/>
          </a:prstGeom>
          <a:solidFill>
            <a:schemeClr val="bg1"/>
          </a:solidFill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1" name="Rectangle 50"/>
          <p:cNvSpPr/>
          <p:nvPr/>
        </p:nvSpPr>
        <p:spPr>
          <a:xfrm>
            <a:off x="7965909" y="3260288"/>
            <a:ext cx="40746" cy="240517"/>
          </a:xfrm>
          <a:prstGeom prst="rect">
            <a:avLst/>
          </a:prstGeom>
          <a:solidFill>
            <a:schemeClr val="bg1"/>
          </a:solidFill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47" name="Picture 46"/>
          <p:cNvPicPr>
            <a:picLocks noChangeAspect="1"/>
          </p:cNvPicPr>
          <p:nvPr/>
        </p:nvPicPr>
        <p:blipFill>
          <a:blip r:embed="rId9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10">
                    <a14:imgEffect>
                      <a14:backgroundRemoval t="4070" b="100000" l="0" r="9625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8452793" y="2802812"/>
            <a:ext cx="975445" cy="1048603"/>
          </a:xfrm>
          <a:prstGeom prst="rect">
            <a:avLst/>
          </a:prstGeom>
        </p:spPr>
      </p:pic>
      <p:pic>
        <p:nvPicPr>
          <p:cNvPr id="53" name="Picture 52"/>
          <p:cNvPicPr>
            <a:picLocks noChangeAspect="1"/>
          </p:cNvPicPr>
          <p:nvPr/>
        </p:nvPicPr>
        <p:blipFill>
          <a:blip r:embed="rId11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12">
                    <a14:imgEffect>
                      <a14:backgroundRemoval t="3247" b="98052" l="3659" r="96951">
                        <a14:foregroundMark x1="19512" y1="96104" x2="50000" y2="98052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 rot="20841800">
            <a:off x="603366" y="5040740"/>
            <a:ext cx="999831" cy="938865"/>
          </a:xfrm>
          <a:prstGeom prst="rect">
            <a:avLst/>
          </a:prstGeom>
        </p:spPr>
      </p:pic>
      <p:pic>
        <p:nvPicPr>
          <p:cNvPr id="56" name="Picture 55"/>
          <p:cNvPicPr>
            <a:picLocks noChangeAspect="1"/>
          </p:cNvPicPr>
          <p:nvPr/>
        </p:nvPicPr>
        <p:blipFill rotWithShape="1">
          <a:blip r:embed="rId13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backgroundRemoval t="0" b="100000" l="0" r="88542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 rot="21179617">
            <a:off x="10455851" y="1006712"/>
            <a:ext cx="612397" cy="713064"/>
          </a:xfrm>
          <a:prstGeom prst="rect">
            <a:avLst/>
          </a:prstGeom>
        </p:spPr>
      </p:pic>
      <p:pic>
        <p:nvPicPr>
          <p:cNvPr id="57" name="Picture 56"/>
          <p:cNvPicPr>
            <a:picLocks noChangeAspect="1"/>
          </p:cNvPicPr>
          <p:nvPr/>
        </p:nvPicPr>
        <p:blipFill>
          <a:blip r:embed="rId15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16">
                    <a14:imgEffect>
                      <a14:backgroundRemoval t="0" b="96117" l="107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20591545">
            <a:off x="8789974" y="4631929"/>
            <a:ext cx="1140051" cy="627942"/>
          </a:xfrm>
          <a:prstGeom prst="rect">
            <a:avLst/>
          </a:prstGeom>
        </p:spPr>
      </p:pic>
      <p:pic>
        <p:nvPicPr>
          <p:cNvPr id="59" name="Picture 58"/>
          <p:cNvPicPr>
            <a:picLocks noChangeAspect="1"/>
          </p:cNvPicPr>
          <p:nvPr/>
        </p:nvPicPr>
        <p:blipFill rotWithShape="1">
          <a:blip r:embed="rId17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18">
                    <a14:imgEffect>
                      <a14:backgroundRemoval t="0" b="100000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 rot="1486504">
            <a:off x="9389629" y="3037111"/>
            <a:ext cx="1170774" cy="1375873"/>
          </a:xfrm>
          <a:prstGeom prst="rect">
            <a:avLst/>
          </a:prstGeom>
        </p:spPr>
      </p:pic>
      <p:pic>
        <p:nvPicPr>
          <p:cNvPr id="62" name="Picture 61"/>
          <p:cNvPicPr>
            <a:picLocks noChangeAspect="1"/>
          </p:cNvPicPr>
          <p:nvPr/>
        </p:nvPicPr>
        <p:blipFill rotWithShape="1">
          <a:blip r:embed="rId19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20">
                    <a14:imgEffect>
                      <a14:backgroundRemoval t="1794" b="89238" l="3315" r="96685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 rot="2046696">
            <a:off x="1717042" y="1590984"/>
            <a:ext cx="1153682" cy="1418603"/>
          </a:xfrm>
          <a:prstGeom prst="rect">
            <a:avLst/>
          </a:prstGeom>
        </p:spPr>
      </p:pic>
      <p:pic>
        <p:nvPicPr>
          <p:cNvPr id="63" name="Picture 62"/>
          <p:cNvPicPr>
            <a:picLocks noChangeAspect="1"/>
          </p:cNvPicPr>
          <p:nvPr/>
        </p:nvPicPr>
        <p:blipFill rotWithShape="1">
          <a:blip r:embed="rId21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22">
                    <a14:imgEffect>
                      <a14:backgroundRemoval t="0" b="100000" l="400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 rot="1500205">
            <a:off x="9690324" y="1878569"/>
            <a:ext cx="1110953" cy="717847"/>
          </a:xfrm>
          <a:prstGeom prst="rect">
            <a:avLst/>
          </a:prstGeom>
        </p:spPr>
      </p:pic>
      <p:pic>
        <p:nvPicPr>
          <p:cNvPr id="64" name="Picture 63"/>
          <p:cNvPicPr>
            <a:picLocks noChangeAspect="1"/>
          </p:cNvPicPr>
          <p:nvPr/>
        </p:nvPicPr>
        <p:blipFill rotWithShape="1">
          <a:blip r:embed="rId23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24">
                    <a14:imgEffect>
                      <a14:backgroundRemoval t="0" b="98901" l="0" r="97279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 rot="20116572">
            <a:off x="11007666" y="3494107"/>
            <a:ext cx="931178" cy="575801"/>
          </a:xfrm>
          <a:prstGeom prst="rect">
            <a:avLst/>
          </a:prstGeom>
        </p:spPr>
      </p:pic>
      <p:pic>
        <p:nvPicPr>
          <p:cNvPr id="65" name="Picture 64"/>
          <p:cNvPicPr>
            <a:picLocks noChangeAspect="1"/>
          </p:cNvPicPr>
          <p:nvPr/>
        </p:nvPicPr>
        <p:blipFill rotWithShape="1">
          <a:blip r:embed="rId25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26">
                    <a14:imgEffect>
                      <a14:backgroundRemoval t="3822" b="92357" l="1242" r="100000">
                        <a14:foregroundMark x1="54037" y1="89809" x2="49689" y2="89809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 rot="415460">
            <a:off x="9009586" y="510396"/>
            <a:ext cx="1025496" cy="999858"/>
          </a:xfrm>
          <a:prstGeom prst="rect">
            <a:avLst/>
          </a:prstGeom>
        </p:spPr>
      </p:pic>
      <p:pic>
        <p:nvPicPr>
          <p:cNvPr id="67" name="Picture 66"/>
          <p:cNvPicPr>
            <a:picLocks noChangeAspect="1"/>
          </p:cNvPicPr>
          <p:nvPr/>
        </p:nvPicPr>
        <p:blipFill rotWithShape="1">
          <a:blip r:embed="rId27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28">
                    <a14:imgEffect>
                      <a14:backgroundRemoval t="7692" b="96795" l="4403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 rot="21084042">
            <a:off x="8466366" y="1611725"/>
            <a:ext cx="1008404" cy="991313"/>
          </a:xfrm>
          <a:prstGeom prst="rect">
            <a:avLst/>
          </a:prstGeom>
        </p:spPr>
      </p:pic>
      <p:pic>
        <p:nvPicPr>
          <p:cNvPr id="68" name="Picture 67"/>
          <p:cNvPicPr>
            <a:picLocks noChangeAspect="1"/>
          </p:cNvPicPr>
          <p:nvPr/>
        </p:nvPicPr>
        <p:blipFill>
          <a:blip r:embed="rId29"/>
          <a:stretch>
            <a:fillRect/>
          </a:stretch>
        </p:blipFill>
        <p:spPr>
          <a:xfrm rot="1270825">
            <a:off x="523461" y="120390"/>
            <a:ext cx="658425" cy="1585097"/>
          </a:xfrm>
          <a:prstGeom prst="rect">
            <a:avLst/>
          </a:prstGeom>
        </p:spPr>
      </p:pic>
      <p:pic>
        <p:nvPicPr>
          <p:cNvPr id="69" name="Picture 68"/>
          <p:cNvPicPr>
            <a:picLocks noChangeAspect="1"/>
          </p:cNvPicPr>
          <p:nvPr/>
        </p:nvPicPr>
        <p:blipFill rotWithShape="1">
          <a:blip r:embed="rId30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31">
                    <a14:imgEffect>
                      <a14:backgroundRemoval t="0" b="100000" l="2548" r="100000">
                        <a14:foregroundMark x1="96178" y1="17073" x2="95541" y2="36585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 rot="1255175">
            <a:off x="241604" y="1983009"/>
            <a:ext cx="999859" cy="518992"/>
          </a:xfrm>
          <a:prstGeom prst="rect">
            <a:avLst/>
          </a:prstGeom>
        </p:spPr>
      </p:pic>
      <p:pic>
        <p:nvPicPr>
          <p:cNvPr id="70" name="Picture 69"/>
          <p:cNvPicPr>
            <a:picLocks noChangeAspect="1"/>
          </p:cNvPicPr>
          <p:nvPr/>
        </p:nvPicPr>
        <p:blipFill rotWithShape="1">
          <a:blip r:embed="rId3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33">
                    <a14:imgEffect>
                      <a14:backgroundRemoval t="8257" b="100000" l="1765" r="97647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1402171" y="776515"/>
            <a:ext cx="1076770" cy="692209"/>
          </a:xfrm>
          <a:prstGeom prst="rect">
            <a:avLst/>
          </a:prstGeom>
        </p:spPr>
      </p:pic>
      <p:pic>
        <p:nvPicPr>
          <p:cNvPr id="73" name="Picture 72"/>
          <p:cNvPicPr>
            <a:picLocks noChangeAspect="1"/>
          </p:cNvPicPr>
          <p:nvPr/>
        </p:nvPicPr>
        <p:blipFill rotWithShape="1">
          <a:blip r:embed="rId34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35">
                    <a14:imgEffect>
                      <a14:backgroundRemoval t="459" b="100000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 rot="20714636">
            <a:off x="10974628" y="1561209"/>
            <a:ext cx="1187865" cy="1384419"/>
          </a:xfrm>
          <a:prstGeom prst="rect">
            <a:avLst/>
          </a:prstGeom>
        </p:spPr>
      </p:pic>
      <p:pic>
        <p:nvPicPr>
          <p:cNvPr id="74" name="Picture 73"/>
          <p:cNvPicPr>
            <a:picLocks noChangeAspect="1"/>
          </p:cNvPicPr>
          <p:nvPr/>
        </p:nvPicPr>
        <p:blipFill rotWithShape="1">
          <a:blip r:embed="rId36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37">
                    <a14:imgEffect>
                      <a14:backgroundRemoval t="990" b="97030" l="1439" r="98201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 rot="467595">
            <a:off x="1966506" y="5404546"/>
            <a:ext cx="1768979" cy="1281869"/>
          </a:xfrm>
          <a:prstGeom prst="rect">
            <a:avLst/>
          </a:prstGeom>
        </p:spPr>
      </p:pic>
      <p:pic>
        <p:nvPicPr>
          <p:cNvPr id="76" name="Picture 75"/>
          <p:cNvPicPr>
            <a:picLocks noChangeAspect="1"/>
          </p:cNvPicPr>
          <p:nvPr/>
        </p:nvPicPr>
        <p:blipFill rotWithShape="1">
          <a:blip r:embed="rId38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39">
                    <a14:imgEffect>
                      <a14:backgroundRemoval t="55505" b="95872" l="0" r="93956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t="55549"/>
          <a:stretch/>
        </p:blipFill>
        <p:spPr>
          <a:xfrm rot="21246440">
            <a:off x="279450" y="6209611"/>
            <a:ext cx="1153683" cy="615393"/>
          </a:xfrm>
          <a:prstGeom prst="rect">
            <a:avLst/>
          </a:prstGeom>
        </p:spPr>
      </p:pic>
      <p:pic>
        <p:nvPicPr>
          <p:cNvPr id="77" name="Picture 76"/>
          <p:cNvPicPr>
            <a:picLocks noChangeAspect="1"/>
          </p:cNvPicPr>
          <p:nvPr/>
        </p:nvPicPr>
        <p:blipFill rotWithShape="1">
          <a:blip r:embed="rId40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41">
                    <a14:imgEffect>
                      <a14:backgroundRemoval t="8772" b="100000" l="6667" r="95556">
                        <a14:foregroundMark x1="69444" y1="94737" x2="80556" y2="96491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 rot="20846927">
            <a:off x="2546409" y="4535092"/>
            <a:ext cx="1145137" cy="726393"/>
          </a:xfrm>
          <a:prstGeom prst="rect">
            <a:avLst/>
          </a:prstGeom>
        </p:spPr>
      </p:pic>
      <p:pic>
        <p:nvPicPr>
          <p:cNvPr id="78" name="Picture 77"/>
          <p:cNvPicPr>
            <a:picLocks noChangeAspect="1"/>
          </p:cNvPicPr>
          <p:nvPr/>
        </p:nvPicPr>
        <p:blipFill rotWithShape="1">
          <a:blip r:embed="rId4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43">
                    <a14:imgEffect>
                      <a14:backgroundRemoval t="0" b="100000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 rot="1641302">
            <a:off x="10284859" y="4653687"/>
            <a:ext cx="1777526" cy="991312"/>
          </a:xfrm>
          <a:prstGeom prst="rect">
            <a:avLst/>
          </a:prstGeom>
        </p:spPr>
      </p:pic>
      <p:pic>
        <p:nvPicPr>
          <p:cNvPr id="79" name="Picture 78"/>
          <p:cNvPicPr>
            <a:picLocks noChangeAspect="1"/>
          </p:cNvPicPr>
          <p:nvPr/>
        </p:nvPicPr>
        <p:blipFill rotWithShape="1">
          <a:blip r:embed="rId44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45">
                    <a14:imgEffect>
                      <a14:backgroundRemoval t="0" b="100000" l="1676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 rot="20608356">
            <a:off x="105285" y="3422626"/>
            <a:ext cx="1136591" cy="1598064"/>
          </a:xfrm>
          <a:prstGeom prst="rect">
            <a:avLst/>
          </a:prstGeom>
        </p:spPr>
      </p:pic>
      <p:pic>
        <p:nvPicPr>
          <p:cNvPr id="80" name="Picture 79"/>
          <p:cNvPicPr>
            <a:picLocks noChangeAspect="1"/>
          </p:cNvPicPr>
          <p:nvPr/>
        </p:nvPicPr>
        <p:blipFill rotWithShape="1">
          <a:blip r:embed="rId46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47">
                    <a14:imgEffect>
                      <a14:backgroundRemoval t="3797" b="98101" l="1767" r="9788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 rot="20484231">
            <a:off x="1326037" y="3697278"/>
            <a:ext cx="1794616" cy="1008405"/>
          </a:xfrm>
          <a:prstGeom prst="rect">
            <a:avLst/>
          </a:prstGeom>
        </p:spPr>
      </p:pic>
      <p:pic>
        <p:nvPicPr>
          <p:cNvPr id="81" name="Picture 80"/>
          <p:cNvPicPr>
            <a:picLocks noChangeAspect="1"/>
          </p:cNvPicPr>
          <p:nvPr/>
        </p:nvPicPr>
        <p:blipFill rotWithShape="1">
          <a:blip r:embed="rId48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49">
                    <a14:imgEffect>
                      <a14:backgroundRemoval t="2410" b="98394" l="3409" r="96591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 rot="19817857">
            <a:off x="2448651" y="-51140"/>
            <a:ext cx="1119499" cy="1580973"/>
          </a:xfrm>
          <a:prstGeom prst="rect">
            <a:avLst/>
          </a:prstGeom>
        </p:spPr>
      </p:pic>
      <p:pic>
        <p:nvPicPr>
          <p:cNvPr id="83" name="Picture 82"/>
          <p:cNvPicPr>
            <a:picLocks noChangeAspect="1"/>
          </p:cNvPicPr>
          <p:nvPr/>
        </p:nvPicPr>
        <p:blipFill>
          <a:blip r:embed="rId50">
            <a:extLst>
              <a:ext uri="{BEBA8EAE-BF5A-486C-A8C5-ECC9F3942E4B}">
                <a14:imgProps xmlns:a14="http://schemas.microsoft.com/office/drawing/2010/main">
                  <a14:imgLayer r:embed="rId51">
                    <a14:imgEffect>
                      <a14:backgroundRemoval t="1158" b="97297" l="7143" r="100000">
                        <a14:foregroundMark x1="95536" y1="6564" x2="97321" y2="46718"/>
                        <a14:backgroundMark x1="14286" y1="3861" x2="63393" y2="20463"/>
                        <a14:backgroundMark x1="12500" y1="25097" x2="7143" y2="53668"/>
                        <a14:backgroundMark x1="15179" y1="52510" x2="57143" y2="54440"/>
                        <a14:backgroundMark x1="11607" y1="58687" x2="9821" y2="80695"/>
                        <a14:backgroundMark x1="14286" y1="79537" x2="66071" y2="94595"/>
                        <a14:backgroundMark x1="87500" y1="2317" x2="97321" y2="3861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 rot="20582528">
            <a:off x="2836808" y="2587294"/>
            <a:ext cx="682811" cy="1579001"/>
          </a:xfrm>
          <a:prstGeom prst="rect">
            <a:avLst/>
          </a:prstGeom>
        </p:spPr>
      </p:pic>
      <p:sp>
        <p:nvSpPr>
          <p:cNvPr id="37" name="Rectangle: Rounded Corners 36">
            <a:hlinkClick r:id="rId52" action="ppaction://hlinksldjump"/>
          </p:cNvPr>
          <p:cNvSpPr/>
          <p:nvPr/>
        </p:nvSpPr>
        <p:spPr>
          <a:xfrm rot="1128601">
            <a:off x="512003" y="137909"/>
            <a:ext cx="741247" cy="1510001"/>
          </a:xfrm>
          <a:prstGeom prst="round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6" name="Rectangle: Rounded Corners 85">
            <a:hlinkClick r:id="rId52" action="ppaction://hlinksldjump"/>
          </p:cNvPr>
          <p:cNvSpPr/>
          <p:nvPr/>
        </p:nvSpPr>
        <p:spPr>
          <a:xfrm rot="5758251">
            <a:off x="1622132" y="603581"/>
            <a:ext cx="595751" cy="1122104"/>
          </a:xfrm>
          <a:prstGeom prst="round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7" name="Rectangle: Rounded Corners 86">
            <a:hlinkClick r:id="rId52" action="ppaction://hlinksldjump"/>
          </p:cNvPr>
          <p:cNvSpPr/>
          <p:nvPr/>
        </p:nvSpPr>
        <p:spPr>
          <a:xfrm rot="1128601">
            <a:off x="275655" y="1952384"/>
            <a:ext cx="973832" cy="559269"/>
          </a:xfrm>
          <a:prstGeom prst="round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8" name="Rectangle: Rounded Corners 87">
            <a:hlinkClick r:id="rId52" action="ppaction://hlinksldjump"/>
          </p:cNvPr>
          <p:cNvSpPr/>
          <p:nvPr/>
        </p:nvSpPr>
        <p:spPr>
          <a:xfrm rot="2360748">
            <a:off x="1775020" y="1769170"/>
            <a:ext cx="973832" cy="1299304"/>
          </a:xfrm>
          <a:prstGeom prst="round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9" name="Rectangle: Rounded Corners 88">
            <a:hlinkClick r:id="rId52" action="ppaction://hlinksldjump"/>
          </p:cNvPr>
          <p:cNvSpPr/>
          <p:nvPr/>
        </p:nvSpPr>
        <p:spPr>
          <a:xfrm rot="4687239">
            <a:off x="9031920" y="4388433"/>
            <a:ext cx="595751" cy="1134436"/>
          </a:xfrm>
          <a:prstGeom prst="round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0" name="Rectangle: Rounded Corners 89">
            <a:hlinkClick r:id="rId52" action="ppaction://hlinksldjump"/>
          </p:cNvPr>
          <p:cNvSpPr/>
          <p:nvPr/>
        </p:nvSpPr>
        <p:spPr>
          <a:xfrm rot="19504128">
            <a:off x="2553802" y="126862"/>
            <a:ext cx="973832" cy="1299304"/>
          </a:xfrm>
          <a:prstGeom prst="round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1" name="Rectangle: Rounded Corners 90">
            <a:hlinkClick r:id="rId52" action="ppaction://hlinksldjump"/>
          </p:cNvPr>
          <p:cNvSpPr/>
          <p:nvPr/>
        </p:nvSpPr>
        <p:spPr>
          <a:xfrm rot="20596439">
            <a:off x="2901003" y="2654235"/>
            <a:ext cx="712667" cy="1372540"/>
          </a:xfrm>
          <a:prstGeom prst="round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2" name="Rectangle: Rounded Corners 91">
            <a:hlinkClick r:id="rId52" action="ppaction://hlinksldjump"/>
          </p:cNvPr>
          <p:cNvSpPr/>
          <p:nvPr/>
        </p:nvSpPr>
        <p:spPr>
          <a:xfrm rot="20547592">
            <a:off x="213652" y="3533440"/>
            <a:ext cx="973832" cy="1299304"/>
          </a:xfrm>
          <a:prstGeom prst="round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3" name="Rectangle: Rounded Corners 92">
            <a:hlinkClick r:id="rId52" action="ppaction://hlinksldjump"/>
          </p:cNvPr>
          <p:cNvSpPr/>
          <p:nvPr/>
        </p:nvSpPr>
        <p:spPr>
          <a:xfrm rot="4381813">
            <a:off x="1739222" y="3474790"/>
            <a:ext cx="973832" cy="1539957"/>
          </a:xfrm>
          <a:prstGeom prst="round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5" name="Rectangle: Rounded Corners 94">
            <a:hlinkClick r:id="rId52" action="ppaction://hlinksldjump"/>
          </p:cNvPr>
          <p:cNvSpPr/>
          <p:nvPr/>
        </p:nvSpPr>
        <p:spPr>
          <a:xfrm rot="6111923">
            <a:off x="2283558" y="5315534"/>
            <a:ext cx="1151165" cy="1539957"/>
          </a:xfrm>
          <a:prstGeom prst="round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6" name="Rectangle: Rounded Corners 95">
            <a:hlinkClick r:id="rId52" action="ppaction://hlinksldjump"/>
          </p:cNvPr>
          <p:cNvSpPr/>
          <p:nvPr/>
        </p:nvSpPr>
        <p:spPr>
          <a:xfrm rot="4381813">
            <a:off x="2799672" y="4376028"/>
            <a:ext cx="695743" cy="1126935"/>
          </a:xfrm>
          <a:prstGeom prst="round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7" name="Rectangle: Rounded Corners 96">
            <a:hlinkClick r:id="rId52" action="ppaction://hlinksldjump"/>
          </p:cNvPr>
          <p:cNvSpPr/>
          <p:nvPr/>
        </p:nvSpPr>
        <p:spPr>
          <a:xfrm rot="5220540">
            <a:off x="477102" y="5995373"/>
            <a:ext cx="695743" cy="959508"/>
          </a:xfrm>
          <a:prstGeom prst="round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8" name="Rectangle: Rounded Corners 97">
            <a:hlinkClick r:id="rId52" action="ppaction://hlinksldjump"/>
          </p:cNvPr>
          <p:cNvSpPr/>
          <p:nvPr/>
        </p:nvSpPr>
        <p:spPr>
          <a:xfrm rot="4016186">
            <a:off x="11207263" y="3319458"/>
            <a:ext cx="595751" cy="869813"/>
          </a:xfrm>
          <a:prstGeom prst="round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9" name="Rectangle: Rounded Corners 98">
            <a:hlinkClick r:id="rId52" action="ppaction://hlinksldjump"/>
          </p:cNvPr>
          <p:cNvSpPr/>
          <p:nvPr/>
        </p:nvSpPr>
        <p:spPr>
          <a:xfrm rot="4687239">
            <a:off x="10420484" y="1064642"/>
            <a:ext cx="670998" cy="696794"/>
          </a:xfrm>
          <a:prstGeom prst="round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0" name="Rectangle: Rounded Corners 99">
            <a:hlinkClick r:id="rId52" action="ppaction://hlinksldjump"/>
          </p:cNvPr>
          <p:cNvSpPr/>
          <p:nvPr/>
        </p:nvSpPr>
        <p:spPr>
          <a:xfrm rot="5858135">
            <a:off x="9135624" y="509079"/>
            <a:ext cx="912423" cy="968185"/>
          </a:xfrm>
          <a:prstGeom prst="round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1" name="Rectangle: Rounded Corners 100">
            <a:hlinkClick r:id="rId52" action="ppaction://hlinksldjump"/>
          </p:cNvPr>
          <p:cNvSpPr/>
          <p:nvPr/>
        </p:nvSpPr>
        <p:spPr>
          <a:xfrm rot="4381813">
            <a:off x="595159" y="5119210"/>
            <a:ext cx="941830" cy="833961"/>
          </a:xfrm>
          <a:prstGeom prst="round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5" name="Rectangle: Rounded Corners 104">
            <a:hlinkClick r:id="rId52" action="ppaction://hlinksldjump"/>
          </p:cNvPr>
          <p:cNvSpPr/>
          <p:nvPr/>
        </p:nvSpPr>
        <p:spPr>
          <a:xfrm rot="10086861">
            <a:off x="9577414" y="5919316"/>
            <a:ext cx="1749683" cy="701787"/>
          </a:xfrm>
          <a:prstGeom prst="round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6" name="Rectangle: Rounded Corners 105">
            <a:hlinkClick r:id="rId52" action="ppaction://hlinksldjump"/>
          </p:cNvPr>
          <p:cNvSpPr/>
          <p:nvPr/>
        </p:nvSpPr>
        <p:spPr>
          <a:xfrm rot="1707232">
            <a:off x="10407310" y="4649033"/>
            <a:ext cx="1595850" cy="881403"/>
          </a:xfrm>
          <a:prstGeom prst="round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7" name="Rectangle: Rounded Corners 106">
            <a:hlinkClick r:id="rId52" action="ppaction://hlinksldjump"/>
          </p:cNvPr>
          <p:cNvSpPr/>
          <p:nvPr/>
        </p:nvSpPr>
        <p:spPr>
          <a:xfrm rot="6491472">
            <a:off x="9237582" y="3269711"/>
            <a:ext cx="1365706" cy="996544"/>
          </a:xfrm>
          <a:prstGeom prst="round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8" name="Rectangle: Rounded Corners 107">
            <a:hlinkClick r:id="rId52" action="ppaction://hlinksldjump"/>
          </p:cNvPr>
          <p:cNvSpPr/>
          <p:nvPr/>
        </p:nvSpPr>
        <p:spPr>
          <a:xfrm rot="4340885">
            <a:off x="10914942" y="1809730"/>
            <a:ext cx="1281790" cy="996544"/>
          </a:xfrm>
          <a:prstGeom prst="round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9" name="Rectangle: Rounded Corners 108">
            <a:hlinkClick r:id="rId52" action="ppaction://hlinksldjump"/>
          </p:cNvPr>
          <p:cNvSpPr/>
          <p:nvPr/>
        </p:nvSpPr>
        <p:spPr>
          <a:xfrm rot="5073122">
            <a:off x="8378070" y="2838156"/>
            <a:ext cx="933222" cy="963215"/>
          </a:xfrm>
          <a:prstGeom prst="round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0" name="Rectangle: Rounded Corners 109">
            <a:hlinkClick r:id="rId52" action="ppaction://hlinksldjump"/>
          </p:cNvPr>
          <p:cNvSpPr/>
          <p:nvPr/>
        </p:nvSpPr>
        <p:spPr>
          <a:xfrm rot="5073122">
            <a:off x="8593608" y="1602032"/>
            <a:ext cx="933222" cy="963215"/>
          </a:xfrm>
          <a:prstGeom prst="round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1" name="Rectangle: Rounded Corners 110">
            <a:hlinkClick r:id="rId52" action="ppaction://hlinksldjump"/>
          </p:cNvPr>
          <p:cNvSpPr/>
          <p:nvPr/>
        </p:nvSpPr>
        <p:spPr>
          <a:xfrm rot="6923917">
            <a:off x="9849158" y="1847141"/>
            <a:ext cx="688830" cy="963215"/>
          </a:xfrm>
          <a:prstGeom prst="round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4" name="Rectangle 113"/>
          <p:cNvSpPr/>
          <p:nvPr/>
        </p:nvSpPr>
        <p:spPr>
          <a:xfrm>
            <a:off x="4172163" y="2563389"/>
            <a:ext cx="40746" cy="240517"/>
          </a:xfrm>
          <a:prstGeom prst="rect">
            <a:avLst/>
          </a:prstGeom>
          <a:solidFill>
            <a:schemeClr val="bg1"/>
          </a:solidFill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5" name="Rectangle 114"/>
          <p:cNvSpPr/>
          <p:nvPr/>
        </p:nvSpPr>
        <p:spPr>
          <a:xfrm>
            <a:off x="4174251" y="4131227"/>
            <a:ext cx="40746" cy="240517"/>
          </a:xfrm>
          <a:prstGeom prst="rect">
            <a:avLst/>
          </a:prstGeom>
          <a:solidFill>
            <a:schemeClr val="bg1"/>
          </a:solidFill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120" name="Picture 119"/>
          <p:cNvPicPr>
            <a:picLocks noChangeAspect="1"/>
          </p:cNvPicPr>
          <p:nvPr/>
        </p:nvPicPr>
        <p:blipFill>
          <a:blip r:embed="rId53"/>
          <a:stretch>
            <a:fillRect/>
          </a:stretch>
        </p:blipFill>
        <p:spPr>
          <a:xfrm>
            <a:off x="4041669" y="405085"/>
            <a:ext cx="4102964" cy="926672"/>
          </a:xfrm>
          <a:prstGeom prst="rect">
            <a:avLst/>
          </a:prstGeom>
        </p:spPr>
      </p:pic>
      <p:pic>
        <p:nvPicPr>
          <p:cNvPr id="121" name="Picture 120"/>
          <p:cNvPicPr>
            <a:picLocks noChangeAspect="1"/>
          </p:cNvPicPr>
          <p:nvPr/>
        </p:nvPicPr>
        <p:blipFill>
          <a:blip r:embed="rId54"/>
          <a:stretch>
            <a:fillRect/>
          </a:stretch>
        </p:blipFill>
        <p:spPr>
          <a:xfrm>
            <a:off x="4742770" y="5290135"/>
            <a:ext cx="2700762" cy="926672"/>
          </a:xfrm>
          <a:prstGeom prst="rect">
            <a:avLst/>
          </a:prstGeom>
        </p:spPr>
      </p:pic>
      <p:pic>
        <p:nvPicPr>
          <p:cNvPr id="61" name="Picture 60"/>
          <p:cNvPicPr>
            <a:picLocks noChangeAspect="1"/>
          </p:cNvPicPr>
          <p:nvPr/>
        </p:nvPicPr>
        <p:blipFill rotWithShape="1">
          <a:blip r:embed="rId55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56">
                    <a14:imgEffect>
                      <a14:backgroundRemoval t="1970" b="95567" l="722" r="97112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 rot="910464">
            <a:off x="5827190" y="-48782"/>
            <a:ext cx="1760434" cy="1290415"/>
          </a:xfrm>
          <a:prstGeom prst="rect">
            <a:avLst/>
          </a:prstGeom>
        </p:spPr>
      </p:pic>
      <p:pic>
        <p:nvPicPr>
          <p:cNvPr id="72" name="Picture 71"/>
          <p:cNvPicPr>
            <a:picLocks noChangeAspect="1"/>
          </p:cNvPicPr>
          <p:nvPr/>
        </p:nvPicPr>
        <p:blipFill rotWithShape="1">
          <a:blip r:embed="rId57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58">
                    <a14:imgEffect>
                      <a14:backgroundRemoval t="1478" b="96552" l="1786" r="975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 rot="20651102">
            <a:off x="3762854" y="-85458"/>
            <a:ext cx="1777525" cy="1290416"/>
          </a:xfrm>
          <a:prstGeom prst="rect">
            <a:avLst/>
          </a:prstGeom>
        </p:spPr>
      </p:pic>
      <p:pic>
        <p:nvPicPr>
          <p:cNvPr id="84" name="Picture 83"/>
          <p:cNvPicPr>
            <a:picLocks noChangeAspect="1"/>
          </p:cNvPicPr>
          <p:nvPr/>
        </p:nvPicPr>
        <p:blipFill>
          <a:blip r:embed="rId59">
            <a:extLst>
              <a:ext uri="{BEBA8EAE-BF5A-486C-A8C5-ECC9F3942E4B}">
                <a14:imgProps xmlns:a14="http://schemas.microsoft.com/office/drawing/2010/main">
                  <a14:imgLayer r:embed="rId60">
                    <a14:imgEffect>
                      <a14:backgroundRemoval t="2344" b="98438" l="9091" r="10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 rot="20294587">
            <a:off x="7937998" y="132584"/>
            <a:ext cx="804742" cy="1560711"/>
          </a:xfrm>
          <a:prstGeom prst="rect">
            <a:avLst/>
          </a:prstGeom>
        </p:spPr>
      </p:pic>
      <p:sp>
        <p:nvSpPr>
          <p:cNvPr id="113" name="Rectangle: Rounded Corners 112">
            <a:hlinkClick r:id="rId52" action="ppaction://hlinksldjump"/>
          </p:cNvPr>
          <p:cNvSpPr/>
          <p:nvPr/>
        </p:nvSpPr>
        <p:spPr>
          <a:xfrm rot="4381813">
            <a:off x="7659954" y="521950"/>
            <a:ext cx="1432874" cy="700554"/>
          </a:xfrm>
          <a:prstGeom prst="round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4" name="Rectangle: Rounded Corners 93">
            <a:hlinkClick r:id="rId52" action="ppaction://hlinksldjump"/>
          </p:cNvPr>
          <p:cNvSpPr/>
          <p:nvPr/>
        </p:nvSpPr>
        <p:spPr>
          <a:xfrm rot="4381813">
            <a:off x="4170208" y="-300529"/>
            <a:ext cx="973832" cy="1666951"/>
          </a:xfrm>
          <a:prstGeom prst="round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2" name="Rectangle: Rounded Corners 111">
            <a:hlinkClick r:id="rId52" action="ppaction://hlinksldjump"/>
          </p:cNvPr>
          <p:cNvSpPr/>
          <p:nvPr/>
        </p:nvSpPr>
        <p:spPr>
          <a:xfrm rot="6908255">
            <a:off x="6188474" y="-261451"/>
            <a:ext cx="973832" cy="1666951"/>
          </a:xfrm>
          <a:prstGeom prst="round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48" name="Picture 47"/>
          <p:cNvPicPr>
            <a:picLocks noChangeAspect="1"/>
          </p:cNvPicPr>
          <p:nvPr/>
        </p:nvPicPr>
        <p:blipFill rotWithShape="1">
          <a:blip r:embed="rId61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62">
                    <a14:imgEffect>
                      <a14:backgroundRemoval t="3586" b="99602" l="0" r="89216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 rot="1266573">
            <a:off x="6479625" y="5239398"/>
            <a:ext cx="645953" cy="1593908"/>
          </a:xfrm>
          <a:prstGeom prst="rect">
            <a:avLst/>
          </a:prstGeom>
        </p:spPr>
      </p:pic>
      <p:pic>
        <p:nvPicPr>
          <p:cNvPr id="58" name="Picture 57"/>
          <p:cNvPicPr>
            <a:picLocks noChangeAspect="1"/>
          </p:cNvPicPr>
          <p:nvPr/>
        </p:nvPicPr>
        <p:blipFill rotWithShape="1">
          <a:blip r:embed="rId63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64">
                    <a14:imgEffect>
                      <a14:backgroundRemoval t="0" b="96465" l="2448" r="98252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 rot="21197848">
            <a:off x="3842694" y="5403685"/>
            <a:ext cx="1820254" cy="1256232"/>
          </a:xfrm>
          <a:prstGeom prst="rect">
            <a:avLst/>
          </a:prstGeom>
        </p:spPr>
      </p:pic>
      <p:pic>
        <p:nvPicPr>
          <p:cNvPr id="71" name="Picture 70"/>
          <p:cNvPicPr>
            <a:picLocks noChangeAspect="1"/>
          </p:cNvPicPr>
          <p:nvPr/>
        </p:nvPicPr>
        <p:blipFill rotWithShape="1">
          <a:blip r:embed="rId65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66">
                    <a14:imgEffect>
                      <a14:backgroundRemoval t="905" b="100000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 rot="1546026">
            <a:off x="7756880" y="5351612"/>
            <a:ext cx="1153683" cy="1401512"/>
          </a:xfrm>
          <a:prstGeom prst="rect">
            <a:avLst/>
          </a:prstGeom>
        </p:spPr>
      </p:pic>
      <p:sp>
        <p:nvSpPr>
          <p:cNvPr id="103" name="Rectangle: Rounded Corners 102">
            <a:hlinkClick r:id="rId52" action="ppaction://hlinksldjump"/>
          </p:cNvPr>
          <p:cNvSpPr/>
          <p:nvPr/>
        </p:nvSpPr>
        <p:spPr>
          <a:xfrm rot="6491472">
            <a:off x="7597139" y="5573849"/>
            <a:ext cx="1365706" cy="996544"/>
          </a:xfrm>
          <a:prstGeom prst="round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2" name="Rectangle: Rounded Corners 101">
            <a:hlinkClick r:id="rId52" action="ppaction://hlinksldjump"/>
          </p:cNvPr>
          <p:cNvSpPr/>
          <p:nvPr/>
        </p:nvSpPr>
        <p:spPr>
          <a:xfrm rot="4456870">
            <a:off x="4201875" y="5257009"/>
            <a:ext cx="1151165" cy="1539957"/>
          </a:xfrm>
          <a:prstGeom prst="round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4" name="Rectangle: Rounded Corners 103">
            <a:hlinkClick r:id="rId52" action="ppaction://hlinksldjump"/>
          </p:cNvPr>
          <p:cNvSpPr/>
          <p:nvPr/>
        </p:nvSpPr>
        <p:spPr>
          <a:xfrm rot="6491472">
            <a:off x="5983473" y="5630521"/>
            <a:ext cx="1511565" cy="749469"/>
          </a:xfrm>
          <a:prstGeom prst="round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11983628"/>
      </p:ext>
    </p:extLst>
  </p:cSld>
  <p:clrMapOvr>
    <a:masterClrMapping/>
  </p:clrMapOvr>
  <p:transition spd="slow" advClick="0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mph" presetSubtype="2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animClr clrSpc="rgb" dir="cw">
                                      <p:cBhvr>
                                        <p:cTn id="6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CC99"/>
                                      </p:to>
                                    </p:animClr>
                                    <p:set>
                                      <p:cBhvr>
                                        <p:cTn id="7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8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mph" presetSubtype="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Clr clrSpc="rgb" dir="cw">
                                      <p:cBhvr>
                                        <p:cTn id="10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CC99"/>
                                      </p:to>
                                    </p:animClr>
                                    <p:set>
                                      <p:cBhvr>
                                        <p:cTn id="11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2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3" restart="whenNotActive" fill="hold" evtFilter="cancelBubble" nodeType="interactiveSeq">
                <p:stCondLst>
                  <p:cond evt="onClick" delay="0">
                    <p:tgtEl>
                      <p:spTgt spid="5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" fill="hold">
                      <p:stCondLst>
                        <p:cond delay="0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3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2" dur="3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299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5"/>
                  </p:tgtEl>
                </p:cond>
              </p:nextCondLst>
            </p:seq>
          </p:childTnLst>
        </p:cTn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" name="Rectangle 35"/>
          <p:cNvSpPr/>
          <p:nvPr/>
        </p:nvSpPr>
        <p:spPr>
          <a:xfrm>
            <a:off x="3230310" y="368519"/>
            <a:ext cx="5725683" cy="5848288"/>
          </a:xfrm>
          <a:prstGeom prst="rect">
            <a:avLst/>
          </a:prstGeom>
          <a:noFill/>
          <a:ln w="114300">
            <a:solidFill>
              <a:srgbClr val="FFC000"/>
            </a:solidFill>
          </a:ln>
          <a:effectLst>
            <a:outerShdw blurRad="76200" dir="2700000" sx="102000" sy="102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Puzzle1"/>
          <p:cNvSpPr>
            <a:spLocks noEditPoints="1" noChangeArrowheads="1"/>
          </p:cNvSpPr>
          <p:nvPr/>
        </p:nvSpPr>
        <p:spPr bwMode="auto">
          <a:xfrm>
            <a:off x="7094876" y="2561502"/>
            <a:ext cx="1635699" cy="848218"/>
          </a:xfrm>
          <a:custGeom>
            <a:avLst/>
            <a:gdLst>
              <a:gd name="T0" fmla="*/ 16740 w 21600"/>
              <a:gd name="T1" fmla="*/ 21078 h 21600"/>
              <a:gd name="T2" fmla="*/ 16976 w 21600"/>
              <a:gd name="T3" fmla="*/ 521 h 21600"/>
              <a:gd name="T4" fmla="*/ 4725 w 21600"/>
              <a:gd name="T5" fmla="*/ 856 h 21600"/>
              <a:gd name="T6" fmla="*/ 5040 w 21600"/>
              <a:gd name="T7" fmla="*/ 21004 h 21600"/>
              <a:gd name="T8" fmla="*/ 10811 w 21600"/>
              <a:gd name="T9" fmla="*/ 12885 h 21600"/>
              <a:gd name="T10" fmla="*/ 10845 w 21600"/>
              <a:gd name="T11" fmla="*/ 8714 h 21600"/>
              <a:gd name="T12" fmla="*/ 21600 w 21600"/>
              <a:gd name="T13" fmla="*/ 10000 h 21600"/>
              <a:gd name="T14" fmla="*/ 56 w 21600"/>
              <a:gd name="T15" fmla="*/ 10000 h 21600"/>
              <a:gd name="T16" fmla="*/ 6086 w 21600"/>
              <a:gd name="T17" fmla="*/ 2569 h 21600"/>
              <a:gd name="T18" fmla="*/ 16132 w 21600"/>
              <a:gd name="T19" fmla="*/ 19552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9360" y="20836"/>
                </a:moveTo>
                <a:lnTo>
                  <a:pt x="9528" y="20836"/>
                </a:lnTo>
                <a:lnTo>
                  <a:pt x="9686" y="20762"/>
                </a:lnTo>
                <a:lnTo>
                  <a:pt x="9810" y="20687"/>
                </a:lnTo>
                <a:lnTo>
                  <a:pt x="9922" y="20575"/>
                </a:lnTo>
                <a:lnTo>
                  <a:pt x="10012" y="20426"/>
                </a:lnTo>
                <a:lnTo>
                  <a:pt x="10068" y="20296"/>
                </a:lnTo>
                <a:lnTo>
                  <a:pt x="10113" y="20110"/>
                </a:lnTo>
                <a:lnTo>
                  <a:pt x="10136" y="19905"/>
                </a:lnTo>
                <a:lnTo>
                  <a:pt x="10136" y="19682"/>
                </a:lnTo>
                <a:lnTo>
                  <a:pt x="10113" y="19440"/>
                </a:lnTo>
                <a:lnTo>
                  <a:pt x="10068" y="19142"/>
                </a:lnTo>
                <a:lnTo>
                  <a:pt x="10012" y="18900"/>
                </a:lnTo>
                <a:lnTo>
                  <a:pt x="9900" y="18620"/>
                </a:lnTo>
                <a:lnTo>
                  <a:pt x="9787" y="18285"/>
                </a:lnTo>
                <a:lnTo>
                  <a:pt x="9641" y="17968"/>
                </a:lnTo>
                <a:lnTo>
                  <a:pt x="9472" y="17652"/>
                </a:lnTo>
                <a:lnTo>
                  <a:pt x="9382" y="17466"/>
                </a:lnTo>
                <a:lnTo>
                  <a:pt x="9315" y="17298"/>
                </a:lnTo>
                <a:lnTo>
                  <a:pt x="9258" y="17112"/>
                </a:lnTo>
                <a:lnTo>
                  <a:pt x="9191" y="16926"/>
                </a:lnTo>
                <a:lnTo>
                  <a:pt x="9123" y="16535"/>
                </a:lnTo>
                <a:lnTo>
                  <a:pt x="9101" y="16144"/>
                </a:lnTo>
                <a:lnTo>
                  <a:pt x="9101" y="15753"/>
                </a:lnTo>
                <a:lnTo>
                  <a:pt x="9168" y="15362"/>
                </a:lnTo>
                <a:lnTo>
                  <a:pt x="9236" y="14971"/>
                </a:lnTo>
                <a:lnTo>
                  <a:pt x="9360" y="14580"/>
                </a:lnTo>
                <a:lnTo>
                  <a:pt x="9495" y="14244"/>
                </a:lnTo>
                <a:lnTo>
                  <a:pt x="9663" y="13891"/>
                </a:lnTo>
                <a:lnTo>
                  <a:pt x="9855" y="13611"/>
                </a:lnTo>
                <a:lnTo>
                  <a:pt x="10068" y="13351"/>
                </a:lnTo>
                <a:lnTo>
                  <a:pt x="10293" y="13146"/>
                </a:lnTo>
                <a:lnTo>
                  <a:pt x="10552" y="12997"/>
                </a:lnTo>
                <a:lnTo>
                  <a:pt x="10811" y="12885"/>
                </a:lnTo>
                <a:lnTo>
                  <a:pt x="11069" y="12866"/>
                </a:lnTo>
                <a:lnTo>
                  <a:pt x="11351" y="12885"/>
                </a:lnTo>
                <a:lnTo>
                  <a:pt x="11610" y="12997"/>
                </a:lnTo>
                <a:lnTo>
                  <a:pt x="11846" y="13183"/>
                </a:lnTo>
                <a:lnTo>
                  <a:pt x="12060" y="13388"/>
                </a:lnTo>
                <a:lnTo>
                  <a:pt x="12251" y="13648"/>
                </a:lnTo>
                <a:lnTo>
                  <a:pt x="12419" y="13928"/>
                </a:lnTo>
                <a:lnTo>
                  <a:pt x="12555" y="14244"/>
                </a:lnTo>
                <a:lnTo>
                  <a:pt x="12690" y="14617"/>
                </a:lnTo>
                <a:lnTo>
                  <a:pt x="12768" y="15008"/>
                </a:lnTo>
                <a:lnTo>
                  <a:pt x="12836" y="15399"/>
                </a:lnTo>
                <a:lnTo>
                  <a:pt x="12858" y="15753"/>
                </a:lnTo>
                <a:lnTo>
                  <a:pt x="12858" y="16144"/>
                </a:lnTo>
                <a:lnTo>
                  <a:pt x="12813" y="16535"/>
                </a:lnTo>
                <a:lnTo>
                  <a:pt x="12746" y="16888"/>
                </a:lnTo>
                <a:lnTo>
                  <a:pt x="12667" y="17224"/>
                </a:lnTo>
                <a:lnTo>
                  <a:pt x="12510" y="17503"/>
                </a:lnTo>
                <a:lnTo>
                  <a:pt x="12228" y="18043"/>
                </a:lnTo>
                <a:lnTo>
                  <a:pt x="11970" y="18546"/>
                </a:lnTo>
                <a:lnTo>
                  <a:pt x="11868" y="18751"/>
                </a:lnTo>
                <a:lnTo>
                  <a:pt x="11778" y="18974"/>
                </a:lnTo>
                <a:lnTo>
                  <a:pt x="11711" y="19179"/>
                </a:lnTo>
                <a:lnTo>
                  <a:pt x="11666" y="19365"/>
                </a:lnTo>
                <a:lnTo>
                  <a:pt x="11632" y="19570"/>
                </a:lnTo>
                <a:lnTo>
                  <a:pt x="11632" y="19756"/>
                </a:lnTo>
                <a:lnTo>
                  <a:pt x="11632" y="19942"/>
                </a:lnTo>
                <a:lnTo>
                  <a:pt x="11643" y="20110"/>
                </a:lnTo>
                <a:lnTo>
                  <a:pt x="11711" y="20296"/>
                </a:lnTo>
                <a:lnTo>
                  <a:pt x="11801" y="20464"/>
                </a:lnTo>
                <a:lnTo>
                  <a:pt x="11891" y="20650"/>
                </a:lnTo>
                <a:lnTo>
                  <a:pt x="12037" y="20836"/>
                </a:lnTo>
                <a:lnTo>
                  <a:pt x="12206" y="21004"/>
                </a:lnTo>
                <a:lnTo>
                  <a:pt x="12419" y="21190"/>
                </a:lnTo>
                <a:lnTo>
                  <a:pt x="12667" y="21320"/>
                </a:lnTo>
                <a:lnTo>
                  <a:pt x="12960" y="21432"/>
                </a:lnTo>
                <a:lnTo>
                  <a:pt x="13286" y="21544"/>
                </a:lnTo>
                <a:lnTo>
                  <a:pt x="13612" y="21655"/>
                </a:lnTo>
                <a:lnTo>
                  <a:pt x="13983" y="21693"/>
                </a:lnTo>
                <a:lnTo>
                  <a:pt x="14343" y="21730"/>
                </a:lnTo>
                <a:lnTo>
                  <a:pt x="14715" y="21730"/>
                </a:lnTo>
                <a:lnTo>
                  <a:pt x="15075" y="21730"/>
                </a:lnTo>
                <a:lnTo>
                  <a:pt x="15446" y="21655"/>
                </a:lnTo>
                <a:lnTo>
                  <a:pt x="15794" y="21581"/>
                </a:lnTo>
                <a:lnTo>
                  <a:pt x="16132" y="21432"/>
                </a:lnTo>
                <a:lnTo>
                  <a:pt x="16458" y="21302"/>
                </a:lnTo>
                <a:lnTo>
                  <a:pt x="16740" y="21078"/>
                </a:lnTo>
                <a:lnTo>
                  <a:pt x="16976" y="20836"/>
                </a:lnTo>
                <a:lnTo>
                  <a:pt x="17043" y="20650"/>
                </a:lnTo>
                <a:lnTo>
                  <a:pt x="17088" y="20426"/>
                </a:lnTo>
                <a:lnTo>
                  <a:pt x="17133" y="20222"/>
                </a:lnTo>
                <a:lnTo>
                  <a:pt x="17156" y="19980"/>
                </a:lnTo>
                <a:lnTo>
                  <a:pt x="17167" y="19477"/>
                </a:lnTo>
                <a:lnTo>
                  <a:pt x="17167" y="18974"/>
                </a:lnTo>
                <a:lnTo>
                  <a:pt x="17156" y="18397"/>
                </a:lnTo>
                <a:lnTo>
                  <a:pt x="17111" y="17820"/>
                </a:lnTo>
                <a:lnTo>
                  <a:pt x="17066" y="17261"/>
                </a:lnTo>
                <a:lnTo>
                  <a:pt x="16998" y="16646"/>
                </a:lnTo>
                <a:lnTo>
                  <a:pt x="16852" y="15511"/>
                </a:lnTo>
                <a:lnTo>
                  <a:pt x="16740" y="14393"/>
                </a:lnTo>
                <a:lnTo>
                  <a:pt x="16717" y="13928"/>
                </a:lnTo>
                <a:lnTo>
                  <a:pt x="16695" y="13462"/>
                </a:lnTo>
                <a:lnTo>
                  <a:pt x="16717" y="13071"/>
                </a:lnTo>
                <a:lnTo>
                  <a:pt x="16785" y="12755"/>
                </a:lnTo>
                <a:lnTo>
                  <a:pt x="16852" y="12419"/>
                </a:lnTo>
                <a:lnTo>
                  <a:pt x="16953" y="12140"/>
                </a:lnTo>
                <a:lnTo>
                  <a:pt x="17088" y="11898"/>
                </a:lnTo>
                <a:lnTo>
                  <a:pt x="17212" y="11675"/>
                </a:lnTo>
                <a:lnTo>
                  <a:pt x="17370" y="11470"/>
                </a:lnTo>
                <a:lnTo>
                  <a:pt x="17516" y="11284"/>
                </a:lnTo>
                <a:lnTo>
                  <a:pt x="17696" y="11135"/>
                </a:lnTo>
                <a:lnTo>
                  <a:pt x="17865" y="11042"/>
                </a:lnTo>
                <a:lnTo>
                  <a:pt x="18033" y="10930"/>
                </a:lnTo>
                <a:lnTo>
                  <a:pt x="18213" y="10893"/>
                </a:lnTo>
                <a:lnTo>
                  <a:pt x="18382" y="10893"/>
                </a:lnTo>
                <a:lnTo>
                  <a:pt x="18551" y="10967"/>
                </a:lnTo>
                <a:lnTo>
                  <a:pt x="18708" y="11042"/>
                </a:lnTo>
                <a:lnTo>
                  <a:pt x="18855" y="11172"/>
                </a:lnTo>
                <a:lnTo>
                  <a:pt x="19012" y="11358"/>
                </a:lnTo>
                <a:lnTo>
                  <a:pt x="19136" y="11600"/>
                </a:lnTo>
                <a:lnTo>
                  <a:pt x="19271" y="11861"/>
                </a:lnTo>
                <a:lnTo>
                  <a:pt x="19440" y="12028"/>
                </a:lnTo>
                <a:lnTo>
                  <a:pt x="19608" y="12177"/>
                </a:lnTo>
                <a:lnTo>
                  <a:pt x="19822" y="12289"/>
                </a:lnTo>
                <a:lnTo>
                  <a:pt x="20025" y="12289"/>
                </a:lnTo>
                <a:lnTo>
                  <a:pt x="20238" y="12289"/>
                </a:lnTo>
                <a:lnTo>
                  <a:pt x="20452" y="12215"/>
                </a:lnTo>
                <a:lnTo>
                  <a:pt x="20643" y="12103"/>
                </a:lnTo>
                <a:lnTo>
                  <a:pt x="20846" y="11973"/>
                </a:lnTo>
                <a:lnTo>
                  <a:pt x="21037" y="11786"/>
                </a:lnTo>
                <a:lnTo>
                  <a:pt x="21206" y="11563"/>
                </a:lnTo>
                <a:lnTo>
                  <a:pt x="21363" y="11321"/>
                </a:lnTo>
                <a:lnTo>
                  <a:pt x="21465" y="11079"/>
                </a:lnTo>
                <a:lnTo>
                  <a:pt x="21577" y="10744"/>
                </a:lnTo>
                <a:lnTo>
                  <a:pt x="21622" y="10427"/>
                </a:lnTo>
                <a:lnTo>
                  <a:pt x="21645" y="10111"/>
                </a:lnTo>
                <a:lnTo>
                  <a:pt x="21622" y="9608"/>
                </a:lnTo>
                <a:lnTo>
                  <a:pt x="21577" y="9142"/>
                </a:lnTo>
                <a:lnTo>
                  <a:pt x="21465" y="8751"/>
                </a:lnTo>
                <a:lnTo>
                  <a:pt x="21363" y="8397"/>
                </a:lnTo>
                <a:lnTo>
                  <a:pt x="21206" y="8062"/>
                </a:lnTo>
                <a:lnTo>
                  <a:pt x="21037" y="7820"/>
                </a:lnTo>
                <a:lnTo>
                  <a:pt x="20846" y="7597"/>
                </a:lnTo>
                <a:lnTo>
                  <a:pt x="20643" y="7429"/>
                </a:lnTo>
                <a:lnTo>
                  <a:pt x="20452" y="7317"/>
                </a:lnTo>
                <a:lnTo>
                  <a:pt x="20238" y="7206"/>
                </a:lnTo>
                <a:lnTo>
                  <a:pt x="20025" y="7168"/>
                </a:lnTo>
                <a:lnTo>
                  <a:pt x="19822" y="7206"/>
                </a:lnTo>
                <a:lnTo>
                  <a:pt x="19608" y="7243"/>
                </a:lnTo>
                <a:lnTo>
                  <a:pt x="19440" y="7355"/>
                </a:lnTo>
                <a:lnTo>
                  <a:pt x="19271" y="7504"/>
                </a:lnTo>
                <a:lnTo>
                  <a:pt x="19136" y="7708"/>
                </a:lnTo>
                <a:lnTo>
                  <a:pt x="19012" y="7895"/>
                </a:lnTo>
                <a:lnTo>
                  <a:pt x="18832" y="8025"/>
                </a:lnTo>
                <a:lnTo>
                  <a:pt x="18663" y="8174"/>
                </a:lnTo>
                <a:lnTo>
                  <a:pt x="18472" y="8248"/>
                </a:lnTo>
                <a:lnTo>
                  <a:pt x="18270" y="8286"/>
                </a:lnTo>
                <a:lnTo>
                  <a:pt x="18078" y="8323"/>
                </a:lnTo>
                <a:lnTo>
                  <a:pt x="17887" y="8323"/>
                </a:lnTo>
                <a:lnTo>
                  <a:pt x="17696" y="8248"/>
                </a:lnTo>
                <a:lnTo>
                  <a:pt x="17493" y="8174"/>
                </a:lnTo>
                <a:lnTo>
                  <a:pt x="17302" y="8062"/>
                </a:lnTo>
                <a:lnTo>
                  <a:pt x="17133" y="7969"/>
                </a:lnTo>
                <a:lnTo>
                  <a:pt x="16976" y="7783"/>
                </a:lnTo>
                <a:lnTo>
                  <a:pt x="16852" y="7597"/>
                </a:lnTo>
                <a:lnTo>
                  <a:pt x="16740" y="7429"/>
                </a:lnTo>
                <a:lnTo>
                  <a:pt x="16672" y="7168"/>
                </a:lnTo>
                <a:lnTo>
                  <a:pt x="16638" y="6926"/>
                </a:lnTo>
                <a:lnTo>
                  <a:pt x="16616" y="6498"/>
                </a:lnTo>
                <a:lnTo>
                  <a:pt x="16616" y="5772"/>
                </a:lnTo>
                <a:lnTo>
                  <a:pt x="16650" y="4915"/>
                </a:lnTo>
                <a:lnTo>
                  <a:pt x="16695" y="3928"/>
                </a:lnTo>
                <a:lnTo>
                  <a:pt x="16762" y="2960"/>
                </a:lnTo>
                <a:lnTo>
                  <a:pt x="16830" y="1992"/>
                </a:lnTo>
                <a:lnTo>
                  <a:pt x="16908" y="1173"/>
                </a:lnTo>
                <a:lnTo>
                  <a:pt x="16976" y="521"/>
                </a:lnTo>
                <a:lnTo>
                  <a:pt x="16953" y="521"/>
                </a:lnTo>
                <a:lnTo>
                  <a:pt x="16931" y="521"/>
                </a:lnTo>
                <a:lnTo>
                  <a:pt x="16267" y="484"/>
                </a:lnTo>
                <a:lnTo>
                  <a:pt x="15637" y="428"/>
                </a:lnTo>
                <a:lnTo>
                  <a:pt x="15063" y="353"/>
                </a:lnTo>
                <a:lnTo>
                  <a:pt x="14523" y="279"/>
                </a:lnTo>
                <a:lnTo>
                  <a:pt x="14040" y="167"/>
                </a:lnTo>
                <a:lnTo>
                  <a:pt x="13635" y="93"/>
                </a:lnTo>
                <a:lnTo>
                  <a:pt x="13331" y="18"/>
                </a:lnTo>
                <a:lnTo>
                  <a:pt x="13117" y="18"/>
                </a:lnTo>
                <a:lnTo>
                  <a:pt x="12982" y="18"/>
                </a:lnTo>
                <a:lnTo>
                  <a:pt x="12858" y="130"/>
                </a:lnTo>
                <a:lnTo>
                  <a:pt x="12723" y="279"/>
                </a:lnTo>
                <a:lnTo>
                  <a:pt x="12622" y="446"/>
                </a:lnTo>
                <a:lnTo>
                  <a:pt x="12510" y="670"/>
                </a:lnTo>
                <a:lnTo>
                  <a:pt x="12419" y="912"/>
                </a:lnTo>
                <a:lnTo>
                  <a:pt x="12363" y="1210"/>
                </a:lnTo>
                <a:lnTo>
                  <a:pt x="12318" y="1526"/>
                </a:lnTo>
                <a:lnTo>
                  <a:pt x="12273" y="1843"/>
                </a:lnTo>
                <a:lnTo>
                  <a:pt x="12251" y="2215"/>
                </a:lnTo>
                <a:lnTo>
                  <a:pt x="12273" y="2532"/>
                </a:lnTo>
                <a:lnTo>
                  <a:pt x="12318" y="2886"/>
                </a:lnTo>
                <a:lnTo>
                  <a:pt x="12386" y="3240"/>
                </a:lnTo>
                <a:lnTo>
                  <a:pt x="12464" y="3556"/>
                </a:lnTo>
                <a:lnTo>
                  <a:pt x="12577" y="3891"/>
                </a:lnTo>
                <a:lnTo>
                  <a:pt x="12746" y="4171"/>
                </a:lnTo>
                <a:lnTo>
                  <a:pt x="12926" y="4487"/>
                </a:lnTo>
                <a:lnTo>
                  <a:pt x="13050" y="4860"/>
                </a:lnTo>
                <a:lnTo>
                  <a:pt x="13162" y="5251"/>
                </a:lnTo>
                <a:lnTo>
                  <a:pt x="13218" y="5604"/>
                </a:lnTo>
                <a:lnTo>
                  <a:pt x="13263" y="5995"/>
                </a:lnTo>
                <a:lnTo>
                  <a:pt x="13241" y="6386"/>
                </a:lnTo>
                <a:lnTo>
                  <a:pt x="13218" y="6740"/>
                </a:lnTo>
                <a:lnTo>
                  <a:pt x="13139" y="7094"/>
                </a:lnTo>
                <a:lnTo>
                  <a:pt x="13050" y="7429"/>
                </a:lnTo>
                <a:lnTo>
                  <a:pt x="12903" y="7746"/>
                </a:lnTo>
                <a:lnTo>
                  <a:pt x="12723" y="8025"/>
                </a:lnTo>
                <a:lnTo>
                  <a:pt x="12532" y="8286"/>
                </a:lnTo>
                <a:lnTo>
                  <a:pt x="12318" y="8491"/>
                </a:lnTo>
                <a:lnTo>
                  <a:pt x="12060" y="8677"/>
                </a:lnTo>
                <a:lnTo>
                  <a:pt x="11756" y="8788"/>
                </a:lnTo>
                <a:lnTo>
                  <a:pt x="11452" y="8826"/>
                </a:lnTo>
                <a:lnTo>
                  <a:pt x="11283" y="8826"/>
                </a:lnTo>
                <a:lnTo>
                  <a:pt x="11126" y="8826"/>
                </a:lnTo>
                <a:lnTo>
                  <a:pt x="11002" y="8788"/>
                </a:lnTo>
                <a:lnTo>
                  <a:pt x="10845" y="8714"/>
                </a:lnTo>
                <a:lnTo>
                  <a:pt x="10721" y="8640"/>
                </a:lnTo>
                <a:lnTo>
                  <a:pt x="10608" y="8565"/>
                </a:lnTo>
                <a:lnTo>
                  <a:pt x="10485" y="8453"/>
                </a:lnTo>
                <a:lnTo>
                  <a:pt x="10372" y="8323"/>
                </a:lnTo>
                <a:lnTo>
                  <a:pt x="10181" y="8062"/>
                </a:lnTo>
                <a:lnTo>
                  <a:pt x="10035" y="7746"/>
                </a:lnTo>
                <a:lnTo>
                  <a:pt x="9900" y="7392"/>
                </a:lnTo>
                <a:lnTo>
                  <a:pt x="9787" y="7001"/>
                </a:lnTo>
                <a:lnTo>
                  <a:pt x="9731" y="6610"/>
                </a:lnTo>
                <a:lnTo>
                  <a:pt x="9686" y="6219"/>
                </a:lnTo>
                <a:lnTo>
                  <a:pt x="9663" y="5772"/>
                </a:lnTo>
                <a:lnTo>
                  <a:pt x="9686" y="5381"/>
                </a:lnTo>
                <a:lnTo>
                  <a:pt x="9753" y="4990"/>
                </a:lnTo>
                <a:lnTo>
                  <a:pt x="9832" y="4636"/>
                </a:lnTo>
                <a:lnTo>
                  <a:pt x="9945" y="4320"/>
                </a:lnTo>
                <a:lnTo>
                  <a:pt x="10068" y="4022"/>
                </a:lnTo>
                <a:lnTo>
                  <a:pt x="10203" y="3817"/>
                </a:lnTo>
                <a:lnTo>
                  <a:pt x="10316" y="3593"/>
                </a:lnTo>
                <a:lnTo>
                  <a:pt x="10395" y="3351"/>
                </a:lnTo>
                <a:lnTo>
                  <a:pt x="10462" y="3109"/>
                </a:lnTo>
                <a:lnTo>
                  <a:pt x="10507" y="2848"/>
                </a:lnTo>
                <a:lnTo>
                  <a:pt x="10530" y="2606"/>
                </a:lnTo>
                <a:lnTo>
                  <a:pt x="10507" y="2346"/>
                </a:lnTo>
                <a:lnTo>
                  <a:pt x="10462" y="2141"/>
                </a:lnTo>
                <a:lnTo>
                  <a:pt x="10395" y="1880"/>
                </a:lnTo>
                <a:lnTo>
                  <a:pt x="10293" y="1638"/>
                </a:lnTo>
                <a:lnTo>
                  <a:pt x="10158" y="1415"/>
                </a:lnTo>
                <a:lnTo>
                  <a:pt x="9967" y="1210"/>
                </a:lnTo>
                <a:lnTo>
                  <a:pt x="9753" y="986"/>
                </a:lnTo>
                <a:lnTo>
                  <a:pt x="9495" y="819"/>
                </a:lnTo>
                <a:lnTo>
                  <a:pt x="9191" y="670"/>
                </a:lnTo>
                <a:lnTo>
                  <a:pt x="8842" y="521"/>
                </a:lnTo>
                <a:lnTo>
                  <a:pt x="8471" y="446"/>
                </a:lnTo>
                <a:lnTo>
                  <a:pt x="7998" y="428"/>
                </a:lnTo>
                <a:lnTo>
                  <a:pt x="7413" y="428"/>
                </a:lnTo>
                <a:lnTo>
                  <a:pt x="6817" y="446"/>
                </a:lnTo>
                <a:lnTo>
                  <a:pt x="6187" y="521"/>
                </a:lnTo>
                <a:lnTo>
                  <a:pt x="5602" y="633"/>
                </a:lnTo>
                <a:lnTo>
                  <a:pt x="5107" y="744"/>
                </a:lnTo>
                <a:lnTo>
                  <a:pt x="4725" y="856"/>
                </a:lnTo>
                <a:lnTo>
                  <a:pt x="4848" y="1564"/>
                </a:lnTo>
                <a:lnTo>
                  <a:pt x="5028" y="2495"/>
                </a:lnTo>
                <a:lnTo>
                  <a:pt x="5175" y="3556"/>
                </a:lnTo>
                <a:lnTo>
                  <a:pt x="5298" y="4673"/>
                </a:lnTo>
                <a:lnTo>
                  <a:pt x="5343" y="5213"/>
                </a:lnTo>
                <a:lnTo>
                  <a:pt x="5388" y="5753"/>
                </a:lnTo>
                <a:lnTo>
                  <a:pt x="5411" y="6275"/>
                </a:lnTo>
                <a:lnTo>
                  <a:pt x="5411" y="6740"/>
                </a:lnTo>
                <a:lnTo>
                  <a:pt x="5366" y="7168"/>
                </a:lnTo>
                <a:lnTo>
                  <a:pt x="5321" y="7541"/>
                </a:lnTo>
                <a:lnTo>
                  <a:pt x="5287" y="7708"/>
                </a:lnTo>
                <a:lnTo>
                  <a:pt x="5242" y="7857"/>
                </a:lnTo>
                <a:lnTo>
                  <a:pt x="5197" y="7969"/>
                </a:lnTo>
                <a:lnTo>
                  <a:pt x="5130" y="8062"/>
                </a:lnTo>
                <a:lnTo>
                  <a:pt x="5006" y="8248"/>
                </a:lnTo>
                <a:lnTo>
                  <a:pt x="4848" y="8397"/>
                </a:lnTo>
                <a:lnTo>
                  <a:pt x="4725" y="8528"/>
                </a:lnTo>
                <a:lnTo>
                  <a:pt x="4567" y="8640"/>
                </a:lnTo>
                <a:lnTo>
                  <a:pt x="4421" y="8714"/>
                </a:lnTo>
                <a:lnTo>
                  <a:pt x="4263" y="8751"/>
                </a:lnTo>
                <a:lnTo>
                  <a:pt x="4095" y="8788"/>
                </a:lnTo>
                <a:lnTo>
                  <a:pt x="3948" y="8788"/>
                </a:lnTo>
                <a:lnTo>
                  <a:pt x="3791" y="8751"/>
                </a:lnTo>
                <a:lnTo>
                  <a:pt x="3667" y="8714"/>
                </a:lnTo>
                <a:lnTo>
                  <a:pt x="3510" y="8677"/>
                </a:lnTo>
                <a:lnTo>
                  <a:pt x="3386" y="8602"/>
                </a:lnTo>
                <a:lnTo>
                  <a:pt x="3251" y="8491"/>
                </a:lnTo>
                <a:lnTo>
                  <a:pt x="3127" y="8360"/>
                </a:lnTo>
                <a:lnTo>
                  <a:pt x="3015" y="8248"/>
                </a:lnTo>
                <a:lnTo>
                  <a:pt x="2925" y="8062"/>
                </a:lnTo>
                <a:lnTo>
                  <a:pt x="2778" y="7857"/>
                </a:lnTo>
                <a:lnTo>
                  <a:pt x="2610" y="7671"/>
                </a:lnTo>
                <a:lnTo>
                  <a:pt x="2407" y="7541"/>
                </a:lnTo>
                <a:lnTo>
                  <a:pt x="2171" y="7466"/>
                </a:lnTo>
                <a:lnTo>
                  <a:pt x="1957" y="7429"/>
                </a:lnTo>
                <a:lnTo>
                  <a:pt x="1698" y="7429"/>
                </a:lnTo>
                <a:lnTo>
                  <a:pt x="1462" y="7466"/>
                </a:lnTo>
                <a:lnTo>
                  <a:pt x="1226" y="7559"/>
                </a:lnTo>
                <a:lnTo>
                  <a:pt x="989" y="7708"/>
                </a:lnTo>
                <a:lnTo>
                  <a:pt x="776" y="7932"/>
                </a:lnTo>
                <a:lnTo>
                  <a:pt x="551" y="8211"/>
                </a:lnTo>
                <a:lnTo>
                  <a:pt x="382" y="8528"/>
                </a:lnTo>
                <a:lnTo>
                  <a:pt x="315" y="8714"/>
                </a:lnTo>
                <a:lnTo>
                  <a:pt x="236" y="8919"/>
                </a:lnTo>
                <a:lnTo>
                  <a:pt x="191" y="9142"/>
                </a:lnTo>
                <a:lnTo>
                  <a:pt x="123" y="9347"/>
                </a:lnTo>
                <a:lnTo>
                  <a:pt x="78" y="9608"/>
                </a:lnTo>
                <a:lnTo>
                  <a:pt x="56" y="9887"/>
                </a:lnTo>
                <a:lnTo>
                  <a:pt x="33" y="10185"/>
                </a:lnTo>
                <a:lnTo>
                  <a:pt x="33" y="10464"/>
                </a:lnTo>
                <a:lnTo>
                  <a:pt x="33" y="10706"/>
                </a:lnTo>
                <a:lnTo>
                  <a:pt x="56" y="10967"/>
                </a:lnTo>
                <a:lnTo>
                  <a:pt x="78" y="11172"/>
                </a:lnTo>
                <a:lnTo>
                  <a:pt x="123" y="11395"/>
                </a:lnTo>
                <a:lnTo>
                  <a:pt x="168" y="11600"/>
                </a:lnTo>
                <a:lnTo>
                  <a:pt x="236" y="11786"/>
                </a:lnTo>
                <a:lnTo>
                  <a:pt x="292" y="11973"/>
                </a:lnTo>
                <a:lnTo>
                  <a:pt x="382" y="12140"/>
                </a:lnTo>
                <a:lnTo>
                  <a:pt x="540" y="12419"/>
                </a:lnTo>
                <a:lnTo>
                  <a:pt x="731" y="12680"/>
                </a:lnTo>
                <a:lnTo>
                  <a:pt x="944" y="12866"/>
                </a:lnTo>
                <a:lnTo>
                  <a:pt x="1158" y="12997"/>
                </a:lnTo>
                <a:lnTo>
                  <a:pt x="1395" y="13108"/>
                </a:lnTo>
                <a:lnTo>
                  <a:pt x="1608" y="13183"/>
                </a:lnTo>
                <a:lnTo>
                  <a:pt x="1856" y="13183"/>
                </a:lnTo>
                <a:lnTo>
                  <a:pt x="2070" y="13146"/>
                </a:lnTo>
                <a:lnTo>
                  <a:pt x="2261" y="13071"/>
                </a:lnTo>
                <a:lnTo>
                  <a:pt x="2430" y="12960"/>
                </a:lnTo>
                <a:lnTo>
                  <a:pt x="2587" y="12792"/>
                </a:lnTo>
                <a:lnTo>
                  <a:pt x="2688" y="12606"/>
                </a:lnTo>
                <a:lnTo>
                  <a:pt x="2801" y="12419"/>
                </a:lnTo>
                <a:lnTo>
                  <a:pt x="2925" y="12289"/>
                </a:lnTo>
                <a:lnTo>
                  <a:pt x="3082" y="12177"/>
                </a:lnTo>
                <a:lnTo>
                  <a:pt x="3228" y="12103"/>
                </a:lnTo>
                <a:lnTo>
                  <a:pt x="3408" y="12103"/>
                </a:lnTo>
                <a:lnTo>
                  <a:pt x="3577" y="12103"/>
                </a:lnTo>
                <a:lnTo>
                  <a:pt x="3723" y="12177"/>
                </a:lnTo>
                <a:lnTo>
                  <a:pt x="3903" y="12252"/>
                </a:lnTo>
                <a:lnTo>
                  <a:pt x="4072" y="12364"/>
                </a:lnTo>
                <a:lnTo>
                  <a:pt x="4230" y="12494"/>
                </a:lnTo>
                <a:lnTo>
                  <a:pt x="4353" y="12643"/>
                </a:lnTo>
                <a:lnTo>
                  <a:pt x="4488" y="12829"/>
                </a:lnTo>
                <a:lnTo>
                  <a:pt x="4567" y="13034"/>
                </a:lnTo>
                <a:lnTo>
                  <a:pt x="4657" y="13257"/>
                </a:lnTo>
                <a:lnTo>
                  <a:pt x="4702" y="13462"/>
                </a:lnTo>
                <a:lnTo>
                  <a:pt x="4725" y="13686"/>
                </a:lnTo>
                <a:lnTo>
                  <a:pt x="4702" y="14282"/>
                </a:lnTo>
                <a:lnTo>
                  <a:pt x="4657" y="15045"/>
                </a:lnTo>
                <a:lnTo>
                  <a:pt x="4612" y="15976"/>
                </a:lnTo>
                <a:lnTo>
                  <a:pt x="4590" y="16926"/>
                </a:lnTo>
                <a:lnTo>
                  <a:pt x="4567" y="17968"/>
                </a:lnTo>
                <a:lnTo>
                  <a:pt x="4567" y="19011"/>
                </a:lnTo>
                <a:lnTo>
                  <a:pt x="4590" y="19514"/>
                </a:lnTo>
                <a:lnTo>
                  <a:pt x="4612" y="19980"/>
                </a:lnTo>
                <a:lnTo>
                  <a:pt x="4657" y="20426"/>
                </a:lnTo>
                <a:lnTo>
                  <a:pt x="4725" y="20836"/>
                </a:lnTo>
                <a:lnTo>
                  <a:pt x="4848" y="20929"/>
                </a:lnTo>
                <a:lnTo>
                  <a:pt x="5040" y="21004"/>
                </a:lnTo>
                <a:lnTo>
                  <a:pt x="5265" y="21078"/>
                </a:lnTo>
                <a:lnTo>
                  <a:pt x="5478" y="21115"/>
                </a:lnTo>
                <a:lnTo>
                  <a:pt x="6041" y="21115"/>
                </a:lnTo>
                <a:lnTo>
                  <a:pt x="6637" y="21078"/>
                </a:lnTo>
                <a:lnTo>
                  <a:pt x="7312" y="21004"/>
                </a:lnTo>
                <a:lnTo>
                  <a:pt x="7998" y="20929"/>
                </a:lnTo>
                <a:lnTo>
                  <a:pt x="8696" y="20855"/>
                </a:lnTo>
                <a:lnTo>
                  <a:pt x="9360" y="20836"/>
                </a:lnTo>
                <a:close/>
              </a:path>
            </a:pathLst>
          </a:custGeom>
          <a:solidFill>
            <a:srgbClr val="FFCC99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7" name="Puzzle3"/>
          <p:cNvSpPr>
            <a:spLocks noEditPoints="1" noChangeArrowheads="1"/>
          </p:cNvSpPr>
          <p:nvPr/>
        </p:nvSpPr>
        <p:spPr bwMode="auto">
          <a:xfrm>
            <a:off x="4643730" y="597996"/>
            <a:ext cx="1012316" cy="1221887"/>
          </a:xfrm>
          <a:custGeom>
            <a:avLst/>
            <a:gdLst>
              <a:gd name="T0" fmla="*/ 10391 w 21600"/>
              <a:gd name="T1" fmla="*/ 15806 h 21600"/>
              <a:gd name="T2" fmla="*/ 20551 w 21600"/>
              <a:gd name="T3" fmla="*/ 21088 h 21600"/>
              <a:gd name="T4" fmla="*/ 13180 w 21600"/>
              <a:gd name="T5" fmla="*/ 13801 h 21600"/>
              <a:gd name="T6" fmla="*/ 20551 w 21600"/>
              <a:gd name="T7" fmla="*/ 7025 h 21600"/>
              <a:gd name="T8" fmla="*/ 10500 w 21600"/>
              <a:gd name="T9" fmla="*/ 52 h 21600"/>
              <a:gd name="T10" fmla="*/ 692 w 21600"/>
              <a:gd name="T11" fmla="*/ 6802 h 21600"/>
              <a:gd name="T12" fmla="*/ 8064 w 21600"/>
              <a:gd name="T13" fmla="*/ 13526 h 21600"/>
              <a:gd name="T14" fmla="*/ 692 w 21600"/>
              <a:gd name="T15" fmla="*/ 21088 h 21600"/>
              <a:gd name="T16" fmla="*/ 2273 w 21600"/>
              <a:gd name="T17" fmla="*/ 7719 h 21600"/>
              <a:gd name="T18" fmla="*/ 19149 w 21600"/>
              <a:gd name="T19" fmla="*/ 20237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6625" y="20892"/>
                </a:moveTo>
                <a:lnTo>
                  <a:pt x="7105" y="21023"/>
                </a:lnTo>
                <a:lnTo>
                  <a:pt x="7513" y="21088"/>
                </a:lnTo>
                <a:lnTo>
                  <a:pt x="7922" y="21115"/>
                </a:lnTo>
                <a:lnTo>
                  <a:pt x="8242" y="21115"/>
                </a:lnTo>
                <a:lnTo>
                  <a:pt x="8544" y="21062"/>
                </a:lnTo>
                <a:lnTo>
                  <a:pt x="8810" y="20997"/>
                </a:lnTo>
                <a:lnTo>
                  <a:pt x="9023" y="20892"/>
                </a:lnTo>
                <a:lnTo>
                  <a:pt x="9148" y="20761"/>
                </a:lnTo>
                <a:lnTo>
                  <a:pt x="9290" y="20616"/>
                </a:lnTo>
                <a:lnTo>
                  <a:pt x="9361" y="20459"/>
                </a:lnTo>
                <a:lnTo>
                  <a:pt x="9396" y="20289"/>
                </a:lnTo>
                <a:lnTo>
                  <a:pt x="9396" y="20092"/>
                </a:lnTo>
                <a:lnTo>
                  <a:pt x="9325" y="19909"/>
                </a:lnTo>
                <a:lnTo>
                  <a:pt x="9219" y="19738"/>
                </a:lnTo>
                <a:lnTo>
                  <a:pt x="9094" y="19555"/>
                </a:lnTo>
                <a:lnTo>
                  <a:pt x="8917" y="19384"/>
                </a:lnTo>
                <a:lnTo>
                  <a:pt x="8650" y="19162"/>
                </a:lnTo>
                <a:lnTo>
                  <a:pt x="8437" y="18900"/>
                </a:lnTo>
                <a:lnTo>
                  <a:pt x="8277" y="18624"/>
                </a:lnTo>
                <a:lnTo>
                  <a:pt x="8135" y="18349"/>
                </a:lnTo>
                <a:lnTo>
                  <a:pt x="8028" y="18048"/>
                </a:lnTo>
                <a:lnTo>
                  <a:pt x="7993" y="17746"/>
                </a:lnTo>
                <a:lnTo>
                  <a:pt x="7993" y="17471"/>
                </a:lnTo>
                <a:lnTo>
                  <a:pt x="8028" y="17169"/>
                </a:lnTo>
                <a:lnTo>
                  <a:pt x="8135" y="16920"/>
                </a:lnTo>
                <a:lnTo>
                  <a:pt x="8277" y="16671"/>
                </a:lnTo>
                <a:lnTo>
                  <a:pt x="8366" y="16540"/>
                </a:lnTo>
                <a:lnTo>
                  <a:pt x="8473" y="16409"/>
                </a:lnTo>
                <a:lnTo>
                  <a:pt x="8615" y="16317"/>
                </a:lnTo>
                <a:lnTo>
                  <a:pt x="8739" y="16213"/>
                </a:lnTo>
                <a:lnTo>
                  <a:pt x="8881" y="16134"/>
                </a:lnTo>
                <a:lnTo>
                  <a:pt x="9059" y="16055"/>
                </a:lnTo>
                <a:lnTo>
                  <a:pt x="9254" y="15990"/>
                </a:lnTo>
                <a:lnTo>
                  <a:pt x="9432" y="15911"/>
                </a:lnTo>
                <a:lnTo>
                  <a:pt x="9663" y="15885"/>
                </a:lnTo>
                <a:lnTo>
                  <a:pt x="9876" y="15833"/>
                </a:lnTo>
                <a:lnTo>
                  <a:pt x="10142" y="15806"/>
                </a:lnTo>
                <a:lnTo>
                  <a:pt x="10391" y="15806"/>
                </a:lnTo>
                <a:lnTo>
                  <a:pt x="10728" y="15806"/>
                </a:lnTo>
                <a:lnTo>
                  <a:pt x="10995" y="15806"/>
                </a:lnTo>
                <a:lnTo>
                  <a:pt x="11279" y="15833"/>
                </a:lnTo>
                <a:lnTo>
                  <a:pt x="11546" y="15885"/>
                </a:lnTo>
                <a:lnTo>
                  <a:pt x="11776" y="15937"/>
                </a:lnTo>
                <a:lnTo>
                  <a:pt x="12025" y="15990"/>
                </a:lnTo>
                <a:lnTo>
                  <a:pt x="12221" y="16055"/>
                </a:lnTo>
                <a:lnTo>
                  <a:pt x="12434" y="16134"/>
                </a:lnTo>
                <a:lnTo>
                  <a:pt x="12611" y="16213"/>
                </a:lnTo>
                <a:lnTo>
                  <a:pt x="12771" y="16317"/>
                </a:lnTo>
                <a:lnTo>
                  <a:pt x="12913" y="16409"/>
                </a:lnTo>
                <a:lnTo>
                  <a:pt x="13038" y="16514"/>
                </a:lnTo>
                <a:lnTo>
                  <a:pt x="13251" y="16737"/>
                </a:lnTo>
                <a:lnTo>
                  <a:pt x="13428" y="16986"/>
                </a:lnTo>
                <a:lnTo>
                  <a:pt x="13517" y="17248"/>
                </a:lnTo>
                <a:lnTo>
                  <a:pt x="13588" y="17523"/>
                </a:lnTo>
                <a:lnTo>
                  <a:pt x="13588" y="17799"/>
                </a:lnTo>
                <a:lnTo>
                  <a:pt x="13517" y="18074"/>
                </a:lnTo>
                <a:lnTo>
                  <a:pt x="13428" y="18323"/>
                </a:lnTo>
                <a:lnTo>
                  <a:pt x="13286" y="18572"/>
                </a:lnTo>
                <a:lnTo>
                  <a:pt x="13109" y="18808"/>
                </a:lnTo>
                <a:lnTo>
                  <a:pt x="12878" y="19031"/>
                </a:lnTo>
                <a:lnTo>
                  <a:pt x="12434" y="19411"/>
                </a:lnTo>
                <a:lnTo>
                  <a:pt x="12132" y="19738"/>
                </a:lnTo>
                <a:lnTo>
                  <a:pt x="12025" y="19856"/>
                </a:lnTo>
                <a:lnTo>
                  <a:pt x="11919" y="20014"/>
                </a:lnTo>
                <a:lnTo>
                  <a:pt x="11883" y="20132"/>
                </a:lnTo>
                <a:lnTo>
                  <a:pt x="11883" y="20263"/>
                </a:lnTo>
                <a:lnTo>
                  <a:pt x="11883" y="20394"/>
                </a:lnTo>
                <a:lnTo>
                  <a:pt x="11954" y="20485"/>
                </a:lnTo>
                <a:lnTo>
                  <a:pt x="12061" y="20590"/>
                </a:lnTo>
                <a:lnTo>
                  <a:pt x="12185" y="20695"/>
                </a:lnTo>
                <a:lnTo>
                  <a:pt x="12327" y="20787"/>
                </a:lnTo>
                <a:lnTo>
                  <a:pt x="12540" y="20892"/>
                </a:lnTo>
                <a:lnTo>
                  <a:pt x="12771" y="20997"/>
                </a:lnTo>
                <a:lnTo>
                  <a:pt x="13073" y="21088"/>
                </a:lnTo>
                <a:lnTo>
                  <a:pt x="13428" y="21193"/>
                </a:lnTo>
                <a:lnTo>
                  <a:pt x="13873" y="21298"/>
                </a:lnTo>
                <a:lnTo>
                  <a:pt x="14317" y="21390"/>
                </a:lnTo>
                <a:lnTo>
                  <a:pt x="14778" y="21468"/>
                </a:lnTo>
                <a:lnTo>
                  <a:pt x="15294" y="21547"/>
                </a:lnTo>
                <a:lnTo>
                  <a:pt x="15809" y="21600"/>
                </a:lnTo>
                <a:lnTo>
                  <a:pt x="16359" y="21652"/>
                </a:lnTo>
                <a:lnTo>
                  <a:pt x="16875" y="21678"/>
                </a:lnTo>
                <a:lnTo>
                  <a:pt x="17407" y="21678"/>
                </a:lnTo>
                <a:lnTo>
                  <a:pt x="17958" y="21678"/>
                </a:lnTo>
                <a:lnTo>
                  <a:pt x="18473" y="21652"/>
                </a:lnTo>
                <a:lnTo>
                  <a:pt x="18953" y="21573"/>
                </a:lnTo>
                <a:lnTo>
                  <a:pt x="19397" y="21495"/>
                </a:lnTo>
                <a:lnTo>
                  <a:pt x="19841" y="21390"/>
                </a:lnTo>
                <a:lnTo>
                  <a:pt x="20214" y="21272"/>
                </a:lnTo>
                <a:lnTo>
                  <a:pt x="20551" y="21088"/>
                </a:lnTo>
                <a:lnTo>
                  <a:pt x="20480" y="20787"/>
                </a:lnTo>
                <a:lnTo>
                  <a:pt x="20409" y="20485"/>
                </a:lnTo>
                <a:lnTo>
                  <a:pt x="20356" y="20158"/>
                </a:lnTo>
                <a:lnTo>
                  <a:pt x="20356" y="19804"/>
                </a:lnTo>
                <a:lnTo>
                  <a:pt x="20321" y="19083"/>
                </a:lnTo>
                <a:lnTo>
                  <a:pt x="20356" y="18349"/>
                </a:lnTo>
                <a:lnTo>
                  <a:pt x="20409" y="17641"/>
                </a:lnTo>
                <a:lnTo>
                  <a:pt x="20480" y="17012"/>
                </a:lnTo>
                <a:lnTo>
                  <a:pt x="20551" y="16488"/>
                </a:lnTo>
                <a:lnTo>
                  <a:pt x="20551" y="16055"/>
                </a:lnTo>
                <a:lnTo>
                  <a:pt x="20551" y="15911"/>
                </a:lnTo>
                <a:lnTo>
                  <a:pt x="20445" y="15754"/>
                </a:lnTo>
                <a:lnTo>
                  <a:pt x="20356" y="15610"/>
                </a:lnTo>
                <a:lnTo>
                  <a:pt x="20178" y="15452"/>
                </a:lnTo>
                <a:lnTo>
                  <a:pt x="20001" y="15334"/>
                </a:lnTo>
                <a:lnTo>
                  <a:pt x="19770" y="15230"/>
                </a:lnTo>
                <a:lnTo>
                  <a:pt x="19521" y="15125"/>
                </a:lnTo>
                <a:lnTo>
                  <a:pt x="19290" y="15059"/>
                </a:lnTo>
                <a:lnTo>
                  <a:pt x="19024" y="15007"/>
                </a:lnTo>
                <a:lnTo>
                  <a:pt x="18740" y="14954"/>
                </a:lnTo>
                <a:lnTo>
                  <a:pt x="18509" y="14954"/>
                </a:lnTo>
                <a:lnTo>
                  <a:pt x="18225" y="14954"/>
                </a:lnTo>
                <a:lnTo>
                  <a:pt x="17994" y="15007"/>
                </a:lnTo>
                <a:lnTo>
                  <a:pt x="17763" y="15085"/>
                </a:lnTo>
                <a:lnTo>
                  <a:pt x="17550" y="15177"/>
                </a:lnTo>
                <a:lnTo>
                  <a:pt x="17372" y="15308"/>
                </a:lnTo>
                <a:lnTo>
                  <a:pt x="17176" y="15426"/>
                </a:lnTo>
                <a:lnTo>
                  <a:pt x="16928" y="15557"/>
                </a:lnTo>
                <a:lnTo>
                  <a:pt x="16661" y="15636"/>
                </a:lnTo>
                <a:lnTo>
                  <a:pt x="16359" y="15688"/>
                </a:lnTo>
                <a:lnTo>
                  <a:pt x="16022" y="15715"/>
                </a:lnTo>
                <a:lnTo>
                  <a:pt x="15667" y="15688"/>
                </a:lnTo>
                <a:lnTo>
                  <a:pt x="15294" y="15662"/>
                </a:lnTo>
                <a:lnTo>
                  <a:pt x="14956" y="15583"/>
                </a:lnTo>
                <a:lnTo>
                  <a:pt x="14619" y="15479"/>
                </a:lnTo>
                <a:lnTo>
                  <a:pt x="14281" y="15334"/>
                </a:lnTo>
                <a:lnTo>
                  <a:pt x="13961" y="15177"/>
                </a:lnTo>
                <a:lnTo>
                  <a:pt x="13695" y="14981"/>
                </a:lnTo>
                <a:lnTo>
                  <a:pt x="13588" y="14850"/>
                </a:lnTo>
                <a:lnTo>
                  <a:pt x="13482" y="14732"/>
                </a:lnTo>
                <a:lnTo>
                  <a:pt x="13393" y="14600"/>
                </a:lnTo>
                <a:lnTo>
                  <a:pt x="13322" y="14456"/>
                </a:lnTo>
                <a:lnTo>
                  <a:pt x="13251" y="14299"/>
                </a:lnTo>
                <a:lnTo>
                  <a:pt x="13215" y="14155"/>
                </a:lnTo>
                <a:lnTo>
                  <a:pt x="13180" y="13971"/>
                </a:lnTo>
                <a:lnTo>
                  <a:pt x="13180" y="13801"/>
                </a:lnTo>
                <a:lnTo>
                  <a:pt x="13180" y="13591"/>
                </a:lnTo>
                <a:lnTo>
                  <a:pt x="13215" y="13395"/>
                </a:lnTo>
                <a:lnTo>
                  <a:pt x="13251" y="13198"/>
                </a:lnTo>
                <a:lnTo>
                  <a:pt x="13322" y="13015"/>
                </a:lnTo>
                <a:lnTo>
                  <a:pt x="13393" y="12870"/>
                </a:lnTo>
                <a:lnTo>
                  <a:pt x="13482" y="12713"/>
                </a:lnTo>
                <a:lnTo>
                  <a:pt x="13588" y="12569"/>
                </a:lnTo>
                <a:lnTo>
                  <a:pt x="13730" y="12438"/>
                </a:lnTo>
                <a:lnTo>
                  <a:pt x="13997" y="12215"/>
                </a:lnTo>
                <a:lnTo>
                  <a:pt x="14334" y="12005"/>
                </a:lnTo>
                <a:lnTo>
                  <a:pt x="14690" y="11861"/>
                </a:lnTo>
                <a:lnTo>
                  <a:pt x="15063" y="11756"/>
                </a:lnTo>
                <a:lnTo>
                  <a:pt x="15436" y="11678"/>
                </a:lnTo>
                <a:lnTo>
                  <a:pt x="15809" y="11638"/>
                </a:lnTo>
                <a:lnTo>
                  <a:pt x="16182" y="11638"/>
                </a:lnTo>
                <a:lnTo>
                  <a:pt x="16555" y="11678"/>
                </a:lnTo>
                <a:lnTo>
                  <a:pt x="16910" y="11730"/>
                </a:lnTo>
                <a:lnTo>
                  <a:pt x="17248" y="11835"/>
                </a:lnTo>
                <a:lnTo>
                  <a:pt x="17514" y="11966"/>
                </a:lnTo>
                <a:lnTo>
                  <a:pt x="17763" y="12110"/>
                </a:lnTo>
                <a:lnTo>
                  <a:pt x="17887" y="12215"/>
                </a:lnTo>
                <a:lnTo>
                  <a:pt x="18065" y="12307"/>
                </a:lnTo>
                <a:lnTo>
                  <a:pt x="18260" y="12412"/>
                </a:lnTo>
                <a:lnTo>
                  <a:pt x="18438" y="12464"/>
                </a:lnTo>
                <a:lnTo>
                  <a:pt x="18669" y="12543"/>
                </a:lnTo>
                <a:lnTo>
                  <a:pt x="18882" y="12569"/>
                </a:lnTo>
                <a:lnTo>
                  <a:pt x="19113" y="12595"/>
                </a:lnTo>
                <a:lnTo>
                  <a:pt x="19361" y="12608"/>
                </a:lnTo>
                <a:lnTo>
                  <a:pt x="19592" y="12608"/>
                </a:lnTo>
                <a:lnTo>
                  <a:pt x="19841" y="12595"/>
                </a:lnTo>
                <a:lnTo>
                  <a:pt x="20072" y="12543"/>
                </a:lnTo>
                <a:lnTo>
                  <a:pt x="20321" y="12490"/>
                </a:lnTo>
                <a:lnTo>
                  <a:pt x="20551" y="12438"/>
                </a:lnTo>
                <a:lnTo>
                  <a:pt x="20800" y="12333"/>
                </a:lnTo>
                <a:lnTo>
                  <a:pt x="20996" y="12241"/>
                </a:lnTo>
                <a:lnTo>
                  <a:pt x="21244" y="12110"/>
                </a:lnTo>
                <a:lnTo>
                  <a:pt x="21298" y="12032"/>
                </a:lnTo>
                <a:lnTo>
                  <a:pt x="21404" y="11966"/>
                </a:lnTo>
                <a:lnTo>
                  <a:pt x="21475" y="11861"/>
                </a:lnTo>
                <a:lnTo>
                  <a:pt x="21511" y="11730"/>
                </a:lnTo>
                <a:lnTo>
                  <a:pt x="21617" y="11481"/>
                </a:lnTo>
                <a:lnTo>
                  <a:pt x="21653" y="11180"/>
                </a:lnTo>
                <a:lnTo>
                  <a:pt x="21653" y="10826"/>
                </a:lnTo>
                <a:lnTo>
                  <a:pt x="21653" y="10472"/>
                </a:lnTo>
                <a:lnTo>
                  <a:pt x="21582" y="10092"/>
                </a:lnTo>
                <a:lnTo>
                  <a:pt x="21511" y="9725"/>
                </a:lnTo>
                <a:lnTo>
                  <a:pt x="21298" y="8912"/>
                </a:lnTo>
                <a:lnTo>
                  <a:pt x="21067" y="8191"/>
                </a:lnTo>
                <a:lnTo>
                  <a:pt x="20800" y="7536"/>
                </a:lnTo>
                <a:lnTo>
                  <a:pt x="20551" y="7025"/>
                </a:lnTo>
                <a:lnTo>
                  <a:pt x="20001" y="7103"/>
                </a:lnTo>
                <a:lnTo>
                  <a:pt x="19432" y="7156"/>
                </a:lnTo>
                <a:lnTo>
                  <a:pt x="18846" y="7208"/>
                </a:lnTo>
                <a:lnTo>
                  <a:pt x="18225" y="7208"/>
                </a:lnTo>
                <a:lnTo>
                  <a:pt x="17656" y="7208"/>
                </a:lnTo>
                <a:lnTo>
                  <a:pt x="17070" y="7182"/>
                </a:lnTo>
                <a:lnTo>
                  <a:pt x="16484" y="7156"/>
                </a:lnTo>
                <a:lnTo>
                  <a:pt x="15986" y="7103"/>
                </a:lnTo>
                <a:lnTo>
                  <a:pt x="14992" y="6999"/>
                </a:lnTo>
                <a:lnTo>
                  <a:pt x="14210" y="6907"/>
                </a:lnTo>
                <a:lnTo>
                  <a:pt x="13695" y="6828"/>
                </a:lnTo>
                <a:lnTo>
                  <a:pt x="13517" y="6802"/>
                </a:lnTo>
                <a:lnTo>
                  <a:pt x="13073" y="6645"/>
                </a:lnTo>
                <a:lnTo>
                  <a:pt x="12700" y="6474"/>
                </a:lnTo>
                <a:lnTo>
                  <a:pt x="12363" y="6304"/>
                </a:lnTo>
                <a:lnTo>
                  <a:pt x="12132" y="6094"/>
                </a:lnTo>
                <a:lnTo>
                  <a:pt x="11919" y="5871"/>
                </a:lnTo>
                <a:lnTo>
                  <a:pt x="11776" y="5649"/>
                </a:lnTo>
                <a:lnTo>
                  <a:pt x="11688" y="5413"/>
                </a:lnTo>
                <a:lnTo>
                  <a:pt x="11617" y="5190"/>
                </a:lnTo>
                <a:lnTo>
                  <a:pt x="11617" y="4941"/>
                </a:lnTo>
                <a:lnTo>
                  <a:pt x="11652" y="4718"/>
                </a:lnTo>
                <a:lnTo>
                  <a:pt x="11723" y="4482"/>
                </a:lnTo>
                <a:lnTo>
                  <a:pt x="11812" y="4285"/>
                </a:lnTo>
                <a:lnTo>
                  <a:pt x="11919" y="4089"/>
                </a:lnTo>
                <a:lnTo>
                  <a:pt x="12096" y="3905"/>
                </a:lnTo>
                <a:lnTo>
                  <a:pt x="12292" y="3735"/>
                </a:lnTo>
                <a:lnTo>
                  <a:pt x="12505" y="3604"/>
                </a:lnTo>
                <a:lnTo>
                  <a:pt x="12700" y="3460"/>
                </a:lnTo>
                <a:lnTo>
                  <a:pt x="12878" y="3250"/>
                </a:lnTo>
                <a:lnTo>
                  <a:pt x="13038" y="3027"/>
                </a:lnTo>
                <a:lnTo>
                  <a:pt x="13180" y="2752"/>
                </a:lnTo>
                <a:lnTo>
                  <a:pt x="13286" y="2477"/>
                </a:lnTo>
                <a:lnTo>
                  <a:pt x="13322" y="2175"/>
                </a:lnTo>
                <a:lnTo>
                  <a:pt x="13357" y="1874"/>
                </a:lnTo>
                <a:lnTo>
                  <a:pt x="13286" y="1572"/>
                </a:lnTo>
                <a:lnTo>
                  <a:pt x="13180" y="1271"/>
                </a:lnTo>
                <a:lnTo>
                  <a:pt x="13038" y="983"/>
                </a:lnTo>
                <a:lnTo>
                  <a:pt x="12949" y="865"/>
                </a:lnTo>
                <a:lnTo>
                  <a:pt x="12807" y="733"/>
                </a:lnTo>
                <a:lnTo>
                  <a:pt x="12665" y="616"/>
                </a:lnTo>
                <a:lnTo>
                  <a:pt x="12505" y="511"/>
                </a:lnTo>
                <a:lnTo>
                  <a:pt x="12327" y="406"/>
                </a:lnTo>
                <a:lnTo>
                  <a:pt x="12132" y="314"/>
                </a:lnTo>
                <a:lnTo>
                  <a:pt x="11883" y="235"/>
                </a:lnTo>
                <a:lnTo>
                  <a:pt x="11652" y="183"/>
                </a:lnTo>
                <a:lnTo>
                  <a:pt x="11368" y="104"/>
                </a:lnTo>
                <a:lnTo>
                  <a:pt x="11101" y="78"/>
                </a:lnTo>
                <a:lnTo>
                  <a:pt x="10800" y="52"/>
                </a:lnTo>
                <a:lnTo>
                  <a:pt x="10444" y="52"/>
                </a:lnTo>
                <a:lnTo>
                  <a:pt x="10142" y="52"/>
                </a:lnTo>
                <a:lnTo>
                  <a:pt x="9840" y="78"/>
                </a:lnTo>
                <a:lnTo>
                  <a:pt x="9574" y="104"/>
                </a:lnTo>
                <a:lnTo>
                  <a:pt x="9325" y="157"/>
                </a:lnTo>
                <a:lnTo>
                  <a:pt x="9094" y="209"/>
                </a:lnTo>
                <a:lnTo>
                  <a:pt x="8846" y="262"/>
                </a:lnTo>
                <a:lnTo>
                  <a:pt x="8650" y="340"/>
                </a:lnTo>
                <a:lnTo>
                  <a:pt x="8437" y="432"/>
                </a:lnTo>
                <a:lnTo>
                  <a:pt x="8277" y="511"/>
                </a:lnTo>
                <a:lnTo>
                  <a:pt x="8100" y="616"/>
                </a:lnTo>
                <a:lnTo>
                  <a:pt x="7957" y="707"/>
                </a:lnTo>
                <a:lnTo>
                  <a:pt x="7833" y="838"/>
                </a:lnTo>
                <a:lnTo>
                  <a:pt x="7620" y="1061"/>
                </a:lnTo>
                <a:lnTo>
                  <a:pt x="7442" y="1336"/>
                </a:lnTo>
                <a:lnTo>
                  <a:pt x="7353" y="1599"/>
                </a:lnTo>
                <a:lnTo>
                  <a:pt x="7318" y="1900"/>
                </a:lnTo>
                <a:lnTo>
                  <a:pt x="7318" y="2175"/>
                </a:lnTo>
                <a:lnTo>
                  <a:pt x="7353" y="2450"/>
                </a:lnTo>
                <a:lnTo>
                  <a:pt x="7442" y="2726"/>
                </a:lnTo>
                <a:lnTo>
                  <a:pt x="7620" y="2975"/>
                </a:lnTo>
                <a:lnTo>
                  <a:pt x="7833" y="3198"/>
                </a:lnTo>
                <a:lnTo>
                  <a:pt x="8064" y="3433"/>
                </a:lnTo>
                <a:lnTo>
                  <a:pt x="8295" y="3630"/>
                </a:lnTo>
                <a:lnTo>
                  <a:pt x="8508" y="3853"/>
                </a:lnTo>
                <a:lnTo>
                  <a:pt x="8686" y="4089"/>
                </a:lnTo>
                <a:lnTo>
                  <a:pt x="8775" y="4312"/>
                </a:lnTo>
                <a:lnTo>
                  <a:pt x="8846" y="4561"/>
                </a:lnTo>
                <a:lnTo>
                  <a:pt x="8846" y="4810"/>
                </a:lnTo>
                <a:lnTo>
                  <a:pt x="8810" y="5059"/>
                </a:lnTo>
                <a:lnTo>
                  <a:pt x="8721" y="5295"/>
                </a:lnTo>
                <a:lnTo>
                  <a:pt x="8579" y="5544"/>
                </a:lnTo>
                <a:lnTo>
                  <a:pt x="8366" y="5766"/>
                </a:lnTo>
                <a:lnTo>
                  <a:pt x="8135" y="5976"/>
                </a:lnTo>
                <a:lnTo>
                  <a:pt x="7833" y="6199"/>
                </a:lnTo>
                <a:lnTo>
                  <a:pt x="7478" y="6369"/>
                </a:lnTo>
                <a:lnTo>
                  <a:pt x="7069" y="6527"/>
                </a:lnTo>
                <a:lnTo>
                  <a:pt x="6590" y="6671"/>
                </a:lnTo>
                <a:lnTo>
                  <a:pt x="6092" y="6802"/>
                </a:lnTo>
                <a:lnTo>
                  <a:pt x="5684" y="6802"/>
                </a:lnTo>
                <a:lnTo>
                  <a:pt x="5133" y="6802"/>
                </a:lnTo>
                <a:lnTo>
                  <a:pt x="4547" y="6802"/>
                </a:lnTo>
                <a:lnTo>
                  <a:pt x="3872" y="6802"/>
                </a:lnTo>
                <a:lnTo>
                  <a:pt x="3144" y="6802"/>
                </a:lnTo>
                <a:lnTo>
                  <a:pt x="2362" y="6802"/>
                </a:lnTo>
                <a:lnTo>
                  <a:pt x="1545" y="6802"/>
                </a:lnTo>
                <a:lnTo>
                  <a:pt x="692" y="6802"/>
                </a:lnTo>
                <a:lnTo>
                  <a:pt x="586" y="7234"/>
                </a:lnTo>
                <a:lnTo>
                  <a:pt x="461" y="7837"/>
                </a:lnTo>
                <a:lnTo>
                  <a:pt x="355" y="8493"/>
                </a:lnTo>
                <a:lnTo>
                  <a:pt x="248" y="9187"/>
                </a:lnTo>
                <a:lnTo>
                  <a:pt x="142" y="9869"/>
                </a:lnTo>
                <a:lnTo>
                  <a:pt x="106" y="10498"/>
                </a:lnTo>
                <a:lnTo>
                  <a:pt x="106" y="10983"/>
                </a:lnTo>
                <a:lnTo>
                  <a:pt x="106" y="11311"/>
                </a:lnTo>
                <a:lnTo>
                  <a:pt x="213" y="11481"/>
                </a:lnTo>
                <a:lnTo>
                  <a:pt x="319" y="11651"/>
                </a:lnTo>
                <a:lnTo>
                  <a:pt x="497" y="11783"/>
                </a:lnTo>
                <a:lnTo>
                  <a:pt x="692" y="11914"/>
                </a:lnTo>
                <a:lnTo>
                  <a:pt x="941" y="12032"/>
                </a:lnTo>
                <a:lnTo>
                  <a:pt x="1207" y="12110"/>
                </a:lnTo>
                <a:lnTo>
                  <a:pt x="1509" y="12189"/>
                </a:lnTo>
                <a:lnTo>
                  <a:pt x="1794" y="12241"/>
                </a:lnTo>
                <a:lnTo>
                  <a:pt x="2131" y="12267"/>
                </a:lnTo>
                <a:lnTo>
                  <a:pt x="2433" y="12281"/>
                </a:lnTo>
                <a:lnTo>
                  <a:pt x="2735" y="12267"/>
                </a:lnTo>
                <a:lnTo>
                  <a:pt x="3055" y="12241"/>
                </a:lnTo>
                <a:lnTo>
                  <a:pt x="3357" y="12189"/>
                </a:lnTo>
                <a:lnTo>
                  <a:pt x="3623" y="12084"/>
                </a:lnTo>
                <a:lnTo>
                  <a:pt x="3872" y="11979"/>
                </a:lnTo>
                <a:lnTo>
                  <a:pt x="4103" y="11861"/>
                </a:lnTo>
                <a:lnTo>
                  <a:pt x="4316" y="11704"/>
                </a:lnTo>
                <a:lnTo>
                  <a:pt x="4582" y="11612"/>
                </a:lnTo>
                <a:lnTo>
                  <a:pt x="4849" y="11533"/>
                </a:lnTo>
                <a:lnTo>
                  <a:pt x="5169" y="11507"/>
                </a:lnTo>
                <a:lnTo>
                  <a:pt x="5506" y="11481"/>
                </a:lnTo>
                <a:lnTo>
                  <a:pt x="5808" y="11507"/>
                </a:lnTo>
                <a:lnTo>
                  <a:pt x="6146" y="11560"/>
                </a:lnTo>
                <a:lnTo>
                  <a:pt x="6501" y="11651"/>
                </a:lnTo>
                <a:lnTo>
                  <a:pt x="6803" y="11783"/>
                </a:lnTo>
                <a:lnTo>
                  <a:pt x="7105" y="11940"/>
                </a:lnTo>
                <a:lnTo>
                  <a:pt x="7353" y="12110"/>
                </a:lnTo>
                <a:lnTo>
                  <a:pt x="7584" y="12333"/>
                </a:lnTo>
                <a:lnTo>
                  <a:pt x="7798" y="12595"/>
                </a:lnTo>
                <a:lnTo>
                  <a:pt x="7922" y="12870"/>
                </a:lnTo>
                <a:lnTo>
                  <a:pt x="8028" y="13198"/>
                </a:lnTo>
                <a:lnTo>
                  <a:pt x="8064" y="13526"/>
                </a:lnTo>
                <a:lnTo>
                  <a:pt x="8028" y="13775"/>
                </a:lnTo>
                <a:lnTo>
                  <a:pt x="7922" y="13998"/>
                </a:lnTo>
                <a:lnTo>
                  <a:pt x="7798" y="14220"/>
                </a:lnTo>
                <a:lnTo>
                  <a:pt x="7584" y="14404"/>
                </a:lnTo>
                <a:lnTo>
                  <a:pt x="7353" y="14574"/>
                </a:lnTo>
                <a:lnTo>
                  <a:pt x="7105" y="14732"/>
                </a:lnTo>
                <a:lnTo>
                  <a:pt x="6803" y="14850"/>
                </a:lnTo>
                <a:lnTo>
                  <a:pt x="6501" y="14954"/>
                </a:lnTo>
                <a:lnTo>
                  <a:pt x="6146" y="15033"/>
                </a:lnTo>
                <a:lnTo>
                  <a:pt x="5808" y="15085"/>
                </a:lnTo>
                <a:lnTo>
                  <a:pt x="5506" y="15085"/>
                </a:lnTo>
                <a:lnTo>
                  <a:pt x="5169" y="15059"/>
                </a:lnTo>
                <a:lnTo>
                  <a:pt x="4849" y="15007"/>
                </a:lnTo>
                <a:lnTo>
                  <a:pt x="4582" y="14902"/>
                </a:lnTo>
                <a:lnTo>
                  <a:pt x="4316" y="14784"/>
                </a:lnTo>
                <a:lnTo>
                  <a:pt x="4103" y="14600"/>
                </a:lnTo>
                <a:lnTo>
                  <a:pt x="3907" y="14430"/>
                </a:lnTo>
                <a:lnTo>
                  <a:pt x="3659" y="14299"/>
                </a:lnTo>
                <a:lnTo>
                  <a:pt x="3428" y="14194"/>
                </a:lnTo>
                <a:lnTo>
                  <a:pt x="3179" y="14129"/>
                </a:lnTo>
                <a:lnTo>
                  <a:pt x="2913" y="14102"/>
                </a:lnTo>
                <a:lnTo>
                  <a:pt x="2646" y="14102"/>
                </a:lnTo>
                <a:lnTo>
                  <a:pt x="2362" y="14129"/>
                </a:lnTo>
                <a:lnTo>
                  <a:pt x="2096" y="14168"/>
                </a:lnTo>
                <a:lnTo>
                  <a:pt x="1811" y="14273"/>
                </a:lnTo>
                <a:lnTo>
                  <a:pt x="1545" y="14378"/>
                </a:lnTo>
                <a:lnTo>
                  <a:pt x="1314" y="14496"/>
                </a:lnTo>
                <a:lnTo>
                  <a:pt x="1065" y="14653"/>
                </a:lnTo>
                <a:lnTo>
                  <a:pt x="870" y="14797"/>
                </a:lnTo>
                <a:lnTo>
                  <a:pt x="657" y="14981"/>
                </a:lnTo>
                <a:lnTo>
                  <a:pt x="497" y="15177"/>
                </a:lnTo>
                <a:lnTo>
                  <a:pt x="390" y="15413"/>
                </a:lnTo>
                <a:lnTo>
                  <a:pt x="284" y="15636"/>
                </a:lnTo>
                <a:lnTo>
                  <a:pt x="248" y="15911"/>
                </a:lnTo>
                <a:lnTo>
                  <a:pt x="284" y="16239"/>
                </a:lnTo>
                <a:lnTo>
                  <a:pt x="319" y="16566"/>
                </a:lnTo>
                <a:lnTo>
                  <a:pt x="497" y="17340"/>
                </a:lnTo>
                <a:lnTo>
                  <a:pt x="692" y="18152"/>
                </a:lnTo>
                <a:lnTo>
                  <a:pt x="799" y="18559"/>
                </a:lnTo>
                <a:lnTo>
                  <a:pt x="905" y="18978"/>
                </a:lnTo>
                <a:lnTo>
                  <a:pt x="959" y="19384"/>
                </a:lnTo>
                <a:lnTo>
                  <a:pt x="994" y="19791"/>
                </a:lnTo>
                <a:lnTo>
                  <a:pt x="994" y="20132"/>
                </a:lnTo>
                <a:lnTo>
                  <a:pt x="959" y="20485"/>
                </a:lnTo>
                <a:lnTo>
                  <a:pt x="941" y="20669"/>
                </a:lnTo>
                <a:lnTo>
                  <a:pt x="870" y="20813"/>
                </a:lnTo>
                <a:lnTo>
                  <a:pt x="799" y="20970"/>
                </a:lnTo>
                <a:lnTo>
                  <a:pt x="692" y="21088"/>
                </a:lnTo>
                <a:lnTo>
                  <a:pt x="1474" y="20997"/>
                </a:lnTo>
                <a:lnTo>
                  <a:pt x="2291" y="20866"/>
                </a:lnTo>
                <a:lnTo>
                  <a:pt x="3108" y="20787"/>
                </a:lnTo>
                <a:lnTo>
                  <a:pt x="3907" y="20721"/>
                </a:lnTo>
                <a:lnTo>
                  <a:pt x="4653" y="20695"/>
                </a:lnTo>
                <a:lnTo>
                  <a:pt x="5364" y="20695"/>
                </a:lnTo>
                <a:lnTo>
                  <a:pt x="5701" y="20721"/>
                </a:lnTo>
                <a:lnTo>
                  <a:pt x="6057" y="20761"/>
                </a:lnTo>
                <a:lnTo>
                  <a:pt x="6323" y="20813"/>
                </a:lnTo>
                <a:lnTo>
                  <a:pt x="6625" y="20892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8" name="Puzzle2"/>
          <p:cNvSpPr>
            <a:spLocks noEditPoints="1" noChangeArrowheads="1"/>
          </p:cNvSpPr>
          <p:nvPr/>
        </p:nvSpPr>
        <p:spPr bwMode="auto">
          <a:xfrm>
            <a:off x="4348895" y="1487656"/>
            <a:ext cx="1615707" cy="1112935"/>
          </a:xfrm>
          <a:custGeom>
            <a:avLst/>
            <a:gdLst>
              <a:gd name="T0" fmla="*/ 11 w 21600"/>
              <a:gd name="T1" fmla="*/ 13386 h 21600"/>
              <a:gd name="T2" fmla="*/ 4202 w 21600"/>
              <a:gd name="T3" fmla="*/ 21161 h 21600"/>
              <a:gd name="T4" fmla="*/ 10400 w 21600"/>
              <a:gd name="T5" fmla="*/ 13909 h 21600"/>
              <a:gd name="T6" fmla="*/ 16821 w 21600"/>
              <a:gd name="T7" fmla="*/ 21190 h 21600"/>
              <a:gd name="T8" fmla="*/ 21600 w 21600"/>
              <a:gd name="T9" fmla="*/ 15083 h 21600"/>
              <a:gd name="T10" fmla="*/ 16889 w 21600"/>
              <a:gd name="T11" fmla="*/ 5739 h 21600"/>
              <a:gd name="T12" fmla="*/ 10800 w 21600"/>
              <a:gd name="T13" fmla="*/ 28 h 21600"/>
              <a:gd name="T14" fmla="*/ 4202 w 21600"/>
              <a:gd name="T15" fmla="*/ 5894 h 21600"/>
              <a:gd name="T16" fmla="*/ 5388 w 21600"/>
              <a:gd name="T17" fmla="*/ 6742 h 21600"/>
              <a:gd name="T18" fmla="*/ 16177 w 21600"/>
              <a:gd name="T19" fmla="*/ 20441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4247" y="12354"/>
                </a:moveTo>
                <a:lnTo>
                  <a:pt x="4134" y="12468"/>
                </a:lnTo>
                <a:lnTo>
                  <a:pt x="4010" y="12581"/>
                </a:lnTo>
                <a:lnTo>
                  <a:pt x="3897" y="12637"/>
                </a:lnTo>
                <a:lnTo>
                  <a:pt x="3773" y="12694"/>
                </a:lnTo>
                <a:lnTo>
                  <a:pt x="3637" y="12694"/>
                </a:lnTo>
                <a:lnTo>
                  <a:pt x="3524" y="12694"/>
                </a:lnTo>
                <a:lnTo>
                  <a:pt x="3400" y="12665"/>
                </a:lnTo>
                <a:lnTo>
                  <a:pt x="3287" y="12609"/>
                </a:lnTo>
                <a:lnTo>
                  <a:pt x="3027" y="12496"/>
                </a:lnTo>
                <a:lnTo>
                  <a:pt x="2790" y="12340"/>
                </a:lnTo>
                <a:lnTo>
                  <a:pt x="2530" y="12142"/>
                </a:lnTo>
                <a:lnTo>
                  <a:pt x="2293" y="11987"/>
                </a:lnTo>
                <a:lnTo>
                  <a:pt x="2033" y="11817"/>
                </a:lnTo>
                <a:lnTo>
                  <a:pt x="1773" y="11676"/>
                </a:lnTo>
                <a:lnTo>
                  <a:pt x="1638" y="11662"/>
                </a:lnTo>
                <a:lnTo>
                  <a:pt x="1513" y="11634"/>
                </a:lnTo>
                <a:lnTo>
                  <a:pt x="1378" y="11634"/>
                </a:lnTo>
                <a:lnTo>
                  <a:pt x="1253" y="11634"/>
                </a:lnTo>
                <a:lnTo>
                  <a:pt x="1118" y="11662"/>
                </a:lnTo>
                <a:lnTo>
                  <a:pt x="971" y="11732"/>
                </a:lnTo>
                <a:lnTo>
                  <a:pt x="835" y="11817"/>
                </a:lnTo>
                <a:lnTo>
                  <a:pt x="711" y="11959"/>
                </a:lnTo>
                <a:lnTo>
                  <a:pt x="553" y="12086"/>
                </a:lnTo>
                <a:lnTo>
                  <a:pt x="429" y="12284"/>
                </a:lnTo>
                <a:lnTo>
                  <a:pt x="271" y="12524"/>
                </a:lnTo>
                <a:lnTo>
                  <a:pt x="146" y="12793"/>
                </a:lnTo>
                <a:lnTo>
                  <a:pt x="79" y="12962"/>
                </a:lnTo>
                <a:lnTo>
                  <a:pt x="33" y="13146"/>
                </a:lnTo>
                <a:lnTo>
                  <a:pt x="11" y="13386"/>
                </a:lnTo>
                <a:lnTo>
                  <a:pt x="11" y="13641"/>
                </a:lnTo>
                <a:lnTo>
                  <a:pt x="33" y="13881"/>
                </a:lnTo>
                <a:lnTo>
                  <a:pt x="101" y="14150"/>
                </a:lnTo>
                <a:lnTo>
                  <a:pt x="192" y="14404"/>
                </a:lnTo>
                <a:lnTo>
                  <a:pt x="293" y="14645"/>
                </a:lnTo>
                <a:lnTo>
                  <a:pt x="451" y="14857"/>
                </a:lnTo>
                <a:lnTo>
                  <a:pt x="621" y="15054"/>
                </a:lnTo>
                <a:lnTo>
                  <a:pt x="734" y="15125"/>
                </a:lnTo>
                <a:lnTo>
                  <a:pt x="835" y="15210"/>
                </a:lnTo>
                <a:lnTo>
                  <a:pt x="948" y="15267"/>
                </a:lnTo>
                <a:lnTo>
                  <a:pt x="1084" y="15323"/>
                </a:lnTo>
                <a:lnTo>
                  <a:pt x="1208" y="15351"/>
                </a:lnTo>
                <a:lnTo>
                  <a:pt x="1355" y="15380"/>
                </a:lnTo>
                <a:lnTo>
                  <a:pt x="1513" y="15380"/>
                </a:lnTo>
                <a:lnTo>
                  <a:pt x="1683" y="15380"/>
                </a:lnTo>
                <a:lnTo>
                  <a:pt x="1864" y="15351"/>
                </a:lnTo>
                <a:lnTo>
                  <a:pt x="2033" y="15323"/>
                </a:lnTo>
                <a:lnTo>
                  <a:pt x="2225" y="15238"/>
                </a:lnTo>
                <a:lnTo>
                  <a:pt x="2428" y="15153"/>
                </a:lnTo>
                <a:lnTo>
                  <a:pt x="2745" y="15026"/>
                </a:lnTo>
                <a:lnTo>
                  <a:pt x="3005" y="14913"/>
                </a:lnTo>
                <a:lnTo>
                  <a:pt x="3264" y="14828"/>
                </a:lnTo>
                <a:lnTo>
                  <a:pt x="3513" y="14800"/>
                </a:lnTo>
                <a:lnTo>
                  <a:pt x="3615" y="14828"/>
                </a:lnTo>
                <a:lnTo>
                  <a:pt x="3728" y="14857"/>
                </a:lnTo>
                <a:lnTo>
                  <a:pt x="3807" y="14913"/>
                </a:lnTo>
                <a:lnTo>
                  <a:pt x="3920" y="14998"/>
                </a:lnTo>
                <a:lnTo>
                  <a:pt x="4010" y="15097"/>
                </a:lnTo>
                <a:lnTo>
                  <a:pt x="4089" y="15238"/>
                </a:lnTo>
                <a:lnTo>
                  <a:pt x="4179" y="15408"/>
                </a:lnTo>
                <a:lnTo>
                  <a:pt x="4247" y="15620"/>
                </a:lnTo>
                <a:lnTo>
                  <a:pt x="4326" y="15860"/>
                </a:lnTo>
                <a:lnTo>
                  <a:pt x="4394" y="16129"/>
                </a:lnTo>
                <a:lnTo>
                  <a:pt x="4439" y="16440"/>
                </a:lnTo>
                <a:lnTo>
                  <a:pt x="4507" y="16737"/>
                </a:lnTo>
                <a:lnTo>
                  <a:pt x="4552" y="17090"/>
                </a:lnTo>
                <a:lnTo>
                  <a:pt x="4575" y="17443"/>
                </a:lnTo>
                <a:lnTo>
                  <a:pt x="4586" y="17825"/>
                </a:lnTo>
                <a:lnTo>
                  <a:pt x="4586" y="18193"/>
                </a:lnTo>
                <a:lnTo>
                  <a:pt x="4586" y="18574"/>
                </a:lnTo>
                <a:lnTo>
                  <a:pt x="4586" y="18984"/>
                </a:lnTo>
                <a:lnTo>
                  <a:pt x="4552" y="19366"/>
                </a:lnTo>
                <a:lnTo>
                  <a:pt x="4507" y="19748"/>
                </a:lnTo>
                <a:lnTo>
                  <a:pt x="4462" y="20129"/>
                </a:lnTo>
                <a:lnTo>
                  <a:pt x="4371" y="20483"/>
                </a:lnTo>
                <a:lnTo>
                  <a:pt x="4292" y="20836"/>
                </a:lnTo>
                <a:lnTo>
                  <a:pt x="4202" y="21161"/>
                </a:lnTo>
                <a:lnTo>
                  <a:pt x="4744" y="21161"/>
                </a:lnTo>
                <a:lnTo>
                  <a:pt x="5264" y="21161"/>
                </a:lnTo>
                <a:lnTo>
                  <a:pt x="5784" y="21161"/>
                </a:lnTo>
                <a:lnTo>
                  <a:pt x="6235" y="21161"/>
                </a:lnTo>
                <a:lnTo>
                  <a:pt x="6676" y="21161"/>
                </a:lnTo>
                <a:lnTo>
                  <a:pt x="7060" y="21161"/>
                </a:lnTo>
                <a:lnTo>
                  <a:pt x="7410" y="21161"/>
                </a:lnTo>
                <a:lnTo>
                  <a:pt x="7670" y="21161"/>
                </a:lnTo>
                <a:lnTo>
                  <a:pt x="8020" y="21020"/>
                </a:lnTo>
                <a:lnTo>
                  <a:pt x="8303" y="20893"/>
                </a:lnTo>
                <a:lnTo>
                  <a:pt x="8563" y="20695"/>
                </a:lnTo>
                <a:lnTo>
                  <a:pt x="8800" y="20511"/>
                </a:lnTo>
                <a:lnTo>
                  <a:pt x="8969" y="20285"/>
                </a:lnTo>
                <a:lnTo>
                  <a:pt x="9150" y="20045"/>
                </a:lnTo>
                <a:lnTo>
                  <a:pt x="9252" y="19804"/>
                </a:lnTo>
                <a:lnTo>
                  <a:pt x="9342" y="19550"/>
                </a:lnTo>
                <a:lnTo>
                  <a:pt x="9410" y="19281"/>
                </a:lnTo>
                <a:lnTo>
                  <a:pt x="9433" y="19013"/>
                </a:lnTo>
                <a:lnTo>
                  <a:pt x="9433" y="18744"/>
                </a:lnTo>
                <a:lnTo>
                  <a:pt x="9387" y="18504"/>
                </a:lnTo>
                <a:lnTo>
                  <a:pt x="9320" y="18221"/>
                </a:lnTo>
                <a:lnTo>
                  <a:pt x="9207" y="17981"/>
                </a:lnTo>
                <a:lnTo>
                  <a:pt x="9105" y="17740"/>
                </a:lnTo>
                <a:lnTo>
                  <a:pt x="8924" y="17514"/>
                </a:lnTo>
                <a:lnTo>
                  <a:pt x="8777" y="17274"/>
                </a:lnTo>
                <a:lnTo>
                  <a:pt x="8642" y="17034"/>
                </a:lnTo>
                <a:lnTo>
                  <a:pt x="8563" y="16765"/>
                </a:lnTo>
                <a:lnTo>
                  <a:pt x="8472" y="16468"/>
                </a:lnTo>
                <a:lnTo>
                  <a:pt x="8450" y="16157"/>
                </a:lnTo>
                <a:lnTo>
                  <a:pt x="8450" y="15860"/>
                </a:lnTo>
                <a:lnTo>
                  <a:pt x="8472" y="15563"/>
                </a:lnTo>
                <a:lnTo>
                  <a:pt x="8540" y="15267"/>
                </a:lnTo>
                <a:lnTo>
                  <a:pt x="8642" y="14998"/>
                </a:lnTo>
                <a:lnTo>
                  <a:pt x="8777" y="14729"/>
                </a:lnTo>
                <a:lnTo>
                  <a:pt x="8868" y="14616"/>
                </a:lnTo>
                <a:lnTo>
                  <a:pt x="8969" y="14475"/>
                </a:lnTo>
                <a:lnTo>
                  <a:pt x="9060" y="14376"/>
                </a:lnTo>
                <a:lnTo>
                  <a:pt x="9184" y="14291"/>
                </a:lnTo>
                <a:lnTo>
                  <a:pt x="9297" y="14206"/>
                </a:lnTo>
                <a:lnTo>
                  <a:pt x="9433" y="14121"/>
                </a:lnTo>
                <a:lnTo>
                  <a:pt x="9579" y="14051"/>
                </a:lnTo>
                <a:lnTo>
                  <a:pt x="9726" y="13994"/>
                </a:lnTo>
                <a:lnTo>
                  <a:pt x="9884" y="13938"/>
                </a:lnTo>
                <a:lnTo>
                  <a:pt x="10054" y="13909"/>
                </a:lnTo>
                <a:lnTo>
                  <a:pt x="10257" y="13881"/>
                </a:lnTo>
                <a:lnTo>
                  <a:pt x="10449" y="13881"/>
                </a:lnTo>
                <a:lnTo>
                  <a:pt x="10664" y="13881"/>
                </a:lnTo>
                <a:lnTo>
                  <a:pt x="10856" y="13909"/>
                </a:lnTo>
                <a:lnTo>
                  <a:pt x="11037" y="13966"/>
                </a:lnTo>
                <a:lnTo>
                  <a:pt x="11206" y="14023"/>
                </a:lnTo>
                <a:lnTo>
                  <a:pt x="11353" y="14093"/>
                </a:lnTo>
                <a:lnTo>
                  <a:pt x="11511" y="14178"/>
                </a:lnTo>
                <a:lnTo>
                  <a:pt x="11635" y="14263"/>
                </a:lnTo>
                <a:lnTo>
                  <a:pt x="11748" y="14376"/>
                </a:lnTo>
                <a:lnTo>
                  <a:pt x="11861" y="14475"/>
                </a:lnTo>
                <a:lnTo>
                  <a:pt x="11941" y="14616"/>
                </a:lnTo>
                <a:lnTo>
                  <a:pt x="12031" y="14758"/>
                </a:lnTo>
                <a:lnTo>
                  <a:pt x="12099" y="14885"/>
                </a:lnTo>
                <a:lnTo>
                  <a:pt x="12200" y="15210"/>
                </a:lnTo>
                <a:lnTo>
                  <a:pt x="12268" y="15507"/>
                </a:lnTo>
                <a:lnTo>
                  <a:pt x="12291" y="15832"/>
                </a:lnTo>
                <a:lnTo>
                  <a:pt x="12291" y="16157"/>
                </a:lnTo>
                <a:lnTo>
                  <a:pt x="12246" y="16482"/>
                </a:lnTo>
                <a:lnTo>
                  <a:pt x="12178" y="16807"/>
                </a:lnTo>
                <a:lnTo>
                  <a:pt x="12099" y="17090"/>
                </a:lnTo>
                <a:lnTo>
                  <a:pt x="12008" y="17330"/>
                </a:lnTo>
                <a:lnTo>
                  <a:pt x="11884" y="17542"/>
                </a:lnTo>
                <a:lnTo>
                  <a:pt x="11748" y="17712"/>
                </a:lnTo>
                <a:lnTo>
                  <a:pt x="11613" y="17839"/>
                </a:lnTo>
                <a:lnTo>
                  <a:pt x="11489" y="18037"/>
                </a:lnTo>
                <a:lnTo>
                  <a:pt x="11398" y="18221"/>
                </a:lnTo>
                <a:lnTo>
                  <a:pt x="11319" y="18447"/>
                </a:lnTo>
                <a:lnTo>
                  <a:pt x="11251" y="18659"/>
                </a:lnTo>
                <a:lnTo>
                  <a:pt x="11206" y="18900"/>
                </a:lnTo>
                <a:lnTo>
                  <a:pt x="11184" y="19154"/>
                </a:lnTo>
                <a:lnTo>
                  <a:pt x="11184" y="19423"/>
                </a:lnTo>
                <a:lnTo>
                  <a:pt x="11229" y="19663"/>
                </a:lnTo>
                <a:lnTo>
                  <a:pt x="11297" y="19903"/>
                </a:lnTo>
                <a:lnTo>
                  <a:pt x="11376" y="20158"/>
                </a:lnTo>
                <a:lnTo>
                  <a:pt x="11511" y="20398"/>
                </a:lnTo>
                <a:lnTo>
                  <a:pt x="11681" y="20610"/>
                </a:lnTo>
                <a:lnTo>
                  <a:pt x="11884" y="20808"/>
                </a:lnTo>
                <a:lnTo>
                  <a:pt x="12121" y="20992"/>
                </a:lnTo>
                <a:lnTo>
                  <a:pt x="12404" y="21161"/>
                </a:lnTo>
                <a:lnTo>
                  <a:pt x="12528" y="21190"/>
                </a:lnTo>
                <a:lnTo>
                  <a:pt x="12856" y="21274"/>
                </a:lnTo>
                <a:lnTo>
                  <a:pt x="13330" y="21373"/>
                </a:lnTo>
                <a:lnTo>
                  <a:pt x="13963" y="21486"/>
                </a:lnTo>
                <a:lnTo>
                  <a:pt x="14313" y="21543"/>
                </a:lnTo>
                <a:lnTo>
                  <a:pt x="14652" y="21571"/>
                </a:lnTo>
                <a:lnTo>
                  <a:pt x="15025" y="21600"/>
                </a:lnTo>
                <a:lnTo>
                  <a:pt x="15409" y="21600"/>
                </a:lnTo>
                <a:lnTo>
                  <a:pt x="15782" y="21600"/>
                </a:lnTo>
                <a:lnTo>
                  <a:pt x="16177" y="21571"/>
                </a:lnTo>
                <a:lnTo>
                  <a:pt x="16516" y="21486"/>
                </a:lnTo>
                <a:lnTo>
                  <a:pt x="16889" y="21402"/>
                </a:lnTo>
                <a:lnTo>
                  <a:pt x="16821" y="21190"/>
                </a:lnTo>
                <a:lnTo>
                  <a:pt x="16776" y="20935"/>
                </a:lnTo>
                <a:lnTo>
                  <a:pt x="16742" y="20667"/>
                </a:lnTo>
                <a:lnTo>
                  <a:pt x="16719" y="20370"/>
                </a:lnTo>
                <a:lnTo>
                  <a:pt x="16697" y="19719"/>
                </a:lnTo>
                <a:lnTo>
                  <a:pt x="16697" y="19013"/>
                </a:lnTo>
                <a:lnTo>
                  <a:pt x="16719" y="18306"/>
                </a:lnTo>
                <a:lnTo>
                  <a:pt x="16753" y="17599"/>
                </a:lnTo>
                <a:lnTo>
                  <a:pt x="16821" y="16949"/>
                </a:lnTo>
                <a:lnTo>
                  <a:pt x="16889" y="16383"/>
                </a:lnTo>
                <a:lnTo>
                  <a:pt x="16934" y="16129"/>
                </a:lnTo>
                <a:lnTo>
                  <a:pt x="17002" y="15945"/>
                </a:lnTo>
                <a:lnTo>
                  <a:pt x="17081" y="15790"/>
                </a:lnTo>
                <a:lnTo>
                  <a:pt x="17194" y="15648"/>
                </a:lnTo>
                <a:lnTo>
                  <a:pt x="17318" y="15563"/>
                </a:lnTo>
                <a:lnTo>
                  <a:pt x="17453" y="15507"/>
                </a:lnTo>
                <a:lnTo>
                  <a:pt x="17600" y="15450"/>
                </a:lnTo>
                <a:lnTo>
                  <a:pt x="17758" y="15450"/>
                </a:lnTo>
                <a:lnTo>
                  <a:pt x="17905" y="15479"/>
                </a:lnTo>
                <a:lnTo>
                  <a:pt x="18064" y="15535"/>
                </a:lnTo>
                <a:lnTo>
                  <a:pt x="18233" y="15620"/>
                </a:lnTo>
                <a:lnTo>
                  <a:pt x="18380" y="15733"/>
                </a:lnTo>
                <a:lnTo>
                  <a:pt x="18561" y="15832"/>
                </a:lnTo>
                <a:lnTo>
                  <a:pt x="18707" y="15973"/>
                </a:lnTo>
                <a:lnTo>
                  <a:pt x="18866" y="16129"/>
                </a:lnTo>
                <a:lnTo>
                  <a:pt x="18990" y="16327"/>
                </a:lnTo>
                <a:lnTo>
                  <a:pt x="19125" y="16482"/>
                </a:lnTo>
                <a:lnTo>
                  <a:pt x="19295" y="16624"/>
                </a:lnTo>
                <a:lnTo>
                  <a:pt x="19464" y="16737"/>
                </a:lnTo>
                <a:lnTo>
                  <a:pt x="19668" y="16807"/>
                </a:lnTo>
                <a:lnTo>
                  <a:pt x="19860" y="16836"/>
                </a:lnTo>
                <a:lnTo>
                  <a:pt x="20052" y="16864"/>
                </a:lnTo>
                <a:lnTo>
                  <a:pt x="20266" y="16836"/>
                </a:lnTo>
                <a:lnTo>
                  <a:pt x="20470" y="16793"/>
                </a:lnTo>
                <a:lnTo>
                  <a:pt x="20662" y="16708"/>
                </a:lnTo>
                <a:lnTo>
                  <a:pt x="20854" y="16567"/>
                </a:lnTo>
                <a:lnTo>
                  <a:pt x="21035" y="16412"/>
                </a:lnTo>
                <a:lnTo>
                  <a:pt x="21182" y="16214"/>
                </a:lnTo>
                <a:lnTo>
                  <a:pt x="21340" y="16002"/>
                </a:lnTo>
                <a:lnTo>
                  <a:pt x="21441" y="15733"/>
                </a:lnTo>
                <a:lnTo>
                  <a:pt x="21532" y="15436"/>
                </a:lnTo>
                <a:lnTo>
                  <a:pt x="21600" y="15083"/>
                </a:lnTo>
                <a:lnTo>
                  <a:pt x="21600" y="14885"/>
                </a:lnTo>
                <a:lnTo>
                  <a:pt x="21600" y="14729"/>
                </a:lnTo>
                <a:lnTo>
                  <a:pt x="21600" y="14531"/>
                </a:lnTo>
                <a:lnTo>
                  <a:pt x="21577" y="14376"/>
                </a:lnTo>
                <a:lnTo>
                  <a:pt x="21532" y="14206"/>
                </a:lnTo>
                <a:lnTo>
                  <a:pt x="21487" y="14051"/>
                </a:lnTo>
                <a:lnTo>
                  <a:pt x="21419" y="13909"/>
                </a:lnTo>
                <a:lnTo>
                  <a:pt x="21351" y="13768"/>
                </a:lnTo>
                <a:lnTo>
                  <a:pt x="21204" y="13500"/>
                </a:lnTo>
                <a:lnTo>
                  <a:pt x="21035" y="13287"/>
                </a:lnTo>
                <a:lnTo>
                  <a:pt x="20809" y="13090"/>
                </a:lnTo>
                <a:lnTo>
                  <a:pt x="20594" y="12962"/>
                </a:lnTo>
                <a:lnTo>
                  <a:pt x="20357" y="12821"/>
                </a:lnTo>
                <a:lnTo>
                  <a:pt x="20120" y="12764"/>
                </a:lnTo>
                <a:lnTo>
                  <a:pt x="19882" y="12708"/>
                </a:lnTo>
                <a:lnTo>
                  <a:pt x="19645" y="12736"/>
                </a:lnTo>
                <a:lnTo>
                  <a:pt x="19430" y="12793"/>
                </a:lnTo>
                <a:lnTo>
                  <a:pt x="19227" y="12906"/>
                </a:lnTo>
                <a:lnTo>
                  <a:pt x="19148" y="12962"/>
                </a:lnTo>
                <a:lnTo>
                  <a:pt x="19058" y="13047"/>
                </a:lnTo>
                <a:lnTo>
                  <a:pt x="18990" y="13146"/>
                </a:lnTo>
                <a:lnTo>
                  <a:pt x="18911" y="13259"/>
                </a:lnTo>
                <a:lnTo>
                  <a:pt x="18775" y="13471"/>
                </a:lnTo>
                <a:lnTo>
                  <a:pt x="18628" y="13641"/>
                </a:lnTo>
                <a:lnTo>
                  <a:pt x="18470" y="13740"/>
                </a:lnTo>
                <a:lnTo>
                  <a:pt x="18301" y="13825"/>
                </a:lnTo>
                <a:lnTo>
                  <a:pt x="18143" y="13853"/>
                </a:lnTo>
                <a:lnTo>
                  <a:pt x="17973" y="13881"/>
                </a:lnTo>
                <a:lnTo>
                  <a:pt x="17804" y="13853"/>
                </a:lnTo>
                <a:lnTo>
                  <a:pt x="17646" y="13796"/>
                </a:lnTo>
                <a:lnTo>
                  <a:pt x="17499" y="13726"/>
                </a:lnTo>
                <a:lnTo>
                  <a:pt x="17341" y="13641"/>
                </a:lnTo>
                <a:lnTo>
                  <a:pt x="17216" y="13528"/>
                </a:lnTo>
                <a:lnTo>
                  <a:pt x="17103" y="13386"/>
                </a:lnTo>
                <a:lnTo>
                  <a:pt x="17024" y="13259"/>
                </a:lnTo>
                <a:lnTo>
                  <a:pt x="16934" y="13118"/>
                </a:lnTo>
                <a:lnTo>
                  <a:pt x="16889" y="12991"/>
                </a:lnTo>
                <a:lnTo>
                  <a:pt x="16889" y="12849"/>
                </a:lnTo>
                <a:lnTo>
                  <a:pt x="16889" y="12383"/>
                </a:lnTo>
                <a:lnTo>
                  <a:pt x="16889" y="11662"/>
                </a:lnTo>
                <a:lnTo>
                  <a:pt x="16889" y="10701"/>
                </a:lnTo>
                <a:lnTo>
                  <a:pt x="16889" y="9640"/>
                </a:lnTo>
                <a:lnTo>
                  <a:pt x="16889" y="8566"/>
                </a:lnTo>
                <a:lnTo>
                  <a:pt x="16889" y="7478"/>
                </a:lnTo>
                <a:lnTo>
                  <a:pt x="16889" y="6502"/>
                </a:lnTo>
                <a:lnTo>
                  <a:pt x="16889" y="5739"/>
                </a:lnTo>
                <a:lnTo>
                  <a:pt x="16674" y="5894"/>
                </a:lnTo>
                <a:lnTo>
                  <a:pt x="16414" y="6036"/>
                </a:lnTo>
                <a:lnTo>
                  <a:pt x="16154" y="6177"/>
                </a:lnTo>
                <a:lnTo>
                  <a:pt x="15849" y="6248"/>
                </a:lnTo>
                <a:lnTo>
                  <a:pt x="15544" y="6304"/>
                </a:lnTo>
                <a:lnTo>
                  <a:pt x="15217" y="6332"/>
                </a:lnTo>
                <a:lnTo>
                  <a:pt x="14866" y="6361"/>
                </a:lnTo>
                <a:lnTo>
                  <a:pt x="14550" y="6361"/>
                </a:lnTo>
                <a:lnTo>
                  <a:pt x="14200" y="6332"/>
                </a:lnTo>
                <a:lnTo>
                  <a:pt x="13850" y="6276"/>
                </a:lnTo>
                <a:lnTo>
                  <a:pt x="13522" y="6219"/>
                </a:lnTo>
                <a:lnTo>
                  <a:pt x="13206" y="6149"/>
                </a:lnTo>
                <a:lnTo>
                  <a:pt x="12901" y="6064"/>
                </a:lnTo>
                <a:lnTo>
                  <a:pt x="12618" y="5951"/>
                </a:lnTo>
                <a:lnTo>
                  <a:pt x="12358" y="5838"/>
                </a:lnTo>
                <a:lnTo>
                  <a:pt x="12121" y="5739"/>
                </a:lnTo>
                <a:lnTo>
                  <a:pt x="11941" y="5626"/>
                </a:lnTo>
                <a:lnTo>
                  <a:pt x="11794" y="5513"/>
                </a:lnTo>
                <a:lnTo>
                  <a:pt x="11658" y="5414"/>
                </a:lnTo>
                <a:lnTo>
                  <a:pt x="11556" y="5301"/>
                </a:lnTo>
                <a:lnTo>
                  <a:pt x="11466" y="5187"/>
                </a:lnTo>
                <a:lnTo>
                  <a:pt x="11398" y="5089"/>
                </a:lnTo>
                <a:lnTo>
                  <a:pt x="11376" y="4947"/>
                </a:lnTo>
                <a:lnTo>
                  <a:pt x="11353" y="4834"/>
                </a:lnTo>
                <a:lnTo>
                  <a:pt x="11353" y="4707"/>
                </a:lnTo>
                <a:lnTo>
                  <a:pt x="11376" y="4565"/>
                </a:lnTo>
                <a:lnTo>
                  <a:pt x="11443" y="4410"/>
                </a:lnTo>
                <a:lnTo>
                  <a:pt x="11511" y="4240"/>
                </a:lnTo>
                <a:lnTo>
                  <a:pt x="11703" y="3887"/>
                </a:lnTo>
                <a:lnTo>
                  <a:pt x="11986" y="3505"/>
                </a:lnTo>
                <a:lnTo>
                  <a:pt x="12144" y="3265"/>
                </a:lnTo>
                <a:lnTo>
                  <a:pt x="12246" y="3025"/>
                </a:lnTo>
                <a:lnTo>
                  <a:pt x="12336" y="2756"/>
                </a:lnTo>
                <a:lnTo>
                  <a:pt x="12404" y="2445"/>
                </a:lnTo>
                <a:lnTo>
                  <a:pt x="12438" y="2176"/>
                </a:lnTo>
                <a:lnTo>
                  <a:pt x="12438" y="1880"/>
                </a:lnTo>
                <a:lnTo>
                  <a:pt x="12404" y="1583"/>
                </a:lnTo>
                <a:lnTo>
                  <a:pt x="12336" y="1314"/>
                </a:lnTo>
                <a:lnTo>
                  <a:pt x="12246" y="1046"/>
                </a:lnTo>
                <a:lnTo>
                  <a:pt x="12099" y="791"/>
                </a:lnTo>
                <a:lnTo>
                  <a:pt x="12008" y="692"/>
                </a:lnTo>
                <a:lnTo>
                  <a:pt x="11918" y="579"/>
                </a:lnTo>
                <a:lnTo>
                  <a:pt x="11816" y="466"/>
                </a:lnTo>
                <a:lnTo>
                  <a:pt x="11703" y="381"/>
                </a:lnTo>
                <a:lnTo>
                  <a:pt x="11579" y="310"/>
                </a:lnTo>
                <a:lnTo>
                  <a:pt x="11443" y="226"/>
                </a:lnTo>
                <a:lnTo>
                  <a:pt x="11297" y="169"/>
                </a:lnTo>
                <a:lnTo>
                  <a:pt x="11138" y="113"/>
                </a:lnTo>
                <a:lnTo>
                  <a:pt x="10969" y="56"/>
                </a:lnTo>
                <a:lnTo>
                  <a:pt x="10800" y="28"/>
                </a:lnTo>
                <a:lnTo>
                  <a:pt x="10619" y="28"/>
                </a:lnTo>
                <a:lnTo>
                  <a:pt x="10404" y="28"/>
                </a:lnTo>
                <a:lnTo>
                  <a:pt x="10257" y="28"/>
                </a:lnTo>
                <a:lnTo>
                  <a:pt x="10076" y="56"/>
                </a:lnTo>
                <a:lnTo>
                  <a:pt x="9952" y="84"/>
                </a:lnTo>
                <a:lnTo>
                  <a:pt x="9794" y="141"/>
                </a:lnTo>
                <a:lnTo>
                  <a:pt x="9692" y="226"/>
                </a:lnTo>
                <a:lnTo>
                  <a:pt x="9557" y="282"/>
                </a:lnTo>
                <a:lnTo>
                  <a:pt x="9455" y="381"/>
                </a:lnTo>
                <a:lnTo>
                  <a:pt x="9365" y="466"/>
                </a:lnTo>
                <a:lnTo>
                  <a:pt x="9274" y="579"/>
                </a:lnTo>
                <a:lnTo>
                  <a:pt x="9184" y="692"/>
                </a:lnTo>
                <a:lnTo>
                  <a:pt x="9128" y="791"/>
                </a:lnTo>
                <a:lnTo>
                  <a:pt x="9060" y="932"/>
                </a:lnTo>
                <a:lnTo>
                  <a:pt x="8969" y="1201"/>
                </a:lnTo>
                <a:lnTo>
                  <a:pt x="8913" y="1498"/>
                </a:lnTo>
                <a:lnTo>
                  <a:pt x="8890" y="1795"/>
                </a:lnTo>
                <a:lnTo>
                  <a:pt x="8890" y="2120"/>
                </a:lnTo>
                <a:lnTo>
                  <a:pt x="8913" y="2445"/>
                </a:lnTo>
                <a:lnTo>
                  <a:pt x="8969" y="2756"/>
                </a:lnTo>
                <a:lnTo>
                  <a:pt x="9060" y="3081"/>
                </a:lnTo>
                <a:lnTo>
                  <a:pt x="9173" y="3378"/>
                </a:lnTo>
                <a:lnTo>
                  <a:pt x="9297" y="3647"/>
                </a:lnTo>
                <a:lnTo>
                  <a:pt x="9466" y="3887"/>
                </a:lnTo>
                <a:lnTo>
                  <a:pt x="9579" y="4085"/>
                </a:lnTo>
                <a:lnTo>
                  <a:pt x="9670" y="4269"/>
                </a:lnTo>
                <a:lnTo>
                  <a:pt x="9726" y="4467"/>
                </a:lnTo>
                <a:lnTo>
                  <a:pt x="9771" y="4650"/>
                </a:lnTo>
                <a:lnTo>
                  <a:pt x="9771" y="4834"/>
                </a:lnTo>
                <a:lnTo>
                  <a:pt x="9749" y="5032"/>
                </a:lnTo>
                <a:lnTo>
                  <a:pt x="9715" y="5216"/>
                </a:lnTo>
                <a:lnTo>
                  <a:pt x="9625" y="5385"/>
                </a:lnTo>
                <a:lnTo>
                  <a:pt x="9534" y="5513"/>
                </a:lnTo>
                <a:lnTo>
                  <a:pt x="9410" y="5626"/>
                </a:lnTo>
                <a:lnTo>
                  <a:pt x="9229" y="5710"/>
                </a:lnTo>
                <a:lnTo>
                  <a:pt x="9060" y="5767"/>
                </a:lnTo>
                <a:lnTo>
                  <a:pt x="8845" y="5767"/>
                </a:lnTo>
                <a:lnTo>
                  <a:pt x="8585" y="5739"/>
                </a:lnTo>
                <a:lnTo>
                  <a:pt x="8325" y="5654"/>
                </a:lnTo>
                <a:lnTo>
                  <a:pt x="8020" y="5513"/>
                </a:lnTo>
                <a:lnTo>
                  <a:pt x="7840" y="5442"/>
                </a:lnTo>
                <a:lnTo>
                  <a:pt x="7648" y="5385"/>
                </a:lnTo>
                <a:lnTo>
                  <a:pt x="7433" y="5329"/>
                </a:lnTo>
                <a:lnTo>
                  <a:pt x="7241" y="5301"/>
                </a:lnTo>
                <a:lnTo>
                  <a:pt x="6755" y="5301"/>
                </a:lnTo>
                <a:lnTo>
                  <a:pt x="6281" y="5329"/>
                </a:lnTo>
                <a:lnTo>
                  <a:pt x="5784" y="5385"/>
                </a:lnTo>
                <a:lnTo>
                  <a:pt x="5264" y="5498"/>
                </a:lnTo>
                <a:lnTo>
                  <a:pt x="4744" y="5597"/>
                </a:lnTo>
                <a:lnTo>
                  <a:pt x="4247" y="5739"/>
                </a:lnTo>
                <a:lnTo>
                  <a:pt x="4202" y="5894"/>
                </a:lnTo>
                <a:lnTo>
                  <a:pt x="4202" y="6191"/>
                </a:lnTo>
                <a:lnTo>
                  <a:pt x="4202" y="6545"/>
                </a:lnTo>
                <a:lnTo>
                  <a:pt x="4225" y="6954"/>
                </a:lnTo>
                <a:lnTo>
                  <a:pt x="4315" y="7930"/>
                </a:lnTo>
                <a:lnTo>
                  <a:pt x="4394" y="9018"/>
                </a:lnTo>
                <a:lnTo>
                  <a:pt x="4439" y="9570"/>
                </a:lnTo>
                <a:lnTo>
                  <a:pt x="4462" y="10107"/>
                </a:lnTo>
                <a:lnTo>
                  <a:pt x="4484" y="10630"/>
                </a:lnTo>
                <a:lnTo>
                  <a:pt x="4507" y="11082"/>
                </a:lnTo>
                <a:lnTo>
                  <a:pt x="4484" y="11520"/>
                </a:lnTo>
                <a:lnTo>
                  <a:pt x="4439" y="11874"/>
                </a:lnTo>
                <a:lnTo>
                  <a:pt x="4394" y="12029"/>
                </a:lnTo>
                <a:lnTo>
                  <a:pt x="4349" y="12171"/>
                </a:lnTo>
                <a:lnTo>
                  <a:pt x="4315" y="12284"/>
                </a:lnTo>
                <a:lnTo>
                  <a:pt x="4247" y="12354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>
        <p:nvSpPr>
          <p:cNvPr id="9" name="Puzzle4"/>
          <p:cNvSpPr>
            <a:spLocks noEditPoints="1" noChangeArrowheads="1"/>
          </p:cNvSpPr>
          <p:nvPr/>
        </p:nvSpPr>
        <p:spPr bwMode="auto">
          <a:xfrm>
            <a:off x="3723695" y="1461579"/>
            <a:ext cx="974150" cy="1422845"/>
          </a:xfrm>
          <a:custGeom>
            <a:avLst/>
            <a:gdLst>
              <a:gd name="T0" fmla="*/ 8307 w 21600"/>
              <a:gd name="T1" fmla="*/ 11593 h 21600"/>
              <a:gd name="T2" fmla="*/ 453 w 21600"/>
              <a:gd name="T3" fmla="*/ 16938 h 21600"/>
              <a:gd name="T4" fmla="*/ 11500 w 21600"/>
              <a:gd name="T5" fmla="*/ 21600 h 21600"/>
              <a:gd name="T6" fmla="*/ 20920 w 21600"/>
              <a:gd name="T7" fmla="*/ 16751 h 21600"/>
              <a:gd name="T8" fmla="*/ 13972 w 21600"/>
              <a:gd name="T9" fmla="*/ 10888 h 21600"/>
              <a:gd name="T10" fmla="*/ 21033 w 21600"/>
              <a:gd name="T11" fmla="*/ 4716 h 21600"/>
              <a:gd name="T12" fmla="*/ 11102 w 21600"/>
              <a:gd name="T13" fmla="*/ 11 h 21600"/>
              <a:gd name="T14" fmla="*/ 453 w 21600"/>
              <a:gd name="T15" fmla="*/ 4716 h 21600"/>
              <a:gd name="T16" fmla="*/ 2076 w 21600"/>
              <a:gd name="T17" fmla="*/ 5664 h 21600"/>
              <a:gd name="T18" fmla="*/ 20203 w 21600"/>
              <a:gd name="T19" fmla="*/ 1598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3813" y="10590"/>
                </a:moveTo>
                <a:lnTo>
                  <a:pt x="3927" y="10513"/>
                </a:lnTo>
                <a:lnTo>
                  <a:pt x="4078" y="10425"/>
                </a:lnTo>
                <a:lnTo>
                  <a:pt x="4210" y="10359"/>
                </a:lnTo>
                <a:lnTo>
                  <a:pt x="4361" y="10315"/>
                </a:lnTo>
                <a:lnTo>
                  <a:pt x="4682" y="10237"/>
                </a:lnTo>
                <a:lnTo>
                  <a:pt x="5041" y="10193"/>
                </a:lnTo>
                <a:lnTo>
                  <a:pt x="5456" y="10171"/>
                </a:lnTo>
                <a:lnTo>
                  <a:pt x="5853" y="10193"/>
                </a:lnTo>
                <a:lnTo>
                  <a:pt x="6249" y="10260"/>
                </a:lnTo>
                <a:lnTo>
                  <a:pt x="6646" y="10337"/>
                </a:lnTo>
                <a:lnTo>
                  <a:pt x="7004" y="10469"/>
                </a:lnTo>
                <a:lnTo>
                  <a:pt x="7363" y="10612"/>
                </a:lnTo>
                <a:lnTo>
                  <a:pt x="7665" y="10788"/>
                </a:lnTo>
                <a:lnTo>
                  <a:pt x="7911" y="10998"/>
                </a:lnTo>
                <a:lnTo>
                  <a:pt x="8024" y="11097"/>
                </a:lnTo>
                <a:lnTo>
                  <a:pt x="8137" y="11207"/>
                </a:lnTo>
                <a:lnTo>
                  <a:pt x="8194" y="11340"/>
                </a:lnTo>
                <a:lnTo>
                  <a:pt x="8269" y="11461"/>
                </a:lnTo>
                <a:lnTo>
                  <a:pt x="8307" y="11593"/>
                </a:lnTo>
                <a:lnTo>
                  <a:pt x="8307" y="11714"/>
                </a:lnTo>
                <a:lnTo>
                  <a:pt x="8307" y="11868"/>
                </a:lnTo>
                <a:lnTo>
                  <a:pt x="8307" y="12012"/>
                </a:lnTo>
                <a:lnTo>
                  <a:pt x="8194" y="12265"/>
                </a:lnTo>
                <a:lnTo>
                  <a:pt x="8062" y="12519"/>
                </a:lnTo>
                <a:lnTo>
                  <a:pt x="7873" y="12706"/>
                </a:lnTo>
                <a:lnTo>
                  <a:pt x="7627" y="12904"/>
                </a:lnTo>
                <a:lnTo>
                  <a:pt x="7363" y="13048"/>
                </a:lnTo>
                <a:lnTo>
                  <a:pt x="7080" y="13180"/>
                </a:lnTo>
                <a:lnTo>
                  <a:pt x="6759" y="13257"/>
                </a:lnTo>
                <a:lnTo>
                  <a:pt x="6419" y="13345"/>
                </a:lnTo>
                <a:lnTo>
                  <a:pt x="6098" y="13389"/>
                </a:lnTo>
                <a:lnTo>
                  <a:pt x="5739" y="13389"/>
                </a:lnTo>
                <a:lnTo>
                  <a:pt x="5418" y="13389"/>
                </a:lnTo>
                <a:lnTo>
                  <a:pt x="5079" y="13345"/>
                </a:lnTo>
                <a:lnTo>
                  <a:pt x="4758" y="13301"/>
                </a:lnTo>
                <a:lnTo>
                  <a:pt x="4474" y="13213"/>
                </a:lnTo>
                <a:lnTo>
                  <a:pt x="4172" y="13114"/>
                </a:lnTo>
                <a:lnTo>
                  <a:pt x="3965" y="12982"/>
                </a:lnTo>
                <a:lnTo>
                  <a:pt x="3738" y="12838"/>
                </a:lnTo>
                <a:lnTo>
                  <a:pt x="3493" y="12706"/>
                </a:lnTo>
                <a:lnTo>
                  <a:pt x="3228" y="12607"/>
                </a:lnTo>
                <a:lnTo>
                  <a:pt x="2945" y="12519"/>
                </a:lnTo>
                <a:lnTo>
                  <a:pt x="2700" y="12431"/>
                </a:lnTo>
                <a:lnTo>
                  <a:pt x="2397" y="12375"/>
                </a:lnTo>
                <a:lnTo>
                  <a:pt x="2152" y="12331"/>
                </a:lnTo>
                <a:lnTo>
                  <a:pt x="1888" y="12309"/>
                </a:lnTo>
                <a:lnTo>
                  <a:pt x="1642" y="12309"/>
                </a:lnTo>
                <a:lnTo>
                  <a:pt x="1397" y="12331"/>
                </a:lnTo>
                <a:lnTo>
                  <a:pt x="1170" y="12397"/>
                </a:lnTo>
                <a:lnTo>
                  <a:pt x="962" y="12453"/>
                </a:lnTo>
                <a:lnTo>
                  <a:pt x="774" y="12563"/>
                </a:lnTo>
                <a:lnTo>
                  <a:pt x="623" y="12684"/>
                </a:lnTo>
                <a:lnTo>
                  <a:pt x="528" y="12838"/>
                </a:lnTo>
                <a:lnTo>
                  <a:pt x="453" y="13026"/>
                </a:lnTo>
                <a:lnTo>
                  <a:pt x="339" y="13477"/>
                </a:lnTo>
                <a:lnTo>
                  <a:pt x="226" y="13984"/>
                </a:lnTo>
                <a:lnTo>
                  <a:pt x="151" y="14535"/>
                </a:lnTo>
                <a:lnTo>
                  <a:pt x="113" y="15075"/>
                </a:lnTo>
                <a:lnTo>
                  <a:pt x="113" y="15626"/>
                </a:lnTo>
                <a:lnTo>
                  <a:pt x="151" y="16133"/>
                </a:lnTo>
                <a:lnTo>
                  <a:pt x="188" y="16376"/>
                </a:lnTo>
                <a:lnTo>
                  <a:pt x="264" y="16585"/>
                </a:lnTo>
                <a:lnTo>
                  <a:pt x="339" y="16773"/>
                </a:lnTo>
                <a:lnTo>
                  <a:pt x="453" y="16938"/>
                </a:lnTo>
                <a:lnTo>
                  <a:pt x="1095" y="16883"/>
                </a:lnTo>
                <a:lnTo>
                  <a:pt x="1963" y="16795"/>
                </a:lnTo>
                <a:lnTo>
                  <a:pt x="2945" y="16751"/>
                </a:lnTo>
                <a:lnTo>
                  <a:pt x="3965" y="16706"/>
                </a:lnTo>
                <a:lnTo>
                  <a:pt x="5022" y="16684"/>
                </a:lnTo>
                <a:lnTo>
                  <a:pt x="5947" y="16684"/>
                </a:lnTo>
                <a:lnTo>
                  <a:pt x="6759" y="16706"/>
                </a:lnTo>
                <a:lnTo>
                  <a:pt x="7363" y="16751"/>
                </a:lnTo>
                <a:lnTo>
                  <a:pt x="7948" y="16839"/>
                </a:lnTo>
                <a:lnTo>
                  <a:pt x="8458" y="16916"/>
                </a:lnTo>
                <a:lnTo>
                  <a:pt x="8893" y="17026"/>
                </a:lnTo>
                <a:lnTo>
                  <a:pt x="9289" y="17158"/>
                </a:lnTo>
                <a:lnTo>
                  <a:pt x="9572" y="17280"/>
                </a:lnTo>
                <a:lnTo>
                  <a:pt x="9799" y="17412"/>
                </a:lnTo>
                <a:lnTo>
                  <a:pt x="9969" y="17555"/>
                </a:lnTo>
                <a:lnTo>
                  <a:pt x="10120" y="17687"/>
                </a:lnTo>
                <a:lnTo>
                  <a:pt x="10158" y="17831"/>
                </a:lnTo>
                <a:lnTo>
                  <a:pt x="10195" y="17974"/>
                </a:lnTo>
                <a:lnTo>
                  <a:pt x="10158" y="18128"/>
                </a:lnTo>
                <a:lnTo>
                  <a:pt x="10082" y="18271"/>
                </a:lnTo>
                <a:lnTo>
                  <a:pt x="9969" y="18426"/>
                </a:lnTo>
                <a:lnTo>
                  <a:pt x="9837" y="18569"/>
                </a:lnTo>
                <a:lnTo>
                  <a:pt x="9648" y="18701"/>
                </a:lnTo>
                <a:lnTo>
                  <a:pt x="9440" y="18822"/>
                </a:lnTo>
                <a:lnTo>
                  <a:pt x="9213" y="18999"/>
                </a:lnTo>
                <a:lnTo>
                  <a:pt x="9044" y="19186"/>
                </a:lnTo>
                <a:lnTo>
                  <a:pt x="8893" y="19395"/>
                </a:lnTo>
                <a:lnTo>
                  <a:pt x="8817" y="19627"/>
                </a:lnTo>
                <a:lnTo>
                  <a:pt x="8779" y="19858"/>
                </a:lnTo>
                <a:lnTo>
                  <a:pt x="8779" y="20112"/>
                </a:lnTo>
                <a:lnTo>
                  <a:pt x="8855" y="20354"/>
                </a:lnTo>
                <a:lnTo>
                  <a:pt x="8968" y="20586"/>
                </a:lnTo>
                <a:lnTo>
                  <a:pt x="9138" y="20817"/>
                </a:lnTo>
                <a:lnTo>
                  <a:pt x="9365" y="21026"/>
                </a:lnTo>
                <a:lnTo>
                  <a:pt x="9610" y="21192"/>
                </a:lnTo>
                <a:lnTo>
                  <a:pt x="9950" y="21368"/>
                </a:lnTo>
                <a:lnTo>
                  <a:pt x="10120" y="21445"/>
                </a:lnTo>
                <a:lnTo>
                  <a:pt x="10346" y="21511"/>
                </a:lnTo>
                <a:lnTo>
                  <a:pt x="10516" y="21555"/>
                </a:lnTo>
                <a:lnTo>
                  <a:pt x="10743" y="21600"/>
                </a:lnTo>
                <a:lnTo>
                  <a:pt x="10988" y="21644"/>
                </a:lnTo>
                <a:lnTo>
                  <a:pt x="11215" y="21666"/>
                </a:lnTo>
                <a:lnTo>
                  <a:pt x="11498" y="21666"/>
                </a:lnTo>
                <a:lnTo>
                  <a:pt x="11762" y="21666"/>
                </a:lnTo>
                <a:lnTo>
                  <a:pt x="12253" y="21644"/>
                </a:lnTo>
                <a:lnTo>
                  <a:pt x="12763" y="21577"/>
                </a:lnTo>
                <a:lnTo>
                  <a:pt x="13197" y="21467"/>
                </a:lnTo>
                <a:lnTo>
                  <a:pt x="13556" y="21346"/>
                </a:lnTo>
                <a:lnTo>
                  <a:pt x="13896" y="21192"/>
                </a:lnTo>
                <a:lnTo>
                  <a:pt x="14179" y="21026"/>
                </a:lnTo>
                <a:lnTo>
                  <a:pt x="14444" y="20839"/>
                </a:lnTo>
                <a:lnTo>
                  <a:pt x="14576" y="20641"/>
                </a:lnTo>
                <a:lnTo>
                  <a:pt x="14727" y="20431"/>
                </a:lnTo>
                <a:lnTo>
                  <a:pt x="14765" y="20200"/>
                </a:lnTo>
                <a:lnTo>
                  <a:pt x="14802" y="19991"/>
                </a:lnTo>
                <a:lnTo>
                  <a:pt x="14727" y="19759"/>
                </a:lnTo>
                <a:lnTo>
                  <a:pt x="14613" y="19550"/>
                </a:lnTo>
                <a:lnTo>
                  <a:pt x="14444" y="19307"/>
                </a:lnTo>
                <a:lnTo>
                  <a:pt x="14217" y="19098"/>
                </a:lnTo>
                <a:lnTo>
                  <a:pt x="13934" y="18911"/>
                </a:lnTo>
                <a:lnTo>
                  <a:pt x="13669" y="18745"/>
                </a:lnTo>
                <a:lnTo>
                  <a:pt x="13462" y="18547"/>
                </a:lnTo>
                <a:lnTo>
                  <a:pt x="13311" y="18337"/>
                </a:lnTo>
                <a:lnTo>
                  <a:pt x="13197" y="18150"/>
                </a:lnTo>
                <a:lnTo>
                  <a:pt x="13122" y="17941"/>
                </a:lnTo>
                <a:lnTo>
                  <a:pt x="13122" y="17720"/>
                </a:lnTo>
                <a:lnTo>
                  <a:pt x="13122" y="17533"/>
                </a:lnTo>
                <a:lnTo>
                  <a:pt x="13197" y="17346"/>
                </a:lnTo>
                <a:lnTo>
                  <a:pt x="13273" y="17158"/>
                </a:lnTo>
                <a:lnTo>
                  <a:pt x="13386" y="16982"/>
                </a:lnTo>
                <a:lnTo>
                  <a:pt x="13537" y="16839"/>
                </a:lnTo>
                <a:lnTo>
                  <a:pt x="13707" y="16706"/>
                </a:lnTo>
                <a:lnTo>
                  <a:pt x="13896" y="16607"/>
                </a:lnTo>
                <a:lnTo>
                  <a:pt x="14104" y="16519"/>
                </a:lnTo>
                <a:lnTo>
                  <a:pt x="14330" y="16453"/>
                </a:lnTo>
                <a:lnTo>
                  <a:pt x="14538" y="16431"/>
                </a:lnTo>
                <a:lnTo>
                  <a:pt x="14897" y="16453"/>
                </a:lnTo>
                <a:lnTo>
                  <a:pt x="15406" y="16497"/>
                </a:lnTo>
                <a:lnTo>
                  <a:pt x="16105" y="16541"/>
                </a:lnTo>
                <a:lnTo>
                  <a:pt x="16898" y="16607"/>
                </a:lnTo>
                <a:lnTo>
                  <a:pt x="17804" y="16651"/>
                </a:lnTo>
                <a:lnTo>
                  <a:pt x="18786" y="16684"/>
                </a:lnTo>
                <a:lnTo>
                  <a:pt x="19844" y="16728"/>
                </a:lnTo>
                <a:lnTo>
                  <a:pt x="20920" y="16751"/>
                </a:lnTo>
                <a:lnTo>
                  <a:pt x="21109" y="16497"/>
                </a:lnTo>
                <a:lnTo>
                  <a:pt x="21241" y="16222"/>
                </a:lnTo>
                <a:lnTo>
                  <a:pt x="21392" y="15946"/>
                </a:lnTo>
                <a:lnTo>
                  <a:pt x="21467" y="15648"/>
                </a:lnTo>
                <a:lnTo>
                  <a:pt x="21543" y="15351"/>
                </a:lnTo>
                <a:lnTo>
                  <a:pt x="21618" y="15042"/>
                </a:lnTo>
                <a:lnTo>
                  <a:pt x="21618" y="14745"/>
                </a:lnTo>
                <a:lnTo>
                  <a:pt x="21618" y="14447"/>
                </a:lnTo>
                <a:lnTo>
                  <a:pt x="21618" y="14150"/>
                </a:lnTo>
                <a:lnTo>
                  <a:pt x="21581" y="13852"/>
                </a:lnTo>
                <a:lnTo>
                  <a:pt x="21505" y="13577"/>
                </a:lnTo>
                <a:lnTo>
                  <a:pt x="21430" y="13301"/>
                </a:lnTo>
                <a:lnTo>
                  <a:pt x="21354" y="13048"/>
                </a:lnTo>
                <a:lnTo>
                  <a:pt x="21241" y="12816"/>
                </a:lnTo>
                <a:lnTo>
                  <a:pt x="21146" y="12607"/>
                </a:lnTo>
                <a:lnTo>
                  <a:pt x="21033" y="12431"/>
                </a:lnTo>
                <a:lnTo>
                  <a:pt x="20920" y="12265"/>
                </a:lnTo>
                <a:lnTo>
                  <a:pt x="20769" y="12144"/>
                </a:lnTo>
                <a:lnTo>
                  <a:pt x="20637" y="12034"/>
                </a:lnTo>
                <a:lnTo>
                  <a:pt x="20486" y="11946"/>
                </a:lnTo>
                <a:lnTo>
                  <a:pt x="20297" y="11891"/>
                </a:lnTo>
                <a:lnTo>
                  <a:pt x="20165" y="11846"/>
                </a:lnTo>
                <a:lnTo>
                  <a:pt x="19976" y="11824"/>
                </a:lnTo>
                <a:lnTo>
                  <a:pt x="19806" y="11802"/>
                </a:lnTo>
                <a:lnTo>
                  <a:pt x="19390" y="11824"/>
                </a:lnTo>
                <a:lnTo>
                  <a:pt x="18956" y="11891"/>
                </a:lnTo>
                <a:lnTo>
                  <a:pt x="18503" y="11968"/>
                </a:lnTo>
                <a:lnTo>
                  <a:pt x="17993" y="12078"/>
                </a:lnTo>
                <a:lnTo>
                  <a:pt x="17653" y="12144"/>
                </a:lnTo>
                <a:lnTo>
                  <a:pt x="17332" y="12199"/>
                </a:lnTo>
                <a:lnTo>
                  <a:pt x="17049" y="12221"/>
                </a:lnTo>
                <a:lnTo>
                  <a:pt x="16747" y="12243"/>
                </a:lnTo>
                <a:lnTo>
                  <a:pt x="16464" y="12243"/>
                </a:lnTo>
                <a:lnTo>
                  <a:pt x="16218" y="12243"/>
                </a:lnTo>
                <a:lnTo>
                  <a:pt x="15992" y="12221"/>
                </a:lnTo>
                <a:lnTo>
                  <a:pt x="15746" y="12199"/>
                </a:lnTo>
                <a:lnTo>
                  <a:pt x="15520" y="12155"/>
                </a:lnTo>
                <a:lnTo>
                  <a:pt x="15350" y="12122"/>
                </a:lnTo>
                <a:lnTo>
                  <a:pt x="15161" y="12056"/>
                </a:lnTo>
                <a:lnTo>
                  <a:pt x="14972" y="11990"/>
                </a:lnTo>
                <a:lnTo>
                  <a:pt x="14689" y="11846"/>
                </a:lnTo>
                <a:lnTo>
                  <a:pt x="14444" y="11670"/>
                </a:lnTo>
                <a:lnTo>
                  <a:pt x="14255" y="11483"/>
                </a:lnTo>
                <a:lnTo>
                  <a:pt x="14104" y="11295"/>
                </a:lnTo>
                <a:lnTo>
                  <a:pt x="14028" y="11086"/>
                </a:lnTo>
                <a:lnTo>
                  <a:pt x="13972" y="10888"/>
                </a:lnTo>
                <a:lnTo>
                  <a:pt x="13972" y="10700"/>
                </a:lnTo>
                <a:lnTo>
                  <a:pt x="14009" y="10513"/>
                </a:lnTo>
                <a:lnTo>
                  <a:pt x="14066" y="10359"/>
                </a:lnTo>
                <a:lnTo>
                  <a:pt x="14179" y="10215"/>
                </a:lnTo>
                <a:lnTo>
                  <a:pt x="14406" y="10006"/>
                </a:lnTo>
                <a:lnTo>
                  <a:pt x="14651" y="9830"/>
                </a:lnTo>
                <a:lnTo>
                  <a:pt x="14878" y="9686"/>
                </a:lnTo>
                <a:lnTo>
                  <a:pt x="15123" y="9554"/>
                </a:lnTo>
                <a:lnTo>
                  <a:pt x="15350" y="9477"/>
                </a:lnTo>
                <a:lnTo>
                  <a:pt x="15558" y="9411"/>
                </a:lnTo>
                <a:lnTo>
                  <a:pt x="15803" y="9345"/>
                </a:lnTo>
                <a:lnTo>
                  <a:pt x="16030" y="9323"/>
                </a:lnTo>
                <a:lnTo>
                  <a:pt x="16256" y="9301"/>
                </a:lnTo>
                <a:lnTo>
                  <a:pt x="16464" y="9323"/>
                </a:lnTo>
                <a:lnTo>
                  <a:pt x="16690" y="9345"/>
                </a:lnTo>
                <a:lnTo>
                  <a:pt x="16898" y="9367"/>
                </a:lnTo>
                <a:lnTo>
                  <a:pt x="17332" y="9477"/>
                </a:lnTo>
                <a:lnTo>
                  <a:pt x="17767" y="9598"/>
                </a:lnTo>
                <a:lnTo>
                  <a:pt x="18163" y="9731"/>
                </a:lnTo>
                <a:lnTo>
                  <a:pt x="18597" y="9874"/>
                </a:lnTo>
                <a:lnTo>
                  <a:pt x="18994" y="10006"/>
                </a:lnTo>
                <a:lnTo>
                  <a:pt x="19428" y="10083"/>
                </a:lnTo>
                <a:lnTo>
                  <a:pt x="19617" y="10127"/>
                </a:lnTo>
                <a:lnTo>
                  <a:pt x="19844" y="10149"/>
                </a:lnTo>
                <a:lnTo>
                  <a:pt x="20013" y="10149"/>
                </a:lnTo>
                <a:lnTo>
                  <a:pt x="20240" y="10127"/>
                </a:lnTo>
                <a:lnTo>
                  <a:pt x="20410" y="10105"/>
                </a:lnTo>
                <a:lnTo>
                  <a:pt x="20637" y="10061"/>
                </a:lnTo>
                <a:lnTo>
                  <a:pt x="20844" y="9984"/>
                </a:lnTo>
                <a:lnTo>
                  <a:pt x="21033" y="9896"/>
                </a:lnTo>
                <a:lnTo>
                  <a:pt x="21146" y="9830"/>
                </a:lnTo>
                <a:lnTo>
                  <a:pt x="21203" y="9753"/>
                </a:lnTo>
                <a:lnTo>
                  <a:pt x="21279" y="9642"/>
                </a:lnTo>
                <a:lnTo>
                  <a:pt x="21354" y="9521"/>
                </a:lnTo>
                <a:lnTo>
                  <a:pt x="21430" y="9246"/>
                </a:lnTo>
                <a:lnTo>
                  <a:pt x="21430" y="8904"/>
                </a:lnTo>
                <a:lnTo>
                  <a:pt x="21430" y="8540"/>
                </a:lnTo>
                <a:lnTo>
                  <a:pt x="21392" y="8144"/>
                </a:lnTo>
                <a:lnTo>
                  <a:pt x="21354" y="7714"/>
                </a:lnTo>
                <a:lnTo>
                  <a:pt x="21279" y="7295"/>
                </a:lnTo>
                <a:lnTo>
                  <a:pt x="21146" y="6446"/>
                </a:lnTo>
                <a:lnTo>
                  <a:pt x="20995" y="5686"/>
                </a:lnTo>
                <a:lnTo>
                  <a:pt x="20958" y="5366"/>
                </a:lnTo>
                <a:lnTo>
                  <a:pt x="20958" y="5091"/>
                </a:lnTo>
                <a:lnTo>
                  <a:pt x="20958" y="4860"/>
                </a:lnTo>
                <a:lnTo>
                  <a:pt x="21033" y="4716"/>
                </a:lnTo>
                <a:lnTo>
                  <a:pt x="20637" y="4860"/>
                </a:lnTo>
                <a:lnTo>
                  <a:pt x="20127" y="4992"/>
                </a:lnTo>
                <a:lnTo>
                  <a:pt x="19617" y="5069"/>
                </a:lnTo>
                <a:lnTo>
                  <a:pt x="19032" y="5157"/>
                </a:lnTo>
                <a:lnTo>
                  <a:pt x="18465" y="5201"/>
                </a:lnTo>
                <a:lnTo>
                  <a:pt x="17842" y="5245"/>
                </a:lnTo>
                <a:lnTo>
                  <a:pt x="17219" y="5267"/>
                </a:lnTo>
                <a:lnTo>
                  <a:pt x="16615" y="5267"/>
                </a:lnTo>
                <a:lnTo>
                  <a:pt x="15992" y="5245"/>
                </a:lnTo>
                <a:lnTo>
                  <a:pt x="15369" y="5201"/>
                </a:lnTo>
                <a:lnTo>
                  <a:pt x="14840" y="5157"/>
                </a:lnTo>
                <a:lnTo>
                  <a:pt x="14293" y="5091"/>
                </a:lnTo>
                <a:lnTo>
                  <a:pt x="13783" y="5014"/>
                </a:lnTo>
                <a:lnTo>
                  <a:pt x="13386" y="4926"/>
                </a:lnTo>
                <a:lnTo>
                  <a:pt x="13027" y="4815"/>
                </a:lnTo>
                <a:lnTo>
                  <a:pt x="12725" y="4716"/>
                </a:lnTo>
                <a:lnTo>
                  <a:pt x="12480" y="4606"/>
                </a:lnTo>
                <a:lnTo>
                  <a:pt x="12291" y="4496"/>
                </a:lnTo>
                <a:lnTo>
                  <a:pt x="12197" y="4397"/>
                </a:lnTo>
                <a:lnTo>
                  <a:pt x="12083" y="4286"/>
                </a:lnTo>
                <a:lnTo>
                  <a:pt x="12046" y="4187"/>
                </a:lnTo>
                <a:lnTo>
                  <a:pt x="12008" y="4077"/>
                </a:lnTo>
                <a:lnTo>
                  <a:pt x="12046" y="3967"/>
                </a:lnTo>
                <a:lnTo>
                  <a:pt x="12121" y="3868"/>
                </a:lnTo>
                <a:lnTo>
                  <a:pt x="12197" y="3735"/>
                </a:lnTo>
                <a:lnTo>
                  <a:pt x="12291" y="3614"/>
                </a:lnTo>
                <a:lnTo>
                  <a:pt x="12442" y="3482"/>
                </a:lnTo>
                <a:lnTo>
                  <a:pt x="12631" y="3361"/>
                </a:lnTo>
                <a:lnTo>
                  <a:pt x="13065" y="3085"/>
                </a:lnTo>
                <a:lnTo>
                  <a:pt x="13537" y="2766"/>
                </a:lnTo>
                <a:lnTo>
                  <a:pt x="13783" y="2578"/>
                </a:lnTo>
                <a:lnTo>
                  <a:pt x="13934" y="2380"/>
                </a:lnTo>
                <a:lnTo>
                  <a:pt x="14028" y="2171"/>
                </a:lnTo>
                <a:lnTo>
                  <a:pt x="14104" y="1961"/>
                </a:lnTo>
                <a:lnTo>
                  <a:pt x="14104" y="1730"/>
                </a:lnTo>
                <a:lnTo>
                  <a:pt x="14066" y="1498"/>
                </a:lnTo>
                <a:lnTo>
                  <a:pt x="13972" y="1267"/>
                </a:lnTo>
                <a:lnTo>
                  <a:pt x="13820" y="1057"/>
                </a:lnTo>
                <a:lnTo>
                  <a:pt x="13594" y="837"/>
                </a:lnTo>
                <a:lnTo>
                  <a:pt x="13386" y="628"/>
                </a:lnTo>
                <a:lnTo>
                  <a:pt x="13103" y="462"/>
                </a:lnTo>
                <a:lnTo>
                  <a:pt x="12763" y="308"/>
                </a:lnTo>
                <a:lnTo>
                  <a:pt x="12404" y="187"/>
                </a:lnTo>
                <a:lnTo>
                  <a:pt x="12008" y="77"/>
                </a:lnTo>
                <a:lnTo>
                  <a:pt x="11574" y="33"/>
                </a:lnTo>
                <a:lnTo>
                  <a:pt x="11102" y="11"/>
                </a:lnTo>
                <a:lnTo>
                  <a:pt x="10667" y="11"/>
                </a:lnTo>
                <a:lnTo>
                  <a:pt x="10233" y="77"/>
                </a:lnTo>
                <a:lnTo>
                  <a:pt x="9837" y="187"/>
                </a:lnTo>
                <a:lnTo>
                  <a:pt x="9440" y="286"/>
                </a:lnTo>
                <a:lnTo>
                  <a:pt x="9062" y="462"/>
                </a:lnTo>
                <a:lnTo>
                  <a:pt x="8741" y="628"/>
                </a:lnTo>
                <a:lnTo>
                  <a:pt x="8458" y="815"/>
                </a:lnTo>
                <a:lnTo>
                  <a:pt x="8232" y="1035"/>
                </a:lnTo>
                <a:lnTo>
                  <a:pt x="8062" y="1245"/>
                </a:lnTo>
                <a:lnTo>
                  <a:pt x="7911" y="1476"/>
                </a:lnTo>
                <a:lnTo>
                  <a:pt x="7835" y="1708"/>
                </a:lnTo>
                <a:lnTo>
                  <a:pt x="7797" y="1961"/>
                </a:lnTo>
                <a:lnTo>
                  <a:pt x="7835" y="2193"/>
                </a:lnTo>
                <a:lnTo>
                  <a:pt x="7948" y="2402"/>
                </a:lnTo>
                <a:lnTo>
                  <a:pt x="8062" y="2534"/>
                </a:lnTo>
                <a:lnTo>
                  <a:pt x="8175" y="2644"/>
                </a:lnTo>
                <a:lnTo>
                  <a:pt x="8269" y="2744"/>
                </a:lnTo>
                <a:lnTo>
                  <a:pt x="8420" y="2832"/>
                </a:lnTo>
                <a:lnTo>
                  <a:pt x="8704" y="3019"/>
                </a:lnTo>
                <a:lnTo>
                  <a:pt x="8968" y="3206"/>
                </a:lnTo>
                <a:lnTo>
                  <a:pt x="9138" y="3405"/>
                </a:lnTo>
                <a:lnTo>
                  <a:pt x="9327" y="3570"/>
                </a:lnTo>
                <a:lnTo>
                  <a:pt x="9440" y="3735"/>
                </a:lnTo>
                <a:lnTo>
                  <a:pt x="9516" y="3890"/>
                </a:lnTo>
                <a:lnTo>
                  <a:pt x="9534" y="4033"/>
                </a:lnTo>
                <a:lnTo>
                  <a:pt x="9534" y="4165"/>
                </a:lnTo>
                <a:lnTo>
                  <a:pt x="9516" y="4286"/>
                </a:lnTo>
                <a:lnTo>
                  <a:pt x="9440" y="4397"/>
                </a:lnTo>
                <a:lnTo>
                  <a:pt x="9327" y="4496"/>
                </a:lnTo>
                <a:lnTo>
                  <a:pt x="9176" y="4562"/>
                </a:lnTo>
                <a:lnTo>
                  <a:pt x="9006" y="4628"/>
                </a:lnTo>
                <a:lnTo>
                  <a:pt x="8779" y="4694"/>
                </a:lnTo>
                <a:lnTo>
                  <a:pt x="8534" y="4716"/>
                </a:lnTo>
                <a:lnTo>
                  <a:pt x="8232" y="4716"/>
                </a:lnTo>
                <a:lnTo>
                  <a:pt x="7118" y="4738"/>
                </a:lnTo>
                <a:lnTo>
                  <a:pt x="5947" y="4771"/>
                </a:lnTo>
                <a:lnTo>
                  <a:pt x="4795" y="4815"/>
                </a:lnTo>
                <a:lnTo>
                  <a:pt x="3681" y="4860"/>
                </a:lnTo>
                <a:lnTo>
                  <a:pt x="2662" y="4882"/>
                </a:lnTo>
                <a:lnTo>
                  <a:pt x="1755" y="4882"/>
                </a:lnTo>
                <a:lnTo>
                  <a:pt x="1359" y="4860"/>
                </a:lnTo>
                <a:lnTo>
                  <a:pt x="981" y="4837"/>
                </a:lnTo>
                <a:lnTo>
                  <a:pt x="698" y="4771"/>
                </a:lnTo>
                <a:lnTo>
                  <a:pt x="453" y="4716"/>
                </a:lnTo>
                <a:lnTo>
                  <a:pt x="453" y="5322"/>
                </a:lnTo>
                <a:lnTo>
                  <a:pt x="453" y="6083"/>
                </a:lnTo>
                <a:lnTo>
                  <a:pt x="453" y="6909"/>
                </a:lnTo>
                <a:lnTo>
                  <a:pt x="453" y="7780"/>
                </a:lnTo>
                <a:lnTo>
                  <a:pt x="453" y="8606"/>
                </a:lnTo>
                <a:lnTo>
                  <a:pt x="453" y="9345"/>
                </a:lnTo>
                <a:lnTo>
                  <a:pt x="453" y="9918"/>
                </a:lnTo>
                <a:lnTo>
                  <a:pt x="453" y="10282"/>
                </a:lnTo>
                <a:lnTo>
                  <a:pt x="490" y="10381"/>
                </a:lnTo>
                <a:lnTo>
                  <a:pt x="547" y="10491"/>
                </a:lnTo>
                <a:lnTo>
                  <a:pt x="660" y="10590"/>
                </a:lnTo>
                <a:lnTo>
                  <a:pt x="811" y="10700"/>
                </a:lnTo>
                <a:lnTo>
                  <a:pt x="981" y="10811"/>
                </a:lnTo>
                <a:lnTo>
                  <a:pt x="1208" y="10888"/>
                </a:lnTo>
                <a:lnTo>
                  <a:pt x="1453" y="10954"/>
                </a:lnTo>
                <a:lnTo>
                  <a:pt x="1718" y="11020"/>
                </a:lnTo>
                <a:lnTo>
                  <a:pt x="1963" y="11064"/>
                </a:lnTo>
                <a:lnTo>
                  <a:pt x="2265" y="11086"/>
                </a:lnTo>
                <a:lnTo>
                  <a:pt x="2548" y="11064"/>
                </a:lnTo>
                <a:lnTo>
                  <a:pt x="2794" y="11042"/>
                </a:lnTo>
                <a:lnTo>
                  <a:pt x="3096" y="10976"/>
                </a:lnTo>
                <a:lnTo>
                  <a:pt x="3341" y="10888"/>
                </a:lnTo>
                <a:lnTo>
                  <a:pt x="3606" y="10766"/>
                </a:lnTo>
                <a:lnTo>
                  <a:pt x="3813" y="10590"/>
                </a:lnTo>
                <a:close/>
              </a:path>
            </a:pathLst>
          </a:custGeom>
          <a:solidFill>
            <a:srgbClr val="FFCC99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>
        <p:nvSpPr>
          <p:cNvPr id="10" name="Puzzle1"/>
          <p:cNvSpPr>
            <a:spLocks noEditPoints="1" noChangeArrowheads="1"/>
          </p:cNvSpPr>
          <p:nvPr/>
        </p:nvSpPr>
        <p:spPr bwMode="auto">
          <a:xfrm>
            <a:off x="3389285" y="967629"/>
            <a:ext cx="1635699" cy="848218"/>
          </a:xfrm>
          <a:custGeom>
            <a:avLst/>
            <a:gdLst>
              <a:gd name="T0" fmla="*/ 16740 w 21600"/>
              <a:gd name="T1" fmla="*/ 21078 h 21600"/>
              <a:gd name="T2" fmla="*/ 16976 w 21600"/>
              <a:gd name="T3" fmla="*/ 521 h 21600"/>
              <a:gd name="T4" fmla="*/ 4725 w 21600"/>
              <a:gd name="T5" fmla="*/ 856 h 21600"/>
              <a:gd name="T6" fmla="*/ 5040 w 21600"/>
              <a:gd name="T7" fmla="*/ 21004 h 21600"/>
              <a:gd name="T8" fmla="*/ 10811 w 21600"/>
              <a:gd name="T9" fmla="*/ 12885 h 21600"/>
              <a:gd name="T10" fmla="*/ 10845 w 21600"/>
              <a:gd name="T11" fmla="*/ 8714 h 21600"/>
              <a:gd name="T12" fmla="*/ 21600 w 21600"/>
              <a:gd name="T13" fmla="*/ 10000 h 21600"/>
              <a:gd name="T14" fmla="*/ 56 w 21600"/>
              <a:gd name="T15" fmla="*/ 10000 h 21600"/>
              <a:gd name="T16" fmla="*/ 6086 w 21600"/>
              <a:gd name="T17" fmla="*/ 2569 h 21600"/>
              <a:gd name="T18" fmla="*/ 16132 w 21600"/>
              <a:gd name="T19" fmla="*/ 19552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9360" y="20836"/>
                </a:moveTo>
                <a:lnTo>
                  <a:pt x="9528" y="20836"/>
                </a:lnTo>
                <a:lnTo>
                  <a:pt x="9686" y="20762"/>
                </a:lnTo>
                <a:lnTo>
                  <a:pt x="9810" y="20687"/>
                </a:lnTo>
                <a:lnTo>
                  <a:pt x="9922" y="20575"/>
                </a:lnTo>
                <a:lnTo>
                  <a:pt x="10012" y="20426"/>
                </a:lnTo>
                <a:lnTo>
                  <a:pt x="10068" y="20296"/>
                </a:lnTo>
                <a:lnTo>
                  <a:pt x="10113" y="20110"/>
                </a:lnTo>
                <a:lnTo>
                  <a:pt x="10136" y="19905"/>
                </a:lnTo>
                <a:lnTo>
                  <a:pt x="10136" y="19682"/>
                </a:lnTo>
                <a:lnTo>
                  <a:pt x="10113" y="19440"/>
                </a:lnTo>
                <a:lnTo>
                  <a:pt x="10068" y="19142"/>
                </a:lnTo>
                <a:lnTo>
                  <a:pt x="10012" y="18900"/>
                </a:lnTo>
                <a:lnTo>
                  <a:pt x="9900" y="18620"/>
                </a:lnTo>
                <a:lnTo>
                  <a:pt x="9787" y="18285"/>
                </a:lnTo>
                <a:lnTo>
                  <a:pt x="9641" y="17968"/>
                </a:lnTo>
                <a:lnTo>
                  <a:pt x="9472" y="17652"/>
                </a:lnTo>
                <a:lnTo>
                  <a:pt x="9382" y="17466"/>
                </a:lnTo>
                <a:lnTo>
                  <a:pt x="9315" y="17298"/>
                </a:lnTo>
                <a:lnTo>
                  <a:pt x="9258" y="17112"/>
                </a:lnTo>
                <a:lnTo>
                  <a:pt x="9191" y="16926"/>
                </a:lnTo>
                <a:lnTo>
                  <a:pt x="9123" y="16535"/>
                </a:lnTo>
                <a:lnTo>
                  <a:pt x="9101" y="16144"/>
                </a:lnTo>
                <a:lnTo>
                  <a:pt x="9101" y="15753"/>
                </a:lnTo>
                <a:lnTo>
                  <a:pt x="9168" y="15362"/>
                </a:lnTo>
                <a:lnTo>
                  <a:pt x="9236" y="14971"/>
                </a:lnTo>
                <a:lnTo>
                  <a:pt x="9360" y="14580"/>
                </a:lnTo>
                <a:lnTo>
                  <a:pt x="9495" y="14244"/>
                </a:lnTo>
                <a:lnTo>
                  <a:pt x="9663" y="13891"/>
                </a:lnTo>
                <a:lnTo>
                  <a:pt x="9855" y="13611"/>
                </a:lnTo>
                <a:lnTo>
                  <a:pt x="10068" y="13351"/>
                </a:lnTo>
                <a:lnTo>
                  <a:pt x="10293" y="13146"/>
                </a:lnTo>
                <a:lnTo>
                  <a:pt x="10552" y="12997"/>
                </a:lnTo>
                <a:lnTo>
                  <a:pt x="10811" y="12885"/>
                </a:lnTo>
                <a:lnTo>
                  <a:pt x="11069" y="12866"/>
                </a:lnTo>
                <a:lnTo>
                  <a:pt x="11351" y="12885"/>
                </a:lnTo>
                <a:lnTo>
                  <a:pt x="11610" y="12997"/>
                </a:lnTo>
                <a:lnTo>
                  <a:pt x="11846" y="13183"/>
                </a:lnTo>
                <a:lnTo>
                  <a:pt x="12060" y="13388"/>
                </a:lnTo>
                <a:lnTo>
                  <a:pt x="12251" y="13648"/>
                </a:lnTo>
                <a:lnTo>
                  <a:pt x="12419" y="13928"/>
                </a:lnTo>
                <a:lnTo>
                  <a:pt x="12555" y="14244"/>
                </a:lnTo>
                <a:lnTo>
                  <a:pt x="12690" y="14617"/>
                </a:lnTo>
                <a:lnTo>
                  <a:pt x="12768" y="15008"/>
                </a:lnTo>
                <a:lnTo>
                  <a:pt x="12836" y="15399"/>
                </a:lnTo>
                <a:lnTo>
                  <a:pt x="12858" y="15753"/>
                </a:lnTo>
                <a:lnTo>
                  <a:pt x="12858" y="16144"/>
                </a:lnTo>
                <a:lnTo>
                  <a:pt x="12813" y="16535"/>
                </a:lnTo>
                <a:lnTo>
                  <a:pt x="12746" y="16888"/>
                </a:lnTo>
                <a:lnTo>
                  <a:pt x="12667" y="17224"/>
                </a:lnTo>
                <a:lnTo>
                  <a:pt x="12510" y="17503"/>
                </a:lnTo>
                <a:lnTo>
                  <a:pt x="12228" y="18043"/>
                </a:lnTo>
                <a:lnTo>
                  <a:pt x="11970" y="18546"/>
                </a:lnTo>
                <a:lnTo>
                  <a:pt x="11868" y="18751"/>
                </a:lnTo>
                <a:lnTo>
                  <a:pt x="11778" y="18974"/>
                </a:lnTo>
                <a:lnTo>
                  <a:pt x="11711" y="19179"/>
                </a:lnTo>
                <a:lnTo>
                  <a:pt x="11666" y="19365"/>
                </a:lnTo>
                <a:lnTo>
                  <a:pt x="11632" y="19570"/>
                </a:lnTo>
                <a:lnTo>
                  <a:pt x="11632" y="19756"/>
                </a:lnTo>
                <a:lnTo>
                  <a:pt x="11632" y="19942"/>
                </a:lnTo>
                <a:lnTo>
                  <a:pt x="11643" y="20110"/>
                </a:lnTo>
                <a:lnTo>
                  <a:pt x="11711" y="20296"/>
                </a:lnTo>
                <a:lnTo>
                  <a:pt x="11801" y="20464"/>
                </a:lnTo>
                <a:lnTo>
                  <a:pt x="11891" y="20650"/>
                </a:lnTo>
                <a:lnTo>
                  <a:pt x="12037" y="20836"/>
                </a:lnTo>
                <a:lnTo>
                  <a:pt x="12206" y="21004"/>
                </a:lnTo>
                <a:lnTo>
                  <a:pt x="12419" y="21190"/>
                </a:lnTo>
                <a:lnTo>
                  <a:pt x="12667" y="21320"/>
                </a:lnTo>
                <a:lnTo>
                  <a:pt x="12960" y="21432"/>
                </a:lnTo>
                <a:lnTo>
                  <a:pt x="13286" y="21544"/>
                </a:lnTo>
                <a:lnTo>
                  <a:pt x="13612" y="21655"/>
                </a:lnTo>
                <a:lnTo>
                  <a:pt x="13983" y="21693"/>
                </a:lnTo>
                <a:lnTo>
                  <a:pt x="14343" y="21730"/>
                </a:lnTo>
                <a:lnTo>
                  <a:pt x="14715" y="21730"/>
                </a:lnTo>
                <a:lnTo>
                  <a:pt x="15075" y="21730"/>
                </a:lnTo>
                <a:lnTo>
                  <a:pt x="15446" y="21655"/>
                </a:lnTo>
                <a:lnTo>
                  <a:pt x="15794" y="21581"/>
                </a:lnTo>
                <a:lnTo>
                  <a:pt x="16132" y="21432"/>
                </a:lnTo>
                <a:lnTo>
                  <a:pt x="16458" y="21302"/>
                </a:lnTo>
                <a:lnTo>
                  <a:pt x="16740" y="21078"/>
                </a:lnTo>
                <a:lnTo>
                  <a:pt x="16976" y="20836"/>
                </a:lnTo>
                <a:lnTo>
                  <a:pt x="17043" y="20650"/>
                </a:lnTo>
                <a:lnTo>
                  <a:pt x="17088" y="20426"/>
                </a:lnTo>
                <a:lnTo>
                  <a:pt x="17133" y="20222"/>
                </a:lnTo>
                <a:lnTo>
                  <a:pt x="17156" y="19980"/>
                </a:lnTo>
                <a:lnTo>
                  <a:pt x="17167" y="19477"/>
                </a:lnTo>
                <a:lnTo>
                  <a:pt x="17167" y="18974"/>
                </a:lnTo>
                <a:lnTo>
                  <a:pt x="17156" y="18397"/>
                </a:lnTo>
                <a:lnTo>
                  <a:pt x="17111" y="17820"/>
                </a:lnTo>
                <a:lnTo>
                  <a:pt x="17066" y="17261"/>
                </a:lnTo>
                <a:lnTo>
                  <a:pt x="16998" y="16646"/>
                </a:lnTo>
                <a:lnTo>
                  <a:pt x="16852" y="15511"/>
                </a:lnTo>
                <a:lnTo>
                  <a:pt x="16740" y="14393"/>
                </a:lnTo>
                <a:lnTo>
                  <a:pt x="16717" y="13928"/>
                </a:lnTo>
                <a:lnTo>
                  <a:pt x="16695" y="13462"/>
                </a:lnTo>
                <a:lnTo>
                  <a:pt x="16717" y="13071"/>
                </a:lnTo>
                <a:lnTo>
                  <a:pt x="16785" y="12755"/>
                </a:lnTo>
                <a:lnTo>
                  <a:pt x="16852" y="12419"/>
                </a:lnTo>
                <a:lnTo>
                  <a:pt x="16953" y="12140"/>
                </a:lnTo>
                <a:lnTo>
                  <a:pt x="17088" y="11898"/>
                </a:lnTo>
                <a:lnTo>
                  <a:pt x="17212" y="11675"/>
                </a:lnTo>
                <a:lnTo>
                  <a:pt x="17370" y="11470"/>
                </a:lnTo>
                <a:lnTo>
                  <a:pt x="17516" y="11284"/>
                </a:lnTo>
                <a:lnTo>
                  <a:pt x="17696" y="11135"/>
                </a:lnTo>
                <a:lnTo>
                  <a:pt x="17865" y="11042"/>
                </a:lnTo>
                <a:lnTo>
                  <a:pt x="18033" y="10930"/>
                </a:lnTo>
                <a:lnTo>
                  <a:pt x="18213" y="10893"/>
                </a:lnTo>
                <a:lnTo>
                  <a:pt x="18382" y="10893"/>
                </a:lnTo>
                <a:lnTo>
                  <a:pt x="18551" y="10967"/>
                </a:lnTo>
                <a:lnTo>
                  <a:pt x="18708" y="11042"/>
                </a:lnTo>
                <a:lnTo>
                  <a:pt x="18855" y="11172"/>
                </a:lnTo>
                <a:lnTo>
                  <a:pt x="19012" y="11358"/>
                </a:lnTo>
                <a:lnTo>
                  <a:pt x="19136" y="11600"/>
                </a:lnTo>
                <a:lnTo>
                  <a:pt x="19271" y="11861"/>
                </a:lnTo>
                <a:lnTo>
                  <a:pt x="19440" y="12028"/>
                </a:lnTo>
                <a:lnTo>
                  <a:pt x="19608" y="12177"/>
                </a:lnTo>
                <a:lnTo>
                  <a:pt x="19822" y="12289"/>
                </a:lnTo>
                <a:lnTo>
                  <a:pt x="20025" y="12289"/>
                </a:lnTo>
                <a:lnTo>
                  <a:pt x="20238" y="12289"/>
                </a:lnTo>
                <a:lnTo>
                  <a:pt x="20452" y="12215"/>
                </a:lnTo>
                <a:lnTo>
                  <a:pt x="20643" y="12103"/>
                </a:lnTo>
                <a:lnTo>
                  <a:pt x="20846" y="11973"/>
                </a:lnTo>
                <a:lnTo>
                  <a:pt x="21037" y="11786"/>
                </a:lnTo>
                <a:lnTo>
                  <a:pt x="21206" y="11563"/>
                </a:lnTo>
                <a:lnTo>
                  <a:pt x="21363" y="11321"/>
                </a:lnTo>
                <a:lnTo>
                  <a:pt x="21465" y="11079"/>
                </a:lnTo>
                <a:lnTo>
                  <a:pt x="21577" y="10744"/>
                </a:lnTo>
                <a:lnTo>
                  <a:pt x="21622" y="10427"/>
                </a:lnTo>
                <a:lnTo>
                  <a:pt x="21645" y="10111"/>
                </a:lnTo>
                <a:lnTo>
                  <a:pt x="21622" y="9608"/>
                </a:lnTo>
                <a:lnTo>
                  <a:pt x="21577" y="9142"/>
                </a:lnTo>
                <a:lnTo>
                  <a:pt x="21465" y="8751"/>
                </a:lnTo>
                <a:lnTo>
                  <a:pt x="21363" y="8397"/>
                </a:lnTo>
                <a:lnTo>
                  <a:pt x="21206" y="8062"/>
                </a:lnTo>
                <a:lnTo>
                  <a:pt x="21037" y="7820"/>
                </a:lnTo>
                <a:lnTo>
                  <a:pt x="20846" y="7597"/>
                </a:lnTo>
                <a:lnTo>
                  <a:pt x="20643" y="7429"/>
                </a:lnTo>
                <a:lnTo>
                  <a:pt x="20452" y="7317"/>
                </a:lnTo>
                <a:lnTo>
                  <a:pt x="20238" y="7206"/>
                </a:lnTo>
                <a:lnTo>
                  <a:pt x="20025" y="7168"/>
                </a:lnTo>
                <a:lnTo>
                  <a:pt x="19822" y="7206"/>
                </a:lnTo>
                <a:lnTo>
                  <a:pt x="19608" y="7243"/>
                </a:lnTo>
                <a:lnTo>
                  <a:pt x="19440" y="7355"/>
                </a:lnTo>
                <a:lnTo>
                  <a:pt x="19271" y="7504"/>
                </a:lnTo>
                <a:lnTo>
                  <a:pt x="19136" y="7708"/>
                </a:lnTo>
                <a:lnTo>
                  <a:pt x="19012" y="7895"/>
                </a:lnTo>
                <a:lnTo>
                  <a:pt x="18832" y="8025"/>
                </a:lnTo>
                <a:lnTo>
                  <a:pt x="18663" y="8174"/>
                </a:lnTo>
                <a:lnTo>
                  <a:pt x="18472" y="8248"/>
                </a:lnTo>
                <a:lnTo>
                  <a:pt x="18270" y="8286"/>
                </a:lnTo>
                <a:lnTo>
                  <a:pt x="18078" y="8323"/>
                </a:lnTo>
                <a:lnTo>
                  <a:pt x="17887" y="8323"/>
                </a:lnTo>
                <a:lnTo>
                  <a:pt x="17696" y="8248"/>
                </a:lnTo>
                <a:lnTo>
                  <a:pt x="17493" y="8174"/>
                </a:lnTo>
                <a:lnTo>
                  <a:pt x="17302" y="8062"/>
                </a:lnTo>
                <a:lnTo>
                  <a:pt x="17133" y="7969"/>
                </a:lnTo>
                <a:lnTo>
                  <a:pt x="16976" y="7783"/>
                </a:lnTo>
                <a:lnTo>
                  <a:pt x="16852" y="7597"/>
                </a:lnTo>
                <a:lnTo>
                  <a:pt x="16740" y="7429"/>
                </a:lnTo>
                <a:lnTo>
                  <a:pt x="16672" y="7168"/>
                </a:lnTo>
                <a:lnTo>
                  <a:pt x="16638" y="6926"/>
                </a:lnTo>
                <a:lnTo>
                  <a:pt x="16616" y="6498"/>
                </a:lnTo>
                <a:lnTo>
                  <a:pt x="16616" y="5772"/>
                </a:lnTo>
                <a:lnTo>
                  <a:pt x="16650" y="4915"/>
                </a:lnTo>
                <a:lnTo>
                  <a:pt x="16695" y="3928"/>
                </a:lnTo>
                <a:lnTo>
                  <a:pt x="16762" y="2960"/>
                </a:lnTo>
                <a:lnTo>
                  <a:pt x="16830" y="1992"/>
                </a:lnTo>
                <a:lnTo>
                  <a:pt x="16908" y="1173"/>
                </a:lnTo>
                <a:lnTo>
                  <a:pt x="16976" y="521"/>
                </a:lnTo>
                <a:lnTo>
                  <a:pt x="16953" y="521"/>
                </a:lnTo>
                <a:lnTo>
                  <a:pt x="16931" y="521"/>
                </a:lnTo>
                <a:lnTo>
                  <a:pt x="16267" y="484"/>
                </a:lnTo>
                <a:lnTo>
                  <a:pt x="15637" y="428"/>
                </a:lnTo>
                <a:lnTo>
                  <a:pt x="15063" y="353"/>
                </a:lnTo>
                <a:lnTo>
                  <a:pt x="14523" y="279"/>
                </a:lnTo>
                <a:lnTo>
                  <a:pt x="14040" y="167"/>
                </a:lnTo>
                <a:lnTo>
                  <a:pt x="13635" y="93"/>
                </a:lnTo>
                <a:lnTo>
                  <a:pt x="13331" y="18"/>
                </a:lnTo>
                <a:lnTo>
                  <a:pt x="13117" y="18"/>
                </a:lnTo>
                <a:lnTo>
                  <a:pt x="12982" y="18"/>
                </a:lnTo>
                <a:lnTo>
                  <a:pt x="12858" y="130"/>
                </a:lnTo>
                <a:lnTo>
                  <a:pt x="12723" y="279"/>
                </a:lnTo>
                <a:lnTo>
                  <a:pt x="12622" y="446"/>
                </a:lnTo>
                <a:lnTo>
                  <a:pt x="12510" y="670"/>
                </a:lnTo>
                <a:lnTo>
                  <a:pt x="12419" y="912"/>
                </a:lnTo>
                <a:lnTo>
                  <a:pt x="12363" y="1210"/>
                </a:lnTo>
                <a:lnTo>
                  <a:pt x="12318" y="1526"/>
                </a:lnTo>
                <a:lnTo>
                  <a:pt x="12273" y="1843"/>
                </a:lnTo>
                <a:lnTo>
                  <a:pt x="12251" y="2215"/>
                </a:lnTo>
                <a:lnTo>
                  <a:pt x="12273" y="2532"/>
                </a:lnTo>
                <a:lnTo>
                  <a:pt x="12318" y="2886"/>
                </a:lnTo>
                <a:lnTo>
                  <a:pt x="12386" y="3240"/>
                </a:lnTo>
                <a:lnTo>
                  <a:pt x="12464" y="3556"/>
                </a:lnTo>
                <a:lnTo>
                  <a:pt x="12577" y="3891"/>
                </a:lnTo>
                <a:lnTo>
                  <a:pt x="12746" y="4171"/>
                </a:lnTo>
                <a:lnTo>
                  <a:pt x="12926" y="4487"/>
                </a:lnTo>
                <a:lnTo>
                  <a:pt x="13050" y="4860"/>
                </a:lnTo>
                <a:lnTo>
                  <a:pt x="13162" y="5251"/>
                </a:lnTo>
                <a:lnTo>
                  <a:pt x="13218" y="5604"/>
                </a:lnTo>
                <a:lnTo>
                  <a:pt x="13263" y="5995"/>
                </a:lnTo>
                <a:lnTo>
                  <a:pt x="13241" y="6386"/>
                </a:lnTo>
                <a:lnTo>
                  <a:pt x="13218" y="6740"/>
                </a:lnTo>
                <a:lnTo>
                  <a:pt x="13139" y="7094"/>
                </a:lnTo>
                <a:lnTo>
                  <a:pt x="13050" y="7429"/>
                </a:lnTo>
                <a:lnTo>
                  <a:pt x="12903" y="7746"/>
                </a:lnTo>
                <a:lnTo>
                  <a:pt x="12723" y="8025"/>
                </a:lnTo>
                <a:lnTo>
                  <a:pt x="12532" y="8286"/>
                </a:lnTo>
                <a:lnTo>
                  <a:pt x="12318" y="8491"/>
                </a:lnTo>
                <a:lnTo>
                  <a:pt x="12060" y="8677"/>
                </a:lnTo>
                <a:lnTo>
                  <a:pt x="11756" y="8788"/>
                </a:lnTo>
                <a:lnTo>
                  <a:pt x="11452" y="8826"/>
                </a:lnTo>
                <a:lnTo>
                  <a:pt x="11283" y="8826"/>
                </a:lnTo>
                <a:lnTo>
                  <a:pt x="11126" y="8826"/>
                </a:lnTo>
                <a:lnTo>
                  <a:pt x="11002" y="8788"/>
                </a:lnTo>
                <a:lnTo>
                  <a:pt x="10845" y="8714"/>
                </a:lnTo>
                <a:lnTo>
                  <a:pt x="10721" y="8640"/>
                </a:lnTo>
                <a:lnTo>
                  <a:pt x="10608" y="8565"/>
                </a:lnTo>
                <a:lnTo>
                  <a:pt x="10485" y="8453"/>
                </a:lnTo>
                <a:lnTo>
                  <a:pt x="10372" y="8323"/>
                </a:lnTo>
                <a:lnTo>
                  <a:pt x="10181" y="8062"/>
                </a:lnTo>
                <a:lnTo>
                  <a:pt x="10035" y="7746"/>
                </a:lnTo>
                <a:lnTo>
                  <a:pt x="9900" y="7392"/>
                </a:lnTo>
                <a:lnTo>
                  <a:pt x="9787" y="7001"/>
                </a:lnTo>
                <a:lnTo>
                  <a:pt x="9731" y="6610"/>
                </a:lnTo>
                <a:lnTo>
                  <a:pt x="9686" y="6219"/>
                </a:lnTo>
                <a:lnTo>
                  <a:pt x="9663" y="5772"/>
                </a:lnTo>
                <a:lnTo>
                  <a:pt x="9686" y="5381"/>
                </a:lnTo>
                <a:lnTo>
                  <a:pt x="9753" y="4990"/>
                </a:lnTo>
                <a:lnTo>
                  <a:pt x="9832" y="4636"/>
                </a:lnTo>
                <a:lnTo>
                  <a:pt x="9945" y="4320"/>
                </a:lnTo>
                <a:lnTo>
                  <a:pt x="10068" y="4022"/>
                </a:lnTo>
                <a:lnTo>
                  <a:pt x="10203" y="3817"/>
                </a:lnTo>
                <a:lnTo>
                  <a:pt x="10316" y="3593"/>
                </a:lnTo>
                <a:lnTo>
                  <a:pt x="10395" y="3351"/>
                </a:lnTo>
                <a:lnTo>
                  <a:pt x="10462" y="3109"/>
                </a:lnTo>
                <a:lnTo>
                  <a:pt x="10507" y="2848"/>
                </a:lnTo>
                <a:lnTo>
                  <a:pt x="10530" y="2606"/>
                </a:lnTo>
                <a:lnTo>
                  <a:pt x="10507" y="2346"/>
                </a:lnTo>
                <a:lnTo>
                  <a:pt x="10462" y="2141"/>
                </a:lnTo>
                <a:lnTo>
                  <a:pt x="10395" y="1880"/>
                </a:lnTo>
                <a:lnTo>
                  <a:pt x="10293" y="1638"/>
                </a:lnTo>
                <a:lnTo>
                  <a:pt x="10158" y="1415"/>
                </a:lnTo>
                <a:lnTo>
                  <a:pt x="9967" y="1210"/>
                </a:lnTo>
                <a:lnTo>
                  <a:pt x="9753" y="986"/>
                </a:lnTo>
                <a:lnTo>
                  <a:pt x="9495" y="819"/>
                </a:lnTo>
                <a:lnTo>
                  <a:pt x="9191" y="670"/>
                </a:lnTo>
                <a:lnTo>
                  <a:pt x="8842" y="521"/>
                </a:lnTo>
                <a:lnTo>
                  <a:pt x="8471" y="446"/>
                </a:lnTo>
                <a:lnTo>
                  <a:pt x="7998" y="428"/>
                </a:lnTo>
                <a:lnTo>
                  <a:pt x="7413" y="428"/>
                </a:lnTo>
                <a:lnTo>
                  <a:pt x="6817" y="446"/>
                </a:lnTo>
                <a:lnTo>
                  <a:pt x="6187" y="521"/>
                </a:lnTo>
                <a:lnTo>
                  <a:pt x="5602" y="633"/>
                </a:lnTo>
                <a:lnTo>
                  <a:pt x="5107" y="744"/>
                </a:lnTo>
                <a:lnTo>
                  <a:pt x="4725" y="856"/>
                </a:lnTo>
                <a:lnTo>
                  <a:pt x="4848" y="1564"/>
                </a:lnTo>
                <a:lnTo>
                  <a:pt x="5028" y="2495"/>
                </a:lnTo>
                <a:lnTo>
                  <a:pt x="5175" y="3556"/>
                </a:lnTo>
                <a:lnTo>
                  <a:pt x="5298" y="4673"/>
                </a:lnTo>
                <a:lnTo>
                  <a:pt x="5343" y="5213"/>
                </a:lnTo>
                <a:lnTo>
                  <a:pt x="5388" y="5753"/>
                </a:lnTo>
                <a:lnTo>
                  <a:pt x="5411" y="6275"/>
                </a:lnTo>
                <a:lnTo>
                  <a:pt x="5411" y="6740"/>
                </a:lnTo>
                <a:lnTo>
                  <a:pt x="5366" y="7168"/>
                </a:lnTo>
                <a:lnTo>
                  <a:pt x="5321" y="7541"/>
                </a:lnTo>
                <a:lnTo>
                  <a:pt x="5287" y="7708"/>
                </a:lnTo>
                <a:lnTo>
                  <a:pt x="5242" y="7857"/>
                </a:lnTo>
                <a:lnTo>
                  <a:pt x="5197" y="7969"/>
                </a:lnTo>
                <a:lnTo>
                  <a:pt x="5130" y="8062"/>
                </a:lnTo>
                <a:lnTo>
                  <a:pt x="5006" y="8248"/>
                </a:lnTo>
                <a:lnTo>
                  <a:pt x="4848" y="8397"/>
                </a:lnTo>
                <a:lnTo>
                  <a:pt x="4725" y="8528"/>
                </a:lnTo>
                <a:lnTo>
                  <a:pt x="4567" y="8640"/>
                </a:lnTo>
                <a:lnTo>
                  <a:pt x="4421" y="8714"/>
                </a:lnTo>
                <a:lnTo>
                  <a:pt x="4263" y="8751"/>
                </a:lnTo>
                <a:lnTo>
                  <a:pt x="4095" y="8788"/>
                </a:lnTo>
                <a:lnTo>
                  <a:pt x="3948" y="8788"/>
                </a:lnTo>
                <a:lnTo>
                  <a:pt x="3791" y="8751"/>
                </a:lnTo>
                <a:lnTo>
                  <a:pt x="3667" y="8714"/>
                </a:lnTo>
                <a:lnTo>
                  <a:pt x="3510" y="8677"/>
                </a:lnTo>
                <a:lnTo>
                  <a:pt x="3386" y="8602"/>
                </a:lnTo>
                <a:lnTo>
                  <a:pt x="3251" y="8491"/>
                </a:lnTo>
                <a:lnTo>
                  <a:pt x="3127" y="8360"/>
                </a:lnTo>
                <a:lnTo>
                  <a:pt x="3015" y="8248"/>
                </a:lnTo>
                <a:lnTo>
                  <a:pt x="2925" y="8062"/>
                </a:lnTo>
                <a:lnTo>
                  <a:pt x="2778" y="7857"/>
                </a:lnTo>
                <a:lnTo>
                  <a:pt x="2610" y="7671"/>
                </a:lnTo>
                <a:lnTo>
                  <a:pt x="2407" y="7541"/>
                </a:lnTo>
                <a:lnTo>
                  <a:pt x="2171" y="7466"/>
                </a:lnTo>
                <a:lnTo>
                  <a:pt x="1957" y="7429"/>
                </a:lnTo>
                <a:lnTo>
                  <a:pt x="1698" y="7429"/>
                </a:lnTo>
                <a:lnTo>
                  <a:pt x="1462" y="7466"/>
                </a:lnTo>
                <a:lnTo>
                  <a:pt x="1226" y="7559"/>
                </a:lnTo>
                <a:lnTo>
                  <a:pt x="989" y="7708"/>
                </a:lnTo>
                <a:lnTo>
                  <a:pt x="776" y="7932"/>
                </a:lnTo>
                <a:lnTo>
                  <a:pt x="551" y="8211"/>
                </a:lnTo>
                <a:lnTo>
                  <a:pt x="382" y="8528"/>
                </a:lnTo>
                <a:lnTo>
                  <a:pt x="315" y="8714"/>
                </a:lnTo>
                <a:lnTo>
                  <a:pt x="236" y="8919"/>
                </a:lnTo>
                <a:lnTo>
                  <a:pt x="191" y="9142"/>
                </a:lnTo>
                <a:lnTo>
                  <a:pt x="123" y="9347"/>
                </a:lnTo>
                <a:lnTo>
                  <a:pt x="78" y="9608"/>
                </a:lnTo>
                <a:lnTo>
                  <a:pt x="56" y="9887"/>
                </a:lnTo>
                <a:lnTo>
                  <a:pt x="33" y="10185"/>
                </a:lnTo>
                <a:lnTo>
                  <a:pt x="33" y="10464"/>
                </a:lnTo>
                <a:lnTo>
                  <a:pt x="33" y="10706"/>
                </a:lnTo>
                <a:lnTo>
                  <a:pt x="56" y="10967"/>
                </a:lnTo>
                <a:lnTo>
                  <a:pt x="78" y="11172"/>
                </a:lnTo>
                <a:lnTo>
                  <a:pt x="123" y="11395"/>
                </a:lnTo>
                <a:lnTo>
                  <a:pt x="168" y="11600"/>
                </a:lnTo>
                <a:lnTo>
                  <a:pt x="236" y="11786"/>
                </a:lnTo>
                <a:lnTo>
                  <a:pt x="292" y="11973"/>
                </a:lnTo>
                <a:lnTo>
                  <a:pt x="382" y="12140"/>
                </a:lnTo>
                <a:lnTo>
                  <a:pt x="540" y="12419"/>
                </a:lnTo>
                <a:lnTo>
                  <a:pt x="731" y="12680"/>
                </a:lnTo>
                <a:lnTo>
                  <a:pt x="944" y="12866"/>
                </a:lnTo>
                <a:lnTo>
                  <a:pt x="1158" y="12997"/>
                </a:lnTo>
                <a:lnTo>
                  <a:pt x="1395" y="13108"/>
                </a:lnTo>
                <a:lnTo>
                  <a:pt x="1608" y="13183"/>
                </a:lnTo>
                <a:lnTo>
                  <a:pt x="1856" y="13183"/>
                </a:lnTo>
                <a:lnTo>
                  <a:pt x="2070" y="13146"/>
                </a:lnTo>
                <a:lnTo>
                  <a:pt x="2261" y="13071"/>
                </a:lnTo>
                <a:lnTo>
                  <a:pt x="2430" y="12960"/>
                </a:lnTo>
                <a:lnTo>
                  <a:pt x="2587" y="12792"/>
                </a:lnTo>
                <a:lnTo>
                  <a:pt x="2688" y="12606"/>
                </a:lnTo>
                <a:lnTo>
                  <a:pt x="2801" y="12419"/>
                </a:lnTo>
                <a:lnTo>
                  <a:pt x="2925" y="12289"/>
                </a:lnTo>
                <a:lnTo>
                  <a:pt x="3082" y="12177"/>
                </a:lnTo>
                <a:lnTo>
                  <a:pt x="3228" y="12103"/>
                </a:lnTo>
                <a:lnTo>
                  <a:pt x="3408" y="12103"/>
                </a:lnTo>
                <a:lnTo>
                  <a:pt x="3577" y="12103"/>
                </a:lnTo>
                <a:lnTo>
                  <a:pt x="3723" y="12177"/>
                </a:lnTo>
                <a:lnTo>
                  <a:pt x="3903" y="12252"/>
                </a:lnTo>
                <a:lnTo>
                  <a:pt x="4072" y="12364"/>
                </a:lnTo>
                <a:lnTo>
                  <a:pt x="4230" y="12494"/>
                </a:lnTo>
                <a:lnTo>
                  <a:pt x="4353" y="12643"/>
                </a:lnTo>
                <a:lnTo>
                  <a:pt x="4488" y="12829"/>
                </a:lnTo>
                <a:lnTo>
                  <a:pt x="4567" y="13034"/>
                </a:lnTo>
                <a:lnTo>
                  <a:pt x="4657" y="13257"/>
                </a:lnTo>
                <a:lnTo>
                  <a:pt x="4702" y="13462"/>
                </a:lnTo>
                <a:lnTo>
                  <a:pt x="4725" y="13686"/>
                </a:lnTo>
                <a:lnTo>
                  <a:pt x="4702" y="14282"/>
                </a:lnTo>
                <a:lnTo>
                  <a:pt x="4657" y="15045"/>
                </a:lnTo>
                <a:lnTo>
                  <a:pt x="4612" y="15976"/>
                </a:lnTo>
                <a:lnTo>
                  <a:pt x="4590" y="16926"/>
                </a:lnTo>
                <a:lnTo>
                  <a:pt x="4567" y="17968"/>
                </a:lnTo>
                <a:lnTo>
                  <a:pt x="4567" y="19011"/>
                </a:lnTo>
                <a:lnTo>
                  <a:pt x="4590" y="19514"/>
                </a:lnTo>
                <a:lnTo>
                  <a:pt x="4612" y="19980"/>
                </a:lnTo>
                <a:lnTo>
                  <a:pt x="4657" y="20426"/>
                </a:lnTo>
                <a:lnTo>
                  <a:pt x="4725" y="20836"/>
                </a:lnTo>
                <a:lnTo>
                  <a:pt x="4848" y="20929"/>
                </a:lnTo>
                <a:lnTo>
                  <a:pt x="5040" y="21004"/>
                </a:lnTo>
                <a:lnTo>
                  <a:pt x="5265" y="21078"/>
                </a:lnTo>
                <a:lnTo>
                  <a:pt x="5478" y="21115"/>
                </a:lnTo>
                <a:lnTo>
                  <a:pt x="6041" y="21115"/>
                </a:lnTo>
                <a:lnTo>
                  <a:pt x="6637" y="21078"/>
                </a:lnTo>
                <a:lnTo>
                  <a:pt x="7312" y="21004"/>
                </a:lnTo>
                <a:lnTo>
                  <a:pt x="7998" y="20929"/>
                </a:lnTo>
                <a:lnTo>
                  <a:pt x="8696" y="20855"/>
                </a:lnTo>
                <a:lnTo>
                  <a:pt x="9360" y="20836"/>
                </a:lnTo>
                <a:close/>
              </a:path>
            </a:pathLst>
          </a:custGeom>
          <a:solidFill>
            <a:srgbClr val="FFCC99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12" name="Puzzle1"/>
          <p:cNvSpPr>
            <a:spLocks noEditPoints="1" noChangeArrowheads="1"/>
          </p:cNvSpPr>
          <p:nvPr/>
        </p:nvSpPr>
        <p:spPr bwMode="auto">
          <a:xfrm>
            <a:off x="7094876" y="4149391"/>
            <a:ext cx="1635699" cy="848218"/>
          </a:xfrm>
          <a:custGeom>
            <a:avLst/>
            <a:gdLst>
              <a:gd name="T0" fmla="*/ 16740 w 21600"/>
              <a:gd name="T1" fmla="*/ 21078 h 21600"/>
              <a:gd name="T2" fmla="*/ 16976 w 21600"/>
              <a:gd name="T3" fmla="*/ 521 h 21600"/>
              <a:gd name="T4" fmla="*/ 4725 w 21600"/>
              <a:gd name="T5" fmla="*/ 856 h 21600"/>
              <a:gd name="T6" fmla="*/ 5040 w 21600"/>
              <a:gd name="T7" fmla="*/ 21004 h 21600"/>
              <a:gd name="T8" fmla="*/ 10811 w 21600"/>
              <a:gd name="T9" fmla="*/ 12885 h 21600"/>
              <a:gd name="T10" fmla="*/ 10845 w 21600"/>
              <a:gd name="T11" fmla="*/ 8714 h 21600"/>
              <a:gd name="T12" fmla="*/ 21600 w 21600"/>
              <a:gd name="T13" fmla="*/ 10000 h 21600"/>
              <a:gd name="T14" fmla="*/ 56 w 21600"/>
              <a:gd name="T15" fmla="*/ 10000 h 21600"/>
              <a:gd name="T16" fmla="*/ 6086 w 21600"/>
              <a:gd name="T17" fmla="*/ 2569 h 21600"/>
              <a:gd name="T18" fmla="*/ 16132 w 21600"/>
              <a:gd name="T19" fmla="*/ 19552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9360" y="20836"/>
                </a:moveTo>
                <a:lnTo>
                  <a:pt x="9528" y="20836"/>
                </a:lnTo>
                <a:lnTo>
                  <a:pt x="9686" y="20762"/>
                </a:lnTo>
                <a:lnTo>
                  <a:pt x="9810" y="20687"/>
                </a:lnTo>
                <a:lnTo>
                  <a:pt x="9922" y="20575"/>
                </a:lnTo>
                <a:lnTo>
                  <a:pt x="10012" y="20426"/>
                </a:lnTo>
                <a:lnTo>
                  <a:pt x="10068" y="20296"/>
                </a:lnTo>
                <a:lnTo>
                  <a:pt x="10113" y="20110"/>
                </a:lnTo>
                <a:lnTo>
                  <a:pt x="10136" y="19905"/>
                </a:lnTo>
                <a:lnTo>
                  <a:pt x="10136" y="19682"/>
                </a:lnTo>
                <a:lnTo>
                  <a:pt x="10113" y="19440"/>
                </a:lnTo>
                <a:lnTo>
                  <a:pt x="10068" y="19142"/>
                </a:lnTo>
                <a:lnTo>
                  <a:pt x="10012" y="18900"/>
                </a:lnTo>
                <a:lnTo>
                  <a:pt x="9900" y="18620"/>
                </a:lnTo>
                <a:lnTo>
                  <a:pt x="9787" y="18285"/>
                </a:lnTo>
                <a:lnTo>
                  <a:pt x="9641" y="17968"/>
                </a:lnTo>
                <a:lnTo>
                  <a:pt x="9472" y="17652"/>
                </a:lnTo>
                <a:lnTo>
                  <a:pt x="9382" y="17466"/>
                </a:lnTo>
                <a:lnTo>
                  <a:pt x="9315" y="17298"/>
                </a:lnTo>
                <a:lnTo>
                  <a:pt x="9258" y="17112"/>
                </a:lnTo>
                <a:lnTo>
                  <a:pt x="9191" y="16926"/>
                </a:lnTo>
                <a:lnTo>
                  <a:pt x="9123" y="16535"/>
                </a:lnTo>
                <a:lnTo>
                  <a:pt x="9101" y="16144"/>
                </a:lnTo>
                <a:lnTo>
                  <a:pt x="9101" y="15753"/>
                </a:lnTo>
                <a:lnTo>
                  <a:pt x="9168" y="15362"/>
                </a:lnTo>
                <a:lnTo>
                  <a:pt x="9236" y="14971"/>
                </a:lnTo>
                <a:lnTo>
                  <a:pt x="9360" y="14580"/>
                </a:lnTo>
                <a:lnTo>
                  <a:pt x="9495" y="14244"/>
                </a:lnTo>
                <a:lnTo>
                  <a:pt x="9663" y="13891"/>
                </a:lnTo>
                <a:lnTo>
                  <a:pt x="9855" y="13611"/>
                </a:lnTo>
                <a:lnTo>
                  <a:pt x="10068" y="13351"/>
                </a:lnTo>
                <a:lnTo>
                  <a:pt x="10293" y="13146"/>
                </a:lnTo>
                <a:lnTo>
                  <a:pt x="10552" y="12997"/>
                </a:lnTo>
                <a:lnTo>
                  <a:pt x="10811" y="12885"/>
                </a:lnTo>
                <a:lnTo>
                  <a:pt x="11069" y="12866"/>
                </a:lnTo>
                <a:lnTo>
                  <a:pt x="11351" y="12885"/>
                </a:lnTo>
                <a:lnTo>
                  <a:pt x="11610" y="12997"/>
                </a:lnTo>
                <a:lnTo>
                  <a:pt x="11846" y="13183"/>
                </a:lnTo>
                <a:lnTo>
                  <a:pt x="12060" y="13388"/>
                </a:lnTo>
                <a:lnTo>
                  <a:pt x="12251" y="13648"/>
                </a:lnTo>
                <a:lnTo>
                  <a:pt x="12419" y="13928"/>
                </a:lnTo>
                <a:lnTo>
                  <a:pt x="12555" y="14244"/>
                </a:lnTo>
                <a:lnTo>
                  <a:pt x="12690" y="14617"/>
                </a:lnTo>
                <a:lnTo>
                  <a:pt x="12768" y="15008"/>
                </a:lnTo>
                <a:lnTo>
                  <a:pt x="12836" y="15399"/>
                </a:lnTo>
                <a:lnTo>
                  <a:pt x="12858" y="15753"/>
                </a:lnTo>
                <a:lnTo>
                  <a:pt x="12858" y="16144"/>
                </a:lnTo>
                <a:lnTo>
                  <a:pt x="12813" y="16535"/>
                </a:lnTo>
                <a:lnTo>
                  <a:pt x="12746" y="16888"/>
                </a:lnTo>
                <a:lnTo>
                  <a:pt x="12667" y="17224"/>
                </a:lnTo>
                <a:lnTo>
                  <a:pt x="12510" y="17503"/>
                </a:lnTo>
                <a:lnTo>
                  <a:pt x="12228" y="18043"/>
                </a:lnTo>
                <a:lnTo>
                  <a:pt x="11970" y="18546"/>
                </a:lnTo>
                <a:lnTo>
                  <a:pt x="11868" y="18751"/>
                </a:lnTo>
                <a:lnTo>
                  <a:pt x="11778" y="18974"/>
                </a:lnTo>
                <a:lnTo>
                  <a:pt x="11711" y="19179"/>
                </a:lnTo>
                <a:lnTo>
                  <a:pt x="11666" y="19365"/>
                </a:lnTo>
                <a:lnTo>
                  <a:pt x="11632" y="19570"/>
                </a:lnTo>
                <a:lnTo>
                  <a:pt x="11632" y="19756"/>
                </a:lnTo>
                <a:lnTo>
                  <a:pt x="11632" y="19942"/>
                </a:lnTo>
                <a:lnTo>
                  <a:pt x="11643" y="20110"/>
                </a:lnTo>
                <a:lnTo>
                  <a:pt x="11711" y="20296"/>
                </a:lnTo>
                <a:lnTo>
                  <a:pt x="11801" y="20464"/>
                </a:lnTo>
                <a:lnTo>
                  <a:pt x="11891" y="20650"/>
                </a:lnTo>
                <a:lnTo>
                  <a:pt x="12037" y="20836"/>
                </a:lnTo>
                <a:lnTo>
                  <a:pt x="12206" y="21004"/>
                </a:lnTo>
                <a:lnTo>
                  <a:pt x="12419" y="21190"/>
                </a:lnTo>
                <a:lnTo>
                  <a:pt x="12667" y="21320"/>
                </a:lnTo>
                <a:lnTo>
                  <a:pt x="12960" y="21432"/>
                </a:lnTo>
                <a:lnTo>
                  <a:pt x="13286" y="21544"/>
                </a:lnTo>
                <a:lnTo>
                  <a:pt x="13612" y="21655"/>
                </a:lnTo>
                <a:lnTo>
                  <a:pt x="13983" y="21693"/>
                </a:lnTo>
                <a:lnTo>
                  <a:pt x="14343" y="21730"/>
                </a:lnTo>
                <a:lnTo>
                  <a:pt x="14715" y="21730"/>
                </a:lnTo>
                <a:lnTo>
                  <a:pt x="15075" y="21730"/>
                </a:lnTo>
                <a:lnTo>
                  <a:pt x="15446" y="21655"/>
                </a:lnTo>
                <a:lnTo>
                  <a:pt x="15794" y="21581"/>
                </a:lnTo>
                <a:lnTo>
                  <a:pt x="16132" y="21432"/>
                </a:lnTo>
                <a:lnTo>
                  <a:pt x="16458" y="21302"/>
                </a:lnTo>
                <a:lnTo>
                  <a:pt x="16740" y="21078"/>
                </a:lnTo>
                <a:lnTo>
                  <a:pt x="16976" y="20836"/>
                </a:lnTo>
                <a:lnTo>
                  <a:pt x="17043" y="20650"/>
                </a:lnTo>
                <a:lnTo>
                  <a:pt x="17088" y="20426"/>
                </a:lnTo>
                <a:lnTo>
                  <a:pt x="17133" y="20222"/>
                </a:lnTo>
                <a:lnTo>
                  <a:pt x="17156" y="19980"/>
                </a:lnTo>
                <a:lnTo>
                  <a:pt x="17167" y="19477"/>
                </a:lnTo>
                <a:lnTo>
                  <a:pt x="17167" y="18974"/>
                </a:lnTo>
                <a:lnTo>
                  <a:pt x="17156" y="18397"/>
                </a:lnTo>
                <a:lnTo>
                  <a:pt x="17111" y="17820"/>
                </a:lnTo>
                <a:lnTo>
                  <a:pt x="17066" y="17261"/>
                </a:lnTo>
                <a:lnTo>
                  <a:pt x="16998" y="16646"/>
                </a:lnTo>
                <a:lnTo>
                  <a:pt x="16852" y="15511"/>
                </a:lnTo>
                <a:lnTo>
                  <a:pt x="16740" y="14393"/>
                </a:lnTo>
                <a:lnTo>
                  <a:pt x="16717" y="13928"/>
                </a:lnTo>
                <a:lnTo>
                  <a:pt x="16695" y="13462"/>
                </a:lnTo>
                <a:lnTo>
                  <a:pt x="16717" y="13071"/>
                </a:lnTo>
                <a:lnTo>
                  <a:pt x="16785" y="12755"/>
                </a:lnTo>
                <a:lnTo>
                  <a:pt x="16852" y="12419"/>
                </a:lnTo>
                <a:lnTo>
                  <a:pt x="16953" y="12140"/>
                </a:lnTo>
                <a:lnTo>
                  <a:pt x="17088" y="11898"/>
                </a:lnTo>
                <a:lnTo>
                  <a:pt x="17212" y="11675"/>
                </a:lnTo>
                <a:lnTo>
                  <a:pt x="17370" y="11470"/>
                </a:lnTo>
                <a:lnTo>
                  <a:pt x="17516" y="11284"/>
                </a:lnTo>
                <a:lnTo>
                  <a:pt x="17696" y="11135"/>
                </a:lnTo>
                <a:lnTo>
                  <a:pt x="17865" y="11042"/>
                </a:lnTo>
                <a:lnTo>
                  <a:pt x="18033" y="10930"/>
                </a:lnTo>
                <a:lnTo>
                  <a:pt x="18213" y="10893"/>
                </a:lnTo>
                <a:lnTo>
                  <a:pt x="18382" y="10893"/>
                </a:lnTo>
                <a:lnTo>
                  <a:pt x="18551" y="10967"/>
                </a:lnTo>
                <a:lnTo>
                  <a:pt x="18708" y="11042"/>
                </a:lnTo>
                <a:lnTo>
                  <a:pt x="18855" y="11172"/>
                </a:lnTo>
                <a:lnTo>
                  <a:pt x="19012" y="11358"/>
                </a:lnTo>
                <a:lnTo>
                  <a:pt x="19136" y="11600"/>
                </a:lnTo>
                <a:lnTo>
                  <a:pt x="19271" y="11861"/>
                </a:lnTo>
                <a:lnTo>
                  <a:pt x="19440" y="12028"/>
                </a:lnTo>
                <a:lnTo>
                  <a:pt x="19608" y="12177"/>
                </a:lnTo>
                <a:lnTo>
                  <a:pt x="19822" y="12289"/>
                </a:lnTo>
                <a:lnTo>
                  <a:pt x="20025" y="12289"/>
                </a:lnTo>
                <a:lnTo>
                  <a:pt x="20238" y="12289"/>
                </a:lnTo>
                <a:lnTo>
                  <a:pt x="20452" y="12215"/>
                </a:lnTo>
                <a:lnTo>
                  <a:pt x="20643" y="12103"/>
                </a:lnTo>
                <a:lnTo>
                  <a:pt x="20846" y="11973"/>
                </a:lnTo>
                <a:lnTo>
                  <a:pt x="21037" y="11786"/>
                </a:lnTo>
                <a:lnTo>
                  <a:pt x="21206" y="11563"/>
                </a:lnTo>
                <a:lnTo>
                  <a:pt x="21363" y="11321"/>
                </a:lnTo>
                <a:lnTo>
                  <a:pt x="21465" y="11079"/>
                </a:lnTo>
                <a:lnTo>
                  <a:pt x="21577" y="10744"/>
                </a:lnTo>
                <a:lnTo>
                  <a:pt x="21622" y="10427"/>
                </a:lnTo>
                <a:lnTo>
                  <a:pt x="21645" y="10111"/>
                </a:lnTo>
                <a:lnTo>
                  <a:pt x="21622" y="9608"/>
                </a:lnTo>
                <a:lnTo>
                  <a:pt x="21577" y="9142"/>
                </a:lnTo>
                <a:lnTo>
                  <a:pt x="21465" y="8751"/>
                </a:lnTo>
                <a:lnTo>
                  <a:pt x="21363" y="8397"/>
                </a:lnTo>
                <a:lnTo>
                  <a:pt x="21206" y="8062"/>
                </a:lnTo>
                <a:lnTo>
                  <a:pt x="21037" y="7820"/>
                </a:lnTo>
                <a:lnTo>
                  <a:pt x="20846" y="7597"/>
                </a:lnTo>
                <a:lnTo>
                  <a:pt x="20643" y="7429"/>
                </a:lnTo>
                <a:lnTo>
                  <a:pt x="20452" y="7317"/>
                </a:lnTo>
                <a:lnTo>
                  <a:pt x="20238" y="7206"/>
                </a:lnTo>
                <a:lnTo>
                  <a:pt x="20025" y="7168"/>
                </a:lnTo>
                <a:lnTo>
                  <a:pt x="19822" y="7206"/>
                </a:lnTo>
                <a:lnTo>
                  <a:pt x="19608" y="7243"/>
                </a:lnTo>
                <a:lnTo>
                  <a:pt x="19440" y="7355"/>
                </a:lnTo>
                <a:lnTo>
                  <a:pt x="19271" y="7504"/>
                </a:lnTo>
                <a:lnTo>
                  <a:pt x="19136" y="7708"/>
                </a:lnTo>
                <a:lnTo>
                  <a:pt x="19012" y="7895"/>
                </a:lnTo>
                <a:lnTo>
                  <a:pt x="18832" y="8025"/>
                </a:lnTo>
                <a:lnTo>
                  <a:pt x="18663" y="8174"/>
                </a:lnTo>
                <a:lnTo>
                  <a:pt x="18472" y="8248"/>
                </a:lnTo>
                <a:lnTo>
                  <a:pt x="18270" y="8286"/>
                </a:lnTo>
                <a:lnTo>
                  <a:pt x="18078" y="8323"/>
                </a:lnTo>
                <a:lnTo>
                  <a:pt x="17887" y="8323"/>
                </a:lnTo>
                <a:lnTo>
                  <a:pt x="17696" y="8248"/>
                </a:lnTo>
                <a:lnTo>
                  <a:pt x="17493" y="8174"/>
                </a:lnTo>
                <a:lnTo>
                  <a:pt x="17302" y="8062"/>
                </a:lnTo>
                <a:lnTo>
                  <a:pt x="17133" y="7969"/>
                </a:lnTo>
                <a:lnTo>
                  <a:pt x="16976" y="7783"/>
                </a:lnTo>
                <a:lnTo>
                  <a:pt x="16852" y="7597"/>
                </a:lnTo>
                <a:lnTo>
                  <a:pt x="16740" y="7429"/>
                </a:lnTo>
                <a:lnTo>
                  <a:pt x="16672" y="7168"/>
                </a:lnTo>
                <a:lnTo>
                  <a:pt x="16638" y="6926"/>
                </a:lnTo>
                <a:lnTo>
                  <a:pt x="16616" y="6498"/>
                </a:lnTo>
                <a:lnTo>
                  <a:pt x="16616" y="5772"/>
                </a:lnTo>
                <a:lnTo>
                  <a:pt x="16650" y="4915"/>
                </a:lnTo>
                <a:lnTo>
                  <a:pt x="16695" y="3928"/>
                </a:lnTo>
                <a:lnTo>
                  <a:pt x="16762" y="2960"/>
                </a:lnTo>
                <a:lnTo>
                  <a:pt x="16830" y="1992"/>
                </a:lnTo>
                <a:lnTo>
                  <a:pt x="16908" y="1173"/>
                </a:lnTo>
                <a:lnTo>
                  <a:pt x="16976" y="521"/>
                </a:lnTo>
                <a:lnTo>
                  <a:pt x="16953" y="521"/>
                </a:lnTo>
                <a:lnTo>
                  <a:pt x="16931" y="521"/>
                </a:lnTo>
                <a:lnTo>
                  <a:pt x="16267" y="484"/>
                </a:lnTo>
                <a:lnTo>
                  <a:pt x="15637" y="428"/>
                </a:lnTo>
                <a:lnTo>
                  <a:pt x="15063" y="353"/>
                </a:lnTo>
                <a:lnTo>
                  <a:pt x="14523" y="279"/>
                </a:lnTo>
                <a:lnTo>
                  <a:pt x="14040" y="167"/>
                </a:lnTo>
                <a:lnTo>
                  <a:pt x="13635" y="93"/>
                </a:lnTo>
                <a:lnTo>
                  <a:pt x="13331" y="18"/>
                </a:lnTo>
                <a:lnTo>
                  <a:pt x="13117" y="18"/>
                </a:lnTo>
                <a:lnTo>
                  <a:pt x="12982" y="18"/>
                </a:lnTo>
                <a:lnTo>
                  <a:pt x="12858" y="130"/>
                </a:lnTo>
                <a:lnTo>
                  <a:pt x="12723" y="279"/>
                </a:lnTo>
                <a:lnTo>
                  <a:pt x="12622" y="446"/>
                </a:lnTo>
                <a:lnTo>
                  <a:pt x="12510" y="670"/>
                </a:lnTo>
                <a:lnTo>
                  <a:pt x="12419" y="912"/>
                </a:lnTo>
                <a:lnTo>
                  <a:pt x="12363" y="1210"/>
                </a:lnTo>
                <a:lnTo>
                  <a:pt x="12318" y="1526"/>
                </a:lnTo>
                <a:lnTo>
                  <a:pt x="12273" y="1843"/>
                </a:lnTo>
                <a:lnTo>
                  <a:pt x="12251" y="2215"/>
                </a:lnTo>
                <a:lnTo>
                  <a:pt x="12273" y="2532"/>
                </a:lnTo>
                <a:lnTo>
                  <a:pt x="12318" y="2886"/>
                </a:lnTo>
                <a:lnTo>
                  <a:pt x="12386" y="3240"/>
                </a:lnTo>
                <a:lnTo>
                  <a:pt x="12464" y="3556"/>
                </a:lnTo>
                <a:lnTo>
                  <a:pt x="12577" y="3891"/>
                </a:lnTo>
                <a:lnTo>
                  <a:pt x="12746" y="4171"/>
                </a:lnTo>
                <a:lnTo>
                  <a:pt x="12926" y="4487"/>
                </a:lnTo>
                <a:lnTo>
                  <a:pt x="13050" y="4860"/>
                </a:lnTo>
                <a:lnTo>
                  <a:pt x="13162" y="5251"/>
                </a:lnTo>
                <a:lnTo>
                  <a:pt x="13218" y="5604"/>
                </a:lnTo>
                <a:lnTo>
                  <a:pt x="13263" y="5995"/>
                </a:lnTo>
                <a:lnTo>
                  <a:pt x="13241" y="6386"/>
                </a:lnTo>
                <a:lnTo>
                  <a:pt x="13218" y="6740"/>
                </a:lnTo>
                <a:lnTo>
                  <a:pt x="13139" y="7094"/>
                </a:lnTo>
                <a:lnTo>
                  <a:pt x="13050" y="7429"/>
                </a:lnTo>
                <a:lnTo>
                  <a:pt x="12903" y="7746"/>
                </a:lnTo>
                <a:lnTo>
                  <a:pt x="12723" y="8025"/>
                </a:lnTo>
                <a:lnTo>
                  <a:pt x="12532" y="8286"/>
                </a:lnTo>
                <a:lnTo>
                  <a:pt x="12318" y="8491"/>
                </a:lnTo>
                <a:lnTo>
                  <a:pt x="12060" y="8677"/>
                </a:lnTo>
                <a:lnTo>
                  <a:pt x="11756" y="8788"/>
                </a:lnTo>
                <a:lnTo>
                  <a:pt x="11452" y="8826"/>
                </a:lnTo>
                <a:lnTo>
                  <a:pt x="11283" y="8826"/>
                </a:lnTo>
                <a:lnTo>
                  <a:pt x="11126" y="8826"/>
                </a:lnTo>
                <a:lnTo>
                  <a:pt x="11002" y="8788"/>
                </a:lnTo>
                <a:lnTo>
                  <a:pt x="10845" y="8714"/>
                </a:lnTo>
                <a:lnTo>
                  <a:pt x="10721" y="8640"/>
                </a:lnTo>
                <a:lnTo>
                  <a:pt x="10608" y="8565"/>
                </a:lnTo>
                <a:lnTo>
                  <a:pt x="10485" y="8453"/>
                </a:lnTo>
                <a:lnTo>
                  <a:pt x="10372" y="8323"/>
                </a:lnTo>
                <a:lnTo>
                  <a:pt x="10181" y="8062"/>
                </a:lnTo>
                <a:lnTo>
                  <a:pt x="10035" y="7746"/>
                </a:lnTo>
                <a:lnTo>
                  <a:pt x="9900" y="7392"/>
                </a:lnTo>
                <a:lnTo>
                  <a:pt x="9787" y="7001"/>
                </a:lnTo>
                <a:lnTo>
                  <a:pt x="9731" y="6610"/>
                </a:lnTo>
                <a:lnTo>
                  <a:pt x="9686" y="6219"/>
                </a:lnTo>
                <a:lnTo>
                  <a:pt x="9663" y="5772"/>
                </a:lnTo>
                <a:lnTo>
                  <a:pt x="9686" y="5381"/>
                </a:lnTo>
                <a:lnTo>
                  <a:pt x="9753" y="4990"/>
                </a:lnTo>
                <a:lnTo>
                  <a:pt x="9832" y="4636"/>
                </a:lnTo>
                <a:lnTo>
                  <a:pt x="9945" y="4320"/>
                </a:lnTo>
                <a:lnTo>
                  <a:pt x="10068" y="4022"/>
                </a:lnTo>
                <a:lnTo>
                  <a:pt x="10203" y="3817"/>
                </a:lnTo>
                <a:lnTo>
                  <a:pt x="10316" y="3593"/>
                </a:lnTo>
                <a:lnTo>
                  <a:pt x="10395" y="3351"/>
                </a:lnTo>
                <a:lnTo>
                  <a:pt x="10462" y="3109"/>
                </a:lnTo>
                <a:lnTo>
                  <a:pt x="10507" y="2848"/>
                </a:lnTo>
                <a:lnTo>
                  <a:pt x="10530" y="2606"/>
                </a:lnTo>
                <a:lnTo>
                  <a:pt x="10507" y="2346"/>
                </a:lnTo>
                <a:lnTo>
                  <a:pt x="10462" y="2141"/>
                </a:lnTo>
                <a:lnTo>
                  <a:pt x="10395" y="1880"/>
                </a:lnTo>
                <a:lnTo>
                  <a:pt x="10293" y="1638"/>
                </a:lnTo>
                <a:lnTo>
                  <a:pt x="10158" y="1415"/>
                </a:lnTo>
                <a:lnTo>
                  <a:pt x="9967" y="1210"/>
                </a:lnTo>
                <a:lnTo>
                  <a:pt x="9753" y="986"/>
                </a:lnTo>
                <a:lnTo>
                  <a:pt x="9495" y="819"/>
                </a:lnTo>
                <a:lnTo>
                  <a:pt x="9191" y="670"/>
                </a:lnTo>
                <a:lnTo>
                  <a:pt x="8842" y="521"/>
                </a:lnTo>
                <a:lnTo>
                  <a:pt x="8471" y="446"/>
                </a:lnTo>
                <a:lnTo>
                  <a:pt x="7998" y="428"/>
                </a:lnTo>
                <a:lnTo>
                  <a:pt x="7413" y="428"/>
                </a:lnTo>
                <a:lnTo>
                  <a:pt x="6817" y="446"/>
                </a:lnTo>
                <a:lnTo>
                  <a:pt x="6187" y="521"/>
                </a:lnTo>
                <a:lnTo>
                  <a:pt x="5602" y="633"/>
                </a:lnTo>
                <a:lnTo>
                  <a:pt x="5107" y="744"/>
                </a:lnTo>
                <a:lnTo>
                  <a:pt x="4725" y="856"/>
                </a:lnTo>
                <a:lnTo>
                  <a:pt x="4848" y="1564"/>
                </a:lnTo>
                <a:lnTo>
                  <a:pt x="5028" y="2495"/>
                </a:lnTo>
                <a:lnTo>
                  <a:pt x="5175" y="3556"/>
                </a:lnTo>
                <a:lnTo>
                  <a:pt x="5298" y="4673"/>
                </a:lnTo>
                <a:lnTo>
                  <a:pt x="5343" y="5213"/>
                </a:lnTo>
                <a:lnTo>
                  <a:pt x="5388" y="5753"/>
                </a:lnTo>
                <a:lnTo>
                  <a:pt x="5411" y="6275"/>
                </a:lnTo>
                <a:lnTo>
                  <a:pt x="5411" y="6740"/>
                </a:lnTo>
                <a:lnTo>
                  <a:pt x="5366" y="7168"/>
                </a:lnTo>
                <a:lnTo>
                  <a:pt x="5321" y="7541"/>
                </a:lnTo>
                <a:lnTo>
                  <a:pt x="5287" y="7708"/>
                </a:lnTo>
                <a:lnTo>
                  <a:pt x="5242" y="7857"/>
                </a:lnTo>
                <a:lnTo>
                  <a:pt x="5197" y="7969"/>
                </a:lnTo>
                <a:lnTo>
                  <a:pt x="5130" y="8062"/>
                </a:lnTo>
                <a:lnTo>
                  <a:pt x="5006" y="8248"/>
                </a:lnTo>
                <a:lnTo>
                  <a:pt x="4848" y="8397"/>
                </a:lnTo>
                <a:lnTo>
                  <a:pt x="4725" y="8528"/>
                </a:lnTo>
                <a:lnTo>
                  <a:pt x="4567" y="8640"/>
                </a:lnTo>
                <a:lnTo>
                  <a:pt x="4421" y="8714"/>
                </a:lnTo>
                <a:lnTo>
                  <a:pt x="4263" y="8751"/>
                </a:lnTo>
                <a:lnTo>
                  <a:pt x="4095" y="8788"/>
                </a:lnTo>
                <a:lnTo>
                  <a:pt x="3948" y="8788"/>
                </a:lnTo>
                <a:lnTo>
                  <a:pt x="3791" y="8751"/>
                </a:lnTo>
                <a:lnTo>
                  <a:pt x="3667" y="8714"/>
                </a:lnTo>
                <a:lnTo>
                  <a:pt x="3510" y="8677"/>
                </a:lnTo>
                <a:lnTo>
                  <a:pt x="3386" y="8602"/>
                </a:lnTo>
                <a:lnTo>
                  <a:pt x="3251" y="8491"/>
                </a:lnTo>
                <a:lnTo>
                  <a:pt x="3127" y="8360"/>
                </a:lnTo>
                <a:lnTo>
                  <a:pt x="3015" y="8248"/>
                </a:lnTo>
                <a:lnTo>
                  <a:pt x="2925" y="8062"/>
                </a:lnTo>
                <a:lnTo>
                  <a:pt x="2778" y="7857"/>
                </a:lnTo>
                <a:lnTo>
                  <a:pt x="2610" y="7671"/>
                </a:lnTo>
                <a:lnTo>
                  <a:pt x="2407" y="7541"/>
                </a:lnTo>
                <a:lnTo>
                  <a:pt x="2171" y="7466"/>
                </a:lnTo>
                <a:lnTo>
                  <a:pt x="1957" y="7429"/>
                </a:lnTo>
                <a:lnTo>
                  <a:pt x="1698" y="7429"/>
                </a:lnTo>
                <a:lnTo>
                  <a:pt x="1462" y="7466"/>
                </a:lnTo>
                <a:lnTo>
                  <a:pt x="1226" y="7559"/>
                </a:lnTo>
                <a:lnTo>
                  <a:pt x="989" y="7708"/>
                </a:lnTo>
                <a:lnTo>
                  <a:pt x="776" y="7932"/>
                </a:lnTo>
                <a:lnTo>
                  <a:pt x="551" y="8211"/>
                </a:lnTo>
                <a:lnTo>
                  <a:pt x="382" y="8528"/>
                </a:lnTo>
                <a:lnTo>
                  <a:pt x="315" y="8714"/>
                </a:lnTo>
                <a:lnTo>
                  <a:pt x="236" y="8919"/>
                </a:lnTo>
                <a:lnTo>
                  <a:pt x="191" y="9142"/>
                </a:lnTo>
                <a:lnTo>
                  <a:pt x="123" y="9347"/>
                </a:lnTo>
                <a:lnTo>
                  <a:pt x="78" y="9608"/>
                </a:lnTo>
                <a:lnTo>
                  <a:pt x="56" y="9887"/>
                </a:lnTo>
                <a:lnTo>
                  <a:pt x="33" y="10185"/>
                </a:lnTo>
                <a:lnTo>
                  <a:pt x="33" y="10464"/>
                </a:lnTo>
                <a:lnTo>
                  <a:pt x="33" y="10706"/>
                </a:lnTo>
                <a:lnTo>
                  <a:pt x="56" y="10967"/>
                </a:lnTo>
                <a:lnTo>
                  <a:pt x="78" y="11172"/>
                </a:lnTo>
                <a:lnTo>
                  <a:pt x="123" y="11395"/>
                </a:lnTo>
                <a:lnTo>
                  <a:pt x="168" y="11600"/>
                </a:lnTo>
                <a:lnTo>
                  <a:pt x="236" y="11786"/>
                </a:lnTo>
                <a:lnTo>
                  <a:pt x="292" y="11973"/>
                </a:lnTo>
                <a:lnTo>
                  <a:pt x="382" y="12140"/>
                </a:lnTo>
                <a:lnTo>
                  <a:pt x="540" y="12419"/>
                </a:lnTo>
                <a:lnTo>
                  <a:pt x="731" y="12680"/>
                </a:lnTo>
                <a:lnTo>
                  <a:pt x="944" y="12866"/>
                </a:lnTo>
                <a:lnTo>
                  <a:pt x="1158" y="12997"/>
                </a:lnTo>
                <a:lnTo>
                  <a:pt x="1395" y="13108"/>
                </a:lnTo>
                <a:lnTo>
                  <a:pt x="1608" y="13183"/>
                </a:lnTo>
                <a:lnTo>
                  <a:pt x="1856" y="13183"/>
                </a:lnTo>
                <a:lnTo>
                  <a:pt x="2070" y="13146"/>
                </a:lnTo>
                <a:lnTo>
                  <a:pt x="2261" y="13071"/>
                </a:lnTo>
                <a:lnTo>
                  <a:pt x="2430" y="12960"/>
                </a:lnTo>
                <a:lnTo>
                  <a:pt x="2587" y="12792"/>
                </a:lnTo>
                <a:lnTo>
                  <a:pt x="2688" y="12606"/>
                </a:lnTo>
                <a:lnTo>
                  <a:pt x="2801" y="12419"/>
                </a:lnTo>
                <a:lnTo>
                  <a:pt x="2925" y="12289"/>
                </a:lnTo>
                <a:lnTo>
                  <a:pt x="3082" y="12177"/>
                </a:lnTo>
                <a:lnTo>
                  <a:pt x="3228" y="12103"/>
                </a:lnTo>
                <a:lnTo>
                  <a:pt x="3408" y="12103"/>
                </a:lnTo>
                <a:lnTo>
                  <a:pt x="3577" y="12103"/>
                </a:lnTo>
                <a:lnTo>
                  <a:pt x="3723" y="12177"/>
                </a:lnTo>
                <a:lnTo>
                  <a:pt x="3903" y="12252"/>
                </a:lnTo>
                <a:lnTo>
                  <a:pt x="4072" y="12364"/>
                </a:lnTo>
                <a:lnTo>
                  <a:pt x="4230" y="12494"/>
                </a:lnTo>
                <a:lnTo>
                  <a:pt x="4353" y="12643"/>
                </a:lnTo>
                <a:lnTo>
                  <a:pt x="4488" y="12829"/>
                </a:lnTo>
                <a:lnTo>
                  <a:pt x="4567" y="13034"/>
                </a:lnTo>
                <a:lnTo>
                  <a:pt x="4657" y="13257"/>
                </a:lnTo>
                <a:lnTo>
                  <a:pt x="4702" y="13462"/>
                </a:lnTo>
                <a:lnTo>
                  <a:pt x="4725" y="13686"/>
                </a:lnTo>
                <a:lnTo>
                  <a:pt x="4702" y="14282"/>
                </a:lnTo>
                <a:lnTo>
                  <a:pt x="4657" y="15045"/>
                </a:lnTo>
                <a:lnTo>
                  <a:pt x="4612" y="15976"/>
                </a:lnTo>
                <a:lnTo>
                  <a:pt x="4590" y="16926"/>
                </a:lnTo>
                <a:lnTo>
                  <a:pt x="4567" y="17968"/>
                </a:lnTo>
                <a:lnTo>
                  <a:pt x="4567" y="19011"/>
                </a:lnTo>
                <a:lnTo>
                  <a:pt x="4590" y="19514"/>
                </a:lnTo>
                <a:lnTo>
                  <a:pt x="4612" y="19980"/>
                </a:lnTo>
                <a:lnTo>
                  <a:pt x="4657" y="20426"/>
                </a:lnTo>
                <a:lnTo>
                  <a:pt x="4725" y="20836"/>
                </a:lnTo>
                <a:lnTo>
                  <a:pt x="4848" y="20929"/>
                </a:lnTo>
                <a:lnTo>
                  <a:pt x="5040" y="21004"/>
                </a:lnTo>
                <a:lnTo>
                  <a:pt x="5265" y="21078"/>
                </a:lnTo>
                <a:lnTo>
                  <a:pt x="5478" y="21115"/>
                </a:lnTo>
                <a:lnTo>
                  <a:pt x="6041" y="21115"/>
                </a:lnTo>
                <a:lnTo>
                  <a:pt x="6637" y="21078"/>
                </a:lnTo>
                <a:lnTo>
                  <a:pt x="7312" y="21004"/>
                </a:lnTo>
                <a:lnTo>
                  <a:pt x="7998" y="20929"/>
                </a:lnTo>
                <a:lnTo>
                  <a:pt x="8696" y="20855"/>
                </a:lnTo>
                <a:lnTo>
                  <a:pt x="9360" y="20836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13" name="Puzzle3"/>
          <p:cNvSpPr>
            <a:spLocks noEditPoints="1" noChangeArrowheads="1"/>
          </p:cNvSpPr>
          <p:nvPr/>
        </p:nvSpPr>
        <p:spPr bwMode="auto">
          <a:xfrm>
            <a:off x="6495151" y="592668"/>
            <a:ext cx="1012316" cy="1221887"/>
          </a:xfrm>
          <a:custGeom>
            <a:avLst/>
            <a:gdLst>
              <a:gd name="T0" fmla="*/ 10391 w 21600"/>
              <a:gd name="T1" fmla="*/ 15806 h 21600"/>
              <a:gd name="T2" fmla="*/ 20551 w 21600"/>
              <a:gd name="T3" fmla="*/ 21088 h 21600"/>
              <a:gd name="T4" fmla="*/ 13180 w 21600"/>
              <a:gd name="T5" fmla="*/ 13801 h 21600"/>
              <a:gd name="T6" fmla="*/ 20551 w 21600"/>
              <a:gd name="T7" fmla="*/ 7025 h 21600"/>
              <a:gd name="T8" fmla="*/ 10500 w 21600"/>
              <a:gd name="T9" fmla="*/ 52 h 21600"/>
              <a:gd name="T10" fmla="*/ 692 w 21600"/>
              <a:gd name="T11" fmla="*/ 6802 h 21600"/>
              <a:gd name="T12" fmla="*/ 8064 w 21600"/>
              <a:gd name="T13" fmla="*/ 13526 h 21600"/>
              <a:gd name="T14" fmla="*/ 692 w 21600"/>
              <a:gd name="T15" fmla="*/ 21088 h 21600"/>
              <a:gd name="T16" fmla="*/ 2273 w 21600"/>
              <a:gd name="T17" fmla="*/ 7719 h 21600"/>
              <a:gd name="T18" fmla="*/ 19149 w 21600"/>
              <a:gd name="T19" fmla="*/ 20237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6625" y="20892"/>
                </a:moveTo>
                <a:lnTo>
                  <a:pt x="7105" y="21023"/>
                </a:lnTo>
                <a:lnTo>
                  <a:pt x="7513" y="21088"/>
                </a:lnTo>
                <a:lnTo>
                  <a:pt x="7922" y="21115"/>
                </a:lnTo>
                <a:lnTo>
                  <a:pt x="8242" y="21115"/>
                </a:lnTo>
                <a:lnTo>
                  <a:pt x="8544" y="21062"/>
                </a:lnTo>
                <a:lnTo>
                  <a:pt x="8810" y="20997"/>
                </a:lnTo>
                <a:lnTo>
                  <a:pt x="9023" y="20892"/>
                </a:lnTo>
                <a:lnTo>
                  <a:pt x="9148" y="20761"/>
                </a:lnTo>
                <a:lnTo>
                  <a:pt x="9290" y="20616"/>
                </a:lnTo>
                <a:lnTo>
                  <a:pt x="9361" y="20459"/>
                </a:lnTo>
                <a:lnTo>
                  <a:pt x="9396" y="20289"/>
                </a:lnTo>
                <a:lnTo>
                  <a:pt x="9396" y="20092"/>
                </a:lnTo>
                <a:lnTo>
                  <a:pt x="9325" y="19909"/>
                </a:lnTo>
                <a:lnTo>
                  <a:pt x="9219" y="19738"/>
                </a:lnTo>
                <a:lnTo>
                  <a:pt x="9094" y="19555"/>
                </a:lnTo>
                <a:lnTo>
                  <a:pt x="8917" y="19384"/>
                </a:lnTo>
                <a:lnTo>
                  <a:pt x="8650" y="19162"/>
                </a:lnTo>
                <a:lnTo>
                  <a:pt x="8437" y="18900"/>
                </a:lnTo>
                <a:lnTo>
                  <a:pt x="8277" y="18624"/>
                </a:lnTo>
                <a:lnTo>
                  <a:pt x="8135" y="18349"/>
                </a:lnTo>
                <a:lnTo>
                  <a:pt x="8028" y="18048"/>
                </a:lnTo>
                <a:lnTo>
                  <a:pt x="7993" y="17746"/>
                </a:lnTo>
                <a:lnTo>
                  <a:pt x="7993" y="17471"/>
                </a:lnTo>
                <a:lnTo>
                  <a:pt x="8028" y="17169"/>
                </a:lnTo>
                <a:lnTo>
                  <a:pt x="8135" y="16920"/>
                </a:lnTo>
                <a:lnTo>
                  <a:pt x="8277" y="16671"/>
                </a:lnTo>
                <a:lnTo>
                  <a:pt x="8366" y="16540"/>
                </a:lnTo>
                <a:lnTo>
                  <a:pt x="8473" y="16409"/>
                </a:lnTo>
                <a:lnTo>
                  <a:pt x="8615" y="16317"/>
                </a:lnTo>
                <a:lnTo>
                  <a:pt x="8739" y="16213"/>
                </a:lnTo>
                <a:lnTo>
                  <a:pt x="8881" y="16134"/>
                </a:lnTo>
                <a:lnTo>
                  <a:pt x="9059" y="16055"/>
                </a:lnTo>
                <a:lnTo>
                  <a:pt x="9254" y="15990"/>
                </a:lnTo>
                <a:lnTo>
                  <a:pt x="9432" y="15911"/>
                </a:lnTo>
                <a:lnTo>
                  <a:pt x="9663" y="15885"/>
                </a:lnTo>
                <a:lnTo>
                  <a:pt x="9876" y="15833"/>
                </a:lnTo>
                <a:lnTo>
                  <a:pt x="10142" y="15806"/>
                </a:lnTo>
                <a:lnTo>
                  <a:pt x="10391" y="15806"/>
                </a:lnTo>
                <a:lnTo>
                  <a:pt x="10728" y="15806"/>
                </a:lnTo>
                <a:lnTo>
                  <a:pt x="10995" y="15806"/>
                </a:lnTo>
                <a:lnTo>
                  <a:pt x="11279" y="15833"/>
                </a:lnTo>
                <a:lnTo>
                  <a:pt x="11546" y="15885"/>
                </a:lnTo>
                <a:lnTo>
                  <a:pt x="11776" y="15937"/>
                </a:lnTo>
                <a:lnTo>
                  <a:pt x="12025" y="15990"/>
                </a:lnTo>
                <a:lnTo>
                  <a:pt x="12221" y="16055"/>
                </a:lnTo>
                <a:lnTo>
                  <a:pt x="12434" y="16134"/>
                </a:lnTo>
                <a:lnTo>
                  <a:pt x="12611" y="16213"/>
                </a:lnTo>
                <a:lnTo>
                  <a:pt x="12771" y="16317"/>
                </a:lnTo>
                <a:lnTo>
                  <a:pt x="12913" y="16409"/>
                </a:lnTo>
                <a:lnTo>
                  <a:pt x="13038" y="16514"/>
                </a:lnTo>
                <a:lnTo>
                  <a:pt x="13251" y="16737"/>
                </a:lnTo>
                <a:lnTo>
                  <a:pt x="13428" y="16986"/>
                </a:lnTo>
                <a:lnTo>
                  <a:pt x="13517" y="17248"/>
                </a:lnTo>
                <a:lnTo>
                  <a:pt x="13588" y="17523"/>
                </a:lnTo>
                <a:lnTo>
                  <a:pt x="13588" y="17799"/>
                </a:lnTo>
                <a:lnTo>
                  <a:pt x="13517" y="18074"/>
                </a:lnTo>
                <a:lnTo>
                  <a:pt x="13428" y="18323"/>
                </a:lnTo>
                <a:lnTo>
                  <a:pt x="13286" y="18572"/>
                </a:lnTo>
                <a:lnTo>
                  <a:pt x="13109" y="18808"/>
                </a:lnTo>
                <a:lnTo>
                  <a:pt x="12878" y="19031"/>
                </a:lnTo>
                <a:lnTo>
                  <a:pt x="12434" y="19411"/>
                </a:lnTo>
                <a:lnTo>
                  <a:pt x="12132" y="19738"/>
                </a:lnTo>
                <a:lnTo>
                  <a:pt x="12025" y="19856"/>
                </a:lnTo>
                <a:lnTo>
                  <a:pt x="11919" y="20014"/>
                </a:lnTo>
                <a:lnTo>
                  <a:pt x="11883" y="20132"/>
                </a:lnTo>
                <a:lnTo>
                  <a:pt x="11883" y="20263"/>
                </a:lnTo>
                <a:lnTo>
                  <a:pt x="11883" y="20394"/>
                </a:lnTo>
                <a:lnTo>
                  <a:pt x="11954" y="20485"/>
                </a:lnTo>
                <a:lnTo>
                  <a:pt x="12061" y="20590"/>
                </a:lnTo>
                <a:lnTo>
                  <a:pt x="12185" y="20695"/>
                </a:lnTo>
                <a:lnTo>
                  <a:pt x="12327" y="20787"/>
                </a:lnTo>
                <a:lnTo>
                  <a:pt x="12540" y="20892"/>
                </a:lnTo>
                <a:lnTo>
                  <a:pt x="12771" y="20997"/>
                </a:lnTo>
                <a:lnTo>
                  <a:pt x="13073" y="21088"/>
                </a:lnTo>
                <a:lnTo>
                  <a:pt x="13428" y="21193"/>
                </a:lnTo>
                <a:lnTo>
                  <a:pt x="13873" y="21298"/>
                </a:lnTo>
                <a:lnTo>
                  <a:pt x="14317" y="21390"/>
                </a:lnTo>
                <a:lnTo>
                  <a:pt x="14778" y="21468"/>
                </a:lnTo>
                <a:lnTo>
                  <a:pt x="15294" y="21547"/>
                </a:lnTo>
                <a:lnTo>
                  <a:pt x="15809" y="21600"/>
                </a:lnTo>
                <a:lnTo>
                  <a:pt x="16359" y="21652"/>
                </a:lnTo>
                <a:lnTo>
                  <a:pt x="16875" y="21678"/>
                </a:lnTo>
                <a:lnTo>
                  <a:pt x="17407" y="21678"/>
                </a:lnTo>
                <a:lnTo>
                  <a:pt x="17958" y="21678"/>
                </a:lnTo>
                <a:lnTo>
                  <a:pt x="18473" y="21652"/>
                </a:lnTo>
                <a:lnTo>
                  <a:pt x="18953" y="21573"/>
                </a:lnTo>
                <a:lnTo>
                  <a:pt x="19397" y="21495"/>
                </a:lnTo>
                <a:lnTo>
                  <a:pt x="19841" y="21390"/>
                </a:lnTo>
                <a:lnTo>
                  <a:pt x="20214" y="21272"/>
                </a:lnTo>
                <a:lnTo>
                  <a:pt x="20551" y="21088"/>
                </a:lnTo>
                <a:lnTo>
                  <a:pt x="20480" y="20787"/>
                </a:lnTo>
                <a:lnTo>
                  <a:pt x="20409" y="20485"/>
                </a:lnTo>
                <a:lnTo>
                  <a:pt x="20356" y="20158"/>
                </a:lnTo>
                <a:lnTo>
                  <a:pt x="20356" y="19804"/>
                </a:lnTo>
                <a:lnTo>
                  <a:pt x="20321" y="19083"/>
                </a:lnTo>
                <a:lnTo>
                  <a:pt x="20356" y="18349"/>
                </a:lnTo>
                <a:lnTo>
                  <a:pt x="20409" y="17641"/>
                </a:lnTo>
                <a:lnTo>
                  <a:pt x="20480" y="17012"/>
                </a:lnTo>
                <a:lnTo>
                  <a:pt x="20551" y="16488"/>
                </a:lnTo>
                <a:lnTo>
                  <a:pt x="20551" y="16055"/>
                </a:lnTo>
                <a:lnTo>
                  <a:pt x="20551" y="15911"/>
                </a:lnTo>
                <a:lnTo>
                  <a:pt x="20445" y="15754"/>
                </a:lnTo>
                <a:lnTo>
                  <a:pt x="20356" y="15610"/>
                </a:lnTo>
                <a:lnTo>
                  <a:pt x="20178" y="15452"/>
                </a:lnTo>
                <a:lnTo>
                  <a:pt x="20001" y="15334"/>
                </a:lnTo>
                <a:lnTo>
                  <a:pt x="19770" y="15230"/>
                </a:lnTo>
                <a:lnTo>
                  <a:pt x="19521" y="15125"/>
                </a:lnTo>
                <a:lnTo>
                  <a:pt x="19290" y="15059"/>
                </a:lnTo>
                <a:lnTo>
                  <a:pt x="19024" y="15007"/>
                </a:lnTo>
                <a:lnTo>
                  <a:pt x="18740" y="14954"/>
                </a:lnTo>
                <a:lnTo>
                  <a:pt x="18509" y="14954"/>
                </a:lnTo>
                <a:lnTo>
                  <a:pt x="18225" y="14954"/>
                </a:lnTo>
                <a:lnTo>
                  <a:pt x="17994" y="15007"/>
                </a:lnTo>
                <a:lnTo>
                  <a:pt x="17763" y="15085"/>
                </a:lnTo>
                <a:lnTo>
                  <a:pt x="17550" y="15177"/>
                </a:lnTo>
                <a:lnTo>
                  <a:pt x="17372" y="15308"/>
                </a:lnTo>
                <a:lnTo>
                  <a:pt x="17176" y="15426"/>
                </a:lnTo>
                <a:lnTo>
                  <a:pt x="16928" y="15557"/>
                </a:lnTo>
                <a:lnTo>
                  <a:pt x="16661" y="15636"/>
                </a:lnTo>
                <a:lnTo>
                  <a:pt x="16359" y="15688"/>
                </a:lnTo>
                <a:lnTo>
                  <a:pt x="16022" y="15715"/>
                </a:lnTo>
                <a:lnTo>
                  <a:pt x="15667" y="15688"/>
                </a:lnTo>
                <a:lnTo>
                  <a:pt x="15294" y="15662"/>
                </a:lnTo>
                <a:lnTo>
                  <a:pt x="14956" y="15583"/>
                </a:lnTo>
                <a:lnTo>
                  <a:pt x="14619" y="15479"/>
                </a:lnTo>
                <a:lnTo>
                  <a:pt x="14281" y="15334"/>
                </a:lnTo>
                <a:lnTo>
                  <a:pt x="13961" y="15177"/>
                </a:lnTo>
                <a:lnTo>
                  <a:pt x="13695" y="14981"/>
                </a:lnTo>
                <a:lnTo>
                  <a:pt x="13588" y="14850"/>
                </a:lnTo>
                <a:lnTo>
                  <a:pt x="13482" y="14732"/>
                </a:lnTo>
                <a:lnTo>
                  <a:pt x="13393" y="14600"/>
                </a:lnTo>
                <a:lnTo>
                  <a:pt x="13322" y="14456"/>
                </a:lnTo>
                <a:lnTo>
                  <a:pt x="13251" y="14299"/>
                </a:lnTo>
                <a:lnTo>
                  <a:pt x="13215" y="14155"/>
                </a:lnTo>
                <a:lnTo>
                  <a:pt x="13180" y="13971"/>
                </a:lnTo>
                <a:lnTo>
                  <a:pt x="13180" y="13801"/>
                </a:lnTo>
                <a:lnTo>
                  <a:pt x="13180" y="13591"/>
                </a:lnTo>
                <a:lnTo>
                  <a:pt x="13215" y="13395"/>
                </a:lnTo>
                <a:lnTo>
                  <a:pt x="13251" y="13198"/>
                </a:lnTo>
                <a:lnTo>
                  <a:pt x="13322" y="13015"/>
                </a:lnTo>
                <a:lnTo>
                  <a:pt x="13393" y="12870"/>
                </a:lnTo>
                <a:lnTo>
                  <a:pt x="13482" y="12713"/>
                </a:lnTo>
                <a:lnTo>
                  <a:pt x="13588" y="12569"/>
                </a:lnTo>
                <a:lnTo>
                  <a:pt x="13730" y="12438"/>
                </a:lnTo>
                <a:lnTo>
                  <a:pt x="13997" y="12215"/>
                </a:lnTo>
                <a:lnTo>
                  <a:pt x="14334" y="12005"/>
                </a:lnTo>
                <a:lnTo>
                  <a:pt x="14690" y="11861"/>
                </a:lnTo>
                <a:lnTo>
                  <a:pt x="15063" y="11756"/>
                </a:lnTo>
                <a:lnTo>
                  <a:pt x="15436" y="11678"/>
                </a:lnTo>
                <a:lnTo>
                  <a:pt x="15809" y="11638"/>
                </a:lnTo>
                <a:lnTo>
                  <a:pt x="16182" y="11638"/>
                </a:lnTo>
                <a:lnTo>
                  <a:pt x="16555" y="11678"/>
                </a:lnTo>
                <a:lnTo>
                  <a:pt x="16910" y="11730"/>
                </a:lnTo>
                <a:lnTo>
                  <a:pt x="17248" y="11835"/>
                </a:lnTo>
                <a:lnTo>
                  <a:pt x="17514" y="11966"/>
                </a:lnTo>
                <a:lnTo>
                  <a:pt x="17763" y="12110"/>
                </a:lnTo>
                <a:lnTo>
                  <a:pt x="17887" y="12215"/>
                </a:lnTo>
                <a:lnTo>
                  <a:pt x="18065" y="12307"/>
                </a:lnTo>
                <a:lnTo>
                  <a:pt x="18260" y="12412"/>
                </a:lnTo>
                <a:lnTo>
                  <a:pt x="18438" y="12464"/>
                </a:lnTo>
                <a:lnTo>
                  <a:pt x="18669" y="12543"/>
                </a:lnTo>
                <a:lnTo>
                  <a:pt x="18882" y="12569"/>
                </a:lnTo>
                <a:lnTo>
                  <a:pt x="19113" y="12595"/>
                </a:lnTo>
                <a:lnTo>
                  <a:pt x="19361" y="12608"/>
                </a:lnTo>
                <a:lnTo>
                  <a:pt x="19592" y="12608"/>
                </a:lnTo>
                <a:lnTo>
                  <a:pt x="19841" y="12595"/>
                </a:lnTo>
                <a:lnTo>
                  <a:pt x="20072" y="12543"/>
                </a:lnTo>
                <a:lnTo>
                  <a:pt x="20321" y="12490"/>
                </a:lnTo>
                <a:lnTo>
                  <a:pt x="20551" y="12438"/>
                </a:lnTo>
                <a:lnTo>
                  <a:pt x="20800" y="12333"/>
                </a:lnTo>
                <a:lnTo>
                  <a:pt x="20996" y="12241"/>
                </a:lnTo>
                <a:lnTo>
                  <a:pt x="21244" y="12110"/>
                </a:lnTo>
                <a:lnTo>
                  <a:pt x="21298" y="12032"/>
                </a:lnTo>
                <a:lnTo>
                  <a:pt x="21404" y="11966"/>
                </a:lnTo>
                <a:lnTo>
                  <a:pt x="21475" y="11861"/>
                </a:lnTo>
                <a:lnTo>
                  <a:pt x="21511" y="11730"/>
                </a:lnTo>
                <a:lnTo>
                  <a:pt x="21617" y="11481"/>
                </a:lnTo>
                <a:lnTo>
                  <a:pt x="21653" y="11180"/>
                </a:lnTo>
                <a:lnTo>
                  <a:pt x="21653" y="10826"/>
                </a:lnTo>
                <a:lnTo>
                  <a:pt x="21653" y="10472"/>
                </a:lnTo>
                <a:lnTo>
                  <a:pt x="21582" y="10092"/>
                </a:lnTo>
                <a:lnTo>
                  <a:pt x="21511" y="9725"/>
                </a:lnTo>
                <a:lnTo>
                  <a:pt x="21298" y="8912"/>
                </a:lnTo>
                <a:lnTo>
                  <a:pt x="21067" y="8191"/>
                </a:lnTo>
                <a:lnTo>
                  <a:pt x="20800" y="7536"/>
                </a:lnTo>
                <a:lnTo>
                  <a:pt x="20551" y="7025"/>
                </a:lnTo>
                <a:lnTo>
                  <a:pt x="20001" y="7103"/>
                </a:lnTo>
                <a:lnTo>
                  <a:pt x="19432" y="7156"/>
                </a:lnTo>
                <a:lnTo>
                  <a:pt x="18846" y="7208"/>
                </a:lnTo>
                <a:lnTo>
                  <a:pt x="18225" y="7208"/>
                </a:lnTo>
                <a:lnTo>
                  <a:pt x="17656" y="7208"/>
                </a:lnTo>
                <a:lnTo>
                  <a:pt x="17070" y="7182"/>
                </a:lnTo>
                <a:lnTo>
                  <a:pt x="16484" y="7156"/>
                </a:lnTo>
                <a:lnTo>
                  <a:pt x="15986" y="7103"/>
                </a:lnTo>
                <a:lnTo>
                  <a:pt x="14992" y="6999"/>
                </a:lnTo>
                <a:lnTo>
                  <a:pt x="14210" y="6907"/>
                </a:lnTo>
                <a:lnTo>
                  <a:pt x="13695" y="6828"/>
                </a:lnTo>
                <a:lnTo>
                  <a:pt x="13517" y="6802"/>
                </a:lnTo>
                <a:lnTo>
                  <a:pt x="13073" y="6645"/>
                </a:lnTo>
                <a:lnTo>
                  <a:pt x="12700" y="6474"/>
                </a:lnTo>
                <a:lnTo>
                  <a:pt x="12363" y="6304"/>
                </a:lnTo>
                <a:lnTo>
                  <a:pt x="12132" y="6094"/>
                </a:lnTo>
                <a:lnTo>
                  <a:pt x="11919" y="5871"/>
                </a:lnTo>
                <a:lnTo>
                  <a:pt x="11776" y="5649"/>
                </a:lnTo>
                <a:lnTo>
                  <a:pt x="11688" y="5413"/>
                </a:lnTo>
                <a:lnTo>
                  <a:pt x="11617" y="5190"/>
                </a:lnTo>
                <a:lnTo>
                  <a:pt x="11617" y="4941"/>
                </a:lnTo>
                <a:lnTo>
                  <a:pt x="11652" y="4718"/>
                </a:lnTo>
                <a:lnTo>
                  <a:pt x="11723" y="4482"/>
                </a:lnTo>
                <a:lnTo>
                  <a:pt x="11812" y="4285"/>
                </a:lnTo>
                <a:lnTo>
                  <a:pt x="11919" y="4089"/>
                </a:lnTo>
                <a:lnTo>
                  <a:pt x="12096" y="3905"/>
                </a:lnTo>
                <a:lnTo>
                  <a:pt x="12292" y="3735"/>
                </a:lnTo>
                <a:lnTo>
                  <a:pt x="12505" y="3604"/>
                </a:lnTo>
                <a:lnTo>
                  <a:pt x="12700" y="3460"/>
                </a:lnTo>
                <a:lnTo>
                  <a:pt x="12878" y="3250"/>
                </a:lnTo>
                <a:lnTo>
                  <a:pt x="13038" y="3027"/>
                </a:lnTo>
                <a:lnTo>
                  <a:pt x="13180" y="2752"/>
                </a:lnTo>
                <a:lnTo>
                  <a:pt x="13286" y="2477"/>
                </a:lnTo>
                <a:lnTo>
                  <a:pt x="13322" y="2175"/>
                </a:lnTo>
                <a:lnTo>
                  <a:pt x="13357" y="1874"/>
                </a:lnTo>
                <a:lnTo>
                  <a:pt x="13286" y="1572"/>
                </a:lnTo>
                <a:lnTo>
                  <a:pt x="13180" y="1271"/>
                </a:lnTo>
                <a:lnTo>
                  <a:pt x="13038" y="983"/>
                </a:lnTo>
                <a:lnTo>
                  <a:pt x="12949" y="865"/>
                </a:lnTo>
                <a:lnTo>
                  <a:pt x="12807" y="733"/>
                </a:lnTo>
                <a:lnTo>
                  <a:pt x="12665" y="616"/>
                </a:lnTo>
                <a:lnTo>
                  <a:pt x="12505" y="511"/>
                </a:lnTo>
                <a:lnTo>
                  <a:pt x="12327" y="406"/>
                </a:lnTo>
                <a:lnTo>
                  <a:pt x="12132" y="314"/>
                </a:lnTo>
                <a:lnTo>
                  <a:pt x="11883" y="235"/>
                </a:lnTo>
                <a:lnTo>
                  <a:pt x="11652" y="183"/>
                </a:lnTo>
                <a:lnTo>
                  <a:pt x="11368" y="104"/>
                </a:lnTo>
                <a:lnTo>
                  <a:pt x="11101" y="78"/>
                </a:lnTo>
                <a:lnTo>
                  <a:pt x="10800" y="52"/>
                </a:lnTo>
                <a:lnTo>
                  <a:pt x="10444" y="52"/>
                </a:lnTo>
                <a:lnTo>
                  <a:pt x="10142" y="52"/>
                </a:lnTo>
                <a:lnTo>
                  <a:pt x="9840" y="78"/>
                </a:lnTo>
                <a:lnTo>
                  <a:pt x="9574" y="104"/>
                </a:lnTo>
                <a:lnTo>
                  <a:pt x="9325" y="157"/>
                </a:lnTo>
                <a:lnTo>
                  <a:pt x="9094" y="209"/>
                </a:lnTo>
                <a:lnTo>
                  <a:pt x="8846" y="262"/>
                </a:lnTo>
                <a:lnTo>
                  <a:pt x="8650" y="340"/>
                </a:lnTo>
                <a:lnTo>
                  <a:pt x="8437" y="432"/>
                </a:lnTo>
                <a:lnTo>
                  <a:pt x="8277" y="511"/>
                </a:lnTo>
                <a:lnTo>
                  <a:pt x="8100" y="616"/>
                </a:lnTo>
                <a:lnTo>
                  <a:pt x="7957" y="707"/>
                </a:lnTo>
                <a:lnTo>
                  <a:pt x="7833" y="838"/>
                </a:lnTo>
                <a:lnTo>
                  <a:pt x="7620" y="1061"/>
                </a:lnTo>
                <a:lnTo>
                  <a:pt x="7442" y="1336"/>
                </a:lnTo>
                <a:lnTo>
                  <a:pt x="7353" y="1599"/>
                </a:lnTo>
                <a:lnTo>
                  <a:pt x="7318" y="1900"/>
                </a:lnTo>
                <a:lnTo>
                  <a:pt x="7318" y="2175"/>
                </a:lnTo>
                <a:lnTo>
                  <a:pt x="7353" y="2450"/>
                </a:lnTo>
                <a:lnTo>
                  <a:pt x="7442" y="2726"/>
                </a:lnTo>
                <a:lnTo>
                  <a:pt x="7620" y="2975"/>
                </a:lnTo>
                <a:lnTo>
                  <a:pt x="7833" y="3198"/>
                </a:lnTo>
                <a:lnTo>
                  <a:pt x="8064" y="3433"/>
                </a:lnTo>
                <a:lnTo>
                  <a:pt x="8295" y="3630"/>
                </a:lnTo>
                <a:lnTo>
                  <a:pt x="8508" y="3853"/>
                </a:lnTo>
                <a:lnTo>
                  <a:pt x="8686" y="4089"/>
                </a:lnTo>
                <a:lnTo>
                  <a:pt x="8775" y="4312"/>
                </a:lnTo>
                <a:lnTo>
                  <a:pt x="8846" y="4561"/>
                </a:lnTo>
                <a:lnTo>
                  <a:pt x="8846" y="4810"/>
                </a:lnTo>
                <a:lnTo>
                  <a:pt x="8810" y="5059"/>
                </a:lnTo>
                <a:lnTo>
                  <a:pt x="8721" y="5295"/>
                </a:lnTo>
                <a:lnTo>
                  <a:pt x="8579" y="5544"/>
                </a:lnTo>
                <a:lnTo>
                  <a:pt x="8366" y="5766"/>
                </a:lnTo>
                <a:lnTo>
                  <a:pt x="8135" y="5976"/>
                </a:lnTo>
                <a:lnTo>
                  <a:pt x="7833" y="6199"/>
                </a:lnTo>
                <a:lnTo>
                  <a:pt x="7478" y="6369"/>
                </a:lnTo>
                <a:lnTo>
                  <a:pt x="7069" y="6527"/>
                </a:lnTo>
                <a:lnTo>
                  <a:pt x="6590" y="6671"/>
                </a:lnTo>
                <a:lnTo>
                  <a:pt x="6092" y="6802"/>
                </a:lnTo>
                <a:lnTo>
                  <a:pt x="5684" y="6802"/>
                </a:lnTo>
                <a:lnTo>
                  <a:pt x="5133" y="6802"/>
                </a:lnTo>
                <a:lnTo>
                  <a:pt x="4547" y="6802"/>
                </a:lnTo>
                <a:lnTo>
                  <a:pt x="3872" y="6802"/>
                </a:lnTo>
                <a:lnTo>
                  <a:pt x="3144" y="6802"/>
                </a:lnTo>
                <a:lnTo>
                  <a:pt x="2362" y="6802"/>
                </a:lnTo>
                <a:lnTo>
                  <a:pt x="1545" y="6802"/>
                </a:lnTo>
                <a:lnTo>
                  <a:pt x="692" y="6802"/>
                </a:lnTo>
                <a:lnTo>
                  <a:pt x="586" y="7234"/>
                </a:lnTo>
                <a:lnTo>
                  <a:pt x="461" y="7837"/>
                </a:lnTo>
                <a:lnTo>
                  <a:pt x="355" y="8493"/>
                </a:lnTo>
                <a:lnTo>
                  <a:pt x="248" y="9187"/>
                </a:lnTo>
                <a:lnTo>
                  <a:pt x="142" y="9869"/>
                </a:lnTo>
                <a:lnTo>
                  <a:pt x="106" y="10498"/>
                </a:lnTo>
                <a:lnTo>
                  <a:pt x="106" y="10983"/>
                </a:lnTo>
                <a:lnTo>
                  <a:pt x="106" y="11311"/>
                </a:lnTo>
                <a:lnTo>
                  <a:pt x="213" y="11481"/>
                </a:lnTo>
                <a:lnTo>
                  <a:pt x="319" y="11651"/>
                </a:lnTo>
                <a:lnTo>
                  <a:pt x="497" y="11783"/>
                </a:lnTo>
                <a:lnTo>
                  <a:pt x="692" y="11914"/>
                </a:lnTo>
                <a:lnTo>
                  <a:pt x="941" y="12032"/>
                </a:lnTo>
                <a:lnTo>
                  <a:pt x="1207" y="12110"/>
                </a:lnTo>
                <a:lnTo>
                  <a:pt x="1509" y="12189"/>
                </a:lnTo>
                <a:lnTo>
                  <a:pt x="1794" y="12241"/>
                </a:lnTo>
                <a:lnTo>
                  <a:pt x="2131" y="12267"/>
                </a:lnTo>
                <a:lnTo>
                  <a:pt x="2433" y="12281"/>
                </a:lnTo>
                <a:lnTo>
                  <a:pt x="2735" y="12267"/>
                </a:lnTo>
                <a:lnTo>
                  <a:pt x="3055" y="12241"/>
                </a:lnTo>
                <a:lnTo>
                  <a:pt x="3357" y="12189"/>
                </a:lnTo>
                <a:lnTo>
                  <a:pt x="3623" y="12084"/>
                </a:lnTo>
                <a:lnTo>
                  <a:pt x="3872" y="11979"/>
                </a:lnTo>
                <a:lnTo>
                  <a:pt x="4103" y="11861"/>
                </a:lnTo>
                <a:lnTo>
                  <a:pt x="4316" y="11704"/>
                </a:lnTo>
                <a:lnTo>
                  <a:pt x="4582" y="11612"/>
                </a:lnTo>
                <a:lnTo>
                  <a:pt x="4849" y="11533"/>
                </a:lnTo>
                <a:lnTo>
                  <a:pt x="5169" y="11507"/>
                </a:lnTo>
                <a:lnTo>
                  <a:pt x="5506" y="11481"/>
                </a:lnTo>
                <a:lnTo>
                  <a:pt x="5808" y="11507"/>
                </a:lnTo>
                <a:lnTo>
                  <a:pt x="6146" y="11560"/>
                </a:lnTo>
                <a:lnTo>
                  <a:pt x="6501" y="11651"/>
                </a:lnTo>
                <a:lnTo>
                  <a:pt x="6803" y="11783"/>
                </a:lnTo>
                <a:lnTo>
                  <a:pt x="7105" y="11940"/>
                </a:lnTo>
                <a:lnTo>
                  <a:pt x="7353" y="12110"/>
                </a:lnTo>
                <a:lnTo>
                  <a:pt x="7584" y="12333"/>
                </a:lnTo>
                <a:lnTo>
                  <a:pt x="7798" y="12595"/>
                </a:lnTo>
                <a:lnTo>
                  <a:pt x="7922" y="12870"/>
                </a:lnTo>
                <a:lnTo>
                  <a:pt x="8028" y="13198"/>
                </a:lnTo>
                <a:lnTo>
                  <a:pt x="8064" y="13526"/>
                </a:lnTo>
                <a:lnTo>
                  <a:pt x="8028" y="13775"/>
                </a:lnTo>
                <a:lnTo>
                  <a:pt x="7922" y="13998"/>
                </a:lnTo>
                <a:lnTo>
                  <a:pt x="7798" y="14220"/>
                </a:lnTo>
                <a:lnTo>
                  <a:pt x="7584" y="14404"/>
                </a:lnTo>
                <a:lnTo>
                  <a:pt x="7353" y="14574"/>
                </a:lnTo>
                <a:lnTo>
                  <a:pt x="7105" y="14732"/>
                </a:lnTo>
                <a:lnTo>
                  <a:pt x="6803" y="14850"/>
                </a:lnTo>
                <a:lnTo>
                  <a:pt x="6501" y="14954"/>
                </a:lnTo>
                <a:lnTo>
                  <a:pt x="6146" y="15033"/>
                </a:lnTo>
                <a:lnTo>
                  <a:pt x="5808" y="15085"/>
                </a:lnTo>
                <a:lnTo>
                  <a:pt x="5506" y="15085"/>
                </a:lnTo>
                <a:lnTo>
                  <a:pt x="5169" y="15059"/>
                </a:lnTo>
                <a:lnTo>
                  <a:pt x="4849" y="15007"/>
                </a:lnTo>
                <a:lnTo>
                  <a:pt x="4582" y="14902"/>
                </a:lnTo>
                <a:lnTo>
                  <a:pt x="4316" y="14784"/>
                </a:lnTo>
                <a:lnTo>
                  <a:pt x="4103" y="14600"/>
                </a:lnTo>
                <a:lnTo>
                  <a:pt x="3907" y="14430"/>
                </a:lnTo>
                <a:lnTo>
                  <a:pt x="3659" y="14299"/>
                </a:lnTo>
                <a:lnTo>
                  <a:pt x="3428" y="14194"/>
                </a:lnTo>
                <a:lnTo>
                  <a:pt x="3179" y="14129"/>
                </a:lnTo>
                <a:lnTo>
                  <a:pt x="2913" y="14102"/>
                </a:lnTo>
                <a:lnTo>
                  <a:pt x="2646" y="14102"/>
                </a:lnTo>
                <a:lnTo>
                  <a:pt x="2362" y="14129"/>
                </a:lnTo>
                <a:lnTo>
                  <a:pt x="2096" y="14168"/>
                </a:lnTo>
                <a:lnTo>
                  <a:pt x="1811" y="14273"/>
                </a:lnTo>
                <a:lnTo>
                  <a:pt x="1545" y="14378"/>
                </a:lnTo>
                <a:lnTo>
                  <a:pt x="1314" y="14496"/>
                </a:lnTo>
                <a:lnTo>
                  <a:pt x="1065" y="14653"/>
                </a:lnTo>
                <a:lnTo>
                  <a:pt x="870" y="14797"/>
                </a:lnTo>
                <a:lnTo>
                  <a:pt x="657" y="14981"/>
                </a:lnTo>
                <a:lnTo>
                  <a:pt x="497" y="15177"/>
                </a:lnTo>
                <a:lnTo>
                  <a:pt x="390" y="15413"/>
                </a:lnTo>
                <a:lnTo>
                  <a:pt x="284" y="15636"/>
                </a:lnTo>
                <a:lnTo>
                  <a:pt x="248" y="15911"/>
                </a:lnTo>
                <a:lnTo>
                  <a:pt x="284" y="16239"/>
                </a:lnTo>
                <a:lnTo>
                  <a:pt x="319" y="16566"/>
                </a:lnTo>
                <a:lnTo>
                  <a:pt x="497" y="17340"/>
                </a:lnTo>
                <a:lnTo>
                  <a:pt x="692" y="18152"/>
                </a:lnTo>
                <a:lnTo>
                  <a:pt x="799" y="18559"/>
                </a:lnTo>
                <a:lnTo>
                  <a:pt x="905" y="18978"/>
                </a:lnTo>
                <a:lnTo>
                  <a:pt x="959" y="19384"/>
                </a:lnTo>
                <a:lnTo>
                  <a:pt x="994" y="19791"/>
                </a:lnTo>
                <a:lnTo>
                  <a:pt x="994" y="20132"/>
                </a:lnTo>
                <a:lnTo>
                  <a:pt x="959" y="20485"/>
                </a:lnTo>
                <a:lnTo>
                  <a:pt x="941" y="20669"/>
                </a:lnTo>
                <a:lnTo>
                  <a:pt x="870" y="20813"/>
                </a:lnTo>
                <a:lnTo>
                  <a:pt x="799" y="20970"/>
                </a:lnTo>
                <a:lnTo>
                  <a:pt x="692" y="21088"/>
                </a:lnTo>
                <a:lnTo>
                  <a:pt x="1474" y="20997"/>
                </a:lnTo>
                <a:lnTo>
                  <a:pt x="2291" y="20866"/>
                </a:lnTo>
                <a:lnTo>
                  <a:pt x="3108" y="20787"/>
                </a:lnTo>
                <a:lnTo>
                  <a:pt x="3907" y="20721"/>
                </a:lnTo>
                <a:lnTo>
                  <a:pt x="4653" y="20695"/>
                </a:lnTo>
                <a:lnTo>
                  <a:pt x="5364" y="20695"/>
                </a:lnTo>
                <a:lnTo>
                  <a:pt x="5701" y="20721"/>
                </a:lnTo>
                <a:lnTo>
                  <a:pt x="6057" y="20761"/>
                </a:lnTo>
                <a:lnTo>
                  <a:pt x="6323" y="20813"/>
                </a:lnTo>
                <a:lnTo>
                  <a:pt x="6625" y="20892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14" name="Puzzle2"/>
          <p:cNvSpPr>
            <a:spLocks noEditPoints="1" noChangeArrowheads="1"/>
          </p:cNvSpPr>
          <p:nvPr/>
        </p:nvSpPr>
        <p:spPr bwMode="auto">
          <a:xfrm>
            <a:off x="6210234" y="1508021"/>
            <a:ext cx="1615707" cy="1112935"/>
          </a:xfrm>
          <a:custGeom>
            <a:avLst/>
            <a:gdLst>
              <a:gd name="T0" fmla="*/ 11 w 21600"/>
              <a:gd name="T1" fmla="*/ 13386 h 21600"/>
              <a:gd name="T2" fmla="*/ 4202 w 21600"/>
              <a:gd name="T3" fmla="*/ 21161 h 21600"/>
              <a:gd name="T4" fmla="*/ 10400 w 21600"/>
              <a:gd name="T5" fmla="*/ 13909 h 21600"/>
              <a:gd name="T6" fmla="*/ 16821 w 21600"/>
              <a:gd name="T7" fmla="*/ 21190 h 21600"/>
              <a:gd name="T8" fmla="*/ 21600 w 21600"/>
              <a:gd name="T9" fmla="*/ 15083 h 21600"/>
              <a:gd name="T10" fmla="*/ 16889 w 21600"/>
              <a:gd name="T11" fmla="*/ 5739 h 21600"/>
              <a:gd name="T12" fmla="*/ 10800 w 21600"/>
              <a:gd name="T13" fmla="*/ 28 h 21600"/>
              <a:gd name="T14" fmla="*/ 4202 w 21600"/>
              <a:gd name="T15" fmla="*/ 5894 h 21600"/>
              <a:gd name="T16" fmla="*/ 5388 w 21600"/>
              <a:gd name="T17" fmla="*/ 6742 h 21600"/>
              <a:gd name="T18" fmla="*/ 16177 w 21600"/>
              <a:gd name="T19" fmla="*/ 20441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4247" y="12354"/>
                </a:moveTo>
                <a:lnTo>
                  <a:pt x="4134" y="12468"/>
                </a:lnTo>
                <a:lnTo>
                  <a:pt x="4010" y="12581"/>
                </a:lnTo>
                <a:lnTo>
                  <a:pt x="3897" y="12637"/>
                </a:lnTo>
                <a:lnTo>
                  <a:pt x="3773" y="12694"/>
                </a:lnTo>
                <a:lnTo>
                  <a:pt x="3637" y="12694"/>
                </a:lnTo>
                <a:lnTo>
                  <a:pt x="3524" y="12694"/>
                </a:lnTo>
                <a:lnTo>
                  <a:pt x="3400" y="12665"/>
                </a:lnTo>
                <a:lnTo>
                  <a:pt x="3287" y="12609"/>
                </a:lnTo>
                <a:lnTo>
                  <a:pt x="3027" y="12496"/>
                </a:lnTo>
                <a:lnTo>
                  <a:pt x="2790" y="12340"/>
                </a:lnTo>
                <a:lnTo>
                  <a:pt x="2530" y="12142"/>
                </a:lnTo>
                <a:lnTo>
                  <a:pt x="2293" y="11987"/>
                </a:lnTo>
                <a:lnTo>
                  <a:pt x="2033" y="11817"/>
                </a:lnTo>
                <a:lnTo>
                  <a:pt x="1773" y="11676"/>
                </a:lnTo>
                <a:lnTo>
                  <a:pt x="1638" y="11662"/>
                </a:lnTo>
                <a:lnTo>
                  <a:pt x="1513" y="11634"/>
                </a:lnTo>
                <a:lnTo>
                  <a:pt x="1378" y="11634"/>
                </a:lnTo>
                <a:lnTo>
                  <a:pt x="1253" y="11634"/>
                </a:lnTo>
                <a:lnTo>
                  <a:pt x="1118" y="11662"/>
                </a:lnTo>
                <a:lnTo>
                  <a:pt x="971" y="11732"/>
                </a:lnTo>
                <a:lnTo>
                  <a:pt x="835" y="11817"/>
                </a:lnTo>
                <a:lnTo>
                  <a:pt x="711" y="11959"/>
                </a:lnTo>
                <a:lnTo>
                  <a:pt x="553" y="12086"/>
                </a:lnTo>
                <a:lnTo>
                  <a:pt x="429" y="12284"/>
                </a:lnTo>
                <a:lnTo>
                  <a:pt x="271" y="12524"/>
                </a:lnTo>
                <a:lnTo>
                  <a:pt x="146" y="12793"/>
                </a:lnTo>
                <a:lnTo>
                  <a:pt x="79" y="12962"/>
                </a:lnTo>
                <a:lnTo>
                  <a:pt x="33" y="13146"/>
                </a:lnTo>
                <a:lnTo>
                  <a:pt x="11" y="13386"/>
                </a:lnTo>
                <a:lnTo>
                  <a:pt x="11" y="13641"/>
                </a:lnTo>
                <a:lnTo>
                  <a:pt x="33" y="13881"/>
                </a:lnTo>
                <a:lnTo>
                  <a:pt x="101" y="14150"/>
                </a:lnTo>
                <a:lnTo>
                  <a:pt x="192" y="14404"/>
                </a:lnTo>
                <a:lnTo>
                  <a:pt x="293" y="14645"/>
                </a:lnTo>
                <a:lnTo>
                  <a:pt x="451" y="14857"/>
                </a:lnTo>
                <a:lnTo>
                  <a:pt x="621" y="15054"/>
                </a:lnTo>
                <a:lnTo>
                  <a:pt x="734" y="15125"/>
                </a:lnTo>
                <a:lnTo>
                  <a:pt x="835" y="15210"/>
                </a:lnTo>
                <a:lnTo>
                  <a:pt x="948" y="15267"/>
                </a:lnTo>
                <a:lnTo>
                  <a:pt x="1084" y="15323"/>
                </a:lnTo>
                <a:lnTo>
                  <a:pt x="1208" y="15351"/>
                </a:lnTo>
                <a:lnTo>
                  <a:pt x="1355" y="15380"/>
                </a:lnTo>
                <a:lnTo>
                  <a:pt x="1513" y="15380"/>
                </a:lnTo>
                <a:lnTo>
                  <a:pt x="1683" y="15380"/>
                </a:lnTo>
                <a:lnTo>
                  <a:pt x="1864" y="15351"/>
                </a:lnTo>
                <a:lnTo>
                  <a:pt x="2033" y="15323"/>
                </a:lnTo>
                <a:lnTo>
                  <a:pt x="2225" y="15238"/>
                </a:lnTo>
                <a:lnTo>
                  <a:pt x="2428" y="15153"/>
                </a:lnTo>
                <a:lnTo>
                  <a:pt x="2745" y="15026"/>
                </a:lnTo>
                <a:lnTo>
                  <a:pt x="3005" y="14913"/>
                </a:lnTo>
                <a:lnTo>
                  <a:pt x="3264" y="14828"/>
                </a:lnTo>
                <a:lnTo>
                  <a:pt x="3513" y="14800"/>
                </a:lnTo>
                <a:lnTo>
                  <a:pt x="3615" y="14828"/>
                </a:lnTo>
                <a:lnTo>
                  <a:pt x="3728" y="14857"/>
                </a:lnTo>
                <a:lnTo>
                  <a:pt x="3807" y="14913"/>
                </a:lnTo>
                <a:lnTo>
                  <a:pt x="3920" y="14998"/>
                </a:lnTo>
                <a:lnTo>
                  <a:pt x="4010" y="15097"/>
                </a:lnTo>
                <a:lnTo>
                  <a:pt x="4089" y="15238"/>
                </a:lnTo>
                <a:lnTo>
                  <a:pt x="4179" y="15408"/>
                </a:lnTo>
                <a:lnTo>
                  <a:pt x="4247" y="15620"/>
                </a:lnTo>
                <a:lnTo>
                  <a:pt x="4326" y="15860"/>
                </a:lnTo>
                <a:lnTo>
                  <a:pt x="4394" y="16129"/>
                </a:lnTo>
                <a:lnTo>
                  <a:pt x="4439" y="16440"/>
                </a:lnTo>
                <a:lnTo>
                  <a:pt x="4507" y="16737"/>
                </a:lnTo>
                <a:lnTo>
                  <a:pt x="4552" y="17090"/>
                </a:lnTo>
                <a:lnTo>
                  <a:pt x="4575" y="17443"/>
                </a:lnTo>
                <a:lnTo>
                  <a:pt x="4586" y="17825"/>
                </a:lnTo>
                <a:lnTo>
                  <a:pt x="4586" y="18193"/>
                </a:lnTo>
                <a:lnTo>
                  <a:pt x="4586" y="18574"/>
                </a:lnTo>
                <a:lnTo>
                  <a:pt x="4586" y="18984"/>
                </a:lnTo>
                <a:lnTo>
                  <a:pt x="4552" y="19366"/>
                </a:lnTo>
                <a:lnTo>
                  <a:pt x="4507" y="19748"/>
                </a:lnTo>
                <a:lnTo>
                  <a:pt x="4462" y="20129"/>
                </a:lnTo>
                <a:lnTo>
                  <a:pt x="4371" y="20483"/>
                </a:lnTo>
                <a:lnTo>
                  <a:pt x="4292" y="20836"/>
                </a:lnTo>
                <a:lnTo>
                  <a:pt x="4202" y="21161"/>
                </a:lnTo>
                <a:lnTo>
                  <a:pt x="4744" y="21161"/>
                </a:lnTo>
                <a:lnTo>
                  <a:pt x="5264" y="21161"/>
                </a:lnTo>
                <a:lnTo>
                  <a:pt x="5784" y="21161"/>
                </a:lnTo>
                <a:lnTo>
                  <a:pt x="6235" y="21161"/>
                </a:lnTo>
                <a:lnTo>
                  <a:pt x="6676" y="21161"/>
                </a:lnTo>
                <a:lnTo>
                  <a:pt x="7060" y="21161"/>
                </a:lnTo>
                <a:lnTo>
                  <a:pt x="7410" y="21161"/>
                </a:lnTo>
                <a:lnTo>
                  <a:pt x="7670" y="21161"/>
                </a:lnTo>
                <a:lnTo>
                  <a:pt x="8020" y="21020"/>
                </a:lnTo>
                <a:lnTo>
                  <a:pt x="8303" y="20893"/>
                </a:lnTo>
                <a:lnTo>
                  <a:pt x="8563" y="20695"/>
                </a:lnTo>
                <a:lnTo>
                  <a:pt x="8800" y="20511"/>
                </a:lnTo>
                <a:lnTo>
                  <a:pt x="8969" y="20285"/>
                </a:lnTo>
                <a:lnTo>
                  <a:pt x="9150" y="20045"/>
                </a:lnTo>
                <a:lnTo>
                  <a:pt x="9252" y="19804"/>
                </a:lnTo>
                <a:lnTo>
                  <a:pt x="9342" y="19550"/>
                </a:lnTo>
                <a:lnTo>
                  <a:pt x="9410" y="19281"/>
                </a:lnTo>
                <a:lnTo>
                  <a:pt x="9433" y="19013"/>
                </a:lnTo>
                <a:lnTo>
                  <a:pt x="9433" y="18744"/>
                </a:lnTo>
                <a:lnTo>
                  <a:pt x="9387" y="18504"/>
                </a:lnTo>
                <a:lnTo>
                  <a:pt x="9320" y="18221"/>
                </a:lnTo>
                <a:lnTo>
                  <a:pt x="9207" y="17981"/>
                </a:lnTo>
                <a:lnTo>
                  <a:pt x="9105" y="17740"/>
                </a:lnTo>
                <a:lnTo>
                  <a:pt x="8924" y="17514"/>
                </a:lnTo>
                <a:lnTo>
                  <a:pt x="8777" y="17274"/>
                </a:lnTo>
                <a:lnTo>
                  <a:pt x="8642" y="17034"/>
                </a:lnTo>
                <a:lnTo>
                  <a:pt x="8563" y="16765"/>
                </a:lnTo>
                <a:lnTo>
                  <a:pt x="8472" y="16468"/>
                </a:lnTo>
                <a:lnTo>
                  <a:pt x="8450" y="16157"/>
                </a:lnTo>
                <a:lnTo>
                  <a:pt x="8450" y="15860"/>
                </a:lnTo>
                <a:lnTo>
                  <a:pt x="8472" y="15563"/>
                </a:lnTo>
                <a:lnTo>
                  <a:pt x="8540" y="15267"/>
                </a:lnTo>
                <a:lnTo>
                  <a:pt x="8642" y="14998"/>
                </a:lnTo>
                <a:lnTo>
                  <a:pt x="8777" y="14729"/>
                </a:lnTo>
                <a:lnTo>
                  <a:pt x="8868" y="14616"/>
                </a:lnTo>
                <a:lnTo>
                  <a:pt x="8969" y="14475"/>
                </a:lnTo>
                <a:lnTo>
                  <a:pt x="9060" y="14376"/>
                </a:lnTo>
                <a:lnTo>
                  <a:pt x="9184" y="14291"/>
                </a:lnTo>
                <a:lnTo>
                  <a:pt x="9297" y="14206"/>
                </a:lnTo>
                <a:lnTo>
                  <a:pt x="9433" y="14121"/>
                </a:lnTo>
                <a:lnTo>
                  <a:pt x="9579" y="14051"/>
                </a:lnTo>
                <a:lnTo>
                  <a:pt x="9726" y="13994"/>
                </a:lnTo>
                <a:lnTo>
                  <a:pt x="9884" y="13938"/>
                </a:lnTo>
                <a:lnTo>
                  <a:pt x="10054" y="13909"/>
                </a:lnTo>
                <a:lnTo>
                  <a:pt x="10257" y="13881"/>
                </a:lnTo>
                <a:lnTo>
                  <a:pt x="10449" y="13881"/>
                </a:lnTo>
                <a:lnTo>
                  <a:pt x="10664" y="13881"/>
                </a:lnTo>
                <a:lnTo>
                  <a:pt x="10856" y="13909"/>
                </a:lnTo>
                <a:lnTo>
                  <a:pt x="11037" y="13966"/>
                </a:lnTo>
                <a:lnTo>
                  <a:pt x="11206" y="14023"/>
                </a:lnTo>
                <a:lnTo>
                  <a:pt x="11353" y="14093"/>
                </a:lnTo>
                <a:lnTo>
                  <a:pt x="11511" y="14178"/>
                </a:lnTo>
                <a:lnTo>
                  <a:pt x="11635" y="14263"/>
                </a:lnTo>
                <a:lnTo>
                  <a:pt x="11748" y="14376"/>
                </a:lnTo>
                <a:lnTo>
                  <a:pt x="11861" y="14475"/>
                </a:lnTo>
                <a:lnTo>
                  <a:pt x="11941" y="14616"/>
                </a:lnTo>
                <a:lnTo>
                  <a:pt x="12031" y="14758"/>
                </a:lnTo>
                <a:lnTo>
                  <a:pt x="12099" y="14885"/>
                </a:lnTo>
                <a:lnTo>
                  <a:pt x="12200" y="15210"/>
                </a:lnTo>
                <a:lnTo>
                  <a:pt x="12268" y="15507"/>
                </a:lnTo>
                <a:lnTo>
                  <a:pt x="12291" y="15832"/>
                </a:lnTo>
                <a:lnTo>
                  <a:pt x="12291" y="16157"/>
                </a:lnTo>
                <a:lnTo>
                  <a:pt x="12246" y="16482"/>
                </a:lnTo>
                <a:lnTo>
                  <a:pt x="12178" y="16807"/>
                </a:lnTo>
                <a:lnTo>
                  <a:pt x="12099" y="17090"/>
                </a:lnTo>
                <a:lnTo>
                  <a:pt x="12008" y="17330"/>
                </a:lnTo>
                <a:lnTo>
                  <a:pt x="11884" y="17542"/>
                </a:lnTo>
                <a:lnTo>
                  <a:pt x="11748" y="17712"/>
                </a:lnTo>
                <a:lnTo>
                  <a:pt x="11613" y="17839"/>
                </a:lnTo>
                <a:lnTo>
                  <a:pt x="11489" y="18037"/>
                </a:lnTo>
                <a:lnTo>
                  <a:pt x="11398" y="18221"/>
                </a:lnTo>
                <a:lnTo>
                  <a:pt x="11319" y="18447"/>
                </a:lnTo>
                <a:lnTo>
                  <a:pt x="11251" y="18659"/>
                </a:lnTo>
                <a:lnTo>
                  <a:pt x="11206" y="18900"/>
                </a:lnTo>
                <a:lnTo>
                  <a:pt x="11184" y="19154"/>
                </a:lnTo>
                <a:lnTo>
                  <a:pt x="11184" y="19423"/>
                </a:lnTo>
                <a:lnTo>
                  <a:pt x="11229" y="19663"/>
                </a:lnTo>
                <a:lnTo>
                  <a:pt x="11297" y="19903"/>
                </a:lnTo>
                <a:lnTo>
                  <a:pt x="11376" y="20158"/>
                </a:lnTo>
                <a:lnTo>
                  <a:pt x="11511" y="20398"/>
                </a:lnTo>
                <a:lnTo>
                  <a:pt x="11681" y="20610"/>
                </a:lnTo>
                <a:lnTo>
                  <a:pt x="11884" y="20808"/>
                </a:lnTo>
                <a:lnTo>
                  <a:pt x="12121" y="20992"/>
                </a:lnTo>
                <a:lnTo>
                  <a:pt x="12404" y="21161"/>
                </a:lnTo>
                <a:lnTo>
                  <a:pt x="12528" y="21190"/>
                </a:lnTo>
                <a:lnTo>
                  <a:pt x="12856" y="21274"/>
                </a:lnTo>
                <a:lnTo>
                  <a:pt x="13330" y="21373"/>
                </a:lnTo>
                <a:lnTo>
                  <a:pt x="13963" y="21486"/>
                </a:lnTo>
                <a:lnTo>
                  <a:pt x="14313" y="21543"/>
                </a:lnTo>
                <a:lnTo>
                  <a:pt x="14652" y="21571"/>
                </a:lnTo>
                <a:lnTo>
                  <a:pt x="15025" y="21600"/>
                </a:lnTo>
                <a:lnTo>
                  <a:pt x="15409" y="21600"/>
                </a:lnTo>
                <a:lnTo>
                  <a:pt x="15782" y="21600"/>
                </a:lnTo>
                <a:lnTo>
                  <a:pt x="16177" y="21571"/>
                </a:lnTo>
                <a:lnTo>
                  <a:pt x="16516" y="21486"/>
                </a:lnTo>
                <a:lnTo>
                  <a:pt x="16889" y="21402"/>
                </a:lnTo>
                <a:lnTo>
                  <a:pt x="16821" y="21190"/>
                </a:lnTo>
                <a:lnTo>
                  <a:pt x="16776" y="20935"/>
                </a:lnTo>
                <a:lnTo>
                  <a:pt x="16742" y="20667"/>
                </a:lnTo>
                <a:lnTo>
                  <a:pt x="16719" y="20370"/>
                </a:lnTo>
                <a:lnTo>
                  <a:pt x="16697" y="19719"/>
                </a:lnTo>
                <a:lnTo>
                  <a:pt x="16697" y="19013"/>
                </a:lnTo>
                <a:lnTo>
                  <a:pt x="16719" y="18306"/>
                </a:lnTo>
                <a:lnTo>
                  <a:pt x="16753" y="17599"/>
                </a:lnTo>
                <a:lnTo>
                  <a:pt x="16821" y="16949"/>
                </a:lnTo>
                <a:lnTo>
                  <a:pt x="16889" y="16383"/>
                </a:lnTo>
                <a:lnTo>
                  <a:pt x="16934" y="16129"/>
                </a:lnTo>
                <a:lnTo>
                  <a:pt x="17002" y="15945"/>
                </a:lnTo>
                <a:lnTo>
                  <a:pt x="17081" y="15790"/>
                </a:lnTo>
                <a:lnTo>
                  <a:pt x="17194" y="15648"/>
                </a:lnTo>
                <a:lnTo>
                  <a:pt x="17318" y="15563"/>
                </a:lnTo>
                <a:lnTo>
                  <a:pt x="17453" y="15507"/>
                </a:lnTo>
                <a:lnTo>
                  <a:pt x="17600" y="15450"/>
                </a:lnTo>
                <a:lnTo>
                  <a:pt x="17758" y="15450"/>
                </a:lnTo>
                <a:lnTo>
                  <a:pt x="17905" y="15479"/>
                </a:lnTo>
                <a:lnTo>
                  <a:pt x="18064" y="15535"/>
                </a:lnTo>
                <a:lnTo>
                  <a:pt x="18233" y="15620"/>
                </a:lnTo>
                <a:lnTo>
                  <a:pt x="18380" y="15733"/>
                </a:lnTo>
                <a:lnTo>
                  <a:pt x="18561" y="15832"/>
                </a:lnTo>
                <a:lnTo>
                  <a:pt x="18707" y="15973"/>
                </a:lnTo>
                <a:lnTo>
                  <a:pt x="18866" y="16129"/>
                </a:lnTo>
                <a:lnTo>
                  <a:pt x="18990" y="16327"/>
                </a:lnTo>
                <a:lnTo>
                  <a:pt x="19125" y="16482"/>
                </a:lnTo>
                <a:lnTo>
                  <a:pt x="19295" y="16624"/>
                </a:lnTo>
                <a:lnTo>
                  <a:pt x="19464" y="16737"/>
                </a:lnTo>
                <a:lnTo>
                  <a:pt x="19668" y="16807"/>
                </a:lnTo>
                <a:lnTo>
                  <a:pt x="19860" y="16836"/>
                </a:lnTo>
                <a:lnTo>
                  <a:pt x="20052" y="16864"/>
                </a:lnTo>
                <a:lnTo>
                  <a:pt x="20266" y="16836"/>
                </a:lnTo>
                <a:lnTo>
                  <a:pt x="20470" y="16793"/>
                </a:lnTo>
                <a:lnTo>
                  <a:pt x="20662" y="16708"/>
                </a:lnTo>
                <a:lnTo>
                  <a:pt x="20854" y="16567"/>
                </a:lnTo>
                <a:lnTo>
                  <a:pt x="21035" y="16412"/>
                </a:lnTo>
                <a:lnTo>
                  <a:pt x="21182" y="16214"/>
                </a:lnTo>
                <a:lnTo>
                  <a:pt x="21340" y="16002"/>
                </a:lnTo>
                <a:lnTo>
                  <a:pt x="21441" y="15733"/>
                </a:lnTo>
                <a:lnTo>
                  <a:pt x="21532" y="15436"/>
                </a:lnTo>
                <a:lnTo>
                  <a:pt x="21600" y="15083"/>
                </a:lnTo>
                <a:lnTo>
                  <a:pt x="21600" y="14885"/>
                </a:lnTo>
                <a:lnTo>
                  <a:pt x="21600" y="14729"/>
                </a:lnTo>
                <a:lnTo>
                  <a:pt x="21600" y="14531"/>
                </a:lnTo>
                <a:lnTo>
                  <a:pt x="21577" y="14376"/>
                </a:lnTo>
                <a:lnTo>
                  <a:pt x="21532" y="14206"/>
                </a:lnTo>
                <a:lnTo>
                  <a:pt x="21487" y="14051"/>
                </a:lnTo>
                <a:lnTo>
                  <a:pt x="21419" y="13909"/>
                </a:lnTo>
                <a:lnTo>
                  <a:pt x="21351" y="13768"/>
                </a:lnTo>
                <a:lnTo>
                  <a:pt x="21204" y="13500"/>
                </a:lnTo>
                <a:lnTo>
                  <a:pt x="21035" y="13287"/>
                </a:lnTo>
                <a:lnTo>
                  <a:pt x="20809" y="13090"/>
                </a:lnTo>
                <a:lnTo>
                  <a:pt x="20594" y="12962"/>
                </a:lnTo>
                <a:lnTo>
                  <a:pt x="20357" y="12821"/>
                </a:lnTo>
                <a:lnTo>
                  <a:pt x="20120" y="12764"/>
                </a:lnTo>
                <a:lnTo>
                  <a:pt x="19882" y="12708"/>
                </a:lnTo>
                <a:lnTo>
                  <a:pt x="19645" y="12736"/>
                </a:lnTo>
                <a:lnTo>
                  <a:pt x="19430" y="12793"/>
                </a:lnTo>
                <a:lnTo>
                  <a:pt x="19227" y="12906"/>
                </a:lnTo>
                <a:lnTo>
                  <a:pt x="19148" y="12962"/>
                </a:lnTo>
                <a:lnTo>
                  <a:pt x="19058" y="13047"/>
                </a:lnTo>
                <a:lnTo>
                  <a:pt x="18990" y="13146"/>
                </a:lnTo>
                <a:lnTo>
                  <a:pt x="18911" y="13259"/>
                </a:lnTo>
                <a:lnTo>
                  <a:pt x="18775" y="13471"/>
                </a:lnTo>
                <a:lnTo>
                  <a:pt x="18628" y="13641"/>
                </a:lnTo>
                <a:lnTo>
                  <a:pt x="18470" y="13740"/>
                </a:lnTo>
                <a:lnTo>
                  <a:pt x="18301" y="13825"/>
                </a:lnTo>
                <a:lnTo>
                  <a:pt x="18143" y="13853"/>
                </a:lnTo>
                <a:lnTo>
                  <a:pt x="17973" y="13881"/>
                </a:lnTo>
                <a:lnTo>
                  <a:pt x="17804" y="13853"/>
                </a:lnTo>
                <a:lnTo>
                  <a:pt x="17646" y="13796"/>
                </a:lnTo>
                <a:lnTo>
                  <a:pt x="17499" y="13726"/>
                </a:lnTo>
                <a:lnTo>
                  <a:pt x="17341" y="13641"/>
                </a:lnTo>
                <a:lnTo>
                  <a:pt x="17216" y="13528"/>
                </a:lnTo>
                <a:lnTo>
                  <a:pt x="17103" y="13386"/>
                </a:lnTo>
                <a:lnTo>
                  <a:pt x="17024" y="13259"/>
                </a:lnTo>
                <a:lnTo>
                  <a:pt x="16934" y="13118"/>
                </a:lnTo>
                <a:lnTo>
                  <a:pt x="16889" y="12991"/>
                </a:lnTo>
                <a:lnTo>
                  <a:pt x="16889" y="12849"/>
                </a:lnTo>
                <a:lnTo>
                  <a:pt x="16889" y="12383"/>
                </a:lnTo>
                <a:lnTo>
                  <a:pt x="16889" y="11662"/>
                </a:lnTo>
                <a:lnTo>
                  <a:pt x="16889" y="10701"/>
                </a:lnTo>
                <a:lnTo>
                  <a:pt x="16889" y="9640"/>
                </a:lnTo>
                <a:lnTo>
                  <a:pt x="16889" y="8566"/>
                </a:lnTo>
                <a:lnTo>
                  <a:pt x="16889" y="7478"/>
                </a:lnTo>
                <a:lnTo>
                  <a:pt x="16889" y="6502"/>
                </a:lnTo>
                <a:lnTo>
                  <a:pt x="16889" y="5739"/>
                </a:lnTo>
                <a:lnTo>
                  <a:pt x="16674" y="5894"/>
                </a:lnTo>
                <a:lnTo>
                  <a:pt x="16414" y="6036"/>
                </a:lnTo>
                <a:lnTo>
                  <a:pt x="16154" y="6177"/>
                </a:lnTo>
                <a:lnTo>
                  <a:pt x="15849" y="6248"/>
                </a:lnTo>
                <a:lnTo>
                  <a:pt x="15544" y="6304"/>
                </a:lnTo>
                <a:lnTo>
                  <a:pt x="15217" y="6332"/>
                </a:lnTo>
                <a:lnTo>
                  <a:pt x="14866" y="6361"/>
                </a:lnTo>
                <a:lnTo>
                  <a:pt x="14550" y="6361"/>
                </a:lnTo>
                <a:lnTo>
                  <a:pt x="14200" y="6332"/>
                </a:lnTo>
                <a:lnTo>
                  <a:pt x="13850" y="6276"/>
                </a:lnTo>
                <a:lnTo>
                  <a:pt x="13522" y="6219"/>
                </a:lnTo>
                <a:lnTo>
                  <a:pt x="13206" y="6149"/>
                </a:lnTo>
                <a:lnTo>
                  <a:pt x="12901" y="6064"/>
                </a:lnTo>
                <a:lnTo>
                  <a:pt x="12618" y="5951"/>
                </a:lnTo>
                <a:lnTo>
                  <a:pt x="12358" y="5838"/>
                </a:lnTo>
                <a:lnTo>
                  <a:pt x="12121" y="5739"/>
                </a:lnTo>
                <a:lnTo>
                  <a:pt x="11941" y="5626"/>
                </a:lnTo>
                <a:lnTo>
                  <a:pt x="11794" y="5513"/>
                </a:lnTo>
                <a:lnTo>
                  <a:pt x="11658" y="5414"/>
                </a:lnTo>
                <a:lnTo>
                  <a:pt x="11556" y="5301"/>
                </a:lnTo>
                <a:lnTo>
                  <a:pt x="11466" y="5187"/>
                </a:lnTo>
                <a:lnTo>
                  <a:pt x="11398" y="5089"/>
                </a:lnTo>
                <a:lnTo>
                  <a:pt x="11376" y="4947"/>
                </a:lnTo>
                <a:lnTo>
                  <a:pt x="11353" y="4834"/>
                </a:lnTo>
                <a:lnTo>
                  <a:pt x="11353" y="4707"/>
                </a:lnTo>
                <a:lnTo>
                  <a:pt x="11376" y="4565"/>
                </a:lnTo>
                <a:lnTo>
                  <a:pt x="11443" y="4410"/>
                </a:lnTo>
                <a:lnTo>
                  <a:pt x="11511" y="4240"/>
                </a:lnTo>
                <a:lnTo>
                  <a:pt x="11703" y="3887"/>
                </a:lnTo>
                <a:lnTo>
                  <a:pt x="11986" y="3505"/>
                </a:lnTo>
                <a:lnTo>
                  <a:pt x="12144" y="3265"/>
                </a:lnTo>
                <a:lnTo>
                  <a:pt x="12246" y="3025"/>
                </a:lnTo>
                <a:lnTo>
                  <a:pt x="12336" y="2756"/>
                </a:lnTo>
                <a:lnTo>
                  <a:pt x="12404" y="2445"/>
                </a:lnTo>
                <a:lnTo>
                  <a:pt x="12438" y="2176"/>
                </a:lnTo>
                <a:lnTo>
                  <a:pt x="12438" y="1880"/>
                </a:lnTo>
                <a:lnTo>
                  <a:pt x="12404" y="1583"/>
                </a:lnTo>
                <a:lnTo>
                  <a:pt x="12336" y="1314"/>
                </a:lnTo>
                <a:lnTo>
                  <a:pt x="12246" y="1046"/>
                </a:lnTo>
                <a:lnTo>
                  <a:pt x="12099" y="791"/>
                </a:lnTo>
                <a:lnTo>
                  <a:pt x="12008" y="692"/>
                </a:lnTo>
                <a:lnTo>
                  <a:pt x="11918" y="579"/>
                </a:lnTo>
                <a:lnTo>
                  <a:pt x="11816" y="466"/>
                </a:lnTo>
                <a:lnTo>
                  <a:pt x="11703" y="381"/>
                </a:lnTo>
                <a:lnTo>
                  <a:pt x="11579" y="310"/>
                </a:lnTo>
                <a:lnTo>
                  <a:pt x="11443" y="226"/>
                </a:lnTo>
                <a:lnTo>
                  <a:pt x="11297" y="169"/>
                </a:lnTo>
                <a:lnTo>
                  <a:pt x="11138" y="113"/>
                </a:lnTo>
                <a:lnTo>
                  <a:pt x="10969" y="56"/>
                </a:lnTo>
                <a:lnTo>
                  <a:pt x="10800" y="28"/>
                </a:lnTo>
                <a:lnTo>
                  <a:pt x="10619" y="28"/>
                </a:lnTo>
                <a:lnTo>
                  <a:pt x="10404" y="28"/>
                </a:lnTo>
                <a:lnTo>
                  <a:pt x="10257" y="28"/>
                </a:lnTo>
                <a:lnTo>
                  <a:pt x="10076" y="56"/>
                </a:lnTo>
                <a:lnTo>
                  <a:pt x="9952" y="84"/>
                </a:lnTo>
                <a:lnTo>
                  <a:pt x="9794" y="141"/>
                </a:lnTo>
                <a:lnTo>
                  <a:pt x="9692" y="226"/>
                </a:lnTo>
                <a:lnTo>
                  <a:pt x="9557" y="282"/>
                </a:lnTo>
                <a:lnTo>
                  <a:pt x="9455" y="381"/>
                </a:lnTo>
                <a:lnTo>
                  <a:pt x="9365" y="466"/>
                </a:lnTo>
                <a:lnTo>
                  <a:pt x="9274" y="579"/>
                </a:lnTo>
                <a:lnTo>
                  <a:pt x="9184" y="692"/>
                </a:lnTo>
                <a:lnTo>
                  <a:pt x="9128" y="791"/>
                </a:lnTo>
                <a:lnTo>
                  <a:pt x="9060" y="932"/>
                </a:lnTo>
                <a:lnTo>
                  <a:pt x="8969" y="1201"/>
                </a:lnTo>
                <a:lnTo>
                  <a:pt x="8913" y="1498"/>
                </a:lnTo>
                <a:lnTo>
                  <a:pt x="8890" y="1795"/>
                </a:lnTo>
                <a:lnTo>
                  <a:pt x="8890" y="2120"/>
                </a:lnTo>
                <a:lnTo>
                  <a:pt x="8913" y="2445"/>
                </a:lnTo>
                <a:lnTo>
                  <a:pt x="8969" y="2756"/>
                </a:lnTo>
                <a:lnTo>
                  <a:pt x="9060" y="3081"/>
                </a:lnTo>
                <a:lnTo>
                  <a:pt x="9173" y="3378"/>
                </a:lnTo>
                <a:lnTo>
                  <a:pt x="9297" y="3647"/>
                </a:lnTo>
                <a:lnTo>
                  <a:pt x="9466" y="3887"/>
                </a:lnTo>
                <a:lnTo>
                  <a:pt x="9579" y="4085"/>
                </a:lnTo>
                <a:lnTo>
                  <a:pt x="9670" y="4269"/>
                </a:lnTo>
                <a:lnTo>
                  <a:pt x="9726" y="4467"/>
                </a:lnTo>
                <a:lnTo>
                  <a:pt x="9771" y="4650"/>
                </a:lnTo>
                <a:lnTo>
                  <a:pt x="9771" y="4834"/>
                </a:lnTo>
                <a:lnTo>
                  <a:pt x="9749" y="5032"/>
                </a:lnTo>
                <a:lnTo>
                  <a:pt x="9715" y="5216"/>
                </a:lnTo>
                <a:lnTo>
                  <a:pt x="9625" y="5385"/>
                </a:lnTo>
                <a:lnTo>
                  <a:pt x="9534" y="5513"/>
                </a:lnTo>
                <a:lnTo>
                  <a:pt x="9410" y="5626"/>
                </a:lnTo>
                <a:lnTo>
                  <a:pt x="9229" y="5710"/>
                </a:lnTo>
                <a:lnTo>
                  <a:pt x="9060" y="5767"/>
                </a:lnTo>
                <a:lnTo>
                  <a:pt x="8845" y="5767"/>
                </a:lnTo>
                <a:lnTo>
                  <a:pt x="8585" y="5739"/>
                </a:lnTo>
                <a:lnTo>
                  <a:pt x="8325" y="5654"/>
                </a:lnTo>
                <a:lnTo>
                  <a:pt x="8020" y="5513"/>
                </a:lnTo>
                <a:lnTo>
                  <a:pt x="7840" y="5442"/>
                </a:lnTo>
                <a:lnTo>
                  <a:pt x="7648" y="5385"/>
                </a:lnTo>
                <a:lnTo>
                  <a:pt x="7433" y="5329"/>
                </a:lnTo>
                <a:lnTo>
                  <a:pt x="7241" y="5301"/>
                </a:lnTo>
                <a:lnTo>
                  <a:pt x="6755" y="5301"/>
                </a:lnTo>
                <a:lnTo>
                  <a:pt x="6281" y="5329"/>
                </a:lnTo>
                <a:lnTo>
                  <a:pt x="5784" y="5385"/>
                </a:lnTo>
                <a:lnTo>
                  <a:pt x="5264" y="5498"/>
                </a:lnTo>
                <a:lnTo>
                  <a:pt x="4744" y="5597"/>
                </a:lnTo>
                <a:lnTo>
                  <a:pt x="4247" y="5739"/>
                </a:lnTo>
                <a:lnTo>
                  <a:pt x="4202" y="5894"/>
                </a:lnTo>
                <a:lnTo>
                  <a:pt x="4202" y="6191"/>
                </a:lnTo>
                <a:lnTo>
                  <a:pt x="4202" y="6545"/>
                </a:lnTo>
                <a:lnTo>
                  <a:pt x="4225" y="6954"/>
                </a:lnTo>
                <a:lnTo>
                  <a:pt x="4315" y="7930"/>
                </a:lnTo>
                <a:lnTo>
                  <a:pt x="4394" y="9018"/>
                </a:lnTo>
                <a:lnTo>
                  <a:pt x="4439" y="9570"/>
                </a:lnTo>
                <a:lnTo>
                  <a:pt x="4462" y="10107"/>
                </a:lnTo>
                <a:lnTo>
                  <a:pt x="4484" y="10630"/>
                </a:lnTo>
                <a:lnTo>
                  <a:pt x="4507" y="11082"/>
                </a:lnTo>
                <a:lnTo>
                  <a:pt x="4484" y="11520"/>
                </a:lnTo>
                <a:lnTo>
                  <a:pt x="4439" y="11874"/>
                </a:lnTo>
                <a:lnTo>
                  <a:pt x="4394" y="12029"/>
                </a:lnTo>
                <a:lnTo>
                  <a:pt x="4349" y="12171"/>
                </a:lnTo>
                <a:lnTo>
                  <a:pt x="4315" y="12284"/>
                </a:lnTo>
                <a:lnTo>
                  <a:pt x="4247" y="12354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15" name="Puzzle4"/>
          <p:cNvSpPr>
            <a:spLocks noEditPoints="1" noChangeArrowheads="1"/>
          </p:cNvSpPr>
          <p:nvPr/>
        </p:nvSpPr>
        <p:spPr bwMode="auto">
          <a:xfrm>
            <a:off x="5568255" y="1469134"/>
            <a:ext cx="974150" cy="1422845"/>
          </a:xfrm>
          <a:custGeom>
            <a:avLst/>
            <a:gdLst>
              <a:gd name="T0" fmla="*/ 8307 w 21600"/>
              <a:gd name="T1" fmla="*/ 11593 h 21600"/>
              <a:gd name="T2" fmla="*/ 453 w 21600"/>
              <a:gd name="T3" fmla="*/ 16938 h 21600"/>
              <a:gd name="T4" fmla="*/ 11500 w 21600"/>
              <a:gd name="T5" fmla="*/ 21600 h 21600"/>
              <a:gd name="T6" fmla="*/ 20920 w 21600"/>
              <a:gd name="T7" fmla="*/ 16751 h 21600"/>
              <a:gd name="T8" fmla="*/ 13972 w 21600"/>
              <a:gd name="T9" fmla="*/ 10888 h 21600"/>
              <a:gd name="T10" fmla="*/ 21033 w 21600"/>
              <a:gd name="T11" fmla="*/ 4716 h 21600"/>
              <a:gd name="T12" fmla="*/ 11102 w 21600"/>
              <a:gd name="T13" fmla="*/ 11 h 21600"/>
              <a:gd name="T14" fmla="*/ 453 w 21600"/>
              <a:gd name="T15" fmla="*/ 4716 h 21600"/>
              <a:gd name="T16" fmla="*/ 2076 w 21600"/>
              <a:gd name="T17" fmla="*/ 5664 h 21600"/>
              <a:gd name="T18" fmla="*/ 20203 w 21600"/>
              <a:gd name="T19" fmla="*/ 1598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3813" y="10590"/>
                </a:moveTo>
                <a:lnTo>
                  <a:pt x="3927" y="10513"/>
                </a:lnTo>
                <a:lnTo>
                  <a:pt x="4078" y="10425"/>
                </a:lnTo>
                <a:lnTo>
                  <a:pt x="4210" y="10359"/>
                </a:lnTo>
                <a:lnTo>
                  <a:pt x="4361" y="10315"/>
                </a:lnTo>
                <a:lnTo>
                  <a:pt x="4682" y="10237"/>
                </a:lnTo>
                <a:lnTo>
                  <a:pt x="5041" y="10193"/>
                </a:lnTo>
                <a:lnTo>
                  <a:pt x="5456" y="10171"/>
                </a:lnTo>
                <a:lnTo>
                  <a:pt x="5853" y="10193"/>
                </a:lnTo>
                <a:lnTo>
                  <a:pt x="6249" y="10260"/>
                </a:lnTo>
                <a:lnTo>
                  <a:pt x="6646" y="10337"/>
                </a:lnTo>
                <a:lnTo>
                  <a:pt x="7004" y="10469"/>
                </a:lnTo>
                <a:lnTo>
                  <a:pt x="7363" y="10612"/>
                </a:lnTo>
                <a:lnTo>
                  <a:pt x="7665" y="10788"/>
                </a:lnTo>
                <a:lnTo>
                  <a:pt x="7911" y="10998"/>
                </a:lnTo>
                <a:lnTo>
                  <a:pt x="8024" y="11097"/>
                </a:lnTo>
                <a:lnTo>
                  <a:pt x="8137" y="11207"/>
                </a:lnTo>
                <a:lnTo>
                  <a:pt x="8194" y="11340"/>
                </a:lnTo>
                <a:lnTo>
                  <a:pt x="8269" y="11461"/>
                </a:lnTo>
                <a:lnTo>
                  <a:pt x="8307" y="11593"/>
                </a:lnTo>
                <a:lnTo>
                  <a:pt x="8307" y="11714"/>
                </a:lnTo>
                <a:lnTo>
                  <a:pt x="8307" y="11868"/>
                </a:lnTo>
                <a:lnTo>
                  <a:pt x="8307" y="12012"/>
                </a:lnTo>
                <a:lnTo>
                  <a:pt x="8194" y="12265"/>
                </a:lnTo>
                <a:lnTo>
                  <a:pt x="8062" y="12519"/>
                </a:lnTo>
                <a:lnTo>
                  <a:pt x="7873" y="12706"/>
                </a:lnTo>
                <a:lnTo>
                  <a:pt x="7627" y="12904"/>
                </a:lnTo>
                <a:lnTo>
                  <a:pt x="7363" y="13048"/>
                </a:lnTo>
                <a:lnTo>
                  <a:pt x="7080" y="13180"/>
                </a:lnTo>
                <a:lnTo>
                  <a:pt x="6759" y="13257"/>
                </a:lnTo>
                <a:lnTo>
                  <a:pt x="6419" y="13345"/>
                </a:lnTo>
                <a:lnTo>
                  <a:pt x="6098" y="13389"/>
                </a:lnTo>
                <a:lnTo>
                  <a:pt x="5739" y="13389"/>
                </a:lnTo>
                <a:lnTo>
                  <a:pt x="5418" y="13389"/>
                </a:lnTo>
                <a:lnTo>
                  <a:pt x="5079" y="13345"/>
                </a:lnTo>
                <a:lnTo>
                  <a:pt x="4758" y="13301"/>
                </a:lnTo>
                <a:lnTo>
                  <a:pt x="4474" y="13213"/>
                </a:lnTo>
                <a:lnTo>
                  <a:pt x="4172" y="13114"/>
                </a:lnTo>
                <a:lnTo>
                  <a:pt x="3965" y="12982"/>
                </a:lnTo>
                <a:lnTo>
                  <a:pt x="3738" y="12838"/>
                </a:lnTo>
                <a:lnTo>
                  <a:pt x="3493" y="12706"/>
                </a:lnTo>
                <a:lnTo>
                  <a:pt x="3228" y="12607"/>
                </a:lnTo>
                <a:lnTo>
                  <a:pt x="2945" y="12519"/>
                </a:lnTo>
                <a:lnTo>
                  <a:pt x="2700" y="12431"/>
                </a:lnTo>
                <a:lnTo>
                  <a:pt x="2397" y="12375"/>
                </a:lnTo>
                <a:lnTo>
                  <a:pt x="2152" y="12331"/>
                </a:lnTo>
                <a:lnTo>
                  <a:pt x="1888" y="12309"/>
                </a:lnTo>
                <a:lnTo>
                  <a:pt x="1642" y="12309"/>
                </a:lnTo>
                <a:lnTo>
                  <a:pt x="1397" y="12331"/>
                </a:lnTo>
                <a:lnTo>
                  <a:pt x="1170" y="12397"/>
                </a:lnTo>
                <a:lnTo>
                  <a:pt x="962" y="12453"/>
                </a:lnTo>
                <a:lnTo>
                  <a:pt x="774" y="12563"/>
                </a:lnTo>
                <a:lnTo>
                  <a:pt x="623" y="12684"/>
                </a:lnTo>
                <a:lnTo>
                  <a:pt x="528" y="12838"/>
                </a:lnTo>
                <a:lnTo>
                  <a:pt x="453" y="13026"/>
                </a:lnTo>
                <a:lnTo>
                  <a:pt x="339" y="13477"/>
                </a:lnTo>
                <a:lnTo>
                  <a:pt x="226" y="13984"/>
                </a:lnTo>
                <a:lnTo>
                  <a:pt x="151" y="14535"/>
                </a:lnTo>
                <a:lnTo>
                  <a:pt x="113" y="15075"/>
                </a:lnTo>
                <a:lnTo>
                  <a:pt x="113" y="15626"/>
                </a:lnTo>
                <a:lnTo>
                  <a:pt x="151" y="16133"/>
                </a:lnTo>
                <a:lnTo>
                  <a:pt x="188" y="16376"/>
                </a:lnTo>
                <a:lnTo>
                  <a:pt x="264" y="16585"/>
                </a:lnTo>
                <a:lnTo>
                  <a:pt x="339" y="16773"/>
                </a:lnTo>
                <a:lnTo>
                  <a:pt x="453" y="16938"/>
                </a:lnTo>
                <a:lnTo>
                  <a:pt x="1095" y="16883"/>
                </a:lnTo>
                <a:lnTo>
                  <a:pt x="1963" y="16795"/>
                </a:lnTo>
                <a:lnTo>
                  <a:pt x="2945" y="16751"/>
                </a:lnTo>
                <a:lnTo>
                  <a:pt x="3965" y="16706"/>
                </a:lnTo>
                <a:lnTo>
                  <a:pt x="5022" y="16684"/>
                </a:lnTo>
                <a:lnTo>
                  <a:pt x="5947" y="16684"/>
                </a:lnTo>
                <a:lnTo>
                  <a:pt x="6759" y="16706"/>
                </a:lnTo>
                <a:lnTo>
                  <a:pt x="7363" y="16751"/>
                </a:lnTo>
                <a:lnTo>
                  <a:pt x="7948" y="16839"/>
                </a:lnTo>
                <a:lnTo>
                  <a:pt x="8458" y="16916"/>
                </a:lnTo>
                <a:lnTo>
                  <a:pt x="8893" y="17026"/>
                </a:lnTo>
                <a:lnTo>
                  <a:pt x="9289" y="17158"/>
                </a:lnTo>
                <a:lnTo>
                  <a:pt x="9572" y="17280"/>
                </a:lnTo>
                <a:lnTo>
                  <a:pt x="9799" y="17412"/>
                </a:lnTo>
                <a:lnTo>
                  <a:pt x="9969" y="17555"/>
                </a:lnTo>
                <a:lnTo>
                  <a:pt x="10120" y="17687"/>
                </a:lnTo>
                <a:lnTo>
                  <a:pt x="10158" y="17831"/>
                </a:lnTo>
                <a:lnTo>
                  <a:pt x="10195" y="17974"/>
                </a:lnTo>
                <a:lnTo>
                  <a:pt x="10158" y="18128"/>
                </a:lnTo>
                <a:lnTo>
                  <a:pt x="10082" y="18271"/>
                </a:lnTo>
                <a:lnTo>
                  <a:pt x="9969" y="18426"/>
                </a:lnTo>
                <a:lnTo>
                  <a:pt x="9837" y="18569"/>
                </a:lnTo>
                <a:lnTo>
                  <a:pt x="9648" y="18701"/>
                </a:lnTo>
                <a:lnTo>
                  <a:pt x="9440" y="18822"/>
                </a:lnTo>
                <a:lnTo>
                  <a:pt x="9213" y="18999"/>
                </a:lnTo>
                <a:lnTo>
                  <a:pt x="9044" y="19186"/>
                </a:lnTo>
                <a:lnTo>
                  <a:pt x="8893" y="19395"/>
                </a:lnTo>
                <a:lnTo>
                  <a:pt x="8817" y="19627"/>
                </a:lnTo>
                <a:lnTo>
                  <a:pt x="8779" y="19858"/>
                </a:lnTo>
                <a:lnTo>
                  <a:pt x="8779" y="20112"/>
                </a:lnTo>
                <a:lnTo>
                  <a:pt x="8855" y="20354"/>
                </a:lnTo>
                <a:lnTo>
                  <a:pt x="8968" y="20586"/>
                </a:lnTo>
                <a:lnTo>
                  <a:pt x="9138" y="20817"/>
                </a:lnTo>
                <a:lnTo>
                  <a:pt x="9365" y="21026"/>
                </a:lnTo>
                <a:lnTo>
                  <a:pt x="9610" y="21192"/>
                </a:lnTo>
                <a:lnTo>
                  <a:pt x="9950" y="21368"/>
                </a:lnTo>
                <a:lnTo>
                  <a:pt x="10120" y="21445"/>
                </a:lnTo>
                <a:lnTo>
                  <a:pt x="10346" y="21511"/>
                </a:lnTo>
                <a:lnTo>
                  <a:pt x="10516" y="21555"/>
                </a:lnTo>
                <a:lnTo>
                  <a:pt x="10743" y="21600"/>
                </a:lnTo>
                <a:lnTo>
                  <a:pt x="10988" y="21644"/>
                </a:lnTo>
                <a:lnTo>
                  <a:pt x="11215" y="21666"/>
                </a:lnTo>
                <a:lnTo>
                  <a:pt x="11498" y="21666"/>
                </a:lnTo>
                <a:lnTo>
                  <a:pt x="11762" y="21666"/>
                </a:lnTo>
                <a:lnTo>
                  <a:pt x="12253" y="21644"/>
                </a:lnTo>
                <a:lnTo>
                  <a:pt x="12763" y="21577"/>
                </a:lnTo>
                <a:lnTo>
                  <a:pt x="13197" y="21467"/>
                </a:lnTo>
                <a:lnTo>
                  <a:pt x="13556" y="21346"/>
                </a:lnTo>
                <a:lnTo>
                  <a:pt x="13896" y="21192"/>
                </a:lnTo>
                <a:lnTo>
                  <a:pt x="14179" y="21026"/>
                </a:lnTo>
                <a:lnTo>
                  <a:pt x="14444" y="20839"/>
                </a:lnTo>
                <a:lnTo>
                  <a:pt x="14576" y="20641"/>
                </a:lnTo>
                <a:lnTo>
                  <a:pt x="14727" y="20431"/>
                </a:lnTo>
                <a:lnTo>
                  <a:pt x="14765" y="20200"/>
                </a:lnTo>
                <a:lnTo>
                  <a:pt x="14802" y="19991"/>
                </a:lnTo>
                <a:lnTo>
                  <a:pt x="14727" y="19759"/>
                </a:lnTo>
                <a:lnTo>
                  <a:pt x="14613" y="19550"/>
                </a:lnTo>
                <a:lnTo>
                  <a:pt x="14444" y="19307"/>
                </a:lnTo>
                <a:lnTo>
                  <a:pt x="14217" y="19098"/>
                </a:lnTo>
                <a:lnTo>
                  <a:pt x="13934" y="18911"/>
                </a:lnTo>
                <a:lnTo>
                  <a:pt x="13669" y="18745"/>
                </a:lnTo>
                <a:lnTo>
                  <a:pt x="13462" y="18547"/>
                </a:lnTo>
                <a:lnTo>
                  <a:pt x="13311" y="18337"/>
                </a:lnTo>
                <a:lnTo>
                  <a:pt x="13197" y="18150"/>
                </a:lnTo>
                <a:lnTo>
                  <a:pt x="13122" y="17941"/>
                </a:lnTo>
                <a:lnTo>
                  <a:pt x="13122" y="17720"/>
                </a:lnTo>
                <a:lnTo>
                  <a:pt x="13122" y="17533"/>
                </a:lnTo>
                <a:lnTo>
                  <a:pt x="13197" y="17346"/>
                </a:lnTo>
                <a:lnTo>
                  <a:pt x="13273" y="17158"/>
                </a:lnTo>
                <a:lnTo>
                  <a:pt x="13386" y="16982"/>
                </a:lnTo>
                <a:lnTo>
                  <a:pt x="13537" y="16839"/>
                </a:lnTo>
                <a:lnTo>
                  <a:pt x="13707" y="16706"/>
                </a:lnTo>
                <a:lnTo>
                  <a:pt x="13896" y="16607"/>
                </a:lnTo>
                <a:lnTo>
                  <a:pt x="14104" y="16519"/>
                </a:lnTo>
                <a:lnTo>
                  <a:pt x="14330" y="16453"/>
                </a:lnTo>
                <a:lnTo>
                  <a:pt x="14538" y="16431"/>
                </a:lnTo>
                <a:lnTo>
                  <a:pt x="14897" y="16453"/>
                </a:lnTo>
                <a:lnTo>
                  <a:pt x="15406" y="16497"/>
                </a:lnTo>
                <a:lnTo>
                  <a:pt x="16105" y="16541"/>
                </a:lnTo>
                <a:lnTo>
                  <a:pt x="16898" y="16607"/>
                </a:lnTo>
                <a:lnTo>
                  <a:pt x="17804" y="16651"/>
                </a:lnTo>
                <a:lnTo>
                  <a:pt x="18786" y="16684"/>
                </a:lnTo>
                <a:lnTo>
                  <a:pt x="19844" y="16728"/>
                </a:lnTo>
                <a:lnTo>
                  <a:pt x="20920" y="16751"/>
                </a:lnTo>
                <a:lnTo>
                  <a:pt x="21109" y="16497"/>
                </a:lnTo>
                <a:lnTo>
                  <a:pt x="21241" y="16222"/>
                </a:lnTo>
                <a:lnTo>
                  <a:pt x="21392" y="15946"/>
                </a:lnTo>
                <a:lnTo>
                  <a:pt x="21467" y="15648"/>
                </a:lnTo>
                <a:lnTo>
                  <a:pt x="21543" y="15351"/>
                </a:lnTo>
                <a:lnTo>
                  <a:pt x="21618" y="15042"/>
                </a:lnTo>
                <a:lnTo>
                  <a:pt x="21618" y="14745"/>
                </a:lnTo>
                <a:lnTo>
                  <a:pt x="21618" y="14447"/>
                </a:lnTo>
                <a:lnTo>
                  <a:pt x="21618" y="14150"/>
                </a:lnTo>
                <a:lnTo>
                  <a:pt x="21581" y="13852"/>
                </a:lnTo>
                <a:lnTo>
                  <a:pt x="21505" y="13577"/>
                </a:lnTo>
                <a:lnTo>
                  <a:pt x="21430" y="13301"/>
                </a:lnTo>
                <a:lnTo>
                  <a:pt x="21354" y="13048"/>
                </a:lnTo>
                <a:lnTo>
                  <a:pt x="21241" y="12816"/>
                </a:lnTo>
                <a:lnTo>
                  <a:pt x="21146" y="12607"/>
                </a:lnTo>
                <a:lnTo>
                  <a:pt x="21033" y="12431"/>
                </a:lnTo>
                <a:lnTo>
                  <a:pt x="20920" y="12265"/>
                </a:lnTo>
                <a:lnTo>
                  <a:pt x="20769" y="12144"/>
                </a:lnTo>
                <a:lnTo>
                  <a:pt x="20637" y="12034"/>
                </a:lnTo>
                <a:lnTo>
                  <a:pt x="20486" y="11946"/>
                </a:lnTo>
                <a:lnTo>
                  <a:pt x="20297" y="11891"/>
                </a:lnTo>
                <a:lnTo>
                  <a:pt x="20165" y="11846"/>
                </a:lnTo>
                <a:lnTo>
                  <a:pt x="19976" y="11824"/>
                </a:lnTo>
                <a:lnTo>
                  <a:pt x="19806" y="11802"/>
                </a:lnTo>
                <a:lnTo>
                  <a:pt x="19390" y="11824"/>
                </a:lnTo>
                <a:lnTo>
                  <a:pt x="18956" y="11891"/>
                </a:lnTo>
                <a:lnTo>
                  <a:pt x="18503" y="11968"/>
                </a:lnTo>
                <a:lnTo>
                  <a:pt x="17993" y="12078"/>
                </a:lnTo>
                <a:lnTo>
                  <a:pt x="17653" y="12144"/>
                </a:lnTo>
                <a:lnTo>
                  <a:pt x="17332" y="12199"/>
                </a:lnTo>
                <a:lnTo>
                  <a:pt x="17049" y="12221"/>
                </a:lnTo>
                <a:lnTo>
                  <a:pt x="16747" y="12243"/>
                </a:lnTo>
                <a:lnTo>
                  <a:pt x="16464" y="12243"/>
                </a:lnTo>
                <a:lnTo>
                  <a:pt x="16218" y="12243"/>
                </a:lnTo>
                <a:lnTo>
                  <a:pt x="15992" y="12221"/>
                </a:lnTo>
                <a:lnTo>
                  <a:pt x="15746" y="12199"/>
                </a:lnTo>
                <a:lnTo>
                  <a:pt x="15520" y="12155"/>
                </a:lnTo>
                <a:lnTo>
                  <a:pt x="15350" y="12122"/>
                </a:lnTo>
                <a:lnTo>
                  <a:pt x="15161" y="12056"/>
                </a:lnTo>
                <a:lnTo>
                  <a:pt x="14972" y="11990"/>
                </a:lnTo>
                <a:lnTo>
                  <a:pt x="14689" y="11846"/>
                </a:lnTo>
                <a:lnTo>
                  <a:pt x="14444" y="11670"/>
                </a:lnTo>
                <a:lnTo>
                  <a:pt x="14255" y="11483"/>
                </a:lnTo>
                <a:lnTo>
                  <a:pt x="14104" y="11295"/>
                </a:lnTo>
                <a:lnTo>
                  <a:pt x="14028" y="11086"/>
                </a:lnTo>
                <a:lnTo>
                  <a:pt x="13972" y="10888"/>
                </a:lnTo>
                <a:lnTo>
                  <a:pt x="13972" y="10700"/>
                </a:lnTo>
                <a:lnTo>
                  <a:pt x="14009" y="10513"/>
                </a:lnTo>
                <a:lnTo>
                  <a:pt x="14066" y="10359"/>
                </a:lnTo>
                <a:lnTo>
                  <a:pt x="14179" y="10215"/>
                </a:lnTo>
                <a:lnTo>
                  <a:pt x="14406" y="10006"/>
                </a:lnTo>
                <a:lnTo>
                  <a:pt x="14651" y="9830"/>
                </a:lnTo>
                <a:lnTo>
                  <a:pt x="14878" y="9686"/>
                </a:lnTo>
                <a:lnTo>
                  <a:pt x="15123" y="9554"/>
                </a:lnTo>
                <a:lnTo>
                  <a:pt x="15350" y="9477"/>
                </a:lnTo>
                <a:lnTo>
                  <a:pt x="15558" y="9411"/>
                </a:lnTo>
                <a:lnTo>
                  <a:pt x="15803" y="9345"/>
                </a:lnTo>
                <a:lnTo>
                  <a:pt x="16030" y="9323"/>
                </a:lnTo>
                <a:lnTo>
                  <a:pt x="16256" y="9301"/>
                </a:lnTo>
                <a:lnTo>
                  <a:pt x="16464" y="9323"/>
                </a:lnTo>
                <a:lnTo>
                  <a:pt x="16690" y="9345"/>
                </a:lnTo>
                <a:lnTo>
                  <a:pt x="16898" y="9367"/>
                </a:lnTo>
                <a:lnTo>
                  <a:pt x="17332" y="9477"/>
                </a:lnTo>
                <a:lnTo>
                  <a:pt x="17767" y="9598"/>
                </a:lnTo>
                <a:lnTo>
                  <a:pt x="18163" y="9731"/>
                </a:lnTo>
                <a:lnTo>
                  <a:pt x="18597" y="9874"/>
                </a:lnTo>
                <a:lnTo>
                  <a:pt x="18994" y="10006"/>
                </a:lnTo>
                <a:lnTo>
                  <a:pt x="19428" y="10083"/>
                </a:lnTo>
                <a:lnTo>
                  <a:pt x="19617" y="10127"/>
                </a:lnTo>
                <a:lnTo>
                  <a:pt x="19844" y="10149"/>
                </a:lnTo>
                <a:lnTo>
                  <a:pt x="20013" y="10149"/>
                </a:lnTo>
                <a:lnTo>
                  <a:pt x="20240" y="10127"/>
                </a:lnTo>
                <a:lnTo>
                  <a:pt x="20410" y="10105"/>
                </a:lnTo>
                <a:lnTo>
                  <a:pt x="20637" y="10061"/>
                </a:lnTo>
                <a:lnTo>
                  <a:pt x="20844" y="9984"/>
                </a:lnTo>
                <a:lnTo>
                  <a:pt x="21033" y="9896"/>
                </a:lnTo>
                <a:lnTo>
                  <a:pt x="21146" y="9830"/>
                </a:lnTo>
                <a:lnTo>
                  <a:pt x="21203" y="9753"/>
                </a:lnTo>
                <a:lnTo>
                  <a:pt x="21279" y="9642"/>
                </a:lnTo>
                <a:lnTo>
                  <a:pt x="21354" y="9521"/>
                </a:lnTo>
                <a:lnTo>
                  <a:pt x="21430" y="9246"/>
                </a:lnTo>
                <a:lnTo>
                  <a:pt x="21430" y="8904"/>
                </a:lnTo>
                <a:lnTo>
                  <a:pt x="21430" y="8540"/>
                </a:lnTo>
                <a:lnTo>
                  <a:pt x="21392" y="8144"/>
                </a:lnTo>
                <a:lnTo>
                  <a:pt x="21354" y="7714"/>
                </a:lnTo>
                <a:lnTo>
                  <a:pt x="21279" y="7295"/>
                </a:lnTo>
                <a:lnTo>
                  <a:pt x="21146" y="6446"/>
                </a:lnTo>
                <a:lnTo>
                  <a:pt x="20995" y="5686"/>
                </a:lnTo>
                <a:lnTo>
                  <a:pt x="20958" y="5366"/>
                </a:lnTo>
                <a:lnTo>
                  <a:pt x="20958" y="5091"/>
                </a:lnTo>
                <a:lnTo>
                  <a:pt x="20958" y="4860"/>
                </a:lnTo>
                <a:lnTo>
                  <a:pt x="21033" y="4716"/>
                </a:lnTo>
                <a:lnTo>
                  <a:pt x="20637" y="4860"/>
                </a:lnTo>
                <a:lnTo>
                  <a:pt x="20127" y="4992"/>
                </a:lnTo>
                <a:lnTo>
                  <a:pt x="19617" y="5069"/>
                </a:lnTo>
                <a:lnTo>
                  <a:pt x="19032" y="5157"/>
                </a:lnTo>
                <a:lnTo>
                  <a:pt x="18465" y="5201"/>
                </a:lnTo>
                <a:lnTo>
                  <a:pt x="17842" y="5245"/>
                </a:lnTo>
                <a:lnTo>
                  <a:pt x="17219" y="5267"/>
                </a:lnTo>
                <a:lnTo>
                  <a:pt x="16615" y="5267"/>
                </a:lnTo>
                <a:lnTo>
                  <a:pt x="15992" y="5245"/>
                </a:lnTo>
                <a:lnTo>
                  <a:pt x="15369" y="5201"/>
                </a:lnTo>
                <a:lnTo>
                  <a:pt x="14840" y="5157"/>
                </a:lnTo>
                <a:lnTo>
                  <a:pt x="14293" y="5091"/>
                </a:lnTo>
                <a:lnTo>
                  <a:pt x="13783" y="5014"/>
                </a:lnTo>
                <a:lnTo>
                  <a:pt x="13386" y="4926"/>
                </a:lnTo>
                <a:lnTo>
                  <a:pt x="13027" y="4815"/>
                </a:lnTo>
                <a:lnTo>
                  <a:pt x="12725" y="4716"/>
                </a:lnTo>
                <a:lnTo>
                  <a:pt x="12480" y="4606"/>
                </a:lnTo>
                <a:lnTo>
                  <a:pt x="12291" y="4496"/>
                </a:lnTo>
                <a:lnTo>
                  <a:pt x="12197" y="4397"/>
                </a:lnTo>
                <a:lnTo>
                  <a:pt x="12083" y="4286"/>
                </a:lnTo>
                <a:lnTo>
                  <a:pt x="12046" y="4187"/>
                </a:lnTo>
                <a:lnTo>
                  <a:pt x="12008" y="4077"/>
                </a:lnTo>
                <a:lnTo>
                  <a:pt x="12046" y="3967"/>
                </a:lnTo>
                <a:lnTo>
                  <a:pt x="12121" y="3868"/>
                </a:lnTo>
                <a:lnTo>
                  <a:pt x="12197" y="3735"/>
                </a:lnTo>
                <a:lnTo>
                  <a:pt x="12291" y="3614"/>
                </a:lnTo>
                <a:lnTo>
                  <a:pt x="12442" y="3482"/>
                </a:lnTo>
                <a:lnTo>
                  <a:pt x="12631" y="3361"/>
                </a:lnTo>
                <a:lnTo>
                  <a:pt x="13065" y="3085"/>
                </a:lnTo>
                <a:lnTo>
                  <a:pt x="13537" y="2766"/>
                </a:lnTo>
                <a:lnTo>
                  <a:pt x="13783" y="2578"/>
                </a:lnTo>
                <a:lnTo>
                  <a:pt x="13934" y="2380"/>
                </a:lnTo>
                <a:lnTo>
                  <a:pt x="14028" y="2171"/>
                </a:lnTo>
                <a:lnTo>
                  <a:pt x="14104" y="1961"/>
                </a:lnTo>
                <a:lnTo>
                  <a:pt x="14104" y="1730"/>
                </a:lnTo>
                <a:lnTo>
                  <a:pt x="14066" y="1498"/>
                </a:lnTo>
                <a:lnTo>
                  <a:pt x="13972" y="1267"/>
                </a:lnTo>
                <a:lnTo>
                  <a:pt x="13820" y="1057"/>
                </a:lnTo>
                <a:lnTo>
                  <a:pt x="13594" y="837"/>
                </a:lnTo>
                <a:lnTo>
                  <a:pt x="13386" y="628"/>
                </a:lnTo>
                <a:lnTo>
                  <a:pt x="13103" y="462"/>
                </a:lnTo>
                <a:lnTo>
                  <a:pt x="12763" y="308"/>
                </a:lnTo>
                <a:lnTo>
                  <a:pt x="12404" y="187"/>
                </a:lnTo>
                <a:lnTo>
                  <a:pt x="12008" y="77"/>
                </a:lnTo>
                <a:lnTo>
                  <a:pt x="11574" y="33"/>
                </a:lnTo>
                <a:lnTo>
                  <a:pt x="11102" y="11"/>
                </a:lnTo>
                <a:lnTo>
                  <a:pt x="10667" y="11"/>
                </a:lnTo>
                <a:lnTo>
                  <a:pt x="10233" y="77"/>
                </a:lnTo>
                <a:lnTo>
                  <a:pt x="9837" y="187"/>
                </a:lnTo>
                <a:lnTo>
                  <a:pt x="9440" y="286"/>
                </a:lnTo>
                <a:lnTo>
                  <a:pt x="9062" y="462"/>
                </a:lnTo>
                <a:lnTo>
                  <a:pt x="8741" y="628"/>
                </a:lnTo>
                <a:lnTo>
                  <a:pt x="8458" y="815"/>
                </a:lnTo>
                <a:lnTo>
                  <a:pt x="8232" y="1035"/>
                </a:lnTo>
                <a:lnTo>
                  <a:pt x="8062" y="1245"/>
                </a:lnTo>
                <a:lnTo>
                  <a:pt x="7911" y="1476"/>
                </a:lnTo>
                <a:lnTo>
                  <a:pt x="7835" y="1708"/>
                </a:lnTo>
                <a:lnTo>
                  <a:pt x="7797" y="1961"/>
                </a:lnTo>
                <a:lnTo>
                  <a:pt x="7835" y="2193"/>
                </a:lnTo>
                <a:lnTo>
                  <a:pt x="7948" y="2402"/>
                </a:lnTo>
                <a:lnTo>
                  <a:pt x="8062" y="2534"/>
                </a:lnTo>
                <a:lnTo>
                  <a:pt x="8175" y="2644"/>
                </a:lnTo>
                <a:lnTo>
                  <a:pt x="8269" y="2744"/>
                </a:lnTo>
                <a:lnTo>
                  <a:pt x="8420" y="2832"/>
                </a:lnTo>
                <a:lnTo>
                  <a:pt x="8704" y="3019"/>
                </a:lnTo>
                <a:lnTo>
                  <a:pt x="8968" y="3206"/>
                </a:lnTo>
                <a:lnTo>
                  <a:pt x="9138" y="3405"/>
                </a:lnTo>
                <a:lnTo>
                  <a:pt x="9327" y="3570"/>
                </a:lnTo>
                <a:lnTo>
                  <a:pt x="9440" y="3735"/>
                </a:lnTo>
                <a:lnTo>
                  <a:pt x="9516" y="3890"/>
                </a:lnTo>
                <a:lnTo>
                  <a:pt x="9534" y="4033"/>
                </a:lnTo>
                <a:lnTo>
                  <a:pt x="9534" y="4165"/>
                </a:lnTo>
                <a:lnTo>
                  <a:pt x="9516" y="4286"/>
                </a:lnTo>
                <a:lnTo>
                  <a:pt x="9440" y="4397"/>
                </a:lnTo>
                <a:lnTo>
                  <a:pt x="9327" y="4496"/>
                </a:lnTo>
                <a:lnTo>
                  <a:pt x="9176" y="4562"/>
                </a:lnTo>
                <a:lnTo>
                  <a:pt x="9006" y="4628"/>
                </a:lnTo>
                <a:lnTo>
                  <a:pt x="8779" y="4694"/>
                </a:lnTo>
                <a:lnTo>
                  <a:pt x="8534" y="4716"/>
                </a:lnTo>
                <a:lnTo>
                  <a:pt x="8232" y="4716"/>
                </a:lnTo>
                <a:lnTo>
                  <a:pt x="7118" y="4738"/>
                </a:lnTo>
                <a:lnTo>
                  <a:pt x="5947" y="4771"/>
                </a:lnTo>
                <a:lnTo>
                  <a:pt x="4795" y="4815"/>
                </a:lnTo>
                <a:lnTo>
                  <a:pt x="3681" y="4860"/>
                </a:lnTo>
                <a:lnTo>
                  <a:pt x="2662" y="4882"/>
                </a:lnTo>
                <a:lnTo>
                  <a:pt x="1755" y="4882"/>
                </a:lnTo>
                <a:lnTo>
                  <a:pt x="1359" y="4860"/>
                </a:lnTo>
                <a:lnTo>
                  <a:pt x="981" y="4837"/>
                </a:lnTo>
                <a:lnTo>
                  <a:pt x="698" y="4771"/>
                </a:lnTo>
                <a:lnTo>
                  <a:pt x="453" y="4716"/>
                </a:lnTo>
                <a:lnTo>
                  <a:pt x="453" y="5322"/>
                </a:lnTo>
                <a:lnTo>
                  <a:pt x="453" y="6083"/>
                </a:lnTo>
                <a:lnTo>
                  <a:pt x="453" y="6909"/>
                </a:lnTo>
                <a:lnTo>
                  <a:pt x="453" y="7780"/>
                </a:lnTo>
                <a:lnTo>
                  <a:pt x="453" y="8606"/>
                </a:lnTo>
                <a:lnTo>
                  <a:pt x="453" y="9345"/>
                </a:lnTo>
                <a:lnTo>
                  <a:pt x="453" y="9918"/>
                </a:lnTo>
                <a:lnTo>
                  <a:pt x="453" y="10282"/>
                </a:lnTo>
                <a:lnTo>
                  <a:pt x="490" y="10381"/>
                </a:lnTo>
                <a:lnTo>
                  <a:pt x="547" y="10491"/>
                </a:lnTo>
                <a:lnTo>
                  <a:pt x="660" y="10590"/>
                </a:lnTo>
                <a:lnTo>
                  <a:pt x="811" y="10700"/>
                </a:lnTo>
                <a:lnTo>
                  <a:pt x="981" y="10811"/>
                </a:lnTo>
                <a:lnTo>
                  <a:pt x="1208" y="10888"/>
                </a:lnTo>
                <a:lnTo>
                  <a:pt x="1453" y="10954"/>
                </a:lnTo>
                <a:lnTo>
                  <a:pt x="1718" y="11020"/>
                </a:lnTo>
                <a:lnTo>
                  <a:pt x="1963" y="11064"/>
                </a:lnTo>
                <a:lnTo>
                  <a:pt x="2265" y="11086"/>
                </a:lnTo>
                <a:lnTo>
                  <a:pt x="2548" y="11064"/>
                </a:lnTo>
                <a:lnTo>
                  <a:pt x="2794" y="11042"/>
                </a:lnTo>
                <a:lnTo>
                  <a:pt x="3096" y="10976"/>
                </a:lnTo>
                <a:lnTo>
                  <a:pt x="3341" y="10888"/>
                </a:lnTo>
                <a:lnTo>
                  <a:pt x="3606" y="10766"/>
                </a:lnTo>
                <a:lnTo>
                  <a:pt x="3813" y="10590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16" name="Puzzle1"/>
          <p:cNvSpPr>
            <a:spLocks noEditPoints="1" noChangeArrowheads="1"/>
          </p:cNvSpPr>
          <p:nvPr/>
        </p:nvSpPr>
        <p:spPr bwMode="auto">
          <a:xfrm>
            <a:off x="5233845" y="962301"/>
            <a:ext cx="1635699" cy="848218"/>
          </a:xfrm>
          <a:custGeom>
            <a:avLst/>
            <a:gdLst>
              <a:gd name="T0" fmla="*/ 16740 w 21600"/>
              <a:gd name="T1" fmla="*/ 21078 h 21600"/>
              <a:gd name="T2" fmla="*/ 16976 w 21600"/>
              <a:gd name="T3" fmla="*/ 521 h 21600"/>
              <a:gd name="T4" fmla="*/ 4725 w 21600"/>
              <a:gd name="T5" fmla="*/ 856 h 21600"/>
              <a:gd name="T6" fmla="*/ 5040 w 21600"/>
              <a:gd name="T7" fmla="*/ 21004 h 21600"/>
              <a:gd name="T8" fmla="*/ 10811 w 21600"/>
              <a:gd name="T9" fmla="*/ 12885 h 21600"/>
              <a:gd name="T10" fmla="*/ 10845 w 21600"/>
              <a:gd name="T11" fmla="*/ 8714 h 21600"/>
              <a:gd name="T12" fmla="*/ 21600 w 21600"/>
              <a:gd name="T13" fmla="*/ 10000 h 21600"/>
              <a:gd name="T14" fmla="*/ 56 w 21600"/>
              <a:gd name="T15" fmla="*/ 10000 h 21600"/>
              <a:gd name="T16" fmla="*/ 6086 w 21600"/>
              <a:gd name="T17" fmla="*/ 2569 h 21600"/>
              <a:gd name="T18" fmla="*/ 16132 w 21600"/>
              <a:gd name="T19" fmla="*/ 19552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9360" y="20836"/>
                </a:moveTo>
                <a:lnTo>
                  <a:pt x="9528" y="20836"/>
                </a:lnTo>
                <a:lnTo>
                  <a:pt x="9686" y="20762"/>
                </a:lnTo>
                <a:lnTo>
                  <a:pt x="9810" y="20687"/>
                </a:lnTo>
                <a:lnTo>
                  <a:pt x="9922" y="20575"/>
                </a:lnTo>
                <a:lnTo>
                  <a:pt x="10012" y="20426"/>
                </a:lnTo>
                <a:lnTo>
                  <a:pt x="10068" y="20296"/>
                </a:lnTo>
                <a:lnTo>
                  <a:pt x="10113" y="20110"/>
                </a:lnTo>
                <a:lnTo>
                  <a:pt x="10136" y="19905"/>
                </a:lnTo>
                <a:lnTo>
                  <a:pt x="10136" y="19682"/>
                </a:lnTo>
                <a:lnTo>
                  <a:pt x="10113" y="19440"/>
                </a:lnTo>
                <a:lnTo>
                  <a:pt x="10068" y="19142"/>
                </a:lnTo>
                <a:lnTo>
                  <a:pt x="10012" y="18900"/>
                </a:lnTo>
                <a:lnTo>
                  <a:pt x="9900" y="18620"/>
                </a:lnTo>
                <a:lnTo>
                  <a:pt x="9787" y="18285"/>
                </a:lnTo>
                <a:lnTo>
                  <a:pt x="9641" y="17968"/>
                </a:lnTo>
                <a:lnTo>
                  <a:pt x="9472" y="17652"/>
                </a:lnTo>
                <a:lnTo>
                  <a:pt x="9382" y="17466"/>
                </a:lnTo>
                <a:lnTo>
                  <a:pt x="9315" y="17298"/>
                </a:lnTo>
                <a:lnTo>
                  <a:pt x="9258" y="17112"/>
                </a:lnTo>
                <a:lnTo>
                  <a:pt x="9191" y="16926"/>
                </a:lnTo>
                <a:lnTo>
                  <a:pt x="9123" y="16535"/>
                </a:lnTo>
                <a:lnTo>
                  <a:pt x="9101" y="16144"/>
                </a:lnTo>
                <a:lnTo>
                  <a:pt x="9101" y="15753"/>
                </a:lnTo>
                <a:lnTo>
                  <a:pt x="9168" y="15362"/>
                </a:lnTo>
                <a:lnTo>
                  <a:pt x="9236" y="14971"/>
                </a:lnTo>
                <a:lnTo>
                  <a:pt x="9360" y="14580"/>
                </a:lnTo>
                <a:lnTo>
                  <a:pt x="9495" y="14244"/>
                </a:lnTo>
                <a:lnTo>
                  <a:pt x="9663" y="13891"/>
                </a:lnTo>
                <a:lnTo>
                  <a:pt x="9855" y="13611"/>
                </a:lnTo>
                <a:lnTo>
                  <a:pt x="10068" y="13351"/>
                </a:lnTo>
                <a:lnTo>
                  <a:pt x="10293" y="13146"/>
                </a:lnTo>
                <a:lnTo>
                  <a:pt x="10552" y="12997"/>
                </a:lnTo>
                <a:lnTo>
                  <a:pt x="10811" y="12885"/>
                </a:lnTo>
                <a:lnTo>
                  <a:pt x="11069" y="12866"/>
                </a:lnTo>
                <a:lnTo>
                  <a:pt x="11351" y="12885"/>
                </a:lnTo>
                <a:lnTo>
                  <a:pt x="11610" y="12997"/>
                </a:lnTo>
                <a:lnTo>
                  <a:pt x="11846" y="13183"/>
                </a:lnTo>
                <a:lnTo>
                  <a:pt x="12060" y="13388"/>
                </a:lnTo>
                <a:lnTo>
                  <a:pt x="12251" y="13648"/>
                </a:lnTo>
                <a:lnTo>
                  <a:pt x="12419" y="13928"/>
                </a:lnTo>
                <a:lnTo>
                  <a:pt x="12555" y="14244"/>
                </a:lnTo>
                <a:lnTo>
                  <a:pt x="12690" y="14617"/>
                </a:lnTo>
                <a:lnTo>
                  <a:pt x="12768" y="15008"/>
                </a:lnTo>
                <a:lnTo>
                  <a:pt x="12836" y="15399"/>
                </a:lnTo>
                <a:lnTo>
                  <a:pt x="12858" y="15753"/>
                </a:lnTo>
                <a:lnTo>
                  <a:pt x="12858" y="16144"/>
                </a:lnTo>
                <a:lnTo>
                  <a:pt x="12813" y="16535"/>
                </a:lnTo>
                <a:lnTo>
                  <a:pt x="12746" y="16888"/>
                </a:lnTo>
                <a:lnTo>
                  <a:pt x="12667" y="17224"/>
                </a:lnTo>
                <a:lnTo>
                  <a:pt x="12510" y="17503"/>
                </a:lnTo>
                <a:lnTo>
                  <a:pt x="12228" y="18043"/>
                </a:lnTo>
                <a:lnTo>
                  <a:pt x="11970" y="18546"/>
                </a:lnTo>
                <a:lnTo>
                  <a:pt x="11868" y="18751"/>
                </a:lnTo>
                <a:lnTo>
                  <a:pt x="11778" y="18974"/>
                </a:lnTo>
                <a:lnTo>
                  <a:pt x="11711" y="19179"/>
                </a:lnTo>
                <a:lnTo>
                  <a:pt x="11666" y="19365"/>
                </a:lnTo>
                <a:lnTo>
                  <a:pt x="11632" y="19570"/>
                </a:lnTo>
                <a:lnTo>
                  <a:pt x="11632" y="19756"/>
                </a:lnTo>
                <a:lnTo>
                  <a:pt x="11632" y="19942"/>
                </a:lnTo>
                <a:lnTo>
                  <a:pt x="11643" y="20110"/>
                </a:lnTo>
                <a:lnTo>
                  <a:pt x="11711" y="20296"/>
                </a:lnTo>
                <a:lnTo>
                  <a:pt x="11801" y="20464"/>
                </a:lnTo>
                <a:lnTo>
                  <a:pt x="11891" y="20650"/>
                </a:lnTo>
                <a:lnTo>
                  <a:pt x="12037" y="20836"/>
                </a:lnTo>
                <a:lnTo>
                  <a:pt x="12206" y="21004"/>
                </a:lnTo>
                <a:lnTo>
                  <a:pt x="12419" y="21190"/>
                </a:lnTo>
                <a:lnTo>
                  <a:pt x="12667" y="21320"/>
                </a:lnTo>
                <a:lnTo>
                  <a:pt x="12960" y="21432"/>
                </a:lnTo>
                <a:lnTo>
                  <a:pt x="13286" y="21544"/>
                </a:lnTo>
                <a:lnTo>
                  <a:pt x="13612" y="21655"/>
                </a:lnTo>
                <a:lnTo>
                  <a:pt x="13983" y="21693"/>
                </a:lnTo>
                <a:lnTo>
                  <a:pt x="14343" y="21730"/>
                </a:lnTo>
                <a:lnTo>
                  <a:pt x="14715" y="21730"/>
                </a:lnTo>
                <a:lnTo>
                  <a:pt x="15075" y="21730"/>
                </a:lnTo>
                <a:lnTo>
                  <a:pt x="15446" y="21655"/>
                </a:lnTo>
                <a:lnTo>
                  <a:pt x="15794" y="21581"/>
                </a:lnTo>
                <a:lnTo>
                  <a:pt x="16132" y="21432"/>
                </a:lnTo>
                <a:lnTo>
                  <a:pt x="16458" y="21302"/>
                </a:lnTo>
                <a:lnTo>
                  <a:pt x="16740" y="21078"/>
                </a:lnTo>
                <a:lnTo>
                  <a:pt x="16976" y="20836"/>
                </a:lnTo>
                <a:lnTo>
                  <a:pt x="17043" y="20650"/>
                </a:lnTo>
                <a:lnTo>
                  <a:pt x="17088" y="20426"/>
                </a:lnTo>
                <a:lnTo>
                  <a:pt x="17133" y="20222"/>
                </a:lnTo>
                <a:lnTo>
                  <a:pt x="17156" y="19980"/>
                </a:lnTo>
                <a:lnTo>
                  <a:pt x="17167" y="19477"/>
                </a:lnTo>
                <a:lnTo>
                  <a:pt x="17167" y="18974"/>
                </a:lnTo>
                <a:lnTo>
                  <a:pt x="17156" y="18397"/>
                </a:lnTo>
                <a:lnTo>
                  <a:pt x="17111" y="17820"/>
                </a:lnTo>
                <a:lnTo>
                  <a:pt x="17066" y="17261"/>
                </a:lnTo>
                <a:lnTo>
                  <a:pt x="16998" y="16646"/>
                </a:lnTo>
                <a:lnTo>
                  <a:pt x="16852" y="15511"/>
                </a:lnTo>
                <a:lnTo>
                  <a:pt x="16740" y="14393"/>
                </a:lnTo>
                <a:lnTo>
                  <a:pt x="16717" y="13928"/>
                </a:lnTo>
                <a:lnTo>
                  <a:pt x="16695" y="13462"/>
                </a:lnTo>
                <a:lnTo>
                  <a:pt x="16717" y="13071"/>
                </a:lnTo>
                <a:lnTo>
                  <a:pt x="16785" y="12755"/>
                </a:lnTo>
                <a:lnTo>
                  <a:pt x="16852" y="12419"/>
                </a:lnTo>
                <a:lnTo>
                  <a:pt x="16953" y="12140"/>
                </a:lnTo>
                <a:lnTo>
                  <a:pt x="17088" y="11898"/>
                </a:lnTo>
                <a:lnTo>
                  <a:pt x="17212" y="11675"/>
                </a:lnTo>
                <a:lnTo>
                  <a:pt x="17370" y="11470"/>
                </a:lnTo>
                <a:lnTo>
                  <a:pt x="17516" y="11284"/>
                </a:lnTo>
                <a:lnTo>
                  <a:pt x="17696" y="11135"/>
                </a:lnTo>
                <a:lnTo>
                  <a:pt x="17865" y="11042"/>
                </a:lnTo>
                <a:lnTo>
                  <a:pt x="18033" y="10930"/>
                </a:lnTo>
                <a:lnTo>
                  <a:pt x="18213" y="10893"/>
                </a:lnTo>
                <a:lnTo>
                  <a:pt x="18382" y="10893"/>
                </a:lnTo>
                <a:lnTo>
                  <a:pt x="18551" y="10967"/>
                </a:lnTo>
                <a:lnTo>
                  <a:pt x="18708" y="11042"/>
                </a:lnTo>
                <a:lnTo>
                  <a:pt x="18855" y="11172"/>
                </a:lnTo>
                <a:lnTo>
                  <a:pt x="19012" y="11358"/>
                </a:lnTo>
                <a:lnTo>
                  <a:pt x="19136" y="11600"/>
                </a:lnTo>
                <a:lnTo>
                  <a:pt x="19271" y="11861"/>
                </a:lnTo>
                <a:lnTo>
                  <a:pt x="19440" y="12028"/>
                </a:lnTo>
                <a:lnTo>
                  <a:pt x="19608" y="12177"/>
                </a:lnTo>
                <a:lnTo>
                  <a:pt x="19822" y="12289"/>
                </a:lnTo>
                <a:lnTo>
                  <a:pt x="20025" y="12289"/>
                </a:lnTo>
                <a:lnTo>
                  <a:pt x="20238" y="12289"/>
                </a:lnTo>
                <a:lnTo>
                  <a:pt x="20452" y="12215"/>
                </a:lnTo>
                <a:lnTo>
                  <a:pt x="20643" y="12103"/>
                </a:lnTo>
                <a:lnTo>
                  <a:pt x="20846" y="11973"/>
                </a:lnTo>
                <a:lnTo>
                  <a:pt x="21037" y="11786"/>
                </a:lnTo>
                <a:lnTo>
                  <a:pt x="21206" y="11563"/>
                </a:lnTo>
                <a:lnTo>
                  <a:pt x="21363" y="11321"/>
                </a:lnTo>
                <a:lnTo>
                  <a:pt x="21465" y="11079"/>
                </a:lnTo>
                <a:lnTo>
                  <a:pt x="21577" y="10744"/>
                </a:lnTo>
                <a:lnTo>
                  <a:pt x="21622" y="10427"/>
                </a:lnTo>
                <a:lnTo>
                  <a:pt x="21645" y="10111"/>
                </a:lnTo>
                <a:lnTo>
                  <a:pt x="21622" y="9608"/>
                </a:lnTo>
                <a:lnTo>
                  <a:pt x="21577" y="9142"/>
                </a:lnTo>
                <a:lnTo>
                  <a:pt x="21465" y="8751"/>
                </a:lnTo>
                <a:lnTo>
                  <a:pt x="21363" y="8397"/>
                </a:lnTo>
                <a:lnTo>
                  <a:pt x="21206" y="8062"/>
                </a:lnTo>
                <a:lnTo>
                  <a:pt x="21037" y="7820"/>
                </a:lnTo>
                <a:lnTo>
                  <a:pt x="20846" y="7597"/>
                </a:lnTo>
                <a:lnTo>
                  <a:pt x="20643" y="7429"/>
                </a:lnTo>
                <a:lnTo>
                  <a:pt x="20452" y="7317"/>
                </a:lnTo>
                <a:lnTo>
                  <a:pt x="20238" y="7206"/>
                </a:lnTo>
                <a:lnTo>
                  <a:pt x="20025" y="7168"/>
                </a:lnTo>
                <a:lnTo>
                  <a:pt x="19822" y="7206"/>
                </a:lnTo>
                <a:lnTo>
                  <a:pt x="19608" y="7243"/>
                </a:lnTo>
                <a:lnTo>
                  <a:pt x="19440" y="7355"/>
                </a:lnTo>
                <a:lnTo>
                  <a:pt x="19271" y="7504"/>
                </a:lnTo>
                <a:lnTo>
                  <a:pt x="19136" y="7708"/>
                </a:lnTo>
                <a:lnTo>
                  <a:pt x="19012" y="7895"/>
                </a:lnTo>
                <a:lnTo>
                  <a:pt x="18832" y="8025"/>
                </a:lnTo>
                <a:lnTo>
                  <a:pt x="18663" y="8174"/>
                </a:lnTo>
                <a:lnTo>
                  <a:pt x="18472" y="8248"/>
                </a:lnTo>
                <a:lnTo>
                  <a:pt x="18270" y="8286"/>
                </a:lnTo>
                <a:lnTo>
                  <a:pt x="18078" y="8323"/>
                </a:lnTo>
                <a:lnTo>
                  <a:pt x="17887" y="8323"/>
                </a:lnTo>
                <a:lnTo>
                  <a:pt x="17696" y="8248"/>
                </a:lnTo>
                <a:lnTo>
                  <a:pt x="17493" y="8174"/>
                </a:lnTo>
                <a:lnTo>
                  <a:pt x="17302" y="8062"/>
                </a:lnTo>
                <a:lnTo>
                  <a:pt x="17133" y="7969"/>
                </a:lnTo>
                <a:lnTo>
                  <a:pt x="16976" y="7783"/>
                </a:lnTo>
                <a:lnTo>
                  <a:pt x="16852" y="7597"/>
                </a:lnTo>
                <a:lnTo>
                  <a:pt x="16740" y="7429"/>
                </a:lnTo>
                <a:lnTo>
                  <a:pt x="16672" y="7168"/>
                </a:lnTo>
                <a:lnTo>
                  <a:pt x="16638" y="6926"/>
                </a:lnTo>
                <a:lnTo>
                  <a:pt x="16616" y="6498"/>
                </a:lnTo>
                <a:lnTo>
                  <a:pt x="16616" y="5772"/>
                </a:lnTo>
                <a:lnTo>
                  <a:pt x="16650" y="4915"/>
                </a:lnTo>
                <a:lnTo>
                  <a:pt x="16695" y="3928"/>
                </a:lnTo>
                <a:lnTo>
                  <a:pt x="16762" y="2960"/>
                </a:lnTo>
                <a:lnTo>
                  <a:pt x="16830" y="1992"/>
                </a:lnTo>
                <a:lnTo>
                  <a:pt x="16908" y="1173"/>
                </a:lnTo>
                <a:lnTo>
                  <a:pt x="16976" y="521"/>
                </a:lnTo>
                <a:lnTo>
                  <a:pt x="16953" y="521"/>
                </a:lnTo>
                <a:lnTo>
                  <a:pt x="16931" y="521"/>
                </a:lnTo>
                <a:lnTo>
                  <a:pt x="16267" y="484"/>
                </a:lnTo>
                <a:lnTo>
                  <a:pt x="15637" y="428"/>
                </a:lnTo>
                <a:lnTo>
                  <a:pt x="15063" y="353"/>
                </a:lnTo>
                <a:lnTo>
                  <a:pt x="14523" y="279"/>
                </a:lnTo>
                <a:lnTo>
                  <a:pt x="14040" y="167"/>
                </a:lnTo>
                <a:lnTo>
                  <a:pt x="13635" y="93"/>
                </a:lnTo>
                <a:lnTo>
                  <a:pt x="13331" y="18"/>
                </a:lnTo>
                <a:lnTo>
                  <a:pt x="13117" y="18"/>
                </a:lnTo>
                <a:lnTo>
                  <a:pt x="12982" y="18"/>
                </a:lnTo>
                <a:lnTo>
                  <a:pt x="12858" y="130"/>
                </a:lnTo>
                <a:lnTo>
                  <a:pt x="12723" y="279"/>
                </a:lnTo>
                <a:lnTo>
                  <a:pt x="12622" y="446"/>
                </a:lnTo>
                <a:lnTo>
                  <a:pt x="12510" y="670"/>
                </a:lnTo>
                <a:lnTo>
                  <a:pt x="12419" y="912"/>
                </a:lnTo>
                <a:lnTo>
                  <a:pt x="12363" y="1210"/>
                </a:lnTo>
                <a:lnTo>
                  <a:pt x="12318" y="1526"/>
                </a:lnTo>
                <a:lnTo>
                  <a:pt x="12273" y="1843"/>
                </a:lnTo>
                <a:lnTo>
                  <a:pt x="12251" y="2215"/>
                </a:lnTo>
                <a:lnTo>
                  <a:pt x="12273" y="2532"/>
                </a:lnTo>
                <a:lnTo>
                  <a:pt x="12318" y="2886"/>
                </a:lnTo>
                <a:lnTo>
                  <a:pt x="12386" y="3240"/>
                </a:lnTo>
                <a:lnTo>
                  <a:pt x="12464" y="3556"/>
                </a:lnTo>
                <a:lnTo>
                  <a:pt x="12577" y="3891"/>
                </a:lnTo>
                <a:lnTo>
                  <a:pt x="12746" y="4171"/>
                </a:lnTo>
                <a:lnTo>
                  <a:pt x="12926" y="4487"/>
                </a:lnTo>
                <a:lnTo>
                  <a:pt x="13050" y="4860"/>
                </a:lnTo>
                <a:lnTo>
                  <a:pt x="13162" y="5251"/>
                </a:lnTo>
                <a:lnTo>
                  <a:pt x="13218" y="5604"/>
                </a:lnTo>
                <a:lnTo>
                  <a:pt x="13263" y="5995"/>
                </a:lnTo>
                <a:lnTo>
                  <a:pt x="13241" y="6386"/>
                </a:lnTo>
                <a:lnTo>
                  <a:pt x="13218" y="6740"/>
                </a:lnTo>
                <a:lnTo>
                  <a:pt x="13139" y="7094"/>
                </a:lnTo>
                <a:lnTo>
                  <a:pt x="13050" y="7429"/>
                </a:lnTo>
                <a:lnTo>
                  <a:pt x="12903" y="7746"/>
                </a:lnTo>
                <a:lnTo>
                  <a:pt x="12723" y="8025"/>
                </a:lnTo>
                <a:lnTo>
                  <a:pt x="12532" y="8286"/>
                </a:lnTo>
                <a:lnTo>
                  <a:pt x="12318" y="8491"/>
                </a:lnTo>
                <a:lnTo>
                  <a:pt x="12060" y="8677"/>
                </a:lnTo>
                <a:lnTo>
                  <a:pt x="11756" y="8788"/>
                </a:lnTo>
                <a:lnTo>
                  <a:pt x="11452" y="8826"/>
                </a:lnTo>
                <a:lnTo>
                  <a:pt x="11283" y="8826"/>
                </a:lnTo>
                <a:lnTo>
                  <a:pt x="11126" y="8826"/>
                </a:lnTo>
                <a:lnTo>
                  <a:pt x="11002" y="8788"/>
                </a:lnTo>
                <a:lnTo>
                  <a:pt x="10845" y="8714"/>
                </a:lnTo>
                <a:lnTo>
                  <a:pt x="10721" y="8640"/>
                </a:lnTo>
                <a:lnTo>
                  <a:pt x="10608" y="8565"/>
                </a:lnTo>
                <a:lnTo>
                  <a:pt x="10485" y="8453"/>
                </a:lnTo>
                <a:lnTo>
                  <a:pt x="10372" y="8323"/>
                </a:lnTo>
                <a:lnTo>
                  <a:pt x="10181" y="8062"/>
                </a:lnTo>
                <a:lnTo>
                  <a:pt x="10035" y="7746"/>
                </a:lnTo>
                <a:lnTo>
                  <a:pt x="9900" y="7392"/>
                </a:lnTo>
                <a:lnTo>
                  <a:pt x="9787" y="7001"/>
                </a:lnTo>
                <a:lnTo>
                  <a:pt x="9731" y="6610"/>
                </a:lnTo>
                <a:lnTo>
                  <a:pt x="9686" y="6219"/>
                </a:lnTo>
                <a:lnTo>
                  <a:pt x="9663" y="5772"/>
                </a:lnTo>
                <a:lnTo>
                  <a:pt x="9686" y="5381"/>
                </a:lnTo>
                <a:lnTo>
                  <a:pt x="9753" y="4990"/>
                </a:lnTo>
                <a:lnTo>
                  <a:pt x="9832" y="4636"/>
                </a:lnTo>
                <a:lnTo>
                  <a:pt x="9945" y="4320"/>
                </a:lnTo>
                <a:lnTo>
                  <a:pt x="10068" y="4022"/>
                </a:lnTo>
                <a:lnTo>
                  <a:pt x="10203" y="3817"/>
                </a:lnTo>
                <a:lnTo>
                  <a:pt x="10316" y="3593"/>
                </a:lnTo>
                <a:lnTo>
                  <a:pt x="10395" y="3351"/>
                </a:lnTo>
                <a:lnTo>
                  <a:pt x="10462" y="3109"/>
                </a:lnTo>
                <a:lnTo>
                  <a:pt x="10507" y="2848"/>
                </a:lnTo>
                <a:lnTo>
                  <a:pt x="10530" y="2606"/>
                </a:lnTo>
                <a:lnTo>
                  <a:pt x="10507" y="2346"/>
                </a:lnTo>
                <a:lnTo>
                  <a:pt x="10462" y="2141"/>
                </a:lnTo>
                <a:lnTo>
                  <a:pt x="10395" y="1880"/>
                </a:lnTo>
                <a:lnTo>
                  <a:pt x="10293" y="1638"/>
                </a:lnTo>
                <a:lnTo>
                  <a:pt x="10158" y="1415"/>
                </a:lnTo>
                <a:lnTo>
                  <a:pt x="9967" y="1210"/>
                </a:lnTo>
                <a:lnTo>
                  <a:pt x="9753" y="986"/>
                </a:lnTo>
                <a:lnTo>
                  <a:pt x="9495" y="819"/>
                </a:lnTo>
                <a:lnTo>
                  <a:pt x="9191" y="670"/>
                </a:lnTo>
                <a:lnTo>
                  <a:pt x="8842" y="521"/>
                </a:lnTo>
                <a:lnTo>
                  <a:pt x="8471" y="446"/>
                </a:lnTo>
                <a:lnTo>
                  <a:pt x="7998" y="428"/>
                </a:lnTo>
                <a:lnTo>
                  <a:pt x="7413" y="428"/>
                </a:lnTo>
                <a:lnTo>
                  <a:pt x="6817" y="446"/>
                </a:lnTo>
                <a:lnTo>
                  <a:pt x="6187" y="521"/>
                </a:lnTo>
                <a:lnTo>
                  <a:pt x="5602" y="633"/>
                </a:lnTo>
                <a:lnTo>
                  <a:pt x="5107" y="744"/>
                </a:lnTo>
                <a:lnTo>
                  <a:pt x="4725" y="856"/>
                </a:lnTo>
                <a:lnTo>
                  <a:pt x="4848" y="1564"/>
                </a:lnTo>
                <a:lnTo>
                  <a:pt x="5028" y="2495"/>
                </a:lnTo>
                <a:lnTo>
                  <a:pt x="5175" y="3556"/>
                </a:lnTo>
                <a:lnTo>
                  <a:pt x="5298" y="4673"/>
                </a:lnTo>
                <a:lnTo>
                  <a:pt x="5343" y="5213"/>
                </a:lnTo>
                <a:lnTo>
                  <a:pt x="5388" y="5753"/>
                </a:lnTo>
                <a:lnTo>
                  <a:pt x="5411" y="6275"/>
                </a:lnTo>
                <a:lnTo>
                  <a:pt x="5411" y="6740"/>
                </a:lnTo>
                <a:lnTo>
                  <a:pt x="5366" y="7168"/>
                </a:lnTo>
                <a:lnTo>
                  <a:pt x="5321" y="7541"/>
                </a:lnTo>
                <a:lnTo>
                  <a:pt x="5287" y="7708"/>
                </a:lnTo>
                <a:lnTo>
                  <a:pt x="5242" y="7857"/>
                </a:lnTo>
                <a:lnTo>
                  <a:pt x="5197" y="7969"/>
                </a:lnTo>
                <a:lnTo>
                  <a:pt x="5130" y="8062"/>
                </a:lnTo>
                <a:lnTo>
                  <a:pt x="5006" y="8248"/>
                </a:lnTo>
                <a:lnTo>
                  <a:pt x="4848" y="8397"/>
                </a:lnTo>
                <a:lnTo>
                  <a:pt x="4725" y="8528"/>
                </a:lnTo>
                <a:lnTo>
                  <a:pt x="4567" y="8640"/>
                </a:lnTo>
                <a:lnTo>
                  <a:pt x="4421" y="8714"/>
                </a:lnTo>
                <a:lnTo>
                  <a:pt x="4263" y="8751"/>
                </a:lnTo>
                <a:lnTo>
                  <a:pt x="4095" y="8788"/>
                </a:lnTo>
                <a:lnTo>
                  <a:pt x="3948" y="8788"/>
                </a:lnTo>
                <a:lnTo>
                  <a:pt x="3791" y="8751"/>
                </a:lnTo>
                <a:lnTo>
                  <a:pt x="3667" y="8714"/>
                </a:lnTo>
                <a:lnTo>
                  <a:pt x="3510" y="8677"/>
                </a:lnTo>
                <a:lnTo>
                  <a:pt x="3386" y="8602"/>
                </a:lnTo>
                <a:lnTo>
                  <a:pt x="3251" y="8491"/>
                </a:lnTo>
                <a:lnTo>
                  <a:pt x="3127" y="8360"/>
                </a:lnTo>
                <a:lnTo>
                  <a:pt x="3015" y="8248"/>
                </a:lnTo>
                <a:lnTo>
                  <a:pt x="2925" y="8062"/>
                </a:lnTo>
                <a:lnTo>
                  <a:pt x="2778" y="7857"/>
                </a:lnTo>
                <a:lnTo>
                  <a:pt x="2610" y="7671"/>
                </a:lnTo>
                <a:lnTo>
                  <a:pt x="2407" y="7541"/>
                </a:lnTo>
                <a:lnTo>
                  <a:pt x="2171" y="7466"/>
                </a:lnTo>
                <a:lnTo>
                  <a:pt x="1957" y="7429"/>
                </a:lnTo>
                <a:lnTo>
                  <a:pt x="1698" y="7429"/>
                </a:lnTo>
                <a:lnTo>
                  <a:pt x="1462" y="7466"/>
                </a:lnTo>
                <a:lnTo>
                  <a:pt x="1226" y="7559"/>
                </a:lnTo>
                <a:lnTo>
                  <a:pt x="989" y="7708"/>
                </a:lnTo>
                <a:lnTo>
                  <a:pt x="776" y="7932"/>
                </a:lnTo>
                <a:lnTo>
                  <a:pt x="551" y="8211"/>
                </a:lnTo>
                <a:lnTo>
                  <a:pt x="382" y="8528"/>
                </a:lnTo>
                <a:lnTo>
                  <a:pt x="315" y="8714"/>
                </a:lnTo>
                <a:lnTo>
                  <a:pt x="236" y="8919"/>
                </a:lnTo>
                <a:lnTo>
                  <a:pt x="191" y="9142"/>
                </a:lnTo>
                <a:lnTo>
                  <a:pt x="123" y="9347"/>
                </a:lnTo>
                <a:lnTo>
                  <a:pt x="78" y="9608"/>
                </a:lnTo>
                <a:lnTo>
                  <a:pt x="56" y="9887"/>
                </a:lnTo>
                <a:lnTo>
                  <a:pt x="33" y="10185"/>
                </a:lnTo>
                <a:lnTo>
                  <a:pt x="33" y="10464"/>
                </a:lnTo>
                <a:lnTo>
                  <a:pt x="33" y="10706"/>
                </a:lnTo>
                <a:lnTo>
                  <a:pt x="56" y="10967"/>
                </a:lnTo>
                <a:lnTo>
                  <a:pt x="78" y="11172"/>
                </a:lnTo>
                <a:lnTo>
                  <a:pt x="123" y="11395"/>
                </a:lnTo>
                <a:lnTo>
                  <a:pt x="168" y="11600"/>
                </a:lnTo>
                <a:lnTo>
                  <a:pt x="236" y="11786"/>
                </a:lnTo>
                <a:lnTo>
                  <a:pt x="292" y="11973"/>
                </a:lnTo>
                <a:lnTo>
                  <a:pt x="382" y="12140"/>
                </a:lnTo>
                <a:lnTo>
                  <a:pt x="540" y="12419"/>
                </a:lnTo>
                <a:lnTo>
                  <a:pt x="731" y="12680"/>
                </a:lnTo>
                <a:lnTo>
                  <a:pt x="944" y="12866"/>
                </a:lnTo>
                <a:lnTo>
                  <a:pt x="1158" y="12997"/>
                </a:lnTo>
                <a:lnTo>
                  <a:pt x="1395" y="13108"/>
                </a:lnTo>
                <a:lnTo>
                  <a:pt x="1608" y="13183"/>
                </a:lnTo>
                <a:lnTo>
                  <a:pt x="1856" y="13183"/>
                </a:lnTo>
                <a:lnTo>
                  <a:pt x="2070" y="13146"/>
                </a:lnTo>
                <a:lnTo>
                  <a:pt x="2261" y="13071"/>
                </a:lnTo>
                <a:lnTo>
                  <a:pt x="2430" y="12960"/>
                </a:lnTo>
                <a:lnTo>
                  <a:pt x="2587" y="12792"/>
                </a:lnTo>
                <a:lnTo>
                  <a:pt x="2688" y="12606"/>
                </a:lnTo>
                <a:lnTo>
                  <a:pt x="2801" y="12419"/>
                </a:lnTo>
                <a:lnTo>
                  <a:pt x="2925" y="12289"/>
                </a:lnTo>
                <a:lnTo>
                  <a:pt x="3082" y="12177"/>
                </a:lnTo>
                <a:lnTo>
                  <a:pt x="3228" y="12103"/>
                </a:lnTo>
                <a:lnTo>
                  <a:pt x="3408" y="12103"/>
                </a:lnTo>
                <a:lnTo>
                  <a:pt x="3577" y="12103"/>
                </a:lnTo>
                <a:lnTo>
                  <a:pt x="3723" y="12177"/>
                </a:lnTo>
                <a:lnTo>
                  <a:pt x="3903" y="12252"/>
                </a:lnTo>
                <a:lnTo>
                  <a:pt x="4072" y="12364"/>
                </a:lnTo>
                <a:lnTo>
                  <a:pt x="4230" y="12494"/>
                </a:lnTo>
                <a:lnTo>
                  <a:pt x="4353" y="12643"/>
                </a:lnTo>
                <a:lnTo>
                  <a:pt x="4488" y="12829"/>
                </a:lnTo>
                <a:lnTo>
                  <a:pt x="4567" y="13034"/>
                </a:lnTo>
                <a:lnTo>
                  <a:pt x="4657" y="13257"/>
                </a:lnTo>
                <a:lnTo>
                  <a:pt x="4702" y="13462"/>
                </a:lnTo>
                <a:lnTo>
                  <a:pt x="4725" y="13686"/>
                </a:lnTo>
                <a:lnTo>
                  <a:pt x="4702" y="14282"/>
                </a:lnTo>
                <a:lnTo>
                  <a:pt x="4657" y="15045"/>
                </a:lnTo>
                <a:lnTo>
                  <a:pt x="4612" y="15976"/>
                </a:lnTo>
                <a:lnTo>
                  <a:pt x="4590" y="16926"/>
                </a:lnTo>
                <a:lnTo>
                  <a:pt x="4567" y="17968"/>
                </a:lnTo>
                <a:lnTo>
                  <a:pt x="4567" y="19011"/>
                </a:lnTo>
                <a:lnTo>
                  <a:pt x="4590" y="19514"/>
                </a:lnTo>
                <a:lnTo>
                  <a:pt x="4612" y="19980"/>
                </a:lnTo>
                <a:lnTo>
                  <a:pt x="4657" y="20426"/>
                </a:lnTo>
                <a:lnTo>
                  <a:pt x="4725" y="20836"/>
                </a:lnTo>
                <a:lnTo>
                  <a:pt x="4848" y="20929"/>
                </a:lnTo>
                <a:lnTo>
                  <a:pt x="5040" y="21004"/>
                </a:lnTo>
                <a:lnTo>
                  <a:pt x="5265" y="21078"/>
                </a:lnTo>
                <a:lnTo>
                  <a:pt x="5478" y="21115"/>
                </a:lnTo>
                <a:lnTo>
                  <a:pt x="6041" y="21115"/>
                </a:lnTo>
                <a:lnTo>
                  <a:pt x="6637" y="21078"/>
                </a:lnTo>
                <a:lnTo>
                  <a:pt x="7312" y="21004"/>
                </a:lnTo>
                <a:lnTo>
                  <a:pt x="7998" y="20929"/>
                </a:lnTo>
                <a:lnTo>
                  <a:pt x="8696" y="20855"/>
                </a:lnTo>
                <a:lnTo>
                  <a:pt x="9360" y="20836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17" name="Puzzle3"/>
          <p:cNvSpPr>
            <a:spLocks noEditPoints="1" noChangeArrowheads="1"/>
          </p:cNvSpPr>
          <p:nvPr/>
        </p:nvSpPr>
        <p:spPr bwMode="auto">
          <a:xfrm>
            <a:off x="4645636" y="2179319"/>
            <a:ext cx="1012316" cy="1221887"/>
          </a:xfrm>
          <a:custGeom>
            <a:avLst/>
            <a:gdLst>
              <a:gd name="T0" fmla="*/ 10391 w 21600"/>
              <a:gd name="T1" fmla="*/ 15806 h 21600"/>
              <a:gd name="T2" fmla="*/ 20551 w 21600"/>
              <a:gd name="T3" fmla="*/ 21088 h 21600"/>
              <a:gd name="T4" fmla="*/ 13180 w 21600"/>
              <a:gd name="T5" fmla="*/ 13801 h 21600"/>
              <a:gd name="T6" fmla="*/ 20551 w 21600"/>
              <a:gd name="T7" fmla="*/ 7025 h 21600"/>
              <a:gd name="T8" fmla="*/ 10500 w 21600"/>
              <a:gd name="T9" fmla="*/ 52 h 21600"/>
              <a:gd name="T10" fmla="*/ 692 w 21600"/>
              <a:gd name="T11" fmla="*/ 6802 h 21600"/>
              <a:gd name="T12" fmla="*/ 8064 w 21600"/>
              <a:gd name="T13" fmla="*/ 13526 h 21600"/>
              <a:gd name="T14" fmla="*/ 692 w 21600"/>
              <a:gd name="T15" fmla="*/ 21088 h 21600"/>
              <a:gd name="T16" fmla="*/ 2273 w 21600"/>
              <a:gd name="T17" fmla="*/ 7719 h 21600"/>
              <a:gd name="T18" fmla="*/ 19149 w 21600"/>
              <a:gd name="T19" fmla="*/ 20237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6625" y="20892"/>
                </a:moveTo>
                <a:lnTo>
                  <a:pt x="7105" y="21023"/>
                </a:lnTo>
                <a:lnTo>
                  <a:pt x="7513" y="21088"/>
                </a:lnTo>
                <a:lnTo>
                  <a:pt x="7922" y="21115"/>
                </a:lnTo>
                <a:lnTo>
                  <a:pt x="8242" y="21115"/>
                </a:lnTo>
                <a:lnTo>
                  <a:pt x="8544" y="21062"/>
                </a:lnTo>
                <a:lnTo>
                  <a:pt x="8810" y="20997"/>
                </a:lnTo>
                <a:lnTo>
                  <a:pt x="9023" y="20892"/>
                </a:lnTo>
                <a:lnTo>
                  <a:pt x="9148" y="20761"/>
                </a:lnTo>
                <a:lnTo>
                  <a:pt x="9290" y="20616"/>
                </a:lnTo>
                <a:lnTo>
                  <a:pt x="9361" y="20459"/>
                </a:lnTo>
                <a:lnTo>
                  <a:pt x="9396" y="20289"/>
                </a:lnTo>
                <a:lnTo>
                  <a:pt x="9396" y="20092"/>
                </a:lnTo>
                <a:lnTo>
                  <a:pt x="9325" y="19909"/>
                </a:lnTo>
                <a:lnTo>
                  <a:pt x="9219" y="19738"/>
                </a:lnTo>
                <a:lnTo>
                  <a:pt x="9094" y="19555"/>
                </a:lnTo>
                <a:lnTo>
                  <a:pt x="8917" y="19384"/>
                </a:lnTo>
                <a:lnTo>
                  <a:pt x="8650" y="19162"/>
                </a:lnTo>
                <a:lnTo>
                  <a:pt x="8437" y="18900"/>
                </a:lnTo>
                <a:lnTo>
                  <a:pt x="8277" y="18624"/>
                </a:lnTo>
                <a:lnTo>
                  <a:pt x="8135" y="18349"/>
                </a:lnTo>
                <a:lnTo>
                  <a:pt x="8028" y="18048"/>
                </a:lnTo>
                <a:lnTo>
                  <a:pt x="7993" y="17746"/>
                </a:lnTo>
                <a:lnTo>
                  <a:pt x="7993" y="17471"/>
                </a:lnTo>
                <a:lnTo>
                  <a:pt x="8028" y="17169"/>
                </a:lnTo>
                <a:lnTo>
                  <a:pt x="8135" y="16920"/>
                </a:lnTo>
                <a:lnTo>
                  <a:pt x="8277" y="16671"/>
                </a:lnTo>
                <a:lnTo>
                  <a:pt x="8366" y="16540"/>
                </a:lnTo>
                <a:lnTo>
                  <a:pt x="8473" y="16409"/>
                </a:lnTo>
                <a:lnTo>
                  <a:pt x="8615" y="16317"/>
                </a:lnTo>
                <a:lnTo>
                  <a:pt x="8739" y="16213"/>
                </a:lnTo>
                <a:lnTo>
                  <a:pt x="8881" y="16134"/>
                </a:lnTo>
                <a:lnTo>
                  <a:pt x="9059" y="16055"/>
                </a:lnTo>
                <a:lnTo>
                  <a:pt x="9254" y="15990"/>
                </a:lnTo>
                <a:lnTo>
                  <a:pt x="9432" y="15911"/>
                </a:lnTo>
                <a:lnTo>
                  <a:pt x="9663" y="15885"/>
                </a:lnTo>
                <a:lnTo>
                  <a:pt x="9876" y="15833"/>
                </a:lnTo>
                <a:lnTo>
                  <a:pt x="10142" y="15806"/>
                </a:lnTo>
                <a:lnTo>
                  <a:pt x="10391" y="15806"/>
                </a:lnTo>
                <a:lnTo>
                  <a:pt x="10728" y="15806"/>
                </a:lnTo>
                <a:lnTo>
                  <a:pt x="10995" y="15806"/>
                </a:lnTo>
                <a:lnTo>
                  <a:pt x="11279" y="15833"/>
                </a:lnTo>
                <a:lnTo>
                  <a:pt x="11546" y="15885"/>
                </a:lnTo>
                <a:lnTo>
                  <a:pt x="11776" y="15937"/>
                </a:lnTo>
                <a:lnTo>
                  <a:pt x="12025" y="15990"/>
                </a:lnTo>
                <a:lnTo>
                  <a:pt x="12221" y="16055"/>
                </a:lnTo>
                <a:lnTo>
                  <a:pt x="12434" y="16134"/>
                </a:lnTo>
                <a:lnTo>
                  <a:pt x="12611" y="16213"/>
                </a:lnTo>
                <a:lnTo>
                  <a:pt x="12771" y="16317"/>
                </a:lnTo>
                <a:lnTo>
                  <a:pt x="12913" y="16409"/>
                </a:lnTo>
                <a:lnTo>
                  <a:pt x="13038" y="16514"/>
                </a:lnTo>
                <a:lnTo>
                  <a:pt x="13251" y="16737"/>
                </a:lnTo>
                <a:lnTo>
                  <a:pt x="13428" y="16986"/>
                </a:lnTo>
                <a:lnTo>
                  <a:pt x="13517" y="17248"/>
                </a:lnTo>
                <a:lnTo>
                  <a:pt x="13588" y="17523"/>
                </a:lnTo>
                <a:lnTo>
                  <a:pt x="13588" y="17799"/>
                </a:lnTo>
                <a:lnTo>
                  <a:pt x="13517" y="18074"/>
                </a:lnTo>
                <a:lnTo>
                  <a:pt x="13428" y="18323"/>
                </a:lnTo>
                <a:lnTo>
                  <a:pt x="13286" y="18572"/>
                </a:lnTo>
                <a:lnTo>
                  <a:pt x="13109" y="18808"/>
                </a:lnTo>
                <a:lnTo>
                  <a:pt x="12878" y="19031"/>
                </a:lnTo>
                <a:lnTo>
                  <a:pt x="12434" y="19411"/>
                </a:lnTo>
                <a:lnTo>
                  <a:pt x="12132" y="19738"/>
                </a:lnTo>
                <a:lnTo>
                  <a:pt x="12025" y="19856"/>
                </a:lnTo>
                <a:lnTo>
                  <a:pt x="11919" y="20014"/>
                </a:lnTo>
                <a:lnTo>
                  <a:pt x="11883" y="20132"/>
                </a:lnTo>
                <a:lnTo>
                  <a:pt x="11883" y="20263"/>
                </a:lnTo>
                <a:lnTo>
                  <a:pt x="11883" y="20394"/>
                </a:lnTo>
                <a:lnTo>
                  <a:pt x="11954" y="20485"/>
                </a:lnTo>
                <a:lnTo>
                  <a:pt x="12061" y="20590"/>
                </a:lnTo>
                <a:lnTo>
                  <a:pt x="12185" y="20695"/>
                </a:lnTo>
                <a:lnTo>
                  <a:pt x="12327" y="20787"/>
                </a:lnTo>
                <a:lnTo>
                  <a:pt x="12540" y="20892"/>
                </a:lnTo>
                <a:lnTo>
                  <a:pt x="12771" y="20997"/>
                </a:lnTo>
                <a:lnTo>
                  <a:pt x="13073" y="21088"/>
                </a:lnTo>
                <a:lnTo>
                  <a:pt x="13428" y="21193"/>
                </a:lnTo>
                <a:lnTo>
                  <a:pt x="13873" y="21298"/>
                </a:lnTo>
                <a:lnTo>
                  <a:pt x="14317" y="21390"/>
                </a:lnTo>
                <a:lnTo>
                  <a:pt x="14778" y="21468"/>
                </a:lnTo>
                <a:lnTo>
                  <a:pt x="15294" y="21547"/>
                </a:lnTo>
                <a:lnTo>
                  <a:pt x="15809" y="21600"/>
                </a:lnTo>
                <a:lnTo>
                  <a:pt x="16359" y="21652"/>
                </a:lnTo>
                <a:lnTo>
                  <a:pt x="16875" y="21678"/>
                </a:lnTo>
                <a:lnTo>
                  <a:pt x="17407" y="21678"/>
                </a:lnTo>
                <a:lnTo>
                  <a:pt x="17958" y="21678"/>
                </a:lnTo>
                <a:lnTo>
                  <a:pt x="18473" y="21652"/>
                </a:lnTo>
                <a:lnTo>
                  <a:pt x="18953" y="21573"/>
                </a:lnTo>
                <a:lnTo>
                  <a:pt x="19397" y="21495"/>
                </a:lnTo>
                <a:lnTo>
                  <a:pt x="19841" y="21390"/>
                </a:lnTo>
                <a:lnTo>
                  <a:pt x="20214" y="21272"/>
                </a:lnTo>
                <a:lnTo>
                  <a:pt x="20551" y="21088"/>
                </a:lnTo>
                <a:lnTo>
                  <a:pt x="20480" y="20787"/>
                </a:lnTo>
                <a:lnTo>
                  <a:pt x="20409" y="20485"/>
                </a:lnTo>
                <a:lnTo>
                  <a:pt x="20356" y="20158"/>
                </a:lnTo>
                <a:lnTo>
                  <a:pt x="20356" y="19804"/>
                </a:lnTo>
                <a:lnTo>
                  <a:pt x="20321" y="19083"/>
                </a:lnTo>
                <a:lnTo>
                  <a:pt x="20356" y="18349"/>
                </a:lnTo>
                <a:lnTo>
                  <a:pt x="20409" y="17641"/>
                </a:lnTo>
                <a:lnTo>
                  <a:pt x="20480" y="17012"/>
                </a:lnTo>
                <a:lnTo>
                  <a:pt x="20551" y="16488"/>
                </a:lnTo>
                <a:lnTo>
                  <a:pt x="20551" y="16055"/>
                </a:lnTo>
                <a:lnTo>
                  <a:pt x="20551" y="15911"/>
                </a:lnTo>
                <a:lnTo>
                  <a:pt x="20445" y="15754"/>
                </a:lnTo>
                <a:lnTo>
                  <a:pt x="20356" y="15610"/>
                </a:lnTo>
                <a:lnTo>
                  <a:pt x="20178" y="15452"/>
                </a:lnTo>
                <a:lnTo>
                  <a:pt x="20001" y="15334"/>
                </a:lnTo>
                <a:lnTo>
                  <a:pt x="19770" y="15230"/>
                </a:lnTo>
                <a:lnTo>
                  <a:pt x="19521" y="15125"/>
                </a:lnTo>
                <a:lnTo>
                  <a:pt x="19290" y="15059"/>
                </a:lnTo>
                <a:lnTo>
                  <a:pt x="19024" y="15007"/>
                </a:lnTo>
                <a:lnTo>
                  <a:pt x="18740" y="14954"/>
                </a:lnTo>
                <a:lnTo>
                  <a:pt x="18509" y="14954"/>
                </a:lnTo>
                <a:lnTo>
                  <a:pt x="18225" y="14954"/>
                </a:lnTo>
                <a:lnTo>
                  <a:pt x="17994" y="15007"/>
                </a:lnTo>
                <a:lnTo>
                  <a:pt x="17763" y="15085"/>
                </a:lnTo>
                <a:lnTo>
                  <a:pt x="17550" y="15177"/>
                </a:lnTo>
                <a:lnTo>
                  <a:pt x="17372" y="15308"/>
                </a:lnTo>
                <a:lnTo>
                  <a:pt x="17176" y="15426"/>
                </a:lnTo>
                <a:lnTo>
                  <a:pt x="16928" y="15557"/>
                </a:lnTo>
                <a:lnTo>
                  <a:pt x="16661" y="15636"/>
                </a:lnTo>
                <a:lnTo>
                  <a:pt x="16359" y="15688"/>
                </a:lnTo>
                <a:lnTo>
                  <a:pt x="16022" y="15715"/>
                </a:lnTo>
                <a:lnTo>
                  <a:pt x="15667" y="15688"/>
                </a:lnTo>
                <a:lnTo>
                  <a:pt x="15294" y="15662"/>
                </a:lnTo>
                <a:lnTo>
                  <a:pt x="14956" y="15583"/>
                </a:lnTo>
                <a:lnTo>
                  <a:pt x="14619" y="15479"/>
                </a:lnTo>
                <a:lnTo>
                  <a:pt x="14281" y="15334"/>
                </a:lnTo>
                <a:lnTo>
                  <a:pt x="13961" y="15177"/>
                </a:lnTo>
                <a:lnTo>
                  <a:pt x="13695" y="14981"/>
                </a:lnTo>
                <a:lnTo>
                  <a:pt x="13588" y="14850"/>
                </a:lnTo>
                <a:lnTo>
                  <a:pt x="13482" y="14732"/>
                </a:lnTo>
                <a:lnTo>
                  <a:pt x="13393" y="14600"/>
                </a:lnTo>
                <a:lnTo>
                  <a:pt x="13322" y="14456"/>
                </a:lnTo>
                <a:lnTo>
                  <a:pt x="13251" y="14299"/>
                </a:lnTo>
                <a:lnTo>
                  <a:pt x="13215" y="14155"/>
                </a:lnTo>
                <a:lnTo>
                  <a:pt x="13180" y="13971"/>
                </a:lnTo>
                <a:lnTo>
                  <a:pt x="13180" y="13801"/>
                </a:lnTo>
                <a:lnTo>
                  <a:pt x="13180" y="13591"/>
                </a:lnTo>
                <a:lnTo>
                  <a:pt x="13215" y="13395"/>
                </a:lnTo>
                <a:lnTo>
                  <a:pt x="13251" y="13198"/>
                </a:lnTo>
                <a:lnTo>
                  <a:pt x="13322" y="13015"/>
                </a:lnTo>
                <a:lnTo>
                  <a:pt x="13393" y="12870"/>
                </a:lnTo>
                <a:lnTo>
                  <a:pt x="13482" y="12713"/>
                </a:lnTo>
                <a:lnTo>
                  <a:pt x="13588" y="12569"/>
                </a:lnTo>
                <a:lnTo>
                  <a:pt x="13730" y="12438"/>
                </a:lnTo>
                <a:lnTo>
                  <a:pt x="13997" y="12215"/>
                </a:lnTo>
                <a:lnTo>
                  <a:pt x="14334" y="12005"/>
                </a:lnTo>
                <a:lnTo>
                  <a:pt x="14690" y="11861"/>
                </a:lnTo>
                <a:lnTo>
                  <a:pt x="15063" y="11756"/>
                </a:lnTo>
                <a:lnTo>
                  <a:pt x="15436" y="11678"/>
                </a:lnTo>
                <a:lnTo>
                  <a:pt x="15809" y="11638"/>
                </a:lnTo>
                <a:lnTo>
                  <a:pt x="16182" y="11638"/>
                </a:lnTo>
                <a:lnTo>
                  <a:pt x="16555" y="11678"/>
                </a:lnTo>
                <a:lnTo>
                  <a:pt x="16910" y="11730"/>
                </a:lnTo>
                <a:lnTo>
                  <a:pt x="17248" y="11835"/>
                </a:lnTo>
                <a:lnTo>
                  <a:pt x="17514" y="11966"/>
                </a:lnTo>
                <a:lnTo>
                  <a:pt x="17763" y="12110"/>
                </a:lnTo>
                <a:lnTo>
                  <a:pt x="17887" y="12215"/>
                </a:lnTo>
                <a:lnTo>
                  <a:pt x="18065" y="12307"/>
                </a:lnTo>
                <a:lnTo>
                  <a:pt x="18260" y="12412"/>
                </a:lnTo>
                <a:lnTo>
                  <a:pt x="18438" y="12464"/>
                </a:lnTo>
                <a:lnTo>
                  <a:pt x="18669" y="12543"/>
                </a:lnTo>
                <a:lnTo>
                  <a:pt x="18882" y="12569"/>
                </a:lnTo>
                <a:lnTo>
                  <a:pt x="19113" y="12595"/>
                </a:lnTo>
                <a:lnTo>
                  <a:pt x="19361" y="12608"/>
                </a:lnTo>
                <a:lnTo>
                  <a:pt x="19592" y="12608"/>
                </a:lnTo>
                <a:lnTo>
                  <a:pt x="19841" y="12595"/>
                </a:lnTo>
                <a:lnTo>
                  <a:pt x="20072" y="12543"/>
                </a:lnTo>
                <a:lnTo>
                  <a:pt x="20321" y="12490"/>
                </a:lnTo>
                <a:lnTo>
                  <a:pt x="20551" y="12438"/>
                </a:lnTo>
                <a:lnTo>
                  <a:pt x="20800" y="12333"/>
                </a:lnTo>
                <a:lnTo>
                  <a:pt x="20996" y="12241"/>
                </a:lnTo>
                <a:lnTo>
                  <a:pt x="21244" y="12110"/>
                </a:lnTo>
                <a:lnTo>
                  <a:pt x="21298" y="12032"/>
                </a:lnTo>
                <a:lnTo>
                  <a:pt x="21404" y="11966"/>
                </a:lnTo>
                <a:lnTo>
                  <a:pt x="21475" y="11861"/>
                </a:lnTo>
                <a:lnTo>
                  <a:pt x="21511" y="11730"/>
                </a:lnTo>
                <a:lnTo>
                  <a:pt x="21617" y="11481"/>
                </a:lnTo>
                <a:lnTo>
                  <a:pt x="21653" y="11180"/>
                </a:lnTo>
                <a:lnTo>
                  <a:pt x="21653" y="10826"/>
                </a:lnTo>
                <a:lnTo>
                  <a:pt x="21653" y="10472"/>
                </a:lnTo>
                <a:lnTo>
                  <a:pt x="21582" y="10092"/>
                </a:lnTo>
                <a:lnTo>
                  <a:pt x="21511" y="9725"/>
                </a:lnTo>
                <a:lnTo>
                  <a:pt x="21298" y="8912"/>
                </a:lnTo>
                <a:lnTo>
                  <a:pt x="21067" y="8191"/>
                </a:lnTo>
                <a:lnTo>
                  <a:pt x="20800" y="7536"/>
                </a:lnTo>
                <a:lnTo>
                  <a:pt x="20551" y="7025"/>
                </a:lnTo>
                <a:lnTo>
                  <a:pt x="20001" y="7103"/>
                </a:lnTo>
                <a:lnTo>
                  <a:pt x="19432" y="7156"/>
                </a:lnTo>
                <a:lnTo>
                  <a:pt x="18846" y="7208"/>
                </a:lnTo>
                <a:lnTo>
                  <a:pt x="18225" y="7208"/>
                </a:lnTo>
                <a:lnTo>
                  <a:pt x="17656" y="7208"/>
                </a:lnTo>
                <a:lnTo>
                  <a:pt x="17070" y="7182"/>
                </a:lnTo>
                <a:lnTo>
                  <a:pt x="16484" y="7156"/>
                </a:lnTo>
                <a:lnTo>
                  <a:pt x="15986" y="7103"/>
                </a:lnTo>
                <a:lnTo>
                  <a:pt x="14992" y="6999"/>
                </a:lnTo>
                <a:lnTo>
                  <a:pt x="14210" y="6907"/>
                </a:lnTo>
                <a:lnTo>
                  <a:pt x="13695" y="6828"/>
                </a:lnTo>
                <a:lnTo>
                  <a:pt x="13517" y="6802"/>
                </a:lnTo>
                <a:lnTo>
                  <a:pt x="13073" y="6645"/>
                </a:lnTo>
                <a:lnTo>
                  <a:pt x="12700" y="6474"/>
                </a:lnTo>
                <a:lnTo>
                  <a:pt x="12363" y="6304"/>
                </a:lnTo>
                <a:lnTo>
                  <a:pt x="12132" y="6094"/>
                </a:lnTo>
                <a:lnTo>
                  <a:pt x="11919" y="5871"/>
                </a:lnTo>
                <a:lnTo>
                  <a:pt x="11776" y="5649"/>
                </a:lnTo>
                <a:lnTo>
                  <a:pt x="11688" y="5413"/>
                </a:lnTo>
                <a:lnTo>
                  <a:pt x="11617" y="5190"/>
                </a:lnTo>
                <a:lnTo>
                  <a:pt x="11617" y="4941"/>
                </a:lnTo>
                <a:lnTo>
                  <a:pt x="11652" y="4718"/>
                </a:lnTo>
                <a:lnTo>
                  <a:pt x="11723" y="4482"/>
                </a:lnTo>
                <a:lnTo>
                  <a:pt x="11812" y="4285"/>
                </a:lnTo>
                <a:lnTo>
                  <a:pt x="11919" y="4089"/>
                </a:lnTo>
                <a:lnTo>
                  <a:pt x="12096" y="3905"/>
                </a:lnTo>
                <a:lnTo>
                  <a:pt x="12292" y="3735"/>
                </a:lnTo>
                <a:lnTo>
                  <a:pt x="12505" y="3604"/>
                </a:lnTo>
                <a:lnTo>
                  <a:pt x="12700" y="3460"/>
                </a:lnTo>
                <a:lnTo>
                  <a:pt x="12878" y="3250"/>
                </a:lnTo>
                <a:lnTo>
                  <a:pt x="13038" y="3027"/>
                </a:lnTo>
                <a:lnTo>
                  <a:pt x="13180" y="2752"/>
                </a:lnTo>
                <a:lnTo>
                  <a:pt x="13286" y="2477"/>
                </a:lnTo>
                <a:lnTo>
                  <a:pt x="13322" y="2175"/>
                </a:lnTo>
                <a:lnTo>
                  <a:pt x="13357" y="1874"/>
                </a:lnTo>
                <a:lnTo>
                  <a:pt x="13286" y="1572"/>
                </a:lnTo>
                <a:lnTo>
                  <a:pt x="13180" y="1271"/>
                </a:lnTo>
                <a:lnTo>
                  <a:pt x="13038" y="983"/>
                </a:lnTo>
                <a:lnTo>
                  <a:pt x="12949" y="865"/>
                </a:lnTo>
                <a:lnTo>
                  <a:pt x="12807" y="733"/>
                </a:lnTo>
                <a:lnTo>
                  <a:pt x="12665" y="616"/>
                </a:lnTo>
                <a:lnTo>
                  <a:pt x="12505" y="511"/>
                </a:lnTo>
                <a:lnTo>
                  <a:pt x="12327" y="406"/>
                </a:lnTo>
                <a:lnTo>
                  <a:pt x="12132" y="314"/>
                </a:lnTo>
                <a:lnTo>
                  <a:pt x="11883" y="235"/>
                </a:lnTo>
                <a:lnTo>
                  <a:pt x="11652" y="183"/>
                </a:lnTo>
                <a:lnTo>
                  <a:pt x="11368" y="104"/>
                </a:lnTo>
                <a:lnTo>
                  <a:pt x="11101" y="78"/>
                </a:lnTo>
                <a:lnTo>
                  <a:pt x="10800" y="52"/>
                </a:lnTo>
                <a:lnTo>
                  <a:pt x="10444" y="52"/>
                </a:lnTo>
                <a:lnTo>
                  <a:pt x="10142" y="52"/>
                </a:lnTo>
                <a:lnTo>
                  <a:pt x="9840" y="78"/>
                </a:lnTo>
                <a:lnTo>
                  <a:pt x="9574" y="104"/>
                </a:lnTo>
                <a:lnTo>
                  <a:pt x="9325" y="157"/>
                </a:lnTo>
                <a:lnTo>
                  <a:pt x="9094" y="209"/>
                </a:lnTo>
                <a:lnTo>
                  <a:pt x="8846" y="262"/>
                </a:lnTo>
                <a:lnTo>
                  <a:pt x="8650" y="340"/>
                </a:lnTo>
                <a:lnTo>
                  <a:pt x="8437" y="432"/>
                </a:lnTo>
                <a:lnTo>
                  <a:pt x="8277" y="511"/>
                </a:lnTo>
                <a:lnTo>
                  <a:pt x="8100" y="616"/>
                </a:lnTo>
                <a:lnTo>
                  <a:pt x="7957" y="707"/>
                </a:lnTo>
                <a:lnTo>
                  <a:pt x="7833" y="838"/>
                </a:lnTo>
                <a:lnTo>
                  <a:pt x="7620" y="1061"/>
                </a:lnTo>
                <a:lnTo>
                  <a:pt x="7442" y="1336"/>
                </a:lnTo>
                <a:lnTo>
                  <a:pt x="7353" y="1599"/>
                </a:lnTo>
                <a:lnTo>
                  <a:pt x="7318" y="1900"/>
                </a:lnTo>
                <a:lnTo>
                  <a:pt x="7318" y="2175"/>
                </a:lnTo>
                <a:lnTo>
                  <a:pt x="7353" y="2450"/>
                </a:lnTo>
                <a:lnTo>
                  <a:pt x="7442" y="2726"/>
                </a:lnTo>
                <a:lnTo>
                  <a:pt x="7620" y="2975"/>
                </a:lnTo>
                <a:lnTo>
                  <a:pt x="7833" y="3198"/>
                </a:lnTo>
                <a:lnTo>
                  <a:pt x="8064" y="3433"/>
                </a:lnTo>
                <a:lnTo>
                  <a:pt x="8295" y="3630"/>
                </a:lnTo>
                <a:lnTo>
                  <a:pt x="8508" y="3853"/>
                </a:lnTo>
                <a:lnTo>
                  <a:pt x="8686" y="4089"/>
                </a:lnTo>
                <a:lnTo>
                  <a:pt x="8775" y="4312"/>
                </a:lnTo>
                <a:lnTo>
                  <a:pt x="8846" y="4561"/>
                </a:lnTo>
                <a:lnTo>
                  <a:pt x="8846" y="4810"/>
                </a:lnTo>
                <a:lnTo>
                  <a:pt x="8810" y="5059"/>
                </a:lnTo>
                <a:lnTo>
                  <a:pt x="8721" y="5295"/>
                </a:lnTo>
                <a:lnTo>
                  <a:pt x="8579" y="5544"/>
                </a:lnTo>
                <a:lnTo>
                  <a:pt x="8366" y="5766"/>
                </a:lnTo>
                <a:lnTo>
                  <a:pt x="8135" y="5976"/>
                </a:lnTo>
                <a:lnTo>
                  <a:pt x="7833" y="6199"/>
                </a:lnTo>
                <a:lnTo>
                  <a:pt x="7478" y="6369"/>
                </a:lnTo>
                <a:lnTo>
                  <a:pt x="7069" y="6527"/>
                </a:lnTo>
                <a:lnTo>
                  <a:pt x="6590" y="6671"/>
                </a:lnTo>
                <a:lnTo>
                  <a:pt x="6092" y="6802"/>
                </a:lnTo>
                <a:lnTo>
                  <a:pt x="5684" y="6802"/>
                </a:lnTo>
                <a:lnTo>
                  <a:pt x="5133" y="6802"/>
                </a:lnTo>
                <a:lnTo>
                  <a:pt x="4547" y="6802"/>
                </a:lnTo>
                <a:lnTo>
                  <a:pt x="3872" y="6802"/>
                </a:lnTo>
                <a:lnTo>
                  <a:pt x="3144" y="6802"/>
                </a:lnTo>
                <a:lnTo>
                  <a:pt x="2362" y="6802"/>
                </a:lnTo>
                <a:lnTo>
                  <a:pt x="1545" y="6802"/>
                </a:lnTo>
                <a:lnTo>
                  <a:pt x="692" y="6802"/>
                </a:lnTo>
                <a:lnTo>
                  <a:pt x="586" y="7234"/>
                </a:lnTo>
                <a:lnTo>
                  <a:pt x="461" y="7837"/>
                </a:lnTo>
                <a:lnTo>
                  <a:pt x="355" y="8493"/>
                </a:lnTo>
                <a:lnTo>
                  <a:pt x="248" y="9187"/>
                </a:lnTo>
                <a:lnTo>
                  <a:pt x="142" y="9869"/>
                </a:lnTo>
                <a:lnTo>
                  <a:pt x="106" y="10498"/>
                </a:lnTo>
                <a:lnTo>
                  <a:pt x="106" y="10983"/>
                </a:lnTo>
                <a:lnTo>
                  <a:pt x="106" y="11311"/>
                </a:lnTo>
                <a:lnTo>
                  <a:pt x="213" y="11481"/>
                </a:lnTo>
                <a:lnTo>
                  <a:pt x="319" y="11651"/>
                </a:lnTo>
                <a:lnTo>
                  <a:pt x="497" y="11783"/>
                </a:lnTo>
                <a:lnTo>
                  <a:pt x="692" y="11914"/>
                </a:lnTo>
                <a:lnTo>
                  <a:pt x="941" y="12032"/>
                </a:lnTo>
                <a:lnTo>
                  <a:pt x="1207" y="12110"/>
                </a:lnTo>
                <a:lnTo>
                  <a:pt x="1509" y="12189"/>
                </a:lnTo>
                <a:lnTo>
                  <a:pt x="1794" y="12241"/>
                </a:lnTo>
                <a:lnTo>
                  <a:pt x="2131" y="12267"/>
                </a:lnTo>
                <a:lnTo>
                  <a:pt x="2433" y="12281"/>
                </a:lnTo>
                <a:lnTo>
                  <a:pt x="2735" y="12267"/>
                </a:lnTo>
                <a:lnTo>
                  <a:pt x="3055" y="12241"/>
                </a:lnTo>
                <a:lnTo>
                  <a:pt x="3357" y="12189"/>
                </a:lnTo>
                <a:lnTo>
                  <a:pt x="3623" y="12084"/>
                </a:lnTo>
                <a:lnTo>
                  <a:pt x="3872" y="11979"/>
                </a:lnTo>
                <a:lnTo>
                  <a:pt x="4103" y="11861"/>
                </a:lnTo>
                <a:lnTo>
                  <a:pt x="4316" y="11704"/>
                </a:lnTo>
                <a:lnTo>
                  <a:pt x="4582" y="11612"/>
                </a:lnTo>
                <a:lnTo>
                  <a:pt x="4849" y="11533"/>
                </a:lnTo>
                <a:lnTo>
                  <a:pt x="5169" y="11507"/>
                </a:lnTo>
                <a:lnTo>
                  <a:pt x="5506" y="11481"/>
                </a:lnTo>
                <a:lnTo>
                  <a:pt x="5808" y="11507"/>
                </a:lnTo>
                <a:lnTo>
                  <a:pt x="6146" y="11560"/>
                </a:lnTo>
                <a:lnTo>
                  <a:pt x="6501" y="11651"/>
                </a:lnTo>
                <a:lnTo>
                  <a:pt x="6803" y="11783"/>
                </a:lnTo>
                <a:lnTo>
                  <a:pt x="7105" y="11940"/>
                </a:lnTo>
                <a:lnTo>
                  <a:pt x="7353" y="12110"/>
                </a:lnTo>
                <a:lnTo>
                  <a:pt x="7584" y="12333"/>
                </a:lnTo>
                <a:lnTo>
                  <a:pt x="7798" y="12595"/>
                </a:lnTo>
                <a:lnTo>
                  <a:pt x="7922" y="12870"/>
                </a:lnTo>
                <a:lnTo>
                  <a:pt x="8028" y="13198"/>
                </a:lnTo>
                <a:lnTo>
                  <a:pt x="8064" y="13526"/>
                </a:lnTo>
                <a:lnTo>
                  <a:pt x="8028" y="13775"/>
                </a:lnTo>
                <a:lnTo>
                  <a:pt x="7922" y="13998"/>
                </a:lnTo>
                <a:lnTo>
                  <a:pt x="7798" y="14220"/>
                </a:lnTo>
                <a:lnTo>
                  <a:pt x="7584" y="14404"/>
                </a:lnTo>
                <a:lnTo>
                  <a:pt x="7353" y="14574"/>
                </a:lnTo>
                <a:lnTo>
                  <a:pt x="7105" y="14732"/>
                </a:lnTo>
                <a:lnTo>
                  <a:pt x="6803" y="14850"/>
                </a:lnTo>
                <a:lnTo>
                  <a:pt x="6501" y="14954"/>
                </a:lnTo>
                <a:lnTo>
                  <a:pt x="6146" y="15033"/>
                </a:lnTo>
                <a:lnTo>
                  <a:pt x="5808" y="15085"/>
                </a:lnTo>
                <a:lnTo>
                  <a:pt x="5506" y="15085"/>
                </a:lnTo>
                <a:lnTo>
                  <a:pt x="5169" y="15059"/>
                </a:lnTo>
                <a:lnTo>
                  <a:pt x="4849" y="15007"/>
                </a:lnTo>
                <a:lnTo>
                  <a:pt x="4582" y="14902"/>
                </a:lnTo>
                <a:lnTo>
                  <a:pt x="4316" y="14784"/>
                </a:lnTo>
                <a:lnTo>
                  <a:pt x="4103" y="14600"/>
                </a:lnTo>
                <a:lnTo>
                  <a:pt x="3907" y="14430"/>
                </a:lnTo>
                <a:lnTo>
                  <a:pt x="3659" y="14299"/>
                </a:lnTo>
                <a:lnTo>
                  <a:pt x="3428" y="14194"/>
                </a:lnTo>
                <a:lnTo>
                  <a:pt x="3179" y="14129"/>
                </a:lnTo>
                <a:lnTo>
                  <a:pt x="2913" y="14102"/>
                </a:lnTo>
                <a:lnTo>
                  <a:pt x="2646" y="14102"/>
                </a:lnTo>
                <a:lnTo>
                  <a:pt x="2362" y="14129"/>
                </a:lnTo>
                <a:lnTo>
                  <a:pt x="2096" y="14168"/>
                </a:lnTo>
                <a:lnTo>
                  <a:pt x="1811" y="14273"/>
                </a:lnTo>
                <a:lnTo>
                  <a:pt x="1545" y="14378"/>
                </a:lnTo>
                <a:lnTo>
                  <a:pt x="1314" y="14496"/>
                </a:lnTo>
                <a:lnTo>
                  <a:pt x="1065" y="14653"/>
                </a:lnTo>
                <a:lnTo>
                  <a:pt x="870" y="14797"/>
                </a:lnTo>
                <a:lnTo>
                  <a:pt x="657" y="14981"/>
                </a:lnTo>
                <a:lnTo>
                  <a:pt x="497" y="15177"/>
                </a:lnTo>
                <a:lnTo>
                  <a:pt x="390" y="15413"/>
                </a:lnTo>
                <a:lnTo>
                  <a:pt x="284" y="15636"/>
                </a:lnTo>
                <a:lnTo>
                  <a:pt x="248" y="15911"/>
                </a:lnTo>
                <a:lnTo>
                  <a:pt x="284" y="16239"/>
                </a:lnTo>
                <a:lnTo>
                  <a:pt x="319" y="16566"/>
                </a:lnTo>
                <a:lnTo>
                  <a:pt x="497" y="17340"/>
                </a:lnTo>
                <a:lnTo>
                  <a:pt x="692" y="18152"/>
                </a:lnTo>
                <a:lnTo>
                  <a:pt x="799" y="18559"/>
                </a:lnTo>
                <a:lnTo>
                  <a:pt x="905" y="18978"/>
                </a:lnTo>
                <a:lnTo>
                  <a:pt x="959" y="19384"/>
                </a:lnTo>
                <a:lnTo>
                  <a:pt x="994" y="19791"/>
                </a:lnTo>
                <a:lnTo>
                  <a:pt x="994" y="20132"/>
                </a:lnTo>
                <a:lnTo>
                  <a:pt x="959" y="20485"/>
                </a:lnTo>
                <a:lnTo>
                  <a:pt x="941" y="20669"/>
                </a:lnTo>
                <a:lnTo>
                  <a:pt x="870" y="20813"/>
                </a:lnTo>
                <a:lnTo>
                  <a:pt x="799" y="20970"/>
                </a:lnTo>
                <a:lnTo>
                  <a:pt x="692" y="21088"/>
                </a:lnTo>
                <a:lnTo>
                  <a:pt x="1474" y="20997"/>
                </a:lnTo>
                <a:lnTo>
                  <a:pt x="2291" y="20866"/>
                </a:lnTo>
                <a:lnTo>
                  <a:pt x="3108" y="20787"/>
                </a:lnTo>
                <a:lnTo>
                  <a:pt x="3907" y="20721"/>
                </a:lnTo>
                <a:lnTo>
                  <a:pt x="4653" y="20695"/>
                </a:lnTo>
                <a:lnTo>
                  <a:pt x="5364" y="20695"/>
                </a:lnTo>
                <a:lnTo>
                  <a:pt x="5701" y="20721"/>
                </a:lnTo>
                <a:lnTo>
                  <a:pt x="6057" y="20761"/>
                </a:lnTo>
                <a:lnTo>
                  <a:pt x="6323" y="20813"/>
                </a:lnTo>
                <a:lnTo>
                  <a:pt x="6625" y="20892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18" name="Puzzle2"/>
          <p:cNvSpPr>
            <a:spLocks noEditPoints="1" noChangeArrowheads="1"/>
          </p:cNvSpPr>
          <p:nvPr/>
        </p:nvSpPr>
        <p:spPr bwMode="auto">
          <a:xfrm>
            <a:off x="4343941" y="3069504"/>
            <a:ext cx="1615707" cy="1112935"/>
          </a:xfrm>
          <a:custGeom>
            <a:avLst/>
            <a:gdLst>
              <a:gd name="T0" fmla="*/ 11 w 21600"/>
              <a:gd name="T1" fmla="*/ 13386 h 21600"/>
              <a:gd name="T2" fmla="*/ 4202 w 21600"/>
              <a:gd name="T3" fmla="*/ 21161 h 21600"/>
              <a:gd name="T4" fmla="*/ 10400 w 21600"/>
              <a:gd name="T5" fmla="*/ 13909 h 21600"/>
              <a:gd name="T6" fmla="*/ 16821 w 21600"/>
              <a:gd name="T7" fmla="*/ 21190 h 21600"/>
              <a:gd name="T8" fmla="*/ 21600 w 21600"/>
              <a:gd name="T9" fmla="*/ 15083 h 21600"/>
              <a:gd name="T10" fmla="*/ 16889 w 21600"/>
              <a:gd name="T11" fmla="*/ 5739 h 21600"/>
              <a:gd name="T12" fmla="*/ 10800 w 21600"/>
              <a:gd name="T13" fmla="*/ 28 h 21600"/>
              <a:gd name="T14" fmla="*/ 4202 w 21600"/>
              <a:gd name="T15" fmla="*/ 5894 h 21600"/>
              <a:gd name="T16" fmla="*/ 5388 w 21600"/>
              <a:gd name="T17" fmla="*/ 6742 h 21600"/>
              <a:gd name="T18" fmla="*/ 16177 w 21600"/>
              <a:gd name="T19" fmla="*/ 20441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4247" y="12354"/>
                </a:moveTo>
                <a:lnTo>
                  <a:pt x="4134" y="12468"/>
                </a:lnTo>
                <a:lnTo>
                  <a:pt x="4010" y="12581"/>
                </a:lnTo>
                <a:lnTo>
                  <a:pt x="3897" y="12637"/>
                </a:lnTo>
                <a:lnTo>
                  <a:pt x="3773" y="12694"/>
                </a:lnTo>
                <a:lnTo>
                  <a:pt x="3637" y="12694"/>
                </a:lnTo>
                <a:lnTo>
                  <a:pt x="3524" y="12694"/>
                </a:lnTo>
                <a:lnTo>
                  <a:pt x="3400" y="12665"/>
                </a:lnTo>
                <a:lnTo>
                  <a:pt x="3287" y="12609"/>
                </a:lnTo>
                <a:lnTo>
                  <a:pt x="3027" y="12496"/>
                </a:lnTo>
                <a:lnTo>
                  <a:pt x="2790" y="12340"/>
                </a:lnTo>
                <a:lnTo>
                  <a:pt x="2530" y="12142"/>
                </a:lnTo>
                <a:lnTo>
                  <a:pt x="2293" y="11987"/>
                </a:lnTo>
                <a:lnTo>
                  <a:pt x="2033" y="11817"/>
                </a:lnTo>
                <a:lnTo>
                  <a:pt x="1773" y="11676"/>
                </a:lnTo>
                <a:lnTo>
                  <a:pt x="1638" y="11662"/>
                </a:lnTo>
                <a:lnTo>
                  <a:pt x="1513" y="11634"/>
                </a:lnTo>
                <a:lnTo>
                  <a:pt x="1378" y="11634"/>
                </a:lnTo>
                <a:lnTo>
                  <a:pt x="1253" y="11634"/>
                </a:lnTo>
                <a:lnTo>
                  <a:pt x="1118" y="11662"/>
                </a:lnTo>
                <a:lnTo>
                  <a:pt x="971" y="11732"/>
                </a:lnTo>
                <a:lnTo>
                  <a:pt x="835" y="11817"/>
                </a:lnTo>
                <a:lnTo>
                  <a:pt x="711" y="11959"/>
                </a:lnTo>
                <a:lnTo>
                  <a:pt x="553" y="12086"/>
                </a:lnTo>
                <a:lnTo>
                  <a:pt x="429" y="12284"/>
                </a:lnTo>
                <a:lnTo>
                  <a:pt x="271" y="12524"/>
                </a:lnTo>
                <a:lnTo>
                  <a:pt x="146" y="12793"/>
                </a:lnTo>
                <a:lnTo>
                  <a:pt x="79" y="12962"/>
                </a:lnTo>
                <a:lnTo>
                  <a:pt x="33" y="13146"/>
                </a:lnTo>
                <a:lnTo>
                  <a:pt x="11" y="13386"/>
                </a:lnTo>
                <a:lnTo>
                  <a:pt x="11" y="13641"/>
                </a:lnTo>
                <a:lnTo>
                  <a:pt x="33" y="13881"/>
                </a:lnTo>
                <a:lnTo>
                  <a:pt x="101" y="14150"/>
                </a:lnTo>
                <a:lnTo>
                  <a:pt x="192" y="14404"/>
                </a:lnTo>
                <a:lnTo>
                  <a:pt x="293" y="14645"/>
                </a:lnTo>
                <a:lnTo>
                  <a:pt x="451" y="14857"/>
                </a:lnTo>
                <a:lnTo>
                  <a:pt x="621" y="15054"/>
                </a:lnTo>
                <a:lnTo>
                  <a:pt x="734" y="15125"/>
                </a:lnTo>
                <a:lnTo>
                  <a:pt x="835" y="15210"/>
                </a:lnTo>
                <a:lnTo>
                  <a:pt x="948" y="15267"/>
                </a:lnTo>
                <a:lnTo>
                  <a:pt x="1084" y="15323"/>
                </a:lnTo>
                <a:lnTo>
                  <a:pt x="1208" y="15351"/>
                </a:lnTo>
                <a:lnTo>
                  <a:pt x="1355" y="15380"/>
                </a:lnTo>
                <a:lnTo>
                  <a:pt x="1513" y="15380"/>
                </a:lnTo>
                <a:lnTo>
                  <a:pt x="1683" y="15380"/>
                </a:lnTo>
                <a:lnTo>
                  <a:pt x="1864" y="15351"/>
                </a:lnTo>
                <a:lnTo>
                  <a:pt x="2033" y="15323"/>
                </a:lnTo>
                <a:lnTo>
                  <a:pt x="2225" y="15238"/>
                </a:lnTo>
                <a:lnTo>
                  <a:pt x="2428" y="15153"/>
                </a:lnTo>
                <a:lnTo>
                  <a:pt x="2745" y="15026"/>
                </a:lnTo>
                <a:lnTo>
                  <a:pt x="3005" y="14913"/>
                </a:lnTo>
                <a:lnTo>
                  <a:pt x="3264" y="14828"/>
                </a:lnTo>
                <a:lnTo>
                  <a:pt x="3513" y="14800"/>
                </a:lnTo>
                <a:lnTo>
                  <a:pt x="3615" y="14828"/>
                </a:lnTo>
                <a:lnTo>
                  <a:pt x="3728" y="14857"/>
                </a:lnTo>
                <a:lnTo>
                  <a:pt x="3807" y="14913"/>
                </a:lnTo>
                <a:lnTo>
                  <a:pt x="3920" y="14998"/>
                </a:lnTo>
                <a:lnTo>
                  <a:pt x="4010" y="15097"/>
                </a:lnTo>
                <a:lnTo>
                  <a:pt x="4089" y="15238"/>
                </a:lnTo>
                <a:lnTo>
                  <a:pt x="4179" y="15408"/>
                </a:lnTo>
                <a:lnTo>
                  <a:pt x="4247" y="15620"/>
                </a:lnTo>
                <a:lnTo>
                  <a:pt x="4326" y="15860"/>
                </a:lnTo>
                <a:lnTo>
                  <a:pt x="4394" y="16129"/>
                </a:lnTo>
                <a:lnTo>
                  <a:pt x="4439" y="16440"/>
                </a:lnTo>
                <a:lnTo>
                  <a:pt x="4507" y="16737"/>
                </a:lnTo>
                <a:lnTo>
                  <a:pt x="4552" y="17090"/>
                </a:lnTo>
                <a:lnTo>
                  <a:pt x="4575" y="17443"/>
                </a:lnTo>
                <a:lnTo>
                  <a:pt x="4586" y="17825"/>
                </a:lnTo>
                <a:lnTo>
                  <a:pt x="4586" y="18193"/>
                </a:lnTo>
                <a:lnTo>
                  <a:pt x="4586" y="18574"/>
                </a:lnTo>
                <a:lnTo>
                  <a:pt x="4586" y="18984"/>
                </a:lnTo>
                <a:lnTo>
                  <a:pt x="4552" y="19366"/>
                </a:lnTo>
                <a:lnTo>
                  <a:pt x="4507" y="19748"/>
                </a:lnTo>
                <a:lnTo>
                  <a:pt x="4462" y="20129"/>
                </a:lnTo>
                <a:lnTo>
                  <a:pt x="4371" y="20483"/>
                </a:lnTo>
                <a:lnTo>
                  <a:pt x="4292" y="20836"/>
                </a:lnTo>
                <a:lnTo>
                  <a:pt x="4202" y="21161"/>
                </a:lnTo>
                <a:lnTo>
                  <a:pt x="4744" y="21161"/>
                </a:lnTo>
                <a:lnTo>
                  <a:pt x="5264" y="21161"/>
                </a:lnTo>
                <a:lnTo>
                  <a:pt x="5784" y="21161"/>
                </a:lnTo>
                <a:lnTo>
                  <a:pt x="6235" y="21161"/>
                </a:lnTo>
                <a:lnTo>
                  <a:pt x="6676" y="21161"/>
                </a:lnTo>
                <a:lnTo>
                  <a:pt x="7060" y="21161"/>
                </a:lnTo>
                <a:lnTo>
                  <a:pt x="7410" y="21161"/>
                </a:lnTo>
                <a:lnTo>
                  <a:pt x="7670" y="21161"/>
                </a:lnTo>
                <a:lnTo>
                  <a:pt x="8020" y="21020"/>
                </a:lnTo>
                <a:lnTo>
                  <a:pt x="8303" y="20893"/>
                </a:lnTo>
                <a:lnTo>
                  <a:pt x="8563" y="20695"/>
                </a:lnTo>
                <a:lnTo>
                  <a:pt x="8800" y="20511"/>
                </a:lnTo>
                <a:lnTo>
                  <a:pt x="8969" y="20285"/>
                </a:lnTo>
                <a:lnTo>
                  <a:pt x="9150" y="20045"/>
                </a:lnTo>
                <a:lnTo>
                  <a:pt x="9252" y="19804"/>
                </a:lnTo>
                <a:lnTo>
                  <a:pt x="9342" y="19550"/>
                </a:lnTo>
                <a:lnTo>
                  <a:pt x="9410" y="19281"/>
                </a:lnTo>
                <a:lnTo>
                  <a:pt x="9433" y="19013"/>
                </a:lnTo>
                <a:lnTo>
                  <a:pt x="9433" y="18744"/>
                </a:lnTo>
                <a:lnTo>
                  <a:pt x="9387" y="18504"/>
                </a:lnTo>
                <a:lnTo>
                  <a:pt x="9320" y="18221"/>
                </a:lnTo>
                <a:lnTo>
                  <a:pt x="9207" y="17981"/>
                </a:lnTo>
                <a:lnTo>
                  <a:pt x="9105" y="17740"/>
                </a:lnTo>
                <a:lnTo>
                  <a:pt x="8924" y="17514"/>
                </a:lnTo>
                <a:lnTo>
                  <a:pt x="8777" y="17274"/>
                </a:lnTo>
                <a:lnTo>
                  <a:pt x="8642" y="17034"/>
                </a:lnTo>
                <a:lnTo>
                  <a:pt x="8563" y="16765"/>
                </a:lnTo>
                <a:lnTo>
                  <a:pt x="8472" y="16468"/>
                </a:lnTo>
                <a:lnTo>
                  <a:pt x="8450" y="16157"/>
                </a:lnTo>
                <a:lnTo>
                  <a:pt x="8450" y="15860"/>
                </a:lnTo>
                <a:lnTo>
                  <a:pt x="8472" y="15563"/>
                </a:lnTo>
                <a:lnTo>
                  <a:pt x="8540" y="15267"/>
                </a:lnTo>
                <a:lnTo>
                  <a:pt x="8642" y="14998"/>
                </a:lnTo>
                <a:lnTo>
                  <a:pt x="8777" y="14729"/>
                </a:lnTo>
                <a:lnTo>
                  <a:pt x="8868" y="14616"/>
                </a:lnTo>
                <a:lnTo>
                  <a:pt x="8969" y="14475"/>
                </a:lnTo>
                <a:lnTo>
                  <a:pt x="9060" y="14376"/>
                </a:lnTo>
                <a:lnTo>
                  <a:pt x="9184" y="14291"/>
                </a:lnTo>
                <a:lnTo>
                  <a:pt x="9297" y="14206"/>
                </a:lnTo>
                <a:lnTo>
                  <a:pt x="9433" y="14121"/>
                </a:lnTo>
                <a:lnTo>
                  <a:pt x="9579" y="14051"/>
                </a:lnTo>
                <a:lnTo>
                  <a:pt x="9726" y="13994"/>
                </a:lnTo>
                <a:lnTo>
                  <a:pt x="9884" y="13938"/>
                </a:lnTo>
                <a:lnTo>
                  <a:pt x="10054" y="13909"/>
                </a:lnTo>
                <a:lnTo>
                  <a:pt x="10257" y="13881"/>
                </a:lnTo>
                <a:lnTo>
                  <a:pt x="10449" y="13881"/>
                </a:lnTo>
                <a:lnTo>
                  <a:pt x="10664" y="13881"/>
                </a:lnTo>
                <a:lnTo>
                  <a:pt x="10856" y="13909"/>
                </a:lnTo>
                <a:lnTo>
                  <a:pt x="11037" y="13966"/>
                </a:lnTo>
                <a:lnTo>
                  <a:pt x="11206" y="14023"/>
                </a:lnTo>
                <a:lnTo>
                  <a:pt x="11353" y="14093"/>
                </a:lnTo>
                <a:lnTo>
                  <a:pt x="11511" y="14178"/>
                </a:lnTo>
                <a:lnTo>
                  <a:pt x="11635" y="14263"/>
                </a:lnTo>
                <a:lnTo>
                  <a:pt x="11748" y="14376"/>
                </a:lnTo>
                <a:lnTo>
                  <a:pt x="11861" y="14475"/>
                </a:lnTo>
                <a:lnTo>
                  <a:pt x="11941" y="14616"/>
                </a:lnTo>
                <a:lnTo>
                  <a:pt x="12031" y="14758"/>
                </a:lnTo>
                <a:lnTo>
                  <a:pt x="12099" y="14885"/>
                </a:lnTo>
                <a:lnTo>
                  <a:pt x="12200" y="15210"/>
                </a:lnTo>
                <a:lnTo>
                  <a:pt x="12268" y="15507"/>
                </a:lnTo>
                <a:lnTo>
                  <a:pt x="12291" y="15832"/>
                </a:lnTo>
                <a:lnTo>
                  <a:pt x="12291" y="16157"/>
                </a:lnTo>
                <a:lnTo>
                  <a:pt x="12246" y="16482"/>
                </a:lnTo>
                <a:lnTo>
                  <a:pt x="12178" y="16807"/>
                </a:lnTo>
                <a:lnTo>
                  <a:pt x="12099" y="17090"/>
                </a:lnTo>
                <a:lnTo>
                  <a:pt x="12008" y="17330"/>
                </a:lnTo>
                <a:lnTo>
                  <a:pt x="11884" y="17542"/>
                </a:lnTo>
                <a:lnTo>
                  <a:pt x="11748" y="17712"/>
                </a:lnTo>
                <a:lnTo>
                  <a:pt x="11613" y="17839"/>
                </a:lnTo>
                <a:lnTo>
                  <a:pt x="11489" y="18037"/>
                </a:lnTo>
                <a:lnTo>
                  <a:pt x="11398" y="18221"/>
                </a:lnTo>
                <a:lnTo>
                  <a:pt x="11319" y="18447"/>
                </a:lnTo>
                <a:lnTo>
                  <a:pt x="11251" y="18659"/>
                </a:lnTo>
                <a:lnTo>
                  <a:pt x="11206" y="18900"/>
                </a:lnTo>
                <a:lnTo>
                  <a:pt x="11184" y="19154"/>
                </a:lnTo>
                <a:lnTo>
                  <a:pt x="11184" y="19423"/>
                </a:lnTo>
                <a:lnTo>
                  <a:pt x="11229" y="19663"/>
                </a:lnTo>
                <a:lnTo>
                  <a:pt x="11297" y="19903"/>
                </a:lnTo>
                <a:lnTo>
                  <a:pt x="11376" y="20158"/>
                </a:lnTo>
                <a:lnTo>
                  <a:pt x="11511" y="20398"/>
                </a:lnTo>
                <a:lnTo>
                  <a:pt x="11681" y="20610"/>
                </a:lnTo>
                <a:lnTo>
                  <a:pt x="11884" y="20808"/>
                </a:lnTo>
                <a:lnTo>
                  <a:pt x="12121" y="20992"/>
                </a:lnTo>
                <a:lnTo>
                  <a:pt x="12404" y="21161"/>
                </a:lnTo>
                <a:lnTo>
                  <a:pt x="12528" y="21190"/>
                </a:lnTo>
                <a:lnTo>
                  <a:pt x="12856" y="21274"/>
                </a:lnTo>
                <a:lnTo>
                  <a:pt x="13330" y="21373"/>
                </a:lnTo>
                <a:lnTo>
                  <a:pt x="13963" y="21486"/>
                </a:lnTo>
                <a:lnTo>
                  <a:pt x="14313" y="21543"/>
                </a:lnTo>
                <a:lnTo>
                  <a:pt x="14652" y="21571"/>
                </a:lnTo>
                <a:lnTo>
                  <a:pt x="15025" y="21600"/>
                </a:lnTo>
                <a:lnTo>
                  <a:pt x="15409" y="21600"/>
                </a:lnTo>
                <a:lnTo>
                  <a:pt x="15782" y="21600"/>
                </a:lnTo>
                <a:lnTo>
                  <a:pt x="16177" y="21571"/>
                </a:lnTo>
                <a:lnTo>
                  <a:pt x="16516" y="21486"/>
                </a:lnTo>
                <a:lnTo>
                  <a:pt x="16889" y="21402"/>
                </a:lnTo>
                <a:lnTo>
                  <a:pt x="16821" y="21190"/>
                </a:lnTo>
                <a:lnTo>
                  <a:pt x="16776" y="20935"/>
                </a:lnTo>
                <a:lnTo>
                  <a:pt x="16742" y="20667"/>
                </a:lnTo>
                <a:lnTo>
                  <a:pt x="16719" y="20370"/>
                </a:lnTo>
                <a:lnTo>
                  <a:pt x="16697" y="19719"/>
                </a:lnTo>
                <a:lnTo>
                  <a:pt x="16697" y="19013"/>
                </a:lnTo>
                <a:lnTo>
                  <a:pt x="16719" y="18306"/>
                </a:lnTo>
                <a:lnTo>
                  <a:pt x="16753" y="17599"/>
                </a:lnTo>
                <a:lnTo>
                  <a:pt x="16821" y="16949"/>
                </a:lnTo>
                <a:lnTo>
                  <a:pt x="16889" y="16383"/>
                </a:lnTo>
                <a:lnTo>
                  <a:pt x="16934" y="16129"/>
                </a:lnTo>
                <a:lnTo>
                  <a:pt x="17002" y="15945"/>
                </a:lnTo>
                <a:lnTo>
                  <a:pt x="17081" y="15790"/>
                </a:lnTo>
                <a:lnTo>
                  <a:pt x="17194" y="15648"/>
                </a:lnTo>
                <a:lnTo>
                  <a:pt x="17318" y="15563"/>
                </a:lnTo>
                <a:lnTo>
                  <a:pt x="17453" y="15507"/>
                </a:lnTo>
                <a:lnTo>
                  <a:pt x="17600" y="15450"/>
                </a:lnTo>
                <a:lnTo>
                  <a:pt x="17758" y="15450"/>
                </a:lnTo>
                <a:lnTo>
                  <a:pt x="17905" y="15479"/>
                </a:lnTo>
                <a:lnTo>
                  <a:pt x="18064" y="15535"/>
                </a:lnTo>
                <a:lnTo>
                  <a:pt x="18233" y="15620"/>
                </a:lnTo>
                <a:lnTo>
                  <a:pt x="18380" y="15733"/>
                </a:lnTo>
                <a:lnTo>
                  <a:pt x="18561" y="15832"/>
                </a:lnTo>
                <a:lnTo>
                  <a:pt x="18707" y="15973"/>
                </a:lnTo>
                <a:lnTo>
                  <a:pt x="18866" y="16129"/>
                </a:lnTo>
                <a:lnTo>
                  <a:pt x="18990" y="16327"/>
                </a:lnTo>
                <a:lnTo>
                  <a:pt x="19125" y="16482"/>
                </a:lnTo>
                <a:lnTo>
                  <a:pt x="19295" y="16624"/>
                </a:lnTo>
                <a:lnTo>
                  <a:pt x="19464" y="16737"/>
                </a:lnTo>
                <a:lnTo>
                  <a:pt x="19668" y="16807"/>
                </a:lnTo>
                <a:lnTo>
                  <a:pt x="19860" y="16836"/>
                </a:lnTo>
                <a:lnTo>
                  <a:pt x="20052" y="16864"/>
                </a:lnTo>
                <a:lnTo>
                  <a:pt x="20266" y="16836"/>
                </a:lnTo>
                <a:lnTo>
                  <a:pt x="20470" y="16793"/>
                </a:lnTo>
                <a:lnTo>
                  <a:pt x="20662" y="16708"/>
                </a:lnTo>
                <a:lnTo>
                  <a:pt x="20854" y="16567"/>
                </a:lnTo>
                <a:lnTo>
                  <a:pt x="21035" y="16412"/>
                </a:lnTo>
                <a:lnTo>
                  <a:pt x="21182" y="16214"/>
                </a:lnTo>
                <a:lnTo>
                  <a:pt x="21340" y="16002"/>
                </a:lnTo>
                <a:lnTo>
                  <a:pt x="21441" y="15733"/>
                </a:lnTo>
                <a:lnTo>
                  <a:pt x="21532" y="15436"/>
                </a:lnTo>
                <a:lnTo>
                  <a:pt x="21600" y="15083"/>
                </a:lnTo>
                <a:lnTo>
                  <a:pt x="21600" y="14885"/>
                </a:lnTo>
                <a:lnTo>
                  <a:pt x="21600" y="14729"/>
                </a:lnTo>
                <a:lnTo>
                  <a:pt x="21600" y="14531"/>
                </a:lnTo>
                <a:lnTo>
                  <a:pt x="21577" y="14376"/>
                </a:lnTo>
                <a:lnTo>
                  <a:pt x="21532" y="14206"/>
                </a:lnTo>
                <a:lnTo>
                  <a:pt x="21487" y="14051"/>
                </a:lnTo>
                <a:lnTo>
                  <a:pt x="21419" y="13909"/>
                </a:lnTo>
                <a:lnTo>
                  <a:pt x="21351" y="13768"/>
                </a:lnTo>
                <a:lnTo>
                  <a:pt x="21204" y="13500"/>
                </a:lnTo>
                <a:lnTo>
                  <a:pt x="21035" y="13287"/>
                </a:lnTo>
                <a:lnTo>
                  <a:pt x="20809" y="13090"/>
                </a:lnTo>
                <a:lnTo>
                  <a:pt x="20594" y="12962"/>
                </a:lnTo>
                <a:lnTo>
                  <a:pt x="20357" y="12821"/>
                </a:lnTo>
                <a:lnTo>
                  <a:pt x="20120" y="12764"/>
                </a:lnTo>
                <a:lnTo>
                  <a:pt x="19882" y="12708"/>
                </a:lnTo>
                <a:lnTo>
                  <a:pt x="19645" y="12736"/>
                </a:lnTo>
                <a:lnTo>
                  <a:pt x="19430" y="12793"/>
                </a:lnTo>
                <a:lnTo>
                  <a:pt x="19227" y="12906"/>
                </a:lnTo>
                <a:lnTo>
                  <a:pt x="19148" y="12962"/>
                </a:lnTo>
                <a:lnTo>
                  <a:pt x="19058" y="13047"/>
                </a:lnTo>
                <a:lnTo>
                  <a:pt x="18990" y="13146"/>
                </a:lnTo>
                <a:lnTo>
                  <a:pt x="18911" y="13259"/>
                </a:lnTo>
                <a:lnTo>
                  <a:pt x="18775" y="13471"/>
                </a:lnTo>
                <a:lnTo>
                  <a:pt x="18628" y="13641"/>
                </a:lnTo>
                <a:lnTo>
                  <a:pt x="18470" y="13740"/>
                </a:lnTo>
                <a:lnTo>
                  <a:pt x="18301" y="13825"/>
                </a:lnTo>
                <a:lnTo>
                  <a:pt x="18143" y="13853"/>
                </a:lnTo>
                <a:lnTo>
                  <a:pt x="17973" y="13881"/>
                </a:lnTo>
                <a:lnTo>
                  <a:pt x="17804" y="13853"/>
                </a:lnTo>
                <a:lnTo>
                  <a:pt x="17646" y="13796"/>
                </a:lnTo>
                <a:lnTo>
                  <a:pt x="17499" y="13726"/>
                </a:lnTo>
                <a:lnTo>
                  <a:pt x="17341" y="13641"/>
                </a:lnTo>
                <a:lnTo>
                  <a:pt x="17216" y="13528"/>
                </a:lnTo>
                <a:lnTo>
                  <a:pt x="17103" y="13386"/>
                </a:lnTo>
                <a:lnTo>
                  <a:pt x="17024" y="13259"/>
                </a:lnTo>
                <a:lnTo>
                  <a:pt x="16934" y="13118"/>
                </a:lnTo>
                <a:lnTo>
                  <a:pt x="16889" y="12991"/>
                </a:lnTo>
                <a:lnTo>
                  <a:pt x="16889" y="12849"/>
                </a:lnTo>
                <a:lnTo>
                  <a:pt x="16889" y="12383"/>
                </a:lnTo>
                <a:lnTo>
                  <a:pt x="16889" y="11662"/>
                </a:lnTo>
                <a:lnTo>
                  <a:pt x="16889" y="10701"/>
                </a:lnTo>
                <a:lnTo>
                  <a:pt x="16889" y="9640"/>
                </a:lnTo>
                <a:lnTo>
                  <a:pt x="16889" y="8566"/>
                </a:lnTo>
                <a:lnTo>
                  <a:pt x="16889" y="7478"/>
                </a:lnTo>
                <a:lnTo>
                  <a:pt x="16889" y="6502"/>
                </a:lnTo>
                <a:lnTo>
                  <a:pt x="16889" y="5739"/>
                </a:lnTo>
                <a:lnTo>
                  <a:pt x="16674" y="5894"/>
                </a:lnTo>
                <a:lnTo>
                  <a:pt x="16414" y="6036"/>
                </a:lnTo>
                <a:lnTo>
                  <a:pt x="16154" y="6177"/>
                </a:lnTo>
                <a:lnTo>
                  <a:pt x="15849" y="6248"/>
                </a:lnTo>
                <a:lnTo>
                  <a:pt x="15544" y="6304"/>
                </a:lnTo>
                <a:lnTo>
                  <a:pt x="15217" y="6332"/>
                </a:lnTo>
                <a:lnTo>
                  <a:pt x="14866" y="6361"/>
                </a:lnTo>
                <a:lnTo>
                  <a:pt x="14550" y="6361"/>
                </a:lnTo>
                <a:lnTo>
                  <a:pt x="14200" y="6332"/>
                </a:lnTo>
                <a:lnTo>
                  <a:pt x="13850" y="6276"/>
                </a:lnTo>
                <a:lnTo>
                  <a:pt x="13522" y="6219"/>
                </a:lnTo>
                <a:lnTo>
                  <a:pt x="13206" y="6149"/>
                </a:lnTo>
                <a:lnTo>
                  <a:pt x="12901" y="6064"/>
                </a:lnTo>
                <a:lnTo>
                  <a:pt x="12618" y="5951"/>
                </a:lnTo>
                <a:lnTo>
                  <a:pt x="12358" y="5838"/>
                </a:lnTo>
                <a:lnTo>
                  <a:pt x="12121" y="5739"/>
                </a:lnTo>
                <a:lnTo>
                  <a:pt x="11941" y="5626"/>
                </a:lnTo>
                <a:lnTo>
                  <a:pt x="11794" y="5513"/>
                </a:lnTo>
                <a:lnTo>
                  <a:pt x="11658" y="5414"/>
                </a:lnTo>
                <a:lnTo>
                  <a:pt x="11556" y="5301"/>
                </a:lnTo>
                <a:lnTo>
                  <a:pt x="11466" y="5187"/>
                </a:lnTo>
                <a:lnTo>
                  <a:pt x="11398" y="5089"/>
                </a:lnTo>
                <a:lnTo>
                  <a:pt x="11376" y="4947"/>
                </a:lnTo>
                <a:lnTo>
                  <a:pt x="11353" y="4834"/>
                </a:lnTo>
                <a:lnTo>
                  <a:pt x="11353" y="4707"/>
                </a:lnTo>
                <a:lnTo>
                  <a:pt x="11376" y="4565"/>
                </a:lnTo>
                <a:lnTo>
                  <a:pt x="11443" y="4410"/>
                </a:lnTo>
                <a:lnTo>
                  <a:pt x="11511" y="4240"/>
                </a:lnTo>
                <a:lnTo>
                  <a:pt x="11703" y="3887"/>
                </a:lnTo>
                <a:lnTo>
                  <a:pt x="11986" y="3505"/>
                </a:lnTo>
                <a:lnTo>
                  <a:pt x="12144" y="3265"/>
                </a:lnTo>
                <a:lnTo>
                  <a:pt x="12246" y="3025"/>
                </a:lnTo>
                <a:lnTo>
                  <a:pt x="12336" y="2756"/>
                </a:lnTo>
                <a:lnTo>
                  <a:pt x="12404" y="2445"/>
                </a:lnTo>
                <a:lnTo>
                  <a:pt x="12438" y="2176"/>
                </a:lnTo>
                <a:lnTo>
                  <a:pt x="12438" y="1880"/>
                </a:lnTo>
                <a:lnTo>
                  <a:pt x="12404" y="1583"/>
                </a:lnTo>
                <a:lnTo>
                  <a:pt x="12336" y="1314"/>
                </a:lnTo>
                <a:lnTo>
                  <a:pt x="12246" y="1046"/>
                </a:lnTo>
                <a:lnTo>
                  <a:pt x="12099" y="791"/>
                </a:lnTo>
                <a:lnTo>
                  <a:pt x="12008" y="692"/>
                </a:lnTo>
                <a:lnTo>
                  <a:pt x="11918" y="579"/>
                </a:lnTo>
                <a:lnTo>
                  <a:pt x="11816" y="466"/>
                </a:lnTo>
                <a:lnTo>
                  <a:pt x="11703" y="381"/>
                </a:lnTo>
                <a:lnTo>
                  <a:pt x="11579" y="310"/>
                </a:lnTo>
                <a:lnTo>
                  <a:pt x="11443" y="226"/>
                </a:lnTo>
                <a:lnTo>
                  <a:pt x="11297" y="169"/>
                </a:lnTo>
                <a:lnTo>
                  <a:pt x="11138" y="113"/>
                </a:lnTo>
                <a:lnTo>
                  <a:pt x="10969" y="56"/>
                </a:lnTo>
                <a:lnTo>
                  <a:pt x="10800" y="28"/>
                </a:lnTo>
                <a:lnTo>
                  <a:pt x="10619" y="28"/>
                </a:lnTo>
                <a:lnTo>
                  <a:pt x="10404" y="28"/>
                </a:lnTo>
                <a:lnTo>
                  <a:pt x="10257" y="28"/>
                </a:lnTo>
                <a:lnTo>
                  <a:pt x="10076" y="56"/>
                </a:lnTo>
                <a:lnTo>
                  <a:pt x="9952" y="84"/>
                </a:lnTo>
                <a:lnTo>
                  <a:pt x="9794" y="141"/>
                </a:lnTo>
                <a:lnTo>
                  <a:pt x="9692" y="226"/>
                </a:lnTo>
                <a:lnTo>
                  <a:pt x="9557" y="282"/>
                </a:lnTo>
                <a:lnTo>
                  <a:pt x="9455" y="381"/>
                </a:lnTo>
                <a:lnTo>
                  <a:pt x="9365" y="466"/>
                </a:lnTo>
                <a:lnTo>
                  <a:pt x="9274" y="579"/>
                </a:lnTo>
                <a:lnTo>
                  <a:pt x="9184" y="692"/>
                </a:lnTo>
                <a:lnTo>
                  <a:pt x="9128" y="791"/>
                </a:lnTo>
                <a:lnTo>
                  <a:pt x="9060" y="932"/>
                </a:lnTo>
                <a:lnTo>
                  <a:pt x="8969" y="1201"/>
                </a:lnTo>
                <a:lnTo>
                  <a:pt x="8913" y="1498"/>
                </a:lnTo>
                <a:lnTo>
                  <a:pt x="8890" y="1795"/>
                </a:lnTo>
                <a:lnTo>
                  <a:pt x="8890" y="2120"/>
                </a:lnTo>
                <a:lnTo>
                  <a:pt x="8913" y="2445"/>
                </a:lnTo>
                <a:lnTo>
                  <a:pt x="8969" y="2756"/>
                </a:lnTo>
                <a:lnTo>
                  <a:pt x="9060" y="3081"/>
                </a:lnTo>
                <a:lnTo>
                  <a:pt x="9173" y="3378"/>
                </a:lnTo>
                <a:lnTo>
                  <a:pt x="9297" y="3647"/>
                </a:lnTo>
                <a:lnTo>
                  <a:pt x="9466" y="3887"/>
                </a:lnTo>
                <a:lnTo>
                  <a:pt x="9579" y="4085"/>
                </a:lnTo>
                <a:lnTo>
                  <a:pt x="9670" y="4269"/>
                </a:lnTo>
                <a:lnTo>
                  <a:pt x="9726" y="4467"/>
                </a:lnTo>
                <a:lnTo>
                  <a:pt x="9771" y="4650"/>
                </a:lnTo>
                <a:lnTo>
                  <a:pt x="9771" y="4834"/>
                </a:lnTo>
                <a:lnTo>
                  <a:pt x="9749" y="5032"/>
                </a:lnTo>
                <a:lnTo>
                  <a:pt x="9715" y="5216"/>
                </a:lnTo>
                <a:lnTo>
                  <a:pt x="9625" y="5385"/>
                </a:lnTo>
                <a:lnTo>
                  <a:pt x="9534" y="5513"/>
                </a:lnTo>
                <a:lnTo>
                  <a:pt x="9410" y="5626"/>
                </a:lnTo>
                <a:lnTo>
                  <a:pt x="9229" y="5710"/>
                </a:lnTo>
                <a:lnTo>
                  <a:pt x="9060" y="5767"/>
                </a:lnTo>
                <a:lnTo>
                  <a:pt x="8845" y="5767"/>
                </a:lnTo>
                <a:lnTo>
                  <a:pt x="8585" y="5739"/>
                </a:lnTo>
                <a:lnTo>
                  <a:pt x="8325" y="5654"/>
                </a:lnTo>
                <a:lnTo>
                  <a:pt x="8020" y="5513"/>
                </a:lnTo>
                <a:lnTo>
                  <a:pt x="7840" y="5442"/>
                </a:lnTo>
                <a:lnTo>
                  <a:pt x="7648" y="5385"/>
                </a:lnTo>
                <a:lnTo>
                  <a:pt x="7433" y="5329"/>
                </a:lnTo>
                <a:lnTo>
                  <a:pt x="7241" y="5301"/>
                </a:lnTo>
                <a:lnTo>
                  <a:pt x="6755" y="5301"/>
                </a:lnTo>
                <a:lnTo>
                  <a:pt x="6281" y="5329"/>
                </a:lnTo>
                <a:lnTo>
                  <a:pt x="5784" y="5385"/>
                </a:lnTo>
                <a:lnTo>
                  <a:pt x="5264" y="5498"/>
                </a:lnTo>
                <a:lnTo>
                  <a:pt x="4744" y="5597"/>
                </a:lnTo>
                <a:lnTo>
                  <a:pt x="4247" y="5739"/>
                </a:lnTo>
                <a:lnTo>
                  <a:pt x="4202" y="5894"/>
                </a:lnTo>
                <a:lnTo>
                  <a:pt x="4202" y="6191"/>
                </a:lnTo>
                <a:lnTo>
                  <a:pt x="4202" y="6545"/>
                </a:lnTo>
                <a:lnTo>
                  <a:pt x="4225" y="6954"/>
                </a:lnTo>
                <a:lnTo>
                  <a:pt x="4315" y="7930"/>
                </a:lnTo>
                <a:lnTo>
                  <a:pt x="4394" y="9018"/>
                </a:lnTo>
                <a:lnTo>
                  <a:pt x="4439" y="9570"/>
                </a:lnTo>
                <a:lnTo>
                  <a:pt x="4462" y="10107"/>
                </a:lnTo>
                <a:lnTo>
                  <a:pt x="4484" y="10630"/>
                </a:lnTo>
                <a:lnTo>
                  <a:pt x="4507" y="11082"/>
                </a:lnTo>
                <a:lnTo>
                  <a:pt x="4484" y="11520"/>
                </a:lnTo>
                <a:lnTo>
                  <a:pt x="4439" y="11874"/>
                </a:lnTo>
                <a:lnTo>
                  <a:pt x="4394" y="12029"/>
                </a:lnTo>
                <a:lnTo>
                  <a:pt x="4349" y="12171"/>
                </a:lnTo>
                <a:lnTo>
                  <a:pt x="4315" y="12284"/>
                </a:lnTo>
                <a:lnTo>
                  <a:pt x="4247" y="12354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19" name="Puzzle4"/>
          <p:cNvSpPr>
            <a:spLocks noEditPoints="1" noChangeArrowheads="1"/>
          </p:cNvSpPr>
          <p:nvPr/>
        </p:nvSpPr>
        <p:spPr bwMode="auto">
          <a:xfrm>
            <a:off x="3718741" y="3055785"/>
            <a:ext cx="974150" cy="1422845"/>
          </a:xfrm>
          <a:custGeom>
            <a:avLst/>
            <a:gdLst>
              <a:gd name="T0" fmla="*/ 8307 w 21600"/>
              <a:gd name="T1" fmla="*/ 11593 h 21600"/>
              <a:gd name="T2" fmla="*/ 453 w 21600"/>
              <a:gd name="T3" fmla="*/ 16938 h 21600"/>
              <a:gd name="T4" fmla="*/ 11500 w 21600"/>
              <a:gd name="T5" fmla="*/ 21600 h 21600"/>
              <a:gd name="T6" fmla="*/ 20920 w 21600"/>
              <a:gd name="T7" fmla="*/ 16751 h 21600"/>
              <a:gd name="T8" fmla="*/ 13972 w 21600"/>
              <a:gd name="T9" fmla="*/ 10888 h 21600"/>
              <a:gd name="T10" fmla="*/ 21033 w 21600"/>
              <a:gd name="T11" fmla="*/ 4716 h 21600"/>
              <a:gd name="T12" fmla="*/ 11102 w 21600"/>
              <a:gd name="T13" fmla="*/ 11 h 21600"/>
              <a:gd name="T14" fmla="*/ 453 w 21600"/>
              <a:gd name="T15" fmla="*/ 4716 h 21600"/>
              <a:gd name="T16" fmla="*/ 2076 w 21600"/>
              <a:gd name="T17" fmla="*/ 5664 h 21600"/>
              <a:gd name="T18" fmla="*/ 20203 w 21600"/>
              <a:gd name="T19" fmla="*/ 1598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3813" y="10590"/>
                </a:moveTo>
                <a:lnTo>
                  <a:pt x="3927" y="10513"/>
                </a:lnTo>
                <a:lnTo>
                  <a:pt x="4078" y="10425"/>
                </a:lnTo>
                <a:lnTo>
                  <a:pt x="4210" y="10359"/>
                </a:lnTo>
                <a:lnTo>
                  <a:pt x="4361" y="10315"/>
                </a:lnTo>
                <a:lnTo>
                  <a:pt x="4682" y="10237"/>
                </a:lnTo>
                <a:lnTo>
                  <a:pt x="5041" y="10193"/>
                </a:lnTo>
                <a:lnTo>
                  <a:pt x="5456" y="10171"/>
                </a:lnTo>
                <a:lnTo>
                  <a:pt x="5853" y="10193"/>
                </a:lnTo>
                <a:lnTo>
                  <a:pt x="6249" y="10260"/>
                </a:lnTo>
                <a:lnTo>
                  <a:pt x="6646" y="10337"/>
                </a:lnTo>
                <a:lnTo>
                  <a:pt x="7004" y="10469"/>
                </a:lnTo>
                <a:lnTo>
                  <a:pt x="7363" y="10612"/>
                </a:lnTo>
                <a:lnTo>
                  <a:pt x="7665" y="10788"/>
                </a:lnTo>
                <a:lnTo>
                  <a:pt x="7911" y="10998"/>
                </a:lnTo>
                <a:lnTo>
                  <a:pt x="8024" y="11097"/>
                </a:lnTo>
                <a:lnTo>
                  <a:pt x="8137" y="11207"/>
                </a:lnTo>
                <a:lnTo>
                  <a:pt x="8194" y="11340"/>
                </a:lnTo>
                <a:lnTo>
                  <a:pt x="8269" y="11461"/>
                </a:lnTo>
                <a:lnTo>
                  <a:pt x="8307" y="11593"/>
                </a:lnTo>
                <a:lnTo>
                  <a:pt x="8307" y="11714"/>
                </a:lnTo>
                <a:lnTo>
                  <a:pt x="8307" y="11868"/>
                </a:lnTo>
                <a:lnTo>
                  <a:pt x="8307" y="12012"/>
                </a:lnTo>
                <a:lnTo>
                  <a:pt x="8194" y="12265"/>
                </a:lnTo>
                <a:lnTo>
                  <a:pt x="8062" y="12519"/>
                </a:lnTo>
                <a:lnTo>
                  <a:pt x="7873" y="12706"/>
                </a:lnTo>
                <a:lnTo>
                  <a:pt x="7627" y="12904"/>
                </a:lnTo>
                <a:lnTo>
                  <a:pt x="7363" y="13048"/>
                </a:lnTo>
                <a:lnTo>
                  <a:pt x="7080" y="13180"/>
                </a:lnTo>
                <a:lnTo>
                  <a:pt x="6759" y="13257"/>
                </a:lnTo>
                <a:lnTo>
                  <a:pt x="6419" y="13345"/>
                </a:lnTo>
                <a:lnTo>
                  <a:pt x="6098" y="13389"/>
                </a:lnTo>
                <a:lnTo>
                  <a:pt x="5739" y="13389"/>
                </a:lnTo>
                <a:lnTo>
                  <a:pt x="5418" y="13389"/>
                </a:lnTo>
                <a:lnTo>
                  <a:pt x="5079" y="13345"/>
                </a:lnTo>
                <a:lnTo>
                  <a:pt x="4758" y="13301"/>
                </a:lnTo>
                <a:lnTo>
                  <a:pt x="4474" y="13213"/>
                </a:lnTo>
                <a:lnTo>
                  <a:pt x="4172" y="13114"/>
                </a:lnTo>
                <a:lnTo>
                  <a:pt x="3965" y="12982"/>
                </a:lnTo>
                <a:lnTo>
                  <a:pt x="3738" y="12838"/>
                </a:lnTo>
                <a:lnTo>
                  <a:pt x="3493" y="12706"/>
                </a:lnTo>
                <a:lnTo>
                  <a:pt x="3228" y="12607"/>
                </a:lnTo>
                <a:lnTo>
                  <a:pt x="2945" y="12519"/>
                </a:lnTo>
                <a:lnTo>
                  <a:pt x="2700" y="12431"/>
                </a:lnTo>
                <a:lnTo>
                  <a:pt x="2397" y="12375"/>
                </a:lnTo>
                <a:lnTo>
                  <a:pt x="2152" y="12331"/>
                </a:lnTo>
                <a:lnTo>
                  <a:pt x="1888" y="12309"/>
                </a:lnTo>
                <a:lnTo>
                  <a:pt x="1642" y="12309"/>
                </a:lnTo>
                <a:lnTo>
                  <a:pt x="1397" y="12331"/>
                </a:lnTo>
                <a:lnTo>
                  <a:pt x="1170" y="12397"/>
                </a:lnTo>
                <a:lnTo>
                  <a:pt x="962" y="12453"/>
                </a:lnTo>
                <a:lnTo>
                  <a:pt x="774" y="12563"/>
                </a:lnTo>
                <a:lnTo>
                  <a:pt x="623" y="12684"/>
                </a:lnTo>
                <a:lnTo>
                  <a:pt x="528" y="12838"/>
                </a:lnTo>
                <a:lnTo>
                  <a:pt x="453" y="13026"/>
                </a:lnTo>
                <a:lnTo>
                  <a:pt x="339" y="13477"/>
                </a:lnTo>
                <a:lnTo>
                  <a:pt x="226" y="13984"/>
                </a:lnTo>
                <a:lnTo>
                  <a:pt x="151" y="14535"/>
                </a:lnTo>
                <a:lnTo>
                  <a:pt x="113" y="15075"/>
                </a:lnTo>
                <a:lnTo>
                  <a:pt x="113" y="15626"/>
                </a:lnTo>
                <a:lnTo>
                  <a:pt x="151" y="16133"/>
                </a:lnTo>
                <a:lnTo>
                  <a:pt x="188" y="16376"/>
                </a:lnTo>
                <a:lnTo>
                  <a:pt x="264" y="16585"/>
                </a:lnTo>
                <a:lnTo>
                  <a:pt x="339" y="16773"/>
                </a:lnTo>
                <a:lnTo>
                  <a:pt x="453" y="16938"/>
                </a:lnTo>
                <a:lnTo>
                  <a:pt x="1095" y="16883"/>
                </a:lnTo>
                <a:lnTo>
                  <a:pt x="1963" y="16795"/>
                </a:lnTo>
                <a:lnTo>
                  <a:pt x="2945" y="16751"/>
                </a:lnTo>
                <a:lnTo>
                  <a:pt x="3965" y="16706"/>
                </a:lnTo>
                <a:lnTo>
                  <a:pt x="5022" y="16684"/>
                </a:lnTo>
                <a:lnTo>
                  <a:pt x="5947" y="16684"/>
                </a:lnTo>
                <a:lnTo>
                  <a:pt x="6759" y="16706"/>
                </a:lnTo>
                <a:lnTo>
                  <a:pt x="7363" y="16751"/>
                </a:lnTo>
                <a:lnTo>
                  <a:pt x="7948" y="16839"/>
                </a:lnTo>
                <a:lnTo>
                  <a:pt x="8458" y="16916"/>
                </a:lnTo>
                <a:lnTo>
                  <a:pt x="8893" y="17026"/>
                </a:lnTo>
                <a:lnTo>
                  <a:pt x="9289" y="17158"/>
                </a:lnTo>
                <a:lnTo>
                  <a:pt x="9572" y="17280"/>
                </a:lnTo>
                <a:lnTo>
                  <a:pt x="9799" y="17412"/>
                </a:lnTo>
                <a:lnTo>
                  <a:pt x="9969" y="17555"/>
                </a:lnTo>
                <a:lnTo>
                  <a:pt x="10120" y="17687"/>
                </a:lnTo>
                <a:lnTo>
                  <a:pt x="10158" y="17831"/>
                </a:lnTo>
                <a:lnTo>
                  <a:pt x="10195" y="17974"/>
                </a:lnTo>
                <a:lnTo>
                  <a:pt x="10158" y="18128"/>
                </a:lnTo>
                <a:lnTo>
                  <a:pt x="10082" y="18271"/>
                </a:lnTo>
                <a:lnTo>
                  <a:pt x="9969" y="18426"/>
                </a:lnTo>
                <a:lnTo>
                  <a:pt x="9837" y="18569"/>
                </a:lnTo>
                <a:lnTo>
                  <a:pt x="9648" y="18701"/>
                </a:lnTo>
                <a:lnTo>
                  <a:pt x="9440" y="18822"/>
                </a:lnTo>
                <a:lnTo>
                  <a:pt x="9213" y="18999"/>
                </a:lnTo>
                <a:lnTo>
                  <a:pt x="9044" y="19186"/>
                </a:lnTo>
                <a:lnTo>
                  <a:pt x="8893" y="19395"/>
                </a:lnTo>
                <a:lnTo>
                  <a:pt x="8817" y="19627"/>
                </a:lnTo>
                <a:lnTo>
                  <a:pt x="8779" y="19858"/>
                </a:lnTo>
                <a:lnTo>
                  <a:pt x="8779" y="20112"/>
                </a:lnTo>
                <a:lnTo>
                  <a:pt x="8855" y="20354"/>
                </a:lnTo>
                <a:lnTo>
                  <a:pt x="8968" y="20586"/>
                </a:lnTo>
                <a:lnTo>
                  <a:pt x="9138" y="20817"/>
                </a:lnTo>
                <a:lnTo>
                  <a:pt x="9365" y="21026"/>
                </a:lnTo>
                <a:lnTo>
                  <a:pt x="9610" y="21192"/>
                </a:lnTo>
                <a:lnTo>
                  <a:pt x="9950" y="21368"/>
                </a:lnTo>
                <a:lnTo>
                  <a:pt x="10120" y="21445"/>
                </a:lnTo>
                <a:lnTo>
                  <a:pt x="10346" y="21511"/>
                </a:lnTo>
                <a:lnTo>
                  <a:pt x="10516" y="21555"/>
                </a:lnTo>
                <a:lnTo>
                  <a:pt x="10743" y="21600"/>
                </a:lnTo>
                <a:lnTo>
                  <a:pt x="10988" y="21644"/>
                </a:lnTo>
                <a:lnTo>
                  <a:pt x="11215" y="21666"/>
                </a:lnTo>
                <a:lnTo>
                  <a:pt x="11498" y="21666"/>
                </a:lnTo>
                <a:lnTo>
                  <a:pt x="11762" y="21666"/>
                </a:lnTo>
                <a:lnTo>
                  <a:pt x="12253" y="21644"/>
                </a:lnTo>
                <a:lnTo>
                  <a:pt x="12763" y="21577"/>
                </a:lnTo>
                <a:lnTo>
                  <a:pt x="13197" y="21467"/>
                </a:lnTo>
                <a:lnTo>
                  <a:pt x="13556" y="21346"/>
                </a:lnTo>
                <a:lnTo>
                  <a:pt x="13896" y="21192"/>
                </a:lnTo>
                <a:lnTo>
                  <a:pt x="14179" y="21026"/>
                </a:lnTo>
                <a:lnTo>
                  <a:pt x="14444" y="20839"/>
                </a:lnTo>
                <a:lnTo>
                  <a:pt x="14576" y="20641"/>
                </a:lnTo>
                <a:lnTo>
                  <a:pt x="14727" y="20431"/>
                </a:lnTo>
                <a:lnTo>
                  <a:pt x="14765" y="20200"/>
                </a:lnTo>
                <a:lnTo>
                  <a:pt x="14802" y="19991"/>
                </a:lnTo>
                <a:lnTo>
                  <a:pt x="14727" y="19759"/>
                </a:lnTo>
                <a:lnTo>
                  <a:pt x="14613" y="19550"/>
                </a:lnTo>
                <a:lnTo>
                  <a:pt x="14444" y="19307"/>
                </a:lnTo>
                <a:lnTo>
                  <a:pt x="14217" y="19098"/>
                </a:lnTo>
                <a:lnTo>
                  <a:pt x="13934" y="18911"/>
                </a:lnTo>
                <a:lnTo>
                  <a:pt x="13669" y="18745"/>
                </a:lnTo>
                <a:lnTo>
                  <a:pt x="13462" y="18547"/>
                </a:lnTo>
                <a:lnTo>
                  <a:pt x="13311" y="18337"/>
                </a:lnTo>
                <a:lnTo>
                  <a:pt x="13197" y="18150"/>
                </a:lnTo>
                <a:lnTo>
                  <a:pt x="13122" y="17941"/>
                </a:lnTo>
                <a:lnTo>
                  <a:pt x="13122" y="17720"/>
                </a:lnTo>
                <a:lnTo>
                  <a:pt x="13122" y="17533"/>
                </a:lnTo>
                <a:lnTo>
                  <a:pt x="13197" y="17346"/>
                </a:lnTo>
                <a:lnTo>
                  <a:pt x="13273" y="17158"/>
                </a:lnTo>
                <a:lnTo>
                  <a:pt x="13386" y="16982"/>
                </a:lnTo>
                <a:lnTo>
                  <a:pt x="13537" y="16839"/>
                </a:lnTo>
                <a:lnTo>
                  <a:pt x="13707" y="16706"/>
                </a:lnTo>
                <a:lnTo>
                  <a:pt x="13896" y="16607"/>
                </a:lnTo>
                <a:lnTo>
                  <a:pt x="14104" y="16519"/>
                </a:lnTo>
                <a:lnTo>
                  <a:pt x="14330" y="16453"/>
                </a:lnTo>
                <a:lnTo>
                  <a:pt x="14538" y="16431"/>
                </a:lnTo>
                <a:lnTo>
                  <a:pt x="14897" y="16453"/>
                </a:lnTo>
                <a:lnTo>
                  <a:pt x="15406" y="16497"/>
                </a:lnTo>
                <a:lnTo>
                  <a:pt x="16105" y="16541"/>
                </a:lnTo>
                <a:lnTo>
                  <a:pt x="16898" y="16607"/>
                </a:lnTo>
                <a:lnTo>
                  <a:pt x="17804" y="16651"/>
                </a:lnTo>
                <a:lnTo>
                  <a:pt x="18786" y="16684"/>
                </a:lnTo>
                <a:lnTo>
                  <a:pt x="19844" y="16728"/>
                </a:lnTo>
                <a:lnTo>
                  <a:pt x="20920" y="16751"/>
                </a:lnTo>
                <a:lnTo>
                  <a:pt x="21109" y="16497"/>
                </a:lnTo>
                <a:lnTo>
                  <a:pt x="21241" y="16222"/>
                </a:lnTo>
                <a:lnTo>
                  <a:pt x="21392" y="15946"/>
                </a:lnTo>
                <a:lnTo>
                  <a:pt x="21467" y="15648"/>
                </a:lnTo>
                <a:lnTo>
                  <a:pt x="21543" y="15351"/>
                </a:lnTo>
                <a:lnTo>
                  <a:pt x="21618" y="15042"/>
                </a:lnTo>
                <a:lnTo>
                  <a:pt x="21618" y="14745"/>
                </a:lnTo>
                <a:lnTo>
                  <a:pt x="21618" y="14447"/>
                </a:lnTo>
                <a:lnTo>
                  <a:pt x="21618" y="14150"/>
                </a:lnTo>
                <a:lnTo>
                  <a:pt x="21581" y="13852"/>
                </a:lnTo>
                <a:lnTo>
                  <a:pt x="21505" y="13577"/>
                </a:lnTo>
                <a:lnTo>
                  <a:pt x="21430" y="13301"/>
                </a:lnTo>
                <a:lnTo>
                  <a:pt x="21354" y="13048"/>
                </a:lnTo>
                <a:lnTo>
                  <a:pt x="21241" y="12816"/>
                </a:lnTo>
                <a:lnTo>
                  <a:pt x="21146" y="12607"/>
                </a:lnTo>
                <a:lnTo>
                  <a:pt x="21033" y="12431"/>
                </a:lnTo>
                <a:lnTo>
                  <a:pt x="20920" y="12265"/>
                </a:lnTo>
                <a:lnTo>
                  <a:pt x="20769" y="12144"/>
                </a:lnTo>
                <a:lnTo>
                  <a:pt x="20637" y="12034"/>
                </a:lnTo>
                <a:lnTo>
                  <a:pt x="20486" y="11946"/>
                </a:lnTo>
                <a:lnTo>
                  <a:pt x="20297" y="11891"/>
                </a:lnTo>
                <a:lnTo>
                  <a:pt x="20165" y="11846"/>
                </a:lnTo>
                <a:lnTo>
                  <a:pt x="19976" y="11824"/>
                </a:lnTo>
                <a:lnTo>
                  <a:pt x="19806" y="11802"/>
                </a:lnTo>
                <a:lnTo>
                  <a:pt x="19390" y="11824"/>
                </a:lnTo>
                <a:lnTo>
                  <a:pt x="18956" y="11891"/>
                </a:lnTo>
                <a:lnTo>
                  <a:pt x="18503" y="11968"/>
                </a:lnTo>
                <a:lnTo>
                  <a:pt x="17993" y="12078"/>
                </a:lnTo>
                <a:lnTo>
                  <a:pt x="17653" y="12144"/>
                </a:lnTo>
                <a:lnTo>
                  <a:pt x="17332" y="12199"/>
                </a:lnTo>
                <a:lnTo>
                  <a:pt x="17049" y="12221"/>
                </a:lnTo>
                <a:lnTo>
                  <a:pt x="16747" y="12243"/>
                </a:lnTo>
                <a:lnTo>
                  <a:pt x="16464" y="12243"/>
                </a:lnTo>
                <a:lnTo>
                  <a:pt x="16218" y="12243"/>
                </a:lnTo>
                <a:lnTo>
                  <a:pt x="15992" y="12221"/>
                </a:lnTo>
                <a:lnTo>
                  <a:pt x="15746" y="12199"/>
                </a:lnTo>
                <a:lnTo>
                  <a:pt x="15520" y="12155"/>
                </a:lnTo>
                <a:lnTo>
                  <a:pt x="15350" y="12122"/>
                </a:lnTo>
                <a:lnTo>
                  <a:pt x="15161" y="12056"/>
                </a:lnTo>
                <a:lnTo>
                  <a:pt x="14972" y="11990"/>
                </a:lnTo>
                <a:lnTo>
                  <a:pt x="14689" y="11846"/>
                </a:lnTo>
                <a:lnTo>
                  <a:pt x="14444" y="11670"/>
                </a:lnTo>
                <a:lnTo>
                  <a:pt x="14255" y="11483"/>
                </a:lnTo>
                <a:lnTo>
                  <a:pt x="14104" y="11295"/>
                </a:lnTo>
                <a:lnTo>
                  <a:pt x="14028" y="11086"/>
                </a:lnTo>
                <a:lnTo>
                  <a:pt x="13972" y="10888"/>
                </a:lnTo>
                <a:lnTo>
                  <a:pt x="13972" y="10700"/>
                </a:lnTo>
                <a:lnTo>
                  <a:pt x="14009" y="10513"/>
                </a:lnTo>
                <a:lnTo>
                  <a:pt x="14066" y="10359"/>
                </a:lnTo>
                <a:lnTo>
                  <a:pt x="14179" y="10215"/>
                </a:lnTo>
                <a:lnTo>
                  <a:pt x="14406" y="10006"/>
                </a:lnTo>
                <a:lnTo>
                  <a:pt x="14651" y="9830"/>
                </a:lnTo>
                <a:lnTo>
                  <a:pt x="14878" y="9686"/>
                </a:lnTo>
                <a:lnTo>
                  <a:pt x="15123" y="9554"/>
                </a:lnTo>
                <a:lnTo>
                  <a:pt x="15350" y="9477"/>
                </a:lnTo>
                <a:lnTo>
                  <a:pt x="15558" y="9411"/>
                </a:lnTo>
                <a:lnTo>
                  <a:pt x="15803" y="9345"/>
                </a:lnTo>
                <a:lnTo>
                  <a:pt x="16030" y="9323"/>
                </a:lnTo>
                <a:lnTo>
                  <a:pt x="16256" y="9301"/>
                </a:lnTo>
                <a:lnTo>
                  <a:pt x="16464" y="9323"/>
                </a:lnTo>
                <a:lnTo>
                  <a:pt x="16690" y="9345"/>
                </a:lnTo>
                <a:lnTo>
                  <a:pt x="16898" y="9367"/>
                </a:lnTo>
                <a:lnTo>
                  <a:pt x="17332" y="9477"/>
                </a:lnTo>
                <a:lnTo>
                  <a:pt x="17767" y="9598"/>
                </a:lnTo>
                <a:lnTo>
                  <a:pt x="18163" y="9731"/>
                </a:lnTo>
                <a:lnTo>
                  <a:pt x="18597" y="9874"/>
                </a:lnTo>
                <a:lnTo>
                  <a:pt x="18994" y="10006"/>
                </a:lnTo>
                <a:lnTo>
                  <a:pt x="19428" y="10083"/>
                </a:lnTo>
                <a:lnTo>
                  <a:pt x="19617" y="10127"/>
                </a:lnTo>
                <a:lnTo>
                  <a:pt x="19844" y="10149"/>
                </a:lnTo>
                <a:lnTo>
                  <a:pt x="20013" y="10149"/>
                </a:lnTo>
                <a:lnTo>
                  <a:pt x="20240" y="10127"/>
                </a:lnTo>
                <a:lnTo>
                  <a:pt x="20410" y="10105"/>
                </a:lnTo>
                <a:lnTo>
                  <a:pt x="20637" y="10061"/>
                </a:lnTo>
                <a:lnTo>
                  <a:pt x="20844" y="9984"/>
                </a:lnTo>
                <a:lnTo>
                  <a:pt x="21033" y="9896"/>
                </a:lnTo>
                <a:lnTo>
                  <a:pt x="21146" y="9830"/>
                </a:lnTo>
                <a:lnTo>
                  <a:pt x="21203" y="9753"/>
                </a:lnTo>
                <a:lnTo>
                  <a:pt x="21279" y="9642"/>
                </a:lnTo>
                <a:lnTo>
                  <a:pt x="21354" y="9521"/>
                </a:lnTo>
                <a:lnTo>
                  <a:pt x="21430" y="9246"/>
                </a:lnTo>
                <a:lnTo>
                  <a:pt x="21430" y="8904"/>
                </a:lnTo>
                <a:lnTo>
                  <a:pt x="21430" y="8540"/>
                </a:lnTo>
                <a:lnTo>
                  <a:pt x="21392" y="8144"/>
                </a:lnTo>
                <a:lnTo>
                  <a:pt x="21354" y="7714"/>
                </a:lnTo>
                <a:lnTo>
                  <a:pt x="21279" y="7295"/>
                </a:lnTo>
                <a:lnTo>
                  <a:pt x="21146" y="6446"/>
                </a:lnTo>
                <a:lnTo>
                  <a:pt x="20995" y="5686"/>
                </a:lnTo>
                <a:lnTo>
                  <a:pt x="20958" y="5366"/>
                </a:lnTo>
                <a:lnTo>
                  <a:pt x="20958" y="5091"/>
                </a:lnTo>
                <a:lnTo>
                  <a:pt x="20958" y="4860"/>
                </a:lnTo>
                <a:lnTo>
                  <a:pt x="21033" y="4716"/>
                </a:lnTo>
                <a:lnTo>
                  <a:pt x="20637" y="4860"/>
                </a:lnTo>
                <a:lnTo>
                  <a:pt x="20127" y="4992"/>
                </a:lnTo>
                <a:lnTo>
                  <a:pt x="19617" y="5069"/>
                </a:lnTo>
                <a:lnTo>
                  <a:pt x="19032" y="5157"/>
                </a:lnTo>
                <a:lnTo>
                  <a:pt x="18465" y="5201"/>
                </a:lnTo>
                <a:lnTo>
                  <a:pt x="17842" y="5245"/>
                </a:lnTo>
                <a:lnTo>
                  <a:pt x="17219" y="5267"/>
                </a:lnTo>
                <a:lnTo>
                  <a:pt x="16615" y="5267"/>
                </a:lnTo>
                <a:lnTo>
                  <a:pt x="15992" y="5245"/>
                </a:lnTo>
                <a:lnTo>
                  <a:pt x="15369" y="5201"/>
                </a:lnTo>
                <a:lnTo>
                  <a:pt x="14840" y="5157"/>
                </a:lnTo>
                <a:lnTo>
                  <a:pt x="14293" y="5091"/>
                </a:lnTo>
                <a:lnTo>
                  <a:pt x="13783" y="5014"/>
                </a:lnTo>
                <a:lnTo>
                  <a:pt x="13386" y="4926"/>
                </a:lnTo>
                <a:lnTo>
                  <a:pt x="13027" y="4815"/>
                </a:lnTo>
                <a:lnTo>
                  <a:pt x="12725" y="4716"/>
                </a:lnTo>
                <a:lnTo>
                  <a:pt x="12480" y="4606"/>
                </a:lnTo>
                <a:lnTo>
                  <a:pt x="12291" y="4496"/>
                </a:lnTo>
                <a:lnTo>
                  <a:pt x="12197" y="4397"/>
                </a:lnTo>
                <a:lnTo>
                  <a:pt x="12083" y="4286"/>
                </a:lnTo>
                <a:lnTo>
                  <a:pt x="12046" y="4187"/>
                </a:lnTo>
                <a:lnTo>
                  <a:pt x="12008" y="4077"/>
                </a:lnTo>
                <a:lnTo>
                  <a:pt x="12046" y="3967"/>
                </a:lnTo>
                <a:lnTo>
                  <a:pt x="12121" y="3868"/>
                </a:lnTo>
                <a:lnTo>
                  <a:pt x="12197" y="3735"/>
                </a:lnTo>
                <a:lnTo>
                  <a:pt x="12291" y="3614"/>
                </a:lnTo>
                <a:lnTo>
                  <a:pt x="12442" y="3482"/>
                </a:lnTo>
                <a:lnTo>
                  <a:pt x="12631" y="3361"/>
                </a:lnTo>
                <a:lnTo>
                  <a:pt x="13065" y="3085"/>
                </a:lnTo>
                <a:lnTo>
                  <a:pt x="13537" y="2766"/>
                </a:lnTo>
                <a:lnTo>
                  <a:pt x="13783" y="2578"/>
                </a:lnTo>
                <a:lnTo>
                  <a:pt x="13934" y="2380"/>
                </a:lnTo>
                <a:lnTo>
                  <a:pt x="14028" y="2171"/>
                </a:lnTo>
                <a:lnTo>
                  <a:pt x="14104" y="1961"/>
                </a:lnTo>
                <a:lnTo>
                  <a:pt x="14104" y="1730"/>
                </a:lnTo>
                <a:lnTo>
                  <a:pt x="14066" y="1498"/>
                </a:lnTo>
                <a:lnTo>
                  <a:pt x="13972" y="1267"/>
                </a:lnTo>
                <a:lnTo>
                  <a:pt x="13820" y="1057"/>
                </a:lnTo>
                <a:lnTo>
                  <a:pt x="13594" y="837"/>
                </a:lnTo>
                <a:lnTo>
                  <a:pt x="13386" y="628"/>
                </a:lnTo>
                <a:lnTo>
                  <a:pt x="13103" y="462"/>
                </a:lnTo>
                <a:lnTo>
                  <a:pt x="12763" y="308"/>
                </a:lnTo>
                <a:lnTo>
                  <a:pt x="12404" y="187"/>
                </a:lnTo>
                <a:lnTo>
                  <a:pt x="12008" y="77"/>
                </a:lnTo>
                <a:lnTo>
                  <a:pt x="11574" y="33"/>
                </a:lnTo>
                <a:lnTo>
                  <a:pt x="11102" y="11"/>
                </a:lnTo>
                <a:lnTo>
                  <a:pt x="10667" y="11"/>
                </a:lnTo>
                <a:lnTo>
                  <a:pt x="10233" y="77"/>
                </a:lnTo>
                <a:lnTo>
                  <a:pt x="9837" y="187"/>
                </a:lnTo>
                <a:lnTo>
                  <a:pt x="9440" y="286"/>
                </a:lnTo>
                <a:lnTo>
                  <a:pt x="9062" y="462"/>
                </a:lnTo>
                <a:lnTo>
                  <a:pt x="8741" y="628"/>
                </a:lnTo>
                <a:lnTo>
                  <a:pt x="8458" y="815"/>
                </a:lnTo>
                <a:lnTo>
                  <a:pt x="8232" y="1035"/>
                </a:lnTo>
                <a:lnTo>
                  <a:pt x="8062" y="1245"/>
                </a:lnTo>
                <a:lnTo>
                  <a:pt x="7911" y="1476"/>
                </a:lnTo>
                <a:lnTo>
                  <a:pt x="7835" y="1708"/>
                </a:lnTo>
                <a:lnTo>
                  <a:pt x="7797" y="1961"/>
                </a:lnTo>
                <a:lnTo>
                  <a:pt x="7835" y="2193"/>
                </a:lnTo>
                <a:lnTo>
                  <a:pt x="7948" y="2402"/>
                </a:lnTo>
                <a:lnTo>
                  <a:pt x="8062" y="2534"/>
                </a:lnTo>
                <a:lnTo>
                  <a:pt x="8175" y="2644"/>
                </a:lnTo>
                <a:lnTo>
                  <a:pt x="8269" y="2744"/>
                </a:lnTo>
                <a:lnTo>
                  <a:pt x="8420" y="2832"/>
                </a:lnTo>
                <a:lnTo>
                  <a:pt x="8704" y="3019"/>
                </a:lnTo>
                <a:lnTo>
                  <a:pt x="8968" y="3206"/>
                </a:lnTo>
                <a:lnTo>
                  <a:pt x="9138" y="3405"/>
                </a:lnTo>
                <a:lnTo>
                  <a:pt x="9327" y="3570"/>
                </a:lnTo>
                <a:lnTo>
                  <a:pt x="9440" y="3735"/>
                </a:lnTo>
                <a:lnTo>
                  <a:pt x="9516" y="3890"/>
                </a:lnTo>
                <a:lnTo>
                  <a:pt x="9534" y="4033"/>
                </a:lnTo>
                <a:lnTo>
                  <a:pt x="9534" y="4165"/>
                </a:lnTo>
                <a:lnTo>
                  <a:pt x="9516" y="4286"/>
                </a:lnTo>
                <a:lnTo>
                  <a:pt x="9440" y="4397"/>
                </a:lnTo>
                <a:lnTo>
                  <a:pt x="9327" y="4496"/>
                </a:lnTo>
                <a:lnTo>
                  <a:pt x="9176" y="4562"/>
                </a:lnTo>
                <a:lnTo>
                  <a:pt x="9006" y="4628"/>
                </a:lnTo>
                <a:lnTo>
                  <a:pt x="8779" y="4694"/>
                </a:lnTo>
                <a:lnTo>
                  <a:pt x="8534" y="4716"/>
                </a:lnTo>
                <a:lnTo>
                  <a:pt x="8232" y="4716"/>
                </a:lnTo>
                <a:lnTo>
                  <a:pt x="7118" y="4738"/>
                </a:lnTo>
                <a:lnTo>
                  <a:pt x="5947" y="4771"/>
                </a:lnTo>
                <a:lnTo>
                  <a:pt x="4795" y="4815"/>
                </a:lnTo>
                <a:lnTo>
                  <a:pt x="3681" y="4860"/>
                </a:lnTo>
                <a:lnTo>
                  <a:pt x="2662" y="4882"/>
                </a:lnTo>
                <a:lnTo>
                  <a:pt x="1755" y="4882"/>
                </a:lnTo>
                <a:lnTo>
                  <a:pt x="1359" y="4860"/>
                </a:lnTo>
                <a:lnTo>
                  <a:pt x="981" y="4837"/>
                </a:lnTo>
                <a:lnTo>
                  <a:pt x="698" y="4771"/>
                </a:lnTo>
                <a:lnTo>
                  <a:pt x="453" y="4716"/>
                </a:lnTo>
                <a:lnTo>
                  <a:pt x="453" y="5322"/>
                </a:lnTo>
                <a:lnTo>
                  <a:pt x="453" y="6083"/>
                </a:lnTo>
                <a:lnTo>
                  <a:pt x="453" y="6909"/>
                </a:lnTo>
                <a:lnTo>
                  <a:pt x="453" y="7780"/>
                </a:lnTo>
                <a:lnTo>
                  <a:pt x="453" y="8606"/>
                </a:lnTo>
                <a:lnTo>
                  <a:pt x="453" y="9345"/>
                </a:lnTo>
                <a:lnTo>
                  <a:pt x="453" y="9918"/>
                </a:lnTo>
                <a:lnTo>
                  <a:pt x="453" y="10282"/>
                </a:lnTo>
                <a:lnTo>
                  <a:pt x="490" y="10381"/>
                </a:lnTo>
                <a:lnTo>
                  <a:pt x="547" y="10491"/>
                </a:lnTo>
                <a:lnTo>
                  <a:pt x="660" y="10590"/>
                </a:lnTo>
                <a:lnTo>
                  <a:pt x="811" y="10700"/>
                </a:lnTo>
                <a:lnTo>
                  <a:pt x="981" y="10811"/>
                </a:lnTo>
                <a:lnTo>
                  <a:pt x="1208" y="10888"/>
                </a:lnTo>
                <a:lnTo>
                  <a:pt x="1453" y="10954"/>
                </a:lnTo>
                <a:lnTo>
                  <a:pt x="1718" y="11020"/>
                </a:lnTo>
                <a:lnTo>
                  <a:pt x="1963" y="11064"/>
                </a:lnTo>
                <a:lnTo>
                  <a:pt x="2265" y="11086"/>
                </a:lnTo>
                <a:lnTo>
                  <a:pt x="2548" y="11064"/>
                </a:lnTo>
                <a:lnTo>
                  <a:pt x="2794" y="11042"/>
                </a:lnTo>
                <a:lnTo>
                  <a:pt x="3096" y="10976"/>
                </a:lnTo>
                <a:lnTo>
                  <a:pt x="3341" y="10888"/>
                </a:lnTo>
                <a:lnTo>
                  <a:pt x="3606" y="10766"/>
                </a:lnTo>
                <a:lnTo>
                  <a:pt x="3813" y="10590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>
        <p:nvSpPr>
          <p:cNvPr id="20" name="Puzzle1"/>
          <p:cNvSpPr>
            <a:spLocks noEditPoints="1" noChangeArrowheads="1"/>
          </p:cNvSpPr>
          <p:nvPr/>
        </p:nvSpPr>
        <p:spPr bwMode="auto">
          <a:xfrm>
            <a:off x="3384331" y="2548951"/>
            <a:ext cx="1635699" cy="848218"/>
          </a:xfrm>
          <a:custGeom>
            <a:avLst/>
            <a:gdLst>
              <a:gd name="T0" fmla="*/ 16740 w 21600"/>
              <a:gd name="T1" fmla="*/ 21078 h 21600"/>
              <a:gd name="T2" fmla="*/ 16976 w 21600"/>
              <a:gd name="T3" fmla="*/ 521 h 21600"/>
              <a:gd name="T4" fmla="*/ 4725 w 21600"/>
              <a:gd name="T5" fmla="*/ 856 h 21600"/>
              <a:gd name="T6" fmla="*/ 5040 w 21600"/>
              <a:gd name="T7" fmla="*/ 21004 h 21600"/>
              <a:gd name="T8" fmla="*/ 10811 w 21600"/>
              <a:gd name="T9" fmla="*/ 12885 h 21600"/>
              <a:gd name="T10" fmla="*/ 10845 w 21600"/>
              <a:gd name="T11" fmla="*/ 8714 h 21600"/>
              <a:gd name="T12" fmla="*/ 21600 w 21600"/>
              <a:gd name="T13" fmla="*/ 10000 h 21600"/>
              <a:gd name="T14" fmla="*/ 56 w 21600"/>
              <a:gd name="T15" fmla="*/ 10000 h 21600"/>
              <a:gd name="T16" fmla="*/ 6086 w 21600"/>
              <a:gd name="T17" fmla="*/ 2569 h 21600"/>
              <a:gd name="T18" fmla="*/ 16132 w 21600"/>
              <a:gd name="T19" fmla="*/ 19552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9360" y="20836"/>
                </a:moveTo>
                <a:lnTo>
                  <a:pt x="9528" y="20836"/>
                </a:lnTo>
                <a:lnTo>
                  <a:pt x="9686" y="20762"/>
                </a:lnTo>
                <a:lnTo>
                  <a:pt x="9810" y="20687"/>
                </a:lnTo>
                <a:lnTo>
                  <a:pt x="9922" y="20575"/>
                </a:lnTo>
                <a:lnTo>
                  <a:pt x="10012" y="20426"/>
                </a:lnTo>
                <a:lnTo>
                  <a:pt x="10068" y="20296"/>
                </a:lnTo>
                <a:lnTo>
                  <a:pt x="10113" y="20110"/>
                </a:lnTo>
                <a:lnTo>
                  <a:pt x="10136" y="19905"/>
                </a:lnTo>
                <a:lnTo>
                  <a:pt x="10136" y="19682"/>
                </a:lnTo>
                <a:lnTo>
                  <a:pt x="10113" y="19440"/>
                </a:lnTo>
                <a:lnTo>
                  <a:pt x="10068" y="19142"/>
                </a:lnTo>
                <a:lnTo>
                  <a:pt x="10012" y="18900"/>
                </a:lnTo>
                <a:lnTo>
                  <a:pt x="9900" y="18620"/>
                </a:lnTo>
                <a:lnTo>
                  <a:pt x="9787" y="18285"/>
                </a:lnTo>
                <a:lnTo>
                  <a:pt x="9641" y="17968"/>
                </a:lnTo>
                <a:lnTo>
                  <a:pt x="9472" y="17652"/>
                </a:lnTo>
                <a:lnTo>
                  <a:pt x="9382" y="17466"/>
                </a:lnTo>
                <a:lnTo>
                  <a:pt x="9315" y="17298"/>
                </a:lnTo>
                <a:lnTo>
                  <a:pt x="9258" y="17112"/>
                </a:lnTo>
                <a:lnTo>
                  <a:pt x="9191" y="16926"/>
                </a:lnTo>
                <a:lnTo>
                  <a:pt x="9123" y="16535"/>
                </a:lnTo>
                <a:lnTo>
                  <a:pt x="9101" y="16144"/>
                </a:lnTo>
                <a:lnTo>
                  <a:pt x="9101" y="15753"/>
                </a:lnTo>
                <a:lnTo>
                  <a:pt x="9168" y="15362"/>
                </a:lnTo>
                <a:lnTo>
                  <a:pt x="9236" y="14971"/>
                </a:lnTo>
                <a:lnTo>
                  <a:pt x="9360" y="14580"/>
                </a:lnTo>
                <a:lnTo>
                  <a:pt x="9495" y="14244"/>
                </a:lnTo>
                <a:lnTo>
                  <a:pt x="9663" y="13891"/>
                </a:lnTo>
                <a:lnTo>
                  <a:pt x="9855" y="13611"/>
                </a:lnTo>
                <a:lnTo>
                  <a:pt x="10068" y="13351"/>
                </a:lnTo>
                <a:lnTo>
                  <a:pt x="10293" y="13146"/>
                </a:lnTo>
                <a:lnTo>
                  <a:pt x="10552" y="12997"/>
                </a:lnTo>
                <a:lnTo>
                  <a:pt x="10811" y="12885"/>
                </a:lnTo>
                <a:lnTo>
                  <a:pt x="11069" y="12866"/>
                </a:lnTo>
                <a:lnTo>
                  <a:pt x="11351" y="12885"/>
                </a:lnTo>
                <a:lnTo>
                  <a:pt x="11610" y="12997"/>
                </a:lnTo>
                <a:lnTo>
                  <a:pt x="11846" y="13183"/>
                </a:lnTo>
                <a:lnTo>
                  <a:pt x="12060" y="13388"/>
                </a:lnTo>
                <a:lnTo>
                  <a:pt x="12251" y="13648"/>
                </a:lnTo>
                <a:lnTo>
                  <a:pt x="12419" y="13928"/>
                </a:lnTo>
                <a:lnTo>
                  <a:pt x="12555" y="14244"/>
                </a:lnTo>
                <a:lnTo>
                  <a:pt x="12690" y="14617"/>
                </a:lnTo>
                <a:lnTo>
                  <a:pt x="12768" y="15008"/>
                </a:lnTo>
                <a:lnTo>
                  <a:pt x="12836" y="15399"/>
                </a:lnTo>
                <a:lnTo>
                  <a:pt x="12858" y="15753"/>
                </a:lnTo>
                <a:lnTo>
                  <a:pt x="12858" y="16144"/>
                </a:lnTo>
                <a:lnTo>
                  <a:pt x="12813" y="16535"/>
                </a:lnTo>
                <a:lnTo>
                  <a:pt x="12746" y="16888"/>
                </a:lnTo>
                <a:lnTo>
                  <a:pt x="12667" y="17224"/>
                </a:lnTo>
                <a:lnTo>
                  <a:pt x="12510" y="17503"/>
                </a:lnTo>
                <a:lnTo>
                  <a:pt x="12228" y="18043"/>
                </a:lnTo>
                <a:lnTo>
                  <a:pt x="11970" y="18546"/>
                </a:lnTo>
                <a:lnTo>
                  <a:pt x="11868" y="18751"/>
                </a:lnTo>
                <a:lnTo>
                  <a:pt x="11778" y="18974"/>
                </a:lnTo>
                <a:lnTo>
                  <a:pt x="11711" y="19179"/>
                </a:lnTo>
                <a:lnTo>
                  <a:pt x="11666" y="19365"/>
                </a:lnTo>
                <a:lnTo>
                  <a:pt x="11632" y="19570"/>
                </a:lnTo>
                <a:lnTo>
                  <a:pt x="11632" y="19756"/>
                </a:lnTo>
                <a:lnTo>
                  <a:pt x="11632" y="19942"/>
                </a:lnTo>
                <a:lnTo>
                  <a:pt x="11643" y="20110"/>
                </a:lnTo>
                <a:lnTo>
                  <a:pt x="11711" y="20296"/>
                </a:lnTo>
                <a:lnTo>
                  <a:pt x="11801" y="20464"/>
                </a:lnTo>
                <a:lnTo>
                  <a:pt x="11891" y="20650"/>
                </a:lnTo>
                <a:lnTo>
                  <a:pt x="12037" y="20836"/>
                </a:lnTo>
                <a:lnTo>
                  <a:pt x="12206" y="21004"/>
                </a:lnTo>
                <a:lnTo>
                  <a:pt x="12419" y="21190"/>
                </a:lnTo>
                <a:lnTo>
                  <a:pt x="12667" y="21320"/>
                </a:lnTo>
                <a:lnTo>
                  <a:pt x="12960" y="21432"/>
                </a:lnTo>
                <a:lnTo>
                  <a:pt x="13286" y="21544"/>
                </a:lnTo>
                <a:lnTo>
                  <a:pt x="13612" y="21655"/>
                </a:lnTo>
                <a:lnTo>
                  <a:pt x="13983" y="21693"/>
                </a:lnTo>
                <a:lnTo>
                  <a:pt x="14343" y="21730"/>
                </a:lnTo>
                <a:lnTo>
                  <a:pt x="14715" y="21730"/>
                </a:lnTo>
                <a:lnTo>
                  <a:pt x="15075" y="21730"/>
                </a:lnTo>
                <a:lnTo>
                  <a:pt x="15446" y="21655"/>
                </a:lnTo>
                <a:lnTo>
                  <a:pt x="15794" y="21581"/>
                </a:lnTo>
                <a:lnTo>
                  <a:pt x="16132" y="21432"/>
                </a:lnTo>
                <a:lnTo>
                  <a:pt x="16458" y="21302"/>
                </a:lnTo>
                <a:lnTo>
                  <a:pt x="16740" y="21078"/>
                </a:lnTo>
                <a:lnTo>
                  <a:pt x="16976" y="20836"/>
                </a:lnTo>
                <a:lnTo>
                  <a:pt x="17043" y="20650"/>
                </a:lnTo>
                <a:lnTo>
                  <a:pt x="17088" y="20426"/>
                </a:lnTo>
                <a:lnTo>
                  <a:pt x="17133" y="20222"/>
                </a:lnTo>
                <a:lnTo>
                  <a:pt x="17156" y="19980"/>
                </a:lnTo>
                <a:lnTo>
                  <a:pt x="17167" y="19477"/>
                </a:lnTo>
                <a:lnTo>
                  <a:pt x="17167" y="18974"/>
                </a:lnTo>
                <a:lnTo>
                  <a:pt x="17156" y="18397"/>
                </a:lnTo>
                <a:lnTo>
                  <a:pt x="17111" y="17820"/>
                </a:lnTo>
                <a:lnTo>
                  <a:pt x="17066" y="17261"/>
                </a:lnTo>
                <a:lnTo>
                  <a:pt x="16998" y="16646"/>
                </a:lnTo>
                <a:lnTo>
                  <a:pt x="16852" y="15511"/>
                </a:lnTo>
                <a:lnTo>
                  <a:pt x="16740" y="14393"/>
                </a:lnTo>
                <a:lnTo>
                  <a:pt x="16717" y="13928"/>
                </a:lnTo>
                <a:lnTo>
                  <a:pt x="16695" y="13462"/>
                </a:lnTo>
                <a:lnTo>
                  <a:pt x="16717" y="13071"/>
                </a:lnTo>
                <a:lnTo>
                  <a:pt x="16785" y="12755"/>
                </a:lnTo>
                <a:lnTo>
                  <a:pt x="16852" y="12419"/>
                </a:lnTo>
                <a:lnTo>
                  <a:pt x="16953" y="12140"/>
                </a:lnTo>
                <a:lnTo>
                  <a:pt x="17088" y="11898"/>
                </a:lnTo>
                <a:lnTo>
                  <a:pt x="17212" y="11675"/>
                </a:lnTo>
                <a:lnTo>
                  <a:pt x="17370" y="11470"/>
                </a:lnTo>
                <a:lnTo>
                  <a:pt x="17516" y="11284"/>
                </a:lnTo>
                <a:lnTo>
                  <a:pt x="17696" y="11135"/>
                </a:lnTo>
                <a:lnTo>
                  <a:pt x="17865" y="11042"/>
                </a:lnTo>
                <a:lnTo>
                  <a:pt x="18033" y="10930"/>
                </a:lnTo>
                <a:lnTo>
                  <a:pt x="18213" y="10893"/>
                </a:lnTo>
                <a:lnTo>
                  <a:pt x="18382" y="10893"/>
                </a:lnTo>
                <a:lnTo>
                  <a:pt x="18551" y="10967"/>
                </a:lnTo>
                <a:lnTo>
                  <a:pt x="18708" y="11042"/>
                </a:lnTo>
                <a:lnTo>
                  <a:pt x="18855" y="11172"/>
                </a:lnTo>
                <a:lnTo>
                  <a:pt x="19012" y="11358"/>
                </a:lnTo>
                <a:lnTo>
                  <a:pt x="19136" y="11600"/>
                </a:lnTo>
                <a:lnTo>
                  <a:pt x="19271" y="11861"/>
                </a:lnTo>
                <a:lnTo>
                  <a:pt x="19440" y="12028"/>
                </a:lnTo>
                <a:lnTo>
                  <a:pt x="19608" y="12177"/>
                </a:lnTo>
                <a:lnTo>
                  <a:pt x="19822" y="12289"/>
                </a:lnTo>
                <a:lnTo>
                  <a:pt x="20025" y="12289"/>
                </a:lnTo>
                <a:lnTo>
                  <a:pt x="20238" y="12289"/>
                </a:lnTo>
                <a:lnTo>
                  <a:pt x="20452" y="12215"/>
                </a:lnTo>
                <a:lnTo>
                  <a:pt x="20643" y="12103"/>
                </a:lnTo>
                <a:lnTo>
                  <a:pt x="20846" y="11973"/>
                </a:lnTo>
                <a:lnTo>
                  <a:pt x="21037" y="11786"/>
                </a:lnTo>
                <a:lnTo>
                  <a:pt x="21206" y="11563"/>
                </a:lnTo>
                <a:lnTo>
                  <a:pt x="21363" y="11321"/>
                </a:lnTo>
                <a:lnTo>
                  <a:pt x="21465" y="11079"/>
                </a:lnTo>
                <a:lnTo>
                  <a:pt x="21577" y="10744"/>
                </a:lnTo>
                <a:lnTo>
                  <a:pt x="21622" y="10427"/>
                </a:lnTo>
                <a:lnTo>
                  <a:pt x="21645" y="10111"/>
                </a:lnTo>
                <a:lnTo>
                  <a:pt x="21622" y="9608"/>
                </a:lnTo>
                <a:lnTo>
                  <a:pt x="21577" y="9142"/>
                </a:lnTo>
                <a:lnTo>
                  <a:pt x="21465" y="8751"/>
                </a:lnTo>
                <a:lnTo>
                  <a:pt x="21363" y="8397"/>
                </a:lnTo>
                <a:lnTo>
                  <a:pt x="21206" y="8062"/>
                </a:lnTo>
                <a:lnTo>
                  <a:pt x="21037" y="7820"/>
                </a:lnTo>
                <a:lnTo>
                  <a:pt x="20846" y="7597"/>
                </a:lnTo>
                <a:lnTo>
                  <a:pt x="20643" y="7429"/>
                </a:lnTo>
                <a:lnTo>
                  <a:pt x="20452" y="7317"/>
                </a:lnTo>
                <a:lnTo>
                  <a:pt x="20238" y="7206"/>
                </a:lnTo>
                <a:lnTo>
                  <a:pt x="20025" y="7168"/>
                </a:lnTo>
                <a:lnTo>
                  <a:pt x="19822" y="7206"/>
                </a:lnTo>
                <a:lnTo>
                  <a:pt x="19608" y="7243"/>
                </a:lnTo>
                <a:lnTo>
                  <a:pt x="19440" y="7355"/>
                </a:lnTo>
                <a:lnTo>
                  <a:pt x="19271" y="7504"/>
                </a:lnTo>
                <a:lnTo>
                  <a:pt x="19136" y="7708"/>
                </a:lnTo>
                <a:lnTo>
                  <a:pt x="19012" y="7895"/>
                </a:lnTo>
                <a:lnTo>
                  <a:pt x="18832" y="8025"/>
                </a:lnTo>
                <a:lnTo>
                  <a:pt x="18663" y="8174"/>
                </a:lnTo>
                <a:lnTo>
                  <a:pt x="18472" y="8248"/>
                </a:lnTo>
                <a:lnTo>
                  <a:pt x="18270" y="8286"/>
                </a:lnTo>
                <a:lnTo>
                  <a:pt x="18078" y="8323"/>
                </a:lnTo>
                <a:lnTo>
                  <a:pt x="17887" y="8323"/>
                </a:lnTo>
                <a:lnTo>
                  <a:pt x="17696" y="8248"/>
                </a:lnTo>
                <a:lnTo>
                  <a:pt x="17493" y="8174"/>
                </a:lnTo>
                <a:lnTo>
                  <a:pt x="17302" y="8062"/>
                </a:lnTo>
                <a:lnTo>
                  <a:pt x="17133" y="7969"/>
                </a:lnTo>
                <a:lnTo>
                  <a:pt x="16976" y="7783"/>
                </a:lnTo>
                <a:lnTo>
                  <a:pt x="16852" y="7597"/>
                </a:lnTo>
                <a:lnTo>
                  <a:pt x="16740" y="7429"/>
                </a:lnTo>
                <a:lnTo>
                  <a:pt x="16672" y="7168"/>
                </a:lnTo>
                <a:lnTo>
                  <a:pt x="16638" y="6926"/>
                </a:lnTo>
                <a:lnTo>
                  <a:pt x="16616" y="6498"/>
                </a:lnTo>
                <a:lnTo>
                  <a:pt x="16616" y="5772"/>
                </a:lnTo>
                <a:lnTo>
                  <a:pt x="16650" y="4915"/>
                </a:lnTo>
                <a:lnTo>
                  <a:pt x="16695" y="3928"/>
                </a:lnTo>
                <a:lnTo>
                  <a:pt x="16762" y="2960"/>
                </a:lnTo>
                <a:lnTo>
                  <a:pt x="16830" y="1992"/>
                </a:lnTo>
                <a:lnTo>
                  <a:pt x="16908" y="1173"/>
                </a:lnTo>
                <a:lnTo>
                  <a:pt x="16976" y="521"/>
                </a:lnTo>
                <a:lnTo>
                  <a:pt x="16953" y="521"/>
                </a:lnTo>
                <a:lnTo>
                  <a:pt x="16931" y="521"/>
                </a:lnTo>
                <a:lnTo>
                  <a:pt x="16267" y="484"/>
                </a:lnTo>
                <a:lnTo>
                  <a:pt x="15637" y="428"/>
                </a:lnTo>
                <a:lnTo>
                  <a:pt x="15063" y="353"/>
                </a:lnTo>
                <a:lnTo>
                  <a:pt x="14523" y="279"/>
                </a:lnTo>
                <a:lnTo>
                  <a:pt x="14040" y="167"/>
                </a:lnTo>
                <a:lnTo>
                  <a:pt x="13635" y="93"/>
                </a:lnTo>
                <a:lnTo>
                  <a:pt x="13331" y="18"/>
                </a:lnTo>
                <a:lnTo>
                  <a:pt x="13117" y="18"/>
                </a:lnTo>
                <a:lnTo>
                  <a:pt x="12982" y="18"/>
                </a:lnTo>
                <a:lnTo>
                  <a:pt x="12858" y="130"/>
                </a:lnTo>
                <a:lnTo>
                  <a:pt x="12723" y="279"/>
                </a:lnTo>
                <a:lnTo>
                  <a:pt x="12622" y="446"/>
                </a:lnTo>
                <a:lnTo>
                  <a:pt x="12510" y="670"/>
                </a:lnTo>
                <a:lnTo>
                  <a:pt x="12419" y="912"/>
                </a:lnTo>
                <a:lnTo>
                  <a:pt x="12363" y="1210"/>
                </a:lnTo>
                <a:lnTo>
                  <a:pt x="12318" y="1526"/>
                </a:lnTo>
                <a:lnTo>
                  <a:pt x="12273" y="1843"/>
                </a:lnTo>
                <a:lnTo>
                  <a:pt x="12251" y="2215"/>
                </a:lnTo>
                <a:lnTo>
                  <a:pt x="12273" y="2532"/>
                </a:lnTo>
                <a:lnTo>
                  <a:pt x="12318" y="2886"/>
                </a:lnTo>
                <a:lnTo>
                  <a:pt x="12386" y="3240"/>
                </a:lnTo>
                <a:lnTo>
                  <a:pt x="12464" y="3556"/>
                </a:lnTo>
                <a:lnTo>
                  <a:pt x="12577" y="3891"/>
                </a:lnTo>
                <a:lnTo>
                  <a:pt x="12746" y="4171"/>
                </a:lnTo>
                <a:lnTo>
                  <a:pt x="12926" y="4487"/>
                </a:lnTo>
                <a:lnTo>
                  <a:pt x="13050" y="4860"/>
                </a:lnTo>
                <a:lnTo>
                  <a:pt x="13162" y="5251"/>
                </a:lnTo>
                <a:lnTo>
                  <a:pt x="13218" y="5604"/>
                </a:lnTo>
                <a:lnTo>
                  <a:pt x="13263" y="5995"/>
                </a:lnTo>
                <a:lnTo>
                  <a:pt x="13241" y="6386"/>
                </a:lnTo>
                <a:lnTo>
                  <a:pt x="13218" y="6740"/>
                </a:lnTo>
                <a:lnTo>
                  <a:pt x="13139" y="7094"/>
                </a:lnTo>
                <a:lnTo>
                  <a:pt x="13050" y="7429"/>
                </a:lnTo>
                <a:lnTo>
                  <a:pt x="12903" y="7746"/>
                </a:lnTo>
                <a:lnTo>
                  <a:pt x="12723" y="8025"/>
                </a:lnTo>
                <a:lnTo>
                  <a:pt x="12532" y="8286"/>
                </a:lnTo>
                <a:lnTo>
                  <a:pt x="12318" y="8491"/>
                </a:lnTo>
                <a:lnTo>
                  <a:pt x="12060" y="8677"/>
                </a:lnTo>
                <a:lnTo>
                  <a:pt x="11756" y="8788"/>
                </a:lnTo>
                <a:lnTo>
                  <a:pt x="11452" y="8826"/>
                </a:lnTo>
                <a:lnTo>
                  <a:pt x="11283" y="8826"/>
                </a:lnTo>
                <a:lnTo>
                  <a:pt x="11126" y="8826"/>
                </a:lnTo>
                <a:lnTo>
                  <a:pt x="11002" y="8788"/>
                </a:lnTo>
                <a:lnTo>
                  <a:pt x="10845" y="8714"/>
                </a:lnTo>
                <a:lnTo>
                  <a:pt x="10721" y="8640"/>
                </a:lnTo>
                <a:lnTo>
                  <a:pt x="10608" y="8565"/>
                </a:lnTo>
                <a:lnTo>
                  <a:pt x="10485" y="8453"/>
                </a:lnTo>
                <a:lnTo>
                  <a:pt x="10372" y="8323"/>
                </a:lnTo>
                <a:lnTo>
                  <a:pt x="10181" y="8062"/>
                </a:lnTo>
                <a:lnTo>
                  <a:pt x="10035" y="7746"/>
                </a:lnTo>
                <a:lnTo>
                  <a:pt x="9900" y="7392"/>
                </a:lnTo>
                <a:lnTo>
                  <a:pt x="9787" y="7001"/>
                </a:lnTo>
                <a:lnTo>
                  <a:pt x="9731" y="6610"/>
                </a:lnTo>
                <a:lnTo>
                  <a:pt x="9686" y="6219"/>
                </a:lnTo>
                <a:lnTo>
                  <a:pt x="9663" y="5772"/>
                </a:lnTo>
                <a:lnTo>
                  <a:pt x="9686" y="5381"/>
                </a:lnTo>
                <a:lnTo>
                  <a:pt x="9753" y="4990"/>
                </a:lnTo>
                <a:lnTo>
                  <a:pt x="9832" y="4636"/>
                </a:lnTo>
                <a:lnTo>
                  <a:pt x="9945" y="4320"/>
                </a:lnTo>
                <a:lnTo>
                  <a:pt x="10068" y="4022"/>
                </a:lnTo>
                <a:lnTo>
                  <a:pt x="10203" y="3817"/>
                </a:lnTo>
                <a:lnTo>
                  <a:pt x="10316" y="3593"/>
                </a:lnTo>
                <a:lnTo>
                  <a:pt x="10395" y="3351"/>
                </a:lnTo>
                <a:lnTo>
                  <a:pt x="10462" y="3109"/>
                </a:lnTo>
                <a:lnTo>
                  <a:pt x="10507" y="2848"/>
                </a:lnTo>
                <a:lnTo>
                  <a:pt x="10530" y="2606"/>
                </a:lnTo>
                <a:lnTo>
                  <a:pt x="10507" y="2346"/>
                </a:lnTo>
                <a:lnTo>
                  <a:pt x="10462" y="2141"/>
                </a:lnTo>
                <a:lnTo>
                  <a:pt x="10395" y="1880"/>
                </a:lnTo>
                <a:lnTo>
                  <a:pt x="10293" y="1638"/>
                </a:lnTo>
                <a:lnTo>
                  <a:pt x="10158" y="1415"/>
                </a:lnTo>
                <a:lnTo>
                  <a:pt x="9967" y="1210"/>
                </a:lnTo>
                <a:lnTo>
                  <a:pt x="9753" y="986"/>
                </a:lnTo>
                <a:lnTo>
                  <a:pt x="9495" y="819"/>
                </a:lnTo>
                <a:lnTo>
                  <a:pt x="9191" y="670"/>
                </a:lnTo>
                <a:lnTo>
                  <a:pt x="8842" y="521"/>
                </a:lnTo>
                <a:lnTo>
                  <a:pt x="8471" y="446"/>
                </a:lnTo>
                <a:lnTo>
                  <a:pt x="7998" y="428"/>
                </a:lnTo>
                <a:lnTo>
                  <a:pt x="7413" y="428"/>
                </a:lnTo>
                <a:lnTo>
                  <a:pt x="6817" y="446"/>
                </a:lnTo>
                <a:lnTo>
                  <a:pt x="6187" y="521"/>
                </a:lnTo>
                <a:lnTo>
                  <a:pt x="5602" y="633"/>
                </a:lnTo>
                <a:lnTo>
                  <a:pt x="5107" y="744"/>
                </a:lnTo>
                <a:lnTo>
                  <a:pt x="4725" y="856"/>
                </a:lnTo>
                <a:lnTo>
                  <a:pt x="4848" y="1564"/>
                </a:lnTo>
                <a:lnTo>
                  <a:pt x="5028" y="2495"/>
                </a:lnTo>
                <a:lnTo>
                  <a:pt x="5175" y="3556"/>
                </a:lnTo>
                <a:lnTo>
                  <a:pt x="5298" y="4673"/>
                </a:lnTo>
                <a:lnTo>
                  <a:pt x="5343" y="5213"/>
                </a:lnTo>
                <a:lnTo>
                  <a:pt x="5388" y="5753"/>
                </a:lnTo>
                <a:lnTo>
                  <a:pt x="5411" y="6275"/>
                </a:lnTo>
                <a:lnTo>
                  <a:pt x="5411" y="6740"/>
                </a:lnTo>
                <a:lnTo>
                  <a:pt x="5366" y="7168"/>
                </a:lnTo>
                <a:lnTo>
                  <a:pt x="5321" y="7541"/>
                </a:lnTo>
                <a:lnTo>
                  <a:pt x="5287" y="7708"/>
                </a:lnTo>
                <a:lnTo>
                  <a:pt x="5242" y="7857"/>
                </a:lnTo>
                <a:lnTo>
                  <a:pt x="5197" y="7969"/>
                </a:lnTo>
                <a:lnTo>
                  <a:pt x="5130" y="8062"/>
                </a:lnTo>
                <a:lnTo>
                  <a:pt x="5006" y="8248"/>
                </a:lnTo>
                <a:lnTo>
                  <a:pt x="4848" y="8397"/>
                </a:lnTo>
                <a:lnTo>
                  <a:pt x="4725" y="8528"/>
                </a:lnTo>
                <a:lnTo>
                  <a:pt x="4567" y="8640"/>
                </a:lnTo>
                <a:lnTo>
                  <a:pt x="4421" y="8714"/>
                </a:lnTo>
                <a:lnTo>
                  <a:pt x="4263" y="8751"/>
                </a:lnTo>
                <a:lnTo>
                  <a:pt x="4095" y="8788"/>
                </a:lnTo>
                <a:lnTo>
                  <a:pt x="3948" y="8788"/>
                </a:lnTo>
                <a:lnTo>
                  <a:pt x="3791" y="8751"/>
                </a:lnTo>
                <a:lnTo>
                  <a:pt x="3667" y="8714"/>
                </a:lnTo>
                <a:lnTo>
                  <a:pt x="3510" y="8677"/>
                </a:lnTo>
                <a:lnTo>
                  <a:pt x="3386" y="8602"/>
                </a:lnTo>
                <a:lnTo>
                  <a:pt x="3251" y="8491"/>
                </a:lnTo>
                <a:lnTo>
                  <a:pt x="3127" y="8360"/>
                </a:lnTo>
                <a:lnTo>
                  <a:pt x="3015" y="8248"/>
                </a:lnTo>
                <a:lnTo>
                  <a:pt x="2925" y="8062"/>
                </a:lnTo>
                <a:lnTo>
                  <a:pt x="2778" y="7857"/>
                </a:lnTo>
                <a:lnTo>
                  <a:pt x="2610" y="7671"/>
                </a:lnTo>
                <a:lnTo>
                  <a:pt x="2407" y="7541"/>
                </a:lnTo>
                <a:lnTo>
                  <a:pt x="2171" y="7466"/>
                </a:lnTo>
                <a:lnTo>
                  <a:pt x="1957" y="7429"/>
                </a:lnTo>
                <a:lnTo>
                  <a:pt x="1698" y="7429"/>
                </a:lnTo>
                <a:lnTo>
                  <a:pt x="1462" y="7466"/>
                </a:lnTo>
                <a:lnTo>
                  <a:pt x="1226" y="7559"/>
                </a:lnTo>
                <a:lnTo>
                  <a:pt x="989" y="7708"/>
                </a:lnTo>
                <a:lnTo>
                  <a:pt x="776" y="7932"/>
                </a:lnTo>
                <a:lnTo>
                  <a:pt x="551" y="8211"/>
                </a:lnTo>
                <a:lnTo>
                  <a:pt x="382" y="8528"/>
                </a:lnTo>
                <a:lnTo>
                  <a:pt x="315" y="8714"/>
                </a:lnTo>
                <a:lnTo>
                  <a:pt x="236" y="8919"/>
                </a:lnTo>
                <a:lnTo>
                  <a:pt x="191" y="9142"/>
                </a:lnTo>
                <a:lnTo>
                  <a:pt x="123" y="9347"/>
                </a:lnTo>
                <a:lnTo>
                  <a:pt x="78" y="9608"/>
                </a:lnTo>
                <a:lnTo>
                  <a:pt x="56" y="9887"/>
                </a:lnTo>
                <a:lnTo>
                  <a:pt x="33" y="10185"/>
                </a:lnTo>
                <a:lnTo>
                  <a:pt x="33" y="10464"/>
                </a:lnTo>
                <a:lnTo>
                  <a:pt x="33" y="10706"/>
                </a:lnTo>
                <a:lnTo>
                  <a:pt x="56" y="10967"/>
                </a:lnTo>
                <a:lnTo>
                  <a:pt x="78" y="11172"/>
                </a:lnTo>
                <a:lnTo>
                  <a:pt x="123" y="11395"/>
                </a:lnTo>
                <a:lnTo>
                  <a:pt x="168" y="11600"/>
                </a:lnTo>
                <a:lnTo>
                  <a:pt x="236" y="11786"/>
                </a:lnTo>
                <a:lnTo>
                  <a:pt x="292" y="11973"/>
                </a:lnTo>
                <a:lnTo>
                  <a:pt x="382" y="12140"/>
                </a:lnTo>
                <a:lnTo>
                  <a:pt x="540" y="12419"/>
                </a:lnTo>
                <a:lnTo>
                  <a:pt x="731" y="12680"/>
                </a:lnTo>
                <a:lnTo>
                  <a:pt x="944" y="12866"/>
                </a:lnTo>
                <a:lnTo>
                  <a:pt x="1158" y="12997"/>
                </a:lnTo>
                <a:lnTo>
                  <a:pt x="1395" y="13108"/>
                </a:lnTo>
                <a:lnTo>
                  <a:pt x="1608" y="13183"/>
                </a:lnTo>
                <a:lnTo>
                  <a:pt x="1856" y="13183"/>
                </a:lnTo>
                <a:lnTo>
                  <a:pt x="2070" y="13146"/>
                </a:lnTo>
                <a:lnTo>
                  <a:pt x="2261" y="13071"/>
                </a:lnTo>
                <a:lnTo>
                  <a:pt x="2430" y="12960"/>
                </a:lnTo>
                <a:lnTo>
                  <a:pt x="2587" y="12792"/>
                </a:lnTo>
                <a:lnTo>
                  <a:pt x="2688" y="12606"/>
                </a:lnTo>
                <a:lnTo>
                  <a:pt x="2801" y="12419"/>
                </a:lnTo>
                <a:lnTo>
                  <a:pt x="2925" y="12289"/>
                </a:lnTo>
                <a:lnTo>
                  <a:pt x="3082" y="12177"/>
                </a:lnTo>
                <a:lnTo>
                  <a:pt x="3228" y="12103"/>
                </a:lnTo>
                <a:lnTo>
                  <a:pt x="3408" y="12103"/>
                </a:lnTo>
                <a:lnTo>
                  <a:pt x="3577" y="12103"/>
                </a:lnTo>
                <a:lnTo>
                  <a:pt x="3723" y="12177"/>
                </a:lnTo>
                <a:lnTo>
                  <a:pt x="3903" y="12252"/>
                </a:lnTo>
                <a:lnTo>
                  <a:pt x="4072" y="12364"/>
                </a:lnTo>
                <a:lnTo>
                  <a:pt x="4230" y="12494"/>
                </a:lnTo>
                <a:lnTo>
                  <a:pt x="4353" y="12643"/>
                </a:lnTo>
                <a:lnTo>
                  <a:pt x="4488" y="12829"/>
                </a:lnTo>
                <a:lnTo>
                  <a:pt x="4567" y="13034"/>
                </a:lnTo>
                <a:lnTo>
                  <a:pt x="4657" y="13257"/>
                </a:lnTo>
                <a:lnTo>
                  <a:pt x="4702" y="13462"/>
                </a:lnTo>
                <a:lnTo>
                  <a:pt x="4725" y="13686"/>
                </a:lnTo>
                <a:lnTo>
                  <a:pt x="4702" y="14282"/>
                </a:lnTo>
                <a:lnTo>
                  <a:pt x="4657" y="15045"/>
                </a:lnTo>
                <a:lnTo>
                  <a:pt x="4612" y="15976"/>
                </a:lnTo>
                <a:lnTo>
                  <a:pt x="4590" y="16926"/>
                </a:lnTo>
                <a:lnTo>
                  <a:pt x="4567" y="17968"/>
                </a:lnTo>
                <a:lnTo>
                  <a:pt x="4567" y="19011"/>
                </a:lnTo>
                <a:lnTo>
                  <a:pt x="4590" y="19514"/>
                </a:lnTo>
                <a:lnTo>
                  <a:pt x="4612" y="19980"/>
                </a:lnTo>
                <a:lnTo>
                  <a:pt x="4657" y="20426"/>
                </a:lnTo>
                <a:lnTo>
                  <a:pt x="4725" y="20836"/>
                </a:lnTo>
                <a:lnTo>
                  <a:pt x="4848" y="20929"/>
                </a:lnTo>
                <a:lnTo>
                  <a:pt x="5040" y="21004"/>
                </a:lnTo>
                <a:lnTo>
                  <a:pt x="5265" y="21078"/>
                </a:lnTo>
                <a:lnTo>
                  <a:pt x="5478" y="21115"/>
                </a:lnTo>
                <a:lnTo>
                  <a:pt x="6041" y="21115"/>
                </a:lnTo>
                <a:lnTo>
                  <a:pt x="6637" y="21078"/>
                </a:lnTo>
                <a:lnTo>
                  <a:pt x="7312" y="21004"/>
                </a:lnTo>
                <a:lnTo>
                  <a:pt x="7998" y="20929"/>
                </a:lnTo>
                <a:lnTo>
                  <a:pt x="8696" y="20855"/>
                </a:lnTo>
                <a:lnTo>
                  <a:pt x="9360" y="20836"/>
                </a:lnTo>
                <a:close/>
              </a:path>
            </a:pathLst>
          </a:custGeom>
          <a:solidFill>
            <a:srgbClr val="FFCC99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21" name="Puzzle3"/>
          <p:cNvSpPr>
            <a:spLocks noEditPoints="1" noChangeArrowheads="1"/>
          </p:cNvSpPr>
          <p:nvPr/>
        </p:nvSpPr>
        <p:spPr bwMode="auto">
          <a:xfrm>
            <a:off x="6482794" y="2191869"/>
            <a:ext cx="1012316" cy="1221887"/>
          </a:xfrm>
          <a:custGeom>
            <a:avLst/>
            <a:gdLst>
              <a:gd name="T0" fmla="*/ 10391 w 21600"/>
              <a:gd name="T1" fmla="*/ 15806 h 21600"/>
              <a:gd name="T2" fmla="*/ 20551 w 21600"/>
              <a:gd name="T3" fmla="*/ 21088 h 21600"/>
              <a:gd name="T4" fmla="*/ 13180 w 21600"/>
              <a:gd name="T5" fmla="*/ 13801 h 21600"/>
              <a:gd name="T6" fmla="*/ 20551 w 21600"/>
              <a:gd name="T7" fmla="*/ 7025 h 21600"/>
              <a:gd name="T8" fmla="*/ 10500 w 21600"/>
              <a:gd name="T9" fmla="*/ 52 h 21600"/>
              <a:gd name="T10" fmla="*/ 692 w 21600"/>
              <a:gd name="T11" fmla="*/ 6802 h 21600"/>
              <a:gd name="T12" fmla="*/ 8064 w 21600"/>
              <a:gd name="T13" fmla="*/ 13526 h 21600"/>
              <a:gd name="T14" fmla="*/ 692 w 21600"/>
              <a:gd name="T15" fmla="*/ 21088 h 21600"/>
              <a:gd name="T16" fmla="*/ 2273 w 21600"/>
              <a:gd name="T17" fmla="*/ 7719 h 21600"/>
              <a:gd name="T18" fmla="*/ 19149 w 21600"/>
              <a:gd name="T19" fmla="*/ 20237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6625" y="20892"/>
                </a:moveTo>
                <a:lnTo>
                  <a:pt x="7105" y="21023"/>
                </a:lnTo>
                <a:lnTo>
                  <a:pt x="7513" y="21088"/>
                </a:lnTo>
                <a:lnTo>
                  <a:pt x="7922" y="21115"/>
                </a:lnTo>
                <a:lnTo>
                  <a:pt x="8242" y="21115"/>
                </a:lnTo>
                <a:lnTo>
                  <a:pt x="8544" y="21062"/>
                </a:lnTo>
                <a:lnTo>
                  <a:pt x="8810" y="20997"/>
                </a:lnTo>
                <a:lnTo>
                  <a:pt x="9023" y="20892"/>
                </a:lnTo>
                <a:lnTo>
                  <a:pt x="9148" y="20761"/>
                </a:lnTo>
                <a:lnTo>
                  <a:pt x="9290" y="20616"/>
                </a:lnTo>
                <a:lnTo>
                  <a:pt x="9361" y="20459"/>
                </a:lnTo>
                <a:lnTo>
                  <a:pt x="9396" y="20289"/>
                </a:lnTo>
                <a:lnTo>
                  <a:pt x="9396" y="20092"/>
                </a:lnTo>
                <a:lnTo>
                  <a:pt x="9325" y="19909"/>
                </a:lnTo>
                <a:lnTo>
                  <a:pt x="9219" y="19738"/>
                </a:lnTo>
                <a:lnTo>
                  <a:pt x="9094" y="19555"/>
                </a:lnTo>
                <a:lnTo>
                  <a:pt x="8917" y="19384"/>
                </a:lnTo>
                <a:lnTo>
                  <a:pt x="8650" y="19162"/>
                </a:lnTo>
                <a:lnTo>
                  <a:pt x="8437" y="18900"/>
                </a:lnTo>
                <a:lnTo>
                  <a:pt x="8277" y="18624"/>
                </a:lnTo>
                <a:lnTo>
                  <a:pt x="8135" y="18349"/>
                </a:lnTo>
                <a:lnTo>
                  <a:pt x="8028" y="18048"/>
                </a:lnTo>
                <a:lnTo>
                  <a:pt x="7993" y="17746"/>
                </a:lnTo>
                <a:lnTo>
                  <a:pt x="7993" y="17471"/>
                </a:lnTo>
                <a:lnTo>
                  <a:pt x="8028" y="17169"/>
                </a:lnTo>
                <a:lnTo>
                  <a:pt x="8135" y="16920"/>
                </a:lnTo>
                <a:lnTo>
                  <a:pt x="8277" y="16671"/>
                </a:lnTo>
                <a:lnTo>
                  <a:pt x="8366" y="16540"/>
                </a:lnTo>
                <a:lnTo>
                  <a:pt x="8473" y="16409"/>
                </a:lnTo>
                <a:lnTo>
                  <a:pt x="8615" y="16317"/>
                </a:lnTo>
                <a:lnTo>
                  <a:pt x="8739" y="16213"/>
                </a:lnTo>
                <a:lnTo>
                  <a:pt x="8881" y="16134"/>
                </a:lnTo>
                <a:lnTo>
                  <a:pt x="9059" y="16055"/>
                </a:lnTo>
                <a:lnTo>
                  <a:pt x="9254" y="15990"/>
                </a:lnTo>
                <a:lnTo>
                  <a:pt x="9432" y="15911"/>
                </a:lnTo>
                <a:lnTo>
                  <a:pt x="9663" y="15885"/>
                </a:lnTo>
                <a:lnTo>
                  <a:pt x="9876" y="15833"/>
                </a:lnTo>
                <a:lnTo>
                  <a:pt x="10142" y="15806"/>
                </a:lnTo>
                <a:lnTo>
                  <a:pt x="10391" y="15806"/>
                </a:lnTo>
                <a:lnTo>
                  <a:pt x="10728" y="15806"/>
                </a:lnTo>
                <a:lnTo>
                  <a:pt x="10995" y="15806"/>
                </a:lnTo>
                <a:lnTo>
                  <a:pt x="11279" y="15833"/>
                </a:lnTo>
                <a:lnTo>
                  <a:pt x="11546" y="15885"/>
                </a:lnTo>
                <a:lnTo>
                  <a:pt x="11776" y="15937"/>
                </a:lnTo>
                <a:lnTo>
                  <a:pt x="12025" y="15990"/>
                </a:lnTo>
                <a:lnTo>
                  <a:pt x="12221" y="16055"/>
                </a:lnTo>
                <a:lnTo>
                  <a:pt x="12434" y="16134"/>
                </a:lnTo>
                <a:lnTo>
                  <a:pt x="12611" y="16213"/>
                </a:lnTo>
                <a:lnTo>
                  <a:pt x="12771" y="16317"/>
                </a:lnTo>
                <a:lnTo>
                  <a:pt x="12913" y="16409"/>
                </a:lnTo>
                <a:lnTo>
                  <a:pt x="13038" y="16514"/>
                </a:lnTo>
                <a:lnTo>
                  <a:pt x="13251" y="16737"/>
                </a:lnTo>
                <a:lnTo>
                  <a:pt x="13428" y="16986"/>
                </a:lnTo>
                <a:lnTo>
                  <a:pt x="13517" y="17248"/>
                </a:lnTo>
                <a:lnTo>
                  <a:pt x="13588" y="17523"/>
                </a:lnTo>
                <a:lnTo>
                  <a:pt x="13588" y="17799"/>
                </a:lnTo>
                <a:lnTo>
                  <a:pt x="13517" y="18074"/>
                </a:lnTo>
                <a:lnTo>
                  <a:pt x="13428" y="18323"/>
                </a:lnTo>
                <a:lnTo>
                  <a:pt x="13286" y="18572"/>
                </a:lnTo>
                <a:lnTo>
                  <a:pt x="13109" y="18808"/>
                </a:lnTo>
                <a:lnTo>
                  <a:pt x="12878" y="19031"/>
                </a:lnTo>
                <a:lnTo>
                  <a:pt x="12434" y="19411"/>
                </a:lnTo>
                <a:lnTo>
                  <a:pt x="12132" y="19738"/>
                </a:lnTo>
                <a:lnTo>
                  <a:pt x="12025" y="19856"/>
                </a:lnTo>
                <a:lnTo>
                  <a:pt x="11919" y="20014"/>
                </a:lnTo>
                <a:lnTo>
                  <a:pt x="11883" y="20132"/>
                </a:lnTo>
                <a:lnTo>
                  <a:pt x="11883" y="20263"/>
                </a:lnTo>
                <a:lnTo>
                  <a:pt x="11883" y="20394"/>
                </a:lnTo>
                <a:lnTo>
                  <a:pt x="11954" y="20485"/>
                </a:lnTo>
                <a:lnTo>
                  <a:pt x="12061" y="20590"/>
                </a:lnTo>
                <a:lnTo>
                  <a:pt x="12185" y="20695"/>
                </a:lnTo>
                <a:lnTo>
                  <a:pt x="12327" y="20787"/>
                </a:lnTo>
                <a:lnTo>
                  <a:pt x="12540" y="20892"/>
                </a:lnTo>
                <a:lnTo>
                  <a:pt x="12771" y="20997"/>
                </a:lnTo>
                <a:lnTo>
                  <a:pt x="13073" y="21088"/>
                </a:lnTo>
                <a:lnTo>
                  <a:pt x="13428" y="21193"/>
                </a:lnTo>
                <a:lnTo>
                  <a:pt x="13873" y="21298"/>
                </a:lnTo>
                <a:lnTo>
                  <a:pt x="14317" y="21390"/>
                </a:lnTo>
                <a:lnTo>
                  <a:pt x="14778" y="21468"/>
                </a:lnTo>
                <a:lnTo>
                  <a:pt x="15294" y="21547"/>
                </a:lnTo>
                <a:lnTo>
                  <a:pt x="15809" y="21600"/>
                </a:lnTo>
                <a:lnTo>
                  <a:pt x="16359" y="21652"/>
                </a:lnTo>
                <a:lnTo>
                  <a:pt x="16875" y="21678"/>
                </a:lnTo>
                <a:lnTo>
                  <a:pt x="17407" y="21678"/>
                </a:lnTo>
                <a:lnTo>
                  <a:pt x="17958" y="21678"/>
                </a:lnTo>
                <a:lnTo>
                  <a:pt x="18473" y="21652"/>
                </a:lnTo>
                <a:lnTo>
                  <a:pt x="18953" y="21573"/>
                </a:lnTo>
                <a:lnTo>
                  <a:pt x="19397" y="21495"/>
                </a:lnTo>
                <a:lnTo>
                  <a:pt x="19841" y="21390"/>
                </a:lnTo>
                <a:lnTo>
                  <a:pt x="20214" y="21272"/>
                </a:lnTo>
                <a:lnTo>
                  <a:pt x="20551" y="21088"/>
                </a:lnTo>
                <a:lnTo>
                  <a:pt x="20480" y="20787"/>
                </a:lnTo>
                <a:lnTo>
                  <a:pt x="20409" y="20485"/>
                </a:lnTo>
                <a:lnTo>
                  <a:pt x="20356" y="20158"/>
                </a:lnTo>
                <a:lnTo>
                  <a:pt x="20356" y="19804"/>
                </a:lnTo>
                <a:lnTo>
                  <a:pt x="20321" y="19083"/>
                </a:lnTo>
                <a:lnTo>
                  <a:pt x="20356" y="18349"/>
                </a:lnTo>
                <a:lnTo>
                  <a:pt x="20409" y="17641"/>
                </a:lnTo>
                <a:lnTo>
                  <a:pt x="20480" y="17012"/>
                </a:lnTo>
                <a:lnTo>
                  <a:pt x="20551" y="16488"/>
                </a:lnTo>
                <a:lnTo>
                  <a:pt x="20551" y="16055"/>
                </a:lnTo>
                <a:lnTo>
                  <a:pt x="20551" y="15911"/>
                </a:lnTo>
                <a:lnTo>
                  <a:pt x="20445" y="15754"/>
                </a:lnTo>
                <a:lnTo>
                  <a:pt x="20356" y="15610"/>
                </a:lnTo>
                <a:lnTo>
                  <a:pt x="20178" y="15452"/>
                </a:lnTo>
                <a:lnTo>
                  <a:pt x="20001" y="15334"/>
                </a:lnTo>
                <a:lnTo>
                  <a:pt x="19770" y="15230"/>
                </a:lnTo>
                <a:lnTo>
                  <a:pt x="19521" y="15125"/>
                </a:lnTo>
                <a:lnTo>
                  <a:pt x="19290" y="15059"/>
                </a:lnTo>
                <a:lnTo>
                  <a:pt x="19024" y="15007"/>
                </a:lnTo>
                <a:lnTo>
                  <a:pt x="18740" y="14954"/>
                </a:lnTo>
                <a:lnTo>
                  <a:pt x="18509" y="14954"/>
                </a:lnTo>
                <a:lnTo>
                  <a:pt x="18225" y="14954"/>
                </a:lnTo>
                <a:lnTo>
                  <a:pt x="17994" y="15007"/>
                </a:lnTo>
                <a:lnTo>
                  <a:pt x="17763" y="15085"/>
                </a:lnTo>
                <a:lnTo>
                  <a:pt x="17550" y="15177"/>
                </a:lnTo>
                <a:lnTo>
                  <a:pt x="17372" y="15308"/>
                </a:lnTo>
                <a:lnTo>
                  <a:pt x="17176" y="15426"/>
                </a:lnTo>
                <a:lnTo>
                  <a:pt x="16928" y="15557"/>
                </a:lnTo>
                <a:lnTo>
                  <a:pt x="16661" y="15636"/>
                </a:lnTo>
                <a:lnTo>
                  <a:pt x="16359" y="15688"/>
                </a:lnTo>
                <a:lnTo>
                  <a:pt x="16022" y="15715"/>
                </a:lnTo>
                <a:lnTo>
                  <a:pt x="15667" y="15688"/>
                </a:lnTo>
                <a:lnTo>
                  <a:pt x="15294" y="15662"/>
                </a:lnTo>
                <a:lnTo>
                  <a:pt x="14956" y="15583"/>
                </a:lnTo>
                <a:lnTo>
                  <a:pt x="14619" y="15479"/>
                </a:lnTo>
                <a:lnTo>
                  <a:pt x="14281" y="15334"/>
                </a:lnTo>
                <a:lnTo>
                  <a:pt x="13961" y="15177"/>
                </a:lnTo>
                <a:lnTo>
                  <a:pt x="13695" y="14981"/>
                </a:lnTo>
                <a:lnTo>
                  <a:pt x="13588" y="14850"/>
                </a:lnTo>
                <a:lnTo>
                  <a:pt x="13482" y="14732"/>
                </a:lnTo>
                <a:lnTo>
                  <a:pt x="13393" y="14600"/>
                </a:lnTo>
                <a:lnTo>
                  <a:pt x="13322" y="14456"/>
                </a:lnTo>
                <a:lnTo>
                  <a:pt x="13251" y="14299"/>
                </a:lnTo>
                <a:lnTo>
                  <a:pt x="13215" y="14155"/>
                </a:lnTo>
                <a:lnTo>
                  <a:pt x="13180" y="13971"/>
                </a:lnTo>
                <a:lnTo>
                  <a:pt x="13180" y="13801"/>
                </a:lnTo>
                <a:lnTo>
                  <a:pt x="13180" y="13591"/>
                </a:lnTo>
                <a:lnTo>
                  <a:pt x="13215" y="13395"/>
                </a:lnTo>
                <a:lnTo>
                  <a:pt x="13251" y="13198"/>
                </a:lnTo>
                <a:lnTo>
                  <a:pt x="13322" y="13015"/>
                </a:lnTo>
                <a:lnTo>
                  <a:pt x="13393" y="12870"/>
                </a:lnTo>
                <a:lnTo>
                  <a:pt x="13482" y="12713"/>
                </a:lnTo>
                <a:lnTo>
                  <a:pt x="13588" y="12569"/>
                </a:lnTo>
                <a:lnTo>
                  <a:pt x="13730" y="12438"/>
                </a:lnTo>
                <a:lnTo>
                  <a:pt x="13997" y="12215"/>
                </a:lnTo>
                <a:lnTo>
                  <a:pt x="14334" y="12005"/>
                </a:lnTo>
                <a:lnTo>
                  <a:pt x="14690" y="11861"/>
                </a:lnTo>
                <a:lnTo>
                  <a:pt x="15063" y="11756"/>
                </a:lnTo>
                <a:lnTo>
                  <a:pt x="15436" y="11678"/>
                </a:lnTo>
                <a:lnTo>
                  <a:pt x="15809" y="11638"/>
                </a:lnTo>
                <a:lnTo>
                  <a:pt x="16182" y="11638"/>
                </a:lnTo>
                <a:lnTo>
                  <a:pt x="16555" y="11678"/>
                </a:lnTo>
                <a:lnTo>
                  <a:pt x="16910" y="11730"/>
                </a:lnTo>
                <a:lnTo>
                  <a:pt x="17248" y="11835"/>
                </a:lnTo>
                <a:lnTo>
                  <a:pt x="17514" y="11966"/>
                </a:lnTo>
                <a:lnTo>
                  <a:pt x="17763" y="12110"/>
                </a:lnTo>
                <a:lnTo>
                  <a:pt x="17887" y="12215"/>
                </a:lnTo>
                <a:lnTo>
                  <a:pt x="18065" y="12307"/>
                </a:lnTo>
                <a:lnTo>
                  <a:pt x="18260" y="12412"/>
                </a:lnTo>
                <a:lnTo>
                  <a:pt x="18438" y="12464"/>
                </a:lnTo>
                <a:lnTo>
                  <a:pt x="18669" y="12543"/>
                </a:lnTo>
                <a:lnTo>
                  <a:pt x="18882" y="12569"/>
                </a:lnTo>
                <a:lnTo>
                  <a:pt x="19113" y="12595"/>
                </a:lnTo>
                <a:lnTo>
                  <a:pt x="19361" y="12608"/>
                </a:lnTo>
                <a:lnTo>
                  <a:pt x="19592" y="12608"/>
                </a:lnTo>
                <a:lnTo>
                  <a:pt x="19841" y="12595"/>
                </a:lnTo>
                <a:lnTo>
                  <a:pt x="20072" y="12543"/>
                </a:lnTo>
                <a:lnTo>
                  <a:pt x="20321" y="12490"/>
                </a:lnTo>
                <a:lnTo>
                  <a:pt x="20551" y="12438"/>
                </a:lnTo>
                <a:lnTo>
                  <a:pt x="20800" y="12333"/>
                </a:lnTo>
                <a:lnTo>
                  <a:pt x="20996" y="12241"/>
                </a:lnTo>
                <a:lnTo>
                  <a:pt x="21244" y="12110"/>
                </a:lnTo>
                <a:lnTo>
                  <a:pt x="21298" y="12032"/>
                </a:lnTo>
                <a:lnTo>
                  <a:pt x="21404" y="11966"/>
                </a:lnTo>
                <a:lnTo>
                  <a:pt x="21475" y="11861"/>
                </a:lnTo>
                <a:lnTo>
                  <a:pt x="21511" y="11730"/>
                </a:lnTo>
                <a:lnTo>
                  <a:pt x="21617" y="11481"/>
                </a:lnTo>
                <a:lnTo>
                  <a:pt x="21653" y="11180"/>
                </a:lnTo>
                <a:lnTo>
                  <a:pt x="21653" y="10826"/>
                </a:lnTo>
                <a:lnTo>
                  <a:pt x="21653" y="10472"/>
                </a:lnTo>
                <a:lnTo>
                  <a:pt x="21582" y="10092"/>
                </a:lnTo>
                <a:lnTo>
                  <a:pt x="21511" y="9725"/>
                </a:lnTo>
                <a:lnTo>
                  <a:pt x="21298" y="8912"/>
                </a:lnTo>
                <a:lnTo>
                  <a:pt x="21067" y="8191"/>
                </a:lnTo>
                <a:lnTo>
                  <a:pt x="20800" y="7536"/>
                </a:lnTo>
                <a:lnTo>
                  <a:pt x="20551" y="7025"/>
                </a:lnTo>
                <a:lnTo>
                  <a:pt x="20001" y="7103"/>
                </a:lnTo>
                <a:lnTo>
                  <a:pt x="19432" y="7156"/>
                </a:lnTo>
                <a:lnTo>
                  <a:pt x="18846" y="7208"/>
                </a:lnTo>
                <a:lnTo>
                  <a:pt x="18225" y="7208"/>
                </a:lnTo>
                <a:lnTo>
                  <a:pt x="17656" y="7208"/>
                </a:lnTo>
                <a:lnTo>
                  <a:pt x="17070" y="7182"/>
                </a:lnTo>
                <a:lnTo>
                  <a:pt x="16484" y="7156"/>
                </a:lnTo>
                <a:lnTo>
                  <a:pt x="15986" y="7103"/>
                </a:lnTo>
                <a:lnTo>
                  <a:pt x="14992" y="6999"/>
                </a:lnTo>
                <a:lnTo>
                  <a:pt x="14210" y="6907"/>
                </a:lnTo>
                <a:lnTo>
                  <a:pt x="13695" y="6828"/>
                </a:lnTo>
                <a:lnTo>
                  <a:pt x="13517" y="6802"/>
                </a:lnTo>
                <a:lnTo>
                  <a:pt x="13073" y="6645"/>
                </a:lnTo>
                <a:lnTo>
                  <a:pt x="12700" y="6474"/>
                </a:lnTo>
                <a:lnTo>
                  <a:pt x="12363" y="6304"/>
                </a:lnTo>
                <a:lnTo>
                  <a:pt x="12132" y="6094"/>
                </a:lnTo>
                <a:lnTo>
                  <a:pt x="11919" y="5871"/>
                </a:lnTo>
                <a:lnTo>
                  <a:pt x="11776" y="5649"/>
                </a:lnTo>
                <a:lnTo>
                  <a:pt x="11688" y="5413"/>
                </a:lnTo>
                <a:lnTo>
                  <a:pt x="11617" y="5190"/>
                </a:lnTo>
                <a:lnTo>
                  <a:pt x="11617" y="4941"/>
                </a:lnTo>
                <a:lnTo>
                  <a:pt x="11652" y="4718"/>
                </a:lnTo>
                <a:lnTo>
                  <a:pt x="11723" y="4482"/>
                </a:lnTo>
                <a:lnTo>
                  <a:pt x="11812" y="4285"/>
                </a:lnTo>
                <a:lnTo>
                  <a:pt x="11919" y="4089"/>
                </a:lnTo>
                <a:lnTo>
                  <a:pt x="12096" y="3905"/>
                </a:lnTo>
                <a:lnTo>
                  <a:pt x="12292" y="3735"/>
                </a:lnTo>
                <a:lnTo>
                  <a:pt x="12505" y="3604"/>
                </a:lnTo>
                <a:lnTo>
                  <a:pt x="12700" y="3460"/>
                </a:lnTo>
                <a:lnTo>
                  <a:pt x="12878" y="3250"/>
                </a:lnTo>
                <a:lnTo>
                  <a:pt x="13038" y="3027"/>
                </a:lnTo>
                <a:lnTo>
                  <a:pt x="13180" y="2752"/>
                </a:lnTo>
                <a:lnTo>
                  <a:pt x="13286" y="2477"/>
                </a:lnTo>
                <a:lnTo>
                  <a:pt x="13322" y="2175"/>
                </a:lnTo>
                <a:lnTo>
                  <a:pt x="13357" y="1874"/>
                </a:lnTo>
                <a:lnTo>
                  <a:pt x="13286" y="1572"/>
                </a:lnTo>
                <a:lnTo>
                  <a:pt x="13180" y="1271"/>
                </a:lnTo>
                <a:lnTo>
                  <a:pt x="13038" y="983"/>
                </a:lnTo>
                <a:lnTo>
                  <a:pt x="12949" y="865"/>
                </a:lnTo>
                <a:lnTo>
                  <a:pt x="12807" y="733"/>
                </a:lnTo>
                <a:lnTo>
                  <a:pt x="12665" y="616"/>
                </a:lnTo>
                <a:lnTo>
                  <a:pt x="12505" y="511"/>
                </a:lnTo>
                <a:lnTo>
                  <a:pt x="12327" y="406"/>
                </a:lnTo>
                <a:lnTo>
                  <a:pt x="12132" y="314"/>
                </a:lnTo>
                <a:lnTo>
                  <a:pt x="11883" y="235"/>
                </a:lnTo>
                <a:lnTo>
                  <a:pt x="11652" y="183"/>
                </a:lnTo>
                <a:lnTo>
                  <a:pt x="11368" y="104"/>
                </a:lnTo>
                <a:lnTo>
                  <a:pt x="11101" y="78"/>
                </a:lnTo>
                <a:lnTo>
                  <a:pt x="10800" y="52"/>
                </a:lnTo>
                <a:lnTo>
                  <a:pt x="10444" y="52"/>
                </a:lnTo>
                <a:lnTo>
                  <a:pt x="10142" y="52"/>
                </a:lnTo>
                <a:lnTo>
                  <a:pt x="9840" y="78"/>
                </a:lnTo>
                <a:lnTo>
                  <a:pt x="9574" y="104"/>
                </a:lnTo>
                <a:lnTo>
                  <a:pt x="9325" y="157"/>
                </a:lnTo>
                <a:lnTo>
                  <a:pt x="9094" y="209"/>
                </a:lnTo>
                <a:lnTo>
                  <a:pt x="8846" y="262"/>
                </a:lnTo>
                <a:lnTo>
                  <a:pt x="8650" y="340"/>
                </a:lnTo>
                <a:lnTo>
                  <a:pt x="8437" y="432"/>
                </a:lnTo>
                <a:lnTo>
                  <a:pt x="8277" y="511"/>
                </a:lnTo>
                <a:lnTo>
                  <a:pt x="8100" y="616"/>
                </a:lnTo>
                <a:lnTo>
                  <a:pt x="7957" y="707"/>
                </a:lnTo>
                <a:lnTo>
                  <a:pt x="7833" y="838"/>
                </a:lnTo>
                <a:lnTo>
                  <a:pt x="7620" y="1061"/>
                </a:lnTo>
                <a:lnTo>
                  <a:pt x="7442" y="1336"/>
                </a:lnTo>
                <a:lnTo>
                  <a:pt x="7353" y="1599"/>
                </a:lnTo>
                <a:lnTo>
                  <a:pt x="7318" y="1900"/>
                </a:lnTo>
                <a:lnTo>
                  <a:pt x="7318" y="2175"/>
                </a:lnTo>
                <a:lnTo>
                  <a:pt x="7353" y="2450"/>
                </a:lnTo>
                <a:lnTo>
                  <a:pt x="7442" y="2726"/>
                </a:lnTo>
                <a:lnTo>
                  <a:pt x="7620" y="2975"/>
                </a:lnTo>
                <a:lnTo>
                  <a:pt x="7833" y="3198"/>
                </a:lnTo>
                <a:lnTo>
                  <a:pt x="8064" y="3433"/>
                </a:lnTo>
                <a:lnTo>
                  <a:pt x="8295" y="3630"/>
                </a:lnTo>
                <a:lnTo>
                  <a:pt x="8508" y="3853"/>
                </a:lnTo>
                <a:lnTo>
                  <a:pt x="8686" y="4089"/>
                </a:lnTo>
                <a:lnTo>
                  <a:pt x="8775" y="4312"/>
                </a:lnTo>
                <a:lnTo>
                  <a:pt x="8846" y="4561"/>
                </a:lnTo>
                <a:lnTo>
                  <a:pt x="8846" y="4810"/>
                </a:lnTo>
                <a:lnTo>
                  <a:pt x="8810" y="5059"/>
                </a:lnTo>
                <a:lnTo>
                  <a:pt x="8721" y="5295"/>
                </a:lnTo>
                <a:lnTo>
                  <a:pt x="8579" y="5544"/>
                </a:lnTo>
                <a:lnTo>
                  <a:pt x="8366" y="5766"/>
                </a:lnTo>
                <a:lnTo>
                  <a:pt x="8135" y="5976"/>
                </a:lnTo>
                <a:lnTo>
                  <a:pt x="7833" y="6199"/>
                </a:lnTo>
                <a:lnTo>
                  <a:pt x="7478" y="6369"/>
                </a:lnTo>
                <a:lnTo>
                  <a:pt x="7069" y="6527"/>
                </a:lnTo>
                <a:lnTo>
                  <a:pt x="6590" y="6671"/>
                </a:lnTo>
                <a:lnTo>
                  <a:pt x="6092" y="6802"/>
                </a:lnTo>
                <a:lnTo>
                  <a:pt x="5684" y="6802"/>
                </a:lnTo>
                <a:lnTo>
                  <a:pt x="5133" y="6802"/>
                </a:lnTo>
                <a:lnTo>
                  <a:pt x="4547" y="6802"/>
                </a:lnTo>
                <a:lnTo>
                  <a:pt x="3872" y="6802"/>
                </a:lnTo>
                <a:lnTo>
                  <a:pt x="3144" y="6802"/>
                </a:lnTo>
                <a:lnTo>
                  <a:pt x="2362" y="6802"/>
                </a:lnTo>
                <a:lnTo>
                  <a:pt x="1545" y="6802"/>
                </a:lnTo>
                <a:lnTo>
                  <a:pt x="692" y="6802"/>
                </a:lnTo>
                <a:lnTo>
                  <a:pt x="586" y="7234"/>
                </a:lnTo>
                <a:lnTo>
                  <a:pt x="461" y="7837"/>
                </a:lnTo>
                <a:lnTo>
                  <a:pt x="355" y="8493"/>
                </a:lnTo>
                <a:lnTo>
                  <a:pt x="248" y="9187"/>
                </a:lnTo>
                <a:lnTo>
                  <a:pt x="142" y="9869"/>
                </a:lnTo>
                <a:lnTo>
                  <a:pt x="106" y="10498"/>
                </a:lnTo>
                <a:lnTo>
                  <a:pt x="106" y="10983"/>
                </a:lnTo>
                <a:lnTo>
                  <a:pt x="106" y="11311"/>
                </a:lnTo>
                <a:lnTo>
                  <a:pt x="213" y="11481"/>
                </a:lnTo>
                <a:lnTo>
                  <a:pt x="319" y="11651"/>
                </a:lnTo>
                <a:lnTo>
                  <a:pt x="497" y="11783"/>
                </a:lnTo>
                <a:lnTo>
                  <a:pt x="692" y="11914"/>
                </a:lnTo>
                <a:lnTo>
                  <a:pt x="941" y="12032"/>
                </a:lnTo>
                <a:lnTo>
                  <a:pt x="1207" y="12110"/>
                </a:lnTo>
                <a:lnTo>
                  <a:pt x="1509" y="12189"/>
                </a:lnTo>
                <a:lnTo>
                  <a:pt x="1794" y="12241"/>
                </a:lnTo>
                <a:lnTo>
                  <a:pt x="2131" y="12267"/>
                </a:lnTo>
                <a:lnTo>
                  <a:pt x="2433" y="12281"/>
                </a:lnTo>
                <a:lnTo>
                  <a:pt x="2735" y="12267"/>
                </a:lnTo>
                <a:lnTo>
                  <a:pt x="3055" y="12241"/>
                </a:lnTo>
                <a:lnTo>
                  <a:pt x="3357" y="12189"/>
                </a:lnTo>
                <a:lnTo>
                  <a:pt x="3623" y="12084"/>
                </a:lnTo>
                <a:lnTo>
                  <a:pt x="3872" y="11979"/>
                </a:lnTo>
                <a:lnTo>
                  <a:pt x="4103" y="11861"/>
                </a:lnTo>
                <a:lnTo>
                  <a:pt x="4316" y="11704"/>
                </a:lnTo>
                <a:lnTo>
                  <a:pt x="4582" y="11612"/>
                </a:lnTo>
                <a:lnTo>
                  <a:pt x="4849" y="11533"/>
                </a:lnTo>
                <a:lnTo>
                  <a:pt x="5169" y="11507"/>
                </a:lnTo>
                <a:lnTo>
                  <a:pt x="5506" y="11481"/>
                </a:lnTo>
                <a:lnTo>
                  <a:pt x="5808" y="11507"/>
                </a:lnTo>
                <a:lnTo>
                  <a:pt x="6146" y="11560"/>
                </a:lnTo>
                <a:lnTo>
                  <a:pt x="6501" y="11651"/>
                </a:lnTo>
                <a:lnTo>
                  <a:pt x="6803" y="11783"/>
                </a:lnTo>
                <a:lnTo>
                  <a:pt x="7105" y="11940"/>
                </a:lnTo>
                <a:lnTo>
                  <a:pt x="7353" y="12110"/>
                </a:lnTo>
                <a:lnTo>
                  <a:pt x="7584" y="12333"/>
                </a:lnTo>
                <a:lnTo>
                  <a:pt x="7798" y="12595"/>
                </a:lnTo>
                <a:lnTo>
                  <a:pt x="7922" y="12870"/>
                </a:lnTo>
                <a:lnTo>
                  <a:pt x="8028" y="13198"/>
                </a:lnTo>
                <a:lnTo>
                  <a:pt x="8064" y="13526"/>
                </a:lnTo>
                <a:lnTo>
                  <a:pt x="8028" y="13775"/>
                </a:lnTo>
                <a:lnTo>
                  <a:pt x="7922" y="13998"/>
                </a:lnTo>
                <a:lnTo>
                  <a:pt x="7798" y="14220"/>
                </a:lnTo>
                <a:lnTo>
                  <a:pt x="7584" y="14404"/>
                </a:lnTo>
                <a:lnTo>
                  <a:pt x="7353" y="14574"/>
                </a:lnTo>
                <a:lnTo>
                  <a:pt x="7105" y="14732"/>
                </a:lnTo>
                <a:lnTo>
                  <a:pt x="6803" y="14850"/>
                </a:lnTo>
                <a:lnTo>
                  <a:pt x="6501" y="14954"/>
                </a:lnTo>
                <a:lnTo>
                  <a:pt x="6146" y="15033"/>
                </a:lnTo>
                <a:lnTo>
                  <a:pt x="5808" y="15085"/>
                </a:lnTo>
                <a:lnTo>
                  <a:pt x="5506" y="15085"/>
                </a:lnTo>
                <a:lnTo>
                  <a:pt x="5169" y="15059"/>
                </a:lnTo>
                <a:lnTo>
                  <a:pt x="4849" y="15007"/>
                </a:lnTo>
                <a:lnTo>
                  <a:pt x="4582" y="14902"/>
                </a:lnTo>
                <a:lnTo>
                  <a:pt x="4316" y="14784"/>
                </a:lnTo>
                <a:lnTo>
                  <a:pt x="4103" y="14600"/>
                </a:lnTo>
                <a:lnTo>
                  <a:pt x="3907" y="14430"/>
                </a:lnTo>
                <a:lnTo>
                  <a:pt x="3659" y="14299"/>
                </a:lnTo>
                <a:lnTo>
                  <a:pt x="3428" y="14194"/>
                </a:lnTo>
                <a:lnTo>
                  <a:pt x="3179" y="14129"/>
                </a:lnTo>
                <a:lnTo>
                  <a:pt x="2913" y="14102"/>
                </a:lnTo>
                <a:lnTo>
                  <a:pt x="2646" y="14102"/>
                </a:lnTo>
                <a:lnTo>
                  <a:pt x="2362" y="14129"/>
                </a:lnTo>
                <a:lnTo>
                  <a:pt x="2096" y="14168"/>
                </a:lnTo>
                <a:lnTo>
                  <a:pt x="1811" y="14273"/>
                </a:lnTo>
                <a:lnTo>
                  <a:pt x="1545" y="14378"/>
                </a:lnTo>
                <a:lnTo>
                  <a:pt x="1314" y="14496"/>
                </a:lnTo>
                <a:lnTo>
                  <a:pt x="1065" y="14653"/>
                </a:lnTo>
                <a:lnTo>
                  <a:pt x="870" y="14797"/>
                </a:lnTo>
                <a:lnTo>
                  <a:pt x="657" y="14981"/>
                </a:lnTo>
                <a:lnTo>
                  <a:pt x="497" y="15177"/>
                </a:lnTo>
                <a:lnTo>
                  <a:pt x="390" y="15413"/>
                </a:lnTo>
                <a:lnTo>
                  <a:pt x="284" y="15636"/>
                </a:lnTo>
                <a:lnTo>
                  <a:pt x="248" y="15911"/>
                </a:lnTo>
                <a:lnTo>
                  <a:pt x="284" y="16239"/>
                </a:lnTo>
                <a:lnTo>
                  <a:pt x="319" y="16566"/>
                </a:lnTo>
                <a:lnTo>
                  <a:pt x="497" y="17340"/>
                </a:lnTo>
                <a:lnTo>
                  <a:pt x="692" y="18152"/>
                </a:lnTo>
                <a:lnTo>
                  <a:pt x="799" y="18559"/>
                </a:lnTo>
                <a:lnTo>
                  <a:pt x="905" y="18978"/>
                </a:lnTo>
                <a:lnTo>
                  <a:pt x="959" y="19384"/>
                </a:lnTo>
                <a:lnTo>
                  <a:pt x="994" y="19791"/>
                </a:lnTo>
                <a:lnTo>
                  <a:pt x="994" y="20132"/>
                </a:lnTo>
                <a:lnTo>
                  <a:pt x="959" y="20485"/>
                </a:lnTo>
                <a:lnTo>
                  <a:pt x="941" y="20669"/>
                </a:lnTo>
                <a:lnTo>
                  <a:pt x="870" y="20813"/>
                </a:lnTo>
                <a:lnTo>
                  <a:pt x="799" y="20970"/>
                </a:lnTo>
                <a:lnTo>
                  <a:pt x="692" y="21088"/>
                </a:lnTo>
                <a:lnTo>
                  <a:pt x="1474" y="20997"/>
                </a:lnTo>
                <a:lnTo>
                  <a:pt x="2291" y="20866"/>
                </a:lnTo>
                <a:lnTo>
                  <a:pt x="3108" y="20787"/>
                </a:lnTo>
                <a:lnTo>
                  <a:pt x="3907" y="20721"/>
                </a:lnTo>
                <a:lnTo>
                  <a:pt x="4653" y="20695"/>
                </a:lnTo>
                <a:lnTo>
                  <a:pt x="5364" y="20695"/>
                </a:lnTo>
                <a:lnTo>
                  <a:pt x="5701" y="20721"/>
                </a:lnTo>
                <a:lnTo>
                  <a:pt x="6057" y="20761"/>
                </a:lnTo>
                <a:lnTo>
                  <a:pt x="6323" y="20813"/>
                </a:lnTo>
                <a:lnTo>
                  <a:pt x="6625" y="20892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22" name="Puzzle2"/>
          <p:cNvSpPr>
            <a:spLocks noEditPoints="1" noChangeArrowheads="1"/>
          </p:cNvSpPr>
          <p:nvPr/>
        </p:nvSpPr>
        <p:spPr bwMode="auto">
          <a:xfrm>
            <a:off x="6193456" y="3082054"/>
            <a:ext cx="1615707" cy="1112935"/>
          </a:xfrm>
          <a:custGeom>
            <a:avLst/>
            <a:gdLst>
              <a:gd name="T0" fmla="*/ 11 w 21600"/>
              <a:gd name="T1" fmla="*/ 13386 h 21600"/>
              <a:gd name="T2" fmla="*/ 4202 w 21600"/>
              <a:gd name="T3" fmla="*/ 21161 h 21600"/>
              <a:gd name="T4" fmla="*/ 10400 w 21600"/>
              <a:gd name="T5" fmla="*/ 13909 h 21600"/>
              <a:gd name="T6" fmla="*/ 16821 w 21600"/>
              <a:gd name="T7" fmla="*/ 21190 h 21600"/>
              <a:gd name="T8" fmla="*/ 21600 w 21600"/>
              <a:gd name="T9" fmla="*/ 15083 h 21600"/>
              <a:gd name="T10" fmla="*/ 16889 w 21600"/>
              <a:gd name="T11" fmla="*/ 5739 h 21600"/>
              <a:gd name="T12" fmla="*/ 10800 w 21600"/>
              <a:gd name="T13" fmla="*/ 28 h 21600"/>
              <a:gd name="T14" fmla="*/ 4202 w 21600"/>
              <a:gd name="T15" fmla="*/ 5894 h 21600"/>
              <a:gd name="T16" fmla="*/ 5388 w 21600"/>
              <a:gd name="T17" fmla="*/ 6742 h 21600"/>
              <a:gd name="T18" fmla="*/ 16177 w 21600"/>
              <a:gd name="T19" fmla="*/ 20441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4247" y="12354"/>
                </a:moveTo>
                <a:lnTo>
                  <a:pt x="4134" y="12468"/>
                </a:lnTo>
                <a:lnTo>
                  <a:pt x="4010" y="12581"/>
                </a:lnTo>
                <a:lnTo>
                  <a:pt x="3897" y="12637"/>
                </a:lnTo>
                <a:lnTo>
                  <a:pt x="3773" y="12694"/>
                </a:lnTo>
                <a:lnTo>
                  <a:pt x="3637" y="12694"/>
                </a:lnTo>
                <a:lnTo>
                  <a:pt x="3524" y="12694"/>
                </a:lnTo>
                <a:lnTo>
                  <a:pt x="3400" y="12665"/>
                </a:lnTo>
                <a:lnTo>
                  <a:pt x="3287" y="12609"/>
                </a:lnTo>
                <a:lnTo>
                  <a:pt x="3027" y="12496"/>
                </a:lnTo>
                <a:lnTo>
                  <a:pt x="2790" y="12340"/>
                </a:lnTo>
                <a:lnTo>
                  <a:pt x="2530" y="12142"/>
                </a:lnTo>
                <a:lnTo>
                  <a:pt x="2293" y="11987"/>
                </a:lnTo>
                <a:lnTo>
                  <a:pt x="2033" y="11817"/>
                </a:lnTo>
                <a:lnTo>
                  <a:pt x="1773" y="11676"/>
                </a:lnTo>
                <a:lnTo>
                  <a:pt x="1638" y="11662"/>
                </a:lnTo>
                <a:lnTo>
                  <a:pt x="1513" y="11634"/>
                </a:lnTo>
                <a:lnTo>
                  <a:pt x="1378" y="11634"/>
                </a:lnTo>
                <a:lnTo>
                  <a:pt x="1253" y="11634"/>
                </a:lnTo>
                <a:lnTo>
                  <a:pt x="1118" y="11662"/>
                </a:lnTo>
                <a:lnTo>
                  <a:pt x="971" y="11732"/>
                </a:lnTo>
                <a:lnTo>
                  <a:pt x="835" y="11817"/>
                </a:lnTo>
                <a:lnTo>
                  <a:pt x="711" y="11959"/>
                </a:lnTo>
                <a:lnTo>
                  <a:pt x="553" y="12086"/>
                </a:lnTo>
                <a:lnTo>
                  <a:pt x="429" y="12284"/>
                </a:lnTo>
                <a:lnTo>
                  <a:pt x="271" y="12524"/>
                </a:lnTo>
                <a:lnTo>
                  <a:pt x="146" y="12793"/>
                </a:lnTo>
                <a:lnTo>
                  <a:pt x="79" y="12962"/>
                </a:lnTo>
                <a:lnTo>
                  <a:pt x="33" y="13146"/>
                </a:lnTo>
                <a:lnTo>
                  <a:pt x="11" y="13386"/>
                </a:lnTo>
                <a:lnTo>
                  <a:pt x="11" y="13641"/>
                </a:lnTo>
                <a:lnTo>
                  <a:pt x="33" y="13881"/>
                </a:lnTo>
                <a:lnTo>
                  <a:pt x="101" y="14150"/>
                </a:lnTo>
                <a:lnTo>
                  <a:pt x="192" y="14404"/>
                </a:lnTo>
                <a:lnTo>
                  <a:pt x="293" y="14645"/>
                </a:lnTo>
                <a:lnTo>
                  <a:pt x="451" y="14857"/>
                </a:lnTo>
                <a:lnTo>
                  <a:pt x="621" y="15054"/>
                </a:lnTo>
                <a:lnTo>
                  <a:pt x="734" y="15125"/>
                </a:lnTo>
                <a:lnTo>
                  <a:pt x="835" y="15210"/>
                </a:lnTo>
                <a:lnTo>
                  <a:pt x="948" y="15267"/>
                </a:lnTo>
                <a:lnTo>
                  <a:pt x="1084" y="15323"/>
                </a:lnTo>
                <a:lnTo>
                  <a:pt x="1208" y="15351"/>
                </a:lnTo>
                <a:lnTo>
                  <a:pt x="1355" y="15380"/>
                </a:lnTo>
                <a:lnTo>
                  <a:pt x="1513" y="15380"/>
                </a:lnTo>
                <a:lnTo>
                  <a:pt x="1683" y="15380"/>
                </a:lnTo>
                <a:lnTo>
                  <a:pt x="1864" y="15351"/>
                </a:lnTo>
                <a:lnTo>
                  <a:pt x="2033" y="15323"/>
                </a:lnTo>
                <a:lnTo>
                  <a:pt x="2225" y="15238"/>
                </a:lnTo>
                <a:lnTo>
                  <a:pt x="2428" y="15153"/>
                </a:lnTo>
                <a:lnTo>
                  <a:pt x="2745" y="15026"/>
                </a:lnTo>
                <a:lnTo>
                  <a:pt x="3005" y="14913"/>
                </a:lnTo>
                <a:lnTo>
                  <a:pt x="3264" y="14828"/>
                </a:lnTo>
                <a:lnTo>
                  <a:pt x="3513" y="14800"/>
                </a:lnTo>
                <a:lnTo>
                  <a:pt x="3615" y="14828"/>
                </a:lnTo>
                <a:lnTo>
                  <a:pt x="3728" y="14857"/>
                </a:lnTo>
                <a:lnTo>
                  <a:pt x="3807" y="14913"/>
                </a:lnTo>
                <a:lnTo>
                  <a:pt x="3920" y="14998"/>
                </a:lnTo>
                <a:lnTo>
                  <a:pt x="4010" y="15097"/>
                </a:lnTo>
                <a:lnTo>
                  <a:pt x="4089" y="15238"/>
                </a:lnTo>
                <a:lnTo>
                  <a:pt x="4179" y="15408"/>
                </a:lnTo>
                <a:lnTo>
                  <a:pt x="4247" y="15620"/>
                </a:lnTo>
                <a:lnTo>
                  <a:pt x="4326" y="15860"/>
                </a:lnTo>
                <a:lnTo>
                  <a:pt x="4394" y="16129"/>
                </a:lnTo>
                <a:lnTo>
                  <a:pt x="4439" y="16440"/>
                </a:lnTo>
                <a:lnTo>
                  <a:pt x="4507" y="16737"/>
                </a:lnTo>
                <a:lnTo>
                  <a:pt x="4552" y="17090"/>
                </a:lnTo>
                <a:lnTo>
                  <a:pt x="4575" y="17443"/>
                </a:lnTo>
                <a:lnTo>
                  <a:pt x="4586" y="17825"/>
                </a:lnTo>
                <a:lnTo>
                  <a:pt x="4586" y="18193"/>
                </a:lnTo>
                <a:lnTo>
                  <a:pt x="4586" y="18574"/>
                </a:lnTo>
                <a:lnTo>
                  <a:pt x="4586" y="18984"/>
                </a:lnTo>
                <a:lnTo>
                  <a:pt x="4552" y="19366"/>
                </a:lnTo>
                <a:lnTo>
                  <a:pt x="4507" y="19748"/>
                </a:lnTo>
                <a:lnTo>
                  <a:pt x="4462" y="20129"/>
                </a:lnTo>
                <a:lnTo>
                  <a:pt x="4371" y="20483"/>
                </a:lnTo>
                <a:lnTo>
                  <a:pt x="4292" y="20836"/>
                </a:lnTo>
                <a:lnTo>
                  <a:pt x="4202" y="21161"/>
                </a:lnTo>
                <a:lnTo>
                  <a:pt x="4744" y="21161"/>
                </a:lnTo>
                <a:lnTo>
                  <a:pt x="5264" y="21161"/>
                </a:lnTo>
                <a:lnTo>
                  <a:pt x="5784" y="21161"/>
                </a:lnTo>
                <a:lnTo>
                  <a:pt x="6235" y="21161"/>
                </a:lnTo>
                <a:lnTo>
                  <a:pt x="6676" y="21161"/>
                </a:lnTo>
                <a:lnTo>
                  <a:pt x="7060" y="21161"/>
                </a:lnTo>
                <a:lnTo>
                  <a:pt x="7410" y="21161"/>
                </a:lnTo>
                <a:lnTo>
                  <a:pt x="7670" y="21161"/>
                </a:lnTo>
                <a:lnTo>
                  <a:pt x="8020" y="21020"/>
                </a:lnTo>
                <a:lnTo>
                  <a:pt x="8303" y="20893"/>
                </a:lnTo>
                <a:lnTo>
                  <a:pt x="8563" y="20695"/>
                </a:lnTo>
                <a:lnTo>
                  <a:pt x="8800" y="20511"/>
                </a:lnTo>
                <a:lnTo>
                  <a:pt x="8969" y="20285"/>
                </a:lnTo>
                <a:lnTo>
                  <a:pt x="9150" y="20045"/>
                </a:lnTo>
                <a:lnTo>
                  <a:pt x="9252" y="19804"/>
                </a:lnTo>
                <a:lnTo>
                  <a:pt x="9342" y="19550"/>
                </a:lnTo>
                <a:lnTo>
                  <a:pt x="9410" y="19281"/>
                </a:lnTo>
                <a:lnTo>
                  <a:pt x="9433" y="19013"/>
                </a:lnTo>
                <a:lnTo>
                  <a:pt x="9433" y="18744"/>
                </a:lnTo>
                <a:lnTo>
                  <a:pt x="9387" y="18504"/>
                </a:lnTo>
                <a:lnTo>
                  <a:pt x="9320" y="18221"/>
                </a:lnTo>
                <a:lnTo>
                  <a:pt x="9207" y="17981"/>
                </a:lnTo>
                <a:lnTo>
                  <a:pt x="9105" y="17740"/>
                </a:lnTo>
                <a:lnTo>
                  <a:pt x="8924" y="17514"/>
                </a:lnTo>
                <a:lnTo>
                  <a:pt x="8777" y="17274"/>
                </a:lnTo>
                <a:lnTo>
                  <a:pt x="8642" y="17034"/>
                </a:lnTo>
                <a:lnTo>
                  <a:pt x="8563" y="16765"/>
                </a:lnTo>
                <a:lnTo>
                  <a:pt x="8472" y="16468"/>
                </a:lnTo>
                <a:lnTo>
                  <a:pt x="8450" y="16157"/>
                </a:lnTo>
                <a:lnTo>
                  <a:pt x="8450" y="15860"/>
                </a:lnTo>
                <a:lnTo>
                  <a:pt x="8472" y="15563"/>
                </a:lnTo>
                <a:lnTo>
                  <a:pt x="8540" y="15267"/>
                </a:lnTo>
                <a:lnTo>
                  <a:pt x="8642" y="14998"/>
                </a:lnTo>
                <a:lnTo>
                  <a:pt x="8777" y="14729"/>
                </a:lnTo>
                <a:lnTo>
                  <a:pt x="8868" y="14616"/>
                </a:lnTo>
                <a:lnTo>
                  <a:pt x="8969" y="14475"/>
                </a:lnTo>
                <a:lnTo>
                  <a:pt x="9060" y="14376"/>
                </a:lnTo>
                <a:lnTo>
                  <a:pt x="9184" y="14291"/>
                </a:lnTo>
                <a:lnTo>
                  <a:pt x="9297" y="14206"/>
                </a:lnTo>
                <a:lnTo>
                  <a:pt x="9433" y="14121"/>
                </a:lnTo>
                <a:lnTo>
                  <a:pt x="9579" y="14051"/>
                </a:lnTo>
                <a:lnTo>
                  <a:pt x="9726" y="13994"/>
                </a:lnTo>
                <a:lnTo>
                  <a:pt x="9884" y="13938"/>
                </a:lnTo>
                <a:lnTo>
                  <a:pt x="10054" y="13909"/>
                </a:lnTo>
                <a:lnTo>
                  <a:pt x="10257" y="13881"/>
                </a:lnTo>
                <a:lnTo>
                  <a:pt x="10449" y="13881"/>
                </a:lnTo>
                <a:lnTo>
                  <a:pt x="10664" y="13881"/>
                </a:lnTo>
                <a:lnTo>
                  <a:pt x="10856" y="13909"/>
                </a:lnTo>
                <a:lnTo>
                  <a:pt x="11037" y="13966"/>
                </a:lnTo>
                <a:lnTo>
                  <a:pt x="11206" y="14023"/>
                </a:lnTo>
                <a:lnTo>
                  <a:pt x="11353" y="14093"/>
                </a:lnTo>
                <a:lnTo>
                  <a:pt x="11511" y="14178"/>
                </a:lnTo>
                <a:lnTo>
                  <a:pt x="11635" y="14263"/>
                </a:lnTo>
                <a:lnTo>
                  <a:pt x="11748" y="14376"/>
                </a:lnTo>
                <a:lnTo>
                  <a:pt x="11861" y="14475"/>
                </a:lnTo>
                <a:lnTo>
                  <a:pt x="11941" y="14616"/>
                </a:lnTo>
                <a:lnTo>
                  <a:pt x="12031" y="14758"/>
                </a:lnTo>
                <a:lnTo>
                  <a:pt x="12099" y="14885"/>
                </a:lnTo>
                <a:lnTo>
                  <a:pt x="12200" y="15210"/>
                </a:lnTo>
                <a:lnTo>
                  <a:pt x="12268" y="15507"/>
                </a:lnTo>
                <a:lnTo>
                  <a:pt x="12291" y="15832"/>
                </a:lnTo>
                <a:lnTo>
                  <a:pt x="12291" y="16157"/>
                </a:lnTo>
                <a:lnTo>
                  <a:pt x="12246" y="16482"/>
                </a:lnTo>
                <a:lnTo>
                  <a:pt x="12178" y="16807"/>
                </a:lnTo>
                <a:lnTo>
                  <a:pt x="12099" y="17090"/>
                </a:lnTo>
                <a:lnTo>
                  <a:pt x="12008" y="17330"/>
                </a:lnTo>
                <a:lnTo>
                  <a:pt x="11884" y="17542"/>
                </a:lnTo>
                <a:lnTo>
                  <a:pt x="11748" y="17712"/>
                </a:lnTo>
                <a:lnTo>
                  <a:pt x="11613" y="17839"/>
                </a:lnTo>
                <a:lnTo>
                  <a:pt x="11489" y="18037"/>
                </a:lnTo>
                <a:lnTo>
                  <a:pt x="11398" y="18221"/>
                </a:lnTo>
                <a:lnTo>
                  <a:pt x="11319" y="18447"/>
                </a:lnTo>
                <a:lnTo>
                  <a:pt x="11251" y="18659"/>
                </a:lnTo>
                <a:lnTo>
                  <a:pt x="11206" y="18900"/>
                </a:lnTo>
                <a:lnTo>
                  <a:pt x="11184" y="19154"/>
                </a:lnTo>
                <a:lnTo>
                  <a:pt x="11184" y="19423"/>
                </a:lnTo>
                <a:lnTo>
                  <a:pt x="11229" y="19663"/>
                </a:lnTo>
                <a:lnTo>
                  <a:pt x="11297" y="19903"/>
                </a:lnTo>
                <a:lnTo>
                  <a:pt x="11376" y="20158"/>
                </a:lnTo>
                <a:lnTo>
                  <a:pt x="11511" y="20398"/>
                </a:lnTo>
                <a:lnTo>
                  <a:pt x="11681" y="20610"/>
                </a:lnTo>
                <a:lnTo>
                  <a:pt x="11884" y="20808"/>
                </a:lnTo>
                <a:lnTo>
                  <a:pt x="12121" y="20992"/>
                </a:lnTo>
                <a:lnTo>
                  <a:pt x="12404" y="21161"/>
                </a:lnTo>
                <a:lnTo>
                  <a:pt x="12528" y="21190"/>
                </a:lnTo>
                <a:lnTo>
                  <a:pt x="12856" y="21274"/>
                </a:lnTo>
                <a:lnTo>
                  <a:pt x="13330" y="21373"/>
                </a:lnTo>
                <a:lnTo>
                  <a:pt x="13963" y="21486"/>
                </a:lnTo>
                <a:lnTo>
                  <a:pt x="14313" y="21543"/>
                </a:lnTo>
                <a:lnTo>
                  <a:pt x="14652" y="21571"/>
                </a:lnTo>
                <a:lnTo>
                  <a:pt x="15025" y="21600"/>
                </a:lnTo>
                <a:lnTo>
                  <a:pt x="15409" y="21600"/>
                </a:lnTo>
                <a:lnTo>
                  <a:pt x="15782" y="21600"/>
                </a:lnTo>
                <a:lnTo>
                  <a:pt x="16177" y="21571"/>
                </a:lnTo>
                <a:lnTo>
                  <a:pt x="16516" y="21486"/>
                </a:lnTo>
                <a:lnTo>
                  <a:pt x="16889" y="21402"/>
                </a:lnTo>
                <a:lnTo>
                  <a:pt x="16821" y="21190"/>
                </a:lnTo>
                <a:lnTo>
                  <a:pt x="16776" y="20935"/>
                </a:lnTo>
                <a:lnTo>
                  <a:pt x="16742" y="20667"/>
                </a:lnTo>
                <a:lnTo>
                  <a:pt x="16719" y="20370"/>
                </a:lnTo>
                <a:lnTo>
                  <a:pt x="16697" y="19719"/>
                </a:lnTo>
                <a:lnTo>
                  <a:pt x="16697" y="19013"/>
                </a:lnTo>
                <a:lnTo>
                  <a:pt x="16719" y="18306"/>
                </a:lnTo>
                <a:lnTo>
                  <a:pt x="16753" y="17599"/>
                </a:lnTo>
                <a:lnTo>
                  <a:pt x="16821" y="16949"/>
                </a:lnTo>
                <a:lnTo>
                  <a:pt x="16889" y="16383"/>
                </a:lnTo>
                <a:lnTo>
                  <a:pt x="16934" y="16129"/>
                </a:lnTo>
                <a:lnTo>
                  <a:pt x="17002" y="15945"/>
                </a:lnTo>
                <a:lnTo>
                  <a:pt x="17081" y="15790"/>
                </a:lnTo>
                <a:lnTo>
                  <a:pt x="17194" y="15648"/>
                </a:lnTo>
                <a:lnTo>
                  <a:pt x="17318" y="15563"/>
                </a:lnTo>
                <a:lnTo>
                  <a:pt x="17453" y="15507"/>
                </a:lnTo>
                <a:lnTo>
                  <a:pt x="17600" y="15450"/>
                </a:lnTo>
                <a:lnTo>
                  <a:pt x="17758" y="15450"/>
                </a:lnTo>
                <a:lnTo>
                  <a:pt x="17905" y="15479"/>
                </a:lnTo>
                <a:lnTo>
                  <a:pt x="18064" y="15535"/>
                </a:lnTo>
                <a:lnTo>
                  <a:pt x="18233" y="15620"/>
                </a:lnTo>
                <a:lnTo>
                  <a:pt x="18380" y="15733"/>
                </a:lnTo>
                <a:lnTo>
                  <a:pt x="18561" y="15832"/>
                </a:lnTo>
                <a:lnTo>
                  <a:pt x="18707" y="15973"/>
                </a:lnTo>
                <a:lnTo>
                  <a:pt x="18866" y="16129"/>
                </a:lnTo>
                <a:lnTo>
                  <a:pt x="18990" y="16327"/>
                </a:lnTo>
                <a:lnTo>
                  <a:pt x="19125" y="16482"/>
                </a:lnTo>
                <a:lnTo>
                  <a:pt x="19295" y="16624"/>
                </a:lnTo>
                <a:lnTo>
                  <a:pt x="19464" y="16737"/>
                </a:lnTo>
                <a:lnTo>
                  <a:pt x="19668" y="16807"/>
                </a:lnTo>
                <a:lnTo>
                  <a:pt x="19860" y="16836"/>
                </a:lnTo>
                <a:lnTo>
                  <a:pt x="20052" y="16864"/>
                </a:lnTo>
                <a:lnTo>
                  <a:pt x="20266" y="16836"/>
                </a:lnTo>
                <a:lnTo>
                  <a:pt x="20470" y="16793"/>
                </a:lnTo>
                <a:lnTo>
                  <a:pt x="20662" y="16708"/>
                </a:lnTo>
                <a:lnTo>
                  <a:pt x="20854" y="16567"/>
                </a:lnTo>
                <a:lnTo>
                  <a:pt x="21035" y="16412"/>
                </a:lnTo>
                <a:lnTo>
                  <a:pt x="21182" y="16214"/>
                </a:lnTo>
                <a:lnTo>
                  <a:pt x="21340" y="16002"/>
                </a:lnTo>
                <a:lnTo>
                  <a:pt x="21441" y="15733"/>
                </a:lnTo>
                <a:lnTo>
                  <a:pt x="21532" y="15436"/>
                </a:lnTo>
                <a:lnTo>
                  <a:pt x="21600" y="15083"/>
                </a:lnTo>
                <a:lnTo>
                  <a:pt x="21600" y="14885"/>
                </a:lnTo>
                <a:lnTo>
                  <a:pt x="21600" y="14729"/>
                </a:lnTo>
                <a:lnTo>
                  <a:pt x="21600" y="14531"/>
                </a:lnTo>
                <a:lnTo>
                  <a:pt x="21577" y="14376"/>
                </a:lnTo>
                <a:lnTo>
                  <a:pt x="21532" y="14206"/>
                </a:lnTo>
                <a:lnTo>
                  <a:pt x="21487" y="14051"/>
                </a:lnTo>
                <a:lnTo>
                  <a:pt x="21419" y="13909"/>
                </a:lnTo>
                <a:lnTo>
                  <a:pt x="21351" y="13768"/>
                </a:lnTo>
                <a:lnTo>
                  <a:pt x="21204" y="13500"/>
                </a:lnTo>
                <a:lnTo>
                  <a:pt x="21035" y="13287"/>
                </a:lnTo>
                <a:lnTo>
                  <a:pt x="20809" y="13090"/>
                </a:lnTo>
                <a:lnTo>
                  <a:pt x="20594" y="12962"/>
                </a:lnTo>
                <a:lnTo>
                  <a:pt x="20357" y="12821"/>
                </a:lnTo>
                <a:lnTo>
                  <a:pt x="20120" y="12764"/>
                </a:lnTo>
                <a:lnTo>
                  <a:pt x="19882" y="12708"/>
                </a:lnTo>
                <a:lnTo>
                  <a:pt x="19645" y="12736"/>
                </a:lnTo>
                <a:lnTo>
                  <a:pt x="19430" y="12793"/>
                </a:lnTo>
                <a:lnTo>
                  <a:pt x="19227" y="12906"/>
                </a:lnTo>
                <a:lnTo>
                  <a:pt x="19148" y="12962"/>
                </a:lnTo>
                <a:lnTo>
                  <a:pt x="19058" y="13047"/>
                </a:lnTo>
                <a:lnTo>
                  <a:pt x="18990" y="13146"/>
                </a:lnTo>
                <a:lnTo>
                  <a:pt x="18911" y="13259"/>
                </a:lnTo>
                <a:lnTo>
                  <a:pt x="18775" y="13471"/>
                </a:lnTo>
                <a:lnTo>
                  <a:pt x="18628" y="13641"/>
                </a:lnTo>
                <a:lnTo>
                  <a:pt x="18470" y="13740"/>
                </a:lnTo>
                <a:lnTo>
                  <a:pt x="18301" y="13825"/>
                </a:lnTo>
                <a:lnTo>
                  <a:pt x="18143" y="13853"/>
                </a:lnTo>
                <a:lnTo>
                  <a:pt x="17973" y="13881"/>
                </a:lnTo>
                <a:lnTo>
                  <a:pt x="17804" y="13853"/>
                </a:lnTo>
                <a:lnTo>
                  <a:pt x="17646" y="13796"/>
                </a:lnTo>
                <a:lnTo>
                  <a:pt x="17499" y="13726"/>
                </a:lnTo>
                <a:lnTo>
                  <a:pt x="17341" y="13641"/>
                </a:lnTo>
                <a:lnTo>
                  <a:pt x="17216" y="13528"/>
                </a:lnTo>
                <a:lnTo>
                  <a:pt x="17103" y="13386"/>
                </a:lnTo>
                <a:lnTo>
                  <a:pt x="17024" y="13259"/>
                </a:lnTo>
                <a:lnTo>
                  <a:pt x="16934" y="13118"/>
                </a:lnTo>
                <a:lnTo>
                  <a:pt x="16889" y="12991"/>
                </a:lnTo>
                <a:lnTo>
                  <a:pt x="16889" y="12849"/>
                </a:lnTo>
                <a:lnTo>
                  <a:pt x="16889" y="12383"/>
                </a:lnTo>
                <a:lnTo>
                  <a:pt x="16889" y="11662"/>
                </a:lnTo>
                <a:lnTo>
                  <a:pt x="16889" y="10701"/>
                </a:lnTo>
                <a:lnTo>
                  <a:pt x="16889" y="9640"/>
                </a:lnTo>
                <a:lnTo>
                  <a:pt x="16889" y="8566"/>
                </a:lnTo>
                <a:lnTo>
                  <a:pt x="16889" y="7478"/>
                </a:lnTo>
                <a:lnTo>
                  <a:pt x="16889" y="6502"/>
                </a:lnTo>
                <a:lnTo>
                  <a:pt x="16889" y="5739"/>
                </a:lnTo>
                <a:lnTo>
                  <a:pt x="16674" y="5894"/>
                </a:lnTo>
                <a:lnTo>
                  <a:pt x="16414" y="6036"/>
                </a:lnTo>
                <a:lnTo>
                  <a:pt x="16154" y="6177"/>
                </a:lnTo>
                <a:lnTo>
                  <a:pt x="15849" y="6248"/>
                </a:lnTo>
                <a:lnTo>
                  <a:pt x="15544" y="6304"/>
                </a:lnTo>
                <a:lnTo>
                  <a:pt x="15217" y="6332"/>
                </a:lnTo>
                <a:lnTo>
                  <a:pt x="14866" y="6361"/>
                </a:lnTo>
                <a:lnTo>
                  <a:pt x="14550" y="6361"/>
                </a:lnTo>
                <a:lnTo>
                  <a:pt x="14200" y="6332"/>
                </a:lnTo>
                <a:lnTo>
                  <a:pt x="13850" y="6276"/>
                </a:lnTo>
                <a:lnTo>
                  <a:pt x="13522" y="6219"/>
                </a:lnTo>
                <a:lnTo>
                  <a:pt x="13206" y="6149"/>
                </a:lnTo>
                <a:lnTo>
                  <a:pt x="12901" y="6064"/>
                </a:lnTo>
                <a:lnTo>
                  <a:pt x="12618" y="5951"/>
                </a:lnTo>
                <a:lnTo>
                  <a:pt x="12358" y="5838"/>
                </a:lnTo>
                <a:lnTo>
                  <a:pt x="12121" y="5739"/>
                </a:lnTo>
                <a:lnTo>
                  <a:pt x="11941" y="5626"/>
                </a:lnTo>
                <a:lnTo>
                  <a:pt x="11794" y="5513"/>
                </a:lnTo>
                <a:lnTo>
                  <a:pt x="11658" y="5414"/>
                </a:lnTo>
                <a:lnTo>
                  <a:pt x="11556" y="5301"/>
                </a:lnTo>
                <a:lnTo>
                  <a:pt x="11466" y="5187"/>
                </a:lnTo>
                <a:lnTo>
                  <a:pt x="11398" y="5089"/>
                </a:lnTo>
                <a:lnTo>
                  <a:pt x="11376" y="4947"/>
                </a:lnTo>
                <a:lnTo>
                  <a:pt x="11353" y="4834"/>
                </a:lnTo>
                <a:lnTo>
                  <a:pt x="11353" y="4707"/>
                </a:lnTo>
                <a:lnTo>
                  <a:pt x="11376" y="4565"/>
                </a:lnTo>
                <a:lnTo>
                  <a:pt x="11443" y="4410"/>
                </a:lnTo>
                <a:lnTo>
                  <a:pt x="11511" y="4240"/>
                </a:lnTo>
                <a:lnTo>
                  <a:pt x="11703" y="3887"/>
                </a:lnTo>
                <a:lnTo>
                  <a:pt x="11986" y="3505"/>
                </a:lnTo>
                <a:lnTo>
                  <a:pt x="12144" y="3265"/>
                </a:lnTo>
                <a:lnTo>
                  <a:pt x="12246" y="3025"/>
                </a:lnTo>
                <a:lnTo>
                  <a:pt x="12336" y="2756"/>
                </a:lnTo>
                <a:lnTo>
                  <a:pt x="12404" y="2445"/>
                </a:lnTo>
                <a:lnTo>
                  <a:pt x="12438" y="2176"/>
                </a:lnTo>
                <a:lnTo>
                  <a:pt x="12438" y="1880"/>
                </a:lnTo>
                <a:lnTo>
                  <a:pt x="12404" y="1583"/>
                </a:lnTo>
                <a:lnTo>
                  <a:pt x="12336" y="1314"/>
                </a:lnTo>
                <a:lnTo>
                  <a:pt x="12246" y="1046"/>
                </a:lnTo>
                <a:lnTo>
                  <a:pt x="12099" y="791"/>
                </a:lnTo>
                <a:lnTo>
                  <a:pt x="12008" y="692"/>
                </a:lnTo>
                <a:lnTo>
                  <a:pt x="11918" y="579"/>
                </a:lnTo>
                <a:lnTo>
                  <a:pt x="11816" y="466"/>
                </a:lnTo>
                <a:lnTo>
                  <a:pt x="11703" y="381"/>
                </a:lnTo>
                <a:lnTo>
                  <a:pt x="11579" y="310"/>
                </a:lnTo>
                <a:lnTo>
                  <a:pt x="11443" y="226"/>
                </a:lnTo>
                <a:lnTo>
                  <a:pt x="11297" y="169"/>
                </a:lnTo>
                <a:lnTo>
                  <a:pt x="11138" y="113"/>
                </a:lnTo>
                <a:lnTo>
                  <a:pt x="10969" y="56"/>
                </a:lnTo>
                <a:lnTo>
                  <a:pt x="10800" y="28"/>
                </a:lnTo>
                <a:lnTo>
                  <a:pt x="10619" y="28"/>
                </a:lnTo>
                <a:lnTo>
                  <a:pt x="10404" y="28"/>
                </a:lnTo>
                <a:lnTo>
                  <a:pt x="10257" y="28"/>
                </a:lnTo>
                <a:lnTo>
                  <a:pt x="10076" y="56"/>
                </a:lnTo>
                <a:lnTo>
                  <a:pt x="9952" y="84"/>
                </a:lnTo>
                <a:lnTo>
                  <a:pt x="9794" y="141"/>
                </a:lnTo>
                <a:lnTo>
                  <a:pt x="9692" y="226"/>
                </a:lnTo>
                <a:lnTo>
                  <a:pt x="9557" y="282"/>
                </a:lnTo>
                <a:lnTo>
                  <a:pt x="9455" y="381"/>
                </a:lnTo>
                <a:lnTo>
                  <a:pt x="9365" y="466"/>
                </a:lnTo>
                <a:lnTo>
                  <a:pt x="9274" y="579"/>
                </a:lnTo>
                <a:lnTo>
                  <a:pt x="9184" y="692"/>
                </a:lnTo>
                <a:lnTo>
                  <a:pt x="9128" y="791"/>
                </a:lnTo>
                <a:lnTo>
                  <a:pt x="9060" y="932"/>
                </a:lnTo>
                <a:lnTo>
                  <a:pt x="8969" y="1201"/>
                </a:lnTo>
                <a:lnTo>
                  <a:pt x="8913" y="1498"/>
                </a:lnTo>
                <a:lnTo>
                  <a:pt x="8890" y="1795"/>
                </a:lnTo>
                <a:lnTo>
                  <a:pt x="8890" y="2120"/>
                </a:lnTo>
                <a:lnTo>
                  <a:pt x="8913" y="2445"/>
                </a:lnTo>
                <a:lnTo>
                  <a:pt x="8969" y="2756"/>
                </a:lnTo>
                <a:lnTo>
                  <a:pt x="9060" y="3081"/>
                </a:lnTo>
                <a:lnTo>
                  <a:pt x="9173" y="3378"/>
                </a:lnTo>
                <a:lnTo>
                  <a:pt x="9297" y="3647"/>
                </a:lnTo>
                <a:lnTo>
                  <a:pt x="9466" y="3887"/>
                </a:lnTo>
                <a:lnTo>
                  <a:pt x="9579" y="4085"/>
                </a:lnTo>
                <a:lnTo>
                  <a:pt x="9670" y="4269"/>
                </a:lnTo>
                <a:lnTo>
                  <a:pt x="9726" y="4467"/>
                </a:lnTo>
                <a:lnTo>
                  <a:pt x="9771" y="4650"/>
                </a:lnTo>
                <a:lnTo>
                  <a:pt x="9771" y="4834"/>
                </a:lnTo>
                <a:lnTo>
                  <a:pt x="9749" y="5032"/>
                </a:lnTo>
                <a:lnTo>
                  <a:pt x="9715" y="5216"/>
                </a:lnTo>
                <a:lnTo>
                  <a:pt x="9625" y="5385"/>
                </a:lnTo>
                <a:lnTo>
                  <a:pt x="9534" y="5513"/>
                </a:lnTo>
                <a:lnTo>
                  <a:pt x="9410" y="5626"/>
                </a:lnTo>
                <a:lnTo>
                  <a:pt x="9229" y="5710"/>
                </a:lnTo>
                <a:lnTo>
                  <a:pt x="9060" y="5767"/>
                </a:lnTo>
                <a:lnTo>
                  <a:pt x="8845" y="5767"/>
                </a:lnTo>
                <a:lnTo>
                  <a:pt x="8585" y="5739"/>
                </a:lnTo>
                <a:lnTo>
                  <a:pt x="8325" y="5654"/>
                </a:lnTo>
                <a:lnTo>
                  <a:pt x="8020" y="5513"/>
                </a:lnTo>
                <a:lnTo>
                  <a:pt x="7840" y="5442"/>
                </a:lnTo>
                <a:lnTo>
                  <a:pt x="7648" y="5385"/>
                </a:lnTo>
                <a:lnTo>
                  <a:pt x="7433" y="5329"/>
                </a:lnTo>
                <a:lnTo>
                  <a:pt x="7241" y="5301"/>
                </a:lnTo>
                <a:lnTo>
                  <a:pt x="6755" y="5301"/>
                </a:lnTo>
                <a:lnTo>
                  <a:pt x="6281" y="5329"/>
                </a:lnTo>
                <a:lnTo>
                  <a:pt x="5784" y="5385"/>
                </a:lnTo>
                <a:lnTo>
                  <a:pt x="5264" y="5498"/>
                </a:lnTo>
                <a:lnTo>
                  <a:pt x="4744" y="5597"/>
                </a:lnTo>
                <a:lnTo>
                  <a:pt x="4247" y="5739"/>
                </a:lnTo>
                <a:lnTo>
                  <a:pt x="4202" y="5894"/>
                </a:lnTo>
                <a:lnTo>
                  <a:pt x="4202" y="6191"/>
                </a:lnTo>
                <a:lnTo>
                  <a:pt x="4202" y="6545"/>
                </a:lnTo>
                <a:lnTo>
                  <a:pt x="4225" y="6954"/>
                </a:lnTo>
                <a:lnTo>
                  <a:pt x="4315" y="7930"/>
                </a:lnTo>
                <a:lnTo>
                  <a:pt x="4394" y="9018"/>
                </a:lnTo>
                <a:lnTo>
                  <a:pt x="4439" y="9570"/>
                </a:lnTo>
                <a:lnTo>
                  <a:pt x="4462" y="10107"/>
                </a:lnTo>
                <a:lnTo>
                  <a:pt x="4484" y="10630"/>
                </a:lnTo>
                <a:lnTo>
                  <a:pt x="4507" y="11082"/>
                </a:lnTo>
                <a:lnTo>
                  <a:pt x="4484" y="11520"/>
                </a:lnTo>
                <a:lnTo>
                  <a:pt x="4439" y="11874"/>
                </a:lnTo>
                <a:lnTo>
                  <a:pt x="4394" y="12029"/>
                </a:lnTo>
                <a:lnTo>
                  <a:pt x="4349" y="12171"/>
                </a:lnTo>
                <a:lnTo>
                  <a:pt x="4315" y="12284"/>
                </a:lnTo>
                <a:lnTo>
                  <a:pt x="4247" y="12354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23" name="Puzzle4"/>
          <p:cNvSpPr>
            <a:spLocks noEditPoints="1" noChangeArrowheads="1"/>
          </p:cNvSpPr>
          <p:nvPr/>
        </p:nvSpPr>
        <p:spPr bwMode="auto">
          <a:xfrm>
            <a:off x="5581976" y="3061893"/>
            <a:ext cx="974150" cy="1422845"/>
          </a:xfrm>
          <a:custGeom>
            <a:avLst/>
            <a:gdLst>
              <a:gd name="T0" fmla="*/ 8307 w 21600"/>
              <a:gd name="T1" fmla="*/ 11593 h 21600"/>
              <a:gd name="T2" fmla="*/ 453 w 21600"/>
              <a:gd name="T3" fmla="*/ 16938 h 21600"/>
              <a:gd name="T4" fmla="*/ 11500 w 21600"/>
              <a:gd name="T5" fmla="*/ 21600 h 21600"/>
              <a:gd name="T6" fmla="*/ 20920 w 21600"/>
              <a:gd name="T7" fmla="*/ 16751 h 21600"/>
              <a:gd name="T8" fmla="*/ 13972 w 21600"/>
              <a:gd name="T9" fmla="*/ 10888 h 21600"/>
              <a:gd name="T10" fmla="*/ 21033 w 21600"/>
              <a:gd name="T11" fmla="*/ 4716 h 21600"/>
              <a:gd name="T12" fmla="*/ 11102 w 21600"/>
              <a:gd name="T13" fmla="*/ 11 h 21600"/>
              <a:gd name="T14" fmla="*/ 453 w 21600"/>
              <a:gd name="T15" fmla="*/ 4716 h 21600"/>
              <a:gd name="T16" fmla="*/ 2076 w 21600"/>
              <a:gd name="T17" fmla="*/ 5664 h 21600"/>
              <a:gd name="T18" fmla="*/ 20203 w 21600"/>
              <a:gd name="T19" fmla="*/ 1598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3813" y="10590"/>
                </a:moveTo>
                <a:lnTo>
                  <a:pt x="3927" y="10513"/>
                </a:lnTo>
                <a:lnTo>
                  <a:pt x="4078" y="10425"/>
                </a:lnTo>
                <a:lnTo>
                  <a:pt x="4210" y="10359"/>
                </a:lnTo>
                <a:lnTo>
                  <a:pt x="4361" y="10315"/>
                </a:lnTo>
                <a:lnTo>
                  <a:pt x="4682" y="10237"/>
                </a:lnTo>
                <a:lnTo>
                  <a:pt x="5041" y="10193"/>
                </a:lnTo>
                <a:lnTo>
                  <a:pt x="5456" y="10171"/>
                </a:lnTo>
                <a:lnTo>
                  <a:pt x="5853" y="10193"/>
                </a:lnTo>
                <a:lnTo>
                  <a:pt x="6249" y="10260"/>
                </a:lnTo>
                <a:lnTo>
                  <a:pt x="6646" y="10337"/>
                </a:lnTo>
                <a:lnTo>
                  <a:pt x="7004" y="10469"/>
                </a:lnTo>
                <a:lnTo>
                  <a:pt x="7363" y="10612"/>
                </a:lnTo>
                <a:lnTo>
                  <a:pt x="7665" y="10788"/>
                </a:lnTo>
                <a:lnTo>
                  <a:pt x="7911" y="10998"/>
                </a:lnTo>
                <a:lnTo>
                  <a:pt x="8024" y="11097"/>
                </a:lnTo>
                <a:lnTo>
                  <a:pt x="8137" y="11207"/>
                </a:lnTo>
                <a:lnTo>
                  <a:pt x="8194" y="11340"/>
                </a:lnTo>
                <a:lnTo>
                  <a:pt x="8269" y="11461"/>
                </a:lnTo>
                <a:lnTo>
                  <a:pt x="8307" y="11593"/>
                </a:lnTo>
                <a:lnTo>
                  <a:pt x="8307" y="11714"/>
                </a:lnTo>
                <a:lnTo>
                  <a:pt x="8307" y="11868"/>
                </a:lnTo>
                <a:lnTo>
                  <a:pt x="8307" y="12012"/>
                </a:lnTo>
                <a:lnTo>
                  <a:pt x="8194" y="12265"/>
                </a:lnTo>
                <a:lnTo>
                  <a:pt x="8062" y="12519"/>
                </a:lnTo>
                <a:lnTo>
                  <a:pt x="7873" y="12706"/>
                </a:lnTo>
                <a:lnTo>
                  <a:pt x="7627" y="12904"/>
                </a:lnTo>
                <a:lnTo>
                  <a:pt x="7363" y="13048"/>
                </a:lnTo>
                <a:lnTo>
                  <a:pt x="7080" y="13180"/>
                </a:lnTo>
                <a:lnTo>
                  <a:pt x="6759" y="13257"/>
                </a:lnTo>
                <a:lnTo>
                  <a:pt x="6419" y="13345"/>
                </a:lnTo>
                <a:lnTo>
                  <a:pt x="6098" y="13389"/>
                </a:lnTo>
                <a:lnTo>
                  <a:pt x="5739" y="13389"/>
                </a:lnTo>
                <a:lnTo>
                  <a:pt x="5418" y="13389"/>
                </a:lnTo>
                <a:lnTo>
                  <a:pt x="5079" y="13345"/>
                </a:lnTo>
                <a:lnTo>
                  <a:pt x="4758" y="13301"/>
                </a:lnTo>
                <a:lnTo>
                  <a:pt x="4474" y="13213"/>
                </a:lnTo>
                <a:lnTo>
                  <a:pt x="4172" y="13114"/>
                </a:lnTo>
                <a:lnTo>
                  <a:pt x="3965" y="12982"/>
                </a:lnTo>
                <a:lnTo>
                  <a:pt x="3738" y="12838"/>
                </a:lnTo>
                <a:lnTo>
                  <a:pt x="3493" y="12706"/>
                </a:lnTo>
                <a:lnTo>
                  <a:pt x="3228" y="12607"/>
                </a:lnTo>
                <a:lnTo>
                  <a:pt x="2945" y="12519"/>
                </a:lnTo>
                <a:lnTo>
                  <a:pt x="2700" y="12431"/>
                </a:lnTo>
                <a:lnTo>
                  <a:pt x="2397" y="12375"/>
                </a:lnTo>
                <a:lnTo>
                  <a:pt x="2152" y="12331"/>
                </a:lnTo>
                <a:lnTo>
                  <a:pt x="1888" y="12309"/>
                </a:lnTo>
                <a:lnTo>
                  <a:pt x="1642" y="12309"/>
                </a:lnTo>
                <a:lnTo>
                  <a:pt x="1397" y="12331"/>
                </a:lnTo>
                <a:lnTo>
                  <a:pt x="1170" y="12397"/>
                </a:lnTo>
                <a:lnTo>
                  <a:pt x="962" y="12453"/>
                </a:lnTo>
                <a:lnTo>
                  <a:pt x="774" y="12563"/>
                </a:lnTo>
                <a:lnTo>
                  <a:pt x="623" y="12684"/>
                </a:lnTo>
                <a:lnTo>
                  <a:pt x="528" y="12838"/>
                </a:lnTo>
                <a:lnTo>
                  <a:pt x="453" y="13026"/>
                </a:lnTo>
                <a:lnTo>
                  <a:pt x="339" y="13477"/>
                </a:lnTo>
                <a:lnTo>
                  <a:pt x="226" y="13984"/>
                </a:lnTo>
                <a:lnTo>
                  <a:pt x="151" y="14535"/>
                </a:lnTo>
                <a:lnTo>
                  <a:pt x="113" y="15075"/>
                </a:lnTo>
                <a:lnTo>
                  <a:pt x="113" y="15626"/>
                </a:lnTo>
                <a:lnTo>
                  <a:pt x="151" y="16133"/>
                </a:lnTo>
                <a:lnTo>
                  <a:pt x="188" y="16376"/>
                </a:lnTo>
                <a:lnTo>
                  <a:pt x="264" y="16585"/>
                </a:lnTo>
                <a:lnTo>
                  <a:pt x="339" y="16773"/>
                </a:lnTo>
                <a:lnTo>
                  <a:pt x="453" y="16938"/>
                </a:lnTo>
                <a:lnTo>
                  <a:pt x="1095" y="16883"/>
                </a:lnTo>
                <a:lnTo>
                  <a:pt x="1963" y="16795"/>
                </a:lnTo>
                <a:lnTo>
                  <a:pt x="2945" y="16751"/>
                </a:lnTo>
                <a:lnTo>
                  <a:pt x="3965" y="16706"/>
                </a:lnTo>
                <a:lnTo>
                  <a:pt x="5022" y="16684"/>
                </a:lnTo>
                <a:lnTo>
                  <a:pt x="5947" y="16684"/>
                </a:lnTo>
                <a:lnTo>
                  <a:pt x="6759" y="16706"/>
                </a:lnTo>
                <a:lnTo>
                  <a:pt x="7363" y="16751"/>
                </a:lnTo>
                <a:lnTo>
                  <a:pt x="7948" y="16839"/>
                </a:lnTo>
                <a:lnTo>
                  <a:pt x="8458" y="16916"/>
                </a:lnTo>
                <a:lnTo>
                  <a:pt x="8893" y="17026"/>
                </a:lnTo>
                <a:lnTo>
                  <a:pt x="9289" y="17158"/>
                </a:lnTo>
                <a:lnTo>
                  <a:pt x="9572" y="17280"/>
                </a:lnTo>
                <a:lnTo>
                  <a:pt x="9799" y="17412"/>
                </a:lnTo>
                <a:lnTo>
                  <a:pt x="9969" y="17555"/>
                </a:lnTo>
                <a:lnTo>
                  <a:pt x="10120" y="17687"/>
                </a:lnTo>
                <a:lnTo>
                  <a:pt x="10158" y="17831"/>
                </a:lnTo>
                <a:lnTo>
                  <a:pt x="10195" y="17974"/>
                </a:lnTo>
                <a:lnTo>
                  <a:pt x="10158" y="18128"/>
                </a:lnTo>
                <a:lnTo>
                  <a:pt x="10082" y="18271"/>
                </a:lnTo>
                <a:lnTo>
                  <a:pt x="9969" y="18426"/>
                </a:lnTo>
                <a:lnTo>
                  <a:pt x="9837" y="18569"/>
                </a:lnTo>
                <a:lnTo>
                  <a:pt x="9648" y="18701"/>
                </a:lnTo>
                <a:lnTo>
                  <a:pt x="9440" y="18822"/>
                </a:lnTo>
                <a:lnTo>
                  <a:pt x="9213" y="18999"/>
                </a:lnTo>
                <a:lnTo>
                  <a:pt x="9044" y="19186"/>
                </a:lnTo>
                <a:lnTo>
                  <a:pt x="8893" y="19395"/>
                </a:lnTo>
                <a:lnTo>
                  <a:pt x="8817" y="19627"/>
                </a:lnTo>
                <a:lnTo>
                  <a:pt x="8779" y="19858"/>
                </a:lnTo>
                <a:lnTo>
                  <a:pt x="8779" y="20112"/>
                </a:lnTo>
                <a:lnTo>
                  <a:pt x="8855" y="20354"/>
                </a:lnTo>
                <a:lnTo>
                  <a:pt x="8968" y="20586"/>
                </a:lnTo>
                <a:lnTo>
                  <a:pt x="9138" y="20817"/>
                </a:lnTo>
                <a:lnTo>
                  <a:pt x="9365" y="21026"/>
                </a:lnTo>
                <a:lnTo>
                  <a:pt x="9610" y="21192"/>
                </a:lnTo>
                <a:lnTo>
                  <a:pt x="9950" y="21368"/>
                </a:lnTo>
                <a:lnTo>
                  <a:pt x="10120" y="21445"/>
                </a:lnTo>
                <a:lnTo>
                  <a:pt x="10346" y="21511"/>
                </a:lnTo>
                <a:lnTo>
                  <a:pt x="10516" y="21555"/>
                </a:lnTo>
                <a:lnTo>
                  <a:pt x="10743" y="21600"/>
                </a:lnTo>
                <a:lnTo>
                  <a:pt x="10988" y="21644"/>
                </a:lnTo>
                <a:lnTo>
                  <a:pt x="11215" y="21666"/>
                </a:lnTo>
                <a:lnTo>
                  <a:pt x="11498" y="21666"/>
                </a:lnTo>
                <a:lnTo>
                  <a:pt x="11762" y="21666"/>
                </a:lnTo>
                <a:lnTo>
                  <a:pt x="12253" y="21644"/>
                </a:lnTo>
                <a:lnTo>
                  <a:pt x="12763" y="21577"/>
                </a:lnTo>
                <a:lnTo>
                  <a:pt x="13197" y="21467"/>
                </a:lnTo>
                <a:lnTo>
                  <a:pt x="13556" y="21346"/>
                </a:lnTo>
                <a:lnTo>
                  <a:pt x="13896" y="21192"/>
                </a:lnTo>
                <a:lnTo>
                  <a:pt x="14179" y="21026"/>
                </a:lnTo>
                <a:lnTo>
                  <a:pt x="14444" y="20839"/>
                </a:lnTo>
                <a:lnTo>
                  <a:pt x="14576" y="20641"/>
                </a:lnTo>
                <a:lnTo>
                  <a:pt x="14727" y="20431"/>
                </a:lnTo>
                <a:lnTo>
                  <a:pt x="14765" y="20200"/>
                </a:lnTo>
                <a:lnTo>
                  <a:pt x="14802" y="19991"/>
                </a:lnTo>
                <a:lnTo>
                  <a:pt x="14727" y="19759"/>
                </a:lnTo>
                <a:lnTo>
                  <a:pt x="14613" y="19550"/>
                </a:lnTo>
                <a:lnTo>
                  <a:pt x="14444" y="19307"/>
                </a:lnTo>
                <a:lnTo>
                  <a:pt x="14217" y="19098"/>
                </a:lnTo>
                <a:lnTo>
                  <a:pt x="13934" y="18911"/>
                </a:lnTo>
                <a:lnTo>
                  <a:pt x="13669" y="18745"/>
                </a:lnTo>
                <a:lnTo>
                  <a:pt x="13462" y="18547"/>
                </a:lnTo>
                <a:lnTo>
                  <a:pt x="13311" y="18337"/>
                </a:lnTo>
                <a:lnTo>
                  <a:pt x="13197" y="18150"/>
                </a:lnTo>
                <a:lnTo>
                  <a:pt x="13122" y="17941"/>
                </a:lnTo>
                <a:lnTo>
                  <a:pt x="13122" y="17720"/>
                </a:lnTo>
                <a:lnTo>
                  <a:pt x="13122" y="17533"/>
                </a:lnTo>
                <a:lnTo>
                  <a:pt x="13197" y="17346"/>
                </a:lnTo>
                <a:lnTo>
                  <a:pt x="13273" y="17158"/>
                </a:lnTo>
                <a:lnTo>
                  <a:pt x="13386" y="16982"/>
                </a:lnTo>
                <a:lnTo>
                  <a:pt x="13537" y="16839"/>
                </a:lnTo>
                <a:lnTo>
                  <a:pt x="13707" y="16706"/>
                </a:lnTo>
                <a:lnTo>
                  <a:pt x="13896" y="16607"/>
                </a:lnTo>
                <a:lnTo>
                  <a:pt x="14104" y="16519"/>
                </a:lnTo>
                <a:lnTo>
                  <a:pt x="14330" y="16453"/>
                </a:lnTo>
                <a:lnTo>
                  <a:pt x="14538" y="16431"/>
                </a:lnTo>
                <a:lnTo>
                  <a:pt x="14897" y="16453"/>
                </a:lnTo>
                <a:lnTo>
                  <a:pt x="15406" y="16497"/>
                </a:lnTo>
                <a:lnTo>
                  <a:pt x="16105" y="16541"/>
                </a:lnTo>
                <a:lnTo>
                  <a:pt x="16898" y="16607"/>
                </a:lnTo>
                <a:lnTo>
                  <a:pt x="17804" y="16651"/>
                </a:lnTo>
                <a:lnTo>
                  <a:pt x="18786" y="16684"/>
                </a:lnTo>
                <a:lnTo>
                  <a:pt x="19844" y="16728"/>
                </a:lnTo>
                <a:lnTo>
                  <a:pt x="20920" y="16751"/>
                </a:lnTo>
                <a:lnTo>
                  <a:pt x="21109" y="16497"/>
                </a:lnTo>
                <a:lnTo>
                  <a:pt x="21241" y="16222"/>
                </a:lnTo>
                <a:lnTo>
                  <a:pt x="21392" y="15946"/>
                </a:lnTo>
                <a:lnTo>
                  <a:pt x="21467" y="15648"/>
                </a:lnTo>
                <a:lnTo>
                  <a:pt x="21543" y="15351"/>
                </a:lnTo>
                <a:lnTo>
                  <a:pt x="21618" y="15042"/>
                </a:lnTo>
                <a:lnTo>
                  <a:pt x="21618" y="14745"/>
                </a:lnTo>
                <a:lnTo>
                  <a:pt x="21618" y="14447"/>
                </a:lnTo>
                <a:lnTo>
                  <a:pt x="21618" y="14150"/>
                </a:lnTo>
                <a:lnTo>
                  <a:pt x="21581" y="13852"/>
                </a:lnTo>
                <a:lnTo>
                  <a:pt x="21505" y="13577"/>
                </a:lnTo>
                <a:lnTo>
                  <a:pt x="21430" y="13301"/>
                </a:lnTo>
                <a:lnTo>
                  <a:pt x="21354" y="13048"/>
                </a:lnTo>
                <a:lnTo>
                  <a:pt x="21241" y="12816"/>
                </a:lnTo>
                <a:lnTo>
                  <a:pt x="21146" y="12607"/>
                </a:lnTo>
                <a:lnTo>
                  <a:pt x="21033" y="12431"/>
                </a:lnTo>
                <a:lnTo>
                  <a:pt x="20920" y="12265"/>
                </a:lnTo>
                <a:lnTo>
                  <a:pt x="20769" y="12144"/>
                </a:lnTo>
                <a:lnTo>
                  <a:pt x="20637" y="12034"/>
                </a:lnTo>
                <a:lnTo>
                  <a:pt x="20486" y="11946"/>
                </a:lnTo>
                <a:lnTo>
                  <a:pt x="20297" y="11891"/>
                </a:lnTo>
                <a:lnTo>
                  <a:pt x="20165" y="11846"/>
                </a:lnTo>
                <a:lnTo>
                  <a:pt x="19976" y="11824"/>
                </a:lnTo>
                <a:lnTo>
                  <a:pt x="19806" y="11802"/>
                </a:lnTo>
                <a:lnTo>
                  <a:pt x="19390" y="11824"/>
                </a:lnTo>
                <a:lnTo>
                  <a:pt x="18956" y="11891"/>
                </a:lnTo>
                <a:lnTo>
                  <a:pt x="18503" y="11968"/>
                </a:lnTo>
                <a:lnTo>
                  <a:pt x="17993" y="12078"/>
                </a:lnTo>
                <a:lnTo>
                  <a:pt x="17653" y="12144"/>
                </a:lnTo>
                <a:lnTo>
                  <a:pt x="17332" y="12199"/>
                </a:lnTo>
                <a:lnTo>
                  <a:pt x="17049" y="12221"/>
                </a:lnTo>
                <a:lnTo>
                  <a:pt x="16747" y="12243"/>
                </a:lnTo>
                <a:lnTo>
                  <a:pt x="16464" y="12243"/>
                </a:lnTo>
                <a:lnTo>
                  <a:pt x="16218" y="12243"/>
                </a:lnTo>
                <a:lnTo>
                  <a:pt x="15992" y="12221"/>
                </a:lnTo>
                <a:lnTo>
                  <a:pt x="15746" y="12199"/>
                </a:lnTo>
                <a:lnTo>
                  <a:pt x="15520" y="12155"/>
                </a:lnTo>
                <a:lnTo>
                  <a:pt x="15350" y="12122"/>
                </a:lnTo>
                <a:lnTo>
                  <a:pt x="15161" y="12056"/>
                </a:lnTo>
                <a:lnTo>
                  <a:pt x="14972" y="11990"/>
                </a:lnTo>
                <a:lnTo>
                  <a:pt x="14689" y="11846"/>
                </a:lnTo>
                <a:lnTo>
                  <a:pt x="14444" y="11670"/>
                </a:lnTo>
                <a:lnTo>
                  <a:pt x="14255" y="11483"/>
                </a:lnTo>
                <a:lnTo>
                  <a:pt x="14104" y="11295"/>
                </a:lnTo>
                <a:lnTo>
                  <a:pt x="14028" y="11086"/>
                </a:lnTo>
                <a:lnTo>
                  <a:pt x="13972" y="10888"/>
                </a:lnTo>
                <a:lnTo>
                  <a:pt x="13972" y="10700"/>
                </a:lnTo>
                <a:lnTo>
                  <a:pt x="14009" y="10513"/>
                </a:lnTo>
                <a:lnTo>
                  <a:pt x="14066" y="10359"/>
                </a:lnTo>
                <a:lnTo>
                  <a:pt x="14179" y="10215"/>
                </a:lnTo>
                <a:lnTo>
                  <a:pt x="14406" y="10006"/>
                </a:lnTo>
                <a:lnTo>
                  <a:pt x="14651" y="9830"/>
                </a:lnTo>
                <a:lnTo>
                  <a:pt x="14878" y="9686"/>
                </a:lnTo>
                <a:lnTo>
                  <a:pt x="15123" y="9554"/>
                </a:lnTo>
                <a:lnTo>
                  <a:pt x="15350" y="9477"/>
                </a:lnTo>
                <a:lnTo>
                  <a:pt x="15558" y="9411"/>
                </a:lnTo>
                <a:lnTo>
                  <a:pt x="15803" y="9345"/>
                </a:lnTo>
                <a:lnTo>
                  <a:pt x="16030" y="9323"/>
                </a:lnTo>
                <a:lnTo>
                  <a:pt x="16256" y="9301"/>
                </a:lnTo>
                <a:lnTo>
                  <a:pt x="16464" y="9323"/>
                </a:lnTo>
                <a:lnTo>
                  <a:pt x="16690" y="9345"/>
                </a:lnTo>
                <a:lnTo>
                  <a:pt x="16898" y="9367"/>
                </a:lnTo>
                <a:lnTo>
                  <a:pt x="17332" y="9477"/>
                </a:lnTo>
                <a:lnTo>
                  <a:pt x="17767" y="9598"/>
                </a:lnTo>
                <a:lnTo>
                  <a:pt x="18163" y="9731"/>
                </a:lnTo>
                <a:lnTo>
                  <a:pt x="18597" y="9874"/>
                </a:lnTo>
                <a:lnTo>
                  <a:pt x="18994" y="10006"/>
                </a:lnTo>
                <a:lnTo>
                  <a:pt x="19428" y="10083"/>
                </a:lnTo>
                <a:lnTo>
                  <a:pt x="19617" y="10127"/>
                </a:lnTo>
                <a:lnTo>
                  <a:pt x="19844" y="10149"/>
                </a:lnTo>
                <a:lnTo>
                  <a:pt x="20013" y="10149"/>
                </a:lnTo>
                <a:lnTo>
                  <a:pt x="20240" y="10127"/>
                </a:lnTo>
                <a:lnTo>
                  <a:pt x="20410" y="10105"/>
                </a:lnTo>
                <a:lnTo>
                  <a:pt x="20637" y="10061"/>
                </a:lnTo>
                <a:lnTo>
                  <a:pt x="20844" y="9984"/>
                </a:lnTo>
                <a:lnTo>
                  <a:pt x="21033" y="9896"/>
                </a:lnTo>
                <a:lnTo>
                  <a:pt x="21146" y="9830"/>
                </a:lnTo>
                <a:lnTo>
                  <a:pt x="21203" y="9753"/>
                </a:lnTo>
                <a:lnTo>
                  <a:pt x="21279" y="9642"/>
                </a:lnTo>
                <a:lnTo>
                  <a:pt x="21354" y="9521"/>
                </a:lnTo>
                <a:lnTo>
                  <a:pt x="21430" y="9246"/>
                </a:lnTo>
                <a:lnTo>
                  <a:pt x="21430" y="8904"/>
                </a:lnTo>
                <a:lnTo>
                  <a:pt x="21430" y="8540"/>
                </a:lnTo>
                <a:lnTo>
                  <a:pt x="21392" y="8144"/>
                </a:lnTo>
                <a:lnTo>
                  <a:pt x="21354" y="7714"/>
                </a:lnTo>
                <a:lnTo>
                  <a:pt x="21279" y="7295"/>
                </a:lnTo>
                <a:lnTo>
                  <a:pt x="21146" y="6446"/>
                </a:lnTo>
                <a:lnTo>
                  <a:pt x="20995" y="5686"/>
                </a:lnTo>
                <a:lnTo>
                  <a:pt x="20958" y="5366"/>
                </a:lnTo>
                <a:lnTo>
                  <a:pt x="20958" y="5091"/>
                </a:lnTo>
                <a:lnTo>
                  <a:pt x="20958" y="4860"/>
                </a:lnTo>
                <a:lnTo>
                  <a:pt x="21033" y="4716"/>
                </a:lnTo>
                <a:lnTo>
                  <a:pt x="20637" y="4860"/>
                </a:lnTo>
                <a:lnTo>
                  <a:pt x="20127" y="4992"/>
                </a:lnTo>
                <a:lnTo>
                  <a:pt x="19617" y="5069"/>
                </a:lnTo>
                <a:lnTo>
                  <a:pt x="19032" y="5157"/>
                </a:lnTo>
                <a:lnTo>
                  <a:pt x="18465" y="5201"/>
                </a:lnTo>
                <a:lnTo>
                  <a:pt x="17842" y="5245"/>
                </a:lnTo>
                <a:lnTo>
                  <a:pt x="17219" y="5267"/>
                </a:lnTo>
                <a:lnTo>
                  <a:pt x="16615" y="5267"/>
                </a:lnTo>
                <a:lnTo>
                  <a:pt x="15992" y="5245"/>
                </a:lnTo>
                <a:lnTo>
                  <a:pt x="15369" y="5201"/>
                </a:lnTo>
                <a:lnTo>
                  <a:pt x="14840" y="5157"/>
                </a:lnTo>
                <a:lnTo>
                  <a:pt x="14293" y="5091"/>
                </a:lnTo>
                <a:lnTo>
                  <a:pt x="13783" y="5014"/>
                </a:lnTo>
                <a:lnTo>
                  <a:pt x="13386" y="4926"/>
                </a:lnTo>
                <a:lnTo>
                  <a:pt x="13027" y="4815"/>
                </a:lnTo>
                <a:lnTo>
                  <a:pt x="12725" y="4716"/>
                </a:lnTo>
                <a:lnTo>
                  <a:pt x="12480" y="4606"/>
                </a:lnTo>
                <a:lnTo>
                  <a:pt x="12291" y="4496"/>
                </a:lnTo>
                <a:lnTo>
                  <a:pt x="12197" y="4397"/>
                </a:lnTo>
                <a:lnTo>
                  <a:pt x="12083" y="4286"/>
                </a:lnTo>
                <a:lnTo>
                  <a:pt x="12046" y="4187"/>
                </a:lnTo>
                <a:lnTo>
                  <a:pt x="12008" y="4077"/>
                </a:lnTo>
                <a:lnTo>
                  <a:pt x="12046" y="3967"/>
                </a:lnTo>
                <a:lnTo>
                  <a:pt x="12121" y="3868"/>
                </a:lnTo>
                <a:lnTo>
                  <a:pt x="12197" y="3735"/>
                </a:lnTo>
                <a:lnTo>
                  <a:pt x="12291" y="3614"/>
                </a:lnTo>
                <a:lnTo>
                  <a:pt x="12442" y="3482"/>
                </a:lnTo>
                <a:lnTo>
                  <a:pt x="12631" y="3361"/>
                </a:lnTo>
                <a:lnTo>
                  <a:pt x="13065" y="3085"/>
                </a:lnTo>
                <a:lnTo>
                  <a:pt x="13537" y="2766"/>
                </a:lnTo>
                <a:lnTo>
                  <a:pt x="13783" y="2578"/>
                </a:lnTo>
                <a:lnTo>
                  <a:pt x="13934" y="2380"/>
                </a:lnTo>
                <a:lnTo>
                  <a:pt x="14028" y="2171"/>
                </a:lnTo>
                <a:lnTo>
                  <a:pt x="14104" y="1961"/>
                </a:lnTo>
                <a:lnTo>
                  <a:pt x="14104" y="1730"/>
                </a:lnTo>
                <a:lnTo>
                  <a:pt x="14066" y="1498"/>
                </a:lnTo>
                <a:lnTo>
                  <a:pt x="13972" y="1267"/>
                </a:lnTo>
                <a:lnTo>
                  <a:pt x="13820" y="1057"/>
                </a:lnTo>
                <a:lnTo>
                  <a:pt x="13594" y="837"/>
                </a:lnTo>
                <a:lnTo>
                  <a:pt x="13386" y="628"/>
                </a:lnTo>
                <a:lnTo>
                  <a:pt x="13103" y="462"/>
                </a:lnTo>
                <a:lnTo>
                  <a:pt x="12763" y="308"/>
                </a:lnTo>
                <a:lnTo>
                  <a:pt x="12404" y="187"/>
                </a:lnTo>
                <a:lnTo>
                  <a:pt x="12008" y="77"/>
                </a:lnTo>
                <a:lnTo>
                  <a:pt x="11574" y="33"/>
                </a:lnTo>
                <a:lnTo>
                  <a:pt x="11102" y="11"/>
                </a:lnTo>
                <a:lnTo>
                  <a:pt x="10667" y="11"/>
                </a:lnTo>
                <a:lnTo>
                  <a:pt x="10233" y="77"/>
                </a:lnTo>
                <a:lnTo>
                  <a:pt x="9837" y="187"/>
                </a:lnTo>
                <a:lnTo>
                  <a:pt x="9440" y="286"/>
                </a:lnTo>
                <a:lnTo>
                  <a:pt x="9062" y="462"/>
                </a:lnTo>
                <a:lnTo>
                  <a:pt x="8741" y="628"/>
                </a:lnTo>
                <a:lnTo>
                  <a:pt x="8458" y="815"/>
                </a:lnTo>
                <a:lnTo>
                  <a:pt x="8232" y="1035"/>
                </a:lnTo>
                <a:lnTo>
                  <a:pt x="8062" y="1245"/>
                </a:lnTo>
                <a:lnTo>
                  <a:pt x="7911" y="1476"/>
                </a:lnTo>
                <a:lnTo>
                  <a:pt x="7835" y="1708"/>
                </a:lnTo>
                <a:lnTo>
                  <a:pt x="7797" y="1961"/>
                </a:lnTo>
                <a:lnTo>
                  <a:pt x="7835" y="2193"/>
                </a:lnTo>
                <a:lnTo>
                  <a:pt x="7948" y="2402"/>
                </a:lnTo>
                <a:lnTo>
                  <a:pt x="8062" y="2534"/>
                </a:lnTo>
                <a:lnTo>
                  <a:pt x="8175" y="2644"/>
                </a:lnTo>
                <a:lnTo>
                  <a:pt x="8269" y="2744"/>
                </a:lnTo>
                <a:lnTo>
                  <a:pt x="8420" y="2832"/>
                </a:lnTo>
                <a:lnTo>
                  <a:pt x="8704" y="3019"/>
                </a:lnTo>
                <a:lnTo>
                  <a:pt x="8968" y="3206"/>
                </a:lnTo>
                <a:lnTo>
                  <a:pt x="9138" y="3405"/>
                </a:lnTo>
                <a:lnTo>
                  <a:pt x="9327" y="3570"/>
                </a:lnTo>
                <a:lnTo>
                  <a:pt x="9440" y="3735"/>
                </a:lnTo>
                <a:lnTo>
                  <a:pt x="9516" y="3890"/>
                </a:lnTo>
                <a:lnTo>
                  <a:pt x="9534" y="4033"/>
                </a:lnTo>
                <a:lnTo>
                  <a:pt x="9534" y="4165"/>
                </a:lnTo>
                <a:lnTo>
                  <a:pt x="9516" y="4286"/>
                </a:lnTo>
                <a:lnTo>
                  <a:pt x="9440" y="4397"/>
                </a:lnTo>
                <a:lnTo>
                  <a:pt x="9327" y="4496"/>
                </a:lnTo>
                <a:lnTo>
                  <a:pt x="9176" y="4562"/>
                </a:lnTo>
                <a:lnTo>
                  <a:pt x="9006" y="4628"/>
                </a:lnTo>
                <a:lnTo>
                  <a:pt x="8779" y="4694"/>
                </a:lnTo>
                <a:lnTo>
                  <a:pt x="8534" y="4716"/>
                </a:lnTo>
                <a:lnTo>
                  <a:pt x="8232" y="4716"/>
                </a:lnTo>
                <a:lnTo>
                  <a:pt x="7118" y="4738"/>
                </a:lnTo>
                <a:lnTo>
                  <a:pt x="5947" y="4771"/>
                </a:lnTo>
                <a:lnTo>
                  <a:pt x="4795" y="4815"/>
                </a:lnTo>
                <a:lnTo>
                  <a:pt x="3681" y="4860"/>
                </a:lnTo>
                <a:lnTo>
                  <a:pt x="2662" y="4882"/>
                </a:lnTo>
                <a:lnTo>
                  <a:pt x="1755" y="4882"/>
                </a:lnTo>
                <a:lnTo>
                  <a:pt x="1359" y="4860"/>
                </a:lnTo>
                <a:lnTo>
                  <a:pt x="981" y="4837"/>
                </a:lnTo>
                <a:lnTo>
                  <a:pt x="698" y="4771"/>
                </a:lnTo>
                <a:lnTo>
                  <a:pt x="453" y="4716"/>
                </a:lnTo>
                <a:lnTo>
                  <a:pt x="453" y="5322"/>
                </a:lnTo>
                <a:lnTo>
                  <a:pt x="453" y="6083"/>
                </a:lnTo>
                <a:lnTo>
                  <a:pt x="453" y="6909"/>
                </a:lnTo>
                <a:lnTo>
                  <a:pt x="453" y="7780"/>
                </a:lnTo>
                <a:lnTo>
                  <a:pt x="453" y="8606"/>
                </a:lnTo>
                <a:lnTo>
                  <a:pt x="453" y="9345"/>
                </a:lnTo>
                <a:lnTo>
                  <a:pt x="453" y="9918"/>
                </a:lnTo>
                <a:lnTo>
                  <a:pt x="453" y="10282"/>
                </a:lnTo>
                <a:lnTo>
                  <a:pt x="490" y="10381"/>
                </a:lnTo>
                <a:lnTo>
                  <a:pt x="547" y="10491"/>
                </a:lnTo>
                <a:lnTo>
                  <a:pt x="660" y="10590"/>
                </a:lnTo>
                <a:lnTo>
                  <a:pt x="811" y="10700"/>
                </a:lnTo>
                <a:lnTo>
                  <a:pt x="981" y="10811"/>
                </a:lnTo>
                <a:lnTo>
                  <a:pt x="1208" y="10888"/>
                </a:lnTo>
                <a:lnTo>
                  <a:pt x="1453" y="10954"/>
                </a:lnTo>
                <a:lnTo>
                  <a:pt x="1718" y="11020"/>
                </a:lnTo>
                <a:lnTo>
                  <a:pt x="1963" y="11064"/>
                </a:lnTo>
                <a:lnTo>
                  <a:pt x="2265" y="11086"/>
                </a:lnTo>
                <a:lnTo>
                  <a:pt x="2548" y="11064"/>
                </a:lnTo>
                <a:lnTo>
                  <a:pt x="2794" y="11042"/>
                </a:lnTo>
                <a:lnTo>
                  <a:pt x="3096" y="10976"/>
                </a:lnTo>
                <a:lnTo>
                  <a:pt x="3341" y="10888"/>
                </a:lnTo>
                <a:lnTo>
                  <a:pt x="3606" y="10766"/>
                </a:lnTo>
                <a:lnTo>
                  <a:pt x="3813" y="10590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24" name="Puzzle1"/>
          <p:cNvSpPr>
            <a:spLocks noEditPoints="1" noChangeArrowheads="1"/>
          </p:cNvSpPr>
          <p:nvPr/>
        </p:nvSpPr>
        <p:spPr bwMode="auto">
          <a:xfrm>
            <a:off x="5242069" y="2548620"/>
            <a:ext cx="1635699" cy="848218"/>
          </a:xfrm>
          <a:custGeom>
            <a:avLst/>
            <a:gdLst>
              <a:gd name="T0" fmla="*/ 16740 w 21600"/>
              <a:gd name="T1" fmla="*/ 21078 h 21600"/>
              <a:gd name="T2" fmla="*/ 16976 w 21600"/>
              <a:gd name="T3" fmla="*/ 521 h 21600"/>
              <a:gd name="T4" fmla="*/ 4725 w 21600"/>
              <a:gd name="T5" fmla="*/ 856 h 21600"/>
              <a:gd name="T6" fmla="*/ 5040 w 21600"/>
              <a:gd name="T7" fmla="*/ 21004 h 21600"/>
              <a:gd name="T8" fmla="*/ 10811 w 21600"/>
              <a:gd name="T9" fmla="*/ 12885 h 21600"/>
              <a:gd name="T10" fmla="*/ 10845 w 21600"/>
              <a:gd name="T11" fmla="*/ 8714 h 21600"/>
              <a:gd name="T12" fmla="*/ 21600 w 21600"/>
              <a:gd name="T13" fmla="*/ 10000 h 21600"/>
              <a:gd name="T14" fmla="*/ 56 w 21600"/>
              <a:gd name="T15" fmla="*/ 10000 h 21600"/>
              <a:gd name="T16" fmla="*/ 6086 w 21600"/>
              <a:gd name="T17" fmla="*/ 2569 h 21600"/>
              <a:gd name="T18" fmla="*/ 16132 w 21600"/>
              <a:gd name="T19" fmla="*/ 19552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9360" y="20836"/>
                </a:moveTo>
                <a:lnTo>
                  <a:pt x="9528" y="20836"/>
                </a:lnTo>
                <a:lnTo>
                  <a:pt x="9686" y="20762"/>
                </a:lnTo>
                <a:lnTo>
                  <a:pt x="9810" y="20687"/>
                </a:lnTo>
                <a:lnTo>
                  <a:pt x="9922" y="20575"/>
                </a:lnTo>
                <a:lnTo>
                  <a:pt x="10012" y="20426"/>
                </a:lnTo>
                <a:lnTo>
                  <a:pt x="10068" y="20296"/>
                </a:lnTo>
                <a:lnTo>
                  <a:pt x="10113" y="20110"/>
                </a:lnTo>
                <a:lnTo>
                  <a:pt x="10136" y="19905"/>
                </a:lnTo>
                <a:lnTo>
                  <a:pt x="10136" y="19682"/>
                </a:lnTo>
                <a:lnTo>
                  <a:pt x="10113" y="19440"/>
                </a:lnTo>
                <a:lnTo>
                  <a:pt x="10068" y="19142"/>
                </a:lnTo>
                <a:lnTo>
                  <a:pt x="10012" y="18900"/>
                </a:lnTo>
                <a:lnTo>
                  <a:pt x="9900" y="18620"/>
                </a:lnTo>
                <a:lnTo>
                  <a:pt x="9787" y="18285"/>
                </a:lnTo>
                <a:lnTo>
                  <a:pt x="9641" y="17968"/>
                </a:lnTo>
                <a:lnTo>
                  <a:pt x="9472" y="17652"/>
                </a:lnTo>
                <a:lnTo>
                  <a:pt x="9382" y="17466"/>
                </a:lnTo>
                <a:lnTo>
                  <a:pt x="9315" y="17298"/>
                </a:lnTo>
                <a:lnTo>
                  <a:pt x="9258" y="17112"/>
                </a:lnTo>
                <a:lnTo>
                  <a:pt x="9191" y="16926"/>
                </a:lnTo>
                <a:lnTo>
                  <a:pt x="9123" y="16535"/>
                </a:lnTo>
                <a:lnTo>
                  <a:pt x="9101" y="16144"/>
                </a:lnTo>
                <a:lnTo>
                  <a:pt x="9101" y="15753"/>
                </a:lnTo>
                <a:lnTo>
                  <a:pt x="9168" y="15362"/>
                </a:lnTo>
                <a:lnTo>
                  <a:pt x="9236" y="14971"/>
                </a:lnTo>
                <a:lnTo>
                  <a:pt x="9360" y="14580"/>
                </a:lnTo>
                <a:lnTo>
                  <a:pt x="9495" y="14244"/>
                </a:lnTo>
                <a:lnTo>
                  <a:pt x="9663" y="13891"/>
                </a:lnTo>
                <a:lnTo>
                  <a:pt x="9855" y="13611"/>
                </a:lnTo>
                <a:lnTo>
                  <a:pt x="10068" y="13351"/>
                </a:lnTo>
                <a:lnTo>
                  <a:pt x="10293" y="13146"/>
                </a:lnTo>
                <a:lnTo>
                  <a:pt x="10552" y="12997"/>
                </a:lnTo>
                <a:lnTo>
                  <a:pt x="10811" y="12885"/>
                </a:lnTo>
                <a:lnTo>
                  <a:pt x="11069" y="12866"/>
                </a:lnTo>
                <a:lnTo>
                  <a:pt x="11351" y="12885"/>
                </a:lnTo>
                <a:lnTo>
                  <a:pt x="11610" y="12997"/>
                </a:lnTo>
                <a:lnTo>
                  <a:pt x="11846" y="13183"/>
                </a:lnTo>
                <a:lnTo>
                  <a:pt x="12060" y="13388"/>
                </a:lnTo>
                <a:lnTo>
                  <a:pt x="12251" y="13648"/>
                </a:lnTo>
                <a:lnTo>
                  <a:pt x="12419" y="13928"/>
                </a:lnTo>
                <a:lnTo>
                  <a:pt x="12555" y="14244"/>
                </a:lnTo>
                <a:lnTo>
                  <a:pt x="12690" y="14617"/>
                </a:lnTo>
                <a:lnTo>
                  <a:pt x="12768" y="15008"/>
                </a:lnTo>
                <a:lnTo>
                  <a:pt x="12836" y="15399"/>
                </a:lnTo>
                <a:lnTo>
                  <a:pt x="12858" y="15753"/>
                </a:lnTo>
                <a:lnTo>
                  <a:pt x="12858" y="16144"/>
                </a:lnTo>
                <a:lnTo>
                  <a:pt x="12813" y="16535"/>
                </a:lnTo>
                <a:lnTo>
                  <a:pt x="12746" y="16888"/>
                </a:lnTo>
                <a:lnTo>
                  <a:pt x="12667" y="17224"/>
                </a:lnTo>
                <a:lnTo>
                  <a:pt x="12510" y="17503"/>
                </a:lnTo>
                <a:lnTo>
                  <a:pt x="12228" y="18043"/>
                </a:lnTo>
                <a:lnTo>
                  <a:pt x="11970" y="18546"/>
                </a:lnTo>
                <a:lnTo>
                  <a:pt x="11868" y="18751"/>
                </a:lnTo>
                <a:lnTo>
                  <a:pt x="11778" y="18974"/>
                </a:lnTo>
                <a:lnTo>
                  <a:pt x="11711" y="19179"/>
                </a:lnTo>
                <a:lnTo>
                  <a:pt x="11666" y="19365"/>
                </a:lnTo>
                <a:lnTo>
                  <a:pt x="11632" y="19570"/>
                </a:lnTo>
                <a:lnTo>
                  <a:pt x="11632" y="19756"/>
                </a:lnTo>
                <a:lnTo>
                  <a:pt x="11632" y="19942"/>
                </a:lnTo>
                <a:lnTo>
                  <a:pt x="11643" y="20110"/>
                </a:lnTo>
                <a:lnTo>
                  <a:pt x="11711" y="20296"/>
                </a:lnTo>
                <a:lnTo>
                  <a:pt x="11801" y="20464"/>
                </a:lnTo>
                <a:lnTo>
                  <a:pt x="11891" y="20650"/>
                </a:lnTo>
                <a:lnTo>
                  <a:pt x="12037" y="20836"/>
                </a:lnTo>
                <a:lnTo>
                  <a:pt x="12206" y="21004"/>
                </a:lnTo>
                <a:lnTo>
                  <a:pt x="12419" y="21190"/>
                </a:lnTo>
                <a:lnTo>
                  <a:pt x="12667" y="21320"/>
                </a:lnTo>
                <a:lnTo>
                  <a:pt x="12960" y="21432"/>
                </a:lnTo>
                <a:lnTo>
                  <a:pt x="13286" y="21544"/>
                </a:lnTo>
                <a:lnTo>
                  <a:pt x="13612" y="21655"/>
                </a:lnTo>
                <a:lnTo>
                  <a:pt x="13983" y="21693"/>
                </a:lnTo>
                <a:lnTo>
                  <a:pt x="14343" y="21730"/>
                </a:lnTo>
                <a:lnTo>
                  <a:pt x="14715" y="21730"/>
                </a:lnTo>
                <a:lnTo>
                  <a:pt x="15075" y="21730"/>
                </a:lnTo>
                <a:lnTo>
                  <a:pt x="15446" y="21655"/>
                </a:lnTo>
                <a:lnTo>
                  <a:pt x="15794" y="21581"/>
                </a:lnTo>
                <a:lnTo>
                  <a:pt x="16132" y="21432"/>
                </a:lnTo>
                <a:lnTo>
                  <a:pt x="16458" y="21302"/>
                </a:lnTo>
                <a:lnTo>
                  <a:pt x="16740" y="21078"/>
                </a:lnTo>
                <a:lnTo>
                  <a:pt x="16976" y="20836"/>
                </a:lnTo>
                <a:lnTo>
                  <a:pt x="17043" y="20650"/>
                </a:lnTo>
                <a:lnTo>
                  <a:pt x="17088" y="20426"/>
                </a:lnTo>
                <a:lnTo>
                  <a:pt x="17133" y="20222"/>
                </a:lnTo>
                <a:lnTo>
                  <a:pt x="17156" y="19980"/>
                </a:lnTo>
                <a:lnTo>
                  <a:pt x="17167" y="19477"/>
                </a:lnTo>
                <a:lnTo>
                  <a:pt x="17167" y="18974"/>
                </a:lnTo>
                <a:lnTo>
                  <a:pt x="17156" y="18397"/>
                </a:lnTo>
                <a:lnTo>
                  <a:pt x="17111" y="17820"/>
                </a:lnTo>
                <a:lnTo>
                  <a:pt x="17066" y="17261"/>
                </a:lnTo>
                <a:lnTo>
                  <a:pt x="16998" y="16646"/>
                </a:lnTo>
                <a:lnTo>
                  <a:pt x="16852" y="15511"/>
                </a:lnTo>
                <a:lnTo>
                  <a:pt x="16740" y="14393"/>
                </a:lnTo>
                <a:lnTo>
                  <a:pt x="16717" y="13928"/>
                </a:lnTo>
                <a:lnTo>
                  <a:pt x="16695" y="13462"/>
                </a:lnTo>
                <a:lnTo>
                  <a:pt x="16717" y="13071"/>
                </a:lnTo>
                <a:lnTo>
                  <a:pt x="16785" y="12755"/>
                </a:lnTo>
                <a:lnTo>
                  <a:pt x="16852" y="12419"/>
                </a:lnTo>
                <a:lnTo>
                  <a:pt x="16953" y="12140"/>
                </a:lnTo>
                <a:lnTo>
                  <a:pt x="17088" y="11898"/>
                </a:lnTo>
                <a:lnTo>
                  <a:pt x="17212" y="11675"/>
                </a:lnTo>
                <a:lnTo>
                  <a:pt x="17370" y="11470"/>
                </a:lnTo>
                <a:lnTo>
                  <a:pt x="17516" y="11284"/>
                </a:lnTo>
                <a:lnTo>
                  <a:pt x="17696" y="11135"/>
                </a:lnTo>
                <a:lnTo>
                  <a:pt x="17865" y="11042"/>
                </a:lnTo>
                <a:lnTo>
                  <a:pt x="18033" y="10930"/>
                </a:lnTo>
                <a:lnTo>
                  <a:pt x="18213" y="10893"/>
                </a:lnTo>
                <a:lnTo>
                  <a:pt x="18382" y="10893"/>
                </a:lnTo>
                <a:lnTo>
                  <a:pt x="18551" y="10967"/>
                </a:lnTo>
                <a:lnTo>
                  <a:pt x="18708" y="11042"/>
                </a:lnTo>
                <a:lnTo>
                  <a:pt x="18855" y="11172"/>
                </a:lnTo>
                <a:lnTo>
                  <a:pt x="19012" y="11358"/>
                </a:lnTo>
                <a:lnTo>
                  <a:pt x="19136" y="11600"/>
                </a:lnTo>
                <a:lnTo>
                  <a:pt x="19271" y="11861"/>
                </a:lnTo>
                <a:lnTo>
                  <a:pt x="19440" y="12028"/>
                </a:lnTo>
                <a:lnTo>
                  <a:pt x="19608" y="12177"/>
                </a:lnTo>
                <a:lnTo>
                  <a:pt x="19822" y="12289"/>
                </a:lnTo>
                <a:lnTo>
                  <a:pt x="20025" y="12289"/>
                </a:lnTo>
                <a:lnTo>
                  <a:pt x="20238" y="12289"/>
                </a:lnTo>
                <a:lnTo>
                  <a:pt x="20452" y="12215"/>
                </a:lnTo>
                <a:lnTo>
                  <a:pt x="20643" y="12103"/>
                </a:lnTo>
                <a:lnTo>
                  <a:pt x="20846" y="11973"/>
                </a:lnTo>
                <a:lnTo>
                  <a:pt x="21037" y="11786"/>
                </a:lnTo>
                <a:lnTo>
                  <a:pt x="21206" y="11563"/>
                </a:lnTo>
                <a:lnTo>
                  <a:pt x="21363" y="11321"/>
                </a:lnTo>
                <a:lnTo>
                  <a:pt x="21465" y="11079"/>
                </a:lnTo>
                <a:lnTo>
                  <a:pt x="21577" y="10744"/>
                </a:lnTo>
                <a:lnTo>
                  <a:pt x="21622" y="10427"/>
                </a:lnTo>
                <a:lnTo>
                  <a:pt x="21645" y="10111"/>
                </a:lnTo>
                <a:lnTo>
                  <a:pt x="21622" y="9608"/>
                </a:lnTo>
                <a:lnTo>
                  <a:pt x="21577" y="9142"/>
                </a:lnTo>
                <a:lnTo>
                  <a:pt x="21465" y="8751"/>
                </a:lnTo>
                <a:lnTo>
                  <a:pt x="21363" y="8397"/>
                </a:lnTo>
                <a:lnTo>
                  <a:pt x="21206" y="8062"/>
                </a:lnTo>
                <a:lnTo>
                  <a:pt x="21037" y="7820"/>
                </a:lnTo>
                <a:lnTo>
                  <a:pt x="20846" y="7597"/>
                </a:lnTo>
                <a:lnTo>
                  <a:pt x="20643" y="7429"/>
                </a:lnTo>
                <a:lnTo>
                  <a:pt x="20452" y="7317"/>
                </a:lnTo>
                <a:lnTo>
                  <a:pt x="20238" y="7206"/>
                </a:lnTo>
                <a:lnTo>
                  <a:pt x="20025" y="7168"/>
                </a:lnTo>
                <a:lnTo>
                  <a:pt x="19822" y="7206"/>
                </a:lnTo>
                <a:lnTo>
                  <a:pt x="19608" y="7243"/>
                </a:lnTo>
                <a:lnTo>
                  <a:pt x="19440" y="7355"/>
                </a:lnTo>
                <a:lnTo>
                  <a:pt x="19271" y="7504"/>
                </a:lnTo>
                <a:lnTo>
                  <a:pt x="19136" y="7708"/>
                </a:lnTo>
                <a:lnTo>
                  <a:pt x="19012" y="7895"/>
                </a:lnTo>
                <a:lnTo>
                  <a:pt x="18832" y="8025"/>
                </a:lnTo>
                <a:lnTo>
                  <a:pt x="18663" y="8174"/>
                </a:lnTo>
                <a:lnTo>
                  <a:pt x="18472" y="8248"/>
                </a:lnTo>
                <a:lnTo>
                  <a:pt x="18270" y="8286"/>
                </a:lnTo>
                <a:lnTo>
                  <a:pt x="18078" y="8323"/>
                </a:lnTo>
                <a:lnTo>
                  <a:pt x="17887" y="8323"/>
                </a:lnTo>
                <a:lnTo>
                  <a:pt x="17696" y="8248"/>
                </a:lnTo>
                <a:lnTo>
                  <a:pt x="17493" y="8174"/>
                </a:lnTo>
                <a:lnTo>
                  <a:pt x="17302" y="8062"/>
                </a:lnTo>
                <a:lnTo>
                  <a:pt x="17133" y="7969"/>
                </a:lnTo>
                <a:lnTo>
                  <a:pt x="16976" y="7783"/>
                </a:lnTo>
                <a:lnTo>
                  <a:pt x="16852" y="7597"/>
                </a:lnTo>
                <a:lnTo>
                  <a:pt x="16740" y="7429"/>
                </a:lnTo>
                <a:lnTo>
                  <a:pt x="16672" y="7168"/>
                </a:lnTo>
                <a:lnTo>
                  <a:pt x="16638" y="6926"/>
                </a:lnTo>
                <a:lnTo>
                  <a:pt x="16616" y="6498"/>
                </a:lnTo>
                <a:lnTo>
                  <a:pt x="16616" y="5772"/>
                </a:lnTo>
                <a:lnTo>
                  <a:pt x="16650" y="4915"/>
                </a:lnTo>
                <a:lnTo>
                  <a:pt x="16695" y="3928"/>
                </a:lnTo>
                <a:lnTo>
                  <a:pt x="16762" y="2960"/>
                </a:lnTo>
                <a:lnTo>
                  <a:pt x="16830" y="1992"/>
                </a:lnTo>
                <a:lnTo>
                  <a:pt x="16908" y="1173"/>
                </a:lnTo>
                <a:lnTo>
                  <a:pt x="16976" y="521"/>
                </a:lnTo>
                <a:lnTo>
                  <a:pt x="16953" y="521"/>
                </a:lnTo>
                <a:lnTo>
                  <a:pt x="16931" y="521"/>
                </a:lnTo>
                <a:lnTo>
                  <a:pt x="16267" y="484"/>
                </a:lnTo>
                <a:lnTo>
                  <a:pt x="15637" y="428"/>
                </a:lnTo>
                <a:lnTo>
                  <a:pt x="15063" y="353"/>
                </a:lnTo>
                <a:lnTo>
                  <a:pt x="14523" y="279"/>
                </a:lnTo>
                <a:lnTo>
                  <a:pt x="14040" y="167"/>
                </a:lnTo>
                <a:lnTo>
                  <a:pt x="13635" y="93"/>
                </a:lnTo>
                <a:lnTo>
                  <a:pt x="13331" y="18"/>
                </a:lnTo>
                <a:lnTo>
                  <a:pt x="13117" y="18"/>
                </a:lnTo>
                <a:lnTo>
                  <a:pt x="12982" y="18"/>
                </a:lnTo>
                <a:lnTo>
                  <a:pt x="12858" y="130"/>
                </a:lnTo>
                <a:lnTo>
                  <a:pt x="12723" y="279"/>
                </a:lnTo>
                <a:lnTo>
                  <a:pt x="12622" y="446"/>
                </a:lnTo>
                <a:lnTo>
                  <a:pt x="12510" y="670"/>
                </a:lnTo>
                <a:lnTo>
                  <a:pt x="12419" y="912"/>
                </a:lnTo>
                <a:lnTo>
                  <a:pt x="12363" y="1210"/>
                </a:lnTo>
                <a:lnTo>
                  <a:pt x="12318" y="1526"/>
                </a:lnTo>
                <a:lnTo>
                  <a:pt x="12273" y="1843"/>
                </a:lnTo>
                <a:lnTo>
                  <a:pt x="12251" y="2215"/>
                </a:lnTo>
                <a:lnTo>
                  <a:pt x="12273" y="2532"/>
                </a:lnTo>
                <a:lnTo>
                  <a:pt x="12318" y="2886"/>
                </a:lnTo>
                <a:lnTo>
                  <a:pt x="12386" y="3240"/>
                </a:lnTo>
                <a:lnTo>
                  <a:pt x="12464" y="3556"/>
                </a:lnTo>
                <a:lnTo>
                  <a:pt x="12577" y="3891"/>
                </a:lnTo>
                <a:lnTo>
                  <a:pt x="12746" y="4171"/>
                </a:lnTo>
                <a:lnTo>
                  <a:pt x="12926" y="4487"/>
                </a:lnTo>
                <a:lnTo>
                  <a:pt x="13050" y="4860"/>
                </a:lnTo>
                <a:lnTo>
                  <a:pt x="13162" y="5251"/>
                </a:lnTo>
                <a:lnTo>
                  <a:pt x="13218" y="5604"/>
                </a:lnTo>
                <a:lnTo>
                  <a:pt x="13263" y="5995"/>
                </a:lnTo>
                <a:lnTo>
                  <a:pt x="13241" y="6386"/>
                </a:lnTo>
                <a:lnTo>
                  <a:pt x="13218" y="6740"/>
                </a:lnTo>
                <a:lnTo>
                  <a:pt x="13139" y="7094"/>
                </a:lnTo>
                <a:lnTo>
                  <a:pt x="13050" y="7429"/>
                </a:lnTo>
                <a:lnTo>
                  <a:pt x="12903" y="7746"/>
                </a:lnTo>
                <a:lnTo>
                  <a:pt x="12723" y="8025"/>
                </a:lnTo>
                <a:lnTo>
                  <a:pt x="12532" y="8286"/>
                </a:lnTo>
                <a:lnTo>
                  <a:pt x="12318" y="8491"/>
                </a:lnTo>
                <a:lnTo>
                  <a:pt x="12060" y="8677"/>
                </a:lnTo>
                <a:lnTo>
                  <a:pt x="11756" y="8788"/>
                </a:lnTo>
                <a:lnTo>
                  <a:pt x="11452" y="8826"/>
                </a:lnTo>
                <a:lnTo>
                  <a:pt x="11283" y="8826"/>
                </a:lnTo>
                <a:lnTo>
                  <a:pt x="11126" y="8826"/>
                </a:lnTo>
                <a:lnTo>
                  <a:pt x="11002" y="8788"/>
                </a:lnTo>
                <a:lnTo>
                  <a:pt x="10845" y="8714"/>
                </a:lnTo>
                <a:lnTo>
                  <a:pt x="10721" y="8640"/>
                </a:lnTo>
                <a:lnTo>
                  <a:pt x="10608" y="8565"/>
                </a:lnTo>
                <a:lnTo>
                  <a:pt x="10485" y="8453"/>
                </a:lnTo>
                <a:lnTo>
                  <a:pt x="10372" y="8323"/>
                </a:lnTo>
                <a:lnTo>
                  <a:pt x="10181" y="8062"/>
                </a:lnTo>
                <a:lnTo>
                  <a:pt x="10035" y="7746"/>
                </a:lnTo>
                <a:lnTo>
                  <a:pt x="9900" y="7392"/>
                </a:lnTo>
                <a:lnTo>
                  <a:pt x="9787" y="7001"/>
                </a:lnTo>
                <a:lnTo>
                  <a:pt x="9731" y="6610"/>
                </a:lnTo>
                <a:lnTo>
                  <a:pt x="9686" y="6219"/>
                </a:lnTo>
                <a:lnTo>
                  <a:pt x="9663" y="5772"/>
                </a:lnTo>
                <a:lnTo>
                  <a:pt x="9686" y="5381"/>
                </a:lnTo>
                <a:lnTo>
                  <a:pt x="9753" y="4990"/>
                </a:lnTo>
                <a:lnTo>
                  <a:pt x="9832" y="4636"/>
                </a:lnTo>
                <a:lnTo>
                  <a:pt x="9945" y="4320"/>
                </a:lnTo>
                <a:lnTo>
                  <a:pt x="10068" y="4022"/>
                </a:lnTo>
                <a:lnTo>
                  <a:pt x="10203" y="3817"/>
                </a:lnTo>
                <a:lnTo>
                  <a:pt x="10316" y="3593"/>
                </a:lnTo>
                <a:lnTo>
                  <a:pt x="10395" y="3351"/>
                </a:lnTo>
                <a:lnTo>
                  <a:pt x="10462" y="3109"/>
                </a:lnTo>
                <a:lnTo>
                  <a:pt x="10507" y="2848"/>
                </a:lnTo>
                <a:lnTo>
                  <a:pt x="10530" y="2606"/>
                </a:lnTo>
                <a:lnTo>
                  <a:pt x="10507" y="2346"/>
                </a:lnTo>
                <a:lnTo>
                  <a:pt x="10462" y="2141"/>
                </a:lnTo>
                <a:lnTo>
                  <a:pt x="10395" y="1880"/>
                </a:lnTo>
                <a:lnTo>
                  <a:pt x="10293" y="1638"/>
                </a:lnTo>
                <a:lnTo>
                  <a:pt x="10158" y="1415"/>
                </a:lnTo>
                <a:lnTo>
                  <a:pt x="9967" y="1210"/>
                </a:lnTo>
                <a:lnTo>
                  <a:pt x="9753" y="986"/>
                </a:lnTo>
                <a:lnTo>
                  <a:pt x="9495" y="819"/>
                </a:lnTo>
                <a:lnTo>
                  <a:pt x="9191" y="670"/>
                </a:lnTo>
                <a:lnTo>
                  <a:pt x="8842" y="521"/>
                </a:lnTo>
                <a:lnTo>
                  <a:pt x="8471" y="446"/>
                </a:lnTo>
                <a:lnTo>
                  <a:pt x="7998" y="428"/>
                </a:lnTo>
                <a:lnTo>
                  <a:pt x="7413" y="428"/>
                </a:lnTo>
                <a:lnTo>
                  <a:pt x="6817" y="446"/>
                </a:lnTo>
                <a:lnTo>
                  <a:pt x="6187" y="521"/>
                </a:lnTo>
                <a:lnTo>
                  <a:pt x="5602" y="633"/>
                </a:lnTo>
                <a:lnTo>
                  <a:pt x="5107" y="744"/>
                </a:lnTo>
                <a:lnTo>
                  <a:pt x="4725" y="856"/>
                </a:lnTo>
                <a:lnTo>
                  <a:pt x="4848" y="1564"/>
                </a:lnTo>
                <a:lnTo>
                  <a:pt x="5028" y="2495"/>
                </a:lnTo>
                <a:lnTo>
                  <a:pt x="5175" y="3556"/>
                </a:lnTo>
                <a:lnTo>
                  <a:pt x="5298" y="4673"/>
                </a:lnTo>
                <a:lnTo>
                  <a:pt x="5343" y="5213"/>
                </a:lnTo>
                <a:lnTo>
                  <a:pt x="5388" y="5753"/>
                </a:lnTo>
                <a:lnTo>
                  <a:pt x="5411" y="6275"/>
                </a:lnTo>
                <a:lnTo>
                  <a:pt x="5411" y="6740"/>
                </a:lnTo>
                <a:lnTo>
                  <a:pt x="5366" y="7168"/>
                </a:lnTo>
                <a:lnTo>
                  <a:pt x="5321" y="7541"/>
                </a:lnTo>
                <a:lnTo>
                  <a:pt x="5287" y="7708"/>
                </a:lnTo>
                <a:lnTo>
                  <a:pt x="5242" y="7857"/>
                </a:lnTo>
                <a:lnTo>
                  <a:pt x="5197" y="7969"/>
                </a:lnTo>
                <a:lnTo>
                  <a:pt x="5130" y="8062"/>
                </a:lnTo>
                <a:lnTo>
                  <a:pt x="5006" y="8248"/>
                </a:lnTo>
                <a:lnTo>
                  <a:pt x="4848" y="8397"/>
                </a:lnTo>
                <a:lnTo>
                  <a:pt x="4725" y="8528"/>
                </a:lnTo>
                <a:lnTo>
                  <a:pt x="4567" y="8640"/>
                </a:lnTo>
                <a:lnTo>
                  <a:pt x="4421" y="8714"/>
                </a:lnTo>
                <a:lnTo>
                  <a:pt x="4263" y="8751"/>
                </a:lnTo>
                <a:lnTo>
                  <a:pt x="4095" y="8788"/>
                </a:lnTo>
                <a:lnTo>
                  <a:pt x="3948" y="8788"/>
                </a:lnTo>
                <a:lnTo>
                  <a:pt x="3791" y="8751"/>
                </a:lnTo>
                <a:lnTo>
                  <a:pt x="3667" y="8714"/>
                </a:lnTo>
                <a:lnTo>
                  <a:pt x="3510" y="8677"/>
                </a:lnTo>
                <a:lnTo>
                  <a:pt x="3386" y="8602"/>
                </a:lnTo>
                <a:lnTo>
                  <a:pt x="3251" y="8491"/>
                </a:lnTo>
                <a:lnTo>
                  <a:pt x="3127" y="8360"/>
                </a:lnTo>
                <a:lnTo>
                  <a:pt x="3015" y="8248"/>
                </a:lnTo>
                <a:lnTo>
                  <a:pt x="2925" y="8062"/>
                </a:lnTo>
                <a:lnTo>
                  <a:pt x="2778" y="7857"/>
                </a:lnTo>
                <a:lnTo>
                  <a:pt x="2610" y="7671"/>
                </a:lnTo>
                <a:lnTo>
                  <a:pt x="2407" y="7541"/>
                </a:lnTo>
                <a:lnTo>
                  <a:pt x="2171" y="7466"/>
                </a:lnTo>
                <a:lnTo>
                  <a:pt x="1957" y="7429"/>
                </a:lnTo>
                <a:lnTo>
                  <a:pt x="1698" y="7429"/>
                </a:lnTo>
                <a:lnTo>
                  <a:pt x="1462" y="7466"/>
                </a:lnTo>
                <a:lnTo>
                  <a:pt x="1226" y="7559"/>
                </a:lnTo>
                <a:lnTo>
                  <a:pt x="989" y="7708"/>
                </a:lnTo>
                <a:lnTo>
                  <a:pt x="776" y="7932"/>
                </a:lnTo>
                <a:lnTo>
                  <a:pt x="551" y="8211"/>
                </a:lnTo>
                <a:lnTo>
                  <a:pt x="382" y="8528"/>
                </a:lnTo>
                <a:lnTo>
                  <a:pt x="315" y="8714"/>
                </a:lnTo>
                <a:lnTo>
                  <a:pt x="236" y="8919"/>
                </a:lnTo>
                <a:lnTo>
                  <a:pt x="191" y="9142"/>
                </a:lnTo>
                <a:lnTo>
                  <a:pt x="123" y="9347"/>
                </a:lnTo>
                <a:lnTo>
                  <a:pt x="78" y="9608"/>
                </a:lnTo>
                <a:lnTo>
                  <a:pt x="56" y="9887"/>
                </a:lnTo>
                <a:lnTo>
                  <a:pt x="33" y="10185"/>
                </a:lnTo>
                <a:lnTo>
                  <a:pt x="33" y="10464"/>
                </a:lnTo>
                <a:lnTo>
                  <a:pt x="33" y="10706"/>
                </a:lnTo>
                <a:lnTo>
                  <a:pt x="56" y="10967"/>
                </a:lnTo>
                <a:lnTo>
                  <a:pt x="78" y="11172"/>
                </a:lnTo>
                <a:lnTo>
                  <a:pt x="123" y="11395"/>
                </a:lnTo>
                <a:lnTo>
                  <a:pt x="168" y="11600"/>
                </a:lnTo>
                <a:lnTo>
                  <a:pt x="236" y="11786"/>
                </a:lnTo>
                <a:lnTo>
                  <a:pt x="292" y="11973"/>
                </a:lnTo>
                <a:lnTo>
                  <a:pt x="382" y="12140"/>
                </a:lnTo>
                <a:lnTo>
                  <a:pt x="540" y="12419"/>
                </a:lnTo>
                <a:lnTo>
                  <a:pt x="731" y="12680"/>
                </a:lnTo>
                <a:lnTo>
                  <a:pt x="944" y="12866"/>
                </a:lnTo>
                <a:lnTo>
                  <a:pt x="1158" y="12997"/>
                </a:lnTo>
                <a:lnTo>
                  <a:pt x="1395" y="13108"/>
                </a:lnTo>
                <a:lnTo>
                  <a:pt x="1608" y="13183"/>
                </a:lnTo>
                <a:lnTo>
                  <a:pt x="1856" y="13183"/>
                </a:lnTo>
                <a:lnTo>
                  <a:pt x="2070" y="13146"/>
                </a:lnTo>
                <a:lnTo>
                  <a:pt x="2261" y="13071"/>
                </a:lnTo>
                <a:lnTo>
                  <a:pt x="2430" y="12960"/>
                </a:lnTo>
                <a:lnTo>
                  <a:pt x="2587" y="12792"/>
                </a:lnTo>
                <a:lnTo>
                  <a:pt x="2688" y="12606"/>
                </a:lnTo>
                <a:lnTo>
                  <a:pt x="2801" y="12419"/>
                </a:lnTo>
                <a:lnTo>
                  <a:pt x="2925" y="12289"/>
                </a:lnTo>
                <a:lnTo>
                  <a:pt x="3082" y="12177"/>
                </a:lnTo>
                <a:lnTo>
                  <a:pt x="3228" y="12103"/>
                </a:lnTo>
                <a:lnTo>
                  <a:pt x="3408" y="12103"/>
                </a:lnTo>
                <a:lnTo>
                  <a:pt x="3577" y="12103"/>
                </a:lnTo>
                <a:lnTo>
                  <a:pt x="3723" y="12177"/>
                </a:lnTo>
                <a:lnTo>
                  <a:pt x="3903" y="12252"/>
                </a:lnTo>
                <a:lnTo>
                  <a:pt x="4072" y="12364"/>
                </a:lnTo>
                <a:lnTo>
                  <a:pt x="4230" y="12494"/>
                </a:lnTo>
                <a:lnTo>
                  <a:pt x="4353" y="12643"/>
                </a:lnTo>
                <a:lnTo>
                  <a:pt x="4488" y="12829"/>
                </a:lnTo>
                <a:lnTo>
                  <a:pt x="4567" y="13034"/>
                </a:lnTo>
                <a:lnTo>
                  <a:pt x="4657" y="13257"/>
                </a:lnTo>
                <a:lnTo>
                  <a:pt x="4702" y="13462"/>
                </a:lnTo>
                <a:lnTo>
                  <a:pt x="4725" y="13686"/>
                </a:lnTo>
                <a:lnTo>
                  <a:pt x="4702" y="14282"/>
                </a:lnTo>
                <a:lnTo>
                  <a:pt x="4657" y="15045"/>
                </a:lnTo>
                <a:lnTo>
                  <a:pt x="4612" y="15976"/>
                </a:lnTo>
                <a:lnTo>
                  <a:pt x="4590" y="16926"/>
                </a:lnTo>
                <a:lnTo>
                  <a:pt x="4567" y="17968"/>
                </a:lnTo>
                <a:lnTo>
                  <a:pt x="4567" y="19011"/>
                </a:lnTo>
                <a:lnTo>
                  <a:pt x="4590" y="19514"/>
                </a:lnTo>
                <a:lnTo>
                  <a:pt x="4612" y="19980"/>
                </a:lnTo>
                <a:lnTo>
                  <a:pt x="4657" y="20426"/>
                </a:lnTo>
                <a:lnTo>
                  <a:pt x="4725" y="20836"/>
                </a:lnTo>
                <a:lnTo>
                  <a:pt x="4848" y="20929"/>
                </a:lnTo>
                <a:lnTo>
                  <a:pt x="5040" y="21004"/>
                </a:lnTo>
                <a:lnTo>
                  <a:pt x="5265" y="21078"/>
                </a:lnTo>
                <a:lnTo>
                  <a:pt x="5478" y="21115"/>
                </a:lnTo>
                <a:lnTo>
                  <a:pt x="6041" y="21115"/>
                </a:lnTo>
                <a:lnTo>
                  <a:pt x="6637" y="21078"/>
                </a:lnTo>
                <a:lnTo>
                  <a:pt x="7312" y="21004"/>
                </a:lnTo>
                <a:lnTo>
                  <a:pt x="7998" y="20929"/>
                </a:lnTo>
                <a:lnTo>
                  <a:pt x="8696" y="20855"/>
                </a:lnTo>
                <a:lnTo>
                  <a:pt x="9360" y="20836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>
        <p:nvSpPr>
          <p:cNvPr id="26" name="Puzzle1"/>
          <p:cNvSpPr>
            <a:spLocks noEditPoints="1" noChangeArrowheads="1"/>
          </p:cNvSpPr>
          <p:nvPr/>
        </p:nvSpPr>
        <p:spPr bwMode="auto">
          <a:xfrm>
            <a:off x="7098397" y="961188"/>
            <a:ext cx="1635699" cy="848218"/>
          </a:xfrm>
          <a:custGeom>
            <a:avLst/>
            <a:gdLst>
              <a:gd name="T0" fmla="*/ 16740 w 21600"/>
              <a:gd name="T1" fmla="*/ 21078 h 21600"/>
              <a:gd name="T2" fmla="*/ 16976 w 21600"/>
              <a:gd name="T3" fmla="*/ 521 h 21600"/>
              <a:gd name="T4" fmla="*/ 4725 w 21600"/>
              <a:gd name="T5" fmla="*/ 856 h 21600"/>
              <a:gd name="T6" fmla="*/ 5040 w 21600"/>
              <a:gd name="T7" fmla="*/ 21004 h 21600"/>
              <a:gd name="T8" fmla="*/ 10811 w 21600"/>
              <a:gd name="T9" fmla="*/ 12885 h 21600"/>
              <a:gd name="T10" fmla="*/ 10845 w 21600"/>
              <a:gd name="T11" fmla="*/ 8714 h 21600"/>
              <a:gd name="T12" fmla="*/ 21600 w 21600"/>
              <a:gd name="T13" fmla="*/ 10000 h 21600"/>
              <a:gd name="T14" fmla="*/ 56 w 21600"/>
              <a:gd name="T15" fmla="*/ 10000 h 21600"/>
              <a:gd name="T16" fmla="*/ 6086 w 21600"/>
              <a:gd name="T17" fmla="*/ 2569 h 21600"/>
              <a:gd name="T18" fmla="*/ 16132 w 21600"/>
              <a:gd name="T19" fmla="*/ 19552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9360" y="20836"/>
                </a:moveTo>
                <a:lnTo>
                  <a:pt x="9528" y="20836"/>
                </a:lnTo>
                <a:lnTo>
                  <a:pt x="9686" y="20762"/>
                </a:lnTo>
                <a:lnTo>
                  <a:pt x="9810" y="20687"/>
                </a:lnTo>
                <a:lnTo>
                  <a:pt x="9922" y="20575"/>
                </a:lnTo>
                <a:lnTo>
                  <a:pt x="10012" y="20426"/>
                </a:lnTo>
                <a:lnTo>
                  <a:pt x="10068" y="20296"/>
                </a:lnTo>
                <a:lnTo>
                  <a:pt x="10113" y="20110"/>
                </a:lnTo>
                <a:lnTo>
                  <a:pt x="10136" y="19905"/>
                </a:lnTo>
                <a:lnTo>
                  <a:pt x="10136" y="19682"/>
                </a:lnTo>
                <a:lnTo>
                  <a:pt x="10113" y="19440"/>
                </a:lnTo>
                <a:lnTo>
                  <a:pt x="10068" y="19142"/>
                </a:lnTo>
                <a:lnTo>
                  <a:pt x="10012" y="18900"/>
                </a:lnTo>
                <a:lnTo>
                  <a:pt x="9900" y="18620"/>
                </a:lnTo>
                <a:lnTo>
                  <a:pt x="9787" y="18285"/>
                </a:lnTo>
                <a:lnTo>
                  <a:pt x="9641" y="17968"/>
                </a:lnTo>
                <a:lnTo>
                  <a:pt x="9472" y="17652"/>
                </a:lnTo>
                <a:lnTo>
                  <a:pt x="9382" y="17466"/>
                </a:lnTo>
                <a:lnTo>
                  <a:pt x="9315" y="17298"/>
                </a:lnTo>
                <a:lnTo>
                  <a:pt x="9258" y="17112"/>
                </a:lnTo>
                <a:lnTo>
                  <a:pt x="9191" y="16926"/>
                </a:lnTo>
                <a:lnTo>
                  <a:pt x="9123" y="16535"/>
                </a:lnTo>
                <a:lnTo>
                  <a:pt x="9101" y="16144"/>
                </a:lnTo>
                <a:lnTo>
                  <a:pt x="9101" y="15753"/>
                </a:lnTo>
                <a:lnTo>
                  <a:pt x="9168" y="15362"/>
                </a:lnTo>
                <a:lnTo>
                  <a:pt x="9236" y="14971"/>
                </a:lnTo>
                <a:lnTo>
                  <a:pt x="9360" y="14580"/>
                </a:lnTo>
                <a:lnTo>
                  <a:pt x="9495" y="14244"/>
                </a:lnTo>
                <a:lnTo>
                  <a:pt x="9663" y="13891"/>
                </a:lnTo>
                <a:lnTo>
                  <a:pt x="9855" y="13611"/>
                </a:lnTo>
                <a:lnTo>
                  <a:pt x="10068" y="13351"/>
                </a:lnTo>
                <a:lnTo>
                  <a:pt x="10293" y="13146"/>
                </a:lnTo>
                <a:lnTo>
                  <a:pt x="10552" y="12997"/>
                </a:lnTo>
                <a:lnTo>
                  <a:pt x="10811" y="12885"/>
                </a:lnTo>
                <a:lnTo>
                  <a:pt x="11069" y="12866"/>
                </a:lnTo>
                <a:lnTo>
                  <a:pt x="11351" y="12885"/>
                </a:lnTo>
                <a:lnTo>
                  <a:pt x="11610" y="12997"/>
                </a:lnTo>
                <a:lnTo>
                  <a:pt x="11846" y="13183"/>
                </a:lnTo>
                <a:lnTo>
                  <a:pt x="12060" y="13388"/>
                </a:lnTo>
                <a:lnTo>
                  <a:pt x="12251" y="13648"/>
                </a:lnTo>
                <a:lnTo>
                  <a:pt x="12419" y="13928"/>
                </a:lnTo>
                <a:lnTo>
                  <a:pt x="12555" y="14244"/>
                </a:lnTo>
                <a:lnTo>
                  <a:pt x="12690" y="14617"/>
                </a:lnTo>
                <a:lnTo>
                  <a:pt x="12768" y="15008"/>
                </a:lnTo>
                <a:lnTo>
                  <a:pt x="12836" y="15399"/>
                </a:lnTo>
                <a:lnTo>
                  <a:pt x="12858" y="15753"/>
                </a:lnTo>
                <a:lnTo>
                  <a:pt x="12858" y="16144"/>
                </a:lnTo>
                <a:lnTo>
                  <a:pt x="12813" y="16535"/>
                </a:lnTo>
                <a:lnTo>
                  <a:pt x="12746" y="16888"/>
                </a:lnTo>
                <a:lnTo>
                  <a:pt x="12667" y="17224"/>
                </a:lnTo>
                <a:lnTo>
                  <a:pt x="12510" y="17503"/>
                </a:lnTo>
                <a:lnTo>
                  <a:pt x="12228" y="18043"/>
                </a:lnTo>
                <a:lnTo>
                  <a:pt x="11970" y="18546"/>
                </a:lnTo>
                <a:lnTo>
                  <a:pt x="11868" y="18751"/>
                </a:lnTo>
                <a:lnTo>
                  <a:pt x="11778" y="18974"/>
                </a:lnTo>
                <a:lnTo>
                  <a:pt x="11711" y="19179"/>
                </a:lnTo>
                <a:lnTo>
                  <a:pt x="11666" y="19365"/>
                </a:lnTo>
                <a:lnTo>
                  <a:pt x="11632" y="19570"/>
                </a:lnTo>
                <a:lnTo>
                  <a:pt x="11632" y="19756"/>
                </a:lnTo>
                <a:lnTo>
                  <a:pt x="11632" y="19942"/>
                </a:lnTo>
                <a:lnTo>
                  <a:pt x="11643" y="20110"/>
                </a:lnTo>
                <a:lnTo>
                  <a:pt x="11711" y="20296"/>
                </a:lnTo>
                <a:lnTo>
                  <a:pt x="11801" y="20464"/>
                </a:lnTo>
                <a:lnTo>
                  <a:pt x="11891" y="20650"/>
                </a:lnTo>
                <a:lnTo>
                  <a:pt x="12037" y="20836"/>
                </a:lnTo>
                <a:lnTo>
                  <a:pt x="12206" y="21004"/>
                </a:lnTo>
                <a:lnTo>
                  <a:pt x="12419" y="21190"/>
                </a:lnTo>
                <a:lnTo>
                  <a:pt x="12667" y="21320"/>
                </a:lnTo>
                <a:lnTo>
                  <a:pt x="12960" y="21432"/>
                </a:lnTo>
                <a:lnTo>
                  <a:pt x="13286" y="21544"/>
                </a:lnTo>
                <a:lnTo>
                  <a:pt x="13612" y="21655"/>
                </a:lnTo>
                <a:lnTo>
                  <a:pt x="13983" y="21693"/>
                </a:lnTo>
                <a:lnTo>
                  <a:pt x="14343" y="21730"/>
                </a:lnTo>
                <a:lnTo>
                  <a:pt x="14715" y="21730"/>
                </a:lnTo>
                <a:lnTo>
                  <a:pt x="15075" y="21730"/>
                </a:lnTo>
                <a:lnTo>
                  <a:pt x="15446" y="21655"/>
                </a:lnTo>
                <a:lnTo>
                  <a:pt x="15794" y="21581"/>
                </a:lnTo>
                <a:lnTo>
                  <a:pt x="16132" y="21432"/>
                </a:lnTo>
                <a:lnTo>
                  <a:pt x="16458" y="21302"/>
                </a:lnTo>
                <a:lnTo>
                  <a:pt x="16740" y="21078"/>
                </a:lnTo>
                <a:lnTo>
                  <a:pt x="16976" y="20836"/>
                </a:lnTo>
                <a:lnTo>
                  <a:pt x="17043" y="20650"/>
                </a:lnTo>
                <a:lnTo>
                  <a:pt x="17088" y="20426"/>
                </a:lnTo>
                <a:lnTo>
                  <a:pt x="17133" y="20222"/>
                </a:lnTo>
                <a:lnTo>
                  <a:pt x="17156" y="19980"/>
                </a:lnTo>
                <a:lnTo>
                  <a:pt x="17167" y="19477"/>
                </a:lnTo>
                <a:lnTo>
                  <a:pt x="17167" y="18974"/>
                </a:lnTo>
                <a:lnTo>
                  <a:pt x="17156" y="18397"/>
                </a:lnTo>
                <a:lnTo>
                  <a:pt x="17111" y="17820"/>
                </a:lnTo>
                <a:lnTo>
                  <a:pt x="17066" y="17261"/>
                </a:lnTo>
                <a:lnTo>
                  <a:pt x="16998" y="16646"/>
                </a:lnTo>
                <a:lnTo>
                  <a:pt x="16852" y="15511"/>
                </a:lnTo>
                <a:lnTo>
                  <a:pt x="16740" y="14393"/>
                </a:lnTo>
                <a:lnTo>
                  <a:pt x="16717" y="13928"/>
                </a:lnTo>
                <a:lnTo>
                  <a:pt x="16695" y="13462"/>
                </a:lnTo>
                <a:lnTo>
                  <a:pt x="16717" y="13071"/>
                </a:lnTo>
                <a:lnTo>
                  <a:pt x="16785" y="12755"/>
                </a:lnTo>
                <a:lnTo>
                  <a:pt x="16852" y="12419"/>
                </a:lnTo>
                <a:lnTo>
                  <a:pt x="16953" y="12140"/>
                </a:lnTo>
                <a:lnTo>
                  <a:pt x="17088" y="11898"/>
                </a:lnTo>
                <a:lnTo>
                  <a:pt x="17212" y="11675"/>
                </a:lnTo>
                <a:lnTo>
                  <a:pt x="17370" y="11470"/>
                </a:lnTo>
                <a:lnTo>
                  <a:pt x="17516" y="11284"/>
                </a:lnTo>
                <a:lnTo>
                  <a:pt x="17696" y="11135"/>
                </a:lnTo>
                <a:lnTo>
                  <a:pt x="17865" y="11042"/>
                </a:lnTo>
                <a:lnTo>
                  <a:pt x="18033" y="10930"/>
                </a:lnTo>
                <a:lnTo>
                  <a:pt x="18213" y="10893"/>
                </a:lnTo>
                <a:lnTo>
                  <a:pt x="18382" y="10893"/>
                </a:lnTo>
                <a:lnTo>
                  <a:pt x="18551" y="10967"/>
                </a:lnTo>
                <a:lnTo>
                  <a:pt x="18708" y="11042"/>
                </a:lnTo>
                <a:lnTo>
                  <a:pt x="18855" y="11172"/>
                </a:lnTo>
                <a:lnTo>
                  <a:pt x="19012" y="11358"/>
                </a:lnTo>
                <a:lnTo>
                  <a:pt x="19136" y="11600"/>
                </a:lnTo>
                <a:lnTo>
                  <a:pt x="19271" y="11861"/>
                </a:lnTo>
                <a:lnTo>
                  <a:pt x="19440" y="12028"/>
                </a:lnTo>
                <a:lnTo>
                  <a:pt x="19608" y="12177"/>
                </a:lnTo>
                <a:lnTo>
                  <a:pt x="19822" y="12289"/>
                </a:lnTo>
                <a:lnTo>
                  <a:pt x="20025" y="12289"/>
                </a:lnTo>
                <a:lnTo>
                  <a:pt x="20238" y="12289"/>
                </a:lnTo>
                <a:lnTo>
                  <a:pt x="20452" y="12215"/>
                </a:lnTo>
                <a:lnTo>
                  <a:pt x="20643" y="12103"/>
                </a:lnTo>
                <a:lnTo>
                  <a:pt x="20846" y="11973"/>
                </a:lnTo>
                <a:lnTo>
                  <a:pt x="21037" y="11786"/>
                </a:lnTo>
                <a:lnTo>
                  <a:pt x="21206" y="11563"/>
                </a:lnTo>
                <a:lnTo>
                  <a:pt x="21363" y="11321"/>
                </a:lnTo>
                <a:lnTo>
                  <a:pt x="21465" y="11079"/>
                </a:lnTo>
                <a:lnTo>
                  <a:pt x="21577" y="10744"/>
                </a:lnTo>
                <a:lnTo>
                  <a:pt x="21622" y="10427"/>
                </a:lnTo>
                <a:lnTo>
                  <a:pt x="21645" y="10111"/>
                </a:lnTo>
                <a:lnTo>
                  <a:pt x="21622" y="9608"/>
                </a:lnTo>
                <a:lnTo>
                  <a:pt x="21577" y="9142"/>
                </a:lnTo>
                <a:lnTo>
                  <a:pt x="21465" y="8751"/>
                </a:lnTo>
                <a:lnTo>
                  <a:pt x="21363" y="8397"/>
                </a:lnTo>
                <a:lnTo>
                  <a:pt x="21206" y="8062"/>
                </a:lnTo>
                <a:lnTo>
                  <a:pt x="21037" y="7820"/>
                </a:lnTo>
                <a:lnTo>
                  <a:pt x="20846" y="7597"/>
                </a:lnTo>
                <a:lnTo>
                  <a:pt x="20643" y="7429"/>
                </a:lnTo>
                <a:lnTo>
                  <a:pt x="20452" y="7317"/>
                </a:lnTo>
                <a:lnTo>
                  <a:pt x="20238" y="7206"/>
                </a:lnTo>
                <a:lnTo>
                  <a:pt x="20025" y="7168"/>
                </a:lnTo>
                <a:lnTo>
                  <a:pt x="19822" y="7206"/>
                </a:lnTo>
                <a:lnTo>
                  <a:pt x="19608" y="7243"/>
                </a:lnTo>
                <a:lnTo>
                  <a:pt x="19440" y="7355"/>
                </a:lnTo>
                <a:lnTo>
                  <a:pt x="19271" y="7504"/>
                </a:lnTo>
                <a:lnTo>
                  <a:pt x="19136" y="7708"/>
                </a:lnTo>
                <a:lnTo>
                  <a:pt x="19012" y="7895"/>
                </a:lnTo>
                <a:lnTo>
                  <a:pt x="18832" y="8025"/>
                </a:lnTo>
                <a:lnTo>
                  <a:pt x="18663" y="8174"/>
                </a:lnTo>
                <a:lnTo>
                  <a:pt x="18472" y="8248"/>
                </a:lnTo>
                <a:lnTo>
                  <a:pt x="18270" y="8286"/>
                </a:lnTo>
                <a:lnTo>
                  <a:pt x="18078" y="8323"/>
                </a:lnTo>
                <a:lnTo>
                  <a:pt x="17887" y="8323"/>
                </a:lnTo>
                <a:lnTo>
                  <a:pt x="17696" y="8248"/>
                </a:lnTo>
                <a:lnTo>
                  <a:pt x="17493" y="8174"/>
                </a:lnTo>
                <a:lnTo>
                  <a:pt x="17302" y="8062"/>
                </a:lnTo>
                <a:lnTo>
                  <a:pt x="17133" y="7969"/>
                </a:lnTo>
                <a:lnTo>
                  <a:pt x="16976" y="7783"/>
                </a:lnTo>
                <a:lnTo>
                  <a:pt x="16852" y="7597"/>
                </a:lnTo>
                <a:lnTo>
                  <a:pt x="16740" y="7429"/>
                </a:lnTo>
                <a:lnTo>
                  <a:pt x="16672" y="7168"/>
                </a:lnTo>
                <a:lnTo>
                  <a:pt x="16638" y="6926"/>
                </a:lnTo>
                <a:lnTo>
                  <a:pt x="16616" y="6498"/>
                </a:lnTo>
                <a:lnTo>
                  <a:pt x="16616" y="5772"/>
                </a:lnTo>
                <a:lnTo>
                  <a:pt x="16650" y="4915"/>
                </a:lnTo>
                <a:lnTo>
                  <a:pt x="16695" y="3928"/>
                </a:lnTo>
                <a:lnTo>
                  <a:pt x="16762" y="2960"/>
                </a:lnTo>
                <a:lnTo>
                  <a:pt x="16830" y="1992"/>
                </a:lnTo>
                <a:lnTo>
                  <a:pt x="16908" y="1173"/>
                </a:lnTo>
                <a:lnTo>
                  <a:pt x="16976" y="521"/>
                </a:lnTo>
                <a:lnTo>
                  <a:pt x="16953" y="521"/>
                </a:lnTo>
                <a:lnTo>
                  <a:pt x="16931" y="521"/>
                </a:lnTo>
                <a:lnTo>
                  <a:pt x="16267" y="484"/>
                </a:lnTo>
                <a:lnTo>
                  <a:pt x="15637" y="428"/>
                </a:lnTo>
                <a:lnTo>
                  <a:pt x="15063" y="353"/>
                </a:lnTo>
                <a:lnTo>
                  <a:pt x="14523" y="279"/>
                </a:lnTo>
                <a:lnTo>
                  <a:pt x="14040" y="167"/>
                </a:lnTo>
                <a:lnTo>
                  <a:pt x="13635" y="93"/>
                </a:lnTo>
                <a:lnTo>
                  <a:pt x="13331" y="18"/>
                </a:lnTo>
                <a:lnTo>
                  <a:pt x="13117" y="18"/>
                </a:lnTo>
                <a:lnTo>
                  <a:pt x="12982" y="18"/>
                </a:lnTo>
                <a:lnTo>
                  <a:pt x="12858" y="130"/>
                </a:lnTo>
                <a:lnTo>
                  <a:pt x="12723" y="279"/>
                </a:lnTo>
                <a:lnTo>
                  <a:pt x="12622" y="446"/>
                </a:lnTo>
                <a:lnTo>
                  <a:pt x="12510" y="670"/>
                </a:lnTo>
                <a:lnTo>
                  <a:pt x="12419" y="912"/>
                </a:lnTo>
                <a:lnTo>
                  <a:pt x="12363" y="1210"/>
                </a:lnTo>
                <a:lnTo>
                  <a:pt x="12318" y="1526"/>
                </a:lnTo>
                <a:lnTo>
                  <a:pt x="12273" y="1843"/>
                </a:lnTo>
                <a:lnTo>
                  <a:pt x="12251" y="2215"/>
                </a:lnTo>
                <a:lnTo>
                  <a:pt x="12273" y="2532"/>
                </a:lnTo>
                <a:lnTo>
                  <a:pt x="12318" y="2886"/>
                </a:lnTo>
                <a:lnTo>
                  <a:pt x="12386" y="3240"/>
                </a:lnTo>
                <a:lnTo>
                  <a:pt x="12464" y="3556"/>
                </a:lnTo>
                <a:lnTo>
                  <a:pt x="12577" y="3891"/>
                </a:lnTo>
                <a:lnTo>
                  <a:pt x="12746" y="4171"/>
                </a:lnTo>
                <a:lnTo>
                  <a:pt x="12926" y="4487"/>
                </a:lnTo>
                <a:lnTo>
                  <a:pt x="13050" y="4860"/>
                </a:lnTo>
                <a:lnTo>
                  <a:pt x="13162" y="5251"/>
                </a:lnTo>
                <a:lnTo>
                  <a:pt x="13218" y="5604"/>
                </a:lnTo>
                <a:lnTo>
                  <a:pt x="13263" y="5995"/>
                </a:lnTo>
                <a:lnTo>
                  <a:pt x="13241" y="6386"/>
                </a:lnTo>
                <a:lnTo>
                  <a:pt x="13218" y="6740"/>
                </a:lnTo>
                <a:lnTo>
                  <a:pt x="13139" y="7094"/>
                </a:lnTo>
                <a:lnTo>
                  <a:pt x="13050" y="7429"/>
                </a:lnTo>
                <a:lnTo>
                  <a:pt x="12903" y="7746"/>
                </a:lnTo>
                <a:lnTo>
                  <a:pt x="12723" y="8025"/>
                </a:lnTo>
                <a:lnTo>
                  <a:pt x="12532" y="8286"/>
                </a:lnTo>
                <a:lnTo>
                  <a:pt x="12318" y="8491"/>
                </a:lnTo>
                <a:lnTo>
                  <a:pt x="12060" y="8677"/>
                </a:lnTo>
                <a:lnTo>
                  <a:pt x="11756" y="8788"/>
                </a:lnTo>
                <a:lnTo>
                  <a:pt x="11452" y="8826"/>
                </a:lnTo>
                <a:lnTo>
                  <a:pt x="11283" y="8826"/>
                </a:lnTo>
                <a:lnTo>
                  <a:pt x="11126" y="8826"/>
                </a:lnTo>
                <a:lnTo>
                  <a:pt x="11002" y="8788"/>
                </a:lnTo>
                <a:lnTo>
                  <a:pt x="10845" y="8714"/>
                </a:lnTo>
                <a:lnTo>
                  <a:pt x="10721" y="8640"/>
                </a:lnTo>
                <a:lnTo>
                  <a:pt x="10608" y="8565"/>
                </a:lnTo>
                <a:lnTo>
                  <a:pt x="10485" y="8453"/>
                </a:lnTo>
                <a:lnTo>
                  <a:pt x="10372" y="8323"/>
                </a:lnTo>
                <a:lnTo>
                  <a:pt x="10181" y="8062"/>
                </a:lnTo>
                <a:lnTo>
                  <a:pt x="10035" y="7746"/>
                </a:lnTo>
                <a:lnTo>
                  <a:pt x="9900" y="7392"/>
                </a:lnTo>
                <a:lnTo>
                  <a:pt x="9787" y="7001"/>
                </a:lnTo>
                <a:lnTo>
                  <a:pt x="9731" y="6610"/>
                </a:lnTo>
                <a:lnTo>
                  <a:pt x="9686" y="6219"/>
                </a:lnTo>
                <a:lnTo>
                  <a:pt x="9663" y="5772"/>
                </a:lnTo>
                <a:lnTo>
                  <a:pt x="9686" y="5381"/>
                </a:lnTo>
                <a:lnTo>
                  <a:pt x="9753" y="4990"/>
                </a:lnTo>
                <a:lnTo>
                  <a:pt x="9832" y="4636"/>
                </a:lnTo>
                <a:lnTo>
                  <a:pt x="9945" y="4320"/>
                </a:lnTo>
                <a:lnTo>
                  <a:pt x="10068" y="4022"/>
                </a:lnTo>
                <a:lnTo>
                  <a:pt x="10203" y="3817"/>
                </a:lnTo>
                <a:lnTo>
                  <a:pt x="10316" y="3593"/>
                </a:lnTo>
                <a:lnTo>
                  <a:pt x="10395" y="3351"/>
                </a:lnTo>
                <a:lnTo>
                  <a:pt x="10462" y="3109"/>
                </a:lnTo>
                <a:lnTo>
                  <a:pt x="10507" y="2848"/>
                </a:lnTo>
                <a:lnTo>
                  <a:pt x="10530" y="2606"/>
                </a:lnTo>
                <a:lnTo>
                  <a:pt x="10507" y="2346"/>
                </a:lnTo>
                <a:lnTo>
                  <a:pt x="10462" y="2141"/>
                </a:lnTo>
                <a:lnTo>
                  <a:pt x="10395" y="1880"/>
                </a:lnTo>
                <a:lnTo>
                  <a:pt x="10293" y="1638"/>
                </a:lnTo>
                <a:lnTo>
                  <a:pt x="10158" y="1415"/>
                </a:lnTo>
                <a:lnTo>
                  <a:pt x="9967" y="1210"/>
                </a:lnTo>
                <a:lnTo>
                  <a:pt x="9753" y="986"/>
                </a:lnTo>
                <a:lnTo>
                  <a:pt x="9495" y="819"/>
                </a:lnTo>
                <a:lnTo>
                  <a:pt x="9191" y="670"/>
                </a:lnTo>
                <a:lnTo>
                  <a:pt x="8842" y="521"/>
                </a:lnTo>
                <a:lnTo>
                  <a:pt x="8471" y="446"/>
                </a:lnTo>
                <a:lnTo>
                  <a:pt x="7998" y="428"/>
                </a:lnTo>
                <a:lnTo>
                  <a:pt x="7413" y="428"/>
                </a:lnTo>
                <a:lnTo>
                  <a:pt x="6817" y="446"/>
                </a:lnTo>
                <a:lnTo>
                  <a:pt x="6187" y="521"/>
                </a:lnTo>
                <a:lnTo>
                  <a:pt x="5602" y="633"/>
                </a:lnTo>
                <a:lnTo>
                  <a:pt x="5107" y="744"/>
                </a:lnTo>
                <a:lnTo>
                  <a:pt x="4725" y="856"/>
                </a:lnTo>
                <a:lnTo>
                  <a:pt x="4848" y="1564"/>
                </a:lnTo>
                <a:lnTo>
                  <a:pt x="5028" y="2495"/>
                </a:lnTo>
                <a:lnTo>
                  <a:pt x="5175" y="3556"/>
                </a:lnTo>
                <a:lnTo>
                  <a:pt x="5298" y="4673"/>
                </a:lnTo>
                <a:lnTo>
                  <a:pt x="5343" y="5213"/>
                </a:lnTo>
                <a:lnTo>
                  <a:pt x="5388" y="5753"/>
                </a:lnTo>
                <a:lnTo>
                  <a:pt x="5411" y="6275"/>
                </a:lnTo>
                <a:lnTo>
                  <a:pt x="5411" y="6740"/>
                </a:lnTo>
                <a:lnTo>
                  <a:pt x="5366" y="7168"/>
                </a:lnTo>
                <a:lnTo>
                  <a:pt x="5321" y="7541"/>
                </a:lnTo>
                <a:lnTo>
                  <a:pt x="5287" y="7708"/>
                </a:lnTo>
                <a:lnTo>
                  <a:pt x="5242" y="7857"/>
                </a:lnTo>
                <a:lnTo>
                  <a:pt x="5197" y="7969"/>
                </a:lnTo>
                <a:lnTo>
                  <a:pt x="5130" y="8062"/>
                </a:lnTo>
                <a:lnTo>
                  <a:pt x="5006" y="8248"/>
                </a:lnTo>
                <a:lnTo>
                  <a:pt x="4848" y="8397"/>
                </a:lnTo>
                <a:lnTo>
                  <a:pt x="4725" y="8528"/>
                </a:lnTo>
                <a:lnTo>
                  <a:pt x="4567" y="8640"/>
                </a:lnTo>
                <a:lnTo>
                  <a:pt x="4421" y="8714"/>
                </a:lnTo>
                <a:lnTo>
                  <a:pt x="4263" y="8751"/>
                </a:lnTo>
                <a:lnTo>
                  <a:pt x="4095" y="8788"/>
                </a:lnTo>
                <a:lnTo>
                  <a:pt x="3948" y="8788"/>
                </a:lnTo>
                <a:lnTo>
                  <a:pt x="3791" y="8751"/>
                </a:lnTo>
                <a:lnTo>
                  <a:pt x="3667" y="8714"/>
                </a:lnTo>
                <a:lnTo>
                  <a:pt x="3510" y="8677"/>
                </a:lnTo>
                <a:lnTo>
                  <a:pt x="3386" y="8602"/>
                </a:lnTo>
                <a:lnTo>
                  <a:pt x="3251" y="8491"/>
                </a:lnTo>
                <a:lnTo>
                  <a:pt x="3127" y="8360"/>
                </a:lnTo>
                <a:lnTo>
                  <a:pt x="3015" y="8248"/>
                </a:lnTo>
                <a:lnTo>
                  <a:pt x="2925" y="8062"/>
                </a:lnTo>
                <a:lnTo>
                  <a:pt x="2778" y="7857"/>
                </a:lnTo>
                <a:lnTo>
                  <a:pt x="2610" y="7671"/>
                </a:lnTo>
                <a:lnTo>
                  <a:pt x="2407" y="7541"/>
                </a:lnTo>
                <a:lnTo>
                  <a:pt x="2171" y="7466"/>
                </a:lnTo>
                <a:lnTo>
                  <a:pt x="1957" y="7429"/>
                </a:lnTo>
                <a:lnTo>
                  <a:pt x="1698" y="7429"/>
                </a:lnTo>
                <a:lnTo>
                  <a:pt x="1462" y="7466"/>
                </a:lnTo>
                <a:lnTo>
                  <a:pt x="1226" y="7559"/>
                </a:lnTo>
                <a:lnTo>
                  <a:pt x="989" y="7708"/>
                </a:lnTo>
                <a:lnTo>
                  <a:pt x="776" y="7932"/>
                </a:lnTo>
                <a:lnTo>
                  <a:pt x="551" y="8211"/>
                </a:lnTo>
                <a:lnTo>
                  <a:pt x="382" y="8528"/>
                </a:lnTo>
                <a:lnTo>
                  <a:pt x="315" y="8714"/>
                </a:lnTo>
                <a:lnTo>
                  <a:pt x="236" y="8919"/>
                </a:lnTo>
                <a:lnTo>
                  <a:pt x="191" y="9142"/>
                </a:lnTo>
                <a:lnTo>
                  <a:pt x="123" y="9347"/>
                </a:lnTo>
                <a:lnTo>
                  <a:pt x="78" y="9608"/>
                </a:lnTo>
                <a:lnTo>
                  <a:pt x="56" y="9887"/>
                </a:lnTo>
                <a:lnTo>
                  <a:pt x="33" y="10185"/>
                </a:lnTo>
                <a:lnTo>
                  <a:pt x="33" y="10464"/>
                </a:lnTo>
                <a:lnTo>
                  <a:pt x="33" y="10706"/>
                </a:lnTo>
                <a:lnTo>
                  <a:pt x="56" y="10967"/>
                </a:lnTo>
                <a:lnTo>
                  <a:pt x="78" y="11172"/>
                </a:lnTo>
                <a:lnTo>
                  <a:pt x="123" y="11395"/>
                </a:lnTo>
                <a:lnTo>
                  <a:pt x="168" y="11600"/>
                </a:lnTo>
                <a:lnTo>
                  <a:pt x="236" y="11786"/>
                </a:lnTo>
                <a:lnTo>
                  <a:pt x="292" y="11973"/>
                </a:lnTo>
                <a:lnTo>
                  <a:pt x="382" y="12140"/>
                </a:lnTo>
                <a:lnTo>
                  <a:pt x="540" y="12419"/>
                </a:lnTo>
                <a:lnTo>
                  <a:pt x="731" y="12680"/>
                </a:lnTo>
                <a:lnTo>
                  <a:pt x="944" y="12866"/>
                </a:lnTo>
                <a:lnTo>
                  <a:pt x="1158" y="12997"/>
                </a:lnTo>
                <a:lnTo>
                  <a:pt x="1395" y="13108"/>
                </a:lnTo>
                <a:lnTo>
                  <a:pt x="1608" y="13183"/>
                </a:lnTo>
                <a:lnTo>
                  <a:pt x="1856" y="13183"/>
                </a:lnTo>
                <a:lnTo>
                  <a:pt x="2070" y="13146"/>
                </a:lnTo>
                <a:lnTo>
                  <a:pt x="2261" y="13071"/>
                </a:lnTo>
                <a:lnTo>
                  <a:pt x="2430" y="12960"/>
                </a:lnTo>
                <a:lnTo>
                  <a:pt x="2587" y="12792"/>
                </a:lnTo>
                <a:lnTo>
                  <a:pt x="2688" y="12606"/>
                </a:lnTo>
                <a:lnTo>
                  <a:pt x="2801" y="12419"/>
                </a:lnTo>
                <a:lnTo>
                  <a:pt x="2925" y="12289"/>
                </a:lnTo>
                <a:lnTo>
                  <a:pt x="3082" y="12177"/>
                </a:lnTo>
                <a:lnTo>
                  <a:pt x="3228" y="12103"/>
                </a:lnTo>
                <a:lnTo>
                  <a:pt x="3408" y="12103"/>
                </a:lnTo>
                <a:lnTo>
                  <a:pt x="3577" y="12103"/>
                </a:lnTo>
                <a:lnTo>
                  <a:pt x="3723" y="12177"/>
                </a:lnTo>
                <a:lnTo>
                  <a:pt x="3903" y="12252"/>
                </a:lnTo>
                <a:lnTo>
                  <a:pt x="4072" y="12364"/>
                </a:lnTo>
                <a:lnTo>
                  <a:pt x="4230" y="12494"/>
                </a:lnTo>
                <a:lnTo>
                  <a:pt x="4353" y="12643"/>
                </a:lnTo>
                <a:lnTo>
                  <a:pt x="4488" y="12829"/>
                </a:lnTo>
                <a:lnTo>
                  <a:pt x="4567" y="13034"/>
                </a:lnTo>
                <a:lnTo>
                  <a:pt x="4657" y="13257"/>
                </a:lnTo>
                <a:lnTo>
                  <a:pt x="4702" y="13462"/>
                </a:lnTo>
                <a:lnTo>
                  <a:pt x="4725" y="13686"/>
                </a:lnTo>
                <a:lnTo>
                  <a:pt x="4702" y="14282"/>
                </a:lnTo>
                <a:lnTo>
                  <a:pt x="4657" y="15045"/>
                </a:lnTo>
                <a:lnTo>
                  <a:pt x="4612" y="15976"/>
                </a:lnTo>
                <a:lnTo>
                  <a:pt x="4590" y="16926"/>
                </a:lnTo>
                <a:lnTo>
                  <a:pt x="4567" y="17968"/>
                </a:lnTo>
                <a:lnTo>
                  <a:pt x="4567" y="19011"/>
                </a:lnTo>
                <a:lnTo>
                  <a:pt x="4590" y="19514"/>
                </a:lnTo>
                <a:lnTo>
                  <a:pt x="4612" y="19980"/>
                </a:lnTo>
                <a:lnTo>
                  <a:pt x="4657" y="20426"/>
                </a:lnTo>
                <a:lnTo>
                  <a:pt x="4725" y="20836"/>
                </a:lnTo>
                <a:lnTo>
                  <a:pt x="4848" y="20929"/>
                </a:lnTo>
                <a:lnTo>
                  <a:pt x="5040" y="21004"/>
                </a:lnTo>
                <a:lnTo>
                  <a:pt x="5265" y="21078"/>
                </a:lnTo>
                <a:lnTo>
                  <a:pt x="5478" y="21115"/>
                </a:lnTo>
                <a:lnTo>
                  <a:pt x="6041" y="21115"/>
                </a:lnTo>
                <a:lnTo>
                  <a:pt x="6637" y="21078"/>
                </a:lnTo>
                <a:lnTo>
                  <a:pt x="7312" y="21004"/>
                </a:lnTo>
                <a:lnTo>
                  <a:pt x="7998" y="20929"/>
                </a:lnTo>
                <a:lnTo>
                  <a:pt x="8696" y="20855"/>
                </a:lnTo>
                <a:lnTo>
                  <a:pt x="9360" y="20836"/>
                </a:lnTo>
                <a:close/>
              </a:path>
            </a:pathLst>
          </a:custGeom>
          <a:solidFill>
            <a:srgbClr val="FFCC99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27" name="Puzzle3"/>
          <p:cNvSpPr>
            <a:spLocks noEditPoints="1" noChangeArrowheads="1"/>
          </p:cNvSpPr>
          <p:nvPr/>
        </p:nvSpPr>
        <p:spPr bwMode="auto">
          <a:xfrm>
            <a:off x="6492946" y="3778519"/>
            <a:ext cx="1012316" cy="1221887"/>
          </a:xfrm>
          <a:custGeom>
            <a:avLst/>
            <a:gdLst>
              <a:gd name="T0" fmla="*/ 10391 w 21600"/>
              <a:gd name="T1" fmla="*/ 15806 h 21600"/>
              <a:gd name="T2" fmla="*/ 20551 w 21600"/>
              <a:gd name="T3" fmla="*/ 21088 h 21600"/>
              <a:gd name="T4" fmla="*/ 13180 w 21600"/>
              <a:gd name="T5" fmla="*/ 13801 h 21600"/>
              <a:gd name="T6" fmla="*/ 20551 w 21600"/>
              <a:gd name="T7" fmla="*/ 7025 h 21600"/>
              <a:gd name="T8" fmla="*/ 10500 w 21600"/>
              <a:gd name="T9" fmla="*/ 52 h 21600"/>
              <a:gd name="T10" fmla="*/ 692 w 21600"/>
              <a:gd name="T11" fmla="*/ 6802 h 21600"/>
              <a:gd name="T12" fmla="*/ 8064 w 21600"/>
              <a:gd name="T13" fmla="*/ 13526 h 21600"/>
              <a:gd name="T14" fmla="*/ 692 w 21600"/>
              <a:gd name="T15" fmla="*/ 21088 h 21600"/>
              <a:gd name="T16" fmla="*/ 2273 w 21600"/>
              <a:gd name="T17" fmla="*/ 7719 h 21600"/>
              <a:gd name="T18" fmla="*/ 19149 w 21600"/>
              <a:gd name="T19" fmla="*/ 20237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6625" y="20892"/>
                </a:moveTo>
                <a:lnTo>
                  <a:pt x="7105" y="21023"/>
                </a:lnTo>
                <a:lnTo>
                  <a:pt x="7513" y="21088"/>
                </a:lnTo>
                <a:lnTo>
                  <a:pt x="7922" y="21115"/>
                </a:lnTo>
                <a:lnTo>
                  <a:pt x="8242" y="21115"/>
                </a:lnTo>
                <a:lnTo>
                  <a:pt x="8544" y="21062"/>
                </a:lnTo>
                <a:lnTo>
                  <a:pt x="8810" y="20997"/>
                </a:lnTo>
                <a:lnTo>
                  <a:pt x="9023" y="20892"/>
                </a:lnTo>
                <a:lnTo>
                  <a:pt x="9148" y="20761"/>
                </a:lnTo>
                <a:lnTo>
                  <a:pt x="9290" y="20616"/>
                </a:lnTo>
                <a:lnTo>
                  <a:pt x="9361" y="20459"/>
                </a:lnTo>
                <a:lnTo>
                  <a:pt x="9396" y="20289"/>
                </a:lnTo>
                <a:lnTo>
                  <a:pt x="9396" y="20092"/>
                </a:lnTo>
                <a:lnTo>
                  <a:pt x="9325" y="19909"/>
                </a:lnTo>
                <a:lnTo>
                  <a:pt x="9219" y="19738"/>
                </a:lnTo>
                <a:lnTo>
                  <a:pt x="9094" y="19555"/>
                </a:lnTo>
                <a:lnTo>
                  <a:pt x="8917" y="19384"/>
                </a:lnTo>
                <a:lnTo>
                  <a:pt x="8650" y="19162"/>
                </a:lnTo>
                <a:lnTo>
                  <a:pt x="8437" y="18900"/>
                </a:lnTo>
                <a:lnTo>
                  <a:pt x="8277" y="18624"/>
                </a:lnTo>
                <a:lnTo>
                  <a:pt x="8135" y="18349"/>
                </a:lnTo>
                <a:lnTo>
                  <a:pt x="8028" y="18048"/>
                </a:lnTo>
                <a:lnTo>
                  <a:pt x="7993" y="17746"/>
                </a:lnTo>
                <a:lnTo>
                  <a:pt x="7993" y="17471"/>
                </a:lnTo>
                <a:lnTo>
                  <a:pt x="8028" y="17169"/>
                </a:lnTo>
                <a:lnTo>
                  <a:pt x="8135" y="16920"/>
                </a:lnTo>
                <a:lnTo>
                  <a:pt x="8277" y="16671"/>
                </a:lnTo>
                <a:lnTo>
                  <a:pt x="8366" y="16540"/>
                </a:lnTo>
                <a:lnTo>
                  <a:pt x="8473" y="16409"/>
                </a:lnTo>
                <a:lnTo>
                  <a:pt x="8615" y="16317"/>
                </a:lnTo>
                <a:lnTo>
                  <a:pt x="8739" y="16213"/>
                </a:lnTo>
                <a:lnTo>
                  <a:pt x="8881" y="16134"/>
                </a:lnTo>
                <a:lnTo>
                  <a:pt x="9059" y="16055"/>
                </a:lnTo>
                <a:lnTo>
                  <a:pt x="9254" y="15990"/>
                </a:lnTo>
                <a:lnTo>
                  <a:pt x="9432" y="15911"/>
                </a:lnTo>
                <a:lnTo>
                  <a:pt x="9663" y="15885"/>
                </a:lnTo>
                <a:lnTo>
                  <a:pt x="9876" y="15833"/>
                </a:lnTo>
                <a:lnTo>
                  <a:pt x="10142" y="15806"/>
                </a:lnTo>
                <a:lnTo>
                  <a:pt x="10391" y="15806"/>
                </a:lnTo>
                <a:lnTo>
                  <a:pt x="10728" y="15806"/>
                </a:lnTo>
                <a:lnTo>
                  <a:pt x="10995" y="15806"/>
                </a:lnTo>
                <a:lnTo>
                  <a:pt x="11279" y="15833"/>
                </a:lnTo>
                <a:lnTo>
                  <a:pt x="11546" y="15885"/>
                </a:lnTo>
                <a:lnTo>
                  <a:pt x="11776" y="15937"/>
                </a:lnTo>
                <a:lnTo>
                  <a:pt x="12025" y="15990"/>
                </a:lnTo>
                <a:lnTo>
                  <a:pt x="12221" y="16055"/>
                </a:lnTo>
                <a:lnTo>
                  <a:pt x="12434" y="16134"/>
                </a:lnTo>
                <a:lnTo>
                  <a:pt x="12611" y="16213"/>
                </a:lnTo>
                <a:lnTo>
                  <a:pt x="12771" y="16317"/>
                </a:lnTo>
                <a:lnTo>
                  <a:pt x="12913" y="16409"/>
                </a:lnTo>
                <a:lnTo>
                  <a:pt x="13038" y="16514"/>
                </a:lnTo>
                <a:lnTo>
                  <a:pt x="13251" y="16737"/>
                </a:lnTo>
                <a:lnTo>
                  <a:pt x="13428" y="16986"/>
                </a:lnTo>
                <a:lnTo>
                  <a:pt x="13517" y="17248"/>
                </a:lnTo>
                <a:lnTo>
                  <a:pt x="13588" y="17523"/>
                </a:lnTo>
                <a:lnTo>
                  <a:pt x="13588" y="17799"/>
                </a:lnTo>
                <a:lnTo>
                  <a:pt x="13517" y="18074"/>
                </a:lnTo>
                <a:lnTo>
                  <a:pt x="13428" y="18323"/>
                </a:lnTo>
                <a:lnTo>
                  <a:pt x="13286" y="18572"/>
                </a:lnTo>
                <a:lnTo>
                  <a:pt x="13109" y="18808"/>
                </a:lnTo>
                <a:lnTo>
                  <a:pt x="12878" y="19031"/>
                </a:lnTo>
                <a:lnTo>
                  <a:pt x="12434" y="19411"/>
                </a:lnTo>
                <a:lnTo>
                  <a:pt x="12132" y="19738"/>
                </a:lnTo>
                <a:lnTo>
                  <a:pt x="12025" y="19856"/>
                </a:lnTo>
                <a:lnTo>
                  <a:pt x="11919" y="20014"/>
                </a:lnTo>
                <a:lnTo>
                  <a:pt x="11883" y="20132"/>
                </a:lnTo>
                <a:lnTo>
                  <a:pt x="11883" y="20263"/>
                </a:lnTo>
                <a:lnTo>
                  <a:pt x="11883" y="20394"/>
                </a:lnTo>
                <a:lnTo>
                  <a:pt x="11954" y="20485"/>
                </a:lnTo>
                <a:lnTo>
                  <a:pt x="12061" y="20590"/>
                </a:lnTo>
                <a:lnTo>
                  <a:pt x="12185" y="20695"/>
                </a:lnTo>
                <a:lnTo>
                  <a:pt x="12327" y="20787"/>
                </a:lnTo>
                <a:lnTo>
                  <a:pt x="12540" y="20892"/>
                </a:lnTo>
                <a:lnTo>
                  <a:pt x="12771" y="20997"/>
                </a:lnTo>
                <a:lnTo>
                  <a:pt x="13073" y="21088"/>
                </a:lnTo>
                <a:lnTo>
                  <a:pt x="13428" y="21193"/>
                </a:lnTo>
                <a:lnTo>
                  <a:pt x="13873" y="21298"/>
                </a:lnTo>
                <a:lnTo>
                  <a:pt x="14317" y="21390"/>
                </a:lnTo>
                <a:lnTo>
                  <a:pt x="14778" y="21468"/>
                </a:lnTo>
                <a:lnTo>
                  <a:pt x="15294" y="21547"/>
                </a:lnTo>
                <a:lnTo>
                  <a:pt x="15809" y="21600"/>
                </a:lnTo>
                <a:lnTo>
                  <a:pt x="16359" y="21652"/>
                </a:lnTo>
                <a:lnTo>
                  <a:pt x="16875" y="21678"/>
                </a:lnTo>
                <a:lnTo>
                  <a:pt x="17407" y="21678"/>
                </a:lnTo>
                <a:lnTo>
                  <a:pt x="17958" y="21678"/>
                </a:lnTo>
                <a:lnTo>
                  <a:pt x="18473" y="21652"/>
                </a:lnTo>
                <a:lnTo>
                  <a:pt x="18953" y="21573"/>
                </a:lnTo>
                <a:lnTo>
                  <a:pt x="19397" y="21495"/>
                </a:lnTo>
                <a:lnTo>
                  <a:pt x="19841" y="21390"/>
                </a:lnTo>
                <a:lnTo>
                  <a:pt x="20214" y="21272"/>
                </a:lnTo>
                <a:lnTo>
                  <a:pt x="20551" y="21088"/>
                </a:lnTo>
                <a:lnTo>
                  <a:pt x="20480" y="20787"/>
                </a:lnTo>
                <a:lnTo>
                  <a:pt x="20409" y="20485"/>
                </a:lnTo>
                <a:lnTo>
                  <a:pt x="20356" y="20158"/>
                </a:lnTo>
                <a:lnTo>
                  <a:pt x="20356" y="19804"/>
                </a:lnTo>
                <a:lnTo>
                  <a:pt x="20321" y="19083"/>
                </a:lnTo>
                <a:lnTo>
                  <a:pt x="20356" y="18349"/>
                </a:lnTo>
                <a:lnTo>
                  <a:pt x="20409" y="17641"/>
                </a:lnTo>
                <a:lnTo>
                  <a:pt x="20480" y="17012"/>
                </a:lnTo>
                <a:lnTo>
                  <a:pt x="20551" y="16488"/>
                </a:lnTo>
                <a:lnTo>
                  <a:pt x="20551" y="16055"/>
                </a:lnTo>
                <a:lnTo>
                  <a:pt x="20551" y="15911"/>
                </a:lnTo>
                <a:lnTo>
                  <a:pt x="20445" y="15754"/>
                </a:lnTo>
                <a:lnTo>
                  <a:pt x="20356" y="15610"/>
                </a:lnTo>
                <a:lnTo>
                  <a:pt x="20178" y="15452"/>
                </a:lnTo>
                <a:lnTo>
                  <a:pt x="20001" y="15334"/>
                </a:lnTo>
                <a:lnTo>
                  <a:pt x="19770" y="15230"/>
                </a:lnTo>
                <a:lnTo>
                  <a:pt x="19521" y="15125"/>
                </a:lnTo>
                <a:lnTo>
                  <a:pt x="19290" y="15059"/>
                </a:lnTo>
                <a:lnTo>
                  <a:pt x="19024" y="15007"/>
                </a:lnTo>
                <a:lnTo>
                  <a:pt x="18740" y="14954"/>
                </a:lnTo>
                <a:lnTo>
                  <a:pt x="18509" y="14954"/>
                </a:lnTo>
                <a:lnTo>
                  <a:pt x="18225" y="14954"/>
                </a:lnTo>
                <a:lnTo>
                  <a:pt x="17994" y="15007"/>
                </a:lnTo>
                <a:lnTo>
                  <a:pt x="17763" y="15085"/>
                </a:lnTo>
                <a:lnTo>
                  <a:pt x="17550" y="15177"/>
                </a:lnTo>
                <a:lnTo>
                  <a:pt x="17372" y="15308"/>
                </a:lnTo>
                <a:lnTo>
                  <a:pt x="17176" y="15426"/>
                </a:lnTo>
                <a:lnTo>
                  <a:pt x="16928" y="15557"/>
                </a:lnTo>
                <a:lnTo>
                  <a:pt x="16661" y="15636"/>
                </a:lnTo>
                <a:lnTo>
                  <a:pt x="16359" y="15688"/>
                </a:lnTo>
                <a:lnTo>
                  <a:pt x="16022" y="15715"/>
                </a:lnTo>
                <a:lnTo>
                  <a:pt x="15667" y="15688"/>
                </a:lnTo>
                <a:lnTo>
                  <a:pt x="15294" y="15662"/>
                </a:lnTo>
                <a:lnTo>
                  <a:pt x="14956" y="15583"/>
                </a:lnTo>
                <a:lnTo>
                  <a:pt x="14619" y="15479"/>
                </a:lnTo>
                <a:lnTo>
                  <a:pt x="14281" y="15334"/>
                </a:lnTo>
                <a:lnTo>
                  <a:pt x="13961" y="15177"/>
                </a:lnTo>
                <a:lnTo>
                  <a:pt x="13695" y="14981"/>
                </a:lnTo>
                <a:lnTo>
                  <a:pt x="13588" y="14850"/>
                </a:lnTo>
                <a:lnTo>
                  <a:pt x="13482" y="14732"/>
                </a:lnTo>
                <a:lnTo>
                  <a:pt x="13393" y="14600"/>
                </a:lnTo>
                <a:lnTo>
                  <a:pt x="13322" y="14456"/>
                </a:lnTo>
                <a:lnTo>
                  <a:pt x="13251" y="14299"/>
                </a:lnTo>
                <a:lnTo>
                  <a:pt x="13215" y="14155"/>
                </a:lnTo>
                <a:lnTo>
                  <a:pt x="13180" y="13971"/>
                </a:lnTo>
                <a:lnTo>
                  <a:pt x="13180" y="13801"/>
                </a:lnTo>
                <a:lnTo>
                  <a:pt x="13180" y="13591"/>
                </a:lnTo>
                <a:lnTo>
                  <a:pt x="13215" y="13395"/>
                </a:lnTo>
                <a:lnTo>
                  <a:pt x="13251" y="13198"/>
                </a:lnTo>
                <a:lnTo>
                  <a:pt x="13322" y="13015"/>
                </a:lnTo>
                <a:lnTo>
                  <a:pt x="13393" y="12870"/>
                </a:lnTo>
                <a:lnTo>
                  <a:pt x="13482" y="12713"/>
                </a:lnTo>
                <a:lnTo>
                  <a:pt x="13588" y="12569"/>
                </a:lnTo>
                <a:lnTo>
                  <a:pt x="13730" y="12438"/>
                </a:lnTo>
                <a:lnTo>
                  <a:pt x="13997" y="12215"/>
                </a:lnTo>
                <a:lnTo>
                  <a:pt x="14334" y="12005"/>
                </a:lnTo>
                <a:lnTo>
                  <a:pt x="14690" y="11861"/>
                </a:lnTo>
                <a:lnTo>
                  <a:pt x="15063" y="11756"/>
                </a:lnTo>
                <a:lnTo>
                  <a:pt x="15436" y="11678"/>
                </a:lnTo>
                <a:lnTo>
                  <a:pt x="15809" y="11638"/>
                </a:lnTo>
                <a:lnTo>
                  <a:pt x="16182" y="11638"/>
                </a:lnTo>
                <a:lnTo>
                  <a:pt x="16555" y="11678"/>
                </a:lnTo>
                <a:lnTo>
                  <a:pt x="16910" y="11730"/>
                </a:lnTo>
                <a:lnTo>
                  <a:pt x="17248" y="11835"/>
                </a:lnTo>
                <a:lnTo>
                  <a:pt x="17514" y="11966"/>
                </a:lnTo>
                <a:lnTo>
                  <a:pt x="17763" y="12110"/>
                </a:lnTo>
                <a:lnTo>
                  <a:pt x="17887" y="12215"/>
                </a:lnTo>
                <a:lnTo>
                  <a:pt x="18065" y="12307"/>
                </a:lnTo>
                <a:lnTo>
                  <a:pt x="18260" y="12412"/>
                </a:lnTo>
                <a:lnTo>
                  <a:pt x="18438" y="12464"/>
                </a:lnTo>
                <a:lnTo>
                  <a:pt x="18669" y="12543"/>
                </a:lnTo>
                <a:lnTo>
                  <a:pt x="18882" y="12569"/>
                </a:lnTo>
                <a:lnTo>
                  <a:pt x="19113" y="12595"/>
                </a:lnTo>
                <a:lnTo>
                  <a:pt x="19361" y="12608"/>
                </a:lnTo>
                <a:lnTo>
                  <a:pt x="19592" y="12608"/>
                </a:lnTo>
                <a:lnTo>
                  <a:pt x="19841" y="12595"/>
                </a:lnTo>
                <a:lnTo>
                  <a:pt x="20072" y="12543"/>
                </a:lnTo>
                <a:lnTo>
                  <a:pt x="20321" y="12490"/>
                </a:lnTo>
                <a:lnTo>
                  <a:pt x="20551" y="12438"/>
                </a:lnTo>
                <a:lnTo>
                  <a:pt x="20800" y="12333"/>
                </a:lnTo>
                <a:lnTo>
                  <a:pt x="20996" y="12241"/>
                </a:lnTo>
                <a:lnTo>
                  <a:pt x="21244" y="12110"/>
                </a:lnTo>
                <a:lnTo>
                  <a:pt x="21298" y="12032"/>
                </a:lnTo>
                <a:lnTo>
                  <a:pt x="21404" y="11966"/>
                </a:lnTo>
                <a:lnTo>
                  <a:pt x="21475" y="11861"/>
                </a:lnTo>
                <a:lnTo>
                  <a:pt x="21511" y="11730"/>
                </a:lnTo>
                <a:lnTo>
                  <a:pt x="21617" y="11481"/>
                </a:lnTo>
                <a:lnTo>
                  <a:pt x="21653" y="11180"/>
                </a:lnTo>
                <a:lnTo>
                  <a:pt x="21653" y="10826"/>
                </a:lnTo>
                <a:lnTo>
                  <a:pt x="21653" y="10472"/>
                </a:lnTo>
                <a:lnTo>
                  <a:pt x="21582" y="10092"/>
                </a:lnTo>
                <a:lnTo>
                  <a:pt x="21511" y="9725"/>
                </a:lnTo>
                <a:lnTo>
                  <a:pt x="21298" y="8912"/>
                </a:lnTo>
                <a:lnTo>
                  <a:pt x="21067" y="8191"/>
                </a:lnTo>
                <a:lnTo>
                  <a:pt x="20800" y="7536"/>
                </a:lnTo>
                <a:lnTo>
                  <a:pt x="20551" y="7025"/>
                </a:lnTo>
                <a:lnTo>
                  <a:pt x="20001" y="7103"/>
                </a:lnTo>
                <a:lnTo>
                  <a:pt x="19432" y="7156"/>
                </a:lnTo>
                <a:lnTo>
                  <a:pt x="18846" y="7208"/>
                </a:lnTo>
                <a:lnTo>
                  <a:pt x="18225" y="7208"/>
                </a:lnTo>
                <a:lnTo>
                  <a:pt x="17656" y="7208"/>
                </a:lnTo>
                <a:lnTo>
                  <a:pt x="17070" y="7182"/>
                </a:lnTo>
                <a:lnTo>
                  <a:pt x="16484" y="7156"/>
                </a:lnTo>
                <a:lnTo>
                  <a:pt x="15986" y="7103"/>
                </a:lnTo>
                <a:lnTo>
                  <a:pt x="14992" y="6999"/>
                </a:lnTo>
                <a:lnTo>
                  <a:pt x="14210" y="6907"/>
                </a:lnTo>
                <a:lnTo>
                  <a:pt x="13695" y="6828"/>
                </a:lnTo>
                <a:lnTo>
                  <a:pt x="13517" y="6802"/>
                </a:lnTo>
                <a:lnTo>
                  <a:pt x="13073" y="6645"/>
                </a:lnTo>
                <a:lnTo>
                  <a:pt x="12700" y="6474"/>
                </a:lnTo>
                <a:lnTo>
                  <a:pt x="12363" y="6304"/>
                </a:lnTo>
                <a:lnTo>
                  <a:pt x="12132" y="6094"/>
                </a:lnTo>
                <a:lnTo>
                  <a:pt x="11919" y="5871"/>
                </a:lnTo>
                <a:lnTo>
                  <a:pt x="11776" y="5649"/>
                </a:lnTo>
                <a:lnTo>
                  <a:pt x="11688" y="5413"/>
                </a:lnTo>
                <a:lnTo>
                  <a:pt x="11617" y="5190"/>
                </a:lnTo>
                <a:lnTo>
                  <a:pt x="11617" y="4941"/>
                </a:lnTo>
                <a:lnTo>
                  <a:pt x="11652" y="4718"/>
                </a:lnTo>
                <a:lnTo>
                  <a:pt x="11723" y="4482"/>
                </a:lnTo>
                <a:lnTo>
                  <a:pt x="11812" y="4285"/>
                </a:lnTo>
                <a:lnTo>
                  <a:pt x="11919" y="4089"/>
                </a:lnTo>
                <a:lnTo>
                  <a:pt x="12096" y="3905"/>
                </a:lnTo>
                <a:lnTo>
                  <a:pt x="12292" y="3735"/>
                </a:lnTo>
                <a:lnTo>
                  <a:pt x="12505" y="3604"/>
                </a:lnTo>
                <a:lnTo>
                  <a:pt x="12700" y="3460"/>
                </a:lnTo>
                <a:lnTo>
                  <a:pt x="12878" y="3250"/>
                </a:lnTo>
                <a:lnTo>
                  <a:pt x="13038" y="3027"/>
                </a:lnTo>
                <a:lnTo>
                  <a:pt x="13180" y="2752"/>
                </a:lnTo>
                <a:lnTo>
                  <a:pt x="13286" y="2477"/>
                </a:lnTo>
                <a:lnTo>
                  <a:pt x="13322" y="2175"/>
                </a:lnTo>
                <a:lnTo>
                  <a:pt x="13357" y="1874"/>
                </a:lnTo>
                <a:lnTo>
                  <a:pt x="13286" y="1572"/>
                </a:lnTo>
                <a:lnTo>
                  <a:pt x="13180" y="1271"/>
                </a:lnTo>
                <a:lnTo>
                  <a:pt x="13038" y="983"/>
                </a:lnTo>
                <a:lnTo>
                  <a:pt x="12949" y="865"/>
                </a:lnTo>
                <a:lnTo>
                  <a:pt x="12807" y="733"/>
                </a:lnTo>
                <a:lnTo>
                  <a:pt x="12665" y="616"/>
                </a:lnTo>
                <a:lnTo>
                  <a:pt x="12505" y="511"/>
                </a:lnTo>
                <a:lnTo>
                  <a:pt x="12327" y="406"/>
                </a:lnTo>
                <a:lnTo>
                  <a:pt x="12132" y="314"/>
                </a:lnTo>
                <a:lnTo>
                  <a:pt x="11883" y="235"/>
                </a:lnTo>
                <a:lnTo>
                  <a:pt x="11652" y="183"/>
                </a:lnTo>
                <a:lnTo>
                  <a:pt x="11368" y="104"/>
                </a:lnTo>
                <a:lnTo>
                  <a:pt x="11101" y="78"/>
                </a:lnTo>
                <a:lnTo>
                  <a:pt x="10800" y="52"/>
                </a:lnTo>
                <a:lnTo>
                  <a:pt x="10444" y="52"/>
                </a:lnTo>
                <a:lnTo>
                  <a:pt x="10142" y="52"/>
                </a:lnTo>
                <a:lnTo>
                  <a:pt x="9840" y="78"/>
                </a:lnTo>
                <a:lnTo>
                  <a:pt x="9574" y="104"/>
                </a:lnTo>
                <a:lnTo>
                  <a:pt x="9325" y="157"/>
                </a:lnTo>
                <a:lnTo>
                  <a:pt x="9094" y="209"/>
                </a:lnTo>
                <a:lnTo>
                  <a:pt x="8846" y="262"/>
                </a:lnTo>
                <a:lnTo>
                  <a:pt x="8650" y="340"/>
                </a:lnTo>
                <a:lnTo>
                  <a:pt x="8437" y="432"/>
                </a:lnTo>
                <a:lnTo>
                  <a:pt x="8277" y="511"/>
                </a:lnTo>
                <a:lnTo>
                  <a:pt x="8100" y="616"/>
                </a:lnTo>
                <a:lnTo>
                  <a:pt x="7957" y="707"/>
                </a:lnTo>
                <a:lnTo>
                  <a:pt x="7833" y="838"/>
                </a:lnTo>
                <a:lnTo>
                  <a:pt x="7620" y="1061"/>
                </a:lnTo>
                <a:lnTo>
                  <a:pt x="7442" y="1336"/>
                </a:lnTo>
                <a:lnTo>
                  <a:pt x="7353" y="1599"/>
                </a:lnTo>
                <a:lnTo>
                  <a:pt x="7318" y="1900"/>
                </a:lnTo>
                <a:lnTo>
                  <a:pt x="7318" y="2175"/>
                </a:lnTo>
                <a:lnTo>
                  <a:pt x="7353" y="2450"/>
                </a:lnTo>
                <a:lnTo>
                  <a:pt x="7442" y="2726"/>
                </a:lnTo>
                <a:lnTo>
                  <a:pt x="7620" y="2975"/>
                </a:lnTo>
                <a:lnTo>
                  <a:pt x="7833" y="3198"/>
                </a:lnTo>
                <a:lnTo>
                  <a:pt x="8064" y="3433"/>
                </a:lnTo>
                <a:lnTo>
                  <a:pt x="8295" y="3630"/>
                </a:lnTo>
                <a:lnTo>
                  <a:pt x="8508" y="3853"/>
                </a:lnTo>
                <a:lnTo>
                  <a:pt x="8686" y="4089"/>
                </a:lnTo>
                <a:lnTo>
                  <a:pt x="8775" y="4312"/>
                </a:lnTo>
                <a:lnTo>
                  <a:pt x="8846" y="4561"/>
                </a:lnTo>
                <a:lnTo>
                  <a:pt x="8846" y="4810"/>
                </a:lnTo>
                <a:lnTo>
                  <a:pt x="8810" y="5059"/>
                </a:lnTo>
                <a:lnTo>
                  <a:pt x="8721" y="5295"/>
                </a:lnTo>
                <a:lnTo>
                  <a:pt x="8579" y="5544"/>
                </a:lnTo>
                <a:lnTo>
                  <a:pt x="8366" y="5766"/>
                </a:lnTo>
                <a:lnTo>
                  <a:pt x="8135" y="5976"/>
                </a:lnTo>
                <a:lnTo>
                  <a:pt x="7833" y="6199"/>
                </a:lnTo>
                <a:lnTo>
                  <a:pt x="7478" y="6369"/>
                </a:lnTo>
                <a:lnTo>
                  <a:pt x="7069" y="6527"/>
                </a:lnTo>
                <a:lnTo>
                  <a:pt x="6590" y="6671"/>
                </a:lnTo>
                <a:lnTo>
                  <a:pt x="6092" y="6802"/>
                </a:lnTo>
                <a:lnTo>
                  <a:pt x="5684" y="6802"/>
                </a:lnTo>
                <a:lnTo>
                  <a:pt x="5133" y="6802"/>
                </a:lnTo>
                <a:lnTo>
                  <a:pt x="4547" y="6802"/>
                </a:lnTo>
                <a:lnTo>
                  <a:pt x="3872" y="6802"/>
                </a:lnTo>
                <a:lnTo>
                  <a:pt x="3144" y="6802"/>
                </a:lnTo>
                <a:lnTo>
                  <a:pt x="2362" y="6802"/>
                </a:lnTo>
                <a:lnTo>
                  <a:pt x="1545" y="6802"/>
                </a:lnTo>
                <a:lnTo>
                  <a:pt x="692" y="6802"/>
                </a:lnTo>
                <a:lnTo>
                  <a:pt x="586" y="7234"/>
                </a:lnTo>
                <a:lnTo>
                  <a:pt x="461" y="7837"/>
                </a:lnTo>
                <a:lnTo>
                  <a:pt x="355" y="8493"/>
                </a:lnTo>
                <a:lnTo>
                  <a:pt x="248" y="9187"/>
                </a:lnTo>
                <a:lnTo>
                  <a:pt x="142" y="9869"/>
                </a:lnTo>
                <a:lnTo>
                  <a:pt x="106" y="10498"/>
                </a:lnTo>
                <a:lnTo>
                  <a:pt x="106" y="10983"/>
                </a:lnTo>
                <a:lnTo>
                  <a:pt x="106" y="11311"/>
                </a:lnTo>
                <a:lnTo>
                  <a:pt x="213" y="11481"/>
                </a:lnTo>
                <a:lnTo>
                  <a:pt x="319" y="11651"/>
                </a:lnTo>
                <a:lnTo>
                  <a:pt x="497" y="11783"/>
                </a:lnTo>
                <a:lnTo>
                  <a:pt x="692" y="11914"/>
                </a:lnTo>
                <a:lnTo>
                  <a:pt x="941" y="12032"/>
                </a:lnTo>
                <a:lnTo>
                  <a:pt x="1207" y="12110"/>
                </a:lnTo>
                <a:lnTo>
                  <a:pt x="1509" y="12189"/>
                </a:lnTo>
                <a:lnTo>
                  <a:pt x="1794" y="12241"/>
                </a:lnTo>
                <a:lnTo>
                  <a:pt x="2131" y="12267"/>
                </a:lnTo>
                <a:lnTo>
                  <a:pt x="2433" y="12281"/>
                </a:lnTo>
                <a:lnTo>
                  <a:pt x="2735" y="12267"/>
                </a:lnTo>
                <a:lnTo>
                  <a:pt x="3055" y="12241"/>
                </a:lnTo>
                <a:lnTo>
                  <a:pt x="3357" y="12189"/>
                </a:lnTo>
                <a:lnTo>
                  <a:pt x="3623" y="12084"/>
                </a:lnTo>
                <a:lnTo>
                  <a:pt x="3872" y="11979"/>
                </a:lnTo>
                <a:lnTo>
                  <a:pt x="4103" y="11861"/>
                </a:lnTo>
                <a:lnTo>
                  <a:pt x="4316" y="11704"/>
                </a:lnTo>
                <a:lnTo>
                  <a:pt x="4582" y="11612"/>
                </a:lnTo>
                <a:lnTo>
                  <a:pt x="4849" y="11533"/>
                </a:lnTo>
                <a:lnTo>
                  <a:pt x="5169" y="11507"/>
                </a:lnTo>
                <a:lnTo>
                  <a:pt x="5506" y="11481"/>
                </a:lnTo>
                <a:lnTo>
                  <a:pt x="5808" y="11507"/>
                </a:lnTo>
                <a:lnTo>
                  <a:pt x="6146" y="11560"/>
                </a:lnTo>
                <a:lnTo>
                  <a:pt x="6501" y="11651"/>
                </a:lnTo>
                <a:lnTo>
                  <a:pt x="6803" y="11783"/>
                </a:lnTo>
                <a:lnTo>
                  <a:pt x="7105" y="11940"/>
                </a:lnTo>
                <a:lnTo>
                  <a:pt x="7353" y="12110"/>
                </a:lnTo>
                <a:lnTo>
                  <a:pt x="7584" y="12333"/>
                </a:lnTo>
                <a:lnTo>
                  <a:pt x="7798" y="12595"/>
                </a:lnTo>
                <a:lnTo>
                  <a:pt x="7922" y="12870"/>
                </a:lnTo>
                <a:lnTo>
                  <a:pt x="8028" y="13198"/>
                </a:lnTo>
                <a:lnTo>
                  <a:pt x="8064" y="13526"/>
                </a:lnTo>
                <a:lnTo>
                  <a:pt x="8028" y="13775"/>
                </a:lnTo>
                <a:lnTo>
                  <a:pt x="7922" y="13998"/>
                </a:lnTo>
                <a:lnTo>
                  <a:pt x="7798" y="14220"/>
                </a:lnTo>
                <a:lnTo>
                  <a:pt x="7584" y="14404"/>
                </a:lnTo>
                <a:lnTo>
                  <a:pt x="7353" y="14574"/>
                </a:lnTo>
                <a:lnTo>
                  <a:pt x="7105" y="14732"/>
                </a:lnTo>
                <a:lnTo>
                  <a:pt x="6803" y="14850"/>
                </a:lnTo>
                <a:lnTo>
                  <a:pt x="6501" y="14954"/>
                </a:lnTo>
                <a:lnTo>
                  <a:pt x="6146" y="15033"/>
                </a:lnTo>
                <a:lnTo>
                  <a:pt x="5808" y="15085"/>
                </a:lnTo>
                <a:lnTo>
                  <a:pt x="5506" y="15085"/>
                </a:lnTo>
                <a:lnTo>
                  <a:pt x="5169" y="15059"/>
                </a:lnTo>
                <a:lnTo>
                  <a:pt x="4849" y="15007"/>
                </a:lnTo>
                <a:lnTo>
                  <a:pt x="4582" y="14902"/>
                </a:lnTo>
                <a:lnTo>
                  <a:pt x="4316" y="14784"/>
                </a:lnTo>
                <a:lnTo>
                  <a:pt x="4103" y="14600"/>
                </a:lnTo>
                <a:lnTo>
                  <a:pt x="3907" y="14430"/>
                </a:lnTo>
                <a:lnTo>
                  <a:pt x="3659" y="14299"/>
                </a:lnTo>
                <a:lnTo>
                  <a:pt x="3428" y="14194"/>
                </a:lnTo>
                <a:lnTo>
                  <a:pt x="3179" y="14129"/>
                </a:lnTo>
                <a:lnTo>
                  <a:pt x="2913" y="14102"/>
                </a:lnTo>
                <a:lnTo>
                  <a:pt x="2646" y="14102"/>
                </a:lnTo>
                <a:lnTo>
                  <a:pt x="2362" y="14129"/>
                </a:lnTo>
                <a:lnTo>
                  <a:pt x="2096" y="14168"/>
                </a:lnTo>
                <a:lnTo>
                  <a:pt x="1811" y="14273"/>
                </a:lnTo>
                <a:lnTo>
                  <a:pt x="1545" y="14378"/>
                </a:lnTo>
                <a:lnTo>
                  <a:pt x="1314" y="14496"/>
                </a:lnTo>
                <a:lnTo>
                  <a:pt x="1065" y="14653"/>
                </a:lnTo>
                <a:lnTo>
                  <a:pt x="870" y="14797"/>
                </a:lnTo>
                <a:lnTo>
                  <a:pt x="657" y="14981"/>
                </a:lnTo>
                <a:lnTo>
                  <a:pt x="497" y="15177"/>
                </a:lnTo>
                <a:lnTo>
                  <a:pt x="390" y="15413"/>
                </a:lnTo>
                <a:lnTo>
                  <a:pt x="284" y="15636"/>
                </a:lnTo>
                <a:lnTo>
                  <a:pt x="248" y="15911"/>
                </a:lnTo>
                <a:lnTo>
                  <a:pt x="284" y="16239"/>
                </a:lnTo>
                <a:lnTo>
                  <a:pt x="319" y="16566"/>
                </a:lnTo>
                <a:lnTo>
                  <a:pt x="497" y="17340"/>
                </a:lnTo>
                <a:lnTo>
                  <a:pt x="692" y="18152"/>
                </a:lnTo>
                <a:lnTo>
                  <a:pt x="799" y="18559"/>
                </a:lnTo>
                <a:lnTo>
                  <a:pt x="905" y="18978"/>
                </a:lnTo>
                <a:lnTo>
                  <a:pt x="959" y="19384"/>
                </a:lnTo>
                <a:lnTo>
                  <a:pt x="994" y="19791"/>
                </a:lnTo>
                <a:lnTo>
                  <a:pt x="994" y="20132"/>
                </a:lnTo>
                <a:lnTo>
                  <a:pt x="959" y="20485"/>
                </a:lnTo>
                <a:lnTo>
                  <a:pt x="941" y="20669"/>
                </a:lnTo>
                <a:lnTo>
                  <a:pt x="870" y="20813"/>
                </a:lnTo>
                <a:lnTo>
                  <a:pt x="799" y="20970"/>
                </a:lnTo>
                <a:lnTo>
                  <a:pt x="692" y="21088"/>
                </a:lnTo>
                <a:lnTo>
                  <a:pt x="1474" y="20997"/>
                </a:lnTo>
                <a:lnTo>
                  <a:pt x="2291" y="20866"/>
                </a:lnTo>
                <a:lnTo>
                  <a:pt x="3108" y="20787"/>
                </a:lnTo>
                <a:lnTo>
                  <a:pt x="3907" y="20721"/>
                </a:lnTo>
                <a:lnTo>
                  <a:pt x="4653" y="20695"/>
                </a:lnTo>
                <a:lnTo>
                  <a:pt x="5364" y="20695"/>
                </a:lnTo>
                <a:lnTo>
                  <a:pt x="5701" y="20721"/>
                </a:lnTo>
                <a:lnTo>
                  <a:pt x="6057" y="20761"/>
                </a:lnTo>
                <a:lnTo>
                  <a:pt x="6323" y="20813"/>
                </a:lnTo>
                <a:lnTo>
                  <a:pt x="6625" y="20892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28" name="Puzzle2"/>
          <p:cNvSpPr>
            <a:spLocks noEditPoints="1" noChangeArrowheads="1"/>
          </p:cNvSpPr>
          <p:nvPr/>
        </p:nvSpPr>
        <p:spPr bwMode="auto">
          <a:xfrm>
            <a:off x="6204972" y="4668705"/>
            <a:ext cx="1615707" cy="1112935"/>
          </a:xfrm>
          <a:custGeom>
            <a:avLst/>
            <a:gdLst>
              <a:gd name="T0" fmla="*/ 11 w 21600"/>
              <a:gd name="T1" fmla="*/ 13386 h 21600"/>
              <a:gd name="T2" fmla="*/ 4202 w 21600"/>
              <a:gd name="T3" fmla="*/ 21161 h 21600"/>
              <a:gd name="T4" fmla="*/ 10400 w 21600"/>
              <a:gd name="T5" fmla="*/ 13909 h 21600"/>
              <a:gd name="T6" fmla="*/ 16821 w 21600"/>
              <a:gd name="T7" fmla="*/ 21190 h 21600"/>
              <a:gd name="T8" fmla="*/ 21600 w 21600"/>
              <a:gd name="T9" fmla="*/ 15083 h 21600"/>
              <a:gd name="T10" fmla="*/ 16889 w 21600"/>
              <a:gd name="T11" fmla="*/ 5739 h 21600"/>
              <a:gd name="T12" fmla="*/ 10800 w 21600"/>
              <a:gd name="T13" fmla="*/ 28 h 21600"/>
              <a:gd name="T14" fmla="*/ 4202 w 21600"/>
              <a:gd name="T15" fmla="*/ 5894 h 21600"/>
              <a:gd name="T16" fmla="*/ 5388 w 21600"/>
              <a:gd name="T17" fmla="*/ 6742 h 21600"/>
              <a:gd name="T18" fmla="*/ 16177 w 21600"/>
              <a:gd name="T19" fmla="*/ 20441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4247" y="12354"/>
                </a:moveTo>
                <a:lnTo>
                  <a:pt x="4134" y="12468"/>
                </a:lnTo>
                <a:lnTo>
                  <a:pt x="4010" y="12581"/>
                </a:lnTo>
                <a:lnTo>
                  <a:pt x="3897" y="12637"/>
                </a:lnTo>
                <a:lnTo>
                  <a:pt x="3773" y="12694"/>
                </a:lnTo>
                <a:lnTo>
                  <a:pt x="3637" y="12694"/>
                </a:lnTo>
                <a:lnTo>
                  <a:pt x="3524" y="12694"/>
                </a:lnTo>
                <a:lnTo>
                  <a:pt x="3400" y="12665"/>
                </a:lnTo>
                <a:lnTo>
                  <a:pt x="3287" y="12609"/>
                </a:lnTo>
                <a:lnTo>
                  <a:pt x="3027" y="12496"/>
                </a:lnTo>
                <a:lnTo>
                  <a:pt x="2790" y="12340"/>
                </a:lnTo>
                <a:lnTo>
                  <a:pt x="2530" y="12142"/>
                </a:lnTo>
                <a:lnTo>
                  <a:pt x="2293" y="11987"/>
                </a:lnTo>
                <a:lnTo>
                  <a:pt x="2033" y="11817"/>
                </a:lnTo>
                <a:lnTo>
                  <a:pt x="1773" y="11676"/>
                </a:lnTo>
                <a:lnTo>
                  <a:pt x="1638" y="11662"/>
                </a:lnTo>
                <a:lnTo>
                  <a:pt x="1513" y="11634"/>
                </a:lnTo>
                <a:lnTo>
                  <a:pt x="1378" y="11634"/>
                </a:lnTo>
                <a:lnTo>
                  <a:pt x="1253" y="11634"/>
                </a:lnTo>
                <a:lnTo>
                  <a:pt x="1118" y="11662"/>
                </a:lnTo>
                <a:lnTo>
                  <a:pt x="971" y="11732"/>
                </a:lnTo>
                <a:lnTo>
                  <a:pt x="835" y="11817"/>
                </a:lnTo>
                <a:lnTo>
                  <a:pt x="711" y="11959"/>
                </a:lnTo>
                <a:lnTo>
                  <a:pt x="553" y="12086"/>
                </a:lnTo>
                <a:lnTo>
                  <a:pt x="429" y="12284"/>
                </a:lnTo>
                <a:lnTo>
                  <a:pt x="271" y="12524"/>
                </a:lnTo>
                <a:lnTo>
                  <a:pt x="146" y="12793"/>
                </a:lnTo>
                <a:lnTo>
                  <a:pt x="79" y="12962"/>
                </a:lnTo>
                <a:lnTo>
                  <a:pt x="33" y="13146"/>
                </a:lnTo>
                <a:lnTo>
                  <a:pt x="11" y="13386"/>
                </a:lnTo>
                <a:lnTo>
                  <a:pt x="11" y="13641"/>
                </a:lnTo>
                <a:lnTo>
                  <a:pt x="33" y="13881"/>
                </a:lnTo>
                <a:lnTo>
                  <a:pt x="101" y="14150"/>
                </a:lnTo>
                <a:lnTo>
                  <a:pt x="192" y="14404"/>
                </a:lnTo>
                <a:lnTo>
                  <a:pt x="293" y="14645"/>
                </a:lnTo>
                <a:lnTo>
                  <a:pt x="451" y="14857"/>
                </a:lnTo>
                <a:lnTo>
                  <a:pt x="621" y="15054"/>
                </a:lnTo>
                <a:lnTo>
                  <a:pt x="734" y="15125"/>
                </a:lnTo>
                <a:lnTo>
                  <a:pt x="835" y="15210"/>
                </a:lnTo>
                <a:lnTo>
                  <a:pt x="948" y="15267"/>
                </a:lnTo>
                <a:lnTo>
                  <a:pt x="1084" y="15323"/>
                </a:lnTo>
                <a:lnTo>
                  <a:pt x="1208" y="15351"/>
                </a:lnTo>
                <a:lnTo>
                  <a:pt x="1355" y="15380"/>
                </a:lnTo>
                <a:lnTo>
                  <a:pt x="1513" y="15380"/>
                </a:lnTo>
                <a:lnTo>
                  <a:pt x="1683" y="15380"/>
                </a:lnTo>
                <a:lnTo>
                  <a:pt x="1864" y="15351"/>
                </a:lnTo>
                <a:lnTo>
                  <a:pt x="2033" y="15323"/>
                </a:lnTo>
                <a:lnTo>
                  <a:pt x="2225" y="15238"/>
                </a:lnTo>
                <a:lnTo>
                  <a:pt x="2428" y="15153"/>
                </a:lnTo>
                <a:lnTo>
                  <a:pt x="2745" y="15026"/>
                </a:lnTo>
                <a:lnTo>
                  <a:pt x="3005" y="14913"/>
                </a:lnTo>
                <a:lnTo>
                  <a:pt x="3264" y="14828"/>
                </a:lnTo>
                <a:lnTo>
                  <a:pt x="3513" y="14800"/>
                </a:lnTo>
                <a:lnTo>
                  <a:pt x="3615" y="14828"/>
                </a:lnTo>
                <a:lnTo>
                  <a:pt x="3728" y="14857"/>
                </a:lnTo>
                <a:lnTo>
                  <a:pt x="3807" y="14913"/>
                </a:lnTo>
                <a:lnTo>
                  <a:pt x="3920" y="14998"/>
                </a:lnTo>
                <a:lnTo>
                  <a:pt x="4010" y="15097"/>
                </a:lnTo>
                <a:lnTo>
                  <a:pt x="4089" y="15238"/>
                </a:lnTo>
                <a:lnTo>
                  <a:pt x="4179" y="15408"/>
                </a:lnTo>
                <a:lnTo>
                  <a:pt x="4247" y="15620"/>
                </a:lnTo>
                <a:lnTo>
                  <a:pt x="4326" y="15860"/>
                </a:lnTo>
                <a:lnTo>
                  <a:pt x="4394" y="16129"/>
                </a:lnTo>
                <a:lnTo>
                  <a:pt x="4439" y="16440"/>
                </a:lnTo>
                <a:lnTo>
                  <a:pt x="4507" y="16737"/>
                </a:lnTo>
                <a:lnTo>
                  <a:pt x="4552" y="17090"/>
                </a:lnTo>
                <a:lnTo>
                  <a:pt x="4575" y="17443"/>
                </a:lnTo>
                <a:lnTo>
                  <a:pt x="4586" y="17825"/>
                </a:lnTo>
                <a:lnTo>
                  <a:pt x="4586" y="18193"/>
                </a:lnTo>
                <a:lnTo>
                  <a:pt x="4586" y="18574"/>
                </a:lnTo>
                <a:lnTo>
                  <a:pt x="4586" y="18984"/>
                </a:lnTo>
                <a:lnTo>
                  <a:pt x="4552" y="19366"/>
                </a:lnTo>
                <a:lnTo>
                  <a:pt x="4507" y="19748"/>
                </a:lnTo>
                <a:lnTo>
                  <a:pt x="4462" y="20129"/>
                </a:lnTo>
                <a:lnTo>
                  <a:pt x="4371" y="20483"/>
                </a:lnTo>
                <a:lnTo>
                  <a:pt x="4292" y="20836"/>
                </a:lnTo>
                <a:lnTo>
                  <a:pt x="4202" y="21161"/>
                </a:lnTo>
                <a:lnTo>
                  <a:pt x="4744" y="21161"/>
                </a:lnTo>
                <a:lnTo>
                  <a:pt x="5264" y="21161"/>
                </a:lnTo>
                <a:lnTo>
                  <a:pt x="5784" y="21161"/>
                </a:lnTo>
                <a:lnTo>
                  <a:pt x="6235" y="21161"/>
                </a:lnTo>
                <a:lnTo>
                  <a:pt x="6676" y="21161"/>
                </a:lnTo>
                <a:lnTo>
                  <a:pt x="7060" y="21161"/>
                </a:lnTo>
                <a:lnTo>
                  <a:pt x="7410" y="21161"/>
                </a:lnTo>
                <a:lnTo>
                  <a:pt x="7670" y="21161"/>
                </a:lnTo>
                <a:lnTo>
                  <a:pt x="8020" y="21020"/>
                </a:lnTo>
                <a:lnTo>
                  <a:pt x="8303" y="20893"/>
                </a:lnTo>
                <a:lnTo>
                  <a:pt x="8563" y="20695"/>
                </a:lnTo>
                <a:lnTo>
                  <a:pt x="8800" y="20511"/>
                </a:lnTo>
                <a:lnTo>
                  <a:pt x="8969" y="20285"/>
                </a:lnTo>
                <a:lnTo>
                  <a:pt x="9150" y="20045"/>
                </a:lnTo>
                <a:lnTo>
                  <a:pt x="9252" y="19804"/>
                </a:lnTo>
                <a:lnTo>
                  <a:pt x="9342" y="19550"/>
                </a:lnTo>
                <a:lnTo>
                  <a:pt x="9410" y="19281"/>
                </a:lnTo>
                <a:lnTo>
                  <a:pt x="9433" y="19013"/>
                </a:lnTo>
                <a:lnTo>
                  <a:pt x="9433" y="18744"/>
                </a:lnTo>
                <a:lnTo>
                  <a:pt x="9387" y="18504"/>
                </a:lnTo>
                <a:lnTo>
                  <a:pt x="9320" y="18221"/>
                </a:lnTo>
                <a:lnTo>
                  <a:pt x="9207" y="17981"/>
                </a:lnTo>
                <a:lnTo>
                  <a:pt x="9105" y="17740"/>
                </a:lnTo>
                <a:lnTo>
                  <a:pt x="8924" y="17514"/>
                </a:lnTo>
                <a:lnTo>
                  <a:pt x="8777" y="17274"/>
                </a:lnTo>
                <a:lnTo>
                  <a:pt x="8642" y="17034"/>
                </a:lnTo>
                <a:lnTo>
                  <a:pt x="8563" y="16765"/>
                </a:lnTo>
                <a:lnTo>
                  <a:pt x="8472" y="16468"/>
                </a:lnTo>
                <a:lnTo>
                  <a:pt x="8450" y="16157"/>
                </a:lnTo>
                <a:lnTo>
                  <a:pt x="8450" y="15860"/>
                </a:lnTo>
                <a:lnTo>
                  <a:pt x="8472" y="15563"/>
                </a:lnTo>
                <a:lnTo>
                  <a:pt x="8540" y="15267"/>
                </a:lnTo>
                <a:lnTo>
                  <a:pt x="8642" y="14998"/>
                </a:lnTo>
                <a:lnTo>
                  <a:pt x="8777" y="14729"/>
                </a:lnTo>
                <a:lnTo>
                  <a:pt x="8868" y="14616"/>
                </a:lnTo>
                <a:lnTo>
                  <a:pt x="8969" y="14475"/>
                </a:lnTo>
                <a:lnTo>
                  <a:pt x="9060" y="14376"/>
                </a:lnTo>
                <a:lnTo>
                  <a:pt x="9184" y="14291"/>
                </a:lnTo>
                <a:lnTo>
                  <a:pt x="9297" y="14206"/>
                </a:lnTo>
                <a:lnTo>
                  <a:pt x="9433" y="14121"/>
                </a:lnTo>
                <a:lnTo>
                  <a:pt x="9579" y="14051"/>
                </a:lnTo>
                <a:lnTo>
                  <a:pt x="9726" y="13994"/>
                </a:lnTo>
                <a:lnTo>
                  <a:pt x="9884" y="13938"/>
                </a:lnTo>
                <a:lnTo>
                  <a:pt x="10054" y="13909"/>
                </a:lnTo>
                <a:lnTo>
                  <a:pt x="10257" y="13881"/>
                </a:lnTo>
                <a:lnTo>
                  <a:pt x="10449" y="13881"/>
                </a:lnTo>
                <a:lnTo>
                  <a:pt x="10664" y="13881"/>
                </a:lnTo>
                <a:lnTo>
                  <a:pt x="10856" y="13909"/>
                </a:lnTo>
                <a:lnTo>
                  <a:pt x="11037" y="13966"/>
                </a:lnTo>
                <a:lnTo>
                  <a:pt x="11206" y="14023"/>
                </a:lnTo>
                <a:lnTo>
                  <a:pt x="11353" y="14093"/>
                </a:lnTo>
                <a:lnTo>
                  <a:pt x="11511" y="14178"/>
                </a:lnTo>
                <a:lnTo>
                  <a:pt x="11635" y="14263"/>
                </a:lnTo>
                <a:lnTo>
                  <a:pt x="11748" y="14376"/>
                </a:lnTo>
                <a:lnTo>
                  <a:pt x="11861" y="14475"/>
                </a:lnTo>
                <a:lnTo>
                  <a:pt x="11941" y="14616"/>
                </a:lnTo>
                <a:lnTo>
                  <a:pt x="12031" y="14758"/>
                </a:lnTo>
                <a:lnTo>
                  <a:pt x="12099" y="14885"/>
                </a:lnTo>
                <a:lnTo>
                  <a:pt x="12200" y="15210"/>
                </a:lnTo>
                <a:lnTo>
                  <a:pt x="12268" y="15507"/>
                </a:lnTo>
                <a:lnTo>
                  <a:pt x="12291" y="15832"/>
                </a:lnTo>
                <a:lnTo>
                  <a:pt x="12291" y="16157"/>
                </a:lnTo>
                <a:lnTo>
                  <a:pt x="12246" y="16482"/>
                </a:lnTo>
                <a:lnTo>
                  <a:pt x="12178" y="16807"/>
                </a:lnTo>
                <a:lnTo>
                  <a:pt x="12099" y="17090"/>
                </a:lnTo>
                <a:lnTo>
                  <a:pt x="12008" y="17330"/>
                </a:lnTo>
                <a:lnTo>
                  <a:pt x="11884" y="17542"/>
                </a:lnTo>
                <a:lnTo>
                  <a:pt x="11748" y="17712"/>
                </a:lnTo>
                <a:lnTo>
                  <a:pt x="11613" y="17839"/>
                </a:lnTo>
                <a:lnTo>
                  <a:pt x="11489" y="18037"/>
                </a:lnTo>
                <a:lnTo>
                  <a:pt x="11398" y="18221"/>
                </a:lnTo>
                <a:lnTo>
                  <a:pt x="11319" y="18447"/>
                </a:lnTo>
                <a:lnTo>
                  <a:pt x="11251" y="18659"/>
                </a:lnTo>
                <a:lnTo>
                  <a:pt x="11206" y="18900"/>
                </a:lnTo>
                <a:lnTo>
                  <a:pt x="11184" y="19154"/>
                </a:lnTo>
                <a:lnTo>
                  <a:pt x="11184" y="19423"/>
                </a:lnTo>
                <a:lnTo>
                  <a:pt x="11229" y="19663"/>
                </a:lnTo>
                <a:lnTo>
                  <a:pt x="11297" y="19903"/>
                </a:lnTo>
                <a:lnTo>
                  <a:pt x="11376" y="20158"/>
                </a:lnTo>
                <a:lnTo>
                  <a:pt x="11511" y="20398"/>
                </a:lnTo>
                <a:lnTo>
                  <a:pt x="11681" y="20610"/>
                </a:lnTo>
                <a:lnTo>
                  <a:pt x="11884" y="20808"/>
                </a:lnTo>
                <a:lnTo>
                  <a:pt x="12121" y="20992"/>
                </a:lnTo>
                <a:lnTo>
                  <a:pt x="12404" y="21161"/>
                </a:lnTo>
                <a:lnTo>
                  <a:pt x="12528" y="21190"/>
                </a:lnTo>
                <a:lnTo>
                  <a:pt x="12856" y="21274"/>
                </a:lnTo>
                <a:lnTo>
                  <a:pt x="13330" y="21373"/>
                </a:lnTo>
                <a:lnTo>
                  <a:pt x="13963" y="21486"/>
                </a:lnTo>
                <a:lnTo>
                  <a:pt x="14313" y="21543"/>
                </a:lnTo>
                <a:lnTo>
                  <a:pt x="14652" y="21571"/>
                </a:lnTo>
                <a:lnTo>
                  <a:pt x="15025" y="21600"/>
                </a:lnTo>
                <a:lnTo>
                  <a:pt x="15409" y="21600"/>
                </a:lnTo>
                <a:lnTo>
                  <a:pt x="15782" y="21600"/>
                </a:lnTo>
                <a:lnTo>
                  <a:pt x="16177" y="21571"/>
                </a:lnTo>
                <a:lnTo>
                  <a:pt x="16516" y="21486"/>
                </a:lnTo>
                <a:lnTo>
                  <a:pt x="16889" y="21402"/>
                </a:lnTo>
                <a:lnTo>
                  <a:pt x="16821" y="21190"/>
                </a:lnTo>
                <a:lnTo>
                  <a:pt x="16776" y="20935"/>
                </a:lnTo>
                <a:lnTo>
                  <a:pt x="16742" y="20667"/>
                </a:lnTo>
                <a:lnTo>
                  <a:pt x="16719" y="20370"/>
                </a:lnTo>
                <a:lnTo>
                  <a:pt x="16697" y="19719"/>
                </a:lnTo>
                <a:lnTo>
                  <a:pt x="16697" y="19013"/>
                </a:lnTo>
                <a:lnTo>
                  <a:pt x="16719" y="18306"/>
                </a:lnTo>
                <a:lnTo>
                  <a:pt x="16753" y="17599"/>
                </a:lnTo>
                <a:lnTo>
                  <a:pt x="16821" y="16949"/>
                </a:lnTo>
                <a:lnTo>
                  <a:pt x="16889" y="16383"/>
                </a:lnTo>
                <a:lnTo>
                  <a:pt x="16934" y="16129"/>
                </a:lnTo>
                <a:lnTo>
                  <a:pt x="17002" y="15945"/>
                </a:lnTo>
                <a:lnTo>
                  <a:pt x="17081" y="15790"/>
                </a:lnTo>
                <a:lnTo>
                  <a:pt x="17194" y="15648"/>
                </a:lnTo>
                <a:lnTo>
                  <a:pt x="17318" y="15563"/>
                </a:lnTo>
                <a:lnTo>
                  <a:pt x="17453" y="15507"/>
                </a:lnTo>
                <a:lnTo>
                  <a:pt x="17600" y="15450"/>
                </a:lnTo>
                <a:lnTo>
                  <a:pt x="17758" y="15450"/>
                </a:lnTo>
                <a:lnTo>
                  <a:pt x="17905" y="15479"/>
                </a:lnTo>
                <a:lnTo>
                  <a:pt x="18064" y="15535"/>
                </a:lnTo>
                <a:lnTo>
                  <a:pt x="18233" y="15620"/>
                </a:lnTo>
                <a:lnTo>
                  <a:pt x="18380" y="15733"/>
                </a:lnTo>
                <a:lnTo>
                  <a:pt x="18561" y="15832"/>
                </a:lnTo>
                <a:lnTo>
                  <a:pt x="18707" y="15973"/>
                </a:lnTo>
                <a:lnTo>
                  <a:pt x="18866" y="16129"/>
                </a:lnTo>
                <a:lnTo>
                  <a:pt x="18990" y="16327"/>
                </a:lnTo>
                <a:lnTo>
                  <a:pt x="19125" y="16482"/>
                </a:lnTo>
                <a:lnTo>
                  <a:pt x="19295" y="16624"/>
                </a:lnTo>
                <a:lnTo>
                  <a:pt x="19464" y="16737"/>
                </a:lnTo>
                <a:lnTo>
                  <a:pt x="19668" y="16807"/>
                </a:lnTo>
                <a:lnTo>
                  <a:pt x="19860" y="16836"/>
                </a:lnTo>
                <a:lnTo>
                  <a:pt x="20052" y="16864"/>
                </a:lnTo>
                <a:lnTo>
                  <a:pt x="20266" y="16836"/>
                </a:lnTo>
                <a:lnTo>
                  <a:pt x="20470" y="16793"/>
                </a:lnTo>
                <a:lnTo>
                  <a:pt x="20662" y="16708"/>
                </a:lnTo>
                <a:lnTo>
                  <a:pt x="20854" y="16567"/>
                </a:lnTo>
                <a:lnTo>
                  <a:pt x="21035" y="16412"/>
                </a:lnTo>
                <a:lnTo>
                  <a:pt x="21182" y="16214"/>
                </a:lnTo>
                <a:lnTo>
                  <a:pt x="21340" y="16002"/>
                </a:lnTo>
                <a:lnTo>
                  <a:pt x="21441" y="15733"/>
                </a:lnTo>
                <a:lnTo>
                  <a:pt x="21532" y="15436"/>
                </a:lnTo>
                <a:lnTo>
                  <a:pt x="21600" y="15083"/>
                </a:lnTo>
                <a:lnTo>
                  <a:pt x="21600" y="14885"/>
                </a:lnTo>
                <a:lnTo>
                  <a:pt x="21600" y="14729"/>
                </a:lnTo>
                <a:lnTo>
                  <a:pt x="21600" y="14531"/>
                </a:lnTo>
                <a:lnTo>
                  <a:pt x="21577" y="14376"/>
                </a:lnTo>
                <a:lnTo>
                  <a:pt x="21532" y="14206"/>
                </a:lnTo>
                <a:lnTo>
                  <a:pt x="21487" y="14051"/>
                </a:lnTo>
                <a:lnTo>
                  <a:pt x="21419" y="13909"/>
                </a:lnTo>
                <a:lnTo>
                  <a:pt x="21351" y="13768"/>
                </a:lnTo>
                <a:lnTo>
                  <a:pt x="21204" y="13500"/>
                </a:lnTo>
                <a:lnTo>
                  <a:pt x="21035" y="13287"/>
                </a:lnTo>
                <a:lnTo>
                  <a:pt x="20809" y="13090"/>
                </a:lnTo>
                <a:lnTo>
                  <a:pt x="20594" y="12962"/>
                </a:lnTo>
                <a:lnTo>
                  <a:pt x="20357" y="12821"/>
                </a:lnTo>
                <a:lnTo>
                  <a:pt x="20120" y="12764"/>
                </a:lnTo>
                <a:lnTo>
                  <a:pt x="19882" y="12708"/>
                </a:lnTo>
                <a:lnTo>
                  <a:pt x="19645" y="12736"/>
                </a:lnTo>
                <a:lnTo>
                  <a:pt x="19430" y="12793"/>
                </a:lnTo>
                <a:lnTo>
                  <a:pt x="19227" y="12906"/>
                </a:lnTo>
                <a:lnTo>
                  <a:pt x="19148" y="12962"/>
                </a:lnTo>
                <a:lnTo>
                  <a:pt x="19058" y="13047"/>
                </a:lnTo>
                <a:lnTo>
                  <a:pt x="18990" y="13146"/>
                </a:lnTo>
                <a:lnTo>
                  <a:pt x="18911" y="13259"/>
                </a:lnTo>
                <a:lnTo>
                  <a:pt x="18775" y="13471"/>
                </a:lnTo>
                <a:lnTo>
                  <a:pt x="18628" y="13641"/>
                </a:lnTo>
                <a:lnTo>
                  <a:pt x="18470" y="13740"/>
                </a:lnTo>
                <a:lnTo>
                  <a:pt x="18301" y="13825"/>
                </a:lnTo>
                <a:lnTo>
                  <a:pt x="18143" y="13853"/>
                </a:lnTo>
                <a:lnTo>
                  <a:pt x="17973" y="13881"/>
                </a:lnTo>
                <a:lnTo>
                  <a:pt x="17804" y="13853"/>
                </a:lnTo>
                <a:lnTo>
                  <a:pt x="17646" y="13796"/>
                </a:lnTo>
                <a:lnTo>
                  <a:pt x="17499" y="13726"/>
                </a:lnTo>
                <a:lnTo>
                  <a:pt x="17341" y="13641"/>
                </a:lnTo>
                <a:lnTo>
                  <a:pt x="17216" y="13528"/>
                </a:lnTo>
                <a:lnTo>
                  <a:pt x="17103" y="13386"/>
                </a:lnTo>
                <a:lnTo>
                  <a:pt x="17024" y="13259"/>
                </a:lnTo>
                <a:lnTo>
                  <a:pt x="16934" y="13118"/>
                </a:lnTo>
                <a:lnTo>
                  <a:pt x="16889" y="12991"/>
                </a:lnTo>
                <a:lnTo>
                  <a:pt x="16889" y="12849"/>
                </a:lnTo>
                <a:lnTo>
                  <a:pt x="16889" y="12383"/>
                </a:lnTo>
                <a:lnTo>
                  <a:pt x="16889" y="11662"/>
                </a:lnTo>
                <a:lnTo>
                  <a:pt x="16889" y="10701"/>
                </a:lnTo>
                <a:lnTo>
                  <a:pt x="16889" y="9640"/>
                </a:lnTo>
                <a:lnTo>
                  <a:pt x="16889" y="8566"/>
                </a:lnTo>
                <a:lnTo>
                  <a:pt x="16889" y="7478"/>
                </a:lnTo>
                <a:lnTo>
                  <a:pt x="16889" y="6502"/>
                </a:lnTo>
                <a:lnTo>
                  <a:pt x="16889" y="5739"/>
                </a:lnTo>
                <a:lnTo>
                  <a:pt x="16674" y="5894"/>
                </a:lnTo>
                <a:lnTo>
                  <a:pt x="16414" y="6036"/>
                </a:lnTo>
                <a:lnTo>
                  <a:pt x="16154" y="6177"/>
                </a:lnTo>
                <a:lnTo>
                  <a:pt x="15849" y="6248"/>
                </a:lnTo>
                <a:lnTo>
                  <a:pt x="15544" y="6304"/>
                </a:lnTo>
                <a:lnTo>
                  <a:pt x="15217" y="6332"/>
                </a:lnTo>
                <a:lnTo>
                  <a:pt x="14866" y="6361"/>
                </a:lnTo>
                <a:lnTo>
                  <a:pt x="14550" y="6361"/>
                </a:lnTo>
                <a:lnTo>
                  <a:pt x="14200" y="6332"/>
                </a:lnTo>
                <a:lnTo>
                  <a:pt x="13850" y="6276"/>
                </a:lnTo>
                <a:lnTo>
                  <a:pt x="13522" y="6219"/>
                </a:lnTo>
                <a:lnTo>
                  <a:pt x="13206" y="6149"/>
                </a:lnTo>
                <a:lnTo>
                  <a:pt x="12901" y="6064"/>
                </a:lnTo>
                <a:lnTo>
                  <a:pt x="12618" y="5951"/>
                </a:lnTo>
                <a:lnTo>
                  <a:pt x="12358" y="5838"/>
                </a:lnTo>
                <a:lnTo>
                  <a:pt x="12121" y="5739"/>
                </a:lnTo>
                <a:lnTo>
                  <a:pt x="11941" y="5626"/>
                </a:lnTo>
                <a:lnTo>
                  <a:pt x="11794" y="5513"/>
                </a:lnTo>
                <a:lnTo>
                  <a:pt x="11658" y="5414"/>
                </a:lnTo>
                <a:lnTo>
                  <a:pt x="11556" y="5301"/>
                </a:lnTo>
                <a:lnTo>
                  <a:pt x="11466" y="5187"/>
                </a:lnTo>
                <a:lnTo>
                  <a:pt x="11398" y="5089"/>
                </a:lnTo>
                <a:lnTo>
                  <a:pt x="11376" y="4947"/>
                </a:lnTo>
                <a:lnTo>
                  <a:pt x="11353" y="4834"/>
                </a:lnTo>
                <a:lnTo>
                  <a:pt x="11353" y="4707"/>
                </a:lnTo>
                <a:lnTo>
                  <a:pt x="11376" y="4565"/>
                </a:lnTo>
                <a:lnTo>
                  <a:pt x="11443" y="4410"/>
                </a:lnTo>
                <a:lnTo>
                  <a:pt x="11511" y="4240"/>
                </a:lnTo>
                <a:lnTo>
                  <a:pt x="11703" y="3887"/>
                </a:lnTo>
                <a:lnTo>
                  <a:pt x="11986" y="3505"/>
                </a:lnTo>
                <a:lnTo>
                  <a:pt x="12144" y="3265"/>
                </a:lnTo>
                <a:lnTo>
                  <a:pt x="12246" y="3025"/>
                </a:lnTo>
                <a:lnTo>
                  <a:pt x="12336" y="2756"/>
                </a:lnTo>
                <a:lnTo>
                  <a:pt x="12404" y="2445"/>
                </a:lnTo>
                <a:lnTo>
                  <a:pt x="12438" y="2176"/>
                </a:lnTo>
                <a:lnTo>
                  <a:pt x="12438" y="1880"/>
                </a:lnTo>
                <a:lnTo>
                  <a:pt x="12404" y="1583"/>
                </a:lnTo>
                <a:lnTo>
                  <a:pt x="12336" y="1314"/>
                </a:lnTo>
                <a:lnTo>
                  <a:pt x="12246" y="1046"/>
                </a:lnTo>
                <a:lnTo>
                  <a:pt x="12099" y="791"/>
                </a:lnTo>
                <a:lnTo>
                  <a:pt x="12008" y="692"/>
                </a:lnTo>
                <a:lnTo>
                  <a:pt x="11918" y="579"/>
                </a:lnTo>
                <a:lnTo>
                  <a:pt x="11816" y="466"/>
                </a:lnTo>
                <a:lnTo>
                  <a:pt x="11703" y="381"/>
                </a:lnTo>
                <a:lnTo>
                  <a:pt x="11579" y="310"/>
                </a:lnTo>
                <a:lnTo>
                  <a:pt x="11443" y="226"/>
                </a:lnTo>
                <a:lnTo>
                  <a:pt x="11297" y="169"/>
                </a:lnTo>
                <a:lnTo>
                  <a:pt x="11138" y="113"/>
                </a:lnTo>
                <a:lnTo>
                  <a:pt x="10969" y="56"/>
                </a:lnTo>
                <a:lnTo>
                  <a:pt x="10800" y="28"/>
                </a:lnTo>
                <a:lnTo>
                  <a:pt x="10619" y="28"/>
                </a:lnTo>
                <a:lnTo>
                  <a:pt x="10404" y="28"/>
                </a:lnTo>
                <a:lnTo>
                  <a:pt x="10257" y="28"/>
                </a:lnTo>
                <a:lnTo>
                  <a:pt x="10076" y="56"/>
                </a:lnTo>
                <a:lnTo>
                  <a:pt x="9952" y="84"/>
                </a:lnTo>
                <a:lnTo>
                  <a:pt x="9794" y="141"/>
                </a:lnTo>
                <a:lnTo>
                  <a:pt x="9692" y="226"/>
                </a:lnTo>
                <a:lnTo>
                  <a:pt x="9557" y="282"/>
                </a:lnTo>
                <a:lnTo>
                  <a:pt x="9455" y="381"/>
                </a:lnTo>
                <a:lnTo>
                  <a:pt x="9365" y="466"/>
                </a:lnTo>
                <a:lnTo>
                  <a:pt x="9274" y="579"/>
                </a:lnTo>
                <a:lnTo>
                  <a:pt x="9184" y="692"/>
                </a:lnTo>
                <a:lnTo>
                  <a:pt x="9128" y="791"/>
                </a:lnTo>
                <a:lnTo>
                  <a:pt x="9060" y="932"/>
                </a:lnTo>
                <a:lnTo>
                  <a:pt x="8969" y="1201"/>
                </a:lnTo>
                <a:lnTo>
                  <a:pt x="8913" y="1498"/>
                </a:lnTo>
                <a:lnTo>
                  <a:pt x="8890" y="1795"/>
                </a:lnTo>
                <a:lnTo>
                  <a:pt x="8890" y="2120"/>
                </a:lnTo>
                <a:lnTo>
                  <a:pt x="8913" y="2445"/>
                </a:lnTo>
                <a:lnTo>
                  <a:pt x="8969" y="2756"/>
                </a:lnTo>
                <a:lnTo>
                  <a:pt x="9060" y="3081"/>
                </a:lnTo>
                <a:lnTo>
                  <a:pt x="9173" y="3378"/>
                </a:lnTo>
                <a:lnTo>
                  <a:pt x="9297" y="3647"/>
                </a:lnTo>
                <a:lnTo>
                  <a:pt x="9466" y="3887"/>
                </a:lnTo>
                <a:lnTo>
                  <a:pt x="9579" y="4085"/>
                </a:lnTo>
                <a:lnTo>
                  <a:pt x="9670" y="4269"/>
                </a:lnTo>
                <a:lnTo>
                  <a:pt x="9726" y="4467"/>
                </a:lnTo>
                <a:lnTo>
                  <a:pt x="9771" y="4650"/>
                </a:lnTo>
                <a:lnTo>
                  <a:pt x="9771" y="4834"/>
                </a:lnTo>
                <a:lnTo>
                  <a:pt x="9749" y="5032"/>
                </a:lnTo>
                <a:lnTo>
                  <a:pt x="9715" y="5216"/>
                </a:lnTo>
                <a:lnTo>
                  <a:pt x="9625" y="5385"/>
                </a:lnTo>
                <a:lnTo>
                  <a:pt x="9534" y="5513"/>
                </a:lnTo>
                <a:lnTo>
                  <a:pt x="9410" y="5626"/>
                </a:lnTo>
                <a:lnTo>
                  <a:pt x="9229" y="5710"/>
                </a:lnTo>
                <a:lnTo>
                  <a:pt x="9060" y="5767"/>
                </a:lnTo>
                <a:lnTo>
                  <a:pt x="8845" y="5767"/>
                </a:lnTo>
                <a:lnTo>
                  <a:pt x="8585" y="5739"/>
                </a:lnTo>
                <a:lnTo>
                  <a:pt x="8325" y="5654"/>
                </a:lnTo>
                <a:lnTo>
                  <a:pt x="8020" y="5513"/>
                </a:lnTo>
                <a:lnTo>
                  <a:pt x="7840" y="5442"/>
                </a:lnTo>
                <a:lnTo>
                  <a:pt x="7648" y="5385"/>
                </a:lnTo>
                <a:lnTo>
                  <a:pt x="7433" y="5329"/>
                </a:lnTo>
                <a:lnTo>
                  <a:pt x="7241" y="5301"/>
                </a:lnTo>
                <a:lnTo>
                  <a:pt x="6755" y="5301"/>
                </a:lnTo>
                <a:lnTo>
                  <a:pt x="6281" y="5329"/>
                </a:lnTo>
                <a:lnTo>
                  <a:pt x="5784" y="5385"/>
                </a:lnTo>
                <a:lnTo>
                  <a:pt x="5264" y="5498"/>
                </a:lnTo>
                <a:lnTo>
                  <a:pt x="4744" y="5597"/>
                </a:lnTo>
                <a:lnTo>
                  <a:pt x="4247" y="5739"/>
                </a:lnTo>
                <a:lnTo>
                  <a:pt x="4202" y="5894"/>
                </a:lnTo>
                <a:lnTo>
                  <a:pt x="4202" y="6191"/>
                </a:lnTo>
                <a:lnTo>
                  <a:pt x="4202" y="6545"/>
                </a:lnTo>
                <a:lnTo>
                  <a:pt x="4225" y="6954"/>
                </a:lnTo>
                <a:lnTo>
                  <a:pt x="4315" y="7930"/>
                </a:lnTo>
                <a:lnTo>
                  <a:pt x="4394" y="9018"/>
                </a:lnTo>
                <a:lnTo>
                  <a:pt x="4439" y="9570"/>
                </a:lnTo>
                <a:lnTo>
                  <a:pt x="4462" y="10107"/>
                </a:lnTo>
                <a:lnTo>
                  <a:pt x="4484" y="10630"/>
                </a:lnTo>
                <a:lnTo>
                  <a:pt x="4507" y="11082"/>
                </a:lnTo>
                <a:lnTo>
                  <a:pt x="4484" y="11520"/>
                </a:lnTo>
                <a:lnTo>
                  <a:pt x="4439" y="11874"/>
                </a:lnTo>
                <a:lnTo>
                  <a:pt x="4394" y="12029"/>
                </a:lnTo>
                <a:lnTo>
                  <a:pt x="4349" y="12171"/>
                </a:lnTo>
                <a:lnTo>
                  <a:pt x="4315" y="12284"/>
                </a:lnTo>
                <a:lnTo>
                  <a:pt x="4247" y="12354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>
        <p:nvSpPr>
          <p:cNvPr id="29" name="Puzzle4"/>
          <p:cNvSpPr>
            <a:spLocks noEditPoints="1" noChangeArrowheads="1"/>
          </p:cNvSpPr>
          <p:nvPr/>
        </p:nvSpPr>
        <p:spPr bwMode="auto">
          <a:xfrm>
            <a:off x="5579771" y="4654985"/>
            <a:ext cx="974150" cy="1422845"/>
          </a:xfrm>
          <a:custGeom>
            <a:avLst/>
            <a:gdLst>
              <a:gd name="T0" fmla="*/ 8307 w 21600"/>
              <a:gd name="T1" fmla="*/ 11593 h 21600"/>
              <a:gd name="T2" fmla="*/ 453 w 21600"/>
              <a:gd name="T3" fmla="*/ 16938 h 21600"/>
              <a:gd name="T4" fmla="*/ 11500 w 21600"/>
              <a:gd name="T5" fmla="*/ 21600 h 21600"/>
              <a:gd name="T6" fmla="*/ 20920 w 21600"/>
              <a:gd name="T7" fmla="*/ 16751 h 21600"/>
              <a:gd name="T8" fmla="*/ 13972 w 21600"/>
              <a:gd name="T9" fmla="*/ 10888 h 21600"/>
              <a:gd name="T10" fmla="*/ 21033 w 21600"/>
              <a:gd name="T11" fmla="*/ 4716 h 21600"/>
              <a:gd name="T12" fmla="*/ 11102 w 21600"/>
              <a:gd name="T13" fmla="*/ 11 h 21600"/>
              <a:gd name="T14" fmla="*/ 453 w 21600"/>
              <a:gd name="T15" fmla="*/ 4716 h 21600"/>
              <a:gd name="T16" fmla="*/ 2076 w 21600"/>
              <a:gd name="T17" fmla="*/ 5664 h 21600"/>
              <a:gd name="T18" fmla="*/ 20203 w 21600"/>
              <a:gd name="T19" fmla="*/ 1598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3813" y="10590"/>
                </a:moveTo>
                <a:lnTo>
                  <a:pt x="3927" y="10513"/>
                </a:lnTo>
                <a:lnTo>
                  <a:pt x="4078" y="10425"/>
                </a:lnTo>
                <a:lnTo>
                  <a:pt x="4210" y="10359"/>
                </a:lnTo>
                <a:lnTo>
                  <a:pt x="4361" y="10315"/>
                </a:lnTo>
                <a:lnTo>
                  <a:pt x="4682" y="10237"/>
                </a:lnTo>
                <a:lnTo>
                  <a:pt x="5041" y="10193"/>
                </a:lnTo>
                <a:lnTo>
                  <a:pt x="5456" y="10171"/>
                </a:lnTo>
                <a:lnTo>
                  <a:pt x="5853" y="10193"/>
                </a:lnTo>
                <a:lnTo>
                  <a:pt x="6249" y="10260"/>
                </a:lnTo>
                <a:lnTo>
                  <a:pt x="6646" y="10337"/>
                </a:lnTo>
                <a:lnTo>
                  <a:pt x="7004" y="10469"/>
                </a:lnTo>
                <a:lnTo>
                  <a:pt x="7363" y="10612"/>
                </a:lnTo>
                <a:lnTo>
                  <a:pt x="7665" y="10788"/>
                </a:lnTo>
                <a:lnTo>
                  <a:pt x="7911" y="10998"/>
                </a:lnTo>
                <a:lnTo>
                  <a:pt x="8024" y="11097"/>
                </a:lnTo>
                <a:lnTo>
                  <a:pt x="8137" y="11207"/>
                </a:lnTo>
                <a:lnTo>
                  <a:pt x="8194" y="11340"/>
                </a:lnTo>
                <a:lnTo>
                  <a:pt x="8269" y="11461"/>
                </a:lnTo>
                <a:lnTo>
                  <a:pt x="8307" y="11593"/>
                </a:lnTo>
                <a:lnTo>
                  <a:pt x="8307" y="11714"/>
                </a:lnTo>
                <a:lnTo>
                  <a:pt x="8307" y="11868"/>
                </a:lnTo>
                <a:lnTo>
                  <a:pt x="8307" y="12012"/>
                </a:lnTo>
                <a:lnTo>
                  <a:pt x="8194" y="12265"/>
                </a:lnTo>
                <a:lnTo>
                  <a:pt x="8062" y="12519"/>
                </a:lnTo>
                <a:lnTo>
                  <a:pt x="7873" y="12706"/>
                </a:lnTo>
                <a:lnTo>
                  <a:pt x="7627" y="12904"/>
                </a:lnTo>
                <a:lnTo>
                  <a:pt x="7363" y="13048"/>
                </a:lnTo>
                <a:lnTo>
                  <a:pt x="7080" y="13180"/>
                </a:lnTo>
                <a:lnTo>
                  <a:pt x="6759" y="13257"/>
                </a:lnTo>
                <a:lnTo>
                  <a:pt x="6419" y="13345"/>
                </a:lnTo>
                <a:lnTo>
                  <a:pt x="6098" y="13389"/>
                </a:lnTo>
                <a:lnTo>
                  <a:pt x="5739" y="13389"/>
                </a:lnTo>
                <a:lnTo>
                  <a:pt x="5418" y="13389"/>
                </a:lnTo>
                <a:lnTo>
                  <a:pt x="5079" y="13345"/>
                </a:lnTo>
                <a:lnTo>
                  <a:pt x="4758" y="13301"/>
                </a:lnTo>
                <a:lnTo>
                  <a:pt x="4474" y="13213"/>
                </a:lnTo>
                <a:lnTo>
                  <a:pt x="4172" y="13114"/>
                </a:lnTo>
                <a:lnTo>
                  <a:pt x="3965" y="12982"/>
                </a:lnTo>
                <a:lnTo>
                  <a:pt x="3738" y="12838"/>
                </a:lnTo>
                <a:lnTo>
                  <a:pt x="3493" y="12706"/>
                </a:lnTo>
                <a:lnTo>
                  <a:pt x="3228" y="12607"/>
                </a:lnTo>
                <a:lnTo>
                  <a:pt x="2945" y="12519"/>
                </a:lnTo>
                <a:lnTo>
                  <a:pt x="2700" y="12431"/>
                </a:lnTo>
                <a:lnTo>
                  <a:pt x="2397" y="12375"/>
                </a:lnTo>
                <a:lnTo>
                  <a:pt x="2152" y="12331"/>
                </a:lnTo>
                <a:lnTo>
                  <a:pt x="1888" y="12309"/>
                </a:lnTo>
                <a:lnTo>
                  <a:pt x="1642" y="12309"/>
                </a:lnTo>
                <a:lnTo>
                  <a:pt x="1397" y="12331"/>
                </a:lnTo>
                <a:lnTo>
                  <a:pt x="1170" y="12397"/>
                </a:lnTo>
                <a:lnTo>
                  <a:pt x="962" y="12453"/>
                </a:lnTo>
                <a:lnTo>
                  <a:pt x="774" y="12563"/>
                </a:lnTo>
                <a:lnTo>
                  <a:pt x="623" y="12684"/>
                </a:lnTo>
                <a:lnTo>
                  <a:pt x="528" y="12838"/>
                </a:lnTo>
                <a:lnTo>
                  <a:pt x="453" y="13026"/>
                </a:lnTo>
                <a:lnTo>
                  <a:pt x="339" y="13477"/>
                </a:lnTo>
                <a:lnTo>
                  <a:pt x="226" y="13984"/>
                </a:lnTo>
                <a:lnTo>
                  <a:pt x="151" y="14535"/>
                </a:lnTo>
                <a:lnTo>
                  <a:pt x="113" y="15075"/>
                </a:lnTo>
                <a:lnTo>
                  <a:pt x="113" y="15626"/>
                </a:lnTo>
                <a:lnTo>
                  <a:pt x="151" y="16133"/>
                </a:lnTo>
                <a:lnTo>
                  <a:pt x="188" y="16376"/>
                </a:lnTo>
                <a:lnTo>
                  <a:pt x="264" y="16585"/>
                </a:lnTo>
                <a:lnTo>
                  <a:pt x="339" y="16773"/>
                </a:lnTo>
                <a:lnTo>
                  <a:pt x="453" y="16938"/>
                </a:lnTo>
                <a:lnTo>
                  <a:pt x="1095" y="16883"/>
                </a:lnTo>
                <a:lnTo>
                  <a:pt x="1963" y="16795"/>
                </a:lnTo>
                <a:lnTo>
                  <a:pt x="2945" y="16751"/>
                </a:lnTo>
                <a:lnTo>
                  <a:pt x="3965" y="16706"/>
                </a:lnTo>
                <a:lnTo>
                  <a:pt x="5022" y="16684"/>
                </a:lnTo>
                <a:lnTo>
                  <a:pt x="5947" y="16684"/>
                </a:lnTo>
                <a:lnTo>
                  <a:pt x="6759" y="16706"/>
                </a:lnTo>
                <a:lnTo>
                  <a:pt x="7363" y="16751"/>
                </a:lnTo>
                <a:lnTo>
                  <a:pt x="7948" y="16839"/>
                </a:lnTo>
                <a:lnTo>
                  <a:pt x="8458" y="16916"/>
                </a:lnTo>
                <a:lnTo>
                  <a:pt x="8893" y="17026"/>
                </a:lnTo>
                <a:lnTo>
                  <a:pt x="9289" y="17158"/>
                </a:lnTo>
                <a:lnTo>
                  <a:pt x="9572" y="17280"/>
                </a:lnTo>
                <a:lnTo>
                  <a:pt x="9799" y="17412"/>
                </a:lnTo>
                <a:lnTo>
                  <a:pt x="9969" y="17555"/>
                </a:lnTo>
                <a:lnTo>
                  <a:pt x="10120" y="17687"/>
                </a:lnTo>
                <a:lnTo>
                  <a:pt x="10158" y="17831"/>
                </a:lnTo>
                <a:lnTo>
                  <a:pt x="10195" y="17974"/>
                </a:lnTo>
                <a:lnTo>
                  <a:pt x="10158" y="18128"/>
                </a:lnTo>
                <a:lnTo>
                  <a:pt x="10082" y="18271"/>
                </a:lnTo>
                <a:lnTo>
                  <a:pt x="9969" y="18426"/>
                </a:lnTo>
                <a:lnTo>
                  <a:pt x="9837" y="18569"/>
                </a:lnTo>
                <a:lnTo>
                  <a:pt x="9648" y="18701"/>
                </a:lnTo>
                <a:lnTo>
                  <a:pt x="9440" y="18822"/>
                </a:lnTo>
                <a:lnTo>
                  <a:pt x="9213" y="18999"/>
                </a:lnTo>
                <a:lnTo>
                  <a:pt x="9044" y="19186"/>
                </a:lnTo>
                <a:lnTo>
                  <a:pt x="8893" y="19395"/>
                </a:lnTo>
                <a:lnTo>
                  <a:pt x="8817" y="19627"/>
                </a:lnTo>
                <a:lnTo>
                  <a:pt x="8779" y="19858"/>
                </a:lnTo>
                <a:lnTo>
                  <a:pt x="8779" y="20112"/>
                </a:lnTo>
                <a:lnTo>
                  <a:pt x="8855" y="20354"/>
                </a:lnTo>
                <a:lnTo>
                  <a:pt x="8968" y="20586"/>
                </a:lnTo>
                <a:lnTo>
                  <a:pt x="9138" y="20817"/>
                </a:lnTo>
                <a:lnTo>
                  <a:pt x="9365" y="21026"/>
                </a:lnTo>
                <a:lnTo>
                  <a:pt x="9610" y="21192"/>
                </a:lnTo>
                <a:lnTo>
                  <a:pt x="9950" y="21368"/>
                </a:lnTo>
                <a:lnTo>
                  <a:pt x="10120" y="21445"/>
                </a:lnTo>
                <a:lnTo>
                  <a:pt x="10346" y="21511"/>
                </a:lnTo>
                <a:lnTo>
                  <a:pt x="10516" y="21555"/>
                </a:lnTo>
                <a:lnTo>
                  <a:pt x="10743" y="21600"/>
                </a:lnTo>
                <a:lnTo>
                  <a:pt x="10988" y="21644"/>
                </a:lnTo>
                <a:lnTo>
                  <a:pt x="11215" y="21666"/>
                </a:lnTo>
                <a:lnTo>
                  <a:pt x="11498" y="21666"/>
                </a:lnTo>
                <a:lnTo>
                  <a:pt x="11762" y="21666"/>
                </a:lnTo>
                <a:lnTo>
                  <a:pt x="12253" y="21644"/>
                </a:lnTo>
                <a:lnTo>
                  <a:pt x="12763" y="21577"/>
                </a:lnTo>
                <a:lnTo>
                  <a:pt x="13197" y="21467"/>
                </a:lnTo>
                <a:lnTo>
                  <a:pt x="13556" y="21346"/>
                </a:lnTo>
                <a:lnTo>
                  <a:pt x="13896" y="21192"/>
                </a:lnTo>
                <a:lnTo>
                  <a:pt x="14179" y="21026"/>
                </a:lnTo>
                <a:lnTo>
                  <a:pt x="14444" y="20839"/>
                </a:lnTo>
                <a:lnTo>
                  <a:pt x="14576" y="20641"/>
                </a:lnTo>
                <a:lnTo>
                  <a:pt x="14727" y="20431"/>
                </a:lnTo>
                <a:lnTo>
                  <a:pt x="14765" y="20200"/>
                </a:lnTo>
                <a:lnTo>
                  <a:pt x="14802" y="19991"/>
                </a:lnTo>
                <a:lnTo>
                  <a:pt x="14727" y="19759"/>
                </a:lnTo>
                <a:lnTo>
                  <a:pt x="14613" y="19550"/>
                </a:lnTo>
                <a:lnTo>
                  <a:pt x="14444" y="19307"/>
                </a:lnTo>
                <a:lnTo>
                  <a:pt x="14217" y="19098"/>
                </a:lnTo>
                <a:lnTo>
                  <a:pt x="13934" y="18911"/>
                </a:lnTo>
                <a:lnTo>
                  <a:pt x="13669" y="18745"/>
                </a:lnTo>
                <a:lnTo>
                  <a:pt x="13462" y="18547"/>
                </a:lnTo>
                <a:lnTo>
                  <a:pt x="13311" y="18337"/>
                </a:lnTo>
                <a:lnTo>
                  <a:pt x="13197" y="18150"/>
                </a:lnTo>
                <a:lnTo>
                  <a:pt x="13122" y="17941"/>
                </a:lnTo>
                <a:lnTo>
                  <a:pt x="13122" y="17720"/>
                </a:lnTo>
                <a:lnTo>
                  <a:pt x="13122" y="17533"/>
                </a:lnTo>
                <a:lnTo>
                  <a:pt x="13197" y="17346"/>
                </a:lnTo>
                <a:lnTo>
                  <a:pt x="13273" y="17158"/>
                </a:lnTo>
                <a:lnTo>
                  <a:pt x="13386" y="16982"/>
                </a:lnTo>
                <a:lnTo>
                  <a:pt x="13537" y="16839"/>
                </a:lnTo>
                <a:lnTo>
                  <a:pt x="13707" y="16706"/>
                </a:lnTo>
                <a:lnTo>
                  <a:pt x="13896" y="16607"/>
                </a:lnTo>
                <a:lnTo>
                  <a:pt x="14104" y="16519"/>
                </a:lnTo>
                <a:lnTo>
                  <a:pt x="14330" y="16453"/>
                </a:lnTo>
                <a:lnTo>
                  <a:pt x="14538" y="16431"/>
                </a:lnTo>
                <a:lnTo>
                  <a:pt x="14897" y="16453"/>
                </a:lnTo>
                <a:lnTo>
                  <a:pt x="15406" y="16497"/>
                </a:lnTo>
                <a:lnTo>
                  <a:pt x="16105" y="16541"/>
                </a:lnTo>
                <a:lnTo>
                  <a:pt x="16898" y="16607"/>
                </a:lnTo>
                <a:lnTo>
                  <a:pt x="17804" y="16651"/>
                </a:lnTo>
                <a:lnTo>
                  <a:pt x="18786" y="16684"/>
                </a:lnTo>
                <a:lnTo>
                  <a:pt x="19844" y="16728"/>
                </a:lnTo>
                <a:lnTo>
                  <a:pt x="20920" y="16751"/>
                </a:lnTo>
                <a:lnTo>
                  <a:pt x="21109" y="16497"/>
                </a:lnTo>
                <a:lnTo>
                  <a:pt x="21241" y="16222"/>
                </a:lnTo>
                <a:lnTo>
                  <a:pt x="21392" y="15946"/>
                </a:lnTo>
                <a:lnTo>
                  <a:pt x="21467" y="15648"/>
                </a:lnTo>
                <a:lnTo>
                  <a:pt x="21543" y="15351"/>
                </a:lnTo>
                <a:lnTo>
                  <a:pt x="21618" y="15042"/>
                </a:lnTo>
                <a:lnTo>
                  <a:pt x="21618" y="14745"/>
                </a:lnTo>
                <a:lnTo>
                  <a:pt x="21618" y="14447"/>
                </a:lnTo>
                <a:lnTo>
                  <a:pt x="21618" y="14150"/>
                </a:lnTo>
                <a:lnTo>
                  <a:pt x="21581" y="13852"/>
                </a:lnTo>
                <a:lnTo>
                  <a:pt x="21505" y="13577"/>
                </a:lnTo>
                <a:lnTo>
                  <a:pt x="21430" y="13301"/>
                </a:lnTo>
                <a:lnTo>
                  <a:pt x="21354" y="13048"/>
                </a:lnTo>
                <a:lnTo>
                  <a:pt x="21241" y="12816"/>
                </a:lnTo>
                <a:lnTo>
                  <a:pt x="21146" y="12607"/>
                </a:lnTo>
                <a:lnTo>
                  <a:pt x="21033" y="12431"/>
                </a:lnTo>
                <a:lnTo>
                  <a:pt x="20920" y="12265"/>
                </a:lnTo>
                <a:lnTo>
                  <a:pt x="20769" y="12144"/>
                </a:lnTo>
                <a:lnTo>
                  <a:pt x="20637" y="12034"/>
                </a:lnTo>
                <a:lnTo>
                  <a:pt x="20486" y="11946"/>
                </a:lnTo>
                <a:lnTo>
                  <a:pt x="20297" y="11891"/>
                </a:lnTo>
                <a:lnTo>
                  <a:pt x="20165" y="11846"/>
                </a:lnTo>
                <a:lnTo>
                  <a:pt x="19976" y="11824"/>
                </a:lnTo>
                <a:lnTo>
                  <a:pt x="19806" y="11802"/>
                </a:lnTo>
                <a:lnTo>
                  <a:pt x="19390" y="11824"/>
                </a:lnTo>
                <a:lnTo>
                  <a:pt x="18956" y="11891"/>
                </a:lnTo>
                <a:lnTo>
                  <a:pt x="18503" y="11968"/>
                </a:lnTo>
                <a:lnTo>
                  <a:pt x="17993" y="12078"/>
                </a:lnTo>
                <a:lnTo>
                  <a:pt x="17653" y="12144"/>
                </a:lnTo>
                <a:lnTo>
                  <a:pt x="17332" y="12199"/>
                </a:lnTo>
                <a:lnTo>
                  <a:pt x="17049" y="12221"/>
                </a:lnTo>
                <a:lnTo>
                  <a:pt x="16747" y="12243"/>
                </a:lnTo>
                <a:lnTo>
                  <a:pt x="16464" y="12243"/>
                </a:lnTo>
                <a:lnTo>
                  <a:pt x="16218" y="12243"/>
                </a:lnTo>
                <a:lnTo>
                  <a:pt x="15992" y="12221"/>
                </a:lnTo>
                <a:lnTo>
                  <a:pt x="15746" y="12199"/>
                </a:lnTo>
                <a:lnTo>
                  <a:pt x="15520" y="12155"/>
                </a:lnTo>
                <a:lnTo>
                  <a:pt x="15350" y="12122"/>
                </a:lnTo>
                <a:lnTo>
                  <a:pt x="15161" y="12056"/>
                </a:lnTo>
                <a:lnTo>
                  <a:pt x="14972" y="11990"/>
                </a:lnTo>
                <a:lnTo>
                  <a:pt x="14689" y="11846"/>
                </a:lnTo>
                <a:lnTo>
                  <a:pt x="14444" y="11670"/>
                </a:lnTo>
                <a:lnTo>
                  <a:pt x="14255" y="11483"/>
                </a:lnTo>
                <a:lnTo>
                  <a:pt x="14104" y="11295"/>
                </a:lnTo>
                <a:lnTo>
                  <a:pt x="14028" y="11086"/>
                </a:lnTo>
                <a:lnTo>
                  <a:pt x="13972" y="10888"/>
                </a:lnTo>
                <a:lnTo>
                  <a:pt x="13972" y="10700"/>
                </a:lnTo>
                <a:lnTo>
                  <a:pt x="14009" y="10513"/>
                </a:lnTo>
                <a:lnTo>
                  <a:pt x="14066" y="10359"/>
                </a:lnTo>
                <a:lnTo>
                  <a:pt x="14179" y="10215"/>
                </a:lnTo>
                <a:lnTo>
                  <a:pt x="14406" y="10006"/>
                </a:lnTo>
                <a:lnTo>
                  <a:pt x="14651" y="9830"/>
                </a:lnTo>
                <a:lnTo>
                  <a:pt x="14878" y="9686"/>
                </a:lnTo>
                <a:lnTo>
                  <a:pt x="15123" y="9554"/>
                </a:lnTo>
                <a:lnTo>
                  <a:pt x="15350" y="9477"/>
                </a:lnTo>
                <a:lnTo>
                  <a:pt x="15558" y="9411"/>
                </a:lnTo>
                <a:lnTo>
                  <a:pt x="15803" y="9345"/>
                </a:lnTo>
                <a:lnTo>
                  <a:pt x="16030" y="9323"/>
                </a:lnTo>
                <a:lnTo>
                  <a:pt x="16256" y="9301"/>
                </a:lnTo>
                <a:lnTo>
                  <a:pt x="16464" y="9323"/>
                </a:lnTo>
                <a:lnTo>
                  <a:pt x="16690" y="9345"/>
                </a:lnTo>
                <a:lnTo>
                  <a:pt x="16898" y="9367"/>
                </a:lnTo>
                <a:lnTo>
                  <a:pt x="17332" y="9477"/>
                </a:lnTo>
                <a:lnTo>
                  <a:pt x="17767" y="9598"/>
                </a:lnTo>
                <a:lnTo>
                  <a:pt x="18163" y="9731"/>
                </a:lnTo>
                <a:lnTo>
                  <a:pt x="18597" y="9874"/>
                </a:lnTo>
                <a:lnTo>
                  <a:pt x="18994" y="10006"/>
                </a:lnTo>
                <a:lnTo>
                  <a:pt x="19428" y="10083"/>
                </a:lnTo>
                <a:lnTo>
                  <a:pt x="19617" y="10127"/>
                </a:lnTo>
                <a:lnTo>
                  <a:pt x="19844" y="10149"/>
                </a:lnTo>
                <a:lnTo>
                  <a:pt x="20013" y="10149"/>
                </a:lnTo>
                <a:lnTo>
                  <a:pt x="20240" y="10127"/>
                </a:lnTo>
                <a:lnTo>
                  <a:pt x="20410" y="10105"/>
                </a:lnTo>
                <a:lnTo>
                  <a:pt x="20637" y="10061"/>
                </a:lnTo>
                <a:lnTo>
                  <a:pt x="20844" y="9984"/>
                </a:lnTo>
                <a:lnTo>
                  <a:pt x="21033" y="9896"/>
                </a:lnTo>
                <a:lnTo>
                  <a:pt x="21146" y="9830"/>
                </a:lnTo>
                <a:lnTo>
                  <a:pt x="21203" y="9753"/>
                </a:lnTo>
                <a:lnTo>
                  <a:pt x="21279" y="9642"/>
                </a:lnTo>
                <a:lnTo>
                  <a:pt x="21354" y="9521"/>
                </a:lnTo>
                <a:lnTo>
                  <a:pt x="21430" y="9246"/>
                </a:lnTo>
                <a:lnTo>
                  <a:pt x="21430" y="8904"/>
                </a:lnTo>
                <a:lnTo>
                  <a:pt x="21430" y="8540"/>
                </a:lnTo>
                <a:lnTo>
                  <a:pt x="21392" y="8144"/>
                </a:lnTo>
                <a:lnTo>
                  <a:pt x="21354" y="7714"/>
                </a:lnTo>
                <a:lnTo>
                  <a:pt x="21279" y="7295"/>
                </a:lnTo>
                <a:lnTo>
                  <a:pt x="21146" y="6446"/>
                </a:lnTo>
                <a:lnTo>
                  <a:pt x="20995" y="5686"/>
                </a:lnTo>
                <a:lnTo>
                  <a:pt x="20958" y="5366"/>
                </a:lnTo>
                <a:lnTo>
                  <a:pt x="20958" y="5091"/>
                </a:lnTo>
                <a:lnTo>
                  <a:pt x="20958" y="4860"/>
                </a:lnTo>
                <a:lnTo>
                  <a:pt x="21033" y="4716"/>
                </a:lnTo>
                <a:lnTo>
                  <a:pt x="20637" y="4860"/>
                </a:lnTo>
                <a:lnTo>
                  <a:pt x="20127" y="4992"/>
                </a:lnTo>
                <a:lnTo>
                  <a:pt x="19617" y="5069"/>
                </a:lnTo>
                <a:lnTo>
                  <a:pt x="19032" y="5157"/>
                </a:lnTo>
                <a:lnTo>
                  <a:pt x="18465" y="5201"/>
                </a:lnTo>
                <a:lnTo>
                  <a:pt x="17842" y="5245"/>
                </a:lnTo>
                <a:lnTo>
                  <a:pt x="17219" y="5267"/>
                </a:lnTo>
                <a:lnTo>
                  <a:pt x="16615" y="5267"/>
                </a:lnTo>
                <a:lnTo>
                  <a:pt x="15992" y="5245"/>
                </a:lnTo>
                <a:lnTo>
                  <a:pt x="15369" y="5201"/>
                </a:lnTo>
                <a:lnTo>
                  <a:pt x="14840" y="5157"/>
                </a:lnTo>
                <a:lnTo>
                  <a:pt x="14293" y="5091"/>
                </a:lnTo>
                <a:lnTo>
                  <a:pt x="13783" y="5014"/>
                </a:lnTo>
                <a:lnTo>
                  <a:pt x="13386" y="4926"/>
                </a:lnTo>
                <a:lnTo>
                  <a:pt x="13027" y="4815"/>
                </a:lnTo>
                <a:lnTo>
                  <a:pt x="12725" y="4716"/>
                </a:lnTo>
                <a:lnTo>
                  <a:pt x="12480" y="4606"/>
                </a:lnTo>
                <a:lnTo>
                  <a:pt x="12291" y="4496"/>
                </a:lnTo>
                <a:lnTo>
                  <a:pt x="12197" y="4397"/>
                </a:lnTo>
                <a:lnTo>
                  <a:pt x="12083" y="4286"/>
                </a:lnTo>
                <a:lnTo>
                  <a:pt x="12046" y="4187"/>
                </a:lnTo>
                <a:lnTo>
                  <a:pt x="12008" y="4077"/>
                </a:lnTo>
                <a:lnTo>
                  <a:pt x="12046" y="3967"/>
                </a:lnTo>
                <a:lnTo>
                  <a:pt x="12121" y="3868"/>
                </a:lnTo>
                <a:lnTo>
                  <a:pt x="12197" y="3735"/>
                </a:lnTo>
                <a:lnTo>
                  <a:pt x="12291" y="3614"/>
                </a:lnTo>
                <a:lnTo>
                  <a:pt x="12442" y="3482"/>
                </a:lnTo>
                <a:lnTo>
                  <a:pt x="12631" y="3361"/>
                </a:lnTo>
                <a:lnTo>
                  <a:pt x="13065" y="3085"/>
                </a:lnTo>
                <a:lnTo>
                  <a:pt x="13537" y="2766"/>
                </a:lnTo>
                <a:lnTo>
                  <a:pt x="13783" y="2578"/>
                </a:lnTo>
                <a:lnTo>
                  <a:pt x="13934" y="2380"/>
                </a:lnTo>
                <a:lnTo>
                  <a:pt x="14028" y="2171"/>
                </a:lnTo>
                <a:lnTo>
                  <a:pt x="14104" y="1961"/>
                </a:lnTo>
                <a:lnTo>
                  <a:pt x="14104" y="1730"/>
                </a:lnTo>
                <a:lnTo>
                  <a:pt x="14066" y="1498"/>
                </a:lnTo>
                <a:lnTo>
                  <a:pt x="13972" y="1267"/>
                </a:lnTo>
                <a:lnTo>
                  <a:pt x="13820" y="1057"/>
                </a:lnTo>
                <a:lnTo>
                  <a:pt x="13594" y="837"/>
                </a:lnTo>
                <a:lnTo>
                  <a:pt x="13386" y="628"/>
                </a:lnTo>
                <a:lnTo>
                  <a:pt x="13103" y="462"/>
                </a:lnTo>
                <a:lnTo>
                  <a:pt x="12763" y="308"/>
                </a:lnTo>
                <a:lnTo>
                  <a:pt x="12404" y="187"/>
                </a:lnTo>
                <a:lnTo>
                  <a:pt x="12008" y="77"/>
                </a:lnTo>
                <a:lnTo>
                  <a:pt x="11574" y="33"/>
                </a:lnTo>
                <a:lnTo>
                  <a:pt x="11102" y="11"/>
                </a:lnTo>
                <a:lnTo>
                  <a:pt x="10667" y="11"/>
                </a:lnTo>
                <a:lnTo>
                  <a:pt x="10233" y="77"/>
                </a:lnTo>
                <a:lnTo>
                  <a:pt x="9837" y="187"/>
                </a:lnTo>
                <a:lnTo>
                  <a:pt x="9440" y="286"/>
                </a:lnTo>
                <a:lnTo>
                  <a:pt x="9062" y="462"/>
                </a:lnTo>
                <a:lnTo>
                  <a:pt x="8741" y="628"/>
                </a:lnTo>
                <a:lnTo>
                  <a:pt x="8458" y="815"/>
                </a:lnTo>
                <a:lnTo>
                  <a:pt x="8232" y="1035"/>
                </a:lnTo>
                <a:lnTo>
                  <a:pt x="8062" y="1245"/>
                </a:lnTo>
                <a:lnTo>
                  <a:pt x="7911" y="1476"/>
                </a:lnTo>
                <a:lnTo>
                  <a:pt x="7835" y="1708"/>
                </a:lnTo>
                <a:lnTo>
                  <a:pt x="7797" y="1961"/>
                </a:lnTo>
                <a:lnTo>
                  <a:pt x="7835" y="2193"/>
                </a:lnTo>
                <a:lnTo>
                  <a:pt x="7948" y="2402"/>
                </a:lnTo>
                <a:lnTo>
                  <a:pt x="8062" y="2534"/>
                </a:lnTo>
                <a:lnTo>
                  <a:pt x="8175" y="2644"/>
                </a:lnTo>
                <a:lnTo>
                  <a:pt x="8269" y="2744"/>
                </a:lnTo>
                <a:lnTo>
                  <a:pt x="8420" y="2832"/>
                </a:lnTo>
                <a:lnTo>
                  <a:pt x="8704" y="3019"/>
                </a:lnTo>
                <a:lnTo>
                  <a:pt x="8968" y="3206"/>
                </a:lnTo>
                <a:lnTo>
                  <a:pt x="9138" y="3405"/>
                </a:lnTo>
                <a:lnTo>
                  <a:pt x="9327" y="3570"/>
                </a:lnTo>
                <a:lnTo>
                  <a:pt x="9440" y="3735"/>
                </a:lnTo>
                <a:lnTo>
                  <a:pt x="9516" y="3890"/>
                </a:lnTo>
                <a:lnTo>
                  <a:pt x="9534" y="4033"/>
                </a:lnTo>
                <a:lnTo>
                  <a:pt x="9534" y="4165"/>
                </a:lnTo>
                <a:lnTo>
                  <a:pt x="9516" y="4286"/>
                </a:lnTo>
                <a:lnTo>
                  <a:pt x="9440" y="4397"/>
                </a:lnTo>
                <a:lnTo>
                  <a:pt x="9327" y="4496"/>
                </a:lnTo>
                <a:lnTo>
                  <a:pt x="9176" y="4562"/>
                </a:lnTo>
                <a:lnTo>
                  <a:pt x="9006" y="4628"/>
                </a:lnTo>
                <a:lnTo>
                  <a:pt x="8779" y="4694"/>
                </a:lnTo>
                <a:lnTo>
                  <a:pt x="8534" y="4716"/>
                </a:lnTo>
                <a:lnTo>
                  <a:pt x="8232" y="4716"/>
                </a:lnTo>
                <a:lnTo>
                  <a:pt x="7118" y="4738"/>
                </a:lnTo>
                <a:lnTo>
                  <a:pt x="5947" y="4771"/>
                </a:lnTo>
                <a:lnTo>
                  <a:pt x="4795" y="4815"/>
                </a:lnTo>
                <a:lnTo>
                  <a:pt x="3681" y="4860"/>
                </a:lnTo>
                <a:lnTo>
                  <a:pt x="2662" y="4882"/>
                </a:lnTo>
                <a:lnTo>
                  <a:pt x="1755" y="4882"/>
                </a:lnTo>
                <a:lnTo>
                  <a:pt x="1359" y="4860"/>
                </a:lnTo>
                <a:lnTo>
                  <a:pt x="981" y="4837"/>
                </a:lnTo>
                <a:lnTo>
                  <a:pt x="698" y="4771"/>
                </a:lnTo>
                <a:lnTo>
                  <a:pt x="453" y="4716"/>
                </a:lnTo>
                <a:lnTo>
                  <a:pt x="453" y="5322"/>
                </a:lnTo>
                <a:lnTo>
                  <a:pt x="453" y="6083"/>
                </a:lnTo>
                <a:lnTo>
                  <a:pt x="453" y="6909"/>
                </a:lnTo>
                <a:lnTo>
                  <a:pt x="453" y="7780"/>
                </a:lnTo>
                <a:lnTo>
                  <a:pt x="453" y="8606"/>
                </a:lnTo>
                <a:lnTo>
                  <a:pt x="453" y="9345"/>
                </a:lnTo>
                <a:lnTo>
                  <a:pt x="453" y="9918"/>
                </a:lnTo>
                <a:lnTo>
                  <a:pt x="453" y="10282"/>
                </a:lnTo>
                <a:lnTo>
                  <a:pt x="490" y="10381"/>
                </a:lnTo>
                <a:lnTo>
                  <a:pt x="547" y="10491"/>
                </a:lnTo>
                <a:lnTo>
                  <a:pt x="660" y="10590"/>
                </a:lnTo>
                <a:lnTo>
                  <a:pt x="811" y="10700"/>
                </a:lnTo>
                <a:lnTo>
                  <a:pt x="981" y="10811"/>
                </a:lnTo>
                <a:lnTo>
                  <a:pt x="1208" y="10888"/>
                </a:lnTo>
                <a:lnTo>
                  <a:pt x="1453" y="10954"/>
                </a:lnTo>
                <a:lnTo>
                  <a:pt x="1718" y="11020"/>
                </a:lnTo>
                <a:lnTo>
                  <a:pt x="1963" y="11064"/>
                </a:lnTo>
                <a:lnTo>
                  <a:pt x="2265" y="11086"/>
                </a:lnTo>
                <a:lnTo>
                  <a:pt x="2548" y="11064"/>
                </a:lnTo>
                <a:lnTo>
                  <a:pt x="2794" y="11042"/>
                </a:lnTo>
                <a:lnTo>
                  <a:pt x="3096" y="10976"/>
                </a:lnTo>
                <a:lnTo>
                  <a:pt x="3341" y="10888"/>
                </a:lnTo>
                <a:lnTo>
                  <a:pt x="3606" y="10766"/>
                </a:lnTo>
                <a:lnTo>
                  <a:pt x="3813" y="10590"/>
                </a:lnTo>
                <a:close/>
              </a:path>
            </a:pathLst>
          </a:custGeom>
          <a:solidFill>
            <a:srgbClr val="FFCC99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30" name="Puzzle1"/>
          <p:cNvSpPr>
            <a:spLocks noEditPoints="1" noChangeArrowheads="1"/>
          </p:cNvSpPr>
          <p:nvPr/>
        </p:nvSpPr>
        <p:spPr bwMode="auto">
          <a:xfrm>
            <a:off x="5245361" y="4148153"/>
            <a:ext cx="1635699" cy="848218"/>
          </a:xfrm>
          <a:custGeom>
            <a:avLst/>
            <a:gdLst>
              <a:gd name="T0" fmla="*/ 16740 w 21600"/>
              <a:gd name="T1" fmla="*/ 21078 h 21600"/>
              <a:gd name="T2" fmla="*/ 16976 w 21600"/>
              <a:gd name="T3" fmla="*/ 521 h 21600"/>
              <a:gd name="T4" fmla="*/ 4725 w 21600"/>
              <a:gd name="T5" fmla="*/ 856 h 21600"/>
              <a:gd name="T6" fmla="*/ 5040 w 21600"/>
              <a:gd name="T7" fmla="*/ 21004 h 21600"/>
              <a:gd name="T8" fmla="*/ 10811 w 21600"/>
              <a:gd name="T9" fmla="*/ 12885 h 21600"/>
              <a:gd name="T10" fmla="*/ 10845 w 21600"/>
              <a:gd name="T11" fmla="*/ 8714 h 21600"/>
              <a:gd name="T12" fmla="*/ 21600 w 21600"/>
              <a:gd name="T13" fmla="*/ 10000 h 21600"/>
              <a:gd name="T14" fmla="*/ 56 w 21600"/>
              <a:gd name="T15" fmla="*/ 10000 h 21600"/>
              <a:gd name="T16" fmla="*/ 6086 w 21600"/>
              <a:gd name="T17" fmla="*/ 2569 h 21600"/>
              <a:gd name="T18" fmla="*/ 16132 w 21600"/>
              <a:gd name="T19" fmla="*/ 19552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9360" y="20836"/>
                </a:moveTo>
                <a:lnTo>
                  <a:pt x="9528" y="20836"/>
                </a:lnTo>
                <a:lnTo>
                  <a:pt x="9686" y="20762"/>
                </a:lnTo>
                <a:lnTo>
                  <a:pt x="9810" y="20687"/>
                </a:lnTo>
                <a:lnTo>
                  <a:pt x="9922" y="20575"/>
                </a:lnTo>
                <a:lnTo>
                  <a:pt x="10012" y="20426"/>
                </a:lnTo>
                <a:lnTo>
                  <a:pt x="10068" y="20296"/>
                </a:lnTo>
                <a:lnTo>
                  <a:pt x="10113" y="20110"/>
                </a:lnTo>
                <a:lnTo>
                  <a:pt x="10136" y="19905"/>
                </a:lnTo>
                <a:lnTo>
                  <a:pt x="10136" y="19682"/>
                </a:lnTo>
                <a:lnTo>
                  <a:pt x="10113" y="19440"/>
                </a:lnTo>
                <a:lnTo>
                  <a:pt x="10068" y="19142"/>
                </a:lnTo>
                <a:lnTo>
                  <a:pt x="10012" y="18900"/>
                </a:lnTo>
                <a:lnTo>
                  <a:pt x="9900" y="18620"/>
                </a:lnTo>
                <a:lnTo>
                  <a:pt x="9787" y="18285"/>
                </a:lnTo>
                <a:lnTo>
                  <a:pt x="9641" y="17968"/>
                </a:lnTo>
                <a:lnTo>
                  <a:pt x="9472" y="17652"/>
                </a:lnTo>
                <a:lnTo>
                  <a:pt x="9382" y="17466"/>
                </a:lnTo>
                <a:lnTo>
                  <a:pt x="9315" y="17298"/>
                </a:lnTo>
                <a:lnTo>
                  <a:pt x="9258" y="17112"/>
                </a:lnTo>
                <a:lnTo>
                  <a:pt x="9191" y="16926"/>
                </a:lnTo>
                <a:lnTo>
                  <a:pt x="9123" y="16535"/>
                </a:lnTo>
                <a:lnTo>
                  <a:pt x="9101" y="16144"/>
                </a:lnTo>
                <a:lnTo>
                  <a:pt x="9101" y="15753"/>
                </a:lnTo>
                <a:lnTo>
                  <a:pt x="9168" y="15362"/>
                </a:lnTo>
                <a:lnTo>
                  <a:pt x="9236" y="14971"/>
                </a:lnTo>
                <a:lnTo>
                  <a:pt x="9360" y="14580"/>
                </a:lnTo>
                <a:lnTo>
                  <a:pt x="9495" y="14244"/>
                </a:lnTo>
                <a:lnTo>
                  <a:pt x="9663" y="13891"/>
                </a:lnTo>
                <a:lnTo>
                  <a:pt x="9855" y="13611"/>
                </a:lnTo>
                <a:lnTo>
                  <a:pt x="10068" y="13351"/>
                </a:lnTo>
                <a:lnTo>
                  <a:pt x="10293" y="13146"/>
                </a:lnTo>
                <a:lnTo>
                  <a:pt x="10552" y="12997"/>
                </a:lnTo>
                <a:lnTo>
                  <a:pt x="10811" y="12885"/>
                </a:lnTo>
                <a:lnTo>
                  <a:pt x="11069" y="12866"/>
                </a:lnTo>
                <a:lnTo>
                  <a:pt x="11351" y="12885"/>
                </a:lnTo>
                <a:lnTo>
                  <a:pt x="11610" y="12997"/>
                </a:lnTo>
                <a:lnTo>
                  <a:pt x="11846" y="13183"/>
                </a:lnTo>
                <a:lnTo>
                  <a:pt x="12060" y="13388"/>
                </a:lnTo>
                <a:lnTo>
                  <a:pt x="12251" y="13648"/>
                </a:lnTo>
                <a:lnTo>
                  <a:pt x="12419" y="13928"/>
                </a:lnTo>
                <a:lnTo>
                  <a:pt x="12555" y="14244"/>
                </a:lnTo>
                <a:lnTo>
                  <a:pt x="12690" y="14617"/>
                </a:lnTo>
                <a:lnTo>
                  <a:pt x="12768" y="15008"/>
                </a:lnTo>
                <a:lnTo>
                  <a:pt x="12836" y="15399"/>
                </a:lnTo>
                <a:lnTo>
                  <a:pt x="12858" y="15753"/>
                </a:lnTo>
                <a:lnTo>
                  <a:pt x="12858" y="16144"/>
                </a:lnTo>
                <a:lnTo>
                  <a:pt x="12813" y="16535"/>
                </a:lnTo>
                <a:lnTo>
                  <a:pt x="12746" y="16888"/>
                </a:lnTo>
                <a:lnTo>
                  <a:pt x="12667" y="17224"/>
                </a:lnTo>
                <a:lnTo>
                  <a:pt x="12510" y="17503"/>
                </a:lnTo>
                <a:lnTo>
                  <a:pt x="12228" y="18043"/>
                </a:lnTo>
                <a:lnTo>
                  <a:pt x="11970" y="18546"/>
                </a:lnTo>
                <a:lnTo>
                  <a:pt x="11868" y="18751"/>
                </a:lnTo>
                <a:lnTo>
                  <a:pt x="11778" y="18974"/>
                </a:lnTo>
                <a:lnTo>
                  <a:pt x="11711" y="19179"/>
                </a:lnTo>
                <a:lnTo>
                  <a:pt x="11666" y="19365"/>
                </a:lnTo>
                <a:lnTo>
                  <a:pt x="11632" y="19570"/>
                </a:lnTo>
                <a:lnTo>
                  <a:pt x="11632" y="19756"/>
                </a:lnTo>
                <a:lnTo>
                  <a:pt x="11632" y="19942"/>
                </a:lnTo>
                <a:lnTo>
                  <a:pt x="11643" y="20110"/>
                </a:lnTo>
                <a:lnTo>
                  <a:pt x="11711" y="20296"/>
                </a:lnTo>
                <a:lnTo>
                  <a:pt x="11801" y="20464"/>
                </a:lnTo>
                <a:lnTo>
                  <a:pt x="11891" y="20650"/>
                </a:lnTo>
                <a:lnTo>
                  <a:pt x="12037" y="20836"/>
                </a:lnTo>
                <a:lnTo>
                  <a:pt x="12206" y="21004"/>
                </a:lnTo>
                <a:lnTo>
                  <a:pt x="12419" y="21190"/>
                </a:lnTo>
                <a:lnTo>
                  <a:pt x="12667" y="21320"/>
                </a:lnTo>
                <a:lnTo>
                  <a:pt x="12960" y="21432"/>
                </a:lnTo>
                <a:lnTo>
                  <a:pt x="13286" y="21544"/>
                </a:lnTo>
                <a:lnTo>
                  <a:pt x="13612" y="21655"/>
                </a:lnTo>
                <a:lnTo>
                  <a:pt x="13983" y="21693"/>
                </a:lnTo>
                <a:lnTo>
                  <a:pt x="14343" y="21730"/>
                </a:lnTo>
                <a:lnTo>
                  <a:pt x="14715" y="21730"/>
                </a:lnTo>
                <a:lnTo>
                  <a:pt x="15075" y="21730"/>
                </a:lnTo>
                <a:lnTo>
                  <a:pt x="15446" y="21655"/>
                </a:lnTo>
                <a:lnTo>
                  <a:pt x="15794" y="21581"/>
                </a:lnTo>
                <a:lnTo>
                  <a:pt x="16132" y="21432"/>
                </a:lnTo>
                <a:lnTo>
                  <a:pt x="16458" y="21302"/>
                </a:lnTo>
                <a:lnTo>
                  <a:pt x="16740" y="21078"/>
                </a:lnTo>
                <a:lnTo>
                  <a:pt x="16976" y="20836"/>
                </a:lnTo>
                <a:lnTo>
                  <a:pt x="17043" y="20650"/>
                </a:lnTo>
                <a:lnTo>
                  <a:pt x="17088" y="20426"/>
                </a:lnTo>
                <a:lnTo>
                  <a:pt x="17133" y="20222"/>
                </a:lnTo>
                <a:lnTo>
                  <a:pt x="17156" y="19980"/>
                </a:lnTo>
                <a:lnTo>
                  <a:pt x="17167" y="19477"/>
                </a:lnTo>
                <a:lnTo>
                  <a:pt x="17167" y="18974"/>
                </a:lnTo>
                <a:lnTo>
                  <a:pt x="17156" y="18397"/>
                </a:lnTo>
                <a:lnTo>
                  <a:pt x="17111" y="17820"/>
                </a:lnTo>
                <a:lnTo>
                  <a:pt x="17066" y="17261"/>
                </a:lnTo>
                <a:lnTo>
                  <a:pt x="16998" y="16646"/>
                </a:lnTo>
                <a:lnTo>
                  <a:pt x="16852" y="15511"/>
                </a:lnTo>
                <a:lnTo>
                  <a:pt x="16740" y="14393"/>
                </a:lnTo>
                <a:lnTo>
                  <a:pt x="16717" y="13928"/>
                </a:lnTo>
                <a:lnTo>
                  <a:pt x="16695" y="13462"/>
                </a:lnTo>
                <a:lnTo>
                  <a:pt x="16717" y="13071"/>
                </a:lnTo>
                <a:lnTo>
                  <a:pt x="16785" y="12755"/>
                </a:lnTo>
                <a:lnTo>
                  <a:pt x="16852" y="12419"/>
                </a:lnTo>
                <a:lnTo>
                  <a:pt x="16953" y="12140"/>
                </a:lnTo>
                <a:lnTo>
                  <a:pt x="17088" y="11898"/>
                </a:lnTo>
                <a:lnTo>
                  <a:pt x="17212" y="11675"/>
                </a:lnTo>
                <a:lnTo>
                  <a:pt x="17370" y="11470"/>
                </a:lnTo>
                <a:lnTo>
                  <a:pt x="17516" y="11284"/>
                </a:lnTo>
                <a:lnTo>
                  <a:pt x="17696" y="11135"/>
                </a:lnTo>
                <a:lnTo>
                  <a:pt x="17865" y="11042"/>
                </a:lnTo>
                <a:lnTo>
                  <a:pt x="18033" y="10930"/>
                </a:lnTo>
                <a:lnTo>
                  <a:pt x="18213" y="10893"/>
                </a:lnTo>
                <a:lnTo>
                  <a:pt x="18382" y="10893"/>
                </a:lnTo>
                <a:lnTo>
                  <a:pt x="18551" y="10967"/>
                </a:lnTo>
                <a:lnTo>
                  <a:pt x="18708" y="11042"/>
                </a:lnTo>
                <a:lnTo>
                  <a:pt x="18855" y="11172"/>
                </a:lnTo>
                <a:lnTo>
                  <a:pt x="19012" y="11358"/>
                </a:lnTo>
                <a:lnTo>
                  <a:pt x="19136" y="11600"/>
                </a:lnTo>
                <a:lnTo>
                  <a:pt x="19271" y="11861"/>
                </a:lnTo>
                <a:lnTo>
                  <a:pt x="19440" y="12028"/>
                </a:lnTo>
                <a:lnTo>
                  <a:pt x="19608" y="12177"/>
                </a:lnTo>
                <a:lnTo>
                  <a:pt x="19822" y="12289"/>
                </a:lnTo>
                <a:lnTo>
                  <a:pt x="20025" y="12289"/>
                </a:lnTo>
                <a:lnTo>
                  <a:pt x="20238" y="12289"/>
                </a:lnTo>
                <a:lnTo>
                  <a:pt x="20452" y="12215"/>
                </a:lnTo>
                <a:lnTo>
                  <a:pt x="20643" y="12103"/>
                </a:lnTo>
                <a:lnTo>
                  <a:pt x="20846" y="11973"/>
                </a:lnTo>
                <a:lnTo>
                  <a:pt x="21037" y="11786"/>
                </a:lnTo>
                <a:lnTo>
                  <a:pt x="21206" y="11563"/>
                </a:lnTo>
                <a:lnTo>
                  <a:pt x="21363" y="11321"/>
                </a:lnTo>
                <a:lnTo>
                  <a:pt x="21465" y="11079"/>
                </a:lnTo>
                <a:lnTo>
                  <a:pt x="21577" y="10744"/>
                </a:lnTo>
                <a:lnTo>
                  <a:pt x="21622" y="10427"/>
                </a:lnTo>
                <a:lnTo>
                  <a:pt x="21645" y="10111"/>
                </a:lnTo>
                <a:lnTo>
                  <a:pt x="21622" y="9608"/>
                </a:lnTo>
                <a:lnTo>
                  <a:pt x="21577" y="9142"/>
                </a:lnTo>
                <a:lnTo>
                  <a:pt x="21465" y="8751"/>
                </a:lnTo>
                <a:lnTo>
                  <a:pt x="21363" y="8397"/>
                </a:lnTo>
                <a:lnTo>
                  <a:pt x="21206" y="8062"/>
                </a:lnTo>
                <a:lnTo>
                  <a:pt x="21037" y="7820"/>
                </a:lnTo>
                <a:lnTo>
                  <a:pt x="20846" y="7597"/>
                </a:lnTo>
                <a:lnTo>
                  <a:pt x="20643" y="7429"/>
                </a:lnTo>
                <a:lnTo>
                  <a:pt x="20452" y="7317"/>
                </a:lnTo>
                <a:lnTo>
                  <a:pt x="20238" y="7206"/>
                </a:lnTo>
                <a:lnTo>
                  <a:pt x="20025" y="7168"/>
                </a:lnTo>
                <a:lnTo>
                  <a:pt x="19822" y="7206"/>
                </a:lnTo>
                <a:lnTo>
                  <a:pt x="19608" y="7243"/>
                </a:lnTo>
                <a:lnTo>
                  <a:pt x="19440" y="7355"/>
                </a:lnTo>
                <a:lnTo>
                  <a:pt x="19271" y="7504"/>
                </a:lnTo>
                <a:lnTo>
                  <a:pt x="19136" y="7708"/>
                </a:lnTo>
                <a:lnTo>
                  <a:pt x="19012" y="7895"/>
                </a:lnTo>
                <a:lnTo>
                  <a:pt x="18832" y="8025"/>
                </a:lnTo>
                <a:lnTo>
                  <a:pt x="18663" y="8174"/>
                </a:lnTo>
                <a:lnTo>
                  <a:pt x="18472" y="8248"/>
                </a:lnTo>
                <a:lnTo>
                  <a:pt x="18270" y="8286"/>
                </a:lnTo>
                <a:lnTo>
                  <a:pt x="18078" y="8323"/>
                </a:lnTo>
                <a:lnTo>
                  <a:pt x="17887" y="8323"/>
                </a:lnTo>
                <a:lnTo>
                  <a:pt x="17696" y="8248"/>
                </a:lnTo>
                <a:lnTo>
                  <a:pt x="17493" y="8174"/>
                </a:lnTo>
                <a:lnTo>
                  <a:pt x="17302" y="8062"/>
                </a:lnTo>
                <a:lnTo>
                  <a:pt x="17133" y="7969"/>
                </a:lnTo>
                <a:lnTo>
                  <a:pt x="16976" y="7783"/>
                </a:lnTo>
                <a:lnTo>
                  <a:pt x="16852" y="7597"/>
                </a:lnTo>
                <a:lnTo>
                  <a:pt x="16740" y="7429"/>
                </a:lnTo>
                <a:lnTo>
                  <a:pt x="16672" y="7168"/>
                </a:lnTo>
                <a:lnTo>
                  <a:pt x="16638" y="6926"/>
                </a:lnTo>
                <a:lnTo>
                  <a:pt x="16616" y="6498"/>
                </a:lnTo>
                <a:lnTo>
                  <a:pt x="16616" y="5772"/>
                </a:lnTo>
                <a:lnTo>
                  <a:pt x="16650" y="4915"/>
                </a:lnTo>
                <a:lnTo>
                  <a:pt x="16695" y="3928"/>
                </a:lnTo>
                <a:lnTo>
                  <a:pt x="16762" y="2960"/>
                </a:lnTo>
                <a:lnTo>
                  <a:pt x="16830" y="1992"/>
                </a:lnTo>
                <a:lnTo>
                  <a:pt x="16908" y="1173"/>
                </a:lnTo>
                <a:lnTo>
                  <a:pt x="16976" y="521"/>
                </a:lnTo>
                <a:lnTo>
                  <a:pt x="16953" y="521"/>
                </a:lnTo>
                <a:lnTo>
                  <a:pt x="16931" y="521"/>
                </a:lnTo>
                <a:lnTo>
                  <a:pt x="16267" y="484"/>
                </a:lnTo>
                <a:lnTo>
                  <a:pt x="15637" y="428"/>
                </a:lnTo>
                <a:lnTo>
                  <a:pt x="15063" y="353"/>
                </a:lnTo>
                <a:lnTo>
                  <a:pt x="14523" y="279"/>
                </a:lnTo>
                <a:lnTo>
                  <a:pt x="14040" y="167"/>
                </a:lnTo>
                <a:lnTo>
                  <a:pt x="13635" y="93"/>
                </a:lnTo>
                <a:lnTo>
                  <a:pt x="13331" y="18"/>
                </a:lnTo>
                <a:lnTo>
                  <a:pt x="13117" y="18"/>
                </a:lnTo>
                <a:lnTo>
                  <a:pt x="12982" y="18"/>
                </a:lnTo>
                <a:lnTo>
                  <a:pt x="12858" y="130"/>
                </a:lnTo>
                <a:lnTo>
                  <a:pt x="12723" y="279"/>
                </a:lnTo>
                <a:lnTo>
                  <a:pt x="12622" y="446"/>
                </a:lnTo>
                <a:lnTo>
                  <a:pt x="12510" y="670"/>
                </a:lnTo>
                <a:lnTo>
                  <a:pt x="12419" y="912"/>
                </a:lnTo>
                <a:lnTo>
                  <a:pt x="12363" y="1210"/>
                </a:lnTo>
                <a:lnTo>
                  <a:pt x="12318" y="1526"/>
                </a:lnTo>
                <a:lnTo>
                  <a:pt x="12273" y="1843"/>
                </a:lnTo>
                <a:lnTo>
                  <a:pt x="12251" y="2215"/>
                </a:lnTo>
                <a:lnTo>
                  <a:pt x="12273" y="2532"/>
                </a:lnTo>
                <a:lnTo>
                  <a:pt x="12318" y="2886"/>
                </a:lnTo>
                <a:lnTo>
                  <a:pt x="12386" y="3240"/>
                </a:lnTo>
                <a:lnTo>
                  <a:pt x="12464" y="3556"/>
                </a:lnTo>
                <a:lnTo>
                  <a:pt x="12577" y="3891"/>
                </a:lnTo>
                <a:lnTo>
                  <a:pt x="12746" y="4171"/>
                </a:lnTo>
                <a:lnTo>
                  <a:pt x="12926" y="4487"/>
                </a:lnTo>
                <a:lnTo>
                  <a:pt x="13050" y="4860"/>
                </a:lnTo>
                <a:lnTo>
                  <a:pt x="13162" y="5251"/>
                </a:lnTo>
                <a:lnTo>
                  <a:pt x="13218" y="5604"/>
                </a:lnTo>
                <a:lnTo>
                  <a:pt x="13263" y="5995"/>
                </a:lnTo>
                <a:lnTo>
                  <a:pt x="13241" y="6386"/>
                </a:lnTo>
                <a:lnTo>
                  <a:pt x="13218" y="6740"/>
                </a:lnTo>
                <a:lnTo>
                  <a:pt x="13139" y="7094"/>
                </a:lnTo>
                <a:lnTo>
                  <a:pt x="13050" y="7429"/>
                </a:lnTo>
                <a:lnTo>
                  <a:pt x="12903" y="7746"/>
                </a:lnTo>
                <a:lnTo>
                  <a:pt x="12723" y="8025"/>
                </a:lnTo>
                <a:lnTo>
                  <a:pt x="12532" y="8286"/>
                </a:lnTo>
                <a:lnTo>
                  <a:pt x="12318" y="8491"/>
                </a:lnTo>
                <a:lnTo>
                  <a:pt x="12060" y="8677"/>
                </a:lnTo>
                <a:lnTo>
                  <a:pt x="11756" y="8788"/>
                </a:lnTo>
                <a:lnTo>
                  <a:pt x="11452" y="8826"/>
                </a:lnTo>
                <a:lnTo>
                  <a:pt x="11283" y="8826"/>
                </a:lnTo>
                <a:lnTo>
                  <a:pt x="11126" y="8826"/>
                </a:lnTo>
                <a:lnTo>
                  <a:pt x="11002" y="8788"/>
                </a:lnTo>
                <a:lnTo>
                  <a:pt x="10845" y="8714"/>
                </a:lnTo>
                <a:lnTo>
                  <a:pt x="10721" y="8640"/>
                </a:lnTo>
                <a:lnTo>
                  <a:pt x="10608" y="8565"/>
                </a:lnTo>
                <a:lnTo>
                  <a:pt x="10485" y="8453"/>
                </a:lnTo>
                <a:lnTo>
                  <a:pt x="10372" y="8323"/>
                </a:lnTo>
                <a:lnTo>
                  <a:pt x="10181" y="8062"/>
                </a:lnTo>
                <a:lnTo>
                  <a:pt x="10035" y="7746"/>
                </a:lnTo>
                <a:lnTo>
                  <a:pt x="9900" y="7392"/>
                </a:lnTo>
                <a:lnTo>
                  <a:pt x="9787" y="7001"/>
                </a:lnTo>
                <a:lnTo>
                  <a:pt x="9731" y="6610"/>
                </a:lnTo>
                <a:lnTo>
                  <a:pt x="9686" y="6219"/>
                </a:lnTo>
                <a:lnTo>
                  <a:pt x="9663" y="5772"/>
                </a:lnTo>
                <a:lnTo>
                  <a:pt x="9686" y="5381"/>
                </a:lnTo>
                <a:lnTo>
                  <a:pt x="9753" y="4990"/>
                </a:lnTo>
                <a:lnTo>
                  <a:pt x="9832" y="4636"/>
                </a:lnTo>
                <a:lnTo>
                  <a:pt x="9945" y="4320"/>
                </a:lnTo>
                <a:lnTo>
                  <a:pt x="10068" y="4022"/>
                </a:lnTo>
                <a:lnTo>
                  <a:pt x="10203" y="3817"/>
                </a:lnTo>
                <a:lnTo>
                  <a:pt x="10316" y="3593"/>
                </a:lnTo>
                <a:lnTo>
                  <a:pt x="10395" y="3351"/>
                </a:lnTo>
                <a:lnTo>
                  <a:pt x="10462" y="3109"/>
                </a:lnTo>
                <a:lnTo>
                  <a:pt x="10507" y="2848"/>
                </a:lnTo>
                <a:lnTo>
                  <a:pt x="10530" y="2606"/>
                </a:lnTo>
                <a:lnTo>
                  <a:pt x="10507" y="2346"/>
                </a:lnTo>
                <a:lnTo>
                  <a:pt x="10462" y="2141"/>
                </a:lnTo>
                <a:lnTo>
                  <a:pt x="10395" y="1880"/>
                </a:lnTo>
                <a:lnTo>
                  <a:pt x="10293" y="1638"/>
                </a:lnTo>
                <a:lnTo>
                  <a:pt x="10158" y="1415"/>
                </a:lnTo>
                <a:lnTo>
                  <a:pt x="9967" y="1210"/>
                </a:lnTo>
                <a:lnTo>
                  <a:pt x="9753" y="986"/>
                </a:lnTo>
                <a:lnTo>
                  <a:pt x="9495" y="819"/>
                </a:lnTo>
                <a:lnTo>
                  <a:pt x="9191" y="670"/>
                </a:lnTo>
                <a:lnTo>
                  <a:pt x="8842" y="521"/>
                </a:lnTo>
                <a:lnTo>
                  <a:pt x="8471" y="446"/>
                </a:lnTo>
                <a:lnTo>
                  <a:pt x="7998" y="428"/>
                </a:lnTo>
                <a:lnTo>
                  <a:pt x="7413" y="428"/>
                </a:lnTo>
                <a:lnTo>
                  <a:pt x="6817" y="446"/>
                </a:lnTo>
                <a:lnTo>
                  <a:pt x="6187" y="521"/>
                </a:lnTo>
                <a:lnTo>
                  <a:pt x="5602" y="633"/>
                </a:lnTo>
                <a:lnTo>
                  <a:pt x="5107" y="744"/>
                </a:lnTo>
                <a:lnTo>
                  <a:pt x="4725" y="856"/>
                </a:lnTo>
                <a:lnTo>
                  <a:pt x="4848" y="1564"/>
                </a:lnTo>
                <a:lnTo>
                  <a:pt x="5028" y="2495"/>
                </a:lnTo>
                <a:lnTo>
                  <a:pt x="5175" y="3556"/>
                </a:lnTo>
                <a:lnTo>
                  <a:pt x="5298" y="4673"/>
                </a:lnTo>
                <a:lnTo>
                  <a:pt x="5343" y="5213"/>
                </a:lnTo>
                <a:lnTo>
                  <a:pt x="5388" y="5753"/>
                </a:lnTo>
                <a:lnTo>
                  <a:pt x="5411" y="6275"/>
                </a:lnTo>
                <a:lnTo>
                  <a:pt x="5411" y="6740"/>
                </a:lnTo>
                <a:lnTo>
                  <a:pt x="5366" y="7168"/>
                </a:lnTo>
                <a:lnTo>
                  <a:pt x="5321" y="7541"/>
                </a:lnTo>
                <a:lnTo>
                  <a:pt x="5287" y="7708"/>
                </a:lnTo>
                <a:lnTo>
                  <a:pt x="5242" y="7857"/>
                </a:lnTo>
                <a:lnTo>
                  <a:pt x="5197" y="7969"/>
                </a:lnTo>
                <a:lnTo>
                  <a:pt x="5130" y="8062"/>
                </a:lnTo>
                <a:lnTo>
                  <a:pt x="5006" y="8248"/>
                </a:lnTo>
                <a:lnTo>
                  <a:pt x="4848" y="8397"/>
                </a:lnTo>
                <a:lnTo>
                  <a:pt x="4725" y="8528"/>
                </a:lnTo>
                <a:lnTo>
                  <a:pt x="4567" y="8640"/>
                </a:lnTo>
                <a:lnTo>
                  <a:pt x="4421" y="8714"/>
                </a:lnTo>
                <a:lnTo>
                  <a:pt x="4263" y="8751"/>
                </a:lnTo>
                <a:lnTo>
                  <a:pt x="4095" y="8788"/>
                </a:lnTo>
                <a:lnTo>
                  <a:pt x="3948" y="8788"/>
                </a:lnTo>
                <a:lnTo>
                  <a:pt x="3791" y="8751"/>
                </a:lnTo>
                <a:lnTo>
                  <a:pt x="3667" y="8714"/>
                </a:lnTo>
                <a:lnTo>
                  <a:pt x="3510" y="8677"/>
                </a:lnTo>
                <a:lnTo>
                  <a:pt x="3386" y="8602"/>
                </a:lnTo>
                <a:lnTo>
                  <a:pt x="3251" y="8491"/>
                </a:lnTo>
                <a:lnTo>
                  <a:pt x="3127" y="8360"/>
                </a:lnTo>
                <a:lnTo>
                  <a:pt x="3015" y="8248"/>
                </a:lnTo>
                <a:lnTo>
                  <a:pt x="2925" y="8062"/>
                </a:lnTo>
                <a:lnTo>
                  <a:pt x="2778" y="7857"/>
                </a:lnTo>
                <a:lnTo>
                  <a:pt x="2610" y="7671"/>
                </a:lnTo>
                <a:lnTo>
                  <a:pt x="2407" y="7541"/>
                </a:lnTo>
                <a:lnTo>
                  <a:pt x="2171" y="7466"/>
                </a:lnTo>
                <a:lnTo>
                  <a:pt x="1957" y="7429"/>
                </a:lnTo>
                <a:lnTo>
                  <a:pt x="1698" y="7429"/>
                </a:lnTo>
                <a:lnTo>
                  <a:pt x="1462" y="7466"/>
                </a:lnTo>
                <a:lnTo>
                  <a:pt x="1226" y="7559"/>
                </a:lnTo>
                <a:lnTo>
                  <a:pt x="989" y="7708"/>
                </a:lnTo>
                <a:lnTo>
                  <a:pt x="776" y="7932"/>
                </a:lnTo>
                <a:lnTo>
                  <a:pt x="551" y="8211"/>
                </a:lnTo>
                <a:lnTo>
                  <a:pt x="382" y="8528"/>
                </a:lnTo>
                <a:lnTo>
                  <a:pt x="315" y="8714"/>
                </a:lnTo>
                <a:lnTo>
                  <a:pt x="236" y="8919"/>
                </a:lnTo>
                <a:lnTo>
                  <a:pt x="191" y="9142"/>
                </a:lnTo>
                <a:lnTo>
                  <a:pt x="123" y="9347"/>
                </a:lnTo>
                <a:lnTo>
                  <a:pt x="78" y="9608"/>
                </a:lnTo>
                <a:lnTo>
                  <a:pt x="56" y="9887"/>
                </a:lnTo>
                <a:lnTo>
                  <a:pt x="33" y="10185"/>
                </a:lnTo>
                <a:lnTo>
                  <a:pt x="33" y="10464"/>
                </a:lnTo>
                <a:lnTo>
                  <a:pt x="33" y="10706"/>
                </a:lnTo>
                <a:lnTo>
                  <a:pt x="56" y="10967"/>
                </a:lnTo>
                <a:lnTo>
                  <a:pt x="78" y="11172"/>
                </a:lnTo>
                <a:lnTo>
                  <a:pt x="123" y="11395"/>
                </a:lnTo>
                <a:lnTo>
                  <a:pt x="168" y="11600"/>
                </a:lnTo>
                <a:lnTo>
                  <a:pt x="236" y="11786"/>
                </a:lnTo>
                <a:lnTo>
                  <a:pt x="292" y="11973"/>
                </a:lnTo>
                <a:lnTo>
                  <a:pt x="382" y="12140"/>
                </a:lnTo>
                <a:lnTo>
                  <a:pt x="540" y="12419"/>
                </a:lnTo>
                <a:lnTo>
                  <a:pt x="731" y="12680"/>
                </a:lnTo>
                <a:lnTo>
                  <a:pt x="944" y="12866"/>
                </a:lnTo>
                <a:lnTo>
                  <a:pt x="1158" y="12997"/>
                </a:lnTo>
                <a:lnTo>
                  <a:pt x="1395" y="13108"/>
                </a:lnTo>
                <a:lnTo>
                  <a:pt x="1608" y="13183"/>
                </a:lnTo>
                <a:lnTo>
                  <a:pt x="1856" y="13183"/>
                </a:lnTo>
                <a:lnTo>
                  <a:pt x="2070" y="13146"/>
                </a:lnTo>
                <a:lnTo>
                  <a:pt x="2261" y="13071"/>
                </a:lnTo>
                <a:lnTo>
                  <a:pt x="2430" y="12960"/>
                </a:lnTo>
                <a:lnTo>
                  <a:pt x="2587" y="12792"/>
                </a:lnTo>
                <a:lnTo>
                  <a:pt x="2688" y="12606"/>
                </a:lnTo>
                <a:lnTo>
                  <a:pt x="2801" y="12419"/>
                </a:lnTo>
                <a:lnTo>
                  <a:pt x="2925" y="12289"/>
                </a:lnTo>
                <a:lnTo>
                  <a:pt x="3082" y="12177"/>
                </a:lnTo>
                <a:lnTo>
                  <a:pt x="3228" y="12103"/>
                </a:lnTo>
                <a:lnTo>
                  <a:pt x="3408" y="12103"/>
                </a:lnTo>
                <a:lnTo>
                  <a:pt x="3577" y="12103"/>
                </a:lnTo>
                <a:lnTo>
                  <a:pt x="3723" y="12177"/>
                </a:lnTo>
                <a:lnTo>
                  <a:pt x="3903" y="12252"/>
                </a:lnTo>
                <a:lnTo>
                  <a:pt x="4072" y="12364"/>
                </a:lnTo>
                <a:lnTo>
                  <a:pt x="4230" y="12494"/>
                </a:lnTo>
                <a:lnTo>
                  <a:pt x="4353" y="12643"/>
                </a:lnTo>
                <a:lnTo>
                  <a:pt x="4488" y="12829"/>
                </a:lnTo>
                <a:lnTo>
                  <a:pt x="4567" y="13034"/>
                </a:lnTo>
                <a:lnTo>
                  <a:pt x="4657" y="13257"/>
                </a:lnTo>
                <a:lnTo>
                  <a:pt x="4702" y="13462"/>
                </a:lnTo>
                <a:lnTo>
                  <a:pt x="4725" y="13686"/>
                </a:lnTo>
                <a:lnTo>
                  <a:pt x="4702" y="14282"/>
                </a:lnTo>
                <a:lnTo>
                  <a:pt x="4657" y="15045"/>
                </a:lnTo>
                <a:lnTo>
                  <a:pt x="4612" y="15976"/>
                </a:lnTo>
                <a:lnTo>
                  <a:pt x="4590" y="16926"/>
                </a:lnTo>
                <a:lnTo>
                  <a:pt x="4567" y="17968"/>
                </a:lnTo>
                <a:lnTo>
                  <a:pt x="4567" y="19011"/>
                </a:lnTo>
                <a:lnTo>
                  <a:pt x="4590" y="19514"/>
                </a:lnTo>
                <a:lnTo>
                  <a:pt x="4612" y="19980"/>
                </a:lnTo>
                <a:lnTo>
                  <a:pt x="4657" y="20426"/>
                </a:lnTo>
                <a:lnTo>
                  <a:pt x="4725" y="20836"/>
                </a:lnTo>
                <a:lnTo>
                  <a:pt x="4848" y="20929"/>
                </a:lnTo>
                <a:lnTo>
                  <a:pt x="5040" y="21004"/>
                </a:lnTo>
                <a:lnTo>
                  <a:pt x="5265" y="21078"/>
                </a:lnTo>
                <a:lnTo>
                  <a:pt x="5478" y="21115"/>
                </a:lnTo>
                <a:lnTo>
                  <a:pt x="6041" y="21115"/>
                </a:lnTo>
                <a:lnTo>
                  <a:pt x="6637" y="21078"/>
                </a:lnTo>
                <a:lnTo>
                  <a:pt x="7312" y="21004"/>
                </a:lnTo>
                <a:lnTo>
                  <a:pt x="7998" y="20929"/>
                </a:lnTo>
                <a:lnTo>
                  <a:pt x="8696" y="20855"/>
                </a:lnTo>
                <a:lnTo>
                  <a:pt x="9360" y="20836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31" name="Puzzle3"/>
          <p:cNvSpPr>
            <a:spLocks noEditPoints="1" noChangeArrowheads="1"/>
          </p:cNvSpPr>
          <p:nvPr/>
        </p:nvSpPr>
        <p:spPr bwMode="auto">
          <a:xfrm>
            <a:off x="4630586" y="3766803"/>
            <a:ext cx="1012316" cy="1221887"/>
          </a:xfrm>
          <a:custGeom>
            <a:avLst/>
            <a:gdLst>
              <a:gd name="T0" fmla="*/ 10391 w 21600"/>
              <a:gd name="T1" fmla="*/ 15806 h 21600"/>
              <a:gd name="T2" fmla="*/ 20551 w 21600"/>
              <a:gd name="T3" fmla="*/ 21088 h 21600"/>
              <a:gd name="T4" fmla="*/ 13180 w 21600"/>
              <a:gd name="T5" fmla="*/ 13801 h 21600"/>
              <a:gd name="T6" fmla="*/ 20551 w 21600"/>
              <a:gd name="T7" fmla="*/ 7025 h 21600"/>
              <a:gd name="T8" fmla="*/ 10500 w 21600"/>
              <a:gd name="T9" fmla="*/ 52 h 21600"/>
              <a:gd name="T10" fmla="*/ 692 w 21600"/>
              <a:gd name="T11" fmla="*/ 6802 h 21600"/>
              <a:gd name="T12" fmla="*/ 8064 w 21600"/>
              <a:gd name="T13" fmla="*/ 13526 h 21600"/>
              <a:gd name="T14" fmla="*/ 692 w 21600"/>
              <a:gd name="T15" fmla="*/ 21088 h 21600"/>
              <a:gd name="T16" fmla="*/ 2273 w 21600"/>
              <a:gd name="T17" fmla="*/ 7719 h 21600"/>
              <a:gd name="T18" fmla="*/ 19149 w 21600"/>
              <a:gd name="T19" fmla="*/ 20237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6625" y="20892"/>
                </a:moveTo>
                <a:lnTo>
                  <a:pt x="7105" y="21023"/>
                </a:lnTo>
                <a:lnTo>
                  <a:pt x="7513" y="21088"/>
                </a:lnTo>
                <a:lnTo>
                  <a:pt x="7922" y="21115"/>
                </a:lnTo>
                <a:lnTo>
                  <a:pt x="8242" y="21115"/>
                </a:lnTo>
                <a:lnTo>
                  <a:pt x="8544" y="21062"/>
                </a:lnTo>
                <a:lnTo>
                  <a:pt x="8810" y="20997"/>
                </a:lnTo>
                <a:lnTo>
                  <a:pt x="9023" y="20892"/>
                </a:lnTo>
                <a:lnTo>
                  <a:pt x="9148" y="20761"/>
                </a:lnTo>
                <a:lnTo>
                  <a:pt x="9290" y="20616"/>
                </a:lnTo>
                <a:lnTo>
                  <a:pt x="9361" y="20459"/>
                </a:lnTo>
                <a:lnTo>
                  <a:pt x="9396" y="20289"/>
                </a:lnTo>
                <a:lnTo>
                  <a:pt x="9396" y="20092"/>
                </a:lnTo>
                <a:lnTo>
                  <a:pt x="9325" y="19909"/>
                </a:lnTo>
                <a:lnTo>
                  <a:pt x="9219" y="19738"/>
                </a:lnTo>
                <a:lnTo>
                  <a:pt x="9094" y="19555"/>
                </a:lnTo>
                <a:lnTo>
                  <a:pt x="8917" y="19384"/>
                </a:lnTo>
                <a:lnTo>
                  <a:pt x="8650" y="19162"/>
                </a:lnTo>
                <a:lnTo>
                  <a:pt x="8437" y="18900"/>
                </a:lnTo>
                <a:lnTo>
                  <a:pt x="8277" y="18624"/>
                </a:lnTo>
                <a:lnTo>
                  <a:pt x="8135" y="18349"/>
                </a:lnTo>
                <a:lnTo>
                  <a:pt x="8028" y="18048"/>
                </a:lnTo>
                <a:lnTo>
                  <a:pt x="7993" y="17746"/>
                </a:lnTo>
                <a:lnTo>
                  <a:pt x="7993" y="17471"/>
                </a:lnTo>
                <a:lnTo>
                  <a:pt x="8028" y="17169"/>
                </a:lnTo>
                <a:lnTo>
                  <a:pt x="8135" y="16920"/>
                </a:lnTo>
                <a:lnTo>
                  <a:pt x="8277" y="16671"/>
                </a:lnTo>
                <a:lnTo>
                  <a:pt x="8366" y="16540"/>
                </a:lnTo>
                <a:lnTo>
                  <a:pt x="8473" y="16409"/>
                </a:lnTo>
                <a:lnTo>
                  <a:pt x="8615" y="16317"/>
                </a:lnTo>
                <a:lnTo>
                  <a:pt x="8739" y="16213"/>
                </a:lnTo>
                <a:lnTo>
                  <a:pt x="8881" y="16134"/>
                </a:lnTo>
                <a:lnTo>
                  <a:pt x="9059" y="16055"/>
                </a:lnTo>
                <a:lnTo>
                  <a:pt x="9254" y="15990"/>
                </a:lnTo>
                <a:lnTo>
                  <a:pt x="9432" y="15911"/>
                </a:lnTo>
                <a:lnTo>
                  <a:pt x="9663" y="15885"/>
                </a:lnTo>
                <a:lnTo>
                  <a:pt x="9876" y="15833"/>
                </a:lnTo>
                <a:lnTo>
                  <a:pt x="10142" y="15806"/>
                </a:lnTo>
                <a:lnTo>
                  <a:pt x="10391" y="15806"/>
                </a:lnTo>
                <a:lnTo>
                  <a:pt x="10728" y="15806"/>
                </a:lnTo>
                <a:lnTo>
                  <a:pt x="10995" y="15806"/>
                </a:lnTo>
                <a:lnTo>
                  <a:pt x="11279" y="15833"/>
                </a:lnTo>
                <a:lnTo>
                  <a:pt x="11546" y="15885"/>
                </a:lnTo>
                <a:lnTo>
                  <a:pt x="11776" y="15937"/>
                </a:lnTo>
                <a:lnTo>
                  <a:pt x="12025" y="15990"/>
                </a:lnTo>
                <a:lnTo>
                  <a:pt x="12221" y="16055"/>
                </a:lnTo>
                <a:lnTo>
                  <a:pt x="12434" y="16134"/>
                </a:lnTo>
                <a:lnTo>
                  <a:pt x="12611" y="16213"/>
                </a:lnTo>
                <a:lnTo>
                  <a:pt x="12771" y="16317"/>
                </a:lnTo>
                <a:lnTo>
                  <a:pt x="12913" y="16409"/>
                </a:lnTo>
                <a:lnTo>
                  <a:pt x="13038" y="16514"/>
                </a:lnTo>
                <a:lnTo>
                  <a:pt x="13251" y="16737"/>
                </a:lnTo>
                <a:lnTo>
                  <a:pt x="13428" y="16986"/>
                </a:lnTo>
                <a:lnTo>
                  <a:pt x="13517" y="17248"/>
                </a:lnTo>
                <a:lnTo>
                  <a:pt x="13588" y="17523"/>
                </a:lnTo>
                <a:lnTo>
                  <a:pt x="13588" y="17799"/>
                </a:lnTo>
                <a:lnTo>
                  <a:pt x="13517" y="18074"/>
                </a:lnTo>
                <a:lnTo>
                  <a:pt x="13428" y="18323"/>
                </a:lnTo>
                <a:lnTo>
                  <a:pt x="13286" y="18572"/>
                </a:lnTo>
                <a:lnTo>
                  <a:pt x="13109" y="18808"/>
                </a:lnTo>
                <a:lnTo>
                  <a:pt x="12878" y="19031"/>
                </a:lnTo>
                <a:lnTo>
                  <a:pt x="12434" y="19411"/>
                </a:lnTo>
                <a:lnTo>
                  <a:pt x="12132" y="19738"/>
                </a:lnTo>
                <a:lnTo>
                  <a:pt x="12025" y="19856"/>
                </a:lnTo>
                <a:lnTo>
                  <a:pt x="11919" y="20014"/>
                </a:lnTo>
                <a:lnTo>
                  <a:pt x="11883" y="20132"/>
                </a:lnTo>
                <a:lnTo>
                  <a:pt x="11883" y="20263"/>
                </a:lnTo>
                <a:lnTo>
                  <a:pt x="11883" y="20394"/>
                </a:lnTo>
                <a:lnTo>
                  <a:pt x="11954" y="20485"/>
                </a:lnTo>
                <a:lnTo>
                  <a:pt x="12061" y="20590"/>
                </a:lnTo>
                <a:lnTo>
                  <a:pt x="12185" y="20695"/>
                </a:lnTo>
                <a:lnTo>
                  <a:pt x="12327" y="20787"/>
                </a:lnTo>
                <a:lnTo>
                  <a:pt x="12540" y="20892"/>
                </a:lnTo>
                <a:lnTo>
                  <a:pt x="12771" y="20997"/>
                </a:lnTo>
                <a:lnTo>
                  <a:pt x="13073" y="21088"/>
                </a:lnTo>
                <a:lnTo>
                  <a:pt x="13428" y="21193"/>
                </a:lnTo>
                <a:lnTo>
                  <a:pt x="13873" y="21298"/>
                </a:lnTo>
                <a:lnTo>
                  <a:pt x="14317" y="21390"/>
                </a:lnTo>
                <a:lnTo>
                  <a:pt x="14778" y="21468"/>
                </a:lnTo>
                <a:lnTo>
                  <a:pt x="15294" y="21547"/>
                </a:lnTo>
                <a:lnTo>
                  <a:pt x="15809" y="21600"/>
                </a:lnTo>
                <a:lnTo>
                  <a:pt x="16359" y="21652"/>
                </a:lnTo>
                <a:lnTo>
                  <a:pt x="16875" y="21678"/>
                </a:lnTo>
                <a:lnTo>
                  <a:pt x="17407" y="21678"/>
                </a:lnTo>
                <a:lnTo>
                  <a:pt x="17958" y="21678"/>
                </a:lnTo>
                <a:lnTo>
                  <a:pt x="18473" y="21652"/>
                </a:lnTo>
                <a:lnTo>
                  <a:pt x="18953" y="21573"/>
                </a:lnTo>
                <a:lnTo>
                  <a:pt x="19397" y="21495"/>
                </a:lnTo>
                <a:lnTo>
                  <a:pt x="19841" y="21390"/>
                </a:lnTo>
                <a:lnTo>
                  <a:pt x="20214" y="21272"/>
                </a:lnTo>
                <a:lnTo>
                  <a:pt x="20551" y="21088"/>
                </a:lnTo>
                <a:lnTo>
                  <a:pt x="20480" y="20787"/>
                </a:lnTo>
                <a:lnTo>
                  <a:pt x="20409" y="20485"/>
                </a:lnTo>
                <a:lnTo>
                  <a:pt x="20356" y="20158"/>
                </a:lnTo>
                <a:lnTo>
                  <a:pt x="20356" y="19804"/>
                </a:lnTo>
                <a:lnTo>
                  <a:pt x="20321" y="19083"/>
                </a:lnTo>
                <a:lnTo>
                  <a:pt x="20356" y="18349"/>
                </a:lnTo>
                <a:lnTo>
                  <a:pt x="20409" y="17641"/>
                </a:lnTo>
                <a:lnTo>
                  <a:pt x="20480" y="17012"/>
                </a:lnTo>
                <a:lnTo>
                  <a:pt x="20551" y="16488"/>
                </a:lnTo>
                <a:lnTo>
                  <a:pt x="20551" y="16055"/>
                </a:lnTo>
                <a:lnTo>
                  <a:pt x="20551" y="15911"/>
                </a:lnTo>
                <a:lnTo>
                  <a:pt x="20445" y="15754"/>
                </a:lnTo>
                <a:lnTo>
                  <a:pt x="20356" y="15610"/>
                </a:lnTo>
                <a:lnTo>
                  <a:pt x="20178" y="15452"/>
                </a:lnTo>
                <a:lnTo>
                  <a:pt x="20001" y="15334"/>
                </a:lnTo>
                <a:lnTo>
                  <a:pt x="19770" y="15230"/>
                </a:lnTo>
                <a:lnTo>
                  <a:pt x="19521" y="15125"/>
                </a:lnTo>
                <a:lnTo>
                  <a:pt x="19290" y="15059"/>
                </a:lnTo>
                <a:lnTo>
                  <a:pt x="19024" y="15007"/>
                </a:lnTo>
                <a:lnTo>
                  <a:pt x="18740" y="14954"/>
                </a:lnTo>
                <a:lnTo>
                  <a:pt x="18509" y="14954"/>
                </a:lnTo>
                <a:lnTo>
                  <a:pt x="18225" y="14954"/>
                </a:lnTo>
                <a:lnTo>
                  <a:pt x="17994" y="15007"/>
                </a:lnTo>
                <a:lnTo>
                  <a:pt x="17763" y="15085"/>
                </a:lnTo>
                <a:lnTo>
                  <a:pt x="17550" y="15177"/>
                </a:lnTo>
                <a:lnTo>
                  <a:pt x="17372" y="15308"/>
                </a:lnTo>
                <a:lnTo>
                  <a:pt x="17176" y="15426"/>
                </a:lnTo>
                <a:lnTo>
                  <a:pt x="16928" y="15557"/>
                </a:lnTo>
                <a:lnTo>
                  <a:pt x="16661" y="15636"/>
                </a:lnTo>
                <a:lnTo>
                  <a:pt x="16359" y="15688"/>
                </a:lnTo>
                <a:lnTo>
                  <a:pt x="16022" y="15715"/>
                </a:lnTo>
                <a:lnTo>
                  <a:pt x="15667" y="15688"/>
                </a:lnTo>
                <a:lnTo>
                  <a:pt x="15294" y="15662"/>
                </a:lnTo>
                <a:lnTo>
                  <a:pt x="14956" y="15583"/>
                </a:lnTo>
                <a:lnTo>
                  <a:pt x="14619" y="15479"/>
                </a:lnTo>
                <a:lnTo>
                  <a:pt x="14281" y="15334"/>
                </a:lnTo>
                <a:lnTo>
                  <a:pt x="13961" y="15177"/>
                </a:lnTo>
                <a:lnTo>
                  <a:pt x="13695" y="14981"/>
                </a:lnTo>
                <a:lnTo>
                  <a:pt x="13588" y="14850"/>
                </a:lnTo>
                <a:lnTo>
                  <a:pt x="13482" y="14732"/>
                </a:lnTo>
                <a:lnTo>
                  <a:pt x="13393" y="14600"/>
                </a:lnTo>
                <a:lnTo>
                  <a:pt x="13322" y="14456"/>
                </a:lnTo>
                <a:lnTo>
                  <a:pt x="13251" y="14299"/>
                </a:lnTo>
                <a:lnTo>
                  <a:pt x="13215" y="14155"/>
                </a:lnTo>
                <a:lnTo>
                  <a:pt x="13180" y="13971"/>
                </a:lnTo>
                <a:lnTo>
                  <a:pt x="13180" y="13801"/>
                </a:lnTo>
                <a:lnTo>
                  <a:pt x="13180" y="13591"/>
                </a:lnTo>
                <a:lnTo>
                  <a:pt x="13215" y="13395"/>
                </a:lnTo>
                <a:lnTo>
                  <a:pt x="13251" y="13198"/>
                </a:lnTo>
                <a:lnTo>
                  <a:pt x="13322" y="13015"/>
                </a:lnTo>
                <a:lnTo>
                  <a:pt x="13393" y="12870"/>
                </a:lnTo>
                <a:lnTo>
                  <a:pt x="13482" y="12713"/>
                </a:lnTo>
                <a:lnTo>
                  <a:pt x="13588" y="12569"/>
                </a:lnTo>
                <a:lnTo>
                  <a:pt x="13730" y="12438"/>
                </a:lnTo>
                <a:lnTo>
                  <a:pt x="13997" y="12215"/>
                </a:lnTo>
                <a:lnTo>
                  <a:pt x="14334" y="12005"/>
                </a:lnTo>
                <a:lnTo>
                  <a:pt x="14690" y="11861"/>
                </a:lnTo>
                <a:lnTo>
                  <a:pt x="15063" y="11756"/>
                </a:lnTo>
                <a:lnTo>
                  <a:pt x="15436" y="11678"/>
                </a:lnTo>
                <a:lnTo>
                  <a:pt x="15809" y="11638"/>
                </a:lnTo>
                <a:lnTo>
                  <a:pt x="16182" y="11638"/>
                </a:lnTo>
                <a:lnTo>
                  <a:pt x="16555" y="11678"/>
                </a:lnTo>
                <a:lnTo>
                  <a:pt x="16910" y="11730"/>
                </a:lnTo>
                <a:lnTo>
                  <a:pt x="17248" y="11835"/>
                </a:lnTo>
                <a:lnTo>
                  <a:pt x="17514" y="11966"/>
                </a:lnTo>
                <a:lnTo>
                  <a:pt x="17763" y="12110"/>
                </a:lnTo>
                <a:lnTo>
                  <a:pt x="17887" y="12215"/>
                </a:lnTo>
                <a:lnTo>
                  <a:pt x="18065" y="12307"/>
                </a:lnTo>
                <a:lnTo>
                  <a:pt x="18260" y="12412"/>
                </a:lnTo>
                <a:lnTo>
                  <a:pt x="18438" y="12464"/>
                </a:lnTo>
                <a:lnTo>
                  <a:pt x="18669" y="12543"/>
                </a:lnTo>
                <a:lnTo>
                  <a:pt x="18882" y="12569"/>
                </a:lnTo>
                <a:lnTo>
                  <a:pt x="19113" y="12595"/>
                </a:lnTo>
                <a:lnTo>
                  <a:pt x="19361" y="12608"/>
                </a:lnTo>
                <a:lnTo>
                  <a:pt x="19592" y="12608"/>
                </a:lnTo>
                <a:lnTo>
                  <a:pt x="19841" y="12595"/>
                </a:lnTo>
                <a:lnTo>
                  <a:pt x="20072" y="12543"/>
                </a:lnTo>
                <a:lnTo>
                  <a:pt x="20321" y="12490"/>
                </a:lnTo>
                <a:lnTo>
                  <a:pt x="20551" y="12438"/>
                </a:lnTo>
                <a:lnTo>
                  <a:pt x="20800" y="12333"/>
                </a:lnTo>
                <a:lnTo>
                  <a:pt x="20996" y="12241"/>
                </a:lnTo>
                <a:lnTo>
                  <a:pt x="21244" y="12110"/>
                </a:lnTo>
                <a:lnTo>
                  <a:pt x="21298" y="12032"/>
                </a:lnTo>
                <a:lnTo>
                  <a:pt x="21404" y="11966"/>
                </a:lnTo>
                <a:lnTo>
                  <a:pt x="21475" y="11861"/>
                </a:lnTo>
                <a:lnTo>
                  <a:pt x="21511" y="11730"/>
                </a:lnTo>
                <a:lnTo>
                  <a:pt x="21617" y="11481"/>
                </a:lnTo>
                <a:lnTo>
                  <a:pt x="21653" y="11180"/>
                </a:lnTo>
                <a:lnTo>
                  <a:pt x="21653" y="10826"/>
                </a:lnTo>
                <a:lnTo>
                  <a:pt x="21653" y="10472"/>
                </a:lnTo>
                <a:lnTo>
                  <a:pt x="21582" y="10092"/>
                </a:lnTo>
                <a:lnTo>
                  <a:pt x="21511" y="9725"/>
                </a:lnTo>
                <a:lnTo>
                  <a:pt x="21298" y="8912"/>
                </a:lnTo>
                <a:lnTo>
                  <a:pt x="21067" y="8191"/>
                </a:lnTo>
                <a:lnTo>
                  <a:pt x="20800" y="7536"/>
                </a:lnTo>
                <a:lnTo>
                  <a:pt x="20551" y="7025"/>
                </a:lnTo>
                <a:lnTo>
                  <a:pt x="20001" y="7103"/>
                </a:lnTo>
                <a:lnTo>
                  <a:pt x="19432" y="7156"/>
                </a:lnTo>
                <a:lnTo>
                  <a:pt x="18846" y="7208"/>
                </a:lnTo>
                <a:lnTo>
                  <a:pt x="18225" y="7208"/>
                </a:lnTo>
                <a:lnTo>
                  <a:pt x="17656" y="7208"/>
                </a:lnTo>
                <a:lnTo>
                  <a:pt x="17070" y="7182"/>
                </a:lnTo>
                <a:lnTo>
                  <a:pt x="16484" y="7156"/>
                </a:lnTo>
                <a:lnTo>
                  <a:pt x="15986" y="7103"/>
                </a:lnTo>
                <a:lnTo>
                  <a:pt x="14992" y="6999"/>
                </a:lnTo>
                <a:lnTo>
                  <a:pt x="14210" y="6907"/>
                </a:lnTo>
                <a:lnTo>
                  <a:pt x="13695" y="6828"/>
                </a:lnTo>
                <a:lnTo>
                  <a:pt x="13517" y="6802"/>
                </a:lnTo>
                <a:lnTo>
                  <a:pt x="13073" y="6645"/>
                </a:lnTo>
                <a:lnTo>
                  <a:pt x="12700" y="6474"/>
                </a:lnTo>
                <a:lnTo>
                  <a:pt x="12363" y="6304"/>
                </a:lnTo>
                <a:lnTo>
                  <a:pt x="12132" y="6094"/>
                </a:lnTo>
                <a:lnTo>
                  <a:pt x="11919" y="5871"/>
                </a:lnTo>
                <a:lnTo>
                  <a:pt x="11776" y="5649"/>
                </a:lnTo>
                <a:lnTo>
                  <a:pt x="11688" y="5413"/>
                </a:lnTo>
                <a:lnTo>
                  <a:pt x="11617" y="5190"/>
                </a:lnTo>
                <a:lnTo>
                  <a:pt x="11617" y="4941"/>
                </a:lnTo>
                <a:lnTo>
                  <a:pt x="11652" y="4718"/>
                </a:lnTo>
                <a:lnTo>
                  <a:pt x="11723" y="4482"/>
                </a:lnTo>
                <a:lnTo>
                  <a:pt x="11812" y="4285"/>
                </a:lnTo>
                <a:lnTo>
                  <a:pt x="11919" y="4089"/>
                </a:lnTo>
                <a:lnTo>
                  <a:pt x="12096" y="3905"/>
                </a:lnTo>
                <a:lnTo>
                  <a:pt x="12292" y="3735"/>
                </a:lnTo>
                <a:lnTo>
                  <a:pt x="12505" y="3604"/>
                </a:lnTo>
                <a:lnTo>
                  <a:pt x="12700" y="3460"/>
                </a:lnTo>
                <a:lnTo>
                  <a:pt x="12878" y="3250"/>
                </a:lnTo>
                <a:lnTo>
                  <a:pt x="13038" y="3027"/>
                </a:lnTo>
                <a:lnTo>
                  <a:pt x="13180" y="2752"/>
                </a:lnTo>
                <a:lnTo>
                  <a:pt x="13286" y="2477"/>
                </a:lnTo>
                <a:lnTo>
                  <a:pt x="13322" y="2175"/>
                </a:lnTo>
                <a:lnTo>
                  <a:pt x="13357" y="1874"/>
                </a:lnTo>
                <a:lnTo>
                  <a:pt x="13286" y="1572"/>
                </a:lnTo>
                <a:lnTo>
                  <a:pt x="13180" y="1271"/>
                </a:lnTo>
                <a:lnTo>
                  <a:pt x="13038" y="983"/>
                </a:lnTo>
                <a:lnTo>
                  <a:pt x="12949" y="865"/>
                </a:lnTo>
                <a:lnTo>
                  <a:pt x="12807" y="733"/>
                </a:lnTo>
                <a:lnTo>
                  <a:pt x="12665" y="616"/>
                </a:lnTo>
                <a:lnTo>
                  <a:pt x="12505" y="511"/>
                </a:lnTo>
                <a:lnTo>
                  <a:pt x="12327" y="406"/>
                </a:lnTo>
                <a:lnTo>
                  <a:pt x="12132" y="314"/>
                </a:lnTo>
                <a:lnTo>
                  <a:pt x="11883" y="235"/>
                </a:lnTo>
                <a:lnTo>
                  <a:pt x="11652" y="183"/>
                </a:lnTo>
                <a:lnTo>
                  <a:pt x="11368" y="104"/>
                </a:lnTo>
                <a:lnTo>
                  <a:pt x="11101" y="78"/>
                </a:lnTo>
                <a:lnTo>
                  <a:pt x="10800" y="52"/>
                </a:lnTo>
                <a:lnTo>
                  <a:pt x="10444" y="52"/>
                </a:lnTo>
                <a:lnTo>
                  <a:pt x="10142" y="52"/>
                </a:lnTo>
                <a:lnTo>
                  <a:pt x="9840" y="78"/>
                </a:lnTo>
                <a:lnTo>
                  <a:pt x="9574" y="104"/>
                </a:lnTo>
                <a:lnTo>
                  <a:pt x="9325" y="157"/>
                </a:lnTo>
                <a:lnTo>
                  <a:pt x="9094" y="209"/>
                </a:lnTo>
                <a:lnTo>
                  <a:pt x="8846" y="262"/>
                </a:lnTo>
                <a:lnTo>
                  <a:pt x="8650" y="340"/>
                </a:lnTo>
                <a:lnTo>
                  <a:pt x="8437" y="432"/>
                </a:lnTo>
                <a:lnTo>
                  <a:pt x="8277" y="511"/>
                </a:lnTo>
                <a:lnTo>
                  <a:pt x="8100" y="616"/>
                </a:lnTo>
                <a:lnTo>
                  <a:pt x="7957" y="707"/>
                </a:lnTo>
                <a:lnTo>
                  <a:pt x="7833" y="838"/>
                </a:lnTo>
                <a:lnTo>
                  <a:pt x="7620" y="1061"/>
                </a:lnTo>
                <a:lnTo>
                  <a:pt x="7442" y="1336"/>
                </a:lnTo>
                <a:lnTo>
                  <a:pt x="7353" y="1599"/>
                </a:lnTo>
                <a:lnTo>
                  <a:pt x="7318" y="1900"/>
                </a:lnTo>
                <a:lnTo>
                  <a:pt x="7318" y="2175"/>
                </a:lnTo>
                <a:lnTo>
                  <a:pt x="7353" y="2450"/>
                </a:lnTo>
                <a:lnTo>
                  <a:pt x="7442" y="2726"/>
                </a:lnTo>
                <a:lnTo>
                  <a:pt x="7620" y="2975"/>
                </a:lnTo>
                <a:lnTo>
                  <a:pt x="7833" y="3198"/>
                </a:lnTo>
                <a:lnTo>
                  <a:pt x="8064" y="3433"/>
                </a:lnTo>
                <a:lnTo>
                  <a:pt x="8295" y="3630"/>
                </a:lnTo>
                <a:lnTo>
                  <a:pt x="8508" y="3853"/>
                </a:lnTo>
                <a:lnTo>
                  <a:pt x="8686" y="4089"/>
                </a:lnTo>
                <a:lnTo>
                  <a:pt x="8775" y="4312"/>
                </a:lnTo>
                <a:lnTo>
                  <a:pt x="8846" y="4561"/>
                </a:lnTo>
                <a:lnTo>
                  <a:pt x="8846" y="4810"/>
                </a:lnTo>
                <a:lnTo>
                  <a:pt x="8810" y="5059"/>
                </a:lnTo>
                <a:lnTo>
                  <a:pt x="8721" y="5295"/>
                </a:lnTo>
                <a:lnTo>
                  <a:pt x="8579" y="5544"/>
                </a:lnTo>
                <a:lnTo>
                  <a:pt x="8366" y="5766"/>
                </a:lnTo>
                <a:lnTo>
                  <a:pt x="8135" y="5976"/>
                </a:lnTo>
                <a:lnTo>
                  <a:pt x="7833" y="6199"/>
                </a:lnTo>
                <a:lnTo>
                  <a:pt x="7478" y="6369"/>
                </a:lnTo>
                <a:lnTo>
                  <a:pt x="7069" y="6527"/>
                </a:lnTo>
                <a:lnTo>
                  <a:pt x="6590" y="6671"/>
                </a:lnTo>
                <a:lnTo>
                  <a:pt x="6092" y="6802"/>
                </a:lnTo>
                <a:lnTo>
                  <a:pt x="5684" y="6802"/>
                </a:lnTo>
                <a:lnTo>
                  <a:pt x="5133" y="6802"/>
                </a:lnTo>
                <a:lnTo>
                  <a:pt x="4547" y="6802"/>
                </a:lnTo>
                <a:lnTo>
                  <a:pt x="3872" y="6802"/>
                </a:lnTo>
                <a:lnTo>
                  <a:pt x="3144" y="6802"/>
                </a:lnTo>
                <a:lnTo>
                  <a:pt x="2362" y="6802"/>
                </a:lnTo>
                <a:lnTo>
                  <a:pt x="1545" y="6802"/>
                </a:lnTo>
                <a:lnTo>
                  <a:pt x="692" y="6802"/>
                </a:lnTo>
                <a:lnTo>
                  <a:pt x="586" y="7234"/>
                </a:lnTo>
                <a:lnTo>
                  <a:pt x="461" y="7837"/>
                </a:lnTo>
                <a:lnTo>
                  <a:pt x="355" y="8493"/>
                </a:lnTo>
                <a:lnTo>
                  <a:pt x="248" y="9187"/>
                </a:lnTo>
                <a:lnTo>
                  <a:pt x="142" y="9869"/>
                </a:lnTo>
                <a:lnTo>
                  <a:pt x="106" y="10498"/>
                </a:lnTo>
                <a:lnTo>
                  <a:pt x="106" y="10983"/>
                </a:lnTo>
                <a:lnTo>
                  <a:pt x="106" y="11311"/>
                </a:lnTo>
                <a:lnTo>
                  <a:pt x="213" y="11481"/>
                </a:lnTo>
                <a:lnTo>
                  <a:pt x="319" y="11651"/>
                </a:lnTo>
                <a:lnTo>
                  <a:pt x="497" y="11783"/>
                </a:lnTo>
                <a:lnTo>
                  <a:pt x="692" y="11914"/>
                </a:lnTo>
                <a:lnTo>
                  <a:pt x="941" y="12032"/>
                </a:lnTo>
                <a:lnTo>
                  <a:pt x="1207" y="12110"/>
                </a:lnTo>
                <a:lnTo>
                  <a:pt x="1509" y="12189"/>
                </a:lnTo>
                <a:lnTo>
                  <a:pt x="1794" y="12241"/>
                </a:lnTo>
                <a:lnTo>
                  <a:pt x="2131" y="12267"/>
                </a:lnTo>
                <a:lnTo>
                  <a:pt x="2433" y="12281"/>
                </a:lnTo>
                <a:lnTo>
                  <a:pt x="2735" y="12267"/>
                </a:lnTo>
                <a:lnTo>
                  <a:pt x="3055" y="12241"/>
                </a:lnTo>
                <a:lnTo>
                  <a:pt x="3357" y="12189"/>
                </a:lnTo>
                <a:lnTo>
                  <a:pt x="3623" y="12084"/>
                </a:lnTo>
                <a:lnTo>
                  <a:pt x="3872" y="11979"/>
                </a:lnTo>
                <a:lnTo>
                  <a:pt x="4103" y="11861"/>
                </a:lnTo>
                <a:lnTo>
                  <a:pt x="4316" y="11704"/>
                </a:lnTo>
                <a:lnTo>
                  <a:pt x="4582" y="11612"/>
                </a:lnTo>
                <a:lnTo>
                  <a:pt x="4849" y="11533"/>
                </a:lnTo>
                <a:lnTo>
                  <a:pt x="5169" y="11507"/>
                </a:lnTo>
                <a:lnTo>
                  <a:pt x="5506" y="11481"/>
                </a:lnTo>
                <a:lnTo>
                  <a:pt x="5808" y="11507"/>
                </a:lnTo>
                <a:lnTo>
                  <a:pt x="6146" y="11560"/>
                </a:lnTo>
                <a:lnTo>
                  <a:pt x="6501" y="11651"/>
                </a:lnTo>
                <a:lnTo>
                  <a:pt x="6803" y="11783"/>
                </a:lnTo>
                <a:lnTo>
                  <a:pt x="7105" y="11940"/>
                </a:lnTo>
                <a:lnTo>
                  <a:pt x="7353" y="12110"/>
                </a:lnTo>
                <a:lnTo>
                  <a:pt x="7584" y="12333"/>
                </a:lnTo>
                <a:lnTo>
                  <a:pt x="7798" y="12595"/>
                </a:lnTo>
                <a:lnTo>
                  <a:pt x="7922" y="12870"/>
                </a:lnTo>
                <a:lnTo>
                  <a:pt x="8028" y="13198"/>
                </a:lnTo>
                <a:lnTo>
                  <a:pt x="8064" y="13526"/>
                </a:lnTo>
                <a:lnTo>
                  <a:pt x="8028" y="13775"/>
                </a:lnTo>
                <a:lnTo>
                  <a:pt x="7922" y="13998"/>
                </a:lnTo>
                <a:lnTo>
                  <a:pt x="7798" y="14220"/>
                </a:lnTo>
                <a:lnTo>
                  <a:pt x="7584" y="14404"/>
                </a:lnTo>
                <a:lnTo>
                  <a:pt x="7353" y="14574"/>
                </a:lnTo>
                <a:lnTo>
                  <a:pt x="7105" y="14732"/>
                </a:lnTo>
                <a:lnTo>
                  <a:pt x="6803" y="14850"/>
                </a:lnTo>
                <a:lnTo>
                  <a:pt x="6501" y="14954"/>
                </a:lnTo>
                <a:lnTo>
                  <a:pt x="6146" y="15033"/>
                </a:lnTo>
                <a:lnTo>
                  <a:pt x="5808" y="15085"/>
                </a:lnTo>
                <a:lnTo>
                  <a:pt x="5506" y="15085"/>
                </a:lnTo>
                <a:lnTo>
                  <a:pt x="5169" y="15059"/>
                </a:lnTo>
                <a:lnTo>
                  <a:pt x="4849" y="15007"/>
                </a:lnTo>
                <a:lnTo>
                  <a:pt x="4582" y="14902"/>
                </a:lnTo>
                <a:lnTo>
                  <a:pt x="4316" y="14784"/>
                </a:lnTo>
                <a:lnTo>
                  <a:pt x="4103" y="14600"/>
                </a:lnTo>
                <a:lnTo>
                  <a:pt x="3907" y="14430"/>
                </a:lnTo>
                <a:lnTo>
                  <a:pt x="3659" y="14299"/>
                </a:lnTo>
                <a:lnTo>
                  <a:pt x="3428" y="14194"/>
                </a:lnTo>
                <a:lnTo>
                  <a:pt x="3179" y="14129"/>
                </a:lnTo>
                <a:lnTo>
                  <a:pt x="2913" y="14102"/>
                </a:lnTo>
                <a:lnTo>
                  <a:pt x="2646" y="14102"/>
                </a:lnTo>
                <a:lnTo>
                  <a:pt x="2362" y="14129"/>
                </a:lnTo>
                <a:lnTo>
                  <a:pt x="2096" y="14168"/>
                </a:lnTo>
                <a:lnTo>
                  <a:pt x="1811" y="14273"/>
                </a:lnTo>
                <a:lnTo>
                  <a:pt x="1545" y="14378"/>
                </a:lnTo>
                <a:lnTo>
                  <a:pt x="1314" y="14496"/>
                </a:lnTo>
                <a:lnTo>
                  <a:pt x="1065" y="14653"/>
                </a:lnTo>
                <a:lnTo>
                  <a:pt x="870" y="14797"/>
                </a:lnTo>
                <a:lnTo>
                  <a:pt x="657" y="14981"/>
                </a:lnTo>
                <a:lnTo>
                  <a:pt x="497" y="15177"/>
                </a:lnTo>
                <a:lnTo>
                  <a:pt x="390" y="15413"/>
                </a:lnTo>
                <a:lnTo>
                  <a:pt x="284" y="15636"/>
                </a:lnTo>
                <a:lnTo>
                  <a:pt x="248" y="15911"/>
                </a:lnTo>
                <a:lnTo>
                  <a:pt x="284" y="16239"/>
                </a:lnTo>
                <a:lnTo>
                  <a:pt x="319" y="16566"/>
                </a:lnTo>
                <a:lnTo>
                  <a:pt x="497" y="17340"/>
                </a:lnTo>
                <a:lnTo>
                  <a:pt x="692" y="18152"/>
                </a:lnTo>
                <a:lnTo>
                  <a:pt x="799" y="18559"/>
                </a:lnTo>
                <a:lnTo>
                  <a:pt x="905" y="18978"/>
                </a:lnTo>
                <a:lnTo>
                  <a:pt x="959" y="19384"/>
                </a:lnTo>
                <a:lnTo>
                  <a:pt x="994" y="19791"/>
                </a:lnTo>
                <a:lnTo>
                  <a:pt x="994" y="20132"/>
                </a:lnTo>
                <a:lnTo>
                  <a:pt x="959" y="20485"/>
                </a:lnTo>
                <a:lnTo>
                  <a:pt x="941" y="20669"/>
                </a:lnTo>
                <a:lnTo>
                  <a:pt x="870" y="20813"/>
                </a:lnTo>
                <a:lnTo>
                  <a:pt x="799" y="20970"/>
                </a:lnTo>
                <a:lnTo>
                  <a:pt x="692" y="21088"/>
                </a:lnTo>
                <a:lnTo>
                  <a:pt x="1474" y="20997"/>
                </a:lnTo>
                <a:lnTo>
                  <a:pt x="2291" y="20866"/>
                </a:lnTo>
                <a:lnTo>
                  <a:pt x="3108" y="20787"/>
                </a:lnTo>
                <a:lnTo>
                  <a:pt x="3907" y="20721"/>
                </a:lnTo>
                <a:lnTo>
                  <a:pt x="4653" y="20695"/>
                </a:lnTo>
                <a:lnTo>
                  <a:pt x="5364" y="20695"/>
                </a:lnTo>
                <a:lnTo>
                  <a:pt x="5701" y="20721"/>
                </a:lnTo>
                <a:lnTo>
                  <a:pt x="6057" y="20761"/>
                </a:lnTo>
                <a:lnTo>
                  <a:pt x="6323" y="20813"/>
                </a:lnTo>
                <a:lnTo>
                  <a:pt x="6625" y="20892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>
        <p:nvSpPr>
          <p:cNvPr id="32" name="Puzzle2"/>
          <p:cNvSpPr>
            <a:spLocks noEditPoints="1" noChangeArrowheads="1"/>
          </p:cNvSpPr>
          <p:nvPr/>
        </p:nvSpPr>
        <p:spPr bwMode="auto">
          <a:xfrm>
            <a:off x="4328891" y="4656989"/>
            <a:ext cx="1615707" cy="1112935"/>
          </a:xfrm>
          <a:custGeom>
            <a:avLst/>
            <a:gdLst>
              <a:gd name="T0" fmla="*/ 11 w 21600"/>
              <a:gd name="T1" fmla="*/ 13386 h 21600"/>
              <a:gd name="T2" fmla="*/ 4202 w 21600"/>
              <a:gd name="T3" fmla="*/ 21161 h 21600"/>
              <a:gd name="T4" fmla="*/ 10400 w 21600"/>
              <a:gd name="T5" fmla="*/ 13909 h 21600"/>
              <a:gd name="T6" fmla="*/ 16821 w 21600"/>
              <a:gd name="T7" fmla="*/ 21190 h 21600"/>
              <a:gd name="T8" fmla="*/ 21600 w 21600"/>
              <a:gd name="T9" fmla="*/ 15083 h 21600"/>
              <a:gd name="T10" fmla="*/ 16889 w 21600"/>
              <a:gd name="T11" fmla="*/ 5739 h 21600"/>
              <a:gd name="T12" fmla="*/ 10800 w 21600"/>
              <a:gd name="T13" fmla="*/ 28 h 21600"/>
              <a:gd name="T14" fmla="*/ 4202 w 21600"/>
              <a:gd name="T15" fmla="*/ 5894 h 21600"/>
              <a:gd name="T16" fmla="*/ 5388 w 21600"/>
              <a:gd name="T17" fmla="*/ 6742 h 21600"/>
              <a:gd name="T18" fmla="*/ 16177 w 21600"/>
              <a:gd name="T19" fmla="*/ 20441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4247" y="12354"/>
                </a:moveTo>
                <a:lnTo>
                  <a:pt x="4134" y="12468"/>
                </a:lnTo>
                <a:lnTo>
                  <a:pt x="4010" y="12581"/>
                </a:lnTo>
                <a:lnTo>
                  <a:pt x="3897" y="12637"/>
                </a:lnTo>
                <a:lnTo>
                  <a:pt x="3773" y="12694"/>
                </a:lnTo>
                <a:lnTo>
                  <a:pt x="3637" y="12694"/>
                </a:lnTo>
                <a:lnTo>
                  <a:pt x="3524" y="12694"/>
                </a:lnTo>
                <a:lnTo>
                  <a:pt x="3400" y="12665"/>
                </a:lnTo>
                <a:lnTo>
                  <a:pt x="3287" y="12609"/>
                </a:lnTo>
                <a:lnTo>
                  <a:pt x="3027" y="12496"/>
                </a:lnTo>
                <a:lnTo>
                  <a:pt x="2790" y="12340"/>
                </a:lnTo>
                <a:lnTo>
                  <a:pt x="2530" y="12142"/>
                </a:lnTo>
                <a:lnTo>
                  <a:pt x="2293" y="11987"/>
                </a:lnTo>
                <a:lnTo>
                  <a:pt x="2033" y="11817"/>
                </a:lnTo>
                <a:lnTo>
                  <a:pt x="1773" y="11676"/>
                </a:lnTo>
                <a:lnTo>
                  <a:pt x="1638" y="11662"/>
                </a:lnTo>
                <a:lnTo>
                  <a:pt x="1513" y="11634"/>
                </a:lnTo>
                <a:lnTo>
                  <a:pt x="1378" y="11634"/>
                </a:lnTo>
                <a:lnTo>
                  <a:pt x="1253" y="11634"/>
                </a:lnTo>
                <a:lnTo>
                  <a:pt x="1118" y="11662"/>
                </a:lnTo>
                <a:lnTo>
                  <a:pt x="971" y="11732"/>
                </a:lnTo>
                <a:lnTo>
                  <a:pt x="835" y="11817"/>
                </a:lnTo>
                <a:lnTo>
                  <a:pt x="711" y="11959"/>
                </a:lnTo>
                <a:lnTo>
                  <a:pt x="553" y="12086"/>
                </a:lnTo>
                <a:lnTo>
                  <a:pt x="429" y="12284"/>
                </a:lnTo>
                <a:lnTo>
                  <a:pt x="271" y="12524"/>
                </a:lnTo>
                <a:lnTo>
                  <a:pt x="146" y="12793"/>
                </a:lnTo>
                <a:lnTo>
                  <a:pt x="79" y="12962"/>
                </a:lnTo>
                <a:lnTo>
                  <a:pt x="33" y="13146"/>
                </a:lnTo>
                <a:lnTo>
                  <a:pt x="11" y="13386"/>
                </a:lnTo>
                <a:lnTo>
                  <a:pt x="11" y="13641"/>
                </a:lnTo>
                <a:lnTo>
                  <a:pt x="33" y="13881"/>
                </a:lnTo>
                <a:lnTo>
                  <a:pt x="101" y="14150"/>
                </a:lnTo>
                <a:lnTo>
                  <a:pt x="192" y="14404"/>
                </a:lnTo>
                <a:lnTo>
                  <a:pt x="293" y="14645"/>
                </a:lnTo>
                <a:lnTo>
                  <a:pt x="451" y="14857"/>
                </a:lnTo>
                <a:lnTo>
                  <a:pt x="621" y="15054"/>
                </a:lnTo>
                <a:lnTo>
                  <a:pt x="734" y="15125"/>
                </a:lnTo>
                <a:lnTo>
                  <a:pt x="835" y="15210"/>
                </a:lnTo>
                <a:lnTo>
                  <a:pt x="948" y="15267"/>
                </a:lnTo>
                <a:lnTo>
                  <a:pt x="1084" y="15323"/>
                </a:lnTo>
                <a:lnTo>
                  <a:pt x="1208" y="15351"/>
                </a:lnTo>
                <a:lnTo>
                  <a:pt x="1355" y="15380"/>
                </a:lnTo>
                <a:lnTo>
                  <a:pt x="1513" y="15380"/>
                </a:lnTo>
                <a:lnTo>
                  <a:pt x="1683" y="15380"/>
                </a:lnTo>
                <a:lnTo>
                  <a:pt x="1864" y="15351"/>
                </a:lnTo>
                <a:lnTo>
                  <a:pt x="2033" y="15323"/>
                </a:lnTo>
                <a:lnTo>
                  <a:pt x="2225" y="15238"/>
                </a:lnTo>
                <a:lnTo>
                  <a:pt x="2428" y="15153"/>
                </a:lnTo>
                <a:lnTo>
                  <a:pt x="2745" y="15026"/>
                </a:lnTo>
                <a:lnTo>
                  <a:pt x="3005" y="14913"/>
                </a:lnTo>
                <a:lnTo>
                  <a:pt x="3264" y="14828"/>
                </a:lnTo>
                <a:lnTo>
                  <a:pt x="3513" y="14800"/>
                </a:lnTo>
                <a:lnTo>
                  <a:pt x="3615" y="14828"/>
                </a:lnTo>
                <a:lnTo>
                  <a:pt x="3728" y="14857"/>
                </a:lnTo>
                <a:lnTo>
                  <a:pt x="3807" y="14913"/>
                </a:lnTo>
                <a:lnTo>
                  <a:pt x="3920" y="14998"/>
                </a:lnTo>
                <a:lnTo>
                  <a:pt x="4010" y="15097"/>
                </a:lnTo>
                <a:lnTo>
                  <a:pt x="4089" y="15238"/>
                </a:lnTo>
                <a:lnTo>
                  <a:pt x="4179" y="15408"/>
                </a:lnTo>
                <a:lnTo>
                  <a:pt x="4247" y="15620"/>
                </a:lnTo>
                <a:lnTo>
                  <a:pt x="4326" y="15860"/>
                </a:lnTo>
                <a:lnTo>
                  <a:pt x="4394" y="16129"/>
                </a:lnTo>
                <a:lnTo>
                  <a:pt x="4439" y="16440"/>
                </a:lnTo>
                <a:lnTo>
                  <a:pt x="4507" y="16737"/>
                </a:lnTo>
                <a:lnTo>
                  <a:pt x="4552" y="17090"/>
                </a:lnTo>
                <a:lnTo>
                  <a:pt x="4575" y="17443"/>
                </a:lnTo>
                <a:lnTo>
                  <a:pt x="4586" y="17825"/>
                </a:lnTo>
                <a:lnTo>
                  <a:pt x="4586" y="18193"/>
                </a:lnTo>
                <a:lnTo>
                  <a:pt x="4586" y="18574"/>
                </a:lnTo>
                <a:lnTo>
                  <a:pt x="4586" y="18984"/>
                </a:lnTo>
                <a:lnTo>
                  <a:pt x="4552" y="19366"/>
                </a:lnTo>
                <a:lnTo>
                  <a:pt x="4507" y="19748"/>
                </a:lnTo>
                <a:lnTo>
                  <a:pt x="4462" y="20129"/>
                </a:lnTo>
                <a:lnTo>
                  <a:pt x="4371" y="20483"/>
                </a:lnTo>
                <a:lnTo>
                  <a:pt x="4292" y="20836"/>
                </a:lnTo>
                <a:lnTo>
                  <a:pt x="4202" y="21161"/>
                </a:lnTo>
                <a:lnTo>
                  <a:pt x="4744" y="21161"/>
                </a:lnTo>
                <a:lnTo>
                  <a:pt x="5264" y="21161"/>
                </a:lnTo>
                <a:lnTo>
                  <a:pt x="5784" y="21161"/>
                </a:lnTo>
                <a:lnTo>
                  <a:pt x="6235" y="21161"/>
                </a:lnTo>
                <a:lnTo>
                  <a:pt x="6676" y="21161"/>
                </a:lnTo>
                <a:lnTo>
                  <a:pt x="7060" y="21161"/>
                </a:lnTo>
                <a:lnTo>
                  <a:pt x="7410" y="21161"/>
                </a:lnTo>
                <a:lnTo>
                  <a:pt x="7670" y="21161"/>
                </a:lnTo>
                <a:lnTo>
                  <a:pt x="8020" y="21020"/>
                </a:lnTo>
                <a:lnTo>
                  <a:pt x="8303" y="20893"/>
                </a:lnTo>
                <a:lnTo>
                  <a:pt x="8563" y="20695"/>
                </a:lnTo>
                <a:lnTo>
                  <a:pt x="8800" y="20511"/>
                </a:lnTo>
                <a:lnTo>
                  <a:pt x="8969" y="20285"/>
                </a:lnTo>
                <a:lnTo>
                  <a:pt x="9150" y="20045"/>
                </a:lnTo>
                <a:lnTo>
                  <a:pt x="9252" y="19804"/>
                </a:lnTo>
                <a:lnTo>
                  <a:pt x="9342" y="19550"/>
                </a:lnTo>
                <a:lnTo>
                  <a:pt x="9410" y="19281"/>
                </a:lnTo>
                <a:lnTo>
                  <a:pt x="9433" y="19013"/>
                </a:lnTo>
                <a:lnTo>
                  <a:pt x="9433" y="18744"/>
                </a:lnTo>
                <a:lnTo>
                  <a:pt x="9387" y="18504"/>
                </a:lnTo>
                <a:lnTo>
                  <a:pt x="9320" y="18221"/>
                </a:lnTo>
                <a:lnTo>
                  <a:pt x="9207" y="17981"/>
                </a:lnTo>
                <a:lnTo>
                  <a:pt x="9105" y="17740"/>
                </a:lnTo>
                <a:lnTo>
                  <a:pt x="8924" y="17514"/>
                </a:lnTo>
                <a:lnTo>
                  <a:pt x="8777" y="17274"/>
                </a:lnTo>
                <a:lnTo>
                  <a:pt x="8642" y="17034"/>
                </a:lnTo>
                <a:lnTo>
                  <a:pt x="8563" y="16765"/>
                </a:lnTo>
                <a:lnTo>
                  <a:pt x="8472" y="16468"/>
                </a:lnTo>
                <a:lnTo>
                  <a:pt x="8450" y="16157"/>
                </a:lnTo>
                <a:lnTo>
                  <a:pt x="8450" y="15860"/>
                </a:lnTo>
                <a:lnTo>
                  <a:pt x="8472" y="15563"/>
                </a:lnTo>
                <a:lnTo>
                  <a:pt x="8540" y="15267"/>
                </a:lnTo>
                <a:lnTo>
                  <a:pt x="8642" y="14998"/>
                </a:lnTo>
                <a:lnTo>
                  <a:pt x="8777" y="14729"/>
                </a:lnTo>
                <a:lnTo>
                  <a:pt x="8868" y="14616"/>
                </a:lnTo>
                <a:lnTo>
                  <a:pt x="8969" y="14475"/>
                </a:lnTo>
                <a:lnTo>
                  <a:pt x="9060" y="14376"/>
                </a:lnTo>
                <a:lnTo>
                  <a:pt x="9184" y="14291"/>
                </a:lnTo>
                <a:lnTo>
                  <a:pt x="9297" y="14206"/>
                </a:lnTo>
                <a:lnTo>
                  <a:pt x="9433" y="14121"/>
                </a:lnTo>
                <a:lnTo>
                  <a:pt x="9579" y="14051"/>
                </a:lnTo>
                <a:lnTo>
                  <a:pt x="9726" y="13994"/>
                </a:lnTo>
                <a:lnTo>
                  <a:pt x="9884" y="13938"/>
                </a:lnTo>
                <a:lnTo>
                  <a:pt x="10054" y="13909"/>
                </a:lnTo>
                <a:lnTo>
                  <a:pt x="10257" y="13881"/>
                </a:lnTo>
                <a:lnTo>
                  <a:pt x="10449" y="13881"/>
                </a:lnTo>
                <a:lnTo>
                  <a:pt x="10664" y="13881"/>
                </a:lnTo>
                <a:lnTo>
                  <a:pt x="10856" y="13909"/>
                </a:lnTo>
                <a:lnTo>
                  <a:pt x="11037" y="13966"/>
                </a:lnTo>
                <a:lnTo>
                  <a:pt x="11206" y="14023"/>
                </a:lnTo>
                <a:lnTo>
                  <a:pt x="11353" y="14093"/>
                </a:lnTo>
                <a:lnTo>
                  <a:pt x="11511" y="14178"/>
                </a:lnTo>
                <a:lnTo>
                  <a:pt x="11635" y="14263"/>
                </a:lnTo>
                <a:lnTo>
                  <a:pt x="11748" y="14376"/>
                </a:lnTo>
                <a:lnTo>
                  <a:pt x="11861" y="14475"/>
                </a:lnTo>
                <a:lnTo>
                  <a:pt x="11941" y="14616"/>
                </a:lnTo>
                <a:lnTo>
                  <a:pt x="12031" y="14758"/>
                </a:lnTo>
                <a:lnTo>
                  <a:pt x="12099" y="14885"/>
                </a:lnTo>
                <a:lnTo>
                  <a:pt x="12200" y="15210"/>
                </a:lnTo>
                <a:lnTo>
                  <a:pt x="12268" y="15507"/>
                </a:lnTo>
                <a:lnTo>
                  <a:pt x="12291" y="15832"/>
                </a:lnTo>
                <a:lnTo>
                  <a:pt x="12291" y="16157"/>
                </a:lnTo>
                <a:lnTo>
                  <a:pt x="12246" y="16482"/>
                </a:lnTo>
                <a:lnTo>
                  <a:pt x="12178" y="16807"/>
                </a:lnTo>
                <a:lnTo>
                  <a:pt x="12099" y="17090"/>
                </a:lnTo>
                <a:lnTo>
                  <a:pt x="12008" y="17330"/>
                </a:lnTo>
                <a:lnTo>
                  <a:pt x="11884" y="17542"/>
                </a:lnTo>
                <a:lnTo>
                  <a:pt x="11748" y="17712"/>
                </a:lnTo>
                <a:lnTo>
                  <a:pt x="11613" y="17839"/>
                </a:lnTo>
                <a:lnTo>
                  <a:pt x="11489" y="18037"/>
                </a:lnTo>
                <a:lnTo>
                  <a:pt x="11398" y="18221"/>
                </a:lnTo>
                <a:lnTo>
                  <a:pt x="11319" y="18447"/>
                </a:lnTo>
                <a:lnTo>
                  <a:pt x="11251" y="18659"/>
                </a:lnTo>
                <a:lnTo>
                  <a:pt x="11206" y="18900"/>
                </a:lnTo>
                <a:lnTo>
                  <a:pt x="11184" y="19154"/>
                </a:lnTo>
                <a:lnTo>
                  <a:pt x="11184" y="19423"/>
                </a:lnTo>
                <a:lnTo>
                  <a:pt x="11229" y="19663"/>
                </a:lnTo>
                <a:lnTo>
                  <a:pt x="11297" y="19903"/>
                </a:lnTo>
                <a:lnTo>
                  <a:pt x="11376" y="20158"/>
                </a:lnTo>
                <a:lnTo>
                  <a:pt x="11511" y="20398"/>
                </a:lnTo>
                <a:lnTo>
                  <a:pt x="11681" y="20610"/>
                </a:lnTo>
                <a:lnTo>
                  <a:pt x="11884" y="20808"/>
                </a:lnTo>
                <a:lnTo>
                  <a:pt x="12121" y="20992"/>
                </a:lnTo>
                <a:lnTo>
                  <a:pt x="12404" y="21161"/>
                </a:lnTo>
                <a:lnTo>
                  <a:pt x="12528" y="21190"/>
                </a:lnTo>
                <a:lnTo>
                  <a:pt x="12856" y="21274"/>
                </a:lnTo>
                <a:lnTo>
                  <a:pt x="13330" y="21373"/>
                </a:lnTo>
                <a:lnTo>
                  <a:pt x="13963" y="21486"/>
                </a:lnTo>
                <a:lnTo>
                  <a:pt x="14313" y="21543"/>
                </a:lnTo>
                <a:lnTo>
                  <a:pt x="14652" y="21571"/>
                </a:lnTo>
                <a:lnTo>
                  <a:pt x="15025" y="21600"/>
                </a:lnTo>
                <a:lnTo>
                  <a:pt x="15409" y="21600"/>
                </a:lnTo>
                <a:lnTo>
                  <a:pt x="15782" y="21600"/>
                </a:lnTo>
                <a:lnTo>
                  <a:pt x="16177" y="21571"/>
                </a:lnTo>
                <a:lnTo>
                  <a:pt x="16516" y="21486"/>
                </a:lnTo>
                <a:lnTo>
                  <a:pt x="16889" y="21402"/>
                </a:lnTo>
                <a:lnTo>
                  <a:pt x="16821" y="21190"/>
                </a:lnTo>
                <a:lnTo>
                  <a:pt x="16776" y="20935"/>
                </a:lnTo>
                <a:lnTo>
                  <a:pt x="16742" y="20667"/>
                </a:lnTo>
                <a:lnTo>
                  <a:pt x="16719" y="20370"/>
                </a:lnTo>
                <a:lnTo>
                  <a:pt x="16697" y="19719"/>
                </a:lnTo>
                <a:lnTo>
                  <a:pt x="16697" y="19013"/>
                </a:lnTo>
                <a:lnTo>
                  <a:pt x="16719" y="18306"/>
                </a:lnTo>
                <a:lnTo>
                  <a:pt x="16753" y="17599"/>
                </a:lnTo>
                <a:lnTo>
                  <a:pt x="16821" y="16949"/>
                </a:lnTo>
                <a:lnTo>
                  <a:pt x="16889" y="16383"/>
                </a:lnTo>
                <a:lnTo>
                  <a:pt x="16934" y="16129"/>
                </a:lnTo>
                <a:lnTo>
                  <a:pt x="17002" y="15945"/>
                </a:lnTo>
                <a:lnTo>
                  <a:pt x="17081" y="15790"/>
                </a:lnTo>
                <a:lnTo>
                  <a:pt x="17194" y="15648"/>
                </a:lnTo>
                <a:lnTo>
                  <a:pt x="17318" y="15563"/>
                </a:lnTo>
                <a:lnTo>
                  <a:pt x="17453" y="15507"/>
                </a:lnTo>
                <a:lnTo>
                  <a:pt x="17600" y="15450"/>
                </a:lnTo>
                <a:lnTo>
                  <a:pt x="17758" y="15450"/>
                </a:lnTo>
                <a:lnTo>
                  <a:pt x="17905" y="15479"/>
                </a:lnTo>
                <a:lnTo>
                  <a:pt x="18064" y="15535"/>
                </a:lnTo>
                <a:lnTo>
                  <a:pt x="18233" y="15620"/>
                </a:lnTo>
                <a:lnTo>
                  <a:pt x="18380" y="15733"/>
                </a:lnTo>
                <a:lnTo>
                  <a:pt x="18561" y="15832"/>
                </a:lnTo>
                <a:lnTo>
                  <a:pt x="18707" y="15973"/>
                </a:lnTo>
                <a:lnTo>
                  <a:pt x="18866" y="16129"/>
                </a:lnTo>
                <a:lnTo>
                  <a:pt x="18990" y="16327"/>
                </a:lnTo>
                <a:lnTo>
                  <a:pt x="19125" y="16482"/>
                </a:lnTo>
                <a:lnTo>
                  <a:pt x="19295" y="16624"/>
                </a:lnTo>
                <a:lnTo>
                  <a:pt x="19464" y="16737"/>
                </a:lnTo>
                <a:lnTo>
                  <a:pt x="19668" y="16807"/>
                </a:lnTo>
                <a:lnTo>
                  <a:pt x="19860" y="16836"/>
                </a:lnTo>
                <a:lnTo>
                  <a:pt x="20052" y="16864"/>
                </a:lnTo>
                <a:lnTo>
                  <a:pt x="20266" y="16836"/>
                </a:lnTo>
                <a:lnTo>
                  <a:pt x="20470" y="16793"/>
                </a:lnTo>
                <a:lnTo>
                  <a:pt x="20662" y="16708"/>
                </a:lnTo>
                <a:lnTo>
                  <a:pt x="20854" y="16567"/>
                </a:lnTo>
                <a:lnTo>
                  <a:pt x="21035" y="16412"/>
                </a:lnTo>
                <a:lnTo>
                  <a:pt x="21182" y="16214"/>
                </a:lnTo>
                <a:lnTo>
                  <a:pt x="21340" y="16002"/>
                </a:lnTo>
                <a:lnTo>
                  <a:pt x="21441" y="15733"/>
                </a:lnTo>
                <a:lnTo>
                  <a:pt x="21532" y="15436"/>
                </a:lnTo>
                <a:lnTo>
                  <a:pt x="21600" y="15083"/>
                </a:lnTo>
                <a:lnTo>
                  <a:pt x="21600" y="14885"/>
                </a:lnTo>
                <a:lnTo>
                  <a:pt x="21600" y="14729"/>
                </a:lnTo>
                <a:lnTo>
                  <a:pt x="21600" y="14531"/>
                </a:lnTo>
                <a:lnTo>
                  <a:pt x="21577" y="14376"/>
                </a:lnTo>
                <a:lnTo>
                  <a:pt x="21532" y="14206"/>
                </a:lnTo>
                <a:lnTo>
                  <a:pt x="21487" y="14051"/>
                </a:lnTo>
                <a:lnTo>
                  <a:pt x="21419" y="13909"/>
                </a:lnTo>
                <a:lnTo>
                  <a:pt x="21351" y="13768"/>
                </a:lnTo>
                <a:lnTo>
                  <a:pt x="21204" y="13500"/>
                </a:lnTo>
                <a:lnTo>
                  <a:pt x="21035" y="13287"/>
                </a:lnTo>
                <a:lnTo>
                  <a:pt x="20809" y="13090"/>
                </a:lnTo>
                <a:lnTo>
                  <a:pt x="20594" y="12962"/>
                </a:lnTo>
                <a:lnTo>
                  <a:pt x="20357" y="12821"/>
                </a:lnTo>
                <a:lnTo>
                  <a:pt x="20120" y="12764"/>
                </a:lnTo>
                <a:lnTo>
                  <a:pt x="19882" y="12708"/>
                </a:lnTo>
                <a:lnTo>
                  <a:pt x="19645" y="12736"/>
                </a:lnTo>
                <a:lnTo>
                  <a:pt x="19430" y="12793"/>
                </a:lnTo>
                <a:lnTo>
                  <a:pt x="19227" y="12906"/>
                </a:lnTo>
                <a:lnTo>
                  <a:pt x="19148" y="12962"/>
                </a:lnTo>
                <a:lnTo>
                  <a:pt x="19058" y="13047"/>
                </a:lnTo>
                <a:lnTo>
                  <a:pt x="18990" y="13146"/>
                </a:lnTo>
                <a:lnTo>
                  <a:pt x="18911" y="13259"/>
                </a:lnTo>
                <a:lnTo>
                  <a:pt x="18775" y="13471"/>
                </a:lnTo>
                <a:lnTo>
                  <a:pt x="18628" y="13641"/>
                </a:lnTo>
                <a:lnTo>
                  <a:pt x="18470" y="13740"/>
                </a:lnTo>
                <a:lnTo>
                  <a:pt x="18301" y="13825"/>
                </a:lnTo>
                <a:lnTo>
                  <a:pt x="18143" y="13853"/>
                </a:lnTo>
                <a:lnTo>
                  <a:pt x="17973" y="13881"/>
                </a:lnTo>
                <a:lnTo>
                  <a:pt x="17804" y="13853"/>
                </a:lnTo>
                <a:lnTo>
                  <a:pt x="17646" y="13796"/>
                </a:lnTo>
                <a:lnTo>
                  <a:pt x="17499" y="13726"/>
                </a:lnTo>
                <a:lnTo>
                  <a:pt x="17341" y="13641"/>
                </a:lnTo>
                <a:lnTo>
                  <a:pt x="17216" y="13528"/>
                </a:lnTo>
                <a:lnTo>
                  <a:pt x="17103" y="13386"/>
                </a:lnTo>
                <a:lnTo>
                  <a:pt x="17024" y="13259"/>
                </a:lnTo>
                <a:lnTo>
                  <a:pt x="16934" y="13118"/>
                </a:lnTo>
                <a:lnTo>
                  <a:pt x="16889" y="12991"/>
                </a:lnTo>
                <a:lnTo>
                  <a:pt x="16889" y="12849"/>
                </a:lnTo>
                <a:lnTo>
                  <a:pt x="16889" y="12383"/>
                </a:lnTo>
                <a:lnTo>
                  <a:pt x="16889" y="11662"/>
                </a:lnTo>
                <a:lnTo>
                  <a:pt x="16889" y="10701"/>
                </a:lnTo>
                <a:lnTo>
                  <a:pt x="16889" y="9640"/>
                </a:lnTo>
                <a:lnTo>
                  <a:pt x="16889" y="8566"/>
                </a:lnTo>
                <a:lnTo>
                  <a:pt x="16889" y="7478"/>
                </a:lnTo>
                <a:lnTo>
                  <a:pt x="16889" y="6502"/>
                </a:lnTo>
                <a:lnTo>
                  <a:pt x="16889" y="5739"/>
                </a:lnTo>
                <a:lnTo>
                  <a:pt x="16674" y="5894"/>
                </a:lnTo>
                <a:lnTo>
                  <a:pt x="16414" y="6036"/>
                </a:lnTo>
                <a:lnTo>
                  <a:pt x="16154" y="6177"/>
                </a:lnTo>
                <a:lnTo>
                  <a:pt x="15849" y="6248"/>
                </a:lnTo>
                <a:lnTo>
                  <a:pt x="15544" y="6304"/>
                </a:lnTo>
                <a:lnTo>
                  <a:pt x="15217" y="6332"/>
                </a:lnTo>
                <a:lnTo>
                  <a:pt x="14866" y="6361"/>
                </a:lnTo>
                <a:lnTo>
                  <a:pt x="14550" y="6361"/>
                </a:lnTo>
                <a:lnTo>
                  <a:pt x="14200" y="6332"/>
                </a:lnTo>
                <a:lnTo>
                  <a:pt x="13850" y="6276"/>
                </a:lnTo>
                <a:lnTo>
                  <a:pt x="13522" y="6219"/>
                </a:lnTo>
                <a:lnTo>
                  <a:pt x="13206" y="6149"/>
                </a:lnTo>
                <a:lnTo>
                  <a:pt x="12901" y="6064"/>
                </a:lnTo>
                <a:lnTo>
                  <a:pt x="12618" y="5951"/>
                </a:lnTo>
                <a:lnTo>
                  <a:pt x="12358" y="5838"/>
                </a:lnTo>
                <a:lnTo>
                  <a:pt x="12121" y="5739"/>
                </a:lnTo>
                <a:lnTo>
                  <a:pt x="11941" y="5626"/>
                </a:lnTo>
                <a:lnTo>
                  <a:pt x="11794" y="5513"/>
                </a:lnTo>
                <a:lnTo>
                  <a:pt x="11658" y="5414"/>
                </a:lnTo>
                <a:lnTo>
                  <a:pt x="11556" y="5301"/>
                </a:lnTo>
                <a:lnTo>
                  <a:pt x="11466" y="5187"/>
                </a:lnTo>
                <a:lnTo>
                  <a:pt x="11398" y="5089"/>
                </a:lnTo>
                <a:lnTo>
                  <a:pt x="11376" y="4947"/>
                </a:lnTo>
                <a:lnTo>
                  <a:pt x="11353" y="4834"/>
                </a:lnTo>
                <a:lnTo>
                  <a:pt x="11353" y="4707"/>
                </a:lnTo>
                <a:lnTo>
                  <a:pt x="11376" y="4565"/>
                </a:lnTo>
                <a:lnTo>
                  <a:pt x="11443" y="4410"/>
                </a:lnTo>
                <a:lnTo>
                  <a:pt x="11511" y="4240"/>
                </a:lnTo>
                <a:lnTo>
                  <a:pt x="11703" y="3887"/>
                </a:lnTo>
                <a:lnTo>
                  <a:pt x="11986" y="3505"/>
                </a:lnTo>
                <a:lnTo>
                  <a:pt x="12144" y="3265"/>
                </a:lnTo>
                <a:lnTo>
                  <a:pt x="12246" y="3025"/>
                </a:lnTo>
                <a:lnTo>
                  <a:pt x="12336" y="2756"/>
                </a:lnTo>
                <a:lnTo>
                  <a:pt x="12404" y="2445"/>
                </a:lnTo>
                <a:lnTo>
                  <a:pt x="12438" y="2176"/>
                </a:lnTo>
                <a:lnTo>
                  <a:pt x="12438" y="1880"/>
                </a:lnTo>
                <a:lnTo>
                  <a:pt x="12404" y="1583"/>
                </a:lnTo>
                <a:lnTo>
                  <a:pt x="12336" y="1314"/>
                </a:lnTo>
                <a:lnTo>
                  <a:pt x="12246" y="1046"/>
                </a:lnTo>
                <a:lnTo>
                  <a:pt x="12099" y="791"/>
                </a:lnTo>
                <a:lnTo>
                  <a:pt x="12008" y="692"/>
                </a:lnTo>
                <a:lnTo>
                  <a:pt x="11918" y="579"/>
                </a:lnTo>
                <a:lnTo>
                  <a:pt x="11816" y="466"/>
                </a:lnTo>
                <a:lnTo>
                  <a:pt x="11703" y="381"/>
                </a:lnTo>
                <a:lnTo>
                  <a:pt x="11579" y="310"/>
                </a:lnTo>
                <a:lnTo>
                  <a:pt x="11443" y="226"/>
                </a:lnTo>
                <a:lnTo>
                  <a:pt x="11297" y="169"/>
                </a:lnTo>
                <a:lnTo>
                  <a:pt x="11138" y="113"/>
                </a:lnTo>
                <a:lnTo>
                  <a:pt x="10969" y="56"/>
                </a:lnTo>
                <a:lnTo>
                  <a:pt x="10800" y="28"/>
                </a:lnTo>
                <a:lnTo>
                  <a:pt x="10619" y="28"/>
                </a:lnTo>
                <a:lnTo>
                  <a:pt x="10404" y="28"/>
                </a:lnTo>
                <a:lnTo>
                  <a:pt x="10257" y="28"/>
                </a:lnTo>
                <a:lnTo>
                  <a:pt x="10076" y="56"/>
                </a:lnTo>
                <a:lnTo>
                  <a:pt x="9952" y="84"/>
                </a:lnTo>
                <a:lnTo>
                  <a:pt x="9794" y="141"/>
                </a:lnTo>
                <a:lnTo>
                  <a:pt x="9692" y="226"/>
                </a:lnTo>
                <a:lnTo>
                  <a:pt x="9557" y="282"/>
                </a:lnTo>
                <a:lnTo>
                  <a:pt x="9455" y="381"/>
                </a:lnTo>
                <a:lnTo>
                  <a:pt x="9365" y="466"/>
                </a:lnTo>
                <a:lnTo>
                  <a:pt x="9274" y="579"/>
                </a:lnTo>
                <a:lnTo>
                  <a:pt x="9184" y="692"/>
                </a:lnTo>
                <a:lnTo>
                  <a:pt x="9128" y="791"/>
                </a:lnTo>
                <a:lnTo>
                  <a:pt x="9060" y="932"/>
                </a:lnTo>
                <a:lnTo>
                  <a:pt x="8969" y="1201"/>
                </a:lnTo>
                <a:lnTo>
                  <a:pt x="8913" y="1498"/>
                </a:lnTo>
                <a:lnTo>
                  <a:pt x="8890" y="1795"/>
                </a:lnTo>
                <a:lnTo>
                  <a:pt x="8890" y="2120"/>
                </a:lnTo>
                <a:lnTo>
                  <a:pt x="8913" y="2445"/>
                </a:lnTo>
                <a:lnTo>
                  <a:pt x="8969" y="2756"/>
                </a:lnTo>
                <a:lnTo>
                  <a:pt x="9060" y="3081"/>
                </a:lnTo>
                <a:lnTo>
                  <a:pt x="9173" y="3378"/>
                </a:lnTo>
                <a:lnTo>
                  <a:pt x="9297" y="3647"/>
                </a:lnTo>
                <a:lnTo>
                  <a:pt x="9466" y="3887"/>
                </a:lnTo>
                <a:lnTo>
                  <a:pt x="9579" y="4085"/>
                </a:lnTo>
                <a:lnTo>
                  <a:pt x="9670" y="4269"/>
                </a:lnTo>
                <a:lnTo>
                  <a:pt x="9726" y="4467"/>
                </a:lnTo>
                <a:lnTo>
                  <a:pt x="9771" y="4650"/>
                </a:lnTo>
                <a:lnTo>
                  <a:pt x="9771" y="4834"/>
                </a:lnTo>
                <a:lnTo>
                  <a:pt x="9749" y="5032"/>
                </a:lnTo>
                <a:lnTo>
                  <a:pt x="9715" y="5216"/>
                </a:lnTo>
                <a:lnTo>
                  <a:pt x="9625" y="5385"/>
                </a:lnTo>
                <a:lnTo>
                  <a:pt x="9534" y="5513"/>
                </a:lnTo>
                <a:lnTo>
                  <a:pt x="9410" y="5626"/>
                </a:lnTo>
                <a:lnTo>
                  <a:pt x="9229" y="5710"/>
                </a:lnTo>
                <a:lnTo>
                  <a:pt x="9060" y="5767"/>
                </a:lnTo>
                <a:lnTo>
                  <a:pt x="8845" y="5767"/>
                </a:lnTo>
                <a:lnTo>
                  <a:pt x="8585" y="5739"/>
                </a:lnTo>
                <a:lnTo>
                  <a:pt x="8325" y="5654"/>
                </a:lnTo>
                <a:lnTo>
                  <a:pt x="8020" y="5513"/>
                </a:lnTo>
                <a:lnTo>
                  <a:pt x="7840" y="5442"/>
                </a:lnTo>
                <a:lnTo>
                  <a:pt x="7648" y="5385"/>
                </a:lnTo>
                <a:lnTo>
                  <a:pt x="7433" y="5329"/>
                </a:lnTo>
                <a:lnTo>
                  <a:pt x="7241" y="5301"/>
                </a:lnTo>
                <a:lnTo>
                  <a:pt x="6755" y="5301"/>
                </a:lnTo>
                <a:lnTo>
                  <a:pt x="6281" y="5329"/>
                </a:lnTo>
                <a:lnTo>
                  <a:pt x="5784" y="5385"/>
                </a:lnTo>
                <a:lnTo>
                  <a:pt x="5264" y="5498"/>
                </a:lnTo>
                <a:lnTo>
                  <a:pt x="4744" y="5597"/>
                </a:lnTo>
                <a:lnTo>
                  <a:pt x="4247" y="5739"/>
                </a:lnTo>
                <a:lnTo>
                  <a:pt x="4202" y="5894"/>
                </a:lnTo>
                <a:lnTo>
                  <a:pt x="4202" y="6191"/>
                </a:lnTo>
                <a:lnTo>
                  <a:pt x="4202" y="6545"/>
                </a:lnTo>
                <a:lnTo>
                  <a:pt x="4225" y="6954"/>
                </a:lnTo>
                <a:lnTo>
                  <a:pt x="4315" y="7930"/>
                </a:lnTo>
                <a:lnTo>
                  <a:pt x="4394" y="9018"/>
                </a:lnTo>
                <a:lnTo>
                  <a:pt x="4439" y="9570"/>
                </a:lnTo>
                <a:lnTo>
                  <a:pt x="4462" y="10107"/>
                </a:lnTo>
                <a:lnTo>
                  <a:pt x="4484" y="10630"/>
                </a:lnTo>
                <a:lnTo>
                  <a:pt x="4507" y="11082"/>
                </a:lnTo>
                <a:lnTo>
                  <a:pt x="4484" y="11520"/>
                </a:lnTo>
                <a:lnTo>
                  <a:pt x="4439" y="11874"/>
                </a:lnTo>
                <a:lnTo>
                  <a:pt x="4394" y="12029"/>
                </a:lnTo>
                <a:lnTo>
                  <a:pt x="4349" y="12171"/>
                </a:lnTo>
                <a:lnTo>
                  <a:pt x="4315" y="12284"/>
                </a:lnTo>
                <a:lnTo>
                  <a:pt x="4247" y="12354"/>
                </a:lnTo>
                <a:close/>
              </a:path>
            </a:pathLst>
          </a:custGeom>
          <a:solidFill>
            <a:srgbClr val="FFCC99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33" name="Puzzle4"/>
          <p:cNvSpPr>
            <a:spLocks noEditPoints="1" noChangeArrowheads="1"/>
          </p:cNvSpPr>
          <p:nvPr/>
        </p:nvSpPr>
        <p:spPr bwMode="auto">
          <a:xfrm>
            <a:off x="3703691" y="4643269"/>
            <a:ext cx="974150" cy="1422845"/>
          </a:xfrm>
          <a:custGeom>
            <a:avLst/>
            <a:gdLst>
              <a:gd name="T0" fmla="*/ 8307 w 21600"/>
              <a:gd name="T1" fmla="*/ 11593 h 21600"/>
              <a:gd name="T2" fmla="*/ 453 w 21600"/>
              <a:gd name="T3" fmla="*/ 16938 h 21600"/>
              <a:gd name="T4" fmla="*/ 11500 w 21600"/>
              <a:gd name="T5" fmla="*/ 21600 h 21600"/>
              <a:gd name="T6" fmla="*/ 20920 w 21600"/>
              <a:gd name="T7" fmla="*/ 16751 h 21600"/>
              <a:gd name="T8" fmla="*/ 13972 w 21600"/>
              <a:gd name="T9" fmla="*/ 10888 h 21600"/>
              <a:gd name="T10" fmla="*/ 21033 w 21600"/>
              <a:gd name="T11" fmla="*/ 4716 h 21600"/>
              <a:gd name="T12" fmla="*/ 11102 w 21600"/>
              <a:gd name="T13" fmla="*/ 11 h 21600"/>
              <a:gd name="T14" fmla="*/ 453 w 21600"/>
              <a:gd name="T15" fmla="*/ 4716 h 21600"/>
              <a:gd name="T16" fmla="*/ 2076 w 21600"/>
              <a:gd name="T17" fmla="*/ 5664 h 21600"/>
              <a:gd name="T18" fmla="*/ 20203 w 21600"/>
              <a:gd name="T19" fmla="*/ 1598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3813" y="10590"/>
                </a:moveTo>
                <a:lnTo>
                  <a:pt x="3927" y="10513"/>
                </a:lnTo>
                <a:lnTo>
                  <a:pt x="4078" y="10425"/>
                </a:lnTo>
                <a:lnTo>
                  <a:pt x="4210" y="10359"/>
                </a:lnTo>
                <a:lnTo>
                  <a:pt x="4361" y="10315"/>
                </a:lnTo>
                <a:lnTo>
                  <a:pt x="4682" y="10237"/>
                </a:lnTo>
                <a:lnTo>
                  <a:pt x="5041" y="10193"/>
                </a:lnTo>
                <a:lnTo>
                  <a:pt x="5456" y="10171"/>
                </a:lnTo>
                <a:lnTo>
                  <a:pt x="5853" y="10193"/>
                </a:lnTo>
                <a:lnTo>
                  <a:pt x="6249" y="10260"/>
                </a:lnTo>
                <a:lnTo>
                  <a:pt x="6646" y="10337"/>
                </a:lnTo>
                <a:lnTo>
                  <a:pt x="7004" y="10469"/>
                </a:lnTo>
                <a:lnTo>
                  <a:pt x="7363" y="10612"/>
                </a:lnTo>
                <a:lnTo>
                  <a:pt x="7665" y="10788"/>
                </a:lnTo>
                <a:lnTo>
                  <a:pt x="7911" y="10998"/>
                </a:lnTo>
                <a:lnTo>
                  <a:pt x="8024" y="11097"/>
                </a:lnTo>
                <a:lnTo>
                  <a:pt x="8137" y="11207"/>
                </a:lnTo>
                <a:lnTo>
                  <a:pt x="8194" y="11340"/>
                </a:lnTo>
                <a:lnTo>
                  <a:pt x="8269" y="11461"/>
                </a:lnTo>
                <a:lnTo>
                  <a:pt x="8307" y="11593"/>
                </a:lnTo>
                <a:lnTo>
                  <a:pt x="8307" y="11714"/>
                </a:lnTo>
                <a:lnTo>
                  <a:pt x="8307" y="11868"/>
                </a:lnTo>
                <a:lnTo>
                  <a:pt x="8307" y="12012"/>
                </a:lnTo>
                <a:lnTo>
                  <a:pt x="8194" y="12265"/>
                </a:lnTo>
                <a:lnTo>
                  <a:pt x="8062" y="12519"/>
                </a:lnTo>
                <a:lnTo>
                  <a:pt x="7873" y="12706"/>
                </a:lnTo>
                <a:lnTo>
                  <a:pt x="7627" y="12904"/>
                </a:lnTo>
                <a:lnTo>
                  <a:pt x="7363" y="13048"/>
                </a:lnTo>
                <a:lnTo>
                  <a:pt x="7080" y="13180"/>
                </a:lnTo>
                <a:lnTo>
                  <a:pt x="6759" y="13257"/>
                </a:lnTo>
                <a:lnTo>
                  <a:pt x="6419" y="13345"/>
                </a:lnTo>
                <a:lnTo>
                  <a:pt x="6098" y="13389"/>
                </a:lnTo>
                <a:lnTo>
                  <a:pt x="5739" y="13389"/>
                </a:lnTo>
                <a:lnTo>
                  <a:pt x="5418" y="13389"/>
                </a:lnTo>
                <a:lnTo>
                  <a:pt x="5079" y="13345"/>
                </a:lnTo>
                <a:lnTo>
                  <a:pt x="4758" y="13301"/>
                </a:lnTo>
                <a:lnTo>
                  <a:pt x="4474" y="13213"/>
                </a:lnTo>
                <a:lnTo>
                  <a:pt x="4172" y="13114"/>
                </a:lnTo>
                <a:lnTo>
                  <a:pt x="3965" y="12982"/>
                </a:lnTo>
                <a:lnTo>
                  <a:pt x="3738" y="12838"/>
                </a:lnTo>
                <a:lnTo>
                  <a:pt x="3493" y="12706"/>
                </a:lnTo>
                <a:lnTo>
                  <a:pt x="3228" y="12607"/>
                </a:lnTo>
                <a:lnTo>
                  <a:pt x="2945" y="12519"/>
                </a:lnTo>
                <a:lnTo>
                  <a:pt x="2700" y="12431"/>
                </a:lnTo>
                <a:lnTo>
                  <a:pt x="2397" y="12375"/>
                </a:lnTo>
                <a:lnTo>
                  <a:pt x="2152" y="12331"/>
                </a:lnTo>
                <a:lnTo>
                  <a:pt x="1888" y="12309"/>
                </a:lnTo>
                <a:lnTo>
                  <a:pt x="1642" y="12309"/>
                </a:lnTo>
                <a:lnTo>
                  <a:pt x="1397" y="12331"/>
                </a:lnTo>
                <a:lnTo>
                  <a:pt x="1170" y="12397"/>
                </a:lnTo>
                <a:lnTo>
                  <a:pt x="962" y="12453"/>
                </a:lnTo>
                <a:lnTo>
                  <a:pt x="774" y="12563"/>
                </a:lnTo>
                <a:lnTo>
                  <a:pt x="623" y="12684"/>
                </a:lnTo>
                <a:lnTo>
                  <a:pt x="528" y="12838"/>
                </a:lnTo>
                <a:lnTo>
                  <a:pt x="453" y="13026"/>
                </a:lnTo>
                <a:lnTo>
                  <a:pt x="339" y="13477"/>
                </a:lnTo>
                <a:lnTo>
                  <a:pt x="226" y="13984"/>
                </a:lnTo>
                <a:lnTo>
                  <a:pt x="151" y="14535"/>
                </a:lnTo>
                <a:lnTo>
                  <a:pt x="113" y="15075"/>
                </a:lnTo>
                <a:lnTo>
                  <a:pt x="113" y="15626"/>
                </a:lnTo>
                <a:lnTo>
                  <a:pt x="151" y="16133"/>
                </a:lnTo>
                <a:lnTo>
                  <a:pt x="188" y="16376"/>
                </a:lnTo>
                <a:lnTo>
                  <a:pt x="264" y="16585"/>
                </a:lnTo>
                <a:lnTo>
                  <a:pt x="339" y="16773"/>
                </a:lnTo>
                <a:lnTo>
                  <a:pt x="453" y="16938"/>
                </a:lnTo>
                <a:lnTo>
                  <a:pt x="1095" y="16883"/>
                </a:lnTo>
                <a:lnTo>
                  <a:pt x="1963" y="16795"/>
                </a:lnTo>
                <a:lnTo>
                  <a:pt x="2945" y="16751"/>
                </a:lnTo>
                <a:lnTo>
                  <a:pt x="3965" y="16706"/>
                </a:lnTo>
                <a:lnTo>
                  <a:pt x="5022" y="16684"/>
                </a:lnTo>
                <a:lnTo>
                  <a:pt x="5947" y="16684"/>
                </a:lnTo>
                <a:lnTo>
                  <a:pt x="6759" y="16706"/>
                </a:lnTo>
                <a:lnTo>
                  <a:pt x="7363" y="16751"/>
                </a:lnTo>
                <a:lnTo>
                  <a:pt x="7948" y="16839"/>
                </a:lnTo>
                <a:lnTo>
                  <a:pt x="8458" y="16916"/>
                </a:lnTo>
                <a:lnTo>
                  <a:pt x="8893" y="17026"/>
                </a:lnTo>
                <a:lnTo>
                  <a:pt x="9289" y="17158"/>
                </a:lnTo>
                <a:lnTo>
                  <a:pt x="9572" y="17280"/>
                </a:lnTo>
                <a:lnTo>
                  <a:pt x="9799" y="17412"/>
                </a:lnTo>
                <a:lnTo>
                  <a:pt x="9969" y="17555"/>
                </a:lnTo>
                <a:lnTo>
                  <a:pt x="10120" y="17687"/>
                </a:lnTo>
                <a:lnTo>
                  <a:pt x="10158" y="17831"/>
                </a:lnTo>
                <a:lnTo>
                  <a:pt x="10195" y="17974"/>
                </a:lnTo>
                <a:lnTo>
                  <a:pt x="10158" y="18128"/>
                </a:lnTo>
                <a:lnTo>
                  <a:pt x="10082" y="18271"/>
                </a:lnTo>
                <a:lnTo>
                  <a:pt x="9969" y="18426"/>
                </a:lnTo>
                <a:lnTo>
                  <a:pt x="9837" y="18569"/>
                </a:lnTo>
                <a:lnTo>
                  <a:pt x="9648" y="18701"/>
                </a:lnTo>
                <a:lnTo>
                  <a:pt x="9440" y="18822"/>
                </a:lnTo>
                <a:lnTo>
                  <a:pt x="9213" y="18999"/>
                </a:lnTo>
                <a:lnTo>
                  <a:pt x="9044" y="19186"/>
                </a:lnTo>
                <a:lnTo>
                  <a:pt x="8893" y="19395"/>
                </a:lnTo>
                <a:lnTo>
                  <a:pt x="8817" y="19627"/>
                </a:lnTo>
                <a:lnTo>
                  <a:pt x="8779" y="19858"/>
                </a:lnTo>
                <a:lnTo>
                  <a:pt x="8779" y="20112"/>
                </a:lnTo>
                <a:lnTo>
                  <a:pt x="8855" y="20354"/>
                </a:lnTo>
                <a:lnTo>
                  <a:pt x="8968" y="20586"/>
                </a:lnTo>
                <a:lnTo>
                  <a:pt x="9138" y="20817"/>
                </a:lnTo>
                <a:lnTo>
                  <a:pt x="9365" y="21026"/>
                </a:lnTo>
                <a:lnTo>
                  <a:pt x="9610" y="21192"/>
                </a:lnTo>
                <a:lnTo>
                  <a:pt x="9950" y="21368"/>
                </a:lnTo>
                <a:lnTo>
                  <a:pt x="10120" y="21445"/>
                </a:lnTo>
                <a:lnTo>
                  <a:pt x="10346" y="21511"/>
                </a:lnTo>
                <a:lnTo>
                  <a:pt x="10516" y="21555"/>
                </a:lnTo>
                <a:lnTo>
                  <a:pt x="10743" y="21600"/>
                </a:lnTo>
                <a:lnTo>
                  <a:pt x="10988" y="21644"/>
                </a:lnTo>
                <a:lnTo>
                  <a:pt x="11215" y="21666"/>
                </a:lnTo>
                <a:lnTo>
                  <a:pt x="11498" y="21666"/>
                </a:lnTo>
                <a:lnTo>
                  <a:pt x="11762" y="21666"/>
                </a:lnTo>
                <a:lnTo>
                  <a:pt x="12253" y="21644"/>
                </a:lnTo>
                <a:lnTo>
                  <a:pt x="12763" y="21577"/>
                </a:lnTo>
                <a:lnTo>
                  <a:pt x="13197" y="21467"/>
                </a:lnTo>
                <a:lnTo>
                  <a:pt x="13556" y="21346"/>
                </a:lnTo>
                <a:lnTo>
                  <a:pt x="13896" y="21192"/>
                </a:lnTo>
                <a:lnTo>
                  <a:pt x="14179" y="21026"/>
                </a:lnTo>
                <a:lnTo>
                  <a:pt x="14444" y="20839"/>
                </a:lnTo>
                <a:lnTo>
                  <a:pt x="14576" y="20641"/>
                </a:lnTo>
                <a:lnTo>
                  <a:pt x="14727" y="20431"/>
                </a:lnTo>
                <a:lnTo>
                  <a:pt x="14765" y="20200"/>
                </a:lnTo>
                <a:lnTo>
                  <a:pt x="14802" y="19991"/>
                </a:lnTo>
                <a:lnTo>
                  <a:pt x="14727" y="19759"/>
                </a:lnTo>
                <a:lnTo>
                  <a:pt x="14613" y="19550"/>
                </a:lnTo>
                <a:lnTo>
                  <a:pt x="14444" y="19307"/>
                </a:lnTo>
                <a:lnTo>
                  <a:pt x="14217" y="19098"/>
                </a:lnTo>
                <a:lnTo>
                  <a:pt x="13934" y="18911"/>
                </a:lnTo>
                <a:lnTo>
                  <a:pt x="13669" y="18745"/>
                </a:lnTo>
                <a:lnTo>
                  <a:pt x="13462" y="18547"/>
                </a:lnTo>
                <a:lnTo>
                  <a:pt x="13311" y="18337"/>
                </a:lnTo>
                <a:lnTo>
                  <a:pt x="13197" y="18150"/>
                </a:lnTo>
                <a:lnTo>
                  <a:pt x="13122" y="17941"/>
                </a:lnTo>
                <a:lnTo>
                  <a:pt x="13122" y="17720"/>
                </a:lnTo>
                <a:lnTo>
                  <a:pt x="13122" y="17533"/>
                </a:lnTo>
                <a:lnTo>
                  <a:pt x="13197" y="17346"/>
                </a:lnTo>
                <a:lnTo>
                  <a:pt x="13273" y="17158"/>
                </a:lnTo>
                <a:lnTo>
                  <a:pt x="13386" y="16982"/>
                </a:lnTo>
                <a:lnTo>
                  <a:pt x="13537" y="16839"/>
                </a:lnTo>
                <a:lnTo>
                  <a:pt x="13707" y="16706"/>
                </a:lnTo>
                <a:lnTo>
                  <a:pt x="13896" y="16607"/>
                </a:lnTo>
                <a:lnTo>
                  <a:pt x="14104" y="16519"/>
                </a:lnTo>
                <a:lnTo>
                  <a:pt x="14330" y="16453"/>
                </a:lnTo>
                <a:lnTo>
                  <a:pt x="14538" y="16431"/>
                </a:lnTo>
                <a:lnTo>
                  <a:pt x="14897" y="16453"/>
                </a:lnTo>
                <a:lnTo>
                  <a:pt x="15406" y="16497"/>
                </a:lnTo>
                <a:lnTo>
                  <a:pt x="16105" y="16541"/>
                </a:lnTo>
                <a:lnTo>
                  <a:pt x="16898" y="16607"/>
                </a:lnTo>
                <a:lnTo>
                  <a:pt x="17804" y="16651"/>
                </a:lnTo>
                <a:lnTo>
                  <a:pt x="18786" y="16684"/>
                </a:lnTo>
                <a:lnTo>
                  <a:pt x="19844" y="16728"/>
                </a:lnTo>
                <a:lnTo>
                  <a:pt x="20920" y="16751"/>
                </a:lnTo>
                <a:lnTo>
                  <a:pt x="21109" y="16497"/>
                </a:lnTo>
                <a:lnTo>
                  <a:pt x="21241" y="16222"/>
                </a:lnTo>
                <a:lnTo>
                  <a:pt x="21392" y="15946"/>
                </a:lnTo>
                <a:lnTo>
                  <a:pt x="21467" y="15648"/>
                </a:lnTo>
                <a:lnTo>
                  <a:pt x="21543" y="15351"/>
                </a:lnTo>
                <a:lnTo>
                  <a:pt x="21618" y="15042"/>
                </a:lnTo>
                <a:lnTo>
                  <a:pt x="21618" y="14745"/>
                </a:lnTo>
                <a:lnTo>
                  <a:pt x="21618" y="14447"/>
                </a:lnTo>
                <a:lnTo>
                  <a:pt x="21618" y="14150"/>
                </a:lnTo>
                <a:lnTo>
                  <a:pt x="21581" y="13852"/>
                </a:lnTo>
                <a:lnTo>
                  <a:pt x="21505" y="13577"/>
                </a:lnTo>
                <a:lnTo>
                  <a:pt x="21430" y="13301"/>
                </a:lnTo>
                <a:lnTo>
                  <a:pt x="21354" y="13048"/>
                </a:lnTo>
                <a:lnTo>
                  <a:pt x="21241" y="12816"/>
                </a:lnTo>
                <a:lnTo>
                  <a:pt x="21146" y="12607"/>
                </a:lnTo>
                <a:lnTo>
                  <a:pt x="21033" y="12431"/>
                </a:lnTo>
                <a:lnTo>
                  <a:pt x="20920" y="12265"/>
                </a:lnTo>
                <a:lnTo>
                  <a:pt x="20769" y="12144"/>
                </a:lnTo>
                <a:lnTo>
                  <a:pt x="20637" y="12034"/>
                </a:lnTo>
                <a:lnTo>
                  <a:pt x="20486" y="11946"/>
                </a:lnTo>
                <a:lnTo>
                  <a:pt x="20297" y="11891"/>
                </a:lnTo>
                <a:lnTo>
                  <a:pt x="20165" y="11846"/>
                </a:lnTo>
                <a:lnTo>
                  <a:pt x="19976" y="11824"/>
                </a:lnTo>
                <a:lnTo>
                  <a:pt x="19806" y="11802"/>
                </a:lnTo>
                <a:lnTo>
                  <a:pt x="19390" y="11824"/>
                </a:lnTo>
                <a:lnTo>
                  <a:pt x="18956" y="11891"/>
                </a:lnTo>
                <a:lnTo>
                  <a:pt x="18503" y="11968"/>
                </a:lnTo>
                <a:lnTo>
                  <a:pt x="17993" y="12078"/>
                </a:lnTo>
                <a:lnTo>
                  <a:pt x="17653" y="12144"/>
                </a:lnTo>
                <a:lnTo>
                  <a:pt x="17332" y="12199"/>
                </a:lnTo>
                <a:lnTo>
                  <a:pt x="17049" y="12221"/>
                </a:lnTo>
                <a:lnTo>
                  <a:pt x="16747" y="12243"/>
                </a:lnTo>
                <a:lnTo>
                  <a:pt x="16464" y="12243"/>
                </a:lnTo>
                <a:lnTo>
                  <a:pt x="16218" y="12243"/>
                </a:lnTo>
                <a:lnTo>
                  <a:pt x="15992" y="12221"/>
                </a:lnTo>
                <a:lnTo>
                  <a:pt x="15746" y="12199"/>
                </a:lnTo>
                <a:lnTo>
                  <a:pt x="15520" y="12155"/>
                </a:lnTo>
                <a:lnTo>
                  <a:pt x="15350" y="12122"/>
                </a:lnTo>
                <a:lnTo>
                  <a:pt x="15161" y="12056"/>
                </a:lnTo>
                <a:lnTo>
                  <a:pt x="14972" y="11990"/>
                </a:lnTo>
                <a:lnTo>
                  <a:pt x="14689" y="11846"/>
                </a:lnTo>
                <a:lnTo>
                  <a:pt x="14444" y="11670"/>
                </a:lnTo>
                <a:lnTo>
                  <a:pt x="14255" y="11483"/>
                </a:lnTo>
                <a:lnTo>
                  <a:pt x="14104" y="11295"/>
                </a:lnTo>
                <a:lnTo>
                  <a:pt x="14028" y="11086"/>
                </a:lnTo>
                <a:lnTo>
                  <a:pt x="13972" y="10888"/>
                </a:lnTo>
                <a:lnTo>
                  <a:pt x="13972" y="10700"/>
                </a:lnTo>
                <a:lnTo>
                  <a:pt x="14009" y="10513"/>
                </a:lnTo>
                <a:lnTo>
                  <a:pt x="14066" y="10359"/>
                </a:lnTo>
                <a:lnTo>
                  <a:pt x="14179" y="10215"/>
                </a:lnTo>
                <a:lnTo>
                  <a:pt x="14406" y="10006"/>
                </a:lnTo>
                <a:lnTo>
                  <a:pt x="14651" y="9830"/>
                </a:lnTo>
                <a:lnTo>
                  <a:pt x="14878" y="9686"/>
                </a:lnTo>
                <a:lnTo>
                  <a:pt x="15123" y="9554"/>
                </a:lnTo>
                <a:lnTo>
                  <a:pt x="15350" y="9477"/>
                </a:lnTo>
                <a:lnTo>
                  <a:pt x="15558" y="9411"/>
                </a:lnTo>
                <a:lnTo>
                  <a:pt x="15803" y="9345"/>
                </a:lnTo>
                <a:lnTo>
                  <a:pt x="16030" y="9323"/>
                </a:lnTo>
                <a:lnTo>
                  <a:pt x="16256" y="9301"/>
                </a:lnTo>
                <a:lnTo>
                  <a:pt x="16464" y="9323"/>
                </a:lnTo>
                <a:lnTo>
                  <a:pt x="16690" y="9345"/>
                </a:lnTo>
                <a:lnTo>
                  <a:pt x="16898" y="9367"/>
                </a:lnTo>
                <a:lnTo>
                  <a:pt x="17332" y="9477"/>
                </a:lnTo>
                <a:lnTo>
                  <a:pt x="17767" y="9598"/>
                </a:lnTo>
                <a:lnTo>
                  <a:pt x="18163" y="9731"/>
                </a:lnTo>
                <a:lnTo>
                  <a:pt x="18597" y="9874"/>
                </a:lnTo>
                <a:lnTo>
                  <a:pt x="18994" y="10006"/>
                </a:lnTo>
                <a:lnTo>
                  <a:pt x="19428" y="10083"/>
                </a:lnTo>
                <a:lnTo>
                  <a:pt x="19617" y="10127"/>
                </a:lnTo>
                <a:lnTo>
                  <a:pt x="19844" y="10149"/>
                </a:lnTo>
                <a:lnTo>
                  <a:pt x="20013" y="10149"/>
                </a:lnTo>
                <a:lnTo>
                  <a:pt x="20240" y="10127"/>
                </a:lnTo>
                <a:lnTo>
                  <a:pt x="20410" y="10105"/>
                </a:lnTo>
                <a:lnTo>
                  <a:pt x="20637" y="10061"/>
                </a:lnTo>
                <a:lnTo>
                  <a:pt x="20844" y="9984"/>
                </a:lnTo>
                <a:lnTo>
                  <a:pt x="21033" y="9896"/>
                </a:lnTo>
                <a:lnTo>
                  <a:pt x="21146" y="9830"/>
                </a:lnTo>
                <a:lnTo>
                  <a:pt x="21203" y="9753"/>
                </a:lnTo>
                <a:lnTo>
                  <a:pt x="21279" y="9642"/>
                </a:lnTo>
                <a:lnTo>
                  <a:pt x="21354" y="9521"/>
                </a:lnTo>
                <a:lnTo>
                  <a:pt x="21430" y="9246"/>
                </a:lnTo>
                <a:lnTo>
                  <a:pt x="21430" y="8904"/>
                </a:lnTo>
                <a:lnTo>
                  <a:pt x="21430" y="8540"/>
                </a:lnTo>
                <a:lnTo>
                  <a:pt x="21392" y="8144"/>
                </a:lnTo>
                <a:lnTo>
                  <a:pt x="21354" y="7714"/>
                </a:lnTo>
                <a:lnTo>
                  <a:pt x="21279" y="7295"/>
                </a:lnTo>
                <a:lnTo>
                  <a:pt x="21146" y="6446"/>
                </a:lnTo>
                <a:lnTo>
                  <a:pt x="20995" y="5686"/>
                </a:lnTo>
                <a:lnTo>
                  <a:pt x="20958" y="5366"/>
                </a:lnTo>
                <a:lnTo>
                  <a:pt x="20958" y="5091"/>
                </a:lnTo>
                <a:lnTo>
                  <a:pt x="20958" y="4860"/>
                </a:lnTo>
                <a:lnTo>
                  <a:pt x="21033" y="4716"/>
                </a:lnTo>
                <a:lnTo>
                  <a:pt x="20637" y="4860"/>
                </a:lnTo>
                <a:lnTo>
                  <a:pt x="20127" y="4992"/>
                </a:lnTo>
                <a:lnTo>
                  <a:pt x="19617" y="5069"/>
                </a:lnTo>
                <a:lnTo>
                  <a:pt x="19032" y="5157"/>
                </a:lnTo>
                <a:lnTo>
                  <a:pt x="18465" y="5201"/>
                </a:lnTo>
                <a:lnTo>
                  <a:pt x="17842" y="5245"/>
                </a:lnTo>
                <a:lnTo>
                  <a:pt x="17219" y="5267"/>
                </a:lnTo>
                <a:lnTo>
                  <a:pt x="16615" y="5267"/>
                </a:lnTo>
                <a:lnTo>
                  <a:pt x="15992" y="5245"/>
                </a:lnTo>
                <a:lnTo>
                  <a:pt x="15369" y="5201"/>
                </a:lnTo>
                <a:lnTo>
                  <a:pt x="14840" y="5157"/>
                </a:lnTo>
                <a:lnTo>
                  <a:pt x="14293" y="5091"/>
                </a:lnTo>
                <a:lnTo>
                  <a:pt x="13783" y="5014"/>
                </a:lnTo>
                <a:lnTo>
                  <a:pt x="13386" y="4926"/>
                </a:lnTo>
                <a:lnTo>
                  <a:pt x="13027" y="4815"/>
                </a:lnTo>
                <a:lnTo>
                  <a:pt x="12725" y="4716"/>
                </a:lnTo>
                <a:lnTo>
                  <a:pt x="12480" y="4606"/>
                </a:lnTo>
                <a:lnTo>
                  <a:pt x="12291" y="4496"/>
                </a:lnTo>
                <a:lnTo>
                  <a:pt x="12197" y="4397"/>
                </a:lnTo>
                <a:lnTo>
                  <a:pt x="12083" y="4286"/>
                </a:lnTo>
                <a:lnTo>
                  <a:pt x="12046" y="4187"/>
                </a:lnTo>
                <a:lnTo>
                  <a:pt x="12008" y="4077"/>
                </a:lnTo>
                <a:lnTo>
                  <a:pt x="12046" y="3967"/>
                </a:lnTo>
                <a:lnTo>
                  <a:pt x="12121" y="3868"/>
                </a:lnTo>
                <a:lnTo>
                  <a:pt x="12197" y="3735"/>
                </a:lnTo>
                <a:lnTo>
                  <a:pt x="12291" y="3614"/>
                </a:lnTo>
                <a:lnTo>
                  <a:pt x="12442" y="3482"/>
                </a:lnTo>
                <a:lnTo>
                  <a:pt x="12631" y="3361"/>
                </a:lnTo>
                <a:lnTo>
                  <a:pt x="13065" y="3085"/>
                </a:lnTo>
                <a:lnTo>
                  <a:pt x="13537" y="2766"/>
                </a:lnTo>
                <a:lnTo>
                  <a:pt x="13783" y="2578"/>
                </a:lnTo>
                <a:lnTo>
                  <a:pt x="13934" y="2380"/>
                </a:lnTo>
                <a:lnTo>
                  <a:pt x="14028" y="2171"/>
                </a:lnTo>
                <a:lnTo>
                  <a:pt x="14104" y="1961"/>
                </a:lnTo>
                <a:lnTo>
                  <a:pt x="14104" y="1730"/>
                </a:lnTo>
                <a:lnTo>
                  <a:pt x="14066" y="1498"/>
                </a:lnTo>
                <a:lnTo>
                  <a:pt x="13972" y="1267"/>
                </a:lnTo>
                <a:lnTo>
                  <a:pt x="13820" y="1057"/>
                </a:lnTo>
                <a:lnTo>
                  <a:pt x="13594" y="837"/>
                </a:lnTo>
                <a:lnTo>
                  <a:pt x="13386" y="628"/>
                </a:lnTo>
                <a:lnTo>
                  <a:pt x="13103" y="462"/>
                </a:lnTo>
                <a:lnTo>
                  <a:pt x="12763" y="308"/>
                </a:lnTo>
                <a:lnTo>
                  <a:pt x="12404" y="187"/>
                </a:lnTo>
                <a:lnTo>
                  <a:pt x="12008" y="77"/>
                </a:lnTo>
                <a:lnTo>
                  <a:pt x="11574" y="33"/>
                </a:lnTo>
                <a:lnTo>
                  <a:pt x="11102" y="11"/>
                </a:lnTo>
                <a:lnTo>
                  <a:pt x="10667" y="11"/>
                </a:lnTo>
                <a:lnTo>
                  <a:pt x="10233" y="77"/>
                </a:lnTo>
                <a:lnTo>
                  <a:pt x="9837" y="187"/>
                </a:lnTo>
                <a:lnTo>
                  <a:pt x="9440" y="286"/>
                </a:lnTo>
                <a:lnTo>
                  <a:pt x="9062" y="462"/>
                </a:lnTo>
                <a:lnTo>
                  <a:pt x="8741" y="628"/>
                </a:lnTo>
                <a:lnTo>
                  <a:pt x="8458" y="815"/>
                </a:lnTo>
                <a:lnTo>
                  <a:pt x="8232" y="1035"/>
                </a:lnTo>
                <a:lnTo>
                  <a:pt x="8062" y="1245"/>
                </a:lnTo>
                <a:lnTo>
                  <a:pt x="7911" y="1476"/>
                </a:lnTo>
                <a:lnTo>
                  <a:pt x="7835" y="1708"/>
                </a:lnTo>
                <a:lnTo>
                  <a:pt x="7797" y="1961"/>
                </a:lnTo>
                <a:lnTo>
                  <a:pt x="7835" y="2193"/>
                </a:lnTo>
                <a:lnTo>
                  <a:pt x="7948" y="2402"/>
                </a:lnTo>
                <a:lnTo>
                  <a:pt x="8062" y="2534"/>
                </a:lnTo>
                <a:lnTo>
                  <a:pt x="8175" y="2644"/>
                </a:lnTo>
                <a:lnTo>
                  <a:pt x="8269" y="2744"/>
                </a:lnTo>
                <a:lnTo>
                  <a:pt x="8420" y="2832"/>
                </a:lnTo>
                <a:lnTo>
                  <a:pt x="8704" y="3019"/>
                </a:lnTo>
                <a:lnTo>
                  <a:pt x="8968" y="3206"/>
                </a:lnTo>
                <a:lnTo>
                  <a:pt x="9138" y="3405"/>
                </a:lnTo>
                <a:lnTo>
                  <a:pt x="9327" y="3570"/>
                </a:lnTo>
                <a:lnTo>
                  <a:pt x="9440" y="3735"/>
                </a:lnTo>
                <a:lnTo>
                  <a:pt x="9516" y="3890"/>
                </a:lnTo>
                <a:lnTo>
                  <a:pt x="9534" y="4033"/>
                </a:lnTo>
                <a:lnTo>
                  <a:pt x="9534" y="4165"/>
                </a:lnTo>
                <a:lnTo>
                  <a:pt x="9516" y="4286"/>
                </a:lnTo>
                <a:lnTo>
                  <a:pt x="9440" y="4397"/>
                </a:lnTo>
                <a:lnTo>
                  <a:pt x="9327" y="4496"/>
                </a:lnTo>
                <a:lnTo>
                  <a:pt x="9176" y="4562"/>
                </a:lnTo>
                <a:lnTo>
                  <a:pt x="9006" y="4628"/>
                </a:lnTo>
                <a:lnTo>
                  <a:pt x="8779" y="4694"/>
                </a:lnTo>
                <a:lnTo>
                  <a:pt x="8534" y="4716"/>
                </a:lnTo>
                <a:lnTo>
                  <a:pt x="8232" y="4716"/>
                </a:lnTo>
                <a:lnTo>
                  <a:pt x="7118" y="4738"/>
                </a:lnTo>
                <a:lnTo>
                  <a:pt x="5947" y="4771"/>
                </a:lnTo>
                <a:lnTo>
                  <a:pt x="4795" y="4815"/>
                </a:lnTo>
                <a:lnTo>
                  <a:pt x="3681" y="4860"/>
                </a:lnTo>
                <a:lnTo>
                  <a:pt x="2662" y="4882"/>
                </a:lnTo>
                <a:lnTo>
                  <a:pt x="1755" y="4882"/>
                </a:lnTo>
                <a:lnTo>
                  <a:pt x="1359" y="4860"/>
                </a:lnTo>
                <a:lnTo>
                  <a:pt x="981" y="4837"/>
                </a:lnTo>
                <a:lnTo>
                  <a:pt x="698" y="4771"/>
                </a:lnTo>
                <a:lnTo>
                  <a:pt x="453" y="4716"/>
                </a:lnTo>
                <a:lnTo>
                  <a:pt x="453" y="5322"/>
                </a:lnTo>
                <a:lnTo>
                  <a:pt x="453" y="6083"/>
                </a:lnTo>
                <a:lnTo>
                  <a:pt x="453" y="6909"/>
                </a:lnTo>
                <a:lnTo>
                  <a:pt x="453" y="7780"/>
                </a:lnTo>
                <a:lnTo>
                  <a:pt x="453" y="8606"/>
                </a:lnTo>
                <a:lnTo>
                  <a:pt x="453" y="9345"/>
                </a:lnTo>
                <a:lnTo>
                  <a:pt x="453" y="9918"/>
                </a:lnTo>
                <a:lnTo>
                  <a:pt x="453" y="10282"/>
                </a:lnTo>
                <a:lnTo>
                  <a:pt x="490" y="10381"/>
                </a:lnTo>
                <a:lnTo>
                  <a:pt x="547" y="10491"/>
                </a:lnTo>
                <a:lnTo>
                  <a:pt x="660" y="10590"/>
                </a:lnTo>
                <a:lnTo>
                  <a:pt x="811" y="10700"/>
                </a:lnTo>
                <a:lnTo>
                  <a:pt x="981" y="10811"/>
                </a:lnTo>
                <a:lnTo>
                  <a:pt x="1208" y="10888"/>
                </a:lnTo>
                <a:lnTo>
                  <a:pt x="1453" y="10954"/>
                </a:lnTo>
                <a:lnTo>
                  <a:pt x="1718" y="11020"/>
                </a:lnTo>
                <a:lnTo>
                  <a:pt x="1963" y="11064"/>
                </a:lnTo>
                <a:lnTo>
                  <a:pt x="2265" y="11086"/>
                </a:lnTo>
                <a:lnTo>
                  <a:pt x="2548" y="11064"/>
                </a:lnTo>
                <a:lnTo>
                  <a:pt x="2794" y="11042"/>
                </a:lnTo>
                <a:lnTo>
                  <a:pt x="3096" y="10976"/>
                </a:lnTo>
                <a:lnTo>
                  <a:pt x="3341" y="10888"/>
                </a:lnTo>
                <a:lnTo>
                  <a:pt x="3606" y="10766"/>
                </a:lnTo>
                <a:lnTo>
                  <a:pt x="3813" y="10590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34" name="Puzzle1"/>
          <p:cNvSpPr>
            <a:spLocks noEditPoints="1" noChangeArrowheads="1"/>
          </p:cNvSpPr>
          <p:nvPr/>
        </p:nvSpPr>
        <p:spPr bwMode="auto">
          <a:xfrm>
            <a:off x="3389861" y="4136437"/>
            <a:ext cx="1635699" cy="848218"/>
          </a:xfrm>
          <a:custGeom>
            <a:avLst/>
            <a:gdLst>
              <a:gd name="T0" fmla="*/ 16740 w 21600"/>
              <a:gd name="T1" fmla="*/ 21078 h 21600"/>
              <a:gd name="T2" fmla="*/ 16976 w 21600"/>
              <a:gd name="T3" fmla="*/ 521 h 21600"/>
              <a:gd name="T4" fmla="*/ 4725 w 21600"/>
              <a:gd name="T5" fmla="*/ 856 h 21600"/>
              <a:gd name="T6" fmla="*/ 5040 w 21600"/>
              <a:gd name="T7" fmla="*/ 21004 h 21600"/>
              <a:gd name="T8" fmla="*/ 10811 w 21600"/>
              <a:gd name="T9" fmla="*/ 12885 h 21600"/>
              <a:gd name="T10" fmla="*/ 10845 w 21600"/>
              <a:gd name="T11" fmla="*/ 8714 h 21600"/>
              <a:gd name="T12" fmla="*/ 21600 w 21600"/>
              <a:gd name="T13" fmla="*/ 10000 h 21600"/>
              <a:gd name="T14" fmla="*/ 56 w 21600"/>
              <a:gd name="T15" fmla="*/ 10000 h 21600"/>
              <a:gd name="T16" fmla="*/ 6086 w 21600"/>
              <a:gd name="T17" fmla="*/ 2569 h 21600"/>
              <a:gd name="T18" fmla="*/ 16132 w 21600"/>
              <a:gd name="T19" fmla="*/ 19552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9360" y="20836"/>
                </a:moveTo>
                <a:lnTo>
                  <a:pt x="9528" y="20836"/>
                </a:lnTo>
                <a:lnTo>
                  <a:pt x="9686" y="20762"/>
                </a:lnTo>
                <a:lnTo>
                  <a:pt x="9810" y="20687"/>
                </a:lnTo>
                <a:lnTo>
                  <a:pt x="9922" y="20575"/>
                </a:lnTo>
                <a:lnTo>
                  <a:pt x="10012" y="20426"/>
                </a:lnTo>
                <a:lnTo>
                  <a:pt x="10068" y="20296"/>
                </a:lnTo>
                <a:lnTo>
                  <a:pt x="10113" y="20110"/>
                </a:lnTo>
                <a:lnTo>
                  <a:pt x="10136" y="19905"/>
                </a:lnTo>
                <a:lnTo>
                  <a:pt x="10136" y="19682"/>
                </a:lnTo>
                <a:lnTo>
                  <a:pt x="10113" y="19440"/>
                </a:lnTo>
                <a:lnTo>
                  <a:pt x="10068" y="19142"/>
                </a:lnTo>
                <a:lnTo>
                  <a:pt x="10012" y="18900"/>
                </a:lnTo>
                <a:lnTo>
                  <a:pt x="9900" y="18620"/>
                </a:lnTo>
                <a:lnTo>
                  <a:pt x="9787" y="18285"/>
                </a:lnTo>
                <a:lnTo>
                  <a:pt x="9641" y="17968"/>
                </a:lnTo>
                <a:lnTo>
                  <a:pt x="9472" y="17652"/>
                </a:lnTo>
                <a:lnTo>
                  <a:pt x="9382" y="17466"/>
                </a:lnTo>
                <a:lnTo>
                  <a:pt x="9315" y="17298"/>
                </a:lnTo>
                <a:lnTo>
                  <a:pt x="9258" y="17112"/>
                </a:lnTo>
                <a:lnTo>
                  <a:pt x="9191" y="16926"/>
                </a:lnTo>
                <a:lnTo>
                  <a:pt x="9123" y="16535"/>
                </a:lnTo>
                <a:lnTo>
                  <a:pt x="9101" y="16144"/>
                </a:lnTo>
                <a:lnTo>
                  <a:pt x="9101" y="15753"/>
                </a:lnTo>
                <a:lnTo>
                  <a:pt x="9168" y="15362"/>
                </a:lnTo>
                <a:lnTo>
                  <a:pt x="9236" y="14971"/>
                </a:lnTo>
                <a:lnTo>
                  <a:pt x="9360" y="14580"/>
                </a:lnTo>
                <a:lnTo>
                  <a:pt x="9495" y="14244"/>
                </a:lnTo>
                <a:lnTo>
                  <a:pt x="9663" y="13891"/>
                </a:lnTo>
                <a:lnTo>
                  <a:pt x="9855" y="13611"/>
                </a:lnTo>
                <a:lnTo>
                  <a:pt x="10068" y="13351"/>
                </a:lnTo>
                <a:lnTo>
                  <a:pt x="10293" y="13146"/>
                </a:lnTo>
                <a:lnTo>
                  <a:pt x="10552" y="12997"/>
                </a:lnTo>
                <a:lnTo>
                  <a:pt x="10811" y="12885"/>
                </a:lnTo>
                <a:lnTo>
                  <a:pt x="11069" y="12866"/>
                </a:lnTo>
                <a:lnTo>
                  <a:pt x="11351" y="12885"/>
                </a:lnTo>
                <a:lnTo>
                  <a:pt x="11610" y="12997"/>
                </a:lnTo>
                <a:lnTo>
                  <a:pt x="11846" y="13183"/>
                </a:lnTo>
                <a:lnTo>
                  <a:pt x="12060" y="13388"/>
                </a:lnTo>
                <a:lnTo>
                  <a:pt x="12251" y="13648"/>
                </a:lnTo>
                <a:lnTo>
                  <a:pt x="12419" y="13928"/>
                </a:lnTo>
                <a:lnTo>
                  <a:pt x="12555" y="14244"/>
                </a:lnTo>
                <a:lnTo>
                  <a:pt x="12690" y="14617"/>
                </a:lnTo>
                <a:lnTo>
                  <a:pt x="12768" y="15008"/>
                </a:lnTo>
                <a:lnTo>
                  <a:pt x="12836" y="15399"/>
                </a:lnTo>
                <a:lnTo>
                  <a:pt x="12858" y="15753"/>
                </a:lnTo>
                <a:lnTo>
                  <a:pt x="12858" y="16144"/>
                </a:lnTo>
                <a:lnTo>
                  <a:pt x="12813" y="16535"/>
                </a:lnTo>
                <a:lnTo>
                  <a:pt x="12746" y="16888"/>
                </a:lnTo>
                <a:lnTo>
                  <a:pt x="12667" y="17224"/>
                </a:lnTo>
                <a:lnTo>
                  <a:pt x="12510" y="17503"/>
                </a:lnTo>
                <a:lnTo>
                  <a:pt x="12228" y="18043"/>
                </a:lnTo>
                <a:lnTo>
                  <a:pt x="11970" y="18546"/>
                </a:lnTo>
                <a:lnTo>
                  <a:pt x="11868" y="18751"/>
                </a:lnTo>
                <a:lnTo>
                  <a:pt x="11778" y="18974"/>
                </a:lnTo>
                <a:lnTo>
                  <a:pt x="11711" y="19179"/>
                </a:lnTo>
                <a:lnTo>
                  <a:pt x="11666" y="19365"/>
                </a:lnTo>
                <a:lnTo>
                  <a:pt x="11632" y="19570"/>
                </a:lnTo>
                <a:lnTo>
                  <a:pt x="11632" y="19756"/>
                </a:lnTo>
                <a:lnTo>
                  <a:pt x="11632" y="19942"/>
                </a:lnTo>
                <a:lnTo>
                  <a:pt x="11643" y="20110"/>
                </a:lnTo>
                <a:lnTo>
                  <a:pt x="11711" y="20296"/>
                </a:lnTo>
                <a:lnTo>
                  <a:pt x="11801" y="20464"/>
                </a:lnTo>
                <a:lnTo>
                  <a:pt x="11891" y="20650"/>
                </a:lnTo>
                <a:lnTo>
                  <a:pt x="12037" y="20836"/>
                </a:lnTo>
                <a:lnTo>
                  <a:pt x="12206" y="21004"/>
                </a:lnTo>
                <a:lnTo>
                  <a:pt x="12419" y="21190"/>
                </a:lnTo>
                <a:lnTo>
                  <a:pt x="12667" y="21320"/>
                </a:lnTo>
                <a:lnTo>
                  <a:pt x="12960" y="21432"/>
                </a:lnTo>
                <a:lnTo>
                  <a:pt x="13286" y="21544"/>
                </a:lnTo>
                <a:lnTo>
                  <a:pt x="13612" y="21655"/>
                </a:lnTo>
                <a:lnTo>
                  <a:pt x="13983" y="21693"/>
                </a:lnTo>
                <a:lnTo>
                  <a:pt x="14343" y="21730"/>
                </a:lnTo>
                <a:lnTo>
                  <a:pt x="14715" y="21730"/>
                </a:lnTo>
                <a:lnTo>
                  <a:pt x="15075" y="21730"/>
                </a:lnTo>
                <a:lnTo>
                  <a:pt x="15446" y="21655"/>
                </a:lnTo>
                <a:lnTo>
                  <a:pt x="15794" y="21581"/>
                </a:lnTo>
                <a:lnTo>
                  <a:pt x="16132" y="21432"/>
                </a:lnTo>
                <a:lnTo>
                  <a:pt x="16458" y="21302"/>
                </a:lnTo>
                <a:lnTo>
                  <a:pt x="16740" y="21078"/>
                </a:lnTo>
                <a:lnTo>
                  <a:pt x="16976" y="20836"/>
                </a:lnTo>
                <a:lnTo>
                  <a:pt x="17043" y="20650"/>
                </a:lnTo>
                <a:lnTo>
                  <a:pt x="17088" y="20426"/>
                </a:lnTo>
                <a:lnTo>
                  <a:pt x="17133" y="20222"/>
                </a:lnTo>
                <a:lnTo>
                  <a:pt x="17156" y="19980"/>
                </a:lnTo>
                <a:lnTo>
                  <a:pt x="17167" y="19477"/>
                </a:lnTo>
                <a:lnTo>
                  <a:pt x="17167" y="18974"/>
                </a:lnTo>
                <a:lnTo>
                  <a:pt x="17156" y="18397"/>
                </a:lnTo>
                <a:lnTo>
                  <a:pt x="17111" y="17820"/>
                </a:lnTo>
                <a:lnTo>
                  <a:pt x="17066" y="17261"/>
                </a:lnTo>
                <a:lnTo>
                  <a:pt x="16998" y="16646"/>
                </a:lnTo>
                <a:lnTo>
                  <a:pt x="16852" y="15511"/>
                </a:lnTo>
                <a:lnTo>
                  <a:pt x="16740" y="14393"/>
                </a:lnTo>
                <a:lnTo>
                  <a:pt x="16717" y="13928"/>
                </a:lnTo>
                <a:lnTo>
                  <a:pt x="16695" y="13462"/>
                </a:lnTo>
                <a:lnTo>
                  <a:pt x="16717" y="13071"/>
                </a:lnTo>
                <a:lnTo>
                  <a:pt x="16785" y="12755"/>
                </a:lnTo>
                <a:lnTo>
                  <a:pt x="16852" y="12419"/>
                </a:lnTo>
                <a:lnTo>
                  <a:pt x="16953" y="12140"/>
                </a:lnTo>
                <a:lnTo>
                  <a:pt x="17088" y="11898"/>
                </a:lnTo>
                <a:lnTo>
                  <a:pt x="17212" y="11675"/>
                </a:lnTo>
                <a:lnTo>
                  <a:pt x="17370" y="11470"/>
                </a:lnTo>
                <a:lnTo>
                  <a:pt x="17516" y="11284"/>
                </a:lnTo>
                <a:lnTo>
                  <a:pt x="17696" y="11135"/>
                </a:lnTo>
                <a:lnTo>
                  <a:pt x="17865" y="11042"/>
                </a:lnTo>
                <a:lnTo>
                  <a:pt x="18033" y="10930"/>
                </a:lnTo>
                <a:lnTo>
                  <a:pt x="18213" y="10893"/>
                </a:lnTo>
                <a:lnTo>
                  <a:pt x="18382" y="10893"/>
                </a:lnTo>
                <a:lnTo>
                  <a:pt x="18551" y="10967"/>
                </a:lnTo>
                <a:lnTo>
                  <a:pt x="18708" y="11042"/>
                </a:lnTo>
                <a:lnTo>
                  <a:pt x="18855" y="11172"/>
                </a:lnTo>
                <a:lnTo>
                  <a:pt x="19012" y="11358"/>
                </a:lnTo>
                <a:lnTo>
                  <a:pt x="19136" y="11600"/>
                </a:lnTo>
                <a:lnTo>
                  <a:pt x="19271" y="11861"/>
                </a:lnTo>
                <a:lnTo>
                  <a:pt x="19440" y="12028"/>
                </a:lnTo>
                <a:lnTo>
                  <a:pt x="19608" y="12177"/>
                </a:lnTo>
                <a:lnTo>
                  <a:pt x="19822" y="12289"/>
                </a:lnTo>
                <a:lnTo>
                  <a:pt x="20025" y="12289"/>
                </a:lnTo>
                <a:lnTo>
                  <a:pt x="20238" y="12289"/>
                </a:lnTo>
                <a:lnTo>
                  <a:pt x="20452" y="12215"/>
                </a:lnTo>
                <a:lnTo>
                  <a:pt x="20643" y="12103"/>
                </a:lnTo>
                <a:lnTo>
                  <a:pt x="20846" y="11973"/>
                </a:lnTo>
                <a:lnTo>
                  <a:pt x="21037" y="11786"/>
                </a:lnTo>
                <a:lnTo>
                  <a:pt x="21206" y="11563"/>
                </a:lnTo>
                <a:lnTo>
                  <a:pt x="21363" y="11321"/>
                </a:lnTo>
                <a:lnTo>
                  <a:pt x="21465" y="11079"/>
                </a:lnTo>
                <a:lnTo>
                  <a:pt x="21577" y="10744"/>
                </a:lnTo>
                <a:lnTo>
                  <a:pt x="21622" y="10427"/>
                </a:lnTo>
                <a:lnTo>
                  <a:pt x="21645" y="10111"/>
                </a:lnTo>
                <a:lnTo>
                  <a:pt x="21622" y="9608"/>
                </a:lnTo>
                <a:lnTo>
                  <a:pt x="21577" y="9142"/>
                </a:lnTo>
                <a:lnTo>
                  <a:pt x="21465" y="8751"/>
                </a:lnTo>
                <a:lnTo>
                  <a:pt x="21363" y="8397"/>
                </a:lnTo>
                <a:lnTo>
                  <a:pt x="21206" y="8062"/>
                </a:lnTo>
                <a:lnTo>
                  <a:pt x="21037" y="7820"/>
                </a:lnTo>
                <a:lnTo>
                  <a:pt x="20846" y="7597"/>
                </a:lnTo>
                <a:lnTo>
                  <a:pt x="20643" y="7429"/>
                </a:lnTo>
                <a:lnTo>
                  <a:pt x="20452" y="7317"/>
                </a:lnTo>
                <a:lnTo>
                  <a:pt x="20238" y="7206"/>
                </a:lnTo>
                <a:lnTo>
                  <a:pt x="20025" y="7168"/>
                </a:lnTo>
                <a:lnTo>
                  <a:pt x="19822" y="7206"/>
                </a:lnTo>
                <a:lnTo>
                  <a:pt x="19608" y="7243"/>
                </a:lnTo>
                <a:lnTo>
                  <a:pt x="19440" y="7355"/>
                </a:lnTo>
                <a:lnTo>
                  <a:pt x="19271" y="7504"/>
                </a:lnTo>
                <a:lnTo>
                  <a:pt x="19136" y="7708"/>
                </a:lnTo>
                <a:lnTo>
                  <a:pt x="19012" y="7895"/>
                </a:lnTo>
                <a:lnTo>
                  <a:pt x="18832" y="8025"/>
                </a:lnTo>
                <a:lnTo>
                  <a:pt x="18663" y="8174"/>
                </a:lnTo>
                <a:lnTo>
                  <a:pt x="18472" y="8248"/>
                </a:lnTo>
                <a:lnTo>
                  <a:pt x="18270" y="8286"/>
                </a:lnTo>
                <a:lnTo>
                  <a:pt x="18078" y="8323"/>
                </a:lnTo>
                <a:lnTo>
                  <a:pt x="17887" y="8323"/>
                </a:lnTo>
                <a:lnTo>
                  <a:pt x="17696" y="8248"/>
                </a:lnTo>
                <a:lnTo>
                  <a:pt x="17493" y="8174"/>
                </a:lnTo>
                <a:lnTo>
                  <a:pt x="17302" y="8062"/>
                </a:lnTo>
                <a:lnTo>
                  <a:pt x="17133" y="7969"/>
                </a:lnTo>
                <a:lnTo>
                  <a:pt x="16976" y="7783"/>
                </a:lnTo>
                <a:lnTo>
                  <a:pt x="16852" y="7597"/>
                </a:lnTo>
                <a:lnTo>
                  <a:pt x="16740" y="7429"/>
                </a:lnTo>
                <a:lnTo>
                  <a:pt x="16672" y="7168"/>
                </a:lnTo>
                <a:lnTo>
                  <a:pt x="16638" y="6926"/>
                </a:lnTo>
                <a:lnTo>
                  <a:pt x="16616" y="6498"/>
                </a:lnTo>
                <a:lnTo>
                  <a:pt x="16616" y="5772"/>
                </a:lnTo>
                <a:lnTo>
                  <a:pt x="16650" y="4915"/>
                </a:lnTo>
                <a:lnTo>
                  <a:pt x="16695" y="3928"/>
                </a:lnTo>
                <a:lnTo>
                  <a:pt x="16762" y="2960"/>
                </a:lnTo>
                <a:lnTo>
                  <a:pt x="16830" y="1992"/>
                </a:lnTo>
                <a:lnTo>
                  <a:pt x="16908" y="1173"/>
                </a:lnTo>
                <a:lnTo>
                  <a:pt x="16976" y="521"/>
                </a:lnTo>
                <a:lnTo>
                  <a:pt x="16953" y="521"/>
                </a:lnTo>
                <a:lnTo>
                  <a:pt x="16931" y="521"/>
                </a:lnTo>
                <a:lnTo>
                  <a:pt x="16267" y="484"/>
                </a:lnTo>
                <a:lnTo>
                  <a:pt x="15637" y="428"/>
                </a:lnTo>
                <a:lnTo>
                  <a:pt x="15063" y="353"/>
                </a:lnTo>
                <a:lnTo>
                  <a:pt x="14523" y="279"/>
                </a:lnTo>
                <a:lnTo>
                  <a:pt x="14040" y="167"/>
                </a:lnTo>
                <a:lnTo>
                  <a:pt x="13635" y="93"/>
                </a:lnTo>
                <a:lnTo>
                  <a:pt x="13331" y="18"/>
                </a:lnTo>
                <a:lnTo>
                  <a:pt x="13117" y="18"/>
                </a:lnTo>
                <a:lnTo>
                  <a:pt x="12982" y="18"/>
                </a:lnTo>
                <a:lnTo>
                  <a:pt x="12858" y="130"/>
                </a:lnTo>
                <a:lnTo>
                  <a:pt x="12723" y="279"/>
                </a:lnTo>
                <a:lnTo>
                  <a:pt x="12622" y="446"/>
                </a:lnTo>
                <a:lnTo>
                  <a:pt x="12510" y="670"/>
                </a:lnTo>
                <a:lnTo>
                  <a:pt x="12419" y="912"/>
                </a:lnTo>
                <a:lnTo>
                  <a:pt x="12363" y="1210"/>
                </a:lnTo>
                <a:lnTo>
                  <a:pt x="12318" y="1526"/>
                </a:lnTo>
                <a:lnTo>
                  <a:pt x="12273" y="1843"/>
                </a:lnTo>
                <a:lnTo>
                  <a:pt x="12251" y="2215"/>
                </a:lnTo>
                <a:lnTo>
                  <a:pt x="12273" y="2532"/>
                </a:lnTo>
                <a:lnTo>
                  <a:pt x="12318" y="2886"/>
                </a:lnTo>
                <a:lnTo>
                  <a:pt x="12386" y="3240"/>
                </a:lnTo>
                <a:lnTo>
                  <a:pt x="12464" y="3556"/>
                </a:lnTo>
                <a:lnTo>
                  <a:pt x="12577" y="3891"/>
                </a:lnTo>
                <a:lnTo>
                  <a:pt x="12746" y="4171"/>
                </a:lnTo>
                <a:lnTo>
                  <a:pt x="12926" y="4487"/>
                </a:lnTo>
                <a:lnTo>
                  <a:pt x="13050" y="4860"/>
                </a:lnTo>
                <a:lnTo>
                  <a:pt x="13162" y="5251"/>
                </a:lnTo>
                <a:lnTo>
                  <a:pt x="13218" y="5604"/>
                </a:lnTo>
                <a:lnTo>
                  <a:pt x="13263" y="5995"/>
                </a:lnTo>
                <a:lnTo>
                  <a:pt x="13241" y="6386"/>
                </a:lnTo>
                <a:lnTo>
                  <a:pt x="13218" y="6740"/>
                </a:lnTo>
                <a:lnTo>
                  <a:pt x="13139" y="7094"/>
                </a:lnTo>
                <a:lnTo>
                  <a:pt x="13050" y="7429"/>
                </a:lnTo>
                <a:lnTo>
                  <a:pt x="12903" y="7746"/>
                </a:lnTo>
                <a:lnTo>
                  <a:pt x="12723" y="8025"/>
                </a:lnTo>
                <a:lnTo>
                  <a:pt x="12532" y="8286"/>
                </a:lnTo>
                <a:lnTo>
                  <a:pt x="12318" y="8491"/>
                </a:lnTo>
                <a:lnTo>
                  <a:pt x="12060" y="8677"/>
                </a:lnTo>
                <a:lnTo>
                  <a:pt x="11756" y="8788"/>
                </a:lnTo>
                <a:lnTo>
                  <a:pt x="11452" y="8826"/>
                </a:lnTo>
                <a:lnTo>
                  <a:pt x="11283" y="8826"/>
                </a:lnTo>
                <a:lnTo>
                  <a:pt x="11126" y="8826"/>
                </a:lnTo>
                <a:lnTo>
                  <a:pt x="11002" y="8788"/>
                </a:lnTo>
                <a:lnTo>
                  <a:pt x="10845" y="8714"/>
                </a:lnTo>
                <a:lnTo>
                  <a:pt x="10721" y="8640"/>
                </a:lnTo>
                <a:lnTo>
                  <a:pt x="10608" y="8565"/>
                </a:lnTo>
                <a:lnTo>
                  <a:pt x="10485" y="8453"/>
                </a:lnTo>
                <a:lnTo>
                  <a:pt x="10372" y="8323"/>
                </a:lnTo>
                <a:lnTo>
                  <a:pt x="10181" y="8062"/>
                </a:lnTo>
                <a:lnTo>
                  <a:pt x="10035" y="7746"/>
                </a:lnTo>
                <a:lnTo>
                  <a:pt x="9900" y="7392"/>
                </a:lnTo>
                <a:lnTo>
                  <a:pt x="9787" y="7001"/>
                </a:lnTo>
                <a:lnTo>
                  <a:pt x="9731" y="6610"/>
                </a:lnTo>
                <a:lnTo>
                  <a:pt x="9686" y="6219"/>
                </a:lnTo>
                <a:lnTo>
                  <a:pt x="9663" y="5772"/>
                </a:lnTo>
                <a:lnTo>
                  <a:pt x="9686" y="5381"/>
                </a:lnTo>
                <a:lnTo>
                  <a:pt x="9753" y="4990"/>
                </a:lnTo>
                <a:lnTo>
                  <a:pt x="9832" y="4636"/>
                </a:lnTo>
                <a:lnTo>
                  <a:pt x="9945" y="4320"/>
                </a:lnTo>
                <a:lnTo>
                  <a:pt x="10068" y="4022"/>
                </a:lnTo>
                <a:lnTo>
                  <a:pt x="10203" y="3817"/>
                </a:lnTo>
                <a:lnTo>
                  <a:pt x="10316" y="3593"/>
                </a:lnTo>
                <a:lnTo>
                  <a:pt x="10395" y="3351"/>
                </a:lnTo>
                <a:lnTo>
                  <a:pt x="10462" y="3109"/>
                </a:lnTo>
                <a:lnTo>
                  <a:pt x="10507" y="2848"/>
                </a:lnTo>
                <a:lnTo>
                  <a:pt x="10530" y="2606"/>
                </a:lnTo>
                <a:lnTo>
                  <a:pt x="10507" y="2346"/>
                </a:lnTo>
                <a:lnTo>
                  <a:pt x="10462" y="2141"/>
                </a:lnTo>
                <a:lnTo>
                  <a:pt x="10395" y="1880"/>
                </a:lnTo>
                <a:lnTo>
                  <a:pt x="10293" y="1638"/>
                </a:lnTo>
                <a:lnTo>
                  <a:pt x="10158" y="1415"/>
                </a:lnTo>
                <a:lnTo>
                  <a:pt x="9967" y="1210"/>
                </a:lnTo>
                <a:lnTo>
                  <a:pt x="9753" y="986"/>
                </a:lnTo>
                <a:lnTo>
                  <a:pt x="9495" y="819"/>
                </a:lnTo>
                <a:lnTo>
                  <a:pt x="9191" y="670"/>
                </a:lnTo>
                <a:lnTo>
                  <a:pt x="8842" y="521"/>
                </a:lnTo>
                <a:lnTo>
                  <a:pt x="8471" y="446"/>
                </a:lnTo>
                <a:lnTo>
                  <a:pt x="7998" y="428"/>
                </a:lnTo>
                <a:lnTo>
                  <a:pt x="7413" y="428"/>
                </a:lnTo>
                <a:lnTo>
                  <a:pt x="6817" y="446"/>
                </a:lnTo>
                <a:lnTo>
                  <a:pt x="6187" y="521"/>
                </a:lnTo>
                <a:lnTo>
                  <a:pt x="5602" y="633"/>
                </a:lnTo>
                <a:lnTo>
                  <a:pt x="5107" y="744"/>
                </a:lnTo>
                <a:lnTo>
                  <a:pt x="4725" y="856"/>
                </a:lnTo>
                <a:lnTo>
                  <a:pt x="4848" y="1564"/>
                </a:lnTo>
                <a:lnTo>
                  <a:pt x="5028" y="2495"/>
                </a:lnTo>
                <a:lnTo>
                  <a:pt x="5175" y="3556"/>
                </a:lnTo>
                <a:lnTo>
                  <a:pt x="5298" y="4673"/>
                </a:lnTo>
                <a:lnTo>
                  <a:pt x="5343" y="5213"/>
                </a:lnTo>
                <a:lnTo>
                  <a:pt x="5388" y="5753"/>
                </a:lnTo>
                <a:lnTo>
                  <a:pt x="5411" y="6275"/>
                </a:lnTo>
                <a:lnTo>
                  <a:pt x="5411" y="6740"/>
                </a:lnTo>
                <a:lnTo>
                  <a:pt x="5366" y="7168"/>
                </a:lnTo>
                <a:lnTo>
                  <a:pt x="5321" y="7541"/>
                </a:lnTo>
                <a:lnTo>
                  <a:pt x="5287" y="7708"/>
                </a:lnTo>
                <a:lnTo>
                  <a:pt x="5242" y="7857"/>
                </a:lnTo>
                <a:lnTo>
                  <a:pt x="5197" y="7969"/>
                </a:lnTo>
                <a:lnTo>
                  <a:pt x="5130" y="8062"/>
                </a:lnTo>
                <a:lnTo>
                  <a:pt x="5006" y="8248"/>
                </a:lnTo>
                <a:lnTo>
                  <a:pt x="4848" y="8397"/>
                </a:lnTo>
                <a:lnTo>
                  <a:pt x="4725" y="8528"/>
                </a:lnTo>
                <a:lnTo>
                  <a:pt x="4567" y="8640"/>
                </a:lnTo>
                <a:lnTo>
                  <a:pt x="4421" y="8714"/>
                </a:lnTo>
                <a:lnTo>
                  <a:pt x="4263" y="8751"/>
                </a:lnTo>
                <a:lnTo>
                  <a:pt x="4095" y="8788"/>
                </a:lnTo>
                <a:lnTo>
                  <a:pt x="3948" y="8788"/>
                </a:lnTo>
                <a:lnTo>
                  <a:pt x="3791" y="8751"/>
                </a:lnTo>
                <a:lnTo>
                  <a:pt x="3667" y="8714"/>
                </a:lnTo>
                <a:lnTo>
                  <a:pt x="3510" y="8677"/>
                </a:lnTo>
                <a:lnTo>
                  <a:pt x="3386" y="8602"/>
                </a:lnTo>
                <a:lnTo>
                  <a:pt x="3251" y="8491"/>
                </a:lnTo>
                <a:lnTo>
                  <a:pt x="3127" y="8360"/>
                </a:lnTo>
                <a:lnTo>
                  <a:pt x="3015" y="8248"/>
                </a:lnTo>
                <a:lnTo>
                  <a:pt x="2925" y="8062"/>
                </a:lnTo>
                <a:lnTo>
                  <a:pt x="2778" y="7857"/>
                </a:lnTo>
                <a:lnTo>
                  <a:pt x="2610" y="7671"/>
                </a:lnTo>
                <a:lnTo>
                  <a:pt x="2407" y="7541"/>
                </a:lnTo>
                <a:lnTo>
                  <a:pt x="2171" y="7466"/>
                </a:lnTo>
                <a:lnTo>
                  <a:pt x="1957" y="7429"/>
                </a:lnTo>
                <a:lnTo>
                  <a:pt x="1698" y="7429"/>
                </a:lnTo>
                <a:lnTo>
                  <a:pt x="1462" y="7466"/>
                </a:lnTo>
                <a:lnTo>
                  <a:pt x="1226" y="7559"/>
                </a:lnTo>
                <a:lnTo>
                  <a:pt x="989" y="7708"/>
                </a:lnTo>
                <a:lnTo>
                  <a:pt x="776" y="7932"/>
                </a:lnTo>
                <a:lnTo>
                  <a:pt x="551" y="8211"/>
                </a:lnTo>
                <a:lnTo>
                  <a:pt x="382" y="8528"/>
                </a:lnTo>
                <a:lnTo>
                  <a:pt x="315" y="8714"/>
                </a:lnTo>
                <a:lnTo>
                  <a:pt x="236" y="8919"/>
                </a:lnTo>
                <a:lnTo>
                  <a:pt x="191" y="9142"/>
                </a:lnTo>
                <a:lnTo>
                  <a:pt x="123" y="9347"/>
                </a:lnTo>
                <a:lnTo>
                  <a:pt x="78" y="9608"/>
                </a:lnTo>
                <a:lnTo>
                  <a:pt x="56" y="9887"/>
                </a:lnTo>
                <a:lnTo>
                  <a:pt x="33" y="10185"/>
                </a:lnTo>
                <a:lnTo>
                  <a:pt x="33" y="10464"/>
                </a:lnTo>
                <a:lnTo>
                  <a:pt x="33" y="10706"/>
                </a:lnTo>
                <a:lnTo>
                  <a:pt x="56" y="10967"/>
                </a:lnTo>
                <a:lnTo>
                  <a:pt x="78" y="11172"/>
                </a:lnTo>
                <a:lnTo>
                  <a:pt x="123" y="11395"/>
                </a:lnTo>
                <a:lnTo>
                  <a:pt x="168" y="11600"/>
                </a:lnTo>
                <a:lnTo>
                  <a:pt x="236" y="11786"/>
                </a:lnTo>
                <a:lnTo>
                  <a:pt x="292" y="11973"/>
                </a:lnTo>
                <a:lnTo>
                  <a:pt x="382" y="12140"/>
                </a:lnTo>
                <a:lnTo>
                  <a:pt x="540" y="12419"/>
                </a:lnTo>
                <a:lnTo>
                  <a:pt x="731" y="12680"/>
                </a:lnTo>
                <a:lnTo>
                  <a:pt x="944" y="12866"/>
                </a:lnTo>
                <a:lnTo>
                  <a:pt x="1158" y="12997"/>
                </a:lnTo>
                <a:lnTo>
                  <a:pt x="1395" y="13108"/>
                </a:lnTo>
                <a:lnTo>
                  <a:pt x="1608" y="13183"/>
                </a:lnTo>
                <a:lnTo>
                  <a:pt x="1856" y="13183"/>
                </a:lnTo>
                <a:lnTo>
                  <a:pt x="2070" y="13146"/>
                </a:lnTo>
                <a:lnTo>
                  <a:pt x="2261" y="13071"/>
                </a:lnTo>
                <a:lnTo>
                  <a:pt x="2430" y="12960"/>
                </a:lnTo>
                <a:lnTo>
                  <a:pt x="2587" y="12792"/>
                </a:lnTo>
                <a:lnTo>
                  <a:pt x="2688" y="12606"/>
                </a:lnTo>
                <a:lnTo>
                  <a:pt x="2801" y="12419"/>
                </a:lnTo>
                <a:lnTo>
                  <a:pt x="2925" y="12289"/>
                </a:lnTo>
                <a:lnTo>
                  <a:pt x="3082" y="12177"/>
                </a:lnTo>
                <a:lnTo>
                  <a:pt x="3228" y="12103"/>
                </a:lnTo>
                <a:lnTo>
                  <a:pt x="3408" y="12103"/>
                </a:lnTo>
                <a:lnTo>
                  <a:pt x="3577" y="12103"/>
                </a:lnTo>
                <a:lnTo>
                  <a:pt x="3723" y="12177"/>
                </a:lnTo>
                <a:lnTo>
                  <a:pt x="3903" y="12252"/>
                </a:lnTo>
                <a:lnTo>
                  <a:pt x="4072" y="12364"/>
                </a:lnTo>
                <a:lnTo>
                  <a:pt x="4230" y="12494"/>
                </a:lnTo>
                <a:lnTo>
                  <a:pt x="4353" y="12643"/>
                </a:lnTo>
                <a:lnTo>
                  <a:pt x="4488" y="12829"/>
                </a:lnTo>
                <a:lnTo>
                  <a:pt x="4567" y="13034"/>
                </a:lnTo>
                <a:lnTo>
                  <a:pt x="4657" y="13257"/>
                </a:lnTo>
                <a:lnTo>
                  <a:pt x="4702" y="13462"/>
                </a:lnTo>
                <a:lnTo>
                  <a:pt x="4725" y="13686"/>
                </a:lnTo>
                <a:lnTo>
                  <a:pt x="4702" y="14282"/>
                </a:lnTo>
                <a:lnTo>
                  <a:pt x="4657" y="15045"/>
                </a:lnTo>
                <a:lnTo>
                  <a:pt x="4612" y="15976"/>
                </a:lnTo>
                <a:lnTo>
                  <a:pt x="4590" y="16926"/>
                </a:lnTo>
                <a:lnTo>
                  <a:pt x="4567" y="17968"/>
                </a:lnTo>
                <a:lnTo>
                  <a:pt x="4567" y="19011"/>
                </a:lnTo>
                <a:lnTo>
                  <a:pt x="4590" y="19514"/>
                </a:lnTo>
                <a:lnTo>
                  <a:pt x="4612" y="19980"/>
                </a:lnTo>
                <a:lnTo>
                  <a:pt x="4657" y="20426"/>
                </a:lnTo>
                <a:lnTo>
                  <a:pt x="4725" y="20836"/>
                </a:lnTo>
                <a:lnTo>
                  <a:pt x="4848" y="20929"/>
                </a:lnTo>
                <a:lnTo>
                  <a:pt x="5040" y="21004"/>
                </a:lnTo>
                <a:lnTo>
                  <a:pt x="5265" y="21078"/>
                </a:lnTo>
                <a:lnTo>
                  <a:pt x="5478" y="21115"/>
                </a:lnTo>
                <a:lnTo>
                  <a:pt x="6041" y="21115"/>
                </a:lnTo>
                <a:lnTo>
                  <a:pt x="6637" y="21078"/>
                </a:lnTo>
                <a:lnTo>
                  <a:pt x="7312" y="21004"/>
                </a:lnTo>
                <a:lnTo>
                  <a:pt x="7998" y="20929"/>
                </a:lnTo>
                <a:lnTo>
                  <a:pt x="8696" y="20855"/>
                </a:lnTo>
                <a:lnTo>
                  <a:pt x="9360" y="20836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>
        <p:nvSpPr>
          <p:cNvPr id="25" name="Puzzle4"/>
          <p:cNvSpPr>
            <a:spLocks noEditPoints="1" noChangeArrowheads="1"/>
          </p:cNvSpPr>
          <p:nvPr/>
        </p:nvSpPr>
        <p:spPr bwMode="auto">
          <a:xfrm>
            <a:off x="7432808" y="1474462"/>
            <a:ext cx="974150" cy="1422845"/>
          </a:xfrm>
          <a:custGeom>
            <a:avLst/>
            <a:gdLst>
              <a:gd name="T0" fmla="*/ 8307 w 21600"/>
              <a:gd name="T1" fmla="*/ 11593 h 21600"/>
              <a:gd name="T2" fmla="*/ 453 w 21600"/>
              <a:gd name="T3" fmla="*/ 16938 h 21600"/>
              <a:gd name="T4" fmla="*/ 11500 w 21600"/>
              <a:gd name="T5" fmla="*/ 21600 h 21600"/>
              <a:gd name="T6" fmla="*/ 20920 w 21600"/>
              <a:gd name="T7" fmla="*/ 16751 h 21600"/>
              <a:gd name="T8" fmla="*/ 13972 w 21600"/>
              <a:gd name="T9" fmla="*/ 10888 h 21600"/>
              <a:gd name="T10" fmla="*/ 21033 w 21600"/>
              <a:gd name="T11" fmla="*/ 4716 h 21600"/>
              <a:gd name="T12" fmla="*/ 11102 w 21600"/>
              <a:gd name="T13" fmla="*/ 11 h 21600"/>
              <a:gd name="T14" fmla="*/ 453 w 21600"/>
              <a:gd name="T15" fmla="*/ 4716 h 21600"/>
              <a:gd name="T16" fmla="*/ 2076 w 21600"/>
              <a:gd name="T17" fmla="*/ 5664 h 21600"/>
              <a:gd name="T18" fmla="*/ 20203 w 21600"/>
              <a:gd name="T19" fmla="*/ 1598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3813" y="10590"/>
                </a:moveTo>
                <a:lnTo>
                  <a:pt x="3927" y="10513"/>
                </a:lnTo>
                <a:lnTo>
                  <a:pt x="4078" y="10425"/>
                </a:lnTo>
                <a:lnTo>
                  <a:pt x="4210" y="10359"/>
                </a:lnTo>
                <a:lnTo>
                  <a:pt x="4361" y="10315"/>
                </a:lnTo>
                <a:lnTo>
                  <a:pt x="4682" y="10237"/>
                </a:lnTo>
                <a:lnTo>
                  <a:pt x="5041" y="10193"/>
                </a:lnTo>
                <a:lnTo>
                  <a:pt x="5456" y="10171"/>
                </a:lnTo>
                <a:lnTo>
                  <a:pt x="5853" y="10193"/>
                </a:lnTo>
                <a:lnTo>
                  <a:pt x="6249" y="10260"/>
                </a:lnTo>
                <a:lnTo>
                  <a:pt x="6646" y="10337"/>
                </a:lnTo>
                <a:lnTo>
                  <a:pt x="7004" y="10469"/>
                </a:lnTo>
                <a:lnTo>
                  <a:pt x="7363" y="10612"/>
                </a:lnTo>
                <a:lnTo>
                  <a:pt x="7665" y="10788"/>
                </a:lnTo>
                <a:lnTo>
                  <a:pt x="7911" y="10998"/>
                </a:lnTo>
                <a:lnTo>
                  <a:pt x="8024" y="11097"/>
                </a:lnTo>
                <a:lnTo>
                  <a:pt x="8137" y="11207"/>
                </a:lnTo>
                <a:lnTo>
                  <a:pt x="8194" y="11340"/>
                </a:lnTo>
                <a:lnTo>
                  <a:pt x="8269" y="11461"/>
                </a:lnTo>
                <a:lnTo>
                  <a:pt x="8307" y="11593"/>
                </a:lnTo>
                <a:lnTo>
                  <a:pt x="8307" y="11714"/>
                </a:lnTo>
                <a:lnTo>
                  <a:pt x="8307" y="11868"/>
                </a:lnTo>
                <a:lnTo>
                  <a:pt x="8307" y="12012"/>
                </a:lnTo>
                <a:lnTo>
                  <a:pt x="8194" y="12265"/>
                </a:lnTo>
                <a:lnTo>
                  <a:pt x="8062" y="12519"/>
                </a:lnTo>
                <a:lnTo>
                  <a:pt x="7873" y="12706"/>
                </a:lnTo>
                <a:lnTo>
                  <a:pt x="7627" y="12904"/>
                </a:lnTo>
                <a:lnTo>
                  <a:pt x="7363" y="13048"/>
                </a:lnTo>
                <a:lnTo>
                  <a:pt x="7080" y="13180"/>
                </a:lnTo>
                <a:lnTo>
                  <a:pt x="6759" y="13257"/>
                </a:lnTo>
                <a:lnTo>
                  <a:pt x="6419" y="13345"/>
                </a:lnTo>
                <a:lnTo>
                  <a:pt x="6098" y="13389"/>
                </a:lnTo>
                <a:lnTo>
                  <a:pt x="5739" y="13389"/>
                </a:lnTo>
                <a:lnTo>
                  <a:pt x="5418" y="13389"/>
                </a:lnTo>
                <a:lnTo>
                  <a:pt x="5079" y="13345"/>
                </a:lnTo>
                <a:lnTo>
                  <a:pt x="4758" y="13301"/>
                </a:lnTo>
                <a:lnTo>
                  <a:pt x="4474" y="13213"/>
                </a:lnTo>
                <a:lnTo>
                  <a:pt x="4172" y="13114"/>
                </a:lnTo>
                <a:lnTo>
                  <a:pt x="3965" y="12982"/>
                </a:lnTo>
                <a:lnTo>
                  <a:pt x="3738" y="12838"/>
                </a:lnTo>
                <a:lnTo>
                  <a:pt x="3493" y="12706"/>
                </a:lnTo>
                <a:lnTo>
                  <a:pt x="3228" y="12607"/>
                </a:lnTo>
                <a:lnTo>
                  <a:pt x="2945" y="12519"/>
                </a:lnTo>
                <a:lnTo>
                  <a:pt x="2700" y="12431"/>
                </a:lnTo>
                <a:lnTo>
                  <a:pt x="2397" y="12375"/>
                </a:lnTo>
                <a:lnTo>
                  <a:pt x="2152" y="12331"/>
                </a:lnTo>
                <a:lnTo>
                  <a:pt x="1888" y="12309"/>
                </a:lnTo>
                <a:lnTo>
                  <a:pt x="1642" y="12309"/>
                </a:lnTo>
                <a:lnTo>
                  <a:pt x="1397" y="12331"/>
                </a:lnTo>
                <a:lnTo>
                  <a:pt x="1170" y="12397"/>
                </a:lnTo>
                <a:lnTo>
                  <a:pt x="962" y="12453"/>
                </a:lnTo>
                <a:lnTo>
                  <a:pt x="774" y="12563"/>
                </a:lnTo>
                <a:lnTo>
                  <a:pt x="623" y="12684"/>
                </a:lnTo>
                <a:lnTo>
                  <a:pt x="528" y="12838"/>
                </a:lnTo>
                <a:lnTo>
                  <a:pt x="453" y="13026"/>
                </a:lnTo>
                <a:lnTo>
                  <a:pt x="339" y="13477"/>
                </a:lnTo>
                <a:lnTo>
                  <a:pt x="226" y="13984"/>
                </a:lnTo>
                <a:lnTo>
                  <a:pt x="151" y="14535"/>
                </a:lnTo>
                <a:lnTo>
                  <a:pt x="113" y="15075"/>
                </a:lnTo>
                <a:lnTo>
                  <a:pt x="113" y="15626"/>
                </a:lnTo>
                <a:lnTo>
                  <a:pt x="151" y="16133"/>
                </a:lnTo>
                <a:lnTo>
                  <a:pt x="188" y="16376"/>
                </a:lnTo>
                <a:lnTo>
                  <a:pt x="264" y="16585"/>
                </a:lnTo>
                <a:lnTo>
                  <a:pt x="339" y="16773"/>
                </a:lnTo>
                <a:lnTo>
                  <a:pt x="453" y="16938"/>
                </a:lnTo>
                <a:lnTo>
                  <a:pt x="1095" y="16883"/>
                </a:lnTo>
                <a:lnTo>
                  <a:pt x="1963" y="16795"/>
                </a:lnTo>
                <a:lnTo>
                  <a:pt x="2945" y="16751"/>
                </a:lnTo>
                <a:lnTo>
                  <a:pt x="3965" y="16706"/>
                </a:lnTo>
                <a:lnTo>
                  <a:pt x="5022" y="16684"/>
                </a:lnTo>
                <a:lnTo>
                  <a:pt x="5947" y="16684"/>
                </a:lnTo>
                <a:lnTo>
                  <a:pt x="6759" y="16706"/>
                </a:lnTo>
                <a:lnTo>
                  <a:pt x="7363" y="16751"/>
                </a:lnTo>
                <a:lnTo>
                  <a:pt x="7948" y="16839"/>
                </a:lnTo>
                <a:lnTo>
                  <a:pt x="8458" y="16916"/>
                </a:lnTo>
                <a:lnTo>
                  <a:pt x="8893" y="17026"/>
                </a:lnTo>
                <a:lnTo>
                  <a:pt x="9289" y="17158"/>
                </a:lnTo>
                <a:lnTo>
                  <a:pt x="9572" y="17280"/>
                </a:lnTo>
                <a:lnTo>
                  <a:pt x="9799" y="17412"/>
                </a:lnTo>
                <a:lnTo>
                  <a:pt x="9969" y="17555"/>
                </a:lnTo>
                <a:lnTo>
                  <a:pt x="10120" y="17687"/>
                </a:lnTo>
                <a:lnTo>
                  <a:pt x="10158" y="17831"/>
                </a:lnTo>
                <a:lnTo>
                  <a:pt x="10195" y="17974"/>
                </a:lnTo>
                <a:lnTo>
                  <a:pt x="10158" y="18128"/>
                </a:lnTo>
                <a:lnTo>
                  <a:pt x="10082" y="18271"/>
                </a:lnTo>
                <a:lnTo>
                  <a:pt x="9969" y="18426"/>
                </a:lnTo>
                <a:lnTo>
                  <a:pt x="9837" y="18569"/>
                </a:lnTo>
                <a:lnTo>
                  <a:pt x="9648" y="18701"/>
                </a:lnTo>
                <a:lnTo>
                  <a:pt x="9440" y="18822"/>
                </a:lnTo>
                <a:lnTo>
                  <a:pt x="9213" y="18999"/>
                </a:lnTo>
                <a:lnTo>
                  <a:pt x="9044" y="19186"/>
                </a:lnTo>
                <a:lnTo>
                  <a:pt x="8893" y="19395"/>
                </a:lnTo>
                <a:lnTo>
                  <a:pt x="8817" y="19627"/>
                </a:lnTo>
                <a:lnTo>
                  <a:pt x="8779" y="19858"/>
                </a:lnTo>
                <a:lnTo>
                  <a:pt x="8779" y="20112"/>
                </a:lnTo>
                <a:lnTo>
                  <a:pt x="8855" y="20354"/>
                </a:lnTo>
                <a:lnTo>
                  <a:pt x="8968" y="20586"/>
                </a:lnTo>
                <a:lnTo>
                  <a:pt x="9138" y="20817"/>
                </a:lnTo>
                <a:lnTo>
                  <a:pt x="9365" y="21026"/>
                </a:lnTo>
                <a:lnTo>
                  <a:pt x="9610" y="21192"/>
                </a:lnTo>
                <a:lnTo>
                  <a:pt x="9950" y="21368"/>
                </a:lnTo>
                <a:lnTo>
                  <a:pt x="10120" y="21445"/>
                </a:lnTo>
                <a:lnTo>
                  <a:pt x="10346" y="21511"/>
                </a:lnTo>
                <a:lnTo>
                  <a:pt x="10516" y="21555"/>
                </a:lnTo>
                <a:lnTo>
                  <a:pt x="10743" y="21600"/>
                </a:lnTo>
                <a:lnTo>
                  <a:pt x="10988" y="21644"/>
                </a:lnTo>
                <a:lnTo>
                  <a:pt x="11215" y="21666"/>
                </a:lnTo>
                <a:lnTo>
                  <a:pt x="11498" y="21666"/>
                </a:lnTo>
                <a:lnTo>
                  <a:pt x="11762" y="21666"/>
                </a:lnTo>
                <a:lnTo>
                  <a:pt x="12253" y="21644"/>
                </a:lnTo>
                <a:lnTo>
                  <a:pt x="12763" y="21577"/>
                </a:lnTo>
                <a:lnTo>
                  <a:pt x="13197" y="21467"/>
                </a:lnTo>
                <a:lnTo>
                  <a:pt x="13556" y="21346"/>
                </a:lnTo>
                <a:lnTo>
                  <a:pt x="13896" y="21192"/>
                </a:lnTo>
                <a:lnTo>
                  <a:pt x="14179" y="21026"/>
                </a:lnTo>
                <a:lnTo>
                  <a:pt x="14444" y="20839"/>
                </a:lnTo>
                <a:lnTo>
                  <a:pt x="14576" y="20641"/>
                </a:lnTo>
                <a:lnTo>
                  <a:pt x="14727" y="20431"/>
                </a:lnTo>
                <a:lnTo>
                  <a:pt x="14765" y="20200"/>
                </a:lnTo>
                <a:lnTo>
                  <a:pt x="14802" y="19991"/>
                </a:lnTo>
                <a:lnTo>
                  <a:pt x="14727" y="19759"/>
                </a:lnTo>
                <a:lnTo>
                  <a:pt x="14613" y="19550"/>
                </a:lnTo>
                <a:lnTo>
                  <a:pt x="14444" y="19307"/>
                </a:lnTo>
                <a:lnTo>
                  <a:pt x="14217" y="19098"/>
                </a:lnTo>
                <a:lnTo>
                  <a:pt x="13934" y="18911"/>
                </a:lnTo>
                <a:lnTo>
                  <a:pt x="13669" y="18745"/>
                </a:lnTo>
                <a:lnTo>
                  <a:pt x="13462" y="18547"/>
                </a:lnTo>
                <a:lnTo>
                  <a:pt x="13311" y="18337"/>
                </a:lnTo>
                <a:lnTo>
                  <a:pt x="13197" y="18150"/>
                </a:lnTo>
                <a:lnTo>
                  <a:pt x="13122" y="17941"/>
                </a:lnTo>
                <a:lnTo>
                  <a:pt x="13122" y="17720"/>
                </a:lnTo>
                <a:lnTo>
                  <a:pt x="13122" y="17533"/>
                </a:lnTo>
                <a:lnTo>
                  <a:pt x="13197" y="17346"/>
                </a:lnTo>
                <a:lnTo>
                  <a:pt x="13273" y="17158"/>
                </a:lnTo>
                <a:lnTo>
                  <a:pt x="13386" y="16982"/>
                </a:lnTo>
                <a:lnTo>
                  <a:pt x="13537" y="16839"/>
                </a:lnTo>
                <a:lnTo>
                  <a:pt x="13707" y="16706"/>
                </a:lnTo>
                <a:lnTo>
                  <a:pt x="13896" y="16607"/>
                </a:lnTo>
                <a:lnTo>
                  <a:pt x="14104" y="16519"/>
                </a:lnTo>
                <a:lnTo>
                  <a:pt x="14330" y="16453"/>
                </a:lnTo>
                <a:lnTo>
                  <a:pt x="14538" y="16431"/>
                </a:lnTo>
                <a:lnTo>
                  <a:pt x="14897" y="16453"/>
                </a:lnTo>
                <a:lnTo>
                  <a:pt x="15406" y="16497"/>
                </a:lnTo>
                <a:lnTo>
                  <a:pt x="16105" y="16541"/>
                </a:lnTo>
                <a:lnTo>
                  <a:pt x="16898" y="16607"/>
                </a:lnTo>
                <a:lnTo>
                  <a:pt x="17804" y="16651"/>
                </a:lnTo>
                <a:lnTo>
                  <a:pt x="18786" y="16684"/>
                </a:lnTo>
                <a:lnTo>
                  <a:pt x="19844" y="16728"/>
                </a:lnTo>
                <a:lnTo>
                  <a:pt x="20920" y="16751"/>
                </a:lnTo>
                <a:lnTo>
                  <a:pt x="21109" y="16497"/>
                </a:lnTo>
                <a:lnTo>
                  <a:pt x="21241" y="16222"/>
                </a:lnTo>
                <a:lnTo>
                  <a:pt x="21392" y="15946"/>
                </a:lnTo>
                <a:lnTo>
                  <a:pt x="21467" y="15648"/>
                </a:lnTo>
                <a:lnTo>
                  <a:pt x="21543" y="15351"/>
                </a:lnTo>
                <a:lnTo>
                  <a:pt x="21618" y="15042"/>
                </a:lnTo>
                <a:lnTo>
                  <a:pt x="21618" y="14745"/>
                </a:lnTo>
                <a:lnTo>
                  <a:pt x="21618" y="14447"/>
                </a:lnTo>
                <a:lnTo>
                  <a:pt x="21618" y="14150"/>
                </a:lnTo>
                <a:lnTo>
                  <a:pt x="21581" y="13852"/>
                </a:lnTo>
                <a:lnTo>
                  <a:pt x="21505" y="13577"/>
                </a:lnTo>
                <a:lnTo>
                  <a:pt x="21430" y="13301"/>
                </a:lnTo>
                <a:lnTo>
                  <a:pt x="21354" y="13048"/>
                </a:lnTo>
                <a:lnTo>
                  <a:pt x="21241" y="12816"/>
                </a:lnTo>
                <a:lnTo>
                  <a:pt x="21146" y="12607"/>
                </a:lnTo>
                <a:lnTo>
                  <a:pt x="21033" y="12431"/>
                </a:lnTo>
                <a:lnTo>
                  <a:pt x="20920" y="12265"/>
                </a:lnTo>
                <a:lnTo>
                  <a:pt x="20769" y="12144"/>
                </a:lnTo>
                <a:lnTo>
                  <a:pt x="20637" y="12034"/>
                </a:lnTo>
                <a:lnTo>
                  <a:pt x="20486" y="11946"/>
                </a:lnTo>
                <a:lnTo>
                  <a:pt x="20297" y="11891"/>
                </a:lnTo>
                <a:lnTo>
                  <a:pt x="20165" y="11846"/>
                </a:lnTo>
                <a:lnTo>
                  <a:pt x="19976" y="11824"/>
                </a:lnTo>
                <a:lnTo>
                  <a:pt x="19806" y="11802"/>
                </a:lnTo>
                <a:lnTo>
                  <a:pt x="19390" y="11824"/>
                </a:lnTo>
                <a:lnTo>
                  <a:pt x="18956" y="11891"/>
                </a:lnTo>
                <a:lnTo>
                  <a:pt x="18503" y="11968"/>
                </a:lnTo>
                <a:lnTo>
                  <a:pt x="17993" y="12078"/>
                </a:lnTo>
                <a:lnTo>
                  <a:pt x="17653" y="12144"/>
                </a:lnTo>
                <a:lnTo>
                  <a:pt x="17332" y="12199"/>
                </a:lnTo>
                <a:lnTo>
                  <a:pt x="17049" y="12221"/>
                </a:lnTo>
                <a:lnTo>
                  <a:pt x="16747" y="12243"/>
                </a:lnTo>
                <a:lnTo>
                  <a:pt x="16464" y="12243"/>
                </a:lnTo>
                <a:lnTo>
                  <a:pt x="16218" y="12243"/>
                </a:lnTo>
                <a:lnTo>
                  <a:pt x="15992" y="12221"/>
                </a:lnTo>
                <a:lnTo>
                  <a:pt x="15746" y="12199"/>
                </a:lnTo>
                <a:lnTo>
                  <a:pt x="15520" y="12155"/>
                </a:lnTo>
                <a:lnTo>
                  <a:pt x="15350" y="12122"/>
                </a:lnTo>
                <a:lnTo>
                  <a:pt x="15161" y="12056"/>
                </a:lnTo>
                <a:lnTo>
                  <a:pt x="14972" y="11990"/>
                </a:lnTo>
                <a:lnTo>
                  <a:pt x="14689" y="11846"/>
                </a:lnTo>
                <a:lnTo>
                  <a:pt x="14444" y="11670"/>
                </a:lnTo>
                <a:lnTo>
                  <a:pt x="14255" y="11483"/>
                </a:lnTo>
                <a:lnTo>
                  <a:pt x="14104" y="11295"/>
                </a:lnTo>
                <a:lnTo>
                  <a:pt x="14028" y="11086"/>
                </a:lnTo>
                <a:lnTo>
                  <a:pt x="13972" y="10888"/>
                </a:lnTo>
                <a:lnTo>
                  <a:pt x="13972" y="10700"/>
                </a:lnTo>
                <a:lnTo>
                  <a:pt x="14009" y="10513"/>
                </a:lnTo>
                <a:lnTo>
                  <a:pt x="14066" y="10359"/>
                </a:lnTo>
                <a:lnTo>
                  <a:pt x="14179" y="10215"/>
                </a:lnTo>
                <a:lnTo>
                  <a:pt x="14406" y="10006"/>
                </a:lnTo>
                <a:lnTo>
                  <a:pt x="14651" y="9830"/>
                </a:lnTo>
                <a:lnTo>
                  <a:pt x="14878" y="9686"/>
                </a:lnTo>
                <a:lnTo>
                  <a:pt x="15123" y="9554"/>
                </a:lnTo>
                <a:lnTo>
                  <a:pt x="15350" y="9477"/>
                </a:lnTo>
                <a:lnTo>
                  <a:pt x="15558" y="9411"/>
                </a:lnTo>
                <a:lnTo>
                  <a:pt x="15803" y="9345"/>
                </a:lnTo>
                <a:lnTo>
                  <a:pt x="16030" y="9323"/>
                </a:lnTo>
                <a:lnTo>
                  <a:pt x="16256" y="9301"/>
                </a:lnTo>
                <a:lnTo>
                  <a:pt x="16464" y="9323"/>
                </a:lnTo>
                <a:lnTo>
                  <a:pt x="16690" y="9345"/>
                </a:lnTo>
                <a:lnTo>
                  <a:pt x="16898" y="9367"/>
                </a:lnTo>
                <a:lnTo>
                  <a:pt x="17332" y="9477"/>
                </a:lnTo>
                <a:lnTo>
                  <a:pt x="17767" y="9598"/>
                </a:lnTo>
                <a:lnTo>
                  <a:pt x="18163" y="9731"/>
                </a:lnTo>
                <a:lnTo>
                  <a:pt x="18597" y="9874"/>
                </a:lnTo>
                <a:lnTo>
                  <a:pt x="18994" y="10006"/>
                </a:lnTo>
                <a:lnTo>
                  <a:pt x="19428" y="10083"/>
                </a:lnTo>
                <a:lnTo>
                  <a:pt x="19617" y="10127"/>
                </a:lnTo>
                <a:lnTo>
                  <a:pt x="19844" y="10149"/>
                </a:lnTo>
                <a:lnTo>
                  <a:pt x="20013" y="10149"/>
                </a:lnTo>
                <a:lnTo>
                  <a:pt x="20240" y="10127"/>
                </a:lnTo>
                <a:lnTo>
                  <a:pt x="20410" y="10105"/>
                </a:lnTo>
                <a:lnTo>
                  <a:pt x="20637" y="10061"/>
                </a:lnTo>
                <a:lnTo>
                  <a:pt x="20844" y="9984"/>
                </a:lnTo>
                <a:lnTo>
                  <a:pt x="21033" y="9896"/>
                </a:lnTo>
                <a:lnTo>
                  <a:pt x="21146" y="9830"/>
                </a:lnTo>
                <a:lnTo>
                  <a:pt x="21203" y="9753"/>
                </a:lnTo>
                <a:lnTo>
                  <a:pt x="21279" y="9642"/>
                </a:lnTo>
                <a:lnTo>
                  <a:pt x="21354" y="9521"/>
                </a:lnTo>
                <a:lnTo>
                  <a:pt x="21430" y="9246"/>
                </a:lnTo>
                <a:lnTo>
                  <a:pt x="21430" y="8904"/>
                </a:lnTo>
                <a:lnTo>
                  <a:pt x="21430" y="8540"/>
                </a:lnTo>
                <a:lnTo>
                  <a:pt x="21392" y="8144"/>
                </a:lnTo>
                <a:lnTo>
                  <a:pt x="21354" y="7714"/>
                </a:lnTo>
                <a:lnTo>
                  <a:pt x="21279" y="7295"/>
                </a:lnTo>
                <a:lnTo>
                  <a:pt x="21146" y="6446"/>
                </a:lnTo>
                <a:lnTo>
                  <a:pt x="20995" y="5686"/>
                </a:lnTo>
                <a:lnTo>
                  <a:pt x="20958" y="5366"/>
                </a:lnTo>
                <a:lnTo>
                  <a:pt x="20958" y="5091"/>
                </a:lnTo>
                <a:lnTo>
                  <a:pt x="20958" y="4860"/>
                </a:lnTo>
                <a:lnTo>
                  <a:pt x="21033" y="4716"/>
                </a:lnTo>
                <a:lnTo>
                  <a:pt x="20637" y="4860"/>
                </a:lnTo>
                <a:lnTo>
                  <a:pt x="20127" y="4992"/>
                </a:lnTo>
                <a:lnTo>
                  <a:pt x="19617" y="5069"/>
                </a:lnTo>
                <a:lnTo>
                  <a:pt x="19032" y="5157"/>
                </a:lnTo>
                <a:lnTo>
                  <a:pt x="18465" y="5201"/>
                </a:lnTo>
                <a:lnTo>
                  <a:pt x="17842" y="5245"/>
                </a:lnTo>
                <a:lnTo>
                  <a:pt x="17219" y="5267"/>
                </a:lnTo>
                <a:lnTo>
                  <a:pt x="16615" y="5267"/>
                </a:lnTo>
                <a:lnTo>
                  <a:pt x="15992" y="5245"/>
                </a:lnTo>
                <a:lnTo>
                  <a:pt x="15369" y="5201"/>
                </a:lnTo>
                <a:lnTo>
                  <a:pt x="14840" y="5157"/>
                </a:lnTo>
                <a:lnTo>
                  <a:pt x="14293" y="5091"/>
                </a:lnTo>
                <a:lnTo>
                  <a:pt x="13783" y="5014"/>
                </a:lnTo>
                <a:lnTo>
                  <a:pt x="13386" y="4926"/>
                </a:lnTo>
                <a:lnTo>
                  <a:pt x="13027" y="4815"/>
                </a:lnTo>
                <a:lnTo>
                  <a:pt x="12725" y="4716"/>
                </a:lnTo>
                <a:lnTo>
                  <a:pt x="12480" y="4606"/>
                </a:lnTo>
                <a:lnTo>
                  <a:pt x="12291" y="4496"/>
                </a:lnTo>
                <a:lnTo>
                  <a:pt x="12197" y="4397"/>
                </a:lnTo>
                <a:lnTo>
                  <a:pt x="12083" y="4286"/>
                </a:lnTo>
                <a:lnTo>
                  <a:pt x="12046" y="4187"/>
                </a:lnTo>
                <a:lnTo>
                  <a:pt x="12008" y="4077"/>
                </a:lnTo>
                <a:lnTo>
                  <a:pt x="12046" y="3967"/>
                </a:lnTo>
                <a:lnTo>
                  <a:pt x="12121" y="3868"/>
                </a:lnTo>
                <a:lnTo>
                  <a:pt x="12197" y="3735"/>
                </a:lnTo>
                <a:lnTo>
                  <a:pt x="12291" y="3614"/>
                </a:lnTo>
                <a:lnTo>
                  <a:pt x="12442" y="3482"/>
                </a:lnTo>
                <a:lnTo>
                  <a:pt x="12631" y="3361"/>
                </a:lnTo>
                <a:lnTo>
                  <a:pt x="13065" y="3085"/>
                </a:lnTo>
                <a:lnTo>
                  <a:pt x="13537" y="2766"/>
                </a:lnTo>
                <a:lnTo>
                  <a:pt x="13783" y="2578"/>
                </a:lnTo>
                <a:lnTo>
                  <a:pt x="13934" y="2380"/>
                </a:lnTo>
                <a:lnTo>
                  <a:pt x="14028" y="2171"/>
                </a:lnTo>
                <a:lnTo>
                  <a:pt x="14104" y="1961"/>
                </a:lnTo>
                <a:lnTo>
                  <a:pt x="14104" y="1730"/>
                </a:lnTo>
                <a:lnTo>
                  <a:pt x="14066" y="1498"/>
                </a:lnTo>
                <a:lnTo>
                  <a:pt x="13972" y="1267"/>
                </a:lnTo>
                <a:lnTo>
                  <a:pt x="13820" y="1057"/>
                </a:lnTo>
                <a:lnTo>
                  <a:pt x="13594" y="837"/>
                </a:lnTo>
                <a:lnTo>
                  <a:pt x="13386" y="628"/>
                </a:lnTo>
                <a:lnTo>
                  <a:pt x="13103" y="462"/>
                </a:lnTo>
                <a:lnTo>
                  <a:pt x="12763" y="308"/>
                </a:lnTo>
                <a:lnTo>
                  <a:pt x="12404" y="187"/>
                </a:lnTo>
                <a:lnTo>
                  <a:pt x="12008" y="77"/>
                </a:lnTo>
                <a:lnTo>
                  <a:pt x="11574" y="33"/>
                </a:lnTo>
                <a:lnTo>
                  <a:pt x="11102" y="11"/>
                </a:lnTo>
                <a:lnTo>
                  <a:pt x="10667" y="11"/>
                </a:lnTo>
                <a:lnTo>
                  <a:pt x="10233" y="77"/>
                </a:lnTo>
                <a:lnTo>
                  <a:pt x="9837" y="187"/>
                </a:lnTo>
                <a:lnTo>
                  <a:pt x="9440" y="286"/>
                </a:lnTo>
                <a:lnTo>
                  <a:pt x="9062" y="462"/>
                </a:lnTo>
                <a:lnTo>
                  <a:pt x="8741" y="628"/>
                </a:lnTo>
                <a:lnTo>
                  <a:pt x="8458" y="815"/>
                </a:lnTo>
                <a:lnTo>
                  <a:pt x="8232" y="1035"/>
                </a:lnTo>
                <a:lnTo>
                  <a:pt x="8062" y="1245"/>
                </a:lnTo>
                <a:lnTo>
                  <a:pt x="7911" y="1476"/>
                </a:lnTo>
                <a:lnTo>
                  <a:pt x="7835" y="1708"/>
                </a:lnTo>
                <a:lnTo>
                  <a:pt x="7797" y="1961"/>
                </a:lnTo>
                <a:lnTo>
                  <a:pt x="7835" y="2193"/>
                </a:lnTo>
                <a:lnTo>
                  <a:pt x="7948" y="2402"/>
                </a:lnTo>
                <a:lnTo>
                  <a:pt x="8062" y="2534"/>
                </a:lnTo>
                <a:lnTo>
                  <a:pt x="8175" y="2644"/>
                </a:lnTo>
                <a:lnTo>
                  <a:pt x="8269" y="2744"/>
                </a:lnTo>
                <a:lnTo>
                  <a:pt x="8420" y="2832"/>
                </a:lnTo>
                <a:lnTo>
                  <a:pt x="8704" y="3019"/>
                </a:lnTo>
                <a:lnTo>
                  <a:pt x="8968" y="3206"/>
                </a:lnTo>
                <a:lnTo>
                  <a:pt x="9138" y="3405"/>
                </a:lnTo>
                <a:lnTo>
                  <a:pt x="9327" y="3570"/>
                </a:lnTo>
                <a:lnTo>
                  <a:pt x="9440" y="3735"/>
                </a:lnTo>
                <a:lnTo>
                  <a:pt x="9516" y="3890"/>
                </a:lnTo>
                <a:lnTo>
                  <a:pt x="9534" y="4033"/>
                </a:lnTo>
                <a:lnTo>
                  <a:pt x="9534" y="4165"/>
                </a:lnTo>
                <a:lnTo>
                  <a:pt x="9516" y="4286"/>
                </a:lnTo>
                <a:lnTo>
                  <a:pt x="9440" y="4397"/>
                </a:lnTo>
                <a:lnTo>
                  <a:pt x="9327" y="4496"/>
                </a:lnTo>
                <a:lnTo>
                  <a:pt x="9176" y="4562"/>
                </a:lnTo>
                <a:lnTo>
                  <a:pt x="9006" y="4628"/>
                </a:lnTo>
                <a:lnTo>
                  <a:pt x="8779" y="4694"/>
                </a:lnTo>
                <a:lnTo>
                  <a:pt x="8534" y="4716"/>
                </a:lnTo>
                <a:lnTo>
                  <a:pt x="8232" y="4716"/>
                </a:lnTo>
                <a:lnTo>
                  <a:pt x="7118" y="4738"/>
                </a:lnTo>
                <a:lnTo>
                  <a:pt x="5947" y="4771"/>
                </a:lnTo>
                <a:lnTo>
                  <a:pt x="4795" y="4815"/>
                </a:lnTo>
                <a:lnTo>
                  <a:pt x="3681" y="4860"/>
                </a:lnTo>
                <a:lnTo>
                  <a:pt x="2662" y="4882"/>
                </a:lnTo>
                <a:lnTo>
                  <a:pt x="1755" y="4882"/>
                </a:lnTo>
                <a:lnTo>
                  <a:pt x="1359" y="4860"/>
                </a:lnTo>
                <a:lnTo>
                  <a:pt x="981" y="4837"/>
                </a:lnTo>
                <a:lnTo>
                  <a:pt x="698" y="4771"/>
                </a:lnTo>
                <a:lnTo>
                  <a:pt x="453" y="4716"/>
                </a:lnTo>
                <a:lnTo>
                  <a:pt x="453" y="5322"/>
                </a:lnTo>
                <a:lnTo>
                  <a:pt x="453" y="6083"/>
                </a:lnTo>
                <a:lnTo>
                  <a:pt x="453" y="6909"/>
                </a:lnTo>
                <a:lnTo>
                  <a:pt x="453" y="7780"/>
                </a:lnTo>
                <a:lnTo>
                  <a:pt x="453" y="8606"/>
                </a:lnTo>
                <a:lnTo>
                  <a:pt x="453" y="9345"/>
                </a:lnTo>
                <a:lnTo>
                  <a:pt x="453" y="9918"/>
                </a:lnTo>
                <a:lnTo>
                  <a:pt x="453" y="10282"/>
                </a:lnTo>
                <a:lnTo>
                  <a:pt x="490" y="10381"/>
                </a:lnTo>
                <a:lnTo>
                  <a:pt x="547" y="10491"/>
                </a:lnTo>
                <a:lnTo>
                  <a:pt x="660" y="10590"/>
                </a:lnTo>
                <a:lnTo>
                  <a:pt x="811" y="10700"/>
                </a:lnTo>
                <a:lnTo>
                  <a:pt x="981" y="10811"/>
                </a:lnTo>
                <a:lnTo>
                  <a:pt x="1208" y="10888"/>
                </a:lnTo>
                <a:lnTo>
                  <a:pt x="1453" y="10954"/>
                </a:lnTo>
                <a:lnTo>
                  <a:pt x="1718" y="11020"/>
                </a:lnTo>
                <a:lnTo>
                  <a:pt x="1963" y="11064"/>
                </a:lnTo>
                <a:lnTo>
                  <a:pt x="2265" y="11086"/>
                </a:lnTo>
                <a:lnTo>
                  <a:pt x="2548" y="11064"/>
                </a:lnTo>
                <a:lnTo>
                  <a:pt x="2794" y="11042"/>
                </a:lnTo>
                <a:lnTo>
                  <a:pt x="3096" y="10976"/>
                </a:lnTo>
                <a:lnTo>
                  <a:pt x="3341" y="10888"/>
                </a:lnTo>
                <a:lnTo>
                  <a:pt x="3606" y="10766"/>
                </a:lnTo>
                <a:lnTo>
                  <a:pt x="3813" y="10590"/>
                </a:lnTo>
                <a:close/>
              </a:path>
            </a:pathLst>
          </a:custGeom>
          <a:solidFill>
            <a:srgbClr val="FFCC99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 dirty="0"/>
          </a:p>
        </p:txBody>
      </p:sp>
      <p:sp>
        <p:nvSpPr>
          <p:cNvPr id="5" name="Puzzle4"/>
          <p:cNvSpPr>
            <a:spLocks noEditPoints="1" noChangeArrowheads="1"/>
          </p:cNvSpPr>
          <p:nvPr/>
        </p:nvSpPr>
        <p:spPr bwMode="auto">
          <a:xfrm>
            <a:off x="7429285" y="3068335"/>
            <a:ext cx="974150" cy="1422845"/>
          </a:xfrm>
          <a:custGeom>
            <a:avLst/>
            <a:gdLst>
              <a:gd name="T0" fmla="*/ 8307 w 21600"/>
              <a:gd name="T1" fmla="*/ 11593 h 21600"/>
              <a:gd name="T2" fmla="*/ 453 w 21600"/>
              <a:gd name="T3" fmla="*/ 16938 h 21600"/>
              <a:gd name="T4" fmla="*/ 11500 w 21600"/>
              <a:gd name="T5" fmla="*/ 21600 h 21600"/>
              <a:gd name="T6" fmla="*/ 20920 w 21600"/>
              <a:gd name="T7" fmla="*/ 16751 h 21600"/>
              <a:gd name="T8" fmla="*/ 13972 w 21600"/>
              <a:gd name="T9" fmla="*/ 10888 h 21600"/>
              <a:gd name="T10" fmla="*/ 21033 w 21600"/>
              <a:gd name="T11" fmla="*/ 4716 h 21600"/>
              <a:gd name="T12" fmla="*/ 11102 w 21600"/>
              <a:gd name="T13" fmla="*/ 11 h 21600"/>
              <a:gd name="T14" fmla="*/ 453 w 21600"/>
              <a:gd name="T15" fmla="*/ 4716 h 21600"/>
              <a:gd name="T16" fmla="*/ 2076 w 21600"/>
              <a:gd name="T17" fmla="*/ 5664 h 21600"/>
              <a:gd name="T18" fmla="*/ 20203 w 21600"/>
              <a:gd name="T19" fmla="*/ 1598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3813" y="10590"/>
                </a:moveTo>
                <a:lnTo>
                  <a:pt x="3927" y="10513"/>
                </a:lnTo>
                <a:lnTo>
                  <a:pt x="4078" y="10425"/>
                </a:lnTo>
                <a:lnTo>
                  <a:pt x="4210" y="10359"/>
                </a:lnTo>
                <a:lnTo>
                  <a:pt x="4361" y="10315"/>
                </a:lnTo>
                <a:lnTo>
                  <a:pt x="4682" y="10237"/>
                </a:lnTo>
                <a:lnTo>
                  <a:pt x="5041" y="10193"/>
                </a:lnTo>
                <a:lnTo>
                  <a:pt x="5456" y="10171"/>
                </a:lnTo>
                <a:lnTo>
                  <a:pt x="5853" y="10193"/>
                </a:lnTo>
                <a:lnTo>
                  <a:pt x="6249" y="10260"/>
                </a:lnTo>
                <a:lnTo>
                  <a:pt x="6646" y="10337"/>
                </a:lnTo>
                <a:lnTo>
                  <a:pt x="7004" y="10469"/>
                </a:lnTo>
                <a:lnTo>
                  <a:pt x="7363" y="10612"/>
                </a:lnTo>
                <a:lnTo>
                  <a:pt x="7665" y="10788"/>
                </a:lnTo>
                <a:lnTo>
                  <a:pt x="7911" y="10998"/>
                </a:lnTo>
                <a:lnTo>
                  <a:pt x="8024" y="11097"/>
                </a:lnTo>
                <a:lnTo>
                  <a:pt x="8137" y="11207"/>
                </a:lnTo>
                <a:lnTo>
                  <a:pt x="8194" y="11340"/>
                </a:lnTo>
                <a:lnTo>
                  <a:pt x="8269" y="11461"/>
                </a:lnTo>
                <a:lnTo>
                  <a:pt x="8307" y="11593"/>
                </a:lnTo>
                <a:lnTo>
                  <a:pt x="8307" y="11714"/>
                </a:lnTo>
                <a:lnTo>
                  <a:pt x="8307" y="11868"/>
                </a:lnTo>
                <a:lnTo>
                  <a:pt x="8307" y="12012"/>
                </a:lnTo>
                <a:lnTo>
                  <a:pt x="8194" y="12265"/>
                </a:lnTo>
                <a:lnTo>
                  <a:pt x="8062" y="12519"/>
                </a:lnTo>
                <a:lnTo>
                  <a:pt x="7873" y="12706"/>
                </a:lnTo>
                <a:lnTo>
                  <a:pt x="7627" y="12904"/>
                </a:lnTo>
                <a:lnTo>
                  <a:pt x="7363" y="13048"/>
                </a:lnTo>
                <a:lnTo>
                  <a:pt x="7080" y="13180"/>
                </a:lnTo>
                <a:lnTo>
                  <a:pt x="6759" y="13257"/>
                </a:lnTo>
                <a:lnTo>
                  <a:pt x="6419" y="13345"/>
                </a:lnTo>
                <a:lnTo>
                  <a:pt x="6098" y="13389"/>
                </a:lnTo>
                <a:lnTo>
                  <a:pt x="5739" y="13389"/>
                </a:lnTo>
                <a:lnTo>
                  <a:pt x="5418" y="13389"/>
                </a:lnTo>
                <a:lnTo>
                  <a:pt x="5079" y="13345"/>
                </a:lnTo>
                <a:lnTo>
                  <a:pt x="4758" y="13301"/>
                </a:lnTo>
                <a:lnTo>
                  <a:pt x="4474" y="13213"/>
                </a:lnTo>
                <a:lnTo>
                  <a:pt x="4172" y="13114"/>
                </a:lnTo>
                <a:lnTo>
                  <a:pt x="3965" y="12982"/>
                </a:lnTo>
                <a:lnTo>
                  <a:pt x="3738" y="12838"/>
                </a:lnTo>
                <a:lnTo>
                  <a:pt x="3493" y="12706"/>
                </a:lnTo>
                <a:lnTo>
                  <a:pt x="3228" y="12607"/>
                </a:lnTo>
                <a:lnTo>
                  <a:pt x="2945" y="12519"/>
                </a:lnTo>
                <a:lnTo>
                  <a:pt x="2700" y="12431"/>
                </a:lnTo>
                <a:lnTo>
                  <a:pt x="2397" y="12375"/>
                </a:lnTo>
                <a:lnTo>
                  <a:pt x="2152" y="12331"/>
                </a:lnTo>
                <a:lnTo>
                  <a:pt x="1888" y="12309"/>
                </a:lnTo>
                <a:lnTo>
                  <a:pt x="1642" y="12309"/>
                </a:lnTo>
                <a:lnTo>
                  <a:pt x="1397" y="12331"/>
                </a:lnTo>
                <a:lnTo>
                  <a:pt x="1170" y="12397"/>
                </a:lnTo>
                <a:lnTo>
                  <a:pt x="962" y="12453"/>
                </a:lnTo>
                <a:lnTo>
                  <a:pt x="774" y="12563"/>
                </a:lnTo>
                <a:lnTo>
                  <a:pt x="623" y="12684"/>
                </a:lnTo>
                <a:lnTo>
                  <a:pt x="528" y="12838"/>
                </a:lnTo>
                <a:lnTo>
                  <a:pt x="453" y="13026"/>
                </a:lnTo>
                <a:lnTo>
                  <a:pt x="339" y="13477"/>
                </a:lnTo>
                <a:lnTo>
                  <a:pt x="226" y="13984"/>
                </a:lnTo>
                <a:lnTo>
                  <a:pt x="151" y="14535"/>
                </a:lnTo>
                <a:lnTo>
                  <a:pt x="113" y="15075"/>
                </a:lnTo>
                <a:lnTo>
                  <a:pt x="113" y="15626"/>
                </a:lnTo>
                <a:lnTo>
                  <a:pt x="151" y="16133"/>
                </a:lnTo>
                <a:lnTo>
                  <a:pt x="188" y="16376"/>
                </a:lnTo>
                <a:lnTo>
                  <a:pt x="264" y="16585"/>
                </a:lnTo>
                <a:lnTo>
                  <a:pt x="339" y="16773"/>
                </a:lnTo>
                <a:lnTo>
                  <a:pt x="453" y="16938"/>
                </a:lnTo>
                <a:lnTo>
                  <a:pt x="1095" y="16883"/>
                </a:lnTo>
                <a:lnTo>
                  <a:pt x="1963" y="16795"/>
                </a:lnTo>
                <a:lnTo>
                  <a:pt x="2945" y="16751"/>
                </a:lnTo>
                <a:lnTo>
                  <a:pt x="3965" y="16706"/>
                </a:lnTo>
                <a:lnTo>
                  <a:pt x="5022" y="16684"/>
                </a:lnTo>
                <a:lnTo>
                  <a:pt x="5947" y="16684"/>
                </a:lnTo>
                <a:lnTo>
                  <a:pt x="6759" y="16706"/>
                </a:lnTo>
                <a:lnTo>
                  <a:pt x="7363" y="16751"/>
                </a:lnTo>
                <a:lnTo>
                  <a:pt x="7948" y="16839"/>
                </a:lnTo>
                <a:lnTo>
                  <a:pt x="8458" y="16916"/>
                </a:lnTo>
                <a:lnTo>
                  <a:pt x="8893" y="17026"/>
                </a:lnTo>
                <a:lnTo>
                  <a:pt x="9289" y="17158"/>
                </a:lnTo>
                <a:lnTo>
                  <a:pt x="9572" y="17280"/>
                </a:lnTo>
                <a:lnTo>
                  <a:pt x="9799" y="17412"/>
                </a:lnTo>
                <a:lnTo>
                  <a:pt x="9969" y="17555"/>
                </a:lnTo>
                <a:lnTo>
                  <a:pt x="10120" y="17687"/>
                </a:lnTo>
                <a:lnTo>
                  <a:pt x="10158" y="17831"/>
                </a:lnTo>
                <a:lnTo>
                  <a:pt x="10195" y="17974"/>
                </a:lnTo>
                <a:lnTo>
                  <a:pt x="10158" y="18128"/>
                </a:lnTo>
                <a:lnTo>
                  <a:pt x="10082" y="18271"/>
                </a:lnTo>
                <a:lnTo>
                  <a:pt x="9969" y="18426"/>
                </a:lnTo>
                <a:lnTo>
                  <a:pt x="9837" y="18569"/>
                </a:lnTo>
                <a:lnTo>
                  <a:pt x="9648" y="18701"/>
                </a:lnTo>
                <a:lnTo>
                  <a:pt x="9440" y="18822"/>
                </a:lnTo>
                <a:lnTo>
                  <a:pt x="9213" y="18999"/>
                </a:lnTo>
                <a:lnTo>
                  <a:pt x="9044" y="19186"/>
                </a:lnTo>
                <a:lnTo>
                  <a:pt x="8893" y="19395"/>
                </a:lnTo>
                <a:lnTo>
                  <a:pt x="8817" y="19627"/>
                </a:lnTo>
                <a:lnTo>
                  <a:pt x="8779" y="19858"/>
                </a:lnTo>
                <a:lnTo>
                  <a:pt x="8779" y="20112"/>
                </a:lnTo>
                <a:lnTo>
                  <a:pt x="8855" y="20354"/>
                </a:lnTo>
                <a:lnTo>
                  <a:pt x="8968" y="20586"/>
                </a:lnTo>
                <a:lnTo>
                  <a:pt x="9138" y="20817"/>
                </a:lnTo>
                <a:lnTo>
                  <a:pt x="9365" y="21026"/>
                </a:lnTo>
                <a:lnTo>
                  <a:pt x="9610" y="21192"/>
                </a:lnTo>
                <a:lnTo>
                  <a:pt x="9950" y="21368"/>
                </a:lnTo>
                <a:lnTo>
                  <a:pt x="10120" y="21445"/>
                </a:lnTo>
                <a:lnTo>
                  <a:pt x="10346" y="21511"/>
                </a:lnTo>
                <a:lnTo>
                  <a:pt x="10516" y="21555"/>
                </a:lnTo>
                <a:lnTo>
                  <a:pt x="10743" y="21600"/>
                </a:lnTo>
                <a:lnTo>
                  <a:pt x="10988" y="21644"/>
                </a:lnTo>
                <a:lnTo>
                  <a:pt x="11215" y="21666"/>
                </a:lnTo>
                <a:lnTo>
                  <a:pt x="11498" y="21666"/>
                </a:lnTo>
                <a:lnTo>
                  <a:pt x="11762" y="21666"/>
                </a:lnTo>
                <a:lnTo>
                  <a:pt x="12253" y="21644"/>
                </a:lnTo>
                <a:lnTo>
                  <a:pt x="12763" y="21577"/>
                </a:lnTo>
                <a:lnTo>
                  <a:pt x="13197" y="21467"/>
                </a:lnTo>
                <a:lnTo>
                  <a:pt x="13556" y="21346"/>
                </a:lnTo>
                <a:lnTo>
                  <a:pt x="13896" y="21192"/>
                </a:lnTo>
                <a:lnTo>
                  <a:pt x="14179" y="21026"/>
                </a:lnTo>
                <a:lnTo>
                  <a:pt x="14444" y="20839"/>
                </a:lnTo>
                <a:lnTo>
                  <a:pt x="14576" y="20641"/>
                </a:lnTo>
                <a:lnTo>
                  <a:pt x="14727" y="20431"/>
                </a:lnTo>
                <a:lnTo>
                  <a:pt x="14765" y="20200"/>
                </a:lnTo>
                <a:lnTo>
                  <a:pt x="14802" y="19991"/>
                </a:lnTo>
                <a:lnTo>
                  <a:pt x="14727" y="19759"/>
                </a:lnTo>
                <a:lnTo>
                  <a:pt x="14613" y="19550"/>
                </a:lnTo>
                <a:lnTo>
                  <a:pt x="14444" y="19307"/>
                </a:lnTo>
                <a:lnTo>
                  <a:pt x="14217" y="19098"/>
                </a:lnTo>
                <a:lnTo>
                  <a:pt x="13934" y="18911"/>
                </a:lnTo>
                <a:lnTo>
                  <a:pt x="13669" y="18745"/>
                </a:lnTo>
                <a:lnTo>
                  <a:pt x="13462" y="18547"/>
                </a:lnTo>
                <a:lnTo>
                  <a:pt x="13311" y="18337"/>
                </a:lnTo>
                <a:lnTo>
                  <a:pt x="13197" y="18150"/>
                </a:lnTo>
                <a:lnTo>
                  <a:pt x="13122" y="17941"/>
                </a:lnTo>
                <a:lnTo>
                  <a:pt x="13122" y="17720"/>
                </a:lnTo>
                <a:lnTo>
                  <a:pt x="13122" y="17533"/>
                </a:lnTo>
                <a:lnTo>
                  <a:pt x="13197" y="17346"/>
                </a:lnTo>
                <a:lnTo>
                  <a:pt x="13273" y="17158"/>
                </a:lnTo>
                <a:lnTo>
                  <a:pt x="13386" y="16982"/>
                </a:lnTo>
                <a:lnTo>
                  <a:pt x="13537" y="16839"/>
                </a:lnTo>
                <a:lnTo>
                  <a:pt x="13707" y="16706"/>
                </a:lnTo>
                <a:lnTo>
                  <a:pt x="13896" y="16607"/>
                </a:lnTo>
                <a:lnTo>
                  <a:pt x="14104" y="16519"/>
                </a:lnTo>
                <a:lnTo>
                  <a:pt x="14330" y="16453"/>
                </a:lnTo>
                <a:lnTo>
                  <a:pt x="14538" y="16431"/>
                </a:lnTo>
                <a:lnTo>
                  <a:pt x="14897" y="16453"/>
                </a:lnTo>
                <a:lnTo>
                  <a:pt x="15406" y="16497"/>
                </a:lnTo>
                <a:lnTo>
                  <a:pt x="16105" y="16541"/>
                </a:lnTo>
                <a:lnTo>
                  <a:pt x="16898" y="16607"/>
                </a:lnTo>
                <a:lnTo>
                  <a:pt x="17804" y="16651"/>
                </a:lnTo>
                <a:lnTo>
                  <a:pt x="18786" y="16684"/>
                </a:lnTo>
                <a:lnTo>
                  <a:pt x="19844" y="16728"/>
                </a:lnTo>
                <a:lnTo>
                  <a:pt x="20920" y="16751"/>
                </a:lnTo>
                <a:lnTo>
                  <a:pt x="21109" y="16497"/>
                </a:lnTo>
                <a:lnTo>
                  <a:pt x="21241" y="16222"/>
                </a:lnTo>
                <a:lnTo>
                  <a:pt x="21392" y="15946"/>
                </a:lnTo>
                <a:lnTo>
                  <a:pt x="21467" y="15648"/>
                </a:lnTo>
                <a:lnTo>
                  <a:pt x="21543" y="15351"/>
                </a:lnTo>
                <a:lnTo>
                  <a:pt x="21618" y="15042"/>
                </a:lnTo>
                <a:lnTo>
                  <a:pt x="21618" y="14745"/>
                </a:lnTo>
                <a:lnTo>
                  <a:pt x="21618" y="14447"/>
                </a:lnTo>
                <a:lnTo>
                  <a:pt x="21618" y="14150"/>
                </a:lnTo>
                <a:lnTo>
                  <a:pt x="21581" y="13852"/>
                </a:lnTo>
                <a:lnTo>
                  <a:pt x="21505" y="13577"/>
                </a:lnTo>
                <a:lnTo>
                  <a:pt x="21430" y="13301"/>
                </a:lnTo>
                <a:lnTo>
                  <a:pt x="21354" y="13048"/>
                </a:lnTo>
                <a:lnTo>
                  <a:pt x="21241" y="12816"/>
                </a:lnTo>
                <a:lnTo>
                  <a:pt x="21146" y="12607"/>
                </a:lnTo>
                <a:lnTo>
                  <a:pt x="21033" y="12431"/>
                </a:lnTo>
                <a:lnTo>
                  <a:pt x="20920" y="12265"/>
                </a:lnTo>
                <a:lnTo>
                  <a:pt x="20769" y="12144"/>
                </a:lnTo>
                <a:lnTo>
                  <a:pt x="20637" y="12034"/>
                </a:lnTo>
                <a:lnTo>
                  <a:pt x="20486" y="11946"/>
                </a:lnTo>
                <a:lnTo>
                  <a:pt x="20297" y="11891"/>
                </a:lnTo>
                <a:lnTo>
                  <a:pt x="20165" y="11846"/>
                </a:lnTo>
                <a:lnTo>
                  <a:pt x="19976" y="11824"/>
                </a:lnTo>
                <a:lnTo>
                  <a:pt x="19806" y="11802"/>
                </a:lnTo>
                <a:lnTo>
                  <a:pt x="19390" y="11824"/>
                </a:lnTo>
                <a:lnTo>
                  <a:pt x="18956" y="11891"/>
                </a:lnTo>
                <a:lnTo>
                  <a:pt x="18503" y="11968"/>
                </a:lnTo>
                <a:lnTo>
                  <a:pt x="17993" y="12078"/>
                </a:lnTo>
                <a:lnTo>
                  <a:pt x="17653" y="12144"/>
                </a:lnTo>
                <a:lnTo>
                  <a:pt x="17332" y="12199"/>
                </a:lnTo>
                <a:lnTo>
                  <a:pt x="17049" y="12221"/>
                </a:lnTo>
                <a:lnTo>
                  <a:pt x="16747" y="12243"/>
                </a:lnTo>
                <a:lnTo>
                  <a:pt x="16464" y="12243"/>
                </a:lnTo>
                <a:lnTo>
                  <a:pt x="16218" y="12243"/>
                </a:lnTo>
                <a:lnTo>
                  <a:pt x="15992" y="12221"/>
                </a:lnTo>
                <a:lnTo>
                  <a:pt x="15746" y="12199"/>
                </a:lnTo>
                <a:lnTo>
                  <a:pt x="15520" y="12155"/>
                </a:lnTo>
                <a:lnTo>
                  <a:pt x="15350" y="12122"/>
                </a:lnTo>
                <a:lnTo>
                  <a:pt x="15161" y="12056"/>
                </a:lnTo>
                <a:lnTo>
                  <a:pt x="14972" y="11990"/>
                </a:lnTo>
                <a:lnTo>
                  <a:pt x="14689" y="11846"/>
                </a:lnTo>
                <a:lnTo>
                  <a:pt x="14444" y="11670"/>
                </a:lnTo>
                <a:lnTo>
                  <a:pt x="14255" y="11483"/>
                </a:lnTo>
                <a:lnTo>
                  <a:pt x="14104" y="11295"/>
                </a:lnTo>
                <a:lnTo>
                  <a:pt x="14028" y="11086"/>
                </a:lnTo>
                <a:lnTo>
                  <a:pt x="13972" y="10888"/>
                </a:lnTo>
                <a:lnTo>
                  <a:pt x="13972" y="10700"/>
                </a:lnTo>
                <a:lnTo>
                  <a:pt x="14009" y="10513"/>
                </a:lnTo>
                <a:lnTo>
                  <a:pt x="14066" y="10359"/>
                </a:lnTo>
                <a:lnTo>
                  <a:pt x="14179" y="10215"/>
                </a:lnTo>
                <a:lnTo>
                  <a:pt x="14406" y="10006"/>
                </a:lnTo>
                <a:lnTo>
                  <a:pt x="14651" y="9830"/>
                </a:lnTo>
                <a:lnTo>
                  <a:pt x="14878" y="9686"/>
                </a:lnTo>
                <a:lnTo>
                  <a:pt x="15123" y="9554"/>
                </a:lnTo>
                <a:lnTo>
                  <a:pt x="15350" y="9477"/>
                </a:lnTo>
                <a:lnTo>
                  <a:pt x="15558" y="9411"/>
                </a:lnTo>
                <a:lnTo>
                  <a:pt x="15803" y="9345"/>
                </a:lnTo>
                <a:lnTo>
                  <a:pt x="16030" y="9323"/>
                </a:lnTo>
                <a:lnTo>
                  <a:pt x="16256" y="9301"/>
                </a:lnTo>
                <a:lnTo>
                  <a:pt x="16464" y="9323"/>
                </a:lnTo>
                <a:lnTo>
                  <a:pt x="16690" y="9345"/>
                </a:lnTo>
                <a:lnTo>
                  <a:pt x="16898" y="9367"/>
                </a:lnTo>
                <a:lnTo>
                  <a:pt x="17332" y="9477"/>
                </a:lnTo>
                <a:lnTo>
                  <a:pt x="17767" y="9598"/>
                </a:lnTo>
                <a:lnTo>
                  <a:pt x="18163" y="9731"/>
                </a:lnTo>
                <a:lnTo>
                  <a:pt x="18597" y="9874"/>
                </a:lnTo>
                <a:lnTo>
                  <a:pt x="18994" y="10006"/>
                </a:lnTo>
                <a:lnTo>
                  <a:pt x="19428" y="10083"/>
                </a:lnTo>
                <a:lnTo>
                  <a:pt x="19617" y="10127"/>
                </a:lnTo>
                <a:lnTo>
                  <a:pt x="19844" y="10149"/>
                </a:lnTo>
                <a:lnTo>
                  <a:pt x="20013" y="10149"/>
                </a:lnTo>
                <a:lnTo>
                  <a:pt x="20240" y="10127"/>
                </a:lnTo>
                <a:lnTo>
                  <a:pt x="20410" y="10105"/>
                </a:lnTo>
                <a:lnTo>
                  <a:pt x="20637" y="10061"/>
                </a:lnTo>
                <a:lnTo>
                  <a:pt x="20844" y="9984"/>
                </a:lnTo>
                <a:lnTo>
                  <a:pt x="21033" y="9896"/>
                </a:lnTo>
                <a:lnTo>
                  <a:pt x="21146" y="9830"/>
                </a:lnTo>
                <a:lnTo>
                  <a:pt x="21203" y="9753"/>
                </a:lnTo>
                <a:lnTo>
                  <a:pt x="21279" y="9642"/>
                </a:lnTo>
                <a:lnTo>
                  <a:pt x="21354" y="9521"/>
                </a:lnTo>
                <a:lnTo>
                  <a:pt x="21430" y="9246"/>
                </a:lnTo>
                <a:lnTo>
                  <a:pt x="21430" y="8904"/>
                </a:lnTo>
                <a:lnTo>
                  <a:pt x="21430" y="8540"/>
                </a:lnTo>
                <a:lnTo>
                  <a:pt x="21392" y="8144"/>
                </a:lnTo>
                <a:lnTo>
                  <a:pt x="21354" y="7714"/>
                </a:lnTo>
                <a:lnTo>
                  <a:pt x="21279" y="7295"/>
                </a:lnTo>
                <a:lnTo>
                  <a:pt x="21146" y="6446"/>
                </a:lnTo>
                <a:lnTo>
                  <a:pt x="20995" y="5686"/>
                </a:lnTo>
                <a:lnTo>
                  <a:pt x="20958" y="5366"/>
                </a:lnTo>
                <a:lnTo>
                  <a:pt x="20958" y="5091"/>
                </a:lnTo>
                <a:lnTo>
                  <a:pt x="20958" y="4860"/>
                </a:lnTo>
                <a:lnTo>
                  <a:pt x="21033" y="4716"/>
                </a:lnTo>
                <a:lnTo>
                  <a:pt x="20637" y="4860"/>
                </a:lnTo>
                <a:lnTo>
                  <a:pt x="20127" y="4992"/>
                </a:lnTo>
                <a:lnTo>
                  <a:pt x="19617" y="5069"/>
                </a:lnTo>
                <a:lnTo>
                  <a:pt x="19032" y="5157"/>
                </a:lnTo>
                <a:lnTo>
                  <a:pt x="18465" y="5201"/>
                </a:lnTo>
                <a:lnTo>
                  <a:pt x="17842" y="5245"/>
                </a:lnTo>
                <a:lnTo>
                  <a:pt x="17219" y="5267"/>
                </a:lnTo>
                <a:lnTo>
                  <a:pt x="16615" y="5267"/>
                </a:lnTo>
                <a:lnTo>
                  <a:pt x="15992" y="5245"/>
                </a:lnTo>
                <a:lnTo>
                  <a:pt x="15369" y="5201"/>
                </a:lnTo>
                <a:lnTo>
                  <a:pt x="14840" y="5157"/>
                </a:lnTo>
                <a:lnTo>
                  <a:pt x="14293" y="5091"/>
                </a:lnTo>
                <a:lnTo>
                  <a:pt x="13783" y="5014"/>
                </a:lnTo>
                <a:lnTo>
                  <a:pt x="13386" y="4926"/>
                </a:lnTo>
                <a:lnTo>
                  <a:pt x="13027" y="4815"/>
                </a:lnTo>
                <a:lnTo>
                  <a:pt x="12725" y="4716"/>
                </a:lnTo>
                <a:lnTo>
                  <a:pt x="12480" y="4606"/>
                </a:lnTo>
                <a:lnTo>
                  <a:pt x="12291" y="4496"/>
                </a:lnTo>
                <a:lnTo>
                  <a:pt x="12197" y="4397"/>
                </a:lnTo>
                <a:lnTo>
                  <a:pt x="12083" y="4286"/>
                </a:lnTo>
                <a:lnTo>
                  <a:pt x="12046" y="4187"/>
                </a:lnTo>
                <a:lnTo>
                  <a:pt x="12008" y="4077"/>
                </a:lnTo>
                <a:lnTo>
                  <a:pt x="12046" y="3967"/>
                </a:lnTo>
                <a:lnTo>
                  <a:pt x="12121" y="3868"/>
                </a:lnTo>
                <a:lnTo>
                  <a:pt x="12197" y="3735"/>
                </a:lnTo>
                <a:lnTo>
                  <a:pt x="12291" y="3614"/>
                </a:lnTo>
                <a:lnTo>
                  <a:pt x="12442" y="3482"/>
                </a:lnTo>
                <a:lnTo>
                  <a:pt x="12631" y="3361"/>
                </a:lnTo>
                <a:lnTo>
                  <a:pt x="13065" y="3085"/>
                </a:lnTo>
                <a:lnTo>
                  <a:pt x="13537" y="2766"/>
                </a:lnTo>
                <a:lnTo>
                  <a:pt x="13783" y="2578"/>
                </a:lnTo>
                <a:lnTo>
                  <a:pt x="13934" y="2380"/>
                </a:lnTo>
                <a:lnTo>
                  <a:pt x="14028" y="2171"/>
                </a:lnTo>
                <a:lnTo>
                  <a:pt x="14104" y="1961"/>
                </a:lnTo>
                <a:lnTo>
                  <a:pt x="14104" y="1730"/>
                </a:lnTo>
                <a:lnTo>
                  <a:pt x="14066" y="1498"/>
                </a:lnTo>
                <a:lnTo>
                  <a:pt x="13972" y="1267"/>
                </a:lnTo>
                <a:lnTo>
                  <a:pt x="13820" y="1057"/>
                </a:lnTo>
                <a:lnTo>
                  <a:pt x="13594" y="837"/>
                </a:lnTo>
                <a:lnTo>
                  <a:pt x="13386" y="628"/>
                </a:lnTo>
                <a:lnTo>
                  <a:pt x="13103" y="462"/>
                </a:lnTo>
                <a:lnTo>
                  <a:pt x="12763" y="308"/>
                </a:lnTo>
                <a:lnTo>
                  <a:pt x="12404" y="187"/>
                </a:lnTo>
                <a:lnTo>
                  <a:pt x="12008" y="77"/>
                </a:lnTo>
                <a:lnTo>
                  <a:pt x="11574" y="33"/>
                </a:lnTo>
                <a:lnTo>
                  <a:pt x="11102" y="11"/>
                </a:lnTo>
                <a:lnTo>
                  <a:pt x="10667" y="11"/>
                </a:lnTo>
                <a:lnTo>
                  <a:pt x="10233" y="77"/>
                </a:lnTo>
                <a:lnTo>
                  <a:pt x="9837" y="187"/>
                </a:lnTo>
                <a:lnTo>
                  <a:pt x="9440" y="286"/>
                </a:lnTo>
                <a:lnTo>
                  <a:pt x="9062" y="462"/>
                </a:lnTo>
                <a:lnTo>
                  <a:pt x="8741" y="628"/>
                </a:lnTo>
                <a:lnTo>
                  <a:pt x="8458" y="815"/>
                </a:lnTo>
                <a:lnTo>
                  <a:pt x="8232" y="1035"/>
                </a:lnTo>
                <a:lnTo>
                  <a:pt x="8062" y="1245"/>
                </a:lnTo>
                <a:lnTo>
                  <a:pt x="7911" y="1476"/>
                </a:lnTo>
                <a:lnTo>
                  <a:pt x="7835" y="1708"/>
                </a:lnTo>
                <a:lnTo>
                  <a:pt x="7797" y="1961"/>
                </a:lnTo>
                <a:lnTo>
                  <a:pt x="7835" y="2193"/>
                </a:lnTo>
                <a:lnTo>
                  <a:pt x="7948" y="2402"/>
                </a:lnTo>
                <a:lnTo>
                  <a:pt x="8062" y="2534"/>
                </a:lnTo>
                <a:lnTo>
                  <a:pt x="8175" y="2644"/>
                </a:lnTo>
                <a:lnTo>
                  <a:pt x="8269" y="2744"/>
                </a:lnTo>
                <a:lnTo>
                  <a:pt x="8420" y="2832"/>
                </a:lnTo>
                <a:lnTo>
                  <a:pt x="8704" y="3019"/>
                </a:lnTo>
                <a:lnTo>
                  <a:pt x="8968" y="3206"/>
                </a:lnTo>
                <a:lnTo>
                  <a:pt x="9138" y="3405"/>
                </a:lnTo>
                <a:lnTo>
                  <a:pt x="9327" y="3570"/>
                </a:lnTo>
                <a:lnTo>
                  <a:pt x="9440" y="3735"/>
                </a:lnTo>
                <a:lnTo>
                  <a:pt x="9516" y="3890"/>
                </a:lnTo>
                <a:lnTo>
                  <a:pt x="9534" y="4033"/>
                </a:lnTo>
                <a:lnTo>
                  <a:pt x="9534" y="4165"/>
                </a:lnTo>
                <a:lnTo>
                  <a:pt x="9516" y="4286"/>
                </a:lnTo>
                <a:lnTo>
                  <a:pt x="9440" y="4397"/>
                </a:lnTo>
                <a:lnTo>
                  <a:pt x="9327" y="4496"/>
                </a:lnTo>
                <a:lnTo>
                  <a:pt x="9176" y="4562"/>
                </a:lnTo>
                <a:lnTo>
                  <a:pt x="9006" y="4628"/>
                </a:lnTo>
                <a:lnTo>
                  <a:pt x="8779" y="4694"/>
                </a:lnTo>
                <a:lnTo>
                  <a:pt x="8534" y="4716"/>
                </a:lnTo>
                <a:lnTo>
                  <a:pt x="8232" y="4716"/>
                </a:lnTo>
                <a:lnTo>
                  <a:pt x="7118" y="4738"/>
                </a:lnTo>
                <a:lnTo>
                  <a:pt x="5947" y="4771"/>
                </a:lnTo>
                <a:lnTo>
                  <a:pt x="4795" y="4815"/>
                </a:lnTo>
                <a:lnTo>
                  <a:pt x="3681" y="4860"/>
                </a:lnTo>
                <a:lnTo>
                  <a:pt x="2662" y="4882"/>
                </a:lnTo>
                <a:lnTo>
                  <a:pt x="1755" y="4882"/>
                </a:lnTo>
                <a:lnTo>
                  <a:pt x="1359" y="4860"/>
                </a:lnTo>
                <a:lnTo>
                  <a:pt x="981" y="4837"/>
                </a:lnTo>
                <a:lnTo>
                  <a:pt x="698" y="4771"/>
                </a:lnTo>
                <a:lnTo>
                  <a:pt x="453" y="4716"/>
                </a:lnTo>
                <a:lnTo>
                  <a:pt x="453" y="5322"/>
                </a:lnTo>
                <a:lnTo>
                  <a:pt x="453" y="6083"/>
                </a:lnTo>
                <a:lnTo>
                  <a:pt x="453" y="6909"/>
                </a:lnTo>
                <a:lnTo>
                  <a:pt x="453" y="7780"/>
                </a:lnTo>
                <a:lnTo>
                  <a:pt x="453" y="8606"/>
                </a:lnTo>
                <a:lnTo>
                  <a:pt x="453" y="9345"/>
                </a:lnTo>
                <a:lnTo>
                  <a:pt x="453" y="9918"/>
                </a:lnTo>
                <a:lnTo>
                  <a:pt x="453" y="10282"/>
                </a:lnTo>
                <a:lnTo>
                  <a:pt x="490" y="10381"/>
                </a:lnTo>
                <a:lnTo>
                  <a:pt x="547" y="10491"/>
                </a:lnTo>
                <a:lnTo>
                  <a:pt x="660" y="10590"/>
                </a:lnTo>
                <a:lnTo>
                  <a:pt x="811" y="10700"/>
                </a:lnTo>
                <a:lnTo>
                  <a:pt x="981" y="10811"/>
                </a:lnTo>
                <a:lnTo>
                  <a:pt x="1208" y="10888"/>
                </a:lnTo>
                <a:lnTo>
                  <a:pt x="1453" y="10954"/>
                </a:lnTo>
                <a:lnTo>
                  <a:pt x="1718" y="11020"/>
                </a:lnTo>
                <a:lnTo>
                  <a:pt x="1963" y="11064"/>
                </a:lnTo>
                <a:lnTo>
                  <a:pt x="2265" y="11086"/>
                </a:lnTo>
                <a:lnTo>
                  <a:pt x="2548" y="11064"/>
                </a:lnTo>
                <a:lnTo>
                  <a:pt x="2794" y="11042"/>
                </a:lnTo>
                <a:lnTo>
                  <a:pt x="3096" y="10976"/>
                </a:lnTo>
                <a:lnTo>
                  <a:pt x="3341" y="10888"/>
                </a:lnTo>
                <a:lnTo>
                  <a:pt x="3606" y="10766"/>
                </a:lnTo>
                <a:lnTo>
                  <a:pt x="3813" y="10590"/>
                </a:lnTo>
                <a:close/>
              </a:path>
            </a:pathLst>
          </a:custGeom>
          <a:solidFill>
            <a:srgbClr val="FFCC99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>
        <p:nvSpPr>
          <p:cNvPr id="11" name="Puzzle4"/>
          <p:cNvSpPr>
            <a:spLocks noEditPoints="1" noChangeArrowheads="1"/>
          </p:cNvSpPr>
          <p:nvPr/>
        </p:nvSpPr>
        <p:spPr bwMode="auto">
          <a:xfrm>
            <a:off x="7429285" y="4656223"/>
            <a:ext cx="974150" cy="1422845"/>
          </a:xfrm>
          <a:custGeom>
            <a:avLst/>
            <a:gdLst>
              <a:gd name="T0" fmla="*/ 8307 w 21600"/>
              <a:gd name="T1" fmla="*/ 11593 h 21600"/>
              <a:gd name="T2" fmla="*/ 453 w 21600"/>
              <a:gd name="T3" fmla="*/ 16938 h 21600"/>
              <a:gd name="T4" fmla="*/ 11500 w 21600"/>
              <a:gd name="T5" fmla="*/ 21600 h 21600"/>
              <a:gd name="T6" fmla="*/ 20920 w 21600"/>
              <a:gd name="T7" fmla="*/ 16751 h 21600"/>
              <a:gd name="T8" fmla="*/ 13972 w 21600"/>
              <a:gd name="T9" fmla="*/ 10888 h 21600"/>
              <a:gd name="T10" fmla="*/ 21033 w 21600"/>
              <a:gd name="T11" fmla="*/ 4716 h 21600"/>
              <a:gd name="T12" fmla="*/ 11102 w 21600"/>
              <a:gd name="T13" fmla="*/ 11 h 21600"/>
              <a:gd name="T14" fmla="*/ 453 w 21600"/>
              <a:gd name="T15" fmla="*/ 4716 h 21600"/>
              <a:gd name="T16" fmla="*/ 2076 w 21600"/>
              <a:gd name="T17" fmla="*/ 5664 h 21600"/>
              <a:gd name="T18" fmla="*/ 20203 w 21600"/>
              <a:gd name="T19" fmla="*/ 1598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3813" y="10590"/>
                </a:moveTo>
                <a:lnTo>
                  <a:pt x="3927" y="10513"/>
                </a:lnTo>
                <a:lnTo>
                  <a:pt x="4078" y="10425"/>
                </a:lnTo>
                <a:lnTo>
                  <a:pt x="4210" y="10359"/>
                </a:lnTo>
                <a:lnTo>
                  <a:pt x="4361" y="10315"/>
                </a:lnTo>
                <a:lnTo>
                  <a:pt x="4682" y="10237"/>
                </a:lnTo>
                <a:lnTo>
                  <a:pt x="5041" y="10193"/>
                </a:lnTo>
                <a:lnTo>
                  <a:pt x="5456" y="10171"/>
                </a:lnTo>
                <a:lnTo>
                  <a:pt x="5853" y="10193"/>
                </a:lnTo>
                <a:lnTo>
                  <a:pt x="6249" y="10260"/>
                </a:lnTo>
                <a:lnTo>
                  <a:pt x="6646" y="10337"/>
                </a:lnTo>
                <a:lnTo>
                  <a:pt x="7004" y="10469"/>
                </a:lnTo>
                <a:lnTo>
                  <a:pt x="7363" y="10612"/>
                </a:lnTo>
                <a:lnTo>
                  <a:pt x="7665" y="10788"/>
                </a:lnTo>
                <a:lnTo>
                  <a:pt x="7911" y="10998"/>
                </a:lnTo>
                <a:lnTo>
                  <a:pt x="8024" y="11097"/>
                </a:lnTo>
                <a:lnTo>
                  <a:pt x="8137" y="11207"/>
                </a:lnTo>
                <a:lnTo>
                  <a:pt x="8194" y="11340"/>
                </a:lnTo>
                <a:lnTo>
                  <a:pt x="8269" y="11461"/>
                </a:lnTo>
                <a:lnTo>
                  <a:pt x="8307" y="11593"/>
                </a:lnTo>
                <a:lnTo>
                  <a:pt x="8307" y="11714"/>
                </a:lnTo>
                <a:lnTo>
                  <a:pt x="8307" y="11868"/>
                </a:lnTo>
                <a:lnTo>
                  <a:pt x="8307" y="12012"/>
                </a:lnTo>
                <a:lnTo>
                  <a:pt x="8194" y="12265"/>
                </a:lnTo>
                <a:lnTo>
                  <a:pt x="8062" y="12519"/>
                </a:lnTo>
                <a:lnTo>
                  <a:pt x="7873" y="12706"/>
                </a:lnTo>
                <a:lnTo>
                  <a:pt x="7627" y="12904"/>
                </a:lnTo>
                <a:lnTo>
                  <a:pt x="7363" y="13048"/>
                </a:lnTo>
                <a:lnTo>
                  <a:pt x="7080" y="13180"/>
                </a:lnTo>
                <a:lnTo>
                  <a:pt x="6759" y="13257"/>
                </a:lnTo>
                <a:lnTo>
                  <a:pt x="6419" y="13345"/>
                </a:lnTo>
                <a:lnTo>
                  <a:pt x="6098" y="13389"/>
                </a:lnTo>
                <a:lnTo>
                  <a:pt x="5739" y="13389"/>
                </a:lnTo>
                <a:lnTo>
                  <a:pt x="5418" y="13389"/>
                </a:lnTo>
                <a:lnTo>
                  <a:pt x="5079" y="13345"/>
                </a:lnTo>
                <a:lnTo>
                  <a:pt x="4758" y="13301"/>
                </a:lnTo>
                <a:lnTo>
                  <a:pt x="4474" y="13213"/>
                </a:lnTo>
                <a:lnTo>
                  <a:pt x="4172" y="13114"/>
                </a:lnTo>
                <a:lnTo>
                  <a:pt x="3965" y="12982"/>
                </a:lnTo>
                <a:lnTo>
                  <a:pt x="3738" y="12838"/>
                </a:lnTo>
                <a:lnTo>
                  <a:pt x="3493" y="12706"/>
                </a:lnTo>
                <a:lnTo>
                  <a:pt x="3228" y="12607"/>
                </a:lnTo>
                <a:lnTo>
                  <a:pt x="2945" y="12519"/>
                </a:lnTo>
                <a:lnTo>
                  <a:pt x="2700" y="12431"/>
                </a:lnTo>
                <a:lnTo>
                  <a:pt x="2397" y="12375"/>
                </a:lnTo>
                <a:lnTo>
                  <a:pt x="2152" y="12331"/>
                </a:lnTo>
                <a:lnTo>
                  <a:pt x="1888" y="12309"/>
                </a:lnTo>
                <a:lnTo>
                  <a:pt x="1642" y="12309"/>
                </a:lnTo>
                <a:lnTo>
                  <a:pt x="1397" y="12331"/>
                </a:lnTo>
                <a:lnTo>
                  <a:pt x="1170" y="12397"/>
                </a:lnTo>
                <a:lnTo>
                  <a:pt x="962" y="12453"/>
                </a:lnTo>
                <a:lnTo>
                  <a:pt x="774" y="12563"/>
                </a:lnTo>
                <a:lnTo>
                  <a:pt x="623" y="12684"/>
                </a:lnTo>
                <a:lnTo>
                  <a:pt x="528" y="12838"/>
                </a:lnTo>
                <a:lnTo>
                  <a:pt x="453" y="13026"/>
                </a:lnTo>
                <a:lnTo>
                  <a:pt x="339" y="13477"/>
                </a:lnTo>
                <a:lnTo>
                  <a:pt x="226" y="13984"/>
                </a:lnTo>
                <a:lnTo>
                  <a:pt x="151" y="14535"/>
                </a:lnTo>
                <a:lnTo>
                  <a:pt x="113" y="15075"/>
                </a:lnTo>
                <a:lnTo>
                  <a:pt x="113" y="15626"/>
                </a:lnTo>
                <a:lnTo>
                  <a:pt x="151" y="16133"/>
                </a:lnTo>
                <a:lnTo>
                  <a:pt x="188" y="16376"/>
                </a:lnTo>
                <a:lnTo>
                  <a:pt x="264" y="16585"/>
                </a:lnTo>
                <a:lnTo>
                  <a:pt x="339" y="16773"/>
                </a:lnTo>
                <a:lnTo>
                  <a:pt x="453" y="16938"/>
                </a:lnTo>
                <a:lnTo>
                  <a:pt x="1095" y="16883"/>
                </a:lnTo>
                <a:lnTo>
                  <a:pt x="1963" y="16795"/>
                </a:lnTo>
                <a:lnTo>
                  <a:pt x="2945" y="16751"/>
                </a:lnTo>
                <a:lnTo>
                  <a:pt x="3965" y="16706"/>
                </a:lnTo>
                <a:lnTo>
                  <a:pt x="5022" y="16684"/>
                </a:lnTo>
                <a:lnTo>
                  <a:pt x="5947" y="16684"/>
                </a:lnTo>
                <a:lnTo>
                  <a:pt x="6759" y="16706"/>
                </a:lnTo>
                <a:lnTo>
                  <a:pt x="7363" y="16751"/>
                </a:lnTo>
                <a:lnTo>
                  <a:pt x="7948" y="16839"/>
                </a:lnTo>
                <a:lnTo>
                  <a:pt x="8458" y="16916"/>
                </a:lnTo>
                <a:lnTo>
                  <a:pt x="8893" y="17026"/>
                </a:lnTo>
                <a:lnTo>
                  <a:pt x="9289" y="17158"/>
                </a:lnTo>
                <a:lnTo>
                  <a:pt x="9572" y="17280"/>
                </a:lnTo>
                <a:lnTo>
                  <a:pt x="9799" y="17412"/>
                </a:lnTo>
                <a:lnTo>
                  <a:pt x="9969" y="17555"/>
                </a:lnTo>
                <a:lnTo>
                  <a:pt x="10120" y="17687"/>
                </a:lnTo>
                <a:lnTo>
                  <a:pt x="10158" y="17831"/>
                </a:lnTo>
                <a:lnTo>
                  <a:pt x="10195" y="17974"/>
                </a:lnTo>
                <a:lnTo>
                  <a:pt x="10158" y="18128"/>
                </a:lnTo>
                <a:lnTo>
                  <a:pt x="10082" y="18271"/>
                </a:lnTo>
                <a:lnTo>
                  <a:pt x="9969" y="18426"/>
                </a:lnTo>
                <a:lnTo>
                  <a:pt x="9837" y="18569"/>
                </a:lnTo>
                <a:lnTo>
                  <a:pt x="9648" y="18701"/>
                </a:lnTo>
                <a:lnTo>
                  <a:pt x="9440" y="18822"/>
                </a:lnTo>
                <a:lnTo>
                  <a:pt x="9213" y="18999"/>
                </a:lnTo>
                <a:lnTo>
                  <a:pt x="9044" y="19186"/>
                </a:lnTo>
                <a:lnTo>
                  <a:pt x="8893" y="19395"/>
                </a:lnTo>
                <a:lnTo>
                  <a:pt x="8817" y="19627"/>
                </a:lnTo>
                <a:lnTo>
                  <a:pt x="8779" y="19858"/>
                </a:lnTo>
                <a:lnTo>
                  <a:pt x="8779" y="20112"/>
                </a:lnTo>
                <a:lnTo>
                  <a:pt x="8855" y="20354"/>
                </a:lnTo>
                <a:lnTo>
                  <a:pt x="8968" y="20586"/>
                </a:lnTo>
                <a:lnTo>
                  <a:pt x="9138" y="20817"/>
                </a:lnTo>
                <a:lnTo>
                  <a:pt x="9365" y="21026"/>
                </a:lnTo>
                <a:lnTo>
                  <a:pt x="9610" y="21192"/>
                </a:lnTo>
                <a:lnTo>
                  <a:pt x="9950" y="21368"/>
                </a:lnTo>
                <a:lnTo>
                  <a:pt x="10120" y="21445"/>
                </a:lnTo>
                <a:lnTo>
                  <a:pt x="10346" y="21511"/>
                </a:lnTo>
                <a:lnTo>
                  <a:pt x="10516" y="21555"/>
                </a:lnTo>
                <a:lnTo>
                  <a:pt x="10743" y="21600"/>
                </a:lnTo>
                <a:lnTo>
                  <a:pt x="10988" y="21644"/>
                </a:lnTo>
                <a:lnTo>
                  <a:pt x="11215" y="21666"/>
                </a:lnTo>
                <a:lnTo>
                  <a:pt x="11498" y="21666"/>
                </a:lnTo>
                <a:lnTo>
                  <a:pt x="11762" y="21666"/>
                </a:lnTo>
                <a:lnTo>
                  <a:pt x="12253" y="21644"/>
                </a:lnTo>
                <a:lnTo>
                  <a:pt x="12763" y="21577"/>
                </a:lnTo>
                <a:lnTo>
                  <a:pt x="13197" y="21467"/>
                </a:lnTo>
                <a:lnTo>
                  <a:pt x="13556" y="21346"/>
                </a:lnTo>
                <a:lnTo>
                  <a:pt x="13896" y="21192"/>
                </a:lnTo>
                <a:lnTo>
                  <a:pt x="14179" y="21026"/>
                </a:lnTo>
                <a:lnTo>
                  <a:pt x="14444" y="20839"/>
                </a:lnTo>
                <a:lnTo>
                  <a:pt x="14576" y="20641"/>
                </a:lnTo>
                <a:lnTo>
                  <a:pt x="14727" y="20431"/>
                </a:lnTo>
                <a:lnTo>
                  <a:pt x="14765" y="20200"/>
                </a:lnTo>
                <a:lnTo>
                  <a:pt x="14802" y="19991"/>
                </a:lnTo>
                <a:lnTo>
                  <a:pt x="14727" y="19759"/>
                </a:lnTo>
                <a:lnTo>
                  <a:pt x="14613" y="19550"/>
                </a:lnTo>
                <a:lnTo>
                  <a:pt x="14444" y="19307"/>
                </a:lnTo>
                <a:lnTo>
                  <a:pt x="14217" y="19098"/>
                </a:lnTo>
                <a:lnTo>
                  <a:pt x="13934" y="18911"/>
                </a:lnTo>
                <a:lnTo>
                  <a:pt x="13669" y="18745"/>
                </a:lnTo>
                <a:lnTo>
                  <a:pt x="13462" y="18547"/>
                </a:lnTo>
                <a:lnTo>
                  <a:pt x="13311" y="18337"/>
                </a:lnTo>
                <a:lnTo>
                  <a:pt x="13197" y="18150"/>
                </a:lnTo>
                <a:lnTo>
                  <a:pt x="13122" y="17941"/>
                </a:lnTo>
                <a:lnTo>
                  <a:pt x="13122" y="17720"/>
                </a:lnTo>
                <a:lnTo>
                  <a:pt x="13122" y="17533"/>
                </a:lnTo>
                <a:lnTo>
                  <a:pt x="13197" y="17346"/>
                </a:lnTo>
                <a:lnTo>
                  <a:pt x="13273" y="17158"/>
                </a:lnTo>
                <a:lnTo>
                  <a:pt x="13386" y="16982"/>
                </a:lnTo>
                <a:lnTo>
                  <a:pt x="13537" y="16839"/>
                </a:lnTo>
                <a:lnTo>
                  <a:pt x="13707" y="16706"/>
                </a:lnTo>
                <a:lnTo>
                  <a:pt x="13896" y="16607"/>
                </a:lnTo>
                <a:lnTo>
                  <a:pt x="14104" y="16519"/>
                </a:lnTo>
                <a:lnTo>
                  <a:pt x="14330" y="16453"/>
                </a:lnTo>
                <a:lnTo>
                  <a:pt x="14538" y="16431"/>
                </a:lnTo>
                <a:lnTo>
                  <a:pt x="14897" y="16453"/>
                </a:lnTo>
                <a:lnTo>
                  <a:pt x="15406" y="16497"/>
                </a:lnTo>
                <a:lnTo>
                  <a:pt x="16105" y="16541"/>
                </a:lnTo>
                <a:lnTo>
                  <a:pt x="16898" y="16607"/>
                </a:lnTo>
                <a:lnTo>
                  <a:pt x="17804" y="16651"/>
                </a:lnTo>
                <a:lnTo>
                  <a:pt x="18786" y="16684"/>
                </a:lnTo>
                <a:lnTo>
                  <a:pt x="19844" y="16728"/>
                </a:lnTo>
                <a:lnTo>
                  <a:pt x="20920" y="16751"/>
                </a:lnTo>
                <a:lnTo>
                  <a:pt x="21109" y="16497"/>
                </a:lnTo>
                <a:lnTo>
                  <a:pt x="21241" y="16222"/>
                </a:lnTo>
                <a:lnTo>
                  <a:pt x="21392" y="15946"/>
                </a:lnTo>
                <a:lnTo>
                  <a:pt x="21467" y="15648"/>
                </a:lnTo>
                <a:lnTo>
                  <a:pt x="21543" y="15351"/>
                </a:lnTo>
                <a:lnTo>
                  <a:pt x="21618" y="15042"/>
                </a:lnTo>
                <a:lnTo>
                  <a:pt x="21618" y="14745"/>
                </a:lnTo>
                <a:lnTo>
                  <a:pt x="21618" y="14447"/>
                </a:lnTo>
                <a:lnTo>
                  <a:pt x="21618" y="14150"/>
                </a:lnTo>
                <a:lnTo>
                  <a:pt x="21581" y="13852"/>
                </a:lnTo>
                <a:lnTo>
                  <a:pt x="21505" y="13577"/>
                </a:lnTo>
                <a:lnTo>
                  <a:pt x="21430" y="13301"/>
                </a:lnTo>
                <a:lnTo>
                  <a:pt x="21354" y="13048"/>
                </a:lnTo>
                <a:lnTo>
                  <a:pt x="21241" y="12816"/>
                </a:lnTo>
                <a:lnTo>
                  <a:pt x="21146" y="12607"/>
                </a:lnTo>
                <a:lnTo>
                  <a:pt x="21033" y="12431"/>
                </a:lnTo>
                <a:lnTo>
                  <a:pt x="20920" y="12265"/>
                </a:lnTo>
                <a:lnTo>
                  <a:pt x="20769" y="12144"/>
                </a:lnTo>
                <a:lnTo>
                  <a:pt x="20637" y="12034"/>
                </a:lnTo>
                <a:lnTo>
                  <a:pt x="20486" y="11946"/>
                </a:lnTo>
                <a:lnTo>
                  <a:pt x="20297" y="11891"/>
                </a:lnTo>
                <a:lnTo>
                  <a:pt x="20165" y="11846"/>
                </a:lnTo>
                <a:lnTo>
                  <a:pt x="19976" y="11824"/>
                </a:lnTo>
                <a:lnTo>
                  <a:pt x="19806" y="11802"/>
                </a:lnTo>
                <a:lnTo>
                  <a:pt x="19390" y="11824"/>
                </a:lnTo>
                <a:lnTo>
                  <a:pt x="18956" y="11891"/>
                </a:lnTo>
                <a:lnTo>
                  <a:pt x="18503" y="11968"/>
                </a:lnTo>
                <a:lnTo>
                  <a:pt x="17993" y="12078"/>
                </a:lnTo>
                <a:lnTo>
                  <a:pt x="17653" y="12144"/>
                </a:lnTo>
                <a:lnTo>
                  <a:pt x="17332" y="12199"/>
                </a:lnTo>
                <a:lnTo>
                  <a:pt x="17049" y="12221"/>
                </a:lnTo>
                <a:lnTo>
                  <a:pt x="16747" y="12243"/>
                </a:lnTo>
                <a:lnTo>
                  <a:pt x="16464" y="12243"/>
                </a:lnTo>
                <a:lnTo>
                  <a:pt x="16218" y="12243"/>
                </a:lnTo>
                <a:lnTo>
                  <a:pt x="15992" y="12221"/>
                </a:lnTo>
                <a:lnTo>
                  <a:pt x="15746" y="12199"/>
                </a:lnTo>
                <a:lnTo>
                  <a:pt x="15520" y="12155"/>
                </a:lnTo>
                <a:lnTo>
                  <a:pt x="15350" y="12122"/>
                </a:lnTo>
                <a:lnTo>
                  <a:pt x="15161" y="12056"/>
                </a:lnTo>
                <a:lnTo>
                  <a:pt x="14972" y="11990"/>
                </a:lnTo>
                <a:lnTo>
                  <a:pt x="14689" y="11846"/>
                </a:lnTo>
                <a:lnTo>
                  <a:pt x="14444" y="11670"/>
                </a:lnTo>
                <a:lnTo>
                  <a:pt x="14255" y="11483"/>
                </a:lnTo>
                <a:lnTo>
                  <a:pt x="14104" y="11295"/>
                </a:lnTo>
                <a:lnTo>
                  <a:pt x="14028" y="11086"/>
                </a:lnTo>
                <a:lnTo>
                  <a:pt x="13972" y="10888"/>
                </a:lnTo>
                <a:lnTo>
                  <a:pt x="13972" y="10700"/>
                </a:lnTo>
                <a:lnTo>
                  <a:pt x="14009" y="10513"/>
                </a:lnTo>
                <a:lnTo>
                  <a:pt x="14066" y="10359"/>
                </a:lnTo>
                <a:lnTo>
                  <a:pt x="14179" y="10215"/>
                </a:lnTo>
                <a:lnTo>
                  <a:pt x="14406" y="10006"/>
                </a:lnTo>
                <a:lnTo>
                  <a:pt x="14651" y="9830"/>
                </a:lnTo>
                <a:lnTo>
                  <a:pt x="14878" y="9686"/>
                </a:lnTo>
                <a:lnTo>
                  <a:pt x="15123" y="9554"/>
                </a:lnTo>
                <a:lnTo>
                  <a:pt x="15350" y="9477"/>
                </a:lnTo>
                <a:lnTo>
                  <a:pt x="15558" y="9411"/>
                </a:lnTo>
                <a:lnTo>
                  <a:pt x="15803" y="9345"/>
                </a:lnTo>
                <a:lnTo>
                  <a:pt x="16030" y="9323"/>
                </a:lnTo>
                <a:lnTo>
                  <a:pt x="16256" y="9301"/>
                </a:lnTo>
                <a:lnTo>
                  <a:pt x="16464" y="9323"/>
                </a:lnTo>
                <a:lnTo>
                  <a:pt x="16690" y="9345"/>
                </a:lnTo>
                <a:lnTo>
                  <a:pt x="16898" y="9367"/>
                </a:lnTo>
                <a:lnTo>
                  <a:pt x="17332" y="9477"/>
                </a:lnTo>
                <a:lnTo>
                  <a:pt x="17767" y="9598"/>
                </a:lnTo>
                <a:lnTo>
                  <a:pt x="18163" y="9731"/>
                </a:lnTo>
                <a:lnTo>
                  <a:pt x="18597" y="9874"/>
                </a:lnTo>
                <a:lnTo>
                  <a:pt x="18994" y="10006"/>
                </a:lnTo>
                <a:lnTo>
                  <a:pt x="19428" y="10083"/>
                </a:lnTo>
                <a:lnTo>
                  <a:pt x="19617" y="10127"/>
                </a:lnTo>
                <a:lnTo>
                  <a:pt x="19844" y="10149"/>
                </a:lnTo>
                <a:lnTo>
                  <a:pt x="20013" y="10149"/>
                </a:lnTo>
                <a:lnTo>
                  <a:pt x="20240" y="10127"/>
                </a:lnTo>
                <a:lnTo>
                  <a:pt x="20410" y="10105"/>
                </a:lnTo>
                <a:lnTo>
                  <a:pt x="20637" y="10061"/>
                </a:lnTo>
                <a:lnTo>
                  <a:pt x="20844" y="9984"/>
                </a:lnTo>
                <a:lnTo>
                  <a:pt x="21033" y="9896"/>
                </a:lnTo>
                <a:lnTo>
                  <a:pt x="21146" y="9830"/>
                </a:lnTo>
                <a:lnTo>
                  <a:pt x="21203" y="9753"/>
                </a:lnTo>
                <a:lnTo>
                  <a:pt x="21279" y="9642"/>
                </a:lnTo>
                <a:lnTo>
                  <a:pt x="21354" y="9521"/>
                </a:lnTo>
                <a:lnTo>
                  <a:pt x="21430" y="9246"/>
                </a:lnTo>
                <a:lnTo>
                  <a:pt x="21430" y="8904"/>
                </a:lnTo>
                <a:lnTo>
                  <a:pt x="21430" y="8540"/>
                </a:lnTo>
                <a:lnTo>
                  <a:pt x="21392" y="8144"/>
                </a:lnTo>
                <a:lnTo>
                  <a:pt x="21354" y="7714"/>
                </a:lnTo>
                <a:lnTo>
                  <a:pt x="21279" y="7295"/>
                </a:lnTo>
                <a:lnTo>
                  <a:pt x="21146" y="6446"/>
                </a:lnTo>
                <a:lnTo>
                  <a:pt x="20995" y="5686"/>
                </a:lnTo>
                <a:lnTo>
                  <a:pt x="20958" y="5366"/>
                </a:lnTo>
                <a:lnTo>
                  <a:pt x="20958" y="5091"/>
                </a:lnTo>
                <a:lnTo>
                  <a:pt x="20958" y="4860"/>
                </a:lnTo>
                <a:lnTo>
                  <a:pt x="21033" y="4716"/>
                </a:lnTo>
                <a:lnTo>
                  <a:pt x="20637" y="4860"/>
                </a:lnTo>
                <a:lnTo>
                  <a:pt x="20127" y="4992"/>
                </a:lnTo>
                <a:lnTo>
                  <a:pt x="19617" y="5069"/>
                </a:lnTo>
                <a:lnTo>
                  <a:pt x="19032" y="5157"/>
                </a:lnTo>
                <a:lnTo>
                  <a:pt x="18465" y="5201"/>
                </a:lnTo>
                <a:lnTo>
                  <a:pt x="17842" y="5245"/>
                </a:lnTo>
                <a:lnTo>
                  <a:pt x="17219" y="5267"/>
                </a:lnTo>
                <a:lnTo>
                  <a:pt x="16615" y="5267"/>
                </a:lnTo>
                <a:lnTo>
                  <a:pt x="15992" y="5245"/>
                </a:lnTo>
                <a:lnTo>
                  <a:pt x="15369" y="5201"/>
                </a:lnTo>
                <a:lnTo>
                  <a:pt x="14840" y="5157"/>
                </a:lnTo>
                <a:lnTo>
                  <a:pt x="14293" y="5091"/>
                </a:lnTo>
                <a:lnTo>
                  <a:pt x="13783" y="5014"/>
                </a:lnTo>
                <a:lnTo>
                  <a:pt x="13386" y="4926"/>
                </a:lnTo>
                <a:lnTo>
                  <a:pt x="13027" y="4815"/>
                </a:lnTo>
                <a:lnTo>
                  <a:pt x="12725" y="4716"/>
                </a:lnTo>
                <a:lnTo>
                  <a:pt x="12480" y="4606"/>
                </a:lnTo>
                <a:lnTo>
                  <a:pt x="12291" y="4496"/>
                </a:lnTo>
                <a:lnTo>
                  <a:pt x="12197" y="4397"/>
                </a:lnTo>
                <a:lnTo>
                  <a:pt x="12083" y="4286"/>
                </a:lnTo>
                <a:lnTo>
                  <a:pt x="12046" y="4187"/>
                </a:lnTo>
                <a:lnTo>
                  <a:pt x="12008" y="4077"/>
                </a:lnTo>
                <a:lnTo>
                  <a:pt x="12046" y="3967"/>
                </a:lnTo>
                <a:lnTo>
                  <a:pt x="12121" y="3868"/>
                </a:lnTo>
                <a:lnTo>
                  <a:pt x="12197" y="3735"/>
                </a:lnTo>
                <a:lnTo>
                  <a:pt x="12291" y="3614"/>
                </a:lnTo>
                <a:lnTo>
                  <a:pt x="12442" y="3482"/>
                </a:lnTo>
                <a:lnTo>
                  <a:pt x="12631" y="3361"/>
                </a:lnTo>
                <a:lnTo>
                  <a:pt x="13065" y="3085"/>
                </a:lnTo>
                <a:lnTo>
                  <a:pt x="13537" y="2766"/>
                </a:lnTo>
                <a:lnTo>
                  <a:pt x="13783" y="2578"/>
                </a:lnTo>
                <a:lnTo>
                  <a:pt x="13934" y="2380"/>
                </a:lnTo>
                <a:lnTo>
                  <a:pt x="14028" y="2171"/>
                </a:lnTo>
                <a:lnTo>
                  <a:pt x="14104" y="1961"/>
                </a:lnTo>
                <a:lnTo>
                  <a:pt x="14104" y="1730"/>
                </a:lnTo>
                <a:lnTo>
                  <a:pt x="14066" y="1498"/>
                </a:lnTo>
                <a:lnTo>
                  <a:pt x="13972" y="1267"/>
                </a:lnTo>
                <a:lnTo>
                  <a:pt x="13820" y="1057"/>
                </a:lnTo>
                <a:lnTo>
                  <a:pt x="13594" y="837"/>
                </a:lnTo>
                <a:lnTo>
                  <a:pt x="13386" y="628"/>
                </a:lnTo>
                <a:lnTo>
                  <a:pt x="13103" y="462"/>
                </a:lnTo>
                <a:lnTo>
                  <a:pt x="12763" y="308"/>
                </a:lnTo>
                <a:lnTo>
                  <a:pt x="12404" y="187"/>
                </a:lnTo>
                <a:lnTo>
                  <a:pt x="12008" y="77"/>
                </a:lnTo>
                <a:lnTo>
                  <a:pt x="11574" y="33"/>
                </a:lnTo>
                <a:lnTo>
                  <a:pt x="11102" y="11"/>
                </a:lnTo>
                <a:lnTo>
                  <a:pt x="10667" y="11"/>
                </a:lnTo>
                <a:lnTo>
                  <a:pt x="10233" y="77"/>
                </a:lnTo>
                <a:lnTo>
                  <a:pt x="9837" y="187"/>
                </a:lnTo>
                <a:lnTo>
                  <a:pt x="9440" y="286"/>
                </a:lnTo>
                <a:lnTo>
                  <a:pt x="9062" y="462"/>
                </a:lnTo>
                <a:lnTo>
                  <a:pt x="8741" y="628"/>
                </a:lnTo>
                <a:lnTo>
                  <a:pt x="8458" y="815"/>
                </a:lnTo>
                <a:lnTo>
                  <a:pt x="8232" y="1035"/>
                </a:lnTo>
                <a:lnTo>
                  <a:pt x="8062" y="1245"/>
                </a:lnTo>
                <a:lnTo>
                  <a:pt x="7911" y="1476"/>
                </a:lnTo>
                <a:lnTo>
                  <a:pt x="7835" y="1708"/>
                </a:lnTo>
                <a:lnTo>
                  <a:pt x="7797" y="1961"/>
                </a:lnTo>
                <a:lnTo>
                  <a:pt x="7835" y="2193"/>
                </a:lnTo>
                <a:lnTo>
                  <a:pt x="7948" y="2402"/>
                </a:lnTo>
                <a:lnTo>
                  <a:pt x="8062" y="2534"/>
                </a:lnTo>
                <a:lnTo>
                  <a:pt x="8175" y="2644"/>
                </a:lnTo>
                <a:lnTo>
                  <a:pt x="8269" y="2744"/>
                </a:lnTo>
                <a:lnTo>
                  <a:pt x="8420" y="2832"/>
                </a:lnTo>
                <a:lnTo>
                  <a:pt x="8704" y="3019"/>
                </a:lnTo>
                <a:lnTo>
                  <a:pt x="8968" y="3206"/>
                </a:lnTo>
                <a:lnTo>
                  <a:pt x="9138" y="3405"/>
                </a:lnTo>
                <a:lnTo>
                  <a:pt x="9327" y="3570"/>
                </a:lnTo>
                <a:lnTo>
                  <a:pt x="9440" y="3735"/>
                </a:lnTo>
                <a:lnTo>
                  <a:pt x="9516" y="3890"/>
                </a:lnTo>
                <a:lnTo>
                  <a:pt x="9534" y="4033"/>
                </a:lnTo>
                <a:lnTo>
                  <a:pt x="9534" y="4165"/>
                </a:lnTo>
                <a:lnTo>
                  <a:pt x="9516" y="4286"/>
                </a:lnTo>
                <a:lnTo>
                  <a:pt x="9440" y="4397"/>
                </a:lnTo>
                <a:lnTo>
                  <a:pt x="9327" y="4496"/>
                </a:lnTo>
                <a:lnTo>
                  <a:pt x="9176" y="4562"/>
                </a:lnTo>
                <a:lnTo>
                  <a:pt x="9006" y="4628"/>
                </a:lnTo>
                <a:lnTo>
                  <a:pt x="8779" y="4694"/>
                </a:lnTo>
                <a:lnTo>
                  <a:pt x="8534" y="4716"/>
                </a:lnTo>
                <a:lnTo>
                  <a:pt x="8232" y="4716"/>
                </a:lnTo>
                <a:lnTo>
                  <a:pt x="7118" y="4738"/>
                </a:lnTo>
                <a:lnTo>
                  <a:pt x="5947" y="4771"/>
                </a:lnTo>
                <a:lnTo>
                  <a:pt x="4795" y="4815"/>
                </a:lnTo>
                <a:lnTo>
                  <a:pt x="3681" y="4860"/>
                </a:lnTo>
                <a:lnTo>
                  <a:pt x="2662" y="4882"/>
                </a:lnTo>
                <a:lnTo>
                  <a:pt x="1755" y="4882"/>
                </a:lnTo>
                <a:lnTo>
                  <a:pt x="1359" y="4860"/>
                </a:lnTo>
                <a:lnTo>
                  <a:pt x="981" y="4837"/>
                </a:lnTo>
                <a:lnTo>
                  <a:pt x="698" y="4771"/>
                </a:lnTo>
                <a:lnTo>
                  <a:pt x="453" y="4716"/>
                </a:lnTo>
                <a:lnTo>
                  <a:pt x="453" y="5322"/>
                </a:lnTo>
                <a:lnTo>
                  <a:pt x="453" y="6083"/>
                </a:lnTo>
                <a:lnTo>
                  <a:pt x="453" y="6909"/>
                </a:lnTo>
                <a:lnTo>
                  <a:pt x="453" y="7780"/>
                </a:lnTo>
                <a:lnTo>
                  <a:pt x="453" y="8606"/>
                </a:lnTo>
                <a:lnTo>
                  <a:pt x="453" y="9345"/>
                </a:lnTo>
                <a:lnTo>
                  <a:pt x="453" y="9918"/>
                </a:lnTo>
                <a:lnTo>
                  <a:pt x="453" y="10282"/>
                </a:lnTo>
                <a:lnTo>
                  <a:pt x="490" y="10381"/>
                </a:lnTo>
                <a:lnTo>
                  <a:pt x="547" y="10491"/>
                </a:lnTo>
                <a:lnTo>
                  <a:pt x="660" y="10590"/>
                </a:lnTo>
                <a:lnTo>
                  <a:pt x="811" y="10700"/>
                </a:lnTo>
                <a:lnTo>
                  <a:pt x="981" y="10811"/>
                </a:lnTo>
                <a:lnTo>
                  <a:pt x="1208" y="10888"/>
                </a:lnTo>
                <a:lnTo>
                  <a:pt x="1453" y="10954"/>
                </a:lnTo>
                <a:lnTo>
                  <a:pt x="1718" y="11020"/>
                </a:lnTo>
                <a:lnTo>
                  <a:pt x="1963" y="11064"/>
                </a:lnTo>
                <a:lnTo>
                  <a:pt x="2265" y="11086"/>
                </a:lnTo>
                <a:lnTo>
                  <a:pt x="2548" y="11064"/>
                </a:lnTo>
                <a:lnTo>
                  <a:pt x="2794" y="11042"/>
                </a:lnTo>
                <a:lnTo>
                  <a:pt x="3096" y="10976"/>
                </a:lnTo>
                <a:lnTo>
                  <a:pt x="3341" y="10888"/>
                </a:lnTo>
                <a:lnTo>
                  <a:pt x="3606" y="10766"/>
                </a:lnTo>
                <a:lnTo>
                  <a:pt x="3813" y="10590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>
        <p:nvSpPr>
          <p:cNvPr id="2" name="Frame 1"/>
          <p:cNvSpPr/>
          <p:nvPr/>
        </p:nvSpPr>
        <p:spPr>
          <a:xfrm>
            <a:off x="3230310" y="368519"/>
            <a:ext cx="5725683" cy="5848288"/>
          </a:xfrm>
          <a:prstGeom prst="frame">
            <a:avLst>
              <a:gd name="adj1" fmla="val 16290"/>
            </a:avLst>
          </a:prstGeom>
          <a:solidFill>
            <a:srgbClr val="C00000"/>
          </a:solidFill>
          <a:ln w="6350">
            <a:solidFill>
              <a:srgbClr val="FFC000"/>
            </a:solidFill>
          </a:ln>
          <a:scene3d>
            <a:camera prst="orthographicFront"/>
            <a:lightRig rig="threePt" dir="t"/>
          </a:scene3d>
          <a:sp3d>
            <a:bevelT w="114300" prst="hardEdg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3" name="Rectangle 2"/>
          <p:cNvSpPr/>
          <p:nvPr/>
        </p:nvSpPr>
        <p:spPr>
          <a:xfrm>
            <a:off x="4144710" y="1305320"/>
            <a:ext cx="3862699" cy="3992931"/>
          </a:xfrm>
          <a:prstGeom prst="rect">
            <a:avLst/>
          </a:prstGeom>
          <a:noFill/>
          <a:ln w="635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Rectangle 3"/>
          <p:cNvSpPr/>
          <p:nvPr/>
        </p:nvSpPr>
        <p:spPr>
          <a:xfrm>
            <a:off x="7964581" y="4836291"/>
            <a:ext cx="40746" cy="240517"/>
          </a:xfrm>
          <a:prstGeom prst="rect">
            <a:avLst/>
          </a:prstGeom>
          <a:solidFill>
            <a:schemeClr val="bg1"/>
          </a:solidFill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0" name="Rectangle 49"/>
          <p:cNvSpPr/>
          <p:nvPr/>
        </p:nvSpPr>
        <p:spPr>
          <a:xfrm>
            <a:off x="7962384" y="1666962"/>
            <a:ext cx="40746" cy="240517"/>
          </a:xfrm>
          <a:prstGeom prst="rect">
            <a:avLst/>
          </a:prstGeom>
          <a:solidFill>
            <a:srgbClr val="FFCC99"/>
          </a:solidFill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1" name="Rectangle 50"/>
          <p:cNvSpPr/>
          <p:nvPr/>
        </p:nvSpPr>
        <p:spPr>
          <a:xfrm>
            <a:off x="7965909" y="3260288"/>
            <a:ext cx="40746" cy="240517"/>
          </a:xfrm>
          <a:prstGeom prst="rect">
            <a:avLst/>
          </a:prstGeom>
          <a:solidFill>
            <a:srgbClr val="FFCC99"/>
          </a:solidFill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59" name="Picture 58"/>
          <p:cNvPicPr>
            <a:picLocks noChangeAspect="1"/>
          </p:cNvPicPr>
          <p:nvPr/>
        </p:nvPicPr>
        <p:blipFill rotWithShape="1">
          <a:blip r:embed="rId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0" b="100000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 rot="1486504">
            <a:off x="9389629" y="3037111"/>
            <a:ext cx="1170774" cy="1375873"/>
          </a:xfrm>
          <a:prstGeom prst="rect">
            <a:avLst/>
          </a:prstGeom>
        </p:spPr>
      </p:pic>
      <p:pic>
        <p:nvPicPr>
          <p:cNvPr id="62" name="Picture 61"/>
          <p:cNvPicPr>
            <a:picLocks noChangeAspect="1"/>
          </p:cNvPicPr>
          <p:nvPr/>
        </p:nvPicPr>
        <p:blipFill rotWithShape="1">
          <a:blip r:embed="rId4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ackgroundRemoval t="1794" b="89238" l="3315" r="96685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 rot="2046696">
            <a:off x="1717042" y="1590984"/>
            <a:ext cx="1153682" cy="1418603"/>
          </a:xfrm>
          <a:prstGeom prst="rect">
            <a:avLst/>
          </a:prstGeom>
        </p:spPr>
      </p:pic>
      <p:pic>
        <p:nvPicPr>
          <p:cNvPr id="67" name="Picture 66">
            <a:hlinkClick r:id="rId6" action="ppaction://hlinksldjump"/>
          </p:cNvPr>
          <p:cNvPicPr>
            <a:picLocks noChangeAspect="1"/>
          </p:cNvPicPr>
          <p:nvPr/>
        </p:nvPicPr>
        <p:blipFill rotWithShape="1">
          <a:blip r:embed="rId7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backgroundRemoval t="7692" b="96795" l="4403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 rot="21084042">
            <a:off x="8466366" y="1611725"/>
            <a:ext cx="1008404" cy="991313"/>
          </a:xfrm>
          <a:prstGeom prst="rect">
            <a:avLst/>
          </a:prstGeom>
        </p:spPr>
      </p:pic>
      <p:pic>
        <p:nvPicPr>
          <p:cNvPr id="71" name="Picture 70"/>
          <p:cNvPicPr>
            <a:picLocks noChangeAspect="1"/>
          </p:cNvPicPr>
          <p:nvPr/>
        </p:nvPicPr>
        <p:blipFill rotWithShape="1">
          <a:blip r:embed="rId9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10">
                    <a14:imgEffect>
                      <a14:backgroundRemoval t="905" b="100000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 rot="1546026">
            <a:off x="7756880" y="5351612"/>
            <a:ext cx="1153683" cy="1401512"/>
          </a:xfrm>
          <a:prstGeom prst="rect">
            <a:avLst/>
          </a:prstGeom>
        </p:spPr>
      </p:pic>
      <p:pic>
        <p:nvPicPr>
          <p:cNvPr id="73" name="Picture 72"/>
          <p:cNvPicPr>
            <a:picLocks noChangeAspect="1"/>
          </p:cNvPicPr>
          <p:nvPr/>
        </p:nvPicPr>
        <p:blipFill rotWithShape="1">
          <a:blip r:embed="rId11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12">
                    <a14:imgEffect>
                      <a14:backgroundRemoval t="459" b="100000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 rot="20714636">
            <a:off x="10974628" y="1561209"/>
            <a:ext cx="1187865" cy="1384419"/>
          </a:xfrm>
          <a:prstGeom prst="rect">
            <a:avLst/>
          </a:prstGeom>
        </p:spPr>
      </p:pic>
      <p:pic>
        <p:nvPicPr>
          <p:cNvPr id="74" name="Picture 73">
            <a:hlinkClick r:id="rId13" action="ppaction://hlinksldjump"/>
          </p:cNvPr>
          <p:cNvPicPr>
            <a:picLocks noChangeAspect="1"/>
          </p:cNvPicPr>
          <p:nvPr/>
        </p:nvPicPr>
        <p:blipFill rotWithShape="1">
          <a:blip r:embed="rId14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15">
                    <a14:imgEffect>
                      <a14:backgroundRemoval t="990" b="97030" l="1439" r="98201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 rot="467595">
            <a:off x="1966506" y="5404546"/>
            <a:ext cx="1768979" cy="1281869"/>
          </a:xfrm>
          <a:prstGeom prst="rect">
            <a:avLst/>
          </a:prstGeom>
          <a:ln>
            <a:noFill/>
          </a:ln>
        </p:spPr>
      </p:pic>
      <p:pic>
        <p:nvPicPr>
          <p:cNvPr id="78" name="Picture 77"/>
          <p:cNvPicPr>
            <a:picLocks noChangeAspect="1"/>
          </p:cNvPicPr>
          <p:nvPr/>
        </p:nvPicPr>
        <p:blipFill rotWithShape="1">
          <a:blip r:embed="rId16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17">
                    <a14:imgEffect>
                      <a14:backgroundRemoval t="0" b="100000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 rot="1641302">
            <a:off x="10284859" y="4653687"/>
            <a:ext cx="1777526" cy="991312"/>
          </a:xfrm>
          <a:prstGeom prst="rect">
            <a:avLst/>
          </a:prstGeom>
        </p:spPr>
      </p:pic>
      <p:pic>
        <p:nvPicPr>
          <p:cNvPr id="79" name="Picture 78"/>
          <p:cNvPicPr>
            <a:picLocks noChangeAspect="1"/>
          </p:cNvPicPr>
          <p:nvPr/>
        </p:nvPicPr>
        <p:blipFill rotWithShape="1">
          <a:blip r:embed="rId18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19">
                    <a14:imgEffect>
                      <a14:backgroundRemoval t="0" b="100000" l="1676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 rot="20608356">
            <a:off x="105285" y="3422626"/>
            <a:ext cx="1136591" cy="1598064"/>
          </a:xfrm>
          <a:prstGeom prst="rect">
            <a:avLst/>
          </a:prstGeom>
        </p:spPr>
      </p:pic>
      <p:pic>
        <p:nvPicPr>
          <p:cNvPr id="80" name="Picture 79"/>
          <p:cNvPicPr>
            <a:picLocks noChangeAspect="1"/>
          </p:cNvPicPr>
          <p:nvPr/>
        </p:nvPicPr>
        <p:blipFill rotWithShape="1">
          <a:blip r:embed="rId20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21">
                    <a14:imgEffect>
                      <a14:backgroundRemoval t="3797" b="98101" l="1767" r="9788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 rot="20484231">
            <a:off x="1326037" y="3697278"/>
            <a:ext cx="1794616" cy="1008405"/>
          </a:xfrm>
          <a:prstGeom prst="rect">
            <a:avLst/>
          </a:prstGeom>
        </p:spPr>
      </p:pic>
      <p:pic>
        <p:nvPicPr>
          <p:cNvPr id="81" name="Picture 80"/>
          <p:cNvPicPr>
            <a:picLocks noChangeAspect="1"/>
          </p:cNvPicPr>
          <p:nvPr/>
        </p:nvPicPr>
        <p:blipFill rotWithShape="1">
          <a:blip r:embed="rId2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23">
                    <a14:imgEffect>
                      <a14:backgroundRemoval t="2410" b="98394" l="3409" r="96591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 rot="19817857">
            <a:off x="2448651" y="-51140"/>
            <a:ext cx="1119499" cy="1580973"/>
          </a:xfrm>
          <a:prstGeom prst="rect">
            <a:avLst/>
          </a:prstGeom>
        </p:spPr>
      </p:pic>
      <p:sp>
        <p:nvSpPr>
          <p:cNvPr id="87" name="Rectangle: Rounded Corners 86">
            <a:hlinkClick r:id="rId24" action="ppaction://hlinksldjump"/>
          </p:cNvPr>
          <p:cNvSpPr/>
          <p:nvPr/>
        </p:nvSpPr>
        <p:spPr>
          <a:xfrm rot="1128601">
            <a:off x="-124464" y="2217826"/>
            <a:ext cx="973832" cy="559269"/>
          </a:xfrm>
          <a:prstGeom prst="round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0" name="Rectangle: Rounded Corners 89">
            <a:hlinkClick r:id="rId25" action="ppaction://hlinksldjump"/>
          </p:cNvPr>
          <p:cNvSpPr/>
          <p:nvPr/>
        </p:nvSpPr>
        <p:spPr>
          <a:xfrm rot="19504128">
            <a:off x="2553802" y="126862"/>
            <a:ext cx="973832" cy="1299304"/>
          </a:xfrm>
          <a:prstGeom prst="round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114" name="Picture 113"/>
          <p:cNvPicPr>
            <a:picLocks noChangeAspect="1"/>
          </p:cNvPicPr>
          <p:nvPr/>
        </p:nvPicPr>
        <p:blipFill>
          <a:blip r:embed="rId26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27">
                    <a14:imgEffect>
                      <a14:backgroundRemoval t="9402" b="100000" l="8257" r="100000">
                        <a14:foregroundMark x1="93578" y1="41026" x2="94495" y2="51282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7390930" y="4599902"/>
            <a:ext cx="664522" cy="713294"/>
          </a:xfrm>
          <a:prstGeom prst="rect">
            <a:avLst/>
          </a:prstGeom>
        </p:spPr>
      </p:pic>
      <p:sp>
        <p:nvSpPr>
          <p:cNvPr id="117" name="Rectangle 116"/>
          <p:cNvSpPr/>
          <p:nvPr/>
        </p:nvSpPr>
        <p:spPr>
          <a:xfrm rot="5400000">
            <a:off x="4409012" y="5127271"/>
            <a:ext cx="40746" cy="240517"/>
          </a:xfrm>
          <a:prstGeom prst="rect">
            <a:avLst/>
          </a:prstGeom>
          <a:solidFill>
            <a:schemeClr val="bg1"/>
          </a:solidFill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85" name="Picture 84"/>
          <p:cNvPicPr>
            <a:picLocks noChangeAspect="1"/>
          </p:cNvPicPr>
          <p:nvPr/>
        </p:nvPicPr>
        <p:blipFill rotWithShape="1">
          <a:blip r:embed="rId28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29">
                    <a14:imgEffect>
                      <a14:backgroundRemoval t="0" b="100000" l="0" r="88542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4185114" y="4580197"/>
            <a:ext cx="612397" cy="713064"/>
          </a:xfrm>
          <a:prstGeom prst="rect">
            <a:avLst/>
          </a:prstGeom>
        </p:spPr>
      </p:pic>
      <p:pic>
        <p:nvPicPr>
          <p:cNvPr id="88" name="Picture 87"/>
          <p:cNvPicPr>
            <a:picLocks noChangeAspect="1"/>
          </p:cNvPicPr>
          <p:nvPr/>
        </p:nvPicPr>
        <p:blipFill rotWithShape="1">
          <a:blip r:embed="rId30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31">
                    <a14:imgEffect>
                      <a14:backgroundRemoval t="8257" b="100000" l="1765" r="97647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6465890" y="4598321"/>
            <a:ext cx="1076770" cy="692209"/>
          </a:xfrm>
          <a:prstGeom prst="rect">
            <a:avLst/>
          </a:prstGeom>
        </p:spPr>
      </p:pic>
      <p:pic>
        <p:nvPicPr>
          <p:cNvPr id="89" name="Picture 88"/>
          <p:cNvPicPr>
            <a:picLocks noChangeAspect="1"/>
          </p:cNvPicPr>
          <p:nvPr/>
        </p:nvPicPr>
        <p:blipFill rotWithShape="1">
          <a:blip r:embed="rId3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33">
                    <a14:imgEffect>
                      <a14:backgroundRemoval t="0" b="98901" l="0" r="97279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4182341" y="1329762"/>
            <a:ext cx="931178" cy="575801"/>
          </a:xfrm>
          <a:prstGeom prst="rect">
            <a:avLst/>
          </a:prstGeom>
        </p:spPr>
      </p:pic>
      <p:sp>
        <p:nvSpPr>
          <p:cNvPr id="91" name="Rectangle 90"/>
          <p:cNvSpPr/>
          <p:nvPr/>
        </p:nvSpPr>
        <p:spPr>
          <a:xfrm>
            <a:off x="4172163" y="2563389"/>
            <a:ext cx="40746" cy="240517"/>
          </a:xfrm>
          <a:prstGeom prst="rect">
            <a:avLst/>
          </a:prstGeom>
          <a:solidFill>
            <a:srgbClr val="FFCC99"/>
          </a:solidFill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2" name="Rectangle 91"/>
          <p:cNvSpPr/>
          <p:nvPr/>
        </p:nvSpPr>
        <p:spPr>
          <a:xfrm>
            <a:off x="4174251" y="4131227"/>
            <a:ext cx="40746" cy="240517"/>
          </a:xfrm>
          <a:prstGeom prst="rect">
            <a:avLst/>
          </a:prstGeom>
          <a:solidFill>
            <a:schemeClr val="bg1"/>
          </a:solidFill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93" name="Picture 92"/>
          <p:cNvPicPr>
            <a:picLocks noChangeAspect="1"/>
          </p:cNvPicPr>
          <p:nvPr/>
        </p:nvPicPr>
        <p:blipFill>
          <a:blip r:embed="rId34">
            <a:extLst>
              <a:ext uri="{BEBA8EAE-BF5A-486C-A8C5-ECC9F3942E4B}">
                <a14:imgProps xmlns:a14="http://schemas.microsoft.com/office/drawing/2010/main">
                  <a14:imgLayer r:embed="rId35">
                    <a14:imgEffect>
                      <a14:backgroundRemoval t="1158" b="97297" l="7143" r="100000">
                        <a14:foregroundMark x1="95536" y1="6564" x2="97321" y2="46718"/>
                        <a14:backgroundMark x1="14286" y1="3861" x2="63393" y2="20463"/>
                        <a14:backgroundMark x1="12500" y1="25097" x2="7143" y2="53668"/>
                        <a14:backgroundMark x1="15179" y1="52510" x2="57143" y2="54440"/>
                        <a14:backgroundMark x1="11607" y1="58687" x2="9821" y2="80695"/>
                        <a14:backgroundMark x1="14286" y1="79537" x2="66071" y2="94595"/>
                        <a14:backgroundMark x1="87500" y1="2317" x2="97321" y2="3861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7357709" y="2975370"/>
            <a:ext cx="682811" cy="1579001"/>
          </a:xfrm>
          <a:prstGeom prst="rect">
            <a:avLst/>
          </a:prstGeom>
        </p:spPr>
      </p:pic>
      <p:pic>
        <p:nvPicPr>
          <p:cNvPr id="94" name="Picture 93"/>
          <p:cNvPicPr>
            <a:picLocks noChangeAspect="1"/>
          </p:cNvPicPr>
          <p:nvPr/>
        </p:nvPicPr>
        <p:blipFill>
          <a:blip r:embed="rId36">
            <a:extLst>
              <a:ext uri="{BEBA8EAE-BF5A-486C-A8C5-ECC9F3942E4B}">
                <a14:imgProps xmlns:a14="http://schemas.microsoft.com/office/drawing/2010/main">
                  <a14:imgLayer r:embed="rId37">
                    <a14:imgEffect>
                      <a14:backgroundRemoval t="2344" b="98438" l="9091" r="10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3981451" y="1417081"/>
            <a:ext cx="804742" cy="1560711"/>
          </a:xfrm>
          <a:prstGeom prst="rect">
            <a:avLst/>
          </a:prstGeom>
        </p:spPr>
      </p:pic>
      <p:pic>
        <p:nvPicPr>
          <p:cNvPr id="95" name="Picture 94">
            <a:hlinkClick r:id="rId38" action="ppaction://hlinksldjump"/>
          </p:cNvPr>
          <p:cNvPicPr>
            <a:picLocks noChangeAspect="1"/>
          </p:cNvPicPr>
          <p:nvPr/>
        </p:nvPicPr>
        <p:blipFill rotWithShape="1">
          <a:blip r:embed="rId39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40">
                    <a14:imgEffect>
                      <a14:backgroundRemoval t="0" b="100000" l="400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4576444" y="4590415"/>
            <a:ext cx="1110953" cy="717847"/>
          </a:xfrm>
          <a:prstGeom prst="rect">
            <a:avLst/>
          </a:prstGeom>
          <a:ln>
            <a:noFill/>
          </a:ln>
        </p:spPr>
      </p:pic>
      <p:pic>
        <p:nvPicPr>
          <p:cNvPr id="83" name="Picture 82"/>
          <p:cNvPicPr>
            <a:picLocks noChangeAspect="1"/>
          </p:cNvPicPr>
          <p:nvPr/>
        </p:nvPicPr>
        <p:blipFill>
          <a:blip r:embed="rId41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42">
                    <a14:imgEffect>
                      <a14:backgroundRemoval t="0" b="96117" l="107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585809" y="1263722"/>
            <a:ext cx="1140051" cy="627942"/>
          </a:xfrm>
          <a:prstGeom prst="rect">
            <a:avLst/>
          </a:prstGeom>
        </p:spPr>
      </p:pic>
      <p:pic>
        <p:nvPicPr>
          <p:cNvPr id="75" name="Picture 74"/>
          <p:cNvPicPr>
            <a:picLocks noChangeAspect="1"/>
          </p:cNvPicPr>
          <p:nvPr/>
        </p:nvPicPr>
        <p:blipFill rotWithShape="1">
          <a:blip r:embed="rId43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44">
                    <a14:imgEffect>
                      <a14:backgroundRemoval t="3586" b="99602" l="0" r="89216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4189423" y="2973570"/>
            <a:ext cx="645953" cy="1593908"/>
          </a:xfrm>
          <a:prstGeom prst="rect">
            <a:avLst/>
          </a:prstGeom>
        </p:spPr>
      </p:pic>
      <p:pic>
        <p:nvPicPr>
          <p:cNvPr id="98" name="Picture 97"/>
          <p:cNvPicPr>
            <a:picLocks noChangeAspect="1"/>
          </p:cNvPicPr>
          <p:nvPr/>
        </p:nvPicPr>
        <p:blipFill rotWithShape="1">
          <a:blip r:embed="rId45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46">
                    <a14:imgEffect>
                      <a14:backgroundRemoval t="0" b="93617" l="1053" r="98246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5180582" y="1304391"/>
            <a:ext cx="1811708" cy="598206"/>
          </a:xfrm>
          <a:prstGeom prst="rect">
            <a:avLst/>
          </a:prstGeom>
        </p:spPr>
      </p:pic>
      <p:pic>
        <p:nvPicPr>
          <p:cNvPr id="82" name="Picture 81"/>
          <p:cNvPicPr>
            <a:picLocks noChangeAspect="1"/>
          </p:cNvPicPr>
          <p:nvPr/>
        </p:nvPicPr>
        <p:blipFill rotWithShape="1">
          <a:blip r:embed="rId47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48">
                    <a14:imgEffect>
                      <a14:backgroundRemoval t="0" b="100000" l="2548" r="100000">
                        <a14:foregroundMark x1="96178" y1="17073" x2="95541" y2="36585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7027684" y="1308712"/>
            <a:ext cx="999859" cy="518992"/>
          </a:xfrm>
          <a:prstGeom prst="rect">
            <a:avLst/>
          </a:prstGeom>
        </p:spPr>
      </p:pic>
      <p:pic>
        <p:nvPicPr>
          <p:cNvPr id="99" name="Picture 98"/>
          <p:cNvPicPr>
            <a:picLocks noChangeAspect="1"/>
          </p:cNvPicPr>
          <p:nvPr/>
        </p:nvPicPr>
        <p:blipFill>
          <a:blip r:embed="rId49"/>
          <a:stretch>
            <a:fillRect/>
          </a:stretch>
        </p:blipFill>
        <p:spPr>
          <a:xfrm>
            <a:off x="7367247" y="1422751"/>
            <a:ext cx="658425" cy="1585097"/>
          </a:xfrm>
          <a:prstGeom prst="rect">
            <a:avLst/>
          </a:prstGeom>
        </p:spPr>
      </p:pic>
      <p:pic>
        <p:nvPicPr>
          <p:cNvPr id="100" name="Picture 99"/>
          <p:cNvPicPr>
            <a:picLocks noChangeAspect="1"/>
          </p:cNvPicPr>
          <p:nvPr/>
        </p:nvPicPr>
        <p:blipFill>
          <a:blip r:embed="rId50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51">
                    <a14:imgEffect>
                      <a14:backgroundRemoval t="3247" b="98052" l="3659" r="96951">
                        <a14:foregroundMark x1="19512" y1="96104" x2="50000" y2="98052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4109171" y="4067167"/>
            <a:ext cx="999831" cy="938865"/>
          </a:xfrm>
          <a:prstGeom prst="rect">
            <a:avLst/>
          </a:prstGeom>
          <a:ln>
            <a:noFill/>
          </a:ln>
        </p:spPr>
      </p:pic>
      <p:pic>
        <p:nvPicPr>
          <p:cNvPr id="86" name="Picture 85"/>
          <p:cNvPicPr>
            <a:picLocks noChangeAspect="1"/>
          </p:cNvPicPr>
          <p:nvPr/>
        </p:nvPicPr>
        <p:blipFill rotWithShape="1">
          <a:blip r:embed="rId5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53">
                    <a14:imgEffect>
                      <a14:backgroundRemoval t="8772" b="100000" l="6667" r="95556">
                        <a14:foregroundMark x1="69444" y1="94737" x2="80556" y2="96491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5466201" y="4568499"/>
            <a:ext cx="1145137" cy="726393"/>
          </a:xfrm>
          <a:prstGeom prst="rect">
            <a:avLst/>
          </a:prstGeom>
        </p:spPr>
      </p:pic>
      <p:pic>
        <p:nvPicPr>
          <p:cNvPr id="97" name="Picture 96"/>
          <p:cNvPicPr>
            <a:picLocks noChangeAspect="1"/>
          </p:cNvPicPr>
          <p:nvPr/>
        </p:nvPicPr>
        <p:blipFill rotWithShape="1">
          <a:blip r:embed="rId54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55">
                    <a14:imgEffect>
                      <a14:backgroundRemoval t="3822" b="92357" l="1242" r="100000">
                        <a14:foregroundMark x1="54037" y1="89809" x2="49689" y2="89809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7042965" y="4081167"/>
            <a:ext cx="1025496" cy="999858"/>
          </a:xfrm>
          <a:prstGeom prst="rect">
            <a:avLst/>
          </a:prstGeom>
        </p:spPr>
      </p:pic>
      <p:pic>
        <p:nvPicPr>
          <p:cNvPr id="102" name="Picture 101"/>
          <p:cNvPicPr>
            <a:picLocks noChangeAspect="1"/>
          </p:cNvPicPr>
          <p:nvPr/>
        </p:nvPicPr>
        <p:blipFill rotWithShape="1">
          <a:blip r:embed="rId56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57">
                    <a14:imgEffect>
                      <a14:backgroundRemoval t="55505" b="95872" l="0" r="93956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t="55549"/>
          <a:stretch/>
        </p:blipFill>
        <p:spPr>
          <a:xfrm>
            <a:off x="6464639" y="1288122"/>
            <a:ext cx="1153683" cy="615393"/>
          </a:xfrm>
          <a:prstGeom prst="rect">
            <a:avLst/>
          </a:prstGeom>
        </p:spPr>
      </p:pic>
      <p:pic>
        <p:nvPicPr>
          <p:cNvPr id="103" name="Picture 102"/>
          <p:cNvPicPr>
            <a:picLocks noChangeAspect="1"/>
          </p:cNvPicPr>
          <p:nvPr/>
        </p:nvPicPr>
        <p:blipFill>
          <a:blip r:embed="rId58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59">
                    <a14:imgEffect>
                      <a14:backgroundRemoval t="4070" b="100000" l="0" r="9625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4129867" y="2455241"/>
            <a:ext cx="975445" cy="1048603"/>
          </a:xfrm>
          <a:prstGeom prst="rect">
            <a:avLst/>
          </a:prstGeom>
        </p:spPr>
      </p:pic>
      <p:pic>
        <p:nvPicPr>
          <p:cNvPr id="76" name="Picture 75">
            <a:hlinkClick r:id="rId6" action="ppaction://hlinksldjump"/>
          </p:cNvPr>
          <p:cNvPicPr>
            <a:picLocks noChangeAspect="1"/>
          </p:cNvPicPr>
          <p:nvPr/>
        </p:nvPicPr>
        <p:blipFill rotWithShape="1">
          <a:blip r:embed="rId7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backgroundRemoval t="7692" b="96795" l="4403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7024382" y="2452088"/>
            <a:ext cx="1008404" cy="991313"/>
          </a:xfrm>
          <a:prstGeom prst="rect">
            <a:avLst/>
          </a:prstGeom>
        </p:spPr>
      </p:pic>
      <p:pic>
        <p:nvPicPr>
          <p:cNvPr id="77" name="Picture 76"/>
          <p:cNvPicPr>
            <a:picLocks noChangeAspect="1"/>
          </p:cNvPicPr>
          <p:nvPr/>
        </p:nvPicPr>
        <p:blipFill>
          <a:blip r:embed="rId60"/>
          <a:stretch>
            <a:fillRect/>
          </a:stretch>
        </p:blipFill>
        <p:spPr>
          <a:xfrm>
            <a:off x="4041669" y="405085"/>
            <a:ext cx="4102964" cy="926672"/>
          </a:xfrm>
          <a:prstGeom prst="rect">
            <a:avLst/>
          </a:prstGeom>
        </p:spPr>
      </p:pic>
      <p:pic>
        <p:nvPicPr>
          <p:cNvPr id="84" name="Picture 83"/>
          <p:cNvPicPr>
            <a:picLocks noChangeAspect="1"/>
          </p:cNvPicPr>
          <p:nvPr/>
        </p:nvPicPr>
        <p:blipFill>
          <a:blip r:embed="rId61"/>
          <a:stretch>
            <a:fillRect/>
          </a:stretch>
        </p:blipFill>
        <p:spPr>
          <a:xfrm>
            <a:off x="4742770" y="5290135"/>
            <a:ext cx="2700762" cy="926672"/>
          </a:xfrm>
          <a:prstGeom prst="rect">
            <a:avLst/>
          </a:prstGeom>
        </p:spPr>
      </p:pic>
      <p:pic>
        <p:nvPicPr>
          <p:cNvPr id="58" name="Picture 57"/>
          <p:cNvPicPr>
            <a:picLocks noChangeAspect="1"/>
          </p:cNvPicPr>
          <p:nvPr/>
        </p:nvPicPr>
        <p:blipFill rotWithShape="1">
          <a:blip r:embed="rId6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63">
                    <a14:imgEffect>
                      <a14:backgroundRemoval t="0" b="96465" l="2448" r="98252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 rot="21197848">
            <a:off x="3842694" y="5403685"/>
            <a:ext cx="1820254" cy="1256232"/>
          </a:xfrm>
          <a:prstGeom prst="rect">
            <a:avLst/>
          </a:prstGeom>
        </p:spPr>
      </p:pic>
      <p:pic>
        <p:nvPicPr>
          <p:cNvPr id="61" name="Picture 60"/>
          <p:cNvPicPr>
            <a:picLocks noChangeAspect="1"/>
          </p:cNvPicPr>
          <p:nvPr/>
        </p:nvPicPr>
        <p:blipFill rotWithShape="1">
          <a:blip r:embed="rId64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65">
                    <a14:imgEffect>
                      <a14:backgroundRemoval t="1970" b="95567" l="722" r="97112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 rot="910464">
            <a:off x="5827190" y="-48782"/>
            <a:ext cx="1760434" cy="1290415"/>
          </a:xfrm>
          <a:prstGeom prst="rect">
            <a:avLst/>
          </a:prstGeom>
        </p:spPr>
      </p:pic>
      <p:pic>
        <p:nvPicPr>
          <p:cNvPr id="72" name="Picture 71"/>
          <p:cNvPicPr>
            <a:picLocks noChangeAspect="1"/>
          </p:cNvPicPr>
          <p:nvPr/>
        </p:nvPicPr>
        <p:blipFill rotWithShape="1">
          <a:blip r:embed="rId66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67">
                    <a14:imgEffect>
                      <a14:backgroundRemoval t="1478" b="96552" l="1786" r="975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 rot="20651102">
            <a:off x="3762854" y="-93847"/>
            <a:ext cx="1777525" cy="1290416"/>
          </a:xfrm>
          <a:prstGeom prst="rect">
            <a:avLst/>
          </a:prstGeom>
        </p:spPr>
      </p:pic>
      <p:sp>
        <p:nvSpPr>
          <p:cNvPr id="96" name="Rectangle: Rounded Corners 95">
            <a:hlinkClick r:id="rId25" action="ppaction://hlinksldjump"/>
          </p:cNvPr>
          <p:cNvSpPr/>
          <p:nvPr/>
        </p:nvSpPr>
        <p:spPr>
          <a:xfrm rot="20396778">
            <a:off x="172623" y="3563033"/>
            <a:ext cx="973832" cy="1299304"/>
          </a:xfrm>
          <a:prstGeom prst="round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1" name="Rectangle: Rounded Corners 100">
            <a:hlinkClick r:id="rId25" action="ppaction://hlinksldjump"/>
          </p:cNvPr>
          <p:cNvSpPr/>
          <p:nvPr/>
        </p:nvSpPr>
        <p:spPr>
          <a:xfrm rot="1929008">
            <a:off x="1821793" y="1618580"/>
            <a:ext cx="973832" cy="1299304"/>
          </a:xfrm>
          <a:prstGeom prst="round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4" name="Rectangle: Rounded Corners 103">
            <a:hlinkClick r:id="rId25" action="ppaction://hlinksldjump"/>
          </p:cNvPr>
          <p:cNvSpPr/>
          <p:nvPr/>
        </p:nvSpPr>
        <p:spPr>
          <a:xfrm rot="15697343">
            <a:off x="4200550" y="5444092"/>
            <a:ext cx="973832" cy="1299304"/>
          </a:xfrm>
          <a:prstGeom prst="round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5" name="Rectangle: Rounded Corners 104">
            <a:hlinkClick r:id="rId25" action="ppaction://hlinksldjump"/>
          </p:cNvPr>
          <p:cNvSpPr/>
          <p:nvPr/>
        </p:nvSpPr>
        <p:spPr>
          <a:xfrm rot="1603184">
            <a:off x="7795666" y="5409138"/>
            <a:ext cx="973832" cy="1299304"/>
          </a:xfrm>
          <a:prstGeom prst="round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6" name="Rectangle: Rounded Corners 105">
            <a:hlinkClick r:id="rId25" action="ppaction://hlinksldjump"/>
          </p:cNvPr>
          <p:cNvSpPr/>
          <p:nvPr/>
        </p:nvSpPr>
        <p:spPr>
          <a:xfrm rot="17596400">
            <a:off x="10660595" y="4467988"/>
            <a:ext cx="973832" cy="1299304"/>
          </a:xfrm>
          <a:prstGeom prst="round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7" name="Rectangle: Rounded Corners 106">
            <a:hlinkClick r:id="rId25" action="ppaction://hlinksldjump"/>
          </p:cNvPr>
          <p:cNvSpPr/>
          <p:nvPr/>
        </p:nvSpPr>
        <p:spPr>
          <a:xfrm rot="1583439">
            <a:off x="9430523" y="3106579"/>
            <a:ext cx="973832" cy="1299304"/>
          </a:xfrm>
          <a:prstGeom prst="round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8" name="Rectangle: Rounded Corners 107">
            <a:hlinkClick r:id="rId25" action="ppaction://hlinksldjump"/>
          </p:cNvPr>
          <p:cNvSpPr/>
          <p:nvPr/>
        </p:nvSpPr>
        <p:spPr>
          <a:xfrm rot="20434960">
            <a:off x="11081644" y="1618580"/>
            <a:ext cx="973832" cy="1299304"/>
          </a:xfrm>
          <a:prstGeom prst="round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9" name="Rectangle: Rounded Corners 108">
            <a:hlinkClick r:id="rId25" action="ppaction://hlinksldjump"/>
          </p:cNvPr>
          <p:cNvSpPr/>
          <p:nvPr/>
        </p:nvSpPr>
        <p:spPr>
          <a:xfrm rot="4056731">
            <a:off x="4211937" y="-47280"/>
            <a:ext cx="973832" cy="1299304"/>
          </a:xfrm>
          <a:prstGeom prst="round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0" name="Rectangle: Rounded Corners 109">
            <a:hlinkClick r:id="rId25" action="ppaction://hlinksldjump"/>
          </p:cNvPr>
          <p:cNvSpPr/>
          <p:nvPr/>
        </p:nvSpPr>
        <p:spPr>
          <a:xfrm rot="16816977">
            <a:off x="6168526" y="-25306"/>
            <a:ext cx="973832" cy="1299304"/>
          </a:xfrm>
          <a:prstGeom prst="round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1" name="Rectangle: Rounded Corners 110">
            <a:hlinkClick r:id="rId25" action="ppaction://hlinksldjump"/>
          </p:cNvPr>
          <p:cNvSpPr/>
          <p:nvPr/>
        </p:nvSpPr>
        <p:spPr>
          <a:xfrm rot="4052083">
            <a:off x="1710301" y="3551828"/>
            <a:ext cx="973832" cy="1299304"/>
          </a:xfrm>
          <a:prstGeom prst="round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2" name="Rectangle: Rounded Corners 111">
            <a:hlinkClick r:id="rId25" action="ppaction://hlinksldjump"/>
          </p:cNvPr>
          <p:cNvSpPr/>
          <p:nvPr/>
        </p:nvSpPr>
        <p:spPr>
          <a:xfrm rot="20974937">
            <a:off x="8568193" y="1594462"/>
            <a:ext cx="793101" cy="971532"/>
          </a:xfrm>
          <a:prstGeom prst="round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113" name="Picture 112"/>
          <p:cNvPicPr>
            <a:picLocks noChangeAspect="1"/>
          </p:cNvPicPr>
          <p:nvPr/>
        </p:nvPicPr>
        <p:blipFill rotWithShape="1">
          <a:blip r:embed="rId6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4183551" y="1278650"/>
            <a:ext cx="3851311" cy="3986856"/>
          </a:xfrm>
          <a:prstGeom prst="rect">
            <a:avLst/>
          </a:prstGeom>
          <a:ln w="28575">
            <a:noFill/>
          </a:ln>
        </p:spPr>
      </p:pic>
      <p:pic>
        <p:nvPicPr>
          <p:cNvPr id="115" name="Picture 114"/>
          <p:cNvPicPr>
            <a:picLocks noChangeAspect="1"/>
          </p:cNvPicPr>
          <p:nvPr/>
        </p:nvPicPr>
        <p:blipFill>
          <a:blip r:embed="rId69"/>
          <a:stretch>
            <a:fillRect/>
          </a:stretch>
        </p:blipFill>
        <p:spPr>
          <a:xfrm>
            <a:off x="10369413" y="156841"/>
            <a:ext cx="1712223" cy="80434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05630800"/>
      </p:ext>
    </p:extLst>
  </p:cSld>
  <p:clrMapOvr>
    <a:masterClrMapping/>
  </p:clrMapOvr>
  <p:transition spd="slow" advClick="0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10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10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2000"/>
                            </p:stCondLst>
                            <p:childTnLst>
                              <p:par>
                                <p:cTn id="13" presetID="1" presetClass="emph" presetSubtype="2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animClr clrSpc="rgb" dir="cw">
                                      <p:cBhvr>
                                        <p:cTn id="14" dur="2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CC99"/>
                                      </p:to>
                                    </p:animClr>
                                    <p:set>
                                      <p:cBhvr>
                                        <p:cTn id="15" dur="2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6" dur="2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7" restart="whenNotActive" fill="hold" evtFilter="cancelBubble" nodeType="interactiveSeq">
                <p:stCondLst>
                  <p:cond evt="onClick" delay="0">
                    <p:tgtEl>
                      <p:spTgt spid="11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8" fill="hold">
                      <p:stCondLst>
                        <p:cond delay="0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300"/>
                                        <p:tgtEl>
                                          <p:spTgt spid="1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6" dur="300"/>
                                        <p:tgtEl>
                                          <p:spTgt spid="1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299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15"/>
                  </p:tgtEl>
                </p:cond>
              </p:nextCondLst>
            </p:seq>
          </p:childTnLst>
        </p:cTn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" name="Rectangle 35"/>
          <p:cNvSpPr/>
          <p:nvPr/>
        </p:nvSpPr>
        <p:spPr>
          <a:xfrm>
            <a:off x="3230310" y="368519"/>
            <a:ext cx="5725683" cy="5848288"/>
          </a:xfrm>
          <a:prstGeom prst="rect">
            <a:avLst/>
          </a:prstGeom>
          <a:noFill/>
          <a:ln w="114300">
            <a:solidFill>
              <a:srgbClr val="FFC000"/>
            </a:solidFill>
          </a:ln>
          <a:effectLst>
            <a:outerShdw blurRad="76200" dir="2700000" sx="102000" sy="102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Puzzle1"/>
          <p:cNvSpPr>
            <a:spLocks noEditPoints="1" noChangeArrowheads="1"/>
          </p:cNvSpPr>
          <p:nvPr/>
        </p:nvSpPr>
        <p:spPr bwMode="auto">
          <a:xfrm>
            <a:off x="7094876" y="2561502"/>
            <a:ext cx="1635699" cy="848218"/>
          </a:xfrm>
          <a:custGeom>
            <a:avLst/>
            <a:gdLst>
              <a:gd name="T0" fmla="*/ 16740 w 21600"/>
              <a:gd name="T1" fmla="*/ 21078 h 21600"/>
              <a:gd name="T2" fmla="*/ 16976 w 21600"/>
              <a:gd name="T3" fmla="*/ 521 h 21600"/>
              <a:gd name="T4" fmla="*/ 4725 w 21600"/>
              <a:gd name="T5" fmla="*/ 856 h 21600"/>
              <a:gd name="T6" fmla="*/ 5040 w 21600"/>
              <a:gd name="T7" fmla="*/ 21004 h 21600"/>
              <a:gd name="T8" fmla="*/ 10811 w 21600"/>
              <a:gd name="T9" fmla="*/ 12885 h 21600"/>
              <a:gd name="T10" fmla="*/ 10845 w 21600"/>
              <a:gd name="T11" fmla="*/ 8714 h 21600"/>
              <a:gd name="T12" fmla="*/ 21600 w 21600"/>
              <a:gd name="T13" fmla="*/ 10000 h 21600"/>
              <a:gd name="T14" fmla="*/ 56 w 21600"/>
              <a:gd name="T15" fmla="*/ 10000 h 21600"/>
              <a:gd name="T16" fmla="*/ 6086 w 21600"/>
              <a:gd name="T17" fmla="*/ 2569 h 21600"/>
              <a:gd name="T18" fmla="*/ 16132 w 21600"/>
              <a:gd name="T19" fmla="*/ 19552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9360" y="20836"/>
                </a:moveTo>
                <a:lnTo>
                  <a:pt x="9528" y="20836"/>
                </a:lnTo>
                <a:lnTo>
                  <a:pt x="9686" y="20762"/>
                </a:lnTo>
                <a:lnTo>
                  <a:pt x="9810" y="20687"/>
                </a:lnTo>
                <a:lnTo>
                  <a:pt x="9922" y="20575"/>
                </a:lnTo>
                <a:lnTo>
                  <a:pt x="10012" y="20426"/>
                </a:lnTo>
                <a:lnTo>
                  <a:pt x="10068" y="20296"/>
                </a:lnTo>
                <a:lnTo>
                  <a:pt x="10113" y="20110"/>
                </a:lnTo>
                <a:lnTo>
                  <a:pt x="10136" y="19905"/>
                </a:lnTo>
                <a:lnTo>
                  <a:pt x="10136" y="19682"/>
                </a:lnTo>
                <a:lnTo>
                  <a:pt x="10113" y="19440"/>
                </a:lnTo>
                <a:lnTo>
                  <a:pt x="10068" y="19142"/>
                </a:lnTo>
                <a:lnTo>
                  <a:pt x="10012" y="18900"/>
                </a:lnTo>
                <a:lnTo>
                  <a:pt x="9900" y="18620"/>
                </a:lnTo>
                <a:lnTo>
                  <a:pt x="9787" y="18285"/>
                </a:lnTo>
                <a:lnTo>
                  <a:pt x="9641" y="17968"/>
                </a:lnTo>
                <a:lnTo>
                  <a:pt x="9472" y="17652"/>
                </a:lnTo>
                <a:lnTo>
                  <a:pt x="9382" y="17466"/>
                </a:lnTo>
                <a:lnTo>
                  <a:pt x="9315" y="17298"/>
                </a:lnTo>
                <a:lnTo>
                  <a:pt x="9258" y="17112"/>
                </a:lnTo>
                <a:lnTo>
                  <a:pt x="9191" y="16926"/>
                </a:lnTo>
                <a:lnTo>
                  <a:pt x="9123" y="16535"/>
                </a:lnTo>
                <a:lnTo>
                  <a:pt x="9101" y="16144"/>
                </a:lnTo>
                <a:lnTo>
                  <a:pt x="9101" y="15753"/>
                </a:lnTo>
                <a:lnTo>
                  <a:pt x="9168" y="15362"/>
                </a:lnTo>
                <a:lnTo>
                  <a:pt x="9236" y="14971"/>
                </a:lnTo>
                <a:lnTo>
                  <a:pt x="9360" y="14580"/>
                </a:lnTo>
                <a:lnTo>
                  <a:pt x="9495" y="14244"/>
                </a:lnTo>
                <a:lnTo>
                  <a:pt x="9663" y="13891"/>
                </a:lnTo>
                <a:lnTo>
                  <a:pt x="9855" y="13611"/>
                </a:lnTo>
                <a:lnTo>
                  <a:pt x="10068" y="13351"/>
                </a:lnTo>
                <a:lnTo>
                  <a:pt x="10293" y="13146"/>
                </a:lnTo>
                <a:lnTo>
                  <a:pt x="10552" y="12997"/>
                </a:lnTo>
                <a:lnTo>
                  <a:pt x="10811" y="12885"/>
                </a:lnTo>
                <a:lnTo>
                  <a:pt x="11069" y="12866"/>
                </a:lnTo>
                <a:lnTo>
                  <a:pt x="11351" y="12885"/>
                </a:lnTo>
                <a:lnTo>
                  <a:pt x="11610" y="12997"/>
                </a:lnTo>
                <a:lnTo>
                  <a:pt x="11846" y="13183"/>
                </a:lnTo>
                <a:lnTo>
                  <a:pt x="12060" y="13388"/>
                </a:lnTo>
                <a:lnTo>
                  <a:pt x="12251" y="13648"/>
                </a:lnTo>
                <a:lnTo>
                  <a:pt x="12419" y="13928"/>
                </a:lnTo>
                <a:lnTo>
                  <a:pt x="12555" y="14244"/>
                </a:lnTo>
                <a:lnTo>
                  <a:pt x="12690" y="14617"/>
                </a:lnTo>
                <a:lnTo>
                  <a:pt x="12768" y="15008"/>
                </a:lnTo>
                <a:lnTo>
                  <a:pt x="12836" y="15399"/>
                </a:lnTo>
                <a:lnTo>
                  <a:pt x="12858" y="15753"/>
                </a:lnTo>
                <a:lnTo>
                  <a:pt x="12858" y="16144"/>
                </a:lnTo>
                <a:lnTo>
                  <a:pt x="12813" y="16535"/>
                </a:lnTo>
                <a:lnTo>
                  <a:pt x="12746" y="16888"/>
                </a:lnTo>
                <a:lnTo>
                  <a:pt x="12667" y="17224"/>
                </a:lnTo>
                <a:lnTo>
                  <a:pt x="12510" y="17503"/>
                </a:lnTo>
                <a:lnTo>
                  <a:pt x="12228" y="18043"/>
                </a:lnTo>
                <a:lnTo>
                  <a:pt x="11970" y="18546"/>
                </a:lnTo>
                <a:lnTo>
                  <a:pt x="11868" y="18751"/>
                </a:lnTo>
                <a:lnTo>
                  <a:pt x="11778" y="18974"/>
                </a:lnTo>
                <a:lnTo>
                  <a:pt x="11711" y="19179"/>
                </a:lnTo>
                <a:lnTo>
                  <a:pt x="11666" y="19365"/>
                </a:lnTo>
                <a:lnTo>
                  <a:pt x="11632" y="19570"/>
                </a:lnTo>
                <a:lnTo>
                  <a:pt x="11632" y="19756"/>
                </a:lnTo>
                <a:lnTo>
                  <a:pt x="11632" y="19942"/>
                </a:lnTo>
                <a:lnTo>
                  <a:pt x="11643" y="20110"/>
                </a:lnTo>
                <a:lnTo>
                  <a:pt x="11711" y="20296"/>
                </a:lnTo>
                <a:lnTo>
                  <a:pt x="11801" y="20464"/>
                </a:lnTo>
                <a:lnTo>
                  <a:pt x="11891" y="20650"/>
                </a:lnTo>
                <a:lnTo>
                  <a:pt x="12037" y="20836"/>
                </a:lnTo>
                <a:lnTo>
                  <a:pt x="12206" y="21004"/>
                </a:lnTo>
                <a:lnTo>
                  <a:pt x="12419" y="21190"/>
                </a:lnTo>
                <a:lnTo>
                  <a:pt x="12667" y="21320"/>
                </a:lnTo>
                <a:lnTo>
                  <a:pt x="12960" y="21432"/>
                </a:lnTo>
                <a:lnTo>
                  <a:pt x="13286" y="21544"/>
                </a:lnTo>
                <a:lnTo>
                  <a:pt x="13612" y="21655"/>
                </a:lnTo>
                <a:lnTo>
                  <a:pt x="13983" y="21693"/>
                </a:lnTo>
                <a:lnTo>
                  <a:pt x="14343" y="21730"/>
                </a:lnTo>
                <a:lnTo>
                  <a:pt x="14715" y="21730"/>
                </a:lnTo>
                <a:lnTo>
                  <a:pt x="15075" y="21730"/>
                </a:lnTo>
                <a:lnTo>
                  <a:pt x="15446" y="21655"/>
                </a:lnTo>
                <a:lnTo>
                  <a:pt x="15794" y="21581"/>
                </a:lnTo>
                <a:lnTo>
                  <a:pt x="16132" y="21432"/>
                </a:lnTo>
                <a:lnTo>
                  <a:pt x="16458" y="21302"/>
                </a:lnTo>
                <a:lnTo>
                  <a:pt x="16740" y="21078"/>
                </a:lnTo>
                <a:lnTo>
                  <a:pt x="16976" y="20836"/>
                </a:lnTo>
                <a:lnTo>
                  <a:pt x="17043" y="20650"/>
                </a:lnTo>
                <a:lnTo>
                  <a:pt x="17088" y="20426"/>
                </a:lnTo>
                <a:lnTo>
                  <a:pt x="17133" y="20222"/>
                </a:lnTo>
                <a:lnTo>
                  <a:pt x="17156" y="19980"/>
                </a:lnTo>
                <a:lnTo>
                  <a:pt x="17167" y="19477"/>
                </a:lnTo>
                <a:lnTo>
                  <a:pt x="17167" y="18974"/>
                </a:lnTo>
                <a:lnTo>
                  <a:pt x="17156" y="18397"/>
                </a:lnTo>
                <a:lnTo>
                  <a:pt x="17111" y="17820"/>
                </a:lnTo>
                <a:lnTo>
                  <a:pt x="17066" y="17261"/>
                </a:lnTo>
                <a:lnTo>
                  <a:pt x="16998" y="16646"/>
                </a:lnTo>
                <a:lnTo>
                  <a:pt x="16852" y="15511"/>
                </a:lnTo>
                <a:lnTo>
                  <a:pt x="16740" y="14393"/>
                </a:lnTo>
                <a:lnTo>
                  <a:pt x="16717" y="13928"/>
                </a:lnTo>
                <a:lnTo>
                  <a:pt x="16695" y="13462"/>
                </a:lnTo>
                <a:lnTo>
                  <a:pt x="16717" y="13071"/>
                </a:lnTo>
                <a:lnTo>
                  <a:pt x="16785" y="12755"/>
                </a:lnTo>
                <a:lnTo>
                  <a:pt x="16852" y="12419"/>
                </a:lnTo>
                <a:lnTo>
                  <a:pt x="16953" y="12140"/>
                </a:lnTo>
                <a:lnTo>
                  <a:pt x="17088" y="11898"/>
                </a:lnTo>
                <a:lnTo>
                  <a:pt x="17212" y="11675"/>
                </a:lnTo>
                <a:lnTo>
                  <a:pt x="17370" y="11470"/>
                </a:lnTo>
                <a:lnTo>
                  <a:pt x="17516" y="11284"/>
                </a:lnTo>
                <a:lnTo>
                  <a:pt x="17696" y="11135"/>
                </a:lnTo>
                <a:lnTo>
                  <a:pt x="17865" y="11042"/>
                </a:lnTo>
                <a:lnTo>
                  <a:pt x="18033" y="10930"/>
                </a:lnTo>
                <a:lnTo>
                  <a:pt x="18213" y="10893"/>
                </a:lnTo>
                <a:lnTo>
                  <a:pt x="18382" y="10893"/>
                </a:lnTo>
                <a:lnTo>
                  <a:pt x="18551" y="10967"/>
                </a:lnTo>
                <a:lnTo>
                  <a:pt x="18708" y="11042"/>
                </a:lnTo>
                <a:lnTo>
                  <a:pt x="18855" y="11172"/>
                </a:lnTo>
                <a:lnTo>
                  <a:pt x="19012" y="11358"/>
                </a:lnTo>
                <a:lnTo>
                  <a:pt x="19136" y="11600"/>
                </a:lnTo>
                <a:lnTo>
                  <a:pt x="19271" y="11861"/>
                </a:lnTo>
                <a:lnTo>
                  <a:pt x="19440" y="12028"/>
                </a:lnTo>
                <a:lnTo>
                  <a:pt x="19608" y="12177"/>
                </a:lnTo>
                <a:lnTo>
                  <a:pt x="19822" y="12289"/>
                </a:lnTo>
                <a:lnTo>
                  <a:pt x="20025" y="12289"/>
                </a:lnTo>
                <a:lnTo>
                  <a:pt x="20238" y="12289"/>
                </a:lnTo>
                <a:lnTo>
                  <a:pt x="20452" y="12215"/>
                </a:lnTo>
                <a:lnTo>
                  <a:pt x="20643" y="12103"/>
                </a:lnTo>
                <a:lnTo>
                  <a:pt x="20846" y="11973"/>
                </a:lnTo>
                <a:lnTo>
                  <a:pt x="21037" y="11786"/>
                </a:lnTo>
                <a:lnTo>
                  <a:pt x="21206" y="11563"/>
                </a:lnTo>
                <a:lnTo>
                  <a:pt x="21363" y="11321"/>
                </a:lnTo>
                <a:lnTo>
                  <a:pt x="21465" y="11079"/>
                </a:lnTo>
                <a:lnTo>
                  <a:pt x="21577" y="10744"/>
                </a:lnTo>
                <a:lnTo>
                  <a:pt x="21622" y="10427"/>
                </a:lnTo>
                <a:lnTo>
                  <a:pt x="21645" y="10111"/>
                </a:lnTo>
                <a:lnTo>
                  <a:pt x="21622" y="9608"/>
                </a:lnTo>
                <a:lnTo>
                  <a:pt x="21577" y="9142"/>
                </a:lnTo>
                <a:lnTo>
                  <a:pt x="21465" y="8751"/>
                </a:lnTo>
                <a:lnTo>
                  <a:pt x="21363" y="8397"/>
                </a:lnTo>
                <a:lnTo>
                  <a:pt x="21206" y="8062"/>
                </a:lnTo>
                <a:lnTo>
                  <a:pt x="21037" y="7820"/>
                </a:lnTo>
                <a:lnTo>
                  <a:pt x="20846" y="7597"/>
                </a:lnTo>
                <a:lnTo>
                  <a:pt x="20643" y="7429"/>
                </a:lnTo>
                <a:lnTo>
                  <a:pt x="20452" y="7317"/>
                </a:lnTo>
                <a:lnTo>
                  <a:pt x="20238" y="7206"/>
                </a:lnTo>
                <a:lnTo>
                  <a:pt x="20025" y="7168"/>
                </a:lnTo>
                <a:lnTo>
                  <a:pt x="19822" y="7206"/>
                </a:lnTo>
                <a:lnTo>
                  <a:pt x="19608" y="7243"/>
                </a:lnTo>
                <a:lnTo>
                  <a:pt x="19440" y="7355"/>
                </a:lnTo>
                <a:lnTo>
                  <a:pt x="19271" y="7504"/>
                </a:lnTo>
                <a:lnTo>
                  <a:pt x="19136" y="7708"/>
                </a:lnTo>
                <a:lnTo>
                  <a:pt x="19012" y="7895"/>
                </a:lnTo>
                <a:lnTo>
                  <a:pt x="18832" y="8025"/>
                </a:lnTo>
                <a:lnTo>
                  <a:pt x="18663" y="8174"/>
                </a:lnTo>
                <a:lnTo>
                  <a:pt x="18472" y="8248"/>
                </a:lnTo>
                <a:lnTo>
                  <a:pt x="18270" y="8286"/>
                </a:lnTo>
                <a:lnTo>
                  <a:pt x="18078" y="8323"/>
                </a:lnTo>
                <a:lnTo>
                  <a:pt x="17887" y="8323"/>
                </a:lnTo>
                <a:lnTo>
                  <a:pt x="17696" y="8248"/>
                </a:lnTo>
                <a:lnTo>
                  <a:pt x="17493" y="8174"/>
                </a:lnTo>
                <a:lnTo>
                  <a:pt x="17302" y="8062"/>
                </a:lnTo>
                <a:lnTo>
                  <a:pt x="17133" y="7969"/>
                </a:lnTo>
                <a:lnTo>
                  <a:pt x="16976" y="7783"/>
                </a:lnTo>
                <a:lnTo>
                  <a:pt x="16852" y="7597"/>
                </a:lnTo>
                <a:lnTo>
                  <a:pt x="16740" y="7429"/>
                </a:lnTo>
                <a:lnTo>
                  <a:pt x="16672" y="7168"/>
                </a:lnTo>
                <a:lnTo>
                  <a:pt x="16638" y="6926"/>
                </a:lnTo>
                <a:lnTo>
                  <a:pt x="16616" y="6498"/>
                </a:lnTo>
                <a:lnTo>
                  <a:pt x="16616" y="5772"/>
                </a:lnTo>
                <a:lnTo>
                  <a:pt x="16650" y="4915"/>
                </a:lnTo>
                <a:lnTo>
                  <a:pt x="16695" y="3928"/>
                </a:lnTo>
                <a:lnTo>
                  <a:pt x="16762" y="2960"/>
                </a:lnTo>
                <a:lnTo>
                  <a:pt x="16830" y="1992"/>
                </a:lnTo>
                <a:lnTo>
                  <a:pt x="16908" y="1173"/>
                </a:lnTo>
                <a:lnTo>
                  <a:pt x="16976" y="521"/>
                </a:lnTo>
                <a:lnTo>
                  <a:pt x="16953" y="521"/>
                </a:lnTo>
                <a:lnTo>
                  <a:pt x="16931" y="521"/>
                </a:lnTo>
                <a:lnTo>
                  <a:pt x="16267" y="484"/>
                </a:lnTo>
                <a:lnTo>
                  <a:pt x="15637" y="428"/>
                </a:lnTo>
                <a:lnTo>
                  <a:pt x="15063" y="353"/>
                </a:lnTo>
                <a:lnTo>
                  <a:pt x="14523" y="279"/>
                </a:lnTo>
                <a:lnTo>
                  <a:pt x="14040" y="167"/>
                </a:lnTo>
                <a:lnTo>
                  <a:pt x="13635" y="93"/>
                </a:lnTo>
                <a:lnTo>
                  <a:pt x="13331" y="18"/>
                </a:lnTo>
                <a:lnTo>
                  <a:pt x="13117" y="18"/>
                </a:lnTo>
                <a:lnTo>
                  <a:pt x="12982" y="18"/>
                </a:lnTo>
                <a:lnTo>
                  <a:pt x="12858" y="130"/>
                </a:lnTo>
                <a:lnTo>
                  <a:pt x="12723" y="279"/>
                </a:lnTo>
                <a:lnTo>
                  <a:pt x="12622" y="446"/>
                </a:lnTo>
                <a:lnTo>
                  <a:pt x="12510" y="670"/>
                </a:lnTo>
                <a:lnTo>
                  <a:pt x="12419" y="912"/>
                </a:lnTo>
                <a:lnTo>
                  <a:pt x="12363" y="1210"/>
                </a:lnTo>
                <a:lnTo>
                  <a:pt x="12318" y="1526"/>
                </a:lnTo>
                <a:lnTo>
                  <a:pt x="12273" y="1843"/>
                </a:lnTo>
                <a:lnTo>
                  <a:pt x="12251" y="2215"/>
                </a:lnTo>
                <a:lnTo>
                  <a:pt x="12273" y="2532"/>
                </a:lnTo>
                <a:lnTo>
                  <a:pt x="12318" y="2886"/>
                </a:lnTo>
                <a:lnTo>
                  <a:pt x="12386" y="3240"/>
                </a:lnTo>
                <a:lnTo>
                  <a:pt x="12464" y="3556"/>
                </a:lnTo>
                <a:lnTo>
                  <a:pt x="12577" y="3891"/>
                </a:lnTo>
                <a:lnTo>
                  <a:pt x="12746" y="4171"/>
                </a:lnTo>
                <a:lnTo>
                  <a:pt x="12926" y="4487"/>
                </a:lnTo>
                <a:lnTo>
                  <a:pt x="13050" y="4860"/>
                </a:lnTo>
                <a:lnTo>
                  <a:pt x="13162" y="5251"/>
                </a:lnTo>
                <a:lnTo>
                  <a:pt x="13218" y="5604"/>
                </a:lnTo>
                <a:lnTo>
                  <a:pt x="13263" y="5995"/>
                </a:lnTo>
                <a:lnTo>
                  <a:pt x="13241" y="6386"/>
                </a:lnTo>
                <a:lnTo>
                  <a:pt x="13218" y="6740"/>
                </a:lnTo>
                <a:lnTo>
                  <a:pt x="13139" y="7094"/>
                </a:lnTo>
                <a:lnTo>
                  <a:pt x="13050" y="7429"/>
                </a:lnTo>
                <a:lnTo>
                  <a:pt x="12903" y="7746"/>
                </a:lnTo>
                <a:lnTo>
                  <a:pt x="12723" y="8025"/>
                </a:lnTo>
                <a:lnTo>
                  <a:pt x="12532" y="8286"/>
                </a:lnTo>
                <a:lnTo>
                  <a:pt x="12318" y="8491"/>
                </a:lnTo>
                <a:lnTo>
                  <a:pt x="12060" y="8677"/>
                </a:lnTo>
                <a:lnTo>
                  <a:pt x="11756" y="8788"/>
                </a:lnTo>
                <a:lnTo>
                  <a:pt x="11452" y="8826"/>
                </a:lnTo>
                <a:lnTo>
                  <a:pt x="11283" y="8826"/>
                </a:lnTo>
                <a:lnTo>
                  <a:pt x="11126" y="8826"/>
                </a:lnTo>
                <a:lnTo>
                  <a:pt x="11002" y="8788"/>
                </a:lnTo>
                <a:lnTo>
                  <a:pt x="10845" y="8714"/>
                </a:lnTo>
                <a:lnTo>
                  <a:pt x="10721" y="8640"/>
                </a:lnTo>
                <a:lnTo>
                  <a:pt x="10608" y="8565"/>
                </a:lnTo>
                <a:lnTo>
                  <a:pt x="10485" y="8453"/>
                </a:lnTo>
                <a:lnTo>
                  <a:pt x="10372" y="8323"/>
                </a:lnTo>
                <a:lnTo>
                  <a:pt x="10181" y="8062"/>
                </a:lnTo>
                <a:lnTo>
                  <a:pt x="10035" y="7746"/>
                </a:lnTo>
                <a:lnTo>
                  <a:pt x="9900" y="7392"/>
                </a:lnTo>
                <a:lnTo>
                  <a:pt x="9787" y="7001"/>
                </a:lnTo>
                <a:lnTo>
                  <a:pt x="9731" y="6610"/>
                </a:lnTo>
                <a:lnTo>
                  <a:pt x="9686" y="6219"/>
                </a:lnTo>
                <a:lnTo>
                  <a:pt x="9663" y="5772"/>
                </a:lnTo>
                <a:lnTo>
                  <a:pt x="9686" y="5381"/>
                </a:lnTo>
                <a:lnTo>
                  <a:pt x="9753" y="4990"/>
                </a:lnTo>
                <a:lnTo>
                  <a:pt x="9832" y="4636"/>
                </a:lnTo>
                <a:lnTo>
                  <a:pt x="9945" y="4320"/>
                </a:lnTo>
                <a:lnTo>
                  <a:pt x="10068" y="4022"/>
                </a:lnTo>
                <a:lnTo>
                  <a:pt x="10203" y="3817"/>
                </a:lnTo>
                <a:lnTo>
                  <a:pt x="10316" y="3593"/>
                </a:lnTo>
                <a:lnTo>
                  <a:pt x="10395" y="3351"/>
                </a:lnTo>
                <a:lnTo>
                  <a:pt x="10462" y="3109"/>
                </a:lnTo>
                <a:lnTo>
                  <a:pt x="10507" y="2848"/>
                </a:lnTo>
                <a:lnTo>
                  <a:pt x="10530" y="2606"/>
                </a:lnTo>
                <a:lnTo>
                  <a:pt x="10507" y="2346"/>
                </a:lnTo>
                <a:lnTo>
                  <a:pt x="10462" y="2141"/>
                </a:lnTo>
                <a:lnTo>
                  <a:pt x="10395" y="1880"/>
                </a:lnTo>
                <a:lnTo>
                  <a:pt x="10293" y="1638"/>
                </a:lnTo>
                <a:lnTo>
                  <a:pt x="10158" y="1415"/>
                </a:lnTo>
                <a:lnTo>
                  <a:pt x="9967" y="1210"/>
                </a:lnTo>
                <a:lnTo>
                  <a:pt x="9753" y="986"/>
                </a:lnTo>
                <a:lnTo>
                  <a:pt x="9495" y="819"/>
                </a:lnTo>
                <a:lnTo>
                  <a:pt x="9191" y="670"/>
                </a:lnTo>
                <a:lnTo>
                  <a:pt x="8842" y="521"/>
                </a:lnTo>
                <a:lnTo>
                  <a:pt x="8471" y="446"/>
                </a:lnTo>
                <a:lnTo>
                  <a:pt x="7998" y="428"/>
                </a:lnTo>
                <a:lnTo>
                  <a:pt x="7413" y="428"/>
                </a:lnTo>
                <a:lnTo>
                  <a:pt x="6817" y="446"/>
                </a:lnTo>
                <a:lnTo>
                  <a:pt x="6187" y="521"/>
                </a:lnTo>
                <a:lnTo>
                  <a:pt x="5602" y="633"/>
                </a:lnTo>
                <a:lnTo>
                  <a:pt x="5107" y="744"/>
                </a:lnTo>
                <a:lnTo>
                  <a:pt x="4725" y="856"/>
                </a:lnTo>
                <a:lnTo>
                  <a:pt x="4848" y="1564"/>
                </a:lnTo>
                <a:lnTo>
                  <a:pt x="5028" y="2495"/>
                </a:lnTo>
                <a:lnTo>
                  <a:pt x="5175" y="3556"/>
                </a:lnTo>
                <a:lnTo>
                  <a:pt x="5298" y="4673"/>
                </a:lnTo>
                <a:lnTo>
                  <a:pt x="5343" y="5213"/>
                </a:lnTo>
                <a:lnTo>
                  <a:pt x="5388" y="5753"/>
                </a:lnTo>
                <a:lnTo>
                  <a:pt x="5411" y="6275"/>
                </a:lnTo>
                <a:lnTo>
                  <a:pt x="5411" y="6740"/>
                </a:lnTo>
                <a:lnTo>
                  <a:pt x="5366" y="7168"/>
                </a:lnTo>
                <a:lnTo>
                  <a:pt x="5321" y="7541"/>
                </a:lnTo>
                <a:lnTo>
                  <a:pt x="5287" y="7708"/>
                </a:lnTo>
                <a:lnTo>
                  <a:pt x="5242" y="7857"/>
                </a:lnTo>
                <a:lnTo>
                  <a:pt x="5197" y="7969"/>
                </a:lnTo>
                <a:lnTo>
                  <a:pt x="5130" y="8062"/>
                </a:lnTo>
                <a:lnTo>
                  <a:pt x="5006" y="8248"/>
                </a:lnTo>
                <a:lnTo>
                  <a:pt x="4848" y="8397"/>
                </a:lnTo>
                <a:lnTo>
                  <a:pt x="4725" y="8528"/>
                </a:lnTo>
                <a:lnTo>
                  <a:pt x="4567" y="8640"/>
                </a:lnTo>
                <a:lnTo>
                  <a:pt x="4421" y="8714"/>
                </a:lnTo>
                <a:lnTo>
                  <a:pt x="4263" y="8751"/>
                </a:lnTo>
                <a:lnTo>
                  <a:pt x="4095" y="8788"/>
                </a:lnTo>
                <a:lnTo>
                  <a:pt x="3948" y="8788"/>
                </a:lnTo>
                <a:lnTo>
                  <a:pt x="3791" y="8751"/>
                </a:lnTo>
                <a:lnTo>
                  <a:pt x="3667" y="8714"/>
                </a:lnTo>
                <a:lnTo>
                  <a:pt x="3510" y="8677"/>
                </a:lnTo>
                <a:lnTo>
                  <a:pt x="3386" y="8602"/>
                </a:lnTo>
                <a:lnTo>
                  <a:pt x="3251" y="8491"/>
                </a:lnTo>
                <a:lnTo>
                  <a:pt x="3127" y="8360"/>
                </a:lnTo>
                <a:lnTo>
                  <a:pt x="3015" y="8248"/>
                </a:lnTo>
                <a:lnTo>
                  <a:pt x="2925" y="8062"/>
                </a:lnTo>
                <a:lnTo>
                  <a:pt x="2778" y="7857"/>
                </a:lnTo>
                <a:lnTo>
                  <a:pt x="2610" y="7671"/>
                </a:lnTo>
                <a:lnTo>
                  <a:pt x="2407" y="7541"/>
                </a:lnTo>
                <a:lnTo>
                  <a:pt x="2171" y="7466"/>
                </a:lnTo>
                <a:lnTo>
                  <a:pt x="1957" y="7429"/>
                </a:lnTo>
                <a:lnTo>
                  <a:pt x="1698" y="7429"/>
                </a:lnTo>
                <a:lnTo>
                  <a:pt x="1462" y="7466"/>
                </a:lnTo>
                <a:lnTo>
                  <a:pt x="1226" y="7559"/>
                </a:lnTo>
                <a:lnTo>
                  <a:pt x="989" y="7708"/>
                </a:lnTo>
                <a:lnTo>
                  <a:pt x="776" y="7932"/>
                </a:lnTo>
                <a:lnTo>
                  <a:pt x="551" y="8211"/>
                </a:lnTo>
                <a:lnTo>
                  <a:pt x="382" y="8528"/>
                </a:lnTo>
                <a:lnTo>
                  <a:pt x="315" y="8714"/>
                </a:lnTo>
                <a:lnTo>
                  <a:pt x="236" y="8919"/>
                </a:lnTo>
                <a:lnTo>
                  <a:pt x="191" y="9142"/>
                </a:lnTo>
                <a:lnTo>
                  <a:pt x="123" y="9347"/>
                </a:lnTo>
                <a:lnTo>
                  <a:pt x="78" y="9608"/>
                </a:lnTo>
                <a:lnTo>
                  <a:pt x="56" y="9887"/>
                </a:lnTo>
                <a:lnTo>
                  <a:pt x="33" y="10185"/>
                </a:lnTo>
                <a:lnTo>
                  <a:pt x="33" y="10464"/>
                </a:lnTo>
                <a:lnTo>
                  <a:pt x="33" y="10706"/>
                </a:lnTo>
                <a:lnTo>
                  <a:pt x="56" y="10967"/>
                </a:lnTo>
                <a:lnTo>
                  <a:pt x="78" y="11172"/>
                </a:lnTo>
                <a:lnTo>
                  <a:pt x="123" y="11395"/>
                </a:lnTo>
                <a:lnTo>
                  <a:pt x="168" y="11600"/>
                </a:lnTo>
                <a:lnTo>
                  <a:pt x="236" y="11786"/>
                </a:lnTo>
                <a:lnTo>
                  <a:pt x="292" y="11973"/>
                </a:lnTo>
                <a:lnTo>
                  <a:pt x="382" y="12140"/>
                </a:lnTo>
                <a:lnTo>
                  <a:pt x="540" y="12419"/>
                </a:lnTo>
                <a:lnTo>
                  <a:pt x="731" y="12680"/>
                </a:lnTo>
                <a:lnTo>
                  <a:pt x="944" y="12866"/>
                </a:lnTo>
                <a:lnTo>
                  <a:pt x="1158" y="12997"/>
                </a:lnTo>
                <a:lnTo>
                  <a:pt x="1395" y="13108"/>
                </a:lnTo>
                <a:lnTo>
                  <a:pt x="1608" y="13183"/>
                </a:lnTo>
                <a:lnTo>
                  <a:pt x="1856" y="13183"/>
                </a:lnTo>
                <a:lnTo>
                  <a:pt x="2070" y="13146"/>
                </a:lnTo>
                <a:lnTo>
                  <a:pt x="2261" y="13071"/>
                </a:lnTo>
                <a:lnTo>
                  <a:pt x="2430" y="12960"/>
                </a:lnTo>
                <a:lnTo>
                  <a:pt x="2587" y="12792"/>
                </a:lnTo>
                <a:lnTo>
                  <a:pt x="2688" y="12606"/>
                </a:lnTo>
                <a:lnTo>
                  <a:pt x="2801" y="12419"/>
                </a:lnTo>
                <a:lnTo>
                  <a:pt x="2925" y="12289"/>
                </a:lnTo>
                <a:lnTo>
                  <a:pt x="3082" y="12177"/>
                </a:lnTo>
                <a:lnTo>
                  <a:pt x="3228" y="12103"/>
                </a:lnTo>
                <a:lnTo>
                  <a:pt x="3408" y="12103"/>
                </a:lnTo>
                <a:lnTo>
                  <a:pt x="3577" y="12103"/>
                </a:lnTo>
                <a:lnTo>
                  <a:pt x="3723" y="12177"/>
                </a:lnTo>
                <a:lnTo>
                  <a:pt x="3903" y="12252"/>
                </a:lnTo>
                <a:lnTo>
                  <a:pt x="4072" y="12364"/>
                </a:lnTo>
                <a:lnTo>
                  <a:pt x="4230" y="12494"/>
                </a:lnTo>
                <a:lnTo>
                  <a:pt x="4353" y="12643"/>
                </a:lnTo>
                <a:lnTo>
                  <a:pt x="4488" y="12829"/>
                </a:lnTo>
                <a:lnTo>
                  <a:pt x="4567" y="13034"/>
                </a:lnTo>
                <a:lnTo>
                  <a:pt x="4657" y="13257"/>
                </a:lnTo>
                <a:lnTo>
                  <a:pt x="4702" y="13462"/>
                </a:lnTo>
                <a:lnTo>
                  <a:pt x="4725" y="13686"/>
                </a:lnTo>
                <a:lnTo>
                  <a:pt x="4702" y="14282"/>
                </a:lnTo>
                <a:lnTo>
                  <a:pt x="4657" y="15045"/>
                </a:lnTo>
                <a:lnTo>
                  <a:pt x="4612" y="15976"/>
                </a:lnTo>
                <a:lnTo>
                  <a:pt x="4590" y="16926"/>
                </a:lnTo>
                <a:lnTo>
                  <a:pt x="4567" y="17968"/>
                </a:lnTo>
                <a:lnTo>
                  <a:pt x="4567" y="19011"/>
                </a:lnTo>
                <a:lnTo>
                  <a:pt x="4590" y="19514"/>
                </a:lnTo>
                <a:lnTo>
                  <a:pt x="4612" y="19980"/>
                </a:lnTo>
                <a:lnTo>
                  <a:pt x="4657" y="20426"/>
                </a:lnTo>
                <a:lnTo>
                  <a:pt x="4725" y="20836"/>
                </a:lnTo>
                <a:lnTo>
                  <a:pt x="4848" y="20929"/>
                </a:lnTo>
                <a:lnTo>
                  <a:pt x="5040" y="21004"/>
                </a:lnTo>
                <a:lnTo>
                  <a:pt x="5265" y="21078"/>
                </a:lnTo>
                <a:lnTo>
                  <a:pt x="5478" y="21115"/>
                </a:lnTo>
                <a:lnTo>
                  <a:pt x="6041" y="21115"/>
                </a:lnTo>
                <a:lnTo>
                  <a:pt x="6637" y="21078"/>
                </a:lnTo>
                <a:lnTo>
                  <a:pt x="7312" y="21004"/>
                </a:lnTo>
                <a:lnTo>
                  <a:pt x="7998" y="20929"/>
                </a:lnTo>
                <a:lnTo>
                  <a:pt x="8696" y="20855"/>
                </a:lnTo>
                <a:lnTo>
                  <a:pt x="9360" y="20836"/>
                </a:lnTo>
                <a:close/>
              </a:path>
            </a:pathLst>
          </a:custGeom>
          <a:solidFill>
            <a:srgbClr val="FFCC99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7" name="Puzzle3"/>
          <p:cNvSpPr>
            <a:spLocks noEditPoints="1" noChangeArrowheads="1"/>
          </p:cNvSpPr>
          <p:nvPr/>
        </p:nvSpPr>
        <p:spPr bwMode="auto">
          <a:xfrm>
            <a:off x="4643730" y="597996"/>
            <a:ext cx="1012316" cy="1221887"/>
          </a:xfrm>
          <a:custGeom>
            <a:avLst/>
            <a:gdLst>
              <a:gd name="T0" fmla="*/ 10391 w 21600"/>
              <a:gd name="T1" fmla="*/ 15806 h 21600"/>
              <a:gd name="T2" fmla="*/ 20551 w 21600"/>
              <a:gd name="T3" fmla="*/ 21088 h 21600"/>
              <a:gd name="T4" fmla="*/ 13180 w 21600"/>
              <a:gd name="T5" fmla="*/ 13801 h 21600"/>
              <a:gd name="T6" fmla="*/ 20551 w 21600"/>
              <a:gd name="T7" fmla="*/ 7025 h 21600"/>
              <a:gd name="T8" fmla="*/ 10500 w 21600"/>
              <a:gd name="T9" fmla="*/ 52 h 21600"/>
              <a:gd name="T10" fmla="*/ 692 w 21600"/>
              <a:gd name="T11" fmla="*/ 6802 h 21600"/>
              <a:gd name="T12" fmla="*/ 8064 w 21600"/>
              <a:gd name="T13" fmla="*/ 13526 h 21600"/>
              <a:gd name="T14" fmla="*/ 692 w 21600"/>
              <a:gd name="T15" fmla="*/ 21088 h 21600"/>
              <a:gd name="T16" fmla="*/ 2273 w 21600"/>
              <a:gd name="T17" fmla="*/ 7719 h 21600"/>
              <a:gd name="T18" fmla="*/ 19149 w 21600"/>
              <a:gd name="T19" fmla="*/ 20237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6625" y="20892"/>
                </a:moveTo>
                <a:lnTo>
                  <a:pt x="7105" y="21023"/>
                </a:lnTo>
                <a:lnTo>
                  <a:pt x="7513" y="21088"/>
                </a:lnTo>
                <a:lnTo>
                  <a:pt x="7922" y="21115"/>
                </a:lnTo>
                <a:lnTo>
                  <a:pt x="8242" y="21115"/>
                </a:lnTo>
                <a:lnTo>
                  <a:pt x="8544" y="21062"/>
                </a:lnTo>
                <a:lnTo>
                  <a:pt x="8810" y="20997"/>
                </a:lnTo>
                <a:lnTo>
                  <a:pt x="9023" y="20892"/>
                </a:lnTo>
                <a:lnTo>
                  <a:pt x="9148" y="20761"/>
                </a:lnTo>
                <a:lnTo>
                  <a:pt x="9290" y="20616"/>
                </a:lnTo>
                <a:lnTo>
                  <a:pt x="9361" y="20459"/>
                </a:lnTo>
                <a:lnTo>
                  <a:pt x="9396" y="20289"/>
                </a:lnTo>
                <a:lnTo>
                  <a:pt x="9396" y="20092"/>
                </a:lnTo>
                <a:lnTo>
                  <a:pt x="9325" y="19909"/>
                </a:lnTo>
                <a:lnTo>
                  <a:pt x="9219" y="19738"/>
                </a:lnTo>
                <a:lnTo>
                  <a:pt x="9094" y="19555"/>
                </a:lnTo>
                <a:lnTo>
                  <a:pt x="8917" y="19384"/>
                </a:lnTo>
                <a:lnTo>
                  <a:pt x="8650" y="19162"/>
                </a:lnTo>
                <a:lnTo>
                  <a:pt x="8437" y="18900"/>
                </a:lnTo>
                <a:lnTo>
                  <a:pt x="8277" y="18624"/>
                </a:lnTo>
                <a:lnTo>
                  <a:pt x="8135" y="18349"/>
                </a:lnTo>
                <a:lnTo>
                  <a:pt x="8028" y="18048"/>
                </a:lnTo>
                <a:lnTo>
                  <a:pt x="7993" y="17746"/>
                </a:lnTo>
                <a:lnTo>
                  <a:pt x="7993" y="17471"/>
                </a:lnTo>
                <a:lnTo>
                  <a:pt x="8028" y="17169"/>
                </a:lnTo>
                <a:lnTo>
                  <a:pt x="8135" y="16920"/>
                </a:lnTo>
                <a:lnTo>
                  <a:pt x="8277" y="16671"/>
                </a:lnTo>
                <a:lnTo>
                  <a:pt x="8366" y="16540"/>
                </a:lnTo>
                <a:lnTo>
                  <a:pt x="8473" y="16409"/>
                </a:lnTo>
                <a:lnTo>
                  <a:pt x="8615" y="16317"/>
                </a:lnTo>
                <a:lnTo>
                  <a:pt x="8739" y="16213"/>
                </a:lnTo>
                <a:lnTo>
                  <a:pt x="8881" y="16134"/>
                </a:lnTo>
                <a:lnTo>
                  <a:pt x="9059" y="16055"/>
                </a:lnTo>
                <a:lnTo>
                  <a:pt x="9254" y="15990"/>
                </a:lnTo>
                <a:lnTo>
                  <a:pt x="9432" y="15911"/>
                </a:lnTo>
                <a:lnTo>
                  <a:pt x="9663" y="15885"/>
                </a:lnTo>
                <a:lnTo>
                  <a:pt x="9876" y="15833"/>
                </a:lnTo>
                <a:lnTo>
                  <a:pt x="10142" y="15806"/>
                </a:lnTo>
                <a:lnTo>
                  <a:pt x="10391" y="15806"/>
                </a:lnTo>
                <a:lnTo>
                  <a:pt x="10728" y="15806"/>
                </a:lnTo>
                <a:lnTo>
                  <a:pt x="10995" y="15806"/>
                </a:lnTo>
                <a:lnTo>
                  <a:pt x="11279" y="15833"/>
                </a:lnTo>
                <a:lnTo>
                  <a:pt x="11546" y="15885"/>
                </a:lnTo>
                <a:lnTo>
                  <a:pt x="11776" y="15937"/>
                </a:lnTo>
                <a:lnTo>
                  <a:pt x="12025" y="15990"/>
                </a:lnTo>
                <a:lnTo>
                  <a:pt x="12221" y="16055"/>
                </a:lnTo>
                <a:lnTo>
                  <a:pt x="12434" y="16134"/>
                </a:lnTo>
                <a:lnTo>
                  <a:pt x="12611" y="16213"/>
                </a:lnTo>
                <a:lnTo>
                  <a:pt x="12771" y="16317"/>
                </a:lnTo>
                <a:lnTo>
                  <a:pt x="12913" y="16409"/>
                </a:lnTo>
                <a:lnTo>
                  <a:pt x="13038" y="16514"/>
                </a:lnTo>
                <a:lnTo>
                  <a:pt x="13251" y="16737"/>
                </a:lnTo>
                <a:lnTo>
                  <a:pt x="13428" y="16986"/>
                </a:lnTo>
                <a:lnTo>
                  <a:pt x="13517" y="17248"/>
                </a:lnTo>
                <a:lnTo>
                  <a:pt x="13588" y="17523"/>
                </a:lnTo>
                <a:lnTo>
                  <a:pt x="13588" y="17799"/>
                </a:lnTo>
                <a:lnTo>
                  <a:pt x="13517" y="18074"/>
                </a:lnTo>
                <a:lnTo>
                  <a:pt x="13428" y="18323"/>
                </a:lnTo>
                <a:lnTo>
                  <a:pt x="13286" y="18572"/>
                </a:lnTo>
                <a:lnTo>
                  <a:pt x="13109" y="18808"/>
                </a:lnTo>
                <a:lnTo>
                  <a:pt x="12878" y="19031"/>
                </a:lnTo>
                <a:lnTo>
                  <a:pt x="12434" y="19411"/>
                </a:lnTo>
                <a:lnTo>
                  <a:pt x="12132" y="19738"/>
                </a:lnTo>
                <a:lnTo>
                  <a:pt x="12025" y="19856"/>
                </a:lnTo>
                <a:lnTo>
                  <a:pt x="11919" y="20014"/>
                </a:lnTo>
                <a:lnTo>
                  <a:pt x="11883" y="20132"/>
                </a:lnTo>
                <a:lnTo>
                  <a:pt x="11883" y="20263"/>
                </a:lnTo>
                <a:lnTo>
                  <a:pt x="11883" y="20394"/>
                </a:lnTo>
                <a:lnTo>
                  <a:pt x="11954" y="20485"/>
                </a:lnTo>
                <a:lnTo>
                  <a:pt x="12061" y="20590"/>
                </a:lnTo>
                <a:lnTo>
                  <a:pt x="12185" y="20695"/>
                </a:lnTo>
                <a:lnTo>
                  <a:pt x="12327" y="20787"/>
                </a:lnTo>
                <a:lnTo>
                  <a:pt x="12540" y="20892"/>
                </a:lnTo>
                <a:lnTo>
                  <a:pt x="12771" y="20997"/>
                </a:lnTo>
                <a:lnTo>
                  <a:pt x="13073" y="21088"/>
                </a:lnTo>
                <a:lnTo>
                  <a:pt x="13428" y="21193"/>
                </a:lnTo>
                <a:lnTo>
                  <a:pt x="13873" y="21298"/>
                </a:lnTo>
                <a:lnTo>
                  <a:pt x="14317" y="21390"/>
                </a:lnTo>
                <a:lnTo>
                  <a:pt x="14778" y="21468"/>
                </a:lnTo>
                <a:lnTo>
                  <a:pt x="15294" y="21547"/>
                </a:lnTo>
                <a:lnTo>
                  <a:pt x="15809" y="21600"/>
                </a:lnTo>
                <a:lnTo>
                  <a:pt x="16359" y="21652"/>
                </a:lnTo>
                <a:lnTo>
                  <a:pt x="16875" y="21678"/>
                </a:lnTo>
                <a:lnTo>
                  <a:pt x="17407" y="21678"/>
                </a:lnTo>
                <a:lnTo>
                  <a:pt x="17958" y="21678"/>
                </a:lnTo>
                <a:lnTo>
                  <a:pt x="18473" y="21652"/>
                </a:lnTo>
                <a:lnTo>
                  <a:pt x="18953" y="21573"/>
                </a:lnTo>
                <a:lnTo>
                  <a:pt x="19397" y="21495"/>
                </a:lnTo>
                <a:lnTo>
                  <a:pt x="19841" y="21390"/>
                </a:lnTo>
                <a:lnTo>
                  <a:pt x="20214" y="21272"/>
                </a:lnTo>
                <a:lnTo>
                  <a:pt x="20551" y="21088"/>
                </a:lnTo>
                <a:lnTo>
                  <a:pt x="20480" y="20787"/>
                </a:lnTo>
                <a:lnTo>
                  <a:pt x="20409" y="20485"/>
                </a:lnTo>
                <a:lnTo>
                  <a:pt x="20356" y="20158"/>
                </a:lnTo>
                <a:lnTo>
                  <a:pt x="20356" y="19804"/>
                </a:lnTo>
                <a:lnTo>
                  <a:pt x="20321" y="19083"/>
                </a:lnTo>
                <a:lnTo>
                  <a:pt x="20356" y="18349"/>
                </a:lnTo>
                <a:lnTo>
                  <a:pt x="20409" y="17641"/>
                </a:lnTo>
                <a:lnTo>
                  <a:pt x="20480" y="17012"/>
                </a:lnTo>
                <a:lnTo>
                  <a:pt x="20551" y="16488"/>
                </a:lnTo>
                <a:lnTo>
                  <a:pt x="20551" y="16055"/>
                </a:lnTo>
                <a:lnTo>
                  <a:pt x="20551" y="15911"/>
                </a:lnTo>
                <a:lnTo>
                  <a:pt x="20445" y="15754"/>
                </a:lnTo>
                <a:lnTo>
                  <a:pt x="20356" y="15610"/>
                </a:lnTo>
                <a:lnTo>
                  <a:pt x="20178" y="15452"/>
                </a:lnTo>
                <a:lnTo>
                  <a:pt x="20001" y="15334"/>
                </a:lnTo>
                <a:lnTo>
                  <a:pt x="19770" y="15230"/>
                </a:lnTo>
                <a:lnTo>
                  <a:pt x="19521" y="15125"/>
                </a:lnTo>
                <a:lnTo>
                  <a:pt x="19290" y="15059"/>
                </a:lnTo>
                <a:lnTo>
                  <a:pt x="19024" y="15007"/>
                </a:lnTo>
                <a:lnTo>
                  <a:pt x="18740" y="14954"/>
                </a:lnTo>
                <a:lnTo>
                  <a:pt x="18509" y="14954"/>
                </a:lnTo>
                <a:lnTo>
                  <a:pt x="18225" y="14954"/>
                </a:lnTo>
                <a:lnTo>
                  <a:pt x="17994" y="15007"/>
                </a:lnTo>
                <a:lnTo>
                  <a:pt x="17763" y="15085"/>
                </a:lnTo>
                <a:lnTo>
                  <a:pt x="17550" y="15177"/>
                </a:lnTo>
                <a:lnTo>
                  <a:pt x="17372" y="15308"/>
                </a:lnTo>
                <a:lnTo>
                  <a:pt x="17176" y="15426"/>
                </a:lnTo>
                <a:lnTo>
                  <a:pt x="16928" y="15557"/>
                </a:lnTo>
                <a:lnTo>
                  <a:pt x="16661" y="15636"/>
                </a:lnTo>
                <a:lnTo>
                  <a:pt x="16359" y="15688"/>
                </a:lnTo>
                <a:lnTo>
                  <a:pt x="16022" y="15715"/>
                </a:lnTo>
                <a:lnTo>
                  <a:pt x="15667" y="15688"/>
                </a:lnTo>
                <a:lnTo>
                  <a:pt x="15294" y="15662"/>
                </a:lnTo>
                <a:lnTo>
                  <a:pt x="14956" y="15583"/>
                </a:lnTo>
                <a:lnTo>
                  <a:pt x="14619" y="15479"/>
                </a:lnTo>
                <a:lnTo>
                  <a:pt x="14281" y="15334"/>
                </a:lnTo>
                <a:lnTo>
                  <a:pt x="13961" y="15177"/>
                </a:lnTo>
                <a:lnTo>
                  <a:pt x="13695" y="14981"/>
                </a:lnTo>
                <a:lnTo>
                  <a:pt x="13588" y="14850"/>
                </a:lnTo>
                <a:lnTo>
                  <a:pt x="13482" y="14732"/>
                </a:lnTo>
                <a:lnTo>
                  <a:pt x="13393" y="14600"/>
                </a:lnTo>
                <a:lnTo>
                  <a:pt x="13322" y="14456"/>
                </a:lnTo>
                <a:lnTo>
                  <a:pt x="13251" y="14299"/>
                </a:lnTo>
                <a:lnTo>
                  <a:pt x="13215" y="14155"/>
                </a:lnTo>
                <a:lnTo>
                  <a:pt x="13180" y="13971"/>
                </a:lnTo>
                <a:lnTo>
                  <a:pt x="13180" y="13801"/>
                </a:lnTo>
                <a:lnTo>
                  <a:pt x="13180" y="13591"/>
                </a:lnTo>
                <a:lnTo>
                  <a:pt x="13215" y="13395"/>
                </a:lnTo>
                <a:lnTo>
                  <a:pt x="13251" y="13198"/>
                </a:lnTo>
                <a:lnTo>
                  <a:pt x="13322" y="13015"/>
                </a:lnTo>
                <a:lnTo>
                  <a:pt x="13393" y="12870"/>
                </a:lnTo>
                <a:lnTo>
                  <a:pt x="13482" y="12713"/>
                </a:lnTo>
                <a:lnTo>
                  <a:pt x="13588" y="12569"/>
                </a:lnTo>
                <a:lnTo>
                  <a:pt x="13730" y="12438"/>
                </a:lnTo>
                <a:lnTo>
                  <a:pt x="13997" y="12215"/>
                </a:lnTo>
                <a:lnTo>
                  <a:pt x="14334" y="12005"/>
                </a:lnTo>
                <a:lnTo>
                  <a:pt x="14690" y="11861"/>
                </a:lnTo>
                <a:lnTo>
                  <a:pt x="15063" y="11756"/>
                </a:lnTo>
                <a:lnTo>
                  <a:pt x="15436" y="11678"/>
                </a:lnTo>
                <a:lnTo>
                  <a:pt x="15809" y="11638"/>
                </a:lnTo>
                <a:lnTo>
                  <a:pt x="16182" y="11638"/>
                </a:lnTo>
                <a:lnTo>
                  <a:pt x="16555" y="11678"/>
                </a:lnTo>
                <a:lnTo>
                  <a:pt x="16910" y="11730"/>
                </a:lnTo>
                <a:lnTo>
                  <a:pt x="17248" y="11835"/>
                </a:lnTo>
                <a:lnTo>
                  <a:pt x="17514" y="11966"/>
                </a:lnTo>
                <a:lnTo>
                  <a:pt x="17763" y="12110"/>
                </a:lnTo>
                <a:lnTo>
                  <a:pt x="17887" y="12215"/>
                </a:lnTo>
                <a:lnTo>
                  <a:pt x="18065" y="12307"/>
                </a:lnTo>
                <a:lnTo>
                  <a:pt x="18260" y="12412"/>
                </a:lnTo>
                <a:lnTo>
                  <a:pt x="18438" y="12464"/>
                </a:lnTo>
                <a:lnTo>
                  <a:pt x="18669" y="12543"/>
                </a:lnTo>
                <a:lnTo>
                  <a:pt x="18882" y="12569"/>
                </a:lnTo>
                <a:lnTo>
                  <a:pt x="19113" y="12595"/>
                </a:lnTo>
                <a:lnTo>
                  <a:pt x="19361" y="12608"/>
                </a:lnTo>
                <a:lnTo>
                  <a:pt x="19592" y="12608"/>
                </a:lnTo>
                <a:lnTo>
                  <a:pt x="19841" y="12595"/>
                </a:lnTo>
                <a:lnTo>
                  <a:pt x="20072" y="12543"/>
                </a:lnTo>
                <a:lnTo>
                  <a:pt x="20321" y="12490"/>
                </a:lnTo>
                <a:lnTo>
                  <a:pt x="20551" y="12438"/>
                </a:lnTo>
                <a:lnTo>
                  <a:pt x="20800" y="12333"/>
                </a:lnTo>
                <a:lnTo>
                  <a:pt x="20996" y="12241"/>
                </a:lnTo>
                <a:lnTo>
                  <a:pt x="21244" y="12110"/>
                </a:lnTo>
                <a:lnTo>
                  <a:pt x="21298" y="12032"/>
                </a:lnTo>
                <a:lnTo>
                  <a:pt x="21404" y="11966"/>
                </a:lnTo>
                <a:lnTo>
                  <a:pt x="21475" y="11861"/>
                </a:lnTo>
                <a:lnTo>
                  <a:pt x="21511" y="11730"/>
                </a:lnTo>
                <a:lnTo>
                  <a:pt x="21617" y="11481"/>
                </a:lnTo>
                <a:lnTo>
                  <a:pt x="21653" y="11180"/>
                </a:lnTo>
                <a:lnTo>
                  <a:pt x="21653" y="10826"/>
                </a:lnTo>
                <a:lnTo>
                  <a:pt x="21653" y="10472"/>
                </a:lnTo>
                <a:lnTo>
                  <a:pt x="21582" y="10092"/>
                </a:lnTo>
                <a:lnTo>
                  <a:pt x="21511" y="9725"/>
                </a:lnTo>
                <a:lnTo>
                  <a:pt x="21298" y="8912"/>
                </a:lnTo>
                <a:lnTo>
                  <a:pt x="21067" y="8191"/>
                </a:lnTo>
                <a:lnTo>
                  <a:pt x="20800" y="7536"/>
                </a:lnTo>
                <a:lnTo>
                  <a:pt x="20551" y="7025"/>
                </a:lnTo>
                <a:lnTo>
                  <a:pt x="20001" y="7103"/>
                </a:lnTo>
                <a:lnTo>
                  <a:pt x="19432" y="7156"/>
                </a:lnTo>
                <a:lnTo>
                  <a:pt x="18846" y="7208"/>
                </a:lnTo>
                <a:lnTo>
                  <a:pt x="18225" y="7208"/>
                </a:lnTo>
                <a:lnTo>
                  <a:pt x="17656" y="7208"/>
                </a:lnTo>
                <a:lnTo>
                  <a:pt x="17070" y="7182"/>
                </a:lnTo>
                <a:lnTo>
                  <a:pt x="16484" y="7156"/>
                </a:lnTo>
                <a:lnTo>
                  <a:pt x="15986" y="7103"/>
                </a:lnTo>
                <a:lnTo>
                  <a:pt x="14992" y="6999"/>
                </a:lnTo>
                <a:lnTo>
                  <a:pt x="14210" y="6907"/>
                </a:lnTo>
                <a:lnTo>
                  <a:pt x="13695" y="6828"/>
                </a:lnTo>
                <a:lnTo>
                  <a:pt x="13517" y="6802"/>
                </a:lnTo>
                <a:lnTo>
                  <a:pt x="13073" y="6645"/>
                </a:lnTo>
                <a:lnTo>
                  <a:pt x="12700" y="6474"/>
                </a:lnTo>
                <a:lnTo>
                  <a:pt x="12363" y="6304"/>
                </a:lnTo>
                <a:lnTo>
                  <a:pt x="12132" y="6094"/>
                </a:lnTo>
                <a:lnTo>
                  <a:pt x="11919" y="5871"/>
                </a:lnTo>
                <a:lnTo>
                  <a:pt x="11776" y="5649"/>
                </a:lnTo>
                <a:lnTo>
                  <a:pt x="11688" y="5413"/>
                </a:lnTo>
                <a:lnTo>
                  <a:pt x="11617" y="5190"/>
                </a:lnTo>
                <a:lnTo>
                  <a:pt x="11617" y="4941"/>
                </a:lnTo>
                <a:lnTo>
                  <a:pt x="11652" y="4718"/>
                </a:lnTo>
                <a:lnTo>
                  <a:pt x="11723" y="4482"/>
                </a:lnTo>
                <a:lnTo>
                  <a:pt x="11812" y="4285"/>
                </a:lnTo>
                <a:lnTo>
                  <a:pt x="11919" y="4089"/>
                </a:lnTo>
                <a:lnTo>
                  <a:pt x="12096" y="3905"/>
                </a:lnTo>
                <a:lnTo>
                  <a:pt x="12292" y="3735"/>
                </a:lnTo>
                <a:lnTo>
                  <a:pt x="12505" y="3604"/>
                </a:lnTo>
                <a:lnTo>
                  <a:pt x="12700" y="3460"/>
                </a:lnTo>
                <a:lnTo>
                  <a:pt x="12878" y="3250"/>
                </a:lnTo>
                <a:lnTo>
                  <a:pt x="13038" y="3027"/>
                </a:lnTo>
                <a:lnTo>
                  <a:pt x="13180" y="2752"/>
                </a:lnTo>
                <a:lnTo>
                  <a:pt x="13286" y="2477"/>
                </a:lnTo>
                <a:lnTo>
                  <a:pt x="13322" y="2175"/>
                </a:lnTo>
                <a:lnTo>
                  <a:pt x="13357" y="1874"/>
                </a:lnTo>
                <a:lnTo>
                  <a:pt x="13286" y="1572"/>
                </a:lnTo>
                <a:lnTo>
                  <a:pt x="13180" y="1271"/>
                </a:lnTo>
                <a:lnTo>
                  <a:pt x="13038" y="983"/>
                </a:lnTo>
                <a:lnTo>
                  <a:pt x="12949" y="865"/>
                </a:lnTo>
                <a:lnTo>
                  <a:pt x="12807" y="733"/>
                </a:lnTo>
                <a:lnTo>
                  <a:pt x="12665" y="616"/>
                </a:lnTo>
                <a:lnTo>
                  <a:pt x="12505" y="511"/>
                </a:lnTo>
                <a:lnTo>
                  <a:pt x="12327" y="406"/>
                </a:lnTo>
                <a:lnTo>
                  <a:pt x="12132" y="314"/>
                </a:lnTo>
                <a:lnTo>
                  <a:pt x="11883" y="235"/>
                </a:lnTo>
                <a:lnTo>
                  <a:pt x="11652" y="183"/>
                </a:lnTo>
                <a:lnTo>
                  <a:pt x="11368" y="104"/>
                </a:lnTo>
                <a:lnTo>
                  <a:pt x="11101" y="78"/>
                </a:lnTo>
                <a:lnTo>
                  <a:pt x="10800" y="52"/>
                </a:lnTo>
                <a:lnTo>
                  <a:pt x="10444" y="52"/>
                </a:lnTo>
                <a:lnTo>
                  <a:pt x="10142" y="52"/>
                </a:lnTo>
                <a:lnTo>
                  <a:pt x="9840" y="78"/>
                </a:lnTo>
                <a:lnTo>
                  <a:pt x="9574" y="104"/>
                </a:lnTo>
                <a:lnTo>
                  <a:pt x="9325" y="157"/>
                </a:lnTo>
                <a:lnTo>
                  <a:pt x="9094" y="209"/>
                </a:lnTo>
                <a:lnTo>
                  <a:pt x="8846" y="262"/>
                </a:lnTo>
                <a:lnTo>
                  <a:pt x="8650" y="340"/>
                </a:lnTo>
                <a:lnTo>
                  <a:pt x="8437" y="432"/>
                </a:lnTo>
                <a:lnTo>
                  <a:pt x="8277" y="511"/>
                </a:lnTo>
                <a:lnTo>
                  <a:pt x="8100" y="616"/>
                </a:lnTo>
                <a:lnTo>
                  <a:pt x="7957" y="707"/>
                </a:lnTo>
                <a:lnTo>
                  <a:pt x="7833" y="838"/>
                </a:lnTo>
                <a:lnTo>
                  <a:pt x="7620" y="1061"/>
                </a:lnTo>
                <a:lnTo>
                  <a:pt x="7442" y="1336"/>
                </a:lnTo>
                <a:lnTo>
                  <a:pt x="7353" y="1599"/>
                </a:lnTo>
                <a:lnTo>
                  <a:pt x="7318" y="1900"/>
                </a:lnTo>
                <a:lnTo>
                  <a:pt x="7318" y="2175"/>
                </a:lnTo>
                <a:lnTo>
                  <a:pt x="7353" y="2450"/>
                </a:lnTo>
                <a:lnTo>
                  <a:pt x="7442" y="2726"/>
                </a:lnTo>
                <a:lnTo>
                  <a:pt x="7620" y="2975"/>
                </a:lnTo>
                <a:lnTo>
                  <a:pt x="7833" y="3198"/>
                </a:lnTo>
                <a:lnTo>
                  <a:pt x="8064" y="3433"/>
                </a:lnTo>
                <a:lnTo>
                  <a:pt x="8295" y="3630"/>
                </a:lnTo>
                <a:lnTo>
                  <a:pt x="8508" y="3853"/>
                </a:lnTo>
                <a:lnTo>
                  <a:pt x="8686" y="4089"/>
                </a:lnTo>
                <a:lnTo>
                  <a:pt x="8775" y="4312"/>
                </a:lnTo>
                <a:lnTo>
                  <a:pt x="8846" y="4561"/>
                </a:lnTo>
                <a:lnTo>
                  <a:pt x="8846" y="4810"/>
                </a:lnTo>
                <a:lnTo>
                  <a:pt x="8810" y="5059"/>
                </a:lnTo>
                <a:lnTo>
                  <a:pt x="8721" y="5295"/>
                </a:lnTo>
                <a:lnTo>
                  <a:pt x="8579" y="5544"/>
                </a:lnTo>
                <a:lnTo>
                  <a:pt x="8366" y="5766"/>
                </a:lnTo>
                <a:lnTo>
                  <a:pt x="8135" y="5976"/>
                </a:lnTo>
                <a:lnTo>
                  <a:pt x="7833" y="6199"/>
                </a:lnTo>
                <a:lnTo>
                  <a:pt x="7478" y="6369"/>
                </a:lnTo>
                <a:lnTo>
                  <a:pt x="7069" y="6527"/>
                </a:lnTo>
                <a:lnTo>
                  <a:pt x="6590" y="6671"/>
                </a:lnTo>
                <a:lnTo>
                  <a:pt x="6092" y="6802"/>
                </a:lnTo>
                <a:lnTo>
                  <a:pt x="5684" y="6802"/>
                </a:lnTo>
                <a:lnTo>
                  <a:pt x="5133" y="6802"/>
                </a:lnTo>
                <a:lnTo>
                  <a:pt x="4547" y="6802"/>
                </a:lnTo>
                <a:lnTo>
                  <a:pt x="3872" y="6802"/>
                </a:lnTo>
                <a:lnTo>
                  <a:pt x="3144" y="6802"/>
                </a:lnTo>
                <a:lnTo>
                  <a:pt x="2362" y="6802"/>
                </a:lnTo>
                <a:lnTo>
                  <a:pt x="1545" y="6802"/>
                </a:lnTo>
                <a:lnTo>
                  <a:pt x="692" y="6802"/>
                </a:lnTo>
                <a:lnTo>
                  <a:pt x="586" y="7234"/>
                </a:lnTo>
                <a:lnTo>
                  <a:pt x="461" y="7837"/>
                </a:lnTo>
                <a:lnTo>
                  <a:pt x="355" y="8493"/>
                </a:lnTo>
                <a:lnTo>
                  <a:pt x="248" y="9187"/>
                </a:lnTo>
                <a:lnTo>
                  <a:pt x="142" y="9869"/>
                </a:lnTo>
                <a:lnTo>
                  <a:pt x="106" y="10498"/>
                </a:lnTo>
                <a:lnTo>
                  <a:pt x="106" y="10983"/>
                </a:lnTo>
                <a:lnTo>
                  <a:pt x="106" y="11311"/>
                </a:lnTo>
                <a:lnTo>
                  <a:pt x="213" y="11481"/>
                </a:lnTo>
                <a:lnTo>
                  <a:pt x="319" y="11651"/>
                </a:lnTo>
                <a:lnTo>
                  <a:pt x="497" y="11783"/>
                </a:lnTo>
                <a:lnTo>
                  <a:pt x="692" y="11914"/>
                </a:lnTo>
                <a:lnTo>
                  <a:pt x="941" y="12032"/>
                </a:lnTo>
                <a:lnTo>
                  <a:pt x="1207" y="12110"/>
                </a:lnTo>
                <a:lnTo>
                  <a:pt x="1509" y="12189"/>
                </a:lnTo>
                <a:lnTo>
                  <a:pt x="1794" y="12241"/>
                </a:lnTo>
                <a:lnTo>
                  <a:pt x="2131" y="12267"/>
                </a:lnTo>
                <a:lnTo>
                  <a:pt x="2433" y="12281"/>
                </a:lnTo>
                <a:lnTo>
                  <a:pt x="2735" y="12267"/>
                </a:lnTo>
                <a:lnTo>
                  <a:pt x="3055" y="12241"/>
                </a:lnTo>
                <a:lnTo>
                  <a:pt x="3357" y="12189"/>
                </a:lnTo>
                <a:lnTo>
                  <a:pt x="3623" y="12084"/>
                </a:lnTo>
                <a:lnTo>
                  <a:pt x="3872" y="11979"/>
                </a:lnTo>
                <a:lnTo>
                  <a:pt x="4103" y="11861"/>
                </a:lnTo>
                <a:lnTo>
                  <a:pt x="4316" y="11704"/>
                </a:lnTo>
                <a:lnTo>
                  <a:pt x="4582" y="11612"/>
                </a:lnTo>
                <a:lnTo>
                  <a:pt x="4849" y="11533"/>
                </a:lnTo>
                <a:lnTo>
                  <a:pt x="5169" y="11507"/>
                </a:lnTo>
                <a:lnTo>
                  <a:pt x="5506" y="11481"/>
                </a:lnTo>
                <a:lnTo>
                  <a:pt x="5808" y="11507"/>
                </a:lnTo>
                <a:lnTo>
                  <a:pt x="6146" y="11560"/>
                </a:lnTo>
                <a:lnTo>
                  <a:pt x="6501" y="11651"/>
                </a:lnTo>
                <a:lnTo>
                  <a:pt x="6803" y="11783"/>
                </a:lnTo>
                <a:lnTo>
                  <a:pt x="7105" y="11940"/>
                </a:lnTo>
                <a:lnTo>
                  <a:pt x="7353" y="12110"/>
                </a:lnTo>
                <a:lnTo>
                  <a:pt x="7584" y="12333"/>
                </a:lnTo>
                <a:lnTo>
                  <a:pt x="7798" y="12595"/>
                </a:lnTo>
                <a:lnTo>
                  <a:pt x="7922" y="12870"/>
                </a:lnTo>
                <a:lnTo>
                  <a:pt x="8028" y="13198"/>
                </a:lnTo>
                <a:lnTo>
                  <a:pt x="8064" y="13526"/>
                </a:lnTo>
                <a:lnTo>
                  <a:pt x="8028" y="13775"/>
                </a:lnTo>
                <a:lnTo>
                  <a:pt x="7922" y="13998"/>
                </a:lnTo>
                <a:lnTo>
                  <a:pt x="7798" y="14220"/>
                </a:lnTo>
                <a:lnTo>
                  <a:pt x="7584" y="14404"/>
                </a:lnTo>
                <a:lnTo>
                  <a:pt x="7353" y="14574"/>
                </a:lnTo>
                <a:lnTo>
                  <a:pt x="7105" y="14732"/>
                </a:lnTo>
                <a:lnTo>
                  <a:pt x="6803" y="14850"/>
                </a:lnTo>
                <a:lnTo>
                  <a:pt x="6501" y="14954"/>
                </a:lnTo>
                <a:lnTo>
                  <a:pt x="6146" y="15033"/>
                </a:lnTo>
                <a:lnTo>
                  <a:pt x="5808" y="15085"/>
                </a:lnTo>
                <a:lnTo>
                  <a:pt x="5506" y="15085"/>
                </a:lnTo>
                <a:lnTo>
                  <a:pt x="5169" y="15059"/>
                </a:lnTo>
                <a:lnTo>
                  <a:pt x="4849" y="15007"/>
                </a:lnTo>
                <a:lnTo>
                  <a:pt x="4582" y="14902"/>
                </a:lnTo>
                <a:lnTo>
                  <a:pt x="4316" y="14784"/>
                </a:lnTo>
                <a:lnTo>
                  <a:pt x="4103" y="14600"/>
                </a:lnTo>
                <a:lnTo>
                  <a:pt x="3907" y="14430"/>
                </a:lnTo>
                <a:lnTo>
                  <a:pt x="3659" y="14299"/>
                </a:lnTo>
                <a:lnTo>
                  <a:pt x="3428" y="14194"/>
                </a:lnTo>
                <a:lnTo>
                  <a:pt x="3179" y="14129"/>
                </a:lnTo>
                <a:lnTo>
                  <a:pt x="2913" y="14102"/>
                </a:lnTo>
                <a:lnTo>
                  <a:pt x="2646" y="14102"/>
                </a:lnTo>
                <a:lnTo>
                  <a:pt x="2362" y="14129"/>
                </a:lnTo>
                <a:lnTo>
                  <a:pt x="2096" y="14168"/>
                </a:lnTo>
                <a:lnTo>
                  <a:pt x="1811" y="14273"/>
                </a:lnTo>
                <a:lnTo>
                  <a:pt x="1545" y="14378"/>
                </a:lnTo>
                <a:lnTo>
                  <a:pt x="1314" y="14496"/>
                </a:lnTo>
                <a:lnTo>
                  <a:pt x="1065" y="14653"/>
                </a:lnTo>
                <a:lnTo>
                  <a:pt x="870" y="14797"/>
                </a:lnTo>
                <a:lnTo>
                  <a:pt x="657" y="14981"/>
                </a:lnTo>
                <a:lnTo>
                  <a:pt x="497" y="15177"/>
                </a:lnTo>
                <a:lnTo>
                  <a:pt x="390" y="15413"/>
                </a:lnTo>
                <a:lnTo>
                  <a:pt x="284" y="15636"/>
                </a:lnTo>
                <a:lnTo>
                  <a:pt x="248" y="15911"/>
                </a:lnTo>
                <a:lnTo>
                  <a:pt x="284" y="16239"/>
                </a:lnTo>
                <a:lnTo>
                  <a:pt x="319" y="16566"/>
                </a:lnTo>
                <a:lnTo>
                  <a:pt x="497" y="17340"/>
                </a:lnTo>
                <a:lnTo>
                  <a:pt x="692" y="18152"/>
                </a:lnTo>
                <a:lnTo>
                  <a:pt x="799" y="18559"/>
                </a:lnTo>
                <a:lnTo>
                  <a:pt x="905" y="18978"/>
                </a:lnTo>
                <a:lnTo>
                  <a:pt x="959" y="19384"/>
                </a:lnTo>
                <a:lnTo>
                  <a:pt x="994" y="19791"/>
                </a:lnTo>
                <a:lnTo>
                  <a:pt x="994" y="20132"/>
                </a:lnTo>
                <a:lnTo>
                  <a:pt x="959" y="20485"/>
                </a:lnTo>
                <a:lnTo>
                  <a:pt x="941" y="20669"/>
                </a:lnTo>
                <a:lnTo>
                  <a:pt x="870" y="20813"/>
                </a:lnTo>
                <a:lnTo>
                  <a:pt x="799" y="20970"/>
                </a:lnTo>
                <a:lnTo>
                  <a:pt x="692" y="21088"/>
                </a:lnTo>
                <a:lnTo>
                  <a:pt x="1474" y="20997"/>
                </a:lnTo>
                <a:lnTo>
                  <a:pt x="2291" y="20866"/>
                </a:lnTo>
                <a:lnTo>
                  <a:pt x="3108" y="20787"/>
                </a:lnTo>
                <a:lnTo>
                  <a:pt x="3907" y="20721"/>
                </a:lnTo>
                <a:lnTo>
                  <a:pt x="4653" y="20695"/>
                </a:lnTo>
                <a:lnTo>
                  <a:pt x="5364" y="20695"/>
                </a:lnTo>
                <a:lnTo>
                  <a:pt x="5701" y="20721"/>
                </a:lnTo>
                <a:lnTo>
                  <a:pt x="6057" y="20761"/>
                </a:lnTo>
                <a:lnTo>
                  <a:pt x="6323" y="20813"/>
                </a:lnTo>
                <a:lnTo>
                  <a:pt x="6625" y="20892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8" name="Puzzle2"/>
          <p:cNvSpPr>
            <a:spLocks noEditPoints="1" noChangeArrowheads="1"/>
          </p:cNvSpPr>
          <p:nvPr/>
        </p:nvSpPr>
        <p:spPr bwMode="auto">
          <a:xfrm>
            <a:off x="4348895" y="1487656"/>
            <a:ext cx="1615707" cy="1112935"/>
          </a:xfrm>
          <a:custGeom>
            <a:avLst/>
            <a:gdLst>
              <a:gd name="T0" fmla="*/ 11 w 21600"/>
              <a:gd name="T1" fmla="*/ 13386 h 21600"/>
              <a:gd name="T2" fmla="*/ 4202 w 21600"/>
              <a:gd name="T3" fmla="*/ 21161 h 21600"/>
              <a:gd name="T4" fmla="*/ 10400 w 21600"/>
              <a:gd name="T5" fmla="*/ 13909 h 21600"/>
              <a:gd name="T6" fmla="*/ 16821 w 21600"/>
              <a:gd name="T7" fmla="*/ 21190 h 21600"/>
              <a:gd name="T8" fmla="*/ 21600 w 21600"/>
              <a:gd name="T9" fmla="*/ 15083 h 21600"/>
              <a:gd name="T10" fmla="*/ 16889 w 21600"/>
              <a:gd name="T11" fmla="*/ 5739 h 21600"/>
              <a:gd name="T12" fmla="*/ 10800 w 21600"/>
              <a:gd name="T13" fmla="*/ 28 h 21600"/>
              <a:gd name="T14" fmla="*/ 4202 w 21600"/>
              <a:gd name="T15" fmla="*/ 5894 h 21600"/>
              <a:gd name="T16" fmla="*/ 5388 w 21600"/>
              <a:gd name="T17" fmla="*/ 6742 h 21600"/>
              <a:gd name="T18" fmla="*/ 16177 w 21600"/>
              <a:gd name="T19" fmla="*/ 20441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4247" y="12354"/>
                </a:moveTo>
                <a:lnTo>
                  <a:pt x="4134" y="12468"/>
                </a:lnTo>
                <a:lnTo>
                  <a:pt x="4010" y="12581"/>
                </a:lnTo>
                <a:lnTo>
                  <a:pt x="3897" y="12637"/>
                </a:lnTo>
                <a:lnTo>
                  <a:pt x="3773" y="12694"/>
                </a:lnTo>
                <a:lnTo>
                  <a:pt x="3637" y="12694"/>
                </a:lnTo>
                <a:lnTo>
                  <a:pt x="3524" y="12694"/>
                </a:lnTo>
                <a:lnTo>
                  <a:pt x="3400" y="12665"/>
                </a:lnTo>
                <a:lnTo>
                  <a:pt x="3287" y="12609"/>
                </a:lnTo>
                <a:lnTo>
                  <a:pt x="3027" y="12496"/>
                </a:lnTo>
                <a:lnTo>
                  <a:pt x="2790" y="12340"/>
                </a:lnTo>
                <a:lnTo>
                  <a:pt x="2530" y="12142"/>
                </a:lnTo>
                <a:lnTo>
                  <a:pt x="2293" y="11987"/>
                </a:lnTo>
                <a:lnTo>
                  <a:pt x="2033" y="11817"/>
                </a:lnTo>
                <a:lnTo>
                  <a:pt x="1773" y="11676"/>
                </a:lnTo>
                <a:lnTo>
                  <a:pt x="1638" y="11662"/>
                </a:lnTo>
                <a:lnTo>
                  <a:pt x="1513" y="11634"/>
                </a:lnTo>
                <a:lnTo>
                  <a:pt x="1378" y="11634"/>
                </a:lnTo>
                <a:lnTo>
                  <a:pt x="1253" y="11634"/>
                </a:lnTo>
                <a:lnTo>
                  <a:pt x="1118" y="11662"/>
                </a:lnTo>
                <a:lnTo>
                  <a:pt x="971" y="11732"/>
                </a:lnTo>
                <a:lnTo>
                  <a:pt x="835" y="11817"/>
                </a:lnTo>
                <a:lnTo>
                  <a:pt x="711" y="11959"/>
                </a:lnTo>
                <a:lnTo>
                  <a:pt x="553" y="12086"/>
                </a:lnTo>
                <a:lnTo>
                  <a:pt x="429" y="12284"/>
                </a:lnTo>
                <a:lnTo>
                  <a:pt x="271" y="12524"/>
                </a:lnTo>
                <a:lnTo>
                  <a:pt x="146" y="12793"/>
                </a:lnTo>
                <a:lnTo>
                  <a:pt x="79" y="12962"/>
                </a:lnTo>
                <a:lnTo>
                  <a:pt x="33" y="13146"/>
                </a:lnTo>
                <a:lnTo>
                  <a:pt x="11" y="13386"/>
                </a:lnTo>
                <a:lnTo>
                  <a:pt x="11" y="13641"/>
                </a:lnTo>
                <a:lnTo>
                  <a:pt x="33" y="13881"/>
                </a:lnTo>
                <a:lnTo>
                  <a:pt x="101" y="14150"/>
                </a:lnTo>
                <a:lnTo>
                  <a:pt x="192" y="14404"/>
                </a:lnTo>
                <a:lnTo>
                  <a:pt x="293" y="14645"/>
                </a:lnTo>
                <a:lnTo>
                  <a:pt x="451" y="14857"/>
                </a:lnTo>
                <a:lnTo>
                  <a:pt x="621" y="15054"/>
                </a:lnTo>
                <a:lnTo>
                  <a:pt x="734" y="15125"/>
                </a:lnTo>
                <a:lnTo>
                  <a:pt x="835" y="15210"/>
                </a:lnTo>
                <a:lnTo>
                  <a:pt x="948" y="15267"/>
                </a:lnTo>
                <a:lnTo>
                  <a:pt x="1084" y="15323"/>
                </a:lnTo>
                <a:lnTo>
                  <a:pt x="1208" y="15351"/>
                </a:lnTo>
                <a:lnTo>
                  <a:pt x="1355" y="15380"/>
                </a:lnTo>
                <a:lnTo>
                  <a:pt x="1513" y="15380"/>
                </a:lnTo>
                <a:lnTo>
                  <a:pt x="1683" y="15380"/>
                </a:lnTo>
                <a:lnTo>
                  <a:pt x="1864" y="15351"/>
                </a:lnTo>
                <a:lnTo>
                  <a:pt x="2033" y="15323"/>
                </a:lnTo>
                <a:lnTo>
                  <a:pt x="2225" y="15238"/>
                </a:lnTo>
                <a:lnTo>
                  <a:pt x="2428" y="15153"/>
                </a:lnTo>
                <a:lnTo>
                  <a:pt x="2745" y="15026"/>
                </a:lnTo>
                <a:lnTo>
                  <a:pt x="3005" y="14913"/>
                </a:lnTo>
                <a:lnTo>
                  <a:pt x="3264" y="14828"/>
                </a:lnTo>
                <a:lnTo>
                  <a:pt x="3513" y="14800"/>
                </a:lnTo>
                <a:lnTo>
                  <a:pt x="3615" y="14828"/>
                </a:lnTo>
                <a:lnTo>
                  <a:pt x="3728" y="14857"/>
                </a:lnTo>
                <a:lnTo>
                  <a:pt x="3807" y="14913"/>
                </a:lnTo>
                <a:lnTo>
                  <a:pt x="3920" y="14998"/>
                </a:lnTo>
                <a:lnTo>
                  <a:pt x="4010" y="15097"/>
                </a:lnTo>
                <a:lnTo>
                  <a:pt x="4089" y="15238"/>
                </a:lnTo>
                <a:lnTo>
                  <a:pt x="4179" y="15408"/>
                </a:lnTo>
                <a:lnTo>
                  <a:pt x="4247" y="15620"/>
                </a:lnTo>
                <a:lnTo>
                  <a:pt x="4326" y="15860"/>
                </a:lnTo>
                <a:lnTo>
                  <a:pt x="4394" y="16129"/>
                </a:lnTo>
                <a:lnTo>
                  <a:pt x="4439" y="16440"/>
                </a:lnTo>
                <a:lnTo>
                  <a:pt x="4507" y="16737"/>
                </a:lnTo>
                <a:lnTo>
                  <a:pt x="4552" y="17090"/>
                </a:lnTo>
                <a:lnTo>
                  <a:pt x="4575" y="17443"/>
                </a:lnTo>
                <a:lnTo>
                  <a:pt x="4586" y="17825"/>
                </a:lnTo>
                <a:lnTo>
                  <a:pt x="4586" y="18193"/>
                </a:lnTo>
                <a:lnTo>
                  <a:pt x="4586" y="18574"/>
                </a:lnTo>
                <a:lnTo>
                  <a:pt x="4586" y="18984"/>
                </a:lnTo>
                <a:lnTo>
                  <a:pt x="4552" y="19366"/>
                </a:lnTo>
                <a:lnTo>
                  <a:pt x="4507" y="19748"/>
                </a:lnTo>
                <a:lnTo>
                  <a:pt x="4462" y="20129"/>
                </a:lnTo>
                <a:lnTo>
                  <a:pt x="4371" y="20483"/>
                </a:lnTo>
                <a:lnTo>
                  <a:pt x="4292" y="20836"/>
                </a:lnTo>
                <a:lnTo>
                  <a:pt x="4202" y="21161"/>
                </a:lnTo>
                <a:lnTo>
                  <a:pt x="4744" y="21161"/>
                </a:lnTo>
                <a:lnTo>
                  <a:pt x="5264" y="21161"/>
                </a:lnTo>
                <a:lnTo>
                  <a:pt x="5784" y="21161"/>
                </a:lnTo>
                <a:lnTo>
                  <a:pt x="6235" y="21161"/>
                </a:lnTo>
                <a:lnTo>
                  <a:pt x="6676" y="21161"/>
                </a:lnTo>
                <a:lnTo>
                  <a:pt x="7060" y="21161"/>
                </a:lnTo>
                <a:lnTo>
                  <a:pt x="7410" y="21161"/>
                </a:lnTo>
                <a:lnTo>
                  <a:pt x="7670" y="21161"/>
                </a:lnTo>
                <a:lnTo>
                  <a:pt x="8020" y="21020"/>
                </a:lnTo>
                <a:lnTo>
                  <a:pt x="8303" y="20893"/>
                </a:lnTo>
                <a:lnTo>
                  <a:pt x="8563" y="20695"/>
                </a:lnTo>
                <a:lnTo>
                  <a:pt x="8800" y="20511"/>
                </a:lnTo>
                <a:lnTo>
                  <a:pt x="8969" y="20285"/>
                </a:lnTo>
                <a:lnTo>
                  <a:pt x="9150" y="20045"/>
                </a:lnTo>
                <a:lnTo>
                  <a:pt x="9252" y="19804"/>
                </a:lnTo>
                <a:lnTo>
                  <a:pt x="9342" y="19550"/>
                </a:lnTo>
                <a:lnTo>
                  <a:pt x="9410" y="19281"/>
                </a:lnTo>
                <a:lnTo>
                  <a:pt x="9433" y="19013"/>
                </a:lnTo>
                <a:lnTo>
                  <a:pt x="9433" y="18744"/>
                </a:lnTo>
                <a:lnTo>
                  <a:pt x="9387" y="18504"/>
                </a:lnTo>
                <a:lnTo>
                  <a:pt x="9320" y="18221"/>
                </a:lnTo>
                <a:lnTo>
                  <a:pt x="9207" y="17981"/>
                </a:lnTo>
                <a:lnTo>
                  <a:pt x="9105" y="17740"/>
                </a:lnTo>
                <a:lnTo>
                  <a:pt x="8924" y="17514"/>
                </a:lnTo>
                <a:lnTo>
                  <a:pt x="8777" y="17274"/>
                </a:lnTo>
                <a:lnTo>
                  <a:pt x="8642" y="17034"/>
                </a:lnTo>
                <a:lnTo>
                  <a:pt x="8563" y="16765"/>
                </a:lnTo>
                <a:lnTo>
                  <a:pt x="8472" y="16468"/>
                </a:lnTo>
                <a:lnTo>
                  <a:pt x="8450" y="16157"/>
                </a:lnTo>
                <a:lnTo>
                  <a:pt x="8450" y="15860"/>
                </a:lnTo>
                <a:lnTo>
                  <a:pt x="8472" y="15563"/>
                </a:lnTo>
                <a:lnTo>
                  <a:pt x="8540" y="15267"/>
                </a:lnTo>
                <a:lnTo>
                  <a:pt x="8642" y="14998"/>
                </a:lnTo>
                <a:lnTo>
                  <a:pt x="8777" y="14729"/>
                </a:lnTo>
                <a:lnTo>
                  <a:pt x="8868" y="14616"/>
                </a:lnTo>
                <a:lnTo>
                  <a:pt x="8969" y="14475"/>
                </a:lnTo>
                <a:lnTo>
                  <a:pt x="9060" y="14376"/>
                </a:lnTo>
                <a:lnTo>
                  <a:pt x="9184" y="14291"/>
                </a:lnTo>
                <a:lnTo>
                  <a:pt x="9297" y="14206"/>
                </a:lnTo>
                <a:lnTo>
                  <a:pt x="9433" y="14121"/>
                </a:lnTo>
                <a:lnTo>
                  <a:pt x="9579" y="14051"/>
                </a:lnTo>
                <a:lnTo>
                  <a:pt x="9726" y="13994"/>
                </a:lnTo>
                <a:lnTo>
                  <a:pt x="9884" y="13938"/>
                </a:lnTo>
                <a:lnTo>
                  <a:pt x="10054" y="13909"/>
                </a:lnTo>
                <a:lnTo>
                  <a:pt x="10257" y="13881"/>
                </a:lnTo>
                <a:lnTo>
                  <a:pt x="10449" y="13881"/>
                </a:lnTo>
                <a:lnTo>
                  <a:pt x="10664" y="13881"/>
                </a:lnTo>
                <a:lnTo>
                  <a:pt x="10856" y="13909"/>
                </a:lnTo>
                <a:lnTo>
                  <a:pt x="11037" y="13966"/>
                </a:lnTo>
                <a:lnTo>
                  <a:pt x="11206" y="14023"/>
                </a:lnTo>
                <a:lnTo>
                  <a:pt x="11353" y="14093"/>
                </a:lnTo>
                <a:lnTo>
                  <a:pt x="11511" y="14178"/>
                </a:lnTo>
                <a:lnTo>
                  <a:pt x="11635" y="14263"/>
                </a:lnTo>
                <a:lnTo>
                  <a:pt x="11748" y="14376"/>
                </a:lnTo>
                <a:lnTo>
                  <a:pt x="11861" y="14475"/>
                </a:lnTo>
                <a:lnTo>
                  <a:pt x="11941" y="14616"/>
                </a:lnTo>
                <a:lnTo>
                  <a:pt x="12031" y="14758"/>
                </a:lnTo>
                <a:lnTo>
                  <a:pt x="12099" y="14885"/>
                </a:lnTo>
                <a:lnTo>
                  <a:pt x="12200" y="15210"/>
                </a:lnTo>
                <a:lnTo>
                  <a:pt x="12268" y="15507"/>
                </a:lnTo>
                <a:lnTo>
                  <a:pt x="12291" y="15832"/>
                </a:lnTo>
                <a:lnTo>
                  <a:pt x="12291" y="16157"/>
                </a:lnTo>
                <a:lnTo>
                  <a:pt x="12246" y="16482"/>
                </a:lnTo>
                <a:lnTo>
                  <a:pt x="12178" y="16807"/>
                </a:lnTo>
                <a:lnTo>
                  <a:pt x="12099" y="17090"/>
                </a:lnTo>
                <a:lnTo>
                  <a:pt x="12008" y="17330"/>
                </a:lnTo>
                <a:lnTo>
                  <a:pt x="11884" y="17542"/>
                </a:lnTo>
                <a:lnTo>
                  <a:pt x="11748" y="17712"/>
                </a:lnTo>
                <a:lnTo>
                  <a:pt x="11613" y="17839"/>
                </a:lnTo>
                <a:lnTo>
                  <a:pt x="11489" y="18037"/>
                </a:lnTo>
                <a:lnTo>
                  <a:pt x="11398" y="18221"/>
                </a:lnTo>
                <a:lnTo>
                  <a:pt x="11319" y="18447"/>
                </a:lnTo>
                <a:lnTo>
                  <a:pt x="11251" y="18659"/>
                </a:lnTo>
                <a:lnTo>
                  <a:pt x="11206" y="18900"/>
                </a:lnTo>
                <a:lnTo>
                  <a:pt x="11184" y="19154"/>
                </a:lnTo>
                <a:lnTo>
                  <a:pt x="11184" y="19423"/>
                </a:lnTo>
                <a:lnTo>
                  <a:pt x="11229" y="19663"/>
                </a:lnTo>
                <a:lnTo>
                  <a:pt x="11297" y="19903"/>
                </a:lnTo>
                <a:lnTo>
                  <a:pt x="11376" y="20158"/>
                </a:lnTo>
                <a:lnTo>
                  <a:pt x="11511" y="20398"/>
                </a:lnTo>
                <a:lnTo>
                  <a:pt x="11681" y="20610"/>
                </a:lnTo>
                <a:lnTo>
                  <a:pt x="11884" y="20808"/>
                </a:lnTo>
                <a:lnTo>
                  <a:pt x="12121" y="20992"/>
                </a:lnTo>
                <a:lnTo>
                  <a:pt x="12404" y="21161"/>
                </a:lnTo>
                <a:lnTo>
                  <a:pt x="12528" y="21190"/>
                </a:lnTo>
                <a:lnTo>
                  <a:pt x="12856" y="21274"/>
                </a:lnTo>
                <a:lnTo>
                  <a:pt x="13330" y="21373"/>
                </a:lnTo>
                <a:lnTo>
                  <a:pt x="13963" y="21486"/>
                </a:lnTo>
                <a:lnTo>
                  <a:pt x="14313" y="21543"/>
                </a:lnTo>
                <a:lnTo>
                  <a:pt x="14652" y="21571"/>
                </a:lnTo>
                <a:lnTo>
                  <a:pt x="15025" y="21600"/>
                </a:lnTo>
                <a:lnTo>
                  <a:pt x="15409" y="21600"/>
                </a:lnTo>
                <a:lnTo>
                  <a:pt x="15782" y="21600"/>
                </a:lnTo>
                <a:lnTo>
                  <a:pt x="16177" y="21571"/>
                </a:lnTo>
                <a:lnTo>
                  <a:pt x="16516" y="21486"/>
                </a:lnTo>
                <a:lnTo>
                  <a:pt x="16889" y="21402"/>
                </a:lnTo>
                <a:lnTo>
                  <a:pt x="16821" y="21190"/>
                </a:lnTo>
                <a:lnTo>
                  <a:pt x="16776" y="20935"/>
                </a:lnTo>
                <a:lnTo>
                  <a:pt x="16742" y="20667"/>
                </a:lnTo>
                <a:lnTo>
                  <a:pt x="16719" y="20370"/>
                </a:lnTo>
                <a:lnTo>
                  <a:pt x="16697" y="19719"/>
                </a:lnTo>
                <a:lnTo>
                  <a:pt x="16697" y="19013"/>
                </a:lnTo>
                <a:lnTo>
                  <a:pt x="16719" y="18306"/>
                </a:lnTo>
                <a:lnTo>
                  <a:pt x="16753" y="17599"/>
                </a:lnTo>
                <a:lnTo>
                  <a:pt x="16821" y="16949"/>
                </a:lnTo>
                <a:lnTo>
                  <a:pt x="16889" y="16383"/>
                </a:lnTo>
                <a:lnTo>
                  <a:pt x="16934" y="16129"/>
                </a:lnTo>
                <a:lnTo>
                  <a:pt x="17002" y="15945"/>
                </a:lnTo>
                <a:lnTo>
                  <a:pt x="17081" y="15790"/>
                </a:lnTo>
                <a:lnTo>
                  <a:pt x="17194" y="15648"/>
                </a:lnTo>
                <a:lnTo>
                  <a:pt x="17318" y="15563"/>
                </a:lnTo>
                <a:lnTo>
                  <a:pt x="17453" y="15507"/>
                </a:lnTo>
                <a:lnTo>
                  <a:pt x="17600" y="15450"/>
                </a:lnTo>
                <a:lnTo>
                  <a:pt x="17758" y="15450"/>
                </a:lnTo>
                <a:lnTo>
                  <a:pt x="17905" y="15479"/>
                </a:lnTo>
                <a:lnTo>
                  <a:pt x="18064" y="15535"/>
                </a:lnTo>
                <a:lnTo>
                  <a:pt x="18233" y="15620"/>
                </a:lnTo>
                <a:lnTo>
                  <a:pt x="18380" y="15733"/>
                </a:lnTo>
                <a:lnTo>
                  <a:pt x="18561" y="15832"/>
                </a:lnTo>
                <a:lnTo>
                  <a:pt x="18707" y="15973"/>
                </a:lnTo>
                <a:lnTo>
                  <a:pt x="18866" y="16129"/>
                </a:lnTo>
                <a:lnTo>
                  <a:pt x="18990" y="16327"/>
                </a:lnTo>
                <a:lnTo>
                  <a:pt x="19125" y="16482"/>
                </a:lnTo>
                <a:lnTo>
                  <a:pt x="19295" y="16624"/>
                </a:lnTo>
                <a:lnTo>
                  <a:pt x="19464" y="16737"/>
                </a:lnTo>
                <a:lnTo>
                  <a:pt x="19668" y="16807"/>
                </a:lnTo>
                <a:lnTo>
                  <a:pt x="19860" y="16836"/>
                </a:lnTo>
                <a:lnTo>
                  <a:pt x="20052" y="16864"/>
                </a:lnTo>
                <a:lnTo>
                  <a:pt x="20266" y="16836"/>
                </a:lnTo>
                <a:lnTo>
                  <a:pt x="20470" y="16793"/>
                </a:lnTo>
                <a:lnTo>
                  <a:pt x="20662" y="16708"/>
                </a:lnTo>
                <a:lnTo>
                  <a:pt x="20854" y="16567"/>
                </a:lnTo>
                <a:lnTo>
                  <a:pt x="21035" y="16412"/>
                </a:lnTo>
                <a:lnTo>
                  <a:pt x="21182" y="16214"/>
                </a:lnTo>
                <a:lnTo>
                  <a:pt x="21340" y="16002"/>
                </a:lnTo>
                <a:lnTo>
                  <a:pt x="21441" y="15733"/>
                </a:lnTo>
                <a:lnTo>
                  <a:pt x="21532" y="15436"/>
                </a:lnTo>
                <a:lnTo>
                  <a:pt x="21600" y="15083"/>
                </a:lnTo>
                <a:lnTo>
                  <a:pt x="21600" y="14885"/>
                </a:lnTo>
                <a:lnTo>
                  <a:pt x="21600" y="14729"/>
                </a:lnTo>
                <a:lnTo>
                  <a:pt x="21600" y="14531"/>
                </a:lnTo>
                <a:lnTo>
                  <a:pt x="21577" y="14376"/>
                </a:lnTo>
                <a:lnTo>
                  <a:pt x="21532" y="14206"/>
                </a:lnTo>
                <a:lnTo>
                  <a:pt x="21487" y="14051"/>
                </a:lnTo>
                <a:lnTo>
                  <a:pt x="21419" y="13909"/>
                </a:lnTo>
                <a:lnTo>
                  <a:pt x="21351" y="13768"/>
                </a:lnTo>
                <a:lnTo>
                  <a:pt x="21204" y="13500"/>
                </a:lnTo>
                <a:lnTo>
                  <a:pt x="21035" y="13287"/>
                </a:lnTo>
                <a:lnTo>
                  <a:pt x="20809" y="13090"/>
                </a:lnTo>
                <a:lnTo>
                  <a:pt x="20594" y="12962"/>
                </a:lnTo>
                <a:lnTo>
                  <a:pt x="20357" y="12821"/>
                </a:lnTo>
                <a:lnTo>
                  <a:pt x="20120" y="12764"/>
                </a:lnTo>
                <a:lnTo>
                  <a:pt x="19882" y="12708"/>
                </a:lnTo>
                <a:lnTo>
                  <a:pt x="19645" y="12736"/>
                </a:lnTo>
                <a:lnTo>
                  <a:pt x="19430" y="12793"/>
                </a:lnTo>
                <a:lnTo>
                  <a:pt x="19227" y="12906"/>
                </a:lnTo>
                <a:lnTo>
                  <a:pt x="19148" y="12962"/>
                </a:lnTo>
                <a:lnTo>
                  <a:pt x="19058" y="13047"/>
                </a:lnTo>
                <a:lnTo>
                  <a:pt x="18990" y="13146"/>
                </a:lnTo>
                <a:lnTo>
                  <a:pt x="18911" y="13259"/>
                </a:lnTo>
                <a:lnTo>
                  <a:pt x="18775" y="13471"/>
                </a:lnTo>
                <a:lnTo>
                  <a:pt x="18628" y="13641"/>
                </a:lnTo>
                <a:lnTo>
                  <a:pt x="18470" y="13740"/>
                </a:lnTo>
                <a:lnTo>
                  <a:pt x="18301" y="13825"/>
                </a:lnTo>
                <a:lnTo>
                  <a:pt x="18143" y="13853"/>
                </a:lnTo>
                <a:lnTo>
                  <a:pt x="17973" y="13881"/>
                </a:lnTo>
                <a:lnTo>
                  <a:pt x="17804" y="13853"/>
                </a:lnTo>
                <a:lnTo>
                  <a:pt x="17646" y="13796"/>
                </a:lnTo>
                <a:lnTo>
                  <a:pt x="17499" y="13726"/>
                </a:lnTo>
                <a:lnTo>
                  <a:pt x="17341" y="13641"/>
                </a:lnTo>
                <a:lnTo>
                  <a:pt x="17216" y="13528"/>
                </a:lnTo>
                <a:lnTo>
                  <a:pt x="17103" y="13386"/>
                </a:lnTo>
                <a:lnTo>
                  <a:pt x="17024" y="13259"/>
                </a:lnTo>
                <a:lnTo>
                  <a:pt x="16934" y="13118"/>
                </a:lnTo>
                <a:lnTo>
                  <a:pt x="16889" y="12991"/>
                </a:lnTo>
                <a:lnTo>
                  <a:pt x="16889" y="12849"/>
                </a:lnTo>
                <a:lnTo>
                  <a:pt x="16889" y="12383"/>
                </a:lnTo>
                <a:lnTo>
                  <a:pt x="16889" y="11662"/>
                </a:lnTo>
                <a:lnTo>
                  <a:pt x="16889" y="10701"/>
                </a:lnTo>
                <a:lnTo>
                  <a:pt x="16889" y="9640"/>
                </a:lnTo>
                <a:lnTo>
                  <a:pt x="16889" y="8566"/>
                </a:lnTo>
                <a:lnTo>
                  <a:pt x="16889" y="7478"/>
                </a:lnTo>
                <a:lnTo>
                  <a:pt x="16889" y="6502"/>
                </a:lnTo>
                <a:lnTo>
                  <a:pt x="16889" y="5739"/>
                </a:lnTo>
                <a:lnTo>
                  <a:pt x="16674" y="5894"/>
                </a:lnTo>
                <a:lnTo>
                  <a:pt x="16414" y="6036"/>
                </a:lnTo>
                <a:lnTo>
                  <a:pt x="16154" y="6177"/>
                </a:lnTo>
                <a:lnTo>
                  <a:pt x="15849" y="6248"/>
                </a:lnTo>
                <a:lnTo>
                  <a:pt x="15544" y="6304"/>
                </a:lnTo>
                <a:lnTo>
                  <a:pt x="15217" y="6332"/>
                </a:lnTo>
                <a:lnTo>
                  <a:pt x="14866" y="6361"/>
                </a:lnTo>
                <a:lnTo>
                  <a:pt x="14550" y="6361"/>
                </a:lnTo>
                <a:lnTo>
                  <a:pt x="14200" y="6332"/>
                </a:lnTo>
                <a:lnTo>
                  <a:pt x="13850" y="6276"/>
                </a:lnTo>
                <a:lnTo>
                  <a:pt x="13522" y="6219"/>
                </a:lnTo>
                <a:lnTo>
                  <a:pt x="13206" y="6149"/>
                </a:lnTo>
                <a:lnTo>
                  <a:pt x="12901" y="6064"/>
                </a:lnTo>
                <a:lnTo>
                  <a:pt x="12618" y="5951"/>
                </a:lnTo>
                <a:lnTo>
                  <a:pt x="12358" y="5838"/>
                </a:lnTo>
                <a:lnTo>
                  <a:pt x="12121" y="5739"/>
                </a:lnTo>
                <a:lnTo>
                  <a:pt x="11941" y="5626"/>
                </a:lnTo>
                <a:lnTo>
                  <a:pt x="11794" y="5513"/>
                </a:lnTo>
                <a:lnTo>
                  <a:pt x="11658" y="5414"/>
                </a:lnTo>
                <a:lnTo>
                  <a:pt x="11556" y="5301"/>
                </a:lnTo>
                <a:lnTo>
                  <a:pt x="11466" y="5187"/>
                </a:lnTo>
                <a:lnTo>
                  <a:pt x="11398" y="5089"/>
                </a:lnTo>
                <a:lnTo>
                  <a:pt x="11376" y="4947"/>
                </a:lnTo>
                <a:lnTo>
                  <a:pt x="11353" y="4834"/>
                </a:lnTo>
                <a:lnTo>
                  <a:pt x="11353" y="4707"/>
                </a:lnTo>
                <a:lnTo>
                  <a:pt x="11376" y="4565"/>
                </a:lnTo>
                <a:lnTo>
                  <a:pt x="11443" y="4410"/>
                </a:lnTo>
                <a:lnTo>
                  <a:pt x="11511" y="4240"/>
                </a:lnTo>
                <a:lnTo>
                  <a:pt x="11703" y="3887"/>
                </a:lnTo>
                <a:lnTo>
                  <a:pt x="11986" y="3505"/>
                </a:lnTo>
                <a:lnTo>
                  <a:pt x="12144" y="3265"/>
                </a:lnTo>
                <a:lnTo>
                  <a:pt x="12246" y="3025"/>
                </a:lnTo>
                <a:lnTo>
                  <a:pt x="12336" y="2756"/>
                </a:lnTo>
                <a:lnTo>
                  <a:pt x="12404" y="2445"/>
                </a:lnTo>
                <a:lnTo>
                  <a:pt x="12438" y="2176"/>
                </a:lnTo>
                <a:lnTo>
                  <a:pt x="12438" y="1880"/>
                </a:lnTo>
                <a:lnTo>
                  <a:pt x="12404" y="1583"/>
                </a:lnTo>
                <a:lnTo>
                  <a:pt x="12336" y="1314"/>
                </a:lnTo>
                <a:lnTo>
                  <a:pt x="12246" y="1046"/>
                </a:lnTo>
                <a:lnTo>
                  <a:pt x="12099" y="791"/>
                </a:lnTo>
                <a:lnTo>
                  <a:pt x="12008" y="692"/>
                </a:lnTo>
                <a:lnTo>
                  <a:pt x="11918" y="579"/>
                </a:lnTo>
                <a:lnTo>
                  <a:pt x="11816" y="466"/>
                </a:lnTo>
                <a:lnTo>
                  <a:pt x="11703" y="381"/>
                </a:lnTo>
                <a:lnTo>
                  <a:pt x="11579" y="310"/>
                </a:lnTo>
                <a:lnTo>
                  <a:pt x="11443" y="226"/>
                </a:lnTo>
                <a:lnTo>
                  <a:pt x="11297" y="169"/>
                </a:lnTo>
                <a:lnTo>
                  <a:pt x="11138" y="113"/>
                </a:lnTo>
                <a:lnTo>
                  <a:pt x="10969" y="56"/>
                </a:lnTo>
                <a:lnTo>
                  <a:pt x="10800" y="28"/>
                </a:lnTo>
                <a:lnTo>
                  <a:pt x="10619" y="28"/>
                </a:lnTo>
                <a:lnTo>
                  <a:pt x="10404" y="28"/>
                </a:lnTo>
                <a:lnTo>
                  <a:pt x="10257" y="28"/>
                </a:lnTo>
                <a:lnTo>
                  <a:pt x="10076" y="56"/>
                </a:lnTo>
                <a:lnTo>
                  <a:pt x="9952" y="84"/>
                </a:lnTo>
                <a:lnTo>
                  <a:pt x="9794" y="141"/>
                </a:lnTo>
                <a:lnTo>
                  <a:pt x="9692" y="226"/>
                </a:lnTo>
                <a:lnTo>
                  <a:pt x="9557" y="282"/>
                </a:lnTo>
                <a:lnTo>
                  <a:pt x="9455" y="381"/>
                </a:lnTo>
                <a:lnTo>
                  <a:pt x="9365" y="466"/>
                </a:lnTo>
                <a:lnTo>
                  <a:pt x="9274" y="579"/>
                </a:lnTo>
                <a:lnTo>
                  <a:pt x="9184" y="692"/>
                </a:lnTo>
                <a:lnTo>
                  <a:pt x="9128" y="791"/>
                </a:lnTo>
                <a:lnTo>
                  <a:pt x="9060" y="932"/>
                </a:lnTo>
                <a:lnTo>
                  <a:pt x="8969" y="1201"/>
                </a:lnTo>
                <a:lnTo>
                  <a:pt x="8913" y="1498"/>
                </a:lnTo>
                <a:lnTo>
                  <a:pt x="8890" y="1795"/>
                </a:lnTo>
                <a:lnTo>
                  <a:pt x="8890" y="2120"/>
                </a:lnTo>
                <a:lnTo>
                  <a:pt x="8913" y="2445"/>
                </a:lnTo>
                <a:lnTo>
                  <a:pt x="8969" y="2756"/>
                </a:lnTo>
                <a:lnTo>
                  <a:pt x="9060" y="3081"/>
                </a:lnTo>
                <a:lnTo>
                  <a:pt x="9173" y="3378"/>
                </a:lnTo>
                <a:lnTo>
                  <a:pt x="9297" y="3647"/>
                </a:lnTo>
                <a:lnTo>
                  <a:pt x="9466" y="3887"/>
                </a:lnTo>
                <a:lnTo>
                  <a:pt x="9579" y="4085"/>
                </a:lnTo>
                <a:lnTo>
                  <a:pt x="9670" y="4269"/>
                </a:lnTo>
                <a:lnTo>
                  <a:pt x="9726" y="4467"/>
                </a:lnTo>
                <a:lnTo>
                  <a:pt x="9771" y="4650"/>
                </a:lnTo>
                <a:lnTo>
                  <a:pt x="9771" y="4834"/>
                </a:lnTo>
                <a:lnTo>
                  <a:pt x="9749" y="5032"/>
                </a:lnTo>
                <a:lnTo>
                  <a:pt x="9715" y="5216"/>
                </a:lnTo>
                <a:lnTo>
                  <a:pt x="9625" y="5385"/>
                </a:lnTo>
                <a:lnTo>
                  <a:pt x="9534" y="5513"/>
                </a:lnTo>
                <a:lnTo>
                  <a:pt x="9410" y="5626"/>
                </a:lnTo>
                <a:lnTo>
                  <a:pt x="9229" y="5710"/>
                </a:lnTo>
                <a:lnTo>
                  <a:pt x="9060" y="5767"/>
                </a:lnTo>
                <a:lnTo>
                  <a:pt x="8845" y="5767"/>
                </a:lnTo>
                <a:lnTo>
                  <a:pt x="8585" y="5739"/>
                </a:lnTo>
                <a:lnTo>
                  <a:pt x="8325" y="5654"/>
                </a:lnTo>
                <a:lnTo>
                  <a:pt x="8020" y="5513"/>
                </a:lnTo>
                <a:lnTo>
                  <a:pt x="7840" y="5442"/>
                </a:lnTo>
                <a:lnTo>
                  <a:pt x="7648" y="5385"/>
                </a:lnTo>
                <a:lnTo>
                  <a:pt x="7433" y="5329"/>
                </a:lnTo>
                <a:lnTo>
                  <a:pt x="7241" y="5301"/>
                </a:lnTo>
                <a:lnTo>
                  <a:pt x="6755" y="5301"/>
                </a:lnTo>
                <a:lnTo>
                  <a:pt x="6281" y="5329"/>
                </a:lnTo>
                <a:lnTo>
                  <a:pt x="5784" y="5385"/>
                </a:lnTo>
                <a:lnTo>
                  <a:pt x="5264" y="5498"/>
                </a:lnTo>
                <a:lnTo>
                  <a:pt x="4744" y="5597"/>
                </a:lnTo>
                <a:lnTo>
                  <a:pt x="4247" y="5739"/>
                </a:lnTo>
                <a:lnTo>
                  <a:pt x="4202" y="5894"/>
                </a:lnTo>
                <a:lnTo>
                  <a:pt x="4202" y="6191"/>
                </a:lnTo>
                <a:lnTo>
                  <a:pt x="4202" y="6545"/>
                </a:lnTo>
                <a:lnTo>
                  <a:pt x="4225" y="6954"/>
                </a:lnTo>
                <a:lnTo>
                  <a:pt x="4315" y="7930"/>
                </a:lnTo>
                <a:lnTo>
                  <a:pt x="4394" y="9018"/>
                </a:lnTo>
                <a:lnTo>
                  <a:pt x="4439" y="9570"/>
                </a:lnTo>
                <a:lnTo>
                  <a:pt x="4462" y="10107"/>
                </a:lnTo>
                <a:lnTo>
                  <a:pt x="4484" y="10630"/>
                </a:lnTo>
                <a:lnTo>
                  <a:pt x="4507" y="11082"/>
                </a:lnTo>
                <a:lnTo>
                  <a:pt x="4484" y="11520"/>
                </a:lnTo>
                <a:lnTo>
                  <a:pt x="4439" y="11874"/>
                </a:lnTo>
                <a:lnTo>
                  <a:pt x="4394" y="12029"/>
                </a:lnTo>
                <a:lnTo>
                  <a:pt x="4349" y="12171"/>
                </a:lnTo>
                <a:lnTo>
                  <a:pt x="4315" y="12284"/>
                </a:lnTo>
                <a:lnTo>
                  <a:pt x="4247" y="12354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>
        <p:nvSpPr>
          <p:cNvPr id="9" name="Puzzle4"/>
          <p:cNvSpPr>
            <a:spLocks noEditPoints="1" noChangeArrowheads="1"/>
          </p:cNvSpPr>
          <p:nvPr/>
        </p:nvSpPr>
        <p:spPr bwMode="auto">
          <a:xfrm>
            <a:off x="3723695" y="1461579"/>
            <a:ext cx="974150" cy="1422845"/>
          </a:xfrm>
          <a:custGeom>
            <a:avLst/>
            <a:gdLst>
              <a:gd name="T0" fmla="*/ 8307 w 21600"/>
              <a:gd name="T1" fmla="*/ 11593 h 21600"/>
              <a:gd name="T2" fmla="*/ 453 w 21600"/>
              <a:gd name="T3" fmla="*/ 16938 h 21600"/>
              <a:gd name="T4" fmla="*/ 11500 w 21600"/>
              <a:gd name="T5" fmla="*/ 21600 h 21600"/>
              <a:gd name="T6" fmla="*/ 20920 w 21600"/>
              <a:gd name="T7" fmla="*/ 16751 h 21600"/>
              <a:gd name="T8" fmla="*/ 13972 w 21600"/>
              <a:gd name="T9" fmla="*/ 10888 h 21600"/>
              <a:gd name="T10" fmla="*/ 21033 w 21600"/>
              <a:gd name="T11" fmla="*/ 4716 h 21600"/>
              <a:gd name="T12" fmla="*/ 11102 w 21600"/>
              <a:gd name="T13" fmla="*/ 11 h 21600"/>
              <a:gd name="T14" fmla="*/ 453 w 21600"/>
              <a:gd name="T15" fmla="*/ 4716 h 21600"/>
              <a:gd name="T16" fmla="*/ 2076 w 21600"/>
              <a:gd name="T17" fmla="*/ 5664 h 21600"/>
              <a:gd name="T18" fmla="*/ 20203 w 21600"/>
              <a:gd name="T19" fmla="*/ 1598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3813" y="10590"/>
                </a:moveTo>
                <a:lnTo>
                  <a:pt x="3927" y="10513"/>
                </a:lnTo>
                <a:lnTo>
                  <a:pt x="4078" y="10425"/>
                </a:lnTo>
                <a:lnTo>
                  <a:pt x="4210" y="10359"/>
                </a:lnTo>
                <a:lnTo>
                  <a:pt x="4361" y="10315"/>
                </a:lnTo>
                <a:lnTo>
                  <a:pt x="4682" y="10237"/>
                </a:lnTo>
                <a:lnTo>
                  <a:pt x="5041" y="10193"/>
                </a:lnTo>
                <a:lnTo>
                  <a:pt x="5456" y="10171"/>
                </a:lnTo>
                <a:lnTo>
                  <a:pt x="5853" y="10193"/>
                </a:lnTo>
                <a:lnTo>
                  <a:pt x="6249" y="10260"/>
                </a:lnTo>
                <a:lnTo>
                  <a:pt x="6646" y="10337"/>
                </a:lnTo>
                <a:lnTo>
                  <a:pt x="7004" y="10469"/>
                </a:lnTo>
                <a:lnTo>
                  <a:pt x="7363" y="10612"/>
                </a:lnTo>
                <a:lnTo>
                  <a:pt x="7665" y="10788"/>
                </a:lnTo>
                <a:lnTo>
                  <a:pt x="7911" y="10998"/>
                </a:lnTo>
                <a:lnTo>
                  <a:pt x="8024" y="11097"/>
                </a:lnTo>
                <a:lnTo>
                  <a:pt x="8137" y="11207"/>
                </a:lnTo>
                <a:lnTo>
                  <a:pt x="8194" y="11340"/>
                </a:lnTo>
                <a:lnTo>
                  <a:pt x="8269" y="11461"/>
                </a:lnTo>
                <a:lnTo>
                  <a:pt x="8307" y="11593"/>
                </a:lnTo>
                <a:lnTo>
                  <a:pt x="8307" y="11714"/>
                </a:lnTo>
                <a:lnTo>
                  <a:pt x="8307" y="11868"/>
                </a:lnTo>
                <a:lnTo>
                  <a:pt x="8307" y="12012"/>
                </a:lnTo>
                <a:lnTo>
                  <a:pt x="8194" y="12265"/>
                </a:lnTo>
                <a:lnTo>
                  <a:pt x="8062" y="12519"/>
                </a:lnTo>
                <a:lnTo>
                  <a:pt x="7873" y="12706"/>
                </a:lnTo>
                <a:lnTo>
                  <a:pt x="7627" y="12904"/>
                </a:lnTo>
                <a:lnTo>
                  <a:pt x="7363" y="13048"/>
                </a:lnTo>
                <a:lnTo>
                  <a:pt x="7080" y="13180"/>
                </a:lnTo>
                <a:lnTo>
                  <a:pt x="6759" y="13257"/>
                </a:lnTo>
                <a:lnTo>
                  <a:pt x="6419" y="13345"/>
                </a:lnTo>
                <a:lnTo>
                  <a:pt x="6098" y="13389"/>
                </a:lnTo>
                <a:lnTo>
                  <a:pt x="5739" y="13389"/>
                </a:lnTo>
                <a:lnTo>
                  <a:pt x="5418" y="13389"/>
                </a:lnTo>
                <a:lnTo>
                  <a:pt x="5079" y="13345"/>
                </a:lnTo>
                <a:lnTo>
                  <a:pt x="4758" y="13301"/>
                </a:lnTo>
                <a:lnTo>
                  <a:pt x="4474" y="13213"/>
                </a:lnTo>
                <a:lnTo>
                  <a:pt x="4172" y="13114"/>
                </a:lnTo>
                <a:lnTo>
                  <a:pt x="3965" y="12982"/>
                </a:lnTo>
                <a:lnTo>
                  <a:pt x="3738" y="12838"/>
                </a:lnTo>
                <a:lnTo>
                  <a:pt x="3493" y="12706"/>
                </a:lnTo>
                <a:lnTo>
                  <a:pt x="3228" y="12607"/>
                </a:lnTo>
                <a:lnTo>
                  <a:pt x="2945" y="12519"/>
                </a:lnTo>
                <a:lnTo>
                  <a:pt x="2700" y="12431"/>
                </a:lnTo>
                <a:lnTo>
                  <a:pt x="2397" y="12375"/>
                </a:lnTo>
                <a:lnTo>
                  <a:pt x="2152" y="12331"/>
                </a:lnTo>
                <a:lnTo>
                  <a:pt x="1888" y="12309"/>
                </a:lnTo>
                <a:lnTo>
                  <a:pt x="1642" y="12309"/>
                </a:lnTo>
                <a:lnTo>
                  <a:pt x="1397" y="12331"/>
                </a:lnTo>
                <a:lnTo>
                  <a:pt x="1170" y="12397"/>
                </a:lnTo>
                <a:lnTo>
                  <a:pt x="962" y="12453"/>
                </a:lnTo>
                <a:lnTo>
                  <a:pt x="774" y="12563"/>
                </a:lnTo>
                <a:lnTo>
                  <a:pt x="623" y="12684"/>
                </a:lnTo>
                <a:lnTo>
                  <a:pt x="528" y="12838"/>
                </a:lnTo>
                <a:lnTo>
                  <a:pt x="453" y="13026"/>
                </a:lnTo>
                <a:lnTo>
                  <a:pt x="339" y="13477"/>
                </a:lnTo>
                <a:lnTo>
                  <a:pt x="226" y="13984"/>
                </a:lnTo>
                <a:lnTo>
                  <a:pt x="151" y="14535"/>
                </a:lnTo>
                <a:lnTo>
                  <a:pt x="113" y="15075"/>
                </a:lnTo>
                <a:lnTo>
                  <a:pt x="113" y="15626"/>
                </a:lnTo>
                <a:lnTo>
                  <a:pt x="151" y="16133"/>
                </a:lnTo>
                <a:lnTo>
                  <a:pt x="188" y="16376"/>
                </a:lnTo>
                <a:lnTo>
                  <a:pt x="264" y="16585"/>
                </a:lnTo>
                <a:lnTo>
                  <a:pt x="339" y="16773"/>
                </a:lnTo>
                <a:lnTo>
                  <a:pt x="453" y="16938"/>
                </a:lnTo>
                <a:lnTo>
                  <a:pt x="1095" y="16883"/>
                </a:lnTo>
                <a:lnTo>
                  <a:pt x="1963" y="16795"/>
                </a:lnTo>
                <a:lnTo>
                  <a:pt x="2945" y="16751"/>
                </a:lnTo>
                <a:lnTo>
                  <a:pt x="3965" y="16706"/>
                </a:lnTo>
                <a:lnTo>
                  <a:pt x="5022" y="16684"/>
                </a:lnTo>
                <a:lnTo>
                  <a:pt x="5947" y="16684"/>
                </a:lnTo>
                <a:lnTo>
                  <a:pt x="6759" y="16706"/>
                </a:lnTo>
                <a:lnTo>
                  <a:pt x="7363" y="16751"/>
                </a:lnTo>
                <a:lnTo>
                  <a:pt x="7948" y="16839"/>
                </a:lnTo>
                <a:lnTo>
                  <a:pt x="8458" y="16916"/>
                </a:lnTo>
                <a:lnTo>
                  <a:pt x="8893" y="17026"/>
                </a:lnTo>
                <a:lnTo>
                  <a:pt x="9289" y="17158"/>
                </a:lnTo>
                <a:lnTo>
                  <a:pt x="9572" y="17280"/>
                </a:lnTo>
                <a:lnTo>
                  <a:pt x="9799" y="17412"/>
                </a:lnTo>
                <a:lnTo>
                  <a:pt x="9969" y="17555"/>
                </a:lnTo>
                <a:lnTo>
                  <a:pt x="10120" y="17687"/>
                </a:lnTo>
                <a:lnTo>
                  <a:pt x="10158" y="17831"/>
                </a:lnTo>
                <a:lnTo>
                  <a:pt x="10195" y="17974"/>
                </a:lnTo>
                <a:lnTo>
                  <a:pt x="10158" y="18128"/>
                </a:lnTo>
                <a:lnTo>
                  <a:pt x="10082" y="18271"/>
                </a:lnTo>
                <a:lnTo>
                  <a:pt x="9969" y="18426"/>
                </a:lnTo>
                <a:lnTo>
                  <a:pt x="9837" y="18569"/>
                </a:lnTo>
                <a:lnTo>
                  <a:pt x="9648" y="18701"/>
                </a:lnTo>
                <a:lnTo>
                  <a:pt x="9440" y="18822"/>
                </a:lnTo>
                <a:lnTo>
                  <a:pt x="9213" y="18999"/>
                </a:lnTo>
                <a:lnTo>
                  <a:pt x="9044" y="19186"/>
                </a:lnTo>
                <a:lnTo>
                  <a:pt x="8893" y="19395"/>
                </a:lnTo>
                <a:lnTo>
                  <a:pt x="8817" y="19627"/>
                </a:lnTo>
                <a:lnTo>
                  <a:pt x="8779" y="19858"/>
                </a:lnTo>
                <a:lnTo>
                  <a:pt x="8779" y="20112"/>
                </a:lnTo>
                <a:lnTo>
                  <a:pt x="8855" y="20354"/>
                </a:lnTo>
                <a:lnTo>
                  <a:pt x="8968" y="20586"/>
                </a:lnTo>
                <a:lnTo>
                  <a:pt x="9138" y="20817"/>
                </a:lnTo>
                <a:lnTo>
                  <a:pt x="9365" y="21026"/>
                </a:lnTo>
                <a:lnTo>
                  <a:pt x="9610" y="21192"/>
                </a:lnTo>
                <a:lnTo>
                  <a:pt x="9950" y="21368"/>
                </a:lnTo>
                <a:lnTo>
                  <a:pt x="10120" y="21445"/>
                </a:lnTo>
                <a:lnTo>
                  <a:pt x="10346" y="21511"/>
                </a:lnTo>
                <a:lnTo>
                  <a:pt x="10516" y="21555"/>
                </a:lnTo>
                <a:lnTo>
                  <a:pt x="10743" y="21600"/>
                </a:lnTo>
                <a:lnTo>
                  <a:pt x="10988" y="21644"/>
                </a:lnTo>
                <a:lnTo>
                  <a:pt x="11215" y="21666"/>
                </a:lnTo>
                <a:lnTo>
                  <a:pt x="11498" y="21666"/>
                </a:lnTo>
                <a:lnTo>
                  <a:pt x="11762" y="21666"/>
                </a:lnTo>
                <a:lnTo>
                  <a:pt x="12253" y="21644"/>
                </a:lnTo>
                <a:lnTo>
                  <a:pt x="12763" y="21577"/>
                </a:lnTo>
                <a:lnTo>
                  <a:pt x="13197" y="21467"/>
                </a:lnTo>
                <a:lnTo>
                  <a:pt x="13556" y="21346"/>
                </a:lnTo>
                <a:lnTo>
                  <a:pt x="13896" y="21192"/>
                </a:lnTo>
                <a:lnTo>
                  <a:pt x="14179" y="21026"/>
                </a:lnTo>
                <a:lnTo>
                  <a:pt x="14444" y="20839"/>
                </a:lnTo>
                <a:lnTo>
                  <a:pt x="14576" y="20641"/>
                </a:lnTo>
                <a:lnTo>
                  <a:pt x="14727" y="20431"/>
                </a:lnTo>
                <a:lnTo>
                  <a:pt x="14765" y="20200"/>
                </a:lnTo>
                <a:lnTo>
                  <a:pt x="14802" y="19991"/>
                </a:lnTo>
                <a:lnTo>
                  <a:pt x="14727" y="19759"/>
                </a:lnTo>
                <a:lnTo>
                  <a:pt x="14613" y="19550"/>
                </a:lnTo>
                <a:lnTo>
                  <a:pt x="14444" y="19307"/>
                </a:lnTo>
                <a:lnTo>
                  <a:pt x="14217" y="19098"/>
                </a:lnTo>
                <a:lnTo>
                  <a:pt x="13934" y="18911"/>
                </a:lnTo>
                <a:lnTo>
                  <a:pt x="13669" y="18745"/>
                </a:lnTo>
                <a:lnTo>
                  <a:pt x="13462" y="18547"/>
                </a:lnTo>
                <a:lnTo>
                  <a:pt x="13311" y="18337"/>
                </a:lnTo>
                <a:lnTo>
                  <a:pt x="13197" y="18150"/>
                </a:lnTo>
                <a:lnTo>
                  <a:pt x="13122" y="17941"/>
                </a:lnTo>
                <a:lnTo>
                  <a:pt x="13122" y="17720"/>
                </a:lnTo>
                <a:lnTo>
                  <a:pt x="13122" y="17533"/>
                </a:lnTo>
                <a:lnTo>
                  <a:pt x="13197" y="17346"/>
                </a:lnTo>
                <a:lnTo>
                  <a:pt x="13273" y="17158"/>
                </a:lnTo>
                <a:lnTo>
                  <a:pt x="13386" y="16982"/>
                </a:lnTo>
                <a:lnTo>
                  <a:pt x="13537" y="16839"/>
                </a:lnTo>
                <a:lnTo>
                  <a:pt x="13707" y="16706"/>
                </a:lnTo>
                <a:lnTo>
                  <a:pt x="13896" y="16607"/>
                </a:lnTo>
                <a:lnTo>
                  <a:pt x="14104" y="16519"/>
                </a:lnTo>
                <a:lnTo>
                  <a:pt x="14330" y="16453"/>
                </a:lnTo>
                <a:lnTo>
                  <a:pt x="14538" y="16431"/>
                </a:lnTo>
                <a:lnTo>
                  <a:pt x="14897" y="16453"/>
                </a:lnTo>
                <a:lnTo>
                  <a:pt x="15406" y="16497"/>
                </a:lnTo>
                <a:lnTo>
                  <a:pt x="16105" y="16541"/>
                </a:lnTo>
                <a:lnTo>
                  <a:pt x="16898" y="16607"/>
                </a:lnTo>
                <a:lnTo>
                  <a:pt x="17804" y="16651"/>
                </a:lnTo>
                <a:lnTo>
                  <a:pt x="18786" y="16684"/>
                </a:lnTo>
                <a:lnTo>
                  <a:pt x="19844" y="16728"/>
                </a:lnTo>
                <a:lnTo>
                  <a:pt x="20920" y="16751"/>
                </a:lnTo>
                <a:lnTo>
                  <a:pt x="21109" y="16497"/>
                </a:lnTo>
                <a:lnTo>
                  <a:pt x="21241" y="16222"/>
                </a:lnTo>
                <a:lnTo>
                  <a:pt x="21392" y="15946"/>
                </a:lnTo>
                <a:lnTo>
                  <a:pt x="21467" y="15648"/>
                </a:lnTo>
                <a:lnTo>
                  <a:pt x="21543" y="15351"/>
                </a:lnTo>
                <a:lnTo>
                  <a:pt x="21618" y="15042"/>
                </a:lnTo>
                <a:lnTo>
                  <a:pt x="21618" y="14745"/>
                </a:lnTo>
                <a:lnTo>
                  <a:pt x="21618" y="14447"/>
                </a:lnTo>
                <a:lnTo>
                  <a:pt x="21618" y="14150"/>
                </a:lnTo>
                <a:lnTo>
                  <a:pt x="21581" y="13852"/>
                </a:lnTo>
                <a:lnTo>
                  <a:pt x="21505" y="13577"/>
                </a:lnTo>
                <a:lnTo>
                  <a:pt x="21430" y="13301"/>
                </a:lnTo>
                <a:lnTo>
                  <a:pt x="21354" y="13048"/>
                </a:lnTo>
                <a:lnTo>
                  <a:pt x="21241" y="12816"/>
                </a:lnTo>
                <a:lnTo>
                  <a:pt x="21146" y="12607"/>
                </a:lnTo>
                <a:lnTo>
                  <a:pt x="21033" y="12431"/>
                </a:lnTo>
                <a:lnTo>
                  <a:pt x="20920" y="12265"/>
                </a:lnTo>
                <a:lnTo>
                  <a:pt x="20769" y="12144"/>
                </a:lnTo>
                <a:lnTo>
                  <a:pt x="20637" y="12034"/>
                </a:lnTo>
                <a:lnTo>
                  <a:pt x="20486" y="11946"/>
                </a:lnTo>
                <a:lnTo>
                  <a:pt x="20297" y="11891"/>
                </a:lnTo>
                <a:lnTo>
                  <a:pt x="20165" y="11846"/>
                </a:lnTo>
                <a:lnTo>
                  <a:pt x="19976" y="11824"/>
                </a:lnTo>
                <a:lnTo>
                  <a:pt x="19806" y="11802"/>
                </a:lnTo>
                <a:lnTo>
                  <a:pt x="19390" y="11824"/>
                </a:lnTo>
                <a:lnTo>
                  <a:pt x="18956" y="11891"/>
                </a:lnTo>
                <a:lnTo>
                  <a:pt x="18503" y="11968"/>
                </a:lnTo>
                <a:lnTo>
                  <a:pt x="17993" y="12078"/>
                </a:lnTo>
                <a:lnTo>
                  <a:pt x="17653" y="12144"/>
                </a:lnTo>
                <a:lnTo>
                  <a:pt x="17332" y="12199"/>
                </a:lnTo>
                <a:lnTo>
                  <a:pt x="17049" y="12221"/>
                </a:lnTo>
                <a:lnTo>
                  <a:pt x="16747" y="12243"/>
                </a:lnTo>
                <a:lnTo>
                  <a:pt x="16464" y="12243"/>
                </a:lnTo>
                <a:lnTo>
                  <a:pt x="16218" y="12243"/>
                </a:lnTo>
                <a:lnTo>
                  <a:pt x="15992" y="12221"/>
                </a:lnTo>
                <a:lnTo>
                  <a:pt x="15746" y="12199"/>
                </a:lnTo>
                <a:lnTo>
                  <a:pt x="15520" y="12155"/>
                </a:lnTo>
                <a:lnTo>
                  <a:pt x="15350" y="12122"/>
                </a:lnTo>
                <a:lnTo>
                  <a:pt x="15161" y="12056"/>
                </a:lnTo>
                <a:lnTo>
                  <a:pt x="14972" y="11990"/>
                </a:lnTo>
                <a:lnTo>
                  <a:pt x="14689" y="11846"/>
                </a:lnTo>
                <a:lnTo>
                  <a:pt x="14444" y="11670"/>
                </a:lnTo>
                <a:lnTo>
                  <a:pt x="14255" y="11483"/>
                </a:lnTo>
                <a:lnTo>
                  <a:pt x="14104" y="11295"/>
                </a:lnTo>
                <a:lnTo>
                  <a:pt x="14028" y="11086"/>
                </a:lnTo>
                <a:lnTo>
                  <a:pt x="13972" y="10888"/>
                </a:lnTo>
                <a:lnTo>
                  <a:pt x="13972" y="10700"/>
                </a:lnTo>
                <a:lnTo>
                  <a:pt x="14009" y="10513"/>
                </a:lnTo>
                <a:lnTo>
                  <a:pt x="14066" y="10359"/>
                </a:lnTo>
                <a:lnTo>
                  <a:pt x="14179" y="10215"/>
                </a:lnTo>
                <a:lnTo>
                  <a:pt x="14406" y="10006"/>
                </a:lnTo>
                <a:lnTo>
                  <a:pt x="14651" y="9830"/>
                </a:lnTo>
                <a:lnTo>
                  <a:pt x="14878" y="9686"/>
                </a:lnTo>
                <a:lnTo>
                  <a:pt x="15123" y="9554"/>
                </a:lnTo>
                <a:lnTo>
                  <a:pt x="15350" y="9477"/>
                </a:lnTo>
                <a:lnTo>
                  <a:pt x="15558" y="9411"/>
                </a:lnTo>
                <a:lnTo>
                  <a:pt x="15803" y="9345"/>
                </a:lnTo>
                <a:lnTo>
                  <a:pt x="16030" y="9323"/>
                </a:lnTo>
                <a:lnTo>
                  <a:pt x="16256" y="9301"/>
                </a:lnTo>
                <a:lnTo>
                  <a:pt x="16464" y="9323"/>
                </a:lnTo>
                <a:lnTo>
                  <a:pt x="16690" y="9345"/>
                </a:lnTo>
                <a:lnTo>
                  <a:pt x="16898" y="9367"/>
                </a:lnTo>
                <a:lnTo>
                  <a:pt x="17332" y="9477"/>
                </a:lnTo>
                <a:lnTo>
                  <a:pt x="17767" y="9598"/>
                </a:lnTo>
                <a:lnTo>
                  <a:pt x="18163" y="9731"/>
                </a:lnTo>
                <a:lnTo>
                  <a:pt x="18597" y="9874"/>
                </a:lnTo>
                <a:lnTo>
                  <a:pt x="18994" y="10006"/>
                </a:lnTo>
                <a:lnTo>
                  <a:pt x="19428" y="10083"/>
                </a:lnTo>
                <a:lnTo>
                  <a:pt x="19617" y="10127"/>
                </a:lnTo>
                <a:lnTo>
                  <a:pt x="19844" y="10149"/>
                </a:lnTo>
                <a:lnTo>
                  <a:pt x="20013" y="10149"/>
                </a:lnTo>
                <a:lnTo>
                  <a:pt x="20240" y="10127"/>
                </a:lnTo>
                <a:lnTo>
                  <a:pt x="20410" y="10105"/>
                </a:lnTo>
                <a:lnTo>
                  <a:pt x="20637" y="10061"/>
                </a:lnTo>
                <a:lnTo>
                  <a:pt x="20844" y="9984"/>
                </a:lnTo>
                <a:lnTo>
                  <a:pt x="21033" y="9896"/>
                </a:lnTo>
                <a:lnTo>
                  <a:pt x="21146" y="9830"/>
                </a:lnTo>
                <a:lnTo>
                  <a:pt x="21203" y="9753"/>
                </a:lnTo>
                <a:lnTo>
                  <a:pt x="21279" y="9642"/>
                </a:lnTo>
                <a:lnTo>
                  <a:pt x="21354" y="9521"/>
                </a:lnTo>
                <a:lnTo>
                  <a:pt x="21430" y="9246"/>
                </a:lnTo>
                <a:lnTo>
                  <a:pt x="21430" y="8904"/>
                </a:lnTo>
                <a:lnTo>
                  <a:pt x="21430" y="8540"/>
                </a:lnTo>
                <a:lnTo>
                  <a:pt x="21392" y="8144"/>
                </a:lnTo>
                <a:lnTo>
                  <a:pt x="21354" y="7714"/>
                </a:lnTo>
                <a:lnTo>
                  <a:pt x="21279" y="7295"/>
                </a:lnTo>
                <a:lnTo>
                  <a:pt x="21146" y="6446"/>
                </a:lnTo>
                <a:lnTo>
                  <a:pt x="20995" y="5686"/>
                </a:lnTo>
                <a:lnTo>
                  <a:pt x="20958" y="5366"/>
                </a:lnTo>
                <a:lnTo>
                  <a:pt x="20958" y="5091"/>
                </a:lnTo>
                <a:lnTo>
                  <a:pt x="20958" y="4860"/>
                </a:lnTo>
                <a:lnTo>
                  <a:pt x="21033" y="4716"/>
                </a:lnTo>
                <a:lnTo>
                  <a:pt x="20637" y="4860"/>
                </a:lnTo>
                <a:lnTo>
                  <a:pt x="20127" y="4992"/>
                </a:lnTo>
                <a:lnTo>
                  <a:pt x="19617" y="5069"/>
                </a:lnTo>
                <a:lnTo>
                  <a:pt x="19032" y="5157"/>
                </a:lnTo>
                <a:lnTo>
                  <a:pt x="18465" y="5201"/>
                </a:lnTo>
                <a:lnTo>
                  <a:pt x="17842" y="5245"/>
                </a:lnTo>
                <a:lnTo>
                  <a:pt x="17219" y="5267"/>
                </a:lnTo>
                <a:lnTo>
                  <a:pt x="16615" y="5267"/>
                </a:lnTo>
                <a:lnTo>
                  <a:pt x="15992" y="5245"/>
                </a:lnTo>
                <a:lnTo>
                  <a:pt x="15369" y="5201"/>
                </a:lnTo>
                <a:lnTo>
                  <a:pt x="14840" y="5157"/>
                </a:lnTo>
                <a:lnTo>
                  <a:pt x="14293" y="5091"/>
                </a:lnTo>
                <a:lnTo>
                  <a:pt x="13783" y="5014"/>
                </a:lnTo>
                <a:lnTo>
                  <a:pt x="13386" y="4926"/>
                </a:lnTo>
                <a:lnTo>
                  <a:pt x="13027" y="4815"/>
                </a:lnTo>
                <a:lnTo>
                  <a:pt x="12725" y="4716"/>
                </a:lnTo>
                <a:lnTo>
                  <a:pt x="12480" y="4606"/>
                </a:lnTo>
                <a:lnTo>
                  <a:pt x="12291" y="4496"/>
                </a:lnTo>
                <a:lnTo>
                  <a:pt x="12197" y="4397"/>
                </a:lnTo>
                <a:lnTo>
                  <a:pt x="12083" y="4286"/>
                </a:lnTo>
                <a:lnTo>
                  <a:pt x="12046" y="4187"/>
                </a:lnTo>
                <a:lnTo>
                  <a:pt x="12008" y="4077"/>
                </a:lnTo>
                <a:lnTo>
                  <a:pt x="12046" y="3967"/>
                </a:lnTo>
                <a:lnTo>
                  <a:pt x="12121" y="3868"/>
                </a:lnTo>
                <a:lnTo>
                  <a:pt x="12197" y="3735"/>
                </a:lnTo>
                <a:lnTo>
                  <a:pt x="12291" y="3614"/>
                </a:lnTo>
                <a:lnTo>
                  <a:pt x="12442" y="3482"/>
                </a:lnTo>
                <a:lnTo>
                  <a:pt x="12631" y="3361"/>
                </a:lnTo>
                <a:lnTo>
                  <a:pt x="13065" y="3085"/>
                </a:lnTo>
                <a:lnTo>
                  <a:pt x="13537" y="2766"/>
                </a:lnTo>
                <a:lnTo>
                  <a:pt x="13783" y="2578"/>
                </a:lnTo>
                <a:lnTo>
                  <a:pt x="13934" y="2380"/>
                </a:lnTo>
                <a:lnTo>
                  <a:pt x="14028" y="2171"/>
                </a:lnTo>
                <a:lnTo>
                  <a:pt x="14104" y="1961"/>
                </a:lnTo>
                <a:lnTo>
                  <a:pt x="14104" y="1730"/>
                </a:lnTo>
                <a:lnTo>
                  <a:pt x="14066" y="1498"/>
                </a:lnTo>
                <a:lnTo>
                  <a:pt x="13972" y="1267"/>
                </a:lnTo>
                <a:lnTo>
                  <a:pt x="13820" y="1057"/>
                </a:lnTo>
                <a:lnTo>
                  <a:pt x="13594" y="837"/>
                </a:lnTo>
                <a:lnTo>
                  <a:pt x="13386" y="628"/>
                </a:lnTo>
                <a:lnTo>
                  <a:pt x="13103" y="462"/>
                </a:lnTo>
                <a:lnTo>
                  <a:pt x="12763" y="308"/>
                </a:lnTo>
                <a:lnTo>
                  <a:pt x="12404" y="187"/>
                </a:lnTo>
                <a:lnTo>
                  <a:pt x="12008" y="77"/>
                </a:lnTo>
                <a:lnTo>
                  <a:pt x="11574" y="33"/>
                </a:lnTo>
                <a:lnTo>
                  <a:pt x="11102" y="11"/>
                </a:lnTo>
                <a:lnTo>
                  <a:pt x="10667" y="11"/>
                </a:lnTo>
                <a:lnTo>
                  <a:pt x="10233" y="77"/>
                </a:lnTo>
                <a:lnTo>
                  <a:pt x="9837" y="187"/>
                </a:lnTo>
                <a:lnTo>
                  <a:pt x="9440" y="286"/>
                </a:lnTo>
                <a:lnTo>
                  <a:pt x="9062" y="462"/>
                </a:lnTo>
                <a:lnTo>
                  <a:pt x="8741" y="628"/>
                </a:lnTo>
                <a:lnTo>
                  <a:pt x="8458" y="815"/>
                </a:lnTo>
                <a:lnTo>
                  <a:pt x="8232" y="1035"/>
                </a:lnTo>
                <a:lnTo>
                  <a:pt x="8062" y="1245"/>
                </a:lnTo>
                <a:lnTo>
                  <a:pt x="7911" y="1476"/>
                </a:lnTo>
                <a:lnTo>
                  <a:pt x="7835" y="1708"/>
                </a:lnTo>
                <a:lnTo>
                  <a:pt x="7797" y="1961"/>
                </a:lnTo>
                <a:lnTo>
                  <a:pt x="7835" y="2193"/>
                </a:lnTo>
                <a:lnTo>
                  <a:pt x="7948" y="2402"/>
                </a:lnTo>
                <a:lnTo>
                  <a:pt x="8062" y="2534"/>
                </a:lnTo>
                <a:lnTo>
                  <a:pt x="8175" y="2644"/>
                </a:lnTo>
                <a:lnTo>
                  <a:pt x="8269" y="2744"/>
                </a:lnTo>
                <a:lnTo>
                  <a:pt x="8420" y="2832"/>
                </a:lnTo>
                <a:lnTo>
                  <a:pt x="8704" y="3019"/>
                </a:lnTo>
                <a:lnTo>
                  <a:pt x="8968" y="3206"/>
                </a:lnTo>
                <a:lnTo>
                  <a:pt x="9138" y="3405"/>
                </a:lnTo>
                <a:lnTo>
                  <a:pt x="9327" y="3570"/>
                </a:lnTo>
                <a:lnTo>
                  <a:pt x="9440" y="3735"/>
                </a:lnTo>
                <a:lnTo>
                  <a:pt x="9516" y="3890"/>
                </a:lnTo>
                <a:lnTo>
                  <a:pt x="9534" y="4033"/>
                </a:lnTo>
                <a:lnTo>
                  <a:pt x="9534" y="4165"/>
                </a:lnTo>
                <a:lnTo>
                  <a:pt x="9516" y="4286"/>
                </a:lnTo>
                <a:lnTo>
                  <a:pt x="9440" y="4397"/>
                </a:lnTo>
                <a:lnTo>
                  <a:pt x="9327" y="4496"/>
                </a:lnTo>
                <a:lnTo>
                  <a:pt x="9176" y="4562"/>
                </a:lnTo>
                <a:lnTo>
                  <a:pt x="9006" y="4628"/>
                </a:lnTo>
                <a:lnTo>
                  <a:pt x="8779" y="4694"/>
                </a:lnTo>
                <a:lnTo>
                  <a:pt x="8534" y="4716"/>
                </a:lnTo>
                <a:lnTo>
                  <a:pt x="8232" y="4716"/>
                </a:lnTo>
                <a:lnTo>
                  <a:pt x="7118" y="4738"/>
                </a:lnTo>
                <a:lnTo>
                  <a:pt x="5947" y="4771"/>
                </a:lnTo>
                <a:lnTo>
                  <a:pt x="4795" y="4815"/>
                </a:lnTo>
                <a:lnTo>
                  <a:pt x="3681" y="4860"/>
                </a:lnTo>
                <a:lnTo>
                  <a:pt x="2662" y="4882"/>
                </a:lnTo>
                <a:lnTo>
                  <a:pt x="1755" y="4882"/>
                </a:lnTo>
                <a:lnTo>
                  <a:pt x="1359" y="4860"/>
                </a:lnTo>
                <a:lnTo>
                  <a:pt x="981" y="4837"/>
                </a:lnTo>
                <a:lnTo>
                  <a:pt x="698" y="4771"/>
                </a:lnTo>
                <a:lnTo>
                  <a:pt x="453" y="4716"/>
                </a:lnTo>
                <a:lnTo>
                  <a:pt x="453" y="5322"/>
                </a:lnTo>
                <a:lnTo>
                  <a:pt x="453" y="6083"/>
                </a:lnTo>
                <a:lnTo>
                  <a:pt x="453" y="6909"/>
                </a:lnTo>
                <a:lnTo>
                  <a:pt x="453" y="7780"/>
                </a:lnTo>
                <a:lnTo>
                  <a:pt x="453" y="8606"/>
                </a:lnTo>
                <a:lnTo>
                  <a:pt x="453" y="9345"/>
                </a:lnTo>
                <a:lnTo>
                  <a:pt x="453" y="9918"/>
                </a:lnTo>
                <a:lnTo>
                  <a:pt x="453" y="10282"/>
                </a:lnTo>
                <a:lnTo>
                  <a:pt x="490" y="10381"/>
                </a:lnTo>
                <a:lnTo>
                  <a:pt x="547" y="10491"/>
                </a:lnTo>
                <a:lnTo>
                  <a:pt x="660" y="10590"/>
                </a:lnTo>
                <a:lnTo>
                  <a:pt x="811" y="10700"/>
                </a:lnTo>
                <a:lnTo>
                  <a:pt x="981" y="10811"/>
                </a:lnTo>
                <a:lnTo>
                  <a:pt x="1208" y="10888"/>
                </a:lnTo>
                <a:lnTo>
                  <a:pt x="1453" y="10954"/>
                </a:lnTo>
                <a:lnTo>
                  <a:pt x="1718" y="11020"/>
                </a:lnTo>
                <a:lnTo>
                  <a:pt x="1963" y="11064"/>
                </a:lnTo>
                <a:lnTo>
                  <a:pt x="2265" y="11086"/>
                </a:lnTo>
                <a:lnTo>
                  <a:pt x="2548" y="11064"/>
                </a:lnTo>
                <a:lnTo>
                  <a:pt x="2794" y="11042"/>
                </a:lnTo>
                <a:lnTo>
                  <a:pt x="3096" y="10976"/>
                </a:lnTo>
                <a:lnTo>
                  <a:pt x="3341" y="10888"/>
                </a:lnTo>
                <a:lnTo>
                  <a:pt x="3606" y="10766"/>
                </a:lnTo>
                <a:lnTo>
                  <a:pt x="3813" y="10590"/>
                </a:lnTo>
                <a:close/>
              </a:path>
            </a:pathLst>
          </a:custGeom>
          <a:solidFill>
            <a:srgbClr val="FFCC99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>
        <p:nvSpPr>
          <p:cNvPr id="10" name="Puzzle1"/>
          <p:cNvSpPr>
            <a:spLocks noEditPoints="1" noChangeArrowheads="1"/>
          </p:cNvSpPr>
          <p:nvPr/>
        </p:nvSpPr>
        <p:spPr bwMode="auto">
          <a:xfrm>
            <a:off x="3389285" y="967629"/>
            <a:ext cx="1635699" cy="848218"/>
          </a:xfrm>
          <a:custGeom>
            <a:avLst/>
            <a:gdLst>
              <a:gd name="T0" fmla="*/ 16740 w 21600"/>
              <a:gd name="T1" fmla="*/ 21078 h 21600"/>
              <a:gd name="T2" fmla="*/ 16976 w 21600"/>
              <a:gd name="T3" fmla="*/ 521 h 21600"/>
              <a:gd name="T4" fmla="*/ 4725 w 21600"/>
              <a:gd name="T5" fmla="*/ 856 h 21600"/>
              <a:gd name="T6" fmla="*/ 5040 w 21600"/>
              <a:gd name="T7" fmla="*/ 21004 h 21600"/>
              <a:gd name="T8" fmla="*/ 10811 w 21600"/>
              <a:gd name="T9" fmla="*/ 12885 h 21600"/>
              <a:gd name="T10" fmla="*/ 10845 w 21600"/>
              <a:gd name="T11" fmla="*/ 8714 h 21600"/>
              <a:gd name="T12" fmla="*/ 21600 w 21600"/>
              <a:gd name="T13" fmla="*/ 10000 h 21600"/>
              <a:gd name="T14" fmla="*/ 56 w 21600"/>
              <a:gd name="T15" fmla="*/ 10000 h 21600"/>
              <a:gd name="T16" fmla="*/ 6086 w 21600"/>
              <a:gd name="T17" fmla="*/ 2569 h 21600"/>
              <a:gd name="T18" fmla="*/ 16132 w 21600"/>
              <a:gd name="T19" fmla="*/ 19552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9360" y="20836"/>
                </a:moveTo>
                <a:lnTo>
                  <a:pt x="9528" y="20836"/>
                </a:lnTo>
                <a:lnTo>
                  <a:pt x="9686" y="20762"/>
                </a:lnTo>
                <a:lnTo>
                  <a:pt x="9810" y="20687"/>
                </a:lnTo>
                <a:lnTo>
                  <a:pt x="9922" y="20575"/>
                </a:lnTo>
                <a:lnTo>
                  <a:pt x="10012" y="20426"/>
                </a:lnTo>
                <a:lnTo>
                  <a:pt x="10068" y="20296"/>
                </a:lnTo>
                <a:lnTo>
                  <a:pt x="10113" y="20110"/>
                </a:lnTo>
                <a:lnTo>
                  <a:pt x="10136" y="19905"/>
                </a:lnTo>
                <a:lnTo>
                  <a:pt x="10136" y="19682"/>
                </a:lnTo>
                <a:lnTo>
                  <a:pt x="10113" y="19440"/>
                </a:lnTo>
                <a:lnTo>
                  <a:pt x="10068" y="19142"/>
                </a:lnTo>
                <a:lnTo>
                  <a:pt x="10012" y="18900"/>
                </a:lnTo>
                <a:lnTo>
                  <a:pt x="9900" y="18620"/>
                </a:lnTo>
                <a:lnTo>
                  <a:pt x="9787" y="18285"/>
                </a:lnTo>
                <a:lnTo>
                  <a:pt x="9641" y="17968"/>
                </a:lnTo>
                <a:lnTo>
                  <a:pt x="9472" y="17652"/>
                </a:lnTo>
                <a:lnTo>
                  <a:pt x="9382" y="17466"/>
                </a:lnTo>
                <a:lnTo>
                  <a:pt x="9315" y="17298"/>
                </a:lnTo>
                <a:lnTo>
                  <a:pt x="9258" y="17112"/>
                </a:lnTo>
                <a:lnTo>
                  <a:pt x="9191" y="16926"/>
                </a:lnTo>
                <a:lnTo>
                  <a:pt x="9123" y="16535"/>
                </a:lnTo>
                <a:lnTo>
                  <a:pt x="9101" y="16144"/>
                </a:lnTo>
                <a:lnTo>
                  <a:pt x="9101" y="15753"/>
                </a:lnTo>
                <a:lnTo>
                  <a:pt x="9168" y="15362"/>
                </a:lnTo>
                <a:lnTo>
                  <a:pt x="9236" y="14971"/>
                </a:lnTo>
                <a:lnTo>
                  <a:pt x="9360" y="14580"/>
                </a:lnTo>
                <a:lnTo>
                  <a:pt x="9495" y="14244"/>
                </a:lnTo>
                <a:lnTo>
                  <a:pt x="9663" y="13891"/>
                </a:lnTo>
                <a:lnTo>
                  <a:pt x="9855" y="13611"/>
                </a:lnTo>
                <a:lnTo>
                  <a:pt x="10068" y="13351"/>
                </a:lnTo>
                <a:lnTo>
                  <a:pt x="10293" y="13146"/>
                </a:lnTo>
                <a:lnTo>
                  <a:pt x="10552" y="12997"/>
                </a:lnTo>
                <a:lnTo>
                  <a:pt x="10811" y="12885"/>
                </a:lnTo>
                <a:lnTo>
                  <a:pt x="11069" y="12866"/>
                </a:lnTo>
                <a:lnTo>
                  <a:pt x="11351" y="12885"/>
                </a:lnTo>
                <a:lnTo>
                  <a:pt x="11610" y="12997"/>
                </a:lnTo>
                <a:lnTo>
                  <a:pt x="11846" y="13183"/>
                </a:lnTo>
                <a:lnTo>
                  <a:pt x="12060" y="13388"/>
                </a:lnTo>
                <a:lnTo>
                  <a:pt x="12251" y="13648"/>
                </a:lnTo>
                <a:lnTo>
                  <a:pt x="12419" y="13928"/>
                </a:lnTo>
                <a:lnTo>
                  <a:pt x="12555" y="14244"/>
                </a:lnTo>
                <a:lnTo>
                  <a:pt x="12690" y="14617"/>
                </a:lnTo>
                <a:lnTo>
                  <a:pt x="12768" y="15008"/>
                </a:lnTo>
                <a:lnTo>
                  <a:pt x="12836" y="15399"/>
                </a:lnTo>
                <a:lnTo>
                  <a:pt x="12858" y="15753"/>
                </a:lnTo>
                <a:lnTo>
                  <a:pt x="12858" y="16144"/>
                </a:lnTo>
                <a:lnTo>
                  <a:pt x="12813" y="16535"/>
                </a:lnTo>
                <a:lnTo>
                  <a:pt x="12746" y="16888"/>
                </a:lnTo>
                <a:lnTo>
                  <a:pt x="12667" y="17224"/>
                </a:lnTo>
                <a:lnTo>
                  <a:pt x="12510" y="17503"/>
                </a:lnTo>
                <a:lnTo>
                  <a:pt x="12228" y="18043"/>
                </a:lnTo>
                <a:lnTo>
                  <a:pt x="11970" y="18546"/>
                </a:lnTo>
                <a:lnTo>
                  <a:pt x="11868" y="18751"/>
                </a:lnTo>
                <a:lnTo>
                  <a:pt x="11778" y="18974"/>
                </a:lnTo>
                <a:lnTo>
                  <a:pt x="11711" y="19179"/>
                </a:lnTo>
                <a:lnTo>
                  <a:pt x="11666" y="19365"/>
                </a:lnTo>
                <a:lnTo>
                  <a:pt x="11632" y="19570"/>
                </a:lnTo>
                <a:lnTo>
                  <a:pt x="11632" y="19756"/>
                </a:lnTo>
                <a:lnTo>
                  <a:pt x="11632" y="19942"/>
                </a:lnTo>
                <a:lnTo>
                  <a:pt x="11643" y="20110"/>
                </a:lnTo>
                <a:lnTo>
                  <a:pt x="11711" y="20296"/>
                </a:lnTo>
                <a:lnTo>
                  <a:pt x="11801" y="20464"/>
                </a:lnTo>
                <a:lnTo>
                  <a:pt x="11891" y="20650"/>
                </a:lnTo>
                <a:lnTo>
                  <a:pt x="12037" y="20836"/>
                </a:lnTo>
                <a:lnTo>
                  <a:pt x="12206" y="21004"/>
                </a:lnTo>
                <a:lnTo>
                  <a:pt x="12419" y="21190"/>
                </a:lnTo>
                <a:lnTo>
                  <a:pt x="12667" y="21320"/>
                </a:lnTo>
                <a:lnTo>
                  <a:pt x="12960" y="21432"/>
                </a:lnTo>
                <a:lnTo>
                  <a:pt x="13286" y="21544"/>
                </a:lnTo>
                <a:lnTo>
                  <a:pt x="13612" y="21655"/>
                </a:lnTo>
                <a:lnTo>
                  <a:pt x="13983" y="21693"/>
                </a:lnTo>
                <a:lnTo>
                  <a:pt x="14343" y="21730"/>
                </a:lnTo>
                <a:lnTo>
                  <a:pt x="14715" y="21730"/>
                </a:lnTo>
                <a:lnTo>
                  <a:pt x="15075" y="21730"/>
                </a:lnTo>
                <a:lnTo>
                  <a:pt x="15446" y="21655"/>
                </a:lnTo>
                <a:lnTo>
                  <a:pt x="15794" y="21581"/>
                </a:lnTo>
                <a:lnTo>
                  <a:pt x="16132" y="21432"/>
                </a:lnTo>
                <a:lnTo>
                  <a:pt x="16458" y="21302"/>
                </a:lnTo>
                <a:lnTo>
                  <a:pt x="16740" y="21078"/>
                </a:lnTo>
                <a:lnTo>
                  <a:pt x="16976" y="20836"/>
                </a:lnTo>
                <a:lnTo>
                  <a:pt x="17043" y="20650"/>
                </a:lnTo>
                <a:lnTo>
                  <a:pt x="17088" y="20426"/>
                </a:lnTo>
                <a:lnTo>
                  <a:pt x="17133" y="20222"/>
                </a:lnTo>
                <a:lnTo>
                  <a:pt x="17156" y="19980"/>
                </a:lnTo>
                <a:lnTo>
                  <a:pt x="17167" y="19477"/>
                </a:lnTo>
                <a:lnTo>
                  <a:pt x="17167" y="18974"/>
                </a:lnTo>
                <a:lnTo>
                  <a:pt x="17156" y="18397"/>
                </a:lnTo>
                <a:lnTo>
                  <a:pt x="17111" y="17820"/>
                </a:lnTo>
                <a:lnTo>
                  <a:pt x="17066" y="17261"/>
                </a:lnTo>
                <a:lnTo>
                  <a:pt x="16998" y="16646"/>
                </a:lnTo>
                <a:lnTo>
                  <a:pt x="16852" y="15511"/>
                </a:lnTo>
                <a:lnTo>
                  <a:pt x="16740" y="14393"/>
                </a:lnTo>
                <a:lnTo>
                  <a:pt x="16717" y="13928"/>
                </a:lnTo>
                <a:lnTo>
                  <a:pt x="16695" y="13462"/>
                </a:lnTo>
                <a:lnTo>
                  <a:pt x="16717" y="13071"/>
                </a:lnTo>
                <a:lnTo>
                  <a:pt x="16785" y="12755"/>
                </a:lnTo>
                <a:lnTo>
                  <a:pt x="16852" y="12419"/>
                </a:lnTo>
                <a:lnTo>
                  <a:pt x="16953" y="12140"/>
                </a:lnTo>
                <a:lnTo>
                  <a:pt x="17088" y="11898"/>
                </a:lnTo>
                <a:lnTo>
                  <a:pt x="17212" y="11675"/>
                </a:lnTo>
                <a:lnTo>
                  <a:pt x="17370" y="11470"/>
                </a:lnTo>
                <a:lnTo>
                  <a:pt x="17516" y="11284"/>
                </a:lnTo>
                <a:lnTo>
                  <a:pt x="17696" y="11135"/>
                </a:lnTo>
                <a:lnTo>
                  <a:pt x="17865" y="11042"/>
                </a:lnTo>
                <a:lnTo>
                  <a:pt x="18033" y="10930"/>
                </a:lnTo>
                <a:lnTo>
                  <a:pt x="18213" y="10893"/>
                </a:lnTo>
                <a:lnTo>
                  <a:pt x="18382" y="10893"/>
                </a:lnTo>
                <a:lnTo>
                  <a:pt x="18551" y="10967"/>
                </a:lnTo>
                <a:lnTo>
                  <a:pt x="18708" y="11042"/>
                </a:lnTo>
                <a:lnTo>
                  <a:pt x="18855" y="11172"/>
                </a:lnTo>
                <a:lnTo>
                  <a:pt x="19012" y="11358"/>
                </a:lnTo>
                <a:lnTo>
                  <a:pt x="19136" y="11600"/>
                </a:lnTo>
                <a:lnTo>
                  <a:pt x="19271" y="11861"/>
                </a:lnTo>
                <a:lnTo>
                  <a:pt x="19440" y="12028"/>
                </a:lnTo>
                <a:lnTo>
                  <a:pt x="19608" y="12177"/>
                </a:lnTo>
                <a:lnTo>
                  <a:pt x="19822" y="12289"/>
                </a:lnTo>
                <a:lnTo>
                  <a:pt x="20025" y="12289"/>
                </a:lnTo>
                <a:lnTo>
                  <a:pt x="20238" y="12289"/>
                </a:lnTo>
                <a:lnTo>
                  <a:pt x="20452" y="12215"/>
                </a:lnTo>
                <a:lnTo>
                  <a:pt x="20643" y="12103"/>
                </a:lnTo>
                <a:lnTo>
                  <a:pt x="20846" y="11973"/>
                </a:lnTo>
                <a:lnTo>
                  <a:pt x="21037" y="11786"/>
                </a:lnTo>
                <a:lnTo>
                  <a:pt x="21206" y="11563"/>
                </a:lnTo>
                <a:lnTo>
                  <a:pt x="21363" y="11321"/>
                </a:lnTo>
                <a:lnTo>
                  <a:pt x="21465" y="11079"/>
                </a:lnTo>
                <a:lnTo>
                  <a:pt x="21577" y="10744"/>
                </a:lnTo>
                <a:lnTo>
                  <a:pt x="21622" y="10427"/>
                </a:lnTo>
                <a:lnTo>
                  <a:pt x="21645" y="10111"/>
                </a:lnTo>
                <a:lnTo>
                  <a:pt x="21622" y="9608"/>
                </a:lnTo>
                <a:lnTo>
                  <a:pt x="21577" y="9142"/>
                </a:lnTo>
                <a:lnTo>
                  <a:pt x="21465" y="8751"/>
                </a:lnTo>
                <a:lnTo>
                  <a:pt x="21363" y="8397"/>
                </a:lnTo>
                <a:lnTo>
                  <a:pt x="21206" y="8062"/>
                </a:lnTo>
                <a:lnTo>
                  <a:pt x="21037" y="7820"/>
                </a:lnTo>
                <a:lnTo>
                  <a:pt x="20846" y="7597"/>
                </a:lnTo>
                <a:lnTo>
                  <a:pt x="20643" y="7429"/>
                </a:lnTo>
                <a:lnTo>
                  <a:pt x="20452" y="7317"/>
                </a:lnTo>
                <a:lnTo>
                  <a:pt x="20238" y="7206"/>
                </a:lnTo>
                <a:lnTo>
                  <a:pt x="20025" y="7168"/>
                </a:lnTo>
                <a:lnTo>
                  <a:pt x="19822" y="7206"/>
                </a:lnTo>
                <a:lnTo>
                  <a:pt x="19608" y="7243"/>
                </a:lnTo>
                <a:lnTo>
                  <a:pt x="19440" y="7355"/>
                </a:lnTo>
                <a:lnTo>
                  <a:pt x="19271" y="7504"/>
                </a:lnTo>
                <a:lnTo>
                  <a:pt x="19136" y="7708"/>
                </a:lnTo>
                <a:lnTo>
                  <a:pt x="19012" y="7895"/>
                </a:lnTo>
                <a:lnTo>
                  <a:pt x="18832" y="8025"/>
                </a:lnTo>
                <a:lnTo>
                  <a:pt x="18663" y="8174"/>
                </a:lnTo>
                <a:lnTo>
                  <a:pt x="18472" y="8248"/>
                </a:lnTo>
                <a:lnTo>
                  <a:pt x="18270" y="8286"/>
                </a:lnTo>
                <a:lnTo>
                  <a:pt x="18078" y="8323"/>
                </a:lnTo>
                <a:lnTo>
                  <a:pt x="17887" y="8323"/>
                </a:lnTo>
                <a:lnTo>
                  <a:pt x="17696" y="8248"/>
                </a:lnTo>
                <a:lnTo>
                  <a:pt x="17493" y="8174"/>
                </a:lnTo>
                <a:lnTo>
                  <a:pt x="17302" y="8062"/>
                </a:lnTo>
                <a:lnTo>
                  <a:pt x="17133" y="7969"/>
                </a:lnTo>
                <a:lnTo>
                  <a:pt x="16976" y="7783"/>
                </a:lnTo>
                <a:lnTo>
                  <a:pt x="16852" y="7597"/>
                </a:lnTo>
                <a:lnTo>
                  <a:pt x="16740" y="7429"/>
                </a:lnTo>
                <a:lnTo>
                  <a:pt x="16672" y="7168"/>
                </a:lnTo>
                <a:lnTo>
                  <a:pt x="16638" y="6926"/>
                </a:lnTo>
                <a:lnTo>
                  <a:pt x="16616" y="6498"/>
                </a:lnTo>
                <a:lnTo>
                  <a:pt x="16616" y="5772"/>
                </a:lnTo>
                <a:lnTo>
                  <a:pt x="16650" y="4915"/>
                </a:lnTo>
                <a:lnTo>
                  <a:pt x="16695" y="3928"/>
                </a:lnTo>
                <a:lnTo>
                  <a:pt x="16762" y="2960"/>
                </a:lnTo>
                <a:lnTo>
                  <a:pt x="16830" y="1992"/>
                </a:lnTo>
                <a:lnTo>
                  <a:pt x="16908" y="1173"/>
                </a:lnTo>
                <a:lnTo>
                  <a:pt x="16976" y="521"/>
                </a:lnTo>
                <a:lnTo>
                  <a:pt x="16953" y="521"/>
                </a:lnTo>
                <a:lnTo>
                  <a:pt x="16931" y="521"/>
                </a:lnTo>
                <a:lnTo>
                  <a:pt x="16267" y="484"/>
                </a:lnTo>
                <a:lnTo>
                  <a:pt x="15637" y="428"/>
                </a:lnTo>
                <a:lnTo>
                  <a:pt x="15063" y="353"/>
                </a:lnTo>
                <a:lnTo>
                  <a:pt x="14523" y="279"/>
                </a:lnTo>
                <a:lnTo>
                  <a:pt x="14040" y="167"/>
                </a:lnTo>
                <a:lnTo>
                  <a:pt x="13635" y="93"/>
                </a:lnTo>
                <a:lnTo>
                  <a:pt x="13331" y="18"/>
                </a:lnTo>
                <a:lnTo>
                  <a:pt x="13117" y="18"/>
                </a:lnTo>
                <a:lnTo>
                  <a:pt x="12982" y="18"/>
                </a:lnTo>
                <a:lnTo>
                  <a:pt x="12858" y="130"/>
                </a:lnTo>
                <a:lnTo>
                  <a:pt x="12723" y="279"/>
                </a:lnTo>
                <a:lnTo>
                  <a:pt x="12622" y="446"/>
                </a:lnTo>
                <a:lnTo>
                  <a:pt x="12510" y="670"/>
                </a:lnTo>
                <a:lnTo>
                  <a:pt x="12419" y="912"/>
                </a:lnTo>
                <a:lnTo>
                  <a:pt x="12363" y="1210"/>
                </a:lnTo>
                <a:lnTo>
                  <a:pt x="12318" y="1526"/>
                </a:lnTo>
                <a:lnTo>
                  <a:pt x="12273" y="1843"/>
                </a:lnTo>
                <a:lnTo>
                  <a:pt x="12251" y="2215"/>
                </a:lnTo>
                <a:lnTo>
                  <a:pt x="12273" y="2532"/>
                </a:lnTo>
                <a:lnTo>
                  <a:pt x="12318" y="2886"/>
                </a:lnTo>
                <a:lnTo>
                  <a:pt x="12386" y="3240"/>
                </a:lnTo>
                <a:lnTo>
                  <a:pt x="12464" y="3556"/>
                </a:lnTo>
                <a:lnTo>
                  <a:pt x="12577" y="3891"/>
                </a:lnTo>
                <a:lnTo>
                  <a:pt x="12746" y="4171"/>
                </a:lnTo>
                <a:lnTo>
                  <a:pt x="12926" y="4487"/>
                </a:lnTo>
                <a:lnTo>
                  <a:pt x="13050" y="4860"/>
                </a:lnTo>
                <a:lnTo>
                  <a:pt x="13162" y="5251"/>
                </a:lnTo>
                <a:lnTo>
                  <a:pt x="13218" y="5604"/>
                </a:lnTo>
                <a:lnTo>
                  <a:pt x="13263" y="5995"/>
                </a:lnTo>
                <a:lnTo>
                  <a:pt x="13241" y="6386"/>
                </a:lnTo>
                <a:lnTo>
                  <a:pt x="13218" y="6740"/>
                </a:lnTo>
                <a:lnTo>
                  <a:pt x="13139" y="7094"/>
                </a:lnTo>
                <a:lnTo>
                  <a:pt x="13050" y="7429"/>
                </a:lnTo>
                <a:lnTo>
                  <a:pt x="12903" y="7746"/>
                </a:lnTo>
                <a:lnTo>
                  <a:pt x="12723" y="8025"/>
                </a:lnTo>
                <a:lnTo>
                  <a:pt x="12532" y="8286"/>
                </a:lnTo>
                <a:lnTo>
                  <a:pt x="12318" y="8491"/>
                </a:lnTo>
                <a:lnTo>
                  <a:pt x="12060" y="8677"/>
                </a:lnTo>
                <a:lnTo>
                  <a:pt x="11756" y="8788"/>
                </a:lnTo>
                <a:lnTo>
                  <a:pt x="11452" y="8826"/>
                </a:lnTo>
                <a:lnTo>
                  <a:pt x="11283" y="8826"/>
                </a:lnTo>
                <a:lnTo>
                  <a:pt x="11126" y="8826"/>
                </a:lnTo>
                <a:lnTo>
                  <a:pt x="11002" y="8788"/>
                </a:lnTo>
                <a:lnTo>
                  <a:pt x="10845" y="8714"/>
                </a:lnTo>
                <a:lnTo>
                  <a:pt x="10721" y="8640"/>
                </a:lnTo>
                <a:lnTo>
                  <a:pt x="10608" y="8565"/>
                </a:lnTo>
                <a:lnTo>
                  <a:pt x="10485" y="8453"/>
                </a:lnTo>
                <a:lnTo>
                  <a:pt x="10372" y="8323"/>
                </a:lnTo>
                <a:lnTo>
                  <a:pt x="10181" y="8062"/>
                </a:lnTo>
                <a:lnTo>
                  <a:pt x="10035" y="7746"/>
                </a:lnTo>
                <a:lnTo>
                  <a:pt x="9900" y="7392"/>
                </a:lnTo>
                <a:lnTo>
                  <a:pt x="9787" y="7001"/>
                </a:lnTo>
                <a:lnTo>
                  <a:pt x="9731" y="6610"/>
                </a:lnTo>
                <a:lnTo>
                  <a:pt x="9686" y="6219"/>
                </a:lnTo>
                <a:lnTo>
                  <a:pt x="9663" y="5772"/>
                </a:lnTo>
                <a:lnTo>
                  <a:pt x="9686" y="5381"/>
                </a:lnTo>
                <a:lnTo>
                  <a:pt x="9753" y="4990"/>
                </a:lnTo>
                <a:lnTo>
                  <a:pt x="9832" y="4636"/>
                </a:lnTo>
                <a:lnTo>
                  <a:pt x="9945" y="4320"/>
                </a:lnTo>
                <a:lnTo>
                  <a:pt x="10068" y="4022"/>
                </a:lnTo>
                <a:lnTo>
                  <a:pt x="10203" y="3817"/>
                </a:lnTo>
                <a:lnTo>
                  <a:pt x="10316" y="3593"/>
                </a:lnTo>
                <a:lnTo>
                  <a:pt x="10395" y="3351"/>
                </a:lnTo>
                <a:lnTo>
                  <a:pt x="10462" y="3109"/>
                </a:lnTo>
                <a:lnTo>
                  <a:pt x="10507" y="2848"/>
                </a:lnTo>
                <a:lnTo>
                  <a:pt x="10530" y="2606"/>
                </a:lnTo>
                <a:lnTo>
                  <a:pt x="10507" y="2346"/>
                </a:lnTo>
                <a:lnTo>
                  <a:pt x="10462" y="2141"/>
                </a:lnTo>
                <a:lnTo>
                  <a:pt x="10395" y="1880"/>
                </a:lnTo>
                <a:lnTo>
                  <a:pt x="10293" y="1638"/>
                </a:lnTo>
                <a:lnTo>
                  <a:pt x="10158" y="1415"/>
                </a:lnTo>
                <a:lnTo>
                  <a:pt x="9967" y="1210"/>
                </a:lnTo>
                <a:lnTo>
                  <a:pt x="9753" y="986"/>
                </a:lnTo>
                <a:lnTo>
                  <a:pt x="9495" y="819"/>
                </a:lnTo>
                <a:lnTo>
                  <a:pt x="9191" y="670"/>
                </a:lnTo>
                <a:lnTo>
                  <a:pt x="8842" y="521"/>
                </a:lnTo>
                <a:lnTo>
                  <a:pt x="8471" y="446"/>
                </a:lnTo>
                <a:lnTo>
                  <a:pt x="7998" y="428"/>
                </a:lnTo>
                <a:lnTo>
                  <a:pt x="7413" y="428"/>
                </a:lnTo>
                <a:lnTo>
                  <a:pt x="6817" y="446"/>
                </a:lnTo>
                <a:lnTo>
                  <a:pt x="6187" y="521"/>
                </a:lnTo>
                <a:lnTo>
                  <a:pt x="5602" y="633"/>
                </a:lnTo>
                <a:lnTo>
                  <a:pt x="5107" y="744"/>
                </a:lnTo>
                <a:lnTo>
                  <a:pt x="4725" y="856"/>
                </a:lnTo>
                <a:lnTo>
                  <a:pt x="4848" y="1564"/>
                </a:lnTo>
                <a:lnTo>
                  <a:pt x="5028" y="2495"/>
                </a:lnTo>
                <a:lnTo>
                  <a:pt x="5175" y="3556"/>
                </a:lnTo>
                <a:lnTo>
                  <a:pt x="5298" y="4673"/>
                </a:lnTo>
                <a:lnTo>
                  <a:pt x="5343" y="5213"/>
                </a:lnTo>
                <a:lnTo>
                  <a:pt x="5388" y="5753"/>
                </a:lnTo>
                <a:lnTo>
                  <a:pt x="5411" y="6275"/>
                </a:lnTo>
                <a:lnTo>
                  <a:pt x="5411" y="6740"/>
                </a:lnTo>
                <a:lnTo>
                  <a:pt x="5366" y="7168"/>
                </a:lnTo>
                <a:lnTo>
                  <a:pt x="5321" y="7541"/>
                </a:lnTo>
                <a:lnTo>
                  <a:pt x="5287" y="7708"/>
                </a:lnTo>
                <a:lnTo>
                  <a:pt x="5242" y="7857"/>
                </a:lnTo>
                <a:lnTo>
                  <a:pt x="5197" y="7969"/>
                </a:lnTo>
                <a:lnTo>
                  <a:pt x="5130" y="8062"/>
                </a:lnTo>
                <a:lnTo>
                  <a:pt x="5006" y="8248"/>
                </a:lnTo>
                <a:lnTo>
                  <a:pt x="4848" y="8397"/>
                </a:lnTo>
                <a:lnTo>
                  <a:pt x="4725" y="8528"/>
                </a:lnTo>
                <a:lnTo>
                  <a:pt x="4567" y="8640"/>
                </a:lnTo>
                <a:lnTo>
                  <a:pt x="4421" y="8714"/>
                </a:lnTo>
                <a:lnTo>
                  <a:pt x="4263" y="8751"/>
                </a:lnTo>
                <a:lnTo>
                  <a:pt x="4095" y="8788"/>
                </a:lnTo>
                <a:lnTo>
                  <a:pt x="3948" y="8788"/>
                </a:lnTo>
                <a:lnTo>
                  <a:pt x="3791" y="8751"/>
                </a:lnTo>
                <a:lnTo>
                  <a:pt x="3667" y="8714"/>
                </a:lnTo>
                <a:lnTo>
                  <a:pt x="3510" y="8677"/>
                </a:lnTo>
                <a:lnTo>
                  <a:pt x="3386" y="8602"/>
                </a:lnTo>
                <a:lnTo>
                  <a:pt x="3251" y="8491"/>
                </a:lnTo>
                <a:lnTo>
                  <a:pt x="3127" y="8360"/>
                </a:lnTo>
                <a:lnTo>
                  <a:pt x="3015" y="8248"/>
                </a:lnTo>
                <a:lnTo>
                  <a:pt x="2925" y="8062"/>
                </a:lnTo>
                <a:lnTo>
                  <a:pt x="2778" y="7857"/>
                </a:lnTo>
                <a:lnTo>
                  <a:pt x="2610" y="7671"/>
                </a:lnTo>
                <a:lnTo>
                  <a:pt x="2407" y="7541"/>
                </a:lnTo>
                <a:lnTo>
                  <a:pt x="2171" y="7466"/>
                </a:lnTo>
                <a:lnTo>
                  <a:pt x="1957" y="7429"/>
                </a:lnTo>
                <a:lnTo>
                  <a:pt x="1698" y="7429"/>
                </a:lnTo>
                <a:lnTo>
                  <a:pt x="1462" y="7466"/>
                </a:lnTo>
                <a:lnTo>
                  <a:pt x="1226" y="7559"/>
                </a:lnTo>
                <a:lnTo>
                  <a:pt x="989" y="7708"/>
                </a:lnTo>
                <a:lnTo>
                  <a:pt x="776" y="7932"/>
                </a:lnTo>
                <a:lnTo>
                  <a:pt x="551" y="8211"/>
                </a:lnTo>
                <a:lnTo>
                  <a:pt x="382" y="8528"/>
                </a:lnTo>
                <a:lnTo>
                  <a:pt x="315" y="8714"/>
                </a:lnTo>
                <a:lnTo>
                  <a:pt x="236" y="8919"/>
                </a:lnTo>
                <a:lnTo>
                  <a:pt x="191" y="9142"/>
                </a:lnTo>
                <a:lnTo>
                  <a:pt x="123" y="9347"/>
                </a:lnTo>
                <a:lnTo>
                  <a:pt x="78" y="9608"/>
                </a:lnTo>
                <a:lnTo>
                  <a:pt x="56" y="9887"/>
                </a:lnTo>
                <a:lnTo>
                  <a:pt x="33" y="10185"/>
                </a:lnTo>
                <a:lnTo>
                  <a:pt x="33" y="10464"/>
                </a:lnTo>
                <a:lnTo>
                  <a:pt x="33" y="10706"/>
                </a:lnTo>
                <a:lnTo>
                  <a:pt x="56" y="10967"/>
                </a:lnTo>
                <a:lnTo>
                  <a:pt x="78" y="11172"/>
                </a:lnTo>
                <a:lnTo>
                  <a:pt x="123" y="11395"/>
                </a:lnTo>
                <a:lnTo>
                  <a:pt x="168" y="11600"/>
                </a:lnTo>
                <a:lnTo>
                  <a:pt x="236" y="11786"/>
                </a:lnTo>
                <a:lnTo>
                  <a:pt x="292" y="11973"/>
                </a:lnTo>
                <a:lnTo>
                  <a:pt x="382" y="12140"/>
                </a:lnTo>
                <a:lnTo>
                  <a:pt x="540" y="12419"/>
                </a:lnTo>
                <a:lnTo>
                  <a:pt x="731" y="12680"/>
                </a:lnTo>
                <a:lnTo>
                  <a:pt x="944" y="12866"/>
                </a:lnTo>
                <a:lnTo>
                  <a:pt x="1158" y="12997"/>
                </a:lnTo>
                <a:lnTo>
                  <a:pt x="1395" y="13108"/>
                </a:lnTo>
                <a:lnTo>
                  <a:pt x="1608" y="13183"/>
                </a:lnTo>
                <a:lnTo>
                  <a:pt x="1856" y="13183"/>
                </a:lnTo>
                <a:lnTo>
                  <a:pt x="2070" y="13146"/>
                </a:lnTo>
                <a:lnTo>
                  <a:pt x="2261" y="13071"/>
                </a:lnTo>
                <a:lnTo>
                  <a:pt x="2430" y="12960"/>
                </a:lnTo>
                <a:lnTo>
                  <a:pt x="2587" y="12792"/>
                </a:lnTo>
                <a:lnTo>
                  <a:pt x="2688" y="12606"/>
                </a:lnTo>
                <a:lnTo>
                  <a:pt x="2801" y="12419"/>
                </a:lnTo>
                <a:lnTo>
                  <a:pt x="2925" y="12289"/>
                </a:lnTo>
                <a:lnTo>
                  <a:pt x="3082" y="12177"/>
                </a:lnTo>
                <a:lnTo>
                  <a:pt x="3228" y="12103"/>
                </a:lnTo>
                <a:lnTo>
                  <a:pt x="3408" y="12103"/>
                </a:lnTo>
                <a:lnTo>
                  <a:pt x="3577" y="12103"/>
                </a:lnTo>
                <a:lnTo>
                  <a:pt x="3723" y="12177"/>
                </a:lnTo>
                <a:lnTo>
                  <a:pt x="3903" y="12252"/>
                </a:lnTo>
                <a:lnTo>
                  <a:pt x="4072" y="12364"/>
                </a:lnTo>
                <a:lnTo>
                  <a:pt x="4230" y="12494"/>
                </a:lnTo>
                <a:lnTo>
                  <a:pt x="4353" y="12643"/>
                </a:lnTo>
                <a:lnTo>
                  <a:pt x="4488" y="12829"/>
                </a:lnTo>
                <a:lnTo>
                  <a:pt x="4567" y="13034"/>
                </a:lnTo>
                <a:lnTo>
                  <a:pt x="4657" y="13257"/>
                </a:lnTo>
                <a:lnTo>
                  <a:pt x="4702" y="13462"/>
                </a:lnTo>
                <a:lnTo>
                  <a:pt x="4725" y="13686"/>
                </a:lnTo>
                <a:lnTo>
                  <a:pt x="4702" y="14282"/>
                </a:lnTo>
                <a:lnTo>
                  <a:pt x="4657" y="15045"/>
                </a:lnTo>
                <a:lnTo>
                  <a:pt x="4612" y="15976"/>
                </a:lnTo>
                <a:lnTo>
                  <a:pt x="4590" y="16926"/>
                </a:lnTo>
                <a:lnTo>
                  <a:pt x="4567" y="17968"/>
                </a:lnTo>
                <a:lnTo>
                  <a:pt x="4567" y="19011"/>
                </a:lnTo>
                <a:lnTo>
                  <a:pt x="4590" y="19514"/>
                </a:lnTo>
                <a:lnTo>
                  <a:pt x="4612" y="19980"/>
                </a:lnTo>
                <a:lnTo>
                  <a:pt x="4657" y="20426"/>
                </a:lnTo>
                <a:lnTo>
                  <a:pt x="4725" y="20836"/>
                </a:lnTo>
                <a:lnTo>
                  <a:pt x="4848" y="20929"/>
                </a:lnTo>
                <a:lnTo>
                  <a:pt x="5040" y="21004"/>
                </a:lnTo>
                <a:lnTo>
                  <a:pt x="5265" y="21078"/>
                </a:lnTo>
                <a:lnTo>
                  <a:pt x="5478" y="21115"/>
                </a:lnTo>
                <a:lnTo>
                  <a:pt x="6041" y="21115"/>
                </a:lnTo>
                <a:lnTo>
                  <a:pt x="6637" y="21078"/>
                </a:lnTo>
                <a:lnTo>
                  <a:pt x="7312" y="21004"/>
                </a:lnTo>
                <a:lnTo>
                  <a:pt x="7998" y="20929"/>
                </a:lnTo>
                <a:lnTo>
                  <a:pt x="8696" y="20855"/>
                </a:lnTo>
                <a:lnTo>
                  <a:pt x="9360" y="20836"/>
                </a:lnTo>
                <a:close/>
              </a:path>
            </a:pathLst>
          </a:custGeom>
          <a:solidFill>
            <a:srgbClr val="FFCC99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12" name="Puzzle1"/>
          <p:cNvSpPr>
            <a:spLocks noEditPoints="1" noChangeArrowheads="1"/>
          </p:cNvSpPr>
          <p:nvPr/>
        </p:nvSpPr>
        <p:spPr bwMode="auto">
          <a:xfrm>
            <a:off x="7094876" y="4149391"/>
            <a:ext cx="1635699" cy="848218"/>
          </a:xfrm>
          <a:custGeom>
            <a:avLst/>
            <a:gdLst>
              <a:gd name="T0" fmla="*/ 16740 w 21600"/>
              <a:gd name="T1" fmla="*/ 21078 h 21600"/>
              <a:gd name="T2" fmla="*/ 16976 w 21600"/>
              <a:gd name="T3" fmla="*/ 521 h 21600"/>
              <a:gd name="T4" fmla="*/ 4725 w 21600"/>
              <a:gd name="T5" fmla="*/ 856 h 21600"/>
              <a:gd name="T6" fmla="*/ 5040 w 21600"/>
              <a:gd name="T7" fmla="*/ 21004 h 21600"/>
              <a:gd name="T8" fmla="*/ 10811 w 21600"/>
              <a:gd name="T9" fmla="*/ 12885 h 21600"/>
              <a:gd name="T10" fmla="*/ 10845 w 21600"/>
              <a:gd name="T11" fmla="*/ 8714 h 21600"/>
              <a:gd name="T12" fmla="*/ 21600 w 21600"/>
              <a:gd name="T13" fmla="*/ 10000 h 21600"/>
              <a:gd name="T14" fmla="*/ 56 w 21600"/>
              <a:gd name="T15" fmla="*/ 10000 h 21600"/>
              <a:gd name="T16" fmla="*/ 6086 w 21600"/>
              <a:gd name="T17" fmla="*/ 2569 h 21600"/>
              <a:gd name="T18" fmla="*/ 16132 w 21600"/>
              <a:gd name="T19" fmla="*/ 19552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9360" y="20836"/>
                </a:moveTo>
                <a:lnTo>
                  <a:pt x="9528" y="20836"/>
                </a:lnTo>
                <a:lnTo>
                  <a:pt x="9686" y="20762"/>
                </a:lnTo>
                <a:lnTo>
                  <a:pt x="9810" y="20687"/>
                </a:lnTo>
                <a:lnTo>
                  <a:pt x="9922" y="20575"/>
                </a:lnTo>
                <a:lnTo>
                  <a:pt x="10012" y="20426"/>
                </a:lnTo>
                <a:lnTo>
                  <a:pt x="10068" y="20296"/>
                </a:lnTo>
                <a:lnTo>
                  <a:pt x="10113" y="20110"/>
                </a:lnTo>
                <a:lnTo>
                  <a:pt x="10136" y="19905"/>
                </a:lnTo>
                <a:lnTo>
                  <a:pt x="10136" y="19682"/>
                </a:lnTo>
                <a:lnTo>
                  <a:pt x="10113" y="19440"/>
                </a:lnTo>
                <a:lnTo>
                  <a:pt x="10068" y="19142"/>
                </a:lnTo>
                <a:lnTo>
                  <a:pt x="10012" y="18900"/>
                </a:lnTo>
                <a:lnTo>
                  <a:pt x="9900" y="18620"/>
                </a:lnTo>
                <a:lnTo>
                  <a:pt x="9787" y="18285"/>
                </a:lnTo>
                <a:lnTo>
                  <a:pt x="9641" y="17968"/>
                </a:lnTo>
                <a:lnTo>
                  <a:pt x="9472" y="17652"/>
                </a:lnTo>
                <a:lnTo>
                  <a:pt x="9382" y="17466"/>
                </a:lnTo>
                <a:lnTo>
                  <a:pt x="9315" y="17298"/>
                </a:lnTo>
                <a:lnTo>
                  <a:pt x="9258" y="17112"/>
                </a:lnTo>
                <a:lnTo>
                  <a:pt x="9191" y="16926"/>
                </a:lnTo>
                <a:lnTo>
                  <a:pt x="9123" y="16535"/>
                </a:lnTo>
                <a:lnTo>
                  <a:pt x="9101" y="16144"/>
                </a:lnTo>
                <a:lnTo>
                  <a:pt x="9101" y="15753"/>
                </a:lnTo>
                <a:lnTo>
                  <a:pt x="9168" y="15362"/>
                </a:lnTo>
                <a:lnTo>
                  <a:pt x="9236" y="14971"/>
                </a:lnTo>
                <a:lnTo>
                  <a:pt x="9360" y="14580"/>
                </a:lnTo>
                <a:lnTo>
                  <a:pt x="9495" y="14244"/>
                </a:lnTo>
                <a:lnTo>
                  <a:pt x="9663" y="13891"/>
                </a:lnTo>
                <a:lnTo>
                  <a:pt x="9855" y="13611"/>
                </a:lnTo>
                <a:lnTo>
                  <a:pt x="10068" y="13351"/>
                </a:lnTo>
                <a:lnTo>
                  <a:pt x="10293" y="13146"/>
                </a:lnTo>
                <a:lnTo>
                  <a:pt x="10552" y="12997"/>
                </a:lnTo>
                <a:lnTo>
                  <a:pt x="10811" y="12885"/>
                </a:lnTo>
                <a:lnTo>
                  <a:pt x="11069" y="12866"/>
                </a:lnTo>
                <a:lnTo>
                  <a:pt x="11351" y="12885"/>
                </a:lnTo>
                <a:lnTo>
                  <a:pt x="11610" y="12997"/>
                </a:lnTo>
                <a:lnTo>
                  <a:pt x="11846" y="13183"/>
                </a:lnTo>
                <a:lnTo>
                  <a:pt x="12060" y="13388"/>
                </a:lnTo>
                <a:lnTo>
                  <a:pt x="12251" y="13648"/>
                </a:lnTo>
                <a:lnTo>
                  <a:pt x="12419" y="13928"/>
                </a:lnTo>
                <a:lnTo>
                  <a:pt x="12555" y="14244"/>
                </a:lnTo>
                <a:lnTo>
                  <a:pt x="12690" y="14617"/>
                </a:lnTo>
                <a:lnTo>
                  <a:pt x="12768" y="15008"/>
                </a:lnTo>
                <a:lnTo>
                  <a:pt x="12836" y="15399"/>
                </a:lnTo>
                <a:lnTo>
                  <a:pt x="12858" y="15753"/>
                </a:lnTo>
                <a:lnTo>
                  <a:pt x="12858" y="16144"/>
                </a:lnTo>
                <a:lnTo>
                  <a:pt x="12813" y="16535"/>
                </a:lnTo>
                <a:lnTo>
                  <a:pt x="12746" y="16888"/>
                </a:lnTo>
                <a:lnTo>
                  <a:pt x="12667" y="17224"/>
                </a:lnTo>
                <a:lnTo>
                  <a:pt x="12510" y="17503"/>
                </a:lnTo>
                <a:lnTo>
                  <a:pt x="12228" y="18043"/>
                </a:lnTo>
                <a:lnTo>
                  <a:pt x="11970" y="18546"/>
                </a:lnTo>
                <a:lnTo>
                  <a:pt x="11868" y="18751"/>
                </a:lnTo>
                <a:lnTo>
                  <a:pt x="11778" y="18974"/>
                </a:lnTo>
                <a:lnTo>
                  <a:pt x="11711" y="19179"/>
                </a:lnTo>
                <a:lnTo>
                  <a:pt x="11666" y="19365"/>
                </a:lnTo>
                <a:lnTo>
                  <a:pt x="11632" y="19570"/>
                </a:lnTo>
                <a:lnTo>
                  <a:pt x="11632" y="19756"/>
                </a:lnTo>
                <a:lnTo>
                  <a:pt x="11632" y="19942"/>
                </a:lnTo>
                <a:lnTo>
                  <a:pt x="11643" y="20110"/>
                </a:lnTo>
                <a:lnTo>
                  <a:pt x="11711" y="20296"/>
                </a:lnTo>
                <a:lnTo>
                  <a:pt x="11801" y="20464"/>
                </a:lnTo>
                <a:lnTo>
                  <a:pt x="11891" y="20650"/>
                </a:lnTo>
                <a:lnTo>
                  <a:pt x="12037" y="20836"/>
                </a:lnTo>
                <a:lnTo>
                  <a:pt x="12206" y="21004"/>
                </a:lnTo>
                <a:lnTo>
                  <a:pt x="12419" y="21190"/>
                </a:lnTo>
                <a:lnTo>
                  <a:pt x="12667" y="21320"/>
                </a:lnTo>
                <a:lnTo>
                  <a:pt x="12960" y="21432"/>
                </a:lnTo>
                <a:lnTo>
                  <a:pt x="13286" y="21544"/>
                </a:lnTo>
                <a:lnTo>
                  <a:pt x="13612" y="21655"/>
                </a:lnTo>
                <a:lnTo>
                  <a:pt x="13983" y="21693"/>
                </a:lnTo>
                <a:lnTo>
                  <a:pt x="14343" y="21730"/>
                </a:lnTo>
                <a:lnTo>
                  <a:pt x="14715" y="21730"/>
                </a:lnTo>
                <a:lnTo>
                  <a:pt x="15075" y="21730"/>
                </a:lnTo>
                <a:lnTo>
                  <a:pt x="15446" y="21655"/>
                </a:lnTo>
                <a:lnTo>
                  <a:pt x="15794" y="21581"/>
                </a:lnTo>
                <a:lnTo>
                  <a:pt x="16132" y="21432"/>
                </a:lnTo>
                <a:lnTo>
                  <a:pt x="16458" y="21302"/>
                </a:lnTo>
                <a:lnTo>
                  <a:pt x="16740" y="21078"/>
                </a:lnTo>
                <a:lnTo>
                  <a:pt x="16976" y="20836"/>
                </a:lnTo>
                <a:lnTo>
                  <a:pt x="17043" y="20650"/>
                </a:lnTo>
                <a:lnTo>
                  <a:pt x="17088" y="20426"/>
                </a:lnTo>
                <a:lnTo>
                  <a:pt x="17133" y="20222"/>
                </a:lnTo>
                <a:lnTo>
                  <a:pt x="17156" y="19980"/>
                </a:lnTo>
                <a:lnTo>
                  <a:pt x="17167" y="19477"/>
                </a:lnTo>
                <a:lnTo>
                  <a:pt x="17167" y="18974"/>
                </a:lnTo>
                <a:lnTo>
                  <a:pt x="17156" y="18397"/>
                </a:lnTo>
                <a:lnTo>
                  <a:pt x="17111" y="17820"/>
                </a:lnTo>
                <a:lnTo>
                  <a:pt x="17066" y="17261"/>
                </a:lnTo>
                <a:lnTo>
                  <a:pt x="16998" y="16646"/>
                </a:lnTo>
                <a:lnTo>
                  <a:pt x="16852" y="15511"/>
                </a:lnTo>
                <a:lnTo>
                  <a:pt x="16740" y="14393"/>
                </a:lnTo>
                <a:lnTo>
                  <a:pt x="16717" y="13928"/>
                </a:lnTo>
                <a:lnTo>
                  <a:pt x="16695" y="13462"/>
                </a:lnTo>
                <a:lnTo>
                  <a:pt x="16717" y="13071"/>
                </a:lnTo>
                <a:lnTo>
                  <a:pt x="16785" y="12755"/>
                </a:lnTo>
                <a:lnTo>
                  <a:pt x="16852" y="12419"/>
                </a:lnTo>
                <a:lnTo>
                  <a:pt x="16953" y="12140"/>
                </a:lnTo>
                <a:lnTo>
                  <a:pt x="17088" y="11898"/>
                </a:lnTo>
                <a:lnTo>
                  <a:pt x="17212" y="11675"/>
                </a:lnTo>
                <a:lnTo>
                  <a:pt x="17370" y="11470"/>
                </a:lnTo>
                <a:lnTo>
                  <a:pt x="17516" y="11284"/>
                </a:lnTo>
                <a:lnTo>
                  <a:pt x="17696" y="11135"/>
                </a:lnTo>
                <a:lnTo>
                  <a:pt x="17865" y="11042"/>
                </a:lnTo>
                <a:lnTo>
                  <a:pt x="18033" y="10930"/>
                </a:lnTo>
                <a:lnTo>
                  <a:pt x="18213" y="10893"/>
                </a:lnTo>
                <a:lnTo>
                  <a:pt x="18382" y="10893"/>
                </a:lnTo>
                <a:lnTo>
                  <a:pt x="18551" y="10967"/>
                </a:lnTo>
                <a:lnTo>
                  <a:pt x="18708" y="11042"/>
                </a:lnTo>
                <a:lnTo>
                  <a:pt x="18855" y="11172"/>
                </a:lnTo>
                <a:lnTo>
                  <a:pt x="19012" y="11358"/>
                </a:lnTo>
                <a:lnTo>
                  <a:pt x="19136" y="11600"/>
                </a:lnTo>
                <a:lnTo>
                  <a:pt x="19271" y="11861"/>
                </a:lnTo>
                <a:lnTo>
                  <a:pt x="19440" y="12028"/>
                </a:lnTo>
                <a:lnTo>
                  <a:pt x="19608" y="12177"/>
                </a:lnTo>
                <a:lnTo>
                  <a:pt x="19822" y="12289"/>
                </a:lnTo>
                <a:lnTo>
                  <a:pt x="20025" y="12289"/>
                </a:lnTo>
                <a:lnTo>
                  <a:pt x="20238" y="12289"/>
                </a:lnTo>
                <a:lnTo>
                  <a:pt x="20452" y="12215"/>
                </a:lnTo>
                <a:lnTo>
                  <a:pt x="20643" y="12103"/>
                </a:lnTo>
                <a:lnTo>
                  <a:pt x="20846" y="11973"/>
                </a:lnTo>
                <a:lnTo>
                  <a:pt x="21037" y="11786"/>
                </a:lnTo>
                <a:lnTo>
                  <a:pt x="21206" y="11563"/>
                </a:lnTo>
                <a:lnTo>
                  <a:pt x="21363" y="11321"/>
                </a:lnTo>
                <a:lnTo>
                  <a:pt x="21465" y="11079"/>
                </a:lnTo>
                <a:lnTo>
                  <a:pt x="21577" y="10744"/>
                </a:lnTo>
                <a:lnTo>
                  <a:pt x="21622" y="10427"/>
                </a:lnTo>
                <a:lnTo>
                  <a:pt x="21645" y="10111"/>
                </a:lnTo>
                <a:lnTo>
                  <a:pt x="21622" y="9608"/>
                </a:lnTo>
                <a:lnTo>
                  <a:pt x="21577" y="9142"/>
                </a:lnTo>
                <a:lnTo>
                  <a:pt x="21465" y="8751"/>
                </a:lnTo>
                <a:lnTo>
                  <a:pt x="21363" y="8397"/>
                </a:lnTo>
                <a:lnTo>
                  <a:pt x="21206" y="8062"/>
                </a:lnTo>
                <a:lnTo>
                  <a:pt x="21037" y="7820"/>
                </a:lnTo>
                <a:lnTo>
                  <a:pt x="20846" y="7597"/>
                </a:lnTo>
                <a:lnTo>
                  <a:pt x="20643" y="7429"/>
                </a:lnTo>
                <a:lnTo>
                  <a:pt x="20452" y="7317"/>
                </a:lnTo>
                <a:lnTo>
                  <a:pt x="20238" y="7206"/>
                </a:lnTo>
                <a:lnTo>
                  <a:pt x="20025" y="7168"/>
                </a:lnTo>
                <a:lnTo>
                  <a:pt x="19822" y="7206"/>
                </a:lnTo>
                <a:lnTo>
                  <a:pt x="19608" y="7243"/>
                </a:lnTo>
                <a:lnTo>
                  <a:pt x="19440" y="7355"/>
                </a:lnTo>
                <a:lnTo>
                  <a:pt x="19271" y="7504"/>
                </a:lnTo>
                <a:lnTo>
                  <a:pt x="19136" y="7708"/>
                </a:lnTo>
                <a:lnTo>
                  <a:pt x="19012" y="7895"/>
                </a:lnTo>
                <a:lnTo>
                  <a:pt x="18832" y="8025"/>
                </a:lnTo>
                <a:lnTo>
                  <a:pt x="18663" y="8174"/>
                </a:lnTo>
                <a:lnTo>
                  <a:pt x="18472" y="8248"/>
                </a:lnTo>
                <a:lnTo>
                  <a:pt x="18270" y="8286"/>
                </a:lnTo>
                <a:lnTo>
                  <a:pt x="18078" y="8323"/>
                </a:lnTo>
                <a:lnTo>
                  <a:pt x="17887" y="8323"/>
                </a:lnTo>
                <a:lnTo>
                  <a:pt x="17696" y="8248"/>
                </a:lnTo>
                <a:lnTo>
                  <a:pt x="17493" y="8174"/>
                </a:lnTo>
                <a:lnTo>
                  <a:pt x="17302" y="8062"/>
                </a:lnTo>
                <a:lnTo>
                  <a:pt x="17133" y="7969"/>
                </a:lnTo>
                <a:lnTo>
                  <a:pt x="16976" y="7783"/>
                </a:lnTo>
                <a:lnTo>
                  <a:pt x="16852" y="7597"/>
                </a:lnTo>
                <a:lnTo>
                  <a:pt x="16740" y="7429"/>
                </a:lnTo>
                <a:lnTo>
                  <a:pt x="16672" y="7168"/>
                </a:lnTo>
                <a:lnTo>
                  <a:pt x="16638" y="6926"/>
                </a:lnTo>
                <a:lnTo>
                  <a:pt x="16616" y="6498"/>
                </a:lnTo>
                <a:lnTo>
                  <a:pt x="16616" y="5772"/>
                </a:lnTo>
                <a:lnTo>
                  <a:pt x="16650" y="4915"/>
                </a:lnTo>
                <a:lnTo>
                  <a:pt x="16695" y="3928"/>
                </a:lnTo>
                <a:lnTo>
                  <a:pt x="16762" y="2960"/>
                </a:lnTo>
                <a:lnTo>
                  <a:pt x="16830" y="1992"/>
                </a:lnTo>
                <a:lnTo>
                  <a:pt x="16908" y="1173"/>
                </a:lnTo>
                <a:lnTo>
                  <a:pt x="16976" y="521"/>
                </a:lnTo>
                <a:lnTo>
                  <a:pt x="16953" y="521"/>
                </a:lnTo>
                <a:lnTo>
                  <a:pt x="16931" y="521"/>
                </a:lnTo>
                <a:lnTo>
                  <a:pt x="16267" y="484"/>
                </a:lnTo>
                <a:lnTo>
                  <a:pt x="15637" y="428"/>
                </a:lnTo>
                <a:lnTo>
                  <a:pt x="15063" y="353"/>
                </a:lnTo>
                <a:lnTo>
                  <a:pt x="14523" y="279"/>
                </a:lnTo>
                <a:lnTo>
                  <a:pt x="14040" y="167"/>
                </a:lnTo>
                <a:lnTo>
                  <a:pt x="13635" y="93"/>
                </a:lnTo>
                <a:lnTo>
                  <a:pt x="13331" y="18"/>
                </a:lnTo>
                <a:lnTo>
                  <a:pt x="13117" y="18"/>
                </a:lnTo>
                <a:lnTo>
                  <a:pt x="12982" y="18"/>
                </a:lnTo>
                <a:lnTo>
                  <a:pt x="12858" y="130"/>
                </a:lnTo>
                <a:lnTo>
                  <a:pt x="12723" y="279"/>
                </a:lnTo>
                <a:lnTo>
                  <a:pt x="12622" y="446"/>
                </a:lnTo>
                <a:lnTo>
                  <a:pt x="12510" y="670"/>
                </a:lnTo>
                <a:lnTo>
                  <a:pt x="12419" y="912"/>
                </a:lnTo>
                <a:lnTo>
                  <a:pt x="12363" y="1210"/>
                </a:lnTo>
                <a:lnTo>
                  <a:pt x="12318" y="1526"/>
                </a:lnTo>
                <a:lnTo>
                  <a:pt x="12273" y="1843"/>
                </a:lnTo>
                <a:lnTo>
                  <a:pt x="12251" y="2215"/>
                </a:lnTo>
                <a:lnTo>
                  <a:pt x="12273" y="2532"/>
                </a:lnTo>
                <a:lnTo>
                  <a:pt x="12318" y="2886"/>
                </a:lnTo>
                <a:lnTo>
                  <a:pt x="12386" y="3240"/>
                </a:lnTo>
                <a:lnTo>
                  <a:pt x="12464" y="3556"/>
                </a:lnTo>
                <a:lnTo>
                  <a:pt x="12577" y="3891"/>
                </a:lnTo>
                <a:lnTo>
                  <a:pt x="12746" y="4171"/>
                </a:lnTo>
                <a:lnTo>
                  <a:pt x="12926" y="4487"/>
                </a:lnTo>
                <a:lnTo>
                  <a:pt x="13050" y="4860"/>
                </a:lnTo>
                <a:lnTo>
                  <a:pt x="13162" y="5251"/>
                </a:lnTo>
                <a:lnTo>
                  <a:pt x="13218" y="5604"/>
                </a:lnTo>
                <a:lnTo>
                  <a:pt x="13263" y="5995"/>
                </a:lnTo>
                <a:lnTo>
                  <a:pt x="13241" y="6386"/>
                </a:lnTo>
                <a:lnTo>
                  <a:pt x="13218" y="6740"/>
                </a:lnTo>
                <a:lnTo>
                  <a:pt x="13139" y="7094"/>
                </a:lnTo>
                <a:lnTo>
                  <a:pt x="13050" y="7429"/>
                </a:lnTo>
                <a:lnTo>
                  <a:pt x="12903" y="7746"/>
                </a:lnTo>
                <a:lnTo>
                  <a:pt x="12723" y="8025"/>
                </a:lnTo>
                <a:lnTo>
                  <a:pt x="12532" y="8286"/>
                </a:lnTo>
                <a:lnTo>
                  <a:pt x="12318" y="8491"/>
                </a:lnTo>
                <a:lnTo>
                  <a:pt x="12060" y="8677"/>
                </a:lnTo>
                <a:lnTo>
                  <a:pt x="11756" y="8788"/>
                </a:lnTo>
                <a:lnTo>
                  <a:pt x="11452" y="8826"/>
                </a:lnTo>
                <a:lnTo>
                  <a:pt x="11283" y="8826"/>
                </a:lnTo>
                <a:lnTo>
                  <a:pt x="11126" y="8826"/>
                </a:lnTo>
                <a:lnTo>
                  <a:pt x="11002" y="8788"/>
                </a:lnTo>
                <a:lnTo>
                  <a:pt x="10845" y="8714"/>
                </a:lnTo>
                <a:lnTo>
                  <a:pt x="10721" y="8640"/>
                </a:lnTo>
                <a:lnTo>
                  <a:pt x="10608" y="8565"/>
                </a:lnTo>
                <a:lnTo>
                  <a:pt x="10485" y="8453"/>
                </a:lnTo>
                <a:lnTo>
                  <a:pt x="10372" y="8323"/>
                </a:lnTo>
                <a:lnTo>
                  <a:pt x="10181" y="8062"/>
                </a:lnTo>
                <a:lnTo>
                  <a:pt x="10035" y="7746"/>
                </a:lnTo>
                <a:lnTo>
                  <a:pt x="9900" y="7392"/>
                </a:lnTo>
                <a:lnTo>
                  <a:pt x="9787" y="7001"/>
                </a:lnTo>
                <a:lnTo>
                  <a:pt x="9731" y="6610"/>
                </a:lnTo>
                <a:lnTo>
                  <a:pt x="9686" y="6219"/>
                </a:lnTo>
                <a:lnTo>
                  <a:pt x="9663" y="5772"/>
                </a:lnTo>
                <a:lnTo>
                  <a:pt x="9686" y="5381"/>
                </a:lnTo>
                <a:lnTo>
                  <a:pt x="9753" y="4990"/>
                </a:lnTo>
                <a:lnTo>
                  <a:pt x="9832" y="4636"/>
                </a:lnTo>
                <a:lnTo>
                  <a:pt x="9945" y="4320"/>
                </a:lnTo>
                <a:lnTo>
                  <a:pt x="10068" y="4022"/>
                </a:lnTo>
                <a:lnTo>
                  <a:pt x="10203" y="3817"/>
                </a:lnTo>
                <a:lnTo>
                  <a:pt x="10316" y="3593"/>
                </a:lnTo>
                <a:lnTo>
                  <a:pt x="10395" y="3351"/>
                </a:lnTo>
                <a:lnTo>
                  <a:pt x="10462" y="3109"/>
                </a:lnTo>
                <a:lnTo>
                  <a:pt x="10507" y="2848"/>
                </a:lnTo>
                <a:lnTo>
                  <a:pt x="10530" y="2606"/>
                </a:lnTo>
                <a:lnTo>
                  <a:pt x="10507" y="2346"/>
                </a:lnTo>
                <a:lnTo>
                  <a:pt x="10462" y="2141"/>
                </a:lnTo>
                <a:lnTo>
                  <a:pt x="10395" y="1880"/>
                </a:lnTo>
                <a:lnTo>
                  <a:pt x="10293" y="1638"/>
                </a:lnTo>
                <a:lnTo>
                  <a:pt x="10158" y="1415"/>
                </a:lnTo>
                <a:lnTo>
                  <a:pt x="9967" y="1210"/>
                </a:lnTo>
                <a:lnTo>
                  <a:pt x="9753" y="986"/>
                </a:lnTo>
                <a:lnTo>
                  <a:pt x="9495" y="819"/>
                </a:lnTo>
                <a:lnTo>
                  <a:pt x="9191" y="670"/>
                </a:lnTo>
                <a:lnTo>
                  <a:pt x="8842" y="521"/>
                </a:lnTo>
                <a:lnTo>
                  <a:pt x="8471" y="446"/>
                </a:lnTo>
                <a:lnTo>
                  <a:pt x="7998" y="428"/>
                </a:lnTo>
                <a:lnTo>
                  <a:pt x="7413" y="428"/>
                </a:lnTo>
                <a:lnTo>
                  <a:pt x="6817" y="446"/>
                </a:lnTo>
                <a:lnTo>
                  <a:pt x="6187" y="521"/>
                </a:lnTo>
                <a:lnTo>
                  <a:pt x="5602" y="633"/>
                </a:lnTo>
                <a:lnTo>
                  <a:pt x="5107" y="744"/>
                </a:lnTo>
                <a:lnTo>
                  <a:pt x="4725" y="856"/>
                </a:lnTo>
                <a:lnTo>
                  <a:pt x="4848" y="1564"/>
                </a:lnTo>
                <a:lnTo>
                  <a:pt x="5028" y="2495"/>
                </a:lnTo>
                <a:lnTo>
                  <a:pt x="5175" y="3556"/>
                </a:lnTo>
                <a:lnTo>
                  <a:pt x="5298" y="4673"/>
                </a:lnTo>
                <a:lnTo>
                  <a:pt x="5343" y="5213"/>
                </a:lnTo>
                <a:lnTo>
                  <a:pt x="5388" y="5753"/>
                </a:lnTo>
                <a:lnTo>
                  <a:pt x="5411" y="6275"/>
                </a:lnTo>
                <a:lnTo>
                  <a:pt x="5411" y="6740"/>
                </a:lnTo>
                <a:lnTo>
                  <a:pt x="5366" y="7168"/>
                </a:lnTo>
                <a:lnTo>
                  <a:pt x="5321" y="7541"/>
                </a:lnTo>
                <a:lnTo>
                  <a:pt x="5287" y="7708"/>
                </a:lnTo>
                <a:lnTo>
                  <a:pt x="5242" y="7857"/>
                </a:lnTo>
                <a:lnTo>
                  <a:pt x="5197" y="7969"/>
                </a:lnTo>
                <a:lnTo>
                  <a:pt x="5130" y="8062"/>
                </a:lnTo>
                <a:lnTo>
                  <a:pt x="5006" y="8248"/>
                </a:lnTo>
                <a:lnTo>
                  <a:pt x="4848" y="8397"/>
                </a:lnTo>
                <a:lnTo>
                  <a:pt x="4725" y="8528"/>
                </a:lnTo>
                <a:lnTo>
                  <a:pt x="4567" y="8640"/>
                </a:lnTo>
                <a:lnTo>
                  <a:pt x="4421" y="8714"/>
                </a:lnTo>
                <a:lnTo>
                  <a:pt x="4263" y="8751"/>
                </a:lnTo>
                <a:lnTo>
                  <a:pt x="4095" y="8788"/>
                </a:lnTo>
                <a:lnTo>
                  <a:pt x="3948" y="8788"/>
                </a:lnTo>
                <a:lnTo>
                  <a:pt x="3791" y="8751"/>
                </a:lnTo>
                <a:lnTo>
                  <a:pt x="3667" y="8714"/>
                </a:lnTo>
                <a:lnTo>
                  <a:pt x="3510" y="8677"/>
                </a:lnTo>
                <a:lnTo>
                  <a:pt x="3386" y="8602"/>
                </a:lnTo>
                <a:lnTo>
                  <a:pt x="3251" y="8491"/>
                </a:lnTo>
                <a:lnTo>
                  <a:pt x="3127" y="8360"/>
                </a:lnTo>
                <a:lnTo>
                  <a:pt x="3015" y="8248"/>
                </a:lnTo>
                <a:lnTo>
                  <a:pt x="2925" y="8062"/>
                </a:lnTo>
                <a:lnTo>
                  <a:pt x="2778" y="7857"/>
                </a:lnTo>
                <a:lnTo>
                  <a:pt x="2610" y="7671"/>
                </a:lnTo>
                <a:lnTo>
                  <a:pt x="2407" y="7541"/>
                </a:lnTo>
                <a:lnTo>
                  <a:pt x="2171" y="7466"/>
                </a:lnTo>
                <a:lnTo>
                  <a:pt x="1957" y="7429"/>
                </a:lnTo>
                <a:lnTo>
                  <a:pt x="1698" y="7429"/>
                </a:lnTo>
                <a:lnTo>
                  <a:pt x="1462" y="7466"/>
                </a:lnTo>
                <a:lnTo>
                  <a:pt x="1226" y="7559"/>
                </a:lnTo>
                <a:lnTo>
                  <a:pt x="989" y="7708"/>
                </a:lnTo>
                <a:lnTo>
                  <a:pt x="776" y="7932"/>
                </a:lnTo>
                <a:lnTo>
                  <a:pt x="551" y="8211"/>
                </a:lnTo>
                <a:lnTo>
                  <a:pt x="382" y="8528"/>
                </a:lnTo>
                <a:lnTo>
                  <a:pt x="315" y="8714"/>
                </a:lnTo>
                <a:lnTo>
                  <a:pt x="236" y="8919"/>
                </a:lnTo>
                <a:lnTo>
                  <a:pt x="191" y="9142"/>
                </a:lnTo>
                <a:lnTo>
                  <a:pt x="123" y="9347"/>
                </a:lnTo>
                <a:lnTo>
                  <a:pt x="78" y="9608"/>
                </a:lnTo>
                <a:lnTo>
                  <a:pt x="56" y="9887"/>
                </a:lnTo>
                <a:lnTo>
                  <a:pt x="33" y="10185"/>
                </a:lnTo>
                <a:lnTo>
                  <a:pt x="33" y="10464"/>
                </a:lnTo>
                <a:lnTo>
                  <a:pt x="33" y="10706"/>
                </a:lnTo>
                <a:lnTo>
                  <a:pt x="56" y="10967"/>
                </a:lnTo>
                <a:lnTo>
                  <a:pt x="78" y="11172"/>
                </a:lnTo>
                <a:lnTo>
                  <a:pt x="123" y="11395"/>
                </a:lnTo>
                <a:lnTo>
                  <a:pt x="168" y="11600"/>
                </a:lnTo>
                <a:lnTo>
                  <a:pt x="236" y="11786"/>
                </a:lnTo>
                <a:lnTo>
                  <a:pt x="292" y="11973"/>
                </a:lnTo>
                <a:lnTo>
                  <a:pt x="382" y="12140"/>
                </a:lnTo>
                <a:lnTo>
                  <a:pt x="540" y="12419"/>
                </a:lnTo>
                <a:lnTo>
                  <a:pt x="731" y="12680"/>
                </a:lnTo>
                <a:lnTo>
                  <a:pt x="944" y="12866"/>
                </a:lnTo>
                <a:lnTo>
                  <a:pt x="1158" y="12997"/>
                </a:lnTo>
                <a:lnTo>
                  <a:pt x="1395" y="13108"/>
                </a:lnTo>
                <a:lnTo>
                  <a:pt x="1608" y="13183"/>
                </a:lnTo>
                <a:lnTo>
                  <a:pt x="1856" y="13183"/>
                </a:lnTo>
                <a:lnTo>
                  <a:pt x="2070" y="13146"/>
                </a:lnTo>
                <a:lnTo>
                  <a:pt x="2261" y="13071"/>
                </a:lnTo>
                <a:lnTo>
                  <a:pt x="2430" y="12960"/>
                </a:lnTo>
                <a:lnTo>
                  <a:pt x="2587" y="12792"/>
                </a:lnTo>
                <a:lnTo>
                  <a:pt x="2688" y="12606"/>
                </a:lnTo>
                <a:lnTo>
                  <a:pt x="2801" y="12419"/>
                </a:lnTo>
                <a:lnTo>
                  <a:pt x="2925" y="12289"/>
                </a:lnTo>
                <a:lnTo>
                  <a:pt x="3082" y="12177"/>
                </a:lnTo>
                <a:lnTo>
                  <a:pt x="3228" y="12103"/>
                </a:lnTo>
                <a:lnTo>
                  <a:pt x="3408" y="12103"/>
                </a:lnTo>
                <a:lnTo>
                  <a:pt x="3577" y="12103"/>
                </a:lnTo>
                <a:lnTo>
                  <a:pt x="3723" y="12177"/>
                </a:lnTo>
                <a:lnTo>
                  <a:pt x="3903" y="12252"/>
                </a:lnTo>
                <a:lnTo>
                  <a:pt x="4072" y="12364"/>
                </a:lnTo>
                <a:lnTo>
                  <a:pt x="4230" y="12494"/>
                </a:lnTo>
                <a:lnTo>
                  <a:pt x="4353" y="12643"/>
                </a:lnTo>
                <a:lnTo>
                  <a:pt x="4488" y="12829"/>
                </a:lnTo>
                <a:lnTo>
                  <a:pt x="4567" y="13034"/>
                </a:lnTo>
                <a:lnTo>
                  <a:pt x="4657" y="13257"/>
                </a:lnTo>
                <a:lnTo>
                  <a:pt x="4702" y="13462"/>
                </a:lnTo>
                <a:lnTo>
                  <a:pt x="4725" y="13686"/>
                </a:lnTo>
                <a:lnTo>
                  <a:pt x="4702" y="14282"/>
                </a:lnTo>
                <a:lnTo>
                  <a:pt x="4657" y="15045"/>
                </a:lnTo>
                <a:lnTo>
                  <a:pt x="4612" y="15976"/>
                </a:lnTo>
                <a:lnTo>
                  <a:pt x="4590" y="16926"/>
                </a:lnTo>
                <a:lnTo>
                  <a:pt x="4567" y="17968"/>
                </a:lnTo>
                <a:lnTo>
                  <a:pt x="4567" y="19011"/>
                </a:lnTo>
                <a:lnTo>
                  <a:pt x="4590" y="19514"/>
                </a:lnTo>
                <a:lnTo>
                  <a:pt x="4612" y="19980"/>
                </a:lnTo>
                <a:lnTo>
                  <a:pt x="4657" y="20426"/>
                </a:lnTo>
                <a:lnTo>
                  <a:pt x="4725" y="20836"/>
                </a:lnTo>
                <a:lnTo>
                  <a:pt x="4848" y="20929"/>
                </a:lnTo>
                <a:lnTo>
                  <a:pt x="5040" y="21004"/>
                </a:lnTo>
                <a:lnTo>
                  <a:pt x="5265" y="21078"/>
                </a:lnTo>
                <a:lnTo>
                  <a:pt x="5478" y="21115"/>
                </a:lnTo>
                <a:lnTo>
                  <a:pt x="6041" y="21115"/>
                </a:lnTo>
                <a:lnTo>
                  <a:pt x="6637" y="21078"/>
                </a:lnTo>
                <a:lnTo>
                  <a:pt x="7312" y="21004"/>
                </a:lnTo>
                <a:lnTo>
                  <a:pt x="7998" y="20929"/>
                </a:lnTo>
                <a:lnTo>
                  <a:pt x="8696" y="20855"/>
                </a:lnTo>
                <a:lnTo>
                  <a:pt x="9360" y="20836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13" name="Puzzle3"/>
          <p:cNvSpPr>
            <a:spLocks noEditPoints="1" noChangeArrowheads="1"/>
          </p:cNvSpPr>
          <p:nvPr/>
        </p:nvSpPr>
        <p:spPr bwMode="auto">
          <a:xfrm>
            <a:off x="6495151" y="592668"/>
            <a:ext cx="1012316" cy="1221887"/>
          </a:xfrm>
          <a:custGeom>
            <a:avLst/>
            <a:gdLst>
              <a:gd name="T0" fmla="*/ 10391 w 21600"/>
              <a:gd name="T1" fmla="*/ 15806 h 21600"/>
              <a:gd name="T2" fmla="*/ 20551 w 21600"/>
              <a:gd name="T3" fmla="*/ 21088 h 21600"/>
              <a:gd name="T4" fmla="*/ 13180 w 21600"/>
              <a:gd name="T5" fmla="*/ 13801 h 21600"/>
              <a:gd name="T6" fmla="*/ 20551 w 21600"/>
              <a:gd name="T7" fmla="*/ 7025 h 21600"/>
              <a:gd name="T8" fmla="*/ 10500 w 21600"/>
              <a:gd name="T9" fmla="*/ 52 h 21600"/>
              <a:gd name="T10" fmla="*/ 692 w 21600"/>
              <a:gd name="T11" fmla="*/ 6802 h 21600"/>
              <a:gd name="T12" fmla="*/ 8064 w 21600"/>
              <a:gd name="T13" fmla="*/ 13526 h 21600"/>
              <a:gd name="T14" fmla="*/ 692 w 21600"/>
              <a:gd name="T15" fmla="*/ 21088 h 21600"/>
              <a:gd name="T16" fmla="*/ 2273 w 21600"/>
              <a:gd name="T17" fmla="*/ 7719 h 21600"/>
              <a:gd name="T18" fmla="*/ 19149 w 21600"/>
              <a:gd name="T19" fmla="*/ 20237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6625" y="20892"/>
                </a:moveTo>
                <a:lnTo>
                  <a:pt x="7105" y="21023"/>
                </a:lnTo>
                <a:lnTo>
                  <a:pt x="7513" y="21088"/>
                </a:lnTo>
                <a:lnTo>
                  <a:pt x="7922" y="21115"/>
                </a:lnTo>
                <a:lnTo>
                  <a:pt x="8242" y="21115"/>
                </a:lnTo>
                <a:lnTo>
                  <a:pt x="8544" y="21062"/>
                </a:lnTo>
                <a:lnTo>
                  <a:pt x="8810" y="20997"/>
                </a:lnTo>
                <a:lnTo>
                  <a:pt x="9023" y="20892"/>
                </a:lnTo>
                <a:lnTo>
                  <a:pt x="9148" y="20761"/>
                </a:lnTo>
                <a:lnTo>
                  <a:pt x="9290" y="20616"/>
                </a:lnTo>
                <a:lnTo>
                  <a:pt x="9361" y="20459"/>
                </a:lnTo>
                <a:lnTo>
                  <a:pt x="9396" y="20289"/>
                </a:lnTo>
                <a:lnTo>
                  <a:pt x="9396" y="20092"/>
                </a:lnTo>
                <a:lnTo>
                  <a:pt x="9325" y="19909"/>
                </a:lnTo>
                <a:lnTo>
                  <a:pt x="9219" y="19738"/>
                </a:lnTo>
                <a:lnTo>
                  <a:pt x="9094" y="19555"/>
                </a:lnTo>
                <a:lnTo>
                  <a:pt x="8917" y="19384"/>
                </a:lnTo>
                <a:lnTo>
                  <a:pt x="8650" y="19162"/>
                </a:lnTo>
                <a:lnTo>
                  <a:pt x="8437" y="18900"/>
                </a:lnTo>
                <a:lnTo>
                  <a:pt x="8277" y="18624"/>
                </a:lnTo>
                <a:lnTo>
                  <a:pt x="8135" y="18349"/>
                </a:lnTo>
                <a:lnTo>
                  <a:pt x="8028" y="18048"/>
                </a:lnTo>
                <a:lnTo>
                  <a:pt x="7993" y="17746"/>
                </a:lnTo>
                <a:lnTo>
                  <a:pt x="7993" y="17471"/>
                </a:lnTo>
                <a:lnTo>
                  <a:pt x="8028" y="17169"/>
                </a:lnTo>
                <a:lnTo>
                  <a:pt x="8135" y="16920"/>
                </a:lnTo>
                <a:lnTo>
                  <a:pt x="8277" y="16671"/>
                </a:lnTo>
                <a:lnTo>
                  <a:pt x="8366" y="16540"/>
                </a:lnTo>
                <a:lnTo>
                  <a:pt x="8473" y="16409"/>
                </a:lnTo>
                <a:lnTo>
                  <a:pt x="8615" y="16317"/>
                </a:lnTo>
                <a:lnTo>
                  <a:pt x="8739" y="16213"/>
                </a:lnTo>
                <a:lnTo>
                  <a:pt x="8881" y="16134"/>
                </a:lnTo>
                <a:lnTo>
                  <a:pt x="9059" y="16055"/>
                </a:lnTo>
                <a:lnTo>
                  <a:pt x="9254" y="15990"/>
                </a:lnTo>
                <a:lnTo>
                  <a:pt x="9432" y="15911"/>
                </a:lnTo>
                <a:lnTo>
                  <a:pt x="9663" y="15885"/>
                </a:lnTo>
                <a:lnTo>
                  <a:pt x="9876" y="15833"/>
                </a:lnTo>
                <a:lnTo>
                  <a:pt x="10142" y="15806"/>
                </a:lnTo>
                <a:lnTo>
                  <a:pt x="10391" y="15806"/>
                </a:lnTo>
                <a:lnTo>
                  <a:pt x="10728" y="15806"/>
                </a:lnTo>
                <a:lnTo>
                  <a:pt x="10995" y="15806"/>
                </a:lnTo>
                <a:lnTo>
                  <a:pt x="11279" y="15833"/>
                </a:lnTo>
                <a:lnTo>
                  <a:pt x="11546" y="15885"/>
                </a:lnTo>
                <a:lnTo>
                  <a:pt x="11776" y="15937"/>
                </a:lnTo>
                <a:lnTo>
                  <a:pt x="12025" y="15990"/>
                </a:lnTo>
                <a:lnTo>
                  <a:pt x="12221" y="16055"/>
                </a:lnTo>
                <a:lnTo>
                  <a:pt x="12434" y="16134"/>
                </a:lnTo>
                <a:lnTo>
                  <a:pt x="12611" y="16213"/>
                </a:lnTo>
                <a:lnTo>
                  <a:pt x="12771" y="16317"/>
                </a:lnTo>
                <a:lnTo>
                  <a:pt x="12913" y="16409"/>
                </a:lnTo>
                <a:lnTo>
                  <a:pt x="13038" y="16514"/>
                </a:lnTo>
                <a:lnTo>
                  <a:pt x="13251" y="16737"/>
                </a:lnTo>
                <a:lnTo>
                  <a:pt x="13428" y="16986"/>
                </a:lnTo>
                <a:lnTo>
                  <a:pt x="13517" y="17248"/>
                </a:lnTo>
                <a:lnTo>
                  <a:pt x="13588" y="17523"/>
                </a:lnTo>
                <a:lnTo>
                  <a:pt x="13588" y="17799"/>
                </a:lnTo>
                <a:lnTo>
                  <a:pt x="13517" y="18074"/>
                </a:lnTo>
                <a:lnTo>
                  <a:pt x="13428" y="18323"/>
                </a:lnTo>
                <a:lnTo>
                  <a:pt x="13286" y="18572"/>
                </a:lnTo>
                <a:lnTo>
                  <a:pt x="13109" y="18808"/>
                </a:lnTo>
                <a:lnTo>
                  <a:pt x="12878" y="19031"/>
                </a:lnTo>
                <a:lnTo>
                  <a:pt x="12434" y="19411"/>
                </a:lnTo>
                <a:lnTo>
                  <a:pt x="12132" y="19738"/>
                </a:lnTo>
                <a:lnTo>
                  <a:pt x="12025" y="19856"/>
                </a:lnTo>
                <a:lnTo>
                  <a:pt x="11919" y="20014"/>
                </a:lnTo>
                <a:lnTo>
                  <a:pt x="11883" y="20132"/>
                </a:lnTo>
                <a:lnTo>
                  <a:pt x="11883" y="20263"/>
                </a:lnTo>
                <a:lnTo>
                  <a:pt x="11883" y="20394"/>
                </a:lnTo>
                <a:lnTo>
                  <a:pt x="11954" y="20485"/>
                </a:lnTo>
                <a:lnTo>
                  <a:pt x="12061" y="20590"/>
                </a:lnTo>
                <a:lnTo>
                  <a:pt x="12185" y="20695"/>
                </a:lnTo>
                <a:lnTo>
                  <a:pt x="12327" y="20787"/>
                </a:lnTo>
                <a:lnTo>
                  <a:pt x="12540" y="20892"/>
                </a:lnTo>
                <a:lnTo>
                  <a:pt x="12771" y="20997"/>
                </a:lnTo>
                <a:lnTo>
                  <a:pt x="13073" y="21088"/>
                </a:lnTo>
                <a:lnTo>
                  <a:pt x="13428" y="21193"/>
                </a:lnTo>
                <a:lnTo>
                  <a:pt x="13873" y="21298"/>
                </a:lnTo>
                <a:lnTo>
                  <a:pt x="14317" y="21390"/>
                </a:lnTo>
                <a:lnTo>
                  <a:pt x="14778" y="21468"/>
                </a:lnTo>
                <a:lnTo>
                  <a:pt x="15294" y="21547"/>
                </a:lnTo>
                <a:lnTo>
                  <a:pt x="15809" y="21600"/>
                </a:lnTo>
                <a:lnTo>
                  <a:pt x="16359" y="21652"/>
                </a:lnTo>
                <a:lnTo>
                  <a:pt x="16875" y="21678"/>
                </a:lnTo>
                <a:lnTo>
                  <a:pt x="17407" y="21678"/>
                </a:lnTo>
                <a:lnTo>
                  <a:pt x="17958" y="21678"/>
                </a:lnTo>
                <a:lnTo>
                  <a:pt x="18473" y="21652"/>
                </a:lnTo>
                <a:lnTo>
                  <a:pt x="18953" y="21573"/>
                </a:lnTo>
                <a:lnTo>
                  <a:pt x="19397" y="21495"/>
                </a:lnTo>
                <a:lnTo>
                  <a:pt x="19841" y="21390"/>
                </a:lnTo>
                <a:lnTo>
                  <a:pt x="20214" y="21272"/>
                </a:lnTo>
                <a:lnTo>
                  <a:pt x="20551" y="21088"/>
                </a:lnTo>
                <a:lnTo>
                  <a:pt x="20480" y="20787"/>
                </a:lnTo>
                <a:lnTo>
                  <a:pt x="20409" y="20485"/>
                </a:lnTo>
                <a:lnTo>
                  <a:pt x="20356" y="20158"/>
                </a:lnTo>
                <a:lnTo>
                  <a:pt x="20356" y="19804"/>
                </a:lnTo>
                <a:lnTo>
                  <a:pt x="20321" y="19083"/>
                </a:lnTo>
                <a:lnTo>
                  <a:pt x="20356" y="18349"/>
                </a:lnTo>
                <a:lnTo>
                  <a:pt x="20409" y="17641"/>
                </a:lnTo>
                <a:lnTo>
                  <a:pt x="20480" y="17012"/>
                </a:lnTo>
                <a:lnTo>
                  <a:pt x="20551" y="16488"/>
                </a:lnTo>
                <a:lnTo>
                  <a:pt x="20551" y="16055"/>
                </a:lnTo>
                <a:lnTo>
                  <a:pt x="20551" y="15911"/>
                </a:lnTo>
                <a:lnTo>
                  <a:pt x="20445" y="15754"/>
                </a:lnTo>
                <a:lnTo>
                  <a:pt x="20356" y="15610"/>
                </a:lnTo>
                <a:lnTo>
                  <a:pt x="20178" y="15452"/>
                </a:lnTo>
                <a:lnTo>
                  <a:pt x="20001" y="15334"/>
                </a:lnTo>
                <a:lnTo>
                  <a:pt x="19770" y="15230"/>
                </a:lnTo>
                <a:lnTo>
                  <a:pt x="19521" y="15125"/>
                </a:lnTo>
                <a:lnTo>
                  <a:pt x="19290" y="15059"/>
                </a:lnTo>
                <a:lnTo>
                  <a:pt x="19024" y="15007"/>
                </a:lnTo>
                <a:lnTo>
                  <a:pt x="18740" y="14954"/>
                </a:lnTo>
                <a:lnTo>
                  <a:pt x="18509" y="14954"/>
                </a:lnTo>
                <a:lnTo>
                  <a:pt x="18225" y="14954"/>
                </a:lnTo>
                <a:lnTo>
                  <a:pt x="17994" y="15007"/>
                </a:lnTo>
                <a:lnTo>
                  <a:pt x="17763" y="15085"/>
                </a:lnTo>
                <a:lnTo>
                  <a:pt x="17550" y="15177"/>
                </a:lnTo>
                <a:lnTo>
                  <a:pt x="17372" y="15308"/>
                </a:lnTo>
                <a:lnTo>
                  <a:pt x="17176" y="15426"/>
                </a:lnTo>
                <a:lnTo>
                  <a:pt x="16928" y="15557"/>
                </a:lnTo>
                <a:lnTo>
                  <a:pt x="16661" y="15636"/>
                </a:lnTo>
                <a:lnTo>
                  <a:pt x="16359" y="15688"/>
                </a:lnTo>
                <a:lnTo>
                  <a:pt x="16022" y="15715"/>
                </a:lnTo>
                <a:lnTo>
                  <a:pt x="15667" y="15688"/>
                </a:lnTo>
                <a:lnTo>
                  <a:pt x="15294" y="15662"/>
                </a:lnTo>
                <a:lnTo>
                  <a:pt x="14956" y="15583"/>
                </a:lnTo>
                <a:lnTo>
                  <a:pt x="14619" y="15479"/>
                </a:lnTo>
                <a:lnTo>
                  <a:pt x="14281" y="15334"/>
                </a:lnTo>
                <a:lnTo>
                  <a:pt x="13961" y="15177"/>
                </a:lnTo>
                <a:lnTo>
                  <a:pt x="13695" y="14981"/>
                </a:lnTo>
                <a:lnTo>
                  <a:pt x="13588" y="14850"/>
                </a:lnTo>
                <a:lnTo>
                  <a:pt x="13482" y="14732"/>
                </a:lnTo>
                <a:lnTo>
                  <a:pt x="13393" y="14600"/>
                </a:lnTo>
                <a:lnTo>
                  <a:pt x="13322" y="14456"/>
                </a:lnTo>
                <a:lnTo>
                  <a:pt x="13251" y="14299"/>
                </a:lnTo>
                <a:lnTo>
                  <a:pt x="13215" y="14155"/>
                </a:lnTo>
                <a:lnTo>
                  <a:pt x="13180" y="13971"/>
                </a:lnTo>
                <a:lnTo>
                  <a:pt x="13180" y="13801"/>
                </a:lnTo>
                <a:lnTo>
                  <a:pt x="13180" y="13591"/>
                </a:lnTo>
                <a:lnTo>
                  <a:pt x="13215" y="13395"/>
                </a:lnTo>
                <a:lnTo>
                  <a:pt x="13251" y="13198"/>
                </a:lnTo>
                <a:lnTo>
                  <a:pt x="13322" y="13015"/>
                </a:lnTo>
                <a:lnTo>
                  <a:pt x="13393" y="12870"/>
                </a:lnTo>
                <a:lnTo>
                  <a:pt x="13482" y="12713"/>
                </a:lnTo>
                <a:lnTo>
                  <a:pt x="13588" y="12569"/>
                </a:lnTo>
                <a:lnTo>
                  <a:pt x="13730" y="12438"/>
                </a:lnTo>
                <a:lnTo>
                  <a:pt x="13997" y="12215"/>
                </a:lnTo>
                <a:lnTo>
                  <a:pt x="14334" y="12005"/>
                </a:lnTo>
                <a:lnTo>
                  <a:pt x="14690" y="11861"/>
                </a:lnTo>
                <a:lnTo>
                  <a:pt x="15063" y="11756"/>
                </a:lnTo>
                <a:lnTo>
                  <a:pt x="15436" y="11678"/>
                </a:lnTo>
                <a:lnTo>
                  <a:pt x="15809" y="11638"/>
                </a:lnTo>
                <a:lnTo>
                  <a:pt x="16182" y="11638"/>
                </a:lnTo>
                <a:lnTo>
                  <a:pt x="16555" y="11678"/>
                </a:lnTo>
                <a:lnTo>
                  <a:pt x="16910" y="11730"/>
                </a:lnTo>
                <a:lnTo>
                  <a:pt x="17248" y="11835"/>
                </a:lnTo>
                <a:lnTo>
                  <a:pt x="17514" y="11966"/>
                </a:lnTo>
                <a:lnTo>
                  <a:pt x="17763" y="12110"/>
                </a:lnTo>
                <a:lnTo>
                  <a:pt x="17887" y="12215"/>
                </a:lnTo>
                <a:lnTo>
                  <a:pt x="18065" y="12307"/>
                </a:lnTo>
                <a:lnTo>
                  <a:pt x="18260" y="12412"/>
                </a:lnTo>
                <a:lnTo>
                  <a:pt x="18438" y="12464"/>
                </a:lnTo>
                <a:lnTo>
                  <a:pt x="18669" y="12543"/>
                </a:lnTo>
                <a:lnTo>
                  <a:pt x="18882" y="12569"/>
                </a:lnTo>
                <a:lnTo>
                  <a:pt x="19113" y="12595"/>
                </a:lnTo>
                <a:lnTo>
                  <a:pt x="19361" y="12608"/>
                </a:lnTo>
                <a:lnTo>
                  <a:pt x="19592" y="12608"/>
                </a:lnTo>
                <a:lnTo>
                  <a:pt x="19841" y="12595"/>
                </a:lnTo>
                <a:lnTo>
                  <a:pt x="20072" y="12543"/>
                </a:lnTo>
                <a:lnTo>
                  <a:pt x="20321" y="12490"/>
                </a:lnTo>
                <a:lnTo>
                  <a:pt x="20551" y="12438"/>
                </a:lnTo>
                <a:lnTo>
                  <a:pt x="20800" y="12333"/>
                </a:lnTo>
                <a:lnTo>
                  <a:pt x="20996" y="12241"/>
                </a:lnTo>
                <a:lnTo>
                  <a:pt x="21244" y="12110"/>
                </a:lnTo>
                <a:lnTo>
                  <a:pt x="21298" y="12032"/>
                </a:lnTo>
                <a:lnTo>
                  <a:pt x="21404" y="11966"/>
                </a:lnTo>
                <a:lnTo>
                  <a:pt x="21475" y="11861"/>
                </a:lnTo>
                <a:lnTo>
                  <a:pt x="21511" y="11730"/>
                </a:lnTo>
                <a:lnTo>
                  <a:pt x="21617" y="11481"/>
                </a:lnTo>
                <a:lnTo>
                  <a:pt x="21653" y="11180"/>
                </a:lnTo>
                <a:lnTo>
                  <a:pt x="21653" y="10826"/>
                </a:lnTo>
                <a:lnTo>
                  <a:pt x="21653" y="10472"/>
                </a:lnTo>
                <a:lnTo>
                  <a:pt x="21582" y="10092"/>
                </a:lnTo>
                <a:lnTo>
                  <a:pt x="21511" y="9725"/>
                </a:lnTo>
                <a:lnTo>
                  <a:pt x="21298" y="8912"/>
                </a:lnTo>
                <a:lnTo>
                  <a:pt x="21067" y="8191"/>
                </a:lnTo>
                <a:lnTo>
                  <a:pt x="20800" y="7536"/>
                </a:lnTo>
                <a:lnTo>
                  <a:pt x="20551" y="7025"/>
                </a:lnTo>
                <a:lnTo>
                  <a:pt x="20001" y="7103"/>
                </a:lnTo>
                <a:lnTo>
                  <a:pt x="19432" y="7156"/>
                </a:lnTo>
                <a:lnTo>
                  <a:pt x="18846" y="7208"/>
                </a:lnTo>
                <a:lnTo>
                  <a:pt x="18225" y="7208"/>
                </a:lnTo>
                <a:lnTo>
                  <a:pt x="17656" y="7208"/>
                </a:lnTo>
                <a:lnTo>
                  <a:pt x="17070" y="7182"/>
                </a:lnTo>
                <a:lnTo>
                  <a:pt x="16484" y="7156"/>
                </a:lnTo>
                <a:lnTo>
                  <a:pt x="15986" y="7103"/>
                </a:lnTo>
                <a:lnTo>
                  <a:pt x="14992" y="6999"/>
                </a:lnTo>
                <a:lnTo>
                  <a:pt x="14210" y="6907"/>
                </a:lnTo>
                <a:lnTo>
                  <a:pt x="13695" y="6828"/>
                </a:lnTo>
                <a:lnTo>
                  <a:pt x="13517" y="6802"/>
                </a:lnTo>
                <a:lnTo>
                  <a:pt x="13073" y="6645"/>
                </a:lnTo>
                <a:lnTo>
                  <a:pt x="12700" y="6474"/>
                </a:lnTo>
                <a:lnTo>
                  <a:pt x="12363" y="6304"/>
                </a:lnTo>
                <a:lnTo>
                  <a:pt x="12132" y="6094"/>
                </a:lnTo>
                <a:lnTo>
                  <a:pt x="11919" y="5871"/>
                </a:lnTo>
                <a:lnTo>
                  <a:pt x="11776" y="5649"/>
                </a:lnTo>
                <a:lnTo>
                  <a:pt x="11688" y="5413"/>
                </a:lnTo>
                <a:lnTo>
                  <a:pt x="11617" y="5190"/>
                </a:lnTo>
                <a:lnTo>
                  <a:pt x="11617" y="4941"/>
                </a:lnTo>
                <a:lnTo>
                  <a:pt x="11652" y="4718"/>
                </a:lnTo>
                <a:lnTo>
                  <a:pt x="11723" y="4482"/>
                </a:lnTo>
                <a:lnTo>
                  <a:pt x="11812" y="4285"/>
                </a:lnTo>
                <a:lnTo>
                  <a:pt x="11919" y="4089"/>
                </a:lnTo>
                <a:lnTo>
                  <a:pt x="12096" y="3905"/>
                </a:lnTo>
                <a:lnTo>
                  <a:pt x="12292" y="3735"/>
                </a:lnTo>
                <a:lnTo>
                  <a:pt x="12505" y="3604"/>
                </a:lnTo>
                <a:lnTo>
                  <a:pt x="12700" y="3460"/>
                </a:lnTo>
                <a:lnTo>
                  <a:pt x="12878" y="3250"/>
                </a:lnTo>
                <a:lnTo>
                  <a:pt x="13038" y="3027"/>
                </a:lnTo>
                <a:lnTo>
                  <a:pt x="13180" y="2752"/>
                </a:lnTo>
                <a:lnTo>
                  <a:pt x="13286" y="2477"/>
                </a:lnTo>
                <a:lnTo>
                  <a:pt x="13322" y="2175"/>
                </a:lnTo>
                <a:lnTo>
                  <a:pt x="13357" y="1874"/>
                </a:lnTo>
                <a:lnTo>
                  <a:pt x="13286" y="1572"/>
                </a:lnTo>
                <a:lnTo>
                  <a:pt x="13180" y="1271"/>
                </a:lnTo>
                <a:lnTo>
                  <a:pt x="13038" y="983"/>
                </a:lnTo>
                <a:lnTo>
                  <a:pt x="12949" y="865"/>
                </a:lnTo>
                <a:lnTo>
                  <a:pt x="12807" y="733"/>
                </a:lnTo>
                <a:lnTo>
                  <a:pt x="12665" y="616"/>
                </a:lnTo>
                <a:lnTo>
                  <a:pt x="12505" y="511"/>
                </a:lnTo>
                <a:lnTo>
                  <a:pt x="12327" y="406"/>
                </a:lnTo>
                <a:lnTo>
                  <a:pt x="12132" y="314"/>
                </a:lnTo>
                <a:lnTo>
                  <a:pt x="11883" y="235"/>
                </a:lnTo>
                <a:lnTo>
                  <a:pt x="11652" y="183"/>
                </a:lnTo>
                <a:lnTo>
                  <a:pt x="11368" y="104"/>
                </a:lnTo>
                <a:lnTo>
                  <a:pt x="11101" y="78"/>
                </a:lnTo>
                <a:lnTo>
                  <a:pt x="10800" y="52"/>
                </a:lnTo>
                <a:lnTo>
                  <a:pt x="10444" y="52"/>
                </a:lnTo>
                <a:lnTo>
                  <a:pt x="10142" y="52"/>
                </a:lnTo>
                <a:lnTo>
                  <a:pt x="9840" y="78"/>
                </a:lnTo>
                <a:lnTo>
                  <a:pt x="9574" y="104"/>
                </a:lnTo>
                <a:lnTo>
                  <a:pt x="9325" y="157"/>
                </a:lnTo>
                <a:lnTo>
                  <a:pt x="9094" y="209"/>
                </a:lnTo>
                <a:lnTo>
                  <a:pt x="8846" y="262"/>
                </a:lnTo>
                <a:lnTo>
                  <a:pt x="8650" y="340"/>
                </a:lnTo>
                <a:lnTo>
                  <a:pt x="8437" y="432"/>
                </a:lnTo>
                <a:lnTo>
                  <a:pt x="8277" y="511"/>
                </a:lnTo>
                <a:lnTo>
                  <a:pt x="8100" y="616"/>
                </a:lnTo>
                <a:lnTo>
                  <a:pt x="7957" y="707"/>
                </a:lnTo>
                <a:lnTo>
                  <a:pt x="7833" y="838"/>
                </a:lnTo>
                <a:lnTo>
                  <a:pt x="7620" y="1061"/>
                </a:lnTo>
                <a:lnTo>
                  <a:pt x="7442" y="1336"/>
                </a:lnTo>
                <a:lnTo>
                  <a:pt x="7353" y="1599"/>
                </a:lnTo>
                <a:lnTo>
                  <a:pt x="7318" y="1900"/>
                </a:lnTo>
                <a:lnTo>
                  <a:pt x="7318" y="2175"/>
                </a:lnTo>
                <a:lnTo>
                  <a:pt x="7353" y="2450"/>
                </a:lnTo>
                <a:lnTo>
                  <a:pt x="7442" y="2726"/>
                </a:lnTo>
                <a:lnTo>
                  <a:pt x="7620" y="2975"/>
                </a:lnTo>
                <a:lnTo>
                  <a:pt x="7833" y="3198"/>
                </a:lnTo>
                <a:lnTo>
                  <a:pt x="8064" y="3433"/>
                </a:lnTo>
                <a:lnTo>
                  <a:pt x="8295" y="3630"/>
                </a:lnTo>
                <a:lnTo>
                  <a:pt x="8508" y="3853"/>
                </a:lnTo>
                <a:lnTo>
                  <a:pt x="8686" y="4089"/>
                </a:lnTo>
                <a:lnTo>
                  <a:pt x="8775" y="4312"/>
                </a:lnTo>
                <a:lnTo>
                  <a:pt x="8846" y="4561"/>
                </a:lnTo>
                <a:lnTo>
                  <a:pt x="8846" y="4810"/>
                </a:lnTo>
                <a:lnTo>
                  <a:pt x="8810" y="5059"/>
                </a:lnTo>
                <a:lnTo>
                  <a:pt x="8721" y="5295"/>
                </a:lnTo>
                <a:lnTo>
                  <a:pt x="8579" y="5544"/>
                </a:lnTo>
                <a:lnTo>
                  <a:pt x="8366" y="5766"/>
                </a:lnTo>
                <a:lnTo>
                  <a:pt x="8135" y="5976"/>
                </a:lnTo>
                <a:lnTo>
                  <a:pt x="7833" y="6199"/>
                </a:lnTo>
                <a:lnTo>
                  <a:pt x="7478" y="6369"/>
                </a:lnTo>
                <a:lnTo>
                  <a:pt x="7069" y="6527"/>
                </a:lnTo>
                <a:lnTo>
                  <a:pt x="6590" y="6671"/>
                </a:lnTo>
                <a:lnTo>
                  <a:pt x="6092" y="6802"/>
                </a:lnTo>
                <a:lnTo>
                  <a:pt x="5684" y="6802"/>
                </a:lnTo>
                <a:lnTo>
                  <a:pt x="5133" y="6802"/>
                </a:lnTo>
                <a:lnTo>
                  <a:pt x="4547" y="6802"/>
                </a:lnTo>
                <a:lnTo>
                  <a:pt x="3872" y="6802"/>
                </a:lnTo>
                <a:lnTo>
                  <a:pt x="3144" y="6802"/>
                </a:lnTo>
                <a:lnTo>
                  <a:pt x="2362" y="6802"/>
                </a:lnTo>
                <a:lnTo>
                  <a:pt x="1545" y="6802"/>
                </a:lnTo>
                <a:lnTo>
                  <a:pt x="692" y="6802"/>
                </a:lnTo>
                <a:lnTo>
                  <a:pt x="586" y="7234"/>
                </a:lnTo>
                <a:lnTo>
                  <a:pt x="461" y="7837"/>
                </a:lnTo>
                <a:lnTo>
                  <a:pt x="355" y="8493"/>
                </a:lnTo>
                <a:lnTo>
                  <a:pt x="248" y="9187"/>
                </a:lnTo>
                <a:lnTo>
                  <a:pt x="142" y="9869"/>
                </a:lnTo>
                <a:lnTo>
                  <a:pt x="106" y="10498"/>
                </a:lnTo>
                <a:lnTo>
                  <a:pt x="106" y="10983"/>
                </a:lnTo>
                <a:lnTo>
                  <a:pt x="106" y="11311"/>
                </a:lnTo>
                <a:lnTo>
                  <a:pt x="213" y="11481"/>
                </a:lnTo>
                <a:lnTo>
                  <a:pt x="319" y="11651"/>
                </a:lnTo>
                <a:lnTo>
                  <a:pt x="497" y="11783"/>
                </a:lnTo>
                <a:lnTo>
                  <a:pt x="692" y="11914"/>
                </a:lnTo>
                <a:lnTo>
                  <a:pt x="941" y="12032"/>
                </a:lnTo>
                <a:lnTo>
                  <a:pt x="1207" y="12110"/>
                </a:lnTo>
                <a:lnTo>
                  <a:pt x="1509" y="12189"/>
                </a:lnTo>
                <a:lnTo>
                  <a:pt x="1794" y="12241"/>
                </a:lnTo>
                <a:lnTo>
                  <a:pt x="2131" y="12267"/>
                </a:lnTo>
                <a:lnTo>
                  <a:pt x="2433" y="12281"/>
                </a:lnTo>
                <a:lnTo>
                  <a:pt x="2735" y="12267"/>
                </a:lnTo>
                <a:lnTo>
                  <a:pt x="3055" y="12241"/>
                </a:lnTo>
                <a:lnTo>
                  <a:pt x="3357" y="12189"/>
                </a:lnTo>
                <a:lnTo>
                  <a:pt x="3623" y="12084"/>
                </a:lnTo>
                <a:lnTo>
                  <a:pt x="3872" y="11979"/>
                </a:lnTo>
                <a:lnTo>
                  <a:pt x="4103" y="11861"/>
                </a:lnTo>
                <a:lnTo>
                  <a:pt x="4316" y="11704"/>
                </a:lnTo>
                <a:lnTo>
                  <a:pt x="4582" y="11612"/>
                </a:lnTo>
                <a:lnTo>
                  <a:pt x="4849" y="11533"/>
                </a:lnTo>
                <a:lnTo>
                  <a:pt x="5169" y="11507"/>
                </a:lnTo>
                <a:lnTo>
                  <a:pt x="5506" y="11481"/>
                </a:lnTo>
                <a:lnTo>
                  <a:pt x="5808" y="11507"/>
                </a:lnTo>
                <a:lnTo>
                  <a:pt x="6146" y="11560"/>
                </a:lnTo>
                <a:lnTo>
                  <a:pt x="6501" y="11651"/>
                </a:lnTo>
                <a:lnTo>
                  <a:pt x="6803" y="11783"/>
                </a:lnTo>
                <a:lnTo>
                  <a:pt x="7105" y="11940"/>
                </a:lnTo>
                <a:lnTo>
                  <a:pt x="7353" y="12110"/>
                </a:lnTo>
                <a:lnTo>
                  <a:pt x="7584" y="12333"/>
                </a:lnTo>
                <a:lnTo>
                  <a:pt x="7798" y="12595"/>
                </a:lnTo>
                <a:lnTo>
                  <a:pt x="7922" y="12870"/>
                </a:lnTo>
                <a:lnTo>
                  <a:pt x="8028" y="13198"/>
                </a:lnTo>
                <a:lnTo>
                  <a:pt x="8064" y="13526"/>
                </a:lnTo>
                <a:lnTo>
                  <a:pt x="8028" y="13775"/>
                </a:lnTo>
                <a:lnTo>
                  <a:pt x="7922" y="13998"/>
                </a:lnTo>
                <a:lnTo>
                  <a:pt x="7798" y="14220"/>
                </a:lnTo>
                <a:lnTo>
                  <a:pt x="7584" y="14404"/>
                </a:lnTo>
                <a:lnTo>
                  <a:pt x="7353" y="14574"/>
                </a:lnTo>
                <a:lnTo>
                  <a:pt x="7105" y="14732"/>
                </a:lnTo>
                <a:lnTo>
                  <a:pt x="6803" y="14850"/>
                </a:lnTo>
                <a:lnTo>
                  <a:pt x="6501" y="14954"/>
                </a:lnTo>
                <a:lnTo>
                  <a:pt x="6146" y="15033"/>
                </a:lnTo>
                <a:lnTo>
                  <a:pt x="5808" y="15085"/>
                </a:lnTo>
                <a:lnTo>
                  <a:pt x="5506" y="15085"/>
                </a:lnTo>
                <a:lnTo>
                  <a:pt x="5169" y="15059"/>
                </a:lnTo>
                <a:lnTo>
                  <a:pt x="4849" y="15007"/>
                </a:lnTo>
                <a:lnTo>
                  <a:pt x="4582" y="14902"/>
                </a:lnTo>
                <a:lnTo>
                  <a:pt x="4316" y="14784"/>
                </a:lnTo>
                <a:lnTo>
                  <a:pt x="4103" y="14600"/>
                </a:lnTo>
                <a:lnTo>
                  <a:pt x="3907" y="14430"/>
                </a:lnTo>
                <a:lnTo>
                  <a:pt x="3659" y="14299"/>
                </a:lnTo>
                <a:lnTo>
                  <a:pt x="3428" y="14194"/>
                </a:lnTo>
                <a:lnTo>
                  <a:pt x="3179" y="14129"/>
                </a:lnTo>
                <a:lnTo>
                  <a:pt x="2913" y="14102"/>
                </a:lnTo>
                <a:lnTo>
                  <a:pt x="2646" y="14102"/>
                </a:lnTo>
                <a:lnTo>
                  <a:pt x="2362" y="14129"/>
                </a:lnTo>
                <a:lnTo>
                  <a:pt x="2096" y="14168"/>
                </a:lnTo>
                <a:lnTo>
                  <a:pt x="1811" y="14273"/>
                </a:lnTo>
                <a:lnTo>
                  <a:pt x="1545" y="14378"/>
                </a:lnTo>
                <a:lnTo>
                  <a:pt x="1314" y="14496"/>
                </a:lnTo>
                <a:lnTo>
                  <a:pt x="1065" y="14653"/>
                </a:lnTo>
                <a:lnTo>
                  <a:pt x="870" y="14797"/>
                </a:lnTo>
                <a:lnTo>
                  <a:pt x="657" y="14981"/>
                </a:lnTo>
                <a:lnTo>
                  <a:pt x="497" y="15177"/>
                </a:lnTo>
                <a:lnTo>
                  <a:pt x="390" y="15413"/>
                </a:lnTo>
                <a:lnTo>
                  <a:pt x="284" y="15636"/>
                </a:lnTo>
                <a:lnTo>
                  <a:pt x="248" y="15911"/>
                </a:lnTo>
                <a:lnTo>
                  <a:pt x="284" y="16239"/>
                </a:lnTo>
                <a:lnTo>
                  <a:pt x="319" y="16566"/>
                </a:lnTo>
                <a:lnTo>
                  <a:pt x="497" y="17340"/>
                </a:lnTo>
                <a:lnTo>
                  <a:pt x="692" y="18152"/>
                </a:lnTo>
                <a:lnTo>
                  <a:pt x="799" y="18559"/>
                </a:lnTo>
                <a:lnTo>
                  <a:pt x="905" y="18978"/>
                </a:lnTo>
                <a:lnTo>
                  <a:pt x="959" y="19384"/>
                </a:lnTo>
                <a:lnTo>
                  <a:pt x="994" y="19791"/>
                </a:lnTo>
                <a:lnTo>
                  <a:pt x="994" y="20132"/>
                </a:lnTo>
                <a:lnTo>
                  <a:pt x="959" y="20485"/>
                </a:lnTo>
                <a:lnTo>
                  <a:pt x="941" y="20669"/>
                </a:lnTo>
                <a:lnTo>
                  <a:pt x="870" y="20813"/>
                </a:lnTo>
                <a:lnTo>
                  <a:pt x="799" y="20970"/>
                </a:lnTo>
                <a:lnTo>
                  <a:pt x="692" y="21088"/>
                </a:lnTo>
                <a:lnTo>
                  <a:pt x="1474" y="20997"/>
                </a:lnTo>
                <a:lnTo>
                  <a:pt x="2291" y="20866"/>
                </a:lnTo>
                <a:lnTo>
                  <a:pt x="3108" y="20787"/>
                </a:lnTo>
                <a:lnTo>
                  <a:pt x="3907" y="20721"/>
                </a:lnTo>
                <a:lnTo>
                  <a:pt x="4653" y="20695"/>
                </a:lnTo>
                <a:lnTo>
                  <a:pt x="5364" y="20695"/>
                </a:lnTo>
                <a:lnTo>
                  <a:pt x="5701" y="20721"/>
                </a:lnTo>
                <a:lnTo>
                  <a:pt x="6057" y="20761"/>
                </a:lnTo>
                <a:lnTo>
                  <a:pt x="6323" y="20813"/>
                </a:lnTo>
                <a:lnTo>
                  <a:pt x="6625" y="20892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>
        <p:nvSpPr>
          <p:cNvPr id="14" name="Puzzle2"/>
          <p:cNvSpPr>
            <a:spLocks noEditPoints="1" noChangeArrowheads="1"/>
          </p:cNvSpPr>
          <p:nvPr/>
        </p:nvSpPr>
        <p:spPr bwMode="auto">
          <a:xfrm>
            <a:off x="6193456" y="1482854"/>
            <a:ext cx="1615707" cy="1112935"/>
          </a:xfrm>
          <a:custGeom>
            <a:avLst/>
            <a:gdLst>
              <a:gd name="T0" fmla="*/ 11 w 21600"/>
              <a:gd name="T1" fmla="*/ 13386 h 21600"/>
              <a:gd name="T2" fmla="*/ 4202 w 21600"/>
              <a:gd name="T3" fmla="*/ 21161 h 21600"/>
              <a:gd name="T4" fmla="*/ 10400 w 21600"/>
              <a:gd name="T5" fmla="*/ 13909 h 21600"/>
              <a:gd name="T6" fmla="*/ 16821 w 21600"/>
              <a:gd name="T7" fmla="*/ 21190 h 21600"/>
              <a:gd name="T8" fmla="*/ 21600 w 21600"/>
              <a:gd name="T9" fmla="*/ 15083 h 21600"/>
              <a:gd name="T10" fmla="*/ 16889 w 21600"/>
              <a:gd name="T11" fmla="*/ 5739 h 21600"/>
              <a:gd name="T12" fmla="*/ 10800 w 21600"/>
              <a:gd name="T13" fmla="*/ 28 h 21600"/>
              <a:gd name="T14" fmla="*/ 4202 w 21600"/>
              <a:gd name="T15" fmla="*/ 5894 h 21600"/>
              <a:gd name="T16" fmla="*/ 5388 w 21600"/>
              <a:gd name="T17" fmla="*/ 6742 h 21600"/>
              <a:gd name="T18" fmla="*/ 16177 w 21600"/>
              <a:gd name="T19" fmla="*/ 20441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4247" y="12354"/>
                </a:moveTo>
                <a:lnTo>
                  <a:pt x="4134" y="12468"/>
                </a:lnTo>
                <a:lnTo>
                  <a:pt x="4010" y="12581"/>
                </a:lnTo>
                <a:lnTo>
                  <a:pt x="3897" y="12637"/>
                </a:lnTo>
                <a:lnTo>
                  <a:pt x="3773" y="12694"/>
                </a:lnTo>
                <a:lnTo>
                  <a:pt x="3637" y="12694"/>
                </a:lnTo>
                <a:lnTo>
                  <a:pt x="3524" y="12694"/>
                </a:lnTo>
                <a:lnTo>
                  <a:pt x="3400" y="12665"/>
                </a:lnTo>
                <a:lnTo>
                  <a:pt x="3287" y="12609"/>
                </a:lnTo>
                <a:lnTo>
                  <a:pt x="3027" y="12496"/>
                </a:lnTo>
                <a:lnTo>
                  <a:pt x="2790" y="12340"/>
                </a:lnTo>
                <a:lnTo>
                  <a:pt x="2530" y="12142"/>
                </a:lnTo>
                <a:lnTo>
                  <a:pt x="2293" y="11987"/>
                </a:lnTo>
                <a:lnTo>
                  <a:pt x="2033" y="11817"/>
                </a:lnTo>
                <a:lnTo>
                  <a:pt x="1773" y="11676"/>
                </a:lnTo>
                <a:lnTo>
                  <a:pt x="1638" y="11662"/>
                </a:lnTo>
                <a:lnTo>
                  <a:pt x="1513" y="11634"/>
                </a:lnTo>
                <a:lnTo>
                  <a:pt x="1378" y="11634"/>
                </a:lnTo>
                <a:lnTo>
                  <a:pt x="1253" y="11634"/>
                </a:lnTo>
                <a:lnTo>
                  <a:pt x="1118" y="11662"/>
                </a:lnTo>
                <a:lnTo>
                  <a:pt x="971" y="11732"/>
                </a:lnTo>
                <a:lnTo>
                  <a:pt x="835" y="11817"/>
                </a:lnTo>
                <a:lnTo>
                  <a:pt x="711" y="11959"/>
                </a:lnTo>
                <a:lnTo>
                  <a:pt x="553" y="12086"/>
                </a:lnTo>
                <a:lnTo>
                  <a:pt x="429" y="12284"/>
                </a:lnTo>
                <a:lnTo>
                  <a:pt x="271" y="12524"/>
                </a:lnTo>
                <a:lnTo>
                  <a:pt x="146" y="12793"/>
                </a:lnTo>
                <a:lnTo>
                  <a:pt x="79" y="12962"/>
                </a:lnTo>
                <a:lnTo>
                  <a:pt x="33" y="13146"/>
                </a:lnTo>
                <a:lnTo>
                  <a:pt x="11" y="13386"/>
                </a:lnTo>
                <a:lnTo>
                  <a:pt x="11" y="13641"/>
                </a:lnTo>
                <a:lnTo>
                  <a:pt x="33" y="13881"/>
                </a:lnTo>
                <a:lnTo>
                  <a:pt x="101" y="14150"/>
                </a:lnTo>
                <a:lnTo>
                  <a:pt x="192" y="14404"/>
                </a:lnTo>
                <a:lnTo>
                  <a:pt x="293" y="14645"/>
                </a:lnTo>
                <a:lnTo>
                  <a:pt x="451" y="14857"/>
                </a:lnTo>
                <a:lnTo>
                  <a:pt x="621" y="15054"/>
                </a:lnTo>
                <a:lnTo>
                  <a:pt x="734" y="15125"/>
                </a:lnTo>
                <a:lnTo>
                  <a:pt x="835" y="15210"/>
                </a:lnTo>
                <a:lnTo>
                  <a:pt x="948" y="15267"/>
                </a:lnTo>
                <a:lnTo>
                  <a:pt x="1084" y="15323"/>
                </a:lnTo>
                <a:lnTo>
                  <a:pt x="1208" y="15351"/>
                </a:lnTo>
                <a:lnTo>
                  <a:pt x="1355" y="15380"/>
                </a:lnTo>
                <a:lnTo>
                  <a:pt x="1513" y="15380"/>
                </a:lnTo>
                <a:lnTo>
                  <a:pt x="1683" y="15380"/>
                </a:lnTo>
                <a:lnTo>
                  <a:pt x="1864" y="15351"/>
                </a:lnTo>
                <a:lnTo>
                  <a:pt x="2033" y="15323"/>
                </a:lnTo>
                <a:lnTo>
                  <a:pt x="2225" y="15238"/>
                </a:lnTo>
                <a:lnTo>
                  <a:pt x="2428" y="15153"/>
                </a:lnTo>
                <a:lnTo>
                  <a:pt x="2745" y="15026"/>
                </a:lnTo>
                <a:lnTo>
                  <a:pt x="3005" y="14913"/>
                </a:lnTo>
                <a:lnTo>
                  <a:pt x="3264" y="14828"/>
                </a:lnTo>
                <a:lnTo>
                  <a:pt x="3513" y="14800"/>
                </a:lnTo>
                <a:lnTo>
                  <a:pt x="3615" y="14828"/>
                </a:lnTo>
                <a:lnTo>
                  <a:pt x="3728" y="14857"/>
                </a:lnTo>
                <a:lnTo>
                  <a:pt x="3807" y="14913"/>
                </a:lnTo>
                <a:lnTo>
                  <a:pt x="3920" y="14998"/>
                </a:lnTo>
                <a:lnTo>
                  <a:pt x="4010" y="15097"/>
                </a:lnTo>
                <a:lnTo>
                  <a:pt x="4089" y="15238"/>
                </a:lnTo>
                <a:lnTo>
                  <a:pt x="4179" y="15408"/>
                </a:lnTo>
                <a:lnTo>
                  <a:pt x="4247" y="15620"/>
                </a:lnTo>
                <a:lnTo>
                  <a:pt x="4326" y="15860"/>
                </a:lnTo>
                <a:lnTo>
                  <a:pt x="4394" y="16129"/>
                </a:lnTo>
                <a:lnTo>
                  <a:pt x="4439" y="16440"/>
                </a:lnTo>
                <a:lnTo>
                  <a:pt x="4507" y="16737"/>
                </a:lnTo>
                <a:lnTo>
                  <a:pt x="4552" y="17090"/>
                </a:lnTo>
                <a:lnTo>
                  <a:pt x="4575" y="17443"/>
                </a:lnTo>
                <a:lnTo>
                  <a:pt x="4586" y="17825"/>
                </a:lnTo>
                <a:lnTo>
                  <a:pt x="4586" y="18193"/>
                </a:lnTo>
                <a:lnTo>
                  <a:pt x="4586" y="18574"/>
                </a:lnTo>
                <a:lnTo>
                  <a:pt x="4586" y="18984"/>
                </a:lnTo>
                <a:lnTo>
                  <a:pt x="4552" y="19366"/>
                </a:lnTo>
                <a:lnTo>
                  <a:pt x="4507" y="19748"/>
                </a:lnTo>
                <a:lnTo>
                  <a:pt x="4462" y="20129"/>
                </a:lnTo>
                <a:lnTo>
                  <a:pt x="4371" y="20483"/>
                </a:lnTo>
                <a:lnTo>
                  <a:pt x="4292" y="20836"/>
                </a:lnTo>
                <a:lnTo>
                  <a:pt x="4202" y="21161"/>
                </a:lnTo>
                <a:lnTo>
                  <a:pt x="4744" y="21161"/>
                </a:lnTo>
                <a:lnTo>
                  <a:pt x="5264" y="21161"/>
                </a:lnTo>
                <a:lnTo>
                  <a:pt x="5784" y="21161"/>
                </a:lnTo>
                <a:lnTo>
                  <a:pt x="6235" y="21161"/>
                </a:lnTo>
                <a:lnTo>
                  <a:pt x="6676" y="21161"/>
                </a:lnTo>
                <a:lnTo>
                  <a:pt x="7060" y="21161"/>
                </a:lnTo>
                <a:lnTo>
                  <a:pt x="7410" y="21161"/>
                </a:lnTo>
                <a:lnTo>
                  <a:pt x="7670" y="21161"/>
                </a:lnTo>
                <a:lnTo>
                  <a:pt x="8020" y="21020"/>
                </a:lnTo>
                <a:lnTo>
                  <a:pt x="8303" y="20893"/>
                </a:lnTo>
                <a:lnTo>
                  <a:pt x="8563" y="20695"/>
                </a:lnTo>
                <a:lnTo>
                  <a:pt x="8800" y="20511"/>
                </a:lnTo>
                <a:lnTo>
                  <a:pt x="8969" y="20285"/>
                </a:lnTo>
                <a:lnTo>
                  <a:pt x="9150" y="20045"/>
                </a:lnTo>
                <a:lnTo>
                  <a:pt x="9252" y="19804"/>
                </a:lnTo>
                <a:lnTo>
                  <a:pt x="9342" y="19550"/>
                </a:lnTo>
                <a:lnTo>
                  <a:pt x="9410" y="19281"/>
                </a:lnTo>
                <a:lnTo>
                  <a:pt x="9433" y="19013"/>
                </a:lnTo>
                <a:lnTo>
                  <a:pt x="9433" y="18744"/>
                </a:lnTo>
                <a:lnTo>
                  <a:pt x="9387" y="18504"/>
                </a:lnTo>
                <a:lnTo>
                  <a:pt x="9320" y="18221"/>
                </a:lnTo>
                <a:lnTo>
                  <a:pt x="9207" y="17981"/>
                </a:lnTo>
                <a:lnTo>
                  <a:pt x="9105" y="17740"/>
                </a:lnTo>
                <a:lnTo>
                  <a:pt x="8924" y="17514"/>
                </a:lnTo>
                <a:lnTo>
                  <a:pt x="8777" y="17274"/>
                </a:lnTo>
                <a:lnTo>
                  <a:pt x="8642" y="17034"/>
                </a:lnTo>
                <a:lnTo>
                  <a:pt x="8563" y="16765"/>
                </a:lnTo>
                <a:lnTo>
                  <a:pt x="8472" y="16468"/>
                </a:lnTo>
                <a:lnTo>
                  <a:pt x="8450" y="16157"/>
                </a:lnTo>
                <a:lnTo>
                  <a:pt x="8450" y="15860"/>
                </a:lnTo>
                <a:lnTo>
                  <a:pt x="8472" y="15563"/>
                </a:lnTo>
                <a:lnTo>
                  <a:pt x="8540" y="15267"/>
                </a:lnTo>
                <a:lnTo>
                  <a:pt x="8642" y="14998"/>
                </a:lnTo>
                <a:lnTo>
                  <a:pt x="8777" y="14729"/>
                </a:lnTo>
                <a:lnTo>
                  <a:pt x="8868" y="14616"/>
                </a:lnTo>
                <a:lnTo>
                  <a:pt x="8969" y="14475"/>
                </a:lnTo>
                <a:lnTo>
                  <a:pt x="9060" y="14376"/>
                </a:lnTo>
                <a:lnTo>
                  <a:pt x="9184" y="14291"/>
                </a:lnTo>
                <a:lnTo>
                  <a:pt x="9297" y="14206"/>
                </a:lnTo>
                <a:lnTo>
                  <a:pt x="9433" y="14121"/>
                </a:lnTo>
                <a:lnTo>
                  <a:pt x="9579" y="14051"/>
                </a:lnTo>
                <a:lnTo>
                  <a:pt x="9726" y="13994"/>
                </a:lnTo>
                <a:lnTo>
                  <a:pt x="9884" y="13938"/>
                </a:lnTo>
                <a:lnTo>
                  <a:pt x="10054" y="13909"/>
                </a:lnTo>
                <a:lnTo>
                  <a:pt x="10257" y="13881"/>
                </a:lnTo>
                <a:lnTo>
                  <a:pt x="10449" y="13881"/>
                </a:lnTo>
                <a:lnTo>
                  <a:pt x="10664" y="13881"/>
                </a:lnTo>
                <a:lnTo>
                  <a:pt x="10856" y="13909"/>
                </a:lnTo>
                <a:lnTo>
                  <a:pt x="11037" y="13966"/>
                </a:lnTo>
                <a:lnTo>
                  <a:pt x="11206" y="14023"/>
                </a:lnTo>
                <a:lnTo>
                  <a:pt x="11353" y="14093"/>
                </a:lnTo>
                <a:lnTo>
                  <a:pt x="11511" y="14178"/>
                </a:lnTo>
                <a:lnTo>
                  <a:pt x="11635" y="14263"/>
                </a:lnTo>
                <a:lnTo>
                  <a:pt x="11748" y="14376"/>
                </a:lnTo>
                <a:lnTo>
                  <a:pt x="11861" y="14475"/>
                </a:lnTo>
                <a:lnTo>
                  <a:pt x="11941" y="14616"/>
                </a:lnTo>
                <a:lnTo>
                  <a:pt x="12031" y="14758"/>
                </a:lnTo>
                <a:lnTo>
                  <a:pt x="12099" y="14885"/>
                </a:lnTo>
                <a:lnTo>
                  <a:pt x="12200" y="15210"/>
                </a:lnTo>
                <a:lnTo>
                  <a:pt x="12268" y="15507"/>
                </a:lnTo>
                <a:lnTo>
                  <a:pt x="12291" y="15832"/>
                </a:lnTo>
                <a:lnTo>
                  <a:pt x="12291" y="16157"/>
                </a:lnTo>
                <a:lnTo>
                  <a:pt x="12246" y="16482"/>
                </a:lnTo>
                <a:lnTo>
                  <a:pt x="12178" y="16807"/>
                </a:lnTo>
                <a:lnTo>
                  <a:pt x="12099" y="17090"/>
                </a:lnTo>
                <a:lnTo>
                  <a:pt x="12008" y="17330"/>
                </a:lnTo>
                <a:lnTo>
                  <a:pt x="11884" y="17542"/>
                </a:lnTo>
                <a:lnTo>
                  <a:pt x="11748" y="17712"/>
                </a:lnTo>
                <a:lnTo>
                  <a:pt x="11613" y="17839"/>
                </a:lnTo>
                <a:lnTo>
                  <a:pt x="11489" y="18037"/>
                </a:lnTo>
                <a:lnTo>
                  <a:pt x="11398" y="18221"/>
                </a:lnTo>
                <a:lnTo>
                  <a:pt x="11319" y="18447"/>
                </a:lnTo>
                <a:lnTo>
                  <a:pt x="11251" y="18659"/>
                </a:lnTo>
                <a:lnTo>
                  <a:pt x="11206" y="18900"/>
                </a:lnTo>
                <a:lnTo>
                  <a:pt x="11184" y="19154"/>
                </a:lnTo>
                <a:lnTo>
                  <a:pt x="11184" y="19423"/>
                </a:lnTo>
                <a:lnTo>
                  <a:pt x="11229" y="19663"/>
                </a:lnTo>
                <a:lnTo>
                  <a:pt x="11297" y="19903"/>
                </a:lnTo>
                <a:lnTo>
                  <a:pt x="11376" y="20158"/>
                </a:lnTo>
                <a:lnTo>
                  <a:pt x="11511" y="20398"/>
                </a:lnTo>
                <a:lnTo>
                  <a:pt x="11681" y="20610"/>
                </a:lnTo>
                <a:lnTo>
                  <a:pt x="11884" y="20808"/>
                </a:lnTo>
                <a:lnTo>
                  <a:pt x="12121" y="20992"/>
                </a:lnTo>
                <a:lnTo>
                  <a:pt x="12404" y="21161"/>
                </a:lnTo>
                <a:lnTo>
                  <a:pt x="12528" y="21190"/>
                </a:lnTo>
                <a:lnTo>
                  <a:pt x="12856" y="21274"/>
                </a:lnTo>
                <a:lnTo>
                  <a:pt x="13330" y="21373"/>
                </a:lnTo>
                <a:lnTo>
                  <a:pt x="13963" y="21486"/>
                </a:lnTo>
                <a:lnTo>
                  <a:pt x="14313" y="21543"/>
                </a:lnTo>
                <a:lnTo>
                  <a:pt x="14652" y="21571"/>
                </a:lnTo>
                <a:lnTo>
                  <a:pt x="15025" y="21600"/>
                </a:lnTo>
                <a:lnTo>
                  <a:pt x="15409" y="21600"/>
                </a:lnTo>
                <a:lnTo>
                  <a:pt x="15782" y="21600"/>
                </a:lnTo>
                <a:lnTo>
                  <a:pt x="16177" y="21571"/>
                </a:lnTo>
                <a:lnTo>
                  <a:pt x="16516" y="21486"/>
                </a:lnTo>
                <a:lnTo>
                  <a:pt x="16889" y="21402"/>
                </a:lnTo>
                <a:lnTo>
                  <a:pt x="16821" y="21190"/>
                </a:lnTo>
                <a:lnTo>
                  <a:pt x="16776" y="20935"/>
                </a:lnTo>
                <a:lnTo>
                  <a:pt x="16742" y="20667"/>
                </a:lnTo>
                <a:lnTo>
                  <a:pt x="16719" y="20370"/>
                </a:lnTo>
                <a:lnTo>
                  <a:pt x="16697" y="19719"/>
                </a:lnTo>
                <a:lnTo>
                  <a:pt x="16697" y="19013"/>
                </a:lnTo>
                <a:lnTo>
                  <a:pt x="16719" y="18306"/>
                </a:lnTo>
                <a:lnTo>
                  <a:pt x="16753" y="17599"/>
                </a:lnTo>
                <a:lnTo>
                  <a:pt x="16821" y="16949"/>
                </a:lnTo>
                <a:lnTo>
                  <a:pt x="16889" y="16383"/>
                </a:lnTo>
                <a:lnTo>
                  <a:pt x="16934" y="16129"/>
                </a:lnTo>
                <a:lnTo>
                  <a:pt x="17002" y="15945"/>
                </a:lnTo>
                <a:lnTo>
                  <a:pt x="17081" y="15790"/>
                </a:lnTo>
                <a:lnTo>
                  <a:pt x="17194" y="15648"/>
                </a:lnTo>
                <a:lnTo>
                  <a:pt x="17318" y="15563"/>
                </a:lnTo>
                <a:lnTo>
                  <a:pt x="17453" y="15507"/>
                </a:lnTo>
                <a:lnTo>
                  <a:pt x="17600" y="15450"/>
                </a:lnTo>
                <a:lnTo>
                  <a:pt x="17758" y="15450"/>
                </a:lnTo>
                <a:lnTo>
                  <a:pt x="17905" y="15479"/>
                </a:lnTo>
                <a:lnTo>
                  <a:pt x="18064" y="15535"/>
                </a:lnTo>
                <a:lnTo>
                  <a:pt x="18233" y="15620"/>
                </a:lnTo>
                <a:lnTo>
                  <a:pt x="18380" y="15733"/>
                </a:lnTo>
                <a:lnTo>
                  <a:pt x="18561" y="15832"/>
                </a:lnTo>
                <a:lnTo>
                  <a:pt x="18707" y="15973"/>
                </a:lnTo>
                <a:lnTo>
                  <a:pt x="18866" y="16129"/>
                </a:lnTo>
                <a:lnTo>
                  <a:pt x="18990" y="16327"/>
                </a:lnTo>
                <a:lnTo>
                  <a:pt x="19125" y="16482"/>
                </a:lnTo>
                <a:lnTo>
                  <a:pt x="19295" y="16624"/>
                </a:lnTo>
                <a:lnTo>
                  <a:pt x="19464" y="16737"/>
                </a:lnTo>
                <a:lnTo>
                  <a:pt x="19668" y="16807"/>
                </a:lnTo>
                <a:lnTo>
                  <a:pt x="19860" y="16836"/>
                </a:lnTo>
                <a:lnTo>
                  <a:pt x="20052" y="16864"/>
                </a:lnTo>
                <a:lnTo>
                  <a:pt x="20266" y="16836"/>
                </a:lnTo>
                <a:lnTo>
                  <a:pt x="20470" y="16793"/>
                </a:lnTo>
                <a:lnTo>
                  <a:pt x="20662" y="16708"/>
                </a:lnTo>
                <a:lnTo>
                  <a:pt x="20854" y="16567"/>
                </a:lnTo>
                <a:lnTo>
                  <a:pt x="21035" y="16412"/>
                </a:lnTo>
                <a:lnTo>
                  <a:pt x="21182" y="16214"/>
                </a:lnTo>
                <a:lnTo>
                  <a:pt x="21340" y="16002"/>
                </a:lnTo>
                <a:lnTo>
                  <a:pt x="21441" y="15733"/>
                </a:lnTo>
                <a:lnTo>
                  <a:pt x="21532" y="15436"/>
                </a:lnTo>
                <a:lnTo>
                  <a:pt x="21600" y="15083"/>
                </a:lnTo>
                <a:lnTo>
                  <a:pt x="21600" y="14885"/>
                </a:lnTo>
                <a:lnTo>
                  <a:pt x="21600" y="14729"/>
                </a:lnTo>
                <a:lnTo>
                  <a:pt x="21600" y="14531"/>
                </a:lnTo>
                <a:lnTo>
                  <a:pt x="21577" y="14376"/>
                </a:lnTo>
                <a:lnTo>
                  <a:pt x="21532" y="14206"/>
                </a:lnTo>
                <a:lnTo>
                  <a:pt x="21487" y="14051"/>
                </a:lnTo>
                <a:lnTo>
                  <a:pt x="21419" y="13909"/>
                </a:lnTo>
                <a:lnTo>
                  <a:pt x="21351" y="13768"/>
                </a:lnTo>
                <a:lnTo>
                  <a:pt x="21204" y="13500"/>
                </a:lnTo>
                <a:lnTo>
                  <a:pt x="21035" y="13287"/>
                </a:lnTo>
                <a:lnTo>
                  <a:pt x="20809" y="13090"/>
                </a:lnTo>
                <a:lnTo>
                  <a:pt x="20594" y="12962"/>
                </a:lnTo>
                <a:lnTo>
                  <a:pt x="20357" y="12821"/>
                </a:lnTo>
                <a:lnTo>
                  <a:pt x="20120" y="12764"/>
                </a:lnTo>
                <a:lnTo>
                  <a:pt x="19882" y="12708"/>
                </a:lnTo>
                <a:lnTo>
                  <a:pt x="19645" y="12736"/>
                </a:lnTo>
                <a:lnTo>
                  <a:pt x="19430" y="12793"/>
                </a:lnTo>
                <a:lnTo>
                  <a:pt x="19227" y="12906"/>
                </a:lnTo>
                <a:lnTo>
                  <a:pt x="19148" y="12962"/>
                </a:lnTo>
                <a:lnTo>
                  <a:pt x="19058" y="13047"/>
                </a:lnTo>
                <a:lnTo>
                  <a:pt x="18990" y="13146"/>
                </a:lnTo>
                <a:lnTo>
                  <a:pt x="18911" y="13259"/>
                </a:lnTo>
                <a:lnTo>
                  <a:pt x="18775" y="13471"/>
                </a:lnTo>
                <a:lnTo>
                  <a:pt x="18628" y="13641"/>
                </a:lnTo>
                <a:lnTo>
                  <a:pt x="18470" y="13740"/>
                </a:lnTo>
                <a:lnTo>
                  <a:pt x="18301" y="13825"/>
                </a:lnTo>
                <a:lnTo>
                  <a:pt x="18143" y="13853"/>
                </a:lnTo>
                <a:lnTo>
                  <a:pt x="17973" y="13881"/>
                </a:lnTo>
                <a:lnTo>
                  <a:pt x="17804" y="13853"/>
                </a:lnTo>
                <a:lnTo>
                  <a:pt x="17646" y="13796"/>
                </a:lnTo>
                <a:lnTo>
                  <a:pt x="17499" y="13726"/>
                </a:lnTo>
                <a:lnTo>
                  <a:pt x="17341" y="13641"/>
                </a:lnTo>
                <a:lnTo>
                  <a:pt x="17216" y="13528"/>
                </a:lnTo>
                <a:lnTo>
                  <a:pt x="17103" y="13386"/>
                </a:lnTo>
                <a:lnTo>
                  <a:pt x="17024" y="13259"/>
                </a:lnTo>
                <a:lnTo>
                  <a:pt x="16934" y="13118"/>
                </a:lnTo>
                <a:lnTo>
                  <a:pt x="16889" y="12991"/>
                </a:lnTo>
                <a:lnTo>
                  <a:pt x="16889" y="12849"/>
                </a:lnTo>
                <a:lnTo>
                  <a:pt x="16889" y="12383"/>
                </a:lnTo>
                <a:lnTo>
                  <a:pt x="16889" y="11662"/>
                </a:lnTo>
                <a:lnTo>
                  <a:pt x="16889" y="10701"/>
                </a:lnTo>
                <a:lnTo>
                  <a:pt x="16889" y="9640"/>
                </a:lnTo>
                <a:lnTo>
                  <a:pt x="16889" y="8566"/>
                </a:lnTo>
                <a:lnTo>
                  <a:pt x="16889" y="7478"/>
                </a:lnTo>
                <a:lnTo>
                  <a:pt x="16889" y="6502"/>
                </a:lnTo>
                <a:lnTo>
                  <a:pt x="16889" y="5739"/>
                </a:lnTo>
                <a:lnTo>
                  <a:pt x="16674" y="5894"/>
                </a:lnTo>
                <a:lnTo>
                  <a:pt x="16414" y="6036"/>
                </a:lnTo>
                <a:lnTo>
                  <a:pt x="16154" y="6177"/>
                </a:lnTo>
                <a:lnTo>
                  <a:pt x="15849" y="6248"/>
                </a:lnTo>
                <a:lnTo>
                  <a:pt x="15544" y="6304"/>
                </a:lnTo>
                <a:lnTo>
                  <a:pt x="15217" y="6332"/>
                </a:lnTo>
                <a:lnTo>
                  <a:pt x="14866" y="6361"/>
                </a:lnTo>
                <a:lnTo>
                  <a:pt x="14550" y="6361"/>
                </a:lnTo>
                <a:lnTo>
                  <a:pt x="14200" y="6332"/>
                </a:lnTo>
                <a:lnTo>
                  <a:pt x="13850" y="6276"/>
                </a:lnTo>
                <a:lnTo>
                  <a:pt x="13522" y="6219"/>
                </a:lnTo>
                <a:lnTo>
                  <a:pt x="13206" y="6149"/>
                </a:lnTo>
                <a:lnTo>
                  <a:pt x="12901" y="6064"/>
                </a:lnTo>
                <a:lnTo>
                  <a:pt x="12618" y="5951"/>
                </a:lnTo>
                <a:lnTo>
                  <a:pt x="12358" y="5838"/>
                </a:lnTo>
                <a:lnTo>
                  <a:pt x="12121" y="5739"/>
                </a:lnTo>
                <a:lnTo>
                  <a:pt x="11941" y="5626"/>
                </a:lnTo>
                <a:lnTo>
                  <a:pt x="11794" y="5513"/>
                </a:lnTo>
                <a:lnTo>
                  <a:pt x="11658" y="5414"/>
                </a:lnTo>
                <a:lnTo>
                  <a:pt x="11556" y="5301"/>
                </a:lnTo>
                <a:lnTo>
                  <a:pt x="11466" y="5187"/>
                </a:lnTo>
                <a:lnTo>
                  <a:pt x="11398" y="5089"/>
                </a:lnTo>
                <a:lnTo>
                  <a:pt x="11376" y="4947"/>
                </a:lnTo>
                <a:lnTo>
                  <a:pt x="11353" y="4834"/>
                </a:lnTo>
                <a:lnTo>
                  <a:pt x="11353" y="4707"/>
                </a:lnTo>
                <a:lnTo>
                  <a:pt x="11376" y="4565"/>
                </a:lnTo>
                <a:lnTo>
                  <a:pt x="11443" y="4410"/>
                </a:lnTo>
                <a:lnTo>
                  <a:pt x="11511" y="4240"/>
                </a:lnTo>
                <a:lnTo>
                  <a:pt x="11703" y="3887"/>
                </a:lnTo>
                <a:lnTo>
                  <a:pt x="11986" y="3505"/>
                </a:lnTo>
                <a:lnTo>
                  <a:pt x="12144" y="3265"/>
                </a:lnTo>
                <a:lnTo>
                  <a:pt x="12246" y="3025"/>
                </a:lnTo>
                <a:lnTo>
                  <a:pt x="12336" y="2756"/>
                </a:lnTo>
                <a:lnTo>
                  <a:pt x="12404" y="2445"/>
                </a:lnTo>
                <a:lnTo>
                  <a:pt x="12438" y="2176"/>
                </a:lnTo>
                <a:lnTo>
                  <a:pt x="12438" y="1880"/>
                </a:lnTo>
                <a:lnTo>
                  <a:pt x="12404" y="1583"/>
                </a:lnTo>
                <a:lnTo>
                  <a:pt x="12336" y="1314"/>
                </a:lnTo>
                <a:lnTo>
                  <a:pt x="12246" y="1046"/>
                </a:lnTo>
                <a:lnTo>
                  <a:pt x="12099" y="791"/>
                </a:lnTo>
                <a:lnTo>
                  <a:pt x="12008" y="692"/>
                </a:lnTo>
                <a:lnTo>
                  <a:pt x="11918" y="579"/>
                </a:lnTo>
                <a:lnTo>
                  <a:pt x="11816" y="466"/>
                </a:lnTo>
                <a:lnTo>
                  <a:pt x="11703" y="381"/>
                </a:lnTo>
                <a:lnTo>
                  <a:pt x="11579" y="310"/>
                </a:lnTo>
                <a:lnTo>
                  <a:pt x="11443" y="226"/>
                </a:lnTo>
                <a:lnTo>
                  <a:pt x="11297" y="169"/>
                </a:lnTo>
                <a:lnTo>
                  <a:pt x="11138" y="113"/>
                </a:lnTo>
                <a:lnTo>
                  <a:pt x="10969" y="56"/>
                </a:lnTo>
                <a:lnTo>
                  <a:pt x="10800" y="28"/>
                </a:lnTo>
                <a:lnTo>
                  <a:pt x="10619" y="28"/>
                </a:lnTo>
                <a:lnTo>
                  <a:pt x="10404" y="28"/>
                </a:lnTo>
                <a:lnTo>
                  <a:pt x="10257" y="28"/>
                </a:lnTo>
                <a:lnTo>
                  <a:pt x="10076" y="56"/>
                </a:lnTo>
                <a:lnTo>
                  <a:pt x="9952" y="84"/>
                </a:lnTo>
                <a:lnTo>
                  <a:pt x="9794" y="141"/>
                </a:lnTo>
                <a:lnTo>
                  <a:pt x="9692" y="226"/>
                </a:lnTo>
                <a:lnTo>
                  <a:pt x="9557" y="282"/>
                </a:lnTo>
                <a:lnTo>
                  <a:pt x="9455" y="381"/>
                </a:lnTo>
                <a:lnTo>
                  <a:pt x="9365" y="466"/>
                </a:lnTo>
                <a:lnTo>
                  <a:pt x="9274" y="579"/>
                </a:lnTo>
                <a:lnTo>
                  <a:pt x="9184" y="692"/>
                </a:lnTo>
                <a:lnTo>
                  <a:pt x="9128" y="791"/>
                </a:lnTo>
                <a:lnTo>
                  <a:pt x="9060" y="932"/>
                </a:lnTo>
                <a:lnTo>
                  <a:pt x="8969" y="1201"/>
                </a:lnTo>
                <a:lnTo>
                  <a:pt x="8913" y="1498"/>
                </a:lnTo>
                <a:lnTo>
                  <a:pt x="8890" y="1795"/>
                </a:lnTo>
                <a:lnTo>
                  <a:pt x="8890" y="2120"/>
                </a:lnTo>
                <a:lnTo>
                  <a:pt x="8913" y="2445"/>
                </a:lnTo>
                <a:lnTo>
                  <a:pt x="8969" y="2756"/>
                </a:lnTo>
                <a:lnTo>
                  <a:pt x="9060" y="3081"/>
                </a:lnTo>
                <a:lnTo>
                  <a:pt x="9173" y="3378"/>
                </a:lnTo>
                <a:lnTo>
                  <a:pt x="9297" y="3647"/>
                </a:lnTo>
                <a:lnTo>
                  <a:pt x="9466" y="3887"/>
                </a:lnTo>
                <a:lnTo>
                  <a:pt x="9579" y="4085"/>
                </a:lnTo>
                <a:lnTo>
                  <a:pt x="9670" y="4269"/>
                </a:lnTo>
                <a:lnTo>
                  <a:pt x="9726" y="4467"/>
                </a:lnTo>
                <a:lnTo>
                  <a:pt x="9771" y="4650"/>
                </a:lnTo>
                <a:lnTo>
                  <a:pt x="9771" y="4834"/>
                </a:lnTo>
                <a:lnTo>
                  <a:pt x="9749" y="5032"/>
                </a:lnTo>
                <a:lnTo>
                  <a:pt x="9715" y="5216"/>
                </a:lnTo>
                <a:lnTo>
                  <a:pt x="9625" y="5385"/>
                </a:lnTo>
                <a:lnTo>
                  <a:pt x="9534" y="5513"/>
                </a:lnTo>
                <a:lnTo>
                  <a:pt x="9410" y="5626"/>
                </a:lnTo>
                <a:lnTo>
                  <a:pt x="9229" y="5710"/>
                </a:lnTo>
                <a:lnTo>
                  <a:pt x="9060" y="5767"/>
                </a:lnTo>
                <a:lnTo>
                  <a:pt x="8845" y="5767"/>
                </a:lnTo>
                <a:lnTo>
                  <a:pt x="8585" y="5739"/>
                </a:lnTo>
                <a:lnTo>
                  <a:pt x="8325" y="5654"/>
                </a:lnTo>
                <a:lnTo>
                  <a:pt x="8020" y="5513"/>
                </a:lnTo>
                <a:lnTo>
                  <a:pt x="7840" y="5442"/>
                </a:lnTo>
                <a:lnTo>
                  <a:pt x="7648" y="5385"/>
                </a:lnTo>
                <a:lnTo>
                  <a:pt x="7433" y="5329"/>
                </a:lnTo>
                <a:lnTo>
                  <a:pt x="7241" y="5301"/>
                </a:lnTo>
                <a:lnTo>
                  <a:pt x="6755" y="5301"/>
                </a:lnTo>
                <a:lnTo>
                  <a:pt x="6281" y="5329"/>
                </a:lnTo>
                <a:lnTo>
                  <a:pt x="5784" y="5385"/>
                </a:lnTo>
                <a:lnTo>
                  <a:pt x="5264" y="5498"/>
                </a:lnTo>
                <a:lnTo>
                  <a:pt x="4744" y="5597"/>
                </a:lnTo>
                <a:lnTo>
                  <a:pt x="4247" y="5739"/>
                </a:lnTo>
                <a:lnTo>
                  <a:pt x="4202" y="5894"/>
                </a:lnTo>
                <a:lnTo>
                  <a:pt x="4202" y="6191"/>
                </a:lnTo>
                <a:lnTo>
                  <a:pt x="4202" y="6545"/>
                </a:lnTo>
                <a:lnTo>
                  <a:pt x="4225" y="6954"/>
                </a:lnTo>
                <a:lnTo>
                  <a:pt x="4315" y="7930"/>
                </a:lnTo>
                <a:lnTo>
                  <a:pt x="4394" y="9018"/>
                </a:lnTo>
                <a:lnTo>
                  <a:pt x="4439" y="9570"/>
                </a:lnTo>
                <a:lnTo>
                  <a:pt x="4462" y="10107"/>
                </a:lnTo>
                <a:lnTo>
                  <a:pt x="4484" y="10630"/>
                </a:lnTo>
                <a:lnTo>
                  <a:pt x="4507" y="11082"/>
                </a:lnTo>
                <a:lnTo>
                  <a:pt x="4484" y="11520"/>
                </a:lnTo>
                <a:lnTo>
                  <a:pt x="4439" y="11874"/>
                </a:lnTo>
                <a:lnTo>
                  <a:pt x="4394" y="12029"/>
                </a:lnTo>
                <a:lnTo>
                  <a:pt x="4349" y="12171"/>
                </a:lnTo>
                <a:lnTo>
                  <a:pt x="4315" y="12284"/>
                </a:lnTo>
                <a:lnTo>
                  <a:pt x="4247" y="12354"/>
                </a:lnTo>
                <a:close/>
              </a:path>
            </a:pathLst>
          </a:custGeom>
          <a:solidFill>
            <a:srgbClr val="FFCC99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15" name="Puzzle4"/>
          <p:cNvSpPr>
            <a:spLocks noEditPoints="1" noChangeArrowheads="1"/>
          </p:cNvSpPr>
          <p:nvPr/>
        </p:nvSpPr>
        <p:spPr bwMode="auto">
          <a:xfrm>
            <a:off x="5590289" y="1469134"/>
            <a:ext cx="974150" cy="1422845"/>
          </a:xfrm>
          <a:custGeom>
            <a:avLst/>
            <a:gdLst>
              <a:gd name="T0" fmla="*/ 8307 w 21600"/>
              <a:gd name="T1" fmla="*/ 11593 h 21600"/>
              <a:gd name="T2" fmla="*/ 453 w 21600"/>
              <a:gd name="T3" fmla="*/ 16938 h 21600"/>
              <a:gd name="T4" fmla="*/ 11500 w 21600"/>
              <a:gd name="T5" fmla="*/ 21600 h 21600"/>
              <a:gd name="T6" fmla="*/ 20920 w 21600"/>
              <a:gd name="T7" fmla="*/ 16751 h 21600"/>
              <a:gd name="T8" fmla="*/ 13972 w 21600"/>
              <a:gd name="T9" fmla="*/ 10888 h 21600"/>
              <a:gd name="T10" fmla="*/ 21033 w 21600"/>
              <a:gd name="T11" fmla="*/ 4716 h 21600"/>
              <a:gd name="T12" fmla="*/ 11102 w 21600"/>
              <a:gd name="T13" fmla="*/ 11 h 21600"/>
              <a:gd name="T14" fmla="*/ 453 w 21600"/>
              <a:gd name="T15" fmla="*/ 4716 h 21600"/>
              <a:gd name="T16" fmla="*/ 2076 w 21600"/>
              <a:gd name="T17" fmla="*/ 5664 h 21600"/>
              <a:gd name="T18" fmla="*/ 20203 w 21600"/>
              <a:gd name="T19" fmla="*/ 1598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3813" y="10590"/>
                </a:moveTo>
                <a:lnTo>
                  <a:pt x="3927" y="10513"/>
                </a:lnTo>
                <a:lnTo>
                  <a:pt x="4078" y="10425"/>
                </a:lnTo>
                <a:lnTo>
                  <a:pt x="4210" y="10359"/>
                </a:lnTo>
                <a:lnTo>
                  <a:pt x="4361" y="10315"/>
                </a:lnTo>
                <a:lnTo>
                  <a:pt x="4682" y="10237"/>
                </a:lnTo>
                <a:lnTo>
                  <a:pt x="5041" y="10193"/>
                </a:lnTo>
                <a:lnTo>
                  <a:pt x="5456" y="10171"/>
                </a:lnTo>
                <a:lnTo>
                  <a:pt x="5853" y="10193"/>
                </a:lnTo>
                <a:lnTo>
                  <a:pt x="6249" y="10260"/>
                </a:lnTo>
                <a:lnTo>
                  <a:pt x="6646" y="10337"/>
                </a:lnTo>
                <a:lnTo>
                  <a:pt x="7004" y="10469"/>
                </a:lnTo>
                <a:lnTo>
                  <a:pt x="7363" y="10612"/>
                </a:lnTo>
                <a:lnTo>
                  <a:pt x="7665" y="10788"/>
                </a:lnTo>
                <a:lnTo>
                  <a:pt x="7911" y="10998"/>
                </a:lnTo>
                <a:lnTo>
                  <a:pt x="8024" y="11097"/>
                </a:lnTo>
                <a:lnTo>
                  <a:pt x="8137" y="11207"/>
                </a:lnTo>
                <a:lnTo>
                  <a:pt x="8194" y="11340"/>
                </a:lnTo>
                <a:lnTo>
                  <a:pt x="8269" y="11461"/>
                </a:lnTo>
                <a:lnTo>
                  <a:pt x="8307" y="11593"/>
                </a:lnTo>
                <a:lnTo>
                  <a:pt x="8307" y="11714"/>
                </a:lnTo>
                <a:lnTo>
                  <a:pt x="8307" y="11868"/>
                </a:lnTo>
                <a:lnTo>
                  <a:pt x="8307" y="12012"/>
                </a:lnTo>
                <a:lnTo>
                  <a:pt x="8194" y="12265"/>
                </a:lnTo>
                <a:lnTo>
                  <a:pt x="8062" y="12519"/>
                </a:lnTo>
                <a:lnTo>
                  <a:pt x="7873" y="12706"/>
                </a:lnTo>
                <a:lnTo>
                  <a:pt x="7627" y="12904"/>
                </a:lnTo>
                <a:lnTo>
                  <a:pt x="7363" y="13048"/>
                </a:lnTo>
                <a:lnTo>
                  <a:pt x="7080" y="13180"/>
                </a:lnTo>
                <a:lnTo>
                  <a:pt x="6759" y="13257"/>
                </a:lnTo>
                <a:lnTo>
                  <a:pt x="6419" y="13345"/>
                </a:lnTo>
                <a:lnTo>
                  <a:pt x="6098" y="13389"/>
                </a:lnTo>
                <a:lnTo>
                  <a:pt x="5739" y="13389"/>
                </a:lnTo>
                <a:lnTo>
                  <a:pt x="5418" y="13389"/>
                </a:lnTo>
                <a:lnTo>
                  <a:pt x="5079" y="13345"/>
                </a:lnTo>
                <a:lnTo>
                  <a:pt x="4758" y="13301"/>
                </a:lnTo>
                <a:lnTo>
                  <a:pt x="4474" y="13213"/>
                </a:lnTo>
                <a:lnTo>
                  <a:pt x="4172" y="13114"/>
                </a:lnTo>
                <a:lnTo>
                  <a:pt x="3965" y="12982"/>
                </a:lnTo>
                <a:lnTo>
                  <a:pt x="3738" y="12838"/>
                </a:lnTo>
                <a:lnTo>
                  <a:pt x="3493" y="12706"/>
                </a:lnTo>
                <a:lnTo>
                  <a:pt x="3228" y="12607"/>
                </a:lnTo>
                <a:lnTo>
                  <a:pt x="2945" y="12519"/>
                </a:lnTo>
                <a:lnTo>
                  <a:pt x="2700" y="12431"/>
                </a:lnTo>
                <a:lnTo>
                  <a:pt x="2397" y="12375"/>
                </a:lnTo>
                <a:lnTo>
                  <a:pt x="2152" y="12331"/>
                </a:lnTo>
                <a:lnTo>
                  <a:pt x="1888" y="12309"/>
                </a:lnTo>
                <a:lnTo>
                  <a:pt x="1642" y="12309"/>
                </a:lnTo>
                <a:lnTo>
                  <a:pt x="1397" y="12331"/>
                </a:lnTo>
                <a:lnTo>
                  <a:pt x="1170" y="12397"/>
                </a:lnTo>
                <a:lnTo>
                  <a:pt x="962" y="12453"/>
                </a:lnTo>
                <a:lnTo>
                  <a:pt x="774" y="12563"/>
                </a:lnTo>
                <a:lnTo>
                  <a:pt x="623" y="12684"/>
                </a:lnTo>
                <a:lnTo>
                  <a:pt x="528" y="12838"/>
                </a:lnTo>
                <a:lnTo>
                  <a:pt x="453" y="13026"/>
                </a:lnTo>
                <a:lnTo>
                  <a:pt x="339" y="13477"/>
                </a:lnTo>
                <a:lnTo>
                  <a:pt x="226" y="13984"/>
                </a:lnTo>
                <a:lnTo>
                  <a:pt x="151" y="14535"/>
                </a:lnTo>
                <a:lnTo>
                  <a:pt x="113" y="15075"/>
                </a:lnTo>
                <a:lnTo>
                  <a:pt x="113" y="15626"/>
                </a:lnTo>
                <a:lnTo>
                  <a:pt x="151" y="16133"/>
                </a:lnTo>
                <a:lnTo>
                  <a:pt x="188" y="16376"/>
                </a:lnTo>
                <a:lnTo>
                  <a:pt x="264" y="16585"/>
                </a:lnTo>
                <a:lnTo>
                  <a:pt x="339" y="16773"/>
                </a:lnTo>
                <a:lnTo>
                  <a:pt x="453" y="16938"/>
                </a:lnTo>
                <a:lnTo>
                  <a:pt x="1095" y="16883"/>
                </a:lnTo>
                <a:lnTo>
                  <a:pt x="1963" y="16795"/>
                </a:lnTo>
                <a:lnTo>
                  <a:pt x="2945" y="16751"/>
                </a:lnTo>
                <a:lnTo>
                  <a:pt x="3965" y="16706"/>
                </a:lnTo>
                <a:lnTo>
                  <a:pt x="5022" y="16684"/>
                </a:lnTo>
                <a:lnTo>
                  <a:pt x="5947" y="16684"/>
                </a:lnTo>
                <a:lnTo>
                  <a:pt x="6759" y="16706"/>
                </a:lnTo>
                <a:lnTo>
                  <a:pt x="7363" y="16751"/>
                </a:lnTo>
                <a:lnTo>
                  <a:pt x="7948" y="16839"/>
                </a:lnTo>
                <a:lnTo>
                  <a:pt x="8458" y="16916"/>
                </a:lnTo>
                <a:lnTo>
                  <a:pt x="8893" y="17026"/>
                </a:lnTo>
                <a:lnTo>
                  <a:pt x="9289" y="17158"/>
                </a:lnTo>
                <a:lnTo>
                  <a:pt x="9572" y="17280"/>
                </a:lnTo>
                <a:lnTo>
                  <a:pt x="9799" y="17412"/>
                </a:lnTo>
                <a:lnTo>
                  <a:pt x="9969" y="17555"/>
                </a:lnTo>
                <a:lnTo>
                  <a:pt x="10120" y="17687"/>
                </a:lnTo>
                <a:lnTo>
                  <a:pt x="10158" y="17831"/>
                </a:lnTo>
                <a:lnTo>
                  <a:pt x="10195" y="17974"/>
                </a:lnTo>
                <a:lnTo>
                  <a:pt x="10158" y="18128"/>
                </a:lnTo>
                <a:lnTo>
                  <a:pt x="10082" y="18271"/>
                </a:lnTo>
                <a:lnTo>
                  <a:pt x="9969" y="18426"/>
                </a:lnTo>
                <a:lnTo>
                  <a:pt x="9837" y="18569"/>
                </a:lnTo>
                <a:lnTo>
                  <a:pt x="9648" y="18701"/>
                </a:lnTo>
                <a:lnTo>
                  <a:pt x="9440" y="18822"/>
                </a:lnTo>
                <a:lnTo>
                  <a:pt x="9213" y="18999"/>
                </a:lnTo>
                <a:lnTo>
                  <a:pt x="9044" y="19186"/>
                </a:lnTo>
                <a:lnTo>
                  <a:pt x="8893" y="19395"/>
                </a:lnTo>
                <a:lnTo>
                  <a:pt x="8817" y="19627"/>
                </a:lnTo>
                <a:lnTo>
                  <a:pt x="8779" y="19858"/>
                </a:lnTo>
                <a:lnTo>
                  <a:pt x="8779" y="20112"/>
                </a:lnTo>
                <a:lnTo>
                  <a:pt x="8855" y="20354"/>
                </a:lnTo>
                <a:lnTo>
                  <a:pt x="8968" y="20586"/>
                </a:lnTo>
                <a:lnTo>
                  <a:pt x="9138" y="20817"/>
                </a:lnTo>
                <a:lnTo>
                  <a:pt x="9365" y="21026"/>
                </a:lnTo>
                <a:lnTo>
                  <a:pt x="9610" y="21192"/>
                </a:lnTo>
                <a:lnTo>
                  <a:pt x="9950" y="21368"/>
                </a:lnTo>
                <a:lnTo>
                  <a:pt x="10120" y="21445"/>
                </a:lnTo>
                <a:lnTo>
                  <a:pt x="10346" y="21511"/>
                </a:lnTo>
                <a:lnTo>
                  <a:pt x="10516" y="21555"/>
                </a:lnTo>
                <a:lnTo>
                  <a:pt x="10743" y="21600"/>
                </a:lnTo>
                <a:lnTo>
                  <a:pt x="10988" y="21644"/>
                </a:lnTo>
                <a:lnTo>
                  <a:pt x="11215" y="21666"/>
                </a:lnTo>
                <a:lnTo>
                  <a:pt x="11498" y="21666"/>
                </a:lnTo>
                <a:lnTo>
                  <a:pt x="11762" y="21666"/>
                </a:lnTo>
                <a:lnTo>
                  <a:pt x="12253" y="21644"/>
                </a:lnTo>
                <a:lnTo>
                  <a:pt x="12763" y="21577"/>
                </a:lnTo>
                <a:lnTo>
                  <a:pt x="13197" y="21467"/>
                </a:lnTo>
                <a:lnTo>
                  <a:pt x="13556" y="21346"/>
                </a:lnTo>
                <a:lnTo>
                  <a:pt x="13896" y="21192"/>
                </a:lnTo>
                <a:lnTo>
                  <a:pt x="14179" y="21026"/>
                </a:lnTo>
                <a:lnTo>
                  <a:pt x="14444" y="20839"/>
                </a:lnTo>
                <a:lnTo>
                  <a:pt x="14576" y="20641"/>
                </a:lnTo>
                <a:lnTo>
                  <a:pt x="14727" y="20431"/>
                </a:lnTo>
                <a:lnTo>
                  <a:pt x="14765" y="20200"/>
                </a:lnTo>
                <a:lnTo>
                  <a:pt x="14802" y="19991"/>
                </a:lnTo>
                <a:lnTo>
                  <a:pt x="14727" y="19759"/>
                </a:lnTo>
                <a:lnTo>
                  <a:pt x="14613" y="19550"/>
                </a:lnTo>
                <a:lnTo>
                  <a:pt x="14444" y="19307"/>
                </a:lnTo>
                <a:lnTo>
                  <a:pt x="14217" y="19098"/>
                </a:lnTo>
                <a:lnTo>
                  <a:pt x="13934" y="18911"/>
                </a:lnTo>
                <a:lnTo>
                  <a:pt x="13669" y="18745"/>
                </a:lnTo>
                <a:lnTo>
                  <a:pt x="13462" y="18547"/>
                </a:lnTo>
                <a:lnTo>
                  <a:pt x="13311" y="18337"/>
                </a:lnTo>
                <a:lnTo>
                  <a:pt x="13197" y="18150"/>
                </a:lnTo>
                <a:lnTo>
                  <a:pt x="13122" y="17941"/>
                </a:lnTo>
                <a:lnTo>
                  <a:pt x="13122" y="17720"/>
                </a:lnTo>
                <a:lnTo>
                  <a:pt x="13122" y="17533"/>
                </a:lnTo>
                <a:lnTo>
                  <a:pt x="13197" y="17346"/>
                </a:lnTo>
                <a:lnTo>
                  <a:pt x="13273" y="17158"/>
                </a:lnTo>
                <a:lnTo>
                  <a:pt x="13386" y="16982"/>
                </a:lnTo>
                <a:lnTo>
                  <a:pt x="13537" y="16839"/>
                </a:lnTo>
                <a:lnTo>
                  <a:pt x="13707" y="16706"/>
                </a:lnTo>
                <a:lnTo>
                  <a:pt x="13896" y="16607"/>
                </a:lnTo>
                <a:lnTo>
                  <a:pt x="14104" y="16519"/>
                </a:lnTo>
                <a:lnTo>
                  <a:pt x="14330" y="16453"/>
                </a:lnTo>
                <a:lnTo>
                  <a:pt x="14538" y="16431"/>
                </a:lnTo>
                <a:lnTo>
                  <a:pt x="14897" y="16453"/>
                </a:lnTo>
                <a:lnTo>
                  <a:pt x="15406" y="16497"/>
                </a:lnTo>
                <a:lnTo>
                  <a:pt x="16105" y="16541"/>
                </a:lnTo>
                <a:lnTo>
                  <a:pt x="16898" y="16607"/>
                </a:lnTo>
                <a:lnTo>
                  <a:pt x="17804" y="16651"/>
                </a:lnTo>
                <a:lnTo>
                  <a:pt x="18786" y="16684"/>
                </a:lnTo>
                <a:lnTo>
                  <a:pt x="19844" y="16728"/>
                </a:lnTo>
                <a:lnTo>
                  <a:pt x="20920" y="16751"/>
                </a:lnTo>
                <a:lnTo>
                  <a:pt x="21109" y="16497"/>
                </a:lnTo>
                <a:lnTo>
                  <a:pt x="21241" y="16222"/>
                </a:lnTo>
                <a:lnTo>
                  <a:pt x="21392" y="15946"/>
                </a:lnTo>
                <a:lnTo>
                  <a:pt x="21467" y="15648"/>
                </a:lnTo>
                <a:lnTo>
                  <a:pt x="21543" y="15351"/>
                </a:lnTo>
                <a:lnTo>
                  <a:pt x="21618" y="15042"/>
                </a:lnTo>
                <a:lnTo>
                  <a:pt x="21618" y="14745"/>
                </a:lnTo>
                <a:lnTo>
                  <a:pt x="21618" y="14447"/>
                </a:lnTo>
                <a:lnTo>
                  <a:pt x="21618" y="14150"/>
                </a:lnTo>
                <a:lnTo>
                  <a:pt x="21581" y="13852"/>
                </a:lnTo>
                <a:lnTo>
                  <a:pt x="21505" y="13577"/>
                </a:lnTo>
                <a:lnTo>
                  <a:pt x="21430" y="13301"/>
                </a:lnTo>
                <a:lnTo>
                  <a:pt x="21354" y="13048"/>
                </a:lnTo>
                <a:lnTo>
                  <a:pt x="21241" y="12816"/>
                </a:lnTo>
                <a:lnTo>
                  <a:pt x="21146" y="12607"/>
                </a:lnTo>
                <a:lnTo>
                  <a:pt x="21033" y="12431"/>
                </a:lnTo>
                <a:lnTo>
                  <a:pt x="20920" y="12265"/>
                </a:lnTo>
                <a:lnTo>
                  <a:pt x="20769" y="12144"/>
                </a:lnTo>
                <a:lnTo>
                  <a:pt x="20637" y="12034"/>
                </a:lnTo>
                <a:lnTo>
                  <a:pt x="20486" y="11946"/>
                </a:lnTo>
                <a:lnTo>
                  <a:pt x="20297" y="11891"/>
                </a:lnTo>
                <a:lnTo>
                  <a:pt x="20165" y="11846"/>
                </a:lnTo>
                <a:lnTo>
                  <a:pt x="19976" y="11824"/>
                </a:lnTo>
                <a:lnTo>
                  <a:pt x="19806" y="11802"/>
                </a:lnTo>
                <a:lnTo>
                  <a:pt x="19390" y="11824"/>
                </a:lnTo>
                <a:lnTo>
                  <a:pt x="18956" y="11891"/>
                </a:lnTo>
                <a:lnTo>
                  <a:pt x="18503" y="11968"/>
                </a:lnTo>
                <a:lnTo>
                  <a:pt x="17993" y="12078"/>
                </a:lnTo>
                <a:lnTo>
                  <a:pt x="17653" y="12144"/>
                </a:lnTo>
                <a:lnTo>
                  <a:pt x="17332" y="12199"/>
                </a:lnTo>
                <a:lnTo>
                  <a:pt x="17049" y="12221"/>
                </a:lnTo>
                <a:lnTo>
                  <a:pt x="16747" y="12243"/>
                </a:lnTo>
                <a:lnTo>
                  <a:pt x="16464" y="12243"/>
                </a:lnTo>
                <a:lnTo>
                  <a:pt x="16218" y="12243"/>
                </a:lnTo>
                <a:lnTo>
                  <a:pt x="15992" y="12221"/>
                </a:lnTo>
                <a:lnTo>
                  <a:pt x="15746" y="12199"/>
                </a:lnTo>
                <a:lnTo>
                  <a:pt x="15520" y="12155"/>
                </a:lnTo>
                <a:lnTo>
                  <a:pt x="15350" y="12122"/>
                </a:lnTo>
                <a:lnTo>
                  <a:pt x="15161" y="12056"/>
                </a:lnTo>
                <a:lnTo>
                  <a:pt x="14972" y="11990"/>
                </a:lnTo>
                <a:lnTo>
                  <a:pt x="14689" y="11846"/>
                </a:lnTo>
                <a:lnTo>
                  <a:pt x="14444" y="11670"/>
                </a:lnTo>
                <a:lnTo>
                  <a:pt x="14255" y="11483"/>
                </a:lnTo>
                <a:lnTo>
                  <a:pt x="14104" y="11295"/>
                </a:lnTo>
                <a:lnTo>
                  <a:pt x="14028" y="11086"/>
                </a:lnTo>
                <a:lnTo>
                  <a:pt x="13972" y="10888"/>
                </a:lnTo>
                <a:lnTo>
                  <a:pt x="13972" y="10700"/>
                </a:lnTo>
                <a:lnTo>
                  <a:pt x="14009" y="10513"/>
                </a:lnTo>
                <a:lnTo>
                  <a:pt x="14066" y="10359"/>
                </a:lnTo>
                <a:lnTo>
                  <a:pt x="14179" y="10215"/>
                </a:lnTo>
                <a:lnTo>
                  <a:pt x="14406" y="10006"/>
                </a:lnTo>
                <a:lnTo>
                  <a:pt x="14651" y="9830"/>
                </a:lnTo>
                <a:lnTo>
                  <a:pt x="14878" y="9686"/>
                </a:lnTo>
                <a:lnTo>
                  <a:pt x="15123" y="9554"/>
                </a:lnTo>
                <a:lnTo>
                  <a:pt x="15350" y="9477"/>
                </a:lnTo>
                <a:lnTo>
                  <a:pt x="15558" y="9411"/>
                </a:lnTo>
                <a:lnTo>
                  <a:pt x="15803" y="9345"/>
                </a:lnTo>
                <a:lnTo>
                  <a:pt x="16030" y="9323"/>
                </a:lnTo>
                <a:lnTo>
                  <a:pt x="16256" y="9301"/>
                </a:lnTo>
                <a:lnTo>
                  <a:pt x="16464" y="9323"/>
                </a:lnTo>
                <a:lnTo>
                  <a:pt x="16690" y="9345"/>
                </a:lnTo>
                <a:lnTo>
                  <a:pt x="16898" y="9367"/>
                </a:lnTo>
                <a:lnTo>
                  <a:pt x="17332" y="9477"/>
                </a:lnTo>
                <a:lnTo>
                  <a:pt x="17767" y="9598"/>
                </a:lnTo>
                <a:lnTo>
                  <a:pt x="18163" y="9731"/>
                </a:lnTo>
                <a:lnTo>
                  <a:pt x="18597" y="9874"/>
                </a:lnTo>
                <a:lnTo>
                  <a:pt x="18994" y="10006"/>
                </a:lnTo>
                <a:lnTo>
                  <a:pt x="19428" y="10083"/>
                </a:lnTo>
                <a:lnTo>
                  <a:pt x="19617" y="10127"/>
                </a:lnTo>
                <a:lnTo>
                  <a:pt x="19844" y="10149"/>
                </a:lnTo>
                <a:lnTo>
                  <a:pt x="20013" y="10149"/>
                </a:lnTo>
                <a:lnTo>
                  <a:pt x="20240" y="10127"/>
                </a:lnTo>
                <a:lnTo>
                  <a:pt x="20410" y="10105"/>
                </a:lnTo>
                <a:lnTo>
                  <a:pt x="20637" y="10061"/>
                </a:lnTo>
                <a:lnTo>
                  <a:pt x="20844" y="9984"/>
                </a:lnTo>
                <a:lnTo>
                  <a:pt x="21033" y="9896"/>
                </a:lnTo>
                <a:lnTo>
                  <a:pt x="21146" y="9830"/>
                </a:lnTo>
                <a:lnTo>
                  <a:pt x="21203" y="9753"/>
                </a:lnTo>
                <a:lnTo>
                  <a:pt x="21279" y="9642"/>
                </a:lnTo>
                <a:lnTo>
                  <a:pt x="21354" y="9521"/>
                </a:lnTo>
                <a:lnTo>
                  <a:pt x="21430" y="9246"/>
                </a:lnTo>
                <a:lnTo>
                  <a:pt x="21430" y="8904"/>
                </a:lnTo>
                <a:lnTo>
                  <a:pt x="21430" y="8540"/>
                </a:lnTo>
                <a:lnTo>
                  <a:pt x="21392" y="8144"/>
                </a:lnTo>
                <a:lnTo>
                  <a:pt x="21354" y="7714"/>
                </a:lnTo>
                <a:lnTo>
                  <a:pt x="21279" y="7295"/>
                </a:lnTo>
                <a:lnTo>
                  <a:pt x="21146" y="6446"/>
                </a:lnTo>
                <a:lnTo>
                  <a:pt x="20995" y="5686"/>
                </a:lnTo>
                <a:lnTo>
                  <a:pt x="20958" y="5366"/>
                </a:lnTo>
                <a:lnTo>
                  <a:pt x="20958" y="5091"/>
                </a:lnTo>
                <a:lnTo>
                  <a:pt x="20958" y="4860"/>
                </a:lnTo>
                <a:lnTo>
                  <a:pt x="21033" y="4716"/>
                </a:lnTo>
                <a:lnTo>
                  <a:pt x="20637" y="4860"/>
                </a:lnTo>
                <a:lnTo>
                  <a:pt x="20127" y="4992"/>
                </a:lnTo>
                <a:lnTo>
                  <a:pt x="19617" y="5069"/>
                </a:lnTo>
                <a:lnTo>
                  <a:pt x="19032" y="5157"/>
                </a:lnTo>
                <a:lnTo>
                  <a:pt x="18465" y="5201"/>
                </a:lnTo>
                <a:lnTo>
                  <a:pt x="17842" y="5245"/>
                </a:lnTo>
                <a:lnTo>
                  <a:pt x="17219" y="5267"/>
                </a:lnTo>
                <a:lnTo>
                  <a:pt x="16615" y="5267"/>
                </a:lnTo>
                <a:lnTo>
                  <a:pt x="15992" y="5245"/>
                </a:lnTo>
                <a:lnTo>
                  <a:pt x="15369" y="5201"/>
                </a:lnTo>
                <a:lnTo>
                  <a:pt x="14840" y="5157"/>
                </a:lnTo>
                <a:lnTo>
                  <a:pt x="14293" y="5091"/>
                </a:lnTo>
                <a:lnTo>
                  <a:pt x="13783" y="5014"/>
                </a:lnTo>
                <a:lnTo>
                  <a:pt x="13386" y="4926"/>
                </a:lnTo>
                <a:lnTo>
                  <a:pt x="13027" y="4815"/>
                </a:lnTo>
                <a:lnTo>
                  <a:pt x="12725" y="4716"/>
                </a:lnTo>
                <a:lnTo>
                  <a:pt x="12480" y="4606"/>
                </a:lnTo>
                <a:lnTo>
                  <a:pt x="12291" y="4496"/>
                </a:lnTo>
                <a:lnTo>
                  <a:pt x="12197" y="4397"/>
                </a:lnTo>
                <a:lnTo>
                  <a:pt x="12083" y="4286"/>
                </a:lnTo>
                <a:lnTo>
                  <a:pt x="12046" y="4187"/>
                </a:lnTo>
                <a:lnTo>
                  <a:pt x="12008" y="4077"/>
                </a:lnTo>
                <a:lnTo>
                  <a:pt x="12046" y="3967"/>
                </a:lnTo>
                <a:lnTo>
                  <a:pt x="12121" y="3868"/>
                </a:lnTo>
                <a:lnTo>
                  <a:pt x="12197" y="3735"/>
                </a:lnTo>
                <a:lnTo>
                  <a:pt x="12291" y="3614"/>
                </a:lnTo>
                <a:lnTo>
                  <a:pt x="12442" y="3482"/>
                </a:lnTo>
                <a:lnTo>
                  <a:pt x="12631" y="3361"/>
                </a:lnTo>
                <a:lnTo>
                  <a:pt x="13065" y="3085"/>
                </a:lnTo>
                <a:lnTo>
                  <a:pt x="13537" y="2766"/>
                </a:lnTo>
                <a:lnTo>
                  <a:pt x="13783" y="2578"/>
                </a:lnTo>
                <a:lnTo>
                  <a:pt x="13934" y="2380"/>
                </a:lnTo>
                <a:lnTo>
                  <a:pt x="14028" y="2171"/>
                </a:lnTo>
                <a:lnTo>
                  <a:pt x="14104" y="1961"/>
                </a:lnTo>
                <a:lnTo>
                  <a:pt x="14104" y="1730"/>
                </a:lnTo>
                <a:lnTo>
                  <a:pt x="14066" y="1498"/>
                </a:lnTo>
                <a:lnTo>
                  <a:pt x="13972" y="1267"/>
                </a:lnTo>
                <a:lnTo>
                  <a:pt x="13820" y="1057"/>
                </a:lnTo>
                <a:lnTo>
                  <a:pt x="13594" y="837"/>
                </a:lnTo>
                <a:lnTo>
                  <a:pt x="13386" y="628"/>
                </a:lnTo>
                <a:lnTo>
                  <a:pt x="13103" y="462"/>
                </a:lnTo>
                <a:lnTo>
                  <a:pt x="12763" y="308"/>
                </a:lnTo>
                <a:lnTo>
                  <a:pt x="12404" y="187"/>
                </a:lnTo>
                <a:lnTo>
                  <a:pt x="12008" y="77"/>
                </a:lnTo>
                <a:lnTo>
                  <a:pt x="11574" y="33"/>
                </a:lnTo>
                <a:lnTo>
                  <a:pt x="11102" y="11"/>
                </a:lnTo>
                <a:lnTo>
                  <a:pt x="10667" y="11"/>
                </a:lnTo>
                <a:lnTo>
                  <a:pt x="10233" y="77"/>
                </a:lnTo>
                <a:lnTo>
                  <a:pt x="9837" y="187"/>
                </a:lnTo>
                <a:lnTo>
                  <a:pt x="9440" y="286"/>
                </a:lnTo>
                <a:lnTo>
                  <a:pt x="9062" y="462"/>
                </a:lnTo>
                <a:lnTo>
                  <a:pt x="8741" y="628"/>
                </a:lnTo>
                <a:lnTo>
                  <a:pt x="8458" y="815"/>
                </a:lnTo>
                <a:lnTo>
                  <a:pt x="8232" y="1035"/>
                </a:lnTo>
                <a:lnTo>
                  <a:pt x="8062" y="1245"/>
                </a:lnTo>
                <a:lnTo>
                  <a:pt x="7911" y="1476"/>
                </a:lnTo>
                <a:lnTo>
                  <a:pt x="7835" y="1708"/>
                </a:lnTo>
                <a:lnTo>
                  <a:pt x="7797" y="1961"/>
                </a:lnTo>
                <a:lnTo>
                  <a:pt x="7835" y="2193"/>
                </a:lnTo>
                <a:lnTo>
                  <a:pt x="7948" y="2402"/>
                </a:lnTo>
                <a:lnTo>
                  <a:pt x="8062" y="2534"/>
                </a:lnTo>
                <a:lnTo>
                  <a:pt x="8175" y="2644"/>
                </a:lnTo>
                <a:lnTo>
                  <a:pt x="8269" y="2744"/>
                </a:lnTo>
                <a:lnTo>
                  <a:pt x="8420" y="2832"/>
                </a:lnTo>
                <a:lnTo>
                  <a:pt x="8704" y="3019"/>
                </a:lnTo>
                <a:lnTo>
                  <a:pt x="8968" y="3206"/>
                </a:lnTo>
                <a:lnTo>
                  <a:pt x="9138" y="3405"/>
                </a:lnTo>
                <a:lnTo>
                  <a:pt x="9327" y="3570"/>
                </a:lnTo>
                <a:lnTo>
                  <a:pt x="9440" y="3735"/>
                </a:lnTo>
                <a:lnTo>
                  <a:pt x="9516" y="3890"/>
                </a:lnTo>
                <a:lnTo>
                  <a:pt x="9534" y="4033"/>
                </a:lnTo>
                <a:lnTo>
                  <a:pt x="9534" y="4165"/>
                </a:lnTo>
                <a:lnTo>
                  <a:pt x="9516" y="4286"/>
                </a:lnTo>
                <a:lnTo>
                  <a:pt x="9440" y="4397"/>
                </a:lnTo>
                <a:lnTo>
                  <a:pt x="9327" y="4496"/>
                </a:lnTo>
                <a:lnTo>
                  <a:pt x="9176" y="4562"/>
                </a:lnTo>
                <a:lnTo>
                  <a:pt x="9006" y="4628"/>
                </a:lnTo>
                <a:lnTo>
                  <a:pt x="8779" y="4694"/>
                </a:lnTo>
                <a:lnTo>
                  <a:pt x="8534" y="4716"/>
                </a:lnTo>
                <a:lnTo>
                  <a:pt x="8232" y="4716"/>
                </a:lnTo>
                <a:lnTo>
                  <a:pt x="7118" y="4738"/>
                </a:lnTo>
                <a:lnTo>
                  <a:pt x="5947" y="4771"/>
                </a:lnTo>
                <a:lnTo>
                  <a:pt x="4795" y="4815"/>
                </a:lnTo>
                <a:lnTo>
                  <a:pt x="3681" y="4860"/>
                </a:lnTo>
                <a:lnTo>
                  <a:pt x="2662" y="4882"/>
                </a:lnTo>
                <a:lnTo>
                  <a:pt x="1755" y="4882"/>
                </a:lnTo>
                <a:lnTo>
                  <a:pt x="1359" y="4860"/>
                </a:lnTo>
                <a:lnTo>
                  <a:pt x="981" y="4837"/>
                </a:lnTo>
                <a:lnTo>
                  <a:pt x="698" y="4771"/>
                </a:lnTo>
                <a:lnTo>
                  <a:pt x="453" y="4716"/>
                </a:lnTo>
                <a:lnTo>
                  <a:pt x="453" y="5322"/>
                </a:lnTo>
                <a:lnTo>
                  <a:pt x="453" y="6083"/>
                </a:lnTo>
                <a:lnTo>
                  <a:pt x="453" y="6909"/>
                </a:lnTo>
                <a:lnTo>
                  <a:pt x="453" y="7780"/>
                </a:lnTo>
                <a:lnTo>
                  <a:pt x="453" y="8606"/>
                </a:lnTo>
                <a:lnTo>
                  <a:pt x="453" y="9345"/>
                </a:lnTo>
                <a:lnTo>
                  <a:pt x="453" y="9918"/>
                </a:lnTo>
                <a:lnTo>
                  <a:pt x="453" y="10282"/>
                </a:lnTo>
                <a:lnTo>
                  <a:pt x="490" y="10381"/>
                </a:lnTo>
                <a:lnTo>
                  <a:pt x="547" y="10491"/>
                </a:lnTo>
                <a:lnTo>
                  <a:pt x="660" y="10590"/>
                </a:lnTo>
                <a:lnTo>
                  <a:pt x="811" y="10700"/>
                </a:lnTo>
                <a:lnTo>
                  <a:pt x="981" y="10811"/>
                </a:lnTo>
                <a:lnTo>
                  <a:pt x="1208" y="10888"/>
                </a:lnTo>
                <a:lnTo>
                  <a:pt x="1453" y="10954"/>
                </a:lnTo>
                <a:lnTo>
                  <a:pt x="1718" y="11020"/>
                </a:lnTo>
                <a:lnTo>
                  <a:pt x="1963" y="11064"/>
                </a:lnTo>
                <a:lnTo>
                  <a:pt x="2265" y="11086"/>
                </a:lnTo>
                <a:lnTo>
                  <a:pt x="2548" y="11064"/>
                </a:lnTo>
                <a:lnTo>
                  <a:pt x="2794" y="11042"/>
                </a:lnTo>
                <a:lnTo>
                  <a:pt x="3096" y="10976"/>
                </a:lnTo>
                <a:lnTo>
                  <a:pt x="3341" y="10888"/>
                </a:lnTo>
                <a:lnTo>
                  <a:pt x="3606" y="10766"/>
                </a:lnTo>
                <a:lnTo>
                  <a:pt x="3813" y="10590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16" name="Puzzle1"/>
          <p:cNvSpPr>
            <a:spLocks noEditPoints="1" noChangeArrowheads="1"/>
          </p:cNvSpPr>
          <p:nvPr/>
        </p:nvSpPr>
        <p:spPr bwMode="auto">
          <a:xfrm>
            <a:off x="5233845" y="962301"/>
            <a:ext cx="1635699" cy="848218"/>
          </a:xfrm>
          <a:custGeom>
            <a:avLst/>
            <a:gdLst>
              <a:gd name="T0" fmla="*/ 16740 w 21600"/>
              <a:gd name="T1" fmla="*/ 21078 h 21600"/>
              <a:gd name="T2" fmla="*/ 16976 w 21600"/>
              <a:gd name="T3" fmla="*/ 521 h 21600"/>
              <a:gd name="T4" fmla="*/ 4725 w 21600"/>
              <a:gd name="T5" fmla="*/ 856 h 21600"/>
              <a:gd name="T6" fmla="*/ 5040 w 21600"/>
              <a:gd name="T7" fmla="*/ 21004 h 21600"/>
              <a:gd name="T8" fmla="*/ 10811 w 21600"/>
              <a:gd name="T9" fmla="*/ 12885 h 21600"/>
              <a:gd name="T10" fmla="*/ 10845 w 21600"/>
              <a:gd name="T11" fmla="*/ 8714 h 21600"/>
              <a:gd name="T12" fmla="*/ 21600 w 21600"/>
              <a:gd name="T13" fmla="*/ 10000 h 21600"/>
              <a:gd name="T14" fmla="*/ 56 w 21600"/>
              <a:gd name="T15" fmla="*/ 10000 h 21600"/>
              <a:gd name="T16" fmla="*/ 6086 w 21600"/>
              <a:gd name="T17" fmla="*/ 2569 h 21600"/>
              <a:gd name="T18" fmla="*/ 16132 w 21600"/>
              <a:gd name="T19" fmla="*/ 19552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9360" y="20836"/>
                </a:moveTo>
                <a:lnTo>
                  <a:pt x="9528" y="20836"/>
                </a:lnTo>
                <a:lnTo>
                  <a:pt x="9686" y="20762"/>
                </a:lnTo>
                <a:lnTo>
                  <a:pt x="9810" y="20687"/>
                </a:lnTo>
                <a:lnTo>
                  <a:pt x="9922" y="20575"/>
                </a:lnTo>
                <a:lnTo>
                  <a:pt x="10012" y="20426"/>
                </a:lnTo>
                <a:lnTo>
                  <a:pt x="10068" y="20296"/>
                </a:lnTo>
                <a:lnTo>
                  <a:pt x="10113" y="20110"/>
                </a:lnTo>
                <a:lnTo>
                  <a:pt x="10136" y="19905"/>
                </a:lnTo>
                <a:lnTo>
                  <a:pt x="10136" y="19682"/>
                </a:lnTo>
                <a:lnTo>
                  <a:pt x="10113" y="19440"/>
                </a:lnTo>
                <a:lnTo>
                  <a:pt x="10068" y="19142"/>
                </a:lnTo>
                <a:lnTo>
                  <a:pt x="10012" y="18900"/>
                </a:lnTo>
                <a:lnTo>
                  <a:pt x="9900" y="18620"/>
                </a:lnTo>
                <a:lnTo>
                  <a:pt x="9787" y="18285"/>
                </a:lnTo>
                <a:lnTo>
                  <a:pt x="9641" y="17968"/>
                </a:lnTo>
                <a:lnTo>
                  <a:pt x="9472" y="17652"/>
                </a:lnTo>
                <a:lnTo>
                  <a:pt x="9382" y="17466"/>
                </a:lnTo>
                <a:lnTo>
                  <a:pt x="9315" y="17298"/>
                </a:lnTo>
                <a:lnTo>
                  <a:pt x="9258" y="17112"/>
                </a:lnTo>
                <a:lnTo>
                  <a:pt x="9191" y="16926"/>
                </a:lnTo>
                <a:lnTo>
                  <a:pt x="9123" y="16535"/>
                </a:lnTo>
                <a:lnTo>
                  <a:pt x="9101" y="16144"/>
                </a:lnTo>
                <a:lnTo>
                  <a:pt x="9101" y="15753"/>
                </a:lnTo>
                <a:lnTo>
                  <a:pt x="9168" y="15362"/>
                </a:lnTo>
                <a:lnTo>
                  <a:pt x="9236" y="14971"/>
                </a:lnTo>
                <a:lnTo>
                  <a:pt x="9360" y="14580"/>
                </a:lnTo>
                <a:lnTo>
                  <a:pt x="9495" y="14244"/>
                </a:lnTo>
                <a:lnTo>
                  <a:pt x="9663" y="13891"/>
                </a:lnTo>
                <a:lnTo>
                  <a:pt x="9855" y="13611"/>
                </a:lnTo>
                <a:lnTo>
                  <a:pt x="10068" y="13351"/>
                </a:lnTo>
                <a:lnTo>
                  <a:pt x="10293" y="13146"/>
                </a:lnTo>
                <a:lnTo>
                  <a:pt x="10552" y="12997"/>
                </a:lnTo>
                <a:lnTo>
                  <a:pt x="10811" y="12885"/>
                </a:lnTo>
                <a:lnTo>
                  <a:pt x="11069" y="12866"/>
                </a:lnTo>
                <a:lnTo>
                  <a:pt x="11351" y="12885"/>
                </a:lnTo>
                <a:lnTo>
                  <a:pt x="11610" y="12997"/>
                </a:lnTo>
                <a:lnTo>
                  <a:pt x="11846" y="13183"/>
                </a:lnTo>
                <a:lnTo>
                  <a:pt x="12060" y="13388"/>
                </a:lnTo>
                <a:lnTo>
                  <a:pt x="12251" y="13648"/>
                </a:lnTo>
                <a:lnTo>
                  <a:pt x="12419" y="13928"/>
                </a:lnTo>
                <a:lnTo>
                  <a:pt x="12555" y="14244"/>
                </a:lnTo>
                <a:lnTo>
                  <a:pt x="12690" y="14617"/>
                </a:lnTo>
                <a:lnTo>
                  <a:pt x="12768" y="15008"/>
                </a:lnTo>
                <a:lnTo>
                  <a:pt x="12836" y="15399"/>
                </a:lnTo>
                <a:lnTo>
                  <a:pt x="12858" y="15753"/>
                </a:lnTo>
                <a:lnTo>
                  <a:pt x="12858" y="16144"/>
                </a:lnTo>
                <a:lnTo>
                  <a:pt x="12813" y="16535"/>
                </a:lnTo>
                <a:lnTo>
                  <a:pt x="12746" y="16888"/>
                </a:lnTo>
                <a:lnTo>
                  <a:pt x="12667" y="17224"/>
                </a:lnTo>
                <a:lnTo>
                  <a:pt x="12510" y="17503"/>
                </a:lnTo>
                <a:lnTo>
                  <a:pt x="12228" y="18043"/>
                </a:lnTo>
                <a:lnTo>
                  <a:pt x="11970" y="18546"/>
                </a:lnTo>
                <a:lnTo>
                  <a:pt x="11868" y="18751"/>
                </a:lnTo>
                <a:lnTo>
                  <a:pt x="11778" y="18974"/>
                </a:lnTo>
                <a:lnTo>
                  <a:pt x="11711" y="19179"/>
                </a:lnTo>
                <a:lnTo>
                  <a:pt x="11666" y="19365"/>
                </a:lnTo>
                <a:lnTo>
                  <a:pt x="11632" y="19570"/>
                </a:lnTo>
                <a:lnTo>
                  <a:pt x="11632" y="19756"/>
                </a:lnTo>
                <a:lnTo>
                  <a:pt x="11632" y="19942"/>
                </a:lnTo>
                <a:lnTo>
                  <a:pt x="11643" y="20110"/>
                </a:lnTo>
                <a:lnTo>
                  <a:pt x="11711" y="20296"/>
                </a:lnTo>
                <a:lnTo>
                  <a:pt x="11801" y="20464"/>
                </a:lnTo>
                <a:lnTo>
                  <a:pt x="11891" y="20650"/>
                </a:lnTo>
                <a:lnTo>
                  <a:pt x="12037" y="20836"/>
                </a:lnTo>
                <a:lnTo>
                  <a:pt x="12206" y="21004"/>
                </a:lnTo>
                <a:lnTo>
                  <a:pt x="12419" y="21190"/>
                </a:lnTo>
                <a:lnTo>
                  <a:pt x="12667" y="21320"/>
                </a:lnTo>
                <a:lnTo>
                  <a:pt x="12960" y="21432"/>
                </a:lnTo>
                <a:lnTo>
                  <a:pt x="13286" y="21544"/>
                </a:lnTo>
                <a:lnTo>
                  <a:pt x="13612" y="21655"/>
                </a:lnTo>
                <a:lnTo>
                  <a:pt x="13983" y="21693"/>
                </a:lnTo>
                <a:lnTo>
                  <a:pt x="14343" y="21730"/>
                </a:lnTo>
                <a:lnTo>
                  <a:pt x="14715" y="21730"/>
                </a:lnTo>
                <a:lnTo>
                  <a:pt x="15075" y="21730"/>
                </a:lnTo>
                <a:lnTo>
                  <a:pt x="15446" y="21655"/>
                </a:lnTo>
                <a:lnTo>
                  <a:pt x="15794" y="21581"/>
                </a:lnTo>
                <a:lnTo>
                  <a:pt x="16132" y="21432"/>
                </a:lnTo>
                <a:lnTo>
                  <a:pt x="16458" y="21302"/>
                </a:lnTo>
                <a:lnTo>
                  <a:pt x="16740" y="21078"/>
                </a:lnTo>
                <a:lnTo>
                  <a:pt x="16976" y="20836"/>
                </a:lnTo>
                <a:lnTo>
                  <a:pt x="17043" y="20650"/>
                </a:lnTo>
                <a:lnTo>
                  <a:pt x="17088" y="20426"/>
                </a:lnTo>
                <a:lnTo>
                  <a:pt x="17133" y="20222"/>
                </a:lnTo>
                <a:lnTo>
                  <a:pt x="17156" y="19980"/>
                </a:lnTo>
                <a:lnTo>
                  <a:pt x="17167" y="19477"/>
                </a:lnTo>
                <a:lnTo>
                  <a:pt x="17167" y="18974"/>
                </a:lnTo>
                <a:lnTo>
                  <a:pt x="17156" y="18397"/>
                </a:lnTo>
                <a:lnTo>
                  <a:pt x="17111" y="17820"/>
                </a:lnTo>
                <a:lnTo>
                  <a:pt x="17066" y="17261"/>
                </a:lnTo>
                <a:lnTo>
                  <a:pt x="16998" y="16646"/>
                </a:lnTo>
                <a:lnTo>
                  <a:pt x="16852" y="15511"/>
                </a:lnTo>
                <a:lnTo>
                  <a:pt x="16740" y="14393"/>
                </a:lnTo>
                <a:lnTo>
                  <a:pt x="16717" y="13928"/>
                </a:lnTo>
                <a:lnTo>
                  <a:pt x="16695" y="13462"/>
                </a:lnTo>
                <a:lnTo>
                  <a:pt x="16717" y="13071"/>
                </a:lnTo>
                <a:lnTo>
                  <a:pt x="16785" y="12755"/>
                </a:lnTo>
                <a:lnTo>
                  <a:pt x="16852" y="12419"/>
                </a:lnTo>
                <a:lnTo>
                  <a:pt x="16953" y="12140"/>
                </a:lnTo>
                <a:lnTo>
                  <a:pt x="17088" y="11898"/>
                </a:lnTo>
                <a:lnTo>
                  <a:pt x="17212" y="11675"/>
                </a:lnTo>
                <a:lnTo>
                  <a:pt x="17370" y="11470"/>
                </a:lnTo>
                <a:lnTo>
                  <a:pt x="17516" y="11284"/>
                </a:lnTo>
                <a:lnTo>
                  <a:pt x="17696" y="11135"/>
                </a:lnTo>
                <a:lnTo>
                  <a:pt x="17865" y="11042"/>
                </a:lnTo>
                <a:lnTo>
                  <a:pt x="18033" y="10930"/>
                </a:lnTo>
                <a:lnTo>
                  <a:pt x="18213" y="10893"/>
                </a:lnTo>
                <a:lnTo>
                  <a:pt x="18382" y="10893"/>
                </a:lnTo>
                <a:lnTo>
                  <a:pt x="18551" y="10967"/>
                </a:lnTo>
                <a:lnTo>
                  <a:pt x="18708" y="11042"/>
                </a:lnTo>
                <a:lnTo>
                  <a:pt x="18855" y="11172"/>
                </a:lnTo>
                <a:lnTo>
                  <a:pt x="19012" y="11358"/>
                </a:lnTo>
                <a:lnTo>
                  <a:pt x="19136" y="11600"/>
                </a:lnTo>
                <a:lnTo>
                  <a:pt x="19271" y="11861"/>
                </a:lnTo>
                <a:lnTo>
                  <a:pt x="19440" y="12028"/>
                </a:lnTo>
                <a:lnTo>
                  <a:pt x="19608" y="12177"/>
                </a:lnTo>
                <a:lnTo>
                  <a:pt x="19822" y="12289"/>
                </a:lnTo>
                <a:lnTo>
                  <a:pt x="20025" y="12289"/>
                </a:lnTo>
                <a:lnTo>
                  <a:pt x="20238" y="12289"/>
                </a:lnTo>
                <a:lnTo>
                  <a:pt x="20452" y="12215"/>
                </a:lnTo>
                <a:lnTo>
                  <a:pt x="20643" y="12103"/>
                </a:lnTo>
                <a:lnTo>
                  <a:pt x="20846" y="11973"/>
                </a:lnTo>
                <a:lnTo>
                  <a:pt x="21037" y="11786"/>
                </a:lnTo>
                <a:lnTo>
                  <a:pt x="21206" y="11563"/>
                </a:lnTo>
                <a:lnTo>
                  <a:pt x="21363" y="11321"/>
                </a:lnTo>
                <a:lnTo>
                  <a:pt x="21465" y="11079"/>
                </a:lnTo>
                <a:lnTo>
                  <a:pt x="21577" y="10744"/>
                </a:lnTo>
                <a:lnTo>
                  <a:pt x="21622" y="10427"/>
                </a:lnTo>
                <a:lnTo>
                  <a:pt x="21645" y="10111"/>
                </a:lnTo>
                <a:lnTo>
                  <a:pt x="21622" y="9608"/>
                </a:lnTo>
                <a:lnTo>
                  <a:pt x="21577" y="9142"/>
                </a:lnTo>
                <a:lnTo>
                  <a:pt x="21465" y="8751"/>
                </a:lnTo>
                <a:lnTo>
                  <a:pt x="21363" y="8397"/>
                </a:lnTo>
                <a:lnTo>
                  <a:pt x="21206" y="8062"/>
                </a:lnTo>
                <a:lnTo>
                  <a:pt x="21037" y="7820"/>
                </a:lnTo>
                <a:lnTo>
                  <a:pt x="20846" y="7597"/>
                </a:lnTo>
                <a:lnTo>
                  <a:pt x="20643" y="7429"/>
                </a:lnTo>
                <a:lnTo>
                  <a:pt x="20452" y="7317"/>
                </a:lnTo>
                <a:lnTo>
                  <a:pt x="20238" y="7206"/>
                </a:lnTo>
                <a:lnTo>
                  <a:pt x="20025" y="7168"/>
                </a:lnTo>
                <a:lnTo>
                  <a:pt x="19822" y="7206"/>
                </a:lnTo>
                <a:lnTo>
                  <a:pt x="19608" y="7243"/>
                </a:lnTo>
                <a:lnTo>
                  <a:pt x="19440" y="7355"/>
                </a:lnTo>
                <a:lnTo>
                  <a:pt x="19271" y="7504"/>
                </a:lnTo>
                <a:lnTo>
                  <a:pt x="19136" y="7708"/>
                </a:lnTo>
                <a:lnTo>
                  <a:pt x="19012" y="7895"/>
                </a:lnTo>
                <a:lnTo>
                  <a:pt x="18832" y="8025"/>
                </a:lnTo>
                <a:lnTo>
                  <a:pt x="18663" y="8174"/>
                </a:lnTo>
                <a:lnTo>
                  <a:pt x="18472" y="8248"/>
                </a:lnTo>
                <a:lnTo>
                  <a:pt x="18270" y="8286"/>
                </a:lnTo>
                <a:lnTo>
                  <a:pt x="18078" y="8323"/>
                </a:lnTo>
                <a:lnTo>
                  <a:pt x="17887" y="8323"/>
                </a:lnTo>
                <a:lnTo>
                  <a:pt x="17696" y="8248"/>
                </a:lnTo>
                <a:lnTo>
                  <a:pt x="17493" y="8174"/>
                </a:lnTo>
                <a:lnTo>
                  <a:pt x="17302" y="8062"/>
                </a:lnTo>
                <a:lnTo>
                  <a:pt x="17133" y="7969"/>
                </a:lnTo>
                <a:lnTo>
                  <a:pt x="16976" y="7783"/>
                </a:lnTo>
                <a:lnTo>
                  <a:pt x="16852" y="7597"/>
                </a:lnTo>
                <a:lnTo>
                  <a:pt x="16740" y="7429"/>
                </a:lnTo>
                <a:lnTo>
                  <a:pt x="16672" y="7168"/>
                </a:lnTo>
                <a:lnTo>
                  <a:pt x="16638" y="6926"/>
                </a:lnTo>
                <a:lnTo>
                  <a:pt x="16616" y="6498"/>
                </a:lnTo>
                <a:lnTo>
                  <a:pt x="16616" y="5772"/>
                </a:lnTo>
                <a:lnTo>
                  <a:pt x="16650" y="4915"/>
                </a:lnTo>
                <a:lnTo>
                  <a:pt x="16695" y="3928"/>
                </a:lnTo>
                <a:lnTo>
                  <a:pt x="16762" y="2960"/>
                </a:lnTo>
                <a:lnTo>
                  <a:pt x="16830" y="1992"/>
                </a:lnTo>
                <a:lnTo>
                  <a:pt x="16908" y="1173"/>
                </a:lnTo>
                <a:lnTo>
                  <a:pt x="16976" y="521"/>
                </a:lnTo>
                <a:lnTo>
                  <a:pt x="16953" y="521"/>
                </a:lnTo>
                <a:lnTo>
                  <a:pt x="16931" y="521"/>
                </a:lnTo>
                <a:lnTo>
                  <a:pt x="16267" y="484"/>
                </a:lnTo>
                <a:lnTo>
                  <a:pt x="15637" y="428"/>
                </a:lnTo>
                <a:lnTo>
                  <a:pt x="15063" y="353"/>
                </a:lnTo>
                <a:lnTo>
                  <a:pt x="14523" y="279"/>
                </a:lnTo>
                <a:lnTo>
                  <a:pt x="14040" y="167"/>
                </a:lnTo>
                <a:lnTo>
                  <a:pt x="13635" y="93"/>
                </a:lnTo>
                <a:lnTo>
                  <a:pt x="13331" y="18"/>
                </a:lnTo>
                <a:lnTo>
                  <a:pt x="13117" y="18"/>
                </a:lnTo>
                <a:lnTo>
                  <a:pt x="12982" y="18"/>
                </a:lnTo>
                <a:lnTo>
                  <a:pt x="12858" y="130"/>
                </a:lnTo>
                <a:lnTo>
                  <a:pt x="12723" y="279"/>
                </a:lnTo>
                <a:lnTo>
                  <a:pt x="12622" y="446"/>
                </a:lnTo>
                <a:lnTo>
                  <a:pt x="12510" y="670"/>
                </a:lnTo>
                <a:lnTo>
                  <a:pt x="12419" y="912"/>
                </a:lnTo>
                <a:lnTo>
                  <a:pt x="12363" y="1210"/>
                </a:lnTo>
                <a:lnTo>
                  <a:pt x="12318" y="1526"/>
                </a:lnTo>
                <a:lnTo>
                  <a:pt x="12273" y="1843"/>
                </a:lnTo>
                <a:lnTo>
                  <a:pt x="12251" y="2215"/>
                </a:lnTo>
                <a:lnTo>
                  <a:pt x="12273" y="2532"/>
                </a:lnTo>
                <a:lnTo>
                  <a:pt x="12318" y="2886"/>
                </a:lnTo>
                <a:lnTo>
                  <a:pt x="12386" y="3240"/>
                </a:lnTo>
                <a:lnTo>
                  <a:pt x="12464" y="3556"/>
                </a:lnTo>
                <a:lnTo>
                  <a:pt x="12577" y="3891"/>
                </a:lnTo>
                <a:lnTo>
                  <a:pt x="12746" y="4171"/>
                </a:lnTo>
                <a:lnTo>
                  <a:pt x="12926" y="4487"/>
                </a:lnTo>
                <a:lnTo>
                  <a:pt x="13050" y="4860"/>
                </a:lnTo>
                <a:lnTo>
                  <a:pt x="13162" y="5251"/>
                </a:lnTo>
                <a:lnTo>
                  <a:pt x="13218" y="5604"/>
                </a:lnTo>
                <a:lnTo>
                  <a:pt x="13263" y="5995"/>
                </a:lnTo>
                <a:lnTo>
                  <a:pt x="13241" y="6386"/>
                </a:lnTo>
                <a:lnTo>
                  <a:pt x="13218" y="6740"/>
                </a:lnTo>
                <a:lnTo>
                  <a:pt x="13139" y="7094"/>
                </a:lnTo>
                <a:lnTo>
                  <a:pt x="13050" y="7429"/>
                </a:lnTo>
                <a:lnTo>
                  <a:pt x="12903" y="7746"/>
                </a:lnTo>
                <a:lnTo>
                  <a:pt x="12723" y="8025"/>
                </a:lnTo>
                <a:lnTo>
                  <a:pt x="12532" y="8286"/>
                </a:lnTo>
                <a:lnTo>
                  <a:pt x="12318" y="8491"/>
                </a:lnTo>
                <a:lnTo>
                  <a:pt x="12060" y="8677"/>
                </a:lnTo>
                <a:lnTo>
                  <a:pt x="11756" y="8788"/>
                </a:lnTo>
                <a:lnTo>
                  <a:pt x="11452" y="8826"/>
                </a:lnTo>
                <a:lnTo>
                  <a:pt x="11283" y="8826"/>
                </a:lnTo>
                <a:lnTo>
                  <a:pt x="11126" y="8826"/>
                </a:lnTo>
                <a:lnTo>
                  <a:pt x="11002" y="8788"/>
                </a:lnTo>
                <a:lnTo>
                  <a:pt x="10845" y="8714"/>
                </a:lnTo>
                <a:lnTo>
                  <a:pt x="10721" y="8640"/>
                </a:lnTo>
                <a:lnTo>
                  <a:pt x="10608" y="8565"/>
                </a:lnTo>
                <a:lnTo>
                  <a:pt x="10485" y="8453"/>
                </a:lnTo>
                <a:lnTo>
                  <a:pt x="10372" y="8323"/>
                </a:lnTo>
                <a:lnTo>
                  <a:pt x="10181" y="8062"/>
                </a:lnTo>
                <a:lnTo>
                  <a:pt x="10035" y="7746"/>
                </a:lnTo>
                <a:lnTo>
                  <a:pt x="9900" y="7392"/>
                </a:lnTo>
                <a:lnTo>
                  <a:pt x="9787" y="7001"/>
                </a:lnTo>
                <a:lnTo>
                  <a:pt x="9731" y="6610"/>
                </a:lnTo>
                <a:lnTo>
                  <a:pt x="9686" y="6219"/>
                </a:lnTo>
                <a:lnTo>
                  <a:pt x="9663" y="5772"/>
                </a:lnTo>
                <a:lnTo>
                  <a:pt x="9686" y="5381"/>
                </a:lnTo>
                <a:lnTo>
                  <a:pt x="9753" y="4990"/>
                </a:lnTo>
                <a:lnTo>
                  <a:pt x="9832" y="4636"/>
                </a:lnTo>
                <a:lnTo>
                  <a:pt x="9945" y="4320"/>
                </a:lnTo>
                <a:lnTo>
                  <a:pt x="10068" y="4022"/>
                </a:lnTo>
                <a:lnTo>
                  <a:pt x="10203" y="3817"/>
                </a:lnTo>
                <a:lnTo>
                  <a:pt x="10316" y="3593"/>
                </a:lnTo>
                <a:lnTo>
                  <a:pt x="10395" y="3351"/>
                </a:lnTo>
                <a:lnTo>
                  <a:pt x="10462" y="3109"/>
                </a:lnTo>
                <a:lnTo>
                  <a:pt x="10507" y="2848"/>
                </a:lnTo>
                <a:lnTo>
                  <a:pt x="10530" y="2606"/>
                </a:lnTo>
                <a:lnTo>
                  <a:pt x="10507" y="2346"/>
                </a:lnTo>
                <a:lnTo>
                  <a:pt x="10462" y="2141"/>
                </a:lnTo>
                <a:lnTo>
                  <a:pt x="10395" y="1880"/>
                </a:lnTo>
                <a:lnTo>
                  <a:pt x="10293" y="1638"/>
                </a:lnTo>
                <a:lnTo>
                  <a:pt x="10158" y="1415"/>
                </a:lnTo>
                <a:lnTo>
                  <a:pt x="9967" y="1210"/>
                </a:lnTo>
                <a:lnTo>
                  <a:pt x="9753" y="986"/>
                </a:lnTo>
                <a:lnTo>
                  <a:pt x="9495" y="819"/>
                </a:lnTo>
                <a:lnTo>
                  <a:pt x="9191" y="670"/>
                </a:lnTo>
                <a:lnTo>
                  <a:pt x="8842" y="521"/>
                </a:lnTo>
                <a:lnTo>
                  <a:pt x="8471" y="446"/>
                </a:lnTo>
                <a:lnTo>
                  <a:pt x="7998" y="428"/>
                </a:lnTo>
                <a:lnTo>
                  <a:pt x="7413" y="428"/>
                </a:lnTo>
                <a:lnTo>
                  <a:pt x="6817" y="446"/>
                </a:lnTo>
                <a:lnTo>
                  <a:pt x="6187" y="521"/>
                </a:lnTo>
                <a:lnTo>
                  <a:pt x="5602" y="633"/>
                </a:lnTo>
                <a:lnTo>
                  <a:pt x="5107" y="744"/>
                </a:lnTo>
                <a:lnTo>
                  <a:pt x="4725" y="856"/>
                </a:lnTo>
                <a:lnTo>
                  <a:pt x="4848" y="1564"/>
                </a:lnTo>
                <a:lnTo>
                  <a:pt x="5028" y="2495"/>
                </a:lnTo>
                <a:lnTo>
                  <a:pt x="5175" y="3556"/>
                </a:lnTo>
                <a:lnTo>
                  <a:pt x="5298" y="4673"/>
                </a:lnTo>
                <a:lnTo>
                  <a:pt x="5343" y="5213"/>
                </a:lnTo>
                <a:lnTo>
                  <a:pt x="5388" y="5753"/>
                </a:lnTo>
                <a:lnTo>
                  <a:pt x="5411" y="6275"/>
                </a:lnTo>
                <a:lnTo>
                  <a:pt x="5411" y="6740"/>
                </a:lnTo>
                <a:lnTo>
                  <a:pt x="5366" y="7168"/>
                </a:lnTo>
                <a:lnTo>
                  <a:pt x="5321" y="7541"/>
                </a:lnTo>
                <a:lnTo>
                  <a:pt x="5287" y="7708"/>
                </a:lnTo>
                <a:lnTo>
                  <a:pt x="5242" y="7857"/>
                </a:lnTo>
                <a:lnTo>
                  <a:pt x="5197" y="7969"/>
                </a:lnTo>
                <a:lnTo>
                  <a:pt x="5130" y="8062"/>
                </a:lnTo>
                <a:lnTo>
                  <a:pt x="5006" y="8248"/>
                </a:lnTo>
                <a:lnTo>
                  <a:pt x="4848" y="8397"/>
                </a:lnTo>
                <a:lnTo>
                  <a:pt x="4725" y="8528"/>
                </a:lnTo>
                <a:lnTo>
                  <a:pt x="4567" y="8640"/>
                </a:lnTo>
                <a:lnTo>
                  <a:pt x="4421" y="8714"/>
                </a:lnTo>
                <a:lnTo>
                  <a:pt x="4263" y="8751"/>
                </a:lnTo>
                <a:lnTo>
                  <a:pt x="4095" y="8788"/>
                </a:lnTo>
                <a:lnTo>
                  <a:pt x="3948" y="8788"/>
                </a:lnTo>
                <a:lnTo>
                  <a:pt x="3791" y="8751"/>
                </a:lnTo>
                <a:lnTo>
                  <a:pt x="3667" y="8714"/>
                </a:lnTo>
                <a:lnTo>
                  <a:pt x="3510" y="8677"/>
                </a:lnTo>
                <a:lnTo>
                  <a:pt x="3386" y="8602"/>
                </a:lnTo>
                <a:lnTo>
                  <a:pt x="3251" y="8491"/>
                </a:lnTo>
                <a:lnTo>
                  <a:pt x="3127" y="8360"/>
                </a:lnTo>
                <a:lnTo>
                  <a:pt x="3015" y="8248"/>
                </a:lnTo>
                <a:lnTo>
                  <a:pt x="2925" y="8062"/>
                </a:lnTo>
                <a:lnTo>
                  <a:pt x="2778" y="7857"/>
                </a:lnTo>
                <a:lnTo>
                  <a:pt x="2610" y="7671"/>
                </a:lnTo>
                <a:lnTo>
                  <a:pt x="2407" y="7541"/>
                </a:lnTo>
                <a:lnTo>
                  <a:pt x="2171" y="7466"/>
                </a:lnTo>
                <a:lnTo>
                  <a:pt x="1957" y="7429"/>
                </a:lnTo>
                <a:lnTo>
                  <a:pt x="1698" y="7429"/>
                </a:lnTo>
                <a:lnTo>
                  <a:pt x="1462" y="7466"/>
                </a:lnTo>
                <a:lnTo>
                  <a:pt x="1226" y="7559"/>
                </a:lnTo>
                <a:lnTo>
                  <a:pt x="989" y="7708"/>
                </a:lnTo>
                <a:lnTo>
                  <a:pt x="776" y="7932"/>
                </a:lnTo>
                <a:lnTo>
                  <a:pt x="551" y="8211"/>
                </a:lnTo>
                <a:lnTo>
                  <a:pt x="382" y="8528"/>
                </a:lnTo>
                <a:lnTo>
                  <a:pt x="315" y="8714"/>
                </a:lnTo>
                <a:lnTo>
                  <a:pt x="236" y="8919"/>
                </a:lnTo>
                <a:lnTo>
                  <a:pt x="191" y="9142"/>
                </a:lnTo>
                <a:lnTo>
                  <a:pt x="123" y="9347"/>
                </a:lnTo>
                <a:lnTo>
                  <a:pt x="78" y="9608"/>
                </a:lnTo>
                <a:lnTo>
                  <a:pt x="56" y="9887"/>
                </a:lnTo>
                <a:lnTo>
                  <a:pt x="33" y="10185"/>
                </a:lnTo>
                <a:lnTo>
                  <a:pt x="33" y="10464"/>
                </a:lnTo>
                <a:lnTo>
                  <a:pt x="33" y="10706"/>
                </a:lnTo>
                <a:lnTo>
                  <a:pt x="56" y="10967"/>
                </a:lnTo>
                <a:lnTo>
                  <a:pt x="78" y="11172"/>
                </a:lnTo>
                <a:lnTo>
                  <a:pt x="123" y="11395"/>
                </a:lnTo>
                <a:lnTo>
                  <a:pt x="168" y="11600"/>
                </a:lnTo>
                <a:lnTo>
                  <a:pt x="236" y="11786"/>
                </a:lnTo>
                <a:lnTo>
                  <a:pt x="292" y="11973"/>
                </a:lnTo>
                <a:lnTo>
                  <a:pt x="382" y="12140"/>
                </a:lnTo>
                <a:lnTo>
                  <a:pt x="540" y="12419"/>
                </a:lnTo>
                <a:lnTo>
                  <a:pt x="731" y="12680"/>
                </a:lnTo>
                <a:lnTo>
                  <a:pt x="944" y="12866"/>
                </a:lnTo>
                <a:lnTo>
                  <a:pt x="1158" y="12997"/>
                </a:lnTo>
                <a:lnTo>
                  <a:pt x="1395" y="13108"/>
                </a:lnTo>
                <a:lnTo>
                  <a:pt x="1608" y="13183"/>
                </a:lnTo>
                <a:lnTo>
                  <a:pt x="1856" y="13183"/>
                </a:lnTo>
                <a:lnTo>
                  <a:pt x="2070" y="13146"/>
                </a:lnTo>
                <a:lnTo>
                  <a:pt x="2261" y="13071"/>
                </a:lnTo>
                <a:lnTo>
                  <a:pt x="2430" y="12960"/>
                </a:lnTo>
                <a:lnTo>
                  <a:pt x="2587" y="12792"/>
                </a:lnTo>
                <a:lnTo>
                  <a:pt x="2688" y="12606"/>
                </a:lnTo>
                <a:lnTo>
                  <a:pt x="2801" y="12419"/>
                </a:lnTo>
                <a:lnTo>
                  <a:pt x="2925" y="12289"/>
                </a:lnTo>
                <a:lnTo>
                  <a:pt x="3082" y="12177"/>
                </a:lnTo>
                <a:lnTo>
                  <a:pt x="3228" y="12103"/>
                </a:lnTo>
                <a:lnTo>
                  <a:pt x="3408" y="12103"/>
                </a:lnTo>
                <a:lnTo>
                  <a:pt x="3577" y="12103"/>
                </a:lnTo>
                <a:lnTo>
                  <a:pt x="3723" y="12177"/>
                </a:lnTo>
                <a:lnTo>
                  <a:pt x="3903" y="12252"/>
                </a:lnTo>
                <a:lnTo>
                  <a:pt x="4072" y="12364"/>
                </a:lnTo>
                <a:lnTo>
                  <a:pt x="4230" y="12494"/>
                </a:lnTo>
                <a:lnTo>
                  <a:pt x="4353" y="12643"/>
                </a:lnTo>
                <a:lnTo>
                  <a:pt x="4488" y="12829"/>
                </a:lnTo>
                <a:lnTo>
                  <a:pt x="4567" y="13034"/>
                </a:lnTo>
                <a:lnTo>
                  <a:pt x="4657" y="13257"/>
                </a:lnTo>
                <a:lnTo>
                  <a:pt x="4702" y="13462"/>
                </a:lnTo>
                <a:lnTo>
                  <a:pt x="4725" y="13686"/>
                </a:lnTo>
                <a:lnTo>
                  <a:pt x="4702" y="14282"/>
                </a:lnTo>
                <a:lnTo>
                  <a:pt x="4657" y="15045"/>
                </a:lnTo>
                <a:lnTo>
                  <a:pt x="4612" y="15976"/>
                </a:lnTo>
                <a:lnTo>
                  <a:pt x="4590" y="16926"/>
                </a:lnTo>
                <a:lnTo>
                  <a:pt x="4567" y="17968"/>
                </a:lnTo>
                <a:lnTo>
                  <a:pt x="4567" y="19011"/>
                </a:lnTo>
                <a:lnTo>
                  <a:pt x="4590" y="19514"/>
                </a:lnTo>
                <a:lnTo>
                  <a:pt x="4612" y="19980"/>
                </a:lnTo>
                <a:lnTo>
                  <a:pt x="4657" y="20426"/>
                </a:lnTo>
                <a:lnTo>
                  <a:pt x="4725" y="20836"/>
                </a:lnTo>
                <a:lnTo>
                  <a:pt x="4848" y="20929"/>
                </a:lnTo>
                <a:lnTo>
                  <a:pt x="5040" y="21004"/>
                </a:lnTo>
                <a:lnTo>
                  <a:pt x="5265" y="21078"/>
                </a:lnTo>
                <a:lnTo>
                  <a:pt x="5478" y="21115"/>
                </a:lnTo>
                <a:lnTo>
                  <a:pt x="6041" y="21115"/>
                </a:lnTo>
                <a:lnTo>
                  <a:pt x="6637" y="21078"/>
                </a:lnTo>
                <a:lnTo>
                  <a:pt x="7312" y="21004"/>
                </a:lnTo>
                <a:lnTo>
                  <a:pt x="7998" y="20929"/>
                </a:lnTo>
                <a:lnTo>
                  <a:pt x="8696" y="20855"/>
                </a:lnTo>
                <a:lnTo>
                  <a:pt x="9360" y="20836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17" name="Puzzle3"/>
          <p:cNvSpPr>
            <a:spLocks noEditPoints="1" noChangeArrowheads="1"/>
          </p:cNvSpPr>
          <p:nvPr/>
        </p:nvSpPr>
        <p:spPr bwMode="auto">
          <a:xfrm>
            <a:off x="4645636" y="2179319"/>
            <a:ext cx="1012316" cy="1221887"/>
          </a:xfrm>
          <a:custGeom>
            <a:avLst/>
            <a:gdLst>
              <a:gd name="T0" fmla="*/ 10391 w 21600"/>
              <a:gd name="T1" fmla="*/ 15806 h 21600"/>
              <a:gd name="T2" fmla="*/ 20551 w 21600"/>
              <a:gd name="T3" fmla="*/ 21088 h 21600"/>
              <a:gd name="T4" fmla="*/ 13180 w 21600"/>
              <a:gd name="T5" fmla="*/ 13801 h 21600"/>
              <a:gd name="T6" fmla="*/ 20551 w 21600"/>
              <a:gd name="T7" fmla="*/ 7025 h 21600"/>
              <a:gd name="T8" fmla="*/ 10500 w 21600"/>
              <a:gd name="T9" fmla="*/ 52 h 21600"/>
              <a:gd name="T10" fmla="*/ 692 w 21600"/>
              <a:gd name="T11" fmla="*/ 6802 h 21600"/>
              <a:gd name="T12" fmla="*/ 8064 w 21600"/>
              <a:gd name="T13" fmla="*/ 13526 h 21600"/>
              <a:gd name="T14" fmla="*/ 692 w 21600"/>
              <a:gd name="T15" fmla="*/ 21088 h 21600"/>
              <a:gd name="T16" fmla="*/ 2273 w 21600"/>
              <a:gd name="T17" fmla="*/ 7719 h 21600"/>
              <a:gd name="T18" fmla="*/ 19149 w 21600"/>
              <a:gd name="T19" fmla="*/ 20237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6625" y="20892"/>
                </a:moveTo>
                <a:lnTo>
                  <a:pt x="7105" y="21023"/>
                </a:lnTo>
                <a:lnTo>
                  <a:pt x="7513" y="21088"/>
                </a:lnTo>
                <a:lnTo>
                  <a:pt x="7922" y="21115"/>
                </a:lnTo>
                <a:lnTo>
                  <a:pt x="8242" y="21115"/>
                </a:lnTo>
                <a:lnTo>
                  <a:pt x="8544" y="21062"/>
                </a:lnTo>
                <a:lnTo>
                  <a:pt x="8810" y="20997"/>
                </a:lnTo>
                <a:lnTo>
                  <a:pt x="9023" y="20892"/>
                </a:lnTo>
                <a:lnTo>
                  <a:pt x="9148" y="20761"/>
                </a:lnTo>
                <a:lnTo>
                  <a:pt x="9290" y="20616"/>
                </a:lnTo>
                <a:lnTo>
                  <a:pt x="9361" y="20459"/>
                </a:lnTo>
                <a:lnTo>
                  <a:pt x="9396" y="20289"/>
                </a:lnTo>
                <a:lnTo>
                  <a:pt x="9396" y="20092"/>
                </a:lnTo>
                <a:lnTo>
                  <a:pt x="9325" y="19909"/>
                </a:lnTo>
                <a:lnTo>
                  <a:pt x="9219" y="19738"/>
                </a:lnTo>
                <a:lnTo>
                  <a:pt x="9094" y="19555"/>
                </a:lnTo>
                <a:lnTo>
                  <a:pt x="8917" y="19384"/>
                </a:lnTo>
                <a:lnTo>
                  <a:pt x="8650" y="19162"/>
                </a:lnTo>
                <a:lnTo>
                  <a:pt x="8437" y="18900"/>
                </a:lnTo>
                <a:lnTo>
                  <a:pt x="8277" y="18624"/>
                </a:lnTo>
                <a:lnTo>
                  <a:pt x="8135" y="18349"/>
                </a:lnTo>
                <a:lnTo>
                  <a:pt x="8028" y="18048"/>
                </a:lnTo>
                <a:lnTo>
                  <a:pt x="7993" y="17746"/>
                </a:lnTo>
                <a:lnTo>
                  <a:pt x="7993" y="17471"/>
                </a:lnTo>
                <a:lnTo>
                  <a:pt x="8028" y="17169"/>
                </a:lnTo>
                <a:lnTo>
                  <a:pt x="8135" y="16920"/>
                </a:lnTo>
                <a:lnTo>
                  <a:pt x="8277" y="16671"/>
                </a:lnTo>
                <a:lnTo>
                  <a:pt x="8366" y="16540"/>
                </a:lnTo>
                <a:lnTo>
                  <a:pt x="8473" y="16409"/>
                </a:lnTo>
                <a:lnTo>
                  <a:pt x="8615" y="16317"/>
                </a:lnTo>
                <a:lnTo>
                  <a:pt x="8739" y="16213"/>
                </a:lnTo>
                <a:lnTo>
                  <a:pt x="8881" y="16134"/>
                </a:lnTo>
                <a:lnTo>
                  <a:pt x="9059" y="16055"/>
                </a:lnTo>
                <a:lnTo>
                  <a:pt x="9254" y="15990"/>
                </a:lnTo>
                <a:lnTo>
                  <a:pt x="9432" y="15911"/>
                </a:lnTo>
                <a:lnTo>
                  <a:pt x="9663" y="15885"/>
                </a:lnTo>
                <a:lnTo>
                  <a:pt x="9876" y="15833"/>
                </a:lnTo>
                <a:lnTo>
                  <a:pt x="10142" y="15806"/>
                </a:lnTo>
                <a:lnTo>
                  <a:pt x="10391" y="15806"/>
                </a:lnTo>
                <a:lnTo>
                  <a:pt x="10728" y="15806"/>
                </a:lnTo>
                <a:lnTo>
                  <a:pt x="10995" y="15806"/>
                </a:lnTo>
                <a:lnTo>
                  <a:pt x="11279" y="15833"/>
                </a:lnTo>
                <a:lnTo>
                  <a:pt x="11546" y="15885"/>
                </a:lnTo>
                <a:lnTo>
                  <a:pt x="11776" y="15937"/>
                </a:lnTo>
                <a:lnTo>
                  <a:pt x="12025" y="15990"/>
                </a:lnTo>
                <a:lnTo>
                  <a:pt x="12221" y="16055"/>
                </a:lnTo>
                <a:lnTo>
                  <a:pt x="12434" y="16134"/>
                </a:lnTo>
                <a:lnTo>
                  <a:pt x="12611" y="16213"/>
                </a:lnTo>
                <a:lnTo>
                  <a:pt x="12771" y="16317"/>
                </a:lnTo>
                <a:lnTo>
                  <a:pt x="12913" y="16409"/>
                </a:lnTo>
                <a:lnTo>
                  <a:pt x="13038" y="16514"/>
                </a:lnTo>
                <a:lnTo>
                  <a:pt x="13251" y="16737"/>
                </a:lnTo>
                <a:lnTo>
                  <a:pt x="13428" y="16986"/>
                </a:lnTo>
                <a:lnTo>
                  <a:pt x="13517" y="17248"/>
                </a:lnTo>
                <a:lnTo>
                  <a:pt x="13588" y="17523"/>
                </a:lnTo>
                <a:lnTo>
                  <a:pt x="13588" y="17799"/>
                </a:lnTo>
                <a:lnTo>
                  <a:pt x="13517" y="18074"/>
                </a:lnTo>
                <a:lnTo>
                  <a:pt x="13428" y="18323"/>
                </a:lnTo>
                <a:lnTo>
                  <a:pt x="13286" y="18572"/>
                </a:lnTo>
                <a:lnTo>
                  <a:pt x="13109" y="18808"/>
                </a:lnTo>
                <a:lnTo>
                  <a:pt x="12878" y="19031"/>
                </a:lnTo>
                <a:lnTo>
                  <a:pt x="12434" y="19411"/>
                </a:lnTo>
                <a:lnTo>
                  <a:pt x="12132" y="19738"/>
                </a:lnTo>
                <a:lnTo>
                  <a:pt x="12025" y="19856"/>
                </a:lnTo>
                <a:lnTo>
                  <a:pt x="11919" y="20014"/>
                </a:lnTo>
                <a:lnTo>
                  <a:pt x="11883" y="20132"/>
                </a:lnTo>
                <a:lnTo>
                  <a:pt x="11883" y="20263"/>
                </a:lnTo>
                <a:lnTo>
                  <a:pt x="11883" y="20394"/>
                </a:lnTo>
                <a:lnTo>
                  <a:pt x="11954" y="20485"/>
                </a:lnTo>
                <a:lnTo>
                  <a:pt x="12061" y="20590"/>
                </a:lnTo>
                <a:lnTo>
                  <a:pt x="12185" y="20695"/>
                </a:lnTo>
                <a:lnTo>
                  <a:pt x="12327" y="20787"/>
                </a:lnTo>
                <a:lnTo>
                  <a:pt x="12540" y="20892"/>
                </a:lnTo>
                <a:lnTo>
                  <a:pt x="12771" y="20997"/>
                </a:lnTo>
                <a:lnTo>
                  <a:pt x="13073" y="21088"/>
                </a:lnTo>
                <a:lnTo>
                  <a:pt x="13428" y="21193"/>
                </a:lnTo>
                <a:lnTo>
                  <a:pt x="13873" y="21298"/>
                </a:lnTo>
                <a:lnTo>
                  <a:pt x="14317" y="21390"/>
                </a:lnTo>
                <a:lnTo>
                  <a:pt x="14778" y="21468"/>
                </a:lnTo>
                <a:lnTo>
                  <a:pt x="15294" y="21547"/>
                </a:lnTo>
                <a:lnTo>
                  <a:pt x="15809" y="21600"/>
                </a:lnTo>
                <a:lnTo>
                  <a:pt x="16359" y="21652"/>
                </a:lnTo>
                <a:lnTo>
                  <a:pt x="16875" y="21678"/>
                </a:lnTo>
                <a:lnTo>
                  <a:pt x="17407" y="21678"/>
                </a:lnTo>
                <a:lnTo>
                  <a:pt x="17958" y="21678"/>
                </a:lnTo>
                <a:lnTo>
                  <a:pt x="18473" y="21652"/>
                </a:lnTo>
                <a:lnTo>
                  <a:pt x="18953" y="21573"/>
                </a:lnTo>
                <a:lnTo>
                  <a:pt x="19397" y="21495"/>
                </a:lnTo>
                <a:lnTo>
                  <a:pt x="19841" y="21390"/>
                </a:lnTo>
                <a:lnTo>
                  <a:pt x="20214" y="21272"/>
                </a:lnTo>
                <a:lnTo>
                  <a:pt x="20551" y="21088"/>
                </a:lnTo>
                <a:lnTo>
                  <a:pt x="20480" y="20787"/>
                </a:lnTo>
                <a:lnTo>
                  <a:pt x="20409" y="20485"/>
                </a:lnTo>
                <a:lnTo>
                  <a:pt x="20356" y="20158"/>
                </a:lnTo>
                <a:lnTo>
                  <a:pt x="20356" y="19804"/>
                </a:lnTo>
                <a:lnTo>
                  <a:pt x="20321" y="19083"/>
                </a:lnTo>
                <a:lnTo>
                  <a:pt x="20356" y="18349"/>
                </a:lnTo>
                <a:lnTo>
                  <a:pt x="20409" y="17641"/>
                </a:lnTo>
                <a:lnTo>
                  <a:pt x="20480" y="17012"/>
                </a:lnTo>
                <a:lnTo>
                  <a:pt x="20551" y="16488"/>
                </a:lnTo>
                <a:lnTo>
                  <a:pt x="20551" y="16055"/>
                </a:lnTo>
                <a:lnTo>
                  <a:pt x="20551" y="15911"/>
                </a:lnTo>
                <a:lnTo>
                  <a:pt x="20445" y="15754"/>
                </a:lnTo>
                <a:lnTo>
                  <a:pt x="20356" y="15610"/>
                </a:lnTo>
                <a:lnTo>
                  <a:pt x="20178" y="15452"/>
                </a:lnTo>
                <a:lnTo>
                  <a:pt x="20001" y="15334"/>
                </a:lnTo>
                <a:lnTo>
                  <a:pt x="19770" y="15230"/>
                </a:lnTo>
                <a:lnTo>
                  <a:pt x="19521" y="15125"/>
                </a:lnTo>
                <a:lnTo>
                  <a:pt x="19290" y="15059"/>
                </a:lnTo>
                <a:lnTo>
                  <a:pt x="19024" y="15007"/>
                </a:lnTo>
                <a:lnTo>
                  <a:pt x="18740" y="14954"/>
                </a:lnTo>
                <a:lnTo>
                  <a:pt x="18509" y="14954"/>
                </a:lnTo>
                <a:lnTo>
                  <a:pt x="18225" y="14954"/>
                </a:lnTo>
                <a:lnTo>
                  <a:pt x="17994" y="15007"/>
                </a:lnTo>
                <a:lnTo>
                  <a:pt x="17763" y="15085"/>
                </a:lnTo>
                <a:lnTo>
                  <a:pt x="17550" y="15177"/>
                </a:lnTo>
                <a:lnTo>
                  <a:pt x="17372" y="15308"/>
                </a:lnTo>
                <a:lnTo>
                  <a:pt x="17176" y="15426"/>
                </a:lnTo>
                <a:lnTo>
                  <a:pt x="16928" y="15557"/>
                </a:lnTo>
                <a:lnTo>
                  <a:pt x="16661" y="15636"/>
                </a:lnTo>
                <a:lnTo>
                  <a:pt x="16359" y="15688"/>
                </a:lnTo>
                <a:lnTo>
                  <a:pt x="16022" y="15715"/>
                </a:lnTo>
                <a:lnTo>
                  <a:pt x="15667" y="15688"/>
                </a:lnTo>
                <a:lnTo>
                  <a:pt x="15294" y="15662"/>
                </a:lnTo>
                <a:lnTo>
                  <a:pt x="14956" y="15583"/>
                </a:lnTo>
                <a:lnTo>
                  <a:pt x="14619" y="15479"/>
                </a:lnTo>
                <a:lnTo>
                  <a:pt x="14281" y="15334"/>
                </a:lnTo>
                <a:lnTo>
                  <a:pt x="13961" y="15177"/>
                </a:lnTo>
                <a:lnTo>
                  <a:pt x="13695" y="14981"/>
                </a:lnTo>
                <a:lnTo>
                  <a:pt x="13588" y="14850"/>
                </a:lnTo>
                <a:lnTo>
                  <a:pt x="13482" y="14732"/>
                </a:lnTo>
                <a:lnTo>
                  <a:pt x="13393" y="14600"/>
                </a:lnTo>
                <a:lnTo>
                  <a:pt x="13322" y="14456"/>
                </a:lnTo>
                <a:lnTo>
                  <a:pt x="13251" y="14299"/>
                </a:lnTo>
                <a:lnTo>
                  <a:pt x="13215" y="14155"/>
                </a:lnTo>
                <a:lnTo>
                  <a:pt x="13180" y="13971"/>
                </a:lnTo>
                <a:lnTo>
                  <a:pt x="13180" y="13801"/>
                </a:lnTo>
                <a:lnTo>
                  <a:pt x="13180" y="13591"/>
                </a:lnTo>
                <a:lnTo>
                  <a:pt x="13215" y="13395"/>
                </a:lnTo>
                <a:lnTo>
                  <a:pt x="13251" y="13198"/>
                </a:lnTo>
                <a:lnTo>
                  <a:pt x="13322" y="13015"/>
                </a:lnTo>
                <a:lnTo>
                  <a:pt x="13393" y="12870"/>
                </a:lnTo>
                <a:lnTo>
                  <a:pt x="13482" y="12713"/>
                </a:lnTo>
                <a:lnTo>
                  <a:pt x="13588" y="12569"/>
                </a:lnTo>
                <a:lnTo>
                  <a:pt x="13730" y="12438"/>
                </a:lnTo>
                <a:lnTo>
                  <a:pt x="13997" y="12215"/>
                </a:lnTo>
                <a:lnTo>
                  <a:pt x="14334" y="12005"/>
                </a:lnTo>
                <a:lnTo>
                  <a:pt x="14690" y="11861"/>
                </a:lnTo>
                <a:lnTo>
                  <a:pt x="15063" y="11756"/>
                </a:lnTo>
                <a:lnTo>
                  <a:pt x="15436" y="11678"/>
                </a:lnTo>
                <a:lnTo>
                  <a:pt x="15809" y="11638"/>
                </a:lnTo>
                <a:lnTo>
                  <a:pt x="16182" y="11638"/>
                </a:lnTo>
                <a:lnTo>
                  <a:pt x="16555" y="11678"/>
                </a:lnTo>
                <a:lnTo>
                  <a:pt x="16910" y="11730"/>
                </a:lnTo>
                <a:lnTo>
                  <a:pt x="17248" y="11835"/>
                </a:lnTo>
                <a:lnTo>
                  <a:pt x="17514" y="11966"/>
                </a:lnTo>
                <a:lnTo>
                  <a:pt x="17763" y="12110"/>
                </a:lnTo>
                <a:lnTo>
                  <a:pt x="17887" y="12215"/>
                </a:lnTo>
                <a:lnTo>
                  <a:pt x="18065" y="12307"/>
                </a:lnTo>
                <a:lnTo>
                  <a:pt x="18260" y="12412"/>
                </a:lnTo>
                <a:lnTo>
                  <a:pt x="18438" y="12464"/>
                </a:lnTo>
                <a:lnTo>
                  <a:pt x="18669" y="12543"/>
                </a:lnTo>
                <a:lnTo>
                  <a:pt x="18882" y="12569"/>
                </a:lnTo>
                <a:lnTo>
                  <a:pt x="19113" y="12595"/>
                </a:lnTo>
                <a:lnTo>
                  <a:pt x="19361" y="12608"/>
                </a:lnTo>
                <a:lnTo>
                  <a:pt x="19592" y="12608"/>
                </a:lnTo>
                <a:lnTo>
                  <a:pt x="19841" y="12595"/>
                </a:lnTo>
                <a:lnTo>
                  <a:pt x="20072" y="12543"/>
                </a:lnTo>
                <a:lnTo>
                  <a:pt x="20321" y="12490"/>
                </a:lnTo>
                <a:lnTo>
                  <a:pt x="20551" y="12438"/>
                </a:lnTo>
                <a:lnTo>
                  <a:pt x="20800" y="12333"/>
                </a:lnTo>
                <a:lnTo>
                  <a:pt x="20996" y="12241"/>
                </a:lnTo>
                <a:lnTo>
                  <a:pt x="21244" y="12110"/>
                </a:lnTo>
                <a:lnTo>
                  <a:pt x="21298" y="12032"/>
                </a:lnTo>
                <a:lnTo>
                  <a:pt x="21404" y="11966"/>
                </a:lnTo>
                <a:lnTo>
                  <a:pt x="21475" y="11861"/>
                </a:lnTo>
                <a:lnTo>
                  <a:pt x="21511" y="11730"/>
                </a:lnTo>
                <a:lnTo>
                  <a:pt x="21617" y="11481"/>
                </a:lnTo>
                <a:lnTo>
                  <a:pt x="21653" y="11180"/>
                </a:lnTo>
                <a:lnTo>
                  <a:pt x="21653" y="10826"/>
                </a:lnTo>
                <a:lnTo>
                  <a:pt x="21653" y="10472"/>
                </a:lnTo>
                <a:lnTo>
                  <a:pt x="21582" y="10092"/>
                </a:lnTo>
                <a:lnTo>
                  <a:pt x="21511" y="9725"/>
                </a:lnTo>
                <a:lnTo>
                  <a:pt x="21298" y="8912"/>
                </a:lnTo>
                <a:lnTo>
                  <a:pt x="21067" y="8191"/>
                </a:lnTo>
                <a:lnTo>
                  <a:pt x="20800" y="7536"/>
                </a:lnTo>
                <a:lnTo>
                  <a:pt x="20551" y="7025"/>
                </a:lnTo>
                <a:lnTo>
                  <a:pt x="20001" y="7103"/>
                </a:lnTo>
                <a:lnTo>
                  <a:pt x="19432" y="7156"/>
                </a:lnTo>
                <a:lnTo>
                  <a:pt x="18846" y="7208"/>
                </a:lnTo>
                <a:lnTo>
                  <a:pt x="18225" y="7208"/>
                </a:lnTo>
                <a:lnTo>
                  <a:pt x="17656" y="7208"/>
                </a:lnTo>
                <a:lnTo>
                  <a:pt x="17070" y="7182"/>
                </a:lnTo>
                <a:lnTo>
                  <a:pt x="16484" y="7156"/>
                </a:lnTo>
                <a:lnTo>
                  <a:pt x="15986" y="7103"/>
                </a:lnTo>
                <a:lnTo>
                  <a:pt x="14992" y="6999"/>
                </a:lnTo>
                <a:lnTo>
                  <a:pt x="14210" y="6907"/>
                </a:lnTo>
                <a:lnTo>
                  <a:pt x="13695" y="6828"/>
                </a:lnTo>
                <a:lnTo>
                  <a:pt x="13517" y="6802"/>
                </a:lnTo>
                <a:lnTo>
                  <a:pt x="13073" y="6645"/>
                </a:lnTo>
                <a:lnTo>
                  <a:pt x="12700" y="6474"/>
                </a:lnTo>
                <a:lnTo>
                  <a:pt x="12363" y="6304"/>
                </a:lnTo>
                <a:lnTo>
                  <a:pt x="12132" y="6094"/>
                </a:lnTo>
                <a:lnTo>
                  <a:pt x="11919" y="5871"/>
                </a:lnTo>
                <a:lnTo>
                  <a:pt x="11776" y="5649"/>
                </a:lnTo>
                <a:lnTo>
                  <a:pt x="11688" y="5413"/>
                </a:lnTo>
                <a:lnTo>
                  <a:pt x="11617" y="5190"/>
                </a:lnTo>
                <a:lnTo>
                  <a:pt x="11617" y="4941"/>
                </a:lnTo>
                <a:lnTo>
                  <a:pt x="11652" y="4718"/>
                </a:lnTo>
                <a:lnTo>
                  <a:pt x="11723" y="4482"/>
                </a:lnTo>
                <a:lnTo>
                  <a:pt x="11812" y="4285"/>
                </a:lnTo>
                <a:lnTo>
                  <a:pt x="11919" y="4089"/>
                </a:lnTo>
                <a:lnTo>
                  <a:pt x="12096" y="3905"/>
                </a:lnTo>
                <a:lnTo>
                  <a:pt x="12292" y="3735"/>
                </a:lnTo>
                <a:lnTo>
                  <a:pt x="12505" y="3604"/>
                </a:lnTo>
                <a:lnTo>
                  <a:pt x="12700" y="3460"/>
                </a:lnTo>
                <a:lnTo>
                  <a:pt x="12878" y="3250"/>
                </a:lnTo>
                <a:lnTo>
                  <a:pt x="13038" y="3027"/>
                </a:lnTo>
                <a:lnTo>
                  <a:pt x="13180" y="2752"/>
                </a:lnTo>
                <a:lnTo>
                  <a:pt x="13286" y="2477"/>
                </a:lnTo>
                <a:lnTo>
                  <a:pt x="13322" y="2175"/>
                </a:lnTo>
                <a:lnTo>
                  <a:pt x="13357" y="1874"/>
                </a:lnTo>
                <a:lnTo>
                  <a:pt x="13286" y="1572"/>
                </a:lnTo>
                <a:lnTo>
                  <a:pt x="13180" y="1271"/>
                </a:lnTo>
                <a:lnTo>
                  <a:pt x="13038" y="983"/>
                </a:lnTo>
                <a:lnTo>
                  <a:pt x="12949" y="865"/>
                </a:lnTo>
                <a:lnTo>
                  <a:pt x="12807" y="733"/>
                </a:lnTo>
                <a:lnTo>
                  <a:pt x="12665" y="616"/>
                </a:lnTo>
                <a:lnTo>
                  <a:pt x="12505" y="511"/>
                </a:lnTo>
                <a:lnTo>
                  <a:pt x="12327" y="406"/>
                </a:lnTo>
                <a:lnTo>
                  <a:pt x="12132" y="314"/>
                </a:lnTo>
                <a:lnTo>
                  <a:pt x="11883" y="235"/>
                </a:lnTo>
                <a:lnTo>
                  <a:pt x="11652" y="183"/>
                </a:lnTo>
                <a:lnTo>
                  <a:pt x="11368" y="104"/>
                </a:lnTo>
                <a:lnTo>
                  <a:pt x="11101" y="78"/>
                </a:lnTo>
                <a:lnTo>
                  <a:pt x="10800" y="52"/>
                </a:lnTo>
                <a:lnTo>
                  <a:pt x="10444" y="52"/>
                </a:lnTo>
                <a:lnTo>
                  <a:pt x="10142" y="52"/>
                </a:lnTo>
                <a:lnTo>
                  <a:pt x="9840" y="78"/>
                </a:lnTo>
                <a:lnTo>
                  <a:pt x="9574" y="104"/>
                </a:lnTo>
                <a:lnTo>
                  <a:pt x="9325" y="157"/>
                </a:lnTo>
                <a:lnTo>
                  <a:pt x="9094" y="209"/>
                </a:lnTo>
                <a:lnTo>
                  <a:pt x="8846" y="262"/>
                </a:lnTo>
                <a:lnTo>
                  <a:pt x="8650" y="340"/>
                </a:lnTo>
                <a:lnTo>
                  <a:pt x="8437" y="432"/>
                </a:lnTo>
                <a:lnTo>
                  <a:pt x="8277" y="511"/>
                </a:lnTo>
                <a:lnTo>
                  <a:pt x="8100" y="616"/>
                </a:lnTo>
                <a:lnTo>
                  <a:pt x="7957" y="707"/>
                </a:lnTo>
                <a:lnTo>
                  <a:pt x="7833" y="838"/>
                </a:lnTo>
                <a:lnTo>
                  <a:pt x="7620" y="1061"/>
                </a:lnTo>
                <a:lnTo>
                  <a:pt x="7442" y="1336"/>
                </a:lnTo>
                <a:lnTo>
                  <a:pt x="7353" y="1599"/>
                </a:lnTo>
                <a:lnTo>
                  <a:pt x="7318" y="1900"/>
                </a:lnTo>
                <a:lnTo>
                  <a:pt x="7318" y="2175"/>
                </a:lnTo>
                <a:lnTo>
                  <a:pt x="7353" y="2450"/>
                </a:lnTo>
                <a:lnTo>
                  <a:pt x="7442" y="2726"/>
                </a:lnTo>
                <a:lnTo>
                  <a:pt x="7620" y="2975"/>
                </a:lnTo>
                <a:lnTo>
                  <a:pt x="7833" y="3198"/>
                </a:lnTo>
                <a:lnTo>
                  <a:pt x="8064" y="3433"/>
                </a:lnTo>
                <a:lnTo>
                  <a:pt x="8295" y="3630"/>
                </a:lnTo>
                <a:lnTo>
                  <a:pt x="8508" y="3853"/>
                </a:lnTo>
                <a:lnTo>
                  <a:pt x="8686" y="4089"/>
                </a:lnTo>
                <a:lnTo>
                  <a:pt x="8775" y="4312"/>
                </a:lnTo>
                <a:lnTo>
                  <a:pt x="8846" y="4561"/>
                </a:lnTo>
                <a:lnTo>
                  <a:pt x="8846" y="4810"/>
                </a:lnTo>
                <a:lnTo>
                  <a:pt x="8810" y="5059"/>
                </a:lnTo>
                <a:lnTo>
                  <a:pt x="8721" y="5295"/>
                </a:lnTo>
                <a:lnTo>
                  <a:pt x="8579" y="5544"/>
                </a:lnTo>
                <a:lnTo>
                  <a:pt x="8366" y="5766"/>
                </a:lnTo>
                <a:lnTo>
                  <a:pt x="8135" y="5976"/>
                </a:lnTo>
                <a:lnTo>
                  <a:pt x="7833" y="6199"/>
                </a:lnTo>
                <a:lnTo>
                  <a:pt x="7478" y="6369"/>
                </a:lnTo>
                <a:lnTo>
                  <a:pt x="7069" y="6527"/>
                </a:lnTo>
                <a:lnTo>
                  <a:pt x="6590" y="6671"/>
                </a:lnTo>
                <a:lnTo>
                  <a:pt x="6092" y="6802"/>
                </a:lnTo>
                <a:lnTo>
                  <a:pt x="5684" y="6802"/>
                </a:lnTo>
                <a:lnTo>
                  <a:pt x="5133" y="6802"/>
                </a:lnTo>
                <a:lnTo>
                  <a:pt x="4547" y="6802"/>
                </a:lnTo>
                <a:lnTo>
                  <a:pt x="3872" y="6802"/>
                </a:lnTo>
                <a:lnTo>
                  <a:pt x="3144" y="6802"/>
                </a:lnTo>
                <a:lnTo>
                  <a:pt x="2362" y="6802"/>
                </a:lnTo>
                <a:lnTo>
                  <a:pt x="1545" y="6802"/>
                </a:lnTo>
                <a:lnTo>
                  <a:pt x="692" y="6802"/>
                </a:lnTo>
                <a:lnTo>
                  <a:pt x="586" y="7234"/>
                </a:lnTo>
                <a:lnTo>
                  <a:pt x="461" y="7837"/>
                </a:lnTo>
                <a:lnTo>
                  <a:pt x="355" y="8493"/>
                </a:lnTo>
                <a:lnTo>
                  <a:pt x="248" y="9187"/>
                </a:lnTo>
                <a:lnTo>
                  <a:pt x="142" y="9869"/>
                </a:lnTo>
                <a:lnTo>
                  <a:pt x="106" y="10498"/>
                </a:lnTo>
                <a:lnTo>
                  <a:pt x="106" y="10983"/>
                </a:lnTo>
                <a:lnTo>
                  <a:pt x="106" y="11311"/>
                </a:lnTo>
                <a:lnTo>
                  <a:pt x="213" y="11481"/>
                </a:lnTo>
                <a:lnTo>
                  <a:pt x="319" y="11651"/>
                </a:lnTo>
                <a:lnTo>
                  <a:pt x="497" y="11783"/>
                </a:lnTo>
                <a:lnTo>
                  <a:pt x="692" y="11914"/>
                </a:lnTo>
                <a:lnTo>
                  <a:pt x="941" y="12032"/>
                </a:lnTo>
                <a:lnTo>
                  <a:pt x="1207" y="12110"/>
                </a:lnTo>
                <a:lnTo>
                  <a:pt x="1509" y="12189"/>
                </a:lnTo>
                <a:lnTo>
                  <a:pt x="1794" y="12241"/>
                </a:lnTo>
                <a:lnTo>
                  <a:pt x="2131" y="12267"/>
                </a:lnTo>
                <a:lnTo>
                  <a:pt x="2433" y="12281"/>
                </a:lnTo>
                <a:lnTo>
                  <a:pt x="2735" y="12267"/>
                </a:lnTo>
                <a:lnTo>
                  <a:pt x="3055" y="12241"/>
                </a:lnTo>
                <a:lnTo>
                  <a:pt x="3357" y="12189"/>
                </a:lnTo>
                <a:lnTo>
                  <a:pt x="3623" y="12084"/>
                </a:lnTo>
                <a:lnTo>
                  <a:pt x="3872" y="11979"/>
                </a:lnTo>
                <a:lnTo>
                  <a:pt x="4103" y="11861"/>
                </a:lnTo>
                <a:lnTo>
                  <a:pt x="4316" y="11704"/>
                </a:lnTo>
                <a:lnTo>
                  <a:pt x="4582" y="11612"/>
                </a:lnTo>
                <a:lnTo>
                  <a:pt x="4849" y="11533"/>
                </a:lnTo>
                <a:lnTo>
                  <a:pt x="5169" y="11507"/>
                </a:lnTo>
                <a:lnTo>
                  <a:pt x="5506" y="11481"/>
                </a:lnTo>
                <a:lnTo>
                  <a:pt x="5808" y="11507"/>
                </a:lnTo>
                <a:lnTo>
                  <a:pt x="6146" y="11560"/>
                </a:lnTo>
                <a:lnTo>
                  <a:pt x="6501" y="11651"/>
                </a:lnTo>
                <a:lnTo>
                  <a:pt x="6803" y="11783"/>
                </a:lnTo>
                <a:lnTo>
                  <a:pt x="7105" y="11940"/>
                </a:lnTo>
                <a:lnTo>
                  <a:pt x="7353" y="12110"/>
                </a:lnTo>
                <a:lnTo>
                  <a:pt x="7584" y="12333"/>
                </a:lnTo>
                <a:lnTo>
                  <a:pt x="7798" y="12595"/>
                </a:lnTo>
                <a:lnTo>
                  <a:pt x="7922" y="12870"/>
                </a:lnTo>
                <a:lnTo>
                  <a:pt x="8028" y="13198"/>
                </a:lnTo>
                <a:lnTo>
                  <a:pt x="8064" y="13526"/>
                </a:lnTo>
                <a:lnTo>
                  <a:pt x="8028" y="13775"/>
                </a:lnTo>
                <a:lnTo>
                  <a:pt x="7922" y="13998"/>
                </a:lnTo>
                <a:lnTo>
                  <a:pt x="7798" y="14220"/>
                </a:lnTo>
                <a:lnTo>
                  <a:pt x="7584" y="14404"/>
                </a:lnTo>
                <a:lnTo>
                  <a:pt x="7353" y="14574"/>
                </a:lnTo>
                <a:lnTo>
                  <a:pt x="7105" y="14732"/>
                </a:lnTo>
                <a:lnTo>
                  <a:pt x="6803" y="14850"/>
                </a:lnTo>
                <a:lnTo>
                  <a:pt x="6501" y="14954"/>
                </a:lnTo>
                <a:lnTo>
                  <a:pt x="6146" y="15033"/>
                </a:lnTo>
                <a:lnTo>
                  <a:pt x="5808" y="15085"/>
                </a:lnTo>
                <a:lnTo>
                  <a:pt x="5506" y="15085"/>
                </a:lnTo>
                <a:lnTo>
                  <a:pt x="5169" y="15059"/>
                </a:lnTo>
                <a:lnTo>
                  <a:pt x="4849" y="15007"/>
                </a:lnTo>
                <a:lnTo>
                  <a:pt x="4582" y="14902"/>
                </a:lnTo>
                <a:lnTo>
                  <a:pt x="4316" y="14784"/>
                </a:lnTo>
                <a:lnTo>
                  <a:pt x="4103" y="14600"/>
                </a:lnTo>
                <a:lnTo>
                  <a:pt x="3907" y="14430"/>
                </a:lnTo>
                <a:lnTo>
                  <a:pt x="3659" y="14299"/>
                </a:lnTo>
                <a:lnTo>
                  <a:pt x="3428" y="14194"/>
                </a:lnTo>
                <a:lnTo>
                  <a:pt x="3179" y="14129"/>
                </a:lnTo>
                <a:lnTo>
                  <a:pt x="2913" y="14102"/>
                </a:lnTo>
                <a:lnTo>
                  <a:pt x="2646" y="14102"/>
                </a:lnTo>
                <a:lnTo>
                  <a:pt x="2362" y="14129"/>
                </a:lnTo>
                <a:lnTo>
                  <a:pt x="2096" y="14168"/>
                </a:lnTo>
                <a:lnTo>
                  <a:pt x="1811" y="14273"/>
                </a:lnTo>
                <a:lnTo>
                  <a:pt x="1545" y="14378"/>
                </a:lnTo>
                <a:lnTo>
                  <a:pt x="1314" y="14496"/>
                </a:lnTo>
                <a:lnTo>
                  <a:pt x="1065" y="14653"/>
                </a:lnTo>
                <a:lnTo>
                  <a:pt x="870" y="14797"/>
                </a:lnTo>
                <a:lnTo>
                  <a:pt x="657" y="14981"/>
                </a:lnTo>
                <a:lnTo>
                  <a:pt x="497" y="15177"/>
                </a:lnTo>
                <a:lnTo>
                  <a:pt x="390" y="15413"/>
                </a:lnTo>
                <a:lnTo>
                  <a:pt x="284" y="15636"/>
                </a:lnTo>
                <a:lnTo>
                  <a:pt x="248" y="15911"/>
                </a:lnTo>
                <a:lnTo>
                  <a:pt x="284" y="16239"/>
                </a:lnTo>
                <a:lnTo>
                  <a:pt x="319" y="16566"/>
                </a:lnTo>
                <a:lnTo>
                  <a:pt x="497" y="17340"/>
                </a:lnTo>
                <a:lnTo>
                  <a:pt x="692" y="18152"/>
                </a:lnTo>
                <a:lnTo>
                  <a:pt x="799" y="18559"/>
                </a:lnTo>
                <a:lnTo>
                  <a:pt x="905" y="18978"/>
                </a:lnTo>
                <a:lnTo>
                  <a:pt x="959" y="19384"/>
                </a:lnTo>
                <a:lnTo>
                  <a:pt x="994" y="19791"/>
                </a:lnTo>
                <a:lnTo>
                  <a:pt x="994" y="20132"/>
                </a:lnTo>
                <a:lnTo>
                  <a:pt x="959" y="20485"/>
                </a:lnTo>
                <a:lnTo>
                  <a:pt x="941" y="20669"/>
                </a:lnTo>
                <a:lnTo>
                  <a:pt x="870" y="20813"/>
                </a:lnTo>
                <a:lnTo>
                  <a:pt x="799" y="20970"/>
                </a:lnTo>
                <a:lnTo>
                  <a:pt x="692" y="21088"/>
                </a:lnTo>
                <a:lnTo>
                  <a:pt x="1474" y="20997"/>
                </a:lnTo>
                <a:lnTo>
                  <a:pt x="2291" y="20866"/>
                </a:lnTo>
                <a:lnTo>
                  <a:pt x="3108" y="20787"/>
                </a:lnTo>
                <a:lnTo>
                  <a:pt x="3907" y="20721"/>
                </a:lnTo>
                <a:lnTo>
                  <a:pt x="4653" y="20695"/>
                </a:lnTo>
                <a:lnTo>
                  <a:pt x="5364" y="20695"/>
                </a:lnTo>
                <a:lnTo>
                  <a:pt x="5701" y="20721"/>
                </a:lnTo>
                <a:lnTo>
                  <a:pt x="6057" y="20761"/>
                </a:lnTo>
                <a:lnTo>
                  <a:pt x="6323" y="20813"/>
                </a:lnTo>
                <a:lnTo>
                  <a:pt x="6625" y="20892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18" name="Puzzle2"/>
          <p:cNvSpPr>
            <a:spLocks noEditPoints="1" noChangeArrowheads="1"/>
          </p:cNvSpPr>
          <p:nvPr/>
        </p:nvSpPr>
        <p:spPr bwMode="auto">
          <a:xfrm>
            <a:off x="4343941" y="3069504"/>
            <a:ext cx="1615707" cy="1112935"/>
          </a:xfrm>
          <a:custGeom>
            <a:avLst/>
            <a:gdLst>
              <a:gd name="T0" fmla="*/ 11 w 21600"/>
              <a:gd name="T1" fmla="*/ 13386 h 21600"/>
              <a:gd name="T2" fmla="*/ 4202 w 21600"/>
              <a:gd name="T3" fmla="*/ 21161 h 21600"/>
              <a:gd name="T4" fmla="*/ 10400 w 21600"/>
              <a:gd name="T5" fmla="*/ 13909 h 21600"/>
              <a:gd name="T6" fmla="*/ 16821 w 21600"/>
              <a:gd name="T7" fmla="*/ 21190 h 21600"/>
              <a:gd name="T8" fmla="*/ 21600 w 21600"/>
              <a:gd name="T9" fmla="*/ 15083 h 21600"/>
              <a:gd name="T10" fmla="*/ 16889 w 21600"/>
              <a:gd name="T11" fmla="*/ 5739 h 21600"/>
              <a:gd name="T12" fmla="*/ 10800 w 21600"/>
              <a:gd name="T13" fmla="*/ 28 h 21600"/>
              <a:gd name="T14" fmla="*/ 4202 w 21600"/>
              <a:gd name="T15" fmla="*/ 5894 h 21600"/>
              <a:gd name="T16" fmla="*/ 5388 w 21600"/>
              <a:gd name="T17" fmla="*/ 6742 h 21600"/>
              <a:gd name="T18" fmla="*/ 16177 w 21600"/>
              <a:gd name="T19" fmla="*/ 20441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4247" y="12354"/>
                </a:moveTo>
                <a:lnTo>
                  <a:pt x="4134" y="12468"/>
                </a:lnTo>
                <a:lnTo>
                  <a:pt x="4010" y="12581"/>
                </a:lnTo>
                <a:lnTo>
                  <a:pt x="3897" y="12637"/>
                </a:lnTo>
                <a:lnTo>
                  <a:pt x="3773" y="12694"/>
                </a:lnTo>
                <a:lnTo>
                  <a:pt x="3637" y="12694"/>
                </a:lnTo>
                <a:lnTo>
                  <a:pt x="3524" y="12694"/>
                </a:lnTo>
                <a:lnTo>
                  <a:pt x="3400" y="12665"/>
                </a:lnTo>
                <a:lnTo>
                  <a:pt x="3287" y="12609"/>
                </a:lnTo>
                <a:lnTo>
                  <a:pt x="3027" y="12496"/>
                </a:lnTo>
                <a:lnTo>
                  <a:pt x="2790" y="12340"/>
                </a:lnTo>
                <a:lnTo>
                  <a:pt x="2530" y="12142"/>
                </a:lnTo>
                <a:lnTo>
                  <a:pt x="2293" y="11987"/>
                </a:lnTo>
                <a:lnTo>
                  <a:pt x="2033" y="11817"/>
                </a:lnTo>
                <a:lnTo>
                  <a:pt x="1773" y="11676"/>
                </a:lnTo>
                <a:lnTo>
                  <a:pt x="1638" y="11662"/>
                </a:lnTo>
                <a:lnTo>
                  <a:pt x="1513" y="11634"/>
                </a:lnTo>
                <a:lnTo>
                  <a:pt x="1378" y="11634"/>
                </a:lnTo>
                <a:lnTo>
                  <a:pt x="1253" y="11634"/>
                </a:lnTo>
                <a:lnTo>
                  <a:pt x="1118" y="11662"/>
                </a:lnTo>
                <a:lnTo>
                  <a:pt x="971" y="11732"/>
                </a:lnTo>
                <a:lnTo>
                  <a:pt x="835" y="11817"/>
                </a:lnTo>
                <a:lnTo>
                  <a:pt x="711" y="11959"/>
                </a:lnTo>
                <a:lnTo>
                  <a:pt x="553" y="12086"/>
                </a:lnTo>
                <a:lnTo>
                  <a:pt x="429" y="12284"/>
                </a:lnTo>
                <a:lnTo>
                  <a:pt x="271" y="12524"/>
                </a:lnTo>
                <a:lnTo>
                  <a:pt x="146" y="12793"/>
                </a:lnTo>
                <a:lnTo>
                  <a:pt x="79" y="12962"/>
                </a:lnTo>
                <a:lnTo>
                  <a:pt x="33" y="13146"/>
                </a:lnTo>
                <a:lnTo>
                  <a:pt x="11" y="13386"/>
                </a:lnTo>
                <a:lnTo>
                  <a:pt x="11" y="13641"/>
                </a:lnTo>
                <a:lnTo>
                  <a:pt x="33" y="13881"/>
                </a:lnTo>
                <a:lnTo>
                  <a:pt x="101" y="14150"/>
                </a:lnTo>
                <a:lnTo>
                  <a:pt x="192" y="14404"/>
                </a:lnTo>
                <a:lnTo>
                  <a:pt x="293" y="14645"/>
                </a:lnTo>
                <a:lnTo>
                  <a:pt x="451" y="14857"/>
                </a:lnTo>
                <a:lnTo>
                  <a:pt x="621" y="15054"/>
                </a:lnTo>
                <a:lnTo>
                  <a:pt x="734" y="15125"/>
                </a:lnTo>
                <a:lnTo>
                  <a:pt x="835" y="15210"/>
                </a:lnTo>
                <a:lnTo>
                  <a:pt x="948" y="15267"/>
                </a:lnTo>
                <a:lnTo>
                  <a:pt x="1084" y="15323"/>
                </a:lnTo>
                <a:lnTo>
                  <a:pt x="1208" y="15351"/>
                </a:lnTo>
                <a:lnTo>
                  <a:pt x="1355" y="15380"/>
                </a:lnTo>
                <a:lnTo>
                  <a:pt x="1513" y="15380"/>
                </a:lnTo>
                <a:lnTo>
                  <a:pt x="1683" y="15380"/>
                </a:lnTo>
                <a:lnTo>
                  <a:pt x="1864" y="15351"/>
                </a:lnTo>
                <a:lnTo>
                  <a:pt x="2033" y="15323"/>
                </a:lnTo>
                <a:lnTo>
                  <a:pt x="2225" y="15238"/>
                </a:lnTo>
                <a:lnTo>
                  <a:pt x="2428" y="15153"/>
                </a:lnTo>
                <a:lnTo>
                  <a:pt x="2745" y="15026"/>
                </a:lnTo>
                <a:lnTo>
                  <a:pt x="3005" y="14913"/>
                </a:lnTo>
                <a:lnTo>
                  <a:pt x="3264" y="14828"/>
                </a:lnTo>
                <a:lnTo>
                  <a:pt x="3513" y="14800"/>
                </a:lnTo>
                <a:lnTo>
                  <a:pt x="3615" y="14828"/>
                </a:lnTo>
                <a:lnTo>
                  <a:pt x="3728" y="14857"/>
                </a:lnTo>
                <a:lnTo>
                  <a:pt x="3807" y="14913"/>
                </a:lnTo>
                <a:lnTo>
                  <a:pt x="3920" y="14998"/>
                </a:lnTo>
                <a:lnTo>
                  <a:pt x="4010" y="15097"/>
                </a:lnTo>
                <a:lnTo>
                  <a:pt x="4089" y="15238"/>
                </a:lnTo>
                <a:lnTo>
                  <a:pt x="4179" y="15408"/>
                </a:lnTo>
                <a:lnTo>
                  <a:pt x="4247" y="15620"/>
                </a:lnTo>
                <a:lnTo>
                  <a:pt x="4326" y="15860"/>
                </a:lnTo>
                <a:lnTo>
                  <a:pt x="4394" y="16129"/>
                </a:lnTo>
                <a:lnTo>
                  <a:pt x="4439" y="16440"/>
                </a:lnTo>
                <a:lnTo>
                  <a:pt x="4507" y="16737"/>
                </a:lnTo>
                <a:lnTo>
                  <a:pt x="4552" y="17090"/>
                </a:lnTo>
                <a:lnTo>
                  <a:pt x="4575" y="17443"/>
                </a:lnTo>
                <a:lnTo>
                  <a:pt x="4586" y="17825"/>
                </a:lnTo>
                <a:lnTo>
                  <a:pt x="4586" y="18193"/>
                </a:lnTo>
                <a:lnTo>
                  <a:pt x="4586" y="18574"/>
                </a:lnTo>
                <a:lnTo>
                  <a:pt x="4586" y="18984"/>
                </a:lnTo>
                <a:lnTo>
                  <a:pt x="4552" y="19366"/>
                </a:lnTo>
                <a:lnTo>
                  <a:pt x="4507" y="19748"/>
                </a:lnTo>
                <a:lnTo>
                  <a:pt x="4462" y="20129"/>
                </a:lnTo>
                <a:lnTo>
                  <a:pt x="4371" y="20483"/>
                </a:lnTo>
                <a:lnTo>
                  <a:pt x="4292" y="20836"/>
                </a:lnTo>
                <a:lnTo>
                  <a:pt x="4202" y="21161"/>
                </a:lnTo>
                <a:lnTo>
                  <a:pt x="4744" y="21161"/>
                </a:lnTo>
                <a:lnTo>
                  <a:pt x="5264" y="21161"/>
                </a:lnTo>
                <a:lnTo>
                  <a:pt x="5784" y="21161"/>
                </a:lnTo>
                <a:lnTo>
                  <a:pt x="6235" y="21161"/>
                </a:lnTo>
                <a:lnTo>
                  <a:pt x="6676" y="21161"/>
                </a:lnTo>
                <a:lnTo>
                  <a:pt x="7060" y="21161"/>
                </a:lnTo>
                <a:lnTo>
                  <a:pt x="7410" y="21161"/>
                </a:lnTo>
                <a:lnTo>
                  <a:pt x="7670" y="21161"/>
                </a:lnTo>
                <a:lnTo>
                  <a:pt x="8020" y="21020"/>
                </a:lnTo>
                <a:lnTo>
                  <a:pt x="8303" y="20893"/>
                </a:lnTo>
                <a:lnTo>
                  <a:pt x="8563" y="20695"/>
                </a:lnTo>
                <a:lnTo>
                  <a:pt x="8800" y="20511"/>
                </a:lnTo>
                <a:lnTo>
                  <a:pt x="8969" y="20285"/>
                </a:lnTo>
                <a:lnTo>
                  <a:pt x="9150" y="20045"/>
                </a:lnTo>
                <a:lnTo>
                  <a:pt x="9252" y="19804"/>
                </a:lnTo>
                <a:lnTo>
                  <a:pt x="9342" y="19550"/>
                </a:lnTo>
                <a:lnTo>
                  <a:pt x="9410" y="19281"/>
                </a:lnTo>
                <a:lnTo>
                  <a:pt x="9433" y="19013"/>
                </a:lnTo>
                <a:lnTo>
                  <a:pt x="9433" y="18744"/>
                </a:lnTo>
                <a:lnTo>
                  <a:pt x="9387" y="18504"/>
                </a:lnTo>
                <a:lnTo>
                  <a:pt x="9320" y="18221"/>
                </a:lnTo>
                <a:lnTo>
                  <a:pt x="9207" y="17981"/>
                </a:lnTo>
                <a:lnTo>
                  <a:pt x="9105" y="17740"/>
                </a:lnTo>
                <a:lnTo>
                  <a:pt x="8924" y="17514"/>
                </a:lnTo>
                <a:lnTo>
                  <a:pt x="8777" y="17274"/>
                </a:lnTo>
                <a:lnTo>
                  <a:pt x="8642" y="17034"/>
                </a:lnTo>
                <a:lnTo>
                  <a:pt x="8563" y="16765"/>
                </a:lnTo>
                <a:lnTo>
                  <a:pt x="8472" y="16468"/>
                </a:lnTo>
                <a:lnTo>
                  <a:pt x="8450" y="16157"/>
                </a:lnTo>
                <a:lnTo>
                  <a:pt x="8450" y="15860"/>
                </a:lnTo>
                <a:lnTo>
                  <a:pt x="8472" y="15563"/>
                </a:lnTo>
                <a:lnTo>
                  <a:pt x="8540" y="15267"/>
                </a:lnTo>
                <a:lnTo>
                  <a:pt x="8642" y="14998"/>
                </a:lnTo>
                <a:lnTo>
                  <a:pt x="8777" y="14729"/>
                </a:lnTo>
                <a:lnTo>
                  <a:pt x="8868" y="14616"/>
                </a:lnTo>
                <a:lnTo>
                  <a:pt x="8969" y="14475"/>
                </a:lnTo>
                <a:lnTo>
                  <a:pt x="9060" y="14376"/>
                </a:lnTo>
                <a:lnTo>
                  <a:pt x="9184" y="14291"/>
                </a:lnTo>
                <a:lnTo>
                  <a:pt x="9297" y="14206"/>
                </a:lnTo>
                <a:lnTo>
                  <a:pt x="9433" y="14121"/>
                </a:lnTo>
                <a:lnTo>
                  <a:pt x="9579" y="14051"/>
                </a:lnTo>
                <a:lnTo>
                  <a:pt x="9726" y="13994"/>
                </a:lnTo>
                <a:lnTo>
                  <a:pt x="9884" y="13938"/>
                </a:lnTo>
                <a:lnTo>
                  <a:pt x="10054" y="13909"/>
                </a:lnTo>
                <a:lnTo>
                  <a:pt x="10257" y="13881"/>
                </a:lnTo>
                <a:lnTo>
                  <a:pt x="10449" y="13881"/>
                </a:lnTo>
                <a:lnTo>
                  <a:pt x="10664" y="13881"/>
                </a:lnTo>
                <a:lnTo>
                  <a:pt x="10856" y="13909"/>
                </a:lnTo>
                <a:lnTo>
                  <a:pt x="11037" y="13966"/>
                </a:lnTo>
                <a:lnTo>
                  <a:pt x="11206" y="14023"/>
                </a:lnTo>
                <a:lnTo>
                  <a:pt x="11353" y="14093"/>
                </a:lnTo>
                <a:lnTo>
                  <a:pt x="11511" y="14178"/>
                </a:lnTo>
                <a:lnTo>
                  <a:pt x="11635" y="14263"/>
                </a:lnTo>
                <a:lnTo>
                  <a:pt x="11748" y="14376"/>
                </a:lnTo>
                <a:lnTo>
                  <a:pt x="11861" y="14475"/>
                </a:lnTo>
                <a:lnTo>
                  <a:pt x="11941" y="14616"/>
                </a:lnTo>
                <a:lnTo>
                  <a:pt x="12031" y="14758"/>
                </a:lnTo>
                <a:lnTo>
                  <a:pt x="12099" y="14885"/>
                </a:lnTo>
                <a:lnTo>
                  <a:pt x="12200" y="15210"/>
                </a:lnTo>
                <a:lnTo>
                  <a:pt x="12268" y="15507"/>
                </a:lnTo>
                <a:lnTo>
                  <a:pt x="12291" y="15832"/>
                </a:lnTo>
                <a:lnTo>
                  <a:pt x="12291" y="16157"/>
                </a:lnTo>
                <a:lnTo>
                  <a:pt x="12246" y="16482"/>
                </a:lnTo>
                <a:lnTo>
                  <a:pt x="12178" y="16807"/>
                </a:lnTo>
                <a:lnTo>
                  <a:pt x="12099" y="17090"/>
                </a:lnTo>
                <a:lnTo>
                  <a:pt x="12008" y="17330"/>
                </a:lnTo>
                <a:lnTo>
                  <a:pt x="11884" y="17542"/>
                </a:lnTo>
                <a:lnTo>
                  <a:pt x="11748" y="17712"/>
                </a:lnTo>
                <a:lnTo>
                  <a:pt x="11613" y="17839"/>
                </a:lnTo>
                <a:lnTo>
                  <a:pt x="11489" y="18037"/>
                </a:lnTo>
                <a:lnTo>
                  <a:pt x="11398" y="18221"/>
                </a:lnTo>
                <a:lnTo>
                  <a:pt x="11319" y="18447"/>
                </a:lnTo>
                <a:lnTo>
                  <a:pt x="11251" y="18659"/>
                </a:lnTo>
                <a:lnTo>
                  <a:pt x="11206" y="18900"/>
                </a:lnTo>
                <a:lnTo>
                  <a:pt x="11184" y="19154"/>
                </a:lnTo>
                <a:lnTo>
                  <a:pt x="11184" y="19423"/>
                </a:lnTo>
                <a:lnTo>
                  <a:pt x="11229" y="19663"/>
                </a:lnTo>
                <a:lnTo>
                  <a:pt x="11297" y="19903"/>
                </a:lnTo>
                <a:lnTo>
                  <a:pt x="11376" y="20158"/>
                </a:lnTo>
                <a:lnTo>
                  <a:pt x="11511" y="20398"/>
                </a:lnTo>
                <a:lnTo>
                  <a:pt x="11681" y="20610"/>
                </a:lnTo>
                <a:lnTo>
                  <a:pt x="11884" y="20808"/>
                </a:lnTo>
                <a:lnTo>
                  <a:pt x="12121" y="20992"/>
                </a:lnTo>
                <a:lnTo>
                  <a:pt x="12404" y="21161"/>
                </a:lnTo>
                <a:lnTo>
                  <a:pt x="12528" y="21190"/>
                </a:lnTo>
                <a:lnTo>
                  <a:pt x="12856" y="21274"/>
                </a:lnTo>
                <a:lnTo>
                  <a:pt x="13330" y="21373"/>
                </a:lnTo>
                <a:lnTo>
                  <a:pt x="13963" y="21486"/>
                </a:lnTo>
                <a:lnTo>
                  <a:pt x="14313" y="21543"/>
                </a:lnTo>
                <a:lnTo>
                  <a:pt x="14652" y="21571"/>
                </a:lnTo>
                <a:lnTo>
                  <a:pt x="15025" y="21600"/>
                </a:lnTo>
                <a:lnTo>
                  <a:pt x="15409" y="21600"/>
                </a:lnTo>
                <a:lnTo>
                  <a:pt x="15782" y="21600"/>
                </a:lnTo>
                <a:lnTo>
                  <a:pt x="16177" y="21571"/>
                </a:lnTo>
                <a:lnTo>
                  <a:pt x="16516" y="21486"/>
                </a:lnTo>
                <a:lnTo>
                  <a:pt x="16889" y="21402"/>
                </a:lnTo>
                <a:lnTo>
                  <a:pt x="16821" y="21190"/>
                </a:lnTo>
                <a:lnTo>
                  <a:pt x="16776" y="20935"/>
                </a:lnTo>
                <a:lnTo>
                  <a:pt x="16742" y="20667"/>
                </a:lnTo>
                <a:lnTo>
                  <a:pt x="16719" y="20370"/>
                </a:lnTo>
                <a:lnTo>
                  <a:pt x="16697" y="19719"/>
                </a:lnTo>
                <a:lnTo>
                  <a:pt x="16697" y="19013"/>
                </a:lnTo>
                <a:lnTo>
                  <a:pt x="16719" y="18306"/>
                </a:lnTo>
                <a:lnTo>
                  <a:pt x="16753" y="17599"/>
                </a:lnTo>
                <a:lnTo>
                  <a:pt x="16821" y="16949"/>
                </a:lnTo>
                <a:lnTo>
                  <a:pt x="16889" y="16383"/>
                </a:lnTo>
                <a:lnTo>
                  <a:pt x="16934" y="16129"/>
                </a:lnTo>
                <a:lnTo>
                  <a:pt x="17002" y="15945"/>
                </a:lnTo>
                <a:lnTo>
                  <a:pt x="17081" y="15790"/>
                </a:lnTo>
                <a:lnTo>
                  <a:pt x="17194" y="15648"/>
                </a:lnTo>
                <a:lnTo>
                  <a:pt x="17318" y="15563"/>
                </a:lnTo>
                <a:lnTo>
                  <a:pt x="17453" y="15507"/>
                </a:lnTo>
                <a:lnTo>
                  <a:pt x="17600" y="15450"/>
                </a:lnTo>
                <a:lnTo>
                  <a:pt x="17758" y="15450"/>
                </a:lnTo>
                <a:lnTo>
                  <a:pt x="17905" y="15479"/>
                </a:lnTo>
                <a:lnTo>
                  <a:pt x="18064" y="15535"/>
                </a:lnTo>
                <a:lnTo>
                  <a:pt x="18233" y="15620"/>
                </a:lnTo>
                <a:lnTo>
                  <a:pt x="18380" y="15733"/>
                </a:lnTo>
                <a:lnTo>
                  <a:pt x="18561" y="15832"/>
                </a:lnTo>
                <a:lnTo>
                  <a:pt x="18707" y="15973"/>
                </a:lnTo>
                <a:lnTo>
                  <a:pt x="18866" y="16129"/>
                </a:lnTo>
                <a:lnTo>
                  <a:pt x="18990" y="16327"/>
                </a:lnTo>
                <a:lnTo>
                  <a:pt x="19125" y="16482"/>
                </a:lnTo>
                <a:lnTo>
                  <a:pt x="19295" y="16624"/>
                </a:lnTo>
                <a:lnTo>
                  <a:pt x="19464" y="16737"/>
                </a:lnTo>
                <a:lnTo>
                  <a:pt x="19668" y="16807"/>
                </a:lnTo>
                <a:lnTo>
                  <a:pt x="19860" y="16836"/>
                </a:lnTo>
                <a:lnTo>
                  <a:pt x="20052" y="16864"/>
                </a:lnTo>
                <a:lnTo>
                  <a:pt x="20266" y="16836"/>
                </a:lnTo>
                <a:lnTo>
                  <a:pt x="20470" y="16793"/>
                </a:lnTo>
                <a:lnTo>
                  <a:pt x="20662" y="16708"/>
                </a:lnTo>
                <a:lnTo>
                  <a:pt x="20854" y="16567"/>
                </a:lnTo>
                <a:lnTo>
                  <a:pt x="21035" y="16412"/>
                </a:lnTo>
                <a:lnTo>
                  <a:pt x="21182" y="16214"/>
                </a:lnTo>
                <a:lnTo>
                  <a:pt x="21340" y="16002"/>
                </a:lnTo>
                <a:lnTo>
                  <a:pt x="21441" y="15733"/>
                </a:lnTo>
                <a:lnTo>
                  <a:pt x="21532" y="15436"/>
                </a:lnTo>
                <a:lnTo>
                  <a:pt x="21600" y="15083"/>
                </a:lnTo>
                <a:lnTo>
                  <a:pt x="21600" y="14885"/>
                </a:lnTo>
                <a:lnTo>
                  <a:pt x="21600" y="14729"/>
                </a:lnTo>
                <a:lnTo>
                  <a:pt x="21600" y="14531"/>
                </a:lnTo>
                <a:lnTo>
                  <a:pt x="21577" y="14376"/>
                </a:lnTo>
                <a:lnTo>
                  <a:pt x="21532" y="14206"/>
                </a:lnTo>
                <a:lnTo>
                  <a:pt x="21487" y="14051"/>
                </a:lnTo>
                <a:lnTo>
                  <a:pt x="21419" y="13909"/>
                </a:lnTo>
                <a:lnTo>
                  <a:pt x="21351" y="13768"/>
                </a:lnTo>
                <a:lnTo>
                  <a:pt x="21204" y="13500"/>
                </a:lnTo>
                <a:lnTo>
                  <a:pt x="21035" y="13287"/>
                </a:lnTo>
                <a:lnTo>
                  <a:pt x="20809" y="13090"/>
                </a:lnTo>
                <a:lnTo>
                  <a:pt x="20594" y="12962"/>
                </a:lnTo>
                <a:lnTo>
                  <a:pt x="20357" y="12821"/>
                </a:lnTo>
                <a:lnTo>
                  <a:pt x="20120" y="12764"/>
                </a:lnTo>
                <a:lnTo>
                  <a:pt x="19882" y="12708"/>
                </a:lnTo>
                <a:lnTo>
                  <a:pt x="19645" y="12736"/>
                </a:lnTo>
                <a:lnTo>
                  <a:pt x="19430" y="12793"/>
                </a:lnTo>
                <a:lnTo>
                  <a:pt x="19227" y="12906"/>
                </a:lnTo>
                <a:lnTo>
                  <a:pt x="19148" y="12962"/>
                </a:lnTo>
                <a:lnTo>
                  <a:pt x="19058" y="13047"/>
                </a:lnTo>
                <a:lnTo>
                  <a:pt x="18990" y="13146"/>
                </a:lnTo>
                <a:lnTo>
                  <a:pt x="18911" y="13259"/>
                </a:lnTo>
                <a:lnTo>
                  <a:pt x="18775" y="13471"/>
                </a:lnTo>
                <a:lnTo>
                  <a:pt x="18628" y="13641"/>
                </a:lnTo>
                <a:lnTo>
                  <a:pt x="18470" y="13740"/>
                </a:lnTo>
                <a:lnTo>
                  <a:pt x="18301" y="13825"/>
                </a:lnTo>
                <a:lnTo>
                  <a:pt x="18143" y="13853"/>
                </a:lnTo>
                <a:lnTo>
                  <a:pt x="17973" y="13881"/>
                </a:lnTo>
                <a:lnTo>
                  <a:pt x="17804" y="13853"/>
                </a:lnTo>
                <a:lnTo>
                  <a:pt x="17646" y="13796"/>
                </a:lnTo>
                <a:lnTo>
                  <a:pt x="17499" y="13726"/>
                </a:lnTo>
                <a:lnTo>
                  <a:pt x="17341" y="13641"/>
                </a:lnTo>
                <a:lnTo>
                  <a:pt x="17216" y="13528"/>
                </a:lnTo>
                <a:lnTo>
                  <a:pt x="17103" y="13386"/>
                </a:lnTo>
                <a:lnTo>
                  <a:pt x="17024" y="13259"/>
                </a:lnTo>
                <a:lnTo>
                  <a:pt x="16934" y="13118"/>
                </a:lnTo>
                <a:lnTo>
                  <a:pt x="16889" y="12991"/>
                </a:lnTo>
                <a:lnTo>
                  <a:pt x="16889" y="12849"/>
                </a:lnTo>
                <a:lnTo>
                  <a:pt x="16889" y="12383"/>
                </a:lnTo>
                <a:lnTo>
                  <a:pt x="16889" y="11662"/>
                </a:lnTo>
                <a:lnTo>
                  <a:pt x="16889" y="10701"/>
                </a:lnTo>
                <a:lnTo>
                  <a:pt x="16889" y="9640"/>
                </a:lnTo>
                <a:lnTo>
                  <a:pt x="16889" y="8566"/>
                </a:lnTo>
                <a:lnTo>
                  <a:pt x="16889" y="7478"/>
                </a:lnTo>
                <a:lnTo>
                  <a:pt x="16889" y="6502"/>
                </a:lnTo>
                <a:lnTo>
                  <a:pt x="16889" y="5739"/>
                </a:lnTo>
                <a:lnTo>
                  <a:pt x="16674" y="5894"/>
                </a:lnTo>
                <a:lnTo>
                  <a:pt x="16414" y="6036"/>
                </a:lnTo>
                <a:lnTo>
                  <a:pt x="16154" y="6177"/>
                </a:lnTo>
                <a:lnTo>
                  <a:pt x="15849" y="6248"/>
                </a:lnTo>
                <a:lnTo>
                  <a:pt x="15544" y="6304"/>
                </a:lnTo>
                <a:lnTo>
                  <a:pt x="15217" y="6332"/>
                </a:lnTo>
                <a:lnTo>
                  <a:pt x="14866" y="6361"/>
                </a:lnTo>
                <a:lnTo>
                  <a:pt x="14550" y="6361"/>
                </a:lnTo>
                <a:lnTo>
                  <a:pt x="14200" y="6332"/>
                </a:lnTo>
                <a:lnTo>
                  <a:pt x="13850" y="6276"/>
                </a:lnTo>
                <a:lnTo>
                  <a:pt x="13522" y="6219"/>
                </a:lnTo>
                <a:lnTo>
                  <a:pt x="13206" y="6149"/>
                </a:lnTo>
                <a:lnTo>
                  <a:pt x="12901" y="6064"/>
                </a:lnTo>
                <a:lnTo>
                  <a:pt x="12618" y="5951"/>
                </a:lnTo>
                <a:lnTo>
                  <a:pt x="12358" y="5838"/>
                </a:lnTo>
                <a:lnTo>
                  <a:pt x="12121" y="5739"/>
                </a:lnTo>
                <a:lnTo>
                  <a:pt x="11941" y="5626"/>
                </a:lnTo>
                <a:lnTo>
                  <a:pt x="11794" y="5513"/>
                </a:lnTo>
                <a:lnTo>
                  <a:pt x="11658" y="5414"/>
                </a:lnTo>
                <a:lnTo>
                  <a:pt x="11556" y="5301"/>
                </a:lnTo>
                <a:lnTo>
                  <a:pt x="11466" y="5187"/>
                </a:lnTo>
                <a:lnTo>
                  <a:pt x="11398" y="5089"/>
                </a:lnTo>
                <a:lnTo>
                  <a:pt x="11376" y="4947"/>
                </a:lnTo>
                <a:lnTo>
                  <a:pt x="11353" y="4834"/>
                </a:lnTo>
                <a:lnTo>
                  <a:pt x="11353" y="4707"/>
                </a:lnTo>
                <a:lnTo>
                  <a:pt x="11376" y="4565"/>
                </a:lnTo>
                <a:lnTo>
                  <a:pt x="11443" y="4410"/>
                </a:lnTo>
                <a:lnTo>
                  <a:pt x="11511" y="4240"/>
                </a:lnTo>
                <a:lnTo>
                  <a:pt x="11703" y="3887"/>
                </a:lnTo>
                <a:lnTo>
                  <a:pt x="11986" y="3505"/>
                </a:lnTo>
                <a:lnTo>
                  <a:pt x="12144" y="3265"/>
                </a:lnTo>
                <a:lnTo>
                  <a:pt x="12246" y="3025"/>
                </a:lnTo>
                <a:lnTo>
                  <a:pt x="12336" y="2756"/>
                </a:lnTo>
                <a:lnTo>
                  <a:pt x="12404" y="2445"/>
                </a:lnTo>
                <a:lnTo>
                  <a:pt x="12438" y="2176"/>
                </a:lnTo>
                <a:lnTo>
                  <a:pt x="12438" y="1880"/>
                </a:lnTo>
                <a:lnTo>
                  <a:pt x="12404" y="1583"/>
                </a:lnTo>
                <a:lnTo>
                  <a:pt x="12336" y="1314"/>
                </a:lnTo>
                <a:lnTo>
                  <a:pt x="12246" y="1046"/>
                </a:lnTo>
                <a:lnTo>
                  <a:pt x="12099" y="791"/>
                </a:lnTo>
                <a:lnTo>
                  <a:pt x="12008" y="692"/>
                </a:lnTo>
                <a:lnTo>
                  <a:pt x="11918" y="579"/>
                </a:lnTo>
                <a:lnTo>
                  <a:pt x="11816" y="466"/>
                </a:lnTo>
                <a:lnTo>
                  <a:pt x="11703" y="381"/>
                </a:lnTo>
                <a:lnTo>
                  <a:pt x="11579" y="310"/>
                </a:lnTo>
                <a:lnTo>
                  <a:pt x="11443" y="226"/>
                </a:lnTo>
                <a:lnTo>
                  <a:pt x="11297" y="169"/>
                </a:lnTo>
                <a:lnTo>
                  <a:pt x="11138" y="113"/>
                </a:lnTo>
                <a:lnTo>
                  <a:pt x="10969" y="56"/>
                </a:lnTo>
                <a:lnTo>
                  <a:pt x="10800" y="28"/>
                </a:lnTo>
                <a:lnTo>
                  <a:pt x="10619" y="28"/>
                </a:lnTo>
                <a:lnTo>
                  <a:pt x="10404" y="28"/>
                </a:lnTo>
                <a:lnTo>
                  <a:pt x="10257" y="28"/>
                </a:lnTo>
                <a:lnTo>
                  <a:pt x="10076" y="56"/>
                </a:lnTo>
                <a:lnTo>
                  <a:pt x="9952" y="84"/>
                </a:lnTo>
                <a:lnTo>
                  <a:pt x="9794" y="141"/>
                </a:lnTo>
                <a:lnTo>
                  <a:pt x="9692" y="226"/>
                </a:lnTo>
                <a:lnTo>
                  <a:pt x="9557" y="282"/>
                </a:lnTo>
                <a:lnTo>
                  <a:pt x="9455" y="381"/>
                </a:lnTo>
                <a:lnTo>
                  <a:pt x="9365" y="466"/>
                </a:lnTo>
                <a:lnTo>
                  <a:pt x="9274" y="579"/>
                </a:lnTo>
                <a:lnTo>
                  <a:pt x="9184" y="692"/>
                </a:lnTo>
                <a:lnTo>
                  <a:pt x="9128" y="791"/>
                </a:lnTo>
                <a:lnTo>
                  <a:pt x="9060" y="932"/>
                </a:lnTo>
                <a:lnTo>
                  <a:pt x="8969" y="1201"/>
                </a:lnTo>
                <a:lnTo>
                  <a:pt x="8913" y="1498"/>
                </a:lnTo>
                <a:lnTo>
                  <a:pt x="8890" y="1795"/>
                </a:lnTo>
                <a:lnTo>
                  <a:pt x="8890" y="2120"/>
                </a:lnTo>
                <a:lnTo>
                  <a:pt x="8913" y="2445"/>
                </a:lnTo>
                <a:lnTo>
                  <a:pt x="8969" y="2756"/>
                </a:lnTo>
                <a:lnTo>
                  <a:pt x="9060" y="3081"/>
                </a:lnTo>
                <a:lnTo>
                  <a:pt x="9173" y="3378"/>
                </a:lnTo>
                <a:lnTo>
                  <a:pt x="9297" y="3647"/>
                </a:lnTo>
                <a:lnTo>
                  <a:pt x="9466" y="3887"/>
                </a:lnTo>
                <a:lnTo>
                  <a:pt x="9579" y="4085"/>
                </a:lnTo>
                <a:lnTo>
                  <a:pt x="9670" y="4269"/>
                </a:lnTo>
                <a:lnTo>
                  <a:pt x="9726" y="4467"/>
                </a:lnTo>
                <a:lnTo>
                  <a:pt x="9771" y="4650"/>
                </a:lnTo>
                <a:lnTo>
                  <a:pt x="9771" y="4834"/>
                </a:lnTo>
                <a:lnTo>
                  <a:pt x="9749" y="5032"/>
                </a:lnTo>
                <a:lnTo>
                  <a:pt x="9715" y="5216"/>
                </a:lnTo>
                <a:lnTo>
                  <a:pt x="9625" y="5385"/>
                </a:lnTo>
                <a:lnTo>
                  <a:pt x="9534" y="5513"/>
                </a:lnTo>
                <a:lnTo>
                  <a:pt x="9410" y="5626"/>
                </a:lnTo>
                <a:lnTo>
                  <a:pt x="9229" y="5710"/>
                </a:lnTo>
                <a:lnTo>
                  <a:pt x="9060" y="5767"/>
                </a:lnTo>
                <a:lnTo>
                  <a:pt x="8845" y="5767"/>
                </a:lnTo>
                <a:lnTo>
                  <a:pt x="8585" y="5739"/>
                </a:lnTo>
                <a:lnTo>
                  <a:pt x="8325" y="5654"/>
                </a:lnTo>
                <a:lnTo>
                  <a:pt x="8020" y="5513"/>
                </a:lnTo>
                <a:lnTo>
                  <a:pt x="7840" y="5442"/>
                </a:lnTo>
                <a:lnTo>
                  <a:pt x="7648" y="5385"/>
                </a:lnTo>
                <a:lnTo>
                  <a:pt x="7433" y="5329"/>
                </a:lnTo>
                <a:lnTo>
                  <a:pt x="7241" y="5301"/>
                </a:lnTo>
                <a:lnTo>
                  <a:pt x="6755" y="5301"/>
                </a:lnTo>
                <a:lnTo>
                  <a:pt x="6281" y="5329"/>
                </a:lnTo>
                <a:lnTo>
                  <a:pt x="5784" y="5385"/>
                </a:lnTo>
                <a:lnTo>
                  <a:pt x="5264" y="5498"/>
                </a:lnTo>
                <a:lnTo>
                  <a:pt x="4744" y="5597"/>
                </a:lnTo>
                <a:lnTo>
                  <a:pt x="4247" y="5739"/>
                </a:lnTo>
                <a:lnTo>
                  <a:pt x="4202" y="5894"/>
                </a:lnTo>
                <a:lnTo>
                  <a:pt x="4202" y="6191"/>
                </a:lnTo>
                <a:lnTo>
                  <a:pt x="4202" y="6545"/>
                </a:lnTo>
                <a:lnTo>
                  <a:pt x="4225" y="6954"/>
                </a:lnTo>
                <a:lnTo>
                  <a:pt x="4315" y="7930"/>
                </a:lnTo>
                <a:lnTo>
                  <a:pt x="4394" y="9018"/>
                </a:lnTo>
                <a:lnTo>
                  <a:pt x="4439" y="9570"/>
                </a:lnTo>
                <a:lnTo>
                  <a:pt x="4462" y="10107"/>
                </a:lnTo>
                <a:lnTo>
                  <a:pt x="4484" y="10630"/>
                </a:lnTo>
                <a:lnTo>
                  <a:pt x="4507" y="11082"/>
                </a:lnTo>
                <a:lnTo>
                  <a:pt x="4484" y="11520"/>
                </a:lnTo>
                <a:lnTo>
                  <a:pt x="4439" y="11874"/>
                </a:lnTo>
                <a:lnTo>
                  <a:pt x="4394" y="12029"/>
                </a:lnTo>
                <a:lnTo>
                  <a:pt x="4349" y="12171"/>
                </a:lnTo>
                <a:lnTo>
                  <a:pt x="4315" y="12284"/>
                </a:lnTo>
                <a:lnTo>
                  <a:pt x="4247" y="12354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19" name="Puzzle4"/>
          <p:cNvSpPr>
            <a:spLocks noEditPoints="1" noChangeArrowheads="1"/>
          </p:cNvSpPr>
          <p:nvPr/>
        </p:nvSpPr>
        <p:spPr bwMode="auto">
          <a:xfrm>
            <a:off x="3718741" y="3055785"/>
            <a:ext cx="974150" cy="1422845"/>
          </a:xfrm>
          <a:custGeom>
            <a:avLst/>
            <a:gdLst>
              <a:gd name="T0" fmla="*/ 8307 w 21600"/>
              <a:gd name="T1" fmla="*/ 11593 h 21600"/>
              <a:gd name="T2" fmla="*/ 453 w 21600"/>
              <a:gd name="T3" fmla="*/ 16938 h 21600"/>
              <a:gd name="T4" fmla="*/ 11500 w 21600"/>
              <a:gd name="T5" fmla="*/ 21600 h 21600"/>
              <a:gd name="T6" fmla="*/ 20920 w 21600"/>
              <a:gd name="T7" fmla="*/ 16751 h 21600"/>
              <a:gd name="T8" fmla="*/ 13972 w 21600"/>
              <a:gd name="T9" fmla="*/ 10888 h 21600"/>
              <a:gd name="T10" fmla="*/ 21033 w 21600"/>
              <a:gd name="T11" fmla="*/ 4716 h 21600"/>
              <a:gd name="T12" fmla="*/ 11102 w 21600"/>
              <a:gd name="T13" fmla="*/ 11 h 21600"/>
              <a:gd name="T14" fmla="*/ 453 w 21600"/>
              <a:gd name="T15" fmla="*/ 4716 h 21600"/>
              <a:gd name="T16" fmla="*/ 2076 w 21600"/>
              <a:gd name="T17" fmla="*/ 5664 h 21600"/>
              <a:gd name="T18" fmla="*/ 20203 w 21600"/>
              <a:gd name="T19" fmla="*/ 1598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3813" y="10590"/>
                </a:moveTo>
                <a:lnTo>
                  <a:pt x="3927" y="10513"/>
                </a:lnTo>
                <a:lnTo>
                  <a:pt x="4078" y="10425"/>
                </a:lnTo>
                <a:lnTo>
                  <a:pt x="4210" y="10359"/>
                </a:lnTo>
                <a:lnTo>
                  <a:pt x="4361" y="10315"/>
                </a:lnTo>
                <a:lnTo>
                  <a:pt x="4682" y="10237"/>
                </a:lnTo>
                <a:lnTo>
                  <a:pt x="5041" y="10193"/>
                </a:lnTo>
                <a:lnTo>
                  <a:pt x="5456" y="10171"/>
                </a:lnTo>
                <a:lnTo>
                  <a:pt x="5853" y="10193"/>
                </a:lnTo>
                <a:lnTo>
                  <a:pt x="6249" y="10260"/>
                </a:lnTo>
                <a:lnTo>
                  <a:pt x="6646" y="10337"/>
                </a:lnTo>
                <a:lnTo>
                  <a:pt x="7004" y="10469"/>
                </a:lnTo>
                <a:lnTo>
                  <a:pt x="7363" y="10612"/>
                </a:lnTo>
                <a:lnTo>
                  <a:pt x="7665" y="10788"/>
                </a:lnTo>
                <a:lnTo>
                  <a:pt x="7911" y="10998"/>
                </a:lnTo>
                <a:lnTo>
                  <a:pt x="8024" y="11097"/>
                </a:lnTo>
                <a:lnTo>
                  <a:pt x="8137" y="11207"/>
                </a:lnTo>
                <a:lnTo>
                  <a:pt x="8194" y="11340"/>
                </a:lnTo>
                <a:lnTo>
                  <a:pt x="8269" y="11461"/>
                </a:lnTo>
                <a:lnTo>
                  <a:pt x="8307" y="11593"/>
                </a:lnTo>
                <a:lnTo>
                  <a:pt x="8307" y="11714"/>
                </a:lnTo>
                <a:lnTo>
                  <a:pt x="8307" y="11868"/>
                </a:lnTo>
                <a:lnTo>
                  <a:pt x="8307" y="12012"/>
                </a:lnTo>
                <a:lnTo>
                  <a:pt x="8194" y="12265"/>
                </a:lnTo>
                <a:lnTo>
                  <a:pt x="8062" y="12519"/>
                </a:lnTo>
                <a:lnTo>
                  <a:pt x="7873" y="12706"/>
                </a:lnTo>
                <a:lnTo>
                  <a:pt x="7627" y="12904"/>
                </a:lnTo>
                <a:lnTo>
                  <a:pt x="7363" y="13048"/>
                </a:lnTo>
                <a:lnTo>
                  <a:pt x="7080" y="13180"/>
                </a:lnTo>
                <a:lnTo>
                  <a:pt x="6759" y="13257"/>
                </a:lnTo>
                <a:lnTo>
                  <a:pt x="6419" y="13345"/>
                </a:lnTo>
                <a:lnTo>
                  <a:pt x="6098" y="13389"/>
                </a:lnTo>
                <a:lnTo>
                  <a:pt x="5739" y="13389"/>
                </a:lnTo>
                <a:lnTo>
                  <a:pt x="5418" y="13389"/>
                </a:lnTo>
                <a:lnTo>
                  <a:pt x="5079" y="13345"/>
                </a:lnTo>
                <a:lnTo>
                  <a:pt x="4758" y="13301"/>
                </a:lnTo>
                <a:lnTo>
                  <a:pt x="4474" y="13213"/>
                </a:lnTo>
                <a:lnTo>
                  <a:pt x="4172" y="13114"/>
                </a:lnTo>
                <a:lnTo>
                  <a:pt x="3965" y="12982"/>
                </a:lnTo>
                <a:lnTo>
                  <a:pt x="3738" y="12838"/>
                </a:lnTo>
                <a:lnTo>
                  <a:pt x="3493" y="12706"/>
                </a:lnTo>
                <a:lnTo>
                  <a:pt x="3228" y="12607"/>
                </a:lnTo>
                <a:lnTo>
                  <a:pt x="2945" y="12519"/>
                </a:lnTo>
                <a:lnTo>
                  <a:pt x="2700" y="12431"/>
                </a:lnTo>
                <a:lnTo>
                  <a:pt x="2397" y="12375"/>
                </a:lnTo>
                <a:lnTo>
                  <a:pt x="2152" y="12331"/>
                </a:lnTo>
                <a:lnTo>
                  <a:pt x="1888" y="12309"/>
                </a:lnTo>
                <a:lnTo>
                  <a:pt x="1642" y="12309"/>
                </a:lnTo>
                <a:lnTo>
                  <a:pt x="1397" y="12331"/>
                </a:lnTo>
                <a:lnTo>
                  <a:pt x="1170" y="12397"/>
                </a:lnTo>
                <a:lnTo>
                  <a:pt x="962" y="12453"/>
                </a:lnTo>
                <a:lnTo>
                  <a:pt x="774" y="12563"/>
                </a:lnTo>
                <a:lnTo>
                  <a:pt x="623" y="12684"/>
                </a:lnTo>
                <a:lnTo>
                  <a:pt x="528" y="12838"/>
                </a:lnTo>
                <a:lnTo>
                  <a:pt x="453" y="13026"/>
                </a:lnTo>
                <a:lnTo>
                  <a:pt x="339" y="13477"/>
                </a:lnTo>
                <a:lnTo>
                  <a:pt x="226" y="13984"/>
                </a:lnTo>
                <a:lnTo>
                  <a:pt x="151" y="14535"/>
                </a:lnTo>
                <a:lnTo>
                  <a:pt x="113" y="15075"/>
                </a:lnTo>
                <a:lnTo>
                  <a:pt x="113" y="15626"/>
                </a:lnTo>
                <a:lnTo>
                  <a:pt x="151" y="16133"/>
                </a:lnTo>
                <a:lnTo>
                  <a:pt x="188" y="16376"/>
                </a:lnTo>
                <a:lnTo>
                  <a:pt x="264" y="16585"/>
                </a:lnTo>
                <a:lnTo>
                  <a:pt x="339" y="16773"/>
                </a:lnTo>
                <a:lnTo>
                  <a:pt x="453" y="16938"/>
                </a:lnTo>
                <a:lnTo>
                  <a:pt x="1095" y="16883"/>
                </a:lnTo>
                <a:lnTo>
                  <a:pt x="1963" y="16795"/>
                </a:lnTo>
                <a:lnTo>
                  <a:pt x="2945" y="16751"/>
                </a:lnTo>
                <a:lnTo>
                  <a:pt x="3965" y="16706"/>
                </a:lnTo>
                <a:lnTo>
                  <a:pt x="5022" y="16684"/>
                </a:lnTo>
                <a:lnTo>
                  <a:pt x="5947" y="16684"/>
                </a:lnTo>
                <a:lnTo>
                  <a:pt x="6759" y="16706"/>
                </a:lnTo>
                <a:lnTo>
                  <a:pt x="7363" y="16751"/>
                </a:lnTo>
                <a:lnTo>
                  <a:pt x="7948" y="16839"/>
                </a:lnTo>
                <a:lnTo>
                  <a:pt x="8458" y="16916"/>
                </a:lnTo>
                <a:lnTo>
                  <a:pt x="8893" y="17026"/>
                </a:lnTo>
                <a:lnTo>
                  <a:pt x="9289" y="17158"/>
                </a:lnTo>
                <a:lnTo>
                  <a:pt x="9572" y="17280"/>
                </a:lnTo>
                <a:lnTo>
                  <a:pt x="9799" y="17412"/>
                </a:lnTo>
                <a:lnTo>
                  <a:pt x="9969" y="17555"/>
                </a:lnTo>
                <a:lnTo>
                  <a:pt x="10120" y="17687"/>
                </a:lnTo>
                <a:lnTo>
                  <a:pt x="10158" y="17831"/>
                </a:lnTo>
                <a:lnTo>
                  <a:pt x="10195" y="17974"/>
                </a:lnTo>
                <a:lnTo>
                  <a:pt x="10158" y="18128"/>
                </a:lnTo>
                <a:lnTo>
                  <a:pt x="10082" y="18271"/>
                </a:lnTo>
                <a:lnTo>
                  <a:pt x="9969" y="18426"/>
                </a:lnTo>
                <a:lnTo>
                  <a:pt x="9837" y="18569"/>
                </a:lnTo>
                <a:lnTo>
                  <a:pt x="9648" y="18701"/>
                </a:lnTo>
                <a:lnTo>
                  <a:pt x="9440" y="18822"/>
                </a:lnTo>
                <a:lnTo>
                  <a:pt x="9213" y="18999"/>
                </a:lnTo>
                <a:lnTo>
                  <a:pt x="9044" y="19186"/>
                </a:lnTo>
                <a:lnTo>
                  <a:pt x="8893" y="19395"/>
                </a:lnTo>
                <a:lnTo>
                  <a:pt x="8817" y="19627"/>
                </a:lnTo>
                <a:lnTo>
                  <a:pt x="8779" y="19858"/>
                </a:lnTo>
                <a:lnTo>
                  <a:pt x="8779" y="20112"/>
                </a:lnTo>
                <a:lnTo>
                  <a:pt x="8855" y="20354"/>
                </a:lnTo>
                <a:lnTo>
                  <a:pt x="8968" y="20586"/>
                </a:lnTo>
                <a:lnTo>
                  <a:pt x="9138" y="20817"/>
                </a:lnTo>
                <a:lnTo>
                  <a:pt x="9365" y="21026"/>
                </a:lnTo>
                <a:lnTo>
                  <a:pt x="9610" y="21192"/>
                </a:lnTo>
                <a:lnTo>
                  <a:pt x="9950" y="21368"/>
                </a:lnTo>
                <a:lnTo>
                  <a:pt x="10120" y="21445"/>
                </a:lnTo>
                <a:lnTo>
                  <a:pt x="10346" y="21511"/>
                </a:lnTo>
                <a:lnTo>
                  <a:pt x="10516" y="21555"/>
                </a:lnTo>
                <a:lnTo>
                  <a:pt x="10743" y="21600"/>
                </a:lnTo>
                <a:lnTo>
                  <a:pt x="10988" y="21644"/>
                </a:lnTo>
                <a:lnTo>
                  <a:pt x="11215" y="21666"/>
                </a:lnTo>
                <a:lnTo>
                  <a:pt x="11498" y="21666"/>
                </a:lnTo>
                <a:lnTo>
                  <a:pt x="11762" y="21666"/>
                </a:lnTo>
                <a:lnTo>
                  <a:pt x="12253" y="21644"/>
                </a:lnTo>
                <a:lnTo>
                  <a:pt x="12763" y="21577"/>
                </a:lnTo>
                <a:lnTo>
                  <a:pt x="13197" y="21467"/>
                </a:lnTo>
                <a:lnTo>
                  <a:pt x="13556" y="21346"/>
                </a:lnTo>
                <a:lnTo>
                  <a:pt x="13896" y="21192"/>
                </a:lnTo>
                <a:lnTo>
                  <a:pt x="14179" y="21026"/>
                </a:lnTo>
                <a:lnTo>
                  <a:pt x="14444" y="20839"/>
                </a:lnTo>
                <a:lnTo>
                  <a:pt x="14576" y="20641"/>
                </a:lnTo>
                <a:lnTo>
                  <a:pt x="14727" y="20431"/>
                </a:lnTo>
                <a:lnTo>
                  <a:pt x="14765" y="20200"/>
                </a:lnTo>
                <a:lnTo>
                  <a:pt x="14802" y="19991"/>
                </a:lnTo>
                <a:lnTo>
                  <a:pt x="14727" y="19759"/>
                </a:lnTo>
                <a:lnTo>
                  <a:pt x="14613" y="19550"/>
                </a:lnTo>
                <a:lnTo>
                  <a:pt x="14444" y="19307"/>
                </a:lnTo>
                <a:lnTo>
                  <a:pt x="14217" y="19098"/>
                </a:lnTo>
                <a:lnTo>
                  <a:pt x="13934" y="18911"/>
                </a:lnTo>
                <a:lnTo>
                  <a:pt x="13669" y="18745"/>
                </a:lnTo>
                <a:lnTo>
                  <a:pt x="13462" y="18547"/>
                </a:lnTo>
                <a:lnTo>
                  <a:pt x="13311" y="18337"/>
                </a:lnTo>
                <a:lnTo>
                  <a:pt x="13197" y="18150"/>
                </a:lnTo>
                <a:lnTo>
                  <a:pt x="13122" y="17941"/>
                </a:lnTo>
                <a:lnTo>
                  <a:pt x="13122" y="17720"/>
                </a:lnTo>
                <a:lnTo>
                  <a:pt x="13122" y="17533"/>
                </a:lnTo>
                <a:lnTo>
                  <a:pt x="13197" y="17346"/>
                </a:lnTo>
                <a:lnTo>
                  <a:pt x="13273" y="17158"/>
                </a:lnTo>
                <a:lnTo>
                  <a:pt x="13386" y="16982"/>
                </a:lnTo>
                <a:lnTo>
                  <a:pt x="13537" y="16839"/>
                </a:lnTo>
                <a:lnTo>
                  <a:pt x="13707" y="16706"/>
                </a:lnTo>
                <a:lnTo>
                  <a:pt x="13896" y="16607"/>
                </a:lnTo>
                <a:lnTo>
                  <a:pt x="14104" y="16519"/>
                </a:lnTo>
                <a:lnTo>
                  <a:pt x="14330" y="16453"/>
                </a:lnTo>
                <a:lnTo>
                  <a:pt x="14538" y="16431"/>
                </a:lnTo>
                <a:lnTo>
                  <a:pt x="14897" y="16453"/>
                </a:lnTo>
                <a:lnTo>
                  <a:pt x="15406" y="16497"/>
                </a:lnTo>
                <a:lnTo>
                  <a:pt x="16105" y="16541"/>
                </a:lnTo>
                <a:lnTo>
                  <a:pt x="16898" y="16607"/>
                </a:lnTo>
                <a:lnTo>
                  <a:pt x="17804" y="16651"/>
                </a:lnTo>
                <a:lnTo>
                  <a:pt x="18786" y="16684"/>
                </a:lnTo>
                <a:lnTo>
                  <a:pt x="19844" y="16728"/>
                </a:lnTo>
                <a:lnTo>
                  <a:pt x="20920" y="16751"/>
                </a:lnTo>
                <a:lnTo>
                  <a:pt x="21109" y="16497"/>
                </a:lnTo>
                <a:lnTo>
                  <a:pt x="21241" y="16222"/>
                </a:lnTo>
                <a:lnTo>
                  <a:pt x="21392" y="15946"/>
                </a:lnTo>
                <a:lnTo>
                  <a:pt x="21467" y="15648"/>
                </a:lnTo>
                <a:lnTo>
                  <a:pt x="21543" y="15351"/>
                </a:lnTo>
                <a:lnTo>
                  <a:pt x="21618" y="15042"/>
                </a:lnTo>
                <a:lnTo>
                  <a:pt x="21618" y="14745"/>
                </a:lnTo>
                <a:lnTo>
                  <a:pt x="21618" y="14447"/>
                </a:lnTo>
                <a:lnTo>
                  <a:pt x="21618" y="14150"/>
                </a:lnTo>
                <a:lnTo>
                  <a:pt x="21581" y="13852"/>
                </a:lnTo>
                <a:lnTo>
                  <a:pt x="21505" y="13577"/>
                </a:lnTo>
                <a:lnTo>
                  <a:pt x="21430" y="13301"/>
                </a:lnTo>
                <a:lnTo>
                  <a:pt x="21354" y="13048"/>
                </a:lnTo>
                <a:lnTo>
                  <a:pt x="21241" y="12816"/>
                </a:lnTo>
                <a:lnTo>
                  <a:pt x="21146" y="12607"/>
                </a:lnTo>
                <a:lnTo>
                  <a:pt x="21033" y="12431"/>
                </a:lnTo>
                <a:lnTo>
                  <a:pt x="20920" y="12265"/>
                </a:lnTo>
                <a:lnTo>
                  <a:pt x="20769" y="12144"/>
                </a:lnTo>
                <a:lnTo>
                  <a:pt x="20637" y="12034"/>
                </a:lnTo>
                <a:lnTo>
                  <a:pt x="20486" y="11946"/>
                </a:lnTo>
                <a:lnTo>
                  <a:pt x="20297" y="11891"/>
                </a:lnTo>
                <a:lnTo>
                  <a:pt x="20165" y="11846"/>
                </a:lnTo>
                <a:lnTo>
                  <a:pt x="19976" y="11824"/>
                </a:lnTo>
                <a:lnTo>
                  <a:pt x="19806" y="11802"/>
                </a:lnTo>
                <a:lnTo>
                  <a:pt x="19390" y="11824"/>
                </a:lnTo>
                <a:lnTo>
                  <a:pt x="18956" y="11891"/>
                </a:lnTo>
                <a:lnTo>
                  <a:pt x="18503" y="11968"/>
                </a:lnTo>
                <a:lnTo>
                  <a:pt x="17993" y="12078"/>
                </a:lnTo>
                <a:lnTo>
                  <a:pt x="17653" y="12144"/>
                </a:lnTo>
                <a:lnTo>
                  <a:pt x="17332" y="12199"/>
                </a:lnTo>
                <a:lnTo>
                  <a:pt x="17049" y="12221"/>
                </a:lnTo>
                <a:lnTo>
                  <a:pt x="16747" y="12243"/>
                </a:lnTo>
                <a:lnTo>
                  <a:pt x="16464" y="12243"/>
                </a:lnTo>
                <a:lnTo>
                  <a:pt x="16218" y="12243"/>
                </a:lnTo>
                <a:lnTo>
                  <a:pt x="15992" y="12221"/>
                </a:lnTo>
                <a:lnTo>
                  <a:pt x="15746" y="12199"/>
                </a:lnTo>
                <a:lnTo>
                  <a:pt x="15520" y="12155"/>
                </a:lnTo>
                <a:lnTo>
                  <a:pt x="15350" y="12122"/>
                </a:lnTo>
                <a:lnTo>
                  <a:pt x="15161" y="12056"/>
                </a:lnTo>
                <a:lnTo>
                  <a:pt x="14972" y="11990"/>
                </a:lnTo>
                <a:lnTo>
                  <a:pt x="14689" y="11846"/>
                </a:lnTo>
                <a:lnTo>
                  <a:pt x="14444" y="11670"/>
                </a:lnTo>
                <a:lnTo>
                  <a:pt x="14255" y="11483"/>
                </a:lnTo>
                <a:lnTo>
                  <a:pt x="14104" y="11295"/>
                </a:lnTo>
                <a:lnTo>
                  <a:pt x="14028" y="11086"/>
                </a:lnTo>
                <a:lnTo>
                  <a:pt x="13972" y="10888"/>
                </a:lnTo>
                <a:lnTo>
                  <a:pt x="13972" y="10700"/>
                </a:lnTo>
                <a:lnTo>
                  <a:pt x="14009" y="10513"/>
                </a:lnTo>
                <a:lnTo>
                  <a:pt x="14066" y="10359"/>
                </a:lnTo>
                <a:lnTo>
                  <a:pt x="14179" y="10215"/>
                </a:lnTo>
                <a:lnTo>
                  <a:pt x="14406" y="10006"/>
                </a:lnTo>
                <a:lnTo>
                  <a:pt x="14651" y="9830"/>
                </a:lnTo>
                <a:lnTo>
                  <a:pt x="14878" y="9686"/>
                </a:lnTo>
                <a:lnTo>
                  <a:pt x="15123" y="9554"/>
                </a:lnTo>
                <a:lnTo>
                  <a:pt x="15350" y="9477"/>
                </a:lnTo>
                <a:lnTo>
                  <a:pt x="15558" y="9411"/>
                </a:lnTo>
                <a:lnTo>
                  <a:pt x="15803" y="9345"/>
                </a:lnTo>
                <a:lnTo>
                  <a:pt x="16030" y="9323"/>
                </a:lnTo>
                <a:lnTo>
                  <a:pt x="16256" y="9301"/>
                </a:lnTo>
                <a:lnTo>
                  <a:pt x="16464" y="9323"/>
                </a:lnTo>
                <a:lnTo>
                  <a:pt x="16690" y="9345"/>
                </a:lnTo>
                <a:lnTo>
                  <a:pt x="16898" y="9367"/>
                </a:lnTo>
                <a:lnTo>
                  <a:pt x="17332" y="9477"/>
                </a:lnTo>
                <a:lnTo>
                  <a:pt x="17767" y="9598"/>
                </a:lnTo>
                <a:lnTo>
                  <a:pt x="18163" y="9731"/>
                </a:lnTo>
                <a:lnTo>
                  <a:pt x="18597" y="9874"/>
                </a:lnTo>
                <a:lnTo>
                  <a:pt x="18994" y="10006"/>
                </a:lnTo>
                <a:lnTo>
                  <a:pt x="19428" y="10083"/>
                </a:lnTo>
                <a:lnTo>
                  <a:pt x="19617" y="10127"/>
                </a:lnTo>
                <a:lnTo>
                  <a:pt x="19844" y="10149"/>
                </a:lnTo>
                <a:lnTo>
                  <a:pt x="20013" y="10149"/>
                </a:lnTo>
                <a:lnTo>
                  <a:pt x="20240" y="10127"/>
                </a:lnTo>
                <a:lnTo>
                  <a:pt x="20410" y="10105"/>
                </a:lnTo>
                <a:lnTo>
                  <a:pt x="20637" y="10061"/>
                </a:lnTo>
                <a:lnTo>
                  <a:pt x="20844" y="9984"/>
                </a:lnTo>
                <a:lnTo>
                  <a:pt x="21033" y="9896"/>
                </a:lnTo>
                <a:lnTo>
                  <a:pt x="21146" y="9830"/>
                </a:lnTo>
                <a:lnTo>
                  <a:pt x="21203" y="9753"/>
                </a:lnTo>
                <a:lnTo>
                  <a:pt x="21279" y="9642"/>
                </a:lnTo>
                <a:lnTo>
                  <a:pt x="21354" y="9521"/>
                </a:lnTo>
                <a:lnTo>
                  <a:pt x="21430" y="9246"/>
                </a:lnTo>
                <a:lnTo>
                  <a:pt x="21430" y="8904"/>
                </a:lnTo>
                <a:lnTo>
                  <a:pt x="21430" y="8540"/>
                </a:lnTo>
                <a:lnTo>
                  <a:pt x="21392" y="8144"/>
                </a:lnTo>
                <a:lnTo>
                  <a:pt x="21354" y="7714"/>
                </a:lnTo>
                <a:lnTo>
                  <a:pt x="21279" y="7295"/>
                </a:lnTo>
                <a:lnTo>
                  <a:pt x="21146" y="6446"/>
                </a:lnTo>
                <a:lnTo>
                  <a:pt x="20995" y="5686"/>
                </a:lnTo>
                <a:lnTo>
                  <a:pt x="20958" y="5366"/>
                </a:lnTo>
                <a:lnTo>
                  <a:pt x="20958" y="5091"/>
                </a:lnTo>
                <a:lnTo>
                  <a:pt x="20958" y="4860"/>
                </a:lnTo>
                <a:lnTo>
                  <a:pt x="21033" y="4716"/>
                </a:lnTo>
                <a:lnTo>
                  <a:pt x="20637" y="4860"/>
                </a:lnTo>
                <a:lnTo>
                  <a:pt x="20127" y="4992"/>
                </a:lnTo>
                <a:lnTo>
                  <a:pt x="19617" y="5069"/>
                </a:lnTo>
                <a:lnTo>
                  <a:pt x="19032" y="5157"/>
                </a:lnTo>
                <a:lnTo>
                  <a:pt x="18465" y="5201"/>
                </a:lnTo>
                <a:lnTo>
                  <a:pt x="17842" y="5245"/>
                </a:lnTo>
                <a:lnTo>
                  <a:pt x="17219" y="5267"/>
                </a:lnTo>
                <a:lnTo>
                  <a:pt x="16615" y="5267"/>
                </a:lnTo>
                <a:lnTo>
                  <a:pt x="15992" y="5245"/>
                </a:lnTo>
                <a:lnTo>
                  <a:pt x="15369" y="5201"/>
                </a:lnTo>
                <a:lnTo>
                  <a:pt x="14840" y="5157"/>
                </a:lnTo>
                <a:lnTo>
                  <a:pt x="14293" y="5091"/>
                </a:lnTo>
                <a:lnTo>
                  <a:pt x="13783" y="5014"/>
                </a:lnTo>
                <a:lnTo>
                  <a:pt x="13386" y="4926"/>
                </a:lnTo>
                <a:lnTo>
                  <a:pt x="13027" y="4815"/>
                </a:lnTo>
                <a:lnTo>
                  <a:pt x="12725" y="4716"/>
                </a:lnTo>
                <a:lnTo>
                  <a:pt x="12480" y="4606"/>
                </a:lnTo>
                <a:lnTo>
                  <a:pt x="12291" y="4496"/>
                </a:lnTo>
                <a:lnTo>
                  <a:pt x="12197" y="4397"/>
                </a:lnTo>
                <a:lnTo>
                  <a:pt x="12083" y="4286"/>
                </a:lnTo>
                <a:lnTo>
                  <a:pt x="12046" y="4187"/>
                </a:lnTo>
                <a:lnTo>
                  <a:pt x="12008" y="4077"/>
                </a:lnTo>
                <a:lnTo>
                  <a:pt x="12046" y="3967"/>
                </a:lnTo>
                <a:lnTo>
                  <a:pt x="12121" y="3868"/>
                </a:lnTo>
                <a:lnTo>
                  <a:pt x="12197" y="3735"/>
                </a:lnTo>
                <a:lnTo>
                  <a:pt x="12291" y="3614"/>
                </a:lnTo>
                <a:lnTo>
                  <a:pt x="12442" y="3482"/>
                </a:lnTo>
                <a:lnTo>
                  <a:pt x="12631" y="3361"/>
                </a:lnTo>
                <a:lnTo>
                  <a:pt x="13065" y="3085"/>
                </a:lnTo>
                <a:lnTo>
                  <a:pt x="13537" y="2766"/>
                </a:lnTo>
                <a:lnTo>
                  <a:pt x="13783" y="2578"/>
                </a:lnTo>
                <a:lnTo>
                  <a:pt x="13934" y="2380"/>
                </a:lnTo>
                <a:lnTo>
                  <a:pt x="14028" y="2171"/>
                </a:lnTo>
                <a:lnTo>
                  <a:pt x="14104" y="1961"/>
                </a:lnTo>
                <a:lnTo>
                  <a:pt x="14104" y="1730"/>
                </a:lnTo>
                <a:lnTo>
                  <a:pt x="14066" y="1498"/>
                </a:lnTo>
                <a:lnTo>
                  <a:pt x="13972" y="1267"/>
                </a:lnTo>
                <a:lnTo>
                  <a:pt x="13820" y="1057"/>
                </a:lnTo>
                <a:lnTo>
                  <a:pt x="13594" y="837"/>
                </a:lnTo>
                <a:lnTo>
                  <a:pt x="13386" y="628"/>
                </a:lnTo>
                <a:lnTo>
                  <a:pt x="13103" y="462"/>
                </a:lnTo>
                <a:lnTo>
                  <a:pt x="12763" y="308"/>
                </a:lnTo>
                <a:lnTo>
                  <a:pt x="12404" y="187"/>
                </a:lnTo>
                <a:lnTo>
                  <a:pt x="12008" y="77"/>
                </a:lnTo>
                <a:lnTo>
                  <a:pt x="11574" y="33"/>
                </a:lnTo>
                <a:lnTo>
                  <a:pt x="11102" y="11"/>
                </a:lnTo>
                <a:lnTo>
                  <a:pt x="10667" y="11"/>
                </a:lnTo>
                <a:lnTo>
                  <a:pt x="10233" y="77"/>
                </a:lnTo>
                <a:lnTo>
                  <a:pt x="9837" y="187"/>
                </a:lnTo>
                <a:lnTo>
                  <a:pt x="9440" y="286"/>
                </a:lnTo>
                <a:lnTo>
                  <a:pt x="9062" y="462"/>
                </a:lnTo>
                <a:lnTo>
                  <a:pt x="8741" y="628"/>
                </a:lnTo>
                <a:lnTo>
                  <a:pt x="8458" y="815"/>
                </a:lnTo>
                <a:lnTo>
                  <a:pt x="8232" y="1035"/>
                </a:lnTo>
                <a:lnTo>
                  <a:pt x="8062" y="1245"/>
                </a:lnTo>
                <a:lnTo>
                  <a:pt x="7911" y="1476"/>
                </a:lnTo>
                <a:lnTo>
                  <a:pt x="7835" y="1708"/>
                </a:lnTo>
                <a:lnTo>
                  <a:pt x="7797" y="1961"/>
                </a:lnTo>
                <a:lnTo>
                  <a:pt x="7835" y="2193"/>
                </a:lnTo>
                <a:lnTo>
                  <a:pt x="7948" y="2402"/>
                </a:lnTo>
                <a:lnTo>
                  <a:pt x="8062" y="2534"/>
                </a:lnTo>
                <a:lnTo>
                  <a:pt x="8175" y="2644"/>
                </a:lnTo>
                <a:lnTo>
                  <a:pt x="8269" y="2744"/>
                </a:lnTo>
                <a:lnTo>
                  <a:pt x="8420" y="2832"/>
                </a:lnTo>
                <a:lnTo>
                  <a:pt x="8704" y="3019"/>
                </a:lnTo>
                <a:lnTo>
                  <a:pt x="8968" y="3206"/>
                </a:lnTo>
                <a:lnTo>
                  <a:pt x="9138" y="3405"/>
                </a:lnTo>
                <a:lnTo>
                  <a:pt x="9327" y="3570"/>
                </a:lnTo>
                <a:lnTo>
                  <a:pt x="9440" y="3735"/>
                </a:lnTo>
                <a:lnTo>
                  <a:pt x="9516" y="3890"/>
                </a:lnTo>
                <a:lnTo>
                  <a:pt x="9534" y="4033"/>
                </a:lnTo>
                <a:lnTo>
                  <a:pt x="9534" y="4165"/>
                </a:lnTo>
                <a:lnTo>
                  <a:pt x="9516" y="4286"/>
                </a:lnTo>
                <a:lnTo>
                  <a:pt x="9440" y="4397"/>
                </a:lnTo>
                <a:lnTo>
                  <a:pt x="9327" y="4496"/>
                </a:lnTo>
                <a:lnTo>
                  <a:pt x="9176" y="4562"/>
                </a:lnTo>
                <a:lnTo>
                  <a:pt x="9006" y="4628"/>
                </a:lnTo>
                <a:lnTo>
                  <a:pt x="8779" y="4694"/>
                </a:lnTo>
                <a:lnTo>
                  <a:pt x="8534" y="4716"/>
                </a:lnTo>
                <a:lnTo>
                  <a:pt x="8232" y="4716"/>
                </a:lnTo>
                <a:lnTo>
                  <a:pt x="7118" y="4738"/>
                </a:lnTo>
                <a:lnTo>
                  <a:pt x="5947" y="4771"/>
                </a:lnTo>
                <a:lnTo>
                  <a:pt x="4795" y="4815"/>
                </a:lnTo>
                <a:lnTo>
                  <a:pt x="3681" y="4860"/>
                </a:lnTo>
                <a:lnTo>
                  <a:pt x="2662" y="4882"/>
                </a:lnTo>
                <a:lnTo>
                  <a:pt x="1755" y="4882"/>
                </a:lnTo>
                <a:lnTo>
                  <a:pt x="1359" y="4860"/>
                </a:lnTo>
                <a:lnTo>
                  <a:pt x="981" y="4837"/>
                </a:lnTo>
                <a:lnTo>
                  <a:pt x="698" y="4771"/>
                </a:lnTo>
                <a:lnTo>
                  <a:pt x="453" y="4716"/>
                </a:lnTo>
                <a:lnTo>
                  <a:pt x="453" y="5322"/>
                </a:lnTo>
                <a:lnTo>
                  <a:pt x="453" y="6083"/>
                </a:lnTo>
                <a:lnTo>
                  <a:pt x="453" y="6909"/>
                </a:lnTo>
                <a:lnTo>
                  <a:pt x="453" y="7780"/>
                </a:lnTo>
                <a:lnTo>
                  <a:pt x="453" y="8606"/>
                </a:lnTo>
                <a:lnTo>
                  <a:pt x="453" y="9345"/>
                </a:lnTo>
                <a:lnTo>
                  <a:pt x="453" y="9918"/>
                </a:lnTo>
                <a:lnTo>
                  <a:pt x="453" y="10282"/>
                </a:lnTo>
                <a:lnTo>
                  <a:pt x="490" y="10381"/>
                </a:lnTo>
                <a:lnTo>
                  <a:pt x="547" y="10491"/>
                </a:lnTo>
                <a:lnTo>
                  <a:pt x="660" y="10590"/>
                </a:lnTo>
                <a:lnTo>
                  <a:pt x="811" y="10700"/>
                </a:lnTo>
                <a:lnTo>
                  <a:pt x="981" y="10811"/>
                </a:lnTo>
                <a:lnTo>
                  <a:pt x="1208" y="10888"/>
                </a:lnTo>
                <a:lnTo>
                  <a:pt x="1453" y="10954"/>
                </a:lnTo>
                <a:lnTo>
                  <a:pt x="1718" y="11020"/>
                </a:lnTo>
                <a:lnTo>
                  <a:pt x="1963" y="11064"/>
                </a:lnTo>
                <a:lnTo>
                  <a:pt x="2265" y="11086"/>
                </a:lnTo>
                <a:lnTo>
                  <a:pt x="2548" y="11064"/>
                </a:lnTo>
                <a:lnTo>
                  <a:pt x="2794" y="11042"/>
                </a:lnTo>
                <a:lnTo>
                  <a:pt x="3096" y="10976"/>
                </a:lnTo>
                <a:lnTo>
                  <a:pt x="3341" y="10888"/>
                </a:lnTo>
                <a:lnTo>
                  <a:pt x="3606" y="10766"/>
                </a:lnTo>
                <a:lnTo>
                  <a:pt x="3813" y="10590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>
        <p:nvSpPr>
          <p:cNvPr id="20" name="Puzzle1"/>
          <p:cNvSpPr>
            <a:spLocks noEditPoints="1" noChangeArrowheads="1"/>
          </p:cNvSpPr>
          <p:nvPr/>
        </p:nvSpPr>
        <p:spPr bwMode="auto">
          <a:xfrm>
            <a:off x="3384331" y="2548951"/>
            <a:ext cx="1635699" cy="848218"/>
          </a:xfrm>
          <a:custGeom>
            <a:avLst/>
            <a:gdLst>
              <a:gd name="T0" fmla="*/ 16740 w 21600"/>
              <a:gd name="T1" fmla="*/ 21078 h 21600"/>
              <a:gd name="T2" fmla="*/ 16976 w 21600"/>
              <a:gd name="T3" fmla="*/ 521 h 21600"/>
              <a:gd name="T4" fmla="*/ 4725 w 21600"/>
              <a:gd name="T5" fmla="*/ 856 h 21600"/>
              <a:gd name="T6" fmla="*/ 5040 w 21600"/>
              <a:gd name="T7" fmla="*/ 21004 h 21600"/>
              <a:gd name="T8" fmla="*/ 10811 w 21600"/>
              <a:gd name="T9" fmla="*/ 12885 h 21600"/>
              <a:gd name="T10" fmla="*/ 10845 w 21600"/>
              <a:gd name="T11" fmla="*/ 8714 h 21600"/>
              <a:gd name="T12" fmla="*/ 21600 w 21600"/>
              <a:gd name="T13" fmla="*/ 10000 h 21600"/>
              <a:gd name="T14" fmla="*/ 56 w 21600"/>
              <a:gd name="T15" fmla="*/ 10000 h 21600"/>
              <a:gd name="T16" fmla="*/ 6086 w 21600"/>
              <a:gd name="T17" fmla="*/ 2569 h 21600"/>
              <a:gd name="T18" fmla="*/ 16132 w 21600"/>
              <a:gd name="T19" fmla="*/ 19552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9360" y="20836"/>
                </a:moveTo>
                <a:lnTo>
                  <a:pt x="9528" y="20836"/>
                </a:lnTo>
                <a:lnTo>
                  <a:pt x="9686" y="20762"/>
                </a:lnTo>
                <a:lnTo>
                  <a:pt x="9810" y="20687"/>
                </a:lnTo>
                <a:lnTo>
                  <a:pt x="9922" y="20575"/>
                </a:lnTo>
                <a:lnTo>
                  <a:pt x="10012" y="20426"/>
                </a:lnTo>
                <a:lnTo>
                  <a:pt x="10068" y="20296"/>
                </a:lnTo>
                <a:lnTo>
                  <a:pt x="10113" y="20110"/>
                </a:lnTo>
                <a:lnTo>
                  <a:pt x="10136" y="19905"/>
                </a:lnTo>
                <a:lnTo>
                  <a:pt x="10136" y="19682"/>
                </a:lnTo>
                <a:lnTo>
                  <a:pt x="10113" y="19440"/>
                </a:lnTo>
                <a:lnTo>
                  <a:pt x="10068" y="19142"/>
                </a:lnTo>
                <a:lnTo>
                  <a:pt x="10012" y="18900"/>
                </a:lnTo>
                <a:lnTo>
                  <a:pt x="9900" y="18620"/>
                </a:lnTo>
                <a:lnTo>
                  <a:pt x="9787" y="18285"/>
                </a:lnTo>
                <a:lnTo>
                  <a:pt x="9641" y="17968"/>
                </a:lnTo>
                <a:lnTo>
                  <a:pt x="9472" y="17652"/>
                </a:lnTo>
                <a:lnTo>
                  <a:pt x="9382" y="17466"/>
                </a:lnTo>
                <a:lnTo>
                  <a:pt x="9315" y="17298"/>
                </a:lnTo>
                <a:lnTo>
                  <a:pt x="9258" y="17112"/>
                </a:lnTo>
                <a:lnTo>
                  <a:pt x="9191" y="16926"/>
                </a:lnTo>
                <a:lnTo>
                  <a:pt x="9123" y="16535"/>
                </a:lnTo>
                <a:lnTo>
                  <a:pt x="9101" y="16144"/>
                </a:lnTo>
                <a:lnTo>
                  <a:pt x="9101" y="15753"/>
                </a:lnTo>
                <a:lnTo>
                  <a:pt x="9168" y="15362"/>
                </a:lnTo>
                <a:lnTo>
                  <a:pt x="9236" y="14971"/>
                </a:lnTo>
                <a:lnTo>
                  <a:pt x="9360" y="14580"/>
                </a:lnTo>
                <a:lnTo>
                  <a:pt x="9495" y="14244"/>
                </a:lnTo>
                <a:lnTo>
                  <a:pt x="9663" y="13891"/>
                </a:lnTo>
                <a:lnTo>
                  <a:pt x="9855" y="13611"/>
                </a:lnTo>
                <a:lnTo>
                  <a:pt x="10068" y="13351"/>
                </a:lnTo>
                <a:lnTo>
                  <a:pt x="10293" y="13146"/>
                </a:lnTo>
                <a:lnTo>
                  <a:pt x="10552" y="12997"/>
                </a:lnTo>
                <a:lnTo>
                  <a:pt x="10811" y="12885"/>
                </a:lnTo>
                <a:lnTo>
                  <a:pt x="11069" y="12866"/>
                </a:lnTo>
                <a:lnTo>
                  <a:pt x="11351" y="12885"/>
                </a:lnTo>
                <a:lnTo>
                  <a:pt x="11610" y="12997"/>
                </a:lnTo>
                <a:lnTo>
                  <a:pt x="11846" y="13183"/>
                </a:lnTo>
                <a:lnTo>
                  <a:pt x="12060" y="13388"/>
                </a:lnTo>
                <a:lnTo>
                  <a:pt x="12251" y="13648"/>
                </a:lnTo>
                <a:lnTo>
                  <a:pt x="12419" y="13928"/>
                </a:lnTo>
                <a:lnTo>
                  <a:pt x="12555" y="14244"/>
                </a:lnTo>
                <a:lnTo>
                  <a:pt x="12690" y="14617"/>
                </a:lnTo>
                <a:lnTo>
                  <a:pt x="12768" y="15008"/>
                </a:lnTo>
                <a:lnTo>
                  <a:pt x="12836" y="15399"/>
                </a:lnTo>
                <a:lnTo>
                  <a:pt x="12858" y="15753"/>
                </a:lnTo>
                <a:lnTo>
                  <a:pt x="12858" y="16144"/>
                </a:lnTo>
                <a:lnTo>
                  <a:pt x="12813" y="16535"/>
                </a:lnTo>
                <a:lnTo>
                  <a:pt x="12746" y="16888"/>
                </a:lnTo>
                <a:lnTo>
                  <a:pt x="12667" y="17224"/>
                </a:lnTo>
                <a:lnTo>
                  <a:pt x="12510" y="17503"/>
                </a:lnTo>
                <a:lnTo>
                  <a:pt x="12228" y="18043"/>
                </a:lnTo>
                <a:lnTo>
                  <a:pt x="11970" y="18546"/>
                </a:lnTo>
                <a:lnTo>
                  <a:pt x="11868" y="18751"/>
                </a:lnTo>
                <a:lnTo>
                  <a:pt x="11778" y="18974"/>
                </a:lnTo>
                <a:lnTo>
                  <a:pt x="11711" y="19179"/>
                </a:lnTo>
                <a:lnTo>
                  <a:pt x="11666" y="19365"/>
                </a:lnTo>
                <a:lnTo>
                  <a:pt x="11632" y="19570"/>
                </a:lnTo>
                <a:lnTo>
                  <a:pt x="11632" y="19756"/>
                </a:lnTo>
                <a:lnTo>
                  <a:pt x="11632" y="19942"/>
                </a:lnTo>
                <a:lnTo>
                  <a:pt x="11643" y="20110"/>
                </a:lnTo>
                <a:lnTo>
                  <a:pt x="11711" y="20296"/>
                </a:lnTo>
                <a:lnTo>
                  <a:pt x="11801" y="20464"/>
                </a:lnTo>
                <a:lnTo>
                  <a:pt x="11891" y="20650"/>
                </a:lnTo>
                <a:lnTo>
                  <a:pt x="12037" y="20836"/>
                </a:lnTo>
                <a:lnTo>
                  <a:pt x="12206" y="21004"/>
                </a:lnTo>
                <a:lnTo>
                  <a:pt x="12419" y="21190"/>
                </a:lnTo>
                <a:lnTo>
                  <a:pt x="12667" y="21320"/>
                </a:lnTo>
                <a:lnTo>
                  <a:pt x="12960" y="21432"/>
                </a:lnTo>
                <a:lnTo>
                  <a:pt x="13286" y="21544"/>
                </a:lnTo>
                <a:lnTo>
                  <a:pt x="13612" y="21655"/>
                </a:lnTo>
                <a:lnTo>
                  <a:pt x="13983" y="21693"/>
                </a:lnTo>
                <a:lnTo>
                  <a:pt x="14343" y="21730"/>
                </a:lnTo>
                <a:lnTo>
                  <a:pt x="14715" y="21730"/>
                </a:lnTo>
                <a:lnTo>
                  <a:pt x="15075" y="21730"/>
                </a:lnTo>
                <a:lnTo>
                  <a:pt x="15446" y="21655"/>
                </a:lnTo>
                <a:lnTo>
                  <a:pt x="15794" y="21581"/>
                </a:lnTo>
                <a:lnTo>
                  <a:pt x="16132" y="21432"/>
                </a:lnTo>
                <a:lnTo>
                  <a:pt x="16458" y="21302"/>
                </a:lnTo>
                <a:lnTo>
                  <a:pt x="16740" y="21078"/>
                </a:lnTo>
                <a:lnTo>
                  <a:pt x="16976" y="20836"/>
                </a:lnTo>
                <a:lnTo>
                  <a:pt x="17043" y="20650"/>
                </a:lnTo>
                <a:lnTo>
                  <a:pt x="17088" y="20426"/>
                </a:lnTo>
                <a:lnTo>
                  <a:pt x="17133" y="20222"/>
                </a:lnTo>
                <a:lnTo>
                  <a:pt x="17156" y="19980"/>
                </a:lnTo>
                <a:lnTo>
                  <a:pt x="17167" y="19477"/>
                </a:lnTo>
                <a:lnTo>
                  <a:pt x="17167" y="18974"/>
                </a:lnTo>
                <a:lnTo>
                  <a:pt x="17156" y="18397"/>
                </a:lnTo>
                <a:lnTo>
                  <a:pt x="17111" y="17820"/>
                </a:lnTo>
                <a:lnTo>
                  <a:pt x="17066" y="17261"/>
                </a:lnTo>
                <a:lnTo>
                  <a:pt x="16998" y="16646"/>
                </a:lnTo>
                <a:lnTo>
                  <a:pt x="16852" y="15511"/>
                </a:lnTo>
                <a:lnTo>
                  <a:pt x="16740" y="14393"/>
                </a:lnTo>
                <a:lnTo>
                  <a:pt x="16717" y="13928"/>
                </a:lnTo>
                <a:lnTo>
                  <a:pt x="16695" y="13462"/>
                </a:lnTo>
                <a:lnTo>
                  <a:pt x="16717" y="13071"/>
                </a:lnTo>
                <a:lnTo>
                  <a:pt x="16785" y="12755"/>
                </a:lnTo>
                <a:lnTo>
                  <a:pt x="16852" y="12419"/>
                </a:lnTo>
                <a:lnTo>
                  <a:pt x="16953" y="12140"/>
                </a:lnTo>
                <a:lnTo>
                  <a:pt x="17088" y="11898"/>
                </a:lnTo>
                <a:lnTo>
                  <a:pt x="17212" y="11675"/>
                </a:lnTo>
                <a:lnTo>
                  <a:pt x="17370" y="11470"/>
                </a:lnTo>
                <a:lnTo>
                  <a:pt x="17516" y="11284"/>
                </a:lnTo>
                <a:lnTo>
                  <a:pt x="17696" y="11135"/>
                </a:lnTo>
                <a:lnTo>
                  <a:pt x="17865" y="11042"/>
                </a:lnTo>
                <a:lnTo>
                  <a:pt x="18033" y="10930"/>
                </a:lnTo>
                <a:lnTo>
                  <a:pt x="18213" y="10893"/>
                </a:lnTo>
                <a:lnTo>
                  <a:pt x="18382" y="10893"/>
                </a:lnTo>
                <a:lnTo>
                  <a:pt x="18551" y="10967"/>
                </a:lnTo>
                <a:lnTo>
                  <a:pt x="18708" y="11042"/>
                </a:lnTo>
                <a:lnTo>
                  <a:pt x="18855" y="11172"/>
                </a:lnTo>
                <a:lnTo>
                  <a:pt x="19012" y="11358"/>
                </a:lnTo>
                <a:lnTo>
                  <a:pt x="19136" y="11600"/>
                </a:lnTo>
                <a:lnTo>
                  <a:pt x="19271" y="11861"/>
                </a:lnTo>
                <a:lnTo>
                  <a:pt x="19440" y="12028"/>
                </a:lnTo>
                <a:lnTo>
                  <a:pt x="19608" y="12177"/>
                </a:lnTo>
                <a:lnTo>
                  <a:pt x="19822" y="12289"/>
                </a:lnTo>
                <a:lnTo>
                  <a:pt x="20025" y="12289"/>
                </a:lnTo>
                <a:lnTo>
                  <a:pt x="20238" y="12289"/>
                </a:lnTo>
                <a:lnTo>
                  <a:pt x="20452" y="12215"/>
                </a:lnTo>
                <a:lnTo>
                  <a:pt x="20643" y="12103"/>
                </a:lnTo>
                <a:lnTo>
                  <a:pt x="20846" y="11973"/>
                </a:lnTo>
                <a:lnTo>
                  <a:pt x="21037" y="11786"/>
                </a:lnTo>
                <a:lnTo>
                  <a:pt x="21206" y="11563"/>
                </a:lnTo>
                <a:lnTo>
                  <a:pt x="21363" y="11321"/>
                </a:lnTo>
                <a:lnTo>
                  <a:pt x="21465" y="11079"/>
                </a:lnTo>
                <a:lnTo>
                  <a:pt x="21577" y="10744"/>
                </a:lnTo>
                <a:lnTo>
                  <a:pt x="21622" y="10427"/>
                </a:lnTo>
                <a:lnTo>
                  <a:pt x="21645" y="10111"/>
                </a:lnTo>
                <a:lnTo>
                  <a:pt x="21622" y="9608"/>
                </a:lnTo>
                <a:lnTo>
                  <a:pt x="21577" y="9142"/>
                </a:lnTo>
                <a:lnTo>
                  <a:pt x="21465" y="8751"/>
                </a:lnTo>
                <a:lnTo>
                  <a:pt x="21363" y="8397"/>
                </a:lnTo>
                <a:lnTo>
                  <a:pt x="21206" y="8062"/>
                </a:lnTo>
                <a:lnTo>
                  <a:pt x="21037" y="7820"/>
                </a:lnTo>
                <a:lnTo>
                  <a:pt x="20846" y="7597"/>
                </a:lnTo>
                <a:lnTo>
                  <a:pt x="20643" y="7429"/>
                </a:lnTo>
                <a:lnTo>
                  <a:pt x="20452" y="7317"/>
                </a:lnTo>
                <a:lnTo>
                  <a:pt x="20238" y="7206"/>
                </a:lnTo>
                <a:lnTo>
                  <a:pt x="20025" y="7168"/>
                </a:lnTo>
                <a:lnTo>
                  <a:pt x="19822" y="7206"/>
                </a:lnTo>
                <a:lnTo>
                  <a:pt x="19608" y="7243"/>
                </a:lnTo>
                <a:lnTo>
                  <a:pt x="19440" y="7355"/>
                </a:lnTo>
                <a:lnTo>
                  <a:pt x="19271" y="7504"/>
                </a:lnTo>
                <a:lnTo>
                  <a:pt x="19136" y="7708"/>
                </a:lnTo>
                <a:lnTo>
                  <a:pt x="19012" y="7895"/>
                </a:lnTo>
                <a:lnTo>
                  <a:pt x="18832" y="8025"/>
                </a:lnTo>
                <a:lnTo>
                  <a:pt x="18663" y="8174"/>
                </a:lnTo>
                <a:lnTo>
                  <a:pt x="18472" y="8248"/>
                </a:lnTo>
                <a:lnTo>
                  <a:pt x="18270" y="8286"/>
                </a:lnTo>
                <a:lnTo>
                  <a:pt x="18078" y="8323"/>
                </a:lnTo>
                <a:lnTo>
                  <a:pt x="17887" y="8323"/>
                </a:lnTo>
                <a:lnTo>
                  <a:pt x="17696" y="8248"/>
                </a:lnTo>
                <a:lnTo>
                  <a:pt x="17493" y="8174"/>
                </a:lnTo>
                <a:lnTo>
                  <a:pt x="17302" y="8062"/>
                </a:lnTo>
                <a:lnTo>
                  <a:pt x="17133" y="7969"/>
                </a:lnTo>
                <a:lnTo>
                  <a:pt x="16976" y="7783"/>
                </a:lnTo>
                <a:lnTo>
                  <a:pt x="16852" y="7597"/>
                </a:lnTo>
                <a:lnTo>
                  <a:pt x="16740" y="7429"/>
                </a:lnTo>
                <a:lnTo>
                  <a:pt x="16672" y="7168"/>
                </a:lnTo>
                <a:lnTo>
                  <a:pt x="16638" y="6926"/>
                </a:lnTo>
                <a:lnTo>
                  <a:pt x="16616" y="6498"/>
                </a:lnTo>
                <a:lnTo>
                  <a:pt x="16616" y="5772"/>
                </a:lnTo>
                <a:lnTo>
                  <a:pt x="16650" y="4915"/>
                </a:lnTo>
                <a:lnTo>
                  <a:pt x="16695" y="3928"/>
                </a:lnTo>
                <a:lnTo>
                  <a:pt x="16762" y="2960"/>
                </a:lnTo>
                <a:lnTo>
                  <a:pt x="16830" y="1992"/>
                </a:lnTo>
                <a:lnTo>
                  <a:pt x="16908" y="1173"/>
                </a:lnTo>
                <a:lnTo>
                  <a:pt x="16976" y="521"/>
                </a:lnTo>
                <a:lnTo>
                  <a:pt x="16953" y="521"/>
                </a:lnTo>
                <a:lnTo>
                  <a:pt x="16931" y="521"/>
                </a:lnTo>
                <a:lnTo>
                  <a:pt x="16267" y="484"/>
                </a:lnTo>
                <a:lnTo>
                  <a:pt x="15637" y="428"/>
                </a:lnTo>
                <a:lnTo>
                  <a:pt x="15063" y="353"/>
                </a:lnTo>
                <a:lnTo>
                  <a:pt x="14523" y="279"/>
                </a:lnTo>
                <a:lnTo>
                  <a:pt x="14040" y="167"/>
                </a:lnTo>
                <a:lnTo>
                  <a:pt x="13635" y="93"/>
                </a:lnTo>
                <a:lnTo>
                  <a:pt x="13331" y="18"/>
                </a:lnTo>
                <a:lnTo>
                  <a:pt x="13117" y="18"/>
                </a:lnTo>
                <a:lnTo>
                  <a:pt x="12982" y="18"/>
                </a:lnTo>
                <a:lnTo>
                  <a:pt x="12858" y="130"/>
                </a:lnTo>
                <a:lnTo>
                  <a:pt x="12723" y="279"/>
                </a:lnTo>
                <a:lnTo>
                  <a:pt x="12622" y="446"/>
                </a:lnTo>
                <a:lnTo>
                  <a:pt x="12510" y="670"/>
                </a:lnTo>
                <a:lnTo>
                  <a:pt x="12419" y="912"/>
                </a:lnTo>
                <a:lnTo>
                  <a:pt x="12363" y="1210"/>
                </a:lnTo>
                <a:lnTo>
                  <a:pt x="12318" y="1526"/>
                </a:lnTo>
                <a:lnTo>
                  <a:pt x="12273" y="1843"/>
                </a:lnTo>
                <a:lnTo>
                  <a:pt x="12251" y="2215"/>
                </a:lnTo>
                <a:lnTo>
                  <a:pt x="12273" y="2532"/>
                </a:lnTo>
                <a:lnTo>
                  <a:pt x="12318" y="2886"/>
                </a:lnTo>
                <a:lnTo>
                  <a:pt x="12386" y="3240"/>
                </a:lnTo>
                <a:lnTo>
                  <a:pt x="12464" y="3556"/>
                </a:lnTo>
                <a:lnTo>
                  <a:pt x="12577" y="3891"/>
                </a:lnTo>
                <a:lnTo>
                  <a:pt x="12746" y="4171"/>
                </a:lnTo>
                <a:lnTo>
                  <a:pt x="12926" y="4487"/>
                </a:lnTo>
                <a:lnTo>
                  <a:pt x="13050" y="4860"/>
                </a:lnTo>
                <a:lnTo>
                  <a:pt x="13162" y="5251"/>
                </a:lnTo>
                <a:lnTo>
                  <a:pt x="13218" y="5604"/>
                </a:lnTo>
                <a:lnTo>
                  <a:pt x="13263" y="5995"/>
                </a:lnTo>
                <a:lnTo>
                  <a:pt x="13241" y="6386"/>
                </a:lnTo>
                <a:lnTo>
                  <a:pt x="13218" y="6740"/>
                </a:lnTo>
                <a:lnTo>
                  <a:pt x="13139" y="7094"/>
                </a:lnTo>
                <a:lnTo>
                  <a:pt x="13050" y="7429"/>
                </a:lnTo>
                <a:lnTo>
                  <a:pt x="12903" y="7746"/>
                </a:lnTo>
                <a:lnTo>
                  <a:pt x="12723" y="8025"/>
                </a:lnTo>
                <a:lnTo>
                  <a:pt x="12532" y="8286"/>
                </a:lnTo>
                <a:lnTo>
                  <a:pt x="12318" y="8491"/>
                </a:lnTo>
                <a:lnTo>
                  <a:pt x="12060" y="8677"/>
                </a:lnTo>
                <a:lnTo>
                  <a:pt x="11756" y="8788"/>
                </a:lnTo>
                <a:lnTo>
                  <a:pt x="11452" y="8826"/>
                </a:lnTo>
                <a:lnTo>
                  <a:pt x="11283" y="8826"/>
                </a:lnTo>
                <a:lnTo>
                  <a:pt x="11126" y="8826"/>
                </a:lnTo>
                <a:lnTo>
                  <a:pt x="11002" y="8788"/>
                </a:lnTo>
                <a:lnTo>
                  <a:pt x="10845" y="8714"/>
                </a:lnTo>
                <a:lnTo>
                  <a:pt x="10721" y="8640"/>
                </a:lnTo>
                <a:lnTo>
                  <a:pt x="10608" y="8565"/>
                </a:lnTo>
                <a:lnTo>
                  <a:pt x="10485" y="8453"/>
                </a:lnTo>
                <a:lnTo>
                  <a:pt x="10372" y="8323"/>
                </a:lnTo>
                <a:lnTo>
                  <a:pt x="10181" y="8062"/>
                </a:lnTo>
                <a:lnTo>
                  <a:pt x="10035" y="7746"/>
                </a:lnTo>
                <a:lnTo>
                  <a:pt x="9900" y="7392"/>
                </a:lnTo>
                <a:lnTo>
                  <a:pt x="9787" y="7001"/>
                </a:lnTo>
                <a:lnTo>
                  <a:pt x="9731" y="6610"/>
                </a:lnTo>
                <a:lnTo>
                  <a:pt x="9686" y="6219"/>
                </a:lnTo>
                <a:lnTo>
                  <a:pt x="9663" y="5772"/>
                </a:lnTo>
                <a:lnTo>
                  <a:pt x="9686" y="5381"/>
                </a:lnTo>
                <a:lnTo>
                  <a:pt x="9753" y="4990"/>
                </a:lnTo>
                <a:lnTo>
                  <a:pt x="9832" y="4636"/>
                </a:lnTo>
                <a:lnTo>
                  <a:pt x="9945" y="4320"/>
                </a:lnTo>
                <a:lnTo>
                  <a:pt x="10068" y="4022"/>
                </a:lnTo>
                <a:lnTo>
                  <a:pt x="10203" y="3817"/>
                </a:lnTo>
                <a:lnTo>
                  <a:pt x="10316" y="3593"/>
                </a:lnTo>
                <a:lnTo>
                  <a:pt x="10395" y="3351"/>
                </a:lnTo>
                <a:lnTo>
                  <a:pt x="10462" y="3109"/>
                </a:lnTo>
                <a:lnTo>
                  <a:pt x="10507" y="2848"/>
                </a:lnTo>
                <a:lnTo>
                  <a:pt x="10530" y="2606"/>
                </a:lnTo>
                <a:lnTo>
                  <a:pt x="10507" y="2346"/>
                </a:lnTo>
                <a:lnTo>
                  <a:pt x="10462" y="2141"/>
                </a:lnTo>
                <a:lnTo>
                  <a:pt x="10395" y="1880"/>
                </a:lnTo>
                <a:lnTo>
                  <a:pt x="10293" y="1638"/>
                </a:lnTo>
                <a:lnTo>
                  <a:pt x="10158" y="1415"/>
                </a:lnTo>
                <a:lnTo>
                  <a:pt x="9967" y="1210"/>
                </a:lnTo>
                <a:lnTo>
                  <a:pt x="9753" y="986"/>
                </a:lnTo>
                <a:lnTo>
                  <a:pt x="9495" y="819"/>
                </a:lnTo>
                <a:lnTo>
                  <a:pt x="9191" y="670"/>
                </a:lnTo>
                <a:lnTo>
                  <a:pt x="8842" y="521"/>
                </a:lnTo>
                <a:lnTo>
                  <a:pt x="8471" y="446"/>
                </a:lnTo>
                <a:lnTo>
                  <a:pt x="7998" y="428"/>
                </a:lnTo>
                <a:lnTo>
                  <a:pt x="7413" y="428"/>
                </a:lnTo>
                <a:lnTo>
                  <a:pt x="6817" y="446"/>
                </a:lnTo>
                <a:lnTo>
                  <a:pt x="6187" y="521"/>
                </a:lnTo>
                <a:lnTo>
                  <a:pt x="5602" y="633"/>
                </a:lnTo>
                <a:lnTo>
                  <a:pt x="5107" y="744"/>
                </a:lnTo>
                <a:lnTo>
                  <a:pt x="4725" y="856"/>
                </a:lnTo>
                <a:lnTo>
                  <a:pt x="4848" y="1564"/>
                </a:lnTo>
                <a:lnTo>
                  <a:pt x="5028" y="2495"/>
                </a:lnTo>
                <a:lnTo>
                  <a:pt x="5175" y="3556"/>
                </a:lnTo>
                <a:lnTo>
                  <a:pt x="5298" y="4673"/>
                </a:lnTo>
                <a:lnTo>
                  <a:pt x="5343" y="5213"/>
                </a:lnTo>
                <a:lnTo>
                  <a:pt x="5388" y="5753"/>
                </a:lnTo>
                <a:lnTo>
                  <a:pt x="5411" y="6275"/>
                </a:lnTo>
                <a:lnTo>
                  <a:pt x="5411" y="6740"/>
                </a:lnTo>
                <a:lnTo>
                  <a:pt x="5366" y="7168"/>
                </a:lnTo>
                <a:lnTo>
                  <a:pt x="5321" y="7541"/>
                </a:lnTo>
                <a:lnTo>
                  <a:pt x="5287" y="7708"/>
                </a:lnTo>
                <a:lnTo>
                  <a:pt x="5242" y="7857"/>
                </a:lnTo>
                <a:lnTo>
                  <a:pt x="5197" y="7969"/>
                </a:lnTo>
                <a:lnTo>
                  <a:pt x="5130" y="8062"/>
                </a:lnTo>
                <a:lnTo>
                  <a:pt x="5006" y="8248"/>
                </a:lnTo>
                <a:lnTo>
                  <a:pt x="4848" y="8397"/>
                </a:lnTo>
                <a:lnTo>
                  <a:pt x="4725" y="8528"/>
                </a:lnTo>
                <a:lnTo>
                  <a:pt x="4567" y="8640"/>
                </a:lnTo>
                <a:lnTo>
                  <a:pt x="4421" y="8714"/>
                </a:lnTo>
                <a:lnTo>
                  <a:pt x="4263" y="8751"/>
                </a:lnTo>
                <a:lnTo>
                  <a:pt x="4095" y="8788"/>
                </a:lnTo>
                <a:lnTo>
                  <a:pt x="3948" y="8788"/>
                </a:lnTo>
                <a:lnTo>
                  <a:pt x="3791" y="8751"/>
                </a:lnTo>
                <a:lnTo>
                  <a:pt x="3667" y="8714"/>
                </a:lnTo>
                <a:lnTo>
                  <a:pt x="3510" y="8677"/>
                </a:lnTo>
                <a:lnTo>
                  <a:pt x="3386" y="8602"/>
                </a:lnTo>
                <a:lnTo>
                  <a:pt x="3251" y="8491"/>
                </a:lnTo>
                <a:lnTo>
                  <a:pt x="3127" y="8360"/>
                </a:lnTo>
                <a:lnTo>
                  <a:pt x="3015" y="8248"/>
                </a:lnTo>
                <a:lnTo>
                  <a:pt x="2925" y="8062"/>
                </a:lnTo>
                <a:lnTo>
                  <a:pt x="2778" y="7857"/>
                </a:lnTo>
                <a:lnTo>
                  <a:pt x="2610" y="7671"/>
                </a:lnTo>
                <a:lnTo>
                  <a:pt x="2407" y="7541"/>
                </a:lnTo>
                <a:lnTo>
                  <a:pt x="2171" y="7466"/>
                </a:lnTo>
                <a:lnTo>
                  <a:pt x="1957" y="7429"/>
                </a:lnTo>
                <a:lnTo>
                  <a:pt x="1698" y="7429"/>
                </a:lnTo>
                <a:lnTo>
                  <a:pt x="1462" y="7466"/>
                </a:lnTo>
                <a:lnTo>
                  <a:pt x="1226" y="7559"/>
                </a:lnTo>
                <a:lnTo>
                  <a:pt x="989" y="7708"/>
                </a:lnTo>
                <a:lnTo>
                  <a:pt x="776" y="7932"/>
                </a:lnTo>
                <a:lnTo>
                  <a:pt x="551" y="8211"/>
                </a:lnTo>
                <a:lnTo>
                  <a:pt x="382" y="8528"/>
                </a:lnTo>
                <a:lnTo>
                  <a:pt x="315" y="8714"/>
                </a:lnTo>
                <a:lnTo>
                  <a:pt x="236" y="8919"/>
                </a:lnTo>
                <a:lnTo>
                  <a:pt x="191" y="9142"/>
                </a:lnTo>
                <a:lnTo>
                  <a:pt x="123" y="9347"/>
                </a:lnTo>
                <a:lnTo>
                  <a:pt x="78" y="9608"/>
                </a:lnTo>
                <a:lnTo>
                  <a:pt x="56" y="9887"/>
                </a:lnTo>
                <a:lnTo>
                  <a:pt x="33" y="10185"/>
                </a:lnTo>
                <a:lnTo>
                  <a:pt x="33" y="10464"/>
                </a:lnTo>
                <a:lnTo>
                  <a:pt x="33" y="10706"/>
                </a:lnTo>
                <a:lnTo>
                  <a:pt x="56" y="10967"/>
                </a:lnTo>
                <a:lnTo>
                  <a:pt x="78" y="11172"/>
                </a:lnTo>
                <a:lnTo>
                  <a:pt x="123" y="11395"/>
                </a:lnTo>
                <a:lnTo>
                  <a:pt x="168" y="11600"/>
                </a:lnTo>
                <a:lnTo>
                  <a:pt x="236" y="11786"/>
                </a:lnTo>
                <a:lnTo>
                  <a:pt x="292" y="11973"/>
                </a:lnTo>
                <a:lnTo>
                  <a:pt x="382" y="12140"/>
                </a:lnTo>
                <a:lnTo>
                  <a:pt x="540" y="12419"/>
                </a:lnTo>
                <a:lnTo>
                  <a:pt x="731" y="12680"/>
                </a:lnTo>
                <a:lnTo>
                  <a:pt x="944" y="12866"/>
                </a:lnTo>
                <a:lnTo>
                  <a:pt x="1158" y="12997"/>
                </a:lnTo>
                <a:lnTo>
                  <a:pt x="1395" y="13108"/>
                </a:lnTo>
                <a:lnTo>
                  <a:pt x="1608" y="13183"/>
                </a:lnTo>
                <a:lnTo>
                  <a:pt x="1856" y="13183"/>
                </a:lnTo>
                <a:lnTo>
                  <a:pt x="2070" y="13146"/>
                </a:lnTo>
                <a:lnTo>
                  <a:pt x="2261" y="13071"/>
                </a:lnTo>
                <a:lnTo>
                  <a:pt x="2430" y="12960"/>
                </a:lnTo>
                <a:lnTo>
                  <a:pt x="2587" y="12792"/>
                </a:lnTo>
                <a:lnTo>
                  <a:pt x="2688" y="12606"/>
                </a:lnTo>
                <a:lnTo>
                  <a:pt x="2801" y="12419"/>
                </a:lnTo>
                <a:lnTo>
                  <a:pt x="2925" y="12289"/>
                </a:lnTo>
                <a:lnTo>
                  <a:pt x="3082" y="12177"/>
                </a:lnTo>
                <a:lnTo>
                  <a:pt x="3228" y="12103"/>
                </a:lnTo>
                <a:lnTo>
                  <a:pt x="3408" y="12103"/>
                </a:lnTo>
                <a:lnTo>
                  <a:pt x="3577" y="12103"/>
                </a:lnTo>
                <a:lnTo>
                  <a:pt x="3723" y="12177"/>
                </a:lnTo>
                <a:lnTo>
                  <a:pt x="3903" y="12252"/>
                </a:lnTo>
                <a:lnTo>
                  <a:pt x="4072" y="12364"/>
                </a:lnTo>
                <a:lnTo>
                  <a:pt x="4230" y="12494"/>
                </a:lnTo>
                <a:lnTo>
                  <a:pt x="4353" y="12643"/>
                </a:lnTo>
                <a:lnTo>
                  <a:pt x="4488" y="12829"/>
                </a:lnTo>
                <a:lnTo>
                  <a:pt x="4567" y="13034"/>
                </a:lnTo>
                <a:lnTo>
                  <a:pt x="4657" y="13257"/>
                </a:lnTo>
                <a:lnTo>
                  <a:pt x="4702" y="13462"/>
                </a:lnTo>
                <a:lnTo>
                  <a:pt x="4725" y="13686"/>
                </a:lnTo>
                <a:lnTo>
                  <a:pt x="4702" y="14282"/>
                </a:lnTo>
                <a:lnTo>
                  <a:pt x="4657" y="15045"/>
                </a:lnTo>
                <a:lnTo>
                  <a:pt x="4612" y="15976"/>
                </a:lnTo>
                <a:lnTo>
                  <a:pt x="4590" y="16926"/>
                </a:lnTo>
                <a:lnTo>
                  <a:pt x="4567" y="17968"/>
                </a:lnTo>
                <a:lnTo>
                  <a:pt x="4567" y="19011"/>
                </a:lnTo>
                <a:lnTo>
                  <a:pt x="4590" y="19514"/>
                </a:lnTo>
                <a:lnTo>
                  <a:pt x="4612" y="19980"/>
                </a:lnTo>
                <a:lnTo>
                  <a:pt x="4657" y="20426"/>
                </a:lnTo>
                <a:lnTo>
                  <a:pt x="4725" y="20836"/>
                </a:lnTo>
                <a:lnTo>
                  <a:pt x="4848" y="20929"/>
                </a:lnTo>
                <a:lnTo>
                  <a:pt x="5040" y="21004"/>
                </a:lnTo>
                <a:lnTo>
                  <a:pt x="5265" y="21078"/>
                </a:lnTo>
                <a:lnTo>
                  <a:pt x="5478" y="21115"/>
                </a:lnTo>
                <a:lnTo>
                  <a:pt x="6041" y="21115"/>
                </a:lnTo>
                <a:lnTo>
                  <a:pt x="6637" y="21078"/>
                </a:lnTo>
                <a:lnTo>
                  <a:pt x="7312" y="21004"/>
                </a:lnTo>
                <a:lnTo>
                  <a:pt x="7998" y="20929"/>
                </a:lnTo>
                <a:lnTo>
                  <a:pt x="8696" y="20855"/>
                </a:lnTo>
                <a:lnTo>
                  <a:pt x="9360" y="20836"/>
                </a:lnTo>
                <a:close/>
              </a:path>
            </a:pathLst>
          </a:custGeom>
          <a:solidFill>
            <a:srgbClr val="FFCC99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21" name="Puzzle3"/>
          <p:cNvSpPr>
            <a:spLocks noEditPoints="1" noChangeArrowheads="1"/>
          </p:cNvSpPr>
          <p:nvPr/>
        </p:nvSpPr>
        <p:spPr bwMode="auto">
          <a:xfrm>
            <a:off x="6501695" y="2191869"/>
            <a:ext cx="1012316" cy="1221887"/>
          </a:xfrm>
          <a:custGeom>
            <a:avLst/>
            <a:gdLst>
              <a:gd name="T0" fmla="*/ 10391 w 21600"/>
              <a:gd name="T1" fmla="*/ 15806 h 21600"/>
              <a:gd name="T2" fmla="*/ 20551 w 21600"/>
              <a:gd name="T3" fmla="*/ 21088 h 21600"/>
              <a:gd name="T4" fmla="*/ 13180 w 21600"/>
              <a:gd name="T5" fmla="*/ 13801 h 21600"/>
              <a:gd name="T6" fmla="*/ 20551 w 21600"/>
              <a:gd name="T7" fmla="*/ 7025 h 21600"/>
              <a:gd name="T8" fmla="*/ 10500 w 21600"/>
              <a:gd name="T9" fmla="*/ 52 h 21600"/>
              <a:gd name="T10" fmla="*/ 692 w 21600"/>
              <a:gd name="T11" fmla="*/ 6802 h 21600"/>
              <a:gd name="T12" fmla="*/ 8064 w 21600"/>
              <a:gd name="T13" fmla="*/ 13526 h 21600"/>
              <a:gd name="T14" fmla="*/ 692 w 21600"/>
              <a:gd name="T15" fmla="*/ 21088 h 21600"/>
              <a:gd name="T16" fmla="*/ 2273 w 21600"/>
              <a:gd name="T17" fmla="*/ 7719 h 21600"/>
              <a:gd name="T18" fmla="*/ 19149 w 21600"/>
              <a:gd name="T19" fmla="*/ 20237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6625" y="20892"/>
                </a:moveTo>
                <a:lnTo>
                  <a:pt x="7105" y="21023"/>
                </a:lnTo>
                <a:lnTo>
                  <a:pt x="7513" y="21088"/>
                </a:lnTo>
                <a:lnTo>
                  <a:pt x="7922" y="21115"/>
                </a:lnTo>
                <a:lnTo>
                  <a:pt x="8242" y="21115"/>
                </a:lnTo>
                <a:lnTo>
                  <a:pt x="8544" y="21062"/>
                </a:lnTo>
                <a:lnTo>
                  <a:pt x="8810" y="20997"/>
                </a:lnTo>
                <a:lnTo>
                  <a:pt x="9023" y="20892"/>
                </a:lnTo>
                <a:lnTo>
                  <a:pt x="9148" y="20761"/>
                </a:lnTo>
                <a:lnTo>
                  <a:pt x="9290" y="20616"/>
                </a:lnTo>
                <a:lnTo>
                  <a:pt x="9361" y="20459"/>
                </a:lnTo>
                <a:lnTo>
                  <a:pt x="9396" y="20289"/>
                </a:lnTo>
                <a:lnTo>
                  <a:pt x="9396" y="20092"/>
                </a:lnTo>
                <a:lnTo>
                  <a:pt x="9325" y="19909"/>
                </a:lnTo>
                <a:lnTo>
                  <a:pt x="9219" y="19738"/>
                </a:lnTo>
                <a:lnTo>
                  <a:pt x="9094" y="19555"/>
                </a:lnTo>
                <a:lnTo>
                  <a:pt x="8917" y="19384"/>
                </a:lnTo>
                <a:lnTo>
                  <a:pt x="8650" y="19162"/>
                </a:lnTo>
                <a:lnTo>
                  <a:pt x="8437" y="18900"/>
                </a:lnTo>
                <a:lnTo>
                  <a:pt x="8277" y="18624"/>
                </a:lnTo>
                <a:lnTo>
                  <a:pt x="8135" y="18349"/>
                </a:lnTo>
                <a:lnTo>
                  <a:pt x="8028" y="18048"/>
                </a:lnTo>
                <a:lnTo>
                  <a:pt x="7993" y="17746"/>
                </a:lnTo>
                <a:lnTo>
                  <a:pt x="7993" y="17471"/>
                </a:lnTo>
                <a:lnTo>
                  <a:pt x="8028" y="17169"/>
                </a:lnTo>
                <a:lnTo>
                  <a:pt x="8135" y="16920"/>
                </a:lnTo>
                <a:lnTo>
                  <a:pt x="8277" y="16671"/>
                </a:lnTo>
                <a:lnTo>
                  <a:pt x="8366" y="16540"/>
                </a:lnTo>
                <a:lnTo>
                  <a:pt x="8473" y="16409"/>
                </a:lnTo>
                <a:lnTo>
                  <a:pt x="8615" y="16317"/>
                </a:lnTo>
                <a:lnTo>
                  <a:pt x="8739" y="16213"/>
                </a:lnTo>
                <a:lnTo>
                  <a:pt x="8881" y="16134"/>
                </a:lnTo>
                <a:lnTo>
                  <a:pt x="9059" y="16055"/>
                </a:lnTo>
                <a:lnTo>
                  <a:pt x="9254" y="15990"/>
                </a:lnTo>
                <a:lnTo>
                  <a:pt x="9432" y="15911"/>
                </a:lnTo>
                <a:lnTo>
                  <a:pt x="9663" y="15885"/>
                </a:lnTo>
                <a:lnTo>
                  <a:pt x="9876" y="15833"/>
                </a:lnTo>
                <a:lnTo>
                  <a:pt x="10142" y="15806"/>
                </a:lnTo>
                <a:lnTo>
                  <a:pt x="10391" y="15806"/>
                </a:lnTo>
                <a:lnTo>
                  <a:pt x="10728" y="15806"/>
                </a:lnTo>
                <a:lnTo>
                  <a:pt x="10995" y="15806"/>
                </a:lnTo>
                <a:lnTo>
                  <a:pt x="11279" y="15833"/>
                </a:lnTo>
                <a:lnTo>
                  <a:pt x="11546" y="15885"/>
                </a:lnTo>
                <a:lnTo>
                  <a:pt x="11776" y="15937"/>
                </a:lnTo>
                <a:lnTo>
                  <a:pt x="12025" y="15990"/>
                </a:lnTo>
                <a:lnTo>
                  <a:pt x="12221" y="16055"/>
                </a:lnTo>
                <a:lnTo>
                  <a:pt x="12434" y="16134"/>
                </a:lnTo>
                <a:lnTo>
                  <a:pt x="12611" y="16213"/>
                </a:lnTo>
                <a:lnTo>
                  <a:pt x="12771" y="16317"/>
                </a:lnTo>
                <a:lnTo>
                  <a:pt x="12913" y="16409"/>
                </a:lnTo>
                <a:lnTo>
                  <a:pt x="13038" y="16514"/>
                </a:lnTo>
                <a:lnTo>
                  <a:pt x="13251" y="16737"/>
                </a:lnTo>
                <a:lnTo>
                  <a:pt x="13428" y="16986"/>
                </a:lnTo>
                <a:lnTo>
                  <a:pt x="13517" y="17248"/>
                </a:lnTo>
                <a:lnTo>
                  <a:pt x="13588" y="17523"/>
                </a:lnTo>
                <a:lnTo>
                  <a:pt x="13588" y="17799"/>
                </a:lnTo>
                <a:lnTo>
                  <a:pt x="13517" y="18074"/>
                </a:lnTo>
                <a:lnTo>
                  <a:pt x="13428" y="18323"/>
                </a:lnTo>
                <a:lnTo>
                  <a:pt x="13286" y="18572"/>
                </a:lnTo>
                <a:lnTo>
                  <a:pt x="13109" y="18808"/>
                </a:lnTo>
                <a:lnTo>
                  <a:pt x="12878" y="19031"/>
                </a:lnTo>
                <a:lnTo>
                  <a:pt x="12434" y="19411"/>
                </a:lnTo>
                <a:lnTo>
                  <a:pt x="12132" y="19738"/>
                </a:lnTo>
                <a:lnTo>
                  <a:pt x="12025" y="19856"/>
                </a:lnTo>
                <a:lnTo>
                  <a:pt x="11919" y="20014"/>
                </a:lnTo>
                <a:lnTo>
                  <a:pt x="11883" y="20132"/>
                </a:lnTo>
                <a:lnTo>
                  <a:pt x="11883" y="20263"/>
                </a:lnTo>
                <a:lnTo>
                  <a:pt x="11883" y="20394"/>
                </a:lnTo>
                <a:lnTo>
                  <a:pt x="11954" y="20485"/>
                </a:lnTo>
                <a:lnTo>
                  <a:pt x="12061" y="20590"/>
                </a:lnTo>
                <a:lnTo>
                  <a:pt x="12185" y="20695"/>
                </a:lnTo>
                <a:lnTo>
                  <a:pt x="12327" y="20787"/>
                </a:lnTo>
                <a:lnTo>
                  <a:pt x="12540" y="20892"/>
                </a:lnTo>
                <a:lnTo>
                  <a:pt x="12771" y="20997"/>
                </a:lnTo>
                <a:lnTo>
                  <a:pt x="13073" y="21088"/>
                </a:lnTo>
                <a:lnTo>
                  <a:pt x="13428" y="21193"/>
                </a:lnTo>
                <a:lnTo>
                  <a:pt x="13873" y="21298"/>
                </a:lnTo>
                <a:lnTo>
                  <a:pt x="14317" y="21390"/>
                </a:lnTo>
                <a:lnTo>
                  <a:pt x="14778" y="21468"/>
                </a:lnTo>
                <a:lnTo>
                  <a:pt x="15294" y="21547"/>
                </a:lnTo>
                <a:lnTo>
                  <a:pt x="15809" y="21600"/>
                </a:lnTo>
                <a:lnTo>
                  <a:pt x="16359" y="21652"/>
                </a:lnTo>
                <a:lnTo>
                  <a:pt x="16875" y="21678"/>
                </a:lnTo>
                <a:lnTo>
                  <a:pt x="17407" y="21678"/>
                </a:lnTo>
                <a:lnTo>
                  <a:pt x="17958" y="21678"/>
                </a:lnTo>
                <a:lnTo>
                  <a:pt x="18473" y="21652"/>
                </a:lnTo>
                <a:lnTo>
                  <a:pt x="18953" y="21573"/>
                </a:lnTo>
                <a:lnTo>
                  <a:pt x="19397" y="21495"/>
                </a:lnTo>
                <a:lnTo>
                  <a:pt x="19841" y="21390"/>
                </a:lnTo>
                <a:lnTo>
                  <a:pt x="20214" y="21272"/>
                </a:lnTo>
                <a:lnTo>
                  <a:pt x="20551" y="21088"/>
                </a:lnTo>
                <a:lnTo>
                  <a:pt x="20480" y="20787"/>
                </a:lnTo>
                <a:lnTo>
                  <a:pt x="20409" y="20485"/>
                </a:lnTo>
                <a:lnTo>
                  <a:pt x="20356" y="20158"/>
                </a:lnTo>
                <a:lnTo>
                  <a:pt x="20356" y="19804"/>
                </a:lnTo>
                <a:lnTo>
                  <a:pt x="20321" y="19083"/>
                </a:lnTo>
                <a:lnTo>
                  <a:pt x="20356" y="18349"/>
                </a:lnTo>
                <a:lnTo>
                  <a:pt x="20409" y="17641"/>
                </a:lnTo>
                <a:lnTo>
                  <a:pt x="20480" y="17012"/>
                </a:lnTo>
                <a:lnTo>
                  <a:pt x="20551" y="16488"/>
                </a:lnTo>
                <a:lnTo>
                  <a:pt x="20551" y="16055"/>
                </a:lnTo>
                <a:lnTo>
                  <a:pt x="20551" y="15911"/>
                </a:lnTo>
                <a:lnTo>
                  <a:pt x="20445" y="15754"/>
                </a:lnTo>
                <a:lnTo>
                  <a:pt x="20356" y="15610"/>
                </a:lnTo>
                <a:lnTo>
                  <a:pt x="20178" y="15452"/>
                </a:lnTo>
                <a:lnTo>
                  <a:pt x="20001" y="15334"/>
                </a:lnTo>
                <a:lnTo>
                  <a:pt x="19770" y="15230"/>
                </a:lnTo>
                <a:lnTo>
                  <a:pt x="19521" y="15125"/>
                </a:lnTo>
                <a:lnTo>
                  <a:pt x="19290" y="15059"/>
                </a:lnTo>
                <a:lnTo>
                  <a:pt x="19024" y="15007"/>
                </a:lnTo>
                <a:lnTo>
                  <a:pt x="18740" y="14954"/>
                </a:lnTo>
                <a:lnTo>
                  <a:pt x="18509" y="14954"/>
                </a:lnTo>
                <a:lnTo>
                  <a:pt x="18225" y="14954"/>
                </a:lnTo>
                <a:lnTo>
                  <a:pt x="17994" y="15007"/>
                </a:lnTo>
                <a:lnTo>
                  <a:pt x="17763" y="15085"/>
                </a:lnTo>
                <a:lnTo>
                  <a:pt x="17550" y="15177"/>
                </a:lnTo>
                <a:lnTo>
                  <a:pt x="17372" y="15308"/>
                </a:lnTo>
                <a:lnTo>
                  <a:pt x="17176" y="15426"/>
                </a:lnTo>
                <a:lnTo>
                  <a:pt x="16928" y="15557"/>
                </a:lnTo>
                <a:lnTo>
                  <a:pt x="16661" y="15636"/>
                </a:lnTo>
                <a:lnTo>
                  <a:pt x="16359" y="15688"/>
                </a:lnTo>
                <a:lnTo>
                  <a:pt x="16022" y="15715"/>
                </a:lnTo>
                <a:lnTo>
                  <a:pt x="15667" y="15688"/>
                </a:lnTo>
                <a:lnTo>
                  <a:pt x="15294" y="15662"/>
                </a:lnTo>
                <a:lnTo>
                  <a:pt x="14956" y="15583"/>
                </a:lnTo>
                <a:lnTo>
                  <a:pt x="14619" y="15479"/>
                </a:lnTo>
                <a:lnTo>
                  <a:pt x="14281" y="15334"/>
                </a:lnTo>
                <a:lnTo>
                  <a:pt x="13961" y="15177"/>
                </a:lnTo>
                <a:lnTo>
                  <a:pt x="13695" y="14981"/>
                </a:lnTo>
                <a:lnTo>
                  <a:pt x="13588" y="14850"/>
                </a:lnTo>
                <a:lnTo>
                  <a:pt x="13482" y="14732"/>
                </a:lnTo>
                <a:lnTo>
                  <a:pt x="13393" y="14600"/>
                </a:lnTo>
                <a:lnTo>
                  <a:pt x="13322" y="14456"/>
                </a:lnTo>
                <a:lnTo>
                  <a:pt x="13251" y="14299"/>
                </a:lnTo>
                <a:lnTo>
                  <a:pt x="13215" y="14155"/>
                </a:lnTo>
                <a:lnTo>
                  <a:pt x="13180" y="13971"/>
                </a:lnTo>
                <a:lnTo>
                  <a:pt x="13180" y="13801"/>
                </a:lnTo>
                <a:lnTo>
                  <a:pt x="13180" y="13591"/>
                </a:lnTo>
                <a:lnTo>
                  <a:pt x="13215" y="13395"/>
                </a:lnTo>
                <a:lnTo>
                  <a:pt x="13251" y="13198"/>
                </a:lnTo>
                <a:lnTo>
                  <a:pt x="13322" y="13015"/>
                </a:lnTo>
                <a:lnTo>
                  <a:pt x="13393" y="12870"/>
                </a:lnTo>
                <a:lnTo>
                  <a:pt x="13482" y="12713"/>
                </a:lnTo>
                <a:lnTo>
                  <a:pt x="13588" y="12569"/>
                </a:lnTo>
                <a:lnTo>
                  <a:pt x="13730" y="12438"/>
                </a:lnTo>
                <a:lnTo>
                  <a:pt x="13997" y="12215"/>
                </a:lnTo>
                <a:lnTo>
                  <a:pt x="14334" y="12005"/>
                </a:lnTo>
                <a:lnTo>
                  <a:pt x="14690" y="11861"/>
                </a:lnTo>
                <a:lnTo>
                  <a:pt x="15063" y="11756"/>
                </a:lnTo>
                <a:lnTo>
                  <a:pt x="15436" y="11678"/>
                </a:lnTo>
                <a:lnTo>
                  <a:pt x="15809" y="11638"/>
                </a:lnTo>
                <a:lnTo>
                  <a:pt x="16182" y="11638"/>
                </a:lnTo>
                <a:lnTo>
                  <a:pt x="16555" y="11678"/>
                </a:lnTo>
                <a:lnTo>
                  <a:pt x="16910" y="11730"/>
                </a:lnTo>
                <a:lnTo>
                  <a:pt x="17248" y="11835"/>
                </a:lnTo>
                <a:lnTo>
                  <a:pt x="17514" y="11966"/>
                </a:lnTo>
                <a:lnTo>
                  <a:pt x="17763" y="12110"/>
                </a:lnTo>
                <a:lnTo>
                  <a:pt x="17887" y="12215"/>
                </a:lnTo>
                <a:lnTo>
                  <a:pt x="18065" y="12307"/>
                </a:lnTo>
                <a:lnTo>
                  <a:pt x="18260" y="12412"/>
                </a:lnTo>
                <a:lnTo>
                  <a:pt x="18438" y="12464"/>
                </a:lnTo>
                <a:lnTo>
                  <a:pt x="18669" y="12543"/>
                </a:lnTo>
                <a:lnTo>
                  <a:pt x="18882" y="12569"/>
                </a:lnTo>
                <a:lnTo>
                  <a:pt x="19113" y="12595"/>
                </a:lnTo>
                <a:lnTo>
                  <a:pt x="19361" y="12608"/>
                </a:lnTo>
                <a:lnTo>
                  <a:pt x="19592" y="12608"/>
                </a:lnTo>
                <a:lnTo>
                  <a:pt x="19841" y="12595"/>
                </a:lnTo>
                <a:lnTo>
                  <a:pt x="20072" y="12543"/>
                </a:lnTo>
                <a:lnTo>
                  <a:pt x="20321" y="12490"/>
                </a:lnTo>
                <a:lnTo>
                  <a:pt x="20551" y="12438"/>
                </a:lnTo>
                <a:lnTo>
                  <a:pt x="20800" y="12333"/>
                </a:lnTo>
                <a:lnTo>
                  <a:pt x="20996" y="12241"/>
                </a:lnTo>
                <a:lnTo>
                  <a:pt x="21244" y="12110"/>
                </a:lnTo>
                <a:lnTo>
                  <a:pt x="21298" y="12032"/>
                </a:lnTo>
                <a:lnTo>
                  <a:pt x="21404" y="11966"/>
                </a:lnTo>
                <a:lnTo>
                  <a:pt x="21475" y="11861"/>
                </a:lnTo>
                <a:lnTo>
                  <a:pt x="21511" y="11730"/>
                </a:lnTo>
                <a:lnTo>
                  <a:pt x="21617" y="11481"/>
                </a:lnTo>
                <a:lnTo>
                  <a:pt x="21653" y="11180"/>
                </a:lnTo>
                <a:lnTo>
                  <a:pt x="21653" y="10826"/>
                </a:lnTo>
                <a:lnTo>
                  <a:pt x="21653" y="10472"/>
                </a:lnTo>
                <a:lnTo>
                  <a:pt x="21582" y="10092"/>
                </a:lnTo>
                <a:lnTo>
                  <a:pt x="21511" y="9725"/>
                </a:lnTo>
                <a:lnTo>
                  <a:pt x="21298" y="8912"/>
                </a:lnTo>
                <a:lnTo>
                  <a:pt x="21067" y="8191"/>
                </a:lnTo>
                <a:lnTo>
                  <a:pt x="20800" y="7536"/>
                </a:lnTo>
                <a:lnTo>
                  <a:pt x="20551" y="7025"/>
                </a:lnTo>
                <a:lnTo>
                  <a:pt x="20001" y="7103"/>
                </a:lnTo>
                <a:lnTo>
                  <a:pt x="19432" y="7156"/>
                </a:lnTo>
                <a:lnTo>
                  <a:pt x="18846" y="7208"/>
                </a:lnTo>
                <a:lnTo>
                  <a:pt x="18225" y="7208"/>
                </a:lnTo>
                <a:lnTo>
                  <a:pt x="17656" y="7208"/>
                </a:lnTo>
                <a:lnTo>
                  <a:pt x="17070" y="7182"/>
                </a:lnTo>
                <a:lnTo>
                  <a:pt x="16484" y="7156"/>
                </a:lnTo>
                <a:lnTo>
                  <a:pt x="15986" y="7103"/>
                </a:lnTo>
                <a:lnTo>
                  <a:pt x="14992" y="6999"/>
                </a:lnTo>
                <a:lnTo>
                  <a:pt x="14210" y="6907"/>
                </a:lnTo>
                <a:lnTo>
                  <a:pt x="13695" y="6828"/>
                </a:lnTo>
                <a:lnTo>
                  <a:pt x="13517" y="6802"/>
                </a:lnTo>
                <a:lnTo>
                  <a:pt x="13073" y="6645"/>
                </a:lnTo>
                <a:lnTo>
                  <a:pt x="12700" y="6474"/>
                </a:lnTo>
                <a:lnTo>
                  <a:pt x="12363" y="6304"/>
                </a:lnTo>
                <a:lnTo>
                  <a:pt x="12132" y="6094"/>
                </a:lnTo>
                <a:lnTo>
                  <a:pt x="11919" y="5871"/>
                </a:lnTo>
                <a:lnTo>
                  <a:pt x="11776" y="5649"/>
                </a:lnTo>
                <a:lnTo>
                  <a:pt x="11688" y="5413"/>
                </a:lnTo>
                <a:lnTo>
                  <a:pt x="11617" y="5190"/>
                </a:lnTo>
                <a:lnTo>
                  <a:pt x="11617" y="4941"/>
                </a:lnTo>
                <a:lnTo>
                  <a:pt x="11652" y="4718"/>
                </a:lnTo>
                <a:lnTo>
                  <a:pt x="11723" y="4482"/>
                </a:lnTo>
                <a:lnTo>
                  <a:pt x="11812" y="4285"/>
                </a:lnTo>
                <a:lnTo>
                  <a:pt x="11919" y="4089"/>
                </a:lnTo>
                <a:lnTo>
                  <a:pt x="12096" y="3905"/>
                </a:lnTo>
                <a:lnTo>
                  <a:pt x="12292" y="3735"/>
                </a:lnTo>
                <a:lnTo>
                  <a:pt x="12505" y="3604"/>
                </a:lnTo>
                <a:lnTo>
                  <a:pt x="12700" y="3460"/>
                </a:lnTo>
                <a:lnTo>
                  <a:pt x="12878" y="3250"/>
                </a:lnTo>
                <a:lnTo>
                  <a:pt x="13038" y="3027"/>
                </a:lnTo>
                <a:lnTo>
                  <a:pt x="13180" y="2752"/>
                </a:lnTo>
                <a:lnTo>
                  <a:pt x="13286" y="2477"/>
                </a:lnTo>
                <a:lnTo>
                  <a:pt x="13322" y="2175"/>
                </a:lnTo>
                <a:lnTo>
                  <a:pt x="13357" y="1874"/>
                </a:lnTo>
                <a:lnTo>
                  <a:pt x="13286" y="1572"/>
                </a:lnTo>
                <a:lnTo>
                  <a:pt x="13180" y="1271"/>
                </a:lnTo>
                <a:lnTo>
                  <a:pt x="13038" y="983"/>
                </a:lnTo>
                <a:lnTo>
                  <a:pt x="12949" y="865"/>
                </a:lnTo>
                <a:lnTo>
                  <a:pt x="12807" y="733"/>
                </a:lnTo>
                <a:lnTo>
                  <a:pt x="12665" y="616"/>
                </a:lnTo>
                <a:lnTo>
                  <a:pt x="12505" y="511"/>
                </a:lnTo>
                <a:lnTo>
                  <a:pt x="12327" y="406"/>
                </a:lnTo>
                <a:lnTo>
                  <a:pt x="12132" y="314"/>
                </a:lnTo>
                <a:lnTo>
                  <a:pt x="11883" y="235"/>
                </a:lnTo>
                <a:lnTo>
                  <a:pt x="11652" y="183"/>
                </a:lnTo>
                <a:lnTo>
                  <a:pt x="11368" y="104"/>
                </a:lnTo>
                <a:lnTo>
                  <a:pt x="11101" y="78"/>
                </a:lnTo>
                <a:lnTo>
                  <a:pt x="10800" y="52"/>
                </a:lnTo>
                <a:lnTo>
                  <a:pt x="10444" y="52"/>
                </a:lnTo>
                <a:lnTo>
                  <a:pt x="10142" y="52"/>
                </a:lnTo>
                <a:lnTo>
                  <a:pt x="9840" y="78"/>
                </a:lnTo>
                <a:lnTo>
                  <a:pt x="9574" y="104"/>
                </a:lnTo>
                <a:lnTo>
                  <a:pt x="9325" y="157"/>
                </a:lnTo>
                <a:lnTo>
                  <a:pt x="9094" y="209"/>
                </a:lnTo>
                <a:lnTo>
                  <a:pt x="8846" y="262"/>
                </a:lnTo>
                <a:lnTo>
                  <a:pt x="8650" y="340"/>
                </a:lnTo>
                <a:lnTo>
                  <a:pt x="8437" y="432"/>
                </a:lnTo>
                <a:lnTo>
                  <a:pt x="8277" y="511"/>
                </a:lnTo>
                <a:lnTo>
                  <a:pt x="8100" y="616"/>
                </a:lnTo>
                <a:lnTo>
                  <a:pt x="7957" y="707"/>
                </a:lnTo>
                <a:lnTo>
                  <a:pt x="7833" y="838"/>
                </a:lnTo>
                <a:lnTo>
                  <a:pt x="7620" y="1061"/>
                </a:lnTo>
                <a:lnTo>
                  <a:pt x="7442" y="1336"/>
                </a:lnTo>
                <a:lnTo>
                  <a:pt x="7353" y="1599"/>
                </a:lnTo>
                <a:lnTo>
                  <a:pt x="7318" y="1900"/>
                </a:lnTo>
                <a:lnTo>
                  <a:pt x="7318" y="2175"/>
                </a:lnTo>
                <a:lnTo>
                  <a:pt x="7353" y="2450"/>
                </a:lnTo>
                <a:lnTo>
                  <a:pt x="7442" y="2726"/>
                </a:lnTo>
                <a:lnTo>
                  <a:pt x="7620" y="2975"/>
                </a:lnTo>
                <a:lnTo>
                  <a:pt x="7833" y="3198"/>
                </a:lnTo>
                <a:lnTo>
                  <a:pt x="8064" y="3433"/>
                </a:lnTo>
                <a:lnTo>
                  <a:pt x="8295" y="3630"/>
                </a:lnTo>
                <a:lnTo>
                  <a:pt x="8508" y="3853"/>
                </a:lnTo>
                <a:lnTo>
                  <a:pt x="8686" y="4089"/>
                </a:lnTo>
                <a:lnTo>
                  <a:pt x="8775" y="4312"/>
                </a:lnTo>
                <a:lnTo>
                  <a:pt x="8846" y="4561"/>
                </a:lnTo>
                <a:lnTo>
                  <a:pt x="8846" y="4810"/>
                </a:lnTo>
                <a:lnTo>
                  <a:pt x="8810" y="5059"/>
                </a:lnTo>
                <a:lnTo>
                  <a:pt x="8721" y="5295"/>
                </a:lnTo>
                <a:lnTo>
                  <a:pt x="8579" y="5544"/>
                </a:lnTo>
                <a:lnTo>
                  <a:pt x="8366" y="5766"/>
                </a:lnTo>
                <a:lnTo>
                  <a:pt x="8135" y="5976"/>
                </a:lnTo>
                <a:lnTo>
                  <a:pt x="7833" y="6199"/>
                </a:lnTo>
                <a:lnTo>
                  <a:pt x="7478" y="6369"/>
                </a:lnTo>
                <a:lnTo>
                  <a:pt x="7069" y="6527"/>
                </a:lnTo>
                <a:lnTo>
                  <a:pt x="6590" y="6671"/>
                </a:lnTo>
                <a:lnTo>
                  <a:pt x="6092" y="6802"/>
                </a:lnTo>
                <a:lnTo>
                  <a:pt x="5684" y="6802"/>
                </a:lnTo>
                <a:lnTo>
                  <a:pt x="5133" y="6802"/>
                </a:lnTo>
                <a:lnTo>
                  <a:pt x="4547" y="6802"/>
                </a:lnTo>
                <a:lnTo>
                  <a:pt x="3872" y="6802"/>
                </a:lnTo>
                <a:lnTo>
                  <a:pt x="3144" y="6802"/>
                </a:lnTo>
                <a:lnTo>
                  <a:pt x="2362" y="6802"/>
                </a:lnTo>
                <a:lnTo>
                  <a:pt x="1545" y="6802"/>
                </a:lnTo>
                <a:lnTo>
                  <a:pt x="692" y="6802"/>
                </a:lnTo>
                <a:lnTo>
                  <a:pt x="586" y="7234"/>
                </a:lnTo>
                <a:lnTo>
                  <a:pt x="461" y="7837"/>
                </a:lnTo>
                <a:lnTo>
                  <a:pt x="355" y="8493"/>
                </a:lnTo>
                <a:lnTo>
                  <a:pt x="248" y="9187"/>
                </a:lnTo>
                <a:lnTo>
                  <a:pt x="142" y="9869"/>
                </a:lnTo>
                <a:lnTo>
                  <a:pt x="106" y="10498"/>
                </a:lnTo>
                <a:lnTo>
                  <a:pt x="106" y="10983"/>
                </a:lnTo>
                <a:lnTo>
                  <a:pt x="106" y="11311"/>
                </a:lnTo>
                <a:lnTo>
                  <a:pt x="213" y="11481"/>
                </a:lnTo>
                <a:lnTo>
                  <a:pt x="319" y="11651"/>
                </a:lnTo>
                <a:lnTo>
                  <a:pt x="497" y="11783"/>
                </a:lnTo>
                <a:lnTo>
                  <a:pt x="692" y="11914"/>
                </a:lnTo>
                <a:lnTo>
                  <a:pt x="941" y="12032"/>
                </a:lnTo>
                <a:lnTo>
                  <a:pt x="1207" y="12110"/>
                </a:lnTo>
                <a:lnTo>
                  <a:pt x="1509" y="12189"/>
                </a:lnTo>
                <a:lnTo>
                  <a:pt x="1794" y="12241"/>
                </a:lnTo>
                <a:lnTo>
                  <a:pt x="2131" y="12267"/>
                </a:lnTo>
                <a:lnTo>
                  <a:pt x="2433" y="12281"/>
                </a:lnTo>
                <a:lnTo>
                  <a:pt x="2735" y="12267"/>
                </a:lnTo>
                <a:lnTo>
                  <a:pt x="3055" y="12241"/>
                </a:lnTo>
                <a:lnTo>
                  <a:pt x="3357" y="12189"/>
                </a:lnTo>
                <a:lnTo>
                  <a:pt x="3623" y="12084"/>
                </a:lnTo>
                <a:lnTo>
                  <a:pt x="3872" y="11979"/>
                </a:lnTo>
                <a:lnTo>
                  <a:pt x="4103" y="11861"/>
                </a:lnTo>
                <a:lnTo>
                  <a:pt x="4316" y="11704"/>
                </a:lnTo>
                <a:lnTo>
                  <a:pt x="4582" y="11612"/>
                </a:lnTo>
                <a:lnTo>
                  <a:pt x="4849" y="11533"/>
                </a:lnTo>
                <a:lnTo>
                  <a:pt x="5169" y="11507"/>
                </a:lnTo>
                <a:lnTo>
                  <a:pt x="5506" y="11481"/>
                </a:lnTo>
                <a:lnTo>
                  <a:pt x="5808" y="11507"/>
                </a:lnTo>
                <a:lnTo>
                  <a:pt x="6146" y="11560"/>
                </a:lnTo>
                <a:lnTo>
                  <a:pt x="6501" y="11651"/>
                </a:lnTo>
                <a:lnTo>
                  <a:pt x="6803" y="11783"/>
                </a:lnTo>
                <a:lnTo>
                  <a:pt x="7105" y="11940"/>
                </a:lnTo>
                <a:lnTo>
                  <a:pt x="7353" y="12110"/>
                </a:lnTo>
                <a:lnTo>
                  <a:pt x="7584" y="12333"/>
                </a:lnTo>
                <a:lnTo>
                  <a:pt x="7798" y="12595"/>
                </a:lnTo>
                <a:lnTo>
                  <a:pt x="7922" y="12870"/>
                </a:lnTo>
                <a:lnTo>
                  <a:pt x="8028" y="13198"/>
                </a:lnTo>
                <a:lnTo>
                  <a:pt x="8064" y="13526"/>
                </a:lnTo>
                <a:lnTo>
                  <a:pt x="8028" y="13775"/>
                </a:lnTo>
                <a:lnTo>
                  <a:pt x="7922" y="13998"/>
                </a:lnTo>
                <a:lnTo>
                  <a:pt x="7798" y="14220"/>
                </a:lnTo>
                <a:lnTo>
                  <a:pt x="7584" y="14404"/>
                </a:lnTo>
                <a:lnTo>
                  <a:pt x="7353" y="14574"/>
                </a:lnTo>
                <a:lnTo>
                  <a:pt x="7105" y="14732"/>
                </a:lnTo>
                <a:lnTo>
                  <a:pt x="6803" y="14850"/>
                </a:lnTo>
                <a:lnTo>
                  <a:pt x="6501" y="14954"/>
                </a:lnTo>
                <a:lnTo>
                  <a:pt x="6146" y="15033"/>
                </a:lnTo>
                <a:lnTo>
                  <a:pt x="5808" y="15085"/>
                </a:lnTo>
                <a:lnTo>
                  <a:pt x="5506" y="15085"/>
                </a:lnTo>
                <a:lnTo>
                  <a:pt x="5169" y="15059"/>
                </a:lnTo>
                <a:lnTo>
                  <a:pt x="4849" y="15007"/>
                </a:lnTo>
                <a:lnTo>
                  <a:pt x="4582" y="14902"/>
                </a:lnTo>
                <a:lnTo>
                  <a:pt x="4316" y="14784"/>
                </a:lnTo>
                <a:lnTo>
                  <a:pt x="4103" y="14600"/>
                </a:lnTo>
                <a:lnTo>
                  <a:pt x="3907" y="14430"/>
                </a:lnTo>
                <a:lnTo>
                  <a:pt x="3659" y="14299"/>
                </a:lnTo>
                <a:lnTo>
                  <a:pt x="3428" y="14194"/>
                </a:lnTo>
                <a:lnTo>
                  <a:pt x="3179" y="14129"/>
                </a:lnTo>
                <a:lnTo>
                  <a:pt x="2913" y="14102"/>
                </a:lnTo>
                <a:lnTo>
                  <a:pt x="2646" y="14102"/>
                </a:lnTo>
                <a:lnTo>
                  <a:pt x="2362" y="14129"/>
                </a:lnTo>
                <a:lnTo>
                  <a:pt x="2096" y="14168"/>
                </a:lnTo>
                <a:lnTo>
                  <a:pt x="1811" y="14273"/>
                </a:lnTo>
                <a:lnTo>
                  <a:pt x="1545" y="14378"/>
                </a:lnTo>
                <a:lnTo>
                  <a:pt x="1314" y="14496"/>
                </a:lnTo>
                <a:lnTo>
                  <a:pt x="1065" y="14653"/>
                </a:lnTo>
                <a:lnTo>
                  <a:pt x="870" y="14797"/>
                </a:lnTo>
                <a:lnTo>
                  <a:pt x="657" y="14981"/>
                </a:lnTo>
                <a:lnTo>
                  <a:pt x="497" y="15177"/>
                </a:lnTo>
                <a:lnTo>
                  <a:pt x="390" y="15413"/>
                </a:lnTo>
                <a:lnTo>
                  <a:pt x="284" y="15636"/>
                </a:lnTo>
                <a:lnTo>
                  <a:pt x="248" y="15911"/>
                </a:lnTo>
                <a:lnTo>
                  <a:pt x="284" y="16239"/>
                </a:lnTo>
                <a:lnTo>
                  <a:pt x="319" y="16566"/>
                </a:lnTo>
                <a:lnTo>
                  <a:pt x="497" y="17340"/>
                </a:lnTo>
                <a:lnTo>
                  <a:pt x="692" y="18152"/>
                </a:lnTo>
                <a:lnTo>
                  <a:pt x="799" y="18559"/>
                </a:lnTo>
                <a:lnTo>
                  <a:pt x="905" y="18978"/>
                </a:lnTo>
                <a:lnTo>
                  <a:pt x="959" y="19384"/>
                </a:lnTo>
                <a:lnTo>
                  <a:pt x="994" y="19791"/>
                </a:lnTo>
                <a:lnTo>
                  <a:pt x="994" y="20132"/>
                </a:lnTo>
                <a:lnTo>
                  <a:pt x="959" y="20485"/>
                </a:lnTo>
                <a:lnTo>
                  <a:pt x="941" y="20669"/>
                </a:lnTo>
                <a:lnTo>
                  <a:pt x="870" y="20813"/>
                </a:lnTo>
                <a:lnTo>
                  <a:pt x="799" y="20970"/>
                </a:lnTo>
                <a:lnTo>
                  <a:pt x="692" y="21088"/>
                </a:lnTo>
                <a:lnTo>
                  <a:pt x="1474" y="20997"/>
                </a:lnTo>
                <a:lnTo>
                  <a:pt x="2291" y="20866"/>
                </a:lnTo>
                <a:lnTo>
                  <a:pt x="3108" y="20787"/>
                </a:lnTo>
                <a:lnTo>
                  <a:pt x="3907" y="20721"/>
                </a:lnTo>
                <a:lnTo>
                  <a:pt x="4653" y="20695"/>
                </a:lnTo>
                <a:lnTo>
                  <a:pt x="5364" y="20695"/>
                </a:lnTo>
                <a:lnTo>
                  <a:pt x="5701" y="20721"/>
                </a:lnTo>
                <a:lnTo>
                  <a:pt x="6057" y="20761"/>
                </a:lnTo>
                <a:lnTo>
                  <a:pt x="6323" y="20813"/>
                </a:lnTo>
                <a:lnTo>
                  <a:pt x="6625" y="20892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22" name="Puzzle2"/>
          <p:cNvSpPr>
            <a:spLocks noEditPoints="1" noChangeArrowheads="1"/>
          </p:cNvSpPr>
          <p:nvPr/>
        </p:nvSpPr>
        <p:spPr bwMode="auto">
          <a:xfrm>
            <a:off x="6193456" y="3082054"/>
            <a:ext cx="1615707" cy="1112935"/>
          </a:xfrm>
          <a:custGeom>
            <a:avLst/>
            <a:gdLst>
              <a:gd name="T0" fmla="*/ 11 w 21600"/>
              <a:gd name="T1" fmla="*/ 13386 h 21600"/>
              <a:gd name="T2" fmla="*/ 4202 w 21600"/>
              <a:gd name="T3" fmla="*/ 21161 h 21600"/>
              <a:gd name="T4" fmla="*/ 10400 w 21600"/>
              <a:gd name="T5" fmla="*/ 13909 h 21600"/>
              <a:gd name="T6" fmla="*/ 16821 w 21600"/>
              <a:gd name="T7" fmla="*/ 21190 h 21600"/>
              <a:gd name="T8" fmla="*/ 21600 w 21600"/>
              <a:gd name="T9" fmla="*/ 15083 h 21600"/>
              <a:gd name="T10" fmla="*/ 16889 w 21600"/>
              <a:gd name="T11" fmla="*/ 5739 h 21600"/>
              <a:gd name="T12" fmla="*/ 10800 w 21600"/>
              <a:gd name="T13" fmla="*/ 28 h 21600"/>
              <a:gd name="T14" fmla="*/ 4202 w 21600"/>
              <a:gd name="T15" fmla="*/ 5894 h 21600"/>
              <a:gd name="T16" fmla="*/ 5388 w 21600"/>
              <a:gd name="T17" fmla="*/ 6742 h 21600"/>
              <a:gd name="T18" fmla="*/ 16177 w 21600"/>
              <a:gd name="T19" fmla="*/ 20441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4247" y="12354"/>
                </a:moveTo>
                <a:lnTo>
                  <a:pt x="4134" y="12468"/>
                </a:lnTo>
                <a:lnTo>
                  <a:pt x="4010" y="12581"/>
                </a:lnTo>
                <a:lnTo>
                  <a:pt x="3897" y="12637"/>
                </a:lnTo>
                <a:lnTo>
                  <a:pt x="3773" y="12694"/>
                </a:lnTo>
                <a:lnTo>
                  <a:pt x="3637" y="12694"/>
                </a:lnTo>
                <a:lnTo>
                  <a:pt x="3524" y="12694"/>
                </a:lnTo>
                <a:lnTo>
                  <a:pt x="3400" y="12665"/>
                </a:lnTo>
                <a:lnTo>
                  <a:pt x="3287" y="12609"/>
                </a:lnTo>
                <a:lnTo>
                  <a:pt x="3027" y="12496"/>
                </a:lnTo>
                <a:lnTo>
                  <a:pt x="2790" y="12340"/>
                </a:lnTo>
                <a:lnTo>
                  <a:pt x="2530" y="12142"/>
                </a:lnTo>
                <a:lnTo>
                  <a:pt x="2293" y="11987"/>
                </a:lnTo>
                <a:lnTo>
                  <a:pt x="2033" y="11817"/>
                </a:lnTo>
                <a:lnTo>
                  <a:pt x="1773" y="11676"/>
                </a:lnTo>
                <a:lnTo>
                  <a:pt x="1638" y="11662"/>
                </a:lnTo>
                <a:lnTo>
                  <a:pt x="1513" y="11634"/>
                </a:lnTo>
                <a:lnTo>
                  <a:pt x="1378" y="11634"/>
                </a:lnTo>
                <a:lnTo>
                  <a:pt x="1253" y="11634"/>
                </a:lnTo>
                <a:lnTo>
                  <a:pt x="1118" y="11662"/>
                </a:lnTo>
                <a:lnTo>
                  <a:pt x="971" y="11732"/>
                </a:lnTo>
                <a:lnTo>
                  <a:pt x="835" y="11817"/>
                </a:lnTo>
                <a:lnTo>
                  <a:pt x="711" y="11959"/>
                </a:lnTo>
                <a:lnTo>
                  <a:pt x="553" y="12086"/>
                </a:lnTo>
                <a:lnTo>
                  <a:pt x="429" y="12284"/>
                </a:lnTo>
                <a:lnTo>
                  <a:pt x="271" y="12524"/>
                </a:lnTo>
                <a:lnTo>
                  <a:pt x="146" y="12793"/>
                </a:lnTo>
                <a:lnTo>
                  <a:pt x="79" y="12962"/>
                </a:lnTo>
                <a:lnTo>
                  <a:pt x="33" y="13146"/>
                </a:lnTo>
                <a:lnTo>
                  <a:pt x="11" y="13386"/>
                </a:lnTo>
                <a:lnTo>
                  <a:pt x="11" y="13641"/>
                </a:lnTo>
                <a:lnTo>
                  <a:pt x="33" y="13881"/>
                </a:lnTo>
                <a:lnTo>
                  <a:pt x="101" y="14150"/>
                </a:lnTo>
                <a:lnTo>
                  <a:pt x="192" y="14404"/>
                </a:lnTo>
                <a:lnTo>
                  <a:pt x="293" y="14645"/>
                </a:lnTo>
                <a:lnTo>
                  <a:pt x="451" y="14857"/>
                </a:lnTo>
                <a:lnTo>
                  <a:pt x="621" y="15054"/>
                </a:lnTo>
                <a:lnTo>
                  <a:pt x="734" y="15125"/>
                </a:lnTo>
                <a:lnTo>
                  <a:pt x="835" y="15210"/>
                </a:lnTo>
                <a:lnTo>
                  <a:pt x="948" y="15267"/>
                </a:lnTo>
                <a:lnTo>
                  <a:pt x="1084" y="15323"/>
                </a:lnTo>
                <a:lnTo>
                  <a:pt x="1208" y="15351"/>
                </a:lnTo>
                <a:lnTo>
                  <a:pt x="1355" y="15380"/>
                </a:lnTo>
                <a:lnTo>
                  <a:pt x="1513" y="15380"/>
                </a:lnTo>
                <a:lnTo>
                  <a:pt x="1683" y="15380"/>
                </a:lnTo>
                <a:lnTo>
                  <a:pt x="1864" y="15351"/>
                </a:lnTo>
                <a:lnTo>
                  <a:pt x="2033" y="15323"/>
                </a:lnTo>
                <a:lnTo>
                  <a:pt x="2225" y="15238"/>
                </a:lnTo>
                <a:lnTo>
                  <a:pt x="2428" y="15153"/>
                </a:lnTo>
                <a:lnTo>
                  <a:pt x="2745" y="15026"/>
                </a:lnTo>
                <a:lnTo>
                  <a:pt x="3005" y="14913"/>
                </a:lnTo>
                <a:lnTo>
                  <a:pt x="3264" y="14828"/>
                </a:lnTo>
                <a:lnTo>
                  <a:pt x="3513" y="14800"/>
                </a:lnTo>
                <a:lnTo>
                  <a:pt x="3615" y="14828"/>
                </a:lnTo>
                <a:lnTo>
                  <a:pt x="3728" y="14857"/>
                </a:lnTo>
                <a:lnTo>
                  <a:pt x="3807" y="14913"/>
                </a:lnTo>
                <a:lnTo>
                  <a:pt x="3920" y="14998"/>
                </a:lnTo>
                <a:lnTo>
                  <a:pt x="4010" y="15097"/>
                </a:lnTo>
                <a:lnTo>
                  <a:pt x="4089" y="15238"/>
                </a:lnTo>
                <a:lnTo>
                  <a:pt x="4179" y="15408"/>
                </a:lnTo>
                <a:lnTo>
                  <a:pt x="4247" y="15620"/>
                </a:lnTo>
                <a:lnTo>
                  <a:pt x="4326" y="15860"/>
                </a:lnTo>
                <a:lnTo>
                  <a:pt x="4394" y="16129"/>
                </a:lnTo>
                <a:lnTo>
                  <a:pt x="4439" y="16440"/>
                </a:lnTo>
                <a:lnTo>
                  <a:pt x="4507" y="16737"/>
                </a:lnTo>
                <a:lnTo>
                  <a:pt x="4552" y="17090"/>
                </a:lnTo>
                <a:lnTo>
                  <a:pt x="4575" y="17443"/>
                </a:lnTo>
                <a:lnTo>
                  <a:pt x="4586" y="17825"/>
                </a:lnTo>
                <a:lnTo>
                  <a:pt x="4586" y="18193"/>
                </a:lnTo>
                <a:lnTo>
                  <a:pt x="4586" y="18574"/>
                </a:lnTo>
                <a:lnTo>
                  <a:pt x="4586" y="18984"/>
                </a:lnTo>
                <a:lnTo>
                  <a:pt x="4552" y="19366"/>
                </a:lnTo>
                <a:lnTo>
                  <a:pt x="4507" y="19748"/>
                </a:lnTo>
                <a:lnTo>
                  <a:pt x="4462" y="20129"/>
                </a:lnTo>
                <a:lnTo>
                  <a:pt x="4371" y="20483"/>
                </a:lnTo>
                <a:lnTo>
                  <a:pt x="4292" y="20836"/>
                </a:lnTo>
                <a:lnTo>
                  <a:pt x="4202" y="21161"/>
                </a:lnTo>
                <a:lnTo>
                  <a:pt x="4744" y="21161"/>
                </a:lnTo>
                <a:lnTo>
                  <a:pt x="5264" y="21161"/>
                </a:lnTo>
                <a:lnTo>
                  <a:pt x="5784" y="21161"/>
                </a:lnTo>
                <a:lnTo>
                  <a:pt x="6235" y="21161"/>
                </a:lnTo>
                <a:lnTo>
                  <a:pt x="6676" y="21161"/>
                </a:lnTo>
                <a:lnTo>
                  <a:pt x="7060" y="21161"/>
                </a:lnTo>
                <a:lnTo>
                  <a:pt x="7410" y="21161"/>
                </a:lnTo>
                <a:lnTo>
                  <a:pt x="7670" y="21161"/>
                </a:lnTo>
                <a:lnTo>
                  <a:pt x="8020" y="21020"/>
                </a:lnTo>
                <a:lnTo>
                  <a:pt x="8303" y="20893"/>
                </a:lnTo>
                <a:lnTo>
                  <a:pt x="8563" y="20695"/>
                </a:lnTo>
                <a:lnTo>
                  <a:pt x="8800" y="20511"/>
                </a:lnTo>
                <a:lnTo>
                  <a:pt x="8969" y="20285"/>
                </a:lnTo>
                <a:lnTo>
                  <a:pt x="9150" y="20045"/>
                </a:lnTo>
                <a:lnTo>
                  <a:pt x="9252" y="19804"/>
                </a:lnTo>
                <a:lnTo>
                  <a:pt x="9342" y="19550"/>
                </a:lnTo>
                <a:lnTo>
                  <a:pt x="9410" y="19281"/>
                </a:lnTo>
                <a:lnTo>
                  <a:pt x="9433" y="19013"/>
                </a:lnTo>
                <a:lnTo>
                  <a:pt x="9433" y="18744"/>
                </a:lnTo>
                <a:lnTo>
                  <a:pt x="9387" y="18504"/>
                </a:lnTo>
                <a:lnTo>
                  <a:pt x="9320" y="18221"/>
                </a:lnTo>
                <a:lnTo>
                  <a:pt x="9207" y="17981"/>
                </a:lnTo>
                <a:lnTo>
                  <a:pt x="9105" y="17740"/>
                </a:lnTo>
                <a:lnTo>
                  <a:pt x="8924" y="17514"/>
                </a:lnTo>
                <a:lnTo>
                  <a:pt x="8777" y="17274"/>
                </a:lnTo>
                <a:lnTo>
                  <a:pt x="8642" y="17034"/>
                </a:lnTo>
                <a:lnTo>
                  <a:pt x="8563" y="16765"/>
                </a:lnTo>
                <a:lnTo>
                  <a:pt x="8472" y="16468"/>
                </a:lnTo>
                <a:lnTo>
                  <a:pt x="8450" y="16157"/>
                </a:lnTo>
                <a:lnTo>
                  <a:pt x="8450" y="15860"/>
                </a:lnTo>
                <a:lnTo>
                  <a:pt x="8472" y="15563"/>
                </a:lnTo>
                <a:lnTo>
                  <a:pt x="8540" y="15267"/>
                </a:lnTo>
                <a:lnTo>
                  <a:pt x="8642" y="14998"/>
                </a:lnTo>
                <a:lnTo>
                  <a:pt x="8777" y="14729"/>
                </a:lnTo>
                <a:lnTo>
                  <a:pt x="8868" y="14616"/>
                </a:lnTo>
                <a:lnTo>
                  <a:pt x="8969" y="14475"/>
                </a:lnTo>
                <a:lnTo>
                  <a:pt x="9060" y="14376"/>
                </a:lnTo>
                <a:lnTo>
                  <a:pt x="9184" y="14291"/>
                </a:lnTo>
                <a:lnTo>
                  <a:pt x="9297" y="14206"/>
                </a:lnTo>
                <a:lnTo>
                  <a:pt x="9433" y="14121"/>
                </a:lnTo>
                <a:lnTo>
                  <a:pt x="9579" y="14051"/>
                </a:lnTo>
                <a:lnTo>
                  <a:pt x="9726" y="13994"/>
                </a:lnTo>
                <a:lnTo>
                  <a:pt x="9884" y="13938"/>
                </a:lnTo>
                <a:lnTo>
                  <a:pt x="10054" y="13909"/>
                </a:lnTo>
                <a:lnTo>
                  <a:pt x="10257" y="13881"/>
                </a:lnTo>
                <a:lnTo>
                  <a:pt x="10449" y="13881"/>
                </a:lnTo>
                <a:lnTo>
                  <a:pt x="10664" y="13881"/>
                </a:lnTo>
                <a:lnTo>
                  <a:pt x="10856" y="13909"/>
                </a:lnTo>
                <a:lnTo>
                  <a:pt x="11037" y="13966"/>
                </a:lnTo>
                <a:lnTo>
                  <a:pt x="11206" y="14023"/>
                </a:lnTo>
                <a:lnTo>
                  <a:pt x="11353" y="14093"/>
                </a:lnTo>
                <a:lnTo>
                  <a:pt x="11511" y="14178"/>
                </a:lnTo>
                <a:lnTo>
                  <a:pt x="11635" y="14263"/>
                </a:lnTo>
                <a:lnTo>
                  <a:pt x="11748" y="14376"/>
                </a:lnTo>
                <a:lnTo>
                  <a:pt x="11861" y="14475"/>
                </a:lnTo>
                <a:lnTo>
                  <a:pt x="11941" y="14616"/>
                </a:lnTo>
                <a:lnTo>
                  <a:pt x="12031" y="14758"/>
                </a:lnTo>
                <a:lnTo>
                  <a:pt x="12099" y="14885"/>
                </a:lnTo>
                <a:lnTo>
                  <a:pt x="12200" y="15210"/>
                </a:lnTo>
                <a:lnTo>
                  <a:pt x="12268" y="15507"/>
                </a:lnTo>
                <a:lnTo>
                  <a:pt x="12291" y="15832"/>
                </a:lnTo>
                <a:lnTo>
                  <a:pt x="12291" y="16157"/>
                </a:lnTo>
                <a:lnTo>
                  <a:pt x="12246" y="16482"/>
                </a:lnTo>
                <a:lnTo>
                  <a:pt x="12178" y="16807"/>
                </a:lnTo>
                <a:lnTo>
                  <a:pt x="12099" y="17090"/>
                </a:lnTo>
                <a:lnTo>
                  <a:pt x="12008" y="17330"/>
                </a:lnTo>
                <a:lnTo>
                  <a:pt x="11884" y="17542"/>
                </a:lnTo>
                <a:lnTo>
                  <a:pt x="11748" y="17712"/>
                </a:lnTo>
                <a:lnTo>
                  <a:pt x="11613" y="17839"/>
                </a:lnTo>
                <a:lnTo>
                  <a:pt x="11489" y="18037"/>
                </a:lnTo>
                <a:lnTo>
                  <a:pt x="11398" y="18221"/>
                </a:lnTo>
                <a:lnTo>
                  <a:pt x="11319" y="18447"/>
                </a:lnTo>
                <a:lnTo>
                  <a:pt x="11251" y="18659"/>
                </a:lnTo>
                <a:lnTo>
                  <a:pt x="11206" y="18900"/>
                </a:lnTo>
                <a:lnTo>
                  <a:pt x="11184" y="19154"/>
                </a:lnTo>
                <a:lnTo>
                  <a:pt x="11184" y="19423"/>
                </a:lnTo>
                <a:lnTo>
                  <a:pt x="11229" y="19663"/>
                </a:lnTo>
                <a:lnTo>
                  <a:pt x="11297" y="19903"/>
                </a:lnTo>
                <a:lnTo>
                  <a:pt x="11376" y="20158"/>
                </a:lnTo>
                <a:lnTo>
                  <a:pt x="11511" y="20398"/>
                </a:lnTo>
                <a:lnTo>
                  <a:pt x="11681" y="20610"/>
                </a:lnTo>
                <a:lnTo>
                  <a:pt x="11884" y="20808"/>
                </a:lnTo>
                <a:lnTo>
                  <a:pt x="12121" y="20992"/>
                </a:lnTo>
                <a:lnTo>
                  <a:pt x="12404" y="21161"/>
                </a:lnTo>
                <a:lnTo>
                  <a:pt x="12528" y="21190"/>
                </a:lnTo>
                <a:lnTo>
                  <a:pt x="12856" y="21274"/>
                </a:lnTo>
                <a:lnTo>
                  <a:pt x="13330" y="21373"/>
                </a:lnTo>
                <a:lnTo>
                  <a:pt x="13963" y="21486"/>
                </a:lnTo>
                <a:lnTo>
                  <a:pt x="14313" y="21543"/>
                </a:lnTo>
                <a:lnTo>
                  <a:pt x="14652" y="21571"/>
                </a:lnTo>
                <a:lnTo>
                  <a:pt x="15025" y="21600"/>
                </a:lnTo>
                <a:lnTo>
                  <a:pt x="15409" y="21600"/>
                </a:lnTo>
                <a:lnTo>
                  <a:pt x="15782" y="21600"/>
                </a:lnTo>
                <a:lnTo>
                  <a:pt x="16177" y="21571"/>
                </a:lnTo>
                <a:lnTo>
                  <a:pt x="16516" y="21486"/>
                </a:lnTo>
                <a:lnTo>
                  <a:pt x="16889" y="21402"/>
                </a:lnTo>
                <a:lnTo>
                  <a:pt x="16821" y="21190"/>
                </a:lnTo>
                <a:lnTo>
                  <a:pt x="16776" y="20935"/>
                </a:lnTo>
                <a:lnTo>
                  <a:pt x="16742" y="20667"/>
                </a:lnTo>
                <a:lnTo>
                  <a:pt x="16719" y="20370"/>
                </a:lnTo>
                <a:lnTo>
                  <a:pt x="16697" y="19719"/>
                </a:lnTo>
                <a:lnTo>
                  <a:pt x="16697" y="19013"/>
                </a:lnTo>
                <a:lnTo>
                  <a:pt x="16719" y="18306"/>
                </a:lnTo>
                <a:lnTo>
                  <a:pt x="16753" y="17599"/>
                </a:lnTo>
                <a:lnTo>
                  <a:pt x="16821" y="16949"/>
                </a:lnTo>
                <a:lnTo>
                  <a:pt x="16889" y="16383"/>
                </a:lnTo>
                <a:lnTo>
                  <a:pt x="16934" y="16129"/>
                </a:lnTo>
                <a:lnTo>
                  <a:pt x="17002" y="15945"/>
                </a:lnTo>
                <a:lnTo>
                  <a:pt x="17081" y="15790"/>
                </a:lnTo>
                <a:lnTo>
                  <a:pt x="17194" y="15648"/>
                </a:lnTo>
                <a:lnTo>
                  <a:pt x="17318" y="15563"/>
                </a:lnTo>
                <a:lnTo>
                  <a:pt x="17453" y="15507"/>
                </a:lnTo>
                <a:lnTo>
                  <a:pt x="17600" y="15450"/>
                </a:lnTo>
                <a:lnTo>
                  <a:pt x="17758" y="15450"/>
                </a:lnTo>
                <a:lnTo>
                  <a:pt x="17905" y="15479"/>
                </a:lnTo>
                <a:lnTo>
                  <a:pt x="18064" y="15535"/>
                </a:lnTo>
                <a:lnTo>
                  <a:pt x="18233" y="15620"/>
                </a:lnTo>
                <a:lnTo>
                  <a:pt x="18380" y="15733"/>
                </a:lnTo>
                <a:lnTo>
                  <a:pt x="18561" y="15832"/>
                </a:lnTo>
                <a:lnTo>
                  <a:pt x="18707" y="15973"/>
                </a:lnTo>
                <a:lnTo>
                  <a:pt x="18866" y="16129"/>
                </a:lnTo>
                <a:lnTo>
                  <a:pt x="18990" y="16327"/>
                </a:lnTo>
                <a:lnTo>
                  <a:pt x="19125" y="16482"/>
                </a:lnTo>
                <a:lnTo>
                  <a:pt x="19295" y="16624"/>
                </a:lnTo>
                <a:lnTo>
                  <a:pt x="19464" y="16737"/>
                </a:lnTo>
                <a:lnTo>
                  <a:pt x="19668" y="16807"/>
                </a:lnTo>
                <a:lnTo>
                  <a:pt x="19860" y="16836"/>
                </a:lnTo>
                <a:lnTo>
                  <a:pt x="20052" y="16864"/>
                </a:lnTo>
                <a:lnTo>
                  <a:pt x="20266" y="16836"/>
                </a:lnTo>
                <a:lnTo>
                  <a:pt x="20470" y="16793"/>
                </a:lnTo>
                <a:lnTo>
                  <a:pt x="20662" y="16708"/>
                </a:lnTo>
                <a:lnTo>
                  <a:pt x="20854" y="16567"/>
                </a:lnTo>
                <a:lnTo>
                  <a:pt x="21035" y="16412"/>
                </a:lnTo>
                <a:lnTo>
                  <a:pt x="21182" y="16214"/>
                </a:lnTo>
                <a:lnTo>
                  <a:pt x="21340" y="16002"/>
                </a:lnTo>
                <a:lnTo>
                  <a:pt x="21441" y="15733"/>
                </a:lnTo>
                <a:lnTo>
                  <a:pt x="21532" y="15436"/>
                </a:lnTo>
                <a:lnTo>
                  <a:pt x="21600" y="15083"/>
                </a:lnTo>
                <a:lnTo>
                  <a:pt x="21600" y="14885"/>
                </a:lnTo>
                <a:lnTo>
                  <a:pt x="21600" y="14729"/>
                </a:lnTo>
                <a:lnTo>
                  <a:pt x="21600" y="14531"/>
                </a:lnTo>
                <a:lnTo>
                  <a:pt x="21577" y="14376"/>
                </a:lnTo>
                <a:lnTo>
                  <a:pt x="21532" y="14206"/>
                </a:lnTo>
                <a:lnTo>
                  <a:pt x="21487" y="14051"/>
                </a:lnTo>
                <a:lnTo>
                  <a:pt x="21419" y="13909"/>
                </a:lnTo>
                <a:lnTo>
                  <a:pt x="21351" y="13768"/>
                </a:lnTo>
                <a:lnTo>
                  <a:pt x="21204" y="13500"/>
                </a:lnTo>
                <a:lnTo>
                  <a:pt x="21035" y="13287"/>
                </a:lnTo>
                <a:lnTo>
                  <a:pt x="20809" y="13090"/>
                </a:lnTo>
                <a:lnTo>
                  <a:pt x="20594" y="12962"/>
                </a:lnTo>
                <a:lnTo>
                  <a:pt x="20357" y="12821"/>
                </a:lnTo>
                <a:lnTo>
                  <a:pt x="20120" y="12764"/>
                </a:lnTo>
                <a:lnTo>
                  <a:pt x="19882" y="12708"/>
                </a:lnTo>
                <a:lnTo>
                  <a:pt x="19645" y="12736"/>
                </a:lnTo>
                <a:lnTo>
                  <a:pt x="19430" y="12793"/>
                </a:lnTo>
                <a:lnTo>
                  <a:pt x="19227" y="12906"/>
                </a:lnTo>
                <a:lnTo>
                  <a:pt x="19148" y="12962"/>
                </a:lnTo>
                <a:lnTo>
                  <a:pt x="19058" y="13047"/>
                </a:lnTo>
                <a:lnTo>
                  <a:pt x="18990" y="13146"/>
                </a:lnTo>
                <a:lnTo>
                  <a:pt x="18911" y="13259"/>
                </a:lnTo>
                <a:lnTo>
                  <a:pt x="18775" y="13471"/>
                </a:lnTo>
                <a:lnTo>
                  <a:pt x="18628" y="13641"/>
                </a:lnTo>
                <a:lnTo>
                  <a:pt x="18470" y="13740"/>
                </a:lnTo>
                <a:lnTo>
                  <a:pt x="18301" y="13825"/>
                </a:lnTo>
                <a:lnTo>
                  <a:pt x="18143" y="13853"/>
                </a:lnTo>
                <a:lnTo>
                  <a:pt x="17973" y="13881"/>
                </a:lnTo>
                <a:lnTo>
                  <a:pt x="17804" y="13853"/>
                </a:lnTo>
                <a:lnTo>
                  <a:pt x="17646" y="13796"/>
                </a:lnTo>
                <a:lnTo>
                  <a:pt x="17499" y="13726"/>
                </a:lnTo>
                <a:lnTo>
                  <a:pt x="17341" y="13641"/>
                </a:lnTo>
                <a:lnTo>
                  <a:pt x="17216" y="13528"/>
                </a:lnTo>
                <a:lnTo>
                  <a:pt x="17103" y="13386"/>
                </a:lnTo>
                <a:lnTo>
                  <a:pt x="17024" y="13259"/>
                </a:lnTo>
                <a:lnTo>
                  <a:pt x="16934" y="13118"/>
                </a:lnTo>
                <a:lnTo>
                  <a:pt x="16889" y="12991"/>
                </a:lnTo>
                <a:lnTo>
                  <a:pt x="16889" y="12849"/>
                </a:lnTo>
                <a:lnTo>
                  <a:pt x="16889" y="12383"/>
                </a:lnTo>
                <a:lnTo>
                  <a:pt x="16889" y="11662"/>
                </a:lnTo>
                <a:lnTo>
                  <a:pt x="16889" y="10701"/>
                </a:lnTo>
                <a:lnTo>
                  <a:pt x="16889" y="9640"/>
                </a:lnTo>
                <a:lnTo>
                  <a:pt x="16889" y="8566"/>
                </a:lnTo>
                <a:lnTo>
                  <a:pt x="16889" y="7478"/>
                </a:lnTo>
                <a:lnTo>
                  <a:pt x="16889" y="6502"/>
                </a:lnTo>
                <a:lnTo>
                  <a:pt x="16889" y="5739"/>
                </a:lnTo>
                <a:lnTo>
                  <a:pt x="16674" y="5894"/>
                </a:lnTo>
                <a:lnTo>
                  <a:pt x="16414" y="6036"/>
                </a:lnTo>
                <a:lnTo>
                  <a:pt x="16154" y="6177"/>
                </a:lnTo>
                <a:lnTo>
                  <a:pt x="15849" y="6248"/>
                </a:lnTo>
                <a:lnTo>
                  <a:pt x="15544" y="6304"/>
                </a:lnTo>
                <a:lnTo>
                  <a:pt x="15217" y="6332"/>
                </a:lnTo>
                <a:lnTo>
                  <a:pt x="14866" y="6361"/>
                </a:lnTo>
                <a:lnTo>
                  <a:pt x="14550" y="6361"/>
                </a:lnTo>
                <a:lnTo>
                  <a:pt x="14200" y="6332"/>
                </a:lnTo>
                <a:lnTo>
                  <a:pt x="13850" y="6276"/>
                </a:lnTo>
                <a:lnTo>
                  <a:pt x="13522" y="6219"/>
                </a:lnTo>
                <a:lnTo>
                  <a:pt x="13206" y="6149"/>
                </a:lnTo>
                <a:lnTo>
                  <a:pt x="12901" y="6064"/>
                </a:lnTo>
                <a:lnTo>
                  <a:pt x="12618" y="5951"/>
                </a:lnTo>
                <a:lnTo>
                  <a:pt x="12358" y="5838"/>
                </a:lnTo>
                <a:lnTo>
                  <a:pt x="12121" y="5739"/>
                </a:lnTo>
                <a:lnTo>
                  <a:pt x="11941" y="5626"/>
                </a:lnTo>
                <a:lnTo>
                  <a:pt x="11794" y="5513"/>
                </a:lnTo>
                <a:lnTo>
                  <a:pt x="11658" y="5414"/>
                </a:lnTo>
                <a:lnTo>
                  <a:pt x="11556" y="5301"/>
                </a:lnTo>
                <a:lnTo>
                  <a:pt x="11466" y="5187"/>
                </a:lnTo>
                <a:lnTo>
                  <a:pt x="11398" y="5089"/>
                </a:lnTo>
                <a:lnTo>
                  <a:pt x="11376" y="4947"/>
                </a:lnTo>
                <a:lnTo>
                  <a:pt x="11353" y="4834"/>
                </a:lnTo>
                <a:lnTo>
                  <a:pt x="11353" y="4707"/>
                </a:lnTo>
                <a:lnTo>
                  <a:pt x="11376" y="4565"/>
                </a:lnTo>
                <a:lnTo>
                  <a:pt x="11443" y="4410"/>
                </a:lnTo>
                <a:lnTo>
                  <a:pt x="11511" y="4240"/>
                </a:lnTo>
                <a:lnTo>
                  <a:pt x="11703" y="3887"/>
                </a:lnTo>
                <a:lnTo>
                  <a:pt x="11986" y="3505"/>
                </a:lnTo>
                <a:lnTo>
                  <a:pt x="12144" y="3265"/>
                </a:lnTo>
                <a:lnTo>
                  <a:pt x="12246" y="3025"/>
                </a:lnTo>
                <a:lnTo>
                  <a:pt x="12336" y="2756"/>
                </a:lnTo>
                <a:lnTo>
                  <a:pt x="12404" y="2445"/>
                </a:lnTo>
                <a:lnTo>
                  <a:pt x="12438" y="2176"/>
                </a:lnTo>
                <a:lnTo>
                  <a:pt x="12438" y="1880"/>
                </a:lnTo>
                <a:lnTo>
                  <a:pt x="12404" y="1583"/>
                </a:lnTo>
                <a:lnTo>
                  <a:pt x="12336" y="1314"/>
                </a:lnTo>
                <a:lnTo>
                  <a:pt x="12246" y="1046"/>
                </a:lnTo>
                <a:lnTo>
                  <a:pt x="12099" y="791"/>
                </a:lnTo>
                <a:lnTo>
                  <a:pt x="12008" y="692"/>
                </a:lnTo>
                <a:lnTo>
                  <a:pt x="11918" y="579"/>
                </a:lnTo>
                <a:lnTo>
                  <a:pt x="11816" y="466"/>
                </a:lnTo>
                <a:lnTo>
                  <a:pt x="11703" y="381"/>
                </a:lnTo>
                <a:lnTo>
                  <a:pt x="11579" y="310"/>
                </a:lnTo>
                <a:lnTo>
                  <a:pt x="11443" y="226"/>
                </a:lnTo>
                <a:lnTo>
                  <a:pt x="11297" y="169"/>
                </a:lnTo>
                <a:lnTo>
                  <a:pt x="11138" y="113"/>
                </a:lnTo>
                <a:lnTo>
                  <a:pt x="10969" y="56"/>
                </a:lnTo>
                <a:lnTo>
                  <a:pt x="10800" y="28"/>
                </a:lnTo>
                <a:lnTo>
                  <a:pt x="10619" y="28"/>
                </a:lnTo>
                <a:lnTo>
                  <a:pt x="10404" y="28"/>
                </a:lnTo>
                <a:lnTo>
                  <a:pt x="10257" y="28"/>
                </a:lnTo>
                <a:lnTo>
                  <a:pt x="10076" y="56"/>
                </a:lnTo>
                <a:lnTo>
                  <a:pt x="9952" y="84"/>
                </a:lnTo>
                <a:lnTo>
                  <a:pt x="9794" y="141"/>
                </a:lnTo>
                <a:lnTo>
                  <a:pt x="9692" y="226"/>
                </a:lnTo>
                <a:lnTo>
                  <a:pt x="9557" y="282"/>
                </a:lnTo>
                <a:lnTo>
                  <a:pt x="9455" y="381"/>
                </a:lnTo>
                <a:lnTo>
                  <a:pt x="9365" y="466"/>
                </a:lnTo>
                <a:lnTo>
                  <a:pt x="9274" y="579"/>
                </a:lnTo>
                <a:lnTo>
                  <a:pt x="9184" y="692"/>
                </a:lnTo>
                <a:lnTo>
                  <a:pt x="9128" y="791"/>
                </a:lnTo>
                <a:lnTo>
                  <a:pt x="9060" y="932"/>
                </a:lnTo>
                <a:lnTo>
                  <a:pt x="8969" y="1201"/>
                </a:lnTo>
                <a:lnTo>
                  <a:pt x="8913" y="1498"/>
                </a:lnTo>
                <a:lnTo>
                  <a:pt x="8890" y="1795"/>
                </a:lnTo>
                <a:lnTo>
                  <a:pt x="8890" y="2120"/>
                </a:lnTo>
                <a:lnTo>
                  <a:pt x="8913" y="2445"/>
                </a:lnTo>
                <a:lnTo>
                  <a:pt x="8969" y="2756"/>
                </a:lnTo>
                <a:lnTo>
                  <a:pt x="9060" y="3081"/>
                </a:lnTo>
                <a:lnTo>
                  <a:pt x="9173" y="3378"/>
                </a:lnTo>
                <a:lnTo>
                  <a:pt x="9297" y="3647"/>
                </a:lnTo>
                <a:lnTo>
                  <a:pt x="9466" y="3887"/>
                </a:lnTo>
                <a:lnTo>
                  <a:pt x="9579" y="4085"/>
                </a:lnTo>
                <a:lnTo>
                  <a:pt x="9670" y="4269"/>
                </a:lnTo>
                <a:lnTo>
                  <a:pt x="9726" y="4467"/>
                </a:lnTo>
                <a:lnTo>
                  <a:pt x="9771" y="4650"/>
                </a:lnTo>
                <a:lnTo>
                  <a:pt x="9771" y="4834"/>
                </a:lnTo>
                <a:lnTo>
                  <a:pt x="9749" y="5032"/>
                </a:lnTo>
                <a:lnTo>
                  <a:pt x="9715" y="5216"/>
                </a:lnTo>
                <a:lnTo>
                  <a:pt x="9625" y="5385"/>
                </a:lnTo>
                <a:lnTo>
                  <a:pt x="9534" y="5513"/>
                </a:lnTo>
                <a:lnTo>
                  <a:pt x="9410" y="5626"/>
                </a:lnTo>
                <a:lnTo>
                  <a:pt x="9229" y="5710"/>
                </a:lnTo>
                <a:lnTo>
                  <a:pt x="9060" y="5767"/>
                </a:lnTo>
                <a:lnTo>
                  <a:pt x="8845" y="5767"/>
                </a:lnTo>
                <a:lnTo>
                  <a:pt x="8585" y="5739"/>
                </a:lnTo>
                <a:lnTo>
                  <a:pt x="8325" y="5654"/>
                </a:lnTo>
                <a:lnTo>
                  <a:pt x="8020" y="5513"/>
                </a:lnTo>
                <a:lnTo>
                  <a:pt x="7840" y="5442"/>
                </a:lnTo>
                <a:lnTo>
                  <a:pt x="7648" y="5385"/>
                </a:lnTo>
                <a:lnTo>
                  <a:pt x="7433" y="5329"/>
                </a:lnTo>
                <a:lnTo>
                  <a:pt x="7241" y="5301"/>
                </a:lnTo>
                <a:lnTo>
                  <a:pt x="6755" y="5301"/>
                </a:lnTo>
                <a:lnTo>
                  <a:pt x="6281" y="5329"/>
                </a:lnTo>
                <a:lnTo>
                  <a:pt x="5784" y="5385"/>
                </a:lnTo>
                <a:lnTo>
                  <a:pt x="5264" y="5498"/>
                </a:lnTo>
                <a:lnTo>
                  <a:pt x="4744" y="5597"/>
                </a:lnTo>
                <a:lnTo>
                  <a:pt x="4247" y="5739"/>
                </a:lnTo>
                <a:lnTo>
                  <a:pt x="4202" y="5894"/>
                </a:lnTo>
                <a:lnTo>
                  <a:pt x="4202" y="6191"/>
                </a:lnTo>
                <a:lnTo>
                  <a:pt x="4202" y="6545"/>
                </a:lnTo>
                <a:lnTo>
                  <a:pt x="4225" y="6954"/>
                </a:lnTo>
                <a:lnTo>
                  <a:pt x="4315" y="7930"/>
                </a:lnTo>
                <a:lnTo>
                  <a:pt x="4394" y="9018"/>
                </a:lnTo>
                <a:lnTo>
                  <a:pt x="4439" y="9570"/>
                </a:lnTo>
                <a:lnTo>
                  <a:pt x="4462" y="10107"/>
                </a:lnTo>
                <a:lnTo>
                  <a:pt x="4484" y="10630"/>
                </a:lnTo>
                <a:lnTo>
                  <a:pt x="4507" y="11082"/>
                </a:lnTo>
                <a:lnTo>
                  <a:pt x="4484" y="11520"/>
                </a:lnTo>
                <a:lnTo>
                  <a:pt x="4439" y="11874"/>
                </a:lnTo>
                <a:lnTo>
                  <a:pt x="4394" y="12029"/>
                </a:lnTo>
                <a:lnTo>
                  <a:pt x="4349" y="12171"/>
                </a:lnTo>
                <a:lnTo>
                  <a:pt x="4315" y="12284"/>
                </a:lnTo>
                <a:lnTo>
                  <a:pt x="4247" y="12354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23" name="Puzzle4"/>
          <p:cNvSpPr>
            <a:spLocks noEditPoints="1" noChangeArrowheads="1"/>
          </p:cNvSpPr>
          <p:nvPr/>
        </p:nvSpPr>
        <p:spPr bwMode="auto">
          <a:xfrm>
            <a:off x="5581976" y="3061893"/>
            <a:ext cx="974150" cy="1422845"/>
          </a:xfrm>
          <a:custGeom>
            <a:avLst/>
            <a:gdLst>
              <a:gd name="T0" fmla="*/ 8307 w 21600"/>
              <a:gd name="T1" fmla="*/ 11593 h 21600"/>
              <a:gd name="T2" fmla="*/ 453 w 21600"/>
              <a:gd name="T3" fmla="*/ 16938 h 21600"/>
              <a:gd name="T4" fmla="*/ 11500 w 21600"/>
              <a:gd name="T5" fmla="*/ 21600 h 21600"/>
              <a:gd name="T6" fmla="*/ 20920 w 21600"/>
              <a:gd name="T7" fmla="*/ 16751 h 21600"/>
              <a:gd name="T8" fmla="*/ 13972 w 21600"/>
              <a:gd name="T9" fmla="*/ 10888 h 21600"/>
              <a:gd name="T10" fmla="*/ 21033 w 21600"/>
              <a:gd name="T11" fmla="*/ 4716 h 21600"/>
              <a:gd name="T12" fmla="*/ 11102 w 21600"/>
              <a:gd name="T13" fmla="*/ 11 h 21600"/>
              <a:gd name="T14" fmla="*/ 453 w 21600"/>
              <a:gd name="T15" fmla="*/ 4716 h 21600"/>
              <a:gd name="T16" fmla="*/ 2076 w 21600"/>
              <a:gd name="T17" fmla="*/ 5664 h 21600"/>
              <a:gd name="T18" fmla="*/ 20203 w 21600"/>
              <a:gd name="T19" fmla="*/ 1598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3813" y="10590"/>
                </a:moveTo>
                <a:lnTo>
                  <a:pt x="3927" y="10513"/>
                </a:lnTo>
                <a:lnTo>
                  <a:pt x="4078" y="10425"/>
                </a:lnTo>
                <a:lnTo>
                  <a:pt x="4210" y="10359"/>
                </a:lnTo>
                <a:lnTo>
                  <a:pt x="4361" y="10315"/>
                </a:lnTo>
                <a:lnTo>
                  <a:pt x="4682" y="10237"/>
                </a:lnTo>
                <a:lnTo>
                  <a:pt x="5041" y="10193"/>
                </a:lnTo>
                <a:lnTo>
                  <a:pt x="5456" y="10171"/>
                </a:lnTo>
                <a:lnTo>
                  <a:pt x="5853" y="10193"/>
                </a:lnTo>
                <a:lnTo>
                  <a:pt x="6249" y="10260"/>
                </a:lnTo>
                <a:lnTo>
                  <a:pt x="6646" y="10337"/>
                </a:lnTo>
                <a:lnTo>
                  <a:pt x="7004" y="10469"/>
                </a:lnTo>
                <a:lnTo>
                  <a:pt x="7363" y="10612"/>
                </a:lnTo>
                <a:lnTo>
                  <a:pt x="7665" y="10788"/>
                </a:lnTo>
                <a:lnTo>
                  <a:pt x="7911" y="10998"/>
                </a:lnTo>
                <a:lnTo>
                  <a:pt x="8024" y="11097"/>
                </a:lnTo>
                <a:lnTo>
                  <a:pt x="8137" y="11207"/>
                </a:lnTo>
                <a:lnTo>
                  <a:pt x="8194" y="11340"/>
                </a:lnTo>
                <a:lnTo>
                  <a:pt x="8269" y="11461"/>
                </a:lnTo>
                <a:lnTo>
                  <a:pt x="8307" y="11593"/>
                </a:lnTo>
                <a:lnTo>
                  <a:pt x="8307" y="11714"/>
                </a:lnTo>
                <a:lnTo>
                  <a:pt x="8307" y="11868"/>
                </a:lnTo>
                <a:lnTo>
                  <a:pt x="8307" y="12012"/>
                </a:lnTo>
                <a:lnTo>
                  <a:pt x="8194" y="12265"/>
                </a:lnTo>
                <a:lnTo>
                  <a:pt x="8062" y="12519"/>
                </a:lnTo>
                <a:lnTo>
                  <a:pt x="7873" y="12706"/>
                </a:lnTo>
                <a:lnTo>
                  <a:pt x="7627" y="12904"/>
                </a:lnTo>
                <a:lnTo>
                  <a:pt x="7363" y="13048"/>
                </a:lnTo>
                <a:lnTo>
                  <a:pt x="7080" y="13180"/>
                </a:lnTo>
                <a:lnTo>
                  <a:pt x="6759" y="13257"/>
                </a:lnTo>
                <a:lnTo>
                  <a:pt x="6419" y="13345"/>
                </a:lnTo>
                <a:lnTo>
                  <a:pt x="6098" y="13389"/>
                </a:lnTo>
                <a:lnTo>
                  <a:pt x="5739" y="13389"/>
                </a:lnTo>
                <a:lnTo>
                  <a:pt x="5418" y="13389"/>
                </a:lnTo>
                <a:lnTo>
                  <a:pt x="5079" y="13345"/>
                </a:lnTo>
                <a:lnTo>
                  <a:pt x="4758" y="13301"/>
                </a:lnTo>
                <a:lnTo>
                  <a:pt x="4474" y="13213"/>
                </a:lnTo>
                <a:lnTo>
                  <a:pt x="4172" y="13114"/>
                </a:lnTo>
                <a:lnTo>
                  <a:pt x="3965" y="12982"/>
                </a:lnTo>
                <a:lnTo>
                  <a:pt x="3738" y="12838"/>
                </a:lnTo>
                <a:lnTo>
                  <a:pt x="3493" y="12706"/>
                </a:lnTo>
                <a:lnTo>
                  <a:pt x="3228" y="12607"/>
                </a:lnTo>
                <a:lnTo>
                  <a:pt x="2945" y="12519"/>
                </a:lnTo>
                <a:lnTo>
                  <a:pt x="2700" y="12431"/>
                </a:lnTo>
                <a:lnTo>
                  <a:pt x="2397" y="12375"/>
                </a:lnTo>
                <a:lnTo>
                  <a:pt x="2152" y="12331"/>
                </a:lnTo>
                <a:lnTo>
                  <a:pt x="1888" y="12309"/>
                </a:lnTo>
                <a:lnTo>
                  <a:pt x="1642" y="12309"/>
                </a:lnTo>
                <a:lnTo>
                  <a:pt x="1397" y="12331"/>
                </a:lnTo>
                <a:lnTo>
                  <a:pt x="1170" y="12397"/>
                </a:lnTo>
                <a:lnTo>
                  <a:pt x="962" y="12453"/>
                </a:lnTo>
                <a:lnTo>
                  <a:pt x="774" y="12563"/>
                </a:lnTo>
                <a:lnTo>
                  <a:pt x="623" y="12684"/>
                </a:lnTo>
                <a:lnTo>
                  <a:pt x="528" y="12838"/>
                </a:lnTo>
                <a:lnTo>
                  <a:pt x="453" y="13026"/>
                </a:lnTo>
                <a:lnTo>
                  <a:pt x="339" y="13477"/>
                </a:lnTo>
                <a:lnTo>
                  <a:pt x="226" y="13984"/>
                </a:lnTo>
                <a:lnTo>
                  <a:pt x="151" y="14535"/>
                </a:lnTo>
                <a:lnTo>
                  <a:pt x="113" y="15075"/>
                </a:lnTo>
                <a:lnTo>
                  <a:pt x="113" y="15626"/>
                </a:lnTo>
                <a:lnTo>
                  <a:pt x="151" y="16133"/>
                </a:lnTo>
                <a:lnTo>
                  <a:pt x="188" y="16376"/>
                </a:lnTo>
                <a:lnTo>
                  <a:pt x="264" y="16585"/>
                </a:lnTo>
                <a:lnTo>
                  <a:pt x="339" y="16773"/>
                </a:lnTo>
                <a:lnTo>
                  <a:pt x="453" y="16938"/>
                </a:lnTo>
                <a:lnTo>
                  <a:pt x="1095" y="16883"/>
                </a:lnTo>
                <a:lnTo>
                  <a:pt x="1963" y="16795"/>
                </a:lnTo>
                <a:lnTo>
                  <a:pt x="2945" y="16751"/>
                </a:lnTo>
                <a:lnTo>
                  <a:pt x="3965" y="16706"/>
                </a:lnTo>
                <a:lnTo>
                  <a:pt x="5022" y="16684"/>
                </a:lnTo>
                <a:lnTo>
                  <a:pt x="5947" y="16684"/>
                </a:lnTo>
                <a:lnTo>
                  <a:pt x="6759" y="16706"/>
                </a:lnTo>
                <a:lnTo>
                  <a:pt x="7363" y="16751"/>
                </a:lnTo>
                <a:lnTo>
                  <a:pt x="7948" y="16839"/>
                </a:lnTo>
                <a:lnTo>
                  <a:pt x="8458" y="16916"/>
                </a:lnTo>
                <a:lnTo>
                  <a:pt x="8893" y="17026"/>
                </a:lnTo>
                <a:lnTo>
                  <a:pt x="9289" y="17158"/>
                </a:lnTo>
                <a:lnTo>
                  <a:pt x="9572" y="17280"/>
                </a:lnTo>
                <a:lnTo>
                  <a:pt x="9799" y="17412"/>
                </a:lnTo>
                <a:lnTo>
                  <a:pt x="9969" y="17555"/>
                </a:lnTo>
                <a:lnTo>
                  <a:pt x="10120" y="17687"/>
                </a:lnTo>
                <a:lnTo>
                  <a:pt x="10158" y="17831"/>
                </a:lnTo>
                <a:lnTo>
                  <a:pt x="10195" y="17974"/>
                </a:lnTo>
                <a:lnTo>
                  <a:pt x="10158" y="18128"/>
                </a:lnTo>
                <a:lnTo>
                  <a:pt x="10082" y="18271"/>
                </a:lnTo>
                <a:lnTo>
                  <a:pt x="9969" y="18426"/>
                </a:lnTo>
                <a:lnTo>
                  <a:pt x="9837" y="18569"/>
                </a:lnTo>
                <a:lnTo>
                  <a:pt x="9648" y="18701"/>
                </a:lnTo>
                <a:lnTo>
                  <a:pt x="9440" y="18822"/>
                </a:lnTo>
                <a:lnTo>
                  <a:pt x="9213" y="18999"/>
                </a:lnTo>
                <a:lnTo>
                  <a:pt x="9044" y="19186"/>
                </a:lnTo>
                <a:lnTo>
                  <a:pt x="8893" y="19395"/>
                </a:lnTo>
                <a:lnTo>
                  <a:pt x="8817" y="19627"/>
                </a:lnTo>
                <a:lnTo>
                  <a:pt x="8779" y="19858"/>
                </a:lnTo>
                <a:lnTo>
                  <a:pt x="8779" y="20112"/>
                </a:lnTo>
                <a:lnTo>
                  <a:pt x="8855" y="20354"/>
                </a:lnTo>
                <a:lnTo>
                  <a:pt x="8968" y="20586"/>
                </a:lnTo>
                <a:lnTo>
                  <a:pt x="9138" y="20817"/>
                </a:lnTo>
                <a:lnTo>
                  <a:pt x="9365" y="21026"/>
                </a:lnTo>
                <a:lnTo>
                  <a:pt x="9610" y="21192"/>
                </a:lnTo>
                <a:lnTo>
                  <a:pt x="9950" y="21368"/>
                </a:lnTo>
                <a:lnTo>
                  <a:pt x="10120" y="21445"/>
                </a:lnTo>
                <a:lnTo>
                  <a:pt x="10346" y="21511"/>
                </a:lnTo>
                <a:lnTo>
                  <a:pt x="10516" y="21555"/>
                </a:lnTo>
                <a:lnTo>
                  <a:pt x="10743" y="21600"/>
                </a:lnTo>
                <a:lnTo>
                  <a:pt x="10988" y="21644"/>
                </a:lnTo>
                <a:lnTo>
                  <a:pt x="11215" y="21666"/>
                </a:lnTo>
                <a:lnTo>
                  <a:pt x="11498" y="21666"/>
                </a:lnTo>
                <a:lnTo>
                  <a:pt x="11762" y="21666"/>
                </a:lnTo>
                <a:lnTo>
                  <a:pt x="12253" y="21644"/>
                </a:lnTo>
                <a:lnTo>
                  <a:pt x="12763" y="21577"/>
                </a:lnTo>
                <a:lnTo>
                  <a:pt x="13197" y="21467"/>
                </a:lnTo>
                <a:lnTo>
                  <a:pt x="13556" y="21346"/>
                </a:lnTo>
                <a:lnTo>
                  <a:pt x="13896" y="21192"/>
                </a:lnTo>
                <a:lnTo>
                  <a:pt x="14179" y="21026"/>
                </a:lnTo>
                <a:lnTo>
                  <a:pt x="14444" y="20839"/>
                </a:lnTo>
                <a:lnTo>
                  <a:pt x="14576" y="20641"/>
                </a:lnTo>
                <a:lnTo>
                  <a:pt x="14727" y="20431"/>
                </a:lnTo>
                <a:lnTo>
                  <a:pt x="14765" y="20200"/>
                </a:lnTo>
                <a:lnTo>
                  <a:pt x="14802" y="19991"/>
                </a:lnTo>
                <a:lnTo>
                  <a:pt x="14727" y="19759"/>
                </a:lnTo>
                <a:lnTo>
                  <a:pt x="14613" y="19550"/>
                </a:lnTo>
                <a:lnTo>
                  <a:pt x="14444" y="19307"/>
                </a:lnTo>
                <a:lnTo>
                  <a:pt x="14217" y="19098"/>
                </a:lnTo>
                <a:lnTo>
                  <a:pt x="13934" y="18911"/>
                </a:lnTo>
                <a:lnTo>
                  <a:pt x="13669" y="18745"/>
                </a:lnTo>
                <a:lnTo>
                  <a:pt x="13462" y="18547"/>
                </a:lnTo>
                <a:lnTo>
                  <a:pt x="13311" y="18337"/>
                </a:lnTo>
                <a:lnTo>
                  <a:pt x="13197" y="18150"/>
                </a:lnTo>
                <a:lnTo>
                  <a:pt x="13122" y="17941"/>
                </a:lnTo>
                <a:lnTo>
                  <a:pt x="13122" y="17720"/>
                </a:lnTo>
                <a:lnTo>
                  <a:pt x="13122" y="17533"/>
                </a:lnTo>
                <a:lnTo>
                  <a:pt x="13197" y="17346"/>
                </a:lnTo>
                <a:lnTo>
                  <a:pt x="13273" y="17158"/>
                </a:lnTo>
                <a:lnTo>
                  <a:pt x="13386" y="16982"/>
                </a:lnTo>
                <a:lnTo>
                  <a:pt x="13537" y="16839"/>
                </a:lnTo>
                <a:lnTo>
                  <a:pt x="13707" y="16706"/>
                </a:lnTo>
                <a:lnTo>
                  <a:pt x="13896" y="16607"/>
                </a:lnTo>
                <a:lnTo>
                  <a:pt x="14104" y="16519"/>
                </a:lnTo>
                <a:lnTo>
                  <a:pt x="14330" y="16453"/>
                </a:lnTo>
                <a:lnTo>
                  <a:pt x="14538" y="16431"/>
                </a:lnTo>
                <a:lnTo>
                  <a:pt x="14897" y="16453"/>
                </a:lnTo>
                <a:lnTo>
                  <a:pt x="15406" y="16497"/>
                </a:lnTo>
                <a:lnTo>
                  <a:pt x="16105" y="16541"/>
                </a:lnTo>
                <a:lnTo>
                  <a:pt x="16898" y="16607"/>
                </a:lnTo>
                <a:lnTo>
                  <a:pt x="17804" y="16651"/>
                </a:lnTo>
                <a:lnTo>
                  <a:pt x="18786" y="16684"/>
                </a:lnTo>
                <a:lnTo>
                  <a:pt x="19844" y="16728"/>
                </a:lnTo>
                <a:lnTo>
                  <a:pt x="20920" y="16751"/>
                </a:lnTo>
                <a:lnTo>
                  <a:pt x="21109" y="16497"/>
                </a:lnTo>
                <a:lnTo>
                  <a:pt x="21241" y="16222"/>
                </a:lnTo>
                <a:lnTo>
                  <a:pt x="21392" y="15946"/>
                </a:lnTo>
                <a:lnTo>
                  <a:pt x="21467" y="15648"/>
                </a:lnTo>
                <a:lnTo>
                  <a:pt x="21543" y="15351"/>
                </a:lnTo>
                <a:lnTo>
                  <a:pt x="21618" y="15042"/>
                </a:lnTo>
                <a:lnTo>
                  <a:pt x="21618" y="14745"/>
                </a:lnTo>
                <a:lnTo>
                  <a:pt x="21618" y="14447"/>
                </a:lnTo>
                <a:lnTo>
                  <a:pt x="21618" y="14150"/>
                </a:lnTo>
                <a:lnTo>
                  <a:pt x="21581" y="13852"/>
                </a:lnTo>
                <a:lnTo>
                  <a:pt x="21505" y="13577"/>
                </a:lnTo>
                <a:lnTo>
                  <a:pt x="21430" y="13301"/>
                </a:lnTo>
                <a:lnTo>
                  <a:pt x="21354" y="13048"/>
                </a:lnTo>
                <a:lnTo>
                  <a:pt x="21241" y="12816"/>
                </a:lnTo>
                <a:lnTo>
                  <a:pt x="21146" y="12607"/>
                </a:lnTo>
                <a:lnTo>
                  <a:pt x="21033" y="12431"/>
                </a:lnTo>
                <a:lnTo>
                  <a:pt x="20920" y="12265"/>
                </a:lnTo>
                <a:lnTo>
                  <a:pt x="20769" y="12144"/>
                </a:lnTo>
                <a:lnTo>
                  <a:pt x="20637" y="12034"/>
                </a:lnTo>
                <a:lnTo>
                  <a:pt x="20486" y="11946"/>
                </a:lnTo>
                <a:lnTo>
                  <a:pt x="20297" y="11891"/>
                </a:lnTo>
                <a:lnTo>
                  <a:pt x="20165" y="11846"/>
                </a:lnTo>
                <a:lnTo>
                  <a:pt x="19976" y="11824"/>
                </a:lnTo>
                <a:lnTo>
                  <a:pt x="19806" y="11802"/>
                </a:lnTo>
                <a:lnTo>
                  <a:pt x="19390" y="11824"/>
                </a:lnTo>
                <a:lnTo>
                  <a:pt x="18956" y="11891"/>
                </a:lnTo>
                <a:lnTo>
                  <a:pt x="18503" y="11968"/>
                </a:lnTo>
                <a:lnTo>
                  <a:pt x="17993" y="12078"/>
                </a:lnTo>
                <a:lnTo>
                  <a:pt x="17653" y="12144"/>
                </a:lnTo>
                <a:lnTo>
                  <a:pt x="17332" y="12199"/>
                </a:lnTo>
                <a:lnTo>
                  <a:pt x="17049" y="12221"/>
                </a:lnTo>
                <a:lnTo>
                  <a:pt x="16747" y="12243"/>
                </a:lnTo>
                <a:lnTo>
                  <a:pt x="16464" y="12243"/>
                </a:lnTo>
                <a:lnTo>
                  <a:pt x="16218" y="12243"/>
                </a:lnTo>
                <a:lnTo>
                  <a:pt x="15992" y="12221"/>
                </a:lnTo>
                <a:lnTo>
                  <a:pt x="15746" y="12199"/>
                </a:lnTo>
                <a:lnTo>
                  <a:pt x="15520" y="12155"/>
                </a:lnTo>
                <a:lnTo>
                  <a:pt x="15350" y="12122"/>
                </a:lnTo>
                <a:lnTo>
                  <a:pt x="15161" y="12056"/>
                </a:lnTo>
                <a:lnTo>
                  <a:pt x="14972" y="11990"/>
                </a:lnTo>
                <a:lnTo>
                  <a:pt x="14689" y="11846"/>
                </a:lnTo>
                <a:lnTo>
                  <a:pt x="14444" y="11670"/>
                </a:lnTo>
                <a:lnTo>
                  <a:pt x="14255" y="11483"/>
                </a:lnTo>
                <a:lnTo>
                  <a:pt x="14104" y="11295"/>
                </a:lnTo>
                <a:lnTo>
                  <a:pt x="14028" y="11086"/>
                </a:lnTo>
                <a:lnTo>
                  <a:pt x="13972" y="10888"/>
                </a:lnTo>
                <a:lnTo>
                  <a:pt x="13972" y="10700"/>
                </a:lnTo>
                <a:lnTo>
                  <a:pt x="14009" y="10513"/>
                </a:lnTo>
                <a:lnTo>
                  <a:pt x="14066" y="10359"/>
                </a:lnTo>
                <a:lnTo>
                  <a:pt x="14179" y="10215"/>
                </a:lnTo>
                <a:lnTo>
                  <a:pt x="14406" y="10006"/>
                </a:lnTo>
                <a:lnTo>
                  <a:pt x="14651" y="9830"/>
                </a:lnTo>
                <a:lnTo>
                  <a:pt x="14878" y="9686"/>
                </a:lnTo>
                <a:lnTo>
                  <a:pt x="15123" y="9554"/>
                </a:lnTo>
                <a:lnTo>
                  <a:pt x="15350" y="9477"/>
                </a:lnTo>
                <a:lnTo>
                  <a:pt x="15558" y="9411"/>
                </a:lnTo>
                <a:lnTo>
                  <a:pt x="15803" y="9345"/>
                </a:lnTo>
                <a:lnTo>
                  <a:pt x="16030" y="9323"/>
                </a:lnTo>
                <a:lnTo>
                  <a:pt x="16256" y="9301"/>
                </a:lnTo>
                <a:lnTo>
                  <a:pt x="16464" y="9323"/>
                </a:lnTo>
                <a:lnTo>
                  <a:pt x="16690" y="9345"/>
                </a:lnTo>
                <a:lnTo>
                  <a:pt x="16898" y="9367"/>
                </a:lnTo>
                <a:lnTo>
                  <a:pt x="17332" y="9477"/>
                </a:lnTo>
                <a:lnTo>
                  <a:pt x="17767" y="9598"/>
                </a:lnTo>
                <a:lnTo>
                  <a:pt x="18163" y="9731"/>
                </a:lnTo>
                <a:lnTo>
                  <a:pt x="18597" y="9874"/>
                </a:lnTo>
                <a:lnTo>
                  <a:pt x="18994" y="10006"/>
                </a:lnTo>
                <a:lnTo>
                  <a:pt x="19428" y="10083"/>
                </a:lnTo>
                <a:lnTo>
                  <a:pt x="19617" y="10127"/>
                </a:lnTo>
                <a:lnTo>
                  <a:pt x="19844" y="10149"/>
                </a:lnTo>
                <a:lnTo>
                  <a:pt x="20013" y="10149"/>
                </a:lnTo>
                <a:lnTo>
                  <a:pt x="20240" y="10127"/>
                </a:lnTo>
                <a:lnTo>
                  <a:pt x="20410" y="10105"/>
                </a:lnTo>
                <a:lnTo>
                  <a:pt x="20637" y="10061"/>
                </a:lnTo>
                <a:lnTo>
                  <a:pt x="20844" y="9984"/>
                </a:lnTo>
                <a:lnTo>
                  <a:pt x="21033" y="9896"/>
                </a:lnTo>
                <a:lnTo>
                  <a:pt x="21146" y="9830"/>
                </a:lnTo>
                <a:lnTo>
                  <a:pt x="21203" y="9753"/>
                </a:lnTo>
                <a:lnTo>
                  <a:pt x="21279" y="9642"/>
                </a:lnTo>
                <a:lnTo>
                  <a:pt x="21354" y="9521"/>
                </a:lnTo>
                <a:lnTo>
                  <a:pt x="21430" y="9246"/>
                </a:lnTo>
                <a:lnTo>
                  <a:pt x="21430" y="8904"/>
                </a:lnTo>
                <a:lnTo>
                  <a:pt x="21430" y="8540"/>
                </a:lnTo>
                <a:lnTo>
                  <a:pt x="21392" y="8144"/>
                </a:lnTo>
                <a:lnTo>
                  <a:pt x="21354" y="7714"/>
                </a:lnTo>
                <a:lnTo>
                  <a:pt x="21279" y="7295"/>
                </a:lnTo>
                <a:lnTo>
                  <a:pt x="21146" y="6446"/>
                </a:lnTo>
                <a:lnTo>
                  <a:pt x="20995" y="5686"/>
                </a:lnTo>
                <a:lnTo>
                  <a:pt x="20958" y="5366"/>
                </a:lnTo>
                <a:lnTo>
                  <a:pt x="20958" y="5091"/>
                </a:lnTo>
                <a:lnTo>
                  <a:pt x="20958" y="4860"/>
                </a:lnTo>
                <a:lnTo>
                  <a:pt x="21033" y="4716"/>
                </a:lnTo>
                <a:lnTo>
                  <a:pt x="20637" y="4860"/>
                </a:lnTo>
                <a:lnTo>
                  <a:pt x="20127" y="4992"/>
                </a:lnTo>
                <a:lnTo>
                  <a:pt x="19617" y="5069"/>
                </a:lnTo>
                <a:lnTo>
                  <a:pt x="19032" y="5157"/>
                </a:lnTo>
                <a:lnTo>
                  <a:pt x="18465" y="5201"/>
                </a:lnTo>
                <a:lnTo>
                  <a:pt x="17842" y="5245"/>
                </a:lnTo>
                <a:lnTo>
                  <a:pt x="17219" y="5267"/>
                </a:lnTo>
                <a:lnTo>
                  <a:pt x="16615" y="5267"/>
                </a:lnTo>
                <a:lnTo>
                  <a:pt x="15992" y="5245"/>
                </a:lnTo>
                <a:lnTo>
                  <a:pt x="15369" y="5201"/>
                </a:lnTo>
                <a:lnTo>
                  <a:pt x="14840" y="5157"/>
                </a:lnTo>
                <a:lnTo>
                  <a:pt x="14293" y="5091"/>
                </a:lnTo>
                <a:lnTo>
                  <a:pt x="13783" y="5014"/>
                </a:lnTo>
                <a:lnTo>
                  <a:pt x="13386" y="4926"/>
                </a:lnTo>
                <a:lnTo>
                  <a:pt x="13027" y="4815"/>
                </a:lnTo>
                <a:lnTo>
                  <a:pt x="12725" y="4716"/>
                </a:lnTo>
                <a:lnTo>
                  <a:pt x="12480" y="4606"/>
                </a:lnTo>
                <a:lnTo>
                  <a:pt x="12291" y="4496"/>
                </a:lnTo>
                <a:lnTo>
                  <a:pt x="12197" y="4397"/>
                </a:lnTo>
                <a:lnTo>
                  <a:pt x="12083" y="4286"/>
                </a:lnTo>
                <a:lnTo>
                  <a:pt x="12046" y="4187"/>
                </a:lnTo>
                <a:lnTo>
                  <a:pt x="12008" y="4077"/>
                </a:lnTo>
                <a:lnTo>
                  <a:pt x="12046" y="3967"/>
                </a:lnTo>
                <a:lnTo>
                  <a:pt x="12121" y="3868"/>
                </a:lnTo>
                <a:lnTo>
                  <a:pt x="12197" y="3735"/>
                </a:lnTo>
                <a:lnTo>
                  <a:pt x="12291" y="3614"/>
                </a:lnTo>
                <a:lnTo>
                  <a:pt x="12442" y="3482"/>
                </a:lnTo>
                <a:lnTo>
                  <a:pt x="12631" y="3361"/>
                </a:lnTo>
                <a:lnTo>
                  <a:pt x="13065" y="3085"/>
                </a:lnTo>
                <a:lnTo>
                  <a:pt x="13537" y="2766"/>
                </a:lnTo>
                <a:lnTo>
                  <a:pt x="13783" y="2578"/>
                </a:lnTo>
                <a:lnTo>
                  <a:pt x="13934" y="2380"/>
                </a:lnTo>
                <a:lnTo>
                  <a:pt x="14028" y="2171"/>
                </a:lnTo>
                <a:lnTo>
                  <a:pt x="14104" y="1961"/>
                </a:lnTo>
                <a:lnTo>
                  <a:pt x="14104" y="1730"/>
                </a:lnTo>
                <a:lnTo>
                  <a:pt x="14066" y="1498"/>
                </a:lnTo>
                <a:lnTo>
                  <a:pt x="13972" y="1267"/>
                </a:lnTo>
                <a:lnTo>
                  <a:pt x="13820" y="1057"/>
                </a:lnTo>
                <a:lnTo>
                  <a:pt x="13594" y="837"/>
                </a:lnTo>
                <a:lnTo>
                  <a:pt x="13386" y="628"/>
                </a:lnTo>
                <a:lnTo>
                  <a:pt x="13103" y="462"/>
                </a:lnTo>
                <a:lnTo>
                  <a:pt x="12763" y="308"/>
                </a:lnTo>
                <a:lnTo>
                  <a:pt x="12404" y="187"/>
                </a:lnTo>
                <a:lnTo>
                  <a:pt x="12008" y="77"/>
                </a:lnTo>
                <a:lnTo>
                  <a:pt x="11574" y="33"/>
                </a:lnTo>
                <a:lnTo>
                  <a:pt x="11102" y="11"/>
                </a:lnTo>
                <a:lnTo>
                  <a:pt x="10667" y="11"/>
                </a:lnTo>
                <a:lnTo>
                  <a:pt x="10233" y="77"/>
                </a:lnTo>
                <a:lnTo>
                  <a:pt x="9837" y="187"/>
                </a:lnTo>
                <a:lnTo>
                  <a:pt x="9440" y="286"/>
                </a:lnTo>
                <a:lnTo>
                  <a:pt x="9062" y="462"/>
                </a:lnTo>
                <a:lnTo>
                  <a:pt x="8741" y="628"/>
                </a:lnTo>
                <a:lnTo>
                  <a:pt x="8458" y="815"/>
                </a:lnTo>
                <a:lnTo>
                  <a:pt x="8232" y="1035"/>
                </a:lnTo>
                <a:lnTo>
                  <a:pt x="8062" y="1245"/>
                </a:lnTo>
                <a:lnTo>
                  <a:pt x="7911" y="1476"/>
                </a:lnTo>
                <a:lnTo>
                  <a:pt x="7835" y="1708"/>
                </a:lnTo>
                <a:lnTo>
                  <a:pt x="7797" y="1961"/>
                </a:lnTo>
                <a:lnTo>
                  <a:pt x="7835" y="2193"/>
                </a:lnTo>
                <a:lnTo>
                  <a:pt x="7948" y="2402"/>
                </a:lnTo>
                <a:lnTo>
                  <a:pt x="8062" y="2534"/>
                </a:lnTo>
                <a:lnTo>
                  <a:pt x="8175" y="2644"/>
                </a:lnTo>
                <a:lnTo>
                  <a:pt x="8269" y="2744"/>
                </a:lnTo>
                <a:lnTo>
                  <a:pt x="8420" y="2832"/>
                </a:lnTo>
                <a:lnTo>
                  <a:pt x="8704" y="3019"/>
                </a:lnTo>
                <a:lnTo>
                  <a:pt x="8968" y="3206"/>
                </a:lnTo>
                <a:lnTo>
                  <a:pt x="9138" y="3405"/>
                </a:lnTo>
                <a:lnTo>
                  <a:pt x="9327" y="3570"/>
                </a:lnTo>
                <a:lnTo>
                  <a:pt x="9440" y="3735"/>
                </a:lnTo>
                <a:lnTo>
                  <a:pt x="9516" y="3890"/>
                </a:lnTo>
                <a:lnTo>
                  <a:pt x="9534" y="4033"/>
                </a:lnTo>
                <a:lnTo>
                  <a:pt x="9534" y="4165"/>
                </a:lnTo>
                <a:lnTo>
                  <a:pt x="9516" y="4286"/>
                </a:lnTo>
                <a:lnTo>
                  <a:pt x="9440" y="4397"/>
                </a:lnTo>
                <a:lnTo>
                  <a:pt x="9327" y="4496"/>
                </a:lnTo>
                <a:lnTo>
                  <a:pt x="9176" y="4562"/>
                </a:lnTo>
                <a:lnTo>
                  <a:pt x="9006" y="4628"/>
                </a:lnTo>
                <a:lnTo>
                  <a:pt x="8779" y="4694"/>
                </a:lnTo>
                <a:lnTo>
                  <a:pt x="8534" y="4716"/>
                </a:lnTo>
                <a:lnTo>
                  <a:pt x="8232" y="4716"/>
                </a:lnTo>
                <a:lnTo>
                  <a:pt x="7118" y="4738"/>
                </a:lnTo>
                <a:lnTo>
                  <a:pt x="5947" y="4771"/>
                </a:lnTo>
                <a:lnTo>
                  <a:pt x="4795" y="4815"/>
                </a:lnTo>
                <a:lnTo>
                  <a:pt x="3681" y="4860"/>
                </a:lnTo>
                <a:lnTo>
                  <a:pt x="2662" y="4882"/>
                </a:lnTo>
                <a:lnTo>
                  <a:pt x="1755" y="4882"/>
                </a:lnTo>
                <a:lnTo>
                  <a:pt x="1359" y="4860"/>
                </a:lnTo>
                <a:lnTo>
                  <a:pt x="981" y="4837"/>
                </a:lnTo>
                <a:lnTo>
                  <a:pt x="698" y="4771"/>
                </a:lnTo>
                <a:lnTo>
                  <a:pt x="453" y="4716"/>
                </a:lnTo>
                <a:lnTo>
                  <a:pt x="453" y="5322"/>
                </a:lnTo>
                <a:lnTo>
                  <a:pt x="453" y="6083"/>
                </a:lnTo>
                <a:lnTo>
                  <a:pt x="453" y="6909"/>
                </a:lnTo>
                <a:lnTo>
                  <a:pt x="453" y="7780"/>
                </a:lnTo>
                <a:lnTo>
                  <a:pt x="453" y="8606"/>
                </a:lnTo>
                <a:lnTo>
                  <a:pt x="453" y="9345"/>
                </a:lnTo>
                <a:lnTo>
                  <a:pt x="453" y="9918"/>
                </a:lnTo>
                <a:lnTo>
                  <a:pt x="453" y="10282"/>
                </a:lnTo>
                <a:lnTo>
                  <a:pt x="490" y="10381"/>
                </a:lnTo>
                <a:lnTo>
                  <a:pt x="547" y="10491"/>
                </a:lnTo>
                <a:lnTo>
                  <a:pt x="660" y="10590"/>
                </a:lnTo>
                <a:lnTo>
                  <a:pt x="811" y="10700"/>
                </a:lnTo>
                <a:lnTo>
                  <a:pt x="981" y="10811"/>
                </a:lnTo>
                <a:lnTo>
                  <a:pt x="1208" y="10888"/>
                </a:lnTo>
                <a:lnTo>
                  <a:pt x="1453" y="10954"/>
                </a:lnTo>
                <a:lnTo>
                  <a:pt x="1718" y="11020"/>
                </a:lnTo>
                <a:lnTo>
                  <a:pt x="1963" y="11064"/>
                </a:lnTo>
                <a:lnTo>
                  <a:pt x="2265" y="11086"/>
                </a:lnTo>
                <a:lnTo>
                  <a:pt x="2548" y="11064"/>
                </a:lnTo>
                <a:lnTo>
                  <a:pt x="2794" y="11042"/>
                </a:lnTo>
                <a:lnTo>
                  <a:pt x="3096" y="10976"/>
                </a:lnTo>
                <a:lnTo>
                  <a:pt x="3341" y="10888"/>
                </a:lnTo>
                <a:lnTo>
                  <a:pt x="3606" y="10766"/>
                </a:lnTo>
                <a:lnTo>
                  <a:pt x="3813" y="10590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24" name="Puzzle1"/>
          <p:cNvSpPr>
            <a:spLocks noEditPoints="1" noChangeArrowheads="1"/>
          </p:cNvSpPr>
          <p:nvPr/>
        </p:nvSpPr>
        <p:spPr bwMode="auto">
          <a:xfrm>
            <a:off x="5242069" y="2548620"/>
            <a:ext cx="1635699" cy="848218"/>
          </a:xfrm>
          <a:custGeom>
            <a:avLst/>
            <a:gdLst>
              <a:gd name="T0" fmla="*/ 16740 w 21600"/>
              <a:gd name="T1" fmla="*/ 21078 h 21600"/>
              <a:gd name="T2" fmla="*/ 16976 w 21600"/>
              <a:gd name="T3" fmla="*/ 521 h 21600"/>
              <a:gd name="T4" fmla="*/ 4725 w 21600"/>
              <a:gd name="T5" fmla="*/ 856 h 21600"/>
              <a:gd name="T6" fmla="*/ 5040 w 21600"/>
              <a:gd name="T7" fmla="*/ 21004 h 21600"/>
              <a:gd name="T8" fmla="*/ 10811 w 21600"/>
              <a:gd name="T9" fmla="*/ 12885 h 21600"/>
              <a:gd name="T10" fmla="*/ 10845 w 21600"/>
              <a:gd name="T11" fmla="*/ 8714 h 21600"/>
              <a:gd name="T12" fmla="*/ 21600 w 21600"/>
              <a:gd name="T13" fmla="*/ 10000 h 21600"/>
              <a:gd name="T14" fmla="*/ 56 w 21600"/>
              <a:gd name="T15" fmla="*/ 10000 h 21600"/>
              <a:gd name="T16" fmla="*/ 6086 w 21600"/>
              <a:gd name="T17" fmla="*/ 2569 h 21600"/>
              <a:gd name="T18" fmla="*/ 16132 w 21600"/>
              <a:gd name="T19" fmla="*/ 19552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9360" y="20836"/>
                </a:moveTo>
                <a:lnTo>
                  <a:pt x="9528" y="20836"/>
                </a:lnTo>
                <a:lnTo>
                  <a:pt x="9686" y="20762"/>
                </a:lnTo>
                <a:lnTo>
                  <a:pt x="9810" y="20687"/>
                </a:lnTo>
                <a:lnTo>
                  <a:pt x="9922" y="20575"/>
                </a:lnTo>
                <a:lnTo>
                  <a:pt x="10012" y="20426"/>
                </a:lnTo>
                <a:lnTo>
                  <a:pt x="10068" y="20296"/>
                </a:lnTo>
                <a:lnTo>
                  <a:pt x="10113" y="20110"/>
                </a:lnTo>
                <a:lnTo>
                  <a:pt x="10136" y="19905"/>
                </a:lnTo>
                <a:lnTo>
                  <a:pt x="10136" y="19682"/>
                </a:lnTo>
                <a:lnTo>
                  <a:pt x="10113" y="19440"/>
                </a:lnTo>
                <a:lnTo>
                  <a:pt x="10068" y="19142"/>
                </a:lnTo>
                <a:lnTo>
                  <a:pt x="10012" y="18900"/>
                </a:lnTo>
                <a:lnTo>
                  <a:pt x="9900" y="18620"/>
                </a:lnTo>
                <a:lnTo>
                  <a:pt x="9787" y="18285"/>
                </a:lnTo>
                <a:lnTo>
                  <a:pt x="9641" y="17968"/>
                </a:lnTo>
                <a:lnTo>
                  <a:pt x="9472" y="17652"/>
                </a:lnTo>
                <a:lnTo>
                  <a:pt x="9382" y="17466"/>
                </a:lnTo>
                <a:lnTo>
                  <a:pt x="9315" y="17298"/>
                </a:lnTo>
                <a:lnTo>
                  <a:pt x="9258" y="17112"/>
                </a:lnTo>
                <a:lnTo>
                  <a:pt x="9191" y="16926"/>
                </a:lnTo>
                <a:lnTo>
                  <a:pt x="9123" y="16535"/>
                </a:lnTo>
                <a:lnTo>
                  <a:pt x="9101" y="16144"/>
                </a:lnTo>
                <a:lnTo>
                  <a:pt x="9101" y="15753"/>
                </a:lnTo>
                <a:lnTo>
                  <a:pt x="9168" y="15362"/>
                </a:lnTo>
                <a:lnTo>
                  <a:pt x="9236" y="14971"/>
                </a:lnTo>
                <a:lnTo>
                  <a:pt x="9360" y="14580"/>
                </a:lnTo>
                <a:lnTo>
                  <a:pt x="9495" y="14244"/>
                </a:lnTo>
                <a:lnTo>
                  <a:pt x="9663" y="13891"/>
                </a:lnTo>
                <a:lnTo>
                  <a:pt x="9855" y="13611"/>
                </a:lnTo>
                <a:lnTo>
                  <a:pt x="10068" y="13351"/>
                </a:lnTo>
                <a:lnTo>
                  <a:pt x="10293" y="13146"/>
                </a:lnTo>
                <a:lnTo>
                  <a:pt x="10552" y="12997"/>
                </a:lnTo>
                <a:lnTo>
                  <a:pt x="10811" y="12885"/>
                </a:lnTo>
                <a:lnTo>
                  <a:pt x="11069" y="12866"/>
                </a:lnTo>
                <a:lnTo>
                  <a:pt x="11351" y="12885"/>
                </a:lnTo>
                <a:lnTo>
                  <a:pt x="11610" y="12997"/>
                </a:lnTo>
                <a:lnTo>
                  <a:pt x="11846" y="13183"/>
                </a:lnTo>
                <a:lnTo>
                  <a:pt x="12060" y="13388"/>
                </a:lnTo>
                <a:lnTo>
                  <a:pt x="12251" y="13648"/>
                </a:lnTo>
                <a:lnTo>
                  <a:pt x="12419" y="13928"/>
                </a:lnTo>
                <a:lnTo>
                  <a:pt x="12555" y="14244"/>
                </a:lnTo>
                <a:lnTo>
                  <a:pt x="12690" y="14617"/>
                </a:lnTo>
                <a:lnTo>
                  <a:pt x="12768" y="15008"/>
                </a:lnTo>
                <a:lnTo>
                  <a:pt x="12836" y="15399"/>
                </a:lnTo>
                <a:lnTo>
                  <a:pt x="12858" y="15753"/>
                </a:lnTo>
                <a:lnTo>
                  <a:pt x="12858" y="16144"/>
                </a:lnTo>
                <a:lnTo>
                  <a:pt x="12813" y="16535"/>
                </a:lnTo>
                <a:lnTo>
                  <a:pt x="12746" y="16888"/>
                </a:lnTo>
                <a:lnTo>
                  <a:pt x="12667" y="17224"/>
                </a:lnTo>
                <a:lnTo>
                  <a:pt x="12510" y="17503"/>
                </a:lnTo>
                <a:lnTo>
                  <a:pt x="12228" y="18043"/>
                </a:lnTo>
                <a:lnTo>
                  <a:pt x="11970" y="18546"/>
                </a:lnTo>
                <a:lnTo>
                  <a:pt x="11868" y="18751"/>
                </a:lnTo>
                <a:lnTo>
                  <a:pt x="11778" y="18974"/>
                </a:lnTo>
                <a:lnTo>
                  <a:pt x="11711" y="19179"/>
                </a:lnTo>
                <a:lnTo>
                  <a:pt x="11666" y="19365"/>
                </a:lnTo>
                <a:lnTo>
                  <a:pt x="11632" y="19570"/>
                </a:lnTo>
                <a:lnTo>
                  <a:pt x="11632" y="19756"/>
                </a:lnTo>
                <a:lnTo>
                  <a:pt x="11632" y="19942"/>
                </a:lnTo>
                <a:lnTo>
                  <a:pt x="11643" y="20110"/>
                </a:lnTo>
                <a:lnTo>
                  <a:pt x="11711" y="20296"/>
                </a:lnTo>
                <a:lnTo>
                  <a:pt x="11801" y="20464"/>
                </a:lnTo>
                <a:lnTo>
                  <a:pt x="11891" y="20650"/>
                </a:lnTo>
                <a:lnTo>
                  <a:pt x="12037" y="20836"/>
                </a:lnTo>
                <a:lnTo>
                  <a:pt x="12206" y="21004"/>
                </a:lnTo>
                <a:lnTo>
                  <a:pt x="12419" y="21190"/>
                </a:lnTo>
                <a:lnTo>
                  <a:pt x="12667" y="21320"/>
                </a:lnTo>
                <a:lnTo>
                  <a:pt x="12960" y="21432"/>
                </a:lnTo>
                <a:lnTo>
                  <a:pt x="13286" y="21544"/>
                </a:lnTo>
                <a:lnTo>
                  <a:pt x="13612" y="21655"/>
                </a:lnTo>
                <a:lnTo>
                  <a:pt x="13983" y="21693"/>
                </a:lnTo>
                <a:lnTo>
                  <a:pt x="14343" y="21730"/>
                </a:lnTo>
                <a:lnTo>
                  <a:pt x="14715" y="21730"/>
                </a:lnTo>
                <a:lnTo>
                  <a:pt x="15075" y="21730"/>
                </a:lnTo>
                <a:lnTo>
                  <a:pt x="15446" y="21655"/>
                </a:lnTo>
                <a:lnTo>
                  <a:pt x="15794" y="21581"/>
                </a:lnTo>
                <a:lnTo>
                  <a:pt x="16132" y="21432"/>
                </a:lnTo>
                <a:lnTo>
                  <a:pt x="16458" y="21302"/>
                </a:lnTo>
                <a:lnTo>
                  <a:pt x="16740" y="21078"/>
                </a:lnTo>
                <a:lnTo>
                  <a:pt x="16976" y="20836"/>
                </a:lnTo>
                <a:lnTo>
                  <a:pt x="17043" y="20650"/>
                </a:lnTo>
                <a:lnTo>
                  <a:pt x="17088" y="20426"/>
                </a:lnTo>
                <a:lnTo>
                  <a:pt x="17133" y="20222"/>
                </a:lnTo>
                <a:lnTo>
                  <a:pt x="17156" y="19980"/>
                </a:lnTo>
                <a:lnTo>
                  <a:pt x="17167" y="19477"/>
                </a:lnTo>
                <a:lnTo>
                  <a:pt x="17167" y="18974"/>
                </a:lnTo>
                <a:lnTo>
                  <a:pt x="17156" y="18397"/>
                </a:lnTo>
                <a:lnTo>
                  <a:pt x="17111" y="17820"/>
                </a:lnTo>
                <a:lnTo>
                  <a:pt x="17066" y="17261"/>
                </a:lnTo>
                <a:lnTo>
                  <a:pt x="16998" y="16646"/>
                </a:lnTo>
                <a:lnTo>
                  <a:pt x="16852" y="15511"/>
                </a:lnTo>
                <a:lnTo>
                  <a:pt x="16740" y="14393"/>
                </a:lnTo>
                <a:lnTo>
                  <a:pt x="16717" y="13928"/>
                </a:lnTo>
                <a:lnTo>
                  <a:pt x="16695" y="13462"/>
                </a:lnTo>
                <a:lnTo>
                  <a:pt x="16717" y="13071"/>
                </a:lnTo>
                <a:lnTo>
                  <a:pt x="16785" y="12755"/>
                </a:lnTo>
                <a:lnTo>
                  <a:pt x="16852" y="12419"/>
                </a:lnTo>
                <a:lnTo>
                  <a:pt x="16953" y="12140"/>
                </a:lnTo>
                <a:lnTo>
                  <a:pt x="17088" y="11898"/>
                </a:lnTo>
                <a:lnTo>
                  <a:pt x="17212" y="11675"/>
                </a:lnTo>
                <a:lnTo>
                  <a:pt x="17370" y="11470"/>
                </a:lnTo>
                <a:lnTo>
                  <a:pt x="17516" y="11284"/>
                </a:lnTo>
                <a:lnTo>
                  <a:pt x="17696" y="11135"/>
                </a:lnTo>
                <a:lnTo>
                  <a:pt x="17865" y="11042"/>
                </a:lnTo>
                <a:lnTo>
                  <a:pt x="18033" y="10930"/>
                </a:lnTo>
                <a:lnTo>
                  <a:pt x="18213" y="10893"/>
                </a:lnTo>
                <a:lnTo>
                  <a:pt x="18382" y="10893"/>
                </a:lnTo>
                <a:lnTo>
                  <a:pt x="18551" y="10967"/>
                </a:lnTo>
                <a:lnTo>
                  <a:pt x="18708" y="11042"/>
                </a:lnTo>
                <a:lnTo>
                  <a:pt x="18855" y="11172"/>
                </a:lnTo>
                <a:lnTo>
                  <a:pt x="19012" y="11358"/>
                </a:lnTo>
                <a:lnTo>
                  <a:pt x="19136" y="11600"/>
                </a:lnTo>
                <a:lnTo>
                  <a:pt x="19271" y="11861"/>
                </a:lnTo>
                <a:lnTo>
                  <a:pt x="19440" y="12028"/>
                </a:lnTo>
                <a:lnTo>
                  <a:pt x="19608" y="12177"/>
                </a:lnTo>
                <a:lnTo>
                  <a:pt x="19822" y="12289"/>
                </a:lnTo>
                <a:lnTo>
                  <a:pt x="20025" y="12289"/>
                </a:lnTo>
                <a:lnTo>
                  <a:pt x="20238" y="12289"/>
                </a:lnTo>
                <a:lnTo>
                  <a:pt x="20452" y="12215"/>
                </a:lnTo>
                <a:lnTo>
                  <a:pt x="20643" y="12103"/>
                </a:lnTo>
                <a:lnTo>
                  <a:pt x="20846" y="11973"/>
                </a:lnTo>
                <a:lnTo>
                  <a:pt x="21037" y="11786"/>
                </a:lnTo>
                <a:lnTo>
                  <a:pt x="21206" y="11563"/>
                </a:lnTo>
                <a:lnTo>
                  <a:pt x="21363" y="11321"/>
                </a:lnTo>
                <a:lnTo>
                  <a:pt x="21465" y="11079"/>
                </a:lnTo>
                <a:lnTo>
                  <a:pt x="21577" y="10744"/>
                </a:lnTo>
                <a:lnTo>
                  <a:pt x="21622" y="10427"/>
                </a:lnTo>
                <a:lnTo>
                  <a:pt x="21645" y="10111"/>
                </a:lnTo>
                <a:lnTo>
                  <a:pt x="21622" y="9608"/>
                </a:lnTo>
                <a:lnTo>
                  <a:pt x="21577" y="9142"/>
                </a:lnTo>
                <a:lnTo>
                  <a:pt x="21465" y="8751"/>
                </a:lnTo>
                <a:lnTo>
                  <a:pt x="21363" y="8397"/>
                </a:lnTo>
                <a:lnTo>
                  <a:pt x="21206" y="8062"/>
                </a:lnTo>
                <a:lnTo>
                  <a:pt x="21037" y="7820"/>
                </a:lnTo>
                <a:lnTo>
                  <a:pt x="20846" y="7597"/>
                </a:lnTo>
                <a:lnTo>
                  <a:pt x="20643" y="7429"/>
                </a:lnTo>
                <a:lnTo>
                  <a:pt x="20452" y="7317"/>
                </a:lnTo>
                <a:lnTo>
                  <a:pt x="20238" y="7206"/>
                </a:lnTo>
                <a:lnTo>
                  <a:pt x="20025" y="7168"/>
                </a:lnTo>
                <a:lnTo>
                  <a:pt x="19822" y="7206"/>
                </a:lnTo>
                <a:lnTo>
                  <a:pt x="19608" y="7243"/>
                </a:lnTo>
                <a:lnTo>
                  <a:pt x="19440" y="7355"/>
                </a:lnTo>
                <a:lnTo>
                  <a:pt x="19271" y="7504"/>
                </a:lnTo>
                <a:lnTo>
                  <a:pt x="19136" y="7708"/>
                </a:lnTo>
                <a:lnTo>
                  <a:pt x="19012" y="7895"/>
                </a:lnTo>
                <a:lnTo>
                  <a:pt x="18832" y="8025"/>
                </a:lnTo>
                <a:lnTo>
                  <a:pt x="18663" y="8174"/>
                </a:lnTo>
                <a:lnTo>
                  <a:pt x="18472" y="8248"/>
                </a:lnTo>
                <a:lnTo>
                  <a:pt x="18270" y="8286"/>
                </a:lnTo>
                <a:lnTo>
                  <a:pt x="18078" y="8323"/>
                </a:lnTo>
                <a:lnTo>
                  <a:pt x="17887" y="8323"/>
                </a:lnTo>
                <a:lnTo>
                  <a:pt x="17696" y="8248"/>
                </a:lnTo>
                <a:lnTo>
                  <a:pt x="17493" y="8174"/>
                </a:lnTo>
                <a:lnTo>
                  <a:pt x="17302" y="8062"/>
                </a:lnTo>
                <a:lnTo>
                  <a:pt x="17133" y="7969"/>
                </a:lnTo>
                <a:lnTo>
                  <a:pt x="16976" y="7783"/>
                </a:lnTo>
                <a:lnTo>
                  <a:pt x="16852" y="7597"/>
                </a:lnTo>
                <a:lnTo>
                  <a:pt x="16740" y="7429"/>
                </a:lnTo>
                <a:lnTo>
                  <a:pt x="16672" y="7168"/>
                </a:lnTo>
                <a:lnTo>
                  <a:pt x="16638" y="6926"/>
                </a:lnTo>
                <a:lnTo>
                  <a:pt x="16616" y="6498"/>
                </a:lnTo>
                <a:lnTo>
                  <a:pt x="16616" y="5772"/>
                </a:lnTo>
                <a:lnTo>
                  <a:pt x="16650" y="4915"/>
                </a:lnTo>
                <a:lnTo>
                  <a:pt x="16695" y="3928"/>
                </a:lnTo>
                <a:lnTo>
                  <a:pt x="16762" y="2960"/>
                </a:lnTo>
                <a:lnTo>
                  <a:pt x="16830" y="1992"/>
                </a:lnTo>
                <a:lnTo>
                  <a:pt x="16908" y="1173"/>
                </a:lnTo>
                <a:lnTo>
                  <a:pt x="16976" y="521"/>
                </a:lnTo>
                <a:lnTo>
                  <a:pt x="16953" y="521"/>
                </a:lnTo>
                <a:lnTo>
                  <a:pt x="16931" y="521"/>
                </a:lnTo>
                <a:lnTo>
                  <a:pt x="16267" y="484"/>
                </a:lnTo>
                <a:lnTo>
                  <a:pt x="15637" y="428"/>
                </a:lnTo>
                <a:lnTo>
                  <a:pt x="15063" y="353"/>
                </a:lnTo>
                <a:lnTo>
                  <a:pt x="14523" y="279"/>
                </a:lnTo>
                <a:lnTo>
                  <a:pt x="14040" y="167"/>
                </a:lnTo>
                <a:lnTo>
                  <a:pt x="13635" y="93"/>
                </a:lnTo>
                <a:lnTo>
                  <a:pt x="13331" y="18"/>
                </a:lnTo>
                <a:lnTo>
                  <a:pt x="13117" y="18"/>
                </a:lnTo>
                <a:lnTo>
                  <a:pt x="12982" y="18"/>
                </a:lnTo>
                <a:lnTo>
                  <a:pt x="12858" y="130"/>
                </a:lnTo>
                <a:lnTo>
                  <a:pt x="12723" y="279"/>
                </a:lnTo>
                <a:lnTo>
                  <a:pt x="12622" y="446"/>
                </a:lnTo>
                <a:lnTo>
                  <a:pt x="12510" y="670"/>
                </a:lnTo>
                <a:lnTo>
                  <a:pt x="12419" y="912"/>
                </a:lnTo>
                <a:lnTo>
                  <a:pt x="12363" y="1210"/>
                </a:lnTo>
                <a:lnTo>
                  <a:pt x="12318" y="1526"/>
                </a:lnTo>
                <a:lnTo>
                  <a:pt x="12273" y="1843"/>
                </a:lnTo>
                <a:lnTo>
                  <a:pt x="12251" y="2215"/>
                </a:lnTo>
                <a:lnTo>
                  <a:pt x="12273" y="2532"/>
                </a:lnTo>
                <a:lnTo>
                  <a:pt x="12318" y="2886"/>
                </a:lnTo>
                <a:lnTo>
                  <a:pt x="12386" y="3240"/>
                </a:lnTo>
                <a:lnTo>
                  <a:pt x="12464" y="3556"/>
                </a:lnTo>
                <a:lnTo>
                  <a:pt x="12577" y="3891"/>
                </a:lnTo>
                <a:lnTo>
                  <a:pt x="12746" y="4171"/>
                </a:lnTo>
                <a:lnTo>
                  <a:pt x="12926" y="4487"/>
                </a:lnTo>
                <a:lnTo>
                  <a:pt x="13050" y="4860"/>
                </a:lnTo>
                <a:lnTo>
                  <a:pt x="13162" y="5251"/>
                </a:lnTo>
                <a:lnTo>
                  <a:pt x="13218" y="5604"/>
                </a:lnTo>
                <a:lnTo>
                  <a:pt x="13263" y="5995"/>
                </a:lnTo>
                <a:lnTo>
                  <a:pt x="13241" y="6386"/>
                </a:lnTo>
                <a:lnTo>
                  <a:pt x="13218" y="6740"/>
                </a:lnTo>
                <a:lnTo>
                  <a:pt x="13139" y="7094"/>
                </a:lnTo>
                <a:lnTo>
                  <a:pt x="13050" y="7429"/>
                </a:lnTo>
                <a:lnTo>
                  <a:pt x="12903" y="7746"/>
                </a:lnTo>
                <a:lnTo>
                  <a:pt x="12723" y="8025"/>
                </a:lnTo>
                <a:lnTo>
                  <a:pt x="12532" y="8286"/>
                </a:lnTo>
                <a:lnTo>
                  <a:pt x="12318" y="8491"/>
                </a:lnTo>
                <a:lnTo>
                  <a:pt x="12060" y="8677"/>
                </a:lnTo>
                <a:lnTo>
                  <a:pt x="11756" y="8788"/>
                </a:lnTo>
                <a:lnTo>
                  <a:pt x="11452" y="8826"/>
                </a:lnTo>
                <a:lnTo>
                  <a:pt x="11283" y="8826"/>
                </a:lnTo>
                <a:lnTo>
                  <a:pt x="11126" y="8826"/>
                </a:lnTo>
                <a:lnTo>
                  <a:pt x="11002" y="8788"/>
                </a:lnTo>
                <a:lnTo>
                  <a:pt x="10845" y="8714"/>
                </a:lnTo>
                <a:lnTo>
                  <a:pt x="10721" y="8640"/>
                </a:lnTo>
                <a:lnTo>
                  <a:pt x="10608" y="8565"/>
                </a:lnTo>
                <a:lnTo>
                  <a:pt x="10485" y="8453"/>
                </a:lnTo>
                <a:lnTo>
                  <a:pt x="10372" y="8323"/>
                </a:lnTo>
                <a:lnTo>
                  <a:pt x="10181" y="8062"/>
                </a:lnTo>
                <a:lnTo>
                  <a:pt x="10035" y="7746"/>
                </a:lnTo>
                <a:lnTo>
                  <a:pt x="9900" y="7392"/>
                </a:lnTo>
                <a:lnTo>
                  <a:pt x="9787" y="7001"/>
                </a:lnTo>
                <a:lnTo>
                  <a:pt x="9731" y="6610"/>
                </a:lnTo>
                <a:lnTo>
                  <a:pt x="9686" y="6219"/>
                </a:lnTo>
                <a:lnTo>
                  <a:pt x="9663" y="5772"/>
                </a:lnTo>
                <a:lnTo>
                  <a:pt x="9686" y="5381"/>
                </a:lnTo>
                <a:lnTo>
                  <a:pt x="9753" y="4990"/>
                </a:lnTo>
                <a:lnTo>
                  <a:pt x="9832" y="4636"/>
                </a:lnTo>
                <a:lnTo>
                  <a:pt x="9945" y="4320"/>
                </a:lnTo>
                <a:lnTo>
                  <a:pt x="10068" y="4022"/>
                </a:lnTo>
                <a:lnTo>
                  <a:pt x="10203" y="3817"/>
                </a:lnTo>
                <a:lnTo>
                  <a:pt x="10316" y="3593"/>
                </a:lnTo>
                <a:lnTo>
                  <a:pt x="10395" y="3351"/>
                </a:lnTo>
                <a:lnTo>
                  <a:pt x="10462" y="3109"/>
                </a:lnTo>
                <a:lnTo>
                  <a:pt x="10507" y="2848"/>
                </a:lnTo>
                <a:lnTo>
                  <a:pt x="10530" y="2606"/>
                </a:lnTo>
                <a:lnTo>
                  <a:pt x="10507" y="2346"/>
                </a:lnTo>
                <a:lnTo>
                  <a:pt x="10462" y="2141"/>
                </a:lnTo>
                <a:lnTo>
                  <a:pt x="10395" y="1880"/>
                </a:lnTo>
                <a:lnTo>
                  <a:pt x="10293" y="1638"/>
                </a:lnTo>
                <a:lnTo>
                  <a:pt x="10158" y="1415"/>
                </a:lnTo>
                <a:lnTo>
                  <a:pt x="9967" y="1210"/>
                </a:lnTo>
                <a:lnTo>
                  <a:pt x="9753" y="986"/>
                </a:lnTo>
                <a:lnTo>
                  <a:pt x="9495" y="819"/>
                </a:lnTo>
                <a:lnTo>
                  <a:pt x="9191" y="670"/>
                </a:lnTo>
                <a:lnTo>
                  <a:pt x="8842" y="521"/>
                </a:lnTo>
                <a:lnTo>
                  <a:pt x="8471" y="446"/>
                </a:lnTo>
                <a:lnTo>
                  <a:pt x="7998" y="428"/>
                </a:lnTo>
                <a:lnTo>
                  <a:pt x="7413" y="428"/>
                </a:lnTo>
                <a:lnTo>
                  <a:pt x="6817" y="446"/>
                </a:lnTo>
                <a:lnTo>
                  <a:pt x="6187" y="521"/>
                </a:lnTo>
                <a:lnTo>
                  <a:pt x="5602" y="633"/>
                </a:lnTo>
                <a:lnTo>
                  <a:pt x="5107" y="744"/>
                </a:lnTo>
                <a:lnTo>
                  <a:pt x="4725" y="856"/>
                </a:lnTo>
                <a:lnTo>
                  <a:pt x="4848" y="1564"/>
                </a:lnTo>
                <a:lnTo>
                  <a:pt x="5028" y="2495"/>
                </a:lnTo>
                <a:lnTo>
                  <a:pt x="5175" y="3556"/>
                </a:lnTo>
                <a:lnTo>
                  <a:pt x="5298" y="4673"/>
                </a:lnTo>
                <a:lnTo>
                  <a:pt x="5343" y="5213"/>
                </a:lnTo>
                <a:lnTo>
                  <a:pt x="5388" y="5753"/>
                </a:lnTo>
                <a:lnTo>
                  <a:pt x="5411" y="6275"/>
                </a:lnTo>
                <a:lnTo>
                  <a:pt x="5411" y="6740"/>
                </a:lnTo>
                <a:lnTo>
                  <a:pt x="5366" y="7168"/>
                </a:lnTo>
                <a:lnTo>
                  <a:pt x="5321" y="7541"/>
                </a:lnTo>
                <a:lnTo>
                  <a:pt x="5287" y="7708"/>
                </a:lnTo>
                <a:lnTo>
                  <a:pt x="5242" y="7857"/>
                </a:lnTo>
                <a:lnTo>
                  <a:pt x="5197" y="7969"/>
                </a:lnTo>
                <a:lnTo>
                  <a:pt x="5130" y="8062"/>
                </a:lnTo>
                <a:lnTo>
                  <a:pt x="5006" y="8248"/>
                </a:lnTo>
                <a:lnTo>
                  <a:pt x="4848" y="8397"/>
                </a:lnTo>
                <a:lnTo>
                  <a:pt x="4725" y="8528"/>
                </a:lnTo>
                <a:lnTo>
                  <a:pt x="4567" y="8640"/>
                </a:lnTo>
                <a:lnTo>
                  <a:pt x="4421" y="8714"/>
                </a:lnTo>
                <a:lnTo>
                  <a:pt x="4263" y="8751"/>
                </a:lnTo>
                <a:lnTo>
                  <a:pt x="4095" y="8788"/>
                </a:lnTo>
                <a:lnTo>
                  <a:pt x="3948" y="8788"/>
                </a:lnTo>
                <a:lnTo>
                  <a:pt x="3791" y="8751"/>
                </a:lnTo>
                <a:lnTo>
                  <a:pt x="3667" y="8714"/>
                </a:lnTo>
                <a:lnTo>
                  <a:pt x="3510" y="8677"/>
                </a:lnTo>
                <a:lnTo>
                  <a:pt x="3386" y="8602"/>
                </a:lnTo>
                <a:lnTo>
                  <a:pt x="3251" y="8491"/>
                </a:lnTo>
                <a:lnTo>
                  <a:pt x="3127" y="8360"/>
                </a:lnTo>
                <a:lnTo>
                  <a:pt x="3015" y="8248"/>
                </a:lnTo>
                <a:lnTo>
                  <a:pt x="2925" y="8062"/>
                </a:lnTo>
                <a:lnTo>
                  <a:pt x="2778" y="7857"/>
                </a:lnTo>
                <a:lnTo>
                  <a:pt x="2610" y="7671"/>
                </a:lnTo>
                <a:lnTo>
                  <a:pt x="2407" y="7541"/>
                </a:lnTo>
                <a:lnTo>
                  <a:pt x="2171" y="7466"/>
                </a:lnTo>
                <a:lnTo>
                  <a:pt x="1957" y="7429"/>
                </a:lnTo>
                <a:lnTo>
                  <a:pt x="1698" y="7429"/>
                </a:lnTo>
                <a:lnTo>
                  <a:pt x="1462" y="7466"/>
                </a:lnTo>
                <a:lnTo>
                  <a:pt x="1226" y="7559"/>
                </a:lnTo>
                <a:lnTo>
                  <a:pt x="989" y="7708"/>
                </a:lnTo>
                <a:lnTo>
                  <a:pt x="776" y="7932"/>
                </a:lnTo>
                <a:lnTo>
                  <a:pt x="551" y="8211"/>
                </a:lnTo>
                <a:lnTo>
                  <a:pt x="382" y="8528"/>
                </a:lnTo>
                <a:lnTo>
                  <a:pt x="315" y="8714"/>
                </a:lnTo>
                <a:lnTo>
                  <a:pt x="236" y="8919"/>
                </a:lnTo>
                <a:lnTo>
                  <a:pt x="191" y="9142"/>
                </a:lnTo>
                <a:lnTo>
                  <a:pt x="123" y="9347"/>
                </a:lnTo>
                <a:lnTo>
                  <a:pt x="78" y="9608"/>
                </a:lnTo>
                <a:lnTo>
                  <a:pt x="56" y="9887"/>
                </a:lnTo>
                <a:lnTo>
                  <a:pt x="33" y="10185"/>
                </a:lnTo>
                <a:lnTo>
                  <a:pt x="33" y="10464"/>
                </a:lnTo>
                <a:lnTo>
                  <a:pt x="33" y="10706"/>
                </a:lnTo>
                <a:lnTo>
                  <a:pt x="56" y="10967"/>
                </a:lnTo>
                <a:lnTo>
                  <a:pt x="78" y="11172"/>
                </a:lnTo>
                <a:lnTo>
                  <a:pt x="123" y="11395"/>
                </a:lnTo>
                <a:lnTo>
                  <a:pt x="168" y="11600"/>
                </a:lnTo>
                <a:lnTo>
                  <a:pt x="236" y="11786"/>
                </a:lnTo>
                <a:lnTo>
                  <a:pt x="292" y="11973"/>
                </a:lnTo>
                <a:lnTo>
                  <a:pt x="382" y="12140"/>
                </a:lnTo>
                <a:lnTo>
                  <a:pt x="540" y="12419"/>
                </a:lnTo>
                <a:lnTo>
                  <a:pt x="731" y="12680"/>
                </a:lnTo>
                <a:lnTo>
                  <a:pt x="944" y="12866"/>
                </a:lnTo>
                <a:lnTo>
                  <a:pt x="1158" y="12997"/>
                </a:lnTo>
                <a:lnTo>
                  <a:pt x="1395" y="13108"/>
                </a:lnTo>
                <a:lnTo>
                  <a:pt x="1608" y="13183"/>
                </a:lnTo>
                <a:lnTo>
                  <a:pt x="1856" y="13183"/>
                </a:lnTo>
                <a:lnTo>
                  <a:pt x="2070" y="13146"/>
                </a:lnTo>
                <a:lnTo>
                  <a:pt x="2261" y="13071"/>
                </a:lnTo>
                <a:lnTo>
                  <a:pt x="2430" y="12960"/>
                </a:lnTo>
                <a:lnTo>
                  <a:pt x="2587" y="12792"/>
                </a:lnTo>
                <a:lnTo>
                  <a:pt x="2688" y="12606"/>
                </a:lnTo>
                <a:lnTo>
                  <a:pt x="2801" y="12419"/>
                </a:lnTo>
                <a:lnTo>
                  <a:pt x="2925" y="12289"/>
                </a:lnTo>
                <a:lnTo>
                  <a:pt x="3082" y="12177"/>
                </a:lnTo>
                <a:lnTo>
                  <a:pt x="3228" y="12103"/>
                </a:lnTo>
                <a:lnTo>
                  <a:pt x="3408" y="12103"/>
                </a:lnTo>
                <a:lnTo>
                  <a:pt x="3577" y="12103"/>
                </a:lnTo>
                <a:lnTo>
                  <a:pt x="3723" y="12177"/>
                </a:lnTo>
                <a:lnTo>
                  <a:pt x="3903" y="12252"/>
                </a:lnTo>
                <a:lnTo>
                  <a:pt x="4072" y="12364"/>
                </a:lnTo>
                <a:lnTo>
                  <a:pt x="4230" y="12494"/>
                </a:lnTo>
                <a:lnTo>
                  <a:pt x="4353" y="12643"/>
                </a:lnTo>
                <a:lnTo>
                  <a:pt x="4488" y="12829"/>
                </a:lnTo>
                <a:lnTo>
                  <a:pt x="4567" y="13034"/>
                </a:lnTo>
                <a:lnTo>
                  <a:pt x="4657" y="13257"/>
                </a:lnTo>
                <a:lnTo>
                  <a:pt x="4702" y="13462"/>
                </a:lnTo>
                <a:lnTo>
                  <a:pt x="4725" y="13686"/>
                </a:lnTo>
                <a:lnTo>
                  <a:pt x="4702" y="14282"/>
                </a:lnTo>
                <a:lnTo>
                  <a:pt x="4657" y="15045"/>
                </a:lnTo>
                <a:lnTo>
                  <a:pt x="4612" y="15976"/>
                </a:lnTo>
                <a:lnTo>
                  <a:pt x="4590" y="16926"/>
                </a:lnTo>
                <a:lnTo>
                  <a:pt x="4567" y="17968"/>
                </a:lnTo>
                <a:lnTo>
                  <a:pt x="4567" y="19011"/>
                </a:lnTo>
                <a:lnTo>
                  <a:pt x="4590" y="19514"/>
                </a:lnTo>
                <a:lnTo>
                  <a:pt x="4612" y="19980"/>
                </a:lnTo>
                <a:lnTo>
                  <a:pt x="4657" y="20426"/>
                </a:lnTo>
                <a:lnTo>
                  <a:pt x="4725" y="20836"/>
                </a:lnTo>
                <a:lnTo>
                  <a:pt x="4848" y="20929"/>
                </a:lnTo>
                <a:lnTo>
                  <a:pt x="5040" y="21004"/>
                </a:lnTo>
                <a:lnTo>
                  <a:pt x="5265" y="21078"/>
                </a:lnTo>
                <a:lnTo>
                  <a:pt x="5478" y="21115"/>
                </a:lnTo>
                <a:lnTo>
                  <a:pt x="6041" y="21115"/>
                </a:lnTo>
                <a:lnTo>
                  <a:pt x="6637" y="21078"/>
                </a:lnTo>
                <a:lnTo>
                  <a:pt x="7312" y="21004"/>
                </a:lnTo>
                <a:lnTo>
                  <a:pt x="7998" y="20929"/>
                </a:lnTo>
                <a:lnTo>
                  <a:pt x="8696" y="20855"/>
                </a:lnTo>
                <a:lnTo>
                  <a:pt x="9360" y="20836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>
        <p:nvSpPr>
          <p:cNvPr id="26" name="Puzzle1"/>
          <p:cNvSpPr>
            <a:spLocks noEditPoints="1" noChangeArrowheads="1"/>
          </p:cNvSpPr>
          <p:nvPr/>
        </p:nvSpPr>
        <p:spPr bwMode="auto">
          <a:xfrm>
            <a:off x="7098397" y="961188"/>
            <a:ext cx="1635699" cy="848218"/>
          </a:xfrm>
          <a:custGeom>
            <a:avLst/>
            <a:gdLst>
              <a:gd name="T0" fmla="*/ 16740 w 21600"/>
              <a:gd name="T1" fmla="*/ 21078 h 21600"/>
              <a:gd name="T2" fmla="*/ 16976 w 21600"/>
              <a:gd name="T3" fmla="*/ 521 h 21600"/>
              <a:gd name="T4" fmla="*/ 4725 w 21600"/>
              <a:gd name="T5" fmla="*/ 856 h 21600"/>
              <a:gd name="T6" fmla="*/ 5040 w 21600"/>
              <a:gd name="T7" fmla="*/ 21004 h 21600"/>
              <a:gd name="T8" fmla="*/ 10811 w 21600"/>
              <a:gd name="T9" fmla="*/ 12885 h 21600"/>
              <a:gd name="T10" fmla="*/ 10845 w 21600"/>
              <a:gd name="T11" fmla="*/ 8714 h 21600"/>
              <a:gd name="T12" fmla="*/ 21600 w 21600"/>
              <a:gd name="T13" fmla="*/ 10000 h 21600"/>
              <a:gd name="T14" fmla="*/ 56 w 21600"/>
              <a:gd name="T15" fmla="*/ 10000 h 21600"/>
              <a:gd name="T16" fmla="*/ 6086 w 21600"/>
              <a:gd name="T17" fmla="*/ 2569 h 21600"/>
              <a:gd name="T18" fmla="*/ 16132 w 21600"/>
              <a:gd name="T19" fmla="*/ 19552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9360" y="20836"/>
                </a:moveTo>
                <a:lnTo>
                  <a:pt x="9528" y="20836"/>
                </a:lnTo>
                <a:lnTo>
                  <a:pt x="9686" y="20762"/>
                </a:lnTo>
                <a:lnTo>
                  <a:pt x="9810" y="20687"/>
                </a:lnTo>
                <a:lnTo>
                  <a:pt x="9922" y="20575"/>
                </a:lnTo>
                <a:lnTo>
                  <a:pt x="10012" y="20426"/>
                </a:lnTo>
                <a:lnTo>
                  <a:pt x="10068" y="20296"/>
                </a:lnTo>
                <a:lnTo>
                  <a:pt x="10113" y="20110"/>
                </a:lnTo>
                <a:lnTo>
                  <a:pt x="10136" y="19905"/>
                </a:lnTo>
                <a:lnTo>
                  <a:pt x="10136" y="19682"/>
                </a:lnTo>
                <a:lnTo>
                  <a:pt x="10113" y="19440"/>
                </a:lnTo>
                <a:lnTo>
                  <a:pt x="10068" y="19142"/>
                </a:lnTo>
                <a:lnTo>
                  <a:pt x="10012" y="18900"/>
                </a:lnTo>
                <a:lnTo>
                  <a:pt x="9900" y="18620"/>
                </a:lnTo>
                <a:lnTo>
                  <a:pt x="9787" y="18285"/>
                </a:lnTo>
                <a:lnTo>
                  <a:pt x="9641" y="17968"/>
                </a:lnTo>
                <a:lnTo>
                  <a:pt x="9472" y="17652"/>
                </a:lnTo>
                <a:lnTo>
                  <a:pt x="9382" y="17466"/>
                </a:lnTo>
                <a:lnTo>
                  <a:pt x="9315" y="17298"/>
                </a:lnTo>
                <a:lnTo>
                  <a:pt x="9258" y="17112"/>
                </a:lnTo>
                <a:lnTo>
                  <a:pt x="9191" y="16926"/>
                </a:lnTo>
                <a:lnTo>
                  <a:pt x="9123" y="16535"/>
                </a:lnTo>
                <a:lnTo>
                  <a:pt x="9101" y="16144"/>
                </a:lnTo>
                <a:lnTo>
                  <a:pt x="9101" y="15753"/>
                </a:lnTo>
                <a:lnTo>
                  <a:pt x="9168" y="15362"/>
                </a:lnTo>
                <a:lnTo>
                  <a:pt x="9236" y="14971"/>
                </a:lnTo>
                <a:lnTo>
                  <a:pt x="9360" y="14580"/>
                </a:lnTo>
                <a:lnTo>
                  <a:pt x="9495" y="14244"/>
                </a:lnTo>
                <a:lnTo>
                  <a:pt x="9663" y="13891"/>
                </a:lnTo>
                <a:lnTo>
                  <a:pt x="9855" y="13611"/>
                </a:lnTo>
                <a:lnTo>
                  <a:pt x="10068" y="13351"/>
                </a:lnTo>
                <a:lnTo>
                  <a:pt x="10293" y="13146"/>
                </a:lnTo>
                <a:lnTo>
                  <a:pt x="10552" y="12997"/>
                </a:lnTo>
                <a:lnTo>
                  <a:pt x="10811" y="12885"/>
                </a:lnTo>
                <a:lnTo>
                  <a:pt x="11069" y="12866"/>
                </a:lnTo>
                <a:lnTo>
                  <a:pt x="11351" y="12885"/>
                </a:lnTo>
                <a:lnTo>
                  <a:pt x="11610" y="12997"/>
                </a:lnTo>
                <a:lnTo>
                  <a:pt x="11846" y="13183"/>
                </a:lnTo>
                <a:lnTo>
                  <a:pt x="12060" y="13388"/>
                </a:lnTo>
                <a:lnTo>
                  <a:pt x="12251" y="13648"/>
                </a:lnTo>
                <a:lnTo>
                  <a:pt x="12419" y="13928"/>
                </a:lnTo>
                <a:lnTo>
                  <a:pt x="12555" y="14244"/>
                </a:lnTo>
                <a:lnTo>
                  <a:pt x="12690" y="14617"/>
                </a:lnTo>
                <a:lnTo>
                  <a:pt x="12768" y="15008"/>
                </a:lnTo>
                <a:lnTo>
                  <a:pt x="12836" y="15399"/>
                </a:lnTo>
                <a:lnTo>
                  <a:pt x="12858" y="15753"/>
                </a:lnTo>
                <a:lnTo>
                  <a:pt x="12858" y="16144"/>
                </a:lnTo>
                <a:lnTo>
                  <a:pt x="12813" y="16535"/>
                </a:lnTo>
                <a:lnTo>
                  <a:pt x="12746" y="16888"/>
                </a:lnTo>
                <a:lnTo>
                  <a:pt x="12667" y="17224"/>
                </a:lnTo>
                <a:lnTo>
                  <a:pt x="12510" y="17503"/>
                </a:lnTo>
                <a:lnTo>
                  <a:pt x="12228" y="18043"/>
                </a:lnTo>
                <a:lnTo>
                  <a:pt x="11970" y="18546"/>
                </a:lnTo>
                <a:lnTo>
                  <a:pt x="11868" y="18751"/>
                </a:lnTo>
                <a:lnTo>
                  <a:pt x="11778" y="18974"/>
                </a:lnTo>
                <a:lnTo>
                  <a:pt x="11711" y="19179"/>
                </a:lnTo>
                <a:lnTo>
                  <a:pt x="11666" y="19365"/>
                </a:lnTo>
                <a:lnTo>
                  <a:pt x="11632" y="19570"/>
                </a:lnTo>
                <a:lnTo>
                  <a:pt x="11632" y="19756"/>
                </a:lnTo>
                <a:lnTo>
                  <a:pt x="11632" y="19942"/>
                </a:lnTo>
                <a:lnTo>
                  <a:pt x="11643" y="20110"/>
                </a:lnTo>
                <a:lnTo>
                  <a:pt x="11711" y="20296"/>
                </a:lnTo>
                <a:lnTo>
                  <a:pt x="11801" y="20464"/>
                </a:lnTo>
                <a:lnTo>
                  <a:pt x="11891" y="20650"/>
                </a:lnTo>
                <a:lnTo>
                  <a:pt x="12037" y="20836"/>
                </a:lnTo>
                <a:lnTo>
                  <a:pt x="12206" y="21004"/>
                </a:lnTo>
                <a:lnTo>
                  <a:pt x="12419" y="21190"/>
                </a:lnTo>
                <a:lnTo>
                  <a:pt x="12667" y="21320"/>
                </a:lnTo>
                <a:lnTo>
                  <a:pt x="12960" y="21432"/>
                </a:lnTo>
                <a:lnTo>
                  <a:pt x="13286" y="21544"/>
                </a:lnTo>
                <a:lnTo>
                  <a:pt x="13612" y="21655"/>
                </a:lnTo>
                <a:lnTo>
                  <a:pt x="13983" y="21693"/>
                </a:lnTo>
                <a:lnTo>
                  <a:pt x="14343" y="21730"/>
                </a:lnTo>
                <a:lnTo>
                  <a:pt x="14715" y="21730"/>
                </a:lnTo>
                <a:lnTo>
                  <a:pt x="15075" y="21730"/>
                </a:lnTo>
                <a:lnTo>
                  <a:pt x="15446" y="21655"/>
                </a:lnTo>
                <a:lnTo>
                  <a:pt x="15794" y="21581"/>
                </a:lnTo>
                <a:lnTo>
                  <a:pt x="16132" y="21432"/>
                </a:lnTo>
                <a:lnTo>
                  <a:pt x="16458" y="21302"/>
                </a:lnTo>
                <a:lnTo>
                  <a:pt x="16740" y="21078"/>
                </a:lnTo>
                <a:lnTo>
                  <a:pt x="16976" y="20836"/>
                </a:lnTo>
                <a:lnTo>
                  <a:pt x="17043" y="20650"/>
                </a:lnTo>
                <a:lnTo>
                  <a:pt x="17088" y="20426"/>
                </a:lnTo>
                <a:lnTo>
                  <a:pt x="17133" y="20222"/>
                </a:lnTo>
                <a:lnTo>
                  <a:pt x="17156" y="19980"/>
                </a:lnTo>
                <a:lnTo>
                  <a:pt x="17167" y="19477"/>
                </a:lnTo>
                <a:lnTo>
                  <a:pt x="17167" y="18974"/>
                </a:lnTo>
                <a:lnTo>
                  <a:pt x="17156" y="18397"/>
                </a:lnTo>
                <a:lnTo>
                  <a:pt x="17111" y="17820"/>
                </a:lnTo>
                <a:lnTo>
                  <a:pt x="17066" y="17261"/>
                </a:lnTo>
                <a:lnTo>
                  <a:pt x="16998" y="16646"/>
                </a:lnTo>
                <a:lnTo>
                  <a:pt x="16852" y="15511"/>
                </a:lnTo>
                <a:lnTo>
                  <a:pt x="16740" y="14393"/>
                </a:lnTo>
                <a:lnTo>
                  <a:pt x="16717" y="13928"/>
                </a:lnTo>
                <a:lnTo>
                  <a:pt x="16695" y="13462"/>
                </a:lnTo>
                <a:lnTo>
                  <a:pt x="16717" y="13071"/>
                </a:lnTo>
                <a:lnTo>
                  <a:pt x="16785" y="12755"/>
                </a:lnTo>
                <a:lnTo>
                  <a:pt x="16852" y="12419"/>
                </a:lnTo>
                <a:lnTo>
                  <a:pt x="16953" y="12140"/>
                </a:lnTo>
                <a:lnTo>
                  <a:pt x="17088" y="11898"/>
                </a:lnTo>
                <a:lnTo>
                  <a:pt x="17212" y="11675"/>
                </a:lnTo>
                <a:lnTo>
                  <a:pt x="17370" y="11470"/>
                </a:lnTo>
                <a:lnTo>
                  <a:pt x="17516" y="11284"/>
                </a:lnTo>
                <a:lnTo>
                  <a:pt x="17696" y="11135"/>
                </a:lnTo>
                <a:lnTo>
                  <a:pt x="17865" y="11042"/>
                </a:lnTo>
                <a:lnTo>
                  <a:pt x="18033" y="10930"/>
                </a:lnTo>
                <a:lnTo>
                  <a:pt x="18213" y="10893"/>
                </a:lnTo>
                <a:lnTo>
                  <a:pt x="18382" y="10893"/>
                </a:lnTo>
                <a:lnTo>
                  <a:pt x="18551" y="10967"/>
                </a:lnTo>
                <a:lnTo>
                  <a:pt x="18708" y="11042"/>
                </a:lnTo>
                <a:lnTo>
                  <a:pt x="18855" y="11172"/>
                </a:lnTo>
                <a:lnTo>
                  <a:pt x="19012" y="11358"/>
                </a:lnTo>
                <a:lnTo>
                  <a:pt x="19136" y="11600"/>
                </a:lnTo>
                <a:lnTo>
                  <a:pt x="19271" y="11861"/>
                </a:lnTo>
                <a:lnTo>
                  <a:pt x="19440" y="12028"/>
                </a:lnTo>
                <a:lnTo>
                  <a:pt x="19608" y="12177"/>
                </a:lnTo>
                <a:lnTo>
                  <a:pt x="19822" y="12289"/>
                </a:lnTo>
                <a:lnTo>
                  <a:pt x="20025" y="12289"/>
                </a:lnTo>
                <a:lnTo>
                  <a:pt x="20238" y="12289"/>
                </a:lnTo>
                <a:lnTo>
                  <a:pt x="20452" y="12215"/>
                </a:lnTo>
                <a:lnTo>
                  <a:pt x="20643" y="12103"/>
                </a:lnTo>
                <a:lnTo>
                  <a:pt x="20846" y="11973"/>
                </a:lnTo>
                <a:lnTo>
                  <a:pt x="21037" y="11786"/>
                </a:lnTo>
                <a:lnTo>
                  <a:pt x="21206" y="11563"/>
                </a:lnTo>
                <a:lnTo>
                  <a:pt x="21363" y="11321"/>
                </a:lnTo>
                <a:lnTo>
                  <a:pt x="21465" y="11079"/>
                </a:lnTo>
                <a:lnTo>
                  <a:pt x="21577" y="10744"/>
                </a:lnTo>
                <a:lnTo>
                  <a:pt x="21622" y="10427"/>
                </a:lnTo>
                <a:lnTo>
                  <a:pt x="21645" y="10111"/>
                </a:lnTo>
                <a:lnTo>
                  <a:pt x="21622" y="9608"/>
                </a:lnTo>
                <a:lnTo>
                  <a:pt x="21577" y="9142"/>
                </a:lnTo>
                <a:lnTo>
                  <a:pt x="21465" y="8751"/>
                </a:lnTo>
                <a:lnTo>
                  <a:pt x="21363" y="8397"/>
                </a:lnTo>
                <a:lnTo>
                  <a:pt x="21206" y="8062"/>
                </a:lnTo>
                <a:lnTo>
                  <a:pt x="21037" y="7820"/>
                </a:lnTo>
                <a:lnTo>
                  <a:pt x="20846" y="7597"/>
                </a:lnTo>
                <a:lnTo>
                  <a:pt x="20643" y="7429"/>
                </a:lnTo>
                <a:lnTo>
                  <a:pt x="20452" y="7317"/>
                </a:lnTo>
                <a:lnTo>
                  <a:pt x="20238" y="7206"/>
                </a:lnTo>
                <a:lnTo>
                  <a:pt x="20025" y="7168"/>
                </a:lnTo>
                <a:lnTo>
                  <a:pt x="19822" y="7206"/>
                </a:lnTo>
                <a:lnTo>
                  <a:pt x="19608" y="7243"/>
                </a:lnTo>
                <a:lnTo>
                  <a:pt x="19440" y="7355"/>
                </a:lnTo>
                <a:lnTo>
                  <a:pt x="19271" y="7504"/>
                </a:lnTo>
                <a:lnTo>
                  <a:pt x="19136" y="7708"/>
                </a:lnTo>
                <a:lnTo>
                  <a:pt x="19012" y="7895"/>
                </a:lnTo>
                <a:lnTo>
                  <a:pt x="18832" y="8025"/>
                </a:lnTo>
                <a:lnTo>
                  <a:pt x="18663" y="8174"/>
                </a:lnTo>
                <a:lnTo>
                  <a:pt x="18472" y="8248"/>
                </a:lnTo>
                <a:lnTo>
                  <a:pt x="18270" y="8286"/>
                </a:lnTo>
                <a:lnTo>
                  <a:pt x="18078" y="8323"/>
                </a:lnTo>
                <a:lnTo>
                  <a:pt x="17887" y="8323"/>
                </a:lnTo>
                <a:lnTo>
                  <a:pt x="17696" y="8248"/>
                </a:lnTo>
                <a:lnTo>
                  <a:pt x="17493" y="8174"/>
                </a:lnTo>
                <a:lnTo>
                  <a:pt x="17302" y="8062"/>
                </a:lnTo>
                <a:lnTo>
                  <a:pt x="17133" y="7969"/>
                </a:lnTo>
                <a:lnTo>
                  <a:pt x="16976" y="7783"/>
                </a:lnTo>
                <a:lnTo>
                  <a:pt x="16852" y="7597"/>
                </a:lnTo>
                <a:lnTo>
                  <a:pt x="16740" y="7429"/>
                </a:lnTo>
                <a:lnTo>
                  <a:pt x="16672" y="7168"/>
                </a:lnTo>
                <a:lnTo>
                  <a:pt x="16638" y="6926"/>
                </a:lnTo>
                <a:lnTo>
                  <a:pt x="16616" y="6498"/>
                </a:lnTo>
                <a:lnTo>
                  <a:pt x="16616" y="5772"/>
                </a:lnTo>
                <a:lnTo>
                  <a:pt x="16650" y="4915"/>
                </a:lnTo>
                <a:lnTo>
                  <a:pt x="16695" y="3928"/>
                </a:lnTo>
                <a:lnTo>
                  <a:pt x="16762" y="2960"/>
                </a:lnTo>
                <a:lnTo>
                  <a:pt x="16830" y="1992"/>
                </a:lnTo>
                <a:lnTo>
                  <a:pt x="16908" y="1173"/>
                </a:lnTo>
                <a:lnTo>
                  <a:pt x="16976" y="521"/>
                </a:lnTo>
                <a:lnTo>
                  <a:pt x="16953" y="521"/>
                </a:lnTo>
                <a:lnTo>
                  <a:pt x="16931" y="521"/>
                </a:lnTo>
                <a:lnTo>
                  <a:pt x="16267" y="484"/>
                </a:lnTo>
                <a:lnTo>
                  <a:pt x="15637" y="428"/>
                </a:lnTo>
                <a:lnTo>
                  <a:pt x="15063" y="353"/>
                </a:lnTo>
                <a:lnTo>
                  <a:pt x="14523" y="279"/>
                </a:lnTo>
                <a:lnTo>
                  <a:pt x="14040" y="167"/>
                </a:lnTo>
                <a:lnTo>
                  <a:pt x="13635" y="93"/>
                </a:lnTo>
                <a:lnTo>
                  <a:pt x="13331" y="18"/>
                </a:lnTo>
                <a:lnTo>
                  <a:pt x="13117" y="18"/>
                </a:lnTo>
                <a:lnTo>
                  <a:pt x="12982" y="18"/>
                </a:lnTo>
                <a:lnTo>
                  <a:pt x="12858" y="130"/>
                </a:lnTo>
                <a:lnTo>
                  <a:pt x="12723" y="279"/>
                </a:lnTo>
                <a:lnTo>
                  <a:pt x="12622" y="446"/>
                </a:lnTo>
                <a:lnTo>
                  <a:pt x="12510" y="670"/>
                </a:lnTo>
                <a:lnTo>
                  <a:pt x="12419" y="912"/>
                </a:lnTo>
                <a:lnTo>
                  <a:pt x="12363" y="1210"/>
                </a:lnTo>
                <a:lnTo>
                  <a:pt x="12318" y="1526"/>
                </a:lnTo>
                <a:lnTo>
                  <a:pt x="12273" y="1843"/>
                </a:lnTo>
                <a:lnTo>
                  <a:pt x="12251" y="2215"/>
                </a:lnTo>
                <a:lnTo>
                  <a:pt x="12273" y="2532"/>
                </a:lnTo>
                <a:lnTo>
                  <a:pt x="12318" y="2886"/>
                </a:lnTo>
                <a:lnTo>
                  <a:pt x="12386" y="3240"/>
                </a:lnTo>
                <a:lnTo>
                  <a:pt x="12464" y="3556"/>
                </a:lnTo>
                <a:lnTo>
                  <a:pt x="12577" y="3891"/>
                </a:lnTo>
                <a:lnTo>
                  <a:pt x="12746" y="4171"/>
                </a:lnTo>
                <a:lnTo>
                  <a:pt x="12926" y="4487"/>
                </a:lnTo>
                <a:lnTo>
                  <a:pt x="13050" y="4860"/>
                </a:lnTo>
                <a:lnTo>
                  <a:pt x="13162" y="5251"/>
                </a:lnTo>
                <a:lnTo>
                  <a:pt x="13218" y="5604"/>
                </a:lnTo>
                <a:lnTo>
                  <a:pt x="13263" y="5995"/>
                </a:lnTo>
                <a:lnTo>
                  <a:pt x="13241" y="6386"/>
                </a:lnTo>
                <a:lnTo>
                  <a:pt x="13218" y="6740"/>
                </a:lnTo>
                <a:lnTo>
                  <a:pt x="13139" y="7094"/>
                </a:lnTo>
                <a:lnTo>
                  <a:pt x="13050" y="7429"/>
                </a:lnTo>
                <a:lnTo>
                  <a:pt x="12903" y="7746"/>
                </a:lnTo>
                <a:lnTo>
                  <a:pt x="12723" y="8025"/>
                </a:lnTo>
                <a:lnTo>
                  <a:pt x="12532" y="8286"/>
                </a:lnTo>
                <a:lnTo>
                  <a:pt x="12318" y="8491"/>
                </a:lnTo>
                <a:lnTo>
                  <a:pt x="12060" y="8677"/>
                </a:lnTo>
                <a:lnTo>
                  <a:pt x="11756" y="8788"/>
                </a:lnTo>
                <a:lnTo>
                  <a:pt x="11452" y="8826"/>
                </a:lnTo>
                <a:lnTo>
                  <a:pt x="11283" y="8826"/>
                </a:lnTo>
                <a:lnTo>
                  <a:pt x="11126" y="8826"/>
                </a:lnTo>
                <a:lnTo>
                  <a:pt x="11002" y="8788"/>
                </a:lnTo>
                <a:lnTo>
                  <a:pt x="10845" y="8714"/>
                </a:lnTo>
                <a:lnTo>
                  <a:pt x="10721" y="8640"/>
                </a:lnTo>
                <a:lnTo>
                  <a:pt x="10608" y="8565"/>
                </a:lnTo>
                <a:lnTo>
                  <a:pt x="10485" y="8453"/>
                </a:lnTo>
                <a:lnTo>
                  <a:pt x="10372" y="8323"/>
                </a:lnTo>
                <a:lnTo>
                  <a:pt x="10181" y="8062"/>
                </a:lnTo>
                <a:lnTo>
                  <a:pt x="10035" y="7746"/>
                </a:lnTo>
                <a:lnTo>
                  <a:pt x="9900" y="7392"/>
                </a:lnTo>
                <a:lnTo>
                  <a:pt x="9787" y="7001"/>
                </a:lnTo>
                <a:lnTo>
                  <a:pt x="9731" y="6610"/>
                </a:lnTo>
                <a:lnTo>
                  <a:pt x="9686" y="6219"/>
                </a:lnTo>
                <a:lnTo>
                  <a:pt x="9663" y="5772"/>
                </a:lnTo>
                <a:lnTo>
                  <a:pt x="9686" y="5381"/>
                </a:lnTo>
                <a:lnTo>
                  <a:pt x="9753" y="4990"/>
                </a:lnTo>
                <a:lnTo>
                  <a:pt x="9832" y="4636"/>
                </a:lnTo>
                <a:lnTo>
                  <a:pt x="9945" y="4320"/>
                </a:lnTo>
                <a:lnTo>
                  <a:pt x="10068" y="4022"/>
                </a:lnTo>
                <a:lnTo>
                  <a:pt x="10203" y="3817"/>
                </a:lnTo>
                <a:lnTo>
                  <a:pt x="10316" y="3593"/>
                </a:lnTo>
                <a:lnTo>
                  <a:pt x="10395" y="3351"/>
                </a:lnTo>
                <a:lnTo>
                  <a:pt x="10462" y="3109"/>
                </a:lnTo>
                <a:lnTo>
                  <a:pt x="10507" y="2848"/>
                </a:lnTo>
                <a:lnTo>
                  <a:pt x="10530" y="2606"/>
                </a:lnTo>
                <a:lnTo>
                  <a:pt x="10507" y="2346"/>
                </a:lnTo>
                <a:lnTo>
                  <a:pt x="10462" y="2141"/>
                </a:lnTo>
                <a:lnTo>
                  <a:pt x="10395" y="1880"/>
                </a:lnTo>
                <a:lnTo>
                  <a:pt x="10293" y="1638"/>
                </a:lnTo>
                <a:lnTo>
                  <a:pt x="10158" y="1415"/>
                </a:lnTo>
                <a:lnTo>
                  <a:pt x="9967" y="1210"/>
                </a:lnTo>
                <a:lnTo>
                  <a:pt x="9753" y="986"/>
                </a:lnTo>
                <a:lnTo>
                  <a:pt x="9495" y="819"/>
                </a:lnTo>
                <a:lnTo>
                  <a:pt x="9191" y="670"/>
                </a:lnTo>
                <a:lnTo>
                  <a:pt x="8842" y="521"/>
                </a:lnTo>
                <a:lnTo>
                  <a:pt x="8471" y="446"/>
                </a:lnTo>
                <a:lnTo>
                  <a:pt x="7998" y="428"/>
                </a:lnTo>
                <a:lnTo>
                  <a:pt x="7413" y="428"/>
                </a:lnTo>
                <a:lnTo>
                  <a:pt x="6817" y="446"/>
                </a:lnTo>
                <a:lnTo>
                  <a:pt x="6187" y="521"/>
                </a:lnTo>
                <a:lnTo>
                  <a:pt x="5602" y="633"/>
                </a:lnTo>
                <a:lnTo>
                  <a:pt x="5107" y="744"/>
                </a:lnTo>
                <a:lnTo>
                  <a:pt x="4725" y="856"/>
                </a:lnTo>
                <a:lnTo>
                  <a:pt x="4848" y="1564"/>
                </a:lnTo>
                <a:lnTo>
                  <a:pt x="5028" y="2495"/>
                </a:lnTo>
                <a:lnTo>
                  <a:pt x="5175" y="3556"/>
                </a:lnTo>
                <a:lnTo>
                  <a:pt x="5298" y="4673"/>
                </a:lnTo>
                <a:lnTo>
                  <a:pt x="5343" y="5213"/>
                </a:lnTo>
                <a:lnTo>
                  <a:pt x="5388" y="5753"/>
                </a:lnTo>
                <a:lnTo>
                  <a:pt x="5411" y="6275"/>
                </a:lnTo>
                <a:lnTo>
                  <a:pt x="5411" y="6740"/>
                </a:lnTo>
                <a:lnTo>
                  <a:pt x="5366" y="7168"/>
                </a:lnTo>
                <a:lnTo>
                  <a:pt x="5321" y="7541"/>
                </a:lnTo>
                <a:lnTo>
                  <a:pt x="5287" y="7708"/>
                </a:lnTo>
                <a:lnTo>
                  <a:pt x="5242" y="7857"/>
                </a:lnTo>
                <a:lnTo>
                  <a:pt x="5197" y="7969"/>
                </a:lnTo>
                <a:lnTo>
                  <a:pt x="5130" y="8062"/>
                </a:lnTo>
                <a:lnTo>
                  <a:pt x="5006" y="8248"/>
                </a:lnTo>
                <a:lnTo>
                  <a:pt x="4848" y="8397"/>
                </a:lnTo>
                <a:lnTo>
                  <a:pt x="4725" y="8528"/>
                </a:lnTo>
                <a:lnTo>
                  <a:pt x="4567" y="8640"/>
                </a:lnTo>
                <a:lnTo>
                  <a:pt x="4421" y="8714"/>
                </a:lnTo>
                <a:lnTo>
                  <a:pt x="4263" y="8751"/>
                </a:lnTo>
                <a:lnTo>
                  <a:pt x="4095" y="8788"/>
                </a:lnTo>
                <a:lnTo>
                  <a:pt x="3948" y="8788"/>
                </a:lnTo>
                <a:lnTo>
                  <a:pt x="3791" y="8751"/>
                </a:lnTo>
                <a:lnTo>
                  <a:pt x="3667" y="8714"/>
                </a:lnTo>
                <a:lnTo>
                  <a:pt x="3510" y="8677"/>
                </a:lnTo>
                <a:lnTo>
                  <a:pt x="3386" y="8602"/>
                </a:lnTo>
                <a:lnTo>
                  <a:pt x="3251" y="8491"/>
                </a:lnTo>
                <a:lnTo>
                  <a:pt x="3127" y="8360"/>
                </a:lnTo>
                <a:lnTo>
                  <a:pt x="3015" y="8248"/>
                </a:lnTo>
                <a:lnTo>
                  <a:pt x="2925" y="8062"/>
                </a:lnTo>
                <a:lnTo>
                  <a:pt x="2778" y="7857"/>
                </a:lnTo>
                <a:lnTo>
                  <a:pt x="2610" y="7671"/>
                </a:lnTo>
                <a:lnTo>
                  <a:pt x="2407" y="7541"/>
                </a:lnTo>
                <a:lnTo>
                  <a:pt x="2171" y="7466"/>
                </a:lnTo>
                <a:lnTo>
                  <a:pt x="1957" y="7429"/>
                </a:lnTo>
                <a:lnTo>
                  <a:pt x="1698" y="7429"/>
                </a:lnTo>
                <a:lnTo>
                  <a:pt x="1462" y="7466"/>
                </a:lnTo>
                <a:lnTo>
                  <a:pt x="1226" y="7559"/>
                </a:lnTo>
                <a:lnTo>
                  <a:pt x="989" y="7708"/>
                </a:lnTo>
                <a:lnTo>
                  <a:pt x="776" y="7932"/>
                </a:lnTo>
                <a:lnTo>
                  <a:pt x="551" y="8211"/>
                </a:lnTo>
                <a:lnTo>
                  <a:pt x="382" y="8528"/>
                </a:lnTo>
                <a:lnTo>
                  <a:pt x="315" y="8714"/>
                </a:lnTo>
                <a:lnTo>
                  <a:pt x="236" y="8919"/>
                </a:lnTo>
                <a:lnTo>
                  <a:pt x="191" y="9142"/>
                </a:lnTo>
                <a:lnTo>
                  <a:pt x="123" y="9347"/>
                </a:lnTo>
                <a:lnTo>
                  <a:pt x="78" y="9608"/>
                </a:lnTo>
                <a:lnTo>
                  <a:pt x="56" y="9887"/>
                </a:lnTo>
                <a:lnTo>
                  <a:pt x="33" y="10185"/>
                </a:lnTo>
                <a:lnTo>
                  <a:pt x="33" y="10464"/>
                </a:lnTo>
                <a:lnTo>
                  <a:pt x="33" y="10706"/>
                </a:lnTo>
                <a:lnTo>
                  <a:pt x="56" y="10967"/>
                </a:lnTo>
                <a:lnTo>
                  <a:pt x="78" y="11172"/>
                </a:lnTo>
                <a:lnTo>
                  <a:pt x="123" y="11395"/>
                </a:lnTo>
                <a:lnTo>
                  <a:pt x="168" y="11600"/>
                </a:lnTo>
                <a:lnTo>
                  <a:pt x="236" y="11786"/>
                </a:lnTo>
                <a:lnTo>
                  <a:pt x="292" y="11973"/>
                </a:lnTo>
                <a:lnTo>
                  <a:pt x="382" y="12140"/>
                </a:lnTo>
                <a:lnTo>
                  <a:pt x="540" y="12419"/>
                </a:lnTo>
                <a:lnTo>
                  <a:pt x="731" y="12680"/>
                </a:lnTo>
                <a:lnTo>
                  <a:pt x="944" y="12866"/>
                </a:lnTo>
                <a:lnTo>
                  <a:pt x="1158" y="12997"/>
                </a:lnTo>
                <a:lnTo>
                  <a:pt x="1395" y="13108"/>
                </a:lnTo>
                <a:lnTo>
                  <a:pt x="1608" y="13183"/>
                </a:lnTo>
                <a:lnTo>
                  <a:pt x="1856" y="13183"/>
                </a:lnTo>
                <a:lnTo>
                  <a:pt x="2070" y="13146"/>
                </a:lnTo>
                <a:lnTo>
                  <a:pt x="2261" y="13071"/>
                </a:lnTo>
                <a:lnTo>
                  <a:pt x="2430" y="12960"/>
                </a:lnTo>
                <a:lnTo>
                  <a:pt x="2587" y="12792"/>
                </a:lnTo>
                <a:lnTo>
                  <a:pt x="2688" y="12606"/>
                </a:lnTo>
                <a:lnTo>
                  <a:pt x="2801" y="12419"/>
                </a:lnTo>
                <a:lnTo>
                  <a:pt x="2925" y="12289"/>
                </a:lnTo>
                <a:lnTo>
                  <a:pt x="3082" y="12177"/>
                </a:lnTo>
                <a:lnTo>
                  <a:pt x="3228" y="12103"/>
                </a:lnTo>
                <a:lnTo>
                  <a:pt x="3408" y="12103"/>
                </a:lnTo>
                <a:lnTo>
                  <a:pt x="3577" y="12103"/>
                </a:lnTo>
                <a:lnTo>
                  <a:pt x="3723" y="12177"/>
                </a:lnTo>
                <a:lnTo>
                  <a:pt x="3903" y="12252"/>
                </a:lnTo>
                <a:lnTo>
                  <a:pt x="4072" y="12364"/>
                </a:lnTo>
                <a:lnTo>
                  <a:pt x="4230" y="12494"/>
                </a:lnTo>
                <a:lnTo>
                  <a:pt x="4353" y="12643"/>
                </a:lnTo>
                <a:lnTo>
                  <a:pt x="4488" y="12829"/>
                </a:lnTo>
                <a:lnTo>
                  <a:pt x="4567" y="13034"/>
                </a:lnTo>
                <a:lnTo>
                  <a:pt x="4657" y="13257"/>
                </a:lnTo>
                <a:lnTo>
                  <a:pt x="4702" y="13462"/>
                </a:lnTo>
                <a:lnTo>
                  <a:pt x="4725" y="13686"/>
                </a:lnTo>
                <a:lnTo>
                  <a:pt x="4702" y="14282"/>
                </a:lnTo>
                <a:lnTo>
                  <a:pt x="4657" y="15045"/>
                </a:lnTo>
                <a:lnTo>
                  <a:pt x="4612" y="15976"/>
                </a:lnTo>
                <a:lnTo>
                  <a:pt x="4590" y="16926"/>
                </a:lnTo>
                <a:lnTo>
                  <a:pt x="4567" y="17968"/>
                </a:lnTo>
                <a:lnTo>
                  <a:pt x="4567" y="19011"/>
                </a:lnTo>
                <a:lnTo>
                  <a:pt x="4590" y="19514"/>
                </a:lnTo>
                <a:lnTo>
                  <a:pt x="4612" y="19980"/>
                </a:lnTo>
                <a:lnTo>
                  <a:pt x="4657" y="20426"/>
                </a:lnTo>
                <a:lnTo>
                  <a:pt x="4725" y="20836"/>
                </a:lnTo>
                <a:lnTo>
                  <a:pt x="4848" y="20929"/>
                </a:lnTo>
                <a:lnTo>
                  <a:pt x="5040" y="21004"/>
                </a:lnTo>
                <a:lnTo>
                  <a:pt x="5265" y="21078"/>
                </a:lnTo>
                <a:lnTo>
                  <a:pt x="5478" y="21115"/>
                </a:lnTo>
                <a:lnTo>
                  <a:pt x="6041" y="21115"/>
                </a:lnTo>
                <a:lnTo>
                  <a:pt x="6637" y="21078"/>
                </a:lnTo>
                <a:lnTo>
                  <a:pt x="7312" y="21004"/>
                </a:lnTo>
                <a:lnTo>
                  <a:pt x="7998" y="20929"/>
                </a:lnTo>
                <a:lnTo>
                  <a:pt x="8696" y="20855"/>
                </a:lnTo>
                <a:lnTo>
                  <a:pt x="9360" y="20836"/>
                </a:lnTo>
                <a:close/>
              </a:path>
            </a:pathLst>
          </a:custGeom>
          <a:solidFill>
            <a:srgbClr val="FFCC99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27" name="Puzzle3"/>
          <p:cNvSpPr>
            <a:spLocks noEditPoints="1" noChangeArrowheads="1"/>
          </p:cNvSpPr>
          <p:nvPr/>
        </p:nvSpPr>
        <p:spPr bwMode="auto">
          <a:xfrm>
            <a:off x="6492946" y="3778519"/>
            <a:ext cx="1012316" cy="1221887"/>
          </a:xfrm>
          <a:custGeom>
            <a:avLst/>
            <a:gdLst>
              <a:gd name="T0" fmla="*/ 10391 w 21600"/>
              <a:gd name="T1" fmla="*/ 15806 h 21600"/>
              <a:gd name="T2" fmla="*/ 20551 w 21600"/>
              <a:gd name="T3" fmla="*/ 21088 h 21600"/>
              <a:gd name="T4" fmla="*/ 13180 w 21600"/>
              <a:gd name="T5" fmla="*/ 13801 h 21600"/>
              <a:gd name="T6" fmla="*/ 20551 w 21600"/>
              <a:gd name="T7" fmla="*/ 7025 h 21600"/>
              <a:gd name="T8" fmla="*/ 10500 w 21600"/>
              <a:gd name="T9" fmla="*/ 52 h 21600"/>
              <a:gd name="T10" fmla="*/ 692 w 21600"/>
              <a:gd name="T11" fmla="*/ 6802 h 21600"/>
              <a:gd name="T12" fmla="*/ 8064 w 21600"/>
              <a:gd name="T13" fmla="*/ 13526 h 21600"/>
              <a:gd name="T14" fmla="*/ 692 w 21600"/>
              <a:gd name="T15" fmla="*/ 21088 h 21600"/>
              <a:gd name="T16" fmla="*/ 2273 w 21600"/>
              <a:gd name="T17" fmla="*/ 7719 h 21600"/>
              <a:gd name="T18" fmla="*/ 19149 w 21600"/>
              <a:gd name="T19" fmla="*/ 20237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6625" y="20892"/>
                </a:moveTo>
                <a:lnTo>
                  <a:pt x="7105" y="21023"/>
                </a:lnTo>
                <a:lnTo>
                  <a:pt x="7513" y="21088"/>
                </a:lnTo>
                <a:lnTo>
                  <a:pt x="7922" y="21115"/>
                </a:lnTo>
                <a:lnTo>
                  <a:pt x="8242" y="21115"/>
                </a:lnTo>
                <a:lnTo>
                  <a:pt x="8544" y="21062"/>
                </a:lnTo>
                <a:lnTo>
                  <a:pt x="8810" y="20997"/>
                </a:lnTo>
                <a:lnTo>
                  <a:pt x="9023" y="20892"/>
                </a:lnTo>
                <a:lnTo>
                  <a:pt x="9148" y="20761"/>
                </a:lnTo>
                <a:lnTo>
                  <a:pt x="9290" y="20616"/>
                </a:lnTo>
                <a:lnTo>
                  <a:pt x="9361" y="20459"/>
                </a:lnTo>
                <a:lnTo>
                  <a:pt x="9396" y="20289"/>
                </a:lnTo>
                <a:lnTo>
                  <a:pt x="9396" y="20092"/>
                </a:lnTo>
                <a:lnTo>
                  <a:pt x="9325" y="19909"/>
                </a:lnTo>
                <a:lnTo>
                  <a:pt x="9219" y="19738"/>
                </a:lnTo>
                <a:lnTo>
                  <a:pt x="9094" y="19555"/>
                </a:lnTo>
                <a:lnTo>
                  <a:pt x="8917" y="19384"/>
                </a:lnTo>
                <a:lnTo>
                  <a:pt x="8650" y="19162"/>
                </a:lnTo>
                <a:lnTo>
                  <a:pt x="8437" y="18900"/>
                </a:lnTo>
                <a:lnTo>
                  <a:pt x="8277" y="18624"/>
                </a:lnTo>
                <a:lnTo>
                  <a:pt x="8135" y="18349"/>
                </a:lnTo>
                <a:lnTo>
                  <a:pt x="8028" y="18048"/>
                </a:lnTo>
                <a:lnTo>
                  <a:pt x="7993" y="17746"/>
                </a:lnTo>
                <a:lnTo>
                  <a:pt x="7993" y="17471"/>
                </a:lnTo>
                <a:lnTo>
                  <a:pt x="8028" y="17169"/>
                </a:lnTo>
                <a:lnTo>
                  <a:pt x="8135" y="16920"/>
                </a:lnTo>
                <a:lnTo>
                  <a:pt x="8277" y="16671"/>
                </a:lnTo>
                <a:lnTo>
                  <a:pt x="8366" y="16540"/>
                </a:lnTo>
                <a:lnTo>
                  <a:pt x="8473" y="16409"/>
                </a:lnTo>
                <a:lnTo>
                  <a:pt x="8615" y="16317"/>
                </a:lnTo>
                <a:lnTo>
                  <a:pt x="8739" y="16213"/>
                </a:lnTo>
                <a:lnTo>
                  <a:pt x="8881" y="16134"/>
                </a:lnTo>
                <a:lnTo>
                  <a:pt x="9059" y="16055"/>
                </a:lnTo>
                <a:lnTo>
                  <a:pt x="9254" y="15990"/>
                </a:lnTo>
                <a:lnTo>
                  <a:pt x="9432" y="15911"/>
                </a:lnTo>
                <a:lnTo>
                  <a:pt x="9663" y="15885"/>
                </a:lnTo>
                <a:lnTo>
                  <a:pt x="9876" y="15833"/>
                </a:lnTo>
                <a:lnTo>
                  <a:pt x="10142" y="15806"/>
                </a:lnTo>
                <a:lnTo>
                  <a:pt x="10391" y="15806"/>
                </a:lnTo>
                <a:lnTo>
                  <a:pt x="10728" y="15806"/>
                </a:lnTo>
                <a:lnTo>
                  <a:pt x="10995" y="15806"/>
                </a:lnTo>
                <a:lnTo>
                  <a:pt x="11279" y="15833"/>
                </a:lnTo>
                <a:lnTo>
                  <a:pt x="11546" y="15885"/>
                </a:lnTo>
                <a:lnTo>
                  <a:pt x="11776" y="15937"/>
                </a:lnTo>
                <a:lnTo>
                  <a:pt x="12025" y="15990"/>
                </a:lnTo>
                <a:lnTo>
                  <a:pt x="12221" y="16055"/>
                </a:lnTo>
                <a:lnTo>
                  <a:pt x="12434" y="16134"/>
                </a:lnTo>
                <a:lnTo>
                  <a:pt x="12611" y="16213"/>
                </a:lnTo>
                <a:lnTo>
                  <a:pt x="12771" y="16317"/>
                </a:lnTo>
                <a:lnTo>
                  <a:pt x="12913" y="16409"/>
                </a:lnTo>
                <a:lnTo>
                  <a:pt x="13038" y="16514"/>
                </a:lnTo>
                <a:lnTo>
                  <a:pt x="13251" y="16737"/>
                </a:lnTo>
                <a:lnTo>
                  <a:pt x="13428" y="16986"/>
                </a:lnTo>
                <a:lnTo>
                  <a:pt x="13517" y="17248"/>
                </a:lnTo>
                <a:lnTo>
                  <a:pt x="13588" y="17523"/>
                </a:lnTo>
                <a:lnTo>
                  <a:pt x="13588" y="17799"/>
                </a:lnTo>
                <a:lnTo>
                  <a:pt x="13517" y="18074"/>
                </a:lnTo>
                <a:lnTo>
                  <a:pt x="13428" y="18323"/>
                </a:lnTo>
                <a:lnTo>
                  <a:pt x="13286" y="18572"/>
                </a:lnTo>
                <a:lnTo>
                  <a:pt x="13109" y="18808"/>
                </a:lnTo>
                <a:lnTo>
                  <a:pt x="12878" y="19031"/>
                </a:lnTo>
                <a:lnTo>
                  <a:pt x="12434" y="19411"/>
                </a:lnTo>
                <a:lnTo>
                  <a:pt x="12132" y="19738"/>
                </a:lnTo>
                <a:lnTo>
                  <a:pt x="12025" y="19856"/>
                </a:lnTo>
                <a:lnTo>
                  <a:pt x="11919" y="20014"/>
                </a:lnTo>
                <a:lnTo>
                  <a:pt x="11883" y="20132"/>
                </a:lnTo>
                <a:lnTo>
                  <a:pt x="11883" y="20263"/>
                </a:lnTo>
                <a:lnTo>
                  <a:pt x="11883" y="20394"/>
                </a:lnTo>
                <a:lnTo>
                  <a:pt x="11954" y="20485"/>
                </a:lnTo>
                <a:lnTo>
                  <a:pt x="12061" y="20590"/>
                </a:lnTo>
                <a:lnTo>
                  <a:pt x="12185" y="20695"/>
                </a:lnTo>
                <a:lnTo>
                  <a:pt x="12327" y="20787"/>
                </a:lnTo>
                <a:lnTo>
                  <a:pt x="12540" y="20892"/>
                </a:lnTo>
                <a:lnTo>
                  <a:pt x="12771" y="20997"/>
                </a:lnTo>
                <a:lnTo>
                  <a:pt x="13073" y="21088"/>
                </a:lnTo>
                <a:lnTo>
                  <a:pt x="13428" y="21193"/>
                </a:lnTo>
                <a:lnTo>
                  <a:pt x="13873" y="21298"/>
                </a:lnTo>
                <a:lnTo>
                  <a:pt x="14317" y="21390"/>
                </a:lnTo>
                <a:lnTo>
                  <a:pt x="14778" y="21468"/>
                </a:lnTo>
                <a:lnTo>
                  <a:pt x="15294" y="21547"/>
                </a:lnTo>
                <a:lnTo>
                  <a:pt x="15809" y="21600"/>
                </a:lnTo>
                <a:lnTo>
                  <a:pt x="16359" y="21652"/>
                </a:lnTo>
                <a:lnTo>
                  <a:pt x="16875" y="21678"/>
                </a:lnTo>
                <a:lnTo>
                  <a:pt x="17407" y="21678"/>
                </a:lnTo>
                <a:lnTo>
                  <a:pt x="17958" y="21678"/>
                </a:lnTo>
                <a:lnTo>
                  <a:pt x="18473" y="21652"/>
                </a:lnTo>
                <a:lnTo>
                  <a:pt x="18953" y="21573"/>
                </a:lnTo>
                <a:lnTo>
                  <a:pt x="19397" y="21495"/>
                </a:lnTo>
                <a:lnTo>
                  <a:pt x="19841" y="21390"/>
                </a:lnTo>
                <a:lnTo>
                  <a:pt x="20214" y="21272"/>
                </a:lnTo>
                <a:lnTo>
                  <a:pt x="20551" y="21088"/>
                </a:lnTo>
                <a:lnTo>
                  <a:pt x="20480" y="20787"/>
                </a:lnTo>
                <a:lnTo>
                  <a:pt x="20409" y="20485"/>
                </a:lnTo>
                <a:lnTo>
                  <a:pt x="20356" y="20158"/>
                </a:lnTo>
                <a:lnTo>
                  <a:pt x="20356" y="19804"/>
                </a:lnTo>
                <a:lnTo>
                  <a:pt x="20321" y="19083"/>
                </a:lnTo>
                <a:lnTo>
                  <a:pt x="20356" y="18349"/>
                </a:lnTo>
                <a:lnTo>
                  <a:pt x="20409" y="17641"/>
                </a:lnTo>
                <a:lnTo>
                  <a:pt x="20480" y="17012"/>
                </a:lnTo>
                <a:lnTo>
                  <a:pt x="20551" y="16488"/>
                </a:lnTo>
                <a:lnTo>
                  <a:pt x="20551" y="16055"/>
                </a:lnTo>
                <a:lnTo>
                  <a:pt x="20551" y="15911"/>
                </a:lnTo>
                <a:lnTo>
                  <a:pt x="20445" y="15754"/>
                </a:lnTo>
                <a:lnTo>
                  <a:pt x="20356" y="15610"/>
                </a:lnTo>
                <a:lnTo>
                  <a:pt x="20178" y="15452"/>
                </a:lnTo>
                <a:lnTo>
                  <a:pt x="20001" y="15334"/>
                </a:lnTo>
                <a:lnTo>
                  <a:pt x="19770" y="15230"/>
                </a:lnTo>
                <a:lnTo>
                  <a:pt x="19521" y="15125"/>
                </a:lnTo>
                <a:lnTo>
                  <a:pt x="19290" y="15059"/>
                </a:lnTo>
                <a:lnTo>
                  <a:pt x="19024" y="15007"/>
                </a:lnTo>
                <a:lnTo>
                  <a:pt x="18740" y="14954"/>
                </a:lnTo>
                <a:lnTo>
                  <a:pt x="18509" y="14954"/>
                </a:lnTo>
                <a:lnTo>
                  <a:pt x="18225" y="14954"/>
                </a:lnTo>
                <a:lnTo>
                  <a:pt x="17994" y="15007"/>
                </a:lnTo>
                <a:lnTo>
                  <a:pt x="17763" y="15085"/>
                </a:lnTo>
                <a:lnTo>
                  <a:pt x="17550" y="15177"/>
                </a:lnTo>
                <a:lnTo>
                  <a:pt x="17372" y="15308"/>
                </a:lnTo>
                <a:lnTo>
                  <a:pt x="17176" y="15426"/>
                </a:lnTo>
                <a:lnTo>
                  <a:pt x="16928" y="15557"/>
                </a:lnTo>
                <a:lnTo>
                  <a:pt x="16661" y="15636"/>
                </a:lnTo>
                <a:lnTo>
                  <a:pt x="16359" y="15688"/>
                </a:lnTo>
                <a:lnTo>
                  <a:pt x="16022" y="15715"/>
                </a:lnTo>
                <a:lnTo>
                  <a:pt x="15667" y="15688"/>
                </a:lnTo>
                <a:lnTo>
                  <a:pt x="15294" y="15662"/>
                </a:lnTo>
                <a:lnTo>
                  <a:pt x="14956" y="15583"/>
                </a:lnTo>
                <a:lnTo>
                  <a:pt x="14619" y="15479"/>
                </a:lnTo>
                <a:lnTo>
                  <a:pt x="14281" y="15334"/>
                </a:lnTo>
                <a:lnTo>
                  <a:pt x="13961" y="15177"/>
                </a:lnTo>
                <a:lnTo>
                  <a:pt x="13695" y="14981"/>
                </a:lnTo>
                <a:lnTo>
                  <a:pt x="13588" y="14850"/>
                </a:lnTo>
                <a:lnTo>
                  <a:pt x="13482" y="14732"/>
                </a:lnTo>
                <a:lnTo>
                  <a:pt x="13393" y="14600"/>
                </a:lnTo>
                <a:lnTo>
                  <a:pt x="13322" y="14456"/>
                </a:lnTo>
                <a:lnTo>
                  <a:pt x="13251" y="14299"/>
                </a:lnTo>
                <a:lnTo>
                  <a:pt x="13215" y="14155"/>
                </a:lnTo>
                <a:lnTo>
                  <a:pt x="13180" y="13971"/>
                </a:lnTo>
                <a:lnTo>
                  <a:pt x="13180" y="13801"/>
                </a:lnTo>
                <a:lnTo>
                  <a:pt x="13180" y="13591"/>
                </a:lnTo>
                <a:lnTo>
                  <a:pt x="13215" y="13395"/>
                </a:lnTo>
                <a:lnTo>
                  <a:pt x="13251" y="13198"/>
                </a:lnTo>
                <a:lnTo>
                  <a:pt x="13322" y="13015"/>
                </a:lnTo>
                <a:lnTo>
                  <a:pt x="13393" y="12870"/>
                </a:lnTo>
                <a:lnTo>
                  <a:pt x="13482" y="12713"/>
                </a:lnTo>
                <a:lnTo>
                  <a:pt x="13588" y="12569"/>
                </a:lnTo>
                <a:lnTo>
                  <a:pt x="13730" y="12438"/>
                </a:lnTo>
                <a:lnTo>
                  <a:pt x="13997" y="12215"/>
                </a:lnTo>
                <a:lnTo>
                  <a:pt x="14334" y="12005"/>
                </a:lnTo>
                <a:lnTo>
                  <a:pt x="14690" y="11861"/>
                </a:lnTo>
                <a:lnTo>
                  <a:pt x="15063" y="11756"/>
                </a:lnTo>
                <a:lnTo>
                  <a:pt x="15436" y="11678"/>
                </a:lnTo>
                <a:lnTo>
                  <a:pt x="15809" y="11638"/>
                </a:lnTo>
                <a:lnTo>
                  <a:pt x="16182" y="11638"/>
                </a:lnTo>
                <a:lnTo>
                  <a:pt x="16555" y="11678"/>
                </a:lnTo>
                <a:lnTo>
                  <a:pt x="16910" y="11730"/>
                </a:lnTo>
                <a:lnTo>
                  <a:pt x="17248" y="11835"/>
                </a:lnTo>
                <a:lnTo>
                  <a:pt x="17514" y="11966"/>
                </a:lnTo>
                <a:lnTo>
                  <a:pt x="17763" y="12110"/>
                </a:lnTo>
                <a:lnTo>
                  <a:pt x="17887" y="12215"/>
                </a:lnTo>
                <a:lnTo>
                  <a:pt x="18065" y="12307"/>
                </a:lnTo>
                <a:lnTo>
                  <a:pt x="18260" y="12412"/>
                </a:lnTo>
                <a:lnTo>
                  <a:pt x="18438" y="12464"/>
                </a:lnTo>
                <a:lnTo>
                  <a:pt x="18669" y="12543"/>
                </a:lnTo>
                <a:lnTo>
                  <a:pt x="18882" y="12569"/>
                </a:lnTo>
                <a:lnTo>
                  <a:pt x="19113" y="12595"/>
                </a:lnTo>
                <a:lnTo>
                  <a:pt x="19361" y="12608"/>
                </a:lnTo>
                <a:lnTo>
                  <a:pt x="19592" y="12608"/>
                </a:lnTo>
                <a:lnTo>
                  <a:pt x="19841" y="12595"/>
                </a:lnTo>
                <a:lnTo>
                  <a:pt x="20072" y="12543"/>
                </a:lnTo>
                <a:lnTo>
                  <a:pt x="20321" y="12490"/>
                </a:lnTo>
                <a:lnTo>
                  <a:pt x="20551" y="12438"/>
                </a:lnTo>
                <a:lnTo>
                  <a:pt x="20800" y="12333"/>
                </a:lnTo>
                <a:lnTo>
                  <a:pt x="20996" y="12241"/>
                </a:lnTo>
                <a:lnTo>
                  <a:pt x="21244" y="12110"/>
                </a:lnTo>
                <a:lnTo>
                  <a:pt x="21298" y="12032"/>
                </a:lnTo>
                <a:lnTo>
                  <a:pt x="21404" y="11966"/>
                </a:lnTo>
                <a:lnTo>
                  <a:pt x="21475" y="11861"/>
                </a:lnTo>
                <a:lnTo>
                  <a:pt x="21511" y="11730"/>
                </a:lnTo>
                <a:lnTo>
                  <a:pt x="21617" y="11481"/>
                </a:lnTo>
                <a:lnTo>
                  <a:pt x="21653" y="11180"/>
                </a:lnTo>
                <a:lnTo>
                  <a:pt x="21653" y="10826"/>
                </a:lnTo>
                <a:lnTo>
                  <a:pt x="21653" y="10472"/>
                </a:lnTo>
                <a:lnTo>
                  <a:pt x="21582" y="10092"/>
                </a:lnTo>
                <a:lnTo>
                  <a:pt x="21511" y="9725"/>
                </a:lnTo>
                <a:lnTo>
                  <a:pt x="21298" y="8912"/>
                </a:lnTo>
                <a:lnTo>
                  <a:pt x="21067" y="8191"/>
                </a:lnTo>
                <a:lnTo>
                  <a:pt x="20800" y="7536"/>
                </a:lnTo>
                <a:lnTo>
                  <a:pt x="20551" y="7025"/>
                </a:lnTo>
                <a:lnTo>
                  <a:pt x="20001" y="7103"/>
                </a:lnTo>
                <a:lnTo>
                  <a:pt x="19432" y="7156"/>
                </a:lnTo>
                <a:lnTo>
                  <a:pt x="18846" y="7208"/>
                </a:lnTo>
                <a:lnTo>
                  <a:pt x="18225" y="7208"/>
                </a:lnTo>
                <a:lnTo>
                  <a:pt x="17656" y="7208"/>
                </a:lnTo>
                <a:lnTo>
                  <a:pt x="17070" y="7182"/>
                </a:lnTo>
                <a:lnTo>
                  <a:pt x="16484" y="7156"/>
                </a:lnTo>
                <a:lnTo>
                  <a:pt x="15986" y="7103"/>
                </a:lnTo>
                <a:lnTo>
                  <a:pt x="14992" y="6999"/>
                </a:lnTo>
                <a:lnTo>
                  <a:pt x="14210" y="6907"/>
                </a:lnTo>
                <a:lnTo>
                  <a:pt x="13695" y="6828"/>
                </a:lnTo>
                <a:lnTo>
                  <a:pt x="13517" y="6802"/>
                </a:lnTo>
                <a:lnTo>
                  <a:pt x="13073" y="6645"/>
                </a:lnTo>
                <a:lnTo>
                  <a:pt x="12700" y="6474"/>
                </a:lnTo>
                <a:lnTo>
                  <a:pt x="12363" y="6304"/>
                </a:lnTo>
                <a:lnTo>
                  <a:pt x="12132" y="6094"/>
                </a:lnTo>
                <a:lnTo>
                  <a:pt x="11919" y="5871"/>
                </a:lnTo>
                <a:lnTo>
                  <a:pt x="11776" y="5649"/>
                </a:lnTo>
                <a:lnTo>
                  <a:pt x="11688" y="5413"/>
                </a:lnTo>
                <a:lnTo>
                  <a:pt x="11617" y="5190"/>
                </a:lnTo>
                <a:lnTo>
                  <a:pt x="11617" y="4941"/>
                </a:lnTo>
                <a:lnTo>
                  <a:pt x="11652" y="4718"/>
                </a:lnTo>
                <a:lnTo>
                  <a:pt x="11723" y="4482"/>
                </a:lnTo>
                <a:lnTo>
                  <a:pt x="11812" y="4285"/>
                </a:lnTo>
                <a:lnTo>
                  <a:pt x="11919" y="4089"/>
                </a:lnTo>
                <a:lnTo>
                  <a:pt x="12096" y="3905"/>
                </a:lnTo>
                <a:lnTo>
                  <a:pt x="12292" y="3735"/>
                </a:lnTo>
                <a:lnTo>
                  <a:pt x="12505" y="3604"/>
                </a:lnTo>
                <a:lnTo>
                  <a:pt x="12700" y="3460"/>
                </a:lnTo>
                <a:lnTo>
                  <a:pt x="12878" y="3250"/>
                </a:lnTo>
                <a:lnTo>
                  <a:pt x="13038" y="3027"/>
                </a:lnTo>
                <a:lnTo>
                  <a:pt x="13180" y="2752"/>
                </a:lnTo>
                <a:lnTo>
                  <a:pt x="13286" y="2477"/>
                </a:lnTo>
                <a:lnTo>
                  <a:pt x="13322" y="2175"/>
                </a:lnTo>
                <a:lnTo>
                  <a:pt x="13357" y="1874"/>
                </a:lnTo>
                <a:lnTo>
                  <a:pt x="13286" y="1572"/>
                </a:lnTo>
                <a:lnTo>
                  <a:pt x="13180" y="1271"/>
                </a:lnTo>
                <a:lnTo>
                  <a:pt x="13038" y="983"/>
                </a:lnTo>
                <a:lnTo>
                  <a:pt x="12949" y="865"/>
                </a:lnTo>
                <a:lnTo>
                  <a:pt x="12807" y="733"/>
                </a:lnTo>
                <a:lnTo>
                  <a:pt x="12665" y="616"/>
                </a:lnTo>
                <a:lnTo>
                  <a:pt x="12505" y="511"/>
                </a:lnTo>
                <a:lnTo>
                  <a:pt x="12327" y="406"/>
                </a:lnTo>
                <a:lnTo>
                  <a:pt x="12132" y="314"/>
                </a:lnTo>
                <a:lnTo>
                  <a:pt x="11883" y="235"/>
                </a:lnTo>
                <a:lnTo>
                  <a:pt x="11652" y="183"/>
                </a:lnTo>
                <a:lnTo>
                  <a:pt x="11368" y="104"/>
                </a:lnTo>
                <a:lnTo>
                  <a:pt x="11101" y="78"/>
                </a:lnTo>
                <a:lnTo>
                  <a:pt x="10800" y="52"/>
                </a:lnTo>
                <a:lnTo>
                  <a:pt x="10444" y="52"/>
                </a:lnTo>
                <a:lnTo>
                  <a:pt x="10142" y="52"/>
                </a:lnTo>
                <a:lnTo>
                  <a:pt x="9840" y="78"/>
                </a:lnTo>
                <a:lnTo>
                  <a:pt x="9574" y="104"/>
                </a:lnTo>
                <a:lnTo>
                  <a:pt x="9325" y="157"/>
                </a:lnTo>
                <a:lnTo>
                  <a:pt x="9094" y="209"/>
                </a:lnTo>
                <a:lnTo>
                  <a:pt x="8846" y="262"/>
                </a:lnTo>
                <a:lnTo>
                  <a:pt x="8650" y="340"/>
                </a:lnTo>
                <a:lnTo>
                  <a:pt x="8437" y="432"/>
                </a:lnTo>
                <a:lnTo>
                  <a:pt x="8277" y="511"/>
                </a:lnTo>
                <a:lnTo>
                  <a:pt x="8100" y="616"/>
                </a:lnTo>
                <a:lnTo>
                  <a:pt x="7957" y="707"/>
                </a:lnTo>
                <a:lnTo>
                  <a:pt x="7833" y="838"/>
                </a:lnTo>
                <a:lnTo>
                  <a:pt x="7620" y="1061"/>
                </a:lnTo>
                <a:lnTo>
                  <a:pt x="7442" y="1336"/>
                </a:lnTo>
                <a:lnTo>
                  <a:pt x="7353" y="1599"/>
                </a:lnTo>
                <a:lnTo>
                  <a:pt x="7318" y="1900"/>
                </a:lnTo>
                <a:lnTo>
                  <a:pt x="7318" y="2175"/>
                </a:lnTo>
                <a:lnTo>
                  <a:pt x="7353" y="2450"/>
                </a:lnTo>
                <a:lnTo>
                  <a:pt x="7442" y="2726"/>
                </a:lnTo>
                <a:lnTo>
                  <a:pt x="7620" y="2975"/>
                </a:lnTo>
                <a:lnTo>
                  <a:pt x="7833" y="3198"/>
                </a:lnTo>
                <a:lnTo>
                  <a:pt x="8064" y="3433"/>
                </a:lnTo>
                <a:lnTo>
                  <a:pt x="8295" y="3630"/>
                </a:lnTo>
                <a:lnTo>
                  <a:pt x="8508" y="3853"/>
                </a:lnTo>
                <a:lnTo>
                  <a:pt x="8686" y="4089"/>
                </a:lnTo>
                <a:lnTo>
                  <a:pt x="8775" y="4312"/>
                </a:lnTo>
                <a:lnTo>
                  <a:pt x="8846" y="4561"/>
                </a:lnTo>
                <a:lnTo>
                  <a:pt x="8846" y="4810"/>
                </a:lnTo>
                <a:lnTo>
                  <a:pt x="8810" y="5059"/>
                </a:lnTo>
                <a:lnTo>
                  <a:pt x="8721" y="5295"/>
                </a:lnTo>
                <a:lnTo>
                  <a:pt x="8579" y="5544"/>
                </a:lnTo>
                <a:lnTo>
                  <a:pt x="8366" y="5766"/>
                </a:lnTo>
                <a:lnTo>
                  <a:pt x="8135" y="5976"/>
                </a:lnTo>
                <a:lnTo>
                  <a:pt x="7833" y="6199"/>
                </a:lnTo>
                <a:lnTo>
                  <a:pt x="7478" y="6369"/>
                </a:lnTo>
                <a:lnTo>
                  <a:pt x="7069" y="6527"/>
                </a:lnTo>
                <a:lnTo>
                  <a:pt x="6590" y="6671"/>
                </a:lnTo>
                <a:lnTo>
                  <a:pt x="6092" y="6802"/>
                </a:lnTo>
                <a:lnTo>
                  <a:pt x="5684" y="6802"/>
                </a:lnTo>
                <a:lnTo>
                  <a:pt x="5133" y="6802"/>
                </a:lnTo>
                <a:lnTo>
                  <a:pt x="4547" y="6802"/>
                </a:lnTo>
                <a:lnTo>
                  <a:pt x="3872" y="6802"/>
                </a:lnTo>
                <a:lnTo>
                  <a:pt x="3144" y="6802"/>
                </a:lnTo>
                <a:lnTo>
                  <a:pt x="2362" y="6802"/>
                </a:lnTo>
                <a:lnTo>
                  <a:pt x="1545" y="6802"/>
                </a:lnTo>
                <a:lnTo>
                  <a:pt x="692" y="6802"/>
                </a:lnTo>
                <a:lnTo>
                  <a:pt x="586" y="7234"/>
                </a:lnTo>
                <a:lnTo>
                  <a:pt x="461" y="7837"/>
                </a:lnTo>
                <a:lnTo>
                  <a:pt x="355" y="8493"/>
                </a:lnTo>
                <a:lnTo>
                  <a:pt x="248" y="9187"/>
                </a:lnTo>
                <a:lnTo>
                  <a:pt x="142" y="9869"/>
                </a:lnTo>
                <a:lnTo>
                  <a:pt x="106" y="10498"/>
                </a:lnTo>
                <a:lnTo>
                  <a:pt x="106" y="10983"/>
                </a:lnTo>
                <a:lnTo>
                  <a:pt x="106" y="11311"/>
                </a:lnTo>
                <a:lnTo>
                  <a:pt x="213" y="11481"/>
                </a:lnTo>
                <a:lnTo>
                  <a:pt x="319" y="11651"/>
                </a:lnTo>
                <a:lnTo>
                  <a:pt x="497" y="11783"/>
                </a:lnTo>
                <a:lnTo>
                  <a:pt x="692" y="11914"/>
                </a:lnTo>
                <a:lnTo>
                  <a:pt x="941" y="12032"/>
                </a:lnTo>
                <a:lnTo>
                  <a:pt x="1207" y="12110"/>
                </a:lnTo>
                <a:lnTo>
                  <a:pt x="1509" y="12189"/>
                </a:lnTo>
                <a:lnTo>
                  <a:pt x="1794" y="12241"/>
                </a:lnTo>
                <a:lnTo>
                  <a:pt x="2131" y="12267"/>
                </a:lnTo>
                <a:lnTo>
                  <a:pt x="2433" y="12281"/>
                </a:lnTo>
                <a:lnTo>
                  <a:pt x="2735" y="12267"/>
                </a:lnTo>
                <a:lnTo>
                  <a:pt x="3055" y="12241"/>
                </a:lnTo>
                <a:lnTo>
                  <a:pt x="3357" y="12189"/>
                </a:lnTo>
                <a:lnTo>
                  <a:pt x="3623" y="12084"/>
                </a:lnTo>
                <a:lnTo>
                  <a:pt x="3872" y="11979"/>
                </a:lnTo>
                <a:lnTo>
                  <a:pt x="4103" y="11861"/>
                </a:lnTo>
                <a:lnTo>
                  <a:pt x="4316" y="11704"/>
                </a:lnTo>
                <a:lnTo>
                  <a:pt x="4582" y="11612"/>
                </a:lnTo>
                <a:lnTo>
                  <a:pt x="4849" y="11533"/>
                </a:lnTo>
                <a:lnTo>
                  <a:pt x="5169" y="11507"/>
                </a:lnTo>
                <a:lnTo>
                  <a:pt x="5506" y="11481"/>
                </a:lnTo>
                <a:lnTo>
                  <a:pt x="5808" y="11507"/>
                </a:lnTo>
                <a:lnTo>
                  <a:pt x="6146" y="11560"/>
                </a:lnTo>
                <a:lnTo>
                  <a:pt x="6501" y="11651"/>
                </a:lnTo>
                <a:lnTo>
                  <a:pt x="6803" y="11783"/>
                </a:lnTo>
                <a:lnTo>
                  <a:pt x="7105" y="11940"/>
                </a:lnTo>
                <a:lnTo>
                  <a:pt x="7353" y="12110"/>
                </a:lnTo>
                <a:lnTo>
                  <a:pt x="7584" y="12333"/>
                </a:lnTo>
                <a:lnTo>
                  <a:pt x="7798" y="12595"/>
                </a:lnTo>
                <a:lnTo>
                  <a:pt x="7922" y="12870"/>
                </a:lnTo>
                <a:lnTo>
                  <a:pt x="8028" y="13198"/>
                </a:lnTo>
                <a:lnTo>
                  <a:pt x="8064" y="13526"/>
                </a:lnTo>
                <a:lnTo>
                  <a:pt x="8028" y="13775"/>
                </a:lnTo>
                <a:lnTo>
                  <a:pt x="7922" y="13998"/>
                </a:lnTo>
                <a:lnTo>
                  <a:pt x="7798" y="14220"/>
                </a:lnTo>
                <a:lnTo>
                  <a:pt x="7584" y="14404"/>
                </a:lnTo>
                <a:lnTo>
                  <a:pt x="7353" y="14574"/>
                </a:lnTo>
                <a:lnTo>
                  <a:pt x="7105" y="14732"/>
                </a:lnTo>
                <a:lnTo>
                  <a:pt x="6803" y="14850"/>
                </a:lnTo>
                <a:lnTo>
                  <a:pt x="6501" y="14954"/>
                </a:lnTo>
                <a:lnTo>
                  <a:pt x="6146" y="15033"/>
                </a:lnTo>
                <a:lnTo>
                  <a:pt x="5808" y="15085"/>
                </a:lnTo>
                <a:lnTo>
                  <a:pt x="5506" y="15085"/>
                </a:lnTo>
                <a:lnTo>
                  <a:pt x="5169" y="15059"/>
                </a:lnTo>
                <a:lnTo>
                  <a:pt x="4849" y="15007"/>
                </a:lnTo>
                <a:lnTo>
                  <a:pt x="4582" y="14902"/>
                </a:lnTo>
                <a:lnTo>
                  <a:pt x="4316" y="14784"/>
                </a:lnTo>
                <a:lnTo>
                  <a:pt x="4103" y="14600"/>
                </a:lnTo>
                <a:lnTo>
                  <a:pt x="3907" y="14430"/>
                </a:lnTo>
                <a:lnTo>
                  <a:pt x="3659" y="14299"/>
                </a:lnTo>
                <a:lnTo>
                  <a:pt x="3428" y="14194"/>
                </a:lnTo>
                <a:lnTo>
                  <a:pt x="3179" y="14129"/>
                </a:lnTo>
                <a:lnTo>
                  <a:pt x="2913" y="14102"/>
                </a:lnTo>
                <a:lnTo>
                  <a:pt x="2646" y="14102"/>
                </a:lnTo>
                <a:lnTo>
                  <a:pt x="2362" y="14129"/>
                </a:lnTo>
                <a:lnTo>
                  <a:pt x="2096" y="14168"/>
                </a:lnTo>
                <a:lnTo>
                  <a:pt x="1811" y="14273"/>
                </a:lnTo>
                <a:lnTo>
                  <a:pt x="1545" y="14378"/>
                </a:lnTo>
                <a:lnTo>
                  <a:pt x="1314" y="14496"/>
                </a:lnTo>
                <a:lnTo>
                  <a:pt x="1065" y="14653"/>
                </a:lnTo>
                <a:lnTo>
                  <a:pt x="870" y="14797"/>
                </a:lnTo>
                <a:lnTo>
                  <a:pt x="657" y="14981"/>
                </a:lnTo>
                <a:lnTo>
                  <a:pt x="497" y="15177"/>
                </a:lnTo>
                <a:lnTo>
                  <a:pt x="390" y="15413"/>
                </a:lnTo>
                <a:lnTo>
                  <a:pt x="284" y="15636"/>
                </a:lnTo>
                <a:lnTo>
                  <a:pt x="248" y="15911"/>
                </a:lnTo>
                <a:lnTo>
                  <a:pt x="284" y="16239"/>
                </a:lnTo>
                <a:lnTo>
                  <a:pt x="319" y="16566"/>
                </a:lnTo>
                <a:lnTo>
                  <a:pt x="497" y="17340"/>
                </a:lnTo>
                <a:lnTo>
                  <a:pt x="692" y="18152"/>
                </a:lnTo>
                <a:lnTo>
                  <a:pt x="799" y="18559"/>
                </a:lnTo>
                <a:lnTo>
                  <a:pt x="905" y="18978"/>
                </a:lnTo>
                <a:lnTo>
                  <a:pt x="959" y="19384"/>
                </a:lnTo>
                <a:lnTo>
                  <a:pt x="994" y="19791"/>
                </a:lnTo>
                <a:lnTo>
                  <a:pt x="994" y="20132"/>
                </a:lnTo>
                <a:lnTo>
                  <a:pt x="959" y="20485"/>
                </a:lnTo>
                <a:lnTo>
                  <a:pt x="941" y="20669"/>
                </a:lnTo>
                <a:lnTo>
                  <a:pt x="870" y="20813"/>
                </a:lnTo>
                <a:lnTo>
                  <a:pt x="799" y="20970"/>
                </a:lnTo>
                <a:lnTo>
                  <a:pt x="692" y="21088"/>
                </a:lnTo>
                <a:lnTo>
                  <a:pt x="1474" y="20997"/>
                </a:lnTo>
                <a:lnTo>
                  <a:pt x="2291" y="20866"/>
                </a:lnTo>
                <a:lnTo>
                  <a:pt x="3108" y="20787"/>
                </a:lnTo>
                <a:lnTo>
                  <a:pt x="3907" y="20721"/>
                </a:lnTo>
                <a:lnTo>
                  <a:pt x="4653" y="20695"/>
                </a:lnTo>
                <a:lnTo>
                  <a:pt x="5364" y="20695"/>
                </a:lnTo>
                <a:lnTo>
                  <a:pt x="5701" y="20721"/>
                </a:lnTo>
                <a:lnTo>
                  <a:pt x="6057" y="20761"/>
                </a:lnTo>
                <a:lnTo>
                  <a:pt x="6323" y="20813"/>
                </a:lnTo>
                <a:lnTo>
                  <a:pt x="6625" y="20892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28" name="Puzzle2"/>
          <p:cNvSpPr>
            <a:spLocks noEditPoints="1" noChangeArrowheads="1"/>
          </p:cNvSpPr>
          <p:nvPr/>
        </p:nvSpPr>
        <p:spPr bwMode="auto">
          <a:xfrm>
            <a:off x="6204972" y="4668705"/>
            <a:ext cx="1615707" cy="1112935"/>
          </a:xfrm>
          <a:custGeom>
            <a:avLst/>
            <a:gdLst>
              <a:gd name="T0" fmla="*/ 11 w 21600"/>
              <a:gd name="T1" fmla="*/ 13386 h 21600"/>
              <a:gd name="T2" fmla="*/ 4202 w 21600"/>
              <a:gd name="T3" fmla="*/ 21161 h 21600"/>
              <a:gd name="T4" fmla="*/ 10400 w 21600"/>
              <a:gd name="T5" fmla="*/ 13909 h 21600"/>
              <a:gd name="T6" fmla="*/ 16821 w 21600"/>
              <a:gd name="T7" fmla="*/ 21190 h 21600"/>
              <a:gd name="T8" fmla="*/ 21600 w 21600"/>
              <a:gd name="T9" fmla="*/ 15083 h 21600"/>
              <a:gd name="T10" fmla="*/ 16889 w 21600"/>
              <a:gd name="T11" fmla="*/ 5739 h 21600"/>
              <a:gd name="T12" fmla="*/ 10800 w 21600"/>
              <a:gd name="T13" fmla="*/ 28 h 21600"/>
              <a:gd name="T14" fmla="*/ 4202 w 21600"/>
              <a:gd name="T15" fmla="*/ 5894 h 21600"/>
              <a:gd name="T16" fmla="*/ 5388 w 21600"/>
              <a:gd name="T17" fmla="*/ 6742 h 21600"/>
              <a:gd name="T18" fmla="*/ 16177 w 21600"/>
              <a:gd name="T19" fmla="*/ 20441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4247" y="12354"/>
                </a:moveTo>
                <a:lnTo>
                  <a:pt x="4134" y="12468"/>
                </a:lnTo>
                <a:lnTo>
                  <a:pt x="4010" y="12581"/>
                </a:lnTo>
                <a:lnTo>
                  <a:pt x="3897" y="12637"/>
                </a:lnTo>
                <a:lnTo>
                  <a:pt x="3773" y="12694"/>
                </a:lnTo>
                <a:lnTo>
                  <a:pt x="3637" y="12694"/>
                </a:lnTo>
                <a:lnTo>
                  <a:pt x="3524" y="12694"/>
                </a:lnTo>
                <a:lnTo>
                  <a:pt x="3400" y="12665"/>
                </a:lnTo>
                <a:lnTo>
                  <a:pt x="3287" y="12609"/>
                </a:lnTo>
                <a:lnTo>
                  <a:pt x="3027" y="12496"/>
                </a:lnTo>
                <a:lnTo>
                  <a:pt x="2790" y="12340"/>
                </a:lnTo>
                <a:lnTo>
                  <a:pt x="2530" y="12142"/>
                </a:lnTo>
                <a:lnTo>
                  <a:pt x="2293" y="11987"/>
                </a:lnTo>
                <a:lnTo>
                  <a:pt x="2033" y="11817"/>
                </a:lnTo>
                <a:lnTo>
                  <a:pt x="1773" y="11676"/>
                </a:lnTo>
                <a:lnTo>
                  <a:pt x="1638" y="11662"/>
                </a:lnTo>
                <a:lnTo>
                  <a:pt x="1513" y="11634"/>
                </a:lnTo>
                <a:lnTo>
                  <a:pt x="1378" y="11634"/>
                </a:lnTo>
                <a:lnTo>
                  <a:pt x="1253" y="11634"/>
                </a:lnTo>
                <a:lnTo>
                  <a:pt x="1118" y="11662"/>
                </a:lnTo>
                <a:lnTo>
                  <a:pt x="971" y="11732"/>
                </a:lnTo>
                <a:lnTo>
                  <a:pt x="835" y="11817"/>
                </a:lnTo>
                <a:lnTo>
                  <a:pt x="711" y="11959"/>
                </a:lnTo>
                <a:lnTo>
                  <a:pt x="553" y="12086"/>
                </a:lnTo>
                <a:lnTo>
                  <a:pt x="429" y="12284"/>
                </a:lnTo>
                <a:lnTo>
                  <a:pt x="271" y="12524"/>
                </a:lnTo>
                <a:lnTo>
                  <a:pt x="146" y="12793"/>
                </a:lnTo>
                <a:lnTo>
                  <a:pt x="79" y="12962"/>
                </a:lnTo>
                <a:lnTo>
                  <a:pt x="33" y="13146"/>
                </a:lnTo>
                <a:lnTo>
                  <a:pt x="11" y="13386"/>
                </a:lnTo>
                <a:lnTo>
                  <a:pt x="11" y="13641"/>
                </a:lnTo>
                <a:lnTo>
                  <a:pt x="33" y="13881"/>
                </a:lnTo>
                <a:lnTo>
                  <a:pt x="101" y="14150"/>
                </a:lnTo>
                <a:lnTo>
                  <a:pt x="192" y="14404"/>
                </a:lnTo>
                <a:lnTo>
                  <a:pt x="293" y="14645"/>
                </a:lnTo>
                <a:lnTo>
                  <a:pt x="451" y="14857"/>
                </a:lnTo>
                <a:lnTo>
                  <a:pt x="621" y="15054"/>
                </a:lnTo>
                <a:lnTo>
                  <a:pt x="734" y="15125"/>
                </a:lnTo>
                <a:lnTo>
                  <a:pt x="835" y="15210"/>
                </a:lnTo>
                <a:lnTo>
                  <a:pt x="948" y="15267"/>
                </a:lnTo>
                <a:lnTo>
                  <a:pt x="1084" y="15323"/>
                </a:lnTo>
                <a:lnTo>
                  <a:pt x="1208" y="15351"/>
                </a:lnTo>
                <a:lnTo>
                  <a:pt x="1355" y="15380"/>
                </a:lnTo>
                <a:lnTo>
                  <a:pt x="1513" y="15380"/>
                </a:lnTo>
                <a:lnTo>
                  <a:pt x="1683" y="15380"/>
                </a:lnTo>
                <a:lnTo>
                  <a:pt x="1864" y="15351"/>
                </a:lnTo>
                <a:lnTo>
                  <a:pt x="2033" y="15323"/>
                </a:lnTo>
                <a:lnTo>
                  <a:pt x="2225" y="15238"/>
                </a:lnTo>
                <a:lnTo>
                  <a:pt x="2428" y="15153"/>
                </a:lnTo>
                <a:lnTo>
                  <a:pt x="2745" y="15026"/>
                </a:lnTo>
                <a:lnTo>
                  <a:pt x="3005" y="14913"/>
                </a:lnTo>
                <a:lnTo>
                  <a:pt x="3264" y="14828"/>
                </a:lnTo>
                <a:lnTo>
                  <a:pt x="3513" y="14800"/>
                </a:lnTo>
                <a:lnTo>
                  <a:pt x="3615" y="14828"/>
                </a:lnTo>
                <a:lnTo>
                  <a:pt x="3728" y="14857"/>
                </a:lnTo>
                <a:lnTo>
                  <a:pt x="3807" y="14913"/>
                </a:lnTo>
                <a:lnTo>
                  <a:pt x="3920" y="14998"/>
                </a:lnTo>
                <a:lnTo>
                  <a:pt x="4010" y="15097"/>
                </a:lnTo>
                <a:lnTo>
                  <a:pt x="4089" y="15238"/>
                </a:lnTo>
                <a:lnTo>
                  <a:pt x="4179" y="15408"/>
                </a:lnTo>
                <a:lnTo>
                  <a:pt x="4247" y="15620"/>
                </a:lnTo>
                <a:lnTo>
                  <a:pt x="4326" y="15860"/>
                </a:lnTo>
                <a:lnTo>
                  <a:pt x="4394" y="16129"/>
                </a:lnTo>
                <a:lnTo>
                  <a:pt x="4439" y="16440"/>
                </a:lnTo>
                <a:lnTo>
                  <a:pt x="4507" y="16737"/>
                </a:lnTo>
                <a:lnTo>
                  <a:pt x="4552" y="17090"/>
                </a:lnTo>
                <a:lnTo>
                  <a:pt x="4575" y="17443"/>
                </a:lnTo>
                <a:lnTo>
                  <a:pt x="4586" y="17825"/>
                </a:lnTo>
                <a:lnTo>
                  <a:pt x="4586" y="18193"/>
                </a:lnTo>
                <a:lnTo>
                  <a:pt x="4586" y="18574"/>
                </a:lnTo>
                <a:lnTo>
                  <a:pt x="4586" y="18984"/>
                </a:lnTo>
                <a:lnTo>
                  <a:pt x="4552" y="19366"/>
                </a:lnTo>
                <a:lnTo>
                  <a:pt x="4507" y="19748"/>
                </a:lnTo>
                <a:lnTo>
                  <a:pt x="4462" y="20129"/>
                </a:lnTo>
                <a:lnTo>
                  <a:pt x="4371" y="20483"/>
                </a:lnTo>
                <a:lnTo>
                  <a:pt x="4292" y="20836"/>
                </a:lnTo>
                <a:lnTo>
                  <a:pt x="4202" y="21161"/>
                </a:lnTo>
                <a:lnTo>
                  <a:pt x="4744" y="21161"/>
                </a:lnTo>
                <a:lnTo>
                  <a:pt x="5264" y="21161"/>
                </a:lnTo>
                <a:lnTo>
                  <a:pt x="5784" y="21161"/>
                </a:lnTo>
                <a:lnTo>
                  <a:pt x="6235" y="21161"/>
                </a:lnTo>
                <a:lnTo>
                  <a:pt x="6676" y="21161"/>
                </a:lnTo>
                <a:lnTo>
                  <a:pt x="7060" y="21161"/>
                </a:lnTo>
                <a:lnTo>
                  <a:pt x="7410" y="21161"/>
                </a:lnTo>
                <a:lnTo>
                  <a:pt x="7670" y="21161"/>
                </a:lnTo>
                <a:lnTo>
                  <a:pt x="8020" y="21020"/>
                </a:lnTo>
                <a:lnTo>
                  <a:pt x="8303" y="20893"/>
                </a:lnTo>
                <a:lnTo>
                  <a:pt x="8563" y="20695"/>
                </a:lnTo>
                <a:lnTo>
                  <a:pt x="8800" y="20511"/>
                </a:lnTo>
                <a:lnTo>
                  <a:pt x="8969" y="20285"/>
                </a:lnTo>
                <a:lnTo>
                  <a:pt x="9150" y="20045"/>
                </a:lnTo>
                <a:lnTo>
                  <a:pt x="9252" y="19804"/>
                </a:lnTo>
                <a:lnTo>
                  <a:pt x="9342" y="19550"/>
                </a:lnTo>
                <a:lnTo>
                  <a:pt x="9410" y="19281"/>
                </a:lnTo>
                <a:lnTo>
                  <a:pt x="9433" y="19013"/>
                </a:lnTo>
                <a:lnTo>
                  <a:pt x="9433" y="18744"/>
                </a:lnTo>
                <a:lnTo>
                  <a:pt x="9387" y="18504"/>
                </a:lnTo>
                <a:lnTo>
                  <a:pt x="9320" y="18221"/>
                </a:lnTo>
                <a:lnTo>
                  <a:pt x="9207" y="17981"/>
                </a:lnTo>
                <a:lnTo>
                  <a:pt x="9105" y="17740"/>
                </a:lnTo>
                <a:lnTo>
                  <a:pt x="8924" y="17514"/>
                </a:lnTo>
                <a:lnTo>
                  <a:pt x="8777" y="17274"/>
                </a:lnTo>
                <a:lnTo>
                  <a:pt x="8642" y="17034"/>
                </a:lnTo>
                <a:lnTo>
                  <a:pt x="8563" y="16765"/>
                </a:lnTo>
                <a:lnTo>
                  <a:pt x="8472" y="16468"/>
                </a:lnTo>
                <a:lnTo>
                  <a:pt x="8450" y="16157"/>
                </a:lnTo>
                <a:lnTo>
                  <a:pt x="8450" y="15860"/>
                </a:lnTo>
                <a:lnTo>
                  <a:pt x="8472" y="15563"/>
                </a:lnTo>
                <a:lnTo>
                  <a:pt x="8540" y="15267"/>
                </a:lnTo>
                <a:lnTo>
                  <a:pt x="8642" y="14998"/>
                </a:lnTo>
                <a:lnTo>
                  <a:pt x="8777" y="14729"/>
                </a:lnTo>
                <a:lnTo>
                  <a:pt x="8868" y="14616"/>
                </a:lnTo>
                <a:lnTo>
                  <a:pt x="8969" y="14475"/>
                </a:lnTo>
                <a:lnTo>
                  <a:pt x="9060" y="14376"/>
                </a:lnTo>
                <a:lnTo>
                  <a:pt x="9184" y="14291"/>
                </a:lnTo>
                <a:lnTo>
                  <a:pt x="9297" y="14206"/>
                </a:lnTo>
                <a:lnTo>
                  <a:pt x="9433" y="14121"/>
                </a:lnTo>
                <a:lnTo>
                  <a:pt x="9579" y="14051"/>
                </a:lnTo>
                <a:lnTo>
                  <a:pt x="9726" y="13994"/>
                </a:lnTo>
                <a:lnTo>
                  <a:pt x="9884" y="13938"/>
                </a:lnTo>
                <a:lnTo>
                  <a:pt x="10054" y="13909"/>
                </a:lnTo>
                <a:lnTo>
                  <a:pt x="10257" y="13881"/>
                </a:lnTo>
                <a:lnTo>
                  <a:pt x="10449" y="13881"/>
                </a:lnTo>
                <a:lnTo>
                  <a:pt x="10664" y="13881"/>
                </a:lnTo>
                <a:lnTo>
                  <a:pt x="10856" y="13909"/>
                </a:lnTo>
                <a:lnTo>
                  <a:pt x="11037" y="13966"/>
                </a:lnTo>
                <a:lnTo>
                  <a:pt x="11206" y="14023"/>
                </a:lnTo>
                <a:lnTo>
                  <a:pt x="11353" y="14093"/>
                </a:lnTo>
                <a:lnTo>
                  <a:pt x="11511" y="14178"/>
                </a:lnTo>
                <a:lnTo>
                  <a:pt x="11635" y="14263"/>
                </a:lnTo>
                <a:lnTo>
                  <a:pt x="11748" y="14376"/>
                </a:lnTo>
                <a:lnTo>
                  <a:pt x="11861" y="14475"/>
                </a:lnTo>
                <a:lnTo>
                  <a:pt x="11941" y="14616"/>
                </a:lnTo>
                <a:lnTo>
                  <a:pt x="12031" y="14758"/>
                </a:lnTo>
                <a:lnTo>
                  <a:pt x="12099" y="14885"/>
                </a:lnTo>
                <a:lnTo>
                  <a:pt x="12200" y="15210"/>
                </a:lnTo>
                <a:lnTo>
                  <a:pt x="12268" y="15507"/>
                </a:lnTo>
                <a:lnTo>
                  <a:pt x="12291" y="15832"/>
                </a:lnTo>
                <a:lnTo>
                  <a:pt x="12291" y="16157"/>
                </a:lnTo>
                <a:lnTo>
                  <a:pt x="12246" y="16482"/>
                </a:lnTo>
                <a:lnTo>
                  <a:pt x="12178" y="16807"/>
                </a:lnTo>
                <a:lnTo>
                  <a:pt x="12099" y="17090"/>
                </a:lnTo>
                <a:lnTo>
                  <a:pt x="12008" y="17330"/>
                </a:lnTo>
                <a:lnTo>
                  <a:pt x="11884" y="17542"/>
                </a:lnTo>
                <a:lnTo>
                  <a:pt x="11748" y="17712"/>
                </a:lnTo>
                <a:lnTo>
                  <a:pt x="11613" y="17839"/>
                </a:lnTo>
                <a:lnTo>
                  <a:pt x="11489" y="18037"/>
                </a:lnTo>
                <a:lnTo>
                  <a:pt x="11398" y="18221"/>
                </a:lnTo>
                <a:lnTo>
                  <a:pt x="11319" y="18447"/>
                </a:lnTo>
                <a:lnTo>
                  <a:pt x="11251" y="18659"/>
                </a:lnTo>
                <a:lnTo>
                  <a:pt x="11206" y="18900"/>
                </a:lnTo>
                <a:lnTo>
                  <a:pt x="11184" y="19154"/>
                </a:lnTo>
                <a:lnTo>
                  <a:pt x="11184" y="19423"/>
                </a:lnTo>
                <a:lnTo>
                  <a:pt x="11229" y="19663"/>
                </a:lnTo>
                <a:lnTo>
                  <a:pt x="11297" y="19903"/>
                </a:lnTo>
                <a:lnTo>
                  <a:pt x="11376" y="20158"/>
                </a:lnTo>
                <a:lnTo>
                  <a:pt x="11511" y="20398"/>
                </a:lnTo>
                <a:lnTo>
                  <a:pt x="11681" y="20610"/>
                </a:lnTo>
                <a:lnTo>
                  <a:pt x="11884" y="20808"/>
                </a:lnTo>
                <a:lnTo>
                  <a:pt x="12121" y="20992"/>
                </a:lnTo>
                <a:lnTo>
                  <a:pt x="12404" y="21161"/>
                </a:lnTo>
                <a:lnTo>
                  <a:pt x="12528" y="21190"/>
                </a:lnTo>
                <a:lnTo>
                  <a:pt x="12856" y="21274"/>
                </a:lnTo>
                <a:lnTo>
                  <a:pt x="13330" y="21373"/>
                </a:lnTo>
                <a:lnTo>
                  <a:pt x="13963" y="21486"/>
                </a:lnTo>
                <a:lnTo>
                  <a:pt x="14313" y="21543"/>
                </a:lnTo>
                <a:lnTo>
                  <a:pt x="14652" y="21571"/>
                </a:lnTo>
                <a:lnTo>
                  <a:pt x="15025" y="21600"/>
                </a:lnTo>
                <a:lnTo>
                  <a:pt x="15409" y="21600"/>
                </a:lnTo>
                <a:lnTo>
                  <a:pt x="15782" y="21600"/>
                </a:lnTo>
                <a:lnTo>
                  <a:pt x="16177" y="21571"/>
                </a:lnTo>
                <a:lnTo>
                  <a:pt x="16516" y="21486"/>
                </a:lnTo>
                <a:lnTo>
                  <a:pt x="16889" y="21402"/>
                </a:lnTo>
                <a:lnTo>
                  <a:pt x="16821" y="21190"/>
                </a:lnTo>
                <a:lnTo>
                  <a:pt x="16776" y="20935"/>
                </a:lnTo>
                <a:lnTo>
                  <a:pt x="16742" y="20667"/>
                </a:lnTo>
                <a:lnTo>
                  <a:pt x="16719" y="20370"/>
                </a:lnTo>
                <a:lnTo>
                  <a:pt x="16697" y="19719"/>
                </a:lnTo>
                <a:lnTo>
                  <a:pt x="16697" y="19013"/>
                </a:lnTo>
                <a:lnTo>
                  <a:pt x="16719" y="18306"/>
                </a:lnTo>
                <a:lnTo>
                  <a:pt x="16753" y="17599"/>
                </a:lnTo>
                <a:lnTo>
                  <a:pt x="16821" y="16949"/>
                </a:lnTo>
                <a:lnTo>
                  <a:pt x="16889" y="16383"/>
                </a:lnTo>
                <a:lnTo>
                  <a:pt x="16934" y="16129"/>
                </a:lnTo>
                <a:lnTo>
                  <a:pt x="17002" y="15945"/>
                </a:lnTo>
                <a:lnTo>
                  <a:pt x="17081" y="15790"/>
                </a:lnTo>
                <a:lnTo>
                  <a:pt x="17194" y="15648"/>
                </a:lnTo>
                <a:lnTo>
                  <a:pt x="17318" y="15563"/>
                </a:lnTo>
                <a:lnTo>
                  <a:pt x="17453" y="15507"/>
                </a:lnTo>
                <a:lnTo>
                  <a:pt x="17600" y="15450"/>
                </a:lnTo>
                <a:lnTo>
                  <a:pt x="17758" y="15450"/>
                </a:lnTo>
                <a:lnTo>
                  <a:pt x="17905" y="15479"/>
                </a:lnTo>
                <a:lnTo>
                  <a:pt x="18064" y="15535"/>
                </a:lnTo>
                <a:lnTo>
                  <a:pt x="18233" y="15620"/>
                </a:lnTo>
                <a:lnTo>
                  <a:pt x="18380" y="15733"/>
                </a:lnTo>
                <a:lnTo>
                  <a:pt x="18561" y="15832"/>
                </a:lnTo>
                <a:lnTo>
                  <a:pt x="18707" y="15973"/>
                </a:lnTo>
                <a:lnTo>
                  <a:pt x="18866" y="16129"/>
                </a:lnTo>
                <a:lnTo>
                  <a:pt x="18990" y="16327"/>
                </a:lnTo>
                <a:lnTo>
                  <a:pt x="19125" y="16482"/>
                </a:lnTo>
                <a:lnTo>
                  <a:pt x="19295" y="16624"/>
                </a:lnTo>
                <a:lnTo>
                  <a:pt x="19464" y="16737"/>
                </a:lnTo>
                <a:lnTo>
                  <a:pt x="19668" y="16807"/>
                </a:lnTo>
                <a:lnTo>
                  <a:pt x="19860" y="16836"/>
                </a:lnTo>
                <a:lnTo>
                  <a:pt x="20052" y="16864"/>
                </a:lnTo>
                <a:lnTo>
                  <a:pt x="20266" y="16836"/>
                </a:lnTo>
                <a:lnTo>
                  <a:pt x="20470" y="16793"/>
                </a:lnTo>
                <a:lnTo>
                  <a:pt x="20662" y="16708"/>
                </a:lnTo>
                <a:lnTo>
                  <a:pt x="20854" y="16567"/>
                </a:lnTo>
                <a:lnTo>
                  <a:pt x="21035" y="16412"/>
                </a:lnTo>
                <a:lnTo>
                  <a:pt x="21182" y="16214"/>
                </a:lnTo>
                <a:lnTo>
                  <a:pt x="21340" y="16002"/>
                </a:lnTo>
                <a:lnTo>
                  <a:pt x="21441" y="15733"/>
                </a:lnTo>
                <a:lnTo>
                  <a:pt x="21532" y="15436"/>
                </a:lnTo>
                <a:lnTo>
                  <a:pt x="21600" y="15083"/>
                </a:lnTo>
                <a:lnTo>
                  <a:pt x="21600" y="14885"/>
                </a:lnTo>
                <a:lnTo>
                  <a:pt x="21600" y="14729"/>
                </a:lnTo>
                <a:lnTo>
                  <a:pt x="21600" y="14531"/>
                </a:lnTo>
                <a:lnTo>
                  <a:pt x="21577" y="14376"/>
                </a:lnTo>
                <a:lnTo>
                  <a:pt x="21532" y="14206"/>
                </a:lnTo>
                <a:lnTo>
                  <a:pt x="21487" y="14051"/>
                </a:lnTo>
                <a:lnTo>
                  <a:pt x="21419" y="13909"/>
                </a:lnTo>
                <a:lnTo>
                  <a:pt x="21351" y="13768"/>
                </a:lnTo>
                <a:lnTo>
                  <a:pt x="21204" y="13500"/>
                </a:lnTo>
                <a:lnTo>
                  <a:pt x="21035" y="13287"/>
                </a:lnTo>
                <a:lnTo>
                  <a:pt x="20809" y="13090"/>
                </a:lnTo>
                <a:lnTo>
                  <a:pt x="20594" y="12962"/>
                </a:lnTo>
                <a:lnTo>
                  <a:pt x="20357" y="12821"/>
                </a:lnTo>
                <a:lnTo>
                  <a:pt x="20120" y="12764"/>
                </a:lnTo>
                <a:lnTo>
                  <a:pt x="19882" y="12708"/>
                </a:lnTo>
                <a:lnTo>
                  <a:pt x="19645" y="12736"/>
                </a:lnTo>
                <a:lnTo>
                  <a:pt x="19430" y="12793"/>
                </a:lnTo>
                <a:lnTo>
                  <a:pt x="19227" y="12906"/>
                </a:lnTo>
                <a:lnTo>
                  <a:pt x="19148" y="12962"/>
                </a:lnTo>
                <a:lnTo>
                  <a:pt x="19058" y="13047"/>
                </a:lnTo>
                <a:lnTo>
                  <a:pt x="18990" y="13146"/>
                </a:lnTo>
                <a:lnTo>
                  <a:pt x="18911" y="13259"/>
                </a:lnTo>
                <a:lnTo>
                  <a:pt x="18775" y="13471"/>
                </a:lnTo>
                <a:lnTo>
                  <a:pt x="18628" y="13641"/>
                </a:lnTo>
                <a:lnTo>
                  <a:pt x="18470" y="13740"/>
                </a:lnTo>
                <a:lnTo>
                  <a:pt x="18301" y="13825"/>
                </a:lnTo>
                <a:lnTo>
                  <a:pt x="18143" y="13853"/>
                </a:lnTo>
                <a:lnTo>
                  <a:pt x="17973" y="13881"/>
                </a:lnTo>
                <a:lnTo>
                  <a:pt x="17804" y="13853"/>
                </a:lnTo>
                <a:lnTo>
                  <a:pt x="17646" y="13796"/>
                </a:lnTo>
                <a:lnTo>
                  <a:pt x="17499" y="13726"/>
                </a:lnTo>
                <a:lnTo>
                  <a:pt x="17341" y="13641"/>
                </a:lnTo>
                <a:lnTo>
                  <a:pt x="17216" y="13528"/>
                </a:lnTo>
                <a:lnTo>
                  <a:pt x="17103" y="13386"/>
                </a:lnTo>
                <a:lnTo>
                  <a:pt x="17024" y="13259"/>
                </a:lnTo>
                <a:lnTo>
                  <a:pt x="16934" y="13118"/>
                </a:lnTo>
                <a:lnTo>
                  <a:pt x="16889" y="12991"/>
                </a:lnTo>
                <a:lnTo>
                  <a:pt x="16889" y="12849"/>
                </a:lnTo>
                <a:lnTo>
                  <a:pt x="16889" y="12383"/>
                </a:lnTo>
                <a:lnTo>
                  <a:pt x="16889" y="11662"/>
                </a:lnTo>
                <a:lnTo>
                  <a:pt x="16889" y="10701"/>
                </a:lnTo>
                <a:lnTo>
                  <a:pt x="16889" y="9640"/>
                </a:lnTo>
                <a:lnTo>
                  <a:pt x="16889" y="8566"/>
                </a:lnTo>
                <a:lnTo>
                  <a:pt x="16889" y="7478"/>
                </a:lnTo>
                <a:lnTo>
                  <a:pt x="16889" y="6502"/>
                </a:lnTo>
                <a:lnTo>
                  <a:pt x="16889" y="5739"/>
                </a:lnTo>
                <a:lnTo>
                  <a:pt x="16674" y="5894"/>
                </a:lnTo>
                <a:lnTo>
                  <a:pt x="16414" y="6036"/>
                </a:lnTo>
                <a:lnTo>
                  <a:pt x="16154" y="6177"/>
                </a:lnTo>
                <a:lnTo>
                  <a:pt x="15849" y="6248"/>
                </a:lnTo>
                <a:lnTo>
                  <a:pt x="15544" y="6304"/>
                </a:lnTo>
                <a:lnTo>
                  <a:pt x="15217" y="6332"/>
                </a:lnTo>
                <a:lnTo>
                  <a:pt x="14866" y="6361"/>
                </a:lnTo>
                <a:lnTo>
                  <a:pt x="14550" y="6361"/>
                </a:lnTo>
                <a:lnTo>
                  <a:pt x="14200" y="6332"/>
                </a:lnTo>
                <a:lnTo>
                  <a:pt x="13850" y="6276"/>
                </a:lnTo>
                <a:lnTo>
                  <a:pt x="13522" y="6219"/>
                </a:lnTo>
                <a:lnTo>
                  <a:pt x="13206" y="6149"/>
                </a:lnTo>
                <a:lnTo>
                  <a:pt x="12901" y="6064"/>
                </a:lnTo>
                <a:lnTo>
                  <a:pt x="12618" y="5951"/>
                </a:lnTo>
                <a:lnTo>
                  <a:pt x="12358" y="5838"/>
                </a:lnTo>
                <a:lnTo>
                  <a:pt x="12121" y="5739"/>
                </a:lnTo>
                <a:lnTo>
                  <a:pt x="11941" y="5626"/>
                </a:lnTo>
                <a:lnTo>
                  <a:pt x="11794" y="5513"/>
                </a:lnTo>
                <a:lnTo>
                  <a:pt x="11658" y="5414"/>
                </a:lnTo>
                <a:lnTo>
                  <a:pt x="11556" y="5301"/>
                </a:lnTo>
                <a:lnTo>
                  <a:pt x="11466" y="5187"/>
                </a:lnTo>
                <a:lnTo>
                  <a:pt x="11398" y="5089"/>
                </a:lnTo>
                <a:lnTo>
                  <a:pt x="11376" y="4947"/>
                </a:lnTo>
                <a:lnTo>
                  <a:pt x="11353" y="4834"/>
                </a:lnTo>
                <a:lnTo>
                  <a:pt x="11353" y="4707"/>
                </a:lnTo>
                <a:lnTo>
                  <a:pt x="11376" y="4565"/>
                </a:lnTo>
                <a:lnTo>
                  <a:pt x="11443" y="4410"/>
                </a:lnTo>
                <a:lnTo>
                  <a:pt x="11511" y="4240"/>
                </a:lnTo>
                <a:lnTo>
                  <a:pt x="11703" y="3887"/>
                </a:lnTo>
                <a:lnTo>
                  <a:pt x="11986" y="3505"/>
                </a:lnTo>
                <a:lnTo>
                  <a:pt x="12144" y="3265"/>
                </a:lnTo>
                <a:lnTo>
                  <a:pt x="12246" y="3025"/>
                </a:lnTo>
                <a:lnTo>
                  <a:pt x="12336" y="2756"/>
                </a:lnTo>
                <a:lnTo>
                  <a:pt x="12404" y="2445"/>
                </a:lnTo>
                <a:lnTo>
                  <a:pt x="12438" y="2176"/>
                </a:lnTo>
                <a:lnTo>
                  <a:pt x="12438" y="1880"/>
                </a:lnTo>
                <a:lnTo>
                  <a:pt x="12404" y="1583"/>
                </a:lnTo>
                <a:lnTo>
                  <a:pt x="12336" y="1314"/>
                </a:lnTo>
                <a:lnTo>
                  <a:pt x="12246" y="1046"/>
                </a:lnTo>
                <a:lnTo>
                  <a:pt x="12099" y="791"/>
                </a:lnTo>
                <a:lnTo>
                  <a:pt x="12008" y="692"/>
                </a:lnTo>
                <a:lnTo>
                  <a:pt x="11918" y="579"/>
                </a:lnTo>
                <a:lnTo>
                  <a:pt x="11816" y="466"/>
                </a:lnTo>
                <a:lnTo>
                  <a:pt x="11703" y="381"/>
                </a:lnTo>
                <a:lnTo>
                  <a:pt x="11579" y="310"/>
                </a:lnTo>
                <a:lnTo>
                  <a:pt x="11443" y="226"/>
                </a:lnTo>
                <a:lnTo>
                  <a:pt x="11297" y="169"/>
                </a:lnTo>
                <a:lnTo>
                  <a:pt x="11138" y="113"/>
                </a:lnTo>
                <a:lnTo>
                  <a:pt x="10969" y="56"/>
                </a:lnTo>
                <a:lnTo>
                  <a:pt x="10800" y="28"/>
                </a:lnTo>
                <a:lnTo>
                  <a:pt x="10619" y="28"/>
                </a:lnTo>
                <a:lnTo>
                  <a:pt x="10404" y="28"/>
                </a:lnTo>
                <a:lnTo>
                  <a:pt x="10257" y="28"/>
                </a:lnTo>
                <a:lnTo>
                  <a:pt x="10076" y="56"/>
                </a:lnTo>
                <a:lnTo>
                  <a:pt x="9952" y="84"/>
                </a:lnTo>
                <a:lnTo>
                  <a:pt x="9794" y="141"/>
                </a:lnTo>
                <a:lnTo>
                  <a:pt x="9692" y="226"/>
                </a:lnTo>
                <a:lnTo>
                  <a:pt x="9557" y="282"/>
                </a:lnTo>
                <a:lnTo>
                  <a:pt x="9455" y="381"/>
                </a:lnTo>
                <a:lnTo>
                  <a:pt x="9365" y="466"/>
                </a:lnTo>
                <a:lnTo>
                  <a:pt x="9274" y="579"/>
                </a:lnTo>
                <a:lnTo>
                  <a:pt x="9184" y="692"/>
                </a:lnTo>
                <a:lnTo>
                  <a:pt x="9128" y="791"/>
                </a:lnTo>
                <a:lnTo>
                  <a:pt x="9060" y="932"/>
                </a:lnTo>
                <a:lnTo>
                  <a:pt x="8969" y="1201"/>
                </a:lnTo>
                <a:lnTo>
                  <a:pt x="8913" y="1498"/>
                </a:lnTo>
                <a:lnTo>
                  <a:pt x="8890" y="1795"/>
                </a:lnTo>
                <a:lnTo>
                  <a:pt x="8890" y="2120"/>
                </a:lnTo>
                <a:lnTo>
                  <a:pt x="8913" y="2445"/>
                </a:lnTo>
                <a:lnTo>
                  <a:pt x="8969" y="2756"/>
                </a:lnTo>
                <a:lnTo>
                  <a:pt x="9060" y="3081"/>
                </a:lnTo>
                <a:lnTo>
                  <a:pt x="9173" y="3378"/>
                </a:lnTo>
                <a:lnTo>
                  <a:pt x="9297" y="3647"/>
                </a:lnTo>
                <a:lnTo>
                  <a:pt x="9466" y="3887"/>
                </a:lnTo>
                <a:lnTo>
                  <a:pt x="9579" y="4085"/>
                </a:lnTo>
                <a:lnTo>
                  <a:pt x="9670" y="4269"/>
                </a:lnTo>
                <a:lnTo>
                  <a:pt x="9726" y="4467"/>
                </a:lnTo>
                <a:lnTo>
                  <a:pt x="9771" y="4650"/>
                </a:lnTo>
                <a:lnTo>
                  <a:pt x="9771" y="4834"/>
                </a:lnTo>
                <a:lnTo>
                  <a:pt x="9749" y="5032"/>
                </a:lnTo>
                <a:lnTo>
                  <a:pt x="9715" y="5216"/>
                </a:lnTo>
                <a:lnTo>
                  <a:pt x="9625" y="5385"/>
                </a:lnTo>
                <a:lnTo>
                  <a:pt x="9534" y="5513"/>
                </a:lnTo>
                <a:lnTo>
                  <a:pt x="9410" y="5626"/>
                </a:lnTo>
                <a:lnTo>
                  <a:pt x="9229" y="5710"/>
                </a:lnTo>
                <a:lnTo>
                  <a:pt x="9060" y="5767"/>
                </a:lnTo>
                <a:lnTo>
                  <a:pt x="8845" y="5767"/>
                </a:lnTo>
                <a:lnTo>
                  <a:pt x="8585" y="5739"/>
                </a:lnTo>
                <a:lnTo>
                  <a:pt x="8325" y="5654"/>
                </a:lnTo>
                <a:lnTo>
                  <a:pt x="8020" y="5513"/>
                </a:lnTo>
                <a:lnTo>
                  <a:pt x="7840" y="5442"/>
                </a:lnTo>
                <a:lnTo>
                  <a:pt x="7648" y="5385"/>
                </a:lnTo>
                <a:lnTo>
                  <a:pt x="7433" y="5329"/>
                </a:lnTo>
                <a:lnTo>
                  <a:pt x="7241" y="5301"/>
                </a:lnTo>
                <a:lnTo>
                  <a:pt x="6755" y="5301"/>
                </a:lnTo>
                <a:lnTo>
                  <a:pt x="6281" y="5329"/>
                </a:lnTo>
                <a:lnTo>
                  <a:pt x="5784" y="5385"/>
                </a:lnTo>
                <a:lnTo>
                  <a:pt x="5264" y="5498"/>
                </a:lnTo>
                <a:lnTo>
                  <a:pt x="4744" y="5597"/>
                </a:lnTo>
                <a:lnTo>
                  <a:pt x="4247" y="5739"/>
                </a:lnTo>
                <a:lnTo>
                  <a:pt x="4202" y="5894"/>
                </a:lnTo>
                <a:lnTo>
                  <a:pt x="4202" y="6191"/>
                </a:lnTo>
                <a:lnTo>
                  <a:pt x="4202" y="6545"/>
                </a:lnTo>
                <a:lnTo>
                  <a:pt x="4225" y="6954"/>
                </a:lnTo>
                <a:lnTo>
                  <a:pt x="4315" y="7930"/>
                </a:lnTo>
                <a:lnTo>
                  <a:pt x="4394" y="9018"/>
                </a:lnTo>
                <a:lnTo>
                  <a:pt x="4439" y="9570"/>
                </a:lnTo>
                <a:lnTo>
                  <a:pt x="4462" y="10107"/>
                </a:lnTo>
                <a:lnTo>
                  <a:pt x="4484" y="10630"/>
                </a:lnTo>
                <a:lnTo>
                  <a:pt x="4507" y="11082"/>
                </a:lnTo>
                <a:lnTo>
                  <a:pt x="4484" y="11520"/>
                </a:lnTo>
                <a:lnTo>
                  <a:pt x="4439" y="11874"/>
                </a:lnTo>
                <a:lnTo>
                  <a:pt x="4394" y="12029"/>
                </a:lnTo>
                <a:lnTo>
                  <a:pt x="4349" y="12171"/>
                </a:lnTo>
                <a:lnTo>
                  <a:pt x="4315" y="12284"/>
                </a:lnTo>
                <a:lnTo>
                  <a:pt x="4247" y="12354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>
        <p:nvSpPr>
          <p:cNvPr id="29" name="Puzzle4"/>
          <p:cNvSpPr>
            <a:spLocks noEditPoints="1" noChangeArrowheads="1"/>
          </p:cNvSpPr>
          <p:nvPr/>
        </p:nvSpPr>
        <p:spPr bwMode="auto">
          <a:xfrm>
            <a:off x="5579771" y="4654985"/>
            <a:ext cx="974150" cy="1422845"/>
          </a:xfrm>
          <a:custGeom>
            <a:avLst/>
            <a:gdLst>
              <a:gd name="T0" fmla="*/ 8307 w 21600"/>
              <a:gd name="T1" fmla="*/ 11593 h 21600"/>
              <a:gd name="T2" fmla="*/ 453 w 21600"/>
              <a:gd name="T3" fmla="*/ 16938 h 21600"/>
              <a:gd name="T4" fmla="*/ 11500 w 21600"/>
              <a:gd name="T5" fmla="*/ 21600 h 21600"/>
              <a:gd name="T6" fmla="*/ 20920 w 21600"/>
              <a:gd name="T7" fmla="*/ 16751 h 21600"/>
              <a:gd name="T8" fmla="*/ 13972 w 21600"/>
              <a:gd name="T9" fmla="*/ 10888 h 21600"/>
              <a:gd name="T10" fmla="*/ 21033 w 21600"/>
              <a:gd name="T11" fmla="*/ 4716 h 21600"/>
              <a:gd name="T12" fmla="*/ 11102 w 21600"/>
              <a:gd name="T13" fmla="*/ 11 h 21600"/>
              <a:gd name="T14" fmla="*/ 453 w 21600"/>
              <a:gd name="T15" fmla="*/ 4716 h 21600"/>
              <a:gd name="T16" fmla="*/ 2076 w 21600"/>
              <a:gd name="T17" fmla="*/ 5664 h 21600"/>
              <a:gd name="T18" fmla="*/ 20203 w 21600"/>
              <a:gd name="T19" fmla="*/ 1598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3813" y="10590"/>
                </a:moveTo>
                <a:lnTo>
                  <a:pt x="3927" y="10513"/>
                </a:lnTo>
                <a:lnTo>
                  <a:pt x="4078" y="10425"/>
                </a:lnTo>
                <a:lnTo>
                  <a:pt x="4210" y="10359"/>
                </a:lnTo>
                <a:lnTo>
                  <a:pt x="4361" y="10315"/>
                </a:lnTo>
                <a:lnTo>
                  <a:pt x="4682" y="10237"/>
                </a:lnTo>
                <a:lnTo>
                  <a:pt x="5041" y="10193"/>
                </a:lnTo>
                <a:lnTo>
                  <a:pt x="5456" y="10171"/>
                </a:lnTo>
                <a:lnTo>
                  <a:pt x="5853" y="10193"/>
                </a:lnTo>
                <a:lnTo>
                  <a:pt x="6249" y="10260"/>
                </a:lnTo>
                <a:lnTo>
                  <a:pt x="6646" y="10337"/>
                </a:lnTo>
                <a:lnTo>
                  <a:pt x="7004" y="10469"/>
                </a:lnTo>
                <a:lnTo>
                  <a:pt x="7363" y="10612"/>
                </a:lnTo>
                <a:lnTo>
                  <a:pt x="7665" y="10788"/>
                </a:lnTo>
                <a:lnTo>
                  <a:pt x="7911" y="10998"/>
                </a:lnTo>
                <a:lnTo>
                  <a:pt x="8024" y="11097"/>
                </a:lnTo>
                <a:lnTo>
                  <a:pt x="8137" y="11207"/>
                </a:lnTo>
                <a:lnTo>
                  <a:pt x="8194" y="11340"/>
                </a:lnTo>
                <a:lnTo>
                  <a:pt x="8269" y="11461"/>
                </a:lnTo>
                <a:lnTo>
                  <a:pt x="8307" y="11593"/>
                </a:lnTo>
                <a:lnTo>
                  <a:pt x="8307" y="11714"/>
                </a:lnTo>
                <a:lnTo>
                  <a:pt x="8307" y="11868"/>
                </a:lnTo>
                <a:lnTo>
                  <a:pt x="8307" y="12012"/>
                </a:lnTo>
                <a:lnTo>
                  <a:pt x="8194" y="12265"/>
                </a:lnTo>
                <a:lnTo>
                  <a:pt x="8062" y="12519"/>
                </a:lnTo>
                <a:lnTo>
                  <a:pt x="7873" y="12706"/>
                </a:lnTo>
                <a:lnTo>
                  <a:pt x="7627" y="12904"/>
                </a:lnTo>
                <a:lnTo>
                  <a:pt x="7363" y="13048"/>
                </a:lnTo>
                <a:lnTo>
                  <a:pt x="7080" y="13180"/>
                </a:lnTo>
                <a:lnTo>
                  <a:pt x="6759" y="13257"/>
                </a:lnTo>
                <a:lnTo>
                  <a:pt x="6419" y="13345"/>
                </a:lnTo>
                <a:lnTo>
                  <a:pt x="6098" y="13389"/>
                </a:lnTo>
                <a:lnTo>
                  <a:pt x="5739" y="13389"/>
                </a:lnTo>
                <a:lnTo>
                  <a:pt x="5418" y="13389"/>
                </a:lnTo>
                <a:lnTo>
                  <a:pt x="5079" y="13345"/>
                </a:lnTo>
                <a:lnTo>
                  <a:pt x="4758" y="13301"/>
                </a:lnTo>
                <a:lnTo>
                  <a:pt x="4474" y="13213"/>
                </a:lnTo>
                <a:lnTo>
                  <a:pt x="4172" y="13114"/>
                </a:lnTo>
                <a:lnTo>
                  <a:pt x="3965" y="12982"/>
                </a:lnTo>
                <a:lnTo>
                  <a:pt x="3738" y="12838"/>
                </a:lnTo>
                <a:lnTo>
                  <a:pt x="3493" y="12706"/>
                </a:lnTo>
                <a:lnTo>
                  <a:pt x="3228" y="12607"/>
                </a:lnTo>
                <a:lnTo>
                  <a:pt x="2945" y="12519"/>
                </a:lnTo>
                <a:lnTo>
                  <a:pt x="2700" y="12431"/>
                </a:lnTo>
                <a:lnTo>
                  <a:pt x="2397" y="12375"/>
                </a:lnTo>
                <a:lnTo>
                  <a:pt x="2152" y="12331"/>
                </a:lnTo>
                <a:lnTo>
                  <a:pt x="1888" y="12309"/>
                </a:lnTo>
                <a:lnTo>
                  <a:pt x="1642" y="12309"/>
                </a:lnTo>
                <a:lnTo>
                  <a:pt x="1397" y="12331"/>
                </a:lnTo>
                <a:lnTo>
                  <a:pt x="1170" y="12397"/>
                </a:lnTo>
                <a:lnTo>
                  <a:pt x="962" y="12453"/>
                </a:lnTo>
                <a:lnTo>
                  <a:pt x="774" y="12563"/>
                </a:lnTo>
                <a:lnTo>
                  <a:pt x="623" y="12684"/>
                </a:lnTo>
                <a:lnTo>
                  <a:pt x="528" y="12838"/>
                </a:lnTo>
                <a:lnTo>
                  <a:pt x="453" y="13026"/>
                </a:lnTo>
                <a:lnTo>
                  <a:pt x="339" y="13477"/>
                </a:lnTo>
                <a:lnTo>
                  <a:pt x="226" y="13984"/>
                </a:lnTo>
                <a:lnTo>
                  <a:pt x="151" y="14535"/>
                </a:lnTo>
                <a:lnTo>
                  <a:pt x="113" y="15075"/>
                </a:lnTo>
                <a:lnTo>
                  <a:pt x="113" y="15626"/>
                </a:lnTo>
                <a:lnTo>
                  <a:pt x="151" y="16133"/>
                </a:lnTo>
                <a:lnTo>
                  <a:pt x="188" y="16376"/>
                </a:lnTo>
                <a:lnTo>
                  <a:pt x="264" y="16585"/>
                </a:lnTo>
                <a:lnTo>
                  <a:pt x="339" y="16773"/>
                </a:lnTo>
                <a:lnTo>
                  <a:pt x="453" y="16938"/>
                </a:lnTo>
                <a:lnTo>
                  <a:pt x="1095" y="16883"/>
                </a:lnTo>
                <a:lnTo>
                  <a:pt x="1963" y="16795"/>
                </a:lnTo>
                <a:lnTo>
                  <a:pt x="2945" y="16751"/>
                </a:lnTo>
                <a:lnTo>
                  <a:pt x="3965" y="16706"/>
                </a:lnTo>
                <a:lnTo>
                  <a:pt x="5022" y="16684"/>
                </a:lnTo>
                <a:lnTo>
                  <a:pt x="5947" y="16684"/>
                </a:lnTo>
                <a:lnTo>
                  <a:pt x="6759" y="16706"/>
                </a:lnTo>
                <a:lnTo>
                  <a:pt x="7363" y="16751"/>
                </a:lnTo>
                <a:lnTo>
                  <a:pt x="7948" y="16839"/>
                </a:lnTo>
                <a:lnTo>
                  <a:pt x="8458" y="16916"/>
                </a:lnTo>
                <a:lnTo>
                  <a:pt x="8893" y="17026"/>
                </a:lnTo>
                <a:lnTo>
                  <a:pt x="9289" y="17158"/>
                </a:lnTo>
                <a:lnTo>
                  <a:pt x="9572" y="17280"/>
                </a:lnTo>
                <a:lnTo>
                  <a:pt x="9799" y="17412"/>
                </a:lnTo>
                <a:lnTo>
                  <a:pt x="9969" y="17555"/>
                </a:lnTo>
                <a:lnTo>
                  <a:pt x="10120" y="17687"/>
                </a:lnTo>
                <a:lnTo>
                  <a:pt x="10158" y="17831"/>
                </a:lnTo>
                <a:lnTo>
                  <a:pt x="10195" y="17974"/>
                </a:lnTo>
                <a:lnTo>
                  <a:pt x="10158" y="18128"/>
                </a:lnTo>
                <a:lnTo>
                  <a:pt x="10082" y="18271"/>
                </a:lnTo>
                <a:lnTo>
                  <a:pt x="9969" y="18426"/>
                </a:lnTo>
                <a:lnTo>
                  <a:pt x="9837" y="18569"/>
                </a:lnTo>
                <a:lnTo>
                  <a:pt x="9648" y="18701"/>
                </a:lnTo>
                <a:lnTo>
                  <a:pt x="9440" y="18822"/>
                </a:lnTo>
                <a:lnTo>
                  <a:pt x="9213" y="18999"/>
                </a:lnTo>
                <a:lnTo>
                  <a:pt x="9044" y="19186"/>
                </a:lnTo>
                <a:lnTo>
                  <a:pt x="8893" y="19395"/>
                </a:lnTo>
                <a:lnTo>
                  <a:pt x="8817" y="19627"/>
                </a:lnTo>
                <a:lnTo>
                  <a:pt x="8779" y="19858"/>
                </a:lnTo>
                <a:lnTo>
                  <a:pt x="8779" y="20112"/>
                </a:lnTo>
                <a:lnTo>
                  <a:pt x="8855" y="20354"/>
                </a:lnTo>
                <a:lnTo>
                  <a:pt x="8968" y="20586"/>
                </a:lnTo>
                <a:lnTo>
                  <a:pt x="9138" y="20817"/>
                </a:lnTo>
                <a:lnTo>
                  <a:pt x="9365" y="21026"/>
                </a:lnTo>
                <a:lnTo>
                  <a:pt x="9610" y="21192"/>
                </a:lnTo>
                <a:lnTo>
                  <a:pt x="9950" y="21368"/>
                </a:lnTo>
                <a:lnTo>
                  <a:pt x="10120" y="21445"/>
                </a:lnTo>
                <a:lnTo>
                  <a:pt x="10346" y="21511"/>
                </a:lnTo>
                <a:lnTo>
                  <a:pt x="10516" y="21555"/>
                </a:lnTo>
                <a:lnTo>
                  <a:pt x="10743" y="21600"/>
                </a:lnTo>
                <a:lnTo>
                  <a:pt x="10988" y="21644"/>
                </a:lnTo>
                <a:lnTo>
                  <a:pt x="11215" y="21666"/>
                </a:lnTo>
                <a:lnTo>
                  <a:pt x="11498" y="21666"/>
                </a:lnTo>
                <a:lnTo>
                  <a:pt x="11762" y="21666"/>
                </a:lnTo>
                <a:lnTo>
                  <a:pt x="12253" y="21644"/>
                </a:lnTo>
                <a:lnTo>
                  <a:pt x="12763" y="21577"/>
                </a:lnTo>
                <a:lnTo>
                  <a:pt x="13197" y="21467"/>
                </a:lnTo>
                <a:lnTo>
                  <a:pt x="13556" y="21346"/>
                </a:lnTo>
                <a:lnTo>
                  <a:pt x="13896" y="21192"/>
                </a:lnTo>
                <a:lnTo>
                  <a:pt x="14179" y="21026"/>
                </a:lnTo>
                <a:lnTo>
                  <a:pt x="14444" y="20839"/>
                </a:lnTo>
                <a:lnTo>
                  <a:pt x="14576" y="20641"/>
                </a:lnTo>
                <a:lnTo>
                  <a:pt x="14727" y="20431"/>
                </a:lnTo>
                <a:lnTo>
                  <a:pt x="14765" y="20200"/>
                </a:lnTo>
                <a:lnTo>
                  <a:pt x="14802" y="19991"/>
                </a:lnTo>
                <a:lnTo>
                  <a:pt x="14727" y="19759"/>
                </a:lnTo>
                <a:lnTo>
                  <a:pt x="14613" y="19550"/>
                </a:lnTo>
                <a:lnTo>
                  <a:pt x="14444" y="19307"/>
                </a:lnTo>
                <a:lnTo>
                  <a:pt x="14217" y="19098"/>
                </a:lnTo>
                <a:lnTo>
                  <a:pt x="13934" y="18911"/>
                </a:lnTo>
                <a:lnTo>
                  <a:pt x="13669" y="18745"/>
                </a:lnTo>
                <a:lnTo>
                  <a:pt x="13462" y="18547"/>
                </a:lnTo>
                <a:lnTo>
                  <a:pt x="13311" y="18337"/>
                </a:lnTo>
                <a:lnTo>
                  <a:pt x="13197" y="18150"/>
                </a:lnTo>
                <a:lnTo>
                  <a:pt x="13122" y="17941"/>
                </a:lnTo>
                <a:lnTo>
                  <a:pt x="13122" y="17720"/>
                </a:lnTo>
                <a:lnTo>
                  <a:pt x="13122" y="17533"/>
                </a:lnTo>
                <a:lnTo>
                  <a:pt x="13197" y="17346"/>
                </a:lnTo>
                <a:lnTo>
                  <a:pt x="13273" y="17158"/>
                </a:lnTo>
                <a:lnTo>
                  <a:pt x="13386" y="16982"/>
                </a:lnTo>
                <a:lnTo>
                  <a:pt x="13537" y="16839"/>
                </a:lnTo>
                <a:lnTo>
                  <a:pt x="13707" y="16706"/>
                </a:lnTo>
                <a:lnTo>
                  <a:pt x="13896" y="16607"/>
                </a:lnTo>
                <a:lnTo>
                  <a:pt x="14104" y="16519"/>
                </a:lnTo>
                <a:lnTo>
                  <a:pt x="14330" y="16453"/>
                </a:lnTo>
                <a:lnTo>
                  <a:pt x="14538" y="16431"/>
                </a:lnTo>
                <a:lnTo>
                  <a:pt x="14897" y="16453"/>
                </a:lnTo>
                <a:lnTo>
                  <a:pt x="15406" y="16497"/>
                </a:lnTo>
                <a:lnTo>
                  <a:pt x="16105" y="16541"/>
                </a:lnTo>
                <a:lnTo>
                  <a:pt x="16898" y="16607"/>
                </a:lnTo>
                <a:lnTo>
                  <a:pt x="17804" y="16651"/>
                </a:lnTo>
                <a:lnTo>
                  <a:pt x="18786" y="16684"/>
                </a:lnTo>
                <a:lnTo>
                  <a:pt x="19844" y="16728"/>
                </a:lnTo>
                <a:lnTo>
                  <a:pt x="20920" y="16751"/>
                </a:lnTo>
                <a:lnTo>
                  <a:pt x="21109" y="16497"/>
                </a:lnTo>
                <a:lnTo>
                  <a:pt x="21241" y="16222"/>
                </a:lnTo>
                <a:lnTo>
                  <a:pt x="21392" y="15946"/>
                </a:lnTo>
                <a:lnTo>
                  <a:pt x="21467" y="15648"/>
                </a:lnTo>
                <a:lnTo>
                  <a:pt x="21543" y="15351"/>
                </a:lnTo>
                <a:lnTo>
                  <a:pt x="21618" y="15042"/>
                </a:lnTo>
                <a:lnTo>
                  <a:pt x="21618" y="14745"/>
                </a:lnTo>
                <a:lnTo>
                  <a:pt x="21618" y="14447"/>
                </a:lnTo>
                <a:lnTo>
                  <a:pt x="21618" y="14150"/>
                </a:lnTo>
                <a:lnTo>
                  <a:pt x="21581" y="13852"/>
                </a:lnTo>
                <a:lnTo>
                  <a:pt x="21505" y="13577"/>
                </a:lnTo>
                <a:lnTo>
                  <a:pt x="21430" y="13301"/>
                </a:lnTo>
                <a:lnTo>
                  <a:pt x="21354" y="13048"/>
                </a:lnTo>
                <a:lnTo>
                  <a:pt x="21241" y="12816"/>
                </a:lnTo>
                <a:lnTo>
                  <a:pt x="21146" y="12607"/>
                </a:lnTo>
                <a:lnTo>
                  <a:pt x="21033" y="12431"/>
                </a:lnTo>
                <a:lnTo>
                  <a:pt x="20920" y="12265"/>
                </a:lnTo>
                <a:lnTo>
                  <a:pt x="20769" y="12144"/>
                </a:lnTo>
                <a:lnTo>
                  <a:pt x="20637" y="12034"/>
                </a:lnTo>
                <a:lnTo>
                  <a:pt x="20486" y="11946"/>
                </a:lnTo>
                <a:lnTo>
                  <a:pt x="20297" y="11891"/>
                </a:lnTo>
                <a:lnTo>
                  <a:pt x="20165" y="11846"/>
                </a:lnTo>
                <a:lnTo>
                  <a:pt x="19976" y="11824"/>
                </a:lnTo>
                <a:lnTo>
                  <a:pt x="19806" y="11802"/>
                </a:lnTo>
                <a:lnTo>
                  <a:pt x="19390" y="11824"/>
                </a:lnTo>
                <a:lnTo>
                  <a:pt x="18956" y="11891"/>
                </a:lnTo>
                <a:lnTo>
                  <a:pt x="18503" y="11968"/>
                </a:lnTo>
                <a:lnTo>
                  <a:pt x="17993" y="12078"/>
                </a:lnTo>
                <a:lnTo>
                  <a:pt x="17653" y="12144"/>
                </a:lnTo>
                <a:lnTo>
                  <a:pt x="17332" y="12199"/>
                </a:lnTo>
                <a:lnTo>
                  <a:pt x="17049" y="12221"/>
                </a:lnTo>
                <a:lnTo>
                  <a:pt x="16747" y="12243"/>
                </a:lnTo>
                <a:lnTo>
                  <a:pt x="16464" y="12243"/>
                </a:lnTo>
                <a:lnTo>
                  <a:pt x="16218" y="12243"/>
                </a:lnTo>
                <a:lnTo>
                  <a:pt x="15992" y="12221"/>
                </a:lnTo>
                <a:lnTo>
                  <a:pt x="15746" y="12199"/>
                </a:lnTo>
                <a:lnTo>
                  <a:pt x="15520" y="12155"/>
                </a:lnTo>
                <a:lnTo>
                  <a:pt x="15350" y="12122"/>
                </a:lnTo>
                <a:lnTo>
                  <a:pt x="15161" y="12056"/>
                </a:lnTo>
                <a:lnTo>
                  <a:pt x="14972" y="11990"/>
                </a:lnTo>
                <a:lnTo>
                  <a:pt x="14689" y="11846"/>
                </a:lnTo>
                <a:lnTo>
                  <a:pt x="14444" y="11670"/>
                </a:lnTo>
                <a:lnTo>
                  <a:pt x="14255" y="11483"/>
                </a:lnTo>
                <a:lnTo>
                  <a:pt x="14104" y="11295"/>
                </a:lnTo>
                <a:lnTo>
                  <a:pt x="14028" y="11086"/>
                </a:lnTo>
                <a:lnTo>
                  <a:pt x="13972" y="10888"/>
                </a:lnTo>
                <a:lnTo>
                  <a:pt x="13972" y="10700"/>
                </a:lnTo>
                <a:lnTo>
                  <a:pt x="14009" y="10513"/>
                </a:lnTo>
                <a:lnTo>
                  <a:pt x="14066" y="10359"/>
                </a:lnTo>
                <a:lnTo>
                  <a:pt x="14179" y="10215"/>
                </a:lnTo>
                <a:lnTo>
                  <a:pt x="14406" y="10006"/>
                </a:lnTo>
                <a:lnTo>
                  <a:pt x="14651" y="9830"/>
                </a:lnTo>
                <a:lnTo>
                  <a:pt x="14878" y="9686"/>
                </a:lnTo>
                <a:lnTo>
                  <a:pt x="15123" y="9554"/>
                </a:lnTo>
                <a:lnTo>
                  <a:pt x="15350" y="9477"/>
                </a:lnTo>
                <a:lnTo>
                  <a:pt x="15558" y="9411"/>
                </a:lnTo>
                <a:lnTo>
                  <a:pt x="15803" y="9345"/>
                </a:lnTo>
                <a:lnTo>
                  <a:pt x="16030" y="9323"/>
                </a:lnTo>
                <a:lnTo>
                  <a:pt x="16256" y="9301"/>
                </a:lnTo>
                <a:lnTo>
                  <a:pt x="16464" y="9323"/>
                </a:lnTo>
                <a:lnTo>
                  <a:pt x="16690" y="9345"/>
                </a:lnTo>
                <a:lnTo>
                  <a:pt x="16898" y="9367"/>
                </a:lnTo>
                <a:lnTo>
                  <a:pt x="17332" y="9477"/>
                </a:lnTo>
                <a:lnTo>
                  <a:pt x="17767" y="9598"/>
                </a:lnTo>
                <a:lnTo>
                  <a:pt x="18163" y="9731"/>
                </a:lnTo>
                <a:lnTo>
                  <a:pt x="18597" y="9874"/>
                </a:lnTo>
                <a:lnTo>
                  <a:pt x="18994" y="10006"/>
                </a:lnTo>
                <a:lnTo>
                  <a:pt x="19428" y="10083"/>
                </a:lnTo>
                <a:lnTo>
                  <a:pt x="19617" y="10127"/>
                </a:lnTo>
                <a:lnTo>
                  <a:pt x="19844" y="10149"/>
                </a:lnTo>
                <a:lnTo>
                  <a:pt x="20013" y="10149"/>
                </a:lnTo>
                <a:lnTo>
                  <a:pt x="20240" y="10127"/>
                </a:lnTo>
                <a:lnTo>
                  <a:pt x="20410" y="10105"/>
                </a:lnTo>
                <a:lnTo>
                  <a:pt x="20637" y="10061"/>
                </a:lnTo>
                <a:lnTo>
                  <a:pt x="20844" y="9984"/>
                </a:lnTo>
                <a:lnTo>
                  <a:pt x="21033" y="9896"/>
                </a:lnTo>
                <a:lnTo>
                  <a:pt x="21146" y="9830"/>
                </a:lnTo>
                <a:lnTo>
                  <a:pt x="21203" y="9753"/>
                </a:lnTo>
                <a:lnTo>
                  <a:pt x="21279" y="9642"/>
                </a:lnTo>
                <a:lnTo>
                  <a:pt x="21354" y="9521"/>
                </a:lnTo>
                <a:lnTo>
                  <a:pt x="21430" y="9246"/>
                </a:lnTo>
                <a:lnTo>
                  <a:pt x="21430" y="8904"/>
                </a:lnTo>
                <a:lnTo>
                  <a:pt x="21430" y="8540"/>
                </a:lnTo>
                <a:lnTo>
                  <a:pt x="21392" y="8144"/>
                </a:lnTo>
                <a:lnTo>
                  <a:pt x="21354" y="7714"/>
                </a:lnTo>
                <a:lnTo>
                  <a:pt x="21279" y="7295"/>
                </a:lnTo>
                <a:lnTo>
                  <a:pt x="21146" y="6446"/>
                </a:lnTo>
                <a:lnTo>
                  <a:pt x="20995" y="5686"/>
                </a:lnTo>
                <a:lnTo>
                  <a:pt x="20958" y="5366"/>
                </a:lnTo>
                <a:lnTo>
                  <a:pt x="20958" y="5091"/>
                </a:lnTo>
                <a:lnTo>
                  <a:pt x="20958" y="4860"/>
                </a:lnTo>
                <a:lnTo>
                  <a:pt x="21033" y="4716"/>
                </a:lnTo>
                <a:lnTo>
                  <a:pt x="20637" y="4860"/>
                </a:lnTo>
                <a:lnTo>
                  <a:pt x="20127" y="4992"/>
                </a:lnTo>
                <a:lnTo>
                  <a:pt x="19617" y="5069"/>
                </a:lnTo>
                <a:lnTo>
                  <a:pt x="19032" y="5157"/>
                </a:lnTo>
                <a:lnTo>
                  <a:pt x="18465" y="5201"/>
                </a:lnTo>
                <a:lnTo>
                  <a:pt x="17842" y="5245"/>
                </a:lnTo>
                <a:lnTo>
                  <a:pt x="17219" y="5267"/>
                </a:lnTo>
                <a:lnTo>
                  <a:pt x="16615" y="5267"/>
                </a:lnTo>
                <a:lnTo>
                  <a:pt x="15992" y="5245"/>
                </a:lnTo>
                <a:lnTo>
                  <a:pt x="15369" y="5201"/>
                </a:lnTo>
                <a:lnTo>
                  <a:pt x="14840" y="5157"/>
                </a:lnTo>
                <a:lnTo>
                  <a:pt x="14293" y="5091"/>
                </a:lnTo>
                <a:lnTo>
                  <a:pt x="13783" y="5014"/>
                </a:lnTo>
                <a:lnTo>
                  <a:pt x="13386" y="4926"/>
                </a:lnTo>
                <a:lnTo>
                  <a:pt x="13027" y="4815"/>
                </a:lnTo>
                <a:lnTo>
                  <a:pt x="12725" y="4716"/>
                </a:lnTo>
                <a:lnTo>
                  <a:pt x="12480" y="4606"/>
                </a:lnTo>
                <a:lnTo>
                  <a:pt x="12291" y="4496"/>
                </a:lnTo>
                <a:lnTo>
                  <a:pt x="12197" y="4397"/>
                </a:lnTo>
                <a:lnTo>
                  <a:pt x="12083" y="4286"/>
                </a:lnTo>
                <a:lnTo>
                  <a:pt x="12046" y="4187"/>
                </a:lnTo>
                <a:lnTo>
                  <a:pt x="12008" y="4077"/>
                </a:lnTo>
                <a:lnTo>
                  <a:pt x="12046" y="3967"/>
                </a:lnTo>
                <a:lnTo>
                  <a:pt x="12121" y="3868"/>
                </a:lnTo>
                <a:lnTo>
                  <a:pt x="12197" y="3735"/>
                </a:lnTo>
                <a:lnTo>
                  <a:pt x="12291" y="3614"/>
                </a:lnTo>
                <a:lnTo>
                  <a:pt x="12442" y="3482"/>
                </a:lnTo>
                <a:lnTo>
                  <a:pt x="12631" y="3361"/>
                </a:lnTo>
                <a:lnTo>
                  <a:pt x="13065" y="3085"/>
                </a:lnTo>
                <a:lnTo>
                  <a:pt x="13537" y="2766"/>
                </a:lnTo>
                <a:lnTo>
                  <a:pt x="13783" y="2578"/>
                </a:lnTo>
                <a:lnTo>
                  <a:pt x="13934" y="2380"/>
                </a:lnTo>
                <a:lnTo>
                  <a:pt x="14028" y="2171"/>
                </a:lnTo>
                <a:lnTo>
                  <a:pt x="14104" y="1961"/>
                </a:lnTo>
                <a:lnTo>
                  <a:pt x="14104" y="1730"/>
                </a:lnTo>
                <a:lnTo>
                  <a:pt x="14066" y="1498"/>
                </a:lnTo>
                <a:lnTo>
                  <a:pt x="13972" y="1267"/>
                </a:lnTo>
                <a:lnTo>
                  <a:pt x="13820" y="1057"/>
                </a:lnTo>
                <a:lnTo>
                  <a:pt x="13594" y="837"/>
                </a:lnTo>
                <a:lnTo>
                  <a:pt x="13386" y="628"/>
                </a:lnTo>
                <a:lnTo>
                  <a:pt x="13103" y="462"/>
                </a:lnTo>
                <a:lnTo>
                  <a:pt x="12763" y="308"/>
                </a:lnTo>
                <a:lnTo>
                  <a:pt x="12404" y="187"/>
                </a:lnTo>
                <a:lnTo>
                  <a:pt x="12008" y="77"/>
                </a:lnTo>
                <a:lnTo>
                  <a:pt x="11574" y="33"/>
                </a:lnTo>
                <a:lnTo>
                  <a:pt x="11102" y="11"/>
                </a:lnTo>
                <a:lnTo>
                  <a:pt x="10667" y="11"/>
                </a:lnTo>
                <a:lnTo>
                  <a:pt x="10233" y="77"/>
                </a:lnTo>
                <a:lnTo>
                  <a:pt x="9837" y="187"/>
                </a:lnTo>
                <a:lnTo>
                  <a:pt x="9440" y="286"/>
                </a:lnTo>
                <a:lnTo>
                  <a:pt x="9062" y="462"/>
                </a:lnTo>
                <a:lnTo>
                  <a:pt x="8741" y="628"/>
                </a:lnTo>
                <a:lnTo>
                  <a:pt x="8458" y="815"/>
                </a:lnTo>
                <a:lnTo>
                  <a:pt x="8232" y="1035"/>
                </a:lnTo>
                <a:lnTo>
                  <a:pt x="8062" y="1245"/>
                </a:lnTo>
                <a:lnTo>
                  <a:pt x="7911" y="1476"/>
                </a:lnTo>
                <a:lnTo>
                  <a:pt x="7835" y="1708"/>
                </a:lnTo>
                <a:lnTo>
                  <a:pt x="7797" y="1961"/>
                </a:lnTo>
                <a:lnTo>
                  <a:pt x="7835" y="2193"/>
                </a:lnTo>
                <a:lnTo>
                  <a:pt x="7948" y="2402"/>
                </a:lnTo>
                <a:lnTo>
                  <a:pt x="8062" y="2534"/>
                </a:lnTo>
                <a:lnTo>
                  <a:pt x="8175" y="2644"/>
                </a:lnTo>
                <a:lnTo>
                  <a:pt x="8269" y="2744"/>
                </a:lnTo>
                <a:lnTo>
                  <a:pt x="8420" y="2832"/>
                </a:lnTo>
                <a:lnTo>
                  <a:pt x="8704" y="3019"/>
                </a:lnTo>
                <a:lnTo>
                  <a:pt x="8968" y="3206"/>
                </a:lnTo>
                <a:lnTo>
                  <a:pt x="9138" y="3405"/>
                </a:lnTo>
                <a:lnTo>
                  <a:pt x="9327" y="3570"/>
                </a:lnTo>
                <a:lnTo>
                  <a:pt x="9440" y="3735"/>
                </a:lnTo>
                <a:lnTo>
                  <a:pt x="9516" y="3890"/>
                </a:lnTo>
                <a:lnTo>
                  <a:pt x="9534" y="4033"/>
                </a:lnTo>
                <a:lnTo>
                  <a:pt x="9534" y="4165"/>
                </a:lnTo>
                <a:lnTo>
                  <a:pt x="9516" y="4286"/>
                </a:lnTo>
                <a:lnTo>
                  <a:pt x="9440" y="4397"/>
                </a:lnTo>
                <a:lnTo>
                  <a:pt x="9327" y="4496"/>
                </a:lnTo>
                <a:lnTo>
                  <a:pt x="9176" y="4562"/>
                </a:lnTo>
                <a:lnTo>
                  <a:pt x="9006" y="4628"/>
                </a:lnTo>
                <a:lnTo>
                  <a:pt x="8779" y="4694"/>
                </a:lnTo>
                <a:lnTo>
                  <a:pt x="8534" y="4716"/>
                </a:lnTo>
                <a:lnTo>
                  <a:pt x="8232" y="4716"/>
                </a:lnTo>
                <a:lnTo>
                  <a:pt x="7118" y="4738"/>
                </a:lnTo>
                <a:lnTo>
                  <a:pt x="5947" y="4771"/>
                </a:lnTo>
                <a:lnTo>
                  <a:pt x="4795" y="4815"/>
                </a:lnTo>
                <a:lnTo>
                  <a:pt x="3681" y="4860"/>
                </a:lnTo>
                <a:lnTo>
                  <a:pt x="2662" y="4882"/>
                </a:lnTo>
                <a:lnTo>
                  <a:pt x="1755" y="4882"/>
                </a:lnTo>
                <a:lnTo>
                  <a:pt x="1359" y="4860"/>
                </a:lnTo>
                <a:lnTo>
                  <a:pt x="981" y="4837"/>
                </a:lnTo>
                <a:lnTo>
                  <a:pt x="698" y="4771"/>
                </a:lnTo>
                <a:lnTo>
                  <a:pt x="453" y="4716"/>
                </a:lnTo>
                <a:lnTo>
                  <a:pt x="453" y="5322"/>
                </a:lnTo>
                <a:lnTo>
                  <a:pt x="453" y="6083"/>
                </a:lnTo>
                <a:lnTo>
                  <a:pt x="453" y="6909"/>
                </a:lnTo>
                <a:lnTo>
                  <a:pt x="453" y="7780"/>
                </a:lnTo>
                <a:lnTo>
                  <a:pt x="453" y="8606"/>
                </a:lnTo>
                <a:lnTo>
                  <a:pt x="453" y="9345"/>
                </a:lnTo>
                <a:lnTo>
                  <a:pt x="453" y="9918"/>
                </a:lnTo>
                <a:lnTo>
                  <a:pt x="453" y="10282"/>
                </a:lnTo>
                <a:lnTo>
                  <a:pt x="490" y="10381"/>
                </a:lnTo>
                <a:lnTo>
                  <a:pt x="547" y="10491"/>
                </a:lnTo>
                <a:lnTo>
                  <a:pt x="660" y="10590"/>
                </a:lnTo>
                <a:lnTo>
                  <a:pt x="811" y="10700"/>
                </a:lnTo>
                <a:lnTo>
                  <a:pt x="981" y="10811"/>
                </a:lnTo>
                <a:lnTo>
                  <a:pt x="1208" y="10888"/>
                </a:lnTo>
                <a:lnTo>
                  <a:pt x="1453" y="10954"/>
                </a:lnTo>
                <a:lnTo>
                  <a:pt x="1718" y="11020"/>
                </a:lnTo>
                <a:lnTo>
                  <a:pt x="1963" y="11064"/>
                </a:lnTo>
                <a:lnTo>
                  <a:pt x="2265" y="11086"/>
                </a:lnTo>
                <a:lnTo>
                  <a:pt x="2548" y="11064"/>
                </a:lnTo>
                <a:lnTo>
                  <a:pt x="2794" y="11042"/>
                </a:lnTo>
                <a:lnTo>
                  <a:pt x="3096" y="10976"/>
                </a:lnTo>
                <a:lnTo>
                  <a:pt x="3341" y="10888"/>
                </a:lnTo>
                <a:lnTo>
                  <a:pt x="3606" y="10766"/>
                </a:lnTo>
                <a:lnTo>
                  <a:pt x="3813" y="10590"/>
                </a:lnTo>
                <a:close/>
              </a:path>
            </a:pathLst>
          </a:custGeom>
          <a:solidFill>
            <a:srgbClr val="FFCC99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30" name="Puzzle1"/>
          <p:cNvSpPr>
            <a:spLocks noEditPoints="1" noChangeArrowheads="1"/>
          </p:cNvSpPr>
          <p:nvPr/>
        </p:nvSpPr>
        <p:spPr bwMode="auto">
          <a:xfrm>
            <a:off x="5245361" y="4148153"/>
            <a:ext cx="1635699" cy="848218"/>
          </a:xfrm>
          <a:custGeom>
            <a:avLst/>
            <a:gdLst>
              <a:gd name="T0" fmla="*/ 16740 w 21600"/>
              <a:gd name="T1" fmla="*/ 21078 h 21600"/>
              <a:gd name="T2" fmla="*/ 16976 w 21600"/>
              <a:gd name="T3" fmla="*/ 521 h 21600"/>
              <a:gd name="T4" fmla="*/ 4725 w 21600"/>
              <a:gd name="T5" fmla="*/ 856 h 21600"/>
              <a:gd name="T6" fmla="*/ 5040 w 21600"/>
              <a:gd name="T7" fmla="*/ 21004 h 21600"/>
              <a:gd name="T8" fmla="*/ 10811 w 21600"/>
              <a:gd name="T9" fmla="*/ 12885 h 21600"/>
              <a:gd name="T10" fmla="*/ 10845 w 21600"/>
              <a:gd name="T11" fmla="*/ 8714 h 21600"/>
              <a:gd name="T12" fmla="*/ 21600 w 21600"/>
              <a:gd name="T13" fmla="*/ 10000 h 21600"/>
              <a:gd name="T14" fmla="*/ 56 w 21600"/>
              <a:gd name="T15" fmla="*/ 10000 h 21600"/>
              <a:gd name="T16" fmla="*/ 6086 w 21600"/>
              <a:gd name="T17" fmla="*/ 2569 h 21600"/>
              <a:gd name="T18" fmla="*/ 16132 w 21600"/>
              <a:gd name="T19" fmla="*/ 19552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9360" y="20836"/>
                </a:moveTo>
                <a:lnTo>
                  <a:pt x="9528" y="20836"/>
                </a:lnTo>
                <a:lnTo>
                  <a:pt x="9686" y="20762"/>
                </a:lnTo>
                <a:lnTo>
                  <a:pt x="9810" y="20687"/>
                </a:lnTo>
                <a:lnTo>
                  <a:pt x="9922" y="20575"/>
                </a:lnTo>
                <a:lnTo>
                  <a:pt x="10012" y="20426"/>
                </a:lnTo>
                <a:lnTo>
                  <a:pt x="10068" y="20296"/>
                </a:lnTo>
                <a:lnTo>
                  <a:pt x="10113" y="20110"/>
                </a:lnTo>
                <a:lnTo>
                  <a:pt x="10136" y="19905"/>
                </a:lnTo>
                <a:lnTo>
                  <a:pt x="10136" y="19682"/>
                </a:lnTo>
                <a:lnTo>
                  <a:pt x="10113" y="19440"/>
                </a:lnTo>
                <a:lnTo>
                  <a:pt x="10068" y="19142"/>
                </a:lnTo>
                <a:lnTo>
                  <a:pt x="10012" y="18900"/>
                </a:lnTo>
                <a:lnTo>
                  <a:pt x="9900" y="18620"/>
                </a:lnTo>
                <a:lnTo>
                  <a:pt x="9787" y="18285"/>
                </a:lnTo>
                <a:lnTo>
                  <a:pt x="9641" y="17968"/>
                </a:lnTo>
                <a:lnTo>
                  <a:pt x="9472" y="17652"/>
                </a:lnTo>
                <a:lnTo>
                  <a:pt x="9382" y="17466"/>
                </a:lnTo>
                <a:lnTo>
                  <a:pt x="9315" y="17298"/>
                </a:lnTo>
                <a:lnTo>
                  <a:pt x="9258" y="17112"/>
                </a:lnTo>
                <a:lnTo>
                  <a:pt x="9191" y="16926"/>
                </a:lnTo>
                <a:lnTo>
                  <a:pt x="9123" y="16535"/>
                </a:lnTo>
                <a:lnTo>
                  <a:pt x="9101" y="16144"/>
                </a:lnTo>
                <a:lnTo>
                  <a:pt x="9101" y="15753"/>
                </a:lnTo>
                <a:lnTo>
                  <a:pt x="9168" y="15362"/>
                </a:lnTo>
                <a:lnTo>
                  <a:pt x="9236" y="14971"/>
                </a:lnTo>
                <a:lnTo>
                  <a:pt x="9360" y="14580"/>
                </a:lnTo>
                <a:lnTo>
                  <a:pt x="9495" y="14244"/>
                </a:lnTo>
                <a:lnTo>
                  <a:pt x="9663" y="13891"/>
                </a:lnTo>
                <a:lnTo>
                  <a:pt x="9855" y="13611"/>
                </a:lnTo>
                <a:lnTo>
                  <a:pt x="10068" y="13351"/>
                </a:lnTo>
                <a:lnTo>
                  <a:pt x="10293" y="13146"/>
                </a:lnTo>
                <a:lnTo>
                  <a:pt x="10552" y="12997"/>
                </a:lnTo>
                <a:lnTo>
                  <a:pt x="10811" y="12885"/>
                </a:lnTo>
                <a:lnTo>
                  <a:pt x="11069" y="12866"/>
                </a:lnTo>
                <a:lnTo>
                  <a:pt x="11351" y="12885"/>
                </a:lnTo>
                <a:lnTo>
                  <a:pt x="11610" y="12997"/>
                </a:lnTo>
                <a:lnTo>
                  <a:pt x="11846" y="13183"/>
                </a:lnTo>
                <a:lnTo>
                  <a:pt x="12060" y="13388"/>
                </a:lnTo>
                <a:lnTo>
                  <a:pt x="12251" y="13648"/>
                </a:lnTo>
                <a:lnTo>
                  <a:pt x="12419" y="13928"/>
                </a:lnTo>
                <a:lnTo>
                  <a:pt x="12555" y="14244"/>
                </a:lnTo>
                <a:lnTo>
                  <a:pt x="12690" y="14617"/>
                </a:lnTo>
                <a:lnTo>
                  <a:pt x="12768" y="15008"/>
                </a:lnTo>
                <a:lnTo>
                  <a:pt x="12836" y="15399"/>
                </a:lnTo>
                <a:lnTo>
                  <a:pt x="12858" y="15753"/>
                </a:lnTo>
                <a:lnTo>
                  <a:pt x="12858" y="16144"/>
                </a:lnTo>
                <a:lnTo>
                  <a:pt x="12813" y="16535"/>
                </a:lnTo>
                <a:lnTo>
                  <a:pt x="12746" y="16888"/>
                </a:lnTo>
                <a:lnTo>
                  <a:pt x="12667" y="17224"/>
                </a:lnTo>
                <a:lnTo>
                  <a:pt x="12510" y="17503"/>
                </a:lnTo>
                <a:lnTo>
                  <a:pt x="12228" y="18043"/>
                </a:lnTo>
                <a:lnTo>
                  <a:pt x="11970" y="18546"/>
                </a:lnTo>
                <a:lnTo>
                  <a:pt x="11868" y="18751"/>
                </a:lnTo>
                <a:lnTo>
                  <a:pt x="11778" y="18974"/>
                </a:lnTo>
                <a:lnTo>
                  <a:pt x="11711" y="19179"/>
                </a:lnTo>
                <a:lnTo>
                  <a:pt x="11666" y="19365"/>
                </a:lnTo>
                <a:lnTo>
                  <a:pt x="11632" y="19570"/>
                </a:lnTo>
                <a:lnTo>
                  <a:pt x="11632" y="19756"/>
                </a:lnTo>
                <a:lnTo>
                  <a:pt x="11632" y="19942"/>
                </a:lnTo>
                <a:lnTo>
                  <a:pt x="11643" y="20110"/>
                </a:lnTo>
                <a:lnTo>
                  <a:pt x="11711" y="20296"/>
                </a:lnTo>
                <a:lnTo>
                  <a:pt x="11801" y="20464"/>
                </a:lnTo>
                <a:lnTo>
                  <a:pt x="11891" y="20650"/>
                </a:lnTo>
                <a:lnTo>
                  <a:pt x="12037" y="20836"/>
                </a:lnTo>
                <a:lnTo>
                  <a:pt x="12206" y="21004"/>
                </a:lnTo>
                <a:lnTo>
                  <a:pt x="12419" y="21190"/>
                </a:lnTo>
                <a:lnTo>
                  <a:pt x="12667" y="21320"/>
                </a:lnTo>
                <a:lnTo>
                  <a:pt x="12960" y="21432"/>
                </a:lnTo>
                <a:lnTo>
                  <a:pt x="13286" y="21544"/>
                </a:lnTo>
                <a:lnTo>
                  <a:pt x="13612" y="21655"/>
                </a:lnTo>
                <a:lnTo>
                  <a:pt x="13983" y="21693"/>
                </a:lnTo>
                <a:lnTo>
                  <a:pt x="14343" y="21730"/>
                </a:lnTo>
                <a:lnTo>
                  <a:pt x="14715" y="21730"/>
                </a:lnTo>
                <a:lnTo>
                  <a:pt x="15075" y="21730"/>
                </a:lnTo>
                <a:lnTo>
                  <a:pt x="15446" y="21655"/>
                </a:lnTo>
                <a:lnTo>
                  <a:pt x="15794" y="21581"/>
                </a:lnTo>
                <a:lnTo>
                  <a:pt x="16132" y="21432"/>
                </a:lnTo>
                <a:lnTo>
                  <a:pt x="16458" y="21302"/>
                </a:lnTo>
                <a:lnTo>
                  <a:pt x="16740" y="21078"/>
                </a:lnTo>
                <a:lnTo>
                  <a:pt x="16976" y="20836"/>
                </a:lnTo>
                <a:lnTo>
                  <a:pt x="17043" y="20650"/>
                </a:lnTo>
                <a:lnTo>
                  <a:pt x="17088" y="20426"/>
                </a:lnTo>
                <a:lnTo>
                  <a:pt x="17133" y="20222"/>
                </a:lnTo>
                <a:lnTo>
                  <a:pt x="17156" y="19980"/>
                </a:lnTo>
                <a:lnTo>
                  <a:pt x="17167" y="19477"/>
                </a:lnTo>
                <a:lnTo>
                  <a:pt x="17167" y="18974"/>
                </a:lnTo>
                <a:lnTo>
                  <a:pt x="17156" y="18397"/>
                </a:lnTo>
                <a:lnTo>
                  <a:pt x="17111" y="17820"/>
                </a:lnTo>
                <a:lnTo>
                  <a:pt x="17066" y="17261"/>
                </a:lnTo>
                <a:lnTo>
                  <a:pt x="16998" y="16646"/>
                </a:lnTo>
                <a:lnTo>
                  <a:pt x="16852" y="15511"/>
                </a:lnTo>
                <a:lnTo>
                  <a:pt x="16740" y="14393"/>
                </a:lnTo>
                <a:lnTo>
                  <a:pt x="16717" y="13928"/>
                </a:lnTo>
                <a:lnTo>
                  <a:pt x="16695" y="13462"/>
                </a:lnTo>
                <a:lnTo>
                  <a:pt x="16717" y="13071"/>
                </a:lnTo>
                <a:lnTo>
                  <a:pt x="16785" y="12755"/>
                </a:lnTo>
                <a:lnTo>
                  <a:pt x="16852" y="12419"/>
                </a:lnTo>
                <a:lnTo>
                  <a:pt x="16953" y="12140"/>
                </a:lnTo>
                <a:lnTo>
                  <a:pt x="17088" y="11898"/>
                </a:lnTo>
                <a:lnTo>
                  <a:pt x="17212" y="11675"/>
                </a:lnTo>
                <a:lnTo>
                  <a:pt x="17370" y="11470"/>
                </a:lnTo>
                <a:lnTo>
                  <a:pt x="17516" y="11284"/>
                </a:lnTo>
                <a:lnTo>
                  <a:pt x="17696" y="11135"/>
                </a:lnTo>
                <a:lnTo>
                  <a:pt x="17865" y="11042"/>
                </a:lnTo>
                <a:lnTo>
                  <a:pt x="18033" y="10930"/>
                </a:lnTo>
                <a:lnTo>
                  <a:pt x="18213" y="10893"/>
                </a:lnTo>
                <a:lnTo>
                  <a:pt x="18382" y="10893"/>
                </a:lnTo>
                <a:lnTo>
                  <a:pt x="18551" y="10967"/>
                </a:lnTo>
                <a:lnTo>
                  <a:pt x="18708" y="11042"/>
                </a:lnTo>
                <a:lnTo>
                  <a:pt x="18855" y="11172"/>
                </a:lnTo>
                <a:lnTo>
                  <a:pt x="19012" y="11358"/>
                </a:lnTo>
                <a:lnTo>
                  <a:pt x="19136" y="11600"/>
                </a:lnTo>
                <a:lnTo>
                  <a:pt x="19271" y="11861"/>
                </a:lnTo>
                <a:lnTo>
                  <a:pt x="19440" y="12028"/>
                </a:lnTo>
                <a:lnTo>
                  <a:pt x="19608" y="12177"/>
                </a:lnTo>
                <a:lnTo>
                  <a:pt x="19822" y="12289"/>
                </a:lnTo>
                <a:lnTo>
                  <a:pt x="20025" y="12289"/>
                </a:lnTo>
                <a:lnTo>
                  <a:pt x="20238" y="12289"/>
                </a:lnTo>
                <a:lnTo>
                  <a:pt x="20452" y="12215"/>
                </a:lnTo>
                <a:lnTo>
                  <a:pt x="20643" y="12103"/>
                </a:lnTo>
                <a:lnTo>
                  <a:pt x="20846" y="11973"/>
                </a:lnTo>
                <a:lnTo>
                  <a:pt x="21037" y="11786"/>
                </a:lnTo>
                <a:lnTo>
                  <a:pt x="21206" y="11563"/>
                </a:lnTo>
                <a:lnTo>
                  <a:pt x="21363" y="11321"/>
                </a:lnTo>
                <a:lnTo>
                  <a:pt x="21465" y="11079"/>
                </a:lnTo>
                <a:lnTo>
                  <a:pt x="21577" y="10744"/>
                </a:lnTo>
                <a:lnTo>
                  <a:pt x="21622" y="10427"/>
                </a:lnTo>
                <a:lnTo>
                  <a:pt x="21645" y="10111"/>
                </a:lnTo>
                <a:lnTo>
                  <a:pt x="21622" y="9608"/>
                </a:lnTo>
                <a:lnTo>
                  <a:pt x="21577" y="9142"/>
                </a:lnTo>
                <a:lnTo>
                  <a:pt x="21465" y="8751"/>
                </a:lnTo>
                <a:lnTo>
                  <a:pt x="21363" y="8397"/>
                </a:lnTo>
                <a:lnTo>
                  <a:pt x="21206" y="8062"/>
                </a:lnTo>
                <a:lnTo>
                  <a:pt x="21037" y="7820"/>
                </a:lnTo>
                <a:lnTo>
                  <a:pt x="20846" y="7597"/>
                </a:lnTo>
                <a:lnTo>
                  <a:pt x="20643" y="7429"/>
                </a:lnTo>
                <a:lnTo>
                  <a:pt x="20452" y="7317"/>
                </a:lnTo>
                <a:lnTo>
                  <a:pt x="20238" y="7206"/>
                </a:lnTo>
                <a:lnTo>
                  <a:pt x="20025" y="7168"/>
                </a:lnTo>
                <a:lnTo>
                  <a:pt x="19822" y="7206"/>
                </a:lnTo>
                <a:lnTo>
                  <a:pt x="19608" y="7243"/>
                </a:lnTo>
                <a:lnTo>
                  <a:pt x="19440" y="7355"/>
                </a:lnTo>
                <a:lnTo>
                  <a:pt x="19271" y="7504"/>
                </a:lnTo>
                <a:lnTo>
                  <a:pt x="19136" y="7708"/>
                </a:lnTo>
                <a:lnTo>
                  <a:pt x="19012" y="7895"/>
                </a:lnTo>
                <a:lnTo>
                  <a:pt x="18832" y="8025"/>
                </a:lnTo>
                <a:lnTo>
                  <a:pt x="18663" y="8174"/>
                </a:lnTo>
                <a:lnTo>
                  <a:pt x="18472" y="8248"/>
                </a:lnTo>
                <a:lnTo>
                  <a:pt x="18270" y="8286"/>
                </a:lnTo>
                <a:lnTo>
                  <a:pt x="18078" y="8323"/>
                </a:lnTo>
                <a:lnTo>
                  <a:pt x="17887" y="8323"/>
                </a:lnTo>
                <a:lnTo>
                  <a:pt x="17696" y="8248"/>
                </a:lnTo>
                <a:lnTo>
                  <a:pt x="17493" y="8174"/>
                </a:lnTo>
                <a:lnTo>
                  <a:pt x="17302" y="8062"/>
                </a:lnTo>
                <a:lnTo>
                  <a:pt x="17133" y="7969"/>
                </a:lnTo>
                <a:lnTo>
                  <a:pt x="16976" y="7783"/>
                </a:lnTo>
                <a:lnTo>
                  <a:pt x="16852" y="7597"/>
                </a:lnTo>
                <a:lnTo>
                  <a:pt x="16740" y="7429"/>
                </a:lnTo>
                <a:lnTo>
                  <a:pt x="16672" y="7168"/>
                </a:lnTo>
                <a:lnTo>
                  <a:pt x="16638" y="6926"/>
                </a:lnTo>
                <a:lnTo>
                  <a:pt x="16616" y="6498"/>
                </a:lnTo>
                <a:lnTo>
                  <a:pt x="16616" y="5772"/>
                </a:lnTo>
                <a:lnTo>
                  <a:pt x="16650" y="4915"/>
                </a:lnTo>
                <a:lnTo>
                  <a:pt x="16695" y="3928"/>
                </a:lnTo>
                <a:lnTo>
                  <a:pt x="16762" y="2960"/>
                </a:lnTo>
                <a:lnTo>
                  <a:pt x="16830" y="1992"/>
                </a:lnTo>
                <a:lnTo>
                  <a:pt x="16908" y="1173"/>
                </a:lnTo>
                <a:lnTo>
                  <a:pt x="16976" y="521"/>
                </a:lnTo>
                <a:lnTo>
                  <a:pt x="16953" y="521"/>
                </a:lnTo>
                <a:lnTo>
                  <a:pt x="16931" y="521"/>
                </a:lnTo>
                <a:lnTo>
                  <a:pt x="16267" y="484"/>
                </a:lnTo>
                <a:lnTo>
                  <a:pt x="15637" y="428"/>
                </a:lnTo>
                <a:lnTo>
                  <a:pt x="15063" y="353"/>
                </a:lnTo>
                <a:lnTo>
                  <a:pt x="14523" y="279"/>
                </a:lnTo>
                <a:lnTo>
                  <a:pt x="14040" y="167"/>
                </a:lnTo>
                <a:lnTo>
                  <a:pt x="13635" y="93"/>
                </a:lnTo>
                <a:lnTo>
                  <a:pt x="13331" y="18"/>
                </a:lnTo>
                <a:lnTo>
                  <a:pt x="13117" y="18"/>
                </a:lnTo>
                <a:lnTo>
                  <a:pt x="12982" y="18"/>
                </a:lnTo>
                <a:lnTo>
                  <a:pt x="12858" y="130"/>
                </a:lnTo>
                <a:lnTo>
                  <a:pt x="12723" y="279"/>
                </a:lnTo>
                <a:lnTo>
                  <a:pt x="12622" y="446"/>
                </a:lnTo>
                <a:lnTo>
                  <a:pt x="12510" y="670"/>
                </a:lnTo>
                <a:lnTo>
                  <a:pt x="12419" y="912"/>
                </a:lnTo>
                <a:lnTo>
                  <a:pt x="12363" y="1210"/>
                </a:lnTo>
                <a:lnTo>
                  <a:pt x="12318" y="1526"/>
                </a:lnTo>
                <a:lnTo>
                  <a:pt x="12273" y="1843"/>
                </a:lnTo>
                <a:lnTo>
                  <a:pt x="12251" y="2215"/>
                </a:lnTo>
                <a:lnTo>
                  <a:pt x="12273" y="2532"/>
                </a:lnTo>
                <a:lnTo>
                  <a:pt x="12318" y="2886"/>
                </a:lnTo>
                <a:lnTo>
                  <a:pt x="12386" y="3240"/>
                </a:lnTo>
                <a:lnTo>
                  <a:pt x="12464" y="3556"/>
                </a:lnTo>
                <a:lnTo>
                  <a:pt x="12577" y="3891"/>
                </a:lnTo>
                <a:lnTo>
                  <a:pt x="12746" y="4171"/>
                </a:lnTo>
                <a:lnTo>
                  <a:pt x="12926" y="4487"/>
                </a:lnTo>
                <a:lnTo>
                  <a:pt x="13050" y="4860"/>
                </a:lnTo>
                <a:lnTo>
                  <a:pt x="13162" y="5251"/>
                </a:lnTo>
                <a:lnTo>
                  <a:pt x="13218" y="5604"/>
                </a:lnTo>
                <a:lnTo>
                  <a:pt x="13263" y="5995"/>
                </a:lnTo>
                <a:lnTo>
                  <a:pt x="13241" y="6386"/>
                </a:lnTo>
                <a:lnTo>
                  <a:pt x="13218" y="6740"/>
                </a:lnTo>
                <a:lnTo>
                  <a:pt x="13139" y="7094"/>
                </a:lnTo>
                <a:lnTo>
                  <a:pt x="13050" y="7429"/>
                </a:lnTo>
                <a:lnTo>
                  <a:pt x="12903" y="7746"/>
                </a:lnTo>
                <a:lnTo>
                  <a:pt x="12723" y="8025"/>
                </a:lnTo>
                <a:lnTo>
                  <a:pt x="12532" y="8286"/>
                </a:lnTo>
                <a:lnTo>
                  <a:pt x="12318" y="8491"/>
                </a:lnTo>
                <a:lnTo>
                  <a:pt x="12060" y="8677"/>
                </a:lnTo>
                <a:lnTo>
                  <a:pt x="11756" y="8788"/>
                </a:lnTo>
                <a:lnTo>
                  <a:pt x="11452" y="8826"/>
                </a:lnTo>
                <a:lnTo>
                  <a:pt x="11283" y="8826"/>
                </a:lnTo>
                <a:lnTo>
                  <a:pt x="11126" y="8826"/>
                </a:lnTo>
                <a:lnTo>
                  <a:pt x="11002" y="8788"/>
                </a:lnTo>
                <a:lnTo>
                  <a:pt x="10845" y="8714"/>
                </a:lnTo>
                <a:lnTo>
                  <a:pt x="10721" y="8640"/>
                </a:lnTo>
                <a:lnTo>
                  <a:pt x="10608" y="8565"/>
                </a:lnTo>
                <a:lnTo>
                  <a:pt x="10485" y="8453"/>
                </a:lnTo>
                <a:lnTo>
                  <a:pt x="10372" y="8323"/>
                </a:lnTo>
                <a:lnTo>
                  <a:pt x="10181" y="8062"/>
                </a:lnTo>
                <a:lnTo>
                  <a:pt x="10035" y="7746"/>
                </a:lnTo>
                <a:lnTo>
                  <a:pt x="9900" y="7392"/>
                </a:lnTo>
                <a:lnTo>
                  <a:pt x="9787" y="7001"/>
                </a:lnTo>
                <a:lnTo>
                  <a:pt x="9731" y="6610"/>
                </a:lnTo>
                <a:lnTo>
                  <a:pt x="9686" y="6219"/>
                </a:lnTo>
                <a:lnTo>
                  <a:pt x="9663" y="5772"/>
                </a:lnTo>
                <a:lnTo>
                  <a:pt x="9686" y="5381"/>
                </a:lnTo>
                <a:lnTo>
                  <a:pt x="9753" y="4990"/>
                </a:lnTo>
                <a:lnTo>
                  <a:pt x="9832" y="4636"/>
                </a:lnTo>
                <a:lnTo>
                  <a:pt x="9945" y="4320"/>
                </a:lnTo>
                <a:lnTo>
                  <a:pt x="10068" y="4022"/>
                </a:lnTo>
                <a:lnTo>
                  <a:pt x="10203" y="3817"/>
                </a:lnTo>
                <a:lnTo>
                  <a:pt x="10316" y="3593"/>
                </a:lnTo>
                <a:lnTo>
                  <a:pt x="10395" y="3351"/>
                </a:lnTo>
                <a:lnTo>
                  <a:pt x="10462" y="3109"/>
                </a:lnTo>
                <a:lnTo>
                  <a:pt x="10507" y="2848"/>
                </a:lnTo>
                <a:lnTo>
                  <a:pt x="10530" y="2606"/>
                </a:lnTo>
                <a:lnTo>
                  <a:pt x="10507" y="2346"/>
                </a:lnTo>
                <a:lnTo>
                  <a:pt x="10462" y="2141"/>
                </a:lnTo>
                <a:lnTo>
                  <a:pt x="10395" y="1880"/>
                </a:lnTo>
                <a:lnTo>
                  <a:pt x="10293" y="1638"/>
                </a:lnTo>
                <a:lnTo>
                  <a:pt x="10158" y="1415"/>
                </a:lnTo>
                <a:lnTo>
                  <a:pt x="9967" y="1210"/>
                </a:lnTo>
                <a:lnTo>
                  <a:pt x="9753" y="986"/>
                </a:lnTo>
                <a:lnTo>
                  <a:pt x="9495" y="819"/>
                </a:lnTo>
                <a:lnTo>
                  <a:pt x="9191" y="670"/>
                </a:lnTo>
                <a:lnTo>
                  <a:pt x="8842" y="521"/>
                </a:lnTo>
                <a:lnTo>
                  <a:pt x="8471" y="446"/>
                </a:lnTo>
                <a:lnTo>
                  <a:pt x="7998" y="428"/>
                </a:lnTo>
                <a:lnTo>
                  <a:pt x="7413" y="428"/>
                </a:lnTo>
                <a:lnTo>
                  <a:pt x="6817" y="446"/>
                </a:lnTo>
                <a:lnTo>
                  <a:pt x="6187" y="521"/>
                </a:lnTo>
                <a:lnTo>
                  <a:pt x="5602" y="633"/>
                </a:lnTo>
                <a:lnTo>
                  <a:pt x="5107" y="744"/>
                </a:lnTo>
                <a:lnTo>
                  <a:pt x="4725" y="856"/>
                </a:lnTo>
                <a:lnTo>
                  <a:pt x="4848" y="1564"/>
                </a:lnTo>
                <a:lnTo>
                  <a:pt x="5028" y="2495"/>
                </a:lnTo>
                <a:lnTo>
                  <a:pt x="5175" y="3556"/>
                </a:lnTo>
                <a:lnTo>
                  <a:pt x="5298" y="4673"/>
                </a:lnTo>
                <a:lnTo>
                  <a:pt x="5343" y="5213"/>
                </a:lnTo>
                <a:lnTo>
                  <a:pt x="5388" y="5753"/>
                </a:lnTo>
                <a:lnTo>
                  <a:pt x="5411" y="6275"/>
                </a:lnTo>
                <a:lnTo>
                  <a:pt x="5411" y="6740"/>
                </a:lnTo>
                <a:lnTo>
                  <a:pt x="5366" y="7168"/>
                </a:lnTo>
                <a:lnTo>
                  <a:pt x="5321" y="7541"/>
                </a:lnTo>
                <a:lnTo>
                  <a:pt x="5287" y="7708"/>
                </a:lnTo>
                <a:lnTo>
                  <a:pt x="5242" y="7857"/>
                </a:lnTo>
                <a:lnTo>
                  <a:pt x="5197" y="7969"/>
                </a:lnTo>
                <a:lnTo>
                  <a:pt x="5130" y="8062"/>
                </a:lnTo>
                <a:lnTo>
                  <a:pt x="5006" y="8248"/>
                </a:lnTo>
                <a:lnTo>
                  <a:pt x="4848" y="8397"/>
                </a:lnTo>
                <a:lnTo>
                  <a:pt x="4725" y="8528"/>
                </a:lnTo>
                <a:lnTo>
                  <a:pt x="4567" y="8640"/>
                </a:lnTo>
                <a:lnTo>
                  <a:pt x="4421" y="8714"/>
                </a:lnTo>
                <a:lnTo>
                  <a:pt x="4263" y="8751"/>
                </a:lnTo>
                <a:lnTo>
                  <a:pt x="4095" y="8788"/>
                </a:lnTo>
                <a:lnTo>
                  <a:pt x="3948" y="8788"/>
                </a:lnTo>
                <a:lnTo>
                  <a:pt x="3791" y="8751"/>
                </a:lnTo>
                <a:lnTo>
                  <a:pt x="3667" y="8714"/>
                </a:lnTo>
                <a:lnTo>
                  <a:pt x="3510" y="8677"/>
                </a:lnTo>
                <a:lnTo>
                  <a:pt x="3386" y="8602"/>
                </a:lnTo>
                <a:lnTo>
                  <a:pt x="3251" y="8491"/>
                </a:lnTo>
                <a:lnTo>
                  <a:pt x="3127" y="8360"/>
                </a:lnTo>
                <a:lnTo>
                  <a:pt x="3015" y="8248"/>
                </a:lnTo>
                <a:lnTo>
                  <a:pt x="2925" y="8062"/>
                </a:lnTo>
                <a:lnTo>
                  <a:pt x="2778" y="7857"/>
                </a:lnTo>
                <a:lnTo>
                  <a:pt x="2610" y="7671"/>
                </a:lnTo>
                <a:lnTo>
                  <a:pt x="2407" y="7541"/>
                </a:lnTo>
                <a:lnTo>
                  <a:pt x="2171" y="7466"/>
                </a:lnTo>
                <a:lnTo>
                  <a:pt x="1957" y="7429"/>
                </a:lnTo>
                <a:lnTo>
                  <a:pt x="1698" y="7429"/>
                </a:lnTo>
                <a:lnTo>
                  <a:pt x="1462" y="7466"/>
                </a:lnTo>
                <a:lnTo>
                  <a:pt x="1226" y="7559"/>
                </a:lnTo>
                <a:lnTo>
                  <a:pt x="989" y="7708"/>
                </a:lnTo>
                <a:lnTo>
                  <a:pt x="776" y="7932"/>
                </a:lnTo>
                <a:lnTo>
                  <a:pt x="551" y="8211"/>
                </a:lnTo>
                <a:lnTo>
                  <a:pt x="382" y="8528"/>
                </a:lnTo>
                <a:lnTo>
                  <a:pt x="315" y="8714"/>
                </a:lnTo>
                <a:lnTo>
                  <a:pt x="236" y="8919"/>
                </a:lnTo>
                <a:lnTo>
                  <a:pt x="191" y="9142"/>
                </a:lnTo>
                <a:lnTo>
                  <a:pt x="123" y="9347"/>
                </a:lnTo>
                <a:lnTo>
                  <a:pt x="78" y="9608"/>
                </a:lnTo>
                <a:lnTo>
                  <a:pt x="56" y="9887"/>
                </a:lnTo>
                <a:lnTo>
                  <a:pt x="33" y="10185"/>
                </a:lnTo>
                <a:lnTo>
                  <a:pt x="33" y="10464"/>
                </a:lnTo>
                <a:lnTo>
                  <a:pt x="33" y="10706"/>
                </a:lnTo>
                <a:lnTo>
                  <a:pt x="56" y="10967"/>
                </a:lnTo>
                <a:lnTo>
                  <a:pt x="78" y="11172"/>
                </a:lnTo>
                <a:lnTo>
                  <a:pt x="123" y="11395"/>
                </a:lnTo>
                <a:lnTo>
                  <a:pt x="168" y="11600"/>
                </a:lnTo>
                <a:lnTo>
                  <a:pt x="236" y="11786"/>
                </a:lnTo>
                <a:lnTo>
                  <a:pt x="292" y="11973"/>
                </a:lnTo>
                <a:lnTo>
                  <a:pt x="382" y="12140"/>
                </a:lnTo>
                <a:lnTo>
                  <a:pt x="540" y="12419"/>
                </a:lnTo>
                <a:lnTo>
                  <a:pt x="731" y="12680"/>
                </a:lnTo>
                <a:lnTo>
                  <a:pt x="944" y="12866"/>
                </a:lnTo>
                <a:lnTo>
                  <a:pt x="1158" y="12997"/>
                </a:lnTo>
                <a:lnTo>
                  <a:pt x="1395" y="13108"/>
                </a:lnTo>
                <a:lnTo>
                  <a:pt x="1608" y="13183"/>
                </a:lnTo>
                <a:lnTo>
                  <a:pt x="1856" y="13183"/>
                </a:lnTo>
                <a:lnTo>
                  <a:pt x="2070" y="13146"/>
                </a:lnTo>
                <a:lnTo>
                  <a:pt x="2261" y="13071"/>
                </a:lnTo>
                <a:lnTo>
                  <a:pt x="2430" y="12960"/>
                </a:lnTo>
                <a:lnTo>
                  <a:pt x="2587" y="12792"/>
                </a:lnTo>
                <a:lnTo>
                  <a:pt x="2688" y="12606"/>
                </a:lnTo>
                <a:lnTo>
                  <a:pt x="2801" y="12419"/>
                </a:lnTo>
                <a:lnTo>
                  <a:pt x="2925" y="12289"/>
                </a:lnTo>
                <a:lnTo>
                  <a:pt x="3082" y="12177"/>
                </a:lnTo>
                <a:lnTo>
                  <a:pt x="3228" y="12103"/>
                </a:lnTo>
                <a:lnTo>
                  <a:pt x="3408" y="12103"/>
                </a:lnTo>
                <a:lnTo>
                  <a:pt x="3577" y="12103"/>
                </a:lnTo>
                <a:lnTo>
                  <a:pt x="3723" y="12177"/>
                </a:lnTo>
                <a:lnTo>
                  <a:pt x="3903" y="12252"/>
                </a:lnTo>
                <a:lnTo>
                  <a:pt x="4072" y="12364"/>
                </a:lnTo>
                <a:lnTo>
                  <a:pt x="4230" y="12494"/>
                </a:lnTo>
                <a:lnTo>
                  <a:pt x="4353" y="12643"/>
                </a:lnTo>
                <a:lnTo>
                  <a:pt x="4488" y="12829"/>
                </a:lnTo>
                <a:lnTo>
                  <a:pt x="4567" y="13034"/>
                </a:lnTo>
                <a:lnTo>
                  <a:pt x="4657" y="13257"/>
                </a:lnTo>
                <a:lnTo>
                  <a:pt x="4702" y="13462"/>
                </a:lnTo>
                <a:lnTo>
                  <a:pt x="4725" y="13686"/>
                </a:lnTo>
                <a:lnTo>
                  <a:pt x="4702" y="14282"/>
                </a:lnTo>
                <a:lnTo>
                  <a:pt x="4657" y="15045"/>
                </a:lnTo>
                <a:lnTo>
                  <a:pt x="4612" y="15976"/>
                </a:lnTo>
                <a:lnTo>
                  <a:pt x="4590" y="16926"/>
                </a:lnTo>
                <a:lnTo>
                  <a:pt x="4567" y="17968"/>
                </a:lnTo>
                <a:lnTo>
                  <a:pt x="4567" y="19011"/>
                </a:lnTo>
                <a:lnTo>
                  <a:pt x="4590" y="19514"/>
                </a:lnTo>
                <a:lnTo>
                  <a:pt x="4612" y="19980"/>
                </a:lnTo>
                <a:lnTo>
                  <a:pt x="4657" y="20426"/>
                </a:lnTo>
                <a:lnTo>
                  <a:pt x="4725" y="20836"/>
                </a:lnTo>
                <a:lnTo>
                  <a:pt x="4848" y="20929"/>
                </a:lnTo>
                <a:lnTo>
                  <a:pt x="5040" y="21004"/>
                </a:lnTo>
                <a:lnTo>
                  <a:pt x="5265" y="21078"/>
                </a:lnTo>
                <a:lnTo>
                  <a:pt x="5478" y="21115"/>
                </a:lnTo>
                <a:lnTo>
                  <a:pt x="6041" y="21115"/>
                </a:lnTo>
                <a:lnTo>
                  <a:pt x="6637" y="21078"/>
                </a:lnTo>
                <a:lnTo>
                  <a:pt x="7312" y="21004"/>
                </a:lnTo>
                <a:lnTo>
                  <a:pt x="7998" y="20929"/>
                </a:lnTo>
                <a:lnTo>
                  <a:pt x="8696" y="20855"/>
                </a:lnTo>
                <a:lnTo>
                  <a:pt x="9360" y="20836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>
        <p:nvSpPr>
          <p:cNvPr id="31" name="Puzzle3"/>
          <p:cNvSpPr>
            <a:spLocks noEditPoints="1" noChangeArrowheads="1"/>
          </p:cNvSpPr>
          <p:nvPr/>
        </p:nvSpPr>
        <p:spPr bwMode="auto">
          <a:xfrm>
            <a:off x="4630586" y="3766803"/>
            <a:ext cx="1012316" cy="1221887"/>
          </a:xfrm>
          <a:custGeom>
            <a:avLst/>
            <a:gdLst>
              <a:gd name="T0" fmla="*/ 10391 w 21600"/>
              <a:gd name="T1" fmla="*/ 15806 h 21600"/>
              <a:gd name="T2" fmla="*/ 20551 w 21600"/>
              <a:gd name="T3" fmla="*/ 21088 h 21600"/>
              <a:gd name="T4" fmla="*/ 13180 w 21600"/>
              <a:gd name="T5" fmla="*/ 13801 h 21600"/>
              <a:gd name="T6" fmla="*/ 20551 w 21600"/>
              <a:gd name="T7" fmla="*/ 7025 h 21600"/>
              <a:gd name="T8" fmla="*/ 10500 w 21600"/>
              <a:gd name="T9" fmla="*/ 52 h 21600"/>
              <a:gd name="T10" fmla="*/ 692 w 21600"/>
              <a:gd name="T11" fmla="*/ 6802 h 21600"/>
              <a:gd name="T12" fmla="*/ 8064 w 21600"/>
              <a:gd name="T13" fmla="*/ 13526 h 21600"/>
              <a:gd name="T14" fmla="*/ 692 w 21600"/>
              <a:gd name="T15" fmla="*/ 21088 h 21600"/>
              <a:gd name="T16" fmla="*/ 2273 w 21600"/>
              <a:gd name="T17" fmla="*/ 7719 h 21600"/>
              <a:gd name="T18" fmla="*/ 19149 w 21600"/>
              <a:gd name="T19" fmla="*/ 20237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6625" y="20892"/>
                </a:moveTo>
                <a:lnTo>
                  <a:pt x="7105" y="21023"/>
                </a:lnTo>
                <a:lnTo>
                  <a:pt x="7513" y="21088"/>
                </a:lnTo>
                <a:lnTo>
                  <a:pt x="7922" y="21115"/>
                </a:lnTo>
                <a:lnTo>
                  <a:pt x="8242" y="21115"/>
                </a:lnTo>
                <a:lnTo>
                  <a:pt x="8544" y="21062"/>
                </a:lnTo>
                <a:lnTo>
                  <a:pt x="8810" y="20997"/>
                </a:lnTo>
                <a:lnTo>
                  <a:pt x="9023" y="20892"/>
                </a:lnTo>
                <a:lnTo>
                  <a:pt x="9148" y="20761"/>
                </a:lnTo>
                <a:lnTo>
                  <a:pt x="9290" y="20616"/>
                </a:lnTo>
                <a:lnTo>
                  <a:pt x="9361" y="20459"/>
                </a:lnTo>
                <a:lnTo>
                  <a:pt x="9396" y="20289"/>
                </a:lnTo>
                <a:lnTo>
                  <a:pt x="9396" y="20092"/>
                </a:lnTo>
                <a:lnTo>
                  <a:pt x="9325" y="19909"/>
                </a:lnTo>
                <a:lnTo>
                  <a:pt x="9219" y="19738"/>
                </a:lnTo>
                <a:lnTo>
                  <a:pt x="9094" y="19555"/>
                </a:lnTo>
                <a:lnTo>
                  <a:pt x="8917" y="19384"/>
                </a:lnTo>
                <a:lnTo>
                  <a:pt x="8650" y="19162"/>
                </a:lnTo>
                <a:lnTo>
                  <a:pt x="8437" y="18900"/>
                </a:lnTo>
                <a:lnTo>
                  <a:pt x="8277" y="18624"/>
                </a:lnTo>
                <a:lnTo>
                  <a:pt x="8135" y="18349"/>
                </a:lnTo>
                <a:lnTo>
                  <a:pt x="8028" y="18048"/>
                </a:lnTo>
                <a:lnTo>
                  <a:pt x="7993" y="17746"/>
                </a:lnTo>
                <a:lnTo>
                  <a:pt x="7993" y="17471"/>
                </a:lnTo>
                <a:lnTo>
                  <a:pt x="8028" y="17169"/>
                </a:lnTo>
                <a:lnTo>
                  <a:pt x="8135" y="16920"/>
                </a:lnTo>
                <a:lnTo>
                  <a:pt x="8277" y="16671"/>
                </a:lnTo>
                <a:lnTo>
                  <a:pt x="8366" y="16540"/>
                </a:lnTo>
                <a:lnTo>
                  <a:pt x="8473" y="16409"/>
                </a:lnTo>
                <a:lnTo>
                  <a:pt x="8615" y="16317"/>
                </a:lnTo>
                <a:lnTo>
                  <a:pt x="8739" y="16213"/>
                </a:lnTo>
                <a:lnTo>
                  <a:pt x="8881" y="16134"/>
                </a:lnTo>
                <a:lnTo>
                  <a:pt x="9059" y="16055"/>
                </a:lnTo>
                <a:lnTo>
                  <a:pt x="9254" y="15990"/>
                </a:lnTo>
                <a:lnTo>
                  <a:pt x="9432" y="15911"/>
                </a:lnTo>
                <a:lnTo>
                  <a:pt x="9663" y="15885"/>
                </a:lnTo>
                <a:lnTo>
                  <a:pt x="9876" y="15833"/>
                </a:lnTo>
                <a:lnTo>
                  <a:pt x="10142" y="15806"/>
                </a:lnTo>
                <a:lnTo>
                  <a:pt x="10391" y="15806"/>
                </a:lnTo>
                <a:lnTo>
                  <a:pt x="10728" y="15806"/>
                </a:lnTo>
                <a:lnTo>
                  <a:pt x="10995" y="15806"/>
                </a:lnTo>
                <a:lnTo>
                  <a:pt x="11279" y="15833"/>
                </a:lnTo>
                <a:lnTo>
                  <a:pt x="11546" y="15885"/>
                </a:lnTo>
                <a:lnTo>
                  <a:pt x="11776" y="15937"/>
                </a:lnTo>
                <a:lnTo>
                  <a:pt x="12025" y="15990"/>
                </a:lnTo>
                <a:lnTo>
                  <a:pt x="12221" y="16055"/>
                </a:lnTo>
                <a:lnTo>
                  <a:pt x="12434" y="16134"/>
                </a:lnTo>
                <a:lnTo>
                  <a:pt x="12611" y="16213"/>
                </a:lnTo>
                <a:lnTo>
                  <a:pt x="12771" y="16317"/>
                </a:lnTo>
                <a:lnTo>
                  <a:pt x="12913" y="16409"/>
                </a:lnTo>
                <a:lnTo>
                  <a:pt x="13038" y="16514"/>
                </a:lnTo>
                <a:lnTo>
                  <a:pt x="13251" y="16737"/>
                </a:lnTo>
                <a:lnTo>
                  <a:pt x="13428" y="16986"/>
                </a:lnTo>
                <a:lnTo>
                  <a:pt x="13517" y="17248"/>
                </a:lnTo>
                <a:lnTo>
                  <a:pt x="13588" y="17523"/>
                </a:lnTo>
                <a:lnTo>
                  <a:pt x="13588" y="17799"/>
                </a:lnTo>
                <a:lnTo>
                  <a:pt x="13517" y="18074"/>
                </a:lnTo>
                <a:lnTo>
                  <a:pt x="13428" y="18323"/>
                </a:lnTo>
                <a:lnTo>
                  <a:pt x="13286" y="18572"/>
                </a:lnTo>
                <a:lnTo>
                  <a:pt x="13109" y="18808"/>
                </a:lnTo>
                <a:lnTo>
                  <a:pt x="12878" y="19031"/>
                </a:lnTo>
                <a:lnTo>
                  <a:pt x="12434" y="19411"/>
                </a:lnTo>
                <a:lnTo>
                  <a:pt x="12132" y="19738"/>
                </a:lnTo>
                <a:lnTo>
                  <a:pt x="12025" y="19856"/>
                </a:lnTo>
                <a:lnTo>
                  <a:pt x="11919" y="20014"/>
                </a:lnTo>
                <a:lnTo>
                  <a:pt x="11883" y="20132"/>
                </a:lnTo>
                <a:lnTo>
                  <a:pt x="11883" y="20263"/>
                </a:lnTo>
                <a:lnTo>
                  <a:pt x="11883" y="20394"/>
                </a:lnTo>
                <a:lnTo>
                  <a:pt x="11954" y="20485"/>
                </a:lnTo>
                <a:lnTo>
                  <a:pt x="12061" y="20590"/>
                </a:lnTo>
                <a:lnTo>
                  <a:pt x="12185" y="20695"/>
                </a:lnTo>
                <a:lnTo>
                  <a:pt x="12327" y="20787"/>
                </a:lnTo>
                <a:lnTo>
                  <a:pt x="12540" y="20892"/>
                </a:lnTo>
                <a:lnTo>
                  <a:pt x="12771" y="20997"/>
                </a:lnTo>
                <a:lnTo>
                  <a:pt x="13073" y="21088"/>
                </a:lnTo>
                <a:lnTo>
                  <a:pt x="13428" y="21193"/>
                </a:lnTo>
                <a:lnTo>
                  <a:pt x="13873" y="21298"/>
                </a:lnTo>
                <a:lnTo>
                  <a:pt x="14317" y="21390"/>
                </a:lnTo>
                <a:lnTo>
                  <a:pt x="14778" y="21468"/>
                </a:lnTo>
                <a:lnTo>
                  <a:pt x="15294" y="21547"/>
                </a:lnTo>
                <a:lnTo>
                  <a:pt x="15809" y="21600"/>
                </a:lnTo>
                <a:lnTo>
                  <a:pt x="16359" y="21652"/>
                </a:lnTo>
                <a:lnTo>
                  <a:pt x="16875" y="21678"/>
                </a:lnTo>
                <a:lnTo>
                  <a:pt x="17407" y="21678"/>
                </a:lnTo>
                <a:lnTo>
                  <a:pt x="17958" y="21678"/>
                </a:lnTo>
                <a:lnTo>
                  <a:pt x="18473" y="21652"/>
                </a:lnTo>
                <a:lnTo>
                  <a:pt x="18953" y="21573"/>
                </a:lnTo>
                <a:lnTo>
                  <a:pt x="19397" y="21495"/>
                </a:lnTo>
                <a:lnTo>
                  <a:pt x="19841" y="21390"/>
                </a:lnTo>
                <a:lnTo>
                  <a:pt x="20214" y="21272"/>
                </a:lnTo>
                <a:lnTo>
                  <a:pt x="20551" y="21088"/>
                </a:lnTo>
                <a:lnTo>
                  <a:pt x="20480" y="20787"/>
                </a:lnTo>
                <a:lnTo>
                  <a:pt x="20409" y="20485"/>
                </a:lnTo>
                <a:lnTo>
                  <a:pt x="20356" y="20158"/>
                </a:lnTo>
                <a:lnTo>
                  <a:pt x="20356" y="19804"/>
                </a:lnTo>
                <a:lnTo>
                  <a:pt x="20321" y="19083"/>
                </a:lnTo>
                <a:lnTo>
                  <a:pt x="20356" y="18349"/>
                </a:lnTo>
                <a:lnTo>
                  <a:pt x="20409" y="17641"/>
                </a:lnTo>
                <a:lnTo>
                  <a:pt x="20480" y="17012"/>
                </a:lnTo>
                <a:lnTo>
                  <a:pt x="20551" y="16488"/>
                </a:lnTo>
                <a:lnTo>
                  <a:pt x="20551" y="16055"/>
                </a:lnTo>
                <a:lnTo>
                  <a:pt x="20551" y="15911"/>
                </a:lnTo>
                <a:lnTo>
                  <a:pt x="20445" y="15754"/>
                </a:lnTo>
                <a:lnTo>
                  <a:pt x="20356" y="15610"/>
                </a:lnTo>
                <a:lnTo>
                  <a:pt x="20178" y="15452"/>
                </a:lnTo>
                <a:lnTo>
                  <a:pt x="20001" y="15334"/>
                </a:lnTo>
                <a:lnTo>
                  <a:pt x="19770" y="15230"/>
                </a:lnTo>
                <a:lnTo>
                  <a:pt x="19521" y="15125"/>
                </a:lnTo>
                <a:lnTo>
                  <a:pt x="19290" y="15059"/>
                </a:lnTo>
                <a:lnTo>
                  <a:pt x="19024" y="15007"/>
                </a:lnTo>
                <a:lnTo>
                  <a:pt x="18740" y="14954"/>
                </a:lnTo>
                <a:lnTo>
                  <a:pt x="18509" y="14954"/>
                </a:lnTo>
                <a:lnTo>
                  <a:pt x="18225" y="14954"/>
                </a:lnTo>
                <a:lnTo>
                  <a:pt x="17994" y="15007"/>
                </a:lnTo>
                <a:lnTo>
                  <a:pt x="17763" y="15085"/>
                </a:lnTo>
                <a:lnTo>
                  <a:pt x="17550" y="15177"/>
                </a:lnTo>
                <a:lnTo>
                  <a:pt x="17372" y="15308"/>
                </a:lnTo>
                <a:lnTo>
                  <a:pt x="17176" y="15426"/>
                </a:lnTo>
                <a:lnTo>
                  <a:pt x="16928" y="15557"/>
                </a:lnTo>
                <a:lnTo>
                  <a:pt x="16661" y="15636"/>
                </a:lnTo>
                <a:lnTo>
                  <a:pt x="16359" y="15688"/>
                </a:lnTo>
                <a:lnTo>
                  <a:pt x="16022" y="15715"/>
                </a:lnTo>
                <a:lnTo>
                  <a:pt x="15667" y="15688"/>
                </a:lnTo>
                <a:lnTo>
                  <a:pt x="15294" y="15662"/>
                </a:lnTo>
                <a:lnTo>
                  <a:pt x="14956" y="15583"/>
                </a:lnTo>
                <a:lnTo>
                  <a:pt x="14619" y="15479"/>
                </a:lnTo>
                <a:lnTo>
                  <a:pt x="14281" y="15334"/>
                </a:lnTo>
                <a:lnTo>
                  <a:pt x="13961" y="15177"/>
                </a:lnTo>
                <a:lnTo>
                  <a:pt x="13695" y="14981"/>
                </a:lnTo>
                <a:lnTo>
                  <a:pt x="13588" y="14850"/>
                </a:lnTo>
                <a:lnTo>
                  <a:pt x="13482" y="14732"/>
                </a:lnTo>
                <a:lnTo>
                  <a:pt x="13393" y="14600"/>
                </a:lnTo>
                <a:lnTo>
                  <a:pt x="13322" y="14456"/>
                </a:lnTo>
                <a:lnTo>
                  <a:pt x="13251" y="14299"/>
                </a:lnTo>
                <a:lnTo>
                  <a:pt x="13215" y="14155"/>
                </a:lnTo>
                <a:lnTo>
                  <a:pt x="13180" y="13971"/>
                </a:lnTo>
                <a:lnTo>
                  <a:pt x="13180" y="13801"/>
                </a:lnTo>
                <a:lnTo>
                  <a:pt x="13180" y="13591"/>
                </a:lnTo>
                <a:lnTo>
                  <a:pt x="13215" y="13395"/>
                </a:lnTo>
                <a:lnTo>
                  <a:pt x="13251" y="13198"/>
                </a:lnTo>
                <a:lnTo>
                  <a:pt x="13322" y="13015"/>
                </a:lnTo>
                <a:lnTo>
                  <a:pt x="13393" y="12870"/>
                </a:lnTo>
                <a:lnTo>
                  <a:pt x="13482" y="12713"/>
                </a:lnTo>
                <a:lnTo>
                  <a:pt x="13588" y="12569"/>
                </a:lnTo>
                <a:lnTo>
                  <a:pt x="13730" y="12438"/>
                </a:lnTo>
                <a:lnTo>
                  <a:pt x="13997" y="12215"/>
                </a:lnTo>
                <a:lnTo>
                  <a:pt x="14334" y="12005"/>
                </a:lnTo>
                <a:lnTo>
                  <a:pt x="14690" y="11861"/>
                </a:lnTo>
                <a:lnTo>
                  <a:pt x="15063" y="11756"/>
                </a:lnTo>
                <a:lnTo>
                  <a:pt x="15436" y="11678"/>
                </a:lnTo>
                <a:lnTo>
                  <a:pt x="15809" y="11638"/>
                </a:lnTo>
                <a:lnTo>
                  <a:pt x="16182" y="11638"/>
                </a:lnTo>
                <a:lnTo>
                  <a:pt x="16555" y="11678"/>
                </a:lnTo>
                <a:lnTo>
                  <a:pt x="16910" y="11730"/>
                </a:lnTo>
                <a:lnTo>
                  <a:pt x="17248" y="11835"/>
                </a:lnTo>
                <a:lnTo>
                  <a:pt x="17514" y="11966"/>
                </a:lnTo>
                <a:lnTo>
                  <a:pt x="17763" y="12110"/>
                </a:lnTo>
                <a:lnTo>
                  <a:pt x="17887" y="12215"/>
                </a:lnTo>
                <a:lnTo>
                  <a:pt x="18065" y="12307"/>
                </a:lnTo>
                <a:lnTo>
                  <a:pt x="18260" y="12412"/>
                </a:lnTo>
                <a:lnTo>
                  <a:pt x="18438" y="12464"/>
                </a:lnTo>
                <a:lnTo>
                  <a:pt x="18669" y="12543"/>
                </a:lnTo>
                <a:lnTo>
                  <a:pt x="18882" y="12569"/>
                </a:lnTo>
                <a:lnTo>
                  <a:pt x="19113" y="12595"/>
                </a:lnTo>
                <a:lnTo>
                  <a:pt x="19361" y="12608"/>
                </a:lnTo>
                <a:lnTo>
                  <a:pt x="19592" y="12608"/>
                </a:lnTo>
                <a:lnTo>
                  <a:pt x="19841" y="12595"/>
                </a:lnTo>
                <a:lnTo>
                  <a:pt x="20072" y="12543"/>
                </a:lnTo>
                <a:lnTo>
                  <a:pt x="20321" y="12490"/>
                </a:lnTo>
                <a:lnTo>
                  <a:pt x="20551" y="12438"/>
                </a:lnTo>
                <a:lnTo>
                  <a:pt x="20800" y="12333"/>
                </a:lnTo>
                <a:lnTo>
                  <a:pt x="20996" y="12241"/>
                </a:lnTo>
                <a:lnTo>
                  <a:pt x="21244" y="12110"/>
                </a:lnTo>
                <a:lnTo>
                  <a:pt x="21298" y="12032"/>
                </a:lnTo>
                <a:lnTo>
                  <a:pt x="21404" y="11966"/>
                </a:lnTo>
                <a:lnTo>
                  <a:pt x="21475" y="11861"/>
                </a:lnTo>
                <a:lnTo>
                  <a:pt x="21511" y="11730"/>
                </a:lnTo>
                <a:lnTo>
                  <a:pt x="21617" y="11481"/>
                </a:lnTo>
                <a:lnTo>
                  <a:pt x="21653" y="11180"/>
                </a:lnTo>
                <a:lnTo>
                  <a:pt x="21653" y="10826"/>
                </a:lnTo>
                <a:lnTo>
                  <a:pt x="21653" y="10472"/>
                </a:lnTo>
                <a:lnTo>
                  <a:pt x="21582" y="10092"/>
                </a:lnTo>
                <a:lnTo>
                  <a:pt x="21511" y="9725"/>
                </a:lnTo>
                <a:lnTo>
                  <a:pt x="21298" y="8912"/>
                </a:lnTo>
                <a:lnTo>
                  <a:pt x="21067" y="8191"/>
                </a:lnTo>
                <a:lnTo>
                  <a:pt x="20800" y="7536"/>
                </a:lnTo>
                <a:lnTo>
                  <a:pt x="20551" y="7025"/>
                </a:lnTo>
                <a:lnTo>
                  <a:pt x="20001" y="7103"/>
                </a:lnTo>
                <a:lnTo>
                  <a:pt x="19432" y="7156"/>
                </a:lnTo>
                <a:lnTo>
                  <a:pt x="18846" y="7208"/>
                </a:lnTo>
                <a:lnTo>
                  <a:pt x="18225" y="7208"/>
                </a:lnTo>
                <a:lnTo>
                  <a:pt x="17656" y="7208"/>
                </a:lnTo>
                <a:lnTo>
                  <a:pt x="17070" y="7182"/>
                </a:lnTo>
                <a:lnTo>
                  <a:pt x="16484" y="7156"/>
                </a:lnTo>
                <a:lnTo>
                  <a:pt x="15986" y="7103"/>
                </a:lnTo>
                <a:lnTo>
                  <a:pt x="14992" y="6999"/>
                </a:lnTo>
                <a:lnTo>
                  <a:pt x="14210" y="6907"/>
                </a:lnTo>
                <a:lnTo>
                  <a:pt x="13695" y="6828"/>
                </a:lnTo>
                <a:lnTo>
                  <a:pt x="13517" y="6802"/>
                </a:lnTo>
                <a:lnTo>
                  <a:pt x="13073" y="6645"/>
                </a:lnTo>
                <a:lnTo>
                  <a:pt x="12700" y="6474"/>
                </a:lnTo>
                <a:lnTo>
                  <a:pt x="12363" y="6304"/>
                </a:lnTo>
                <a:lnTo>
                  <a:pt x="12132" y="6094"/>
                </a:lnTo>
                <a:lnTo>
                  <a:pt x="11919" y="5871"/>
                </a:lnTo>
                <a:lnTo>
                  <a:pt x="11776" y="5649"/>
                </a:lnTo>
                <a:lnTo>
                  <a:pt x="11688" y="5413"/>
                </a:lnTo>
                <a:lnTo>
                  <a:pt x="11617" y="5190"/>
                </a:lnTo>
                <a:lnTo>
                  <a:pt x="11617" y="4941"/>
                </a:lnTo>
                <a:lnTo>
                  <a:pt x="11652" y="4718"/>
                </a:lnTo>
                <a:lnTo>
                  <a:pt x="11723" y="4482"/>
                </a:lnTo>
                <a:lnTo>
                  <a:pt x="11812" y="4285"/>
                </a:lnTo>
                <a:lnTo>
                  <a:pt x="11919" y="4089"/>
                </a:lnTo>
                <a:lnTo>
                  <a:pt x="12096" y="3905"/>
                </a:lnTo>
                <a:lnTo>
                  <a:pt x="12292" y="3735"/>
                </a:lnTo>
                <a:lnTo>
                  <a:pt x="12505" y="3604"/>
                </a:lnTo>
                <a:lnTo>
                  <a:pt x="12700" y="3460"/>
                </a:lnTo>
                <a:lnTo>
                  <a:pt x="12878" y="3250"/>
                </a:lnTo>
                <a:lnTo>
                  <a:pt x="13038" y="3027"/>
                </a:lnTo>
                <a:lnTo>
                  <a:pt x="13180" y="2752"/>
                </a:lnTo>
                <a:lnTo>
                  <a:pt x="13286" y="2477"/>
                </a:lnTo>
                <a:lnTo>
                  <a:pt x="13322" y="2175"/>
                </a:lnTo>
                <a:lnTo>
                  <a:pt x="13357" y="1874"/>
                </a:lnTo>
                <a:lnTo>
                  <a:pt x="13286" y="1572"/>
                </a:lnTo>
                <a:lnTo>
                  <a:pt x="13180" y="1271"/>
                </a:lnTo>
                <a:lnTo>
                  <a:pt x="13038" y="983"/>
                </a:lnTo>
                <a:lnTo>
                  <a:pt x="12949" y="865"/>
                </a:lnTo>
                <a:lnTo>
                  <a:pt x="12807" y="733"/>
                </a:lnTo>
                <a:lnTo>
                  <a:pt x="12665" y="616"/>
                </a:lnTo>
                <a:lnTo>
                  <a:pt x="12505" y="511"/>
                </a:lnTo>
                <a:lnTo>
                  <a:pt x="12327" y="406"/>
                </a:lnTo>
                <a:lnTo>
                  <a:pt x="12132" y="314"/>
                </a:lnTo>
                <a:lnTo>
                  <a:pt x="11883" y="235"/>
                </a:lnTo>
                <a:lnTo>
                  <a:pt x="11652" y="183"/>
                </a:lnTo>
                <a:lnTo>
                  <a:pt x="11368" y="104"/>
                </a:lnTo>
                <a:lnTo>
                  <a:pt x="11101" y="78"/>
                </a:lnTo>
                <a:lnTo>
                  <a:pt x="10800" y="52"/>
                </a:lnTo>
                <a:lnTo>
                  <a:pt x="10444" y="52"/>
                </a:lnTo>
                <a:lnTo>
                  <a:pt x="10142" y="52"/>
                </a:lnTo>
                <a:lnTo>
                  <a:pt x="9840" y="78"/>
                </a:lnTo>
                <a:lnTo>
                  <a:pt x="9574" y="104"/>
                </a:lnTo>
                <a:lnTo>
                  <a:pt x="9325" y="157"/>
                </a:lnTo>
                <a:lnTo>
                  <a:pt x="9094" y="209"/>
                </a:lnTo>
                <a:lnTo>
                  <a:pt x="8846" y="262"/>
                </a:lnTo>
                <a:lnTo>
                  <a:pt x="8650" y="340"/>
                </a:lnTo>
                <a:lnTo>
                  <a:pt x="8437" y="432"/>
                </a:lnTo>
                <a:lnTo>
                  <a:pt x="8277" y="511"/>
                </a:lnTo>
                <a:lnTo>
                  <a:pt x="8100" y="616"/>
                </a:lnTo>
                <a:lnTo>
                  <a:pt x="7957" y="707"/>
                </a:lnTo>
                <a:lnTo>
                  <a:pt x="7833" y="838"/>
                </a:lnTo>
                <a:lnTo>
                  <a:pt x="7620" y="1061"/>
                </a:lnTo>
                <a:lnTo>
                  <a:pt x="7442" y="1336"/>
                </a:lnTo>
                <a:lnTo>
                  <a:pt x="7353" y="1599"/>
                </a:lnTo>
                <a:lnTo>
                  <a:pt x="7318" y="1900"/>
                </a:lnTo>
                <a:lnTo>
                  <a:pt x="7318" y="2175"/>
                </a:lnTo>
                <a:lnTo>
                  <a:pt x="7353" y="2450"/>
                </a:lnTo>
                <a:lnTo>
                  <a:pt x="7442" y="2726"/>
                </a:lnTo>
                <a:lnTo>
                  <a:pt x="7620" y="2975"/>
                </a:lnTo>
                <a:lnTo>
                  <a:pt x="7833" y="3198"/>
                </a:lnTo>
                <a:lnTo>
                  <a:pt x="8064" y="3433"/>
                </a:lnTo>
                <a:lnTo>
                  <a:pt x="8295" y="3630"/>
                </a:lnTo>
                <a:lnTo>
                  <a:pt x="8508" y="3853"/>
                </a:lnTo>
                <a:lnTo>
                  <a:pt x="8686" y="4089"/>
                </a:lnTo>
                <a:lnTo>
                  <a:pt x="8775" y="4312"/>
                </a:lnTo>
                <a:lnTo>
                  <a:pt x="8846" y="4561"/>
                </a:lnTo>
                <a:lnTo>
                  <a:pt x="8846" y="4810"/>
                </a:lnTo>
                <a:lnTo>
                  <a:pt x="8810" y="5059"/>
                </a:lnTo>
                <a:lnTo>
                  <a:pt x="8721" y="5295"/>
                </a:lnTo>
                <a:lnTo>
                  <a:pt x="8579" y="5544"/>
                </a:lnTo>
                <a:lnTo>
                  <a:pt x="8366" y="5766"/>
                </a:lnTo>
                <a:lnTo>
                  <a:pt x="8135" y="5976"/>
                </a:lnTo>
                <a:lnTo>
                  <a:pt x="7833" y="6199"/>
                </a:lnTo>
                <a:lnTo>
                  <a:pt x="7478" y="6369"/>
                </a:lnTo>
                <a:lnTo>
                  <a:pt x="7069" y="6527"/>
                </a:lnTo>
                <a:lnTo>
                  <a:pt x="6590" y="6671"/>
                </a:lnTo>
                <a:lnTo>
                  <a:pt x="6092" y="6802"/>
                </a:lnTo>
                <a:lnTo>
                  <a:pt x="5684" y="6802"/>
                </a:lnTo>
                <a:lnTo>
                  <a:pt x="5133" y="6802"/>
                </a:lnTo>
                <a:lnTo>
                  <a:pt x="4547" y="6802"/>
                </a:lnTo>
                <a:lnTo>
                  <a:pt x="3872" y="6802"/>
                </a:lnTo>
                <a:lnTo>
                  <a:pt x="3144" y="6802"/>
                </a:lnTo>
                <a:lnTo>
                  <a:pt x="2362" y="6802"/>
                </a:lnTo>
                <a:lnTo>
                  <a:pt x="1545" y="6802"/>
                </a:lnTo>
                <a:lnTo>
                  <a:pt x="692" y="6802"/>
                </a:lnTo>
                <a:lnTo>
                  <a:pt x="586" y="7234"/>
                </a:lnTo>
                <a:lnTo>
                  <a:pt x="461" y="7837"/>
                </a:lnTo>
                <a:lnTo>
                  <a:pt x="355" y="8493"/>
                </a:lnTo>
                <a:lnTo>
                  <a:pt x="248" y="9187"/>
                </a:lnTo>
                <a:lnTo>
                  <a:pt x="142" y="9869"/>
                </a:lnTo>
                <a:lnTo>
                  <a:pt x="106" y="10498"/>
                </a:lnTo>
                <a:lnTo>
                  <a:pt x="106" y="10983"/>
                </a:lnTo>
                <a:lnTo>
                  <a:pt x="106" y="11311"/>
                </a:lnTo>
                <a:lnTo>
                  <a:pt x="213" y="11481"/>
                </a:lnTo>
                <a:lnTo>
                  <a:pt x="319" y="11651"/>
                </a:lnTo>
                <a:lnTo>
                  <a:pt x="497" y="11783"/>
                </a:lnTo>
                <a:lnTo>
                  <a:pt x="692" y="11914"/>
                </a:lnTo>
                <a:lnTo>
                  <a:pt x="941" y="12032"/>
                </a:lnTo>
                <a:lnTo>
                  <a:pt x="1207" y="12110"/>
                </a:lnTo>
                <a:lnTo>
                  <a:pt x="1509" y="12189"/>
                </a:lnTo>
                <a:lnTo>
                  <a:pt x="1794" y="12241"/>
                </a:lnTo>
                <a:lnTo>
                  <a:pt x="2131" y="12267"/>
                </a:lnTo>
                <a:lnTo>
                  <a:pt x="2433" y="12281"/>
                </a:lnTo>
                <a:lnTo>
                  <a:pt x="2735" y="12267"/>
                </a:lnTo>
                <a:lnTo>
                  <a:pt x="3055" y="12241"/>
                </a:lnTo>
                <a:lnTo>
                  <a:pt x="3357" y="12189"/>
                </a:lnTo>
                <a:lnTo>
                  <a:pt x="3623" y="12084"/>
                </a:lnTo>
                <a:lnTo>
                  <a:pt x="3872" y="11979"/>
                </a:lnTo>
                <a:lnTo>
                  <a:pt x="4103" y="11861"/>
                </a:lnTo>
                <a:lnTo>
                  <a:pt x="4316" y="11704"/>
                </a:lnTo>
                <a:lnTo>
                  <a:pt x="4582" y="11612"/>
                </a:lnTo>
                <a:lnTo>
                  <a:pt x="4849" y="11533"/>
                </a:lnTo>
                <a:lnTo>
                  <a:pt x="5169" y="11507"/>
                </a:lnTo>
                <a:lnTo>
                  <a:pt x="5506" y="11481"/>
                </a:lnTo>
                <a:lnTo>
                  <a:pt x="5808" y="11507"/>
                </a:lnTo>
                <a:lnTo>
                  <a:pt x="6146" y="11560"/>
                </a:lnTo>
                <a:lnTo>
                  <a:pt x="6501" y="11651"/>
                </a:lnTo>
                <a:lnTo>
                  <a:pt x="6803" y="11783"/>
                </a:lnTo>
                <a:lnTo>
                  <a:pt x="7105" y="11940"/>
                </a:lnTo>
                <a:lnTo>
                  <a:pt x="7353" y="12110"/>
                </a:lnTo>
                <a:lnTo>
                  <a:pt x="7584" y="12333"/>
                </a:lnTo>
                <a:lnTo>
                  <a:pt x="7798" y="12595"/>
                </a:lnTo>
                <a:lnTo>
                  <a:pt x="7922" y="12870"/>
                </a:lnTo>
                <a:lnTo>
                  <a:pt x="8028" y="13198"/>
                </a:lnTo>
                <a:lnTo>
                  <a:pt x="8064" y="13526"/>
                </a:lnTo>
                <a:lnTo>
                  <a:pt x="8028" y="13775"/>
                </a:lnTo>
                <a:lnTo>
                  <a:pt x="7922" y="13998"/>
                </a:lnTo>
                <a:lnTo>
                  <a:pt x="7798" y="14220"/>
                </a:lnTo>
                <a:lnTo>
                  <a:pt x="7584" y="14404"/>
                </a:lnTo>
                <a:lnTo>
                  <a:pt x="7353" y="14574"/>
                </a:lnTo>
                <a:lnTo>
                  <a:pt x="7105" y="14732"/>
                </a:lnTo>
                <a:lnTo>
                  <a:pt x="6803" y="14850"/>
                </a:lnTo>
                <a:lnTo>
                  <a:pt x="6501" y="14954"/>
                </a:lnTo>
                <a:lnTo>
                  <a:pt x="6146" y="15033"/>
                </a:lnTo>
                <a:lnTo>
                  <a:pt x="5808" y="15085"/>
                </a:lnTo>
                <a:lnTo>
                  <a:pt x="5506" y="15085"/>
                </a:lnTo>
                <a:lnTo>
                  <a:pt x="5169" y="15059"/>
                </a:lnTo>
                <a:lnTo>
                  <a:pt x="4849" y="15007"/>
                </a:lnTo>
                <a:lnTo>
                  <a:pt x="4582" y="14902"/>
                </a:lnTo>
                <a:lnTo>
                  <a:pt x="4316" y="14784"/>
                </a:lnTo>
                <a:lnTo>
                  <a:pt x="4103" y="14600"/>
                </a:lnTo>
                <a:lnTo>
                  <a:pt x="3907" y="14430"/>
                </a:lnTo>
                <a:lnTo>
                  <a:pt x="3659" y="14299"/>
                </a:lnTo>
                <a:lnTo>
                  <a:pt x="3428" y="14194"/>
                </a:lnTo>
                <a:lnTo>
                  <a:pt x="3179" y="14129"/>
                </a:lnTo>
                <a:lnTo>
                  <a:pt x="2913" y="14102"/>
                </a:lnTo>
                <a:lnTo>
                  <a:pt x="2646" y="14102"/>
                </a:lnTo>
                <a:lnTo>
                  <a:pt x="2362" y="14129"/>
                </a:lnTo>
                <a:lnTo>
                  <a:pt x="2096" y="14168"/>
                </a:lnTo>
                <a:lnTo>
                  <a:pt x="1811" y="14273"/>
                </a:lnTo>
                <a:lnTo>
                  <a:pt x="1545" y="14378"/>
                </a:lnTo>
                <a:lnTo>
                  <a:pt x="1314" y="14496"/>
                </a:lnTo>
                <a:lnTo>
                  <a:pt x="1065" y="14653"/>
                </a:lnTo>
                <a:lnTo>
                  <a:pt x="870" y="14797"/>
                </a:lnTo>
                <a:lnTo>
                  <a:pt x="657" y="14981"/>
                </a:lnTo>
                <a:lnTo>
                  <a:pt x="497" y="15177"/>
                </a:lnTo>
                <a:lnTo>
                  <a:pt x="390" y="15413"/>
                </a:lnTo>
                <a:lnTo>
                  <a:pt x="284" y="15636"/>
                </a:lnTo>
                <a:lnTo>
                  <a:pt x="248" y="15911"/>
                </a:lnTo>
                <a:lnTo>
                  <a:pt x="284" y="16239"/>
                </a:lnTo>
                <a:lnTo>
                  <a:pt x="319" y="16566"/>
                </a:lnTo>
                <a:lnTo>
                  <a:pt x="497" y="17340"/>
                </a:lnTo>
                <a:lnTo>
                  <a:pt x="692" y="18152"/>
                </a:lnTo>
                <a:lnTo>
                  <a:pt x="799" y="18559"/>
                </a:lnTo>
                <a:lnTo>
                  <a:pt x="905" y="18978"/>
                </a:lnTo>
                <a:lnTo>
                  <a:pt x="959" y="19384"/>
                </a:lnTo>
                <a:lnTo>
                  <a:pt x="994" y="19791"/>
                </a:lnTo>
                <a:lnTo>
                  <a:pt x="994" y="20132"/>
                </a:lnTo>
                <a:lnTo>
                  <a:pt x="959" y="20485"/>
                </a:lnTo>
                <a:lnTo>
                  <a:pt x="941" y="20669"/>
                </a:lnTo>
                <a:lnTo>
                  <a:pt x="870" y="20813"/>
                </a:lnTo>
                <a:lnTo>
                  <a:pt x="799" y="20970"/>
                </a:lnTo>
                <a:lnTo>
                  <a:pt x="692" y="21088"/>
                </a:lnTo>
                <a:lnTo>
                  <a:pt x="1474" y="20997"/>
                </a:lnTo>
                <a:lnTo>
                  <a:pt x="2291" y="20866"/>
                </a:lnTo>
                <a:lnTo>
                  <a:pt x="3108" y="20787"/>
                </a:lnTo>
                <a:lnTo>
                  <a:pt x="3907" y="20721"/>
                </a:lnTo>
                <a:lnTo>
                  <a:pt x="4653" y="20695"/>
                </a:lnTo>
                <a:lnTo>
                  <a:pt x="5364" y="20695"/>
                </a:lnTo>
                <a:lnTo>
                  <a:pt x="5701" y="20721"/>
                </a:lnTo>
                <a:lnTo>
                  <a:pt x="6057" y="20761"/>
                </a:lnTo>
                <a:lnTo>
                  <a:pt x="6323" y="20813"/>
                </a:lnTo>
                <a:lnTo>
                  <a:pt x="6625" y="20892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>
        <p:nvSpPr>
          <p:cNvPr id="32" name="Puzzle2"/>
          <p:cNvSpPr>
            <a:spLocks noEditPoints="1" noChangeArrowheads="1"/>
          </p:cNvSpPr>
          <p:nvPr/>
        </p:nvSpPr>
        <p:spPr bwMode="auto">
          <a:xfrm>
            <a:off x="4328891" y="4656989"/>
            <a:ext cx="1615707" cy="1112935"/>
          </a:xfrm>
          <a:custGeom>
            <a:avLst/>
            <a:gdLst>
              <a:gd name="T0" fmla="*/ 11 w 21600"/>
              <a:gd name="T1" fmla="*/ 13386 h 21600"/>
              <a:gd name="T2" fmla="*/ 4202 w 21600"/>
              <a:gd name="T3" fmla="*/ 21161 h 21600"/>
              <a:gd name="T4" fmla="*/ 10400 w 21600"/>
              <a:gd name="T5" fmla="*/ 13909 h 21600"/>
              <a:gd name="T6" fmla="*/ 16821 w 21600"/>
              <a:gd name="T7" fmla="*/ 21190 h 21600"/>
              <a:gd name="T8" fmla="*/ 21600 w 21600"/>
              <a:gd name="T9" fmla="*/ 15083 h 21600"/>
              <a:gd name="T10" fmla="*/ 16889 w 21600"/>
              <a:gd name="T11" fmla="*/ 5739 h 21600"/>
              <a:gd name="T12" fmla="*/ 10800 w 21600"/>
              <a:gd name="T13" fmla="*/ 28 h 21600"/>
              <a:gd name="T14" fmla="*/ 4202 w 21600"/>
              <a:gd name="T15" fmla="*/ 5894 h 21600"/>
              <a:gd name="T16" fmla="*/ 5388 w 21600"/>
              <a:gd name="T17" fmla="*/ 6742 h 21600"/>
              <a:gd name="T18" fmla="*/ 16177 w 21600"/>
              <a:gd name="T19" fmla="*/ 20441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4247" y="12354"/>
                </a:moveTo>
                <a:lnTo>
                  <a:pt x="4134" y="12468"/>
                </a:lnTo>
                <a:lnTo>
                  <a:pt x="4010" y="12581"/>
                </a:lnTo>
                <a:lnTo>
                  <a:pt x="3897" y="12637"/>
                </a:lnTo>
                <a:lnTo>
                  <a:pt x="3773" y="12694"/>
                </a:lnTo>
                <a:lnTo>
                  <a:pt x="3637" y="12694"/>
                </a:lnTo>
                <a:lnTo>
                  <a:pt x="3524" y="12694"/>
                </a:lnTo>
                <a:lnTo>
                  <a:pt x="3400" y="12665"/>
                </a:lnTo>
                <a:lnTo>
                  <a:pt x="3287" y="12609"/>
                </a:lnTo>
                <a:lnTo>
                  <a:pt x="3027" y="12496"/>
                </a:lnTo>
                <a:lnTo>
                  <a:pt x="2790" y="12340"/>
                </a:lnTo>
                <a:lnTo>
                  <a:pt x="2530" y="12142"/>
                </a:lnTo>
                <a:lnTo>
                  <a:pt x="2293" y="11987"/>
                </a:lnTo>
                <a:lnTo>
                  <a:pt x="2033" y="11817"/>
                </a:lnTo>
                <a:lnTo>
                  <a:pt x="1773" y="11676"/>
                </a:lnTo>
                <a:lnTo>
                  <a:pt x="1638" y="11662"/>
                </a:lnTo>
                <a:lnTo>
                  <a:pt x="1513" y="11634"/>
                </a:lnTo>
                <a:lnTo>
                  <a:pt x="1378" y="11634"/>
                </a:lnTo>
                <a:lnTo>
                  <a:pt x="1253" y="11634"/>
                </a:lnTo>
                <a:lnTo>
                  <a:pt x="1118" y="11662"/>
                </a:lnTo>
                <a:lnTo>
                  <a:pt x="971" y="11732"/>
                </a:lnTo>
                <a:lnTo>
                  <a:pt x="835" y="11817"/>
                </a:lnTo>
                <a:lnTo>
                  <a:pt x="711" y="11959"/>
                </a:lnTo>
                <a:lnTo>
                  <a:pt x="553" y="12086"/>
                </a:lnTo>
                <a:lnTo>
                  <a:pt x="429" y="12284"/>
                </a:lnTo>
                <a:lnTo>
                  <a:pt x="271" y="12524"/>
                </a:lnTo>
                <a:lnTo>
                  <a:pt x="146" y="12793"/>
                </a:lnTo>
                <a:lnTo>
                  <a:pt x="79" y="12962"/>
                </a:lnTo>
                <a:lnTo>
                  <a:pt x="33" y="13146"/>
                </a:lnTo>
                <a:lnTo>
                  <a:pt x="11" y="13386"/>
                </a:lnTo>
                <a:lnTo>
                  <a:pt x="11" y="13641"/>
                </a:lnTo>
                <a:lnTo>
                  <a:pt x="33" y="13881"/>
                </a:lnTo>
                <a:lnTo>
                  <a:pt x="101" y="14150"/>
                </a:lnTo>
                <a:lnTo>
                  <a:pt x="192" y="14404"/>
                </a:lnTo>
                <a:lnTo>
                  <a:pt x="293" y="14645"/>
                </a:lnTo>
                <a:lnTo>
                  <a:pt x="451" y="14857"/>
                </a:lnTo>
                <a:lnTo>
                  <a:pt x="621" y="15054"/>
                </a:lnTo>
                <a:lnTo>
                  <a:pt x="734" y="15125"/>
                </a:lnTo>
                <a:lnTo>
                  <a:pt x="835" y="15210"/>
                </a:lnTo>
                <a:lnTo>
                  <a:pt x="948" y="15267"/>
                </a:lnTo>
                <a:lnTo>
                  <a:pt x="1084" y="15323"/>
                </a:lnTo>
                <a:lnTo>
                  <a:pt x="1208" y="15351"/>
                </a:lnTo>
                <a:lnTo>
                  <a:pt x="1355" y="15380"/>
                </a:lnTo>
                <a:lnTo>
                  <a:pt x="1513" y="15380"/>
                </a:lnTo>
                <a:lnTo>
                  <a:pt x="1683" y="15380"/>
                </a:lnTo>
                <a:lnTo>
                  <a:pt x="1864" y="15351"/>
                </a:lnTo>
                <a:lnTo>
                  <a:pt x="2033" y="15323"/>
                </a:lnTo>
                <a:lnTo>
                  <a:pt x="2225" y="15238"/>
                </a:lnTo>
                <a:lnTo>
                  <a:pt x="2428" y="15153"/>
                </a:lnTo>
                <a:lnTo>
                  <a:pt x="2745" y="15026"/>
                </a:lnTo>
                <a:lnTo>
                  <a:pt x="3005" y="14913"/>
                </a:lnTo>
                <a:lnTo>
                  <a:pt x="3264" y="14828"/>
                </a:lnTo>
                <a:lnTo>
                  <a:pt x="3513" y="14800"/>
                </a:lnTo>
                <a:lnTo>
                  <a:pt x="3615" y="14828"/>
                </a:lnTo>
                <a:lnTo>
                  <a:pt x="3728" y="14857"/>
                </a:lnTo>
                <a:lnTo>
                  <a:pt x="3807" y="14913"/>
                </a:lnTo>
                <a:lnTo>
                  <a:pt x="3920" y="14998"/>
                </a:lnTo>
                <a:lnTo>
                  <a:pt x="4010" y="15097"/>
                </a:lnTo>
                <a:lnTo>
                  <a:pt x="4089" y="15238"/>
                </a:lnTo>
                <a:lnTo>
                  <a:pt x="4179" y="15408"/>
                </a:lnTo>
                <a:lnTo>
                  <a:pt x="4247" y="15620"/>
                </a:lnTo>
                <a:lnTo>
                  <a:pt x="4326" y="15860"/>
                </a:lnTo>
                <a:lnTo>
                  <a:pt x="4394" y="16129"/>
                </a:lnTo>
                <a:lnTo>
                  <a:pt x="4439" y="16440"/>
                </a:lnTo>
                <a:lnTo>
                  <a:pt x="4507" y="16737"/>
                </a:lnTo>
                <a:lnTo>
                  <a:pt x="4552" y="17090"/>
                </a:lnTo>
                <a:lnTo>
                  <a:pt x="4575" y="17443"/>
                </a:lnTo>
                <a:lnTo>
                  <a:pt x="4586" y="17825"/>
                </a:lnTo>
                <a:lnTo>
                  <a:pt x="4586" y="18193"/>
                </a:lnTo>
                <a:lnTo>
                  <a:pt x="4586" y="18574"/>
                </a:lnTo>
                <a:lnTo>
                  <a:pt x="4586" y="18984"/>
                </a:lnTo>
                <a:lnTo>
                  <a:pt x="4552" y="19366"/>
                </a:lnTo>
                <a:lnTo>
                  <a:pt x="4507" y="19748"/>
                </a:lnTo>
                <a:lnTo>
                  <a:pt x="4462" y="20129"/>
                </a:lnTo>
                <a:lnTo>
                  <a:pt x="4371" y="20483"/>
                </a:lnTo>
                <a:lnTo>
                  <a:pt x="4292" y="20836"/>
                </a:lnTo>
                <a:lnTo>
                  <a:pt x="4202" y="21161"/>
                </a:lnTo>
                <a:lnTo>
                  <a:pt x="4744" y="21161"/>
                </a:lnTo>
                <a:lnTo>
                  <a:pt x="5264" y="21161"/>
                </a:lnTo>
                <a:lnTo>
                  <a:pt x="5784" y="21161"/>
                </a:lnTo>
                <a:lnTo>
                  <a:pt x="6235" y="21161"/>
                </a:lnTo>
                <a:lnTo>
                  <a:pt x="6676" y="21161"/>
                </a:lnTo>
                <a:lnTo>
                  <a:pt x="7060" y="21161"/>
                </a:lnTo>
                <a:lnTo>
                  <a:pt x="7410" y="21161"/>
                </a:lnTo>
                <a:lnTo>
                  <a:pt x="7670" y="21161"/>
                </a:lnTo>
                <a:lnTo>
                  <a:pt x="8020" y="21020"/>
                </a:lnTo>
                <a:lnTo>
                  <a:pt x="8303" y="20893"/>
                </a:lnTo>
                <a:lnTo>
                  <a:pt x="8563" y="20695"/>
                </a:lnTo>
                <a:lnTo>
                  <a:pt x="8800" y="20511"/>
                </a:lnTo>
                <a:lnTo>
                  <a:pt x="8969" y="20285"/>
                </a:lnTo>
                <a:lnTo>
                  <a:pt x="9150" y="20045"/>
                </a:lnTo>
                <a:lnTo>
                  <a:pt x="9252" y="19804"/>
                </a:lnTo>
                <a:lnTo>
                  <a:pt x="9342" y="19550"/>
                </a:lnTo>
                <a:lnTo>
                  <a:pt x="9410" y="19281"/>
                </a:lnTo>
                <a:lnTo>
                  <a:pt x="9433" y="19013"/>
                </a:lnTo>
                <a:lnTo>
                  <a:pt x="9433" y="18744"/>
                </a:lnTo>
                <a:lnTo>
                  <a:pt x="9387" y="18504"/>
                </a:lnTo>
                <a:lnTo>
                  <a:pt x="9320" y="18221"/>
                </a:lnTo>
                <a:lnTo>
                  <a:pt x="9207" y="17981"/>
                </a:lnTo>
                <a:lnTo>
                  <a:pt x="9105" y="17740"/>
                </a:lnTo>
                <a:lnTo>
                  <a:pt x="8924" y="17514"/>
                </a:lnTo>
                <a:lnTo>
                  <a:pt x="8777" y="17274"/>
                </a:lnTo>
                <a:lnTo>
                  <a:pt x="8642" y="17034"/>
                </a:lnTo>
                <a:lnTo>
                  <a:pt x="8563" y="16765"/>
                </a:lnTo>
                <a:lnTo>
                  <a:pt x="8472" y="16468"/>
                </a:lnTo>
                <a:lnTo>
                  <a:pt x="8450" y="16157"/>
                </a:lnTo>
                <a:lnTo>
                  <a:pt x="8450" y="15860"/>
                </a:lnTo>
                <a:lnTo>
                  <a:pt x="8472" y="15563"/>
                </a:lnTo>
                <a:lnTo>
                  <a:pt x="8540" y="15267"/>
                </a:lnTo>
                <a:lnTo>
                  <a:pt x="8642" y="14998"/>
                </a:lnTo>
                <a:lnTo>
                  <a:pt x="8777" y="14729"/>
                </a:lnTo>
                <a:lnTo>
                  <a:pt x="8868" y="14616"/>
                </a:lnTo>
                <a:lnTo>
                  <a:pt x="8969" y="14475"/>
                </a:lnTo>
                <a:lnTo>
                  <a:pt x="9060" y="14376"/>
                </a:lnTo>
                <a:lnTo>
                  <a:pt x="9184" y="14291"/>
                </a:lnTo>
                <a:lnTo>
                  <a:pt x="9297" y="14206"/>
                </a:lnTo>
                <a:lnTo>
                  <a:pt x="9433" y="14121"/>
                </a:lnTo>
                <a:lnTo>
                  <a:pt x="9579" y="14051"/>
                </a:lnTo>
                <a:lnTo>
                  <a:pt x="9726" y="13994"/>
                </a:lnTo>
                <a:lnTo>
                  <a:pt x="9884" y="13938"/>
                </a:lnTo>
                <a:lnTo>
                  <a:pt x="10054" y="13909"/>
                </a:lnTo>
                <a:lnTo>
                  <a:pt x="10257" y="13881"/>
                </a:lnTo>
                <a:lnTo>
                  <a:pt x="10449" y="13881"/>
                </a:lnTo>
                <a:lnTo>
                  <a:pt x="10664" y="13881"/>
                </a:lnTo>
                <a:lnTo>
                  <a:pt x="10856" y="13909"/>
                </a:lnTo>
                <a:lnTo>
                  <a:pt x="11037" y="13966"/>
                </a:lnTo>
                <a:lnTo>
                  <a:pt x="11206" y="14023"/>
                </a:lnTo>
                <a:lnTo>
                  <a:pt x="11353" y="14093"/>
                </a:lnTo>
                <a:lnTo>
                  <a:pt x="11511" y="14178"/>
                </a:lnTo>
                <a:lnTo>
                  <a:pt x="11635" y="14263"/>
                </a:lnTo>
                <a:lnTo>
                  <a:pt x="11748" y="14376"/>
                </a:lnTo>
                <a:lnTo>
                  <a:pt x="11861" y="14475"/>
                </a:lnTo>
                <a:lnTo>
                  <a:pt x="11941" y="14616"/>
                </a:lnTo>
                <a:lnTo>
                  <a:pt x="12031" y="14758"/>
                </a:lnTo>
                <a:lnTo>
                  <a:pt x="12099" y="14885"/>
                </a:lnTo>
                <a:lnTo>
                  <a:pt x="12200" y="15210"/>
                </a:lnTo>
                <a:lnTo>
                  <a:pt x="12268" y="15507"/>
                </a:lnTo>
                <a:lnTo>
                  <a:pt x="12291" y="15832"/>
                </a:lnTo>
                <a:lnTo>
                  <a:pt x="12291" y="16157"/>
                </a:lnTo>
                <a:lnTo>
                  <a:pt x="12246" y="16482"/>
                </a:lnTo>
                <a:lnTo>
                  <a:pt x="12178" y="16807"/>
                </a:lnTo>
                <a:lnTo>
                  <a:pt x="12099" y="17090"/>
                </a:lnTo>
                <a:lnTo>
                  <a:pt x="12008" y="17330"/>
                </a:lnTo>
                <a:lnTo>
                  <a:pt x="11884" y="17542"/>
                </a:lnTo>
                <a:lnTo>
                  <a:pt x="11748" y="17712"/>
                </a:lnTo>
                <a:lnTo>
                  <a:pt x="11613" y="17839"/>
                </a:lnTo>
                <a:lnTo>
                  <a:pt x="11489" y="18037"/>
                </a:lnTo>
                <a:lnTo>
                  <a:pt x="11398" y="18221"/>
                </a:lnTo>
                <a:lnTo>
                  <a:pt x="11319" y="18447"/>
                </a:lnTo>
                <a:lnTo>
                  <a:pt x="11251" y="18659"/>
                </a:lnTo>
                <a:lnTo>
                  <a:pt x="11206" y="18900"/>
                </a:lnTo>
                <a:lnTo>
                  <a:pt x="11184" y="19154"/>
                </a:lnTo>
                <a:lnTo>
                  <a:pt x="11184" y="19423"/>
                </a:lnTo>
                <a:lnTo>
                  <a:pt x="11229" y="19663"/>
                </a:lnTo>
                <a:lnTo>
                  <a:pt x="11297" y="19903"/>
                </a:lnTo>
                <a:lnTo>
                  <a:pt x="11376" y="20158"/>
                </a:lnTo>
                <a:lnTo>
                  <a:pt x="11511" y="20398"/>
                </a:lnTo>
                <a:lnTo>
                  <a:pt x="11681" y="20610"/>
                </a:lnTo>
                <a:lnTo>
                  <a:pt x="11884" y="20808"/>
                </a:lnTo>
                <a:lnTo>
                  <a:pt x="12121" y="20992"/>
                </a:lnTo>
                <a:lnTo>
                  <a:pt x="12404" y="21161"/>
                </a:lnTo>
                <a:lnTo>
                  <a:pt x="12528" y="21190"/>
                </a:lnTo>
                <a:lnTo>
                  <a:pt x="12856" y="21274"/>
                </a:lnTo>
                <a:lnTo>
                  <a:pt x="13330" y="21373"/>
                </a:lnTo>
                <a:lnTo>
                  <a:pt x="13963" y="21486"/>
                </a:lnTo>
                <a:lnTo>
                  <a:pt x="14313" y="21543"/>
                </a:lnTo>
                <a:lnTo>
                  <a:pt x="14652" y="21571"/>
                </a:lnTo>
                <a:lnTo>
                  <a:pt x="15025" y="21600"/>
                </a:lnTo>
                <a:lnTo>
                  <a:pt x="15409" y="21600"/>
                </a:lnTo>
                <a:lnTo>
                  <a:pt x="15782" y="21600"/>
                </a:lnTo>
                <a:lnTo>
                  <a:pt x="16177" y="21571"/>
                </a:lnTo>
                <a:lnTo>
                  <a:pt x="16516" y="21486"/>
                </a:lnTo>
                <a:lnTo>
                  <a:pt x="16889" y="21402"/>
                </a:lnTo>
                <a:lnTo>
                  <a:pt x="16821" y="21190"/>
                </a:lnTo>
                <a:lnTo>
                  <a:pt x="16776" y="20935"/>
                </a:lnTo>
                <a:lnTo>
                  <a:pt x="16742" y="20667"/>
                </a:lnTo>
                <a:lnTo>
                  <a:pt x="16719" y="20370"/>
                </a:lnTo>
                <a:lnTo>
                  <a:pt x="16697" y="19719"/>
                </a:lnTo>
                <a:lnTo>
                  <a:pt x="16697" y="19013"/>
                </a:lnTo>
                <a:lnTo>
                  <a:pt x="16719" y="18306"/>
                </a:lnTo>
                <a:lnTo>
                  <a:pt x="16753" y="17599"/>
                </a:lnTo>
                <a:lnTo>
                  <a:pt x="16821" y="16949"/>
                </a:lnTo>
                <a:lnTo>
                  <a:pt x="16889" y="16383"/>
                </a:lnTo>
                <a:lnTo>
                  <a:pt x="16934" y="16129"/>
                </a:lnTo>
                <a:lnTo>
                  <a:pt x="17002" y="15945"/>
                </a:lnTo>
                <a:lnTo>
                  <a:pt x="17081" y="15790"/>
                </a:lnTo>
                <a:lnTo>
                  <a:pt x="17194" y="15648"/>
                </a:lnTo>
                <a:lnTo>
                  <a:pt x="17318" y="15563"/>
                </a:lnTo>
                <a:lnTo>
                  <a:pt x="17453" y="15507"/>
                </a:lnTo>
                <a:lnTo>
                  <a:pt x="17600" y="15450"/>
                </a:lnTo>
                <a:lnTo>
                  <a:pt x="17758" y="15450"/>
                </a:lnTo>
                <a:lnTo>
                  <a:pt x="17905" y="15479"/>
                </a:lnTo>
                <a:lnTo>
                  <a:pt x="18064" y="15535"/>
                </a:lnTo>
                <a:lnTo>
                  <a:pt x="18233" y="15620"/>
                </a:lnTo>
                <a:lnTo>
                  <a:pt x="18380" y="15733"/>
                </a:lnTo>
                <a:lnTo>
                  <a:pt x="18561" y="15832"/>
                </a:lnTo>
                <a:lnTo>
                  <a:pt x="18707" y="15973"/>
                </a:lnTo>
                <a:lnTo>
                  <a:pt x="18866" y="16129"/>
                </a:lnTo>
                <a:lnTo>
                  <a:pt x="18990" y="16327"/>
                </a:lnTo>
                <a:lnTo>
                  <a:pt x="19125" y="16482"/>
                </a:lnTo>
                <a:lnTo>
                  <a:pt x="19295" y="16624"/>
                </a:lnTo>
                <a:lnTo>
                  <a:pt x="19464" y="16737"/>
                </a:lnTo>
                <a:lnTo>
                  <a:pt x="19668" y="16807"/>
                </a:lnTo>
                <a:lnTo>
                  <a:pt x="19860" y="16836"/>
                </a:lnTo>
                <a:lnTo>
                  <a:pt x="20052" y="16864"/>
                </a:lnTo>
                <a:lnTo>
                  <a:pt x="20266" y="16836"/>
                </a:lnTo>
                <a:lnTo>
                  <a:pt x="20470" y="16793"/>
                </a:lnTo>
                <a:lnTo>
                  <a:pt x="20662" y="16708"/>
                </a:lnTo>
                <a:lnTo>
                  <a:pt x="20854" y="16567"/>
                </a:lnTo>
                <a:lnTo>
                  <a:pt x="21035" y="16412"/>
                </a:lnTo>
                <a:lnTo>
                  <a:pt x="21182" y="16214"/>
                </a:lnTo>
                <a:lnTo>
                  <a:pt x="21340" y="16002"/>
                </a:lnTo>
                <a:lnTo>
                  <a:pt x="21441" y="15733"/>
                </a:lnTo>
                <a:lnTo>
                  <a:pt x="21532" y="15436"/>
                </a:lnTo>
                <a:lnTo>
                  <a:pt x="21600" y="15083"/>
                </a:lnTo>
                <a:lnTo>
                  <a:pt x="21600" y="14885"/>
                </a:lnTo>
                <a:lnTo>
                  <a:pt x="21600" y="14729"/>
                </a:lnTo>
                <a:lnTo>
                  <a:pt x="21600" y="14531"/>
                </a:lnTo>
                <a:lnTo>
                  <a:pt x="21577" y="14376"/>
                </a:lnTo>
                <a:lnTo>
                  <a:pt x="21532" y="14206"/>
                </a:lnTo>
                <a:lnTo>
                  <a:pt x="21487" y="14051"/>
                </a:lnTo>
                <a:lnTo>
                  <a:pt x="21419" y="13909"/>
                </a:lnTo>
                <a:lnTo>
                  <a:pt x="21351" y="13768"/>
                </a:lnTo>
                <a:lnTo>
                  <a:pt x="21204" y="13500"/>
                </a:lnTo>
                <a:lnTo>
                  <a:pt x="21035" y="13287"/>
                </a:lnTo>
                <a:lnTo>
                  <a:pt x="20809" y="13090"/>
                </a:lnTo>
                <a:lnTo>
                  <a:pt x="20594" y="12962"/>
                </a:lnTo>
                <a:lnTo>
                  <a:pt x="20357" y="12821"/>
                </a:lnTo>
                <a:lnTo>
                  <a:pt x="20120" y="12764"/>
                </a:lnTo>
                <a:lnTo>
                  <a:pt x="19882" y="12708"/>
                </a:lnTo>
                <a:lnTo>
                  <a:pt x="19645" y="12736"/>
                </a:lnTo>
                <a:lnTo>
                  <a:pt x="19430" y="12793"/>
                </a:lnTo>
                <a:lnTo>
                  <a:pt x="19227" y="12906"/>
                </a:lnTo>
                <a:lnTo>
                  <a:pt x="19148" y="12962"/>
                </a:lnTo>
                <a:lnTo>
                  <a:pt x="19058" y="13047"/>
                </a:lnTo>
                <a:lnTo>
                  <a:pt x="18990" y="13146"/>
                </a:lnTo>
                <a:lnTo>
                  <a:pt x="18911" y="13259"/>
                </a:lnTo>
                <a:lnTo>
                  <a:pt x="18775" y="13471"/>
                </a:lnTo>
                <a:lnTo>
                  <a:pt x="18628" y="13641"/>
                </a:lnTo>
                <a:lnTo>
                  <a:pt x="18470" y="13740"/>
                </a:lnTo>
                <a:lnTo>
                  <a:pt x="18301" y="13825"/>
                </a:lnTo>
                <a:lnTo>
                  <a:pt x="18143" y="13853"/>
                </a:lnTo>
                <a:lnTo>
                  <a:pt x="17973" y="13881"/>
                </a:lnTo>
                <a:lnTo>
                  <a:pt x="17804" y="13853"/>
                </a:lnTo>
                <a:lnTo>
                  <a:pt x="17646" y="13796"/>
                </a:lnTo>
                <a:lnTo>
                  <a:pt x="17499" y="13726"/>
                </a:lnTo>
                <a:lnTo>
                  <a:pt x="17341" y="13641"/>
                </a:lnTo>
                <a:lnTo>
                  <a:pt x="17216" y="13528"/>
                </a:lnTo>
                <a:lnTo>
                  <a:pt x="17103" y="13386"/>
                </a:lnTo>
                <a:lnTo>
                  <a:pt x="17024" y="13259"/>
                </a:lnTo>
                <a:lnTo>
                  <a:pt x="16934" y="13118"/>
                </a:lnTo>
                <a:lnTo>
                  <a:pt x="16889" y="12991"/>
                </a:lnTo>
                <a:lnTo>
                  <a:pt x="16889" y="12849"/>
                </a:lnTo>
                <a:lnTo>
                  <a:pt x="16889" y="12383"/>
                </a:lnTo>
                <a:lnTo>
                  <a:pt x="16889" y="11662"/>
                </a:lnTo>
                <a:lnTo>
                  <a:pt x="16889" y="10701"/>
                </a:lnTo>
                <a:lnTo>
                  <a:pt x="16889" y="9640"/>
                </a:lnTo>
                <a:lnTo>
                  <a:pt x="16889" y="8566"/>
                </a:lnTo>
                <a:lnTo>
                  <a:pt x="16889" y="7478"/>
                </a:lnTo>
                <a:lnTo>
                  <a:pt x="16889" y="6502"/>
                </a:lnTo>
                <a:lnTo>
                  <a:pt x="16889" y="5739"/>
                </a:lnTo>
                <a:lnTo>
                  <a:pt x="16674" y="5894"/>
                </a:lnTo>
                <a:lnTo>
                  <a:pt x="16414" y="6036"/>
                </a:lnTo>
                <a:lnTo>
                  <a:pt x="16154" y="6177"/>
                </a:lnTo>
                <a:lnTo>
                  <a:pt x="15849" y="6248"/>
                </a:lnTo>
                <a:lnTo>
                  <a:pt x="15544" y="6304"/>
                </a:lnTo>
                <a:lnTo>
                  <a:pt x="15217" y="6332"/>
                </a:lnTo>
                <a:lnTo>
                  <a:pt x="14866" y="6361"/>
                </a:lnTo>
                <a:lnTo>
                  <a:pt x="14550" y="6361"/>
                </a:lnTo>
                <a:lnTo>
                  <a:pt x="14200" y="6332"/>
                </a:lnTo>
                <a:lnTo>
                  <a:pt x="13850" y="6276"/>
                </a:lnTo>
                <a:lnTo>
                  <a:pt x="13522" y="6219"/>
                </a:lnTo>
                <a:lnTo>
                  <a:pt x="13206" y="6149"/>
                </a:lnTo>
                <a:lnTo>
                  <a:pt x="12901" y="6064"/>
                </a:lnTo>
                <a:lnTo>
                  <a:pt x="12618" y="5951"/>
                </a:lnTo>
                <a:lnTo>
                  <a:pt x="12358" y="5838"/>
                </a:lnTo>
                <a:lnTo>
                  <a:pt x="12121" y="5739"/>
                </a:lnTo>
                <a:lnTo>
                  <a:pt x="11941" y="5626"/>
                </a:lnTo>
                <a:lnTo>
                  <a:pt x="11794" y="5513"/>
                </a:lnTo>
                <a:lnTo>
                  <a:pt x="11658" y="5414"/>
                </a:lnTo>
                <a:lnTo>
                  <a:pt x="11556" y="5301"/>
                </a:lnTo>
                <a:lnTo>
                  <a:pt x="11466" y="5187"/>
                </a:lnTo>
                <a:lnTo>
                  <a:pt x="11398" y="5089"/>
                </a:lnTo>
                <a:lnTo>
                  <a:pt x="11376" y="4947"/>
                </a:lnTo>
                <a:lnTo>
                  <a:pt x="11353" y="4834"/>
                </a:lnTo>
                <a:lnTo>
                  <a:pt x="11353" y="4707"/>
                </a:lnTo>
                <a:lnTo>
                  <a:pt x="11376" y="4565"/>
                </a:lnTo>
                <a:lnTo>
                  <a:pt x="11443" y="4410"/>
                </a:lnTo>
                <a:lnTo>
                  <a:pt x="11511" y="4240"/>
                </a:lnTo>
                <a:lnTo>
                  <a:pt x="11703" y="3887"/>
                </a:lnTo>
                <a:lnTo>
                  <a:pt x="11986" y="3505"/>
                </a:lnTo>
                <a:lnTo>
                  <a:pt x="12144" y="3265"/>
                </a:lnTo>
                <a:lnTo>
                  <a:pt x="12246" y="3025"/>
                </a:lnTo>
                <a:lnTo>
                  <a:pt x="12336" y="2756"/>
                </a:lnTo>
                <a:lnTo>
                  <a:pt x="12404" y="2445"/>
                </a:lnTo>
                <a:lnTo>
                  <a:pt x="12438" y="2176"/>
                </a:lnTo>
                <a:lnTo>
                  <a:pt x="12438" y="1880"/>
                </a:lnTo>
                <a:lnTo>
                  <a:pt x="12404" y="1583"/>
                </a:lnTo>
                <a:lnTo>
                  <a:pt x="12336" y="1314"/>
                </a:lnTo>
                <a:lnTo>
                  <a:pt x="12246" y="1046"/>
                </a:lnTo>
                <a:lnTo>
                  <a:pt x="12099" y="791"/>
                </a:lnTo>
                <a:lnTo>
                  <a:pt x="12008" y="692"/>
                </a:lnTo>
                <a:lnTo>
                  <a:pt x="11918" y="579"/>
                </a:lnTo>
                <a:lnTo>
                  <a:pt x="11816" y="466"/>
                </a:lnTo>
                <a:lnTo>
                  <a:pt x="11703" y="381"/>
                </a:lnTo>
                <a:lnTo>
                  <a:pt x="11579" y="310"/>
                </a:lnTo>
                <a:lnTo>
                  <a:pt x="11443" y="226"/>
                </a:lnTo>
                <a:lnTo>
                  <a:pt x="11297" y="169"/>
                </a:lnTo>
                <a:lnTo>
                  <a:pt x="11138" y="113"/>
                </a:lnTo>
                <a:lnTo>
                  <a:pt x="10969" y="56"/>
                </a:lnTo>
                <a:lnTo>
                  <a:pt x="10800" y="28"/>
                </a:lnTo>
                <a:lnTo>
                  <a:pt x="10619" y="28"/>
                </a:lnTo>
                <a:lnTo>
                  <a:pt x="10404" y="28"/>
                </a:lnTo>
                <a:lnTo>
                  <a:pt x="10257" y="28"/>
                </a:lnTo>
                <a:lnTo>
                  <a:pt x="10076" y="56"/>
                </a:lnTo>
                <a:lnTo>
                  <a:pt x="9952" y="84"/>
                </a:lnTo>
                <a:lnTo>
                  <a:pt x="9794" y="141"/>
                </a:lnTo>
                <a:lnTo>
                  <a:pt x="9692" y="226"/>
                </a:lnTo>
                <a:lnTo>
                  <a:pt x="9557" y="282"/>
                </a:lnTo>
                <a:lnTo>
                  <a:pt x="9455" y="381"/>
                </a:lnTo>
                <a:lnTo>
                  <a:pt x="9365" y="466"/>
                </a:lnTo>
                <a:lnTo>
                  <a:pt x="9274" y="579"/>
                </a:lnTo>
                <a:lnTo>
                  <a:pt x="9184" y="692"/>
                </a:lnTo>
                <a:lnTo>
                  <a:pt x="9128" y="791"/>
                </a:lnTo>
                <a:lnTo>
                  <a:pt x="9060" y="932"/>
                </a:lnTo>
                <a:lnTo>
                  <a:pt x="8969" y="1201"/>
                </a:lnTo>
                <a:lnTo>
                  <a:pt x="8913" y="1498"/>
                </a:lnTo>
                <a:lnTo>
                  <a:pt x="8890" y="1795"/>
                </a:lnTo>
                <a:lnTo>
                  <a:pt x="8890" y="2120"/>
                </a:lnTo>
                <a:lnTo>
                  <a:pt x="8913" y="2445"/>
                </a:lnTo>
                <a:lnTo>
                  <a:pt x="8969" y="2756"/>
                </a:lnTo>
                <a:lnTo>
                  <a:pt x="9060" y="3081"/>
                </a:lnTo>
                <a:lnTo>
                  <a:pt x="9173" y="3378"/>
                </a:lnTo>
                <a:lnTo>
                  <a:pt x="9297" y="3647"/>
                </a:lnTo>
                <a:lnTo>
                  <a:pt x="9466" y="3887"/>
                </a:lnTo>
                <a:lnTo>
                  <a:pt x="9579" y="4085"/>
                </a:lnTo>
                <a:lnTo>
                  <a:pt x="9670" y="4269"/>
                </a:lnTo>
                <a:lnTo>
                  <a:pt x="9726" y="4467"/>
                </a:lnTo>
                <a:lnTo>
                  <a:pt x="9771" y="4650"/>
                </a:lnTo>
                <a:lnTo>
                  <a:pt x="9771" y="4834"/>
                </a:lnTo>
                <a:lnTo>
                  <a:pt x="9749" y="5032"/>
                </a:lnTo>
                <a:lnTo>
                  <a:pt x="9715" y="5216"/>
                </a:lnTo>
                <a:lnTo>
                  <a:pt x="9625" y="5385"/>
                </a:lnTo>
                <a:lnTo>
                  <a:pt x="9534" y="5513"/>
                </a:lnTo>
                <a:lnTo>
                  <a:pt x="9410" y="5626"/>
                </a:lnTo>
                <a:lnTo>
                  <a:pt x="9229" y="5710"/>
                </a:lnTo>
                <a:lnTo>
                  <a:pt x="9060" y="5767"/>
                </a:lnTo>
                <a:lnTo>
                  <a:pt x="8845" y="5767"/>
                </a:lnTo>
                <a:lnTo>
                  <a:pt x="8585" y="5739"/>
                </a:lnTo>
                <a:lnTo>
                  <a:pt x="8325" y="5654"/>
                </a:lnTo>
                <a:lnTo>
                  <a:pt x="8020" y="5513"/>
                </a:lnTo>
                <a:lnTo>
                  <a:pt x="7840" y="5442"/>
                </a:lnTo>
                <a:lnTo>
                  <a:pt x="7648" y="5385"/>
                </a:lnTo>
                <a:lnTo>
                  <a:pt x="7433" y="5329"/>
                </a:lnTo>
                <a:lnTo>
                  <a:pt x="7241" y="5301"/>
                </a:lnTo>
                <a:lnTo>
                  <a:pt x="6755" y="5301"/>
                </a:lnTo>
                <a:lnTo>
                  <a:pt x="6281" y="5329"/>
                </a:lnTo>
                <a:lnTo>
                  <a:pt x="5784" y="5385"/>
                </a:lnTo>
                <a:lnTo>
                  <a:pt x="5264" y="5498"/>
                </a:lnTo>
                <a:lnTo>
                  <a:pt x="4744" y="5597"/>
                </a:lnTo>
                <a:lnTo>
                  <a:pt x="4247" y="5739"/>
                </a:lnTo>
                <a:lnTo>
                  <a:pt x="4202" y="5894"/>
                </a:lnTo>
                <a:lnTo>
                  <a:pt x="4202" y="6191"/>
                </a:lnTo>
                <a:lnTo>
                  <a:pt x="4202" y="6545"/>
                </a:lnTo>
                <a:lnTo>
                  <a:pt x="4225" y="6954"/>
                </a:lnTo>
                <a:lnTo>
                  <a:pt x="4315" y="7930"/>
                </a:lnTo>
                <a:lnTo>
                  <a:pt x="4394" y="9018"/>
                </a:lnTo>
                <a:lnTo>
                  <a:pt x="4439" y="9570"/>
                </a:lnTo>
                <a:lnTo>
                  <a:pt x="4462" y="10107"/>
                </a:lnTo>
                <a:lnTo>
                  <a:pt x="4484" y="10630"/>
                </a:lnTo>
                <a:lnTo>
                  <a:pt x="4507" y="11082"/>
                </a:lnTo>
                <a:lnTo>
                  <a:pt x="4484" y="11520"/>
                </a:lnTo>
                <a:lnTo>
                  <a:pt x="4439" y="11874"/>
                </a:lnTo>
                <a:lnTo>
                  <a:pt x="4394" y="12029"/>
                </a:lnTo>
                <a:lnTo>
                  <a:pt x="4349" y="12171"/>
                </a:lnTo>
                <a:lnTo>
                  <a:pt x="4315" y="12284"/>
                </a:lnTo>
                <a:lnTo>
                  <a:pt x="4247" y="12354"/>
                </a:lnTo>
                <a:close/>
              </a:path>
            </a:pathLst>
          </a:custGeom>
          <a:solidFill>
            <a:srgbClr val="FFCC99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33" name="Puzzle4"/>
          <p:cNvSpPr>
            <a:spLocks noEditPoints="1" noChangeArrowheads="1"/>
          </p:cNvSpPr>
          <p:nvPr/>
        </p:nvSpPr>
        <p:spPr bwMode="auto">
          <a:xfrm>
            <a:off x="3703691" y="4643269"/>
            <a:ext cx="974150" cy="1422845"/>
          </a:xfrm>
          <a:custGeom>
            <a:avLst/>
            <a:gdLst>
              <a:gd name="T0" fmla="*/ 8307 w 21600"/>
              <a:gd name="T1" fmla="*/ 11593 h 21600"/>
              <a:gd name="T2" fmla="*/ 453 w 21600"/>
              <a:gd name="T3" fmla="*/ 16938 h 21600"/>
              <a:gd name="T4" fmla="*/ 11500 w 21600"/>
              <a:gd name="T5" fmla="*/ 21600 h 21600"/>
              <a:gd name="T6" fmla="*/ 20920 w 21600"/>
              <a:gd name="T7" fmla="*/ 16751 h 21600"/>
              <a:gd name="T8" fmla="*/ 13972 w 21600"/>
              <a:gd name="T9" fmla="*/ 10888 h 21600"/>
              <a:gd name="T10" fmla="*/ 21033 w 21600"/>
              <a:gd name="T11" fmla="*/ 4716 h 21600"/>
              <a:gd name="T12" fmla="*/ 11102 w 21600"/>
              <a:gd name="T13" fmla="*/ 11 h 21600"/>
              <a:gd name="T14" fmla="*/ 453 w 21600"/>
              <a:gd name="T15" fmla="*/ 4716 h 21600"/>
              <a:gd name="T16" fmla="*/ 2076 w 21600"/>
              <a:gd name="T17" fmla="*/ 5664 h 21600"/>
              <a:gd name="T18" fmla="*/ 20203 w 21600"/>
              <a:gd name="T19" fmla="*/ 1598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3813" y="10590"/>
                </a:moveTo>
                <a:lnTo>
                  <a:pt x="3927" y="10513"/>
                </a:lnTo>
                <a:lnTo>
                  <a:pt x="4078" y="10425"/>
                </a:lnTo>
                <a:lnTo>
                  <a:pt x="4210" y="10359"/>
                </a:lnTo>
                <a:lnTo>
                  <a:pt x="4361" y="10315"/>
                </a:lnTo>
                <a:lnTo>
                  <a:pt x="4682" y="10237"/>
                </a:lnTo>
                <a:lnTo>
                  <a:pt x="5041" y="10193"/>
                </a:lnTo>
                <a:lnTo>
                  <a:pt x="5456" y="10171"/>
                </a:lnTo>
                <a:lnTo>
                  <a:pt x="5853" y="10193"/>
                </a:lnTo>
                <a:lnTo>
                  <a:pt x="6249" y="10260"/>
                </a:lnTo>
                <a:lnTo>
                  <a:pt x="6646" y="10337"/>
                </a:lnTo>
                <a:lnTo>
                  <a:pt x="7004" y="10469"/>
                </a:lnTo>
                <a:lnTo>
                  <a:pt x="7363" y="10612"/>
                </a:lnTo>
                <a:lnTo>
                  <a:pt x="7665" y="10788"/>
                </a:lnTo>
                <a:lnTo>
                  <a:pt x="7911" y="10998"/>
                </a:lnTo>
                <a:lnTo>
                  <a:pt x="8024" y="11097"/>
                </a:lnTo>
                <a:lnTo>
                  <a:pt x="8137" y="11207"/>
                </a:lnTo>
                <a:lnTo>
                  <a:pt x="8194" y="11340"/>
                </a:lnTo>
                <a:lnTo>
                  <a:pt x="8269" y="11461"/>
                </a:lnTo>
                <a:lnTo>
                  <a:pt x="8307" y="11593"/>
                </a:lnTo>
                <a:lnTo>
                  <a:pt x="8307" y="11714"/>
                </a:lnTo>
                <a:lnTo>
                  <a:pt x="8307" y="11868"/>
                </a:lnTo>
                <a:lnTo>
                  <a:pt x="8307" y="12012"/>
                </a:lnTo>
                <a:lnTo>
                  <a:pt x="8194" y="12265"/>
                </a:lnTo>
                <a:lnTo>
                  <a:pt x="8062" y="12519"/>
                </a:lnTo>
                <a:lnTo>
                  <a:pt x="7873" y="12706"/>
                </a:lnTo>
                <a:lnTo>
                  <a:pt x="7627" y="12904"/>
                </a:lnTo>
                <a:lnTo>
                  <a:pt x="7363" y="13048"/>
                </a:lnTo>
                <a:lnTo>
                  <a:pt x="7080" y="13180"/>
                </a:lnTo>
                <a:lnTo>
                  <a:pt x="6759" y="13257"/>
                </a:lnTo>
                <a:lnTo>
                  <a:pt x="6419" y="13345"/>
                </a:lnTo>
                <a:lnTo>
                  <a:pt x="6098" y="13389"/>
                </a:lnTo>
                <a:lnTo>
                  <a:pt x="5739" y="13389"/>
                </a:lnTo>
                <a:lnTo>
                  <a:pt x="5418" y="13389"/>
                </a:lnTo>
                <a:lnTo>
                  <a:pt x="5079" y="13345"/>
                </a:lnTo>
                <a:lnTo>
                  <a:pt x="4758" y="13301"/>
                </a:lnTo>
                <a:lnTo>
                  <a:pt x="4474" y="13213"/>
                </a:lnTo>
                <a:lnTo>
                  <a:pt x="4172" y="13114"/>
                </a:lnTo>
                <a:lnTo>
                  <a:pt x="3965" y="12982"/>
                </a:lnTo>
                <a:lnTo>
                  <a:pt x="3738" y="12838"/>
                </a:lnTo>
                <a:lnTo>
                  <a:pt x="3493" y="12706"/>
                </a:lnTo>
                <a:lnTo>
                  <a:pt x="3228" y="12607"/>
                </a:lnTo>
                <a:lnTo>
                  <a:pt x="2945" y="12519"/>
                </a:lnTo>
                <a:lnTo>
                  <a:pt x="2700" y="12431"/>
                </a:lnTo>
                <a:lnTo>
                  <a:pt x="2397" y="12375"/>
                </a:lnTo>
                <a:lnTo>
                  <a:pt x="2152" y="12331"/>
                </a:lnTo>
                <a:lnTo>
                  <a:pt x="1888" y="12309"/>
                </a:lnTo>
                <a:lnTo>
                  <a:pt x="1642" y="12309"/>
                </a:lnTo>
                <a:lnTo>
                  <a:pt x="1397" y="12331"/>
                </a:lnTo>
                <a:lnTo>
                  <a:pt x="1170" y="12397"/>
                </a:lnTo>
                <a:lnTo>
                  <a:pt x="962" y="12453"/>
                </a:lnTo>
                <a:lnTo>
                  <a:pt x="774" y="12563"/>
                </a:lnTo>
                <a:lnTo>
                  <a:pt x="623" y="12684"/>
                </a:lnTo>
                <a:lnTo>
                  <a:pt x="528" y="12838"/>
                </a:lnTo>
                <a:lnTo>
                  <a:pt x="453" y="13026"/>
                </a:lnTo>
                <a:lnTo>
                  <a:pt x="339" y="13477"/>
                </a:lnTo>
                <a:lnTo>
                  <a:pt x="226" y="13984"/>
                </a:lnTo>
                <a:lnTo>
                  <a:pt x="151" y="14535"/>
                </a:lnTo>
                <a:lnTo>
                  <a:pt x="113" y="15075"/>
                </a:lnTo>
                <a:lnTo>
                  <a:pt x="113" y="15626"/>
                </a:lnTo>
                <a:lnTo>
                  <a:pt x="151" y="16133"/>
                </a:lnTo>
                <a:lnTo>
                  <a:pt x="188" y="16376"/>
                </a:lnTo>
                <a:lnTo>
                  <a:pt x="264" y="16585"/>
                </a:lnTo>
                <a:lnTo>
                  <a:pt x="339" y="16773"/>
                </a:lnTo>
                <a:lnTo>
                  <a:pt x="453" y="16938"/>
                </a:lnTo>
                <a:lnTo>
                  <a:pt x="1095" y="16883"/>
                </a:lnTo>
                <a:lnTo>
                  <a:pt x="1963" y="16795"/>
                </a:lnTo>
                <a:lnTo>
                  <a:pt x="2945" y="16751"/>
                </a:lnTo>
                <a:lnTo>
                  <a:pt x="3965" y="16706"/>
                </a:lnTo>
                <a:lnTo>
                  <a:pt x="5022" y="16684"/>
                </a:lnTo>
                <a:lnTo>
                  <a:pt x="5947" y="16684"/>
                </a:lnTo>
                <a:lnTo>
                  <a:pt x="6759" y="16706"/>
                </a:lnTo>
                <a:lnTo>
                  <a:pt x="7363" y="16751"/>
                </a:lnTo>
                <a:lnTo>
                  <a:pt x="7948" y="16839"/>
                </a:lnTo>
                <a:lnTo>
                  <a:pt x="8458" y="16916"/>
                </a:lnTo>
                <a:lnTo>
                  <a:pt x="8893" y="17026"/>
                </a:lnTo>
                <a:lnTo>
                  <a:pt x="9289" y="17158"/>
                </a:lnTo>
                <a:lnTo>
                  <a:pt x="9572" y="17280"/>
                </a:lnTo>
                <a:lnTo>
                  <a:pt x="9799" y="17412"/>
                </a:lnTo>
                <a:lnTo>
                  <a:pt x="9969" y="17555"/>
                </a:lnTo>
                <a:lnTo>
                  <a:pt x="10120" y="17687"/>
                </a:lnTo>
                <a:lnTo>
                  <a:pt x="10158" y="17831"/>
                </a:lnTo>
                <a:lnTo>
                  <a:pt x="10195" y="17974"/>
                </a:lnTo>
                <a:lnTo>
                  <a:pt x="10158" y="18128"/>
                </a:lnTo>
                <a:lnTo>
                  <a:pt x="10082" y="18271"/>
                </a:lnTo>
                <a:lnTo>
                  <a:pt x="9969" y="18426"/>
                </a:lnTo>
                <a:lnTo>
                  <a:pt x="9837" y="18569"/>
                </a:lnTo>
                <a:lnTo>
                  <a:pt x="9648" y="18701"/>
                </a:lnTo>
                <a:lnTo>
                  <a:pt x="9440" y="18822"/>
                </a:lnTo>
                <a:lnTo>
                  <a:pt x="9213" y="18999"/>
                </a:lnTo>
                <a:lnTo>
                  <a:pt x="9044" y="19186"/>
                </a:lnTo>
                <a:lnTo>
                  <a:pt x="8893" y="19395"/>
                </a:lnTo>
                <a:lnTo>
                  <a:pt x="8817" y="19627"/>
                </a:lnTo>
                <a:lnTo>
                  <a:pt x="8779" y="19858"/>
                </a:lnTo>
                <a:lnTo>
                  <a:pt x="8779" y="20112"/>
                </a:lnTo>
                <a:lnTo>
                  <a:pt x="8855" y="20354"/>
                </a:lnTo>
                <a:lnTo>
                  <a:pt x="8968" y="20586"/>
                </a:lnTo>
                <a:lnTo>
                  <a:pt x="9138" y="20817"/>
                </a:lnTo>
                <a:lnTo>
                  <a:pt x="9365" y="21026"/>
                </a:lnTo>
                <a:lnTo>
                  <a:pt x="9610" y="21192"/>
                </a:lnTo>
                <a:lnTo>
                  <a:pt x="9950" y="21368"/>
                </a:lnTo>
                <a:lnTo>
                  <a:pt x="10120" y="21445"/>
                </a:lnTo>
                <a:lnTo>
                  <a:pt x="10346" y="21511"/>
                </a:lnTo>
                <a:lnTo>
                  <a:pt x="10516" y="21555"/>
                </a:lnTo>
                <a:lnTo>
                  <a:pt x="10743" y="21600"/>
                </a:lnTo>
                <a:lnTo>
                  <a:pt x="10988" y="21644"/>
                </a:lnTo>
                <a:lnTo>
                  <a:pt x="11215" y="21666"/>
                </a:lnTo>
                <a:lnTo>
                  <a:pt x="11498" y="21666"/>
                </a:lnTo>
                <a:lnTo>
                  <a:pt x="11762" y="21666"/>
                </a:lnTo>
                <a:lnTo>
                  <a:pt x="12253" y="21644"/>
                </a:lnTo>
                <a:lnTo>
                  <a:pt x="12763" y="21577"/>
                </a:lnTo>
                <a:lnTo>
                  <a:pt x="13197" y="21467"/>
                </a:lnTo>
                <a:lnTo>
                  <a:pt x="13556" y="21346"/>
                </a:lnTo>
                <a:lnTo>
                  <a:pt x="13896" y="21192"/>
                </a:lnTo>
                <a:lnTo>
                  <a:pt x="14179" y="21026"/>
                </a:lnTo>
                <a:lnTo>
                  <a:pt x="14444" y="20839"/>
                </a:lnTo>
                <a:lnTo>
                  <a:pt x="14576" y="20641"/>
                </a:lnTo>
                <a:lnTo>
                  <a:pt x="14727" y="20431"/>
                </a:lnTo>
                <a:lnTo>
                  <a:pt x="14765" y="20200"/>
                </a:lnTo>
                <a:lnTo>
                  <a:pt x="14802" y="19991"/>
                </a:lnTo>
                <a:lnTo>
                  <a:pt x="14727" y="19759"/>
                </a:lnTo>
                <a:lnTo>
                  <a:pt x="14613" y="19550"/>
                </a:lnTo>
                <a:lnTo>
                  <a:pt x="14444" y="19307"/>
                </a:lnTo>
                <a:lnTo>
                  <a:pt x="14217" y="19098"/>
                </a:lnTo>
                <a:lnTo>
                  <a:pt x="13934" y="18911"/>
                </a:lnTo>
                <a:lnTo>
                  <a:pt x="13669" y="18745"/>
                </a:lnTo>
                <a:lnTo>
                  <a:pt x="13462" y="18547"/>
                </a:lnTo>
                <a:lnTo>
                  <a:pt x="13311" y="18337"/>
                </a:lnTo>
                <a:lnTo>
                  <a:pt x="13197" y="18150"/>
                </a:lnTo>
                <a:lnTo>
                  <a:pt x="13122" y="17941"/>
                </a:lnTo>
                <a:lnTo>
                  <a:pt x="13122" y="17720"/>
                </a:lnTo>
                <a:lnTo>
                  <a:pt x="13122" y="17533"/>
                </a:lnTo>
                <a:lnTo>
                  <a:pt x="13197" y="17346"/>
                </a:lnTo>
                <a:lnTo>
                  <a:pt x="13273" y="17158"/>
                </a:lnTo>
                <a:lnTo>
                  <a:pt x="13386" y="16982"/>
                </a:lnTo>
                <a:lnTo>
                  <a:pt x="13537" y="16839"/>
                </a:lnTo>
                <a:lnTo>
                  <a:pt x="13707" y="16706"/>
                </a:lnTo>
                <a:lnTo>
                  <a:pt x="13896" y="16607"/>
                </a:lnTo>
                <a:lnTo>
                  <a:pt x="14104" y="16519"/>
                </a:lnTo>
                <a:lnTo>
                  <a:pt x="14330" y="16453"/>
                </a:lnTo>
                <a:lnTo>
                  <a:pt x="14538" y="16431"/>
                </a:lnTo>
                <a:lnTo>
                  <a:pt x="14897" y="16453"/>
                </a:lnTo>
                <a:lnTo>
                  <a:pt x="15406" y="16497"/>
                </a:lnTo>
                <a:lnTo>
                  <a:pt x="16105" y="16541"/>
                </a:lnTo>
                <a:lnTo>
                  <a:pt x="16898" y="16607"/>
                </a:lnTo>
                <a:lnTo>
                  <a:pt x="17804" y="16651"/>
                </a:lnTo>
                <a:lnTo>
                  <a:pt x="18786" y="16684"/>
                </a:lnTo>
                <a:lnTo>
                  <a:pt x="19844" y="16728"/>
                </a:lnTo>
                <a:lnTo>
                  <a:pt x="20920" y="16751"/>
                </a:lnTo>
                <a:lnTo>
                  <a:pt x="21109" y="16497"/>
                </a:lnTo>
                <a:lnTo>
                  <a:pt x="21241" y="16222"/>
                </a:lnTo>
                <a:lnTo>
                  <a:pt x="21392" y="15946"/>
                </a:lnTo>
                <a:lnTo>
                  <a:pt x="21467" y="15648"/>
                </a:lnTo>
                <a:lnTo>
                  <a:pt x="21543" y="15351"/>
                </a:lnTo>
                <a:lnTo>
                  <a:pt x="21618" y="15042"/>
                </a:lnTo>
                <a:lnTo>
                  <a:pt x="21618" y="14745"/>
                </a:lnTo>
                <a:lnTo>
                  <a:pt x="21618" y="14447"/>
                </a:lnTo>
                <a:lnTo>
                  <a:pt x="21618" y="14150"/>
                </a:lnTo>
                <a:lnTo>
                  <a:pt x="21581" y="13852"/>
                </a:lnTo>
                <a:lnTo>
                  <a:pt x="21505" y="13577"/>
                </a:lnTo>
                <a:lnTo>
                  <a:pt x="21430" y="13301"/>
                </a:lnTo>
                <a:lnTo>
                  <a:pt x="21354" y="13048"/>
                </a:lnTo>
                <a:lnTo>
                  <a:pt x="21241" y="12816"/>
                </a:lnTo>
                <a:lnTo>
                  <a:pt x="21146" y="12607"/>
                </a:lnTo>
                <a:lnTo>
                  <a:pt x="21033" y="12431"/>
                </a:lnTo>
                <a:lnTo>
                  <a:pt x="20920" y="12265"/>
                </a:lnTo>
                <a:lnTo>
                  <a:pt x="20769" y="12144"/>
                </a:lnTo>
                <a:lnTo>
                  <a:pt x="20637" y="12034"/>
                </a:lnTo>
                <a:lnTo>
                  <a:pt x="20486" y="11946"/>
                </a:lnTo>
                <a:lnTo>
                  <a:pt x="20297" y="11891"/>
                </a:lnTo>
                <a:lnTo>
                  <a:pt x="20165" y="11846"/>
                </a:lnTo>
                <a:lnTo>
                  <a:pt x="19976" y="11824"/>
                </a:lnTo>
                <a:lnTo>
                  <a:pt x="19806" y="11802"/>
                </a:lnTo>
                <a:lnTo>
                  <a:pt x="19390" y="11824"/>
                </a:lnTo>
                <a:lnTo>
                  <a:pt x="18956" y="11891"/>
                </a:lnTo>
                <a:lnTo>
                  <a:pt x="18503" y="11968"/>
                </a:lnTo>
                <a:lnTo>
                  <a:pt x="17993" y="12078"/>
                </a:lnTo>
                <a:lnTo>
                  <a:pt x="17653" y="12144"/>
                </a:lnTo>
                <a:lnTo>
                  <a:pt x="17332" y="12199"/>
                </a:lnTo>
                <a:lnTo>
                  <a:pt x="17049" y="12221"/>
                </a:lnTo>
                <a:lnTo>
                  <a:pt x="16747" y="12243"/>
                </a:lnTo>
                <a:lnTo>
                  <a:pt x="16464" y="12243"/>
                </a:lnTo>
                <a:lnTo>
                  <a:pt x="16218" y="12243"/>
                </a:lnTo>
                <a:lnTo>
                  <a:pt x="15992" y="12221"/>
                </a:lnTo>
                <a:lnTo>
                  <a:pt x="15746" y="12199"/>
                </a:lnTo>
                <a:lnTo>
                  <a:pt x="15520" y="12155"/>
                </a:lnTo>
                <a:lnTo>
                  <a:pt x="15350" y="12122"/>
                </a:lnTo>
                <a:lnTo>
                  <a:pt x="15161" y="12056"/>
                </a:lnTo>
                <a:lnTo>
                  <a:pt x="14972" y="11990"/>
                </a:lnTo>
                <a:lnTo>
                  <a:pt x="14689" y="11846"/>
                </a:lnTo>
                <a:lnTo>
                  <a:pt x="14444" y="11670"/>
                </a:lnTo>
                <a:lnTo>
                  <a:pt x="14255" y="11483"/>
                </a:lnTo>
                <a:lnTo>
                  <a:pt x="14104" y="11295"/>
                </a:lnTo>
                <a:lnTo>
                  <a:pt x="14028" y="11086"/>
                </a:lnTo>
                <a:lnTo>
                  <a:pt x="13972" y="10888"/>
                </a:lnTo>
                <a:lnTo>
                  <a:pt x="13972" y="10700"/>
                </a:lnTo>
                <a:lnTo>
                  <a:pt x="14009" y="10513"/>
                </a:lnTo>
                <a:lnTo>
                  <a:pt x="14066" y="10359"/>
                </a:lnTo>
                <a:lnTo>
                  <a:pt x="14179" y="10215"/>
                </a:lnTo>
                <a:lnTo>
                  <a:pt x="14406" y="10006"/>
                </a:lnTo>
                <a:lnTo>
                  <a:pt x="14651" y="9830"/>
                </a:lnTo>
                <a:lnTo>
                  <a:pt x="14878" y="9686"/>
                </a:lnTo>
                <a:lnTo>
                  <a:pt x="15123" y="9554"/>
                </a:lnTo>
                <a:lnTo>
                  <a:pt x="15350" y="9477"/>
                </a:lnTo>
                <a:lnTo>
                  <a:pt x="15558" y="9411"/>
                </a:lnTo>
                <a:lnTo>
                  <a:pt x="15803" y="9345"/>
                </a:lnTo>
                <a:lnTo>
                  <a:pt x="16030" y="9323"/>
                </a:lnTo>
                <a:lnTo>
                  <a:pt x="16256" y="9301"/>
                </a:lnTo>
                <a:lnTo>
                  <a:pt x="16464" y="9323"/>
                </a:lnTo>
                <a:lnTo>
                  <a:pt x="16690" y="9345"/>
                </a:lnTo>
                <a:lnTo>
                  <a:pt x="16898" y="9367"/>
                </a:lnTo>
                <a:lnTo>
                  <a:pt x="17332" y="9477"/>
                </a:lnTo>
                <a:lnTo>
                  <a:pt x="17767" y="9598"/>
                </a:lnTo>
                <a:lnTo>
                  <a:pt x="18163" y="9731"/>
                </a:lnTo>
                <a:lnTo>
                  <a:pt x="18597" y="9874"/>
                </a:lnTo>
                <a:lnTo>
                  <a:pt x="18994" y="10006"/>
                </a:lnTo>
                <a:lnTo>
                  <a:pt x="19428" y="10083"/>
                </a:lnTo>
                <a:lnTo>
                  <a:pt x="19617" y="10127"/>
                </a:lnTo>
                <a:lnTo>
                  <a:pt x="19844" y="10149"/>
                </a:lnTo>
                <a:lnTo>
                  <a:pt x="20013" y="10149"/>
                </a:lnTo>
                <a:lnTo>
                  <a:pt x="20240" y="10127"/>
                </a:lnTo>
                <a:lnTo>
                  <a:pt x="20410" y="10105"/>
                </a:lnTo>
                <a:lnTo>
                  <a:pt x="20637" y="10061"/>
                </a:lnTo>
                <a:lnTo>
                  <a:pt x="20844" y="9984"/>
                </a:lnTo>
                <a:lnTo>
                  <a:pt x="21033" y="9896"/>
                </a:lnTo>
                <a:lnTo>
                  <a:pt x="21146" y="9830"/>
                </a:lnTo>
                <a:lnTo>
                  <a:pt x="21203" y="9753"/>
                </a:lnTo>
                <a:lnTo>
                  <a:pt x="21279" y="9642"/>
                </a:lnTo>
                <a:lnTo>
                  <a:pt x="21354" y="9521"/>
                </a:lnTo>
                <a:lnTo>
                  <a:pt x="21430" y="9246"/>
                </a:lnTo>
                <a:lnTo>
                  <a:pt x="21430" y="8904"/>
                </a:lnTo>
                <a:lnTo>
                  <a:pt x="21430" y="8540"/>
                </a:lnTo>
                <a:lnTo>
                  <a:pt x="21392" y="8144"/>
                </a:lnTo>
                <a:lnTo>
                  <a:pt x="21354" y="7714"/>
                </a:lnTo>
                <a:lnTo>
                  <a:pt x="21279" y="7295"/>
                </a:lnTo>
                <a:lnTo>
                  <a:pt x="21146" y="6446"/>
                </a:lnTo>
                <a:lnTo>
                  <a:pt x="20995" y="5686"/>
                </a:lnTo>
                <a:lnTo>
                  <a:pt x="20958" y="5366"/>
                </a:lnTo>
                <a:lnTo>
                  <a:pt x="20958" y="5091"/>
                </a:lnTo>
                <a:lnTo>
                  <a:pt x="20958" y="4860"/>
                </a:lnTo>
                <a:lnTo>
                  <a:pt x="21033" y="4716"/>
                </a:lnTo>
                <a:lnTo>
                  <a:pt x="20637" y="4860"/>
                </a:lnTo>
                <a:lnTo>
                  <a:pt x="20127" y="4992"/>
                </a:lnTo>
                <a:lnTo>
                  <a:pt x="19617" y="5069"/>
                </a:lnTo>
                <a:lnTo>
                  <a:pt x="19032" y="5157"/>
                </a:lnTo>
                <a:lnTo>
                  <a:pt x="18465" y="5201"/>
                </a:lnTo>
                <a:lnTo>
                  <a:pt x="17842" y="5245"/>
                </a:lnTo>
                <a:lnTo>
                  <a:pt x="17219" y="5267"/>
                </a:lnTo>
                <a:lnTo>
                  <a:pt x="16615" y="5267"/>
                </a:lnTo>
                <a:lnTo>
                  <a:pt x="15992" y="5245"/>
                </a:lnTo>
                <a:lnTo>
                  <a:pt x="15369" y="5201"/>
                </a:lnTo>
                <a:lnTo>
                  <a:pt x="14840" y="5157"/>
                </a:lnTo>
                <a:lnTo>
                  <a:pt x="14293" y="5091"/>
                </a:lnTo>
                <a:lnTo>
                  <a:pt x="13783" y="5014"/>
                </a:lnTo>
                <a:lnTo>
                  <a:pt x="13386" y="4926"/>
                </a:lnTo>
                <a:lnTo>
                  <a:pt x="13027" y="4815"/>
                </a:lnTo>
                <a:lnTo>
                  <a:pt x="12725" y="4716"/>
                </a:lnTo>
                <a:lnTo>
                  <a:pt x="12480" y="4606"/>
                </a:lnTo>
                <a:lnTo>
                  <a:pt x="12291" y="4496"/>
                </a:lnTo>
                <a:lnTo>
                  <a:pt x="12197" y="4397"/>
                </a:lnTo>
                <a:lnTo>
                  <a:pt x="12083" y="4286"/>
                </a:lnTo>
                <a:lnTo>
                  <a:pt x="12046" y="4187"/>
                </a:lnTo>
                <a:lnTo>
                  <a:pt x="12008" y="4077"/>
                </a:lnTo>
                <a:lnTo>
                  <a:pt x="12046" y="3967"/>
                </a:lnTo>
                <a:lnTo>
                  <a:pt x="12121" y="3868"/>
                </a:lnTo>
                <a:lnTo>
                  <a:pt x="12197" y="3735"/>
                </a:lnTo>
                <a:lnTo>
                  <a:pt x="12291" y="3614"/>
                </a:lnTo>
                <a:lnTo>
                  <a:pt x="12442" y="3482"/>
                </a:lnTo>
                <a:lnTo>
                  <a:pt x="12631" y="3361"/>
                </a:lnTo>
                <a:lnTo>
                  <a:pt x="13065" y="3085"/>
                </a:lnTo>
                <a:lnTo>
                  <a:pt x="13537" y="2766"/>
                </a:lnTo>
                <a:lnTo>
                  <a:pt x="13783" y="2578"/>
                </a:lnTo>
                <a:lnTo>
                  <a:pt x="13934" y="2380"/>
                </a:lnTo>
                <a:lnTo>
                  <a:pt x="14028" y="2171"/>
                </a:lnTo>
                <a:lnTo>
                  <a:pt x="14104" y="1961"/>
                </a:lnTo>
                <a:lnTo>
                  <a:pt x="14104" y="1730"/>
                </a:lnTo>
                <a:lnTo>
                  <a:pt x="14066" y="1498"/>
                </a:lnTo>
                <a:lnTo>
                  <a:pt x="13972" y="1267"/>
                </a:lnTo>
                <a:lnTo>
                  <a:pt x="13820" y="1057"/>
                </a:lnTo>
                <a:lnTo>
                  <a:pt x="13594" y="837"/>
                </a:lnTo>
                <a:lnTo>
                  <a:pt x="13386" y="628"/>
                </a:lnTo>
                <a:lnTo>
                  <a:pt x="13103" y="462"/>
                </a:lnTo>
                <a:lnTo>
                  <a:pt x="12763" y="308"/>
                </a:lnTo>
                <a:lnTo>
                  <a:pt x="12404" y="187"/>
                </a:lnTo>
                <a:lnTo>
                  <a:pt x="12008" y="77"/>
                </a:lnTo>
                <a:lnTo>
                  <a:pt x="11574" y="33"/>
                </a:lnTo>
                <a:lnTo>
                  <a:pt x="11102" y="11"/>
                </a:lnTo>
                <a:lnTo>
                  <a:pt x="10667" y="11"/>
                </a:lnTo>
                <a:lnTo>
                  <a:pt x="10233" y="77"/>
                </a:lnTo>
                <a:lnTo>
                  <a:pt x="9837" y="187"/>
                </a:lnTo>
                <a:lnTo>
                  <a:pt x="9440" y="286"/>
                </a:lnTo>
                <a:lnTo>
                  <a:pt x="9062" y="462"/>
                </a:lnTo>
                <a:lnTo>
                  <a:pt x="8741" y="628"/>
                </a:lnTo>
                <a:lnTo>
                  <a:pt x="8458" y="815"/>
                </a:lnTo>
                <a:lnTo>
                  <a:pt x="8232" y="1035"/>
                </a:lnTo>
                <a:lnTo>
                  <a:pt x="8062" y="1245"/>
                </a:lnTo>
                <a:lnTo>
                  <a:pt x="7911" y="1476"/>
                </a:lnTo>
                <a:lnTo>
                  <a:pt x="7835" y="1708"/>
                </a:lnTo>
                <a:lnTo>
                  <a:pt x="7797" y="1961"/>
                </a:lnTo>
                <a:lnTo>
                  <a:pt x="7835" y="2193"/>
                </a:lnTo>
                <a:lnTo>
                  <a:pt x="7948" y="2402"/>
                </a:lnTo>
                <a:lnTo>
                  <a:pt x="8062" y="2534"/>
                </a:lnTo>
                <a:lnTo>
                  <a:pt x="8175" y="2644"/>
                </a:lnTo>
                <a:lnTo>
                  <a:pt x="8269" y="2744"/>
                </a:lnTo>
                <a:lnTo>
                  <a:pt x="8420" y="2832"/>
                </a:lnTo>
                <a:lnTo>
                  <a:pt x="8704" y="3019"/>
                </a:lnTo>
                <a:lnTo>
                  <a:pt x="8968" y="3206"/>
                </a:lnTo>
                <a:lnTo>
                  <a:pt x="9138" y="3405"/>
                </a:lnTo>
                <a:lnTo>
                  <a:pt x="9327" y="3570"/>
                </a:lnTo>
                <a:lnTo>
                  <a:pt x="9440" y="3735"/>
                </a:lnTo>
                <a:lnTo>
                  <a:pt x="9516" y="3890"/>
                </a:lnTo>
                <a:lnTo>
                  <a:pt x="9534" y="4033"/>
                </a:lnTo>
                <a:lnTo>
                  <a:pt x="9534" y="4165"/>
                </a:lnTo>
                <a:lnTo>
                  <a:pt x="9516" y="4286"/>
                </a:lnTo>
                <a:lnTo>
                  <a:pt x="9440" y="4397"/>
                </a:lnTo>
                <a:lnTo>
                  <a:pt x="9327" y="4496"/>
                </a:lnTo>
                <a:lnTo>
                  <a:pt x="9176" y="4562"/>
                </a:lnTo>
                <a:lnTo>
                  <a:pt x="9006" y="4628"/>
                </a:lnTo>
                <a:lnTo>
                  <a:pt x="8779" y="4694"/>
                </a:lnTo>
                <a:lnTo>
                  <a:pt x="8534" y="4716"/>
                </a:lnTo>
                <a:lnTo>
                  <a:pt x="8232" y="4716"/>
                </a:lnTo>
                <a:lnTo>
                  <a:pt x="7118" y="4738"/>
                </a:lnTo>
                <a:lnTo>
                  <a:pt x="5947" y="4771"/>
                </a:lnTo>
                <a:lnTo>
                  <a:pt x="4795" y="4815"/>
                </a:lnTo>
                <a:lnTo>
                  <a:pt x="3681" y="4860"/>
                </a:lnTo>
                <a:lnTo>
                  <a:pt x="2662" y="4882"/>
                </a:lnTo>
                <a:lnTo>
                  <a:pt x="1755" y="4882"/>
                </a:lnTo>
                <a:lnTo>
                  <a:pt x="1359" y="4860"/>
                </a:lnTo>
                <a:lnTo>
                  <a:pt x="981" y="4837"/>
                </a:lnTo>
                <a:lnTo>
                  <a:pt x="698" y="4771"/>
                </a:lnTo>
                <a:lnTo>
                  <a:pt x="453" y="4716"/>
                </a:lnTo>
                <a:lnTo>
                  <a:pt x="453" y="5322"/>
                </a:lnTo>
                <a:lnTo>
                  <a:pt x="453" y="6083"/>
                </a:lnTo>
                <a:lnTo>
                  <a:pt x="453" y="6909"/>
                </a:lnTo>
                <a:lnTo>
                  <a:pt x="453" y="7780"/>
                </a:lnTo>
                <a:lnTo>
                  <a:pt x="453" y="8606"/>
                </a:lnTo>
                <a:lnTo>
                  <a:pt x="453" y="9345"/>
                </a:lnTo>
                <a:lnTo>
                  <a:pt x="453" y="9918"/>
                </a:lnTo>
                <a:lnTo>
                  <a:pt x="453" y="10282"/>
                </a:lnTo>
                <a:lnTo>
                  <a:pt x="490" y="10381"/>
                </a:lnTo>
                <a:lnTo>
                  <a:pt x="547" y="10491"/>
                </a:lnTo>
                <a:lnTo>
                  <a:pt x="660" y="10590"/>
                </a:lnTo>
                <a:lnTo>
                  <a:pt x="811" y="10700"/>
                </a:lnTo>
                <a:lnTo>
                  <a:pt x="981" y="10811"/>
                </a:lnTo>
                <a:lnTo>
                  <a:pt x="1208" y="10888"/>
                </a:lnTo>
                <a:lnTo>
                  <a:pt x="1453" y="10954"/>
                </a:lnTo>
                <a:lnTo>
                  <a:pt x="1718" y="11020"/>
                </a:lnTo>
                <a:lnTo>
                  <a:pt x="1963" y="11064"/>
                </a:lnTo>
                <a:lnTo>
                  <a:pt x="2265" y="11086"/>
                </a:lnTo>
                <a:lnTo>
                  <a:pt x="2548" y="11064"/>
                </a:lnTo>
                <a:lnTo>
                  <a:pt x="2794" y="11042"/>
                </a:lnTo>
                <a:lnTo>
                  <a:pt x="3096" y="10976"/>
                </a:lnTo>
                <a:lnTo>
                  <a:pt x="3341" y="10888"/>
                </a:lnTo>
                <a:lnTo>
                  <a:pt x="3606" y="10766"/>
                </a:lnTo>
                <a:lnTo>
                  <a:pt x="3813" y="10590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34" name="Puzzle1"/>
          <p:cNvSpPr>
            <a:spLocks noEditPoints="1" noChangeArrowheads="1"/>
          </p:cNvSpPr>
          <p:nvPr/>
        </p:nvSpPr>
        <p:spPr bwMode="auto">
          <a:xfrm>
            <a:off x="3389861" y="4136437"/>
            <a:ext cx="1635699" cy="848218"/>
          </a:xfrm>
          <a:custGeom>
            <a:avLst/>
            <a:gdLst>
              <a:gd name="T0" fmla="*/ 16740 w 21600"/>
              <a:gd name="T1" fmla="*/ 21078 h 21600"/>
              <a:gd name="T2" fmla="*/ 16976 w 21600"/>
              <a:gd name="T3" fmla="*/ 521 h 21600"/>
              <a:gd name="T4" fmla="*/ 4725 w 21600"/>
              <a:gd name="T5" fmla="*/ 856 h 21600"/>
              <a:gd name="T6" fmla="*/ 5040 w 21600"/>
              <a:gd name="T7" fmla="*/ 21004 h 21600"/>
              <a:gd name="T8" fmla="*/ 10811 w 21600"/>
              <a:gd name="T9" fmla="*/ 12885 h 21600"/>
              <a:gd name="T10" fmla="*/ 10845 w 21600"/>
              <a:gd name="T11" fmla="*/ 8714 h 21600"/>
              <a:gd name="T12" fmla="*/ 21600 w 21600"/>
              <a:gd name="T13" fmla="*/ 10000 h 21600"/>
              <a:gd name="T14" fmla="*/ 56 w 21600"/>
              <a:gd name="T15" fmla="*/ 10000 h 21600"/>
              <a:gd name="T16" fmla="*/ 6086 w 21600"/>
              <a:gd name="T17" fmla="*/ 2569 h 21600"/>
              <a:gd name="T18" fmla="*/ 16132 w 21600"/>
              <a:gd name="T19" fmla="*/ 19552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9360" y="20836"/>
                </a:moveTo>
                <a:lnTo>
                  <a:pt x="9528" y="20836"/>
                </a:lnTo>
                <a:lnTo>
                  <a:pt x="9686" y="20762"/>
                </a:lnTo>
                <a:lnTo>
                  <a:pt x="9810" y="20687"/>
                </a:lnTo>
                <a:lnTo>
                  <a:pt x="9922" y="20575"/>
                </a:lnTo>
                <a:lnTo>
                  <a:pt x="10012" y="20426"/>
                </a:lnTo>
                <a:lnTo>
                  <a:pt x="10068" y="20296"/>
                </a:lnTo>
                <a:lnTo>
                  <a:pt x="10113" y="20110"/>
                </a:lnTo>
                <a:lnTo>
                  <a:pt x="10136" y="19905"/>
                </a:lnTo>
                <a:lnTo>
                  <a:pt x="10136" y="19682"/>
                </a:lnTo>
                <a:lnTo>
                  <a:pt x="10113" y="19440"/>
                </a:lnTo>
                <a:lnTo>
                  <a:pt x="10068" y="19142"/>
                </a:lnTo>
                <a:lnTo>
                  <a:pt x="10012" y="18900"/>
                </a:lnTo>
                <a:lnTo>
                  <a:pt x="9900" y="18620"/>
                </a:lnTo>
                <a:lnTo>
                  <a:pt x="9787" y="18285"/>
                </a:lnTo>
                <a:lnTo>
                  <a:pt x="9641" y="17968"/>
                </a:lnTo>
                <a:lnTo>
                  <a:pt x="9472" y="17652"/>
                </a:lnTo>
                <a:lnTo>
                  <a:pt x="9382" y="17466"/>
                </a:lnTo>
                <a:lnTo>
                  <a:pt x="9315" y="17298"/>
                </a:lnTo>
                <a:lnTo>
                  <a:pt x="9258" y="17112"/>
                </a:lnTo>
                <a:lnTo>
                  <a:pt x="9191" y="16926"/>
                </a:lnTo>
                <a:lnTo>
                  <a:pt x="9123" y="16535"/>
                </a:lnTo>
                <a:lnTo>
                  <a:pt x="9101" y="16144"/>
                </a:lnTo>
                <a:lnTo>
                  <a:pt x="9101" y="15753"/>
                </a:lnTo>
                <a:lnTo>
                  <a:pt x="9168" y="15362"/>
                </a:lnTo>
                <a:lnTo>
                  <a:pt x="9236" y="14971"/>
                </a:lnTo>
                <a:lnTo>
                  <a:pt x="9360" y="14580"/>
                </a:lnTo>
                <a:lnTo>
                  <a:pt x="9495" y="14244"/>
                </a:lnTo>
                <a:lnTo>
                  <a:pt x="9663" y="13891"/>
                </a:lnTo>
                <a:lnTo>
                  <a:pt x="9855" y="13611"/>
                </a:lnTo>
                <a:lnTo>
                  <a:pt x="10068" y="13351"/>
                </a:lnTo>
                <a:lnTo>
                  <a:pt x="10293" y="13146"/>
                </a:lnTo>
                <a:lnTo>
                  <a:pt x="10552" y="12997"/>
                </a:lnTo>
                <a:lnTo>
                  <a:pt x="10811" y="12885"/>
                </a:lnTo>
                <a:lnTo>
                  <a:pt x="11069" y="12866"/>
                </a:lnTo>
                <a:lnTo>
                  <a:pt x="11351" y="12885"/>
                </a:lnTo>
                <a:lnTo>
                  <a:pt x="11610" y="12997"/>
                </a:lnTo>
                <a:lnTo>
                  <a:pt x="11846" y="13183"/>
                </a:lnTo>
                <a:lnTo>
                  <a:pt x="12060" y="13388"/>
                </a:lnTo>
                <a:lnTo>
                  <a:pt x="12251" y="13648"/>
                </a:lnTo>
                <a:lnTo>
                  <a:pt x="12419" y="13928"/>
                </a:lnTo>
                <a:lnTo>
                  <a:pt x="12555" y="14244"/>
                </a:lnTo>
                <a:lnTo>
                  <a:pt x="12690" y="14617"/>
                </a:lnTo>
                <a:lnTo>
                  <a:pt x="12768" y="15008"/>
                </a:lnTo>
                <a:lnTo>
                  <a:pt x="12836" y="15399"/>
                </a:lnTo>
                <a:lnTo>
                  <a:pt x="12858" y="15753"/>
                </a:lnTo>
                <a:lnTo>
                  <a:pt x="12858" y="16144"/>
                </a:lnTo>
                <a:lnTo>
                  <a:pt x="12813" y="16535"/>
                </a:lnTo>
                <a:lnTo>
                  <a:pt x="12746" y="16888"/>
                </a:lnTo>
                <a:lnTo>
                  <a:pt x="12667" y="17224"/>
                </a:lnTo>
                <a:lnTo>
                  <a:pt x="12510" y="17503"/>
                </a:lnTo>
                <a:lnTo>
                  <a:pt x="12228" y="18043"/>
                </a:lnTo>
                <a:lnTo>
                  <a:pt x="11970" y="18546"/>
                </a:lnTo>
                <a:lnTo>
                  <a:pt x="11868" y="18751"/>
                </a:lnTo>
                <a:lnTo>
                  <a:pt x="11778" y="18974"/>
                </a:lnTo>
                <a:lnTo>
                  <a:pt x="11711" y="19179"/>
                </a:lnTo>
                <a:lnTo>
                  <a:pt x="11666" y="19365"/>
                </a:lnTo>
                <a:lnTo>
                  <a:pt x="11632" y="19570"/>
                </a:lnTo>
                <a:lnTo>
                  <a:pt x="11632" y="19756"/>
                </a:lnTo>
                <a:lnTo>
                  <a:pt x="11632" y="19942"/>
                </a:lnTo>
                <a:lnTo>
                  <a:pt x="11643" y="20110"/>
                </a:lnTo>
                <a:lnTo>
                  <a:pt x="11711" y="20296"/>
                </a:lnTo>
                <a:lnTo>
                  <a:pt x="11801" y="20464"/>
                </a:lnTo>
                <a:lnTo>
                  <a:pt x="11891" y="20650"/>
                </a:lnTo>
                <a:lnTo>
                  <a:pt x="12037" y="20836"/>
                </a:lnTo>
                <a:lnTo>
                  <a:pt x="12206" y="21004"/>
                </a:lnTo>
                <a:lnTo>
                  <a:pt x="12419" y="21190"/>
                </a:lnTo>
                <a:lnTo>
                  <a:pt x="12667" y="21320"/>
                </a:lnTo>
                <a:lnTo>
                  <a:pt x="12960" y="21432"/>
                </a:lnTo>
                <a:lnTo>
                  <a:pt x="13286" y="21544"/>
                </a:lnTo>
                <a:lnTo>
                  <a:pt x="13612" y="21655"/>
                </a:lnTo>
                <a:lnTo>
                  <a:pt x="13983" y="21693"/>
                </a:lnTo>
                <a:lnTo>
                  <a:pt x="14343" y="21730"/>
                </a:lnTo>
                <a:lnTo>
                  <a:pt x="14715" y="21730"/>
                </a:lnTo>
                <a:lnTo>
                  <a:pt x="15075" y="21730"/>
                </a:lnTo>
                <a:lnTo>
                  <a:pt x="15446" y="21655"/>
                </a:lnTo>
                <a:lnTo>
                  <a:pt x="15794" y="21581"/>
                </a:lnTo>
                <a:lnTo>
                  <a:pt x="16132" y="21432"/>
                </a:lnTo>
                <a:lnTo>
                  <a:pt x="16458" y="21302"/>
                </a:lnTo>
                <a:lnTo>
                  <a:pt x="16740" y="21078"/>
                </a:lnTo>
                <a:lnTo>
                  <a:pt x="16976" y="20836"/>
                </a:lnTo>
                <a:lnTo>
                  <a:pt x="17043" y="20650"/>
                </a:lnTo>
                <a:lnTo>
                  <a:pt x="17088" y="20426"/>
                </a:lnTo>
                <a:lnTo>
                  <a:pt x="17133" y="20222"/>
                </a:lnTo>
                <a:lnTo>
                  <a:pt x="17156" y="19980"/>
                </a:lnTo>
                <a:lnTo>
                  <a:pt x="17167" y="19477"/>
                </a:lnTo>
                <a:lnTo>
                  <a:pt x="17167" y="18974"/>
                </a:lnTo>
                <a:lnTo>
                  <a:pt x="17156" y="18397"/>
                </a:lnTo>
                <a:lnTo>
                  <a:pt x="17111" y="17820"/>
                </a:lnTo>
                <a:lnTo>
                  <a:pt x="17066" y="17261"/>
                </a:lnTo>
                <a:lnTo>
                  <a:pt x="16998" y="16646"/>
                </a:lnTo>
                <a:lnTo>
                  <a:pt x="16852" y="15511"/>
                </a:lnTo>
                <a:lnTo>
                  <a:pt x="16740" y="14393"/>
                </a:lnTo>
                <a:lnTo>
                  <a:pt x="16717" y="13928"/>
                </a:lnTo>
                <a:lnTo>
                  <a:pt x="16695" y="13462"/>
                </a:lnTo>
                <a:lnTo>
                  <a:pt x="16717" y="13071"/>
                </a:lnTo>
                <a:lnTo>
                  <a:pt x="16785" y="12755"/>
                </a:lnTo>
                <a:lnTo>
                  <a:pt x="16852" y="12419"/>
                </a:lnTo>
                <a:lnTo>
                  <a:pt x="16953" y="12140"/>
                </a:lnTo>
                <a:lnTo>
                  <a:pt x="17088" y="11898"/>
                </a:lnTo>
                <a:lnTo>
                  <a:pt x="17212" y="11675"/>
                </a:lnTo>
                <a:lnTo>
                  <a:pt x="17370" y="11470"/>
                </a:lnTo>
                <a:lnTo>
                  <a:pt x="17516" y="11284"/>
                </a:lnTo>
                <a:lnTo>
                  <a:pt x="17696" y="11135"/>
                </a:lnTo>
                <a:lnTo>
                  <a:pt x="17865" y="11042"/>
                </a:lnTo>
                <a:lnTo>
                  <a:pt x="18033" y="10930"/>
                </a:lnTo>
                <a:lnTo>
                  <a:pt x="18213" y="10893"/>
                </a:lnTo>
                <a:lnTo>
                  <a:pt x="18382" y="10893"/>
                </a:lnTo>
                <a:lnTo>
                  <a:pt x="18551" y="10967"/>
                </a:lnTo>
                <a:lnTo>
                  <a:pt x="18708" y="11042"/>
                </a:lnTo>
                <a:lnTo>
                  <a:pt x="18855" y="11172"/>
                </a:lnTo>
                <a:lnTo>
                  <a:pt x="19012" y="11358"/>
                </a:lnTo>
                <a:lnTo>
                  <a:pt x="19136" y="11600"/>
                </a:lnTo>
                <a:lnTo>
                  <a:pt x="19271" y="11861"/>
                </a:lnTo>
                <a:lnTo>
                  <a:pt x="19440" y="12028"/>
                </a:lnTo>
                <a:lnTo>
                  <a:pt x="19608" y="12177"/>
                </a:lnTo>
                <a:lnTo>
                  <a:pt x="19822" y="12289"/>
                </a:lnTo>
                <a:lnTo>
                  <a:pt x="20025" y="12289"/>
                </a:lnTo>
                <a:lnTo>
                  <a:pt x="20238" y="12289"/>
                </a:lnTo>
                <a:lnTo>
                  <a:pt x="20452" y="12215"/>
                </a:lnTo>
                <a:lnTo>
                  <a:pt x="20643" y="12103"/>
                </a:lnTo>
                <a:lnTo>
                  <a:pt x="20846" y="11973"/>
                </a:lnTo>
                <a:lnTo>
                  <a:pt x="21037" y="11786"/>
                </a:lnTo>
                <a:lnTo>
                  <a:pt x="21206" y="11563"/>
                </a:lnTo>
                <a:lnTo>
                  <a:pt x="21363" y="11321"/>
                </a:lnTo>
                <a:lnTo>
                  <a:pt x="21465" y="11079"/>
                </a:lnTo>
                <a:lnTo>
                  <a:pt x="21577" y="10744"/>
                </a:lnTo>
                <a:lnTo>
                  <a:pt x="21622" y="10427"/>
                </a:lnTo>
                <a:lnTo>
                  <a:pt x="21645" y="10111"/>
                </a:lnTo>
                <a:lnTo>
                  <a:pt x="21622" y="9608"/>
                </a:lnTo>
                <a:lnTo>
                  <a:pt x="21577" y="9142"/>
                </a:lnTo>
                <a:lnTo>
                  <a:pt x="21465" y="8751"/>
                </a:lnTo>
                <a:lnTo>
                  <a:pt x="21363" y="8397"/>
                </a:lnTo>
                <a:lnTo>
                  <a:pt x="21206" y="8062"/>
                </a:lnTo>
                <a:lnTo>
                  <a:pt x="21037" y="7820"/>
                </a:lnTo>
                <a:lnTo>
                  <a:pt x="20846" y="7597"/>
                </a:lnTo>
                <a:lnTo>
                  <a:pt x="20643" y="7429"/>
                </a:lnTo>
                <a:lnTo>
                  <a:pt x="20452" y="7317"/>
                </a:lnTo>
                <a:lnTo>
                  <a:pt x="20238" y="7206"/>
                </a:lnTo>
                <a:lnTo>
                  <a:pt x="20025" y="7168"/>
                </a:lnTo>
                <a:lnTo>
                  <a:pt x="19822" y="7206"/>
                </a:lnTo>
                <a:lnTo>
                  <a:pt x="19608" y="7243"/>
                </a:lnTo>
                <a:lnTo>
                  <a:pt x="19440" y="7355"/>
                </a:lnTo>
                <a:lnTo>
                  <a:pt x="19271" y="7504"/>
                </a:lnTo>
                <a:lnTo>
                  <a:pt x="19136" y="7708"/>
                </a:lnTo>
                <a:lnTo>
                  <a:pt x="19012" y="7895"/>
                </a:lnTo>
                <a:lnTo>
                  <a:pt x="18832" y="8025"/>
                </a:lnTo>
                <a:lnTo>
                  <a:pt x="18663" y="8174"/>
                </a:lnTo>
                <a:lnTo>
                  <a:pt x="18472" y="8248"/>
                </a:lnTo>
                <a:lnTo>
                  <a:pt x="18270" y="8286"/>
                </a:lnTo>
                <a:lnTo>
                  <a:pt x="18078" y="8323"/>
                </a:lnTo>
                <a:lnTo>
                  <a:pt x="17887" y="8323"/>
                </a:lnTo>
                <a:lnTo>
                  <a:pt x="17696" y="8248"/>
                </a:lnTo>
                <a:lnTo>
                  <a:pt x="17493" y="8174"/>
                </a:lnTo>
                <a:lnTo>
                  <a:pt x="17302" y="8062"/>
                </a:lnTo>
                <a:lnTo>
                  <a:pt x="17133" y="7969"/>
                </a:lnTo>
                <a:lnTo>
                  <a:pt x="16976" y="7783"/>
                </a:lnTo>
                <a:lnTo>
                  <a:pt x="16852" y="7597"/>
                </a:lnTo>
                <a:lnTo>
                  <a:pt x="16740" y="7429"/>
                </a:lnTo>
                <a:lnTo>
                  <a:pt x="16672" y="7168"/>
                </a:lnTo>
                <a:lnTo>
                  <a:pt x="16638" y="6926"/>
                </a:lnTo>
                <a:lnTo>
                  <a:pt x="16616" y="6498"/>
                </a:lnTo>
                <a:lnTo>
                  <a:pt x="16616" y="5772"/>
                </a:lnTo>
                <a:lnTo>
                  <a:pt x="16650" y="4915"/>
                </a:lnTo>
                <a:lnTo>
                  <a:pt x="16695" y="3928"/>
                </a:lnTo>
                <a:lnTo>
                  <a:pt x="16762" y="2960"/>
                </a:lnTo>
                <a:lnTo>
                  <a:pt x="16830" y="1992"/>
                </a:lnTo>
                <a:lnTo>
                  <a:pt x="16908" y="1173"/>
                </a:lnTo>
                <a:lnTo>
                  <a:pt x="16976" y="521"/>
                </a:lnTo>
                <a:lnTo>
                  <a:pt x="16953" y="521"/>
                </a:lnTo>
                <a:lnTo>
                  <a:pt x="16931" y="521"/>
                </a:lnTo>
                <a:lnTo>
                  <a:pt x="16267" y="484"/>
                </a:lnTo>
                <a:lnTo>
                  <a:pt x="15637" y="428"/>
                </a:lnTo>
                <a:lnTo>
                  <a:pt x="15063" y="353"/>
                </a:lnTo>
                <a:lnTo>
                  <a:pt x="14523" y="279"/>
                </a:lnTo>
                <a:lnTo>
                  <a:pt x="14040" y="167"/>
                </a:lnTo>
                <a:lnTo>
                  <a:pt x="13635" y="93"/>
                </a:lnTo>
                <a:lnTo>
                  <a:pt x="13331" y="18"/>
                </a:lnTo>
                <a:lnTo>
                  <a:pt x="13117" y="18"/>
                </a:lnTo>
                <a:lnTo>
                  <a:pt x="12982" y="18"/>
                </a:lnTo>
                <a:lnTo>
                  <a:pt x="12858" y="130"/>
                </a:lnTo>
                <a:lnTo>
                  <a:pt x="12723" y="279"/>
                </a:lnTo>
                <a:lnTo>
                  <a:pt x="12622" y="446"/>
                </a:lnTo>
                <a:lnTo>
                  <a:pt x="12510" y="670"/>
                </a:lnTo>
                <a:lnTo>
                  <a:pt x="12419" y="912"/>
                </a:lnTo>
                <a:lnTo>
                  <a:pt x="12363" y="1210"/>
                </a:lnTo>
                <a:lnTo>
                  <a:pt x="12318" y="1526"/>
                </a:lnTo>
                <a:lnTo>
                  <a:pt x="12273" y="1843"/>
                </a:lnTo>
                <a:lnTo>
                  <a:pt x="12251" y="2215"/>
                </a:lnTo>
                <a:lnTo>
                  <a:pt x="12273" y="2532"/>
                </a:lnTo>
                <a:lnTo>
                  <a:pt x="12318" y="2886"/>
                </a:lnTo>
                <a:lnTo>
                  <a:pt x="12386" y="3240"/>
                </a:lnTo>
                <a:lnTo>
                  <a:pt x="12464" y="3556"/>
                </a:lnTo>
                <a:lnTo>
                  <a:pt x="12577" y="3891"/>
                </a:lnTo>
                <a:lnTo>
                  <a:pt x="12746" y="4171"/>
                </a:lnTo>
                <a:lnTo>
                  <a:pt x="12926" y="4487"/>
                </a:lnTo>
                <a:lnTo>
                  <a:pt x="13050" y="4860"/>
                </a:lnTo>
                <a:lnTo>
                  <a:pt x="13162" y="5251"/>
                </a:lnTo>
                <a:lnTo>
                  <a:pt x="13218" y="5604"/>
                </a:lnTo>
                <a:lnTo>
                  <a:pt x="13263" y="5995"/>
                </a:lnTo>
                <a:lnTo>
                  <a:pt x="13241" y="6386"/>
                </a:lnTo>
                <a:lnTo>
                  <a:pt x="13218" y="6740"/>
                </a:lnTo>
                <a:lnTo>
                  <a:pt x="13139" y="7094"/>
                </a:lnTo>
                <a:lnTo>
                  <a:pt x="13050" y="7429"/>
                </a:lnTo>
                <a:lnTo>
                  <a:pt x="12903" y="7746"/>
                </a:lnTo>
                <a:lnTo>
                  <a:pt x="12723" y="8025"/>
                </a:lnTo>
                <a:lnTo>
                  <a:pt x="12532" y="8286"/>
                </a:lnTo>
                <a:lnTo>
                  <a:pt x="12318" y="8491"/>
                </a:lnTo>
                <a:lnTo>
                  <a:pt x="12060" y="8677"/>
                </a:lnTo>
                <a:lnTo>
                  <a:pt x="11756" y="8788"/>
                </a:lnTo>
                <a:lnTo>
                  <a:pt x="11452" y="8826"/>
                </a:lnTo>
                <a:lnTo>
                  <a:pt x="11283" y="8826"/>
                </a:lnTo>
                <a:lnTo>
                  <a:pt x="11126" y="8826"/>
                </a:lnTo>
                <a:lnTo>
                  <a:pt x="11002" y="8788"/>
                </a:lnTo>
                <a:lnTo>
                  <a:pt x="10845" y="8714"/>
                </a:lnTo>
                <a:lnTo>
                  <a:pt x="10721" y="8640"/>
                </a:lnTo>
                <a:lnTo>
                  <a:pt x="10608" y="8565"/>
                </a:lnTo>
                <a:lnTo>
                  <a:pt x="10485" y="8453"/>
                </a:lnTo>
                <a:lnTo>
                  <a:pt x="10372" y="8323"/>
                </a:lnTo>
                <a:lnTo>
                  <a:pt x="10181" y="8062"/>
                </a:lnTo>
                <a:lnTo>
                  <a:pt x="10035" y="7746"/>
                </a:lnTo>
                <a:lnTo>
                  <a:pt x="9900" y="7392"/>
                </a:lnTo>
                <a:lnTo>
                  <a:pt x="9787" y="7001"/>
                </a:lnTo>
                <a:lnTo>
                  <a:pt x="9731" y="6610"/>
                </a:lnTo>
                <a:lnTo>
                  <a:pt x="9686" y="6219"/>
                </a:lnTo>
                <a:lnTo>
                  <a:pt x="9663" y="5772"/>
                </a:lnTo>
                <a:lnTo>
                  <a:pt x="9686" y="5381"/>
                </a:lnTo>
                <a:lnTo>
                  <a:pt x="9753" y="4990"/>
                </a:lnTo>
                <a:lnTo>
                  <a:pt x="9832" y="4636"/>
                </a:lnTo>
                <a:lnTo>
                  <a:pt x="9945" y="4320"/>
                </a:lnTo>
                <a:lnTo>
                  <a:pt x="10068" y="4022"/>
                </a:lnTo>
                <a:lnTo>
                  <a:pt x="10203" y="3817"/>
                </a:lnTo>
                <a:lnTo>
                  <a:pt x="10316" y="3593"/>
                </a:lnTo>
                <a:lnTo>
                  <a:pt x="10395" y="3351"/>
                </a:lnTo>
                <a:lnTo>
                  <a:pt x="10462" y="3109"/>
                </a:lnTo>
                <a:lnTo>
                  <a:pt x="10507" y="2848"/>
                </a:lnTo>
                <a:lnTo>
                  <a:pt x="10530" y="2606"/>
                </a:lnTo>
                <a:lnTo>
                  <a:pt x="10507" y="2346"/>
                </a:lnTo>
                <a:lnTo>
                  <a:pt x="10462" y="2141"/>
                </a:lnTo>
                <a:lnTo>
                  <a:pt x="10395" y="1880"/>
                </a:lnTo>
                <a:lnTo>
                  <a:pt x="10293" y="1638"/>
                </a:lnTo>
                <a:lnTo>
                  <a:pt x="10158" y="1415"/>
                </a:lnTo>
                <a:lnTo>
                  <a:pt x="9967" y="1210"/>
                </a:lnTo>
                <a:lnTo>
                  <a:pt x="9753" y="986"/>
                </a:lnTo>
                <a:lnTo>
                  <a:pt x="9495" y="819"/>
                </a:lnTo>
                <a:lnTo>
                  <a:pt x="9191" y="670"/>
                </a:lnTo>
                <a:lnTo>
                  <a:pt x="8842" y="521"/>
                </a:lnTo>
                <a:lnTo>
                  <a:pt x="8471" y="446"/>
                </a:lnTo>
                <a:lnTo>
                  <a:pt x="7998" y="428"/>
                </a:lnTo>
                <a:lnTo>
                  <a:pt x="7413" y="428"/>
                </a:lnTo>
                <a:lnTo>
                  <a:pt x="6817" y="446"/>
                </a:lnTo>
                <a:lnTo>
                  <a:pt x="6187" y="521"/>
                </a:lnTo>
                <a:lnTo>
                  <a:pt x="5602" y="633"/>
                </a:lnTo>
                <a:lnTo>
                  <a:pt x="5107" y="744"/>
                </a:lnTo>
                <a:lnTo>
                  <a:pt x="4725" y="856"/>
                </a:lnTo>
                <a:lnTo>
                  <a:pt x="4848" y="1564"/>
                </a:lnTo>
                <a:lnTo>
                  <a:pt x="5028" y="2495"/>
                </a:lnTo>
                <a:lnTo>
                  <a:pt x="5175" y="3556"/>
                </a:lnTo>
                <a:lnTo>
                  <a:pt x="5298" y="4673"/>
                </a:lnTo>
                <a:lnTo>
                  <a:pt x="5343" y="5213"/>
                </a:lnTo>
                <a:lnTo>
                  <a:pt x="5388" y="5753"/>
                </a:lnTo>
                <a:lnTo>
                  <a:pt x="5411" y="6275"/>
                </a:lnTo>
                <a:lnTo>
                  <a:pt x="5411" y="6740"/>
                </a:lnTo>
                <a:lnTo>
                  <a:pt x="5366" y="7168"/>
                </a:lnTo>
                <a:lnTo>
                  <a:pt x="5321" y="7541"/>
                </a:lnTo>
                <a:lnTo>
                  <a:pt x="5287" y="7708"/>
                </a:lnTo>
                <a:lnTo>
                  <a:pt x="5242" y="7857"/>
                </a:lnTo>
                <a:lnTo>
                  <a:pt x="5197" y="7969"/>
                </a:lnTo>
                <a:lnTo>
                  <a:pt x="5130" y="8062"/>
                </a:lnTo>
                <a:lnTo>
                  <a:pt x="5006" y="8248"/>
                </a:lnTo>
                <a:lnTo>
                  <a:pt x="4848" y="8397"/>
                </a:lnTo>
                <a:lnTo>
                  <a:pt x="4725" y="8528"/>
                </a:lnTo>
                <a:lnTo>
                  <a:pt x="4567" y="8640"/>
                </a:lnTo>
                <a:lnTo>
                  <a:pt x="4421" y="8714"/>
                </a:lnTo>
                <a:lnTo>
                  <a:pt x="4263" y="8751"/>
                </a:lnTo>
                <a:lnTo>
                  <a:pt x="4095" y="8788"/>
                </a:lnTo>
                <a:lnTo>
                  <a:pt x="3948" y="8788"/>
                </a:lnTo>
                <a:lnTo>
                  <a:pt x="3791" y="8751"/>
                </a:lnTo>
                <a:lnTo>
                  <a:pt x="3667" y="8714"/>
                </a:lnTo>
                <a:lnTo>
                  <a:pt x="3510" y="8677"/>
                </a:lnTo>
                <a:lnTo>
                  <a:pt x="3386" y="8602"/>
                </a:lnTo>
                <a:lnTo>
                  <a:pt x="3251" y="8491"/>
                </a:lnTo>
                <a:lnTo>
                  <a:pt x="3127" y="8360"/>
                </a:lnTo>
                <a:lnTo>
                  <a:pt x="3015" y="8248"/>
                </a:lnTo>
                <a:lnTo>
                  <a:pt x="2925" y="8062"/>
                </a:lnTo>
                <a:lnTo>
                  <a:pt x="2778" y="7857"/>
                </a:lnTo>
                <a:lnTo>
                  <a:pt x="2610" y="7671"/>
                </a:lnTo>
                <a:lnTo>
                  <a:pt x="2407" y="7541"/>
                </a:lnTo>
                <a:lnTo>
                  <a:pt x="2171" y="7466"/>
                </a:lnTo>
                <a:lnTo>
                  <a:pt x="1957" y="7429"/>
                </a:lnTo>
                <a:lnTo>
                  <a:pt x="1698" y="7429"/>
                </a:lnTo>
                <a:lnTo>
                  <a:pt x="1462" y="7466"/>
                </a:lnTo>
                <a:lnTo>
                  <a:pt x="1226" y="7559"/>
                </a:lnTo>
                <a:lnTo>
                  <a:pt x="989" y="7708"/>
                </a:lnTo>
                <a:lnTo>
                  <a:pt x="776" y="7932"/>
                </a:lnTo>
                <a:lnTo>
                  <a:pt x="551" y="8211"/>
                </a:lnTo>
                <a:lnTo>
                  <a:pt x="382" y="8528"/>
                </a:lnTo>
                <a:lnTo>
                  <a:pt x="315" y="8714"/>
                </a:lnTo>
                <a:lnTo>
                  <a:pt x="236" y="8919"/>
                </a:lnTo>
                <a:lnTo>
                  <a:pt x="191" y="9142"/>
                </a:lnTo>
                <a:lnTo>
                  <a:pt x="123" y="9347"/>
                </a:lnTo>
                <a:lnTo>
                  <a:pt x="78" y="9608"/>
                </a:lnTo>
                <a:lnTo>
                  <a:pt x="56" y="9887"/>
                </a:lnTo>
                <a:lnTo>
                  <a:pt x="33" y="10185"/>
                </a:lnTo>
                <a:lnTo>
                  <a:pt x="33" y="10464"/>
                </a:lnTo>
                <a:lnTo>
                  <a:pt x="33" y="10706"/>
                </a:lnTo>
                <a:lnTo>
                  <a:pt x="56" y="10967"/>
                </a:lnTo>
                <a:lnTo>
                  <a:pt x="78" y="11172"/>
                </a:lnTo>
                <a:lnTo>
                  <a:pt x="123" y="11395"/>
                </a:lnTo>
                <a:lnTo>
                  <a:pt x="168" y="11600"/>
                </a:lnTo>
                <a:lnTo>
                  <a:pt x="236" y="11786"/>
                </a:lnTo>
                <a:lnTo>
                  <a:pt x="292" y="11973"/>
                </a:lnTo>
                <a:lnTo>
                  <a:pt x="382" y="12140"/>
                </a:lnTo>
                <a:lnTo>
                  <a:pt x="540" y="12419"/>
                </a:lnTo>
                <a:lnTo>
                  <a:pt x="731" y="12680"/>
                </a:lnTo>
                <a:lnTo>
                  <a:pt x="944" y="12866"/>
                </a:lnTo>
                <a:lnTo>
                  <a:pt x="1158" y="12997"/>
                </a:lnTo>
                <a:lnTo>
                  <a:pt x="1395" y="13108"/>
                </a:lnTo>
                <a:lnTo>
                  <a:pt x="1608" y="13183"/>
                </a:lnTo>
                <a:lnTo>
                  <a:pt x="1856" y="13183"/>
                </a:lnTo>
                <a:lnTo>
                  <a:pt x="2070" y="13146"/>
                </a:lnTo>
                <a:lnTo>
                  <a:pt x="2261" y="13071"/>
                </a:lnTo>
                <a:lnTo>
                  <a:pt x="2430" y="12960"/>
                </a:lnTo>
                <a:lnTo>
                  <a:pt x="2587" y="12792"/>
                </a:lnTo>
                <a:lnTo>
                  <a:pt x="2688" y="12606"/>
                </a:lnTo>
                <a:lnTo>
                  <a:pt x="2801" y="12419"/>
                </a:lnTo>
                <a:lnTo>
                  <a:pt x="2925" y="12289"/>
                </a:lnTo>
                <a:lnTo>
                  <a:pt x="3082" y="12177"/>
                </a:lnTo>
                <a:lnTo>
                  <a:pt x="3228" y="12103"/>
                </a:lnTo>
                <a:lnTo>
                  <a:pt x="3408" y="12103"/>
                </a:lnTo>
                <a:lnTo>
                  <a:pt x="3577" y="12103"/>
                </a:lnTo>
                <a:lnTo>
                  <a:pt x="3723" y="12177"/>
                </a:lnTo>
                <a:lnTo>
                  <a:pt x="3903" y="12252"/>
                </a:lnTo>
                <a:lnTo>
                  <a:pt x="4072" y="12364"/>
                </a:lnTo>
                <a:lnTo>
                  <a:pt x="4230" y="12494"/>
                </a:lnTo>
                <a:lnTo>
                  <a:pt x="4353" y="12643"/>
                </a:lnTo>
                <a:lnTo>
                  <a:pt x="4488" y="12829"/>
                </a:lnTo>
                <a:lnTo>
                  <a:pt x="4567" y="13034"/>
                </a:lnTo>
                <a:lnTo>
                  <a:pt x="4657" y="13257"/>
                </a:lnTo>
                <a:lnTo>
                  <a:pt x="4702" y="13462"/>
                </a:lnTo>
                <a:lnTo>
                  <a:pt x="4725" y="13686"/>
                </a:lnTo>
                <a:lnTo>
                  <a:pt x="4702" y="14282"/>
                </a:lnTo>
                <a:lnTo>
                  <a:pt x="4657" y="15045"/>
                </a:lnTo>
                <a:lnTo>
                  <a:pt x="4612" y="15976"/>
                </a:lnTo>
                <a:lnTo>
                  <a:pt x="4590" y="16926"/>
                </a:lnTo>
                <a:lnTo>
                  <a:pt x="4567" y="17968"/>
                </a:lnTo>
                <a:lnTo>
                  <a:pt x="4567" y="19011"/>
                </a:lnTo>
                <a:lnTo>
                  <a:pt x="4590" y="19514"/>
                </a:lnTo>
                <a:lnTo>
                  <a:pt x="4612" y="19980"/>
                </a:lnTo>
                <a:lnTo>
                  <a:pt x="4657" y="20426"/>
                </a:lnTo>
                <a:lnTo>
                  <a:pt x="4725" y="20836"/>
                </a:lnTo>
                <a:lnTo>
                  <a:pt x="4848" y="20929"/>
                </a:lnTo>
                <a:lnTo>
                  <a:pt x="5040" y="21004"/>
                </a:lnTo>
                <a:lnTo>
                  <a:pt x="5265" y="21078"/>
                </a:lnTo>
                <a:lnTo>
                  <a:pt x="5478" y="21115"/>
                </a:lnTo>
                <a:lnTo>
                  <a:pt x="6041" y="21115"/>
                </a:lnTo>
                <a:lnTo>
                  <a:pt x="6637" y="21078"/>
                </a:lnTo>
                <a:lnTo>
                  <a:pt x="7312" y="21004"/>
                </a:lnTo>
                <a:lnTo>
                  <a:pt x="7998" y="20929"/>
                </a:lnTo>
                <a:lnTo>
                  <a:pt x="8696" y="20855"/>
                </a:lnTo>
                <a:lnTo>
                  <a:pt x="9360" y="20836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>
        <p:nvSpPr>
          <p:cNvPr id="25" name="Puzzle4"/>
          <p:cNvSpPr>
            <a:spLocks noEditPoints="1" noChangeArrowheads="1"/>
          </p:cNvSpPr>
          <p:nvPr/>
        </p:nvSpPr>
        <p:spPr bwMode="auto">
          <a:xfrm>
            <a:off x="7432808" y="1474462"/>
            <a:ext cx="974150" cy="1422845"/>
          </a:xfrm>
          <a:custGeom>
            <a:avLst/>
            <a:gdLst>
              <a:gd name="T0" fmla="*/ 8307 w 21600"/>
              <a:gd name="T1" fmla="*/ 11593 h 21600"/>
              <a:gd name="T2" fmla="*/ 453 w 21600"/>
              <a:gd name="T3" fmla="*/ 16938 h 21600"/>
              <a:gd name="T4" fmla="*/ 11500 w 21600"/>
              <a:gd name="T5" fmla="*/ 21600 h 21600"/>
              <a:gd name="T6" fmla="*/ 20920 w 21600"/>
              <a:gd name="T7" fmla="*/ 16751 h 21600"/>
              <a:gd name="T8" fmla="*/ 13972 w 21600"/>
              <a:gd name="T9" fmla="*/ 10888 h 21600"/>
              <a:gd name="T10" fmla="*/ 21033 w 21600"/>
              <a:gd name="T11" fmla="*/ 4716 h 21600"/>
              <a:gd name="T12" fmla="*/ 11102 w 21600"/>
              <a:gd name="T13" fmla="*/ 11 h 21600"/>
              <a:gd name="T14" fmla="*/ 453 w 21600"/>
              <a:gd name="T15" fmla="*/ 4716 h 21600"/>
              <a:gd name="T16" fmla="*/ 2076 w 21600"/>
              <a:gd name="T17" fmla="*/ 5664 h 21600"/>
              <a:gd name="T18" fmla="*/ 20203 w 21600"/>
              <a:gd name="T19" fmla="*/ 1598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3813" y="10590"/>
                </a:moveTo>
                <a:lnTo>
                  <a:pt x="3927" y="10513"/>
                </a:lnTo>
                <a:lnTo>
                  <a:pt x="4078" y="10425"/>
                </a:lnTo>
                <a:lnTo>
                  <a:pt x="4210" y="10359"/>
                </a:lnTo>
                <a:lnTo>
                  <a:pt x="4361" y="10315"/>
                </a:lnTo>
                <a:lnTo>
                  <a:pt x="4682" y="10237"/>
                </a:lnTo>
                <a:lnTo>
                  <a:pt x="5041" y="10193"/>
                </a:lnTo>
                <a:lnTo>
                  <a:pt x="5456" y="10171"/>
                </a:lnTo>
                <a:lnTo>
                  <a:pt x="5853" y="10193"/>
                </a:lnTo>
                <a:lnTo>
                  <a:pt x="6249" y="10260"/>
                </a:lnTo>
                <a:lnTo>
                  <a:pt x="6646" y="10337"/>
                </a:lnTo>
                <a:lnTo>
                  <a:pt x="7004" y="10469"/>
                </a:lnTo>
                <a:lnTo>
                  <a:pt x="7363" y="10612"/>
                </a:lnTo>
                <a:lnTo>
                  <a:pt x="7665" y="10788"/>
                </a:lnTo>
                <a:lnTo>
                  <a:pt x="7911" y="10998"/>
                </a:lnTo>
                <a:lnTo>
                  <a:pt x="8024" y="11097"/>
                </a:lnTo>
                <a:lnTo>
                  <a:pt x="8137" y="11207"/>
                </a:lnTo>
                <a:lnTo>
                  <a:pt x="8194" y="11340"/>
                </a:lnTo>
                <a:lnTo>
                  <a:pt x="8269" y="11461"/>
                </a:lnTo>
                <a:lnTo>
                  <a:pt x="8307" y="11593"/>
                </a:lnTo>
                <a:lnTo>
                  <a:pt x="8307" y="11714"/>
                </a:lnTo>
                <a:lnTo>
                  <a:pt x="8307" y="11868"/>
                </a:lnTo>
                <a:lnTo>
                  <a:pt x="8307" y="12012"/>
                </a:lnTo>
                <a:lnTo>
                  <a:pt x="8194" y="12265"/>
                </a:lnTo>
                <a:lnTo>
                  <a:pt x="8062" y="12519"/>
                </a:lnTo>
                <a:lnTo>
                  <a:pt x="7873" y="12706"/>
                </a:lnTo>
                <a:lnTo>
                  <a:pt x="7627" y="12904"/>
                </a:lnTo>
                <a:lnTo>
                  <a:pt x="7363" y="13048"/>
                </a:lnTo>
                <a:lnTo>
                  <a:pt x="7080" y="13180"/>
                </a:lnTo>
                <a:lnTo>
                  <a:pt x="6759" y="13257"/>
                </a:lnTo>
                <a:lnTo>
                  <a:pt x="6419" y="13345"/>
                </a:lnTo>
                <a:lnTo>
                  <a:pt x="6098" y="13389"/>
                </a:lnTo>
                <a:lnTo>
                  <a:pt x="5739" y="13389"/>
                </a:lnTo>
                <a:lnTo>
                  <a:pt x="5418" y="13389"/>
                </a:lnTo>
                <a:lnTo>
                  <a:pt x="5079" y="13345"/>
                </a:lnTo>
                <a:lnTo>
                  <a:pt x="4758" y="13301"/>
                </a:lnTo>
                <a:lnTo>
                  <a:pt x="4474" y="13213"/>
                </a:lnTo>
                <a:lnTo>
                  <a:pt x="4172" y="13114"/>
                </a:lnTo>
                <a:lnTo>
                  <a:pt x="3965" y="12982"/>
                </a:lnTo>
                <a:lnTo>
                  <a:pt x="3738" y="12838"/>
                </a:lnTo>
                <a:lnTo>
                  <a:pt x="3493" y="12706"/>
                </a:lnTo>
                <a:lnTo>
                  <a:pt x="3228" y="12607"/>
                </a:lnTo>
                <a:lnTo>
                  <a:pt x="2945" y="12519"/>
                </a:lnTo>
                <a:lnTo>
                  <a:pt x="2700" y="12431"/>
                </a:lnTo>
                <a:lnTo>
                  <a:pt x="2397" y="12375"/>
                </a:lnTo>
                <a:lnTo>
                  <a:pt x="2152" y="12331"/>
                </a:lnTo>
                <a:lnTo>
                  <a:pt x="1888" y="12309"/>
                </a:lnTo>
                <a:lnTo>
                  <a:pt x="1642" y="12309"/>
                </a:lnTo>
                <a:lnTo>
                  <a:pt x="1397" y="12331"/>
                </a:lnTo>
                <a:lnTo>
                  <a:pt x="1170" y="12397"/>
                </a:lnTo>
                <a:lnTo>
                  <a:pt x="962" y="12453"/>
                </a:lnTo>
                <a:lnTo>
                  <a:pt x="774" y="12563"/>
                </a:lnTo>
                <a:lnTo>
                  <a:pt x="623" y="12684"/>
                </a:lnTo>
                <a:lnTo>
                  <a:pt x="528" y="12838"/>
                </a:lnTo>
                <a:lnTo>
                  <a:pt x="453" y="13026"/>
                </a:lnTo>
                <a:lnTo>
                  <a:pt x="339" y="13477"/>
                </a:lnTo>
                <a:lnTo>
                  <a:pt x="226" y="13984"/>
                </a:lnTo>
                <a:lnTo>
                  <a:pt x="151" y="14535"/>
                </a:lnTo>
                <a:lnTo>
                  <a:pt x="113" y="15075"/>
                </a:lnTo>
                <a:lnTo>
                  <a:pt x="113" y="15626"/>
                </a:lnTo>
                <a:lnTo>
                  <a:pt x="151" y="16133"/>
                </a:lnTo>
                <a:lnTo>
                  <a:pt x="188" y="16376"/>
                </a:lnTo>
                <a:lnTo>
                  <a:pt x="264" y="16585"/>
                </a:lnTo>
                <a:lnTo>
                  <a:pt x="339" y="16773"/>
                </a:lnTo>
                <a:lnTo>
                  <a:pt x="453" y="16938"/>
                </a:lnTo>
                <a:lnTo>
                  <a:pt x="1095" y="16883"/>
                </a:lnTo>
                <a:lnTo>
                  <a:pt x="1963" y="16795"/>
                </a:lnTo>
                <a:lnTo>
                  <a:pt x="2945" y="16751"/>
                </a:lnTo>
                <a:lnTo>
                  <a:pt x="3965" y="16706"/>
                </a:lnTo>
                <a:lnTo>
                  <a:pt x="5022" y="16684"/>
                </a:lnTo>
                <a:lnTo>
                  <a:pt x="5947" y="16684"/>
                </a:lnTo>
                <a:lnTo>
                  <a:pt x="6759" y="16706"/>
                </a:lnTo>
                <a:lnTo>
                  <a:pt x="7363" y="16751"/>
                </a:lnTo>
                <a:lnTo>
                  <a:pt x="7948" y="16839"/>
                </a:lnTo>
                <a:lnTo>
                  <a:pt x="8458" y="16916"/>
                </a:lnTo>
                <a:lnTo>
                  <a:pt x="8893" y="17026"/>
                </a:lnTo>
                <a:lnTo>
                  <a:pt x="9289" y="17158"/>
                </a:lnTo>
                <a:lnTo>
                  <a:pt x="9572" y="17280"/>
                </a:lnTo>
                <a:lnTo>
                  <a:pt x="9799" y="17412"/>
                </a:lnTo>
                <a:lnTo>
                  <a:pt x="9969" y="17555"/>
                </a:lnTo>
                <a:lnTo>
                  <a:pt x="10120" y="17687"/>
                </a:lnTo>
                <a:lnTo>
                  <a:pt x="10158" y="17831"/>
                </a:lnTo>
                <a:lnTo>
                  <a:pt x="10195" y="17974"/>
                </a:lnTo>
                <a:lnTo>
                  <a:pt x="10158" y="18128"/>
                </a:lnTo>
                <a:lnTo>
                  <a:pt x="10082" y="18271"/>
                </a:lnTo>
                <a:lnTo>
                  <a:pt x="9969" y="18426"/>
                </a:lnTo>
                <a:lnTo>
                  <a:pt x="9837" y="18569"/>
                </a:lnTo>
                <a:lnTo>
                  <a:pt x="9648" y="18701"/>
                </a:lnTo>
                <a:lnTo>
                  <a:pt x="9440" y="18822"/>
                </a:lnTo>
                <a:lnTo>
                  <a:pt x="9213" y="18999"/>
                </a:lnTo>
                <a:lnTo>
                  <a:pt x="9044" y="19186"/>
                </a:lnTo>
                <a:lnTo>
                  <a:pt x="8893" y="19395"/>
                </a:lnTo>
                <a:lnTo>
                  <a:pt x="8817" y="19627"/>
                </a:lnTo>
                <a:lnTo>
                  <a:pt x="8779" y="19858"/>
                </a:lnTo>
                <a:lnTo>
                  <a:pt x="8779" y="20112"/>
                </a:lnTo>
                <a:lnTo>
                  <a:pt x="8855" y="20354"/>
                </a:lnTo>
                <a:lnTo>
                  <a:pt x="8968" y="20586"/>
                </a:lnTo>
                <a:lnTo>
                  <a:pt x="9138" y="20817"/>
                </a:lnTo>
                <a:lnTo>
                  <a:pt x="9365" y="21026"/>
                </a:lnTo>
                <a:lnTo>
                  <a:pt x="9610" y="21192"/>
                </a:lnTo>
                <a:lnTo>
                  <a:pt x="9950" y="21368"/>
                </a:lnTo>
                <a:lnTo>
                  <a:pt x="10120" y="21445"/>
                </a:lnTo>
                <a:lnTo>
                  <a:pt x="10346" y="21511"/>
                </a:lnTo>
                <a:lnTo>
                  <a:pt x="10516" y="21555"/>
                </a:lnTo>
                <a:lnTo>
                  <a:pt x="10743" y="21600"/>
                </a:lnTo>
                <a:lnTo>
                  <a:pt x="10988" y="21644"/>
                </a:lnTo>
                <a:lnTo>
                  <a:pt x="11215" y="21666"/>
                </a:lnTo>
                <a:lnTo>
                  <a:pt x="11498" y="21666"/>
                </a:lnTo>
                <a:lnTo>
                  <a:pt x="11762" y="21666"/>
                </a:lnTo>
                <a:lnTo>
                  <a:pt x="12253" y="21644"/>
                </a:lnTo>
                <a:lnTo>
                  <a:pt x="12763" y="21577"/>
                </a:lnTo>
                <a:lnTo>
                  <a:pt x="13197" y="21467"/>
                </a:lnTo>
                <a:lnTo>
                  <a:pt x="13556" y="21346"/>
                </a:lnTo>
                <a:lnTo>
                  <a:pt x="13896" y="21192"/>
                </a:lnTo>
                <a:lnTo>
                  <a:pt x="14179" y="21026"/>
                </a:lnTo>
                <a:lnTo>
                  <a:pt x="14444" y="20839"/>
                </a:lnTo>
                <a:lnTo>
                  <a:pt x="14576" y="20641"/>
                </a:lnTo>
                <a:lnTo>
                  <a:pt x="14727" y="20431"/>
                </a:lnTo>
                <a:lnTo>
                  <a:pt x="14765" y="20200"/>
                </a:lnTo>
                <a:lnTo>
                  <a:pt x="14802" y="19991"/>
                </a:lnTo>
                <a:lnTo>
                  <a:pt x="14727" y="19759"/>
                </a:lnTo>
                <a:lnTo>
                  <a:pt x="14613" y="19550"/>
                </a:lnTo>
                <a:lnTo>
                  <a:pt x="14444" y="19307"/>
                </a:lnTo>
                <a:lnTo>
                  <a:pt x="14217" y="19098"/>
                </a:lnTo>
                <a:lnTo>
                  <a:pt x="13934" y="18911"/>
                </a:lnTo>
                <a:lnTo>
                  <a:pt x="13669" y="18745"/>
                </a:lnTo>
                <a:lnTo>
                  <a:pt x="13462" y="18547"/>
                </a:lnTo>
                <a:lnTo>
                  <a:pt x="13311" y="18337"/>
                </a:lnTo>
                <a:lnTo>
                  <a:pt x="13197" y="18150"/>
                </a:lnTo>
                <a:lnTo>
                  <a:pt x="13122" y="17941"/>
                </a:lnTo>
                <a:lnTo>
                  <a:pt x="13122" y="17720"/>
                </a:lnTo>
                <a:lnTo>
                  <a:pt x="13122" y="17533"/>
                </a:lnTo>
                <a:lnTo>
                  <a:pt x="13197" y="17346"/>
                </a:lnTo>
                <a:lnTo>
                  <a:pt x="13273" y="17158"/>
                </a:lnTo>
                <a:lnTo>
                  <a:pt x="13386" y="16982"/>
                </a:lnTo>
                <a:lnTo>
                  <a:pt x="13537" y="16839"/>
                </a:lnTo>
                <a:lnTo>
                  <a:pt x="13707" y="16706"/>
                </a:lnTo>
                <a:lnTo>
                  <a:pt x="13896" y="16607"/>
                </a:lnTo>
                <a:lnTo>
                  <a:pt x="14104" y="16519"/>
                </a:lnTo>
                <a:lnTo>
                  <a:pt x="14330" y="16453"/>
                </a:lnTo>
                <a:lnTo>
                  <a:pt x="14538" y="16431"/>
                </a:lnTo>
                <a:lnTo>
                  <a:pt x="14897" y="16453"/>
                </a:lnTo>
                <a:lnTo>
                  <a:pt x="15406" y="16497"/>
                </a:lnTo>
                <a:lnTo>
                  <a:pt x="16105" y="16541"/>
                </a:lnTo>
                <a:lnTo>
                  <a:pt x="16898" y="16607"/>
                </a:lnTo>
                <a:lnTo>
                  <a:pt x="17804" y="16651"/>
                </a:lnTo>
                <a:lnTo>
                  <a:pt x="18786" y="16684"/>
                </a:lnTo>
                <a:lnTo>
                  <a:pt x="19844" y="16728"/>
                </a:lnTo>
                <a:lnTo>
                  <a:pt x="20920" y="16751"/>
                </a:lnTo>
                <a:lnTo>
                  <a:pt x="21109" y="16497"/>
                </a:lnTo>
                <a:lnTo>
                  <a:pt x="21241" y="16222"/>
                </a:lnTo>
                <a:lnTo>
                  <a:pt x="21392" y="15946"/>
                </a:lnTo>
                <a:lnTo>
                  <a:pt x="21467" y="15648"/>
                </a:lnTo>
                <a:lnTo>
                  <a:pt x="21543" y="15351"/>
                </a:lnTo>
                <a:lnTo>
                  <a:pt x="21618" y="15042"/>
                </a:lnTo>
                <a:lnTo>
                  <a:pt x="21618" y="14745"/>
                </a:lnTo>
                <a:lnTo>
                  <a:pt x="21618" y="14447"/>
                </a:lnTo>
                <a:lnTo>
                  <a:pt x="21618" y="14150"/>
                </a:lnTo>
                <a:lnTo>
                  <a:pt x="21581" y="13852"/>
                </a:lnTo>
                <a:lnTo>
                  <a:pt x="21505" y="13577"/>
                </a:lnTo>
                <a:lnTo>
                  <a:pt x="21430" y="13301"/>
                </a:lnTo>
                <a:lnTo>
                  <a:pt x="21354" y="13048"/>
                </a:lnTo>
                <a:lnTo>
                  <a:pt x="21241" y="12816"/>
                </a:lnTo>
                <a:lnTo>
                  <a:pt x="21146" y="12607"/>
                </a:lnTo>
                <a:lnTo>
                  <a:pt x="21033" y="12431"/>
                </a:lnTo>
                <a:lnTo>
                  <a:pt x="20920" y="12265"/>
                </a:lnTo>
                <a:lnTo>
                  <a:pt x="20769" y="12144"/>
                </a:lnTo>
                <a:lnTo>
                  <a:pt x="20637" y="12034"/>
                </a:lnTo>
                <a:lnTo>
                  <a:pt x="20486" y="11946"/>
                </a:lnTo>
                <a:lnTo>
                  <a:pt x="20297" y="11891"/>
                </a:lnTo>
                <a:lnTo>
                  <a:pt x="20165" y="11846"/>
                </a:lnTo>
                <a:lnTo>
                  <a:pt x="19976" y="11824"/>
                </a:lnTo>
                <a:lnTo>
                  <a:pt x="19806" y="11802"/>
                </a:lnTo>
                <a:lnTo>
                  <a:pt x="19390" y="11824"/>
                </a:lnTo>
                <a:lnTo>
                  <a:pt x="18956" y="11891"/>
                </a:lnTo>
                <a:lnTo>
                  <a:pt x="18503" y="11968"/>
                </a:lnTo>
                <a:lnTo>
                  <a:pt x="17993" y="12078"/>
                </a:lnTo>
                <a:lnTo>
                  <a:pt x="17653" y="12144"/>
                </a:lnTo>
                <a:lnTo>
                  <a:pt x="17332" y="12199"/>
                </a:lnTo>
                <a:lnTo>
                  <a:pt x="17049" y="12221"/>
                </a:lnTo>
                <a:lnTo>
                  <a:pt x="16747" y="12243"/>
                </a:lnTo>
                <a:lnTo>
                  <a:pt x="16464" y="12243"/>
                </a:lnTo>
                <a:lnTo>
                  <a:pt x="16218" y="12243"/>
                </a:lnTo>
                <a:lnTo>
                  <a:pt x="15992" y="12221"/>
                </a:lnTo>
                <a:lnTo>
                  <a:pt x="15746" y="12199"/>
                </a:lnTo>
                <a:lnTo>
                  <a:pt x="15520" y="12155"/>
                </a:lnTo>
                <a:lnTo>
                  <a:pt x="15350" y="12122"/>
                </a:lnTo>
                <a:lnTo>
                  <a:pt x="15161" y="12056"/>
                </a:lnTo>
                <a:lnTo>
                  <a:pt x="14972" y="11990"/>
                </a:lnTo>
                <a:lnTo>
                  <a:pt x="14689" y="11846"/>
                </a:lnTo>
                <a:lnTo>
                  <a:pt x="14444" y="11670"/>
                </a:lnTo>
                <a:lnTo>
                  <a:pt x="14255" y="11483"/>
                </a:lnTo>
                <a:lnTo>
                  <a:pt x="14104" y="11295"/>
                </a:lnTo>
                <a:lnTo>
                  <a:pt x="14028" y="11086"/>
                </a:lnTo>
                <a:lnTo>
                  <a:pt x="13972" y="10888"/>
                </a:lnTo>
                <a:lnTo>
                  <a:pt x="13972" y="10700"/>
                </a:lnTo>
                <a:lnTo>
                  <a:pt x="14009" y="10513"/>
                </a:lnTo>
                <a:lnTo>
                  <a:pt x="14066" y="10359"/>
                </a:lnTo>
                <a:lnTo>
                  <a:pt x="14179" y="10215"/>
                </a:lnTo>
                <a:lnTo>
                  <a:pt x="14406" y="10006"/>
                </a:lnTo>
                <a:lnTo>
                  <a:pt x="14651" y="9830"/>
                </a:lnTo>
                <a:lnTo>
                  <a:pt x="14878" y="9686"/>
                </a:lnTo>
                <a:lnTo>
                  <a:pt x="15123" y="9554"/>
                </a:lnTo>
                <a:lnTo>
                  <a:pt x="15350" y="9477"/>
                </a:lnTo>
                <a:lnTo>
                  <a:pt x="15558" y="9411"/>
                </a:lnTo>
                <a:lnTo>
                  <a:pt x="15803" y="9345"/>
                </a:lnTo>
                <a:lnTo>
                  <a:pt x="16030" y="9323"/>
                </a:lnTo>
                <a:lnTo>
                  <a:pt x="16256" y="9301"/>
                </a:lnTo>
                <a:lnTo>
                  <a:pt x="16464" y="9323"/>
                </a:lnTo>
                <a:lnTo>
                  <a:pt x="16690" y="9345"/>
                </a:lnTo>
                <a:lnTo>
                  <a:pt x="16898" y="9367"/>
                </a:lnTo>
                <a:lnTo>
                  <a:pt x="17332" y="9477"/>
                </a:lnTo>
                <a:lnTo>
                  <a:pt x="17767" y="9598"/>
                </a:lnTo>
                <a:lnTo>
                  <a:pt x="18163" y="9731"/>
                </a:lnTo>
                <a:lnTo>
                  <a:pt x="18597" y="9874"/>
                </a:lnTo>
                <a:lnTo>
                  <a:pt x="18994" y="10006"/>
                </a:lnTo>
                <a:lnTo>
                  <a:pt x="19428" y="10083"/>
                </a:lnTo>
                <a:lnTo>
                  <a:pt x="19617" y="10127"/>
                </a:lnTo>
                <a:lnTo>
                  <a:pt x="19844" y="10149"/>
                </a:lnTo>
                <a:lnTo>
                  <a:pt x="20013" y="10149"/>
                </a:lnTo>
                <a:lnTo>
                  <a:pt x="20240" y="10127"/>
                </a:lnTo>
                <a:lnTo>
                  <a:pt x="20410" y="10105"/>
                </a:lnTo>
                <a:lnTo>
                  <a:pt x="20637" y="10061"/>
                </a:lnTo>
                <a:lnTo>
                  <a:pt x="20844" y="9984"/>
                </a:lnTo>
                <a:lnTo>
                  <a:pt x="21033" y="9896"/>
                </a:lnTo>
                <a:lnTo>
                  <a:pt x="21146" y="9830"/>
                </a:lnTo>
                <a:lnTo>
                  <a:pt x="21203" y="9753"/>
                </a:lnTo>
                <a:lnTo>
                  <a:pt x="21279" y="9642"/>
                </a:lnTo>
                <a:lnTo>
                  <a:pt x="21354" y="9521"/>
                </a:lnTo>
                <a:lnTo>
                  <a:pt x="21430" y="9246"/>
                </a:lnTo>
                <a:lnTo>
                  <a:pt x="21430" y="8904"/>
                </a:lnTo>
                <a:lnTo>
                  <a:pt x="21430" y="8540"/>
                </a:lnTo>
                <a:lnTo>
                  <a:pt x="21392" y="8144"/>
                </a:lnTo>
                <a:lnTo>
                  <a:pt x="21354" y="7714"/>
                </a:lnTo>
                <a:lnTo>
                  <a:pt x="21279" y="7295"/>
                </a:lnTo>
                <a:lnTo>
                  <a:pt x="21146" y="6446"/>
                </a:lnTo>
                <a:lnTo>
                  <a:pt x="20995" y="5686"/>
                </a:lnTo>
                <a:lnTo>
                  <a:pt x="20958" y="5366"/>
                </a:lnTo>
                <a:lnTo>
                  <a:pt x="20958" y="5091"/>
                </a:lnTo>
                <a:lnTo>
                  <a:pt x="20958" y="4860"/>
                </a:lnTo>
                <a:lnTo>
                  <a:pt x="21033" y="4716"/>
                </a:lnTo>
                <a:lnTo>
                  <a:pt x="20637" y="4860"/>
                </a:lnTo>
                <a:lnTo>
                  <a:pt x="20127" y="4992"/>
                </a:lnTo>
                <a:lnTo>
                  <a:pt x="19617" y="5069"/>
                </a:lnTo>
                <a:lnTo>
                  <a:pt x="19032" y="5157"/>
                </a:lnTo>
                <a:lnTo>
                  <a:pt x="18465" y="5201"/>
                </a:lnTo>
                <a:lnTo>
                  <a:pt x="17842" y="5245"/>
                </a:lnTo>
                <a:lnTo>
                  <a:pt x="17219" y="5267"/>
                </a:lnTo>
                <a:lnTo>
                  <a:pt x="16615" y="5267"/>
                </a:lnTo>
                <a:lnTo>
                  <a:pt x="15992" y="5245"/>
                </a:lnTo>
                <a:lnTo>
                  <a:pt x="15369" y="5201"/>
                </a:lnTo>
                <a:lnTo>
                  <a:pt x="14840" y="5157"/>
                </a:lnTo>
                <a:lnTo>
                  <a:pt x="14293" y="5091"/>
                </a:lnTo>
                <a:lnTo>
                  <a:pt x="13783" y="5014"/>
                </a:lnTo>
                <a:lnTo>
                  <a:pt x="13386" y="4926"/>
                </a:lnTo>
                <a:lnTo>
                  <a:pt x="13027" y="4815"/>
                </a:lnTo>
                <a:lnTo>
                  <a:pt x="12725" y="4716"/>
                </a:lnTo>
                <a:lnTo>
                  <a:pt x="12480" y="4606"/>
                </a:lnTo>
                <a:lnTo>
                  <a:pt x="12291" y="4496"/>
                </a:lnTo>
                <a:lnTo>
                  <a:pt x="12197" y="4397"/>
                </a:lnTo>
                <a:lnTo>
                  <a:pt x="12083" y="4286"/>
                </a:lnTo>
                <a:lnTo>
                  <a:pt x="12046" y="4187"/>
                </a:lnTo>
                <a:lnTo>
                  <a:pt x="12008" y="4077"/>
                </a:lnTo>
                <a:lnTo>
                  <a:pt x="12046" y="3967"/>
                </a:lnTo>
                <a:lnTo>
                  <a:pt x="12121" y="3868"/>
                </a:lnTo>
                <a:lnTo>
                  <a:pt x="12197" y="3735"/>
                </a:lnTo>
                <a:lnTo>
                  <a:pt x="12291" y="3614"/>
                </a:lnTo>
                <a:lnTo>
                  <a:pt x="12442" y="3482"/>
                </a:lnTo>
                <a:lnTo>
                  <a:pt x="12631" y="3361"/>
                </a:lnTo>
                <a:lnTo>
                  <a:pt x="13065" y="3085"/>
                </a:lnTo>
                <a:lnTo>
                  <a:pt x="13537" y="2766"/>
                </a:lnTo>
                <a:lnTo>
                  <a:pt x="13783" y="2578"/>
                </a:lnTo>
                <a:lnTo>
                  <a:pt x="13934" y="2380"/>
                </a:lnTo>
                <a:lnTo>
                  <a:pt x="14028" y="2171"/>
                </a:lnTo>
                <a:lnTo>
                  <a:pt x="14104" y="1961"/>
                </a:lnTo>
                <a:lnTo>
                  <a:pt x="14104" y="1730"/>
                </a:lnTo>
                <a:lnTo>
                  <a:pt x="14066" y="1498"/>
                </a:lnTo>
                <a:lnTo>
                  <a:pt x="13972" y="1267"/>
                </a:lnTo>
                <a:lnTo>
                  <a:pt x="13820" y="1057"/>
                </a:lnTo>
                <a:lnTo>
                  <a:pt x="13594" y="837"/>
                </a:lnTo>
                <a:lnTo>
                  <a:pt x="13386" y="628"/>
                </a:lnTo>
                <a:lnTo>
                  <a:pt x="13103" y="462"/>
                </a:lnTo>
                <a:lnTo>
                  <a:pt x="12763" y="308"/>
                </a:lnTo>
                <a:lnTo>
                  <a:pt x="12404" y="187"/>
                </a:lnTo>
                <a:lnTo>
                  <a:pt x="12008" y="77"/>
                </a:lnTo>
                <a:lnTo>
                  <a:pt x="11574" y="33"/>
                </a:lnTo>
                <a:lnTo>
                  <a:pt x="11102" y="11"/>
                </a:lnTo>
                <a:lnTo>
                  <a:pt x="10667" y="11"/>
                </a:lnTo>
                <a:lnTo>
                  <a:pt x="10233" y="77"/>
                </a:lnTo>
                <a:lnTo>
                  <a:pt x="9837" y="187"/>
                </a:lnTo>
                <a:lnTo>
                  <a:pt x="9440" y="286"/>
                </a:lnTo>
                <a:lnTo>
                  <a:pt x="9062" y="462"/>
                </a:lnTo>
                <a:lnTo>
                  <a:pt x="8741" y="628"/>
                </a:lnTo>
                <a:lnTo>
                  <a:pt x="8458" y="815"/>
                </a:lnTo>
                <a:lnTo>
                  <a:pt x="8232" y="1035"/>
                </a:lnTo>
                <a:lnTo>
                  <a:pt x="8062" y="1245"/>
                </a:lnTo>
                <a:lnTo>
                  <a:pt x="7911" y="1476"/>
                </a:lnTo>
                <a:lnTo>
                  <a:pt x="7835" y="1708"/>
                </a:lnTo>
                <a:lnTo>
                  <a:pt x="7797" y="1961"/>
                </a:lnTo>
                <a:lnTo>
                  <a:pt x="7835" y="2193"/>
                </a:lnTo>
                <a:lnTo>
                  <a:pt x="7948" y="2402"/>
                </a:lnTo>
                <a:lnTo>
                  <a:pt x="8062" y="2534"/>
                </a:lnTo>
                <a:lnTo>
                  <a:pt x="8175" y="2644"/>
                </a:lnTo>
                <a:lnTo>
                  <a:pt x="8269" y="2744"/>
                </a:lnTo>
                <a:lnTo>
                  <a:pt x="8420" y="2832"/>
                </a:lnTo>
                <a:lnTo>
                  <a:pt x="8704" y="3019"/>
                </a:lnTo>
                <a:lnTo>
                  <a:pt x="8968" y="3206"/>
                </a:lnTo>
                <a:lnTo>
                  <a:pt x="9138" y="3405"/>
                </a:lnTo>
                <a:lnTo>
                  <a:pt x="9327" y="3570"/>
                </a:lnTo>
                <a:lnTo>
                  <a:pt x="9440" y="3735"/>
                </a:lnTo>
                <a:lnTo>
                  <a:pt x="9516" y="3890"/>
                </a:lnTo>
                <a:lnTo>
                  <a:pt x="9534" y="4033"/>
                </a:lnTo>
                <a:lnTo>
                  <a:pt x="9534" y="4165"/>
                </a:lnTo>
                <a:lnTo>
                  <a:pt x="9516" y="4286"/>
                </a:lnTo>
                <a:lnTo>
                  <a:pt x="9440" y="4397"/>
                </a:lnTo>
                <a:lnTo>
                  <a:pt x="9327" y="4496"/>
                </a:lnTo>
                <a:lnTo>
                  <a:pt x="9176" y="4562"/>
                </a:lnTo>
                <a:lnTo>
                  <a:pt x="9006" y="4628"/>
                </a:lnTo>
                <a:lnTo>
                  <a:pt x="8779" y="4694"/>
                </a:lnTo>
                <a:lnTo>
                  <a:pt x="8534" y="4716"/>
                </a:lnTo>
                <a:lnTo>
                  <a:pt x="8232" y="4716"/>
                </a:lnTo>
                <a:lnTo>
                  <a:pt x="7118" y="4738"/>
                </a:lnTo>
                <a:lnTo>
                  <a:pt x="5947" y="4771"/>
                </a:lnTo>
                <a:lnTo>
                  <a:pt x="4795" y="4815"/>
                </a:lnTo>
                <a:lnTo>
                  <a:pt x="3681" y="4860"/>
                </a:lnTo>
                <a:lnTo>
                  <a:pt x="2662" y="4882"/>
                </a:lnTo>
                <a:lnTo>
                  <a:pt x="1755" y="4882"/>
                </a:lnTo>
                <a:lnTo>
                  <a:pt x="1359" y="4860"/>
                </a:lnTo>
                <a:lnTo>
                  <a:pt x="981" y="4837"/>
                </a:lnTo>
                <a:lnTo>
                  <a:pt x="698" y="4771"/>
                </a:lnTo>
                <a:lnTo>
                  <a:pt x="453" y="4716"/>
                </a:lnTo>
                <a:lnTo>
                  <a:pt x="453" y="5322"/>
                </a:lnTo>
                <a:lnTo>
                  <a:pt x="453" y="6083"/>
                </a:lnTo>
                <a:lnTo>
                  <a:pt x="453" y="6909"/>
                </a:lnTo>
                <a:lnTo>
                  <a:pt x="453" y="7780"/>
                </a:lnTo>
                <a:lnTo>
                  <a:pt x="453" y="8606"/>
                </a:lnTo>
                <a:lnTo>
                  <a:pt x="453" y="9345"/>
                </a:lnTo>
                <a:lnTo>
                  <a:pt x="453" y="9918"/>
                </a:lnTo>
                <a:lnTo>
                  <a:pt x="453" y="10282"/>
                </a:lnTo>
                <a:lnTo>
                  <a:pt x="490" y="10381"/>
                </a:lnTo>
                <a:lnTo>
                  <a:pt x="547" y="10491"/>
                </a:lnTo>
                <a:lnTo>
                  <a:pt x="660" y="10590"/>
                </a:lnTo>
                <a:lnTo>
                  <a:pt x="811" y="10700"/>
                </a:lnTo>
                <a:lnTo>
                  <a:pt x="981" y="10811"/>
                </a:lnTo>
                <a:lnTo>
                  <a:pt x="1208" y="10888"/>
                </a:lnTo>
                <a:lnTo>
                  <a:pt x="1453" y="10954"/>
                </a:lnTo>
                <a:lnTo>
                  <a:pt x="1718" y="11020"/>
                </a:lnTo>
                <a:lnTo>
                  <a:pt x="1963" y="11064"/>
                </a:lnTo>
                <a:lnTo>
                  <a:pt x="2265" y="11086"/>
                </a:lnTo>
                <a:lnTo>
                  <a:pt x="2548" y="11064"/>
                </a:lnTo>
                <a:lnTo>
                  <a:pt x="2794" y="11042"/>
                </a:lnTo>
                <a:lnTo>
                  <a:pt x="3096" y="10976"/>
                </a:lnTo>
                <a:lnTo>
                  <a:pt x="3341" y="10888"/>
                </a:lnTo>
                <a:lnTo>
                  <a:pt x="3606" y="10766"/>
                </a:lnTo>
                <a:lnTo>
                  <a:pt x="3813" y="10590"/>
                </a:lnTo>
                <a:close/>
              </a:path>
            </a:pathLst>
          </a:custGeom>
          <a:solidFill>
            <a:srgbClr val="FFCC99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 dirty="0"/>
          </a:p>
        </p:txBody>
      </p:sp>
      <p:sp>
        <p:nvSpPr>
          <p:cNvPr id="5" name="Puzzle4"/>
          <p:cNvSpPr>
            <a:spLocks noEditPoints="1" noChangeArrowheads="1"/>
          </p:cNvSpPr>
          <p:nvPr/>
        </p:nvSpPr>
        <p:spPr bwMode="auto">
          <a:xfrm>
            <a:off x="7429285" y="3068335"/>
            <a:ext cx="974150" cy="1422845"/>
          </a:xfrm>
          <a:custGeom>
            <a:avLst/>
            <a:gdLst>
              <a:gd name="T0" fmla="*/ 8307 w 21600"/>
              <a:gd name="T1" fmla="*/ 11593 h 21600"/>
              <a:gd name="T2" fmla="*/ 453 w 21600"/>
              <a:gd name="T3" fmla="*/ 16938 h 21600"/>
              <a:gd name="T4" fmla="*/ 11500 w 21600"/>
              <a:gd name="T5" fmla="*/ 21600 h 21600"/>
              <a:gd name="T6" fmla="*/ 20920 w 21600"/>
              <a:gd name="T7" fmla="*/ 16751 h 21600"/>
              <a:gd name="T8" fmla="*/ 13972 w 21600"/>
              <a:gd name="T9" fmla="*/ 10888 h 21600"/>
              <a:gd name="T10" fmla="*/ 21033 w 21600"/>
              <a:gd name="T11" fmla="*/ 4716 h 21600"/>
              <a:gd name="T12" fmla="*/ 11102 w 21600"/>
              <a:gd name="T13" fmla="*/ 11 h 21600"/>
              <a:gd name="T14" fmla="*/ 453 w 21600"/>
              <a:gd name="T15" fmla="*/ 4716 h 21600"/>
              <a:gd name="T16" fmla="*/ 2076 w 21600"/>
              <a:gd name="T17" fmla="*/ 5664 h 21600"/>
              <a:gd name="T18" fmla="*/ 20203 w 21600"/>
              <a:gd name="T19" fmla="*/ 1598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3813" y="10590"/>
                </a:moveTo>
                <a:lnTo>
                  <a:pt x="3927" y="10513"/>
                </a:lnTo>
                <a:lnTo>
                  <a:pt x="4078" y="10425"/>
                </a:lnTo>
                <a:lnTo>
                  <a:pt x="4210" y="10359"/>
                </a:lnTo>
                <a:lnTo>
                  <a:pt x="4361" y="10315"/>
                </a:lnTo>
                <a:lnTo>
                  <a:pt x="4682" y="10237"/>
                </a:lnTo>
                <a:lnTo>
                  <a:pt x="5041" y="10193"/>
                </a:lnTo>
                <a:lnTo>
                  <a:pt x="5456" y="10171"/>
                </a:lnTo>
                <a:lnTo>
                  <a:pt x="5853" y="10193"/>
                </a:lnTo>
                <a:lnTo>
                  <a:pt x="6249" y="10260"/>
                </a:lnTo>
                <a:lnTo>
                  <a:pt x="6646" y="10337"/>
                </a:lnTo>
                <a:lnTo>
                  <a:pt x="7004" y="10469"/>
                </a:lnTo>
                <a:lnTo>
                  <a:pt x="7363" y="10612"/>
                </a:lnTo>
                <a:lnTo>
                  <a:pt x="7665" y="10788"/>
                </a:lnTo>
                <a:lnTo>
                  <a:pt x="7911" y="10998"/>
                </a:lnTo>
                <a:lnTo>
                  <a:pt x="8024" y="11097"/>
                </a:lnTo>
                <a:lnTo>
                  <a:pt x="8137" y="11207"/>
                </a:lnTo>
                <a:lnTo>
                  <a:pt x="8194" y="11340"/>
                </a:lnTo>
                <a:lnTo>
                  <a:pt x="8269" y="11461"/>
                </a:lnTo>
                <a:lnTo>
                  <a:pt x="8307" y="11593"/>
                </a:lnTo>
                <a:lnTo>
                  <a:pt x="8307" y="11714"/>
                </a:lnTo>
                <a:lnTo>
                  <a:pt x="8307" y="11868"/>
                </a:lnTo>
                <a:lnTo>
                  <a:pt x="8307" y="12012"/>
                </a:lnTo>
                <a:lnTo>
                  <a:pt x="8194" y="12265"/>
                </a:lnTo>
                <a:lnTo>
                  <a:pt x="8062" y="12519"/>
                </a:lnTo>
                <a:lnTo>
                  <a:pt x="7873" y="12706"/>
                </a:lnTo>
                <a:lnTo>
                  <a:pt x="7627" y="12904"/>
                </a:lnTo>
                <a:lnTo>
                  <a:pt x="7363" y="13048"/>
                </a:lnTo>
                <a:lnTo>
                  <a:pt x="7080" y="13180"/>
                </a:lnTo>
                <a:lnTo>
                  <a:pt x="6759" y="13257"/>
                </a:lnTo>
                <a:lnTo>
                  <a:pt x="6419" y="13345"/>
                </a:lnTo>
                <a:lnTo>
                  <a:pt x="6098" y="13389"/>
                </a:lnTo>
                <a:lnTo>
                  <a:pt x="5739" y="13389"/>
                </a:lnTo>
                <a:lnTo>
                  <a:pt x="5418" y="13389"/>
                </a:lnTo>
                <a:lnTo>
                  <a:pt x="5079" y="13345"/>
                </a:lnTo>
                <a:lnTo>
                  <a:pt x="4758" y="13301"/>
                </a:lnTo>
                <a:lnTo>
                  <a:pt x="4474" y="13213"/>
                </a:lnTo>
                <a:lnTo>
                  <a:pt x="4172" y="13114"/>
                </a:lnTo>
                <a:lnTo>
                  <a:pt x="3965" y="12982"/>
                </a:lnTo>
                <a:lnTo>
                  <a:pt x="3738" y="12838"/>
                </a:lnTo>
                <a:lnTo>
                  <a:pt x="3493" y="12706"/>
                </a:lnTo>
                <a:lnTo>
                  <a:pt x="3228" y="12607"/>
                </a:lnTo>
                <a:lnTo>
                  <a:pt x="2945" y="12519"/>
                </a:lnTo>
                <a:lnTo>
                  <a:pt x="2700" y="12431"/>
                </a:lnTo>
                <a:lnTo>
                  <a:pt x="2397" y="12375"/>
                </a:lnTo>
                <a:lnTo>
                  <a:pt x="2152" y="12331"/>
                </a:lnTo>
                <a:lnTo>
                  <a:pt x="1888" y="12309"/>
                </a:lnTo>
                <a:lnTo>
                  <a:pt x="1642" y="12309"/>
                </a:lnTo>
                <a:lnTo>
                  <a:pt x="1397" y="12331"/>
                </a:lnTo>
                <a:lnTo>
                  <a:pt x="1170" y="12397"/>
                </a:lnTo>
                <a:lnTo>
                  <a:pt x="962" y="12453"/>
                </a:lnTo>
                <a:lnTo>
                  <a:pt x="774" y="12563"/>
                </a:lnTo>
                <a:lnTo>
                  <a:pt x="623" y="12684"/>
                </a:lnTo>
                <a:lnTo>
                  <a:pt x="528" y="12838"/>
                </a:lnTo>
                <a:lnTo>
                  <a:pt x="453" y="13026"/>
                </a:lnTo>
                <a:lnTo>
                  <a:pt x="339" y="13477"/>
                </a:lnTo>
                <a:lnTo>
                  <a:pt x="226" y="13984"/>
                </a:lnTo>
                <a:lnTo>
                  <a:pt x="151" y="14535"/>
                </a:lnTo>
                <a:lnTo>
                  <a:pt x="113" y="15075"/>
                </a:lnTo>
                <a:lnTo>
                  <a:pt x="113" y="15626"/>
                </a:lnTo>
                <a:lnTo>
                  <a:pt x="151" y="16133"/>
                </a:lnTo>
                <a:lnTo>
                  <a:pt x="188" y="16376"/>
                </a:lnTo>
                <a:lnTo>
                  <a:pt x="264" y="16585"/>
                </a:lnTo>
                <a:lnTo>
                  <a:pt x="339" y="16773"/>
                </a:lnTo>
                <a:lnTo>
                  <a:pt x="453" y="16938"/>
                </a:lnTo>
                <a:lnTo>
                  <a:pt x="1095" y="16883"/>
                </a:lnTo>
                <a:lnTo>
                  <a:pt x="1963" y="16795"/>
                </a:lnTo>
                <a:lnTo>
                  <a:pt x="2945" y="16751"/>
                </a:lnTo>
                <a:lnTo>
                  <a:pt x="3965" y="16706"/>
                </a:lnTo>
                <a:lnTo>
                  <a:pt x="5022" y="16684"/>
                </a:lnTo>
                <a:lnTo>
                  <a:pt x="5947" y="16684"/>
                </a:lnTo>
                <a:lnTo>
                  <a:pt x="6759" y="16706"/>
                </a:lnTo>
                <a:lnTo>
                  <a:pt x="7363" y="16751"/>
                </a:lnTo>
                <a:lnTo>
                  <a:pt x="7948" y="16839"/>
                </a:lnTo>
                <a:lnTo>
                  <a:pt x="8458" y="16916"/>
                </a:lnTo>
                <a:lnTo>
                  <a:pt x="8893" y="17026"/>
                </a:lnTo>
                <a:lnTo>
                  <a:pt x="9289" y="17158"/>
                </a:lnTo>
                <a:lnTo>
                  <a:pt x="9572" y="17280"/>
                </a:lnTo>
                <a:lnTo>
                  <a:pt x="9799" y="17412"/>
                </a:lnTo>
                <a:lnTo>
                  <a:pt x="9969" y="17555"/>
                </a:lnTo>
                <a:lnTo>
                  <a:pt x="10120" y="17687"/>
                </a:lnTo>
                <a:lnTo>
                  <a:pt x="10158" y="17831"/>
                </a:lnTo>
                <a:lnTo>
                  <a:pt x="10195" y="17974"/>
                </a:lnTo>
                <a:lnTo>
                  <a:pt x="10158" y="18128"/>
                </a:lnTo>
                <a:lnTo>
                  <a:pt x="10082" y="18271"/>
                </a:lnTo>
                <a:lnTo>
                  <a:pt x="9969" y="18426"/>
                </a:lnTo>
                <a:lnTo>
                  <a:pt x="9837" y="18569"/>
                </a:lnTo>
                <a:lnTo>
                  <a:pt x="9648" y="18701"/>
                </a:lnTo>
                <a:lnTo>
                  <a:pt x="9440" y="18822"/>
                </a:lnTo>
                <a:lnTo>
                  <a:pt x="9213" y="18999"/>
                </a:lnTo>
                <a:lnTo>
                  <a:pt x="9044" y="19186"/>
                </a:lnTo>
                <a:lnTo>
                  <a:pt x="8893" y="19395"/>
                </a:lnTo>
                <a:lnTo>
                  <a:pt x="8817" y="19627"/>
                </a:lnTo>
                <a:lnTo>
                  <a:pt x="8779" y="19858"/>
                </a:lnTo>
                <a:lnTo>
                  <a:pt x="8779" y="20112"/>
                </a:lnTo>
                <a:lnTo>
                  <a:pt x="8855" y="20354"/>
                </a:lnTo>
                <a:lnTo>
                  <a:pt x="8968" y="20586"/>
                </a:lnTo>
                <a:lnTo>
                  <a:pt x="9138" y="20817"/>
                </a:lnTo>
                <a:lnTo>
                  <a:pt x="9365" y="21026"/>
                </a:lnTo>
                <a:lnTo>
                  <a:pt x="9610" y="21192"/>
                </a:lnTo>
                <a:lnTo>
                  <a:pt x="9950" y="21368"/>
                </a:lnTo>
                <a:lnTo>
                  <a:pt x="10120" y="21445"/>
                </a:lnTo>
                <a:lnTo>
                  <a:pt x="10346" y="21511"/>
                </a:lnTo>
                <a:lnTo>
                  <a:pt x="10516" y="21555"/>
                </a:lnTo>
                <a:lnTo>
                  <a:pt x="10743" y="21600"/>
                </a:lnTo>
                <a:lnTo>
                  <a:pt x="10988" y="21644"/>
                </a:lnTo>
                <a:lnTo>
                  <a:pt x="11215" y="21666"/>
                </a:lnTo>
                <a:lnTo>
                  <a:pt x="11498" y="21666"/>
                </a:lnTo>
                <a:lnTo>
                  <a:pt x="11762" y="21666"/>
                </a:lnTo>
                <a:lnTo>
                  <a:pt x="12253" y="21644"/>
                </a:lnTo>
                <a:lnTo>
                  <a:pt x="12763" y="21577"/>
                </a:lnTo>
                <a:lnTo>
                  <a:pt x="13197" y="21467"/>
                </a:lnTo>
                <a:lnTo>
                  <a:pt x="13556" y="21346"/>
                </a:lnTo>
                <a:lnTo>
                  <a:pt x="13896" y="21192"/>
                </a:lnTo>
                <a:lnTo>
                  <a:pt x="14179" y="21026"/>
                </a:lnTo>
                <a:lnTo>
                  <a:pt x="14444" y="20839"/>
                </a:lnTo>
                <a:lnTo>
                  <a:pt x="14576" y="20641"/>
                </a:lnTo>
                <a:lnTo>
                  <a:pt x="14727" y="20431"/>
                </a:lnTo>
                <a:lnTo>
                  <a:pt x="14765" y="20200"/>
                </a:lnTo>
                <a:lnTo>
                  <a:pt x="14802" y="19991"/>
                </a:lnTo>
                <a:lnTo>
                  <a:pt x="14727" y="19759"/>
                </a:lnTo>
                <a:lnTo>
                  <a:pt x="14613" y="19550"/>
                </a:lnTo>
                <a:lnTo>
                  <a:pt x="14444" y="19307"/>
                </a:lnTo>
                <a:lnTo>
                  <a:pt x="14217" y="19098"/>
                </a:lnTo>
                <a:lnTo>
                  <a:pt x="13934" y="18911"/>
                </a:lnTo>
                <a:lnTo>
                  <a:pt x="13669" y="18745"/>
                </a:lnTo>
                <a:lnTo>
                  <a:pt x="13462" y="18547"/>
                </a:lnTo>
                <a:lnTo>
                  <a:pt x="13311" y="18337"/>
                </a:lnTo>
                <a:lnTo>
                  <a:pt x="13197" y="18150"/>
                </a:lnTo>
                <a:lnTo>
                  <a:pt x="13122" y="17941"/>
                </a:lnTo>
                <a:lnTo>
                  <a:pt x="13122" y="17720"/>
                </a:lnTo>
                <a:lnTo>
                  <a:pt x="13122" y="17533"/>
                </a:lnTo>
                <a:lnTo>
                  <a:pt x="13197" y="17346"/>
                </a:lnTo>
                <a:lnTo>
                  <a:pt x="13273" y="17158"/>
                </a:lnTo>
                <a:lnTo>
                  <a:pt x="13386" y="16982"/>
                </a:lnTo>
                <a:lnTo>
                  <a:pt x="13537" y="16839"/>
                </a:lnTo>
                <a:lnTo>
                  <a:pt x="13707" y="16706"/>
                </a:lnTo>
                <a:lnTo>
                  <a:pt x="13896" y="16607"/>
                </a:lnTo>
                <a:lnTo>
                  <a:pt x="14104" y="16519"/>
                </a:lnTo>
                <a:lnTo>
                  <a:pt x="14330" y="16453"/>
                </a:lnTo>
                <a:lnTo>
                  <a:pt x="14538" y="16431"/>
                </a:lnTo>
                <a:lnTo>
                  <a:pt x="14897" y="16453"/>
                </a:lnTo>
                <a:lnTo>
                  <a:pt x="15406" y="16497"/>
                </a:lnTo>
                <a:lnTo>
                  <a:pt x="16105" y="16541"/>
                </a:lnTo>
                <a:lnTo>
                  <a:pt x="16898" y="16607"/>
                </a:lnTo>
                <a:lnTo>
                  <a:pt x="17804" y="16651"/>
                </a:lnTo>
                <a:lnTo>
                  <a:pt x="18786" y="16684"/>
                </a:lnTo>
                <a:lnTo>
                  <a:pt x="19844" y="16728"/>
                </a:lnTo>
                <a:lnTo>
                  <a:pt x="20920" y="16751"/>
                </a:lnTo>
                <a:lnTo>
                  <a:pt x="21109" y="16497"/>
                </a:lnTo>
                <a:lnTo>
                  <a:pt x="21241" y="16222"/>
                </a:lnTo>
                <a:lnTo>
                  <a:pt x="21392" y="15946"/>
                </a:lnTo>
                <a:lnTo>
                  <a:pt x="21467" y="15648"/>
                </a:lnTo>
                <a:lnTo>
                  <a:pt x="21543" y="15351"/>
                </a:lnTo>
                <a:lnTo>
                  <a:pt x="21618" y="15042"/>
                </a:lnTo>
                <a:lnTo>
                  <a:pt x="21618" y="14745"/>
                </a:lnTo>
                <a:lnTo>
                  <a:pt x="21618" y="14447"/>
                </a:lnTo>
                <a:lnTo>
                  <a:pt x="21618" y="14150"/>
                </a:lnTo>
                <a:lnTo>
                  <a:pt x="21581" y="13852"/>
                </a:lnTo>
                <a:lnTo>
                  <a:pt x="21505" y="13577"/>
                </a:lnTo>
                <a:lnTo>
                  <a:pt x="21430" y="13301"/>
                </a:lnTo>
                <a:lnTo>
                  <a:pt x="21354" y="13048"/>
                </a:lnTo>
                <a:lnTo>
                  <a:pt x="21241" y="12816"/>
                </a:lnTo>
                <a:lnTo>
                  <a:pt x="21146" y="12607"/>
                </a:lnTo>
                <a:lnTo>
                  <a:pt x="21033" y="12431"/>
                </a:lnTo>
                <a:lnTo>
                  <a:pt x="20920" y="12265"/>
                </a:lnTo>
                <a:lnTo>
                  <a:pt x="20769" y="12144"/>
                </a:lnTo>
                <a:lnTo>
                  <a:pt x="20637" y="12034"/>
                </a:lnTo>
                <a:lnTo>
                  <a:pt x="20486" y="11946"/>
                </a:lnTo>
                <a:lnTo>
                  <a:pt x="20297" y="11891"/>
                </a:lnTo>
                <a:lnTo>
                  <a:pt x="20165" y="11846"/>
                </a:lnTo>
                <a:lnTo>
                  <a:pt x="19976" y="11824"/>
                </a:lnTo>
                <a:lnTo>
                  <a:pt x="19806" y="11802"/>
                </a:lnTo>
                <a:lnTo>
                  <a:pt x="19390" y="11824"/>
                </a:lnTo>
                <a:lnTo>
                  <a:pt x="18956" y="11891"/>
                </a:lnTo>
                <a:lnTo>
                  <a:pt x="18503" y="11968"/>
                </a:lnTo>
                <a:lnTo>
                  <a:pt x="17993" y="12078"/>
                </a:lnTo>
                <a:lnTo>
                  <a:pt x="17653" y="12144"/>
                </a:lnTo>
                <a:lnTo>
                  <a:pt x="17332" y="12199"/>
                </a:lnTo>
                <a:lnTo>
                  <a:pt x="17049" y="12221"/>
                </a:lnTo>
                <a:lnTo>
                  <a:pt x="16747" y="12243"/>
                </a:lnTo>
                <a:lnTo>
                  <a:pt x="16464" y="12243"/>
                </a:lnTo>
                <a:lnTo>
                  <a:pt x="16218" y="12243"/>
                </a:lnTo>
                <a:lnTo>
                  <a:pt x="15992" y="12221"/>
                </a:lnTo>
                <a:lnTo>
                  <a:pt x="15746" y="12199"/>
                </a:lnTo>
                <a:lnTo>
                  <a:pt x="15520" y="12155"/>
                </a:lnTo>
                <a:lnTo>
                  <a:pt x="15350" y="12122"/>
                </a:lnTo>
                <a:lnTo>
                  <a:pt x="15161" y="12056"/>
                </a:lnTo>
                <a:lnTo>
                  <a:pt x="14972" y="11990"/>
                </a:lnTo>
                <a:lnTo>
                  <a:pt x="14689" y="11846"/>
                </a:lnTo>
                <a:lnTo>
                  <a:pt x="14444" y="11670"/>
                </a:lnTo>
                <a:lnTo>
                  <a:pt x="14255" y="11483"/>
                </a:lnTo>
                <a:lnTo>
                  <a:pt x="14104" y="11295"/>
                </a:lnTo>
                <a:lnTo>
                  <a:pt x="14028" y="11086"/>
                </a:lnTo>
                <a:lnTo>
                  <a:pt x="13972" y="10888"/>
                </a:lnTo>
                <a:lnTo>
                  <a:pt x="13972" y="10700"/>
                </a:lnTo>
                <a:lnTo>
                  <a:pt x="14009" y="10513"/>
                </a:lnTo>
                <a:lnTo>
                  <a:pt x="14066" y="10359"/>
                </a:lnTo>
                <a:lnTo>
                  <a:pt x="14179" y="10215"/>
                </a:lnTo>
                <a:lnTo>
                  <a:pt x="14406" y="10006"/>
                </a:lnTo>
                <a:lnTo>
                  <a:pt x="14651" y="9830"/>
                </a:lnTo>
                <a:lnTo>
                  <a:pt x="14878" y="9686"/>
                </a:lnTo>
                <a:lnTo>
                  <a:pt x="15123" y="9554"/>
                </a:lnTo>
                <a:lnTo>
                  <a:pt x="15350" y="9477"/>
                </a:lnTo>
                <a:lnTo>
                  <a:pt x="15558" y="9411"/>
                </a:lnTo>
                <a:lnTo>
                  <a:pt x="15803" y="9345"/>
                </a:lnTo>
                <a:lnTo>
                  <a:pt x="16030" y="9323"/>
                </a:lnTo>
                <a:lnTo>
                  <a:pt x="16256" y="9301"/>
                </a:lnTo>
                <a:lnTo>
                  <a:pt x="16464" y="9323"/>
                </a:lnTo>
                <a:lnTo>
                  <a:pt x="16690" y="9345"/>
                </a:lnTo>
                <a:lnTo>
                  <a:pt x="16898" y="9367"/>
                </a:lnTo>
                <a:lnTo>
                  <a:pt x="17332" y="9477"/>
                </a:lnTo>
                <a:lnTo>
                  <a:pt x="17767" y="9598"/>
                </a:lnTo>
                <a:lnTo>
                  <a:pt x="18163" y="9731"/>
                </a:lnTo>
                <a:lnTo>
                  <a:pt x="18597" y="9874"/>
                </a:lnTo>
                <a:lnTo>
                  <a:pt x="18994" y="10006"/>
                </a:lnTo>
                <a:lnTo>
                  <a:pt x="19428" y="10083"/>
                </a:lnTo>
                <a:lnTo>
                  <a:pt x="19617" y="10127"/>
                </a:lnTo>
                <a:lnTo>
                  <a:pt x="19844" y="10149"/>
                </a:lnTo>
                <a:lnTo>
                  <a:pt x="20013" y="10149"/>
                </a:lnTo>
                <a:lnTo>
                  <a:pt x="20240" y="10127"/>
                </a:lnTo>
                <a:lnTo>
                  <a:pt x="20410" y="10105"/>
                </a:lnTo>
                <a:lnTo>
                  <a:pt x="20637" y="10061"/>
                </a:lnTo>
                <a:lnTo>
                  <a:pt x="20844" y="9984"/>
                </a:lnTo>
                <a:lnTo>
                  <a:pt x="21033" y="9896"/>
                </a:lnTo>
                <a:lnTo>
                  <a:pt x="21146" y="9830"/>
                </a:lnTo>
                <a:lnTo>
                  <a:pt x="21203" y="9753"/>
                </a:lnTo>
                <a:lnTo>
                  <a:pt x="21279" y="9642"/>
                </a:lnTo>
                <a:lnTo>
                  <a:pt x="21354" y="9521"/>
                </a:lnTo>
                <a:lnTo>
                  <a:pt x="21430" y="9246"/>
                </a:lnTo>
                <a:lnTo>
                  <a:pt x="21430" y="8904"/>
                </a:lnTo>
                <a:lnTo>
                  <a:pt x="21430" y="8540"/>
                </a:lnTo>
                <a:lnTo>
                  <a:pt x="21392" y="8144"/>
                </a:lnTo>
                <a:lnTo>
                  <a:pt x="21354" y="7714"/>
                </a:lnTo>
                <a:lnTo>
                  <a:pt x="21279" y="7295"/>
                </a:lnTo>
                <a:lnTo>
                  <a:pt x="21146" y="6446"/>
                </a:lnTo>
                <a:lnTo>
                  <a:pt x="20995" y="5686"/>
                </a:lnTo>
                <a:lnTo>
                  <a:pt x="20958" y="5366"/>
                </a:lnTo>
                <a:lnTo>
                  <a:pt x="20958" y="5091"/>
                </a:lnTo>
                <a:lnTo>
                  <a:pt x="20958" y="4860"/>
                </a:lnTo>
                <a:lnTo>
                  <a:pt x="21033" y="4716"/>
                </a:lnTo>
                <a:lnTo>
                  <a:pt x="20637" y="4860"/>
                </a:lnTo>
                <a:lnTo>
                  <a:pt x="20127" y="4992"/>
                </a:lnTo>
                <a:lnTo>
                  <a:pt x="19617" y="5069"/>
                </a:lnTo>
                <a:lnTo>
                  <a:pt x="19032" y="5157"/>
                </a:lnTo>
                <a:lnTo>
                  <a:pt x="18465" y="5201"/>
                </a:lnTo>
                <a:lnTo>
                  <a:pt x="17842" y="5245"/>
                </a:lnTo>
                <a:lnTo>
                  <a:pt x="17219" y="5267"/>
                </a:lnTo>
                <a:lnTo>
                  <a:pt x="16615" y="5267"/>
                </a:lnTo>
                <a:lnTo>
                  <a:pt x="15992" y="5245"/>
                </a:lnTo>
                <a:lnTo>
                  <a:pt x="15369" y="5201"/>
                </a:lnTo>
                <a:lnTo>
                  <a:pt x="14840" y="5157"/>
                </a:lnTo>
                <a:lnTo>
                  <a:pt x="14293" y="5091"/>
                </a:lnTo>
                <a:lnTo>
                  <a:pt x="13783" y="5014"/>
                </a:lnTo>
                <a:lnTo>
                  <a:pt x="13386" y="4926"/>
                </a:lnTo>
                <a:lnTo>
                  <a:pt x="13027" y="4815"/>
                </a:lnTo>
                <a:lnTo>
                  <a:pt x="12725" y="4716"/>
                </a:lnTo>
                <a:lnTo>
                  <a:pt x="12480" y="4606"/>
                </a:lnTo>
                <a:lnTo>
                  <a:pt x="12291" y="4496"/>
                </a:lnTo>
                <a:lnTo>
                  <a:pt x="12197" y="4397"/>
                </a:lnTo>
                <a:lnTo>
                  <a:pt x="12083" y="4286"/>
                </a:lnTo>
                <a:lnTo>
                  <a:pt x="12046" y="4187"/>
                </a:lnTo>
                <a:lnTo>
                  <a:pt x="12008" y="4077"/>
                </a:lnTo>
                <a:lnTo>
                  <a:pt x="12046" y="3967"/>
                </a:lnTo>
                <a:lnTo>
                  <a:pt x="12121" y="3868"/>
                </a:lnTo>
                <a:lnTo>
                  <a:pt x="12197" y="3735"/>
                </a:lnTo>
                <a:lnTo>
                  <a:pt x="12291" y="3614"/>
                </a:lnTo>
                <a:lnTo>
                  <a:pt x="12442" y="3482"/>
                </a:lnTo>
                <a:lnTo>
                  <a:pt x="12631" y="3361"/>
                </a:lnTo>
                <a:lnTo>
                  <a:pt x="13065" y="3085"/>
                </a:lnTo>
                <a:lnTo>
                  <a:pt x="13537" y="2766"/>
                </a:lnTo>
                <a:lnTo>
                  <a:pt x="13783" y="2578"/>
                </a:lnTo>
                <a:lnTo>
                  <a:pt x="13934" y="2380"/>
                </a:lnTo>
                <a:lnTo>
                  <a:pt x="14028" y="2171"/>
                </a:lnTo>
                <a:lnTo>
                  <a:pt x="14104" y="1961"/>
                </a:lnTo>
                <a:lnTo>
                  <a:pt x="14104" y="1730"/>
                </a:lnTo>
                <a:lnTo>
                  <a:pt x="14066" y="1498"/>
                </a:lnTo>
                <a:lnTo>
                  <a:pt x="13972" y="1267"/>
                </a:lnTo>
                <a:lnTo>
                  <a:pt x="13820" y="1057"/>
                </a:lnTo>
                <a:lnTo>
                  <a:pt x="13594" y="837"/>
                </a:lnTo>
                <a:lnTo>
                  <a:pt x="13386" y="628"/>
                </a:lnTo>
                <a:lnTo>
                  <a:pt x="13103" y="462"/>
                </a:lnTo>
                <a:lnTo>
                  <a:pt x="12763" y="308"/>
                </a:lnTo>
                <a:lnTo>
                  <a:pt x="12404" y="187"/>
                </a:lnTo>
                <a:lnTo>
                  <a:pt x="12008" y="77"/>
                </a:lnTo>
                <a:lnTo>
                  <a:pt x="11574" y="33"/>
                </a:lnTo>
                <a:lnTo>
                  <a:pt x="11102" y="11"/>
                </a:lnTo>
                <a:lnTo>
                  <a:pt x="10667" y="11"/>
                </a:lnTo>
                <a:lnTo>
                  <a:pt x="10233" y="77"/>
                </a:lnTo>
                <a:lnTo>
                  <a:pt x="9837" y="187"/>
                </a:lnTo>
                <a:lnTo>
                  <a:pt x="9440" y="286"/>
                </a:lnTo>
                <a:lnTo>
                  <a:pt x="9062" y="462"/>
                </a:lnTo>
                <a:lnTo>
                  <a:pt x="8741" y="628"/>
                </a:lnTo>
                <a:lnTo>
                  <a:pt x="8458" y="815"/>
                </a:lnTo>
                <a:lnTo>
                  <a:pt x="8232" y="1035"/>
                </a:lnTo>
                <a:lnTo>
                  <a:pt x="8062" y="1245"/>
                </a:lnTo>
                <a:lnTo>
                  <a:pt x="7911" y="1476"/>
                </a:lnTo>
                <a:lnTo>
                  <a:pt x="7835" y="1708"/>
                </a:lnTo>
                <a:lnTo>
                  <a:pt x="7797" y="1961"/>
                </a:lnTo>
                <a:lnTo>
                  <a:pt x="7835" y="2193"/>
                </a:lnTo>
                <a:lnTo>
                  <a:pt x="7948" y="2402"/>
                </a:lnTo>
                <a:lnTo>
                  <a:pt x="8062" y="2534"/>
                </a:lnTo>
                <a:lnTo>
                  <a:pt x="8175" y="2644"/>
                </a:lnTo>
                <a:lnTo>
                  <a:pt x="8269" y="2744"/>
                </a:lnTo>
                <a:lnTo>
                  <a:pt x="8420" y="2832"/>
                </a:lnTo>
                <a:lnTo>
                  <a:pt x="8704" y="3019"/>
                </a:lnTo>
                <a:lnTo>
                  <a:pt x="8968" y="3206"/>
                </a:lnTo>
                <a:lnTo>
                  <a:pt x="9138" y="3405"/>
                </a:lnTo>
                <a:lnTo>
                  <a:pt x="9327" y="3570"/>
                </a:lnTo>
                <a:lnTo>
                  <a:pt x="9440" y="3735"/>
                </a:lnTo>
                <a:lnTo>
                  <a:pt x="9516" y="3890"/>
                </a:lnTo>
                <a:lnTo>
                  <a:pt x="9534" y="4033"/>
                </a:lnTo>
                <a:lnTo>
                  <a:pt x="9534" y="4165"/>
                </a:lnTo>
                <a:lnTo>
                  <a:pt x="9516" y="4286"/>
                </a:lnTo>
                <a:lnTo>
                  <a:pt x="9440" y="4397"/>
                </a:lnTo>
                <a:lnTo>
                  <a:pt x="9327" y="4496"/>
                </a:lnTo>
                <a:lnTo>
                  <a:pt x="9176" y="4562"/>
                </a:lnTo>
                <a:lnTo>
                  <a:pt x="9006" y="4628"/>
                </a:lnTo>
                <a:lnTo>
                  <a:pt x="8779" y="4694"/>
                </a:lnTo>
                <a:lnTo>
                  <a:pt x="8534" y="4716"/>
                </a:lnTo>
                <a:lnTo>
                  <a:pt x="8232" y="4716"/>
                </a:lnTo>
                <a:lnTo>
                  <a:pt x="7118" y="4738"/>
                </a:lnTo>
                <a:lnTo>
                  <a:pt x="5947" y="4771"/>
                </a:lnTo>
                <a:lnTo>
                  <a:pt x="4795" y="4815"/>
                </a:lnTo>
                <a:lnTo>
                  <a:pt x="3681" y="4860"/>
                </a:lnTo>
                <a:lnTo>
                  <a:pt x="2662" y="4882"/>
                </a:lnTo>
                <a:lnTo>
                  <a:pt x="1755" y="4882"/>
                </a:lnTo>
                <a:lnTo>
                  <a:pt x="1359" y="4860"/>
                </a:lnTo>
                <a:lnTo>
                  <a:pt x="981" y="4837"/>
                </a:lnTo>
                <a:lnTo>
                  <a:pt x="698" y="4771"/>
                </a:lnTo>
                <a:lnTo>
                  <a:pt x="453" y="4716"/>
                </a:lnTo>
                <a:lnTo>
                  <a:pt x="453" y="5322"/>
                </a:lnTo>
                <a:lnTo>
                  <a:pt x="453" y="6083"/>
                </a:lnTo>
                <a:lnTo>
                  <a:pt x="453" y="6909"/>
                </a:lnTo>
                <a:lnTo>
                  <a:pt x="453" y="7780"/>
                </a:lnTo>
                <a:lnTo>
                  <a:pt x="453" y="8606"/>
                </a:lnTo>
                <a:lnTo>
                  <a:pt x="453" y="9345"/>
                </a:lnTo>
                <a:lnTo>
                  <a:pt x="453" y="9918"/>
                </a:lnTo>
                <a:lnTo>
                  <a:pt x="453" y="10282"/>
                </a:lnTo>
                <a:lnTo>
                  <a:pt x="490" y="10381"/>
                </a:lnTo>
                <a:lnTo>
                  <a:pt x="547" y="10491"/>
                </a:lnTo>
                <a:lnTo>
                  <a:pt x="660" y="10590"/>
                </a:lnTo>
                <a:lnTo>
                  <a:pt x="811" y="10700"/>
                </a:lnTo>
                <a:lnTo>
                  <a:pt x="981" y="10811"/>
                </a:lnTo>
                <a:lnTo>
                  <a:pt x="1208" y="10888"/>
                </a:lnTo>
                <a:lnTo>
                  <a:pt x="1453" y="10954"/>
                </a:lnTo>
                <a:lnTo>
                  <a:pt x="1718" y="11020"/>
                </a:lnTo>
                <a:lnTo>
                  <a:pt x="1963" y="11064"/>
                </a:lnTo>
                <a:lnTo>
                  <a:pt x="2265" y="11086"/>
                </a:lnTo>
                <a:lnTo>
                  <a:pt x="2548" y="11064"/>
                </a:lnTo>
                <a:lnTo>
                  <a:pt x="2794" y="11042"/>
                </a:lnTo>
                <a:lnTo>
                  <a:pt x="3096" y="10976"/>
                </a:lnTo>
                <a:lnTo>
                  <a:pt x="3341" y="10888"/>
                </a:lnTo>
                <a:lnTo>
                  <a:pt x="3606" y="10766"/>
                </a:lnTo>
                <a:lnTo>
                  <a:pt x="3813" y="10590"/>
                </a:lnTo>
                <a:close/>
              </a:path>
            </a:pathLst>
          </a:custGeom>
          <a:solidFill>
            <a:srgbClr val="FFCC99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>
        <p:nvSpPr>
          <p:cNvPr id="11" name="Puzzle4"/>
          <p:cNvSpPr>
            <a:spLocks noEditPoints="1" noChangeArrowheads="1"/>
          </p:cNvSpPr>
          <p:nvPr/>
        </p:nvSpPr>
        <p:spPr bwMode="auto">
          <a:xfrm>
            <a:off x="7429285" y="4656223"/>
            <a:ext cx="974150" cy="1422845"/>
          </a:xfrm>
          <a:custGeom>
            <a:avLst/>
            <a:gdLst>
              <a:gd name="T0" fmla="*/ 8307 w 21600"/>
              <a:gd name="T1" fmla="*/ 11593 h 21600"/>
              <a:gd name="T2" fmla="*/ 453 w 21600"/>
              <a:gd name="T3" fmla="*/ 16938 h 21600"/>
              <a:gd name="T4" fmla="*/ 11500 w 21600"/>
              <a:gd name="T5" fmla="*/ 21600 h 21600"/>
              <a:gd name="T6" fmla="*/ 20920 w 21600"/>
              <a:gd name="T7" fmla="*/ 16751 h 21600"/>
              <a:gd name="T8" fmla="*/ 13972 w 21600"/>
              <a:gd name="T9" fmla="*/ 10888 h 21600"/>
              <a:gd name="T10" fmla="*/ 21033 w 21600"/>
              <a:gd name="T11" fmla="*/ 4716 h 21600"/>
              <a:gd name="T12" fmla="*/ 11102 w 21600"/>
              <a:gd name="T13" fmla="*/ 11 h 21600"/>
              <a:gd name="T14" fmla="*/ 453 w 21600"/>
              <a:gd name="T15" fmla="*/ 4716 h 21600"/>
              <a:gd name="T16" fmla="*/ 2076 w 21600"/>
              <a:gd name="T17" fmla="*/ 5664 h 21600"/>
              <a:gd name="T18" fmla="*/ 20203 w 21600"/>
              <a:gd name="T19" fmla="*/ 1598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3813" y="10590"/>
                </a:moveTo>
                <a:lnTo>
                  <a:pt x="3927" y="10513"/>
                </a:lnTo>
                <a:lnTo>
                  <a:pt x="4078" y="10425"/>
                </a:lnTo>
                <a:lnTo>
                  <a:pt x="4210" y="10359"/>
                </a:lnTo>
                <a:lnTo>
                  <a:pt x="4361" y="10315"/>
                </a:lnTo>
                <a:lnTo>
                  <a:pt x="4682" y="10237"/>
                </a:lnTo>
                <a:lnTo>
                  <a:pt x="5041" y="10193"/>
                </a:lnTo>
                <a:lnTo>
                  <a:pt x="5456" y="10171"/>
                </a:lnTo>
                <a:lnTo>
                  <a:pt x="5853" y="10193"/>
                </a:lnTo>
                <a:lnTo>
                  <a:pt x="6249" y="10260"/>
                </a:lnTo>
                <a:lnTo>
                  <a:pt x="6646" y="10337"/>
                </a:lnTo>
                <a:lnTo>
                  <a:pt x="7004" y="10469"/>
                </a:lnTo>
                <a:lnTo>
                  <a:pt x="7363" y="10612"/>
                </a:lnTo>
                <a:lnTo>
                  <a:pt x="7665" y="10788"/>
                </a:lnTo>
                <a:lnTo>
                  <a:pt x="7911" y="10998"/>
                </a:lnTo>
                <a:lnTo>
                  <a:pt x="8024" y="11097"/>
                </a:lnTo>
                <a:lnTo>
                  <a:pt x="8137" y="11207"/>
                </a:lnTo>
                <a:lnTo>
                  <a:pt x="8194" y="11340"/>
                </a:lnTo>
                <a:lnTo>
                  <a:pt x="8269" y="11461"/>
                </a:lnTo>
                <a:lnTo>
                  <a:pt x="8307" y="11593"/>
                </a:lnTo>
                <a:lnTo>
                  <a:pt x="8307" y="11714"/>
                </a:lnTo>
                <a:lnTo>
                  <a:pt x="8307" y="11868"/>
                </a:lnTo>
                <a:lnTo>
                  <a:pt x="8307" y="12012"/>
                </a:lnTo>
                <a:lnTo>
                  <a:pt x="8194" y="12265"/>
                </a:lnTo>
                <a:lnTo>
                  <a:pt x="8062" y="12519"/>
                </a:lnTo>
                <a:lnTo>
                  <a:pt x="7873" y="12706"/>
                </a:lnTo>
                <a:lnTo>
                  <a:pt x="7627" y="12904"/>
                </a:lnTo>
                <a:lnTo>
                  <a:pt x="7363" y="13048"/>
                </a:lnTo>
                <a:lnTo>
                  <a:pt x="7080" y="13180"/>
                </a:lnTo>
                <a:lnTo>
                  <a:pt x="6759" y="13257"/>
                </a:lnTo>
                <a:lnTo>
                  <a:pt x="6419" y="13345"/>
                </a:lnTo>
                <a:lnTo>
                  <a:pt x="6098" y="13389"/>
                </a:lnTo>
                <a:lnTo>
                  <a:pt x="5739" y="13389"/>
                </a:lnTo>
                <a:lnTo>
                  <a:pt x="5418" y="13389"/>
                </a:lnTo>
                <a:lnTo>
                  <a:pt x="5079" y="13345"/>
                </a:lnTo>
                <a:lnTo>
                  <a:pt x="4758" y="13301"/>
                </a:lnTo>
                <a:lnTo>
                  <a:pt x="4474" y="13213"/>
                </a:lnTo>
                <a:lnTo>
                  <a:pt x="4172" y="13114"/>
                </a:lnTo>
                <a:lnTo>
                  <a:pt x="3965" y="12982"/>
                </a:lnTo>
                <a:lnTo>
                  <a:pt x="3738" y="12838"/>
                </a:lnTo>
                <a:lnTo>
                  <a:pt x="3493" y="12706"/>
                </a:lnTo>
                <a:lnTo>
                  <a:pt x="3228" y="12607"/>
                </a:lnTo>
                <a:lnTo>
                  <a:pt x="2945" y="12519"/>
                </a:lnTo>
                <a:lnTo>
                  <a:pt x="2700" y="12431"/>
                </a:lnTo>
                <a:lnTo>
                  <a:pt x="2397" y="12375"/>
                </a:lnTo>
                <a:lnTo>
                  <a:pt x="2152" y="12331"/>
                </a:lnTo>
                <a:lnTo>
                  <a:pt x="1888" y="12309"/>
                </a:lnTo>
                <a:lnTo>
                  <a:pt x="1642" y="12309"/>
                </a:lnTo>
                <a:lnTo>
                  <a:pt x="1397" y="12331"/>
                </a:lnTo>
                <a:lnTo>
                  <a:pt x="1170" y="12397"/>
                </a:lnTo>
                <a:lnTo>
                  <a:pt x="962" y="12453"/>
                </a:lnTo>
                <a:lnTo>
                  <a:pt x="774" y="12563"/>
                </a:lnTo>
                <a:lnTo>
                  <a:pt x="623" y="12684"/>
                </a:lnTo>
                <a:lnTo>
                  <a:pt x="528" y="12838"/>
                </a:lnTo>
                <a:lnTo>
                  <a:pt x="453" y="13026"/>
                </a:lnTo>
                <a:lnTo>
                  <a:pt x="339" y="13477"/>
                </a:lnTo>
                <a:lnTo>
                  <a:pt x="226" y="13984"/>
                </a:lnTo>
                <a:lnTo>
                  <a:pt x="151" y="14535"/>
                </a:lnTo>
                <a:lnTo>
                  <a:pt x="113" y="15075"/>
                </a:lnTo>
                <a:lnTo>
                  <a:pt x="113" y="15626"/>
                </a:lnTo>
                <a:lnTo>
                  <a:pt x="151" y="16133"/>
                </a:lnTo>
                <a:lnTo>
                  <a:pt x="188" y="16376"/>
                </a:lnTo>
                <a:lnTo>
                  <a:pt x="264" y="16585"/>
                </a:lnTo>
                <a:lnTo>
                  <a:pt x="339" y="16773"/>
                </a:lnTo>
                <a:lnTo>
                  <a:pt x="453" y="16938"/>
                </a:lnTo>
                <a:lnTo>
                  <a:pt x="1095" y="16883"/>
                </a:lnTo>
                <a:lnTo>
                  <a:pt x="1963" y="16795"/>
                </a:lnTo>
                <a:lnTo>
                  <a:pt x="2945" y="16751"/>
                </a:lnTo>
                <a:lnTo>
                  <a:pt x="3965" y="16706"/>
                </a:lnTo>
                <a:lnTo>
                  <a:pt x="5022" y="16684"/>
                </a:lnTo>
                <a:lnTo>
                  <a:pt x="5947" y="16684"/>
                </a:lnTo>
                <a:lnTo>
                  <a:pt x="6759" y="16706"/>
                </a:lnTo>
                <a:lnTo>
                  <a:pt x="7363" y="16751"/>
                </a:lnTo>
                <a:lnTo>
                  <a:pt x="7948" y="16839"/>
                </a:lnTo>
                <a:lnTo>
                  <a:pt x="8458" y="16916"/>
                </a:lnTo>
                <a:lnTo>
                  <a:pt x="8893" y="17026"/>
                </a:lnTo>
                <a:lnTo>
                  <a:pt x="9289" y="17158"/>
                </a:lnTo>
                <a:lnTo>
                  <a:pt x="9572" y="17280"/>
                </a:lnTo>
                <a:lnTo>
                  <a:pt x="9799" y="17412"/>
                </a:lnTo>
                <a:lnTo>
                  <a:pt x="9969" y="17555"/>
                </a:lnTo>
                <a:lnTo>
                  <a:pt x="10120" y="17687"/>
                </a:lnTo>
                <a:lnTo>
                  <a:pt x="10158" y="17831"/>
                </a:lnTo>
                <a:lnTo>
                  <a:pt x="10195" y="17974"/>
                </a:lnTo>
                <a:lnTo>
                  <a:pt x="10158" y="18128"/>
                </a:lnTo>
                <a:lnTo>
                  <a:pt x="10082" y="18271"/>
                </a:lnTo>
                <a:lnTo>
                  <a:pt x="9969" y="18426"/>
                </a:lnTo>
                <a:lnTo>
                  <a:pt x="9837" y="18569"/>
                </a:lnTo>
                <a:lnTo>
                  <a:pt x="9648" y="18701"/>
                </a:lnTo>
                <a:lnTo>
                  <a:pt x="9440" y="18822"/>
                </a:lnTo>
                <a:lnTo>
                  <a:pt x="9213" y="18999"/>
                </a:lnTo>
                <a:lnTo>
                  <a:pt x="9044" y="19186"/>
                </a:lnTo>
                <a:lnTo>
                  <a:pt x="8893" y="19395"/>
                </a:lnTo>
                <a:lnTo>
                  <a:pt x="8817" y="19627"/>
                </a:lnTo>
                <a:lnTo>
                  <a:pt x="8779" y="19858"/>
                </a:lnTo>
                <a:lnTo>
                  <a:pt x="8779" y="20112"/>
                </a:lnTo>
                <a:lnTo>
                  <a:pt x="8855" y="20354"/>
                </a:lnTo>
                <a:lnTo>
                  <a:pt x="8968" y="20586"/>
                </a:lnTo>
                <a:lnTo>
                  <a:pt x="9138" y="20817"/>
                </a:lnTo>
                <a:lnTo>
                  <a:pt x="9365" y="21026"/>
                </a:lnTo>
                <a:lnTo>
                  <a:pt x="9610" y="21192"/>
                </a:lnTo>
                <a:lnTo>
                  <a:pt x="9950" y="21368"/>
                </a:lnTo>
                <a:lnTo>
                  <a:pt x="10120" y="21445"/>
                </a:lnTo>
                <a:lnTo>
                  <a:pt x="10346" y="21511"/>
                </a:lnTo>
                <a:lnTo>
                  <a:pt x="10516" y="21555"/>
                </a:lnTo>
                <a:lnTo>
                  <a:pt x="10743" y="21600"/>
                </a:lnTo>
                <a:lnTo>
                  <a:pt x="10988" y="21644"/>
                </a:lnTo>
                <a:lnTo>
                  <a:pt x="11215" y="21666"/>
                </a:lnTo>
                <a:lnTo>
                  <a:pt x="11498" y="21666"/>
                </a:lnTo>
                <a:lnTo>
                  <a:pt x="11762" y="21666"/>
                </a:lnTo>
                <a:lnTo>
                  <a:pt x="12253" y="21644"/>
                </a:lnTo>
                <a:lnTo>
                  <a:pt x="12763" y="21577"/>
                </a:lnTo>
                <a:lnTo>
                  <a:pt x="13197" y="21467"/>
                </a:lnTo>
                <a:lnTo>
                  <a:pt x="13556" y="21346"/>
                </a:lnTo>
                <a:lnTo>
                  <a:pt x="13896" y="21192"/>
                </a:lnTo>
                <a:lnTo>
                  <a:pt x="14179" y="21026"/>
                </a:lnTo>
                <a:lnTo>
                  <a:pt x="14444" y="20839"/>
                </a:lnTo>
                <a:lnTo>
                  <a:pt x="14576" y="20641"/>
                </a:lnTo>
                <a:lnTo>
                  <a:pt x="14727" y="20431"/>
                </a:lnTo>
                <a:lnTo>
                  <a:pt x="14765" y="20200"/>
                </a:lnTo>
                <a:lnTo>
                  <a:pt x="14802" y="19991"/>
                </a:lnTo>
                <a:lnTo>
                  <a:pt x="14727" y="19759"/>
                </a:lnTo>
                <a:lnTo>
                  <a:pt x="14613" y="19550"/>
                </a:lnTo>
                <a:lnTo>
                  <a:pt x="14444" y="19307"/>
                </a:lnTo>
                <a:lnTo>
                  <a:pt x="14217" y="19098"/>
                </a:lnTo>
                <a:lnTo>
                  <a:pt x="13934" y="18911"/>
                </a:lnTo>
                <a:lnTo>
                  <a:pt x="13669" y="18745"/>
                </a:lnTo>
                <a:lnTo>
                  <a:pt x="13462" y="18547"/>
                </a:lnTo>
                <a:lnTo>
                  <a:pt x="13311" y="18337"/>
                </a:lnTo>
                <a:lnTo>
                  <a:pt x="13197" y="18150"/>
                </a:lnTo>
                <a:lnTo>
                  <a:pt x="13122" y="17941"/>
                </a:lnTo>
                <a:lnTo>
                  <a:pt x="13122" y="17720"/>
                </a:lnTo>
                <a:lnTo>
                  <a:pt x="13122" y="17533"/>
                </a:lnTo>
                <a:lnTo>
                  <a:pt x="13197" y="17346"/>
                </a:lnTo>
                <a:lnTo>
                  <a:pt x="13273" y="17158"/>
                </a:lnTo>
                <a:lnTo>
                  <a:pt x="13386" y="16982"/>
                </a:lnTo>
                <a:lnTo>
                  <a:pt x="13537" y="16839"/>
                </a:lnTo>
                <a:lnTo>
                  <a:pt x="13707" y="16706"/>
                </a:lnTo>
                <a:lnTo>
                  <a:pt x="13896" y="16607"/>
                </a:lnTo>
                <a:lnTo>
                  <a:pt x="14104" y="16519"/>
                </a:lnTo>
                <a:lnTo>
                  <a:pt x="14330" y="16453"/>
                </a:lnTo>
                <a:lnTo>
                  <a:pt x="14538" y="16431"/>
                </a:lnTo>
                <a:lnTo>
                  <a:pt x="14897" y="16453"/>
                </a:lnTo>
                <a:lnTo>
                  <a:pt x="15406" y="16497"/>
                </a:lnTo>
                <a:lnTo>
                  <a:pt x="16105" y="16541"/>
                </a:lnTo>
                <a:lnTo>
                  <a:pt x="16898" y="16607"/>
                </a:lnTo>
                <a:lnTo>
                  <a:pt x="17804" y="16651"/>
                </a:lnTo>
                <a:lnTo>
                  <a:pt x="18786" y="16684"/>
                </a:lnTo>
                <a:lnTo>
                  <a:pt x="19844" y="16728"/>
                </a:lnTo>
                <a:lnTo>
                  <a:pt x="20920" y="16751"/>
                </a:lnTo>
                <a:lnTo>
                  <a:pt x="21109" y="16497"/>
                </a:lnTo>
                <a:lnTo>
                  <a:pt x="21241" y="16222"/>
                </a:lnTo>
                <a:lnTo>
                  <a:pt x="21392" y="15946"/>
                </a:lnTo>
                <a:lnTo>
                  <a:pt x="21467" y="15648"/>
                </a:lnTo>
                <a:lnTo>
                  <a:pt x="21543" y="15351"/>
                </a:lnTo>
                <a:lnTo>
                  <a:pt x="21618" y="15042"/>
                </a:lnTo>
                <a:lnTo>
                  <a:pt x="21618" y="14745"/>
                </a:lnTo>
                <a:lnTo>
                  <a:pt x="21618" y="14447"/>
                </a:lnTo>
                <a:lnTo>
                  <a:pt x="21618" y="14150"/>
                </a:lnTo>
                <a:lnTo>
                  <a:pt x="21581" y="13852"/>
                </a:lnTo>
                <a:lnTo>
                  <a:pt x="21505" y="13577"/>
                </a:lnTo>
                <a:lnTo>
                  <a:pt x="21430" y="13301"/>
                </a:lnTo>
                <a:lnTo>
                  <a:pt x="21354" y="13048"/>
                </a:lnTo>
                <a:lnTo>
                  <a:pt x="21241" y="12816"/>
                </a:lnTo>
                <a:lnTo>
                  <a:pt x="21146" y="12607"/>
                </a:lnTo>
                <a:lnTo>
                  <a:pt x="21033" y="12431"/>
                </a:lnTo>
                <a:lnTo>
                  <a:pt x="20920" y="12265"/>
                </a:lnTo>
                <a:lnTo>
                  <a:pt x="20769" y="12144"/>
                </a:lnTo>
                <a:lnTo>
                  <a:pt x="20637" y="12034"/>
                </a:lnTo>
                <a:lnTo>
                  <a:pt x="20486" y="11946"/>
                </a:lnTo>
                <a:lnTo>
                  <a:pt x="20297" y="11891"/>
                </a:lnTo>
                <a:lnTo>
                  <a:pt x="20165" y="11846"/>
                </a:lnTo>
                <a:lnTo>
                  <a:pt x="19976" y="11824"/>
                </a:lnTo>
                <a:lnTo>
                  <a:pt x="19806" y="11802"/>
                </a:lnTo>
                <a:lnTo>
                  <a:pt x="19390" y="11824"/>
                </a:lnTo>
                <a:lnTo>
                  <a:pt x="18956" y="11891"/>
                </a:lnTo>
                <a:lnTo>
                  <a:pt x="18503" y="11968"/>
                </a:lnTo>
                <a:lnTo>
                  <a:pt x="17993" y="12078"/>
                </a:lnTo>
                <a:lnTo>
                  <a:pt x="17653" y="12144"/>
                </a:lnTo>
                <a:lnTo>
                  <a:pt x="17332" y="12199"/>
                </a:lnTo>
                <a:lnTo>
                  <a:pt x="17049" y="12221"/>
                </a:lnTo>
                <a:lnTo>
                  <a:pt x="16747" y="12243"/>
                </a:lnTo>
                <a:lnTo>
                  <a:pt x="16464" y="12243"/>
                </a:lnTo>
                <a:lnTo>
                  <a:pt x="16218" y="12243"/>
                </a:lnTo>
                <a:lnTo>
                  <a:pt x="15992" y="12221"/>
                </a:lnTo>
                <a:lnTo>
                  <a:pt x="15746" y="12199"/>
                </a:lnTo>
                <a:lnTo>
                  <a:pt x="15520" y="12155"/>
                </a:lnTo>
                <a:lnTo>
                  <a:pt x="15350" y="12122"/>
                </a:lnTo>
                <a:lnTo>
                  <a:pt x="15161" y="12056"/>
                </a:lnTo>
                <a:lnTo>
                  <a:pt x="14972" y="11990"/>
                </a:lnTo>
                <a:lnTo>
                  <a:pt x="14689" y="11846"/>
                </a:lnTo>
                <a:lnTo>
                  <a:pt x="14444" y="11670"/>
                </a:lnTo>
                <a:lnTo>
                  <a:pt x="14255" y="11483"/>
                </a:lnTo>
                <a:lnTo>
                  <a:pt x="14104" y="11295"/>
                </a:lnTo>
                <a:lnTo>
                  <a:pt x="14028" y="11086"/>
                </a:lnTo>
                <a:lnTo>
                  <a:pt x="13972" y="10888"/>
                </a:lnTo>
                <a:lnTo>
                  <a:pt x="13972" y="10700"/>
                </a:lnTo>
                <a:lnTo>
                  <a:pt x="14009" y="10513"/>
                </a:lnTo>
                <a:lnTo>
                  <a:pt x="14066" y="10359"/>
                </a:lnTo>
                <a:lnTo>
                  <a:pt x="14179" y="10215"/>
                </a:lnTo>
                <a:lnTo>
                  <a:pt x="14406" y="10006"/>
                </a:lnTo>
                <a:lnTo>
                  <a:pt x="14651" y="9830"/>
                </a:lnTo>
                <a:lnTo>
                  <a:pt x="14878" y="9686"/>
                </a:lnTo>
                <a:lnTo>
                  <a:pt x="15123" y="9554"/>
                </a:lnTo>
                <a:lnTo>
                  <a:pt x="15350" y="9477"/>
                </a:lnTo>
                <a:lnTo>
                  <a:pt x="15558" y="9411"/>
                </a:lnTo>
                <a:lnTo>
                  <a:pt x="15803" y="9345"/>
                </a:lnTo>
                <a:lnTo>
                  <a:pt x="16030" y="9323"/>
                </a:lnTo>
                <a:lnTo>
                  <a:pt x="16256" y="9301"/>
                </a:lnTo>
                <a:lnTo>
                  <a:pt x="16464" y="9323"/>
                </a:lnTo>
                <a:lnTo>
                  <a:pt x="16690" y="9345"/>
                </a:lnTo>
                <a:lnTo>
                  <a:pt x="16898" y="9367"/>
                </a:lnTo>
                <a:lnTo>
                  <a:pt x="17332" y="9477"/>
                </a:lnTo>
                <a:lnTo>
                  <a:pt x="17767" y="9598"/>
                </a:lnTo>
                <a:lnTo>
                  <a:pt x="18163" y="9731"/>
                </a:lnTo>
                <a:lnTo>
                  <a:pt x="18597" y="9874"/>
                </a:lnTo>
                <a:lnTo>
                  <a:pt x="18994" y="10006"/>
                </a:lnTo>
                <a:lnTo>
                  <a:pt x="19428" y="10083"/>
                </a:lnTo>
                <a:lnTo>
                  <a:pt x="19617" y="10127"/>
                </a:lnTo>
                <a:lnTo>
                  <a:pt x="19844" y="10149"/>
                </a:lnTo>
                <a:lnTo>
                  <a:pt x="20013" y="10149"/>
                </a:lnTo>
                <a:lnTo>
                  <a:pt x="20240" y="10127"/>
                </a:lnTo>
                <a:lnTo>
                  <a:pt x="20410" y="10105"/>
                </a:lnTo>
                <a:lnTo>
                  <a:pt x="20637" y="10061"/>
                </a:lnTo>
                <a:lnTo>
                  <a:pt x="20844" y="9984"/>
                </a:lnTo>
                <a:lnTo>
                  <a:pt x="21033" y="9896"/>
                </a:lnTo>
                <a:lnTo>
                  <a:pt x="21146" y="9830"/>
                </a:lnTo>
                <a:lnTo>
                  <a:pt x="21203" y="9753"/>
                </a:lnTo>
                <a:lnTo>
                  <a:pt x="21279" y="9642"/>
                </a:lnTo>
                <a:lnTo>
                  <a:pt x="21354" y="9521"/>
                </a:lnTo>
                <a:lnTo>
                  <a:pt x="21430" y="9246"/>
                </a:lnTo>
                <a:lnTo>
                  <a:pt x="21430" y="8904"/>
                </a:lnTo>
                <a:lnTo>
                  <a:pt x="21430" y="8540"/>
                </a:lnTo>
                <a:lnTo>
                  <a:pt x="21392" y="8144"/>
                </a:lnTo>
                <a:lnTo>
                  <a:pt x="21354" y="7714"/>
                </a:lnTo>
                <a:lnTo>
                  <a:pt x="21279" y="7295"/>
                </a:lnTo>
                <a:lnTo>
                  <a:pt x="21146" y="6446"/>
                </a:lnTo>
                <a:lnTo>
                  <a:pt x="20995" y="5686"/>
                </a:lnTo>
                <a:lnTo>
                  <a:pt x="20958" y="5366"/>
                </a:lnTo>
                <a:lnTo>
                  <a:pt x="20958" y="5091"/>
                </a:lnTo>
                <a:lnTo>
                  <a:pt x="20958" y="4860"/>
                </a:lnTo>
                <a:lnTo>
                  <a:pt x="21033" y="4716"/>
                </a:lnTo>
                <a:lnTo>
                  <a:pt x="20637" y="4860"/>
                </a:lnTo>
                <a:lnTo>
                  <a:pt x="20127" y="4992"/>
                </a:lnTo>
                <a:lnTo>
                  <a:pt x="19617" y="5069"/>
                </a:lnTo>
                <a:lnTo>
                  <a:pt x="19032" y="5157"/>
                </a:lnTo>
                <a:lnTo>
                  <a:pt x="18465" y="5201"/>
                </a:lnTo>
                <a:lnTo>
                  <a:pt x="17842" y="5245"/>
                </a:lnTo>
                <a:lnTo>
                  <a:pt x="17219" y="5267"/>
                </a:lnTo>
                <a:lnTo>
                  <a:pt x="16615" y="5267"/>
                </a:lnTo>
                <a:lnTo>
                  <a:pt x="15992" y="5245"/>
                </a:lnTo>
                <a:lnTo>
                  <a:pt x="15369" y="5201"/>
                </a:lnTo>
                <a:lnTo>
                  <a:pt x="14840" y="5157"/>
                </a:lnTo>
                <a:lnTo>
                  <a:pt x="14293" y="5091"/>
                </a:lnTo>
                <a:lnTo>
                  <a:pt x="13783" y="5014"/>
                </a:lnTo>
                <a:lnTo>
                  <a:pt x="13386" y="4926"/>
                </a:lnTo>
                <a:lnTo>
                  <a:pt x="13027" y="4815"/>
                </a:lnTo>
                <a:lnTo>
                  <a:pt x="12725" y="4716"/>
                </a:lnTo>
                <a:lnTo>
                  <a:pt x="12480" y="4606"/>
                </a:lnTo>
                <a:lnTo>
                  <a:pt x="12291" y="4496"/>
                </a:lnTo>
                <a:lnTo>
                  <a:pt x="12197" y="4397"/>
                </a:lnTo>
                <a:lnTo>
                  <a:pt x="12083" y="4286"/>
                </a:lnTo>
                <a:lnTo>
                  <a:pt x="12046" y="4187"/>
                </a:lnTo>
                <a:lnTo>
                  <a:pt x="12008" y="4077"/>
                </a:lnTo>
                <a:lnTo>
                  <a:pt x="12046" y="3967"/>
                </a:lnTo>
                <a:lnTo>
                  <a:pt x="12121" y="3868"/>
                </a:lnTo>
                <a:lnTo>
                  <a:pt x="12197" y="3735"/>
                </a:lnTo>
                <a:lnTo>
                  <a:pt x="12291" y="3614"/>
                </a:lnTo>
                <a:lnTo>
                  <a:pt x="12442" y="3482"/>
                </a:lnTo>
                <a:lnTo>
                  <a:pt x="12631" y="3361"/>
                </a:lnTo>
                <a:lnTo>
                  <a:pt x="13065" y="3085"/>
                </a:lnTo>
                <a:lnTo>
                  <a:pt x="13537" y="2766"/>
                </a:lnTo>
                <a:lnTo>
                  <a:pt x="13783" y="2578"/>
                </a:lnTo>
                <a:lnTo>
                  <a:pt x="13934" y="2380"/>
                </a:lnTo>
                <a:lnTo>
                  <a:pt x="14028" y="2171"/>
                </a:lnTo>
                <a:lnTo>
                  <a:pt x="14104" y="1961"/>
                </a:lnTo>
                <a:lnTo>
                  <a:pt x="14104" y="1730"/>
                </a:lnTo>
                <a:lnTo>
                  <a:pt x="14066" y="1498"/>
                </a:lnTo>
                <a:lnTo>
                  <a:pt x="13972" y="1267"/>
                </a:lnTo>
                <a:lnTo>
                  <a:pt x="13820" y="1057"/>
                </a:lnTo>
                <a:lnTo>
                  <a:pt x="13594" y="837"/>
                </a:lnTo>
                <a:lnTo>
                  <a:pt x="13386" y="628"/>
                </a:lnTo>
                <a:lnTo>
                  <a:pt x="13103" y="462"/>
                </a:lnTo>
                <a:lnTo>
                  <a:pt x="12763" y="308"/>
                </a:lnTo>
                <a:lnTo>
                  <a:pt x="12404" y="187"/>
                </a:lnTo>
                <a:lnTo>
                  <a:pt x="12008" y="77"/>
                </a:lnTo>
                <a:lnTo>
                  <a:pt x="11574" y="33"/>
                </a:lnTo>
                <a:lnTo>
                  <a:pt x="11102" y="11"/>
                </a:lnTo>
                <a:lnTo>
                  <a:pt x="10667" y="11"/>
                </a:lnTo>
                <a:lnTo>
                  <a:pt x="10233" y="77"/>
                </a:lnTo>
                <a:lnTo>
                  <a:pt x="9837" y="187"/>
                </a:lnTo>
                <a:lnTo>
                  <a:pt x="9440" y="286"/>
                </a:lnTo>
                <a:lnTo>
                  <a:pt x="9062" y="462"/>
                </a:lnTo>
                <a:lnTo>
                  <a:pt x="8741" y="628"/>
                </a:lnTo>
                <a:lnTo>
                  <a:pt x="8458" y="815"/>
                </a:lnTo>
                <a:lnTo>
                  <a:pt x="8232" y="1035"/>
                </a:lnTo>
                <a:lnTo>
                  <a:pt x="8062" y="1245"/>
                </a:lnTo>
                <a:lnTo>
                  <a:pt x="7911" y="1476"/>
                </a:lnTo>
                <a:lnTo>
                  <a:pt x="7835" y="1708"/>
                </a:lnTo>
                <a:lnTo>
                  <a:pt x="7797" y="1961"/>
                </a:lnTo>
                <a:lnTo>
                  <a:pt x="7835" y="2193"/>
                </a:lnTo>
                <a:lnTo>
                  <a:pt x="7948" y="2402"/>
                </a:lnTo>
                <a:lnTo>
                  <a:pt x="8062" y="2534"/>
                </a:lnTo>
                <a:lnTo>
                  <a:pt x="8175" y="2644"/>
                </a:lnTo>
                <a:lnTo>
                  <a:pt x="8269" y="2744"/>
                </a:lnTo>
                <a:lnTo>
                  <a:pt x="8420" y="2832"/>
                </a:lnTo>
                <a:lnTo>
                  <a:pt x="8704" y="3019"/>
                </a:lnTo>
                <a:lnTo>
                  <a:pt x="8968" y="3206"/>
                </a:lnTo>
                <a:lnTo>
                  <a:pt x="9138" y="3405"/>
                </a:lnTo>
                <a:lnTo>
                  <a:pt x="9327" y="3570"/>
                </a:lnTo>
                <a:lnTo>
                  <a:pt x="9440" y="3735"/>
                </a:lnTo>
                <a:lnTo>
                  <a:pt x="9516" y="3890"/>
                </a:lnTo>
                <a:lnTo>
                  <a:pt x="9534" y="4033"/>
                </a:lnTo>
                <a:lnTo>
                  <a:pt x="9534" y="4165"/>
                </a:lnTo>
                <a:lnTo>
                  <a:pt x="9516" y="4286"/>
                </a:lnTo>
                <a:lnTo>
                  <a:pt x="9440" y="4397"/>
                </a:lnTo>
                <a:lnTo>
                  <a:pt x="9327" y="4496"/>
                </a:lnTo>
                <a:lnTo>
                  <a:pt x="9176" y="4562"/>
                </a:lnTo>
                <a:lnTo>
                  <a:pt x="9006" y="4628"/>
                </a:lnTo>
                <a:lnTo>
                  <a:pt x="8779" y="4694"/>
                </a:lnTo>
                <a:lnTo>
                  <a:pt x="8534" y="4716"/>
                </a:lnTo>
                <a:lnTo>
                  <a:pt x="8232" y="4716"/>
                </a:lnTo>
                <a:lnTo>
                  <a:pt x="7118" y="4738"/>
                </a:lnTo>
                <a:lnTo>
                  <a:pt x="5947" y="4771"/>
                </a:lnTo>
                <a:lnTo>
                  <a:pt x="4795" y="4815"/>
                </a:lnTo>
                <a:lnTo>
                  <a:pt x="3681" y="4860"/>
                </a:lnTo>
                <a:lnTo>
                  <a:pt x="2662" y="4882"/>
                </a:lnTo>
                <a:lnTo>
                  <a:pt x="1755" y="4882"/>
                </a:lnTo>
                <a:lnTo>
                  <a:pt x="1359" y="4860"/>
                </a:lnTo>
                <a:lnTo>
                  <a:pt x="981" y="4837"/>
                </a:lnTo>
                <a:lnTo>
                  <a:pt x="698" y="4771"/>
                </a:lnTo>
                <a:lnTo>
                  <a:pt x="453" y="4716"/>
                </a:lnTo>
                <a:lnTo>
                  <a:pt x="453" y="5322"/>
                </a:lnTo>
                <a:lnTo>
                  <a:pt x="453" y="6083"/>
                </a:lnTo>
                <a:lnTo>
                  <a:pt x="453" y="6909"/>
                </a:lnTo>
                <a:lnTo>
                  <a:pt x="453" y="7780"/>
                </a:lnTo>
                <a:lnTo>
                  <a:pt x="453" y="8606"/>
                </a:lnTo>
                <a:lnTo>
                  <a:pt x="453" y="9345"/>
                </a:lnTo>
                <a:lnTo>
                  <a:pt x="453" y="9918"/>
                </a:lnTo>
                <a:lnTo>
                  <a:pt x="453" y="10282"/>
                </a:lnTo>
                <a:lnTo>
                  <a:pt x="490" y="10381"/>
                </a:lnTo>
                <a:lnTo>
                  <a:pt x="547" y="10491"/>
                </a:lnTo>
                <a:lnTo>
                  <a:pt x="660" y="10590"/>
                </a:lnTo>
                <a:lnTo>
                  <a:pt x="811" y="10700"/>
                </a:lnTo>
                <a:lnTo>
                  <a:pt x="981" y="10811"/>
                </a:lnTo>
                <a:lnTo>
                  <a:pt x="1208" y="10888"/>
                </a:lnTo>
                <a:lnTo>
                  <a:pt x="1453" y="10954"/>
                </a:lnTo>
                <a:lnTo>
                  <a:pt x="1718" y="11020"/>
                </a:lnTo>
                <a:lnTo>
                  <a:pt x="1963" y="11064"/>
                </a:lnTo>
                <a:lnTo>
                  <a:pt x="2265" y="11086"/>
                </a:lnTo>
                <a:lnTo>
                  <a:pt x="2548" y="11064"/>
                </a:lnTo>
                <a:lnTo>
                  <a:pt x="2794" y="11042"/>
                </a:lnTo>
                <a:lnTo>
                  <a:pt x="3096" y="10976"/>
                </a:lnTo>
                <a:lnTo>
                  <a:pt x="3341" y="10888"/>
                </a:lnTo>
                <a:lnTo>
                  <a:pt x="3606" y="10766"/>
                </a:lnTo>
                <a:lnTo>
                  <a:pt x="3813" y="10590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>
        <p:nvSpPr>
          <p:cNvPr id="2" name="Frame 1"/>
          <p:cNvSpPr/>
          <p:nvPr/>
        </p:nvSpPr>
        <p:spPr>
          <a:xfrm>
            <a:off x="3230310" y="368519"/>
            <a:ext cx="5725683" cy="5848288"/>
          </a:xfrm>
          <a:prstGeom prst="frame">
            <a:avLst>
              <a:gd name="adj1" fmla="val 16290"/>
            </a:avLst>
          </a:prstGeom>
          <a:solidFill>
            <a:srgbClr val="C00000"/>
          </a:solidFill>
          <a:ln w="6350">
            <a:solidFill>
              <a:srgbClr val="FFC000"/>
            </a:solidFill>
          </a:ln>
          <a:scene3d>
            <a:camera prst="orthographicFront"/>
            <a:lightRig rig="threePt" dir="t"/>
          </a:scene3d>
          <a:sp3d>
            <a:bevelT w="114300" prst="hardEdg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3" name="Rectangle 2"/>
          <p:cNvSpPr/>
          <p:nvPr/>
        </p:nvSpPr>
        <p:spPr>
          <a:xfrm>
            <a:off x="4144710" y="1305320"/>
            <a:ext cx="3862699" cy="3992931"/>
          </a:xfrm>
          <a:prstGeom prst="rect">
            <a:avLst/>
          </a:prstGeom>
          <a:noFill/>
          <a:ln w="635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Rectangle 3"/>
          <p:cNvSpPr/>
          <p:nvPr/>
        </p:nvSpPr>
        <p:spPr>
          <a:xfrm>
            <a:off x="7964581" y="4836291"/>
            <a:ext cx="40746" cy="240517"/>
          </a:xfrm>
          <a:prstGeom prst="rect">
            <a:avLst/>
          </a:prstGeom>
          <a:solidFill>
            <a:schemeClr val="bg1"/>
          </a:solidFill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0" name="Rectangle 49"/>
          <p:cNvSpPr/>
          <p:nvPr/>
        </p:nvSpPr>
        <p:spPr>
          <a:xfrm>
            <a:off x="7962384" y="1666962"/>
            <a:ext cx="40746" cy="240517"/>
          </a:xfrm>
          <a:prstGeom prst="rect">
            <a:avLst/>
          </a:prstGeom>
          <a:solidFill>
            <a:srgbClr val="FFCC99"/>
          </a:solidFill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1" name="Rectangle 50"/>
          <p:cNvSpPr/>
          <p:nvPr/>
        </p:nvSpPr>
        <p:spPr>
          <a:xfrm>
            <a:off x="7965909" y="3260288"/>
            <a:ext cx="40746" cy="240517"/>
          </a:xfrm>
          <a:prstGeom prst="rect">
            <a:avLst/>
          </a:prstGeom>
          <a:solidFill>
            <a:srgbClr val="FFCC99"/>
          </a:solidFill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59" name="Picture 58"/>
          <p:cNvPicPr>
            <a:picLocks noChangeAspect="1"/>
          </p:cNvPicPr>
          <p:nvPr/>
        </p:nvPicPr>
        <p:blipFill rotWithShape="1">
          <a:blip r:embed="rId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0" b="100000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 rot="1486504">
            <a:off x="9389629" y="3037111"/>
            <a:ext cx="1170774" cy="1375873"/>
          </a:xfrm>
          <a:prstGeom prst="rect">
            <a:avLst/>
          </a:prstGeom>
        </p:spPr>
      </p:pic>
      <p:pic>
        <p:nvPicPr>
          <p:cNvPr id="62" name="Picture 61">
            <a:hlinkClick r:id="rId4" action="ppaction://hlinksldjump"/>
          </p:cNvPr>
          <p:cNvPicPr>
            <a:picLocks noChangeAspect="1"/>
          </p:cNvPicPr>
          <p:nvPr/>
        </p:nvPicPr>
        <p:blipFill rotWithShape="1">
          <a:blip r:embed="rId5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1794" b="89238" l="3315" r="96685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 rot="2046696">
            <a:off x="1717042" y="1590984"/>
            <a:ext cx="1153682" cy="1418603"/>
          </a:xfrm>
          <a:prstGeom prst="rect">
            <a:avLst/>
          </a:prstGeom>
          <a:ln>
            <a:noFill/>
          </a:ln>
        </p:spPr>
      </p:pic>
      <p:pic>
        <p:nvPicPr>
          <p:cNvPr id="71" name="Picture 70"/>
          <p:cNvPicPr>
            <a:picLocks noChangeAspect="1"/>
          </p:cNvPicPr>
          <p:nvPr/>
        </p:nvPicPr>
        <p:blipFill rotWithShape="1">
          <a:blip r:embed="rId7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backgroundRemoval t="905" b="100000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 rot="1546026">
            <a:off x="7756880" y="5351612"/>
            <a:ext cx="1153683" cy="1401512"/>
          </a:xfrm>
          <a:prstGeom prst="rect">
            <a:avLst/>
          </a:prstGeom>
        </p:spPr>
      </p:pic>
      <p:pic>
        <p:nvPicPr>
          <p:cNvPr id="73" name="Picture 72"/>
          <p:cNvPicPr>
            <a:picLocks noChangeAspect="1"/>
          </p:cNvPicPr>
          <p:nvPr/>
        </p:nvPicPr>
        <p:blipFill rotWithShape="1">
          <a:blip r:embed="rId9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10">
                    <a14:imgEffect>
                      <a14:backgroundRemoval t="459" b="100000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 rot="20714636">
            <a:off x="10974628" y="1561209"/>
            <a:ext cx="1187865" cy="1384419"/>
          </a:xfrm>
          <a:prstGeom prst="rect">
            <a:avLst/>
          </a:prstGeom>
        </p:spPr>
      </p:pic>
      <p:pic>
        <p:nvPicPr>
          <p:cNvPr id="74" name="Picture 73"/>
          <p:cNvPicPr>
            <a:picLocks noChangeAspect="1"/>
          </p:cNvPicPr>
          <p:nvPr/>
        </p:nvPicPr>
        <p:blipFill rotWithShape="1">
          <a:blip r:embed="rId11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12">
                    <a14:imgEffect>
                      <a14:backgroundRemoval t="990" b="97030" l="1439" r="98201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 rot="467595">
            <a:off x="1966506" y="5404546"/>
            <a:ext cx="1768979" cy="1281869"/>
          </a:xfrm>
          <a:prstGeom prst="rect">
            <a:avLst/>
          </a:prstGeom>
        </p:spPr>
      </p:pic>
      <p:pic>
        <p:nvPicPr>
          <p:cNvPr id="78" name="Picture 77"/>
          <p:cNvPicPr>
            <a:picLocks noChangeAspect="1"/>
          </p:cNvPicPr>
          <p:nvPr/>
        </p:nvPicPr>
        <p:blipFill rotWithShape="1">
          <a:blip r:embed="rId13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backgroundRemoval t="0" b="100000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 rot="1641302">
            <a:off x="10284859" y="4653687"/>
            <a:ext cx="1777526" cy="991312"/>
          </a:xfrm>
          <a:prstGeom prst="rect">
            <a:avLst/>
          </a:prstGeom>
        </p:spPr>
      </p:pic>
      <p:pic>
        <p:nvPicPr>
          <p:cNvPr id="79" name="Picture 78"/>
          <p:cNvPicPr>
            <a:picLocks noChangeAspect="1"/>
          </p:cNvPicPr>
          <p:nvPr/>
        </p:nvPicPr>
        <p:blipFill rotWithShape="1">
          <a:blip r:embed="rId15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16">
                    <a14:imgEffect>
                      <a14:backgroundRemoval t="0" b="100000" l="1676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 rot="20608356">
            <a:off x="105285" y="3422626"/>
            <a:ext cx="1136591" cy="1598064"/>
          </a:xfrm>
          <a:prstGeom prst="rect">
            <a:avLst/>
          </a:prstGeom>
        </p:spPr>
      </p:pic>
      <p:pic>
        <p:nvPicPr>
          <p:cNvPr id="80" name="Picture 79"/>
          <p:cNvPicPr>
            <a:picLocks noChangeAspect="1"/>
          </p:cNvPicPr>
          <p:nvPr/>
        </p:nvPicPr>
        <p:blipFill rotWithShape="1">
          <a:blip r:embed="rId17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18">
                    <a14:imgEffect>
                      <a14:backgroundRemoval t="3797" b="98101" l="1767" r="9788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 rot="20484231">
            <a:off x="1326037" y="3697278"/>
            <a:ext cx="1794616" cy="1008405"/>
          </a:xfrm>
          <a:prstGeom prst="rect">
            <a:avLst/>
          </a:prstGeom>
        </p:spPr>
      </p:pic>
      <p:pic>
        <p:nvPicPr>
          <p:cNvPr id="81" name="Picture 80"/>
          <p:cNvPicPr>
            <a:picLocks noChangeAspect="1"/>
          </p:cNvPicPr>
          <p:nvPr/>
        </p:nvPicPr>
        <p:blipFill rotWithShape="1">
          <a:blip r:embed="rId19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20">
                    <a14:imgEffect>
                      <a14:backgroundRemoval t="2410" b="98394" l="3409" r="96591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 rot="19817857">
            <a:off x="2448651" y="-51140"/>
            <a:ext cx="1119499" cy="1580973"/>
          </a:xfrm>
          <a:prstGeom prst="rect">
            <a:avLst/>
          </a:prstGeom>
        </p:spPr>
      </p:pic>
      <p:sp>
        <p:nvSpPr>
          <p:cNvPr id="87" name="Rectangle: Rounded Corners 86">
            <a:hlinkClick r:id="rId21" action="ppaction://hlinksldjump"/>
          </p:cNvPr>
          <p:cNvSpPr/>
          <p:nvPr/>
        </p:nvSpPr>
        <p:spPr>
          <a:xfrm rot="1128601">
            <a:off x="-124464" y="2217826"/>
            <a:ext cx="973832" cy="559269"/>
          </a:xfrm>
          <a:prstGeom prst="round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0" name="Rectangle: Rounded Corners 89">
            <a:hlinkClick r:id="rId22" action="ppaction://hlinksldjump"/>
          </p:cNvPr>
          <p:cNvSpPr/>
          <p:nvPr/>
        </p:nvSpPr>
        <p:spPr>
          <a:xfrm rot="19504128">
            <a:off x="2553802" y="126862"/>
            <a:ext cx="973832" cy="1299304"/>
          </a:xfrm>
          <a:prstGeom prst="round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114" name="Picture 113"/>
          <p:cNvPicPr>
            <a:picLocks noChangeAspect="1"/>
          </p:cNvPicPr>
          <p:nvPr/>
        </p:nvPicPr>
        <p:blipFill>
          <a:blip r:embed="rId23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24">
                    <a14:imgEffect>
                      <a14:backgroundRemoval t="9402" b="100000" l="8257" r="100000">
                        <a14:foregroundMark x1="93578" y1="41026" x2="94495" y2="51282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7390930" y="4599902"/>
            <a:ext cx="664522" cy="713294"/>
          </a:xfrm>
          <a:prstGeom prst="rect">
            <a:avLst/>
          </a:prstGeom>
        </p:spPr>
      </p:pic>
      <p:sp>
        <p:nvSpPr>
          <p:cNvPr id="117" name="Rectangle 116"/>
          <p:cNvSpPr/>
          <p:nvPr/>
        </p:nvSpPr>
        <p:spPr>
          <a:xfrm rot="5400000">
            <a:off x="4409012" y="5127271"/>
            <a:ext cx="40746" cy="240517"/>
          </a:xfrm>
          <a:prstGeom prst="rect">
            <a:avLst/>
          </a:prstGeom>
          <a:solidFill>
            <a:schemeClr val="bg1"/>
          </a:solidFill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85" name="Picture 84"/>
          <p:cNvPicPr>
            <a:picLocks noChangeAspect="1"/>
          </p:cNvPicPr>
          <p:nvPr/>
        </p:nvPicPr>
        <p:blipFill rotWithShape="1">
          <a:blip r:embed="rId25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26">
                    <a14:imgEffect>
                      <a14:backgroundRemoval t="0" b="100000" l="0" r="88542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4185114" y="4580197"/>
            <a:ext cx="612397" cy="713064"/>
          </a:xfrm>
          <a:prstGeom prst="rect">
            <a:avLst/>
          </a:prstGeom>
        </p:spPr>
      </p:pic>
      <p:pic>
        <p:nvPicPr>
          <p:cNvPr id="88" name="Picture 87"/>
          <p:cNvPicPr>
            <a:picLocks noChangeAspect="1"/>
          </p:cNvPicPr>
          <p:nvPr/>
        </p:nvPicPr>
        <p:blipFill rotWithShape="1">
          <a:blip r:embed="rId27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28">
                    <a14:imgEffect>
                      <a14:backgroundRemoval t="8257" b="100000" l="1765" r="97647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6465890" y="4598321"/>
            <a:ext cx="1076770" cy="692209"/>
          </a:xfrm>
          <a:prstGeom prst="rect">
            <a:avLst/>
          </a:prstGeom>
        </p:spPr>
      </p:pic>
      <p:pic>
        <p:nvPicPr>
          <p:cNvPr id="89" name="Picture 88"/>
          <p:cNvPicPr>
            <a:picLocks noChangeAspect="1"/>
          </p:cNvPicPr>
          <p:nvPr/>
        </p:nvPicPr>
        <p:blipFill rotWithShape="1">
          <a:blip r:embed="rId29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30">
                    <a14:imgEffect>
                      <a14:backgroundRemoval t="0" b="98901" l="0" r="97279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4182341" y="1329762"/>
            <a:ext cx="931178" cy="575801"/>
          </a:xfrm>
          <a:prstGeom prst="rect">
            <a:avLst/>
          </a:prstGeom>
        </p:spPr>
      </p:pic>
      <p:sp>
        <p:nvSpPr>
          <p:cNvPr id="91" name="Rectangle 90"/>
          <p:cNvSpPr/>
          <p:nvPr/>
        </p:nvSpPr>
        <p:spPr>
          <a:xfrm>
            <a:off x="4172163" y="2563389"/>
            <a:ext cx="40746" cy="240517"/>
          </a:xfrm>
          <a:prstGeom prst="rect">
            <a:avLst/>
          </a:prstGeom>
          <a:solidFill>
            <a:srgbClr val="FFCC99"/>
          </a:solidFill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2" name="Rectangle 91"/>
          <p:cNvSpPr/>
          <p:nvPr/>
        </p:nvSpPr>
        <p:spPr>
          <a:xfrm>
            <a:off x="4174251" y="4131227"/>
            <a:ext cx="40746" cy="240517"/>
          </a:xfrm>
          <a:prstGeom prst="rect">
            <a:avLst/>
          </a:prstGeom>
          <a:solidFill>
            <a:schemeClr val="bg1"/>
          </a:solidFill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93" name="Picture 92"/>
          <p:cNvPicPr>
            <a:picLocks noChangeAspect="1"/>
          </p:cNvPicPr>
          <p:nvPr/>
        </p:nvPicPr>
        <p:blipFill>
          <a:blip r:embed="rId31">
            <a:extLst>
              <a:ext uri="{BEBA8EAE-BF5A-486C-A8C5-ECC9F3942E4B}">
                <a14:imgProps xmlns:a14="http://schemas.microsoft.com/office/drawing/2010/main">
                  <a14:imgLayer r:embed="rId32">
                    <a14:imgEffect>
                      <a14:backgroundRemoval t="1158" b="97297" l="7143" r="100000">
                        <a14:foregroundMark x1="95536" y1="6564" x2="97321" y2="46718"/>
                        <a14:backgroundMark x1="14286" y1="3861" x2="63393" y2="20463"/>
                        <a14:backgroundMark x1="12500" y1="25097" x2="7143" y2="53668"/>
                        <a14:backgroundMark x1="15179" y1="52510" x2="57143" y2="54440"/>
                        <a14:backgroundMark x1="11607" y1="58687" x2="9821" y2="80695"/>
                        <a14:backgroundMark x1="14286" y1="79537" x2="66071" y2="94595"/>
                        <a14:backgroundMark x1="87500" y1="2317" x2="97321" y2="3861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7357709" y="2975370"/>
            <a:ext cx="682811" cy="1579001"/>
          </a:xfrm>
          <a:prstGeom prst="rect">
            <a:avLst/>
          </a:prstGeom>
        </p:spPr>
      </p:pic>
      <p:pic>
        <p:nvPicPr>
          <p:cNvPr id="94" name="Picture 93"/>
          <p:cNvPicPr>
            <a:picLocks noChangeAspect="1"/>
          </p:cNvPicPr>
          <p:nvPr/>
        </p:nvPicPr>
        <p:blipFill>
          <a:blip r:embed="rId33">
            <a:extLst>
              <a:ext uri="{BEBA8EAE-BF5A-486C-A8C5-ECC9F3942E4B}">
                <a14:imgProps xmlns:a14="http://schemas.microsoft.com/office/drawing/2010/main">
                  <a14:imgLayer r:embed="rId34">
                    <a14:imgEffect>
                      <a14:backgroundRemoval t="2344" b="98438" l="9091" r="10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3981451" y="1417081"/>
            <a:ext cx="804742" cy="1560711"/>
          </a:xfrm>
          <a:prstGeom prst="rect">
            <a:avLst/>
          </a:prstGeom>
        </p:spPr>
      </p:pic>
      <p:pic>
        <p:nvPicPr>
          <p:cNvPr id="95" name="Picture 94">
            <a:hlinkClick r:id="rId35" action="ppaction://hlinksldjump"/>
          </p:cNvPr>
          <p:cNvPicPr>
            <a:picLocks noChangeAspect="1"/>
          </p:cNvPicPr>
          <p:nvPr/>
        </p:nvPicPr>
        <p:blipFill rotWithShape="1">
          <a:blip r:embed="rId36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37">
                    <a14:imgEffect>
                      <a14:backgroundRemoval t="0" b="100000" l="400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4576444" y="4590415"/>
            <a:ext cx="1110953" cy="717847"/>
          </a:xfrm>
          <a:prstGeom prst="rect">
            <a:avLst/>
          </a:prstGeom>
          <a:ln>
            <a:noFill/>
          </a:ln>
        </p:spPr>
      </p:pic>
      <p:pic>
        <p:nvPicPr>
          <p:cNvPr id="83" name="Picture 82"/>
          <p:cNvPicPr>
            <a:picLocks noChangeAspect="1"/>
          </p:cNvPicPr>
          <p:nvPr/>
        </p:nvPicPr>
        <p:blipFill>
          <a:blip r:embed="rId38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39">
                    <a14:imgEffect>
                      <a14:backgroundRemoval t="0" b="96117" l="107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585809" y="1263722"/>
            <a:ext cx="1140051" cy="627942"/>
          </a:xfrm>
          <a:prstGeom prst="rect">
            <a:avLst/>
          </a:prstGeom>
        </p:spPr>
      </p:pic>
      <p:pic>
        <p:nvPicPr>
          <p:cNvPr id="75" name="Picture 74"/>
          <p:cNvPicPr>
            <a:picLocks noChangeAspect="1"/>
          </p:cNvPicPr>
          <p:nvPr/>
        </p:nvPicPr>
        <p:blipFill rotWithShape="1">
          <a:blip r:embed="rId40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41">
                    <a14:imgEffect>
                      <a14:backgroundRemoval t="3586" b="99602" l="0" r="89216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4189423" y="2973570"/>
            <a:ext cx="645953" cy="1593908"/>
          </a:xfrm>
          <a:prstGeom prst="rect">
            <a:avLst/>
          </a:prstGeom>
        </p:spPr>
      </p:pic>
      <p:pic>
        <p:nvPicPr>
          <p:cNvPr id="98" name="Picture 97"/>
          <p:cNvPicPr>
            <a:picLocks noChangeAspect="1"/>
          </p:cNvPicPr>
          <p:nvPr/>
        </p:nvPicPr>
        <p:blipFill rotWithShape="1">
          <a:blip r:embed="rId4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43">
                    <a14:imgEffect>
                      <a14:backgroundRemoval t="0" b="93617" l="1053" r="98246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5180582" y="1304391"/>
            <a:ext cx="1811708" cy="598206"/>
          </a:xfrm>
          <a:prstGeom prst="rect">
            <a:avLst/>
          </a:prstGeom>
        </p:spPr>
      </p:pic>
      <p:pic>
        <p:nvPicPr>
          <p:cNvPr id="82" name="Picture 81"/>
          <p:cNvPicPr>
            <a:picLocks noChangeAspect="1"/>
          </p:cNvPicPr>
          <p:nvPr/>
        </p:nvPicPr>
        <p:blipFill rotWithShape="1">
          <a:blip r:embed="rId44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45">
                    <a14:imgEffect>
                      <a14:backgroundRemoval t="0" b="100000" l="2548" r="100000">
                        <a14:foregroundMark x1="96178" y1="17073" x2="95541" y2="36585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7027684" y="1308712"/>
            <a:ext cx="999859" cy="518992"/>
          </a:xfrm>
          <a:prstGeom prst="rect">
            <a:avLst/>
          </a:prstGeom>
        </p:spPr>
      </p:pic>
      <p:pic>
        <p:nvPicPr>
          <p:cNvPr id="99" name="Picture 98"/>
          <p:cNvPicPr>
            <a:picLocks noChangeAspect="1"/>
          </p:cNvPicPr>
          <p:nvPr/>
        </p:nvPicPr>
        <p:blipFill>
          <a:blip r:embed="rId46"/>
          <a:stretch>
            <a:fillRect/>
          </a:stretch>
        </p:blipFill>
        <p:spPr>
          <a:xfrm>
            <a:off x="7367247" y="1422751"/>
            <a:ext cx="658425" cy="1585097"/>
          </a:xfrm>
          <a:prstGeom prst="rect">
            <a:avLst/>
          </a:prstGeom>
        </p:spPr>
      </p:pic>
      <p:pic>
        <p:nvPicPr>
          <p:cNvPr id="100" name="Picture 99"/>
          <p:cNvPicPr>
            <a:picLocks noChangeAspect="1"/>
          </p:cNvPicPr>
          <p:nvPr/>
        </p:nvPicPr>
        <p:blipFill>
          <a:blip r:embed="rId47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48">
                    <a14:imgEffect>
                      <a14:backgroundRemoval t="3247" b="98052" l="3659" r="96951">
                        <a14:foregroundMark x1="19512" y1="96104" x2="50000" y2="98052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4109171" y="4067167"/>
            <a:ext cx="999831" cy="938865"/>
          </a:xfrm>
          <a:prstGeom prst="rect">
            <a:avLst/>
          </a:prstGeom>
          <a:ln>
            <a:noFill/>
          </a:ln>
        </p:spPr>
      </p:pic>
      <p:pic>
        <p:nvPicPr>
          <p:cNvPr id="86" name="Picture 85"/>
          <p:cNvPicPr>
            <a:picLocks noChangeAspect="1"/>
          </p:cNvPicPr>
          <p:nvPr/>
        </p:nvPicPr>
        <p:blipFill rotWithShape="1">
          <a:blip r:embed="rId49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50">
                    <a14:imgEffect>
                      <a14:backgroundRemoval t="8772" b="100000" l="6667" r="95556">
                        <a14:foregroundMark x1="69444" y1="94737" x2="80556" y2="96491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5466201" y="4568499"/>
            <a:ext cx="1145137" cy="726393"/>
          </a:xfrm>
          <a:prstGeom prst="rect">
            <a:avLst/>
          </a:prstGeom>
        </p:spPr>
      </p:pic>
      <p:pic>
        <p:nvPicPr>
          <p:cNvPr id="97" name="Picture 96"/>
          <p:cNvPicPr>
            <a:picLocks noChangeAspect="1"/>
          </p:cNvPicPr>
          <p:nvPr/>
        </p:nvPicPr>
        <p:blipFill rotWithShape="1">
          <a:blip r:embed="rId51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52">
                    <a14:imgEffect>
                      <a14:backgroundRemoval t="3822" b="92357" l="1242" r="100000">
                        <a14:foregroundMark x1="54037" y1="89809" x2="49689" y2="89809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7042965" y="4081167"/>
            <a:ext cx="1025496" cy="999858"/>
          </a:xfrm>
          <a:prstGeom prst="rect">
            <a:avLst/>
          </a:prstGeom>
        </p:spPr>
      </p:pic>
      <p:pic>
        <p:nvPicPr>
          <p:cNvPr id="102" name="Picture 101"/>
          <p:cNvPicPr>
            <a:picLocks noChangeAspect="1"/>
          </p:cNvPicPr>
          <p:nvPr/>
        </p:nvPicPr>
        <p:blipFill rotWithShape="1">
          <a:blip r:embed="rId53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54">
                    <a14:imgEffect>
                      <a14:backgroundRemoval t="55505" b="95872" l="0" r="93956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t="55549"/>
          <a:stretch/>
        </p:blipFill>
        <p:spPr>
          <a:xfrm>
            <a:off x="6464639" y="1288122"/>
            <a:ext cx="1153683" cy="615393"/>
          </a:xfrm>
          <a:prstGeom prst="rect">
            <a:avLst/>
          </a:prstGeom>
        </p:spPr>
      </p:pic>
      <p:pic>
        <p:nvPicPr>
          <p:cNvPr id="103" name="Picture 102"/>
          <p:cNvPicPr>
            <a:picLocks noChangeAspect="1"/>
          </p:cNvPicPr>
          <p:nvPr/>
        </p:nvPicPr>
        <p:blipFill>
          <a:blip r:embed="rId55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56">
                    <a14:imgEffect>
                      <a14:backgroundRemoval t="4070" b="100000" l="0" r="9625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4129867" y="2455241"/>
            <a:ext cx="975445" cy="1048603"/>
          </a:xfrm>
          <a:prstGeom prst="rect">
            <a:avLst/>
          </a:prstGeom>
        </p:spPr>
      </p:pic>
      <p:pic>
        <p:nvPicPr>
          <p:cNvPr id="77" name="Picture 76">
            <a:hlinkClick r:id="rId57" action="ppaction://hlinksldjump"/>
          </p:cNvPr>
          <p:cNvPicPr>
            <a:picLocks noChangeAspect="1"/>
          </p:cNvPicPr>
          <p:nvPr/>
        </p:nvPicPr>
        <p:blipFill rotWithShape="1">
          <a:blip r:embed="rId58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59">
                    <a14:imgEffect>
                      <a14:backgroundRemoval t="7692" b="96795" l="4403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7024382" y="2452088"/>
            <a:ext cx="1008404" cy="991313"/>
          </a:xfrm>
          <a:prstGeom prst="rect">
            <a:avLst/>
          </a:prstGeom>
        </p:spPr>
      </p:pic>
      <p:pic>
        <p:nvPicPr>
          <p:cNvPr id="84" name="Picture 83"/>
          <p:cNvPicPr>
            <a:picLocks noChangeAspect="1"/>
          </p:cNvPicPr>
          <p:nvPr/>
        </p:nvPicPr>
        <p:blipFill rotWithShape="1">
          <a:blip r:embed="rId11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12">
                    <a14:imgEffect>
                      <a14:backgroundRemoval t="990" b="97030" l="1439" r="98201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6176918" y="1410188"/>
            <a:ext cx="1768979" cy="1281869"/>
          </a:xfrm>
          <a:prstGeom prst="rect">
            <a:avLst/>
          </a:prstGeom>
        </p:spPr>
      </p:pic>
      <p:pic>
        <p:nvPicPr>
          <p:cNvPr id="101" name="Picture 100"/>
          <p:cNvPicPr>
            <a:picLocks noChangeAspect="1"/>
          </p:cNvPicPr>
          <p:nvPr/>
        </p:nvPicPr>
        <p:blipFill>
          <a:blip r:embed="rId60"/>
          <a:stretch>
            <a:fillRect/>
          </a:stretch>
        </p:blipFill>
        <p:spPr>
          <a:xfrm>
            <a:off x="4041669" y="405085"/>
            <a:ext cx="4102964" cy="926672"/>
          </a:xfrm>
          <a:prstGeom prst="rect">
            <a:avLst/>
          </a:prstGeom>
        </p:spPr>
      </p:pic>
      <p:pic>
        <p:nvPicPr>
          <p:cNvPr id="104" name="Picture 103"/>
          <p:cNvPicPr>
            <a:picLocks noChangeAspect="1"/>
          </p:cNvPicPr>
          <p:nvPr/>
        </p:nvPicPr>
        <p:blipFill>
          <a:blip r:embed="rId61"/>
          <a:stretch>
            <a:fillRect/>
          </a:stretch>
        </p:blipFill>
        <p:spPr>
          <a:xfrm>
            <a:off x="4742770" y="5290135"/>
            <a:ext cx="2700762" cy="926672"/>
          </a:xfrm>
          <a:prstGeom prst="rect">
            <a:avLst/>
          </a:prstGeom>
        </p:spPr>
      </p:pic>
      <p:pic>
        <p:nvPicPr>
          <p:cNvPr id="58" name="Picture 57"/>
          <p:cNvPicPr>
            <a:picLocks noChangeAspect="1"/>
          </p:cNvPicPr>
          <p:nvPr/>
        </p:nvPicPr>
        <p:blipFill rotWithShape="1">
          <a:blip r:embed="rId6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63">
                    <a14:imgEffect>
                      <a14:backgroundRemoval t="0" b="96465" l="2448" r="98252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 rot="21197848">
            <a:off x="3842694" y="5403685"/>
            <a:ext cx="1820254" cy="1256232"/>
          </a:xfrm>
          <a:prstGeom prst="rect">
            <a:avLst/>
          </a:prstGeom>
        </p:spPr>
      </p:pic>
      <p:pic>
        <p:nvPicPr>
          <p:cNvPr id="61" name="Picture 60"/>
          <p:cNvPicPr>
            <a:picLocks noChangeAspect="1"/>
          </p:cNvPicPr>
          <p:nvPr/>
        </p:nvPicPr>
        <p:blipFill rotWithShape="1">
          <a:blip r:embed="rId64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65">
                    <a14:imgEffect>
                      <a14:backgroundRemoval t="1970" b="95567" l="722" r="97112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 rot="910464">
            <a:off x="5827190" y="-48782"/>
            <a:ext cx="1760434" cy="1290415"/>
          </a:xfrm>
          <a:prstGeom prst="rect">
            <a:avLst/>
          </a:prstGeom>
        </p:spPr>
      </p:pic>
      <p:pic>
        <p:nvPicPr>
          <p:cNvPr id="72" name="Picture 71"/>
          <p:cNvPicPr>
            <a:picLocks noChangeAspect="1"/>
          </p:cNvPicPr>
          <p:nvPr/>
        </p:nvPicPr>
        <p:blipFill rotWithShape="1">
          <a:blip r:embed="rId66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67">
                    <a14:imgEffect>
                      <a14:backgroundRemoval t="1478" b="96552" l="1786" r="975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 rot="20651102">
            <a:off x="3762854" y="-85458"/>
            <a:ext cx="1777525" cy="1290416"/>
          </a:xfrm>
          <a:prstGeom prst="rect">
            <a:avLst/>
          </a:prstGeom>
        </p:spPr>
      </p:pic>
      <p:sp>
        <p:nvSpPr>
          <p:cNvPr id="96" name="Rectangle: Rounded Corners 95">
            <a:hlinkClick r:id="rId22" action="ppaction://hlinksldjump"/>
          </p:cNvPr>
          <p:cNvSpPr/>
          <p:nvPr/>
        </p:nvSpPr>
        <p:spPr>
          <a:xfrm rot="20410244">
            <a:off x="186663" y="3433694"/>
            <a:ext cx="973832" cy="1299304"/>
          </a:xfrm>
          <a:prstGeom prst="round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5" name="Rectangle: Rounded Corners 104">
            <a:hlinkClick r:id="rId22" action="ppaction://hlinksldjump"/>
          </p:cNvPr>
          <p:cNvSpPr/>
          <p:nvPr/>
        </p:nvSpPr>
        <p:spPr>
          <a:xfrm rot="4317265">
            <a:off x="1782657" y="3515362"/>
            <a:ext cx="973832" cy="1299304"/>
          </a:xfrm>
          <a:prstGeom prst="round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6" name="Rectangle: Rounded Corners 105">
            <a:hlinkClick r:id="rId22" action="ppaction://hlinksldjump"/>
          </p:cNvPr>
          <p:cNvSpPr/>
          <p:nvPr/>
        </p:nvSpPr>
        <p:spPr>
          <a:xfrm rot="17931193">
            <a:off x="10662344" y="4563804"/>
            <a:ext cx="973832" cy="1299304"/>
          </a:xfrm>
          <a:prstGeom prst="round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7" name="Rectangle: Rounded Corners 106">
            <a:hlinkClick r:id="rId22" action="ppaction://hlinksldjump"/>
          </p:cNvPr>
          <p:cNvSpPr/>
          <p:nvPr/>
        </p:nvSpPr>
        <p:spPr>
          <a:xfrm rot="16731976">
            <a:off x="2289501" y="5491706"/>
            <a:ext cx="973832" cy="1299304"/>
          </a:xfrm>
          <a:prstGeom prst="round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8" name="Rectangle: Rounded Corners 107">
            <a:hlinkClick r:id="rId22" action="ppaction://hlinksldjump"/>
          </p:cNvPr>
          <p:cNvSpPr/>
          <p:nvPr/>
        </p:nvSpPr>
        <p:spPr>
          <a:xfrm rot="15473719">
            <a:off x="4271563" y="5491705"/>
            <a:ext cx="973832" cy="1299304"/>
          </a:xfrm>
          <a:prstGeom prst="round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9" name="Rectangle: Rounded Corners 108">
            <a:hlinkClick r:id="rId22" action="ppaction://hlinksldjump"/>
          </p:cNvPr>
          <p:cNvSpPr/>
          <p:nvPr/>
        </p:nvSpPr>
        <p:spPr>
          <a:xfrm rot="1639345">
            <a:off x="7793617" y="5441151"/>
            <a:ext cx="973832" cy="1299304"/>
          </a:xfrm>
          <a:prstGeom prst="round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0" name="Rectangle: Rounded Corners 109">
            <a:hlinkClick r:id="rId22" action="ppaction://hlinksldjump"/>
          </p:cNvPr>
          <p:cNvSpPr/>
          <p:nvPr/>
        </p:nvSpPr>
        <p:spPr>
          <a:xfrm rot="1474754">
            <a:off x="9511276" y="3118015"/>
            <a:ext cx="973832" cy="1263553"/>
          </a:xfrm>
          <a:prstGeom prst="round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1" name="Rectangle: Rounded Corners 110">
            <a:hlinkClick r:id="rId22" action="ppaction://hlinksldjump"/>
          </p:cNvPr>
          <p:cNvSpPr/>
          <p:nvPr/>
        </p:nvSpPr>
        <p:spPr>
          <a:xfrm rot="20814492">
            <a:off x="11005866" y="1661614"/>
            <a:ext cx="973832" cy="1299304"/>
          </a:xfrm>
          <a:prstGeom prst="round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2" name="Rectangle: Rounded Corners 111">
            <a:hlinkClick r:id="rId22" action="ppaction://hlinksldjump"/>
          </p:cNvPr>
          <p:cNvSpPr/>
          <p:nvPr/>
        </p:nvSpPr>
        <p:spPr>
          <a:xfrm rot="16966813">
            <a:off x="6037604" y="-48386"/>
            <a:ext cx="973832" cy="1299304"/>
          </a:xfrm>
          <a:prstGeom prst="round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3" name="Rectangle: Rounded Corners 112">
            <a:hlinkClick r:id="rId22" action="ppaction://hlinksldjump"/>
          </p:cNvPr>
          <p:cNvSpPr/>
          <p:nvPr/>
        </p:nvSpPr>
        <p:spPr>
          <a:xfrm rot="4504266">
            <a:off x="4289581" y="-75636"/>
            <a:ext cx="973832" cy="1299304"/>
          </a:xfrm>
          <a:prstGeom prst="round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118" name="Picture 117"/>
          <p:cNvPicPr>
            <a:picLocks noChangeAspect="1"/>
          </p:cNvPicPr>
          <p:nvPr/>
        </p:nvPicPr>
        <p:blipFill rotWithShape="1">
          <a:blip r:embed="rId6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4190308" y="1299235"/>
            <a:ext cx="3851311" cy="3986856"/>
          </a:xfrm>
          <a:prstGeom prst="rect">
            <a:avLst/>
          </a:prstGeom>
          <a:ln w="28575">
            <a:noFill/>
          </a:ln>
        </p:spPr>
      </p:pic>
      <p:pic>
        <p:nvPicPr>
          <p:cNvPr id="119" name="Picture 118"/>
          <p:cNvPicPr>
            <a:picLocks noChangeAspect="1"/>
          </p:cNvPicPr>
          <p:nvPr/>
        </p:nvPicPr>
        <p:blipFill>
          <a:blip r:embed="rId69"/>
          <a:stretch>
            <a:fillRect/>
          </a:stretch>
        </p:blipFill>
        <p:spPr>
          <a:xfrm>
            <a:off x="10369413" y="156841"/>
            <a:ext cx="1712223" cy="80434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94628322"/>
      </p:ext>
    </p:extLst>
  </p:cSld>
  <p:clrMapOvr>
    <a:masterClrMapping/>
  </p:clrMapOvr>
  <p:transition spd="slow" advClick="0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10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100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2000"/>
                            </p:stCondLst>
                            <p:childTnLst>
                              <p:par>
                                <p:cTn id="13" presetID="1" presetClass="emph" presetSubtype="2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animClr clrSpc="rgb" dir="cw">
                                      <p:cBhvr>
                                        <p:cTn id="14" dur="2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CC99"/>
                                      </p:to>
                                    </p:animClr>
                                    <p:set>
                                      <p:cBhvr>
                                        <p:cTn id="15" dur="2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6" dur="2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7" restart="whenNotActive" fill="hold" evtFilter="cancelBubble" nodeType="interactiveSeq">
                <p:stCondLst>
                  <p:cond evt="onClick" delay="0">
                    <p:tgtEl>
                      <p:spTgt spid="11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8" fill="hold">
                      <p:stCondLst>
                        <p:cond delay="0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300"/>
                                        <p:tgtEl>
                                          <p:spTgt spid="1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6" dur="300"/>
                                        <p:tgtEl>
                                          <p:spTgt spid="11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299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19"/>
                  </p:tgtEl>
                </p:cond>
              </p:nextCondLst>
            </p:seq>
          </p:childTnLst>
        </p:cTn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" name="Rectangle 35"/>
          <p:cNvSpPr/>
          <p:nvPr/>
        </p:nvSpPr>
        <p:spPr>
          <a:xfrm>
            <a:off x="3230310" y="368519"/>
            <a:ext cx="5725683" cy="5848288"/>
          </a:xfrm>
          <a:prstGeom prst="rect">
            <a:avLst/>
          </a:prstGeom>
          <a:noFill/>
          <a:ln w="114300">
            <a:solidFill>
              <a:srgbClr val="FFC000"/>
            </a:solidFill>
          </a:ln>
          <a:effectLst>
            <a:outerShdw blurRad="76200" dir="2700000" sx="102000" sy="102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Puzzle1"/>
          <p:cNvSpPr>
            <a:spLocks noEditPoints="1" noChangeArrowheads="1"/>
          </p:cNvSpPr>
          <p:nvPr/>
        </p:nvSpPr>
        <p:spPr bwMode="auto">
          <a:xfrm>
            <a:off x="7094876" y="2561502"/>
            <a:ext cx="1635699" cy="848218"/>
          </a:xfrm>
          <a:custGeom>
            <a:avLst/>
            <a:gdLst>
              <a:gd name="T0" fmla="*/ 16740 w 21600"/>
              <a:gd name="T1" fmla="*/ 21078 h 21600"/>
              <a:gd name="T2" fmla="*/ 16976 w 21600"/>
              <a:gd name="T3" fmla="*/ 521 h 21600"/>
              <a:gd name="T4" fmla="*/ 4725 w 21600"/>
              <a:gd name="T5" fmla="*/ 856 h 21600"/>
              <a:gd name="T6" fmla="*/ 5040 w 21600"/>
              <a:gd name="T7" fmla="*/ 21004 h 21600"/>
              <a:gd name="T8" fmla="*/ 10811 w 21600"/>
              <a:gd name="T9" fmla="*/ 12885 h 21600"/>
              <a:gd name="T10" fmla="*/ 10845 w 21600"/>
              <a:gd name="T11" fmla="*/ 8714 h 21600"/>
              <a:gd name="T12" fmla="*/ 21600 w 21600"/>
              <a:gd name="T13" fmla="*/ 10000 h 21600"/>
              <a:gd name="T14" fmla="*/ 56 w 21600"/>
              <a:gd name="T15" fmla="*/ 10000 h 21600"/>
              <a:gd name="T16" fmla="*/ 6086 w 21600"/>
              <a:gd name="T17" fmla="*/ 2569 h 21600"/>
              <a:gd name="T18" fmla="*/ 16132 w 21600"/>
              <a:gd name="T19" fmla="*/ 19552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9360" y="20836"/>
                </a:moveTo>
                <a:lnTo>
                  <a:pt x="9528" y="20836"/>
                </a:lnTo>
                <a:lnTo>
                  <a:pt x="9686" y="20762"/>
                </a:lnTo>
                <a:lnTo>
                  <a:pt x="9810" y="20687"/>
                </a:lnTo>
                <a:lnTo>
                  <a:pt x="9922" y="20575"/>
                </a:lnTo>
                <a:lnTo>
                  <a:pt x="10012" y="20426"/>
                </a:lnTo>
                <a:lnTo>
                  <a:pt x="10068" y="20296"/>
                </a:lnTo>
                <a:lnTo>
                  <a:pt x="10113" y="20110"/>
                </a:lnTo>
                <a:lnTo>
                  <a:pt x="10136" y="19905"/>
                </a:lnTo>
                <a:lnTo>
                  <a:pt x="10136" y="19682"/>
                </a:lnTo>
                <a:lnTo>
                  <a:pt x="10113" y="19440"/>
                </a:lnTo>
                <a:lnTo>
                  <a:pt x="10068" y="19142"/>
                </a:lnTo>
                <a:lnTo>
                  <a:pt x="10012" y="18900"/>
                </a:lnTo>
                <a:lnTo>
                  <a:pt x="9900" y="18620"/>
                </a:lnTo>
                <a:lnTo>
                  <a:pt x="9787" y="18285"/>
                </a:lnTo>
                <a:lnTo>
                  <a:pt x="9641" y="17968"/>
                </a:lnTo>
                <a:lnTo>
                  <a:pt x="9472" y="17652"/>
                </a:lnTo>
                <a:lnTo>
                  <a:pt x="9382" y="17466"/>
                </a:lnTo>
                <a:lnTo>
                  <a:pt x="9315" y="17298"/>
                </a:lnTo>
                <a:lnTo>
                  <a:pt x="9258" y="17112"/>
                </a:lnTo>
                <a:lnTo>
                  <a:pt x="9191" y="16926"/>
                </a:lnTo>
                <a:lnTo>
                  <a:pt x="9123" y="16535"/>
                </a:lnTo>
                <a:lnTo>
                  <a:pt x="9101" y="16144"/>
                </a:lnTo>
                <a:lnTo>
                  <a:pt x="9101" y="15753"/>
                </a:lnTo>
                <a:lnTo>
                  <a:pt x="9168" y="15362"/>
                </a:lnTo>
                <a:lnTo>
                  <a:pt x="9236" y="14971"/>
                </a:lnTo>
                <a:lnTo>
                  <a:pt x="9360" y="14580"/>
                </a:lnTo>
                <a:lnTo>
                  <a:pt x="9495" y="14244"/>
                </a:lnTo>
                <a:lnTo>
                  <a:pt x="9663" y="13891"/>
                </a:lnTo>
                <a:lnTo>
                  <a:pt x="9855" y="13611"/>
                </a:lnTo>
                <a:lnTo>
                  <a:pt x="10068" y="13351"/>
                </a:lnTo>
                <a:lnTo>
                  <a:pt x="10293" y="13146"/>
                </a:lnTo>
                <a:lnTo>
                  <a:pt x="10552" y="12997"/>
                </a:lnTo>
                <a:lnTo>
                  <a:pt x="10811" y="12885"/>
                </a:lnTo>
                <a:lnTo>
                  <a:pt x="11069" y="12866"/>
                </a:lnTo>
                <a:lnTo>
                  <a:pt x="11351" y="12885"/>
                </a:lnTo>
                <a:lnTo>
                  <a:pt x="11610" y="12997"/>
                </a:lnTo>
                <a:lnTo>
                  <a:pt x="11846" y="13183"/>
                </a:lnTo>
                <a:lnTo>
                  <a:pt x="12060" y="13388"/>
                </a:lnTo>
                <a:lnTo>
                  <a:pt x="12251" y="13648"/>
                </a:lnTo>
                <a:lnTo>
                  <a:pt x="12419" y="13928"/>
                </a:lnTo>
                <a:lnTo>
                  <a:pt x="12555" y="14244"/>
                </a:lnTo>
                <a:lnTo>
                  <a:pt x="12690" y="14617"/>
                </a:lnTo>
                <a:lnTo>
                  <a:pt x="12768" y="15008"/>
                </a:lnTo>
                <a:lnTo>
                  <a:pt x="12836" y="15399"/>
                </a:lnTo>
                <a:lnTo>
                  <a:pt x="12858" y="15753"/>
                </a:lnTo>
                <a:lnTo>
                  <a:pt x="12858" y="16144"/>
                </a:lnTo>
                <a:lnTo>
                  <a:pt x="12813" y="16535"/>
                </a:lnTo>
                <a:lnTo>
                  <a:pt x="12746" y="16888"/>
                </a:lnTo>
                <a:lnTo>
                  <a:pt x="12667" y="17224"/>
                </a:lnTo>
                <a:lnTo>
                  <a:pt x="12510" y="17503"/>
                </a:lnTo>
                <a:lnTo>
                  <a:pt x="12228" y="18043"/>
                </a:lnTo>
                <a:lnTo>
                  <a:pt x="11970" y="18546"/>
                </a:lnTo>
                <a:lnTo>
                  <a:pt x="11868" y="18751"/>
                </a:lnTo>
                <a:lnTo>
                  <a:pt x="11778" y="18974"/>
                </a:lnTo>
                <a:lnTo>
                  <a:pt x="11711" y="19179"/>
                </a:lnTo>
                <a:lnTo>
                  <a:pt x="11666" y="19365"/>
                </a:lnTo>
                <a:lnTo>
                  <a:pt x="11632" y="19570"/>
                </a:lnTo>
                <a:lnTo>
                  <a:pt x="11632" y="19756"/>
                </a:lnTo>
                <a:lnTo>
                  <a:pt x="11632" y="19942"/>
                </a:lnTo>
                <a:lnTo>
                  <a:pt x="11643" y="20110"/>
                </a:lnTo>
                <a:lnTo>
                  <a:pt x="11711" y="20296"/>
                </a:lnTo>
                <a:lnTo>
                  <a:pt x="11801" y="20464"/>
                </a:lnTo>
                <a:lnTo>
                  <a:pt x="11891" y="20650"/>
                </a:lnTo>
                <a:lnTo>
                  <a:pt x="12037" y="20836"/>
                </a:lnTo>
                <a:lnTo>
                  <a:pt x="12206" y="21004"/>
                </a:lnTo>
                <a:lnTo>
                  <a:pt x="12419" y="21190"/>
                </a:lnTo>
                <a:lnTo>
                  <a:pt x="12667" y="21320"/>
                </a:lnTo>
                <a:lnTo>
                  <a:pt x="12960" y="21432"/>
                </a:lnTo>
                <a:lnTo>
                  <a:pt x="13286" y="21544"/>
                </a:lnTo>
                <a:lnTo>
                  <a:pt x="13612" y="21655"/>
                </a:lnTo>
                <a:lnTo>
                  <a:pt x="13983" y="21693"/>
                </a:lnTo>
                <a:lnTo>
                  <a:pt x="14343" y="21730"/>
                </a:lnTo>
                <a:lnTo>
                  <a:pt x="14715" y="21730"/>
                </a:lnTo>
                <a:lnTo>
                  <a:pt x="15075" y="21730"/>
                </a:lnTo>
                <a:lnTo>
                  <a:pt x="15446" y="21655"/>
                </a:lnTo>
                <a:lnTo>
                  <a:pt x="15794" y="21581"/>
                </a:lnTo>
                <a:lnTo>
                  <a:pt x="16132" y="21432"/>
                </a:lnTo>
                <a:lnTo>
                  <a:pt x="16458" y="21302"/>
                </a:lnTo>
                <a:lnTo>
                  <a:pt x="16740" y="21078"/>
                </a:lnTo>
                <a:lnTo>
                  <a:pt x="16976" y="20836"/>
                </a:lnTo>
                <a:lnTo>
                  <a:pt x="17043" y="20650"/>
                </a:lnTo>
                <a:lnTo>
                  <a:pt x="17088" y="20426"/>
                </a:lnTo>
                <a:lnTo>
                  <a:pt x="17133" y="20222"/>
                </a:lnTo>
                <a:lnTo>
                  <a:pt x="17156" y="19980"/>
                </a:lnTo>
                <a:lnTo>
                  <a:pt x="17167" y="19477"/>
                </a:lnTo>
                <a:lnTo>
                  <a:pt x="17167" y="18974"/>
                </a:lnTo>
                <a:lnTo>
                  <a:pt x="17156" y="18397"/>
                </a:lnTo>
                <a:lnTo>
                  <a:pt x="17111" y="17820"/>
                </a:lnTo>
                <a:lnTo>
                  <a:pt x="17066" y="17261"/>
                </a:lnTo>
                <a:lnTo>
                  <a:pt x="16998" y="16646"/>
                </a:lnTo>
                <a:lnTo>
                  <a:pt x="16852" y="15511"/>
                </a:lnTo>
                <a:lnTo>
                  <a:pt x="16740" y="14393"/>
                </a:lnTo>
                <a:lnTo>
                  <a:pt x="16717" y="13928"/>
                </a:lnTo>
                <a:lnTo>
                  <a:pt x="16695" y="13462"/>
                </a:lnTo>
                <a:lnTo>
                  <a:pt x="16717" y="13071"/>
                </a:lnTo>
                <a:lnTo>
                  <a:pt x="16785" y="12755"/>
                </a:lnTo>
                <a:lnTo>
                  <a:pt x="16852" y="12419"/>
                </a:lnTo>
                <a:lnTo>
                  <a:pt x="16953" y="12140"/>
                </a:lnTo>
                <a:lnTo>
                  <a:pt x="17088" y="11898"/>
                </a:lnTo>
                <a:lnTo>
                  <a:pt x="17212" y="11675"/>
                </a:lnTo>
                <a:lnTo>
                  <a:pt x="17370" y="11470"/>
                </a:lnTo>
                <a:lnTo>
                  <a:pt x="17516" y="11284"/>
                </a:lnTo>
                <a:lnTo>
                  <a:pt x="17696" y="11135"/>
                </a:lnTo>
                <a:lnTo>
                  <a:pt x="17865" y="11042"/>
                </a:lnTo>
                <a:lnTo>
                  <a:pt x="18033" y="10930"/>
                </a:lnTo>
                <a:lnTo>
                  <a:pt x="18213" y="10893"/>
                </a:lnTo>
                <a:lnTo>
                  <a:pt x="18382" y="10893"/>
                </a:lnTo>
                <a:lnTo>
                  <a:pt x="18551" y="10967"/>
                </a:lnTo>
                <a:lnTo>
                  <a:pt x="18708" y="11042"/>
                </a:lnTo>
                <a:lnTo>
                  <a:pt x="18855" y="11172"/>
                </a:lnTo>
                <a:lnTo>
                  <a:pt x="19012" y="11358"/>
                </a:lnTo>
                <a:lnTo>
                  <a:pt x="19136" y="11600"/>
                </a:lnTo>
                <a:lnTo>
                  <a:pt x="19271" y="11861"/>
                </a:lnTo>
                <a:lnTo>
                  <a:pt x="19440" y="12028"/>
                </a:lnTo>
                <a:lnTo>
                  <a:pt x="19608" y="12177"/>
                </a:lnTo>
                <a:lnTo>
                  <a:pt x="19822" y="12289"/>
                </a:lnTo>
                <a:lnTo>
                  <a:pt x="20025" y="12289"/>
                </a:lnTo>
                <a:lnTo>
                  <a:pt x="20238" y="12289"/>
                </a:lnTo>
                <a:lnTo>
                  <a:pt x="20452" y="12215"/>
                </a:lnTo>
                <a:lnTo>
                  <a:pt x="20643" y="12103"/>
                </a:lnTo>
                <a:lnTo>
                  <a:pt x="20846" y="11973"/>
                </a:lnTo>
                <a:lnTo>
                  <a:pt x="21037" y="11786"/>
                </a:lnTo>
                <a:lnTo>
                  <a:pt x="21206" y="11563"/>
                </a:lnTo>
                <a:lnTo>
                  <a:pt x="21363" y="11321"/>
                </a:lnTo>
                <a:lnTo>
                  <a:pt x="21465" y="11079"/>
                </a:lnTo>
                <a:lnTo>
                  <a:pt x="21577" y="10744"/>
                </a:lnTo>
                <a:lnTo>
                  <a:pt x="21622" y="10427"/>
                </a:lnTo>
                <a:lnTo>
                  <a:pt x="21645" y="10111"/>
                </a:lnTo>
                <a:lnTo>
                  <a:pt x="21622" y="9608"/>
                </a:lnTo>
                <a:lnTo>
                  <a:pt x="21577" y="9142"/>
                </a:lnTo>
                <a:lnTo>
                  <a:pt x="21465" y="8751"/>
                </a:lnTo>
                <a:lnTo>
                  <a:pt x="21363" y="8397"/>
                </a:lnTo>
                <a:lnTo>
                  <a:pt x="21206" y="8062"/>
                </a:lnTo>
                <a:lnTo>
                  <a:pt x="21037" y="7820"/>
                </a:lnTo>
                <a:lnTo>
                  <a:pt x="20846" y="7597"/>
                </a:lnTo>
                <a:lnTo>
                  <a:pt x="20643" y="7429"/>
                </a:lnTo>
                <a:lnTo>
                  <a:pt x="20452" y="7317"/>
                </a:lnTo>
                <a:lnTo>
                  <a:pt x="20238" y="7206"/>
                </a:lnTo>
                <a:lnTo>
                  <a:pt x="20025" y="7168"/>
                </a:lnTo>
                <a:lnTo>
                  <a:pt x="19822" y="7206"/>
                </a:lnTo>
                <a:lnTo>
                  <a:pt x="19608" y="7243"/>
                </a:lnTo>
                <a:lnTo>
                  <a:pt x="19440" y="7355"/>
                </a:lnTo>
                <a:lnTo>
                  <a:pt x="19271" y="7504"/>
                </a:lnTo>
                <a:lnTo>
                  <a:pt x="19136" y="7708"/>
                </a:lnTo>
                <a:lnTo>
                  <a:pt x="19012" y="7895"/>
                </a:lnTo>
                <a:lnTo>
                  <a:pt x="18832" y="8025"/>
                </a:lnTo>
                <a:lnTo>
                  <a:pt x="18663" y="8174"/>
                </a:lnTo>
                <a:lnTo>
                  <a:pt x="18472" y="8248"/>
                </a:lnTo>
                <a:lnTo>
                  <a:pt x="18270" y="8286"/>
                </a:lnTo>
                <a:lnTo>
                  <a:pt x="18078" y="8323"/>
                </a:lnTo>
                <a:lnTo>
                  <a:pt x="17887" y="8323"/>
                </a:lnTo>
                <a:lnTo>
                  <a:pt x="17696" y="8248"/>
                </a:lnTo>
                <a:lnTo>
                  <a:pt x="17493" y="8174"/>
                </a:lnTo>
                <a:lnTo>
                  <a:pt x="17302" y="8062"/>
                </a:lnTo>
                <a:lnTo>
                  <a:pt x="17133" y="7969"/>
                </a:lnTo>
                <a:lnTo>
                  <a:pt x="16976" y="7783"/>
                </a:lnTo>
                <a:lnTo>
                  <a:pt x="16852" y="7597"/>
                </a:lnTo>
                <a:lnTo>
                  <a:pt x="16740" y="7429"/>
                </a:lnTo>
                <a:lnTo>
                  <a:pt x="16672" y="7168"/>
                </a:lnTo>
                <a:lnTo>
                  <a:pt x="16638" y="6926"/>
                </a:lnTo>
                <a:lnTo>
                  <a:pt x="16616" y="6498"/>
                </a:lnTo>
                <a:lnTo>
                  <a:pt x="16616" y="5772"/>
                </a:lnTo>
                <a:lnTo>
                  <a:pt x="16650" y="4915"/>
                </a:lnTo>
                <a:lnTo>
                  <a:pt x="16695" y="3928"/>
                </a:lnTo>
                <a:lnTo>
                  <a:pt x="16762" y="2960"/>
                </a:lnTo>
                <a:lnTo>
                  <a:pt x="16830" y="1992"/>
                </a:lnTo>
                <a:lnTo>
                  <a:pt x="16908" y="1173"/>
                </a:lnTo>
                <a:lnTo>
                  <a:pt x="16976" y="521"/>
                </a:lnTo>
                <a:lnTo>
                  <a:pt x="16953" y="521"/>
                </a:lnTo>
                <a:lnTo>
                  <a:pt x="16931" y="521"/>
                </a:lnTo>
                <a:lnTo>
                  <a:pt x="16267" y="484"/>
                </a:lnTo>
                <a:lnTo>
                  <a:pt x="15637" y="428"/>
                </a:lnTo>
                <a:lnTo>
                  <a:pt x="15063" y="353"/>
                </a:lnTo>
                <a:lnTo>
                  <a:pt x="14523" y="279"/>
                </a:lnTo>
                <a:lnTo>
                  <a:pt x="14040" y="167"/>
                </a:lnTo>
                <a:lnTo>
                  <a:pt x="13635" y="93"/>
                </a:lnTo>
                <a:lnTo>
                  <a:pt x="13331" y="18"/>
                </a:lnTo>
                <a:lnTo>
                  <a:pt x="13117" y="18"/>
                </a:lnTo>
                <a:lnTo>
                  <a:pt x="12982" y="18"/>
                </a:lnTo>
                <a:lnTo>
                  <a:pt x="12858" y="130"/>
                </a:lnTo>
                <a:lnTo>
                  <a:pt x="12723" y="279"/>
                </a:lnTo>
                <a:lnTo>
                  <a:pt x="12622" y="446"/>
                </a:lnTo>
                <a:lnTo>
                  <a:pt x="12510" y="670"/>
                </a:lnTo>
                <a:lnTo>
                  <a:pt x="12419" y="912"/>
                </a:lnTo>
                <a:lnTo>
                  <a:pt x="12363" y="1210"/>
                </a:lnTo>
                <a:lnTo>
                  <a:pt x="12318" y="1526"/>
                </a:lnTo>
                <a:lnTo>
                  <a:pt x="12273" y="1843"/>
                </a:lnTo>
                <a:lnTo>
                  <a:pt x="12251" y="2215"/>
                </a:lnTo>
                <a:lnTo>
                  <a:pt x="12273" y="2532"/>
                </a:lnTo>
                <a:lnTo>
                  <a:pt x="12318" y="2886"/>
                </a:lnTo>
                <a:lnTo>
                  <a:pt x="12386" y="3240"/>
                </a:lnTo>
                <a:lnTo>
                  <a:pt x="12464" y="3556"/>
                </a:lnTo>
                <a:lnTo>
                  <a:pt x="12577" y="3891"/>
                </a:lnTo>
                <a:lnTo>
                  <a:pt x="12746" y="4171"/>
                </a:lnTo>
                <a:lnTo>
                  <a:pt x="12926" y="4487"/>
                </a:lnTo>
                <a:lnTo>
                  <a:pt x="13050" y="4860"/>
                </a:lnTo>
                <a:lnTo>
                  <a:pt x="13162" y="5251"/>
                </a:lnTo>
                <a:lnTo>
                  <a:pt x="13218" y="5604"/>
                </a:lnTo>
                <a:lnTo>
                  <a:pt x="13263" y="5995"/>
                </a:lnTo>
                <a:lnTo>
                  <a:pt x="13241" y="6386"/>
                </a:lnTo>
                <a:lnTo>
                  <a:pt x="13218" y="6740"/>
                </a:lnTo>
                <a:lnTo>
                  <a:pt x="13139" y="7094"/>
                </a:lnTo>
                <a:lnTo>
                  <a:pt x="13050" y="7429"/>
                </a:lnTo>
                <a:lnTo>
                  <a:pt x="12903" y="7746"/>
                </a:lnTo>
                <a:lnTo>
                  <a:pt x="12723" y="8025"/>
                </a:lnTo>
                <a:lnTo>
                  <a:pt x="12532" y="8286"/>
                </a:lnTo>
                <a:lnTo>
                  <a:pt x="12318" y="8491"/>
                </a:lnTo>
                <a:lnTo>
                  <a:pt x="12060" y="8677"/>
                </a:lnTo>
                <a:lnTo>
                  <a:pt x="11756" y="8788"/>
                </a:lnTo>
                <a:lnTo>
                  <a:pt x="11452" y="8826"/>
                </a:lnTo>
                <a:lnTo>
                  <a:pt x="11283" y="8826"/>
                </a:lnTo>
                <a:lnTo>
                  <a:pt x="11126" y="8826"/>
                </a:lnTo>
                <a:lnTo>
                  <a:pt x="11002" y="8788"/>
                </a:lnTo>
                <a:lnTo>
                  <a:pt x="10845" y="8714"/>
                </a:lnTo>
                <a:lnTo>
                  <a:pt x="10721" y="8640"/>
                </a:lnTo>
                <a:lnTo>
                  <a:pt x="10608" y="8565"/>
                </a:lnTo>
                <a:lnTo>
                  <a:pt x="10485" y="8453"/>
                </a:lnTo>
                <a:lnTo>
                  <a:pt x="10372" y="8323"/>
                </a:lnTo>
                <a:lnTo>
                  <a:pt x="10181" y="8062"/>
                </a:lnTo>
                <a:lnTo>
                  <a:pt x="10035" y="7746"/>
                </a:lnTo>
                <a:lnTo>
                  <a:pt x="9900" y="7392"/>
                </a:lnTo>
                <a:lnTo>
                  <a:pt x="9787" y="7001"/>
                </a:lnTo>
                <a:lnTo>
                  <a:pt x="9731" y="6610"/>
                </a:lnTo>
                <a:lnTo>
                  <a:pt x="9686" y="6219"/>
                </a:lnTo>
                <a:lnTo>
                  <a:pt x="9663" y="5772"/>
                </a:lnTo>
                <a:lnTo>
                  <a:pt x="9686" y="5381"/>
                </a:lnTo>
                <a:lnTo>
                  <a:pt x="9753" y="4990"/>
                </a:lnTo>
                <a:lnTo>
                  <a:pt x="9832" y="4636"/>
                </a:lnTo>
                <a:lnTo>
                  <a:pt x="9945" y="4320"/>
                </a:lnTo>
                <a:lnTo>
                  <a:pt x="10068" y="4022"/>
                </a:lnTo>
                <a:lnTo>
                  <a:pt x="10203" y="3817"/>
                </a:lnTo>
                <a:lnTo>
                  <a:pt x="10316" y="3593"/>
                </a:lnTo>
                <a:lnTo>
                  <a:pt x="10395" y="3351"/>
                </a:lnTo>
                <a:lnTo>
                  <a:pt x="10462" y="3109"/>
                </a:lnTo>
                <a:lnTo>
                  <a:pt x="10507" y="2848"/>
                </a:lnTo>
                <a:lnTo>
                  <a:pt x="10530" y="2606"/>
                </a:lnTo>
                <a:lnTo>
                  <a:pt x="10507" y="2346"/>
                </a:lnTo>
                <a:lnTo>
                  <a:pt x="10462" y="2141"/>
                </a:lnTo>
                <a:lnTo>
                  <a:pt x="10395" y="1880"/>
                </a:lnTo>
                <a:lnTo>
                  <a:pt x="10293" y="1638"/>
                </a:lnTo>
                <a:lnTo>
                  <a:pt x="10158" y="1415"/>
                </a:lnTo>
                <a:lnTo>
                  <a:pt x="9967" y="1210"/>
                </a:lnTo>
                <a:lnTo>
                  <a:pt x="9753" y="986"/>
                </a:lnTo>
                <a:lnTo>
                  <a:pt x="9495" y="819"/>
                </a:lnTo>
                <a:lnTo>
                  <a:pt x="9191" y="670"/>
                </a:lnTo>
                <a:lnTo>
                  <a:pt x="8842" y="521"/>
                </a:lnTo>
                <a:lnTo>
                  <a:pt x="8471" y="446"/>
                </a:lnTo>
                <a:lnTo>
                  <a:pt x="7998" y="428"/>
                </a:lnTo>
                <a:lnTo>
                  <a:pt x="7413" y="428"/>
                </a:lnTo>
                <a:lnTo>
                  <a:pt x="6817" y="446"/>
                </a:lnTo>
                <a:lnTo>
                  <a:pt x="6187" y="521"/>
                </a:lnTo>
                <a:lnTo>
                  <a:pt x="5602" y="633"/>
                </a:lnTo>
                <a:lnTo>
                  <a:pt x="5107" y="744"/>
                </a:lnTo>
                <a:lnTo>
                  <a:pt x="4725" y="856"/>
                </a:lnTo>
                <a:lnTo>
                  <a:pt x="4848" y="1564"/>
                </a:lnTo>
                <a:lnTo>
                  <a:pt x="5028" y="2495"/>
                </a:lnTo>
                <a:lnTo>
                  <a:pt x="5175" y="3556"/>
                </a:lnTo>
                <a:lnTo>
                  <a:pt x="5298" y="4673"/>
                </a:lnTo>
                <a:lnTo>
                  <a:pt x="5343" y="5213"/>
                </a:lnTo>
                <a:lnTo>
                  <a:pt x="5388" y="5753"/>
                </a:lnTo>
                <a:lnTo>
                  <a:pt x="5411" y="6275"/>
                </a:lnTo>
                <a:lnTo>
                  <a:pt x="5411" y="6740"/>
                </a:lnTo>
                <a:lnTo>
                  <a:pt x="5366" y="7168"/>
                </a:lnTo>
                <a:lnTo>
                  <a:pt x="5321" y="7541"/>
                </a:lnTo>
                <a:lnTo>
                  <a:pt x="5287" y="7708"/>
                </a:lnTo>
                <a:lnTo>
                  <a:pt x="5242" y="7857"/>
                </a:lnTo>
                <a:lnTo>
                  <a:pt x="5197" y="7969"/>
                </a:lnTo>
                <a:lnTo>
                  <a:pt x="5130" y="8062"/>
                </a:lnTo>
                <a:lnTo>
                  <a:pt x="5006" y="8248"/>
                </a:lnTo>
                <a:lnTo>
                  <a:pt x="4848" y="8397"/>
                </a:lnTo>
                <a:lnTo>
                  <a:pt x="4725" y="8528"/>
                </a:lnTo>
                <a:lnTo>
                  <a:pt x="4567" y="8640"/>
                </a:lnTo>
                <a:lnTo>
                  <a:pt x="4421" y="8714"/>
                </a:lnTo>
                <a:lnTo>
                  <a:pt x="4263" y="8751"/>
                </a:lnTo>
                <a:lnTo>
                  <a:pt x="4095" y="8788"/>
                </a:lnTo>
                <a:lnTo>
                  <a:pt x="3948" y="8788"/>
                </a:lnTo>
                <a:lnTo>
                  <a:pt x="3791" y="8751"/>
                </a:lnTo>
                <a:lnTo>
                  <a:pt x="3667" y="8714"/>
                </a:lnTo>
                <a:lnTo>
                  <a:pt x="3510" y="8677"/>
                </a:lnTo>
                <a:lnTo>
                  <a:pt x="3386" y="8602"/>
                </a:lnTo>
                <a:lnTo>
                  <a:pt x="3251" y="8491"/>
                </a:lnTo>
                <a:lnTo>
                  <a:pt x="3127" y="8360"/>
                </a:lnTo>
                <a:lnTo>
                  <a:pt x="3015" y="8248"/>
                </a:lnTo>
                <a:lnTo>
                  <a:pt x="2925" y="8062"/>
                </a:lnTo>
                <a:lnTo>
                  <a:pt x="2778" y="7857"/>
                </a:lnTo>
                <a:lnTo>
                  <a:pt x="2610" y="7671"/>
                </a:lnTo>
                <a:lnTo>
                  <a:pt x="2407" y="7541"/>
                </a:lnTo>
                <a:lnTo>
                  <a:pt x="2171" y="7466"/>
                </a:lnTo>
                <a:lnTo>
                  <a:pt x="1957" y="7429"/>
                </a:lnTo>
                <a:lnTo>
                  <a:pt x="1698" y="7429"/>
                </a:lnTo>
                <a:lnTo>
                  <a:pt x="1462" y="7466"/>
                </a:lnTo>
                <a:lnTo>
                  <a:pt x="1226" y="7559"/>
                </a:lnTo>
                <a:lnTo>
                  <a:pt x="989" y="7708"/>
                </a:lnTo>
                <a:lnTo>
                  <a:pt x="776" y="7932"/>
                </a:lnTo>
                <a:lnTo>
                  <a:pt x="551" y="8211"/>
                </a:lnTo>
                <a:lnTo>
                  <a:pt x="382" y="8528"/>
                </a:lnTo>
                <a:lnTo>
                  <a:pt x="315" y="8714"/>
                </a:lnTo>
                <a:lnTo>
                  <a:pt x="236" y="8919"/>
                </a:lnTo>
                <a:lnTo>
                  <a:pt x="191" y="9142"/>
                </a:lnTo>
                <a:lnTo>
                  <a:pt x="123" y="9347"/>
                </a:lnTo>
                <a:lnTo>
                  <a:pt x="78" y="9608"/>
                </a:lnTo>
                <a:lnTo>
                  <a:pt x="56" y="9887"/>
                </a:lnTo>
                <a:lnTo>
                  <a:pt x="33" y="10185"/>
                </a:lnTo>
                <a:lnTo>
                  <a:pt x="33" y="10464"/>
                </a:lnTo>
                <a:lnTo>
                  <a:pt x="33" y="10706"/>
                </a:lnTo>
                <a:lnTo>
                  <a:pt x="56" y="10967"/>
                </a:lnTo>
                <a:lnTo>
                  <a:pt x="78" y="11172"/>
                </a:lnTo>
                <a:lnTo>
                  <a:pt x="123" y="11395"/>
                </a:lnTo>
                <a:lnTo>
                  <a:pt x="168" y="11600"/>
                </a:lnTo>
                <a:lnTo>
                  <a:pt x="236" y="11786"/>
                </a:lnTo>
                <a:lnTo>
                  <a:pt x="292" y="11973"/>
                </a:lnTo>
                <a:lnTo>
                  <a:pt x="382" y="12140"/>
                </a:lnTo>
                <a:lnTo>
                  <a:pt x="540" y="12419"/>
                </a:lnTo>
                <a:lnTo>
                  <a:pt x="731" y="12680"/>
                </a:lnTo>
                <a:lnTo>
                  <a:pt x="944" y="12866"/>
                </a:lnTo>
                <a:lnTo>
                  <a:pt x="1158" y="12997"/>
                </a:lnTo>
                <a:lnTo>
                  <a:pt x="1395" y="13108"/>
                </a:lnTo>
                <a:lnTo>
                  <a:pt x="1608" y="13183"/>
                </a:lnTo>
                <a:lnTo>
                  <a:pt x="1856" y="13183"/>
                </a:lnTo>
                <a:lnTo>
                  <a:pt x="2070" y="13146"/>
                </a:lnTo>
                <a:lnTo>
                  <a:pt x="2261" y="13071"/>
                </a:lnTo>
                <a:lnTo>
                  <a:pt x="2430" y="12960"/>
                </a:lnTo>
                <a:lnTo>
                  <a:pt x="2587" y="12792"/>
                </a:lnTo>
                <a:lnTo>
                  <a:pt x="2688" y="12606"/>
                </a:lnTo>
                <a:lnTo>
                  <a:pt x="2801" y="12419"/>
                </a:lnTo>
                <a:lnTo>
                  <a:pt x="2925" y="12289"/>
                </a:lnTo>
                <a:lnTo>
                  <a:pt x="3082" y="12177"/>
                </a:lnTo>
                <a:lnTo>
                  <a:pt x="3228" y="12103"/>
                </a:lnTo>
                <a:lnTo>
                  <a:pt x="3408" y="12103"/>
                </a:lnTo>
                <a:lnTo>
                  <a:pt x="3577" y="12103"/>
                </a:lnTo>
                <a:lnTo>
                  <a:pt x="3723" y="12177"/>
                </a:lnTo>
                <a:lnTo>
                  <a:pt x="3903" y="12252"/>
                </a:lnTo>
                <a:lnTo>
                  <a:pt x="4072" y="12364"/>
                </a:lnTo>
                <a:lnTo>
                  <a:pt x="4230" y="12494"/>
                </a:lnTo>
                <a:lnTo>
                  <a:pt x="4353" y="12643"/>
                </a:lnTo>
                <a:lnTo>
                  <a:pt x="4488" y="12829"/>
                </a:lnTo>
                <a:lnTo>
                  <a:pt x="4567" y="13034"/>
                </a:lnTo>
                <a:lnTo>
                  <a:pt x="4657" y="13257"/>
                </a:lnTo>
                <a:lnTo>
                  <a:pt x="4702" y="13462"/>
                </a:lnTo>
                <a:lnTo>
                  <a:pt x="4725" y="13686"/>
                </a:lnTo>
                <a:lnTo>
                  <a:pt x="4702" y="14282"/>
                </a:lnTo>
                <a:lnTo>
                  <a:pt x="4657" y="15045"/>
                </a:lnTo>
                <a:lnTo>
                  <a:pt x="4612" y="15976"/>
                </a:lnTo>
                <a:lnTo>
                  <a:pt x="4590" y="16926"/>
                </a:lnTo>
                <a:lnTo>
                  <a:pt x="4567" y="17968"/>
                </a:lnTo>
                <a:lnTo>
                  <a:pt x="4567" y="19011"/>
                </a:lnTo>
                <a:lnTo>
                  <a:pt x="4590" y="19514"/>
                </a:lnTo>
                <a:lnTo>
                  <a:pt x="4612" y="19980"/>
                </a:lnTo>
                <a:lnTo>
                  <a:pt x="4657" y="20426"/>
                </a:lnTo>
                <a:lnTo>
                  <a:pt x="4725" y="20836"/>
                </a:lnTo>
                <a:lnTo>
                  <a:pt x="4848" y="20929"/>
                </a:lnTo>
                <a:lnTo>
                  <a:pt x="5040" y="21004"/>
                </a:lnTo>
                <a:lnTo>
                  <a:pt x="5265" y="21078"/>
                </a:lnTo>
                <a:lnTo>
                  <a:pt x="5478" y="21115"/>
                </a:lnTo>
                <a:lnTo>
                  <a:pt x="6041" y="21115"/>
                </a:lnTo>
                <a:lnTo>
                  <a:pt x="6637" y="21078"/>
                </a:lnTo>
                <a:lnTo>
                  <a:pt x="7312" y="21004"/>
                </a:lnTo>
                <a:lnTo>
                  <a:pt x="7998" y="20929"/>
                </a:lnTo>
                <a:lnTo>
                  <a:pt x="8696" y="20855"/>
                </a:lnTo>
                <a:lnTo>
                  <a:pt x="9360" y="20836"/>
                </a:lnTo>
                <a:close/>
              </a:path>
            </a:pathLst>
          </a:custGeom>
          <a:solidFill>
            <a:srgbClr val="FFCC99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7" name="Puzzle3"/>
          <p:cNvSpPr>
            <a:spLocks noEditPoints="1" noChangeArrowheads="1"/>
          </p:cNvSpPr>
          <p:nvPr/>
        </p:nvSpPr>
        <p:spPr bwMode="auto">
          <a:xfrm>
            <a:off x="4643730" y="597996"/>
            <a:ext cx="1012316" cy="1221887"/>
          </a:xfrm>
          <a:custGeom>
            <a:avLst/>
            <a:gdLst>
              <a:gd name="T0" fmla="*/ 10391 w 21600"/>
              <a:gd name="T1" fmla="*/ 15806 h 21600"/>
              <a:gd name="T2" fmla="*/ 20551 w 21600"/>
              <a:gd name="T3" fmla="*/ 21088 h 21600"/>
              <a:gd name="T4" fmla="*/ 13180 w 21600"/>
              <a:gd name="T5" fmla="*/ 13801 h 21600"/>
              <a:gd name="T6" fmla="*/ 20551 w 21600"/>
              <a:gd name="T7" fmla="*/ 7025 h 21600"/>
              <a:gd name="T8" fmla="*/ 10500 w 21600"/>
              <a:gd name="T9" fmla="*/ 52 h 21600"/>
              <a:gd name="T10" fmla="*/ 692 w 21600"/>
              <a:gd name="T11" fmla="*/ 6802 h 21600"/>
              <a:gd name="T12" fmla="*/ 8064 w 21600"/>
              <a:gd name="T13" fmla="*/ 13526 h 21600"/>
              <a:gd name="T14" fmla="*/ 692 w 21600"/>
              <a:gd name="T15" fmla="*/ 21088 h 21600"/>
              <a:gd name="T16" fmla="*/ 2273 w 21600"/>
              <a:gd name="T17" fmla="*/ 7719 h 21600"/>
              <a:gd name="T18" fmla="*/ 19149 w 21600"/>
              <a:gd name="T19" fmla="*/ 20237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6625" y="20892"/>
                </a:moveTo>
                <a:lnTo>
                  <a:pt x="7105" y="21023"/>
                </a:lnTo>
                <a:lnTo>
                  <a:pt x="7513" y="21088"/>
                </a:lnTo>
                <a:lnTo>
                  <a:pt x="7922" y="21115"/>
                </a:lnTo>
                <a:lnTo>
                  <a:pt x="8242" y="21115"/>
                </a:lnTo>
                <a:lnTo>
                  <a:pt x="8544" y="21062"/>
                </a:lnTo>
                <a:lnTo>
                  <a:pt x="8810" y="20997"/>
                </a:lnTo>
                <a:lnTo>
                  <a:pt x="9023" y="20892"/>
                </a:lnTo>
                <a:lnTo>
                  <a:pt x="9148" y="20761"/>
                </a:lnTo>
                <a:lnTo>
                  <a:pt x="9290" y="20616"/>
                </a:lnTo>
                <a:lnTo>
                  <a:pt x="9361" y="20459"/>
                </a:lnTo>
                <a:lnTo>
                  <a:pt x="9396" y="20289"/>
                </a:lnTo>
                <a:lnTo>
                  <a:pt x="9396" y="20092"/>
                </a:lnTo>
                <a:lnTo>
                  <a:pt x="9325" y="19909"/>
                </a:lnTo>
                <a:lnTo>
                  <a:pt x="9219" y="19738"/>
                </a:lnTo>
                <a:lnTo>
                  <a:pt x="9094" y="19555"/>
                </a:lnTo>
                <a:lnTo>
                  <a:pt x="8917" y="19384"/>
                </a:lnTo>
                <a:lnTo>
                  <a:pt x="8650" y="19162"/>
                </a:lnTo>
                <a:lnTo>
                  <a:pt x="8437" y="18900"/>
                </a:lnTo>
                <a:lnTo>
                  <a:pt x="8277" y="18624"/>
                </a:lnTo>
                <a:lnTo>
                  <a:pt x="8135" y="18349"/>
                </a:lnTo>
                <a:lnTo>
                  <a:pt x="8028" y="18048"/>
                </a:lnTo>
                <a:lnTo>
                  <a:pt x="7993" y="17746"/>
                </a:lnTo>
                <a:lnTo>
                  <a:pt x="7993" y="17471"/>
                </a:lnTo>
                <a:lnTo>
                  <a:pt x="8028" y="17169"/>
                </a:lnTo>
                <a:lnTo>
                  <a:pt x="8135" y="16920"/>
                </a:lnTo>
                <a:lnTo>
                  <a:pt x="8277" y="16671"/>
                </a:lnTo>
                <a:lnTo>
                  <a:pt x="8366" y="16540"/>
                </a:lnTo>
                <a:lnTo>
                  <a:pt x="8473" y="16409"/>
                </a:lnTo>
                <a:lnTo>
                  <a:pt x="8615" y="16317"/>
                </a:lnTo>
                <a:lnTo>
                  <a:pt x="8739" y="16213"/>
                </a:lnTo>
                <a:lnTo>
                  <a:pt x="8881" y="16134"/>
                </a:lnTo>
                <a:lnTo>
                  <a:pt x="9059" y="16055"/>
                </a:lnTo>
                <a:lnTo>
                  <a:pt x="9254" y="15990"/>
                </a:lnTo>
                <a:lnTo>
                  <a:pt x="9432" y="15911"/>
                </a:lnTo>
                <a:lnTo>
                  <a:pt x="9663" y="15885"/>
                </a:lnTo>
                <a:lnTo>
                  <a:pt x="9876" y="15833"/>
                </a:lnTo>
                <a:lnTo>
                  <a:pt x="10142" y="15806"/>
                </a:lnTo>
                <a:lnTo>
                  <a:pt x="10391" y="15806"/>
                </a:lnTo>
                <a:lnTo>
                  <a:pt x="10728" y="15806"/>
                </a:lnTo>
                <a:lnTo>
                  <a:pt x="10995" y="15806"/>
                </a:lnTo>
                <a:lnTo>
                  <a:pt x="11279" y="15833"/>
                </a:lnTo>
                <a:lnTo>
                  <a:pt x="11546" y="15885"/>
                </a:lnTo>
                <a:lnTo>
                  <a:pt x="11776" y="15937"/>
                </a:lnTo>
                <a:lnTo>
                  <a:pt x="12025" y="15990"/>
                </a:lnTo>
                <a:lnTo>
                  <a:pt x="12221" y="16055"/>
                </a:lnTo>
                <a:lnTo>
                  <a:pt x="12434" y="16134"/>
                </a:lnTo>
                <a:lnTo>
                  <a:pt x="12611" y="16213"/>
                </a:lnTo>
                <a:lnTo>
                  <a:pt x="12771" y="16317"/>
                </a:lnTo>
                <a:lnTo>
                  <a:pt x="12913" y="16409"/>
                </a:lnTo>
                <a:lnTo>
                  <a:pt x="13038" y="16514"/>
                </a:lnTo>
                <a:lnTo>
                  <a:pt x="13251" y="16737"/>
                </a:lnTo>
                <a:lnTo>
                  <a:pt x="13428" y="16986"/>
                </a:lnTo>
                <a:lnTo>
                  <a:pt x="13517" y="17248"/>
                </a:lnTo>
                <a:lnTo>
                  <a:pt x="13588" y="17523"/>
                </a:lnTo>
                <a:lnTo>
                  <a:pt x="13588" y="17799"/>
                </a:lnTo>
                <a:lnTo>
                  <a:pt x="13517" y="18074"/>
                </a:lnTo>
                <a:lnTo>
                  <a:pt x="13428" y="18323"/>
                </a:lnTo>
                <a:lnTo>
                  <a:pt x="13286" y="18572"/>
                </a:lnTo>
                <a:lnTo>
                  <a:pt x="13109" y="18808"/>
                </a:lnTo>
                <a:lnTo>
                  <a:pt x="12878" y="19031"/>
                </a:lnTo>
                <a:lnTo>
                  <a:pt x="12434" y="19411"/>
                </a:lnTo>
                <a:lnTo>
                  <a:pt x="12132" y="19738"/>
                </a:lnTo>
                <a:lnTo>
                  <a:pt x="12025" y="19856"/>
                </a:lnTo>
                <a:lnTo>
                  <a:pt x="11919" y="20014"/>
                </a:lnTo>
                <a:lnTo>
                  <a:pt x="11883" y="20132"/>
                </a:lnTo>
                <a:lnTo>
                  <a:pt x="11883" y="20263"/>
                </a:lnTo>
                <a:lnTo>
                  <a:pt x="11883" y="20394"/>
                </a:lnTo>
                <a:lnTo>
                  <a:pt x="11954" y="20485"/>
                </a:lnTo>
                <a:lnTo>
                  <a:pt x="12061" y="20590"/>
                </a:lnTo>
                <a:lnTo>
                  <a:pt x="12185" y="20695"/>
                </a:lnTo>
                <a:lnTo>
                  <a:pt x="12327" y="20787"/>
                </a:lnTo>
                <a:lnTo>
                  <a:pt x="12540" y="20892"/>
                </a:lnTo>
                <a:lnTo>
                  <a:pt x="12771" y="20997"/>
                </a:lnTo>
                <a:lnTo>
                  <a:pt x="13073" y="21088"/>
                </a:lnTo>
                <a:lnTo>
                  <a:pt x="13428" y="21193"/>
                </a:lnTo>
                <a:lnTo>
                  <a:pt x="13873" y="21298"/>
                </a:lnTo>
                <a:lnTo>
                  <a:pt x="14317" y="21390"/>
                </a:lnTo>
                <a:lnTo>
                  <a:pt x="14778" y="21468"/>
                </a:lnTo>
                <a:lnTo>
                  <a:pt x="15294" y="21547"/>
                </a:lnTo>
                <a:lnTo>
                  <a:pt x="15809" y="21600"/>
                </a:lnTo>
                <a:lnTo>
                  <a:pt x="16359" y="21652"/>
                </a:lnTo>
                <a:lnTo>
                  <a:pt x="16875" y="21678"/>
                </a:lnTo>
                <a:lnTo>
                  <a:pt x="17407" y="21678"/>
                </a:lnTo>
                <a:lnTo>
                  <a:pt x="17958" y="21678"/>
                </a:lnTo>
                <a:lnTo>
                  <a:pt x="18473" y="21652"/>
                </a:lnTo>
                <a:lnTo>
                  <a:pt x="18953" y="21573"/>
                </a:lnTo>
                <a:lnTo>
                  <a:pt x="19397" y="21495"/>
                </a:lnTo>
                <a:lnTo>
                  <a:pt x="19841" y="21390"/>
                </a:lnTo>
                <a:lnTo>
                  <a:pt x="20214" y="21272"/>
                </a:lnTo>
                <a:lnTo>
                  <a:pt x="20551" y="21088"/>
                </a:lnTo>
                <a:lnTo>
                  <a:pt x="20480" y="20787"/>
                </a:lnTo>
                <a:lnTo>
                  <a:pt x="20409" y="20485"/>
                </a:lnTo>
                <a:lnTo>
                  <a:pt x="20356" y="20158"/>
                </a:lnTo>
                <a:lnTo>
                  <a:pt x="20356" y="19804"/>
                </a:lnTo>
                <a:lnTo>
                  <a:pt x="20321" y="19083"/>
                </a:lnTo>
                <a:lnTo>
                  <a:pt x="20356" y="18349"/>
                </a:lnTo>
                <a:lnTo>
                  <a:pt x="20409" y="17641"/>
                </a:lnTo>
                <a:lnTo>
                  <a:pt x="20480" y="17012"/>
                </a:lnTo>
                <a:lnTo>
                  <a:pt x="20551" y="16488"/>
                </a:lnTo>
                <a:lnTo>
                  <a:pt x="20551" y="16055"/>
                </a:lnTo>
                <a:lnTo>
                  <a:pt x="20551" y="15911"/>
                </a:lnTo>
                <a:lnTo>
                  <a:pt x="20445" y="15754"/>
                </a:lnTo>
                <a:lnTo>
                  <a:pt x="20356" y="15610"/>
                </a:lnTo>
                <a:lnTo>
                  <a:pt x="20178" y="15452"/>
                </a:lnTo>
                <a:lnTo>
                  <a:pt x="20001" y="15334"/>
                </a:lnTo>
                <a:lnTo>
                  <a:pt x="19770" y="15230"/>
                </a:lnTo>
                <a:lnTo>
                  <a:pt x="19521" y="15125"/>
                </a:lnTo>
                <a:lnTo>
                  <a:pt x="19290" y="15059"/>
                </a:lnTo>
                <a:lnTo>
                  <a:pt x="19024" y="15007"/>
                </a:lnTo>
                <a:lnTo>
                  <a:pt x="18740" y="14954"/>
                </a:lnTo>
                <a:lnTo>
                  <a:pt x="18509" y="14954"/>
                </a:lnTo>
                <a:lnTo>
                  <a:pt x="18225" y="14954"/>
                </a:lnTo>
                <a:lnTo>
                  <a:pt x="17994" y="15007"/>
                </a:lnTo>
                <a:lnTo>
                  <a:pt x="17763" y="15085"/>
                </a:lnTo>
                <a:lnTo>
                  <a:pt x="17550" y="15177"/>
                </a:lnTo>
                <a:lnTo>
                  <a:pt x="17372" y="15308"/>
                </a:lnTo>
                <a:lnTo>
                  <a:pt x="17176" y="15426"/>
                </a:lnTo>
                <a:lnTo>
                  <a:pt x="16928" y="15557"/>
                </a:lnTo>
                <a:lnTo>
                  <a:pt x="16661" y="15636"/>
                </a:lnTo>
                <a:lnTo>
                  <a:pt x="16359" y="15688"/>
                </a:lnTo>
                <a:lnTo>
                  <a:pt x="16022" y="15715"/>
                </a:lnTo>
                <a:lnTo>
                  <a:pt x="15667" y="15688"/>
                </a:lnTo>
                <a:lnTo>
                  <a:pt x="15294" y="15662"/>
                </a:lnTo>
                <a:lnTo>
                  <a:pt x="14956" y="15583"/>
                </a:lnTo>
                <a:lnTo>
                  <a:pt x="14619" y="15479"/>
                </a:lnTo>
                <a:lnTo>
                  <a:pt x="14281" y="15334"/>
                </a:lnTo>
                <a:lnTo>
                  <a:pt x="13961" y="15177"/>
                </a:lnTo>
                <a:lnTo>
                  <a:pt x="13695" y="14981"/>
                </a:lnTo>
                <a:lnTo>
                  <a:pt x="13588" y="14850"/>
                </a:lnTo>
                <a:lnTo>
                  <a:pt x="13482" y="14732"/>
                </a:lnTo>
                <a:lnTo>
                  <a:pt x="13393" y="14600"/>
                </a:lnTo>
                <a:lnTo>
                  <a:pt x="13322" y="14456"/>
                </a:lnTo>
                <a:lnTo>
                  <a:pt x="13251" y="14299"/>
                </a:lnTo>
                <a:lnTo>
                  <a:pt x="13215" y="14155"/>
                </a:lnTo>
                <a:lnTo>
                  <a:pt x="13180" y="13971"/>
                </a:lnTo>
                <a:lnTo>
                  <a:pt x="13180" y="13801"/>
                </a:lnTo>
                <a:lnTo>
                  <a:pt x="13180" y="13591"/>
                </a:lnTo>
                <a:lnTo>
                  <a:pt x="13215" y="13395"/>
                </a:lnTo>
                <a:lnTo>
                  <a:pt x="13251" y="13198"/>
                </a:lnTo>
                <a:lnTo>
                  <a:pt x="13322" y="13015"/>
                </a:lnTo>
                <a:lnTo>
                  <a:pt x="13393" y="12870"/>
                </a:lnTo>
                <a:lnTo>
                  <a:pt x="13482" y="12713"/>
                </a:lnTo>
                <a:lnTo>
                  <a:pt x="13588" y="12569"/>
                </a:lnTo>
                <a:lnTo>
                  <a:pt x="13730" y="12438"/>
                </a:lnTo>
                <a:lnTo>
                  <a:pt x="13997" y="12215"/>
                </a:lnTo>
                <a:lnTo>
                  <a:pt x="14334" y="12005"/>
                </a:lnTo>
                <a:lnTo>
                  <a:pt x="14690" y="11861"/>
                </a:lnTo>
                <a:lnTo>
                  <a:pt x="15063" y="11756"/>
                </a:lnTo>
                <a:lnTo>
                  <a:pt x="15436" y="11678"/>
                </a:lnTo>
                <a:lnTo>
                  <a:pt x="15809" y="11638"/>
                </a:lnTo>
                <a:lnTo>
                  <a:pt x="16182" y="11638"/>
                </a:lnTo>
                <a:lnTo>
                  <a:pt x="16555" y="11678"/>
                </a:lnTo>
                <a:lnTo>
                  <a:pt x="16910" y="11730"/>
                </a:lnTo>
                <a:lnTo>
                  <a:pt x="17248" y="11835"/>
                </a:lnTo>
                <a:lnTo>
                  <a:pt x="17514" y="11966"/>
                </a:lnTo>
                <a:lnTo>
                  <a:pt x="17763" y="12110"/>
                </a:lnTo>
                <a:lnTo>
                  <a:pt x="17887" y="12215"/>
                </a:lnTo>
                <a:lnTo>
                  <a:pt x="18065" y="12307"/>
                </a:lnTo>
                <a:lnTo>
                  <a:pt x="18260" y="12412"/>
                </a:lnTo>
                <a:lnTo>
                  <a:pt x="18438" y="12464"/>
                </a:lnTo>
                <a:lnTo>
                  <a:pt x="18669" y="12543"/>
                </a:lnTo>
                <a:lnTo>
                  <a:pt x="18882" y="12569"/>
                </a:lnTo>
                <a:lnTo>
                  <a:pt x="19113" y="12595"/>
                </a:lnTo>
                <a:lnTo>
                  <a:pt x="19361" y="12608"/>
                </a:lnTo>
                <a:lnTo>
                  <a:pt x="19592" y="12608"/>
                </a:lnTo>
                <a:lnTo>
                  <a:pt x="19841" y="12595"/>
                </a:lnTo>
                <a:lnTo>
                  <a:pt x="20072" y="12543"/>
                </a:lnTo>
                <a:lnTo>
                  <a:pt x="20321" y="12490"/>
                </a:lnTo>
                <a:lnTo>
                  <a:pt x="20551" y="12438"/>
                </a:lnTo>
                <a:lnTo>
                  <a:pt x="20800" y="12333"/>
                </a:lnTo>
                <a:lnTo>
                  <a:pt x="20996" y="12241"/>
                </a:lnTo>
                <a:lnTo>
                  <a:pt x="21244" y="12110"/>
                </a:lnTo>
                <a:lnTo>
                  <a:pt x="21298" y="12032"/>
                </a:lnTo>
                <a:lnTo>
                  <a:pt x="21404" y="11966"/>
                </a:lnTo>
                <a:lnTo>
                  <a:pt x="21475" y="11861"/>
                </a:lnTo>
                <a:lnTo>
                  <a:pt x="21511" y="11730"/>
                </a:lnTo>
                <a:lnTo>
                  <a:pt x="21617" y="11481"/>
                </a:lnTo>
                <a:lnTo>
                  <a:pt x="21653" y="11180"/>
                </a:lnTo>
                <a:lnTo>
                  <a:pt x="21653" y="10826"/>
                </a:lnTo>
                <a:lnTo>
                  <a:pt x="21653" y="10472"/>
                </a:lnTo>
                <a:lnTo>
                  <a:pt x="21582" y="10092"/>
                </a:lnTo>
                <a:lnTo>
                  <a:pt x="21511" y="9725"/>
                </a:lnTo>
                <a:lnTo>
                  <a:pt x="21298" y="8912"/>
                </a:lnTo>
                <a:lnTo>
                  <a:pt x="21067" y="8191"/>
                </a:lnTo>
                <a:lnTo>
                  <a:pt x="20800" y="7536"/>
                </a:lnTo>
                <a:lnTo>
                  <a:pt x="20551" y="7025"/>
                </a:lnTo>
                <a:lnTo>
                  <a:pt x="20001" y="7103"/>
                </a:lnTo>
                <a:lnTo>
                  <a:pt x="19432" y="7156"/>
                </a:lnTo>
                <a:lnTo>
                  <a:pt x="18846" y="7208"/>
                </a:lnTo>
                <a:lnTo>
                  <a:pt x="18225" y="7208"/>
                </a:lnTo>
                <a:lnTo>
                  <a:pt x="17656" y="7208"/>
                </a:lnTo>
                <a:lnTo>
                  <a:pt x="17070" y="7182"/>
                </a:lnTo>
                <a:lnTo>
                  <a:pt x="16484" y="7156"/>
                </a:lnTo>
                <a:lnTo>
                  <a:pt x="15986" y="7103"/>
                </a:lnTo>
                <a:lnTo>
                  <a:pt x="14992" y="6999"/>
                </a:lnTo>
                <a:lnTo>
                  <a:pt x="14210" y="6907"/>
                </a:lnTo>
                <a:lnTo>
                  <a:pt x="13695" y="6828"/>
                </a:lnTo>
                <a:lnTo>
                  <a:pt x="13517" y="6802"/>
                </a:lnTo>
                <a:lnTo>
                  <a:pt x="13073" y="6645"/>
                </a:lnTo>
                <a:lnTo>
                  <a:pt x="12700" y="6474"/>
                </a:lnTo>
                <a:lnTo>
                  <a:pt x="12363" y="6304"/>
                </a:lnTo>
                <a:lnTo>
                  <a:pt x="12132" y="6094"/>
                </a:lnTo>
                <a:lnTo>
                  <a:pt x="11919" y="5871"/>
                </a:lnTo>
                <a:lnTo>
                  <a:pt x="11776" y="5649"/>
                </a:lnTo>
                <a:lnTo>
                  <a:pt x="11688" y="5413"/>
                </a:lnTo>
                <a:lnTo>
                  <a:pt x="11617" y="5190"/>
                </a:lnTo>
                <a:lnTo>
                  <a:pt x="11617" y="4941"/>
                </a:lnTo>
                <a:lnTo>
                  <a:pt x="11652" y="4718"/>
                </a:lnTo>
                <a:lnTo>
                  <a:pt x="11723" y="4482"/>
                </a:lnTo>
                <a:lnTo>
                  <a:pt x="11812" y="4285"/>
                </a:lnTo>
                <a:lnTo>
                  <a:pt x="11919" y="4089"/>
                </a:lnTo>
                <a:lnTo>
                  <a:pt x="12096" y="3905"/>
                </a:lnTo>
                <a:lnTo>
                  <a:pt x="12292" y="3735"/>
                </a:lnTo>
                <a:lnTo>
                  <a:pt x="12505" y="3604"/>
                </a:lnTo>
                <a:lnTo>
                  <a:pt x="12700" y="3460"/>
                </a:lnTo>
                <a:lnTo>
                  <a:pt x="12878" y="3250"/>
                </a:lnTo>
                <a:lnTo>
                  <a:pt x="13038" y="3027"/>
                </a:lnTo>
                <a:lnTo>
                  <a:pt x="13180" y="2752"/>
                </a:lnTo>
                <a:lnTo>
                  <a:pt x="13286" y="2477"/>
                </a:lnTo>
                <a:lnTo>
                  <a:pt x="13322" y="2175"/>
                </a:lnTo>
                <a:lnTo>
                  <a:pt x="13357" y="1874"/>
                </a:lnTo>
                <a:lnTo>
                  <a:pt x="13286" y="1572"/>
                </a:lnTo>
                <a:lnTo>
                  <a:pt x="13180" y="1271"/>
                </a:lnTo>
                <a:lnTo>
                  <a:pt x="13038" y="983"/>
                </a:lnTo>
                <a:lnTo>
                  <a:pt x="12949" y="865"/>
                </a:lnTo>
                <a:lnTo>
                  <a:pt x="12807" y="733"/>
                </a:lnTo>
                <a:lnTo>
                  <a:pt x="12665" y="616"/>
                </a:lnTo>
                <a:lnTo>
                  <a:pt x="12505" y="511"/>
                </a:lnTo>
                <a:lnTo>
                  <a:pt x="12327" y="406"/>
                </a:lnTo>
                <a:lnTo>
                  <a:pt x="12132" y="314"/>
                </a:lnTo>
                <a:lnTo>
                  <a:pt x="11883" y="235"/>
                </a:lnTo>
                <a:lnTo>
                  <a:pt x="11652" y="183"/>
                </a:lnTo>
                <a:lnTo>
                  <a:pt x="11368" y="104"/>
                </a:lnTo>
                <a:lnTo>
                  <a:pt x="11101" y="78"/>
                </a:lnTo>
                <a:lnTo>
                  <a:pt x="10800" y="52"/>
                </a:lnTo>
                <a:lnTo>
                  <a:pt x="10444" y="52"/>
                </a:lnTo>
                <a:lnTo>
                  <a:pt x="10142" y="52"/>
                </a:lnTo>
                <a:lnTo>
                  <a:pt x="9840" y="78"/>
                </a:lnTo>
                <a:lnTo>
                  <a:pt x="9574" y="104"/>
                </a:lnTo>
                <a:lnTo>
                  <a:pt x="9325" y="157"/>
                </a:lnTo>
                <a:lnTo>
                  <a:pt x="9094" y="209"/>
                </a:lnTo>
                <a:lnTo>
                  <a:pt x="8846" y="262"/>
                </a:lnTo>
                <a:lnTo>
                  <a:pt x="8650" y="340"/>
                </a:lnTo>
                <a:lnTo>
                  <a:pt x="8437" y="432"/>
                </a:lnTo>
                <a:lnTo>
                  <a:pt x="8277" y="511"/>
                </a:lnTo>
                <a:lnTo>
                  <a:pt x="8100" y="616"/>
                </a:lnTo>
                <a:lnTo>
                  <a:pt x="7957" y="707"/>
                </a:lnTo>
                <a:lnTo>
                  <a:pt x="7833" y="838"/>
                </a:lnTo>
                <a:lnTo>
                  <a:pt x="7620" y="1061"/>
                </a:lnTo>
                <a:lnTo>
                  <a:pt x="7442" y="1336"/>
                </a:lnTo>
                <a:lnTo>
                  <a:pt x="7353" y="1599"/>
                </a:lnTo>
                <a:lnTo>
                  <a:pt x="7318" y="1900"/>
                </a:lnTo>
                <a:lnTo>
                  <a:pt x="7318" y="2175"/>
                </a:lnTo>
                <a:lnTo>
                  <a:pt x="7353" y="2450"/>
                </a:lnTo>
                <a:lnTo>
                  <a:pt x="7442" y="2726"/>
                </a:lnTo>
                <a:lnTo>
                  <a:pt x="7620" y="2975"/>
                </a:lnTo>
                <a:lnTo>
                  <a:pt x="7833" y="3198"/>
                </a:lnTo>
                <a:lnTo>
                  <a:pt x="8064" y="3433"/>
                </a:lnTo>
                <a:lnTo>
                  <a:pt x="8295" y="3630"/>
                </a:lnTo>
                <a:lnTo>
                  <a:pt x="8508" y="3853"/>
                </a:lnTo>
                <a:lnTo>
                  <a:pt x="8686" y="4089"/>
                </a:lnTo>
                <a:lnTo>
                  <a:pt x="8775" y="4312"/>
                </a:lnTo>
                <a:lnTo>
                  <a:pt x="8846" y="4561"/>
                </a:lnTo>
                <a:lnTo>
                  <a:pt x="8846" y="4810"/>
                </a:lnTo>
                <a:lnTo>
                  <a:pt x="8810" y="5059"/>
                </a:lnTo>
                <a:lnTo>
                  <a:pt x="8721" y="5295"/>
                </a:lnTo>
                <a:lnTo>
                  <a:pt x="8579" y="5544"/>
                </a:lnTo>
                <a:lnTo>
                  <a:pt x="8366" y="5766"/>
                </a:lnTo>
                <a:lnTo>
                  <a:pt x="8135" y="5976"/>
                </a:lnTo>
                <a:lnTo>
                  <a:pt x="7833" y="6199"/>
                </a:lnTo>
                <a:lnTo>
                  <a:pt x="7478" y="6369"/>
                </a:lnTo>
                <a:lnTo>
                  <a:pt x="7069" y="6527"/>
                </a:lnTo>
                <a:lnTo>
                  <a:pt x="6590" y="6671"/>
                </a:lnTo>
                <a:lnTo>
                  <a:pt x="6092" y="6802"/>
                </a:lnTo>
                <a:lnTo>
                  <a:pt x="5684" y="6802"/>
                </a:lnTo>
                <a:lnTo>
                  <a:pt x="5133" y="6802"/>
                </a:lnTo>
                <a:lnTo>
                  <a:pt x="4547" y="6802"/>
                </a:lnTo>
                <a:lnTo>
                  <a:pt x="3872" y="6802"/>
                </a:lnTo>
                <a:lnTo>
                  <a:pt x="3144" y="6802"/>
                </a:lnTo>
                <a:lnTo>
                  <a:pt x="2362" y="6802"/>
                </a:lnTo>
                <a:lnTo>
                  <a:pt x="1545" y="6802"/>
                </a:lnTo>
                <a:lnTo>
                  <a:pt x="692" y="6802"/>
                </a:lnTo>
                <a:lnTo>
                  <a:pt x="586" y="7234"/>
                </a:lnTo>
                <a:lnTo>
                  <a:pt x="461" y="7837"/>
                </a:lnTo>
                <a:lnTo>
                  <a:pt x="355" y="8493"/>
                </a:lnTo>
                <a:lnTo>
                  <a:pt x="248" y="9187"/>
                </a:lnTo>
                <a:lnTo>
                  <a:pt x="142" y="9869"/>
                </a:lnTo>
                <a:lnTo>
                  <a:pt x="106" y="10498"/>
                </a:lnTo>
                <a:lnTo>
                  <a:pt x="106" y="10983"/>
                </a:lnTo>
                <a:lnTo>
                  <a:pt x="106" y="11311"/>
                </a:lnTo>
                <a:lnTo>
                  <a:pt x="213" y="11481"/>
                </a:lnTo>
                <a:lnTo>
                  <a:pt x="319" y="11651"/>
                </a:lnTo>
                <a:lnTo>
                  <a:pt x="497" y="11783"/>
                </a:lnTo>
                <a:lnTo>
                  <a:pt x="692" y="11914"/>
                </a:lnTo>
                <a:lnTo>
                  <a:pt x="941" y="12032"/>
                </a:lnTo>
                <a:lnTo>
                  <a:pt x="1207" y="12110"/>
                </a:lnTo>
                <a:lnTo>
                  <a:pt x="1509" y="12189"/>
                </a:lnTo>
                <a:lnTo>
                  <a:pt x="1794" y="12241"/>
                </a:lnTo>
                <a:lnTo>
                  <a:pt x="2131" y="12267"/>
                </a:lnTo>
                <a:lnTo>
                  <a:pt x="2433" y="12281"/>
                </a:lnTo>
                <a:lnTo>
                  <a:pt x="2735" y="12267"/>
                </a:lnTo>
                <a:lnTo>
                  <a:pt x="3055" y="12241"/>
                </a:lnTo>
                <a:lnTo>
                  <a:pt x="3357" y="12189"/>
                </a:lnTo>
                <a:lnTo>
                  <a:pt x="3623" y="12084"/>
                </a:lnTo>
                <a:lnTo>
                  <a:pt x="3872" y="11979"/>
                </a:lnTo>
                <a:lnTo>
                  <a:pt x="4103" y="11861"/>
                </a:lnTo>
                <a:lnTo>
                  <a:pt x="4316" y="11704"/>
                </a:lnTo>
                <a:lnTo>
                  <a:pt x="4582" y="11612"/>
                </a:lnTo>
                <a:lnTo>
                  <a:pt x="4849" y="11533"/>
                </a:lnTo>
                <a:lnTo>
                  <a:pt x="5169" y="11507"/>
                </a:lnTo>
                <a:lnTo>
                  <a:pt x="5506" y="11481"/>
                </a:lnTo>
                <a:lnTo>
                  <a:pt x="5808" y="11507"/>
                </a:lnTo>
                <a:lnTo>
                  <a:pt x="6146" y="11560"/>
                </a:lnTo>
                <a:lnTo>
                  <a:pt x="6501" y="11651"/>
                </a:lnTo>
                <a:lnTo>
                  <a:pt x="6803" y="11783"/>
                </a:lnTo>
                <a:lnTo>
                  <a:pt x="7105" y="11940"/>
                </a:lnTo>
                <a:lnTo>
                  <a:pt x="7353" y="12110"/>
                </a:lnTo>
                <a:lnTo>
                  <a:pt x="7584" y="12333"/>
                </a:lnTo>
                <a:lnTo>
                  <a:pt x="7798" y="12595"/>
                </a:lnTo>
                <a:lnTo>
                  <a:pt x="7922" y="12870"/>
                </a:lnTo>
                <a:lnTo>
                  <a:pt x="8028" y="13198"/>
                </a:lnTo>
                <a:lnTo>
                  <a:pt x="8064" y="13526"/>
                </a:lnTo>
                <a:lnTo>
                  <a:pt x="8028" y="13775"/>
                </a:lnTo>
                <a:lnTo>
                  <a:pt x="7922" y="13998"/>
                </a:lnTo>
                <a:lnTo>
                  <a:pt x="7798" y="14220"/>
                </a:lnTo>
                <a:lnTo>
                  <a:pt x="7584" y="14404"/>
                </a:lnTo>
                <a:lnTo>
                  <a:pt x="7353" y="14574"/>
                </a:lnTo>
                <a:lnTo>
                  <a:pt x="7105" y="14732"/>
                </a:lnTo>
                <a:lnTo>
                  <a:pt x="6803" y="14850"/>
                </a:lnTo>
                <a:lnTo>
                  <a:pt x="6501" y="14954"/>
                </a:lnTo>
                <a:lnTo>
                  <a:pt x="6146" y="15033"/>
                </a:lnTo>
                <a:lnTo>
                  <a:pt x="5808" y="15085"/>
                </a:lnTo>
                <a:lnTo>
                  <a:pt x="5506" y="15085"/>
                </a:lnTo>
                <a:lnTo>
                  <a:pt x="5169" y="15059"/>
                </a:lnTo>
                <a:lnTo>
                  <a:pt x="4849" y="15007"/>
                </a:lnTo>
                <a:lnTo>
                  <a:pt x="4582" y="14902"/>
                </a:lnTo>
                <a:lnTo>
                  <a:pt x="4316" y="14784"/>
                </a:lnTo>
                <a:lnTo>
                  <a:pt x="4103" y="14600"/>
                </a:lnTo>
                <a:lnTo>
                  <a:pt x="3907" y="14430"/>
                </a:lnTo>
                <a:lnTo>
                  <a:pt x="3659" y="14299"/>
                </a:lnTo>
                <a:lnTo>
                  <a:pt x="3428" y="14194"/>
                </a:lnTo>
                <a:lnTo>
                  <a:pt x="3179" y="14129"/>
                </a:lnTo>
                <a:lnTo>
                  <a:pt x="2913" y="14102"/>
                </a:lnTo>
                <a:lnTo>
                  <a:pt x="2646" y="14102"/>
                </a:lnTo>
                <a:lnTo>
                  <a:pt x="2362" y="14129"/>
                </a:lnTo>
                <a:lnTo>
                  <a:pt x="2096" y="14168"/>
                </a:lnTo>
                <a:lnTo>
                  <a:pt x="1811" y="14273"/>
                </a:lnTo>
                <a:lnTo>
                  <a:pt x="1545" y="14378"/>
                </a:lnTo>
                <a:lnTo>
                  <a:pt x="1314" y="14496"/>
                </a:lnTo>
                <a:lnTo>
                  <a:pt x="1065" y="14653"/>
                </a:lnTo>
                <a:lnTo>
                  <a:pt x="870" y="14797"/>
                </a:lnTo>
                <a:lnTo>
                  <a:pt x="657" y="14981"/>
                </a:lnTo>
                <a:lnTo>
                  <a:pt x="497" y="15177"/>
                </a:lnTo>
                <a:lnTo>
                  <a:pt x="390" y="15413"/>
                </a:lnTo>
                <a:lnTo>
                  <a:pt x="284" y="15636"/>
                </a:lnTo>
                <a:lnTo>
                  <a:pt x="248" y="15911"/>
                </a:lnTo>
                <a:lnTo>
                  <a:pt x="284" y="16239"/>
                </a:lnTo>
                <a:lnTo>
                  <a:pt x="319" y="16566"/>
                </a:lnTo>
                <a:lnTo>
                  <a:pt x="497" y="17340"/>
                </a:lnTo>
                <a:lnTo>
                  <a:pt x="692" y="18152"/>
                </a:lnTo>
                <a:lnTo>
                  <a:pt x="799" y="18559"/>
                </a:lnTo>
                <a:lnTo>
                  <a:pt x="905" y="18978"/>
                </a:lnTo>
                <a:lnTo>
                  <a:pt x="959" y="19384"/>
                </a:lnTo>
                <a:lnTo>
                  <a:pt x="994" y="19791"/>
                </a:lnTo>
                <a:lnTo>
                  <a:pt x="994" y="20132"/>
                </a:lnTo>
                <a:lnTo>
                  <a:pt x="959" y="20485"/>
                </a:lnTo>
                <a:lnTo>
                  <a:pt x="941" y="20669"/>
                </a:lnTo>
                <a:lnTo>
                  <a:pt x="870" y="20813"/>
                </a:lnTo>
                <a:lnTo>
                  <a:pt x="799" y="20970"/>
                </a:lnTo>
                <a:lnTo>
                  <a:pt x="692" y="21088"/>
                </a:lnTo>
                <a:lnTo>
                  <a:pt x="1474" y="20997"/>
                </a:lnTo>
                <a:lnTo>
                  <a:pt x="2291" y="20866"/>
                </a:lnTo>
                <a:lnTo>
                  <a:pt x="3108" y="20787"/>
                </a:lnTo>
                <a:lnTo>
                  <a:pt x="3907" y="20721"/>
                </a:lnTo>
                <a:lnTo>
                  <a:pt x="4653" y="20695"/>
                </a:lnTo>
                <a:lnTo>
                  <a:pt x="5364" y="20695"/>
                </a:lnTo>
                <a:lnTo>
                  <a:pt x="5701" y="20721"/>
                </a:lnTo>
                <a:lnTo>
                  <a:pt x="6057" y="20761"/>
                </a:lnTo>
                <a:lnTo>
                  <a:pt x="6323" y="20813"/>
                </a:lnTo>
                <a:lnTo>
                  <a:pt x="6625" y="20892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8" name="Puzzle2"/>
          <p:cNvSpPr>
            <a:spLocks noEditPoints="1" noChangeArrowheads="1"/>
          </p:cNvSpPr>
          <p:nvPr/>
        </p:nvSpPr>
        <p:spPr bwMode="auto">
          <a:xfrm>
            <a:off x="4348895" y="1487656"/>
            <a:ext cx="1615707" cy="1112935"/>
          </a:xfrm>
          <a:custGeom>
            <a:avLst/>
            <a:gdLst>
              <a:gd name="T0" fmla="*/ 11 w 21600"/>
              <a:gd name="T1" fmla="*/ 13386 h 21600"/>
              <a:gd name="T2" fmla="*/ 4202 w 21600"/>
              <a:gd name="T3" fmla="*/ 21161 h 21600"/>
              <a:gd name="T4" fmla="*/ 10400 w 21600"/>
              <a:gd name="T5" fmla="*/ 13909 h 21600"/>
              <a:gd name="T6" fmla="*/ 16821 w 21600"/>
              <a:gd name="T7" fmla="*/ 21190 h 21600"/>
              <a:gd name="T8" fmla="*/ 21600 w 21600"/>
              <a:gd name="T9" fmla="*/ 15083 h 21600"/>
              <a:gd name="T10" fmla="*/ 16889 w 21600"/>
              <a:gd name="T11" fmla="*/ 5739 h 21600"/>
              <a:gd name="T12" fmla="*/ 10800 w 21600"/>
              <a:gd name="T13" fmla="*/ 28 h 21600"/>
              <a:gd name="T14" fmla="*/ 4202 w 21600"/>
              <a:gd name="T15" fmla="*/ 5894 h 21600"/>
              <a:gd name="T16" fmla="*/ 5388 w 21600"/>
              <a:gd name="T17" fmla="*/ 6742 h 21600"/>
              <a:gd name="T18" fmla="*/ 16177 w 21600"/>
              <a:gd name="T19" fmla="*/ 20441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4247" y="12354"/>
                </a:moveTo>
                <a:lnTo>
                  <a:pt x="4134" y="12468"/>
                </a:lnTo>
                <a:lnTo>
                  <a:pt x="4010" y="12581"/>
                </a:lnTo>
                <a:lnTo>
                  <a:pt x="3897" y="12637"/>
                </a:lnTo>
                <a:lnTo>
                  <a:pt x="3773" y="12694"/>
                </a:lnTo>
                <a:lnTo>
                  <a:pt x="3637" y="12694"/>
                </a:lnTo>
                <a:lnTo>
                  <a:pt x="3524" y="12694"/>
                </a:lnTo>
                <a:lnTo>
                  <a:pt x="3400" y="12665"/>
                </a:lnTo>
                <a:lnTo>
                  <a:pt x="3287" y="12609"/>
                </a:lnTo>
                <a:lnTo>
                  <a:pt x="3027" y="12496"/>
                </a:lnTo>
                <a:lnTo>
                  <a:pt x="2790" y="12340"/>
                </a:lnTo>
                <a:lnTo>
                  <a:pt x="2530" y="12142"/>
                </a:lnTo>
                <a:lnTo>
                  <a:pt x="2293" y="11987"/>
                </a:lnTo>
                <a:lnTo>
                  <a:pt x="2033" y="11817"/>
                </a:lnTo>
                <a:lnTo>
                  <a:pt x="1773" y="11676"/>
                </a:lnTo>
                <a:lnTo>
                  <a:pt x="1638" y="11662"/>
                </a:lnTo>
                <a:lnTo>
                  <a:pt x="1513" y="11634"/>
                </a:lnTo>
                <a:lnTo>
                  <a:pt x="1378" y="11634"/>
                </a:lnTo>
                <a:lnTo>
                  <a:pt x="1253" y="11634"/>
                </a:lnTo>
                <a:lnTo>
                  <a:pt x="1118" y="11662"/>
                </a:lnTo>
                <a:lnTo>
                  <a:pt x="971" y="11732"/>
                </a:lnTo>
                <a:lnTo>
                  <a:pt x="835" y="11817"/>
                </a:lnTo>
                <a:lnTo>
                  <a:pt x="711" y="11959"/>
                </a:lnTo>
                <a:lnTo>
                  <a:pt x="553" y="12086"/>
                </a:lnTo>
                <a:lnTo>
                  <a:pt x="429" y="12284"/>
                </a:lnTo>
                <a:lnTo>
                  <a:pt x="271" y="12524"/>
                </a:lnTo>
                <a:lnTo>
                  <a:pt x="146" y="12793"/>
                </a:lnTo>
                <a:lnTo>
                  <a:pt x="79" y="12962"/>
                </a:lnTo>
                <a:lnTo>
                  <a:pt x="33" y="13146"/>
                </a:lnTo>
                <a:lnTo>
                  <a:pt x="11" y="13386"/>
                </a:lnTo>
                <a:lnTo>
                  <a:pt x="11" y="13641"/>
                </a:lnTo>
                <a:lnTo>
                  <a:pt x="33" y="13881"/>
                </a:lnTo>
                <a:lnTo>
                  <a:pt x="101" y="14150"/>
                </a:lnTo>
                <a:lnTo>
                  <a:pt x="192" y="14404"/>
                </a:lnTo>
                <a:lnTo>
                  <a:pt x="293" y="14645"/>
                </a:lnTo>
                <a:lnTo>
                  <a:pt x="451" y="14857"/>
                </a:lnTo>
                <a:lnTo>
                  <a:pt x="621" y="15054"/>
                </a:lnTo>
                <a:lnTo>
                  <a:pt x="734" y="15125"/>
                </a:lnTo>
                <a:lnTo>
                  <a:pt x="835" y="15210"/>
                </a:lnTo>
                <a:lnTo>
                  <a:pt x="948" y="15267"/>
                </a:lnTo>
                <a:lnTo>
                  <a:pt x="1084" y="15323"/>
                </a:lnTo>
                <a:lnTo>
                  <a:pt x="1208" y="15351"/>
                </a:lnTo>
                <a:lnTo>
                  <a:pt x="1355" y="15380"/>
                </a:lnTo>
                <a:lnTo>
                  <a:pt x="1513" y="15380"/>
                </a:lnTo>
                <a:lnTo>
                  <a:pt x="1683" y="15380"/>
                </a:lnTo>
                <a:lnTo>
                  <a:pt x="1864" y="15351"/>
                </a:lnTo>
                <a:lnTo>
                  <a:pt x="2033" y="15323"/>
                </a:lnTo>
                <a:lnTo>
                  <a:pt x="2225" y="15238"/>
                </a:lnTo>
                <a:lnTo>
                  <a:pt x="2428" y="15153"/>
                </a:lnTo>
                <a:lnTo>
                  <a:pt x="2745" y="15026"/>
                </a:lnTo>
                <a:lnTo>
                  <a:pt x="3005" y="14913"/>
                </a:lnTo>
                <a:lnTo>
                  <a:pt x="3264" y="14828"/>
                </a:lnTo>
                <a:lnTo>
                  <a:pt x="3513" y="14800"/>
                </a:lnTo>
                <a:lnTo>
                  <a:pt x="3615" y="14828"/>
                </a:lnTo>
                <a:lnTo>
                  <a:pt x="3728" y="14857"/>
                </a:lnTo>
                <a:lnTo>
                  <a:pt x="3807" y="14913"/>
                </a:lnTo>
                <a:lnTo>
                  <a:pt x="3920" y="14998"/>
                </a:lnTo>
                <a:lnTo>
                  <a:pt x="4010" y="15097"/>
                </a:lnTo>
                <a:lnTo>
                  <a:pt x="4089" y="15238"/>
                </a:lnTo>
                <a:lnTo>
                  <a:pt x="4179" y="15408"/>
                </a:lnTo>
                <a:lnTo>
                  <a:pt x="4247" y="15620"/>
                </a:lnTo>
                <a:lnTo>
                  <a:pt x="4326" y="15860"/>
                </a:lnTo>
                <a:lnTo>
                  <a:pt x="4394" y="16129"/>
                </a:lnTo>
                <a:lnTo>
                  <a:pt x="4439" y="16440"/>
                </a:lnTo>
                <a:lnTo>
                  <a:pt x="4507" y="16737"/>
                </a:lnTo>
                <a:lnTo>
                  <a:pt x="4552" y="17090"/>
                </a:lnTo>
                <a:lnTo>
                  <a:pt x="4575" y="17443"/>
                </a:lnTo>
                <a:lnTo>
                  <a:pt x="4586" y="17825"/>
                </a:lnTo>
                <a:lnTo>
                  <a:pt x="4586" y="18193"/>
                </a:lnTo>
                <a:lnTo>
                  <a:pt x="4586" y="18574"/>
                </a:lnTo>
                <a:lnTo>
                  <a:pt x="4586" y="18984"/>
                </a:lnTo>
                <a:lnTo>
                  <a:pt x="4552" y="19366"/>
                </a:lnTo>
                <a:lnTo>
                  <a:pt x="4507" y="19748"/>
                </a:lnTo>
                <a:lnTo>
                  <a:pt x="4462" y="20129"/>
                </a:lnTo>
                <a:lnTo>
                  <a:pt x="4371" y="20483"/>
                </a:lnTo>
                <a:lnTo>
                  <a:pt x="4292" y="20836"/>
                </a:lnTo>
                <a:lnTo>
                  <a:pt x="4202" y="21161"/>
                </a:lnTo>
                <a:lnTo>
                  <a:pt x="4744" y="21161"/>
                </a:lnTo>
                <a:lnTo>
                  <a:pt x="5264" y="21161"/>
                </a:lnTo>
                <a:lnTo>
                  <a:pt x="5784" y="21161"/>
                </a:lnTo>
                <a:lnTo>
                  <a:pt x="6235" y="21161"/>
                </a:lnTo>
                <a:lnTo>
                  <a:pt x="6676" y="21161"/>
                </a:lnTo>
                <a:lnTo>
                  <a:pt x="7060" y="21161"/>
                </a:lnTo>
                <a:lnTo>
                  <a:pt x="7410" y="21161"/>
                </a:lnTo>
                <a:lnTo>
                  <a:pt x="7670" y="21161"/>
                </a:lnTo>
                <a:lnTo>
                  <a:pt x="8020" y="21020"/>
                </a:lnTo>
                <a:lnTo>
                  <a:pt x="8303" y="20893"/>
                </a:lnTo>
                <a:lnTo>
                  <a:pt x="8563" y="20695"/>
                </a:lnTo>
                <a:lnTo>
                  <a:pt x="8800" y="20511"/>
                </a:lnTo>
                <a:lnTo>
                  <a:pt x="8969" y="20285"/>
                </a:lnTo>
                <a:lnTo>
                  <a:pt x="9150" y="20045"/>
                </a:lnTo>
                <a:lnTo>
                  <a:pt x="9252" y="19804"/>
                </a:lnTo>
                <a:lnTo>
                  <a:pt x="9342" y="19550"/>
                </a:lnTo>
                <a:lnTo>
                  <a:pt x="9410" y="19281"/>
                </a:lnTo>
                <a:lnTo>
                  <a:pt x="9433" y="19013"/>
                </a:lnTo>
                <a:lnTo>
                  <a:pt x="9433" y="18744"/>
                </a:lnTo>
                <a:lnTo>
                  <a:pt x="9387" y="18504"/>
                </a:lnTo>
                <a:lnTo>
                  <a:pt x="9320" y="18221"/>
                </a:lnTo>
                <a:lnTo>
                  <a:pt x="9207" y="17981"/>
                </a:lnTo>
                <a:lnTo>
                  <a:pt x="9105" y="17740"/>
                </a:lnTo>
                <a:lnTo>
                  <a:pt x="8924" y="17514"/>
                </a:lnTo>
                <a:lnTo>
                  <a:pt x="8777" y="17274"/>
                </a:lnTo>
                <a:lnTo>
                  <a:pt x="8642" y="17034"/>
                </a:lnTo>
                <a:lnTo>
                  <a:pt x="8563" y="16765"/>
                </a:lnTo>
                <a:lnTo>
                  <a:pt x="8472" y="16468"/>
                </a:lnTo>
                <a:lnTo>
                  <a:pt x="8450" y="16157"/>
                </a:lnTo>
                <a:lnTo>
                  <a:pt x="8450" y="15860"/>
                </a:lnTo>
                <a:lnTo>
                  <a:pt x="8472" y="15563"/>
                </a:lnTo>
                <a:lnTo>
                  <a:pt x="8540" y="15267"/>
                </a:lnTo>
                <a:lnTo>
                  <a:pt x="8642" y="14998"/>
                </a:lnTo>
                <a:lnTo>
                  <a:pt x="8777" y="14729"/>
                </a:lnTo>
                <a:lnTo>
                  <a:pt x="8868" y="14616"/>
                </a:lnTo>
                <a:lnTo>
                  <a:pt x="8969" y="14475"/>
                </a:lnTo>
                <a:lnTo>
                  <a:pt x="9060" y="14376"/>
                </a:lnTo>
                <a:lnTo>
                  <a:pt x="9184" y="14291"/>
                </a:lnTo>
                <a:lnTo>
                  <a:pt x="9297" y="14206"/>
                </a:lnTo>
                <a:lnTo>
                  <a:pt x="9433" y="14121"/>
                </a:lnTo>
                <a:lnTo>
                  <a:pt x="9579" y="14051"/>
                </a:lnTo>
                <a:lnTo>
                  <a:pt x="9726" y="13994"/>
                </a:lnTo>
                <a:lnTo>
                  <a:pt x="9884" y="13938"/>
                </a:lnTo>
                <a:lnTo>
                  <a:pt x="10054" y="13909"/>
                </a:lnTo>
                <a:lnTo>
                  <a:pt x="10257" y="13881"/>
                </a:lnTo>
                <a:lnTo>
                  <a:pt x="10449" y="13881"/>
                </a:lnTo>
                <a:lnTo>
                  <a:pt x="10664" y="13881"/>
                </a:lnTo>
                <a:lnTo>
                  <a:pt x="10856" y="13909"/>
                </a:lnTo>
                <a:lnTo>
                  <a:pt x="11037" y="13966"/>
                </a:lnTo>
                <a:lnTo>
                  <a:pt x="11206" y="14023"/>
                </a:lnTo>
                <a:lnTo>
                  <a:pt x="11353" y="14093"/>
                </a:lnTo>
                <a:lnTo>
                  <a:pt x="11511" y="14178"/>
                </a:lnTo>
                <a:lnTo>
                  <a:pt x="11635" y="14263"/>
                </a:lnTo>
                <a:lnTo>
                  <a:pt x="11748" y="14376"/>
                </a:lnTo>
                <a:lnTo>
                  <a:pt x="11861" y="14475"/>
                </a:lnTo>
                <a:lnTo>
                  <a:pt x="11941" y="14616"/>
                </a:lnTo>
                <a:lnTo>
                  <a:pt x="12031" y="14758"/>
                </a:lnTo>
                <a:lnTo>
                  <a:pt x="12099" y="14885"/>
                </a:lnTo>
                <a:lnTo>
                  <a:pt x="12200" y="15210"/>
                </a:lnTo>
                <a:lnTo>
                  <a:pt x="12268" y="15507"/>
                </a:lnTo>
                <a:lnTo>
                  <a:pt x="12291" y="15832"/>
                </a:lnTo>
                <a:lnTo>
                  <a:pt x="12291" y="16157"/>
                </a:lnTo>
                <a:lnTo>
                  <a:pt x="12246" y="16482"/>
                </a:lnTo>
                <a:lnTo>
                  <a:pt x="12178" y="16807"/>
                </a:lnTo>
                <a:lnTo>
                  <a:pt x="12099" y="17090"/>
                </a:lnTo>
                <a:lnTo>
                  <a:pt x="12008" y="17330"/>
                </a:lnTo>
                <a:lnTo>
                  <a:pt x="11884" y="17542"/>
                </a:lnTo>
                <a:lnTo>
                  <a:pt x="11748" y="17712"/>
                </a:lnTo>
                <a:lnTo>
                  <a:pt x="11613" y="17839"/>
                </a:lnTo>
                <a:lnTo>
                  <a:pt x="11489" y="18037"/>
                </a:lnTo>
                <a:lnTo>
                  <a:pt x="11398" y="18221"/>
                </a:lnTo>
                <a:lnTo>
                  <a:pt x="11319" y="18447"/>
                </a:lnTo>
                <a:lnTo>
                  <a:pt x="11251" y="18659"/>
                </a:lnTo>
                <a:lnTo>
                  <a:pt x="11206" y="18900"/>
                </a:lnTo>
                <a:lnTo>
                  <a:pt x="11184" y="19154"/>
                </a:lnTo>
                <a:lnTo>
                  <a:pt x="11184" y="19423"/>
                </a:lnTo>
                <a:lnTo>
                  <a:pt x="11229" y="19663"/>
                </a:lnTo>
                <a:lnTo>
                  <a:pt x="11297" y="19903"/>
                </a:lnTo>
                <a:lnTo>
                  <a:pt x="11376" y="20158"/>
                </a:lnTo>
                <a:lnTo>
                  <a:pt x="11511" y="20398"/>
                </a:lnTo>
                <a:lnTo>
                  <a:pt x="11681" y="20610"/>
                </a:lnTo>
                <a:lnTo>
                  <a:pt x="11884" y="20808"/>
                </a:lnTo>
                <a:lnTo>
                  <a:pt x="12121" y="20992"/>
                </a:lnTo>
                <a:lnTo>
                  <a:pt x="12404" y="21161"/>
                </a:lnTo>
                <a:lnTo>
                  <a:pt x="12528" y="21190"/>
                </a:lnTo>
                <a:lnTo>
                  <a:pt x="12856" y="21274"/>
                </a:lnTo>
                <a:lnTo>
                  <a:pt x="13330" y="21373"/>
                </a:lnTo>
                <a:lnTo>
                  <a:pt x="13963" y="21486"/>
                </a:lnTo>
                <a:lnTo>
                  <a:pt x="14313" y="21543"/>
                </a:lnTo>
                <a:lnTo>
                  <a:pt x="14652" y="21571"/>
                </a:lnTo>
                <a:lnTo>
                  <a:pt x="15025" y="21600"/>
                </a:lnTo>
                <a:lnTo>
                  <a:pt x="15409" y="21600"/>
                </a:lnTo>
                <a:lnTo>
                  <a:pt x="15782" y="21600"/>
                </a:lnTo>
                <a:lnTo>
                  <a:pt x="16177" y="21571"/>
                </a:lnTo>
                <a:lnTo>
                  <a:pt x="16516" y="21486"/>
                </a:lnTo>
                <a:lnTo>
                  <a:pt x="16889" y="21402"/>
                </a:lnTo>
                <a:lnTo>
                  <a:pt x="16821" y="21190"/>
                </a:lnTo>
                <a:lnTo>
                  <a:pt x="16776" y="20935"/>
                </a:lnTo>
                <a:lnTo>
                  <a:pt x="16742" y="20667"/>
                </a:lnTo>
                <a:lnTo>
                  <a:pt x="16719" y="20370"/>
                </a:lnTo>
                <a:lnTo>
                  <a:pt x="16697" y="19719"/>
                </a:lnTo>
                <a:lnTo>
                  <a:pt x="16697" y="19013"/>
                </a:lnTo>
                <a:lnTo>
                  <a:pt x="16719" y="18306"/>
                </a:lnTo>
                <a:lnTo>
                  <a:pt x="16753" y="17599"/>
                </a:lnTo>
                <a:lnTo>
                  <a:pt x="16821" y="16949"/>
                </a:lnTo>
                <a:lnTo>
                  <a:pt x="16889" y="16383"/>
                </a:lnTo>
                <a:lnTo>
                  <a:pt x="16934" y="16129"/>
                </a:lnTo>
                <a:lnTo>
                  <a:pt x="17002" y="15945"/>
                </a:lnTo>
                <a:lnTo>
                  <a:pt x="17081" y="15790"/>
                </a:lnTo>
                <a:lnTo>
                  <a:pt x="17194" y="15648"/>
                </a:lnTo>
                <a:lnTo>
                  <a:pt x="17318" y="15563"/>
                </a:lnTo>
                <a:lnTo>
                  <a:pt x="17453" y="15507"/>
                </a:lnTo>
                <a:lnTo>
                  <a:pt x="17600" y="15450"/>
                </a:lnTo>
                <a:lnTo>
                  <a:pt x="17758" y="15450"/>
                </a:lnTo>
                <a:lnTo>
                  <a:pt x="17905" y="15479"/>
                </a:lnTo>
                <a:lnTo>
                  <a:pt x="18064" y="15535"/>
                </a:lnTo>
                <a:lnTo>
                  <a:pt x="18233" y="15620"/>
                </a:lnTo>
                <a:lnTo>
                  <a:pt x="18380" y="15733"/>
                </a:lnTo>
                <a:lnTo>
                  <a:pt x="18561" y="15832"/>
                </a:lnTo>
                <a:lnTo>
                  <a:pt x="18707" y="15973"/>
                </a:lnTo>
                <a:lnTo>
                  <a:pt x="18866" y="16129"/>
                </a:lnTo>
                <a:lnTo>
                  <a:pt x="18990" y="16327"/>
                </a:lnTo>
                <a:lnTo>
                  <a:pt x="19125" y="16482"/>
                </a:lnTo>
                <a:lnTo>
                  <a:pt x="19295" y="16624"/>
                </a:lnTo>
                <a:lnTo>
                  <a:pt x="19464" y="16737"/>
                </a:lnTo>
                <a:lnTo>
                  <a:pt x="19668" y="16807"/>
                </a:lnTo>
                <a:lnTo>
                  <a:pt x="19860" y="16836"/>
                </a:lnTo>
                <a:lnTo>
                  <a:pt x="20052" y="16864"/>
                </a:lnTo>
                <a:lnTo>
                  <a:pt x="20266" y="16836"/>
                </a:lnTo>
                <a:lnTo>
                  <a:pt x="20470" y="16793"/>
                </a:lnTo>
                <a:lnTo>
                  <a:pt x="20662" y="16708"/>
                </a:lnTo>
                <a:lnTo>
                  <a:pt x="20854" y="16567"/>
                </a:lnTo>
                <a:lnTo>
                  <a:pt x="21035" y="16412"/>
                </a:lnTo>
                <a:lnTo>
                  <a:pt x="21182" y="16214"/>
                </a:lnTo>
                <a:lnTo>
                  <a:pt x="21340" y="16002"/>
                </a:lnTo>
                <a:lnTo>
                  <a:pt x="21441" y="15733"/>
                </a:lnTo>
                <a:lnTo>
                  <a:pt x="21532" y="15436"/>
                </a:lnTo>
                <a:lnTo>
                  <a:pt x="21600" y="15083"/>
                </a:lnTo>
                <a:lnTo>
                  <a:pt x="21600" y="14885"/>
                </a:lnTo>
                <a:lnTo>
                  <a:pt x="21600" y="14729"/>
                </a:lnTo>
                <a:lnTo>
                  <a:pt x="21600" y="14531"/>
                </a:lnTo>
                <a:lnTo>
                  <a:pt x="21577" y="14376"/>
                </a:lnTo>
                <a:lnTo>
                  <a:pt x="21532" y="14206"/>
                </a:lnTo>
                <a:lnTo>
                  <a:pt x="21487" y="14051"/>
                </a:lnTo>
                <a:lnTo>
                  <a:pt x="21419" y="13909"/>
                </a:lnTo>
                <a:lnTo>
                  <a:pt x="21351" y="13768"/>
                </a:lnTo>
                <a:lnTo>
                  <a:pt x="21204" y="13500"/>
                </a:lnTo>
                <a:lnTo>
                  <a:pt x="21035" y="13287"/>
                </a:lnTo>
                <a:lnTo>
                  <a:pt x="20809" y="13090"/>
                </a:lnTo>
                <a:lnTo>
                  <a:pt x="20594" y="12962"/>
                </a:lnTo>
                <a:lnTo>
                  <a:pt x="20357" y="12821"/>
                </a:lnTo>
                <a:lnTo>
                  <a:pt x="20120" y="12764"/>
                </a:lnTo>
                <a:lnTo>
                  <a:pt x="19882" y="12708"/>
                </a:lnTo>
                <a:lnTo>
                  <a:pt x="19645" y="12736"/>
                </a:lnTo>
                <a:lnTo>
                  <a:pt x="19430" y="12793"/>
                </a:lnTo>
                <a:lnTo>
                  <a:pt x="19227" y="12906"/>
                </a:lnTo>
                <a:lnTo>
                  <a:pt x="19148" y="12962"/>
                </a:lnTo>
                <a:lnTo>
                  <a:pt x="19058" y="13047"/>
                </a:lnTo>
                <a:lnTo>
                  <a:pt x="18990" y="13146"/>
                </a:lnTo>
                <a:lnTo>
                  <a:pt x="18911" y="13259"/>
                </a:lnTo>
                <a:lnTo>
                  <a:pt x="18775" y="13471"/>
                </a:lnTo>
                <a:lnTo>
                  <a:pt x="18628" y="13641"/>
                </a:lnTo>
                <a:lnTo>
                  <a:pt x="18470" y="13740"/>
                </a:lnTo>
                <a:lnTo>
                  <a:pt x="18301" y="13825"/>
                </a:lnTo>
                <a:lnTo>
                  <a:pt x="18143" y="13853"/>
                </a:lnTo>
                <a:lnTo>
                  <a:pt x="17973" y="13881"/>
                </a:lnTo>
                <a:lnTo>
                  <a:pt x="17804" y="13853"/>
                </a:lnTo>
                <a:lnTo>
                  <a:pt x="17646" y="13796"/>
                </a:lnTo>
                <a:lnTo>
                  <a:pt x="17499" y="13726"/>
                </a:lnTo>
                <a:lnTo>
                  <a:pt x="17341" y="13641"/>
                </a:lnTo>
                <a:lnTo>
                  <a:pt x="17216" y="13528"/>
                </a:lnTo>
                <a:lnTo>
                  <a:pt x="17103" y="13386"/>
                </a:lnTo>
                <a:lnTo>
                  <a:pt x="17024" y="13259"/>
                </a:lnTo>
                <a:lnTo>
                  <a:pt x="16934" y="13118"/>
                </a:lnTo>
                <a:lnTo>
                  <a:pt x="16889" y="12991"/>
                </a:lnTo>
                <a:lnTo>
                  <a:pt x="16889" y="12849"/>
                </a:lnTo>
                <a:lnTo>
                  <a:pt x="16889" y="12383"/>
                </a:lnTo>
                <a:lnTo>
                  <a:pt x="16889" y="11662"/>
                </a:lnTo>
                <a:lnTo>
                  <a:pt x="16889" y="10701"/>
                </a:lnTo>
                <a:lnTo>
                  <a:pt x="16889" y="9640"/>
                </a:lnTo>
                <a:lnTo>
                  <a:pt x="16889" y="8566"/>
                </a:lnTo>
                <a:lnTo>
                  <a:pt x="16889" y="7478"/>
                </a:lnTo>
                <a:lnTo>
                  <a:pt x="16889" y="6502"/>
                </a:lnTo>
                <a:lnTo>
                  <a:pt x="16889" y="5739"/>
                </a:lnTo>
                <a:lnTo>
                  <a:pt x="16674" y="5894"/>
                </a:lnTo>
                <a:lnTo>
                  <a:pt x="16414" y="6036"/>
                </a:lnTo>
                <a:lnTo>
                  <a:pt x="16154" y="6177"/>
                </a:lnTo>
                <a:lnTo>
                  <a:pt x="15849" y="6248"/>
                </a:lnTo>
                <a:lnTo>
                  <a:pt x="15544" y="6304"/>
                </a:lnTo>
                <a:lnTo>
                  <a:pt x="15217" y="6332"/>
                </a:lnTo>
                <a:lnTo>
                  <a:pt x="14866" y="6361"/>
                </a:lnTo>
                <a:lnTo>
                  <a:pt x="14550" y="6361"/>
                </a:lnTo>
                <a:lnTo>
                  <a:pt x="14200" y="6332"/>
                </a:lnTo>
                <a:lnTo>
                  <a:pt x="13850" y="6276"/>
                </a:lnTo>
                <a:lnTo>
                  <a:pt x="13522" y="6219"/>
                </a:lnTo>
                <a:lnTo>
                  <a:pt x="13206" y="6149"/>
                </a:lnTo>
                <a:lnTo>
                  <a:pt x="12901" y="6064"/>
                </a:lnTo>
                <a:lnTo>
                  <a:pt x="12618" y="5951"/>
                </a:lnTo>
                <a:lnTo>
                  <a:pt x="12358" y="5838"/>
                </a:lnTo>
                <a:lnTo>
                  <a:pt x="12121" y="5739"/>
                </a:lnTo>
                <a:lnTo>
                  <a:pt x="11941" y="5626"/>
                </a:lnTo>
                <a:lnTo>
                  <a:pt x="11794" y="5513"/>
                </a:lnTo>
                <a:lnTo>
                  <a:pt x="11658" y="5414"/>
                </a:lnTo>
                <a:lnTo>
                  <a:pt x="11556" y="5301"/>
                </a:lnTo>
                <a:lnTo>
                  <a:pt x="11466" y="5187"/>
                </a:lnTo>
                <a:lnTo>
                  <a:pt x="11398" y="5089"/>
                </a:lnTo>
                <a:lnTo>
                  <a:pt x="11376" y="4947"/>
                </a:lnTo>
                <a:lnTo>
                  <a:pt x="11353" y="4834"/>
                </a:lnTo>
                <a:lnTo>
                  <a:pt x="11353" y="4707"/>
                </a:lnTo>
                <a:lnTo>
                  <a:pt x="11376" y="4565"/>
                </a:lnTo>
                <a:lnTo>
                  <a:pt x="11443" y="4410"/>
                </a:lnTo>
                <a:lnTo>
                  <a:pt x="11511" y="4240"/>
                </a:lnTo>
                <a:lnTo>
                  <a:pt x="11703" y="3887"/>
                </a:lnTo>
                <a:lnTo>
                  <a:pt x="11986" y="3505"/>
                </a:lnTo>
                <a:lnTo>
                  <a:pt x="12144" y="3265"/>
                </a:lnTo>
                <a:lnTo>
                  <a:pt x="12246" y="3025"/>
                </a:lnTo>
                <a:lnTo>
                  <a:pt x="12336" y="2756"/>
                </a:lnTo>
                <a:lnTo>
                  <a:pt x="12404" y="2445"/>
                </a:lnTo>
                <a:lnTo>
                  <a:pt x="12438" y="2176"/>
                </a:lnTo>
                <a:lnTo>
                  <a:pt x="12438" y="1880"/>
                </a:lnTo>
                <a:lnTo>
                  <a:pt x="12404" y="1583"/>
                </a:lnTo>
                <a:lnTo>
                  <a:pt x="12336" y="1314"/>
                </a:lnTo>
                <a:lnTo>
                  <a:pt x="12246" y="1046"/>
                </a:lnTo>
                <a:lnTo>
                  <a:pt x="12099" y="791"/>
                </a:lnTo>
                <a:lnTo>
                  <a:pt x="12008" y="692"/>
                </a:lnTo>
                <a:lnTo>
                  <a:pt x="11918" y="579"/>
                </a:lnTo>
                <a:lnTo>
                  <a:pt x="11816" y="466"/>
                </a:lnTo>
                <a:lnTo>
                  <a:pt x="11703" y="381"/>
                </a:lnTo>
                <a:lnTo>
                  <a:pt x="11579" y="310"/>
                </a:lnTo>
                <a:lnTo>
                  <a:pt x="11443" y="226"/>
                </a:lnTo>
                <a:lnTo>
                  <a:pt x="11297" y="169"/>
                </a:lnTo>
                <a:lnTo>
                  <a:pt x="11138" y="113"/>
                </a:lnTo>
                <a:lnTo>
                  <a:pt x="10969" y="56"/>
                </a:lnTo>
                <a:lnTo>
                  <a:pt x="10800" y="28"/>
                </a:lnTo>
                <a:lnTo>
                  <a:pt x="10619" y="28"/>
                </a:lnTo>
                <a:lnTo>
                  <a:pt x="10404" y="28"/>
                </a:lnTo>
                <a:lnTo>
                  <a:pt x="10257" y="28"/>
                </a:lnTo>
                <a:lnTo>
                  <a:pt x="10076" y="56"/>
                </a:lnTo>
                <a:lnTo>
                  <a:pt x="9952" y="84"/>
                </a:lnTo>
                <a:lnTo>
                  <a:pt x="9794" y="141"/>
                </a:lnTo>
                <a:lnTo>
                  <a:pt x="9692" y="226"/>
                </a:lnTo>
                <a:lnTo>
                  <a:pt x="9557" y="282"/>
                </a:lnTo>
                <a:lnTo>
                  <a:pt x="9455" y="381"/>
                </a:lnTo>
                <a:lnTo>
                  <a:pt x="9365" y="466"/>
                </a:lnTo>
                <a:lnTo>
                  <a:pt x="9274" y="579"/>
                </a:lnTo>
                <a:lnTo>
                  <a:pt x="9184" y="692"/>
                </a:lnTo>
                <a:lnTo>
                  <a:pt x="9128" y="791"/>
                </a:lnTo>
                <a:lnTo>
                  <a:pt x="9060" y="932"/>
                </a:lnTo>
                <a:lnTo>
                  <a:pt x="8969" y="1201"/>
                </a:lnTo>
                <a:lnTo>
                  <a:pt x="8913" y="1498"/>
                </a:lnTo>
                <a:lnTo>
                  <a:pt x="8890" y="1795"/>
                </a:lnTo>
                <a:lnTo>
                  <a:pt x="8890" y="2120"/>
                </a:lnTo>
                <a:lnTo>
                  <a:pt x="8913" y="2445"/>
                </a:lnTo>
                <a:lnTo>
                  <a:pt x="8969" y="2756"/>
                </a:lnTo>
                <a:lnTo>
                  <a:pt x="9060" y="3081"/>
                </a:lnTo>
                <a:lnTo>
                  <a:pt x="9173" y="3378"/>
                </a:lnTo>
                <a:lnTo>
                  <a:pt x="9297" y="3647"/>
                </a:lnTo>
                <a:lnTo>
                  <a:pt x="9466" y="3887"/>
                </a:lnTo>
                <a:lnTo>
                  <a:pt x="9579" y="4085"/>
                </a:lnTo>
                <a:lnTo>
                  <a:pt x="9670" y="4269"/>
                </a:lnTo>
                <a:lnTo>
                  <a:pt x="9726" y="4467"/>
                </a:lnTo>
                <a:lnTo>
                  <a:pt x="9771" y="4650"/>
                </a:lnTo>
                <a:lnTo>
                  <a:pt x="9771" y="4834"/>
                </a:lnTo>
                <a:lnTo>
                  <a:pt x="9749" y="5032"/>
                </a:lnTo>
                <a:lnTo>
                  <a:pt x="9715" y="5216"/>
                </a:lnTo>
                <a:lnTo>
                  <a:pt x="9625" y="5385"/>
                </a:lnTo>
                <a:lnTo>
                  <a:pt x="9534" y="5513"/>
                </a:lnTo>
                <a:lnTo>
                  <a:pt x="9410" y="5626"/>
                </a:lnTo>
                <a:lnTo>
                  <a:pt x="9229" y="5710"/>
                </a:lnTo>
                <a:lnTo>
                  <a:pt x="9060" y="5767"/>
                </a:lnTo>
                <a:lnTo>
                  <a:pt x="8845" y="5767"/>
                </a:lnTo>
                <a:lnTo>
                  <a:pt x="8585" y="5739"/>
                </a:lnTo>
                <a:lnTo>
                  <a:pt x="8325" y="5654"/>
                </a:lnTo>
                <a:lnTo>
                  <a:pt x="8020" y="5513"/>
                </a:lnTo>
                <a:lnTo>
                  <a:pt x="7840" y="5442"/>
                </a:lnTo>
                <a:lnTo>
                  <a:pt x="7648" y="5385"/>
                </a:lnTo>
                <a:lnTo>
                  <a:pt x="7433" y="5329"/>
                </a:lnTo>
                <a:lnTo>
                  <a:pt x="7241" y="5301"/>
                </a:lnTo>
                <a:lnTo>
                  <a:pt x="6755" y="5301"/>
                </a:lnTo>
                <a:lnTo>
                  <a:pt x="6281" y="5329"/>
                </a:lnTo>
                <a:lnTo>
                  <a:pt x="5784" y="5385"/>
                </a:lnTo>
                <a:lnTo>
                  <a:pt x="5264" y="5498"/>
                </a:lnTo>
                <a:lnTo>
                  <a:pt x="4744" y="5597"/>
                </a:lnTo>
                <a:lnTo>
                  <a:pt x="4247" y="5739"/>
                </a:lnTo>
                <a:lnTo>
                  <a:pt x="4202" y="5894"/>
                </a:lnTo>
                <a:lnTo>
                  <a:pt x="4202" y="6191"/>
                </a:lnTo>
                <a:lnTo>
                  <a:pt x="4202" y="6545"/>
                </a:lnTo>
                <a:lnTo>
                  <a:pt x="4225" y="6954"/>
                </a:lnTo>
                <a:lnTo>
                  <a:pt x="4315" y="7930"/>
                </a:lnTo>
                <a:lnTo>
                  <a:pt x="4394" y="9018"/>
                </a:lnTo>
                <a:lnTo>
                  <a:pt x="4439" y="9570"/>
                </a:lnTo>
                <a:lnTo>
                  <a:pt x="4462" y="10107"/>
                </a:lnTo>
                <a:lnTo>
                  <a:pt x="4484" y="10630"/>
                </a:lnTo>
                <a:lnTo>
                  <a:pt x="4507" y="11082"/>
                </a:lnTo>
                <a:lnTo>
                  <a:pt x="4484" y="11520"/>
                </a:lnTo>
                <a:lnTo>
                  <a:pt x="4439" y="11874"/>
                </a:lnTo>
                <a:lnTo>
                  <a:pt x="4394" y="12029"/>
                </a:lnTo>
                <a:lnTo>
                  <a:pt x="4349" y="12171"/>
                </a:lnTo>
                <a:lnTo>
                  <a:pt x="4315" y="12284"/>
                </a:lnTo>
                <a:lnTo>
                  <a:pt x="4247" y="12354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>
        <p:nvSpPr>
          <p:cNvPr id="9" name="Puzzle4"/>
          <p:cNvSpPr>
            <a:spLocks noEditPoints="1" noChangeArrowheads="1"/>
          </p:cNvSpPr>
          <p:nvPr/>
        </p:nvSpPr>
        <p:spPr bwMode="auto">
          <a:xfrm>
            <a:off x="3723695" y="1461579"/>
            <a:ext cx="974150" cy="1422845"/>
          </a:xfrm>
          <a:custGeom>
            <a:avLst/>
            <a:gdLst>
              <a:gd name="T0" fmla="*/ 8307 w 21600"/>
              <a:gd name="T1" fmla="*/ 11593 h 21600"/>
              <a:gd name="T2" fmla="*/ 453 w 21600"/>
              <a:gd name="T3" fmla="*/ 16938 h 21600"/>
              <a:gd name="T4" fmla="*/ 11500 w 21600"/>
              <a:gd name="T5" fmla="*/ 21600 h 21600"/>
              <a:gd name="T6" fmla="*/ 20920 w 21600"/>
              <a:gd name="T7" fmla="*/ 16751 h 21600"/>
              <a:gd name="T8" fmla="*/ 13972 w 21600"/>
              <a:gd name="T9" fmla="*/ 10888 h 21600"/>
              <a:gd name="T10" fmla="*/ 21033 w 21600"/>
              <a:gd name="T11" fmla="*/ 4716 h 21600"/>
              <a:gd name="T12" fmla="*/ 11102 w 21600"/>
              <a:gd name="T13" fmla="*/ 11 h 21600"/>
              <a:gd name="T14" fmla="*/ 453 w 21600"/>
              <a:gd name="T15" fmla="*/ 4716 h 21600"/>
              <a:gd name="T16" fmla="*/ 2076 w 21600"/>
              <a:gd name="T17" fmla="*/ 5664 h 21600"/>
              <a:gd name="T18" fmla="*/ 20203 w 21600"/>
              <a:gd name="T19" fmla="*/ 1598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3813" y="10590"/>
                </a:moveTo>
                <a:lnTo>
                  <a:pt x="3927" y="10513"/>
                </a:lnTo>
                <a:lnTo>
                  <a:pt x="4078" y="10425"/>
                </a:lnTo>
                <a:lnTo>
                  <a:pt x="4210" y="10359"/>
                </a:lnTo>
                <a:lnTo>
                  <a:pt x="4361" y="10315"/>
                </a:lnTo>
                <a:lnTo>
                  <a:pt x="4682" y="10237"/>
                </a:lnTo>
                <a:lnTo>
                  <a:pt x="5041" y="10193"/>
                </a:lnTo>
                <a:lnTo>
                  <a:pt x="5456" y="10171"/>
                </a:lnTo>
                <a:lnTo>
                  <a:pt x="5853" y="10193"/>
                </a:lnTo>
                <a:lnTo>
                  <a:pt x="6249" y="10260"/>
                </a:lnTo>
                <a:lnTo>
                  <a:pt x="6646" y="10337"/>
                </a:lnTo>
                <a:lnTo>
                  <a:pt x="7004" y="10469"/>
                </a:lnTo>
                <a:lnTo>
                  <a:pt x="7363" y="10612"/>
                </a:lnTo>
                <a:lnTo>
                  <a:pt x="7665" y="10788"/>
                </a:lnTo>
                <a:lnTo>
                  <a:pt x="7911" y="10998"/>
                </a:lnTo>
                <a:lnTo>
                  <a:pt x="8024" y="11097"/>
                </a:lnTo>
                <a:lnTo>
                  <a:pt x="8137" y="11207"/>
                </a:lnTo>
                <a:lnTo>
                  <a:pt x="8194" y="11340"/>
                </a:lnTo>
                <a:lnTo>
                  <a:pt x="8269" y="11461"/>
                </a:lnTo>
                <a:lnTo>
                  <a:pt x="8307" y="11593"/>
                </a:lnTo>
                <a:lnTo>
                  <a:pt x="8307" y="11714"/>
                </a:lnTo>
                <a:lnTo>
                  <a:pt x="8307" y="11868"/>
                </a:lnTo>
                <a:lnTo>
                  <a:pt x="8307" y="12012"/>
                </a:lnTo>
                <a:lnTo>
                  <a:pt x="8194" y="12265"/>
                </a:lnTo>
                <a:lnTo>
                  <a:pt x="8062" y="12519"/>
                </a:lnTo>
                <a:lnTo>
                  <a:pt x="7873" y="12706"/>
                </a:lnTo>
                <a:lnTo>
                  <a:pt x="7627" y="12904"/>
                </a:lnTo>
                <a:lnTo>
                  <a:pt x="7363" y="13048"/>
                </a:lnTo>
                <a:lnTo>
                  <a:pt x="7080" y="13180"/>
                </a:lnTo>
                <a:lnTo>
                  <a:pt x="6759" y="13257"/>
                </a:lnTo>
                <a:lnTo>
                  <a:pt x="6419" y="13345"/>
                </a:lnTo>
                <a:lnTo>
                  <a:pt x="6098" y="13389"/>
                </a:lnTo>
                <a:lnTo>
                  <a:pt x="5739" y="13389"/>
                </a:lnTo>
                <a:lnTo>
                  <a:pt x="5418" y="13389"/>
                </a:lnTo>
                <a:lnTo>
                  <a:pt x="5079" y="13345"/>
                </a:lnTo>
                <a:lnTo>
                  <a:pt x="4758" y="13301"/>
                </a:lnTo>
                <a:lnTo>
                  <a:pt x="4474" y="13213"/>
                </a:lnTo>
                <a:lnTo>
                  <a:pt x="4172" y="13114"/>
                </a:lnTo>
                <a:lnTo>
                  <a:pt x="3965" y="12982"/>
                </a:lnTo>
                <a:lnTo>
                  <a:pt x="3738" y="12838"/>
                </a:lnTo>
                <a:lnTo>
                  <a:pt x="3493" y="12706"/>
                </a:lnTo>
                <a:lnTo>
                  <a:pt x="3228" y="12607"/>
                </a:lnTo>
                <a:lnTo>
                  <a:pt x="2945" y="12519"/>
                </a:lnTo>
                <a:lnTo>
                  <a:pt x="2700" y="12431"/>
                </a:lnTo>
                <a:lnTo>
                  <a:pt x="2397" y="12375"/>
                </a:lnTo>
                <a:lnTo>
                  <a:pt x="2152" y="12331"/>
                </a:lnTo>
                <a:lnTo>
                  <a:pt x="1888" y="12309"/>
                </a:lnTo>
                <a:lnTo>
                  <a:pt x="1642" y="12309"/>
                </a:lnTo>
                <a:lnTo>
                  <a:pt x="1397" y="12331"/>
                </a:lnTo>
                <a:lnTo>
                  <a:pt x="1170" y="12397"/>
                </a:lnTo>
                <a:lnTo>
                  <a:pt x="962" y="12453"/>
                </a:lnTo>
                <a:lnTo>
                  <a:pt x="774" y="12563"/>
                </a:lnTo>
                <a:lnTo>
                  <a:pt x="623" y="12684"/>
                </a:lnTo>
                <a:lnTo>
                  <a:pt x="528" y="12838"/>
                </a:lnTo>
                <a:lnTo>
                  <a:pt x="453" y="13026"/>
                </a:lnTo>
                <a:lnTo>
                  <a:pt x="339" y="13477"/>
                </a:lnTo>
                <a:lnTo>
                  <a:pt x="226" y="13984"/>
                </a:lnTo>
                <a:lnTo>
                  <a:pt x="151" y="14535"/>
                </a:lnTo>
                <a:lnTo>
                  <a:pt x="113" y="15075"/>
                </a:lnTo>
                <a:lnTo>
                  <a:pt x="113" y="15626"/>
                </a:lnTo>
                <a:lnTo>
                  <a:pt x="151" y="16133"/>
                </a:lnTo>
                <a:lnTo>
                  <a:pt x="188" y="16376"/>
                </a:lnTo>
                <a:lnTo>
                  <a:pt x="264" y="16585"/>
                </a:lnTo>
                <a:lnTo>
                  <a:pt x="339" y="16773"/>
                </a:lnTo>
                <a:lnTo>
                  <a:pt x="453" y="16938"/>
                </a:lnTo>
                <a:lnTo>
                  <a:pt x="1095" y="16883"/>
                </a:lnTo>
                <a:lnTo>
                  <a:pt x="1963" y="16795"/>
                </a:lnTo>
                <a:lnTo>
                  <a:pt x="2945" y="16751"/>
                </a:lnTo>
                <a:lnTo>
                  <a:pt x="3965" y="16706"/>
                </a:lnTo>
                <a:lnTo>
                  <a:pt x="5022" y="16684"/>
                </a:lnTo>
                <a:lnTo>
                  <a:pt x="5947" y="16684"/>
                </a:lnTo>
                <a:lnTo>
                  <a:pt x="6759" y="16706"/>
                </a:lnTo>
                <a:lnTo>
                  <a:pt x="7363" y="16751"/>
                </a:lnTo>
                <a:lnTo>
                  <a:pt x="7948" y="16839"/>
                </a:lnTo>
                <a:lnTo>
                  <a:pt x="8458" y="16916"/>
                </a:lnTo>
                <a:lnTo>
                  <a:pt x="8893" y="17026"/>
                </a:lnTo>
                <a:lnTo>
                  <a:pt x="9289" y="17158"/>
                </a:lnTo>
                <a:lnTo>
                  <a:pt x="9572" y="17280"/>
                </a:lnTo>
                <a:lnTo>
                  <a:pt x="9799" y="17412"/>
                </a:lnTo>
                <a:lnTo>
                  <a:pt x="9969" y="17555"/>
                </a:lnTo>
                <a:lnTo>
                  <a:pt x="10120" y="17687"/>
                </a:lnTo>
                <a:lnTo>
                  <a:pt x="10158" y="17831"/>
                </a:lnTo>
                <a:lnTo>
                  <a:pt x="10195" y="17974"/>
                </a:lnTo>
                <a:lnTo>
                  <a:pt x="10158" y="18128"/>
                </a:lnTo>
                <a:lnTo>
                  <a:pt x="10082" y="18271"/>
                </a:lnTo>
                <a:lnTo>
                  <a:pt x="9969" y="18426"/>
                </a:lnTo>
                <a:lnTo>
                  <a:pt x="9837" y="18569"/>
                </a:lnTo>
                <a:lnTo>
                  <a:pt x="9648" y="18701"/>
                </a:lnTo>
                <a:lnTo>
                  <a:pt x="9440" y="18822"/>
                </a:lnTo>
                <a:lnTo>
                  <a:pt x="9213" y="18999"/>
                </a:lnTo>
                <a:lnTo>
                  <a:pt x="9044" y="19186"/>
                </a:lnTo>
                <a:lnTo>
                  <a:pt x="8893" y="19395"/>
                </a:lnTo>
                <a:lnTo>
                  <a:pt x="8817" y="19627"/>
                </a:lnTo>
                <a:lnTo>
                  <a:pt x="8779" y="19858"/>
                </a:lnTo>
                <a:lnTo>
                  <a:pt x="8779" y="20112"/>
                </a:lnTo>
                <a:lnTo>
                  <a:pt x="8855" y="20354"/>
                </a:lnTo>
                <a:lnTo>
                  <a:pt x="8968" y="20586"/>
                </a:lnTo>
                <a:lnTo>
                  <a:pt x="9138" y="20817"/>
                </a:lnTo>
                <a:lnTo>
                  <a:pt x="9365" y="21026"/>
                </a:lnTo>
                <a:lnTo>
                  <a:pt x="9610" y="21192"/>
                </a:lnTo>
                <a:lnTo>
                  <a:pt x="9950" y="21368"/>
                </a:lnTo>
                <a:lnTo>
                  <a:pt x="10120" y="21445"/>
                </a:lnTo>
                <a:lnTo>
                  <a:pt x="10346" y="21511"/>
                </a:lnTo>
                <a:lnTo>
                  <a:pt x="10516" y="21555"/>
                </a:lnTo>
                <a:lnTo>
                  <a:pt x="10743" y="21600"/>
                </a:lnTo>
                <a:lnTo>
                  <a:pt x="10988" y="21644"/>
                </a:lnTo>
                <a:lnTo>
                  <a:pt x="11215" y="21666"/>
                </a:lnTo>
                <a:lnTo>
                  <a:pt x="11498" y="21666"/>
                </a:lnTo>
                <a:lnTo>
                  <a:pt x="11762" y="21666"/>
                </a:lnTo>
                <a:lnTo>
                  <a:pt x="12253" y="21644"/>
                </a:lnTo>
                <a:lnTo>
                  <a:pt x="12763" y="21577"/>
                </a:lnTo>
                <a:lnTo>
                  <a:pt x="13197" y="21467"/>
                </a:lnTo>
                <a:lnTo>
                  <a:pt x="13556" y="21346"/>
                </a:lnTo>
                <a:lnTo>
                  <a:pt x="13896" y="21192"/>
                </a:lnTo>
                <a:lnTo>
                  <a:pt x="14179" y="21026"/>
                </a:lnTo>
                <a:lnTo>
                  <a:pt x="14444" y="20839"/>
                </a:lnTo>
                <a:lnTo>
                  <a:pt x="14576" y="20641"/>
                </a:lnTo>
                <a:lnTo>
                  <a:pt x="14727" y="20431"/>
                </a:lnTo>
                <a:lnTo>
                  <a:pt x="14765" y="20200"/>
                </a:lnTo>
                <a:lnTo>
                  <a:pt x="14802" y="19991"/>
                </a:lnTo>
                <a:lnTo>
                  <a:pt x="14727" y="19759"/>
                </a:lnTo>
                <a:lnTo>
                  <a:pt x="14613" y="19550"/>
                </a:lnTo>
                <a:lnTo>
                  <a:pt x="14444" y="19307"/>
                </a:lnTo>
                <a:lnTo>
                  <a:pt x="14217" y="19098"/>
                </a:lnTo>
                <a:lnTo>
                  <a:pt x="13934" y="18911"/>
                </a:lnTo>
                <a:lnTo>
                  <a:pt x="13669" y="18745"/>
                </a:lnTo>
                <a:lnTo>
                  <a:pt x="13462" y="18547"/>
                </a:lnTo>
                <a:lnTo>
                  <a:pt x="13311" y="18337"/>
                </a:lnTo>
                <a:lnTo>
                  <a:pt x="13197" y="18150"/>
                </a:lnTo>
                <a:lnTo>
                  <a:pt x="13122" y="17941"/>
                </a:lnTo>
                <a:lnTo>
                  <a:pt x="13122" y="17720"/>
                </a:lnTo>
                <a:lnTo>
                  <a:pt x="13122" y="17533"/>
                </a:lnTo>
                <a:lnTo>
                  <a:pt x="13197" y="17346"/>
                </a:lnTo>
                <a:lnTo>
                  <a:pt x="13273" y="17158"/>
                </a:lnTo>
                <a:lnTo>
                  <a:pt x="13386" y="16982"/>
                </a:lnTo>
                <a:lnTo>
                  <a:pt x="13537" y="16839"/>
                </a:lnTo>
                <a:lnTo>
                  <a:pt x="13707" y="16706"/>
                </a:lnTo>
                <a:lnTo>
                  <a:pt x="13896" y="16607"/>
                </a:lnTo>
                <a:lnTo>
                  <a:pt x="14104" y="16519"/>
                </a:lnTo>
                <a:lnTo>
                  <a:pt x="14330" y="16453"/>
                </a:lnTo>
                <a:lnTo>
                  <a:pt x="14538" y="16431"/>
                </a:lnTo>
                <a:lnTo>
                  <a:pt x="14897" y="16453"/>
                </a:lnTo>
                <a:lnTo>
                  <a:pt x="15406" y="16497"/>
                </a:lnTo>
                <a:lnTo>
                  <a:pt x="16105" y="16541"/>
                </a:lnTo>
                <a:lnTo>
                  <a:pt x="16898" y="16607"/>
                </a:lnTo>
                <a:lnTo>
                  <a:pt x="17804" y="16651"/>
                </a:lnTo>
                <a:lnTo>
                  <a:pt x="18786" y="16684"/>
                </a:lnTo>
                <a:lnTo>
                  <a:pt x="19844" y="16728"/>
                </a:lnTo>
                <a:lnTo>
                  <a:pt x="20920" y="16751"/>
                </a:lnTo>
                <a:lnTo>
                  <a:pt x="21109" y="16497"/>
                </a:lnTo>
                <a:lnTo>
                  <a:pt x="21241" y="16222"/>
                </a:lnTo>
                <a:lnTo>
                  <a:pt x="21392" y="15946"/>
                </a:lnTo>
                <a:lnTo>
                  <a:pt x="21467" y="15648"/>
                </a:lnTo>
                <a:lnTo>
                  <a:pt x="21543" y="15351"/>
                </a:lnTo>
                <a:lnTo>
                  <a:pt x="21618" y="15042"/>
                </a:lnTo>
                <a:lnTo>
                  <a:pt x="21618" y="14745"/>
                </a:lnTo>
                <a:lnTo>
                  <a:pt x="21618" y="14447"/>
                </a:lnTo>
                <a:lnTo>
                  <a:pt x="21618" y="14150"/>
                </a:lnTo>
                <a:lnTo>
                  <a:pt x="21581" y="13852"/>
                </a:lnTo>
                <a:lnTo>
                  <a:pt x="21505" y="13577"/>
                </a:lnTo>
                <a:lnTo>
                  <a:pt x="21430" y="13301"/>
                </a:lnTo>
                <a:lnTo>
                  <a:pt x="21354" y="13048"/>
                </a:lnTo>
                <a:lnTo>
                  <a:pt x="21241" y="12816"/>
                </a:lnTo>
                <a:lnTo>
                  <a:pt x="21146" y="12607"/>
                </a:lnTo>
                <a:lnTo>
                  <a:pt x="21033" y="12431"/>
                </a:lnTo>
                <a:lnTo>
                  <a:pt x="20920" y="12265"/>
                </a:lnTo>
                <a:lnTo>
                  <a:pt x="20769" y="12144"/>
                </a:lnTo>
                <a:lnTo>
                  <a:pt x="20637" y="12034"/>
                </a:lnTo>
                <a:lnTo>
                  <a:pt x="20486" y="11946"/>
                </a:lnTo>
                <a:lnTo>
                  <a:pt x="20297" y="11891"/>
                </a:lnTo>
                <a:lnTo>
                  <a:pt x="20165" y="11846"/>
                </a:lnTo>
                <a:lnTo>
                  <a:pt x="19976" y="11824"/>
                </a:lnTo>
                <a:lnTo>
                  <a:pt x="19806" y="11802"/>
                </a:lnTo>
                <a:lnTo>
                  <a:pt x="19390" y="11824"/>
                </a:lnTo>
                <a:lnTo>
                  <a:pt x="18956" y="11891"/>
                </a:lnTo>
                <a:lnTo>
                  <a:pt x="18503" y="11968"/>
                </a:lnTo>
                <a:lnTo>
                  <a:pt x="17993" y="12078"/>
                </a:lnTo>
                <a:lnTo>
                  <a:pt x="17653" y="12144"/>
                </a:lnTo>
                <a:lnTo>
                  <a:pt x="17332" y="12199"/>
                </a:lnTo>
                <a:lnTo>
                  <a:pt x="17049" y="12221"/>
                </a:lnTo>
                <a:lnTo>
                  <a:pt x="16747" y="12243"/>
                </a:lnTo>
                <a:lnTo>
                  <a:pt x="16464" y="12243"/>
                </a:lnTo>
                <a:lnTo>
                  <a:pt x="16218" y="12243"/>
                </a:lnTo>
                <a:lnTo>
                  <a:pt x="15992" y="12221"/>
                </a:lnTo>
                <a:lnTo>
                  <a:pt x="15746" y="12199"/>
                </a:lnTo>
                <a:lnTo>
                  <a:pt x="15520" y="12155"/>
                </a:lnTo>
                <a:lnTo>
                  <a:pt x="15350" y="12122"/>
                </a:lnTo>
                <a:lnTo>
                  <a:pt x="15161" y="12056"/>
                </a:lnTo>
                <a:lnTo>
                  <a:pt x="14972" y="11990"/>
                </a:lnTo>
                <a:lnTo>
                  <a:pt x="14689" y="11846"/>
                </a:lnTo>
                <a:lnTo>
                  <a:pt x="14444" y="11670"/>
                </a:lnTo>
                <a:lnTo>
                  <a:pt x="14255" y="11483"/>
                </a:lnTo>
                <a:lnTo>
                  <a:pt x="14104" y="11295"/>
                </a:lnTo>
                <a:lnTo>
                  <a:pt x="14028" y="11086"/>
                </a:lnTo>
                <a:lnTo>
                  <a:pt x="13972" y="10888"/>
                </a:lnTo>
                <a:lnTo>
                  <a:pt x="13972" y="10700"/>
                </a:lnTo>
                <a:lnTo>
                  <a:pt x="14009" y="10513"/>
                </a:lnTo>
                <a:lnTo>
                  <a:pt x="14066" y="10359"/>
                </a:lnTo>
                <a:lnTo>
                  <a:pt x="14179" y="10215"/>
                </a:lnTo>
                <a:lnTo>
                  <a:pt x="14406" y="10006"/>
                </a:lnTo>
                <a:lnTo>
                  <a:pt x="14651" y="9830"/>
                </a:lnTo>
                <a:lnTo>
                  <a:pt x="14878" y="9686"/>
                </a:lnTo>
                <a:lnTo>
                  <a:pt x="15123" y="9554"/>
                </a:lnTo>
                <a:lnTo>
                  <a:pt x="15350" y="9477"/>
                </a:lnTo>
                <a:lnTo>
                  <a:pt x="15558" y="9411"/>
                </a:lnTo>
                <a:lnTo>
                  <a:pt x="15803" y="9345"/>
                </a:lnTo>
                <a:lnTo>
                  <a:pt x="16030" y="9323"/>
                </a:lnTo>
                <a:lnTo>
                  <a:pt x="16256" y="9301"/>
                </a:lnTo>
                <a:lnTo>
                  <a:pt x="16464" y="9323"/>
                </a:lnTo>
                <a:lnTo>
                  <a:pt x="16690" y="9345"/>
                </a:lnTo>
                <a:lnTo>
                  <a:pt x="16898" y="9367"/>
                </a:lnTo>
                <a:lnTo>
                  <a:pt x="17332" y="9477"/>
                </a:lnTo>
                <a:lnTo>
                  <a:pt x="17767" y="9598"/>
                </a:lnTo>
                <a:lnTo>
                  <a:pt x="18163" y="9731"/>
                </a:lnTo>
                <a:lnTo>
                  <a:pt x="18597" y="9874"/>
                </a:lnTo>
                <a:lnTo>
                  <a:pt x="18994" y="10006"/>
                </a:lnTo>
                <a:lnTo>
                  <a:pt x="19428" y="10083"/>
                </a:lnTo>
                <a:lnTo>
                  <a:pt x="19617" y="10127"/>
                </a:lnTo>
                <a:lnTo>
                  <a:pt x="19844" y="10149"/>
                </a:lnTo>
                <a:lnTo>
                  <a:pt x="20013" y="10149"/>
                </a:lnTo>
                <a:lnTo>
                  <a:pt x="20240" y="10127"/>
                </a:lnTo>
                <a:lnTo>
                  <a:pt x="20410" y="10105"/>
                </a:lnTo>
                <a:lnTo>
                  <a:pt x="20637" y="10061"/>
                </a:lnTo>
                <a:lnTo>
                  <a:pt x="20844" y="9984"/>
                </a:lnTo>
                <a:lnTo>
                  <a:pt x="21033" y="9896"/>
                </a:lnTo>
                <a:lnTo>
                  <a:pt x="21146" y="9830"/>
                </a:lnTo>
                <a:lnTo>
                  <a:pt x="21203" y="9753"/>
                </a:lnTo>
                <a:lnTo>
                  <a:pt x="21279" y="9642"/>
                </a:lnTo>
                <a:lnTo>
                  <a:pt x="21354" y="9521"/>
                </a:lnTo>
                <a:lnTo>
                  <a:pt x="21430" y="9246"/>
                </a:lnTo>
                <a:lnTo>
                  <a:pt x="21430" y="8904"/>
                </a:lnTo>
                <a:lnTo>
                  <a:pt x="21430" y="8540"/>
                </a:lnTo>
                <a:lnTo>
                  <a:pt x="21392" y="8144"/>
                </a:lnTo>
                <a:lnTo>
                  <a:pt x="21354" y="7714"/>
                </a:lnTo>
                <a:lnTo>
                  <a:pt x="21279" y="7295"/>
                </a:lnTo>
                <a:lnTo>
                  <a:pt x="21146" y="6446"/>
                </a:lnTo>
                <a:lnTo>
                  <a:pt x="20995" y="5686"/>
                </a:lnTo>
                <a:lnTo>
                  <a:pt x="20958" y="5366"/>
                </a:lnTo>
                <a:lnTo>
                  <a:pt x="20958" y="5091"/>
                </a:lnTo>
                <a:lnTo>
                  <a:pt x="20958" y="4860"/>
                </a:lnTo>
                <a:lnTo>
                  <a:pt x="21033" y="4716"/>
                </a:lnTo>
                <a:lnTo>
                  <a:pt x="20637" y="4860"/>
                </a:lnTo>
                <a:lnTo>
                  <a:pt x="20127" y="4992"/>
                </a:lnTo>
                <a:lnTo>
                  <a:pt x="19617" y="5069"/>
                </a:lnTo>
                <a:lnTo>
                  <a:pt x="19032" y="5157"/>
                </a:lnTo>
                <a:lnTo>
                  <a:pt x="18465" y="5201"/>
                </a:lnTo>
                <a:lnTo>
                  <a:pt x="17842" y="5245"/>
                </a:lnTo>
                <a:lnTo>
                  <a:pt x="17219" y="5267"/>
                </a:lnTo>
                <a:lnTo>
                  <a:pt x="16615" y="5267"/>
                </a:lnTo>
                <a:lnTo>
                  <a:pt x="15992" y="5245"/>
                </a:lnTo>
                <a:lnTo>
                  <a:pt x="15369" y="5201"/>
                </a:lnTo>
                <a:lnTo>
                  <a:pt x="14840" y="5157"/>
                </a:lnTo>
                <a:lnTo>
                  <a:pt x="14293" y="5091"/>
                </a:lnTo>
                <a:lnTo>
                  <a:pt x="13783" y="5014"/>
                </a:lnTo>
                <a:lnTo>
                  <a:pt x="13386" y="4926"/>
                </a:lnTo>
                <a:lnTo>
                  <a:pt x="13027" y="4815"/>
                </a:lnTo>
                <a:lnTo>
                  <a:pt x="12725" y="4716"/>
                </a:lnTo>
                <a:lnTo>
                  <a:pt x="12480" y="4606"/>
                </a:lnTo>
                <a:lnTo>
                  <a:pt x="12291" y="4496"/>
                </a:lnTo>
                <a:lnTo>
                  <a:pt x="12197" y="4397"/>
                </a:lnTo>
                <a:lnTo>
                  <a:pt x="12083" y="4286"/>
                </a:lnTo>
                <a:lnTo>
                  <a:pt x="12046" y="4187"/>
                </a:lnTo>
                <a:lnTo>
                  <a:pt x="12008" y="4077"/>
                </a:lnTo>
                <a:lnTo>
                  <a:pt x="12046" y="3967"/>
                </a:lnTo>
                <a:lnTo>
                  <a:pt x="12121" y="3868"/>
                </a:lnTo>
                <a:lnTo>
                  <a:pt x="12197" y="3735"/>
                </a:lnTo>
                <a:lnTo>
                  <a:pt x="12291" y="3614"/>
                </a:lnTo>
                <a:lnTo>
                  <a:pt x="12442" y="3482"/>
                </a:lnTo>
                <a:lnTo>
                  <a:pt x="12631" y="3361"/>
                </a:lnTo>
                <a:lnTo>
                  <a:pt x="13065" y="3085"/>
                </a:lnTo>
                <a:lnTo>
                  <a:pt x="13537" y="2766"/>
                </a:lnTo>
                <a:lnTo>
                  <a:pt x="13783" y="2578"/>
                </a:lnTo>
                <a:lnTo>
                  <a:pt x="13934" y="2380"/>
                </a:lnTo>
                <a:lnTo>
                  <a:pt x="14028" y="2171"/>
                </a:lnTo>
                <a:lnTo>
                  <a:pt x="14104" y="1961"/>
                </a:lnTo>
                <a:lnTo>
                  <a:pt x="14104" y="1730"/>
                </a:lnTo>
                <a:lnTo>
                  <a:pt x="14066" y="1498"/>
                </a:lnTo>
                <a:lnTo>
                  <a:pt x="13972" y="1267"/>
                </a:lnTo>
                <a:lnTo>
                  <a:pt x="13820" y="1057"/>
                </a:lnTo>
                <a:lnTo>
                  <a:pt x="13594" y="837"/>
                </a:lnTo>
                <a:lnTo>
                  <a:pt x="13386" y="628"/>
                </a:lnTo>
                <a:lnTo>
                  <a:pt x="13103" y="462"/>
                </a:lnTo>
                <a:lnTo>
                  <a:pt x="12763" y="308"/>
                </a:lnTo>
                <a:lnTo>
                  <a:pt x="12404" y="187"/>
                </a:lnTo>
                <a:lnTo>
                  <a:pt x="12008" y="77"/>
                </a:lnTo>
                <a:lnTo>
                  <a:pt x="11574" y="33"/>
                </a:lnTo>
                <a:lnTo>
                  <a:pt x="11102" y="11"/>
                </a:lnTo>
                <a:lnTo>
                  <a:pt x="10667" y="11"/>
                </a:lnTo>
                <a:lnTo>
                  <a:pt x="10233" y="77"/>
                </a:lnTo>
                <a:lnTo>
                  <a:pt x="9837" y="187"/>
                </a:lnTo>
                <a:lnTo>
                  <a:pt x="9440" y="286"/>
                </a:lnTo>
                <a:lnTo>
                  <a:pt x="9062" y="462"/>
                </a:lnTo>
                <a:lnTo>
                  <a:pt x="8741" y="628"/>
                </a:lnTo>
                <a:lnTo>
                  <a:pt x="8458" y="815"/>
                </a:lnTo>
                <a:lnTo>
                  <a:pt x="8232" y="1035"/>
                </a:lnTo>
                <a:lnTo>
                  <a:pt x="8062" y="1245"/>
                </a:lnTo>
                <a:lnTo>
                  <a:pt x="7911" y="1476"/>
                </a:lnTo>
                <a:lnTo>
                  <a:pt x="7835" y="1708"/>
                </a:lnTo>
                <a:lnTo>
                  <a:pt x="7797" y="1961"/>
                </a:lnTo>
                <a:lnTo>
                  <a:pt x="7835" y="2193"/>
                </a:lnTo>
                <a:lnTo>
                  <a:pt x="7948" y="2402"/>
                </a:lnTo>
                <a:lnTo>
                  <a:pt x="8062" y="2534"/>
                </a:lnTo>
                <a:lnTo>
                  <a:pt x="8175" y="2644"/>
                </a:lnTo>
                <a:lnTo>
                  <a:pt x="8269" y="2744"/>
                </a:lnTo>
                <a:lnTo>
                  <a:pt x="8420" y="2832"/>
                </a:lnTo>
                <a:lnTo>
                  <a:pt x="8704" y="3019"/>
                </a:lnTo>
                <a:lnTo>
                  <a:pt x="8968" y="3206"/>
                </a:lnTo>
                <a:lnTo>
                  <a:pt x="9138" y="3405"/>
                </a:lnTo>
                <a:lnTo>
                  <a:pt x="9327" y="3570"/>
                </a:lnTo>
                <a:lnTo>
                  <a:pt x="9440" y="3735"/>
                </a:lnTo>
                <a:lnTo>
                  <a:pt x="9516" y="3890"/>
                </a:lnTo>
                <a:lnTo>
                  <a:pt x="9534" y="4033"/>
                </a:lnTo>
                <a:lnTo>
                  <a:pt x="9534" y="4165"/>
                </a:lnTo>
                <a:lnTo>
                  <a:pt x="9516" y="4286"/>
                </a:lnTo>
                <a:lnTo>
                  <a:pt x="9440" y="4397"/>
                </a:lnTo>
                <a:lnTo>
                  <a:pt x="9327" y="4496"/>
                </a:lnTo>
                <a:lnTo>
                  <a:pt x="9176" y="4562"/>
                </a:lnTo>
                <a:lnTo>
                  <a:pt x="9006" y="4628"/>
                </a:lnTo>
                <a:lnTo>
                  <a:pt x="8779" y="4694"/>
                </a:lnTo>
                <a:lnTo>
                  <a:pt x="8534" y="4716"/>
                </a:lnTo>
                <a:lnTo>
                  <a:pt x="8232" y="4716"/>
                </a:lnTo>
                <a:lnTo>
                  <a:pt x="7118" y="4738"/>
                </a:lnTo>
                <a:lnTo>
                  <a:pt x="5947" y="4771"/>
                </a:lnTo>
                <a:lnTo>
                  <a:pt x="4795" y="4815"/>
                </a:lnTo>
                <a:lnTo>
                  <a:pt x="3681" y="4860"/>
                </a:lnTo>
                <a:lnTo>
                  <a:pt x="2662" y="4882"/>
                </a:lnTo>
                <a:lnTo>
                  <a:pt x="1755" y="4882"/>
                </a:lnTo>
                <a:lnTo>
                  <a:pt x="1359" y="4860"/>
                </a:lnTo>
                <a:lnTo>
                  <a:pt x="981" y="4837"/>
                </a:lnTo>
                <a:lnTo>
                  <a:pt x="698" y="4771"/>
                </a:lnTo>
                <a:lnTo>
                  <a:pt x="453" y="4716"/>
                </a:lnTo>
                <a:lnTo>
                  <a:pt x="453" y="5322"/>
                </a:lnTo>
                <a:lnTo>
                  <a:pt x="453" y="6083"/>
                </a:lnTo>
                <a:lnTo>
                  <a:pt x="453" y="6909"/>
                </a:lnTo>
                <a:lnTo>
                  <a:pt x="453" y="7780"/>
                </a:lnTo>
                <a:lnTo>
                  <a:pt x="453" y="8606"/>
                </a:lnTo>
                <a:lnTo>
                  <a:pt x="453" y="9345"/>
                </a:lnTo>
                <a:lnTo>
                  <a:pt x="453" y="9918"/>
                </a:lnTo>
                <a:lnTo>
                  <a:pt x="453" y="10282"/>
                </a:lnTo>
                <a:lnTo>
                  <a:pt x="490" y="10381"/>
                </a:lnTo>
                <a:lnTo>
                  <a:pt x="547" y="10491"/>
                </a:lnTo>
                <a:lnTo>
                  <a:pt x="660" y="10590"/>
                </a:lnTo>
                <a:lnTo>
                  <a:pt x="811" y="10700"/>
                </a:lnTo>
                <a:lnTo>
                  <a:pt x="981" y="10811"/>
                </a:lnTo>
                <a:lnTo>
                  <a:pt x="1208" y="10888"/>
                </a:lnTo>
                <a:lnTo>
                  <a:pt x="1453" y="10954"/>
                </a:lnTo>
                <a:lnTo>
                  <a:pt x="1718" y="11020"/>
                </a:lnTo>
                <a:lnTo>
                  <a:pt x="1963" y="11064"/>
                </a:lnTo>
                <a:lnTo>
                  <a:pt x="2265" y="11086"/>
                </a:lnTo>
                <a:lnTo>
                  <a:pt x="2548" y="11064"/>
                </a:lnTo>
                <a:lnTo>
                  <a:pt x="2794" y="11042"/>
                </a:lnTo>
                <a:lnTo>
                  <a:pt x="3096" y="10976"/>
                </a:lnTo>
                <a:lnTo>
                  <a:pt x="3341" y="10888"/>
                </a:lnTo>
                <a:lnTo>
                  <a:pt x="3606" y="10766"/>
                </a:lnTo>
                <a:lnTo>
                  <a:pt x="3813" y="10590"/>
                </a:lnTo>
                <a:close/>
              </a:path>
            </a:pathLst>
          </a:custGeom>
          <a:solidFill>
            <a:srgbClr val="FFCC99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>
        <p:nvSpPr>
          <p:cNvPr id="10" name="Puzzle1"/>
          <p:cNvSpPr>
            <a:spLocks noEditPoints="1" noChangeArrowheads="1"/>
          </p:cNvSpPr>
          <p:nvPr/>
        </p:nvSpPr>
        <p:spPr bwMode="auto">
          <a:xfrm>
            <a:off x="3389285" y="967629"/>
            <a:ext cx="1635699" cy="848218"/>
          </a:xfrm>
          <a:custGeom>
            <a:avLst/>
            <a:gdLst>
              <a:gd name="T0" fmla="*/ 16740 w 21600"/>
              <a:gd name="T1" fmla="*/ 21078 h 21600"/>
              <a:gd name="T2" fmla="*/ 16976 w 21600"/>
              <a:gd name="T3" fmla="*/ 521 h 21600"/>
              <a:gd name="T4" fmla="*/ 4725 w 21600"/>
              <a:gd name="T5" fmla="*/ 856 h 21600"/>
              <a:gd name="T6" fmla="*/ 5040 w 21600"/>
              <a:gd name="T7" fmla="*/ 21004 h 21600"/>
              <a:gd name="T8" fmla="*/ 10811 w 21600"/>
              <a:gd name="T9" fmla="*/ 12885 h 21600"/>
              <a:gd name="T10" fmla="*/ 10845 w 21600"/>
              <a:gd name="T11" fmla="*/ 8714 h 21600"/>
              <a:gd name="T12" fmla="*/ 21600 w 21600"/>
              <a:gd name="T13" fmla="*/ 10000 h 21600"/>
              <a:gd name="T14" fmla="*/ 56 w 21600"/>
              <a:gd name="T15" fmla="*/ 10000 h 21600"/>
              <a:gd name="T16" fmla="*/ 6086 w 21600"/>
              <a:gd name="T17" fmla="*/ 2569 h 21600"/>
              <a:gd name="T18" fmla="*/ 16132 w 21600"/>
              <a:gd name="T19" fmla="*/ 19552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9360" y="20836"/>
                </a:moveTo>
                <a:lnTo>
                  <a:pt x="9528" y="20836"/>
                </a:lnTo>
                <a:lnTo>
                  <a:pt x="9686" y="20762"/>
                </a:lnTo>
                <a:lnTo>
                  <a:pt x="9810" y="20687"/>
                </a:lnTo>
                <a:lnTo>
                  <a:pt x="9922" y="20575"/>
                </a:lnTo>
                <a:lnTo>
                  <a:pt x="10012" y="20426"/>
                </a:lnTo>
                <a:lnTo>
                  <a:pt x="10068" y="20296"/>
                </a:lnTo>
                <a:lnTo>
                  <a:pt x="10113" y="20110"/>
                </a:lnTo>
                <a:lnTo>
                  <a:pt x="10136" y="19905"/>
                </a:lnTo>
                <a:lnTo>
                  <a:pt x="10136" y="19682"/>
                </a:lnTo>
                <a:lnTo>
                  <a:pt x="10113" y="19440"/>
                </a:lnTo>
                <a:lnTo>
                  <a:pt x="10068" y="19142"/>
                </a:lnTo>
                <a:lnTo>
                  <a:pt x="10012" y="18900"/>
                </a:lnTo>
                <a:lnTo>
                  <a:pt x="9900" y="18620"/>
                </a:lnTo>
                <a:lnTo>
                  <a:pt x="9787" y="18285"/>
                </a:lnTo>
                <a:lnTo>
                  <a:pt x="9641" y="17968"/>
                </a:lnTo>
                <a:lnTo>
                  <a:pt x="9472" y="17652"/>
                </a:lnTo>
                <a:lnTo>
                  <a:pt x="9382" y="17466"/>
                </a:lnTo>
                <a:lnTo>
                  <a:pt x="9315" y="17298"/>
                </a:lnTo>
                <a:lnTo>
                  <a:pt x="9258" y="17112"/>
                </a:lnTo>
                <a:lnTo>
                  <a:pt x="9191" y="16926"/>
                </a:lnTo>
                <a:lnTo>
                  <a:pt x="9123" y="16535"/>
                </a:lnTo>
                <a:lnTo>
                  <a:pt x="9101" y="16144"/>
                </a:lnTo>
                <a:lnTo>
                  <a:pt x="9101" y="15753"/>
                </a:lnTo>
                <a:lnTo>
                  <a:pt x="9168" y="15362"/>
                </a:lnTo>
                <a:lnTo>
                  <a:pt x="9236" y="14971"/>
                </a:lnTo>
                <a:lnTo>
                  <a:pt x="9360" y="14580"/>
                </a:lnTo>
                <a:lnTo>
                  <a:pt x="9495" y="14244"/>
                </a:lnTo>
                <a:lnTo>
                  <a:pt x="9663" y="13891"/>
                </a:lnTo>
                <a:lnTo>
                  <a:pt x="9855" y="13611"/>
                </a:lnTo>
                <a:lnTo>
                  <a:pt x="10068" y="13351"/>
                </a:lnTo>
                <a:lnTo>
                  <a:pt x="10293" y="13146"/>
                </a:lnTo>
                <a:lnTo>
                  <a:pt x="10552" y="12997"/>
                </a:lnTo>
                <a:lnTo>
                  <a:pt x="10811" y="12885"/>
                </a:lnTo>
                <a:lnTo>
                  <a:pt x="11069" y="12866"/>
                </a:lnTo>
                <a:lnTo>
                  <a:pt x="11351" y="12885"/>
                </a:lnTo>
                <a:lnTo>
                  <a:pt x="11610" y="12997"/>
                </a:lnTo>
                <a:lnTo>
                  <a:pt x="11846" y="13183"/>
                </a:lnTo>
                <a:lnTo>
                  <a:pt x="12060" y="13388"/>
                </a:lnTo>
                <a:lnTo>
                  <a:pt x="12251" y="13648"/>
                </a:lnTo>
                <a:lnTo>
                  <a:pt x="12419" y="13928"/>
                </a:lnTo>
                <a:lnTo>
                  <a:pt x="12555" y="14244"/>
                </a:lnTo>
                <a:lnTo>
                  <a:pt x="12690" y="14617"/>
                </a:lnTo>
                <a:lnTo>
                  <a:pt x="12768" y="15008"/>
                </a:lnTo>
                <a:lnTo>
                  <a:pt x="12836" y="15399"/>
                </a:lnTo>
                <a:lnTo>
                  <a:pt x="12858" y="15753"/>
                </a:lnTo>
                <a:lnTo>
                  <a:pt x="12858" y="16144"/>
                </a:lnTo>
                <a:lnTo>
                  <a:pt x="12813" y="16535"/>
                </a:lnTo>
                <a:lnTo>
                  <a:pt x="12746" y="16888"/>
                </a:lnTo>
                <a:lnTo>
                  <a:pt x="12667" y="17224"/>
                </a:lnTo>
                <a:lnTo>
                  <a:pt x="12510" y="17503"/>
                </a:lnTo>
                <a:lnTo>
                  <a:pt x="12228" y="18043"/>
                </a:lnTo>
                <a:lnTo>
                  <a:pt x="11970" y="18546"/>
                </a:lnTo>
                <a:lnTo>
                  <a:pt x="11868" y="18751"/>
                </a:lnTo>
                <a:lnTo>
                  <a:pt x="11778" y="18974"/>
                </a:lnTo>
                <a:lnTo>
                  <a:pt x="11711" y="19179"/>
                </a:lnTo>
                <a:lnTo>
                  <a:pt x="11666" y="19365"/>
                </a:lnTo>
                <a:lnTo>
                  <a:pt x="11632" y="19570"/>
                </a:lnTo>
                <a:lnTo>
                  <a:pt x="11632" y="19756"/>
                </a:lnTo>
                <a:lnTo>
                  <a:pt x="11632" y="19942"/>
                </a:lnTo>
                <a:lnTo>
                  <a:pt x="11643" y="20110"/>
                </a:lnTo>
                <a:lnTo>
                  <a:pt x="11711" y="20296"/>
                </a:lnTo>
                <a:lnTo>
                  <a:pt x="11801" y="20464"/>
                </a:lnTo>
                <a:lnTo>
                  <a:pt x="11891" y="20650"/>
                </a:lnTo>
                <a:lnTo>
                  <a:pt x="12037" y="20836"/>
                </a:lnTo>
                <a:lnTo>
                  <a:pt x="12206" y="21004"/>
                </a:lnTo>
                <a:lnTo>
                  <a:pt x="12419" y="21190"/>
                </a:lnTo>
                <a:lnTo>
                  <a:pt x="12667" y="21320"/>
                </a:lnTo>
                <a:lnTo>
                  <a:pt x="12960" y="21432"/>
                </a:lnTo>
                <a:lnTo>
                  <a:pt x="13286" y="21544"/>
                </a:lnTo>
                <a:lnTo>
                  <a:pt x="13612" y="21655"/>
                </a:lnTo>
                <a:lnTo>
                  <a:pt x="13983" y="21693"/>
                </a:lnTo>
                <a:lnTo>
                  <a:pt x="14343" y="21730"/>
                </a:lnTo>
                <a:lnTo>
                  <a:pt x="14715" y="21730"/>
                </a:lnTo>
                <a:lnTo>
                  <a:pt x="15075" y="21730"/>
                </a:lnTo>
                <a:lnTo>
                  <a:pt x="15446" y="21655"/>
                </a:lnTo>
                <a:lnTo>
                  <a:pt x="15794" y="21581"/>
                </a:lnTo>
                <a:lnTo>
                  <a:pt x="16132" y="21432"/>
                </a:lnTo>
                <a:lnTo>
                  <a:pt x="16458" y="21302"/>
                </a:lnTo>
                <a:lnTo>
                  <a:pt x="16740" y="21078"/>
                </a:lnTo>
                <a:lnTo>
                  <a:pt x="16976" y="20836"/>
                </a:lnTo>
                <a:lnTo>
                  <a:pt x="17043" y="20650"/>
                </a:lnTo>
                <a:lnTo>
                  <a:pt x="17088" y="20426"/>
                </a:lnTo>
                <a:lnTo>
                  <a:pt x="17133" y="20222"/>
                </a:lnTo>
                <a:lnTo>
                  <a:pt x="17156" y="19980"/>
                </a:lnTo>
                <a:lnTo>
                  <a:pt x="17167" y="19477"/>
                </a:lnTo>
                <a:lnTo>
                  <a:pt x="17167" y="18974"/>
                </a:lnTo>
                <a:lnTo>
                  <a:pt x="17156" y="18397"/>
                </a:lnTo>
                <a:lnTo>
                  <a:pt x="17111" y="17820"/>
                </a:lnTo>
                <a:lnTo>
                  <a:pt x="17066" y="17261"/>
                </a:lnTo>
                <a:lnTo>
                  <a:pt x="16998" y="16646"/>
                </a:lnTo>
                <a:lnTo>
                  <a:pt x="16852" y="15511"/>
                </a:lnTo>
                <a:lnTo>
                  <a:pt x="16740" y="14393"/>
                </a:lnTo>
                <a:lnTo>
                  <a:pt x="16717" y="13928"/>
                </a:lnTo>
                <a:lnTo>
                  <a:pt x="16695" y="13462"/>
                </a:lnTo>
                <a:lnTo>
                  <a:pt x="16717" y="13071"/>
                </a:lnTo>
                <a:lnTo>
                  <a:pt x="16785" y="12755"/>
                </a:lnTo>
                <a:lnTo>
                  <a:pt x="16852" y="12419"/>
                </a:lnTo>
                <a:lnTo>
                  <a:pt x="16953" y="12140"/>
                </a:lnTo>
                <a:lnTo>
                  <a:pt x="17088" y="11898"/>
                </a:lnTo>
                <a:lnTo>
                  <a:pt x="17212" y="11675"/>
                </a:lnTo>
                <a:lnTo>
                  <a:pt x="17370" y="11470"/>
                </a:lnTo>
                <a:lnTo>
                  <a:pt x="17516" y="11284"/>
                </a:lnTo>
                <a:lnTo>
                  <a:pt x="17696" y="11135"/>
                </a:lnTo>
                <a:lnTo>
                  <a:pt x="17865" y="11042"/>
                </a:lnTo>
                <a:lnTo>
                  <a:pt x="18033" y="10930"/>
                </a:lnTo>
                <a:lnTo>
                  <a:pt x="18213" y="10893"/>
                </a:lnTo>
                <a:lnTo>
                  <a:pt x="18382" y="10893"/>
                </a:lnTo>
                <a:lnTo>
                  <a:pt x="18551" y="10967"/>
                </a:lnTo>
                <a:lnTo>
                  <a:pt x="18708" y="11042"/>
                </a:lnTo>
                <a:lnTo>
                  <a:pt x="18855" y="11172"/>
                </a:lnTo>
                <a:lnTo>
                  <a:pt x="19012" y="11358"/>
                </a:lnTo>
                <a:lnTo>
                  <a:pt x="19136" y="11600"/>
                </a:lnTo>
                <a:lnTo>
                  <a:pt x="19271" y="11861"/>
                </a:lnTo>
                <a:lnTo>
                  <a:pt x="19440" y="12028"/>
                </a:lnTo>
                <a:lnTo>
                  <a:pt x="19608" y="12177"/>
                </a:lnTo>
                <a:lnTo>
                  <a:pt x="19822" y="12289"/>
                </a:lnTo>
                <a:lnTo>
                  <a:pt x="20025" y="12289"/>
                </a:lnTo>
                <a:lnTo>
                  <a:pt x="20238" y="12289"/>
                </a:lnTo>
                <a:lnTo>
                  <a:pt x="20452" y="12215"/>
                </a:lnTo>
                <a:lnTo>
                  <a:pt x="20643" y="12103"/>
                </a:lnTo>
                <a:lnTo>
                  <a:pt x="20846" y="11973"/>
                </a:lnTo>
                <a:lnTo>
                  <a:pt x="21037" y="11786"/>
                </a:lnTo>
                <a:lnTo>
                  <a:pt x="21206" y="11563"/>
                </a:lnTo>
                <a:lnTo>
                  <a:pt x="21363" y="11321"/>
                </a:lnTo>
                <a:lnTo>
                  <a:pt x="21465" y="11079"/>
                </a:lnTo>
                <a:lnTo>
                  <a:pt x="21577" y="10744"/>
                </a:lnTo>
                <a:lnTo>
                  <a:pt x="21622" y="10427"/>
                </a:lnTo>
                <a:lnTo>
                  <a:pt x="21645" y="10111"/>
                </a:lnTo>
                <a:lnTo>
                  <a:pt x="21622" y="9608"/>
                </a:lnTo>
                <a:lnTo>
                  <a:pt x="21577" y="9142"/>
                </a:lnTo>
                <a:lnTo>
                  <a:pt x="21465" y="8751"/>
                </a:lnTo>
                <a:lnTo>
                  <a:pt x="21363" y="8397"/>
                </a:lnTo>
                <a:lnTo>
                  <a:pt x="21206" y="8062"/>
                </a:lnTo>
                <a:lnTo>
                  <a:pt x="21037" y="7820"/>
                </a:lnTo>
                <a:lnTo>
                  <a:pt x="20846" y="7597"/>
                </a:lnTo>
                <a:lnTo>
                  <a:pt x="20643" y="7429"/>
                </a:lnTo>
                <a:lnTo>
                  <a:pt x="20452" y="7317"/>
                </a:lnTo>
                <a:lnTo>
                  <a:pt x="20238" y="7206"/>
                </a:lnTo>
                <a:lnTo>
                  <a:pt x="20025" y="7168"/>
                </a:lnTo>
                <a:lnTo>
                  <a:pt x="19822" y="7206"/>
                </a:lnTo>
                <a:lnTo>
                  <a:pt x="19608" y="7243"/>
                </a:lnTo>
                <a:lnTo>
                  <a:pt x="19440" y="7355"/>
                </a:lnTo>
                <a:lnTo>
                  <a:pt x="19271" y="7504"/>
                </a:lnTo>
                <a:lnTo>
                  <a:pt x="19136" y="7708"/>
                </a:lnTo>
                <a:lnTo>
                  <a:pt x="19012" y="7895"/>
                </a:lnTo>
                <a:lnTo>
                  <a:pt x="18832" y="8025"/>
                </a:lnTo>
                <a:lnTo>
                  <a:pt x="18663" y="8174"/>
                </a:lnTo>
                <a:lnTo>
                  <a:pt x="18472" y="8248"/>
                </a:lnTo>
                <a:lnTo>
                  <a:pt x="18270" y="8286"/>
                </a:lnTo>
                <a:lnTo>
                  <a:pt x="18078" y="8323"/>
                </a:lnTo>
                <a:lnTo>
                  <a:pt x="17887" y="8323"/>
                </a:lnTo>
                <a:lnTo>
                  <a:pt x="17696" y="8248"/>
                </a:lnTo>
                <a:lnTo>
                  <a:pt x="17493" y="8174"/>
                </a:lnTo>
                <a:lnTo>
                  <a:pt x="17302" y="8062"/>
                </a:lnTo>
                <a:lnTo>
                  <a:pt x="17133" y="7969"/>
                </a:lnTo>
                <a:lnTo>
                  <a:pt x="16976" y="7783"/>
                </a:lnTo>
                <a:lnTo>
                  <a:pt x="16852" y="7597"/>
                </a:lnTo>
                <a:lnTo>
                  <a:pt x="16740" y="7429"/>
                </a:lnTo>
                <a:lnTo>
                  <a:pt x="16672" y="7168"/>
                </a:lnTo>
                <a:lnTo>
                  <a:pt x="16638" y="6926"/>
                </a:lnTo>
                <a:lnTo>
                  <a:pt x="16616" y="6498"/>
                </a:lnTo>
                <a:lnTo>
                  <a:pt x="16616" y="5772"/>
                </a:lnTo>
                <a:lnTo>
                  <a:pt x="16650" y="4915"/>
                </a:lnTo>
                <a:lnTo>
                  <a:pt x="16695" y="3928"/>
                </a:lnTo>
                <a:lnTo>
                  <a:pt x="16762" y="2960"/>
                </a:lnTo>
                <a:lnTo>
                  <a:pt x="16830" y="1992"/>
                </a:lnTo>
                <a:lnTo>
                  <a:pt x="16908" y="1173"/>
                </a:lnTo>
                <a:lnTo>
                  <a:pt x="16976" y="521"/>
                </a:lnTo>
                <a:lnTo>
                  <a:pt x="16953" y="521"/>
                </a:lnTo>
                <a:lnTo>
                  <a:pt x="16931" y="521"/>
                </a:lnTo>
                <a:lnTo>
                  <a:pt x="16267" y="484"/>
                </a:lnTo>
                <a:lnTo>
                  <a:pt x="15637" y="428"/>
                </a:lnTo>
                <a:lnTo>
                  <a:pt x="15063" y="353"/>
                </a:lnTo>
                <a:lnTo>
                  <a:pt x="14523" y="279"/>
                </a:lnTo>
                <a:lnTo>
                  <a:pt x="14040" y="167"/>
                </a:lnTo>
                <a:lnTo>
                  <a:pt x="13635" y="93"/>
                </a:lnTo>
                <a:lnTo>
                  <a:pt x="13331" y="18"/>
                </a:lnTo>
                <a:lnTo>
                  <a:pt x="13117" y="18"/>
                </a:lnTo>
                <a:lnTo>
                  <a:pt x="12982" y="18"/>
                </a:lnTo>
                <a:lnTo>
                  <a:pt x="12858" y="130"/>
                </a:lnTo>
                <a:lnTo>
                  <a:pt x="12723" y="279"/>
                </a:lnTo>
                <a:lnTo>
                  <a:pt x="12622" y="446"/>
                </a:lnTo>
                <a:lnTo>
                  <a:pt x="12510" y="670"/>
                </a:lnTo>
                <a:lnTo>
                  <a:pt x="12419" y="912"/>
                </a:lnTo>
                <a:lnTo>
                  <a:pt x="12363" y="1210"/>
                </a:lnTo>
                <a:lnTo>
                  <a:pt x="12318" y="1526"/>
                </a:lnTo>
                <a:lnTo>
                  <a:pt x="12273" y="1843"/>
                </a:lnTo>
                <a:lnTo>
                  <a:pt x="12251" y="2215"/>
                </a:lnTo>
                <a:lnTo>
                  <a:pt x="12273" y="2532"/>
                </a:lnTo>
                <a:lnTo>
                  <a:pt x="12318" y="2886"/>
                </a:lnTo>
                <a:lnTo>
                  <a:pt x="12386" y="3240"/>
                </a:lnTo>
                <a:lnTo>
                  <a:pt x="12464" y="3556"/>
                </a:lnTo>
                <a:lnTo>
                  <a:pt x="12577" y="3891"/>
                </a:lnTo>
                <a:lnTo>
                  <a:pt x="12746" y="4171"/>
                </a:lnTo>
                <a:lnTo>
                  <a:pt x="12926" y="4487"/>
                </a:lnTo>
                <a:lnTo>
                  <a:pt x="13050" y="4860"/>
                </a:lnTo>
                <a:lnTo>
                  <a:pt x="13162" y="5251"/>
                </a:lnTo>
                <a:lnTo>
                  <a:pt x="13218" y="5604"/>
                </a:lnTo>
                <a:lnTo>
                  <a:pt x="13263" y="5995"/>
                </a:lnTo>
                <a:lnTo>
                  <a:pt x="13241" y="6386"/>
                </a:lnTo>
                <a:lnTo>
                  <a:pt x="13218" y="6740"/>
                </a:lnTo>
                <a:lnTo>
                  <a:pt x="13139" y="7094"/>
                </a:lnTo>
                <a:lnTo>
                  <a:pt x="13050" y="7429"/>
                </a:lnTo>
                <a:lnTo>
                  <a:pt x="12903" y="7746"/>
                </a:lnTo>
                <a:lnTo>
                  <a:pt x="12723" y="8025"/>
                </a:lnTo>
                <a:lnTo>
                  <a:pt x="12532" y="8286"/>
                </a:lnTo>
                <a:lnTo>
                  <a:pt x="12318" y="8491"/>
                </a:lnTo>
                <a:lnTo>
                  <a:pt x="12060" y="8677"/>
                </a:lnTo>
                <a:lnTo>
                  <a:pt x="11756" y="8788"/>
                </a:lnTo>
                <a:lnTo>
                  <a:pt x="11452" y="8826"/>
                </a:lnTo>
                <a:lnTo>
                  <a:pt x="11283" y="8826"/>
                </a:lnTo>
                <a:lnTo>
                  <a:pt x="11126" y="8826"/>
                </a:lnTo>
                <a:lnTo>
                  <a:pt x="11002" y="8788"/>
                </a:lnTo>
                <a:lnTo>
                  <a:pt x="10845" y="8714"/>
                </a:lnTo>
                <a:lnTo>
                  <a:pt x="10721" y="8640"/>
                </a:lnTo>
                <a:lnTo>
                  <a:pt x="10608" y="8565"/>
                </a:lnTo>
                <a:lnTo>
                  <a:pt x="10485" y="8453"/>
                </a:lnTo>
                <a:lnTo>
                  <a:pt x="10372" y="8323"/>
                </a:lnTo>
                <a:lnTo>
                  <a:pt x="10181" y="8062"/>
                </a:lnTo>
                <a:lnTo>
                  <a:pt x="10035" y="7746"/>
                </a:lnTo>
                <a:lnTo>
                  <a:pt x="9900" y="7392"/>
                </a:lnTo>
                <a:lnTo>
                  <a:pt x="9787" y="7001"/>
                </a:lnTo>
                <a:lnTo>
                  <a:pt x="9731" y="6610"/>
                </a:lnTo>
                <a:lnTo>
                  <a:pt x="9686" y="6219"/>
                </a:lnTo>
                <a:lnTo>
                  <a:pt x="9663" y="5772"/>
                </a:lnTo>
                <a:lnTo>
                  <a:pt x="9686" y="5381"/>
                </a:lnTo>
                <a:lnTo>
                  <a:pt x="9753" y="4990"/>
                </a:lnTo>
                <a:lnTo>
                  <a:pt x="9832" y="4636"/>
                </a:lnTo>
                <a:lnTo>
                  <a:pt x="9945" y="4320"/>
                </a:lnTo>
                <a:lnTo>
                  <a:pt x="10068" y="4022"/>
                </a:lnTo>
                <a:lnTo>
                  <a:pt x="10203" y="3817"/>
                </a:lnTo>
                <a:lnTo>
                  <a:pt x="10316" y="3593"/>
                </a:lnTo>
                <a:lnTo>
                  <a:pt x="10395" y="3351"/>
                </a:lnTo>
                <a:lnTo>
                  <a:pt x="10462" y="3109"/>
                </a:lnTo>
                <a:lnTo>
                  <a:pt x="10507" y="2848"/>
                </a:lnTo>
                <a:lnTo>
                  <a:pt x="10530" y="2606"/>
                </a:lnTo>
                <a:lnTo>
                  <a:pt x="10507" y="2346"/>
                </a:lnTo>
                <a:lnTo>
                  <a:pt x="10462" y="2141"/>
                </a:lnTo>
                <a:lnTo>
                  <a:pt x="10395" y="1880"/>
                </a:lnTo>
                <a:lnTo>
                  <a:pt x="10293" y="1638"/>
                </a:lnTo>
                <a:lnTo>
                  <a:pt x="10158" y="1415"/>
                </a:lnTo>
                <a:lnTo>
                  <a:pt x="9967" y="1210"/>
                </a:lnTo>
                <a:lnTo>
                  <a:pt x="9753" y="986"/>
                </a:lnTo>
                <a:lnTo>
                  <a:pt x="9495" y="819"/>
                </a:lnTo>
                <a:lnTo>
                  <a:pt x="9191" y="670"/>
                </a:lnTo>
                <a:lnTo>
                  <a:pt x="8842" y="521"/>
                </a:lnTo>
                <a:lnTo>
                  <a:pt x="8471" y="446"/>
                </a:lnTo>
                <a:lnTo>
                  <a:pt x="7998" y="428"/>
                </a:lnTo>
                <a:lnTo>
                  <a:pt x="7413" y="428"/>
                </a:lnTo>
                <a:lnTo>
                  <a:pt x="6817" y="446"/>
                </a:lnTo>
                <a:lnTo>
                  <a:pt x="6187" y="521"/>
                </a:lnTo>
                <a:lnTo>
                  <a:pt x="5602" y="633"/>
                </a:lnTo>
                <a:lnTo>
                  <a:pt x="5107" y="744"/>
                </a:lnTo>
                <a:lnTo>
                  <a:pt x="4725" y="856"/>
                </a:lnTo>
                <a:lnTo>
                  <a:pt x="4848" y="1564"/>
                </a:lnTo>
                <a:lnTo>
                  <a:pt x="5028" y="2495"/>
                </a:lnTo>
                <a:lnTo>
                  <a:pt x="5175" y="3556"/>
                </a:lnTo>
                <a:lnTo>
                  <a:pt x="5298" y="4673"/>
                </a:lnTo>
                <a:lnTo>
                  <a:pt x="5343" y="5213"/>
                </a:lnTo>
                <a:lnTo>
                  <a:pt x="5388" y="5753"/>
                </a:lnTo>
                <a:lnTo>
                  <a:pt x="5411" y="6275"/>
                </a:lnTo>
                <a:lnTo>
                  <a:pt x="5411" y="6740"/>
                </a:lnTo>
                <a:lnTo>
                  <a:pt x="5366" y="7168"/>
                </a:lnTo>
                <a:lnTo>
                  <a:pt x="5321" y="7541"/>
                </a:lnTo>
                <a:lnTo>
                  <a:pt x="5287" y="7708"/>
                </a:lnTo>
                <a:lnTo>
                  <a:pt x="5242" y="7857"/>
                </a:lnTo>
                <a:lnTo>
                  <a:pt x="5197" y="7969"/>
                </a:lnTo>
                <a:lnTo>
                  <a:pt x="5130" y="8062"/>
                </a:lnTo>
                <a:lnTo>
                  <a:pt x="5006" y="8248"/>
                </a:lnTo>
                <a:lnTo>
                  <a:pt x="4848" y="8397"/>
                </a:lnTo>
                <a:lnTo>
                  <a:pt x="4725" y="8528"/>
                </a:lnTo>
                <a:lnTo>
                  <a:pt x="4567" y="8640"/>
                </a:lnTo>
                <a:lnTo>
                  <a:pt x="4421" y="8714"/>
                </a:lnTo>
                <a:lnTo>
                  <a:pt x="4263" y="8751"/>
                </a:lnTo>
                <a:lnTo>
                  <a:pt x="4095" y="8788"/>
                </a:lnTo>
                <a:lnTo>
                  <a:pt x="3948" y="8788"/>
                </a:lnTo>
                <a:lnTo>
                  <a:pt x="3791" y="8751"/>
                </a:lnTo>
                <a:lnTo>
                  <a:pt x="3667" y="8714"/>
                </a:lnTo>
                <a:lnTo>
                  <a:pt x="3510" y="8677"/>
                </a:lnTo>
                <a:lnTo>
                  <a:pt x="3386" y="8602"/>
                </a:lnTo>
                <a:lnTo>
                  <a:pt x="3251" y="8491"/>
                </a:lnTo>
                <a:lnTo>
                  <a:pt x="3127" y="8360"/>
                </a:lnTo>
                <a:lnTo>
                  <a:pt x="3015" y="8248"/>
                </a:lnTo>
                <a:lnTo>
                  <a:pt x="2925" y="8062"/>
                </a:lnTo>
                <a:lnTo>
                  <a:pt x="2778" y="7857"/>
                </a:lnTo>
                <a:lnTo>
                  <a:pt x="2610" y="7671"/>
                </a:lnTo>
                <a:lnTo>
                  <a:pt x="2407" y="7541"/>
                </a:lnTo>
                <a:lnTo>
                  <a:pt x="2171" y="7466"/>
                </a:lnTo>
                <a:lnTo>
                  <a:pt x="1957" y="7429"/>
                </a:lnTo>
                <a:lnTo>
                  <a:pt x="1698" y="7429"/>
                </a:lnTo>
                <a:lnTo>
                  <a:pt x="1462" y="7466"/>
                </a:lnTo>
                <a:lnTo>
                  <a:pt x="1226" y="7559"/>
                </a:lnTo>
                <a:lnTo>
                  <a:pt x="989" y="7708"/>
                </a:lnTo>
                <a:lnTo>
                  <a:pt x="776" y="7932"/>
                </a:lnTo>
                <a:lnTo>
                  <a:pt x="551" y="8211"/>
                </a:lnTo>
                <a:lnTo>
                  <a:pt x="382" y="8528"/>
                </a:lnTo>
                <a:lnTo>
                  <a:pt x="315" y="8714"/>
                </a:lnTo>
                <a:lnTo>
                  <a:pt x="236" y="8919"/>
                </a:lnTo>
                <a:lnTo>
                  <a:pt x="191" y="9142"/>
                </a:lnTo>
                <a:lnTo>
                  <a:pt x="123" y="9347"/>
                </a:lnTo>
                <a:lnTo>
                  <a:pt x="78" y="9608"/>
                </a:lnTo>
                <a:lnTo>
                  <a:pt x="56" y="9887"/>
                </a:lnTo>
                <a:lnTo>
                  <a:pt x="33" y="10185"/>
                </a:lnTo>
                <a:lnTo>
                  <a:pt x="33" y="10464"/>
                </a:lnTo>
                <a:lnTo>
                  <a:pt x="33" y="10706"/>
                </a:lnTo>
                <a:lnTo>
                  <a:pt x="56" y="10967"/>
                </a:lnTo>
                <a:lnTo>
                  <a:pt x="78" y="11172"/>
                </a:lnTo>
                <a:lnTo>
                  <a:pt x="123" y="11395"/>
                </a:lnTo>
                <a:lnTo>
                  <a:pt x="168" y="11600"/>
                </a:lnTo>
                <a:lnTo>
                  <a:pt x="236" y="11786"/>
                </a:lnTo>
                <a:lnTo>
                  <a:pt x="292" y="11973"/>
                </a:lnTo>
                <a:lnTo>
                  <a:pt x="382" y="12140"/>
                </a:lnTo>
                <a:lnTo>
                  <a:pt x="540" y="12419"/>
                </a:lnTo>
                <a:lnTo>
                  <a:pt x="731" y="12680"/>
                </a:lnTo>
                <a:lnTo>
                  <a:pt x="944" y="12866"/>
                </a:lnTo>
                <a:lnTo>
                  <a:pt x="1158" y="12997"/>
                </a:lnTo>
                <a:lnTo>
                  <a:pt x="1395" y="13108"/>
                </a:lnTo>
                <a:lnTo>
                  <a:pt x="1608" y="13183"/>
                </a:lnTo>
                <a:lnTo>
                  <a:pt x="1856" y="13183"/>
                </a:lnTo>
                <a:lnTo>
                  <a:pt x="2070" y="13146"/>
                </a:lnTo>
                <a:lnTo>
                  <a:pt x="2261" y="13071"/>
                </a:lnTo>
                <a:lnTo>
                  <a:pt x="2430" y="12960"/>
                </a:lnTo>
                <a:lnTo>
                  <a:pt x="2587" y="12792"/>
                </a:lnTo>
                <a:lnTo>
                  <a:pt x="2688" y="12606"/>
                </a:lnTo>
                <a:lnTo>
                  <a:pt x="2801" y="12419"/>
                </a:lnTo>
                <a:lnTo>
                  <a:pt x="2925" y="12289"/>
                </a:lnTo>
                <a:lnTo>
                  <a:pt x="3082" y="12177"/>
                </a:lnTo>
                <a:lnTo>
                  <a:pt x="3228" y="12103"/>
                </a:lnTo>
                <a:lnTo>
                  <a:pt x="3408" y="12103"/>
                </a:lnTo>
                <a:lnTo>
                  <a:pt x="3577" y="12103"/>
                </a:lnTo>
                <a:lnTo>
                  <a:pt x="3723" y="12177"/>
                </a:lnTo>
                <a:lnTo>
                  <a:pt x="3903" y="12252"/>
                </a:lnTo>
                <a:lnTo>
                  <a:pt x="4072" y="12364"/>
                </a:lnTo>
                <a:lnTo>
                  <a:pt x="4230" y="12494"/>
                </a:lnTo>
                <a:lnTo>
                  <a:pt x="4353" y="12643"/>
                </a:lnTo>
                <a:lnTo>
                  <a:pt x="4488" y="12829"/>
                </a:lnTo>
                <a:lnTo>
                  <a:pt x="4567" y="13034"/>
                </a:lnTo>
                <a:lnTo>
                  <a:pt x="4657" y="13257"/>
                </a:lnTo>
                <a:lnTo>
                  <a:pt x="4702" y="13462"/>
                </a:lnTo>
                <a:lnTo>
                  <a:pt x="4725" y="13686"/>
                </a:lnTo>
                <a:lnTo>
                  <a:pt x="4702" y="14282"/>
                </a:lnTo>
                <a:lnTo>
                  <a:pt x="4657" y="15045"/>
                </a:lnTo>
                <a:lnTo>
                  <a:pt x="4612" y="15976"/>
                </a:lnTo>
                <a:lnTo>
                  <a:pt x="4590" y="16926"/>
                </a:lnTo>
                <a:lnTo>
                  <a:pt x="4567" y="17968"/>
                </a:lnTo>
                <a:lnTo>
                  <a:pt x="4567" y="19011"/>
                </a:lnTo>
                <a:lnTo>
                  <a:pt x="4590" y="19514"/>
                </a:lnTo>
                <a:lnTo>
                  <a:pt x="4612" y="19980"/>
                </a:lnTo>
                <a:lnTo>
                  <a:pt x="4657" y="20426"/>
                </a:lnTo>
                <a:lnTo>
                  <a:pt x="4725" y="20836"/>
                </a:lnTo>
                <a:lnTo>
                  <a:pt x="4848" y="20929"/>
                </a:lnTo>
                <a:lnTo>
                  <a:pt x="5040" y="21004"/>
                </a:lnTo>
                <a:lnTo>
                  <a:pt x="5265" y="21078"/>
                </a:lnTo>
                <a:lnTo>
                  <a:pt x="5478" y="21115"/>
                </a:lnTo>
                <a:lnTo>
                  <a:pt x="6041" y="21115"/>
                </a:lnTo>
                <a:lnTo>
                  <a:pt x="6637" y="21078"/>
                </a:lnTo>
                <a:lnTo>
                  <a:pt x="7312" y="21004"/>
                </a:lnTo>
                <a:lnTo>
                  <a:pt x="7998" y="20929"/>
                </a:lnTo>
                <a:lnTo>
                  <a:pt x="8696" y="20855"/>
                </a:lnTo>
                <a:lnTo>
                  <a:pt x="9360" y="20836"/>
                </a:lnTo>
                <a:close/>
              </a:path>
            </a:pathLst>
          </a:custGeom>
          <a:solidFill>
            <a:srgbClr val="FFCC99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12" name="Puzzle1"/>
          <p:cNvSpPr>
            <a:spLocks noEditPoints="1" noChangeArrowheads="1"/>
          </p:cNvSpPr>
          <p:nvPr/>
        </p:nvSpPr>
        <p:spPr bwMode="auto">
          <a:xfrm>
            <a:off x="7094876" y="4149391"/>
            <a:ext cx="1635699" cy="848218"/>
          </a:xfrm>
          <a:custGeom>
            <a:avLst/>
            <a:gdLst>
              <a:gd name="T0" fmla="*/ 16740 w 21600"/>
              <a:gd name="T1" fmla="*/ 21078 h 21600"/>
              <a:gd name="T2" fmla="*/ 16976 w 21600"/>
              <a:gd name="T3" fmla="*/ 521 h 21600"/>
              <a:gd name="T4" fmla="*/ 4725 w 21600"/>
              <a:gd name="T5" fmla="*/ 856 h 21600"/>
              <a:gd name="T6" fmla="*/ 5040 w 21600"/>
              <a:gd name="T7" fmla="*/ 21004 h 21600"/>
              <a:gd name="T8" fmla="*/ 10811 w 21600"/>
              <a:gd name="T9" fmla="*/ 12885 h 21600"/>
              <a:gd name="T10" fmla="*/ 10845 w 21600"/>
              <a:gd name="T11" fmla="*/ 8714 h 21600"/>
              <a:gd name="T12" fmla="*/ 21600 w 21600"/>
              <a:gd name="T13" fmla="*/ 10000 h 21600"/>
              <a:gd name="T14" fmla="*/ 56 w 21600"/>
              <a:gd name="T15" fmla="*/ 10000 h 21600"/>
              <a:gd name="T16" fmla="*/ 6086 w 21600"/>
              <a:gd name="T17" fmla="*/ 2569 h 21600"/>
              <a:gd name="T18" fmla="*/ 16132 w 21600"/>
              <a:gd name="T19" fmla="*/ 19552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9360" y="20836"/>
                </a:moveTo>
                <a:lnTo>
                  <a:pt x="9528" y="20836"/>
                </a:lnTo>
                <a:lnTo>
                  <a:pt x="9686" y="20762"/>
                </a:lnTo>
                <a:lnTo>
                  <a:pt x="9810" y="20687"/>
                </a:lnTo>
                <a:lnTo>
                  <a:pt x="9922" y="20575"/>
                </a:lnTo>
                <a:lnTo>
                  <a:pt x="10012" y="20426"/>
                </a:lnTo>
                <a:lnTo>
                  <a:pt x="10068" y="20296"/>
                </a:lnTo>
                <a:lnTo>
                  <a:pt x="10113" y="20110"/>
                </a:lnTo>
                <a:lnTo>
                  <a:pt x="10136" y="19905"/>
                </a:lnTo>
                <a:lnTo>
                  <a:pt x="10136" y="19682"/>
                </a:lnTo>
                <a:lnTo>
                  <a:pt x="10113" y="19440"/>
                </a:lnTo>
                <a:lnTo>
                  <a:pt x="10068" y="19142"/>
                </a:lnTo>
                <a:lnTo>
                  <a:pt x="10012" y="18900"/>
                </a:lnTo>
                <a:lnTo>
                  <a:pt x="9900" y="18620"/>
                </a:lnTo>
                <a:lnTo>
                  <a:pt x="9787" y="18285"/>
                </a:lnTo>
                <a:lnTo>
                  <a:pt x="9641" y="17968"/>
                </a:lnTo>
                <a:lnTo>
                  <a:pt x="9472" y="17652"/>
                </a:lnTo>
                <a:lnTo>
                  <a:pt x="9382" y="17466"/>
                </a:lnTo>
                <a:lnTo>
                  <a:pt x="9315" y="17298"/>
                </a:lnTo>
                <a:lnTo>
                  <a:pt x="9258" y="17112"/>
                </a:lnTo>
                <a:lnTo>
                  <a:pt x="9191" y="16926"/>
                </a:lnTo>
                <a:lnTo>
                  <a:pt x="9123" y="16535"/>
                </a:lnTo>
                <a:lnTo>
                  <a:pt x="9101" y="16144"/>
                </a:lnTo>
                <a:lnTo>
                  <a:pt x="9101" y="15753"/>
                </a:lnTo>
                <a:lnTo>
                  <a:pt x="9168" y="15362"/>
                </a:lnTo>
                <a:lnTo>
                  <a:pt x="9236" y="14971"/>
                </a:lnTo>
                <a:lnTo>
                  <a:pt x="9360" y="14580"/>
                </a:lnTo>
                <a:lnTo>
                  <a:pt x="9495" y="14244"/>
                </a:lnTo>
                <a:lnTo>
                  <a:pt x="9663" y="13891"/>
                </a:lnTo>
                <a:lnTo>
                  <a:pt x="9855" y="13611"/>
                </a:lnTo>
                <a:lnTo>
                  <a:pt x="10068" y="13351"/>
                </a:lnTo>
                <a:lnTo>
                  <a:pt x="10293" y="13146"/>
                </a:lnTo>
                <a:lnTo>
                  <a:pt x="10552" y="12997"/>
                </a:lnTo>
                <a:lnTo>
                  <a:pt x="10811" y="12885"/>
                </a:lnTo>
                <a:lnTo>
                  <a:pt x="11069" y="12866"/>
                </a:lnTo>
                <a:lnTo>
                  <a:pt x="11351" y="12885"/>
                </a:lnTo>
                <a:lnTo>
                  <a:pt x="11610" y="12997"/>
                </a:lnTo>
                <a:lnTo>
                  <a:pt x="11846" y="13183"/>
                </a:lnTo>
                <a:lnTo>
                  <a:pt x="12060" y="13388"/>
                </a:lnTo>
                <a:lnTo>
                  <a:pt x="12251" y="13648"/>
                </a:lnTo>
                <a:lnTo>
                  <a:pt x="12419" y="13928"/>
                </a:lnTo>
                <a:lnTo>
                  <a:pt x="12555" y="14244"/>
                </a:lnTo>
                <a:lnTo>
                  <a:pt x="12690" y="14617"/>
                </a:lnTo>
                <a:lnTo>
                  <a:pt x="12768" y="15008"/>
                </a:lnTo>
                <a:lnTo>
                  <a:pt x="12836" y="15399"/>
                </a:lnTo>
                <a:lnTo>
                  <a:pt x="12858" y="15753"/>
                </a:lnTo>
                <a:lnTo>
                  <a:pt x="12858" y="16144"/>
                </a:lnTo>
                <a:lnTo>
                  <a:pt x="12813" y="16535"/>
                </a:lnTo>
                <a:lnTo>
                  <a:pt x="12746" y="16888"/>
                </a:lnTo>
                <a:lnTo>
                  <a:pt x="12667" y="17224"/>
                </a:lnTo>
                <a:lnTo>
                  <a:pt x="12510" y="17503"/>
                </a:lnTo>
                <a:lnTo>
                  <a:pt x="12228" y="18043"/>
                </a:lnTo>
                <a:lnTo>
                  <a:pt x="11970" y="18546"/>
                </a:lnTo>
                <a:lnTo>
                  <a:pt x="11868" y="18751"/>
                </a:lnTo>
                <a:lnTo>
                  <a:pt x="11778" y="18974"/>
                </a:lnTo>
                <a:lnTo>
                  <a:pt x="11711" y="19179"/>
                </a:lnTo>
                <a:lnTo>
                  <a:pt x="11666" y="19365"/>
                </a:lnTo>
                <a:lnTo>
                  <a:pt x="11632" y="19570"/>
                </a:lnTo>
                <a:lnTo>
                  <a:pt x="11632" y="19756"/>
                </a:lnTo>
                <a:lnTo>
                  <a:pt x="11632" y="19942"/>
                </a:lnTo>
                <a:lnTo>
                  <a:pt x="11643" y="20110"/>
                </a:lnTo>
                <a:lnTo>
                  <a:pt x="11711" y="20296"/>
                </a:lnTo>
                <a:lnTo>
                  <a:pt x="11801" y="20464"/>
                </a:lnTo>
                <a:lnTo>
                  <a:pt x="11891" y="20650"/>
                </a:lnTo>
                <a:lnTo>
                  <a:pt x="12037" y="20836"/>
                </a:lnTo>
                <a:lnTo>
                  <a:pt x="12206" y="21004"/>
                </a:lnTo>
                <a:lnTo>
                  <a:pt x="12419" y="21190"/>
                </a:lnTo>
                <a:lnTo>
                  <a:pt x="12667" y="21320"/>
                </a:lnTo>
                <a:lnTo>
                  <a:pt x="12960" y="21432"/>
                </a:lnTo>
                <a:lnTo>
                  <a:pt x="13286" y="21544"/>
                </a:lnTo>
                <a:lnTo>
                  <a:pt x="13612" y="21655"/>
                </a:lnTo>
                <a:lnTo>
                  <a:pt x="13983" y="21693"/>
                </a:lnTo>
                <a:lnTo>
                  <a:pt x="14343" y="21730"/>
                </a:lnTo>
                <a:lnTo>
                  <a:pt x="14715" y="21730"/>
                </a:lnTo>
                <a:lnTo>
                  <a:pt x="15075" y="21730"/>
                </a:lnTo>
                <a:lnTo>
                  <a:pt x="15446" y="21655"/>
                </a:lnTo>
                <a:lnTo>
                  <a:pt x="15794" y="21581"/>
                </a:lnTo>
                <a:lnTo>
                  <a:pt x="16132" y="21432"/>
                </a:lnTo>
                <a:lnTo>
                  <a:pt x="16458" y="21302"/>
                </a:lnTo>
                <a:lnTo>
                  <a:pt x="16740" y="21078"/>
                </a:lnTo>
                <a:lnTo>
                  <a:pt x="16976" y="20836"/>
                </a:lnTo>
                <a:lnTo>
                  <a:pt x="17043" y="20650"/>
                </a:lnTo>
                <a:lnTo>
                  <a:pt x="17088" y="20426"/>
                </a:lnTo>
                <a:lnTo>
                  <a:pt x="17133" y="20222"/>
                </a:lnTo>
                <a:lnTo>
                  <a:pt x="17156" y="19980"/>
                </a:lnTo>
                <a:lnTo>
                  <a:pt x="17167" y="19477"/>
                </a:lnTo>
                <a:lnTo>
                  <a:pt x="17167" y="18974"/>
                </a:lnTo>
                <a:lnTo>
                  <a:pt x="17156" y="18397"/>
                </a:lnTo>
                <a:lnTo>
                  <a:pt x="17111" y="17820"/>
                </a:lnTo>
                <a:lnTo>
                  <a:pt x="17066" y="17261"/>
                </a:lnTo>
                <a:lnTo>
                  <a:pt x="16998" y="16646"/>
                </a:lnTo>
                <a:lnTo>
                  <a:pt x="16852" y="15511"/>
                </a:lnTo>
                <a:lnTo>
                  <a:pt x="16740" y="14393"/>
                </a:lnTo>
                <a:lnTo>
                  <a:pt x="16717" y="13928"/>
                </a:lnTo>
                <a:lnTo>
                  <a:pt x="16695" y="13462"/>
                </a:lnTo>
                <a:lnTo>
                  <a:pt x="16717" y="13071"/>
                </a:lnTo>
                <a:lnTo>
                  <a:pt x="16785" y="12755"/>
                </a:lnTo>
                <a:lnTo>
                  <a:pt x="16852" y="12419"/>
                </a:lnTo>
                <a:lnTo>
                  <a:pt x="16953" y="12140"/>
                </a:lnTo>
                <a:lnTo>
                  <a:pt x="17088" y="11898"/>
                </a:lnTo>
                <a:lnTo>
                  <a:pt x="17212" y="11675"/>
                </a:lnTo>
                <a:lnTo>
                  <a:pt x="17370" y="11470"/>
                </a:lnTo>
                <a:lnTo>
                  <a:pt x="17516" y="11284"/>
                </a:lnTo>
                <a:lnTo>
                  <a:pt x="17696" y="11135"/>
                </a:lnTo>
                <a:lnTo>
                  <a:pt x="17865" y="11042"/>
                </a:lnTo>
                <a:lnTo>
                  <a:pt x="18033" y="10930"/>
                </a:lnTo>
                <a:lnTo>
                  <a:pt x="18213" y="10893"/>
                </a:lnTo>
                <a:lnTo>
                  <a:pt x="18382" y="10893"/>
                </a:lnTo>
                <a:lnTo>
                  <a:pt x="18551" y="10967"/>
                </a:lnTo>
                <a:lnTo>
                  <a:pt x="18708" y="11042"/>
                </a:lnTo>
                <a:lnTo>
                  <a:pt x="18855" y="11172"/>
                </a:lnTo>
                <a:lnTo>
                  <a:pt x="19012" y="11358"/>
                </a:lnTo>
                <a:lnTo>
                  <a:pt x="19136" y="11600"/>
                </a:lnTo>
                <a:lnTo>
                  <a:pt x="19271" y="11861"/>
                </a:lnTo>
                <a:lnTo>
                  <a:pt x="19440" y="12028"/>
                </a:lnTo>
                <a:lnTo>
                  <a:pt x="19608" y="12177"/>
                </a:lnTo>
                <a:lnTo>
                  <a:pt x="19822" y="12289"/>
                </a:lnTo>
                <a:lnTo>
                  <a:pt x="20025" y="12289"/>
                </a:lnTo>
                <a:lnTo>
                  <a:pt x="20238" y="12289"/>
                </a:lnTo>
                <a:lnTo>
                  <a:pt x="20452" y="12215"/>
                </a:lnTo>
                <a:lnTo>
                  <a:pt x="20643" y="12103"/>
                </a:lnTo>
                <a:lnTo>
                  <a:pt x="20846" y="11973"/>
                </a:lnTo>
                <a:lnTo>
                  <a:pt x="21037" y="11786"/>
                </a:lnTo>
                <a:lnTo>
                  <a:pt x="21206" y="11563"/>
                </a:lnTo>
                <a:lnTo>
                  <a:pt x="21363" y="11321"/>
                </a:lnTo>
                <a:lnTo>
                  <a:pt x="21465" y="11079"/>
                </a:lnTo>
                <a:lnTo>
                  <a:pt x="21577" y="10744"/>
                </a:lnTo>
                <a:lnTo>
                  <a:pt x="21622" y="10427"/>
                </a:lnTo>
                <a:lnTo>
                  <a:pt x="21645" y="10111"/>
                </a:lnTo>
                <a:lnTo>
                  <a:pt x="21622" y="9608"/>
                </a:lnTo>
                <a:lnTo>
                  <a:pt x="21577" y="9142"/>
                </a:lnTo>
                <a:lnTo>
                  <a:pt x="21465" y="8751"/>
                </a:lnTo>
                <a:lnTo>
                  <a:pt x="21363" y="8397"/>
                </a:lnTo>
                <a:lnTo>
                  <a:pt x="21206" y="8062"/>
                </a:lnTo>
                <a:lnTo>
                  <a:pt x="21037" y="7820"/>
                </a:lnTo>
                <a:lnTo>
                  <a:pt x="20846" y="7597"/>
                </a:lnTo>
                <a:lnTo>
                  <a:pt x="20643" y="7429"/>
                </a:lnTo>
                <a:lnTo>
                  <a:pt x="20452" y="7317"/>
                </a:lnTo>
                <a:lnTo>
                  <a:pt x="20238" y="7206"/>
                </a:lnTo>
                <a:lnTo>
                  <a:pt x="20025" y="7168"/>
                </a:lnTo>
                <a:lnTo>
                  <a:pt x="19822" y="7206"/>
                </a:lnTo>
                <a:lnTo>
                  <a:pt x="19608" y="7243"/>
                </a:lnTo>
                <a:lnTo>
                  <a:pt x="19440" y="7355"/>
                </a:lnTo>
                <a:lnTo>
                  <a:pt x="19271" y="7504"/>
                </a:lnTo>
                <a:lnTo>
                  <a:pt x="19136" y="7708"/>
                </a:lnTo>
                <a:lnTo>
                  <a:pt x="19012" y="7895"/>
                </a:lnTo>
                <a:lnTo>
                  <a:pt x="18832" y="8025"/>
                </a:lnTo>
                <a:lnTo>
                  <a:pt x="18663" y="8174"/>
                </a:lnTo>
                <a:lnTo>
                  <a:pt x="18472" y="8248"/>
                </a:lnTo>
                <a:lnTo>
                  <a:pt x="18270" y="8286"/>
                </a:lnTo>
                <a:lnTo>
                  <a:pt x="18078" y="8323"/>
                </a:lnTo>
                <a:lnTo>
                  <a:pt x="17887" y="8323"/>
                </a:lnTo>
                <a:lnTo>
                  <a:pt x="17696" y="8248"/>
                </a:lnTo>
                <a:lnTo>
                  <a:pt x="17493" y="8174"/>
                </a:lnTo>
                <a:lnTo>
                  <a:pt x="17302" y="8062"/>
                </a:lnTo>
                <a:lnTo>
                  <a:pt x="17133" y="7969"/>
                </a:lnTo>
                <a:lnTo>
                  <a:pt x="16976" y="7783"/>
                </a:lnTo>
                <a:lnTo>
                  <a:pt x="16852" y="7597"/>
                </a:lnTo>
                <a:lnTo>
                  <a:pt x="16740" y="7429"/>
                </a:lnTo>
                <a:lnTo>
                  <a:pt x="16672" y="7168"/>
                </a:lnTo>
                <a:lnTo>
                  <a:pt x="16638" y="6926"/>
                </a:lnTo>
                <a:lnTo>
                  <a:pt x="16616" y="6498"/>
                </a:lnTo>
                <a:lnTo>
                  <a:pt x="16616" y="5772"/>
                </a:lnTo>
                <a:lnTo>
                  <a:pt x="16650" y="4915"/>
                </a:lnTo>
                <a:lnTo>
                  <a:pt x="16695" y="3928"/>
                </a:lnTo>
                <a:lnTo>
                  <a:pt x="16762" y="2960"/>
                </a:lnTo>
                <a:lnTo>
                  <a:pt x="16830" y="1992"/>
                </a:lnTo>
                <a:lnTo>
                  <a:pt x="16908" y="1173"/>
                </a:lnTo>
                <a:lnTo>
                  <a:pt x="16976" y="521"/>
                </a:lnTo>
                <a:lnTo>
                  <a:pt x="16953" y="521"/>
                </a:lnTo>
                <a:lnTo>
                  <a:pt x="16931" y="521"/>
                </a:lnTo>
                <a:lnTo>
                  <a:pt x="16267" y="484"/>
                </a:lnTo>
                <a:lnTo>
                  <a:pt x="15637" y="428"/>
                </a:lnTo>
                <a:lnTo>
                  <a:pt x="15063" y="353"/>
                </a:lnTo>
                <a:lnTo>
                  <a:pt x="14523" y="279"/>
                </a:lnTo>
                <a:lnTo>
                  <a:pt x="14040" y="167"/>
                </a:lnTo>
                <a:lnTo>
                  <a:pt x="13635" y="93"/>
                </a:lnTo>
                <a:lnTo>
                  <a:pt x="13331" y="18"/>
                </a:lnTo>
                <a:lnTo>
                  <a:pt x="13117" y="18"/>
                </a:lnTo>
                <a:lnTo>
                  <a:pt x="12982" y="18"/>
                </a:lnTo>
                <a:lnTo>
                  <a:pt x="12858" y="130"/>
                </a:lnTo>
                <a:lnTo>
                  <a:pt x="12723" y="279"/>
                </a:lnTo>
                <a:lnTo>
                  <a:pt x="12622" y="446"/>
                </a:lnTo>
                <a:lnTo>
                  <a:pt x="12510" y="670"/>
                </a:lnTo>
                <a:lnTo>
                  <a:pt x="12419" y="912"/>
                </a:lnTo>
                <a:lnTo>
                  <a:pt x="12363" y="1210"/>
                </a:lnTo>
                <a:lnTo>
                  <a:pt x="12318" y="1526"/>
                </a:lnTo>
                <a:lnTo>
                  <a:pt x="12273" y="1843"/>
                </a:lnTo>
                <a:lnTo>
                  <a:pt x="12251" y="2215"/>
                </a:lnTo>
                <a:lnTo>
                  <a:pt x="12273" y="2532"/>
                </a:lnTo>
                <a:lnTo>
                  <a:pt x="12318" y="2886"/>
                </a:lnTo>
                <a:lnTo>
                  <a:pt x="12386" y="3240"/>
                </a:lnTo>
                <a:lnTo>
                  <a:pt x="12464" y="3556"/>
                </a:lnTo>
                <a:lnTo>
                  <a:pt x="12577" y="3891"/>
                </a:lnTo>
                <a:lnTo>
                  <a:pt x="12746" y="4171"/>
                </a:lnTo>
                <a:lnTo>
                  <a:pt x="12926" y="4487"/>
                </a:lnTo>
                <a:lnTo>
                  <a:pt x="13050" y="4860"/>
                </a:lnTo>
                <a:lnTo>
                  <a:pt x="13162" y="5251"/>
                </a:lnTo>
                <a:lnTo>
                  <a:pt x="13218" y="5604"/>
                </a:lnTo>
                <a:lnTo>
                  <a:pt x="13263" y="5995"/>
                </a:lnTo>
                <a:lnTo>
                  <a:pt x="13241" y="6386"/>
                </a:lnTo>
                <a:lnTo>
                  <a:pt x="13218" y="6740"/>
                </a:lnTo>
                <a:lnTo>
                  <a:pt x="13139" y="7094"/>
                </a:lnTo>
                <a:lnTo>
                  <a:pt x="13050" y="7429"/>
                </a:lnTo>
                <a:lnTo>
                  <a:pt x="12903" y="7746"/>
                </a:lnTo>
                <a:lnTo>
                  <a:pt x="12723" y="8025"/>
                </a:lnTo>
                <a:lnTo>
                  <a:pt x="12532" y="8286"/>
                </a:lnTo>
                <a:lnTo>
                  <a:pt x="12318" y="8491"/>
                </a:lnTo>
                <a:lnTo>
                  <a:pt x="12060" y="8677"/>
                </a:lnTo>
                <a:lnTo>
                  <a:pt x="11756" y="8788"/>
                </a:lnTo>
                <a:lnTo>
                  <a:pt x="11452" y="8826"/>
                </a:lnTo>
                <a:lnTo>
                  <a:pt x="11283" y="8826"/>
                </a:lnTo>
                <a:lnTo>
                  <a:pt x="11126" y="8826"/>
                </a:lnTo>
                <a:lnTo>
                  <a:pt x="11002" y="8788"/>
                </a:lnTo>
                <a:lnTo>
                  <a:pt x="10845" y="8714"/>
                </a:lnTo>
                <a:lnTo>
                  <a:pt x="10721" y="8640"/>
                </a:lnTo>
                <a:lnTo>
                  <a:pt x="10608" y="8565"/>
                </a:lnTo>
                <a:lnTo>
                  <a:pt x="10485" y="8453"/>
                </a:lnTo>
                <a:lnTo>
                  <a:pt x="10372" y="8323"/>
                </a:lnTo>
                <a:lnTo>
                  <a:pt x="10181" y="8062"/>
                </a:lnTo>
                <a:lnTo>
                  <a:pt x="10035" y="7746"/>
                </a:lnTo>
                <a:lnTo>
                  <a:pt x="9900" y="7392"/>
                </a:lnTo>
                <a:lnTo>
                  <a:pt x="9787" y="7001"/>
                </a:lnTo>
                <a:lnTo>
                  <a:pt x="9731" y="6610"/>
                </a:lnTo>
                <a:lnTo>
                  <a:pt x="9686" y="6219"/>
                </a:lnTo>
                <a:lnTo>
                  <a:pt x="9663" y="5772"/>
                </a:lnTo>
                <a:lnTo>
                  <a:pt x="9686" y="5381"/>
                </a:lnTo>
                <a:lnTo>
                  <a:pt x="9753" y="4990"/>
                </a:lnTo>
                <a:lnTo>
                  <a:pt x="9832" y="4636"/>
                </a:lnTo>
                <a:lnTo>
                  <a:pt x="9945" y="4320"/>
                </a:lnTo>
                <a:lnTo>
                  <a:pt x="10068" y="4022"/>
                </a:lnTo>
                <a:lnTo>
                  <a:pt x="10203" y="3817"/>
                </a:lnTo>
                <a:lnTo>
                  <a:pt x="10316" y="3593"/>
                </a:lnTo>
                <a:lnTo>
                  <a:pt x="10395" y="3351"/>
                </a:lnTo>
                <a:lnTo>
                  <a:pt x="10462" y="3109"/>
                </a:lnTo>
                <a:lnTo>
                  <a:pt x="10507" y="2848"/>
                </a:lnTo>
                <a:lnTo>
                  <a:pt x="10530" y="2606"/>
                </a:lnTo>
                <a:lnTo>
                  <a:pt x="10507" y="2346"/>
                </a:lnTo>
                <a:lnTo>
                  <a:pt x="10462" y="2141"/>
                </a:lnTo>
                <a:lnTo>
                  <a:pt x="10395" y="1880"/>
                </a:lnTo>
                <a:lnTo>
                  <a:pt x="10293" y="1638"/>
                </a:lnTo>
                <a:lnTo>
                  <a:pt x="10158" y="1415"/>
                </a:lnTo>
                <a:lnTo>
                  <a:pt x="9967" y="1210"/>
                </a:lnTo>
                <a:lnTo>
                  <a:pt x="9753" y="986"/>
                </a:lnTo>
                <a:lnTo>
                  <a:pt x="9495" y="819"/>
                </a:lnTo>
                <a:lnTo>
                  <a:pt x="9191" y="670"/>
                </a:lnTo>
                <a:lnTo>
                  <a:pt x="8842" y="521"/>
                </a:lnTo>
                <a:lnTo>
                  <a:pt x="8471" y="446"/>
                </a:lnTo>
                <a:lnTo>
                  <a:pt x="7998" y="428"/>
                </a:lnTo>
                <a:lnTo>
                  <a:pt x="7413" y="428"/>
                </a:lnTo>
                <a:lnTo>
                  <a:pt x="6817" y="446"/>
                </a:lnTo>
                <a:lnTo>
                  <a:pt x="6187" y="521"/>
                </a:lnTo>
                <a:lnTo>
                  <a:pt x="5602" y="633"/>
                </a:lnTo>
                <a:lnTo>
                  <a:pt x="5107" y="744"/>
                </a:lnTo>
                <a:lnTo>
                  <a:pt x="4725" y="856"/>
                </a:lnTo>
                <a:lnTo>
                  <a:pt x="4848" y="1564"/>
                </a:lnTo>
                <a:lnTo>
                  <a:pt x="5028" y="2495"/>
                </a:lnTo>
                <a:lnTo>
                  <a:pt x="5175" y="3556"/>
                </a:lnTo>
                <a:lnTo>
                  <a:pt x="5298" y="4673"/>
                </a:lnTo>
                <a:lnTo>
                  <a:pt x="5343" y="5213"/>
                </a:lnTo>
                <a:lnTo>
                  <a:pt x="5388" y="5753"/>
                </a:lnTo>
                <a:lnTo>
                  <a:pt x="5411" y="6275"/>
                </a:lnTo>
                <a:lnTo>
                  <a:pt x="5411" y="6740"/>
                </a:lnTo>
                <a:lnTo>
                  <a:pt x="5366" y="7168"/>
                </a:lnTo>
                <a:lnTo>
                  <a:pt x="5321" y="7541"/>
                </a:lnTo>
                <a:lnTo>
                  <a:pt x="5287" y="7708"/>
                </a:lnTo>
                <a:lnTo>
                  <a:pt x="5242" y="7857"/>
                </a:lnTo>
                <a:lnTo>
                  <a:pt x="5197" y="7969"/>
                </a:lnTo>
                <a:lnTo>
                  <a:pt x="5130" y="8062"/>
                </a:lnTo>
                <a:lnTo>
                  <a:pt x="5006" y="8248"/>
                </a:lnTo>
                <a:lnTo>
                  <a:pt x="4848" y="8397"/>
                </a:lnTo>
                <a:lnTo>
                  <a:pt x="4725" y="8528"/>
                </a:lnTo>
                <a:lnTo>
                  <a:pt x="4567" y="8640"/>
                </a:lnTo>
                <a:lnTo>
                  <a:pt x="4421" y="8714"/>
                </a:lnTo>
                <a:lnTo>
                  <a:pt x="4263" y="8751"/>
                </a:lnTo>
                <a:lnTo>
                  <a:pt x="4095" y="8788"/>
                </a:lnTo>
                <a:lnTo>
                  <a:pt x="3948" y="8788"/>
                </a:lnTo>
                <a:lnTo>
                  <a:pt x="3791" y="8751"/>
                </a:lnTo>
                <a:lnTo>
                  <a:pt x="3667" y="8714"/>
                </a:lnTo>
                <a:lnTo>
                  <a:pt x="3510" y="8677"/>
                </a:lnTo>
                <a:lnTo>
                  <a:pt x="3386" y="8602"/>
                </a:lnTo>
                <a:lnTo>
                  <a:pt x="3251" y="8491"/>
                </a:lnTo>
                <a:lnTo>
                  <a:pt x="3127" y="8360"/>
                </a:lnTo>
                <a:lnTo>
                  <a:pt x="3015" y="8248"/>
                </a:lnTo>
                <a:lnTo>
                  <a:pt x="2925" y="8062"/>
                </a:lnTo>
                <a:lnTo>
                  <a:pt x="2778" y="7857"/>
                </a:lnTo>
                <a:lnTo>
                  <a:pt x="2610" y="7671"/>
                </a:lnTo>
                <a:lnTo>
                  <a:pt x="2407" y="7541"/>
                </a:lnTo>
                <a:lnTo>
                  <a:pt x="2171" y="7466"/>
                </a:lnTo>
                <a:lnTo>
                  <a:pt x="1957" y="7429"/>
                </a:lnTo>
                <a:lnTo>
                  <a:pt x="1698" y="7429"/>
                </a:lnTo>
                <a:lnTo>
                  <a:pt x="1462" y="7466"/>
                </a:lnTo>
                <a:lnTo>
                  <a:pt x="1226" y="7559"/>
                </a:lnTo>
                <a:lnTo>
                  <a:pt x="989" y="7708"/>
                </a:lnTo>
                <a:lnTo>
                  <a:pt x="776" y="7932"/>
                </a:lnTo>
                <a:lnTo>
                  <a:pt x="551" y="8211"/>
                </a:lnTo>
                <a:lnTo>
                  <a:pt x="382" y="8528"/>
                </a:lnTo>
                <a:lnTo>
                  <a:pt x="315" y="8714"/>
                </a:lnTo>
                <a:lnTo>
                  <a:pt x="236" y="8919"/>
                </a:lnTo>
                <a:lnTo>
                  <a:pt x="191" y="9142"/>
                </a:lnTo>
                <a:lnTo>
                  <a:pt x="123" y="9347"/>
                </a:lnTo>
                <a:lnTo>
                  <a:pt x="78" y="9608"/>
                </a:lnTo>
                <a:lnTo>
                  <a:pt x="56" y="9887"/>
                </a:lnTo>
                <a:lnTo>
                  <a:pt x="33" y="10185"/>
                </a:lnTo>
                <a:lnTo>
                  <a:pt x="33" y="10464"/>
                </a:lnTo>
                <a:lnTo>
                  <a:pt x="33" y="10706"/>
                </a:lnTo>
                <a:lnTo>
                  <a:pt x="56" y="10967"/>
                </a:lnTo>
                <a:lnTo>
                  <a:pt x="78" y="11172"/>
                </a:lnTo>
                <a:lnTo>
                  <a:pt x="123" y="11395"/>
                </a:lnTo>
                <a:lnTo>
                  <a:pt x="168" y="11600"/>
                </a:lnTo>
                <a:lnTo>
                  <a:pt x="236" y="11786"/>
                </a:lnTo>
                <a:lnTo>
                  <a:pt x="292" y="11973"/>
                </a:lnTo>
                <a:lnTo>
                  <a:pt x="382" y="12140"/>
                </a:lnTo>
                <a:lnTo>
                  <a:pt x="540" y="12419"/>
                </a:lnTo>
                <a:lnTo>
                  <a:pt x="731" y="12680"/>
                </a:lnTo>
                <a:lnTo>
                  <a:pt x="944" y="12866"/>
                </a:lnTo>
                <a:lnTo>
                  <a:pt x="1158" y="12997"/>
                </a:lnTo>
                <a:lnTo>
                  <a:pt x="1395" y="13108"/>
                </a:lnTo>
                <a:lnTo>
                  <a:pt x="1608" y="13183"/>
                </a:lnTo>
                <a:lnTo>
                  <a:pt x="1856" y="13183"/>
                </a:lnTo>
                <a:lnTo>
                  <a:pt x="2070" y="13146"/>
                </a:lnTo>
                <a:lnTo>
                  <a:pt x="2261" y="13071"/>
                </a:lnTo>
                <a:lnTo>
                  <a:pt x="2430" y="12960"/>
                </a:lnTo>
                <a:lnTo>
                  <a:pt x="2587" y="12792"/>
                </a:lnTo>
                <a:lnTo>
                  <a:pt x="2688" y="12606"/>
                </a:lnTo>
                <a:lnTo>
                  <a:pt x="2801" y="12419"/>
                </a:lnTo>
                <a:lnTo>
                  <a:pt x="2925" y="12289"/>
                </a:lnTo>
                <a:lnTo>
                  <a:pt x="3082" y="12177"/>
                </a:lnTo>
                <a:lnTo>
                  <a:pt x="3228" y="12103"/>
                </a:lnTo>
                <a:lnTo>
                  <a:pt x="3408" y="12103"/>
                </a:lnTo>
                <a:lnTo>
                  <a:pt x="3577" y="12103"/>
                </a:lnTo>
                <a:lnTo>
                  <a:pt x="3723" y="12177"/>
                </a:lnTo>
                <a:lnTo>
                  <a:pt x="3903" y="12252"/>
                </a:lnTo>
                <a:lnTo>
                  <a:pt x="4072" y="12364"/>
                </a:lnTo>
                <a:lnTo>
                  <a:pt x="4230" y="12494"/>
                </a:lnTo>
                <a:lnTo>
                  <a:pt x="4353" y="12643"/>
                </a:lnTo>
                <a:lnTo>
                  <a:pt x="4488" y="12829"/>
                </a:lnTo>
                <a:lnTo>
                  <a:pt x="4567" y="13034"/>
                </a:lnTo>
                <a:lnTo>
                  <a:pt x="4657" y="13257"/>
                </a:lnTo>
                <a:lnTo>
                  <a:pt x="4702" y="13462"/>
                </a:lnTo>
                <a:lnTo>
                  <a:pt x="4725" y="13686"/>
                </a:lnTo>
                <a:lnTo>
                  <a:pt x="4702" y="14282"/>
                </a:lnTo>
                <a:lnTo>
                  <a:pt x="4657" y="15045"/>
                </a:lnTo>
                <a:lnTo>
                  <a:pt x="4612" y="15976"/>
                </a:lnTo>
                <a:lnTo>
                  <a:pt x="4590" y="16926"/>
                </a:lnTo>
                <a:lnTo>
                  <a:pt x="4567" y="17968"/>
                </a:lnTo>
                <a:lnTo>
                  <a:pt x="4567" y="19011"/>
                </a:lnTo>
                <a:lnTo>
                  <a:pt x="4590" y="19514"/>
                </a:lnTo>
                <a:lnTo>
                  <a:pt x="4612" y="19980"/>
                </a:lnTo>
                <a:lnTo>
                  <a:pt x="4657" y="20426"/>
                </a:lnTo>
                <a:lnTo>
                  <a:pt x="4725" y="20836"/>
                </a:lnTo>
                <a:lnTo>
                  <a:pt x="4848" y="20929"/>
                </a:lnTo>
                <a:lnTo>
                  <a:pt x="5040" y="21004"/>
                </a:lnTo>
                <a:lnTo>
                  <a:pt x="5265" y="21078"/>
                </a:lnTo>
                <a:lnTo>
                  <a:pt x="5478" y="21115"/>
                </a:lnTo>
                <a:lnTo>
                  <a:pt x="6041" y="21115"/>
                </a:lnTo>
                <a:lnTo>
                  <a:pt x="6637" y="21078"/>
                </a:lnTo>
                <a:lnTo>
                  <a:pt x="7312" y="21004"/>
                </a:lnTo>
                <a:lnTo>
                  <a:pt x="7998" y="20929"/>
                </a:lnTo>
                <a:lnTo>
                  <a:pt x="8696" y="20855"/>
                </a:lnTo>
                <a:lnTo>
                  <a:pt x="9360" y="20836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13" name="Puzzle3"/>
          <p:cNvSpPr>
            <a:spLocks noEditPoints="1" noChangeArrowheads="1"/>
          </p:cNvSpPr>
          <p:nvPr/>
        </p:nvSpPr>
        <p:spPr bwMode="auto">
          <a:xfrm>
            <a:off x="6495151" y="592668"/>
            <a:ext cx="1012316" cy="1221887"/>
          </a:xfrm>
          <a:custGeom>
            <a:avLst/>
            <a:gdLst>
              <a:gd name="T0" fmla="*/ 10391 w 21600"/>
              <a:gd name="T1" fmla="*/ 15806 h 21600"/>
              <a:gd name="T2" fmla="*/ 20551 w 21600"/>
              <a:gd name="T3" fmla="*/ 21088 h 21600"/>
              <a:gd name="T4" fmla="*/ 13180 w 21600"/>
              <a:gd name="T5" fmla="*/ 13801 h 21600"/>
              <a:gd name="T6" fmla="*/ 20551 w 21600"/>
              <a:gd name="T7" fmla="*/ 7025 h 21600"/>
              <a:gd name="T8" fmla="*/ 10500 w 21600"/>
              <a:gd name="T9" fmla="*/ 52 h 21600"/>
              <a:gd name="T10" fmla="*/ 692 w 21600"/>
              <a:gd name="T11" fmla="*/ 6802 h 21600"/>
              <a:gd name="T12" fmla="*/ 8064 w 21600"/>
              <a:gd name="T13" fmla="*/ 13526 h 21600"/>
              <a:gd name="T14" fmla="*/ 692 w 21600"/>
              <a:gd name="T15" fmla="*/ 21088 h 21600"/>
              <a:gd name="T16" fmla="*/ 2273 w 21600"/>
              <a:gd name="T17" fmla="*/ 7719 h 21600"/>
              <a:gd name="T18" fmla="*/ 19149 w 21600"/>
              <a:gd name="T19" fmla="*/ 20237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6625" y="20892"/>
                </a:moveTo>
                <a:lnTo>
                  <a:pt x="7105" y="21023"/>
                </a:lnTo>
                <a:lnTo>
                  <a:pt x="7513" y="21088"/>
                </a:lnTo>
                <a:lnTo>
                  <a:pt x="7922" y="21115"/>
                </a:lnTo>
                <a:lnTo>
                  <a:pt x="8242" y="21115"/>
                </a:lnTo>
                <a:lnTo>
                  <a:pt x="8544" y="21062"/>
                </a:lnTo>
                <a:lnTo>
                  <a:pt x="8810" y="20997"/>
                </a:lnTo>
                <a:lnTo>
                  <a:pt x="9023" y="20892"/>
                </a:lnTo>
                <a:lnTo>
                  <a:pt x="9148" y="20761"/>
                </a:lnTo>
                <a:lnTo>
                  <a:pt x="9290" y="20616"/>
                </a:lnTo>
                <a:lnTo>
                  <a:pt x="9361" y="20459"/>
                </a:lnTo>
                <a:lnTo>
                  <a:pt x="9396" y="20289"/>
                </a:lnTo>
                <a:lnTo>
                  <a:pt x="9396" y="20092"/>
                </a:lnTo>
                <a:lnTo>
                  <a:pt x="9325" y="19909"/>
                </a:lnTo>
                <a:lnTo>
                  <a:pt x="9219" y="19738"/>
                </a:lnTo>
                <a:lnTo>
                  <a:pt x="9094" y="19555"/>
                </a:lnTo>
                <a:lnTo>
                  <a:pt x="8917" y="19384"/>
                </a:lnTo>
                <a:lnTo>
                  <a:pt x="8650" y="19162"/>
                </a:lnTo>
                <a:lnTo>
                  <a:pt x="8437" y="18900"/>
                </a:lnTo>
                <a:lnTo>
                  <a:pt x="8277" y="18624"/>
                </a:lnTo>
                <a:lnTo>
                  <a:pt x="8135" y="18349"/>
                </a:lnTo>
                <a:lnTo>
                  <a:pt x="8028" y="18048"/>
                </a:lnTo>
                <a:lnTo>
                  <a:pt x="7993" y="17746"/>
                </a:lnTo>
                <a:lnTo>
                  <a:pt x="7993" y="17471"/>
                </a:lnTo>
                <a:lnTo>
                  <a:pt x="8028" y="17169"/>
                </a:lnTo>
                <a:lnTo>
                  <a:pt x="8135" y="16920"/>
                </a:lnTo>
                <a:lnTo>
                  <a:pt x="8277" y="16671"/>
                </a:lnTo>
                <a:lnTo>
                  <a:pt x="8366" y="16540"/>
                </a:lnTo>
                <a:lnTo>
                  <a:pt x="8473" y="16409"/>
                </a:lnTo>
                <a:lnTo>
                  <a:pt x="8615" y="16317"/>
                </a:lnTo>
                <a:lnTo>
                  <a:pt x="8739" y="16213"/>
                </a:lnTo>
                <a:lnTo>
                  <a:pt x="8881" y="16134"/>
                </a:lnTo>
                <a:lnTo>
                  <a:pt x="9059" y="16055"/>
                </a:lnTo>
                <a:lnTo>
                  <a:pt x="9254" y="15990"/>
                </a:lnTo>
                <a:lnTo>
                  <a:pt x="9432" y="15911"/>
                </a:lnTo>
                <a:lnTo>
                  <a:pt x="9663" y="15885"/>
                </a:lnTo>
                <a:lnTo>
                  <a:pt x="9876" y="15833"/>
                </a:lnTo>
                <a:lnTo>
                  <a:pt x="10142" y="15806"/>
                </a:lnTo>
                <a:lnTo>
                  <a:pt x="10391" y="15806"/>
                </a:lnTo>
                <a:lnTo>
                  <a:pt x="10728" y="15806"/>
                </a:lnTo>
                <a:lnTo>
                  <a:pt x="10995" y="15806"/>
                </a:lnTo>
                <a:lnTo>
                  <a:pt x="11279" y="15833"/>
                </a:lnTo>
                <a:lnTo>
                  <a:pt x="11546" y="15885"/>
                </a:lnTo>
                <a:lnTo>
                  <a:pt x="11776" y="15937"/>
                </a:lnTo>
                <a:lnTo>
                  <a:pt x="12025" y="15990"/>
                </a:lnTo>
                <a:lnTo>
                  <a:pt x="12221" y="16055"/>
                </a:lnTo>
                <a:lnTo>
                  <a:pt x="12434" y="16134"/>
                </a:lnTo>
                <a:lnTo>
                  <a:pt x="12611" y="16213"/>
                </a:lnTo>
                <a:lnTo>
                  <a:pt x="12771" y="16317"/>
                </a:lnTo>
                <a:lnTo>
                  <a:pt x="12913" y="16409"/>
                </a:lnTo>
                <a:lnTo>
                  <a:pt x="13038" y="16514"/>
                </a:lnTo>
                <a:lnTo>
                  <a:pt x="13251" y="16737"/>
                </a:lnTo>
                <a:lnTo>
                  <a:pt x="13428" y="16986"/>
                </a:lnTo>
                <a:lnTo>
                  <a:pt x="13517" y="17248"/>
                </a:lnTo>
                <a:lnTo>
                  <a:pt x="13588" y="17523"/>
                </a:lnTo>
                <a:lnTo>
                  <a:pt x="13588" y="17799"/>
                </a:lnTo>
                <a:lnTo>
                  <a:pt x="13517" y="18074"/>
                </a:lnTo>
                <a:lnTo>
                  <a:pt x="13428" y="18323"/>
                </a:lnTo>
                <a:lnTo>
                  <a:pt x="13286" y="18572"/>
                </a:lnTo>
                <a:lnTo>
                  <a:pt x="13109" y="18808"/>
                </a:lnTo>
                <a:lnTo>
                  <a:pt x="12878" y="19031"/>
                </a:lnTo>
                <a:lnTo>
                  <a:pt x="12434" y="19411"/>
                </a:lnTo>
                <a:lnTo>
                  <a:pt x="12132" y="19738"/>
                </a:lnTo>
                <a:lnTo>
                  <a:pt x="12025" y="19856"/>
                </a:lnTo>
                <a:lnTo>
                  <a:pt x="11919" y="20014"/>
                </a:lnTo>
                <a:lnTo>
                  <a:pt x="11883" y="20132"/>
                </a:lnTo>
                <a:lnTo>
                  <a:pt x="11883" y="20263"/>
                </a:lnTo>
                <a:lnTo>
                  <a:pt x="11883" y="20394"/>
                </a:lnTo>
                <a:lnTo>
                  <a:pt x="11954" y="20485"/>
                </a:lnTo>
                <a:lnTo>
                  <a:pt x="12061" y="20590"/>
                </a:lnTo>
                <a:lnTo>
                  <a:pt x="12185" y="20695"/>
                </a:lnTo>
                <a:lnTo>
                  <a:pt x="12327" y="20787"/>
                </a:lnTo>
                <a:lnTo>
                  <a:pt x="12540" y="20892"/>
                </a:lnTo>
                <a:lnTo>
                  <a:pt x="12771" y="20997"/>
                </a:lnTo>
                <a:lnTo>
                  <a:pt x="13073" y="21088"/>
                </a:lnTo>
                <a:lnTo>
                  <a:pt x="13428" y="21193"/>
                </a:lnTo>
                <a:lnTo>
                  <a:pt x="13873" y="21298"/>
                </a:lnTo>
                <a:lnTo>
                  <a:pt x="14317" y="21390"/>
                </a:lnTo>
                <a:lnTo>
                  <a:pt x="14778" y="21468"/>
                </a:lnTo>
                <a:lnTo>
                  <a:pt x="15294" y="21547"/>
                </a:lnTo>
                <a:lnTo>
                  <a:pt x="15809" y="21600"/>
                </a:lnTo>
                <a:lnTo>
                  <a:pt x="16359" y="21652"/>
                </a:lnTo>
                <a:lnTo>
                  <a:pt x="16875" y="21678"/>
                </a:lnTo>
                <a:lnTo>
                  <a:pt x="17407" y="21678"/>
                </a:lnTo>
                <a:lnTo>
                  <a:pt x="17958" y="21678"/>
                </a:lnTo>
                <a:lnTo>
                  <a:pt x="18473" y="21652"/>
                </a:lnTo>
                <a:lnTo>
                  <a:pt x="18953" y="21573"/>
                </a:lnTo>
                <a:lnTo>
                  <a:pt x="19397" y="21495"/>
                </a:lnTo>
                <a:lnTo>
                  <a:pt x="19841" y="21390"/>
                </a:lnTo>
                <a:lnTo>
                  <a:pt x="20214" y="21272"/>
                </a:lnTo>
                <a:lnTo>
                  <a:pt x="20551" y="21088"/>
                </a:lnTo>
                <a:lnTo>
                  <a:pt x="20480" y="20787"/>
                </a:lnTo>
                <a:lnTo>
                  <a:pt x="20409" y="20485"/>
                </a:lnTo>
                <a:lnTo>
                  <a:pt x="20356" y="20158"/>
                </a:lnTo>
                <a:lnTo>
                  <a:pt x="20356" y="19804"/>
                </a:lnTo>
                <a:lnTo>
                  <a:pt x="20321" y="19083"/>
                </a:lnTo>
                <a:lnTo>
                  <a:pt x="20356" y="18349"/>
                </a:lnTo>
                <a:lnTo>
                  <a:pt x="20409" y="17641"/>
                </a:lnTo>
                <a:lnTo>
                  <a:pt x="20480" y="17012"/>
                </a:lnTo>
                <a:lnTo>
                  <a:pt x="20551" y="16488"/>
                </a:lnTo>
                <a:lnTo>
                  <a:pt x="20551" y="16055"/>
                </a:lnTo>
                <a:lnTo>
                  <a:pt x="20551" y="15911"/>
                </a:lnTo>
                <a:lnTo>
                  <a:pt x="20445" y="15754"/>
                </a:lnTo>
                <a:lnTo>
                  <a:pt x="20356" y="15610"/>
                </a:lnTo>
                <a:lnTo>
                  <a:pt x="20178" y="15452"/>
                </a:lnTo>
                <a:lnTo>
                  <a:pt x="20001" y="15334"/>
                </a:lnTo>
                <a:lnTo>
                  <a:pt x="19770" y="15230"/>
                </a:lnTo>
                <a:lnTo>
                  <a:pt x="19521" y="15125"/>
                </a:lnTo>
                <a:lnTo>
                  <a:pt x="19290" y="15059"/>
                </a:lnTo>
                <a:lnTo>
                  <a:pt x="19024" y="15007"/>
                </a:lnTo>
                <a:lnTo>
                  <a:pt x="18740" y="14954"/>
                </a:lnTo>
                <a:lnTo>
                  <a:pt x="18509" y="14954"/>
                </a:lnTo>
                <a:lnTo>
                  <a:pt x="18225" y="14954"/>
                </a:lnTo>
                <a:lnTo>
                  <a:pt x="17994" y="15007"/>
                </a:lnTo>
                <a:lnTo>
                  <a:pt x="17763" y="15085"/>
                </a:lnTo>
                <a:lnTo>
                  <a:pt x="17550" y="15177"/>
                </a:lnTo>
                <a:lnTo>
                  <a:pt x="17372" y="15308"/>
                </a:lnTo>
                <a:lnTo>
                  <a:pt x="17176" y="15426"/>
                </a:lnTo>
                <a:lnTo>
                  <a:pt x="16928" y="15557"/>
                </a:lnTo>
                <a:lnTo>
                  <a:pt x="16661" y="15636"/>
                </a:lnTo>
                <a:lnTo>
                  <a:pt x="16359" y="15688"/>
                </a:lnTo>
                <a:lnTo>
                  <a:pt x="16022" y="15715"/>
                </a:lnTo>
                <a:lnTo>
                  <a:pt x="15667" y="15688"/>
                </a:lnTo>
                <a:lnTo>
                  <a:pt x="15294" y="15662"/>
                </a:lnTo>
                <a:lnTo>
                  <a:pt x="14956" y="15583"/>
                </a:lnTo>
                <a:lnTo>
                  <a:pt x="14619" y="15479"/>
                </a:lnTo>
                <a:lnTo>
                  <a:pt x="14281" y="15334"/>
                </a:lnTo>
                <a:lnTo>
                  <a:pt x="13961" y="15177"/>
                </a:lnTo>
                <a:lnTo>
                  <a:pt x="13695" y="14981"/>
                </a:lnTo>
                <a:lnTo>
                  <a:pt x="13588" y="14850"/>
                </a:lnTo>
                <a:lnTo>
                  <a:pt x="13482" y="14732"/>
                </a:lnTo>
                <a:lnTo>
                  <a:pt x="13393" y="14600"/>
                </a:lnTo>
                <a:lnTo>
                  <a:pt x="13322" y="14456"/>
                </a:lnTo>
                <a:lnTo>
                  <a:pt x="13251" y="14299"/>
                </a:lnTo>
                <a:lnTo>
                  <a:pt x="13215" y="14155"/>
                </a:lnTo>
                <a:lnTo>
                  <a:pt x="13180" y="13971"/>
                </a:lnTo>
                <a:lnTo>
                  <a:pt x="13180" y="13801"/>
                </a:lnTo>
                <a:lnTo>
                  <a:pt x="13180" y="13591"/>
                </a:lnTo>
                <a:lnTo>
                  <a:pt x="13215" y="13395"/>
                </a:lnTo>
                <a:lnTo>
                  <a:pt x="13251" y="13198"/>
                </a:lnTo>
                <a:lnTo>
                  <a:pt x="13322" y="13015"/>
                </a:lnTo>
                <a:lnTo>
                  <a:pt x="13393" y="12870"/>
                </a:lnTo>
                <a:lnTo>
                  <a:pt x="13482" y="12713"/>
                </a:lnTo>
                <a:lnTo>
                  <a:pt x="13588" y="12569"/>
                </a:lnTo>
                <a:lnTo>
                  <a:pt x="13730" y="12438"/>
                </a:lnTo>
                <a:lnTo>
                  <a:pt x="13997" y="12215"/>
                </a:lnTo>
                <a:lnTo>
                  <a:pt x="14334" y="12005"/>
                </a:lnTo>
                <a:lnTo>
                  <a:pt x="14690" y="11861"/>
                </a:lnTo>
                <a:lnTo>
                  <a:pt x="15063" y="11756"/>
                </a:lnTo>
                <a:lnTo>
                  <a:pt x="15436" y="11678"/>
                </a:lnTo>
                <a:lnTo>
                  <a:pt x="15809" y="11638"/>
                </a:lnTo>
                <a:lnTo>
                  <a:pt x="16182" y="11638"/>
                </a:lnTo>
                <a:lnTo>
                  <a:pt x="16555" y="11678"/>
                </a:lnTo>
                <a:lnTo>
                  <a:pt x="16910" y="11730"/>
                </a:lnTo>
                <a:lnTo>
                  <a:pt x="17248" y="11835"/>
                </a:lnTo>
                <a:lnTo>
                  <a:pt x="17514" y="11966"/>
                </a:lnTo>
                <a:lnTo>
                  <a:pt x="17763" y="12110"/>
                </a:lnTo>
                <a:lnTo>
                  <a:pt x="17887" y="12215"/>
                </a:lnTo>
                <a:lnTo>
                  <a:pt x="18065" y="12307"/>
                </a:lnTo>
                <a:lnTo>
                  <a:pt x="18260" y="12412"/>
                </a:lnTo>
                <a:lnTo>
                  <a:pt x="18438" y="12464"/>
                </a:lnTo>
                <a:lnTo>
                  <a:pt x="18669" y="12543"/>
                </a:lnTo>
                <a:lnTo>
                  <a:pt x="18882" y="12569"/>
                </a:lnTo>
                <a:lnTo>
                  <a:pt x="19113" y="12595"/>
                </a:lnTo>
                <a:lnTo>
                  <a:pt x="19361" y="12608"/>
                </a:lnTo>
                <a:lnTo>
                  <a:pt x="19592" y="12608"/>
                </a:lnTo>
                <a:lnTo>
                  <a:pt x="19841" y="12595"/>
                </a:lnTo>
                <a:lnTo>
                  <a:pt x="20072" y="12543"/>
                </a:lnTo>
                <a:lnTo>
                  <a:pt x="20321" y="12490"/>
                </a:lnTo>
                <a:lnTo>
                  <a:pt x="20551" y="12438"/>
                </a:lnTo>
                <a:lnTo>
                  <a:pt x="20800" y="12333"/>
                </a:lnTo>
                <a:lnTo>
                  <a:pt x="20996" y="12241"/>
                </a:lnTo>
                <a:lnTo>
                  <a:pt x="21244" y="12110"/>
                </a:lnTo>
                <a:lnTo>
                  <a:pt x="21298" y="12032"/>
                </a:lnTo>
                <a:lnTo>
                  <a:pt x="21404" y="11966"/>
                </a:lnTo>
                <a:lnTo>
                  <a:pt x="21475" y="11861"/>
                </a:lnTo>
                <a:lnTo>
                  <a:pt x="21511" y="11730"/>
                </a:lnTo>
                <a:lnTo>
                  <a:pt x="21617" y="11481"/>
                </a:lnTo>
                <a:lnTo>
                  <a:pt x="21653" y="11180"/>
                </a:lnTo>
                <a:lnTo>
                  <a:pt x="21653" y="10826"/>
                </a:lnTo>
                <a:lnTo>
                  <a:pt x="21653" y="10472"/>
                </a:lnTo>
                <a:lnTo>
                  <a:pt x="21582" y="10092"/>
                </a:lnTo>
                <a:lnTo>
                  <a:pt x="21511" y="9725"/>
                </a:lnTo>
                <a:lnTo>
                  <a:pt x="21298" y="8912"/>
                </a:lnTo>
                <a:lnTo>
                  <a:pt x="21067" y="8191"/>
                </a:lnTo>
                <a:lnTo>
                  <a:pt x="20800" y="7536"/>
                </a:lnTo>
                <a:lnTo>
                  <a:pt x="20551" y="7025"/>
                </a:lnTo>
                <a:lnTo>
                  <a:pt x="20001" y="7103"/>
                </a:lnTo>
                <a:lnTo>
                  <a:pt x="19432" y="7156"/>
                </a:lnTo>
                <a:lnTo>
                  <a:pt x="18846" y="7208"/>
                </a:lnTo>
                <a:lnTo>
                  <a:pt x="18225" y="7208"/>
                </a:lnTo>
                <a:lnTo>
                  <a:pt x="17656" y="7208"/>
                </a:lnTo>
                <a:lnTo>
                  <a:pt x="17070" y="7182"/>
                </a:lnTo>
                <a:lnTo>
                  <a:pt x="16484" y="7156"/>
                </a:lnTo>
                <a:lnTo>
                  <a:pt x="15986" y="7103"/>
                </a:lnTo>
                <a:lnTo>
                  <a:pt x="14992" y="6999"/>
                </a:lnTo>
                <a:lnTo>
                  <a:pt x="14210" y="6907"/>
                </a:lnTo>
                <a:lnTo>
                  <a:pt x="13695" y="6828"/>
                </a:lnTo>
                <a:lnTo>
                  <a:pt x="13517" y="6802"/>
                </a:lnTo>
                <a:lnTo>
                  <a:pt x="13073" y="6645"/>
                </a:lnTo>
                <a:lnTo>
                  <a:pt x="12700" y="6474"/>
                </a:lnTo>
                <a:lnTo>
                  <a:pt x="12363" y="6304"/>
                </a:lnTo>
                <a:lnTo>
                  <a:pt x="12132" y="6094"/>
                </a:lnTo>
                <a:lnTo>
                  <a:pt x="11919" y="5871"/>
                </a:lnTo>
                <a:lnTo>
                  <a:pt x="11776" y="5649"/>
                </a:lnTo>
                <a:lnTo>
                  <a:pt x="11688" y="5413"/>
                </a:lnTo>
                <a:lnTo>
                  <a:pt x="11617" y="5190"/>
                </a:lnTo>
                <a:lnTo>
                  <a:pt x="11617" y="4941"/>
                </a:lnTo>
                <a:lnTo>
                  <a:pt x="11652" y="4718"/>
                </a:lnTo>
                <a:lnTo>
                  <a:pt x="11723" y="4482"/>
                </a:lnTo>
                <a:lnTo>
                  <a:pt x="11812" y="4285"/>
                </a:lnTo>
                <a:lnTo>
                  <a:pt x="11919" y="4089"/>
                </a:lnTo>
                <a:lnTo>
                  <a:pt x="12096" y="3905"/>
                </a:lnTo>
                <a:lnTo>
                  <a:pt x="12292" y="3735"/>
                </a:lnTo>
                <a:lnTo>
                  <a:pt x="12505" y="3604"/>
                </a:lnTo>
                <a:lnTo>
                  <a:pt x="12700" y="3460"/>
                </a:lnTo>
                <a:lnTo>
                  <a:pt x="12878" y="3250"/>
                </a:lnTo>
                <a:lnTo>
                  <a:pt x="13038" y="3027"/>
                </a:lnTo>
                <a:lnTo>
                  <a:pt x="13180" y="2752"/>
                </a:lnTo>
                <a:lnTo>
                  <a:pt x="13286" y="2477"/>
                </a:lnTo>
                <a:lnTo>
                  <a:pt x="13322" y="2175"/>
                </a:lnTo>
                <a:lnTo>
                  <a:pt x="13357" y="1874"/>
                </a:lnTo>
                <a:lnTo>
                  <a:pt x="13286" y="1572"/>
                </a:lnTo>
                <a:lnTo>
                  <a:pt x="13180" y="1271"/>
                </a:lnTo>
                <a:lnTo>
                  <a:pt x="13038" y="983"/>
                </a:lnTo>
                <a:lnTo>
                  <a:pt x="12949" y="865"/>
                </a:lnTo>
                <a:lnTo>
                  <a:pt x="12807" y="733"/>
                </a:lnTo>
                <a:lnTo>
                  <a:pt x="12665" y="616"/>
                </a:lnTo>
                <a:lnTo>
                  <a:pt x="12505" y="511"/>
                </a:lnTo>
                <a:lnTo>
                  <a:pt x="12327" y="406"/>
                </a:lnTo>
                <a:lnTo>
                  <a:pt x="12132" y="314"/>
                </a:lnTo>
                <a:lnTo>
                  <a:pt x="11883" y="235"/>
                </a:lnTo>
                <a:lnTo>
                  <a:pt x="11652" y="183"/>
                </a:lnTo>
                <a:lnTo>
                  <a:pt x="11368" y="104"/>
                </a:lnTo>
                <a:lnTo>
                  <a:pt x="11101" y="78"/>
                </a:lnTo>
                <a:lnTo>
                  <a:pt x="10800" y="52"/>
                </a:lnTo>
                <a:lnTo>
                  <a:pt x="10444" y="52"/>
                </a:lnTo>
                <a:lnTo>
                  <a:pt x="10142" y="52"/>
                </a:lnTo>
                <a:lnTo>
                  <a:pt x="9840" y="78"/>
                </a:lnTo>
                <a:lnTo>
                  <a:pt x="9574" y="104"/>
                </a:lnTo>
                <a:lnTo>
                  <a:pt x="9325" y="157"/>
                </a:lnTo>
                <a:lnTo>
                  <a:pt x="9094" y="209"/>
                </a:lnTo>
                <a:lnTo>
                  <a:pt x="8846" y="262"/>
                </a:lnTo>
                <a:lnTo>
                  <a:pt x="8650" y="340"/>
                </a:lnTo>
                <a:lnTo>
                  <a:pt x="8437" y="432"/>
                </a:lnTo>
                <a:lnTo>
                  <a:pt x="8277" y="511"/>
                </a:lnTo>
                <a:lnTo>
                  <a:pt x="8100" y="616"/>
                </a:lnTo>
                <a:lnTo>
                  <a:pt x="7957" y="707"/>
                </a:lnTo>
                <a:lnTo>
                  <a:pt x="7833" y="838"/>
                </a:lnTo>
                <a:lnTo>
                  <a:pt x="7620" y="1061"/>
                </a:lnTo>
                <a:lnTo>
                  <a:pt x="7442" y="1336"/>
                </a:lnTo>
                <a:lnTo>
                  <a:pt x="7353" y="1599"/>
                </a:lnTo>
                <a:lnTo>
                  <a:pt x="7318" y="1900"/>
                </a:lnTo>
                <a:lnTo>
                  <a:pt x="7318" y="2175"/>
                </a:lnTo>
                <a:lnTo>
                  <a:pt x="7353" y="2450"/>
                </a:lnTo>
                <a:lnTo>
                  <a:pt x="7442" y="2726"/>
                </a:lnTo>
                <a:lnTo>
                  <a:pt x="7620" y="2975"/>
                </a:lnTo>
                <a:lnTo>
                  <a:pt x="7833" y="3198"/>
                </a:lnTo>
                <a:lnTo>
                  <a:pt x="8064" y="3433"/>
                </a:lnTo>
                <a:lnTo>
                  <a:pt x="8295" y="3630"/>
                </a:lnTo>
                <a:lnTo>
                  <a:pt x="8508" y="3853"/>
                </a:lnTo>
                <a:lnTo>
                  <a:pt x="8686" y="4089"/>
                </a:lnTo>
                <a:lnTo>
                  <a:pt x="8775" y="4312"/>
                </a:lnTo>
                <a:lnTo>
                  <a:pt x="8846" y="4561"/>
                </a:lnTo>
                <a:lnTo>
                  <a:pt x="8846" y="4810"/>
                </a:lnTo>
                <a:lnTo>
                  <a:pt x="8810" y="5059"/>
                </a:lnTo>
                <a:lnTo>
                  <a:pt x="8721" y="5295"/>
                </a:lnTo>
                <a:lnTo>
                  <a:pt x="8579" y="5544"/>
                </a:lnTo>
                <a:lnTo>
                  <a:pt x="8366" y="5766"/>
                </a:lnTo>
                <a:lnTo>
                  <a:pt x="8135" y="5976"/>
                </a:lnTo>
                <a:lnTo>
                  <a:pt x="7833" y="6199"/>
                </a:lnTo>
                <a:lnTo>
                  <a:pt x="7478" y="6369"/>
                </a:lnTo>
                <a:lnTo>
                  <a:pt x="7069" y="6527"/>
                </a:lnTo>
                <a:lnTo>
                  <a:pt x="6590" y="6671"/>
                </a:lnTo>
                <a:lnTo>
                  <a:pt x="6092" y="6802"/>
                </a:lnTo>
                <a:lnTo>
                  <a:pt x="5684" y="6802"/>
                </a:lnTo>
                <a:lnTo>
                  <a:pt x="5133" y="6802"/>
                </a:lnTo>
                <a:lnTo>
                  <a:pt x="4547" y="6802"/>
                </a:lnTo>
                <a:lnTo>
                  <a:pt x="3872" y="6802"/>
                </a:lnTo>
                <a:lnTo>
                  <a:pt x="3144" y="6802"/>
                </a:lnTo>
                <a:lnTo>
                  <a:pt x="2362" y="6802"/>
                </a:lnTo>
                <a:lnTo>
                  <a:pt x="1545" y="6802"/>
                </a:lnTo>
                <a:lnTo>
                  <a:pt x="692" y="6802"/>
                </a:lnTo>
                <a:lnTo>
                  <a:pt x="586" y="7234"/>
                </a:lnTo>
                <a:lnTo>
                  <a:pt x="461" y="7837"/>
                </a:lnTo>
                <a:lnTo>
                  <a:pt x="355" y="8493"/>
                </a:lnTo>
                <a:lnTo>
                  <a:pt x="248" y="9187"/>
                </a:lnTo>
                <a:lnTo>
                  <a:pt x="142" y="9869"/>
                </a:lnTo>
                <a:lnTo>
                  <a:pt x="106" y="10498"/>
                </a:lnTo>
                <a:lnTo>
                  <a:pt x="106" y="10983"/>
                </a:lnTo>
                <a:lnTo>
                  <a:pt x="106" y="11311"/>
                </a:lnTo>
                <a:lnTo>
                  <a:pt x="213" y="11481"/>
                </a:lnTo>
                <a:lnTo>
                  <a:pt x="319" y="11651"/>
                </a:lnTo>
                <a:lnTo>
                  <a:pt x="497" y="11783"/>
                </a:lnTo>
                <a:lnTo>
                  <a:pt x="692" y="11914"/>
                </a:lnTo>
                <a:lnTo>
                  <a:pt x="941" y="12032"/>
                </a:lnTo>
                <a:lnTo>
                  <a:pt x="1207" y="12110"/>
                </a:lnTo>
                <a:lnTo>
                  <a:pt x="1509" y="12189"/>
                </a:lnTo>
                <a:lnTo>
                  <a:pt x="1794" y="12241"/>
                </a:lnTo>
                <a:lnTo>
                  <a:pt x="2131" y="12267"/>
                </a:lnTo>
                <a:lnTo>
                  <a:pt x="2433" y="12281"/>
                </a:lnTo>
                <a:lnTo>
                  <a:pt x="2735" y="12267"/>
                </a:lnTo>
                <a:lnTo>
                  <a:pt x="3055" y="12241"/>
                </a:lnTo>
                <a:lnTo>
                  <a:pt x="3357" y="12189"/>
                </a:lnTo>
                <a:lnTo>
                  <a:pt x="3623" y="12084"/>
                </a:lnTo>
                <a:lnTo>
                  <a:pt x="3872" y="11979"/>
                </a:lnTo>
                <a:lnTo>
                  <a:pt x="4103" y="11861"/>
                </a:lnTo>
                <a:lnTo>
                  <a:pt x="4316" y="11704"/>
                </a:lnTo>
                <a:lnTo>
                  <a:pt x="4582" y="11612"/>
                </a:lnTo>
                <a:lnTo>
                  <a:pt x="4849" y="11533"/>
                </a:lnTo>
                <a:lnTo>
                  <a:pt x="5169" y="11507"/>
                </a:lnTo>
                <a:lnTo>
                  <a:pt x="5506" y="11481"/>
                </a:lnTo>
                <a:lnTo>
                  <a:pt x="5808" y="11507"/>
                </a:lnTo>
                <a:lnTo>
                  <a:pt x="6146" y="11560"/>
                </a:lnTo>
                <a:lnTo>
                  <a:pt x="6501" y="11651"/>
                </a:lnTo>
                <a:lnTo>
                  <a:pt x="6803" y="11783"/>
                </a:lnTo>
                <a:lnTo>
                  <a:pt x="7105" y="11940"/>
                </a:lnTo>
                <a:lnTo>
                  <a:pt x="7353" y="12110"/>
                </a:lnTo>
                <a:lnTo>
                  <a:pt x="7584" y="12333"/>
                </a:lnTo>
                <a:lnTo>
                  <a:pt x="7798" y="12595"/>
                </a:lnTo>
                <a:lnTo>
                  <a:pt x="7922" y="12870"/>
                </a:lnTo>
                <a:lnTo>
                  <a:pt x="8028" y="13198"/>
                </a:lnTo>
                <a:lnTo>
                  <a:pt x="8064" y="13526"/>
                </a:lnTo>
                <a:lnTo>
                  <a:pt x="8028" y="13775"/>
                </a:lnTo>
                <a:lnTo>
                  <a:pt x="7922" y="13998"/>
                </a:lnTo>
                <a:lnTo>
                  <a:pt x="7798" y="14220"/>
                </a:lnTo>
                <a:lnTo>
                  <a:pt x="7584" y="14404"/>
                </a:lnTo>
                <a:lnTo>
                  <a:pt x="7353" y="14574"/>
                </a:lnTo>
                <a:lnTo>
                  <a:pt x="7105" y="14732"/>
                </a:lnTo>
                <a:lnTo>
                  <a:pt x="6803" y="14850"/>
                </a:lnTo>
                <a:lnTo>
                  <a:pt x="6501" y="14954"/>
                </a:lnTo>
                <a:lnTo>
                  <a:pt x="6146" y="15033"/>
                </a:lnTo>
                <a:lnTo>
                  <a:pt x="5808" y="15085"/>
                </a:lnTo>
                <a:lnTo>
                  <a:pt x="5506" y="15085"/>
                </a:lnTo>
                <a:lnTo>
                  <a:pt x="5169" y="15059"/>
                </a:lnTo>
                <a:lnTo>
                  <a:pt x="4849" y="15007"/>
                </a:lnTo>
                <a:lnTo>
                  <a:pt x="4582" y="14902"/>
                </a:lnTo>
                <a:lnTo>
                  <a:pt x="4316" y="14784"/>
                </a:lnTo>
                <a:lnTo>
                  <a:pt x="4103" y="14600"/>
                </a:lnTo>
                <a:lnTo>
                  <a:pt x="3907" y="14430"/>
                </a:lnTo>
                <a:lnTo>
                  <a:pt x="3659" y="14299"/>
                </a:lnTo>
                <a:lnTo>
                  <a:pt x="3428" y="14194"/>
                </a:lnTo>
                <a:lnTo>
                  <a:pt x="3179" y="14129"/>
                </a:lnTo>
                <a:lnTo>
                  <a:pt x="2913" y="14102"/>
                </a:lnTo>
                <a:lnTo>
                  <a:pt x="2646" y="14102"/>
                </a:lnTo>
                <a:lnTo>
                  <a:pt x="2362" y="14129"/>
                </a:lnTo>
                <a:lnTo>
                  <a:pt x="2096" y="14168"/>
                </a:lnTo>
                <a:lnTo>
                  <a:pt x="1811" y="14273"/>
                </a:lnTo>
                <a:lnTo>
                  <a:pt x="1545" y="14378"/>
                </a:lnTo>
                <a:lnTo>
                  <a:pt x="1314" y="14496"/>
                </a:lnTo>
                <a:lnTo>
                  <a:pt x="1065" y="14653"/>
                </a:lnTo>
                <a:lnTo>
                  <a:pt x="870" y="14797"/>
                </a:lnTo>
                <a:lnTo>
                  <a:pt x="657" y="14981"/>
                </a:lnTo>
                <a:lnTo>
                  <a:pt x="497" y="15177"/>
                </a:lnTo>
                <a:lnTo>
                  <a:pt x="390" y="15413"/>
                </a:lnTo>
                <a:lnTo>
                  <a:pt x="284" y="15636"/>
                </a:lnTo>
                <a:lnTo>
                  <a:pt x="248" y="15911"/>
                </a:lnTo>
                <a:lnTo>
                  <a:pt x="284" y="16239"/>
                </a:lnTo>
                <a:lnTo>
                  <a:pt x="319" y="16566"/>
                </a:lnTo>
                <a:lnTo>
                  <a:pt x="497" y="17340"/>
                </a:lnTo>
                <a:lnTo>
                  <a:pt x="692" y="18152"/>
                </a:lnTo>
                <a:lnTo>
                  <a:pt x="799" y="18559"/>
                </a:lnTo>
                <a:lnTo>
                  <a:pt x="905" y="18978"/>
                </a:lnTo>
                <a:lnTo>
                  <a:pt x="959" y="19384"/>
                </a:lnTo>
                <a:lnTo>
                  <a:pt x="994" y="19791"/>
                </a:lnTo>
                <a:lnTo>
                  <a:pt x="994" y="20132"/>
                </a:lnTo>
                <a:lnTo>
                  <a:pt x="959" y="20485"/>
                </a:lnTo>
                <a:lnTo>
                  <a:pt x="941" y="20669"/>
                </a:lnTo>
                <a:lnTo>
                  <a:pt x="870" y="20813"/>
                </a:lnTo>
                <a:lnTo>
                  <a:pt x="799" y="20970"/>
                </a:lnTo>
                <a:lnTo>
                  <a:pt x="692" y="21088"/>
                </a:lnTo>
                <a:lnTo>
                  <a:pt x="1474" y="20997"/>
                </a:lnTo>
                <a:lnTo>
                  <a:pt x="2291" y="20866"/>
                </a:lnTo>
                <a:lnTo>
                  <a:pt x="3108" y="20787"/>
                </a:lnTo>
                <a:lnTo>
                  <a:pt x="3907" y="20721"/>
                </a:lnTo>
                <a:lnTo>
                  <a:pt x="4653" y="20695"/>
                </a:lnTo>
                <a:lnTo>
                  <a:pt x="5364" y="20695"/>
                </a:lnTo>
                <a:lnTo>
                  <a:pt x="5701" y="20721"/>
                </a:lnTo>
                <a:lnTo>
                  <a:pt x="6057" y="20761"/>
                </a:lnTo>
                <a:lnTo>
                  <a:pt x="6323" y="20813"/>
                </a:lnTo>
                <a:lnTo>
                  <a:pt x="6625" y="20892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>
        <p:nvSpPr>
          <p:cNvPr id="14" name="Puzzle2"/>
          <p:cNvSpPr>
            <a:spLocks noEditPoints="1" noChangeArrowheads="1"/>
          </p:cNvSpPr>
          <p:nvPr/>
        </p:nvSpPr>
        <p:spPr bwMode="auto">
          <a:xfrm>
            <a:off x="6193456" y="1482854"/>
            <a:ext cx="1615707" cy="1112935"/>
          </a:xfrm>
          <a:custGeom>
            <a:avLst/>
            <a:gdLst>
              <a:gd name="T0" fmla="*/ 11 w 21600"/>
              <a:gd name="T1" fmla="*/ 13386 h 21600"/>
              <a:gd name="T2" fmla="*/ 4202 w 21600"/>
              <a:gd name="T3" fmla="*/ 21161 h 21600"/>
              <a:gd name="T4" fmla="*/ 10400 w 21600"/>
              <a:gd name="T5" fmla="*/ 13909 h 21600"/>
              <a:gd name="T6" fmla="*/ 16821 w 21600"/>
              <a:gd name="T7" fmla="*/ 21190 h 21600"/>
              <a:gd name="T8" fmla="*/ 21600 w 21600"/>
              <a:gd name="T9" fmla="*/ 15083 h 21600"/>
              <a:gd name="T10" fmla="*/ 16889 w 21600"/>
              <a:gd name="T11" fmla="*/ 5739 h 21600"/>
              <a:gd name="T12" fmla="*/ 10800 w 21600"/>
              <a:gd name="T13" fmla="*/ 28 h 21600"/>
              <a:gd name="T14" fmla="*/ 4202 w 21600"/>
              <a:gd name="T15" fmla="*/ 5894 h 21600"/>
              <a:gd name="T16" fmla="*/ 5388 w 21600"/>
              <a:gd name="T17" fmla="*/ 6742 h 21600"/>
              <a:gd name="T18" fmla="*/ 16177 w 21600"/>
              <a:gd name="T19" fmla="*/ 20441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4247" y="12354"/>
                </a:moveTo>
                <a:lnTo>
                  <a:pt x="4134" y="12468"/>
                </a:lnTo>
                <a:lnTo>
                  <a:pt x="4010" y="12581"/>
                </a:lnTo>
                <a:lnTo>
                  <a:pt x="3897" y="12637"/>
                </a:lnTo>
                <a:lnTo>
                  <a:pt x="3773" y="12694"/>
                </a:lnTo>
                <a:lnTo>
                  <a:pt x="3637" y="12694"/>
                </a:lnTo>
                <a:lnTo>
                  <a:pt x="3524" y="12694"/>
                </a:lnTo>
                <a:lnTo>
                  <a:pt x="3400" y="12665"/>
                </a:lnTo>
                <a:lnTo>
                  <a:pt x="3287" y="12609"/>
                </a:lnTo>
                <a:lnTo>
                  <a:pt x="3027" y="12496"/>
                </a:lnTo>
                <a:lnTo>
                  <a:pt x="2790" y="12340"/>
                </a:lnTo>
                <a:lnTo>
                  <a:pt x="2530" y="12142"/>
                </a:lnTo>
                <a:lnTo>
                  <a:pt x="2293" y="11987"/>
                </a:lnTo>
                <a:lnTo>
                  <a:pt x="2033" y="11817"/>
                </a:lnTo>
                <a:lnTo>
                  <a:pt x="1773" y="11676"/>
                </a:lnTo>
                <a:lnTo>
                  <a:pt x="1638" y="11662"/>
                </a:lnTo>
                <a:lnTo>
                  <a:pt x="1513" y="11634"/>
                </a:lnTo>
                <a:lnTo>
                  <a:pt x="1378" y="11634"/>
                </a:lnTo>
                <a:lnTo>
                  <a:pt x="1253" y="11634"/>
                </a:lnTo>
                <a:lnTo>
                  <a:pt x="1118" y="11662"/>
                </a:lnTo>
                <a:lnTo>
                  <a:pt x="971" y="11732"/>
                </a:lnTo>
                <a:lnTo>
                  <a:pt x="835" y="11817"/>
                </a:lnTo>
                <a:lnTo>
                  <a:pt x="711" y="11959"/>
                </a:lnTo>
                <a:lnTo>
                  <a:pt x="553" y="12086"/>
                </a:lnTo>
                <a:lnTo>
                  <a:pt x="429" y="12284"/>
                </a:lnTo>
                <a:lnTo>
                  <a:pt x="271" y="12524"/>
                </a:lnTo>
                <a:lnTo>
                  <a:pt x="146" y="12793"/>
                </a:lnTo>
                <a:lnTo>
                  <a:pt x="79" y="12962"/>
                </a:lnTo>
                <a:lnTo>
                  <a:pt x="33" y="13146"/>
                </a:lnTo>
                <a:lnTo>
                  <a:pt x="11" y="13386"/>
                </a:lnTo>
                <a:lnTo>
                  <a:pt x="11" y="13641"/>
                </a:lnTo>
                <a:lnTo>
                  <a:pt x="33" y="13881"/>
                </a:lnTo>
                <a:lnTo>
                  <a:pt x="101" y="14150"/>
                </a:lnTo>
                <a:lnTo>
                  <a:pt x="192" y="14404"/>
                </a:lnTo>
                <a:lnTo>
                  <a:pt x="293" y="14645"/>
                </a:lnTo>
                <a:lnTo>
                  <a:pt x="451" y="14857"/>
                </a:lnTo>
                <a:lnTo>
                  <a:pt x="621" y="15054"/>
                </a:lnTo>
                <a:lnTo>
                  <a:pt x="734" y="15125"/>
                </a:lnTo>
                <a:lnTo>
                  <a:pt x="835" y="15210"/>
                </a:lnTo>
                <a:lnTo>
                  <a:pt x="948" y="15267"/>
                </a:lnTo>
                <a:lnTo>
                  <a:pt x="1084" y="15323"/>
                </a:lnTo>
                <a:lnTo>
                  <a:pt x="1208" y="15351"/>
                </a:lnTo>
                <a:lnTo>
                  <a:pt x="1355" y="15380"/>
                </a:lnTo>
                <a:lnTo>
                  <a:pt x="1513" y="15380"/>
                </a:lnTo>
                <a:lnTo>
                  <a:pt x="1683" y="15380"/>
                </a:lnTo>
                <a:lnTo>
                  <a:pt x="1864" y="15351"/>
                </a:lnTo>
                <a:lnTo>
                  <a:pt x="2033" y="15323"/>
                </a:lnTo>
                <a:lnTo>
                  <a:pt x="2225" y="15238"/>
                </a:lnTo>
                <a:lnTo>
                  <a:pt x="2428" y="15153"/>
                </a:lnTo>
                <a:lnTo>
                  <a:pt x="2745" y="15026"/>
                </a:lnTo>
                <a:lnTo>
                  <a:pt x="3005" y="14913"/>
                </a:lnTo>
                <a:lnTo>
                  <a:pt x="3264" y="14828"/>
                </a:lnTo>
                <a:lnTo>
                  <a:pt x="3513" y="14800"/>
                </a:lnTo>
                <a:lnTo>
                  <a:pt x="3615" y="14828"/>
                </a:lnTo>
                <a:lnTo>
                  <a:pt x="3728" y="14857"/>
                </a:lnTo>
                <a:lnTo>
                  <a:pt x="3807" y="14913"/>
                </a:lnTo>
                <a:lnTo>
                  <a:pt x="3920" y="14998"/>
                </a:lnTo>
                <a:lnTo>
                  <a:pt x="4010" y="15097"/>
                </a:lnTo>
                <a:lnTo>
                  <a:pt x="4089" y="15238"/>
                </a:lnTo>
                <a:lnTo>
                  <a:pt x="4179" y="15408"/>
                </a:lnTo>
                <a:lnTo>
                  <a:pt x="4247" y="15620"/>
                </a:lnTo>
                <a:lnTo>
                  <a:pt x="4326" y="15860"/>
                </a:lnTo>
                <a:lnTo>
                  <a:pt x="4394" y="16129"/>
                </a:lnTo>
                <a:lnTo>
                  <a:pt x="4439" y="16440"/>
                </a:lnTo>
                <a:lnTo>
                  <a:pt x="4507" y="16737"/>
                </a:lnTo>
                <a:lnTo>
                  <a:pt x="4552" y="17090"/>
                </a:lnTo>
                <a:lnTo>
                  <a:pt x="4575" y="17443"/>
                </a:lnTo>
                <a:lnTo>
                  <a:pt x="4586" y="17825"/>
                </a:lnTo>
                <a:lnTo>
                  <a:pt x="4586" y="18193"/>
                </a:lnTo>
                <a:lnTo>
                  <a:pt x="4586" y="18574"/>
                </a:lnTo>
                <a:lnTo>
                  <a:pt x="4586" y="18984"/>
                </a:lnTo>
                <a:lnTo>
                  <a:pt x="4552" y="19366"/>
                </a:lnTo>
                <a:lnTo>
                  <a:pt x="4507" y="19748"/>
                </a:lnTo>
                <a:lnTo>
                  <a:pt x="4462" y="20129"/>
                </a:lnTo>
                <a:lnTo>
                  <a:pt x="4371" y="20483"/>
                </a:lnTo>
                <a:lnTo>
                  <a:pt x="4292" y="20836"/>
                </a:lnTo>
                <a:lnTo>
                  <a:pt x="4202" y="21161"/>
                </a:lnTo>
                <a:lnTo>
                  <a:pt x="4744" y="21161"/>
                </a:lnTo>
                <a:lnTo>
                  <a:pt x="5264" y="21161"/>
                </a:lnTo>
                <a:lnTo>
                  <a:pt x="5784" y="21161"/>
                </a:lnTo>
                <a:lnTo>
                  <a:pt x="6235" y="21161"/>
                </a:lnTo>
                <a:lnTo>
                  <a:pt x="6676" y="21161"/>
                </a:lnTo>
                <a:lnTo>
                  <a:pt x="7060" y="21161"/>
                </a:lnTo>
                <a:lnTo>
                  <a:pt x="7410" y="21161"/>
                </a:lnTo>
                <a:lnTo>
                  <a:pt x="7670" y="21161"/>
                </a:lnTo>
                <a:lnTo>
                  <a:pt x="8020" y="21020"/>
                </a:lnTo>
                <a:lnTo>
                  <a:pt x="8303" y="20893"/>
                </a:lnTo>
                <a:lnTo>
                  <a:pt x="8563" y="20695"/>
                </a:lnTo>
                <a:lnTo>
                  <a:pt x="8800" y="20511"/>
                </a:lnTo>
                <a:lnTo>
                  <a:pt x="8969" y="20285"/>
                </a:lnTo>
                <a:lnTo>
                  <a:pt x="9150" y="20045"/>
                </a:lnTo>
                <a:lnTo>
                  <a:pt x="9252" y="19804"/>
                </a:lnTo>
                <a:lnTo>
                  <a:pt x="9342" y="19550"/>
                </a:lnTo>
                <a:lnTo>
                  <a:pt x="9410" y="19281"/>
                </a:lnTo>
                <a:lnTo>
                  <a:pt x="9433" y="19013"/>
                </a:lnTo>
                <a:lnTo>
                  <a:pt x="9433" y="18744"/>
                </a:lnTo>
                <a:lnTo>
                  <a:pt x="9387" y="18504"/>
                </a:lnTo>
                <a:lnTo>
                  <a:pt x="9320" y="18221"/>
                </a:lnTo>
                <a:lnTo>
                  <a:pt x="9207" y="17981"/>
                </a:lnTo>
                <a:lnTo>
                  <a:pt x="9105" y="17740"/>
                </a:lnTo>
                <a:lnTo>
                  <a:pt x="8924" y="17514"/>
                </a:lnTo>
                <a:lnTo>
                  <a:pt x="8777" y="17274"/>
                </a:lnTo>
                <a:lnTo>
                  <a:pt x="8642" y="17034"/>
                </a:lnTo>
                <a:lnTo>
                  <a:pt x="8563" y="16765"/>
                </a:lnTo>
                <a:lnTo>
                  <a:pt x="8472" y="16468"/>
                </a:lnTo>
                <a:lnTo>
                  <a:pt x="8450" y="16157"/>
                </a:lnTo>
                <a:lnTo>
                  <a:pt x="8450" y="15860"/>
                </a:lnTo>
                <a:lnTo>
                  <a:pt x="8472" y="15563"/>
                </a:lnTo>
                <a:lnTo>
                  <a:pt x="8540" y="15267"/>
                </a:lnTo>
                <a:lnTo>
                  <a:pt x="8642" y="14998"/>
                </a:lnTo>
                <a:lnTo>
                  <a:pt x="8777" y="14729"/>
                </a:lnTo>
                <a:lnTo>
                  <a:pt x="8868" y="14616"/>
                </a:lnTo>
                <a:lnTo>
                  <a:pt x="8969" y="14475"/>
                </a:lnTo>
                <a:lnTo>
                  <a:pt x="9060" y="14376"/>
                </a:lnTo>
                <a:lnTo>
                  <a:pt x="9184" y="14291"/>
                </a:lnTo>
                <a:lnTo>
                  <a:pt x="9297" y="14206"/>
                </a:lnTo>
                <a:lnTo>
                  <a:pt x="9433" y="14121"/>
                </a:lnTo>
                <a:lnTo>
                  <a:pt x="9579" y="14051"/>
                </a:lnTo>
                <a:lnTo>
                  <a:pt x="9726" y="13994"/>
                </a:lnTo>
                <a:lnTo>
                  <a:pt x="9884" y="13938"/>
                </a:lnTo>
                <a:lnTo>
                  <a:pt x="10054" y="13909"/>
                </a:lnTo>
                <a:lnTo>
                  <a:pt x="10257" y="13881"/>
                </a:lnTo>
                <a:lnTo>
                  <a:pt x="10449" y="13881"/>
                </a:lnTo>
                <a:lnTo>
                  <a:pt x="10664" y="13881"/>
                </a:lnTo>
                <a:lnTo>
                  <a:pt x="10856" y="13909"/>
                </a:lnTo>
                <a:lnTo>
                  <a:pt x="11037" y="13966"/>
                </a:lnTo>
                <a:lnTo>
                  <a:pt x="11206" y="14023"/>
                </a:lnTo>
                <a:lnTo>
                  <a:pt x="11353" y="14093"/>
                </a:lnTo>
                <a:lnTo>
                  <a:pt x="11511" y="14178"/>
                </a:lnTo>
                <a:lnTo>
                  <a:pt x="11635" y="14263"/>
                </a:lnTo>
                <a:lnTo>
                  <a:pt x="11748" y="14376"/>
                </a:lnTo>
                <a:lnTo>
                  <a:pt x="11861" y="14475"/>
                </a:lnTo>
                <a:lnTo>
                  <a:pt x="11941" y="14616"/>
                </a:lnTo>
                <a:lnTo>
                  <a:pt x="12031" y="14758"/>
                </a:lnTo>
                <a:lnTo>
                  <a:pt x="12099" y="14885"/>
                </a:lnTo>
                <a:lnTo>
                  <a:pt x="12200" y="15210"/>
                </a:lnTo>
                <a:lnTo>
                  <a:pt x="12268" y="15507"/>
                </a:lnTo>
                <a:lnTo>
                  <a:pt x="12291" y="15832"/>
                </a:lnTo>
                <a:lnTo>
                  <a:pt x="12291" y="16157"/>
                </a:lnTo>
                <a:lnTo>
                  <a:pt x="12246" y="16482"/>
                </a:lnTo>
                <a:lnTo>
                  <a:pt x="12178" y="16807"/>
                </a:lnTo>
                <a:lnTo>
                  <a:pt x="12099" y="17090"/>
                </a:lnTo>
                <a:lnTo>
                  <a:pt x="12008" y="17330"/>
                </a:lnTo>
                <a:lnTo>
                  <a:pt x="11884" y="17542"/>
                </a:lnTo>
                <a:lnTo>
                  <a:pt x="11748" y="17712"/>
                </a:lnTo>
                <a:lnTo>
                  <a:pt x="11613" y="17839"/>
                </a:lnTo>
                <a:lnTo>
                  <a:pt x="11489" y="18037"/>
                </a:lnTo>
                <a:lnTo>
                  <a:pt x="11398" y="18221"/>
                </a:lnTo>
                <a:lnTo>
                  <a:pt x="11319" y="18447"/>
                </a:lnTo>
                <a:lnTo>
                  <a:pt x="11251" y="18659"/>
                </a:lnTo>
                <a:lnTo>
                  <a:pt x="11206" y="18900"/>
                </a:lnTo>
                <a:lnTo>
                  <a:pt x="11184" y="19154"/>
                </a:lnTo>
                <a:lnTo>
                  <a:pt x="11184" y="19423"/>
                </a:lnTo>
                <a:lnTo>
                  <a:pt x="11229" y="19663"/>
                </a:lnTo>
                <a:lnTo>
                  <a:pt x="11297" y="19903"/>
                </a:lnTo>
                <a:lnTo>
                  <a:pt x="11376" y="20158"/>
                </a:lnTo>
                <a:lnTo>
                  <a:pt x="11511" y="20398"/>
                </a:lnTo>
                <a:lnTo>
                  <a:pt x="11681" y="20610"/>
                </a:lnTo>
                <a:lnTo>
                  <a:pt x="11884" y="20808"/>
                </a:lnTo>
                <a:lnTo>
                  <a:pt x="12121" y="20992"/>
                </a:lnTo>
                <a:lnTo>
                  <a:pt x="12404" y="21161"/>
                </a:lnTo>
                <a:lnTo>
                  <a:pt x="12528" y="21190"/>
                </a:lnTo>
                <a:lnTo>
                  <a:pt x="12856" y="21274"/>
                </a:lnTo>
                <a:lnTo>
                  <a:pt x="13330" y="21373"/>
                </a:lnTo>
                <a:lnTo>
                  <a:pt x="13963" y="21486"/>
                </a:lnTo>
                <a:lnTo>
                  <a:pt x="14313" y="21543"/>
                </a:lnTo>
                <a:lnTo>
                  <a:pt x="14652" y="21571"/>
                </a:lnTo>
                <a:lnTo>
                  <a:pt x="15025" y="21600"/>
                </a:lnTo>
                <a:lnTo>
                  <a:pt x="15409" y="21600"/>
                </a:lnTo>
                <a:lnTo>
                  <a:pt x="15782" y="21600"/>
                </a:lnTo>
                <a:lnTo>
                  <a:pt x="16177" y="21571"/>
                </a:lnTo>
                <a:lnTo>
                  <a:pt x="16516" y="21486"/>
                </a:lnTo>
                <a:lnTo>
                  <a:pt x="16889" y="21402"/>
                </a:lnTo>
                <a:lnTo>
                  <a:pt x="16821" y="21190"/>
                </a:lnTo>
                <a:lnTo>
                  <a:pt x="16776" y="20935"/>
                </a:lnTo>
                <a:lnTo>
                  <a:pt x="16742" y="20667"/>
                </a:lnTo>
                <a:lnTo>
                  <a:pt x="16719" y="20370"/>
                </a:lnTo>
                <a:lnTo>
                  <a:pt x="16697" y="19719"/>
                </a:lnTo>
                <a:lnTo>
                  <a:pt x="16697" y="19013"/>
                </a:lnTo>
                <a:lnTo>
                  <a:pt x="16719" y="18306"/>
                </a:lnTo>
                <a:lnTo>
                  <a:pt x="16753" y="17599"/>
                </a:lnTo>
                <a:lnTo>
                  <a:pt x="16821" y="16949"/>
                </a:lnTo>
                <a:lnTo>
                  <a:pt x="16889" y="16383"/>
                </a:lnTo>
                <a:lnTo>
                  <a:pt x="16934" y="16129"/>
                </a:lnTo>
                <a:lnTo>
                  <a:pt x="17002" y="15945"/>
                </a:lnTo>
                <a:lnTo>
                  <a:pt x="17081" y="15790"/>
                </a:lnTo>
                <a:lnTo>
                  <a:pt x="17194" y="15648"/>
                </a:lnTo>
                <a:lnTo>
                  <a:pt x="17318" y="15563"/>
                </a:lnTo>
                <a:lnTo>
                  <a:pt x="17453" y="15507"/>
                </a:lnTo>
                <a:lnTo>
                  <a:pt x="17600" y="15450"/>
                </a:lnTo>
                <a:lnTo>
                  <a:pt x="17758" y="15450"/>
                </a:lnTo>
                <a:lnTo>
                  <a:pt x="17905" y="15479"/>
                </a:lnTo>
                <a:lnTo>
                  <a:pt x="18064" y="15535"/>
                </a:lnTo>
                <a:lnTo>
                  <a:pt x="18233" y="15620"/>
                </a:lnTo>
                <a:lnTo>
                  <a:pt x="18380" y="15733"/>
                </a:lnTo>
                <a:lnTo>
                  <a:pt x="18561" y="15832"/>
                </a:lnTo>
                <a:lnTo>
                  <a:pt x="18707" y="15973"/>
                </a:lnTo>
                <a:lnTo>
                  <a:pt x="18866" y="16129"/>
                </a:lnTo>
                <a:lnTo>
                  <a:pt x="18990" y="16327"/>
                </a:lnTo>
                <a:lnTo>
                  <a:pt x="19125" y="16482"/>
                </a:lnTo>
                <a:lnTo>
                  <a:pt x="19295" y="16624"/>
                </a:lnTo>
                <a:lnTo>
                  <a:pt x="19464" y="16737"/>
                </a:lnTo>
                <a:lnTo>
                  <a:pt x="19668" y="16807"/>
                </a:lnTo>
                <a:lnTo>
                  <a:pt x="19860" y="16836"/>
                </a:lnTo>
                <a:lnTo>
                  <a:pt x="20052" y="16864"/>
                </a:lnTo>
                <a:lnTo>
                  <a:pt x="20266" y="16836"/>
                </a:lnTo>
                <a:lnTo>
                  <a:pt x="20470" y="16793"/>
                </a:lnTo>
                <a:lnTo>
                  <a:pt x="20662" y="16708"/>
                </a:lnTo>
                <a:lnTo>
                  <a:pt x="20854" y="16567"/>
                </a:lnTo>
                <a:lnTo>
                  <a:pt x="21035" y="16412"/>
                </a:lnTo>
                <a:lnTo>
                  <a:pt x="21182" y="16214"/>
                </a:lnTo>
                <a:lnTo>
                  <a:pt x="21340" y="16002"/>
                </a:lnTo>
                <a:lnTo>
                  <a:pt x="21441" y="15733"/>
                </a:lnTo>
                <a:lnTo>
                  <a:pt x="21532" y="15436"/>
                </a:lnTo>
                <a:lnTo>
                  <a:pt x="21600" y="15083"/>
                </a:lnTo>
                <a:lnTo>
                  <a:pt x="21600" y="14885"/>
                </a:lnTo>
                <a:lnTo>
                  <a:pt x="21600" y="14729"/>
                </a:lnTo>
                <a:lnTo>
                  <a:pt x="21600" y="14531"/>
                </a:lnTo>
                <a:lnTo>
                  <a:pt x="21577" y="14376"/>
                </a:lnTo>
                <a:lnTo>
                  <a:pt x="21532" y="14206"/>
                </a:lnTo>
                <a:lnTo>
                  <a:pt x="21487" y="14051"/>
                </a:lnTo>
                <a:lnTo>
                  <a:pt x="21419" y="13909"/>
                </a:lnTo>
                <a:lnTo>
                  <a:pt x="21351" y="13768"/>
                </a:lnTo>
                <a:lnTo>
                  <a:pt x="21204" y="13500"/>
                </a:lnTo>
                <a:lnTo>
                  <a:pt x="21035" y="13287"/>
                </a:lnTo>
                <a:lnTo>
                  <a:pt x="20809" y="13090"/>
                </a:lnTo>
                <a:lnTo>
                  <a:pt x="20594" y="12962"/>
                </a:lnTo>
                <a:lnTo>
                  <a:pt x="20357" y="12821"/>
                </a:lnTo>
                <a:lnTo>
                  <a:pt x="20120" y="12764"/>
                </a:lnTo>
                <a:lnTo>
                  <a:pt x="19882" y="12708"/>
                </a:lnTo>
                <a:lnTo>
                  <a:pt x="19645" y="12736"/>
                </a:lnTo>
                <a:lnTo>
                  <a:pt x="19430" y="12793"/>
                </a:lnTo>
                <a:lnTo>
                  <a:pt x="19227" y="12906"/>
                </a:lnTo>
                <a:lnTo>
                  <a:pt x="19148" y="12962"/>
                </a:lnTo>
                <a:lnTo>
                  <a:pt x="19058" y="13047"/>
                </a:lnTo>
                <a:lnTo>
                  <a:pt x="18990" y="13146"/>
                </a:lnTo>
                <a:lnTo>
                  <a:pt x="18911" y="13259"/>
                </a:lnTo>
                <a:lnTo>
                  <a:pt x="18775" y="13471"/>
                </a:lnTo>
                <a:lnTo>
                  <a:pt x="18628" y="13641"/>
                </a:lnTo>
                <a:lnTo>
                  <a:pt x="18470" y="13740"/>
                </a:lnTo>
                <a:lnTo>
                  <a:pt x="18301" y="13825"/>
                </a:lnTo>
                <a:lnTo>
                  <a:pt x="18143" y="13853"/>
                </a:lnTo>
                <a:lnTo>
                  <a:pt x="17973" y="13881"/>
                </a:lnTo>
                <a:lnTo>
                  <a:pt x="17804" y="13853"/>
                </a:lnTo>
                <a:lnTo>
                  <a:pt x="17646" y="13796"/>
                </a:lnTo>
                <a:lnTo>
                  <a:pt x="17499" y="13726"/>
                </a:lnTo>
                <a:lnTo>
                  <a:pt x="17341" y="13641"/>
                </a:lnTo>
                <a:lnTo>
                  <a:pt x="17216" y="13528"/>
                </a:lnTo>
                <a:lnTo>
                  <a:pt x="17103" y="13386"/>
                </a:lnTo>
                <a:lnTo>
                  <a:pt x="17024" y="13259"/>
                </a:lnTo>
                <a:lnTo>
                  <a:pt x="16934" y="13118"/>
                </a:lnTo>
                <a:lnTo>
                  <a:pt x="16889" y="12991"/>
                </a:lnTo>
                <a:lnTo>
                  <a:pt x="16889" y="12849"/>
                </a:lnTo>
                <a:lnTo>
                  <a:pt x="16889" y="12383"/>
                </a:lnTo>
                <a:lnTo>
                  <a:pt x="16889" y="11662"/>
                </a:lnTo>
                <a:lnTo>
                  <a:pt x="16889" y="10701"/>
                </a:lnTo>
                <a:lnTo>
                  <a:pt x="16889" y="9640"/>
                </a:lnTo>
                <a:lnTo>
                  <a:pt x="16889" y="8566"/>
                </a:lnTo>
                <a:lnTo>
                  <a:pt x="16889" y="7478"/>
                </a:lnTo>
                <a:lnTo>
                  <a:pt x="16889" y="6502"/>
                </a:lnTo>
                <a:lnTo>
                  <a:pt x="16889" y="5739"/>
                </a:lnTo>
                <a:lnTo>
                  <a:pt x="16674" y="5894"/>
                </a:lnTo>
                <a:lnTo>
                  <a:pt x="16414" y="6036"/>
                </a:lnTo>
                <a:lnTo>
                  <a:pt x="16154" y="6177"/>
                </a:lnTo>
                <a:lnTo>
                  <a:pt x="15849" y="6248"/>
                </a:lnTo>
                <a:lnTo>
                  <a:pt x="15544" y="6304"/>
                </a:lnTo>
                <a:lnTo>
                  <a:pt x="15217" y="6332"/>
                </a:lnTo>
                <a:lnTo>
                  <a:pt x="14866" y="6361"/>
                </a:lnTo>
                <a:lnTo>
                  <a:pt x="14550" y="6361"/>
                </a:lnTo>
                <a:lnTo>
                  <a:pt x="14200" y="6332"/>
                </a:lnTo>
                <a:lnTo>
                  <a:pt x="13850" y="6276"/>
                </a:lnTo>
                <a:lnTo>
                  <a:pt x="13522" y="6219"/>
                </a:lnTo>
                <a:lnTo>
                  <a:pt x="13206" y="6149"/>
                </a:lnTo>
                <a:lnTo>
                  <a:pt x="12901" y="6064"/>
                </a:lnTo>
                <a:lnTo>
                  <a:pt x="12618" y="5951"/>
                </a:lnTo>
                <a:lnTo>
                  <a:pt x="12358" y="5838"/>
                </a:lnTo>
                <a:lnTo>
                  <a:pt x="12121" y="5739"/>
                </a:lnTo>
                <a:lnTo>
                  <a:pt x="11941" y="5626"/>
                </a:lnTo>
                <a:lnTo>
                  <a:pt x="11794" y="5513"/>
                </a:lnTo>
                <a:lnTo>
                  <a:pt x="11658" y="5414"/>
                </a:lnTo>
                <a:lnTo>
                  <a:pt x="11556" y="5301"/>
                </a:lnTo>
                <a:lnTo>
                  <a:pt x="11466" y="5187"/>
                </a:lnTo>
                <a:lnTo>
                  <a:pt x="11398" y="5089"/>
                </a:lnTo>
                <a:lnTo>
                  <a:pt x="11376" y="4947"/>
                </a:lnTo>
                <a:lnTo>
                  <a:pt x="11353" y="4834"/>
                </a:lnTo>
                <a:lnTo>
                  <a:pt x="11353" y="4707"/>
                </a:lnTo>
                <a:lnTo>
                  <a:pt x="11376" y="4565"/>
                </a:lnTo>
                <a:lnTo>
                  <a:pt x="11443" y="4410"/>
                </a:lnTo>
                <a:lnTo>
                  <a:pt x="11511" y="4240"/>
                </a:lnTo>
                <a:lnTo>
                  <a:pt x="11703" y="3887"/>
                </a:lnTo>
                <a:lnTo>
                  <a:pt x="11986" y="3505"/>
                </a:lnTo>
                <a:lnTo>
                  <a:pt x="12144" y="3265"/>
                </a:lnTo>
                <a:lnTo>
                  <a:pt x="12246" y="3025"/>
                </a:lnTo>
                <a:lnTo>
                  <a:pt x="12336" y="2756"/>
                </a:lnTo>
                <a:lnTo>
                  <a:pt x="12404" y="2445"/>
                </a:lnTo>
                <a:lnTo>
                  <a:pt x="12438" y="2176"/>
                </a:lnTo>
                <a:lnTo>
                  <a:pt x="12438" y="1880"/>
                </a:lnTo>
                <a:lnTo>
                  <a:pt x="12404" y="1583"/>
                </a:lnTo>
                <a:lnTo>
                  <a:pt x="12336" y="1314"/>
                </a:lnTo>
                <a:lnTo>
                  <a:pt x="12246" y="1046"/>
                </a:lnTo>
                <a:lnTo>
                  <a:pt x="12099" y="791"/>
                </a:lnTo>
                <a:lnTo>
                  <a:pt x="12008" y="692"/>
                </a:lnTo>
                <a:lnTo>
                  <a:pt x="11918" y="579"/>
                </a:lnTo>
                <a:lnTo>
                  <a:pt x="11816" y="466"/>
                </a:lnTo>
                <a:lnTo>
                  <a:pt x="11703" y="381"/>
                </a:lnTo>
                <a:lnTo>
                  <a:pt x="11579" y="310"/>
                </a:lnTo>
                <a:lnTo>
                  <a:pt x="11443" y="226"/>
                </a:lnTo>
                <a:lnTo>
                  <a:pt x="11297" y="169"/>
                </a:lnTo>
                <a:lnTo>
                  <a:pt x="11138" y="113"/>
                </a:lnTo>
                <a:lnTo>
                  <a:pt x="10969" y="56"/>
                </a:lnTo>
                <a:lnTo>
                  <a:pt x="10800" y="28"/>
                </a:lnTo>
                <a:lnTo>
                  <a:pt x="10619" y="28"/>
                </a:lnTo>
                <a:lnTo>
                  <a:pt x="10404" y="28"/>
                </a:lnTo>
                <a:lnTo>
                  <a:pt x="10257" y="28"/>
                </a:lnTo>
                <a:lnTo>
                  <a:pt x="10076" y="56"/>
                </a:lnTo>
                <a:lnTo>
                  <a:pt x="9952" y="84"/>
                </a:lnTo>
                <a:lnTo>
                  <a:pt x="9794" y="141"/>
                </a:lnTo>
                <a:lnTo>
                  <a:pt x="9692" y="226"/>
                </a:lnTo>
                <a:lnTo>
                  <a:pt x="9557" y="282"/>
                </a:lnTo>
                <a:lnTo>
                  <a:pt x="9455" y="381"/>
                </a:lnTo>
                <a:lnTo>
                  <a:pt x="9365" y="466"/>
                </a:lnTo>
                <a:lnTo>
                  <a:pt x="9274" y="579"/>
                </a:lnTo>
                <a:lnTo>
                  <a:pt x="9184" y="692"/>
                </a:lnTo>
                <a:lnTo>
                  <a:pt x="9128" y="791"/>
                </a:lnTo>
                <a:lnTo>
                  <a:pt x="9060" y="932"/>
                </a:lnTo>
                <a:lnTo>
                  <a:pt x="8969" y="1201"/>
                </a:lnTo>
                <a:lnTo>
                  <a:pt x="8913" y="1498"/>
                </a:lnTo>
                <a:lnTo>
                  <a:pt x="8890" y="1795"/>
                </a:lnTo>
                <a:lnTo>
                  <a:pt x="8890" y="2120"/>
                </a:lnTo>
                <a:lnTo>
                  <a:pt x="8913" y="2445"/>
                </a:lnTo>
                <a:lnTo>
                  <a:pt x="8969" y="2756"/>
                </a:lnTo>
                <a:lnTo>
                  <a:pt x="9060" y="3081"/>
                </a:lnTo>
                <a:lnTo>
                  <a:pt x="9173" y="3378"/>
                </a:lnTo>
                <a:lnTo>
                  <a:pt x="9297" y="3647"/>
                </a:lnTo>
                <a:lnTo>
                  <a:pt x="9466" y="3887"/>
                </a:lnTo>
                <a:lnTo>
                  <a:pt x="9579" y="4085"/>
                </a:lnTo>
                <a:lnTo>
                  <a:pt x="9670" y="4269"/>
                </a:lnTo>
                <a:lnTo>
                  <a:pt x="9726" y="4467"/>
                </a:lnTo>
                <a:lnTo>
                  <a:pt x="9771" y="4650"/>
                </a:lnTo>
                <a:lnTo>
                  <a:pt x="9771" y="4834"/>
                </a:lnTo>
                <a:lnTo>
                  <a:pt x="9749" y="5032"/>
                </a:lnTo>
                <a:lnTo>
                  <a:pt x="9715" y="5216"/>
                </a:lnTo>
                <a:lnTo>
                  <a:pt x="9625" y="5385"/>
                </a:lnTo>
                <a:lnTo>
                  <a:pt x="9534" y="5513"/>
                </a:lnTo>
                <a:lnTo>
                  <a:pt x="9410" y="5626"/>
                </a:lnTo>
                <a:lnTo>
                  <a:pt x="9229" y="5710"/>
                </a:lnTo>
                <a:lnTo>
                  <a:pt x="9060" y="5767"/>
                </a:lnTo>
                <a:lnTo>
                  <a:pt x="8845" y="5767"/>
                </a:lnTo>
                <a:lnTo>
                  <a:pt x="8585" y="5739"/>
                </a:lnTo>
                <a:lnTo>
                  <a:pt x="8325" y="5654"/>
                </a:lnTo>
                <a:lnTo>
                  <a:pt x="8020" y="5513"/>
                </a:lnTo>
                <a:lnTo>
                  <a:pt x="7840" y="5442"/>
                </a:lnTo>
                <a:lnTo>
                  <a:pt x="7648" y="5385"/>
                </a:lnTo>
                <a:lnTo>
                  <a:pt x="7433" y="5329"/>
                </a:lnTo>
                <a:lnTo>
                  <a:pt x="7241" y="5301"/>
                </a:lnTo>
                <a:lnTo>
                  <a:pt x="6755" y="5301"/>
                </a:lnTo>
                <a:lnTo>
                  <a:pt x="6281" y="5329"/>
                </a:lnTo>
                <a:lnTo>
                  <a:pt x="5784" y="5385"/>
                </a:lnTo>
                <a:lnTo>
                  <a:pt x="5264" y="5498"/>
                </a:lnTo>
                <a:lnTo>
                  <a:pt x="4744" y="5597"/>
                </a:lnTo>
                <a:lnTo>
                  <a:pt x="4247" y="5739"/>
                </a:lnTo>
                <a:lnTo>
                  <a:pt x="4202" y="5894"/>
                </a:lnTo>
                <a:lnTo>
                  <a:pt x="4202" y="6191"/>
                </a:lnTo>
                <a:lnTo>
                  <a:pt x="4202" y="6545"/>
                </a:lnTo>
                <a:lnTo>
                  <a:pt x="4225" y="6954"/>
                </a:lnTo>
                <a:lnTo>
                  <a:pt x="4315" y="7930"/>
                </a:lnTo>
                <a:lnTo>
                  <a:pt x="4394" y="9018"/>
                </a:lnTo>
                <a:lnTo>
                  <a:pt x="4439" y="9570"/>
                </a:lnTo>
                <a:lnTo>
                  <a:pt x="4462" y="10107"/>
                </a:lnTo>
                <a:lnTo>
                  <a:pt x="4484" y="10630"/>
                </a:lnTo>
                <a:lnTo>
                  <a:pt x="4507" y="11082"/>
                </a:lnTo>
                <a:lnTo>
                  <a:pt x="4484" y="11520"/>
                </a:lnTo>
                <a:lnTo>
                  <a:pt x="4439" y="11874"/>
                </a:lnTo>
                <a:lnTo>
                  <a:pt x="4394" y="12029"/>
                </a:lnTo>
                <a:lnTo>
                  <a:pt x="4349" y="12171"/>
                </a:lnTo>
                <a:lnTo>
                  <a:pt x="4315" y="12284"/>
                </a:lnTo>
                <a:lnTo>
                  <a:pt x="4247" y="12354"/>
                </a:lnTo>
                <a:close/>
              </a:path>
            </a:pathLst>
          </a:custGeom>
          <a:solidFill>
            <a:srgbClr val="FFCC99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15" name="Puzzle4"/>
          <p:cNvSpPr>
            <a:spLocks noEditPoints="1" noChangeArrowheads="1"/>
          </p:cNvSpPr>
          <p:nvPr/>
        </p:nvSpPr>
        <p:spPr bwMode="auto">
          <a:xfrm>
            <a:off x="5590289" y="1469134"/>
            <a:ext cx="974150" cy="1422845"/>
          </a:xfrm>
          <a:custGeom>
            <a:avLst/>
            <a:gdLst>
              <a:gd name="T0" fmla="*/ 8307 w 21600"/>
              <a:gd name="T1" fmla="*/ 11593 h 21600"/>
              <a:gd name="T2" fmla="*/ 453 w 21600"/>
              <a:gd name="T3" fmla="*/ 16938 h 21600"/>
              <a:gd name="T4" fmla="*/ 11500 w 21600"/>
              <a:gd name="T5" fmla="*/ 21600 h 21600"/>
              <a:gd name="T6" fmla="*/ 20920 w 21600"/>
              <a:gd name="T7" fmla="*/ 16751 h 21600"/>
              <a:gd name="T8" fmla="*/ 13972 w 21600"/>
              <a:gd name="T9" fmla="*/ 10888 h 21600"/>
              <a:gd name="T10" fmla="*/ 21033 w 21600"/>
              <a:gd name="T11" fmla="*/ 4716 h 21600"/>
              <a:gd name="T12" fmla="*/ 11102 w 21600"/>
              <a:gd name="T13" fmla="*/ 11 h 21600"/>
              <a:gd name="T14" fmla="*/ 453 w 21600"/>
              <a:gd name="T15" fmla="*/ 4716 h 21600"/>
              <a:gd name="T16" fmla="*/ 2076 w 21600"/>
              <a:gd name="T17" fmla="*/ 5664 h 21600"/>
              <a:gd name="T18" fmla="*/ 20203 w 21600"/>
              <a:gd name="T19" fmla="*/ 1598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3813" y="10590"/>
                </a:moveTo>
                <a:lnTo>
                  <a:pt x="3927" y="10513"/>
                </a:lnTo>
                <a:lnTo>
                  <a:pt x="4078" y="10425"/>
                </a:lnTo>
                <a:lnTo>
                  <a:pt x="4210" y="10359"/>
                </a:lnTo>
                <a:lnTo>
                  <a:pt x="4361" y="10315"/>
                </a:lnTo>
                <a:lnTo>
                  <a:pt x="4682" y="10237"/>
                </a:lnTo>
                <a:lnTo>
                  <a:pt x="5041" y="10193"/>
                </a:lnTo>
                <a:lnTo>
                  <a:pt x="5456" y="10171"/>
                </a:lnTo>
                <a:lnTo>
                  <a:pt x="5853" y="10193"/>
                </a:lnTo>
                <a:lnTo>
                  <a:pt x="6249" y="10260"/>
                </a:lnTo>
                <a:lnTo>
                  <a:pt x="6646" y="10337"/>
                </a:lnTo>
                <a:lnTo>
                  <a:pt x="7004" y="10469"/>
                </a:lnTo>
                <a:lnTo>
                  <a:pt x="7363" y="10612"/>
                </a:lnTo>
                <a:lnTo>
                  <a:pt x="7665" y="10788"/>
                </a:lnTo>
                <a:lnTo>
                  <a:pt x="7911" y="10998"/>
                </a:lnTo>
                <a:lnTo>
                  <a:pt x="8024" y="11097"/>
                </a:lnTo>
                <a:lnTo>
                  <a:pt x="8137" y="11207"/>
                </a:lnTo>
                <a:lnTo>
                  <a:pt x="8194" y="11340"/>
                </a:lnTo>
                <a:lnTo>
                  <a:pt x="8269" y="11461"/>
                </a:lnTo>
                <a:lnTo>
                  <a:pt x="8307" y="11593"/>
                </a:lnTo>
                <a:lnTo>
                  <a:pt x="8307" y="11714"/>
                </a:lnTo>
                <a:lnTo>
                  <a:pt x="8307" y="11868"/>
                </a:lnTo>
                <a:lnTo>
                  <a:pt x="8307" y="12012"/>
                </a:lnTo>
                <a:lnTo>
                  <a:pt x="8194" y="12265"/>
                </a:lnTo>
                <a:lnTo>
                  <a:pt x="8062" y="12519"/>
                </a:lnTo>
                <a:lnTo>
                  <a:pt x="7873" y="12706"/>
                </a:lnTo>
                <a:lnTo>
                  <a:pt x="7627" y="12904"/>
                </a:lnTo>
                <a:lnTo>
                  <a:pt x="7363" y="13048"/>
                </a:lnTo>
                <a:lnTo>
                  <a:pt x="7080" y="13180"/>
                </a:lnTo>
                <a:lnTo>
                  <a:pt x="6759" y="13257"/>
                </a:lnTo>
                <a:lnTo>
                  <a:pt x="6419" y="13345"/>
                </a:lnTo>
                <a:lnTo>
                  <a:pt x="6098" y="13389"/>
                </a:lnTo>
                <a:lnTo>
                  <a:pt x="5739" y="13389"/>
                </a:lnTo>
                <a:lnTo>
                  <a:pt x="5418" y="13389"/>
                </a:lnTo>
                <a:lnTo>
                  <a:pt x="5079" y="13345"/>
                </a:lnTo>
                <a:lnTo>
                  <a:pt x="4758" y="13301"/>
                </a:lnTo>
                <a:lnTo>
                  <a:pt x="4474" y="13213"/>
                </a:lnTo>
                <a:lnTo>
                  <a:pt x="4172" y="13114"/>
                </a:lnTo>
                <a:lnTo>
                  <a:pt x="3965" y="12982"/>
                </a:lnTo>
                <a:lnTo>
                  <a:pt x="3738" y="12838"/>
                </a:lnTo>
                <a:lnTo>
                  <a:pt x="3493" y="12706"/>
                </a:lnTo>
                <a:lnTo>
                  <a:pt x="3228" y="12607"/>
                </a:lnTo>
                <a:lnTo>
                  <a:pt x="2945" y="12519"/>
                </a:lnTo>
                <a:lnTo>
                  <a:pt x="2700" y="12431"/>
                </a:lnTo>
                <a:lnTo>
                  <a:pt x="2397" y="12375"/>
                </a:lnTo>
                <a:lnTo>
                  <a:pt x="2152" y="12331"/>
                </a:lnTo>
                <a:lnTo>
                  <a:pt x="1888" y="12309"/>
                </a:lnTo>
                <a:lnTo>
                  <a:pt x="1642" y="12309"/>
                </a:lnTo>
                <a:lnTo>
                  <a:pt x="1397" y="12331"/>
                </a:lnTo>
                <a:lnTo>
                  <a:pt x="1170" y="12397"/>
                </a:lnTo>
                <a:lnTo>
                  <a:pt x="962" y="12453"/>
                </a:lnTo>
                <a:lnTo>
                  <a:pt x="774" y="12563"/>
                </a:lnTo>
                <a:lnTo>
                  <a:pt x="623" y="12684"/>
                </a:lnTo>
                <a:lnTo>
                  <a:pt x="528" y="12838"/>
                </a:lnTo>
                <a:lnTo>
                  <a:pt x="453" y="13026"/>
                </a:lnTo>
                <a:lnTo>
                  <a:pt x="339" y="13477"/>
                </a:lnTo>
                <a:lnTo>
                  <a:pt x="226" y="13984"/>
                </a:lnTo>
                <a:lnTo>
                  <a:pt x="151" y="14535"/>
                </a:lnTo>
                <a:lnTo>
                  <a:pt x="113" y="15075"/>
                </a:lnTo>
                <a:lnTo>
                  <a:pt x="113" y="15626"/>
                </a:lnTo>
                <a:lnTo>
                  <a:pt x="151" y="16133"/>
                </a:lnTo>
                <a:lnTo>
                  <a:pt x="188" y="16376"/>
                </a:lnTo>
                <a:lnTo>
                  <a:pt x="264" y="16585"/>
                </a:lnTo>
                <a:lnTo>
                  <a:pt x="339" y="16773"/>
                </a:lnTo>
                <a:lnTo>
                  <a:pt x="453" y="16938"/>
                </a:lnTo>
                <a:lnTo>
                  <a:pt x="1095" y="16883"/>
                </a:lnTo>
                <a:lnTo>
                  <a:pt x="1963" y="16795"/>
                </a:lnTo>
                <a:lnTo>
                  <a:pt x="2945" y="16751"/>
                </a:lnTo>
                <a:lnTo>
                  <a:pt x="3965" y="16706"/>
                </a:lnTo>
                <a:lnTo>
                  <a:pt x="5022" y="16684"/>
                </a:lnTo>
                <a:lnTo>
                  <a:pt x="5947" y="16684"/>
                </a:lnTo>
                <a:lnTo>
                  <a:pt x="6759" y="16706"/>
                </a:lnTo>
                <a:lnTo>
                  <a:pt x="7363" y="16751"/>
                </a:lnTo>
                <a:lnTo>
                  <a:pt x="7948" y="16839"/>
                </a:lnTo>
                <a:lnTo>
                  <a:pt x="8458" y="16916"/>
                </a:lnTo>
                <a:lnTo>
                  <a:pt x="8893" y="17026"/>
                </a:lnTo>
                <a:lnTo>
                  <a:pt x="9289" y="17158"/>
                </a:lnTo>
                <a:lnTo>
                  <a:pt x="9572" y="17280"/>
                </a:lnTo>
                <a:lnTo>
                  <a:pt x="9799" y="17412"/>
                </a:lnTo>
                <a:lnTo>
                  <a:pt x="9969" y="17555"/>
                </a:lnTo>
                <a:lnTo>
                  <a:pt x="10120" y="17687"/>
                </a:lnTo>
                <a:lnTo>
                  <a:pt x="10158" y="17831"/>
                </a:lnTo>
                <a:lnTo>
                  <a:pt x="10195" y="17974"/>
                </a:lnTo>
                <a:lnTo>
                  <a:pt x="10158" y="18128"/>
                </a:lnTo>
                <a:lnTo>
                  <a:pt x="10082" y="18271"/>
                </a:lnTo>
                <a:lnTo>
                  <a:pt x="9969" y="18426"/>
                </a:lnTo>
                <a:lnTo>
                  <a:pt x="9837" y="18569"/>
                </a:lnTo>
                <a:lnTo>
                  <a:pt x="9648" y="18701"/>
                </a:lnTo>
                <a:lnTo>
                  <a:pt x="9440" y="18822"/>
                </a:lnTo>
                <a:lnTo>
                  <a:pt x="9213" y="18999"/>
                </a:lnTo>
                <a:lnTo>
                  <a:pt x="9044" y="19186"/>
                </a:lnTo>
                <a:lnTo>
                  <a:pt x="8893" y="19395"/>
                </a:lnTo>
                <a:lnTo>
                  <a:pt x="8817" y="19627"/>
                </a:lnTo>
                <a:lnTo>
                  <a:pt x="8779" y="19858"/>
                </a:lnTo>
                <a:lnTo>
                  <a:pt x="8779" y="20112"/>
                </a:lnTo>
                <a:lnTo>
                  <a:pt x="8855" y="20354"/>
                </a:lnTo>
                <a:lnTo>
                  <a:pt x="8968" y="20586"/>
                </a:lnTo>
                <a:lnTo>
                  <a:pt x="9138" y="20817"/>
                </a:lnTo>
                <a:lnTo>
                  <a:pt x="9365" y="21026"/>
                </a:lnTo>
                <a:lnTo>
                  <a:pt x="9610" y="21192"/>
                </a:lnTo>
                <a:lnTo>
                  <a:pt x="9950" y="21368"/>
                </a:lnTo>
                <a:lnTo>
                  <a:pt x="10120" y="21445"/>
                </a:lnTo>
                <a:lnTo>
                  <a:pt x="10346" y="21511"/>
                </a:lnTo>
                <a:lnTo>
                  <a:pt x="10516" y="21555"/>
                </a:lnTo>
                <a:lnTo>
                  <a:pt x="10743" y="21600"/>
                </a:lnTo>
                <a:lnTo>
                  <a:pt x="10988" y="21644"/>
                </a:lnTo>
                <a:lnTo>
                  <a:pt x="11215" y="21666"/>
                </a:lnTo>
                <a:lnTo>
                  <a:pt x="11498" y="21666"/>
                </a:lnTo>
                <a:lnTo>
                  <a:pt x="11762" y="21666"/>
                </a:lnTo>
                <a:lnTo>
                  <a:pt x="12253" y="21644"/>
                </a:lnTo>
                <a:lnTo>
                  <a:pt x="12763" y="21577"/>
                </a:lnTo>
                <a:lnTo>
                  <a:pt x="13197" y="21467"/>
                </a:lnTo>
                <a:lnTo>
                  <a:pt x="13556" y="21346"/>
                </a:lnTo>
                <a:lnTo>
                  <a:pt x="13896" y="21192"/>
                </a:lnTo>
                <a:lnTo>
                  <a:pt x="14179" y="21026"/>
                </a:lnTo>
                <a:lnTo>
                  <a:pt x="14444" y="20839"/>
                </a:lnTo>
                <a:lnTo>
                  <a:pt x="14576" y="20641"/>
                </a:lnTo>
                <a:lnTo>
                  <a:pt x="14727" y="20431"/>
                </a:lnTo>
                <a:lnTo>
                  <a:pt x="14765" y="20200"/>
                </a:lnTo>
                <a:lnTo>
                  <a:pt x="14802" y="19991"/>
                </a:lnTo>
                <a:lnTo>
                  <a:pt x="14727" y="19759"/>
                </a:lnTo>
                <a:lnTo>
                  <a:pt x="14613" y="19550"/>
                </a:lnTo>
                <a:lnTo>
                  <a:pt x="14444" y="19307"/>
                </a:lnTo>
                <a:lnTo>
                  <a:pt x="14217" y="19098"/>
                </a:lnTo>
                <a:lnTo>
                  <a:pt x="13934" y="18911"/>
                </a:lnTo>
                <a:lnTo>
                  <a:pt x="13669" y="18745"/>
                </a:lnTo>
                <a:lnTo>
                  <a:pt x="13462" y="18547"/>
                </a:lnTo>
                <a:lnTo>
                  <a:pt x="13311" y="18337"/>
                </a:lnTo>
                <a:lnTo>
                  <a:pt x="13197" y="18150"/>
                </a:lnTo>
                <a:lnTo>
                  <a:pt x="13122" y="17941"/>
                </a:lnTo>
                <a:lnTo>
                  <a:pt x="13122" y="17720"/>
                </a:lnTo>
                <a:lnTo>
                  <a:pt x="13122" y="17533"/>
                </a:lnTo>
                <a:lnTo>
                  <a:pt x="13197" y="17346"/>
                </a:lnTo>
                <a:lnTo>
                  <a:pt x="13273" y="17158"/>
                </a:lnTo>
                <a:lnTo>
                  <a:pt x="13386" y="16982"/>
                </a:lnTo>
                <a:lnTo>
                  <a:pt x="13537" y="16839"/>
                </a:lnTo>
                <a:lnTo>
                  <a:pt x="13707" y="16706"/>
                </a:lnTo>
                <a:lnTo>
                  <a:pt x="13896" y="16607"/>
                </a:lnTo>
                <a:lnTo>
                  <a:pt x="14104" y="16519"/>
                </a:lnTo>
                <a:lnTo>
                  <a:pt x="14330" y="16453"/>
                </a:lnTo>
                <a:lnTo>
                  <a:pt x="14538" y="16431"/>
                </a:lnTo>
                <a:lnTo>
                  <a:pt x="14897" y="16453"/>
                </a:lnTo>
                <a:lnTo>
                  <a:pt x="15406" y="16497"/>
                </a:lnTo>
                <a:lnTo>
                  <a:pt x="16105" y="16541"/>
                </a:lnTo>
                <a:lnTo>
                  <a:pt x="16898" y="16607"/>
                </a:lnTo>
                <a:lnTo>
                  <a:pt x="17804" y="16651"/>
                </a:lnTo>
                <a:lnTo>
                  <a:pt x="18786" y="16684"/>
                </a:lnTo>
                <a:lnTo>
                  <a:pt x="19844" y="16728"/>
                </a:lnTo>
                <a:lnTo>
                  <a:pt x="20920" y="16751"/>
                </a:lnTo>
                <a:lnTo>
                  <a:pt x="21109" y="16497"/>
                </a:lnTo>
                <a:lnTo>
                  <a:pt x="21241" y="16222"/>
                </a:lnTo>
                <a:lnTo>
                  <a:pt x="21392" y="15946"/>
                </a:lnTo>
                <a:lnTo>
                  <a:pt x="21467" y="15648"/>
                </a:lnTo>
                <a:lnTo>
                  <a:pt x="21543" y="15351"/>
                </a:lnTo>
                <a:lnTo>
                  <a:pt x="21618" y="15042"/>
                </a:lnTo>
                <a:lnTo>
                  <a:pt x="21618" y="14745"/>
                </a:lnTo>
                <a:lnTo>
                  <a:pt x="21618" y="14447"/>
                </a:lnTo>
                <a:lnTo>
                  <a:pt x="21618" y="14150"/>
                </a:lnTo>
                <a:lnTo>
                  <a:pt x="21581" y="13852"/>
                </a:lnTo>
                <a:lnTo>
                  <a:pt x="21505" y="13577"/>
                </a:lnTo>
                <a:lnTo>
                  <a:pt x="21430" y="13301"/>
                </a:lnTo>
                <a:lnTo>
                  <a:pt x="21354" y="13048"/>
                </a:lnTo>
                <a:lnTo>
                  <a:pt x="21241" y="12816"/>
                </a:lnTo>
                <a:lnTo>
                  <a:pt x="21146" y="12607"/>
                </a:lnTo>
                <a:lnTo>
                  <a:pt x="21033" y="12431"/>
                </a:lnTo>
                <a:lnTo>
                  <a:pt x="20920" y="12265"/>
                </a:lnTo>
                <a:lnTo>
                  <a:pt x="20769" y="12144"/>
                </a:lnTo>
                <a:lnTo>
                  <a:pt x="20637" y="12034"/>
                </a:lnTo>
                <a:lnTo>
                  <a:pt x="20486" y="11946"/>
                </a:lnTo>
                <a:lnTo>
                  <a:pt x="20297" y="11891"/>
                </a:lnTo>
                <a:lnTo>
                  <a:pt x="20165" y="11846"/>
                </a:lnTo>
                <a:lnTo>
                  <a:pt x="19976" y="11824"/>
                </a:lnTo>
                <a:lnTo>
                  <a:pt x="19806" y="11802"/>
                </a:lnTo>
                <a:lnTo>
                  <a:pt x="19390" y="11824"/>
                </a:lnTo>
                <a:lnTo>
                  <a:pt x="18956" y="11891"/>
                </a:lnTo>
                <a:lnTo>
                  <a:pt x="18503" y="11968"/>
                </a:lnTo>
                <a:lnTo>
                  <a:pt x="17993" y="12078"/>
                </a:lnTo>
                <a:lnTo>
                  <a:pt x="17653" y="12144"/>
                </a:lnTo>
                <a:lnTo>
                  <a:pt x="17332" y="12199"/>
                </a:lnTo>
                <a:lnTo>
                  <a:pt x="17049" y="12221"/>
                </a:lnTo>
                <a:lnTo>
                  <a:pt x="16747" y="12243"/>
                </a:lnTo>
                <a:lnTo>
                  <a:pt x="16464" y="12243"/>
                </a:lnTo>
                <a:lnTo>
                  <a:pt x="16218" y="12243"/>
                </a:lnTo>
                <a:lnTo>
                  <a:pt x="15992" y="12221"/>
                </a:lnTo>
                <a:lnTo>
                  <a:pt x="15746" y="12199"/>
                </a:lnTo>
                <a:lnTo>
                  <a:pt x="15520" y="12155"/>
                </a:lnTo>
                <a:lnTo>
                  <a:pt x="15350" y="12122"/>
                </a:lnTo>
                <a:lnTo>
                  <a:pt x="15161" y="12056"/>
                </a:lnTo>
                <a:lnTo>
                  <a:pt x="14972" y="11990"/>
                </a:lnTo>
                <a:lnTo>
                  <a:pt x="14689" y="11846"/>
                </a:lnTo>
                <a:lnTo>
                  <a:pt x="14444" y="11670"/>
                </a:lnTo>
                <a:lnTo>
                  <a:pt x="14255" y="11483"/>
                </a:lnTo>
                <a:lnTo>
                  <a:pt x="14104" y="11295"/>
                </a:lnTo>
                <a:lnTo>
                  <a:pt x="14028" y="11086"/>
                </a:lnTo>
                <a:lnTo>
                  <a:pt x="13972" y="10888"/>
                </a:lnTo>
                <a:lnTo>
                  <a:pt x="13972" y="10700"/>
                </a:lnTo>
                <a:lnTo>
                  <a:pt x="14009" y="10513"/>
                </a:lnTo>
                <a:lnTo>
                  <a:pt x="14066" y="10359"/>
                </a:lnTo>
                <a:lnTo>
                  <a:pt x="14179" y="10215"/>
                </a:lnTo>
                <a:lnTo>
                  <a:pt x="14406" y="10006"/>
                </a:lnTo>
                <a:lnTo>
                  <a:pt x="14651" y="9830"/>
                </a:lnTo>
                <a:lnTo>
                  <a:pt x="14878" y="9686"/>
                </a:lnTo>
                <a:lnTo>
                  <a:pt x="15123" y="9554"/>
                </a:lnTo>
                <a:lnTo>
                  <a:pt x="15350" y="9477"/>
                </a:lnTo>
                <a:lnTo>
                  <a:pt x="15558" y="9411"/>
                </a:lnTo>
                <a:lnTo>
                  <a:pt x="15803" y="9345"/>
                </a:lnTo>
                <a:lnTo>
                  <a:pt x="16030" y="9323"/>
                </a:lnTo>
                <a:lnTo>
                  <a:pt x="16256" y="9301"/>
                </a:lnTo>
                <a:lnTo>
                  <a:pt x="16464" y="9323"/>
                </a:lnTo>
                <a:lnTo>
                  <a:pt x="16690" y="9345"/>
                </a:lnTo>
                <a:lnTo>
                  <a:pt x="16898" y="9367"/>
                </a:lnTo>
                <a:lnTo>
                  <a:pt x="17332" y="9477"/>
                </a:lnTo>
                <a:lnTo>
                  <a:pt x="17767" y="9598"/>
                </a:lnTo>
                <a:lnTo>
                  <a:pt x="18163" y="9731"/>
                </a:lnTo>
                <a:lnTo>
                  <a:pt x="18597" y="9874"/>
                </a:lnTo>
                <a:lnTo>
                  <a:pt x="18994" y="10006"/>
                </a:lnTo>
                <a:lnTo>
                  <a:pt x="19428" y="10083"/>
                </a:lnTo>
                <a:lnTo>
                  <a:pt x="19617" y="10127"/>
                </a:lnTo>
                <a:lnTo>
                  <a:pt x="19844" y="10149"/>
                </a:lnTo>
                <a:lnTo>
                  <a:pt x="20013" y="10149"/>
                </a:lnTo>
                <a:lnTo>
                  <a:pt x="20240" y="10127"/>
                </a:lnTo>
                <a:lnTo>
                  <a:pt x="20410" y="10105"/>
                </a:lnTo>
                <a:lnTo>
                  <a:pt x="20637" y="10061"/>
                </a:lnTo>
                <a:lnTo>
                  <a:pt x="20844" y="9984"/>
                </a:lnTo>
                <a:lnTo>
                  <a:pt x="21033" y="9896"/>
                </a:lnTo>
                <a:lnTo>
                  <a:pt x="21146" y="9830"/>
                </a:lnTo>
                <a:lnTo>
                  <a:pt x="21203" y="9753"/>
                </a:lnTo>
                <a:lnTo>
                  <a:pt x="21279" y="9642"/>
                </a:lnTo>
                <a:lnTo>
                  <a:pt x="21354" y="9521"/>
                </a:lnTo>
                <a:lnTo>
                  <a:pt x="21430" y="9246"/>
                </a:lnTo>
                <a:lnTo>
                  <a:pt x="21430" y="8904"/>
                </a:lnTo>
                <a:lnTo>
                  <a:pt x="21430" y="8540"/>
                </a:lnTo>
                <a:lnTo>
                  <a:pt x="21392" y="8144"/>
                </a:lnTo>
                <a:lnTo>
                  <a:pt x="21354" y="7714"/>
                </a:lnTo>
                <a:lnTo>
                  <a:pt x="21279" y="7295"/>
                </a:lnTo>
                <a:lnTo>
                  <a:pt x="21146" y="6446"/>
                </a:lnTo>
                <a:lnTo>
                  <a:pt x="20995" y="5686"/>
                </a:lnTo>
                <a:lnTo>
                  <a:pt x="20958" y="5366"/>
                </a:lnTo>
                <a:lnTo>
                  <a:pt x="20958" y="5091"/>
                </a:lnTo>
                <a:lnTo>
                  <a:pt x="20958" y="4860"/>
                </a:lnTo>
                <a:lnTo>
                  <a:pt x="21033" y="4716"/>
                </a:lnTo>
                <a:lnTo>
                  <a:pt x="20637" y="4860"/>
                </a:lnTo>
                <a:lnTo>
                  <a:pt x="20127" y="4992"/>
                </a:lnTo>
                <a:lnTo>
                  <a:pt x="19617" y="5069"/>
                </a:lnTo>
                <a:lnTo>
                  <a:pt x="19032" y="5157"/>
                </a:lnTo>
                <a:lnTo>
                  <a:pt x="18465" y="5201"/>
                </a:lnTo>
                <a:lnTo>
                  <a:pt x="17842" y="5245"/>
                </a:lnTo>
                <a:lnTo>
                  <a:pt x="17219" y="5267"/>
                </a:lnTo>
                <a:lnTo>
                  <a:pt x="16615" y="5267"/>
                </a:lnTo>
                <a:lnTo>
                  <a:pt x="15992" y="5245"/>
                </a:lnTo>
                <a:lnTo>
                  <a:pt x="15369" y="5201"/>
                </a:lnTo>
                <a:lnTo>
                  <a:pt x="14840" y="5157"/>
                </a:lnTo>
                <a:lnTo>
                  <a:pt x="14293" y="5091"/>
                </a:lnTo>
                <a:lnTo>
                  <a:pt x="13783" y="5014"/>
                </a:lnTo>
                <a:lnTo>
                  <a:pt x="13386" y="4926"/>
                </a:lnTo>
                <a:lnTo>
                  <a:pt x="13027" y="4815"/>
                </a:lnTo>
                <a:lnTo>
                  <a:pt x="12725" y="4716"/>
                </a:lnTo>
                <a:lnTo>
                  <a:pt x="12480" y="4606"/>
                </a:lnTo>
                <a:lnTo>
                  <a:pt x="12291" y="4496"/>
                </a:lnTo>
                <a:lnTo>
                  <a:pt x="12197" y="4397"/>
                </a:lnTo>
                <a:lnTo>
                  <a:pt x="12083" y="4286"/>
                </a:lnTo>
                <a:lnTo>
                  <a:pt x="12046" y="4187"/>
                </a:lnTo>
                <a:lnTo>
                  <a:pt x="12008" y="4077"/>
                </a:lnTo>
                <a:lnTo>
                  <a:pt x="12046" y="3967"/>
                </a:lnTo>
                <a:lnTo>
                  <a:pt x="12121" y="3868"/>
                </a:lnTo>
                <a:lnTo>
                  <a:pt x="12197" y="3735"/>
                </a:lnTo>
                <a:lnTo>
                  <a:pt x="12291" y="3614"/>
                </a:lnTo>
                <a:lnTo>
                  <a:pt x="12442" y="3482"/>
                </a:lnTo>
                <a:lnTo>
                  <a:pt x="12631" y="3361"/>
                </a:lnTo>
                <a:lnTo>
                  <a:pt x="13065" y="3085"/>
                </a:lnTo>
                <a:lnTo>
                  <a:pt x="13537" y="2766"/>
                </a:lnTo>
                <a:lnTo>
                  <a:pt x="13783" y="2578"/>
                </a:lnTo>
                <a:lnTo>
                  <a:pt x="13934" y="2380"/>
                </a:lnTo>
                <a:lnTo>
                  <a:pt x="14028" y="2171"/>
                </a:lnTo>
                <a:lnTo>
                  <a:pt x="14104" y="1961"/>
                </a:lnTo>
                <a:lnTo>
                  <a:pt x="14104" y="1730"/>
                </a:lnTo>
                <a:lnTo>
                  <a:pt x="14066" y="1498"/>
                </a:lnTo>
                <a:lnTo>
                  <a:pt x="13972" y="1267"/>
                </a:lnTo>
                <a:lnTo>
                  <a:pt x="13820" y="1057"/>
                </a:lnTo>
                <a:lnTo>
                  <a:pt x="13594" y="837"/>
                </a:lnTo>
                <a:lnTo>
                  <a:pt x="13386" y="628"/>
                </a:lnTo>
                <a:lnTo>
                  <a:pt x="13103" y="462"/>
                </a:lnTo>
                <a:lnTo>
                  <a:pt x="12763" y="308"/>
                </a:lnTo>
                <a:lnTo>
                  <a:pt x="12404" y="187"/>
                </a:lnTo>
                <a:lnTo>
                  <a:pt x="12008" y="77"/>
                </a:lnTo>
                <a:lnTo>
                  <a:pt x="11574" y="33"/>
                </a:lnTo>
                <a:lnTo>
                  <a:pt x="11102" y="11"/>
                </a:lnTo>
                <a:lnTo>
                  <a:pt x="10667" y="11"/>
                </a:lnTo>
                <a:lnTo>
                  <a:pt x="10233" y="77"/>
                </a:lnTo>
                <a:lnTo>
                  <a:pt x="9837" y="187"/>
                </a:lnTo>
                <a:lnTo>
                  <a:pt x="9440" y="286"/>
                </a:lnTo>
                <a:lnTo>
                  <a:pt x="9062" y="462"/>
                </a:lnTo>
                <a:lnTo>
                  <a:pt x="8741" y="628"/>
                </a:lnTo>
                <a:lnTo>
                  <a:pt x="8458" y="815"/>
                </a:lnTo>
                <a:lnTo>
                  <a:pt x="8232" y="1035"/>
                </a:lnTo>
                <a:lnTo>
                  <a:pt x="8062" y="1245"/>
                </a:lnTo>
                <a:lnTo>
                  <a:pt x="7911" y="1476"/>
                </a:lnTo>
                <a:lnTo>
                  <a:pt x="7835" y="1708"/>
                </a:lnTo>
                <a:lnTo>
                  <a:pt x="7797" y="1961"/>
                </a:lnTo>
                <a:lnTo>
                  <a:pt x="7835" y="2193"/>
                </a:lnTo>
                <a:lnTo>
                  <a:pt x="7948" y="2402"/>
                </a:lnTo>
                <a:lnTo>
                  <a:pt x="8062" y="2534"/>
                </a:lnTo>
                <a:lnTo>
                  <a:pt x="8175" y="2644"/>
                </a:lnTo>
                <a:lnTo>
                  <a:pt x="8269" y="2744"/>
                </a:lnTo>
                <a:lnTo>
                  <a:pt x="8420" y="2832"/>
                </a:lnTo>
                <a:lnTo>
                  <a:pt x="8704" y="3019"/>
                </a:lnTo>
                <a:lnTo>
                  <a:pt x="8968" y="3206"/>
                </a:lnTo>
                <a:lnTo>
                  <a:pt x="9138" y="3405"/>
                </a:lnTo>
                <a:lnTo>
                  <a:pt x="9327" y="3570"/>
                </a:lnTo>
                <a:lnTo>
                  <a:pt x="9440" y="3735"/>
                </a:lnTo>
                <a:lnTo>
                  <a:pt x="9516" y="3890"/>
                </a:lnTo>
                <a:lnTo>
                  <a:pt x="9534" y="4033"/>
                </a:lnTo>
                <a:lnTo>
                  <a:pt x="9534" y="4165"/>
                </a:lnTo>
                <a:lnTo>
                  <a:pt x="9516" y="4286"/>
                </a:lnTo>
                <a:lnTo>
                  <a:pt x="9440" y="4397"/>
                </a:lnTo>
                <a:lnTo>
                  <a:pt x="9327" y="4496"/>
                </a:lnTo>
                <a:lnTo>
                  <a:pt x="9176" y="4562"/>
                </a:lnTo>
                <a:lnTo>
                  <a:pt x="9006" y="4628"/>
                </a:lnTo>
                <a:lnTo>
                  <a:pt x="8779" y="4694"/>
                </a:lnTo>
                <a:lnTo>
                  <a:pt x="8534" y="4716"/>
                </a:lnTo>
                <a:lnTo>
                  <a:pt x="8232" y="4716"/>
                </a:lnTo>
                <a:lnTo>
                  <a:pt x="7118" y="4738"/>
                </a:lnTo>
                <a:lnTo>
                  <a:pt x="5947" y="4771"/>
                </a:lnTo>
                <a:lnTo>
                  <a:pt x="4795" y="4815"/>
                </a:lnTo>
                <a:lnTo>
                  <a:pt x="3681" y="4860"/>
                </a:lnTo>
                <a:lnTo>
                  <a:pt x="2662" y="4882"/>
                </a:lnTo>
                <a:lnTo>
                  <a:pt x="1755" y="4882"/>
                </a:lnTo>
                <a:lnTo>
                  <a:pt x="1359" y="4860"/>
                </a:lnTo>
                <a:lnTo>
                  <a:pt x="981" y="4837"/>
                </a:lnTo>
                <a:lnTo>
                  <a:pt x="698" y="4771"/>
                </a:lnTo>
                <a:lnTo>
                  <a:pt x="453" y="4716"/>
                </a:lnTo>
                <a:lnTo>
                  <a:pt x="453" y="5322"/>
                </a:lnTo>
                <a:lnTo>
                  <a:pt x="453" y="6083"/>
                </a:lnTo>
                <a:lnTo>
                  <a:pt x="453" y="6909"/>
                </a:lnTo>
                <a:lnTo>
                  <a:pt x="453" y="7780"/>
                </a:lnTo>
                <a:lnTo>
                  <a:pt x="453" y="8606"/>
                </a:lnTo>
                <a:lnTo>
                  <a:pt x="453" y="9345"/>
                </a:lnTo>
                <a:lnTo>
                  <a:pt x="453" y="9918"/>
                </a:lnTo>
                <a:lnTo>
                  <a:pt x="453" y="10282"/>
                </a:lnTo>
                <a:lnTo>
                  <a:pt x="490" y="10381"/>
                </a:lnTo>
                <a:lnTo>
                  <a:pt x="547" y="10491"/>
                </a:lnTo>
                <a:lnTo>
                  <a:pt x="660" y="10590"/>
                </a:lnTo>
                <a:lnTo>
                  <a:pt x="811" y="10700"/>
                </a:lnTo>
                <a:lnTo>
                  <a:pt x="981" y="10811"/>
                </a:lnTo>
                <a:lnTo>
                  <a:pt x="1208" y="10888"/>
                </a:lnTo>
                <a:lnTo>
                  <a:pt x="1453" y="10954"/>
                </a:lnTo>
                <a:lnTo>
                  <a:pt x="1718" y="11020"/>
                </a:lnTo>
                <a:lnTo>
                  <a:pt x="1963" y="11064"/>
                </a:lnTo>
                <a:lnTo>
                  <a:pt x="2265" y="11086"/>
                </a:lnTo>
                <a:lnTo>
                  <a:pt x="2548" y="11064"/>
                </a:lnTo>
                <a:lnTo>
                  <a:pt x="2794" y="11042"/>
                </a:lnTo>
                <a:lnTo>
                  <a:pt x="3096" y="10976"/>
                </a:lnTo>
                <a:lnTo>
                  <a:pt x="3341" y="10888"/>
                </a:lnTo>
                <a:lnTo>
                  <a:pt x="3606" y="10766"/>
                </a:lnTo>
                <a:lnTo>
                  <a:pt x="3813" y="10590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16" name="Puzzle1"/>
          <p:cNvSpPr>
            <a:spLocks noEditPoints="1" noChangeArrowheads="1"/>
          </p:cNvSpPr>
          <p:nvPr/>
        </p:nvSpPr>
        <p:spPr bwMode="auto">
          <a:xfrm>
            <a:off x="5233845" y="962301"/>
            <a:ext cx="1635699" cy="848218"/>
          </a:xfrm>
          <a:custGeom>
            <a:avLst/>
            <a:gdLst>
              <a:gd name="T0" fmla="*/ 16740 w 21600"/>
              <a:gd name="T1" fmla="*/ 21078 h 21600"/>
              <a:gd name="T2" fmla="*/ 16976 w 21600"/>
              <a:gd name="T3" fmla="*/ 521 h 21600"/>
              <a:gd name="T4" fmla="*/ 4725 w 21600"/>
              <a:gd name="T5" fmla="*/ 856 h 21600"/>
              <a:gd name="T6" fmla="*/ 5040 w 21600"/>
              <a:gd name="T7" fmla="*/ 21004 h 21600"/>
              <a:gd name="T8" fmla="*/ 10811 w 21600"/>
              <a:gd name="T9" fmla="*/ 12885 h 21600"/>
              <a:gd name="T10" fmla="*/ 10845 w 21600"/>
              <a:gd name="T11" fmla="*/ 8714 h 21600"/>
              <a:gd name="T12" fmla="*/ 21600 w 21600"/>
              <a:gd name="T13" fmla="*/ 10000 h 21600"/>
              <a:gd name="T14" fmla="*/ 56 w 21600"/>
              <a:gd name="T15" fmla="*/ 10000 h 21600"/>
              <a:gd name="T16" fmla="*/ 6086 w 21600"/>
              <a:gd name="T17" fmla="*/ 2569 h 21600"/>
              <a:gd name="T18" fmla="*/ 16132 w 21600"/>
              <a:gd name="T19" fmla="*/ 19552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9360" y="20836"/>
                </a:moveTo>
                <a:lnTo>
                  <a:pt x="9528" y="20836"/>
                </a:lnTo>
                <a:lnTo>
                  <a:pt x="9686" y="20762"/>
                </a:lnTo>
                <a:lnTo>
                  <a:pt x="9810" y="20687"/>
                </a:lnTo>
                <a:lnTo>
                  <a:pt x="9922" y="20575"/>
                </a:lnTo>
                <a:lnTo>
                  <a:pt x="10012" y="20426"/>
                </a:lnTo>
                <a:lnTo>
                  <a:pt x="10068" y="20296"/>
                </a:lnTo>
                <a:lnTo>
                  <a:pt x="10113" y="20110"/>
                </a:lnTo>
                <a:lnTo>
                  <a:pt x="10136" y="19905"/>
                </a:lnTo>
                <a:lnTo>
                  <a:pt x="10136" y="19682"/>
                </a:lnTo>
                <a:lnTo>
                  <a:pt x="10113" y="19440"/>
                </a:lnTo>
                <a:lnTo>
                  <a:pt x="10068" y="19142"/>
                </a:lnTo>
                <a:lnTo>
                  <a:pt x="10012" y="18900"/>
                </a:lnTo>
                <a:lnTo>
                  <a:pt x="9900" y="18620"/>
                </a:lnTo>
                <a:lnTo>
                  <a:pt x="9787" y="18285"/>
                </a:lnTo>
                <a:lnTo>
                  <a:pt x="9641" y="17968"/>
                </a:lnTo>
                <a:lnTo>
                  <a:pt x="9472" y="17652"/>
                </a:lnTo>
                <a:lnTo>
                  <a:pt x="9382" y="17466"/>
                </a:lnTo>
                <a:lnTo>
                  <a:pt x="9315" y="17298"/>
                </a:lnTo>
                <a:lnTo>
                  <a:pt x="9258" y="17112"/>
                </a:lnTo>
                <a:lnTo>
                  <a:pt x="9191" y="16926"/>
                </a:lnTo>
                <a:lnTo>
                  <a:pt x="9123" y="16535"/>
                </a:lnTo>
                <a:lnTo>
                  <a:pt x="9101" y="16144"/>
                </a:lnTo>
                <a:lnTo>
                  <a:pt x="9101" y="15753"/>
                </a:lnTo>
                <a:lnTo>
                  <a:pt x="9168" y="15362"/>
                </a:lnTo>
                <a:lnTo>
                  <a:pt x="9236" y="14971"/>
                </a:lnTo>
                <a:lnTo>
                  <a:pt x="9360" y="14580"/>
                </a:lnTo>
                <a:lnTo>
                  <a:pt x="9495" y="14244"/>
                </a:lnTo>
                <a:lnTo>
                  <a:pt x="9663" y="13891"/>
                </a:lnTo>
                <a:lnTo>
                  <a:pt x="9855" y="13611"/>
                </a:lnTo>
                <a:lnTo>
                  <a:pt x="10068" y="13351"/>
                </a:lnTo>
                <a:lnTo>
                  <a:pt x="10293" y="13146"/>
                </a:lnTo>
                <a:lnTo>
                  <a:pt x="10552" y="12997"/>
                </a:lnTo>
                <a:lnTo>
                  <a:pt x="10811" y="12885"/>
                </a:lnTo>
                <a:lnTo>
                  <a:pt x="11069" y="12866"/>
                </a:lnTo>
                <a:lnTo>
                  <a:pt x="11351" y="12885"/>
                </a:lnTo>
                <a:lnTo>
                  <a:pt x="11610" y="12997"/>
                </a:lnTo>
                <a:lnTo>
                  <a:pt x="11846" y="13183"/>
                </a:lnTo>
                <a:lnTo>
                  <a:pt x="12060" y="13388"/>
                </a:lnTo>
                <a:lnTo>
                  <a:pt x="12251" y="13648"/>
                </a:lnTo>
                <a:lnTo>
                  <a:pt x="12419" y="13928"/>
                </a:lnTo>
                <a:lnTo>
                  <a:pt x="12555" y="14244"/>
                </a:lnTo>
                <a:lnTo>
                  <a:pt x="12690" y="14617"/>
                </a:lnTo>
                <a:lnTo>
                  <a:pt x="12768" y="15008"/>
                </a:lnTo>
                <a:lnTo>
                  <a:pt x="12836" y="15399"/>
                </a:lnTo>
                <a:lnTo>
                  <a:pt x="12858" y="15753"/>
                </a:lnTo>
                <a:lnTo>
                  <a:pt x="12858" y="16144"/>
                </a:lnTo>
                <a:lnTo>
                  <a:pt x="12813" y="16535"/>
                </a:lnTo>
                <a:lnTo>
                  <a:pt x="12746" y="16888"/>
                </a:lnTo>
                <a:lnTo>
                  <a:pt x="12667" y="17224"/>
                </a:lnTo>
                <a:lnTo>
                  <a:pt x="12510" y="17503"/>
                </a:lnTo>
                <a:lnTo>
                  <a:pt x="12228" y="18043"/>
                </a:lnTo>
                <a:lnTo>
                  <a:pt x="11970" y="18546"/>
                </a:lnTo>
                <a:lnTo>
                  <a:pt x="11868" y="18751"/>
                </a:lnTo>
                <a:lnTo>
                  <a:pt x="11778" y="18974"/>
                </a:lnTo>
                <a:lnTo>
                  <a:pt x="11711" y="19179"/>
                </a:lnTo>
                <a:lnTo>
                  <a:pt x="11666" y="19365"/>
                </a:lnTo>
                <a:lnTo>
                  <a:pt x="11632" y="19570"/>
                </a:lnTo>
                <a:lnTo>
                  <a:pt x="11632" y="19756"/>
                </a:lnTo>
                <a:lnTo>
                  <a:pt x="11632" y="19942"/>
                </a:lnTo>
                <a:lnTo>
                  <a:pt x="11643" y="20110"/>
                </a:lnTo>
                <a:lnTo>
                  <a:pt x="11711" y="20296"/>
                </a:lnTo>
                <a:lnTo>
                  <a:pt x="11801" y="20464"/>
                </a:lnTo>
                <a:lnTo>
                  <a:pt x="11891" y="20650"/>
                </a:lnTo>
                <a:lnTo>
                  <a:pt x="12037" y="20836"/>
                </a:lnTo>
                <a:lnTo>
                  <a:pt x="12206" y="21004"/>
                </a:lnTo>
                <a:lnTo>
                  <a:pt x="12419" y="21190"/>
                </a:lnTo>
                <a:lnTo>
                  <a:pt x="12667" y="21320"/>
                </a:lnTo>
                <a:lnTo>
                  <a:pt x="12960" y="21432"/>
                </a:lnTo>
                <a:lnTo>
                  <a:pt x="13286" y="21544"/>
                </a:lnTo>
                <a:lnTo>
                  <a:pt x="13612" y="21655"/>
                </a:lnTo>
                <a:lnTo>
                  <a:pt x="13983" y="21693"/>
                </a:lnTo>
                <a:lnTo>
                  <a:pt x="14343" y="21730"/>
                </a:lnTo>
                <a:lnTo>
                  <a:pt x="14715" y="21730"/>
                </a:lnTo>
                <a:lnTo>
                  <a:pt x="15075" y="21730"/>
                </a:lnTo>
                <a:lnTo>
                  <a:pt x="15446" y="21655"/>
                </a:lnTo>
                <a:lnTo>
                  <a:pt x="15794" y="21581"/>
                </a:lnTo>
                <a:lnTo>
                  <a:pt x="16132" y="21432"/>
                </a:lnTo>
                <a:lnTo>
                  <a:pt x="16458" y="21302"/>
                </a:lnTo>
                <a:lnTo>
                  <a:pt x="16740" y="21078"/>
                </a:lnTo>
                <a:lnTo>
                  <a:pt x="16976" y="20836"/>
                </a:lnTo>
                <a:lnTo>
                  <a:pt x="17043" y="20650"/>
                </a:lnTo>
                <a:lnTo>
                  <a:pt x="17088" y="20426"/>
                </a:lnTo>
                <a:lnTo>
                  <a:pt x="17133" y="20222"/>
                </a:lnTo>
                <a:lnTo>
                  <a:pt x="17156" y="19980"/>
                </a:lnTo>
                <a:lnTo>
                  <a:pt x="17167" y="19477"/>
                </a:lnTo>
                <a:lnTo>
                  <a:pt x="17167" y="18974"/>
                </a:lnTo>
                <a:lnTo>
                  <a:pt x="17156" y="18397"/>
                </a:lnTo>
                <a:lnTo>
                  <a:pt x="17111" y="17820"/>
                </a:lnTo>
                <a:lnTo>
                  <a:pt x="17066" y="17261"/>
                </a:lnTo>
                <a:lnTo>
                  <a:pt x="16998" y="16646"/>
                </a:lnTo>
                <a:lnTo>
                  <a:pt x="16852" y="15511"/>
                </a:lnTo>
                <a:lnTo>
                  <a:pt x="16740" y="14393"/>
                </a:lnTo>
                <a:lnTo>
                  <a:pt x="16717" y="13928"/>
                </a:lnTo>
                <a:lnTo>
                  <a:pt x="16695" y="13462"/>
                </a:lnTo>
                <a:lnTo>
                  <a:pt x="16717" y="13071"/>
                </a:lnTo>
                <a:lnTo>
                  <a:pt x="16785" y="12755"/>
                </a:lnTo>
                <a:lnTo>
                  <a:pt x="16852" y="12419"/>
                </a:lnTo>
                <a:lnTo>
                  <a:pt x="16953" y="12140"/>
                </a:lnTo>
                <a:lnTo>
                  <a:pt x="17088" y="11898"/>
                </a:lnTo>
                <a:lnTo>
                  <a:pt x="17212" y="11675"/>
                </a:lnTo>
                <a:lnTo>
                  <a:pt x="17370" y="11470"/>
                </a:lnTo>
                <a:lnTo>
                  <a:pt x="17516" y="11284"/>
                </a:lnTo>
                <a:lnTo>
                  <a:pt x="17696" y="11135"/>
                </a:lnTo>
                <a:lnTo>
                  <a:pt x="17865" y="11042"/>
                </a:lnTo>
                <a:lnTo>
                  <a:pt x="18033" y="10930"/>
                </a:lnTo>
                <a:lnTo>
                  <a:pt x="18213" y="10893"/>
                </a:lnTo>
                <a:lnTo>
                  <a:pt x="18382" y="10893"/>
                </a:lnTo>
                <a:lnTo>
                  <a:pt x="18551" y="10967"/>
                </a:lnTo>
                <a:lnTo>
                  <a:pt x="18708" y="11042"/>
                </a:lnTo>
                <a:lnTo>
                  <a:pt x="18855" y="11172"/>
                </a:lnTo>
                <a:lnTo>
                  <a:pt x="19012" y="11358"/>
                </a:lnTo>
                <a:lnTo>
                  <a:pt x="19136" y="11600"/>
                </a:lnTo>
                <a:lnTo>
                  <a:pt x="19271" y="11861"/>
                </a:lnTo>
                <a:lnTo>
                  <a:pt x="19440" y="12028"/>
                </a:lnTo>
                <a:lnTo>
                  <a:pt x="19608" y="12177"/>
                </a:lnTo>
                <a:lnTo>
                  <a:pt x="19822" y="12289"/>
                </a:lnTo>
                <a:lnTo>
                  <a:pt x="20025" y="12289"/>
                </a:lnTo>
                <a:lnTo>
                  <a:pt x="20238" y="12289"/>
                </a:lnTo>
                <a:lnTo>
                  <a:pt x="20452" y="12215"/>
                </a:lnTo>
                <a:lnTo>
                  <a:pt x="20643" y="12103"/>
                </a:lnTo>
                <a:lnTo>
                  <a:pt x="20846" y="11973"/>
                </a:lnTo>
                <a:lnTo>
                  <a:pt x="21037" y="11786"/>
                </a:lnTo>
                <a:lnTo>
                  <a:pt x="21206" y="11563"/>
                </a:lnTo>
                <a:lnTo>
                  <a:pt x="21363" y="11321"/>
                </a:lnTo>
                <a:lnTo>
                  <a:pt x="21465" y="11079"/>
                </a:lnTo>
                <a:lnTo>
                  <a:pt x="21577" y="10744"/>
                </a:lnTo>
                <a:lnTo>
                  <a:pt x="21622" y="10427"/>
                </a:lnTo>
                <a:lnTo>
                  <a:pt x="21645" y="10111"/>
                </a:lnTo>
                <a:lnTo>
                  <a:pt x="21622" y="9608"/>
                </a:lnTo>
                <a:lnTo>
                  <a:pt x="21577" y="9142"/>
                </a:lnTo>
                <a:lnTo>
                  <a:pt x="21465" y="8751"/>
                </a:lnTo>
                <a:lnTo>
                  <a:pt x="21363" y="8397"/>
                </a:lnTo>
                <a:lnTo>
                  <a:pt x="21206" y="8062"/>
                </a:lnTo>
                <a:lnTo>
                  <a:pt x="21037" y="7820"/>
                </a:lnTo>
                <a:lnTo>
                  <a:pt x="20846" y="7597"/>
                </a:lnTo>
                <a:lnTo>
                  <a:pt x="20643" y="7429"/>
                </a:lnTo>
                <a:lnTo>
                  <a:pt x="20452" y="7317"/>
                </a:lnTo>
                <a:lnTo>
                  <a:pt x="20238" y="7206"/>
                </a:lnTo>
                <a:lnTo>
                  <a:pt x="20025" y="7168"/>
                </a:lnTo>
                <a:lnTo>
                  <a:pt x="19822" y="7206"/>
                </a:lnTo>
                <a:lnTo>
                  <a:pt x="19608" y="7243"/>
                </a:lnTo>
                <a:lnTo>
                  <a:pt x="19440" y="7355"/>
                </a:lnTo>
                <a:lnTo>
                  <a:pt x="19271" y="7504"/>
                </a:lnTo>
                <a:lnTo>
                  <a:pt x="19136" y="7708"/>
                </a:lnTo>
                <a:lnTo>
                  <a:pt x="19012" y="7895"/>
                </a:lnTo>
                <a:lnTo>
                  <a:pt x="18832" y="8025"/>
                </a:lnTo>
                <a:lnTo>
                  <a:pt x="18663" y="8174"/>
                </a:lnTo>
                <a:lnTo>
                  <a:pt x="18472" y="8248"/>
                </a:lnTo>
                <a:lnTo>
                  <a:pt x="18270" y="8286"/>
                </a:lnTo>
                <a:lnTo>
                  <a:pt x="18078" y="8323"/>
                </a:lnTo>
                <a:lnTo>
                  <a:pt x="17887" y="8323"/>
                </a:lnTo>
                <a:lnTo>
                  <a:pt x="17696" y="8248"/>
                </a:lnTo>
                <a:lnTo>
                  <a:pt x="17493" y="8174"/>
                </a:lnTo>
                <a:lnTo>
                  <a:pt x="17302" y="8062"/>
                </a:lnTo>
                <a:lnTo>
                  <a:pt x="17133" y="7969"/>
                </a:lnTo>
                <a:lnTo>
                  <a:pt x="16976" y="7783"/>
                </a:lnTo>
                <a:lnTo>
                  <a:pt x="16852" y="7597"/>
                </a:lnTo>
                <a:lnTo>
                  <a:pt x="16740" y="7429"/>
                </a:lnTo>
                <a:lnTo>
                  <a:pt x="16672" y="7168"/>
                </a:lnTo>
                <a:lnTo>
                  <a:pt x="16638" y="6926"/>
                </a:lnTo>
                <a:lnTo>
                  <a:pt x="16616" y="6498"/>
                </a:lnTo>
                <a:lnTo>
                  <a:pt x="16616" y="5772"/>
                </a:lnTo>
                <a:lnTo>
                  <a:pt x="16650" y="4915"/>
                </a:lnTo>
                <a:lnTo>
                  <a:pt x="16695" y="3928"/>
                </a:lnTo>
                <a:lnTo>
                  <a:pt x="16762" y="2960"/>
                </a:lnTo>
                <a:lnTo>
                  <a:pt x="16830" y="1992"/>
                </a:lnTo>
                <a:lnTo>
                  <a:pt x="16908" y="1173"/>
                </a:lnTo>
                <a:lnTo>
                  <a:pt x="16976" y="521"/>
                </a:lnTo>
                <a:lnTo>
                  <a:pt x="16953" y="521"/>
                </a:lnTo>
                <a:lnTo>
                  <a:pt x="16931" y="521"/>
                </a:lnTo>
                <a:lnTo>
                  <a:pt x="16267" y="484"/>
                </a:lnTo>
                <a:lnTo>
                  <a:pt x="15637" y="428"/>
                </a:lnTo>
                <a:lnTo>
                  <a:pt x="15063" y="353"/>
                </a:lnTo>
                <a:lnTo>
                  <a:pt x="14523" y="279"/>
                </a:lnTo>
                <a:lnTo>
                  <a:pt x="14040" y="167"/>
                </a:lnTo>
                <a:lnTo>
                  <a:pt x="13635" y="93"/>
                </a:lnTo>
                <a:lnTo>
                  <a:pt x="13331" y="18"/>
                </a:lnTo>
                <a:lnTo>
                  <a:pt x="13117" y="18"/>
                </a:lnTo>
                <a:lnTo>
                  <a:pt x="12982" y="18"/>
                </a:lnTo>
                <a:lnTo>
                  <a:pt x="12858" y="130"/>
                </a:lnTo>
                <a:lnTo>
                  <a:pt x="12723" y="279"/>
                </a:lnTo>
                <a:lnTo>
                  <a:pt x="12622" y="446"/>
                </a:lnTo>
                <a:lnTo>
                  <a:pt x="12510" y="670"/>
                </a:lnTo>
                <a:lnTo>
                  <a:pt x="12419" y="912"/>
                </a:lnTo>
                <a:lnTo>
                  <a:pt x="12363" y="1210"/>
                </a:lnTo>
                <a:lnTo>
                  <a:pt x="12318" y="1526"/>
                </a:lnTo>
                <a:lnTo>
                  <a:pt x="12273" y="1843"/>
                </a:lnTo>
                <a:lnTo>
                  <a:pt x="12251" y="2215"/>
                </a:lnTo>
                <a:lnTo>
                  <a:pt x="12273" y="2532"/>
                </a:lnTo>
                <a:lnTo>
                  <a:pt x="12318" y="2886"/>
                </a:lnTo>
                <a:lnTo>
                  <a:pt x="12386" y="3240"/>
                </a:lnTo>
                <a:lnTo>
                  <a:pt x="12464" y="3556"/>
                </a:lnTo>
                <a:lnTo>
                  <a:pt x="12577" y="3891"/>
                </a:lnTo>
                <a:lnTo>
                  <a:pt x="12746" y="4171"/>
                </a:lnTo>
                <a:lnTo>
                  <a:pt x="12926" y="4487"/>
                </a:lnTo>
                <a:lnTo>
                  <a:pt x="13050" y="4860"/>
                </a:lnTo>
                <a:lnTo>
                  <a:pt x="13162" y="5251"/>
                </a:lnTo>
                <a:lnTo>
                  <a:pt x="13218" y="5604"/>
                </a:lnTo>
                <a:lnTo>
                  <a:pt x="13263" y="5995"/>
                </a:lnTo>
                <a:lnTo>
                  <a:pt x="13241" y="6386"/>
                </a:lnTo>
                <a:lnTo>
                  <a:pt x="13218" y="6740"/>
                </a:lnTo>
                <a:lnTo>
                  <a:pt x="13139" y="7094"/>
                </a:lnTo>
                <a:lnTo>
                  <a:pt x="13050" y="7429"/>
                </a:lnTo>
                <a:lnTo>
                  <a:pt x="12903" y="7746"/>
                </a:lnTo>
                <a:lnTo>
                  <a:pt x="12723" y="8025"/>
                </a:lnTo>
                <a:lnTo>
                  <a:pt x="12532" y="8286"/>
                </a:lnTo>
                <a:lnTo>
                  <a:pt x="12318" y="8491"/>
                </a:lnTo>
                <a:lnTo>
                  <a:pt x="12060" y="8677"/>
                </a:lnTo>
                <a:lnTo>
                  <a:pt x="11756" y="8788"/>
                </a:lnTo>
                <a:lnTo>
                  <a:pt x="11452" y="8826"/>
                </a:lnTo>
                <a:lnTo>
                  <a:pt x="11283" y="8826"/>
                </a:lnTo>
                <a:lnTo>
                  <a:pt x="11126" y="8826"/>
                </a:lnTo>
                <a:lnTo>
                  <a:pt x="11002" y="8788"/>
                </a:lnTo>
                <a:lnTo>
                  <a:pt x="10845" y="8714"/>
                </a:lnTo>
                <a:lnTo>
                  <a:pt x="10721" y="8640"/>
                </a:lnTo>
                <a:lnTo>
                  <a:pt x="10608" y="8565"/>
                </a:lnTo>
                <a:lnTo>
                  <a:pt x="10485" y="8453"/>
                </a:lnTo>
                <a:lnTo>
                  <a:pt x="10372" y="8323"/>
                </a:lnTo>
                <a:lnTo>
                  <a:pt x="10181" y="8062"/>
                </a:lnTo>
                <a:lnTo>
                  <a:pt x="10035" y="7746"/>
                </a:lnTo>
                <a:lnTo>
                  <a:pt x="9900" y="7392"/>
                </a:lnTo>
                <a:lnTo>
                  <a:pt x="9787" y="7001"/>
                </a:lnTo>
                <a:lnTo>
                  <a:pt x="9731" y="6610"/>
                </a:lnTo>
                <a:lnTo>
                  <a:pt x="9686" y="6219"/>
                </a:lnTo>
                <a:lnTo>
                  <a:pt x="9663" y="5772"/>
                </a:lnTo>
                <a:lnTo>
                  <a:pt x="9686" y="5381"/>
                </a:lnTo>
                <a:lnTo>
                  <a:pt x="9753" y="4990"/>
                </a:lnTo>
                <a:lnTo>
                  <a:pt x="9832" y="4636"/>
                </a:lnTo>
                <a:lnTo>
                  <a:pt x="9945" y="4320"/>
                </a:lnTo>
                <a:lnTo>
                  <a:pt x="10068" y="4022"/>
                </a:lnTo>
                <a:lnTo>
                  <a:pt x="10203" y="3817"/>
                </a:lnTo>
                <a:lnTo>
                  <a:pt x="10316" y="3593"/>
                </a:lnTo>
                <a:lnTo>
                  <a:pt x="10395" y="3351"/>
                </a:lnTo>
                <a:lnTo>
                  <a:pt x="10462" y="3109"/>
                </a:lnTo>
                <a:lnTo>
                  <a:pt x="10507" y="2848"/>
                </a:lnTo>
                <a:lnTo>
                  <a:pt x="10530" y="2606"/>
                </a:lnTo>
                <a:lnTo>
                  <a:pt x="10507" y="2346"/>
                </a:lnTo>
                <a:lnTo>
                  <a:pt x="10462" y="2141"/>
                </a:lnTo>
                <a:lnTo>
                  <a:pt x="10395" y="1880"/>
                </a:lnTo>
                <a:lnTo>
                  <a:pt x="10293" y="1638"/>
                </a:lnTo>
                <a:lnTo>
                  <a:pt x="10158" y="1415"/>
                </a:lnTo>
                <a:lnTo>
                  <a:pt x="9967" y="1210"/>
                </a:lnTo>
                <a:lnTo>
                  <a:pt x="9753" y="986"/>
                </a:lnTo>
                <a:lnTo>
                  <a:pt x="9495" y="819"/>
                </a:lnTo>
                <a:lnTo>
                  <a:pt x="9191" y="670"/>
                </a:lnTo>
                <a:lnTo>
                  <a:pt x="8842" y="521"/>
                </a:lnTo>
                <a:lnTo>
                  <a:pt x="8471" y="446"/>
                </a:lnTo>
                <a:lnTo>
                  <a:pt x="7998" y="428"/>
                </a:lnTo>
                <a:lnTo>
                  <a:pt x="7413" y="428"/>
                </a:lnTo>
                <a:lnTo>
                  <a:pt x="6817" y="446"/>
                </a:lnTo>
                <a:lnTo>
                  <a:pt x="6187" y="521"/>
                </a:lnTo>
                <a:lnTo>
                  <a:pt x="5602" y="633"/>
                </a:lnTo>
                <a:lnTo>
                  <a:pt x="5107" y="744"/>
                </a:lnTo>
                <a:lnTo>
                  <a:pt x="4725" y="856"/>
                </a:lnTo>
                <a:lnTo>
                  <a:pt x="4848" y="1564"/>
                </a:lnTo>
                <a:lnTo>
                  <a:pt x="5028" y="2495"/>
                </a:lnTo>
                <a:lnTo>
                  <a:pt x="5175" y="3556"/>
                </a:lnTo>
                <a:lnTo>
                  <a:pt x="5298" y="4673"/>
                </a:lnTo>
                <a:lnTo>
                  <a:pt x="5343" y="5213"/>
                </a:lnTo>
                <a:lnTo>
                  <a:pt x="5388" y="5753"/>
                </a:lnTo>
                <a:lnTo>
                  <a:pt x="5411" y="6275"/>
                </a:lnTo>
                <a:lnTo>
                  <a:pt x="5411" y="6740"/>
                </a:lnTo>
                <a:lnTo>
                  <a:pt x="5366" y="7168"/>
                </a:lnTo>
                <a:lnTo>
                  <a:pt x="5321" y="7541"/>
                </a:lnTo>
                <a:lnTo>
                  <a:pt x="5287" y="7708"/>
                </a:lnTo>
                <a:lnTo>
                  <a:pt x="5242" y="7857"/>
                </a:lnTo>
                <a:lnTo>
                  <a:pt x="5197" y="7969"/>
                </a:lnTo>
                <a:lnTo>
                  <a:pt x="5130" y="8062"/>
                </a:lnTo>
                <a:lnTo>
                  <a:pt x="5006" y="8248"/>
                </a:lnTo>
                <a:lnTo>
                  <a:pt x="4848" y="8397"/>
                </a:lnTo>
                <a:lnTo>
                  <a:pt x="4725" y="8528"/>
                </a:lnTo>
                <a:lnTo>
                  <a:pt x="4567" y="8640"/>
                </a:lnTo>
                <a:lnTo>
                  <a:pt x="4421" y="8714"/>
                </a:lnTo>
                <a:lnTo>
                  <a:pt x="4263" y="8751"/>
                </a:lnTo>
                <a:lnTo>
                  <a:pt x="4095" y="8788"/>
                </a:lnTo>
                <a:lnTo>
                  <a:pt x="3948" y="8788"/>
                </a:lnTo>
                <a:lnTo>
                  <a:pt x="3791" y="8751"/>
                </a:lnTo>
                <a:lnTo>
                  <a:pt x="3667" y="8714"/>
                </a:lnTo>
                <a:lnTo>
                  <a:pt x="3510" y="8677"/>
                </a:lnTo>
                <a:lnTo>
                  <a:pt x="3386" y="8602"/>
                </a:lnTo>
                <a:lnTo>
                  <a:pt x="3251" y="8491"/>
                </a:lnTo>
                <a:lnTo>
                  <a:pt x="3127" y="8360"/>
                </a:lnTo>
                <a:lnTo>
                  <a:pt x="3015" y="8248"/>
                </a:lnTo>
                <a:lnTo>
                  <a:pt x="2925" y="8062"/>
                </a:lnTo>
                <a:lnTo>
                  <a:pt x="2778" y="7857"/>
                </a:lnTo>
                <a:lnTo>
                  <a:pt x="2610" y="7671"/>
                </a:lnTo>
                <a:lnTo>
                  <a:pt x="2407" y="7541"/>
                </a:lnTo>
                <a:lnTo>
                  <a:pt x="2171" y="7466"/>
                </a:lnTo>
                <a:lnTo>
                  <a:pt x="1957" y="7429"/>
                </a:lnTo>
                <a:lnTo>
                  <a:pt x="1698" y="7429"/>
                </a:lnTo>
                <a:lnTo>
                  <a:pt x="1462" y="7466"/>
                </a:lnTo>
                <a:lnTo>
                  <a:pt x="1226" y="7559"/>
                </a:lnTo>
                <a:lnTo>
                  <a:pt x="989" y="7708"/>
                </a:lnTo>
                <a:lnTo>
                  <a:pt x="776" y="7932"/>
                </a:lnTo>
                <a:lnTo>
                  <a:pt x="551" y="8211"/>
                </a:lnTo>
                <a:lnTo>
                  <a:pt x="382" y="8528"/>
                </a:lnTo>
                <a:lnTo>
                  <a:pt x="315" y="8714"/>
                </a:lnTo>
                <a:lnTo>
                  <a:pt x="236" y="8919"/>
                </a:lnTo>
                <a:lnTo>
                  <a:pt x="191" y="9142"/>
                </a:lnTo>
                <a:lnTo>
                  <a:pt x="123" y="9347"/>
                </a:lnTo>
                <a:lnTo>
                  <a:pt x="78" y="9608"/>
                </a:lnTo>
                <a:lnTo>
                  <a:pt x="56" y="9887"/>
                </a:lnTo>
                <a:lnTo>
                  <a:pt x="33" y="10185"/>
                </a:lnTo>
                <a:lnTo>
                  <a:pt x="33" y="10464"/>
                </a:lnTo>
                <a:lnTo>
                  <a:pt x="33" y="10706"/>
                </a:lnTo>
                <a:lnTo>
                  <a:pt x="56" y="10967"/>
                </a:lnTo>
                <a:lnTo>
                  <a:pt x="78" y="11172"/>
                </a:lnTo>
                <a:lnTo>
                  <a:pt x="123" y="11395"/>
                </a:lnTo>
                <a:lnTo>
                  <a:pt x="168" y="11600"/>
                </a:lnTo>
                <a:lnTo>
                  <a:pt x="236" y="11786"/>
                </a:lnTo>
                <a:lnTo>
                  <a:pt x="292" y="11973"/>
                </a:lnTo>
                <a:lnTo>
                  <a:pt x="382" y="12140"/>
                </a:lnTo>
                <a:lnTo>
                  <a:pt x="540" y="12419"/>
                </a:lnTo>
                <a:lnTo>
                  <a:pt x="731" y="12680"/>
                </a:lnTo>
                <a:lnTo>
                  <a:pt x="944" y="12866"/>
                </a:lnTo>
                <a:lnTo>
                  <a:pt x="1158" y="12997"/>
                </a:lnTo>
                <a:lnTo>
                  <a:pt x="1395" y="13108"/>
                </a:lnTo>
                <a:lnTo>
                  <a:pt x="1608" y="13183"/>
                </a:lnTo>
                <a:lnTo>
                  <a:pt x="1856" y="13183"/>
                </a:lnTo>
                <a:lnTo>
                  <a:pt x="2070" y="13146"/>
                </a:lnTo>
                <a:lnTo>
                  <a:pt x="2261" y="13071"/>
                </a:lnTo>
                <a:lnTo>
                  <a:pt x="2430" y="12960"/>
                </a:lnTo>
                <a:lnTo>
                  <a:pt x="2587" y="12792"/>
                </a:lnTo>
                <a:lnTo>
                  <a:pt x="2688" y="12606"/>
                </a:lnTo>
                <a:lnTo>
                  <a:pt x="2801" y="12419"/>
                </a:lnTo>
                <a:lnTo>
                  <a:pt x="2925" y="12289"/>
                </a:lnTo>
                <a:lnTo>
                  <a:pt x="3082" y="12177"/>
                </a:lnTo>
                <a:lnTo>
                  <a:pt x="3228" y="12103"/>
                </a:lnTo>
                <a:lnTo>
                  <a:pt x="3408" y="12103"/>
                </a:lnTo>
                <a:lnTo>
                  <a:pt x="3577" y="12103"/>
                </a:lnTo>
                <a:lnTo>
                  <a:pt x="3723" y="12177"/>
                </a:lnTo>
                <a:lnTo>
                  <a:pt x="3903" y="12252"/>
                </a:lnTo>
                <a:lnTo>
                  <a:pt x="4072" y="12364"/>
                </a:lnTo>
                <a:lnTo>
                  <a:pt x="4230" y="12494"/>
                </a:lnTo>
                <a:lnTo>
                  <a:pt x="4353" y="12643"/>
                </a:lnTo>
                <a:lnTo>
                  <a:pt x="4488" y="12829"/>
                </a:lnTo>
                <a:lnTo>
                  <a:pt x="4567" y="13034"/>
                </a:lnTo>
                <a:lnTo>
                  <a:pt x="4657" y="13257"/>
                </a:lnTo>
                <a:lnTo>
                  <a:pt x="4702" y="13462"/>
                </a:lnTo>
                <a:lnTo>
                  <a:pt x="4725" y="13686"/>
                </a:lnTo>
                <a:lnTo>
                  <a:pt x="4702" y="14282"/>
                </a:lnTo>
                <a:lnTo>
                  <a:pt x="4657" y="15045"/>
                </a:lnTo>
                <a:lnTo>
                  <a:pt x="4612" y="15976"/>
                </a:lnTo>
                <a:lnTo>
                  <a:pt x="4590" y="16926"/>
                </a:lnTo>
                <a:lnTo>
                  <a:pt x="4567" y="17968"/>
                </a:lnTo>
                <a:lnTo>
                  <a:pt x="4567" y="19011"/>
                </a:lnTo>
                <a:lnTo>
                  <a:pt x="4590" y="19514"/>
                </a:lnTo>
                <a:lnTo>
                  <a:pt x="4612" y="19980"/>
                </a:lnTo>
                <a:lnTo>
                  <a:pt x="4657" y="20426"/>
                </a:lnTo>
                <a:lnTo>
                  <a:pt x="4725" y="20836"/>
                </a:lnTo>
                <a:lnTo>
                  <a:pt x="4848" y="20929"/>
                </a:lnTo>
                <a:lnTo>
                  <a:pt x="5040" y="21004"/>
                </a:lnTo>
                <a:lnTo>
                  <a:pt x="5265" y="21078"/>
                </a:lnTo>
                <a:lnTo>
                  <a:pt x="5478" y="21115"/>
                </a:lnTo>
                <a:lnTo>
                  <a:pt x="6041" y="21115"/>
                </a:lnTo>
                <a:lnTo>
                  <a:pt x="6637" y="21078"/>
                </a:lnTo>
                <a:lnTo>
                  <a:pt x="7312" y="21004"/>
                </a:lnTo>
                <a:lnTo>
                  <a:pt x="7998" y="20929"/>
                </a:lnTo>
                <a:lnTo>
                  <a:pt x="8696" y="20855"/>
                </a:lnTo>
                <a:lnTo>
                  <a:pt x="9360" y="20836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17" name="Puzzle3"/>
          <p:cNvSpPr>
            <a:spLocks noEditPoints="1" noChangeArrowheads="1"/>
          </p:cNvSpPr>
          <p:nvPr/>
        </p:nvSpPr>
        <p:spPr bwMode="auto">
          <a:xfrm>
            <a:off x="4645636" y="2179319"/>
            <a:ext cx="1012316" cy="1221887"/>
          </a:xfrm>
          <a:custGeom>
            <a:avLst/>
            <a:gdLst>
              <a:gd name="T0" fmla="*/ 10391 w 21600"/>
              <a:gd name="T1" fmla="*/ 15806 h 21600"/>
              <a:gd name="T2" fmla="*/ 20551 w 21600"/>
              <a:gd name="T3" fmla="*/ 21088 h 21600"/>
              <a:gd name="T4" fmla="*/ 13180 w 21600"/>
              <a:gd name="T5" fmla="*/ 13801 h 21600"/>
              <a:gd name="T6" fmla="*/ 20551 w 21600"/>
              <a:gd name="T7" fmla="*/ 7025 h 21600"/>
              <a:gd name="T8" fmla="*/ 10500 w 21600"/>
              <a:gd name="T9" fmla="*/ 52 h 21600"/>
              <a:gd name="T10" fmla="*/ 692 w 21600"/>
              <a:gd name="T11" fmla="*/ 6802 h 21600"/>
              <a:gd name="T12" fmla="*/ 8064 w 21600"/>
              <a:gd name="T13" fmla="*/ 13526 h 21600"/>
              <a:gd name="T14" fmla="*/ 692 w 21600"/>
              <a:gd name="T15" fmla="*/ 21088 h 21600"/>
              <a:gd name="T16" fmla="*/ 2273 w 21600"/>
              <a:gd name="T17" fmla="*/ 7719 h 21600"/>
              <a:gd name="T18" fmla="*/ 19149 w 21600"/>
              <a:gd name="T19" fmla="*/ 20237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6625" y="20892"/>
                </a:moveTo>
                <a:lnTo>
                  <a:pt x="7105" y="21023"/>
                </a:lnTo>
                <a:lnTo>
                  <a:pt x="7513" y="21088"/>
                </a:lnTo>
                <a:lnTo>
                  <a:pt x="7922" y="21115"/>
                </a:lnTo>
                <a:lnTo>
                  <a:pt x="8242" y="21115"/>
                </a:lnTo>
                <a:lnTo>
                  <a:pt x="8544" y="21062"/>
                </a:lnTo>
                <a:lnTo>
                  <a:pt x="8810" y="20997"/>
                </a:lnTo>
                <a:lnTo>
                  <a:pt x="9023" y="20892"/>
                </a:lnTo>
                <a:lnTo>
                  <a:pt x="9148" y="20761"/>
                </a:lnTo>
                <a:lnTo>
                  <a:pt x="9290" y="20616"/>
                </a:lnTo>
                <a:lnTo>
                  <a:pt x="9361" y="20459"/>
                </a:lnTo>
                <a:lnTo>
                  <a:pt x="9396" y="20289"/>
                </a:lnTo>
                <a:lnTo>
                  <a:pt x="9396" y="20092"/>
                </a:lnTo>
                <a:lnTo>
                  <a:pt x="9325" y="19909"/>
                </a:lnTo>
                <a:lnTo>
                  <a:pt x="9219" y="19738"/>
                </a:lnTo>
                <a:lnTo>
                  <a:pt x="9094" y="19555"/>
                </a:lnTo>
                <a:lnTo>
                  <a:pt x="8917" y="19384"/>
                </a:lnTo>
                <a:lnTo>
                  <a:pt x="8650" y="19162"/>
                </a:lnTo>
                <a:lnTo>
                  <a:pt x="8437" y="18900"/>
                </a:lnTo>
                <a:lnTo>
                  <a:pt x="8277" y="18624"/>
                </a:lnTo>
                <a:lnTo>
                  <a:pt x="8135" y="18349"/>
                </a:lnTo>
                <a:lnTo>
                  <a:pt x="8028" y="18048"/>
                </a:lnTo>
                <a:lnTo>
                  <a:pt x="7993" y="17746"/>
                </a:lnTo>
                <a:lnTo>
                  <a:pt x="7993" y="17471"/>
                </a:lnTo>
                <a:lnTo>
                  <a:pt x="8028" y="17169"/>
                </a:lnTo>
                <a:lnTo>
                  <a:pt x="8135" y="16920"/>
                </a:lnTo>
                <a:lnTo>
                  <a:pt x="8277" y="16671"/>
                </a:lnTo>
                <a:lnTo>
                  <a:pt x="8366" y="16540"/>
                </a:lnTo>
                <a:lnTo>
                  <a:pt x="8473" y="16409"/>
                </a:lnTo>
                <a:lnTo>
                  <a:pt x="8615" y="16317"/>
                </a:lnTo>
                <a:lnTo>
                  <a:pt x="8739" y="16213"/>
                </a:lnTo>
                <a:lnTo>
                  <a:pt x="8881" y="16134"/>
                </a:lnTo>
                <a:lnTo>
                  <a:pt x="9059" y="16055"/>
                </a:lnTo>
                <a:lnTo>
                  <a:pt x="9254" y="15990"/>
                </a:lnTo>
                <a:lnTo>
                  <a:pt x="9432" y="15911"/>
                </a:lnTo>
                <a:lnTo>
                  <a:pt x="9663" y="15885"/>
                </a:lnTo>
                <a:lnTo>
                  <a:pt x="9876" y="15833"/>
                </a:lnTo>
                <a:lnTo>
                  <a:pt x="10142" y="15806"/>
                </a:lnTo>
                <a:lnTo>
                  <a:pt x="10391" y="15806"/>
                </a:lnTo>
                <a:lnTo>
                  <a:pt x="10728" y="15806"/>
                </a:lnTo>
                <a:lnTo>
                  <a:pt x="10995" y="15806"/>
                </a:lnTo>
                <a:lnTo>
                  <a:pt x="11279" y="15833"/>
                </a:lnTo>
                <a:lnTo>
                  <a:pt x="11546" y="15885"/>
                </a:lnTo>
                <a:lnTo>
                  <a:pt x="11776" y="15937"/>
                </a:lnTo>
                <a:lnTo>
                  <a:pt x="12025" y="15990"/>
                </a:lnTo>
                <a:lnTo>
                  <a:pt x="12221" y="16055"/>
                </a:lnTo>
                <a:lnTo>
                  <a:pt x="12434" y="16134"/>
                </a:lnTo>
                <a:lnTo>
                  <a:pt x="12611" y="16213"/>
                </a:lnTo>
                <a:lnTo>
                  <a:pt x="12771" y="16317"/>
                </a:lnTo>
                <a:lnTo>
                  <a:pt x="12913" y="16409"/>
                </a:lnTo>
                <a:lnTo>
                  <a:pt x="13038" y="16514"/>
                </a:lnTo>
                <a:lnTo>
                  <a:pt x="13251" y="16737"/>
                </a:lnTo>
                <a:lnTo>
                  <a:pt x="13428" y="16986"/>
                </a:lnTo>
                <a:lnTo>
                  <a:pt x="13517" y="17248"/>
                </a:lnTo>
                <a:lnTo>
                  <a:pt x="13588" y="17523"/>
                </a:lnTo>
                <a:lnTo>
                  <a:pt x="13588" y="17799"/>
                </a:lnTo>
                <a:lnTo>
                  <a:pt x="13517" y="18074"/>
                </a:lnTo>
                <a:lnTo>
                  <a:pt x="13428" y="18323"/>
                </a:lnTo>
                <a:lnTo>
                  <a:pt x="13286" y="18572"/>
                </a:lnTo>
                <a:lnTo>
                  <a:pt x="13109" y="18808"/>
                </a:lnTo>
                <a:lnTo>
                  <a:pt x="12878" y="19031"/>
                </a:lnTo>
                <a:lnTo>
                  <a:pt x="12434" y="19411"/>
                </a:lnTo>
                <a:lnTo>
                  <a:pt x="12132" y="19738"/>
                </a:lnTo>
                <a:lnTo>
                  <a:pt x="12025" y="19856"/>
                </a:lnTo>
                <a:lnTo>
                  <a:pt x="11919" y="20014"/>
                </a:lnTo>
                <a:lnTo>
                  <a:pt x="11883" y="20132"/>
                </a:lnTo>
                <a:lnTo>
                  <a:pt x="11883" y="20263"/>
                </a:lnTo>
                <a:lnTo>
                  <a:pt x="11883" y="20394"/>
                </a:lnTo>
                <a:lnTo>
                  <a:pt x="11954" y="20485"/>
                </a:lnTo>
                <a:lnTo>
                  <a:pt x="12061" y="20590"/>
                </a:lnTo>
                <a:lnTo>
                  <a:pt x="12185" y="20695"/>
                </a:lnTo>
                <a:lnTo>
                  <a:pt x="12327" y="20787"/>
                </a:lnTo>
                <a:lnTo>
                  <a:pt x="12540" y="20892"/>
                </a:lnTo>
                <a:lnTo>
                  <a:pt x="12771" y="20997"/>
                </a:lnTo>
                <a:lnTo>
                  <a:pt x="13073" y="21088"/>
                </a:lnTo>
                <a:lnTo>
                  <a:pt x="13428" y="21193"/>
                </a:lnTo>
                <a:lnTo>
                  <a:pt x="13873" y="21298"/>
                </a:lnTo>
                <a:lnTo>
                  <a:pt x="14317" y="21390"/>
                </a:lnTo>
                <a:lnTo>
                  <a:pt x="14778" y="21468"/>
                </a:lnTo>
                <a:lnTo>
                  <a:pt x="15294" y="21547"/>
                </a:lnTo>
                <a:lnTo>
                  <a:pt x="15809" y="21600"/>
                </a:lnTo>
                <a:lnTo>
                  <a:pt x="16359" y="21652"/>
                </a:lnTo>
                <a:lnTo>
                  <a:pt x="16875" y="21678"/>
                </a:lnTo>
                <a:lnTo>
                  <a:pt x="17407" y="21678"/>
                </a:lnTo>
                <a:lnTo>
                  <a:pt x="17958" y="21678"/>
                </a:lnTo>
                <a:lnTo>
                  <a:pt x="18473" y="21652"/>
                </a:lnTo>
                <a:lnTo>
                  <a:pt x="18953" y="21573"/>
                </a:lnTo>
                <a:lnTo>
                  <a:pt x="19397" y="21495"/>
                </a:lnTo>
                <a:lnTo>
                  <a:pt x="19841" y="21390"/>
                </a:lnTo>
                <a:lnTo>
                  <a:pt x="20214" y="21272"/>
                </a:lnTo>
                <a:lnTo>
                  <a:pt x="20551" y="21088"/>
                </a:lnTo>
                <a:lnTo>
                  <a:pt x="20480" y="20787"/>
                </a:lnTo>
                <a:lnTo>
                  <a:pt x="20409" y="20485"/>
                </a:lnTo>
                <a:lnTo>
                  <a:pt x="20356" y="20158"/>
                </a:lnTo>
                <a:lnTo>
                  <a:pt x="20356" y="19804"/>
                </a:lnTo>
                <a:lnTo>
                  <a:pt x="20321" y="19083"/>
                </a:lnTo>
                <a:lnTo>
                  <a:pt x="20356" y="18349"/>
                </a:lnTo>
                <a:lnTo>
                  <a:pt x="20409" y="17641"/>
                </a:lnTo>
                <a:lnTo>
                  <a:pt x="20480" y="17012"/>
                </a:lnTo>
                <a:lnTo>
                  <a:pt x="20551" y="16488"/>
                </a:lnTo>
                <a:lnTo>
                  <a:pt x="20551" y="16055"/>
                </a:lnTo>
                <a:lnTo>
                  <a:pt x="20551" y="15911"/>
                </a:lnTo>
                <a:lnTo>
                  <a:pt x="20445" y="15754"/>
                </a:lnTo>
                <a:lnTo>
                  <a:pt x="20356" y="15610"/>
                </a:lnTo>
                <a:lnTo>
                  <a:pt x="20178" y="15452"/>
                </a:lnTo>
                <a:lnTo>
                  <a:pt x="20001" y="15334"/>
                </a:lnTo>
                <a:lnTo>
                  <a:pt x="19770" y="15230"/>
                </a:lnTo>
                <a:lnTo>
                  <a:pt x="19521" y="15125"/>
                </a:lnTo>
                <a:lnTo>
                  <a:pt x="19290" y="15059"/>
                </a:lnTo>
                <a:lnTo>
                  <a:pt x="19024" y="15007"/>
                </a:lnTo>
                <a:lnTo>
                  <a:pt x="18740" y="14954"/>
                </a:lnTo>
                <a:lnTo>
                  <a:pt x="18509" y="14954"/>
                </a:lnTo>
                <a:lnTo>
                  <a:pt x="18225" y="14954"/>
                </a:lnTo>
                <a:lnTo>
                  <a:pt x="17994" y="15007"/>
                </a:lnTo>
                <a:lnTo>
                  <a:pt x="17763" y="15085"/>
                </a:lnTo>
                <a:lnTo>
                  <a:pt x="17550" y="15177"/>
                </a:lnTo>
                <a:lnTo>
                  <a:pt x="17372" y="15308"/>
                </a:lnTo>
                <a:lnTo>
                  <a:pt x="17176" y="15426"/>
                </a:lnTo>
                <a:lnTo>
                  <a:pt x="16928" y="15557"/>
                </a:lnTo>
                <a:lnTo>
                  <a:pt x="16661" y="15636"/>
                </a:lnTo>
                <a:lnTo>
                  <a:pt x="16359" y="15688"/>
                </a:lnTo>
                <a:lnTo>
                  <a:pt x="16022" y="15715"/>
                </a:lnTo>
                <a:lnTo>
                  <a:pt x="15667" y="15688"/>
                </a:lnTo>
                <a:lnTo>
                  <a:pt x="15294" y="15662"/>
                </a:lnTo>
                <a:lnTo>
                  <a:pt x="14956" y="15583"/>
                </a:lnTo>
                <a:lnTo>
                  <a:pt x="14619" y="15479"/>
                </a:lnTo>
                <a:lnTo>
                  <a:pt x="14281" y="15334"/>
                </a:lnTo>
                <a:lnTo>
                  <a:pt x="13961" y="15177"/>
                </a:lnTo>
                <a:lnTo>
                  <a:pt x="13695" y="14981"/>
                </a:lnTo>
                <a:lnTo>
                  <a:pt x="13588" y="14850"/>
                </a:lnTo>
                <a:lnTo>
                  <a:pt x="13482" y="14732"/>
                </a:lnTo>
                <a:lnTo>
                  <a:pt x="13393" y="14600"/>
                </a:lnTo>
                <a:lnTo>
                  <a:pt x="13322" y="14456"/>
                </a:lnTo>
                <a:lnTo>
                  <a:pt x="13251" y="14299"/>
                </a:lnTo>
                <a:lnTo>
                  <a:pt x="13215" y="14155"/>
                </a:lnTo>
                <a:lnTo>
                  <a:pt x="13180" y="13971"/>
                </a:lnTo>
                <a:lnTo>
                  <a:pt x="13180" y="13801"/>
                </a:lnTo>
                <a:lnTo>
                  <a:pt x="13180" y="13591"/>
                </a:lnTo>
                <a:lnTo>
                  <a:pt x="13215" y="13395"/>
                </a:lnTo>
                <a:lnTo>
                  <a:pt x="13251" y="13198"/>
                </a:lnTo>
                <a:lnTo>
                  <a:pt x="13322" y="13015"/>
                </a:lnTo>
                <a:lnTo>
                  <a:pt x="13393" y="12870"/>
                </a:lnTo>
                <a:lnTo>
                  <a:pt x="13482" y="12713"/>
                </a:lnTo>
                <a:lnTo>
                  <a:pt x="13588" y="12569"/>
                </a:lnTo>
                <a:lnTo>
                  <a:pt x="13730" y="12438"/>
                </a:lnTo>
                <a:lnTo>
                  <a:pt x="13997" y="12215"/>
                </a:lnTo>
                <a:lnTo>
                  <a:pt x="14334" y="12005"/>
                </a:lnTo>
                <a:lnTo>
                  <a:pt x="14690" y="11861"/>
                </a:lnTo>
                <a:lnTo>
                  <a:pt x="15063" y="11756"/>
                </a:lnTo>
                <a:lnTo>
                  <a:pt x="15436" y="11678"/>
                </a:lnTo>
                <a:lnTo>
                  <a:pt x="15809" y="11638"/>
                </a:lnTo>
                <a:lnTo>
                  <a:pt x="16182" y="11638"/>
                </a:lnTo>
                <a:lnTo>
                  <a:pt x="16555" y="11678"/>
                </a:lnTo>
                <a:lnTo>
                  <a:pt x="16910" y="11730"/>
                </a:lnTo>
                <a:lnTo>
                  <a:pt x="17248" y="11835"/>
                </a:lnTo>
                <a:lnTo>
                  <a:pt x="17514" y="11966"/>
                </a:lnTo>
                <a:lnTo>
                  <a:pt x="17763" y="12110"/>
                </a:lnTo>
                <a:lnTo>
                  <a:pt x="17887" y="12215"/>
                </a:lnTo>
                <a:lnTo>
                  <a:pt x="18065" y="12307"/>
                </a:lnTo>
                <a:lnTo>
                  <a:pt x="18260" y="12412"/>
                </a:lnTo>
                <a:lnTo>
                  <a:pt x="18438" y="12464"/>
                </a:lnTo>
                <a:lnTo>
                  <a:pt x="18669" y="12543"/>
                </a:lnTo>
                <a:lnTo>
                  <a:pt x="18882" y="12569"/>
                </a:lnTo>
                <a:lnTo>
                  <a:pt x="19113" y="12595"/>
                </a:lnTo>
                <a:lnTo>
                  <a:pt x="19361" y="12608"/>
                </a:lnTo>
                <a:lnTo>
                  <a:pt x="19592" y="12608"/>
                </a:lnTo>
                <a:lnTo>
                  <a:pt x="19841" y="12595"/>
                </a:lnTo>
                <a:lnTo>
                  <a:pt x="20072" y="12543"/>
                </a:lnTo>
                <a:lnTo>
                  <a:pt x="20321" y="12490"/>
                </a:lnTo>
                <a:lnTo>
                  <a:pt x="20551" y="12438"/>
                </a:lnTo>
                <a:lnTo>
                  <a:pt x="20800" y="12333"/>
                </a:lnTo>
                <a:lnTo>
                  <a:pt x="20996" y="12241"/>
                </a:lnTo>
                <a:lnTo>
                  <a:pt x="21244" y="12110"/>
                </a:lnTo>
                <a:lnTo>
                  <a:pt x="21298" y="12032"/>
                </a:lnTo>
                <a:lnTo>
                  <a:pt x="21404" y="11966"/>
                </a:lnTo>
                <a:lnTo>
                  <a:pt x="21475" y="11861"/>
                </a:lnTo>
                <a:lnTo>
                  <a:pt x="21511" y="11730"/>
                </a:lnTo>
                <a:lnTo>
                  <a:pt x="21617" y="11481"/>
                </a:lnTo>
                <a:lnTo>
                  <a:pt x="21653" y="11180"/>
                </a:lnTo>
                <a:lnTo>
                  <a:pt x="21653" y="10826"/>
                </a:lnTo>
                <a:lnTo>
                  <a:pt x="21653" y="10472"/>
                </a:lnTo>
                <a:lnTo>
                  <a:pt x="21582" y="10092"/>
                </a:lnTo>
                <a:lnTo>
                  <a:pt x="21511" y="9725"/>
                </a:lnTo>
                <a:lnTo>
                  <a:pt x="21298" y="8912"/>
                </a:lnTo>
                <a:lnTo>
                  <a:pt x="21067" y="8191"/>
                </a:lnTo>
                <a:lnTo>
                  <a:pt x="20800" y="7536"/>
                </a:lnTo>
                <a:lnTo>
                  <a:pt x="20551" y="7025"/>
                </a:lnTo>
                <a:lnTo>
                  <a:pt x="20001" y="7103"/>
                </a:lnTo>
                <a:lnTo>
                  <a:pt x="19432" y="7156"/>
                </a:lnTo>
                <a:lnTo>
                  <a:pt x="18846" y="7208"/>
                </a:lnTo>
                <a:lnTo>
                  <a:pt x="18225" y="7208"/>
                </a:lnTo>
                <a:lnTo>
                  <a:pt x="17656" y="7208"/>
                </a:lnTo>
                <a:lnTo>
                  <a:pt x="17070" y="7182"/>
                </a:lnTo>
                <a:lnTo>
                  <a:pt x="16484" y="7156"/>
                </a:lnTo>
                <a:lnTo>
                  <a:pt x="15986" y="7103"/>
                </a:lnTo>
                <a:lnTo>
                  <a:pt x="14992" y="6999"/>
                </a:lnTo>
                <a:lnTo>
                  <a:pt x="14210" y="6907"/>
                </a:lnTo>
                <a:lnTo>
                  <a:pt x="13695" y="6828"/>
                </a:lnTo>
                <a:lnTo>
                  <a:pt x="13517" y="6802"/>
                </a:lnTo>
                <a:lnTo>
                  <a:pt x="13073" y="6645"/>
                </a:lnTo>
                <a:lnTo>
                  <a:pt x="12700" y="6474"/>
                </a:lnTo>
                <a:lnTo>
                  <a:pt x="12363" y="6304"/>
                </a:lnTo>
                <a:lnTo>
                  <a:pt x="12132" y="6094"/>
                </a:lnTo>
                <a:lnTo>
                  <a:pt x="11919" y="5871"/>
                </a:lnTo>
                <a:lnTo>
                  <a:pt x="11776" y="5649"/>
                </a:lnTo>
                <a:lnTo>
                  <a:pt x="11688" y="5413"/>
                </a:lnTo>
                <a:lnTo>
                  <a:pt x="11617" y="5190"/>
                </a:lnTo>
                <a:lnTo>
                  <a:pt x="11617" y="4941"/>
                </a:lnTo>
                <a:lnTo>
                  <a:pt x="11652" y="4718"/>
                </a:lnTo>
                <a:lnTo>
                  <a:pt x="11723" y="4482"/>
                </a:lnTo>
                <a:lnTo>
                  <a:pt x="11812" y="4285"/>
                </a:lnTo>
                <a:lnTo>
                  <a:pt x="11919" y="4089"/>
                </a:lnTo>
                <a:lnTo>
                  <a:pt x="12096" y="3905"/>
                </a:lnTo>
                <a:lnTo>
                  <a:pt x="12292" y="3735"/>
                </a:lnTo>
                <a:lnTo>
                  <a:pt x="12505" y="3604"/>
                </a:lnTo>
                <a:lnTo>
                  <a:pt x="12700" y="3460"/>
                </a:lnTo>
                <a:lnTo>
                  <a:pt x="12878" y="3250"/>
                </a:lnTo>
                <a:lnTo>
                  <a:pt x="13038" y="3027"/>
                </a:lnTo>
                <a:lnTo>
                  <a:pt x="13180" y="2752"/>
                </a:lnTo>
                <a:lnTo>
                  <a:pt x="13286" y="2477"/>
                </a:lnTo>
                <a:lnTo>
                  <a:pt x="13322" y="2175"/>
                </a:lnTo>
                <a:lnTo>
                  <a:pt x="13357" y="1874"/>
                </a:lnTo>
                <a:lnTo>
                  <a:pt x="13286" y="1572"/>
                </a:lnTo>
                <a:lnTo>
                  <a:pt x="13180" y="1271"/>
                </a:lnTo>
                <a:lnTo>
                  <a:pt x="13038" y="983"/>
                </a:lnTo>
                <a:lnTo>
                  <a:pt x="12949" y="865"/>
                </a:lnTo>
                <a:lnTo>
                  <a:pt x="12807" y="733"/>
                </a:lnTo>
                <a:lnTo>
                  <a:pt x="12665" y="616"/>
                </a:lnTo>
                <a:lnTo>
                  <a:pt x="12505" y="511"/>
                </a:lnTo>
                <a:lnTo>
                  <a:pt x="12327" y="406"/>
                </a:lnTo>
                <a:lnTo>
                  <a:pt x="12132" y="314"/>
                </a:lnTo>
                <a:lnTo>
                  <a:pt x="11883" y="235"/>
                </a:lnTo>
                <a:lnTo>
                  <a:pt x="11652" y="183"/>
                </a:lnTo>
                <a:lnTo>
                  <a:pt x="11368" y="104"/>
                </a:lnTo>
                <a:lnTo>
                  <a:pt x="11101" y="78"/>
                </a:lnTo>
                <a:lnTo>
                  <a:pt x="10800" y="52"/>
                </a:lnTo>
                <a:lnTo>
                  <a:pt x="10444" y="52"/>
                </a:lnTo>
                <a:lnTo>
                  <a:pt x="10142" y="52"/>
                </a:lnTo>
                <a:lnTo>
                  <a:pt x="9840" y="78"/>
                </a:lnTo>
                <a:lnTo>
                  <a:pt x="9574" y="104"/>
                </a:lnTo>
                <a:lnTo>
                  <a:pt x="9325" y="157"/>
                </a:lnTo>
                <a:lnTo>
                  <a:pt x="9094" y="209"/>
                </a:lnTo>
                <a:lnTo>
                  <a:pt x="8846" y="262"/>
                </a:lnTo>
                <a:lnTo>
                  <a:pt x="8650" y="340"/>
                </a:lnTo>
                <a:lnTo>
                  <a:pt x="8437" y="432"/>
                </a:lnTo>
                <a:lnTo>
                  <a:pt x="8277" y="511"/>
                </a:lnTo>
                <a:lnTo>
                  <a:pt x="8100" y="616"/>
                </a:lnTo>
                <a:lnTo>
                  <a:pt x="7957" y="707"/>
                </a:lnTo>
                <a:lnTo>
                  <a:pt x="7833" y="838"/>
                </a:lnTo>
                <a:lnTo>
                  <a:pt x="7620" y="1061"/>
                </a:lnTo>
                <a:lnTo>
                  <a:pt x="7442" y="1336"/>
                </a:lnTo>
                <a:lnTo>
                  <a:pt x="7353" y="1599"/>
                </a:lnTo>
                <a:lnTo>
                  <a:pt x="7318" y="1900"/>
                </a:lnTo>
                <a:lnTo>
                  <a:pt x="7318" y="2175"/>
                </a:lnTo>
                <a:lnTo>
                  <a:pt x="7353" y="2450"/>
                </a:lnTo>
                <a:lnTo>
                  <a:pt x="7442" y="2726"/>
                </a:lnTo>
                <a:lnTo>
                  <a:pt x="7620" y="2975"/>
                </a:lnTo>
                <a:lnTo>
                  <a:pt x="7833" y="3198"/>
                </a:lnTo>
                <a:lnTo>
                  <a:pt x="8064" y="3433"/>
                </a:lnTo>
                <a:lnTo>
                  <a:pt x="8295" y="3630"/>
                </a:lnTo>
                <a:lnTo>
                  <a:pt x="8508" y="3853"/>
                </a:lnTo>
                <a:lnTo>
                  <a:pt x="8686" y="4089"/>
                </a:lnTo>
                <a:lnTo>
                  <a:pt x="8775" y="4312"/>
                </a:lnTo>
                <a:lnTo>
                  <a:pt x="8846" y="4561"/>
                </a:lnTo>
                <a:lnTo>
                  <a:pt x="8846" y="4810"/>
                </a:lnTo>
                <a:lnTo>
                  <a:pt x="8810" y="5059"/>
                </a:lnTo>
                <a:lnTo>
                  <a:pt x="8721" y="5295"/>
                </a:lnTo>
                <a:lnTo>
                  <a:pt x="8579" y="5544"/>
                </a:lnTo>
                <a:lnTo>
                  <a:pt x="8366" y="5766"/>
                </a:lnTo>
                <a:lnTo>
                  <a:pt x="8135" y="5976"/>
                </a:lnTo>
                <a:lnTo>
                  <a:pt x="7833" y="6199"/>
                </a:lnTo>
                <a:lnTo>
                  <a:pt x="7478" y="6369"/>
                </a:lnTo>
                <a:lnTo>
                  <a:pt x="7069" y="6527"/>
                </a:lnTo>
                <a:lnTo>
                  <a:pt x="6590" y="6671"/>
                </a:lnTo>
                <a:lnTo>
                  <a:pt x="6092" y="6802"/>
                </a:lnTo>
                <a:lnTo>
                  <a:pt x="5684" y="6802"/>
                </a:lnTo>
                <a:lnTo>
                  <a:pt x="5133" y="6802"/>
                </a:lnTo>
                <a:lnTo>
                  <a:pt x="4547" y="6802"/>
                </a:lnTo>
                <a:lnTo>
                  <a:pt x="3872" y="6802"/>
                </a:lnTo>
                <a:lnTo>
                  <a:pt x="3144" y="6802"/>
                </a:lnTo>
                <a:lnTo>
                  <a:pt x="2362" y="6802"/>
                </a:lnTo>
                <a:lnTo>
                  <a:pt x="1545" y="6802"/>
                </a:lnTo>
                <a:lnTo>
                  <a:pt x="692" y="6802"/>
                </a:lnTo>
                <a:lnTo>
                  <a:pt x="586" y="7234"/>
                </a:lnTo>
                <a:lnTo>
                  <a:pt x="461" y="7837"/>
                </a:lnTo>
                <a:lnTo>
                  <a:pt x="355" y="8493"/>
                </a:lnTo>
                <a:lnTo>
                  <a:pt x="248" y="9187"/>
                </a:lnTo>
                <a:lnTo>
                  <a:pt x="142" y="9869"/>
                </a:lnTo>
                <a:lnTo>
                  <a:pt x="106" y="10498"/>
                </a:lnTo>
                <a:lnTo>
                  <a:pt x="106" y="10983"/>
                </a:lnTo>
                <a:lnTo>
                  <a:pt x="106" y="11311"/>
                </a:lnTo>
                <a:lnTo>
                  <a:pt x="213" y="11481"/>
                </a:lnTo>
                <a:lnTo>
                  <a:pt x="319" y="11651"/>
                </a:lnTo>
                <a:lnTo>
                  <a:pt x="497" y="11783"/>
                </a:lnTo>
                <a:lnTo>
                  <a:pt x="692" y="11914"/>
                </a:lnTo>
                <a:lnTo>
                  <a:pt x="941" y="12032"/>
                </a:lnTo>
                <a:lnTo>
                  <a:pt x="1207" y="12110"/>
                </a:lnTo>
                <a:lnTo>
                  <a:pt x="1509" y="12189"/>
                </a:lnTo>
                <a:lnTo>
                  <a:pt x="1794" y="12241"/>
                </a:lnTo>
                <a:lnTo>
                  <a:pt x="2131" y="12267"/>
                </a:lnTo>
                <a:lnTo>
                  <a:pt x="2433" y="12281"/>
                </a:lnTo>
                <a:lnTo>
                  <a:pt x="2735" y="12267"/>
                </a:lnTo>
                <a:lnTo>
                  <a:pt x="3055" y="12241"/>
                </a:lnTo>
                <a:lnTo>
                  <a:pt x="3357" y="12189"/>
                </a:lnTo>
                <a:lnTo>
                  <a:pt x="3623" y="12084"/>
                </a:lnTo>
                <a:lnTo>
                  <a:pt x="3872" y="11979"/>
                </a:lnTo>
                <a:lnTo>
                  <a:pt x="4103" y="11861"/>
                </a:lnTo>
                <a:lnTo>
                  <a:pt x="4316" y="11704"/>
                </a:lnTo>
                <a:lnTo>
                  <a:pt x="4582" y="11612"/>
                </a:lnTo>
                <a:lnTo>
                  <a:pt x="4849" y="11533"/>
                </a:lnTo>
                <a:lnTo>
                  <a:pt x="5169" y="11507"/>
                </a:lnTo>
                <a:lnTo>
                  <a:pt x="5506" y="11481"/>
                </a:lnTo>
                <a:lnTo>
                  <a:pt x="5808" y="11507"/>
                </a:lnTo>
                <a:lnTo>
                  <a:pt x="6146" y="11560"/>
                </a:lnTo>
                <a:lnTo>
                  <a:pt x="6501" y="11651"/>
                </a:lnTo>
                <a:lnTo>
                  <a:pt x="6803" y="11783"/>
                </a:lnTo>
                <a:lnTo>
                  <a:pt x="7105" y="11940"/>
                </a:lnTo>
                <a:lnTo>
                  <a:pt x="7353" y="12110"/>
                </a:lnTo>
                <a:lnTo>
                  <a:pt x="7584" y="12333"/>
                </a:lnTo>
                <a:lnTo>
                  <a:pt x="7798" y="12595"/>
                </a:lnTo>
                <a:lnTo>
                  <a:pt x="7922" y="12870"/>
                </a:lnTo>
                <a:lnTo>
                  <a:pt x="8028" y="13198"/>
                </a:lnTo>
                <a:lnTo>
                  <a:pt x="8064" y="13526"/>
                </a:lnTo>
                <a:lnTo>
                  <a:pt x="8028" y="13775"/>
                </a:lnTo>
                <a:lnTo>
                  <a:pt x="7922" y="13998"/>
                </a:lnTo>
                <a:lnTo>
                  <a:pt x="7798" y="14220"/>
                </a:lnTo>
                <a:lnTo>
                  <a:pt x="7584" y="14404"/>
                </a:lnTo>
                <a:lnTo>
                  <a:pt x="7353" y="14574"/>
                </a:lnTo>
                <a:lnTo>
                  <a:pt x="7105" y="14732"/>
                </a:lnTo>
                <a:lnTo>
                  <a:pt x="6803" y="14850"/>
                </a:lnTo>
                <a:lnTo>
                  <a:pt x="6501" y="14954"/>
                </a:lnTo>
                <a:lnTo>
                  <a:pt x="6146" y="15033"/>
                </a:lnTo>
                <a:lnTo>
                  <a:pt x="5808" y="15085"/>
                </a:lnTo>
                <a:lnTo>
                  <a:pt x="5506" y="15085"/>
                </a:lnTo>
                <a:lnTo>
                  <a:pt x="5169" y="15059"/>
                </a:lnTo>
                <a:lnTo>
                  <a:pt x="4849" y="15007"/>
                </a:lnTo>
                <a:lnTo>
                  <a:pt x="4582" y="14902"/>
                </a:lnTo>
                <a:lnTo>
                  <a:pt x="4316" y="14784"/>
                </a:lnTo>
                <a:lnTo>
                  <a:pt x="4103" y="14600"/>
                </a:lnTo>
                <a:lnTo>
                  <a:pt x="3907" y="14430"/>
                </a:lnTo>
                <a:lnTo>
                  <a:pt x="3659" y="14299"/>
                </a:lnTo>
                <a:lnTo>
                  <a:pt x="3428" y="14194"/>
                </a:lnTo>
                <a:lnTo>
                  <a:pt x="3179" y="14129"/>
                </a:lnTo>
                <a:lnTo>
                  <a:pt x="2913" y="14102"/>
                </a:lnTo>
                <a:lnTo>
                  <a:pt x="2646" y="14102"/>
                </a:lnTo>
                <a:lnTo>
                  <a:pt x="2362" y="14129"/>
                </a:lnTo>
                <a:lnTo>
                  <a:pt x="2096" y="14168"/>
                </a:lnTo>
                <a:lnTo>
                  <a:pt x="1811" y="14273"/>
                </a:lnTo>
                <a:lnTo>
                  <a:pt x="1545" y="14378"/>
                </a:lnTo>
                <a:lnTo>
                  <a:pt x="1314" y="14496"/>
                </a:lnTo>
                <a:lnTo>
                  <a:pt x="1065" y="14653"/>
                </a:lnTo>
                <a:lnTo>
                  <a:pt x="870" y="14797"/>
                </a:lnTo>
                <a:lnTo>
                  <a:pt x="657" y="14981"/>
                </a:lnTo>
                <a:lnTo>
                  <a:pt x="497" y="15177"/>
                </a:lnTo>
                <a:lnTo>
                  <a:pt x="390" y="15413"/>
                </a:lnTo>
                <a:lnTo>
                  <a:pt x="284" y="15636"/>
                </a:lnTo>
                <a:lnTo>
                  <a:pt x="248" y="15911"/>
                </a:lnTo>
                <a:lnTo>
                  <a:pt x="284" y="16239"/>
                </a:lnTo>
                <a:lnTo>
                  <a:pt x="319" y="16566"/>
                </a:lnTo>
                <a:lnTo>
                  <a:pt x="497" y="17340"/>
                </a:lnTo>
                <a:lnTo>
                  <a:pt x="692" y="18152"/>
                </a:lnTo>
                <a:lnTo>
                  <a:pt x="799" y="18559"/>
                </a:lnTo>
                <a:lnTo>
                  <a:pt x="905" y="18978"/>
                </a:lnTo>
                <a:lnTo>
                  <a:pt x="959" y="19384"/>
                </a:lnTo>
                <a:lnTo>
                  <a:pt x="994" y="19791"/>
                </a:lnTo>
                <a:lnTo>
                  <a:pt x="994" y="20132"/>
                </a:lnTo>
                <a:lnTo>
                  <a:pt x="959" y="20485"/>
                </a:lnTo>
                <a:lnTo>
                  <a:pt x="941" y="20669"/>
                </a:lnTo>
                <a:lnTo>
                  <a:pt x="870" y="20813"/>
                </a:lnTo>
                <a:lnTo>
                  <a:pt x="799" y="20970"/>
                </a:lnTo>
                <a:lnTo>
                  <a:pt x="692" y="21088"/>
                </a:lnTo>
                <a:lnTo>
                  <a:pt x="1474" y="20997"/>
                </a:lnTo>
                <a:lnTo>
                  <a:pt x="2291" y="20866"/>
                </a:lnTo>
                <a:lnTo>
                  <a:pt x="3108" y="20787"/>
                </a:lnTo>
                <a:lnTo>
                  <a:pt x="3907" y="20721"/>
                </a:lnTo>
                <a:lnTo>
                  <a:pt x="4653" y="20695"/>
                </a:lnTo>
                <a:lnTo>
                  <a:pt x="5364" y="20695"/>
                </a:lnTo>
                <a:lnTo>
                  <a:pt x="5701" y="20721"/>
                </a:lnTo>
                <a:lnTo>
                  <a:pt x="6057" y="20761"/>
                </a:lnTo>
                <a:lnTo>
                  <a:pt x="6323" y="20813"/>
                </a:lnTo>
                <a:lnTo>
                  <a:pt x="6625" y="20892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18" name="Puzzle2"/>
          <p:cNvSpPr>
            <a:spLocks noEditPoints="1" noChangeArrowheads="1"/>
          </p:cNvSpPr>
          <p:nvPr/>
        </p:nvSpPr>
        <p:spPr bwMode="auto">
          <a:xfrm>
            <a:off x="4343941" y="3069504"/>
            <a:ext cx="1615707" cy="1112935"/>
          </a:xfrm>
          <a:custGeom>
            <a:avLst/>
            <a:gdLst>
              <a:gd name="T0" fmla="*/ 11 w 21600"/>
              <a:gd name="T1" fmla="*/ 13386 h 21600"/>
              <a:gd name="T2" fmla="*/ 4202 w 21600"/>
              <a:gd name="T3" fmla="*/ 21161 h 21600"/>
              <a:gd name="T4" fmla="*/ 10400 w 21600"/>
              <a:gd name="T5" fmla="*/ 13909 h 21600"/>
              <a:gd name="T6" fmla="*/ 16821 w 21600"/>
              <a:gd name="T7" fmla="*/ 21190 h 21600"/>
              <a:gd name="T8" fmla="*/ 21600 w 21600"/>
              <a:gd name="T9" fmla="*/ 15083 h 21600"/>
              <a:gd name="T10" fmla="*/ 16889 w 21600"/>
              <a:gd name="T11" fmla="*/ 5739 h 21600"/>
              <a:gd name="T12" fmla="*/ 10800 w 21600"/>
              <a:gd name="T13" fmla="*/ 28 h 21600"/>
              <a:gd name="T14" fmla="*/ 4202 w 21600"/>
              <a:gd name="T15" fmla="*/ 5894 h 21600"/>
              <a:gd name="T16" fmla="*/ 5388 w 21600"/>
              <a:gd name="T17" fmla="*/ 6742 h 21600"/>
              <a:gd name="T18" fmla="*/ 16177 w 21600"/>
              <a:gd name="T19" fmla="*/ 20441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4247" y="12354"/>
                </a:moveTo>
                <a:lnTo>
                  <a:pt x="4134" y="12468"/>
                </a:lnTo>
                <a:lnTo>
                  <a:pt x="4010" y="12581"/>
                </a:lnTo>
                <a:lnTo>
                  <a:pt x="3897" y="12637"/>
                </a:lnTo>
                <a:lnTo>
                  <a:pt x="3773" y="12694"/>
                </a:lnTo>
                <a:lnTo>
                  <a:pt x="3637" y="12694"/>
                </a:lnTo>
                <a:lnTo>
                  <a:pt x="3524" y="12694"/>
                </a:lnTo>
                <a:lnTo>
                  <a:pt x="3400" y="12665"/>
                </a:lnTo>
                <a:lnTo>
                  <a:pt x="3287" y="12609"/>
                </a:lnTo>
                <a:lnTo>
                  <a:pt x="3027" y="12496"/>
                </a:lnTo>
                <a:lnTo>
                  <a:pt x="2790" y="12340"/>
                </a:lnTo>
                <a:lnTo>
                  <a:pt x="2530" y="12142"/>
                </a:lnTo>
                <a:lnTo>
                  <a:pt x="2293" y="11987"/>
                </a:lnTo>
                <a:lnTo>
                  <a:pt x="2033" y="11817"/>
                </a:lnTo>
                <a:lnTo>
                  <a:pt x="1773" y="11676"/>
                </a:lnTo>
                <a:lnTo>
                  <a:pt x="1638" y="11662"/>
                </a:lnTo>
                <a:lnTo>
                  <a:pt x="1513" y="11634"/>
                </a:lnTo>
                <a:lnTo>
                  <a:pt x="1378" y="11634"/>
                </a:lnTo>
                <a:lnTo>
                  <a:pt x="1253" y="11634"/>
                </a:lnTo>
                <a:lnTo>
                  <a:pt x="1118" y="11662"/>
                </a:lnTo>
                <a:lnTo>
                  <a:pt x="971" y="11732"/>
                </a:lnTo>
                <a:lnTo>
                  <a:pt x="835" y="11817"/>
                </a:lnTo>
                <a:lnTo>
                  <a:pt x="711" y="11959"/>
                </a:lnTo>
                <a:lnTo>
                  <a:pt x="553" y="12086"/>
                </a:lnTo>
                <a:lnTo>
                  <a:pt x="429" y="12284"/>
                </a:lnTo>
                <a:lnTo>
                  <a:pt x="271" y="12524"/>
                </a:lnTo>
                <a:lnTo>
                  <a:pt x="146" y="12793"/>
                </a:lnTo>
                <a:lnTo>
                  <a:pt x="79" y="12962"/>
                </a:lnTo>
                <a:lnTo>
                  <a:pt x="33" y="13146"/>
                </a:lnTo>
                <a:lnTo>
                  <a:pt x="11" y="13386"/>
                </a:lnTo>
                <a:lnTo>
                  <a:pt x="11" y="13641"/>
                </a:lnTo>
                <a:lnTo>
                  <a:pt x="33" y="13881"/>
                </a:lnTo>
                <a:lnTo>
                  <a:pt x="101" y="14150"/>
                </a:lnTo>
                <a:lnTo>
                  <a:pt x="192" y="14404"/>
                </a:lnTo>
                <a:lnTo>
                  <a:pt x="293" y="14645"/>
                </a:lnTo>
                <a:lnTo>
                  <a:pt x="451" y="14857"/>
                </a:lnTo>
                <a:lnTo>
                  <a:pt x="621" y="15054"/>
                </a:lnTo>
                <a:lnTo>
                  <a:pt x="734" y="15125"/>
                </a:lnTo>
                <a:lnTo>
                  <a:pt x="835" y="15210"/>
                </a:lnTo>
                <a:lnTo>
                  <a:pt x="948" y="15267"/>
                </a:lnTo>
                <a:lnTo>
                  <a:pt x="1084" y="15323"/>
                </a:lnTo>
                <a:lnTo>
                  <a:pt x="1208" y="15351"/>
                </a:lnTo>
                <a:lnTo>
                  <a:pt x="1355" y="15380"/>
                </a:lnTo>
                <a:lnTo>
                  <a:pt x="1513" y="15380"/>
                </a:lnTo>
                <a:lnTo>
                  <a:pt x="1683" y="15380"/>
                </a:lnTo>
                <a:lnTo>
                  <a:pt x="1864" y="15351"/>
                </a:lnTo>
                <a:lnTo>
                  <a:pt x="2033" y="15323"/>
                </a:lnTo>
                <a:lnTo>
                  <a:pt x="2225" y="15238"/>
                </a:lnTo>
                <a:lnTo>
                  <a:pt x="2428" y="15153"/>
                </a:lnTo>
                <a:lnTo>
                  <a:pt x="2745" y="15026"/>
                </a:lnTo>
                <a:lnTo>
                  <a:pt x="3005" y="14913"/>
                </a:lnTo>
                <a:lnTo>
                  <a:pt x="3264" y="14828"/>
                </a:lnTo>
                <a:lnTo>
                  <a:pt x="3513" y="14800"/>
                </a:lnTo>
                <a:lnTo>
                  <a:pt x="3615" y="14828"/>
                </a:lnTo>
                <a:lnTo>
                  <a:pt x="3728" y="14857"/>
                </a:lnTo>
                <a:lnTo>
                  <a:pt x="3807" y="14913"/>
                </a:lnTo>
                <a:lnTo>
                  <a:pt x="3920" y="14998"/>
                </a:lnTo>
                <a:lnTo>
                  <a:pt x="4010" y="15097"/>
                </a:lnTo>
                <a:lnTo>
                  <a:pt x="4089" y="15238"/>
                </a:lnTo>
                <a:lnTo>
                  <a:pt x="4179" y="15408"/>
                </a:lnTo>
                <a:lnTo>
                  <a:pt x="4247" y="15620"/>
                </a:lnTo>
                <a:lnTo>
                  <a:pt x="4326" y="15860"/>
                </a:lnTo>
                <a:lnTo>
                  <a:pt x="4394" y="16129"/>
                </a:lnTo>
                <a:lnTo>
                  <a:pt x="4439" y="16440"/>
                </a:lnTo>
                <a:lnTo>
                  <a:pt x="4507" y="16737"/>
                </a:lnTo>
                <a:lnTo>
                  <a:pt x="4552" y="17090"/>
                </a:lnTo>
                <a:lnTo>
                  <a:pt x="4575" y="17443"/>
                </a:lnTo>
                <a:lnTo>
                  <a:pt x="4586" y="17825"/>
                </a:lnTo>
                <a:lnTo>
                  <a:pt x="4586" y="18193"/>
                </a:lnTo>
                <a:lnTo>
                  <a:pt x="4586" y="18574"/>
                </a:lnTo>
                <a:lnTo>
                  <a:pt x="4586" y="18984"/>
                </a:lnTo>
                <a:lnTo>
                  <a:pt x="4552" y="19366"/>
                </a:lnTo>
                <a:lnTo>
                  <a:pt x="4507" y="19748"/>
                </a:lnTo>
                <a:lnTo>
                  <a:pt x="4462" y="20129"/>
                </a:lnTo>
                <a:lnTo>
                  <a:pt x="4371" y="20483"/>
                </a:lnTo>
                <a:lnTo>
                  <a:pt x="4292" y="20836"/>
                </a:lnTo>
                <a:lnTo>
                  <a:pt x="4202" y="21161"/>
                </a:lnTo>
                <a:lnTo>
                  <a:pt x="4744" y="21161"/>
                </a:lnTo>
                <a:lnTo>
                  <a:pt x="5264" y="21161"/>
                </a:lnTo>
                <a:lnTo>
                  <a:pt x="5784" y="21161"/>
                </a:lnTo>
                <a:lnTo>
                  <a:pt x="6235" y="21161"/>
                </a:lnTo>
                <a:lnTo>
                  <a:pt x="6676" y="21161"/>
                </a:lnTo>
                <a:lnTo>
                  <a:pt x="7060" y="21161"/>
                </a:lnTo>
                <a:lnTo>
                  <a:pt x="7410" y="21161"/>
                </a:lnTo>
                <a:lnTo>
                  <a:pt x="7670" y="21161"/>
                </a:lnTo>
                <a:lnTo>
                  <a:pt x="8020" y="21020"/>
                </a:lnTo>
                <a:lnTo>
                  <a:pt x="8303" y="20893"/>
                </a:lnTo>
                <a:lnTo>
                  <a:pt x="8563" y="20695"/>
                </a:lnTo>
                <a:lnTo>
                  <a:pt x="8800" y="20511"/>
                </a:lnTo>
                <a:lnTo>
                  <a:pt x="8969" y="20285"/>
                </a:lnTo>
                <a:lnTo>
                  <a:pt x="9150" y="20045"/>
                </a:lnTo>
                <a:lnTo>
                  <a:pt x="9252" y="19804"/>
                </a:lnTo>
                <a:lnTo>
                  <a:pt x="9342" y="19550"/>
                </a:lnTo>
                <a:lnTo>
                  <a:pt x="9410" y="19281"/>
                </a:lnTo>
                <a:lnTo>
                  <a:pt x="9433" y="19013"/>
                </a:lnTo>
                <a:lnTo>
                  <a:pt x="9433" y="18744"/>
                </a:lnTo>
                <a:lnTo>
                  <a:pt x="9387" y="18504"/>
                </a:lnTo>
                <a:lnTo>
                  <a:pt x="9320" y="18221"/>
                </a:lnTo>
                <a:lnTo>
                  <a:pt x="9207" y="17981"/>
                </a:lnTo>
                <a:lnTo>
                  <a:pt x="9105" y="17740"/>
                </a:lnTo>
                <a:lnTo>
                  <a:pt x="8924" y="17514"/>
                </a:lnTo>
                <a:lnTo>
                  <a:pt x="8777" y="17274"/>
                </a:lnTo>
                <a:lnTo>
                  <a:pt x="8642" y="17034"/>
                </a:lnTo>
                <a:lnTo>
                  <a:pt x="8563" y="16765"/>
                </a:lnTo>
                <a:lnTo>
                  <a:pt x="8472" y="16468"/>
                </a:lnTo>
                <a:lnTo>
                  <a:pt x="8450" y="16157"/>
                </a:lnTo>
                <a:lnTo>
                  <a:pt x="8450" y="15860"/>
                </a:lnTo>
                <a:lnTo>
                  <a:pt x="8472" y="15563"/>
                </a:lnTo>
                <a:lnTo>
                  <a:pt x="8540" y="15267"/>
                </a:lnTo>
                <a:lnTo>
                  <a:pt x="8642" y="14998"/>
                </a:lnTo>
                <a:lnTo>
                  <a:pt x="8777" y="14729"/>
                </a:lnTo>
                <a:lnTo>
                  <a:pt x="8868" y="14616"/>
                </a:lnTo>
                <a:lnTo>
                  <a:pt x="8969" y="14475"/>
                </a:lnTo>
                <a:lnTo>
                  <a:pt x="9060" y="14376"/>
                </a:lnTo>
                <a:lnTo>
                  <a:pt x="9184" y="14291"/>
                </a:lnTo>
                <a:lnTo>
                  <a:pt x="9297" y="14206"/>
                </a:lnTo>
                <a:lnTo>
                  <a:pt x="9433" y="14121"/>
                </a:lnTo>
                <a:lnTo>
                  <a:pt x="9579" y="14051"/>
                </a:lnTo>
                <a:lnTo>
                  <a:pt x="9726" y="13994"/>
                </a:lnTo>
                <a:lnTo>
                  <a:pt x="9884" y="13938"/>
                </a:lnTo>
                <a:lnTo>
                  <a:pt x="10054" y="13909"/>
                </a:lnTo>
                <a:lnTo>
                  <a:pt x="10257" y="13881"/>
                </a:lnTo>
                <a:lnTo>
                  <a:pt x="10449" y="13881"/>
                </a:lnTo>
                <a:lnTo>
                  <a:pt x="10664" y="13881"/>
                </a:lnTo>
                <a:lnTo>
                  <a:pt x="10856" y="13909"/>
                </a:lnTo>
                <a:lnTo>
                  <a:pt x="11037" y="13966"/>
                </a:lnTo>
                <a:lnTo>
                  <a:pt x="11206" y="14023"/>
                </a:lnTo>
                <a:lnTo>
                  <a:pt x="11353" y="14093"/>
                </a:lnTo>
                <a:lnTo>
                  <a:pt x="11511" y="14178"/>
                </a:lnTo>
                <a:lnTo>
                  <a:pt x="11635" y="14263"/>
                </a:lnTo>
                <a:lnTo>
                  <a:pt x="11748" y="14376"/>
                </a:lnTo>
                <a:lnTo>
                  <a:pt x="11861" y="14475"/>
                </a:lnTo>
                <a:lnTo>
                  <a:pt x="11941" y="14616"/>
                </a:lnTo>
                <a:lnTo>
                  <a:pt x="12031" y="14758"/>
                </a:lnTo>
                <a:lnTo>
                  <a:pt x="12099" y="14885"/>
                </a:lnTo>
                <a:lnTo>
                  <a:pt x="12200" y="15210"/>
                </a:lnTo>
                <a:lnTo>
                  <a:pt x="12268" y="15507"/>
                </a:lnTo>
                <a:lnTo>
                  <a:pt x="12291" y="15832"/>
                </a:lnTo>
                <a:lnTo>
                  <a:pt x="12291" y="16157"/>
                </a:lnTo>
                <a:lnTo>
                  <a:pt x="12246" y="16482"/>
                </a:lnTo>
                <a:lnTo>
                  <a:pt x="12178" y="16807"/>
                </a:lnTo>
                <a:lnTo>
                  <a:pt x="12099" y="17090"/>
                </a:lnTo>
                <a:lnTo>
                  <a:pt x="12008" y="17330"/>
                </a:lnTo>
                <a:lnTo>
                  <a:pt x="11884" y="17542"/>
                </a:lnTo>
                <a:lnTo>
                  <a:pt x="11748" y="17712"/>
                </a:lnTo>
                <a:lnTo>
                  <a:pt x="11613" y="17839"/>
                </a:lnTo>
                <a:lnTo>
                  <a:pt x="11489" y="18037"/>
                </a:lnTo>
                <a:lnTo>
                  <a:pt x="11398" y="18221"/>
                </a:lnTo>
                <a:lnTo>
                  <a:pt x="11319" y="18447"/>
                </a:lnTo>
                <a:lnTo>
                  <a:pt x="11251" y="18659"/>
                </a:lnTo>
                <a:lnTo>
                  <a:pt x="11206" y="18900"/>
                </a:lnTo>
                <a:lnTo>
                  <a:pt x="11184" y="19154"/>
                </a:lnTo>
                <a:lnTo>
                  <a:pt x="11184" y="19423"/>
                </a:lnTo>
                <a:lnTo>
                  <a:pt x="11229" y="19663"/>
                </a:lnTo>
                <a:lnTo>
                  <a:pt x="11297" y="19903"/>
                </a:lnTo>
                <a:lnTo>
                  <a:pt x="11376" y="20158"/>
                </a:lnTo>
                <a:lnTo>
                  <a:pt x="11511" y="20398"/>
                </a:lnTo>
                <a:lnTo>
                  <a:pt x="11681" y="20610"/>
                </a:lnTo>
                <a:lnTo>
                  <a:pt x="11884" y="20808"/>
                </a:lnTo>
                <a:lnTo>
                  <a:pt x="12121" y="20992"/>
                </a:lnTo>
                <a:lnTo>
                  <a:pt x="12404" y="21161"/>
                </a:lnTo>
                <a:lnTo>
                  <a:pt x="12528" y="21190"/>
                </a:lnTo>
                <a:lnTo>
                  <a:pt x="12856" y="21274"/>
                </a:lnTo>
                <a:lnTo>
                  <a:pt x="13330" y="21373"/>
                </a:lnTo>
                <a:lnTo>
                  <a:pt x="13963" y="21486"/>
                </a:lnTo>
                <a:lnTo>
                  <a:pt x="14313" y="21543"/>
                </a:lnTo>
                <a:lnTo>
                  <a:pt x="14652" y="21571"/>
                </a:lnTo>
                <a:lnTo>
                  <a:pt x="15025" y="21600"/>
                </a:lnTo>
                <a:lnTo>
                  <a:pt x="15409" y="21600"/>
                </a:lnTo>
                <a:lnTo>
                  <a:pt x="15782" y="21600"/>
                </a:lnTo>
                <a:lnTo>
                  <a:pt x="16177" y="21571"/>
                </a:lnTo>
                <a:lnTo>
                  <a:pt x="16516" y="21486"/>
                </a:lnTo>
                <a:lnTo>
                  <a:pt x="16889" y="21402"/>
                </a:lnTo>
                <a:lnTo>
                  <a:pt x="16821" y="21190"/>
                </a:lnTo>
                <a:lnTo>
                  <a:pt x="16776" y="20935"/>
                </a:lnTo>
                <a:lnTo>
                  <a:pt x="16742" y="20667"/>
                </a:lnTo>
                <a:lnTo>
                  <a:pt x="16719" y="20370"/>
                </a:lnTo>
                <a:lnTo>
                  <a:pt x="16697" y="19719"/>
                </a:lnTo>
                <a:lnTo>
                  <a:pt x="16697" y="19013"/>
                </a:lnTo>
                <a:lnTo>
                  <a:pt x="16719" y="18306"/>
                </a:lnTo>
                <a:lnTo>
                  <a:pt x="16753" y="17599"/>
                </a:lnTo>
                <a:lnTo>
                  <a:pt x="16821" y="16949"/>
                </a:lnTo>
                <a:lnTo>
                  <a:pt x="16889" y="16383"/>
                </a:lnTo>
                <a:lnTo>
                  <a:pt x="16934" y="16129"/>
                </a:lnTo>
                <a:lnTo>
                  <a:pt x="17002" y="15945"/>
                </a:lnTo>
                <a:lnTo>
                  <a:pt x="17081" y="15790"/>
                </a:lnTo>
                <a:lnTo>
                  <a:pt x="17194" y="15648"/>
                </a:lnTo>
                <a:lnTo>
                  <a:pt x="17318" y="15563"/>
                </a:lnTo>
                <a:lnTo>
                  <a:pt x="17453" y="15507"/>
                </a:lnTo>
                <a:lnTo>
                  <a:pt x="17600" y="15450"/>
                </a:lnTo>
                <a:lnTo>
                  <a:pt x="17758" y="15450"/>
                </a:lnTo>
                <a:lnTo>
                  <a:pt x="17905" y="15479"/>
                </a:lnTo>
                <a:lnTo>
                  <a:pt x="18064" y="15535"/>
                </a:lnTo>
                <a:lnTo>
                  <a:pt x="18233" y="15620"/>
                </a:lnTo>
                <a:lnTo>
                  <a:pt x="18380" y="15733"/>
                </a:lnTo>
                <a:lnTo>
                  <a:pt x="18561" y="15832"/>
                </a:lnTo>
                <a:lnTo>
                  <a:pt x="18707" y="15973"/>
                </a:lnTo>
                <a:lnTo>
                  <a:pt x="18866" y="16129"/>
                </a:lnTo>
                <a:lnTo>
                  <a:pt x="18990" y="16327"/>
                </a:lnTo>
                <a:lnTo>
                  <a:pt x="19125" y="16482"/>
                </a:lnTo>
                <a:lnTo>
                  <a:pt x="19295" y="16624"/>
                </a:lnTo>
                <a:lnTo>
                  <a:pt x="19464" y="16737"/>
                </a:lnTo>
                <a:lnTo>
                  <a:pt x="19668" y="16807"/>
                </a:lnTo>
                <a:lnTo>
                  <a:pt x="19860" y="16836"/>
                </a:lnTo>
                <a:lnTo>
                  <a:pt x="20052" y="16864"/>
                </a:lnTo>
                <a:lnTo>
                  <a:pt x="20266" y="16836"/>
                </a:lnTo>
                <a:lnTo>
                  <a:pt x="20470" y="16793"/>
                </a:lnTo>
                <a:lnTo>
                  <a:pt x="20662" y="16708"/>
                </a:lnTo>
                <a:lnTo>
                  <a:pt x="20854" y="16567"/>
                </a:lnTo>
                <a:lnTo>
                  <a:pt x="21035" y="16412"/>
                </a:lnTo>
                <a:lnTo>
                  <a:pt x="21182" y="16214"/>
                </a:lnTo>
                <a:lnTo>
                  <a:pt x="21340" y="16002"/>
                </a:lnTo>
                <a:lnTo>
                  <a:pt x="21441" y="15733"/>
                </a:lnTo>
                <a:lnTo>
                  <a:pt x="21532" y="15436"/>
                </a:lnTo>
                <a:lnTo>
                  <a:pt x="21600" y="15083"/>
                </a:lnTo>
                <a:lnTo>
                  <a:pt x="21600" y="14885"/>
                </a:lnTo>
                <a:lnTo>
                  <a:pt x="21600" y="14729"/>
                </a:lnTo>
                <a:lnTo>
                  <a:pt x="21600" y="14531"/>
                </a:lnTo>
                <a:lnTo>
                  <a:pt x="21577" y="14376"/>
                </a:lnTo>
                <a:lnTo>
                  <a:pt x="21532" y="14206"/>
                </a:lnTo>
                <a:lnTo>
                  <a:pt x="21487" y="14051"/>
                </a:lnTo>
                <a:lnTo>
                  <a:pt x="21419" y="13909"/>
                </a:lnTo>
                <a:lnTo>
                  <a:pt x="21351" y="13768"/>
                </a:lnTo>
                <a:lnTo>
                  <a:pt x="21204" y="13500"/>
                </a:lnTo>
                <a:lnTo>
                  <a:pt x="21035" y="13287"/>
                </a:lnTo>
                <a:lnTo>
                  <a:pt x="20809" y="13090"/>
                </a:lnTo>
                <a:lnTo>
                  <a:pt x="20594" y="12962"/>
                </a:lnTo>
                <a:lnTo>
                  <a:pt x="20357" y="12821"/>
                </a:lnTo>
                <a:lnTo>
                  <a:pt x="20120" y="12764"/>
                </a:lnTo>
                <a:lnTo>
                  <a:pt x="19882" y="12708"/>
                </a:lnTo>
                <a:lnTo>
                  <a:pt x="19645" y="12736"/>
                </a:lnTo>
                <a:lnTo>
                  <a:pt x="19430" y="12793"/>
                </a:lnTo>
                <a:lnTo>
                  <a:pt x="19227" y="12906"/>
                </a:lnTo>
                <a:lnTo>
                  <a:pt x="19148" y="12962"/>
                </a:lnTo>
                <a:lnTo>
                  <a:pt x="19058" y="13047"/>
                </a:lnTo>
                <a:lnTo>
                  <a:pt x="18990" y="13146"/>
                </a:lnTo>
                <a:lnTo>
                  <a:pt x="18911" y="13259"/>
                </a:lnTo>
                <a:lnTo>
                  <a:pt x="18775" y="13471"/>
                </a:lnTo>
                <a:lnTo>
                  <a:pt x="18628" y="13641"/>
                </a:lnTo>
                <a:lnTo>
                  <a:pt x="18470" y="13740"/>
                </a:lnTo>
                <a:lnTo>
                  <a:pt x="18301" y="13825"/>
                </a:lnTo>
                <a:lnTo>
                  <a:pt x="18143" y="13853"/>
                </a:lnTo>
                <a:lnTo>
                  <a:pt x="17973" y="13881"/>
                </a:lnTo>
                <a:lnTo>
                  <a:pt x="17804" y="13853"/>
                </a:lnTo>
                <a:lnTo>
                  <a:pt x="17646" y="13796"/>
                </a:lnTo>
                <a:lnTo>
                  <a:pt x="17499" y="13726"/>
                </a:lnTo>
                <a:lnTo>
                  <a:pt x="17341" y="13641"/>
                </a:lnTo>
                <a:lnTo>
                  <a:pt x="17216" y="13528"/>
                </a:lnTo>
                <a:lnTo>
                  <a:pt x="17103" y="13386"/>
                </a:lnTo>
                <a:lnTo>
                  <a:pt x="17024" y="13259"/>
                </a:lnTo>
                <a:lnTo>
                  <a:pt x="16934" y="13118"/>
                </a:lnTo>
                <a:lnTo>
                  <a:pt x="16889" y="12991"/>
                </a:lnTo>
                <a:lnTo>
                  <a:pt x="16889" y="12849"/>
                </a:lnTo>
                <a:lnTo>
                  <a:pt x="16889" y="12383"/>
                </a:lnTo>
                <a:lnTo>
                  <a:pt x="16889" y="11662"/>
                </a:lnTo>
                <a:lnTo>
                  <a:pt x="16889" y="10701"/>
                </a:lnTo>
                <a:lnTo>
                  <a:pt x="16889" y="9640"/>
                </a:lnTo>
                <a:lnTo>
                  <a:pt x="16889" y="8566"/>
                </a:lnTo>
                <a:lnTo>
                  <a:pt x="16889" y="7478"/>
                </a:lnTo>
                <a:lnTo>
                  <a:pt x="16889" y="6502"/>
                </a:lnTo>
                <a:lnTo>
                  <a:pt x="16889" y="5739"/>
                </a:lnTo>
                <a:lnTo>
                  <a:pt x="16674" y="5894"/>
                </a:lnTo>
                <a:lnTo>
                  <a:pt x="16414" y="6036"/>
                </a:lnTo>
                <a:lnTo>
                  <a:pt x="16154" y="6177"/>
                </a:lnTo>
                <a:lnTo>
                  <a:pt x="15849" y="6248"/>
                </a:lnTo>
                <a:lnTo>
                  <a:pt x="15544" y="6304"/>
                </a:lnTo>
                <a:lnTo>
                  <a:pt x="15217" y="6332"/>
                </a:lnTo>
                <a:lnTo>
                  <a:pt x="14866" y="6361"/>
                </a:lnTo>
                <a:lnTo>
                  <a:pt x="14550" y="6361"/>
                </a:lnTo>
                <a:lnTo>
                  <a:pt x="14200" y="6332"/>
                </a:lnTo>
                <a:lnTo>
                  <a:pt x="13850" y="6276"/>
                </a:lnTo>
                <a:lnTo>
                  <a:pt x="13522" y="6219"/>
                </a:lnTo>
                <a:lnTo>
                  <a:pt x="13206" y="6149"/>
                </a:lnTo>
                <a:lnTo>
                  <a:pt x="12901" y="6064"/>
                </a:lnTo>
                <a:lnTo>
                  <a:pt x="12618" y="5951"/>
                </a:lnTo>
                <a:lnTo>
                  <a:pt x="12358" y="5838"/>
                </a:lnTo>
                <a:lnTo>
                  <a:pt x="12121" y="5739"/>
                </a:lnTo>
                <a:lnTo>
                  <a:pt x="11941" y="5626"/>
                </a:lnTo>
                <a:lnTo>
                  <a:pt x="11794" y="5513"/>
                </a:lnTo>
                <a:lnTo>
                  <a:pt x="11658" y="5414"/>
                </a:lnTo>
                <a:lnTo>
                  <a:pt x="11556" y="5301"/>
                </a:lnTo>
                <a:lnTo>
                  <a:pt x="11466" y="5187"/>
                </a:lnTo>
                <a:lnTo>
                  <a:pt x="11398" y="5089"/>
                </a:lnTo>
                <a:lnTo>
                  <a:pt x="11376" y="4947"/>
                </a:lnTo>
                <a:lnTo>
                  <a:pt x="11353" y="4834"/>
                </a:lnTo>
                <a:lnTo>
                  <a:pt x="11353" y="4707"/>
                </a:lnTo>
                <a:lnTo>
                  <a:pt x="11376" y="4565"/>
                </a:lnTo>
                <a:lnTo>
                  <a:pt x="11443" y="4410"/>
                </a:lnTo>
                <a:lnTo>
                  <a:pt x="11511" y="4240"/>
                </a:lnTo>
                <a:lnTo>
                  <a:pt x="11703" y="3887"/>
                </a:lnTo>
                <a:lnTo>
                  <a:pt x="11986" y="3505"/>
                </a:lnTo>
                <a:lnTo>
                  <a:pt x="12144" y="3265"/>
                </a:lnTo>
                <a:lnTo>
                  <a:pt x="12246" y="3025"/>
                </a:lnTo>
                <a:lnTo>
                  <a:pt x="12336" y="2756"/>
                </a:lnTo>
                <a:lnTo>
                  <a:pt x="12404" y="2445"/>
                </a:lnTo>
                <a:lnTo>
                  <a:pt x="12438" y="2176"/>
                </a:lnTo>
                <a:lnTo>
                  <a:pt x="12438" y="1880"/>
                </a:lnTo>
                <a:lnTo>
                  <a:pt x="12404" y="1583"/>
                </a:lnTo>
                <a:lnTo>
                  <a:pt x="12336" y="1314"/>
                </a:lnTo>
                <a:lnTo>
                  <a:pt x="12246" y="1046"/>
                </a:lnTo>
                <a:lnTo>
                  <a:pt x="12099" y="791"/>
                </a:lnTo>
                <a:lnTo>
                  <a:pt x="12008" y="692"/>
                </a:lnTo>
                <a:lnTo>
                  <a:pt x="11918" y="579"/>
                </a:lnTo>
                <a:lnTo>
                  <a:pt x="11816" y="466"/>
                </a:lnTo>
                <a:lnTo>
                  <a:pt x="11703" y="381"/>
                </a:lnTo>
                <a:lnTo>
                  <a:pt x="11579" y="310"/>
                </a:lnTo>
                <a:lnTo>
                  <a:pt x="11443" y="226"/>
                </a:lnTo>
                <a:lnTo>
                  <a:pt x="11297" y="169"/>
                </a:lnTo>
                <a:lnTo>
                  <a:pt x="11138" y="113"/>
                </a:lnTo>
                <a:lnTo>
                  <a:pt x="10969" y="56"/>
                </a:lnTo>
                <a:lnTo>
                  <a:pt x="10800" y="28"/>
                </a:lnTo>
                <a:lnTo>
                  <a:pt x="10619" y="28"/>
                </a:lnTo>
                <a:lnTo>
                  <a:pt x="10404" y="28"/>
                </a:lnTo>
                <a:lnTo>
                  <a:pt x="10257" y="28"/>
                </a:lnTo>
                <a:lnTo>
                  <a:pt x="10076" y="56"/>
                </a:lnTo>
                <a:lnTo>
                  <a:pt x="9952" y="84"/>
                </a:lnTo>
                <a:lnTo>
                  <a:pt x="9794" y="141"/>
                </a:lnTo>
                <a:lnTo>
                  <a:pt x="9692" y="226"/>
                </a:lnTo>
                <a:lnTo>
                  <a:pt x="9557" y="282"/>
                </a:lnTo>
                <a:lnTo>
                  <a:pt x="9455" y="381"/>
                </a:lnTo>
                <a:lnTo>
                  <a:pt x="9365" y="466"/>
                </a:lnTo>
                <a:lnTo>
                  <a:pt x="9274" y="579"/>
                </a:lnTo>
                <a:lnTo>
                  <a:pt x="9184" y="692"/>
                </a:lnTo>
                <a:lnTo>
                  <a:pt x="9128" y="791"/>
                </a:lnTo>
                <a:lnTo>
                  <a:pt x="9060" y="932"/>
                </a:lnTo>
                <a:lnTo>
                  <a:pt x="8969" y="1201"/>
                </a:lnTo>
                <a:lnTo>
                  <a:pt x="8913" y="1498"/>
                </a:lnTo>
                <a:lnTo>
                  <a:pt x="8890" y="1795"/>
                </a:lnTo>
                <a:lnTo>
                  <a:pt x="8890" y="2120"/>
                </a:lnTo>
                <a:lnTo>
                  <a:pt x="8913" y="2445"/>
                </a:lnTo>
                <a:lnTo>
                  <a:pt x="8969" y="2756"/>
                </a:lnTo>
                <a:lnTo>
                  <a:pt x="9060" y="3081"/>
                </a:lnTo>
                <a:lnTo>
                  <a:pt x="9173" y="3378"/>
                </a:lnTo>
                <a:lnTo>
                  <a:pt x="9297" y="3647"/>
                </a:lnTo>
                <a:lnTo>
                  <a:pt x="9466" y="3887"/>
                </a:lnTo>
                <a:lnTo>
                  <a:pt x="9579" y="4085"/>
                </a:lnTo>
                <a:lnTo>
                  <a:pt x="9670" y="4269"/>
                </a:lnTo>
                <a:lnTo>
                  <a:pt x="9726" y="4467"/>
                </a:lnTo>
                <a:lnTo>
                  <a:pt x="9771" y="4650"/>
                </a:lnTo>
                <a:lnTo>
                  <a:pt x="9771" y="4834"/>
                </a:lnTo>
                <a:lnTo>
                  <a:pt x="9749" y="5032"/>
                </a:lnTo>
                <a:lnTo>
                  <a:pt x="9715" y="5216"/>
                </a:lnTo>
                <a:lnTo>
                  <a:pt x="9625" y="5385"/>
                </a:lnTo>
                <a:lnTo>
                  <a:pt x="9534" y="5513"/>
                </a:lnTo>
                <a:lnTo>
                  <a:pt x="9410" y="5626"/>
                </a:lnTo>
                <a:lnTo>
                  <a:pt x="9229" y="5710"/>
                </a:lnTo>
                <a:lnTo>
                  <a:pt x="9060" y="5767"/>
                </a:lnTo>
                <a:lnTo>
                  <a:pt x="8845" y="5767"/>
                </a:lnTo>
                <a:lnTo>
                  <a:pt x="8585" y="5739"/>
                </a:lnTo>
                <a:lnTo>
                  <a:pt x="8325" y="5654"/>
                </a:lnTo>
                <a:lnTo>
                  <a:pt x="8020" y="5513"/>
                </a:lnTo>
                <a:lnTo>
                  <a:pt x="7840" y="5442"/>
                </a:lnTo>
                <a:lnTo>
                  <a:pt x="7648" y="5385"/>
                </a:lnTo>
                <a:lnTo>
                  <a:pt x="7433" y="5329"/>
                </a:lnTo>
                <a:lnTo>
                  <a:pt x="7241" y="5301"/>
                </a:lnTo>
                <a:lnTo>
                  <a:pt x="6755" y="5301"/>
                </a:lnTo>
                <a:lnTo>
                  <a:pt x="6281" y="5329"/>
                </a:lnTo>
                <a:lnTo>
                  <a:pt x="5784" y="5385"/>
                </a:lnTo>
                <a:lnTo>
                  <a:pt x="5264" y="5498"/>
                </a:lnTo>
                <a:lnTo>
                  <a:pt x="4744" y="5597"/>
                </a:lnTo>
                <a:lnTo>
                  <a:pt x="4247" y="5739"/>
                </a:lnTo>
                <a:lnTo>
                  <a:pt x="4202" y="5894"/>
                </a:lnTo>
                <a:lnTo>
                  <a:pt x="4202" y="6191"/>
                </a:lnTo>
                <a:lnTo>
                  <a:pt x="4202" y="6545"/>
                </a:lnTo>
                <a:lnTo>
                  <a:pt x="4225" y="6954"/>
                </a:lnTo>
                <a:lnTo>
                  <a:pt x="4315" y="7930"/>
                </a:lnTo>
                <a:lnTo>
                  <a:pt x="4394" y="9018"/>
                </a:lnTo>
                <a:lnTo>
                  <a:pt x="4439" y="9570"/>
                </a:lnTo>
                <a:lnTo>
                  <a:pt x="4462" y="10107"/>
                </a:lnTo>
                <a:lnTo>
                  <a:pt x="4484" y="10630"/>
                </a:lnTo>
                <a:lnTo>
                  <a:pt x="4507" y="11082"/>
                </a:lnTo>
                <a:lnTo>
                  <a:pt x="4484" y="11520"/>
                </a:lnTo>
                <a:lnTo>
                  <a:pt x="4439" y="11874"/>
                </a:lnTo>
                <a:lnTo>
                  <a:pt x="4394" y="12029"/>
                </a:lnTo>
                <a:lnTo>
                  <a:pt x="4349" y="12171"/>
                </a:lnTo>
                <a:lnTo>
                  <a:pt x="4315" y="12284"/>
                </a:lnTo>
                <a:lnTo>
                  <a:pt x="4247" y="12354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19" name="Puzzle4"/>
          <p:cNvSpPr>
            <a:spLocks noEditPoints="1" noChangeArrowheads="1"/>
          </p:cNvSpPr>
          <p:nvPr/>
        </p:nvSpPr>
        <p:spPr bwMode="auto">
          <a:xfrm>
            <a:off x="3718741" y="3055785"/>
            <a:ext cx="974150" cy="1422845"/>
          </a:xfrm>
          <a:custGeom>
            <a:avLst/>
            <a:gdLst>
              <a:gd name="T0" fmla="*/ 8307 w 21600"/>
              <a:gd name="T1" fmla="*/ 11593 h 21600"/>
              <a:gd name="T2" fmla="*/ 453 w 21600"/>
              <a:gd name="T3" fmla="*/ 16938 h 21600"/>
              <a:gd name="T4" fmla="*/ 11500 w 21600"/>
              <a:gd name="T5" fmla="*/ 21600 h 21600"/>
              <a:gd name="T6" fmla="*/ 20920 w 21600"/>
              <a:gd name="T7" fmla="*/ 16751 h 21600"/>
              <a:gd name="T8" fmla="*/ 13972 w 21600"/>
              <a:gd name="T9" fmla="*/ 10888 h 21600"/>
              <a:gd name="T10" fmla="*/ 21033 w 21600"/>
              <a:gd name="T11" fmla="*/ 4716 h 21600"/>
              <a:gd name="T12" fmla="*/ 11102 w 21600"/>
              <a:gd name="T13" fmla="*/ 11 h 21600"/>
              <a:gd name="T14" fmla="*/ 453 w 21600"/>
              <a:gd name="T15" fmla="*/ 4716 h 21600"/>
              <a:gd name="T16" fmla="*/ 2076 w 21600"/>
              <a:gd name="T17" fmla="*/ 5664 h 21600"/>
              <a:gd name="T18" fmla="*/ 20203 w 21600"/>
              <a:gd name="T19" fmla="*/ 1598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3813" y="10590"/>
                </a:moveTo>
                <a:lnTo>
                  <a:pt x="3927" y="10513"/>
                </a:lnTo>
                <a:lnTo>
                  <a:pt x="4078" y="10425"/>
                </a:lnTo>
                <a:lnTo>
                  <a:pt x="4210" y="10359"/>
                </a:lnTo>
                <a:lnTo>
                  <a:pt x="4361" y="10315"/>
                </a:lnTo>
                <a:lnTo>
                  <a:pt x="4682" y="10237"/>
                </a:lnTo>
                <a:lnTo>
                  <a:pt x="5041" y="10193"/>
                </a:lnTo>
                <a:lnTo>
                  <a:pt x="5456" y="10171"/>
                </a:lnTo>
                <a:lnTo>
                  <a:pt x="5853" y="10193"/>
                </a:lnTo>
                <a:lnTo>
                  <a:pt x="6249" y="10260"/>
                </a:lnTo>
                <a:lnTo>
                  <a:pt x="6646" y="10337"/>
                </a:lnTo>
                <a:lnTo>
                  <a:pt x="7004" y="10469"/>
                </a:lnTo>
                <a:lnTo>
                  <a:pt x="7363" y="10612"/>
                </a:lnTo>
                <a:lnTo>
                  <a:pt x="7665" y="10788"/>
                </a:lnTo>
                <a:lnTo>
                  <a:pt x="7911" y="10998"/>
                </a:lnTo>
                <a:lnTo>
                  <a:pt x="8024" y="11097"/>
                </a:lnTo>
                <a:lnTo>
                  <a:pt x="8137" y="11207"/>
                </a:lnTo>
                <a:lnTo>
                  <a:pt x="8194" y="11340"/>
                </a:lnTo>
                <a:lnTo>
                  <a:pt x="8269" y="11461"/>
                </a:lnTo>
                <a:lnTo>
                  <a:pt x="8307" y="11593"/>
                </a:lnTo>
                <a:lnTo>
                  <a:pt x="8307" y="11714"/>
                </a:lnTo>
                <a:lnTo>
                  <a:pt x="8307" y="11868"/>
                </a:lnTo>
                <a:lnTo>
                  <a:pt x="8307" y="12012"/>
                </a:lnTo>
                <a:lnTo>
                  <a:pt x="8194" y="12265"/>
                </a:lnTo>
                <a:lnTo>
                  <a:pt x="8062" y="12519"/>
                </a:lnTo>
                <a:lnTo>
                  <a:pt x="7873" y="12706"/>
                </a:lnTo>
                <a:lnTo>
                  <a:pt x="7627" y="12904"/>
                </a:lnTo>
                <a:lnTo>
                  <a:pt x="7363" y="13048"/>
                </a:lnTo>
                <a:lnTo>
                  <a:pt x="7080" y="13180"/>
                </a:lnTo>
                <a:lnTo>
                  <a:pt x="6759" y="13257"/>
                </a:lnTo>
                <a:lnTo>
                  <a:pt x="6419" y="13345"/>
                </a:lnTo>
                <a:lnTo>
                  <a:pt x="6098" y="13389"/>
                </a:lnTo>
                <a:lnTo>
                  <a:pt x="5739" y="13389"/>
                </a:lnTo>
                <a:lnTo>
                  <a:pt x="5418" y="13389"/>
                </a:lnTo>
                <a:lnTo>
                  <a:pt x="5079" y="13345"/>
                </a:lnTo>
                <a:lnTo>
                  <a:pt x="4758" y="13301"/>
                </a:lnTo>
                <a:lnTo>
                  <a:pt x="4474" y="13213"/>
                </a:lnTo>
                <a:lnTo>
                  <a:pt x="4172" y="13114"/>
                </a:lnTo>
                <a:lnTo>
                  <a:pt x="3965" y="12982"/>
                </a:lnTo>
                <a:lnTo>
                  <a:pt x="3738" y="12838"/>
                </a:lnTo>
                <a:lnTo>
                  <a:pt x="3493" y="12706"/>
                </a:lnTo>
                <a:lnTo>
                  <a:pt x="3228" y="12607"/>
                </a:lnTo>
                <a:lnTo>
                  <a:pt x="2945" y="12519"/>
                </a:lnTo>
                <a:lnTo>
                  <a:pt x="2700" y="12431"/>
                </a:lnTo>
                <a:lnTo>
                  <a:pt x="2397" y="12375"/>
                </a:lnTo>
                <a:lnTo>
                  <a:pt x="2152" y="12331"/>
                </a:lnTo>
                <a:lnTo>
                  <a:pt x="1888" y="12309"/>
                </a:lnTo>
                <a:lnTo>
                  <a:pt x="1642" y="12309"/>
                </a:lnTo>
                <a:lnTo>
                  <a:pt x="1397" y="12331"/>
                </a:lnTo>
                <a:lnTo>
                  <a:pt x="1170" y="12397"/>
                </a:lnTo>
                <a:lnTo>
                  <a:pt x="962" y="12453"/>
                </a:lnTo>
                <a:lnTo>
                  <a:pt x="774" y="12563"/>
                </a:lnTo>
                <a:lnTo>
                  <a:pt x="623" y="12684"/>
                </a:lnTo>
                <a:lnTo>
                  <a:pt x="528" y="12838"/>
                </a:lnTo>
                <a:lnTo>
                  <a:pt x="453" y="13026"/>
                </a:lnTo>
                <a:lnTo>
                  <a:pt x="339" y="13477"/>
                </a:lnTo>
                <a:lnTo>
                  <a:pt x="226" y="13984"/>
                </a:lnTo>
                <a:lnTo>
                  <a:pt x="151" y="14535"/>
                </a:lnTo>
                <a:lnTo>
                  <a:pt x="113" y="15075"/>
                </a:lnTo>
                <a:lnTo>
                  <a:pt x="113" y="15626"/>
                </a:lnTo>
                <a:lnTo>
                  <a:pt x="151" y="16133"/>
                </a:lnTo>
                <a:lnTo>
                  <a:pt x="188" y="16376"/>
                </a:lnTo>
                <a:lnTo>
                  <a:pt x="264" y="16585"/>
                </a:lnTo>
                <a:lnTo>
                  <a:pt x="339" y="16773"/>
                </a:lnTo>
                <a:lnTo>
                  <a:pt x="453" y="16938"/>
                </a:lnTo>
                <a:lnTo>
                  <a:pt x="1095" y="16883"/>
                </a:lnTo>
                <a:lnTo>
                  <a:pt x="1963" y="16795"/>
                </a:lnTo>
                <a:lnTo>
                  <a:pt x="2945" y="16751"/>
                </a:lnTo>
                <a:lnTo>
                  <a:pt x="3965" y="16706"/>
                </a:lnTo>
                <a:lnTo>
                  <a:pt x="5022" y="16684"/>
                </a:lnTo>
                <a:lnTo>
                  <a:pt x="5947" y="16684"/>
                </a:lnTo>
                <a:lnTo>
                  <a:pt x="6759" y="16706"/>
                </a:lnTo>
                <a:lnTo>
                  <a:pt x="7363" y="16751"/>
                </a:lnTo>
                <a:lnTo>
                  <a:pt x="7948" y="16839"/>
                </a:lnTo>
                <a:lnTo>
                  <a:pt x="8458" y="16916"/>
                </a:lnTo>
                <a:lnTo>
                  <a:pt x="8893" y="17026"/>
                </a:lnTo>
                <a:lnTo>
                  <a:pt x="9289" y="17158"/>
                </a:lnTo>
                <a:lnTo>
                  <a:pt x="9572" y="17280"/>
                </a:lnTo>
                <a:lnTo>
                  <a:pt x="9799" y="17412"/>
                </a:lnTo>
                <a:lnTo>
                  <a:pt x="9969" y="17555"/>
                </a:lnTo>
                <a:lnTo>
                  <a:pt x="10120" y="17687"/>
                </a:lnTo>
                <a:lnTo>
                  <a:pt x="10158" y="17831"/>
                </a:lnTo>
                <a:lnTo>
                  <a:pt x="10195" y="17974"/>
                </a:lnTo>
                <a:lnTo>
                  <a:pt x="10158" y="18128"/>
                </a:lnTo>
                <a:lnTo>
                  <a:pt x="10082" y="18271"/>
                </a:lnTo>
                <a:lnTo>
                  <a:pt x="9969" y="18426"/>
                </a:lnTo>
                <a:lnTo>
                  <a:pt x="9837" y="18569"/>
                </a:lnTo>
                <a:lnTo>
                  <a:pt x="9648" y="18701"/>
                </a:lnTo>
                <a:lnTo>
                  <a:pt x="9440" y="18822"/>
                </a:lnTo>
                <a:lnTo>
                  <a:pt x="9213" y="18999"/>
                </a:lnTo>
                <a:lnTo>
                  <a:pt x="9044" y="19186"/>
                </a:lnTo>
                <a:lnTo>
                  <a:pt x="8893" y="19395"/>
                </a:lnTo>
                <a:lnTo>
                  <a:pt x="8817" y="19627"/>
                </a:lnTo>
                <a:lnTo>
                  <a:pt x="8779" y="19858"/>
                </a:lnTo>
                <a:lnTo>
                  <a:pt x="8779" y="20112"/>
                </a:lnTo>
                <a:lnTo>
                  <a:pt x="8855" y="20354"/>
                </a:lnTo>
                <a:lnTo>
                  <a:pt x="8968" y="20586"/>
                </a:lnTo>
                <a:lnTo>
                  <a:pt x="9138" y="20817"/>
                </a:lnTo>
                <a:lnTo>
                  <a:pt x="9365" y="21026"/>
                </a:lnTo>
                <a:lnTo>
                  <a:pt x="9610" y="21192"/>
                </a:lnTo>
                <a:lnTo>
                  <a:pt x="9950" y="21368"/>
                </a:lnTo>
                <a:lnTo>
                  <a:pt x="10120" y="21445"/>
                </a:lnTo>
                <a:lnTo>
                  <a:pt x="10346" y="21511"/>
                </a:lnTo>
                <a:lnTo>
                  <a:pt x="10516" y="21555"/>
                </a:lnTo>
                <a:lnTo>
                  <a:pt x="10743" y="21600"/>
                </a:lnTo>
                <a:lnTo>
                  <a:pt x="10988" y="21644"/>
                </a:lnTo>
                <a:lnTo>
                  <a:pt x="11215" y="21666"/>
                </a:lnTo>
                <a:lnTo>
                  <a:pt x="11498" y="21666"/>
                </a:lnTo>
                <a:lnTo>
                  <a:pt x="11762" y="21666"/>
                </a:lnTo>
                <a:lnTo>
                  <a:pt x="12253" y="21644"/>
                </a:lnTo>
                <a:lnTo>
                  <a:pt x="12763" y="21577"/>
                </a:lnTo>
                <a:lnTo>
                  <a:pt x="13197" y="21467"/>
                </a:lnTo>
                <a:lnTo>
                  <a:pt x="13556" y="21346"/>
                </a:lnTo>
                <a:lnTo>
                  <a:pt x="13896" y="21192"/>
                </a:lnTo>
                <a:lnTo>
                  <a:pt x="14179" y="21026"/>
                </a:lnTo>
                <a:lnTo>
                  <a:pt x="14444" y="20839"/>
                </a:lnTo>
                <a:lnTo>
                  <a:pt x="14576" y="20641"/>
                </a:lnTo>
                <a:lnTo>
                  <a:pt x="14727" y="20431"/>
                </a:lnTo>
                <a:lnTo>
                  <a:pt x="14765" y="20200"/>
                </a:lnTo>
                <a:lnTo>
                  <a:pt x="14802" y="19991"/>
                </a:lnTo>
                <a:lnTo>
                  <a:pt x="14727" y="19759"/>
                </a:lnTo>
                <a:lnTo>
                  <a:pt x="14613" y="19550"/>
                </a:lnTo>
                <a:lnTo>
                  <a:pt x="14444" y="19307"/>
                </a:lnTo>
                <a:lnTo>
                  <a:pt x="14217" y="19098"/>
                </a:lnTo>
                <a:lnTo>
                  <a:pt x="13934" y="18911"/>
                </a:lnTo>
                <a:lnTo>
                  <a:pt x="13669" y="18745"/>
                </a:lnTo>
                <a:lnTo>
                  <a:pt x="13462" y="18547"/>
                </a:lnTo>
                <a:lnTo>
                  <a:pt x="13311" y="18337"/>
                </a:lnTo>
                <a:lnTo>
                  <a:pt x="13197" y="18150"/>
                </a:lnTo>
                <a:lnTo>
                  <a:pt x="13122" y="17941"/>
                </a:lnTo>
                <a:lnTo>
                  <a:pt x="13122" y="17720"/>
                </a:lnTo>
                <a:lnTo>
                  <a:pt x="13122" y="17533"/>
                </a:lnTo>
                <a:lnTo>
                  <a:pt x="13197" y="17346"/>
                </a:lnTo>
                <a:lnTo>
                  <a:pt x="13273" y="17158"/>
                </a:lnTo>
                <a:lnTo>
                  <a:pt x="13386" y="16982"/>
                </a:lnTo>
                <a:lnTo>
                  <a:pt x="13537" y="16839"/>
                </a:lnTo>
                <a:lnTo>
                  <a:pt x="13707" y="16706"/>
                </a:lnTo>
                <a:lnTo>
                  <a:pt x="13896" y="16607"/>
                </a:lnTo>
                <a:lnTo>
                  <a:pt x="14104" y="16519"/>
                </a:lnTo>
                <a:lnTo>
                  <a:pt x="14330" y="16453"/>
                </a:lnTo>
                <a:lnTo>
                  <a:pt x="14538" y="16431"/>
                </a:lnTo>
                <a:lnTo>
                  <a:pt x="14897" y="16453"/>
                </a:lnTo>
                <a:lnTo>
                  <a:pt x="15406" y="16497"/>
                </a:lnTo>
                <a:lnTo>
                  <a:pt x="16105" y="16541"/>
                </a:lnTo>
                <a:lnTo>
                  <a:pt x="16898" y="16607"/>
                </a:lnTo>
                <a:lnTo>
                  <a:pt x="17804" y="16651"/>
                </a:lnTo>
                <a:lnTo>
                  <a:pt x="18786" y="16684"/>
                </a:lnTo>
                <a:lnTo>
                  <a:pt x="19844" y="16728"/>
                </a:lnTo>
                <a:lnTo>
                  <a:pt x="20920" y="16751"/>
                </a:lnTo>
                <a:lnTo>
                  <a:pt x="21109" y="16497"/>
                </a:lnTo>
                <a:lnTo>
                  <a:pt x="21241" y="16222"/>
                </a:lnTo>
                <a:lnTo>
                  <a:pt x="21392" y="15946"/>
                </a:lnTo>
                <a:lnTo>
                  <a:pt x="21467" y="15648"/>
                </a:lnTo>
                <a:lnTo>
                  <a:pt x="21543" y="15351"/>
                </a:lnTo>
                <a:lnTo>
                  <a:pt x="21618" y="15042"/>
                </a:lnTo>
                <a:lnTo>
                  <a:pt x="21618" y="14745"/>
                </a:lnTo>
                <a:lnTo>
                  <a:pt x="21618" y="14447"/>
                </a:lnTo>
                <a:lnTo>
                  <a:pt x="21618" y="14150"/>
                </a:lnTo>
                <a:lnTo>
                  <a:pt x="21581" y="13852"/>
                </a:lnTo>
                <a:lnTo>
                  <a:pt x="21505" y="13577"/>
                </a:lnTo>
                <a:lnTo>
                  <a:pt x="21430" y="13301"/>
                </a:lnTo>
                <a:lnTo>
                  <a:pt x="21354" y="13048"/>
                </a:lnTo>
                <a:lnTo>
                  <a:pt x="21241" y="12816"/>
                </a:lnTo>
                <a:lnTo>
                  <a:pt x="21146" y="12607"/>
                </a:lnTo>
                <a:lnTo>
                  <a:pt x="21033" y="12431"/>
                </a:lnTo>
                <a:lnTo>
                  <a:pt x="20920" y="12265"/>
                </a:lnTo>
                <a:lnTo>
                  <a:pt x="20769" y="12144"/>
                </a:lnTo>
                <a:lnTo>
                  <a:pt x="20637" y="12034"/>
                </a:lnTo>
                <a:lnTo>
                  <a:pt x="20486" y="11946"/>
                </a:lnTo>
                <a:lnTo>
                  <a:pt x="20297" y="11891"/>
                </a:lnTo>
                <a:lnTo>
                  <a:pt x="20165" y="11846"/>
                </a:lnTo>
                <a:lnTo>
                  <a:pt x="19976" y="11824"/>
                </a:lnTo>
                <a:lnTo>
                  <a:pt x="19806" y="11802"/>
                </a:lnTo>
                <a:lnTo>
                  <a:pt x="19390" y="11824"/>
                </a:lnTo>
                <a:lnTo>
                  <a:pt x="18956" y="11891"/>
                </a:lnTo>
                <a:lnTo>
                  <a:pt x="18503" y="11968"/>
                </a:lnTo>
                <a:lnTo>
                  <a:pt x="17993" y="12078"/>
                </a:lnTo>
                <a:lnTo>
                  <a:pt x="17653" y="12144"/>
                </a:lnTo>
                <a:lnTo>
                  <a:pt x="17332" y="12199"/>
                </a:lnTo>
                <a:lnTo>
                  <a:pt x="17049" y="12221"/>
                </a:lnTo>
                <a:lnTo>
                  <a:pt x="16747" y="12243"/>
                </a:lnTo>
                <a:lnTo>
                  <a:pt x="16464" y="12243"/>
                </a:lnTo>
                <a:lnTo>
                  <a:pt x="16218" y="12243"/>
                </a:lnTo>
                <a:lnTo>
                  <a:pt x="15992" y="12221"/>
                </a:lnTo>
                <a:lnTo>
                  <a:pt x="15746" y="12199"/>
                </a:lnTo>
                <a:lnTo>
                  <a:pt x="15520" y="12155"/>
                </a:lnTo>
                <a:lnTo>
                  <a:pt x="15350" y="12122"/>
                </a:lnTo>
                <a:lnTo>
                  <a:pt x="15161" y="12056"/>
                </a:lnTo>
                <a:lnTo>
                  <a:pt x="14972" y="11990"/>
                </a:lnTo>
                <a:lnTo>
                  <a:pt x="14689" y="11846"/>
                </a:lnTo>
                <a:lnTo>
                  <a:pt x="14444" y="11670"/>
                </a:lnTo>
                <a:lnTo>
                  <a:pt x="14255" y="11483"/>
                </a:lnTo>
                <a:lnTo>
                  <a:pt x="14104" y="11295"/>
                </a:lnTo>
                <a:lnTo>
                  <a:pt x="14028" y="11086"/>
                </a:lnTo>
                <a:lnTo>
                  <a:pt x="13972" y="10888"/>
                </a:lnTo>
                <a:lnTo>
                  <a:pt x="13972" y="10700"/>
                </a:lnTo>
                <a:lnTo>
                  <a:pt x="14009" y="10513"/>
                </a:lnTo>
                <a:lnTo>
                  <a:pt x="14066" y="10359"/>
                </a:lnTo>
                <a:lnTo>
                  <a:pt x="14179" y="10215"/>
                </a:lnTo>
                <a:lnTo>
                  <a:pt x="14406" y="10006"/>
                </a:lnTo>
                <a:lnTo>
                  <a:pt x="14651" y="9830"/>
                </a:lnTo>
                <a:lnTo>
                  <a:pt x="14878" y="9686"/>
                </a:lnTo>
                <a:lnTo>
                  <a:pt x="15123" y="9554"/>
                </a:lnTo>
                <a:lnTo>
                  <a:pt x="15350" y="9477"/>
                </a:lnTo>
                <a:lnTo>
                  <a:pt x="15558" y="9411"/>
                </a:lnTo>
                <a:lnTo>
                  <a:pt x="15803" y="9345"/>
                </a:lnTo>
                <a:lnTo>
                  <a:pt x="16030" y="9323"/>
                </a:lnTo>
                <a:lnTo>
                  <a:pt x="16256" y="9301"/>
                </a:lnTo>
                <a:lnTo>
                  <a:pt x="16464" y="9323"/>
                </a:lnTo>
                <a:lnTo>
                  <a:pt x="16690" y="9345"/>
                </a:lnTo>
                <a:lnTo>
                  <a:pt x="16898" y="9367"/>
                </a:lnTo>
                <a:lnTo>
                  <a:pt x="17332" y="9477"/>
                </a:lnTo>
                <a:lnTo>
                  <a:pt x="17767" y="9598"/>
                </a:lnTo>
                <a:lnTo>
                  <a:pt x="18163" y="9731"/>
                </a:lnTo>
                <a:lnTo>
                  <a:pt x="18597" y="9874"/>
                </a:lnTo>
                <a:lnTo>
                  <a:pt x="18994" y="10006"/>
                </a:lnTo>
                <a:lnTo>
                  <a:pt x="19428" y="10083"/>
                </a:lnTo>
                <a:lnTo>
                  <a:pt x="19617" y="10127"/>
                </a:lnTo>
                <a:lnTo>
                  <a:pt x="19844" y="10149"/>
                </a:lnTo>
                <a:lnTo>
                  <a:pt x="20013" y="10149"/>
                </a:lnTo>
                <a:lnTo>
                  <a:pt x="20240" y="10127"/>
                </a:lnTo>
                <a:lnTo>
                  <a:pt x="20410" y="10105"/>
                </a:lnTo>
                <a:lnTo>
                  <a:pt x="20637" y="10061"/>
                </a:lnTo>
                <a:lnTo>
                  <a:pt x="20844" y="9984"/>
                </a:lnTo>
                <a:lnTo>
                  <a:pt x="21033" y="9896"/>
                </a:lnTo>
                <a:lnTo>
                  <a:pt x="21146" y="9830"/>
                </a:lnTo>
                <a:lnTo>
                  <a:pt x="21203" y="9753"/>
                </a:lnTo>
                <a:lnTo>
                  <a:pt x="21279" y="9642"/>
                </a:lnTo>
                <a:lnTo>
                  <a:pt x="21354" y="9521"/>
                </a:lnTo>
                <a:lnTo>
                  <a:pt x="21430" y="9246"/>
                </a:lnTo>
                <a:lnTo>
                  <a:pt x="21430" y="8904"/>
                </a:lnTo>
                <a:lnTo>
                  <a:pt x="21430" y="8540"/>
                </a:lnTo>
                <a:lnTo>
                  <a:pt x="21392" y="8144"/>
                </a:lnTo>
                <a:lnTo>
                  <a:pt x="21354" y="7714"/>
                </a:lnTo>
                <a:lnTo>
                  <a:pt x="21279" y="7295"/>
                </a:lnTo>
                <a:lnTo>
                  <a:pt x="21146" y="6446"/>
                </a:lnTo>
                <a:lnTo>
                  <a:pt x="20995" y="5686"/>
                </a:lnTo>
                <a:lnTo>
                  <a:pt x="20958" y="5366"/>
                </a:lnTo>
                <a:lnTo>
                  <a:pt x="20958" y="5091"/>
                </a:lnTo>
                <a:lnTo>
                  <a:pt x="20958" y="4860"/>
                </a:lnTo>
                <a:lnTo>
                  <a:pt x="21033" y="4716"/>
                </a:lnTo>
                <a:lnTo>
                  <a:pt x="20637" y="4860"/>
                </a:lnTo>
                <a:lnTo>
                  <a:pt x="20127" y="4992"/>
                </a:lnTo>
                <a:lnTo>
                  <a:pt x="19617" y="5069"/>
                </a:lnTo>
                <a:lnTo>
                  <a:pt x="19032" y="5157"/>
                </a:lnTo>
                <a:lnTo>
                  <a:pt x="18465" y="5201"/>
                </a:lnTo>
                <a:lnTo>
                  <a:pt x="17842" y="5245"/>
                </a:lnTo>
                <a:lnTo>
                  <a:pt x="17219" y="5267"/>
                </a:lnTo>
                <a:lnTo>
                  <a:pt x="16615" y="5267"/>
                </a:lnTo>
                <a:lnTo>
                  <a:pt x="15992" y="5245"/>
                </a:lnTo>
                <a:lnTo>
                  <a:pt x="15369" y="5201"/>
                </a:lnTo>
                <a:lnTo>
                  <a:pt x="14840" y="5157"/>
                </a:lnTo>
                <a:lnTo>
                  <a:pt x="14293" y="5091"/>
                </a:lnTo>
                <a:lnTo>
                  <a:pt x="13783" y="5014"/>
                </a:lnTo>
                <a:lnTo>
                  <a:pt x="13386" y="4926"/>
                </a:lnTo>
                <a:lnTo>
                  <a:pt x="13027" y="4815"/>
                </a:lnTo>
                <a:lnTo>
                  <a:pt x="12725" y="4716"/>
                </a:lnTo>
                <a:lnTo>
                  <a:pt x="12480" y="4606"/>
                </a:lnTo>
                <a:lnTo>
                  <a:pt x="12291" y="4496"/>
                </a:lnTo>
                <a:lnTo>
                  <a:pt x="12197" y="4397"/>
                </a:lnTo>
                <a:lnTo>
                  <a:pt x="12083" y="4286"/>
                </a:lnTo>
                <a:lnTo>
                  <a:pt x="12046" y="4187"/>
                </a:lnTo>
                <a:lnTo>
                  <a:pt x="12008" y="4077"/>
                </a:lnTo>
                <a:lnTo>
                  <a:pt x="12046" y="3967"/>
                </a:lnTo>
                <a:lnTo>
                  <a:pt x="12121" y="3868"/>
                </a:lnTo>
                <a:lnTo>
                  <a:pt x="12197" y="3735"/>
                </a:lnTo>
                <a:lnTo>
                  <a:pt x="12291" y="3614"/>
                </a:lnTo>
                <a:lnTo>
                  <a:pt x="12442" y="3482"/>
                </a:lnTo>
                <a:lnTo>
                  <a:pt x="12631" y="3361"/>
                </a:lnTo>
                <a:lnTo>
                  <a:pt x="13065" y="3085"/>
                </a:lnTo>
                <a:lnTo>
                  <a:pt x="13537" y="2766"/>
                </a:lnTo>
                <a:lnTo>
                  <a:pt x="13783" y="2578"/>
                </a:lnTo>
                <a:lnTo>
                  <a:pt x="13934" y="2380"/>
                </a:lnTo>
                <a:lnTo>
                  <a:pt x="14028" y="2171"/>
                </a:lnTo>
                <a:lnTo>
                  <a:pt x="14104" y="1961"/>
                </a:lnTo>
                <a:lnTo>
                  <a:pt x="14104" y="1730"/>
                </a:lnTo>
                <a:lnTo>
                  <a:pt x="14066" y="1498"/>
                </a:lnTo>
                <a:lnTo>
                  <a:pt x="13972" y="1267"/>
                </a:lnTo>
                <a:lnTo>
                  <a:pt x="13820" y="1057"/>
                </a:lnTo>
                <a:lnTo>
                  <a:pt x="13594" y="837"/>
                </a:lnTo>
                <a:lnTo>
                  <a:pt x="13386" y="628"/>
                </a:lnTo>
                <a:lnTo>
                  <a:pt x="13103" y="462"/>
                </a:lnTo>
                <a:lnTo>
                  <a:pt x="12763" y="308"/>
                </a:lnTo>
                <a:lnTo>
                  <a:pt x="12404" y="187"/>
                </a:lnTo>
                <a:lnTo>
                  <a:pt x="12008" y="77"/>
                </a:lnTo>
                <a:lnTo>
                  <a:pt x="11574" y="33"/>
                </a:lnTo>
                <a:lnTo>
                  <a:pt x="11102" y="11"/>
                </a:lnTo>
                <a:lnTo>
                  <a:pt x="10667" y="11"/>
                </a:lnTo>
                <a:lnTo>
                  <a:pt x="10233" y="77"/>
                </a:lnTo>
                <a:lnTo>
                  <a:pt x="9837" y="187"/>
                </a:lnTo>
                <a:lnTo>
                  <a:pt x="9440" y="286"/>
                </a:lnTo>
                <a:lnTo>
                  <a:pt x="9062" y="462"/>
                </a:lnTo>
                <a:lnTo>
                  <a:pt x="8741" y="628"/>
                </a:lnTo>
                <a:lnTo>
                  <a:pt x="8458" y="815"/>
                </a:lnTo>
                <a:lnTo>
                  <a:pt x="8232" y="1035"/>
                </a:lnTo>
                <a:lnTo>
                  <a:pt x="8062" y="1245"/>
                </a:lnTo>
                <a:lnTo>
                  <a:pt x="7911" y="1476"/>
                </a:lnTo>
                <a:lnTo>
                  <a:pt x="7835" y="1708"/>
                </a:lnTo>
                <a:lnTo>
                  <a:pt x="7797" y="1961"/>
                </a:lnTo>
                <a:lnTo>
                  <a:pt x="7835" y="2193"/>
                </a:lnTo>
                <a:lnTo>
                  <a:pt x="7948" y="2402"/>
                </a:lnTo>
                <a:lnTo>
                  <a:pt x="8062" y="2534"/>
                </a:lnTo>
                <a:lnTo>
                  <a:pt x="8175" y="2644"/>
                </a:lnTo>
                <a:lnTo>
                  <a:pt x="8269" y="2744"/>
                </a:lnTo>
                <a:lnTo>
                  <a:pt x="8420" y="2832"/>
                </a:lnTo>
                <a:lnTo>
                  <a:pt x="8704" y="3019"/>
                </a:lnTo>
                <a:lnTo>
                  <a:pt x="8968" y="3206"/>
                </a:lnTo>
                <a:lnTo>
                  <a:pt x="9138" y="3405"/>
                </a:lnTo>
                <a:lnTo>
                  <a:pt x="9327" y="3570"/>
                </a:lnTo>
                <a:lnTo>
                  <a:pt x="9440" y="3735"/>
                </a:lnTo>
                <a:lnTo>
                  <a:pt x="9516" y="3890"/>
                </a:lnTo>
                <a:lnTo>
                  <a:pt x="9534" y="4033"/>
                </a:lnTo>
                <a:lnTo>
                  <a:pt x="9534" y="4165"/>
                </a:lnTo>
                <a:lnTo>
                  <a:pt x="9516" y="4286"/>
                </a:lnTo>
                <a:lnTo>
                  <a:pt x="9440" y="4397"/>
                </a:lnTo>
                <a:lnTo>
                  <a:pt x="9327" y="4496"/>
                </a:lnTo>
                <a:lnTo>
                  <a:pt x="9176" y="4562"/>
                </a:lnTo>
                <a:lnTo>
                  <a:pt x="9006" y="4628"/>
                </a:lnTo>
                <a:lnTo>
                  <a:pt x="8779" y="4694"/>
                </a:lnTo>
                <a:lnTo>
                  <a:pt x="8534" y="4716"/>
                </a:lnTo>
                <a:lnTo>
                  <a:pt x="8232" y="4716"/>
                </a:lnTo>
                <a:lnTo>
                  <a:pt x="7118" y="4738"/>
                </a:lnTo>
                <a:lnTo>
                  <a:pt x="5947" y="4771"/>
                </a:lnTo>
                <a:lnTo>
                  <a:pt x="4795" y="4815"/>
                </a:lnTo>
                <a:lnTo>
                  <a:pt x="3681" y="4860"/>
                </a:lnTo>
                <a:lnTo>
                  <a:pt x="2662" y="4882"/>
                </a:lnTo>
                <a:lnTo>
                  <a:pt x="1755" y="4882"/>
                </a:lnTo>
                <a:lnTo>
                  <a:pt x="1359" y="4860"/>
                </a:lnTo>
                <a:lnTo>
                  <a:pt x="981" y="4837"/>
                </a:lnTo>
                <a:lnTo>
                  <a:pt x="698" y="4771"/>
                </a:lnTo>
                <a:lnTo>
                  <a:pt x="453" y="4716"/>
                </a:lnTo>
                <a:lnTo>
                  <a:pt x="453" y="5322"/>
                </a:lnTo>
                <a:lnTo>
                  <a:pt x="453" y="6083"/>
                </a:lnTo>
                <a:lnTo>
                  <a:pt x="453" y="6909"/>
                </a:lnTo>
                <a:lnTo>
                  <a:pt x="453" y="7780"/>
                </a:lnTo>
                <a:lnTo>
                  <a:pt x="453" y="8606"/>
                </a:lnTo>
                <a:lnTo>
                  <a:pt x="453" y="9345"/>
                </a:lnTo>
                <a:lnTo>
                  <a:pt x="453" y="9918"/>
                </a:lnTo>
                <a:lnTo>
                  <a:pt x="453" y="10282"/>
                </a:lnTo>
                <a:lnTo>
                  <a:pt x="490" y="10381"/>
                </a:lnTo>
                <a:lnTo>
                  <a:pt x="547" y="10491"/>
                </a:lnTo>
                <a:lnTo>
                  <a:pt x="660" y="10590"/>
                </a:lnTo>
                <a:lnTo>
                  <a:pt x="811" y="10700"/>
                </a:lnTo>
                <a:lnTo>
                  <a:pt x="981" y="10811"/>
                </a:lnTo>
                <a:lnTo>
                  <a:pt x="1208" y="10888"/>
                </a:lnTo>
                <a:lnTo>
                  <a:pt x="1453" y="10954"/>
                </a:lnTo>
                <a:lnTo>
                  <a:pt x="1718" y="11020"/>
                </a:lnTo>
                <a:lnTo>
                  <a:pt x="1963" y="11064"/>
                </a:lnTo>
                <a:lnTo>
                  <a:pt x="2265" y="11086"/>
                </a:lnTo>
                <a:lnTo>
                  <a:pt x="2548" y="11064"/>
                </a:lnTo>
                <a:lnTo>
                  <a:pt x="2794" y="11042"/>
                </a:lnTo>
                <a:lnTo>
                  <a:pt x="3096" y="10976"/>
                </a:lnTo>
                <a:lnTo>
                  <a:pt x="3341" y="10888"/>
                </a:lnTo>
                <a:lnTo>
                  <a:pt x="3606" y="10766"/>
                </a:lnTo>
                <a:lnTo>
                  <a:pt x="3813" y="10590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>
        <p:nvSpPr>
          <p:cNvPr id="20" name="Puzzle1"/>
          <p:cNvSpPr>
            <a:spLocks noEditPoints="1" noChangeArrowheads="1"/>
          </p:cNvSpPr>
          <p:nvPr/>
        </p:nvSpPr>
        <p:spPr bwMode="auto">
          <a:xfrm>
            <a:off x="3384331" y="2548951"/>
            <a:ext cx="1635699" cy="848218"/>
          </a:xfrm>
          <a:custGeom>
            <a:avLst/>
            <a:gdLst>
              <a:gd name="T0" fmla="*/ 16740 w 21600"/>
              <a:gd name="T1" fmla="*/ 21078 h 21600"/>
              <a:gd name="T2" fmla="*/ 16976 w 21600"/>
              <a:gd name="T3" fmla="*/ 521 h 21600"/>
              <a:gd name="T4" fmla="*/ 4725 w 21600"/>
              <a:gd name="T5" fmla="*/ 856 h 21600"/>
              <a:gd name="T6" fmla="*/ 5040 w 21600"/>
              <a:gd name="T7" fmla="*/ 21004 h 21600"/>
              <a:gd name="T8" fmla="*/ 10811 w 21600"/>
              <a:gd name="T9" fmla="*/ 12885 h 21600"/>
              <a:gd name="T10" fmla="*/ 10845 w 21600"/>
              <a:gd name="T11" fmla="*/ 8714 h 21600"/>
              <a:gd name="T12" fmla="*/ 21600 w 21600"/>
              <a:gd name="T13" fmla="*/ 10000 h 21600"/>
              <a:gd name="T14" fmla="*/ 56 w 21600"/>
              <a:gd name="T15" fmla="*/ 10000 h 21600"/>
              <a:gd name="T16" fmla="*/ 6086 w 21600"/>
              <a:gd name="T17" fmla="*/ 2569 h 21600"/>
              <a:gd name="T18" fmla="*/ 16132 w 21600"/>
              <a:gd name="T19" fmla="*/ 19552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9360" y="20836"/>
                </a:moveTo>
                <a:lnTo>
                  <a:pt x="9528" y="20836"/>
                </a:lnTo>
                <a:lnTo>
                  <a:pt x="9686" y="20762"/>
                </a:lnTo>
                <a:lnTo>
                  <a:pt x="9810" y="20687"/>
                </a:lnTo>
                <a:lnTo>
                  <a:pt x="9922" y="20575"/>
                </a:lnTo>
                <a:lnTo>
                  <a:pt x="10012" y="20426"/>
                </a:lnTo>
                <a:lnTo>
                  <a:pt x="10068" y="20296"/>
                </a:lnTo>
                <a:lnTo>
                  <a:pt x="10113" y="20110"/>
                </a:lnTo>
                <a:lnTo>
                  <a:pt x="10136" y="19905"/>
                </a:lnTo>
                <a:lnTo>
                  <a:pt x="10136" y="19682"/>
                </a:lnTo>
                <a:lnTo>
                  <a:pt x="10113" y="19440"/>
                </a:lnTo>
                <a:lnTo>
                  <a:pt x="10068" y="19142"/>
                </a:lnTo>
                <a:lnTo>
                  <a:pt x="10012" y="18900"/>
                </a:lnTo>
                <a:lnTo>
                  <a:pt x="9900" y="18620"/>
                </a:lnTo>
                <a:lnTo>
                  <a:pt x="9787" y="18285"/>
                </a:lnTo>
                <a:lnTo>
                  <a:pt x="9641" y="17968"/>
                </a:lnTo>
                <a:lnTo>
                  <a:pt x="9472" y="17652"/>
                </a:lnTo>
                <a:lnTo>
                  <a:pt x="9382" y="17466"/>
                </a:lnTo>
                <a:lnTo>
                  <a:pt x="9315" y="17298"/>
                </a:lnTo>
                <a:lnTo>
                  <a:pt x="9258" y="17112"/>
                </a:lnTo>
                <a:lnTo>
                  <a:pt x="9191" y="16926"/>
                </a:lnTo>
                <a:lnTo>
                  <a:pt x="9123" y="16535"/>
                </a:lnTo>
                <a:lnTo>
                  <a:pt x="9101" y="16144"/>
                </a:lnTo>
                <a:lnTo>
                  <a:pt x="9101" y="15753"/>
                </a:lnTo>
                <a:lnTo>
                  <a:pt x="9168" y="15362"/>
                </a:lnTo>
                <a:lnTo>
                  <a:pt x="9236" y="14971"/>
                </a:lnTo>
                <a:lnTo>
                  <a:pt x="9360" y="14580"/>
                </a:lnTo>
                <a:lnTo>
                  <a:pt x="9495" y="14244"/>
                </a:lnTo>
                <a:lnTo>
                  <a:pt x="9663" y="13891"/>
                </a:lnTo>
                <a:lnTo>
                  <a:pt x="9855" y="13611"/>
                </a:lnTo>
                <a:lnTo>
                  <a:pt x="10068" y="13351"/>
                </a:lnTo>
                <a:lnTo>
                  <a:pt x="10293" y="13146"/>
                </a:lnTo>
                <a:lnTo>
                  <a:pt x="10552" y="12997"/>
                </a:lnTo>
                <a:lnTo>
                  <a:pt x="10811" y="12885"/>
                </a:lnTo>
                <a:lnTo>
                  <a:pt x="11069" y="12866"/>
                </a:lnTo>
                <a:lnTo>
                  <a:pt x="11351" y="12885"/>
                </a:lnTo>
                <a:lnTo>
                  <a:pt x="11610" y="12997"/>
                </a:lnTo>
                <a:lnTo>
                  <a:pt x="11846" y="13183"/>
                </a:lnTo>
                <a:lnTo>
                  <a:pt x="12060" y="13388"/>
                </a:lnTo>
                <a:lnTo>
                  <a:pt x="12251" y="13648"/>
                </a:lnTo>
                <a:lnTo>
                  <a:pt x="12419" y="13928"/>
                </a:lnTo>
                <a:lnTo>
                  <a:pt x="12555" y="14244"/>
                </a:lnTo>
                <a:lnTo>
                  <a:pt x="12690" y="14617"/>
                </a:lnTo>
                <a:lnTo>
                  <a:pt x="12768" y="15008"/>
                </a:lnTo>
                <a:lnTo>
                  <a:pt x="12836" y="15399"/>
                </a:lnTo>
                <a:lnTo>
                  <a:pt x="12858" y="15753"/>
                </a:lnTo>
                <a:lnTo>
                  <a:pt x="12858" y="16144"/>
                </a:lnTo>
                <a:lnTo>
                  <a:pt x="12813" y="16535"/>
                </a:lnTo>
                <a:lnTo>
                  <a:pt x="12746" y="16888"/>
                </a:lnTo>
                <a:lnTo>
                  <a:pt x="12667" y="17224"/>
                </a:lnTo>
                <a:lnTo>
                  <a:pt x="12510" y="17503"/>
                </a:lnTo>
                <a:lnTo>
                  <a:pt x="12228" y="18043"/>
                </a:lnTo>
                <a:lnTo>
                  <a:pt x="11970" y="18546"/>
                </a:lnTo>
                <a:lnTo>
                  <a:pt x="11868" y="18751"/>
                </a:lnTo>
                <a:lnTo>
                  <a:pt x="11778" y="18974"/>
                </a:lnTo>
                <a:lnTo>
                  <a:pt x="11711" y="19179"/>
                </a:lnTo>
                <a:lnTo>
                  <a:pt x="11666" y="19365"/>
                </a:lnTo>
                <a:lnTo>
                  <a:pt x="11632" y="19570"/>
                </a:lnTo>
                <a:lnTo>
                  <a:pt x="11632" y="19756"/>
                </a:lnTo>
                <a:lnTo>
                  <a:pt x="11632" y="19942"/>
                </a:lnTo>
                <a:lnTo>
                  <a:pt x="11643" y="20110"/>
                </a:lnTo>
                <a:lnTo>
                  <a:pt x="11711" y="20296"/>
                </a:lnTo>
                <a:lnTo>
                  <a:pt x="11801" y="20464"/>
                </a:lnTo>
                <a:lnTo>
                  <a:pt x="11891" y="20650"/>
                </a:lnTo>
                <a:lnTo>
                  <a:pt x="12037" y="20836"/>
                </a:lnTo>
                <a:lnTo>
                  <a:pt x="12206" y="21004"/>
                </a:lnTo>
                <a:lnTo>
                  <a:pt x="12419" y="21190"/>
                </a:lnTo>
                <a:lnTo>
                  <a:pt x="12667" y="21320"/>
                </a:lnTo>
                <a:lnTo>
                  <a:pt x="12960" y="21432"/>
                </a:lnTo>
                <a:lnTo>
                  <a:pt x="13286" y="21544"/>
                </a:lnTo>
                <a:lnTo>
                  <a:pt x="13612" y="21655"/>
                </a:lnTo>
                <a:lnTo>
                  <a:pt x="13983" y="21693"/>
                </a:lnTo>
                <a:lnTo>
                  <a:pt x="14343" y="21730"/>
                </a:lnTo>
                <a:lnTo>
                  <a:pt x="14715" y="21730"/>
                </a:lnTo>
                <a:lnTo>
                  <a:pt x="15075" y="21730"/>
                </a:lnTo>
                <a:lnTo>
                  <a:pt x="15446" y="21655"/>
                </a:lnTo>
                <a:lnTo>
                  <a:pt x="15794" y="21581"/>
                </a:lnTo>
                <a:lnTo>
                  <a:pt x="16132" y="21432"/>
                </a:lnTo>
                <a:lnTo>
                  <a:pt x="16458" y="21302"/>
                </a:lnTo>
                <a:lnTo>
                  <a:pt x="16740" y="21078"/>
                </a:lnTo>
                <a:lnTo>
                  <a:pt x="16976" y="20836"/>
                </a:lnTo>
                <a:lnTo>
                  <a:pt x="17043" y="20650"/>
                </a:lnTo>
                <a:lnTo>
                  <a:pt x="17088" y="20426"/>
                </a:lnTo>
                <a:lnTo>
                  <a:pt x="17133" y="20222"/>
                </a:lnTo>
                <a:lnTo>
                  <a:pt x="17156" y="19980"/>
                </a:lnTo>
                <a:lnTo>
                  <a:pt x="17167" y="19477"/>
                </a:lnTo>
                <a:lnTo>
                  <a:pt x="17167" y="18974"/>
                </a:lnTo>
                <a:lnTo>
                  <a:pt x="17156" y="18397"/>
                </a:lnTo>
                <a:lnTo>
                  <a:pt x="17111" y="17820"/>
                </a:lnTo>
                <a:lnTo>
                  <a:pt x="17066" y="17261"/>
                </a:lnTo>
                <a:lnTo>
                  <a:pt x="16998" y="16646"/>
                </a:lnTo>
                <a:lnTo>
                  <a:pt x="16852" y="15511"/>
                </a:lnTo>
                <a:lnTo>
                  <a:pt x="16740" y="14393"/>
                </a:lnTo>
                <a:lnTo>
                  <a:pt x="16717" y="13928"/>
                </a:lnTo>
                <a:lnTo>
                  <a:pt x="16695" y="13462"/>
                </a:lnTo>
                <a:lnTo>
                  <a:pt x="16717" y="13071"/>
                </a:lnTo>
                <a:lnTo>
                  <a:pt x="16785" y="12755"/>
                </a:lnTo>
                <a:lnTo>
                  <a:pt x="16852" y="12419"/>
                </a:lnTo>
                <a:lnTo>
                  <a:pt x="16953" y="12140"/>
                </a:lnTo>
                <a:lnTo>
                  <a:pt x="17088" y="11898"/>
                </a:lnTo>
                <a:lnTo>
                  <a:pt x="17212" y="11675"/>
                </a:lnTo>
                <a:lnTo>
                  <a:pt x="17370" y="11470"/>
                </a:lnTo>
                <a:lnTo>
                  <a:pt x="17516" y="11284"/>
                </a:lnTo>
                <a:lnTo>
                  <a:pt x="17696" y="11135"/>
                </a:lnTo>
                <a:lnTo>
                  <a:pt x="17865" y="11042"/>
                </a:lnTo>
                <a:lnTo>
                  <a:pt x="18033" y="10930"/>
                </a:lnTo>
                <a:lnTo>
                  <a:pt x="18213" y="10893"/>
                </a:lnTo>
                <a:lnTo>
                  <a:pt x="18382" y="10893"/>
                </a:lnTo>
                <a:lnTo>
                  <a:pt x="18551" y="10967"/>
                </a:lnTo>
                <a:lnTo>
                  <a:pt x="18708" y="11042"/>
                </a:lnTo>
                <a:lnTo>
                  <a:pt x="18855" y="11172"/>
                </a:lnTo>
                <a:lnTo>
                  <a:pt x="19012" y="11358"/>
                </a:lnTo>
                <a:lnTo>
                  <a:pt x="19136" y="11600"/>
                </a:lnTo>
                <a:lnTo>
                  <a:pt x="19271" y="11861"/>
                </a:lnTo>
                <a:lnTo>
                  <a:pt x="19440" y="12028"/>
                </a:lnTo>
                <a:lnTo>
                  <a:pt x="19608" y="12177"/>
                </a:lnTo>
                <a:lnTo>
                  <a:pt x="19822" y="12289"/>
                </a:lnTo>
                <a:lnTo>
                  <a:pt x="20025" y="12289"/>
                </a:lnTo>
                <a:lnTo>
                  <a:pt x="20238" y="12289"/>
                </a:lnTo>
                <a:lnTo>
                  <a:pt x="20452" y="12215"/>
                </a:lnTo>
                <a:lnTo>
                  <a:pt x="20643" y="12103"/>
                </a:lnTo>
                <a:lnTo>
                  <a:pt x="20846" y="11973"/>
                </a:lnTo>
                <a:lnTo>
                  <a:pt x="21037" y="11786"/>
                </a:lnTo>
                <a:lnTo>
                  <a:pt x="21206" y="11563"/>
                </a:lnTo>
                <a:lnTo>
                  <a:pt x="21363" y="11321"/>
                </a:lnTo>
                <a:lnTo>
                  <a:pt x="21465" y="11079"/>
                </a:lnTo>
                <a:lnTo>
                  <a:pt x="21577" y="10744"/>
                </a:lnTo>
                <a:lnTo>
                  <a:pt x="21622" y="10427"/>
                </a:lnTo>
                <a:lnTo>
                  <a:pt x="21645" y="10111"/>
                </a:lnTo>
                <a:lnTo>
                  <a:pt x="21622" y="9608"/>
                </a:lnTo>
                <a:lnTo>
                  <a:pt x="21577" y="9142"/>
                </a:lnTo>
                <a:lnTo>
                  <a:pt x="21465" y="8751"/>
                </a:lnTo>
                <a:lnTo>
                  <a:pt x="21363" y="8397"/>
                </a:lnTo>
                <a:lnTo>
                  <a:pt x="21206" y="8062"/>
                </a:lnTo>
                <a:lnTo>
                  <a:pt x="21037" y="7820"/>
                </a:lnTo>
                <a:lnTo>
                  <a:pt x="20846" y="7597"/>
                </a:lnTo>
                <a:lnTo>
                  <a:pt x="20643" y="7429"/>
                </a:lnTo>
                <a:lnTo>
                  <a:pt x="20452" y="7317"/>
                </a:lnTo>
                <a:lnTo>
                  <a:pt x="20238" y="7206"/>
                </a:lnTo>
                <a:lnTo>
                  <a:pt x="20025" y="7168"/>
                </a:lnTo>
                <a:lnTo>
                  <a:pt x="19822" y="7206"/>
                </a:lnTo>
                <a:lnTo>
                  <a:pt x="19608" y="7243"/>
                </a:lnTo>
                <a:lnTo>
                  <a:pt x="19440" y="7355"/>
                </a:lnTo>
                <a:lnTo>
                  <a:pt x="19271" y="7504"/>
                </a:lnTo>
                <a:lnTo>
                  <a:pt x="19136" y="7708"/>
                </a:lnTo>
                <a:lnTo>
                  <a:pt x="19012" y="7895"/>
                </a:lnTo>
                <a:lnTo>
                  <a:pt x="18832" y="8025"/>
                </a:lnTo>
                <a:lnTo>
                  <a:pt x="18663" y="8174"/>
                </a:lnTo>
                <a:lnTo>
                  <a:pt x="18472" y="8248"/>
                </a:lnTo>
                <a:lnTo>
                  <a:pt x="18270" y="8286"/>
                </a:lnTo>
                <a:lnTo>
                  <a:pt x="18078" y="8323"/>
                </a:lnTo>
                <a:lnTo>
                  <a:pt x="17887" y="8323"/>
                </a:lnTo>
                <a:lnTo>
                  <a:pt x="17696" y="8248"/>
                </a:lnTo>
                <a:lnTo>
                  <a:pt x="17493" y="8174"/>
                </a:lnTo>
                <a:lnTo>
                  <a:pt x="17302" y="8062"/>
                </a:lnTo>
                <a:lnTo>
                  <a:pt x="17133" y="7969"/>
                </a:lnTo>
                <a:lnTo>
                  <a:pt x="16976" y="7783"/>
                </a:lnTo>
                <a:lnTo>
                  <a:pt x="16852" y="7597"/>
                </a:lnTo>
                <a:lnTo>
                  <a:pt x="16740" y="7429"/>
                </a:lnTo>
                <a:lnTo>
                  <a:pt x="16672" y="7168"/>
                </a:lnTo>
                <a:lnTo>
                  <a:pt x="16638" y="6926"/>
                </a:lnTo>
                <a:lnTo>
                  <a:pt x="16616" y="6498"/>
                </a:lnTo>
                <a:lnTo>
                  <a:pt x="16616" y="5772"/>
                </a:lnTo>
                <a:lnTo>
                  <a:pt x="16650" y="4915"/>
                </a:lnTo>
                <a:lnTo>
                  <a:pt x="16695" y="3928"/>
                </a:lnTo>
                <a:lnTo>
                  <a:pt x="16762" y="2960"/>
                </a:lnTo>
                <a:lnTo>
                  <a:pt x="16830" y="1992"/>
                </a:lnTo>
                <a:lnTo>
                  <a:pt x="16908" y="1173"/>
                </a:lnTo>
                <a:lnTo>
                  <a:pt x="16976" y="521"/>
                </a:lnTo>
                <a:lnTo>
                  <a:pt x="16953" y="521"/>
                </a:lnTo>
                <a:lnTo>
                  <a:pt x="16931" y="521"/>
                </a:lnTo>
                <a:lnTo>
                  <a:pt x="16267" y="484"/>
                </a:lnTo>
                <a:lnTo>
                  <a:pt x="15637" y="428"/>
                </a:lnTo>
                <a:lnTo>
                  <a:pt x="15063" y="353"/>
                </a:lnTo>
                <a:lnTo>
                  <a:pt x="14523" y="279"/>
                </a:lnTo>
                <a:lnTo>
                  <a:pt x="14040" y="167"/>
                </a:lnTo>
                <a:lnTo>
                  <a:pt x="13635" y="93"/>
                </a:lnTo>
                <a:lnTo>
                  <a:pt x="13331" y="18"/>
                </a:lnTo>
                <a:lnTo>
                  <a:pt x="13117" y="18"/>
                </a:lnTo>
                <a:lnTo>
                  <a:pt x="12982" y="18"/>
                </a:lnTo>
                <a:lnTo>
                  <a:pt x="12858" y="130"/>
                </a:lnTo>
                <a:lnTo>
                  <a:pt x="12723" y="279"/>
                </a:lnTo>
                <a:lnTo>
                  <a:pt x="12622" y="446"/>
                </a:lnTo>
                <a:lnTo>
                  <a:pt x="12510" y="670"/>
                </a:lnTo>
                <a:lnTo>
                  <a:pt x="12419" y="912"/>
                </a:lnTo>
                <a:lnTo>
                  <a:pt x="12363" y="1210"/>
                </a:lnTo>
                <a:lnTo>
                  <a:pt x="12318" y="1526"/>
                </a:lnTo>
                <a:lnTo>
                  <a:pt x="12273" y="1843"/>
                </a:lnTo>
                <a:lnTo>
                  <a:pt x="12251" y="2215"/>
                </a:lnTo>
                <a:lnTo>
                  <a:pt x="12273" y="2532"/>
                </a:lnTo>
                <a:lnTo>
                  <a:pt x="12318" y="2886"/>
                </a:lnTo>
                <a:lnTo>
                  <a:pt x="12386" y="3240"/>
                </a:lnTo>
                <a:lnTo>
                  <a:pt x="12464" y="3556"/>
                </a:lnTo>
                <a:lnTo>
                  <a:pt x="12577" y="3891"/>
                </a:lnTo>
                <a:lnTo>
                  <a:pt x="12746" y="4171"/>
                </a:lnTo>
                <a:lnTo>
                  <a:pt x="12926" y="4487"/>
                </a:lnTo>
                <a:lnTo>
                  <a:pt x="13050" y="4860"/>
                </a:lnTo>
                <a:lnTo>
                  <a:pt x="13162" y="5251"/>
                </a:lnTo>
                <a:lnTo>
                  <a:pt x="13218" y="5604"/>
                </a:lnTo>
                <a:lnTo>
                  <a:pt x="13263" y="5995"/>
                </a:lnTo>
                <a:lnTo>
                  <a:pt x="13241" y="6386"/>
                </a:lnTo>
                <a:lnTo>
                  <a:pt x="13218" y="6740"/>
                </a:lnTo>
                <a:lnTo>
                  <a:pt x="13139" y="7094"/>
                </a:lnTo>
                <a:lnTo>
                  <a:pt x="13050" y="7429"/>
                </a:lnTo>
                <a:lnTo>
                  <a:pt x="12903" y="7746"/>
                </a:lnTo>
                <a:lnTo>
                  <a:pt x="12723" y="8025"/>
                </a:lnTo>
                <a:lnTo>
                  <a:pt x="12532" y="8286"/>
                </a:lnTo>
                <a:lnTo>
                  <a:pt x="12318" y="8491"/>
                </a:lnTo>
                <a:lnTo>
                  <a:pt x="12060" y="8677"/>
                </a:lnTo>
                <a:lnTo>
                  <a:pt x="11756" y="8788"/>
                </a:lnTo>
                <a:lnTo>
                  <a:pt x="11452" y="8826"/>
                </a:lnTo>
                <a:lnTo>
                  <a:pt x="11283" y="8826"/>
                </a:lnTo>
                <a:lnTo>
                  <a:pt x="11126" y="8826"/>
                </a:lnTo>
                <a:lnTo>
                  <a:pt x="11002" y="8788"/>
                </a:lnTo>
                <a:lnTo>
                  <a:pt x="10845" y="8714"/>
                </a:lnTo>
                <a:lnTo>
                  <a:pt x="10721" y="8640"/>
                </a:lnTo>
                <a:lnTo>
                  <a:pt x="10608" y="8565"/>
                </a:lnTo>
                <a:lnTo>
                  <a:pt x="10485" y="8453"/>
                </a:lnTo>
                <a:lnTo>
                  <a:pt x="10372" y="8323"/>
                </a:lnTo>
                <a:lnTo>
                  <a:pt x="10181" y="8062"/>
                </a:lnTo>
                <a:lnTo>
                  <a:pt x="10035" y="7746"/>
                </a:lnTo>
                <a:lnTo>
                  <a:pt x="9900" y="7392"/>
                </a:lnTo>
                <a:lnTo>
                  <a:pt x="9787" y="7001"/>
                </a:lnTo>
                <a:lnTo>
                  <a:pt x="9731" y="6610"/>
                </a:lnTo>
                <a:lnTo>
                  <a:pt x="9686" y="6219"/>
                </a:lnTo>
                <a:lnTo>
                  <a:pt x="9663" y="5772"/>
                </a:lnTo>
                <a:lnTo>
                  <a:pt x="9686" y="5381"/>
                </a:lnTo>
                <a:lnTo>
                  <a:pt x="9753" y="4990"/>
                </a:lnTo>
                <a:lnTo>
                  <a:pt x="9832" y="4636"/>
                </a:lnTo>
                <a:lnTo>
                  <a:pt x="9945" y="4320"/>
                </a:lnTo>
                <a:lnTo>
                  <a:pt x="10068" y="4022"/>
                </a:lnTo>
                <a:lnTo>
                  <a:pt x="10203" y="3817"/>
                </a:lnTo>
                <a:lnTo>
                  <a:pt x="10316" y="3593"/>
                </a:lnTo>
                <a:lnTo>
                  <a:pt x="10395" y="3351"/>
                </a:lnTo>
                <a:lnTo>
                  <a:pt x="10462" y="3109"/>
                </a:lnTo>
                <a:lnTo>
                  <a:pt x="10507" y="2848"/>
                </a:lnTo>
                <a:lnTo>
                  <a:pt x="10530" y="2606"/>
                </a:lnTo>
                <a:lnTo>
                  <a:pt x="10507" y="2346"/>
                </a:lnTo>
                <a:lnTo>
                  <a:pt x="10462" y="2141"/>
                </a:lnTo>
                <a:lnTo>
                  <a:pt x="10395" y="1880"/>
                </a:lnTo>
                <a:lnTo>
                  <a:pt x="10293" y="1638"/>
                </a:lnTo>
                <a:lnTo>
                  <a:pt x="10158" y="1415"/>
                </a:lnTo>
                <a:lnTo>
                  <a:pt x="9967" y="1210"/>
                </a:lnTo>
                <a:lnTo>
                  <a:pt x="9753" y="986"/>
                </a:lnTo>
                <a:lnTo>
                  <a:pt x="9495" y="819"/>
                </a:lnTo>
                <a:lnTo>
                  <a:pt x="9191" y="670"/>
                </a:lnTo>
                <a:lnTo>
                  <a:pt x="8842" y="521"/>
                </a:lnTo>
                <a:lnTo>
                  <a:pt x="8471" y="446"/>
                </a:lnTo>
                <a:lnTo>
                  <a:pt x="7998" y="428"/>
                </a:lnTo>
                <a:lnTo>
                  <a:pt x="7413" y="428"/>
                </a:lnTo>
                <a:lnTo>
                  <a:pt x="6817" y="446"/>
                </a:lnTo>
                <a:lnTo>
                  <a:pt x="6187" y="521"/>
                </a:lnTo>
                <a:lnTo>
                  <a:pt x="5602" y="633"/>
                </a:lnTo>
                <a:lnTo>
                  <a:pt x="5107" y="744"/>
                </a:lnTo>
                <a:lnTo>
                  <a:pt x="4725" y="856"/>
                </a:lnTo>
                <a:lnTo>
                  <a:pt x="4848" y="1564"/>
                </a:lnTo>
                <a:lnTo>
                  <a:pt x="5028" y="2495"/>
                </a:lnTo>
                <a:lnTo>
                  <a:pt x="5175" y="3556"/>
                </a:lnTo>
                <a:lnTo>
                  <a:pt x="5298" y="4673"/>
                </a:lnTo>
                <a:lnTo>
                  <a:pt x="5343" y="5213"/>
                </a:lnTo>
                <a:lnTo>
                  <a:pt x="5388" y="5753"/>
                </a:lnTo>
                <a:lnTo>
                  <a:pt x="5411" y="6275"/>
                </a:lnTo>
                <a:lnTo>
                  <a:pt x="5411" y="6740"/>
                </a:lnTo>
                <a:lnTo>
                  <a:pt x="5366" y="7168"/>
                </a:lnTo>
                <a:lnTo>
                  <a:pt x="5321" y="7541"/>
                </a:lnTo>
                <a:lnTo>
                  <a:pt x="5287" y="7708"/>
                </a:lnTo>
                <a:lnTo>
                  <a:pt x="5242" y="7857"/>
                </a:lnTo>
                <a:lnTo>
                  <a:pt x="5197" y="7969"/>
                </a:lnTo>
                <a:lnTo>
                  <a:pt x="5130" y="8062"/>
                </a:lnTo>
                <a:lnTo>
                  <a:pt x="5006" y="8248"/>
                </a:lnTo>
                <a:lnTo>
                  <a:pt x="4848" y="8397"/>
                </a:lnTo>
                <a:lnTo>
                  <a:pt x="4725" y="8528"/>
                </a:lnTo>
                <a:lnTo>
                  <a:pt x="4567" y="8640"/>
                </a:lnTo>
                <a:lnTo>
                  <a:pt x="4421" y="8714"/>
                </a:lnTo>
                <a:lnTo>
                  <a:pt x="4263" y="8751"/>
                </a:lnTo>
                <a:lnTo>
                  <a:pt x="4095" y="8788"/>
                </a:lnTo>
                <a:lnTo>
                  <a:pt x="3948" y="8788"/>
                </a:lnTo>
                <a:lnTo>
                  <a:pt x="3791" y="8751"/>
                </a:lnTo>
                <a:lnTo>
                  <a:pt x="3667" y="8714"/>
                </a:lnTo>
                <a:lnTo>
                  <a:pt x="3510" y="8677"/>
                </a:lnTo>
                <a:lnTo>
                  <a:pt x="3386" y="8602"/>
                </a:lnTo>
                <a:lnTo>
                  <a:pt x="3251" y="8491"/>
                </a:lnTo>
                <a:lnTo>
                  <a:pt x="3127" y="8360"/>
                </a:lnTo>
                <a:lnTo>
                  <a:pt x="3015" y="8248"/>
                </a:lnTo>
                <a:lnTo>
                  <a:pt x="2925" y="8062"/>
                </a:lnTo>
                <a:lnTo>
                  <a:pt x="2778" y="7857"/>
                </a:lnTo>
                <a:lnTo>
                  <a:pt x="2610" y="7671"/>
                </a:lnTo>
                <a:lnTo>
                  <a:pt x="2407" y="7541"/>
                </a:lnTo>
                <a:lnTo>
                  <a:pt x="2171" y="7466"/>
                </a:lnTo>
                <a:lnTo>
                  <a:pt x="1957" y="7429"/>
                </a:lnTo>
                <a:lnTo>
                  <a:pt x="1698" y="7429"/>
                </a:lnTo>
                <a:lnTo>
                  <a:pt x="1462" y="7466"/>
                </a:lnTo>
                <a:lnTo>
                  <a:pt x="1226" y="7559"/>
                </a:lnTo>
                <a:lnTo>
                  <a:pt x="989" y="7708"/>
                </a:lnTo>
                <a:lnTo>
                  <a:pt x="776" y="7932"/>
                </a:lnTo>
                <a:lnTo>
                  <a:pt x="551" y="8211"/>
                </a:lnTo>
                <a:lnTo>
                  <a:pt x="382" y="8528"/>
                </a:lnTo>
                <a:lnTo>
                  <a:pt x="315" y="8714"/>
                </a:lnTo>
                <a:lnTo>
                  <a:pt x="236" y="8919"/>
                </a:lnTo>
                <a:lnTo>
                  <a:pt x="191" y="9142"/>
                </a:lnTo>
                <a:lnTo>
                  <a:pt x="123" y="9347"/>
                </a:lnTo>
                <a:lnTo>
                  <a:pt x="78" y="9608"/>
                </a:lnTo>
                <a:lnTo>
                  <a:pt x="56" y="9887"/>
                </a:lnTo>
                <a:lnTo>
                  <a:pt x="33" y="10185"/>
                </a:lnTo>
                <a:lnTo>
                  <a:pt x="33" y="10464"/>
                </a:lnTo>
                <a:lnTo>
                  <a:pt x="33" y="10706"/>
                </a:lnTo>
                <a:lnTo>
                  <a:pt x="56" y="10967"/>
                </a:lnTo>
                <a:lnTo>
                  <a:pt x="78" y="11172"/>
                </a:lnTo>
                <a:lnTo>
                  <a:pt x="123" y="11395"/>
                </a:lnTo>
                <a:lnTo>
                  <a:pt x="168" y="11600"/>
                </a:lnTo>
                <a:lnTo>
                  <a:pt x="236" y="11786"/>
                </a:lnTo>
                <a:lnTo>
                  <a:pt x="292" y="11973"/>
                </a:lnTo>
                <a:lnTo>
                  <a:pt x="382" y="12140"/>
                </a:lnTo>
                <a:lnTo>
                  <a:pt x="540" y="12419"/>
                </a:lnTo>
                <a:lnTo>
                  <a:pt x="731" y="12680"/>
                </a:lnTo>
                <a:lnTo>
                  <a:pt x="944" y="12866"/>
                </a:lnTo>
                <a:lnTo>
                  <a:pt x="1158" y="12997"/>
                </a:lnTo>
                <a:lnTo>
                  <a:pt x="1395" y="13108"/>
                </a:lnTo>
                <a:lnTo>
                  <a:pt x="1608" y="13183"/>
                </a:lnTo>
                <a:lnTo>
                  <a:pt x="1856" y="13183"/>
                </a:lnTo>
                <a:lnTo>
                  <a:pt x="2070" y="13146"/>
                </a:lnTo>
                <a:lnTo>
                  <a:pt x="2261" y="13071"/>
                </a:lnTo>
                <a:lnTo>
                  <a:pt x="2430" y="12960"/>
                </a:lnTo>
                <a:lnTo>
                  <a:pt x="2587" y="12792"/>
                </a:lnTo>
                <a:lnTo>
                  <a:pt x="2688" y="12606"/>
                </a:lnTo>
                <a:lnTo>
                  <a:pt x="2801" y="12419"/>
                </a:lnTo>
                <a:lnTo>
                  <a:pt x="2925" y="12289"/>
                </a:lnTo>
                <a:lnTo>
                  <a:pt x="3082" y="12177"/>
                </a:lnTo>
                <a:lnTo>
                  <a:pt x="3228" y="12103"/>
                </a:lnTo>
                <a:lnTo>
                  <a:pt x="3408" y="12103"/>
                </a:lnTo>
                <a:lnTo>
                  <a:pt x="3577" y="12103"/>
                </a:lnTo>
                <a:lnTo>
                  <a:pt x="3723" y="12177"/>
                </a:lnTo>
                <a:lnTo>
                  <a:pt x="3903" y="12252"/>
                </a:lnTo>
                <a:lnTo>
                  <a:pt x="4072" y="12364"/>
                </a:lnTo>
                <a:lnTo>
                  <a:pt x="4230" y="12494"/>
                </a:lnTo>
                <a:lnTo>
                  <a:pt x="4353" y="12643"/>
                </a:lnTo>
                <a:lnTo>
                  <a:pt x="4488" y="12829"/>
                </a:lnTo>
                <a:lnTo>
                  <a:pt x="4567" y="13034"/>
                </a:lnTo>
                <a:lnTo>
                  <a:pt x="4657" y="13257"/>
                </a:lnTo>
                <a:lnTo>
                  <a:pt x="4702" y="13462"/>
                </a:lnTo>
                <a:lnTo>
                  <a:pt x="4725" y="13686"/>
                </a:lnTo>
                <a:lnTo>
                  <a:pt x="4702" y="14282"/>
                </a:lnTo>
                <a:lnTo>
                  <a:pt x="4657" y="15045"/>
                </a:lnTo>
                <a:lnTo>
                  <a:pt x="4612" y="15976"/>
                </a:lnTo>
                <a:lnTo>
                  <a:pt x="4590" y="16926"/>
                </a:lnTo>
                <a:lnTo>
                  <a:pt x="4567" y="17968"/>
                </a:lnTo>
                <a:lnTo>
                  <a:pt x="4567" y="19011"/>
                </a:lnTo>
                <a:lnTo>
                  <a:pt x="4590" y="19514"/>
                </a:lnTo>
                <a:lnTo>
                  <a:pt x="4612" y="19980"/>
                </a:lnTo>
                <a:lnTo>
                  <a:pt x="4657" y="20426"/>
                </a:lnTo>
                <a:lnTo>
                  <a:pt x="4725" y="20836"/>
                </a:lnTo>
                <a:lnTo>
                  <a:pt x="4848" y="20929"/>
                </a:lnTo>
                <a:lnTo>
                  <a:pt x="5040" y="21004"/>
                </a:lnTo>
                <a:lnTo>
                  <a:pt x="5265" y="21078"/>
                </a:lnTo>
                <a:lnTo>
                  <a:pt x="5478" y="21115"/>
                </a:lnTo>
                <a:lnTo>
                  <a:pt x="6041" y="21115"/>
                </a:lnTo>
                <a:lnTo>
                  <a:pt x="6637" y="21078"/>
                </a:lnTo>
                <a:lnTo>
                  <a:pt x="7312" y="21004"/>
                </a:lnTo>
                <a:lnTo>
                  <a:pt x="7998" y="20929"/>
                </a:lnTo>
                <a:lnTo>
                  <a:pt x="8696" y="20855"/>
                </a:lnTo>
                <a:lnTo>
                  <a:pt x="9360" y="20836"/>
                </a:lnTo>
                <a:close/>
              </a:path>
            </a:pathLst>
          </a:custGeom>
          <a:solidFill>
            <a:srgbClr val="FFCC99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21" name="Puzzle3"/>
          <p:cNvSpPr>
            <a:spLocks noEditPoints="1" noChangeArrowheads="1"/>
          </p:cNvSpPr>
          <p:nvPr/>
        </p:nvSpPr>
        <p:spPr bwMode="auto">
          <a:xfrm>
            <a:off x="6510084" y="2191869"/>
            <a:ext cx="1012316" cy="1221887"/>
          </a:xfrm>
          <a:custGeom>
            <a:avLst/>
            <a:gdLst>
              <a:gd name="T0" fmla="*/ 10391 w 21600"/>
              <a:gd name="T1" fmla="*/ 15806 h 21600"/>
              <a:gd name="T2" fmla="*/ 20551 w 21600"/>
              <a:gd name="T3" fmla="*/ 21088 h 21600"/>
              <a:gd name="T4" fmla="*/ 13180 w 21600"/>
              <a:gd name="T5" fmla="*/ 13801 h 21600"/>
              <a:gd name="T6" fmla="*/ 20551 w 21600"/>
              <a:gd name="T7" fmla="*/ 7025 h 21600"/>
              <a:gd name="T8" fmla="*/ 10500 w 21600"/>
              <a:gd name="T9" fmla="*/ 52 h 21600"/>
              <a:gd name="T10" fmla="*/ 692 w 21600"/>
              <a:gd name="T11" fmla="*/ 6802 h 21600"/>
              <a:gd name="T12" fmla="*/ 8064 w 21600"/>
              <a:gd name="T13" fmla="*/ 13526 h 21600"/>
              <a:gd name="T14" fmla="*/ 692 w 21600"/>
              <a:gd name="T15" fmla="*/ 21088 h 21600"/>
              <a:gd name="T16" fmla="*/ 2273 w 21600"/>
              <a:gd name="T17" fmla="*/ 7719 h 21600"/>
              <a:gd name="T18" fmla="*/ 19149 w 21600"/>
              <a:gd name="T19" fmla="*/ 20237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6625" y="20892"/>
                </a:moveTo>
                <a:lnTo>
                  <a:pt x="7105" y="21023"/>
                </a:lnTo>
                <a:lnTo>
                  <a:pt x="7513" y="21088"/>
                </a:lnTo>
                <a:lnTo>
                  <a:pt x="7922" y="21115"/>
                </a:lnTo>
                <a:lnTo>
                  <a:pt x="8242" y="21115"/>
                </a:lnTo>
                <a:lnTo>
                  <a:pt x="8544" y="21062"/>
                </a:lnTo>
                <a:lnTo>
                  <a:pt x="8810" y="20997"/>
                </a:lnTo>
                <a:lnTo>
                  <a:pt x="9023" y="20892"/>
                </a:lnTo>
                <a:lnTo>
                  <a:pt x="9148" y="20761"/>
                </a:lnTo>
                <a:lnTo>
                  <a:pt x="9290" y="20616"/>
                </a:lnTo>
                <a:lnTo>
                  <a:pt x="9361" y="20459"/>
                </a:lnTo>
                <a:lnTo>
                  <a:pt x="9396" y="20289"/>
                </a:lnTo>
                <a:lnTo>
                  <a:pt x="9396" y="20092"/>
                </a:lnTo>
                <a:lnTo>
                  <a:pt x="9325" y="19909"/>
                </a:lnTo>
                <a:lnTo>
                  <a:pt x="9219" y="19738"/>
                </a:lnTo>
                <a:lnTo>
                  <a:pt x="9094" y="19555"/>
                </a:lnTo>
                <a:lnTo>
                  <a:pt x="8917" y="19384"/>
                </a:lnTo>
                <a:lnTo>
                  <a:pt x="8650" y="19162"/>
                </a:lnTo>
                <a:lnTo>
                  <a:pt x="8437" y="18900"/>
                </a:lnTo>
                <a:lnTo>
                  <a:pt x="8277" y="18624"/>
                </a:lnTo>
                <a:lnTo>
                  <a:pt x="8135" y="18349"/>
                </a:lnTo>
                <a:lnTo>
                  <a:pt x="8028" y="18048"/>
                </a:lnTo>
                <a:lnTo>
                  <a:pt x="7993" y="17746"/>
                </a:lnTo>
                <a:lnTo>
                  <a:pt x="7993" y="17471"/>
                </a:lnTo>
                <a:lnTo>
                  <a:pt x="8028" y="17169"/>
                </a:lnTo>
                <a:lnTo>
                  <a:pt x="8135" y="16920"/>
                </a:lnTo>
                <a:lnTo>
                  <a:pt x="8277" y="16671"/>
                </a:lnTo>
                <a:lnTo>
                  <a:pt x="8366" y="16540"/>
                </a:lnTo>
                <a:lnTo>
                  <a:pt x="8473" y="16409"/>
                </a:lnTo>
                <a:lnTo>
                  <a:pt x="8615" y="16317"/>
                </a:lnTo>
                <a:lnTo>
                  <a:pt x="8739" y="16213"/>
                </a:lnTo>
                <a:lnTo>
                  <a:pt x="8881" y="16134"/>
                </a:lnTo>
                <a:lnTo>
                  <a:pt x="9059" y="16055"/>
                </a:lnTo>
                <a:lnTo>
                  <a:pt x="9254" y="15990"/>
                </a:lnTo>
                <a:lnTo>
                  <a:pt x="9432" y="15911"/>
                </a:lnTo>
                <a:lnTo>
                  <a:pt x="9663" y="15885"/>
                </a:lnTo>
                <a:lnTo>
                  <a:pt x="9876" y="15833"/>
                </a:lnTo>
                <a:lnTo>
                  <a:pt x="10142" y="15806"/>
                </a:lnTo>
                <a:lnTo>
                  <a:pt x="10391" y="15806"/>
                </a:lnTo>
                <a:lnTo>
                  <a:pt x="10728" y="15806"/>
                </a:lnTo>
                <a:lnTo>
                  <a:pt x="10995" y="15806"/>
                </a:lnTo>
                <a:lnTo>
                  <a:pt x="11279" y="15833"/>
                </a:lnTo>
                <a:lnTo>
                  <a:pt x="11546" y="15885"/>
                </a:lnTo>
                <a:lnTo>
                  <a:pt x="11776" y="15937"/>
                </a:lnTo>
                <a:lnTo>
                  <a:pt x="12025" y="15990"/>
                </a:lnTo>
                <a:lnTo>
                  <a:pt x="12221" y="16055"/>
                </a:lnTo>
                <a:lnTo>
                  <a:pt x="12434" y="16134"/>
                </a:lnTo>
                <a:lnTo>
                  <a:pt x="12611" y="16213"/>
                </a:lnTo>
                <a:lnTo>
                  <a:pt x="12771" y="16317"/>
                </a:lnTo>
                <a:lnTo>
                  <a:pt x="12913" y="16409"/>
                </a:lnTo>
                <a:lnTo>
                  <a:pt x="13038" y="16514"/>
                </a:lnTo>
                <a:lnTo>
                  <a:pt x="13251" y="16737"/>
                </a:lnTo>
                <a:lnTo>
                  <a:pt x="13428" y="16986"/>
                </a:lnTo>
                <a:lnTo>
                  <a:pt x="13517" y="17248"/>
                </a:lnTo>
                <a:lnTo>
                  <a:pt x="13588" y="17523"/>
                </a:lnTo>
                <a:lnTo>
                  <a:pt x="13588" y="17799"/>
                </a:lnTo>
                <a:lnTo>
                  <a:pt x="13517" y="18074"/>
                </a:lnTo>
                <a:lnTo>
                  <a:pt x="13428" y="18323"/>
                </a:lnTo>
                <a:lnTo>
                  <a:pt x="13286" y="18572"/>
                </a:lnTo>
                <a:lnTo>
                  <a:pt x="13109" y="18808"/>
                </a:lnTo>
                <a:lnTo>
                  <a:pt x="12878" y="19031"/>
                </a:lnTo>
                <a:lnTo>
                  <a:pt x="12434" y="19411"/>
                </a:lnTo>
                <a:lnTo>
                  <a:pt x="12132" y="19738"/>
                </a:lnTo>
                <a:lnTo>
                  <a:pt x="12025" y="19856"/>
                </a:lnTo>
                <a:lnTo>
                  <a:pt x="11919" y="20014"/>
                </a:lnTo>
                <a:lnTo>
                  <a:pt x="11883" y="20132"/>
                </a:lnTo>
                <a:lnTo>
                  <a:pt x="11883" y="20263"/>
                </a:lnTo>
                <a:lnTo>
                  <a:pt x="11883" y="20394"/>
                </a:lnTo>
                <a:lnTo>
                  <a:pt x="11954" y="20485"/>
                </a:lnTo>
                <a:lnTo>
                  <a:pt x="12061" y="20590"/>
                </a:lnTo>
                <a:lnTo>
                  <a:pt x="12185" y="20695"/>
                </a:lnTo>
                <a:lnTo>
                  <a:pt x="12327" y="20787"/>
                </a:lnTo>
                <a:lnTo>
                  <a:pt x="12540" y="20892"/>
                </a:lnTo>
                <a:lnTo>
                  <a:pt x="12771" y="20997"/>
                </a:lnTo>
                <a:lnTo>
                  <a:pt x="13073" y="21088"/>
                </a:lnTo>
                <a:lnTo>
                  <a:pt x="13428" y="21193"/>
                </a:lnTo>
                <a:lnTo>
                  <a:pt x="13873" y="21298"/>
                </a:lnTo>
                <a:lnTo>
                  <a:pt x="14317" y="21390"/>
                </a:lnTo>
                <a:lnTo>
                  <a:pt x="14778" y="21468"/>
                </a:lnTo>
                <a:lnTo>
                  <a:pt x="15294" y="21547"/>
                </a:lnTo>
                <a:lnTo>
                  <a:pt x="15809" y="21600"/>
                </a:lnTo>
                <a:lnTo>
                  <a:pt x="16359" y="21652"/>
                </a:lnTo>
                <a:lnTo>
                  <a:pt x="16875" y="21678"/>
                </a:lnTo>
                <a:lnTo>
                  <a:pt x="17407" y="21678"/>
                </a:lnTo>
                <a:lnTo>
                  <a:pt x="17958" y="21678"/>
                </a:lnTo>
                <a:lnTo>
                  <a:pt x="18473" y="21652"/>
                </a:lnTo>
                <a:lnTo>
                  <a:pt x="18953" y="21573"/>
                </a:lnTo>
                <a:lnTo>
                  <a:pt x="19397" y="21495"/>
                </a:lnTo>
                <a:lnTo>
                  <a:pt x="19841" y="21390"/>
                </a:lnTo>
                <a:lnTo>
                  <a:pt x="20214" y="21272"/>
                </a:lnTo>
                <a:lnTo>
                  <a:pt x="20551" y="21088"/>
                </a:lnTo>
                <a:lnTo>
                  <a:pt x="20480" y="20787"/>
                </a:lnTo>
                <a:lnTo>
                  <a:pt x="20409" y="20485"/>
                </a:lnTo>
                <a:lnTo>
                  <a:pt x="20356" y="20158"/>
                </a:lnTo>
                <a:lnTo>
                  <a:pt x="20356" y="19804"/>
                </a:lnTo>
                <a:lnTo>
                  <a:pt x="20321" y="19083"/>
                </a:lnTo>
                <a:lnTo>
                  <a:pt x="20356" y="18349"/>
                </a:lnTo>
                <a:lnTo>
                  <a:pt x="20409" y="17641"/>
                </a:lnTo>
                <a:lnTo>
                  <a:pt x="20480" y="17012"/>
                </a:lnTo>
                <a:lnTo>
                  <a:pt x="20551" y="16488"/>
                </a:lnTo>
                <a:lnTo>
                  <a:pt x="20551" y="16055"/>
                </a:lnTo>
                <a:lnTo>
                  <a:pt x="20551" y="15911"/>
                </a:lnTo>
                <a:lnTo>
                  <a:pt x="20445" y="15754"/>
                </a:lnTo>
                <a:lnTo>
                  <a:pt x="20356" y="15610"/>
                </a:lnTo>
                <a:lnTo>
                  <a:pt x="20178" y="15452"/>
                </a:lnTo>
                <a:lnTo>
                  <a:pt x="20001" y="15334"/>
                </a:lnTo>
                <a:lnTo>
                  <a:pt x="19770" y="15230"/>
                </a:lnTo>
                <a:lnTo>
                  <a:pt x="19521" y="15125"/>
                </a:lnTo>
                <a:lnTo>
                  <a:pt x="19290" y="15059"/>
                </a:lnTo>
                <a:lnTo>
                  <a:pt x="19024" y="15007"/>
                </a:lnTo>
                <a:lnTo>
                  <a:pt x="18740" y="14954"/>
                </a:lnTo>
                <a:lnTo>
                  <a:pt x="18509" y="14954"/>
                </a:lnTo>
                <a:lnTo>
                  <a:pt x="18225" y="14954"/>
                </a:lnTo>
                <a:lnTo>
                  <a:pt x="17994" y="15007"/>
                </a:lnTo>
                <a:lnTo>
                  <a:pt x="17763" y="15085"/>
                </a:lnTo>
                <a:lnTo>
                  <a:pt x="17550" y="15177"/>
                </a:lnTo>
                <a:lnTo>
                  <a:pt x="17372" y="15308"/>
                </a:lnTo>
                <a:lnTo>
                  <a:pt x="17176" y="15426"/>
                </a:lnTo>
                <a:lnTo>
                  <a:pt x="16928" y="15557"/>
                </a:lnTo>
                <a:lnTo>
                  <a:pt x="16661" y="15636"/>
                </a:lnTo>
                <a:lnTo>
                  <a:pt x="16359" y="15688"/>
                </a:lnTo>
                <a:lnTo>
                  <a:pt x="16022" y="15715"/>
                </a:lnTo>
                <a:lnTo>
                  <a:pt x="15667" y="15688"/>
                </a:lnTo>
                <a:lnTo>
                  <a:pt x="15294" y="15662"/>
                </a:lnTo>
                <a:lnTo>
                  <a:pt x="14956" y="15583"/>
                </a:lnTo>
                <a:lnTo>
                  <a:pt x="14619" y="15479"/>
                </a:lnTo>
                <a:lnTo>
                  <a:pt x="14281" y="15334"/>
                </a:lnTo>
                <a:lnTo>
                  <a:pt x="13961" y="15177"/>
                </a:lnTo>
                <a:lnTo>
                  <a:pt x="13695" y="14981"/>
                </a:lnTo>
                <a:lnTo>
                  <a:pt x="13588" y="14850"/>
                </a:lnTo>
                <a:lnTo>
                  <a:pt x="13482" y="14732"/>
                </a:lnTo>
                <a:lnTo>
                  <a:pt x="13393" y="14600"/>
                </a:lnTo>
                <a:lnTo>
                  <a:pt x="13322" y="14456"/>
                </a:lnTo>
                <a:lnTo>
                  <a:pt x="13251" y="14299"/>
                </a:lnTo>
                <a:lnTo>
                  <a:pt x="13215" y="14155"/>
                </a:lnTo>
                <a:lnTo>
                  <a:pt x="13180" y="13971"/>
                </a:lnTo>
                <a:lnTo>
                  <a:pt x="13180" y="13801"/>
                </a:lnTo>
                <a:lnTo>
                  <a:pt x="13180" y="13591"/>
                </a:lnTo>
                <a:lnTo>
                  <a:pt x="13215" y="13395"/>
                </a:lnTo>
                <a:lnTo>
                  <a:pt x="13251" y="13198"/>
                </a:lnTo>
                <a:lnTo>
                  <a:pt x="13322" y="13015"/>
                </a:lnTo>
                <a:lnTo>
                  <a:pt x="13393" y="12870"/>
                </a:lnTo>
                <a:lnTo>
                  <a:pt x="13482" y="12713"/>
                </a:lnTo>
                <a:lnTo>
                  <a:pt x="13588" y="12569"/>
                </a:lnTo>
                <a:lnTo>
                  <a:pt x="13730" y="12438"/>
                </a:lnTo>
                <a:lnTo>
                  <a:pt x="13997" y="12215"/>
                </a:lnTo>
                <a:lnTo>
                  <a:pt x="14334" y="12005"/>
                </a:lnTo>
                <a:lnTo>
                  <a:pt x="14690" y="11861"/>
                </a:lnTo>
                <a:lnTo>
                  <a:pt x="15063" y="11756"/>
                </a:lnTo>
                <a:lnTo>
                  <a:pt x="15436" y="11678"/>
                </a:lnTo>
                <a:lnTo>
                  <a:pt x="15809" y="11638"/>
                </a:lnTo>
                <a:lnTo>
                  <a:pt x="16182" y="11638"/>
                </a:lnTo>
                <a:lnTo>
                  <a:pt x="16555" y="11678"/>
                </a:lnTo>
                <a:lnTo>
                  <a:pt x="16910" y="11730"/>
                </a:lnTo>
                <a:lnTo>
                  <a:pt x="17248" y="11835"/>
                </a:lnTo>
                <a:lnTo>
                  <a:pt x="17514" y="11966"/>
                </a:lnTo>
                <a:lnTo>
                  <a:pt x="17763" y="12110"/>
                </a:lnTo>
                <a:lnTo>
                  <a:pt x="17887" y="12215"/>
                </a:lnTo>
                <a:lnTo>
                  <a:pt x="18065" y="12307"/>
                </a:lnTo>
                <a:lnTo>
                  <a:pt x="18260" y="12412"/>
                </a:lnTo>
                <a:lnTo>
                  <a:pt x="18438" y="12464"/>
                </a:lnTo>
                <a:lnTo>
                  <a:pt x="18669" y="12543"/>
                </a:lnTo>
                <a:lnTo>
                  <a:pt x="18882" y="12569"/>
                </a:lnTo>
                <a:lnTo>
                  <a:pt x="19113" y="12595"/>
                </a:lnTo>
                <a:lnTo>
                  <a:pt x="19361" y="12608"/>
                </a:lnTo>
                <a:lnTo>
                  <a:pt x="19592" y="12608"/>
                </a:lnTo>
                <a:lnTo>
                  <a:pt x="19841" y="12595"/>
                </a:lnTo>
                <a:lnTo>
                  <a:pt x="20072" y="12543"/>
                </a:lnTo>
                <a:lnTo>
                  <a:pt x="20321" y="12490"/>
                </a:lnTo>
                <a:lnTo>
                  <a:pt x="20551" y="12438"/>
                </a:lnTo>
                <a:lnTo>
                  <a:pt x="20800" y="12333"/>
                </a:lnTo>
                <a:lnTo>
                  <a:pt x="20996" y="12241"/>
                </a:lnTo>
                <a:lnTo>
                  <a:pt x="21244" y="12110"/>
                </a:lnTo>
                <a:lnTo>
                  <a:pt x="21298" y="12032"/>
                </a:lnTo>
                <a:lnTo>
                  <a:pt x="21404" y="11966"/>
                </a:lnTo>
                <a:lnTo>
                  <a:pt x="21475" y="11861"/>
                </a:lnTo>
                <a:lnTo>
                  <a:pt x="21511" y="11730"/>
                </a:lnTo>
                <a:lnTo>
                  <a:pt x="21617" y="11481"/>
                </a:lnTo>
                <a:lnTo>
                  <a:pt x="21653" y="11180"/>
                </a:lnTo>
                <a:lnTo>
                  <a:pt x="21653" y="10826"/>
                </a:lnTo>
                <a:lnTo>
                  <a:pt x="21653" y="10472"/>
                </a:lnTo>
                <a:lnTo>
                  <a:pt x="21582" y="10092"/>
                </a:lnTo>
                <a:lnTo>
                  <a:pt x="21511" y="9725"/>
                </a:lnTo>
                <a:lnTo>
                  <a:pt x="21298" y="8912"/>
                </a:lnTo>
                <a:lnTo>
                  <a:pt x="21067" y="8191"/>
                </a:lnTo>
                <a:lnTo>
                  <a:pt x="20800" y="7536"/>
                </a:lnTo>
                <a:lnTo>
                  <a:pt x="20551" y="7025"/>
                </a:lnTo>
                <a:lnTo>
                  <a:pt x="20001" y="7103"/>
                </a:lnTo>
                <a:lnTo>
                  <a:pt x="19432" y="7156"/>
                </a:lnTo>
                <a:lnTo>
                  <a:pt x="18846" y="7208"/>
                </a:lnTo>
                <a:lnTo>
                  <a:pt x="18225" y="7208"/>
                </a:lnTo>
                <a:lnTo>
                  <a:pt x="17656" y="7208"/>
                </a:lnTo>
                <a:lnTo>
                  <a:pt x="17070" y="7182"/>
                </a:lnTo>
                <a:lnTo>
                  <a:pt x="16484" y="7156"/>
                </a:lnTo>
                <a:lnTo>
                  <a:pt x="15986" y="7103"/>
                </a:lnTo>
                <a:lnTo>
                  <a:pt x="14992" y="6999"/>
                </a:lnTo>
                <a:lnTo>
                  <a:pt x="14210" y="6907"/>
                </a:lnTo>
                <a:lnTo>
                  <a:pt x="13695" y="6828"/>
                </a:lnTo>
                <a:lnTo>
                  <a:pt x="13517" y="6802"/>
                </a:lnTo>
                <a:lnTo>
                  <a:pt x="13073" y="6645"/>
                </a:lnTo>
                <a:lnTo>
                  <a:pt x="12700" y="6474"/>
                </a:lnTo>
                <a:lnTo>
                  <a:pt x="12363" y="6304"/>
                </a:lnTo>
                <a:lnTo>
                  <a:pt x="12132" y="6094"/>
                </a:lnTo>
                <a:lnTo>
                  <a:pt x="11919" y="5871"/>
                </a:lnTo>
                <a:lnTo>
                  <a:pt x="11776" y="5649"/>
                </a:lnTo>
                <a:lnTo>
                  <a:pt x="11688" y="5413"/>
                </a:lnTo>
                <a:lnTo>
                  <a:pt x="11617" y="5190"/>
                </a:lnTo>
                <a:lnTo>
                  <a:pt x="11617" y="4941"/>
                </a:lnTo>
                <a:lnTo>
                  <a:pt x="11652" y="4718"/>
                </a:lnTo>
                <a:lnTo>
                  <a:pt x="11723" y="4482"/>
                </a:lnTo>
                <a:lnTo>
                  <a:pt x="11812" y="4285"/>
                </a:lnTo>
                <a:lnTo>
                  <a:pt x="11919" y="4089"/>
                </a:lnTo>
                <a:lnTo>
                  <a:pt x="12096" y="3905"/>
                </a:lnTo>
                <a:lnTo>
                  <a:pt x="12292" y="3735"/>
                </a:lnTo>
                <a:lnTo>
                  <a:pt x="12505" y="3604"/>
                </a:lnTo>
                <a:lnTo>
                  <a:pt x="12700" y="3460"/>
                </a:lnTo>
                <a:lnTo>
                  <a:pt x="12878" y="3250"/>
                </a:lnTo>
                <a:lnTo>
                  <a:pt x="13038" y="3027"/>
                </a:lnTo>
                <a:lnTo>
                  <a:pt x="13180" y="2752"/>
                </a:lnTo>
                <a:lnTo>
                  <a:pt x="13286" y="2477"/>
                </a:lnTo>
                <a:lnTo>
                  <a:pt x="13322" y="2175"/>
                </a:lnTo>
                <a:lnTo>
                  <a:pt x="13357" y="1874"/>
                </a:lnTo>
                <a:lnTo>
                  <a:pt x="13286" y="1572"/>
                </a:lnTo>
                <a:lnTo>
                  <a:pt x="13180" y="1271"/>
                </a:lnTo>
                <a:lnTo>
                  <a:pt x="13038" y="983"/>
                </a:lnTo>
                <a:lnTo>
                  <a:pt x="12949" y="865"/>
                </a:lnTo>
                <a:lnTo>
                  <a:pt x="12807" y="733"/>
                </a:lnTo>
                <a:lnTo>
                  <a:pt x="12665" y="616"/>
                </a:lnTo>
                <a:lnTo>
                  <a:pt x="12505" y="511"/>
                </a:lnTo>
                <a:lnTo>
                  <a:pt x="12327" y="406"/>
                </a:lnTo>
                <a:lnTo>
                  <a:pt x="12132" y="314"/>
                </a:lnTo>
                <a:lnTo>
                  <a:pt x="11883" y="235"/>
                </a:lnTo>
                <a:lnTo>
                  <a:pt x="11652" y="183"/>
                </a:lnTo>
                <a:lnTo>
                  <a:pt x="11368" y="104"/>
                </a:lnTo>
                <a:lnTo>
                  <a:pt x="11101" y="78"/>
                </a:lnTo>
                <a:lnTo>
                  <a:pt x="10800" y="52"/>
                </a:lnTo>
                <a:lnTo>
                  <a:pt x="10444" y="52"/>
                </a:lnTo>
                <a:lnTo>
                  <a:pt x="10142" y="52"/>
                </a:lnTo>
                <a:lnTo>
                  <a:pt x="9840" y="78"/>
                </a:lnTo>
                <a:lnTo>
                  <a:pt x="9574" y="104"/>
                </a:lnTo>
                <a:lnTo>
                  <a:pt x="9325" y="157"/>
                </a:lnTo>
                <a:lnTo>
                  <a:pt x="9094" y="209"/>
                </a:lnTo>
                <a:lnTo>
                  <a:pt x="8846" y="262"/>
                </a:lnTo>
                <a:lnTo>
                  <a:pt x="8650" y="340"/>
                </a:lnTo>
                <a:lnTo>
                  <a:pt x="8437" y="432"/>
                </a:lnTo>
                <a:lnTo>
                  <a:pt x="8277" y="511"/>
                </a:lnTo>
                <a:lnTo>
                  <a:pt x="8100" y="616"/>
                </a:lnTo>
                <a:lnTo>
                  <a:pt x="7957" y="707"/>
                </a:lnTo>
                <a:lnTo>
                  <a:pt x="7833" y="838"/>
                </a:lnTo>
                <a:lnTo>
                  <a:pt x="7620" y="1061"/>
                </a:lnTo>
                <a:lnTo>
                  <a:pt x="7442" y="1336"/>
                </a:lnTo>
                <a:lnTo>
                  <a:pt x="7353" y="1599"/>
                </a:lnTo>
                <a:lnTo>
                  <a:pt x="7318" y="1900"/>
                </a:lnTo>
                <a:lnTo>
                  <a:pt x="7318" y="2175"/>
                </a:lnTo>
                <a:lnTo>
                  <a:pt x="7353" y="2450"/>
                </a:lnTo>
                <a:lnTo>
                  <a:pt x="7442" y="2726"/>
                </a:lnTo>
                <a:lnTo>
                  <a:pt x="7620" y="2975"/>
                </a:lnTo>
                <a:lnTo>
                  <a:pt x="7833" y="3198"/>
                </a:lnTo>
                <a:lnTo>
                  <a:pt x="8064" y="3433"/>
                </a:lnTo>
                <a:lnTo>
                  <a:pt x="8295" y="3630"/>
                </a:lnTo>
                <a:lnTo>
                  <a:pt x="8508" y="3853"/>
                </a:lnTo>
                <a:lnTo>
                  <a:pt x="8686" y="4089"/>
                </a:lnTo>
                <a:lnTo>
                  <a:pt x="8775" y="4312"/>
                </a:lnTo>
                <a:lnTo>
                  <a:pt x="8846" y="4561"/>
                </a:lnTo>
                <a:lnTo>
                  <a:pt x="8846" y="4810"/>
                </a:lnTo>
                <a:lnTo>
                  <a:pt x="8810" y="5059"/>
                </a:lnTo>
                <a:lnTo>
                  <a:pt x="8721" y="5295"/>
                </a:lnTo>
                <a:lnTo>
                  <a:pt x="8579" y="5544"/>
                </a:lnTo>
                <a:lnTo>
                  <a:pt x="8366" y="5766"/>
                </a:lnTo>
                <a:lnTo>
                  <a:pt x="8135" y="5976"/>
                </a:lnTo>
                <a:lnTo>
                  <a:pt x="7833" y="6199"/>
                </a:lnTo>
                <a:lnTo>
                  <a:pt x="7478" y="6369"/>
                </a:lnTo>
                <a:lnTo>
                  <a:pt x="7069" y="6527"/>
                </a:lnTo>
                <a:lnTo>
                  <a:pt x="6590" y="6671"/>
                </a:lnTo>
                <a:lnTo>
                  <a:pt x="6092" y="6802"/>
                </a:lnTo>
                <a:lnTo>
                  <a:pt x="5684" y="6802"/>
                </a:lnTo>
                <a:lnTo>
                  <a:pt x="5133" y="6802"/>
                </a:lnTo>
                <a:lnTo>
                  <a:pt x="4547" y="6802"/>
                </a:lnTo>
                <a:lnTo>
                  <a:pt x="3872" y="6802"/>
                </a:lnTo>
                <a:lnTo>
                  <a:pt x="3144" y="6802"/>
                </a:lnTo>
                <a:lnTo>
                  <a:pt x="2362" y="6802"/>
                </a:lnTo>
                <a:lnTo>
                  <a:pt x="1545" y="6802"/>
                </a:lnTo>
                <a:lnTo>
                  <a:pt x="692" y="6802"/>
                </a:lnTo>
                <a:lnTo>
                  <a:pt x="586" y="7234"/>
                </a:lnTo>
                <a:lnTo>
                  <a:pt x="461" y="7837"/>
                </a:lnTo>
                <a:lnTo>
                  <a:pt x="355" y="8493"/>
                </a:lnTo>
                <a:lnTo>
                  <a:pt x="248" y="9187"/>
                </a:lnTo>
                <a:lnTo>
                  <a:pt x="142" y="9869"/>
                </a:lnTo>
                <a:lnTo>
                  <a:pt x="106" y="10498"/>
                </a:lnTo>
                <a:lnTo>
                  <a:pt x="106" y="10983"/>
                </a:lnTo>
                <a:lnTo>
                  <a:pt x="106" y="11311"/>
                </a:lnTo>
                <a:lnTo>
                  <a:pt x="213" y="11481"/>
                </a:lnTo>
                <a:lnTo>
                  <a:pt x="319" y="11651"/>
                </a:lnTo>
                <a:lnTo>
                  <a:pt x="497" y="11783"/>
                </a:lnTo>
                <a:lnTo>
                  <a:pt x="692" y="11914"/>
                </a:lnTo>
                <a:lnTo>
                  <a:pt x="941" y="12032"/>
                </a:lnTo>
                <a:lnTo>
                  <a:pt x="1207" y="12110"/>
                </a:lnTo>
                <a:lnTo>
                  <a:pt x="1509" y="12189"/>
                </a:lnTo>
                <a:lnTo>
                  <a:pt x="1794" y="12241"/>
                </a:lnTo>
                <a:lnTo>
                  <a:pt x="2131" y="12267"/>
                </a:lnTo>
                <a:lnTo>
                  <a:pt x="2433" y="12281"/>
                </a:lnTo>
                <a:lnTo>
                  <a:pt x="2735" y="12267"/>
                </a:lnTo>
                <a:lnTo>
                  <a:pt x="3055" y="12241"/>
                </a:lnTo>
                <a:lnTo>
                  <a:pt x="3357" y="12189"/>
                </a:lnTo>
                <a:lnTo>
                  <a:pt x="3623" y="12084"/>
                </a:lnTo>
                <a:lnTo>
                  <a:pt x="3872" y="11979"/>
                </a:lnTo>
                <a:lnTo>
                  <a:pt x="4103" y="11861"/>
                </a:lnTo>
                <a:lnTo>
                  <a:pt x="4316" y="11704"/>
                </a:lnTo>
                <a:lnTo>
                  <a:pt x="4582" y="11612"/>
                </a:lnTo>
                <a:lnTo>
                  <a:pt x="4849" y="11533"/>
                </a:lnTo>
                <a:lnTo>
                  <a:pt x="5169" y="11507"/>
                </a:lnTo>
                <a:lnTo>
                  <a:pt x="5506" y="11481"/>
                </a:lnTo>
                <a:lnTo>
                  <a:pt x="5808" y="11507"/>
                </a:lnTo>
                <a:lnTo>
                  <a:pt x="6146" y="11560"/>
                </a:lnTo>
                <a:lnTo>
                  <a:pt x="6501" y="11651"/>
                </a:lnTo>
                <a:lnTo>
                  <a:pt x="6803" y="11783"/>
                </a:lnTo>
                <a:lnTo>
                  <a:pt x="7105" y="11940"/>
                </a:lnTo>
                <a:lnTo>
                  <a:pt x="7353" y="12110"/>
                </a:lnTo>
                <a:lnTo>
                  <a:pt x="7584" y="12333"/>
                </a:lnTo>
                <a:lnTo>
                  <a:pt x="7798" y="12595"/>
                </a:lnTo>
                <a:lnTo>
                  <a:pt x="7922" y="12870"/>
                </a:lnTo>
                <a:lnTo>
                  <a:pt x="8028" y="13198"/>
                </a:lnTo>
                <a:lnTo>
                  <a:pt x="8064" y="13526"/>
                </a:lnTo>
                <a:lnTo>
                  <a:pt x="8028" y="13775"/>
                </a:lnTo>
                <a:lnTo>
                  <a:pt x="7922" y="13998"/>
                </a:lnTo>
                <a:lnTo>
                  <a:pt x="7798" y="14220"/>
                </a:lnTo>
                <a:lnTo>
                  <a:pt x="7584" y="14404"/>
                </a:lnTo>
                <a:lnTo>
                  <a:pt x="7353" y="14574"/>
                </a:lnTo>
                <a:lnTo>
                  <a:pt x="7105" y="14732"/>
                </a:lnTo>
                <a:lnTo>
                  <a:pt x="6803" y="14850"/>
                </a:lnTo>
                <a:lnTo>
                  <a:pt x="6501" y="14954"/>
                </a:lnTo>
                <a:lnTo>
                  <a:pt x="6146" y="15033"/>
                </a:lnTo>
                <a:lnTo>
                  <a:pt x="5808" y="15085"/>
                </a:lnTo>
                <a:lnTo>
                  <a:pt x="5506" y="15085"/>
                </a:lnTo>
                <a:lnTo>
                  <a:pt x="5169" y="15059"/>
                </a:lnTo>
                <a:lnTo>
                  <a:pt x="4849" y="15007"/>
                </a:lnTo>
                <a:lnTo>
                  <a:pt x="4582" y="14902"/>
                </a:lnTo>
                <a:lnTo>
                  <a:pt x="4316" y="14784"/>
                </a:lnTo>
                <a:lnTo>
                  <a:pt x="4103" y="14600"/>
                </a:lnTo>
                <a:lnTo>
                  <a:pt x="3907" y="14430"/>
                </a:lnTo>
                <a:lnTo>
                  <a:pt x="3659" y="14299"/>
                </a:lnTo>
                <a:lnTo>
                  <a:pt x="3428" y="14194"/>
                </a:lnTo>
                <a:lnTo>
                  <a:pt x="3179" y="14129"/>
                </a:lnTo>
                <a:lnTo>
                  <a:pt x="2913" y="14102"/>
                </a:lnTo>
                <a:lnTo>
                  <a:pt x="2646" y="14102"/>
                </a:lnTo>
                <a:lnTo>
                  <a:pt x="2362" y="14129"/>
                </a:lnTo>
                <a:lnTo>
                  <a:pt x="2096" y="14168"/>
                </a:lnTo>
                <a:lnTo>
                  <a:pt x="1811" y="14273"/>
                </a:lnTo>
                <a:lnTo>
                  <a:pt x="1545" y="14378"/>
                </a:lnTo>
                <a:lnTo>
                  <a:pt x="1314" y="14496"/>
                </a:lnTo>
                <a:lnTo>
                  <a:pt x="1065" y="14653"/>
                </a:lnTo>
                <a:lnTo>
                  <a:pt x="870" y="14797"/>
                </a:lnTo>
                <a:lnTo>
                  <a:pt x="657" y="14981"/>
                </a:lnTo>
                <a:lnTo>
                  <a:pt x="497" y="15177"/>
                </a:lnTo>
                <a:lnTo>
                  <a:pt x="390" y="15413"/>
                </a:lnTo>
                <a:lnTo>
                  <a:pt x="284" y="15636"/>
                </a:lnTo>
                <a:lnTo>
                  <a:pt x="248" y="15911"/>
                </a:lnTo>
                <a:lnTo>
                  <a:pt x="284" y="16239"/>
                </a:lnTo>
                <a:lnTo>
                  <a:pt x="319" y="16566"/>
                </a:lnTo>
                <a:lnTo>
                  <a:pt x="497" y="17340"/>
                </a:lnTo>
                <a:lnTo>
                  <a:pt x="692" y="18152"/>
                </a:lnTo>
                <a:lnTo>
                  <a:pt x="799" y="18559"/>
                </a:lnTo>
                <a:lnTo>
                  <a:pt x="905" y="18978"/>
                </a:lnTo>
                <a:lnTo>
                  <a:pt x="959" y="19384"/>
                </a:lnTo>
                <a:lnTo>
                  <a:pt x="994" y="19791"/>
                </a:lnTo>
                <a:lnTo>
                  <a:pt x="994" y="20132"/>
                </a:lnTo>
                <a:lnTo>
                  <a:pt x="959" y="20485"/>
                </a:lnTo>
                <a:lnTo>
                  <a:pt x="941" y="20669"/>
                </a:lnTo>
                <a:lnTo>
                  <a:pt x="870" y="20813"/>
                </a:lnTo>
                <a:lnTo>
                  <a:pt x="799" y="20970"/>
                </a:lnTo>
                <a:lnTo>
                  <a:pt x="692" y="21088"/>
                </a:lnTo>
                <a:lnTo>
                  <a:pt x="1474" y="20997"/>
                </a:lnTo>
                <a:lnTo>
                  <a:pt x="2291" y="20866"/>
                </a:lnTo>
                <a:lnTo>
                  <a:pt x="3108" y="20787"/>
                </a:lnTo>
                <a:lnTo>
                  <a:pt x="3907" y="20721"/>
                </a:lnTo>
                <a:lnTo>
                  <a:pt x="4653" y="20695"/>
                </a:lnTo>
                <a:lnTo>
                  <a:pt x="5364" y="20695"/>
                </a:lnTo>
                <a:lnTo>
                  <a:pt x="5701" y="20721"/>
                </a:lnTo>
                <a:lnTo>
                  <a:pt x="6057" y="20761"/>
                </a:lnTo>
                <a:lnTo>
                  <a:pt x="6323" y="20813"/>
                </a:lnTo>
                <a:lnTo>
                  <a:pt x="6625" y="20892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22" name="Puzzle2"/>
          <p:cNvSpPr>
            <a:spLocks noEditPoints="1" noChangeArrowheads="1"/>
          </p:cNvSpPr>
          <p:nvPr/>
        </p:nvSpPr>
        <p:spPr bwMode="auto">
          <a:xfrm>
            <a:off x="6201845" y="3082054"/>
            <a:ext cx="1615707" cy="1112935"/>
          </a:xfrm>
          <a:custGeom>
            <a:avLst/>
            <a:gdLst>
              <a:gd name="T0" fmla="*/ 11 w 21600"/>
              <a:gd name="T1" fmla="*/ 13386 h 21600"/>
              <a:gd name="T2" fmla="*/ 4202 w 21600"/>
              <a:gd name="T3" fmla="*/ 21161 h 21600"/>
              <a:gd name="T4" fmla="*/ 10400 w 21600"/>
              <a:gd name="T5" fmla="*/ 13909 h 21600"/>
              <a:gd name="T6" fmla="*/ 16821 w 21600"/>
              <a:gd name="T7" fmla="*/ 21190 h 21600"/>
              <a:gd name="T8" fmla="*/ 21600 w 21600"/>
              <a:gd name="T9" fmla="*/ 15083 h 21600"/>
              <a:gd name="T10" fmla="*/ 16889 w 21600"/>
              <a:gd name="T11" fmla="*/ 5739 h 21600"/>
              <a:gd name="T12" fmla="*/ 10800 w 21600"/>
              <a:gd name="T13" fmla="*/ 28 h 21600"/>
              <a:gd name="T14" fmla="*/ 4202 w 21600"/>
              <a:gd name="T15" fmla="*/ 5894 h 21600"/>
              <a:gd name="T16" fmla="*/ 5388 w 21600"/>
              <a:gd name="T17" fmla="*/ 6742 h 21600"/>
              <a:gd name="T18" fmla="*/ 16177 w 21600"/>
              <a:gd name="T19" fmla="*/ 20441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4247" y="12354"/>
                </a:moveTo>
                <a:lnTo>
                  <a:pt x="4134" y="12468"/>
                </a:lnTo>
                <a:lnTo>
                  <a:pt x="4010" y="12581"/>
                </a:lnTo>
                <a:lnTo>
                  <a:pt x="3897" y="12637"/>
                </a:lnTo>
                <a:lnTo>
                  <a:pt x="3773" y="12694"/>
                </a:lnTo>
                <a:lnTo>
                  <a:pt x="3637" y="12694"/>
                </a:lnTo>
                <a:lnTo>
                  <a:pt x="3524" y="12694"/>
                </a:lnTo>
                <a:lnTo>
                  <a:pt x="3400" y="12665"/>
                </a:lnTo>
                <a:lnTo>
                  <a:pt x="3287" y="12609"/>
                </a:lnTo>
                <a:lnTo>
                  <a:pt x="3027" y="12496"/>
                </a:lnTo>
                <a:lnTo>
                  <a:pt x="2790" y="12340"/>
                </a:lnTo>
                <a:lnTo>
                  <a:pt x="2530" y="12142"/>
                </a:lnTo>
                <a:lnTo>
                  <a:pt x="2293" y="11987"/>
                </a:lnTo>
                <a:lnTo>
                  <a:pt x="2033" y="11817"/>
                </a:lnTo>
                <a:lnTo>
                  <a:pt x="1773" y="11676"/>
                </a:lnTo>
                <a:lnTo>
                  <a:pt x="1638" y="11662"/>
                </a:lnTo>
                <a:lnTo>
                  <a:pt x="1513" y="11634"/>
                </a:lnTo>
                <a:lnTo>
                  <a:pt x="1378" y="11634"/>
                </a:lnTo>
                <a:lnTo>
                  <a:pt x="1253" y="11634"/>
                </a:lnTo>
                <a:lnTo>
                  <a:pt x="1118" y="11662"/>
                </a:lnTo>
                <a:lnTo>
                  <a:pt x="971" y="11732"/>
                </a:lnTo>
                <a:lnTo>
                  <a:pt x="835" y="11817"/>
                </a:lnTo>
                <a:lnTo>
                  <a:pt x="711" y="11959"/>
                </a:lnTo>
                <a:lnTo>
                  <a:pt x="553" y="12086"/>
                </a:lnTo>
                <a:lnTo>
                  <a:pt x="429" y="12284"/>
                </a:lnTo>
                <a:lnTo>
                  <a:pt x="271" y="12524"/>
                </a:lnTo>
                <a:lnTo>
                  <a:pt x="146" y="12793"/>
                </a:lnTo>
                <a:lnTo>
                  <a:pt x="79" y="12962"/>
                </a:lnTo>
                <a:lnTo>
                  <a:pt x="33" y="13146"/>
                </a:lnTo>
                <a:lnTo>
                  <a:pt x="11" y="13386"/>
                </a:lnTo>
                <a:lnTo>
                  <a:pt x="11" y="13641"/>
                </a:lnTo>
                <a:lnTo>
                  <a:pt x="33" y="13881"/>
                </a:lnTo>
                <a:lnTo>
                  <a:pt x="101" y="14150"/>
                </a:lnTo>
                <a:lnTo>
                  <a:pt x="192" y="14404"/>
                </a:lnTo>
                <a:lnTo>
                  <a:pt x="293" y="14645"/>
                </a:lnTo>
                <a:lnTo>
                  <a:pt x="451" y="14857"/>
                </a:lnTo>
                <a:lnTo>
                  <a:pt x="621" y="15054"/>
                </a:lnTo>
                <a:lnTo>
                  <a:pt x="734" y="15125"/>
                </a:lnTo>
                <a:lnTo>
                  <a:pt x="835" y="15210"/>
                </a:lnTo>
                <a:lnTo>
                  <a:pt x="948" y="15267"/>
                </a:lnTo>
                <a:lnTo>
                  <a:pt x="1084" y="15323"/>
                </a:lnTo>
                <a:lnTo>
                  <a:pt x="1208" y="15351"/>
                </a:lnTo>
                <a:lnTo>
                  <a:pt x="1355" y="15380"/>
                </a:lnTo>
                <a:lnTo>
                  <a:pt x="1513" y="15380"/>
                </a:lnTo>
                <a:lnTo>
                  <a:pt x="1683" y="15380"/>
                </a:lnTo>
                <a:lnTo>
                  <a:pt x="1864" y="15351"/>
                </a:lnTo>
                <a:lnTo>
                  <a:pt x="2033" y="15323"/>
                </a:lnTo>
                <a:lnTo>
                  <a:pt x="2225" y="15238"/>
                </a:lnTo>
                <a:lnTo>
                  <a:pt x="2428" y="15153"/>
                </a:lnTo>
                <a:lnTo>
                  <a:pt x="2745" y="15026"/>
                </a:lnTo>
                <a:lnTo>
                  <a:pt x="3005" y="14913"/>
                </a:lnTo>
                <a:lnTo>
                  <a:pt x="3264" y="14828"/>
                </a:lnTo>
                <a:lnTo>
                  <a:pt x="3513" y="14800"/>
                </a:lnTo>
                <a:lnTo>
                  <a:pt x="3615" y="14828"/>
                </a:lnTo>
                <a:lnTo>
                  <a:pt x="3728" y="14857"/>
                </a:lnTo>
                <a:lnTo>
                  <a:pt x="3807" y="14913"/>
                </a:lnTo>
                <a:lnTo>
                  <a:pt x="3920" y="14998"/>
                </a:lnTo>
                <a:lnTo>
                  <a:pt x="4010" y="15097"/>
                </a:lnTo>
                <a:lnTo>
                  <a:pt x="4089" y="15238"/>
                </a:lnTo>
                <a:lnTo>
                  <a:pt x="4179" y="15408"/>
                </a:lnTo>
                <a:lnTo>
                  <a:pt x="4247" y="15620"/>
                </a:lnTo>
                <a:lnTo>
                  <a:pt x="4326" y="15860"/>
                </a:lnTo>
                <a:lnTo>
                  <a:pt x="4394" y="16129"/>
                </a:lnTo>
                <a:lnTo>
                  <a:pt x="4439" y="16440"/>
                </a:lnTo>
                <a:lnTo>
                  <a:pt x="4507" y="16737"/>
                </a:lnTo>
                <a:lnTo>
                  <a:pt x="4552" y="17090"/>
                </a:lnTo>
                <a:lnTo>
                  <a:pt x="4575" y="17443"/>
                </a:lnTo>
                <a:lnTo>
                  <a:pt x="4586" y="17825"/>
                </a:lnTo>
                <a:lnTo>
                  <a:pt x="4586" y="18193"/>
                </a:lnTo>
                <a:lnTo>
                  <a:pt x="4586" y="18574"/>
                </a:lnTo>
                <a:lnTo>
                  <a:pt x="4586" y="18984"/>
                </a:lnTo>
                <a:lnTo>
                  <a:pt x="4552" y="19366"/>
                </a:lnTo>
                <a:lnTo>
                  <a:pt x="4507" y="19748"/>
                </a:lnTo>
                <a:lnTo>
                  <a:pt x="4462" y="20129"/>
                </a:lnTo>
                <a:lnTo>
                  <a:pt x="4371" y="20483"/>
                </a:lnTo>
                <a:lnTo>
                  <a:pt x="4292" y="20836"/>
                </a:lnTo>
                <a:lnTo>
                  <a:pt x="4202" y="21161"/>
                </a:lnTo>
                <a:lnTo>
                  <a:pt x="4744" y="21161"/>
                </a:lnTo>
                <a:lnTo>
                  <a:pt x="5264" y="21161"/>
                </a:lnTo>
                <a:lnTo>
                  <a:pt x="5784" y="21161"/>
                </a:lnTo>
                <a:lnTo>
                  <a:pt x="6235" y="21161"/>
                </a:lnTo>
                <a:lnTo>
                  <a:pt x="6676" y="21161"/>
                </a:lnTo>
                <a:lnTo>
                  <a:pt x="7060" y="21161"/>
                </a:lnTo>
                <a:lnTo>
                  <a:pt x="7410" y="21161"/>
                </a:lnTo>
                <a:lnTo>
                  <a:pt x="7670" y="21161"/>
                </a:lnTo>
                <a:lnTo>
                  <a:pt x="8020" y="21020"/>
                </a:lnTo>
                <a:lnTo>
                  <a:pt x="8303" y="20893"/>
                </a:lnTo>
                <a:lnTo>
                  <a:pt x="8563" y="20695"/>
                </a:lnTo>
                <a:lnTo>
                  <a:pt x="8800" y="20511"/>
                </a:lnTo>
                <a:lnTo>
                  <a:pt x="8969" y="20285"/>
                </a:lnTo>
                <a:lnTo>
                  <a:pt x="9150" y="20045"/>
                </a:lnTo>
                <a:lnTo>
                  <a:pt x="9252" y="19804"/>
                </a:lnTo>
                <a:lnTo>
                  <a:pt x="9342" y="19550"/>
                </a:lnTo>
                <a:lnTo>
                  <a:pt x="9410" y="19281"/>
                </a:lnTo>
                <a:lnTo>
                  <a:pt x="9433" y="19013"/>
                </a:lnTo>
                <a:lnTo>
                  <a:pt x="9433" y="18744"/>
                </a:lnTo>
                <a:lnTo>
                  <a:pt x="9387" y="18504"/>
                </a:lnTo>
                <a:lnTo>
                  <a:pt x="9320" y="18221"/>
                </a:lnTo>
                <a:lnTo>
                  <a:pt x="9207" y="17981"/>
                </a:lnTo>
                <a:lnTo>
                  <a:pt x="9105" y="17740"/>
                </a:lnTo>
                <a:lnTo>
                  <a:pt x="8924" y="17514"/>
                </a:lnTo>
                <a:lnTo>
                  <a:pt x="8777" y="17274"/>
                </a:lnTo>
                <a:lnTo>
                  <a:pt x="8642" y="17034"/>
                </a:lnTo>
                <a:lnTo>
                  <a:pt x="8563" y="16765"/>
                </a:lnTo>
                <a:lnTo>
                  <a:pt x="8472" y="16468"/>
                </a:lnTo>
                <a:lnTo>
                  <a:pt x="8450" y="16157"/>
                </a:lnTo>
                <a:lnTo>
                  <a:pt x="8450" y="15860"/>
                </a:lnTo>
                <a:lnTo>
                  <a:pt x="8472" y="15563"/>
                </a:lnTo>
                <a:lnTo>
                  <a:pt x="8540" y="15267"/>
                </a:lnTo>
                <a:lnTo>
                  <a:pt x="8642" y="14998"/>
                </a:lnTo>
                <a:lnTo>
                  <a:pt x="8777" y="14729"/>
                </a:lnTo>
                <a:lnTo>
                  <a:pt x="8868" y="14616"/>
                </a:lnTo>
                <a:lnTo>
                  <a:pt x="8969" y="14475"/>
                </a:lnTo>
                <a:lnTo>
                  <a:pt x="9060" y="14376"/>
                </a:lnTo>
                <a:lnTo>
                  <a:pt x="9184" y="14291"/>
                </a:lnTo>
                <a:lnTo>
                  <a:pt x="9297" y="14206"/>
                </a:lnTo>
                <a:lnTo>
                  <a:pt x="9433" y="14121"/>
                </a:lnTo>
                <a:lnTo>
                  <a:pt x="9579" y="14051"/>
                </a:lnTo>
                <a:lnTo>
                  <a:pt x="9726" y="13994"/>
                </a:lnTo>
                <a:lnTo>
                  <a:pt x="9884" y="13938"/>
                </a:lnTo>
                <a:lnTo>
                  <a:pt x="10054" y="13909"/>
                </a:lnTo>
                <a:lnTo>
                  <a:pt x="10257" y="13881"/>
                </a:lnTo>
                <a:lnTo>
                  <a:pt x="10449" y="13881"/>
                </a:lnTo>
                <a:lnTo>
                  <a:pt x="10664" y="13881"/>
                </a:lnTo>
                <a:lnTo>
                  <a:pt x="10856" y="13909"/>
                </a:lnTo>
                <a:lnTo>
                  <a:pt x="11037" y="13966"/>
                </a:lnTo>
                <a:lnTo>
                  <a:pt x="11206" y="14023"/>
                </a:lnTo>
                <a:lnTo>
                  <a:pt x="11353" y="14093"/>
                </a:lnTo>
                <a:lnTo>
                  <a:pt x="11511" y="14178"/>
                </a:lnTo>
                <a:lnTo>
                  <a:pt x="11635" y="14263"/>
                </a:lnTo>
                <a:lnTo>
                  <a:pt x="11748" y="14376"/>
                </a:lnTo>
                <a:lnTo>
                  <a:pt x="11861" y="14475"/>
                </a:lnTo>
                <a:lnTo>
                  <a:pt x="11941" y="14616"/>
                </a:lnTo>
                <a:lnTo>
                  <a:pt x="12031" y="14758"/>
                </a:lnTo>
                <a:lnTo>
                  <a:pt x="12099" y="14885"/>
                </a:lnTo>
                <a:lnTo>
                  <a:pt x="12200" y="15210"/>
                </a:lnTo>
                <a:lnTo>
                  <a:pt x="12268" y="15507"/>
                </a:lnTo>
                <a:lnTo>
                  <a:pt x="12291" y="15832"/>
                </a:lnTo>
                <a:lnTo>
                  <a:pt x="12291" y="16157"/>
                </a:lnTo>
                <a:lnTo>
                  <a:pt x="12246" y="16482"/>
                </a:lnTo>
                <a:lnTo>
                  <a:pt x="12178" y="16807"/>
                </a:lnTo>
                <a:lnTo>
                  <a:pt x="12099" y="17090"/>
                </a:lnTo>
                <a:lnTo>
                  <a:pt x="12008" y="17330"/>
                </a:lnTo>
                <a:lnTo>
                  <a:pt x="11884" y="17542"/>
                </a:lnTo>
                <a:lnTo>
                  <a:pt x="11748" y="17712"/>
                </a:lnTo>
                <a:lnTo>
                  <a:pt x="11613" y="17839"/>
                </a:lnTo>
                <a:lnTo>
                  <a:pt x="11489" y="18037"/>
                </a:lnTo>
                <a:lnTo>
                  <a:pt x="11398" y="18221"/>
                </a:lnTo>
                <a:lnTo>
                  <a:pt x="11319" y="18447"/>
                </a:lnTo>
                <a:lnTo>
                  <a:pt x="11251" y="18659"/>
                </a:lnTo>
                <a:lnTo>
                  <a:pt x="11206" y="18900"/>
                </a:lnTo>
                <a:lnTo>
                  <a:pt x="11184" y="19154"/>
                </a:lnTo>
                <a:lnTo>
                  <a:pt x="11184" y="19423"/>
                </a:lnTo>
                <a:lnTo>
                  <a:pt x="11229" y="19663"/>
                </a:lnTo>
                <a:lnTo>
                  <a:pt x="11297" y="19903"/>
                </a:lnTo>
                <a:lnTo>
                  <a:pt x="11376" y="20158"/>
                </a:lnTo>
                <a:lnTo>
                  <a:pt x="11511" y="20398"/>
                </a:lnTo>
                <a:lnTo>
                  <a:pt x="11681" y="20610"/>
                </a:lnTo>
                <a:lnTo>
                  <a:pt x="11884" y="20808"/>
                </a:lnTo>
                <a:lnTo>
                  <a:pt x="12121" y="20992"/>
                </a:lnTo>
                <a:lnTo>
                  <a:pt x="12404" y="21161"/>
                </a:lnTo>
                <a:lnTo>
                  <a:pt x="12528" y="21190"/>
                </a:lnTo>
                <a:lnTo>
                  <a:pt x="12856" y="21274"/>
                </a:lnTo>
                <a:lnTo>
                  <a:pt x="13330" y="21373"/>
                </a:lnTo>
                <a:lnTo>
                  <a:pt x="13963" y="21486"/>
                </a:lnTo>
                <a:lnTo>
                  <a:pt x="14313" y="21543"/>
                </a:lnTo>
                <a:lnTo>
                  <a:pt x="14652" y="21571"/>
                </a:lnTo>
                <a:lnTo>
                  <a:pt x="15025" y="21600"/>
                </a:lnTo>
                <a:lnTo>
                  <a:pt x="15409" y="21600"/>
                </a:lnTo>
                <a:lnTo>
                  <a:pt x="15782" y="21600"/>
                </a:lnTo>
                <a:lnTo>
                  <a:pt x="16177" y="21571"/>
                </a:lnTo>
                <a:lnTo>
                  <a:pt x="16516" y="21486"/>
                </a:lnTo>
                <a:lnTo>
                  <a:pt x="16889" y="21402"/>
                </a:lnTo>
                <a:lnTo>
                  <a:pt x="16821" y="21190"/>
                </a:lnTo>
                <a:lnTo>
                  <a:pt x="16776" y="20935"/>
                </a:lnTo>
                <a:lnTo>
                  <a:pt x="16742" y="20667"/>
                </a:lnTo>
                <a:lnTo>
                  <a:pt x="16719" y="20370"/>
                </a:lnTo>
                <a:lnTo>
                  <a:pt x="16697" y="19719"/>
                </a:lnTo>
                <a:lnTo>
                  <a:pt x="16697" y="19013"/>
                </a:lnTo>
                <a:lnTo>
                  <a:pt x="16719" y="18306"/>
                </a:lnTo>
                <a:lnTo>
                  <a:pt x="16753" y="17599"/>
                </a:lnTo>
                <a:lnTo>
                  <a:pt x="16821" y="16949"/>
                </a:lnTo>
                <a:lnTo>
                  <a:pt x="16889" y="16383"/>
                </a:lnTo>
                <a:lnTo>
                  <a:pt x="16934" y="16129"/>
                </a:lnTo>
                <a:lnTo>
                  <a:pt x="17002" y="15945"/>
                </a:lnTo>
                <a:lnTo>
                  <a:pt x="17081" y="15790"/>
                </a:lnTo>
                <a:lnTo>
                  <a:pt x="17194" y="15648"/>
                </a:lnTo>
                <a:lnTo>
                  <a:pt x="17318" y="15563"/>
                </a:lnTo>
                <a:lnTo>
                  <a:pt x="17453" y="15507"/>
                </a:lnTo>
                <a:lnTo>
                  <a:pt x="17600" y="15450"/>
                </a:lnTo>
                <a:lnTo>
                  <a:pt x="17758" y="15450"/>
                </a:lnTo>
                <a:lnTo>
                  <a:pt x="17905" y="15479"/>
                </a:lnTo>
                <a:lnTo>
                  <a:pt x="18064" y="15535"/>
                </a:lnTo>
                <a:lnTo>
                  <a:pt x="18233" y="15620"/>
                </a:lnTo>
                <a:lnTo>
                  <a:pt x="18380" y="15733"/>
                </a:lnTo>
                <a:lnTo>
                  <a:pt x="18561" y="15832"/>
                </a:lnTo>
                <a:lnTo>
                  <a:pt x="18707" y="15973"/>
                </a:lnTo>
                <a:lnTo>
                  <a:pt x="18866" y="16129"/>
                </a:lnTo>
                <a:lnTo>
                  <a:pt x="18990" y="16327"/>
                </a:lnTo>
                <a:lnTo>
                  <a:pt x="19125" y="16482"/>
                </a:lnTo>
                <a:lnTo>
                  <a:pt x="19295" y="16624"/>
                </a:lnTo>
                <a:lnTo>
                  <a:pt x="19464" y="16737"/>
                </a:lnTo>
                <a:lnTo>
                  <a:pt x="19668" y="16807"/>
                </a:lnTo>
                <a:lnTo>
                  <a:pt x="19860" y="16836"/>
                </a:lnTo>
                <a:lnTo>
                  <a:pt x="20052" y="16864"/>
                </a:lnTo>
                <a:lnTo>
                  <a:pt x="20266" y="16836"/>
                </a:lnTo>
                <a:lnTo>
                  <a:pt x="20470" y="16793"/>
                </a:lnTo>
                <a:lnTo>
                  <a:pt x="20662" y="16708"/>
                </a:lnTo>
                <a:lnTo>
                  <a:pt x="20854" y="16567"/>
                </a:lnTo>
                <a:lnTo>
                  <a:pt x="21035" y="16412"/>
                </a:lnTo>
                <a:lnTo>
                  <a:pt x="21182" y="16214"/>
                </a:lnTo>
                <a:lnTo>
                  <a:pt x="21340" y="16002"/>
                </a:lnTo>
                <a:lnTo>
                  <a:pt x="21441" y="15733"/>
                </a:lnTo>
                <a:lnTo>
                  <a:pt x="21532" y="15436"/>
                </a:lnTo>
                <a:lnTo>
                  <a:pt x="21600" y="15083"/>
                </a:lnTo>
                <a:lnTo>
                  <a:pt x="21600" y="14885"/>
                </a:lnTo>
                <a:lnTo>
                  <a:pt x="21600" y="14729"/>
                </a:lnTo>
                <a:lnTo>
                  <a:pt x="21600" y="14531"/>
                </a:lnTo>
                <a:lnTo>
                  <a:pt x="21577" y="14376"/>
                </a:lnTo>
                <a:lnTo>
                  <a:pt x="21532" y="14206"/>
                </a:lnTo>
                <a:lnTo>
                  <a:pt x="21487" y="14051"/>
                </a:lnTo>
                <a:lnTo>
                  <a:pt x="21419" y="13909"/>
                </a:lnTo>
                <a:lnTo>
                  <a:pt x="21351" y="13768"/>
                </a:lnTo>
                <a:lnTo>
                  <a:pt x="21204" y="13500"/>
                </a:lnTo>
                <a:lnTo>
                  <a:pt x="21035" y="13287"/>
                </a:lnTo>
                <a:lnTo>
                  <a:pt x="20809" y="13090"/>
                </a:lnTo>
                <a:lnTo>
                  <a:pt x="20594" y="12962"/>
                </a:lnTo>
                <a:lnTo>
                  <a:pt x="20357" y="12821"/>
                </a:lnTo>
                <a:lnTo>
                  <a:pt x="20120" y="12764"/>
                </a:lnTo>
                <a:lnTo>
                  <a:pt x="19882" y="12708"/>
                </a:lnTo>
                <a:lnTo>
                  <a:pt x="19645" y="12736"/>
                </a:lnTo>
                <a:lnTo>
                  <a:pt x="19430" y="12793"/>
                </a:lnTo>
                <a:lnTo>
                  <a:pt x="19227" y="12906"/>
                </a:lnTo>
                <a:lnTo>
                  <a:pt x="19148" y="12962"/>
                </a:lnTo>
                <a:lnTo>
                  <a:pt x="19058" y="13047"/>
                </a:lnTo>
                <a:lnTo>
                  <a:pt x="18990" y="13146"/>
                </a:lnTo>
                <a:lnTo>
                  <a:pt x="18911" y="13259"/>
                </a:lnTo>
                <a:lnTo>
                  <a:pt x="18775" y="13471"/>
                </a:lnTo>
                <a:lnTo>
                  <a:pt x="18628" y="13641"/>
                </a:lnTo>
                <a:lnTo>
                  <a:pt x="18470" y="13740"/>
                </a:lnTo>
                <a:lnTo>
                  <a:pt x="18301" y="13825"/>
                </a:lnTo>
                <a:lnTo>
                  <a:pt x="18143" y="13853"/>
                </a:lnTo>
                <a:lnTo>
                  <a:pt x="17973" y="13881"/>
                </a:lnTo>
                <a:lnTo>
                  <a:pt x="17804" y="13853"/>
                </a:lnTo>
                <a:lnTo>
                  <a:pt x="17646" y="13796"/>
                </a:lnTo>
                <a:lnTo>
                  <a:pt x="17499" y="13726"/>
                </a:lnTo>
                <a:lnTo>
                  <a:pt x="17341" y="13641"/>
                </a:lnTo>
                <a:lnTo>
                  <a:pt x="17216" y="13528"/>
                </a:lnTo>
                <a:lnTo>
                  <a:pt x="17103" y="13386"/>
                </a:lnTo>
                <a:lnTo>
                  <a:pt x="17024" y="13259"/>
                </a:lnTo>
                <a:lnTo>
                  <a:pt x="16934" y="13118"/>
                </a:lnTo>
                <a:lnTo>
                  <a:pt x="16889" y="12991"/>
                </a:lnTo>
                <a:lnTo>
                  <a:pt x="16889" y="12849"/>
                </a:lnTo>
                <a:lnTo>
                  <a:pt x="16889" y="12383"/>
                </a:lnTo>
                <a:lnTo>
                  <a:pt x="16889" y="11662"/>
                </a:lnTo>
                <a:lnTo>
                  <a:pt x="16889" y="10701"/>
                </a:lnTo>
                <a:lnTo>
                  <a:pt x="16889" y="9640"/>
                </a:lnTo>
                <a:lnTo>
                  <a:pt x="16889" y="8566"/>
                </a:lnTo>
                <a:lnTo>
                  <a:pt x="16889" y="7478"/>
                </a:lnTo>
                <a:lnTo>
                  <a:pt x="16889" y="6502"/>
                </a:lnTo>
                <a:lnTo>
                  <a:pt x="16889" y="5739"/>
                </a:lnTo>
                <a:lnTo>
                  <a:pt x="16674" y="5894"/>
                </a:lnTo>
                <a:lnTo>
                  <a:pt x="16414" y="6036"/>
                </a:lnTo>
                <a:lnTo>
                  <a:pt x="16154" y="6177"/>
                </a:lnTo>
                <a:lnTo>
                  <a:pt x="15849" y="6248"/>
                </a:lnTo>
                <a:lnTo>
                  <a:pt x="15544" y="6304"/>
                </a:lnTo>
                <a:lnTo>
                  <a:pt x="15217" y="6332"/>
                </a:lnTo>
                <a:lnTo>
                  <a:pt x="14866" y="6361"/>
                </a:lnTo>
                <a:lnTo>
                  <a:pt x="14550" y="6361"/>
                </a:lnTo>
                <a:lnTo>
                  <a:pt x="14200" y="6332"/>
                </a:lnTo>
                <a:lnTo>
                  <a:pt x="13850" y="6276"/>
                </a:lnTo>
                <a:lnTo>
                  <a:pt x="13522" y="6219"/>
                </a:lnTo>
                <a:lnTo>
                  <a:pt x="13206" y="6149"/>
                </a:lnTo>
                <a:lnTo>
                  <a:pt x="12901" y="6064"/>
                </a:lnTo>
                <a:lnTo>
                  <a:pt x="12618" y="5951"/>
                </a:lnTo>
                <a:lnTo>
                  <a:pt x="12358" y="5838"/>
                </a:lnTo>
                <a:lnTo>
                  <a:pt x="12121" y="5739"/>
                </a:lnTo>
                <a:lnTo>
                  <a:pt x="11941" y="5626"/>
                </a:lnTo>
                <a:lnTo>
                  <a:pt x="11794" y="5513"/>
                </a:lnTo>
                <a:lnTo>
                  <a:pt x="11658" y="5414"/>
                </a:lnTo>
                <a:lnTo>
                  <a:pt x="11556" y="5301"/>
                </a:lnTo>
                <a:lnTo>
                  <a:pt x="11466" y="5187"/>
                </a:lnTo>
                <a:lnTo>
                  <a:pt x="11398" y="5089"/>
                </a:lnTo>
                <a:lnTo>
                  <a:pt x="11376" y="4947"/>
                </a:lnTo>
                <a:lnTo>
                  <a:pt x="11353" y="4834"/>
                </a:lnTo>
                <a:lnTo>
                  <a:pt x="11353" y="4707"/>
                </a:lnTo>
                <a:lnTo>
                  <a:pt x="11376" y="4565"/>
                </a:lnTo>
                <a:lnTo>
                  <a:pt x="11443" y="4410"/>
                </a:lnTo>
                <a:lnTo>
                  <a:pt x="11511" y="4240"/>
                </a:lnTo>
                <a:lnTo>
                  <a:pt x="11703" y="3887"/>
                </a:lnTo>
                <a:lnTo>
                  <a:pt x="11986" y="3505"/>
                </a:lnTo>
                <a:lnTo>
                  <a:pt x="12144" y="3265"/>
                </a:lnTo>
                <a:lnTo>
                  <a:pt x="12246" y="3025"/>
                </a:lnTo>
                <a:lnTo>
                  <a:pt x="12336" y="2756"/>
                </a:lnTo>
                <a:lnTo>
                  <a:pt x="12404" y="2445"/>
                </a:lnTo>
                <a:lnTo>
                  <a:pt x="12438" y="2176"/>
                </a:lnTo>
                <a:lnTo>
                  <a:pt x="12438" y="1880"/>
                </a:lnTo>
                <a:lnTo>
                  <a:pt x="12404" y="1583"/>
                </a:lnTo>
                <a:lnTo>
                  <a:pt x="12336" y="1314"/>
                </a:lnTo>
                <a:lnTo>
                  <a:pt x="12246" y="1046"/>
                </a:lnTo>
                <a:lnTo>
                  <a:pt x="12099" y="791"/>
                </a:lnTo>
                <a:lnTo>
                  <a:pt x="12008" y="692"/>
                </a:lnTo>
                <a:lnTo>
                  <a:pt x="11918" y="579"/>
                </a:lnTo>
                <a:lnTo>
                  <a:pt x="11816" y="466"/>
                </a:lnTo>
                <a:lnTo>
                  <a:pt x="11703" y="381"/>
                </a:lnTo>
                <a:lnTo>
                  <a:pt x="11579" y="310"/>
                </a:lnTo>
                <a:lnTo>
                  <a:pt x="11443" y="226"/>
                </a:lnTo>
                <a:lnTo>
                  <a:pt x="11297" y="169"/>
                </a:lnTo>
                <a:lnTo>
                  <a:pt x="11138" y="113"/>
                </a:lnTo>
                <a:lnTo>
                  <a:pt x="10969" y="56"/>
                </a:lnTo>
                <a:lnTo>
                  <a:pt x="10800" y="28"/>
                </a:lnTo>
                <a:lnTo>
                  <a:pt x="10619" y="28"/>
                </a:lnTo>
                <a:lnTo>
                  <a:pt x="10404" y="28"/>
                </a:lnTo>
                <a:lnTo>
                  <a:pt x="10257" y="28"/>
                </a:lnTo>
                <a:lnTo>
                  <a:pt x="10076" y="56"/>
                </a:lnTo>
                <a:lnTo>
                  <a:pt x="9952" y="84"/>
                </a:lnTo>
                <a:lnTo>
                  <a:pt x="9794" y="141"/>
                </a:lnTo>
                <a:lnTo>
                  <a:pt x="9692" y="226"/>
                </a:lnTo>
                <a:lnTo>
                  <a:pt x="9557" y="282"/>
                </a:lnTo>
                <a:lnTo>
                  <a:pt x="9455" y="381"/>
                </a:lnTo>
                <a:lnTo>
                  <a:pt x="9365" y="466"/>
                </a:lnTo>
                <a:lnTo>
                  <a:pt x="9274" y="579"/>
                </a:lnTo>
                <a:lnTo>
                  <a:pt x="9184" y="692"/>
                </a:lnTo>
                <a:lnTo>
                  <a:pt x="9128" y="791"/>
                </a:lnTo>
                <a:lnTo>
                  <a:pt x="9060" y="932"/>
                </a:lnTo>
                <a:lnTo>
                  <a:pt x="8969" y="1201"/>
                </a:lnTo>
                <a:lnTo>
                  <a:pt x="8913" y="1498"/>
                </a:lnTo>
                <a:lnTo>
                  <a:pt x="8890" y="1795"/>
                </a:lnTo>
                <a:lnTo>
                  <a:pt x="8890" y="2120"/>
                </a:lnTo>
                <a:lnTo>
                  <a:pt x="8913" y="2445"/>
                </a:lnTo>
                <a:lnTo>
                  <a:pt x="8969" y="2756"/>
                </a:lnTo>
                <a:lnTo>
                  <a:pt x="9060" y="3081"/>
                </a:lnTo>
                <a:lnTo>
                  <a:pt x="9173" y="3378"/>
                </a:lnTo>
                <a:lnTo>
                  <a:pt x="9297" y="3647"/>
                </a:lnTo>
                <a:lnTo>
                  <a:pt x="9466" y="3887"/>
                </a:lnTo>
                <a:lnTo>
                  <a:pt x="9579" y="4085"/>
                </a:lnTo>
                <a:lnTo>
                  <a:pt x="9670" y="4269"/>
                </a:lnTo>
                <a:lnTo>
                  <a:pt x="9726" y="4467"/>
                </a:lnTo>
                <a:lnTo>
                  <a:pt x="9771" y="4650"/>
                </a:lnTo>
                <a:lnTo>
                  <a:pt x="9771" y="4834"/>
                </a:lnTo>
                <a:lnTo>
                  <a:pt x="9749" y="5032"/>
                </a:lnTo>
                <a:lnTo>
                  <a:pt x="9715" y="5216"/>
                </a:lnTo>
                <a:lnTo>
                  <a:pt x="9625" y="5385"/>
                </a:lnTo>
                <a:lnTo>
                  <a:pt x="9534" y="5513"/>
                </a:lnTo>
                <a:lnTo>
                  <a:pt x="9410" y="5626"/>
                </a:lnTo>
                <a:lnTo>
                  <a:pt x="9229" y="5710"/>
                </a:lnTo>
                <a:lnTo>
                  <a:pt x="9060" y="5767"/>
                </a:lnTo>
                <a:lnTo>
                  <a:pt x="8845" y="5767"/>
                </a:lnTo>
                <a:lnTo>
                  <a:pt x="8585" y="5739"/>
                </a:lnTo>
                <a:lnTo>
                  <a:pt x="8325" y="5654"/>
                </a:lnTo>
                <a:lnTo>
                  <a:pt x="8020" y="5513"/>
                </a:lnTo>
                <a:lnTo>
                  <a:pt x="7840" y="5442"/>
                </a:lnTo>
                <a:lnTo>
                  <a:pt x="7648" y="5385"/>
                </a:lnTo>
                <a:lnTo>
                  <a:pt x="7433" y="5329"/>
                </a:lnTo>
                <a:lnTo>
                  <a:pt x="7241" y="5301"/>
                </a:lnTo>
                <a:lnTo>
                  <a:pt x="6755" y="5301"/>
                </a:lnTo>
                <a:lnTo>
                  <a:pt x="6281" y="5329"/>
                </a:lnTo>
                <a:lnTo>
                  <a:pt x="5784" y="5385"/>
                </a:lnTo>
                <a:lnTo>
                  <a:pt x="5264" y="5498"/>
                </a:lnTo>
                <a:lnTo>
                  <a:pt x="4744" y="5597"/>
                </a:lnTo>
                <a:lnTo>
                  <a:pt x="4247" y="5739"/>
                </a:lnTo>
                <a:lnTo>
                  <a:pt x="4202" y="5894"/>
                </a:lnTo>
                <a:lnTo>
                  <a:pt x="4202" y="6191"/>
                </a:lnTo>
                <a:lnTo>
                  <a:pt x="4202" y="6545"/>
                </a:lnTo>
                <a:lnTo>
                  <a:pt x="4225" y="6954"/>
                </a:lnTo>
                <a:lnTo>
                  <a:pt x="4315" y="7930"/>
                </a:lnTo>
                <a:lnTo>
                  <a:pt x="4394" y="9018"/>
                </a:lnTo>
                <a:lnTo>
                  <a:pt x="4439" y="9570"/>
                </a:lnTo>
                <a:lnTo>
                  <a:pt x="4462" y="10107"/>
                </a:lnTo>
                <a:lnTo>
                  <a:pt x="4484" y="10630"/>
                </a:lnTo>
                <a:lnTo>
                  <a:pt x="4507" y="11082"/>
                </a:lnTo>
                <a:lnTo>
                  <a:pt x="4484" y="11520"/>
                </a:lnTo>
                <a:lnTo>
                  <a:pt x="4439" y="11874"/>
                </a:lnTo>
                <a:lnTo>
                  <a:pt x="4394" y="12029"/>
                </a:lnTo>
                <a:lnTo>
                  <a:pt x="4349" y="12171"/>
                </a:lnTo>
                <a:lnTo>
                  <a:pt x="4315" y="12284"/>
                </a:lnTo>
                <a:lnTo>
                  <a:pt x="4247" y="12354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23" name="Puzzle4"/>
          <p:cNvSpPr>
            <a:spLocks noEditPoints="1" noChangeArrowheads="1"/>
          </p:cNvSpPr>
          <p:nvPr/>
        </p:nvSpPr>
        <p:spPr bwMode="auto">
          <a:xfrm>
            <a:off x="5581976" y="3061893"/>
            <a:ext cx="974150" cy="1422845"/>
          </a:xfrm>
          <a:custGeom>
            <a:avLst/>
            <a:gdLst>
              <a:gd name="T0" fmla="*/ 8307 w 21600"/>
              <a:gd name="T1" fmla="*/ 11593 h 21600"/>
              <a:gd name="T2" fmla="*/ 453 w 21600"/>
              <a:gd name="T3" fmla="*/ 16938 h 21600"/>
              <a:gd name="T4" fmla="*/ 11500 w 21600"/>
              <a:gd name="T5" fmla="*/ 21600 h 21600"/>
              <a:gd name="T6" fmla="*/ 20920 w 21600"/>
              <a:gd name="T7" fmla="*/ 16751 h 21600"/>
              <a:gd name="T8" fmla="*/ 13972 w 21600"/>
              <a:gd name="T9" fmla="*/ 10888 h 21600"/>
              <a:gd name="T10" fmla="*/ 21033 w 21600"/>
              <a:gd name="T11" fmla="*/ 4716 h 21600"/>
              <a:gd name="T12" fmla="*/ 11102 w 21600"/>
              <a:gd name="T13" fmla="*/ 11 h 21600"/>
              <a:gd name="T14" fmla="*/ 453 w 21600"/>
              <a:gd name="T15" fmla="*/ 4716 h 21600"/>
              <a:gd name="T16" fmla="*/ 2076 w 21600"/>
              <a:gd name="T17" fmla="*/ 5664 h 21600"/>
              <a:gd name="T18" fmla="*/ 20203 w 21600"/>
              <a:gd name="T19" fmla="*/ 1598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3813" y="10590"/>
                </a:moveTo>
                <a:lnTo>
                  <a:pt x="3927" y="10513"/>
                </a:lnTo>
                <a:lnTo>
                  <a:pt x="4078" y="10425"/>
                </a:lnTo>
                <a:lnTo>
                  <a:pt x="4210" y="10359"/>
                </a:lnTo>
                <a:lnTo>
                  <a:pt x="4361" y="10315"/>
                </a:lnTo>
                <a:lnTo>
                  <a:pt x="4682" y="10237"/>
                </a:lnTo>
                <a:lnTo>
                  <a:pt x="5041" y="10193"/>
                </a:lnTo>
                <a:lnTo>
                  <a:pt x="5456" y="10171"/>
                </a:lnTo>
                <a:lnTo>
                  <a:pt x="5853" y="10193"/>
                </a:lnTo>
                <a:lnTo>
                  <a:pt x="6249" y="10260"/>
                </a:lnTo>
                <a:lnTo>
                  <a:pt x="6646" y="10337"/>
                </a:lnTo>
                <a:lnTo>
                  <a:pt x="7004" y="10469"/>
                </a:lnTo>
                <a:lnTo>
                  <a:pt x="7363" y="10612"/>
                </a:lnTo>
                <a:lnTo>
                  <a:pt x="7665" y="10788"/>
                </a:lnTo>
                <a:lnTo>
                  <a:pt x="7911" y="10998"/>
                </a:lnTo>
                <a:lnTo>
                  <a:pt x="8024" y="11097"/>
                </a:lnTo>
                <a:lnTo>
                  <a:pt x="8137" y="11207"/>
                </a:lnTo>
                <a:lnTo>
                  <a:pt x="8194" y="11340"/>
                </a:lnTo>
                <a:lnTo>
                  <a:pt x="8269" y="11461"/>
                </a:lnTo>
                <a:lnTo>
                  <a:pt x="8307" y="11593"/>
                </a:lnTo>
                <a:lnTo>
                  <a:pt x="8307" y="11714"/>
                </a:lnTo>
                <a:lnTo>
                  <a:pt x="8307" y="11868"/>
                </a:lnTo>
                <a:lnTo>
                  <a:pt x="8307" y="12012"/>
                </a:lnTo>
                <a:lnTo>
                  <a:pt x="8194" y="12265"/>
                </a:lnTo>
                <a:lnTo>
                  <a:pt x="8062" y="12519"/>
                </a:lnTo>
                <a:lnTo>
                  <a:pt x="7873" y="12706"/>
                </a:lnTo>
                <a:lnTo>
                  <a:pt x="7627" y="12904"/>
                </a:lnTo>
                <a:lnTo>
                  <a:pt x="7363" y="13048"/>
                </a:lnTo>
                <a:lnTo>
                  <a:pt x="7080" y="13180"/>
                </a:lnTo>
                <a:lnTo>
                  <a:pt x="6759" y="13257"/>
                </a:lnTo>
                <a:lnTo>
                  <a:pt x="6419" y="13345"/>
                </a:lnTo>
                <a:lnTo>
                  <a:pt x="6098" y="13389"/>
                </a:lnTo>
                <a:lnTo>
                  <a:pt x="5739" y="13389"/>
                </a:lnTo>
                <a:lnTo>
                  <a:pt x="5418" y="13389"/>
                </a:lnTo>
                <a:lnTo>
                  <a:pt x="5079" y="13345"/>
                </a:lnTo>
                <a:lnTo>
                  <a:pt x="4758" y="13301"/>
                </a:lnTo>
                <a:lnTo>
                  <a:pt x="4474" y="13213"/>
                </a:lnTo>
                <a:lnTo>
                  <a:pt x="4172" y="13114"/>
                </a:lnTo>
                <a:lnTo>
                  <a:pt x="3965" y="12982"/>
                </a:lnTo>
                <a:lnTo>
                  <a:pt x="3738" y="12838"/>
                </a:lnTo>
                <a:lnTo>
                  <a:pt x="3493" y="12706"/>
                </a:lnTo>
                <a:lnTo>
                  <a:pt x="3228" y="12607"/>
                </a:lnTo>
                <a:lnTo>
                  <a:pt x="2945" y="12519"/>
                </a:lnTo>
                <a:lnTo>
                  <a:pt x="2700" y="12431"/>
                </a:lnTo>
                <a:lnTo>
                  <a:pt x="2397" y="12375"/>
                </a:lnTo>
                <a:lnTo>
                  <a:pt x="2152" y="12331"/>
                </a:lnTo>
                <a:lnTo>
                  <a:pt x="1888" y="12309"/>
                </a:lnTo>
                <a:lnTo>
                  <a:pt x="1642" y="12309"/>
                </a:lnTo>
                <a:lnTo>
                  <a:pt x="1397" y="12331"/>
                </a:lnTo>
                <a:lnTo>
                  <a:pt x="1170" y="12397"/>
                </a:lnTo>
                <a:lnTo>
                  <a:pt x="962" y="12453"/>
                </a:lnTo>
                <a:lnTo>
                  <a:pt x="774" y="12563"/>
                </a:lnTo>
                <a:lnTo>
                  <a:pt x="623" y="12684"/>
                </a:lnTo>
                <a:lnTo>
                  <a:pt x="528" y="12838"/>
                </a:lnTo>
                <a:lnTo>
                  <a:pt x="453" y="13026"/>
                </a:lnTo>
                <a:lnTo>
                  <a:pt x="339" y="13477"/>
                </a:lnTo>
                <a:lnTo>
                  <a:pt x="226" y="13984"/>
                </a:lnTo>
                <a:lnTo>
                  <a:pt x="151" y="14535"/>
                </a:lnTo>
                <a:lnTo>
                  <a:pt x="113" y="15075"/>
                </a:lnTo>
                <a:lnTo>
                  <a:pt x="113" y="15626"/>
                </a:lnTo>
                <a:lnTo>
                  <a:pt x="151" y="16133"/>
                </a:lnTo>
                <a:lnTo>
                  <a:pt x="188" y="16376"/>
                </a:lnTo>
                <a:lnTo>
                  <a:pt x="264" y="16585"/>
                </a:lnTo>
                <a:lnTo>
                  <a:pt x="339" y="16773"/>
                </a:lnTo>
                <a:lnTo>
                  <a:pt x="453" y="16938"/>
                </a:lnTo>
                <a:lnTo>
                  <a:pt x="1095" y="16883"/>
                </a:lnTo>
                <a:lnTo>
                  <a:pt x="1963" y="16795"/>
                </a:lnTo>
                <a:lnTo>
                  <a:pt x="2945" y="16751"/>
                </a:lnTo>
                <a:lnTo>
                  <a:pt x="3965" y="16706"/>
                </a:lnTo>
                <a:lnTo>
                  <a:pt x="5022" y="16684"/>
                </a:lnTo>
                <a:lnTo>
                  <a:pt x="5947" y="16684"/>
                </a:lnTo>
                <a:lnTo>
                  <a:pt x="6759" y="16706"/>
                </a:lnTo>
                <a:lnTo>
                  <a:pt x="7363" y="16751"/>
                </a:lnTo>
                <a:lnTo>
                  <a:pt x="7948" y="16839"/>
                </a:lnTo>
                <a:lnTo>
                  <a:pt x="8458" y="16916"/>
                </a:lnTo>
                <a:lnTo>
                  <a:pt x="8893" y="17026"/>
                </a:lnTo>
                <a:lnTo>
                  <a:pt x="9289" y="17158"/>
                </a:lnTo>
                <a:lnTo>
                  <a:pt x="9572" y="17280"/>
                </a:lnTo>
                <a:lnTo>
                  <a:pt x="9799" y="17412"/>
                </a:lnTo>
                <a:lnTo>
                  <a:pt x="9969" y="17555"/>
                </a:lnTo>
                <a:lnTo>
                  <a:pt x="10120" y="17687"/>
                </a:lnTo>
                <a:lnTo>
                  <a:pt x="10158" y="17831"/>
                </a:lnTo>
                <a:lnTo>
                  <a:pt x="10195" y="17974"/>
                </a:lnTo>
                <a:lnTo>
                  <a:pt x="10158" y="18128"/>
                </a:lnTo>
                <a:lnTo>
                  <a:pt x="10082" y="18271"/>
                </a:lnTo>
                <a:lnTo>
                  <a:pt x="9969" y="18426"/>
                </a:lnTo>
                <a:lnTo>
                  <a:pt x="9837" y="18569"/>
                </a:lnTo>
                <a:lnTo>
                  <a:pt x="9648" y="18701"/>
                </a:lnTo>
                <a:lnTo>
                  <a:pt x="9440" y="18822"/>
                </a:lnTo>
                <a:lnTo>
                  <a:pt x="9213" y="18999"/>
                </a:lnTo>
                <a:lnTo>
                  <a:pt x="9044" y="19186"/>
                </a:lnTo>
                <a:lnTo>
                  <a:pt x="8893" y="19395"/>
                </a:lnTo>
                <a:lnTo>
                  <a:pt x="8817" y="19627"/>
                </a:lnTo>
                <a:lnTo>
                  <a:pt x="8779" y="19858"/>
                </a:lnTo>
                <a:lnTo>
                  <a:pt x="8779" y="20112"/>
                </a:lnTo>
                <a:lnTo>
                  <a:pt x="8855" y="20354"/>
                </a:lnTo>
                <a:lnTo>
                  <a:pt x="8968" y="20586"/>
                </a:lnTo>
                <a:lnTo>
                  <a:pt x="9138" y="20817"/>
                </a:lnTo>
                <a:lnTo>
                  <a:pt x="9365" y="21026"/>
                </a:lnTo>
                <a:lnTo>
                  <a:pt x="9610" y="21192"/>
                </a:lnTo>
                <a:lnTo>
                  <a:pt x="9950" y="21368"/>
                </a:lnTo>
                <a:lnTo>
                  <a:pt x="10120" y="21445"/>
                </a:lnTo>
                <a:lnTo>
                  <a:pt x="10346" y="21511"/>
                </a:lnTo>
                <a:lnTo>
                  <a:pt x="10516" y="21555"/>
                </a:lnTo>
                <a:lnTo>
                  <a:pt x="10743" y="21600"/>
                </a:lnTo>
                <a:lnTo>
                  <a:pt x="10988" y="21644"/>
                </a:lnTo>
                <a:lnTo>
                  <a:pt x="11215" y="21666"/>
                </a:lnTo>
                <a:lnTo>
                  <a:pt x="11498" y="21666"/>
                </a:lnTo>
                <a:lnTo>
                  <a:pt x="11762" y="21666"/>
                </a:lnTo>
                <a:lnTo>
                  <a:pt x="12253" y="21644"/>
                </a:lnTo>
                <a:lnTo>
                  <a:pt x="12763" y="21577"/>
                </a:lnTo>
                <a:lnTo>
                  <a:pt x="13197" y="21467"/>
                </a:lnTo>
                <a:lnTo>
                  <a:pt x="13556" y="21346"/>
                </a:lnTo>
                <a:lnTo>
                  <a:pt x="13896" y="21192"/>
                </a:lnTo>
                <a:lnTo>
                  <a:pt x="14179" y="21026"/>
                </a:lnTo>
                <a:lnTo>
                  <a:pt x="14444" y="20839"/>
                </a:lnTo>
                <a:lnTo>
                  <a:pt x="14576" y="20641"/>
                </a:lnTo>
                <a:lnTo>
                  <a:pt x="14727" y="20431"/>
                </a:lnTo>
                <a:lnTo>
                  <a:pt x="14765" y="20200"/>
                </a:lnTo>
                <a:lnTo>
                  <a:pt x="14802" y="19991"/>
                </a:lnTo>
                <a:lnTo>
                  <a:pt x="14727" y="19759"/>
                </a:lnTo>
                <a:lnTo>
                  <a:pt x="14613" y="19550"/>
                </a:lnTo>
                <a:lnTo>
                  <a:pt x="14444" y="19307"/>
                </a:lnTo>
                <a:lnTo>
                  <a:pt x="14217" y="19098"/>
                </a:lnTo>
                <a:lnTo>
                  <a:pt x="13934" y="18911"/>
                </a:lnTo>
                <a:lnTo>
                  <a:pt x="13669" y="18745"/>
                </a:lnTo>
                <a:lnTo>
                  <a:pt x="13462" y="18547"/>
                </a:lnTo>
                <a:lnTo>
                  <a:pt x="13311" y="18337"/>
                </a:lnTo>
                <a:lnTo>
                  <a:pt x="13197" y="18150"/>
                </a:lnTo>
                <a:lnTo>
                  <a:pt x="13122" y="17941"/>
                </a:lnTo>
                <a:lnTo>
                  <a:pt x="13122" y="17720"/>
                </a:lnTo>
                <a:lnTo>
                  <a:pt x="13122" y="17533"/>
                </a:lnTo>
                <a:lnTo>
                  <a:pt x="13197" y="17346"/>
                </a:lnTo>
                <a:lnTo>
                  <a:pt x="13273" y="17158"/>
                </a:lnTo>
                <a:lnTo>
                  <a:pt x="13386" y="16982"/>
                </a:lnTo>
                <a:lnTo>
                  <a:pt x="13537" y="16839"/>
                </a:lnTo>
                <a:lnTo>
                  <a:pt x="13707" y="16706"/>
                </a:lnTo>
                <a:lnTo>
                  <a:pt x="13896" y="16607"/>
                </a:lnTo>
                <a:lnTo>
                  <a:pt x="14104" y="16519"/>
                </a:lnTo>
                <a:lnTo>
                  <a:pt x="14330" y="16453"/>
                </a:lnTo>
                <a:lnTo>
                  <a:pt x="14538" y="16431"/>
                </a:lnTo>
                <a:lnTo>
                  <a:pt x="14897" y="16453"/>
                </a:lnTo>
                <a:lnTo>
                  <a:pt x="15406" y="16497"/>
                </a:lnTo>
                <a:lnTo>
                  <a:pt x="16105" y="16541"/>
                </a:lnTo>
                <a:lnTo>
                  <a:pt x="16898" y="16607"/>
                </a:lnTo>
                <a:lnTo>
                  <a:pt x="17804" y="16651"/>
                </a:lnTo>
                <a:lnTo>
                  <a:pt x="18786" y="16684"/>
                </a:lnTo>
                <a:lnTo>
                  <a:pt x="19844" y="16728"/>
                </a:lnTo>
                <a:lnTo>
                  <a:pt x="20920" y="16751"/>
                </a:lnTo>
                <a:lnTo>
                  <a:pt x="21109" y="16497"/>
                </a:lnTo>
                <a:lnTo>
                  <a:pt x="21241" y="16222"/>
                </a:lnTo>
                <a:lnTo>
                  <a:pt x="21392" y="15946"/>
                </a:lnTo>
                <a:lnTo>
                  <a:pt x="21467" y="15648"/>
                </a:lnTo>
                <a:lnTo>
                  <a:pt x="21543" y="15351"/>
                </a:lnTo>
                <a:lnTo>
                  <a:pt x="21618" y="15042"/>
                </a:lnTo>
                <a:lnTo>
                  <a:pt x="21618" y="14745"/>
                </a:lnTo>
                <a:lnTo>
                  <a:pt x="21618" y="14447"/>
                </a:lnTo>
                <a:lnTo>
                  <a:pt x="21618" y="14150"/>
                </a:lnTo>
                <a:lnTo>
                  <a:pt x="21581" y="13852"/>
                </a:lnTo>
                <a:lnTo>
                  <a:pt x="21505" y="13577"/>
                </a:lnTo>
                <a:lnTo>
                  <a:pt x="21430" y="13301"/>
                </a:lnTo>
                <a:lnTo>
                  <a:pt x="21354" y="13048"/>
                </a:lnTo>
                <a:lnTo>
                  <a:pt x="21241" y="12816"/>
                </a:lnTo>
                <a:lnTo>
                  <a:pt x="21146" y="12607"/>
                </a:lnTo>
                <a:lnTo>
                  <a:pt x="21033" y="12431"/>
                </a:lnTo>
                <a:lnTo>
                  <a:pt x="20920" y="12265"/>
                </a:lnTo>
                <a:lnTo>
                  <a:pt x="20769" y="12144"/>
                </a:lnTo>
                <a:lnTo>
                  <a:pt x="20637" y="12034"/>
                </a:lnTo>
                <a:lnTo>
                  <a:pt x="20486" y="11946"/>
                </a:lnTo>
                <a:lnTo>
                  <a:pt x="20297" y="11891"/>
                </a:lnTo>
                <a:lnTo>
                  <a:pt x="20165" y="11846"/>
                </a:lnTo>
                <a:lnTo>
                  <a:pt x="19976" y="11824"/>
                </a:lnTo>
                <a:lnTo>
                  <a:pt x="19806" y="11802"/>
                </a:lnTo>
                <a:lnTo>
                  <a:pt x="19390" y="11824"/>
                </a:lnTo>
                <a:lnTo>
                  <a:pt x="18956" y="11891"/>
                </a:lnTo>
                <a:lnTo>
                  <a:pt x="18503" y="11968"/>
                </a:lnTo>
                <a:lnTo>
                  <a:pt x="17993" y="12078"/>
                </a:lnTo>
                <a:lnTo>
                  <a:pt x="17653" y="12144"/>
                </a:lnTo>
                <a:lnTo>
                  <a:pt x="17332" y="12199"/>
                </a:lnTo>
                <a:lnTo>
                  <a:pt x="17049" y="12221"/>
                </a:lnTo>
                <a:lnTo>
                  <a:pt x="16747" y="12243"/>
                </a:lnTo>
                <a:lnTo>
                  <a:pt x="16464" y="12243"/>
                </a:lnTo>
                <a:lnTo>
                  <a:pt x="16218" y="12243"/>
                </a:lnTo>
                <a:lnTo>
                  <a:pt x="15992" y="12221"/>
                </a:lnTo>
                <a:lnTo>
                  <a:pt x="15746" y="12199"/>
                </a:lnTo>
                <a:lnTo>
                  <a:pt x="15520" y="12155"/>
                </a:lnTo>
                <a:lnTo>
                  <a:pt x="15350" y="12122"/>
                </a:lnTo>
                <a:lnTo>
                  <a:pt x="15161" y="12056"/>
                </a:lnTo>
                <a:lnTo>
                  <a:pt x="14972" y="11990"/>
                </a:lnTo>
                <a:lnTo>
                  <a:pt x="14689" y="11846"/>
                </a:lnTo>
                <a:lnTo>
                  <a:pt x="14444" y="11670"/>
                </a:lnTo>
                <a:lnTo>
                  <a:pt x="14255" y="11483"/>
                </a:lnTo>
                <a:lnTo>
                  <a:pt x="14104" y="11295"/>
                </a:lnTo>
                <a:lnTo>
                  <a:pt x="14028" y="11086"/>
                </a:lnTo>
                <a:lnTo>
                  <a:pt x="13972" y="10888"/>
                </a:lnTo>
                <a:lnTo>
                  <a:pt x="13972" y="10700"/>
                </a:lnTo>
                <a:lnTo>
                  <a:pt x="14009" y="10513"/>
                </a:lnTo>
                <a:lnTo>
                  <a:pt x="14066" y="10359"/>
                </a:lnTo>
                <a:lnTo>
                  <a:pt x="14179" y="10215"/>
                </a:lnTo>
                <a:lnTo>
                  <a:pt x="14406" y="10006"/>
                </a:lnTo>
                <a:lnTo>
                  <a:pt x="14651" y="9830"/>
                </a:lnTo>
                <a:lnTo>
                  <a:pt x="14878" y="9686"/>
                </a:lnTo>
                <a:lnTo>
                  <a:pt x="15123" y="9554"/>
                </a:lnTo>
                <a:lnTo>
                  <a:pt x="15350" y="9477"/>
                </a:lnTo>
                <a:lnTo>
                  <a:pt x="15558" y="9411"/>
                </a:lnTo>
                <a:lnTo>
                  <a:pt x="15803" y="9345"/>
                </a:lnTo>
                <a:lnTo>
                  <a:pt x="16030" y="9323"/>
                </a:lnTo>
                <a:lnTo>
                  <a:pt x="16256" y="9301"/>
                </a:lnTo>
                <a:lnTo>
                  <a:pt x="16464" y="9323"/>
                </a:lnTo>
                <a:lnTo>
                  <a:pt x="16690" y="9345"/>
                </a:lnTo>
                <a:lnTo>
                  <a:pt x="16898" y="9367"/>
                </a:lnTo>
                <a:lnTo>
                  <a:pt x="17332" y="9477"/>
                </a:lnTo>
                <a:lnTo>
                  <a:pt x="17767" y="9598"/>
                </a:lnTo>
                <a:lnTo>
                  <a:pt x="18163" y="9731"/>
                </a:lnTo>
                <a:lnTo>
                  <a:pt x="18597" y="9874"/>
                </a:lnTo>
                <a:lnTo>
                  <a:pt x="18994" y="10006"/>
                </a:lnTo>
                <a:lnTo>
                  <a:pt x="19428" y="10083"/>
                </a:lnTo>
                <a:lnTo>
                  <a:pt x="19617" y="10127"/>
                </a:lnTo>
                <a:lnTo>
                  <a:pt x="19844" y="10149"/>
                </a:lnTo>
                <a:lnTo>
                  <a:pt x="20013" y="10149"/>
                </a:lnTo>
                <a:lnTo>
                  <a:pt x="20240" y="10127"/>
                </a:lnTo>
                <a:lnTo>
                  <a:pt x="20410" y="10105"/>
                </a:lnTo>
                <a:lnTo>
                  <a:pt x="20637" y="10061"/>
                </a:lnTo>
                <a:lnTo>
                  <a:pt x="20844" y="9984"/>
                </a:lnTo>
                <a:lnTo>
                  <a:pt x="21033" y="9896"/>
                </a:lnTo>
                <a:lnTo>
                  <a:pt x="21146" y="9830"/>
                </a:lnTo>
                <a:lnTo>
                  <a:pt x="21203" y="9753"/>
                </a:lnTo>
                <a:lnTo>
                  <a:pt x="21279" y="9642"/>
                </a:lnTo>
                <a:lnTo>
                  <a:pt x="21354" y="9521"/>
                </a:lnTo>
                <a:lnTo>
                  <a:pt x="21430" y="9246"/>
                </a:lnTo>
                <a:lnTo>
                  <a:pt x="21430" y="8904"/>
                </a:lnTo>
                <a:lnTo>
                  <a:pt x="21430" y="8540"/>
                </a:lnTo>
                <a:lnTo>
                  <a:pt x="21392" y="8144"/>
                </a:lnTo>
                <a:lnTo>
                  <a:pt x="21354" y="7714"/>
                </a:lnTo>
                <a:lnTo>
                  <a:pt x="21279" y="7295"/>
                </a:lnTo>
                <a:lnTo>
                  <a:pt x="21146" y="6446"/>
                </a:lnTo>
                <a:lnTo>
                  <a:pt x="20995" y="5686"/>
                </a:lnTo>
                <a:lnTo>
                  <a:pt x="20958" y="5366"/>
                </a:lnTo>
                <a:lnTo>
                  <a:pt x="20958" y="5091"/>
                </a:lnTo>
                <a:lnTo>
                  <a:pt x="20958" y="4860"/>
                </a:lnTo>
                <a:lnTo>
                  <a:pt x="21033" y="4716"/>
                </a:lnTo>
                <a:lnTo>
                  <a:pt x="20637" y="4860"/>
                </a:lnTo>
                <a:lnTo>
                  <a:pt x="20127" y="4992"/>
                </a:lnTo>
                <a:lnTo>
                  <a:pt x="19617" y="5069"/>
                </a:lnTo>
                <a:lnTo>
                  <a:pt x="19032" y="5157"/>
                </a:lnTo>
                <a:lnTo>
                  <a:pt x="18465" y="5201"/>
                </a:lnTo>
                <a:lnTo>
                  <a:pt x="17842" y="5245"/>
                </a:lnTo>
                <a:lnTo>
                  <a:pt x="17219" y="5267"/>
                </a:lnTo>
                <a:lnTo>
                  <a:pt x="16615" y="5267"/>
                </a:lnTo>
                <a:lnTo>
                  <a:pt x="15992" y="5245"/>
                </a:lnTo>
                <a:lnTo>
                  <a:pt x="15369" y="5201"/>
                </a:lnTo>
                <a:lnTo>
                  <a:pt x="14840" y="5157"/>
                </a:lnTo>
                <a:lnTo>
                  <a:pt x="14293" y="5091"/>
                </a:lnTo>
                <a:lnTo>
                  <a:pt x="13783" y="5014"/>
                </a:lnTo>
                <a:lnTo>
                  <a:pt x="13386" y="4926"/>
                </a:lnTo>
                <a:lnTo>
                  <a:pt x="13027" y="4815"/>
                </a:lnTo>
                <a:lnTo>
                  <a:pt x="12725" y="4716"/>
                </a:lnTo>
                <a:lnTo>
                  <a:pt x="12480" y="4606"/>
                </a:lnTo>
                <a:lnTo>
                  <a:pt x="12291" y="4496"/>
                </a:lnTo>
                <a:lnTo>
                  <a:pt x="12197" y="4397"/>
                </a:lnTo>
                <a:lnTo>
                  <a:pt x="12083" y="4286"/>
                </a:lnTo>
                <a:lnTo>
                  <a:pt x="12046" y="4187"/>
                </a:lnTo>
                <a:lnTo>
                  <a:pt x="12008" y="4077"/>
                </a:lnTo>
                <a:lnTo>
                  <a:pt x="12046" y="3967"/>
                </a:lnTo>
                <a:lnTo>
                  <a:pt x="12121" y="3868"/>
                </a:lnTo>
                <a:lnTo>
                  <a:pt x="12197" y="3735"/>
                </a:lnTo>
                <a:lnTo>
                  <a:pt x="12291" y="3614"/>
                </a:lnTo>
                <a:lnTo>
                  <a:pt x="12442" y="3482"/>
                </a:lnTo>
                <a:lnTo>
                  <a:pt x="12631" y="3361"/>
                </a:lnTo>
                <a:lnTo>
                  <a:pt x="13065" y="3085"/>
                </a:lnTo>
                <a:lnTo>
                  <a:pt x="13537" y="2766"/>
                </a:lnTo>
                <a:lnTo>
                  <a:pt x="13783" y="2578"/>
                </a:lnTo>
                <a:lnTo>
                  <a:pt x="13934" y="2380"/>
                </a:lnTo>
                <a:lnTo>
                  <a:pt x="14028" y="2171"/>
                </a:lnTo>
                <a:lnTo>
                  <a:pt x="14104" y="1961"/>
                </a:lnTo>
                <a:lnTo>
                  <a:pt x="14104" y="1730"/>
                </a:lnTo>
                <a:lnTo>
                  <a:pt x="14066" y="1498"/>
                </a:lnTo>
                <a:lnTo>
                  <a:pt x="13972" y="1267"/>
                </a:lnTo>
                <a:lnTo>
                  <a:pt x="13820" y="1057"/>
                </a:lnTo>
                <a:lnTo>
                  <a:pt x="13594" y="837"/>
                </a:lnTo>
                <a:lnTo>
                  <a:pt x="13386" y="628"/>
                </a:lnTo>
                <a:lnTo>
                  <a:pt x="13103" y="462"/>
                </a:lnTo>
                <a:lnTo>
                  <a:pt x="12763" y="308"/>
                </a:lnTo>
                <a:lnTo>
                  <a:pt x="12404" y="187"/>
                </a:lnTo>
                <a:lnTo>
                  <a:pt x="12008" y="77"/>
                </a:lnTo>
                <a:lnTo>
                  <a:pt x="11574" y="33"/>
                </a:lnTo>
                <a:lnTo>
                  <a:pt x="11102" y="11"/>
                </a:lnTo>
                <a:lnTo>
                  <a:pt x="10667" y="11"/>
                </a:lnTo>
                <a:lnTo>
                  <a:pt x="10233" y="77"/>
                </a:lnTo>
                <a:lnTo>
                  <a:pt x="9837" y="187"/>
                </a:lnTo>
                <a:lnTo>
                  <a:pt x="9440" y="286"/>
                </a:lnTo>
                <a:lnTo>
                  <a:pt x="9062" y="462"/>
                </a:lnTo>
                <a:lnTo>
                  <a:pt x="8741" y="628"/>
                </a:lnTo>
                <a:lnTo>
                  <a:pt x="8458" y="815"/>
                </a:lnTo>
                <a:lnTo>
                  <a:pt x="8232" y="1035"/>
                </a:lnTo>
                <a:lnTo>
                  <a:pt x="8062" y="1245"/>
                </a:lnTo>
                <a:lnTo>
                  <a:pt x="7911" y="1476"/>
                </a:lnTo>
                <a:lnTo>
                  <a:pt x="7835" y="1708"/>
                </a:lnTo>
                <a:lnTo>
                  <a:pt x="7797" y="1961"/>
                </a:lnTo>
                <a:lnTo>
                  <a:pt x="7835" y="2193"/>
                </a:lnTo>
                <a:lnTo>
                  <a:pt x="7948" y="2402"/>
                </a:lnTo>
                <a:lnTo>
                  <a:pt x="8062" y="2534"/>
                </a:lnTo>
                <a:lnTo>
                  <a:pt x="8175" y="2644"/>
                </a:lnTo>
                <a:lnTo>
                  <a:pt x="8269" y="2744"/>
                </a:lnTo>
                <a:lnTo>
                  <a:pt x="8420" y="2832"/>
                </a:lnTo>
                <a:lnTo>
                  <a:pt x="8704" y="3019"/>
                </a:lnTo>
                <a:lnTo>
                  <a:pt x="8968" y="3206"/>
                </a:lnTo>
                <a:lnTo>
                  <a:pt x="9138" y="3405"/>
                </a:lnTo>
                <a:lnTo>
                  <a:pt x="9327" y="3570"/>
                </a:lnTo>
                <a:lnTo>
                  <a:pt x="9440" y="3735"/>
                </a:lnTo>
                <a:lnTo>
                  <a:pt x="9516" y="3890"/>
                </a:lnTo>
                <a:lnTo>
                  <a:pt x="9534" y="4033"/>
                </a:lnTo>
                <a:lnTo>
                  <a:pt x="9534" y="4165"/>
                </a:lnTo>
                <a:lnTo>
                  <a:pt x="9516" y="4286"/>
                </a:lnTo>
                <a:lnTo>
                  <a:pt x="9440" y="4397"/>
                </a:lnTo>
                <a:lnTo>
                  <a:pt x="9327" y="4496"/>
                </a:lnTo>
                <a:lnTo>
                  <a:pt x="9176" y="4562"/>
                </a:lnTo>
                <a:lnTo>
                  <a:pt x="9006" y="4628"/>
                </a:lnTo>
                <a:lnTo>
                  <a:pt x="8779" y="4694"/>
                </a:lnTo>
                <a:lnTo>
                  <a:pt x="8534" y="4716"/>
                </a:lnTo>
                <a:lnTo>
                  <a:pt x="8232" y="4716"/>
                </a:lnTo>
                <a:lnTo>
                  <a:pt x="7118" y="4738"/>
                </a:lnTo>
                <a:lnTo>
                  <a:pt x="5947" y="4771"/>
                </a:lnTo>
                <a:lnTo>
                  <a:pt x="4795" y="4815"/>
                </a:lnTo>
                <a:lnTo>
                  <a:pt x="3681" y="4860"/>
                </a:lnTo>
                <a:lnTo>
                  <a:pt x="2662" y="4882"/>
                </a:lnTo>
                <a:lnTo>
                  <a:pt x="1755" y="4882"/>
                </a:lnTo>
                <a:lnTo>
                  <a:pt x="1359" y="4860"/>
                </a:lnTo>
                <a:lnTo>
                  <a:pt x="981" y="4837"/>
                </a:lnTo>
                <a:lnTo>
                  <a:pt x="698" y="4771"/>
                </a:lnTo>
                <a:lnTo>
                  <a:pt x="453" y="4716"/>
                </a:lnTo>
                <a:lnTo>
                  <a:pt x="453" y="5322"/>
                </a:lnTo>
                <a:lnTo>
                  <a:pt x="453" y="6083"/>
                </a:lnTo>
                <a:lnTo>
                  <a:pt x="453" y="6909"/>
                </a:lnTo>
                <a:lnTo>
                  <a:pt x="453" y="7780"/>
                </a:lnTo>
                <a:lnTo>
                  <a:pt x="453" y="8606"/>
                </a:lnTo>
                <a:lnTo>
                  <a:pt x="453" y="9345"/>
                </a:lnTo>
                <a:lnTo>
                  <a:pt x="453" y="9918"/>
                </a:lnTo>
                <a:lnTo>
                  <a:pt x="453" y="10282"/>
                </a:lnTo>
                <a:lnTo>
                  <a:pt x="490" y="10381"/>
                </a:lnTo>
                <a:lnTo>
                  <a:pt x="547" y="10491"/>
                </a:lnTo>
                <a:lnTo>
                  <a:pt x="660" y="10590"/>
                </a:lnTo>
                <a:lnTo>
                  <a:pt x="811" y="10700"/>
                </a:lnTo>
                <a:lnTo>
                  <a:pt x="981" y="10811"/>
                </a:lnTo>
                <a:lnTo>
                  <a:pt x="1208" y="10888"/>
                </a:lnTo>
                <a:lnTo>
                  <a:pt x="1453" y="10954"/>
                </a:lnTo>
                <a:lnTo>
                  <a:pt x="1718" y="11020"/>
                </a:lnTo>
                <a:lnTo>
                  <a:pt x="1963" y="11064"/>
                </a:lnTo>
                <a:lnTo>
                  <a:pt x="2265" y="11086"/>
                </a:lnTo>
                <a:lnTo>
                  <a:pt x="2548" y="11064"/>
                </a:lnTo>
                <a:lnTo>
                  <a:pt x="2794" y="11042"/>
                </a:lnTo>
                <a:lnTo>
                  <a:pt x="3096" y="10976"/>
                </a:lnTo>
                <a:lnTo>
                  <a:pt x="3341" y="10888"/>
                </a:lnTo>
                <a:lnTo>
                  <a:pt x="3606" y="10766"/>
                </a:lnTo>
                <a:lnTo>
                  <a:pt x="3813" y="10590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24" name="Puzzle1"/>
          <p:cNvSpPr>
            <a:spLocks noEditPoints="1" noChangeArrowheads="1"/>
          </p:cNvSpPr>
          <p:nvPr/>
        </p:nvSpPr>
        <p:spPr bwMode="auto">
          <a:xfrm>
            <a:off x="5242069" y="2548620"/>
            <a:ext cx="1635699" cy="848218"/>
          </a:xfrm>
          <a:custGeom>
            <a:avLst/>
            <a:gdLst>
              <a:gd name="T0" fmla="*/ 16740 w 21600"/>
              <a:gd name="T1" fmla="*/ 21078 h 21600"/>
              <a:gd name="T2" fmla="*/ 16976 w 21600"/>
              <a:gd name="T3" fmla="*/ 521 h 21600"/>
              <a:gd name="T4" fmla="*/ 4725 w 21600"/>
              <a:gd name="T5" fmla="*/ 856 h 21600"/>
              <a:gd name="T6" fmla="*/ 5040 w 21600"/>
              <a:gd name="T7" fmla="*/ 21004 h 21600"/>
              <a:gd name="T8" fmla="*/ 10811 w 21600"/>
              <a:gd name="T9" fmla="*/ 12885 h 21600"/>
              <a:gd name="T10" fmla="*/ 10845 w 21600"/>
              <a:gd name="T11" fmla="*/ 8714 h 21600"/>
              <a:gd name="T12" fmla="*/ 21600 w 21600"/>
              <a:gd name="T13" fmla="*/ 10000 h 21600"/>
              <a:gd name="T14" fmla="*/ 56 w 21600"/>
              <a:gd name="T15" fmla="*/ 10000 h 21600"/>
              <a:gd name="T16" fmla="*/ 6086 w 21600"/>
              <a:gd name="T17" fmla="*/ 2569 h 21600"/>
              <a:gd name="T18" fmla="*/ 16132 w 21600"/>
              <a:gd name="T19" fmla="*/ 19552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9360" y="20836"/>
                </a:moveTo>
                <a:lnTo>
                  <a:pt x="9528" y="20836"/>
                </a:lnTo>
                <a:lnTo>
                  <a:pt x="9686" y="20762"/>
                </a:lnTo>
                <a:lnTo>
                  <a:pt x="9810" y="20687"/>
                </a:lnTo>
                <a:lnTo>
                  <a:pt x="9922" y="20575"/>
                </a:lnTo>
                <a:lnTo>
                  <a:pt x="10012" y="20426"/>
                </a:lnTo>
                <a:lnTo>
                  <a:pt x="10068" y="20296"/>
                </a:lnTo>
                <a:lnTo>
                  <a:pt x="10113" y="20110"/>
                </a:lnTo>
                <a:lnTo>
                  <a:pt x="10136" y="19905"/>
                </a:lnTo>
                <a:lnTo>
                  <a:pt x="10136" y="19682"/>
                </a:lnTo>
                <a:lnTo>
                  <a:pt x="10113" y="19440"/>
                </a:lnTo>
                <a:lnTo>
                  <a:pt x="10068" y="19142"/>
                </a:lnTo>
                <a:lnTo>
                  <a:pt x="10012" y="18900"/>
                </a:lnTo>
                <a:lnTo>
                  <a:pt x="9900" y="18620"/>
                </a:lnTo>
                <a:lnTo>
                  <a:pt x="9787" y="18285"/>
                </a:lnTo>
                <a:lnTo>
                  <a:pt x="9641" y="17968"/>
                </a:lnTo>
                <a:lnTo>
                  <a:pt x="9472" y="17652"/>
                </a:lnTo>
                <a:lnTo>
                  <a:pt x="9382" y="17466"/>
                </a:lnTo>
                <a:lnTo>
                  <a:pt x="9315" y="17298"/>
                </a:lnTo>
                <a:lnTo>
                  <a:pt x="9258" y="17112"/>
                </a:lnTo>
                <a:lnTo>
                  <a:pt x="9191" y="16926"/>
                </a:lnTo>
                <a:lnTo>
                  <a:pt x="9123" y="16535"/>
                </a:lnTo>
                <a:lnTo>
                  <a:pt x="9101" y="16144"/>
                </a:lnTo>
                <a:lnTo>
                  <a:pt x="9101" y="15753"/>
                </a:lnTo>
                <a:lnTo>
                  <a:pt x="9168" y="15362"/>
                </a:lnTo>
                <a:lnTo>
                  <a:pt x="9236" y="14971"/>
                </a:lnTo>
                <a:lnTo>
                  <a:pt x="9360" y="14580"/>
                </a:lnTo>
                <a:lnTo>
                  <a:pt x="9495" y="14244"/>
                </a:lnTo>
                <a:lnTo>
                  <a:pt x="9663" y="13891"/>
                </a:lnTo>
                <a:lnTo>
                  <a:pt x="9855" y="13611"/>
                </a:lnTo>
                <a:lnTo>
                  <a:pt x="10068" y="13351"/>
                </a:lnTo>
                <a:lnTo>
                  <a:pt x="10293" y="13146"/>
                </a:lnTo>
                <a:lnTo>
                  <a:pt x="10552" y="12997"/>
                </a:lnTo>
                <a:lnTo>
                  <a:pt x="10811" y="12885"/>
                </a:lnTo>
                <a:lnTo>
                  <a:pt x="11069" y="12866"/>
                </a:lnTo>
                <a:lnTo>
                  <a:pt x="11351" y="12885"/>
                </a:lnTo>
                <a:lnTo>
                  <a:pt x="11610" y="12997"/>
                </a:lnTo>
                <a:lnTo>
                  <a:pt x="11846" y="13183"/>
                </a:lnTo>
                <a:lnTo>
                  <a:pt x="12060" y="13388"/>
                </a:lnTo>
                <a:lnTo>
                  <a:pt x="12251" y="13648"/>
                </a:lnTo>
                <a:lnTo>
                  <a:pt x="12419" y="13928"/>
                </a:lnTo>
                <a:lnTo>
                  <a:pt x="12555" y="14244"/>
                </a:lnTo>
                <a:lnTo>
                  <a:pt x="12690" y="14617"/>
                </a:lnTo>
                <a:lnTo>
                  <a:pt x="12768" y="15008"/>
                </a:lnTo>
                <a:lnTo>
                  <a:pt x="12836" y="15399"/>
                </a:lnTo>
                <a:lnTo>
                  <a:pt x="12858" y="15753"/>
                </a:lnTo>
                <a:lnTo>
                  <a:pt x="12858" y="16144"/>
                </a:lnTo>
                <a:lnTo>
                  <a:pt x="12813" y="16535"/>
                </a:lnTo>
                <a:lnTo>
                  <a:pt x="12746" y="16888"/>
                </a:lnTo>
                <a:lnTo>
                  <a:pt x="12667" y="17224"/>
                </a:lnTo>
                <a:lnTo>
                  <a:pt x="12510" y="17503"/>
                </a:lnTo>
                <a:lnTo>
                  <a:pt x="12228" y="18043"/>
                </a:lnTo>
                <a:lnTo>
                  <a:pt x="11970" y="18546"/>
                </a:lnTo>
                <a:lnTo>
                  <a:pt x="11868" y="18751"/>
                </a:lnTo>
                <a:lnTo>
                  <a:pt x="11778" y="18974"/>
                </a:lnTo>
                <a:lnTo>
                  <a:pt x="11711" y="19179"/>
                </a:lnTo>
                <a:lnTo>
                  <a:pt x="11666" y="19365"/>
                </a:lnTo>
                <a:lnTo>
                  <a:pt x="11632" y="19570"/>
                </a:lnTo>
                <a:lnTo>
                  <a:pt x="11632" y="19756"/>
                </a:lnTo>
                <a:lnTo>
                  <a:pt x="11632" y="19942"/>
                </a:lnTo>
                <a:lnTo>
                  <a:pt x="11643" y="20110"/>
                </a:lnTo>
                <a:lnTo>
                  <a:pt x="11711" y="20296"/>
                </a:lnTo>
                <a:lnTo>
                  <a:pt x="11801" y="20464"/>
                </a:lnTo>
                <a:lnTo>
                  <a:pt x="11891" y="20650"/>
                </a:lnTo>
                <a:lnTo>
                  <a:pt x="12037" y="20836"/>
                </a:lnTo>
                <a:lnTo>
                  <a:pt x="12206" y="21004"/>
                </a:lnTo>
                <a:lnTo>
                  <a:pt x="12419" y="21190"/>
                </a:lnTo>
                <a:lnTo>
                  <a:pt x="12667" y="21320"/>
                </a:lnTo>
                <a:lnTo>
                  <a:pt x="12960" y="21432"/>
                </a:lnTo>
                <a:lnTo>
                  <a:pt x="13286" y="21544"/>
                </a:lnTo>
                <a:lnTo>
                  <a:pt x="13612" y="21655"/>
                </a:lnTo>
                <a:lnTo>
                  <a:pt x="13983" y="21693"/>
                </a:lnTo>
                <a:lnTo>
                  <a:pt x="14343" y="21730"/>
                </a:lnTo>
                <a:lnTo>
                  <a:pt x="14715" y="21730"/>
                </a:lnTo>
                <a:lnTo>
                  <a:pt x="15075" y="21730"/>
                </a:lnTo>
                <a:lnTo>
                  <a:pt x="15446" y="21655"/>
                </a:lnTo>
                <a:lnTo>
                  <a:pt x="15794" y="21581"/>
                </a:lnTo>
                <a:lnTo>
                  <a:pt x="16132" y="21432"/>
                </a:lnTo>
                <a:lnTo>
                  <a:pt x="16458" y="21302"/>
                </a:lnTo>
                <a:lnTo>
                  <a:pt x="16740" y="21078"/>
                </a:lnTo>
                <a:lnTo>
                  <a:pt x="16976" y="20836"/>
                </a:lnTo>
                <a:lnTo>
                  <a:pt x="17043" y="20650"/>
                </a:lnTo>
                <a:lnTo>
                  <a:pt x="17088" y="20426"/>
                </a:lnTo>
                <a:lnTo>
                  <a:pt x="17133" y="20222"/>
                </a:lnTo>
                <a:lnTo>
                  <a:pt x="17156" y="19980"/>
                </a:lnTo>
                <a:lnTo>
                  <a:pt x="17167" y="19477"/>
                </a:lnTo>
                <a:lnTo>
                  <a:pt x="17167" y="18974"/>
                </a:lnTo>
                <a:lnTo>
                  <a:pt x="17156" y="18397"/>
                </a:lnTo>
                <a:lnTo>
                  <a:pt x="17111" y="17820"/>
                </a:lnTo>
                <a:lnTo>
                  <a:pt x="17066" y="17261"/>
                </a:lnTo>
                <a:lnTo>
                  <a:pt x="16998" y="16646"/>
                </a:lnTo>
                <a:lnTo>
                  <a:pt x="16852" y="15511"/>
                </a:lnTo>
                <a:lnTo>
                  <a:pt x="16740" y="14393"/>
                </a:lnTo>
                <a:lnTo>
                  <a:pt x="16717" y="13928"/>
                </a:lnTo>
                <a:lnTo>
                  <a:pt x="16695" y="13462"/>
                </a:lnTo>
                <a:lnTo>
                  <a:pt x="16717" y="13071"/>
                </a:lnTo>
                <a:lnTo>
                  <a:pt x="16785" y="12755"/>
                </a:lnTo>
                <a:lnTo>
                  <a:pt x="16852" y="12419"/>
                </a:lnTo>
                <a:lnTo>
                  <a:pt x="16953" y="12140"/>
                </a:lnTo>
                <a:lnTo>
                  <a:pt x="17088" y="11898"/>
                </a:lnTo>
                <a:lnTo>
                  <a:pt x="17212" y="11675"/>
                </a:lnTo>
                <a:lnTo>
                  <a:pt x="17370" y="11470"/>
                </a:lnTo>
                <a:lnTo>
                  <a:pt x="17516" y="11284"/>
                </a:lnTo>
                <a:lnTo>
                  <a:pt x="17696" y="11135"/>
                </a:lnTo>
                <a:lnTo>
                  <a:pt x="17865" y="11042"/>
                </a:lnTo>
                <a:lnTo>
                  <a:pt x="18033" y="10930"/>
                </a:lnTo>
                <a:lnTo>
                  <a:pt x="18213" y="10893"/>
                </a:lnTo>
                <a:lnTo>
                  <a:pt x="18382" y="10893"/>
                </a:lnTo>
                <a:lnTo>
                  <a:pt x="18551" y="10967"/>
                </a:lnTo>
                <a:lnTo>
                  <a:pt x="18708" y="11042"/>
                </a:lnTo>
                <a:lnTo>
                  <a:pt x="18855" y="11172"/>
                </a:lnTo>
                <a:lnTo>
                  <a:pt x="19012" y="11358"/>
                </a:lnTo>
                <a:lnTo>
                  <a:pt x="19136" y="11600"/>
                </a:lnTo>
                <a:lnTo>
                  <a:pt x="19271" y="11861"/>
                </a:lnTo>
                <a:lnTo>
                  <a:pt x="19440" y="12028"/>
                </a:lnTo>
                <a:lnTo>
                  <a:pt x="19608" y="12177"/>
                </a:lnTo>
                <a:lnTo>
                  <a:pt x="19822" y="12289"/>
                </a:lnTo>
                <a:lnTo>
                  <a:pt x="20025" y="12289"/>
                </a:lnTo>
                <a:lnTo>
                  <a:pt x="20238" y="12289"/>
                </a:lnTo>
                <a:lnTo>
                  <a:pt x="20452" y="12215"/>
                </a:lnTo>
                <a:lnTo>
                  <a:pt x="20643" y="12103"/>
                </a:lnTo>
                <a:lnTo>
                  <a:pt x="20846" y="11973"/>
                </a:lnTo>
                <a:lnTo>
                  <a:pt x="21037" y="11786"/>
                </a:lnTo>
                <a:lnTo>
                  <a:pt x="21206" y="11563"/>
                </a:lnTo>
                <a:lnTo>
                  <a:pt x="21363" y="11321"/>
                </a:lnTo>
                <a:lnTo>
                  <a:pt x="21465" y="11079"/>
                </a:lnTo>
                <a:lnTo>
                  <a:pt x="21577" y="10744"/>
                </a:lnTo>
                <a:lnTo>
                  <a:pt x="21622" y="10427"/>
                </a:lnTo>
                <a:lnTo>
                  <a:pt x="21645" y="10111"/>
                </a:lnTo>
                <a:lnTo>
                  <a:pt x="21622" y="9608"/>
                </a:lnTo>
                <a:lnTo>
                  <a:pt x="21577" y="9142"/>
                </a:lnTo>
                <a:lnTo>
                  <a:pt x="21465" y="8751"/>
                </a:lnTo>
                <a:lnTo>
                  <a:pt x="21363" y="8397"/>
                </a:lnTo>
                <a:lnTo>
                  <a:pt x="21206" y="8062"/>
                </a:lnTo>
                <a:lnTo>
                  <a:pt x="21037" y="7820"/>
                </a:lnTo>
                <a:lnTo>
                  <a:pt x="20846" y="7597"/>
                </a:lnTo>
                <a:lnTo>
                  <a:pt x="20643" y="7429"/>
                </a:lnTo>
                <a:lnTo>
                  <a:pt x="20452" y="7317"/>
                </a:lnTo>
                <a:lnTo>
                  <a:pt x="20238" y="7206"/>
                </a:lnTo>
                <a:lnTo>
                  <a:pt x="20025" y="7168"/>
                </a:lnTo>
                <a:lnTo>
                  <a:pt x="19822" y="7206"/>
                </a:lnTo>
                <a:lnTo>
                  <a:pt x="19608" y="7243"/>
                </a:lnTo>
                <a:lnTo>
                  <a:pt x="19440" y="7355"/>
                </a:lnTo>
                <a:lnTo>
                  <a:pt x="19271" y="7504"/>
                </a:lnTo>
                <a:lnTo>
                  <a:pt x="19136" y="7708"/>
                </a:lnTo>
                <a:lnTo>
                  <a:pt x="19012" y="7895"/>
                </a:lnTo>
                <a:lnTo>
                  <a:pt x="18832" y="8025"/>
                </a:lnTo>
                <a:lnTo>
                  <a:pt x="18663" y="8174"/>
                </a:lnTo>
                <a:lnTo>
                  <a:pt x="18472" y="8248"/>
                </a:lnTo>
                <a:lnTo>
                  <a:pt x="18270" y="8286"/>
                </a:lnTo>
                <a:lnTo>
                  <a:pt x="18078" y="8323"/>
                </a:lnTo>
                <a:lnTo>
                  <a:pt x="17887" y="8323"/>
                </a:lnTo>
                <a:lnTo>
                  <a:pt x="17696" y="8248"/>
                </a:lnTo>
                <a:lnTo>
                  <a:pt x="17493" y="8174"/>
                </a:lnTo>
                <a:lnTo>
                  <a:pt x="17302" y="8062"/>
                </a:lnTo>
                <a:lnTo>
                  <a:pt x="17133" y="7969"/>
                </a:lnTo>
                <a:lnTo>
                  <a:pt x="16976" y="7783"/>
                </a:lnTo>
                <a:lnTo>
                  <a:pt x="16852" y="7597"/>
                </a:lnTo>
                <a:lnTo>
                  <a:pt x="16740" y="7429"/>
                </a:lnTo>
                <a:lnTo>
                  <a:pt x="16672" y="7168"/>
                </a:lnTo>
                <a:lnTo>
                  <a:pt x="16638" y="6926"/>
                </a:lnTo>
                <a:lnTo>
                  <a:pt x="16616" y="6498"/>
                </a:lnTo>
                <a:lnTo>
                  <a:pt x="16616" y="5772"/>
                </a:lnTo>
                <a:lnTo>
                  <a:pt x="16650" y="4915"/>
                </a:lnTo>
                <a:lnTo>
                  <a:pt x="16695" y="3928"/>
                </a:lnTo>
                <a:lnTo>
                  <a:pt x="16762" y="2960"/>
                </a:lnTo>
                <a:lnTo>
                  <a:pt x="16830" y="1992"/>
                </a:lnTo>
                <a:lnTo>
                  <a:pt x="16908" y="1173"/>
                </a:lnTo>
                <a:lnTo>
                  <a:pt x="16976" y="521"/>
                </a:lnTo>
                <a:lnTo>
                  <a:pt x="16953" y="521"/>
                </a:lnTo>
                <a:lnTo>
                  <a:pt x="16931" y="521"/>
                </a:lnTo>
                <a:lnTo>
                  <a:pt x="16267" y="484"/>
                </a:lnTo>
                <a:lnTo>
                  <a:pt x="15637" y="428"/>
                </a:lnTo>
                <a:lnTo>
                  <a:pt x="15063" y="353"/>
                </a:lnTo>
                <a:lnTo>
                  <a:pt x="14523" y="279"/>
                </a:lnTo>
                <a:lnTo>
                  <a:pt x="14040" y="167"/>
                </a:lnTo>
                <a:lnTo>
                  <a:pt x="13635" y="93"/>
                </a:lnTo>
                <a:lnTo>
                  <a:pt x="13331" y="18"/>
                </a:lnTo>
                <a:lnTo>
                  <a:pt x="13117" y="18"/>
                </a:lnTo>
                <a:lnTo>
                  <a:pt x="12982" y="18"/>
                </a:lnTo>
                <a:lnTo>
                  <a:pt x="12858" y="130"/>
                </a:lnTo>
                <a:lnTo>
                  <a:pt x="12723" y="279"/>
                </a:lnTo>
                <a:lnTo>
                  <a:pt x="12622" y="446"/>
                </a:lnTo>
                <a:lnTo>
                  <a:pt x="12510" y="670"/>
                </a:lnTo>
                <a:lnTo>
                  <a:pt x="12419" y="912"/>
                </a:lnTo>
                <a:lnTo>
                  <a:pt x="12363" y="1210"/>
                </a:lnTo>
                <a:lnTo>
                  <a:pt x="12318" y="1526"/>
                </a:lnTo>
                <a:lnTo>
                  <a:pt x="12273" y="1843"/>
                </a:lnTo>
                <a:lnTo>
                  <a:pt x="12251" y="2215"/>
                </a:lnTo>
                <a:lnTo>
                  <a:pt x="12273" y="2532"/>
                </a:lnTo>
                <a:lnTo>
                  <a:pt x="12318" y="2886"/>
                </a:lnTo>
                <a:lnTo>
                  <a:pt x="12386" y="3240"/>
                </a:lnTo>
                <a:lnTo>
                  <a:pt x="12464" y="3556"/>
                </a:lnTo>
                <a:lnTo>
                  <a:pt x="12577" y="3891"/>
                </a:lnTo>
                <a:lnTo>
                  <a:pt x="12746" y="4171"/>
                </a:lnTo>
                <a:lnTo>
                  <a:pt x="12926" y="4487"/>
                </a:lnTo>
                <a:lnTo>
                  <a:pt x="13050" y="4860"/>
                </a:lnTo>
                <a:lnTo>
                  <a:pt x="13162" y="5251"/>
                </a:lnTo>
                <a:lnTo>
                  <a:pt x="13218" y="5604"/>
                </a:lnTo>
                <a:lnTo>
                  <a:pt x="13263" y="5995"/>
                </a:lnTo>
                <a:lnTo>
                  <a:pt x="13241" y="6386"/>
                </a:lnTo>
                <a:lnTo>
                  <a:pt x="13218" y="6740"/>
                </a:lnTo>
                <a:lnTo>
                  <a:pt x="13139" y="7094"/>
                </a:lnTo>
                <a:lnTo>
                  <a:pt x="13050" y="7429"/>
                </a:lnTo>
                <a:lnTo>
                  <a:pt x="12903" y="7746"/>
                </a:lnTo>
                <a:lnTo>
                  <a:pt x="12723" y="8025"/>
                </a:lnTo>
                <a:lnTo>
                  <a:pt x="12532" y="8286"/>
                </a:lnTo>
                <a:lnTo>
                  <a:pt x="12318" y="8491"/>
                </a:lnTo>
                <a:lnTo>
                  <a:pt x="12060" y="8677"/>
                </a:lnTo>
                <a:lnTo>
                  <a:pt x="11756" y="8788"/>
                </a:lnTo>
                <a:lnTo>
                  <a:pt x="11452" y="8826"/>
                </a:lnTo>
                <a:lnTo>
                  <a:pt x="11283" y="8826"/>
                </a:lnTo>
                <a:lnTo>
                  <a:pt x="11126" y="8826"/>
                </a:lnTo>
                <a:lnTo>
                  <a:pt x="11002" y="8788"/>
                </a:lnTo>
                <a:lnTo>
                  <a:pt x="10845" y="8714"/>
                </a:lnTo>
                <a:lnTo>
                  <a:pt x="10721" y="8640"/>
                </a:lnTo>
                <a:lnTo>
                  <a:pt x="10608" y="8565"/>
                </a:lnTo>
                <a:lnTo>
                  <a:pt x="10485" y="8453"/>
                </a:lnTo>
                <a:lnTo>
                  <a:pt x="10372" y="8323"/>
                </a:lnTo>
                <a:lnTo>
                  <a:pt x="10181" y="8062"/>
                </a:lnTo>
                <a:lnTo>
                  <a:pt x="10035" y="7746"/>
                </a:lnTo>
                <a:lnTo>
                  <a:pt x="9900" y="7392"/>
                </a:lnTo>
                <a:lnTo>
                  <a:pt x="9787" y="7001"/>
                </a:lnTo>
                <a:lnTo>
                  <a:pt x="9731" y="6610"/>
                </a:lnTo>
                <a:lnTo>
                  <a:pt x="9686" y="6219"/>
                </a:lnTo>
                <a:lnTo>
                  <a:pt x="9663" y="5772"/>
                </a:lnTo>
                <a:lnTo>
                  <a:pt x="9686" y="5381"/>
                </a:lnTo>
                <a:lnTo>
                  <a:pt x="9753" y="4990"/>
                </a:lnTo>
                <a:lnTo>
                  <a:pt x="9832" y="4636"/>
                </a:lnTo>
                <a:lnTo>
                  <a:pt x="9945" y="4320"/>
                </a:lnTo>
                <a:lnTo>
                  <a:pt x="10068" y="4022"/>
                </a:lnTo>
                <a:lnTo>
                  <a:pt x="10203" y="3817"/>
                </a:lnTo>
                <a:lnTo>
                  <a:pt x="10316" y="3593"/>
                </a:lnTo>
                <a:lnTo>
                  <a:pt x="10395" y="3351"/>
                </a:lnTo>
                <a:lnTo>
                  <a:pt x="10462" y="3109"/>
                </a:lnTo>
                <a:lnTo>
                  <a:pt x="10507" y="2848"/>
                </a:lnTo>
                <a:lnTo>
                  <a:pt x="10530" y="2606"/>
                </a:lnTo>
                <a:lnTo>
                  <a:pt x="10507" y="2346"/>
                </a:lnTo>
                <a:lnTo>
                  <a:pt x="10462" y="2141"/>
                </a:lnTo>
                <a:lnTo>
                  <a:pt x="10395" y="1880"/>
                </a:lnTo>
                <a:lnTo>
                  <a:pt x="10293" y="1638"/>
                </a:lnTo>
                <a:lnTo>
                  <a:pt x="10158" y="1415"/>
                </a:lnTo>
                <a:lnTo>
                  <a:pt x="9967" y="1210"/>
                </a:lnTo>
                <a:lnTo>
                  <a:pt x="9753" y="986"/>
                </a:lnTo>
                <a:lnTo>
                  <a:pt x="9495" y="819"/>
                </a:lnTo>
                <a:lnTo>
                  <a:pt x="9191" y="670"/>
                </a:lnTo>
                <a:lnTo>
                  <a:pt x="8842" y="521"/>
                </a:lnTo>
                <a:lnTo>
                  <a:pt x="8471" y="446"/>
                </a:lnTo>
                <a:lnTo>
                  <a:pt x="7998" y="428"/>
                </a:lnTo>
                <a:lnTo>
                  <a:pt x="7413" y="428"/>
                </a:lnTo>
                <a:lnTo>
                  <a:pt x="6817" y="446"/>
                </a:lnTo>
                <a:lnTo>
                  <a:pt x="6187" y="521"/>
                </a:lnTo>
                <a:lnTo>
                  <a:pt x="5602" y="633"/>
                </a:lnTo>
                <a:lnTo>
                  <a:pt x="5107" y="744"/>
                </a:lnTo>
                <a:lnTo>
                  <a:pt x="4725" y="856"/>
                </a:lnTo>
                <a:lnTo>
                  <a:pt x="4848" y="1564"/>
                </a:lnTo>
                <a:lnTo>
                  <a:pt x="5028" y="2495"/>
                </a:lnTo>
                <a:lnTo>
                  <a:pt x="5175" y="3556"/>
                </a:lnTo>
                <a:lnTo>
                  <a:pt x="5298" y="4673"/>
                </a:lnTo>
                <a:lnTo>
                  <a:pt x="5343" y="5213"/>
                </a:lnTo>
                <a:lnTo>
                  <a:pt x="5388" y="5753"/>
                </a:lnTo>
                <a:lnTo>
                  <a:pt x="5411" y="6275"/>
                </a:lnTo>
                <a:lnTo>
                  <a:pt x="5411" y="6740"/>
                </a:lnTo>
                <a:lnTo>
                  <a:pt x="5366" y="7168"/>
                </a:lnTo>
                <a:lnTo>
                  <a:pt x="5321" y="7541"/>
                </a:lnTo>
                <a:lnTo>
                  <a:pt x="5287" y="7708"/>
                </a:lnTo>
                <a:lnTo>
                  <a:pt x="5242" y="7857"/>
                </a:lnTo>
                <a:lnTo>
                  <a:pt x="5197" y="7969"/>
                </a:lnTo>
                <a:lnTo>
                  <a:pt x="5130" y="8062"/>
                </a:lnTo>
                <a:lnTo>
                  <a:pt x="5006" y="8248"/>
                </a:lnTo>
                <a:lnTo>
                  <a:pt x="4848" y="8397"/>
                </a:lnTo>
                <a:lnTo>
                  <a:pt x="4725" y="8528"/>
                </a:lnTo>
                <a:lnTo>
                  <a:pt x="4567" y="8640"/>
                </a:lnTo>
                <a:lnTo>
                  <a:pt x="4421" y="8714"/>
                </a:lnTo>
                <a:lnTo>
                  <a:pt x="4263" y="8751"/>
                </a:lnTo>
                <a:lnTo>
                  <a:pt x="4095" y="8788"/>
                </a:lnTo>
                <a:lnTo>
                  <a:pt x="3948" y="8788"/>
                </a:lnTo>
                <a:lnTo>
                  <a:pt x="3791" y="8751"/>
                </a:lnTo>
                <a:lnTo>
                  <a:pt x="3667" y="8714"/>
                </a:lnTo>
                <a:lnTo>
                  <a:pt x="3510" y="8677"/>
                </a:lnTo>
                <a:lnTo>
                  <a:pt x="3386" y="8602"/>
                </a:lnTo>
                <a:lnTo>
                  <a:pt x="3251" y="8491"/>
                </a:lnTo>
                <a:lnTo>
                  <a:pt x="3127" y="8360"/>
                </a:lnTo>
                <a:lnTo>
                  <a:pt x="3015" y="8248"/>
                </a:lnTo>
                <a:lnTo>
                  <a:pt x="2925" y="8062"/>
                </a:lnTo>
                <a:lnTo>
                  <a:pt x="2778" y="7857"/>
                </a:lnTo>
                <a:lnTo>
                  <a:pt x="2610" y="7671"/>
                </a:lnTo>
                <a:lnTo>
                  <a:pt x="2407" y="7541"/>
                </a:lnTo>
                <a:lnTo>
                  <a:pt x="2171" y="7466"/>
                </a:lnTo>
                <a:lnTo>
                  <a:pt x="1957" y="7429"/>
                </a:lnTo>
                <a:lnTo>
                  <a:pt x="1698" y="7429"/>
                </a:lnTo>
                <a:lnTo>
                  <a:pt x="1462" y="7466"/>
                </a:lnTo>
                <a:lnTo>
                  <a:pt x="1226" y="7559"/>
                </a:lnTo>
                <a:lnTo>
                  <a:pt x="989" y="7708"/>
                </a:lnTo>
                <a:lnTo>
                  <a:pt x="776" y="7932"/>
                </a:lnTo>
                <a:lnTo>
                  <a:pt x="551" y="8211"/>
                </a:lnTo>
                <a:lnTo>
                  <a:pt x="382" y="8528"/>
                </a:lnTo>
                <a:lnTo>
                  <a:pt x="315" y="8714"/>
                </a:lnTo>
                <a:lnTo>
                  <a:pt x="236" y="8919"/>
                </a:lnTo>
                <a:lnTo>
                  <a:pt x="191" y="9142"/>
                </a:lnTo>
                <a:lnTo>
                  <a:pt x="123" y="9347"/>
                </a:lnTo>
                <a:lnTo>
                  <a:pt x="78" y="9608"/>
                </a:lnTo>
                <a:lnTo>
                  <a:pt x="56" y="9887"/>
                </a:lnTo>
                <a:lnTo>
                  <a:pt x="33" y="10185"/>
                </a:lnTo>
                <a:lnTo>
                  <a:pt x="33" y="10464"/>
                </a:lnTo>
                <a:lnTo>
                  <a:pt x="33" y="10706"/>
                </a:lnTo>
                <a:lnTo>
                  <a:pt x="56" y="10967"/>
                </a:lnTo>
                <a:lnTo>
                  <a:pt x="78" y="11172"/>
                </a:lnTo>
                <a:lnTo>
                  <a:pt x="123" y="11395"/>
                </a:lnTo>
                <a:lnTo>
                  <a:pt x="168" y="11600"/>
                </a:lnTo>
                <a:lnTo>
                  <a:pt x="236" y="11786"/>
                </a:lnTo>
                <a:lnTo>
                  <a:pt x="292" y="11973"/>
                </a:lnTo>
                <a:lnTo>
                  <a:pt x="382" y="12140"/>
                </a:lnTo>
                <a:lnTo>
                  <a:pt x="540" y="12419"/>
                </a:lnTo>
                <a:lnTo>
                  <a:pt x="731" y="12680"/>
                </a:lnTo>
                <a:lnTo>
                  <a:pt x="944" y="12866"/>
                </a:lnTo>
                <a:lnTo>
                  <a:pt x="1158" y="12997"/>
                </a:lnTo>
                <a:lnTo>
                  <a:pt x="1395" y="13108"/>
                </a:lnTo>
                <a:lnTo>
                  <a:pt x="1608" y="13183"/>
                </a:lnTo>
                <a:lnTo>
                  <a:pt x="1856" y="13183"/>
                </a:lnTo>
                <a:lnTo>
                  <a:pt x="2070" y="13146"/>
                </a:lnTo>
                <a:lnTo>
                  <a:pt x="2261" y="13071"/>
                </a:lnTo>
                <a:lnTo>
                  <a:pt x="2430" y="12960"/>
                </a:lnTo>
                <a:lnTo>
                  <a:pt x="2587" y="12792"/>
                </a:lnTo>
                <a:lnTo>
                  <a:pt x="2688" y="12606"/>
                </a:lnTo>
                <a:lnTo>
                  <a:pt x="2801" y="12419"/>
                </a:lnTo>
                <a:lnTo>
                  <a:pt x="2925" y="12289"/>
                </a:lnTo>
                <a:lnTo>
                  <a:pt x="3082" y="12177"/>
                </a:lnTo>
                <a:lnTo>
                  <a:pt x="3228" y="12103"/>
                </a:lnTo>
                <a:lnTo>
                  <a:pt x="3408" y="12103"/>
                </a:lnTo>
                <a:lnTo>
                  <a:pt x="3577" y="12103"/>
                </a:lnTo>
                <a:lnTo>
                  <a:pt x="3723" y="12177"/>
                </a:lnTo>
                <a:lnTo>
                  <a:pt x="3903" y="12252"/>
                </a:lnTo>
                <a:lnTo>
                  <a:pt x="4072" y="12364"/>
                </a:lnTo>
                <a:lnTo>
                  <a:pt x="4230" y="12494"/>
                </a:lnTo>
                <a:lnTo>
                  <a:pt x="4353" y="12643"/>
                </a:lnTo>
                <a:lnTo>
                  <a:pt x="4488" y="12829"/>
                </a:lnTo>
                <a:lnTo>
                  <a:pt x="4567" y="13034"/>
                </a:lnTo>
                <a:lnTo>
                  <a:pt x="4657" y="13257"/>
                </a:lnTo>
                <a:lnTo>
                  <a:pt x="4702" y="13462"/>
                </a:lnTo>
                <a:lnTo>
                  <a:pt x="4725" y="13686"/>
                </a:lnTo>
                <a:lnTo>
                  <a:pt x="4702" y="14282"/>
                </a:lnTo>
                <a:lnTo>
                  <a:pt x="4657" y="15045"/>
                </a:lnTo>
                <a:lnTo>
                  <a:pt x="4612" y="15976"/>
                </a:lnTo>
                <a:lnTo>
                  <a:pt x="4590" y="16926"/>
                </a:lnTo>
                <a:lnTo>
                  <a:pt x="4567" y="17968"/>
                </a:lnTo>
                <a:lnTo>
                  <a:pt x="4567" y="19011"/>
                </a:lnTo>
                <a:lnTo>
                  <a:pt x="4590" y="19514"/>
                </a:lnTo>
                <a:lnTo>
                  <a:pt x="4612" y="19980"/>
                </a:lnTo>
                <a:lnTo>
                  <a:pt x="4657" y="20426"/>
                </a:lnTo>
                <a:lnTo>
                  <a:pt x="4725" y="20836"/>
                </a:lnTo>
                <a:lnTo>
                  <a:pt x="4848" y="20929"/>
                </a:lnTo>
                <a:lnTo>
                  <a:pt x="5040" y="21004"/>
                </a:lnTo>
                <a:lnTo>
                  <a:pt x="5265" y="21078"/>
                </a:lnTo>
                <a:lnTo>
                  <a:pt x="5478" y="21115"/>
                </a:lnTo>
                <a:lnTo>
                  <a:pt x="6041" y="21115"/>
                </a:lnTo>
                <a:lnTo>
                  <a:pt x="6637" y="21078"/>
                </a:lnTo>
                <a:lnTo>
                  <a:pt x="7312" y="21004"/>
                </a:lnTo>
                <a:lnTo>
                  <a:pt x="7998" y="20929"/>
                </a:lnTo>
                <a:lnTo>
                  <a:pt x="8696" y="20855"/>
                </a:lnTo>
                <a:lnTo>
                  <a:pt x="9360" y="20836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>
        <p:nvSpPr>
          <p:cNvPr id="26" name="Puzzle1"/>
          <p:cNvSpPr>
            <a:spLocks noEditPoints="1" noChangeArrowheads="1"/>
          </p:cNvSpPr>
          <p:nvPr/>
        </p:nvSpPr>
        <p:spPr bwMode="auto">
          <a:xfrm>
            <a:off x="7098397" y="961188"/>
            <a:ext cx="1635699" cy="848218"/>
          </a:xfrm>
          <a:custGeom>
            <a:avLst/>
            <a:gdLst>
              <a:gd name="T0" fmla="*/ 16740 w 21600"/>
              <a:gd name="T1" fmla="*/ 21078 h 21600"/>
              <a:gd name="T2" fmla="*/ 16976 w 21600"/>
              <a:gd name="T3" fmla="*/ 521 h 21600"/>
              <a:gd name="T4" fmla="*/ 4725 w 21600"/>
              <a:gd name="T5" fmla="*/ 856 h 21600"/>
              <a:gd name="T6" fmla="*/ 5040 w 21600"/>
              <a:gd name="T7" fmla="*/ 21004 h 21600"/>
              <a:gd name="T8" fmla="*/ 10811 w 21600"/>
              <a:gd name="T9" fmla="*/ 12885 h 21600"/>
              <a:gd name="T10" fmla="*/ 10845 w 21600"/>
              <a:gd name="T11" fmla="*/ 8714 h 21600"/>
              <a:gd name="T12" fmla="*/ 21600 w 21600"/>
              <a:gd name="T13" fmla="*/ 10000 h 21600"/>
              <a:gd name="T14" fmla="*/ 56 w 21600"/>
              <a:gd name="T15" fmla="*/ 10000 h 21600"/>
              <a:gd name="T16" fmla="*/ 6086 w 21600"/>
              <a:gd name="T17" fmla="*/ 2569 h 21600"/>
              <a:gd name="T18" fmla="*/ 16132 w 21600"/>
              <a:gd name="T19" fmla="*/ 19552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9360" y="20836"/>
                </a:moveTo>
                <a:lnTo>
                  <a:pt x="9528" y="20836"/>
                </a:lnTo>
                <a:lnTo>
                  <a:pt x="9686" y="20762"/>
                </a:lnTo>
                <a:lnTo>
                  <a:pt x="9810" y="20687"/>
                </a:lnTo>
                <a:lnTo>
                  <a:pt x="9922" y="20575"/>
                </a:lnTo>
                <a:lnTo>
                  <a:pt x="10012" y="20426"/>
                </a:lnTo>
                <a:lnTo>
                  <a:pt x="10068" y="20296"/>
                </a:lnTo>
                <a:lnTo>
                  <a:pt x="10113" y="20110"/>
                </a:lnTo>
                <a:lnTo>
                  <a:pt x="10136" y="19905"/>
                </a:lnTo>
                <a:lnTo>
                  <a:pt x="10136" y="19682"/>
                </a:lnTo>
                <a:lnTo>
                  <a:pt x="10113" y="19440"/>
                </a:lnTo>
                <a:lnTo>
                  <a:pt x="10068" y="19142"/>
                </a:lnTo>
                <a:lnTo>
                  <a:pt x="10012" y="18900"/>
                </a:lnTo>
                <a:lnTo>
                  <a:pt x="9900" y="18620"/>
                </a:lnTo>
                <a:lnTo>
                  <a:pt x="9787" y="18285"/>
                </a:lnTo>
                <a:lnTo>
                  <a:pt x="9641" y="17968"/>
                </a:lnTo>
                <a:lnTo>
                  <a:pt x="9472" y="17652"/>
                </a:lnTo>
                <a:lnTo>
                  <a:pt x="9382" y="17466"/>
                </a:lnTo>
                <a:lnTo>
                  <a:pt x="9315" y="17298"/>
                </a:lnTo>
                <a:lnTo>
                  <a:pt x="9258" y="17112"/>
                </a:lnTo>
                <a:lnTo>
                  <a:pt x="9191" y="16926"/>
                </a:lnTo>
                <a:lnTo>
                  <a:pt x="9123" y="16535"/>
                </a:lnTo>
                <a:lnTo>
                  <a:pt x="9101" y="16144"/>
                </a:lnTo>
                <a:lnTo>
                  <a:pt x="9101" y="15753"/>
                </a:lnTo>
                <a:lnTo>
                  <a:pt x="9168" y="15362"/>
                </a:lnTo>
                <a:lnTo>
                  <a:pt x="9236" y="14971"/>
                </a:lnTo>
                <a:lnTo>
                  <a:pt x="9360" y="14580"/>
                </a:lnTo>
                <a:lnTo>
                  <a:pt x="9495" y="14244"/>
                </a:lnTo>
                <a:lnTo>
                  <a:pt x="9663" y="13891"/>
                </a:lnTo>
                <a:lnTo>
                  <a:pt x="9855" y="13611"/>
                </a:lnTo>
                <a:lnTo>
                  <a:pt x="10068" y="13351"/>
                </a:lnTo>
                <a:lnTo>
                  <a:pt x="10293" y="13146"/>
                </a:lnTo>
                <a:lnTo>
                  <a:pt x="10552" y="12997"/>
                </a:lnTo>
                <a:lnTo>
                  <a:pt x="10811" y="12885"/>
                </a:lnTo>
                <a:lnTo>
                  <a:pt x="11069" y="12866"/>
                </a:lnTo>
                <a:lnTo>
                  <a:pt x="11351" y="12885"/>
                </a:lnTo>
                <a:lnTo>
                  <a:pt x="11610" y="12997"/>
                </a:lnTo>
                <a:lnTo>
                  <a:pt x="11846" y="13183"/>
                </a:lnTo>
                <a:lnTo>
                  <a:pt x="12060" y="13388"/>
                </a:lnTo>
                <a:lnTo>
                  <a:pt x="12251" y="13648"/>
                </a:lnTo>
                <a:lnTo>
                  <a:pt x="12419" y="13928"/>
                </a:lnTo>
                <a:lnTo>
                  <a:pt x="12555" y="14244"/>
                </a:lnTo>
                <a:lnTo>
                  <a:pt x="12690" y="14617"/>
                </a:lnTo>
                <a:lnTo>
                  <a:pt x="12768" y="15008"/>
                </a:lnTo>
                <a:lnTo>
                  <a:pt x="12836" y="15399"/>
                </a:lnTo>
                <a:lnTo>
                  <a:pt x="12858" y="15753"/>
                </a:lnTo>
                <a:lnTo>
                  <a:pt x="12858" y="16144"/>
                </a:lnTo>
                <a:lnTo>
                  <a:pt x="12813" y="16535"/>
                </a:lnTo>
                <a:lnTo>
                  <a:pt x="12746" y="16888"/>
                </a:lnTo>
                <a:lnTo>
                  <a:pt x="12667" y="17224"/>
                </a:lnTo>
                <a:lnTo>
                  <a:pt x="12510" y="17503"/>
                </a:lnTo>
                <a:lnTo>
                  <a:pt x="12228" y="18043"/>
                </a:lnTo>
                <a:lnTo>
                  <a:pt x="11970" y="18546"/>
                </a:lnTo>
                <a:lnTo>
                  <a:pt x="11868" y="18751"/>
                </a:lnTo>
                <a:lnTo>
                  <a:pt x="11778" y="18974"/>
                </a:lnTo>
                <a:lnTo>
                  <a:pt x="11711" y="19179"/>
                </a:lnTo>
                <a:lnTo>
                  <a:pt x="11666" y="19365"/>
                </a:lnTo>
                <a:lnTo>
                  <a:pt x="11632" y="19570"/>
                </a:lnTo>
                <a:lnTo>
                  <a:pt x="11632" y="19756"/>
                </a:lnTo>
                <a:lnTo>
                  <a:pt x="11632" y="19942"/>
                </a:lnTo>
                <a:lnTo>
                  <a:pt x="11643" y="20110"/>
                </a:lnTo>
                <a:lnTo>
                  <a:pt x="11711" y="20296"/>
                </a:lnTo>
                <a:lnTo>
                  <a:pt x="11801" y="20464"/>
                </a:lnTo>
                <a:lnTo>
                  <a:pt x="11891" y="20650"/>
                </a:lnTo>
                <a:lnTo>
                  <a:pt x="12037" y="20836"/>
                </a:lnTo>
                <a:lnTo>
                  <a:pt x="12206" y="21004"/>
                </a:lnTo>
                <a:lnTo>
                  <a:pt x="12419" y="21190"/>
                </a:lnTo>
                <a:lnTo>
                  <a:pt x="12667" y="21320"/>
                </a:lnTo>
                <a:lnTo>
                  <a:pt x="12960" y="21432"/>
                </a:lnTo>
                <a:lnTo>
                  <a:pt x="13286" y="21544"/>
                </a:lnTo>
                <a:lnTo>
                  <a:pt x="13612" y="21655"/>
                </a:lnTo>
                <a:lnTo>
                  <a:pt x="13983" y="21693"/>
                </a:lnTo>
                <a:lnTo>
                  <a:pt x="14343" y="21730"/>
                </a:lnTo>
                <a:lnTo>
                  <a:pt x="14715" y="21730"/>
                </a:lnTo>
                <a:lnTo>
                  <a:pt x="15075" y="21730"/>
                </a:lnTo>
                <a:lnTo>
                  <a:pt x="15446" y="21655"/>
                </a:lnTo>
                <a:lnTo>
                  <a:pt x="15794" y="21581"/>
                </a:lnTo>
                <a:lnTo>
                  <a:pt x="16132" y="21432"/>
                </a:lnTo>
                <a:lnTo>
                  <a:pt x="16458" y="21302"/>
                </a:lnTo>
                <a:lnTo>
                  <a:pt x="16740" y="21078"/>
                </a:lnTo>
                <a:lnTo>
                  <a:pt x="16976" y="20836"/>
                </a:lnTo>
                <a:lnTo>
                  <a:pt x="17043" y="20650"/>
                </a:lnTo>
                <a:lnTo>
                  <a:pt x="17088" y="20426"/>
                </a:lnTo>
                <a:lnTo>
                  <a:pt x="17133" y="20222"/>
                </a:lnTo>
                <a:lnTo>
                  <a:pt x="17156" y="19980"/>
                </a:lnTo>
                <a:lnTo>
                  <a:pt x="17167" y="19477"/>
                </a:lnTo>
                <a:lnTo>
                  <a:pt x="17167" y="18974"/>
                </a:lnTo>
                <a:lnTo>
                  <a:pt x="17156" y="18397"/>
                </a:lnTo>
                <a:lnTo>
                  <a:pt x="17111" y="17820"/>
                </a:lnTo>
                <a:lnTo>
                  <a:pt x="17066" y="17261"/>
                </a:lnTo>
                <a:lnTo>
                  <a:pt x="16998" y="16646"/>
                </a:lnTo>
                <a:lnTo>
                  <a:pt x="16852" y="15511"/>
                </a:lnTo>
                <a:lnTo>
                  <a:pt x="16740" y="14393"/>
                </a:lnTo>
                <a:lnTo>
                  <a:pt x="16717" y="13928"/>
                </a:lnTo>
                <a:lnTo>
                  <a:pt x="16695" y="13462"/>
                </a:lnTo>
                <a:lnTo>
                  <a:pt x="16717" y="13071"/>
                </a:lnTo>
                <a:lnTo>
                  <a:pt x="16785" y="12755"/>
                </a:lnTo>
                <a:lnTo>
                  <a:pt x="16852" y="12419"/>
                </a:lnTo>
                <a:lnTo>
                  <a:pt x="16953" y="12140"/>
                </a:lnTo>
                <a:lnTo>
                  <a:pt x="17088" y="11898"/>
                </a:lnTo>
                <a:lnTo>
                  <a:pt x="17212" y="11675"/>
                </a:lnTo>
                <a:lnTo>
                  <a:pt x="17370" y="11470"/>
                </a:lnTo>
                <a:lnTo>
                  <a:pt x="17516" y="11284"/>
                </a:lnTo>
                <a:lnTo>
                  <a:pt x="17696" y="11135"/>
                </a:lnTo>
                <a:lnTo>
                  <a:pt x="17865" y="11042"/>
                </a:lnTo>
                <a:lnTo>
                  <a:pt x="18033" y="10930"/>
                </a:lnTo>
                <a:lnTo>
                  <a:pt x="18213" y="10893"/>
                </a:lnTo>
                <a:lnTo>
                  <a:pt x="18382" y="10893"/>
                </a:lnTo>
                <a:lnTo>
                  <a:pt x="18551" y="10967"/>
                </a:lnTo>
                <a:lnTo>
                  <a:pt x="18708" y="11042"/>
                </a:lnTo>
                <a:lnTo>
                  <a:pt x="18855" y="11172"/>
                </a:lnTo>
                <a:lnTo>
                  <a:pt x="19012" y="11358"/>
                </a:lnTo>
                <a:lnTo>
                  <a:pt x="19136" y="11600"/>
                </a:lnTo>
                <a:lnTo>
                  <a:pt x="19271" y="11861"/>
                </a:lnTo>
                <a:lnTo>
                  <a:pt x="19440" y="12028"/>
                </a:lnTo>
                <a:lnTo>
                  <a:pt x="19608" y="12177"/>
                </a:lnTo>
                <a:lnTo>
                  <a:pt x="19822" y="12289"/>
                </a:lnTo>
                <a:lnTo>
                  <a:pt x="20025" y="12289"/>
                </a:lnTo>
                <a:lnTo>
                  <a:pt x="20238" y="12289"/>
                </a:lnTo>
                <a:lnTo>
                  <a:pt x="20452" y="12215"/>
                </a:lnTo>
                <a:lnTo>
                  <a:pt x="20643" y="12103"/>
                </a:lnTo>
                <a:lnTo>
                  <a:pt x="20846" y="11973"/>
                </a:lnTo>
                <a:lnTo>
                  <a:pt x="21037" y="11786"/>
                </a:lnTo>
                <a:lnTo>
                  <a:pt x="21206" y="11563"/>
                </a:lnTo>
                <a:lnTo>
                  <a:pt x="21363" y="11321"/>
                </a:lnTo>
                <a:lnTo>
                  <a:pt x="21465" y="11079"/>
                </a:lnTo>
                <a:lnTo>
                  <a:pt x="21577" y="10744"/>
                </a:lnTo>
                <a:lnTo>
                  <a:pt x="21622" y="10427"/>
                </a:lnTo>
                <a:lnTo>
                  <a:pt x="21645" y="10111"/>
                </a:lnTo>
                <a:lnTo>
                  <a:pt x="21622" y="9608"/>
                </a:lnTo>
                <a:lnTo>
                  <a:pt x="21577" y="9142"/>
                </a:lnTo>
                <a:lnTo>
                  <a:pt x="21465" y="8751"/>
                </a:lnTo>
                <a:lnTo>
                  <a:pt x="21363" y="8397"/>
                </a:lnTo>
                <a:lnTo>
                  <a:pt x="21206" y="8062"/>
                </a:lnTo>
                <a:lnTo>
                  <a:pt x="21037" y="7820"/>
                </a:lnTo>
                <a:lnTo>
                  <a:pt x="20846" y="7597"/>
                </a:lnTo>
                <a:lnTo>
                  <a:pt x="20643" y="7429"/>
                </a:lnTo>
                <a:lnTo>
                  <a:pt x="20452" y="7317"/>
                </a:lnTo>
                <a:lnTo>
                  <a:pt x="20238" y="7206"/>
                </a:lnTo>
                <a:lnTo>
                  <a:pt x="20025" y="7168"/>
                </a:lnTo>
                <a:lnTo>
                  <a:pt x="19822" y="7206"/>
                </a:lnTo>
                <a:lnTo>
                  <a:pt x="19608" y="7243"/>
                </a:lnTo>
                <a:lnTo>
                  <a:pt x="19440" y="7355"/>
                </a:lnTo>
                <a:lnTo>
                  <a:pt x="19271" y="7504"/>
                </a:lnTo>
                <a:lnTo>
                  <a:pt x="19136" y="7708"/>
                </a:lnTo>
                <a:lnTo>
                  <a:pt x="19012" y="7895"/>
                </a:lnTo>
                <a:lnTo>
                  <a:pt x="18832" y="8025"/>
                </a:lnTo>
                <a:lnTo>
                  <a:pt x="18663" y="8174"/>
                </a:lnTo>
                <a:lnTo>
                  <a:pt x="18472" y="8248"/>
                </a:lnTo>
                <a:lnTo>
                  <a:pt x="18270" y="8286"/>
                </a:lnTo>
                <a:lnTo>
                  <a:pt x="18078" y="8323"/>
                </a:lnTo>
                <a:lnTo>
                  <a:pt x="17887" y="8323"/>
                </a:lnTo>
                <a:lnTo>
                  <a:pt x="17696" y="8248"/>
                </a:lnTo>
                <a:lnTo>
                  <a:pt x="17493" y="8174"/>
                </a:lnTo>
                <a:lnTo>
                  <a:pt x="17302" y="8062"/>
                </a:lnTo>
                <a:lnTo>
                  <a:pt x="17133" y="7969"/>
                </a:lnTo>
                <a:lnTo>
                  <a:pt x="16976" y="7783"/>
                </a:lnTo>
                <a:lnTo>
                  <a:pt x="16852" y="7597"/>
                </a:lnTo>
                <a:lnTo>
                  <a:pt x="16740" y="7429"/>
                </a:lnTo>
                <a:lnTo>
                  <a:pt x="16672" y="7168"/>
                </a:lnTo>
                <a:lnTo>
                  <a:pt x="16638" y="6926"/>
                </a:lnTo>
                <a:lnTo>
                  <a:pt x="16616" y="6498"/>
                </a:lnTo>
                <a:lnTo>
                  <a:pt x="16616" y="5772"/>
                </a:lnTo>
                <a:lnTo>
                  <a:pt x="16650" y="4915"/>
                </a:lnTo>
                <a:lnTo>
                  <a:pt x="16695" y="3928"/>
                </a:lnTo>
                <a:lnTo>
                  <a:pt x="16762" y="2960"/>
                </a:lnTo>
                <a:lnTo>
                  <a:pt x="16830" y="1992"/>
                </a:lnTo>
                <a:lnTo>
                  <a:pt x="16908" y="1173"/>
                </a:lnTo>
                <a:lnTo>
                  <a:pt x="16976" y="521"/>
                </a:lnTo>
                <a:lnTo>
                  <a:pt x="16953" y="521"/>
                </a:lnTo>
                <a:lnTo>
                  <a:pt x="16931" y="521"/>
                </a:lnTo>
                <a:lnTo>
                  <a:pt x="16267" y="484"/>
                </a:lnTo>
                <a:lnTo>
                  <a:pt x="15637" y="428"/>
                </a:lnTo>
                <a:lnTo>
                  <a:pt x="15063" y="353"/>
                </a:lnTo>
                <a:lnTo>
                  <a:pt x="14523" y="279"/>
                </a:lnTo>
                <a:lnTo>
                  <a:pt x="14040" y="167"/>
                </a:lnTo>
                <a:lnTo>
                  <a:pt x="13635" y="93"/>
                </a:lnTo>
                <a:lnTo>
                  <a:pt x="13331" y="18"/>
                </a:lnTo>
                <a:lnTo>
                  <a:pt x="13117" y="18"/>
                </a:lnTo>
                <a:lnTo>
                  <a:pt x="12982" y="18"/>
                </a:lnTo>
                <a:lnTo>
                  <a:pt x="12858" y="130"/>
                </a:lnTo>
                <a:lnTo>
                  <a:pt x="12723" y="279"/>
                </a:lnTo>
                <a:lnTo>
                  <a:pt x="12622" y="446"/>
                </a:lnTo>
                <a:lnTo>
                  <a:pt x="12510" y="670"/>
                </a:lnTo>
                <a:lnTo>
                  <a:pt x="12419" y="912"/>
                </a:lnTo>
                <a:lnTo>
                  <a:pt x="12363" y="1210"/>
                </a:lnTo>
                <a:lnTo>
                  <a:pt x="12318" y="1526"/>
                </a:lnTo>
                <a:lnTo>
                  <a:pt x="12273" y="1843"/>
                </a:lnTo>
                <a:lnTo>
                  <a:pt x="12251" y="2215"/>
                </a:lnTo>
                <a:lnTo>
                  <a:pt x="12273" y="2532"/>
                </a:lnTo>
                <a:lnTo>
                  <a:pt x="12318" y="2886"/>
                </a:lnTo>
                <a:lnTo>
                  <a:pt x="12386" y="3240"/>
                </a:lnTo>
                <a:lnTo>
                  <a:pt x="12464" y="3556"/>
                </a:lnTo>
                <a:lnTo>
                  <a:pt x="12577" y="3891"/>
                </a:lnTo>
                <a:lnTo>
                  <a:pt x="12746" y="4171"/>
                </a:lnTo>
                <a:lnTo>
                  <a:pt x="12926" y="4487"/>
                </a:lnTo>
                <a:lnTo>
                  <a:pt x="13050" y="4860"/>
                </a:lnTo>
                <a:lnTo>
                  <a:pt x="13162" y="5251"/>
                </a:lnTo>
                <a:lnTo>
                  <a:pt x="13218" y="5604"/>
                </a:lnTo>
                <a:lnTo>
                  <a:pt x="13263" y="5995"/>
                </a:lnTo>
                <a:lnTo>
                  <a:pt x="13241" y="6386"/>
                </a:lnTo>
                <a:lnTo>
                  <a:pt x="13218" y="6740"/>
                </a:lnTo>
                <a:lnTo>
                  <a:pt x="13139" y="7094"/>
                </a:lnTo>
                <a:lnTo>
                  <a:pt x="13050" y="7429"/>
                </a:lnTo>
                <a:lnTo>
                  <a:pt x="12903" y="7746"/>
                </a:lnTo>
                <a:lnTo>
                  <a:pt x="12723" y="8025"/>
                </a:lnTo>
                <a:lnTo>
                  <a:pt x="12532" y="8286"/>
                </a:lnTo>
                <a:lnTo>
                  <a:pt x="12318" y="8491"/>
                </a:lnTo>
                <a:lnTo>
                  <a:pt x="12060" y="8677"/>
                </a:lnTo>
                <a:lnTo>
                  <a:pt x="11756" y="8788"/>
                </a:lnTo>
                <a:lnTo>
                  <a:pt x="11452" y="8826"/>
                </a:lnTo>
                <a:lnTo>
                  <a:pt x="11283" y="8826"/>
                </a:lnTo>
                <a:lnTo>
                  <a:pt x="11126" y="8826"/>
                </a:lnTo>
                <a:lnTo>
                  <a:pt x="11002" y="8788"/>
                </a:lnTo>
                <a:lnTo>
                  <a:pt x="10845" y="8714"/>
                </a:lnTo>
                <a:lnTo>
                  <a:pt x="10721" y="8640"/>
                </a:lnTo>
                <a:lnTo>
                  <a:pt x="10608" y="8565"/>
                </a:lnTo>
                <a:lnTo>
                  <a:pt x="10485" y="8453"/>
                </a:lnTo>
                <a:lnTo>
                  <a:pt x="10372" y="8323"/>
                </a:lnTo>
                <a:lnTo>
                  <a:pt x="10181" y="8062"/>
                </a:lnTo>
                <a:lnTo>
                  <a:pt x="10035" y="7746"/>
                </a:lnTo>
                <a:lnTo>
                  <a:pt x="9900" y="7392"/>
                </a:lnTo>
                <a:lnTo>
                  <a:pt x="9787" y="7001"/>
                </a:lnTo>
                <a:lnTo>
                  <a:pt x="9731" y="6610"/>
                </a:lnTo>
                <a:lnTo>
                  <a:pt x="9686" y="6219"/>
                </a:lnTo>
                <a:lnTo>
                  <a:pt x="9663" y="5772"/>
                </a:lnTo>
                <a:lnTo>
                  <a:pt x="9686" y="5381"/>
                </a:lnTo>
                <a:lnTo>
                  <a:pt x="9753" y="4990"/>
                </a:lnTo>
                <a:lnTo>
                  <a:pt x="9832" y="4636"/>
                </a:lnTo>
                <a:lnTo>
                  <a:pt x="9945" y="4320"/>
                </a:lnTo>
                <a:lnTo>
                  <a:pt x="10068" y="4022"/>
                </a:lnTo>
                <a:lnTo>
                  <a:pt x="10203" y="3817"/>
                </a:lnTo>
                <a:lnTo>
                  <a:pt x="10316" y="3593"/>
                </a:lnTo>
                <a:lnTo>
                  <a:pt x="10395" y="3351"/>
                </a:lnTo>
                <a:lnTo>
                  <a:pt x="10462" y="3109"/>
                </a:lnTo>
                <a:lnTo>
                  <a:pt x="10507" y="2848"/>
                </a:lnTo>
                <a:lnTo>
                  <a:pt x="10530" y="2606"/>
                </a:lnTo>
                <a:lnTo>
                  <a:pt x="10507" y="2346"/>
                </a:lnTo>
                <a:lnTo>
                  <a:pt x="10462" y="2141"/>
                </a:lnTo>
                <a:lnTo>
                  <a:pt x="10395" y="1880"/>
                </a:lnTo>
                <a:lnTo>
                  <a:pt x="10293" y="1638"/>
                </a:lnTo>
                <a:lnTo>
                  <a:pt x="10158" y="1415"/>
                </a:lnTo>
                <a:lnTo>
                  <a:pt x="9967" y="1210"/>
                </a:lnTo>
                <a:lnTo>
                  <a:pt x="9753" y="986"/>
                </a:lnTo>
                <a:lnTo>
                  <a:pt x="9495" y="819"/>
                </a:lnTo>
                <a:lnTo>
                  <a:pt x="9191" y="670"/>
                </a:lnTo>
                <a:lnTo>
                  <a:pt x="8842" y="521"/>
                </a:lnTo>
                <a:lnTo>
                  <a:pt x="8471" y="446"/>
                </a:lnTo>
                <a:lnTo>
                  <a:pt x="7998" y="428"/>
                </a:lnTo>
                <a:lnTo>
                  <a:pt x="7413" y="428"/>
                </a:lnTo>
                <a:lnTo>
                  <a:pt x="6817" y="446"/>
                </a:lnTo>
                <a:lnTo>
                  <a:pt x="6187" y="521"/>
                </a:lnTo>
                <a:lnTo>
                  <a:pt x="5602" y="633"/>
                </a:lnTo>
                <a:lnTo>
                  <a:pt x="5107" y="744"/>
                </a:lnTo>
                <a:lnTo>
                  <a:pt x="4725" y="856"/>
                </a:lnTo>
                <a:lnTo>
                  <a:pt x="4848" y="1564"/>
                </a:lnTo>
                <a:lnTo>
                  <a:pt x="5028" y="2495"/>
                </a:lnTo>
                <a:lnTo>
                  <a:pt x="5175" y="3556"/>
                </a:lnTo>
                <a:lnTo>
                  <a:pt x="5298" y="4673"/>
                </a:lnTo>
                <a:lnTo>
                  <a:pt x="5343" y="5213"/>
                </a:lnTo>
                <a:lnTo>
                  <a:pt x="5388" y="5753"/>
                </a:lnTo>
                <a:lnTo>
                  <a:pt x="5411" y="6275"/>
                </a:lnTo>
                <a:lnTo>
                  <a:pt x="5411" y="6740"/>
                </a:lnTo>
                <a:lnTo>
                  <a:pt x="5366" y="7168"/>
                </a:lnTo>
                <a:lnTo>
                  <a:pt x="5321" y="7541"/>
                </a:lnTo>
                <a:lnTo>
                  <a:pt x="5287" y="7708"/>
                </a:lnTo>
                <a:lnTo>
                  <a:pt x="5242" y="7857"/>
                </a:lnTo>
                <a:lnTo>
                  <a:pt x="5197" y="7969"/>
                </a:lnTo>
                <a:lnTo>
                  <a:pt x="5130" y="8062"/>
                </a:lnTo>
                <a:lnTo>
                  <a:pt x="5006" y="8248"/>
                </a:lnTo>
                <a:lnTo>
                  <a:pt x="4848" y="8397"/>
                </a:lnTo>
                <a:lnTo>
                  <a:pt x="4725" y="8528"/>
                </a:lnTo>
                <a:lnTo>
                  <a:pt x="4567" y="8640"/>
                </a:lnTo>
                <a:lnTo>
                  <a:pt x="4421" y="8714"/>
                </a:lnTo>
                <a:lnTo>
                  <a:pt x="4263" y="8751"/>
                </a:lnTo>
                <a:lnTo>
                  <a:pt x="4095" y="8788"/>
                </a:lnTo>
                <a:lnTo>
                  <a:pt x="3948" y="8788"/>
                </a:lnTo>
                <a:lnTo>
                  <a:pt x="3791" y="8751"/>
                </a:lnTo>
                <a:lnTo>
                  <a:pt x="3667" y="8714"/>
                </a:lnTo>
                <a:lnTo>
                  <a:pt x="3510" y="8677"/>
                </a:lnTo>
                <a:lnTo>
                  <a:pt x="3386" y="8602"/>
                </a:lnTo>
                <a:lnTo>
                  <a:pt x="3251" y="8491"/>
                </a:lnTo>
                <a:lnTo>
                  <a:pt x="3127" y="8360"/>
                </a:lnTo>
                <a:lnTo>
                  <a:pt x="3015" y="8248"/>
                </a:lnTo>
                <a:lnTo>
                  <a:pt x="2925" y="8062"/>
                </a:lnTo>
                <a:lnTo>
                  <a:pt x="2778" y="7857"/>
                </a:lnTo>
                <a:lnTo>
                  <a:pt x="2610" y="7671"/>
                </a:lnTo>
                <a:lnTo>
                  <a:pt x="2407" y="7541"/>
                </a:lnTo>
                <a:lnTo>
                  <a:pt x="2171" y="7466"/>
                </a:lnTo>
                <a:lnTo>
                  <a:pt x="1957" y="7429"/>
                </a:lnTo>
                <a:lnTo>
                  <a:pt x="1698" y="7429"/>
                </a:lnTo>
                <a:lnTo>
                  <a:pt x="1462" y="7466"/>
                </a:lnTo>
                <a:lnTo>
                  <a:pt x="1226" y="7559"/>
                </a:lnTo>
                <a:lnTo>
                  <a:pt x="989" y="7708"/>
                </a:lnTo>
                <a:lnTo>
                  <a:pt x="776" y="7932"/>
                </a:lnTo>
                <a:lnTo>
                  <a:pt x="551" y="8211"/>
                </a:lnTo>
                <a:lnTo>
                  <a:pt x="382" y="8528"/>
                </a:lnTo>
                <a:lnTo>
                  <a:pt x="315" y="8714"/>
                </a:lnTo>
                <a:lnTo>
                  <a:pt x="236" y="8919"/>
                </a:lnTo>
                <a:lnTo>
                  <a:pt x="191" y="9142"/>
                </a:lnTo>
                <a:lnTo>
                  <a:pt x="123" y="9347"/>
                </a:lnTo>
                <a:lnTo>
                  <a:pt x="78" y="9608"/>
                </a:lnTo>
                <a:lnTo>
                  <a:pt x="56" y="9887"/>
                </a:lnTo>
                <a:lnTo>
                  <a:pt x="33" y="10185"/>
                </a:lnTo>
                <a:lnTo>
                  <a:pt x="33" y="10464"/>
                </a:lnTo>
                <a:lnTo>
                  <a:pt x="33" y="10706"/>
                </a:lnTo>
                <a:lnTo>
                  <a:pt x="56" y="10967"/>
                </a:lnTo>
                <a:lnTo>
                  <a:pt x="78" y="11172"/>
                </a:lnTo>
                <a:lnTo>
                  <a:pt x="123" y="11395"/>
                </a:lnTo>
                <a:lnTo>
                  <a:pt x="168" y="11600"/>
                </a:lnTo>
                <a:lnTo>
                  <a:pt x="236" y="11786"/>
                </a:lnTo>
                <a:lnTo>
                  <a:pt x="292" y="11973"/>
                </a:lnTo>
                <a:lnTo>
                  <a:pt x="382" y="12140"/>
                </a:lnTo>
                <a:lnTo>
                  <a:pt x="540" y="12419"/>
                </a:lnTo>
                <a:lnTo>
                  <a:pt x="731" y="12680"/>
                </a:lnTo>
                <a:lnTo>
                  <a:pt x="944" y="12866"/>
                </a:lnTo>
                <a:lnTo>
                  <a:pt x="1158" y="12997"/>
                </a:lnTo>
                <a:lnTo>
                  <a:pt x="1395" y="13108"/>
                </a:lnTo>
                <a:lnTo>
                  <a:pt x="1608" y="13183"/>
                </a:lnTo>
                <a:lnTo>
                  <a:pt x="1856" y="13183"/>
                </a:lnTo>
                <a:lnTo>
                  <a:pt x="2070" y="13146"/>
                </a:lnTo>
                <a:lnTo>
                  <a:pt x="2261" y="13071"/>
                </a:lnTo>
                <a:lnTo>
                  <a:pt x="2430" y="12960"/>
                </a:lnTo>
                <a:lnTo>
                  <a:pt x="2587" y="12792"/>
                </a:lnTo>
                <a:lnTo>
                  <a:pt x="2688" y="12606"/>
                </a:lnTo>
                <a:lnTo>
                  <a:pt x="2801" y="12419"/>
                </a:lnTo>
                <a:lnTo>
                  <a:pt x="2925" y="12289"/>
                </a:lnTo>
                <a:lnTo>
                  <a:pt x="3082" y="12177"/>
                </a:lnTo>
                <a:lnTo>
                  <a:pt x="3228" y="12103"/>
                </a:lnTo>
                <a:lnTo>
                  <a:pt x="3408" y="12103"/>
                </a:lnTo>
                <a:lnTo>
                  <a:pt x="3577" y="12103"/>
                </a:lnTo>
                <a:lnTo>
                  <a:pt x="3723" y="12177"/>
                </a:lnTo>
                <a:lnTo>
                  <a:pt x="3903" y="12252"/>
                </a:lnTo>
                <a:lnTo>
                  <a:pt x="4072" y="12364"/>
                </a:lnTo>
                <a:lnTo>
                  <a:pt x="4230" y="12494"/>
                </a:lnTo>
                <a:lnTo>
                  <a:pt x="4353" y="12643"/>
                </a:lnTo>
                <a:lnTo>
                  <a:pt x="4488" y="12829"/>
                </a:lnTo>
                <a:lnTo>
                  <a:pt x="4567" y="13034"/>
                </a:lnTo>
                <a:lnTo>
                  <a:pt x="4657" y="13257"/>
                </a:lnTo>
                <a:lnTo>
                  <a:pt x="4702" y="13462"/>
                </a:lnTo>
                <a:lnTo>
                  <a:pt x="4725" y="13686"/>
                </a:lnTo>
                <a:lnTo>
                  <a:pt x="4702" y="14282"/>
                </a:lnTo>
                <a:lnTo>
                  <a:pt x="4657" y="15045"/>
                </a:lnTo>
                <a:lnTo>
                  <a:pt x="4612" y="15976"/>
                </a:lnTo>
                <a:lnTo>
                  <a:pt x="4590" y="16926"/>
                </a:lnTo>
                <a:lnTo>
                  <a:pt x="4567" y="17968"/>
                </a:lnTo>
                <a:lnTo>
                  <a:pt x="4567" y="19011"/>
                </a:lnTo>
                <a:lnTo>
                  <a:pt x="4590" y="19514"/>
                </a:lnTo>
                <a:lnTo>
                  <a:pt x="4612" y="19980"/>
                </a:lnTo>
                <a:lnTo>
                  <a:pt x="4657" y="20426"/>
                </a:lnTo>
                <a:lnTo>
                  <a:pt x="4725" y="20836"/>
                </a:lnTo>
                <a:lnTo>
                  <a:pt x="4848" y="20929"/>
                </a:lnTo>
                <a:lnTo>
                  <a:pt x="5040" y="21004"/>
                </a:lnTo>
                <a:lnTo>
                  <a:pt x="5265" y="21078"/>
                </a:lnTo>
                <a:lnTo>
                  <a:pt x="5478" y="21115"/>
                </a:lnTo>
                <a:lnTo>
                  <a:pt x="6041" y="21115"/>
                </a:lnTo>
                <a:lnTo>
                  <a:pt x="6637" y="21078"/>
                </a:lnTo>
                <a:lnTo>
                  <a:pt x="7312" y="21004"/>
                </a:lnTo>
                <a:lnTo>
                  <a:pt x="7998" y="20929"/>
                </a:lnTo>
                <a:lnTo>
                  <a:pt x="8696" y="20855"/>
                </a:lnTo>
                <a:lnTo>
                  <a:pt x="9360" y="20836"/>
                </a:lnTo>
                <a:close/>
              </a:path>
            </a:pathLst>
          </a:custGeom>
          <a:solidFill>
            <a:srgbClr val="FFCC99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27" name="Puzzle3"/>
          <p:cNvSpPr>
            <a:spLocks noEditPoints="1" noChangeArrowheads="1"/>
          </p:cNvSpPr>
          <p:nvPr/>
        </p:nvSpPr>
        <p:spPr bwMode="auto">
          <a:xfrm>
            <a:off x="6492946" y="3778519"/>
            <a:ext cx="1012316" cy="1221887"/>
          </a:xfrm>
          <a:custGeom>
            <a:avLst/>
            <a:gdLst>
              <a:gd name="T0" fmla="*/ 10391 w 21600"/>
              <a:gd name="T1" fmla="*/ 15806 h 21600"/>
              <a:gd name="T2" fmla="*/ 20551 w 21600"/>
              <a:gd name="T3" fmla="*/ 21088 h 21600"/>
              <a:gd name="T4" fmla="*/ 13180 w 21600"/>
              <a:gd name="T5" fmla="*/ 13801 h 21600"/>
              <a:gd name="T6" fmla="*/ 20551 w 21600"/>
              <a:gd name="T7" fmla="*/ 7025 h 21600"/>
              <a:gd name="T8" fmla="*/ 10500 w 21600"/>
              <a:gd name="T9" fmla="*/ 52 h 21600"/>
              <a:gd name="T10" fmla="*/ 692 w 21600"/>
              <a:gd name="T11" fmla="*/ 6802 h 21600"/>
              <a:gd name="T12" fmla="*/ 8064 w 21600"/>
              <a:gd name="T13" fmla="*/ 13526 h 21600"/>
              <a:gd name="T14" fmla="*/ 692 w 21600"/>
              <a:gd name="T15" fmla="*/ 21088 h 21600"/>
              <a:gd name="T16" fmla="*/ 2273 w 21600"/>
              <a:gd name="T17" fmla="*/ 7719 h 21600"/>
              <a:gd name="T18" fmla="*/ 19149 w 21600"/>
              <a:gd name="T19" fmla="*/ 20237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6625" y="20892"/>
                </a:moveTo>
                <a:lnTo>
                  <a:pt x="7105" y="21023"/>
                </a:lnTo>
                <a:lnTo>
                  <a:pt x="7513" y="21088"/>
                </a:lnTo>
                <a:lnTo>
                  <a:pt x="7922" y="21115"/>
                </a:lnTo>
                <a:lnTo>
                  <a:pt x="8242" y="21115"/>
                </a:lnTo>
                <a:lnTo>
                  <a:pt x="8544" y="21062"/>
                </a:lnTo>
                <a:lnTo>
                  <a:pt x="8810" y="20997"/>
                </a:lnTo>
                <a:lnTo>
                  <a:pt x="9023" y="20892"/>
                </a:lnTo>
                <a:lnTo>
                  <a:pt x="9148" y="20761"/>
                </a:lnTo>
                <a:lnTo>
                  <a:pt x="9290" y="20616"/>
                </a:lnTo>
                <a:lnTo>
                  <a:pt x="9361" y="20459"/>
                </a:lnTo>
                <a:lnTo>
                  <a:pt x="9396" y="20289"/>
                </a:lnTo>
                <a:lnTo>
                  <a:pt x="9396" y="20092"/>
                </a:lnTo>
                <a:lnTo>
                  <a:pt x="9325" y="19909"/>
                </a:lnTo>
                <a:lnTo>
                  <a:pt x="9219" y="19738"/>
                </a:lnTo>
                <a:lnTo>
                  <a:pt x="9094" y="19555"/>
                </a:lnTo>
                <a:lnTo>
                  <a:pt x="8917" y="19384"/>
                </a:lnTo>
                <a:lnTo>
                  <a:pt x="8650" y="19162"/>
                </a:lnTo>
                <a:lnTo>
                  <a:pt x="8437" y="18900"/>
                </a:lnTo>
                <a:lnTo>
                  <a:pt x="8277" y="18624"/>
                </a:lnTo>
                <a:lnTo>
                  <a:pt x="8135" y="18349"/>
                </a:lnTo>
                <a:lnTo>
                  <a:pt x="8028" y="18048"/>
                </a:lnTo>
                <a:lnTo>
                  <a:pt x="7993" y="17746"/>
                </a:lnTo>
                <a:lnTo>
                  <a:pt x="7993" y="17471"/>
                </a:lnTo>
                <a:lnTo>
                  <a:pt x="8028" y="17169"/>
                </a:lnTo>
                <a:lnTo>
                  <a:pt x="8135" y="16920"/>
                </a:lnTo>
                <a:lnTo>
                  <a:pt x="8277" y="16671"/>
                </a:lnTo>
                <a:lnTo>
                  <a:pt x="8366" y="16540"/>
                </a:lnTo>
                <a:lnTo>
                  <a:pt x="8473" y="16409"/>
                </a:lnTo>
                <a:lnTo>
                  <a:pt x="8615" y="16317"/>
                </a:lnTo>
                <a:lnTo>
                  <a:pt x="8739" y="16213"/>
                </a:lnTo>
                <a:lnTo>
                  <a:pt x="8881" y="16134"/>
                </a:lnTo>
                <a:lnTo>
                  <a:pt x="9059" y="16055"/>
                </a:lnTo>
                <a:lnTo>
                  <a:pt x="9254" y="15990"/>
                </a:lnTo>
                <a:lnTo>
                  <a:pt x="9432" y="15911"/>
                </a:lnTo>
                <a:lnTo>
                  <a:pt x="9663" y="15885"/>
                </a:lnTo>
                <a:lnTo>
                  <a:pt x="9876" y="15833"/>
                </a:lnTo>
                <a:lnTo>
                  <a:pt x="10142" y="15806"/>
                </a:lnTo>
                <a:lnTo>
                  <a:pt x="10391" y="15806"/>
                </a:lnTo>
                <a:lnTo>
                  <a:pt x="10728" y="15806"/>
                </a:lnTo>
                <a:lnTo>
                  <a:pt x="10995" y="15806"/>
                </a:lnTo>
                <a:lnTo>
                  <a:pt x="11279" y="15833"/>
                </a:lnTo>
                <a:lnTo>
                  <a:pt x="11546" y="15885"/>
                </a:lnTo>
                <a:lnTo>
                  <a:pt x="11776" y="15937"/>
                </a:lnTo>
                <a:lnTo>
                  <a:pt x="12025" y="15990"/>
                </a:lnTo>
                <a:lnTo>
                  <a:pt x="12221" y="16055"/>
                </a:lnTo>
                <a:lnTo>
                  <a:pt x="12434" y="16134"/>
                </a:lnTo>
                <a:lnTo>
                  <a:pt x="12611" y="16213"/>
                </a:lnTo>
                <a:lnTo>
                  <a:pt x="12771" y="16317"/>
                </a:lnTo>
                <a:lnTo>
                  <a:pt x="12913" y="16409"/>
                </a:lnTo>
                <a:lnTo>
                  <a:pt x="13038" y="16514"/>
                </a:lnTo>
                <a:lnTo>
                  <a:pt x="13251" y="16737"/>
                </a:lnTo>
                <a:lnTo>
                  <a:pt x="13428" y="16986"/>
                </a:lnTo>
                <a:lnTo>
                  <a:pt x="13517" y="17248"/>
                </a:lnTo>
                <a:lnTo>
                  <a:pt x="13588" y="17523"/>
                </a:lnTo>
                <a:lnTo>
                  <a:pt x="13588" y="17799"/>
                </a:lnTo>
                <a:lnTo>
                  <a:pt x="13517" y="18074"/>
                </a:lnTo>
                <a:lnTo>
                  <a:pt x="13428" y="18323"/>
                </a:lnTo>
                <a:lnTo>
                  <a:pt x="13286" y="18572"/>
                </a:lnTo>
                <a:lnTo>
                  <a:pt x="13109" y="18808"/>
                </a:lnTo>
                <a:lnTo>
                  <a:pt x="12878" y="19031"/>
                </a:lnTo>
                <a:lnTo>
                  <a:pt x="12434" y="19411"/>
                </a:lnTo>
                <a:lnTo>
                  <a:pt x="12132" y="19738"/>
                </a:lnTo>
                <a:lnTo>
                  <a:pt x="12025" y="19856"/>
                </a:lnTo>
                <a:lnTo>
                  <a:pt x="11919" y="20014"/>
                </a:lnTo>
                <a:lnTo>
                  <a:pt x="11883" y="20132"/>
                </a:lnTo>
                <a:lnTo>
                  <a:pt x="11883" y="20263"/>
                </a:lnTo>
                <a:lnTo>
                  <a:pt x="11883" y="20394"/>
                </a:lnTo>
                <a:lnTo>
                  <a:pt x="11954" y="20485"/>
                </a:lnTo>
                <a:lnTo>
                  <a:pt x="12061" y="20590"/>
                </a:lnTo>
                <a:lnTo>
                  <a:pt x="12185" y="20695"/>
                </a:lnTo>
                <a:lnTo>
                  <a:pt x="12327" y="20787"/>
                </a:lnTo>
                <a:lnTo>
                  <a:pt x="12540" y="20892"/>
                </a:lnTo>
                <a:lnTo>
                  <a:pt x="12771" y="20997"/>
                </a:lnTo>
                <a:lnTo>
                  <a:pt x="13073" y="21088"/>
                </a:lnTo>
                <a:lnTo>
                  <a:pt x="13428" y="21193"/>
                </a:lnTo>
                <a:lnTo>
                  <a:pt x="13873" y="21298"/>
                </a:lnTo>
                <a:lnTo>
                  <a:pt x="14317" y="21390"/>
                </a:lnTo>
                <a:lnTo>
                  <a:pt x="14778" y="21468"/>
                </a:lnTo>
                <a:lnTo>
                  <a:pt x="15294" y="21547"/>
                </a:lnTo>
                <a:lnTo>
                  <a:pt x="15809" y="21600"/>
                </a:lnTo>
                <a:lnTo>
                  <a:pt x="16359" y="21652"/>
                </a:lnTo>
                <a:lnTo>
                  <a:pt x="16875" y="21678"/>
                </a:lnTo>
                <a:lnTo>
                  <a:pt x="17407" y="21678"/>
                </a:lnTo>
                <a:lnTo>
                  <a:pt x="17958" y="21678"/>
                </a:lnTo>
                <a:lnTo>
                  <a:pt x="18473" y="21652"/>
                </a:lnTo>
                <a:lnTo>
                  <a:pt x="18953" y="21573"/>
                </a:lnTo>
                <a:lnTo>
                  <a:pt x="19397" y="21495"/>
                </a:lnTo>
                <a:lnTo>
                  <a:pt x="19841" y="21390"/>
                </a:lnTo>
                <a:lnTo>
                  <a:pt x="20214" y="21272"/>
                </a:lnTo>
                <a:lnTo>
                  <a:pt x="20551" y="21088"/>
                </a:lnTo>
                <a:lnTo>
                  <a:pt x="20480" y="20787"/>
                </a:lnTo>
                <a:lnTo>
                  <a:pt x="20409" y="20485"/>
                </a:lnTo>
                <a:lnTo>
                  <a:pt x="20356" y="20158"/>
                </a:lnTo>
                <a:lnTo>
                  <a:pt x="20356" y="19804"/>
                </a:lnTo>
                <a:lnTo>
                  <a:pt x="20321" y="19083"/>
                </a:lnTo>
                <a:lnTo>
                  <a:pt x="20356" y="18349"/>
                </a:lnTo>
                <a:lnTo>
                  <a:pt x="20409" y="17641"/>
                </a:lnTo>
                <a:lnTo>
                  <a:pt x="20480" y="17012"/>
                </a:lnTo>
                <a:lnTo>
                  <a:pt x="20551" y="16488"/>
                </a:lnTo>
                <a:lnTo>
                  <a:pt x="20551" y="16055"/>
                </a:lnTo>
                <a:lnTo>
                  <a:pt x="20551" y="15911"/>
                </a:lnTo>
                <a:lnTo>
                  <a:pt x="20445" y="15754"/>
                </a:lnTo>
                <a:lnTo>
                  <a:pt x="20356" y="15610"/>
                </a:lnTo>
                <a:lnTo>
                  <a:pt x="20178" y="15452"/>
                </a:lnTo>
                <a:lnTo>
                  <a:pt x="20001" y="15334"/>
                </a:lnTo>
                <a:lnTo>
                  <a:pt x="19770" y="15230"/>
                </a:lnTo>
                <a:lnTo>
                  <a:pt x="19521" y="15125"/>
                </a:lnTo>
                <a:lnTo>
                  <a:pt x="19290" y="15059"/>
                </a:lnTo>
                <a:lnTo>
                  <a:pt x="19024" y="15007"/>
                </a:lnTo>
                <a:lnTo>
                  <a:pt x="18740" y="14954"/>
                </a:lnTo>
                <a:lnTo>
                  <a:pt x="18509" y="14954"/>
                </a:lnTo>
                <a:lnTo>
                  <a:pt x="18225" y="14954"/>
                </a:lnTo>
                <a:lnTo>
                  <a:pt x="17994" y="15007"/>
                </a:lnTo>
                <a:lnTo>
                  <a:pt x="17763" y="15085"/>
                </a:lnTo>
                <a:lnTo>
                  <a:pt x="17550" y="15177"/>
                </a:lnTo>
                <a:lnTo>
                  <a:pt x="17372" y="15308"/>
                </a:lnTo>
                <a:lnTo>
                  <a:pt x="17176" y="15426"/>
                </a:lnTo>
                <a:lnTo>
                  <a:pt x="16928" y="15557"/>
                </a:lnTo>
                <a:lnTo>
                  <a:pt x="16661" y="15636"/>
                </a:lnTo>
                <a:lnTo>
                  <a:pt x="16359" y="15688"/>
                </a:lnTo>
                <a:lnTo>
                  <a:pt x="16022" y="15715"/>
                </a:lnTo>
                <a:lnTo>
                  <a:pt x="15667" y="15688"/>
                </a:lnTo>
                <a:lnTo>
                  <a:pt x="15294" y="15662"/>
                </a:lnTo>
                <a:lnTo>
                  <a:pt x="14956" y="15583"/>
                </a:lnTo>
                <a:lnTo>
                  <a:pt x="14619" y="15479"/>
                </a:lnTo>
                <a:lnTo>
                  <a:pt x="14281" y="15334"/>
                </a:lnTo>
                <a:lnTo>
                  <a:pt x="13961" y="15177"/>
                </a:lnTo>
                <a:lnTo>
                  <a:pt x="13695" y="14981"/>
                </a:lnTo>
                <a:lnTo>
                  <a:pt x="13588" y="14850"/>
                </a:lnTo>
                <a:lnTo>
                  <a:pt x="13482" y="14732"/>
                </a:lnTo>
                <a:lnTo>
                  <a:pt x="13393" y="14600"/>
                </a:lnTo>
                <a:lnTo>
                  <a:pt x="13322" y="14456"/>
                </a:lnTo>
                <a:lnTo>
                  <a:pt x="13251" y="14299"/>
                </a:lnTo>
                <a:lnTo>
                  <a:pt x="13215" y="14155"/>
                </a:lnTo>
                <a:lnTo>
                  <a:pt x="13180" y="13971"/>
                </a:lnTo>
                <a:lnTo>
                  <a:pt x="13180" y="13801"/>
                </a:lnTo>
                <a:lnTo>
                  <a:pt x="13180" y="13591"/>
                </a:lnTo>
                <a:lnTo>
                  <a:pt x="13215" y="13395"/>
                </a:lnTo>
                <a:lnTo>
                  <a:pt x="13251" y="13198"/>
                </a:lnTo>
                <a:lnTo>
                  <a:pt x="13322" y="13015"/>
                </a:lnTo>
                <a:lnTo>
                  <a:pt x="13393" y="12870"/>
                </a:lnTo>
                <a:lnTo>
                  <a:pt x="13482" y="12713"/>
                </a:lnTo>
                <a:lnTo>
                  <a:pt x="13588" y="12569"/>
                </a:lnTo>
                <a:lnTo>
                  <a:pt x="13730" y="12438"/>
                </a:lnTo>
                <a:lnTo>
                  <a:pt x="13997" y="12215"/>
                </a:lnTo>
                <a:lnTo>
                  <a:pt x="14334" y="12005"/>
                </a:lnTo>
                <a:lnTo>
                  <a:pt x="14690" y="11861"/>
                </a:lnTo>
                <a:lnTo>
                  <a:pt x="15063" y="11756"/>
                </a:lnTo>
                <a:lnTo>
                  <a:pt x="15436" y="11678"/>
                </a:lnTo>
                <a:lnTo>
                  <a:pt x="15809" y="11638"/>
                </a:lnTo>
                <a:lnTo>
                  <a:pt x="16182" y="11638"/>
                </a:lnTo>
                <a:lnTo>
                  <a:pt x="16555" y="11678"/>
                </a:lnTo>
                <a:lnTo>
                  <a:pt x="16910" y="11730"/>
                </a:lnTo>
                <a:lnTo>
                  <a:pt x="17248" y="11835"/>
                </a:lnTo>
                <a:lnTo>
                  <a:pt x="17514" y="11966"/>
                </a:lnTo>
                <a:lnTo>
                  <a:pt x="17763" y="12110"/>
                </a:lnTo>
                <a:lnTo>
                  <a:pt x="17887" y="12215"/>
                </a:lnTo>
                <a:lnTo>
                  <a:pt x="18065" y="12307"/>
                </a:lnTo>
                <a:lnTo>
                  <a:pt x="18260" y="12412"/>
                </a:lnTo>
                <a:lnTo>
                  <a:pt x="18438" y="12464"/>
                </a:lnTo>
                <a:lnTo>
                  <a:pt x="18669" y="12543"/>
                </a:lnTo>
                <a:lnTo>
                  <a:pt x="18882" y="12569"/>
                </a:lnTo>
                <a:lnTo>
                  <a:pt x="19113" y="12595"/>
                </a:lnTo>
                <a:lnTo>
                  <a:pt x="19361" y="12608"/>
                </a:lnTo>
                <a:lnTo>
                  <a:pt x="19592" y="12608"/>
                </a:lnTo>
                <a:lnTo>
                  <a:pt x="19841" y="12595"/>
                </a:lnTo>
                <a:lnTo>
                  <a:pt x="20072" y="12543"/>
                </a:lnTo>
                <a:lnTo>
                  <a:pt x="20321" y="12490"/>
                </a:lnTo>
                <a:lnTo>
                  <a:pt x="20551" y="12438"/>
                </a:lnTo>
                <a:lnTo>
                  <a:pt x="20800" y="12333"/>
                </a:lnTo>
                <a:lnTo>
                  <a:pt x="20996" y="12241"/>
                </a:lnTo>
                <a:lnTo>
                  <a:pt x="21244" y="12110"/>
                </a:lnTo>
                <a:lnTo>
                  <a:pt x="21298" y="12032"/>
                </a:lnTo>
                <a:lnTo>
                  <a:pt x="21404" y="11966"/>
                </a:lnTo>
                <a:lnTo>
                  <a:pt x="21475" y="11861"/>
                </a:lnTo>
                <a:lnTo>
                  <a:pt x="21511" y="11730"/>
                </a:lnTo>
                <a:lnTo>
                  <a:pt x="21617" y="11481"/>
                </a:lnTo>
                <a:lnTo>
                  <a:pt x="21653" y="11180"/>
                </a:lnTo>
                <a:lnTo>
                  <a:pt x="21653" y="10826"/>
                </a:lnTo>
                <a:lnTo>
                  <a:pt x="21653" y="10472"/>
                </a:lnTo>
                <a:lnTo>
                  <a:pt x="21582" y="10092"/>
                </a:lnTo>
                <a:lnTo>
                  <a:pt x="21511" y="9725"/>
                </a:lnTo>
                <a:lnTo>
                  <a:pt x="21298" y="8912"/>
                </a:lnTo>
                <a:lnTo>
                  <a:pt x="21067" y="8191"/>
                </a:lnTo>
                <a:lnTo>
                  <a:pt x="20800" y="7536"/>
                </a:lnTo>
                <a:lnTo>
                  <a:pt x="20551" y="7025"/>
                </a:lnTo>
                <a:lnTo>
                  <a:pt x="20001" y="7103"/>
                </a:lnTo>
                <a:lnTo>
                  <a:pt x="19432" y="7156"/>
                </a:lnTo>
                <a:lnTo>
                  <a:pt x="18846" y="7208"/>
                </a:lnTo>
                <a:lnTo>
                  <a:pt x="18225" y="7208"/>
                </a:lnTo>
                <a:lnTo>
                  <a:pt x="17656" y="7208"/>
                </a:lnTo>
                <a:lnTo>
                  <a:pt x="17070" y="7182"/>
                </a:lnTo>
                <a:lnTo>
                  <a:pt x="16484" y="7156"/>
                </a:lnTo>
                <a:lnTo>
                  <a:pt x="15986" y="7103"/>
                </a:lnTo>
                <a:lnTo>
                  <a:pt x="14992" y="6999"/>
                </a:lnTo>
                <a:lnTo>
                  <a:pt x="14210" y="6907"/>
                </a:lnTo>
                <a:lnTo>
                  <a:pt x="13695" y="6828"/>
                </a:lnTo>
                <a:lnTo>
                  <a:pt x="13517" y="6802"/>
                </a:lnTo>
                <a:lnTo>
                  <a:pt x="13073" y="6645"/>
                </a:lnTo>
                <a:lnTo>
                  <a:pt x="12700" y="6474"/>
                </a:lnTo>
                <a:lnTo>
                  <a:pt x="12363" y="6304"/>
                </a:lnTo>
                <a:lnTo>
                  <a:pt x="12132" y="6094"/>
                </a:lnTo>
                <a:lnTo>
                  <a:pt x="11919" y="5871"/>
                </a:lnTo>
                <a:lnTo>
                  <a:pt x="11776" y="5649"/>
                </a:lnTo>
                <a:lnTo>
                  <a:pt x="11688" y="5413"/>
                </a:lnTo>
                <a:lnTo>
                  <a:pt x="11617" y="5190"/>
                </a:lnTo>
                <a:lnTo>
                  <a:pt x="11617" y="4941"/>
                </a:lnTo>
                <a:lnTo>
                  <a:pt x="11652" y="4718"/>
                </a:lnTo>
                <a:lnTo>
                  <a:pt x="11723" y="4482"/>
                </a:lnTo>
                <a:lnTo>
                  <a:pt x="11812" y="4285"/>
                </a:lnTo>
                <a:lnTo>
                  <a:pt x="11919" y="4089"/>
                </a:lnTo>
                <a:lnTo>
                  <a:pt x="12096" y="3905"/>
                </a:lnTo>
                <a:lnTo>
                  <a:pt x="12292" y="3735"/>
                </a:lnTo>
                <a:lnTo>
                  <a:pt x="12505" y="3604"/>
                </a:lnTo>
                <a:lnTo>
                  <a:pt x="12700" y="3460"/>
                </a:lnTo>
                <a:lnTo>
                  <a:pt x="12878" y="3250"/>
                </a:lnTo>
                <a:lnTo>
                  <a:pt x="13038" y="3027"/>
                </a:lnTo>
                <a:lnTo>
                  <a:pt x="13180" y="2752"/>
                </a:lnTo>
                <a:lnTo>
                  <a:pt x="13286" y="2477"/>
                </a:lnTo>
                <a:lnTo>
                  <a:pt x="13322" y="2175"/>
                </a:lnTo>
                <a:lnTo>
                  <a:pt x="13357" y="1874"/>
                </a:lnTo>
                <a:lnTo>
                  <a:pt x="13286" y="1572"/>
                </a:lnTo>
                <a:lnTo>
                  <a:pt x="13180" y="1271"/>
                </a:lnTo>
                <a:lnTo>
                  <a:pt x="13038" y="983"/>
                </a:lnTo>
                <a:lnTo>
                  <a:pt x="12949" y="865"/>
                </a:lnTo>
                <a:lnTo>
                  <a:pt x="12807" y="733"/>
                </a:lnTo>
                <a:lnTo>
                  <a:pt x="12665" y="616"/>
                </a:lnTo>
                <a:lnTo>
                  <a:pt x="12505" y="511"/>
                </a:lnTo>
                <a:lnTo>
                  <a:pt x="12327" y="406"/>
                </a:lnTo>
                <a:lnTo>
                  <a:pt x="12132" y="314"/>
                </a:lnTo>
                <a:lnTo>
                  <a:pt x="11883" y="235"/>
                </a:lnTo>
                <a:lnTo>
                  <a:pt x="11652" y="183"/>
                </a:lnTo>
                <a:lnTo>
                  <a:pt x="11368" y="104"/>
                </a:lnTo>
                <a:lnTo>
                  <a:pt x="11101" y="78"/>
                </a:lnTo>
                <a:lnTo>
                  <a:pt x="10800" y="52"/>
                </a:lnTo>
                <a:lnTo>
                  <a:pt x="10444" y="52"/>
                </a:lnTo>
                <a:lnTo>
                  <a:pt x="10142" y="52"/>
                </a:lnTo>
                <a:lnTo>
                  <a:pt x="9840" y="78"/>
                </a:lnTo>
                <a:lnTo>
                  <a:pt x="9574" y="104"/>
                </a:lnTo>
                <a:lnTo>
                  <a:pt x="9325" y="157"/>
                </a:lnTo>
                <a:lnTo>
                  <a:pt x="9094" y="209"/>
                </a:lnTo>
                <a:lnTo>
                  <a:pt x="8846" y="262"/>
                </a:lnTo>
                <a:lnTo>
                  <a:pt x="8650" y="340"/>
                </a:lnTo>
                <a:lnTo>
                  <a:pt x="8437" y="432"/>
                </a:lnTo>
                <a:lnTo>
                  <a:pt x="8277" y="511"/>
                </a:lnTo>
                <a:lnTo>
                  <a:pt x="8100" y="616"/>
                </a:lnTo>
                <a:lnTo>
                  <a:pt x="7957" y="707"/>
                </a:lnTo>
                <a:lnTo>
                  <a:pt x="7833" y="838"/>
                </a:lnTo>
                <a:lnTo>
                  <a:pt x="7620" y="1061"/>
                </a:lnTo>
                <a:lnTo>
                  <a:pt x="7442" y="1336"/>
                </a:lnTo>
                <a:lnTo>
                  <a:pt x="7353" y="1599"/>
                </a:lnTo>
                <a:lnTo>
                  <a:pt x="7318" y="1900"/>
                </a:lnTo>
                <a:lnTo>
                  <a:pt x="7318" y="2175"/>
                </a:lnTo>
                <a:lnTo>
                  <a:pt x="7353" y="2450"/>
                </a:lnTo>
                <a:lnTo>
                  <a:pt x="7442" y="2726"/>
                </a:lnTo>
                <a:lnTo>
                  <a:pt x="7620" y="2975"/>
                </a:lnTo>
                <a:lnTo>
                  <a:pt x="7833" y="3198"/>
                </a:lnTo>
                <a:lnTo>
                  <a:pt x="8064" y="3433"/>
                </a:lnTo>
                <a:lnTo>
                  <a:pt x="8295" y="3630"/>
                </a:lnTo>
                <a:lnTo>
                  <a:pt x="8508" y="3853"/>
                </a:lnTo>
                <a:lnTo>
                  <a:pt x="8686" y="4089"/>
                </a:lnTo>
                <a:lnTo>
                  <a:pt x="8775" y="4312"/>
                </a:lnTo>
                <a:lnTo>
                  <a:pt x="8846" y="4561"/>
                </a:lnTo>
                <a:lnTo>
                  <a:pt x="8846" y="4810"/>
                </a:lnTo>
                <a:lnTo>
                  <a:pt x="8810" y="5059"/>
                </a:lnTo>
                <a:lnTo>
                  <a:pt x="8721" y="5295"/>
                </a:lnTo>
                <a:lnTo>
                  <a:pt x="8579" y="5544"/>
                </a:lnTo>
                <a:lnTo>
                  <a:pt x="8366" y="5766"/>
                </a:lnTo>
                <a:lnTo>
                  <a:pt x="8135" y="5976"/>
                </a:lnTo>
                <a:lnTo>
                  <a:pt x="7833" y="6199"/>
                </a:lnTo>
                <a:lnTo>
                  <a:pt x="7478" y="6369"/>
                </a:lnTo>
                <a:lnTo>
                  <a:pt x="7069" y="6527"/>
                </a:lnTo>
                <a:lnTo>
                  <a:pt x="6590" y="6671"/>
                </a:lnTo>
                <a:lnTo>
                  <a:pt x="6092" y="6802"/>
                </a:lnTo>
                <a:lnTo>
                  <a:pt x="5684" y="6802"/>
                </a:lnTo>
                <a:lnTo>
                  <a:pt x="5133" y="6802"/>
                </a:lnTo>
                <a:lnTo>
                  <a:pt x="4547" y="6802"/>
                </a:lnTo>
                <a:lnTo>
                  <a:pt x="3872" y="6802"/>
                </a:lnTo>
                <a:lnTo>
                  <a:pt x="3144" y="6802"/>
                </a:lnTo>
                <a:lnTo>
                  <a:pt x="2362" y="6802"/>
                </a:lnTo>
                <a:lnTo>
                  <a:pt x="1545" y="6802"/>
                </a:lnTo>
                <a:lnTo>
                  <a:pt x="692" y="6802"/>
                </a:lnTo>
                <a:lnTo>
                  <a:pt x="586" y="7234"/>
                </a:lnTo>
                <a:lnTo>
                  <a:pt x="461" y="7837"/>
                </a:lnTo>
                <a:lnTo>
                  <a:pt x="355" y="8493"/>
                </a:lnTo>
                <a:lnTo>
                  <a:pt x="248" y="9187"/>
                </a:lnTo>
                <a:lnTo>
                  <a:pt x="142" y="9869"/>
                </a:lnTo>
                <a:lnTo>
                  <a:pt x="106" y="10498"/>
                </a:lnTo>
                <a:lnTo>
                  <a:pt x="106" y="10983"/>
                </a:lnTo>
                <a:lnTo>
                  <a:pt x="106" y="11311"/>
                </a:lnTo>
                <a:lnTo>
                  <a:pt x="213" y="11481"/>
                </a:lnTo>
                <a:lnTo>
                  <a:pt x="319" y="11651"/>
                </a:lnTo>
                <a:lnTo>
                  <a:pt x="497" y="11783"/>
                </a:lnTo>
                <a:lnTo>
                  <a:pt x="692" y="11914"/>
                </a:lnTo>
                <a:lnTo>
                  <a:pt x="941" y="12032"/>
                </a:lnTo>
                <a:lnTo>
                  <a:pt x="1207" y="12110"/>
                </a:lnTo>
                <a:lnTo>
                  <a:pt x="1509" y="12189"/>
                </a:lnTo>
                <a:lnTo>
                  <a:pt x="1794" y="12241"/>
                </a:lnTo>
                <a:lnTo>
                  <a:pt x="2131" y="12267"/>
                </a:lnTo>
                <a:lnTo>
                  <a:pt x="2433" y="12281"/>
                </a:lnTo>
                <a:lnTo>
                  <a:pt x="2735" y="12267"/>
                </a:lnTo>
                <a:lnTo>
                  <a:pt x="3055" y="12241"/>
                </a:lnTo>
                <a:lnTo>
                  <a:pt x="3357" y="12189"/>
                </a:lnTo>
                <a:lnTo>
                  <a:pt x="3623" y="12084"/>
                </a:lnTo>
                <a:lnTo>
                  <a:pt x="3872" y="11979"/>
                </a:lnTo>
                <a:lnTo>
                  <a:pt x="4103" y="11861"/>
                </a:lnTo>
                <a:lnTo>
                  <a:pt x="4316" y="11704"/>
                </a:lnTo>
                <a:lnTo>
                  <a:pt x="4582" y="11612"/>
                </a:lnTo>
                <a:lnTo>
                  <a:pt x="4849" y="11533"/>
                </a:lnTo>
                <a:lnTo>
                  <a:pt x="5169" y="11507"/>
                </a:lnTo>
                <a:lnTo>
                  <a:pt x="5506" y="11481"/>
                </a:lnTo>
                <a:lnTo>
                  <a:pt x="5808" y="11507"/>
                </a:lnTo>
                <a:lnTo>
                  <a:pt x="6146" y="11560"/>
                </a:lnTo>
                <a:lnTo>
                  <a:pt x="6501" y="11651"/>
                </a:lnTo>
                <a:lnTo>
                  <a:pt x="6803" y="11783"/>
                </a:lnTo>
                <a:lnTo>
                  <a:pt x="7105" y="11940"/>
                </a:lnTo>
                <a:lnTo>
                  <a:pt x="7353" y="12110"/>
                </a:lnTo>
                <a:lnTo>
                  <a:pt x="7584" y="12333"/>
                </a:lnTo>
                <a:lnTo>
                  <a:pt x="7798" y="12595"/>
                </a:lnTo>
                <a:lnTo>
                  <a:pt x="7922" y="12870"/>
                </a:lnTo>
                <a:lnTo>
                  <a:pt x="8028" y="13198"/>
                </a:lnTo>
                <a:lnTo>
                  <a:pt x="8064" y="13526"/>
                </a:lnTo>
                <a:lnTo>
                  <a:pt x="8028" y="13775"/>
                </a:lnTo>
                <a:lnTo>
                  <a:pt x="7922" y="13998"/>
                </a:lnTo>
                <a:lnTo>
                  <a:pt x="7798" y="14220"/>
                </a:lnTo>
                <a:lnTo>
                  <a:pt x="7584" y="14404"/>
                </a:lnTo>
                <a:lnTo>
                  <a:pt x="7353" y="14574"/>
                </a:lnTo>
                <a:lnTo>
                  <a:pt x="7105" y="14732"/>
                </a:lnTo>
                <a:lnTo>
                  <a:pt x="6803" y="14850"/>
                </a:lnTo>
                <a:lnTo>
                  <a:pt x="6501" y="14954"/>
                </a:lnTo>
                <a:lnTo>
                  <a:pt x="6146" y="15033"/>
                </a:lnTo>
                <a:lnTo>
                  <a:pt x="5808" y="15085"/>
                </a:lnTo>
                <a:lnTo>
                  <a:pt x="5506" y="15085"/>
                </a:lnTo>
                <a:lnTo>
                  <a:pt x="5169" y="15059"/>
                </a:lnTo>
                <a:lnTo>
                  <a:pt x="4849" y="15007"/>
                </a:lnTo>
                <a:lnTo>
                  <a:pt x="4582" y="14902"/>
                </a:lnTo>
                <a:lnTo>
                  <a:pt x="4316" y="14784"/>
                </a:lnTo>
                <a:lnTo>
                  <a:pt x="4103" y="14600"/>
                </a:lnTo>
                <a:lnTo>
                  <a:pt x="3907" y="14430"/>
                </a:lnTo>
                <a:lnTo>
                  <a:pt x="3659" y="14299"/>
                </a:lnTo>
                <a:lnTo>
                  <a:pt x="3428" y="14194"/>
                </a:lnTo>
                <a:lnTo>
                  <a:pt x="3179" y="14129"/>
                </a:lnTo>
                <a:lnTo>
                  <a:pt x="2913" y="14102"/>
                </a:lnTo>
                <a:lnTo>
                  <a:pt x="2646" y="14102"/>
                </a:lnTo>
                <a:lnTo>
                  <a:pt x="2362" y="14129"/>
                </a:lnTo>
                <a:lnTo>
                  <a:pt x="2096" y="14168"/>
                </a:lnTo>
                <a:lnTo>
                  <a:pt x="1811" y="14273"/>
                </a:lnTo>
                <a:lnTo>
                  <a:pt x="1545" y="14378"/>
                </a:lnTo>
                <a:lnTo>
                  <a:pt x="1314" y="14496"/>
                </a:lnTo>
                <a:lnTo>
                  <a:pt x="1065" y="14653"/>
                </a:lnTo>
                <a:lnTo>
                  <a:pt x="870" y="14797"/>
                </a:lnTo>
                <a:lnTo>
                  <a:pt x="657" y="14981"/>
                </a:lnTo>
                <a:lnTo>
                  <a:pt x="497" y="15177"/>
                </a:lnTo>
                <a:lnTo>
                  <a:pt x="390" y="15413"/>
                </a:lnTo>
                <a:lnTo>
                  <a:pt x="284" y="15636"/>
                </a:lnTo>
                <a:lnTo>
                  <a:pt x="248" y="15911"/>
                </a:lnTo>
                <a:lnTo>
                  <a:pt x="284" y="16239"/>
                </a:lnTo>
                <a:lnTo>
                  <a:pt x="319" y="16566"/>
                </a:lnTo>
                <a:lnTo>
                  <a:pt x="497" y="17340"/>
                </a:lnTo>
                <a:lnTo>
                  <a:pt x="692" y="18152"/>
                </a:lnTo>
                <a:lnTo>
                  <a:pt x="799" y="18559"/>
                </a:lnTo>
                <a:lnTo>
                  <a:pt x="905" y="18978"/>
                </a:lnTo>
                <a:lnTo>
                  <a:pt x="959" y="19384"/>
                </a:lnTo>
                <a:lnTo>
                  <a:pt x="994" y="19791"/>
                </a:lnTo>
                <a:lnTo>
                  <a:pt x="994" y="20132"/>
                </a:lnTo>
                <a:lnTo>
                  <a:pt x="959" y="20485"/>
                </a:lnTo>
                <a:lnTo>
                  <a:pt x="941" y="20669"/>
                </a:lnTo>
                <a:lnTo>
                  <a:pt x="870" y="20813"/>
                </a:lnTo>
                <a:lnTo>
                  <a:pt x="799" y="20970"/>
                </a:lnTo>
                <a:lnTo>
                  <a:pt x="692" y="21088"/>
                </a:lnTo>
                <a:lnTo>
                  <a:pt x="1474" y="20997"/>
                </a:lnTo>
                <a:lnTo>
                  <a:pt x="2291" y="20866"/>
                </a:lnTo>
                <a:lnTo>
                  <a:pt x="3108" y="20787"/>
                </a:lnTo>
                <a:lnTo>
                  <a:pt x="3907" y="20721"/>
                </a:lnTo>
                <a:lnTo>
                  <a:pt x="4653" y="20695"/>
                </a:lnTo>
                <a:lnTo>
                  <a:pt x="5364" y="20695"/>
                </a:lnTo>
                <a:lnTo>
                  <a:pt x="5701" y="20721"/>
                </a:lnTo>
                <a:lnTo>
                  <a:pt x="6057" y="20761"/>
                </a:lnTo>
                <a:lnTo>
                  <a:pt x="6323" y="20813"/>
                </a:lnTo>
                <a:lnTo>
                  <a:pt x="6625" y="20892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28" name="Puzzle2"/>
          <p:cNvSpPr>
            <a:spLocks noEditPoints="1" noChangeArrowheads="1"/>
          </p:cNvSpPr>
          <p:nvPr/>
        </p:nvSpPr>
        <p:spPr bwMode="auto">
          <a:xfrm>
            <a:off x="6204972" y="4668705"/>
            <a:ext cx="1615707" cy="1112935"/>
          </a:xfrm>
          <a:custGeom>
            <a:avLst/>
            <a:gdLst>
              <a:gd name="T0" fmla="*/ 11 w 21600"/>
              <a:gd name="T1" fmla="*/ 13386 h 21600"/>
              <a:gd name="T2" fmla="*/ 4202 w 21600"/>
              <a:gd name="T3" fmla="*/ 21161 h 21600"/>
              <a:gd name="T4" fmla="*/ 10400 w 21600"/>
              <a:gd name="T5" fmla="*/ 13909 h 21600"/>
              <a:gd name="T6" fmla="*/ 16821 w 21600"/>
              <a:gd name="T7" fmla="*/ 21190 h 21600"/>
              <a:gd name="T8" fmla="*/ 21600 w 21600"/>
              <a:gd name="T9" fmla="*/ 15083 h 21600"/>
              <a:gd name="T10" fmla="*/ 16889 w 21600"/>
              <a:gd name="T11" fmla="*/ 5739 h 21600"/>
              <a:gd name="T12" fmla="*/ 10800 w 21600"/>
              <a:gd name="T13" fmla="*/ 28 h 21600"/>
              <a:gd name="T14" fmla="*/ 4202 w 21600"/>
              <a:gd name="T15" fmla="*/ 5894 h 21600"/>
              <a:gd name="T16" fmla="*/ 5388 w 21600"/>
              <a:gd name="T17" fmla="*/ 6742 h 21600"/>
              <a:gd name="T18" fmla="*/ 16177 w 21600"/>
              <a:gd name="T19" fmla="*/ 20441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4247" y="12354"/>
                </a:moveTo>
                <a:lnTo>
                  <a:pt x="4134" y="12468"/>
                </a:lnTo>
                <a:lnTo>
                  <a:pt x="4010" y="12581"/>
                </a:lnTo>
                <a:lnTo>
                  <a:pt x="3897" y="12637"/>
                </a:lnTo>
                <a:lnTo>
                  <a:pt x="3773" y="12694"/>
                </a:lnTo>
                <a:lnTo>
                  <a:pt x="3637" y="12694"/>
                </a:lnTo>
                <a:lnTo>
                  <a:pt x="3524" y="12694"/>
                </a:lnTo>
                <a:lnTo>
                  <a:pt x="3400" y="12665"/>
                </a:lnTo>
                <a:lnTo>
                  <a:pt x="3287" y="12609"/>
                </a:lnTo>
                <a:lnTo>
                  <a:pt x="3027" y="12496"/>
                </a:lnTo>
                <a:lnTo>
                  <a:pt x="2790" y="12340"/>
                </a:lnTo>
                <a:lnTo>
                  <a:pt x="2530" y="12142"/>
                </a:lnTo>
                <a:lnTo>
                  <a:pt x="2293" y="11987"/>
                </a:lnTo>
                <a:lnTo>
                  <a:pt x="2033" y="11817"/>
                </a:lnTo>
                <a:lnTo>
                  <a:pt x="1773" y="11676"/>
                </a:lnTo>
                <a:lnTo>
                  <a:pt x="1638" y="11662"/>
                </a:lnTo>
                <a:lnTo>
                  <a:pt x="1513" y="11634"/>
                </a:lnTo>
                <a:lnTo>
                  <a:pt x="1378" y="11634"/>
                </a:lnTo>
                <a:lnTo>
                  <a:pt x="1253" y="11634"/>
                </a:lnTo>
                <a:lnTo>
                  <a:pt x="1118" y="11662"/>
                </a:lnTo>
                <a:lnTo>
                  <a:pt x="971" y="11732"/>
                </a:lnTo>
                <a:lnTo>
                  <a:pt x="835" y="11817"/>
                </a:lnTo>
                <a:lnTo>
                  <a:pt x="711" y="11959"/>
                </a:lnTo>
                <a:lnTo>
                  <a:pt x="553" y="12086"/>
                </a:lnTo>
                <a:lnTo>
                  <a:pt x="429" y="12284"/>
                </a:lnTo>
                <a:lnTo>
                  <a:pt x="271" y="12524"/>
                </a:lnTo>
                <a:lnTo>
                  <a:pt x="146" y="12793"/>
                </a:lnTo>
                <a:lnTo>
                  <a:pt x="79" y="12962"/>
                </a:lnTo>
                <a:lnTo>
                  <a:pt x="33" y="13146"/>
                </a:lnTo>
                <a:lnTo>
                  <a:pt x="11" y="13386"/>
                </a:lnTo>
                <a:lnTo>
                  <a:pt x="11" y="13641"/>
                </a:lnTo>
                <a:lnTo>
                  <a:pt x="33" y="13881"/>
                </a:lnTo>
                <a:lnTo>
                  <a:pt x="101" y="14150"/>
                </a:lnTo>
                <a:lnTo>
                  <a:pt x="192" y="14404"/>
                </a:lnTo>
                <a:lnTo>
                  <a:pt x="293" y="14645"/>
                </a:lnTo>
                <a:lnTo>
                  <a:pt x="451" y="14857"/>
                </a:lnTo>
                <a:lnTo>
                  <a:pt x="621" y="15054"/>
                </a:lnTo>
                <a:lnTo>
                  <a:pt x="734" y="15125"/>
                </a:lnTo>
                <a:lnTo>
                  <a:pt x="835" y="15210"/>
                </a:lnTo>
                <a:lnTo>
                  <a:pt x="948" y="15267"/>
                </a:lnTo>
                <a:lnTo>
                  <a:pt x="1084" y="15323"/>
                </a:lnTo>
                <a:lnTo>
                  <a:pt x="1208" y="15351"/>
                </a:lnTo>
                <a:lnTo>
                  <a:pt x="1355" y="15380"/>
                </a:lnTo>
                <a:lnTo>
                  <a:pt x="1513" y="15380"/>
                </a:lnTo>
                <a:lnTo>
                  <a:pt x="1683" y="15380"/>
                </a:lnTo>
                <a:lnTo>
                  <a:pt x="1864" y="15351"/>
                </a:lnTo>
                <a:lnTo>
                  <a:pt x="2033" y="15323"/>
                </a:lnTo>
                <a:lnTo>
                  <a:pt x="2225" y="15238"/>
                </a:lnTo>
                <a:lnTo>
                  <a:pt x="2428" y="15153"/>
                </a:lnTo>
                <a:lnTo>
                  <a:pt x="2745" y="15026"/>
                </a:lnTo>
                <a:lnTo>
                  <a:pt x="3005" y="14913"/>
                </a:lnTo>
                <a:lnTo>
                  <a:pt x="3264" y="14828"/>
                </a:lnTo>
                <a:lnTo>
                  <a:pt x="3513" y="14800"/>
                </a:lnTo>
                <a:lnTo>
                  <a:pt x="3615" y="14828"/>
                </a:lnTo>
                <a:lnTo>
                  <a:pt x="3728" y="14857"/>
                </a:lnTo>
                <a:lnTo>
                  <a:pt x="3807" y="14913"/>
                </a:lnTo>
                <a:lnTo>
                  <a:pt x="3920" y="14998"/>
                </a:lnTo>
                <a:lnTo>
                  <a:pt x="4010" y="15097"/>
                </a:lnTo>
                <a:lnTo>
                  <a:pt x="4089" y="15238"/>
                </a:lnTo>
                <a:lnTo>
                  <a:pt x="4179" y="15408"/>
                </a:lnTo>
                <a:lnTo>
                  <a:pt x="4247" y="15620"/>
                </a:lnTo>
                <a:lnTo>
                  <a:pt x="4326" y="15860"/>
                </a:lnTo>
                <a:lnTo>
                  <a:pt x="4394" y="16129"/>
                </a:lnTo>
                <a:lnTo>
                  <a:pt x="4439" y="16440"/>
                </a:lnTo>
                <a:lnTo>
                  <a:pt x="4507" y="16737"/>
                </a:lnTo>
                <a:lnTo>
                  <a:pt x="4552" y="17090"/>
                </a:lnTo>
                <a:lnTo>
                  <a:pt x="4575" y="17443"/>
                </a:lnTo>
                <a:lnTo>
                  <a:pt x="4586" y="17825"/>
                </a:lnTo>
                <a:lnTo>
                  <a:pt x="4586" y="18193"/>
                </a:lnTo>
                <a:lnTo>
                  <a:pt x="4586" y="18574"/>
                </a:lnTo>
                <a:lnTo>
                  <a:pt x="4586" y="18984"/>
                </a:lnTo>
                <a:lnTo>
                  <a:pt x="4552" y="19366"/>
                </a:lnTo>
                <a:lnTo>
                  <a:pt x="4507" y="19748"/>
                </a:lnTo>
                <a:lnTo>
                  <a:pt x="4462" y="20129"/>
                </a:lnTo>
                <a:lnTo>
                  <a:pt x="4371" y="20483"/>
                </a:lnTo>
                <a:lnTo>
                  <a:pt x="4292" y="20836"/>
                </a:lnTo>
                <a:lnTo>
                  <a:pt x="4202" y="21161"/>
                </a:lnTo>
                <a:lnTo>
                  <a:pt x="4744" y="21161"/>
                </a:lnTo>
                <a:lnTo>
                  <a:pt x="5264" y="21161"/>
                </a:lnTo>
                <a:lnTo>
                  <a:pt x="5784" y="21161"/>
                </a:lnTo>
                <a:lnTo>
                  <a:pt x="6235" y="21161"/>
                </a:lnTo>
                <a:lnTo>
                  <a:pt x="6676" y="21161"/>
                </a:lnTo>
                <a:lnTo>
                  <a:pt x="7060" y="21161"/>
                </a:lnTo>
                <a:lnTo>
                  <a:pt x="7410" y="21161"/>
                </a:lnTo>
                <a:lnTo>
                  <a:pt x="7670" y="21161"/>
                </a:lnTo>
                <a:lnTo>
                  <a:pt x="8020" y="21020"/>
                </a:lnTo>
                <a:lnTo>
                  <a:pt x="8303" y="20893"/>
                </a:lnTo>
                <a:lnTo>
                  <a:pt x="8563" y="20695"/>
                </a:lnTo>
                <a:lnTo>
                  <a:pt x="8800" y="20511"/>
                </a:lnTo>
                <a:lnTo>
                  <a:pt x="8969" y="20285"/>
                </a:lnTo>
                <a:lnTo>
                  <a:pt x="9150" y="20045"/>
                </a:lnTo>
                <a:lnTo>
                  <a:pt x="9252" y="19804"/>
                </a:lnTo>
                <a:lnTo>
                  <a:pt x="9342" y="19550"/>
                </a:lnTo>
                <a:lnTo>
                  <a:pt x="9410" y="19281"/>
                </a:lnTo>
                <a:lnTo>
                  <a:pt x="9433" y="19013"/>
                </a:lnTo>
                <a:lnTo>
                  <a:pt x="9433" y="18744"/>
                </a:lnTo>
                <a:lnTo>
                  <a:pt x="9387" y="18504"/>
                </a:lnTo>
                <a:lnTo>
                  <a:pt x="9320" y="18221"/>
                </a:lnTo>
                <a:lnTo>
                  <a:pt x="9207" y="17981"/>
                </a:lnTo>
                <a:lnTo>
                  <a:pt x="9105" y="17740"/>
                </a:lnTo>
                <a:lnTo>
                  <a:pt x="8924" y="17514"/>
                </a:lnTo>
                <a:lnTo>
                  <a:pt x="8777" y="17274"/>
                </a:lnTo>
                <a:lnTo>
                  <a:pt x="8642" y="17034"/>
                </a:lnTo>
                <a:lnTo>
                  <a:pt x="8563" y="16765"/>
                </a:lnTo>
                <a:lnTo>
                  <a:pt x="8472" y="16468"/>
                </a:lnTo>
                <a:lnTo>
                  <a:pt x="8450" y="16157"/>
                </a:lnTo>
                <a:lnTo>
                  <a:pt x="8450" y="15860"/>
                </a:lnTo>
                <a:lnTo>
                  <a:pt x="8472" y="15563"/>
                </a:lnTo>
                <a:lnTo>
                  <a:pt x="8540" y="15267"/>
                </a:lnTo>
                <a:lnTo>
                  <a:pt x="8642" y="14998"/>
                </a:lnTo>
                <a:lnTo>
                  <a:pt x="8777" y="14729"/>
                </a:lnTo>
                <a:lnTo>
                  <a:pt x="8868" y="14616"/>
                </a:lnTo>
                <a:lnTo>
                  <a:pt x="8969" y="14475"/>
                </a:lnTo>
                <a:lnTo>
                  <a:pt x="9060" y="14376"/>
                </a:lnTo>
                <a:lnTo>
                  <a:pt x="9184" y="14291"/>
                </a:lnTo>
                <a:lnTo>
                  <a:pt x="9297" y="14206"/>
                </a:lnTo>
                <a:lnTo>
                  <a:pt x="9433" y="14121"/>
                </a:lnTo>
                <a:lnTo>
                  <a:pt x="9579" y="14051"/>
                </a:lnTo>
                <a:lnTo>
                  <a:pt x="9726" y="13994"/>
                </a:lnTo>
                <a:lnTo>
                  <a:pt x="9884" y="13938"/>
                </a:lnTo>
                <a:lnTo>
                  <a:pt x="10054" y="13909"/>
                </a:lnTo>
                <a:lnTo>
                  <a:pt x="10257" y="13881"/>
                </a:lnTo>
                <a:lnTo>
                  <a:pt x="10449" y="13881"/>
                </a:lnTo>
                <a:lnTo>
                  <a:pt x="10664" y="13881"/>
                </a:lnTo>
                <a:lnTo>
                  <a:pt x="10856" y="13909"/>
                </a:lnTo>
                <a:lnTo>
                  <a:pt x="11037" y="13966"/>
                </a:lnTo>
                <a:lnTo>
                  <a:pt x="11206" y="14023"/>
                </a:lnTo>
                <a:lnTo>
                  <a:pt x="11353" y="14093"/>
                </a:lnTo>
                <a:lnTo>
                  <a:pt x="11511" y="14178"/>
                </a:lnTo>
                <a:lnTo>
                  <a:pt x="11635" y="14263"/>
                </a:lnTo>
                <a:lnTo>
                  <a:pt x="11748" y="14376"/>
                </a:lnTo>
                <a:lnTo>
                  <a:pt x="11861" y="14475"/>
                </a:lnTo>
                <a:lnTo>
                  <a:pt x="11941" y="14616"/>
                </a:lnTo>
                <a:lnTo>
                  <a:pt x="12031" y="14758"/>
                </a:lnTo>
                <a:lnTo>
                  <a:pt x="12099" y="14885"/>
                </a:lnTo>
                <a:lnTo>
                  <a:pt x="12200" y="15210"/>
                </a:lnTo>
                <a:lnTo>
                  <a:pt x="12268" y="15507"/>
                </a:lnTo>
                <a:lnTo>
                  <a:pt x="12291" y="15832"/>
                </a:lnTo>
                <a:lnTo>
                  <a:pt x="12291" y="16157"/>
                </a:lnTo>
                <a:lnTo>
                  <a:pt x="12246" y="16482"/>
                </a:lnTo>
                <a:lnTo>
                  <a:pt x="12178" y="16807"/>
                </a:lnTo>
                <a:lnTo>
                  <a:pt x="12099" y="17090"/>
                </a:lnTo>
                <a:lnTo>
                  <a:pt x="12008" y="17330"/>
                </a:lnTo>
                <a:lnTo>
                  <a:pt x="11884" y="17542"/>
                </a:lnTo>
                <a:lnTo>
                  <a:pt x="11748" y="17712"/>
                </a:lnTo>
                <a:lnTo>
                  <a:pt x="11613" y="17839"/>
                </a:lnTo>
                <a:lnTo>
                  <a:pt x="11489" y="18037"/>
                </a:lnTo>
                <a:lnTo>
                  <a:pt x="11398" y="18221"/>
                </a:lnTo>
                <a:lnTo>
                  <a:pt x="11319" y="18447"/>
                </a:lnTo>
                <a:lnTo>
                  <a:pt x="11251" y="18659"/>
                </a:lnTo>
                <a:lnTo>
                  <a:pt x="11206" y="18900"/>
                </a:lnTo>
                <a:lnTo>
                  <a:pt x="11184" y="19154"/>
                </a:lnTo>
                <a:lnTo>
                  <a:pt x="11184" y="19423"/>
                </a:lnTo>
                <a:lnTo>
                  <a:pt x="11229" y="19663"/>
                </a:lnTo>
                <a:lnTo>
                  <a:pt x="11297" y="19903"/>
                </a:lnTo>
                <a:lnTo>
                  <a:pt x="11376" y="20158"/>
                </a:lnTo>
                <a:lnTo>
                  <a:pt x="11511" y="20398"/>
                </a:lnTo>
                <a:lnTo>
                  <a:pt x="11681" y="20610"/>
                </a:lnTo>
                <a:lnTo>
                  <a:pt x="11884" y="20808"/>
                </a:lnTo>
                <a:lnTo>
                  <a:pt x="12121" y="20992"/>
                </a:lnTo>
                <a:lnTo>
                  <a:pt x="12404" y="21161"/>
                </a:lnTo>
                <a:lnTo>
                  <a:pt x="12528" y="21190"/>
                </a:lnTo>
                <a:lnTo>
                  <a:pt x="12856" y="21274"/>
                </a:lnTo>
                <a:lnTo>
                  <a:pt x="13330" y="21373"/>
                </a:lnTo>
                <a:lnTo>
                  <a:pt x="13963" y="21486"/>
                </a:lnTo>
                <a:lnTo>
                  <a:pt x="14313" y="21543"/>
                </a:lnTo>
                <a:lnTo>
                  <a:pt x="14652" y="21571"/>
                </a:lnTo>
                <a:lnTo>
                  <a:pt x="15025" y="21600"/>
                </a:lnTo>
                <a:lnTo>
                  <a:pt x="15409" y="21600"/>
                </a:lnTo>
                <a:lnTo>
                  <a:pt x="15782" y="21600"/>
                </a:lnTo>
                <a:lnTo>
                  <a:pt x="16177" y="21571"/>
                </a:lnTo>
                <a:lnTo>
                  <a:pt x="16516" y="21486"/>
                </a:lnTo>
                <a:lnTo>
                  <a:pt x="16889" y="21402"/>
                </a:lnTo>
                <a:lnTo>
                  <a:pt x="16821" y="21190"/>
                </a:lnTo>
                <a:lnTo>
                  <a:pt x="16776" y="20935"/>
                </a:lnTo>
                <a:lnTo>
                  <a:pt x="16742" y="20667"/>
                </a:lnTo>
                <a:lnTo>
                  <a:pt x="16719" y="20370"/>
                </a:lnTo>
                <a:lnTo>
                  <a:pt x="16697" y="19719"/>
                </a:lnTo>
                <a:lnTo>
                  <a:pt x="16697" y="19013"/>
                </a:lnTo>
                <a:lnTo>
                  <a:pt x="16719" y="18306"/>
                </a:lnTo>
                <a:lnTo>
                  <a:pt x="16753" y="17599"/>
                </a:lnTo>
                <a:lnTo>
                  <a:pt x="16821" y="16949"/>
                </a:lnTo>
                <a:lnTo>
                  <a:pt x="16889" y="16383"/>
                </a:lnTo>
                <a:lnTo>
                  <a:pt x="16934" y="16129"/>
                </a:lnTo>
                <a:lnTo>
                  <a:pt x="17002" y="15945"/>
                </a:lnTo>
                <a:lnTo>
                  <a:pt x="17081" y="15790"/>
                </a:lnTo>
                <a:lnTo>
                  <a:pt x="17194" y="15648"/>
                </a:lnTo>
                <a:lnTo>
                  <a:pt x="17318" y="15563"/>
                </a:lnTo>
                <a:lnTo>
                  <a:pt x="17453" y="15507"/>
                </a:lnTo>
                <a:lnTo>
                  <a:pt x="17600" y="15450"/>
                </a:lnTo>
                <a:lnTo>
                  <a:pt x="17758" y="15450"/>
                </a:lnTo>
                <a:lnTo>
                  <a:pt x="17905" y="15479"/>
                </a:lnTo>
                <a:lnTo>
                  <a:pt x="18064" y="15535"/>
                </a:lnTo>
                <a:lnTo>
                  <a:pt x="18233" y="15620"/>
                </a:lnTo>
                <a:lnTo>
                  <a:pt x="18380" y="15733"/>
                </a:lnTo>
                <a:lnTo>
                  <a:pt x="18561" y="15832"/>
                </a:lnTo>
                <a:lnTo>
                  <a:pt x="18707" y="15973"/>
                </a:lnTo>
                <a:lnTo>
                  <a:pt x="18866" y="16129"/>
                </a:lnTo>
                <a:lnTo>
                  <a:pt x="18990" y="16327"/>
                </a:lnTo>
                <a:lnTo>
                  <a:pt x="19125" y="16482"/>
                </a:lnTo>
                <a:lnTo>
                  <a:pt x="19295" y="16624"/>
                </a:lnTo>
                <a:lnTo>
                  <a:pt x="19464" y="16737"/>
                </a:lnTo>
                <a:lnTo>
                  <a:pt x="19668" y="16807"/>
                </a:lnTo>
                <a:lnTo>
                  <a:pt x="19860" y="16836"/>
                </a:lnTo>
                <a:lnTo>
                  <a:pt x="20052" y="16864"/>
                </a:lnTo>
                <a:lnTo>
                  <a:pt x="20266" y="16836"/>
                </a:lnTo>
                <a:lnTo>
                  <a:pt x="20470" y="16793"/>
                </a:lnTo>
                <a:lnTo>
                  <a:pt x="20662" y="16708"/>
                </a:lnTo>
                <a:lnTo>
                  <a:pt x="20854" y="16567"/>
                </a:lnTo>
                <a:lnTo>
                  <a:pt x="21035" y="16412"/>
                </a:lnTo>
                <a:lnTo>
                  <a:pt x="21182" y="16214"/>
                </a:lnTo>
                <a:lnTo>
                  <a:pt x="21340" y="16002"/>
                </a:lnTo>
                <a:lnTo>
                  <a:pt x="21441" y="15733"/>
                </a:lnTo>
                <a:lnTo>
                  <a:pt x="21532" y="15436"/>
                </a:lnTo>
                <a:lnTo>
                  <a:pt x="21600" y="15083"/>
                </a:lnTo>
                <a:lnTo>
                  <a:pt x="21600" y="14885"/>
                </a:lnTo>
                <a:lnTo>
                  <a:pt x="21600" y="14729"/>
                </a:lnTo>
                <a:lnTo>
                  <a:pt x="21600" y="14531"/>
                </a:lnTo>
                <a:lnTo>
                  <a:pt x="21577" y="14376"/>
                </a:lnTo>
                <a:lnTo>
                  <a:pt x="21532" y="14206"/>
                </a:lnTo>
                <a:lnTo>
                  <a:pt x="21487" y="14051"/>
                </a:lnTo>
                <a:lnTo>
                  <a:pt x="21419" y="13909"/>
                </a:lnTo>
                <a:lnTo>
                  <a:pt x="21351" y="13768"/>
                </a:lnTo>
                <a:lnTo>
                  <a:pt x="21204" y="13500"/>
                </a:lnTo>
                <a:lnTo>
                  <a:pt x="21035" y="13287"/>
                </a:lnTo>
                <a:lnTo>
                  <a:pt x="20809" y="13090"/>
                </a:lnTo>
                <a:lnTo>
                  <a:pt x="20594" y="12962"/>
                </a:lnTo>
                <a:lnTo>
                  <a:pt x="20357" y="12821"/>
                </a:lnTo>
                <a:lnTo>
                  <a:pt x="20120" y="12764"/>
                </a:lnTo>
                <a:lnTo>
                  <a:pt x="19882" y="12708"/>
                </a:lnTo>
                <a:lnTo>
                  <a:pt x="19645" y="12736"/>
                </a:lnTo>
                <a:lnTo>
                  <a:pt x="19430" y="12793"/>
                </a:lnTo>
                <a:lnTo>
                  <a:pt x="19227" y="12906"/>
                </a:lnTo>
                <a:lnTo>
                  <a:pt x="19148" y="12962"/>
                </a:lnTo>
                <a:lnTo>
                  <a:pt x="19058" y="13047"/>
                </a:lnTo>
                <a:lnTo>
                  <a:pt x="18990" y="13146"/>
                </a:lnTo>
                <a:lnTo>
                  <a:pt x="18911" y="13259"/>
                </a:lnTo>
                <a:lnTo>
                  <a:pt x="18775" y="13471"/>
                </a:lnTo>
                <a:lnTo>
                  <a:pt x="18628" y="13641"/>
                </a:lnTo>
                <a:lnTo>
                  <a:pt x="18470" y="13740"/>
                </a:lnTo>
                <a:lnTo>
                  <a:pt x="18301" y="13825"/>
                </a:lnTo>
                <a:lnTo>
                  <a:pt x="18143" y="13853"/>
                </a:lnTo>
                <a:lnTo>
                  <a:pt x="17973" y="13881"/>
                </a:lnTo>
                <a:lnTo>
                  <a:pt x="17804" y="13853"/>
                </a:lnTo>
                <a:lnTo>
                  <a:pt x="17646" y="13796"/>
                </a:lnTo>
                <a:lnTo>
                  <a:pt x="17499" y="13726"/>
                </a:lnTo>
                <a:lnTo>
                  <a:pt x="17341" y="13641"/>
                </a:lnTo>
                <a:lnTo>
                  <a:pt x="17216" y="13528"/>
                </a:lnTo>
                <a:lnTo>
                  <a:pt x="17103" y="13386"/>
                </a:lnTo>
                <a:lnTo>
                  <a:pt x="17024" y="13259"/>
                </a:lnTo>
                <a:lnTo>
                  <a:pt x="16934" y="13118"/>
                </a:lnTo>
                <a:lnTo>
                  <a:pt x="16889" y="12991"/>
                </a:lnTo>
                <a:lnTo>
                  <a:pt x="16889" y="12849"/>
                </a:lnTo>
                <a:lnTo>
                  <a:pt x="16889" y="12383"/>
                </a:lnTo>
                <a:lnTo>
                  <a:pt x="16889" y="11662"/>
                </a:lnTo>
                <a:lnTo>
                  <a:pt x="16889" y="10701"/>
                </a:lnTo>
                <a:lnTo>
                  <a:pt x="16889" y="9640"/>
                </a:lnTo>
                <a:lnTo>
                  <a:pt x="16889" y="8566"/>
                </a:lnTo>
                <a:lnTo>
                  <a:pt x="16889" y="7478"/>
                </a:lnTo>
                <a:lnTo>
                  <a:pt x="16889" y="6502"/>
                </a:lnTo>
                <a:lnTo>
                  <a:pt x="16889" y="5739"/>
                </a:lnTo>
                <a:lnTo>
                  <a:pt x="16674" y="5894"/>
                </a:lnTo>
                <a:lnTo>
                  <a:pt x="16414" y="6036"/>
                </a:lnTo>
                <a:lnTo>
                  <a:pt x="16154" y="6177"/>
                </a:lnTo>
                <a:lnTo>
                  <a:pt x="15849" y="6248"/>
                </a:lnTo>
                <a:lnTo>
                  <a:pt x="15544" y="6304"/>
                </a:lnTo>
                <a:lnTo>
                  <a:pt x="15217" y="6332"/>
                </a:lnTo>
                <a:lnTo>
                  <a:pt x="14866" y="6361"/>
                </a:lnTo>
                <a:lnTo>
                  <a:pt x="14550" y="6361"/>
                </a:lnTo>
                <a:lnTo>
                  <a:pt x="14200" y="6332"/>
                </a:lnTo>
                <a:lnTo>
                  <a:pt x="13850" y="6276"/>
                </a:lnTo>
                <a:lnTo>
                  <a:pt x="13522" y="6219"/>
                </a:lnTo>
                <a:lnTo>
                  <a:pt x="13206" y="6149"/>
                </a:lnTo>
                <a:lnTo>
                  <a:pt x="12901" y="6064"/>
                </a:lnTo>
                <a:lnTo>
                  <a:pt x="12618" y="5951"/>
                </a:lnTo>
                <a:lnTo>
                  <a:pt x="12358" y="5838"/>
                </a:lnTo>
                <a:lnTo>
                  <a:pt x="12121" y="5739"/>
                </a:lnTo>
                <a:lnTo>
                  <a:pt x="11941" y="5626"/>
                </a:lnTo>
                <a:lnTo>
                  <a:pt x="11794" y="5513"/>
                </a:lnTo>
                <a:lnTo>
                  <a:pt x="11658" y="5414"/>
                </a:lnTo>
                <a:lnTo>
                  <a:pt x="11556" y="5301"/>
                </a:lnTo>
                <a:lnTo>
                  <a:pt x="11466" y="5187"/>
                </a:lnTo>
                <a:lnTo>
                  <a:pt x="11398" y="5089"/>
                </a:lnTo>
                <a:lnTo>
                  <a:pt x="11376" y="4947"/>
                </a:lnTo>
                <a:lnTo>
                  <a:pt x="11353" y="4834"/>
                </a:lnTo>
                <a:lnTo>
                  <a:pt x="11353" y="4707"/>
                </a:lnTo>
                <a:lnTo>
                  <a:pt x="11376" y="4565"/>
                </a:lnTo>
                <a:lnTo>
                  <a:pt x="11443" y="4410"/>
                </a:lnTo>
                <a:lnTo>
                  <a:pt x="11511" y="4240"/>
                </a:lnTo>
                <a:lnTo>
                  <a:pt x="11703" y="3887"/>
                </a:lnTo>
                <a:lnTo>
                  <a:pt x="11986" y="3505"/>
                </a:lnTo>
                <a:lnTo>
                  <a:pt x="12144" y="3265"/>
                </a:lnTo>
                <a:lnTo>
                  <a:pt x="12246" y="3025"/>
                </a:lnTo>
                <a:lnTo>
                  <a:pt x="12336" y="2756"/>
                </a:lnTo>
                <a:lnTo>
                  <a:pt x="12404" y="2445"/>
                </a:lnTo>
                <a:lnTo>
                  <a:pt x="12438" y="2176"/>
                </a:lnTo>
                <a:lnTo>
                  <a:pt x="12438" y="1880"/>
                </a:lnTo>
                <a:lnTo>
                  <a:pt x="12404" y="1583"/>
                </a:lnTo>
                <a:lnTo>
                  <a:pt x="12336" y="1314"/>
                </a:lnTo>
                <a:lnTo>
                  <a:pt x="12246" y="1046"/>
                </a:lnTo>
                <a:lnTo>
                  <a:pt x="12099" y="791"/>
                </a:lnTo>
                <a:lnTo>
                  <a:pt x="12008" y="692"/>
                </a:lnTo>
                <a:lnTo>
                  <a:pt x="11918" y="579"/>
                </a:lnTo>
                <a:lnTo>
                  <a:pt x="11816" y="466"/>
                </a:lnTo>
                <a:lnTo>
                  <a:pt x="11703" y="381"/>
                </a:lnTo>
                <a:lnTo>
                  <a:pt x="11579" y="310"/>
                </a:lnTo>
                <a:lnTo>
                  <a:pt x="11443" y="226"/>
                </a:lnTo>
                <a:lnTo>
                  <a:pt x="11297" y="169"/>
                </a:lnTo>
                <a:lnTo>
                  <a:pt x="11138" y="113"/>
                </a:lnTo>
                <a:lnTo>
                  <a:pt x="10969" y="56"/>
                </a:lnTo>
                <a:lnTo>
                  <a:pt x="10800" y="28"/>
                </a:lnTo>
                <a:lnTo>
                  <a:pt x="10619" y="28"/>
                </a:lnTo>
                <a:lnTo>
                  <a:pt x="10404" y="28"/>
                </a:lnTo>
                <a:lnTo>
                  <a:pt x="10257" y="28"/>
                </a:lnTo>
                <a:lnTo>
                  <a:pt x="10076" y="56"/>
                </a:lnTo>
                <a:lnTo>
                  <a:pt x="9952" y="84"/>
                </a:lnTo>
                <a:lnTo>
                  <a:pt x="9794" y="141"/>
                </a:lnTo>
                <a:lnTo>
                  <a:pt x="9692" y="226"/>
                </a:lnTo>
                <a:lnTo>
                  <a:pt x="9557" y="282"/>
                </a:lnTo>
                <a:lnTo>
                  <a:pt x="9455" y="381"/>
                </a:lnTo>
                <a:lnTo>
                  <a:pt x="9365" y="466"/>
                </a:lnTo>
                <a:lnTo>
                  <a:pt x="9274" y="579"/>
                </a:lnTo>
                <a:lnTo>
                  <a:pt x="9184" y="692"/>
                </a:lnTo>
                <a:lnTo>
                  <a:pt x="9128" y="791"/>
                </a:lnTo>
                <a:lnTo>
                  <a:pt x="9060" y="932"/>
                </a:lnTo>
                <a:lnTo>
                  <a:pt x="8969" y="1201"/>
                </a:lnTo>
                <a:lnTo>
                  <a:pt x="8913" y="1498"/>
                </a:lnTo>
                <a:lnTo>
                  <a:pt x="8890" y="1795"/>
                </a:lnTo>
                <a:lnTo>
                  <a:pt x="8890" y="2120"/>
                </a:lnTo>
                <a:lnTo>
                  <a:pt x="8913" y="2445"/>
                </a:lnTo>
                <a:lnTo>
                  <a:pt x="8969" y="2756"/>
                </a:lnTo>
                <a:lnTo>
                  <a:pt x="9060" y="3081"/>
                </a:lnTo>
                <a:lnTo>
                  <a:pt x="9173" y="3378"/>
                </a:lnTo>
                <a:lnTo>
                  <a:pt x="9297" y="3647"/>
                </a:lnTo>
                <a:lnTo>
                  <a:pt x="9466" y="3887"/>
                </a:lnTo>
                <a:lnTo>
                  <a:pt x="9579" y="4085"/>
                </a:lnTo>
                <a:lnTo>
                  <a:pt x="9670" y="4269"/>
                </a:lnTo>
                <a:lnTo>
                  <a:pt x="9726" y="4467"/>
                </a:lnTo>
                <a:lnTo>
                  <a:pt x="9771" y="4650"/>
                </a:lnTo>
                <a:lnTo>
                  <a:pt x="9771" y="4834"/>
                </a:lnTo>
                <a:lnTo>
                  <a:pt x="9749" y="5032"/>
                </a:lnTo>
                <a:lnTo>
                  <a:pt x="9715" y="5216"/>
                </a:lnTo>
                <a:lnTo>
                  <a:pt x="9625" y="5385"/>
                </a:lnTo>
                <a:lnTo>
                  <a:pt x="9534" y="5513"/>
                </a:lnTo>
                <a:lnTo>
                  <a:pt x="9410" y="5626"/>
                </a:lnTo>
                <a:lnTo>
                  <a:pt x="9229" y="5710"/>
                </a:lnTo>
                <a:lnTo>
                  <a:pt x="9060" y="5767"/>
                </a:lnTo>
                <a:lnTo>
                  <a:pt x="8845" y="5767"/>
                </a:lnTo>
                <a:lnTo>
                  <a:pt x="8585" y="5739"/>
                </a:lnTo>
                <a:lnTo>
                  <a:pt x="8325" y="5654"/>
                </a:lnTo>
                <a:lnTo>
                  <a:pt x="8020" y="5513"/>
                </a:lnTo>
                <a:lnTo>
                  <a:pt x="7840" y="5442"/>
                </a:lnTo>
                <a:lnTo>
                  <a:pt x="7648" y="5385"/>
                </a:lnTo>
                <a:lnTo>
                  <a:pt x="7433" y="5329"/>
                </a:lnTo>
                <a:lnTo>
                  <a:pt x="7241" y="5301"/>
                </a:lnTo>
                <a:lnTo>
                  <a:pt x="6755" y="5301"/>
                </a:lnTo>
                <a:lnTo>
                  <a:pt x="6281" y="5329"/>
                </a:lnTo>
                <a:lnTo>
                  <a:pt x="5784" y="5385"/>
                </a:lnTo>
                <a:lnTo>
                  <a:pt x="5264" y="5498"/>
                </a:lnTo>
                <a:lnTo>
                  <a:pt x="4744" y="5597"/>
                </a:lnTo>
                <a:lnTo>
                  <a:pt x="4247" y="5739"/>
                </a:lnTo>
                <a:lnTo>
                  <a:pt x="4202" y="5894"/>
                </a:lnTo>
                <a:lnTo>
                  <a:pt x="4202" y="6191"/>
                </a:lnTo>
                <a:lnTo>
                  <a:pt x="4202" y="6545"/>
                </a:lnTo>
                <a:lnTo>
                  <a:pt x="4225" y="6954"/>
                </a:lnTo>
                <a:lnTo>
                  <a:pt x="4315" y="7930"/>
                </a:lnTo>
                <a:lnTo>
                  <a:pt x="4394" y="9018"/>
                </a:lnTo>
                <a:lnTo>
                  <a:pt x="4439" y="9570"/>
                </a:lnTo>
                <a:lnTo>
                  <a:pt x="4462" y="10107"/>
                </a:lnTo>
                <a:lnTo>
                  <a:pt x="4484" y="10630"/>
                </a:lnTo>
                <a:lnTo>
                  <a:pt x="4507" y="11082"/>
                </a:lnTo>
                <a:lnTo>
                  <a:pt x="4484" y="11520"/>
                </a:lnTo>
                <a:lnTo>
                  <a:pt x="4439" y="11874"/>
                </a:lnTo>
                <a:lnTo>
                  <a:pt x="4394" y="12029"/>
                </a:lnTo>
                <a:lnTo>
                  <a:pt x="4349" y="12171"/>
                </a:lnTo>
                <a:lnTo>
                  <a:pt x="4315" y="12284"/>
                </a:lnTo>
                <a:lnTo>
                  <a:pt x="4247" y="12354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>
        <p:nvSpPr>
          <p:cNvPr id="29" name="Puzzle4"/>
          <p:cNvSpPr>
            <a:spLocks noEditPoints="1" noChangeArrowheads="1"/>
          </p:cNvSpPr>
          <p:nvPr/>
        </p:nvSpPr>
        <p:spPr bwMode="auto">
          <a:xfrm>
            <a:off x="5579771" y="4654985"/>
            <a:ext cx="974150" cy="1422845"/>
          </a:xfrm>
          <a:custGeom>
            <a:avLst/>
            <a:gdLst>
              <a:gd name="T0" fmla="*/ 8307 w 21600"/>
              <a:gd name="T1" fmla="*/ 11593 h 21600"/>
              <a:gd name="T2" fmla="*/ 453 w 21600"/>
              <a:gd name="T3" fmla="*/ 16938 h 21600"/>
              <a:gd name="T4" fmla="*/ 11500 w 21600"/>
              <a:gd name="T5" fmla="*/ 21600 h 21600"/>
              <a:gd name="T6" fmla="*/ 20920 w 21600"/>
              <a:gd name="T7" fmla="*/ 16751 h 21600"/>
              <a:gd name="T8" fmla="*/ 13972 w 21600"/>
              <a:gd name="T9" fmla="*/ 10888 h 21600"/>
              <a:gd name="T10" fmla="*/ 21033 w 21600"/>
              <a:gd name="T11" fmla="*/ 4716 h 21600"/>
              <a:gd name="T12" fmla="*/ 11102 w 21600"/>
              <a:gd name="T13" fmla="*/ 11 h 21600"/>
              <a:gd name="T14" fmla="*/ 453 w 21600"/>
              <a:gd name="T15" fmla="*/ 4716 h 21600"/>
              <a:gd name="T16" fmla="*/ 2076 w 21600"/>
              <a:gd name="T17" fmla="*/ 5664 h 21600"/>
              <a:gd name="T18" fmla="*/ 20203 w 21600"/>
              <a:gd name="T19" fmla="*/ 1598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3813" y="10590"/>
                </a:moveTo>
                <a:lnTo>
                  <a:pt x="3927" y="10513"/>
                </a:lnTo>
                <a:lnTo>
                  <a:pt x="4078" y="10425"/>
                </a:lnTo>
                <a:lnTo>
                  <a:pt x="4210" y="10359"/>
                </a:lnTo>
                <a:lnTo>
                  <a:pt x="4361" y="10315"/>
                </a:lnTo>
                <a:lnTo>
                  <a:pt x="4682" y="10237"/>
                </a:lnTo>
                <a:lnTo>
                  <a:pt x="5041" y="10193"/>
                </a:lnTo>
                <a:lnTo>
                  <a:pt x="5456" y="10171"/>
                </a:lnTo>
                <a:lnTo>
                  <a:pt x="5853" y="10193"/>
                </a:lnTo>
                <a:lnTo>
                  <a:pt x="6249" y="10260"/>
                </a:lnTo>
                <a:lnTo>
                  <a:pt x="6646" y="10337"/>
                </a:lnTo>
                <a:lnTo>
                  <a:pt x="7004" y="10469"/>
                </a:lnTo>
                <a:lnTo>
                  <a:pt x="7363" y="10612"/>
                </a:lnTo>
                <a:lnTo>
                  <a:pt x="7665" y="10788"/>
                </a:lnTo>
                <a:lnTo>
                  <a:pt x="7911" y="10998"/>
                </a:lnTo>
                <a:lnTo>
                  <a:pt x="8024" y="11097"/>
                </a:lnTo>
                <a:lnTo>
                  <a:pt x="8137" y="11207"/>
                </a:lnTo>
                <a:lnTo>
                  <a:pt x="8194" y="11340"/>
                </a:lnTo>
                <a:lnTo>
                  <a:pt x="8269" y="11461"/>
                </a:lnTo>
                <a:lnTo>
                  <a:pt x="8307" y="11593"/>
                </a:lnTo>
                <a:lnTo>
                  <a:pt x="8307" y="11714"/>
                </a:lnTo>
                <a:lnTo>
                  <a:pt x="8307" y="11868"/>
                </a:lnTo>
                <a:lnTo>
                  <a:pt x="8307" y="12012"/>
                </a:lnTo>
                <a:lnTo>
                  <a:pt x="8194" y="12265"/>
                </a:lnTo>
                <a:lnTo>
                  <a:pt x="8062" y="12519"/>
                </a:lnTo>
                <a:lnTo>
                  <a:pt x="7873" y="12706"/>
                </a:lnTo>
                <a:lnTo>
                  <a:pt x="7627" y="12904"/>
                </a:lnTo>
                <a:lnTo>
                  <a:pt x="7363" y="13048"/>
                </a:lnTo>
                <a:lnTo>
                  <a:pt x="7080" y="13180"/>
                </a:lnTo>
                <a:lnTo>
                  <a:pt x="6759" y="13257"/>
                </a:lnTo>
                <a:lnTo>
                  <a:pt x="6419" y="13345"/>
                </a:lnTo>
                <a:lnTo>
                  <a:pt x="6098" y="13389"/>
                </a:lnTo>
                <a:lnTo>
                  <a:pt x="5739" y="13389"/>
                </a:lnTo>
                <a:lnTo>
                  <a:pt x="5418" y="13389"/>
                </a:lnTo>
                <a:lnTo>
                  <a:pt x="5079" y="13345"/>
                </a:lnTo>
                <a:lnTo>
                  <a:pt x="4758" y="13301"/>
                </a:lnTo>
                <a:lnTo>
                  <a:pt x="4474" y="13213"/>
                </a:lnTo>
                <a:lnTo>
                  <a:pt x="4172" y="13114"/>
                </a:lnTo>
                <a:lnTo>
                  <a:pt x="3965" y="12982"/>
                </a:lnTo>
                <a:lnTo>
                  <a:pt x="3738" y="12838"/>
                </a:lnTo>
                <a:lnTo>
                  <a:pt x="3493" y="12706"/>
                </a:lnTo>
                <a:lnTo>
                  <a:pt x="3228" y="12607"/>
                </a:lnTo>
                <a:lnTo>
                  <a:pt x="2945" y="12519"/>
                </a:lnTo>
                <a:lnTo>
                  <a:pt x="2700" y="12431"/>
                </a:lnTo>
                <a:lnTo>
                  <a:pt x="2397" y="12375"/>
                </a:lnTo>
                <a:lnTo>
                  <a:pt x="2152" y="12331"/>
                </a:lnTo>
                <a:lnTo>
                  <a:pt x="1888" y="12309"/>
                </a:lnTo>
                <a:lnTo>
                  <a:pt x="1642" y="12309"/>
                </a:lnTo>
                <a:lnTo>
                  <a:pt x="1397" y="12331"/>
                </a:lnTo>
                <a:lnTo>
                  <a:pt x="1170" y="12397"/>
                </a:lnTo>
                <a:lnTo>
                  <a:pt x="962" y="12453"/>
                </a:lnTo>
                <a:lnTo>
                  <a:pt x="774" y="12563"/>
                </a:lnTo>
                <a:lnTo>
                  <a:pt x="623" y="12684"/>
                </a:lnTo>
                <a:lnTo>
                  <a:pt x="528" y="12838"/>
                </a:lnTo>
                <a:lnTo>
                  <a:pt x="453" y="13026"/>
                </a:lnTo>
                <a:lnTo>
                  <a:pt x="339" y="13477"/>
                </a:lnTo>
                <a:lnTo>
                  <a:pt x="226" y="13984"/>
                </a:lnTo>
                <a:lnTo>
                  <a:pt x="151" y="14535"/>
                </a:lnTo>
                <a:lnTo>
                  <a:pt x="113" y="15075"/>
                </a:lnTo>
                <a:lnTo>
                  <a:pt x="113" y="15626"/>
                </a:lnTo>
                <a:lnTo>
                  <a:pt x="151" y="16133"/>
                </a:lnTo>
                <a:lnTo>
                  <a:pt x="188" y="16376"/>
                </a:lnTo>
                <a:lnTo>
                  <a:pt x="264" y="16585"/>
                </a:lnTo>
                <a:lnTo>
                  <a:pt x="339" y="16773"/>
                </a:lnTo>
                <a:lnTo>
                  <a:pt x="453" y="16938"/>
                </a:lnTo>
                <a:lnTo>
                  <a:pt x="1095" y="16883"/>
                </a:lnTo>
                <a:lnTo>
                  <a:pt x="1963" y="16795"/>
                </a:lnTo>
                <a:lnTo>
                  <a:pt x="2945" y="16751"/>
                </a:lnTo>
                <a:lnTo>
                  <a:pt x="3965" y="16706"/>
                </a:lnTo>
                <a:lnTo>
                  <a:pt x="5022" y="16684"/>
                </a:lnTo>
                <a:lnTo>
                  <a:pt x="5947" y="16684"/>
                </a:lnTo>
                <a:lnTo>
                  <a:pt x="6759" y="16706"/>
                </a:lnTo>
                <a:lnTo>
                  <a:pt x="7363" y="16751"/>
                </a:lnTo>
                <a:lnTo>
                  <a:pt x="7948" y="16839"/>
                </a:lnTo>
                <a:lnTo>
                  <a:pt x="8458" y="16916"/>
                </a:lnTo>
                <a:lnTo>
                  <a:pt x="8893" y="17026"/>
                </a:lnTo>
                <a:lnTo>
                  <a:pt x="9289" y="17158"/>
                </a:lnTo>
                <a:lnTo>
                  <a:pt x="9572" y="17280"/>
                </a:lnTo>
                <a:lnTo>
                  <a:pt x="9799" y="17412"/>
                </a:lnTo>
                <a:lnTo>
                  <a:pt x="9969" y="17555"/>
                </a:lnTo>
                <a:lnTo>
                  <a:pt x="10120" y="17687"/>
                </a:lnTo>
                <a:lnTo>
                  <a:pt x="10158" y="17831"/>
                </a:lnTo>
                <a:lnTo>
                  <a:pt x="10195" y="17974"/>
                </a:lnTo>
                <a:lnTo>
                  <a:pt x="10158" y="18128"/>
                </a:lnTo>
                <a:lnTo>
                  <a:pt x="10082" y="18271"/>
                </a:lnTo>
                <a:lnTo>
                  <a:pt x="9969" y="18426"/>
                </a:lnTo>
                <a:lnTo>
                  <a:pt x="9837" y="18569"/>
                </a:lnTo>
                <a:lnTo>
                  <a:pt x="9648" y="18701"/>
                </a:lnTo>
                <a:lnTo>
                  <a:pt x="9440" y="18822"/>
                </a:lnTo>
                <a:lnTo>
                  <a:pt x="9213" y="18999"/>
                </a:lnTo>
                <a:lnTo>
                  <a:pt x="9044" y="19186"/>
                </a:lnTo>
                <a:lnTo>
                  <a:pt x="8893" y="19395"/>
                </a:lnTo>
                <a:lnTo>
                  <a:pt x="8817" y="19627"/>
                </a:lnTo>
                <a:lnTo>
                  <a:pt x="8779" y="19858"/>
                </a:lnTo>
                <a:lnTo>
                  <a:pt x="8779" y="20112"/>
                </a:lnTo>
                <a:lnTo>
                  <a:pt x="8855" y="20354"/>
                </a:lnTo>
                <a:lnTo>
                  <a:pt x="8968" y="20586"/>
                </a:lnTo>
                <a:lnTo>
                  <a:pt x="9138" y="20817"/>
                </a:lnTo>
                <a:lnTo>
                  <a:pt x="9365" y="21026"/>
                </a:lnTo>
                <a:lnTo>
                  <a:pt x="9610" y="21192"/>
                </a:lnTo>
                <a:lnTo>
                  <a:pt x="9950" y="21368"/>
                </a:lnTo>
                <a:lnTo>
                  <a:pt x="10120" y="21445"/>
                </a:lnTo>
                <a:lnTo>
                  <a:pt x="10346" y="21511"/>
                </a:lnTo>
                <a:lnTo>
                  <a:pt x="10516" y="21555"/>
                </a:lnTo>
                <a:lnTo>
                  <a:pt x="10743" y="21600"/>
                </a:lnTo>
                <a:lnTo>
                  <a:pt x="10988" y="21644"/>
                </a:lnTo>
                <a:lnTo>
                  <a:pt x="11215" y="21666"/>
                </a:lnTo>
                <a:lnTo>
                  <a:pt x="11498" y="21666"/>
                </a:lnTo>
                <a:lnTo>
                  <a:pt x="11762" y="21666"/>
                </a:lnTo>
                <a:lnTo>
                  <a:pt x="12253" y="21644"/>
                </a:lnTo>
                <a:lnTo>
                  <a:pt x="12763" y="21577"/>
                </a:lnTo>
                <a:lnTo>
                  <a:pt x="13197" y="21467"/>
                </a:lnTo>
                <a:lnTo>
                  <a:pt x="13556" y="21346"/>
                </a:lnTo>
                <a:lnTo>
                  <a:pt x="13896" y="21192"/>
                </a:lnTo>
                <a:lnTo>
                  <a:pt x="14179" y="21026"/>
                </a:lnTo>
                <a:lnTo>
                  <a:pt x="14444" y="20839"/>
                </a:lnTo>
                <a:lnTo>
                  <a:pt x="14576" y="20641"/>
                </a:lnTo>
                <a:lnTo>
                  <a:pt x="14727" y="20431"/>
                </a:lnTo>
                <a:lnTo>
                  <a:pt x="14765" y="20200"/>
                </a:lnTo>
                <a:lnTo>
                  <a:pt x="14802" y="19991"/>
                </a:lnTo>
                <a:lnTo>
                  <a:pt x="14727" y="19759"/>
                </a:lnTo>
                <a:lnTo>
                  <a:pt x="14613" y="19550"/>
                </a:lnTo>
                <a:lnTo>
                  <a:pt x="14444" y="19307"/>
                </a:lnTo>
                <a:lnTo>
                  <a:pt x="14217" y="19098"/>
                </a:lnTo>
                <a:lnTo>
                  <a:pt x="13934" y="18911"/>
                </a:lnTo>
                <a:lnTo>
                  <a:pt x="13669" y="18745"/>
                </a:lnTo>
                <a:lnTo>
                  <a:pt x="13462" y="18547"/>
                </a:lnTo>
                <a:lnTo>
                  <a:pt x="13311" y="18337"/>
                </a:lnTo>
                <a:lnTo>
                  <a:pt x="13197" y="18150"/>
                </a:lnTo>
                <a:lnTo>
                  <a:pt x="13122" y="17941"/>
                </a:lnTo>
                <a:lnTo>
                  <a:pt x="13122" y="17720"/>
                </a:lnTo>
                <a:lnTo>
                  <a:pt x="13122" y="17533"/>
                </a:lnTo>
                <a:lnTo>
                  <a:pt x="13197" y="17346"/>
                </a:lnTo>
                <a:lnTo>
                  <a:pt x="13273" y="17158"/>
                </a:lnTo>
                <a:lnTo>
                  <a:pt x="13386" y="16982"/>
                </a:lnTo>
                <a:lnTo>
                  <a:pt x="13537" y="16839"/>
                </a:lnTo>
                <a:lnTo>
                  <a:pt x="13707" y="16706"/>
                </a:lnTo>
                <a:lnTo>
                  <a:pt x="13896" y="16607"/>
                </a:lnTo>
                <a:lnTo>
                  <a:pt x="14104" y="16519"/>
                </a:lnTo>
                <a:lnTo>
                  <a:pt x="14330" y="16453"/>
                </a:lnTo>
                <a:lnTo>
                  <a:pt x="14538" y="16431"/>
                </a:lnTo>
                <a:lnTo>
                  <a:pt x="14897" y="16453"/>
                </a:lnTo>
                <a:lnTo>
                  <a:pt x="15406" y="16497"/>
                </a:lnTo>
                <a:lnTo>
                  <a:pt x="16105" y="16541"/>
                </a:lnTo>
                <a:lnTo>
                  <a:pt x="16898" y="16607"/>
                </a:lnTo>
                <a:lnTo>
                  <a:pt x="17804" y="16651"/>
                </a:lnTo>
                <a:lnTo>
                  <a:pt x="18786" y="16684"/>
                </a:lnTo>
                <a:lnTo>
                  <a:pt x="19844" y="16728"/>
                </a:lnTo>
                <a:lnTo>
                  <a:pt x="20920" y="16751"/>
                </a:lnTo>
                <a:lnTo>
                  <a:pt x="21109" y="16497"/>
                </a:lnTo>
                <a:lnTo>
                  <a:pt x="21241" y="16222"/>
                </a:lnTo>
                <a:lnTo>
                  <a:pt x="21392" y="15946"/>
                </a:lnTo>
                <a:lnTo>
                  <a:pt x="21467" y="15648"/>
                </a:lnTo>
                <a:lnTo>
                  <a:pt x="21543" y="15351"/>
                </a:lnTo>
                <a:lnTo>
                  <a:pt x="21618" y="15042"/>
                </a:lnTo>
                <a:lnTo>
                  <a:pt x="21618" y="14745"/>
                </a:lnTo>
                <a:lnTo>
                  <a:pt x="21618" y="14447"/>
                </a:lnTo>
                <a:lnTo>
                  <a:pt x="21618" y="14150"/>
                </a:lnTo>
                <a:lnTo>
                  <a:pt x="21581" y="13852"/>
                </a:lnTo>
                <a:lnTo>
                  <a:pt x="21505" y="13577"/>
                </a:lnTo>
                <a:lnTo>
                  <a:pt x="21430" y="13301"/>
                </a:lnTo>
                <a:lnTo>
                  <a:pt x="21354" y="13048"/>
                </a:lnTo>
                <a:lnTo>
                  <a:pt x="21241" y="12816"/>
                </a:lnTo>
                <a:lnTo>
                  <a:pt x="21146" y="12607"/>
                </a:lnTo>
                <a:lnTo>
                  <a:pt x="21033" y="12431"/>
                </a:lnTo>
                <a:lnTo>
                  <a:pt x="20920" y="12265"/>
                </a:lnTo>
                <a:lnTo>
                  <a:pt x="20769" y="12144"/>
                </a:lnTo>
                <a:lnTo>
                  <a:pt x="20637" y="12034"/>
                </a:lnTo>
                <a:lnTo>
                  <a:pt x="20486" y="11946"/>
                </a:lnTo>
                <a:lnTo>
                  <a:pt x="20297" y="11891"/>
                </a:lnTo>
                <a:lnTo>
                  <a:pt x="20165" y="11846"/>
                </a:lnTo>
                <a:lnTo>
                  <a:pt x="19976" y="11824"/>
                </a:lnTo>
                <a:lnTo>
                  <a:pt x="19806" y="11802"/>
                </a:lnTo>
                <a:lnTo>
                  <a:pt x="19390" y="11824"/>
                </a:lnTo>
                <a:lnTo>
                  <a:pt x="18956" y="11891"/>
                </a:lnTo>
                <a:lnTo>
                  <a:pt x="18503" y="11968"/>
                </a:lnTo>
                <a:lnTo>
                  <a:pt x="17993" y="12078"/>
                </a:lnTo>
                <a:lnTo>
                  <a:pt x="17653" y="12144"/>
                </a:lnTo>
                <a:lnTo>
                  <a:pt x="17332" y="12199"/>
                </a:lnTo>
                <a:lnTo>
                  <a:pt x="17049" y="12221"/>
                </a:lnTo>
                <a:lnTo>
                  <a:pt x="16747" y="12243"/>
                </a:lnTo>
                <a:lnTo>
                  <a:pt x="16464" y="12243"/>
                </a:lnTo>
                <a:lnTo>
                  <a:pt x="16218" y="12243"/>
                </a:lnTo>
                <a:lnTo>
                  <a:pt x="15992" y="12221"/>
                </a:lnTo>
                <a:lnTo>
                  <a:pt x="15746" y="12199"/>
                </a:lnTo>
                <a:lnTo>
                  <a:pt x="15520" y="12155"/>
                </a:lnTo>
                <a:lnTo>
                  <a:pt x="15350" y="12122"/>
                </a:lnTo>
                <a:lnTo>
                  <a:pt x="15161" y="12056"/>
                </a:lnTo>
                <a:lnTo>
                  <a:pt x="14972" y="11990"/>
                </a:lnTo>
                <a:lnTo>
                  <a:pt x="14689" y="11846"/>
                </a:lnTo>
                <a:lnTo>
                  <a:pt x="14444" y="11670"/>
                </a:lnTo>
                <a:lnTo>
                  <a:pt x="14255" y="11483"/>
                </a:lnTo>
                <a:lnTo>
                  <a:pt x="14104" y="11295"/>
                </a:lnTo>
                <a:lnTo>
                  <a:pt x="14028" y="11086"/>
                </a:lnTo>
                <a:lnTo>
                  <a:pt x="13972" y="10888"/>
                </a:lnTo>
                <a:lnTo>
                  <a:pt x="13972" y="10700"/>
                </a:lnTo>
                <a:lnTo>
                  <a:pt x="14009" y="10513"/>
                </a:lnTo>
                <a:lnTo>
                  <a:pt x="14066" y="10359"/>
                </a:lnTo>
                <a:lnTo>
                  <a:pt x="14179" y="10215"/>
                </a:lnTo>
                <a:lnTo>
                  <a:pt x="14406" y="10006"/>
                </a:lnTo>
                <a:lnTo>
                  <a:pt x="14651" y="9830"/>
                </a:lnTo>
                <a:lnTo>
                  <a:pt x="14878" y="9686"/>
                </a:lnTo>
                <a:lnTo>
                  <a:pt x="15123" y="9554"/>
                </a:lnTo>
                <a:lnTo>
                  <a:pt x="15350" y="9477"/>
                </a:lnTo>
                <a:lnTo>
                  <a:pt x="15558" y="9411"/>
                </a:lnTo>
                <a:lnTo>
                  <a:pt x="15803" y="9345"/>
                </a:lnTo>
                <a:lnTo>
                  <a:pt x="16030" y="9323"/>
                </a:lnTo>
                <a:lnTo>
                  <a:pt x="16256" y="9301"/>
                </a:lnTo>
                <a:lnTo>
                  <a:pt x="16464" y="9323"/>
                </a:lnTo>
                <a:lnTo>
                  <a:pt x="16690" y="9345"/>
                </a:lnTo>
                <a:lnTo>
                  <a:pt x="16898" y="9367"/>
                </a:lnTo>
                <a:lnTo>
                  <a:pt x="17332" y="9477"/>
                </a:lnTo>
                <a:lnTo>
                  <a:pt x="17767" y="9598"/>
                </a:lnTo>
                <a:lnTo>
                  <a:pt x="18163" y="9731"/>
                </a:lnTo>
                <a:lnTo>
                  <a:pt x="18597" y="9874"/>
                </a:lnTo>
                <a:lnTo>
                  <a:pt x="18994" y="10006"/>
                </a:lnTo>
                <a:lnTo>
                  <a:pt x="19428" y="10083"/>
                </a:lnTo>
                <a:lnTo>
                  <a:pt x="19617" y="10127"/>
                </a:lnTo>
                <a:lnTo>
                  <a:pt x="19844" y="10149"/>
                </a:lnTo>
                <a:lnTo>
                  <a:pt x="20013" y="10149"/>
                </a:lnTo>
                <a:lnTo>
                  <a:pt x="20240" y="10127"/>
                </a:lnTo>
                <a:lnTo>
                  <a:pt x="20410" y="10105"/>
                </a:lnTo>
                <a:lnTo>
                  <a:pt x="20637" y="10061"/>
                </a:lnTo>
                <a:lnTo>
                  <a:pt x="20844" y="9984"/>
                </a:lnTo>
                <a:lnTo>
                  <a:pt x="21033" y="9896"/>
                </a:lnTo>
                <a:lnTo>
                  <a:pt x="21146" y="9830"/>
                </a:lnTo>
                <a:lnTo>
                  <a:pt x="21203" y="9753"/>
                </a:lnTo>
                <a:lnTo>
                  <a:pt x="21279" y="9642"/>
                </a:lnTo>
                <a:lnTo>
                  <a:pt x="21354" y="9521"/>
                </a:lnTo>
                <a:lnTo>
                  <a:pt x="21430" y="9246"/>
                </a:lnTo>
                <a:lnTo>
                  <a:pt x="21430" y="8904"/>
                </a:lnTo>
                <a:lnTo>
                  <a:pt x="21430" y="8540"/>
                </a:lnTo>
                <a:lnTo>
                  <a:pt x="21392" y="8144"/>
                </a:lnTo>
                <a:lnTo>
                  <a:pt x="21354" y="7714"/>
                </a:lnTo>
                <a:lnTo>
                  <a:pt x="21279" y="7295"/>
                </a:lnTo>
                <a:lnTo>
                  <a:pt x="21146" y="6446"/>
                </a:lnTo>
                <a:lnTo>
                  <a:pt x="20995" y="5686"/>
                </a:lnTo>
                <a:lnTo>
                  <a:pt x="20958" y="5366"/>
                </a:lnTo>
                <a:lnTo>
                  <a:pt x="20958" y="5091"/>
                </a:lnTo>
                <a:lnTo>
                  <a:pt x="20958" y="4860"/>
                </a:lnTo>
                <a:lnTo>
                  <a:pt x="21033" y="4716"/>
                </a:lnTo>
                <a:lnTo>
                  <a:pt x="20637" y="4860"/>
                </a:lnTo>
                <a:lnTo>
                  <a:pt x="20127" y="4992"/>
                </a:lnTo>
                <a:lnTo>
                  <a:pt x="19617" y="5069"/>
                </a:lnTo>
                <a:lnTo>
                  <a:pt x="19032" y="5157"/>
                </a:lnTo>
                <a:lnTo>
                  <a:pt x="18465" y="5201"/>
                </a:lnTo>
                <a:lnTo>
                  <a:pt x="17842" y="5245"/>
                </a:lnTo>
                <a:lnTo>
                  <a:pt x="17219" y="5267"/>
                </a:lnTo>
                <a:lnTo>
                  <a:pt x="16615" y="5267"/>
                </a:lnTo>
                <a:lnTo>
                  <a:pt x="15992" y="5245"/>
                </a:lnTo>
                <a:lnTo>
                  <a:pt x="15369" y="5201"/>
                </a:lnTo>
                <a:lnTo>
                  <a:pt x="14840" y="5157"/>
                </a:lnTo>
                <a:lnTo>
                  <a:pt x="14293" y="5091"/>
                </a:lnTo>
                <a:lnTo>
                  <a:pt x="13783" y="5014"/>
                </a:lnTo>
                <a:lnTo>
                  <a:pt x="13386" y="4926"/>
                </a:lnTo>
                <a:lnTo>
                  <a:pt x="13027" y="4815"/>
                </a:lnTo>
                <a:lnTo>
                  <a:pt x="12725" y="4716"/>
                </a:lnTo>
                <a:lnTo>
                  <a:pt x="12480" y="4606"/>
                </a:lnTo>
                <a:lnTo>
                  <a:pt x="12291" y="4496"/>
                </a:lnTo>
                <a:lnTo>
                  <a:pt x="12197" y="4397"/>
                </a:lnTo>
                <a:lnTo>
                  <a:pt x="12083" y="4286"/>
                </a:lnTo>
                <a:lnTo>
                  <a:pt x="12046" y="4187"/>
                </a:lnTo>
                <a:lnTo>
                  <a:pt x="12008" y="4077"/>
                </a:lnTo>
                <a:lnTo>
                  <a:pt x="12046" y="3967"/>
                </a:lnTo>
                <a:lnTo>
                  <a:pt x="12121" y="3868"/>
                </a:lnTo>
                <a:lnTo>
                  <a:pt x="12197" y="3735"/>
                </a:lnTo>
                <a:lnTo>
                  <a:pt x="12291" y="3614"/>
                </a:lnTo>
                <a:lnTo>
                  <a:pt x="12442" y="3482"/>
                </a:lnTo>
                <a:lnTo>
                  <a:pt x="12631" y="3361"/>
                </a:lnTo>
                <a:lnTo>
                  <a:pt x="13065" y="3085"/>
                </a:lnTo>
                <a:lnTo>
                  <a:pt x="13537" y="2766"/>
                </a:lnTo>
                <a:lnTo>
                  <a:pt x="13783" y="2578"/>
                </a:lnTo>
                <a:lnTo>
                  <a:pt x="13934" y="2380"/>
                </a:lnTo>
                <a:lnTo>
                  <a:pt x="14028" y="2171"/>
                </a:lnTo>
                <a:lnTo>
                  <a:pt x="14104" y="1961"/>
                </a:lnTo>
                <a:lnTo>
                  <a:pt x="14104" y="1730"/>
                </a:lnTo>
                <a:lnTo>
                  <a:pt x="14066" y="1498"/>
                </a:lnTo>
                <a:lnTo>
                  <a:pt x="13972" y="1267"/>
                </a:lnTo>
                <a:lnTo>
                  <a:pt x="13820" y="1057"/>
                </a:lnTo>
                <a:lnTo>
                  <a:pt x="13594" y="837"/>
                </a:lnTo>
                <a:lnTo>
                  <a:pt x="13386" y="628"/>
                </a:lnTo>
                <a:lnTo>
                  <a:pt x="13103" y="462"/>
                </a:lnTo>
                <a:lnTo>
                  <a:pt x="12763" y="308"/>
                </a:lnTo>
                <a:lnTo>
                  <a:pt x="12404" y="187"/>
                </a:lnTo>
                <a:lnTo>
                  <a:pt x="12008" y="77"/>
                </a:lnTo>
                <a:lnTo>
                  <a:pt x="11574" y="33"/>
                </a:lnTo>
                <a:lnTo>
                  <a:pt x="11102" y="11"/>
                </a:lnTo>
                <a:lnTo>
                  <a:pt x="10667" y="11"/>
                </a:lnTo>
                <a:lnTo>
                  <a:pt x="10233" y="77"/>
                </a:lnTo>
                <a:lnTo>
                  <a:pt x="9837" y="187"/>
                </a:lnTo>
                <a:lnTo>
                  <a:pt x="9440" y="286"/>
                </a:lnTo>
                <a:lnTo>
                  <a:pt x="9062" y="462"/>
                </a:lnTo>
                <a:lnTo>
                  <a:pt x="8741" y="628"/>
                </a:lnTo>
                <a:lnTo>
                  <a:pt x="8458" y="815"/>
                </a:lnTo>
                <a:lnTo>
                  <a:pt x="8232" y="1035"/>
                </a:lnTo>
                <a:lnTo>
                  <a:pt x="8062" y="1245"/>
                </a:lnTo>
                <a:lnTo>
                  <a:pt x="7911" y="1476"/>
                </a:lnTo>
                <a:lnTo>
                  <a:pt x="7835" y="1708"/>
                </a:lnTo>
                <a:lnTo>
                  <a:pt x="7797" y="1961"/>
                </a:lnTo>
                <a:lnTo>
                  <a:pt x="7835" y="2193"/>
                </a:lnTo>
                <a:lnTo>
                  <a:pt x="7948" y="2402"/>
                </a:lnTo>
                <a:lnTo>
                  <a:pt x="8062" y="2534"/>
                </a:lnTo>
                <a:lnTo>
                  <a:pt x="8175" y="2644"/>
                </a:lnTo>
                <a:lnTo>
                  <a:pt x="8269" y="2744"/>
                </a:lnTo>
                <a:lnTo>
                  <a:pt x="8420" y="2832"/>
                </a:lnTo>
                <a:lnTo>
                  <a:pt x="8704" y="3019"/>
                </a:lnTo>
                <a:lnTo>
                  <a:pt x="8968" y="3206"/>
                </a:lnTo>
                <a:lnTo>
                  <a:pt x="9138" y="3405"/>
                </a:lnTo>
                <a:lnTo>
                  <a:pt x="9327" y="3570"/>
                </a:lnTo>
                <a:lnTo>
                  <a:pt x="9440" y="3735"/>
                </a:lnTo>
                <a:lnTo>
                  <a:pt x="9516" y="3890"/>
                </a:lnTo>
                <a:lnTo>
                  <a:pt x="9534" y="4033"/>
                </a:lnTo>
                <a:lnTo>
                  <a:pt x="9534" y="4165"/>
                </a:lnTo>
                <a:lnTo>
                  <a:pt x="9516" y="4286"/>
                </a:lnTo>
                <a:lnTo>
                  <a:pt x="9440" y="4397"/>
                </a:lnTo>
                <a:lnTo>
                  <a:pt x="9327" y="4496"/>
                </a:lnTo>
                <a:lnTo>
                  <a:pt x="9176" y="4562"/>
                </a:lnTo>
                <a:lnTo>
                  <a:pt x="9006" y="4628"/>
                </a:lnTo>
                <a:lnTo>
                  <a:pt x="8779" y="4694"/>
                </a:lnTo>
                <a:lnTo>
                  <a:pt x="8534" y="4716"/>
                </a:lnTo>
                <a:lnTo>
                  <a:pt x="8232" y="4716"/>
                </a:lnTo>
                <a:lnTo>
                  <a:pt x="7118" y="4738"/>
                </a:lnTo>
                <a:lnTo>
                  <a:pt x="5947" y="4771"/>
                </a:lnTo>
                <a:lnTo>
                  <a:pt x="4795" y="4815"/>
                </a:lnTo>
                <a:lnTo>
                  <a:pt x="3681" y="4860"/>
                </a:lnTo>
                <a:lnTo>
                  <a:pt x="2662" y="4882"/>
                </a:lnTo>
                <a:lnTo>
                  <a:pt x="1755" y="4882"/>
                </a:lnTo>
                <a:lnTo>
                  <a:pt x="1359" y="4860"/>
                </a:lnTo>
                <a:lnTo>
                  <a:pt x="981" y="4837"/>
                </a:lnTo>
                <a:lnTo>
                  <a:pt x="698" y="4771"/>
                </a:lnTo>
                <a:lnTo>
                  <a:pt x="453" y="4716"/>
                </a:lnTo>
                <a:lnTo>
                  <a:pt x="453" y="5322"/>
                </a:lnTo>
                <a:lnTo>
                  <a:pt x="453" y="6083"/>
                </a:lnTo>
                <a:lnTo>
                  <a:pt x="453" y="6909"/>
                </a:lnTo>
                <a:lnTo>
                  <a:pt x="453" y="7780"/>
                </a:lnTo>
                <a:lnTo>
                  <a:pt x="453" y="8606"/>
                </a:lnTo>
                <a:lnTo>
                  <a:pt x="453" y="9345"/>
                </a:lnTo>
                <a:lnTo>
                  <a:pt x="453" y="9918"/>
                </a:lnTo>
                <a:lnTo>
                  <a:pt x="453" y="10282"/>
                </a:lnTo>
                <a:lnTo>
                  <a:pt x="490" y="10381"/>
                </a:lnTo>
                <a:lnTo>
                  <a:pt x="547" y="10491"/>
                </a:lnTo>
                <a:lnTo>
                  <a:pt x="660" y="10590"/>
                </a:lnTo>
                <a:lnTo>
                  <a:pt x="811" y="10700"/>
                </a:lnTo>
                <a:lnTo>
                  <a:pt x="981" y="10811"/>
                </a:lnTo>
                <a:lnTo>
                  <a:pt x="1208" y="10888"/>
                </a:lnTo>
                <a:lnTo>
                  <a:pt x="1453" y="10954"/>
                </a:lnTo>
                <a:lnTo>
                  <a:pt x="1718" y="11020"/>
                </a:lnTo>
                <a:lnTo>
                  <a:pt x="1963" y="11064"/>
                </a:lnTo>
                <a:lnTo>
                  <a:pt x="2265" y="11086"/>
                </a:lnTo>
                <a:lnTo>
                  <a:pt x="2548" y="11064"/>
                </a:lnTo>
                <a:lnTo>
                  <a:pt x="2794" y="11042"/>
                </a:lnTo>
                <a:lnTo>
                  <a:pt x="3096" y="10976"/>
                </a:lnTo>
                <a:lnTo>
                  <a:pt x="3341" y="10888"/>
                </a:lnTo>
                <a:lnTo>
                  <a:pt x="3606" y="10766"/>
                </a:lnTo>
                <a:lnTo>
                  <a:pt x="3813" y="10590"/>
                </a:lnTo>
                <a:close/>
              </a:path>
            </a:pathLst>
          </a:custGeom>
          <a:solidFill>
            <a:srgbClr val="FFCC99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30" name="Puzzle1"/>
          <p:cNvSpPr>
            <a:spLocks noEditPoints="1" noChangeArrowheads="1"/>
          </p:cNvSpPr>
          <p:nvPr/>
        </p:nvSpPr>
        <p:spPr bwMode="auto">
          <a:xfrm>
            <a:off x="5245361" y="4148153"/>
            <a:ext cx="1635699" cy="848218"/>
          </a:xfrm>
          <a:custGeom>
            <a:avLst/>
            <a:gdLst>
              <a:gd name="T0" fmla="*/ 16740 w 21600"/>
              <a:gd name="T1" fmla="*/ 21078 h 21600"/>
              <a:gd name="T2" fmla="*/ 16976 w 21600"/>
              <a:gd name="T3" fmla="*/ 521 h 21600"/>
              <a:gd name="T4" fmla="*/ 4725 w 21600"/>
              <a:gd name="T5" fmla="*/ 856 h 21600"/>
              <a:gd name="T6" fmla="*/ 5040 w 21600"/>
              <a:gd name="T7" fmla="*/ 21004 h 21600"/>
              <a:gd name="T8" fmla="*/ 10811 w 21600"/>
              <a:gd name="T9" fmla="*/ 12885 h 21600"/>
              <a:gd name="T10" fmla="*/ 10845 w 21600"/>
              <a:gd name="T11" fmla="*/ 8714 h 21600"/>
              <a:gd name="T12" fmla="*/ 21600 w 21600"/>
              <a:gd name="T13" fmla="*/ 10000 h 21600"/>
              <a:gd name="T14" fmla="*/ 56 w 21600"/>
              <a:gd name="T15" fmla="*/ 10000 h 21600"/>
              <a:gd name="T16" fmla="*/ 6086 w 21600"/>
              <a:gd name="T17" fmla="*/ 2569 h 21600"/>
              <a:gd name="T18" fmla="*/ 16132 w 21600"/>
              <a:gd name="T19" fmla="*/ 19552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9360" y="20836"/>
                </a:moveTo>
                <a:lnTo>
                  <a:pt x="9528" y="20836"/>
                </a:lnTo>
                <a:lnTo>
                  <a:pt x="9686" y="20762"/>
                </a:lnTo>
                <a:lnTo>
                  <a:pt x="9810" y="20687"/>
                </a:lnTo>
                <a:lnTo>
                  <a:pt x="9922" y="20575"/>
                </a:lnTo>
                <a:lnTo>
                  <a:pt x="10012" y="20426"/>
                </a:lnTo>
                <a:lnTo>
                  <a:pt x="10068" y="20296"/>
                </a:lnTo>
                <a:lnTo>
                  <a:pt x="10113" y="20110"/>
                </a:lnTo>
                <a:lnTo>
                  <a:pt x="10136" y="19905"/>
                </a:lnTo>
                <a:lnTo>
                  <a:pt x="10136" y="19682"/>
                </a:lnTo>
                <a:lnTo>
                  <a:pt x="10113" y="19440"/>
                </a:lnTo>
                <a:lnTo>
                  <a:pt x="10068" y="19142"/>
                </a:lnTo>
                <a:lnTo>
                  <a:pt x="10012" y="18900"/>
                </a:lnTo>
                <a:lnTo>
                  <a:pt x="9900" y="18620"/>
                </a:lnTo>
                <a:lnTo>
                  <a:pt x="9787" y="18285"/>
                </a:lnTo>
                <a:lnTo>
                  <a:pt x="9641" y="17968"/>
                </a:lnTo>
                <a:lnTo>
                  <a:pt x="9472" y="17652"/>
                </a:lnTo>
                <a:lnTo>
                  <a:pt x="9382" y="17466"/>
                </a:lnTo>
                <a:lnTo>
                  <a:pt x="9315" y="17298"/>
                </a:lnTo>
                <a:lnTo>
                  <a:pt x="9258" y="17112"/>
                </a:lnTo>
                <a:lnTo>
                  <a:pt x="9191" y="16926"/>
                </a:lnTo>
                <a:lnTo>
                  <a:pt x="9123" y="16535"/>
                </a:lnTo>
                <a:lnTo>
                  <a:pt x="9101" y="16144"/>
                </a:lnTo>
                <a:lnTo>
                  <a:pt x="9101" y="15753"/>
                </a:lnTo>
                <a:lnTo>
                  <a:pt x="9168" y="15362"/>
                </a:lnTo>
                <a:lnTo>
                  <a:pt x="9236" y="14971"/>
                </a:lnTo>
                <a:lnTo>
                  <a:pt x="9360" y="14580"/>
                </a:lnTo>
                <a:lnTo>
                  <a:pt x="9495" y="14244"/>
                </a:lnTo>
                <a:lnTo>
                  <a:pt x="9663" y="13891"/>
                </a:lnTo>
                <a:lnTo>
                  <a:pt x="9855" y="13611"/>
                </a:lnTo>
                <a:lnTo>
                  <a:pt x="10068" y="13351"/>
                </a:lnTo>
                <a:lnTo>
                  <a:pt x="10293" y="13146"/>
                </a:lnTo>
                <a:lnTo>
                  <a:pt x="10552" y="12997"/>
                </a:lnTo>
                <a:lnTo>
                  <a:pt x="10811" y="12885"/>
                </a:lnTo>
                <a:lnTo>
                  <a:pt x="11069" y="12866"/>
                </a:lnTo>
                <a:lnTo>
                  <a:pt x="11351" y="12885"/>
                </a:lnTo>
                <a:lnTo>
                  <a:pt x="11610" y="12997"/>
                </a:lnTo>
                <a:lnTo>
                  <a:pt x="11846" y="13183"/>
                </a:lnTo>
                <a:lnTo>
                  <a:pt x="12060" y="13388"/>
                </a:lnTo>
                <a:lnTo>
                  <a:pt x="12251" y="13648"/>
                </a:lnTo>
                <a:lnTo>
                  <a:pt x="12419" y="13928"/>
                </a:lnTo>
                <a:lnTo>
                  <a:pt x="12555" y="14244"/>
                </a:lnTo>
                <a:lnTo>
                  <a:pt x="12690" y="14617"/>
                </a:lnTo>
                <a:lnTo>
                  <a:pt x="12768" y="15008"/>
                </a:lnTo>
                <a:lnTo>
                  <a:pt x="12836" y="15399"/>
                </a:lnTo>
                <a:lnTo>
                  <a:pt x="12858" y="15753"/>
                </a:lnTo>
                <a:lnTo>
                  <a:pt x="12858" y="16144"/>
                </a:lnTo>
                <a:lnTo>
                  <a:pt x="12813" y="16535"/>
                </a:lnTo>
                <a:lnTo>
                  <a:pt x="12746" y="16888"/>
                </a:lnTo>
                <a:lnTo>
                  <a:pt x="12667" y="17224"/>
                </a:lnTo>
                <a:lnTo>
                  <a:pt x="12510" y="17503"/>
                </a:lnTo>
                <a:lnTo>
                  <a:pt x="12228" y="18043"/>
                </a:lnTo>
                <a:lnTo>
                  <a:pt x="11970" y="18546"/>
                </a:lnTo>
                <a:lnTo>
                  <a:pt x="11868" y="18751"/>
                </a:lnTo>
                <a:lnTo>
                  <a:pt x="11778" y="18974"/>
                </a:lnTo>
                <a:lnTo>
                  <a:pt x="11711" y="19179"/>
                </a:lnTo>
                <a:lnTo>
                  <a:pt x="11666" y="19365"/>
                </a:lnTo>
                <a:lnTo>
                  <a:pt x="11632" y="19570"/>
                </a:lnTo>
                <a:lnTo>
                  <a:pt x="11632" y="19756"/>
                </a:lnTo>
                <a:lnTo>
                  <a:pt x="11632" y="19942"/>
                </a:lnTo>
                <a:lnTo>
                  <a:pt x="11643" y="20110"/>
                </a:lnTo>
                <a:lnTo>
                  <a:pt x="11711" y="20296"/>
                </a:lnTo>
                <a:lnTo>
                  <a:pt x="11801" y="20464"/>
                </a:lnTo>
                <a:lnTo>
                  <a:pt x="11891" y="20650"/>
                </a:lnTo>
                <a:lnTo>
                  <a:pt x="12037" y="20836"/>
                </a:lnTo>
                <a:lnTo>
                  <a:pt x="12206" y="21004"/>
                </a:lnTo>
                <a:lnTo>
                  <a:pt x="12419" y="21190"/>
                </a:lnTo>
                <a:lnTo>
                  <a:pt x="12667" y="21320"/>
                </a:lnTo>
                <a:lnTo>
                  <a:pt x="12960" y="21432"/>
                </a:lnTo>
                <a:lnTo>
                  <a:pt x="13286" y="21544"/>
                </a:lnTo>
                <a:lnTo>
                  <a:pt x="13612" y="21655"/>
                </a:lnTo>
                <a:lnTo>
                  <a:pt x="13983" y="21693"/>
                </a:lnTo>
                <a:lnTo>
                  <a:pt x="14343" y="21730"/>
                </a:lnTo>
                <a:lnTo>
                  <a:pt x="14715" y="21730"/>
                </a:lnTo>
                <a:lnTo>
                  <a:pt x="15075" y="21730"/>
                </a:lnTo>
                <a:lnTo>
                  <a:pt x="15446" y="21655"/>
                </a:lnTo>
                <a:lnTo>
                  <a:pt x="15794" y="21581"/>
                </a:lnTo>
                <a:lnTo>
                  <a:pt x="16132" y="21432"/>
                </a:lnTo>
                <a:lnTo>
                  <a:pt x="16458" y="21302"/>
                </a:lnTo>
                <a:lnTo>
                  <a:pt x="16740" y="21078"/>
                </a:lnTo>
                <a:lnTo>
                  <a:pt x="16976" y="20836"/>
                </a:lnTo>
                <a:lnTo>
                  <a:pt x="17043" y="20650"/>
                </a:lnTo>
                <a:lnTo>
                  <a:pt x="17088" y="20426"/>
                </a:lnTo>
                <a:lnTo>
                  <a:pt x="17133" y="20222"/>
                </a:lnTo>
                <a:lnTo>
                  <a:pt x="17156" y="19980"/>
                </a:lnTo>
                <a:lnTo>
                  <a:pt x="17167" y="19477"/>
                </a:lnTo>
                <a:lnTo>
                  <a:pt x="17167" y="18974"/>
                </a:lnTo>
                <a:lnTo>
                  <a:pt x="17156" y="18397"/>
                </a:lnTo>
                <a:lnTo>
                  <a:pt x="17111" y="17820"/>
                </a:lnTo>
                <a:lnTo>
                  <a:pt x="17066" y="17261"/>
                </a:lnTo>
                <a:lnTo>
                  <a:pt x="16998" y="16646"/>
                </a:lnTo>
                <a:lnTo>
                  <a:pt x="16852" y="15511"/>
                </a:lnTo>
                <a:lnTo>
                  <a:pt x="16740" y="14393"/>
                </a:lnTo>
                <a:lnTo>
                  <a:pt x="16717" y="13928"/>
                </a:lnTo>
                <a:lnTo>
                  <a:pt x="16695" y="13462"/>
                </a:lnTo>
                <a:lnTo>
                  <a:pt x="16717" y="13071"/>
                </a:lnTo>
                <a:lnTo>
                  <a:pt x="16785" y="12755"/>
                </a:lnTo>
                <a:lnTo>
                  <a:pt x="16852" y="12419"/>
                </a:lnTo>
                <a:lnTo>
                  <a:pt x="16953" y="12140"/>
                </a:lnTo>
                <a:lnTo>
                  <a:pt x="17088" y="11898"/>
                </a:lnTo>
                <a:lnTo>
                  <a:pt x="17212" y="11675"/>
                </a:lnTo>
                <a:lnTo>
                  <a:pt x="17370" y="11470"/>
                </a:lnTo>
                <a:lnTo>
                  <a:pt x="17516" y="11284"/>
                </a:lnTo>
                <a:lnTo>
                  <a:pt x="17696" y="11135"/>
                </a:lnTo>
                <a:lnTo>
                  <a:pt x="17865" y="11042"/>
                </a:lnTo>
                <a:lnTo>
                  <a:pt x="18033" y="10930"/>
                </a:lnTo>
                <a:lnTo>
                  <a:pt x="18213" y="10893"/>
                </a:lnTo>
                <a:lnTo>
                  <a:pt x="18382" y="10893"/>
                </a:lnTo>
                <a:lnTo>
                  <a:pt x="18551" y="10967"/>
                </a:lnTo>
                <a:lnTo>
                  <a:pt x="18708" y="11042"/>
                </a:lnTo>
                <a:lnTo>
                  <a:pt x="18855" y="11172"/>
                </a:lnTo>
                <a:lnTo>
                  <a:pt x="19012" y="11358"/>
                </a:lnTo>
                <a:lnTo>
                  <a:pt x="19136" y="11600"/>
                </a:lnTo>
                <a:lnTo>
                  <a:pt x="19271" y="11861"/>
                </a:lnTo>
                <a:lnTo>
                  <a:pt x="19440" y="12028"/>
                </a:lnTo>
                <a:lnTo>
                  <a:pt x="19608" y="12177"/>
                </a:lnTo>
                <a:lnTo>
                  <a:pt x="19822" y="12289"/>
                </a:lnTo>
                <a:lnTo>
                  <a:pt x="20025" y="12289"/>
                </a:lnTo>
                <a:lnTo>
                  <a:pt x="20238" y="12289"/>
                </a:lnTo>
                <a:lnTo>
                  <a:pt x="20452" y="12215"/>
                </a:lnTo>
                <a:lnTo>
                  <a:pt x="20643" y="12103"/>
                </a:lnTo>
                <a:lnTo>
                  <a:pt x="20846" y="11973"/>
                </a:lnTo>
                <a:lnTo>
                  <a:pt x="21037" y="11786"/>
                </a:lnTo>
                <a:lnTo>
                  <a:pt x="21206" y="11563"/>
                </a:lnTo>
                <a:lnTo>
                  <a:pt x="21363" y="11321"/>
                </a:lnTo>
                <a:lnTo>
                  <a:pt x="21465" y="11079"/>
                </a:lnTo>
                <a:lnTo>
                  <a:pt x="21577" y="10744"/>
                </a:lnTo>
                <a:lnTo>
                  <a:pt x="21622" y="10427"/>
                </a:lnTo>
                <a:lnTo>
                  <a:pt x="21645" y="10111"/>
                </a:lnTo>
                <a:lnTo>
                  <a:pt x="21622" y="9608"/>
                </a:lnTo>
                <a:lnTo>
                  <a:pt x="21577" y="9142"/>
                </a:lnTo>
                <a:lnTo>
                  <a:pt x="21465" y="8751"/>
                </a:lnTo>
                <a:lnTo>
                  <a:pt x="21363" y="8397"/>
                </a:lnTo>
                <a:lnTo>
                  <a:pt x="21206" y="8062"/>
                </a:lnTo>
                <a:lnTo>
                  <a:pt x="21037" y="7820"/>
                </a:lnTo>
                <a:lnTo>
                  <a:pt x="20846" y="7597"/>
                </a:lnTo>
                <a:lnTo>
                  <a:pt x="20643" y="7429"/>
                </a:lnTo>
                <a:lnTo>
                  <a:pt x="20452" y="7317"/>
                </a:lnTo>
                <a:lnTo>
                  <a:pt x="20238" y="7206"/>
                </a:lnTo>
                <a:lnTo>
                  <a:pt x="20025" y="7168"/>
                </a:lnTo>
                <a:lnTo>
                  <a:pt x="19822" y="7206"/>
                </a:lnTo>
                <a:lnTo>
                  <a:pt x="19608" y="7243"/>
                </a:lnTo>
                <a:lnTo>
                  <a:pt x="19440" y="7355"/>
                </a:lnTo>
                <a:lnTo>
                  <a:pt x="19271" y="7504"/>
                </a:lnTo>
                <a:lnTo>
                  <a:pt x="19136" y="7708"/>
                </a:lnTo>
                <a:lnTo>
                  <a:pt x="19012" y="7895"/>
                </a:lnTo>
                <a:lnTo>
                  <a:pt x="18832" y="8025"/>
                </a:lnTo>
                <a:lnTo>
                  <a:pt x="18663" y="8174"/>
                </a:lnTo>
                <a:lnTo>
                  <a:pt x="18472" y="8248"/>
                </a:lnTo>
                <a:lnTo>
                  <a:pt x="18270" y="8286"/>
                </a:lnTo>
                <a:lnTo>
                  <a:pt x="18078" y="8323"/>
                </a:lnTo>
                <a:lnTo>
                  <a:pt x="17887" y="8323"/>
                </a:lnTo>
                <a:lnTo>
                  <a:pt x="17696" y="8248"/>
                </a:lnTo>
                <a:lnTo>
                  <a:pt x="17493" y="8174"/>
                </a:lnTo>
                <a:lnTo>
                  <a:pt x="17302" y="8062"/>
                </a:lnTo>
                <a:lnTo>
                  <a:pt x="17133" y="7969"/>
                </a:lnTo>
                <a:lnTo>
                  <a:pt x="16976" y="7783"/>
                </a:lnTo>
                <a:lnTo>
                  <a:pt x="16852" y="7597"/>
                </a:lnTo>
                <a:lnTo>
                  <a:pt x="16740" y="7429"/>
                </a:lnTo>
                <a:lnTo>
                  <a:pt x="16672" y="7168"/>
                </a:lnTo>
                <a:lnTo>
                  <a:pt x="16638" y="6926"/>
                </a:lnTo>
                <a:lnTo>
                  <a:pt x="16616" y="6498"/>
                </a:lnTo>
                <a:lnTo>
                  <a:pt x="16616" y="5772"/>
                </a:lnTo>
                <a:lnTo>
                  <a:pt x="16650" y="4915"/>
                </a:lnTo>
                <a:lnTo>
                  <a:pt x="16695" y="3928"/>
                </a:lnTo>
                <a:lnTo>
                  <a:pt x="16762" y="2960"/>
                </a:lnTo>
                <a:lnTo>
                  <a:pt x="16830" y="1992"/>
                </a:lnTo>
                <a:lnTo>
                  <a:pt x="16908" y="1173"/>
                </a:lnTo>
                <a:lnTo>
                  <a:pt x="16976" y="521"/>
                </a:lnTo>
                <a:lnTo>
                  <a:pt x="16953" y="521"/>
                </a:lnTo>
                <a:lnTo>
                  <a:pt x="16931" y="521"/>
                </a:lnTo>
                <a:lnTo>
                  <a:pt x="16267" y="484"/>
                </a:lnTo>
                <a:lnTo>
                  <a:pt x="15637" y="428"/>
                </a:lnTo>
                <a:lnTo>
                  <a:pt x="15063" y="353"/>
                </a:lnTo>
                <a:lnTo>
                  <a:pt x="14523" y="279"/>
                </a:lnTo>
                <a:lnTo>
                  <a:pt x="14040" y="167"/>
                </a:lnTo>
                <a:lnTo>
                  <a:pt x="13635" y="93"/>
                </a:lnTo>
                <a:lnTo>
                  <a:pt x="13331" y="18"/>
                </a:lnTo>
                <a:lnTo>
                  <a:pt x="13117" y="18"/>
                </a:lnTo>
                <a:lnTo>
                  <a:pt x="12982" y="18"/>
                </a:lnTo>
                <a:lnTo>
                  <a:pt x="12858" y="130"/>
                </a:lnTo>
                <a:lnTo>
                  <a:pt x="12723" y="279"/>
                </a:lnTo>
                <a:lnTo>
                  <a:pt x="12622" y="446"/>
                </a:lnTo>
                <a:lnTo>
                  <a:pt x="12510" y="670"/>
                </a:lnTo>
                <a:lnTo>
                  <a:pt x="12419" y="912"/>
                </a:lnTo>
                <a:lnTo>
                  <a:pt x="12363" y="1210"/>
                </a:lnTo>
                <a:lnTo>
                  <a:pt x="12318" y="1526"/>
                </a:lnTo>
                <a:lnTo>
                  <a:pt x="12273" y="1843"/>
                </a:lnTo>
                <a:lnTo>
                  <a:pt x="12251" y="2215"/>
                </a:lnTo>
                <a:lnTo>
                  <a:pt x="12273" y="2532"/>
                </a:lnTo>
                <a:lnTo>
                  <a:pt x="12318" y="2886"/>
                </a:lnTo>
                <a:lnTo>
                  <a:pt x="12386" y="3240"/>
                </a:lnTo>
                <a:lnTo>
                  <a:pt x="12464" y="3556"/>
                </a:lnTo>
                <a:lnTo>
                  <a:pt x="12577" y="3891"/>
                </a:lnTo>
                <a:lnTo>
                  <a:pt x="12746" y="4171"/>
                </a:lnTo>
                <a:lnTo>
                  <a:pt x="12926" y="4487"/>
                </a:lnTo>
                <a:lnTo>
                  <a:pt x="13050" y="4860"/>
                </a:lnTo>
                <a:lnTo>
                  <a:pt x="13162" y="5251"/>
                </a:lnTo>
                <a:lnTo>
                  <a:pt x="13218" y="5604"/>
                </a:lnTo>
                <a:lnTo>
                  <a:pt x="13263" y="5995"/>
                </a:lnTo>
                <a:lnTo>
                  <a:pt x="13241" y="6386"/>
                </a:lnTo>
                <a:lnTo>
                  <a:pt x="13218" y="6740"/>
                </a:lnTo>
                <a:lnTo>
                  <a:pt x="13139" y="7094"/>
                </a:lnTo>
                <a:lnTo>
                  <a:pt x="13050" y="7429"/>
                </a:lnTo>
                <a:lnTo>
                  <a:pt x="12903" y="7746"/>
                </a:lnTo>
                <a:lnTo>
                  <a:pt x="12723" y="8025"/>
                </a:lnTo>
                <a:lnTo>
                  <a:pt x="12532" y="8286"/>
                </a:lnTo>
                <a:lnTo>
                  <a:pt x="12318" y="8491"/>
                </a:lnTo>
                <a:lnTo>
                  <a:pt x="12060" y="8677"/>
                </a:lnTo>
                <a:lnTo>
                  <a:pt x="11756" y="8788"/>
                </a:lnTo>
                <a:lnTo>
                  <a:pt x="11452" y="8826"/>
                </a:lnTo>
                <a:lnTo>
                  <a:pt x="11283" y="8826"/>
                </a:lnTo>
                <a:lnTo>
                  <a:pt x="11126" y="8826"/>
                </a:lnTo>
                <a:lnTo>
                  <a:pt x="11002" y="8788"/>
                </a:lnTo>
                <a:lnTo>
                  <a:pt x="10845" y="8714"/>
                </a:lnTo>
                <a:lnTo>
                  <a:pt x="10721" y="8640"/>
                </a:lnTo>
                <a:lnTo>
                  <a:pt x="10608" y="8565"/>
                </a:lnTo>
                <a:lnTo>
                  <a:pt x="10485" y="8453"/>
                </a:lnTo>
                <a:lnTo>
                  <a:pt x="10372" y="8323"/>
                </a:lnTo>
                <a:lnTo>
                  <a:pt x="10181" y="8062"/>
                </a:lnTo>
                <a:lnTo>
                  <a:pt x="10035" y="7746"/>
                </a:lnTo>
                <a:lnTo>
                  <a:pt x="9900" y="7392"/>
                </a:lnTo>
                <a:lnTo>
                  <a:pt x="9787" y="7001"/>
                </a:lnTo>
                <a:lnTo>
                  <a:pt x="9731" y="6610"/>
                </a:lnTo>
                <a:lnTo>
                  <a:pt x="9686" y="6219"/>
                </a:lnTo>
                <a:lnTo>
                  <a:pt x="9663" y="5772"/>
                </a:lnTo>
                <a:lnTo>
                  <a:pt x="9686" y="5381"/>
                </a:lnTo>
                <a:lnTo>
                  <a:pt x="9753" y="4990"/>
                </a:lnTo>
                <a:lnTo>
                  <a:pt x="9832" y="4636"/>
                </a:lnTo>
                <a:lnTo>
                  <a:pt x="9945" y="4320"/>
                </a:lnTo>
                <a:lnTo>
                  <a:pt x="10068" y="4022"/>
                </a:lnTo>
                <a:lnTo>
                  <a:pt x="10203" y="3817"/>
                </a:lnTo>
                <a:lnTo>
                  <a:pt x="10316" y="3593"/>
                </a:lnTo>
                <a:lnTo>
                  <a:pt x="10395" y="3351"/>
                </a:lnTo>
                <a:lnTo>
                  <a:pt x="10462" y="3109"/>
                </a:lnTo>
                <a:lnTo>
                  <a:pt x="10507" y="2848"/>
                </a:lnTo>
                <a:lnTo>
                  <a:pt x="10530" y="2606"/>
                </a:lnTo>
                <a:lnTo>
                  <a:pt x="10507" y="2346"/>
                </a:lnTo>
                <a:lnTo>
                  <a:pt x="10462" y="2141"/>
                </a:lnTo>
                <a:lnTo>
                  <a:pt x="10395" y="1880"/>
                </a:lnTo>
                <a:lnTo>
                  <a:pt x="10293" y="1638"/>
                </a:lnTo>
                <a:lnTo>
                  <a:pt x="10158" y="1415"/>
                </a:lnTo>
                <a:lnTo>
                  <a:pt x="9967" y="1210"/>
                </a:lnTo>
                <a:lnTo>
                  <a:pt x="9753" y="986"/>
                </a:lnTo>
                <a:lnTo>
                  <a:pt x="9495" y="819"/>
                </a:lnTo>
                <a:lnTo>
                  <a:pt x="9191" y="670"/>
                </a:lnTo>
                <a:lnTo>
                  <a:pt x="8842" y="521"/>
                </a:lnTo>
                <a:lnTo>
                  <a:pt x="8471" y="446"/>
                </a:lnTo>
                <a:lnTo>
                  <a:pt x="7998" y="428"/>
                </a:lnTo>
                <a:lnTo>
                  <a:pt x="7413" y="428"/>
                </a:lnTo>
                <a:lnTo>
                  <a:pt x="6817" y="446"/>
                </a:lnTo>
                <a:lnTo>
                  <a:pt x="6187" y="521"/>
                </a:lnTo>
                <a:lnTo>
                  <a:pt x="5602" y="633"/>
                </a:lnTo>
                <a:lnTo>
                  <a:pt x="5107" y="744"/>
                </a:lnTo>
                <a:lnTo>
                  <a:pt x="4725" y="856"/>
                </a:lnTo>
                <a:lnTo>
                  <a:pt x="4848" y="1564"/>
                </a:lnTo>
                <a:lnTo>
                  <a:pt x="5028" y="2495"/>
                </a:lnTo>
                <a:lnTo>
                  <a:pt x="5175" y="3556"/>
                </a:lnTo>
                <a:lnTo>
                  <a:pt x="5298" y="4673"/>
                </a:lnTo>
                <a:lnTo>
                  <a:pt x="5343" y="5213"/>
                </a:lnTo>
                <a:lnTo>
                  <a:pt x="5388" y="5753"/>
                </a:lnTo>
                <a:lnTo>
                  <a:pt x="5411" y="6275"/>
                </a:lnTo>
                <a:lnTo>
                  <a:pt x="5411" y="6740"/>
                </a:lnTo>
                <a:lnTo>
                  <a:pt x="5366" y="7168"/>
                </a:lnTo>
                <a:lnTo>
                  <a:pt x="5321" y="7541"/>
                </a:lnTo>
                <a:lnTo>
                  <a:pt x="5287" y="7708"/>
                </a:lnTo>
                <a:lnTo>
                  <a:pt x="5242" y="7857"/>
                </a:lnTo>
                <a:lnTo>
                  <a:pt x="5197" y="7969"/>
                </a:lnTo>
                <a:lnTo>
                  <a:pt x="5130" y="8062"/>
                </a:lnTo>
                <a:lnTo>
                  <a:pt x="5006" y="8248"/>
                </a:lnTo>
                <a:lnTo>
                  <a:pt x="4848" y="8397"/>
                </a:lnTo>
                <a:lnTo>
                  <a:pt x="4725" y="8528"/>
                </a:lnTo>
                <a:lnTo>
                  <a:pt x="4567" y="8640"/>
                </a:lnTo>
                <a:lnTo>
                  <a:pt x="4421" y="8714"/>
                </a:lnTo>
                <a:lnTo>
                  <a:pt x="4263" y="8751"/>
                </a:lnTo>
                <a:lnTo>
                  <a:pt x="4095" y="8788"/>
                </a:lnTo>
                <a:lnTo>
                  <a:pt x="3948" y="8788"/>
                </a:lnTo>
                <a:lnTo>
                  <a:pt x="3791" y="8751"/>
                </a:lnTo>
                <a:lnTo>
                  <a:pt x="3667" y="8714"/>
                </a:lnTo>
                <a:lnTo>
                  <a:pt x="3510" y="8677"/>
                </a:lnTo>
                <a:lnTo>
                  <a:pt x="3386" y="8602"/>
                </a:lnTo>
                <a:lnTo>
                  <a:pt x="3251" y="8491"/>
                </a:lnTo>
                <a:lnTo>
                  <a:pt x="3127" y="8360"/>
                </a:lnTo>
                <a:lnTo>
                  <a:pt x="3015" y="8248"/>
                </a:lnTo>
                <a:lnTo>
                  <a:pt x="2925" y="8062"/>
                </a:lnTo>
                <a:lnTo>
                  <a:pt x="2778" y="7857"/>
                </a:lnTo>
                <a:lnTo>
                  <a:pt x="2610" y="7671"/>
                </a:lnTo>
                <a:lnTo>
                  <a:pt x="2407" y="7541"/>
                </a:lnTo>
                <a:lnTo>
                  <a:pt x="2171" y="7466"/>
                </a:lnTo>
                <a:lnTo>
                  <a:pt x="1957" y="7429"/>
                </a:lnTo>
                <a:lnTo>
                  <a:pt x="1698" y="7429"/>
                </a:lnTo>
                <a:lnTo>
                  <a:pt x="1462" y="7466"/>
                </a:lnTo>
                <a:lnTo>
                  <a:pt x="1226" y="7559"/>
                </a:lnTo>
                <a:lnTo>
                  <a:pt x="989" y="7708"/>
                </a:lnTo>
                <a:lnTo>
                  <a:pt x="776" y="7932"/>
                </a:lnTo>
                <a:lnTo>
                  <a:pt x="551" y="8211"/>
                </a:lnTo>
                <a:lnTo>
                  <a:pt x="382" y="8528"/>
                </a:lnTo>
                <a:lnTo>
                  <a:pt x="315" y="8714"/>
                </a:lnTo>
                <a:lnTo>
                  <a:pt x="236" y="8919"/>
                </a:lnTo>
                <a:lnTo>
                  <a:pt x="191" y="9142"/>
                </a:lnTo>
                <a:lnTo>
                  <a:pt x="123" y="9347"/>
                </a:lnTo>
                <a:lnTo>
                  <a:pt x="78" y="9608"/>
                </a:lnTo>
                <a:lnTo>
                  <a:pt x="56" y="9887"/>
                </a:lnTo>
                <a:lnTo>
                  <a:pt x="33" y="10185"/>
                </a:lnTo>
                <a:lnTo>
                  <a:pt x="33" y="10464"/>
                </a:lnTo>
                <a:lnTo>
                  <a:pt x="33" y="10706"/>
                </a:lnTo>
                <a:lnTo>
                  <a:pt x="56" y="10967"/>
                </a:lnTo>
                <a:lnTo>
                  <a:pt x="78" y="11172"/>
                </a:lnTo>
                <a:lnTo>
                  <a:pt x="123" y="11395"/>
                </a:lnTo>
                <a:lnTo>
                  <a:pt x="168" y="11600"/>
                </a:lnTo>
                <a:lnTo>
                  <a:pt x="236" y="11786"/>
                </a:lnTo>
                <a:lnTo>
                  <a:pt x="292" y="11973"/>
                </a:lnTo>
                <a:lnTo>
                  <a:pt x="382" y="12140"/>
                </a:lnTo>
                <a:lnTo>
                  <a:pt x="540" y="12419"/>
                </a:lnTo>
                <a:lnTo>
                  <a:pt x="731" y="12680"/>
                </a:lnTo>
                <a:lnTo>
                  <a:pt x="944" y="12866"/>
                </a:lnTo>
                <a:lnTo>
                  <a:pt x="1158" y="12997"/>
                </a:lnTo>
                <a:lnTo>
                  <a:pt x="1395" y="13108"/>
                </a:lnTo>
                <a:lnTo>
                  <a:pt x="1608" y="13183"/>
                </a:lnTo>
                <a:lnTo>
                  <a:pt x="1856" y="13183"/>
                </a:lnTo>
                <a:lnTo>
                  <a:pt x="2070" y="13146"/>
                </a:lnTo>
                <a:lnTo>
                  <a:pt x="2261" y="13071"/>
                </a:lnTo>
                <a:lnTo>
                  <a:pt x="2430" y="12960"/>
                </a:lnTo>
                <a:lnTo>
                  <a:pt x="2587" y="12792"/>
                </a:lnTo>
                <a:lnTo>
                  <a:pt x="2688" y="12606"/>
                </a:lnTo>
                <a:lnTo>
                  <a:pt x="2801" y="12419"/>
                </a:lnTo>
                <a:lnTo>
                  <a:pt x="2925" y="12289"/>
                </a:lnTo>
                <a:lnTo>
                  <a:pt x="3082" y="12177"/>
                </a:lnTo>
                <a:lnTo>
                  <a:pt x="3228" y="12103"/>
                </a:lnTo>
                <a:lnTo>
                  <a:pt x="3408" y="12103"/>
                </a:lnTo>
                <a:lnTo>
                  <a:pt x="3577" y="12103"/>
                </a:lnTo>
                <a:lnTo>
                  <a:pt x="3723" y="12177"/>
                </a:lnTo>
                <a:lnTo>
                  <a:pt x="3903" y="12252"/>
                </a:lnTo>
                <a:lnTo>
                  <a:pt x="4072" y="12364"/>
                </a:lnTo>
                <a:lnTo>
                  <a:pt x="4230" y="12494"/>
                </a:lnTo>
                <a:lnTo>
                  <a:pt x="4353" y="12643"/>
                </a:lnTo>
                <a:lnTo>
                  <a:pt x="4488" y="12829"/>
                </a:lnTo>
                <a:lnTo>
                  <a:pt x="4567" y="13034"/>
                </a:lnTo>
                <a:lnTo>
                  <a:pt x="4657" y="13257"/>
                </a:lnTo>
                <a:lnTo>
                  <a:pt x="4702" y="13462"/>
                </a:lnTo>
                <a:lnTo>
                  <a:pt x="4725" y="13686"/>
                </a:lnTo>
                <a:lnTo>
                  <a:pt x="4702" y="14282"/>
                </a:lnTo>
                <a:lnTo>
                  <a:pt x="4657" y="15045"/>
                </a:lnTo>
                <a:lnTo>
                  <a:pt x="4612" y="15976"/>
                </a:lnTo>
                <a:lnTo>
                  <a:pt x="4590" y="16926"/>
                </a:lnTo>
                <a:lnTo>
                  <a:pt x="4567" y="17968"/>
                </a:lnTo>
                <a:lnTo>
                  <a:pt x="4567" y="19011"/>
                </a:lnTo>
                <a:lnTo>
                  <a:pt x="4590" y="19514"/>
                </a:lnTo>
                <a:lnTo>
                  <a:pt x="4612" y="19980"/>
                </a:lnTo>
                <a:lnTo>
                  <a:pt x="4657" y="20426"/>
                </a:lnTo>
                <a:lnTo>
                  <a:pt x="4725" y="20836"/>
                </a:lnTo>
                <a:lnTo>
                  <a:pt x="4848" y="20929"/>
                </a:lnTo>
                <a:lnTo>
                  <a:pt x="5040" y="21004"/>
                </a:lnTo>
                <a:lnTo>
                  <a:pt x="5265" y="21078"/>
                </a:lnTo>
                <a:lnTo>
                  <a:pt x="5478" y="21115"/>
                </a:lnTo>
                <a:lnTo>
                  <a:pt x="6041" y="21115"/>
                </a:lnTo>
                <a:lnTo>
                  <a:pt x="6637" y="21078"/>
                </a:lnTo>
                <a:lnTo>
                  <a:pt x="7312" y="21004"/>
                </a:lnTo>
                <a:lnTo>
                  <a:pt x="7998" y="20929"/>
                </a:lnTo>
                <a:lnTo>
                  <a:pt x="8696" y="20855"/>
                </a:lnTo>
                <a:lnTo>
                  <a:pt x="9360" y="20836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>
        <p:nvSpPr>
          <p:cNvPr id="31" name="Puzzle3"/>
          <p:cNvSpPr>
            <a:spLocks noEditPoints="1" noChangeArrowheads="1"/>
          </p:cNvSpPr>
          <p:nvPr/>
        </p:nvSpPr>
        <p:spPr bwMode="auto">
          <a:xfrm>
            <a:off x="4630586" y="3766803"/>
            <a:ext cx="1012316" cy="1221887"/>
          </a:xfrm>
          <a:custGeom>
            <a:avLst/>
            <a:gdLst>
              <a:gd name="T0" fmla="*/ 10391 w 21600"/>
              <a:gd name="T1" fmla="*/ 15806 h 21600"/>
              <a:gd name="T2" fmla="*/ 20551 w 21600"/>
              <a:gd name="T3" fmla="*/ 21088 h 21600"/>
              <a:gd name="T4" fmla="*/ 13180 w 21600"/>
              <a:gd name="T5" fmla="*/ 13801 h 21600"/>
              <a:gd name="T6" fmla="*/ 20551 w 21600"/>
              <a:gd name="T7" fmla="*/ 7025 h 21600"/>
              <a:gd name="T8" fmla="*/ 10500 w 21600"/>
              <a:gd name="T9" fmla="*/ 52 h 21600"/>
              <a:gd name="T10" fmla="*/ 692 w 21600"/>
              <a:gd name="T11" fmla="*/ 6802 h 21600"/>
              <a:gd name="T12" fmla="*/ 8064 w 21600"/>
              <a:gd name="T13" fmla="*/ 13526 h 21600"/>
              <a:gd name="T14" fmla="*/ 692 w 21600"/>
              <a:gd name="T15" fmla="*/ 21088 h 21600"/>
              <a:gd name="T16" fmla="*/ 2273 w 21600"/>
              <a:gd name="T17" fmla="*/ 7719 h 21600"/>
              <a:gd name="T18" fmla="*/ 19149 w 21600"/>
              <a:gd name="T19" fmla="*/ 20237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6625" y="20892"/>
                </a:moveTo>
                <a:lnTo>
                  <a:pt x="7105" y="21023"/>
                </a:lnTo>
                <a:lnTo>
                  <a:pt x="7513" y="21088"/>
                </a:lnTo>
                <a:lnTo>
                  <a:pt x="7922" y="21115"/>
                </a:lnTo>
                <a:lnTo>
                  <a:pt x="8242" y="21115"/>
                </a:lnTo>
                <a:lnTo>
                  <a:pt x="8544" y="21062"/>
                </a:lnTo>
                <a:lnTo>
                  <a:pt x="8810" y="20997"/>
                </a:lnTo>
                <a:lnTo>
                  <a:pt x="9023" y="20892"/>
                </a:lnTo>
                <a:lnTo>
                  <a:pt x="9148" y="20761"/>
                </a:lnTo>
                <a:lnTo>
                  <a:pt x="9290" y="20616"/>
                </a:lnTo>
                <a:lnTo>
                  <a:pt x="9361" y="20459"/>
                </a:lnTo>
                <a:lnTo>
                  <a:pt x="9396" y="20289"/>
                </a:lnTo>
                <a:lnTo>
                  <a:pt x="9396" y="20092"/>
                </a:lnTo>
                <a:lnTo>
                  <a:pt x="9325" y="19909"/>
                </a:lnTo>
                <a:lnTo>
                  <a:pt x="9219" y="19738"/>
                </a:lnTo>
                <a:lnTo>
                  <a:pt x="9094" y="19555"/>
                </a:lnTo>
                <a:lnTo>
                  <a:pt x="8917" y="19384"/>
                </a:lnTo>
                <a:lnTo>
                  <a:pt x="8650" y="19162"/>
                </a:lnTo>
                <a:lnTo>
                  <a:pt x="8437" y="18900"/>
                </a:lnTo>
                <a:lnTo>
                  <a:pt x="8277" y="18624"/>
                </a:lnTo>
                <a:lnTo>
                  <a:pt x="8135" y="18349"/>
                </a:lnTo>
                <a:lnTo>
                  <a:pt x="8028" y="18048"/>
                </a:lnTo>
                <a:lnTo>
                  <a:pt x="7993" y="17746"/>
                </a:lnTo>
                <a:lnTo>
                  <a:pt x="7993" y="17471"/>
                </a:lnTo>
                <a:lnTo>
                  <a:pt x="8028" y="17169"/>
                </a:lnTo>
                <a:lnTo>
                  <a:pt x="8135" y="16920"/>
                </a:lnTo>
                <a:lnTo>
                  <a:pt x="8277" y="16671"/>
                </a:lnTo>
                <a:lnTo>
                  <a:pt x="8366" y="16540"/>
                </a:lnTo>
                <a:lnTo>
                  <a:pt x="8473" y="16409"/>
                </a:lnTo>
                <a:lnTo>
                  <a:pt x="8615" y="16317"/>
                </a:lnTo>
                <a:lnTo>
                  <a:pt x="8739" y="16213"/>
                </a:lnTo>
                <a:lnTo>
                  <a:pt x="8881" y="16134"/>
                </a:lnTo>
                <a:lnTo>
                  <a:pt x="9059" y="16055"/>
                </a:lnTo>
                <a:lnTo>
                  <a:pt x="9254" y="15990"/>
                </a:lnTo>
                <a:lnTo>
                  <a:pt x="9432" y="15911"/>
                </a:lnTo>
                <a:lnTo>
                  <a:pt x="9663" y="15885"/>
                </a:lnTo>
                <a:lnTo>
                  <a:pt x="9876" y="15833"/>
                </a:lnTo>
                <a:lnTo>
                  <a:pt x="10142" y="15806"/>
                </a:lnTo>
                <a:lnTo>
                  <a:pt x="10391" y="15806"/>
                </a:lnTo>
                <a:lnTo>
                  <a:pt x="10728" y="15806"/>
                </a:lnTo>
                <a:lnTo>
                  <a:pt x="10995" y="15806"/>
                </a:lnTo>
                <a:lnTo>
                  <a:pt x="11279" y="15833"/>
                </a:lnTo>
                <a:lnTo>
                  <a:pt x="11546" y="15885"/>
                </a:lnTo>
                <a:lnTo>
                  <a:pt x="11776" y="15937"/>
                </a:lnTo>
                <a:lnTo>
                  <a:pt x="12025" y="15990"/>
                </a:lnTo>
                <a:lnTo>
                  <a:pt x="12221" y="16055"/>
                </a:lnTo>
                <a:lnTo>
                  <a:pt x="12434" y="16134"/>
                </a:lnTo>
                <a:lnTo>
                  <a:pt x="12611" y="16213"/>
                </a:lnTo>
                <a:lnTo>
                  <a:pt x="12771" y="16317"/>
                </a:lnTo>
                <a:lnTo>
                  <a:pt x="12913" y="16409"/>
                </a:lnTo>
                <a:lnTo>
                  <a:pt x="13038" y="16514"/>
                </a:lnTo>
                <a:lnTo>
                  <a:pt x="13251" y="16737"/>
                </a:lnTo>
                <a:lnTo>
                  <a:pt x="13428" y="16986"/>
                </a:lnTo>
                <a:lnTo>
                  <a:pt x="13517" y="17248"/>
                </a:lnTo>
                <a:lnTo>
                  <a:pt x="13588" y="17523"/>
                </a:lnTo>
                <a:lnTo>
                  <a:pt x="13588" y="17799"/>
                </a:lnTo>
                <a:lnTo>
                  <a:pt x="13517" y="18074"/>
                </a:lnTo>
                <a:lnTo>
                  <a:pt x="13428" y="18323"/>
                </a:lnTo>
                <a:lnTo>
                  <a:pt x="13286" y="18572"/>
                </a:lnTo>
                <a:lnTo>
                  <a:pt x="13109" y="18808"/>
                </a:lnTo>
                <a:lnTo>
                  <a:pt x="12878" y="19031"/>
                </a:lnTo>
                <a:lnTo>
                  <a:pt x="12434" y="19411"/>
                </a:lnTo>
                <a:lnTo>
                  <a:pt x="12132" y="19738"/>
                </a:lnTo>
                <a:lnTo>
                  <a:pt x="12025" y="19856"/>
                </a:lnTo>
                <a:lnTo>
                  <a:pt x="11919" y="20014"/>
                </a:lnTo>
                <a:lnTo>
                  <a:pt x="11883" y="20132"/>
                </a:lnTo>
                <a:lnTo>
                  <a:pt x="11883" y="20263"/>
                </a:lnTo>
                <a:lnTo>
                  <a:pt x="11883" y="20394"/>
                </a:lnTo>
                <a:lnTo>
                  <a:pt x="11954" y="20485"/>
                </a:lnTo>
                <a:lnTo>
                  <a:pt x="12061" y="20590"/>
                </a:lnTo>
                <a:lnTo>
                  <a:pt x="12185" y="20695"/>
                </a:lnTo>
                <a:lnTo>
                  <a:pt x="12327" y="20787"/>
                </a:lnTo>
                <a:lnTo>
                  <a:pt x="12540" y="20892"/>
                </a:lnTo>
                <a:lnTo>
                  <a:pt x="12771" y="20997"/>
                </a:lnTo>
                <a:lnTo>
                  <a:pt x="13073" y="21088"/>
                </a:lnTo>
                <a:lnTo>
                  <a:pt x="13428" y="21193"/>
                </a:lnTo>
                <a:lnTo>
                  <a:pt x="13873" y="21298"/>
                </a:lnTo>
                <a:lnTo>
                  <a:pt x="14317" y="21390"/>
                </a:lnTo>
                <a:lnTo>
                  <a:pt x="14778" y="21468"/>
                </a:lnTo>
                <a:lnTo>
                  <a:pt x="15294" y="21547"/>
                </a:lnTo>
                <a:lnTo>
                  <a:pt x="15809" y="21600"/>
                </a:lnTo>
                <a:lnTo>
                  <a:pt x="16359" y="21652"/>
                </a:lnTo>
                <a:lnTo>
                  <a:pt x="16875" y="21678"/>
                </a:lnTo>
                <a:lnTo>
                  <a:pt x="17407" y="21678"/>
                </a:lnTo>
                <a:lnTo>
                  <a:pt x="17958" y="21678"/>
                </a:lnTo>
                <a:lnTo>
                  <a:pt x="18473" y="21652"/>
                </a:lnTo>
                <a:lnTo>
                  <a:pt x="18953" y="21573"/>
                </a:lnTo>
                <a:lnTo>
                  <a:pt x="19397" y="21495"/>
                </a:lnTo>
                <a:lnTo>
                  <a:pt x="19841" y="21390"/>
                </a:lnTo>
                <a:lnTo>
                  <a:pt x="20214" y="21272"/>
                </a:lnTo>
                <a:lnTo>
                  <a:pt x="20551" y="21088"/>
                </a:lnTo>
                <a:lnTo>
                  <a:pt x="20480" y="20787"/>
                </a:lnTo>
                <a:lnTo>
                  <a:pt x="20409" y="20485"/>
                </a:lnTo>
                <a:lnTo>
                  <a:pt x="20356" y="20158"/>
                </a:lnTo>
                <a:lnTo>
                  <a:pt x="20356" y="19804"/>
                </a:lnTo>
                <a:lnTo>
                  <a:pt x="20321" y="19083"/>
                </a:lnTo>
                <a:lnTo>
                  <a:pt x="20356" y="18349"/>
                </a:lnTo>
                <a:lnTo>
                  <a:pt x="20409" y="17641"/>
                </a:lnTo>
                <a:lnTo>
                  <a:pt x="20480" y="17012"/>
                </a:lnTo>
                <a:lnTo>
                  <a:pt x="20551" y="16488"/>
                </a:lnTo>
                <a:lnTo>
                  <a:pt x="20551" y="16055"/>
                </a:lnTo>
                <a:lnTo>
                  <a:pt x="20551" y="15911"/>
                </a:lnTo>
                <a:lnTo>
                  <a:pt x="20445" y="15754"/>
                </a:lnTo>
                <a:lnTo>
                  <a:pt x="20356" y="15610"/>
                </a:lnTo>
                <a:lnTo>
                  <a:pt x="20178" y="15452"/>
                </a:lnTo>
                <a:lnTo>
                  <a:pt x="20001" y="15334"/>
                </a:lnTo>
                <a:lnTo>
                  <a:pt x="19770" y="15230"/>
                </a:lnTo>
                <a:lnTo>
                  <a:pt x="19521" y="15125"/>
                </a:lnTo>
                <a:lnTo>
                  <a:pt x="19290" y="15059"/>
                </a:lnTo>
                <a:lnTo>
                  <a:pt x="19024" y="15007"/>
                </a:lnTo>
                <a:lnTo>
                  <a:pt x="18740" y="14954"/>
                </a:lnTo>
                <a:lnTo>
                  <a:pt x="18509" y="14954"/>
                </a:lnTo>
                <a:lnTo>
                  <a:pt x="18225" y="14954"/>
                </a:lnTo>
                <a:lnTo>
                  <a:pt x="17994" y="15007"/>
                </a:lnTo>
                <a:lnTo>
                  <a:pt x="17763" y="15085"/>
                </a:lnTo>
                <a:lnTo>
                  <a:pt x="17550" y="15177"/>
                </a:lnTo>
                <a:lnTo>
                  <a:pt x="17372" y="15308"/>
                </a:lnTo>
                <a:lnTo>
                  <a:pt x="17176" y="15426"/>
                </a:lnTo>
                <a:lnTo>
                  <a:pt x="16928" y="15557"/>
                </a:lnTo>
                <a:lnTo>
                  <a:pt x="16661" y="15636"/>
                </a:lnTo>
                <a:lnTo>
                  <a:pt x="16359" y="15688"/>
                </a:lnTo>
                <a:lnTo>
                  <a:pt x="16022" y="15715"/>
                </a:lnTo>
                <a:lnTo>
                  <a:pt x="15667" y="15688"/>
                </a:lnTo>
                <a:lnTo>
                  <a:pt x="15294" y="15662"/>
                </a:lnTo>
                <a:lnTo>
                  <a:pt x="14956" y="15583"/>
                </a:lnTo>
                <a:lnTo>
                  <a:pt x="14619" y="15479"/>
                </a:lnTo>
                <a:lnTo>
                  <a:pt x="14281" y="15334"/>
                </a:lnTo>
                <a:lnTo>
                  <a:pt x="13961" y="15177"/>
                </a:lnTo>
                <a:lnTo>
                  <a:pt x="13695" y="14981"/>
                </a:lnTo>
                <a:lnTo>
                  <a:pt x="13588" y="14850"/>
                </a:lnTo>
                <a:lnTo>
                  <a:pt x="13482" y="14732"/>
                </a:lnTo>
                <a:lnTo>
                  <a:pt x="13393" y="14600"/>
                </a:lnTo>
                <a:lnTo>
                  <a:pt x="13322" y="14456"/>
                </a:lnTo>
                <a:lnTo>
                  <a:pt x="13251" y="14299"/>
                </a:lnTo>
                <a:lnTo>
                  <a:pt x="13215" y="14155"/>
                </a:lnTo>
                <a:lnTo>
                  <a:pt x="13180" y="13971"/>
                </a:lnTo>
                <a:lnTo>
                  <a:pt x="13180" y="13801"/>
                </a:lnTo>
                <a:lnTo>
                  <a:pt x="13180" y="13591"/>
                </a:lnTo>
                <a:lnTo>
                  <a:pt x="13215" y="13395"/>
                </a:lnTo>
                <a:lnTo>
                  <a:pt x="13251" y="13198"/>
                </a:lnTo>
                <a:lnTo>
                  <a:pt x="13322" y="13015"/>
                </a:lnTo>
                <a:lnTo>
                  <a:pt x="13393" y="12870"/>
                </a:lnTo>
                <a:lnTo>
                  <a:pt x="13482" y="12713"/>
                </a:lnTo>
                <a:lnTo>
                  <a:pt x="13588" y="12569"/>
                </a:lnTo>
                <a:lnTo>
                  <a:pt x="13730" y="12438"/>
                </a:lnTo>
                <a:lnTo>
                  <a:pt x="13997" y="12215"/>
                </a:lnTo>
                <a:lnTo>
                  <a:pt x="14334" y="12005"/>
                </a:lnTo>
                <a:lnTo>
                  <a:pt x="14690" y="11861"/>
                </a:lnTo>
                <a:lnTo>
                  <a:pt x="15063" y="11756"/>
                </a:lnTo>
                <a:lnTo>
                  <a:pt x="15436" y="11678"/>
                </a:lnTo>
                <a:lnTo>
                  <a:pt x="15809" y="11638"/>
                </a:lnTo>
                <a:lnTo>
                  <a:pt x="16182" y="11638"/>
                </a:lnTo>
                <a:lnTo>
                  <a:pt x="16555" y="11678"/>
                </a:lnTo>
                <a:lnTo>
                  <a:pt x="16910" y="11730"/>
                </a:lnTo>
                <a:lnTo>
                  <a:pt x="17248" y="11835"/>
                </a:lnTo>
                <a:lnTo>
                  <a:pt x="17514" y="11966"/>
                </a:lnTo>
                <a:lnTo>
                  <a:pt x="17763" y="12110"/>
                </a:lnTo>
                <a:lnTo>
                  <a:pt x="17887" y="12215"/>
                </a:lnTo>
                <a:lnTo>
                  <a:pt x="18065" y="12307"/>
                </a:lnTo>
                <a:lnTo>
                  <a:pt x="18260" y="12412"/>
                </a:lnTo>
                <a:lnTo>
                  <a:pt x="18438" y="12464"/>
                </a:lnTo>
                <a:lnTo>
                  <a:pt x="18669" y="12543"/>
                </a:lnTo>
                <a:lnTo>
                  <a:pt x="18882" y="12569"/>
                </a:lnTo>
                <a:lnTo>
                  <a:pt x="19113" y="12595"/>
                </a:lnTo>
                <a:lnTo>
                  <a:pt x="19361" y="12608"/>
                </a:lnTo>
                <a:lnTo>
                  <a:pt x="19592" y="12608"/>
                </a:lnTo>
                <a:lnTo>
                  <a:pt x="19841" y="12595"/>
                </a:lnTo>
                <a:lnTo>
                  <a:pt x="20072" y="12543"/>
                </a:lnTo>
                <a:lnTo>
                  <a:pt x="20321" y="12490"/>
                </a:lnTo>
                <a:lnTo>
                  <a:pt x="20551" y="12438"/>
                </a:lnTo>
                <a:lnTo>
                  <a:pt x="20800" y="12333"/>
                </a:lnTo>
                <a:lnTo>
                  <a:pt x="20996" y="12241"/>
                </a:lnTo>
                <a:lnTo>
                  <a:pt x="21244" y="12110"/>
                </a:lnTo>
                <a:lnTo>
                  <a:pt x="21298" y="12032"/>
                </a:lnTo>
                <a:lnTo>
                  <a:pt x="21404" y="11966"/>
                </a:lnTo>
                <a:lnTo>
                  <a:pt x="21475" y="11861"/>
                </a:lnTo>
                <a:lnTo>
                  <a:pt x="21511" y="11730"/>
                </a:lnTo>
                <a:lnTo>
                  <a:pt x="21617" y="11481"/>
                </a:lnTo>
                <a:lnTo>
                  <a:pt x="21653" y="11180"/>
                </a:lnTo>
                <a:lnTo>
                  <a:pt x="21653" y="10826"/>
                </a:lnTo>
                <a:lnTo>
                  <a:pt x="21653" y="10472"/>
                </a:lnTo>
                <a:lnTo>
                  <a:pt x="21582" y="10092"/>
                </a:lnTo>
                <a:lnTo>
                  <a:pt x="21511" y="9725"/>
                </a:lnTo>
                <a:lnTo>
                  <a:pt x="21298" y="8912"/>
                </a:lnTo>
                <a:lnTo>
                  <a:pt x="21067" y="8191"/>
                </a:lnTo>
                <a:lnTo>
                  <a:pt x="20800" y="7536"/>
                </a:lnTo>
                <a:lnTo>
                  <a:pt x="20551" y="7025"/>
                </a:lnTo>
                <a:lnTo>
                  <a:pt x="20001" y="7103"/>
                </a:lnTo>
                <a:lnTo>
                  <a:pt x="19432" y="7156"/>
                </a:lnTo>
                <a:lnTo>
                  <a:pt x="18846" y="7208"/>
                </a:lnTo>
                <a:lnTo>
                  <a:pt x="18225" y="7208"/>
                </a:lnTo>
                <a:lnTo>
                  <a:pt x="17656" y="7208"/>
                </a:lnTo>
                <a:lnTo>
                  <a:pt x="17070" y="7182"/>
                </a:lnTo>
                <a:lnTo>
                  <a:pt x="16484" y="7156"/>
                </a:lnTo>
                <a:lnTo>
                  <a:pt x="15986" y="7103"/>
                </a:lnTo>
                <a:lnTo>
                  <a:pt x="14992" y="6999"/>
                </a:lnTo>
                <a:lnTo>
                  <a:pt x="14210" y="6907"/>
                </a:lnTo>
                <a:lnTo>
                  <a:pt x="13695" y="6828"/>
                </a:lnTo>
                <a:lnTo>
                  <a:pt x="13517" y="6802"/>
                </a:lnTo>
                <a:lnTo>
                  <a:pt x="13073" y="6645"/>
                </a:lnTo>
                <a:lnTo>
                  <a:pt x="12700" y="6474"/>
                </a:lnTo>
                <a:lnTo>
                  <a:pt x="12363" y="6304"/>
                </a:lnTo>
                <a:lnTo>
                  <a:pt x="12132" y="6094"/>
                </a:lnTo>
                <a:lnTo>
                  <a:pt x="11919" y="5871"/>
                </a:lnTo>
                <a:lnTo>
                  <a:pt x="11776" y="5649"/>
                </a:lnTo>
                <a:lnTo>
                  <a:pt x="11688" y="5413"/>
                </a:lnTo>
                <a:lnTo>
                  <a:pt x="11617" y="5190"/>
                </a:lnTo>
                <a:lnTo>
                  <a:pt x="11617" y="4941"/>
                </a:lnTo>
                <a:lnTo>
                  <a:pt x="11652" y="4718"/>
                </a:lnTo>
                <a:lnTo>
                  <a:pt x="11723" y="4482"/>
                </a:lnTo>
                <a:lnTo>
                  <a:pt x="11812" y="4285"/>
                </a:lnTo>
                <a:lnTo>
                  <a:pt x="11919" y="4089"/>
                </a:lnTo>
                <a:lnTo>
                  <a:pt x="12096" y="3905"/>
                </a:lnTo>
                <a:lnTo>
                  <a:pt x="12292" y="3735"/>
                </a:lnTo>
                <a:lnTo>
                  <a:pt x="12505" y="3604"/>
                </a:lnTo>
                <a:lnTo>
                  <a:pt x="12700" y="3460"/>
                </a:lnTo>
                <a:lnTo>
                  <a:pt x="12878" y="3250"/>
                </a:lnTo>
                <a:lnTo>
                  <a:pt x="13038" y="3027"/>
                </a:lnTo>
                <a:lnTo>
                  <a:pt x="13180" y="2752"/>
                </a:lnTo>
                <a:lnTo>
                  <a:pt x="13286" y="2477"/>
                </a:lnTo>
                <a:lnTo>
                  <a:pt x="13322" y="2175"/>
                </a:lnTo>
                <a:lnTo>
                  <a:pt x="13357" y="1874"/>
                </a:lnTo>
                <a:lnTo>
                  <a:pt x="13286" y="1572"/>
                </a:lnTo>
                <a:lnTo>
                  <a:pt x="13180" y="1271"/>
                </a:lnTo>
                <a:lnTo>
                  <a:pt x="13038" y="983"/>
                </a:lnTo>
                <a:lnTo>
                  <a:pt x="12949" y="865"/>
                </a:lnTo>
                <a:lnTo>
                  <a:pt x="12807" y="733"/>
                </a:lnTo>
                <a:lnTo>
                  <a:pt x="12665" y="616"/>
                </a:lnTo>
                <a:lnTo>
                  <a:pt x="12505" y="511"/>
                </a:lnTo>
                <a:lnTo>
                  <a:pt x="12327" y="406"/>
                </a:lnTo>
                <a:lnTo>
                  <a:pt x="12132" y="314"/>
                </a:lnTo>
                <a:lnTo>
                  <a:pt x="11883" y="235"/>
                </a:lnTo>
                <a:lnTo>
                  <a:pt x="11652" y="183"/>
                </a:lnTo>
                <a:lnTo>
                  <a:pt x="11368" y="104"/>
                </a:lnTo>
                <a:lnTo>
                  <a:pt x="11101" y="78"/>
                </a:lnTo>
                <a:lnTo>
                  <a:pt x="10800" y="52"/>
                </a:lnTo>
                <a:lnTo>
                  <a:pt x="10444" y="52"/>
                </a:lnTo>
                <a:lnTo>
                  <a:pt x="10142" y="52"/>
                </a:lnTo>
                <a:lnTo>
                  <a:pt x="9840" y="78"/>
                </a:lnTo>
                <a:lnTo>
                  <a:pt x="9574" y="104"/>
                </a:lnTo>
                <a:lnTo>
                  <a:pt x="9325" y="157"/>
                </a:lnTo>
                <a:lnTo>
                  <a:pt x="9094" y="209"/>
                </a:lnTo>
                <a:lnTo>
                  <a:pt x="8846" y="262"/>
                </a:lnTo>
                <a:lnTo>
                  <a:pt x="8650" y="340"/>
                </a:lnTo>
                <a:lnTo>
                  <a:pt x="8437" y="432"/>
                </a:lnTo>
                <a:lnTo>
                  <a:pt x="8277" y="511"/>
                </a:lnTo>
                <a:lnTo>
                  <a:pt x="8100" y="616"/>
                </a:lnTo>
                <a:lnTo>
                  <a:pt x="7957" y="707"/>
                </a:lnTo>
                <a:lnTo>
                  <a:pt x="7833" y="838"/>
                </a:lnTo>
                <a:lnTo>
                  <a:pt x="7620" y="1061"/>
                </a:lnTo>
                <a:lnTo>
                  <a:pt x="7442" y="1336"/>
                </a:lnTo>
                <a:lnTo>
                  <a:pt x="7353" y="1599"/>
                </a:lnTo>
                <a:lnTo>
                  <a:pt x="7318" y="1900"/>
                </a:lnTo>
                <a:lnTo>
                  <a:pt x="7318" y="2175"/>
                </a:lnTo>
                <a:lnTo>
                  <a:pt x="7353" y="2450"/>
                </a:lnTo>
                <a:lnTo>
                  <a:pt x="7442" y="2726"/>
                </a:lnTo>
                <a:lnTo>
                  <a:pt x="7620" y="2975"/>
                </a:lnTo>
                <a:lnTo>
                  <a:pt x="7833" y="3198"/>
                </a:lnTo>
                <a:lnTo>
                  <a:pt x="8064" y="3433"/>
                </a:lnTo>
                <a:lnTo>
                  <a:pt x="8295" y="3630"/>
                </a:lnTo>
                <a:lnTo>
                  <a:pt x="8508" y="3853"/>
                </a:lnTo>
                <a:lnTo>
                  <a:pt x="8686" y="4089"/>
                </a:lnTo>
                <a:lnTo>
                  <a:pt x="8775" y="4312"/>
                </a:lnTo>
                <a:lnTo>
                  <a:pt x="8846" y="4561"/>
                </a:lnTo>
                <a:lnTo>
                  <a:pt x="8846" y="4810"/>
                </a:lnTo>
                <a:lnTo>
                  <a:pt x="8810" y="5059"/>
                </a:lnTo>
                <a:lnTo>
                  <a:pt x="8721" y="5295"/>
                </a:lnTo>
                <a:lnTo>
                  <a:pt x="8579" y="5544"/>
                </a:lnTo>
                <a:lnTo>
                  <a:pt x="8366" y="5766"/>
                </a:lnTo>
                <a:lnTo>
                  <a:pt x="8135" y="5976"/>
                </a:lnTo>
                <a:lnTo>
                  <a:pt x="7833" y="6199"/>
                </a:lnTo>
                <a:lnTo>
                  <a:pt x="7478" y="6369"/>
                </a:lnTo>
                <a:lnTo>
                  <a:pt x="7069" y="6527"/>
                </a:lnTo>
                <a:lnTo>
                  <a:pt x="6590" y="6671"/>
                </a:lnTo>
                <a:lnTo>
                  <a:pt x="6092" y="6802"/>
                </a:lnTo>
                <a:lnTo>
                  <a:pt x="5684" y="6802"/>
                </a:lnTo>
                <a:lnTo>
                  <a:pt x="5133" y="6802"/>
                </a:lnTo>
                <a:lnTo>
                  <a:pt x="4547" y="6802"/>
                </a:lnTo>
                <a:lnTo>
                  <a:pt x="3872" y="6802"/>
                </a:lnTo>
                <a:lnTo>
                  <a:pt x="3144" y="6802"/>
                </a:lnTo>
                <a:lnTo>
                  <a:pt x="2362" y="6802"/>
                </a:lnTo>
                <a:lnTo>
                  <a:pt x="1545" y="6802"/>
                </a:lnTo>
                <a:lnTo>
                  <a:pt x="692" y="6802"/>
                </a:lnTo>
                <a:lnTo>
                  <a:pt x="586" y="7234"/>
                </a:lnTo>
                <a:lnTo>
                  <a:pt x="461" y="7837"/>
                </a:lnTo>
                <a:lnTo>
                  <a:pt x="355" y="8493"/>
                </a:lnTo>
                <a:lnTo>
                  <a:pt x="248" y="9187"/>
                </a:lnTo>
                <a:lnTo>
                  <a:pt x="142" y="9869"/>
                </a:lnTo>
                <a:lnTo>
                  <a:pt x="106" y="10498"/>
                </a:lnTo>
                <a:lnTo>
                  <a:pt x="106" y="10983"/>
                </a:lnTo>
                <a:lnTo>
                  <a:pt x="106" y="11311"/>
                </a:lnTo>
                <a:lnTo>
                  <a:pt x="213" y="11481"/>
                </a:lnTo>
                <a:lnTo>
                  <a:pt x="319" y="11651"/>
                </a:lnTo>
                <a:lnTo>
                  <a:pt x="497" y="11783"/>
                </a:lnTo>
                <a:lnTo>
                  <a:pt x="692" y="11914"/>
                </a:lnTo>
                <a:lnTo>
                  <a:pt x="941" y="12032"/>
                </a:lnTo>
                <a:lnTo>
                  <a:pt x="1207" y="12110"/>
                </a:lnTo>
                <a:lnTo>
                  <a:pt x="1509" y="12189"/>
                </a:lnTo>
                <a:lnTo>
                  <a:pt x="1794" y="12241"/>
                </a:lnTo>
                <a:lnTo>
                  <a:pt x="2131" y="12267"/>
                </a:lnTo>
                <a:lnTo>
                  <a:pt x="2433" y="12281"/>
                </a:lnTo>
                <a:lnTo>
                  <a:pt x="2735" y="12267"/>
                </a:lnTo>
                <a:lnTo>
                  <a:pt x="3055" y="12241"/>
                </a:lnTo>
                <a:lnTo>
                  <a:pt x="3357" y="12189"/>
                </a:lnTo>
                <a:lnTo>
                  <a:pt x="3623" y="12084"/>
                </a:lnTo>
                <a:lnTo>
                  <a:pt x="3872" y="11979"/>
                </a:lnTo>
                <a:lnTo>
                  <a:pt x="4103" y="11861"/>
                </a:lnTo>
                <a:lnTo>
                  <a:pt x="4316" y="11704"/>
                </a:lnTo>
                <a:lnTo>
                  <a:pt x="4582" y="11612"/>
                </a:lnTo>
                <a:lnTo>
                  <a:pt x="4849" y="11533"/>
                </a:lnTo>
                <a:lnTo>
                  <a:pt x="5169" y="11507"/>
                </a:lnTo>
                <a:lnTo>
                  <a:pt x="5506" y="11481"/>
                </a:lnTo>
                <a:lnTo>
                  <a:pt x="5808" y="11507"/>
                </a:lnTo>
                <a:lnTo>
                  <a:pt x="6146" y="11560"/>
                </a:lnTo>
                <a:lnTo>
                  <a:pt x="6501" y="11651"/>
                </a:lnTo>
                <a:lnTo>
                  <a:pt x="6803" y="11783"/>
                </a:lnTo>
                <a:lnTo>
                  <a:pt x="7105" y="11940"/>
                </a:lnTo>
                <a:lnTo>
                  <a:pt x="7353" y="12110"/>
                </a:lnTo>
                <a:lnTo>
                  <a:pt x="7584" y="12333"/>
                </a:lnTo>
                <a:lnTo>
                  <a:pt x="7798" y="12595"/>
                </a:lnTo>
                <a:lnTo>
                  <a:pt x="7922" y="12870"/>
                </a:lnTo>
                <a:lnTo>
                  <a:pt x="8028" y="13198"/>
                </a:lnTo>
                <a:lnTo>
                  <a:pt x="8064" y="13526"/>
                </a:lnTo>
                <a:lnTo>
                  <a:pt x="8028" y="13775"/>
                </a:lnTo>
                <a:lnTo>
                  <a:pt x="7922" y="13998"/>
                </a:lnTo>
                <a:lnTo>
                  <a:pt x="7798" y="14220"/>
                </a:lnTo>
                <a:lnTo>
                  <a:pt x="7584" y="14404"/>
                </a:lnTo>
                <a:lnTo>
                  <a:pt x="7353" y="14574"/>
                </a:lnTo>
                <a:lnTo>
                  <a:pt x="7105" y="14732"/>
                </a:lnTo>
                <a:lnTo>
                  <a:pt x="6803" y="14850"/>
                </a:lnTo>
                <a:lnTo>
                  <a:pt x="6501" y="14954"/>
                </a:lnTo>
                <a:lnTo>
                  <a:pt x="6146" y="15033"/>
                </a:lnTo>
                <a:lnTo>
                  <a:pt x="5808" y="15085"/>
                </a:lnTo>
                <a:lnTo>
                  <a:pt x="5506" y="15085"/>
                </a:lnTo>
                <a:lnTo>
                  <a:pt x="5169" y="15059"/>
                </a:lnTo>
                <a:lnTo>
                  <a:pt x="4849" y="15007"/>
                </a:lnTo>
                <a:lnTo>
                  <a:pt x="4582" y="14902"/>
                </a:lnTo>
                <a:lnTo>
                  <a:pt x="4316" y="14784"/>
                </a:lnTo>
                <a:lnTo>
                  <a:pt x="4103" y="14600"/>
                </a:lnTo>
                <a:lnTo>
                  <a:pt x="3907" y="14430"/>
                </a:lnTo>
                <a:lnTo>
                  <a:pt x="3659" y="14299"/>
                </a:lnTo>
                <a:lnTo>
                  <a:pt x="3428" y="14194"/>
                </a:lnTo>
                <a:lnTo>
                  <a:pt x="3179" y="14129"/>
                </a:lnTo>
                <a:lnTo>
                  <a:pt x="2913" y="14102"/>
                </a:lnTo>
                <a:lnTo>
                  <a:pt x="2646" y="14102"/>
                </a:lnTo>
                <a:lnTo>
                  <a:pt x="2362" y="14129"/>
                </a:lnTo>
                <a:lnTo>
                  <a:pt x="2096" y="14168"/>
                </a:lnTo>
                <a:lnTo>
                  <a:pt x="1811" y="14273"/>
                </a:lnTo>
                <a:lnTo>
                  <a:pt x="1545" y="14378"/>
                </a:lnTo>
                <a:lnTo>
                  <a:pt x="1314" y="14496"/>
                </a:lnTo>
                <a:lnTo>
                  <a:pt x="1065" y="14653"/>
                </a:lnTo>
                <a:lnTo>
                  <a:pt x="870" y="14797"/>
                </a:lnTo>
                <a:lnTo>
                  <a:pt x="657" y="14981"/>
                </a:lnTo>
                <a:lnTo>
                  <a:pt x="497" y="15177"/>
                </a:lnTo>
                <a:lnTo>
                  <a:pt x="390" y="15413"/>
                </a:lnTo>
                <a:lnTo>
                  <a:pt x="284" y="15636"/>
                </a:lnTo>
                <a:lnTo>
                  <a:pt x="248" y="15911"/>
                </a:lnTo>
                <a:lnTo>
                  <a:pt x="284" y="16239"/>
                </a:lnTo>
                <a:lnTo>
                  <a:pt x="319" y="16566"/>
                </a:lnTo>
                <a:lnTo>
                  <a:pt x="497" y="17340"/>
                </a:lnTo>
                <a:lnTo>
                  <a:pt x="692" y="18152"/>
                </a:lnTo>
                <a:lnTo>
                  <a:pt x="799" y="18559"/>
                </a:lnTo>
                <a:lnTo>
                  <a:pt x="905" y="18978"/>
                </a:lnTo>
                <a:lnTo>
                  <a:pt x="959" y="19384"/>
                </a:lnTo>
                <a:lnTo>
                  <a:pt x="994" y="19791"/>
                </a:lnTo>
                <a:lnTo>
                  <a:pt x="994" y="20132"/>
                </a:lnTo>
                <a:lnTo>
                  <a:pt x="959" y="20485"/>
                </a:lnTo>
                <a:lnTo>
                  <a:pt x="941" y="20669"/>
                </a:lnTo>
                <a:lnTo>
                  <a:pt x="870" y="20813"/>
                </a:lnTo>
                <a:lnTo>
                  <a:pt x="799" y="20970"/>
                </a:lnTo>
                <a:lnTo>
                  <a:pt x="692" y="21088"/>
                </a:lnTo>
                <a:lnTo>
                  <a:pt x="1474" y="20997"/>
                </a:lnTo>
                <a:lnTo>
                  <a:pt x="2291" y="20866"/>
                </a:lnTo>
                <a:lnTo>
                  <a:pt x="3108" y="20787"/>
                </a:lnTo>
                <a:lnTo>
                  <a:pt x="3907" y="20721"/>
                </a:lnTo>
                <a:lnTo>
                  <a:pt x="4653" y="20695"/>
                </a:lnTo>
                <a:lnTo>
                  <a:pt x="5364" y="20695"/>
                </a:lnTo>
                <a:lnTo>
                  <a:pt x="5701" y="20721"/>
                </a:lnTo>
                <a:lnTo>
                  <a:pt x="6057" y="20761"/>
                </a:lnTo>
                <a:lnTo>
                  <a:pt x="6323" y="20813"/>
                </a:lnTo>
                <a:lnTo>
                  <a:pt x="6625" y="20892"/>
                </a:lnTo>
                <a:close/>
              </a:path>
            </a:pathLst>
          </a:custGeom>
          <a:solidFill>
            <a:srgbClr val="FFCC99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>
        <p:nvSpPr>
          <p:cNvPr id="32" name="Puzzle2"/>
          <p:cNvSpPr>
            <a:spLocks noEditPoints="1" noChangeArrowheads="1"/>
          </p:cNvSpPr>
          <p:nvPr/>
        </p:nvSpPr>
        <p:spPr bwMode="auto">
          <a:xfrm>
            <a:off x="4328891" y="4656989"/>
            <a:ext cx="1615707" cy="1112935"/>
          </a:xfrm>
          <a:custGeom>
            <a:avLst/>
            <a:gdLst>
              <a:gd name="T0" fmla="*/ 11 w 21600"/>
              <a:gd name="T1" fmla="*/ 13386 h 21600"/>
              <a:gd name="T2" fmla="*/ 4202 w 21600"/>
              <a:gd name="T3" fmla="*/ 21161 h 21600"/>
              <a:gd name="T4" fmla="*/ 10400 w 21600"/>
              <a:gd name="T5" fmla="*/ 13909 h 21600"/>
              <a:gd name="T6" fmla="*/ 16821 w 21600"/>
              <a:gd name="T7" fmla="*/ 21190 h 21600"/>
              <a:gd name="T8" fmla="*/ 21600 w 21600"/>
              <a:gd name="T9" fmla="*/ 15083 h 21600"/>
              <a:gd name="T10" fmla="*/ 16889 w 21600"/>
              <a:gd name="T11" fmla="*/ 5739 h 21600"/>
              <a:gd name="T12" fmla="*/ 10800 w 21600"/>
              <a:gd name="T13" fmla="*/ 28 h 21600"/>
              <a:gd name="T14" fmla="*/ 4202 w 21600"/>
              <a:gd name="T15" fmla="*/ 5894 h 21600"/>
              <a:gd name="T16" fmla="*/ 5388 w 21600"/>
              <a:gd name="T17" fmla="*/ 6742 h 21600"/>
              <a:gd name="T18" fmla="*/ 16177 w 21600"/>
              <a:gd name="T19" fmla="*/ 20441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4247" y="12354"/>
                </a:moveTo>
                <a:lnTo>
                  <a:pt x="4134" y="12468"/>
                </a:lnTo>
                <a:lnTo>
                  <a:pt x="4010" y="12581"/>
                </a:lnTo>
                <a:lnTo>
                  <a:pt x="3897" y="12637"/>
                </a:lnTo>
                <a:lnTo>
                  <a:pt x="3773" y="12694"/>
                </a:lnTo>
                <a:lnTo>
                  <a:pt x="3637" y="12694"/>
                </a:lnTo>
                <a:lnTo>
                  <a:pt x="3524" y="12694"/>
                </a:lnTo>
                <a:lnTo>
                  <a:pt x="3400" y="12665"/>
                </a:lnTo>
                <a:lnTo>
                  <a:pt x="3287" y="12609"/>
                </a:lnTo>
                <a:lnTo>
                  <a:pt x="3027" y="12496"/>
                </a:lnTo>
                <a:lnTo>
                  <a:pt x="2790" y="12340"/>
                </a:lnTo>
                <a:lnTo>
                  <a:pt x="2530" y="12142"/>
                </a:lnTo>
                <a:lnTo>
                  <a:pt x="2293" y="11987"/>
                </a:lnTo>
                <a:lnTo>
                  <a:pt x="2033" y="11817"/>
                </a:lnTo>
                <a:lnTo>
                  <a:pt x="1773" y="11676"/>
                </a:lnTo>
                <a:lnTo>
                  <a:pt x="1638" y="11662"/>
                </a:lnTo>
                <a:lnTo>
                  <a:pt x="1513" y="11634"/>
                </a:lnTo>
                <a:lnTo>
                  <a:pt x="1378" y="11634"/>
                </a:lnTo>
                <a:lnTo>
                  <a:pt x="1253" y="11634"/>
                </a:lnTo>
                <a:lnTo>
                  <a:pt x="1118" y="11662"/>
                </a:lnTo>
                <a:lnTo>
                  <a:pt x="971" y="11732"/>
                </a:lnTo>
                <a:lnTo>
                  <a:pt x="835" y="11817"/>
                </a:lnTo>
                <a:lnTo>
                  <a:pt x="711" y="11959"/>
                </a:lnTo>
                <a:lnTo>
                  <a:pt x="553" y="12086"/>
                </a:lnTo>
                <a:lnTo>
                  <a:pt x="429" y="12284"/>
                </a:lnTo>
                <a:lnTo>
                  <a:pt x="271" y="12524"/>
                </a:lnTo>
                <a:lnTo>
                  <a:pt x="146" y="12793"/>
                </a:lnTo>
                <a:lnTo>
                  <a:pt x="79" y="12962"/>
                </a:lnTo>
                <a:lnTo>
                  <a:pt x="33" y="13146"/>
                </a:lnTo>
                <a:lnTo>
                  <a:pt x="11" y="13386"/>
                </a:lnTo>
                <a:lnTo>
                  <a:pt x="11" y="13641"/>
                </a:lnTo>
                <a:lnTo>
                  <a:pt x="33" y="13881"/>
                </a:lnTo>
                <a:lnTo>
                  <a:pt x="101" y="14150"/>
                </a:lnTo>
                <a:lnTo>
                  <a:pt x="192" y="14404"/>
                </a:lnTo>
                <a:lnTo>
                  <a:pt x="293" y="14645"/>
                </a:lnTo>
                <a:lnTo>
                  <a:pt x="451" y="14857"/>
                </a:lnTo>
                <a:lnTo>
                  <a:pt x="621" y="15054"/>
                </a:lnTo>
                <a:lnTo>
                  <a:pt x="734" y="15125"/>
                </a:lnTo>
                <a:lnTo>
                  <a:pt x="835" y="15210"/>
                </a:lnTo>
                <a:lnTo>
                  <a:pt x="948" y="15267"/>
                </a:lnTo>
                <a:lnTo>
                  <a:pt x="1084" y="15323"/>
                </a:lnTo>
                <a:lnTo>
                  <a:pt x="1208" y="15351"/>
                </a:lnTo>
                <a:lnTo>
                  <a:pt x="1355" y="15380"/>
                </a:lnTo>
                <a:lnTo>
                  <a:pt x="1513" y="15380"/>
                </a:lnTo>
                <a:lnTo>
                  <a:pt x="1683" y="15380"/>
                </a:lnTo>
                <a:lnTo>
                  <a:pt x="1864" y="15351"/>
                </a:lnTo>
                <a:lnTo>
                  <a:pt x="2033" y="15323"/>
                </a:lnTo>
                <a:lnTo>
                  <a:pt x="2225" y="15238"/>
                </a:lnTo>
                <a:lnTo>
                  <a:pt x="2428" y="15153"/>
                </a:lnTo>
                <a:lnTo>
                  <a:pt x="2745" y="15026"/>
                </a:lnTo>
                <a:lnTo>
                  <a:pt x="3005" y="14913"/>
                </a:lnTo>
                <a:lnTo>
                  <a:pt x="3264" y="14828"/>
                </a:lnTo>
                <a:lnTo>
                  <a:pt x="3513" y="14800"/>
                </a:lnTo>
                <a:lnTo>
                  <a:pt x="3615" y="14828"/>
                </a:lnTo>
                <a:lnTo>
                  <a:pt x="3728" y="14857"/>
                </a:lnTo>
                <a:lnTo>
                  <a:pt x="3807" y="14913"/>
                </a:lnTo>
                <a:lnTo>
                  <a:pt x="3920" y="14998"/>
                </a:lnTo>
                <a:lnTo>
                  <a:pt x="4010" y="15097"/>
                </a:lnTo>
                <a:lnTo>
                  <a:pt x="4089" y="15238"/>
                </a:lnTo>
                <a:lnTo>
                  <a:pt x="4179" y="15408"/>
                </a:lnTo>
                <a:lnTo>
                  <a:pt x="4247" y="15620"/>
                </a:lnTo>
                <a:lnTo>
                  <a:pt x="4326" y="15860"/>
                </a:lnTo>
                <a:lnTo>
                  <a:pt x="4394" y="16129"/>
                </a:lnTo>
                <a:lnTo>
                  <a:pt x="4439" y="16440"/>
                </a:lnTo>
                <a:lnTo>
                  <a:pt x="4507" y="16737"/>
                </a:lnTo>
                <a:lnTo>
                  <a:pt x="4552" y="17090"/>
                </a:lnTo>
                <a:lnTo>
                  <a:pt x="4575" y="17443"/>
                </a:lnTo>
                <a:lnTo>
                  <a:pt x="4586" y="17825"/>
                </a:lnTo>
                <a:lnTo>
                  <a:pt x="4586" y="18193"/>
                </a:lnTo>
                <a:lnTo>
                  <a:pt x="4586" y="18574"/>
                </a:lnTo>
                <a:lnTo>
                  <a:pt x="4586" y="18984"/>
                </a:lnTo>
                <a:lnTo>
                  <a:pt x="4552" y="19366"/>
                </a:lnTo>
                <a:lnTo>
                  <a:pt x="4507" y="19748"/>
                </a:lnTo>
                <a:lnTo>
                  <a:pt x="4462" y="20129"/>
                </a:lnTo>
                <a:lnTo>
                  <a:pt x="4371" y="20483"/>
                </a:lnTo>
                <a:lnTo>
                  <a:pt x="4292" y="20836"/>
                </a:lnTo>
                <a:lnTo>
                  <a:pt x="4202" y="21161"/>
                </a:lnTo>
                <a:lnTo>
                  <a:pt x="4744" y="21161"/>
                </a:lnTo>
                <a:lnTo>
                  <a:pt x="5264" y="21161"/>
                </a:lnTo>
                <a:lnTo>
                  <a:pt x="5784" y="21161"/>
                </a:lnTo>
                <a:lnTo>
                  <a:pt x="6235" y="21161"/>
                </a:lnTo>
                <a:lnTo>
                  <a:pt x="6676" y="21161"/>
                </a:lnTo>
                <a:lnTo>
                  <a:pt x="7060" y="21161"/>
                </a:lnTo>
                <a:lnTo>
                  <a:pt x="7410" y="21161"/>
                </a:lnTo>
                <a:lnTo>
                  <a:pt x="7670" y="21161"/>
                </a:lnTo>
                <a:lnTo>
                  <a:pt x="8020" y="21020"/>
                </a:lnTo>
                <a:lnTo>
                  <a:pt x="8303" y="20893"/>
                </a:lnTo>
                <a:lnTo>
                  <a:pt x="8563" y="20695"/>
                </a:lnTo>
                <a:lnTo>
                  <a:pt x="8800" y="20511"/>
                </a:lnTo>
                <a:lnTo>
                  <a:pt x="8969" y="20285"/>
                </a:lnTo>
                <a:lnTo>
                  <a:pt x="9150" y="20045"/>
                </a:lnTo>
                <a:lnTo>
                  <a:pt x="9252" y="19804"/>
                </a:lnTo>
                <a:lnTo>
                  <a:pt x="9342" y="19550"/>
                </a:lnTo>
                <a:lnTo>
                  <a:pt x="9410" y="19281"/>
                </a:lnTo>
                <a:lnTo>
                  <a:pt x="9433" y="19013"/>
                </a:lnTo>
                <a:lnTo>
                  <a:pt x="9433" y="18744"/>
                </a:lnTo>
                <a:lnTo>
                  <a:pt x="9387" y="18504"/>
                </a:lnTo>
                <a:lnTo>
                  <a:pt x="9320" y="18221"/>
                </a:lnTo>
                <a:lnTo>
                  <a:pt x="9207" y="17981"/>
                </a:lnTo>
                <a:lnTo>
                  <a:pt x="9105" y="17740"/>
                </a:lnTo>
                <a:lnTo>
                  <a:pt x="8924" y="17514"/>
                </a:lnTo>
                <a:lnTo>
                  <a:pt x="8777" y="17274"/>
                </a:lnTo>
                <a:lnTo>
                  <a:pt x="8642" y="17034"/>
                </a:lnTo>
                <a:lnTo>
                  <a:pt x="8563" y="16765"/>
                </a:lnTo>
                <a:lnTo>
                  <a:pt x="8472" y="16468"/>
                </a:lnTo>
                <a:lnTo>
                  <a:pt x="8450" y="16157"/>
                </a:lnTo>
                <a:lnTo>
                  <a:pt x="8450" y="15860"/>
                </a:lnTo>
                <a:lnTo>
                  <a:pt x="8472" y="15563"/>
                </a:lnTo>
                <a:lnTo>
                  <a:pt x="8540" y="15267"/>
                </a:lnTo>
                <a:lnTo>
                  <a:pt x="8642" y="14998"/>
                </a:lnTo>
                <a:lnTo>
                  <a:pt x="8777" y="14729"/>
                </a:lnTo>
                <a:lnTo>
                  <a:pt x="8868" y="14616"/>
                </a:lnTo>
                <a:lnTo>
                  <a:pt x="8969" y="14475"/>
                </a:lnTo>
                <a:lnTo>
                  <a:pt x="9060" y="14376"/>
                </a:lnTo>
                <a:lnTo>
                  <a:pt x="9184" y="14291"/>
                </a:lnTo>
                <a:lnTo>
                  <a:pt x="9297" y="14206"/>
                </a:lnTo>
                <a:lnTo>
                  <a:pt x="9433" y="14121"/>
                </a:lnTo>
                <a:lnTo>
                  <a:pt x="9579" y="14051"/>
                </a:lnTo>
                <a:lnTo>
                  <a:pt x="9726" y="13994"/>
                </a:lnTo>
                <a:lnTo>
                  <a:pt x="9884" y="13938"/>
                </a:lnTo>
                <a:lnTo>
                  <a:pt x="10054" y="13909"/>
                </a:lnTo>
                <a:lnTo>
                  <a:pt x="10257" y="13881"/>
                </a:lnTo>
                <a:lnTo>
                  <a:pt x="10449" y="13881"/>
                </a:lnTo>
                <a:lnTo>
                  <a:pt x="10664" y="13881"/>
                </a:lnTo>
                <a:lnTo>
                  <a:pt x="10856" y="13909"/>
                </a:lnTo>
                <a:lnTo>
                  <a:pt x="11037" y="13966"/>
                </a:lnTo>
                <a:lnTo>
                  <a:pt x="11206" y="14023"/>
                </a:lnTo>
                <a:lnTo>
                  <a:pt x="11353" y="14093"/>
                </a:lnTo>
                <a:lnTo>
                  <a:pt x="11511" y="14178"/>
                </a:lnTo>
                <a:lnTo>
                  <a:pt x="11635" y="14263"/>
                </a:lnTo>
                <a:lnTo>
                  <a:pt x="11748" y="14376"/>
                </a:lnTo>
                <a:lnTo>
                  <a:pt x="11861" y="14475"/>
                </a:lnTo>
                <a:lnTo>
                  <a:pt x="11941" y="14616"/>
                </a:lnTo>
                <a:lnTo>
                  <a:pt x="12031" y="14758"/>
                </a:lnTo>
                <a:lnTo>
                  <a:pt x="12099" y="14885"/>
                </a:lnTo>
                <a:lnTo>
                  <a:pt x="12200" y="15210"/>
                </a:lnTo>
                <a:lnTo>
                  <a:pt x="12268" y="15507"/>
                </a:lnTo>
                <a:lnTo>
                  <a:pt x="12291" y="15832"/>
                </a:lnTo>
                <a:lnTo>
                  <a:pt x="12291" y="16157"/>
                </a:lnTo>
                <a:lnTo>
                  <a:pt x="12246" y="16482"/>
                </a:lnTo>
                <a:lnTo>
                  <a:pt x="12178" y="16807"/>
                </a:lnTo>
                <a:lnTo>
                  <a:pt x="12099" y="17090"/>
                </a:lnTo>
                <a:lnTo>
                  <a:pt x="12008" y="17330"/>
                </a:lnTo>
                <a:lnTo>
                  <a:pt x="11884" y="17542"/>
                </a:lnTo>
                <a:lnTo>
                  <a:pt x="11748" y="17712"/>
                </a:lnTo>
                <a:lnTo>
                  <a:pt x="11613" y="17839"/>
                </a:lnTo>
                <a:lnTo>
                  <a:pt x="11489" y="18037"/>
                </a:lnTo>
                <a:lnTo>
                  <a:pt x="11398" y="18221"/>
                </a:lnTo>
                <a:lnTo>
                  <a:pt x="11319" y="18447"/>
                </a:lnTo>
                <a:lnTo>
                  <a:pt x="11251" y="18659"/>
                </a:lnTo>
                <a:lnTo>
                  <a:pt x="11206" y="18900"/>
                </a:lnTo>
                <a:lnTo>
                  <a:pt x="11184" y="19154"/>
                </a:lnTo>
                <a:lnTo>
                  <a:pt x="11184" y="19423"/>
                </a:lnTo>
                <a:lnTo>
                  <a:pt x="11229" y="19663"/>
                </a:lnTo>
                <a:lnTo>
                  <a:pt x="11297" y="19903"/>
                </a:lnTo>
                <a:lnTo>
                  <a:pt x="11376" y="20158"/>
                </a:lnTo>
                <a:lnTo>
                  <a:pt x="11511" y="20398"/>
                </a:lnTo>
                <a:lnTo>
                  <a:pt x="11681" y="20610"/>
                </a:lnTo>
                <a:lnTo>
                  <a:pt x="11884" y="20808"/>
                </a:lnTo>
                <a:lnTo>
                  <a:pt x="12121" y="20992"/>
                </a:lnTo>
                <a:lnTo>
                  <a:pt x="12404" y="21161"/>
                </a:lnTo>
                <a:lnTo>
                  <a:pt x="12528" y="21190"/>
                </a:lnTo>
                <a:lnTo>
                  <a:pt x="12856" y="21274"/>
                </a:lnTo>
                <a:lnTo>
                  <a:pt x="13330" y="21373"/>
                </a:lnTo>
                <a:lnTo>
                  <a:pt x="13963" y="21486"/>
                </a:lnTo>
                <a:lnTo>
                  <a:pt x="14313" y="21543"/>
                </a:lnTo>
                <a:lnTo>
                  <a:pt x="14652" y="21571"/>
                </a:lnTo>
                <a:lnTo>
                  <a:pt x="15025" y="21600"/>
                </a:lnTo>
                <a:lnTo>
                  <a:pt x="15409" y="21600"/>
                </a:lnTo>
                <a:lnTo>
                  <a:pt x="15782" y="21600"/>
                </a:lnTo>
                <a:lnTo>
                  <a:pt x="16177" y="21571"/>
                </a:lnTo>
                <a:lnTo>
                  <a:pt x="16516" y="21486"/>
                </a:lnTo>
                <a:lnTo>
                  <a:pt x="16889" y="21402"/>
                </a:lnTo>
                <a:lnTo>
                  <a:pt x="16821" y="21190"/>
                </a:lnTo>
                <a:lnTo>
                  <a:pt x="16776" y="20935"/>
                </a:lnTo>
                <a:lnTo>
                  <a:pt x="16742" y="20667"/>
                </a:lnTo>
                <a:lnTo>
                  <a:pt x="16719" y="20370"/>
                </a:lnTo>
                <a:lnTo>
                  <a:pt x="16697" y="19719"/>
                </a:lnTo>
                <a:lnTo>
                  <a:pt x="16697" y="19013"/>
                </a:lnTo>
                <a:lnTo>
                  <a:pt x="16719" y="18306"/>
                </a:lnTo>
                <a:lnTo>
                  <a:pt x="16753" y="17599"/>
                </a:lnTo>
                <a:lnTo>
                  <a:pt x="16821" y="16949"/>
                </a:lnTo>
                <a:lnTo>
                  <a:pt x="16889" y="16383"/>
                </a:lnTo>
                <a:lnTo>
                  <a:pt x="16934" y="16129"/>
                </a:lnTo>
                <a:lnTo>
                  <a:pt x="17002" y="15945"/>
                </a:lnTo>
                <a:lnTo>
                  <a:pt x="17081" y="15790"/>
                </a:lnTo>
                <a:lnTo>
                  <a:pt x="17194" y="15648"/>
                </a:lnTo>
                <a:lnTo>
                  <a:pt x="17318" y="15563"/>
                </a:lnTo>
                <a:lnTo>
                  <a:pt x="17453" y="15507"/>
                </a:lnTo>
                <a:lnTo>
                  <a:pt x="17600" y="15450"/>
                </a:lnTo>
                <a:lnTo>
                  <a:pt x="17758" y="15450"/>
                </a:lnTo>
                <a:lnTo>
                  <a:pt x="17905" y="15479"/>
                </a:lnTo>
                <a:lnTo>
                  <a:pt x="18064" y="15535"/>
                </a:lnTo>
                <a:lnTo>
                  <a:pt x="18233" y="15620"/>
                </a:lnTo>
                <a:lnTo>
                  <a:pt x="18380" y="15733"/>
                </a:lnTo>
                <a:lnTo>
                  <a:pt x="18561" y="15832"/>
                </a:lnTo>
                <a:lnTo>
                  <a:pt x="18707" y="15973"/>
                </a:lnTo>
                <a:lnTo>
                  <a:pt x="18866" y="16129"/>
                </a:lnTo>
                <a:lnTo>
                  <a:pt x="18990" y="16327"/>
                </a:lnTo>
                <a:lnTo>
                  <a:pt x="19125" y="16482"/>
                </a:lnTo>
                <a:lnTo>
                  <a:pt x="19295" y="16624"/>
                </a:lnTo>
                <a:lnTo>
                  <a:pt x="19464" y="16737"/>
                </a:lnTo>
                <a:lnTo>
                  <a:pt x="19668" y="16807"/>
                </a:lnTo>
                <a:lnTo>
                  <a:pt x="19860" y="16836"/>
                </a:lnTo>
                <a:lnTo>
                  <a:pt x="20052" y="16864"/>
                </a:lnTo>
                <a:lnTo>
                  <a:pt x="20266" y="16836"/>
                </a:lnTo>
                <a:lnTo>
                  <a:pt x="20470" y="16793"/>
                </a:lnTo>
                <a:lnTo>
                  <a:pt x="20662" y="16708"/>
                </a:lnTo>
                <a:lnTo>
                  <a:pt x="20854" y="16567"/>
                </a:lnTo>
                <a:lnTo>
                  <a:pt x="21035" y="16412"/>
                </a:lnTo>
                <a:lnTo>
                  <a:pt x="21182" y="16214"/>
                </a:lnTo>
                <a:lnTo>
                  <a:pt x="21340" y="16002"/>
                </a:lnTo>
                <a:lnTo>
                  <a:pt x="21441" y="15733"/>
                </a:lnTo>
                <a:lnTo>
                  <a:pt x="21532" y="15436"/>
                </a:lnTo>
                <a:lnTo>
                  <a:pt x="21600" y="15083"/>
                </a:lnTo>
                <a:lnTo>
                  <a:pt x="21600" y="14885"/>
                </a:lnTo>
                <a:lnTo>
                  <a:pt x="21600" y="14729"/>
                </a:lnTo>
                <a:lnTo>
                  <a:pt x="21600" y="14531"/>
                </a:lnTo>
                <a:lnTo>
                  <a:pt x="21577" y="14376"/>
                </a:lnTo>
                <a:lnTo>
                  <a:pt x="21532" y="14206"/>
                </a:lnTo>
                <a:lnTo>
                  <a:pt x="21487" y="14051"/>
                </a:lnTo>
                <a:lnTo>
                  <a:pt x="21419" y="13909"/>
                </a:lnTo>
                <a:lnTo>
                  <a:pt x="21351" y="13768"/>
                </a:lnTo>
                <a:lnTo>
                  <a:pt x="21204" y="13500"/>
                </a:lnTo>
                <a:lnTo>
                  <a:pt x="21035" y="13287"/>
                </a:lnTo>
                <a:lnTo>
                  <a:pt x="20809" y="13090"/>
                </a:lnTo>
                <a:lnTo>
                  <a:pt x="20594" y="12962"/>
                </a:lnTo>
                <a:lnTo>
                  <a:pt x="20357" y="12821"/>
                </a:lnTo>
                <a:lnTo>
                  <a:pt x="20120" y="12764"/>
                </a:lnTo>
                <a:lnTo>
                  <a:pt x="19882" y="12708"/>
                </a:lnTo>
                <a:lnTo>
                  <a:pt x="19645" y="12736"/>
                </a:lnTo>
                <a:lnTo>
                  <a:pt x="19430" y="12793"/>
                </a:lnTo>
                <a:lnTo>
                  <a:pt x="19227" y="12906"/>
                </a:lnTo>
                <a:lnTo>
                  <a:pt x="19148" y="12962"/>
                </a:lnTo>
                <a:lnTo>
                  <a:pt x="19058" y="13047"/>
                </a:lnTo>
                <a:lnTo>
                  <a:pt x="18990" y="13146"/>
                </a:lnTo>
                <a:lnTo>
                  <a:pt x="18911" y="13259"/>
                </a:lnTo>
                <a:lnTo>
                  <a:pt x="18775" y="13471"/>
                </a:lnTo>
                <a:lnTo>
                  <a:pt x="18628" y="13641"/>
                </a:lnTo>
                <a:lnTo>
                  <a:pt x="18470" y="13740"/>
                </a:lnTo>
                <a:lnTo>
                  <a:pt x="18301" y="13825"/>
                </a:lnTo>
                <a:lnTo>
                  <a:pt x="18143" y="13853"/>
                </a:lnTo>
                <a:lnTo>
                  <a:pt x="17973" y="13881"/>
                </a:lnTo>
                <a:lnTo>
                  <a:pt x="17804" y="13853"/>
                </a:lnTo>
                <a:lnTo>
                  <a:pt x="17646" y="13796"/>
                </a:lnTo>
                <a:lnTo>
                  <a:pt x="17499" y="13726"/>
                </a:lnTo>
                <a:lnTo>
                  <a:pt x="17341" y="13641"/>
                </a:lnTo>
                <a:lnTo>
                  <a:pt x="17216" y="13528"/>
                </a:lnTo>
                <a:lnTo>
                  <a:pt x="17103" y="13386"/>
                </a:lnTo>
                <a:lnTo>
                  <a:pt x="17024" y="13259"/>
                </a:lnTo>
                <a:lnTo>
                  <a:pt x="16934" y="13118"/>
                </a:lnTo>
                <a:lnTo>
                  <a:pt x="16889" y="12991"/>
                </a:lnTo>
                <a:lnTo>
                  <a:pt x="16889" y="12849"/>
                </a:lnTo>
                <a:lnTo>
                  <a:pt x="16889" y="12383"/>
                </a:lnTo>
                <a:lnTo>
                  <a:pt x="16889" y="11662"/>
                </a:lnTo>
                <a:lnTo>
                  <a:pt x="16889" y="10701"/>
                </a:lnTo>
                <a:lnTo>
                  <a:pt x="16889" y="9640"/>
                </a:lnTo>
                <a:lnTo>
                  <a:pt x="16889" y="8566"/>
                </a:lnTo>
                <a:lnTo>
                  <a:pt x="16889" y="7478"/>
                </a:lnTo>
                <a:lnTo>
                  <a:pt x="16889" y="6502"/>
                </a:lnTo>
                <a:lnTo>
                  <a:pt x="16889" y="5739"/>
                </a:lnTo>
                <a:lnTo>
                  <a:pt x="16674" y="5894"/>
                </a:lnTo>
                <a:lnTo>
                  <a:pt x="16414" y="6036"/>
                </a:lnTo>
                <a:lnTo>
                  <a:pt x="16154" y="6177"/>
                </a:lnTo>
                <a:lnTo>
                  <a:pt x="15849" y="6248"/>
                </a:lnTo>
                <a:lnTo>
                  <a:pt x="15544" y="6304"/>
                </a:lnTo>
                <a:lnTo>
                  <a:pt x="15217" y="6332"/>
                </a:lnTo>
                <a:lnTo>
                  <a:pt x="14866" y="6361"/>
                </a:lnTo>
                <a:lnTo>
                  <a:pt x="14550" y="6361"/>
                </a:lnTo>
                <a:lnTo>
                  <a:pt x="14200" y="6332"/>
                </a:lnTo>
                <a:lnTo>
                  <a:pt x="13850" y="6276"/>
                </a:lnTo>
                <a:lnTo>
                  <a:pt x="13522" y="6219"/>
                </a:lnTo>
                <a:lnTo>
                  <a:pt x="13206" y="6149"/>
                </a:lnTo>
                <a:lnTo>
                  <a:pt x="12901" y="6064"/>
                </a:lnTo>
                <a:lnTo>
                  <a:pt x="12618" y="5951"/>
                </a:lnTo>
                <a:lnTo>
                  <a:pt x="12358" y="5838"/>
                </a:lnTo>
                <a:lnTo>
                  <a:pt x="12121" y="5739"/>
                </a:lnTo>
                <a:lnTo>
                  <a:pt x="11941" y="5626"/>
                </a:lnTo>
                <a:lnTo>
                  <a:pt x="11794" y="5513"/>
                </a:lnTo>
                <a:lnTo>
                  <a:pt x="11658" y="5414"/>
                </a:lnTo>
                <a:lnTo>
                  <a:pt x="11556" y="5301"/>
                </a:lnTo>
                <a:lnTo>
                  <a:pt x="11466" y="5187"/>
                </a:lnTo>
                <a:lnTo>
                  <a:pt x="11398" y="5089"/>
                </a:lnTo>
                <a:lnTo>
                  <a:pt x="11376" y="4947"/>
                </a:lnTo>
                <a:lnTo>
                  <a:pt x="11353" y="4834"/>
                </a:lnTo>
                <a:lnTo>
                  <a:pt x="11353" y="4707"/>
                </a:lnTo>
                <a:lnTo>
                  <a:pt x="11376" y="4565"/>
                </a:lnTo>
                <a:lnTo>
                  <a:pt x="11443" y="4410"/>
                </a:lnTo>
                <a:lnTo>
                  <a:pt x="11511" y="4240"/>
                </a:lnTo>
                <a:lnTo>
                  <a:pt x="11703" y="3887"/>
                </a:lnTo>
                <a:lnTo>
                  <a:pt x="11986" y="3505"/>
                </a:lnTo>
                <a:lnTo>
                  <a:pt x="12144" y="3265"/>
                </a:lnTo>
                <a:lnTo>
                  <a:pt x="12246" y="3025"/>
                </a:lnTo>
                <a:lnTo>
                  <a:pt x="12336" y="2756"/>
                </a:lnTo>
                <a:lnTo>
                  <a:pt x="12404" y="2445"/>
                </a:lnTo>
                <a:lnTo>
                  <a:pt x="12438" y="2176"/>
                </a:lnTo>
                <a:lnTo>
                  <a:pt x="12438" y="1880"/>
                </a:lnTo>
                <a:lnTo>
                  <a:pt x="12404" y="1583"/>
                </a:lnTo>
                <a:lnTo>
                  <a:pt x="12336" y="1314"/>
                </a:lnTo>
                <a:lnTo>
                  <a:pt x="12246" y="1046"/>
                </a:lnTo>
                <a:lnTo>
                  <a:pt x="12099" y="791"/>
                </a:lnTo>
                <a:lnTo>
                  <a:pt x="12008" y="692"/>
                </a:lnTo>
                <a:lnTo>
                  <a:pt x="11918" y="579"/>
                </a:lnTo>
                <a:lnTo>
                  <a:pt x="11816" y="466"/>
                </a:lnTo>
                <a:lnTo>
                  <a:pt x="11703" y="381"/>
                </a:lnTo>
                <a:lnTo>
                  <a:pt x="11579" y="310"/>
                </a:lnTo>
                <a:lnTo>
                  <a:pt x="11443" y="226"/>
                </a:lnTo>
                <a:lnTo>
                  <a:pt x="11297" y="169"/>
                </a:lnTo>
                <a:lnTo>
                  <a:pt x="11138" y="113"/>
                </a:lnTo>
                <a:lnTo>
                  <a:pt x="10969" y="56"/>
                </a:lnTo>
                <a:lnTo>
                  <a:pt x="10800" y="28"/>
                </a:lnTo>
                <a:lnTo>
                  <a:pt x="10619" y="28"/>
                </a:lnTo>
                <a:lnTo>
                  <a:pt x="10404" y="28"/>
                </a:lnTo>
                <a:lnTo>
                  <a:pt x="10257" y="28"/>
                </a:lnTo>
                <a:lnTo>
                  <a:pt x="10076" y="56"/>
                </a:lnTo>
                <a:lnTo>
                  <a:pt x="9952" y="84"/>
                </a:lnTo>
                <a:lnTo>
                  <a:pt x="9794" y="141"/>
                </a:lnTo>
                <a:lnTo>
                  <a:pt x="9692" y="226"/>
                </a:lnTo>
                <a:lnTo>
                  <a:pt x="9557" y="282"/>
                </a:lnTo>
                <a:lnTo>
                  <a:pt x="9455" y="381"/>
                </a:lnTo>
                <a:lnTo>
                  <a:pt x="9365" y="466"/>
                </a:lnTo>
                <a:lnTo>
                  <a:pt x="9274" y="579"/>
                </a:lnTo>
                <a:lnTo>
                  <a:pt x="9184" y="692"/>
                </a:lnTo>
                <a:lnTo>
                  <a:pt x="9128" y="791"/>
                </a:lnTo>
                <a:lnTo>
                  <a:pt x="9060" y="932"/>
                </a:lnTo>
                <a:lnTo>
                  <a:pt x="8969" y="1201"/>
                </a:lnTo>
                <a:lnTo>
                  <a:pt x="8913" y="1498"/>
                </a:lnTo>
                <a:lnTo>
                  <a:pt x="8890" y="1795"/>
                </a:lnTo>
                <a:lnTo>
                  <a:pt x="8890" y="2120"/>
                </a:lnTo>
                <a:lnTo>
                  <a:pt x="8913" y="2445"/>
                </a:lnTo>
                <a:lnTo>
                  <a:pt x="8969" y="2756"/>
                </a:lnTo>
                <a:lnTo>
                  <a:pt x="9060" y="3081"/>
                </a:lnTo>
                <a:lnTo>
                  <a:pt x="9173" y="3378"/>
                </a:lnTo>
                <a:lnTo>
                  <a:pt x="9297" y="3647"/>
                </a:lnTo>
                <a:lnTo>
                  <a:pt x="9466" y="3887"/>
                </a:lnTo>
                <a:lnTo>
                  <a:pt x="9579" y="4085"/>
                </a:lnTo>
                <a:lnTo>
                  <a:pt x="9670" y="4269"/>
                </a:lnTo>
                <a:lnTo>
                  <a:pt x="9726" y="4467"/>
                </a:lnTo>
                <a:lnTo>
                  <a:pt x="9771" y="4650"/>
                </a:lnTo>
                <a:lnTo>
                  <a:pt x="9771" y="4834"/>
                </a:lnTo>
                <a:lnTo>
                  <a:pt x="9749" y="5032"/>
                </a:lnTo>
                <a:lnTo>
                  <a:pt x="9715" y="5216"/>
                </a:lnTo>
                <a:lnTo>
                  <a:pt x="9625" y="5385"/>
                </a:lnTo>
                <a:lnTo>
                  <a:pt x="9534" y="5513"/>
                </a:lnTo>
                <a:lnTo>
                  <a:pt x="9410" y="5626"/>
                </a:lnTo>
                <a:lnTo>
                  <a:pt x="9229" y="5710"/>
                </a:lnTo>
                <a:lnTo>
                  <a:pt x="9060" y="5767"/>
                </a:lnTo>
                <a:lnTo>
                  <a:pt x="8845" y="5767"/>
                </a:lnTo>
                <a:lnTo>
                  <a:pt x="8585" y="5739"/>
                </a:lnTo>
                <a:lnTo>
                  <a:pt x="8325" y="5654"/>
                </a:lnTo>
                <a:lnTo>
                  <a:pt x="8020" y="5513"/>
                </a:lnTo>
                <a:lnTo>
                  <a:pt x="7840" y="5442"/>
                </a:lnTo>
                <a:lnTo>
                  <a:pt x="7648" y="5385"/>
                </a:lnTo>
                <a:lnTo>
                  <a:pt x="7433" y="5329"/>
                </a:lnTo>
                <a:lnTo>
                  <a:pt x="7241" y="5301"/>
                </a:lnTo>
                <a:lnTo>
                  <a:pt x="6755" y="5301"/>
                </a:lnTo>
                <a:lnTo>
                  <a:pt x="6281" y="5329"/>
                </a:lnTo>
                <a:lnTo>
                  <a:pt x="5784" y="5385"/>
                </a:lnTo>
                <a:lnTo>
                  <a:pt x="5264" y="5498"/>
                </a:lnTo>
                <a:lnTo>
                  <a:pt x="4744" y="5597"/>
                </a:lnTo>
                <a:lnTo>
                  <a:pt x="4247" y="5739"/>
                </a:lnTo>
                <a:lnTo>
                  <a:pt x="4202" y="5894"/>
                </a:lnTo>
                <a:lnTo>
                  <a:pt x="4202" y="6191"/>
                </a:lnTo>
                <a:lnTo>
                  <a:pt x="4202" y="6545"/>
                </a:lnTo>
                <a:lnTo>
                  <a:pt x="4225" y="6954"/>
                </a:lnTo>
                <a:lnTo>
                  <a:pt x="4315" y="7930"/>
                </a:lnTo>
                <a:lnTo>
                  <a:pt x="4394" y="9018"/>
                </a:lnTo>
                <a:lnTo>
                  <a:pt x="4439" y="9570"/>
                </a:lnTo>
                <a:lnTo>
                  <a:pt x="4462" y="10107"/>
                </a:lnTo>
                <a:lnTo>
                  <a:pt x="4484" y="10630"/>
                </a:lnTo>
                <a:lnTo>
                  <a:pt x="4507" y="11082"/>
                </a:lnTo>
                <a:lnTo>
                  <a:pt x="4484" y="11520"/>
                </a:lnTo>
                <a:lnTo>
                  <a:pt x="4439" y="11874"/>
                </a:lnTo>
                <a:lnTo>
                  <a:pt x="4394" y="12029"/>
                </a:lnTo>
                <a:lnTo>
                  <a:pt x="4349" y="12171"/>
                </a:lnTo>
                <a:lnTo>
                  <a:pt x="4315" y="12284"/>
                </a:lnTo>
                <a:lnTo>
                  <a:pt x="4247" y="12354"/>
                </a:lnTo>
                <a:close/>
              </a:path>
            </a:pathLst>
          </a:custGeom>
          <a:solidFill>
            <a:srgbClr val="FFCC99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33" name="Puzzle4"/>
          <p:cNvSpPr>
            <a:spLocks noEditPoints="1" noChangeArrowheads="1"/>
          </p:cNvSpPr>
          <p:nvPr/>
        </p:nvSpPr>
        <p:spPr bwMode="auto">
          <a:xfrm>
            <a:off x="3703691" y="4643269"/>
            <a:ext cx="974150" cy="1422845"/>
          </a:xfrm>
          <a:custGeom>
            <a:avLst/>
            <a:gdLst>
              <a:gd name="T0" fmla="*/ 8307 w 21600"/>
              <a:gd name="T1" fmla="*/ 11593 h 21600"/>
              <a:gd name="T2" fmla="*/ 453 w 21600"/>
              <a:gd name="T3" fmla="*/ 16938 h 21600"/>
              <a:gd name="T4" fmla="*/ 11500 w 21600"/>
              <a:gd name="T5" fmla="*/ 21600 h 21600"/>
              <a:gd name="T6" fmla="*/ 20920 w 21600"/>
              <a:gd name="T7" fmla="*/ 16751 h 21600"/>
              <a:gd name="T8" fmla="*/ 13972 w 21600"/>
              <a:gd name="T9" fmla="*/ 10888 h 21600"/>
              <a:gd name="T10" fmla="*/ 21033 w 21600"/>
              <a:gd name="T11" fmla="*/ 4716 h 21600"/>
              <a:gd name="T12" fmla="*/ 11102 w 21600"/>
              <a:gd name="T13" fmla="*/ 11 h 21600"/>
              <a:gd name="T14" fmla="*/ 453 w 21600"/>
              <a:gd name="T15" fmla="*/ 4716 h 21600"/>
              <a:gd name="T16" fmla="*/ 2076 w 21600"/>
              <a:gd name="T17" fmla="*/ 5664 h 21600"/>
              <a:gd name="T18" fmla="*/ 20203 w 21600"/>
              <a:gd name="T19" fmla="*/ 1598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3813" y="10590"/>
                </a:moveTo>
                <a:lnTo>
                  <a:pt x="3927" y="10513"/>
                </a:lnTo>
                <a:lnTo>
                  <a:pt x="4078" y="10425"/>
                </a:lnTo>
                <a:lnTo>
                  <a:pt x="4210" y="10359"/>
                </a:lnTo>
                <a:lnTo>
                  <a:pt x="4361" y="10315"/>
                </a:lnTo>
                <a:lnTo>
                  <a:pt x="4682" y="10237"/>
                </a:lnTo>
                <a:lnTo>
                  <a:pt x="5041" y="10193"/>
                </a:lnTo>
                <a:lnTo>
                  <a:pt x="5456" y="10171"/>
                </a:lnTo>
                <a:lnTo>
                  <a:pt x="5853" y="10193"/>
                </a:lnTo>
                <a:lnTo>
                  <a:pt x="6249" y="10260"/>
                </a:lnTo>
                <a:lnTo>
                  <a:pt x="6646" y="10337"/>
                </a:lnTo>
                <a:lnTo>
                  <a:pt x="7004" y="10469"/>
                </a:lnTo>
                <a:lnTo>
                  <a:pt x="7363" y="10612"/>
                </a:lnTo>
                <a:lnTo>
                  <a:pt x="7665" y="10788"/>
                </a:lnTo>
                <a:lnTo>
                  <a:pt x="7911" y="10998"/>
                </a:lnTo>
                <a:lnTo>
                  <a:pt x="8024" y="11097"/>
                </a:lnTo>
                <a:lnTo>
                  <a:pt x="8137" y="11207"/>
                </a:lnTo>
                <a:lnTo>
                  <a:pt x="8194" y="11340"/>
                </a:lnTo>
                <a:lnTo>
                  <a:pt x="8269" y="11461"/>
                </a:lnTo>
                <a:lnTo>
                  <a:pt x="8307" y="11593"/>
                </a:lnTo>
                <a:lnTo>
                  <a:pt x="8307" y="11714"/>
                </a:lnTo>
                <a:lnTo>
                  <a:pt x="8307" y="11868"/>
                </a:lnTo>
                <a:lnTo>
                  <a:pt x="8307" y="12012"/>
                </a:lnTo>
                <a:lnTo>
                  <a:pt x="8194" y="12265"/>
                </a:lnTo>
                <a:lnTo>
                  <a:pt x="8062" y="12519"/>
                </a:lnTo>
                <a:lnTo>
                  <a:pt x="7873" y="12706"/>
                </a:lnTo>
                <a:lnTo>
                  <a:pt x="7627" y="12904"/>
                </a:lnTo>
                <a:lnTo>
                  <a:pt x="7363" y="13048"/>
                </a:lnTo>
                <a:lnTo>
                  <a:pt x="7080" y="13180"/>
                </a:lnTo>
                <a:lnTo>
                  <a:pt x="6759" y="13257"/>
                </a:lnTo>
                <a:lnTo>
                  <a:pt x="6419" y="13345"/>
                </a:lnTo>
                <a:lnTo>
                  <a:pt x="6098" y="13389"/>
                </a:lnTo>
                <a:lnTo>
                  <a:pt x="5739" y="13389"/>
                </a:lnTo>
                <a:lnTo>
                  <a:pt x="5418" y="13389"/>
                </a:lnTo>
                <a:lnTo>
                  <a:pt x="5079" y="13345"/>
                </a:lnTo>
                <a:lnTo>
                  <a:pt x="4758" y="13301"/>
                </a:lnTo>
                <a:lnTo>
                  <a:pt x="4474" y="13213"/>
                </a:lnTo>
                <a:lnTo>
                  <a:pt x="4172" y="13114"/>
                </a:lnTo>
                <a:lnTo>
                  <a:pt x="3965" y="12982"/>
                </a:lnTo>
                <a:lnTo>
                  <a:pt x="3738" y="12838"/>
                </a:lnTo>
                <a:lnTo>
                  <a:pt x="3493" y="12706"/>
                </a:lnTo>
                <a:lnTo>
                  <a:pt x="3228" y="12607"/>
                </a:lnTo>
                <a:lnTo>
                  <a:pt x="2945" y="12519"/>
                </a:lnTo>
                <a:lnTo>
                  <a:pt x="2700" y="12431"/>
                </a:lnTo>
                <a:lnTo>
                  <a:pt x="2397" y="12375"/>
                </a:lnTo>
                <a:lnTo>
                  <a:pt x="2152" y="12331"/>
                </a:lnTo>
                <a:lnTo>
                  <a:pt x="1888" y="12309"/>
                </a:lnTo>
                <a:lnTo>
                  <a:pt x="1642" y="12309"/>
                </a:lnTo>
                <a:lnTo>
                  <a:pt x="1397" y="12331"/>
                </a:lnTo>
                <a:lnTo>
                  <a:pt x="1170" y="12397"/>
                </a:lnTo>
                <a:lnTo>
                  <a:pt x="962" y="12453"/>
                </a:lnTo>
                <a:lnTo>
                  <a:pt x="774" y="12563"/>
                </a:lnTo>
                <a:lnTo>
                  <a:pt x="623" y="12684"/>
                </a:lnTo>
                <a:lnTo>
                  <a:pt x="528" y="12838"/>
                </a:lnTo>
                <a:lnTo>
                  <a:pt x="453" y="13026"/>
                </a:lnTo>
                <a:lnTo>
                  <a:pt x="339" y="13477"/>
                </a:lnTo>
                <a:lnTo>
                  <a:pt x="226" y="13984"/>
                </a:lnTo>
                <a:lnTo>
                  <a:pt x="151" y="14535"/>
                </a:lnTo>
                <a:lnTo>
                  <a:pt x="113" y="15075"/>
                </a:lnTo>
                <a:lnTo>
                  <a:pt x="113" y="15626"/>
                </a:lnTo>
                <a:lnTo>
                  <a:pt x="151" y="16133"/>
                </a:lnTo>
                <a:lnTo>
                  <a:pt x="188" y="16376"/>
                </a:lnTo>
                <a:lnTo>
                  <a:pt x="264" y="16585"/>
                </a:lnTo>
                <a:lnTo>
                  <a:pt x="339" y="16773"/>
                </a:lnTo>
                <a:lnTo>
                  <a:pt x="453" y="16938"/>
                </a:lnTo>
                <a:lnTo>
                  <a:pt x="1095" y="16883"/>
                </a:lnTo>
                <a:lnTo>
                  <a:pt x="1963" y="16795"/>
                </a:lnTo>
                <a:lnTo>
                  <a:pt x="2945" y="16751"/>
                </a:lnTo>
                <a:lnTo>
                  <a:pt x="3965" y="16706"/>
                </a:lnTo>
                <a:lnTo>
                  <a:pt x="5022" y="16684"/>
                </a:lnTo>
                <a:lnTo>
                  <a:pt x="5947" y="16684"/>
                </a:lnTo>
                <a:lnTo>
                  <a:pt x="6759" y="16706"/>
                </a:lnTo>
                <a:lnTo>
                  <a:pt x="7363" y="16751"/>
                </a:lnTo>
                <a:lnTo>
                  <a:pt x="7948" y="16839"/>
                </a:lnTo>
                <a:lnTo>
                  <a:pt x="8458" y="16916"/>
                </a:lnTo>
                <a:lnTo>
                  <a:pt x="8893" y="17026"/>
                </a:lnTo>
                <a:lnTo>
                  <a:pt x="9289" y="17158"/>
                </a:lnTo>
                <a:lnTo>
                  <a:pt x="9572" y="17280"/>
                </a:lnTo>
                <a:lnTo>
                  <a:pt x="9799" y="17412"/>
                </a:lnTo>
                <a:lnTo>
                  <a:pt x="9969" y="17555"/>
                </a:lnTo>
                <a:lnTo>
                  <a:pt x="10120" y="17687"/>
                </a:lnTo>
                <a:lnTo>
                  <a:pt x="10158" y="17831"/>
                </a:lnTo>
                <a:lnTo>
                  <a:pt x="10195" y="17974"/>
                </a:lnTo>
                <a:lnTo>
                  <a:pt x="10158" y="18128"/>
                </a:lnTo>
                <a:lnTo>
                  <a:pt x="10082" y="18271"/>
                </a:lnTo>
                <a:lnTo>
                  <a:pt x="9969" y="18426"/>
                </a:lnTo>
                <a:lnTo>
                  <a:pt x="9837" y="18569"/>
                </a:lnTo>
                <a:lnTo>
                  <a:pt x="9648" y="18701"/>
                </a:lnTo>
                <a:lnTo>
                  <a:pt x="9440" y="18822"/>
                </a:lnTo>
                <a:lnTo>
                  <a:pt x="9213" y="18999"/>
                </a:lnTo>
                <a:lnTo>
                  <a:pt x="9044" y="19186"/>
                </a:lnTo>
                <a:lnTo>
                  <a:pt x="8893" y="19395"/>
                </a:lnTo>
                <a:lnTo>
                  <a:pt x="8817" y="19627"/>
                </a:lnTo>
                <a:lnTo>
                  <a:pt x="8779" y="19858"/>
                </a:lnTo>
                <a:lnTo>
                  <a:pt x="8779" y="20112"/>
                </a:lnTo>
                <a:lnTo>
                  <a:pt x="8855" y="20354"/>
                </a:lnTo>
                <a:lnTo>
                  <a:pt x="8968" y="20586"/>
                </a:lnTo>
                <a:lnTo>
                  <a:pt x="9138" y="20817"/>
                </a:lnTo>
                <a:lnTo>
                  <a:pt x="9365" y="21026"/>
                </a:lnTo>
                <a:lnTo>
                  <a:pt x="9610" y="21192"/>
                </a:lnTo>
                <a:lnTo>
                  <a:pt x="9950" y="21368"/>
                </a:lnTo>
                <a:lnTo>
                  <a:pt x="10120" y="21445"/>
                </a:lnTo>
                <a:lnTo>
                  <a:pt x="10346" y="21511"/>
                </a:lnTo>
                <a:lnTo>
                  <a:pt x="10516" y="21555"/>
                </a:lnTo>
                <a:lnTo>
                  <a:pt x="10743" y="21600"/>
                </a:lnTo>
                <a:lnTo>
                  <a:pt x="10988" y="21644"/>
                </a:lnTo>
                <a:lnTo>
                  <a:pt x="11215" y="21666"/>
                </a:lnTo>
                <a:lnTo>
                  <a:pt x="11498" y="21666"/>
                </a:lnTo>
                <a:lnTo>
                  <a:pt x="11762" y="21666"/>
                </a:lnTo>
                <a:lnTo>
                  <a:pt x="12253" y="21644"/>
                </a:lnTo>
                <a:lnTo>
                  <a:pt x="12763" y="21577"/>
                </a:lnTo>
                <a:lnTo>
                  <a:pt x="13197" y="21467"/>
                </a:lnTo>
                <a:lnTo>
                  <a:pt x="13556" y="21346"/>
                </a:lnTo>
                <a:lnTo>
                  <a:pt x="13896" y="21192"/>
                </a:lnTo>
                <a:lnTo>
                  <a:pt x="14179" y="21026"/>
                </a:lnTo>
                <a:lnTo>
                  <a:pt x="14444" y="20839"/>
                </a:lnTo>
                <a:lnTo>
                  <a:pt x="14576" y="20641"/>
                </a:lnTo>
                <a:lnTo>
                  <a:pt x="14727" y="20431"/>
                </a:lnTo>
                <a:lnTo>
                  <a:pt x="14765" y="20200"/>
                </a:lnTo>
                <a:lnTo>
                  <a:pt x="14802" y="19991"/>
                </a:lnTo>
                <a:lnTo>
                  <a:pt x="14727" y="19759"/>
                </a:lnTo>
                <a:lnTo>
                  <a:pt x="14613" y="19550"/>
                </a:lnTo>
                <a:lnTo>
                  <a:pt x="14444" y="19307"/>
                </a:lnTo>
                <a:lnTo>
                  <a:pt x="14217" y="19098"/>
                </a:lnTo>
                <a:lnTo>
                  <a:pt x="13934" y="18911"/>
                </a:lnTo>
                <a:lnTo>
                  <a:pt x="13669" y="18745"/>
                </a:lnTo>
                <a:lnTo>
                  <a:pt x="13462" y="18547"/>
                </a:lnTo>
                <a:lnTo>
                  <a:pt x="13311" y="18337"/>
                </a:lnTo>
                <a:lnTo>
                  <a:pt x="13197" y="18150"/>
                </a:lnTo>
                <a:lnTo>
                  <a:pt x="13122" y="17941"/>
                </a:lnTo>
                <a:lnTo>
                  <a:pt x="13122" y="17720"/>
                </a:lnTo>
                <a:lnTo>
                  <a:pt x="13122" y="17533"/>
                </a:lnTo>
                <a:lnTo>
                  <a:pt x="13197" y="17346"/>
                </a:lnTo>
                <a:lnTo>
                  <a:pt x="13273" y="17158"/>
                </a:lnTo>
                <a:lnTo>
                  <a:pt x="13386" y="16982"/>
                </a:lnTo>
                <a:lnTo>
                  <a:pt x="13537" y="16839"/>
                </a:lnTo>
                <a:lnTo>
                  <a:pt x="13707" y="16706"/>
                </a:lnTo>
                <a:lnTo>
                  <a:pt x="13896" y="16607"/>
                </a:lnTo>
                <a:lnTo>
                  <a:pt x="14104" y="16519"/>
                </a:lnTo>
                <a:lnTo>
                  <a:pt x="14330" y="16453"/>
                </a:lnTo>
                <a:lnTo>
                  <a:pt x="14538" y="16431"/>
                </a:lnTo>
                <a:lnTo>
                  <a:pt x="14897" y="16453"/>
                </a:lnTo>
                <a:lnTo>
                  <a:pt x="15406" y="16497"/>
                </a:lnTo>
                <a:lnTo>
                  <a:pt x="16105" y="16541"/>
                </a:lnTo>
                <a:lnTo>
                  <a:pt x="16898" y="16607"/>
                </a:lnTo>
                <a:lnTo>
                  <a:pt x="17804" y="16651"/>
                </a:lnTo>
                <a:lnTo>
                  <a:pt x="18786" y="16684"/>
                </a:lnTo>
                <a:lnTo>
                  <a:pt x="19844" y="16728"/>
                </a:lnTo>
                <a:lnTo>
                  <a:pt x="20920" y="16751"/>
                </a:lnTo>
                <a:lnTo>
                  <a:pt x="21109" y="16497"/>
                </a:lnTo>
                <a:lnTo>
                  <a:pt x="21241" y="16222"/>
                </a:lnTo>
                <a:lnTo>
                  <a:pt x="21392" y="15946"/>
                </a:lnTo>
                <a:lnTo>
                  <a:pt x="21467" y="15648"/>
                </a:lnTo>
                <a:lnTo>
                  <a:pt x="21543" y="15351"/>
                </a:lnTo>
                <a:lnTo>
                  <a:pt x="21618" y="15042"/>
                </a:lnTo>
                <a:lnTo>
                  <a:pt x="21618" y="14745"/>
                </a:lnTo>
                <a:lnTo>
                  <a:pt x="21618" y="14447"/>
                </a:lnTo>
                <a:lnTo>
                  <a:pt x="21618" y="14150"/>
                </a:lnTo>
                <a:lnTo>
                  <a:pt x="21581" y="13852"/>
                </a:lnTo>
                <a:lnTo>
                  <a:pt x="21505" y="13577"/>
                </a:lnTo>
                <a:lnTo>
                  <a:pt x="21430" y="13301"/>
                </a:lnTo>
                <a:lnTo>
                  <a:pt x="21354" y="13048"/>
                </a:lnTo>
                <a:lnTo>
                  <a:pt x="21241" y="12816"/>
                </a:lnTo>
                <a:lnTo>
                  <a:pt x="21146" y="12607"/>
                </a:lnTo>
                <a:lnTo>
                  <a:pt x="21033" y="12431"/>
                </a:lnTo>
                <a:lnTo>
                  <a:pt x="20920" y="12265"/>
                </a:lnTo>
                <a:lnTo>
                  <a:pt x="20769" y="12144"/>
                </a:lnTo>
                <a:lnTo>
                  <a:pt x="20637" y="12034"/>
                </a:lnTo>
                <a:lnTo>
                  <a:pt x="20486" y="11946"/>
                </a:lnTo>
                <a:lnTo>
                  <a:pt x="20297" y="11891"/>
                </a:lnTo>
                <a:lnTo>
                  <a:pt x="20165" y="11846"/>
                </a:lnTo>
                <a:lnTo>
                  <a:pt x="19976" y="11824"/>
                </a:lnTo>
                <a:lnTo>
                  <a:pt x="19806" y="11802"/>
                </a:lnTo>
                <a:lnTo>
                  <a:pt x="19390" y="11824"/>
                </a:lnTo>
                <a:lnTo>
                  <a:pt x="18956" y="11891"/>
                </a:lnTo>
                <a:lnTo>
                  <a:pt x="18503" y="11968"/>
                </a:lnTo>
                <a:lnTo>
                  <a:pt x="17993" y="12078"/>
                </a:lnTo>
                <a:lnTo>
                  <a:pt x="17653" y="12144"/>
                </a:lnTo>
                <a:lnTo>
                  <a:pt x="17332" y="12199"/>
                </a:lnTo>
                <a:lnTo>
                  <a:pt x="17049" y="12221"/>
                </a:lnTo>
                <a:lnTo>
                  <a:pt x="16747" y="12243"/>
                </a:lnTo>
                <a:lnTo>
                  <a:pt x="16464" y="12243"/>
                </a:lnTo>
                <a:lnTo>
                  <a:pt x="16218" y="12243"/>
                </a:lnTo>
                <a:lnTo>
                  <a:pt x="15992" y="12221"/>
                </a:lnTo>
                <a:lnTo>
                  <a:pt x="15746" y="12199"/>
                </a:lnTo>
                <a:lnTo>
                  <a:pt x="15520" y="12155"/>
                </a:lnTo>
                <a:lnTo>
                  <a:pt x="15350" y="12122"/>
                </a:lnTo>
                <a:lnTo>
                  <a:pt x="15161" y="12056"/>
                </a:lnTo>
                <a:lnTo>
                  <a:pt x="14972" y="11990"/>
                </a:lnTo>
                <a:lnTo>
                  <a:pt x="14689" y="11846"/>
                </a:lnTo>
                <a:lnTo>
                  <a:pt x="14444" y="11670"/>
                </a:lnTo>
                <a:lnTo>
                  <a:pt x="14255" y="11483"/>
                </a:lnTo>
                <a:lnTo>
                  <a:pt x="14104" y="11295"/>
                </a:lnTo>
                <a:lnTo>
                  <a:pt x="14028" y="11086"/>
                </a:lnTo>
                <a:lnTo>
                  <a:pt x="13972" y="10888"/>
                </a:lnTo>
                <a:lnTo>
                  <a:pt x="13972" y="10700"/>
                </a:lnTo>
                <a:lnTo>
                  <a:pt x="14009" y="10513"/>
                </a:lnTo>
                <a:lnTo>
                  <a:pt x="14066" y="10359"/>
                </a:lnTo>
                <a:lnTo>
                  <a:pt x="14179" y="10215"/>
                </a:lnTo>
                <a:lnTo>
                  <a:pt x="14406" y="10006"/>
                </a:lnTo>
                <a:lnTo>
                  <a:pt x="14651" y="9830"/>
                </a:lnTo>
                <a:lnTo>
                  <a:pt x="14878" y="9686"/>
                </a:lnTo>
                <a:lnTo>
                  <a:pt x="15123" y="9554"/>
                </a:lnTo>
                <a:lnTo>
                  <a:pt x="15350" y="9477"/>
                </a:lnTo>
                <a:lnTo>
                  <a:pt x="15558" y="9411"/>
                </a:lnTo>
                <a:lnTo>
                  <a:pt x="15803" y="9345"/>
                </a:lnTo>
                <a:lnTo>
                  <a:pt x="16030" y="9323"/>
                </a:lnTo>
                <a:lnTo>
                  <a:pt x="16256" y="9301"/>
                </a:lnTo>
                <a:lnTo>
                  <a:pt x="16464" y="9323"/>
                </a:lnTo>
                <a:lnTo>
                  <a:pt x="16690" y="9345"/>
                </a:lnTo>
                <a:lnTo>
                  <a:pt x="16898" y="9367"/>
                </a:lnTo>
                <a:lnTo>
                  <a:pt x="17332" y="9477"/>
                </a:lnTo>
                <a:lnTo>
                  <a:pt x="17767" y="9598"/>
                </a:lnTo>
                <a:lnTo>
                  <a:pt x="18163" y="9731"/>
                </a:lnTo>
                <a:lnTo>
                  <a:pt x="18597" y="9874"/>
                </a:lnTo>
                <a:lnTo>
                  <a:pt x="18994" y="10006"/>
                </a:lnTo>
                <a:lnTo>
                  <a:pt x="19428" y="10083"/>
                </a:lnTo>
                <a:lnTo>
                  <a:pt x="19617" y="10127"/>
                </a:lnTo>
                <a:lnTo>
                  <a:pt x="19844" y="10149"/>
                </a:lnTo>
                <a:lnTo>
                  <a:pt x="20013" y="10149"/>
                </a:lnTo>
                <a:lnTo>
                  <a:pt x="20240" y="10127"/>
                </a:lnTo>
                <a:lnTo>
                  <a:pt x="20410" y="10105"/>
                </a:lnTo>
                <a:lnTo>
                  <a:pt x="20637" y="10061"/>
                </a:lnTo>
                <a:lnTo>
                  <a:pt x="20844" y="9984"/>
                </a:lnTo>
                <a:lnTo>
                  <a:pt x="21033" y="9896"/>
                </a:lnTo>
                <a:lnTo>
                  <a:pt x="21146" y="9830"/>
                </a:lnTo>
                <a:lnTo>
                  <a:pt x="21203" y="9753"/>
                </a:lnTo>
                <a:lnTo>
                  <a:pt x="21279" y="9642"/>
                </a:lnTo>
                <a:lnTo>
                  <a:pt x="21354" y="9521"/>
                </a:lnTo>
                <a:lnTo>
                  <a:pt x="21430" y="9246"/>
                </a:lnTo>
                <a:lnTo>
                  <a:pt x="21430" y="8904"/>
                </a:lnTo>
                <a:lnTo>
                  <a:pt x="21430" y="8540"/>
                </a:lnTo>
                <a:lnTo>
                  <a:pt x="21392" y="8144"/>
                </a:lnTo>
                <a:lnTo>
                  <a:pt x="21354" y="7714"/>
                </a:lnTo>
                <a:lnTo>
                  <a:pt x="21279" y="7295"/>
                </a:lnTo>
                <a:lnTo>
                  <a:pt x="21146" y="6446"/>
                </a:lnTo>
                <a:lnTo>
                  <a:pt x="20995" y="5686"/>
                </a:lnTo>
                <a:lnTo>
                  <a:pt x="20958" y="5366"/>
                </a:lnTo>
                <a:lnTo>
                  <a:pt x="20958" y="5091"/>
                </a:lnTo>
                <a:lnTo>
                  <a:pt x="20958" y="4860"/>
                </a:lnTo>
                <a:lnTo>
                  <a:pt x="21033" y="4716"/>
                </a:lnTo>
                <a:lnTo>
                  <a:pt x="20637" y="4860"/>
                </a:lnTo>
                <a:lnTo>
                  <a:pt x="20127" y="4992"/>
                </a:lnTo>
                <a:lnTo>
                  <a:pt x="19617" y="5069"/>
                </a:lnTo>
                <a:lnTo>
                  <a:pt x="19032" y="5157"/>
                </a:lnTo>
                <a:lnTo>
                  <a:pt x="18465" y="5201"/>
                </a:lnTo>
                <a:lnTo>
                  <a:pt x="17842" y="5245"/>
                </a:lnTo>
                <a:lnTo>
                  <a:pt x="17219" y="5267"/>
                </a:lnTo>
                <a:lnTo>
                  <a:pt x="16615" y="5267"/>
                </a:lnTo>
                <a:lnTo>
                  <a:pt x="15992" y="5245"/>
                </a:lnTo>
                <a:lnTo>
                  <a:pt x="15369" y="5201"/>
                </a:lnTo>
                <a:lnTo>
                  <a:pt x="14840" y="5157"/>
                </a:lnTo>
                <a:lnTo>
                  <a:pt x="14293" y="5091"/>
                </a:lnTo>
                <a:lnTo>
                  <a:pt x="13783" y="5014"/>
                </a:lnTo>
                <a:lnTo>
                  <a:pt x="13386" y="4926"/>
                </a:lnTo>
                <a:lnTo>
                  <a:pt x="13027" y="4815"/>
                </a:lnTo>
                <a:lnTo>
                  <a:pt x="12725" y="4716"/>
                </a:lnTo>
                <a:lnTo>
                  <a:pt x="12480" y="4606"/>
                </a:lnTo>
                <a:lnTo>
                  <a:pt x="12291" y="4496"/>
                </a:lnTo>
                <a:lnTo>
                  <a:pt x="12197" y="4397"/>
                </a:lnTo>
                <a:lnTo>
                  <a:pt x="12083" y="4286"/>
                </a:lnTo>
                <a:lnTo>
                  <a:pt x="12046" y="4187"/>
                </a:lnTo>
                <a:lnTo>
                  <a:pt x="12008" y="4077"/>
                </a:lnTo>
                <a:lnTo>
                  <a:pt x="12046" y="3967"/>
                </a:lnTo>
                <a:lnTo>
                  <a:pt x="12121" y="3868"/>
                </a:lnTo>
                <a:lnTo>
                  <a:pt x="12197" y="3735"/>
                </a:lnTo>
                <a:lnTo>
                  <a:pt x="12291" y="3614"/>
                </a:lnTo>
                <a:lnTo>
                  <a:pt x="12442" y="3482"/>
                </a:lnTo>
                <a:lnTo>
                  <a:pt x="12631" y="3361"/>
                </a:lnTo>
                <a:lnTo>
                  <a:pt x="13065" y="3085"/>
                </a:lnTo>
                <a:lnTo>
                  <a:pt x="13537" y="2766"/>
                </a:lnTo>
                <a:lnTo>
                  <a:pt x="13783" y="2578"/>
                </a:lnTo>
                <a:lnTo>
                  <a:pt x="13934" y="2380"/>
                </a:lnTo>
                <a:lnTo>
                  <a:pt x="14028" y="2171"/>
                </a:lnTo>
                <a:lnTo>
                  <a:pt x="14104" y="1961"/>
                </a:lnTo>
                <a:lnTo>
                  <a:pt x="14104" y="1730"/>
                </a:lnTo>
                <a:lnTo>
                  <a:pt x="14066" y="1498"/>
                </a:lnTo>
                <a:lnTo>
                  <a:pt x="13972" y="1267"/>
                </a:lnTo>
                <a:lnTo>
                  <a:pt x="13820" y="1057"/>
                </a:lnTo>
                <a:lnTo>
                  <a:pt x="13594" y="837"/>
                </a:lnTo>
                <a:lnTo>
                  <a:pt x="13386" y="628"/>
                </a:lnTo>
                <a:lnTo>
                  <a:pt x="13103" y="462"/>
                </a:lnTo>
                <a:lnTo>
                  <a:pt x="12763" y="308"/>
                </a:lnTo>
                <a:lnTo>
                  <a:pt x="12404" y="187"/>
                </a:lnTo>
                <a:lnTo>
                  <a:pt x="12008" y="77"/>
                </a:lnTo>
                <a:lnTo>
                  <a:pt x="11574" y="33"/>
                </a:lnTo>
                <a:lnTo>
                  <a:pt x="11102" y="11"/>
                </a:lnTo>
                <a:lnTo>
                  <a:pt x="10667" y="11"/>
                </a:lnTo>
                <a:lnTo>
                  <a:pt x="10233" y="77"/>
                </a:lnTo>
                <a:lnTo>
                  <a:pt x="9837" y="187"/>
                </a:lnTo>
                <a:lnTo>
                  <a:pt x="9440" y="286"/>
                </a:lnTo>
                <a:lnTo>
                  <a:pt x="9062" y="462"/>
                </a:lnTo>
                <a:lnTo>
                  <a:pt x="8741" y="628"/>
                </a:lnTo>
                <a:lnTo>
                  <a:pt x="8458" y="815"/>
                </a:lnTo>
                <a:lnTo>
                  <a:pt x="8232" y="1035"/>
                </a:lnTo>
                <a:lnTo>
                  <a:pt x="8062" y="1245"/>
                </a:lnTo>
                <a:lnTo>
                  <a:pt x="7911" y="1476"/>
                </a:lnTo>
                <a:lnTo>
                  <a:pt x="7835" y="1708"/>
                </a:lnTo>
                <a:lnTo>
                  <a:pt x="7797" y="1961"/>
                </a:lnTo>
                <a:lnTo>
                  <a:pt x="7835" y="2193"/>
                </a:lnTo>
                <a:lnTo>
                  <a:pt x="7948" y="2402"/>
                </a:lnTo>
                <a:lnTo>
                  <a:pt x="8062" y="2534"/>
                </a:lnTo>
                <a:lnTo>
                  <a:pt x="8175" y="2644"/>
                </a:lnTo>
                <a:lnTo>
                  <a:pt x="8269" y="2744"/>
                </a:lnTo>
                <a:lnTo>
                  <a:pt x="8420" y="2832"/>
                </a:lnTo>
                <a:lnTo>
                  <a:pt x="8704" y="3019"/>
                </a:lnTo>
                <a:lnTo>
                  <a:pt x="8968" y="3206"/>
                </a:lnTo>
                <a:lnTo>
                  <a:pt x="9138" y="3405"/>
                </a:lnTo>
                <a:lnTo>
                  <a:pt x="9327" y="3570"/>
                </a:lnTo>
                <a:lnTo>
                  <a:pt x="9440" y="3735"/>
                </a:lnTo>
                <a:lnTo>
                  <a:pt x="9516" y="3890"/>
                </a:lnTo>
                <a:lnTo>
                  <a:pt x="9534" y="4033"/>
                </a:lnTo>
                <a:lnTo>
                  <a:pt x="9534" y="4165"/>
                </a:lnTo>
                <a:lnTo>
                  <a:pt x="9516" y="4286"/>
                </a:lnTo>
                <a:lnTo>
                  <a:pt x="9440" y="4397"/>
                </a:lnTo>
                <a:lnTo>
                  <a:pt x="9327" y="4496"/>
                </a:lnTo>
                <a:lnTo>
                  <a:pt x="9176" y="4562"/>
                </a:lnTo>
                <a:lnTo>
                  <a:pt x="9006" y="4628"/>
                </a:lnTo>
                <a:lnTo>
                  <a:pt x="8779" y="4694"/>
                </a:lnTo>
                <a:lnTo>
                  <a:pt x="8534" y="4716"/>
                </a:lnTo>
                <a:lnTo>
                  <a:pt x="8232" y="4716"/>
                </a:lnTo>
                <a:lnTo>
                  <a:pt x="7118" y="4738"/>
                </a:lnTo>
                <a:lnTo>
                  <a:pt x="5947" y="4771"/>
                </a:lnTo>
                <a:lnTo>
                  <a:pt x="4795" y="4815"/>
                </a:lnTo>
                <a:lnTo>
                  <a:pt x="3681" y="4860"/>
                </a:lnTo>
                <a:lnTo>
                  <a:pt x="2662" y="4882"/>
                </a:lnTo>
                <a:lnTo>
                  <a:pt x="1755" y="4882"/>
                </a:lnTo>
                <a:lnTo>
                  <a:pt x="1359" y="4860"/>
                </a:lnTo>
                <a:lnTo>
                  <a:pt x="981" y="4837"/>
                </a:lnTo>
                <a:lnTo>
                  <a:pt x="698" y="4771"/>
                </a:lnTo>
                <a:lnTo>
                  <a:pt x="453" y="4716"/>
                </a:lnTo>
                <a:lnTo>
                  <a:pt x="453" y="5322"/>
                </a:lnTo>
                <a:lnTo>
                  <a:pt x="453" y="6083"/>
                </a:lnTo>
                <a:lnTo>
                  <a:pt x="453" y="6909"/>
                </a:lnTo>
                <a:lnTo>
                  <a:pt x="453" y="7780"/>
                </a:lnTo>
                <a:lnTo>
                  <a:pt x="453" y="8606"/>
                </a:lnTo>
                <a:lnTo>
                  <a:pt x="453" y="9345"/>
                </a:lnTo>
                <a:lnTo>
                  <a:pt x="453" y="9918"/>
                </a:lnTo>
                <a:lnTo>
                  <a:pt x="453" y="10282"/>
                </a:lnTo>
                <a:lnTo>
                  <a:pt x="490" y="10381"/>
                </a:lnTo>
                <a:lnTo>
                  <a:pt x="547" y="10491"/>
                </a:lnTo>
                <a:lnTo>
                  <a:pt x="660" y="10590"/>
                </a:lnTo>
                <a:lnTo>
                  <a:pt x="811" y="10700"/>
                </a:lnTo>
                <a:lnTo>
                  <a:pt x="981" y="10811"/>
                </a:lnTo>
                <a:lnTo>
                  <a:pt x="1208" y="10888"/>
                </a:lnTo>
                <a:lnTo>
                  <a:pt x="1453" y="10954"/>
                </a:lnTo>
                <a:lnTo>
                  <a:pt x="1718" y="11020"/>
                </a:lnTo>
                <a:lnTo>
                  <a:pt x="1963" y="11064"/>
                </a:lnTo>
                <a:lnTo>
                  <a:pt x="2265" y="11086"/>
                </a:lnTo>
                <a:lnTo>
                  <a:pt x="2548" y="11064"/>
                </a:lnTo>
                <a:lnTo>
                  <a:pt x="2794" y="11042"/>
                </a:lnTo>
                <a:lnTo>
                  <a:pt x="3096" y="10976"/>
                </a:lnTo>
                <a:lnTo>
                  <a:pt x="3341" y="10888"/>
                </a:lnTo>
                <a:lnTo>
                  <a:pt x="3606" y="10766"/>
                </a:lnTo>
                <a:lnTo>
                  <a:pt x="3813" y="10590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34" name="Puzzle1"/>
          <p:cNvSpPr>
            <a:spLocks noEditPoints="1" noChangeArrowheads="1"/>
          </p:cNvSpPr>
          <p:nvPr/>
        </p:nvSpPr>
        <p:spPr bwMode="auto">
          <a:xfrm>
            <a:off x="3389861" y="4136437"/>
            <a:ext cx="1635699" cy="848218"/>
          </a:xfrm>
          <a:custGeom>
            <a:avLst/>
            <a:gdLst>
              <a:gd name="T0" fmla="*/ 16740 w 21600"/>
              <a:gd name="T1" fmla="*/ 21078 h 21600"/>
              <a:gd name="T2" fmla="*/ 16976 w 21600"/>
              <a:gd name="T3" fmla="*/ 521 h 21600"/>
              <a:gd name="T4" fmla="*/ 4725 w 21600"/>
              <a:gd name="T5" fmla="*/ 856 h 21600"/>
              <a:gd name="T6" fmla="*/ 5040 w 21600"/>
              <a:gd name="T7" fmla="*/ 21004 h 21600"/>
              <a:gd name="T8" fmla="*/ 10811 w 21600"/>
              <a:gd name="T9" fmla="*/ 12885 h 21600"/>
              <a:gd name="T10" fmla="*/ 10845 w 21600"/>
              <a:gd name="T11" fmla="*/ 8714 h 21600"/>
              <a:gd name="T12" fmla="*/ 21600 w 21600"/>
              <a:gd name="T13" fmla="*/ 10000 h 21600"/>
              <a:gd name="T14" fmla="*/ 56 w 21600"/>
              <a:gd name="T15" fmla="*/ 10000 h 21600"/>
              <a:gd name="T16" fmla="*/ 6086 w 21600"/>
              <a:gd name="T17" fmla="*/ 2569 h 21600"/>
              <a:gd name="T18" fmla="*/ 16132 w 21600"/>
              <a:gd name="T19" fmla="*/ 19552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9360" y="20836"/>
                </a:moveTo>
                <a:lnTo>
                  <a:pt x="9528" y="20836"/>
                </a:lnTo>
                <a:lnTo>
                  <a:pt x="9686" y="20762"/>
                </a:lnTo>
                <a:lnTo>
                  <a:pt x="9810" y="20687"/>
                </a:lnTo>
                <a:lnTo>
                  <a:pt x="9922" y="20575"/>
                </a:lnTo>
                <a:lnTo>
                  <a:pt x="10012" y="20426"/>
                </a:lnTo>
                <a:lnTo>
                  <a:pt x="10068" y="20296"/>
                </a:lnTo>
                <a:lnTo>
                  <a:pt x="10113" y="20110"/>
                </a:lnTo>
                <a:lnTo>
                  <a:pt x="10136" y="19905"/>
                </a:lnTo>
                <a:lnTo>
                  <a:pt x="10136" y="19682"/>
                </a:lnTo>
                <a:lnTo>
                  <a:pt x="10113" y="19440"/>
                </a:lnTo>
                <a:lnTo>
                  <a:pt x="10068" y="19142"/>
                </a:lnTo>
                <a:lnTo>
                  <a:pt x="10012" y="18900"/>
                </a:lnTo>
                <a:lnTo>
                  <a:pt x="9900" y="18620"/>
                </a:lnTo>
                <a:lnTo>
                  <a:pt x="9787" y="18285"/>
                </a:lnTo>
                <a:lnTo>
                  <a:pt x="9641" y="17968"/>
                </a:lnTo>
                <a:lnTo>
                  <a:pt x="9472" y="17652"/>
                </a:lnTo>
                <a:lnTo>
                  <a:pt x="9382" y="17466"/>
                </a:lnTo>
                <a:lnTo>
                  <a:pt x="9315" y="17298"/>
                </a:lnTo>
                <a:lnTo>
                  <a:pt x="9258" y="17112"/>
                </a:lnTo>
                <a:lnTo>
                  <a:pt x="9191" y="16926"/>
                </a:lnTo>
                <a:lnTo>
                  <a:pt x="9123" y="16535"/>
                </a:lnTo>
                <a:lnTo>
                  <a:pt x="9101" y="16144"/>
                </a:lnTo>
                <a:lnTo>
                  <a:pt x="9101" y="15753"/>
                </a:lnTo>
                <a:lnTo>
                  <a:pt x="9168" y="15362"/>
                </a:lnTo>
                <a:lnTo>
                  <a:pt x="9236" y="14971"/>
                </a:lnTo>
                <a:lnTo>
                  <a:pt x="9360" y="14580"/>
                </a:lnTo>
                <a:lnTo>
                  <a:pt x="9495" y="14244"/>
                </a:lnTo>
                <a:lnTo>
                  <a:pt x="9663" y="13891"/>
                </a:lnTo>
                <a:lnTo>
                  <a:pt x="9855" y="13611"/>
                </a:lnTo>
                <a:lnTo>
                  <a:pt x="10068" y="13351"/>
                </a:lnTo>
                <a:lnTo>
                  <a:pt x="10293" y="13146"/>
                </a:lnTo>
                <a:lnTo>
                  <a:pt x="10552" y="12997"/>
                </a:lnTo>
                <a:lnTo>
                  <a:pt x="10811" y="12885"/>
                </a:lnTo>
                <a:lnTo>
                  <a:pt x="11069" y="12866"/>
                </a:lnTo>
                <a:lnTo>
                  <a:pt x="11351" y="12885"/>
                </a:lnTo>
                <a:lnTo>
                  <a:pt x="11610" y="12997"/>
                </a:lnTo>
                <a:lnTo>
                  <a:pt x="11846" y="13183"/>
                </a:lnTo>
                <a:lnTo>
                  <a:pt x="12060" y="13388"/>
                </a:lnTo>
                <a:lnTo>
                  <a:pt x="12251" y="13648"/>
                </a:lnTo>
                <a:lnTo>
                  <a:pt x="12419" y="13928"/>
                </a:lnTo>
                <a:lnTo>
                  <a:pt x="12555" y="14244"/>
                </a:lnTo>
                <a:lnTo>
                  <a:pt x="12690" y="14617"/>
                </a:lnTo>
                <a:lnTo>
                  <a:pt x="12768" y="15008"/>
                </a:lnTo>
                <a:lnTo>
                  <a:pt x="12836" y="15399"/>
                </a:lnTo>
                <a:lnTo>
                  <a:pt x="12858" y="15753"/>
                </a:lnTo>
                <a:lnTo>
                  <a:pt x="12858" y="16144"/>
                </a:lnTo>
                <a:lnTo>
                  <a:pt x="12813" y="16535"/>
                </a:lnTo>
                <a:lnTo>
                  <a:pt x="12746" y="16888"/>
                </a:lnTo>
                <a:lnTo>
                  <a:pt x="12667" y="17224"/>
                </a:lnTo>
                <a:lnTo>
                  <a:pt x="12510" y="17503"/>
                </a:lnTo>
                <a:lnTo>
                  <a:pt x="12228" y="18043"/>
                </a:lnTo>
                <a:lnTo>
                  <a:pt x="11970" y="18546"/>
                </a:lnTo>
                <a:lnTo>
                  <a:pt x="11868" y="18751"/>
                </a:lnTo>
                <a:lnTo>
                  <a:pt x="11778" y="18974"/>
                </a:lnTo>
                <a:lnTo>
                  <a:pt x="11711" y="19179"/>
                </a:lnTo>
                <a:lnTo>
                  <a:pt x="11666" y="19365"/>
                </a:lnTo>
                <a:lnTo>
                  <a:pt x="11632" y="19570"/>
                </a:lnTo>
                <a:lnTo>
                  <a:pt x="11632" y="19756"/>
                </a:lnTo>
                <a:lnTo>
                  <a:pt x="11632" y="19942"/>
                </a:lnTo>
                <a:lnTo>
                  <a:pt x="11643" y="20110"/>
                </a:lnTo>
                <a:lnTo>
                  <a:pt x="11711" y="20296"/>
                </a:lnTo>
                <a:lnTo>
                  <a:pt x="11801" y="20464"/>
                </a:lnTo>
                <a:lnTo>
                  <a:pt x="11891" y="20650"/>
                </a:lnTo>
                <a:lnTo>
                  <a:pt x="12037" y="20836"/>
                </a:lnTo>
                <a:lnTo>
                  <a:pt x="12206" y="21004"/>
                </a:lnTo>
                <a:lnTo>
                  <a:pt x="12419" y="21190"/>
                </a:lnTo>
                <a:lnTo>
                  <a:pt x="12667" y="21320"/>
                </a:lnTo>
                <a:lnTo>
                  <a:pt x="12960" y="21432"/>
                </a:lnTo>
                <a:lnTo>
                  <a:pt x="13286" y="21544"/>
                </a:lnTo>
                <a:lnTo>
                  <a:pt x="13612" y="21655"/>
                </a:lnTo>
                <a:lnTo>
                  <a:pt x="13983" y="21693"/>
                </a:lnTo>
                <a:lnTo>
                  <a:pt x="14343" y="21730"/>
                </a:lnTo>
                <a:lnTo>
                  <a:pt x="14715" y="21730"/>
                </a:lnTo>
                <a:lnTo>
                  <a:pt x="15075" y="21730"/>
                </a:lnTo>
                <a:lnTo>
                  <a:pt x="15446" y="21655"/>
                </a:lnTo>
                <a:lnTo>
                  <a:pt x="15794" y="21581"/>
                </a:lnTo>
                <a:lnTo>
                  <a:pt x="16132" y="21432"/>
                </a:lnTo>
                <a:lnTo>
                  <a:pt x="16458" y="21302"/>
                </a:lnTo>
                <a:lnTo>
                  <a:pt x="16740" y="21078"/>
                </a:lnTo>
                <a:lnTo>
                  <a:pt x="16976" y="20836"/>
                </a:lnTo>
                <a:lnTo>
                  <a:pt x="17043" y="20650"/>
                </a:lnTo>
                <a:lnTo>
                  <a:pt x="17088" y="20426"/>
                </a:lnTo>
                <a:lnTo>
                  <a:pt x="17133" y="20222"/>
                </a:lnTo>
                <a:lnTo>
                  <a:pt x="17156" y="19980"/>
                </a:lnTo>
                <a:lnTo>
                  <a:pt x="17167" y="19477"/>
                </a:lnTo>
                <a:lnTo>
                  <a:pt x="17167" y="18974"/>
                </a:lnTo>
                <a:lnTo>
                  <a:pt x="17156" y="18397"/>
                </a:lnTo>
                <a:lnTo>
                  <a:pt x="17111" y="17820"/>
                </a:lnTo>
                <a:lnTo>
                  <a:pt x="17066" y="17261"/>
                </a:lnTo>
                <a:lnTo>
                  <a:pt x="16998" y="16646"/>
                </a:lnTo>
                <a:lnTo>
                  <a:pt x="16852" y="15511"/>
                </a:lnTo>
                <a:lnTo>
                  <a:pt x="16740" y="14393"/>
                </a:lnTo>
                <a:lnTo>
                  <a:pt x="16717" y="13928"/>
                </a:lnTo>
                <a:lnTo>
                  <a:pt x="16695" y="13462"/>
                </a:lnTo>
                <a:lnTo>
                  <a:pt x="16717" y="13071"/>
                </a:lnTo>
                <a:lnTo>
                  <a:pt x="16785" y="12755"/>
                </a:lnTo>
                <a:lnTo>
                  <a:pt x="16852" y="12419"/>
                </a:lnTo>
                <a:lnTo>
                  <a:pt x="16953" y="12140"/>
                </a:lnTo>
                <a:lnTo>
                  <a:pt x="17088" y="11898"/>
                </a:lnTo>
                <a:lnTo>
                  <a:pt x="17212" y="11675"/>
                </a:lnTo>
                <a:lnTo>
                  <a:pt x="17370" y="11470"/>
                </a:lnTo>
                <a:lnTo>
                  <a:pt x="17516" y="11284"/>
                </a:lnTo>
                <a:lnTo>
                  <a:pt x="17696" y="11135"/>
                </a:lnTo>
                <a:lnTo>
                  <a:pt x="17865" y="11042"/>
                </a:lnTo>
                <a:lnTo>
                  <a:pt x="18033" y="10930"/>
                </a:lnTo>
                <a:lnTo>
                  <a:pt x="18213" y="10893"/>
                </a:lnTo>
                <a:lnTo>
                  <a:pt x="18382" y="10893"/>
                </a:lnTo>
                <a:lnTo>
                  <a:pt x="18551" y="10967"/>
                </a:lnTo>
                <a:lnTo>
                  <a:pt x="18708" y="11042"/>
                </a:lnTo>
                <a:lnTo>
                  <a:pt x="18855" y="11172"/>
                </a:lnTo>
                <a:lnTo>
                  <a:pt x="19012" y="11358"/>
                </a:lnTo>
                <a:lnTo>
                  <a:pt x="19136" y="11600"/>
                </a:lnTo>
                <a:lnTo>
                  <a:pt x="19271" y="11861"/>
                </a:lnTo>
                <a:lnTo>
                  <a:pt x="19440" y="12028"/>
                </a:lnTo>
                <a:lnTo>
                  <a:pt x="19608" y="12177"/>
                </a:lnTo>
                <a:lnTo>
                  <a:pt x="19822" y="12289"/>
                </a:lnTo>
                <a:lnTo>
                  <a:pt x="20025" y="12289"/>
                </a:lnTo>
                <a:lnTo>
                  <a:pt x="20238" y="12289"/>
                </a:lnTo>
                <a:lnTo>
                  <a:pt x="20452" y="12215"/>
                </a:lnTo>
                <a:lnTo>
                  <a:pt x="20643" y="12103"/>
                </a:lnTo>
                <a:lnTo>
                  <a:pt x="20846" y="11973"/>
                </a:lnTo>
                <a:lnTo>
                  <a:pt x="21037" y="11786"/>
                </a:lnTo>
                <a:lnTo>
                  <a:pt x="21206" y="11563"/>
                </a:lnTo>
                <a:lnTo>
                  <a:pt x="21363" y="11321"/>
                </a:lnTo>
                <a:lnTo>
                  <a:pt x="21465" y="11079"/>
                </a:lnTo>
                <a:lnTo>
                  <a:pt x="21577" y="10744"/>
                </a:lnTo>
                <a:lnTo>
                  <a:pt x="21622" y="10427"/>
                </a:lnTo>
                <a:lnTo>
                  <a:pt x="21645" y="10111"/>
                </a:lnTo>
                <a:lnTo>
                  <a:pt x="21622" y="9608"/>
                </a:lnTo>
                <a:lnTo>
                  <a:pt x="21577" y="9142"/>
                </a:lnTo>
                <a:lnTo>
                  <a:pt x="21465" y="8751"/>
                </a:lnTo>
                <a:lnTo>
                  <a:pt x="21363" y="8397"/>
                </a:lnTo>
                <a:lnTo>
                  <a:pt x="21206" y="8062"/>
                </a:lnTo>
                <a:lnTo>
                  <a:pt x="21037" y="7820"/>
                </a:lnTo>
                <a:lnTo>
                  <a:pt x="20846" y="7597"/>
                </a:lnTo>
                <a:lnTo>
                  <a:pt x="20643" y="7429"/>
                </a:lnTo>
                <a:lnTo>
                  <a:pt x="20452" y="7317"/>
                </a:lnTo>
                <a:lnTo>
                  <a:pt x="20238" y="7206"/>
                </a:lnTo>
                <a:lnTo>
                  <a:pt x="20025" y="7168"/>
                </a:lnTo>
                <a:lnTo>
                  <a:pt x="19822" y="7206"/>
                </a:lnTo>
                <a:lnTo>
                  <a:pt x="19608" y="7243"/>
                </a:lnTo>
                <a:lnTo>
                  <a:pt x="19440" y="7355"/>
                </a:lnTo>
                <a:lnTo>
                  <a:pt x="19271" y="7504"/>
                </a:lnTo>
                <a:lnTo>
                  <a:pt x="19136" y="7708"/>
                </a:lnTo>
                <a:lnTo>
                  <a:pt x="19012" y="7895"/>
                </a:lnTo>
                <a:lnTo>
                  <a:pt x="18832" y="8025"/>
                </a:lnTo>
                <a:lnTo>
                  <a:pt x="18663" y="8174"/>
                </a:lnTo>
                <a:lnTo>
                  <a:pt x="18472" y="8248"/>
                </a:lnTo>
                <a:lnTo>
                  <a:pt x="18270" y="8286"/>
                </a:lnTo>
                <a:lnTo>
                  <a:pt x="18078" y="8323"/>
                </a:lnTo>
                <a:lnTo>
                  <a:pt x="17887" y="8323"/>
                </a:lnTo>
                <a:lnTo>
                  <a:pt x="17696" y="8248"/>
                </a:lnTo>
                <a:lnTo>
                  <a:pt x="17493" y="8174"/>
                </a:lnTo>
                <a:lnTo>
                  <a:pt x="17302" y="8062"/>
                </a:lnTo>
                <a:lnTo>
                  <a:pt x="17133" y="7969"/>
                </a:lnTo>
                <a:lnTo>
                  <a:pt x="16976" y="7783"/>
                </a:lnTo>
                <a:lnTo>
                  <a:pt x="16852" y="7597"/>
                </a:lnTo>
                <a:lnTo>
                  <a:pt x="16740" y="7429"/>
                </a:lnTo>
                <a:lnTo>
                  <a:pt x="16672" y="7168"/>
                </a:lnTo>
                <a:lnTo>
                  <a:pt x="16638" y="6926"/>
                </a:lnTo>
                <a:lnTo>
                  <a:pt x="16616" y="6498"/>
                </a:lnTo>
                <a:lnTo>
                  <a:pt x="16616" y="5772"/>
                </a:lnTo>
                <a:lnTo>
                  <a:pt x="16650" y="4915"/>
                </a:lnTo>
                <a:lnTo>
                  <a:pt x="16695" y="3928"/>
                </a:lnTo>
                <a:lnTo>
                  <a:pt x="16762" y="2960"/>
                </a:lnTo>
                <a:lnTo>
                  <a:pt x="16830" y="1992"/>
                </a:lnTo>
                <a:lnTo>
                  <a:pt x="16908" y="1173"/>
                </a:lnTo>
                <a:lnTo>
                  <a:pt x="16976" y="521"/>
                </a:lnTo>
                <a:lnTo>
                  <a:pt x="16953" y="521"/>
                </a:lnTo>
                <a:lnTo>
                  <a:pt x="16931" y="521"/>
                </a:lnTo>
                <a:lnTo>
                  <a:pt x="16267" y="484"/>
                </a:lnTo>
                <a:lnTo>
                  <a:pt x="15637" y="428"/>
                </a:lnTo>
                <a:lnTo>
                  <a:pt x="15063" y="353"/>
                </a:lnTo>
                <a:lnTo>
                  <a:pt x="14523" y="279"/>
                </a:lnTo>
                <a:lnTo>
                  <a:pt x="14040" y="167"/>
                </a:lnTo>
                <a:lnTo>
                  <a:pt x="13635" y="93"/>
                </a:lnTo>
                <a:lnTo>
                  <a:pt x="13331" y="18"/>
                </a:lnTo>
                <a:lnTo>
                  <a:pt x="13117" y="18"/>
                </a:lnTo>
                <a:lnTo>
                  <a:pt x="12982" y="18"/>
                </a:lnTo>
                <a:lnTo>
                  <a:pt x="12858" y="130"/>
                </a:lnTo>
                <a:lnTo>
                  <a:pt x="12723" y="279"/>
                </a:lnTo>
                <a:lnTo>
                  <a:pt x="12622" y="446"/>
                </a:lnTo>
                <a:lnTo>
                  <a:pt x="12510" y="670"/>
                </a:lnTo>
                <a:lnTo>
                  <a:pt x="12419" y="912"/>
                </a:lnTo>
                <a:lnTo>
                  <a:pt x="12363" y="1210"/>
                </a:lnTo>
                <a:lnTo>
                  <a:pt x="12318" y="1526"/>
                </a:lnTo>
                <a:lnTo>
                  <a:pt x="12273" y="1843"/>
                </a:lnTo>
                <a:lnTo>
                  <a:pt x="12251" y="2215"/>
                </a:lnTo>
                <a:lnTo>
                  <a:pt x="12273" y="2532"/>
                </a:lnTo>
                <a:lnTo>
                  <a:pt x="12318" y="2886"/>
                </a:lnTo>
                <a:lnTo>
                  <a:pt x="12386" y="3240"/>
                </a:lnTo>
                <a:lnTo>
                  <a:pt x="12464" y="3556"/>
                </a:lnTo>
                <a:lnTo>
                  <a:pt x="12577" y="3891"/>
                </a:lnTo>
                <a:lnTo>
                  <a:pt x="12746" y="4171"/>
                </a:lnTo>
                <a:lnTo>
                  <a:pt x="12926" y="4487"/>
                </a:lnTo>
                <a:lnTo>
                  <a:pt x="13050" y="4860"/>
                </a:lnTo>
                <a:lnTo>
                  <a:pt x="13162" y="5251"/>
                </a:lnTo>
                <a:lnTo>
                  <a:pt x="13218" y="5604"/>
                </a:lnTo>
                <a:lnTo>
                  <a:pt x="13263" y="5995"/>
                </a:lnTo>
                <a:lnTo>
                  <a:pt x="13241" y="6386"/>
                </a:lnTo>
                <a:lnTo>
                  <a:pt x="13218" y="6740"/>
                </a:lnTo>
                <a:lnTo>
                  <a:pt x="13139" y="7094"/>
                </a:lnTo>
                <a:lnTo>
                  <a:pt x="13050" y="7429"/>
                </a:lnTo>
                <a:lnTo>
                  <a:pt x="12903" y="7746"/>
                </a:lnTo>
                <a:lnTo>
                  <a:pt x="12723" y="8025"/>
                </a:lnTo>
                <a:lnTo>
                  <a:pt x="12532" y="8286"/>
                </a:lnTo>
                <a:lnTo>
                  <a:pt x="12318" y="8491"/>
                </a:lnTo>
                <a:lnTo>
                  <a:pt x="12060" y="8677"/>
                </a:lnTo>
                <a:lnTo>
                  <a:pt x="11756" y="8788"/>
                </a:lnTo>
                <a:lnTo>
                  <a:pt x="11452" y="8826"/>
                </a:lnTo>
                <a:lnTo>
                  <a:pt x="11283" y="8826"/>
                </a:lnTo>
                <a:lnTo>
                  <a:pt x="11126" y="8826"/>
                </a:lnTo>
                <a:lnTo>
                  <a:pt x="11002" y="8788"/>
                </a:lnTo>
                <a:lnTo>
                  <a:pt x="10845" y="8714"/>
                </a:lnTo>
                <a:lnTo>
                  <a:pt x="10721" y="8640"/>
                </a:lnTo>
                <a:lnTo>
                  <a:pt x="10608" y="8565"/>
                </a:lnTo>
                <a:lnTo>
                  <a:pt x="10485" y="8453"/>
                </a:lnTo>
                <a:lnTo>
                  <a:pt x="10372" y="8323"/>
                </a:lnTo>
                <a:lnTo>
                  <a:pt x="10181" y="8062"/>
                </a:lnTo>
                <a:lnTo>
                  <a:pt x="10035" y="7746"/>
                </a:lnTo>
                <a:lnTo>
                  <a:pt x="9900" y="7392"/>
                </a:lnTo>
                <a:lnTo>
                  <a:pt x="9787" y="7001"/>
                </a:lnTo>
                <a:lnTo>
                  <a:pt x="9731" y="6610"/>
                </a:lnTo>
                <a:lnTo>
                  <a:pt x="9686" y="6219"/>
                </a:lnTo>
                <a:lnTo>
                  <a:pt x="9663" y="5772"/>
                </a:lnTo>
                <a:lnTo>
                  <a:pt x="9686" y="5381"/>
                </a:lnTo>
                <a:lnTo>
                  <a:pt x="9753" y="4990"/>
                </a:lnTo>
                <a:lnTo>
                  <a:pt x="9832" y="4636"/>
                </a:lnTo>
                <a:lnTo>
                  <a:pt x="9945" y="4320"/>
                </a:lnTo>
                <a:lnTo>
                  <a:pt x="10068" y="4022"/>
                </a:lnTo>
                <a:lnTo>
                  <a:pt x="10203" y="3817"/>
                </a:lnTo>
                <a:lnTo>
                  <a:pt x="10316" y="3593"/>
                </a:lnTo>
                <a:lnTo>
                  <a:pt x="10395" y="3351"/>
                </a:lnTo>
                <a:lnTo>
                  <a:pt x="10462" y="3109"/>
                </a:lnTo>
                <a:lnTo>
                  <a:pt x="10507" y="2848"/>
                </a:lnTo>
                <a:lnTo>
                  <a:pt x="10530" y="2606"/>
                </a:lnTo>
                <a:lnTo>
                  <a:pt x="10507" y="2346"/>
                </a:lnTo>
                <a:lnTo>
                  <a:pt x="10462" y="2141"/>
                </a:lnTo>
                <a:lnTo>
                  <a:pt x="10395" y="1880"/>
                </a:lnTo>
                <a:lnTo>
                  <a:pt x="10293" y="1638"/>
                </a:lnTo>
                <a:lnTo>
                  <a:pt x="10158" y="1415"/>
                </a:lnTo>
                <a:lnTo>
                  <a:pt x="9967" y="1210"/>
                </a:lnTo>
                <a:lnTo>
                  <a:pt x="9753" y="986"/>
                </a:lnTo>
                <a:lnTo>
                  <a:pt x="9495" y="819"/>
                </a:lnTo>
                <a:lnTo>
                  <a:pt x="9191" y="670"/>
                </a:lnTo>
                <a:lnTo>
                  <a:pt x="8842" y="521"/>
                </a:lnTo>
                <a:lnTo>
                  <a:pt x="8471" y="446"/>
                </a:lnTo>
                <a:lnTo>
                  <a:pt x="7998" y="428"/>
                </a:lnTo>
                <a:lnTo>
                  <a:pt x="7413" y="428"/>
                </a:lnTo>
                <a:lnTo>
                  <a:pt x="6817" y="446"/>
                </a:lnTo>
                <a:lnTo>
                  <a:pt x="6187" y="521"/>
                </a:lnTo>
                <a:lnTo>
                  <a:pt x="5602" y="633"/>
                </a:lnTo>
                <a:lnTo>
                  <a:pt x="5107" y="744"/>
                </a:lnTo>
                <a:lnTo>
                  <a:pt x="4725" y="856"/>
                </a:lnTo>
                <a:lnTo>
                  <a:pt x="4848" y="1564"/>
                </a:lnTo>
                <a:lnTo>
                  <a:pt x="5028" y="2495"/>
                </a:lnTo>
                <a:lnTo>
                  <a:pt x="5175" y="3556"/>
                </a:lnTo>
                <a:lnTo>
                  <a:pt x="5298" y="4673"/>
                </a:lnTo>
                <a:lnTo>
                  <a:pt x="5343" y="5213"/>
                </a:lnTo>
                <a:lnTo>
                  <a:pt x="5388" y="5753"/>
                </a:lnTo>
                <a:lnTo>
                  <a:pt x="5411" y="6275"/>
                </a:lnTo>
                <a:lnTo>
                  <a:pt x="5411" y="6740"/>
                </a:lnTo>
                <a:lnTo>
                  <a:pt x="5366" y="7168"/>
                </a:lnTo>
                <a:lnTo>
                  <a:pt x="5321" y="7541"/>
                </a:lnTo>
                <a:lnTo>
                  <a:pt x="5287" y="7708"/>
                </a:lnTo>
                <a:lnTo>
                  <a:pt x="5242" y="7857"/>
                </a:lnTo>
                <a:lnTo>
                  <a:pt x="5197" y="7969"/>
                </a:lnTo>
                <a:lnTo>
                  <a:pt x="5130" y="8062"/>
                </a:lnTo>
                <a:lnTo>
                  <a:pt x="5006" y="8248"/>
                </a:lnTo>
                <a:lnTo>
                  <a:pt x="4848" y="8397"/>
                </a:lnTo>
                <a:lnTo>
                  <a:pt x="4725" y="8528"/>
                </a:lnTo>
                <a:lnTo>
                  <a:pt x="4567" y="8640"/>
                </a:lnTo>
                <a:lnTo>
                  <a:pt x="4421" y="8714"/>
                </a:lnTo>
                <a:lnTo>
                  <a:pt x="4263" y="8751"/>
                </a:lnTo>
                <a:lnTo>
                  <a:pt x="4095" y="8788"/>
                </a:lnTo>
                <a:lnTo>
                  <a:pt x="3948" y="8788"/>
                </a:lnTo>
                <a:lnTo>
                  <a:pt x="3791" y="8751"/>
                </a:lnTo>
                <a:lnTo>
                  <a:pt x="3667" y="8714"/>
                </a:lnTo>
                <a:lnTo>
                  <a:pt x="3510" y="8677"/>
                </a:lnTo>
                <a:lnTo>
                  <a:pt x="3386" y="8602"/>
                </a:lnTo>
                <a:lnTo>
                  <a:pt x="3251" y="8491"/>
                </a:lnTo>
                <a:lnTo>
                  <a:pt x="3127" y="8360"/>
                </a:lnTo>
                <a:lnTo>
                  <a:pt x="3015" y="8248"/>
                </a:lnTo>
                <a:lnTo>
                  <a:pt x="2925" y="8062"/>
                </a:lnTo>
                <a:lnTo>
                  <a:pt x="2778" y="7857"/>
                </a:lnTo>
                <a:lnTo>
                  <a:pt x="2610" y="7671"/>
                </a:lnTo>
                <a:lnTo>
                  <a:pt x="2407" y="7541"/>
                </a:lnTo>
                <a:lnTo>
                  <a:pt x="2171" y="7466"/>
                </a:lnTo>
                <a:lnTo>
                  <a:pt x="1957" y="7429"/>
                </a:lnTo>
                <a:lnTo>
                  <a:pt x="1698" y="7429"/>
                </a:lnTo>
                <a:lnTo>
                  <a:pt x="1462" y="7466"/>
                </a:lnTo>
                <a:lnTo>
                  <a:pt x="1226" y="7559"/>
                </a:lnTo>
                <a:lnTo>
                  <a:pt x="989" y="7708"/>
                </a:lnTo>
                <a:lnTo>
                  <a:pt x="776" y="7932"/>
                </a:lnTo>
                <a:lnTo>
                  <a:pt x="551" y="8211"/>
                </a:lnTo>
                <a:lnTo>
                  <a:pt x="382" y="8528"/>
                </a:lnTo>
                <a:lnTo>
                  <a:pt x="315" y="8714"/>
                </a:lnTo>
                <a:lnTo>
                  <a:pt x="236" y="8919"/>
                </a:lnTo>
                <a:lnTo>
                  <a:pt x="191" y="9142"/>
                </a:lnTo>
                <a:lnTo>
                  <a:pt x="123" y="9347"/>
                </a:lnTo>
                <a:lnTo>
                  <a:pt x="78" y="9608"/>
                </a:lnTo>
                <a:lnTo>
                  <a:pt x="56" y="9887"/>
                </a:lnTo>
                <a:lnTo>
                  <a:pt x="33" y="10185"/>
                </a:lnTo>
                <a:lnTo>
                  <a:pt x="33" y="10464"/>
                </a:lnTo>
                <a:lnTo>
                  <a:pt x="33" y="10706"/>
                </a:lnTo>
                <a:lnTo>
                  <a:pt x="56" y="10967"/>
                </a:lnTo>
                <a:lnTo>
                  <a:pt x="78" y="11172"/>
                </a:lnTo>
                <a:lnTo>
                  <a:pt x="123" y="11395"/>
                </a:lnTo>
                <a:lnTo>
                  <a:pt x="168" y="11600"/>
                </a:lnTo>
                <a:lnTo>
                  <a:pt x="236" y="11786"/>
                </a:lnTo>
                <a:lnTo>
                  <a:pt x="292" y="11973"/>
                </a:lnTo>
                <a:lnTo>
                  <a:pt x="382" y="12140"/>
                </a:lnTo>
                <a:lnTo>
                  <a:pt x="540" y="12419"/>
                </a:lnTo>
                <a:lnTo>
                  <a:pt x="731" y="12680"/>
                </a:lnTo>
                <a:lnTo>
                  <a:pt x="944" y="12866"/>
                </a:lnTo>
                <a:lnTo>
                  <a:pt x="1158" y="12997"/>
                </a:lnTo>
                <a:lnTo>
                  <a:pt x="1395" y="13108"/>
                </a:lnTo>
                <a:lnTo>
                  <a:pt x="1608" y="13183"/>
                </a:lnTo>
                <a:lnTo>
                  <a:pt x="1856" y="13183"/>
                </a:lnTo>
                <a:lnTo>
                  <a:pt x="2070" y="13146"/>
                </a:lnTo>
                <a:lnTo>
                  <a:pt x="2261" y="13071"/>
                </a:lnTo>
                <a:lnTo>
                  <a:pt x="2430" y="12960"/>
                </a:lnTo>
                <a:lnTo>
                  <a:pt x="2587" y="12792"/>
                </a:lnTo>
                <a:lnTo>
                  <a:pt x="2688" y="12606"/>
                </a:lnTo>
                <a:lnTo>
                  <a:pt x="2801" y="12419"/>
                </a:lnTo>
                <a:lnTo>
                  <a:pt x="2925" y="12289"/>
                </a:lnTo>
                <a:lnTo>
                  <a:pt x="3082" y="12177"/>
                </a:lnTo>
                <a:lnTo>
                  <a:pt x="3228" y="12103"/>
                </a:lnTo>
                <a:lnTo>
                  <a:pt x="3408" y="12103"/>
                </a:lnTo>
                <a:lnTo>
                  <a:pt x="3577" y="12103"/>
                </a:lnTo>
                <a:lnTo>
                  <a:pt x="3723" y="12177"/>
                </a:lnTo>
                <a:lnTo>
                  <a:pt x="3903" y="12252"/>
                </a:lnTo>
                <a:lnTo>
                  <a:pt x="4072" y="12364"/>
                </a:lnTo>
                <a:lnTo>
                  <a:pt x="4230" y="12494"/>
                </a:lnTo>
                <a:lnTo>
                  <a:pt x="4353" y="12643"/>
                </a:lnTo>
                <a:lnTo>
                  <a:pt x="4488" y="12829"/>
                </a:lnTo>
                <a:lnTo>
                  <a:pt x="4567" y="13034"/>
                </a:lnTo>
                <a:lnTo>
                  <a:pt x="4657" y="13257"/>
                </a:lnTo>
                <a:lnTo>
                  <a:pt x="4702" y="13462"/>
                </a:lnTo>
                <a:lnTo>
                  <a:pt x="4725" y="13686"/>
                </a:lnTo>
                <a:lnTo>
                  <a:pt x="4702" y="14282"/>
                </a:lnTo>
                <a:lnTo>
                  <a:pt x="4657" y="15045"/>
                </a:lnTo>
                <a:lnTo>
                  <a:pt x="4612" y="15976"/>
                </a:lnTo>
                <a:lnTo>
                  <a:pt x="4590" y="16926"/>
                </a:lnTo>
                <a:lnTo>
                  <a:pt x="4567" y="17968"/>
                </a:lnTo>
                <a:lnTo>
                  <a:pt x="4567" y="19011"/>
                </a:lnTo>
                <a:lnTo>
                  <a:pt x="4590" y="19514"/>
                </a:lnTo>
                <a:lnTo>
                  <a:pt x="4612" y="19980"/>
                </a:lnTo>
                <a:lnTo>
                  <a:pt x="4657" y="20426"/>
                </a:lnTo>
                <a:lnTo>
                  <a:pt x="4725" y="20836"/>
                </a:lnTo>
                <a:lnTo>
                  <a:pt x="4848" y="20929"/>
                </a:lnTo>
                <a:lnTo>
                  <a:pt x="5040" y="21004"/>
                </a:lnTo>
                <a:lnTo>
                  <a:pt x="5265" y="21078"/>
                </a:lnTo>
                <a:lnTo>
                  <a:pt x="5478" y="21115"/>
                </a:lnTo>
                <a:lnTo>
                  <a:pt x="6041" y="21115"/>
                </a:lnTo>
                <a:lnTo>
                  <a:pt x="6637" y="21078"/>
                </a:lnTo>
                <a:lnTo>
                  <a:pt x="7312" y="21004"/>
                </a:lnTo>
                <a:lnTo>
                  <a:pt x="7998" y="20929"/>
                </a:lnTo>
                <a:lnTo>
                  <a:pt x="8696" y="20855"/>
                </a:lnTo>
                <a:lnTo>
                  <a:pt x="9360" y="20836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>
        <p:nvSpPr>
          <p:cNvPr id="25" name="Puzzle4"/>
          <p:cNvSpPr>
            <a:spLocks noEditPoints="1" noChangeArrowheads="1"/>
          </p:cNvSpPr>
          <p:nvPr/>
        </p:nvSpPr>
        <p:spPr bwMode="auto">
          <a:xfrm>
            <a:off x="7432808" y="1474462"/>
            <a:ext cx="974150" cy="1422845"/>
          </a:xfrm>
          <a:custGeom>
            <a:avLst/>
            <a:gdLst>
              <a:gd name="T0" fmla="*/ 8307 w 21600"/>
              <a:gd name="T1" fmla="*/ 11593 h 21600"/>
              <a:gd name="T2" fmla="*/ 453 w 21600"/>
              <a:gd name="T3" fmla="*/ 16938 h 21600"/>
              <a:gd name="T4" fmla="*/ 11500 w 21600"/>
              <a:gd name="T5" fmla="*/ 21600 h 21600"/>
              <a:gd name="T6" fmla="*/ 20920 w 21600"/>
              <a:gd name="T7" fmla="*/ 16751 h 21600"/>
              <a:gd name="T8" fmla="*/ 13972 w 21600"/>
              <a:gd name="T9" fmla="*/ 10888 h 21600"/>
              <a:gd name="T10" fmla="*/ 21033 w 21600"/>
              <a:gd name="T11" fmla="*/ 4716 h 21600"/>
              <a:gd name="T12" fmla="*/ 11102 w 21600"/>
              <a:gd name="T13" fmla="*/ 11 h 21600"/>
              <a:gd name="T14" fmla="*/ 453 w 21600"/>
              <a:gd name="T15" fmla="*/ 4716 h 21600"/>
              <a:gd name="T16" fmla="*/ 2076 w 21600"/>
              <a:gd name="T17" fmla="*/ 5664 h 21600"/>
              <a:gd name="T18" fmla="*/ 20203 w 21600"/>
              <a:gd name="T19" fmla="*/ 1598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3813" y="10590"/>
                </a:moveTo>
                <a:lnTo>
                  <a:pt x="3927" y="10513"/>
                </a:lnTo>
                <a:lnTo>
                  <a:pt x="4078" y="10425"/>
                </a:lnTo>
                <a:lnTo>
                  <a:pt x="4210" y="10359"/>
                </a:lnTo>
                <a:lnTo>
                  <a:pt x="4361" y="10315"/>
                </a:lnTo>
                <a:lnTo>
                  <a:pt x="4682" y="10237"/>
                </a:lnTo>
                <a:lnTo>
                  <a:pt x="5041" y="10193"/>
                </a:lnTo>
                <a:lnTo>
                  <a:pt x="5456" y="10171"/>
                </a:lnTo>
                <a:lnTo>
                  <a:pt x="5853" y="10193"/>
                </a:lnTo>
                <a:lnTo>
                  <a:pt x="6249" y="10260"/>
                </a:lnTo>
                <a:lnTo>
                  <a:pt x="6646" y="10337"/>
                </a:lnTo>
                <a:lnTo>
                  <a:pt x="7004" y="10469"/>
                </a:lnTo>
                <a:lnTo>
                  <a:pt x="7363" y="10612"/>
                </a:lnTo>
                <a:lnTo>
                  <a:pt x="7665" y="10788"/>
                </a:lnTo>
                <a:lnTo>
                  <a:pt x="7911" y="10998"/>
                </a:lnTo>
                <a:lnTo>
                  <a:pt x="8024" y="11097"/>
                </a:lnTo>
                <a:lnTo>
                  <a:pt x="8137" y="11207"/>
                </a:lnTo>
                <a:lnTo>
                  <a:pt x="8194" y="11340"/>
                </a:lnTo>
                <a:lnTo>
                  <a:pt x="8269" y="11461"/>
                </a:lnTo>
                <a:lnTo>
                  <a:pt x="8307" y="11593"/>
                </a:lnTo>
                <a:lnTo>
                  <a:pt x="8307" y="11714"/>
                </a:lnTo>
                <a:lnTo>
                  <a:pt x="8307" y="11868"/>
                </a:lnTo>
                <a:lnTo>
                  <a:pt x="8307" y="12012"/>
                </a:lnTo>
                <a:lnTo>
                  <a:pt x="8194" y="12265"/>
                </a:lnTo>
                <a:lnTo>
                  <a:pt x="8062" y="12519"/>
                </a:lnTo>
                <a:lnTo>
                  <a:pt x="7873" y="12706"/>
                </a:lnTo>
                <a:lnTo>
                  <a:pt x="7627" y="12904"/>
                </a:lnTo>
                <a:lnTo>
                  <a:pt x="7363" y="13048"/>
                </a:lnTo>
                <a:lnTo>
                  <a:pt x="7080" y="13180"/>
                </a:lnTo>
                <a:lnTo>
                  <a:pt x="6759" y="13257"/>
                </a:lnTo>
                <a:lnTo>
                  <a:pt x="6419" y="13345"/>
                </a:lnTo>
                <a:lnTo>
                  <a:pt x="6098" y="13389"/>
                </a:lnTo>
                <a:lnTo>
                  <a:pt x="5739" y="13389"/>
                </a:lnTo>
                <a:lnTo>
                  <a:pt x="5418" y="13389"/>
                </a:lnTo>
                <a:lnTo>
                  <a:pt x="5079" y="13345"/>
                </a:lnTo>
                <a:lnTo>
                  <a:pt x="4758" y="13301"/>
                </a:lnTo>
                <a:lnTo>
                  <a:pt x="4474" y="13213"/>
                </a:lnTo>
                <a:lnTo>
                  <a:pt x="4172" y="13114"/>
                </a:lnTo>
                <a:lnTo>
                  <a:pt x="3965" y="12982"/>
                </a:lnTo>
                <a:lnTo>
                  <a:pt x="3738" y="12838"/>
                </a:lnTo>
                <a:lnTo>
                  <a:pt x="3493" y="12706"/>
                </a:lnTo>
                <a:lnTo>
                  <a:pt x="3228" y="12607"/>
                </a:lnTo>
                <a:lnTo>
                  <a:pt x="2945" y="12519"/>
                </a:lnTo>
                <a:lnTo>
                  <a:pt x="2700" y="12431"/>
                </a:lnTo>
                <a:lnTo>
                  <a:pt x="2397" y="12375"/>
                </a:lnTo>
                <a:lnTo>
                  <a:pt x="2152" y="12331"/>
                </a:lnTo>
                <a:lnTo>
                  <a:pt x="1888" y="12309"/>
                </a:lnTo>
                <a:lnTo>
                  <a:pt x="1642" y="12309"/>
                </a:lnTo>
                <a:lnTo>
                  <a:pt x="1397" y="12331"/>
                </a:lnTo>
                <a:lnTo>
                  <a:pt x="1170" y="12397"/>
                </a:lnTo>
                <a:lnTo>
                  <a:pt x="962" y="12453"/>
                </a:lnTo>
                <a:lnTo>
                  <a:pt x="774" y="12563"/>
                </a:lnTo>
                <a:lnTo>
                  <a:pt x="623" y="12684"/>
                </a:lnTo>
                <a:lnTo>
                  <a:pt x="528" y="12838"/>
                </a:lnTo>
                <a:lnTo>
                  <a:pt x="453" y="13026"/>
                </a:lnTo>
                <a:lnTo>
                  <a:pt x="339" y="13477"/>
                </a:lnTo>
                <a:lnTo>
                  <a:pt x="226" y="13984"/>
                </a:lnTo>
                <a:lnTo>
                  <a:pt x="151" y="14535"/>
                </a:lnTo>
                <a:lnTo>
                  <a:pt x="113" y="15075"/>
                </a:lnTo>
                <a:lnTo>
                  <a:pt x="113" y="15626"/>
                </a:lnTo>
                <a:lnTo>
                  <a:pt x="151" y="16133"/>
                </a:lnTo>
                <a:lnTo>
                  <a:pt x="188" y="16376"/>
                </a:lnTo>
                <a:lnTo>
                  <a:pt x="264" y="16585"/>
                </a:lnTo>
                <a:lnTo>
                  <a:pt x="339" y="16773"/>
                </a:lnTo>
                <a:lnTo>
                  <a:pt x="453" y="16938"/>
                </a:lnTo>
                <a:lnTo>
                  <a:pt x="1095" y="16883"/>
                </a:lnTo>
                <a:lnTo>
                  <a:pt x="1963" y="16795"/>
                </a:lnTo>
                <a:lnTo>
                  <a:pt x="2945" y="16751"/>
                </a:lnTo>
                <a:lnTo>
                  <a:pt x="3965" y="16706"/>
                </a:lnTo>
                <a:lnTo>
                  <a:pt x="5022" y="16684"/>
                </a:lnTo>
                <a:lnTo>
                  <a:pt x="5947" y="16684"/>
                </a:lnTo>
                <a:lnTo>
                  <a:pt x="6759" y="16706"/>
                </a:lnTo>
                <a:lnTo>
                  <a:pt x="7363" y="16751"/>
                </a:lnTo>
                <a:lnTo>
                  <a:pt x="7948" y="16839"/>
                </a:lnTo>
                <a:lnTo>
                  <a:pt x="8458" y="16916"/>
                </a:lnTo>
                <a:lnTo>
                  <a:pt x="8893" y="17026"/>
                </a:lnTo>
                <a:lnTo>
                  <a:pt x="9289" y="17158"/>
                </a:lnTo>
                <a:lnTo>
                  <a:pt x="9572" y="17280"/>
                </a:lnTo>
                <a:lnTo>
                  <a:pt x="9799" y="17412"/>
                </a:lnTo>
                <a:lnTo>
                  <a:pt x="9969" y="17555"/>
                </a:lnTo>
                <a:lnTo>
                  <a:pt x="10120" y="17687"/>
                </a:lnTo>
                <a:lnTo>
                  <a:pt x="10158" y="17831"/>
                </a:lnTo>
                <a:lnTo>
                  <a:pt x="10195" y="17974"/>
                </a:lnTo>
                <a:lnTo>
                  <a:pt x="10158" y="18128"/>
                </a:lnTo>
                <a:lnTo>
                  <a:pt x="10082" y="18271"/>
                </a:lnTo>
                <a:lnTo>
                  <a:pt x="9969" y="18426"/>
                </a:lnTo>
                <a:lnTo>
                  <a:pt x="9837" y="18569"/>
                </a:lnTo>
                <a:lnTo>
                  <a:pt x="9648" y="18701"/>
                </a:lnTo>
                <a:lnTo>
                  <a:pt x="9440" y="18822"/>
                </a:lnTo>
                <a:lnTo>
                  <a:pt x="9213" y="18999"/>
                </a:lnTo>
                <a:lnTo>
                  <a:pt x="9044" y="19186"/>
                </a:lnTo>
                <a:lnTo>
                  <a:pt x="8893" y="19395"/>
                </a:lnTo>
                <a:lnTo>
                  <a:pt x="8817" y="19627"/>
                </a:lnTo>
                <a:lnTo>
                  <a:pt x="8779" y="19858"/>
                </a:lnTo>
                <a:lnTo>
                  <a:pt x="8779" y="20112"/>
                </a:lnTo>
                <a:lnTo>
                  <a:pt x="8855" y="20354"/>
                </a:lnTo>
                <a:lnTo>
                  <a:pt x="8968" y="20586"/>
                </a:lnTo>
                <a:lnTo>
                  <a:pt x="9138" y="20817"/>
                </a:lnTo>
                <a:lnTo>
                  <a:pt x="9365" y="21026"/>
                </a:lnTo>
                <a:lnTo>
                  <a:pt x="9610" y="21192"/>
                </a:lnTo>
                <a:lnTo>
                  <a:pt x="9950" y="21368"/>
                </a:lnTo>
                <a:lnTo>
                  <a:pt x="10120" y="21445"/>
                </a:lnTo>
                <a:lnTo>
                  <a:pt x="10346" y="21511"/>
                </a:lnTo>
                <a:lnTo>
                  <a:pt x="10516" y="21555"/>
                </a:lnTo>
                <a:lnTo>
                  <a:pt x="10743" y="21600"/>
                </a:lnTo>
                <a:lnTo>
                  <a:pt x="10988" y="21644"/>
                </a:lnTo>
                <a:lnTo>
                  <a:pt x="11215" y="21666"/>
                </a:lnTo>
                <a:lnTo>
                  <a:pt x="11498" y="21666"/>
                </a:lnTo>
                <a:lnTo>
                  <a:pt x="11762" y="21666"/>
                </a:lnTo>
                <a:lnTo>
                  <a:pt x="12253" y="21644"/>
                </a:lnTo>
                <a:lnTo>
                  <a:pt x="12763" y="21577"/>
                </a:lnTo>
                <a:lnTo>
                  <a:pt x="13197" y="21467"/>
                </a:lnTo>
                <a:lnTo>
                  <a:pt x="13556" y="21346"/>
                </a:lnTo>
                <a:lnTo>
                  <a:pt x="13896" y="21192"/>
                </a:lnTo>
                <a:lnTo>
                  <a:pt x="14179" y="21026"/>
                </a:lnTo>
                <a:lnTo>
                  <a:pt x="14444" y="20839"/>
                </a:lnTo>
                <a:lnTo>
                  <a:pt x="14576" y="20641"/>
                </a:lnTo>
                <a:lnTo>
                  <a:pt x="14727" y="20431"/>
                </a:lnTo>
                <a:lnTo>
                  <a:pt x="14765" y="20200"/>
                </a:lnTo>
                <a:lnTo>
                  <a:pt x="14802" y="19991"/>
                </a:lnTo>
                <a:lnTo>
                  <a:pt x="14727" y="19759"/>
                </a:lnTo>
                <a:lnTo>
                  <a:pt x="14613" y="19550"/>
                </a:lnTo>
                <a:lnTo>
                  <a:pt x="14444" y="19307"/>
                </a:lnTo>
                <a:lnTo>
                  <a:pt x="14217" y="19098"/>
                </a:lnTo>
                <a:lnTo>
                  <a:pt x="13934" y="18911"/>
                </a:lnTo>
                <a:lnTo>
                  <a:pt x="13669" y="18745"/>
                </a:lnTo>
                <a:lnTo>
                  <a:pt x="13462" y="18547"/>
                </a:lnTo>
                <a:lnTo>
                  <a:pt x="13311" y="18337"/>
                </a:lnTo>
                <a:lnTo>
                  <a:pt x="13197" y="18150"/>
                </a:lnTo>
                <a:lnTo>
                  <a:pt x="13122" y="17941"/>
                </a:lnTo>
                <a:lnTo>
                  <a:pt x="13122" y="17720"/>
                </a:lnTo>
                <a:lnTo>
                  <a:pt x="13122" y="17533"/>
                </a:lnTo>
                <a:lnTo>
                  <a:pt x="13197" y="17346"/>
                </a:lnTo>
                <a:lnTo>
                  <a:pt x="13273" y="17158"/>
                </a:lnTo>
                <a:lnTo>
                  <a:pt x="13386" y="16982"/>
                </a:lnTo>
                <a:lnTo>
                  <a:pt x="13537" y="16839"/>
                </a:lnTo>
                <a:lnTo>
                  <a:pt x="13707" y="16706"/>
                </a:lnTo>
                <a:lnTo>
                  <a:pt x="13896" y="16607"/>
                </a:lnTo>
                <a:lnTo>
                  <a:pt x="14104" y="16519"/>
                </a:lnTo>
                <a:lnTo>
                  <a:pt x="14330" y="16453"/>
                </a:lnTo>
                <a:lnTo>
                  <a:pt x="14538" y="16431"/>
                </a:lnTo>
                <a:lnTo>
                  <a:pt x="14897" y="16453"/>
                </a:lnTo>
                <a:lnTo>
                  <a:pt x="15406" y="16497"/>
                </a:lnTo>
                <a:lnTo>
                  <a:pt x="16105" y="16541"/>
                </a:lnTo>
                <a:lnTo>
                  <a:pt x="16898" y="16607"/>
                </a:lnTo>
                <a:lnTo>
                  <a:pt x="17804" y="16651"/>
                </a:lnTo>
                <a:lnTo>
                  <a:pt x="18786" y="16684"/>
                </a:lnTo>
                <a:lnTo>
                  <a:pt x="19844" y="16728"/>
                </a:lnTo>
                <a:lnTo>
                  <a:pt x="20920" y="16751"/>
                </a:lnTo>
                <a:lnTo>
                  <a:pt x="21109" y="16497"/>
                </a:lnTo>
                <a:lnTo>
                  <a:pt x="21241" y="16222"/>
                </a:lnTo>
                <a:lnTo>
                  <a:pt x="21392" y="15946"/>
                </a:lnTo>
                <a:lnTo>
                  <a:pt x="21467" y="15648"/>
                </a:lnTo>
                <a:lnTo>
                  <a:pt x="21543" y="15351"/>
                </a:lnTo>
                <a:lnTo>
                  <a:pt x="21618" y="15042"/>
                </a:lnTo>
                <a:lnTo>
                  <a:pt x="21618" y="14745"/>
                </a:lnTo>
                <a:lnTo>
                  <a:pt x="21618" y="14447"/>
                </a:lnTo>
                <a:lnTo>
                  <a:pt x="21618" y="14150"/>
                </a:lnTo>
                <a:lnTo>
                  <a:pt x="21581" y="13852"/>
                </a:lnTo>
                <a:lnTo>
                  <a:pt x="21505" y="13577"/>
                </a:lnTo>
                <a:lnTo>
                  <a:pt x="21430" y="13301"/>
                </a:lnTo>
                <a:lnTo>
                  <a:pt x="21354" y="13048"/>
                </a:lnTo>
                <a:lnTo>
                  <a:pt x="21241" y="12816"/>
                </a:lnTo>
                <a:lnTo>
                  <a:pt x="21146" y="12607"/>
                </a:lnTo>
                <a:lnTo>
                  <a:pt x="21033" y="12431"/>
                </a:lnTo>
                <a:lnTo>
                  <a:pt x="20920" y="12265"/>
                </a:lnTo>
                <a:lnTo>
                  <a:pt x="20769" y="12144"/>
                </a:lnTo>
                <a:lnTo>
                  <a:pt x="20637" y="12034"/>
                </a:lnTo>
                <a:lnTo>
                  <a:pt x="20486" y="11946"/>
                </a:lnTo>
                <a:lnTo>
                  <a:pt x="20297" y="11891"/>
                </a:lnTo>
                <a:lnTo>
                  <a:pt x="20165" y="11846"/>
                </a:lnTo>
                <a:lnTo>
                  <a:pt x="19976" y="11824"/>
                </a:lnTo>
                <a:lnTo>
                  <a:pt x="19806" y="11802"/>
                </a:lnTo>
                <a:lnTo>
                  <a:pt x="19390" y="11824"/>
                </a:lnTo>
                <a:lnTo>
                  <a:pt x="18956" y="11891"/>
                </a:lnTo>
                <a:lnTo>
                  <a:pt x="18503" y="11968"/>
                </a:lnTo>
                <a:lnTo>
                  <a:pt x="17993" y="12078"/>
                </a:lnTo>
                <a:lnTo>
                  <a:pt x="17653" y="12144"/>
                </a:lnTo>
                <a:lnTo>
                  <a:pt x="17332" y="12199"/>
                </a:lnTo>
                <a:lnTo>
                  <a:pt x="17049" y="12221"/>
                </a:lnTo>
                <a:lnTo>
                  <a:pt x="16747" y="12243"/>
                </a:lnTo>
                <a:lnTo>
                  <a:pt x="16464" y="12243"/>
                </a:lnTo>
                <a:lnTo>
                  <a:pt x="16218" y="12243"/>
                </a:lnTo>
                <a:lnTo>
                  <a:pt x="15992" y="12221"/>
                </a:lnTo>
                <a:lnTo>
                  <a:pt x="15746" y="12199"/>
                </a:lnTo>
                <a:lnTo>
                  <a:pt x="15520" y="12155"/>
                </a:lnTo>
                <a:lnTo>
                  <a:pt x="15350" y="12122"/>
                </a:lnTo>
                <a:lnTo>
                  <a:pt x="15161" y="12056"/>
                </a:lnTo>
                <a:lnTo>
                  <a:pt x="14972" y="11990"/>
                </a:lnTo>
                <a:lnTo>
                  <a:pt x="14689" y="11846"/>
                </a:lnTo>
                <a:lnTo>
                  <a:pt x="14444" y="11670"/>
                </a:lnTo>
                <a:lnTo>
                  <a:pt x="14255" y="11483"/>
                </a:lnTo>
                <a:lnTo>
                  <a:pt x="14104" y="11295"/>
                </a:lnTo>
                <a:lnTo>
                  <a:pt x="14028" y="11086"/>
                </a:lnTo>
                <a:lnTo>
                  <a:pt x="13972" y="10888"/>
                </a:lnTo>
                <a:lnTo>
                  <a:pt x="13972" y="10700"/>
                </a:lnTo>
                <a:lnTo>
                  <a:pt x="14009" y="10513"/>
                </a:lnTo>
                <a:lnTo>
                  <a:pt x="14066" y="10359"/>
                </a:lnTo>
                <a:lnTo>
                  <a:pt x="14179" y="10215"/>
                </a:lnTo>
                <a:lnTo>
                  <a:pt x="14406" y="10006"/>
                </a:lnTo>
                <a:lnTo>
                  <a:pt x="14651" y="9830"/>
                </a:lnTo>
                <a:lnTo>
                  <a:pt x="14878" y="9686"/>
                </a:lnTo>
                <a:lnTo>
                  <a:pt x="15123" y="9554"/>
                </a:lnTo>
                <a:lnTo>
                  <a:pt x="15350" y="9477"/>
                </a:lnTo>
                <a:lnTo>
                  <a:pt x="15558" y="9411"/>
                </a:lnTo>
                <a:lnTo>
                  <a:pt x="15803" y="9345"/>
                </a:lnTo>
                <a:lnTo>
                  <a:pt x="16030" y="9323"/>
                </a:lnTo>
                <a:lnTo>
                  <a:pt x="16256" y="9301"/>
                </a:lnTo>
                <a:lnTo>
                  <a:pt x="16464" y="9323"/>
                </a:lnTo>
                <a:lnTo>
                  <a:pt x="16690" y="9345"/>
                </a:lnTo>
                <a:lnTo>
                  <a:pt x="16898" y="9367"/>
                </a:lnTo>
                <a:lnTo>
                  <a:pt x="17332" y="9477"/>
                </a:lnTo>
                <a:lnTo>
                  <a:pt x="17767" y="9598"/>
                </a:lnTo>
                <a:lnTo>
                  <a:pt x="18163" y="9731"/>
                </a:lnTo>
                <a:lnTo>
                  <a:pt x="18597" y="9874"/>
                </a:lnTo>
                <a:lnTo>
                  <a:pt x="18994" y="10006"/>
                </a:lnTo>
                <a:lnTo>
                  <a:pt x="19428" y="10083"/>
                </a:lnTo>
                <a:lnTo>
                  <a:pt x="19617" y="10127"/>
                </a:lnTo>
                <a:lnTo>
                  <a:pt x="19844" y="10149"/>
                </a:lnTo>
                <a:lnTo>
                  <a:pt x="20013" y="10149"/>
                </a:lnTo>
                <a:lnTo>
                  <a:pt x="20240" y="10127"/>
                </a:lnTo>
                <a:lnTo>
                  <a:pt x="20410" y="10105"/>
                </a:lnTo>
                <a:lnTo>
                  <a:pt x="20637" y="10061"/>
                </a:lnTo>
                <a:lnTo>
                  <a:pt x="20844" y="9984"/>
                </a:lnTo>
                <a:lnTo>
                  <a:pt x="21033" y="9896"/>
                </a:lnTo>
                <a:lnTo>
                  <a:pt x="21146" y="9830"/>
                </a:lnTo>
                <a:lnTo>
                  <a:pt x="21203" y="9753"/>
                </a:lnTo>
                <a:lnTo>
                  <a:pt x="21279" y="9642"/>
                </a:lnTo>
                <a:lnTo>
                  <a:pt x="21354" y="9521"/>
                </a:lnTo>
                <a:lnTo>
                  <a:pt x="21430" y="9246"/>
                </a:lnTo>
                <a:lnTo>
                  <a:pt x="21430" y="8904"/>
                </a:lnTo>
                <a:lnTo>
                  <a:pt x="21430" y="8540"/>
                </a:lnTo>
                <a:lnTo>
                  <a:pt x="21392" y="8144"/>
                </a:lnTo>
                <a:lnTo>
                  <a:pt x="21354" y="7714"/>
                </a:lnTo>
                <a:lnTo>
                  <a:pt x="21279" y="7295"/>
                </a:lnTo>
                <a:lnTo>
                  <a:pt x="21146" y="6446"/>
                </a:lnTo>
                <a:lnTo>
                  <a:pt x="20995" y="5686"/>
                </a:lnTo>
                <a:lnTo>
                  <a:pt x="20958" y="5366"/>
                </a:lnTo>
                <a:lnTo>
                  <a:pt x="20958" y="5091"/>
                </a:lnTo>
                <a:lnTo>
                  <a:pt x="20958" y="4860"/>
                </a:lnTo>
                <a:lnTo>
                  <a:pt x="21033" y="4716"/>
                </a:lnTo>
                <a:lnTo>
                  <a:pt x="20637" y="4860"/>
                </a:lnTo>
                <a:lnTo>
                  <a:pt x="20127" y="4992"/>
                </a:lnTo>
                <a:lnTo>
                  <a:pt x="19617" y="5069"/>
                </a:lnTo>
                <a:lnTo>
                  <a:pt x="19032" y="5157"/>
                </a:lnTo>
                <a:lnTo>
                  <a:pt x="18465" y="5201"/>
                </a:lnTo>
                <a:lnTo>
                  <a:pt x="17842" y="5245"/>
                </a:lnTo>
                <a:lnTo>
                  <a:pt x="17219" y="5267"/>
                </a:lnTo>
                <a:lnTo>
                  <a:pt x="16615" y="5267"/>
                </a:lnTo>
                <a:lnTo>
                  <a:pt x="15992" y="5245"/>
                </a:lnTo>
                <a:lnTo>
                  <a:pt x="15369" y="5201"/>
                </a:lnTo>
                <a:lnTo>
                  <a:pt x="14840" y="5157"/>
                </a:lnTo>
                <a:lnTo>
                  <a:pt x="14293" y="5091"/>
                </a:lnTo>
                <a:lnTo>
                  <a:pt x="13783" y="5014"/>
                </a:lnTo>
                <a:lnTo>
                  <a:pt x="13386" y="4926"/>
                </a:lnTo>
                <a:lnTo>
                  <a:pt x="13027" y="4815"/>
                </a:lnTo>
                <a:lnTo>
                  <a:pt x="12725" y="4716"/>
                </a:lnTo>
                <a:lnTo>
                  <a:pt x="12480" y="4606"/>
                </a:lnTo>
                <a:lnTo>
                  <a:pt x="12291" y="4496"/>
                </a:lnTo>
                <a:lnTo>
                  <a:pt x="12197" y="4397"/>
                </a:lnTo>
                <a:lnTo>
                  <a:pt x="12083" y="4286"/>
                </a:lnTo>
                <a:lnTo>
                  <a:pt x="12046" y="4187"/>
                </a:lnTo>
                <a:lnTo>
                  <a:pt x="12008" y="4077"/>
                </a:lnTo>
                <a:lnTo>
                  <a:pt x="12046" y="3967"/>
                </a:lnTo>
                <a:lnTo>
                  <a:pt x="12121" y="3868"/>
                </a:lnTo>
                <a:lnTo>
                  <a:pt x="12197" y="3735"/>
                </a:lnTo>
                <a:lnTo>
                  <a:pt x="12291" y="3614"/>
                </a:lnTo>
                <a:lnTo>
                  <a:pt x="12442" y="3482"/>
                </a:lnTo>
                <a:lnTo>
                  <a:pt x="12631" y="3361"/>
                </a:lnTo>
                <a:lnTo>
                  <a:pt x="13065" y="3085"/>
                </a:lnTo>
                <a:lnTo>
                  <a:pt x="13537" y="2766"/>
                </a:lnTo>
                <a:lnTo>
                  <a:pt x="13783" y="2578"/>
                </a:lnTo>
                <a:lnTo>
                  <a:pt x="13934" y="2380"/>
                </a:lnTo>
                <a:lnTo>
                  <a:pt x="14028" y="2171"/>
                </a:lnTo>
                <a:lnTo>
                  <a:pt x="14104" y="1961"/>
                </a:lnTo>
                <a:lnTo>
                  <a:pt x="14104" y="1730"/>
                </a:lnTo>
                <a:lnTo>
                  <a:pt x="14066" y="1498"/>
                </a:lnTo>
                <a:lnTo>
                  <a:pt x="13972" y="1267"/>
                </a:lnTo>
                <a:lnTo>
                  <a:pt x="13820" y="1057"/>
                </a:lnTo>
                <a:lnTo>
                  <a:pt x="13594" y="837"/>
                </a:lnTo>
                <a:lnTo>
                  <a:pt x="13386" y="628"/>
                </a:lnTo>
                <a:lnTo>
                  <a:pt x="13103" y="462"/>
                </a:lnTo>
                <a:lnTo>
                  <a:pt x="12763" y="308"/>
                </a:lnTo>
                <a:lnTo>
                  <a:pt x="12404" y="187"/>
                </a:lnTo>
                <a:lnTo>
                  <a:pt x="12008" y="77"/>
                </a:lnTo>
                <a:lnTo>
                  <a:pt x="11574" y="33"/>
                </a:lnTo>
                <a:lnTo>
                  <a:pt x="11102" y="11"/>
                </a:lnTo>
                <a:lnTo>
                  <a:pt x="10667" y="11"/>
                </a:lnTo>
                <a:lnTo>
                  <a:pt x="10233" y="77"/>
                </a:lnTo>
                <a:lnTo>
                  <a:pt x="9837" y="187"/>
                </a:lnTo>
                <a:lnTo>
                  <a:pt x="9440" y="286"/>
                </a:lnTo>
                <a:lnTo>
                  <a:pt x="9062" y="462"/>
                </a:lnTo>
                <a:lnTo>
                  <a:pt x="8741" y="628"/>
                </a:lnTo>
                <a:lnTo>
                  <a:pt x="8458" y="815"/>
                </a:lnTo>
                <a:lnTo>
                  <a:pt x="8232" y="1035"/>
                </a:lnTo>
                <a:lnTo>
                  <a:pt x="8062" y="1245"/>
                </a:lnTo>
                <a:lnTo>
                  <a:pt x="7911" y="1476"/>
                </a:lnTo>
                <a:lnTo>
                  <a:pt x="7835" y="1708"/>
                </a:lnTo>
                <a:lnTo>
                  <a:pt x="7797" y="1961"/>
                </a:lnTo>
                <a:lnTo>
                  <a:pt x="7835" y="2193"/>
                </a:lnTo>
                <a:lnTo>
                  <a:pt x="7948" y="2402"/>
                </a:lnTo>
                <a:lnTo>
                  <a:pt x="8062" y="2534"/>
                </a:lnTo>
                <a:lnTo>
                  <a:pt x="8175" y="2644"/>
                </a:lnTo>
                <a:lnTo>
                  <a:pt x="8269" y="2744"/>
                </a:lnTo>
                <a:lnTo>
                  <a:pt x="8420" y="2832"/>
                </a:lnTo>
                <a:lnTo>
                  <a:pt x="8704" y="3019"/>
                </a:lnTo>
                <a:lnTo>
                  <a:pt x="8968" y="3206"/>
                </a:lnTo>
                <a:lnTo>
                  <a:pt x="9138" y="3405"/>
                </a:lnTo>
                <a:lnTo>
                  <a:pt x="9327" y="3570"/>
                </a:lnTo>
                <a:lnTo>
                  <a:pt x="9440" y="3735"/>
                </a:lnTo>
                <a:lnTo>
                  <a:pt x="9516" y="3890"/>
                </a:lnTo>
                <a:lnTo>
                  <a:pt x="9534" y="4033"/>
                </a:lnTo>
                <a:lnTo>
                  <a:pt x="9534" y="4165"/>
                </a:lnTo>
                <a:lnTo>
                  <a:pt x="9516" y="4286"/>
                </a:lnTo>
                <a:lnTo>
                  <a:pt x="9440" y="4397"/>
                </a:lnTo>
                <a:lnTo>
                  <a:pt x="9327" y="4496"/>
                </a:lnTo>
                <a:lnTo>
                  <a:pt x="9176" y="4562"/>
                </a:lnTo>
                <a:lnTo>
                  <a:pt x="9006" y="4628"/>
                </a:lnTo>
                <a:lnTo>
                  <a:pt x="8779" y="4694"/>
                </a:lnTo>
                <a:lnTo>
                  <a:pt x="8534" y="4716"/>
                </a:lnTo>
                <a:lnTo>
                  <a:pt x="8232" y="4716"/>
                </a:lnTo>
                <a:lnTo>
                  <a:pt x="7118" y="4738"/>
                </a:lnTo>
                <a:lnTo>
                  <a:pt x="5947" y="4771"/>
                </a:lnTo>
                <a:lnTo>
                  <a:pt x="4795" y="4815"/>
                </a:lnTo>
                <a:lnTo>
                  <a:pt x="3681" y="4860"/>
                </a:lnTo>
                <a:lnTo>
                  <a:pt x="2662" y="4882"/>
                </a:lnTo>
                <a:lnTo>
                  <a:pt x="1755" y="4882"/>
                </a:lnTo>
                <a:lnTo>
                  <a:pt x="1359" y="4860"/>
                </a:lnTo>
                <a:lnTo>
                  <a:pt x="981" y="4837"/>
                </a:lnTo>
                <a:lnTo>
                  <a:pt x="698" y="4771"/>
                </a:lnTo>
                <a:lnTo>
                  <a:pt x="453" y="4716"/>
                </a:lnTo>
                <a:lnTo>
                  <a:pt x="453" y="5322"/>
                </a:lnTo>
                <a:lnTo>
                  <a:pt x="453" y="6083"/>
                </a:lnTo>
                <a:lnTo>
                  <a:pt x="453" y="6909"/>
                </a:lnTo>
                <a:lnTo>
                  <a:pt x="453" y="7780"/>
                </a:lnTo>
                <a:lnTo>
                  <a:pt x="453" y="8606"/>
                </a:lnTo>
                <a:lnTo>
                  <a:pt x="453" y="9345"/>
                </a:lnTo>
                <a:lnTo>
                  <a:pt x="453" y="9918"/>
                </a:lnTo>
                <a:lnTo>
                  <a:pt x="453" y="10282"/>
                </a:lnTo>
                <a:lnTo>
                  <a:pt x="490" y="10381"/>
                </a:lnTo>
                <a:lnTo>
                  <a:pt x="547" y="10491"/>
                </a:lnTo>
                <a:lnTo>
                  <a:pt x="660" y="10590"/>
                </a:lnTo>
                <a:lnTo>
                  <a:pt x="811" y="10700"/>
                </a:lnTo>
                <a:lnTo>
                  <a:pt x="981" y="10811"/>
                </a:lnTo>
                <a:lnTo>
                  <a:pt x="1208" y="10888"/>
                </a:lnTo>
                <a:lnTo>
                  <a:pt x="1453" y="10954"/>
                </a:lnTo>
                <a:lnTo>
                  <a:pt x="1718" y="11020"/>
                </a:lnTo>
                <a:lnTo>
                  <a:pt x="1963" y="11064"/>
                </a:lnTo>
                <a:lnTo>
                  <a:pt x="2265" y="11086"/>
                </a:lnTo>
                <a:lnTo>
                  <a:pt x="2548" y="11064"/>
                </a:lnTo>
                <a:lnTo>
                  <a:pt x="2794" y="11042"/>
                </a:lnTo>
                <a:lnTo>
                  <a:pt x="3096" y="10976"/>
                </a:lnTo>
                <a:lnTo>
                  <a:pt x="3341" y="10888"/>
                </a:lnTo>
                <a:lnTo>
                  <a:pt x="3606" y="10766"/>
                </a:lnTo>
                <a:lnTo>
                  <a:pt x="3813" y="10590"/>
                </a:lnTo>
                <a:close/>
              </a:path>
            </a:pathLst>
          </a:custGeom>
          <a:solidFill>
            <a:srgbClr val="FFCC99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 dirty="0"/>
          </a:p>
        </p:txBody>
      </p:sp>
      <p:sp>
        <p:nvSpPr>
          <p:cNvPr id="5" name="Puzzle4"/>
          <p:cNvSpPr>
            <a:spLocks noEditPoints="1" noChangeArrowheads="1"/>
          </p:cNvSpPr>
          <p:nvPr/>
        </p:nvSpPr>
        <p:spPr bwMode="auto">
          <a:xfrm>
            <a:off x="7429285" y="3068335"/>
            <a:ext cx="974150" cy="1422845"/>
          </a:xfrm>
          <a:custGeom>
            <a:avLst/>
            <a:gdLst>
              <a:gd name="T0" fmla="*/ 8307 w 21600"/>
              <a:gd name="T1" fmla="*/ 11593 h 21600"/>
              <a:gd name="T2" fmla="*/ 453 w 21600"/>
              <a:gd name="T3" fmla="*/ 16938 h 21600"/>
              <a:gd name="T4" fmla="*/ 11500 w 21600"/>
              <a:gd name="T5" fmla="*/ 21600 h 21600"/>
              <a:gd name="T6" fmla="*/ 20920 w 21600"/>
              <a:gd name="T7" fmla="*/ 16751 h 21600"/>
              <a:gd name="T8" fmla="*/ 13972 w 21600"/>
              <a:gd name="T9" fmla="*/ 10888 h 21600"/>
              <a:gd name="T10" fmla="*/ 21033 w 21600"/>
              <a:gd name="T11" fmla="*/ 4716 h 21600"/>
              <a:gd name="T12" fmla="*/ 11102 w 21600"/>
              <a:gd name="T13" fmla="*/ 11 h 21600"/>
              <a:gd name="T14" fmla="*/ 453 w 21600"/>
              <a:gd name="T15" fmla="*/ 4716 h 21600"/>
              <a:gd name="T16" fmla="*/ 2076 w 21600"/>
              <a:gd name="T17" fmla="*/ 5664 h 21600"/>
              <a:gd name="T18" fmla="*/ 20203 w 21600"/>
              <a:gd name="T19" fmla="*/ 1598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3813" y="10590"/>
                </a:moveTo>
                <a:lnTo>
                  <a:pt x="3927" y="10513"/>
                </a:lnTo>
                <a:lnTo>
                  <a:pt x="4078" y="10425"/>
                </a:lnTo>
                <a:lnTo>
                  <a:pt x="4210" y="10359"/>
                </a:lnTo>
                <a:lnTo>
                  <a:pt x="4361" y="10315"/>
                </a:lnTo>
                <a:lnTo>
                  <a:pt x="4682" y="10237"/>
                </a:lnTo>
                <a:lnTo>
                  <a:pt x="5041" y="10193"/>
                </a:lnTo>
                <a:lnTo>
                  <a:pt x="5456" y="10171"/>
                </a:lnTo>
                <a:lnTo>
                  <a:pt x="5853" y="10193"/>
                </a:lnTo>
                <a:lnTo>
                  <a:pt x="6249" y="10260"/>
                </a:lnTo>
                <a:lnTo>
                  <a:pt x="6646" y="10337"/>
                </a:lnTo>
                <a:lnTo>
                  <a:pt x="7004" y="10469"/>
                </a:lnTo>
                <a:lnTo>
                  <a:pt x="7363" y="10612"/>
                </a:lnTo>
                <a:lnTo>
                  <a:pt x="7665" y="10788"/>
                </a:lnTo>
                <a:lnTo>
                  <a:pt x="7911" y="10998"/>
                </a:lnTo>
                <a:lnTo>
                  <a:pt x="8024" y="11097"/>
                </a:lnTo>
                <a:lnTo>
                  <a:pt x="8137" y="11207"/>
                </a:lnTo>
                <a:lnTo>
                  <a:pt x="8194" y="11340"/>
                </a:lnTo>
                <a:lnTo>
                  <a:pt x="8269" y="11461"/>
                </a:lnTo>
                <a:lnTo>
                  <a:pt x="8307" y="11593"/>
                </a:lnTo>
                <a:lnTo>
                  <a:pt x="8307" y="11714"/>
                </a:lnTo>
                <a:lnTo>
                  <a:pt x="8307" y="11868"/>
                </a:lnTo>
                <a:lnTo>
                  <a:pt x="8307" y="12012"/>
                </a:lnTo>
                <a:lnTo>
                  <a:pt x="8194" y="12265"/>
                </a:lnTo>
                <a:lnTo>
                  <a:pt x="8062" y="12519"/>
                </a:lnTo>
                <a:lnTo>
                  <a:pt x="7873" y="12706"/>
                </a:lnTo>
                <a:lnTo>
                  <a:pt x="7627" y="12904"/>
                </a:lnTo>
                <a:lnTo>
                  <a:pt x="7363" y="13048"/>
                </a:lnTo>
                <a:lnTo>
                  <a:pt x="7080" y="13180"/>
                </a:lnTo>
                <a:lnTo>
                  <a:pt x="6759" y="13257"/>
                </a:lnTo>
                <a:lnTo>
                  <a:pt x="6419" y="13345"/>
                </a:lnTo>
                <a:lnTo>
                  <a:pt x="6098" y="13389"/>
                </a:lnTo>
                <a:lnTo>
                  <a:pt x="5739" y="13389"/>
                </a:lnTo>
                <a:lnTo>
                  <a:pt x="5418" y="13389"/>
                </a:lnTo>
                <a:lnTo>
                  <a:pt x="5079" y="13345"/>
                </a:lnTo>
                <a:lnTo>
                  <a:pt x="4758" y="13301"/>
                </a:lnTo>
                <a:lnTo>
                  <a:pt x="4474" y="13213"/>
                </a:lnTo>
                <a:lnTo>
                  <a:pt x="4172" y="13114"/>
                </a:lnTo>
                <a:lnTo>
                  <a:pt x="3965" y="12982"/>
                </a:lnTo>
                <a:lnTo>
                  <a:pt x="3738" y="12838"/>
                </a:lnTo>
                <a:lnTo>
                  <a:pt x="3493" y="12706"/>
                </a:lnTo>
                <a:lnTo>
                  <a:pt x="3228" y="12607"/>
                </a:lnTo>
                <a:lnTo>
                  <a:pt x="2945" y="12519"/>
                </a:lnTo>
                <a:lnTo>
                  <a:pt x="2700" y="12431"/>
                </a:lnTo>
                <a:lnTo>
                  <a:pt x="2397" y="12375"/>
                </a:lnTo>
                <a:lnTo>
                  <a:pt x="2152" y="12331"/>
                </a:lnTo>
                <a:lnTo>
                  <a:pt x="1888" y="12309"/>
                </a:lnTo>
                <a:lnTo>
                  <a:pt x="1642" y="12309"/>
                </a:lnTo>
                <a:lnTo>
                  <a:pt x="1397" y="12331"/>
                </a:lnTo>
                <a:lnTo>
                  <a:pt x="1170" y="12397"/>
                </a:lnTo>
                <a:lnTo>
                  <a:pt x="962" y="12453"/>
                </a:lnTo>
                <a:lnTo>
                  <a:pt x="774" y="12563"/>
                </a:lnTo>
                <a:lnTo>
                  <a:pt x="623" y="12684"/>
                </a:lnTo>
                <a:lnTo>
                  <a:pt x="528" y="12838"/>
                </a:lnTo>
                <a:lnTo>
                  <a:pt x="453" y="13026"/>
                </a:lnTo>
                <a:lnTo>
                  <a:pt x="339" y="13477"/>
                </a:lnTo>
                <a:lnTo>
                  <a:pt x="226" y="13984"/>
                </a:lnTo>
                <a:lnTo>
                  <a:pt x="151" y="14535"/>
                </a:lnTo>
                <a:lnTo>
                  <a:pt x="113" y="15075"/>
                </a:lnTo>
                <a:lnTo>
                  <a:pt x="113" y="15626"/>
                </a:lnTo>
                <a:lnTo>
                  <a:pt x="151" y="16133"/>
                </a:lnTo>
                <a:lnTo>
                  <a:pt x="188" y="16376"/>
                </a:lnTo>
                <a:lnTo>
                  <a:pt x="264" y="16585"/>
                </a:lnTo>
                <a:lnTo>
                  <a:pt x="339" y="16773"/>
                </a:lnTo>
                <a:lnTo>
                  <a:pt x="453" y="16938"/>
                </a:lnTo>
                <a:lnTo>
                  <a:pt x="1095" y="16883"/>
                </a:lnTo>
                <a:lnTo>
                  <a:pt x="1963" y="16795"/>
                </a:lnTo>
                <a:lnTo>
                  <a:pt x="2945" y="16751"/>
                </a:lnTo>
                <a:lnTo>
                  <a:pt x="3965" y="16706"/>
                </a:lnTo>
                <a:lnTo>
                  <a:pt x="5022" y="16684"/>
                </a:lnTo>
                <a:lnTo>
                  <a:pt x="5947" y="16684"/>
                </a:lnTo>
                <a:lnTo>
                  <a:pt x="6759" y="16706"/>
                </a:lnTo>
                <a:lnTo>
                  <a:pt x="7363" y="16751"/>
                </a:lnTo>
                <a:lnTo>
                  <a:pt x="7948" y="16839"/>
                </a:lnTo>
                <a:lnTo>
                  <a:pt x="8458" y="16916"/>
                </a:lnTo>
                <a:lnTo>
                  <a:pt x="8893" y="17026"/>
                </a:lnTo>
                <a:lnTo>
                  <a:pt x="9289" y="17158"/>
                </a:lnTo>
                <a:lnTo>
                  <a:pt x="9572" y="17280"/>
                </a:lnTo>
                <a:lnTo>
                  <a:pt x="9799" y="17412"/>
                </a:lnTo>
                <a:lnTo>
                  <a:pt x="9969" y="17555"/>
                </a:lnTo>
                <a:lnTo>
                  <a:pt x="10120" y="17687"/>
                </a:lnTo>
                <a:lnTo>
                  <a:pt x="10158" y="17831"/>
                </a:lnTo>
                <a:lnTo>
                  <a:pt x="10195" y="17974"/>
                </a:lnTo>
                <a:lnTo>
                  <a:pt x="10158" y="18128"/>
                </a:lnTo>
                <a:lnTo>
                  <a:pt x="10082" y="18271"/>
                </a:lnTo>
                <a:lnTo>
                  <a:pt x="9969" y="18426"/>
                </a:lnTo>
                <a:lnTo>
                  <a:pt x="9837" y="18569"/>
                </a:lnTo>
                <a:lnTo>
                  <a:pt x="9648" y="18701"/>
                </a:lnTo>
                <a:lnTo>
                  <a:pt x="9440" y="18822"/>
                </a:lnTo>
                <a:lnTo>
                  <a:pt x="9213" y="18999"/>
                </a:lnTo>
                <a:lnTo>
                  <a:pt x="9044" y="19186"/>
                </a:lnTo>
                <a:lnTo>
                  <a:pt x="8893" y="19395"/>
                </a:lnTo>
                <a:lnTo>
                  <a:pt x="8817" y="19627"/>
                </a:lnTo>
                <a:lnTo>
                  <a:pt x="8779" y="19858"/>
                </a:lnTo>
                <a:lnTo>
                  <a:pt x="8779" y="20112"/>
                </a:lnTo>
                <a:lnTo>
                  <a:pt x="8855" y="20354"/>
                </a:lnTo>
                <a:lnTo>
                  <a:pt x="8968" y="20586"/>
                </a:lnTo>
                <a:lnTo>
                  <a:pt x="9138" y="20817"/>
                </a:lnTo>
                <a:lnTo>
                  <a:pt x="9365" y="21026"/>
                </a:lnTo>
                <a:lnTo>
                  <a:pt x="9610" y="21192"/>
                </a:lnTo>
                <a:lnTo>
                  <a:pt x="9950" y="21368"/>
                </a:lnTo>
                <a:lnTo>
                  <a:pt x="10120" y="21445"/>
                </a:lnTo>
                <a:lnTo>
                  <a:pt x="10346" y="21511"/>
                </a:lnTo>
                <a:lnTo>
                  <a:pt x="10516" y="21555"/>
                </a:lnTo>
                <a:lnTo>
                  <a:pt x="10743" y="21600"/>
                </a:lnTo>
                <a:lnTo>
                  <a:pt x="10988" y="21644"/>
                </a:lnTo>
                <a:lnTo>
                  <a:pt x="11215" y="21666"/>
                </a:lnTo>
                <a:lnTo>
                  <a:pt x="11498" y="21666"/>
                </a:lnTo>
                <a:lnTo>
                  <a:pt x="11762" y="21666"/>
                </a:lnTo>
                <a:lnTo>
                  <a:pt x="12253" y="21644"/>
                </a:lnTo>
                <a:lnTo>
                  <a:pt x="12763" y="21577"/>
                </a:lnTo>
                <a:lnTo>
                  <a:pt x="13197" y="21467"/>
                </a:lnTo>
                <a:lnTo>
                  <a:pt x="13556" y="21346"/>
                </a:lnTo>
                <a:lnTo>
                  <a:pt x="13896" y="21192"/>
                </a:lnTo>
                <a:lnTo>
                  <a:pt x="14179" y="21026"/>
                </a:lnTo>
                <a:lnTo>
                  <a:pt x="14444" y="20839"/>
                </a:lnTo>
                <a:lnTo>
                  <a:pt x="14576" y="20641"/>
                </a:lnTo>
                <a:lnTo>
                  <a:pt x="14727" y="20431"/>
                </a:lnTo>
                <a:lnTo>
                  <a:pt x="14765" y="20200"/>
                </a:lnTo>
                <a:lnTo>
                  <a:pt x="14802" y="19991"/>
                </a:lnTo>
                <a:lnTo>
                  <a:pt x="14727" y="19759"/>
                </a:lnTo>
                <a:lnTo>
                  <a:pt x="14613" y="19550"/>
                </a:lnTo>
                <a:lnTo>
                  <a:pt x="14444" y="19307"/>
                </a:lnTo>
                <a:lnTo>
                  <a:pt x="14217" y="19098"/>
                </a:lnTo>
                <a:lnTo>
                  <a:pt x="13934" y="18911"/>
                </a:lnTo>
                <a:lnTo>
                  <a:pt x="13669" y="18745"/>
                </a:lnTo>
                <a:lnTo>
                  <a:pt x="13462" y="18547"/>
                </a:lnTo>
                <a:lnTo>
                  <a:pt x="13311" y="18337"/>
                </a:lnTo>
                <a:lnTo>
                  <a:pt x="13197" y="18150"/>
                </a:lnTo>
                <a:lnTo>
                  <a:pt x="13122" y="17941"/>
                </a:lnTo>
                <a:lnTo>
                  <a:pt x="13122" y="17720"/>
                </a:lnTo>
                <a:lnTo>
                  <a:pt x="13122" y="17533"/>
                </a:lnTo>
                <a:lnTo>
                  <a:pt x="13197" y="17346"/>
                </a:lnTo>
                <a:lnTo>
                  <a:pt x="13273" y="17158"/>
                </a:lnTo>
                <a:lnTo>
                  <a:pt x="13386" y="16982"/>
                </a:lnTo>
                <a:lnTo>
                  <a:pt x="13537" y="16839"/>
                </a:lnTo>
                <a:lnTo>
                  <a:pt x="13707" y="16706"/>
                </a:lnTo>
                <a:lnTo>
                  <a:pt x="13896" y="16607"/>
                </a:lnTo>
                <a:lnTo>
                  <a:pt x="14104" y="16519"/>
                </a:lnTo>
                <a:lnTo>
                  <a:pt x="14330" y="16453"/>
                </a:lnTo>
                <a:lnTo>
                  <a:pt x="14538" y="16431"/>
                </a:lnTo>
                <a:lnTo>
                  <a:pt x="14897" y="16453"/>
                </a:lnTo>
                <a:lnTo>
                  <a:pt x="15406" y="16497"/>
                </a:lnTo>
                <a:lnTo>
                  <a:pt x="16105" y="16541"/>
                </a:lnTo>
                <a:lnTo>
                  <a:pt x="16898" y="16607"/>
                </a:lnTo>
                <a:lnTo>
                  <a:pt x="17804" y="16651"/>
                </a:lnTo>
                <a:lnTo>
                  <a:pt x="18786" y="16684"/>
                </a:lnTo>
                <a:lnTo>
                  <a:pt x="19844" y="16728"/>
                </a:lnTo>
                <a:lnTo>
                  <a:pt x="20920" y="16751"/>
                </a:lnTo>
                <a:lnTo>
                  <a:pt x="21109" y="16497"/>
                </a:lnTo>
                <a:lnTo>
                  <a:pt x="21241" y="16222"/>
                </a:lnTo>
                <a:lnTo>
                  <a:pt x="21392" y="15946"/>
                </a:lnTo>
                <a:lnTo>
                  <a:pt x="21467" y="15648"/>
                </a:lnTo>
                <a:lnTo>
                  <a:pt x="21543" y="15351"/>
                </a:lnTo>
                <a:lnTo>
                  <a:pt x="21618" y="15042"/>
                </a:lnTo>
                <a:lnTo>
                  <a:pt x="21618" y="14745"/>
                </a:lnTo>
                <a:lnTo>
                  <a:pt x="21618" y="14447"/>
                </a:lnTo>
                <a:lnTo>
                  <a:pt x="21618" y="14150"/>
                </a:lnTo>
                <a:lnTo>
                  <a:pt x="21581" y="13852"/>
                </a:lnTo>
                <a:lnTo>
                  <a:pt x="21505" y="13577"/>
                </a:lnTo>
                <a:lnTo>
                  <a:pt x="21430" y="13301"/>
                </a:lnTo>
                <a:lnTo>
                  <a:pt x="21354" y="13048"/>
                </a:lnTo>
                <a:lnTo>
                  <a:pt x="21241" y="12816"/>
                </a:lnTo>
                <a:lnTo>
                  <a:pt x="21146" y="12607"/>
                </a:lnTo>
                <a:lnTo>
                  <a:pt x="21033" y="12431"/>
                </a:lnTo>
                <a:lnTo>
                  <a:pt x="20920" y="12265"/>
                </a:lnTo>
                <a:lnTo>
                  <a:pt x="20769" y="12144"/>
                </a:lnTo>
                <a:lnTo>
                  <a:pt x="20637" y="12034"/>
                </a:lnTo>
                <a:lnTo>
                  <a:pt x="20486" y="11946"/>
                </a:lnTo>
                <a:lnTo>
                  <a:pt x="20297" y="11891"/>
                </a:lnTo>
                <a:lnTo>
                  <a:pt x="20165" y="11846"/>
                </a:lnTo>
                <a:lnTo>
                  <a:pt x="19976" y="11824"/>
                </a:lnTo>
                <a:lnTo>
                  <a:pt x="19806" y="11802"/>
                </a:lnTo>
                <a:lnTo>
                  <a:pt x="19390" y="11824"/>
                </a:lnTo>
                <a:lnTo>
                  <a:pt x="18956" y="11891"/>
                </a:lnTo>
                <a:lnTo>
                  <a:pt x="18503" y="11968"/>
                </a:lnTo>
                <a:lnTo>
                  <a:pt x="17993" y="12078"/>
                </a:lnTo>
                <a:lnTo>
                  <a:pt x="17653" y="12144"/>
                </a:lnTo>
                <a:lnTo>
                  <a:pt x="17332" y="12199"/>
                </a:lnTo>
                <a:lnTo>
                  <a:pt x="17049" y="12221"/>
                </a:lnTo>
                <a:lnTo>
                  <a:pt x="16747" y="12243"/>
                </a:lnTo>
                <a:lnTo>
                  <a:pt x="16464" y="12243"/>
                </a:lnTo>
                <a:lnTo>
                  <a:pt x="16218" y="12243"/>
                </a:lnTo>
                <a:lnTo>
                  <a:pt x="15992" y="12221"/>
                </a:lnTo>
                <a:lnTo>
                  <a:pt x="15746" y="12199"/>
                </a:lnTo>
                <a:lnTo>
                  <a:pt x="15520" y="12155"/>
                </a:lnTo>
                <a:lnTo>
                  <a:pt x="15350" y="12122"/>
                </a:lnTo>
                <a:lnTo>
                  <a:pt x="15161" y="12056"/>
                </a:lnTo>
                <a:lnTo>
                  <a:pt x="14972" y="11990"/>
                </a:lnTo>
                <a:lnTo>
                  <a:pt x="14689" y="11846"/>
                </a:lnTo>
                <a:lnTo>
                  <a:pt x="14444" y="11670"/>
                </a:lnTo>
                <a:lnTo>
                  <a:pt x="14255" y="11483"/>
                </a:lnTo>
                <a:lnTo>
                  <a:pt x="14104" y="11295"/>
                </a:lnTo>
                <a:lnTo>
                  <a:pt x="14028" y="11086"/>
                </a:lnTo>
                <a:lnTo>
                  <a:pt x="13972" y="10888"/>
                </a:lnTo>
                <a:lnTo>
                  <a:pt x="13972" y="10700"/>
                </a:lnTo>
                <a:lnTo>
                  <a:pt x="14009" y="10513"/>
                </a:lnTo>
                <a:lnTo>
                  <a:pt x="14066" y="10359"/>
                </a:lnTo>
                <a:lnTo>
                  <a:pt x="14179" y="10215"/>
                </a:lnTo>
                <a:lnTo>
                  <a:pt x="14406" y="10006"/>
                </a:lnTo>
                <a:lnTo>
                  <a:pt x="14651" y="9830"/>
                </a:lnTo>
                <a:lnTo>
                  <a:pt x="14878" y="9686"/>
                </a:lnTo>
                <a:lnTo>
                  <a:pt x="15123" y="9554"/>
                </a:lnTo>
                <a:lnTo>
                  <a:pt x="15350" y="9477"/>
                </a:lnTo>
                <a:lnTo>
                  <a:pt x="15558" y="9411"/>
                </a:lnTo>
                <a:lnTo>
                  <a:pt x="15803" y="9345"/>
                </a:lnTo>
                <a:lnTo>
                  <a:pt x="16030" y="9323"/>
                </a:lnTo>
                <a:lnTo>
                  <a:pt x="16256" y="9301"/>
                </a:lnTo>
                <a:lnTo>
                  <a:pt x="16464" y="9323"/>
                </a:lnTo>
                <a:lnTo>
                  <a:pt x="16690" y="9345"/>
                </a:lnTo>
                <a:lnTo>
                  <a:pt x="16898" y="9367"/>
                </a:lnTo>
                <a:lnTo>
                  <a:pt x="17332" y="9477"/>
                </a:lnTo>
                <a:lnTo>
                  <a:pt x="17767" y="9598"/>
                </a:lnTo>
                <a:lnTo>
                  <a:pt x="18163" y="9731"/>
                </a:lnTo>
                <a:lnTo>
                  <a:pt x="18597" y="9874"/>
                </a:lnTo>
                <a:lnTo>
                  <a:pt x="18994" y="10006"/>
                </a:lnTo>
                <a:lnTo>
                  <a:pt x="19428" y="10083"/>
                </a:lnTo>
                <a:lnTo>
                  <a:pt x="19617" y="10127"/>
                </a:lnTo>
                <a:lnTo>
                  <a:pt x="19844" y="10149"/>
                </a:lnTo>
                <a:lnTo>
                  <a:pt x="20013" y="10149"/>
                </a:lnTo>
                <a:lnTo>
                  <a:pt x="20240" y="10127"/>
                </a:lnTo>
                <a:lnTo>
                  <a:pt x="20410" y="10105"/>
                </a:lnTo>
                <a:lnTo>
                  <a:pt x="20637" y="10061"/>
                </a:lnTo>
                <a:lnTo>
                  <a:pt x="20844" y="9984"/>
                </a:lnTo>
                <a:lnTo>
                  <a:pt x="21033" y="9896"/>
                </a:lnTo>
                <a:lnTo>
                  <a:pt x="21146" y="9830"/>
                </a:lnTo>
                <a:lnTo>
                  <a:pt x="21203" y="9753"/>
                </a:lnTo>
                <a:lnTo>
                  <a:pt x="21279" y="9642"/>
                </a:lnTo>
                <a:lnTo>
                  <a:pt x="21354" y="9521"/>
                </a:lnTo>
                <a:lnTo>
                  <a:pt x="21430" y="9246"/>
                </a:lnTo>
                <a:lnTo>
                  <a:pt x="21430" y="8904"/>
                </a:lnTo>
                <a:lnTo>
                  <a:pt x="21430" y="8540"/>
                </a:lnTo>
                <a:lnTo>
                  <a:pt x="21392" y="8144"/>
                </a:lnTo>
                <a:lnTo>
                  <a:pt x="21354" y="7714"/>
                </a:lnTo>
                <a:lnTo>
                  <a:pt x="21279" y="7295"/>
                </a:lnTo>
                <a:lnTo>
                  <a:pt x="21146" y="6446"/>
                </a:lnTo>
                <a:lnTo>
                  <a:pt x="20995" y="5686"/>
                </a:lnTo>
                <a:lnTo>
                  <a:pt x="20958" y="5366"/>
                </a:lnTo>
                <a:lnTo>
                  <a:pt x="20958" y="5091"/>
                </a:lnTo>
                <a:lnTo>
                  <a:pt x="20958" y="4860"/>
                </a:lnTo>
                <a:lnTo>
                  <a:pt x="21033" y="4716"/>
                </a:lnTo>
                <a:lnTo>
                  <a:pt x="20637" y="4860"/>
                </a:lnTo>
                <a:lnTo>
                  <a:pt x="20127" y="4992"/>
                </a:lnTo>
                <a:lnTo>
                  <a:pt x="19617" y="5069"/>
                </a:lnTo>
                <a:lnTo>
                  <a:pt x="19032" y="5157"/>
                </a:lnTo>
                <a:lnTo>
                  <a:pt x="18465" y="5201"/>
                </a:lnTo>
                <a:lnTo>
                  <a:pt x="17842" y="5245"/>
                </a:lnTo>
                <a:lnTo>
                  <a:pt x="17219" y="5267"/>
                </a:lnTo>
                <a:lnTo>
                  <a:pt x="16615" y="5267"/>
                </a:lnTo>
                <a:lnTo>
                  <a:pt x="15992" y="5245"/>
                </a:lnTo>
                <a:lnTo>
                  <a:pt x="15369" y="5201"/>
                </a:lnTo>
                <a:lnTo>
                  <a:pt x="14840" y="5157"/>
                </a:lnTo>
                <a:lnTo>
                  <a:pt x="14293" y="5091"/>
                </a:lnTo>
                <a:lnTo>
                  <a:pt x="13783" y="5014"/>
                </a:lnTo>
                <a:lnTo>
                  <a:pt x="13386" y="4926"/>
                </a:lnTo>
                <a:lnTo>
                  <a:pt x="13027" y="4815"/>
                </a:lnTo>
                <a:lnTo>
                  <a:pt x="12725" y="4716"/>
                </a:lnTo>
                <a:lnTo>
                  <a:pt x="12480" y="4606"/>
                </a:lnTo>
                <a:lnTo>
                  <a:pt x="12291" y="4496"/>
                </a:lnTo>
                <a:lnTo>
                  <a:pt x="12197" y="4397"/>
                </a:lnTo>
                <a:lnTo>
                  <a:pt x="12083" y="4286"/>
                </a:lnTo>
                <a:lnTo>
                  <a:pt x="12046" y="4187"/>
                </a:lnTo>
                <a:lnTo>
                  <a:pt x="12008" y="4077"/>
                </a:lnTo>
                <a:lnTo>
                  <a:pt x="12046" y="3967"/>
                </a:lnTo>
                <a:lnTo>
                  <a:pt x="12121" y="3868"/>
                </a:lnTo>
                <a:lnTo>
                  <a:pt x="12197" y="3735"/>
                </a:lnTo>
                <a:lnTo>
                  <a:pt x="12291" y="3614"/>
                </a:lnTo>
                <a:lnTo>
                  <a:pt x="12442" y="3482"/>
                </a:lnTo>
                <a:lnTo>
                  <a:pt x="12631" y="3361"/>
                </a:lnTo>
                <a:lnTo>
                  <a:pt x="13065" y="3085"/>
                </a:lnTo>
                <a:lnTo>
                  <a:pt x="13537" y="2766"/>
                </a:lnTo>
                <a:lnTo>
                  <a:pt x="13783" y="2578"/>
                </a:lnTo>
                <a:lnTo>
                  <a:pt x="13934" y="2380"/>
                </a:lnTo>
                <a:lnTo>
                  <a:pt x="14028" y="2171"/>
                </a:lnTo>
                <a:lnTo>
                  <a:pt x="14104" y="1961"/>
                </a:lnTo>
                <a:lnTo>
                  <a:pt x="14104" y="1730"/>
                </a:lnTo>
                <a:lnTo>
                  <a:pt x="14066" y="1498"/>
                </a:lnTo>
                <a:lnTo>
                  <a:pt x="13972" y="1267"/>
                </a:lnTo>
                <a:lnTo>
                  <a:pt x="13820" y="1057"/>
                </a:lnTo>
                <a:lnTo>
                  <a:pt x="13594" y="837"/>
                </a:lnTo>
                <a:lnTo>
                  <a:pt x="13386" y="628"/>
                </a:lnTo>
                <a:lnTo>
                  <a:pt x="13103" y="462"/>
                </a:lnTo>
                <a:lnTo>
                  <a:pt x="12763" y="308"/>
                </a:lnTo>
                <a:lnTo>
                  <a:pt x="12404" y="187"/>
                </a:lnTo>
                <a:lnTo>
                  <a:pt x="12008" y="77"/>
                </a:lnTo>
                <a:lnTo>
                  <a:pt x="11574" y="33"/>
                </a:lnTo>
                <a:lnTo>
                  <a:pt x="11102" y="11"/>
                </a:lnTo>
                <a:lnTo>
                  <a:pt x="10667" y="11"/>
                </a:lnTo>
                <a:lnTo>
                  <a:pt x="10233" y="77"/>
                </a:lnTo>
                <a:lnTo>
                  <a:pt x="9837" y="187"/>
                </a:lnTo>
                <a:lnTo>
                  <a:pt x="9440" y="286"/>
                </a:lnTo>
                <a:lnTo>
                  <a:pt x="9062" y="462"/>
                </a:lnTo>
                <a:lnTo>
                  <a:pt x="8741" y="628"/>
                </a:lnTo>
                <a:lnTo>
                  <a:pt x="8458" y="815"/>
                </a:lnTo>
                <a:lnTo>
                  <a:pt x="8232" y="1035"/>
                </a:lnTo>
                <a:lnTo>
                  <a:pt x="8062" y="1245"/>
                </a:lnTo>
                <a:lnTo>
                  <a:pt x="7911" y="1476"/>
                </a:lnTo>
                <a:lnTo>
                  <a:pt x="7835" y="1708"/>
                </a:lnTo>
                <a:lnTo>
                  <a:pt x="7797" y="1961"/>
                </a:lnTo>
                <a:lnTo>
                  <a:pt x="7835" y="2193"/>
                </a:lnTo>
                <a:lnTo>
                  <a:pt x="7948" y="2402"/>
                </a:lnTo>
                <a:lnTo>
                  <a:pt x="8062" y="2534"/>
                </a:lnTo>
                <a:lnTo>
                  <a:pt x="8175" y="2644"/>
                </a:lnTo>
                <a:lnTo>
                  <a:pt x="8269" y="2744"/>
                </a:lnTo>
                <a:lnTo>
                  <a:pt x="8420" y="2832"/>
                </a:lnTo>
                <a:lnTo>
                  <a:pt x="8704" y="3019"/>
                </a:lnTo>
                <a:lnTo>
                  <a:pt x="8968" y="3206"/>
                </a:lnTo>
                <a:lnTo>
                  <a:pt x="9138" y="3405"/>
                </a:lnTo>
                <a:lnTo>
                  <a:pt x="9327" y="3570"/>
                </a:lnTo>
                <a:lnTo>
                  <a:pt x="9440" y="3735"/>
                </a:lnTo>
                <a:lnTo>
                  <a:pt x="9516" y="3890"/>
                </a:lnTo>
                <a:lnTo>
                  <a:pt x="9534" y="4033"/>
                </a:lnTo>
                <a:lnTo>
                  <a:pt x="9534" y="4165"/>
                </a:lnTo>
                <a:lnTo>
                  <a:pt x="9516" y="4286"/>
                </a:lnTo>
                <a:lnTo>
                  <a:pt x="9440" y="4397"/>
                </a:lnTo>
                <a:lnTo>
                  <a:pt x="9327" y="4496"/>
                </a:lnTo>
                <a:lnTo>
                  <a:pt x="9176" y="4562"/>
                </a:lnTo>
                <a:lnTo>
                  <a:pt x="9006" y="4628"/>
                </a:lnTo>
                <a:lnTo>
                  <a:pt x="8779" y="4694"/>
                </a:lnTo>
                <a:lnTo>
                  <a:pt x="8534" y="4716"/>
                </a:lnTo>
                <a:lnTo>
                  <a:pt x="8232" y="4716"/>
                </a:lnTo>
                <a:lnTo>
                  <a:pt x="7118" y="4738"/>
                </a:lnTo>
                <a:lnTo>
                  <a:pt x="5947" y="4771"/>
                </a:lnTo>
                <a:lnTo>
                  <a:pt x="4795" y="4815"/>
                </a:lnTo>
                <a:lnTo>
                  <a:pt x="3681" y="4860"/>
                </a:lnTo>
                <a:lnTo>
                  <a:pt x="2662" y="4882"/>
                </a:lnTo>
                <a:lnTo>
                  <a:pt x="1755" y="4882"/>
                </a:lnTo>
                <a:lnTo>
                  <a:pt x="1359" y="4860"/>
                </a:lnTo>
                <a:lnTo>
                  <a:pt x="981" y="4837"/>
                </a:lnTo>
                <a:lnTo>
                  <a:pt x="698" y="4771"/>
                </a:lnTo>
                <a:lnTo>
                  <a:pt x="453" y="4716"/>
                </a:lnTo>
                <a:lnTo>
                  <a:pt x="453" y="5322"/>
                </a:lnTo>
                <a:lnTo>
                  <a:pt x="453" y="6083"/>
                </a:lnTo>
                <a:lnTo>
                  <a:pt x="453" y="6909"/>
                </a:lnTo>
                <a:lnTo>
                  <a:pt x="453" y="7780"/>
                </a:lnTo>
                <a:lnTo>
                  <a:pt x="453" y="8606"/>
                </a:lnTo>
                <a:lnTo>
                  <a:pt x="453" y="9345"/>
                </a:lnTo>
                <a:lnTo>
                  <a:pt x="453" y="9918"/>
                </a:lnTo>
                <a:lnTo>
                  <a:pt x="453" y="10282"/>
                </a:lnTo>
                <a:lnTo>
                  <a:pt x="490" y="10381"/>
                </a:lnTo>
                <a:lnTo>
                  <a:pt x="547" y="10491"/>
                </a:lnTo>
                <a:lnTo>
                  <a:pt x="660" y="10590"/>
                </a:lnTo>
                <a:lnTo>
                  <a:pt x="811" y="10700"/>
                </a:lnTo>
                <a:lnTo>
                  <a:pt x="981" y="10811"/>
                </a:lnTo>
                <a:lnTo>
                  <a:pt x="1208" y="10888"/>
                </a:lnTo>
                <a:lnTo>
                  <a:pt x="1453" y="10954"/>
                </a:lnTo>
                <a:lnTo>
                  <a:pt x="1718" y="11020"/>
                </a:lnTo>
                <a:lnTo>
                  <a:pt x="1963" y="11064"/>
                </a:lnTo>
                <a:lnTo>
                  <a:pt x="2265" y="11086"/>
                </a:lnTo>
                <a:lnTo>
                  <a:pt x="2548" y="11064"/>
                </a:lnTo>
                <a:lnTo>
                  <a:pt x="2794" y="11042"/>
                </a:lnTo>
                <a:lnTo>
                  <a:pt x="3096" y="10976"/>
                </a:lnTo>
                <a:lnTo>
                  <a:pt x="3341" y="10888"/>
                </a:lnTo>
                <a:lnTo>
                  <a:pt x="3606" y="10766"/>
                </a:lnTo>
                <a:lnTo>
                  <a:pt x="3813" y="10590"/>
                </a:lnTo>
                <a:close/>
              </a:path>
            </a:pathLst>
          </a:custGeom>
          <a:solidFill>
            <a:srgbClr val="FFCC99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>
        <p:nvSpPr>
          <p:cNvPr id="11" name="Puzzle4"/>
          <p:cNvSpPr>
            <a:spLocks noEditPoints="1" noChangeArrowheads="1"/>
          </p:cNvSpPr>
          <p:nvPr/>
        </p:nvSpPr>
        <p:spPr bwMode="auto">
          <a:xfrm>
            <a:off x="7429285" y="4656223"/>
            <a:ext cx="974150" cy="1422845"/>
          </a:xfrm>
          <a:custGeom>
            <a:avLst/>
            <a:gdLst>
              <a:gd name="T0" fmla="*/ 8307 w 21600"/>
              <a:gd name="T1" fmla="*/ 11593 h 21600"/>
              <a:gd name="T2" fmla="*/ 453 w 21600"/>
              <a:gd name="T3" fmla="*/ 16938 h 21600"/>
              <a:gd name="T4" fmla="*/ 11500 w 21600"/>
              <a:gd name="T5" fmla="*/ 21600 h 21600"/>
              <a:gd name="T6" fmla="*/ 20920 w 21600"/>
              <a:gd name="T7" fmla="*/ 16751 h 21600"/>
              <a:gd name="T8" fmla="*/ 13972 w 21600"/>
              <a:gd name="T9" fmla="*/ 10888 h 21600"/>
              <a:gd name="T10" fmla="*/ 21033 w 21600"/>
              <a:gd name="T11" fmla="*/ 4716 h 21600"/>
              <a:gd name="T12" fmla="*/ 11102 w 21600"/>
              <a:gd name="T13" fmla="*/ 11 h 21600"/>
              <a:gd name="T14" fmla="*/ 453 w 21600"/>
              <a:gd name="T15" fmla="*/ 4716 h 21600"/>
              <a:gd name="T16" fmla="*/ 2076 w 21600"/>
              <a:gd name="T17" fmla="*/ 5664 h 21600"/>
              <a:gd name="T18" fmla="*/ 20203 w 21600"/>
              <a:gd name="T19" fmla="*/ 1598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3813" y="10590"/>
                </a:moveTo>
                <a:lnTo>
                  <a:pt x="3927" y="10513"/>
                </a:lnTo>
                <a:lnTo>
                  <a:pt x="4078" y="10425"/>
                </a:lnTo>
                <a:lnTo>
                  <a:pt x="4210" y="10359"/>
                </a:lnTo>
                <a:lnTo>
                  <a:pt x="4361" y="10315"/>
                </a:lnTo>
                <a:lnTo>
                  <a:pt x="4682" y="10237"/>
                </a:lnTo>
                <a:lnTo>
                  <a:pt x="5041" y="10193"/>
                </a:lnTo>
                <a:lnTo>
                  <a:pt x="5456" y="10171"/>
                </a:lnTo>
                <a:lnTo>
                  <a:pt x="5853" y="10193"/>
                </a:lnTo>
                <a:lnTo>
                  <a:pt x="6249" y="10260"/>
                </a:lnTo>
                <a:lnTo>
                  <a:pt x="6646" y="10337"/>
                </a:lnTo>
                <a:lnTo>
                  <a:pt x="7004" y="10469"/>
                </a:lnTo>
                <a:lnTo>
                  <a:pt x="7363" y="10612"/>
                </a:lnTo>
                <a:lnTo>
                  <a:pt x="7665" y="10788"/>
                </a:lnTo>
                <a:lnTo>
                  <a:pt x="7911" y="10998"/>
                </a:lnTo>
                <a:lnTo>
                  <a:pt x="8024" y="11097"/>
                </a:lnTo>
                <a:lnTo>
                  <a:pt x="8137" y="11207"/>
                </a:lnTo>
                <a:lnTo>
                  <a:pt x="8194" y="11340"/>
                </a:lnTo>
                <a:lnTo>
                  <a:pt x="8269" y="11461"/>
                </a:lnTo>
                <a:lnTo>
                  <a:pt x="8307" y="11593"/>
                </a:lnTo>
                <a:lnTo>
                  <a:pt x="8307" y="11714"/>
                </a:lnTo>
                <a:lnTo>
                  <a:pt x="8307" y="11868"/>
                </a:lnTo>
                <a:lnTo>
                  <a:pt x="8307" y="12012"/>
                </a:lnTo>
                <a:lnTo>
                  <a:pt x="8194" y="12265"/>
                </a:lnTo>
                <a:lnTo>
                  <a:pt x="8062" y="12519"/>
                </a:lnTo>
                <a:lnTo>
                  <a:pt x="7873" y="12706"/>
                </a:lnTo>
                <a:lnTo>
                  <a:pt x="7627" y="12904"/>
                </a:lnTo>
                <a:lnTo>
                  <a:pt x="7363" y="13048"/>
                </a:lnTo>
                <a:lnTo>
                  <a:pt x="7080" y="13180"/>
                </a:lnTo>
                <a:lnTo>
                  <a:pt x="6759" y="13257"/>
                </a:lnTo>
                <a:lnTo>
                  <a:pt x="6419" y="13345"/>
                </a:lnTo>
                <a:lnTo>
                  <a:pt x="6098" y="13389"/>
                </a:lnTo>
                <a:lnTo>
                  <a:pt x="5739" y="13389"/>
                </a:lnTo>
                <a:lnTo>
                  <a:pt x="5418" y="13389"/>
                </a:lnTo>
                <a:lnTo>
                  <a:pt x="5079" y="13345"/>
                </a:lnTo>
                <a:lnTo>
                  <a:pt x="4758" y="13301"/>
                </a:lnTo>
                <a:lnTo>
                  <a:pt x="4474" y="13213"/>
                </a:lnTo>
                <a:lnTo>
                  <a:pt x="4172" y="13114"/>
                </a:lnTo>
                <a:lnTo>
                  <a:pt x="3965" y="12982"/>
                </a:lnTo>
                <a:lnTo>
                  <a:pt x="3738" y="12838"/>
                </a:lnTo>
                <a:lnTo>
                  <a:pt x="3493" y="12706"/>
                </a:lnTo>
                <a:lnTo>
                  <a:pt x="3228" y="12607"/>
                </a:lnTo>
                <a:lnTo>
                  <a:pt x="2945" y="12519"/>
                </a:lnTo>
                <a:lnTo>
                  <a:pt x="2700" y="12431"/>
                </a:lnTo>
                <a:lnTo>
                  <a:pt x="2397" y="12375"/>
                </a:lnTo>
                <a:lnTo>
                  <a:pt x="2152" y="12331"/>
                </a:lnTo>
                <a:lnTo>
                  <a:pt x="1888" y="12309"/>
                </a:lnTo>
                <a:lnTo>
                  <a:pt x="1642" y="12309"/>
                </a:lnTo>
                <a:lnTo>
                  <a:pt x="1397" y="12331"/>
                </a:lnTo>
                <a:lnTo>
                  <a:pt x="1170" y="12397"/>
                </a:lnTo>
                <a:lnTo>
                  <a:pt x="962" y="12453"/>
                </a:lnTo>
                <a:lnTo>
                  <a:pt x="774" y="12563"/>
                </a:lnTo>
                <a:lnTo>
                  <a:pt x="623" y="12684"/>
                </a:lnTo>
                <a:lnTo>
                  <a:pt x="528" y="12838"/>
                </a:lnTo>
                <a:lnTo>
                  <a:pt x="453" y="13026"/>
                </a:lnTo>
                <a:lnTo>
                  <a:pt x="339" y="13477"/>
                </a:lnTo>
                <a:lnTo>
                  <a:pt x="226" y="13984"/>
                </a:lnTo>
                <a:lnTo>
                  <a:pt x="151" y="14535"/>
                </a:lnTo>
                <a:lnTo>
                  <a:pt x="113" y="15075"/>
                </a:lnTo>
                <a:lnTo>
                  <a:pt x="113" y="15626"/>
                </a:lnTo>
                <a:lnTo>
                  <a:pt x="151" y="16133"/>
                </a:lnTo>
                <a:lnTo>
                  <a:pt x="188" y="16376"/>
                </a:lnTo>
                <a:lnTo>
                  <a:pt x="264" y="16585"/>
                </a:lnTo>
                <a:lnTo>
                  <a:pt x="339" y="16773"/>
                </a:lnTo>
                <a:lnTo>
                  <a:pt x="453" y="16938"/>
                </a:lnTo>
                <a:lnTo>
                  <a:pt x="1095" y="16883"/>
                </a:lnTo>
                <a:lnTo>
                  <a:pt x="1963" y="16795"/>
                </a:lnTo>
                <a:lnTo>
                  <a:pt x="2945" y="16751"/>
                </a:lnTo>
                <a:lnTo>
                  <a:pt x="3965" y="16706"/>
                </a:lnTo>
                <a:lnTo>
                  <a:pt x="5022" y="16684"/>
                </a:lnTo>
                <a:lnTo>
                  <a:pt x="5947" y="16684"/>
                </a:lnTo>
                <a:lnTo>
                  <a:pt x="6759" y="16706"/>
                </a:lnTo>
                <a:lnTo>
                  <a:pt x="7363" y="16751"/>
                </a:lnTo>
                <a:lnTo>
                  <a:pt x="7948" y="16839"/>
                </a:lnTo>
                <a:lnTo>
                  <a:pt x="8458" y="16916"/>
                </a:lnTo>
                <a:lnTo>
                  <a:pt x="8893" y="17026"/>
                </a:lnTo>
                <a:lnTo>
                  <a:pt x="9289" y="17158"/>
                </a:lnTo>
                <a:lnTo>
                  <a:pt x="9572" y="17280"/>
                </a:lnTo>
                <a:lnTo>
                  <a:pt x="9799" y="17412"/>
                </a:lnTo>
                <a:lnTo>
                  <a:pt x="9969" y="17555"/>
                </a:lnTo>
                <a:lnTo>
                  <a:pt x="10120" y="17687"/>
                </a:lnTo>
                <a:lnTo>
                  <a:pt x="10158" y="17831"/>
                </a:lnTo>
                <a:lnTo>
                  <a:pt x="10195" y="17974"/>
                </a:lnTo>
                <a:lnTo>
                  <a:pt x="10158" y="18128"/>
                </a:lnTo>
                <a:lnTo>
                  <a:pt x="10082" y="18271"/>
                </a:lnTo>
                <a:lnTo>
                  <a:pt x="9969" y="18426"/>
                </a:lnTo>
                <a:lnTo>
                  <a:pt x="9837" y="18569"/>
                </a:lnTo>
                <a:lnTo>
                  <a:pt x="9648" y="18701"/>
                </a:lnTo>
                <a:lnTo>
                  <a:pt x="9440" y="18822"/>
                </a:lnTo>
                <a:lnTo>
                  <a:pt x="9213" y="18999"/>
                </a:lnTo>
                <a:lnTo>
                  <a:pt x="9044" y="19186"/>
                </a:lnTo>
                <a:lnTo>
                  <a:pt x="8893" y="19395"/>
                </a:lnTo>
                <a:lnTo>
                  <a:pt x="8817" y="19627"/>
                </a:lnTo>
                <a:lnTo>
                  <a:pt x="8779" y="19858"/>
                </a:lnTo>
                <a:lnTo>
                  <a:pt x="8779" y="20112"/>
                </a:lnTo>
                <a:lnTo>
                  <a:pt x="8855" y="20354"/>
                </a:lnTo>
                <a:lnTo>
                  <a:pt x="8968" y="20586"/>
                </a:lnTo>
                <a:lnTo>
                  <a:pt x="9138" y="20817"/>
                </a:lnTo>
                <a:lnTo>
                  <a:pt x="9365" y="21026"/>
                </a:lnTo>
                <a:lnTo>
                  <a:pt x="9610" y="21192"/>
                </a:lnTo>
                <a:lnTo>
                  <a:pt x="9950" y="21368"/>
                </a:lnTo>
                <a:lnTo>
                  <a:pt x="10120" y="21445"/>
                </a:lnTo>
                <a:lnTo>
                  <a:pt x="10346" y="21511"/>
                </a:lnTo>
                <a:lnTo>
                  <a:pt x="10516" y="21555"/>
                </a:lnTo>
                <a:lnTo>
                  <a:pt x="10743" y="21600"/>
                </a:lnTo>
                <a:lnTo>
                  <a:pt x="10988" y="21644"/>
                </a:lnTo>
                <a:lnTo>
                  <a:pt x="11215" y="21666"/>
                </a:lnTo>
                <a:lnTo>
                  <a:pt x="11498" y="21666"/>
                </a:lnTo>
                <a:lnTo>
                  <a:pt x="11762" y="21666"/>
                </a:lnTo>
                <a:lnTo>
                  <a:pt x="12253" y="21644"/>
                </a:lnTo>
                <a:lnTo>
                  <a:pt x="12763" y="21577"/>
                </a:lnTo>
                <a:lnTo>
                  <a:pt x="13197" y="21467"/>
                </a:lnTo>
                <a:lnTo>
                  <a:pt x="13556" y="21346"/>
                </a:lnTo>
                <a:lnTo>
                  <a:pt x="13896" y="21192"/>
                </a:lnTo>
                <a:lnTo>
                  <a:pt x="14179" y="21026"/>
                </a:lnTo>
                <a:lnTo>
                  <a:pt x="14444" y="20839"/>
                </a:lnTo>
                <a:lnTo>
                  <a:pt x="14576" y="20641"/>
                </a:lnTo>
                <a:lnTo>
                  <a:pt x="14727" y="20431"/>
                </a:lnTo>
                <a:lnTo>
                  <a:pt x="14765" y="20200"/>
                </a:lnTo>
                <a:lnTo>
                  <a:pt x="14802" y="19991"/>
                </a:lnTo>
                <a:lnTo>
                  <a:pt x="14727" y="19759"/>
                </a:lnTo>
                <a:lnTo>
                  <a:pt x="14613" y="19550"/>
                </a:lnTo>
                <a:lnTo>
                  <a:pt x="14444" y="19307"/>
                </a:lnTo>
                <a:lnTo>
                  <a:pt x="14217" y="19098"/>
                </a:lnTo>
                <a:lnTo>
                  <a:pt x="13934" y="18911"/>
                </a:lnTo>
                <a:lnTo>
                  <a:pt x="13669" y="18745"/>
                </a:lnTo>
                <a:lnTo>
                  <a:pt x="13462" y="18547"/>
                </a:lnTo>
                <a:lnTo>
                  <a:pt x="13311" y="18337"/>
                </a:lnTo>
                <a:lnTo>
                  <a:pt x="13197" y="18150"/>
                </a:lnTo>
                <a:lnTo>
                  <a:pt x="13122" y="17941"/>
                </a:lnTo>
                <a:lnTo>
                  <a:pt x="13122" y="17720"/>
                </a:lnTo>
                <a:lnTo>
                  <a:pt x="13122" y="17533"/>
                </a:lnTo>
                <a:lnTo>
                  <a:pt x="13197" y="17346"/>
                </a:lnTo>
                <a:lnTo>
                  <a:pt x="13273" y="17158"/>
                </a:lnTo>
                <a:lnTo>
                  <a:pt x="13386" y="16982"/>
                </a:lnTo>
                <a:lnTo>
                  <a:pt x="13537" y="16839"/>
                </a:lnTo>
                <a:lnTo>
                  <a:pt x="13707" y="16706"/>
                </a:lnTo>
                <a:lnTo>
                  <a:pt x="13896" y="16607"/>
                </a:lnTo>
                <a:lnTo>
                  <a:pt x="14104" y="16519"/>
                </a:lnTo>
                <a:lnTo>
                  <a:pt x="14330" y="16453"/>
                </a:lnTo>
                <a:lnTo>
                  <a:pt x="14538" y="16431"/>
                </a:lnTo>
                <a:lnTo>
                  <a:pt x="14897" y="16453"/>
                </a:lnTo>
                <a:lnTo>
                  <a:pt x="15406" y="16497"/>
                </a:lnTo>
                <a:lnTo>
                  <a:pt x="16105" y="16541"/>
                </a:lnTo>
                <a:lnTo>
                  <a:pt x="16898" y="16607"/>
                </a:lnTo>
                <a:lnTo>
                  <a:pt x="17804" y="16651"/>
                </a:lnTo>
                <a:lnTo>
                  <a:pt x="18786" y="16684"/>
                </a:lnTo>
                <a:lnTo>
                  <a:pt x="19844" y="16728"/>
                </a:lnTo>
                <a:lnTo>
                  <a:pt x="20920" y="16751"/>
                </a:lnTo>
                <a:lnTo>
                  <a:pt x="21109" y="16497"/>
                </a:lnTo>
                <a:lnTo>
                  <a:pt x="21241" y="16222"/>
                </a:lnTo>
                <a:lnTo>
                  <a:pt x="21392" y="15946"/>
                </a:lnTo>
                <a:lnTo>
                  <a:pt x="21467" y="15648"/>
                </a:lnTo>
                <a:lnTo>
                  <a:pt x="21543" y="15351"/>
                </a:lnTo>
                <a:lnTo>
                  <a:pt x="21618" y="15042"/>
                </a:lnTo>
                <a:lnTo>
                  <a:pt x="21618" y="14745"/>
                </a:lnTo>
                <a:lnTo>
                  <a:pt x="21618" y="14447"/>
                </a:lnTo>
                <a:lnTo>
                  <a:pt x="21618" y="14150"/>
                </a:lnTo>
                <a:lnTo>
                  <a:pt x="21581" y="13852"/>
                </a:lnTo>
                <a:lnTo>
                  <a:pt x="21505" y="13577"/>
                </a:lnTo>
                <a:lnTo>
                  <a:pt x="21430" y="13301"/>
                </a:lnTo>
                <a:lnTo>
                  <a:pt x="21354" y="13048"/>
                </a:lnTo>
                <a:lnTo>
                  <a:pt x="21241" y="12816"/>
                </a:lnTo>
                <a:lnTo>
                  <a:pt x="21146" y="12607"/>
                </a:lnTo>
                <a:lnTo>
                  <a:pt x="21033" y="12431"/>
                </a:lnTo>
                <a:lnTo>
                  <a:pt x="20920" y="12265"/>
                </a:lnTo>
                <a:lnTo>
                  <a:pt x="20769" y="12144"/>
                </a:lnTo>
                <a:lnTo>
                  <a:pt x="20637" y="12034"/>
                </a:lnTo>
                <a:lnTo>
                  <a:pt x="20486" y="11946"/>
                </a:lnTo>
                <a:lnTo>
                  <a:pt x="20297" y="11891"/>
                </a:lnTo>
                <a:lnTo>
                  <a:pt x="20165" y="11846"/>
                </a:lnTo>
                <a:lnTo>
                  <a:pt x="19976" y="11824"/>
                </a:lnTo>
                <a:lnTo>
                  <a:pt x="19806" y="11802"/>
                </a:lnTo>
                <a:lnTo>
                  <a:pt x="19390" y="11824"/>
                </a:lnTo>
                <a:lnTo>
                  <a:pt x="18956" y="11891"/>
                </a:lnTo>
                <a:lnTo>
                  <a:pt x="18503" y="11968"/>
                </a:lnTo>
                <a:lnTo>
                  <a:pt x="17993" y="12078"/>
                </a:lnTo>
                <a:lnTo>
                  <a:pt x="17653" y="12144"/>
                </a:lnTo>
                <a:lnTo>
                  <a:pt x="17332" y="12199"/>
                </a:lnTo>
                <a:lnTo>
                  <a:pt x="17049" y="12221"/>
                </a:lnTo>
                <a:lnTo>
                  <a:pt x="16747" y="12243"/>
                </a:lnTo>
                <a:lnTo>
                  <a:pt x="16464" y="12243"/>
                </a:lnTo>
                <a:lnTo>
                  <a:pt x="16218" y="12243"/>
                </a:lnTo>
                <a:lnTo>
                  <a:pt x="15992" y="12221"/>
                </a:lnTo>
                <a:lnTo>
                  <a:pt x="15746" y="12199"/>
                </a:lnTo>
                <a:lnTo>
                  <a:pt x="15520" y="12155"/>
                </a:lnTo>
                <a:lnTo>
                  <a:pt x="15350" y="12122"/>
                </a:lnTo>
                <a:lnTo>
                  <a:pt x="15161" y="12056"/>
                </a:lnTo>
                <a:lnTo>
                  <a:pt x="14972" y="11990"/>
                </a:lnTo>
                <a:lnTo>
                  <a:pt x="14689" y="11846"/>
                </a:lnTo>
                <a:lnTo>
                  <a:pt x="14444" y="11670"/>
                </a:lnTo>
                <a:lnTo>
                  <a:pt x="14255" y="11483"/>
                </a:lnTo>
                <a:lnTo>
                  <a:pt x="14104" y="11295"/>
                </a:lnTo>
                <a:lnTo>
                  <a:pt x="14028" y="11086"/>
                </a:lnTo>
                <a:lnTo>
                  <a:pt x="13972" y="10888"/>
                </a:lnTo>
                <a:lnTo>
                  <a:pt x="13972" y="10700"/>
                </a:lnTo>
                <a:lnTo>
                  <a:pt x="14009" y="10513"/>
                </a:lnTo>
                <a:lnTo>
                  <a:pt x="14066" y="10359"/>
                </a:lnTo>
                <a:lnTo>
                  <a:pt x="14179" y="10215"/>
                </a:lnTo>
                <a:lnTo>
                  <a:pt x="14406" y="10006"/>
                </a:lnTo>
                <a:lnTo>
                  <a:pt x="14651" y="9830"/>
                </a:lnTo>
                <a:lnTo>
                  <a:pt x="14878" y="9686"/>
                </a:lnTo>
                <a:lnTo>
                  <a:pt x="15123" y="9554"/>
                </a:lnTo>
                <a:lnTo>
                  <a:pt x="15350" y="9477"/>
                </a:lnTo>
                <a:lnTo>
                  <a:pt x="15558" y="9411"/>
                </a:lnTo>
                <a:lnTo>
                  <a:pt x="15803" y="9345"/>
                </a:lnTo>
                <a:lnTo>
                  <a:pt x="16030" y="9323"/>
                </a:lnTo>
                <a:lnTo>
                  <a:pt x="16256" y="9301"/>
                </a:lnTo>
                <a:lnTo>
                  <a:pt x="16464" y="9323"/>
                </a:lnTo>
                <a:lnTo>
                  <a:pt x="16690" y="9345"/>
                </a:lnTo>
                <a:lnTo>
                  <a:pt x="16898" y="9367"/>
                </a:lnTo>
                <a:lnTo>
                  <a:pt x="17332" y="9477"/>
                </a:lnTo>
                <a:lnTo>
                  <a:pt x="17767" y="9598"/>
                </a:lnTo>
                <a:lnTo>
                  <a:pt x="18163" y="9731"/>
                </a:lnTo>
                <a:lnTo>
                  <a:pt x="18597" y="9874"/>
                </a:lnTo>
                <a:lnTo>
                  <a:pt x="18994" y="10006"/>
                </a:lnTo>
                <a:lnTo>
                  <a:pt x="19428" y="10083"/>
                </a:lnTo>
                <a:lnTo>
                  <a:pt x="19617" y="10127"/>
                </a:lnTo>
                <a:lnTo>
                  <a:pt x="19844" y="10149"/>
                </a:lnTo>
                <a:lnTo>
                  <a:pt x="20013" y="10149"/>
                </a:lnTo>
                <a:lnTo>
                  <a:pt x="20240" y="10127"/>
                </a:lnTo>
                <a:lnTo>
                  <a:pt x="20410" y="10105"/>
                </a:lnTo>
                <a:lnTo>
                  <a:pt x="20637" y="10061"/>
                </a:lnTo>
                <a:lnTo>
                  <a:pt x="20844" y="9984"/>
                </a:lnTo>
                <a:lnTo>
                  <a:pt x="21033" y="9896"/>
                </a:lnTo>
                <a:lnTo>
                  <a:pt x="21146" y="9830"/>
                </a:lnTo>
                <a:lnTo>
                  <a:pt x="21203" y="9753"/>
                </a:lnTo>
                <a:lnTo>
                  <a:pt x="21279" y="9642"/>
                </a:lnTo>
                <a:lnTo>
                  <a:pt x="21354" y="9521"/>
                </a:lnTo>
                <a:lnTo>
                  <a:pt x="21430" y="9246"/>
                </a:lnTo>
                <a:lnTo>
                  <a:pt x="21430" y="8904"/>
                </a:lnTo>
                <a:lnTo>
                  <a:pt x="21430" y="8540"/>
                </a:lnTo>
                <a:lnTo>
                  <a:pt x="21392" y="8144"/>
                </a:lnTo>
                <a:lnTo>
                  <a:pt x="21354" y="7714"/>
                </a:lnTo>
                <a:lnTo>
                  <a:pt x="21279" y="7295"/>
                </a:lnTo>
                <a:lnTo>
                  <a:pt x="21146" y="6446"/>
                </a:lnTo>
                <a:lnTo>
                  <a:pt x="20995" y="5686"/>
                </a:lnTo>
                <a:lnTo>
                  <a:pt x="20958" y="5366"/>
                </a:lnTo>
                <a:lnTo>
                  <a:pt x="20958" y="5091"/>
                </a:lnTo>
                <a:lnTo>
                  <a:pt x="20958" y="4860"/>
                </a:lnTo>
                <a:lnTo>
                  <a:pt x="21033" y="4716"/>
                </a:lnTo>
                <a:lnTo>
                  <a:pt x="20637" y="4860"/>
                </a:lnTo>
                <a:lnTo>
                  <a:pt x="20127" y="4992"/>
                </a:lnTo>
                <a:lnTo>
                  <a:pt x="19617" y="5069"/>
                </a:lnTo>
                <a:lnTo>
                  <a:pt x="19032" y="5157"/>
                </a:lnTo>
                <a:lnTo>
                  <a:pt x="18465" y="5201"/>
                </a:lnTo>
                <a:lnTo>
                  <a:pt x="17842" y="5245"/>
                </a:lnTo>
                <a:lnTo>
                  <a:pt x="17219" y="5267"/>
                </a:lnTo>
                <a:lnTo>
                  <a:pt x="16615" y="5267"/>
                </a:lnTo>
                <a:lnTo>
                  <a:pt x="15992" y="5245"/>
                </a:lnTo>
                <a:lnTo>
                  <a:pt x="15369" y="5201"/>
                </a:lnTo>
                <a:lnTo>
                  <a:pt x="14840" y="5157"/>
                </a:lnTo>
                <a:lnTo>
                  <a:pt x="14293" y="5091"/>
                </a:lnTo>
                <a:lnTo>
                  <a:pt x="13783" y="5014"/>
                </a:lnTo>
                <a:lnTo>
                  <a:pt x="13386" y="4926"/>
                </a:lnTo>
                <a:lnTo>
                  <a:pt x="13027" y="4815"/>
                </a:lnTo>
                <a:lnTo>
                  <a:pt x="12725" y="4716"/>
                </a:lnTo>
                <a:lnTo>
                  <a:pt x="12480" y="4606"/>
                </a:lnTo>
                <a:lnTo>
                  <a:pt x="12291" y="4496"/>
                </a:lnTo>
                <a:lnTo>
                  <a:pt x="12197" y="4397"/>
                </a:lnTo>
                <a:lnTo>
                  <a:pt x="12083" y="4286"/>
                </a:lnTo>
                <a:lnTo>
                  <a:pt x="12046" y="4187"/>
                </a:lnTo>
                <a:lnTo>
                  <a:pt x="12008" y="4077"/>
                </a:lnTo>
                <a:lnTo>
                  <a:pt x="12046" y="3967"/>
                </a:lnTo>
                <a:lnTo>
                  <a:pt x="12121" y="3868"/>
                </a:lnTo>
                <a:lnTo>
                  <a:pt x="12197" y="3735"/>
                </a:lnTo>
                <a:lnTo>
                  <a:pt x="12291" y="3614"/>
                </a:lnTo>
                <a:lnTo>
                  <a:pt x="12442" y="3482"/>
                </a:lnTo>
                <a:lnTo>
                  <a:pt x="12631" y="3361"/>
                </a:lnTo>
                <a:lnTo>
                  <a:pt x="13065" y="3085"/>
                </a:lnTo>
                <a:lnTo>
                  <a:pt x="13537" y="2766"/>
                </a:lnTo>
                <a:lnTo>
                  <a:pt x="13783" y="2578"/>
                </a:lnTo>
                <a:lnTo>
                  <a:pt x="13934" y="2380"/>
                </a:lnTo>
                <a:lnTo>
                  <a:pt x="14028" y="2171"/>
                </a:lnTo>
                <a:lnTo>
                  <a:pt x="14104" y="1961"/>
                </a:lnTo>
                <a:lnTo>
                  <a:pt x="14104" y="1730"/>
                </a:lnTo>
                <a:lnTo>
                  <a:pt x="14066" y="1498"/>
                </a:lnTo>
                <a:lnTo>
                  <a:pt x="13972" y="1267"/>
                </a:lnTo>
                <a:lnTo>
                  <a:pt x="13820" y="1057"/>
                </a:lnTo>
                <a:lnTo>
                  <a:pt x="13594" y="837"/>
                </a:lnTo>
                <a:lnTo>
                  <a:pt x="13386" y="628"/>
                </a:lnTo>
                <a:lnTo>
                  <a:pt x="13103" y="462"/>
                </a:lnTo>
                <a:lnTo>
                  <a:pt x="12763" y="308"/>
                </a:lnTo>
                <a:lnTo>
                  <a:pt x="12404" y="187"/>
                </a:lnTo>
                <a:lnTo>
                  <a:pt x="12008" y="77"/>
                </a:lnTo>
                <a:lnTo>
                  <a:pt x="11574" y="33"/>
                </a:lnTo>
                <a:lnTo>
                  <a:pt x="11102" y="11"/>
                </a:lnTo>
                <a:lnTo>
                  <a:pt x="10667" y="11"/>
                </a:lnTo>
                <a:lnTo>
                  <a:pt x="10233" y="77"/>
                </a:lnTo>
                <a:lnTo>
                  <a:pt x="9837" y="187"/>
                </a:lnTo>
                <a:lnTo>
                  <a:pt x="9440" y="286"/>
                </a:lnTo>
                <a:lnTo>
                  <a:pt x="9062" y="462"/>
                </a:lnTo>
                <a:lnTo>
                  <a:pt x="8741" y="628"/>
                </a:lnTo>
                <a:lnTo>
                  <a:pt x="8458" y="815"/>
                </a:lnTo>
                <a:lnTo>
                  <a:pt x="8232" y="1035"/>
                </a:lnTo>
                <a:lnTo>
                  <a:pt x="8062" y="1245"/>
                </a:lnTo>
                <a:lnTo>
                  <a:pt x="7911" y="1476"/>
                </a:lnTo>
                <a:lnTo>
                  <a:pt x="7835" y="1708"/>
                </a:lnTo>
                <a:lnTo>
                  <a:pt x="7797" y="1961"/>
                </a:lnTo>
                <a:lnTo>
                  <a:pt x="7835" y="2193"/>
                </a:lnTo>
                <a:lnTo>
                  <a:pt x="7948" y="2402"/>
                </a:lnTo>
                <a:lnTo>
                  <a:pt x="8062" y="2534"/>
                </a:lnTo>
                <a:lnTo>
                  <a:pt x="8175" y="2644"/>
                </a:lnTo>
                <a:lnTo>
                  <a:pt x="8269" y="2744"/>
                </a:lnTo>
                <a:lnTo>
                  <a:pt x="8420" y="2832"/>
                </a:lnTo>
                <a:lnTo>
                  <a:pt x="8704" y="3019"/>
                </a:lnTo>
                <a:lnTo>
                  <a:pt x="8968" y="3206"/>
                </a:lnTo>
                <a:lnTo>
                  <a:pt x="9138" y="3405"/>
                </a:lnTo>
                <a:lnTo>
                  <a:pt x="9327" y="3570"/>
                </a:lnTo>
                <a:lnTo>
                  <a:pt x="9440" y="3735"/>
                </a:lnTo>
                <a:lnTo>
                  <a:pt x="9516" y="3890"/>
                </a:lnTo>
                <a:lnTo>
                  <a:pt x="9534" y="4033"/>
                </a:lnTo>
                <a:lnTo>
                  <a:pt x="9534" y="4165"/>
                </a:lnTo>
                <a:lnTo>
                  <a:pt x="9516" y="4286"/>
                </a:lnTo>
                <a:lnTo>
                  <a:pt x="9440" y="4397"/>
                </a:lnTo>
                <a:lnTo>
                  <a:pt x="9327" y="4496"/>
                </a:lnTo>
                <a:lnTo>
                  <a:pt x="9176" y="4562"/>
                </a:lnTo>
                <a:lnTo>
                  <a:pt x="9006" y="4628"/>
                </a:lnTo>
                <a:lnTo>
                  <a:pt x="8779" y="4694"/>
                </a:lnTo>
                <a:lnTo>
                  <a:pt x="8534" y="4716"/>
                </a:lnTo>
                <a:lnTo>
                  <a:pt x="8232" y="4716"/>
                </a:lnTo>
                <a:lnTo>
                  <a:pt x="7118" y="4738"/>
                </a:lnTo>
                <a:lnTo>
                  <a:pt x="5947" y="4771"/>
                </a:lnTo>
                <a:lnTo>
                  <a:pt x="4795" y="4815"/>
                </a:lnTo>
                <a:lnTo>
                  <a:pt x="3681" y="4860"/>
                </a:lnTo>
                <a:lnTo>
                  <a:pt x="2662" y="4882"/>
                </a:lnTo>
                <a:lnTo>
                  <a:pt x="1755" y="4882"/>
                </a:lnTo>
                <a:lnTo>
                  <a:pt x="1359" y="4860"/>
                </a:lnTo>
                <a:lnTo>
                  <a:pt x="981" y="4837"/>
                </a:lnTo>
                <a:lnTo>
                  <a:pt x="698" y="4771"/>
                </a:lnTo>
                <a:lnTo>
                  <a:pt x="453" y="4716"/>
                </a:lnTo>
                <a:lnTo>
                  <a:pt x="453" y="5322"/>
                </a:lnTo>
                <a:lnTo>
                  <a:pt x="453" y="6083"/>
                </a:lnTo>
                <a:lnTo>
                  <a:pt x="453" y="6909"/>
                </a:lnTo>
                <a:lnTo>
                  <a:pt x="453" y="7780"/>
                </a:lnTo>
                <a:lnTo>
                  <a:pt x="453" y="8606"/>
                </a:lnTo>
                <a:lnTo>
                  <a:pt x="453" y="9345"/>
                </a:lnTo>
                <a:lnTo>
                  <a:pt x="453" y="9918"/>
                </a:lnTo>
                <a:lnTo>
                  <a:pt x="453" y="10282"/>
                </a:lnTo>
                <a:lnTo>
                  <a:pt x="490" y="10381"/>
                </a:lnTo>
                <a:lnTo>
                  <a:pt x="547" y="10491"/>
                </a:lnTo>
                <a:lnTo>
                  <a:pt x="660" y="10590"/>
                </a:lnTo>
                <a:lnTo>
                  <a:pt x="811" y="10700"/>
                </a:lnTo>
                <a:lnTo>
                  <a:pt x="981" y="10811"/>
                </a:lnTo>
                <a:lnTo>
                  <a:pt x="1208" y="10888"/>
                </a:lnTo>
                <a:lnTo>
                  <a:pt x="1453" y="10954"/>
                </a:lnTo>
                <a:lnTo>
                  <a:pt x="1718" y="11020"/>
                </a:lnTo>
                <a:lnTo>
                  <a:pt x="1963" y="11064"/>
                </a:lnTo>
                <a:lnTo>
                  <a:pt x="2265" y="11086"/>
                </a:lnTo>
                <a:lnTo>
                  <a:pt x="2548" y="11064"/>
                </a:lnTo>
                <a:lnTo>
                  <a:pt x="2794" y="11042"/>
                </a:lnTo>
                <a:lnTo>
                  <a:pt x="3096" y="10976"/>
                </a:lnTo>
                <a:lnTo>
                  <a:pt x="3341" y="10888"/>
                </a:lnTo>
                <a:lnTo>
                  <a:pt x="3606" y="10766"/>
                </a:lnTo>
                <a:lnTo>
                  <a:pt x="3813" y="10590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>
        <p:nvSpPr>
          <p:cNvPr id="2" name="Frame 1"/>
          <p:cNvSpPr/>
          <p:nvPr/>
        </p:nvSpPr>
        <p:spPr>
          <a:xfrm>
            <a:off x="3230310" y="368519"/>
            <a:ext cx="5725683" cy="5848288"/>
          </a:xfrm>
          <a:prstGeom prst="frame">
            <a:avLst>
              <a:gd name="adj1" fmla="val 16290"/>
            </a:avLst>
          </a:prstGeom>
          <a:solidFill>
            <a:srgbClr val="C00000"/>
          </a:solidFill>
          <a:ln w="6350">
            <a:solidFill>
              <a:srgbClr val="FFC000"/>
            </a:solidFill>
          </a:ln>
          <a:scene3d>
            <a:camera prst="orthographicFront"/>
            <a:lightRig rig="threePt" dir="t"/>
          </a:scene3d>
          <a:sp3d>
            <a:bevelT w="114300" prst="hardEdg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3" name="Rectangle 2"/>
          <p:cNvSpPr/>
          <p:nvPr/>
        </p:nvSpPr>
        <p:spPr>
          <a:xfrm>
            <a:off x="4144710" y="1305320"/>
            <a:ext cx="3862699" cy="3992931"/>
          </a:xfrm>
          <a:prstGeom prst="rect">
            <a:avLst/>
          </a:prstGeom>
          <a:noFill/>
          <a:ln w="635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Rectangle 3"/>
          <p:cNvSpPr/>
          <p:nvPr/>
        </p:nvSpPr>
        <p:spPr>
          <a:xfrm>
            <a:off x="7964581" y="4836291"/>
            <a:ext cx="40746" cy="240517"/>
          </a:xfrm>
          <a:prstGeom prst="rect">
            <a:avLst/>
          </a:prstGeom>
          <a:solidFill>
            <a:schemeClr val="bg1"/>
          </a:solidFill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0" name="Rectangle 49"/>
          <p:cNvSpPr/>
          <p:nvPr/>
        </p:nvSpPr>
        <p:spPr>
          <a:xfrm>
            <a:off x="7962384" y="1666962"/>
            <a:ext cx="40746" cy="240517"/>
          </a:xfrm>
          <a:prstGeom prst="rect">
            <a:avLst/>
          </a:prstGeom>
          <a:solidFill>
            <a:srgbClr val="FFCC99"/>
          </a:solidFill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1" name="Rectangle 50"/>
          <p:cNvSpPr/>
          <p:nvPr/>
        </p:nvSpPr>
        <p:spPr>
          <a:xfrm>
            <a:off x="7965909" y="3260288"/>
            <a:ext cx="40746" cy="240517"/>
          </a:xfrm>
          <a:prstGeom prst="rect">
            <a:avLst/>
          </a:prstGeom>
          <a:solidFill>
            <a:srgbClr val="FFCC99"/>
          </a:solidFill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59" name="Picture 58"/>
          <p:cNvPicPr>
            <a:picLocks noChangeAspect="1"/>
          </p:cNvPicPr>
          <p:nvPr/>
        </p:nvPicPr>
        <p:blipFill rotWithShape="1">
          <a:blip r:embed="rId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0" b="100000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 rot="1486504">
            <a:off x="9389629" y="3037111"/>
            <a:ext cx="1170774" cy="1375873"/>
          </a:xfrm>
          <a:prstGeom prst="rect">
            <a:avLst/>
          </a:prstGeom>
        </p:spPr>
      </p:pic>
      <p:pic>
        <p:nvPicPr>
          <p:cNvPr id="62" name="Picture 61"/>
          <p:cNvPicPr>
            <a:picLocks noChangeAspect="1"/>
          </p:cNvPicPr>
          <p:nvPr/>
        </p:nvPicPr>
        <p:blipFill rotWithShape="1">
          <a:blip r:embed="rId4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ackgroundRemoval t="1794" b="89238" l="3315" r="96685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 rot="2046696">
            <a:off x="1717042" y="1590984"/>
            <a:ext cx="1153682" cy="1418603"/>
          </a:xfrm>
          <a:prstGeom prst="rect">
            <a:avLst/>
          </a:prstGeom>
        </p:spPr>
      </p:pic>
      <p:pic>
        <p:nvPicPr>
          <p:cNvPr id="71" name="Picture 70"/>
          <p:cNvPicPr>
            <a:picLocks noChangeAspect="1"/>
          </p:cNvPicPr>
          <p:nvPr/>
        </p:nvPicPr>
        <p:blipFill rotWithShape="1">
          <a:blip r:embed="rId6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ackgroundRemoval t="905" b="100000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 rot="1546026">
            <a:off x="7756880" y="5351612"/>
            <a:ext cx="1153683" cy="1401512"/>
          </a:xfrm>
          <a:prstGeom prst="rect">
            <a:avLst/>
          </a:prstGeom>
        </p:spPr>
      </p:pic>
      <p:pic>
        <p:nvPicPr>
          <p:cNvPr id="73" name="Picture 72"/>
          <p:cNvPicPr>
            <a:picLocks noChangeAspect="1"/>
          </p:cNvPicPr>
          <p:nvPr/>
        </p:nvPicPr>
        <p:blipFill rotWithShape="1">
          <a:blip r:embed="rId8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9">
                    <a14:imgEffect>
                      <a14:backgroundRemoval t="459" b="100000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 rot="20714636">
            <a:off x="10974628" y="1561209"/>
            <a:ext cx="1187865" cy="1384419"/>
          </a:xfrm>
          <a:prstGeom prst="rect">
            <a:avLst/>
          </a:prstGeom>
        </p:spPr>
      </p:pic>
      <p:pic>
        <p:nvPicPr>
          <p:cNvPr id="78" name="Picture 77"/>
          <p:cNvPicPr>
            <a:picLocks noChangeAspect="1"/>
          </p:cNvPicPr>
          <p:nvPr/>
        </p:nvPicPr>
        <p:blipFill rotWithShape="1">
          <a:blip r:embed="rId10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11">
                    <a14:imgEffect>
                      <a14:backgroundRemoval t="0" b="100000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 rot="1641302">
            <a:off x="10284859" y="4653687"/>
            <a:ext cx="1777526" cy="991312"/>
          </a:xfrm>
          <a:prstGeom prst="rect">
            <a:avLst/>
          </a:prstGeom>
        </p:spPr>
      </p:pic>
      <p:pic>
        <p:nvPicPr>
          <p:cNvPr id="79" name="Picture 78"/>
          <p:cNvPicPr>
            <a:picLocks noChangeAspect="1"/>
          </p:cNvPicPr>
          <p:nvPr/>
        </p:nvPicPr>
        <p:blipFill rotWithShape="1">
          <a:blip r:embed="rId1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13">
                    <a14:imgEffect>
                      <a14:backgroundRemoval t="0" b="100000" l="1676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 rot="20608356">
            <a:off x="105285" y="3422626"/>
            <a:ext cx="1136591" cy="1598064"/>
          </a:xfrm>
          <a:prstGeom prst="rect">
            <a:avLst/>
          </a:prstGeom>
        </p:spPr>
      </p:pic>
      <p:pic>
        <p:nvPicPr>
          <p:cNvPr id="80" name="Picture 79"/>
          <p:cNvPicPr>
            <a:picLocks noChangeAspect="1"/>
          </p:cNvPicPr>
          <p:nvPr/>
        </p:nvPicPr>
        <p:blipFill rotWithShape="1">
          <a:blip r:embed="rId14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15">
                    <a14:imgEffect>
                      <a14:backgroundRemoval t="3797" b="98101" l="1767" r="9788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 rot="20484231">
            <a:off x="1326037" y="3697278"/>
            <a:ext cx="1794616" cy="1008405"/>
          </a:xfrm>
          <a:prstGeom prst="rect">
            <a:avLst/>
          </a:prstGeom>
        </p:spPr>
      </p:pic>
      <p:pic>
        <p:nvPicPr>
          <p:cNvPr id="81" name="Picture 80"/>
          <p:cNvPicPr>
            <a:picLocks noChangeAspect="1"/>
          </p:cNvPicPr>
          <p:nvPr/>
        </p:nvPicPr>
        <p:blipFill rotWithShape="1">
          <a:blip r:embed="rId16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17">
                    <a14:imgEffect>
                      <a14:backgroundRemoval t="2410" b="98394" l="3409" r="96591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 rot="19817857">
            <a:off x="2448651" y="-51140"/>
            <a:ext cx="1119499" cy="1580973"/>
          </a:xfrm>
          <a:prstGeom prst="rect">
            <a:avLst/>
          </a:prstGeom>
        </p:spPr>
      </p:pic>
      <p:sp>
        <p:nvSpPr>
          <p:cNvPr id="87" name="Rectangle: Rounded Corners 86">
            <a:hlinkClick r:id="rId18" action="ppaction://hlinksldjump"/>
          </p:cNvPr>
          <p:cNvSpPr/>
          <p:nvPr/>
        </p:nvSpPr>
        <p:spPr>
          <a:xfrm rot="1128601">
            <a:off x="-124464" y="2217826"/>
            <a:ext cx="973832" cy="559269"/>
          </a:xfrm>
          <a:prstGeom prst="round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0" name="Rectangle: Rounded Corners 89">
            <a:hlinkClick r:id="rId19" action="ppaction://hlinksldjump"/>
          </p:cNvPr>
          <p:cNvSpPr/>
          <p:nvPr/>
        </p:nvSpPr>
        <p:spPr>
          <a:xfrm rot="19504128">
            <a:off x="2553802" y="126862"/>
            <a:ext cx="973832" cy="1299304"/>
          </a:xfrm>
          <a:prstGeom prst="round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114" name="Picture 113"/>
          <p:cNvPicPr>
            <a:picLocks noChangeAspect="1"/>
          </p:cNvPicPr>
          <p:nvPr/>
        </p:nvPicPr>
        <p:blipFill>
          <a:blip r:embed="rId20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21">
                    <a14:imgEffect>
                      <a14:backgroundRemoval t="9402" b="100000" l="8257" r="100000">
                        <a14:foregroundMark x1="93578" y1="41026" x2="94495" y2="51282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7390930" y="4599902"/>
            <a:ext cx="664522" cy="713294"/>
          </a:xfrm>
          <a:prstGeom prst="rect">
            <a:avLst/>
          </a:prstGeom>
        </p:spPr>
      </p:pic>
      <p:sp>
        <p:nvSpPr>
          <p:cNvPr id="117" name="Rectangle 116"/>
          <p:cNvSpPr/>
          <p:nvPr/>
        </p:nvSpPr>
        <p:spPr>
          <a:xfrm rot="5400000">
            <a:off x="4409012" y="5127271"/>
            <a:ext cx="40746" cy="240517"/>
          </a:xfrm>
          <a:prstGeom prst="rect">
            <a:avLst/>
          </a:prstGeom>
          <a:solidFill>
            <a:schemeClr val="bg1"/>
          </a:solidFill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85" name="Picture 84"/>
          <p:cNvPicPr>
            <a:picLocks noChangeAspect="1"/>
          </p:cNvPicPr>
          <p:nvPr/>
        </p:nvPicPr>
        <p:blipFill rotWithShape="1">
          <a:blip r:embed="rId2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23">
                    <a14:imgEffect>
                      <a14:backgroundRemoval t="0" b="100000" l="0" r="88542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4185114" y="4580197"/>
            <a:ext cx="612397" cy="713064"/>
          </a:xfrm>
          <a:prstGeom prst="rect">
            <a:avLst/>
          </a:prstGeom>
        </p:spPr>
      </p:pic>
      <p:pic>
        <p:nvPicPr>
          <p:cNvPr id="88" name="Picture 87"/>
          <p:cNvPicPr>
            <a:picLocks noChangeAspect="1"/>
          </p:cNvPicPr>
          <p:nvPr/>
        </p:nvPicPr>
        <p:blipFill rotWithShape="1">
          <a:blip r:embed="rId24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25">
                    <a14:imgEffect>
                      <a14:backgroundRemoval t="8257" b="100000" l="1765" r="97647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6465890" y="4598321"/>
            <a:ext cx="1076770" cy="692209"/>
          </a:xfrm>
          <a:prstGeom prst="rect">
            <a:avLst/>
          </a:prstGeom>
        </p:spPr>
      </p:pic>
      <p:pic>
        <p:nvPicPr>
          <p:cNvPr id="89" name="Picture 88"/>
          <p:cNvPicPr>
            <a:picLocks noChangeAspect="1"/>
          </p:cNvPicPr>
          <p:nvPr/>
        </p:nvPicPr>
        <p:blipFill rotWithShape="1">
          <a:blip r:embed="rId26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27">
                    <a14:imgEffect>
                      <a14:backgroundRemoval t="0" b="98901" l="0" r="97279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4182341" y="1329762"/>
            <a:ext cx="931178" cy="575801"/>
          </a:xfrm>
          <a:prstGeom prst="rect">
            <a:avLst/>
          </a:prstGeom>
        </p:spPr>
      </p:pic>
      <p:sp>
        <p:nvSpPr>
          <p:cNvPr id="91" name="Rectangle 90"/>
          <p:cNvSpPr/>
          <p:nvPr/>
        </p:nvSpPr>
        <p:spPr>
          <a:xfrm>
            <a:off x="4172163" y="2563389"/>
            <a:ext cx="40746" cy="240517"/>
          </a:xfrm>
          <a:prstGeom prst="rect">
            <a:avLst/>
          </a:prstGeom>
          <a:solidFill>
            <a:srgbClr val="FFCC99"/>
          </a:solidFill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2" name="Rectangle 91"/>
          <p:cNvSpPr/>
          <p:nvPr/>
        </p:nvSpPr>
        <p:spPr>
          <a:xfrm>
            <a:off x="4174251" y="4131227"/>
            <a:ext cx="40746" cy="240517"/>
          </a:xfrm>
          <a:prstGeom prst="rect">
            <a:avLst/>
          </a:prstGeom>
          <a:solidFill>
            <a:schemeClr val="bg1"/>
          </a:solidFill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93" name="Picture 92"/>
          <p:cNvPicPr>
            <a:picLocks noChangeAspect="1"/>
          </p:cNvPicPr>
          <p:nvPr/>
        </p:nvPicPr>
        <p:blipFill>
          <a:blip r:embed="rId28">
            <a:extLst>
              <a:ext uri="{BEBA8EAE-BF5A-486C-A8C5-ECC9F3942E4B}">
                <a14:imgProps xmlns:a14="http://schemas.microsoft.com/office/drawing/2010/main">
                  <a14:imgLayer r:embed="rId29">
                    <a14:imgEffect>
                      <a14:backgroundRemoval t="1158" b="97297" l="7143" r="100000">
                        <a14:foregroundMark x1="95536" y1="6564" x2="97321" y2="46718"/>
                        <a14:backgroundMark x1="14286" y1="3861" x2="63393" y2="20463"/>
                        <a14:backgroundMark x1="12500" y1="25097" x2="7143" y2="53668"/>
                        <a14:backgroundMark x1="15179" y1="52510" x2="57143" y2="54440"/>
                        <a14:backgroundMark x1="11607" y1="58687" x2="9821" y2="80695"/>
                        <a14:backgroundMark x1="14286" y1="79537" x2="66071" y2="94595"/>
                        <a14:backgroundMark x1="87500" y1="2317" x2="97321" y2="3861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7357709" y="2975370"/>
            <a:ext cx="682811" cy="1579001"/>
          </a:xfrm>
          <a:prstGeom prst="rect">
            <a:avLst/>
          </a:prstGeom>
        </p:spPr>
      </p:pic>
      <p:pic>
        <p:nvPicPr>
          <p:cNvPr id="94" name="Picture 93"/>
          <p:cNvPicPr>
            <a:picLocks noChangeAspect="1"/>
          </p:cNvPicPr>
          <p:nvPr/>
        </p:nvPicPr>
        <p:blipFill>
          <a:blip r:embed="rId30">
            <a:extLst>
              <a:ext uri="{BEBA8EAE-BF5A-486C-A8C5-ECC9F3942E4B}">
                <a14:imgProps xmlns:a14="http://schemas.microsoft.com/office/drawing/2010/main">
                  <a14:imgLayer r:embed="rId31">
                    <a14:imgEffect>
                      <a14:backgroundRemoval t="2344" b="98438" l="9091" r="10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3981451" y="1417081"/>
            <a:ext cx="804742" cy="1560711"/>
          </a:xfrm>
          <a:prstGeom prst="rect">
            <a:avLst/>
          </a:prstGeom>
        </p:spPr>
      </p:pic>
      <p:pic>
        <p:nvPicPr>
          <p:cNvPr id="95" name="Picture 94">
            <a:hlinkClick r:id="rId32" action="ppaction://hlinksldjump"/>
          </p:cNvPr>
          <p:cNvPicPr>
            <a:picLocks noChangeAspect="1"/>
          </p:cNvPicPr>
          <p:nvPr/>
        </p:nvPicPr>
        <p:blipFill rotWithShape="1">
          <a:blip r:embed="rId33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34">
                    <a14:imgEffect>
                      <a14:backgroundRemoval t="0" b="100000" l="400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4576444" y="4590415"/>
            <a:ext cx="1110953" cy="717847"/>
          </a:xfrm>
          <a:prstGeom prst="rect">
            <a:avLst/>
          </a:prstGeom>
          <a:ln>
            <a:noFill/>
          </a:ln>
        </p:spPr>
      </p:pic>
      <p:pic>
        <p:nvPicPr>
          <p:cNvPr id="83" name="Picture 82"/>
          <p:cNvPicPr>
            <a:picLocks noChangeAspect="1"/>
          </p:cNvPicPr>
          <p:nvPr/>
        </p:nvPicPr>
        <p:blipFill>
          <a:blip r:embed="rId35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36">
                    <a14:imgEffect>
                      <a14:backgroundRemoval t="0" b="96117" l="107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585809" y="1263722"/>
            <a:ext cx="1140051" cy="627942"/>
          </a:xfrm>
          <a:prstGeom prst="rect">
            <a:avLst/>
          </a:prstGeom>
        </p:spPr>
      </p:pic>
      <p:pic>
        <p:nvPicPr>
          <p:cNvPr id="75" name="Picture 74"/>
          <p:cNvPicPr>
            <a:picLocks noChangeAspect="1"/>
          </p:cNvPicPr>
          <p:nvPr/>
        </p:nvPicPr>
        <p:blipFill rotWithShape="1">
          <a:blip r:embed="rId37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38">
                    <a14:imgEffect>
                      <a14:backgroundRemoval t="3586" b="99602" l="0" r="89216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4189423" y="2973570"/>
            <a:ext cx="645953" cy="1593908"/>
          </a:xfrm>
          <a:prstGeom prst="rect">
            <a:avLst/>
          </a:prstGeom>
        </p:spPr>
      </p:pic>
      <p:pic>
        <p:nvPicPr>
          <p:cNvPr id="98" name="Picture 97"/>
          <p:cNvPicPr>
            <a:picLocks noChangeAspect="1"/>
          </p:cNvPicPr>
          <p:nvPr/>
        </p:nvPicPr>
        <p:blipFill rotWithShape="1">
          <a:blip r:embed="rId39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40">
                    <a14:imgEffect>
                      <a14:backgroundRemoval t="0" b="93617" l="1053" r="98246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5180582" y="1304391"/>
            <a:ext cx="1811708" cy="598206"/>
          </a:xfrm>
          <a:prstGeom prst="rect">
            <a:avLst/>
          </a:prstGeom>
        </p:spPr>
      </p:pic>
      <p:pic>
        <p:nvPicPr>
          <p:cNvPr id="82" name="Picture 81"/>
          <p:cNvPicPr>
            <a:picLocks noChangeAspect="1"/>
          </p:cNvPicPr>
          <p:nvPr/>
        </p:nvPicPr>
        <p:blipFill rotWithShape="1">
          <a:blip r:embed="rId41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42">
                    <a14:imgEffect>
                      <a14:backgroundRemoval t="0" b="100000" l="2548" r="100000">
                        <a14:foregroundMark x1="96178" y1="17073" x2="95541" y2="36585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7027684" y="1308712"/>
            <a:ext cx="999859" cy="518992"/>
          </a:xfrm>
          <a:prstGeom prst="rect">
            <a:avLst/>
          </a:prstGeom>
        </p:spPr>
      </p:pic>
      <p:pic>
        <p:nvPicPr>
          <p:cNvPr id="99" name="Picture 98"/>
          <p:cNvPicPr>
            <a:picLocks noChangeAspect="1"/>
          </p:cNvPicPr>
          <p:nvPr/>
        </p:nvPicPr>
        <p:blipFill>
          <a:blip r:embed="rId43"/>
          <a:stretch>
            <a:fillRect/>
          </a:stretch>
        </p:blipFill>
        <p:spPr>
          <a:xfrm>
            <a:off x="7367247" y="1422751"/>
            <a:ext cx="658425" cy="1585097"/>
          </a:xfrm>
          <a:prstGeom prst="rect">
            <a:avLst/>
          </a:prstGeom>
        </p:spPr>
      </p:pic>
      <p:pic>
        <p:nvPicPr>
          <p:cNvPr id="100" name="Picture 99"/>
          <p:cNvPicPr>
            <a:picLocks noChangeAspect="1"/>
          </p:cNvPicPr>
          <p:nvPr/>
        </p:nvPicPr>
        <p:blipFill>
          <a:blip r:embed="rId44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45">
                    <a14:imgEffect>
                      <a14:backgroundRemoval t="3247" b="98052" l="3659" r="96951">
                        <a14:foregroundMark x1="19512" y1="96104" x2="50000" y2="98052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4109171" y="4067167"/>
            <a:ext cx="999831" cy="938865"/>
          </a:xfrm>
          <a:prstGeom prst="rect">
            <a:avLst/>
          </a:prstGeom>
          <a:ln>
            <a:noFill/>
          </a:ln>
        </p:spPr>
      </p:pic>
      <p:pic>
        <p:nvPicPr>
          <p:cNvPr id="86" name="Picture 85"/>
          <p:cNvPicPr>
            <a:picLocks noChangeAspect="1"/>
          </p:cNvPicPr>
          <p:nvPr/>
        </p:nvPicPr>
        <p:blipFill rotWithShape="1">
          <a:blip r:embed="rId46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47">
                    <a14:imgEffect>
                      <a14:backgroundRemoval t="8772" b="100000" l="6667" r="95556">
                        <a14:foregroundMark x1="69444" y1="94737" x2="80556" y2="96491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5466201" y="4568499"/>
            <a:ext cx="1145137" cy="726393"/>
          </a:xfrm>
          <a:prstGeom prst="rect">
            <a:avLst/>
          </a:prstGeom>
        </p:spPr>
      </p:pic>
      <p:pic>
        <p:nvPicPr>
          <p:cNvPr id="97" name="Picture 96"/>
          <p:cNvPicPr>
            <a:picLocks noChangeAspect="1"/>
          </p:cNvPicPr>
          <p:nvPr/>
        </p:nvPicPr>
        <p:blipFill rotWithShape="1">
          <a:blip r:embed="rId48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49">
                    <a14:imgEffect>
                      <a14:backgroundRemoval t="3822" b="92357" l="1242" r="100000">
                        <a14:foregroundMark x1="54037" y1="89809" x2="49689" y2="89809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7042965" y="4081167"/>
            <a:ext cx="1025496" cy="999858"/>
          </a:xfrm>
          <a:prstGeom prst="rect">
            <a:avLst/>
          </a:prstGeom>
        </p:spPr>
      </p:pic>
      <p:pic>
        <p:nvPicPr>
          <p:cNvPr id="102" name="Picture 101"/>
          <p:cNvPicPr>
            <a:picLocks noChangeAspect="1"/>
          </p:cNvPicPr>
          <p:nvPr/>
        </p:nvPicPr>
        <p:blipFill rotWithShape="1">
          <a:blip r:embed="rId50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51">
                    <a14:imgEffect>
                      <a14:backgroundRemoval t="55505" b="95872" l="0" r="93956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t="55549"/>
          <a:stretch/>
        </p:blipFill>
        <p:spPr>
          <a:xfrm>
            <a:off x="6464639" y="1288122"/>
            <a:ext cx="1153683" cy="615393"/>
          </a:xfrm>
          <a:prstGeom prst="rect">
            <a:avLst/>
          </a:prstGeom>
        </p:spPr>
      </p:pic>
      <p:pic>
        <p:nvPicPr>
          <p:cNvPr id="103" name="Picture 102"/>
          <p:cNvPicPr>
            <a:picLocks noChangeAspect="1"/>
          </p:cNvPicPr>
          <p:nvPr/>
        </p:nvPicPr>
        <p:blipFill>
          <a:blip r:embed="rId5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53">
                    <a14:imgEffect>
                      <a14:backgroundRemoval t="4070" b="100000" l="0" r="9625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4129867" y="2455241"/>
            <a:ext cx="975445" cy="1048603"/>
          </a:xfrm>
          <a:prstGeom prst="rect">
            <a:avLst/>
          </a:prstGeom>
        </p:spPr>
      </p:pic>
      <p:pic>
        <p:nvPicPr>
          <p:cNvPr id="77" name="Picture 76">
            <a:hlinkClick r:id="rId54" action="ppaction://hlinksldjump"/>
          </p:cNvPr>
          <p:cNvPicPr>
            <a:picLocks noChangeAspect="1"/>
          </p:cNvPicPr>
          <p:nvPr/>
        </p:nvPicPr>
        <p:blipFill rotWithShape="1">
          <a:blip r:embed="rId55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56">
                    <a14:imgEffect>
                      <a14:backgroundRemoval t="7692" b="96795" l="4403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7024382" y="2452088"/>
            <a:ext cx="1008404" cy="991313"/>
          </a:xfrm>
          <a:prstGeom prst="rect">
            <a:avLst/>
          </a:prstGeom>
        </p:spPr>
      </p:pic>
      <p:pic>
        <p:nvPicPr>
          <p:cNvPr id="84" name="Picture 83"/>
          <p:cNvPicPr>
            <a:picLocks noChangeAspect="1"/>
          </p:cNvPicPr>
          <p:nvPr/>
        </p:nvPicPr>
        <p:blipFill rotWithShape="1">
          <a:blip r:embed="rId57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58">
                    <a14:imgEffect>
                      <a14:backgroundRemoval t="990" b="97030" l="1439" r="98201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6176918" y="1410188"/>
            <a:ext cx="1768979" cy="1281869"/>
          </a:xfrm>
          <a:prstGeom prst="rect">
            <a:avLst/>
          </a:prstGeom>
        </p:spPr>
      </p:pic>
      <p:pic>
        <p:nvPicPr>
          <p:cNvPr id="76" name="Picture 75"/>
          <p:cNvPicPr>
            <a:picLocks noChangeAspect="1"/>
          </p:cNvPicPr>
          <p:nvPr/>
        </p:nvPicPr>
        <p:blipFill rotWithShape="1">
          <a:blip r:embed="rId4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ackgroundRemoval t="1794" b="89238" l="3315" r="96685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4550658" y="3723036"/>
            <a:ext cx="1153682" cy="1418603"/>
          </a:xfrm>
          <a:prstGeom prst="rect">
            <a:avLst/>
          </a:prstGeom>
        </p:spPr>
      </p:pic>
      <p:pic>
        <p:nvPicPr>
          <p:cNvPr id="96" name="Picture 95"/>
          <p:cNvPicPr>
            <a:picLocks noChangeAspect="1"/>
          </p:cNvPicPr>
          <p:nvPr/>
        </p:nvPicPr>
        <p:blipFill>
          <a:blip r:embed="rId59"/>
          <a:stretch>
            <a:fillRect/>
          </a:stretch>
        </p:blipFill>
        <p:spPr>
          <a:xfrm>
            <a:off x="4041669" y="405085"/>
            <a:ext cx="4102964" cy="926672"/>
          </a:xfrm>
          <a:prstGeom prst="rect">
            <a:avLst/>
          </a:prstGeom>
        </p:spPr>
      </p:pic>
      <p:pic>
        <p:nvPicPr>
          <p:cNvPr id="101" name="Picture 100"/>
          <p:cNvPicPr>
            <a:picLocks noChangeAspect="1"/>
          </p:cNvPicPr>
          <p:nvPr/>
        </p:nvPicPr>
        <p:blipFill>
          <a:blip r:embed="rId60"/>
          <a:stretch>
            <a:fillRect/>
          </a:stretch>
        </p:blipFill>
        <p:spPr>
          <a:xfrm>
            <a:off x="4742770" y="5290135"/>
            <a:ext cx="2700762" cy="926672"/>
          </a:xfrm>
          <a:prstGeom prst="rect">
            <a:avLst/>
          </a:prstGeom>
        </p:spPr>
      </p:pic>
      <p:pic>
        <p:nvPicPr>
          <p:cNvPr id="58" name="Picture 57"/>
          <p:cNvPicPr>
            <a:picLocks noChangeAspect="1"/>
          </p:cNvPicPr>
          <p:nvPr/>
        </p:nvPicPr>
        <p:blipFill rotWithShape="1">
          <a:blip r:embed="rId61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62">
                    <a14:imgEffect>
                      <a14:backgroundRemoval t="0" b="96465" l="2448" r="98252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 rot="21197848">
            <a:off x="3842694" y="5403685"/>
            <a:ext cx="1820254" cy="1256232"/>
          </a:xfrm>
          <a:prstGeom prst="rect">
            <a:avLst/>
          </a:prstGeom>
        </p:spPr>
      </p:pic>
      <p:pic>
        <p:nvPicPr>
          <p:cNvPr id="61" name="Picture 60"/>
          <p:cNvPicPr>
            <a:picLocks noChangeAspect="1"/>
          </p:cNvPicPr>
          <p:nvPr/>
        </p:nvPicPr>
        <p:blipFill rotWithShape="1">
          <a:blip r:embed="rId63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64">
                    <a14:imgEffect>
                      <a14:backgroundRemoval t="1970" b="95567" l="722" r="97112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 rot="910464">
            <a:off x="5827190" y="-48782"/>
            <a:ext cx="1760434" cy="1290415"/>
          </a:xfrm>
          <a:prstGeom prst="rect">
            <a:avLst/>
          </a:prstGeom>
        </p:spPr>
      </p:pic>
      <p:pic>
        <p:nvPicPr>
          <p:cNvPr id="72" name="Picture 71">
            <a:hlinkClick r:id="rId65" action="ppaction://hlinksldjump"/>
          </p:cNvPr>
          <p:cNvPicPr>
            <a:picLocks noChangeAspect="1"/>
          </p:cNvPicPr>
          <p:nvPr/>
        </p:nvPicPr>
        <p:blipFill rotWithShape="1">
          <a:blip r:embed="rId66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67">
                    <a14:imgEffect>
                      <a14:backgroundRemoval t="1478" b="96552" l="1786" r="975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 rot="20651102">
            <a:off x="3762854" y="-85458"/>
            <a:ext cx="1777525" cy="1290416"/>
          </a:xfrm>
          <a:prstGeom prst="rect">
            <a:avLst/>
          </a:prstGeom>
          <a:ln>
            <a:noFill/>
          </a:ln>
        </p:spPr>
      </p:pic>
      <p:sp>
        <p:nvSpPr>
          <p:cNvPr id="104" name="Rectangle: Rounded Corners 103">
            <a:hlinkClick r:id="rId19" action="ppaction://hlinksldjump"/>
          </p:cNvPr>
          <p:cNvSpPr/>
          <p:nvPr/>
        </p:nvSpPr>
        <p:spPr>
          <a:xfrm rot="20496686">
            <a:off x="172623" y="3530149"/>
            <a:ext cx="973832" cy="1299304"/>
          </a:xfrm>
          <a:prstGeom prst="round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5" name="Rectangle: Rounded Corners 104">
            <a:hlinkClick r:id="rId19" action="ppaction://hlinksldjump"/>
          </p:cNvPr>
          <p:cNvSpPr/>
          <p:nvPr/>
        </p:nvSpPr>
        <p:spPr>
          <a:xfrm rot="1865716">
            <a:off x="1781564" y="1631946"/>
            <a:ext cx="973832" cy="1299304"/>
          </a:xfrm>
          <a:prstGeom prst="round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6" name="Rectangle: Rounded Corners 105">
            <a:hlinkClick r:id="rId19" action="ppaction://hlinksldjump"/>
          </p:cNvPr>
          <p:cNvSpPr/>
          <p:nvPr/>
        </p:nvSpPr>
        <p:spPr>
          <a:xfrm rot="14839802">
            <a:off x="1620162" y="3542131"/>
            <a:ext cx="973832" cy="1299304"/>
          </a:xfrm>
          <a:prstGeom prst="round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7" name="Rectangle: Rounded Corners 106">
            <a:hlinkClick r:id="rId19" action="ppaction://hlinksldjump"/>
          </p:cNvPr>
          <p:cNvSpPr/>
          <p:nvPr/>
        </p:nvSpPr>
        <p:spPr>
          <a:xfrm rot="14981972">
            <a:off x="4220331" y="5448499"/>
            <a:ext cx="973832" cy="1299304"/>
          </a:xfrm>
          <a:prstGeom prst="round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8" name="Rectangle: Rounded Corners 107">
            <a:hlinkClick r:id="rId19" action="ppaction://hlinksldjump"/>
          </p:cNvPr>
          <p:cNvSpPr/>
          <p:nvPr/>
        </p:nvSpPr>
        <p:spPr>
          <a:xfrm rot="17747342">
            <a:off x="10588726" y="4482074"/>
            <a:ext cx="973832" cy="1299304"/>
          </a:xfrm>
          <a:prstGeom prst="round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9" name="Rectangle: Rounded Corners 108">
            <a:hlinkClick r:id="rId19" action="ppaction://hlinksldjump"/>
          </p:cNvPr>
          <p:cNvSpPr/>
          <p:nvPr/>
        </p:nvSpPr>
        <p:spPr>
          <a:xfrm rot="17420458">
            <a:off x="6137949" y="-4316"/>
            <a:ext cx="973832" cy="1299304"/>
          </a:xfrm>
          <a:prstGeom prst="round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0" name="Rectangle: Rounded Corners 109">
            <a:hlinkClick r:id="rId19" action="ppaction://hlinksldjump"/>
          </p:cNvPr>
          <p:cNvSpPr/>
          <p:nvPr/>
        </p:nvSpPr>
        <p:spPr>
          <a:xfrm rot="20859706">
            <a:off x="11081645" y="1565646"/>
            <a:ext cx="973832" cy="1299304"/>
          </a:xfrm>
          <a:prstGeom prst="round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1" name="Rectangle: Rounded Corners 110">
            <a:hlinkClick r:id="rId19" action="ppaction://hlinksldjump"/>
          </p:cNvPr>
          <p:cNvSpPr/>
          <p:nvPr/>
        </p:nvSpPr>
        <p:spPr>
          <a:xfrm rot="1433338">
            <a:off x="9525330" y="3016421"/>
            <a:ext cx="973832" cy="1299304"/>
          </a:xfrm>
          <a:prstGeom prst="round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2" name="Rectangle: Rounded Corners 111">
            <a:hlinkClick r:id="rId19" action="ppaction://hlinksldjump"/>
          </p:cNvPr>
          <p:cNvSpPr/>
          <p:nvPr/>
        </p:nvSpPr>
        <p:spPr>
          <a:xfrm rot="1713561">
            <a:off x="7878776" y="5393842"/>
            <a:ext cx="973832" cy="1299304"/>
          </a:xfrm>
          <a:prstGeom prst="round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116" name="Picture 115"/>
          <p:cNvPicPr>
            <a:picLocks noChangeAspect="1"/>
          </p:cNvPicPr>
          <p:nvPr/>
        </p:nvPicPr>
        <p:blipFill rotWithShape="1">
          <a:blip r:embed="rId6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4198734" y="1286954"/>
            <a:ext cx="3851311" cy="3986856"/>
          </a:xfrm>
          <a:prstGeom prst="rect">
            <a:avLst/>
          </a:prstGeom>
          <a:ln w="28575">
            <a:noFill/>
          </a:ln>
        </p:spPr>
      </p:pic>
      <p:pic>
        <p:nvPicPr>
          <p:cNvPr id="118" name="Picture 117"/>
          <p:cNvPicPr>
            <a:picLocks noChangeAspect="1"/>
          </p:cNvPicPr>
          <p:nvPr/>
        </p:nvPicPr>
        <p:blipFill>
          <a:blip r:embed="rId69"/>
          <a:stretch>
            <a:fillRect/>
          </a:stretch>
        </p:blipFill>
        <p:spPr>
          <a:xfrm>
            <a:off x="10369413" y="156841"/>
            <a:ext cx="1712223" cy="80434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11864579"/>
      </p:ext>
    </p:extLst>
  </p:cSld>
  <p:clrMapOvr>
    <a:masterClrMapping/>
  </p:clrMapOvr>
  <p:transition spd="slow" advClick="0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10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10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2000"/>
                            </p:stCondLst>
                            <p:childTnLst>
                              <p:par>
                                <p:cTn id="13" presetID="1" presetClass="emph" presetSubtype="2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animClr clrSpc="rgb" dir="cw">
                                      <p:cBhvr>
                                        <p:cTn id="14" dur="2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CC99"/>
                                      </p:to>
                                    </p:animClr>
                                    <p:set>
                                      <p:cBhvr>
                                        <p:cTn id="15" dur="2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6" dur="2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7" restart="whenNotActive" fill="hold" evtFilter="cancelBubble" nodeType="interactiveSeq">
                <p:stCondLst>
                  <p:cond evt="onClick" delay="0">
                    <p:tgtEl>
                      <p:spTgt spid="11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8" fill="hold">
                      <p:stCondLst>
                        <p:cond delay="0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300"/>
                                        <p:tgtEl>
                                          <p:spTgt spid="1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6" dur="300"/>
                                        <p:tgtEl>
                                          <p:spTgt spid="11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299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18"/>
                  </p:tgtEl>
                </p:cond>
              </p:nextCondLst>
            </p:seq>
          </p:childTnLst>
        </p:cTn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" name="Rectangle 35"/>
          <p:cNvSpPr/>
          <p:nvPr/>
        </p:nvSpPr>
        <p:spPr>
          <a:xfrm>
            <a:off x="3230310" y="368519"/>
            <a:ext cx="5725683" cy="5848288"/>
          </a:xfrm>
          <a:prstGeom prst="rect">
            <a:avLst/>
          </a:prstGeom>
          <a:noFill/>
          <a:ln w="114300">
            <a:solidFill>
              <a:srgbClr val="FFC000"/>
            </a:solidFill>
          </a:ln>
          <a:effectLst>
            <a:outerShdw blurRad="76200" dir="2700000" sx="102000" sy="102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Puzzle1"/>
          <p:cNvSpPr>
            <a:spLocks noEditPoints="1" noChangeArrowheads="1"/>
          </p:cNvSpPr>
          <p:nvPr/>
        </p:nvSpPr>
        <p:spPr bwMode="auto">
          <a:xfrm>
            <a:off x="7094876" y="2561502"/>
            <a:ext cx="1635699" cy="848218"/>
          </a:xfrm>
          <a:custGeom>
            <a:avLst/>
            <a:gdLst>
              <a:gd name="T0" fmla="*/ 16740 w 21600"/>
              <a:gd name="T1" fmla="*/ 21078 h 21600"/>
              <a:gd name="T2" fmla="*/ 16976 w 21600"/>
              <a:gd name="T3" fmla="*/ 521 h 21600"/>
              <a:gd name="T4" fmla="*/ 4725 w 21600"/>
              <a:gd name="T5" fmla="*/ 856 h 21600"/>
              <a:gd name="T6" fmla="*/ 5040 w 21600"/>
              <a:gd name="T7" fmla="*/ 21004 h 21600"/>
              <a:gd name="T8" fmla="*/ 10811 w 21600"/>
              <a:gd name="T9" fmla="*/ 12885 h 21600"/>
              <a:gd name="T10" fmla="*/ 10845 w 21600"/>
              <a:gd name="T11" fmla="*/ 8714 h 21600"/>
              <a:gd name="T12" fmla="*/ 21600 w 21600"/>
              <a:gd name="T13" fmla="*/ 10000 h 21600"/>
              <a:gd name="T14" fmla="*/ 56 w 21600"/>
              <a:gd name="T15" fmla="*/ 10000 h 21600"/>
              <a:gd name="T16" fmla="*/ 6086 w 21600"/>
              <a:gd name="T17" fmla="*/ 2569 h 21600"/>
              <a:gd name="T18" fmla="*/ 16132 w 21600"/>
              <a:gd name="T19" fmla="*/ 19552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9360" y="20836"/>
                </a:moveTo>
                <a:lnTo>
                  <a:pt x="9528" y="20836"/>
                </a:lnTo>
                <a:lnTo>
                  <a:pt x="9686" y="20762"/>
                </a:lnTo>
                <a:lnTo>
                  <a:pt x="9810" y="20687"/>
                </a:lnTo>
                <a:lnTo>
                  <a:pt x="9922" y="20575"/>
                </a:lnTo>
                <a:lnTo>
                  <a:pt x="10012" y="20426"/>
                </a:lnTo>
                <a:lnTo>
                  <a:pt x="10068" y="20296"/>
                </a:lnTo>
                <a:lnTo>
                  <a:pt x="10113" y="20110"/>
                </a:lnTo>
                <a:lnTo>
                  <a:pt x="10136" y="19905"/>
                </a:lnTo>
                <a:lnTo>
                  <a:pt x="10136" y="19682"/>
                </a:lnTo>
                <a:lnTo>
                  <a:pt x="10113" y="19440"/>
                </a:lnTo>
                <a:lnTo>
                  <a:pt x="10068" y="19142"/>
                </a:lnTo>
                <a:lnTo>
                  <a:pt x="10012" y="18900"/>
                </a:lnTo>
                <a:lnTo>
                  <a:pt x="9900" y="18620"/>
                </a:lnTo>
                <a:lnTo>
                  <a:pt x="9787" y="18285"/>
                </a:lnTo>
                <a:lnTo>
                  <a:pt x="9641" y="17968"/>
                </a:lnTo>
                <a:lnTo>
                  <a:pt x="9472" y="17652"/>
                </a:lnTo>
                <a:lnTo>
                  <a:pt x="9382" y="17466"/>
                </a:lnTo>
                <a:lnTo>
                  <a:pt x="9315" y="17298"/>
                </a:lnTo>
                <a:lnTo>
                  <a:pt x="9258" y="17112"/>
                </a:lnTo>
                <a:lnTo>
                  <a:pt x="9191" y="16926"/>
                </a:lnTo>
                <a:lnTo>
                  <a:pt x="9123" y="16535"/>
                </a:lnTo>
                <a:lnTo>
                  <a:pt x="9101" y="16144"/>
                </a:lnTo>
                <a:lnTo>
                  <a:pt x="9101" y="15753"/>
                </a:lnTo>
                <a:lnTo>
                  <a:pt x="9168" y="15362"/>
                </a:lnTo>
                <a:lnTo>
                  <a:pt x="9236" y="14971"/>
                </a:lnTo>
                <a:lnTo>
                  <a:pt x="9360" y="14580"/>
                </a:lnTo>
                <a:lnTo>
                  <a:pt x="9495" y="14244"/>
                </a:lnTo>
                <a:lnTo>
                  <a:pt x="9663" y="13891"/>
                </a:lnTo>
                <a:lnTo>
                  <a:pt x="9855" y="13611"/>
                </a:lnTo>
                <a:lnTo>
                  <a:pt x="10068" y="13351"/>
                </a:lnTo>
                <a:lnTo>
                  <a:pt x="10293" y="13146"/>
                </a:lnTo>
                <a:lnTo>
                  <a:pt x="10552" y="12997"/>
                </a:lnTo>
                <a:lnTo>
                  <a:pt x="10811" y="12885"/>
                </a:lnTo>
                <a:lnTo>
                  <a:pt x="11069" y="12866"/>
                </a:lnTo>
                <a:lnTo>
                  <a:pt x="11351" y="12885"/>
                </a:lnTo>
                <a:lnTo>
                  <a:pt x="11610" y="12997"/>
                </a:lnTo>
                <a:lnTo>
                  <a:pt x="11846" y="13183"/>
                </a:lnTo>
                <a:lnTo>
                  <a:pt x="12060" y="13388"/>
                </a:lnTo>
                <a:lnTo>
                  <a:pt x="12251" y="13648"/>
                </a:lnTo>
                <a:lnTo>
                  <a:pt x="12419" y="13928"/>
                </a:lnTo>
                <a:lnTo>
                  <a:pt x="12555" y="14244"/>
                </a:lnTo>
                <a:lnTo>
                  <a:pt x="12690" y="14617"/>
                </a:lnTo>
                <a:lnTo>
                  <a:pt x="12768" y="15008"/>
                </a:lnTo>
                <a:lnTo>
                  <a:pt x="12836" y="15399"/>
                </a:lnTo>
                <a:lnTo>
                  <a:pt x="12858" y="15753"/>
                </a:lnTo>
                <a:lnTo>
                  <a:pt x="12858" y="16144"/>
                </a:lnTo>
                <a:lnTo>
                  <a:pt x="12813" y="16535"/>
                </a:lnTo>
                <a:lnTo>
                  <a:pt x="12746" y="16888"/>
                </a:lnTo>
                <a:lnTo>
                  <a:pt x="12667" y="17224"/>
                </a:lnTo>
                <a:lnTo>
                  <a:pt x="12510" y="17503"/>
                </a:lnTo>
                <a:lnTo>
                  <a:pt x="12228" y="18043"/>
                </a:lnTo>
                <a:lnTo>
                  <a:pt x="11970" y="18546"/>
                </a:lnTo>
                <a:lnTo>
                  <a:pt x="11868" y="18751"/>
                </a:lnTo>
                <a:lnTo>
                  <a:pt x="11778" y="18974"/>
                </a:lnTo>
                <a:lnTo>
                  <a:pt x="11711" y="19179"/>
                </a:lnTo>
                <a:lnTo>
                  <a:pt x="11666" y="19365"/>
                </a:lnTo>
                <a:lnTo>
                  <a:pt x="11632" y="19570"/>
                </a:lnTo>
                <a:lnTo>
                  <a:pt x="11632" y="19756"/>
                </a:lnTo>
                <a:lnTo>
                  <a:pt x="11632" y="19942"/>
                </a:lnTo>
                <a:lnTo>
                  <a:pt x="11643" y="20110"/>
                </a:lnTo>
                <a:lnTo>
                  <a:pt x="11711" y="20296"/>
                </a:lnTo>
                <a:lnTo>
                  <a:pt x="11801" y="20464"/>
                </a:lnTo>
                <a:lnTo>
                  <a:pt x="11891" y="20650"/>
                </a:lnTo>
                <a:lnTo>
                  <a:pt x="12037" y="20836"/>
                </a:lnTo>
                <a:lnTo>
                  <a:pt x="12206" y="21004"/>
                </a:lnTo>
                <a:lnTo>
                  <a:pt x="12419" y="21190"/>
                </a:lnTo>
                <a:lnTo>
                  <a:pt x="12667" y="21320"/>
                </a:lnTo>
                <a:lnTo>
                  <a:pt x="12960" y="21432"/>
                </a:lnTo>
                <a:lnTo>
                  <a:pt x="13286" y="21544"/>
                </a:lnTo>
                <a:lnTo>
                  <a:pt x="13612" y="21655"/>
                </a:lnTo>
                <a:lnTo>
                  <a:pt x="13983" y="21693"/>
                </a:lnTo>
                <a:lnTo>
                  <a:pt x="14343" y="21730"/>
                </a:lnTo>
                <a:lnTo>
                  <a:pt x="14715" y="21730"/>
                </a:lnTo>
                <a:lnTo>
                  <a:pt x="15075" y="21730"/>
                </a:lnTo>
                <a:lnTo>
                  <a:pt x="15446" y="21655"/>
                </a:lnTo>
                <a:lnTo>
                  <a:pt x="15794" y="21581"/>
                </a:lnTo>
                <a:lnTo>
                  <a:pt x="16132" y="21432"/>
                </a:lnTo>
                <a:lnTo>
                  <a:pt x="16458" y="21302"/>
                </a:lnTo>
                <a:lnTo>
                  <a:pt x="16740" y="21078"/>
                </a:lnTo>
                <a:lnTo>
                  <a:pt x="16976" y="20836"/>
                </a:lnTo>
                <a:lnTo>
                  <a:pt x="17043" y="20650"/>
                </a:lnTo>
                <a:lnTo>
                  <a:pt x="17088" y="20426"/>
                </a:lnTo>
                <a:lnTo>
                  <a:pt x="17133" y="20222"/>
                </a:lnTo>
                <a:lnTo>
                  <a:pt x="17156" y="19980"/>
                </a:lnTo>
                <a:lnTo>
                  <a:pt x="17167" y="19477"/>
                </a:lnTo>
                <a:lnTo>
                  <a:pt x="17167" y="18974"/>
                </a:lnTo>
                <a:lnTo>
                  <a:pt x="17156" y="18397"/>
                </a:lnTo>
                <a:lnTo>
                  <a:pt x="17111" y="17820"/>
                </a:lnTo>
                <a:lnTo>
                  <a:pt x="17066" y="17261"/>
                </a:lnTo>
                <a:lnTo>
                  <a:pt x="16998" y="16646"/>
                </a:lnTo>
                <a:lnTo>
                  <a:pt x="16852" y="15511"/>
                </a:lnTo>
                <a:lnTo>
                  <a:pt x="16740" y="14393"/>
                </a:lnTo>
                <a:lnTo>
                  <a:pt x="16717" y="13928"/>
                </a:lnTo>
                <a:lnTo>
                  <a:pt x="16695" y="13462"/>
                </a:lnTo>
                <a:lnTo>
                  <a:pt x="16717" y="13071"/>
                </a:lnTo>
                <a:lnTo>
                  <a:pt x="16785" y="12755"/>
                </a:lnTo>
                <a:lnTo>
                  <a:pt x="16852" y="12419"/>
                </a:lnTo>
                <a:lnTo>
                  <a:pt x="16953" y="12140"/>
                </a:lnTo>
                <a:lnTo>
                  <a:pt x="17088" y="11898"/>
                </a:lnTo>
                <a:lnTo>
                  <a:pt x="17212" y="11675"/>
                </a:lnTo>
                <a:lnTo>
                  <a:pt x="17370" y="11470"/>
                </a:lnTo>
                <a:lnTo>
                  <a:pt x="17516" y="11284"/>
                </a:lnTo>
                <a:lnTo>
                  <a:pt x="17696" y="11135"/>
                </a:lnTo>
                <a:lnTo>
                  <a:pt x="17865" y="11042"/>
                </a:lnTo>
                <a:lnTo>
                  <a:pt x="18033" y="10930"/>
                </a:lnTo>
                <a:lnTo>
                  <a:pt x="18213" y="10893"/>
                </a:lnTo>
                <a:lnTo>
                  <a:pt x="18382" y="10893"/>
                </a:lnTo>
                <a:lnTo>
                  <a:pt x="18551" y="10967"/>
                </a:lnTo>
                <a:lnTo>
                  <a:pt x="18708" y="11042"/>
                </a:lnTo>
                <a:lnTo>
                  <a:pt x="18855" y="11172"/>
                </a:lnTo>
                <a:lnTo>
                  <a:pt x="19012" y="11358"/>
                </a:lnTo>
                <a:lnTo>
                  <a:pt x="19136" y="11600"/>
                </a:lnTo>
                <a:lnTo>
                  <a:pt x="19271" y="11861"/>
                </a:lnTo>
                <a:lnTo>
                  <a:pt x="19440" y="12028"/>
                </a:lnTo>
                <a:lnTo>
                  <a:pt x="19608" y="12177"/>
                </a:lnTo>
                <a:lnTo>
                  <a:pt x="19822" y="12289"/>
                </a:lnTo>
                <a:lnTo>
                  <a:pt x="20025" y="12289"/>
                </a:lnTo>
                <a:lnTo>
                  <a:pt x="20238" y="12289"/>
                </a:lnTo>
                <a:lnTo>
                  <a:pt x="20452" y="12215"/>
                </a:lnTo>
                <a:lnTo>
                  <a:pt x="20643" y="12103"/>
                </a:lnTo>
                <a:lnTo>
                  <a:pt x="20846" y="11973"/>
                </a:lnTo>
                <a:lnTo>
                  <a:pt x="21037" y="11786"/>
                </a:lnTo>
                <a:lnTo>
                  <a:pt x="21206" y="11563"/>
                </a:lnTo>
                <a:lnTo>
                  <a:pt x="21363" y="11321"/>
                </a:lnTo>
                <a:lnTo>
                  <a:pt x="21465" y="11079"/>
                </a:lnTo>
                <a:lnTo>
                  <a:pt x="21577" y="10744"/>
                </a:lnTo>
                <a:lnTo>
                  <a:pt x="21622" y="10427"/>
                </a:lnTo>
                <a:lnTo>
                  <a:pt x="21645" y="10111"/>
                </a:lnTo>
                <a:lnTo>
                  <a:pt x="21622" y="9608"/>
                </a:lnTo>
                <a:lnTo>
                  <a:pt x="21577" y="9142"/>
                </a:lnTo>
                <a:lnTo>
                  <a:pt x="21465" y="8751"/>
                </a:lnTo>
                <a:lnTo>
                  <a:pt x="21363" y="8397"/>
                </a:lnTo>
                <a:lnTo>
                  <a:pt x="21206" y="8062"/>
                </a:lnTo>
                <a:lnTo>
                  <a:pt x="21037" y="7820"/>
                </a:lnTo>
                <a:lnTo>
                  <a:pt x="20846" y="7597"/>
                </a:lnTo>
                <a:lnTo>
                  <a:pt x="20643" y="7429"/>
                </a:lnTo>
                <a:lnTo>
                  <a:pt x="20452" y="7317"/>
                </a:lnTo>
                <a:lnTo>
                  <a:pt x="20238" y="7206"/>
                </a:lnTo>
                <a:lnTo>
                  <a:pt x="20025" y="7168"/>
                </a:lnTo>
                <a:lnTo>
                  <a:pt x="19822" y="7206"/>
                </a:lnTo>
                <a:lnTo>
                  <a:pt x="19608" y="7243"/>
                </a:lnTo>
                <a:lnTo>
                  <a:pt x="19440" y="7355"/>
                </a:lnTo>
                <a:lnTo>
                  <a:pt x="19271" y="7504"/>
                </a:lnTo>
                <a:lnTo>
                  <a:pt x="19136" y="7708"/>
                </a:lnTo>
                <a:lnTo>
                  <a:pt x="19012" y="7895"/>
                </a:lnTo>
                <a:lnTo>
                  <a:pt x="18832" y="8025"/>
                </a:lnTo>
                <a:lnTo>
                  <a:pt x="18663" y="8174"/>
                </a:lnTo>
                <a:lnTo>
                  <a:pt x="18472" y="8248"/>
                </a:lnTo>
                <a:lnTo>
                  <a:pt x="18270" y="8286"/>
                </a:lnTo>
                <a:lnTo>
                  <a:pt x="18078" y="8323"/>
                </a:lnTo>
                <a:lnTo>
                  <a:pt x="17887" y="8323"/>
                </a:lnTo>
                <a:lnTo>
                  <a:pt x="17696" y="8248"/>
                </a:lnTo>
                <a:lnTo>
                  <a:pt x="17493" y="8174"/>
                </a:lnTo>
                <a:lnTo>
                  <a:pt x="17302" y="8062"/>
                </a:lnTo>
                <a:lnTo>
                  <a:pt x="17133" y="7969"/>
                </a:lnTo>
                <a:lnTo>
                  <a:pt x="16976" y="7783"/>
                </a:lnTo>
                <a:lnTo>
                  <a:pt x="16852" y="7597"/>
                </a:lnTo>
                <a:lnTo>
                  <a:pt x="16740" y="7429"/>
                </a:lnTo>
                <a:lnTo>
                  <a:pt x="16672" y="7168"/>
                </a:lnTo>
                <a:lnTo>
                  <a:pt x="16638" y="6926"/>
                </a:lnTo>
                <a:lnTo>
                  <a:pt x="16616" y="6498"/>
                </a:lnTo>
                <a:lnTo>
                  <a:pt x="16616" y="5772"/>
                </a:lnTo>
                <a:lnTo>
                  <a:pt x="16650" y="4915"/>
                </a:lnTo>
                <a:lnTo>
                  <a:pt x="16695" y="3928"/>
                </a:lnTo>
                <a:lnTo>
                  <a:pt x="16762" y="2960"/>
                </a:lnTo>
                <a:lnTo>
                  <a:pt x="16830" y="1992"/>
                </a:lnTo>
                <a:lnTo>
                  <a:pt x="16908" y="1173"/>
                </a:lnTo>
                <a:lnTo>
                  <a:pt x="16976" y="521"/>
                </a:lnTo>
                <a:lnTo>
                  <a:pt x="16953" y="521"/>
                </a:lnTo>
                <a:lnTo>
                  <a:pt x="16931" y="521"/>
                </a:lnTo>
                <a:lnTo>
                  <a:pt x="16267" y="484"/>
                </a:lnTo>
                <a:lnTo>
                  <a:pt x="15637" y="428"/>
                </a:lnTo>
                <a:lnTo>
                  <a:pt x="15063" y="353"/>
                </a:lnTo>
                <a:lnTo>
                  <a:pt x="14523" y="279"/>
                </a:lnTo>
                <a:lnTo>
                  <a:pt x="14040" y="167"/>
                </a:lnTo>
                <a:lnTo>
                  <a:pt x="13635" y="93"/>
                </a:lnTo>
                <a:lnTo>
                  <a:pt x="13331" y="18"/>
                </a:lnTo>
                <a:lnTo>
                  <a:pt x="13117" y="18"/>
                </a:lnTo>
                <a:lnTo>
                  <a:pt x="12982" y="18"/>
                </a:lnTo>
                <a:lnTo>
                  <a:pt x="12858" y="130"/>
                </a:lnTo>
                <a:lnTo>
                  <a:pt x="12723" y="279"/>
                </a:lnTo>
                <a:lnTo>
                  <a:pt x="12622" y="446"/>
                </a:lnTo>
                <a:lnTo>
                  <a:pt x="12510" y="670"/>
                </a:lnTo>
                <a:lnTo>
                  <a:pt x="12419" y="912"/>
                </a:lnTo>
                <a:lnTo>
                  <a:pt x="12363" y="1210"/>
                </a:lnTo>
                <a:lnTo>
                  <a:pt x="12318" y="1526"/>
                </a:lnTo>
                <a:lnTo>
                  <a:pt x="12273" y="1843"/>
                </a:lnTo>
                <a:lnTo>
                  <a:pt x="12251" y="2215"/>
                </a:lnTo>
                <a:lnTo>
                  <a:pt x="12273" y="2532"/>
                </a:lnTo>
                <a:lnTo>
                  <a:pt x="12318" y="2886"/>
                </a:lnTo>
                <a:lnTo>
                  <a:pt x="12386" y="3240"/>
                </a:lnTo>
                <a:lnTo>
                  <a:pt x="12464" y="3556"/>
                </a:lnTo>
                <a:lnTo>
                  <a:pt x="12577" y="3891"/>
                </a:lnTo>
                <a:lnTo>
                  <a:pt x="12746" y="4171"/>
                </a:lnTo>
                <a:lnTo>
                  <a:pt x="12926" y="4487"/>
                </a:lnTo>
                <a:lnTo>
                  <a:pt x="13050" y="4860"/>
                </a:lnTo>
                <a:lnTo>
                  <a:pt x="13162" y="5251"/>
                </a:lnTo>
                <a:lnTo>
                  <a:pt x="13218" y="5604"/>
                </a:lnTo>
                <a:lnTo>
                  <a:pt x="13263" y="5995"/>
                </a:lnTo>
                <a:lnTo>
                  <a:pt x="13241" y="6386"/>
                </a:lnTo>
                <a:lnTo>
                  <a:pt x="13218" y="6740"/>
                </a:lnTo>
                <a:lnTo>
                  <a:pt x="13139" y="7094"/>
                </a:lnTo>
                <a:lnTo>
                  <a:pt x="13050" y="7429"/>
                </a:lnTo>
                <a:lnTo>
                  <a:pt x="12903" y="7746"/>
                </a:lnTo>
                <a:lnTo>
                  <a:pt x="12723" y="8025"/>
                </a:lnTo>
                <a:lnTo>
                  <a:pt x="12532" y="8286"/>
                </a:lnTo>
                <a:lnTo>
                  <a:pt x="12318" y="8491"/>
                </a:lnTo>
                <a:lnTo>
                  <a:pt x="12060" y="8677"/>
                </a:lnTo>
                <a:lnTo>
                  <a:pt x="11756" y="8788"/>
                </a:lnTo>
                <a:lnTo>
                  <a:pt x="11452" y="8826"/>
                </a:lnTo>
                <a:lnTo>
                  <a:pt x="11283" y="8826"/>
                </a:lnTo>
                <a:lnTo>
                  <a:pt x="11126" y="8826"/>
                </a:lnTo>
                <a:lnTo>
                  <a:pt x="11002" y="8788"/>
                </a:lnTo>
                <a:lnTo>
                  <a:pt x="10845" y="8714"/>
                </a:lnTo>
                <a:lnTo>
                  <a:pt x="10721" y="8640"/>
                </a:lnTo>
                <a:lnTo>
                  <a:pt x="10608" y="8565"/>
                </a:lnTo>
                <a:lnTo>
                  <a:pt x="10485" y="8453"/>
                </a:lnTo>
                <a:lnTo>
                  <a:pt x="10372" y="8323"/>
                </a:lnTo>
                <a:lnTo>
                  <a:pt x="10181" y="8062"/>
                </a:lnTo>
                <a:lnTo>
                  <a:pt x="10035" y="7746"/>
                </a:lnTo>
                <a:lnTo>
                  <a:pt x="9900" y="7392"/>
                </a:lnTo>
                <a:lnTo>
                  <a:pt x="9787" y="7001"/>
                </a:lnTo>
                <a:lnTo>
                  <a:pt x="9731" y="6610"/>
                </a:lnTo>
                <a:lnTo>
                  <a:pt x="9686" y="6219"/>
                </a:lnTo>
                <a:lnTo>
                  <a:pt x="9663" y="5772"/>
                </a:lnTo>
                <a:lnTo>
                  <a:pt x="9686" y="5381"/>
                </a:lnTo>
                <a:lnTo>
                  <a:pt x="9753" y="4990"/>
                </a:lnTo>
                <a:lnTo>
                  <a:pt x="9832" y="4636"/>
                </a:lnTo>
                <a:lnTo>
                  <a:pt x="9945" y="4320"/>
                </a:lnTo>
                <a:lnTo>
                  <a:pt x="10068" y="4022"/>
                </a:lnTo>
                <a:lnTo>
                  <a:pt x="10203" y="3817"/>
                </a:lnTo>
                <a:lnTo>
                  <a:pt x="10316" y="3593"/>
                </a:lnTo>
                <a:lnTo>
                  <a:pt x="10395" y="3351"/>
                </a:lnTo>
                <a:lnTo>
                  <a:pt x="10462" y="3109"/>
                </a:lnTo>
                <a:lnTo>
                  <a:pt x="10507" y="2848"/>
                </a:lnTo>
                <a:lnTo>
                  <a:pt x="10530" y="2606"/>
                </a:lnTo>
                <a:lnTo>
                  <a:pt x="10507" y="2346"/>
                </a:lnTo>
                <a:lnTo>
                  <a:pt x="10462" y="2141"/>
                </a:lnTo>
                <a:lnTo>
                  <a:pt x="10395" y="1880"/>
                </a:lnTo>
                <a:lnTo>
                  <a:pt x="10293" y="1638"/>
                </a:lnTo>
                <a:lnTo>
                  <a:pt x="10158" y="1415"/>
                </a:lnTo>
                <a:lnTo>
                  <a:pt x="9967" y="1210"/>
                </a:lnTo>
                <a:lnTo>
                  <a:pt x="9753" y="986"/>
                </a:lnTo>
                <a:lnTo>
                  <a:pt x="9495" y="819"/>
                </a:lnTo>
                <a:lnTo>
                  <a:pt x="9191" y="670"/>
                </a:lnTo>
                <a:lnTo>
                  <a:pt x="8842" y="521"/>
                </a:lnTo>
                <a:lnTo>
                  <a:pt x="8471" y="446"/>
                </a:lnTo>
                <a:lnTo>
                  <a:pt x="7998" y="428"/>
                </a:lnTo>
                <a:lnTo>
                  <a:pt x="7413" y="428"/>
                </a:lnTo>
                <a:lnTo>
                  <a:pt x="6817" y="446"/>
                </a:lnTo>
                <a:lnTo>
                  <a:pt x="6187" y="521"/>
                </a:lnTo>
                <a:lnTo>
                  <a:pt x="5602" y="633"/>
                </a:lnTo>
                <a:lnTo>
                  <a:pt x="5107" y="744"/>
                </a:lnTo>
                <a:lnTo>
                  <a:pt x="4725" y="856"/>
                </a:lnTo>
                <a:lnTo>
                  <a:pt x="4848" y="1564"/>
                </a:lnTo>
                <a:lnTo>
                  <a:pt x="5028" y="2495"/>
                </a:lnTo>
                <a:lnTo>
                  <a:pt x="5175" y="3556"/>
                </a:lnTo>
                <a:lnTo>
                  <a:pt x="5298" y="4673"/>
                </a:lnTo>
                <a:lnTo>
                  <a:pt x="5343" y="5213"/>
                </a:lnTo>
                <a:lnTo>
                  <a:pt x="5388" y="5753"/>
                </a:lnTo>
                <a:lnTo>
                  <a:pt x="5411" y="6275"/>
                </a:lnTo>
                <a:lnTo>
                  <a:pt x="5411" y="6740"/>
                </a:lnTo>
                <a:lnTo>
                  <a:pt x="5366" y="7168"/>
                </a:lnTo>
                <a:lnTo>
                  <a:pt x="5321" y="7541"/>
                </a:lnTo>
                <a:lnTo>
                  <a:pt x="5287" y="7708"/>
                </a:lnTo>
                <a:lnTo>
                  <a:pt x="5242" y="7857"/>
                </a:lnTo>
                <a:lnTo>
                  <a:pt x="5197" y="7969"/>
                </a:lnTo>
                <a:lnTo>
                  <a:pt x="5130" y="8062"/>
                </a:lnTo>
                <a:lnTo>
                  <a:pt x="5006" y="8248"/>
                </a:lnTo>
                <a:lnTo>
                  <a:pt x="4848" y="8397"/>
                </a:lnTo>
                <a:lnTo>
                  <a:pt x="4725" y="8528"/>
                </a:lnTo>
                <a:lnTo>
                  <a:pt x="4567" y="8640"/>
                </a:lnTo>
                <a:lnTo>
                  <a:pt x="4421" y="8714"/>
                </a:lnTo>
                <a:lnTo>
                  <a:pt x="4263" y="8751"/>
                </a:lnTo>
                <a:lnTo>
                  <a:pt x="4095" y="8788"/>
                </a:lnTo>
                <a:lnTo>
                  <a:pt x="3948" y="8788"/>
                </a:lnTo>
                <a:lnTo>
                  <a:pt x="3791" y="8751"/>
                </a:lnTo>
                <a:lnTo>
                  <a:pt x="3667" y="8714"/>
                </a:lnTo>
                <a:lnTo>
                  <a:pt x="3510" y="8677"/>
                </a:lnTo>
                <a:lnTo>
                  <a:pt x="3386" y="8602"/>
                </a:lnTo>
                <a:lnTo>
                  <a:pt x="3251" y="8491"/>
                </a:lnTo>
                <a:lnTo>
                  <a:pt x="3127" y="8360"/>
                </a:lnTo>
                <a:lnTo>
                  <a:pt x="3015" y="8248"/>
                </a:lnTo>
                <a:lnTo>
                  <a:pt x="2925" y="8062"/>
                </a:lnTo>
                <a:lnTo>
                  <a:pt x="2778" y="7857"/>
                </a:lnTo>
                <a:lnTo>
                  <a:pt x="2610" y="7671"/>
                </a:lnTo>
                <a:lnTo>
                  <a:pt x="2407" y="7541"/>
                </a:lnTo>
                <a:lnTo>
                  <a:pt x="2171" y="7466"/>
                </a:lnTo>
                <a:lnTo>
                  <a:pt x="1957" y="7429"/>
                </a:lnTo>
                <a:lnTo>
                  <a:pt x="1698" y="7429"/>
                </a:lnTo>
                <a:lnTo>
                  <a:pt x="1462" y="7466"/>
                </a:lnTo>
                <a:lnTo>
                  <a:pt x="1226" y="7559"/>
                </a:lnTo>
                <a:lnTo>
                  <a:pt x="989" y="7708"/>
                </a:lnTo>
                <a:lnTo>
                  <a:pt x="776" y="7932"/>
                </a:lnTo>
                <a:lnTo>
                  <a:pt x="551" y="8211"/>
                </a:lnTo>
                <a:lnTo>
                  <a:pt x="382" y="8528"/>
                </a:lnTo>
                <a:lnTo>
                  <a:pt x="315" y="8714"/>
                </a:lnTo>
                <a:lnTo>
                  <a:pt x="236" y="8919"/>
                </a:lnTo>
                <a:lnTo>
                  <a:pt x="191" y="9142"/>
                </a:lnTo>
                <a:lnTo>
                  <a:pt x="123" y="9347"/>
                </a:lnTo>
                <a:lnTo>
                  <a:pt x="78" y="9608"/>
                </a:lnTo>
                <a:lnTo>
                  <a:pt x="56" y="9887"/>
                </a:lnTo>
                <a:lnTo>
                  <a:pt x="33" y="10185"/>
                </a:lnTo>
                <a:lnTo>
                  <a:pt x="33" y="10464"/>
                </a:lnTo>
                <a:lnTo>
                  <a:pt x="33" y="10706"/>
                </a:lnTo>
                <a:lnTo>
                  <a:pt x="56" y="10967"/>
                </a:lnTo>
                <a:lnTo>
                  <a:pt x="78" y="11172"/>
                </a:lnTo>
                <a:lnTo>
                  <a:pt x="123" y="11395"/>
                </a:lnTo>
                <a:lnTo>
                  <a:pt x="168" y="11600"/>
                </a:lnTo>
                <a:lnTo>
                  <a:pt x="236" y="11786"/>
                </a:lnTo>
                <a:lnTo>
                  <a:pt x="292" y="11973"/>
                </a:lnTo>
                <a:lnTo>
                  <a:pt x="382" y="12140"/>
                </a:lnTo>
                <a:lnTo>
                  <a:pt x="540" y="12419"/>
                </a:lnTo>
                <a:lnTo>
                  <a:pt x="731" y="12680"/>
                </a:lnTo>
                <a:lnTo>
                  <a:pt x="944" y="12866"/>
                </a:lnTo>
                <a:lnTo>
                  <a:pt x="1158" y="12997"/>
                </a:lnTo>
                <a:lnTo>
                  <a:pt x="1395" y="13108"/>
                </a:lnTo>
                <a:lnTo>
                  <a:pt x="1608" y="13183"/>
                </a:lnTo>
                <a:lnTo>
                  <a:pt x="1856" y="13183"/>
                </a:lnTo>
                <a:lnTo>
                  <a:pt x="2070" y="13146"/>
                </a:lnTo>
                <a:lnTo>
                  <a:pt x="2261" y="13071"/>
                </a:lnTo>
                <a:lnTo>
                  <a:pt x="2430" y="12960"/>
                </a:lnTo>
                <a:lnTo>
                  <a:pt x="2587" y="12792"/>
                </a:lnTo>
                <a:lnTo>
                  <a:pt x="2688" y="12606"/>
                </a:lnTo>
                <a:lnTo>
                  <a:pt x="2801" y="12419"/>
                </a:lnTo>
                <a:lnTo>
                  <a:pt x="2925" y="12289"/>
                </a:lnTo>
                <a:lnTo>
                  <a:pt x="3082" y="12177"/>
                </a:lnTo>
                <a:lnTo>
                  <a:pt x="3228" y="12103"/>
                </a:lnTo>
                <a:lnTo>
                  <a:pt x="3408" y="12103"/>
                </a:lnTo>
                <a:lnTo>
                  <a:pt x="3577" y="12103"/>
                </a:lnTo>
                <a:lnTo>
                  <a:pt x="3723" y="12177"/>
                </a:lnTo>
                <a:lnTo>
                  <a:pt x="3903" y="12252"/>
                </a:lnTo>
                <a:lnTo>
                  <a:pt x="4072" y="12364"/>
                </a:lnTo>
                <a:lnTo>
                  <a:pt x="4230" y="12494"/>
                </a:lnTo>
                <a:lnTo>
                  <a:pt x="4353" y="12643"/>
                </a:lnTo>
                <a:lnTo>
                  <a:pt x="4488" y="12829"/>
                </a:lnTo>
                <a:lnTo>
                  <a:pt x="4567" y="13034"/>
                </a:lnTo>
                <a:lnTo>
                  <a:pt x="4657" y="13257"/>
                </a:lnTo>
                <a:lnTo>
                  <a:pt x="4702" y="13462"/>
                </a:lnTo>
                <a:lnTo>
                  <a:pt x="4725" y="13686"/>
                </a:lnTo>
                <a:lnTo>
                  <a:pt x="4702" y="14282"/>
                </a:lnTo>
                <a:lnTo>
                  <a:pt x="4657" y="15045"/>
                </a:lnTo>
                <a:lnTo>
                  <a:pt x="4612" y="15976"/>
                </a:lnTo>
                <a:lnTo>
                  <a:pt x="4590" y="16926"/>
                </a:lnTo>
                <a:lnTo>
                  <a:pt x="4567" y="17968"/>
                </a:lnTo>
                <a:lnTo>
                  <a:pt x="4567" y="19011"/>
                </a:lnTo>
                <a:lnTo>
                  <a:pt x="4590" y="19514"/>
                </a:lnTo>
                <a:lnTo>
                  <a:pt x="4612" y="19980"/>
                </a:lnTo>
                <a:lnTo>
                  <a:pt x="4657" y="20426"/>
                </a:lnTo>
                <a:lnTo>
                  <a:pt x="4725" y="20836"/>
                </a:lnTo>
                <a:lnTo>
                  <a:pt x="4848" y="20929"/>
                </a:lnTo>
                <a:lnTo>
                  <a:pt x="5040" y="21004"/>
                </a:lnTo>
                <a:lnTo>
                  <a:pt x="5265" y="21078"/>
                </a:lnTo>
                <a:lnTo>
                  <a:pt x="5478" y="21115"/>
                </a:lnTo>
                <a:lnTo>
                  <a:pt x="6041" y="21115"/>
                </a:lnTo>
                <a:lnTo>
                  <a:pt x="6637" y="21078"/>
                </a:lnTo>
                <a:lnTo>
                  <a:pt x="7312" y="21004"/>
                </a:lnTo>
                <a:lnTo>
                  <a:pt x="7998" y="20929"/>
                </a:lnTo>
                <a:lnTo>
                  <a:pt x="8696" y="20855"/>
                </a:lnTo>
                <a:lnTo>
                  <a:pt x="9360" y="20836"/>
                </a:lnTo>
                <a:close/>
              </a:path>
            </a:pathLst>
          </a:custGeom>
          <a:solidFill>
            <a:srgbClr val="FFCC99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7" name="Puzzle3"/>
          <p:cNvSpPr>
            <a:spLocks noEditPoints="1" noChangeArrowheads="1"/>
          </p:cNvSpPr>
          <p:nvPr/>
        </p:nvSpPr>
        <p:spPr bwMode="auto">
          <a:xfrm>
            <a:off x="4643730" y="597996"/>
            <a:ext cx="1012316" cy="1221887"/>
          </a:xfrm>
          <a:custGeom>
            <a:avLst/>
            <a:gdLst>
              <a:gd name="T0" fmla="*/ 10391 w 21600"/>
              <a:gd name="T1" fmla="*/ 15806 h 21600"/>
              <a:gd name="T2" fmla="*/ 20551 w 21600"/>
              <a:gd name="T3" fmla="*/ 21088 h 21600"/>
              <a:gd name="T4" fmla="*/ 13180 w 21600"/>
              <a:gd name="T5" fmla="*/ 13801 h 21600"/>
              <a:gd name="T6" fmla="*/ 20551 w 21600"/>
              <a:gd name="T7" fmla="*/ 7025 h 21600"/>
              <a:gd name="T8" fmla="*/ 10500 w 21600"/>
              <a:gd name="T9" fmla="*/ 52 h 21600"/>
              <a:gd name="T10" fmla="*/ 692 w 21600"/>
              <a:gd name="T11" fmla="*/ 6802 h 21600"/>
              <a:gd name="T12" fmla="*/ 8064 w 21600"/>
              <a:gd name="T13" fmla="*/ 13526 h 21600"/>
              <a:gd name="T14" fmla="*/ 692 w 21600"/>
              <a:gd name="T15" fmla="*/ 21088 h 21600"/>
              <a:gd name="T16" fmla="*/ 2273 w 21600"/>
              <a:gd name="T17" fmla="*/ 7719 h 21600"/>
              <a:gd name="T18" fmla="*/ 19149 w 21600"/>
              <a:gd name="T19" fmla="*/ 20237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6625" y="20892"/>
                </a:moveTo>
                <a:lnTo>
                  <a:pt x="7105" y="21023"/>
                </a:lnTo>
                <a:lnTo>
                  <a:pt x="7513" y="21088"/>
                </a:lnTo>
                <a:lnTo>
                  <a:pt x="7922" y="21115"/>
                </a:lnTo>
                <a:lnTo>
                  <a:pt x="8242" y="21115"/>
                </a:lnTo>
                <a:lnTo>
                  <a:pt x="8544" y="21062"/>
                </a:lnTo>
                <a:lnTo>
                  <a:pt x="8810" y="20997"/>
                </a:lnTo>
                <a:lnTo>
                  <a:pt x="9023" y="20892"/>
                </a:lnTo>
                <a:lnTo>
                  <a:pt x="9148" y="20761"/>
                </a:lnTo>
                <a:lnTo>
                  <a:pt x="9290" y="20616"/>
                </a:lnTo>
                <a:lnTo>
                  <a:pt x="9361" y="20459"/>
                </a:lnTo>
                <a:lnTo>
                  <a:pt x="9396" y="20289"/>
                </a:lnTo>
                <a:lnTo>
                  <a:pt x="9396" y="20092"/>
                </a:lnTo>
                <a:lnTo>
                  <a:pt x="9325" y="19909"/>
                </a:lnTo>
                <a:lnTo>
                  <a:pt x="9219" y="19738"/>
                </a:lnTo>
                <a:lnTo>
                  <a:pt x="9094" y="19555"/>
                </a:lnTo>
                <a:lnTo>
                  <a:pt x="8917" y="19384"/>
                </a:lnTo>
                <a:lnTo>
                  <a:pt x="8650" y="19162"/>
                </a:lnTo>
                <a:lnTo>
                  <a:pt x="8437" y="18900"/>
                </a:lnTo>
                <a:lnTo>
                  <a:pt x="8277" y="18624"/>
                </a:lnTo>
                <a:lnTo>
                  <a:pt x="8135" y="18349"/>
                </a:lnTo>
                <a:lnTo>
                  <a:pt x="8028" y="18048"/>
                </a:lnTo>
                <a:lnTo>
                  <a:pt x="7993" y="17746"/>
                </a:lnTo>
                <a:lnTo>
                  <a:pt x="7993" y="17471"/>
                </a:lnTo>
                <a:lnTo>
                  <a:pt x="8028" y="17169"/>
                </a:lnTo>
                <a:lnTo>
                  <a:pt x="8135" y="16920"/>
                </a:lnTo>
                <a:lnTo>
                  <a:pt x="8277" y="16671"/>
                </a:lnTo>
                <a:lnTo>
                  <a:pt x="8366" y="16540"/>
                </a:lnTo>
                <a:lnTo>
                  <a:pt x="8473" y="16409"/>
                </a:lnTo>
                <a:lnTo>
                  <a:pt x="8615" y="16317"/>
                </a:lnTo>
                <a:lnTo>
                  <a:pt x="8739" y="16213"/>
                </a:lnTo>
                <a:lnTo>
                  <a:pt x="8881" y="16134"/>
                </a:lnTo>
                <a:lnTo>
                  <a:pt x="9059" y="16055"/>
                </a:lnTo>
                <a:lnTo>
                  <a:pt x="9254" y="15990"/>
                </a:lnTo>
                <a:lnTo>
                  <a:pt x="9432" y="15911"/>
                </a:lnTo>
                <a:lnTo>
                  <a:pt x="9663" y="15885"/>
                </a:lnTo>
                <a:lnTo>
                  <a:pt x="9876" y="15833"/>
                </a:lnTo>
                <a:lnTo>
                  <a:pt x="10142" y="15806"/>
                </a:lnTo>
                <a:lnTo>
                  <a:pt x="10391" y="15806"/>
                </a:lnTo>
                <a:lnTo>
                  <a:pt x="10728" y="15806"/>
                </a:lnTo>
                <a:lnTo>
                  <a:pt x="10995" y="15806"/>
                </a:lnTo>
                <a:lnTo>
                  <a:pt x="11279" y="15833"/>
                </a:lnTo>
                <a:lnTo>
                  <a:pt x="11546" y="15885"/>
                </a:lnTo>
                <a:lnTo>
                  <a:pt x="11776" y="15937"/>
                </a:lnTo>
                <a:lnTo>
                  <a:pt x="12025" y="15990"/>
                </a:lnTo>
                <a:lnTo>
                  <a:pt x="12221" y="16055"/>
                </a:lnTo>
                <a:lnTo>
                  <a:pt x="12434" y="16134"/>
                </a:lnTo>
                <a:lnTo>
                  <a:pt x="12611" y="16213"/>
                </a:lnTo>
                <a:lnTo>
                  <a:pt x="12771" y="16317"/>
                </a:lnTo>
                <a:lnTo>
                  <a:pt x="12913" y="16409"/>
                </a:lnTo>
                <a:lnTo>
                  <a:pt x="13038" y="16514"/>
                </a:lnTo>
                <a:lnTo>
                  <a:pt x="13251" y="16737"/>
                </a:lnTo>
                <a:lnTo>
                  <a:pt x="13428" y="16986"/>
                </a:lnTo>
                <a:lnTo>
                  <a:pt x="13517" y="17248"/>
                </a:lnTo>
                <a:lnTo>
                  <a:pt x="13588" y="17523"/>
                </a:lnTo>
                <a:lnTo>
                  <a:pt x="13588" y="17799"/>
                </a:lnTo>
                <a:lnTo>
                  <a:pt x="13517" y="18074"/>
                </a:lnTo>
                <a:lnTo>
                  <a:pt x="13428" y="18323"/>
                </a:lnTo>
                <a:lnTo>
                  <a:pt x="13286" y="18572"/>
                </a:lnTo>
                <a:lnTo>
                  <a:pt x="13109" y="18808"/>
                </a:lnTo>
                <a:lnTo>
                  <a:pt x="12878" y="19031"/>
                </a:lnTo>
                <a:lnTo>
                  <a:pt x="12434" y="19411"/>
                </a:lnTo>
                <a:lnTo>
                  <a:pt x="12132" y="19738"/>
                </a:lnTo>
                <a:lnTo>
                  <a:pt x="12025" y="19856"/>
                </a:lnTo>
                <a:lnTo>
                  <a:pt x="11919" y="20014"/>
                </a:lnTo>
                <a:lnTo>
                  <a:pt x="11883" y="20132"/>
                </a:lnTo>
                <a:lnTo>
                  <a:pt x="11883" y="20263"/>
                </a:lnTo>
                <a:lnTo>
                  <a:pt x="11883" y="20394"/>
                </a:lnTo>
                <a:lnTo>
                  <a:pt x="11954" y="20485"/>
                </a:lnTo>
                <a:lnTo>
                  <a:pt x="12061" y="20590"/>
                </a:lnTo>
                <a:lnTo>
                  <a:pt x="12185" y="20695"/>
                </a:lnTo>
                <a:lnTo>
                  <a:pt x="12327" y="20787"/>
                </a:lnTo>
                <a:lnTo>
                  <a:pt x="12540" y="20892"/>
                </a:lnTo>
                <a:lnTo>
                  <a:pt x="12771" y="20997"/>
                </a:lnTo>
                <a:lnTo>
                  <a:pt x="13073" y="21088"/>
                </a:lnTo>
                <a:lnTo>
                  <a:pt x="13428" y="21193"/>
                </a:lnTo>
                <a:lnTo>
                  <a:pt x="13873" y="21298"/>
                </a:lnTo>
                <a:lnTo>
                  <a:pt x="14317" y="21390"/>
                </a:lnTo>
                <a:lnTo>
                  <a:pt x="14778" y="21468"/>
                </a:lnTo>
                <a:lnTo>
                  <a:pt x="15294" y="21547"/>
                </a:lnTo>
                <a:lnTo>
                  <a:pt x="15809" y="21600"/>
                </a:lnTo>
                <a:lnTo>
                  <a:pt x="16359" y="21652"/>
                </a:lnTo>
                <a:lnTo>
                  <a:pt x="16875" y="21678"/>
                </a:lnTo>
                <a:lnTo>
                  <a:pt x="17407" y="21678"/>
                </a:lnTo>
                <a:lnTo>
                  <a:pt x="17958" y="21678"/>
                </a:lnTo>
                <a:lnTo>
                  <a:pt x="18473" y="21652"/>
                </a:lnTo>
                <a:lnTo>
                  <a:pt x="18953" y="21573"/>
                </a:lnTo>
                <a:lnTo>
                  <a:pt x="19397" y="21495"/>
                </a:lnTo>
                <a:lnTo>
                  <a:pt x="19841" y="21390"/>
                </a:lnTo>
                <a:lnTo>
                  <a:pt x="20214" y="21272"/>
                </a:lnTo>
                <a:lnTo>
                  <a:pt x="20551" y="21088"/>
                </a:lnTo>
                <a:lnTo>
                  <a:pt x="20480" y="20787"/>
                </a:lnTo>
                <a:lnTo>
                  <a:pt x="20409" y="20485"/>
                </a:lnTo>
                <a:lnTo>
                  <a:pt x="20356" y="20158"/>
                </a:lnTo>
                <a:lnTo>
                  <a:pt x="20356" y="19804"/>
                </a:lnTo>
                <a:lnTo>
                  <a:pt x="20321" y="19083"/>
                </a:lnTo>
                <a:lnTo>
                  <a:pt x="20356" y="18349"/>
                </a:lnTo>
                <a:lnTo>
                  <a:pt x="20409" y="17641"/>
                </a:lnTo>
                <a:lnTo>
                  <a:pt x="20480" y="17012"/>
                </a:lnTo>
                <a:lnTo>
                  <a:pt x="20551" y="16488"/>
                </a:lnTo>
                <a:lnTo>
                  <a:pt x="20551" y="16055"/>
                </a:lnTo>
                <a:lnTo>
                  <a:pt x="20551" y="15911"/>
                </a:lnTo>
                <a:lnTo>
                  <a:pt x="20445" y="15754"/>
                </a:lnTo>
                <a:lnTo>
                  <a:pt x="20356" y="15610"/>
                </a:lnTo>
                <a:lnTo>
                  <a:pt x="20178" y="15452"/>
                </a:lnTo>
                <a:lnTo>
                  <a:pt x="20001" y="15334"/>
                </a:lnTo>
                <a:lnTo>
                  <a:pt x="19770" y="15230"/>
                </a:lnTo>
                <a:lnTo>
                  <a:pt x="19521" y="15125"/>
                </a:lnTo>
                <a:lnTo>
                  <a:pt x="19290" y="15059"/>
                </a:lnTo>
                <a:lnTo>
                  <a:pt x="19024" y="15007"/>
                </a:lnTo>
                <a:lnTo>
                  <a:pt x="18740" y="14954"/>
                </a:lnTo>
                <a:lnTo>
                  <a:pt x="18509" y="14954"/>
                </a:lnTo>
                <a:lnTo>
                  <a:pt x="18225" y="14954"/>
                </a:lnTo>
                <a:lnTo>
                  <a:pt x="17994" y="15007"/>
                </a:lnTo>
                <a:lnTo>
                  <a:pt x="17763" y="15085"/>
                </a:lnTo>
                <a:lnTo>
                  <a:pt x="17550" y="15177"/>
                </a:lnTo>
                <a:lnTo>
                  <a:pt x="17372" y="15308"/>
                </a:lnTo>
                <a:lnTo>
                  <a:pt x="17176" y="15426"/>
                </a:lnTo>
                <a:lnTo>
                  <a:pt x="16928" y="15557"/>
                </a:lnTo>
                <a:lnTo>
                  <a:pt x="16661" y="15636"/>
                </a:lnTo>
                <a:lnTo>
                  <a:pt x="16359" y="15688"/>
                </a:lnTo>
                <a:lnTo>
                  <a:pt x="16022" y="15715"/>
                </a:lnTo>
                <a:lnTo>
                  <a:pt x="15667" y="15688"/>
                </a:lnTo>
                <a:lnTo>
                  <a:pt x="15294" y="15662"/>
                </a:lnTo>
                <a:lnTo>
                  <a:pt x="14956" y="15583"/>
                </a:lnTo>
                <a:lnTo>
                  <a:pt x="14619" y="15479"/>
                </a:lnTo>
                <a:lnTo>
                  <a:pt x="14281" y="15334"/>
                </a:lnTo>
                <a:lnTo>
                  <a:pt x="13961" y="15177"/>
                </a:lnTo>
                <a:lnTo>
                  <a:pt x="13695" y="14981"/>
                </a:lnTo>
                <a:lnTo>
                  <a:pt x="13588" y="14850"/>
                </a:lnTo>
                <a:lnTo>
                  <a:pt x="13482" y="14732"/>
                </a:lnTo>
                <a:lnTo>
                  <a:pt x="13393" y="14600"/>
                </a:lnTo>
                <a:lnTo>
                  <a:pt x="13322" y="14456"/>
                </a:lnTo>
                <a:lnTo>
                  <a:pt x="13251" y="14299"/>
                </a:lnTo>
                <a:lnTo>
                  <a:pt x="13215" y="14155"/>
                </a:lnTo>
                <a:lnTo>
                  <a:pt x="13180" y="13971"/>
                </a:lnTo>
                <a:lnTo>
                  <a:pt x="13180" y="13801"/>
                </a:lnTo>
                <a:lnTo>
                  <a:pt x="13180" y="13591"/>
                </a:lnTo>
                <a:lnTo>
                  <a:pt x="13215" y="13395"/>
                </a:lnTo>
                <a:lnTo>
                  <a:pt x="13251" y="13198"/>
                </a:lnTo>
                <a:lnTo>
                  <a:pt x="13322" y="13015"/>
                </a:lnTo>
                <a:lnTo>
                  <a:pt x="13393" y="12870"/>
                </a:lnTo>
                <a:lnTo>
                  <a:pt x="13482" y="12713"/>
                </a:lnTo>
                <a:lnTo>
                  <a:pt x="13588" y="12569"/>
                </a:lnTo>
                <a:lnTo>
                  <a:pt x="13730" y="12438"/>
                </a:lnTo>
                <a:lnTo>
                  <a:pt x="13997" y="12215"/>
                </a:lnTo>
                <a:lnTo>
                  <a:pt x="14334" y="12005"/>
                </a:lnTo>
                <a:lnTo>
                  <a:pt x="14690" y="11861"/>
                </a:lnTo>
                <a:lnTo>
                  <a:pt x="15063" y="11756"/>
                </a:lnTo>
                <a:lnTo>
                  <a:pt x="15436" y="11678"/>
                </a:lnTo>
                <a:lnTo>
                  <a:pt x="15809" y="11638"/>
                </a:lnTo>
                <a:lnTo>
                  <a:pt x="16182" y="11638"/>
                </a:lnTo>
                <a:lnTo>
                  <a:pt x="16555" y="11678"/>
                </a:lnTo>
                <a:lnTo>
                  <a:pt x="16910" y="11730"/>
                </a:lnTo>
                <a:lnTo>
                  <a:pt x="17248" y="11835"/>
                </a:lnTo>
                <a:lnTo>
                  <a:pt x="17514" y="11966"/>
                </a:lnTo>
                <a:lnTo>
                  <a:pt x="17763" y="12110"/>
                </a:lnTo>
                <a:lnTo>
                  <a:pt x="17887" y="12215"/>
                </a:lnTo>
                <a:lnTo>
                  <a:pt x="18065" y="12307"/>
                </a:lnTo>
                <a:lnTo>
                  <a:pt x="18260" y="12412"/>
                </a:lnTo>
                <a:lnTo>
                  <a:pt x="18438" y="12464"/>
                </a:lnTo>
                <a:lnTo>
                  <a:pt x="18669" y="12543"/>
                </a:lnTo>
                <a:lnTo>
                  <a:pt x="18882" y="12569"/>
                </a:lnTo>
                <a:lnTo>
                  <a:pt x="19113" y="12595"/>
                </a:lnTo>
                <a:lnTo>
                  <a:pt x="19361" y="12608"/>
                </a:lnTo>
                <a:lnTo>
                  <a:pt x="19592" y="12608"/>
                </a:lnTo>
                <a:lnTo>
                  <a:pt x="19841" y="12595"/>
                </a:lnTo>
                <a:lnTo>
                  <a:pt x="20072" y="12543"/>
                </a:lnTo>
                <a:lnTo>
                  <a:pt x="20321" y="12490"/>
                </a:lnTo>
                <a:lnTo>
                  <a:pt x="20551" y="12438"/>
                </a:lnTo>
                <a:lnTo>
                  <a:pt x="20800" y="12333"/>
                </a:lnTo>
                <a:lnTo>
                  <a:pt x="20996" y="12241"/>
                </a:lnTo>
                <a:lnTo>
                  <a:pt x="21244" y="12110"/>
                </a:lnTo>
                <a:lnTo>
                  <a:pt x="21298" y="12032"/>
                </a:lnTo>
                <a:lnTo>
                  <a:pt x="21404" y="11966"/>
                </a:lnTo>
                <a:lnTo>
                  <a:pt x="21475" y="11861"/>
                </a:lnTo>
                <a:lnTo>
                  <a:pt x="21511" y="11730"/>
                </a:lnTo>
                <a:lnTo>
                  <a:pt x="21617" y="11481"/>
                </a:lnTo>
                <a:lnTo>
                  <a:pt x="21653" y="11180"/>
                </a:lnTo>
                <a:lnTo>
                  <a:pt x="21653" y="10826"/>
                </a:lnTo>
                <a:lnTo>
                  <a:pt x="21653" y="10472"/>
                </a:lnTo>
                <a:lnTo>
                  <a:pt x="21582" y="10092"/>
                </a:lnTo>
                <a:lnTo>
                  <a:pt x="21511" y="9725"/>
                </a:lnTo>
                <a:lnTo>
                  <a:pt x="21298" y="8912"/>
                </a:lnTo>
                <a:lnTo>
                  <a:pt x="21067" y="8191"/>
                </a:lnTo>
                <a:lnTo>
                  <a:pt x="20800" y="7536"/>
                </a:lnTo>
                <a:lnTo>
                  <a:pt x="20551" y="7025"/>
                </a:lnTo>
                <a:lnTo>
                  <a:pt x="20001" y="7103"/>
                </a:lnTo>
                <a:lnTo>
                  <a:pt x="19432" y="7156"/>
                </a:lnTo>
                <a:lnTo>
                  <a:pt x="18846" y="7208"/>
                </a:lnTo>
                <a:lnTo>
                  <a:pt x="18225" y="7208"/>
                </a:lnTo>
                <a:lnTo>
                  <a:pt x="17656" y="7208"/>
                </a:lnTo>
                <a:lnTo>
                  <a:pt x="17070" y="7182"/>
                </a:lnTo>
                <a:lnTo>
                  <a:pt x="16484" y="7156"/>
                </a:lnTo>
                <a:lnTo>
                  <a:pt x="15986" y="7103"/>
                </a:lnTo>
                <a:lnTo>
                  <a:pt x="14992" y="6999"/>
                </a:lnTo>
                <a:lnTo>
                  <a:pt x="14210" y="6907"/>
                </a:lnTo>
                <a:lnTo>
                  <a:pt x="13695" y="6828"/>
                </a:lnTo>
                <a:lnTo>
                  <a:pt x="13517" y="6802"/>
                </a:lnTo>
                <a:lnTo>
                  <a:pt x="13073" y="6645"/>
                </a:lnTo>
                <a:lnTo>
                  <a:pt x="12700" y="6474"/>
                </a:lnTo>
                <a:lnTo>
                  <a:pt x="12363" y="6304"/>
                </a:lnTo>
                <a:lnTo>
                  <a:pt x="12132" y="6094"/>
                </a:lnTo>
                <a:lnTo>
                  <a:pt x="11919" y="5871"/>
                </a:lnTo>
                <a:lnTo>
                  <a:pt x="11776" y="5649"/>
                </a:lnTo>
                <a:lnTo>
                  <a:pt x="11688" y="5413"/>
                </a:lnTo>
                <a:lnTo>
                  <a:pt x="11617" y="5190"/>
                </a:lnTo>
                <a:lnTo>
                  <a:pt x="11617" y="4941"/>
                </a:lnTo>
                <a:lnTo>
                  <a:pt x="11652" y="4718"/>
                </a:lnTo>
                <a:lnTo>
                  <a:pt x="11723" y="4482"/>
                </a:lnTo>
                <a:lnTo>
                  <a:pt x="11812" y="4285"/>
                </a:lnTo>
                <a:lnTo>
                  <a:pt x="11919" y="4089"/>
                </a:lnTo>
                <a:lnTo>
                  <a:pt x="12096" y="3905"/>
                </a:lnTo>
                <a:lnTo>
                  <a:pt x="12292" y="3735"/>
                </a:lnTo>
                <a:lnTo>
                  <a:pt x="12505" y="3604"/>
                </a:lnTo>
                <a:lnTo>
                  <a:pt x="12700" y="3460"/>
                </a:lnTo>
                <a:lnTo>
                  <a:pt x="12878" y="3250"/>
                </a:lnTo>
                <a:lnTo>
                  <a:pt x="13038" y="3027"/>
                </a:lnTo>
                <a:lnTo>
                  <a:pt x="13180" y="2752"/>
                </a:lnTo>
                <a:lnTo>
                  <a:pt x="13286" y="2477"/>
                </a:lnTo>
                <a:lnTo>
                  <a:pt x="13322" y="2175"/>
                </a:lnTo>
                <a:lnTo>
                  <a:pt x="13357" y="1874"/>
                </a:lnTo>
                <a:lnTo>
                  <a:pt x="13286" y="1572"/>
                </a:lnTo>
                <a:lnTo>
                  <a:pt x="13180" y="1271"/>
                </a:lnTo>
                <a:lnTo>
                  <a:pt x="13038" y="983"/>
                </a:lnTo>
                <a:lnTo>
                  <a:pt x="12949" y="865"/>
                </a:lnTo>
                <a:lnTo>
                  <a:pt x="12807" y="733"/>
                </a:lnTo>
                <a:lnTo>
                  <a:pt x="12665" y="616"/>
                </a:lnTo>
                <a:lnTo>
                  <a:pt x="12505" y="511"/>
                </a:lnTo>
                <a:lnTo>
                  <a:pt x="12327" y="406"/>
                </a:lnTo>
                <a:lnTo>
                  <a:pt x="12132" y="314"/>
                </a:lnTo>
                <a:lnTo>
                  <a:pt x="11883" y="235"/>
                </a:lnTo>
                <a:lnTo>
                  <a:pt x="11652" y="183"/>
                </a:lnTo>
                <a:lnTo>
                  <a:pt x="11368" y="104"/>
                </a:lnTo>
                <a:lnTo>
                  <a:pt x="11101" y="78"/>
                </a:lnTo>
                <a:lnTo>
                  <a:pt x="10800" y="52"/>
                </a:lnTo>
                <a:lnTo>
                  <a:pt x="10444" y="52"/>
                </a:lnTo>
                <a:lnTo>
                  <a:pt x="10142" y="52"/>
                </a:lnTo>
                <a:lnTo>
                  <a:pt x="9840" y="78"/>
                </a:lnTo>
                <a:lnTo>
                  <a:pt x="9574" y="104"/>
                </a:lnTo>
                <a:lnTo>
                  <a:pt x="9325" y="157"/>
                </a:lnTo>
                <a:lnTo>
                  <a:pt x="9094" y="209"/>
                </a:lnTo>
                <a:lnTo>
                  <a:pt x="8846" y="262"/>
                </a:lnTo>
                <a:lnTo>
                  <a:pt x="8650" y="340"/>
                </a:lnTo>
                <a:lnTo>
                  <a:pt x="8437" y="432"/>
                </a:lnTo>
                <a:lnTo>
                  <a:pt x="8277" y="511"/>
                </a:lnTo>
                <a:lnTo>
                  <a:pt x="8100" y="616"/>
                </a:lnTo>
                <a:lnTo>
                  <a:pt x="7957" y="707"/>
                </a:lnTo>
                <a:lnTo>
                  <a:pt x="7833" y="838"/>
                </a:lnTo>
                <a:lnTo>
                  <a:pt x="7620" y="1061"/>
                </a:lnTo>
                <a:lnTo>
                  <a:pt x="7442" y="1336"/>
                </a:lnTo>
                <a:lnTo>
                  <a:pt x="7353" y="1599"/>
                </a:lnTo>
                <a:lnTo>
                  <a:pt x="7318" y="1900"/>
                </a:lnTo>
                <a:lnTo>
                  <a:pt x="7318" y="2175"/>
                </a:lnTo>
                <a:lnTo>
                  <a:pt x="7353" y="2450"/>
                </a:lnTo>
                <a:lnTo>
                  <a:pt x="7442" y="2726"/>
                </a:lnTo>
                <a:lnTo>
                  <a:pt x="7620" y="2975"/>
                </a:lnTo>
                <a:lnTo>
                  <a:pt x="7833" y="3198"/>
                </a:lnTo>
                <a:lnTo>
                  <a:pt x="8064" y="3433"/>
                </a:lnTo>
                <a:lnTo>
                  <a:pt x="8295" y="3630"/>
                </a:lnTo>
                <a:lnTo>
                  <a:pt x="8508" y="3853"/>
                </a:lnTo>
                <a:lnTo>
                  <a:pt x="8686" y="4089"/>
                </a:lnTo>
                <a:lnTo>
                  <a:pt x="8775" y="4312"/>
                </a:lnTo>
                <a:lnTo>
                  <a:pt x="8846" y="4561"/>
                </a:lnTo>
                <a:lnTo>
                  <a:pt x="8846" y="4810"/>
                </a:lnTo>
                <a:lnTo>
                  <a:pt x="8810" y="5059"/>
                </a:lnTo>
                <a:lnTo>
                  <a:pt x="8721" y="5295"/>
                </a:lnTo>
                <a:lnTo>
                  <a:pt x="8579" y="5544"/>
                </a:lnTo>
                <a:lnTo>
                  <a:pt x="8366" y="5766"/>
                </a:lnTo>
                <a:lnTo>
                  <a:pt x="8135" y="5976"/>
                </a:lnTo>
                <a:lnTo>
                  <a:pt x="7833" y="6199"/>
                </a:lnTo>
                <a:lnTo>
                  <a:pt x="7478" y="6369"/>
                </a:lnTo>
                <a:lnTo>
                  <a:pt x="7069" y="6527"/>
                </a:lnTo>
                <a:lnTo>
                  <a:pt x="6590" y="6671"/>
                </a:lnTo>
                <a:lnTo>
                  <a:pt x="6092" y="6802"/>
                </a:lnTo>
                <a:lnTo>
                  <a:pt x="5684" y="6802"/>
                </a:lnTo>
                <a:lnTo>
                  <a:pt x="5133" y="6802"/>
                </a:lnTo>
                <a:lnTo>
                  <a:pt x="4547" y="6802"/>
                </a:lnTo>
                <a:lnTo>
                  <a:pt x="3872" y="6802"/>
                </a:lnTo>
                <a:lnTo>
                  <a:pt x="3144" y="6802"/>
                </a:lnTo>
                <a:lnTo>
                  <a:pt x="2362" y="6802"/>
                </a:lnTo>
                <a:lnTo>
                  <a:pt x="1545" y="6802"/>
                </a:lnTo>
                <a:lnTo>
                  <a:pt x="692" y="6802"/>
                </a:lnTo>
                <a:lnTo>
                  <a:pt x="586" y="7234"/>
                </a:lnTo>
                <a:lnTo>
                  <a:pt x="461" y="7837"/>
                </a:lnTo>
                <a:lnTo>
                  <a:pt x="355" y="8493"/>
                </a:lnTo>
                <a:lnTo>
                  <a:pt x="248" y="9187"/>
                </a:lnTo>
                <a:lnTo>
                  <a:pt x="142" y="9869"/>
                </a:lnTo>
                <a:lnTo>
                  <a:pt x="106" y="10498"/>
                </a:lnTo>
                <a:lnTo>
                  <a:pt x="106" y="10983"/>
                </a:lnTo>
                <a:lnTo>
                  <a:pt x="106" y="11311"/>
                </a:lnTo>
                <a:lnTo>
                  <a:pt x="213" y="11481"/>
                </a:lnTo>
                <a:lnTo>
                  <a:pt x="319" y="11651"/>
                </a:lnTo>
                <a:lnTo>
                  <a:pt x="497" y="11783"/>
                </a:lnTo>
                <a:lnTo>
                  <a:pt x="692" y="11914"/>
                </a:lnTo>
                <a:lnTo>
                  <a:pt x="941" y="12032"/>
                </a:lnTo>
                <a:lnTo>
                  <a:pt x="1207" y="12110"/>
                </a:lnTo>
                <a:lnTo>
                  <a:pt x="1509" y="12189"/>
                </a:lnTo>
                <a:lnTo>
                  <a:pt x="1794" y="12241"/>
                </a:lnTo>
                <a:lnTo>
                  <a:pt x="2131" y="12267"/>
                </a:lnTo>
                <a:lnTo>
                  <a:pt x="2433" y="12281"/>
                </a:lnTo>
                <a:lnTo>
                  <a:pt x="2735" y="12267"/>
                </a:lnTo>
                <a:lnTo>
                  <a:pt x="3055" y="12241"/>
                </a:lnTo>
                <a:lnTo>
                  <a:pt x="3357" y="12189"/>
                </a:lnTo>
                <a:lnTo>
                  <a:pt x="3623" y="12084"/>
                </a:lnTo>
                <a:lnTo>
                  <a:pt x="3872" y="11979"/>
                </a:lnTo>
                <a:lnTo>
                  <a:pt x="4103" y="11861"/>
                </a:lnTo>
                <a:lnTo>
                  <a:pt x="4316" y="11704"/>
                </a:lnTo>
                <a:lnTo>
                  <a:pt x="4582" y="11612"/>
                </a:lnTo>
                <a:lnTo>
                  <a:pt x="4849" y="11533"/>
                </a:lnTo>
                <a:lnTo>
                  <a:pt x="5169" y="11507"/>
                </a:lnTo>
                <a:lnTo>
                  <a:pt x="5506" y="11481"/>
                </a:lnTo>
                <a:lnTo>
                  <a:pt x="5808" y="11507"/>
                </a:lnTo>
                <a:lnTo>
                  <a:pt x="6146" y="11560"/>
                </a:lnTo>
                <a:lnTo>
                  <a:pt x="6501" y="11651"/>
                </a:lnTo>
                <a:lnTo>
                  <a:pt x="6803" y="11783"/>
                </a:lnTo>
                <a:lnTo>
                  <a:pt x="7105" y="11940"/>
                </a:lnTo>
                <a:lnTo>
                  <a:pt x="7353" y="12110"/>
                </a:lnTo>
                <a:lnTo>
                  <a:pt x="7584" y="12333"/>
                </a:lnTo>
                <a:lnTo>
                  <a:pt x="7798" y="12595"/>
                </a:lnTo>
                <a:lnTo>
                  <a:pt x="7922" y="12870"/>
                </a:lnTo>
                <a:lnTo>
                  <a:pt x="8028" y="13198"/>
                </a:lnTo>
                <a:lnTo>
                  <a:pt x="8064" y="13526"/>
                </a:lnTo>
                <a:lnTo>
                  <a:pt x="8028" y="13775"/>
                </a:lnTo>
                <a:lnTo>
                  <a:pt x="7922" y="13998"/>
                </a:lnTo>
                <a:lnTo>
                  <a:pt x="7798" y="14220"/>
                </a:lnTo>
                <a:lnTo>
                  <a:pt x="7584" y="14404"/>
                </a:lnTo>
                <a:lnTo>
                  <a:pt x="7353" y="14574"/>
                </a:lnTo>
                <a:lnTo>
                  <a:pt x="7105" y="14732"/>
                </a:lnTo>
                <a:lnTo>
                  <a:pt x="6803" y="14850"/>
                </a:lnTo>
                <a:lnTo>
                  <a:pt x="6501" y="14954"/>
                </a:lnTo>
                <a:lnTo>
                  <a:pt x="6146" y="15033"/>
                </a:lnTo>
                <a:lnTo>
                  <a:pt x="5808" y="15085"/>
                </a:lnTo>
                <a:lnTo>
                  <a:pt x="5506" y="15085"/>
                </a:lnTo>
                <a:lnTo>
                  <a:pt x="5169" y="15059"/>
                </a:lnTo>
                <a:lnTo>
                  <a:pt x="4849" y="15007"/>
                </a:lnTo>
                <a:lnTo>
                  <a:pt x="4582" y="14902"/>
                </a:lnTo>
                <a:lnTo>
                  <a:pt x="4316" y="14784"/>
                </a:lnTo>
                <a:lnTo>
                  <a:pt x="4103" y="14600"/>
                </a:lnTo>
                <a:lnTo>
                  <a:pt x="3907" y="14430"/>
                </a:lnTo>
                <a:lnTo>
                  <a:pt x="3659" y="14299"/>
                </a:lnTo>
                <a:lnTo>
                  <a:pt x="3428" y="14194"/>
                </a:lnTo>
                <a:lnTo>
                  <a:pt x="3179" y="14129"/>
                </a:lnTo>
                <a:lnTo>
                  <a:pt x="2913" y="14102"/>
                </a:lnTo>
                <a:lnTo>
                  <a:pt x="2646" y="14102"/>
                </a:lnTo>
                <a:lnTo>
                  <a:pt x="2362" y="14129"/>
                </a:lnTo>
                <a:lnTo>
                  <a:pt x="2096" y="14168"/>
                </a:lnTo>
                <a:lnTo>
                  <a:pt x="1811" y="14273"/>
                </a:lnTo>
                <a:lnTo>
                  <a:pt x="1545" y="14378"/>
                </a:lnTo>
                <a:lnTo>
                  <a:pt x="1314" y="14496"/>
                </a:lnTo>
                <a:lnTo>
                  <a:pt x="1065" y="14653"/>
                </a:lnTo>
                <a:lnTo>
                  <a:pt x="870" y="14797"/>
                </a:lnTo>
                <a:lnTo>
                  <a:pt x="657" y="14981"/>
                </a:lnTo>
                <a:lnTo>
                  <a:pt x="497" y="15177"/>
                </a:lnTo>
                <a:lnTo>
                  <a:pt x="390" y="15413"/>
                </a:lnTo>
                <a:lnTo>
                  <a:pt x="284" y="15636"/>
                </a:lnTo>
                <a:lnTo>
                  <a:pt x="248" y="15911"/>
                </a:lnTo>
                <a:lnTo>
                  <a:pt x="284" y="16239"/>
                </a:lnTo>
                <a:lnTo>
                  <a:pt x="319" y="16566"/>
                </a:lnTo>
                <a:lnTo>
                  <a:pt x="497" y="17340"/>
                </a:lnTo>
                <a:lnTo>
                  <a:pt x="692" y="18152"/>
                </a:lnTo>
                <a:lnTo>
                  <a:pt x="799" y="18559"/>
                </a:lnTo>
                <a:lnTo>
                  <a:pt x="905" y="18978"/>
                </a:lnTo>
                <a:lnTo>
                  <a:pt x="959" y="19384"/>
                </a:lnTo>
                <a:lnTo>
                  <a:pt x="994" y="19791"/>
                </a:lnTo>
                <a:lnTo>
                  <a:pt x="994" y="20132"/>
                </a:lnTo>
                <a:lnTo>
                  <a:pt x="959" y="20485"/>
                </a:lnTo>
                <a:lnTo>
                  <a:pt x="941" y="20669"/>
                </a:lnTo>
                <a:lnTo>
                  <a:pt x="870" y="20813"/>
                </a:lnTo>
                <a:lnTo>
                  <a:pt x="799" y="20970"/>
                </a:lnTo>
                <a:lnTo>
                  <a:pt x="692" y="21088"/>
                </a:lnTo>
                <a:lnTo>
                  <a:pt x="1474" y="20997"/>
                </a:lnTo>
                <a:lnTo>
                  <a:pt x="2291" y="20866"/>
                </a:lnTo>
                <a:lnTo>
                  <a:pt x="3108" y="20787"/>
                </a:lnTo>
                <a:lnTo>
                  <a:pt x="3907" y="20721"/>
                </a:lnTo>
                <a:lnTo>
                  <a:pt x="4653" y="20695"/>
                </a:lnTo>
                <a:lnTo>
                  <a:pt x="5364" y="20695"/>
                </a:lnTo>
                <a:lnTo>
                  <a:pt x="5701" y="20721"/>
                </a:lnTo>
                <a:lnTo>
                  <a:pt x="6057" y="20761"/>
                </a:lnTo>
                <a:lnTo>
                  <a:pt x="6323" y="20813"/>
                </a:lnTo>
                <a:lnTo>
                  <a:pt x="6625" y="20892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8" name="Puzzle2"/>
          <p:cNvSpPr>
            <a:spLocks noEditPoints="1" noChangeArrowheads="1"/>
          </p:cNvSpPr>
          <p:nvPr/>
        </p:nvSpPr>
        <p:spPr bwMode="auto">
          <a:xfrm>
            <a:off x="4348895" y="1487656"/>
            <a:ext cx="1615707" cy="1112935"/>
          </a:xfrm>
          <a:custGeom>
            <a:avLst/>
            <a:gdLst>
              <a:gd name="T0" fmla="*/ 11 w 21600"/>
              <a:gd name="T1" fmla="*/ 13386 h 21600"/>
              <a:gd name="T2" fmla="*/ 4202 w 21600"/>
              <a:gd name="T3" fmla="*/ 21161 h 21600"/>
              <a:gd name="T4" fmla="*/ 10400 w 21600"/>
              <a:gd name="T5" fmla="*/ 13909 h 21600"/>
              <a:gd name="T6" fmla="*/ 16821 w 21600"/>
              <a:gd name="T7" fmla="*/ 21190 h 21600"/>
              <a:gd name="T8" fmla="*/ 21600 w 21600"/>
              <a:gd name="T9" fmla="*/ 15083 h 21600"/>
              <a:gd name="T10" fmla="*/ 16889 w 21600"/>
              <a:gd name="T11" fmla="*/ 5739 h 21600"/>
              <a:gd name="T12" fmla="*/ 10800 w 21600"/>
              <a:gd name="T13" fmla="*/ 28 h 21600"/>
              <a:gd name="T14" fmla="*/ 4202 w 21600"/>
              <a:gd name="T15" fmla="*/ 5894 h 21600"/>
              <a:gd name="T16" fmla="*/ 5388 w 21600"/>
              <a:gd name="T17" fmla="*/ 6742 h 21600"/>
              <a:gd name="T18" fmla="*/ 16177 w 21600"/>
              <a:gd name="T19" fmla="*/ 20441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4247" y="12354"/>
                </a:moveTo>
                <a:lnTo>
                  <a:pt x="4134" y="12468"/>
                </a:lnTo>
                <a:lnTo>
                  <a:pt x="4010" y="12581"/>
                </a:lnTo>
                <a:lnTo>
                  <a:pt x="3897" y="12637"/>
                </a:lnTo>
                <a:lnTo>
                  <a:pt x="3773" y="12694"/>
                </a:lnTo>
                <a:lnTo>
                  <a:pt x="3637" y="12694"/>
                </a:lnTo>
                <a:lnTo>
                  <a:pt x="3524" y="12694"/>
                </a:lnTo>
                <a:lnTo>
                  <a:pt x="3400" y="12665"/>
                </a:lnTo>
                <a:lnTo>
                  <a:pt x="3287" y="12609"/>
                </a:lnTo>
                <a:lnTo>
                  <a:pt x="3027" y="12496"/>
                </a:lnTo>
                <a:lnTo>
                  <a:pt x="2790" y="12340"/>
                </a:lnTo>
                <a:lnTo>
                  <a:pt x="2530" y="12142"/>
                </a:lnTo>
                <a:lnTo>
                  <a:pt x="2293" y="11987"/>
                </a:lnTo>
                <a:lnTo>
                  <a:pt x="2033" y="11817"/>
                </a:lnTo>
                <a:lnTo>
                  <a:pt x="1773" y="11676"/>
                </a:lnTo>
                <a:lnTo>
                  <a:pt x="1638" y="11662"/>
                </a:lnTo>
                <a:lnTo>
                  <a:pt x="1513" y="11634"/>
                </a:lnTo>
                <a:lnTo>
                  <a:pt x="1378" y="11634"/>
                </a:lnTo>
                <a:lnTo>
                  <a:pt x="1253" y="11634"/>
                </a:lnTo>
                <a:lnTo>
                  <a:pt x="1118" y="11662"/>
                </a:lnTo>
                <a:lnTo>
                  <a:pt x="971" y="11732"/>
                </a:lnTo>
                <a:lnTo>
                  <a:pt x="835" y="11817"/>
                </a:lnTo>
                <a:lnTo>
                  <a:pt x="711" y="11959"/>
                </a:lnTo>
                <a:lnTo>
                  <a:pt x="553" y="12086"/>
                </a:lnTo>
                <a:lnTo>
                  <a:pt x="429" y="12284"/>
                </a:lnTo>
                <a:lnTo>
                  <a:pt x="271" y="12524"/>
                </a:lnTo>
                <a:lnTo>
                  <a:pt x="146" y="12793"/>
                </a:lnTo>
                <a:lnTo>
                  <a:pt x="79" y="12962"/>
                </a:lnTo>
                <a:lnTo>
                  <a:pt x="33" y="13146"/>
                </a:lnTo>
                <a:lnTo>
                  <a:pt x="11" y="13386"/>
                </a:lnTo>
                <a:lnTo>
                  <a:pt x="11" y="13641"/>
                </a:lnTo>
                <a:lnTo>
                  <a:pt x="33" y="13881"/>
                </a:lnTo>
                <a:lnTo>
                  <a:pt x="101" y="14150"/>
                </a:lnTo>
                <a:lnTo>
                  <a:pt x="192" y="14404"/>
                </a:lnTo>
                <a:lnTo>
                  <a:pt x="293" y="14645"/>
                </a:lnTo>
                <a:lnTo>
                  <a:pt x="451" y="14857"/>
                </a:lnTo>
                <a:lnTo>
                  <a:pt x="621" y="15054"/>
                </a:lnTo>
                <a:lnTo>
                  <a:pt x="734" y="15125"/>
                </a:lnTo>
                <a:lnTo>
                  <a:pt x="835" y="15210"/>
                </a:lnTo>
                <a:lnTo>
                  <a:pt x="948" y="15267"/>
                </a:lnTo>
                <a:lnTo>
                  <a:pt x="1084" y="15323"/>
                </a:lnTo>
                <a:lnTo>
                  <a:pt x="1208" y="15351"/>
                </a:lnTo>
                <a:lnTo>
                  <a:pt x="1355" y="15380"/>
                </a:lnTo>
                <a:lnTo>
                  <a:pt x="1513" y="15380"/>
                </a:lnTo>
                <a:lnTo>
                  <a:pt x="1683" y="15380"/>
                </a:lnTo>
                <a:lnTo>
                  <a:pt x="1864" y="15351"/>
                </a:lnTo>
                <a:lnTo>
                  <a:pt x="2033" y="15323"/>
                </a:lnTo>
                <a:lnTo>
                  <a:pt x="2225" y="15238"/>
                </a:lnTo>
                <a:lnTo>
                  <a:pt x="2428" y="15153"/>
                </a:lnTo>
                <a:lnTo>
                  <a:pt x="2745" y="15026"/>
                </a:lnTo>
                <a:lnTo>
                  <a:pt x="3005" y="14913"/>
                </a:lnTo>
                <a:lnTo>
                  <a:pt x="3264" y="14828"/>
                </a:lnTo>
                <a:lnTo>
                  <a:pt x="3513" y="14800"/>
                </a:lnTo>
                <a:lnTo>
                  <a:pt x="3615" y="14828"/>
                </a:lnTo>
                <a:lnTo>
                  <a:pt x="3728" y="14857"/>
                </a:lnTo>
                <a:lnTo>
                  <a:pt x="3807" y="14913"/>
                </a:lnTo>
                <a:lnTo>
                  <a:pt x="3920" y="14998"/>
                </a:lnTo>
                <a:lnTo>
                  <a:pt x="4010" y="15097"/>
                </a:lnTo>
                <a:lnTo>
                  <a:pt x="4089" y="15238"/>
                </a:lnTo>
                <a:lnTo>
                  <a:pt x="4179" y="15408"/>
                </a:lnTo>
                <a:lnTo>
                  <a:pt x="4247" y="15620"/>
                </a:lnTo>
                <a:lnTo>
                  <a:pt x="4326" y="15860"/>
                </a:lnTo>
                <a:lnTo>
                  <a:pt x="4394" y="16129"/>
                </a:lnTo>
                <a:lnTo>
                  <a:pt x="4439" y="16440"/>
                </a:lnTo>
                <a:lnTo>
                  <a:pt x="4507" y="16737"/>
                </a:lnTo>
                <a:lnTo>
                  <a:pt x="4552" y="17090"/>
                </a:lnTo>
                <a:lnTo>
                  <a:pt x="4575" y="17443"/>
                </a:lnTo>
                <a:lnTo>
                  <a:pt x="4586" y="17825"/>
                </a:lnTo>
                <a:lnTo>
                  <a:pt x="4586" y="18193"/>
                </a:lnTo>
                <a:lnTo>
                  <a:pt x="4586" y="18574"/>
                </a:lnTo>
                <a:lnTo>
                  <a:pt x="4586" y="18984"/>
                </a:lnTo>
                <a:lnTo>
                  <a:pt x="4552" y="19366"/>
                </a:lnTo>
                <a:lnTo>
                  <a:pt x="4507" y="19748"/>
                </a:lnTo>
                <a:lnTo>
                  <a:pt x="4462" y="20129"/>
                </a:lnTo>
                <a:lnTo>
                  <a:pt x="4371" y="20483"/>
                </a:lnTo>
                <a:lnTo>
                  <a:pt x="4292" y="20836"/>
                </a:lnTo>
                <a:lnTo>
                  <a:pt x="4202" y="21161"/>
                </a:lnTo>
                <a:lnTo>
                  <a:pt x="4744" y="21161"/>
                </a:lnTo>
                <a:lnTo>
                  <a:pt x="5264" y="21161"/>
                </a:lnTo>
                <a:lnTo>
                  <a:pt x="5784" y="21161"/>
                </a:lnTo>
                <a:lnTo>
                  <a:pt x="6235" y="21161"/>
                </a:lnTo>
                <a:lnTo>
                  <a:pt x="6676" y="21161"/>
                </a:lnTo>
                <a:lnTo>
                  <a:pt x="7060" y="21161"/>
                </a:lnTo>
                <a:lnTo>
                  <a:pt x="7410" y="21161"/>
                </a:lnTo>
                <a:lnTo>
                  <a:pt x="7670" y="21161"/>
                </a:lnTo>
                <a:lnTo>
                  <a:pt x="8020" y="21020"/>
                </a:lnTo>
                <a:lnTo>
                  <a:pt x="8303" y="20893"/>
                </a:lnTo>
                <a:lnTo>
                  <a:pt x="8563" y="20695"/>
                </a:lnTo>
                <a:lnTo>
                  <a:pt x="8800" y="20511"/>
                </a:lnTo>
                <a:lnTo>
                  <a:pt x="8969" y="20285"/>
                </a:lnTo>
                <a:lnTo>
                  <a:pt x="9150" y="20045"/>
                </a:lnTo>
                <a:lnTo>
                  <a:pt x="9252" y="19804"/>
                </a:lnTo>
                <a:lnTo>
                  <a:pt x="9342" y="19550"/>
                </a:lnTo>
                <a:lnTo>
                  <a:pt x="9410" y="19281"/>
                </a:lnTo>
                <a:lnTo>
                  <a:pt x="9433" y="19013"/>
                </a:lnTo>
                <a:lnTo>
                  <a:pt x="9433" y="18744"/>
                </a:lnTo>
                <a:lnTo>
                  <a:pt x="9387" y="18504"/>
                </a:lnTo>
                <a:lnTo>
                  <a:pt x="9320" y="18221"/>
                </a:lnTo>
                <a:lnTo>
                  <a:pt x="9207" y="17981"/>
                </a:lnTo>
                <a:lnTo>
                  <a:pt x="9105" y="17740"/>
                </a:lnTo>
                <a:lnTo>
                  <a:pt x="8924" y="17514"/>
                </a:lnTo>
                <a:lnTo>
                  <a:pt x="8777" y="17274"/>
                </a:lnTo>
                <a:lnTo>
                  <a:pt x="8642" y="17034"/>
                </a:lnTo>
                <a:lnTo>
                  <a:pt x="8563" y="16765"/>
                </a:lnTo>
                <a:lnTo>
                  <a:pt x="8472" y="16468"/>
                </a:lnTo>
                <a:lnTo>
                  <a:pt x="8450" y="16157"/>
                </a:lnTo>
                <a:lnTo>
                  <a:pt x="8450" y="15860"/>
                </a:lnTo>
                <a:lnTo>
                  <a:pt x="8472" y="15563"/>
                </a:lnTo>
                <a:lnTo>
                  <a:pt x="8540" y="15267"/>
                </a:lnTo>
                <a:lnTo>
                  <a:pt x="8642" y="14998"/>
                </a:lnTo>
                <a:lnTo>
                  <a:pt x="8777" y="14729"/>
                </a:lnTo>
                <a:lnTo>
                  <a:pt x="8868" y="14616"/>
                </a:lnTo>
                <a:lnTo>
                  <a:pt x="8969" y="14475"/>
                </a:lnTo>
                <a:lnTo>
                  <a:pt x="9060" y="14376"/>
                </a:lnTo>
                <a:lnTo>
                  <a:pt x="9184" y="14291"/>
                </a:lnTo>
                <a:lnTo>
                  <a:pt x="9297" y="14206"/>
                </a:lnTo>
                <a:lnTo>
                  <a:pt x="9433" y="14121"/>
                </a:lnTo>
                <a:lnTo>
                  <a:pt x="9579" y="14051"/>
                </a:lnTo>
                <a:lnTo>
                  <a:pt x="9726" y="13994"/>
                </a:lnTo>
                <a:lnTo>
                  <a:pt x="9884" y="13938"/>
                </a:lnTo>
                <a:lnTo>
                  <a:pt x="10054" y="13909"/>
                </a:lnTo>
                <a:lnTo>
                  <a:pt x="10257" y="13881"/>
                </a:lnTo>
                <a:lnTo>
                  <a:pt x="10449" y="13881"/>
                </a:lnTo>
                <a:lnTo>
                  <a:pt x="10664" y="13881"/>
                </a:lnTo>
                <a:lnTo>
                  <a:pt x="10856" y="13909"/>
                </a:lnTo>
                <a:lnTo>
                  <a:pt x="11037" y="13966"/>
                </a:lnTo>
                <a:lnTo>
                  <a:pt x="11206" y="14023"/>
                </a:lnTo>
                <a:lnTo>
                  <a:pt x="11353" y="14093"/>
                </a:lnTo>
                <a:lnTo>
                  <a:pt x="11511" y="14178"/>
                </a:lnTo>
                <a:lnTo>
                  <a:pt x="11635" y="14263"/>
                </a:lnTo>
                <a:lnTo>
                  <a:pt x="11748" y="14376"/>
                </a:lnTo>
                <a:lnTo>
                  <a:pt x="11861" y="14475"/>
                </a:lnTo>
                <a:lnTo>
                  <a:pt x="11941" y="14616"/>
                </a:lnTo>
                <a:lnTo>
                  <a:pt x="12031" y="14758"/>
                </a:lnTo>
                <a:lnTo>
                  <a:pt x="12099" y="14885"/>
                </a:lnTo>
                <a:lnTo>
                  <a:pt x="12200" y="15210"/>
                </a:lnTo>
                <a:lnTo>
                  <a:pt x="12268" y="15507"/>
                </a:lnTo>
                <a:lnTo>
                  <a:pt x="12291" y="15832"/>
                </a:lnTo>
                <a:lnTo>
                  <a:pt x="12291" y="16157"/>
                </a:lnTo>
                <a:lnTo>
                  <a:pt x="12246" y="16482"/>
                </a:lnTo>
                <a:lnTo>
                  <a:pt x="12178" y="16807"/>
                </a:lnTo>
                <a:lnTo>
                  <a:pt x="12099" y="17090"/>
                </a:lnTo>
                <a:lnTo>
                  <a:pt x="12008" y="17330"/>
                </a:lnTo>
                <a:lnTo>
                  <a:pt x="11884" y="17542"/>
                </a:lnTo>
                <a:lnTo>
                  <a:pt x="11748" y="17712"/>
                </a:lnTo>
                <a:lnTo>
                  <a:pt x="11613" y="17839"/>
                </a:lnTo>
                <a:lnTo>
                  <a:pt x="11489" y="18037"/>
                </a:lnTo>
                <a:lnTo>
                  <a:pt x="11398" y="18221"/>
                </a:lnTo>
                <a:lnTo>
                  <a:pt x="11319" y="18447"/>
                </a:lnTo>
                <a:lnTo>
                  <a:pt x="11251" y="18659"/>
                </a:lnTo>
                <a:lnTo>
                  <a:pt x="11206" y="18900"/>
                </a:lnTo>
                <a:lnTo>
                  <a:pt x="11184" y="19154"/>
                </a:lnTo>
                <a:lnTo>
                  <a:pt x="11184" y="19423"/>
                </a:lnTo>
                <a:lnTo>
                  <a:pt x="11229" y="19663"/>
                </a:lnTo>
                <a:lnTo>
                  <a:pt x="11297" y="19903"/>
                </a:lnTo>
                <a:lnTo>
                  <a:pt x="11376" y="20158"/>
                </a:lnTo>
                <a:lnTo>
                  <a:pt x="11511" y="20398"/>
                </a:lnTo>
                <a:lnTo>
                  <a:pt x="11681" y="20610"/>
                </a:lnTo>
                <a:lnTo>
                  <a:pt x="11884" y="20808"/>
                </a:lnTo>
                <a:lnTo>
                  <a:pt x="12121" y="20992"/>
                </a:lnTo>
                <a:lnTo>
                  <a:pt x="12404" y="21161"/>
                </a:lnTo>
                <a:lnTo>
                  <a:pt x="12528" y="21190"/>
                </a:lnTo>
                <a:lnTo>
                  <a:pt x="12856" y="21274"/>
                </a:lnTo>
                <a:lnTo>
                  <a:pt x="13330" y="21373"/>
                </a:lnTo>
                <a:lnTo>
                  <a:pt x="13963" y="21486"/>
                </a:lnTo>
                <a:lnTo>
                  <a:pt x="14313" y="21543"/>
                </a:lnTo>
                <a:lnTo>
                  <a:pt x="14652" y="21571"/>
                </a:lnTo>
                <a:lnTo>
                  <a:pt x="15025" y="21600"/>
                </a:lnTo>
                <a:lnTo>
                  <a:pt x="15409" y="21600"/>
                </a:lnTo>
                <a:lnTo>
                  <a:pt x="15782" y="21600"/>
                </a:lnTo>
                <a:lnTo>
                  <a:pt x="16177" y="21571"/>
                </a:lnTo>
                <a:lnTo>
                  <a:pt x="16516" y="21486"/>
                </a:lnTo>
                <a:lnTo>
                  <a:pt x="16889" y="21402"/>
                </a:lnTo>
                <a:lnTo>
                  <a:pt x="16821" y="21190"/>
                </a:lnTo>
                <a:lnTo>
                  <a:pt x="16776" y="20935"/>
                </a:lnTo>
                <a:lnTo>
                  <a:pt x="16742" y="20667"/>
                </a:lnTo>
                <a:lnTo>
                  <a:pt x="16719" y="20370"/>
                </a:lnTo>
                <a:lnTo>
                  <a:pt x="16697" y="19719"/>
                </a:lnTo>
                <a:lnTo>
                  <a:pt x="16697" y="19013"/>
                </a:lnTo>
                <a:lnTo>
                  <a:pt x="16719" y="18306"/>
                </a:lnTo>
                <a:lnTo>
                  <a:pt x="16753" y="17599"/>
                </a:lnTo>
                <a:lnTo>
                  <a:pt x="16821" y="16949"/>
                </a:lnTo>
                <a:lnTo>
                  <a:pt x="16889" y="16383"/>
                </a:lnTo>
                <a:lnTo>
                  <a:pt x="16934" y="16129"/>
                </a:lnTo>
                <a:lnTo>
                  <a:pt x="17002" y="15945"/>
                </a:lnTo>
                <a:lnTo>
                  <a:pt x="17081" y="15790"/>
                </a:lnTo>
                <a:lnTo>
                  <a:pt x="17194" y="15648"/>
                </a:lnTo>
                <a:lnTo>
                  <a:pt x="17318" y="15563"/>
                </a:lnTo>
                <a:lnTo>
                  <a:pt x="17453" y="15507"/>
                </a:lnTo>
                <a:lnTo>
                  <a:pt x="17600" y="15450"/>
                </a:lnTo>
                <a:lnTo>
                  <a:pt x="17758" y="15450"/>
                </a:lnTo>
                <a:lnTo>
                  <a:pt x="17905" y="15479"/>
                </a:lnTo>
                <a:lnTo>
                  <a:pt x="18064" y="15535"/>
                </a:lnTo>
                <a:lnTo>
                  <a:pt x="18233" y="15620"/>
                </a:lnTo>
                <a:lnTo>
                  <a:pt x="18380" y="15733"/>
                </a:lnTo>
                <a:lnTo>
                  <a:pt x="18561" y="15832"/>
                </a:lnTo>
                <a:lnTo>
                  <a:pt x="18707" y="15973"/>
                </a:lnTo>
                <a:lnTo>
                  <a:pt x="18866" y="16129"/>
                </a:lnTo>
                <a:lnTo>
                  <a:pt x="18990" y="16327"/>
                </a:lnTo>
                <a:lnTo>
                  <a:pt x="19125" y="16482"/>
                </a:lnTo>
                <a:lnTo>
                  <a:pt x="19295" y="16624"/>
                </a:lnTo>
                <a:lnTo>
                  <a:pt x="19464" y="16737"/>
                </a:lnTo>
                <a:lnTo>
                  <a:pt x="19668" y="16807"/>
                </a:lnTo>
                <a:lnTo>
                  <a:pt x="19860" y="16836"/>
                </a:lnTo>
                <a:lnTo>
                  <a:pt x="20052" y="16864"/>
                </a:lnTo>
                <a:lnTo>
                  <a:pt x="20266" y="16836"/>
                </a:lnTo>
                <a:lnTo>
                  <a:pt x="20470" y="16793"/>
                </a:lnTo>
                <a:lnTo>
                  <a:pt x="20662" y="16708"/>
                </a:lnTo>
                <a:lnTo>
                  <a:pt x="20854" y="16567"/>
                </a:lnTo>
                <a:lnTo>
                  <a:pt x="21035" y="16412"/>
                </a:lnTo>
                <a:lnTo>
                  <a:pt x="21182" y="16214"/>
                </a:lnTo>
                <a:lnTo>
                  <a:pt x="21340" y="16002"/>
                </a:lnTo>
                <a:lnTo>
                  <a:pt x="21441" y="15733"/>
                </a:lnTo>
                <a:lnTo>
                  <a:pt x="21532" y="15436"/>
                </a:lnTo>
                <a:lnTo>
                  <a:pt x="21600" y="15083"/>
                </a:lnTo>
                <a:lnTo>
                  <a:pt x="21600" y="14885"/>
                </a:lnTo>
                <a:lnTo>
                  <a:pt x="21600" y="14729"/>
                </a:lnTo>
                <a:lnTo>
                  <a:pt x="21600" y="14531"/>
                </a:lnTo>
                <a:lnTo>
                  <a:pt x="21577" y="14376"/>
                </a:lnTo>
                <a:lnTo>
                  <a:pt x="21532" y="14206"/>
                </a:lnTo>
                <a:lnTo>
                  <a:pt x="21487" y="14051"/>
                </a:lnTo>
                <a:lnTo>
                  <a:pt x="21419" y="13909"/>
                </a:lnTo>
                <a:lnTo>
                  <a:pt x="21351" y="13768"/>
                </a:lnTo>
                <a:lnTo>
                  <a:pt x="21204" y="13500"/>
                </a:lnTo>
                <a:lnTo>
                  <a:pt x="21035" y="13287"/>
                </a:lnTo>
                <a:lnTo>
                  <a:pt x="20809" y="13090"/>
                </a:lnTo>
                <a:lnTo>
                  <a:pt x="20594" y="12962"/>
                </a:lnTo>
                <a:lnTo>
                  <a:pt x="20357" y="12821"/>
                </a:lnTo>
                <a:lnTo>
                  <a:pt x="20120" y="12764"/>
                </a:lnTo>
                <a:lnTo>
                  <a:pt x="19882" y="12708"/>
                </a:lnTo>
                <a:lnTo>
                  <a:pt x="19645" y="12736"/>
                </a:lnTo>
                <a:lnTo>
                  <a:pt x="19430" y="12793"/>
                </a:lnTo>
                <a:lnTo>
                  <a:pt x="19227" y="12906"/>
                </a:lnTo>
                <a:lnTo>
                  <a:pt x="19148" y="12962"/>
                </a:lnTo>
                <a:lnTo>
                  <a:pt x="19058" y="13047"/>
                </a:lnTo>
                <a:lnTo>
                  <a:pt x="18990" y="13146"/>
                </a:lnTo>
                <a:lnTo>
                  <a:pt x="18911" y="13259"/>
                </a:lnTo>
                <a:lnTo>
                  <a:pt x="18775" y="13471"/>
                </a:lnTo>
                <a:lnTo>
                  <a:pt x="18628" y="13641"/>
                </a:lnTo>
                <a:lnTo>
                  <a:pt x="18470" y="13740"/>
                </a:lnTo>
                <a:lnTo>
                  <a:pt x="18301" y="13825"/>
                </a:lnTo>
                <a:lnTo>
                  <a:pt x="18143" y="13853"/>
                </a:lnTo>
                <a:lnTo>
                  <a:pt x="17973" y="13881"/>
                </a:lnTo>
                <a:lnTo>
                  <a:pt x="17804" y="13853"/>
                </a:lnTo>
                <a:lnTo>
                  <a:pt x="17646" y="13796"/>
                </a:lnTo>
                <a:lnTo>
                  <a:pt x="17499" y="13726"/>
                </a:lnTo>
                <a:lnTo>
                  <a:pt x="17341" y="13641"/>
                </a:lnTo>
                <a:lnTo>
                  <a:pt x="17216" y="13528"/>
                </a:lnTo>
                <a:lnTo>
                  <a:pt x="17103" y="13386"/>
                </a:lnTo>
                <a:lnTo>
                  <a:pt x="17024" y="13259"/>
                </a:lnTo>
                <a:lnTo>
                  <a:pt x="16934" y="13118"/>
                </a:lnTo>
                <a:lnTo>
                  <a:pt x="16889" y="12991"/>
                </a:lnTo>
                <a:lnTo>
                  <a:pt x="16889" y="12849"/>
                </a:lnTo>
                <a:lnTo>
                  <a:pt x="16889" y="12383"/>
                </a:lnTo>
                <a:lnTo>
                  <a:pt x="16889" y="11662"/>
                </a:lnTo>
                <a:lnTo>
                  <a:pt x="16889" y="10701"/>
                </a:lnTo>
                <a:lnTo>
                  <a:pt x="16889" y="9640"/>
                </a:lnTo>
                <a:lnTo>
                  <a:pt x="16889" y="8566"/>
                </a:lnTo>
                <a:lnTo>
                  <a:pt x="16889" y="7478"/>
                </a:lnTo>
                <a:lnTo>
                  <a:pt x="16889" y="6502"/>
                </a:lnTo>
                <a:lnTo>
                  <a:pt x="16889" y="5739"/>
                </a:lnTo>
                <a:lnTo>
                  <a:pt x="16674" y="5894"/>
                </a:lnTo>
                <a:lnTo>
                  <a:pt x="16414" y="6036"/>
                </a:lnTo>
                <a:lnTo>
                  <a:pt x="16154" y="6177"/>
                </a:lnTo>
                <a:lnTo>
                  <a:pt x="15849" y="6248"/>
                </a:lnTo>
                <a:lnTo>
                  <a:pt x="15544" y="6304"/>
                </a:lnTo>
                <a:lnTo>
                  <a:pt x="15217" y="6332"/>
                </a:lnTo>
                <a:lnTo>
                  <a:pt x="14866" y="6361"/>
                </a:lnTo>
                <a:lnTo>
                  <a:pt x="14550" y="6361"/>
                </a:lnTo>
                <a:lnTo>
                  <a:pt x="14200" y="6332"/>
                </a:lnTo>
                <a:lnTo>
                  <a:pt x="13850" y="6276"/>
                </a:lnTo>
                <a:lnTo>
                  <a:pt x="13522" y="6219"/>
                </a:lnTo>
                <a:lnTo>
                  <a:pt x="13206" y="6149"/>
                </a:lnTo>
                <a:lnTo>
                  <a:pt x="12901" y="6064"/>
                </a:lnTo>
                <a:lnTo>
                  <a:pt x="12618" y="5951"/>
                </a:lnTo>
                <a:lnTo>
                  <a:pt x="12358" y="5838"/>
                </a:lnTo>
                <a:lnTo>
                  <a:pt x="12121" y="5739"/>
                </a:lnTo>
                <a:lnTo>
                  <a:pt x="11941" y="5626"/>
                </a:lnTo>
                <a:lnTo>
                  <a:pt x="11794" y="5513"/>
                </a:lnTo>
                <a:lnTo>
                  <a:pt x="11658" y="5414"/>
                </a:lnTo>
                <a:lnTo>
                  <a:pt x="11556" y="5301"/>
                </a:lnTo>
                <a:lnTo>
                  <a:pt x="11466" y="5187"/>
                </a:lnTo>
                <a:lnTo>
                  <a:pt x="11398" y="5089"/>
                </a:lnTo>
                <a:lnTo>
                  <a:pt x="11376" y="4947"/>
                </a:lnTo>
                <a:lnTo>
                  <a:pt x="11353" y="4834"/>
                </a:lnTo>
                <a:lnTo>
                  <a:pt x="11353" y="4707"/>
                </a:lnTo>
                <a:lnTo>
                  <a:pt x="11376" y="4565"/>
                </a:lnTo>
                <a:lnTo>
                  <a:pt x="11443" y="4410"/>
                </a:lnTo>
                <a:lnTo>
                  <a:pt x="11511" y="4240"/>
                </a:lnTo>
                <a:lnTo>
                  <a:pt x="11703" y="3887"/>
                </a:lnTo>
                <a:lnTo>
                  <a:pt x="11986" y="3505"/>
                </a:lnTo>
                <a:lnTo>
                  <a:pt x="12144" y="3265"/>
                </a:lnTo>
                <a:lnTo>
                  <a:pt x="12246" y="3025"/>
                </a:lnTo>
                <a:lnTo>
                  <a:pt x="12336" y="2756"/>
                </a:lnTo>
                <a:lnTo>
                  <a:pt x="12404" y="2445"/>
                </a:lnTo>
                <a:lnTo>
                  <a:pt x="12438" y="2176"/>
                </a:lnTo>
                <a:lnTo>
                  <a:pt x="12438" y="1880"/>
                </a:lnTo>
                <a:lnTo>
                  <a:pt x="12404" y="1583"/>
                </a:lnTo>
                <a:lnTo>
                  <a:pt x="12336" y="1314"/>
                </a:lnTo>
                <a:lnTo>
                  <a:pt x="12246" y="1046"/>
                </a:lnTo>
                <a:lnTo>
                  <a:pt x="12099" y="791"/>
                </a:lnTo>
                <a:lnTo>
                  <a:pt x="12008" y="692"/>
                </a:lnTo>
                <a:lnTo>
                  <a:pt x="11918" y="579"/>
                </a:lnTo>
                <a:lnTo>
                  <a:pt x="11816" y="466"/>
                </a:lnTo>
                <a:lnTo>
                  <a:pt x="11703" y="381"/>
                </a:lnTo>
                <a:lnTo>
                  <a:pt x="11579" y="310"/>
                </a:lnTo>
                <a:lnTo>
                  <a:pt x="11443" y="226"/>
                </a:lnTo>
                <a:lnTo>
                  <a:pt x="11297" y="169"/>
                </a:lnTo>
                <a:lnTo>
                  <a:pt x="11138" y="113"/>
                </a:lnTo>
                <a:lnTo>
                  <a:pt x="10969" y="56"/>
                </a:lnTo>
                <a:lnTo>
                  <a:pt x="10800" y="28"/>
                </a:lnTo>
                <a:lnTo>
                  <a:pt x="10619" y="28"/>
                </a:lnTo>
                <a:lnTo>
                  <a:pt x="10404" y="28"/>
                </a:lnTo>
                <a:lnTo>
                  <a:pt x="10257" y="28"/>
                </a:lnTo>
                <a:lnTo>
                  <a:pt x="10076" y="56"/>
                </a:lnTo>
                <a:lnTo>
                  <a:pt x="9952" y="84"/>
                </a:lnTo>
                <a:lnTo>
                  <a:pt x="9794" y="141"/>
                </a:lnTo>
                <a:lnTo>
                  <a:pt x="9692" y="226"/>
                </a:lnTo>
                <a:lnTo>
                  <a:pt x="9557" y="282"/>
                </a:lnTo>
                <a:lnTo>
                  <a:pt x="9455" y="381"/>
                </a:lnTo>
                <a:lnTo>
                  <a:pt x="9365" y="466"/>
                </a:lnTo>
                <a:lnTo>
                  <a:pt x="9274" y="579"/>
                </a:lnTo>
                <a:lnTo>
                  <a:pt x="9184" y="692"/>
                </a:lnTo>
                <a:lnTo>
                  <a:pt x="9128" y="791"/>
                </a:lnTo>
                <a:lnTo>
                  <a:pt x="9060" y="932"/>
                </a:lnTo>
                <a:lnTo>
                  <a:pt x="8969" y="1201"/>
                </a:lnTo>
                <a:lnTo>
                  <a:pt x="8913" y="1498"/>
                </a:lnTo>
                <a:lnTo>
                  <a:pt x="8890" y="1795"/>
                </a:lnTo>
                <a:lnTo>
                  <a:pt x="8890" y="2120"/>
                </a:lnTo>
                <a:lnTo>
                  <a:pt x="8913" y="2445"/>
                </a:lnTo>
                <a:lnTo>
                  <a:pt x="8969" y="2756"/>
                </a:lnTo>
                <a:lnTo>
                  <a:pt x="9060" y="3081"/>
                </a:lnTo>
                <a:lnTo>
                  <a:pt x="9173" y="3378"/>
                </a:lnTo>
                <a:lnTo>
                  <a:pt x="9297" y="3647"/>
                </a:lnTo>
                <a:lnTo>
                  <a:pt x="9466" y="3887"/>
                </a:lnTo>
                <a:lnTo>
                  <a:pt x="9579" y="4085"/>
                </a:lnTo>
                <a:lnTo>
                  <a:pt x="9670" y="4269"/>
                </a:lnTo>
                <a:lnTo>
                  <a:pt x="9726" y="4467"/>
                </a:lnTo>
                <a:lnTo>
                  <a:pt x="9771" y="4650"/>
                </a:lnTo>
                <a:lnTo>
                  <a:pt x="9771" y="4834"/>
                </a:lnTo>
                <a:lnTo>
                  <a:pt x="9749" y="5032"/>
                </a:lnTo>
                <a:lnTo>
                  <a:pt x="9715" y="5216"/>
                </a:lnTo>
                <a:lnTo>
                  <a:pt x="9625" y="5385"/>
                </a:lnTo>
                <a:lnTo>
                  <a:pt x="9534" y="5513"/>
                </a:lnTo>
                <a:lnTo>
                  <a:pt x="9410" y="5626"/>
                </a:lnTo>
                <a:lnTo>
                  <a:pt x="9229" y="5710"/>
                </a:lnTo>
                <a:lnTo>
                  <a:pt x="9060" y="5767"/>
                </a:lnTo>
                <a:lnTo>
                  <a:pt x="8845" y="5767"/>
                </a:lnTo>
                <a:lnTo>
                  <a:pt x="8585" y="5739"/>
                </a:lnTo>
                <a:lnTo>
                  <a:pt x="8325" y="5654"/>
                </a:lnTo>
                <a:lnTo>
                  <a:pt x="8020" y="5513"/>
                </a:lnTo>
                <a:lnTo>
                  <a:pt x="7840" y="5442"/>
                </a:lnTo>
                <a:lnTo>
                  <a:pt x="7648" y="5385"/>
                </a:lnTo>
                <a:lnTo>
                  <a:pt x="7433" y="5329"/>
                </a:lnTo>
                <a:lnTo>
                  <a:pt x="7241" y="5301"/>
                </a:lnTo>
                <a:lnTo>
                  <a:pt x="6755" y="5301"/>
                </a:lnTo>
                <a:lnTo>
                  <a:pt x="6281" y="5329"/>
                </a:lnTo>
                <a:lnTo>
                  <a:pt x="5784" y="5385"/>
                </a:lnTo>
                <a:lnTo>
                  <a:pt x="5264" y="5498"/>
                </a:lnTo>
                <a:lnTo>
                  <a:pt x="4744" y="5597"/>
                </a:lnTo>
                <a:lnTo>
                  <a:pt x="4247" y="5739"/>
                </a:lnTo>
                <a:lnTo>
                  <a:pt x="4202" y="5894"/>
                </a:lnTo>
                <a:lnTo>
                  <a:pt x="4202" y="6191"/>
                </a:lnTo>
                <a:lnTo>
                  <a:pt x="4202" y="6545"/>
                </a:lnTo>
                <a:lnTo>
                  <a:pt x="4225" y="6954"/>
                </a:lnTo>
                <a:lnTo>
                  <a:pt x="4315" y="7930"/>
                </a:lnTo>
                <a:lnTo>
                  <a:pt x="4394" y="9018"/>
                </a:lnTo>
                <a:lnTo>
                  <a:pt x="4439" y="9570"/>
                </a:lnTo>
                <a:lnTo>
                  <a:pt x="4462" y="10107"/>
                </a:lnTo>
                <a:lnTo>
                  <a:pt x="4484" y="10630"/>
                </a:lnTo>
                <a:lnTo>
                  <a:pt x="4507" y="11082"/>
                </a:lnTo>
                <a:lnTo>
                  <a:pt x="4484" y="11520"/>
                </a:lnTo>
                <a:lnTo>
                  <a:pt x="4439" y="11874"/>
                </a:lnTo>
                <a:lnTo>
                  <a:pt x="4394" y="12029"/>
                </a:lnTo>
                <a:lnTo>
                  <a:pt x="4349" y="12171"/>
                </a:lnTo>
                <a:lnTo>
                  <a:pt x="4315" y="12284"/>
                </a:lnTo>
                <a:lnTo>
                  <a:pt x="4247" y="12354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>
        <p:nvSpPr>
          <p:cNvPr id="9" name="Puzzle4"/>
          <p:cNvSpPr>
            <a:spLocks noEditPoints="1" noChangeArrowheads="1"/>
          </p:cNvSpPr>
          <p:nvPr/>
        </p:nvSpPr>
        <p:spPr bwMode="auto">
          <a:xfrm>
            <a:off x="3723695" y="1461579"/>
            <a:ext cx="974150" cy="1422845"/>
          </a:xfrm>
          <a:custGeom>
            <a:avLst/>
            <a:gdLst>
              <a:gd name="T0" fmla="*/ 8307 w 21600"/>
              <a:gd name="T1" fmla="*/ 11593 h 21600"/>
              <a:gd name="T2" fmla="*/ 453 w 21600"/>
              <a:gd name="T3" fmla="*/ 16938 h 21600"/>
              <a:gd name="T4" fmla="*/ 11500 w 21600"/>
              <a:gd name="T5" fmla="*/ 21600 h 21600"/>
              <a:gd name="T6" fmla="*/ 20920 w 21600"/>
              <a:gd name="T7" fmla="*/ 16751 h 21600"/>
              <a:gd name="T8" fmla="*/ 13972 w 21600"/>
              <a:gd name="T9" fmla="*/ 10888 h 21600"/>
              <a:gd name="T10" fmla="*/ 21033 w 21600"/>
              <a:gd name="T11" fmla="*/ 4716 h 21600"/>
              <a:gd name="T12" fmla="*/ 11102 w 21600"/>
              <a:gd name="T13" fmla="*/ 11 h 21600"/>
              <a:gd name="T14" fmla="*/ 453 w 21600"/>
              <a:gd name="T15" fmla="*/ 4716 h 21600"/>
              <a:gd name="T16" fmla="*/ 2076 w 21600"/>
              <a:gd name="T17" fmla="*/ 5664 h 21600"/>
              <a:gd name="T18" fmla="*/ 20203 w 21600"/>
              <a:gd name="T19" fmla="*/ 1598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3813" y="10590"/>
                </a:moveTo>
                <a:lnTo>
                  <a:pt x="3927" y="10513"/>
                </a:lnTo>
                <a:lnTo>
                  <a:pt x="4078" y="10425"/>
                </a:lnTo>
                <a:lnTo>
                  <a:pt x="4210" y="10359"/>
                </a:lnTo>
                <a:lnTo>
                  <a:pt x="4361" y="10315"/>
                </a:lnTo>
                <a:lnTo>
                  <a:pt x="4682" y="10237"/>
                </a:lnTo>
                <a:lnTo>
                  <a:pt x="5041" y="10193"/>
                </a:lnTo>
                <a:lnTo>
                  <a:pt x="5456" y="10171"/>
                </a:lnTo>
                <a:lnTo>
                  <a:pt x="5853" y="10193"/>
                </a:lnTo>
                <a:lnTo>
                  <a:pt x="6249" y="10260"/>
                </a:lnTo>
                <a:lnTo>
                  <a:pt x="6646" y="10337"/>
                </a:lnTo>
                <a:lnTo>
                  <a:pt x="7004" y="10469"/>
                </a:lnTo>
                <a:lnTo>
                  <a:pt x="7363" y="10612"/>
                </a:lnTo>
                <a:lnTo>
                  <a:pt x="7665" y="10788"/>
                </a:lnTo>
                <a:lnTo>
                  <a:pt x="7911" y="10998"/>
                </a:lnTo>
                <a:lnTo>
                  <a:pt x="8024" y="11097"/>
                </a:lnTo>
                <a:lnTo>
                  <a:pt x="8137" y="11207"/>
                </a:lnTo>
                <a:lnTo>
                  <a:pt x="8194" y="11340"/>
                </a:lnTo>
                <a:lnTo>
                  <a:pt x="8269" y="11461"/>
                </a:lnTo>
                <a:lnTo>
                  <a:pt x="8307" y="11593"/>
                </a:lnTo>
                <a:lnTo>
                  <a:pt x="8307" y="11714"/>
                </a:lnTo>
                <a:lnTo>
                  <a:pt x="8307" y="11868"/>
                </a:lnTo>
                <a:lnTo>
                  <a:pt x="8307" y="12012"/>
                </a:lnTo>
                <a:lnTo>
                  <a:pt x="8194" y="12265"/>
                </a:lnTo>
                <a:lnTo>
                  <a:pt x="8062" y="12519"/>
                </a:lnTo>
                <a:lnTo>
                  <a:pt x="7873" y="12706"/>
                </a:lnTo>
                <a:lnTo>
                  <a:pt x="7627" y="12904"/>
                </a:lnTo>
                <a:lnTo>
                  <a:pt x="7363" y="13048"/>
                </a:lnTo>
                <a:lnTo>
                  <a:pt x="7080" y="13180"/>
                </a:lnTo>
                <a:lnTo>
                  <a:pt x="6759" y="13257"/>
                </a:lnTo>
                <a:lnTo>
                  <a:pt x="6419" y="13345"/>
                </a:lnTo>
                <a:lnTo>
                  <a:pt x="6098" y="13389"/>
                </a:lnTo>
                <a:lnTo>
                  <a:pt x="5739" y="13389"/>
                </a:lnTo>
                <a:lnTo>
                  <a:pt x="5418" y="13389"/>
                </a:lnTo>
                <a:lnTo>
                  <a:pt x="5079" y="13345"/>
                </a:lnTo>
                <a:lnTo>
                  <a:pt x="4758" y="13301"/>
                </a:lnTo>
                <a:lnTo>
                  <a:pt x="4474" y="13213"/>
                </a:lnTo>
                <a:lnTo>
                  <a:pt x="4172" y="13114"/>
                </a:lnTo>
                <a:lnTo>
                  <a:pt x="3965" y="12982"/>
                </a:lnTo>
                <a:lnTo>
                  <a:pt x="3738" y="12838"/>
                </a:lnTo>
                <a:lnTo>
                  <a:pt x="3493" y="12706"/>
                </a:lnTo>
                <a:lnTo>
                  <a:pt x="3228" y="12607"/>
                </a:lnTo>
                <a:lnTo>
                  <a:pt x="2945" y="12519"/>
                </a:lnTo>
                <a:lnTo>
                  <a:pt x="2700" y="12431"/>
                </a:lnTo>
                <a:lnTo>
                  <a:pt x="2397" y="12375"/>
                </a:lnTo>
                <a:lnTo>
                  <a:pt x="2152" y="12331"/>
                </a:lnTo>
                <a:lnTo>
                  <a:pt x="1888" y="12309"/>
                </a:lnTo>
                <a:lnTo>
                  <a:pt x="1642" y="12309"/>
                </a:lnTo>
                <a:lnTo>
                  <a:pt x="1397" y="12331"/>
                </a:lnTo>
                <a:lnTo>
                  <a:pt x="1170" y="12397"/>
                </a:lnTo>
                <a:lnTo>
                  <a:pt x="962" y="12453"/>
                </a:lnTo>
                <a:lnTo>
                  <a:pt x="774" y="12563"/>
                </a:lnTo>
                <a:lnTo>
                  <a:pt x="623" y="12684"/>
                </a:lnTo>
                <a:lnTo>
                  <a:pt x="528" y="12838"/>
                </a:lnTo>
                <a:lnTo>
                  <a:pt x="453" y="13026"/>
                </a:lnTo>
                <a:lnTo>
                  <a:pt x="339" y="13477"/>
                </a:lnTo>
                <a:lnTo>
                  <a:pt x="226" y="13984"/>
                </a:lnTo>
                <a:lnTo>
                  <a:pt x="151" y="14535"/>
                </a:lnTo>
                <a:lnTo>
                  <a:pt x="113" y="15075"/>
                </a:lnTo>
                <a:lnTo>
                  <a:pt x="113" y="15626"/>
                </a:lnTo>
                <a:lnTo>
                  <a:pt x="151" y="16133"/>
                </a:lnTo>
                <a:lnTo>
                  <a:pt x="188" y="16376"/>
                </a:lnTo>
                <a:lnTo>
                  <a:pt x="264" y="16585"/>
                </a:lnTo>
                <a:lnTo>
                  <a:pt x="339" y="16773"/>
                </a:lnTo>
                <a:lnTo>
                  <a:pt x="453" y="16938"/>
                </a:lnTo>
                <a:lnTo>
                  <a:pt x="1095" y="16883"/>
                </a:lnTo>
                <a:lnTo>
                  <a:pt x="1963" y="16795"/>
                </a:lnTo>
                <a:lnTo>
                  <a:pt x="2945" y="16751"/>
                </a:lnTo>
                <a:lnTo>
                  <a:pt x="3965" y="16706"/>
                </a:lnTo>
                <a:lnTo>
                  <a:pt x="5022" y="16684"/>
                </a:lnTo>
                <a:lnTo>
                  <a:pt x="5947" y="16684"/>
                </a:lnTo>
                <a:lnTo>
                  <a:pt x="6759" y="16706"/>
                </a:lnTo>
                <a:lnTo>
                  <a:pt x="7363" y="16751"/>
                </a:lnTo>
                <a:lnTo>
                  <a:pt x="7948" y="16839"/>
                </a:lnTo>
                <a:lnTo>
                  <a:pt x="8458" y="16916"/>
                </a:lnTo>
                <a:lnTo>
                  <a:pt x="8893" y="17026"/>
                </a:lnTo>
                <a:lnTo>
                  <a:pt x="9289" y="17158"/>
                </a:lnTo>
                <a:lnTo>
                  <a:pt x="9572" y="17280"/>
                </a:lnTo>
                <a:lnTo>
                  <a:pt x="9799" y="17412"/>
                </a:lnTo>
                <a:lnTo>
                  <a:pt x="9969" y="17555"/>
                </a:lnTo>
                <a:lnTo>
                  <a:pt x="10120" y="17687"/>
                </a:lnTo>
                <a:lnTo>
                  <a:pt x="10158" y="17831"/>
                </a:lnTo>
                <a:lnTo>
                  <a:pt x="10195" y="17974"/>
                </a:lnTo>
                <a:lnTo>
                  <a:pt x="10158" y="18128"/>
                </a:lnTo>
                <a:lnTo>
                  <a:pt x="10082" y="18271"/>
                </a:lnTo>
                <a:lnTo>
                  <a:pt x="9969" y="18426"/>
                </a:lnTo>
                <a:lnTo>
                  <a:pt x="9837" y="18569"/>
                </a:lnTo>
                <a:lnTo>
                  <a:pt x="9648" y="18701"/>
                </a:lnTo>
                <a:lnTo>
                  <a:pt x="9440" y="18822"/>
                </a:lnTo>
                <a:lnTo>
                  <a:pt x="9213" y="18999"/>
                </a:lnTo>
                <a:lnTo>
                  <a:pt x="9044" y="19186"/>
                </a:lnTo>
                <a:lnTo>
                  <a:pt x="8893" y="19395"/>
                </a:lnTo>
                <a:lnTo>
                  <a:pt x="8817" y="19627"/>
                </a:lnTo>
                <a:lnTo>
                  <a:pt x="8779" y="19858"/>
                </a:lnTo>
                <a:lnTo>
                  <a:pt x="8779" y="20112"/>
                </a:lnTo>
                <a:lnTo>
                  <a:pt x="8855" y="20354"/>
                </a:lnTo>
                <a:lnTo>
                  <a:pt x="8968" y="20586"/>
                </a:lnTo>
                <a:lnTo>
                  <a:pt x="9138" y="20817"/>
                </a:lnTo>
                <a:lnTo>
                  <a:pt x="9365" y="21026"/>
                </a:lnTo>
                <a:lnTo>
                  <a:pt x="9610" y="21192"/>
                </a:lnTo>
                <a:lnTo>
                  <a:pt x="9950" y="21368"/>
                </a:lnTo>
                <a:lnTo>
                  <a:pt x="10120" y="21445"/>
                </a:lnTo>
                <a:lnTo>
                  <a:pt x="10346" y="21511"/>
                </a:lnTo>
                <a:lnTo>
                  <a:pt x="10516" y="21555"/>
                </a:lnTo>
                <a:lnTo>
                  <a:pt x="10743" y="21600"/>
                </a:lnTo>
                <a:lnTo>
                  <a:pt x="10988" y="21644"/>
                </a:lnTo>
                <a:lnTo>
                  <a:pt x="11215" y="21666"/>
                </a:lnTo>
                <a:lnTo>
                  <a:pt x="11498" y="21666"/>
                </a:lnTo>
                <a:lnTo>
                  <a:pt x="11762" y="21666"/>
                </a:lnTo>
                <a:lnTo>
                  <a:pt x="12253" y="21644"/>
                </a:lnTo>
                <a:lnTo>
                  <a:pt x="12763" y="21577"/>
                </a:lnTo>
                <a:lnTo>
                  <a:pt x="13197" y="21467"/>
                </a:lnTo>
                <a:lnTo>
                  <a:pt x="13556" y="21346"/>
                </a:lnTo>
                <a:lnTo>
                  <a:pt x="13896" y="21192"/>
                </a:lnTo>
                <a:lnTo>
                  <a:pt x="14179" y="21026"/>
                </a:lnTo>
                <a:lnTo>
                  <a:pt x="14444" y="20839"/>
                </a:lnTo>
                <a:lnTo>
                  <a:pt x="14576" y="20641"/>
                </a:lnTo>
                <a:lnTo>
                  <a:pt x="14727" y="20431"/>
                </a:lnTo>
                <a:lnTo>
                  <a:pt x="14765" y="20200"/>
                </a:lnTo>
                <a:lnTo>
                  <a:pt x="14802" y="19991"/>
                </a:lnTo>
                <a:lnTo>
                  <a:pt x="14727" y="19759"/>
                </a:lnTo>
                <a:lnTo>
                  <a:pt x="14613" y="19550"/>
                </a:lnTo>
                <a:lnTo>
                  <a:pt x="14444" y="19307"/>
                </a:lnTo>
                <a:lnTo>
                  <a:pt x="14217" y="19098"/>
                </a:lnTo>
                <a:lnTo>
                  <a:pt x="13934" y="18911"/>
                </a:lnTo>
                <a:lnTo>
                  <a:pt x="13669" y="18745"/>
                </a:lnTo>
                <a:lnTo>
                  <a:pt x="13462" y="18547"/>
                </a:lnTo>
                <a:lnTo>
                  <a:pt x="13311" y="18337"/>
                </a:lnTo>
                <a:lnTo>
                  <a:pt x="13197" y="18150"/>
                </a:lnTo>
                <a:lnTo>
                  <a:pt x="13122" y="17941"/>
                </a:lnTo>
                <a:lnTo>
                  <a:pt x="13122" y="17720"/>
                </a:lnTo>
                <a:lnTo>
                  <a:pt x="13122" y="17533"/>
                </a:lnTo>
                <a:lnTo>
                  <a:pt x="13197" y="17346"/>
                </a:lnTo>
                <a:lnTo>
                  <a:pt x="13273" y="17158"/>
                </a:lnTo>
                <a:lnTo>
                  <a:pt x="13386" y="16982"/>
                </a:lnTo>
                <a:lnTo>
                  <a:pt x="13537" y="16839"/>
                </a:lnTo>
                <a:lnTo>
                  <a:pt x="13707" y="16706"/>
                </a:lnTo>
                <a:lnTo>
                  <a:pt x="13896" y="16607"/>
                </a:lnTo>
                <a:lnTo>
                  <a:pt x="14104" y="16519"/>
                </a:lnTo>
                <a:lnTo>
                  <a:pt x="14330" y="16453"/>
                </a:lnTo>
                <a:lnTo>
                  <a:pt x="14538" y="16431"/>
                </a:lnTo>
                <a:lnTo>
                  <a:pt x="14897" y="16453"/>
                </a:lnTo>
                <a:lnTo>
                  <a:pt x="15406" y="16497"/>
                </a:lnTo>
                <a:lnTo>
                  <a:pt x="16105" y="16541"/>
                </a:lnTo>
                <a:lnTo>
                  <a:pt x="16898" y="16607"/>
                </a:lnTo>
                <a:lnTo>
                  <a:pt x="17804" y="16651"/>
                </a:lnTo>
                <a:lnTo>
                  <a:pt x="18786" y="16684"/>
                </a:lnTo>
                <a:lnTo>
                  <a:pt x="19844" y="16728"/>
                </a:lnTo>
                <a:lnTo>
                  <a:pt x="20920" y="16751"/>
                </a:lnTo>
                <a:lnTo>
                  <a:pt x="21109" y="16497"/>
                </a:lnTo>
                <a:lnTo>
                  <a:pt x="21241" y="16222"/>
                </a:lnTo>
                <a:lnTo>
                  <a:pt x="21392" y="15946"/>
                </a:lnTo>
                <a:lnTo>
                  <a:pt x="21467" y="15648"/>
                </a:lnTo>
                <a:lnTo>
                  <a:pt x="21543" y="15351"/>
                </a:lnTo>
                <a:lnTo>
                  <a:pt x="21618" y="15042"/>
                </a:lnTo>
                <a:lnTo>
                  <a:pt x="21618" y="14745"/>
                </a:lnTo>
                <a:lnTo>
                  <a:pt x="21618" y="14447"/>
                </a:lnTo>
                <a:lnTo>
                  <a:pt x="21618" y="14150"/>
                </a:lnTo>
                <a:lnTo>
                  <a:pt x="21581" y="13852"/>
                </a:lnTo>
                <a:lnTo>
                  <a:pt x="21505" y="13577"/>
                </a:lnTo>
                <a:lnTo>
                  <a:pt x="21430" y="13301"/>
                </a:lnTo>
                <a:lnTo>
                  <a:pt x="21354" y="13048"/>
                </a:lnTo>
                <a:lnTo>
                  <a:pt x="21241" y="12816"/>
                </a:lnTo>
                <a:lnTo>
                  <a:pt x="21146" y="12607"/>
                </a:lnTo>
                <a:lnTo>
                  <a:pt x="21033" y="12431"/>
                </a:lnTo>
                <a:lnTo>
                  <a:pt x="20920" y="12265"/>
                </a:lnTo>
                <a:lnTo>
                  <a:pt x="20769" y="12144"/>
                </a:lnTo>
                <a:lnTo>
                  <a:pt x="20637" y="12034"/>
                </a:lnTo>
                <a:lnTo>
                  <a:pt x="20486" y="11946"/>
                </a:lnTo>
                <a:lnTo>
                  <a:pt x="20297" y="11891"/>
                </a:lnTo>
                <a:lnTo>
                  <a:pt x="20165" y="11846"/>
                </a:lnTo>
                <a:lnTo>
                  <a:pt x="19976" y="11824"/>
                </a:lnTo>
                <a:lnTo>
                  <a:pt x="19806" y="11802"/>
                </a:lnTo>
                <a:lnTo>
                  <a:pt x="19390" y="11824"/>
                </a:lnTo>
                <a:lnTo>
                  <a:pt x="18956" y="11891"/>
                </a:lnTo>
                <a:lnTo>
                  <a:pt x="18503" y="11968"/>
                </a:lnTo>
                <a:lnTo>
                  <a:pt x="17993" y="12078"/>
                </a:lnTo>
                <a:lnTo>
                  <a:pt x="17653" y="12144"/>
                </a:lnTo>
                <a:lnTo>
                  <a:pt x="17332" y="12199"/>
                </a:lnTo>
                <a:lnTo>
                  <a:pt x="17049" y="12221"/>
                </a:lnTo>
                <a:lnTo>
                  <a:pt x="16747" y="12243"/>
                </a:lnTo>
                <a:lnTo>
                  <a:pt x="16464" y="12243"/>
                </a:lnTo>
                <a:lnTo>
                  <a:pt x="16218" y="12243"/>
                </a:lnTo>
                <a:lnTo>
                  <a:pt x="15992" y="12221"/>
                </a:lnTo>
                <a:lnTo>
                  <a:pt x="15746" y="12199"/>
                </a:lnTo>
                <a:lnTo>
                  <a:pt x="15520" y="12155"/>
                </a:lnTo>
                <a:lnTo>
                  <a:pt x="15350" y="12122"/>
                </a:lnTo>
                <a:lnTo>
                  <a:pt x="15161" y="12056"/>
                </a:lnTo>
                <a:lnTo>
                  <a:pt x="14972" y="11990"/>
                </a:lnTo>
                <a:lnTo>
                  <a:pt x="14689" y="11846"/>
                </a:lnTo>
                <a:lnTo>
                  <a:pt x="14444" y="11670"/>
                </a:lnTo>
                <a:lnTo>
                  <a:pt x="14255" y="11483"/>
                </a:lnTo>
                <a:lnTo>
                  <a:pt x="14104" y="11295"/>
                </a:lnTo>
                <a:lnTo>
                  <a:pt x="14028" y="11086"/>
                </a:lnTo>
                <a:lnTo>
                  <a:pt x="13972" y="10888"/>
                </a:lnTo>
                <a:lnTo>
                  <a:pt x="13972" y="10700"/>
                </a:lnTo>
                <a:lnTo>
                  <a:pt x="14009" y="10513"/>
                </a:lnTo>
                <a:lnTo>
                  <a:pt x="14066" y="10359"/>
                </a:lnTo>
                <a:lnTo>
                  <a:pt x="14179" y="10215"/>
                </a:lnTo>
                <a:lnTo>
                  <a:pt x="14406" y="10006"/>
                </a:lnTo>
                <a:lnTo>
                  <a:pt x="14651" y="9830"/>
                </a:lnTo>
                <a:lnTo>
                  <a:pt x="14878" y="9686"/>
                </a:lnTo>
                <a:lnTo>
                  <a:pt x="15123" y="9554"/>
                </a:lnTo>
                <a:lnTo>
                  <a:pt x="15350" y="9477"/>
                </a:lnTo>
                <a:lnTo>
                  <a:pt x="15558" y="9411"/>
                </a:lnTo>
                <a:lnTo>
                  <a:pt x="15803" y="9345"/>
                </a:lnTo>
                <a:lnTo>
                  <a:pt x="16030" y="9323"/>
                </a:lnTo>
                <a:lnTo>
                  <a:pt x="16256" y="9301"/>
                </a:lnTo>
                <a:lnTo>
                  <a:pt x="16464" y="9323"/>
                </a:lnTo>
                <a:lnTo>
                  <a:pt x="16690" y="9345"/>
                </a:lnTo>
                <a:lnTo>
                  <a:pt x="16898" y="9367"/>
                </a:lnTo>
                <a:lnTo>
                  <a:pt x="17332" y="9477"/>
                </a:lnTo>
                <a:lnTo>
                  <a:pt x="17767" y="9598"/>
                </a:lnTo>
                <a:lnTo>
                  <a:pt x="18163" y="9731"/>
                </a:lnTo>
                <a:lnTo>
                  <a:pt x="18597" y="9874"/>
                </a:lnTo>
                <a:lnTo>
                  <a:pt x="18994" y="10006"/>
                </a:lnTo>
                <a:lnTo>
                  <a:pt x="19428" y="10083"/>
                </a:lnTo>
                <a:lnTo>
                  <a:pt x="19617" y="10127"/>
                </a:lnTo>
                <a:lnTo>
                  <a:pt x="19844" y="10149"/>
                </a:lnTo>
                <a:lnTo>
                  <a:pt x="20013" y="10149"/>
                </a:lnTo>
                <a:lnTo>
                  <a:pt x="20240" y="10127"/>
                </a:lnTo>
                <a:lnTo>
                  <a:pt x="20410" y="10105"/>
                </a:lnTo>
                <a:lnTo>
                  <a:pt x="20637" y="10061"/>
                </a:lnTo>
                <a:lnTo>
                  <a:pt x="20844" y="9984"/>
                </a:lnTo>
                <a:lnTo>
                  <a:pt x="21033" y="9896"/>
                </a:lnTo>
                <a:lnTo>
                  <a:pt x="21146" y="9830"/>
                </a:lnTo>
                <a:lnTo>
                  <a:pt x="21203" y="9753"/>
                </a:lnTo>
                <a:lnTo>
                  <a:pt x="21279" y="9642"/>
                </a:lnTo>
                <a:lnTo>
                  <a:pt x="21354" y="9521"/>
                </a:lnTo>
                <a:lnTo>
                  <a:pt x="21430" y="9246"/>
                </a:lnTo>
                <a:lnTo>
                  <a:pt x="21430" y="8904"/>
                </a:lnTo>
                <a:lnTo>
                  <a:pt x="21430" y="8540"/>
                </a:lnTo>
                <a:lnTo>
                  <a:pt x="21392" y="8144"/>
                </a:lnTo>
                <a:lnTo>
                  <a:pt x="21354" y="7714"/>
                </a:lnTo>
                <a:lnTo>
                  <a:pt x="21279" y="7295"/>
                </a:lnTo>
                <a:lnTo>
                  <a:pt x="21146" y="6446"/>
                </a:lnTo>
                <a:lnTo>
                  <a:pt x="20995" y="5686"/>
                </a:lnTo>
                <a:lnTo>
                  <a:pt x="20958" y="5366"/>
                </a:lnTo>
                <a:lnTo>
                  <a:pt x="20958" y="5091"/>
                </a:lnTo>
                <a:lnTo>
                  <a:pt x="20958" y="4860"/>
                </a:lnTo>
                <a:lnTo>
                  <a:pt x="21033" y="4716"/>
                </a:lnTo>
                <a:lnTo>
                  <a:pt x="20637" y="4860"/>
                </a:lnTo>
                <a:lnTo>
                  <a:pt x="20127" y="4992"/>
                </a:lnTo>
                <a:lnTo>
                  <a:pt x="19617" y="5069"/>
                </a:lnTo>
                <a:lnTo>
                  <a:pt x="19032" y="5157"/>
                </a:lnTo>
                <a:lnTo>
                  <a:pt x="18465" y="5201"/>
                </a:lnTo>
                <a:lnTo>
                  <a:pt x="17842" y="5245"/>
                </a:lnTo>
                <a:lnTo>
                  <a:pt x="17219" y="5267"/>
                </a:lnTo>
                <a:lnTo>
                  <a:pt x="16615" y="5267"/>
                </a:lnTo>
                <a:lnTo>
                  <a:pt x="15992" y="5245"/>
                </a:lnTo>
                <a:lnTo>
                  <a:pt x="15369" y="5201"/>
                </a:lnTo>
                <a:lnTo>
                  <a:pt x="14840" y="5157"/>
                </a:lnTo>
                <a:lnTo>
                  <a:pt x="14293" y="5091"/>
                </a:lnTo>
                <a:lnTo>
                  <a:pt x="13783" y="5014"/>
                </a:lnTo>
                <a:lnTo>
                  <a:pt x="13386" y="4926"/>
                </a:lnTo>
                <a:lnTo>
                  <a:pt x="13027" y="4815"/>
                </a:lnTo>
                <a:lnTo>
                  <a:pt x="12725" y="4716"/>
                </a:lnTo>
                <a:lnTo>
                  <a:pt x="12480" y="4606"/>
                </a:lnTo>
                <a:lnTo>
                  <a:pt x="12291" y="4496"/>
                </a:lnTo>
                <a:lnTo>
                  <a:pt x="12197" y="4397"/>
                </a:lnTo>
                <a:lnTo>
                  <a:pt x="12083" y="4286"/>
                </a:lnTo>
                <a:lnTo>
                  <a:pt x="12046" y="4187"/>
                </a:lnTo>
                <a:lnTo>
                  <a:pt x="12008" y="4077"/>
                </a:lnTo>
                <a:lnTo>
                  <a:pt x="12046" y="3967"/>
                </a:lnTo>
                <a:lnTo>
                  <a:pt x="12121" y="3868"/>
                </a:lnTo>
                <a:lnTo>
                  <a:pt x="12197" y="3735"/>
                </a:lnTo>
                <a:lnTo>
                  <a:pt x="12291" y="3614"/>
                </a:lnTo>
                <a:lnTo>
                  <a:pt x="12442" y="3482"/>
                </a:lnTo>
                <a:lnTo>
                  <a:pt x="12631" y="3361"/>
                </a:lnTo>
                <a:lnTo>
                  <a:pt x="13065" y="3085"/>
                </a:lnTo>
                <a:lnTo>
                  <a:pt x="13537" y="2766"/>
                </a:lnTo>
                <a:lnTo>
                  <a:pt x="13783" y="2578"/>
                </a:lnTo>
                <a:lnTo>
                  <a:pt x="13934" y="2380"/>
                </a:lnTo>
                <a:lnTo>
                  <a:pt x="14028" y="2171"/>
                </a:lnTo>
                <a:lnTo>
                  <a:pt x="14104" y="1961"/>
                </a:lnTo>
                <a:lnTo>
                  <a:pt x="14104" y="1730"/>
                </a:lnTo>
                <a:lnTo>
                  <a:pt x="14066" y="1498"/>
                </a:lnTo>
                <a:lnTo>
                  <a:pt x="13972" y="1267"/>
                </a:lnTo>
                <a:lnTo>
                  <a:pt x="13820" y="1057"/>
                </a:lnTo>
                <a:lnTo>
                  <a:pt x="13594" y="837"/>
                </a:lnTo>
                <a:lnTo>
                  <a:pt x="13386" y="628"/>
                </a:lnTo>
                <a:lnTo>
                  <a:pt x="13103" y="462"/>
                </a:lnTo>
                <a:lnTo>
                  <a:pt x="12763" y="308"/>
                </a:lnTo>
                <a:lnTo>
                  <a:pt x="12404" y="187"/>
                </a:lnTo>
                <a:lnTo>
                  <a:pt x="12008" y="77"/>
                </a:lnTo>
                <a:lnTo>
                  <a:pt x="11574" y="33"/>
                </a:lnTo>
                <a:lnTo>
                  <a:pt x="11102" y="11"/>
                </a:lnTo>
                <a:lnTo>
                  <a:pt x="10667" y="11"/>
                </a:lnTo>
                <a:lnTo>
                  <a:pt x="10233" y="77"/>
                </a:lnTo>
                <a:lnTo>
                  <a:pt x="9837" y="187"/>
                </a:lnTo>
                <a:lnTo>
                  <a:pt x="9440" y="286"/>
                </a:lnTo>
                <a:lnTo>
                  <a:pt x="9062" y="462"/>
                </a:lnTo>
                <a:lnTo>
                  <a:pt x="8741" y="628"/>
                </a:lnTo>
                <a:lnTo>
                  <a:pt x="8458" y="815"/>
                </a:lnTo>
                <a:lnTo>
                  <a:pt x="8232" y="1035"/>
                </a:lnTo>
                <a:lnTo>
                  <a:pt x="8062" y="1245"/>
                </a:lnTo>
                <a:lnTo>
                  <a:pt x="7911" y="1476"/>
                </a:lnTo>
                <a:lnTo>
                  <a:pt x="7835" y="1708"/>
                </a:lnTo>
                <a:lnTo>
                  <a:pt x="7797" y="1961"/>
                </a:lnTo>
                <a:lnTo>
                  <a:pt x="7835" y="2193"/>
                </a:lnTo>
                <a:lnTo>
                  <a:pt x="7948" y="2402"/>
                </a:lnTo>
                <a:lnTo>
                  <a:pt x="8062" y="2534"/>
                </a:lnTo>
                <a:lnTo>
                  <a:pt x="8175" y="2644"/>
                </a:lnTo>
                <a:lnTo>
                  <a:pt x="8269" y="2744"/>
                </a:lnTo>
                <a:lnTo>
                  <a:pt x="8420" y="2832"/>
                </a:lnTo>
                <a:lnTo>
                  <a:pt x="8704" y="3019"/>
                </a:lnTo>
                <a:lnTo>
                  <a:pt x="8968" y="3206"/>
                </a:lnTo>
                <a:lnTo>
                  <a:pt x="9138" y="3405"/>
                </a:lnTo>
                <a:lnTo>
                  <a:pt x="9327" y="3570"/>
                </a:lnTo>
                <a:lnTo>
                  <a:pt x="9440" y="3735"/>
                </a:lnTo>
                <a:lnTo>
                  <a:pt x="9516" y="3890"/>
                </a:lnTo>
                <a:lnTo>
                  <a:pt x="9534" y="4033"/>
                </a:lnTo>
                <a:lnTo>
                  <a:pt x="9534" y="4165"/>
                </a:lnTo>
                <a:lnTo>
                  <a:pt x="9516" y="4286"/>
                </a:lnTo>
                <a:lnTo>
                  <a:pt x="9440" y="4397"/>
                </a:lnTo>
                <a:lnTo>
                  <a:pt x="9327" y="4496"/>
                </a:lnTo>
                <a:lnTo>
                  <a:pt x="9176" y="4562"/>
                </a:lnTo>
                <a:lnTo>
                  <a:pt x="9006" y="4628"/>
                </a:lnTo>
                <a:lnTo>
                  <a:pt x="8779" y="4694"/>
                </a:lnTo>
                <a:lnTo>
                  <a:pt x="8534" y="4716"/>
                </a:lnTo>
                <a:lnTo>
                  <a:pt x="8232" y="4716"/>
                </a:lnTo>
                <a:lnTo>
                  <a:pt x="7118" y="4738"/>
                </a:lnTo>
                <a:lnTo>
                  <a:pt x="5947" y="4771"/>
                </a:lnTo>
                <a:lnTo>
                  <a:pt x="4795" y="4815"/>
                </a:lnTo>
                <a:lnTo>
                  <a:pt x="3681" y="4860"/>
                </a:lnTo>
                <a:lnTo>
                  <a:pt x="2662" y="4882"/>
                </a:lnTo>
                <a:lnTo>
                  <a:pt x="1755" y="4882"/>
                </a:lnTo>
                <a:lnTo>
                  <a:pt x="1359" y="4860"/>
                </a:lnTo>
                <a:lnTo>
                  <a:pt x="981" y="4837"/>
                </a:lnTo>
                <a:lnTo>
                  <a:pt x="698" y="4771"/>
                </a:lnTo>
                <a:lnTo>
                  <a:pt x="453" y="4716"/>
                </a:lnTo>
                <a:lnTo>
                  <a:pt x="453" y="5322"/>
                </a:lnTo>
                <a:lnTo>
                  <a:pt x="453" y="6083"/>
                </a:lnTo>
                <a:lnTo>
                  <a:pt x="453" y="6909"/>
                </a:lnTo>
                <a:lnTo>
                  <a:pt x="453" y="7780"/>
                </a:lnTo>
                <a:lnTo>
                  <a:pt x="453" y="8606"/>
                </a:lnTo>
                <a:lnTo>
                  <a:pt x="453" y="9345"/>
                </a:lnTo>
                <a:lnTo>
                  <a:pt x="453" y="9918"/>
                </a:lnTo>
                <a:lnTo>
                  <a:pt x="453" y="10282"/>
                </a:lnTo>
                <a:lnTo>
                  <a:pt x="490" y="10381"/>
                </a:lnTo>
                <a:lnTo>
                  <a:pt x="547" y="10491"/>
                </a:lnTo>
                <a:lnTo>
                  <a:pt x="660" y="10590"/>
                </a:lnTo>
                <a:lnTo>
                  <a:pt x="811" y="10700"/>
                </a:lnTo>
                <a:lnTo>
                  <a:pt x="981" y="10811"/>
                </a:lnTo>
                <a:lnTo>
                  <a:pt x="1208" y="10888"/>
                </a:lnTo>
                <a:lnTo>
                  <a:pt x="1453" y="10954"/>
                </a:lnTo>
                <a:lnTo>
                  <a:pt x="1718" y="11020"/>
                </a:lnTo>
                <a:lnTo>
                  <a:pt x="1963" y="11064"/>
                </a:lnTo>
                <a:lnTo>
                  <a:pt x="2265" y="11086"/>
                </a:lnTo>
                <a:lnTo>
                  <a:pt x="2548" y="11064"/>
                </a:lnTo>
                <a:lnTo>
                  <a:pt x="2794" y="11042"/>
                </a:lnTo>
                <a:lnTo>
                  <a:pt x="3096" y="10976"/>
                </a:lnTo>
                <a:lnTo>
                  <a:pt x="3341" y="10888"/>
                </a:lnTo>
                <a:lnTo>
                  <a:pt x="3606" y="10766"/>
                </a:lnTo>
                <a:lnTo>
                  <a:pt x="3813" y="10590"/>
                </a:lnTo>
                <a:close/>
              </a:path>
            </a:pathLst>
          </a:custGeom>
          <a:solidFill>
            <a:srgbClr val="FFCC99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>
        <p:nvSpPr>
          <p:cNvPr id="10" name="Puzzle1"/>
          <p:cNvSpPr>
            <a:spLocks noEditPoints="1" noChangeArrowheads="1"/>
          </p:cNvSpPr>
          <p:nvPr/>
        </p:nvSpPr>
        <p:spPr bwMode="auto">
          <a:xfrm>
            <a:off x="3389285" y="967629"/>
            <a:ext cx="1635699" cy="848218"/>
          </a:xfrm>
          <a:custGeom>
            <a:avLst/>
            <a:gdLst>
              <a:gd name="T0" fmla="*/ 16740 w 21600"/>
              <a:gd name="T1" fmla="*/ 21078 h 21600"/>
              <a:gd name="T2" fmla="*/ 16976 w 21600"/>
              <a:gd name="T3" fmla="*/ 521 h 21600"/>
              <a:gd name="T4" fmla="*/ 4725 w 21600"/>
              <a:gd name="T5" fmla="*/ 856 h 21600"/>
              <a:gd name="T6" fmla="*/ 5040 w 21600"/>
              <a:gd name="T7" fmla="*/ 21004 h 21600"/>
              <a:gd name="T8" fmla="*/ 10811 w 21600"/>
              <a:gd name="T9" fmla="*/ 12885 h 21600"/>
              <a:gd name="T10" fmla="*/ 10845 w 21600"/>
              <a:gd name="T11" fmla="*/ 8714 h 21600"/>
              <a:gd name="T12" fmla="*/ 21600 w 21600"/>
              <a:gd name="T13" fmla="*/ 10000 h 21600"/>
              <a:gd name="T14" fmla="*/ 56 w 21600"/>
              <a:gd name="T15" fmla="*/ 10000 h 21600"/>
              <a:gd name="T16" fmla="*/ 6086 w 21600"/>
              <a:gd name="T17" fmla="*/ 2569 h 21600"/>
              <a:gd name="T18" fmla="*/ 16132 w 21600"/>
              <a:gd name="T19" fmla="*/ 19552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9360" y="20836"/>
                </a:moveTo>
                <a:lnTo>
                  <a:pt x="9528" y="20836"/>
                </a:lnTo>
                <a:lnTo>
                  <a:pt x="9686" y="20762"/>
                </a:lnTo>
                <a:lnTo>
                  <a:pt x="9810" y="20687"/>
                </a:lnTo>
                <a:lnTo>
                  <a:pt x="9922" y="20575"/>
                </a:lnTo>
                <a:lnTo>
                  <a:pt x="10012" y="20426"/>
                </a:lnTo>
                <a:lnTo>
                  <a:pt x="10068" y="20296"/>
                </a:lnTo>
                <a:lnTo>
                  <a:pt x="10113" y="20110"/>
                </a:lnTo>
                <a:lnTo>
                  <a:pt x="10136" y="19905"/>
                </a:lnTo>
                <a:lnTo>
                  <a:pt x="10136" y="19682"/>
                </a:lnTo>
                <a:lnTo>
                  <a:pt x="10113" y="19440"/>
                </a:lnTo>
                <a:lnTo>
                  <a:pt x="10068" y="19142"/>
                </a:lnTo>
                <a:lnTo>
                  <a:pt x="10012" y="18900"/>
                </a:lnTo>
                <a:lnTo>
                  <a:pt x="9900" y="18620"/>
                </a:lnTo>
                <a:lnTo>
                  <a:pt x="9787" y="18285"/>
                </a:lnTo>
                <a:lnTo>
                  <a:pt x="9641" y="17968"/>
                </a:lnTo>
                <a:lnTo>
                  <a:pt x="9472" y="17652"/>
                </a:lnTo>
                <a:lnTo>
                  <a:pt x="9382" y="17466"/>
                </a:lnTo>
                <a:lnTo>
                  <a:pt x="9315" y="17298"/>
                </a:lnTo>
                <a:lnTo>
                  <a:pt x="9258" y="17112"/>
                </a:lnTo>
                <a:lnTo>
                  <a:pt x="9191" y="16926"/>
                </a:lnTo>
                <a:lnTo>
                  <a:pt x="9123" y="16535"/>
                </a:lnTo>
                <a:lnTo>
                  <a:pt x="9101" y="16144"/>
                </a:lnTo>
                <a:lnTo>
                  <a:pt x="9101" y="15753"/>
                </a:lnTo>
                <a:lnTo>
                  <a:pt x="9168" y="15362"/>
                </a:lnTo>
                <a:lnTo>
                  <a:pt x="9236" y="14971"/>
                </a:lnTo>
                <a:lnTo>
                  <a:pt x="9360" y="14580"/>
                </a:lnTo>
                <a:lnTo>
                  <a:pt x="9495" y="14244"/>
                </a:lnTo>
                <a:lnTo>
                  <a:pt x="9663" y="13891"/>
                </a:lnTo>
                <a:lnTo>
                  <a:pt x="9855" y="13611"/>
                </a:lnTo>
                <a:lnTo>
                  <a:pt x="10068" y="13351"/>
                </a:lnTo>
                <a:lnTo>
                  <a:pt x="10293" y="13146"/>
                </a:lnTo>
                <a:lnTo>
                  <a:pt x="10552" y="12997"/>
                </a:lnTo>
                <a:lnTo>
                  <a:pt x="10811" y="12885"/>
                </a:lnTo>
                <a:lnTo>
                  <a:pt x="11069" y="12866"/>
                </a:lnTo>
                <a:lnTo>
                  <a:pt x="11351" y="12885"/>
                </a:lnTo>
                <a:lnTo>
                  <a:pt x="11610" y="12997"/>
                </a:lnTo>
                <a:lnTo>
                  <a:pt x="11846" y="13183"/>
                </a:lnTo>
                <a:lnTo>
                  <a:pt x="12060" y="13388"/>
                </a:lnTo>
                <a:lnTo>
                  <a:pt x="12251" y="13648"/>
                </a:lnTo>
                <a:lnTo>
                  <a:pt x="12419" y="13928"/>
                </a:lnTo>
                <a:lnTo>
                  <a:pt x="12555" y="14244"/>
                </a:lnTo>
                <a:lnTo>
                  <a:pt x="12690" y="14617"/>
                </a:lnTo>
                <a:lnTo>
                  <a:pt x="12768" y="15008"/>
                </a:lnTo>
                <a:lnTo>
                  <a:pt x="12836" y="15399"/>
                </a:lnTo>
                <a:lnTo>
                  <a:pt x="12858" y="15753"/>
                </a:lnTo>
                <a:lnTo>
                  <a:pt x="12858" y="16144"/>
                </a:lnTo>
                <a:lnTo>
                  <a:pt x="12813" y="16535"/>
                </a:lnTo>
                <a:lnTo>
                  <a:pt x="12746" y="16888"/>
                </a:lnTo>
                <a:lnTo>
                  <a:pt x="12667" y="17224"/>
                </a:lnTo>
                <a:lnTo>
                  <a:pt x="12510" y="17503"/>
                </a:lnTo>
                <a:lnTo>
                  <a:pt x="12228" y="18043"/>
                </a:lnTo>
                <a:lnTo>
                  <a:pt x="11970" y="18546"/>
                </a:lnTo>
                <a:lnTo>
                  <a:pt x="11868" y="18751"/>
                </a:lnTo>
                <a:lnTo>
                  <a:pt x="11778" y="18974"/>
                </a:lnTo>
                <a:lnTo>
                  <a:pt x="11711" y="19179"/>
                </a:lnTo>
                <a:lnTo>
                  <a:pt x="11666" y="19365"/>
                </a:lnTo>
                <a:lnTo>
                  <a:pt x="11632" y="19570"/>
                </a:lnTo>
                <a:lnTo>
                  <a:pt x="11632" y="19756"/>
                </a:lnTo>
                <a:lnTo>
                  <a:pt x="11632" y="19942"/>
                </a:lnTo>
                <a:lnTo>
                  <a:pt x="11643" y="20110"/>
                </a:lnTo>
                <a:lnTo>
                  <a:pt x="11711" y="20296"/>
                </a:lnTo>
                <a:lnTo>
                  <a:pt x="11801" y="20464"/>
                </a:lnTo>
                <a:lnTo>
                  <a:pt x="11891" y="20650"/>
                </a:lnTo>
                <a:lnTo>
                  <a:pt x="12037" y="20836"/>
                </a:lnTo>
                <a:lnTo>
                  <a:pt x="12206" y="21004"/>
                </a:lnTo>
                <a:lnTo>
                  <a:pt x="12419" y="21190"/>
                </a:lnTo>
                <a:lnTo>
                  <a:pt x="12667" y="21320"/>
                </a:lnTo>
                <a:lnTo>
                  <a:pt x="12960" y="21432"/>
                </a:lnTo>
                <a:lnTo>
                  <a:pt x="13286" y="21544"/>
                </a:lnTo>
                <a:lnTo>
                  <a:pt x="13612" y="21655"/>
                </a:lnTo>
                <a:lnTo>
                  <a:pt x="13983" y="21693"/>
                </a:lnTo>
                <a:lnTo>
                  <a:pt x="14343" y="21730"/>
                </a:lnTo>
                <a:lnTo>
                  <a:pt x="14715" y="21730"/>
                </a:lnTo>
                <a:lnTo>
                  <a:pt x="15075" y="21730"/>
                </a:lnTo>
                <a:lnTo>
                  <a:pt x="15446" y="21655"/>
                </a:lnTo>
                <a:lnTo>
                  <a:pt x="15794" y="21581"/>
                </a:lnTo>
                <a:lnTo>
                  <a:pt x="16132" y="21432"/>
                </a:lnTo>
                <a:lnTo>
                  <a:pt x="16458" y="21302"/>
                </a:lnTo>
                <a:lnTo>
                  <a:pt x="16740" y="21078"/>
                </a:lnTo>
                <a:lnTo>
                  <a:pt x="16976" y="20836"/>
                </a:lnTo>
                <a:lnTo>
                  <a:pt x="17043" y="20650"/>
                </a:lnTo>
                <a:lnTo>
                  <a:pt x="17088" y="20426"/>
                </a:lnTo>
                <a:lnTo>
                  <a:pt x="17133" y="20222"/>
                </a:lnTo>
                <a:lnTo>
                  <a:pt x="17156" y="19980"/>
                </a:lnTo>
                <a:lnTo>
                  <a:pt x="17167" y="19477"/>
                </a:lnTo>
                <a:lnTo>
                  <a:pt x="17167" y="18974"/>
                </a:lnTo>
                <a:lnTo>
                  <a:pt x="17156" y="18397"/>
                </a:lnTo>
                <a:lnTo>
                  <a:pt x="17111" y="17820"/>
                </a:lnTo>
                <a:lnTo>
                  <a:pt x="17066" y="17261"/>
                </a:lnTo>
                <a:lnTo>
                  <a:pt x="16998" y="16646"/>
                </a:lnTo>
                <a:lnTo>
                  <a:pt x="16852" y="15511"/>
                </a:lnTo>
                <a:lnTo>
                  <a:pt x="16740" y="14393"/>
                </a:lnTo>
                <a:lnTo>
                  <a:pt x="16717" y="13928"/>
                </a:lnTo>
                <a:lnTo>
                  <a:pt x="16695" y="13462"/>
                </a:lnTo>
                <a:lnTo>
                  <a:pt x="16717" y="13071"/>
                </a:lnTo>
                <a:lnTo>
                  <a:pt x="16785" y="12755"/>
                </a:lnTo>
                <a:lnTo>
                  <a:pt x="16852" y="12419"/>
                </a:lnTo>
                <a:lnTo>
                  <a:pt x="16953" y="12140"/>
                </a:lnTo>
                <a:lnTo>
                  <a:pt x="17088" y="11898"/>
                </a:lnTo>
                <a:lnTo>
                  <a:pt x="17212" y="11675"/>
                </a:lnTo>
                <a:lnTo>
                  <a:pt x="17370" y="11470"/>
                </a:lnTo>
                <a:lnTo>
                  <a:pt x="17516" y="11284"/>
                </a:lnTo>
                <a:lnTo>
                  <a:pt x="17696" y="11135"/>
                </a:lnTo>
                <a:lnTo>
                  <a:pt x="17865" y="11042"/>
                </a:lnTo>
                <a:lnTo>
                  <a:pt x="18033" y="10930"/>
                </a:lnTo>
                <a:lnTo>
                  <a:pt x="18213" y="10893"/>
                </a:lnTo>
                <a:lnTo>
                  <a:pt x="18382" y="10893"/>
                </a:lnTo>
                <a:lnTo>
                  <a:pt x="18551" y="10967"/>
                </a:lnTo>
                <a:lnTo>
                  <a:pt x="18708" y="11042"/>
                </a:lnTo>
                <a:lnTo>
                  <a:pt x="18855" y="11172"/>
                </a:lnTo>
                <a:lnTo>
                  <a:pt x="19012" y="11358"/>
                </a:lnTo>
                <a:lnTo>
                  <a:pt x="19136" y="11600"/>
                </a:lnTo>
                <a:lnTo>
                  <a:pt x="19271" y="11861"/>
                </a:lnTo>
                <a:lnTo>
                  <a:pt x="19440" y="12028"/>
                </a:lnTo>
                <a:lnTo>
                  <a:pt x="19608" y="12177"/>
                </a:lnTo>
                <a:lnTo>
                  <a:pt x="19822" y="12289"/>
                </a:lnTo>
                <a:lnTo>
                  <a:pt x="20025" y="12289"/>
                </a:lnTo>
                <a:lnTo>
                  <a:pt x="20238" y="12289"/>
                </a:lnTo>
                <a:lnTo>
                  <a:pt x="20452" y="12215"/>
                </a:lnTo>
                <a:lnTo>
                  <a:pt x="20643" y="12103"/>
                </a:lnTo>
                <a:lnTo>
                  <a:pt x="20846" y="11973"/>
                </a:lnTo>
                <a:lnTo>
                  <a:pt x="21037" y="11786"/>
                </a:lnTo>
                <a:lnTo>
                  <a:pt x="21206" y="11563"/>
                </a:lnTo>
                <a:lnTo>
                  <a:pt x="21363" y="11321"/>
                </a:lnTo>
                <a:lnTo>
                  <a:pt x="21465" y="11079"/>
                </a:lnTo>
                <a:lnTo>
                  <a:pt x="21577" y="10744"/>
                </a:lnTo>
                <a:lnTo>
                  <a:pt x="21622" y="10427"/>
                </a:lnTo>
                <a:lnTo>
                  <a:pt x="21645" y="10111"/>
                </a:lnTo>
                <a:lnTo>
                  <a:pt x="21622" y="9608"/>
                </a:lnTo>
                <a:lnTo>
                  <a:pt x="21577" y="9142"/>
                </a:lnTo>
                <a:lnTo>
                  <a:pt x="21465" y="8751"/>
                </a:lnTo>
                <a:lnTo>
                  <a:pt x="21363" y="8397"/>
                </a:lnTo>
                <a:lnTo>
                  <a:pt x="21206" y="8062"/>
                </a:lnTo>
                <a:lnTo>
                  <a:pt x="21037" y="7820"/>
                </a:lnTo>
                <a:lnTo>
                  <a:pt x="20846" y="7597"/>
                </a:lnTo>
                <a:lnTo>
                  <a:pt x="20643" y="7429"/>
                </a:lnTo>
                <a:lnTo>
                  <a:pt x="20452" y="7317"/>
                </a:lnTo>
                <a:lnTo>
                  <a:pt x="20238" y="7206"/>
                </a:lnTo>
                <a:lnTo>
                  <a:pt x="20025" y="7168"/>
                </a:lnTo>
                <a:lnTo>
                  <a:pt x="19822" y="7206"/>
                </a:lnTo>
                <a:lnTo>
                  <a:pt x="19608" y="7243"/>
                </a:lnTo>
                <a:lnTo>
                  <a:pt x="19440" y="7355"/>
                </a:lnTo>
                <a:lnTo>
                  <a:pt x="19271" y="7504"/>
                </a:lnTo>
                <a:lnTo>
                  <a:pt x="19136" y="7708"/>
                </a:lnTo>
                <a:lnTo>
                  <a:pt x="19012" y="7895"/>
                </a:lnTo>
                <a:lnTo>
                  <a:pt x="18832" y="8025"/>
                </a:lnTo>
                <a:lnTo>
                  <a:pt x="18663" y="8174"/>
                </a:lnTo>
                <a:lnTo>
                  <a:pt x="18472" y="8248"/>
                </a:lnTo>
                <a:lnTo>
                  <a:pt x="18270" y="8286"/>
                </a:lnTo>
                <a:lnTo>
                  <a:pt x="18078" y="8323"/>
                </a:lnTo>
                <a:lnTo>
                  <a:pt x="17887" y="8323"/>
                </a:lnTo>
                <a:lnTo>
                  <a:pt x="17696" y="8248"/>
                </a:lnTo>
                <a:lnTo>
                  <a:pt x="17493" y="8174"/>
                </a:lnTo>
                <a:lnTo>
                  <a:pt x="17302" y="8062"/>
                </a:lnTo>
                <a:lnTo>
                  <a:pt x="17133" y="7969"/>
                </a:lnTo>
                <a:lnTo>
                  <a:pt x="16976" y="7783"/>
                </a:lnTo>
                <a:lnTo>
                  <a:pt x="16852" y="7597"/>
                </a:lnTo>
                <a:lnTo>
                  <a:pt x="16740" y="7429"/>
                </a:lnTo>
                <a:lnTo>
                  <a:pt x="16672" y="7168"/>
                </a:lnTo>
                <a:lnTo>
                  <a:pt x="16638" y="6926"/>
                </a:lnTo>
                <a:lnTo>
                  <a:pt x="16616" y="6498"/>
                </a:lnTo>
                <a:lnTo>
                  <a:pt x="16616" y="5772"/>
                </a:lnTo>
                <a:lnTo>
                  <a:pt x="16650" y="4915"/>
                </a:lnTo>
                <a:lnTo>
                  <a:pt x="16695" y="3928"/>
                </a:lnTo>
                <a:lnTo>
                  <a:pt x="16762" y="2960"/>
                </a:lnTo>
                <a:lnTo>
                  <a:pt x="16830" y="1992"/>
                </a:lnTo>
                <a:lnTo>
                  <a:pt x="16908" y="1173"/>
                </a:lnTo>
                <a:lnTo>
                  <a:pt x="16976" y="521"/>
                </a:lnTo>
                <a:lnTo>
                  <a:pt x="16953" y="521"/>
                </a:lnTo>
                <a:lnTo>
                  <a:pt x="16931" y="521"/>
                </a:lnTo>
                <a:lnTo>
                  <a:pt x="16267" y="484"/>
                </a:lnTo>
                <a:lnTo>
                  <a:pt x="15637" y="428"/>
                </a:lnTo>
                <a:lnTo>
                  <a:pt x="15063" y="353"/>
                </a:lnTo>
                <a:lnTo>
                  <a:pt x="14523" y="279"/>
                </a:lnTo>
                <a:lnTo>
                  <a:pt x="14040" y="167"/>
                </a:lnTo>
                <a:lnTo>
                  <a:pt x="13635" y="93"/>
                </a:lnTo>
                <a:lnTo>
                  <a:pt x="13331" y="18"/>
                </a:lnTo>
                <a:lnTo>
                  <a:pt x="13117" y="18"/>
                </a:lnTo>
                <a:lnTo>
                  <a:pt x="12982" y="18"/>
                </a:lnTo>
                <a:lnTo>
                  <a:pt x="12858" y="130"/>
                </a:lnTo>
                <a:lnTo>
                  <a:pt x="12723" y="279"/>
                </a:lnTo>
                <a:lnTo>
                  <a:pt x="12622" y="446"/>
                </a:lnTo>
                <a:lnTo>
                  <a:pt x="12510" y="670"/>
                </a:lnTo>
                <a:lnTo>
                  <a:pt x="12419" y="912"/>
                </a:lnTo>
                <a:lnTo>
                  <a:pt x="12363" y="1210"/>
                </a:lnTo>
                <a:lnTo>
                  <a:pt x="12318" y="1526"/>
                </a:lnTo>
                <a:lnTo>
                  <a:pt x="12273" y="1843"/>
                </a:lnTo>
                <a:lnTo>
                  <a:pt x="12251" y="2215"/>
                </a:lnTo>
                <a:lnTo>
                  <a:pt x="12273" y="2532"/>
                </a:lnTo>
                <a:lnTo>
                  <a:pt x="12318" y="2886"/>
                </a:lnTo>
                <a:lnTo>
                  <a:pt x="12386" y="3240"/>
                </a:lnTo>
                <a:lnTo>
                  <a:pt x="12464" y="3556"/>
                </a:lnTo>
                <a:lnTo>
                  <a:pt x="12577" y="3891"/>
                </a:lnTo>
                <a:lnTo>
                  <a:pt x="12746" y="4171"/>
                </a:lnTo>
                <a:lnTo>
                  <a:pt x="12926" y="4487"/>
                </a:lnTo>
                <a:lnTo>
                  <a:pt x="13050" y="4860"/>
                </a:lnTo>
                <a:lnTo>
                  <a:pt x="13162" y="5251"/>
                </a:lnTo>
                <a:lnTo>
                  <a:pt x="13218" y="5604"/>
                </a:lnTo>
                <a:lnTo>
                  <a:pt x="13263" y="5995"/>
                </a:lnTo>
                <a:lnTo>
                  <a:pt x="13241" y="6386"/>
                </a:lnTo>
                <a:lnTo>
                  <a:pt x="13218" y="6740"/>
                </a:lnTo>
                <a:lnTo>
                  <a:pt x="13139" y="7094"/>
                </a:lnTo>
                <a:lnTo>
                  <a:pt x="13050" y="7429"/>
                </a:lnTo>
                <a:lnTo>
                  <a:pt x="12903" y="7746"/>
                </a:lnTo>
                <a:lnTo>
                  <a:pt x="12723" y="8025"/>
                </a:lnTo>
                <a:lnTo>
                  <a:pt x="12532" y="8286"/>
                </a:lnTo>
                <a:lnTo>
                  <a:pt x="12318" y="8491"/>
                </a:lnTo>
                <a:lnTo>
                  <a:pt x="12060" y="8677"/>
                </a:lnTo>
                <a:lnTo>
                  <a:pt x="11756" y="8788"/>
                </a:lnTo>
                <a:lnTo>
                  <a:pt x="11452" y="8826"/>
                </a:lnTo>
                <a:lnTo>
                  <a:pt x="11283" y="8826"/>
                </a:lnTo>
                <a:lnTo>
                  <a:pt x="11126" y="8826"/>
                </a:lnTo>
                <a:lnTo>
                  <a:pt x="11002" y="8788"/>
                </a:lnTo>
                <a:lnTo>
                  <a:pt x="10845" y="8714"/>
                </a:lnTo>
                <a:lnTo>
                  <a:pt x="10721" y="8640"/>
                </a:lnTo>
                <a:lnTo>
                  <a:pt x="10608" y="8565"/>
                </a:lnTo>
                <a:lnTo>
                  <a:pt x="10485" y="8453"/>
                </a:lnTo>
                <a:lnTo>
                  <a:pt x="10372" y="8323"/>
                </a:lnTo>
                <a:lnTo>
                  <a:pt x="10181" y="8062"/>
                </a:lnTo>
                <a:lnTo>
                  <a:pt x="10035" y="7746"/>
                </a:lnTo>
                <a:lnTo>
                  <a:pt x="9900" y="7392"/>
                </a:lnTo>
                <a:lnTo>
                  <a:pt x="9787" y="7001"/>
                </a:lnTo>
                <a:lnTo>
                  <a:pt x="9731" y="6610"/>
                </a:lnTo>
                <a:lnTo>
                  <a:pt x="9686" y="6219"/>
                </a:lnTo>
                <a:lnTo>
                  <a:pt x="9663" y="5772"/>
                </a:lnTo>
                <a:lnTo>
                  <a:pt x="9686" y="5381"/>
                </a:lnTo>
                <a:lnTo>
                  <a:pt x="9753" y="4990"/>
                </a:lnTo>
                <a:lnTo>
                  <a:pt x="9832" y="4636"/>
                </a:lnTo>
                <a:lnTo>
                  <a:pt x="9945" y="4320"/>
                </a:lnTo>
                <a:lnTo>
                  <a:pt x="10068" y="4022"/>
                </a:lnTo>
                <a:lnTo>
                  <a:pt x="10203" y="3817"/>
                </a:lnTo>
                <a:lnTo>
                  <a:pt x="10316" y="3593"/>
                </a:lnTo>
                <a:lnTo>
                  <a:pt x="10395" y="3351"/>
                </a:lnTo>
                <a:lnTo>
                  <a:pt x="10462" y="3109"/>
                </a:lnTo>
                <a:lnTo>
                  <a:pt x="10507" y="2848"/>
                </a:lnTo>
                <a:lnTo>
                  <a:pt x="10530" y="2606"/>
                </a:lnTo>
                <a:lnTo>
                  <a:pt x="10507" y="2346"/>
                </a:lnTo>
                <a:lnTo>
                  <a:pt x="10462" y="2141"/>
                </a:lnTo>
                <a:lnTo>
                  <a:pt x="10395" y="1880"/>
                </a:lnTo>
                <a:lnTo>
                  <a:pt x="10293" y="1638"/>
                </a:lnTo>
                <a:lnTo>
                  <a:pt x="10158" y="1415"/>
                </a:lnTo>
                <a:lnTo>
                  <a:pt x="9967" y="1210"/>
                </a:lnTo>
                <a:lnTo>
                  <a:pt x="9753" y="986"/>
                </a:lnTo>
                <a:lnTo>
                  <a:pt x="9495" y="819"/>
                </a:lnTo>
                <a:lnTo>
                  <a:pt x="9191" y="670"/>
                </a:lnTo>
                <a:lnTo>
                  <a:pt x="8842" y="521"/>
                </a:lnTo>
                <a:lnTo>
                  <a:pt x="8471" y="446"/>
                </a:lnTo>
                <a:lnTo>
                  <a:pt x="7998" y="428"/>
                </a:lnTo>
                <a:lnTo>
                  <a:pt x="7413" y="428"/>
                </a:lnTo>
                <a:lnTo>
                  <a:pt x="6817" y="446"/>
                </a:lnTo>
                <a:lnTo>
                  <a:pt x="6187" y="521"/>
                </a:lnTo>
                <a:lnTo>
                  <a:pt x="5602" y="633"/>
                </a:lnTo>
                <a:lnTo>
                  <a:pt x="5107" y="744"/>
                </a:lnTo>
                <a:lnTo>
                  <a:pt x="4725" y="856"/>
                </a:lnTo>
                <a:lnTo>
                  <a:pt x="4848" y="1564"/>
                </a:lnTo>
                <a:lnTo>
                  <a:pt x="5028" y="2495"/>
                </a:lnTo>
                <a:lnTo>
                  <a:pt x="5175" y="3556"/>
                </a:lnTo>
                <a:lnTo>
                  <a:pt x="5298" y="4673"/>
                </a:lnTo>
                <a:lnTo>
                  <a:pt x="5343" y="5213"/>
                </a:lnTo>
                <a:lnTo>
                  <a:pt x="5388" y="5753"/>
                </a:lnTo>
                <a:lnTo>
                  <a:pt x="5411" y="6275"/>
                </a:lnTo>
                <a:lnTo>
                  <a:pt x="5411" y="6740"/>
                </a:lnTo>
                <a:lnTo>
                  <a:pt x="5366" y="7168"/>
                </a:lnTo>
                <a:lnTo>
                  <a:pt x="5321" y="7541"/>
                </a:lnTo>
                <a:lnTo>
                  <a:pt x="5287" y="7708"/>
                </a:lnTo>
                <a:lnTo>
                  <a:pt x="5242" y="7857"/>
                </a:lnTo>
                <a:lnTo>
                  <a:pt x="5197" y="7969"/>
                </a:lnTo>
                <a:lnTo>
                  <a:pt x="5130" y="8062"/>
                </a:lnTo>
                <a:lnTo>
                  <a:pt x="5006" y="8248"/>
                </a:lnTo>
                <a:lnTo>
                  <a:pt x="4848" y="8397"/>
                </a:lnTo>
                <a:lnTo>
                  <a:pt x="4725" y="8528"/>
                </a:lnTo>
                <a:lnTo>
                  <a:pt x="4567" y="8640"/>
                </a:lnTo>
                <a:lnTo>
                  <a:pt x="4421" y="8714"/>
                </a:lnTo>
                <a:lnTo>
                  <a:pt x="4263" y="8751"/>
                </a:lnTo>
                <a:lnTo>
                  <a:pt x="4095" y="8788"/>
                </a:lnTo>
                <a:lnTo>
                  <a:pt x="3948" y="8788"/>
                </a:lnTo>
                <a:lnTo>
                  <a:pt x="3791" y="8751"/>
                </a:lnTo>
                <a:lnTo>
                  <a:pt x="3667" y="8714"/>
                </a:lnTo>
                <a:lnTo>
                  <a:pt x="3510" y="8677"/>
                </a:lnTo>
                <a:lnTo>
                  <a:pt x="3386" y="8602"/>
                </a:lnTo>
                <a:lnTo>
                  <a:pt x="3251" y="8491"/>
                </a:lnTo>
                <a:lnTo>
                  <a:pt x="3127" y="8360"/>
                </a:lnTo>
                <a:lnTo>
                  <a:pt x="3015" y="8248"/>
                </a:lnTo>
                <a:lnTo>
                  <a:pt x="2925" y="8062"/>
                </a:lnTo>
                <a:lnTo>
                  <a:pt x="2778" y="7857"/>
                </a:lnTo>
                <a:lnTo>
                  <a:pt x="2610" y="7671"/>
                </a:lnTo>
                <a:lnTo>
                  <a:pt x="2407" y="7541"/>
                </a:lnTo>
                <a:lnTo>
                  <a:pt x="2171" y="7466"/>
                </a:lnTo>
                <a:lnTo>
                  <a:pt x="1957" y="7429"/>
                </a:lnTo>
                <a:lnTo>
                  <a:pt x="1698" y="7429"/>
                </a:lnTo>
                <a:lnTo>
                  <a:pt x="1462" y="7466"/>
                </a:lnTo>
                <a:lnTo>
                  <a:pt x="1226" y="7559"/>
                </a:lnTo>
                <a:lnTo>
                  <a:pt x="989" y="7708"/>
                </a:lnTo>
                <a:lnTo>
                  <a:pt x="776" y="7932"/>
                </a:lnTo>
                <a:lnTo>
                  <a:pt x="551" y="8211"/>
                </a:lnTo>
                <a:lnTo>
                  <a:pt x="382" y="8528"/>
                </a:lnTo>
                <a:lnTo>
                  <a:pt x="315" y="8714"/>
                </a:lnTo>
                <a:lnTo>
                  <a:pt x="236" y="8919"/>
                </a:lnTo>
                <a:lnTo>
                  <a:pt x="191" y="9142"/>
                </a:lnTo>
                <a:lnTo>
                  <a:pt x="123" y="9347"/>
                </a:lnTo>
                <a:lnTo>
                  <a:pt x="78" y="9608"/>
                </a:lnTo>
                <a:lnTo>
                  <a:pt x="56" y="9887"/>
                </a:lnTo>
                <a:lnTo>
                  <a:pt x="33" y="10185"/>
                </a:lnTo>
                <a:lnTo>
                  <a:pt x="33" y="10464"/>
                </a:lnTo>
                <a:lnTo>
                  <a:pt x="33" y="10706"/>
                </a:lnTo>
                <a:lnTo>
                  <a:pt x="56" y="10967"/>
                </a:lnTo>
                <a:lnTo>
                  <a:pt x="78" y="11172"/>
                </a:lnTo>
                <a:lnTo>
                  <a:pt x="123" y="11395"/>
                </a:lnTo>
                <a:lnTo>
                  <a:pt x="168" y="11600"/>
                </a:lnTo>
                <a:lnTo>
                  <a:pt x="236" y="11786"/>
                </a:lnTo>
                <a:lnTo>
                  <a:pt x="292" y="11973"/>
                </a:lnTo>
                <a:lnTo>
                  <a:pt x="382" y="12140"/>
                </a:lnTo>
                <a:lnTo>
                  <a:pt x="540" y="12419"/>
                </a:lnTo>
                <a:lnTo>
                  <a:pt x="731" y="12680"/>
                </a:lnTo>
                <a:lnTo>
                  <a:pt x="944" y="12866"/>
                </a:lnTo>
                <a:lnTo>
                  <a:pt x="1158" y="12997"/>
                </a:lnTo>
                <a:lnTo>
                  <a:pt x="1395" y="13108"/>
                </a:lnTo>
                <a:lnTo>
                  <a:pt x="1608" y="13183"/>
                </a:lnTo>
                <a:lnTo>
                  <a:pt x="1856" y="13183"/>
                </a:lnTo>
                <a:lnTo>
                  <a:pt x="2070" y="13146"/>
                </a:lnTo>
                <a:lnTo>
                  <a:pt x="2261" y="13071"/>
                </a:lnTo>
                <a:lnTo>
                  <a:pt x="2430" y="12960"/>
                </a:lnTo>
                <a:lnTo>
                  <a:pt x="2587" y="12792"/>
                </a:lnTo>
                <a:lnTo>
                  <a:pt x="2688" y="12606"/>
                </a:lnTo>
                <a:lnTo>
                  <a:pt x="2801" y="12419"/>
                </a:lnTo>
                <a:lnTo>
                  <a:pt x="2925" y="12289"/>
                </a:lnTo>
                <a:lnTo>
                  <a:pt x="3082" y="12177"/>
                </a:lnTo>
                <a:lnTo>
                  <a:pt x="3228" y="12103"/>
                </a:lnTo>
                <a:lnTo>
                  <a:pt x="3408" y="12103"/>
                </a:lnTo>
                <a:lnTo>
                  <a:pt x="3577" y="12103"/>
                </a:lnTo>
                <a:lnTo>
                  <a:pt x="3723" y="12177"/>
                </a:lnTo>
                <a:lnTo>
                  <a:pt x="3903" y="12252"/>
                </a:lnTo>
                <a:lnTo>
                  <a:pt x="4072" y="12364"/>
                </a:lnTo>
                <a:lnTo>
                  <a:pt x="4230" y="12494"/>
                </a:lnTo>
                <a:lnTo>
                  <a:pt x="4353" y="12643"/>
                </a:lnTo>
                <a:lnTo>
                  <a:pt x="4488" y="12829"/>
                </a:lnTo>
                <a:lnTo>
                  <a:pt x="4567" y="13034"/>
                </a:lnTo>
                <a:lnTo>
                  <a:pt x="4657" y="13257"/>
                </a:lnTo>
                <a:lnTo>
                  <a:pt x="4702" y="13462"/>
                </a:lnTo>
                <a:lnTo>
                  <a:pt x="4725" y="13686"/>
                </a:lnTo>
                <a:lnTo>
                  <a:pt x="4702" y="14282"/>
                </a:lnTo>
                <a:lnTo>
                  <a:pt x="4657" y="15045"/>
                </a:lnTo>
                <a:lnTo>
                  <a:pt x="4612" y="15976"/>
                </a:lnTo>
                <a:lnTo>
                  <a:pt x="4590" y="16926"/>
                </a:lnTo>
                <a:lnTo>
                  <a:pt x="4567" y="17968"/>
                </a:lnTo>
                <a:lnTo>
                  <a:pt x="4567" y="19011"/>
                </a:lnTo>
                <a:lnTo>
                  <a:pt x="4590" y="19514"/>
                </a:lnTo>
                <a:lnTo>
                  <a:pt x="4612" y="19980"/>
                </a:lnTo>
                <a:lnTo>
                  <a:pt x="4657" y="20426"/>
                </a:lnTo>
                <a:lnTo>
                  <a:pt x="4725" y="20836"/>
                </a:lnTo>
                <a:lnTo>
                  <a:pt x="4848" y="20929"/>
                </a:lnTo>
                <a:lnTo>
                  <a:pt x="5040" y="21004"/>
                </a:lnTo>
                <a:lnTo>
                  <a:pt x="5265" y="21078"/>
                </a:lnTo>
                <a:lnTo>
                  <a:pt x="5478" y="21115"/>
                </a:lnTo>
                <a:lnTo>
                  <a:pt x="6041" y="21115"/>
                </a:lnTo>
                <a:lnTo>
                  <a:pt x="6637" y="21078"/>
                </a:lnTo>
                <a:lnTo>
                  <a:pt x="7312" y="21004"/>
                </a:lnTo>
                <a:lnTo>
                  <a:pt x="7998" y="20929"/>
                </a:lnTo>
                <a:lnTo>
                  <a:pt x="8696" y="20855"/>
                </a:lnTo>
                <a:lnTo>
                  <a:pt x="9360" y="20836"/>
                </a:lnTo>
                <a:close/>
              </a:path>
            </a:pathLst>
          </a:custGeom>
          <a:solidFill>
            <a:srgbClr val="FFCC99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12" name="Puzzle1"/>
          <p:cNvSpPr>
            <a:spLocks noEditPoints="1" noChangeArrowheads="1"/>
          </p:cNvSpPr>
          <p:nvPr/>
        </p:nvSpPr>
        <p:spPr bwMode="auto">
          <a:xfrm>
            <a:off x="7094876" y="4149391"/>
            <a:ext cx="1635699" cy="848218"/>
          </a:xfrm>
          <a:custGeom>
            <a:avLst/>
            <a:gdLst>
              <a:gd name="T0" fmla="*/ 16740 w 21600"/>
              <a:gd name="T1" fmla="*/ 21078 h 21600"/>
              <a:gd name="T2" fmla="*/ 16976 w 21600"/>
              <a:gd name="T3" fmla="*/ 521 h 21600"/>
              <a:gd name="T4" fmla="*/ 4725 w 21600"/>
              <a:gd name="T5" fmla="*/ 856 h 21600"/>
              <a:gd name="T6" fmla="*/ 5040 w 21600"/>
              <a:gd name="T7" fmla="*/ 21004 h 21600"/>
              <a:gd name="T8" fmla="*/ 10811 w 21600"/>
              <a:gd name="T9" fmla="*/ 12885 h 21600"/>
              <a:gd name="T10" fmla="*/ 10845 w 21600"/>
              <a:gd name="T11" fmla="*/ 8714 h 21600"/>
              <a:gd name="T12" fmla="*/ 21600 w 21600"/>
              <a:gd name="T13" fmla="*/ 10000 h 21600"/>
              <a:gd name="T14" fmla="*/ 56 w 21600"/>
              <a:gd name="T15" fmla="*/ 10000 h 21600"/>
              <a:gd name="T16" fmla="*/ 6086 w 21600"/>
              <a:gd name="T17" fmla="*/ 2569 h 21600"/>
              <a:gd name="T18" fmla="*/ 16132 w 21600"/>
              <a:gd name="T19" fmla="*/ 19552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9360" y="20836"/>
                </a:moveTo>
                <a:lnTo>
                  <a:pt x="9528" y="20836"/>
                </a:lnTo>
                <a:lnTo>
                  <a:pt x="9686" y="20762"/>
                </a:lnTo>
                <a:lnTo>
                  <a:pt x="9810" y="20687"/>
                </a:lnTo>
                <a:lnTo>
                  <a:pt x="9922" y="20575"/>
                </a:lnTo>
                <a:lnTo>
                  <a:pt x="10012" y="20426"/>
                </a:lnTo>
                <a:lnTo>
                  <a:pt x="10068" y="20296"/>
                </a:lnTo>
                <a:lnTo>
                  <a:pt x="10113" y="20110"/>
                </a:lnTo>
                <a:lnTo>
                  <a:pt x="10136" y="19905"/>
                </a:lnTo>
                <a:lnTo>
                  <a:pt x="10136" y="19682"/>
                </a:lnTo>
                <a:lnTo>
                  <a:pt x="10113" y="19440"/>
                </a:lnTo>
                <a:lnTo>
                  <a:pt x="10068" y="19142"/>
                </a:lnTo>
                <a:lnTo>
                  <a:pt x="10012" y="18900"/>
                </a:lnTo>
                <a:lnTo>
                  <a:pt x="9900" y="18620"/>
                </a:lnTo>
                <a:lnTo>
                  <a:pt x="9787" y="18285"/>
                </a:lnTo>
                <a:lnTo>
                  <a:pt x="9641" y="17968"/>
                </a:lnTo>
                <a:lnTo>
                  <a:pt x="9472" y="17652"/>
                </a:lnTo>
                <a:lnTo>
                  <a:pt x="9382" y="17466"/>
                </a:lnTo>
                <a:lnTo>
                  <a:pt x="9315" y="17298"/>
                </a:lnTo>
                <a:lnTo>
                  <a:pt x="9258" y="17112"/>
                </a:lnTo>
                <a:lnTo>
                  <a:pt x="9191" y="16926"/>
                </a:lnTo>
                <a:lnTo>
                  <a:pt x="9123" y="16535"/>
                </a:lnTo>
                <a:lnTo>
                  <a:pt x="9101" y="16144"/>
                </a:lnTo>
                <a:lnTo>
                  <a:pt x="9101" y="15753"/>
                </a:lnTo>
                <a:lnTo>
                  <a:pt x="9168" y="15362"/>
                </a:lnTo>
                <a:lnTo>
                  <a:pt x="9236" y="14971"/>
                </a:lnTo>
                <a:lnTo>
                  <a:pt x="9360" y="14580"/>
                </a:lnTo>
                <a:lnTo>
                  <a:pt x="9495" y="14244"/>
                </a:lnTo>
                <a:lnTo>
                  <a:pt x="9663" y="13891"/>
                </a:lnTo>
                <a:lnTo>
                  <a:pt x="9855" y="13611"/>
                </a:lnTo>
                <a:lnTo>
                  <a:pt x="10068" y="13351"/>
                </a:lnTo>
                <a:lnTo>
                  <a:pt x="10293" y="13146"/>
                </a:lnTo>
                <a:lnTo>
                  <a:pt x="10552" y="12997"/>
                </a:lnTo>
                <a:lnTo>
                  <a:pt x="10811" y="12885"/>
                </a:lnTo>
                <a:lnTo>
                  <a:pt x="11069" y="12866"/>
                </a:lnTo>
                <a:lnTo>
                  <a:pt x="11351" y="12885"/>
                </a:lnTo>
                <a:lnTo>
                  <a:pt x="11610" y="12997"/>
                </a:lnTo>
                <a:lnTo>
                  <a:pt x="11846" y="13183"/>
                </a:lnTo>
                <a:lnTo>
                  <a:pt x="12060" y="13388"/>
                </a:lnTo>
                <a:lnTo>
                  <a:pt x="12251" y="13648"/>
                </a:lnTo>
                <a:lnTo>
                  <a:pt x="12419" y="13928"/>
                </a:lnTo>
                <a:lnTo>
                  <a:pt x="12555" y="14244"/>
                </a:lnTo>
                <a:lnTo>
                  <a:pt x="12690" y="14617"/>
                </a:lnTo>
                <a:lnTo>
                  <a:pt x="12768" y="15008"/>
                </a:lnTo>
                <a:lnTo>
                  <a:pt x="12836" y="15399"/>
                </a:lnTo>
                <a:lnTo>
                  <a:pt x="12858" y="15753"/>
                </a:lnTo>
                <a:lnTo>
                  <a:pt x="12858" y="16144"/>
                </a:lnTo>
                <a:lnTo>
                  <a:pt x="12813" y="16535"/>
                </a:lnTo>
                <a:lnTo>
                  <a:pt x="12746" y="16888"/>
                </a:lnTo>
                <a:lnTo>
                  <a:pt x="12667" y="17224"/>
                </a:lnTo>
                <a:lnTo>
                  <a:pt x="12510" y="17503"/>
                </a:lnTo>
                <a:lnTo>
                  <a:pt x="12228" y="18043"/>
                </a:lnTo>
                <a:lnTo>
                  <a:pt x="11970" y="18546"/>
                </a:lnTo>
                <a:lnTo>
                  <a:pt x="11868" y="18751"/>
                </a:lnTo>
                <a:lnTo>
                  <a:pt x="11778" y="18974"/>
                </a:lnTo>
                <a:lnTo>
                  <a:pt x="11711" y="19179"/>
                </a:lnTo>
                <a:lnTo>
                  <a:pt x="11666" y="19365"/>
                </a:lnTo>
                <a:lnTo>
                  <a:pt x="11632" y="19570"/>
                </a:lnTo>
                <a:lnTo>
                  <a:pt x="11632" y="19756"/>
                </a:lnTo>
                <a:lnTo>
                  <a:pt x="11632" y="19942"/>
                </a:lnTo>
                <a:lnTo>
                  <a:pt x="11643" y="20110"/>
                </a:lnTo>
                <a:lnTo>
                  <a:pt x="11711" y="20296"/>
                </a:lnTo>
                <a:lnTo>
                  <a:pt x="11801" y="20464"/>
                </a:lnTo>
                <a:lnTo>
                  <a:pt x="11891" y="20650"/>
                </a:lnTo>
                <a:lnTo>
                  <a:pt x="12037" y="20836"/>
                </a:lnTo>
                <a:lnTo>
                  <a:pt x="12206" y="21004"/>
                </a:lnTo>
                <a:lnTo>
                  <a:pt x="12419" y="21190"/>
                </a:lnTo>
                <a:lnTo>
                  <a:pt x="12667" y="21320"/>
                </a:lnTo>
                <a:lnTo>
                  <a:pt x="12960" y="21432"/>
                </a:lnTo>
                <a:lnTo>
                  <a:pt x="13286" y="21544"/>
                </a:lnTo>
                <a:lnTo>
                  <a:pt x="13612" y="21655"/>
                </a:lnTo>
                <a:lnTo>
                  <a:pt x="13983" y="21693"/>
                </a:lnTo>
                <a:lnTo>
                  <a:pt x="14343" y="21730"/>
                </a:lnTo>
                <a:lnTo>
                  <a:pt x="14715" y="21730"/>
                </a:lnTo>
                <a:lnTo>
                  <a:pt x="15075" y="21730"/>
                </a:lnTo>
                <a:lnTo>
                  <a:pt x="15446" y="21655"/>
                </a:lnTo>
                <a:lnTo>
                  <a:pt x="15794" y="21581"/>
                </a:lnTo>
                <a:lnTo>
                  <a:pt x="16132" y="21432"/>
                </a:lnTo>
                <a:lnTo>
                  <a:pt x="16458" y="21302"/>
                </a:lnTo>
                <a:lnTo>
                  <a:pt x="16740" y="21078"/>
                </a:lnTo>
                <a:lnTo>
                  <a:pt x="16976" y="20836"/>
                </a:lnTo>
                <a:lnTo>
                  <a:pt x="17043" y="20650"/>
                </a:lnTo>
                <a:lnTo>
                  <a:pt x="17088" y="20426"/>
                </a:lnTo>
                <a:lnTo>
                  <a:pt x="17133" y="20222"/>
                </a:lnTo>
                <a:lnTo>
                  <a:pt x="17156" y="19980"/>
                </a:lnTo>
                <a:lnTo>
                  <a:pt x="17167" y="19477"/>
                </a:lnTo>
                <a:lnTo>
                  <a:pt x="17167" y="18974"/>
                </a:lnTo>
                <a:lnTo>
                  <a:pt x="17156" y="18397"/>
                </a:lnTo>
                <a:lnTo>
                  <a:pt x="17111" y="17820"/>
                </a:lnTo>
                <a:lnTo>
                  <a:pt x="17066" y="17261"/>
                </a:lnTo>
                <a:lnTo>
                  <a:pt x="16998" y="16646"/>
                </a:lnTo>
                <a:lnTo>
                  <a:pt x="16852" y="15511"/>
                </a:lnTo>
                <a:lnTo>
                  <a:pt x="16740" y="14393"/>
                </a:lnTo>
                <a:lnTo>
                  <a:pt x="16717" y="13928"/>
                </a:lnTo>
                <a:lnTo>
                  <a:pt x="16695" y="13462"/>
                </a:lnTo>
                <a:lnTo>
                  <a:pt x="16717" y="13071"/>
                </a:lnTo>
                <a:lnTo>
                  <a:pt x="16785" y="12755"/>
                </a:lnTo>
                <a:lnTo>
                  <a:pt x="16852" y="12419"/>
                </a:lnTo>
                <a:lnTo>
                  <a:pt x="16953" y="12140"/>
                </a:lnTo>
                <a:lnTo>
                  <a:pt x="17088" y="11898"/>
                </a:lnTo>
                <a:lnTo>
                  <a:pt x="17212" y="11675"/>
                </a:lnTo>
                <a:lnTo>
                  <a:pt x="17370" y="11470"/>
                </a:lnTo>
                <a:lnTo>
                  <a:pt x="17516" y="11284"/>
                </a:lnTo>
                <a:lnTo>
                  <a:pt x="17696" y="11135"/>
                </a:lnTo>
                <a:lnTo>
                  <a:pt x="17865" y="11042"/>
                </a:lnTo>
                <a:lnTo>
                  <a:pt x="18033" y="10930"/>
                </a:lnTo>
                <a:lnTo>
                  <a:pt x="18213" y="10893"/>
                </a:lnTo>
                <a:lnTo>
                  <a:pt x="18382" y="10893"/>
                </a:lnTo>
                <a:lnTo>
                  <a:pt x="18551" y="10967"/>
                </a:lnTo>
                <a:lnTo>
                  <a:pt x="18708" y="11042"/>
                </a:lnTo>
                <a:lnTo>
                  <a:pt x="18855" y="11172"/>
                </a:lnTo>
                <a:lnTo>
                  <a:pt x="19012" y="11358"/>
                </a:lnTo>
                <a:lnTo>
                  <a:pt x="19136" y="11600"/>
                </a:lnTo>
                <a:lnTo>
                  <a:pt x="19271" y="11861"/>
                </a:lnTo>
                <a:lnTo>
                  <a:pt x="19440" y="12028"/>
                </a:lnTo>
                <a:lnTo>
                  <a:pt x="19608" y="12177"/>
                </a:lnTo>
                <a:lnTo>
                  <a:pt x="19822" y="12289"/>
                </a:lnTo>
                <a:lnTo>
                  <a:pt x="20025" y="12289"/>
                </a:lnTo>
                <a:lnTo>
                  <a:pt x="20238" y="12289"/>
                </a:lnTo>
                <a:lnTo>
                  <a:pt x="20452" y="12215"/>
                </a:lnTo>
                <a:lnTo>
                  <a:pt x="20643" y="12103"/>
                </a:lnTo>
                <a:lnTo>
                  <a:pt x="20846" y="11973"/>
                </a:lnTo>
                <a:lnTo>
                  <a:pt x="21037" y="11786"/>
                </a:lnTo>
                <a:lnTo>
                  <a:pt x="21206" y="11563"/>
                </a:lnTo>
                <a:lnTo>
                  <a:pt x="21363" y="11321"/>
                </a:lnTo>
                <a:lnTo>
                  <a:pt x="21465" y="11079"/>
                </a:lnTo>
                <a:lnTo>
                  <a:pt x="21577" y="10744"/>
                </a:lnTo>
                <a:lnTo>
                  <a:pt x="21622" y="10427"/>
                </a:lnTo>
                <a:lnTo>
                  <a:pt x="21645" y="10111"/>
                </a:lnTo>
                <a:lnTo>
                  <a:pt x="21622" y="9608"/>
                </a:lnTo>
                <a:lnTo>
                  <a:pt x="21577" y="9142"/>
                </a:lnTo>
                <a:lnTo>
                  <a:pt x="21465" y="8751"/>
                </a:lnTo>
                <a:lnTo>
                  <a:pt x="21363" y="8397"/>
                </a:lnTo>
                <a:lnTo>
                  <a:pt x="21206" y="8062"/>
                </a:lnTo>
                <a:lnTo>
                  <a:pt x="21037" y="7820"/>
                </a:lnTo>
                <a:lnTo>
                  <a:pt x="20846" y="7597"/>
                </a:lnTo>
                <a:lnTo>
                  <a:pt x="20643" y="7429"/>
                </a:lnTo>
                <a:lnTo>
                  <a:pt x="20452" y="7317"/>
                </a:lnTo>
                <a:lnTo>
                  <a:pt x="20238" y="7206"/>
                </a:lnTo>
                <a:lnTo>
                  <a:pt x="20025" y="7168"/>
                </a:lnTo>
                <a:lnTo>
                  <a:pt x="19822" y="7206"/>
                </a:lnTo>
                <a:lnTo>
                  <a:pt x="19608" y="7243"/>
                </a:lnTo>
                <a:lnTo>
                  <a:pt x="19440" y="7355"/>
                </a:lnTo>
                <a:lnTo>
                  <a:pt x="19271" y="7504"/>
                </a:lnTo>
                <a:lnTo>
                  <a:pt x="19136" y="7708"/>
                </a:lnTo>
                <a:lnTo>
                  <a:pt x="19012" y="7895"/>
                </a:lnTo>
                <a:lnTo>
                  <a:pt x="18832" y="8025"/>
                </a:lnTo>
                <a:lnTo>
                  <a:pt x="18663" y="8174"/>
                </a:lnTo>
                <a:lnTo>
                  <a:pt x="18472" y="8248"/>
                </a:lnTo>
                <a:lnTo>
                  <a:pt x="18270" y="8286"/>
                </a:lnTo>
                <a:lnTo>
                  <a:pt x="18078" y="8323"/>
                </a:lnTo>
                <a:lnTo>
                  <a:pt x="17887" y="8323"/>
                </a:lnTo>
                <a:lnTo>
                  <a:pt x="17696" y="8248"/>
                </a:lnTo>
                <a:lnTo>
                  <a:pt x="17493" y="8174"/>
                </a:lnTo>
                <a:lnTo>
                  <a:pt x="17302" y="8062"/>
                </a:lnTo>
                <a:lnTo>
                  <a:pt x="17133" y="7969"/>
                </a:lnTo>
                <a:lnTo>
                  <a:pt x="16976" y="7783"/>
                </a:lnTo>
                <a:lnTo>
                  <a:pt x="16852" y="7597"/>
                </a:lnTo>
                <a:lnTo>
                  <a:pt x="16740" y="7429"/>
                </a:lnTo>
                <a:lnTo>
                  <a:pt x="16672" y="7168"/>
                </a:lnTo>
                <a:lnTo>
                  <a:pt x="16638" y="6926"/>
                </a:lnTo>
                <a:lnTo>
                  <a:pt x="16616" y="6498"/>
                </a:lnTo>
                <a:lnTo>
                  <a:pt x="16616" y="5772"/>
                </a:lnTo>
                <a:lnTo>
                  <a:pt x="16650" y="4915"/>
                </a:lnTo>
                <a:lnTo>
                  <a:pt x="16695" y="3928"/>
                </a:lnTo>
                <a:lnTo>
                  <a:pt x="16762" y="2960"/>
                </a:lnTo>
                <a:lnTo>
                  <a:pt x="16830" y="1992"/>
                </a:lnTo>
                <a:lnTo>
                  <a:pt x="16908" y="1173"/>
                </a:lnTo>
                <a:lnTo>
                  <a:pt x="16976" y="521"/>
                </a:lnTo>
                <a:lnTo>
                  <a:pt x="16953" y="521"/>
                </a:lnTo>
                <a:lnTo>
                  <a:pt x="16931" y="521"/>
                </a:lnTo>
                <a:lnTo>
                  <a:pt x="16267" y="484"/>
                </a:lnTo>
                <a:lnTo>
                  <a:pt x="15637" y="428"/>
                </a:lnTo>
                <a:lnTo>
                  <a:pt x="15063" y="353"/>
                </a:lnTo>
                <a:lnTo>
                  <a:pt x="14523" y="279"/>
                </a:lnTo>
                <a:lnTo>
                  <a:pt x="14040" y="167"/>
                </a:lnTo>
                <a:lnTo>
                  <a:pt x="13635" y="93"/>
                </a:lnTo>
                <a:lnTo>
                  <a:pt x="13331" y="18"/>
                </a:lnTo>
                <a:lnTo>
                  <a:pt x="13117" y="18"/>
                </a:lnTo>
                <a:lnTo>
                  <a:pt x="12982" y="18"/>
                </a:lnTo>
                <a:lnTo>
                  <a:pt x="12858" y="130"/>
                </a:lnTo>
                <a:lnTo>
                  <a:pt x="12723" y="279"/>
                </a:lnTo>
                <a:lnTo>
                  <a:pt x="12622" y="446"/>
                </a:lnTo>
                <a:lnTo>
                  <a:pt x="12510" y="670"/>
                </a:lnTo>
                <a:lnTo>
                  <a:pt x="12419" y="912"/>
                </a:lnTo>
                <a:lnTo>
                  <a:pt x="12363" y="1210"/>
                </a:lnTo>
                <a:lnTo>
                  <a:pt x="12318" y="1526"/>
                </a:lnTo>
                <a:lnTo>
                  <a:pt x="12273" y="1843"/>
                </a:lnTo>
                <a:lnTo>
                  <a:pt x="12251" y="2215"/>
                </a:lnTo>
                <a:lnTo>
                  <a:pt x="12273" y="2532"/>
                </a:lnTo>
                <a:lnTo>
                  <a:pt x="12318" y="2886"/>
                </a:lnTo>
                <a:lnTo>
                  <a:pt x="12386" y="3240"/>
                </a:lnTo>
                <a:lnTo>
                  <a:pt x="12464" y="3556"/>
                </a:lnTo>
                <a:lnTo>
                  <a:pt x="12577" y="3891"/>
                </a:lnTo>
                <a:lnTo>
                  <a:pt x="12746" y="4171"/>
                </a:lnTo>
                <a:lnTo>
                  <a:pt x="12926" y="4487"/>
                </a:lnTo>
                <a:lnTo>
                  <a:pt x="13050" y="4860"/>
                </a:lnTo>
                <a:lnTo>
                  <a:pt x="13162" y="5251"/>
                </a:lnTo>
                <a:lnTo>
                  <a:pt x="13218" y="5604"/>
                </a:lnTo>
                <a:lnTo>
                  <a:pt x="13263" y="5995"/>
                </a:lnTo>
                <a:lnTo>
                  <a:pt x="13241" y="6386"/>
                </a:lnTo>
                <a:lnTo>
                  <a:pt x="13218" y="6740"/>
                </a:lnTo>
                <a:lnTo>
                  <a:pt x="13139" y="7094"/>
                </a:lnTo>
                <a:lnTo>
                  <a:pt x="13050" y="7429"/>
                </a:lnTo>
                <a:lnTo>
                  <a:pt x="12903" y="7746"/>
                </a:lnTo>
                <a:lnTo>
                  <a:pt x="12723" y="8025"/>
                </a:lnTo>
                <a:lnTo>
                  <a:pt x="12532" y="8286"/>
                </a:lnTo>
                <a:lnTo>
                  <a:pt x="12318" y="8491"/>
                </a:lnTo>
                <a:lnTo>
                  <a:pt x="12060" y="8677"/>
                </a:lnTo>
                <a:lnTo>
                  <a:pt x="11756" y="8788"/>
                </a:lnTo>
                <a:lnTo>
                  <a:pt x="11452" y="8826"/>
                </a:lnTo>
                <a:lnTo>
                  <a:pt x="11283" y="8826"/>
                </a:lnTo>
                <a:lnTo>
                  <a:pt x="11126" y="8826"/>
                </a:lnTo>
                <a:lnTo>
                  <a:pt x="11002" y="8788"/>
                </a:lnTo>
                <a:lnTo>
                  <a:pt x="10845" y="8714"/>
                </a:lnTo>
                <a:lnTo>
                  <a:pt x="10721" y="8640"/>
                </a:lnTo>
                <a:lnTo>
                  <a:pt x="10608" y="8565"/>
                </a:lnTo>
                <a:lnTo>
                  <a:pt x="10485" y="8453"/>
                </a:lnTo>
                <a:lnTo>
                  <a:pt x="10372" y="8323"/>
                </a:lnTo>
                <a:lnTo>
                  <a:pt x="10181" y="8062"/>
                </a:lnTo>
                <a:lnTo>
                  <a:pt x="10035" y="7746"/>
                </a:lnTo>
                <a:lnTo>
                  <a:pt x="9900" y="7392"/>
                </a:lnTo>
                <a:lnTo>
                  <a:pt x="9787" y="7001"/>
                </a:lnTo>
                <a:lnTo>
                  <a:pt x="9731" y="6610"/>
                </a:lnTo>
                <a:lnTo>
                  <a:pt x="9686" y="6219"/>
                </a:lnTo>
                <a:lnTo>
                  <a:pt x="9663" y="5772"/>
                </a:lnTo>
                <a:lnTo>
                  <a:pt x="9686" y="5381"/>
                </a:lnTo>
                <a:lnTo>
                  <a:pt x="9753" y="4990"/>
                </a:lnTo>
                <a:lnTo>
                  <a:pt x="9832" y="4636"/>
                </a:lnTo>
                <a:lnTo>
                  <a:pt x="9945" y="4320"/>
                </a:lnTo>
                <a:lnTo>
                  <a:pt x="10068" y="4022"/>
                </a:lnTo>
                <a:lnTo>
                  <a:pt x="10203" y="3817"/>
                </a:lnTo>
                <a:lnTo>
                  <a:pt x="10316" y="3593"/>
                </a:lnTo>
                <a:lnTo>
                  <a:pt x="10395" y="3351"/>
                </a:lnTo>
                <a:lnTo>
                  <a:pt x="10462" y="3109"/>
                </a:lnTo>
                <a:lnTo>
                  <a:pt x="10507" y="2848"/>
                </a:lnTo>
                <a:lnTo>
                  <a:pt x="10530" y="2606"/>
                </a:lnTo>
                <a:lnTo>
                  <a:pt x="10507" y="2346"/>
                </a:lnTo>
                <a:lnTo>
                  <a:pt x="10462" y="2141"/>
                </a:lnTo>
                <a:lnTo>
                  <a:pt x="10395" y="1880"/>
                </a:lnTo>
                <a:lnTo>
                  <a:pt x="10293" y="1638"/>
                </a:lnTo>
                <a:lnTo>
                  <a:pt x="10158" y="1415"/>
                </a:lnTo>
                <a:lnTo>
                  <a:pt x="9967" y="1210"/>
                </a:lnTo>
                <a:lnTo>
                  <a:pt x="9753" y="986"/>
                </a:lnTo>
                <a:lnTo>
                  <a:pt x="9495" y="819"/>
                </a:lnTo>
                <a:lnTo>
                  <a:pt x="9191" y="670"/>
                </a:lnTo>
                <a:lnTo>
                  <a:pt x="8842" y="521"/>
                </a:lnTo>
                <a:lnTo>
                  <a:pt x="8471" y="446"/>
                </a:lnTo>
                <a:lnTo>
                  <a:pt x="7998" y="428"/>
                </a:lnTo>
                <a:lnTo>
                  <a:pt x="7413" y="428"/>
                </a:lnTo>
                <a:lnTo>
                  <a:pt x="6817" y="446"/>
                </a:lnTo>
                <a:lnTo>
                  <a:pt x="6187" y="521"/>
                </a:lnTo>
                <a:lnTo>
                  <a:pt x="5602" y="633"/>
                </a:lnTo>
                <a:lnTo>
                  <a:pt x="5107" y="744"/>
                </a:lnTo>
                <a:lnTo>
                  <a:pt x="4725" y="856"/>
                </a:lnTo>
                <a:lnTo>
                  <a:pt x="4848" y="1564"/>
                </a:lnTo>
                <a:lnTo>
                  <a:pt x="5028" y="2495"/>
                </a:lnTo>
                <a:lnTo>
                  <a:pt x="5175" y="3556"/>
                </a:lnTo>
                <a:lnTo>
                  <a:pt x="5298" y="4673"/>
                </a:lnTo>
                <a:lnTo>
                  <a:pt x="5343" y="5213"/>
                </a:lnTo>
                <a:lnTo>
                  <a:pt x="5388" y="5753"/>
                </a:lnTo>
                <a:lnTo>
                  <a:pt x="5411" y="6275"/>
                </a:lnTo>
                <a:lnTo>
                  <a:pt x="5411" y="6740"/>
                </a:lnTo>
                <a:lnTo>
                  <a:pt x="5366" y="7168"/>
                </a:lnTo>
                <a:lnTo>
                  <a:pt x="5321" y="7541"/>
                </a:lnTo>
                <a:lnTo>
                  <a:pt x="5287" y="7708"/>
                </a:lnTo>
                <a:lnTo>
                  <a:pt x="5242" y="7857"/>
                </a:lnTo>
                <a:lnTo>
                  <a:pt x="5197" y="7969"/>
                </a:lnTo>
                <a:lnTo>
                  <a:pt x="5130" y="8062"/>
                </a:lnTo>
                <a:lnTo>
                  <a:pt x="5006" y="8248"/>
                </a:lnTo>
                <a:lnTo>
                  <a:pt x="4848" y="8397"/>
                </a:lnTo>
                <a:lnTo>
                  <a:pt x="4725" y="8528"/>
                </a:lnTo>
                <a:lnTo>
                  <a:pt x="4567" y="8640"/>
                </a:lnTo>
                <a:lnTo>
                  <a:pt x="4421" y="8714"/>
                </a:lnTo>
                <a:lnTo>
                  <a:pt x="4263" y="8751"/>
                </a:lnTo>
                <a:lnTo>
                  <a:pt x="4095" y="8788"/>
                </a:lnTo>
                <a:lnTo>
                  <a:pt x="3948" y="8788"/>
                </a:lnTo>
                <a:lnTo>
                  <a:pt x="3791" y="8751"/>
                </a:lnTo>
                <a:lnTo>
                  <a:pt x="3667" y="8714"/>
                </a:lnTo>
                <a:lnTo>
                  <a:pt x="3510" y="8677"/>
                </a:lnTo>
                <a:lnTo>
                  <a:pt x="3386" y="8602"/>
                </a:lnTo>
                <a:lnTo>
                  <a:pt x="3251" y="8491"/>
                </a:lnTo>
                <a:lnTo>
                  <a:pt x="3127" y="8360"/>
                </a:lnTo>
                <a:lnTo>
                  <a:pt x="3015" y="8248"/>
                </a:lnTo>
                <a:lnTo>
                  <a:pt x="2925" y="8062"/>
                </a:lnTo>
                <a:lnTo>
                  <a:pt x="2778" y="7857"/>
                </a:lnTo>
                <a:lnTo>
                  <a:pt x="2610" y="7671"/>
                </a:lnTo>
                <a:lnTo>
                  <a:pt x="2407" y="7541"/>
                </a:lnTo>
                <a:lnTo>
                  <a:pt x="2171" y="7466"/>
                </a:lnTo>
                <a:lnTo>
                  <a:pt x="1957" y="7429"/>
                </a:lnTo>
                <a:lnTo>
                  <a:pt x="1698" y="7429"/>
                </a:lnTo>
                <a:lnTo>
                  <a:pt x="1462" y="7466"/>
                </a:lnTo>
                <a:lnTo>
                  <a:pt x="1226" y="7559"/>
                </a:lnTo>
                <a:lnTo>
                  <a:pt x="989" y="7708"/>
                </a:lnTo>
                <a:lnTo>
                  <a:pt x="776" y="7932"/>
                </a:lnTo>
                <a:lnTo>
                  <a:pt x="551" y="8211"/>
                </a:lnTo>
                <a:lnTo>
                  <a:pt x="382" y="8528"/>
                </a:lnTo>
                <a:lnTo>
                  <a:pt x="315" y="8714"/>
                </a:lnTo>
                <a:lnTo>
                  <a:pt x="236" y="8919"/>
                </a:lnTo>
                <a:lnTo>
                  <a:pt x="191" y="9142"/>
                </a:lnTo>
                <a:lnTo>
                  <a:pt x="123" y="9347"/>
                </a:lnTo>
                <a:lnTo>
                  <a:pt x="78" y="9608"/>
                </a:lnTo>
                <a:lnTo>
                  <a:pt x="56" y="9887"/>
                </a:lnTo>
                <a:lnTo>
                  <a:pt x="33" y="10185"/>
                </a:lnTo>
                <a:lnTo>
                  <a:pt x="33" y="10464"/>
                </a:lnTo>
                <a:lnTo>
                  <a:pt x="33" y="10706"/>
                </a:lnTo>
                <a:lnTo>
                  <a:pt x="56" y="10967"/>
                </a:lnTo>
                <a:lnTo>
                  <a:pt x="78" y="11172"/>
                </a:lnTo>
                <a:lnTo>
                  <a:pt x="123" y="11395"/>
                </a:lnTo>
                <a:lnTo>
                  <a:pt x="168" y="11600"/>
                </a:lnTo>
                <a:lnTo>
                  <a:pt x="236" y="11786"/>
                </a:lnTo>
                <a:lnTo>
                  <a:pt x="292" y="11973"/>
                </a:lnTo>
                <a:lnTo>
                  <a:pt x="382" y="12140"/>
                </a:lnTo>
                <a:lnTo>
                  <a:pt x="540" y="12419"/>
                </a:lnTo>
                <a:lnTo>
                  <a:pt x="731" y="12680"/>
                </a:lnTo>
                <a:lnTo>
                  <a:pt x="944" y="12866"/>
                </a:lnTo>
                <a:lnTo>
                  <a:pt x="1158" y="12997"/>
                </a:lnTo>
                <a:lnTo>
                  <a:pt x="1395" y="13108"/>
                </a:lnTo>
                <a:lnTo>
                  <a:pt x="1608" y="13183"/>
                </a:lnTo>
                <a:lnTo>
                  <a:pt x="1856" y="13183"/>
                </a:lnTo>
                <a:lnTo>
                  <a:pt x="2070" y="13146"/>
                </a:lnTo>
                <a:lnTo>
                  <a:pt x="2261" y="13071"/>
                </a:lnTo>
                <a:lnTo>
                  <a:pt x="2430" y="12960"/>
                </a:lnTo>
                <a:lnTo>
                  <a:pt x="2587" y="12792"/>
                </a:lnTo>
                <a:lnTo>
                  <a:pt x="2688" y="12606"/>
                </a:lnTo>
                <a:lnTo>
                  <a:pt x="2801" y="12419"/>
                </a:lnTo>
                <a:lnTo>
                  <a:pt x="2925" y="12289"/>
                </a:lnTo>
                <a:lnTo>
                  <a:pt x="3082" y="12177"/>
                </a:lnTo>
                <a:lnTo>
                  <a:pt x="3228" y="12103"/>
                </a:lnTo>
                <a:lnTo>
                  <a:pt x="3408" y="12103"/>
                </a:lnTo>
                <a:lnTo>
                  <a:pt x="3577" y="12103"/>
                </a:lnTo>
                <a:lnTo>
                  <a:pt x="3723" y="12177"/>
                </a:lnTo>
                <a:lnTo>
                  <a:pt x="3903" y="12252"/>
                </a:lnTo>
                <a:lnTo>
                  <a:pt x="4072" y="12364"/>
                </a:lnTo>
                <a:lnTo>
                  <a:pt x="4230" y="12494"/>
                </a:lnTo>
                <a:lnTo>
                  <a:pt x="4353" y="12643"/>
                </a:lnTo>
                <a:lnTo>
                  <a:pt x="4488" y="12829"/>
                </a:lnTo>
                <a:lnTo>
                  <a:pt x="4567" y="13034"/>
                </a:lnTo>
                <a:lnTo>
                  <a:pt x="4657" y="13257"/>
                </a:lnTo>
                <a:lnTo>
                  <a:pt x="4702" y="13462"/>
                </a:lnTo>
                <a:lnTo>
                  <a:pt x="4725" y="13686"/>
                </a:lnTo>
                <a:lnTo>
                  <a:pt x="4702" y="14282"/>
                </a:lnTo>
                <a:lnTo>
                  <a:pt x="4657" y="15045"/>
                </a:lnTo>
                <a:lnTo>
                  <a:pt x="4612" y="15976"/>
                </a:lnTo>
                <a:lnTo>
                  <a:pt x="4590" y="16926"/>
                </a:lnTo>
                <a:lnTo>
                  <a:pt x="4567" y="17968"/>
                </a:lnTo>
                <a:lnTo>
                  <a:pt x="4567" y="19011"/>
                </a:lnTo>
                <a:lnTo>
                  <a:pt x="4590" y="19514"/>
                </a:lnTo>
                <a:lnTo>
                  <a:pt x="4612" y="19980"/>
                </a:lnTo>
                <a:lnTo>
                  <a:pt x="4657" y="20426"/>
                </a:lnTo>
                <a:lnTo>
                  <a:pt x="4725" y="20836"/>
                </a:lnTo>
                <a:lnTo>
                  <a:pt x="4848" y="20929"/>
                </a:lnTo>
                <a:lnTo>
                  <a:pt x="5040" y="21004"/>
                </a:lnTo>
                <a:lnTo>
                  <a:pt x="5265" y="21078"/>
                </a:lnTo>
                <a:lnTo>
                  <a:pt x="5478" y="21115"/>
                </a:lnTo>
                <a:lnTo>
                  <a:pt x="6041" y="21115"/>
                </a:lnTo>
                <a:lnTo>
                  <a:pt x="6637" y="21078"/>
                </a:lnTo>
                <a:lnTo>
                  <a:pt x="7312" y="21004"/>
                </a:lnTo>
                <a:lnTo>
                  <a:pt x="7998" y="20929"/>
                </a:lnTo>
                <a:lnTo>
                  <a:pt x="8696" y="20855"/>
                </a:lnTo>
                <a:lnTo>
                  <a:pt x="9360" y="20836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13" name="Puzzle3"/>
          <p:cNvSpPr>
            <a:spLocks noEditPoints="1" noChangeArrowheads="1"/>
          </p:cNvSpPr>
          <p:nvPr/>
        </p:nvSpPr>
        <p:spPr bwMode="auto">
          <a:xfrm>
            <a:off x="6495151" y="592668"/>
            <a:ext cx="1012316" cy="1221887"/>
          </a:xfrm>
          <a:custGeom>
            <a:avLst/>
            <a:gdLst>
              <a:gd name="T0" fmla="*/ 10391 w 21600"/>
              <a:gd name="T1" fmla="*/ 15806 h 21600"/>
              <a:gd name="T2" fmla="*/ 20551 w 21600"/>
              <a:gd name="T3" fmla="*/ 21088 h 21600"/>
              <a:gd name="T4" fmla="*/ 13180 w 21600"/>
              <a:gd name="T5" fmla="*/ 13801 h 21600"/>
              <a:gd name="T6" fmla="*/ 20551 w 21600"/>
              <a:gd name="T7" fmla="*/ 7025 h 21600"/>
              <a:gd name="T8" fmla="*/ 10500 w 21600"/>
              <a:gd name="T9" fmla="*/ 52 h 21600"/>
              <a:gd name="T10" fmla="*/ 692 w 21600"/>
              <a:gd name="T11" fmla="*/ 6802 h 21600"/>
              <a:gd name="T12" fmla="*/ 8064 w 21600"/>
              <a:gd name="T13" fmla="*/ 13526 h 21600"/>
              <a:gd name="T14" fmla="*/ 692 w 21600"/>
              <a:gd name="T15" fmla="*/ 21088 h 21600"/>
              <a:gd name="T16" fmla="*/ 2273 w 21600"/>
              <a:gd name="T17" fmla="*/ 7719 h 21600"/>
              <a:gd name="T18" fmla="*/ 19149 w 21600"/>
              <a:gd name="T19" fmla="*/ 20237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6625" y="20892"/>
                </a:moveTo>
                <a:lnTo>
                  <a:pt x="7105" y="21023"/>
                </a:lnTo>
                <a:lnTo>
                  <a:pt x="7513" y="21088"/>
                </a:lnTo>
                <a:lnTo>
                  <a:pt x="7922" y="21115"/>
                </a:lnTo>
                <a:lnTo>
                  <a:pt x="8242" y="21115"/>
                </a:lnTo>
                <a:lnTo>
                  <a:pt x="8544" y="21062"/>
                </a:lnTo>
                <a:lnTo>
                  <a:pt x="8810" y="20997"/>
                </a:lnTo>
                <a:lnTo>
                  <a:pt x="9023" y="20892"/>
                </a:lnTo>
                <a:lnTo>
                  <a:pt x="9148" y="20761"/>
                </a:lnTo>
                <a:lnTo>
                  <a:pt x="9290" y="20616"/>
                </a:lnTo>
                <a:lnTo>
                  <a:pt x="9361" y="20459"/>
                </a:lnTo>
                <a:lnTo>
                  <a:pt x="9396" y="20289"/>
                </a:lnTo>
                <a:lnTo>
                  <a:pt x="9396" y="20092"/>
                </a:lnTo>
                <a:lnTo>
                  <a:pt x="9325" y="19909"/>
                </a:lnTo>
                <a:lnTo>
                  <a:pt x="9219" y="19738"/>
                </a:lnTo>
                <a:lnTo>
                  <a:pt x="9094" y="19555"/>
                </a:lnTo>
                <a:lnTo>
                  <a:pt x="8917" y="19384"/>
                </a:lnTo>
                <a:lnTo>
                  <a:pt x="8650" y="19162"/>
                </a:lnTo>
                <a:lnTo>
                  <a:pt x="8437" y="18900"/>
                </a:lnTo>
                <a:lnTo>
                  <a:pt x="8277" y="18624"/>
                </a:lnTo>
                <a:lnTo>
                  <a:pt x="8135" y="18349"/>
                </a:lnTo>
                <a:lnTo>
                  <a:pt x="8028" y="18048"/>
                </a:lnTo>
                <a:lnTo>
                  <a:pt x="7993" y="17746"/>
                </a:lnTo>
                <a:lnTo>
                  <a:pt x="7993" y="17471"/>
                </a:lnTo>
                <a:lnTo>
                  <a:pt x="8028" y="17169"/>
                </a:lnTo>
                <a:lnTo>
                  <a:pt x="8135" y="16920"/>
                </a:lnTo>
                <a:lnTo>
                  <a:pt x="8277" y="16671"/>
                </a:lnTo>
                <a:lnTo>
                  <a:pt x="8366" y="16540"/>
                </a:lnTo>
                <a:lnTo>
                  <a:pt x="8473" y="16409"/>
                </a:lnTo>
                <a:lnTo>
                  <a:pt x="8615" y="16317"/>
                </a:lnTo>
                <a:lnTo>
                  <a:pt x="8739" y="16213"/>
                </a:lnTo>
                <a:lnTo>
                  <a:pt x="8881" y="16134"/>
                </a:lnTo>
                <a:lnTo>
                  <a:pt x="9059" y="16055"/>
                </a:lnTo>
                <a:lnTo>
                  <a:pt x="9254" y="15990"/>
                </a:lnTo>
                <a:lnTo>
                  <a:pt x="9432" y="15911"/>
                </a:lnTo>
                <a:lnTo>
                  <a:pt x="9663" y="15885"/>
                </a:lnTo>
                <a:lnTo>
                  <a:pt x="9876" y="15833"/>
                </a:lnTo>
                <a:lnTo>
                  <a:pt x="10142" y="15806"/>
                </a:lnTo>
                <a:lnTo>
                  <a:pt x="10391" y="15806"/>
                </a:lnTo>
                <a:lnTo>
                  <a:pt x="10728" y="15806"/>
                </a:lnTo>
                <a:lnTo>
                  <a:pt x="10995" y="15806"/>
                </a:lnTo>
                <a:lnTo>
                  <a:pt x="11279" y="15833"/>
                </a:lnTo>
                <a:lnTo>
                  <a:pt x="11546" y="15885"/>
                </a:lnTo>
                <a:lnTo>
                  <a:pt x="11776" y="15937"/>
                </a:lnTo>
                <a:lnTo>
                  <a:pt x="12025" y="15990"/>
                </a:lnTo>
                <a:lnTo>
                  <a:pt x="12221" y="16055"/>
                </a:lnTo>
                <a:lnTo>
                  <a:pt x="12434" y="16134"/>
                </a:lnTo>
                <a:lnTo>
                  <a:pt x="12611" y="16213"/>
                </a:lnTo>
                <a:lnTo>
                  <a:pt x="12771" y="16317"/>
                </a:lnTo>
                <a:lnTo>
                  <a:pt x="12913" y="16409"/>
                </a:lnTo>
                <a:lnTo>
                  <a:pt x="13038" y="16514"/>
                </a:lnTo>
                <a:lnTo>
                  <a:pt x="13251" y="16737"/>
                </a:lnTo>
                <a:lnTo>
                  <a:pt x="13428" y="16986"/>
                </a:lnTo>
                <a:lnTo>
                  <a:pt x="13517" y="17248"/>
                </a:lnTo>
                <a:lnTo>
                  <a:pt x="13588" y="17523"/>
                </a:lnTo>
                <a:lnTo>
                  <a:pt x="13588" y="17799"/>
                </a:lnTo>
                <a:lnTo>
                  <a:pt x="13517" y="18074"/>
                </a:lnTo>
                <a:lnTo>
                  <a:pt x="13428" y="18323"/>
                </a:lnTo>
                <a:lnTo>
                  <a:pt x="13286" y="18572"/>
                </a:lnTo>
                <a:lnTo>
                  <a:pt x="13109" y="18808"/>
                </a:lnTo>
                <a:lnTo>
                  <a:pt x="12878" y="19031"/>
                </a:lnTo>
                <a:lnTo>
                  <a:pt x="12434" y="19411"/>
                </a:lnTo>
                <a:lnTo>
                  <a:pt x="12132" y="19738"/>
                </a:lnTo>
                <a:lnTo>
                  <a:pt x="12025" y="19856"/>
                </a:lnTo>
                <a:lnTo>
                  <a:pt x="11919" y="20014"/>
                </a:lnTo>
                <a:lnTo>
                  <a:pt x="11883" y="20132"/>
                </a:lnTo>
                <a:lnTo>
                  <a:pt x="11883" y="20263"/>
                </a:lnTo>
                <a:lnTo>
                  <a:pt x="11883" y="20394"/>
                </a:lnTo>
                <a:lnTo>
                  <a:pt x="11954" y="20485"/>
                </a:lnTo>
                <a:lnTo>
                  <a:pt x="12061" y="20590"/>
                </a:lnTo>
                <a:lnTo>
                  <a:pt x="12185" y="20695"/>
                </a:lnTo>
                <a:lnTo>
                  <a:pt x="12327" y="20787"/>
                </a:lnTo>
                <a:lnTo>
                  <a:pt x="12540" y="20892"/>
                </a:lnTo>
                <a:lnTo>
                  <a:pt x="12771" y="20997"/>
                </a:lnTo>
                <a:lnTo>
                  <a:pt x="13073" y="21088"/>
                </a:lnTo>
                <a:lnTo>
                  <a:pt x="13428" y="21193"/>
                </a:lnTo>
                <a:lnTo>
                  <a:pt x="13873" y="21298"/>
                </a:lnTo>
                <a:lnTo>
                  <a:pt x="14317" y="21390"/>
                </a:lnTo>
                <a:lnTo>
                  <a:pt x="14778" y="21468"/>
                </a:lnTo>
                <a:lnTo>
                  <a:pt x="15294" y="21547"/>
                </a:lnTo>
                <a:lnTo>
                  <a:pt x="15809" y="21600"/>
                </a:lnTo>
                <a:lnTo>
                  <a:pt x="16359" y="21652"/>
                </a:lnTo>
                <a:lnTo>
                  <a:pt x="16875" y="21678"/>
                </a:lnTo>
                <a:lnTo>
                  <a:pt x="17407" y="21678"/>
                </a:lnTo>
                <a:lnTo>
                  <a:pt x="17958" y="21678"/>
                </a:lnTo>
                <a:lnTo>
                  <a:pt x="18473" y="21652"/>
                </a:lnTo>
                <a:lnTo>
                  <a:pt x="18953" y="21573"/>
                </a:lnTo>
                <a:lnTo>
                  <a:pt x="19397" y="21495"/>
                </a:lnTo>
                <a:lnTo>
                  <a:pt x="19841" y="21390"/>
                </a:lnTo>
                <a:lnTo>
                  <a:pt x="20214" y="21272"/>
                </a:lnTo>
                <a:lnTo>
                  <a:pt x="20551" y="21088"/>
                </a:lnTo>
                <a:lnTo>
                  <a:pt x="20480" y="20787"/>
                </a:lnTo>
                <a:lnTo>
                  <a:pt x="20409" y="20485"/>
                </a:lnTo>
                <a:lnTo>
                  <a:pt x="20356" y="20158"/>
                </a:lnTo>
                <a:lnTo>
                  <a:pt x="20356" y="19804"/>
                </a:lnTo>
                <a:lnTo>
                  <a:pt x="20321" y="19083"/>
                </a:lnTo>
                <a:lnTo>
                  <a:pt x="20356" y="18349"/>
                </a:lnTo>
                <a:lnTo>
                  <a:pt x="20409" y="17641"/>
                </a:lnTo>
                <a:lnTo>
                  <a:pt x="20480" y="17012"/>
                </a:lnTo>
                <a:lnTo>
                  <a:pt x="20551" y="16488"/>
                </a:lnTo>
                <a:lnTo>
                  <a:pt x="20551" y="16055"/>
                </a:lnTo>
                <a:lnTo>
                  <a:pt x="20551" y="15911"/>
                </a:lnTo>
                <a:lnTo>
                  <a:pt x="20445" y="15754"/>
                </a:lnTo>
                <a:lnTo>
                  <a:pt x="20356" y="15610"/>
                </a:lnTo>
                <a:lnTo>
                  <a:pt x="20178" y="15452"/>
                </a:lnTo>
                <a:lnTo>
                  <a:pt x="20001" y="15334"/>
                </a:lnTo>
                <a:lnTo>
                  <a:pt x="19770" y="15230"/>
                </a:lnTo>
                <a:lnTo>
                  <a:pt x="19521" y="15125"/>
                </a:lnTo>
                <a:lnTo>
                  <a:pt x="19290" y="15059"/>
                </a:lnTo>
                <a:lnTo>
                  <a:pt x="19024" y="15007"/>
                </a:lnTo>
                <a:lnTo>
                  <a:pt x="18740" y="14954"/>
                </a:lnTo>
                <a:lnTo>
                  <a:pt x="18509" y="14954"/>
                </a:lnTo>
                <a:lnTo>
                  <a:pt x="18225" y="14954"/>
                </a:lnTo>
                <a:lnTo>
                  <a:pt x="17994" y="15007"/>
                </a:lnTo>
                <a:lnTo>
                  <a:pt x="17763" y="15085"/>
                </a:lnTo>
                <a:lnTo>
                  <a:pt x="17550" y="15177"/>
                </a:lnTo>
                <a:lnTo>
                  <a:pt x="17372" y="15308"/>
                </a:lnTo>
                <a:lnTo>
                  <a:pt x="17176" y="15426"/>
                </a:lnTo>
                <a:lnTo>
                  <a:pt x="16928" y="15557"/>
                </a:lnTo>
                <a:lnTo>
                  <a:pt x="16661" y="15636"/>
                </a:lnTo>
                <a:lnTo>
                  <a:pt x="16359" y="15688"/>
                </a:lnTo>
                <a:lnTo>
                  <a:pt x="16022" y="15715"/>
                </a:lnTo>
                <a:lnTo>
                  <a:pt x="15667" y="15688"/>
                </a:lnTo>
                <a:lnTo>
                  <a:pt x="15294" y="15662"/>
                </a:lnTo>
                <a:lnTo>
                  <a:pt x="14956" y="15583"/>
                </a:lnTo>
                <a:lnTo>
                  <a:pt x="14619" y="15479"/>
                </a:lnTo>
                <a:lnTo>
                  <a:pt x="14281" y="15334"/>
                </a:lnTo>
                <a:lnTo>
                  <a:pt x="13961" y="15177"/>
                </a:lnTo>
                <a:lnTo>
                  <a:pt x="13695" y="14981"/>
                </a:lnTo>
                <a:lnTo>
                  <a:pt x="13588" y="14850"/>
                </a:lnTo>
                <a:lnTo>
                  <a:pt x="13482" y="14732"/>
                </a:lnTo>
                <a:lnTo>
                  <a:pt x="13393" y="14600"/>
                </a:lnTo>
                <a:lnTo>
                  <a:pt x="13322" y="14456"/>
                </a:lnTo>
                <a:lnTo>
                  <a:pt x="13251" y="14299"/>
                </a:lnTo>
                <a:lnTo>
                  <a:pt x="13215" y="14155"/>
                </a:lnTo>
                <a:lnTo>
                  <a:pt x="13180" y="13971"/>
                </a:lnTo>
                <a:lnTo>
                  <a:pt x="13180" y="13801"/>
                </a:lnTo>
                <a:lnTo>
                  <a:pt x="13180" y="13591"/>
                </a:lnTo>
                <a:lnTo>
                  <a:pt x="13215" y="13395"/>
                </a:lnTo>
                <a:lnTo>
                  <a:pt x="13251" y="13198"/>
                </a:lnTo>
                <a:lnTo>
                  <a:pt x="13322" y="13015"/>
                </a:lnTo>
                <a:lnTo>
                  <a:pt x="13393" y="12870"/>
                </a:lnTo>
                <a:lnTo>
                  <a:pt x="13482" y="12713"/>
                </a:lnTo>
                <a:lnTo>
                  <a:pt x="13588" y="12569"/>
                </a:lnTo>
                <a:lnTo>
                  <a:pt x="13730" y="12438"/>
                </a:lnTo>
                <a:lnTo>
                  <a:pt x="13997" y="12215"/>
                </a:lnTo>
                <a:lnTo>
                  <a:pt x="14334" y="12005"/>
                </a:lnTo>
                <a:lnTo>
                  <a:pt x="14690" y="11861"/>
                </a:lnTo>
                <a:lnTo>
                  <a:pt x="15063" y="11756"/>
                </a:lnTo>
                <a:lnTo>
                  <a:pt x="15436" y="11678"/>
                </a:lnTo>
                <a:lnTo>
                  <a:pt x="15809" y="11638"/>
                </a:lnTo>
                <a:lnTo>
                  <a:pt x="16182" y="11638"/>
                </a:lnTo>
                <a:lnTo>
                  <a:pt x="16555" y="11678"/>
                </a:lnTo>
                <a:lnTo>
                  <a:pt x="16910" y="11730"/>
                </a:lnTo>
                <a:lnTo>
                  <a:pt x="17248" y="11835"/>
                </a:lnTo>
                <a:lnTo>
                  <a:pt x="17514" y="11966"/>
                </a:lnTo>
                <a:lnTo>
                  <a:pt x="17763" y="12110"/>
                </a:lnTo>
                <a:lnTo>
                  <a:pt x="17887" y="12215"/>
                </a:lnTo>
                <a:lnTo>
                  <a:pt x="18065" y="12307"/>
                </a:lnTo>
                <a:lnTo>
                  <a:pt x="18260" y="12412"/>
                </a:lnTo>
                <a:lnTo>
                  <a:pt x="18438" y="12464"/>
                </a:lnTo>
                <a:lnTo>
                  <a:pt x="18669" y="12543"/>
                </a:lnTo>
                <a:lnTo>
                  <a:pt x="18882" y="12569"/>
                </a:lnTo>
                <a:lnTo>
                  <a:pt x="19113" y="12595"/>
                </a:lnTo>
                <a:lnTo>
                  <a:pt x="19361" y="12608"/>
                </a:lnTo>
                <a:lnTo>
                  <a:pt x="19592" y="12608"/>
                </a:lnTo>
                <a:lnTo>
                  <a:pt x="19841" y="12595"/>
                </a:lnTo>
                <a:lnTo>
                  <a:pt x="20072" y="12543"/>
                </a:lnTo>
                <a:lnTo>
                  <a:pt x="20321" y="12490"/>
                </a:lnTo>
                <a:lnTo>
                  <a:pt x="20551" y="12438"/>
                </a:lnTo>
                <a:lnTo>
                  <a:pt x="20800" y="12333"/>
                </a:lnTo>
                <a:lnTo>
                  <a:pt x="20996" y="12241"/>
                </a:lnTo>
                <a:lnTo>
                  <a:pt x="21244" y="12110"/>
                </a:lnTo>
                <a:lnTo>
                  <a:pt x="21298" y="12032"/>
                </a:lnTo>
                <a:lnTo>
                  <a:pt x="21404" y="11966"/>
                </a:lnTo>
                <a:lnTo>
                  <a:pt x="21475" y="11861"/>
                </a:lnTo>
                <a:lnTo>
                  <a:pt x="21511" y="11730"/>
                </a:lnTo>
                <a:lnTo>
                  <a:pt x="21617" y="11481"/>
                </a:lnTo>
                <a:lnTo>
                  <a:pt x="21653" y="11180"/>
                </a:lnTo>
                <a:lnTo>
                  <a:pt x="21653" y="10826"/>
                </a:lnTo>
                <a:lnTo>
                  <a:pt x="21653" y="10472"/>
                </a:lnTo>
                <a:lnTo>
                  <a:pt x="21582" y="10092"/>
                </a:lnTo>
                <a:lnTo>
                  <a:pt x="21511" y="9725"/>
                </a:lnTo>
                <a:lnTo>
                  <a:pt x="21298" y="8912"/>
                </a:lnTo>
                <a:lnTo>
                  <a:pt x="21067" y="8191"/>
                </a:lnTo>
                <a:lnTo>
                  <a:pt x="20800" y="7536"/>
                </a:lnTo>
                <a:lnTo>
                  <a:pt x="20551" y="7025"/>
                </a:lnTo>
                <a:lnTo>
                  <a:pt x="20001" y="7103"/>
                </a:lnTo>
                <a:lnTo>
                  <a:pt x="19432" y="7156"/>
                </a:lnTo>
                <a:lnTo>
                  <a:pt x="18846" y="7208"/>
                </a:lnTo>
                <a:lnTo>
                  <a:pt x="18225" y="7208"/>
                </a:lnTo>
                <a:lnTo>
                  <a:pt x="17656" y="7208"/>
                </a:lnTo>
                <a:lnTo>
                  <a:pt x="17070" y="7182"/>
                </a:lnTo>
                <a:lnTo>
                  <a:pt x="16484" y="7156"/>
                </a:lnTo>
                <a:lnTo>
                  <a:pt x="15986" y="7103"/>
                </a:lnTo>
                <a:lnTo>
                  <a:pt x="14992" y="6999"/>
                </a:lnTo>
                <a:lnTo>
                  <a:pt x="14210" y="6907"/>
                </a:lnTo>
                <a:lnTo>
                  <a:pt x="13695" y="6828"/>
                </a:lnTo>
                <a:lnTo>
                  <a:pt x="13517" y="6802"/>
                </a:lnTo>
                <a:lnTo>
                  <a:pt x="13073" y="6645"/>
                </a:lnTo>
                <a:lnTo>
                  <a:pt x="12700" y="6474"/>
                </a:lnTo>
                <a:lnTo>
                  <a:pt x="12363" y="6304"/>
                </a:lnTo>
                <a:lnTo>
                  <a:pt x="12132" y="6094"/>
                </a:lnTo>
                <a:lnTo>
                  <a:pt x="11919" y="5871"/>
                </a:lnTo>
                <a:lnTo>
                  <a:pt x="11776" y="5649"/>
                </a:lnTo>
                <a:lnTo>
                  <a:pt x="11688" y="5413"/>
                </a:lnTo>
                <a:lnTo>
                  <a:pt x="11617" y="5190"/>
                </a:lnTo>
                <a:lnTo>
                  <a:pt x="11617" y="4941"/>
                </a:lnTo>
                <a:lnTo>
                  <a:pt x="11652" y="4718"/>
                </a:lnTo>
                <a:lnTo>
                  <a:pt x="11723" y="4482"/>
                </a:lnTo>
                <a:lnTo>
                  <a:pt x="11812" y="4285"/>
                </a:lnTo>
                <a:lnTo>
                  <a:pt x="11919" y="4089"/>
                </a:lnTo>
                <a:lnTo>
                  <a:pt x="12096" y="3905"/>
                </a:lnTo>
                <a:lnTo>
                  <a:pt x="12292" y="3735"/>
                </a:lnTo>
                <a:lnTo>
                  <a:pt x="12505" y="3604"/>
                </a:lnTo>
                <a:lnTo>
                  <a:pt x="12700" y="3460"/>
                </a:lnTo>
                <a:lnTo>
                  <a:pt x="12878" y="3250"/>
                </a:lnTo>
                <a:lnTo>
                  <a:pt x="13038" y="3027"/>
                </a:lnTo>
                <a:lnTo>
                  <a:pt x="13180" y="2752"/>
                </a:lnTo>
                <a:lnTo>
                  <a:pt x="13286" y="2477"/>
                </a:lnTo>
                <a:lnTo>
                  <a:pt x="13322" y="2175"/>
                </a:lnTo>
                <a:lnTo>
                  <a:pt x="13357" y="1874"/>
                </a:lnTo>
                <a:lnTo>
                  <a:pt x="13286" y="1572"/>
                </a:lnTo>
                <a:lnTo>
                  <a:pt x="13180" y="1271"/>
                </a:lnTo>
                <a:lnTo>
                  <a:pt x="13038" y="983"/>
                </a:lnTo>
                <a:lnTo>
                  <a:pt x="12949" y="865"/>
                </a:lnTo>
                <a:lnTo>
                  <a:pt x="12807" y="733"/>
                </a:lnTo>
                <a:lnTo>
                  <a:pt x="12665" y="616"/>
                </a:lnTo>
                <a:lnTo>
                  <a:pt x="12505" y="511"/>
                </a:lnTo>
                <a:lnTo>
                  <a:pt x="12327" y="406"/>
                </a:lnTo>
                <a:lnTo>
                  <a:pt x="12132" y="314"/>
                </a:lnTo>
                <a:lnTo>
                  <a:pt x="11883" y="235"/>
                </a:lnTo>
                <a:lnTo>
                  <a:pt x="11652" y="183"/>
                </a:lnTo>
                <a:lnTo>
                  <a:pt x="11368" y="104"/>
                </a:lnTo>
                <a:lnTo>
                  <a:pt x="11101" y="78"/>
                </a:lnTo>
                <a:lnTo>
                  <a:pt x="10800" y="52"/>
                </a:lnTo>
                <a:lnTo>
                  <a:pt x="10444" y="52"/>
                </a:lnTo>
                <a:lnTo>
                  <a:pt x="10142" y="52"/>
                </a:lnTo>
                <a:lnTo>
                  <a:pt x="9840" y="78"/>
                </a:lnTo>
                <a:lnTo>
                  <a:pt x="9574" y="104"/>
                </a:lnTo>
                <a:lnTo>
                  <a:pt x="9325" y="157"/>
                </a:lnTo>
                <a:lnTo>
                  <a:pt x="9094" y="209"/>
                </a:lnTo>
                <a:lnTo>
                  <a:pt x="8846" y="262"/>
                </a:lnTo>
                <a:lnTo>
                  <a:pt x="8650" y="340"/>
                </a:lnTo>
                <a:lnTo>
                  <a:pt x="8437" y="432"/>
                </a:lnTo>
                <a:lnTo>
                  <a:pt x="8277" y="511"/>
                </a:lnTo>
                <a:lnTo>
                  <a:pt x="8100" y="616"/>
                </a:lnTo>
                <a:lnTo>
                  <a:pt x="7957" y="707"/>
                </a:lnTo>
                <a:lnTo>
                  <a:pt x="7833" y="838"/>
                </a:lnTo>
                <a:lnTo>
                  <a:pt x="7620" y="1061"/>
                </a:lnTo>
                <a:lnTo>
                  <a:pt x="7442" y="1336"/>
                </a:lnTo>
                <a:lnTo>
                  <a:pt x="7353" y="1599"/>
                </a:lnTo>
                <a:lnTo>
                  <a:pt x="7318" y="1900"/>
                </a:lnTo>
                <a:lnTo>
                  <a:pt x="7318" y="2175"/>
                </a:lnTo>
                <a:lnTo>
                  <a:pt x="7353" y="2450"/>
                </a:lnTo>
                <a:lnTo>
                  <a:pt x="7442" y="2726"/>
                </a:lnTo>
                <a:lnTo>
                  <a:pt x="7620" y="2975"/>
                </a:lnTo>
                <a:lnTo>
                  <a:pt x="7833" y="3198"/>
                </a:lnTo>
                <a:lnTo>
                  <a:pt x="8064" y="3433"/>
                </a:lnTo>
                <a:lnTo>
                  <a:pt x="8295" y="3630"/>
                </a:lnTo>
                <a:lnTo>
                  <a:pt x="8508" y="3853"/>
                </a:lnTo>
                <a:lnTo>
                  <a:pt x="8686" y="4089"/>
                </a:lnTo>
                <a:lnTo>
                  <a:pt x="8775" y="4312"/>
                </a:lnTo>
                <a:lnTo>
                  <a:pt x="8846" y="4561"/>
                </a:lnTo>
                <a:lnTo>
                  <a:pt x="8846" y="4810"/>
                </a:lnTo>
                <a:lnTo>
                  <a:pt x="8810" y="5059"/>
                </a:lnTo>
                <a:lnTo>
                  <a:pt x="8721" y="5295"/>
                </a:lnTo>
                <a:lnTo>
                  <a:pt x="8579" y="5544"/>
                </a:lnTo>
                <a:lnTo>
                  <a:pt x="8366" y="5766"/>
                </a:lnTo>
                <a:lnTo>
                  <a:pt x="8135" y="5976"/>
                </a:lnTo>
                <a:lnTo>
                  <a:pt x="7833" y="6199"/>
                </a:lnTo>
                <a:lnTo>
                  <a:pt x="7478" y="6369"/>
                </a:lnTo>
                <a:lnTo>
                  <a:pt x="7069" y="6527"/>
                </a:lnTo>
                <a:lnTo>
                  <a:pt x="6590" y="6671"/>
                </a:lnTo>
                <a:lnTo>
                  <a:pt x="6092" y="6802"/>
                </a:lnTo>
                <a:lnTo>
                  <a:pt x="5684" y="6802"/>
                </a:lnTo>
                <a:lnTo>
                  <a:pt x="5133" y="6802"/>
                </a:lnTo>
                <a:lnTo>
                  <a:pt x="4547" y="6802"/>
                </a:lnTo>
                <a:lnTo>
                  <a:pt x="3872" y="6802"/>
                </a:lnTo>
                <a:lnTo>
                  <a:pt x="3144" y="6802"/>
                </a:lnTo>
                <a:lnTo>
                  <a:pt x="2362" y="6802"/>
                </a:lnTo>
                <a:lnTo>
                  <a:pt x="1545" y="6802"/>
                </a:lnTo>
                <a:lnTo>
                  <a:pt x="692" y="6802"/>
                </a:lnTo>
                <a:lnTo>
                  <a:pt x="586" y="7234"/>
                </a:lnTo>
                <a:lnTo>
                  <a:pt x="461" y="7837"/>
                </a:lnTo>
                <a:lnTo>
                  <a:pt x="355" y="8493"/>
                </a:lnTo>
                <a:lnTo>
                  <a:pt x="248" y="9187"/>
                </a:lnTo>
                <a:lnTo>
                  <a:pt x="142" y="9869"/>
                </a:lnTo>
                <a:lnTo>
                  <a:pt x="106" y="10498"/>
                </a:lnTo>
                <a:lnTo>
                  <a:pt x="106" y="10983"/>
                </a:lnTo>
                <a:lnTo>
                  <a:pt x="106" y="11311"/>
                </a:lnTo>
                <a:lnTo>
                  <a:pt x="213" y="11481"/>
                </a:lnTo>
                <a:lnTo>
                  <a:pt x="319" y="11651"/>
                </a:lnTo>
                <a:lnTo>
                  <a:pt x="497" y="11783"/>
                </a:lnTo>
                <a:lnTo>
                  <a:pt x="692" y="11914"/>
                </a:lnTo>
                <a:lnTo>
                  <a:pt x="941" y="12032"/>
                </a:lnTo>
                <a:lnTo>
                  <a:pt x="1207" y="12110"/>
                </a:lnTo>
                <a:lnTo>
                  <a:pt x="1509" y="12189"/>
                </a:lnTo>
                <a:lnTo>
                  <a:pt x="1794" y="12241"/>
                </a:lnTo>
                <a:lnTo>
                  <a:pt x="2131" y="12267"/>
                </a:lnTo>
                <a:lnTo>
                  <a:pt x="2433" y="12281"/>
                </a:lnTo>
                <a:lnTo>
                  <a:pt x="2735" y="12267"/>
                </a:lnTo>
                <a:lnTo>
                  <a:pt x="3055" y="12241"/>
                </a:lnTo>
                <a:lnTo>
                  <a:pt x="3357" y="12189"/>
                </a:lnTo>
                <a:lnTo>
                  <a:pt x="3623" y="12084"/>
                </a:lnTo>
                <a:lnTo>
                  <a:pt x="3872" y="11979"/>
                </a:lnTo>
                <a:lnTo>
                  <a:pt x="4103" y="11861"/>
                </a:lnTo>
                <a:lnTo>
                  <a:pt x="4316" y="11704"/>
                </a:lnTo>
                <a:lnTo>
                  <a:pt x="4582" y="11612"/>
                </a:lnTo>
                <a:lnTo>
                  <a:pt x="4849" y="11533"/>
                </a:lnTo>
                <a:lnTo>
                  <a:pt x="5169" y="11507"/>
                </a:lnTo>
                <a:lnTo>
                  <a:pt x="5506" y="11481"/>
                </a:lnTo>
                <a:lnTo>
                  <a:pt x="5808" y="11507"/>
                </a:lnTo>
                <a:lnTo>
                  <a:pt x="6146" y="11560"/>
                </a:lnTo>
                <a:lnTo>
                  <a:pt x="6501" y="11651"/>
                </a:lnTo>
                <a:lnTo>
                  <a:pt x="6803" y="11783"/>
                </a:lnTo>
                <a:lnTo>
                  <a:pt x="7105" y="11940"/>
                </a:lnTo>
                <a:lnTo>
                  <a:pt x="7353" y="12110"/>
                </a:lnTo>
                <a:lnTo>
                  <a:pt x="7584" y="12333"/>
                </a:lnTo>
                <a:lnTo>
                  <a:pt x="7798" y="12595"/>
                </a:lnTo>
                <a:lnTo>
                  <a:pt x="7922" y="12870"/>
                </a:lnTo>
                <a:lnTo>
                  <a:pt x="8028" y="13198"/>
                </a:lnTo>
                <a:lnTo>
                  <a:pt x="8064" y="13526"/>
                </a:lnTo>
                <a:lnTo>
                  <a:pt x="8028" y="13775"/>
                </a:lnTo>
                <a:lnTo>
                  <a:pt x="7922" y="13998"/>
                </a:lnTo>
                <a:lnTo>
                  <a:pt x="7798" y="14220"/>
                </a:lnTo>
                <a:lnTo>
                  <a:pt x="7584" y="14404"/>
                </a:lnTo>
                <a:lnTo>
                  <a:pt x="7353" y="14574"/>
                </a:lnTo>
                <a:lnTo>
                  <a:pt x="7105" y="14732"/>
                </a:lnTo>
                <a:lnTo>
                  <a:pt x="6803" y="14850"/>
                </a:lnTo>
                <a:lnTo>
                  <a:pt x="6501" y="14954"/>
                </a:lnTo>
                <a:lnTo>
                  <a:pt x="6146" y="15033"/>
                </a:lnTo>
                <a:lnTo>
                  <a:pt x="5808" y="15085"/>
                </a:lnTo>
                <a:lnTo>
                  <a:pt x="5506" y="15085"/>
                </a:lnTo>
                <a:lnTo>
                  <a:pt x="5169" y="15059"/>
                </a:lnTo>
                <a:lnTo>
                  <a:pt x="4849" y="15007"/>
                </a:lnTo>
                <a:lnTo>
                  <a:pt x="4582" y="14902"/>
                </a:lnTo>
                <a:lnTo>
                  <a:pt x="4316" y="14784"/>
                </a:lnTo>
                <a:lnTo>
                  <a:pt x="4103" y="14600"/>
                </a:lnTo>
                <a:lnTo>
                  <a:pt x="3907" y="14430"/>
                </a:lnTo>
                <a:lnTo>
                  <a:pt x="3659" y="14299"/>
                </a:lnTo>
                <a:lnTo>
                  <a:pt x="3428" y="14194"/>
                </a:lnTo>
                <a:lnTo>
                  <a:pt x="3179" y="14129"/>
                </a:lnTo>
                <a:lnTo>
                  <a:pt x="2913" y="14102"/>
                </a:lnTo>
                <a:lnTo>
                  <a:pt x="2646" y="14102"/>
                </a:lnTo>
                <a:lnTo>
                  <a:pt x="2362" y="14129"/>
                </a:lnTo>
                <a:lnTo>
                  <a:pt x="2096" y="14168"/>
                </a:lnTo>
                <a:lnTo>
                  <a:pt x="1811" y="14273"/>
                </a:lnTo>
                <a:lnTo>
                  <a:pt x="1545" y="14378"/>
                </a:lnTo>
                <a:lnTo>
                  <a:pt x="1314" y="14496"/>
                </a:lnTo>
                <a:lnTo>
                  <a:pt x="1065" y="14653"/>
                </a:lnTo>
                <a:lnTo>
                  <a:pt x="870" y="14797"/>
                </a:lnTo>
                <a:lnTo>
                  <a:pt x="657" y="14981"/>
                </a:lnTo>
                <a:lnTo>
                  <a:pt x="497" y="15177"/>
                </a:lnTo>
                <a:lnTo>
                  <a:pt x="390" y="15413"/>
                </a:lnTo>
                <a:lnTo>
                  <a:pt x="284" y="15636"/>
                </a:lnTo>
                <a:lnTo>
                  <a:pt x="248" y="15911"/>
                </a:lnTo>
                <a:lnTo>
                  <a:pt x="284" y="16239"/>
                </a:lnTo>
                <a:lnTo>
                  <a:pt x="319" y="16566"/>
                </a:lnTo>
                <a:lnTo>
                  <a:pt x="497" y="17340"/>
                </a:lnTo>
                <a:lnTo>
                  <a:pt x="692" y="18152"/>
                </a:lnTo>
                <a:lnTo>
                  <a:pt x="799" y="18559"/>
                </a:lnTo>
                <a:lnTo>
                  <a:pt x="905" y="18978"/>
                </a:lnTo>
                <a:lnTo>
                  <a:pt x="959" y="19384"/>
                </a:lnTo>
                <a:lnTo>
                  <a:pt x="994" y="19791"/>
                </a:lnTo>
                <a:lnTo>
                  <a:pt x="994" y="20132"/>
                </a:lnTo>
                <a:lnTo>
                  <a:pt x="959" y="20485"/>
                </a:lnTo>
                <a:lnTo>
                  <a:pt x="941" y="20669"/>
                </a:lnTo>
                <a:lnTo>
                  <a:pt x="870" y="20813"/>
                </a:lnTo>
                <a:lnTo>
                  <a:pt x="799" y="20970"/>
                </a:lnTo>
                <a:lnTo>
                  <a:pt x="692" y="21088"/>
                </a:lnTo>
                <a:lnTo>
                  <a:pt x="1474" y="20997"/>
                </a:lnTo>
                <a:lnTo>
                  <a:pt x="2291" y="20866"/>
                </a:lnTo>
                <a:lnTo>
                  <a:pt x="3108" y="20787"/>
                </a:lnTo>
                <a:lnTo>
                  <a:pt x="3907" y="20721"/>
                </a:lnTo>
                <a:lnTo>
                  <a:pt x="4653" y="20695"/>
                </a:lnTo>
                <a:lnTo>
                  <a:pt x="5364" y="20695"/>
                </a:lnTo>
                <a:lnTo>
                  <a:pt x="5701" y="20721"/>
                </a:lnTo>
                <a:lnTo>
                  <a:pt x="6057" y="20761"/>
                </a:lnTo>
                <a:lnTo>
                  <a:pt x="6323" y="20813"/>
                </a:lnTo>
                <a:lnTo>
                  <a:pt x="6625" y="20892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>
        <p:nvSpPr>
          <p:cNvPr id="14" name="Puzzle2"/>
          <p:cNvSpPr>
            <a:spLocks noEditPoints="1" noChangeArrowheads="1"/>
          </p:cNvSpPr>
          <p:nvPr/>
        </p:nvSpPr>
        <p:spPr bwMode="auto">
          <a:xfrm>
            <a:off x="6193456" y="1482854"/>
            <a:ext cx="1615707" cy="1112935"/>
          </a:xfrm>
          <a:custGeom>
            <a:avLst/>
            <a:gdLst>
              <a:gd name="T0" fmla="*/ 11 w 21600"/>
              <a:gd name="T1" fmla="*/ 13386 h 21600"/>
              <a:gd name="T2" fmla="*/ 4202 w 21600"/>
              <a:gd name="T3" fmla="*/ 21161 h 21600"/>
              <a:gd name="T4" fmla="*/ 10400 w 21600"/>
              <a:gd name="T5" fmla="*/ 13909 h 21600"/>
              <a:gd name="T6" fmla="*/ 16821 w 21600"/>
              <a:gd name="T7" fmla="*/ 21190 h 21600"/>
              <a:gd name="T8" fmla="*/ 21600 w 21600"/>
              <a:gd name="T9" fmla="*/ 15083 h 21600"/>
              <a:gd name="T10" fmla="*/ 16889 w 21600"/>
              <a:gd name="T11" fmla="*/ 5739 h 21600"/>
              <a:gd name="T12" fmla="*/ 10800 w 21600"/>
              <a:gd name="T13" fmla="*/ 28 h 21600"/>
              <a:gd name="T14" fmla="*/ 4202 w 21600"/>
              <a:gd name="T15" fmla="*/ 5894 h 21600"/>
              <a:gd name="T16" fmla="*/ 5388 w 21600"/>
              <a:gd name="T17" fmla="*/ 6742 h 21600"/>
              <a:gd name="T18" fmla="*/ 16177 w 21600"/>
              <a:gd name="T19" fmla="*/ 20441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4247" y="12354"/>
                </a:moveTo>
                <a:lnTo>
                  <a:pt x="4134" y="12468"/>
                </a:lnTo>
                <a:lnTo>
                  <a:pt x="4010" y="12581"/>
                </a:lnTo>
                <a:lnTo>
                  <a:pt x="3897" y="12637"/>
                </a:lnTo>
                <a:lnTo>
                  <a:pt x="3773" y="12694"/>
                </a:lnTo>
                <a:lnTo>
                  <a:pt x="3637" y="12694"/>
                </a:lnTo>
                <a:lnTo>
                  <a:pt x="3524" y="12694"/>
                </a:lnTo>
                <a:lnTo>
                  <a:pt x="3400" y="12665"/>
                </a:lnTo>
                <a:lnTo>
                  <a:pt x="3287" y="12609"/>
                </a:lnTo>
                <a:lnTo>
                  <a:pt x="3027" y="12496"/>
                </a:lnTo>
                <a:lnTo>
                  <a:pt x="2790" y="12340"/>
                </a:lnTo>
                <a:lnTo>
                  <a:pt x="2530" y="12142"/>
                </a:lnTo>
                <a:lnTo>
                  <a:pt x="2293" y="11987"/>
                </a:lnTo>
                <a:lnTo>
                  <a:pt x="2033" y="11817"/>
                </a:lnTo>
                <a:lnTo>
                  <a:pt x="1773" y="11676"/>
                </a:lnTo>
                <a:lnTo>
                  <a:pt x="1638" y="11662"/>
                </a:lnTo>
                <a:lnTo>
                  <a:pt x="1513" y="11634"/>
                </a:lnTo>
                <a:lnTo>
                  <a:pt x="1378" y="11634"/>
                </a:lnTo>
                <a:lnTo>
                  <a:pt x="1253" y="11634"/>
                </a:lnTo>
                <a:lnTo>
                  <a:pt x="1118" y="11662"/>
                </a:lnTo>
                <a:lnTo>
                  <a:pt x="971" y="11732"/>
                </a:lnTo>
                <a:lnTo>
                  <a:pt x="835" y="11817"/>
                </a:lnTo>
                <a:lnTo>
                  <a:pt x="711" y="11959"/>
                </a:lnTo>
                <a:lnTo>
                  <a:pt x="553" y="12086"/>
                </a:lnTo>
                <a:lnTo>
                  <a:pt x="429" y="12284"/>
                </a:lnTo>
                <a:lnTo>
                  <a:pt x="271" y="12524"/>
                </a:lnTo>
                <a:lnTo>
                  <a:pt x="146" y="12793"/>
                </a:lnTo>
                <a:lnTo>
                  <a:pt x="79" y="12962"/>
                </a:lnTo>
                <a:lnTo>
                  <a:pt x="33" y="13146"/>
                </a:lnTo>
                <a:lnTo>
                  <a:pt x="11" y="13386"/>
                </a:lnTo>
                <a:lnTo>
                  <a:pt x="11" y="13641"/>
                </a:lnTo>
                <a:lnTo>
                  <a:pt x="33" y="13881"/>
                </a:lnTo>
                <a:lnTo>
                  <a:pt x="101" y="14150"/>
                </a:lnTo>
                <a:lnTo>
                  <a:pt x="192" y="14404"/>
                </a:lnTo>
                <a:lnTo>
                  <a:pt x="293" y="14645"/>
                </a:lnTo>
                <a:lnTo>
                  <a:pt x="451" y="14857"/>
                </a:lnTo>
                <a:lnTo>
                  <a:pt x="621" y="15054"/>
                </a:lnTo>
                <a:lnTo>
                  <a:pt x="734" y="15125"/>
                </a:lnTo>
                <a:lnTo>
                  <a:pt x="835" y="15210"/>
                </a:lnTo>
                <a:lnTo>
                  <a:pt x="948" y="15267"/>
                </a:lnTo>
                <a:lnTo>
                  <a:pt x="1084" y="15323"/>
                </a:lnTo>
                <a:lnTo>
                  <a:pt x="1208" y="15351"/>
                </a:lnTo>
                <a:lnTo>
                  <a:pt x="1355" y="15380"/>
                </a:lnTo>
                <a:lnTo>
                  <a:pt x="1513" y="15380"/>
                </a:lnTo>
                <a:lnTo>
                  <a:pt x="1683" y="15380"/>
                </a:lnTo>
                <a:lnTo>
                  <a:pt x="1864" y="15351"/>
                </a:lnTo>
                <a:lnTo>
                  <a:pt x="2033" y="15323"/>
                </a:lnTo>
                <a:lnTo>
                  <a:pt x="2225" y="15238"/>
                </a:lnTo>
                <a:lnTo>
                  <a:pt x="2428" y="15153"/>
                </a:lnTo>
                <a:lnTo>
                  <a:pt x="2745" y="15026"/>
                </a:lnTo>
                <a:lnTo>
                  <a:pt x="3005" y="14913"/>
                </a:lnTo>
                <a:lnTo>
                  <a:pt x="3264" y="14828"/>
                </a:lnTo>
                <a:lnTo>
                  <a:pt x="3513" y="14800"/>
                </a:lnTo>
                <a:lnTo>
                  <a:pt x="3615" y="14828"/>
                </a:lnTo>
                <a:lnTo>
                  <a:pt x="3728" y="14857"/>
                </a:lnTo>
                <a:lnTo>
                  <a:pt x="3807" y="14913"/>
                </a:lnTo>
                <a:lnTo>
                  <a:pt x="3920" y="14998"/>
                </a:lnTo>
                <a:lnTo>
                  <a:pt x="4010" y="15097"/>
                </a:lnTo>
                <a:lnTo>
                  <a:pt x="4089" y="15238"/>
                </a:lnTo>
                <a:lnTo>
                  <a:pt x="4179" y="15408"/>
                </a:lnTo>
                <a:lnTo>
                  <a:pt x="4247" y="15620"/>
                </a:lnTo>
                <a:lnTo>
                  <a:pt x="4326" y="15860"/>
                </a:lnTo>
                <a:lnTo>
                  <a:pt x="4394" y="16129"/>
                </a:lnTo>
                <a:lnTo>
                  <a:pt x="4439" y="16440"/>
                </a:lnTo>
                <a:lnTo>
                  <a:pt x="4507" y="16737"/>
                </a:lnTo>
                <a:lnTo>
                  <a:pt x="4552" y="17090"/>
                </a:lnTo>
                <a:lnTo>
                  <a:pt x="4575" y="17443"/>
                </a:lnTo>
                <a:lnTo>
                  <a:pt x="4586" y="17825"/>
                </a:lnTo>
                <a:lnTo>
                  <a:pt x="4586" y="18193"/>
                </a:lnTo>
                <a:lnTo>
                  <a:pt x="4586" y="18574"/>
                </a:lnTo>
                <a:lnTo>
                  <a:pt x="4586" y="18984"/>
                </a:lnTo>
                <a:lnTo>
                  <a:pt x="4552" y="19366"/>
                </a:lnTo>
                <a:lnTo>
                  <a:pt x="4507" y="19748"/>
                </a:lnTo>
                <a:lnTo>
                  <a:pt x="4462" y="20129"/>
                </a:lnTo>
                <a:lnTo>
                  <a:pt x="4371" y="20483"/>
                </a:lnTo>
                <a:lnTo>
                  <a:pt x="4292" y="20836"/>
                </a:lnTo>
                <a:lnTo>
                  <a:pt x="4202" y="21161"/>
                </a:lnTo>
                <a:lnTo>
                  <a:pt x="4744" y="21161"/>
                </a:lnTo>
                <a:lnTo>
                  <a:pt x="5264" y="21161"/>
                </a:lnTo>
                <a:lnTo>
                  <a:pt x="5784" y="21161"/>
                </a:lnTo>
                <a:lnTo>
                  <a:pt x="6235" y="21161"/>
                </a:lnTo>
                <a:lnTo>
                  <a:pt x="6676" y="21161"/>
                </a:lnTo>
                <a:lnTo>
                  <a:pt x="7060" y="21161"/>
                </a:lnTo>
                <a:lnTo>
                  <a:pt x="7410" y="21161"/>
                </a:lnTo>
                <a:lnTo>
                  <a:pt x="7670" y="21161"/>
                </a:lnTo>
                <a:lnTo>
                  <a:pt x="8020" y="21020"/>
                </a:lnTo>
                <a:lnTo>
                  <a:pt x="8303" y="20893"/>
                </a:lnTo>
                <a:lnTo>
                  <a:pt x="8563" y="20695"/>
                </a:lnTo>
                <a:lnTo>
                  <a:pt x="8800" y="20511"/>
                </a:lnTo>
                <a:lnTo>
                  <a:pt x="8969" y="20285"/>
                </a:lnTo>
                <a:lnTo>
                  <a:pt x="9150" y="20045"/>
                </a:lnTo>
                <a:lnTo>
                  <a:pt x="9252" y="19804"/>
                </a:lnTo>
                <a:lnTo>
                  <a:pt x="9342" y="19550"/>
                </a:lnTo>
                <a:lnTo>
                  <a:pt x="9410" y="19281"/>
                </a:lnTo>
                <a:lnTo>
                  <a:pt x="9433" y="19013"/>
                </a:lnTo>
                <a:lnTo>
                  <a:pt x="9433" y="18744"/>
                </a:lnTo>
                <a:lnTo>
                  <a:pt x="9387" y="18504"/>
                </a:lnTo>
                <a:lnTo>
                  <a:pt x="9320" y="18221"/>
                </a:lnTo>
                <a:lnTo>
                  <a:pt x="9207" y="17981"/>
                </a:lnTo>
                <a:lnTo>
                  <a:pt x="9105" y="17740"/>
                </a:lnTo>
                <a:lnTo>
                  <a:pt x="8924" y="17514"/>
                </a:lnTo>
                <a:lnTo>
                  <a:pt x="8777" y="17274"/>
                </a:lnTo>
                <a:lnTo>
                  <a:pt x="8642" y="17034"/>
                </a:lnTo>
                <a:lnTo>
                  <a:pt x="8563" y="16765"/>
                </a:lnTo>
                <a:lnTo>
                  <a:pt x="8472" y="16468"/>
                </a:lnTo>
                <a:lnTo>
                  <a:pt x="8450" y="16157"/>
                </a:lnTo>
                <a:lnTo>
                  <a:pt x="8450" y="15860"/>
                </a:lnTo>
                <a:lnTo>
                  <a:pt x="8472" y="15563"/>
                </a:lnTo>
                <a:lnTo>
                  <a:pt x="8540" y="15267"/>
                </a:lnTo>
                <a:lnTo>
                  <a:pt x="8642" y="14998"/>
                </a:lnTo>
                <a:lnTo>
                  <a:pt x="8777" y="14729"/>
                </a:lnTo>
                <a:lnTo>
                  <a:pt x="8868" y="14616"/>
                </a:lnTo>
                <a:lnTo>
                  <a:pt x="8969" y="14475"/>
                </a:lnTo>
                <a:lnTo>
                  <a:pt x="9060" y="14376"/>
                </a:lnTo>
                <a:lnTo>
                  <a:pt x="9184" y="14291"/>
                </a:lnTo>
                <a:lnTo>
                  <a:pt x="9297" y="14206"/>
                </a:lnTo>
                <a:lnTo>
                  <a:pt x="9433" y="14121"/>
                </a:lnTo>
                <a:lnTo>
                  <a:pt x="9579" y="14051"/>
                </a:lnTo>
                <a:lnTo>
                  <a:pt x="9726" y="13994"/>
                </a:lnTo>
                <a:lnTo>
                  <a:pt x="9884" y="13938"/>
                </a:lnTo>
                <a:lnTo>
                  <a:pt x="10054" y="13909"/>
                </a:lnTo>
                <a:lnTo>
                  <a:pt x="10257" y="13881"/>
                </a:lnTo>
                <a:lnTo>
                  <a:pt x="10449" y="13881"/>
                </a:lnTo>
                <a:lnTo>
                  <a:pt x="10664" y="13881"/>
                </a:lnTo>
                <a:lnTo>
                  <a:pt x="10856" y="13909"/>
                </a:lnTo>
                <a:lnTo>
                  <a:pt x="11037" y="13966"/>
                </a:lnTo>
                <a:lnTo>
                  <a:pt x="11206" y="14023"/>
                </a:lnTo>
                <a:lnTo>
                  <a:pt x="11353" y="14093"/>
                </a:lnTo>
                <a:lnTo>
                  <a:pt x="11511" y="14178"/>
                </a:lnTo>
                <a:lnTo>
                  <a:pt x="11635" y="14263"/>
                </a:lnTo>
                <a:lnTo>
                  <a:pt x="11748" y="14376"/>
                </a:lnTo>
                <a:lnTo>
                  <a:pt x="11861" y="14475"/>
                </a:lnTo>
                <a:lnTo>
                  <a:pt x="11941" y="14616"/>
                </a:lnTo>
                <a:lnTo>
                  <a:pt x="12031" y="14758"/>
                </a:lnTo>
                <a:lnTo>
                  <a:pt x="12099" y="14885"/>
                </a:lnTo>
                <a:lnTo>
                  <a:pt x="12200" y="15210"/>
                </a:lnTo>
                <a:lnTo>
                  <a:pt x="12268" y="15507"/>
                </a:lnTo>
                <a:lnTo>
                  <a:pt x="12291" y="15832"/>
                </a:lnTo>
                <a:lnTo>
                  <a:pt x="12291" y="16157"/>
                </a:lnTo>
                <a:lnTo>
                  <a:pt x="12246" y="16482"/>
                </a:lnTo>
                <a:lnTo>
                  <a:pt x="12178" y="16807"/>
                </a:lnTo>
                <a:lnTo>
                  <a:pt x="12099" y="17090"/>
                </a:lnTo>
                <a:lnTo>
                  <a:pt x="12008" y="17330"/>
                </a:lnTo>
                <a:lnTo>
                  <a:pt x="11884" y="17542"/>
                </a:lnTo>
                <a:lnTo>
                  <a:pt x="11748" y="17712"/>
                </a:lnTo>
                <a:lnTo>
                  <a:pt x="11613" y="17839"/>
                </a:lnTo>
                <a:lnTo>
                  <a:pt x="11489" y="18037"/>
                </a:lnTo>
                <a:lnTo>
                  <a:pt x="11398" y="18221"/>
                </a:lnTo>
                <a:lnTo>
                  <a:pt x="11319" y="18447"/>
                </a:lnTo>
                <a:lnTo>
                  <a:pt x="11251" y="18659"/>
                </a:lnTo>
                <a:lnTo>
                  <a:pt x="11206" y="18900"/>
                </a:lnTo>
                <a:lnTo>
                  <a:pt x="11184" y="19154"/>
                </a:lnTo>
                <a:lnTo>
                  <a:pt x="11184" y="19423"/>
                </a:lnTo>
                <a:lnTo>
                  <a:pt x="11229" y="19663"/>
                </a:lnTo>
                <a:lnTo>
                  <a:pt x="11297" y="19903"/>
                </a:lnTo>
                <a:lnTo>
                  <a:pt x="11376" y="20158"/>
                </a:lnTo>
                <a:lnTo>
                  <a:pt x="11511" y="20398"/>
                </a:lnTo>
                <a:lnTo>
                  <a:pt x="11681" y="20610"/>
                </a:lnTo>
                <a:lnTo>
                  <a:pt x="11884" y="20808"/>
                </a:lnTo>
                <a:lnTo>
                  <a:pt x="12121" y="20992"/>
                </a:lnTo>
                <a:lnTo>
                  <a:pt x="12404" y="21161"/>
                </a:lnTo>
                <a:lnTo>
                  <a:pt x="12528" y="21190"/>
                </a:lnTo>
                <a:lnTo>
                  <a:pt x="12856" y="21274"/>
                </a:lnTo>
                <a:lnTo>
                  <a:pt x="13330" y="21373"/>
                </a:lnTo>
                <a:lnTo>
                  <a:pt x="13963" y="21486"/>
                </a:lnTo>
                <a:lnTo>
                  <a:pt x="14313" y="21543"/>
                </a:lnTo>
                <a:lnTo>
                  <a:pt x="14652" y="21571"/>
                </a:lnTo>
                <a:lnTo>
                  <a:pt x="15025" y="21600"/>
                </a:lnTo>
                <a:lnTo>
                  <a:pt x="15409" y="21600"/>
                </a:lnTo>
                <a:lnTo>
                  <a:pt x="15782" y="21600"/>
                </a:lnTo>
                <a:lnTo>
                  <a:pt x="16177" y="21571"/>
                </a:lnTo>
                <a:lnTo>
                  <a:pt x="16516" y="21486"/>
                </a:lnTo>
                <a:lnTo>
                  <a:pt x="16889" y="21402"/>
                </a:lnTo>
                <a:lnTo>
                  <a:pt x="16821" y="21190"/>
                </a:lnTo>
                <a:lnTo>
                  <a:pt x="16776" y="20935"/>
                </a:lnTo>
                <a:lnTo>
                  <a:pt x="16742" y="20667"/>
                </a:lnTo>
                <a:lnTo>
                  <a:pt x="16719" y="20370"/>
                </a:lnTo>
                <a:lnTo>
                  <a:pt x="16697" y="19719"/>
                </a:lnTo>
                <a:lnTo>
                  <a:pt x="16697" y="19013"/>
                </a:lnTo>
                <a:lnTo>
                  <a:pt x="16719" y="18306"/>
                </a:lnTo>
                <a:lnTo>
                  <a:pt x="16753" y="17599"/>
                </a:lnTo>
                <a:lnTo>
                  <a:pt x="16821" y="16949"/>
                </a:lnTo>
                <a:lnTo>
                  <a:pt x="16889" y="16383"/>
                </a:lnTo>
                <a:lnTo>
                  <a:pt x="16934" y="16129"/>
                </a:lnTo>
                <a:lnTo>
                  <a:pt x="17002" y="15945"/>
                </a:lnTo>
                <a:lnTo>
                  <a:pt x="17081" y="15790"/>
                </a:lnTo>
                <a:lnTo>
                  <a:pt x="17194" y="15648"/>
                </a:lnTo>
                <a:lnTo>
                  <a:pt x="17318" y="15563"/>
                </a:lnTo>
                <a:lnTo>
                  <a:pt x="17453" y="15507"/>
                </a:lnTo>
                <a:lnTo>
                  <a:pt x="17600" y="15450"/>
                </a:lnTo>
                <a:lnTo>
                  <a:pt x="17758" y="15450"/>
                </a:lnTo>
                <a:lnTo>
                  <a:pt x="17905" y="15479"/>
                </a:lnTo>
                <a:lnTo>
                  <a:pt x="18064" y="15535"/>
                </a:lnTo>
                <a:lnTo>
                  <a:pt x="18233" y="15620"/>
                </a:lnTo>
                <a:lnTo>
                  <a:pt x="18380" y="15733"/>
                </a:lnTo>
                <a:lnTo>
                  <a:pt x="18561" y="15832"/>
                </a:lnTo>
                <a:lnTo>
                  <a:pt x="18707" y="15973"/>
                </a:lnTo>
                <a:lnTo>
                  <a:pt x="18866" y="16129"/>
                </a:lnTo>
                <a:lnTo>
                  <a:pt x="18990" y="16327"/>
                </a:lnTo>
                <a:lnTo>
                  <a:pt x="19125" y="16482"/>
                </a:lnTo>
                <a:lnTo>
                  <a:pt x="19295" y="16624"/>
                </a:lnTo>
                <a:lnTo>
                  <a:pt x="19464" y="16737"/>
                </a:lnTo>
                <a:lnTo>
                  <a:pt x="19668" y="16807"/>
                </a:lnTo>
                <a:lnTo>
                  <a:pt x="19860" y="16836"/>
                </a:lnTo>
                <a:lnTo>
                  <a:pt x="20052" y="16864"/>
                </a:lnTo>
                <a:lnTo>
                  <a:pt x="20266" y="16836"/>
                </a:lnTo>
                <a:lnTo>
                  <a:pt x="20470" y="16793"/>
                </a:lnTo>
                <a:lnTo>
                  <a:pt x="20662" y="16708"/>
                </a:lnTo>
                <a:lnTo>
                  <a:pt x="20854" y="16567"/>
                </a:lnTo>
                <a:lnTo>
                  <a:pt x="21035" y="16412"/>
                </a:lnTo>
                <a:lnTo>
                  <a:pt x="21182" y="16214"/>
                </a:lnTo>
                <a:lnTo>
                  <a:pt x="21340" y="16002"/>
                </a:lnTo>
                <a:lnTo>
                  <a:pt x="21441" y="15733"/>
                </a:lnTo>
                <a:lnTo>
                  <a:pt x="21532" y="15436"/>
                </a:lnTo>
                <a:lnTo>
                  <a:pt x="21600" y="15083"/>
                </a:lnTo>
                <a:lnTo>
                  <a:pt x="21600" y="14885"/>
                </a:lnTo>
                <a:lnTo>
                  <a:pt x="21600" y="14729"/>
                </a:lnTo>
                <a:lnTo>
                  <a:pt x="21600" y="14531"/>
                </a:lnTo>
                <a:lnTo>
                  <a:pt x="21577" y="14376"/>
                </a:lnTo>
                <a:lnTo>
                  <a:pt x="21532" y="14206"/>
                </a:lnTo>
                <a:lnTo>
                  <a:pt x="21487" y="14051"/>
                </a:lnTo>
                <a:lnTo>
                  <a:pt x="21419" y="13909"/>
                </a:lnTo>
                <a:lnTo>
                  <a:pt x="21351" y="13768"/>
                </a:lnTo>
                <a:lnTo>
                  <a:pt x="21204" y="13500"/>
                </a:lnTo>
                <a:lnTo>
                  <a:pt x="21035" y="13287"/>
                </a:lnTo>
                <a:lnTo>
                  <a:pt x="20809" y="13090"/>
                </a:lnTo>
                <a:lnTo>
                  <a:pt x="20594" y="12962"/>
                </a:lnTo>
                <a:lnTo>
                  <a:pt x="20357" y="12821"/>
                </a:lnTo>
                <a:lnTo>
                  <a:pt x="20120" y="12764"/>
                </a:lnTo>
                <a:lnTo>
                  <a:pt x="19882" y="12708"/>
                </a:lnTo>
                <a:lnTo>
                  <a:pt x="19645" y="12736"/>
                </a:lnTo>
                <a:lnTo>
                  <a:pt x="19430" y="12793"/>
                </a:lnTo>
                <a:lnTo>
                  <a:pt x="19227" y="12906"/>
                </a:lnTo>
                <a:lnTo>
                  <a:pt x="19148" y="12962"/>
                </a:lnTo>
                <a:lnTo>
                  <a:pt x="19058" y="13047"/>
                </a:lnTo>
                <a:lnTo>
                  <a:pt x="18990" y="13146"/>
                </a:lnTo>
                <a:lnTo>
                  <a:pt x="18911" y="13259"/>
                </a:lnTo>
                <a:lnTo>
                  <a:pt x="18775" y="13471"/>
                </a:lnTo>
                <a:lnTo>
                  <a:pt x="18628" y="13641"/>
                </a:lnTo>
                <a:lnTo>
                  <a:pt x="18470" y="13740"/>
                </a:lnTo>
                <a:lnTo>
                  <a:pt x="18301" y="13825"/>
                </a:lnTo>
                <a:lnTo>
                  <a:pt x="18143" y="13853"/>
                </a:lnTo>
                <a:lnTo>
                  <a:pt x="17973" y="13881"/>
                </a:lnTo>
                <a:lnTo>
                  <a:pt x="17804" y="13853"/>
                </a:lnTo>
                <a:lnTo>
                  <a:pt x="17646" y="13796"/>
                </a:lnTo>
                <a:lnTo>
                  <a:pt x="17499" y="13726"/>
                </a:lnTo>
                <a:lnTo>
                  <a:pt x="17341" y="13641"/>
                </a:lnTo>
                <a:lnTo>
                  <a:pt x="17216" y="13528"/>
                </a:lnTo>
                <a:lnTo>
                  <a:pt x="17103" y="13386"/>
                </a:lnTo>
                <a:lnTo>
                  <a:pt x="17024" y="13259"/>
                </a:lnTo>
                <a:lnTo>
                  <a:pt x="16934" y="13118"/>
                </a:lnTo>
                <a:lnTo>
                  <a:pt x="16889" y="12991"/>
                </a:lnTo>
                <a:lnTo>
                  <a:pt x="16889" y="12849"/>
                </a:lnTo>
                <a:lnTo>
                  <a:pt x="16889" y="12383"/>
                </a:lnTo>
                <a:lnTo>
                  <a:pt x="16889" y="11662"/>
                </a:lnTo>
                <a:lnTo>
                  <a:pt x="16889" y="10701"/>
                </a:lnTo>
                <a:lnTo>
                  <a:pt x="16889" y="9640"/>
                </a:lnTo>
                <a:lnTo>
                  <a:pt x="16889" y="8566"/>
                </a:lnTo>
                <a:lnTo>
                  <a:pt x="16889" y="7478"/>
                </a:lnTo>
                <a:lnTo>
                  <a:pt x="16889" y="6502"/>
                </a:lnTo>
                <a:lnTo>
                  <a:pt x="16889" y="5739"/>
                </a:lnTo>
                <a:lnTo>
                  <a:pt x="16674" y="5894"/>
                </a:lnTo>
                <a:lnTo>
                  <a:pt x="16414" y="6036"/>
                </a:lnTo>
                <a:lnTo>
                  <a:pt x="16154" y="6177"/>
                </a:lnTo>
                <a:lnTo>
                  <a:pt x="15849" y="6248"/>
                </a:lnTo>
                <a:lnTo>
                  <a:pt x="15544" y="6304"/>
                </a:lnTo>
                <a:lnTo>
                  <a:pt x="15217" y="6332"/>
                </a:lnTo>
                <a:lnTo>
                  <a:pt x="14866" y="6361"/>
                </a:lnTo>
                <a:lnTo>
                  <a:pt x="14550" y="6361"/>
                </a:lnTo>
                <a:lnTo>
                  <a:pt x="14200" y="6332"/>
                </a:lnTo>
                <a:lnTo>
                  <a:pt x="13850" y="6276"/>
                </a:lnTo>
                <a:lnTo>
                  <a:pt x="13522" y="6219"/>
                </a:lnTo>
                <a:lnTo>
                  <a:pt x="13206" y="6149"/>
                </a:lnTo>
                <a:lnTo>
                  <a:pt x="12901" y="6064"/>
                </a:lnTo>
                <a:lnTo>
                  <a:pt x="12618" y="5951"/>
                </a:lnTo>
                <a:lnTo>
                  <a:pt x="12358" y="5838"/>
                </a:lnTo>
                <a:lnTo>
                  <a:pt x="12121" y="5739"/>
                </a:lnTo>
                <a:lnTo>
                  <a:pt x="11941" y="5626"/>
                </a:lnTo>
                <a:lnTo>
                  <a:pt x="11794" y="5513"/>
                </a:lnTo>
                <a:lnTo>
                  <a:pt x="11658" y="5414"/>
                </a:lnTo>
                <a:lnTo>
                  <a:pt x="11556" y="5301"/>
                </a:lnTo>
                <a:lnTo>
                  <a:pt x="11466" y="5187"/>
                </a:lnTo>
                <a:lnTo>
                  <a:pt x="11398" y="5089"/>
                </a:lnTo>
                <a:lnTo>
                  <a:pt x="11376" y="4947"/>
                </a:lnTo>
                <a:lnTo>
                  <a:pt x="11353" y="4834"/>
                </a:lnTo>
                <a:lnTo>
                  <a:pt x="11353" y="4707"/>
                </a:lnTo>
                <a:lnTo>
                  <a:pt x="11376" y="4565"/>
                </a:lnTo>
                <a:lnTo>
                  <a:pt x="11443" y="4410"/>
                </a:lnTo>
                <a:lnTo>
                  <a:pt x="11511" y="4240"/>
                </a:lnTo>
                <a:lnTo>
                  <a:pt x="11703" y="3887"/>
                </a:lnTo>
                <a:lnTo>
                  <a:pt x="11986" y="3505"/>
                </a:lnTo>
                <a:lnTo>
                  <a:pt x="12144" y="3265"/>
                </a:lnTo>
                <a:lnTo>
                  <a:pt x="12246" y="3025"/>
                </a:lnTo>
                <a:lnTo>
                  <a:pt x="12336" y="2756"/>
                </a:lnTo>
                <a:lnTo>
                  <a:pt x="12404" y="2445"/>
                </a:lnTo>
                <a:lnTo>
                  <a:pt x="12438" y="2176"/>
                </a:lnTo>
                <a:lnTo>
                  <a:pt x="12438" y="1880"/>
                </a:lnTo>
                <a:lnTo>
                  <a:pt x="12404" y="1583"/>
                </a:lnTo>
                <a:lnTo>
                  <a:pt x="12336" y="1314"/>
                </a:lnTo>
                <a:lnTo>
                  <a:pt x="12246" y="1046"/>
                </a:lnTo>
                <a:lnTo>
                  <a:pt x="12099" y="791"/>
                </a:lnTo>
                <a:lnTo>
                  <a:pt x="12008" y="692"/>
                </a:lnTo>
                <a:lnTo>
                  <a:pt x="11918" y="579"/>
                </a:lnTo>
                <a:lnTo>
                  <a:pt x="11816" y="466"/>
                </a:lnTo>
                <a:lnTo>
                  <a:pt x="11703" y="381"/>
                </a:lnTo>
                <a:lnTo>
                  <a:pt x="11579" y="310"/>
                </a:lnTo>
                <a:lnTo>
                  <a:pt x="11443" y="226"/>
                </a:lnTo>
                <a:lnTo>
                  <a:pt x="11297" y="169"/>
                </a:lnTo>
                <a:lnTo>
                  <a:pt x="11138" y="113"/>
                </a:lnTo>
                <a:lnTo>
                  <a:pt x="10969" y="56"/>
                </a:lnTo>
                <a:lnTo>
                  <a:pt x="10800" y="28"/>
                </a:lnTo>
                <a:lnTo>
                  <a:pt x="10619" y="28"/>
                </a:lnTo>
                <a:lnTo>
                  <a:pt x="10404" y="28"/>
                </a:lnTo>
                <a:lnTo>
                  <a:pt x="10257" y="28"/>
                </a:lnTo>
                <a:lnTo>
                  <a:pt x="10076" y="56"/>
                </a:lnTo>
                <a:lnTo>
                  <a:pt x="9952" y="84"/>
                </a:lnTo>
                <a:lnTo>
                  <a:pt x="9794" y="141"/>
                </a:lnTo>
                <a:lnTo>
                  <a:pt x="9692" y="226"/>
                </a:lnTo>
                <a:lnTo>
                  <a:pt x="9557" y="282"/>
                </a:lnTo>
                <a:lnTo>
                  <a:pt x="9455" y="381"/>
                </a:lnTo>
                <a:lnTo>
                  <a:pt x="9365" y="466"/>
                </a:lnTo>
                <a:lnTo>
                  <a:pt x="9274" y="579"/>
                </a:lnTo>
                <a:lnTo>
                  <a:pt x="9184" y="692"/>
                </a:lnTo>
                <a:lnTo>
                  <a:pt x="9128" y="791"/>
                </a:lnTo>
                <a:lnTo>
                  <a:pt x="9060" y="932"/>
                </a:lnTo>
                <a:lnTo>
                  <a:pt x="8969" y="1201"/>
                </a:lnTo>
                <a:lnTo>
                  <a:pt x="8913" y="1498"/>
                </a:lnTo>
                <a:lnTo>
                  <a:pt x="8890" y="1795"/>
                </a:lnTo>
                <a:lnTo>
                  <a:pt x="8890" y="2120"/>
                </a:lnTo>
                <a:lnTo>
                  <a:pt x="8913" y="2445"/>
                </a:lnTo>
                <a:lnTo>
                  <a:pt x="8969" y="2756"/>
                </a:lnTo>
                <a:lnTo>
                  <a:pt x="9060" y="3081"/>
                </a:lnTo>
                <a:lnTo>
                  <a:pt x="9173" y="3378"/>
                </a:lnTo>
                <a:lnTo>
                  <a:pt x="9297" y="3647"/>
                </a:lnTo>
                <a:lnTo>
                  <a:pt x="9466" y="3887"/>
                </a:lnTo>
                <a:lnTo>
                  <a:pt x="9579" y="4085"/>
                </a:lnTo>
                <a:lnTo>
                  <a:pt x="9670" y="4269"/>
                </a:lnTo>
                <a:lnTo>
                  <a:pt x="9726" y="4467"/>
                </a:lnTo>
                <a:lnTo>
                  <a:pt x="9771" y="4650"/>
                </a:lnTo>
                <a:lnTo>
                  <a:pt x="9771" y="4834"/>
                </a:lnTo>
                <a:lnTo>
                  <a:pt x="9749" y="5032"/>
                </a:lnTo>
                <a:lnTo>
                  <a:pt x="9715" y="5216"/>
                </a:lnTo>
                <a:lnTo>
                  <a:pt x="9625" y="5385"/>
                </a:lnTo>
                <a:lnTo>
                  <a:pt x="9534" y="5513"/>
                </a:lnTo>
                <a:lnTo>
                  <a:pt x="9410" y="5626"/>
                </a:lnTo>
                <a:lnTo>
                  <a:pt x="9229" y="5710"/>
                </a:lnTo>
                <a:lnTo>
                  <a:pt x="9060" y="5767"/>
                </a:lnTo>
                <a:lnTo>
                  <a:pt x="8845" y="5767"/>
                </a:lnTo>
                <a:lnTo>
                  <a:pt x="8585" y="5739"/>
                </a:lnTo>
                <a:lnTo>
                  <a:pt x="8325" y="5654"/>
                </a:lnTo>
                <a:lnTo>
                  <a:pt x="8020" y="5513"/>
                </a:lnTo>
                <a:lnTo>
                  <a:pt x="7840" y="5442"/>
                </a:lnTo>
                <a:lnTo>
                  <a:pt x="7648" y="5385"/>
                </a:lnTo>
                <a:lnTo>
                  <a:pt x="7433" y="5329"/>
                </a:lnTo>
                <a:lnTo>
                  <a:pt x="7241" y="5301"/>
                </a:lnTo>
                <a:lnTo>
                  <a:pt x="6755" y="5301"/>
                </a:lnTo>
                <a:lnTo>
                  <a:pt x="6281" y="5329"/>
                </a:lnTo>
                <a:lnTo>
                  <a:pt x="5784" y="5385"/>
                </a:lnTo>
                <a:lnTo>
                  <a:pt x="5264" y="5498"/>
                </a:lnTo>
                <a:lnTo>
                  <a:pt x="4744" y="5597"/>
                </a:lnTo>
                <a:lnTo>
                  <a:pt x="4247" y="5739"/>
                </a:lnTo>
                <a:lnTo>
                  <a:pt x="4202" y="5894"/>
                </a:lnTo>
                <a:lnTo>
                  <a:pt x="4202" y="6191"/>
                </a:lnTo>
                <a:lnTo>
                  <a:pt x="4202" y="6545"/>
                </a:lnTo>
                <a:lnTo>
                  <a:pt x="4225" y="6954"/>
                </a:lnTo>
                <a:lnTo>
                  <a:pt x="4315" y="7930"/>
                </a:lnTo>
                <a:lnTo>
                  <a:pt x="4394" y="9018"/>
                </a:lnTo>
                <a:lnTo>
                  <a:pt x="4439" y="9570"/>
                </a:lnTo>
                <a:lnTo>
                  <a:pt x="4462" y="10107"/>
                </a:lnTo>
                <a:lnTo>
                  <a:pt x="4484" y="10630"/>
                </a:lnTo>
                <a:lnTo>
                  <a:pt x="4507" y="11082"/>
                </a:lnTo>
                <a:lnTo>
                  <a:pt x="4484" y="11520"/>
                </a:lnTo>
                <a:lnTo>
                  <a:pt x="4439" y="11874"/>
                </a:lnTo>
                <a:lnTo>
                  <a:pt x="4394" y="12029"/>
                </a:lnTo>
                <a:lnTo>
                  <a:pt x="4349" y="12171"/>
                </a:lnTo>
                <a:lnTo>
                  <a:pt x="4315" y="12284"/>
                </a:lnTo>
                <a:lnTo>
                  <a:pt x="4247" y="12354"/>
                </a:lnTo>
                <a:close/>
              </a:path>
            </a:pathLst>
          </a:custGeom>
          <a:solidFill>
            <a:srgbClr val="FFCC99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15" name="Puzzle4"/>
          <p:cNvSpPr>
            <a:spLocks noEditPoints="1" noChangeArrowheads="1"/>
          </p:cNvSpPr>
          <p:nvPr/>
        </p:nvSpPr>
        <p:spPr bwMode="auto">
          <a:xfrm>
            <a:off x="5590289" y="1469134"/>
            <a:ext cx="974150" cy="1422845"/>
          </a:xfrm>
          <a:custGeom>
            <a:avLst/>
            <a:gdLst>
              <a:gd name="T0" fmla="*/ 8307 w 21600"/>
              <a:gd name="T1" fmla="*/ 11593 h 21600"/>
              <a:gd name="T2" fmla="*/ 453 w 21600"/>
              <a:gd name="T3" fmla="*/ 16938 h 21600"/>
              <a:gd name="T4" fmla="*/ 11500 w 21600"/>
              <a:gd name="T5" fmla="*/ 21600 h 21600"/>
              <a:gd name="T6" fmla="*/ 20920 w 21600"/>
              <a:gd name="T7" fmla="*/ 16751 h 21600"/>
              <a:gd name="T8" fmla="*/ 13972 w 21600"/>
              <a:gd name="T9" fmla="*/ 10888 h 21600"/>
              <a:gd name="T10" fmla="*/ 21033 w 21600"/>
              <a:gd name="T11" fmla="*/ 4716 h 21600"/>
              <a:gd name="T12" fmla="*/ 11102 w 21600"/>
              <a:gd name="T13" fmla="*/ 11 h 21600"/>
              <a:gd name="T14" fmla="*/ 453 w 21600"/>
              <a:gd name="T15" fmla="*/ 4716 h 21600"/>
              <a:gd name="T16" fmla="*/ 2076 w 21600"/>
              <a:gd name="T17" fmla="*/ 5664 h 21600"/>
              <a:gd name="T18" fmla="*/ 20203 w 21600"/>
              <a:gd name="T19" fmla="*/ 1598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3813" y="10590"/>
                </a:moveTo>
                <a:lnTo>
                  <a:pt x="3927" y="10513"/>
                </a:lnTo>
                <a:lnTo>
                  <a:pt x="4078" y="10425"/>
                </a:lnTo>
                <a:lnTo>
                  <a:pt x="4210" y="10359"/>
                </a:lnTo>
                <a:lnTo>
                  <a:pt x="4361" y="10315"/>
                </a:lnTo>
                <a:lnTo>
                  <a:pt x="4682" y="10237"/>
                </a:lnTo>
                <a:lnTo>
                  <a:pt x="5041" y="10193"/>
                </a:lnTo>
                <a:lnTo>
                  <a:pt x="5456" y="10171"/>
                </a:lnTo>
                <a:lnTo>
                  <a:pt x="5853" y="10193"/>
                </a:lnTo>
                <a:lnTo>
                  <a:pt x="6249" y="10260"/>
                </a:lnTo>
                <a:lnTo>
                  <a:pt x="6646" y="10337"/>
                </a:lnTo>
                <a:lnTo>
                  <a:pt x="7004" y="10469"/>
                </a:lnTo>
                <a:lnTo>
                  <a:pt x="7363" y="10612"/>
                </a:lnTo>
                <a:lnTo>
                  <a:pt x="7665" y="10788"/>
                </a:lnTo>
                <a:lnTo>
                  <a:pt x="7911" y="10998"/>
                </a:lnTo>
                <a:lnTo>
                  <a:pt x="8024" y="11097"/>
                </a:lnTo>
                <a:lnTo>
                  <a:pt x="8137" y="11207"/>
                </a:lnTo>
                <a:lnTo>
                  <a:pt x="8194" y="11340"/>
                </a:lnTo>
                <a:lnTo>
                  <a:pt x="8269" y="11461"/>
                </a:lnTo>
                <a:lnTo>
                  <a:pt x="8307" y="11593"/>
                </a:lnTo>
                <a:lnTo>
                  <a:pt x="8307" y="11714"/>
                </a:lnTo>
                <a:lnTo>
                  <a:pt x="8307" y="11868"/>
                </a:lnTo>
                <a:lnTo>
                  <a:pt x="8307" y="12012"/>
                </a:lnTo>
                <a:lnTo>
                  <a:pt x="8194" y="12265"/>
                </a:lnTo>
                <a:lnTo>
                  <a:pt x="8062" y="12519"/>
                </a:lnTo>
                <a:lnTo>
                  <a:pt x="7873" y="12706"/>
                </a:lnTo>
                <a:lnTo>
                  <a:pt x="7627" y="12904"/>
                </a:lnTo>
                <a:lnTo>
                  <a:pt x="7363" y="13048"/>
                </a:lnTo>
                <a:lnTo>
                  <a:pt x="7080" y="13180"/>
                </a:lnTo>
                <a:lnTo>
                  <a:pt x="6759" y="13257"/>
                </a:lnTo>
                <a:lnTo>
                  <a:pt x="6419" y="13345"/>
                </a:lnTo>
                <a:lnTo>
                  <a:pt x="6098" y="13389"/>
                </a:lnTo>
                <a:lnTo>
                  <a:pt x="5739" y="13389"/>
                </a:lnTo>
                <a:lnTo>
                  <a:pt x="5418" y="13389"/>
                </a:lnTo>
                <a:lnTo>
                  <a:pt x="5079" y="13345"/>
                </a:lnTo>
                <a:lnTo>
                  <a:pt x="4758" y="13301"/>
                </a:lnTo>
                <a:lnTo>
                  <a:pt x="4474" y="13213"/>
                </a:lnTo>
                <a:lnTo>
                  <a:pt x="4172" y="13114"/>
                </a:lnTo>
                <a:lnTo>
                  <a:pt x="3965" y="12982"/>
                </a:lnTo>
                <a:lnTo>
                  <a:pt x="3738" y="12838"/>
                </a:lnTo>
                <a:lnTo>
                  <a:pt x="3493" y="12706"/>
                </a:lnTo>
                <a:lnTo>
                  <a:pt x="3228" y="12607"/>
                </a:lnTo>
                <a:lnTo>
                  <a:pt x="2945" y="12519"/>
                </a:lnTo>
                <a:lnTo>
                  <a:pt x="2700" y="12431"/>
                </a:lnTo>
                <a:lnTo>
                  <a:pt x="2397" y="12375"/>
                </a:lnTo>
                <a:lnTo>
                  <a:pt x="2152" y="12331"/>
                </a:lnTo>
                <a:lnTo>
                  <a:pt x="1888" y="12309"/>
                </a:lnTo>
                <a:lnTo>
                  <a:pt x="1642" y="12309"/>
                </a:lnTo>
                <a:lnTo>
                  <a:pt x="1397" y="12331"/>
                </a:lnTo>
                <a:lnTo>
                  <a:pt x="1170" y="12397"/>
                </a:lnTo>
                <a:lnTo>
                  <a:pt x="962" y="12453"/>
                </a:lnTo>
                <a:lnTo>
                  <a:pt x="774" y="12563"/>
                </a:lnTo>
                <a:lnTo>
                  <a:pt x="623" y="12684"/>
                </a:lnTo>
                <a:lnTo>
                  <a:pt x="528" y="12838"/>
                </a:lnTo>
                <a:lnTo>
                  <a:pt x="453" y="13026"/>
                </a:lnTo>
                <a:lnTo>
                  <a:pt x="339" y="13477"/>
                </a:lnTo>
                <a:lnTo>
                  <a:pt x="226" y="13984"/>
                </a:lnTo>
                <a:lnTo>
                  <a:pt x="151" y="14535"/>
                </a:lnTo>
                <a:lnTo>
                  <a:pt x="113" y="15075"/>
                </a:lnTo>
                <a:lnTo>
                  <a:pt x="113" y="15626"/>
                </a:lnTo>
                <a:lnTo>
                  <a:pt x="151" y="16133"/>
                </a:lnTo>
                <a:lnTo>
                  <a:pt x="188" y="16376"/>
                </a:lnTo>
                <a:lnTo>
                  <a:pt x="264" y="16585"/>
                </a:lnTo>
                <a:lnTo>
                  <a:pt x="339" y="16773"/>
                </a:lnTo>
                <a:lnTo>
                  <a:pt x="453" y="16938"/>
                </a:lnTo>
                <a:lnTo>
                  <a:pt x="1095" y="16883"/>
                </a:lnTo>
                <a:lnTo>
                  <a:pt x="1963" y="16795"/>
                </a:lnTo>
                <a:lnTo>
                  <a:pt x="2945" y="16751"/>
                </a:lnTo>
                <a:lnTo>
                  <a:pt x="3965" y="16706"/>
                </a:lnTo>
                <a:lnTo>
                  <a:pt x="5022" y="16684"/>
                </a:lnTo>
                <a:lnTo>
                  <a:pt x="5947" y="16684"/>
                </a:lnTo>
                <a:lnTo>
                  <a:pt x="6759" y="16706"/>
                </a:lnTo>
                <a:lnTo>
                  <a:pt x="7363" y="16751"/>
                </a:lnTo>
                <a:lnTo>
                  <a:pt x="7948" y="16839"/>
                </a:lnTo>
                <a:lnTo>
                  <a:pt x="8458" y="16916"/>
                </a:lnTo>
                <a:lnTo>
                  <a:pt x="8893" y="17026"/>
                </a:lnTo>
                <a:lnTo>
                  <a:pt x="9289" y="17158"/>
                </a:lnTo>
                <a:lnTo>
                  <a:pt x="9572" y="17280"/>
                </a:lnTo>
                <a:lnTo>
                  <a:pt x="9799" y="17412"/>
                </a:lnTo>
                <a:lnTo>
                  <a:pt x="9969" y="17555"/>
                </a:lnTo>
                <a:lnTo>
                  <a:pt x="10120" y="17687"/>
                </a:lnTo>
                <a:lnTo>
                  <a:pt x="10158" y="17831"/>
                </a:lnTo>
                <a:lnTo>
                  <a:pt x="10195" y="17974"/>
                </a:lnTo>
                <a:lnTo>
                  <a:pt x="10158" y="18128"/>
                </a:lnTo>
                <a:lnTo>
                  <a:pt x="10082" y="18271"/>
                </a:lnTo>
                <a:lnTo>
                  <a:pt x="9969" y="18426"/>
                </a:lnTo>
                <a:lnTo>
                  <a:pt x="9837" y="18569"/>
                </a:lnTo>
                <a:lnTo>
                  <a:pt x="9648" y="18701"/>
                </a:lnTo>
                <a:lnTo>
                  <a:pt x="9440" y="18822"/>
                </a:lnTo>
                <a:lnTo>
                  <a:pt x="9213" y="18999"/>
                </a:lnTo>
                <a:lnTo>
                  <a:pt x="9044" y="19186"/>
                </a:lnTo>
                <a:lnTo>
                  <a:pt x="8893" y="19395"/>
                </a:lnTo>
                <a:lnTo>
                  <a:pt x="8817" y="19627"/>
                </a:lnTo>
                <a:lnTo>
                  <a:pt x="8779" y="19858"/>
                </a:lnTo>
                <a:lnTo>
                  <a:pt x="8779" y="20112"/>
                </a:lnTo>
                <a:lnTo>
                  <a:pt x="8855" y="20354"/>
                </a:lnTo>
                <a:lnTo>
                  <a:pt x="8968" y="20586"/>
                </a:lnTo>
                <a:lnTo>
                  <a:pt x="9138" y="20817"/>
                </a:lnTo>
                <a:lnTo>
                  <a:pt x="9365" y="21026"/>
                </a:lnTo>
                <a:lnTo>
                  <a:pt x="9610" y="21192"/>
                </a:lnTo>
                <a:lnTo>
                  <a:pt x="9950" y="21368"/>
                </a:lnTo>
                <a:lnTo>
                  <a:pt x="10120" y="21445"/>
                </a:lnTo>
                <a:lnTo>
                  <a:pt x="10346" y="21511"/>
                </a:lnTo>
                <a:lnTo>
                  <a:pt x="10516" y="21555"/>
                </a:lnTo>
                <a:lnTo>
                  <a:pt x="10743" y="21600"/>
                </a:lnTo>
                <a:lnTo>
                  <a:pt x="10988" y="21644"/>
                </a:lnTo>
                <a:lnTo>
                  <a:pt x="11215" y="21666"/>
                </a:lnTo>
                <a:lnTo>
                  <a:pt x="11498" y="21666"/>
                </a:lnTo>
                <a:lnTo>
                  <a:pt x="11762" y="21666"/>
                </a:lnTo>
                <a:lnTo>
                  <a:pt x="12253" y="21644"/>
                </a:lnTo>
                <a:lnTo>
                  <a:pt x="12763" y="21577"/>
                </a:lnTo>
                <a:lnTo>
                  <a:pt x="13197" y="21467"/>
                </a:lnTo>
                <a:lnTo>
                  <a:pt x="13556" y="21346"/>
                </a:lnTo>
                <a:lnTo>
                  <a:pt x="13896" y="21192"/>
                </a:lnTo>
                <a:lnTo>
                  <a:pt x="14179" y="21026"/>
                </a:lnTo>
                <a:lnTo>
                  <a:pt x="14444" y="20839"/>
                </a:lnTo>
                <a:lnTo>
                  <a:pt x="14576" y="20641"/>
                </a:lnTo>
                <a:lnTo>
                  <a:pt x="14727" y="20431"/>
                </a:lnTo>
                <a:lnTo>
                  <a:pt x="14765" y="20200"/>
                </a:lnTo>
                <a:lnTo>
                  <a:pt x="14802" y="19991"/>
                </a:lnTo>
                <a:lnTo>
                  <a:pt x="14727" y="19759"/>
                </a:lnTo>
                <a:lnTo>
                  <a:pt x="14613" y="19550"/>
                </a:lnTo>
                <a:lnTo>
                  <a:pt x="14444" y="19307"/>
                </a:lnTo>
                <a:lnTo>
                  <a:pt x="14217" y="19098"/>
                </a:lnTo>
                <a:lnTo>
                  <a:pt x="13934" y="18911"/>
                </a:lnTo>
                <a:lnTo>
                  <a:pt x="13669" y="18745"/>
                </a:lnTo>
                <a:lnTo>
                  <a:pt x="13462" y="18547"/>
                </a:lnTo>
                <a:lnTo>
                  <a:pt x="13311" y="18337"/>
                </a:lnTo>
                <a:lnTo>
                  <a:pt x="13197" y="18150"/>
                </a:lnTo>
                <a:lnTo>
                  <a:pt x="13122" y="17941"/>
                </a:lnTo>
                <a:lnTo>
                  <a:pt x="13122" y="17720"/>
                </a:lnTo>
                <a:lnTo>
                  <a:pt x="13122" y="17533"/>
                </a:lnTo>
                <a:lnTo>
                  <a:pt x="13197" y="17346"/>
                </a:lnTo>
                <a:lnTo>
                  <a:pt x="13273" y="17158"/>
                </a:lnTo>
                <a:lnTo>
                  <a:pt x="13386" y="16982"/>
                </a:lnTo>
                <a:lnTo>
                  <a:pt x="13537" y="16839"/>
                </a:lnTo>
                <a:lnTo>
                  <a:pt x="13707" y="16706"/>
                </a:lnTo>
                <a:lnTo>
                  <a:pt x="13896" y="16607"/>
                </a:lnTo>
                <a:lnTo>
                  <a:pt x="14104" y="16519"/>
                </a:lnTo>
                <a:lnTo>
                  <a:pt x="14330" y="16453"/>
                </a:lnTo>
                <a:lnTo>
                  <a:pt x="14538" y="16431"/>
                </a:lnTo>
                <a:lnTo>
                  <a:pt x="14897" y="16453"/>
                </a:lnTo>
                <a:lnTo>
                  <a:pt x="15406" y="16497"/>
                </a:lnTo>
                <a:lnTo>
                  <a:pt x="16105" y="16541"/>
                </a:lnTo>
                <a:lnTo>
                  <a:pt x="16898" y="16607"/>
                </a:lnTo>
                <a:lnTo>
                  <a:pt x="17804" y="16651"/>
                </a:lnTo>
                <a:lnTo>
                  <a:pt x="18786" y="16684"/>
                </a:lnTo>
                <a:lnTo>
                  <a:pt x="19844" y="16728"/>
                </a:lnTo>
                <a:lnTo>
                  <a:pt x="20920" y="16751"/>
                </a:lnTo>
                <a:lnTo>
                  <a:pt x="21109" y="16497"/>
                </a:lnTo>
                <a:lnTo>
                  <a:pt x="21241" y="16222"/>
                </a:lnTo>
                <a:lnTo>
                  <a:pt x="21392" y="15946"/>
                </a:lnTo>
                <a:lnTo>
                  <a:pt x="21467" y="15648"/>
                </a:lnTo>
                <a:lnTo>
                  <a:pt x="21543" y="15351"/>
                </a:lnTo>
                <a:lnTo>
                  <a:pt x="21618" y="15042"/>
                </a:lnTo>
                <a:lnTo>
                  <a:pt x="21618" y="14745"/>
                </a:lnTo>
                <a:lnTo>
                  <a:pt x="21618" y="14447"/>
                </a:lnTo>
                <a:lnTo>
                  <a:pt x="21618" y="14150"/>
                </a:lnTo>
                <a:lnTo>
                  <a:pt x="21581" y="13852"/>
                </a:lnTo>
                <a:lnTo>
                  <a:pt x="21505" y="13577"/>
                </a:lnTo>
                <a:lnTo>
                  <a:pt x="21430" y="13301"/>
                </a:lnTo>
                <a:lnTo>
                  <a:pt x="21354" y="13048"/>
                </a:lnTo>
                <a:lnTo>
                  <a:pt x="21241" y="12816"/>
                </a:lnTo>
                <a:lnTo>
                  <a:pt x="21146" y="12607"/>
                </a:lnTo>
                <a:lnTo>
                  <a:pt x="21033" y="12431"/>
                </a:lnTo>
                <a:lnTo>
                  <a:pt x="20920" y="12265"/>
                </a:lnTo>
                <a:lnTo>
                  <a:pt x="20769" y="12144"/>
                </a:lnTo>
                <a:lnTo>
                  <a:pt x="20637" y="12034"/>
                </a:lnTo>
                <a:lnTo>
                  <a:pt x="20486" y="11946"/>
                </a:lnTo>
                <a:lnTo>
                  <a:pt x="20297" y="11891"/>
                </a:lnTo>
                <a:lnTo>
                  <a:pt x="20165" y="11846"/>
                </a:lnTo>
                <a:lnTo>
                  <a:pt x="19976" y="11824"/>
                </a:lnTo>
                <a:lnTo>
                  <a:pt x="19806" y="11802"/>
                </a:lnTo>
                <a:lnTo>
                  <a:pt x="19390" y="11824"/>
                </a:lnTo>
                <a:lnTo>
                  <a:pt x="18956" y="11891"/>
                </a:lnTo>
                <a:lnTo>
                  <a:pt x="18503" y="11968"/>
                </a:lnTo>
                <a:lnTo>
                  <a:pt x="17993" y="12078"/>
                </a:lnTo>
                <a:lnTo>
                  <a:pt x="17653" y="12144"/>
                </a:lnTo>
                <a:lnTo>
                  <a:pt x="17332" y="12199"/>
                </a:lnTo>
                <a:lnTo>
                  <a:pt x="17049" y="12221"/>
                </a:lnTo>
                <a:lnTo>
                  <a:pt x="16747" y="12243"/>
                </a:lnTo>
                <a:lnTo>
                  <a:pt x="16464" y="12243"/>
                </a:lnTo>
                <a:lnTo>
                  <a:pt x="16218" y="12243"/>
                </a:lnTo>
                <a:lnTo>
                  <a:pt x="15992" y="12221"/>
                </a:lnTo>
                <a:lnTo>
                  <a:pt x="15746" y="12199"/>
                </a:lnTo>
                <a:lnTo>
                  <a:pt x="15520" y="12155"/>
                </a:lnTo>
                <a:lnTo>
                  <a:pt x="15350" y="12122"/>
                </a:lnTo>
                <a:lnTo>
                  <a:pt x="15161" y="12056"/>
                </a:lnTo>
                <a:lnTo>
                  <a:pt x="14972" y="11990"/>
                </a:lnTo>
                <a:lnTo>
                  <a:pt x="14689" y="11846"/>
                </a:lnTo>
                <a:lnTo>
                  <a:pt x="14444" y="11670"/>
                </a:lnTo>
                <a:lnTo>
                  <a:pt x="14255" y="11483"/>
                </a:lnTo>
                <a:lnTo>
                  <a:pt x="14104" y="11295"/>
                </a:lnTo>
                <a:lnTo>
                  <a:pt x="14028" y="11086"/>
                </a:lnTo>
                <a:lnTo>
                  <a:pt x="13972" y="10888"/>
                </a:lnTo>
                <a:lnTo>
                  <a:pt x="13972" y="10700"/>
                </a:lnTo>
                <a:lnTo>
                  <a:pt x="14009" y="10513"/>
                </a:lnTo>
                <a:lnTo>
                  <a:pt x="14066" y="10359"/>
                </a:lnTo>
                <a:lnTo>
                  <a:pt x="14179" y="10215"/>
                </a:lnTo>
                <a:lnTo>
                  <a:pt x="14406" y="10006"/>
                </a:lnTo>
                <a:lnTo>
                  <a:pt x="14651" y="9830"/>
                </a:lnTo>
                <a:lnTo>
                  <a:pt x="14878" y="9686"/>
                </a:lnTo>
                <a:lnTo>
                  <a:pt x="15123" y="9554"/>
                </a:lnTo>
                <a:lnTo>
                  <a:pt x="15350" y="9477"/>
                </a:lnTo>
                <a:lnTo>
                  <a:pt x="15558" y="9411"/>
                </a:lnTo>
                <a:lnTo>
                  <a:pt x="15803" y="9345"/>
                </a:lnTo>
                <a:lnTo>
                  <a:pt x="16030" y="9323"/>
                </a:lnTo>
                <a:lnTo>
                  <a:pt x="16256" y="9301"/>
                </a:lnTo>
                <a:lnTo>
                  <a:pt x="16464" y="9323"/>
                </a:lnTo>
                <a:lnTo>
                  <a:pt x="16690" y="9345"/>
                </a:lnTo>
                <a:lnTo>
                  <a:pt x="16898" y="9367"/>
                </a:lnTo>
                <a:lnTo>
                  <a:pt x="17332" y="9477"/>
                </a:lnTo>
                <a:lnTo>
                  <a:pt x="17767" y="9598"/>
                </a:lnTo>
                <a:lnTo>
                  <a:pt x="18163" y="9731"/>
                </a:lnTo>
                <a:lnTo>
                  <a:pt x="18597" y="9874"/>
                </a:lnTo>
                <a:lnTo>
                  <a:pt x="18994" y="10006"/>
                </a:lnTo>
                <a:lnTo>
                  <a:pt x="19428" y="10083"/>
                </a:lnTo>
                <a:lnTo>
                  <a:pt x="19617" y="10127"/>
                </a:lnTo>
                <a:lnTo>
                  <a:pt x="19844" y="10149"/>
                </a:lnTo>
                <a:lnTo>
                  <a:pt x="20013" y="10149"/>
                </a:lnTo>
                <a:lnTo>
                  <a:pt x="20240" y="10127"/>
                </a:lnTo>
                <a:lnTo>
                  <a:pt x="20410" y="10105"/>
                </a:lnTo>
                <a:lnTo>
                  <a:pt x="20637" y="10061"/>
                </a:lnTo>
                <a:lnTo>
                  <a:pt x="20844" y="9984"/>
                </a:lnTo>
                <a:lnTo>
                  <a:pt x="21033" y="9896"/>
                </a:lnTo>
                <a:lnTo>
                  <a:pt x="21146" y="9830"/>
                </a:lnTo>
                <a:lnTo>
                  <a:pt x="21203" y="9753"/>
                </a:lnTo>
                <a:lnTo>
                  <a:pt x="21279" y="9642"/>
                </a:lnTo>
                <a:lnTo>
                  <a:pt x="21354" y="9521"/>
                </a:lnTo>
                <a:lnTo>
                  <a:pt x="21430" y="9246"/>
                </a:lnTo>
                <a:lnTo>
                  <a:pt x="21430" y="8904"/>
                </a:lnTo>
                <a:lnTo>
                  <a:pt x="21430" y="8540"/>
                </a:lnTo>
                <a:lnTo>
                  <a:pt x="21392" y="8144"/>
                </a:lnTo>
                <a:lnTo>
                  <a:pt x="21354" y="7714"/>
                </a:lnTo>
                <a:lnTo>
                  <a:pt x="21279" y="7295"/>
                </a:lnTo>
                <a:lnTo>
                  <a:pt x="21146" y="6446"/>
                </a:lnTo>
                <a:lnTo>
                  <a:pt x="20995" y="5686"/>
                </a:lnTo>
                <a:lnTo>
                  <a:pt x="20958" y="5366"/>
                </a:lnTo>
                <a:lnTo>
                  <a:pt x="20958" y="5091"/>
                </a:lnTo>
                <a:lnTo>
                  <a:pt x="20958" y="4860"/>
                </a:lnTo>
                <a:lnTo>
                  <a:pt x="21033" y="4716"/>
                </a:lnTo>
                <a:lnTo>
                  <a:pt x="20637" y="4860"/>
                </a:lnTo>
                <a:lnTo>
                  <a:pt x="20127" y="4992"/>
                </a:lnTo>
                <a:lnTo>
                  <a:pt x="19617" y="5069"/>
                </a:lnTo>
                <a:lnTo>
                  <a:pt x="19032" y="5157"/>
                </a:lnTo>
                <a:lnTo>
                  <a:pt x="18465" y="5201"/>
                </a:lnTo>
                <a:lnTo>
                  <a:pt x="17842" y="5245"/>
                </a:lnTo>
                <a:lnTo>
                  <a:pt x="17219" y="5267"/>
                </a:lnTo>
                <a:lnTo>
                  <a:pt x="16615" y="5267"/>
                </a:lnTo>
                <a:lnTo>
                  <a:pt x="15992" y="5245"/>
                </a:lnTo>
                <a:lnTo>
                  <a:pt x="15369" y="5201"/>
                </a:lnTo>
                <a:lnTo>
                  <a:pt x="14840" y="5157"/>
                </a:lnTo>
                <a:lnTo>
                  <a:pt x="14293" y="5091"/>
                </a:lnTo>
                <a:lnTo>
                  <a:pt x="13783" y="5014"/>
                </a:lnTo>
                <a:lnTo>
                  <a:pt x="13386" y="4926"/>
                </a:lnTo>
                <a:lnTo>
                  <a:pt x="13027" y="4815"/>
                </a:lnTo>
                <a:lnTo>
                  <a:pt x="12725" y="4716"/>
                </a:lnTo>
                <a:lnTo>
                  <a:pt x="12480" y="4606"/>
                </a:lnTo>
                <a:lnTo>
                  <a:pt x="12291" y="4496"/>
                </a:lnTo>
                <a:lnTo>
                  <a:pt x="12197" y="4397"/>
                </a:lnTo>
                <a:lnTo>
                  <a:pt x="12083" y="4286"/>
                </a:lnTo>
                <a:lnTo>
                  <a:pt x="12046" y="4187"/>
                </a:lnTo>
                <a:lnTo>
                  <a:pt x="12008" y="4077"/>
                </a:lnTo>
                <a:lnTo>
                  <a:pt x="12046" y="3967"/>
                </a:lnTo>
                <a:lnTo>
                  <a:pt x="12121" y="3868"/>
                </a:lnTo>
                <a:lnTo>
                  <a:pt x="12197" y="3735"/>
                </a:lnTo>
                <a:lnTo>
                  <a:pt x="12291" y="3614"/>
                </a:lnTo>
                <a:lnTo>
                  <a:pt x="12442" y="3482"/>
                </a:lnTo>
                <a:lnTo>
                  <a:pt x="12631" y="3361"/>
                </a:lnTo>
                <a:lnTo>
                  <a:pt x="13065" y="3085"/>
                </a:lnTo>
                <a:lnTo>
                  <a:pt x="13537" y="2766"/>
                </a:lnTo>
                <a:lnTo>
                  <a:pt x="13783" y="2578"/>
                </a:lnTo>
                <a:lnTo>
                  <a:pt x="13934" y="2380"/>
                </a:lnTo>
                <a:lnTo>
                  <a:pt x="14028" y="2171"/>
                </a:lnTo>
                <a:lnTo>
                  <a:pt x="14104" y="1961"/>
                </a:lnTo>
                <a:lnTo>
                  <a:pt x="14104" y="1730"/>
                </a:lnTo>
                <a:lnTo>
                  <a:pt x="14066" y="1498"/>
                </a:lnTo>
                <a:lnTo>
                  <a:pt x="13972" y="1267"/>
                </a:lnTo>
                <a:lnTo>
                  <a:pt x="13820" y="1057"/>
                </a:lnTo>
                <a:lnTo>
                  <a:pt x="13594" y="837"/>
                </a:lnTo>
                <a:lnTo>
                  <a:pt x="13386" y="628"/>
                </a:lnTo>
                <a:lnTo>
                  <a:pt x="13103" y="462"/>
                </a:lnTo>
                <a:lnTo>
                  <a:pt x="12763" y="308"/>
                </a:lnTo>
                <a:lnTo>
                  <a:pt x="12404" y="187"/>
                </a:lnTo>
                <a:lnTo>
                  <a:pt x="12008" y="77"/>
                </a:lnTo>
                <a:lnTo>
                  <a:pt x="11574" y="33"/>
                </a:lnTo>
                <a:lnTo>
                  <a:pt x="11102" y="11"/>
                </a:lnTo>
                <a:lnTo>
                  <a:pt x="10667" y="11"/>
                </a:lnTo>
                <a:lnTo>
                  <a:pt x="10233" y="77"/>
                </a:lnTo>
                <a:lnTo>
                  <a:pt x="9837" y="187"/>
                </a:lnTo>
                <a:lnTo>
                  <a:pt x="9440" y="286"/>
                </a:lnTo>
                <a:lnTo>
                  <a:pt x="9062" y="462"/>
                </a:lnTo>
                <a:lnTo>
                  <a:pt x="8741" y="628"/>
                </a:lnTo>
                <a:lnTo>
                  <a:pt x="8458" y="815"/>
                </a:lnTo>
                <a:lnTo>
                  <a:pt x="8232" y="1035"/>
                </a:lnTo>
                <a:lnTo>
                  <a:pt x="8062" y="1245"/>
                </a:lnTo>
                <a:lnTo>
                  <a:pt x="7911" y="1476"/>
                </a:lnTo>
                <a:lnTo>
                  <a:pt x="7835" y="1708"/>
                </a:lnTo>
                <a:lnTo>
                  <a:pt x="7797" y="1961"/>
                </a:lnTo>
                <a:lnTo>
                  <a:pt x="7835" y="2193"/>
                </a:lnTo>
                <a:lnTo>
                  <a:pt x="7948" y="2402"/>
                </a:lnTo>
                <a:lnTo>
                  <a:pt x="8062" y="2534"/>
                </a:lnTo>
                <a:lnTo>
                  <a:pt x="8175" y="2644"/>
                </a:lnTo>
                <a:lnTo>
                  <a:pt x="8269" y="2744"/>
                </a:lnTo>
                <a:lnTo>
                  <a:pt x="8420" y="2832"/>
                </a:lnTo>
                <a:lnTo>
                  <a:pt x="8704" y="3019"/>
                </a:lnTo>
                <a:lnTo>
                  <a:pt x="8968" y="3206"/>
                </a:lnTo>
                <a:lnTo>
                  <a:pt x="9138" y="3405"/>
                </a:lnTo>
                <a:lnTo>
                  <a:pt x="9327" y="3570"/>
                </a:lnTo>
                <a:lnTo>
                  <a:pt x="9440" y="3735"/>
                </a:lnTo>
                <a:lnTo>
                  <a:pt x="9516" y="3890"/>
                </a:lnTo>
                <a:lnTo>
                  <a:pt x="9534" y="4033"/>
                </a:lnTo>
                <a:lnTo>
                  <a:pt x="9534" y="4165"/>
                </a:lnTo>
                <a:lnTo>
                  <a:pt x="9516" y="4286"/>
                </a:lnTo>
                <a:lnTo>
                  <a:pt x="9440" y="4397"/>
                </a:lnTo>
                <a:lnTo>
                  <a:pt x="9327" y="4496"/>
                </a:lnTo>
                <a:lnTo>
                  <a:pt x="9176" y="4562"/>
                </a:lnTo>
                <a:lnTo>
                  <a:pt x="9006" y="4628"/>
                </a:lnTo>
                <a:lnTo>
                  <a:pt x="8779" y="4694"/>
                </a:lnTo>
                <a:lnTo>
                  <a:pt x="8534" y="4716"/>
                </a:lnTo>
                <a:lnTo>
                  <a:pt x="8232" y="4716"/>
                </a:lnTo>
                <a:lnTo>
                  <a:pt x="7118" y="4738"/>
                </a:lnTo>
                <a:lnTo>
                  <a:pt x="5947" y="4771"/>
                </a:lnTo>
                <a:lnTo>
                  <a:pt x="4795" y="4815"/>
                </a:lnTo>
                <a:lnTo>
                  <a:pt x="3681" y="4860"/>
                </a:lnTo>
                <a:lnTo>
                  <a:pt x="2662" y="4882"/>
                </a:lnTo>
                <a:lnTo>
                  <a:pt x="1755" y="4882"/>
                </a:lnTo>
                <a:lnTo>
                  <a:pt x="1359" y="4860"/>
                </a:lnTo>
                <a:lnTo>
                  <a:pt x="981" y="4837"/>
                </a:lnTo>
                <a:lnTo>
                  <a:pt x="698" y="4771"/>
                </a:lnTo>
                <a:lnTo>
                  <a:pt x="453" y="4716"/>
                </a:lnTo>
                <a:lnTo>
                  <a:pt x="453" y="5322"/>
                </a:lnTo>
                <a:lnTo>
                  <a:pt x="453" y="6083"/>
                </a:lnTo>
                <a:lnTo>
                  <a:pt x="453" y="6909"/>
                </a:lnTo>
                <a:lnTo>
                  <a:pt x="453" y="7780"/>
                </a:lnTo>
                <a:lnTo>
                  <a:pt x="453" y="8606"/>
                </a:lnTo>
                <a:lnTo>
                  <a:pt x="453" y="9345"/>
                </a:lnTo>
                <a:lnTo>
                  <a:pt x="453" y="9918"/>
                </a:lnTo>
                <a:lnTo>
                  <a:pt x="453" y="10282"/>
                </a:lnTo>
                <a:lnTo>
                  <a:pt x="490" y="10381"/>
                </a:lnTo>
                <a:lnTo>
                  <a:pt x="547" y="10491"/>
                </a:lnTo>
                <a:lnTo>
                  <a:pt x="660" y="10590"/>
                </a:lnTo>
                <a:lnTo>
                  <a:pt x="811" y="10700"/>
                </a:lnTo>
                <a:lnTo>
                  <a:pt x="981" y="10811"/>
                </a:lnTo>
                <a:lnTo>
                  <a:pt x="1208" y="10888"/>
                </a:lnTo>
                <a:lnTo>
                  <a:pt x="1453" y="10954"/>
                </a:lnTo>
                <a:lnTo>
                  <a:pt x="1718" y="11020"/>
                </a:lnTo>
                <a:lnTo>
                  <a:pt x="1963" y="11064"/>
                </a:lnTo>
                <a:lnTo>
                  <a:pt x="2265" y="11086"/>
                </a:lnTo>
                <a:lnTo>
                  <a:pt x="2548" y="11064"/>
                </a:lnTo>
                <a:lnTo>
                  <a:pt x="2794" y="11042"/>
                </a:lnTo>
                <a:lnTo>
                  <a:pt x="3096" y="10976"/>
                </a:lnTo>
                <a:lnTo>
                  <a:pt x="3341" y="10888"/>
                </a:lnTo>
                <a:lnTo>
                  <a:pt x="3606" y="10766"/>
                </a:lnTo>
                <a:lnTo>
                  <a:pt x="3813" y="10590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16" name="Puzzle1"/>
          <p:cNvSpPr>
            <a:spLocks noEditPoints="1" noChangeArrowheads="1"/>
          </p:cNvSpPr>
          <p:nvPr/>
        </p:nvSpPr>
        <p:spPr bwMode="auto">
          <a:xfrm>
            <a:off x="5233845" y="962301"/>
            <a:ext cx="1635699" cy="848218"/>
          </a:xfrm>
          <a:custGeom>
            <a:avLst/>
            <a:gdLst>
              <a:gd name="T0" fmla="*/ 16740 w 21600"/>
              <a:gd name="T1" fmla="*/ 21078 h 21600"/>
              <a:gd name="T2" fmla="*/ 16976 w 21600"/>
              <a:gd name="T3" fmla="*/ 521 h 21600"/>
              <a:gd name="T4" fmla="*/ 4725 w 21600"/>
              <a:gd name="T5" fmla="*/ 856 h 21600"/>
              <a:gd name="T6" fmla="*/ 5040 w 21600"/>
              <a:gd name="T7" fmla="*/ 21004 h 21600"/>
              <a:gd name="T8" fmla="*/ 10811 w 21600"/>
              <a:gd name="T9" fmla="*/ 12885 h 21600"/>
              <a:gd name="T10" fmla="*/ 10845 w 21600"/>
              <a:gd name="T11" fmla="*/ 8714 h 21600"/>
              <a:gd name="T12" fmla="*/ 21600 w 21600"/>
              <a:gd name="T13" fmla="*/ 10000 h 21600"/>
              <a:gd name="T14" fmla="*/ 56 w 21600"/>
              <a:gd name="T15" fmla="*/ 10000 h 21600"/>
              <a:gd name="T16" fmla="*/ 6086 w 21600"/>
              <a:gd name="T17" fmla="*/ 2569 h 21600"/>
              <a:gd name="T18" fmla="*/ 16132 w 21600"/>
              <a:gd name="T19" fmla="*/ 19552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9360" y="20836"/>
                </a:moveTo>
                <a:lnTo>
                  <a:pt x="9528" y="20836"/>
                </a:lnTo>
                <a:lnTo>
                  <a:pt x="9686" y="20762"/>
                </a:lnTo>
                <a:lnTo>
                  <a:pt x="9810" y="20687"/>
                </a:lnTo>
                <a:lnTo>
                  <a:pt x="9922" y="20575"/>
                </a:lnTo>
                <a:lnTo>
                  <a:pt x="10012" y="20426"/>
                </a:lnTo>
                <a:lnTo>
                  <a:pt x="10068" y="20296"/>
                </a:lnTo>
                <a:lnTo>
                  <a:pt x="10113" y="20110"/>
                </a:lnTo>
                <a:lnTo>
                  <a:pt x="10136" y="19905"/>
                </a:lnTo>
                <a:lnTo>
                  <a:pt x="10136" y="19682"/>
                </a:lnTo>
                <a:lnTo>
                  <a:pt x="10113" y="19440"/>
                </a:lnTo>
                <a:lnTo>
                  <a:pt x="10068" y="19142"/>
                </a:lnTo>
                <a:lnTo>
                  <a:pt x="10012" y="18900"/>
                </a:lnTo>
                <a:lnTo>
                  <a:pt x="9900" y="18620"/>
                </a:lnTo>
                <a:lnTo>
                  <a:pt x="9787" y="18285"/>
                </a:lnTo>
                <a:lnTo>
                  <a:pt x="9641" y="17968"/>
                </a:lnTo>
                <a:lnTo>
                  <a:pt x="9472" y="17652"/>
                </a:lnTo>
                <a:lnTo>
                  <a:pt x="9382" y="17466"/>
                </a:lnTo>
                <a:lnTo>
                  <a:pt x="9315" y="17298"/>
                </a:lnTo>
                <a:lnTo>
                  <a:pt x="9258" y="17112"/>
                </a:lnTo>
                <a:lnTo>
                  <a:pt x="9191" y="16926"/>
                </a:lnTo>
                <a:lnTo>
                  <a:pt x="9123" y="16535"/>
                </a:lnTo>
                <a:lnTo>
                  <a:pt x="9101" y="16144"/>
                </a:lnTo>
                <a:lnTo>
                  <a:pt x="9101" y="15753"/>
                </a:lnTo>
                <a:lnTo>
                  <a:pt x="9168" y="15362"/>
                </a:lnTo>
                <a:lnTo>
                  <a:pt x="9236" y="14971"/>
                </a:lnTo>
                <a:lnTo>
                  <a:pt x="9360" y="14580"/>
                </a:lnTo>
                <a:lnTo>
                  <a:pt x="9495" y="14244"/>
                </a:lnTo>
                <a:lnTo>
                  <a:pt x="9663" y="13891"/>
                </a:lnTo>
                <a:lnTo>
                  <a:pt x="9855" y="13611"/>
                </a:lnTo>
                <a:lnTo>
                  <a:pt x="10068" y="13351"/>
                </a:lnTo>
                <a:lnTo>
                  <a:pt x="10293" y="13146"/>
                </a:lnTo>
                <a:lnTo>
                  <a:pt x="10552" y="12997"/>
                </a:lnTo>
                <a:lnTo>
                  <a:pt x="10811" y="12885"/>
                </a:lnTo>
                <a:lnTo>
                  <a:pt x="11069" y="12866"/>
                </a:lnTo>
                <a:lnTo>
                  <a:pt x="11351" y="12885"/>
                </a:lnTo>
                <a:lnTo>
                  <a:pt x="11610" y="12997"/>
                </a:lnTo>
                <a:lnTo>
                  <a:pt x="11846" y="13183"/>
                </a:lnTo>
                <a:lnTo>
                  <a:pt x="12060" y="13388"/>
                </a:lnTo>
                <a:lnTo>
                  <a:pt x="12251" y="13648"/>
                </a:lnTo>
                <a:lnTo>
                  <a:pt x="12419" y="13928"/>
                </a:lnTo>
                <a:lnTo>
                  <a:pt x="12555" y="14244"/>
                </a:lnTo>
                <a:lnTo>
                  <a:pt x="12690" y="14617"/>
                </a:lnTo>
                <a:lnTo>
                  <a:pt x="12768" y="15008"/>
                </a:lnTo>
                <a:lnTo>
                  <a:pt x="12836" y="15399"/>
                </a:lnTo>
                <a:lnTo>
                  <a:pt x="12858" y="15753"/>
                </a:lnTo>
                <a:lnTo>
                  <a:pt x="12858" y="16144"/>
                </a:lnTo>
                <a:lnTo>
                  <a:pt x="12813" y="16535"/>
                </a:lnTo>
                <a:lnTo>
                  <a:pt x="12746" y="16888"/>
                </a:lnTo>
                <a:lnTo>
                  <a:pt x="12667" y="17224"/>
                </a:lnTo>
                <a:lnTo>
                  <a:pt x="12510" y="17503"/>
                </a:lnTo>
                <a:lnTo>
                  <a:pt x="12228" y="18043"/>
                </a:lnTo>
                <a:lnTo>
                  <a:pt x="11970" y="18546"/>
                </a:lnTo>
                <a:lnTo>
                  <a:pt x="11868" y="18751"/>
                </a:lnTo>
                <a:lnTo>
                  <a:pt x="11778" y="18974"/>
                </a:lnTo>
                <a:lnTo>
                  <a:pt x="11711" y="19179"/>
                </a:lnTo>
                <a:lnTo>
                  <a:pt x="11666" y="19365"/>
                </a:lnTo>
                <a:lnTo>
                  <a:pt x="11632" y="19570"/>
                </a:lnTo>
                <a:lnTo>
                  <a:pt x="11632" y="19756"/>
                </a:lnTo>
                <a:lnTo>
                  <a:pt x="11632" y="19942"/>
                </a:lnTo>
                <a:lnTo>
                  <a:pt x="11643" y="20110"/>
                </a:lnTo>
                <a:lnTo>
                  <a:pt x="11711" y="20296"/>
                </a:lnTo>
                <a:lnTo>
                  <a:pt x="11801" y="20464"/>
                </a:lnTo>
                <a:lnTo>
                  <a:pt x="11891" y="20650"/>
                </a:lnTo>
                <a:lnTo>
                  <a:pt x="12037" y="20836"/>
                </a:lnTo>
                <a:lnTo>
                  <a:pt x="12206" y="21004"/>
                </a:lnTo>
                <a:lnTo>
                  <a:pt x="12419" y="21190"/>
                </a:lnTo>
                <a:lnTo>
                  <a:pt x="12667" y="21320"/>
                </a:lnTo>
                <a:lnTo>
                  <a:pt x="12960" y="21432"/>
                </a:lnTo>
                <a:lnTo>
                  <a:pt x="13286" y="21544"/>
                </a:lnTo>
                <a:lnTo>
                  <a:pt x="13612" y="21655"/>
                </a:lnTo>
                <a:lnTo>
                  <a:pt x="13983" y="21693"/>
                </a:lnTo>
                <a:lnTo>
                  <a:pt x="14343" y="21730"/>
                </a:lnTo>
                <a:lnTo>
                  <a:pt x="14715" y="21730"/>
                </a:lnTo>
                <a:lnTo>
                  <a:pt x="15075" y="21730"/>
                </a:lnTo>
                <a:lnTo>
                  <a:pt x="15446" y="21655"/>
                </a:lnTo>
                <a:lnTo>
                  <a:pt x="15794" y="21581"/>
                </a:lnTo>
                <a:lnTo>
                  <a:pt x="16132" y="21432"/>
                </a:lnTo>
                <a:lnTo>
                  <a:pt x="16458" y="21302"/>
                </a:lnTo>
                <a:lnTo>
                  <a:pt x="16740" y="21078"/>
                </a:lnTo>
                <a:lnTo>
                  <a:pt x="16976" y="20836"/>
                </a:lnTo>
                <a:lnTo>
                  <a:pt x="17043" y="20650"/>
                </a:lnTo>
                <a:lnTo>
                  <a:pt x="17088" y="20426"/>
                </a:lnTo>
                <a:lnTo>
                  <a:pt x="17133" y="20222"/>
                </a:lnTo>
                <a:lnTo>
                  <a:pt x="17156" y="19980"/>
                </a:lnTo>
                <a:lnTo>
                  <a:pt x="17167" y="19477"/>
                </a:lnTo>
                <a:lnTo>
                  <a:pt x="17167" y="18974"/>
                </a:lnTo>
                <a:lnTo>
                  <a:pt x="17156" y="18397"/>
                </a:lnTo>
                <a:lnTo>
                  <a:pt x="17111" y="17820"/>
                </a:lnTo>
                <a:lnTo>
                  <a:pt x="17066" y="17261"/>
                </a:lnTo>
                <a:lnTo>
                  <a:pt x="16998" y="16646"/>
                </a:lnTo>
                <a:lnTo>
                  <a:pt x="16852" y="15511"/>
                </a:lnTo>
                <a:lnTo>
                  <a:pt x="16740" y="14393"/>
                </a:lnTo>
                <a:lnTo>
                  <a:pt x="16717" y="13928"/>
                </a:lnTo>
                <a:lnTo>
                  <a:pt x="16695" y="13462"/>
                </a:lnTo>
                <a:lnTo>
                  <a:pt x="16717" y="13071"/>
                </a:lnTo>
                <a:lnTo>
                  <a:pt x="16785" y="12755"/>
                </a:lnTo>
                <a:lnTo>
                  <a:pt x="16852" y="12419"/>
                </a:lnTo>
                <a:lnTo>
                  <a:pt x="16953" y="12140"/>
                </a:lnTo>
                <a:lnTo>
                  <a:pt x="17088" y="11898"/>
                </a:lnTo>
                <a:lnTo>
                  <a:pt x="17212" y="11675"/>
                </a:lnTo>
                <a:lnTo>
                  <a:pt x="17370" y="11470"/>
                </a:lnTo>
                <a:lnTo>
                  <a:pt x="17516" y="11284"/>
                </a:lnTo>
                <a:lnTo>
                  <a:pt x="17696" y="11135"/>
                </a:lnTo>
                <a:lnTo>
                  <a:pt x="17865" y="11042"/>
                </a:lnTo>
                <a:lnTo>
                  <a:pt x="18033" y="10930"/>
                </a:lnTo>
                <a:lnTo>
                  <a:pt x="18213" y="10893"/>
                </a:lnTo>
                <a:lnTo>
                  <a:pt x="18382" y="10893"/>
                </a:lnTo>
                <a:lnTo>
                  <a:pt x="18551" y="10967"/>
                </a:lnTo>
                <a:lnTo>
                  <a:pt x="18708" y="11042"/>
                </a:lnTo>
                <a:lnTo>
                  <a:pt x="18855" y="11172"/>
                </a:lnTo>
                <a:lnTo>
                  <a:pt x="19012" y="11358"/>
                </a:lnTo>
                <a:lnTo>
                  <a:pt x="19136" y="11600"/>
                </a:lnTo>
                <a:lnTo>
                  <a:pt x="19271" y="11861"/>
                </a:lnTo>
                <a:lnTo>
                  <a:pt x="19440" y="12028"/>
                </a:lnTo>
                <a:lnTo>
                  <a:pt x="19608" y="12177"/>
                </a:lnTo>
                <a:lnTo>
                  <a:pt x="19822" y="12289"/>
                </a:lnTo>
                <a:lnTo>
                  <a:pt x="20025" y="12289"/>
                </a:lnTo>
                <a:lnTo>
                  <a:pt x="20238" y="12289"/>
                </a:lnTo>
                <a:lnTo>
                  <a:pt x="20452" y="12215"/>
                </a:lnTo>
                <a:lnTo>
                  <a:pt x="20643" y="12103"/>
                </a:lnTo>
                <a:lnTo>
                  <a:pt x="20846" y="11973"/>
                </a:lnTo>
                <a:lnTo>
                  <a:pt x="21037" y="11786"/>
                </a:lnTo>
                <a:lnTo>
                  <a:pt x="21206" y="11563"/>
                </a:lnTo>
                <a:lnTo>
                  <a:pt x="21363" y="11321"/>
                </a:lnTo>
                <a:lnTo>
                  <a:pt x="21465" y="11079"/>
                </a:lnTo>
                <a:lnTo>
                  <a:pt x="21577" y="10744"/>
                </a:lnTo>
                <a:lnTo>
                  <a:pt x="21622" y="10427"/>
                </a:lnTo>
                <a:lnTo>
                  <a:pt x="21645" y="10111"/>
                </a:lnTo>
                <a:lnTo>
                  <a:pt x="21622" y="9608"/>
                </a:lnTo>
                <a:lnTo>
                  <a:pt x="21577" y="9142"/>
                </a:lnTo>
                <a:lnTo>
                  <a:pt x="21465" y="8751"/>
                </a:lnTo>
                <a:lnTo>
                  <a:pt x="21363" y="8397"/>
                </a:lnTo>
                <a:lnTo>
                  <a:pt x="21206" y="8062"/>
                </a:lnTo>
                <a:lnTo>
                  <a:pt x="21037" y="7820"/>
                </a:lnTo>
                <a:lnTo>
                  <a:pt x="20846" y="7597"/>
                </a:lnTo>
                <a:lnTo>
                  <a:pt x="20643" y="7429"/>
                </a:lnTo>
                <a:lnTo>
                  <a:pt x="20452" y="7317"/>
                </a:lnTo>
                <a:lnTo>
                  <a:pt x="20238" y="7206"/>
                </a:lnTo>
                <a:lnTo>
                  <a:pt x="20025" y="7168"/>
                </a:lnTo>
                <a:lnTo>
                  <a:pt x="19822" y="7206"/>
                </a:lnTo>
                <a:lnTo>
                  <a:pt x="19608" y="7243"/>
                </a:lnTo>
                <a:lnTo>
                  <a:pt x="19440" y="7355"/>
                </a:lnTo>
                <a:lnTo>
                  <a:pt x="19271" y="7504"/>
                </a:lnTo>
                <a:lnTo>
                  <a:pt x="19136" y="7708"/>
                </a:lnTo>
                <a:lnTo>
                  <a:pt x="19012" y="7895"/>
                </a:lnTo>
                <a:lnTo>
                  <a:pt x="18832" y="8025"/>
                </a:lnTo>
                <a:lnTo>
                  <a:pt x="18663" y="8174"/>
                </a:lnTo>
                <a:lnTo>
                  <a:pt x="18472" y="8248"/>
                </a:lnTo>
                <a:lnTo>
                  <a:pt x="18270" y="8286"/>
                </a:lnTo>
                <a:lnTo>
                  <a:pt x="18078" y="8323"/>
                </a:lnTo>
                <a:lnTo>
                  <a:pt x="17887" y="8323"/>
                </a:lnTo>
                <a:lnTo>
                  <a:pt x="17696" y="8248"/>
                </a:lnTo>
                <a:lnTo>
                  <a:pt x="17493" y="8174"/>
                </a:lnTo>
                <a:lnTo>
                  <a:pt x="17302" y="8062"/>
                </a:lnTo>
                <a:lnTo>
                  <a:pt x="17133" y="7969"/>
                </a:lnTo>
                <a:lnTo>
                  <a:pt x="16976" y="7783"/>
                </a:lnTo>
                <a:lnTo>
                  <a:pt x="16852" y="7597"/>
                </a:lnTo>
                <a:lnTo>
                  <a:pt x="16740" y="7429"/>
                </a:lnTo>
                <a:lnTo>
                  <a:pt x="16672" y="7168"/>
                </a:lnTo>
                <a:lnTo>
                  <a:pt x="16638" y="6926"/>
                </a:lnTo>
                <a:lnTo>
                  <a:pt x="16616" y="6498"/>
                </a:lnTo>
                <a:lnTo>
                  <a:pt x="16616" y="5772"/>
                </a:lnTo>
                <a:lnTo>
                  <a:pt x="16650" y="4915"/>
                </a:lnTo>
                <a:lnTo>
                  <a:pt x="16695" y="3928"/>
                </a:lnTo>
                <a:lnTo>
                  <a:pt x="16762" y="2960"/>
                </a:lnTo>
                <a:lnTo>
                  <a:pt x="16830" y="1992"/>
                </a:lnTo>
                <a:lnTo>
                  <a:pt x="16908" y="1173"/>
                </a:lnTo>
                <a:lnTo>
                  <a:pt x="16976" y="521"/>
                </a:lnTo>
                <a:lnTo>
                  <a:pt x="16953" y="521"/>
                </a:lnTo>
                <a:lnTo>
                  <a:pt x="16931" y="521"/>
                </a:lnTo>
                <a:lnTo>
                  <a:pt x="16267" y="484"/>
                </a:lnTo>
                <a:lnTo>
                  <a:pt x="15637" y="428"/>
                </a:lnTo>
                <a:lnTo>
                  <a:pt x="15063" y="353"/>
                </a:lnTo>
                <a:lnTo>
                  <a:pt x="14523" y="279"/>
                </a:lnTo>
                <a:lnTo>
                  <a:pt x="14040" y="167"/>
                </a:lnTo>
                <a:lnTo>
                  <a:pt x="13635" y="93"/>
                </a:lnTo>
                <a:lnTo>
                  <a:pt x="13331" y="18"/>
                </a:lnTo>
                <a:lnTo>
                  <a:pt x="13117" y="18"/>
                </a:lnTo>
                <a:lnTo>
                  <a:pt x="12982" y="18"/>
                </a:lnTo>
                <a:lnTo>
                  <a:pt x="12858" y="130"/>
                </a:lnTo>
                <a:lnTo>
                  <a:pt x="12723" y="279"/>
                </a:lnTo>
                <a:lnTo>
                  <a:pt x="12622" y="446"/>
                </a:lnTo>
                <a:lnTo>
                  <a:pt x="12510" y="670"/>
                </a:lnTo>
                <a:lnTo>
                  <a:pt x="12419" y="912"/>
                </a:lnTo>
                <a:lnTo>
                  <a:pt x="12363" y="1210"/>
                </a:lnTo>
                <a:lnTo>
                  <a:pt x="12318" y="1526"/>
                </a:lnTo>
                <a:lnTo>
                  <a:pt x="12273" y="1843"/>
                </a:lnTo>
                <a:lnTo>
                  <a:pt x="12251" y="2215"/>
                </a:lnTo>
                <a:lnTo>
                  <a:pt x="12273" y="2532"/>
                </a:lnTo>
                <a:lnTo>
                  <a:pt x="12318" y="2886"/>
                </a:lnTo>
                <a:lnTo>
                  <a:pt x="12386" y="3240"/>
                </a:lnTo>
                <a:lnTo>
                  <a:pt x="12464" y="3556"/>
                </a:lnTo>
                <a:lnTo>
                  <a:pt x="12577" y="3891"/>
                </a:lnTo>
                <a:lnTo>
                  <a:pt x="12746" y="4171"/>
                </a:lnTo>
                <a:lnTo>
                  <a:pt x="12926" y="4487"/>
                </a:lnTo>
                <a:lnTo>
                  <a:pt x="13050" y="4860"/>
                </a:lnTo>
                <a:lnTo>
                  <a:pt x="13162" y="5251"/>
                </a:lnTo>
                <a:lnTo>
                  <a:pt x="13218" y="5604"/>
                </a:lnTo>
                <a:lnTo>
                  <a:pt x="13263" y="5995"/>
                </a:lnTo>
                <a:lnTo>
                  <a:pt x="13241" y="6386"/>
                </a:lnTo>
                <a:lnTo>
                  <a:pt x="13218" y="6740"/>
                </a:lnTo>
                <a:lnTo>
                  <a:pt x="13139" y="7094"/>
                </a:lnTo>
                <a:lnTo>
                  <a:pt x="13050" y="7429"/>
                </a:lnTo>
                <a:lnTo>
                  <a:pt x="12903" y="7746"/>
                </a:lnTo>
                <a:lnTo>
                  <a:pt x="12723" y="8025"/>
                </a:lnTo>
                <a:lnTo>
                  <a:pt x="12532" y="8286"/>
                </a:lnTo>
                <a:lnTo>
                  <a:pt x="12318" y="8491"/>
                </a:lnTo>
                <a:lnTo>
                  <a:pt x="12060" y="8677"/>
                </a:lnTo>
                <a:lnTo>
                  <a:pt x="11756" y="8788"/>
                </a:lnTo>
                <a:lnTo>
                  <a:pt x="11452" y="8826"/>
                </a:lnTo>
                <a:lnTo>
                  <a:pt x="11283" y="8826"/>
                </a:lnTo>
                <a:lnTo>
                  <a:pt x="11126" y="8826"/>
                </a:lnTo>
                <a:lnTo>
                  <a:pt x="11002" y="8788"/>
                </a:lnTo>
                <a:lnTo>
                  <a:pt x="10845" y="8714"/>
                </a:lnTo>
                <a:lnTo>
                  <a:pt x="10721" y="8640"/>
                </a:lnTo>
                <a:lnTo>
                  <a:pt x="10608" y="8565"/>
                </a:lnTo>
                <a:lnTo>
                  <a:pt x="10485" y="8453"/>
                </a:lnTo>
                <a:lnTo>
                  <a:pt x="10372" y="8323"/>
                </a:lnTo>
                <a:lnTo>
                  <a:pt x="10181" y="8062"/>
                </a:lnTo>
                <a:lnTo>
                  <a:pt x="10035" y="7746"/>
                </a:lnTo>
                <a:lnTo>
                  <a:pt x="9900" y="7392"/>
                </a:lnTo>
                <a:lnTo>
                  <a:pt x="9787" y="7001"/>
                </a:lnTo>
                <a:lnTo>
                  <a:pt x="9731" y="6610"/>
                </a:lnTo>
                <a:lnTo>
                  <a:pt x="9686" y="6219"/>
                </a:lnTo>
                <a:lnTo>
                  <a:pt x="9663" y="5772"/>
                </a:lnTo>
                <a:lnTo>
                  <a:pt x="9686" y="5381"/>
                </a:lnTo>
                <a:lnTo>
                  <a:pt x="9753" y="4990"/>
                </a:lnTo>
                <a:lnTo>
                  <a:pt x="9832" y="4636"/>
                </a:lnTo>
                <a:lnTo>
                  <a:pt x="9945" y="4320"/>
                </a:lnTo>
                <a:lnTo>
                  <a:pt x="10068" y="4022"/>
                </a:lnTo>
                <a:lnTo>
                  <a:pt x="10203" y="3817"/>
                </a:lnTo>
                <a:lnTo>
                  <a:pt x="10316" y="3593"/>
                </a:lnTo>
                <a:lnTo>
                  <a:pt x="10395" y="3351"/>
                </a:lnTo>
                <a:lnTo>
                  <a:pt x="10462" y="3109"/>
                </a:lnTo>
                <a:lnTo>
                  <a:pt x="10507" y="2848"/>
                </a:lnTo>
                <a:lnTo>
                  <a:pt x="10530" y="2606"/>
                </a:lnTo>
                <a:lnTo>
                  <a:pt x="10507" y="2346"/>
                </a:lnTo>
                <a:lnTo>
                  <a:pt x="10462" y="2141"/>
                </a:lnTo>
                <a:lnTo>
                  <a:pt x="10395" y="1880"/>
                </a:lnTo>
                <a:lnTo>
                  <a:pt x="10293" y="1638"/>
                </a:lnTo>
                <a:lnTo>
                  <a:pt x="10158" y="1415"/>
                </a:lnTo>
                <a:lnTo>
                  <a:pt x="9967" y="1210"/>
                </a:lnTo>
                <a:lnTo>
                  <a:pt x="9753" y="986"/>
                </a:lnTo>
                <a:lnTo>
                  <a:pt x="9495" y="819"/>
                </a:lnTo>
                <a:lnTo>
                  <a:pt x="9191" y="670"/>
                </a:lnTo>
                <a:lnTo>
                  <a:pt x="8842" y="521"/>
                </a:lnTo>
                <a:lnTo>
                  <a:pt x="8471" y="446"/>
                </a:lnTo>
                <a:lnTo>
                  <a:pt x="7998" y="428"/>
                </a:lnTo>
                <a:lnTo>
                  <a:pt x="7413" y="428"/>
                </a:lnTo>
                <a:lnTo>
                  <a:pt x="6817" y="446"/>
                </a:lnTo>
                <a:lnTo>
                  <a:pt x="6187" y="521"/>
                </a:lnTo>
                <a:lnTo>
                  <a:pt x="5602" y="633"/>
                </a:lnTo>
                <a:lnTo>
                  <a:pt x="5107" y="744"/>
                </a:lnTo>
                <a:lnTo>
                  <a:pt x="4725" y="856"/>
                </a:lnTo>
                <a:lnTo>
                  <a:pt x="4848" y="1564"/>
                </a:lnTo>
                <a:lnTo>
                  <a:pt x="5028" y="2495"/>
                </a:lnTo>
                <a:lnTo>
                  <a:pt x="5175" y="3556"/>
                </a:lnTo>
                <a:lnTo>
                  <a:pt x="5298" y="4673"/>
                </a:lnTo>
                <a:lnTo>
                  <a:pt x="5343" y="5213"/>
                </a:lnTo>
                <a:lnTo>
                  <a:pt x="5388" y="5753"/>
                </a:lnTo>
                <a:lnTo>
                  <a:pt x="5411" y="6275"/>
                </a:lnTo>
                <a:lnTo>
                  <a:pt x="5411" y="6740"/>
                </a:lnTo>
                <a:lnTo>
                  <a:pt x="5366" y="7168"/>
                </a:lnTo>
                <a:lnTo>
                  <a:pt x="5321" y="7541"/>
                </a:lnTo>
                <a:lnTo>
                  <a:pt x="5287" y="7708"/>
                </a:lnTo>
                <a:lnTo>
                  <a:pt x="5242" y="7857"/>
                </a:lnTo>
                <a:lnTo>
                  <a:pt x="5197" y="7969"/>
                </a:lnTo>
                <a:lnTo>
                  <a:pt x="5130" y="8062"/>
                </a:lnTo>
                <a:lnTo>
                  <a:pt x="5006" y="8248"/>
                </a:lnTo>
                <a:lnTo>
                  <a:pt x="4848" y="8397"/>
                </a:lnTo>
                <a:lnTo>
                  <a:pt x="4725" y="8528"/>
                </a:lnTo>
                <a:lnTo>
                  <a:pt x="4567" y="8640"/>
                </a:lnTo>
                <a:lnTo>
                  <a:pt x="4421" y="8714"/>
                </a:lnTo>
                <a:lnTo>
                  <a:pt x="4263" y="8751"/>
                </a:lnTo>
                <a:lnTo>
                  <a:pt x="4095" y="8788"/>
                </a:lnTo>
                <a:lnTo>
                  <a:pt x="3948" y="8788"/>
                </a:lnTo>
                <a:lnTo>
                  <a:pt x="3791" y="8751"/>
                </a:lnTo>
                <a:lnTo>
                  <a:pt x="3667" y="8714"/>
                </a:lnTo>
                <a:lnTo>
                  <a:pt x="3510" y="8677"/>
                </a:lnTo>
                <a:lnTo>
                  <a:pt x="3386" y="8602"/>
                </a:lnTo>
                <a:lnTo>
                  <a:pt x="3251" y="8491"/>
                </a:lnTo>
                <a:lnTo>
                  <a:pt x="3127" y="8360"/>
                </a:lnTo>
                <a:lnTo>
                  <a:pt x="3015" y="8248"/>
                </a:lnTo>
                <a:lnTo>
                  <a:pt x="2925" y="8062"/>
                </a:lnTo>
                <a:lnTo>
                  <a:pt x="2778" y="7857"/>
                </a:lnTo>
                <a:lnTo>
                  <a:pt x="2610" y="7671"/>
                </a:lnTo>
                <a:lnTo>
                  <a:pt x="2407" y="7541"/>
                </a:lnTo>
                <a:lnTo>
                  <a:pt x="2171" y="7466"/>
                </a:lnTo>
                <a:lnTo>
                  <a:pt x="1957" y="7429"/>
                </a:lnTo>
                <a:lnTo>
                  <a:pt x="1698" y="7429"/>
                </a:lnTo>
                <a:lnTo>
                  <a:pt x="1462" y="7466"/>
                </a:lnTo>
                <a:lnTo>
                  <a:pt x="1226" y="7559"/>
                </a:lnTo>
                <a:lnTo>
                  <a:pt x="989" y="7708"/>
                </a:lnTo>
                <a:lnTo>
                  <a:pt x="776" y="7932"/>
                </a:lnTo>
                <a:lnTo>
                  <a:pt x="551" y="8211"/>
                </a:lnTo>
                <a:lnTo>
                  <a:pt x="382" y="8528"/>
                </a:lnTo>
                <a:lnTo>
                  <a:pt x="315" y="8714"/>
                </a:lnTo>
                <a:lnTo>
                  <a:pt x="236" y="8919"/>
                </a:lnTo>
                <a:lnTo>
                  <a:pt x="191" y="9142"/>
                </a:lnTo>
                <a:lnTo>
                  <a:pt x="123" y="9347"/>
                </a:lnTo>
                <a:lnTo>
                  <a:pt x="78" y="9608"/>
                </a:lnTo>
                <a:lnTo>
                  <a:pt x="56" y="9887"/>
                </a:lnTo>
                <a:lnTo>
                  <a:pt x="33" y="10185"/>
                </a:lnTo>
                <a:lnTo>
                  <a:pt x="33" y="10464"/>
                </a:lnTo>
                <a:lnTo>
                  <a:pt x="33" y="10706"/>
                </a:lnTo>
                <a:lnTo>
                  <a:pt x="56" y="10967"/>
                </a:lnTo>
                <a:lnTo>
                  <a:pt x="78" y="11172"/>
                </a:lnTo>
                <a:lnTo>
                  <a:pt x="123" y="11395"/>
                </a:lnTo>
                <a:lnTo>
                  <a:pt x="168" y="11600"/>
                </a:lnTo>
                <a:lnTo>
                  <a:pt x="236" y="11786"/>
                </a:lnTo>
                <a:lnTo>
                  <a:pt x="292" y="11973"/>
                </a:lnTo>
                <a:lnTo>
                  <a:pt x="382" y="12140"/>
                </a:lnTo>
                <a:lnTo>
                  <a:pt x="540" y="12419"/>
                </a:lnTo>
                <a:lnTo>
                  <a:pt x="731" y="12680"/>
                </a:lnTo>
                <a:lnTo>
                  <a:pt x="944" y="12866"/>
                </a:lnTo>
                <a:lnTo>
                  <a:pt x="1158" y="12997"/>
                </a:lnTo>
                <a:lnTo>
                  <a:pt x="1395" y="13108"/>
                </a:lnTo>
                <a:lnTo>
                  <a:pt x="1608" y="13183"/>
                </a:lnTo>
                <a:lnTo>
                  <a:pt x="1856" y="13183"/>
                </a:lnTo>
                <a:lnTo>
                  <a:pt x="2070" y="13146"/>
                </a:lnTo>
                <a:lnTo>
                  <a:pt x="2261" y="13071"/>
                </a:lnTo>
                <a:lnTo>
                  <a:pt x="2430" y="12960"/>
                </a:lnTo>
                <a:lnTo>
                  <a:pt x="2587" y="12792"/>
                </a:lnTo>
                <a:lnTo>
                  <a:pt x="2688" y="12606"/>
                </a:lnTo>
                <a:lnTo>
                  <a:pt x="2801" y="12419"/>
                </a:lnTo>
                <a:lnTo>
                  <a:pt x="2925" y="12289"/>
                </a:lnTo>
                <a:lnTo>
                  <a:pt x="3082" y="12177"/>
                </a:lnTo>
                <a:lnTo>
                  <a:pt x="3228" y="12103"/>
                </a:lnTo>
                <a:lnTo>
                  <a:pt x="3408" y="12103"/>
                </a:lnTo>
                <a:lnTo>
                  <a:pt x="3577" y="12103"/>
                </a:lnTo>
                <a:lnTo>
                  <a:pt x="3723" y="12177"/>
                </a:lnTo>
                <a:lnTo>
                  <a:pt x="3903" y="12252"/>
                </a:lnTo>
                <a:lnTo>
                  <a:pt x="4072" y="12364"/>
                </a:lnTo>
                <a:lnTo>
                  <a:pt x="4230" y="12494"/>
                </a:lnTo>
                <a:lnTo>
                  <a:pt x="4353" y="12643"/>
                </a:lnTo>
                <a:lnTo>
                  <a:pt x="4488" y="12829"/>
                </a:lnTo>
                <a:lnTo>
                  <a:pt x="4567" y="13034"/>
                </a:lnTo>
                <a:lnTo>
                  <a:pt x="4657" y="13257"/>
                </a:lnTo>
                <a:lnTo>
                  <a:pt x="4702" y="13462"/>
                </a:lnTo>
                <a:lnTo>
                  <a:pt x="4725" y="13686"/>
                </a:lnTo>
                <a:lnTo>
                  <a:pt x="4702" y="14282"/>
                </a:lnTo>
                <a:lnTo>
                  <a:pt x="4657" y="15045"/>
                </a:lnTo>
                <a:lnTo>
                  <a:pt x="4612" y="15976"/>
                </a:lnTo>
                <a:lnTo>
                  <a:pt x="4590" y="16926"/>
                </a:lnTo>
                <a:lnTo>
                  <a:pt x="4567" y="17968"/>
                </a:lnTo>
                <a:lnTo>
                  <a:pt x="4567" y="19011"/>
                </a:lnTo>
                <a:lnTo>
                  <a:pt x="4590" y="19514"/>
                </a:lnTo>
                <a:lnTo>
                  <a:pt x="4612" y="19980"/>
                </a:lnTo>
                <a:lnTo>
                  <a:pt x="4657" y="20426"/>
                </a:lnTo>
                <a:lnTo>
                  <a:pt x="4725" y="20836"/>
                </a:lnTo>
                <a:lnTo>
                  <a:pt x="4848" y="20929"/>
                </a:lnTo>
                <a:lnTo>
                  <a:pt x="5040" y="21004"/>
                </a:lnTo>
                <a:lnTo>
                  <a:pt x="5265" y="21078"/>
                </a:lnTo>
                <a:lnTo>
                  <a:pt x="5478" y="21115"/>
                </a:lnTo>
                <a:lnTo>
                  <a:pt x="6041" y="21115"/>
                </a:lnTo>
                <a:lnTo>
                  <a:pt x="6637" y="21078"/>
                </a:lnTo>
                <a:lnTo>
                  <a:pt x="7312" y="21004"/>
                </a:lnTo>
                <a:lnTo>
                  <a:pt x="7998" y="20929"/>
                </a:lnTo>
                <a:lnTo>
                  <a:pt x="8696" y="20855"/>
                </a:lnTo>
                <a:lnTo>
                  <a:pt x="9360" y="20836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17" name="Puzzle3"/>
          <p:cNvSpPr>
            <a:spLocks noEditPoints="1" noChangeArrowheads="1"/>
          </p:cNvSpPr>
          <p:nvPr/>
        </p:nvSpPr>
        <p:spPr bwMode="auto">
          <a:xfrm>
            <a:off x="4645636" y="2179319"/>
            <a:ext cx="1012316" cy="1221887"/>
          </a:xfrm>
          <a:custGeom>
            <a:avLst/>
            <a:gdLst>
              <a:gd name="T0" fmla="*/ 10391 w 21600"/>
              <a:gd name="T1" fmla="*/ 15806 h 21600"/>
              <a:gd name="T2" fmla="*/ 20551 w 21600"/>
              <a:gd name="T3" fmla="*/ 21088 h 21600"/>
              <a:gd name="T4" fmla="*/ 13180 w 21600"/>
              <a:gd name="T5" fmla="*/ 13801 h 21600"/>
              <a:gd name="T6" fmla="*/ 20551 w 21600"/>
              <a:gd name="T7" fmla="*/ 7025 h 21600"/>
              <a:gd name="T8" fmla="*/ 10500 w 21600"/>
              <a:gd name="T9" fmla="*/ 52 h 21600"/>
              <a:gd name="T10" fmla="*/ 692 w 21600"/>
              <a:gd name="T11" fmla="*/ 6802 h 21600"/>
              <a:gd name="T12" fmla="*/ 8064 w 21600"/>
              <a:gd name="T13" fmla="*/ 13526 h 21600"/>
              <a:gd name="T14" fmla="*/ 692 w 21600"/>
              <a:gd name="T15" fmla="*/ 21088 h 21600"/>
              <a:gd name="T16" fmla="*/ 2273 w 21600"/>
              <a:gd name="T17" fmla="*/ 7719 h 21600"/>
              <a:gd name="T18" fmla="*/ 19149 w 21600"/>
              <a:gd name="T19" fmla="*/ 20237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6625" y="20892"/>
                </a:moveTo>
                <a:lnTo>
                  <a:pt x="7105" y="21023"/>
                </a:lnTo>
                <a:lnTo>
                  <a:pt x="7513" y="21088"/>
                </a:lnTo>
                <a:lnTo>
                  <a:pt x="7922" y="21115"/>
                </a:lnTo>
                <a:lnTo>
                  <a:pt x="8242" y="21115"/>
                </a:lnTo>
                <a:lnTo>
                  <a:pt x="8544" y="21062"/>
                </a:lnTo>
                <a:lnTo>
                  <a:pt x="8810" y="20997"/>
                </a:lnTo>
                <a:lnTo>
                  <a:pt x="9023" y="20892"/>
                </a:lnTo>
                <a:lnTo>
                  <a:pt x="9148" y="20761"/>
                </a:lnTo>
                <a:lnTo>
                  <a:pt x="9290" y="20616"/>
                </a:lnTo>
                <a:lnTo>
                  <a:pt x="9361" y="20459"/>
                </a:lnTo>
                <a:lnTo>
                  <a:pt x="9396" y="20289"/>
                </a:lnTo>
                <a:lnTo>
                  <a:pt x="9396" y="20092"/>
                </a:lnTo>
                <a:lnTo>
                  <a:pt x="9325" y="19909"/>
                </a:lnTo>
                <a:lnTo>
                  <a:pt x="9219" y="19738"/>
                </a:lnTo>
                <a:lnTo>
                  <a:pt x="9094" y="19555"/>
                </a:lnTo>
                <a:lnTo>
                  <a:pt x="8917" y="19384"/>
                </a:lnTo>
                <a:lnTo>
                  <a:pt x="8650" y="19162"/>
                </a:lnTo>
                <a:lnTo>
                  <a:pt x="8437" y="18900"/>
                </a:lnTo>
                <a:lnTo>
                  <a:pt x="8277" y="18624"/>
                </a:lnTo>
                <a:lnTo>
                  <a:pt x="8135" y="18349"/>
                </a:lnTo>
                <a:lnTo>
                  <a:pt x="8028" y="18048"/>
                </a:lnTo>
                <a:lnTo>
                  <a:pt x="7993" y="17746"/>
                </a:lnTo>
                <a:lnTo>
                  <a:pt x="7993" y="17471"/>
                </a:lnTo>
                <a:lnTo>
                  <a:pt x="8028" y="17169"/>
                </a:lnTo>
                <a:lnTo>
                  <a:pt x="8135" y="16920"/>
                </a:lnTo>
                <a:lnTo>
                  <a:pt x="8277" y="16671"/>
                </a:lnTo>
                <a:lnTo>
                  <a:pt x="8366" y="16540"/>
                </a:lnTo>
                <a:lnTo>
                  <a:pt x="8473" y="16409"/>
                </a:lnTo>
                <a:lnTo>
                  <a:pt x="8615" y="16317"/>
                </a:lnTo>
                <a:lnTo>
                  <a:pt x="8739" y="16213"/>
                </a:lnTo>
                <a:lnTo>
                  <a:pt x="8881" y="16134"/>
                </a:lnTo>
                <a:lnTo>
                  <a:pt x="9059" y="16055"/>
                </a:lnTo>
                <a:lnTo>
                  <a:pt x="9254" y="15990"/>
                </a:lnTo>
                <a:lnTo>
                  <a:pt x="9432" y="15911"/>
                </a:lnTo>
                <a:lnTo>
                  <a:pt x="9663" y="15885"/>
                </a:lnTo>
                <a:lnTo>
                  <a:pt x="9876" y="15833"/>
                </a:lnTo>
                <a:lnTo>
                  <a:pt x="10142" y="15806"/>
                </a:lnTo>
                <a:lnTo>
                  <a:pt x="10391" y="15806"/>
                </a:lnTo>
                <a:lnTo>
                  <a:pt x="10728" y="15806"/>
                </a:lnTo>
                <a:lnTo>
                  <a:pt x="10995" y="15806"/>
                </a:lnTo>
                <a:lnTo>
                  <a:pt x="11279" y="15833"/>
                </a:lnTo>
                <a:lnTo>
                  <a:pt x="11546" y="15885"/>
                </a:lnTo>
                <a:lnTo>
                  <a:pt x="11776" y="15937"/>
                </a:lnTo>
                <a:lnTo>
                  <a:pt x="12025" y="15990"/>
                </a:lnTo>
                <a:lnTo>
                  <a:pt x="12221" y="16055"/>
                </a:lnTo>
                <a:lnTo>
                  <a:pt x="12434" y="16134"/>
                </a:lnTo>
                <a:lnTo>
                  <a:pt x="12611" y="16213"/>
                </a:lnTo>
                <a:lnTo>
                  <a:pt x="12771" y="16317"/>
                </a:lnTo>
                <a:lnTo>
                  <a:pt x="12913" y="16409"/>
                </a:lnTo>
                <a:lnTo>
                  <a:pt x="13038" y="16514"/>
                </a:lnTo>
                <a:lnTo>
                  <a:pt x="13251" y="16737"/>
                </a:lnTo>
                <a:lnTo>
                  <a:pt x="13428" y="16986"/>
                </a:lnTo>
                <a:lnTo>
                  <a:pt x="13517" y="17248"/>
                </a:lnTo>
                <a:lnTo>
                  <a:pt x="13588" y="17523"/>
                </a:lnTo>
                <a:lnTo>
                  <a:pt x="13588" y="17799"/>
                </a:lnTo>
                <a:lnTo>
                  <a:pt x="13517" y="18074"/>
                </a:lnTo>
                <a:lnTo>
                  <a:pt x="13428" y="18323"/>
                </a:lnTo>
                <a:lnTo>
                  <a:pt x="13286" y="18572"/>
                </a:lnTo>
                <a:lnTo>
                  <a:pt x="13109" y="18808"/>
                </a:lnTo>
                <a:lnTo>
                  <a:pt x="12878" y="19031"/>
                </a:lnTo>
                <a:lnTo>
                  <a:pt x="12434" y="19411"/>
                </a:lnTo>
                <a:lnTo>
                  <a:pt x="12132" y="19738"/>
                </a:lnTo>
                <a:lnTo>
                  <a:pt x="12025" y="19856"/>
                </a:lnTo>
                <a:lnTo>
                  <a:pt x="11919" y="20014"/>
                </a:lnTo>
                <a:lnTo>
                  <a:pt x="11883" y="20132"/>
                </a:lnTo>
                <a:lnTo>
                  <a:pt x="11883" y="20263"/>
                </a:lnTo>
                <a:lnTo>
                  <a:pt x="11883" y="20394"/>
                </a:lnTo>
                <a:lnTo>
                  <a:pt x="11954" y="20485"/>
                </a:lnTo>
                <a:lnTo>
                  <a:pt x="12061" y="20590"/>
                </a:lnTo>
                <a:lnTo>
                  <a:pt x="12185" y="20695"/>
                </a:lnTo>
                <a:lnTo>
                  <a:pt x="12327" y="20787"/>
                </a:lnTo>
                <a:lnTo>
                  <a:pt x="12540" y="20892"/>
                </a:lnTo>
                <a:lnTo>
                  <a:pt x="12771" y="20997"/>
                </a:lnTo>
                <a:lnTo>
                  <a:pt x="13073" y="21088"/>
                </a:lnTo>
                <a:lnTo>
                  <a:pt x="13428" y="21193"/>
                </a:lnTo>
                <a:lnTo>
                  <a:pt x="13873" y="21298"/>
                </a:lnTo>
                <a:lnTo>
                  <a:pt x="14317" y="21390"/>
                </a:lnTo>
                <a:lnTo>
                  <a:pt x="14778" y="21468"/>
                </a:lnTo>
                <a:lnTo>
                  <a:pt x="15294" y="21547"/>
                </a:lnTo>
                <a:lnTo>
                  <a:pt x="15809" y="21600"/>
                </a:lnTo>
                <a:lnTo>
                  <a:pt x="16359" y="21652"/>
                </a:lnTo>
                <a:lnTo>
                  <a:pt x="16875" y="21678"/>
                </a:lnTo>
                <a:lnTo>
                  <a:pt x="17407" y="21678"/>
                </a:lnTo>
                <a:lnTo>
                  <a:pt x="17958" y="21678"/>
                </a:lnTo>
                <a:lnTo>
                  <a:pt x="18473" y="21652"/>
                </a:lnTo>
                <a:lnTo>
                  <a:pt x="18953" y="21573"/>
                </a:lnTo>
                <a:lnTo>
                  <a:pt x="19397" y="21495"/>
                </a:lnTo>
                <a:lnTo>
                  <a:pt x="19841" y="21390"/>
                </a:lnTo>
                <a:lnTo>
                  <a:pt x="20214" y="21272"/>
                </a:lnTo>
                <a:lnTo>
                  <a:pt x="20551" y="21088"/>
                </a:lnTo>
                <a:lnTo>
                  <a:pt x="20480" y="20787"/>
                </a:lnTo>
                <a:lnTo>
                  <a:pt x="20409" y="20485"/>
                </a:lnTo>
                <a:lnTo>
                  <a:pt x="20356" y="20158"/>
                </a:lnTo>
                <a:lnTo>
                  <a:pt x="20356" y="19804"/>
                </a:lnTo>
                <a:lnTo>
                  <a:pt x="20321" y="19083"/>
                </a:lnTo>
                <a:lnTo>
                  <a:pt x="20356" y="18349"/>
                </a:lnTo>
                <a:lnTo>
                  <a:pt x="20409" y="17641"/>
                </a:lnTo>
                <a:lnTo>
                  <a:pt x="20480" y="17012"/>
                </a:lnTo>
                <a:lnTo>
                  <a:pt x="20551" y="16488"/>
                </a:lnTo>
                <a:lnTo>
                  <a:pt x="20551" y="16055"/>
                </a:lnTo>
                <a:lnTo>
                  <a:pt x="20551" y="15911"/>
                </a:lnTo>
                <a:lnTo>
                  <a:pt x="20445" y="15754"/>
                </a:lnTo>
                <a:lnTo>
                  <a:pt x="20356" y="15610"/>
                </a:lnTo>
                <a:lnTo>
                  <a:pt x="20178" y="15452"/>
                </a:lnTo>
                <a:lnTo>
                  <a:pt x="20001" y="15334"/>
                </a:lnTo>
                <a:lnTo>
                  <a:pt x="19770" y="15230"/>
                </a:lnTo>
                <a:lnTo>
                  <a:pt x="19521" y="15125"/>
                </a:lnTo>
                <a:lnTo>
                  <a:pt x="19290" y="15059"/>
                </a:lnTo>
                <a:lnTo>
                  <a:pt x="19024" y="15007"/>
                </a:lnTo>
                <a:lnTo>
                  <a:pt x="18740" y="14954"/>
                </a:lnTo>
                <a:lnTo>
                  <a:pt x="18509" y="14954"/>
                </a:lnTo>
                <a:lnTo>
                  <a:pt x="18225" y="14954"/>
                </a:lnTo>
                <a:lnTo>
                  <a:pt x="17994" y="15007"/>
                </a:lnTo>
                <a:lnTo>
                  <a:pt x="17763" y="15085"/>
                </a:lnTo>
                <a:lnTo>
                  <a:pt x="17550" y="15177"/>
                </a:lnTo>
                <a:lnTo>
                  <a:pt x="17372" y="15308"/>
                </a:lnTo>
                <a:lnTo>
                  <a:pt x="17176" y="15426"/>
                </a:lnTo>
                <a:lnTo>
                  <a:pt x="16928" y="15557"/>
                </a:lnTo>
                <a:lnTo>
                  <a:pt x="16661" y="15636"/>
                </a:lnTo>
                <a:lnTo>
                  <a:pt x="16359" y="15688"/>
                </a:lnTo>
                <a:lnTo>
                  <a:pt x="16022" y="15715"/>
                </a:lnTo>
                <a:lnTo>
                  <a:pt x="15667" y="15688"/>
                </a:lnTo>
                <a:lnTo>
                  <a:pt x="15294" y="15662"/>
                </a:lnTo>
                <a:lnTo>
                  <a:pt x="14956" y="15583"/>
                </a:lnTo>
                <a:lnTo>
                  <a:pt x="14619" y="15479"/>
                </a:lnTo>
                <a:lnTo>
                  <a:pt x="14281" y="15334"/>
                </a:lnTo>
                <a:lnTo>
                  <a:pt x="13961" y="15177"/>
                </a:lnTo>
                <a:lnTo>
                  <a:pt x="13695" y="14981"/>
                </a:lnTo>
                <a:lnTo>
                  <a:pt x="13588" y="14850"/>
                </a:lnTo>
                <a:lnTo>
                  <a:pt x="13482" y="14732"/>
                </a:lnTo>
                <a:lnTo>
                  <a:pt x="13393" y="14600"/>
                </a:lnTo>
                <a:lnTo>
                  <a:pt x="13322" y="14456"/>
                </a:lnTo>
                <a:lnTo>
                  <a:pt x="13251" y="14299"/>
                </a:lnTo>
                <a:lnTo>
                  <a:pt x="13215" y="14155"/>
                </a:lnTo>
                <a:lnTo>
                  <a:pt x="13180" y="13971"/>
                </a:lnTo>
                <a:lnTo>
                  <a:pt x="13180" y="13801"/>
                </a:lnTo>
                <a:lnTo>
                  <a:pt x="13180" y="13591"/>
                </a:lnTo>
                <a:lnTo>
                  <a:pt x="13215" y="13395"/>
                </a:lnTo>
                <a:lnTo>
                  <a:pt x="13251" y="13198"/>
                </a:lnTo>
                <a:lnTo>
                  <a:pt x="13322" y="13015"/>
                </a:lnTo>
                <a:lnTo>
                  <a:pt x="13393" y="12870"/>
                </a:lnTo>
                <a:lnTo>
                  <a:pt x="13482" y="12713"/>
                </a:lnTo>
                <a:lnTo>
                  <a:pt x="13588" y="12569"/>
                </a:lnTo>
                <a:lnTo>
                  <a:pt x="13730" y="12438"/>
                </a:lnTo>
                <a:lnTo>
                  <a:pt x="13997" y="12215"/>
                </a:lnTo>
                <a:lnTo>
                  <a:pt x="14334" y="12005"/>
                </a:lnTo>
                <a:lnTo>
                  <a:pt x="14690" y="11861"/>
                </a:lnTo>
                <a:lnTo>
                  <a:pt x="15063" y="11756"/>
                </a:lnTo>
                <a:lnTo>
                  <a:pt x="15436" y="11678"/>
                </a:lnTo>
                <a:lnTo>
                  <a:pt x="15809" y="11638"/>
                </a:lnTo>
                <a:lnTo>
                  <a:pt x="16182" y="11638"/>
                </a:lnTo>
                <a:lnTo>
                  <a:pt x="16555" y="11678"/>
                </a:lnTo>
                <a:lnTo>
                  <a:pt x="16910" y="11730"/>
                </a:lnTo>
                <a:lnTo>
                  <a:pt x="17248" y="11835"/>
                </a:lnTo>
                <a:lnTo>
                  <a:pt x="17514" y="11966"/>
                </a:lnTo>
                <a:lnTo>
                  <a:pt x="17763" y="12110"/>
                </a:lnTo>
                <a:lnTo>
                  <a:pt x="17887" y="12215"/>
                </a:lnTo>
                <a:lnTo>
                  <a:pt x="18065" y="12307"/>
                </a:lnTo>
                <a:lnTo>
                  <a:pt x="18260" y="12412"/>
                </a:lnTo>
                <a:lnTo>
                  <a:pt x="18438" y="12464"/>
                </a:lnTo>
                <a:lnTo>
                  <a:pt x="18669" y="12543"/>
                </a:lnTo>
                <a:lnTo>
                  <a:pt x="18882" y="12569"/>
                </a:lnTo>
                <a:lnTo>
                  <a:pt x="19113" y="12595"/>
                </a:lnTo>
                <a:lnTo>
                  <a:pt x="19361" y="12608"/>
                </a:lnTo>
                <a:lnTo>
                  <a:pt x="19592" y="12608"/>
                </a:lnTo>
                <a:lnTo>
                  <a:pt x="19841" y="12595"/>
                </a:lnTo>
                <a:lnTo>
                  <a:pt x="20072" y="12543"/>
                </a:lnTo>
                <a:lnTo>
                  <a:pt x="20321" y="12490"/>
                </a:lnTo>
                <a:lnTo>
                  <a:pt x="20551" y="12438"/>
                </a:lnTo>
                <a:lnTo>
                  <a:pt x="20800" y="12333"/>
                </a:lnTo>
                <a:lnTo>
                  <a:pt x="20996" y="12241"/>
                </a:lnTo>
                <a:lnTo>
                  <a:pt x="21244" y="12110"/>
                </a:lnTo>
                <a:lnTo>
                  <a:pt x="21298" y="12032"/>
                </a:lnTo>
                <a:lnTo>
                  <a:pt x="21404" y="11966"/>
                </a:lnTo>
                <a:lnTo>
                  <a:pt x="21475" y="11861"/>
                </a:lnTo>
                <a:lnTo>
                  <a:pt x="21511" y="11730"/>
                </a:lnTo>
                <a:lnTo>
                  <a:pt x="21617" y="11481"/>
                </a:lnTo>
                <a:lnTo>
                  <a:pt x="21653" y="11180"/>
                </a:lnTo>
                <a:lnTo>
                  <a:pt x="21653" y="10826"/>
                </a:lnTo>
                <a:lnTo>
                  <a:pt x="21653" y="10472"/>
                </a:lnTo>
                <a:lnTo>
                  <a:pt x="21582" y="10092"/>
                </a:lnTo>
                <a:lnTo>
                  <a:pt x="21511" y="9725"/>
                </a:lnTo>
                <a:lnTo>
                  <a:pt x="21298" y="8912"/>
                </a:lnTo>
                <a:lnTo>
                  <a:pt x="21067" y="8191"/>
                </a:lnTo>
                <a:lnTo>
                  <a:pt x="20800" y="7536"/>
                </a:lnTo>
                <a:lnTo>
                  <a:pt x="20551" y="7025"/>
                </a:lnTo>
                <a:lnTo>
                  <a:pt x="20001" y="7103"/>
                </a:lnTo>
                <a:lnTo>
                  <a:pt x="19432" y="7156"/>
                </a:lnTo>
                <a:lnTo>
                  <a:pt x="18846" y="7208"/>
                </a:lnTo>
                <a:lnTo>
                  <a:pt x="18225" y="7208"/>
                </a:lnTo>
                <a:lnTo>
                  <a:pt x="17656" y="7208"/>
                </a:lnTo>
                <a:lnTo>
                  <a:pt x="17070" y="7182"/>
                </a:lnTo>
                <a:lnTo>
                  <a:pt x="16484" y="7156"/>
                </a:lnTo>
                <a:lnTo>
                  <a:pt x="15986" y="7103"/>
                </a:lnTo>
                <a:lnTo>
                  <a:pt x="14992" y="6999"/>
                </a:lnTo>
                <a:lnTo>
                  <a:pt x="14210" y="6907"/>
                </a:lnTo>
                <a:lnTo>
                  <a:pt x="13695" y="6828"/>
                </a:lnTo>
                <a:lnTo>
                  <a:pt x="13517" y="6802"/>
                </a:lnTo>
                <a:lnTo>
                  <a:pt x="13073" y="6645"/>
                </a:lnTo>
                <a:lnTo>
                  <a:pt x="12700" y="6474"/>
                </a:lnTo>
                <a:lnTo>
                  <a:pt x="12363" y="6304"/>
                </a:lnTo>
                <a:lnTo>
                  <a:pt x="12132" y="6094"/>
                </a:lnTo>
                <a:lnTo>
                  <a:pt x="11919" y="5871"/>
                </a:lnTo>
                <a:lnTo>
                  <a:pt x="11776" y="5649"/>
                </a:lnTo>
                <a:lnTo>
                  <a:pt x="11688" y="5413"/>
                </a:lnTo>
                <a:lnTo>
                  <a:pt x="11617" y="5190"/>
                </a:lnTo>
                <a:lnTo>
                  <a:pt x="11617" y="4941"/>
                </a:lnTo>
                <a:lnTo>
                  <a:pt x="11652" y="4718"/>
                </a:lnTo>
                <a:lnTo>
                  <a:pt x="11723" y="4482"/>
                </a:lnTo>
                <a:lnTo>
                  <a:pt x="11812" y="4285"/>
                </a:lnTo>
                <a:lnTo>
                  <a:pt x="11919" y="4089"/>
                </a:lnTo>
                <a:lnTo>
                  <a:pt x="12096" y="3905"/>
                </a:lnTo>
                <a:lnTo>
                  <a:pt x="12292" y="3735"/>
                </a:lnTo>
                <a:lnTo>
                  <a:pt x="12505" y="3604"/>
                </a:lnTo>
                <a:lnTo>
                  <a:pt x="12700" y="3460"/>
                </a:lnTo>
                <a:lnTo>
                  <a:pt x="12878" y="3250"/>
                </a:lnTo>
                <a:lnTo>
                  <a:pt x="13038" y="3027"/>
                </a:lnTo>
                <a:lnTo>
                  <a:pt x="13180" y="2752"/>
                </a:lnTo>
                <a:lnTo>
                  <a:pt x="13286" y="2477"/>
                </a:lnTo>
                <a:lnTo>
                  <a:pt x="13322" y="2175"/>
                </a:lnTo>
                <a:lnTo>
                  <a:pt x="13357" y="1874"/>
                </a:lnTo>
                <a:lnTo>
                  <a:pt x="13286" y="1572"/>
                </a:lnTo>
                <a:lnTo>
                  <a:pt x="13180" y="1271"/>
                </a:lnTo>
                <a:lnTo>
                  <a:pt x="13038" y="983"/>
                </a:lnTo>
                <a:lnTo>
                  <a:pt x="12949" y="865"/>
                </a:lnTo>
                <a:lnTo>
                  <a:pt x="12807" y="733"/>
                </a:lnTo>
                <a:lnTo>
                  <a:pt x="12665" y="616"/>
                </a:lnTo>
                <a:lnTo>
                  <a:pt x="12505" y="511"/>
                </a:lnTo>
                <a:lnTo>
                  <a:pt x="12327" y="406"/>
                </a:lnTo>
                <a:lnTo>
                  <a:pt x="12132" y="314"/>
                </a:lnTo>
                <a:lnTo>
                  <a:pt x="11883" y="235"/>
                </a:lnTo>
                <a:lnTo>
                  <a:pt x="11652" y="183"/>
                </a:lnTo>
                <a:lnTo>
                  <a:pt x="11368" y="104"/>
                </a:lnTo>
                <a:lnTo>
                  <a:pt x="11101" y="78"/>
                </a:lnTo>
                <a:lnTo>
                  <a:pt x="10800" y="52"/>
                </a:lnTo>
                <a:lnTo>
                  <a:pt x="10444" y="52"/>
                </a:lnTo>
                <a:lnTo>
                  <a:pt x="10142" y="52"/>
                </a:lnTo>
                <a:lnTo>
                  <a:pt x="9840" y="78"/>
                </a:lnTo>
                <a:lnTo>
                  <a:pt x="9574" y="104"/>
                </a:lnTo>
                <a:lnTo>
                  <a:pt x="9325" y="157"/>
                </a:lnTo>
                <a:lnTo>
                  <a:pt x="9094" y="209"/>
                </a:lnTo>
                <a:lnTo>
                  <a:pt x="8846" y="262"/>
                </a:lnTo>
                <a:lnTo>
                  <a:pt x="8650" y="340"/>
                </a:lnTo>
                <a:lnTo>
                  <a:pt x="8437" y="432"/>
                </a:lnTo>
                <a:lnTo>
                  <a:pt x="8277" y="511"/>
                </a:lnTo>
                <a:lnTo>
                  <a:pt x="8100" y="616"/>
                </a:lnTo>
                <a:lnTo>
                  <a:pt x="7957" y="707"/>
                </a:lnTo>
                <a:lnTo>
                  <a:pt x="7833" y="838"/>
                </a:lnTo>
                <a:lnTo>
                  <a:pt x="7620" y="1061"/>
                </a:lnTo>
                <a:lnTo>
                  <a:pt x="7442" y="1336"/>
                </a:lnTo>
                <a:lnTo>
                  <a:pt x="7353" y="1599"/>
                </a:lnTo>
                <a:lnTo>
                  <a:pt x="7318" y="1900"/>
                </a:lnTo>
                <a:lnTo>
                  <a:pt x="7318" y="2175"/>
                </a:lnTo>
                <a:lnTo>
                  <a:pt x="7353" y="2450"/>
                </a:lnTo>
                <a:lnTo>
                  <a:pt x="7442" y="2726"/>
                </a:lnTo>
                <a:lnTo>
                  <a:pt x="7620" y="2975"/>
                </a:lnTo>
                <a:lnTo>
                  <a:pt x="7833" y="3198"/>
                </a:lnTo>
                <a:lnTo>
                  <a:pt x="8064" y="3433"/>
                </a:lnTo>
                <a:lnTo>
                  <a:pt x="8295" y="3630"/>
                </a:lnTo>
                <a:lnTo>
                  <a:pt x="8508" y="3853"/>
                </a:lnTo>
                <a:lnTo>
                  <a:pt x="8686" y="4089"/>
                </a:lnTo>
                <a:lnTo>
                  <a:pt x="8775" y="4312"/>
                </a:lnTo>
                <a:lnTo>
                  <a:pt x="8846" y="4561"/>
                </a:lnTo>
                <a:lnTo>
                  <a:pt x="8846" y="4810"/>
                </a:lnTo>
                <a:lnTo>
                  <a:pt x="8810" y="5059"/>
                </a:lnTo>
                <a:lnTo>
                  <a:pt x="8721" y="5295"/>
                </a:lnTo>
                <a:lnTo>
                  <a:pt x="8579" y="5544"/>
                </a:lnTo>
                <a:lnTo>
                  <a:pt x="8366" y="5766"/>
                </a:lnTo>
                <a:lnTo>
                  <a:pt x="8135" y="5976"/>
                </a:lnTo>
                <a:lnTo>
                  <a:pt x="7833" y="6199"/>
                </a:lnTo>
                <a:lnTo>
                  <a:pt x="7478" y="6369"/>
                </a:lnTo>
                <a:lnTo>
                  <a:pt x="7069" y="6527"/>
                </a:lnTo>
                <a:lnTo>
                  <a:pt x="6590" y="6671"/>
                </a:lnTo>
                <a:lnTo>
                  <a:pt x="6092" y="6802"/>
                </a:lnTo>
                <a:lnTo>
                  <a:pt x="5684" y="6802"/>
                </a:lnTo>
                <a:lnTo>
                  <a:pt x="5133" y="6802"/>
                </a:lnTo>
                <a:lnTo>
                  <a:pt x="4547" y="6802"/>
                </a:lnTo>
                <a:lnTo>
                  <a:pt x="3872" y="6802"/>
                </a:lnTo>
                <a:lnTo>
                  <a:pt x="3144" y="6802"/>
                </a:lnTo>
                <a:lnTo>
                  <a:pt x="2362" y="6802"/>
                </a:lnTo>
                <a:lnTo>
                  <a:pt x="1545" y="6802"/>
                </a:lnTo>
                <a:lnTo>
                  <a:pt x="692" y="6802"/>
                </a:lnTo>
                <a:lnTo>
                  <a:pt x="586" y="7234"/>
                </a:lnTo>
                <a:lnTo>
                  <a:pt x="461" y="7837"/>
                </a:lnTo>
                <a:lnTo>
                  <a:pt x="355" y="8493"/>
                </a:lnTo>
                <a:lnTo>
                  <a:pt x="248" y="9187"/>
                </a:lnTo>
                <a:lnTo>
                  <a:pt x="142" y="9869"/>
                </a:lnTo>
                <a:lnTo>
                  <a:pt x="106" y="10498"/>
                </a:lnTo>
                <a:lnTo>
                  <a:pt x="106" y="10983"/>
                </a:lnTo>
                <a:lnTo>
                  <a:pt x="106" y="11311"/>
                </a:lnTo>
                <a:lnTo>
                  <a:pt x="213" y="11481"/>
                </a:lnTo>
                <a:lnTo>
                  <a:pt x="319" y="11651"/>
                </a:lnTo>
                <a:lnTo>
                  <a:pt x="497" y="11783"/>
                </a:lnTo>
                <a:lnTo>
                  <a:pt x="692" y="11914"/>
                </a:lnTo>
                <a:lnTo>
                  <a:pt x="941" y="12032"/>
                </a:lnTo>
                <a:lnTo>
                  <a:pt x="1207" y="12110"/>
                </a:lnTo>
                <a:lnTo>
                  <a:pt x="1509" y="12189"/>
                </a:lnTo>
                <a:lnTo>
                  <a:pt x="1794" y="12241"/>
                </a:lnTo>
                <a:lnTo>
                  <a:pt x="2131" y="12267"/>
                </a:lnTo>
                <a:lnTo>
                  <a:pt x="2433" y="12281"/>
                </a:lnTo>
                <a:lnTo>
                  <a:pt x="2735" y="12267"/>
                </a:lnTo>
                <a:lnTo>
                  <a:pt x="3055" y="12241"/>
                </a:lnTo>
                <a:lnTo>
                  <a:pt x="3357" y="12189"/>
                </a:lnTo>
                <a:lnTo>
                  <a:pt x="3623" y="12084"/>
                </a:lnTo>
                <a:lnTo>
                  <a:pt x="3872" y="11979"/>
                </a:lnTo>
                <a:lnTo>
                  <a:pt x="4103" y="11861"/>
                </a:lnTo>
                <a:lnTo>
                  <a:pt x="4316" y="11704"/>
                </a:lnTo>
                <a:lnTo>
                  <a:pt x="4582" y="11612"/>
                </a:lnTo>
                <a:lnTo>
                  <a:pt x="4849" y="11533"/>
                </a:lnTo>
                <a:lnTo>
                  <a:pt x="5169" y="11507"/>
                </a:lnTo>
                <a:lnTo>
                  <a:pt x="5506" y="11481"/>
                </a:lnTo>
                <a:lnTo>
                  <a:pt x="5808" y="11507"/>
                </a:lnTo>
                <a:lnTo>
                  <a:pt x="6146" y="11560"/>
                </a:lnTo>
                <a:lnTo>
                  <a:pt x="6501" y="11651"/>
                </a:lnTo>
                <a:lnTo>
                  <a:pt x="6803" y="11783"/>
                </a:lnTo>
                <a:lnTo>
                  <a:pt x="7105" y="11940"/>
                </a:lnTo>
                <a:lnTo>
                  <a:pt x="7353" y="12110"/>
                </a:lnTo>
                <a:lnTo>
                  <a:pt x="7584" y="12333"/>
                </a:lnTo>
                <a:lnTo>
                  <a:pt x="7798" y="12595"/>
                </a:lnTo>
                <a:lnTo>
                  <a:pt x="7922" y="12870"/>
                </a:lnTo>
                <a:lnTo>
                  <a:pt x="8028" y="13198"/>
                </a:lnTo>
                <a:lnTo>
                  <a:pt x="8064" y="13526"/>
                </a:lnTo>
                <a:lnTo>
                  <a:pt x="8028" y="13775"/>
                </a:lnTo>
                <a:lnTo>
                  <a:pt x="7922" y="13998"/>
                </a:lnTo>
                <a:lnTo>
                  <a:pt x="7798" y="14220"/>
                </a:lnTo>
                <a:lnTo>
                  <a:pt x="7584" y="14404"/>
                </a:lnTo>
                <a:lnTo>
                  <a:pt x="7353" y="14574"/>
                </a:lnTo>
                <a:lnTo>
                  <a:pt x="7105" y="14732"/>
                </a:lnTo>
                <a:lnTo>
                  <a:pt x="6803" y="14850"/>
                </a:lnTo>
                <a:lnTo>
                  <a:pt x="6501" y="14954"/>
                </a:lnTo>
                <a:lnTo>
                  <a:pt x="6146" y="15033"/>
                </a:lnTo>
                <a:lnTo>
                  <a:pt x="5808" y="15085"/>
                </a:lnTo>
                <a:lnTo>
                  <a:pt x="5506" y="15085"/>
                </a:lnTo>
                <a:lnTo>
                  <a:pt x="5169" y="15059"/>
                </a:lnTo>
                <a:lnTo>
                  <a:pt x="4849" y="15007"/>
                </a:lnTo>
                <a:lnTo>
                  <a:pt x="4582" y="14902"/>
                </a:lnTo>
                <a:lnTo>
                  <a:pt x="4316" y="14784"/>
                </a:lnTo>
                <a:lnTo>
                  <a:pt x="4103" y="14600"/>
                </a:lnTo>
                <a:lnTo>
                  <a:pt x="3907" y="14430"/>
                </a:lnTo>
                <a:lnTo>
                  <a:pt x="3659" y="14299"/>
                </a:lnTo>
                <a:lnTo>
                  <a:pt x="3428" y="14194"/>
                </a:lnTo>
                <a:lnTo>
                  <a:pt x="3179" y="14129"/>
                </a:lnTo>
                <a:lnTo>
                  <a:pt x="2913" y="14102"/>
                </a:lnTo>
                <a:lnTo>
                  <a:pt x="2646" y="14102"/>
                </a:lnTo>
                <a:lnTo>
                  <a:pt x="2362" y="14129"/>
                </a:lnTo>
                <a:lnTo>
                  <a:pt x="2096" y="14168"/>
                </a:lnTo>
                <a:lnTo>
                  <a:pt x="1811" y="14273"/>
                </a:lnTo>
                <a:lnTo>
                  <a:pt x="1545" y="14378"/>
                </a:lnTo>
                <a:lnTo>
                  <a:pt x="1314" y="14496"/>
                </a:lnTo>
                <a:lnTo>
                  <a:pt x="1065" y="14653"/>
                </a:lnTo>
                <a:lnTo>
                  <a:pt x="870" y="14797"/>
                </a:lnTo>
                <a:lnTo>
                  <a:pt x="657" y="14981"/>
                </a:lnTo>
                <a:lnTo>
                  <a:pt x="497" y="15177"/>
                </a:lnTo>
                <a:lnTo>
                  <a:pt x="390" y="15413"/>
                </a:lnTo>
                <a:lnTo>
                  <a:pt x="284" y="15636"/>
                </a:lnTo>
                <a:lnTo>
                  <a:pt x="248" y="15911"/>
                </a:lnTo>
                <a:lnTo>
                  <a:pt x="284" y="16239"/>
                </a:lnTo>
                <a:lnTo>
                  <a:pt x="319" y="16566"/>
                </a:lnTo>
                <a:lnTo>
                  <a:pt x="497" y="17340"/>
                </a:lnTo>
                <a:lnTo>
                  <a:pt x="692" y="18152"/>
                </a:lnTo>
                <a:lnTo>
                  <a:pt x="799" y="18559"/>
                </a:lnTo>
                <a:lnTo>
                  <a:pt x="905" y="18978"/>
                </a:lnTo>
                <a:lnTo>
                  <a:pt x="959" y="19384"/>
                </a:lnTo>
                <a:lnTo>
                  <a:pt x="994" y="19791"/>
                </a:lnTo>
                <a:lnTo>
                  <a:pt x="994" y="20132"/>
                </a:lnTo>
                <a:lnTo>
                  <a:pt x="959" y="20485"/>
                </a:lnTo>
                <a:lnTo>
                  <a:pt x="941" y="20669"/>
                </a:lnTo>
                <a:lnTo>
                  <a:pt x="870" y="20813"/>
                </a:lnTo>
                <a:lnTo>
                  <a:pt x="799" y="20970"/>
                </a:lnTo>
                <a:lnTo>
                  <a:pt x="692" y="21088"/>
                </a:lnTo>
                <a:lnTo>
                  <a:pt x="1474" y="20997"/>
                </a:lnTo>
                <a:lnTo>
                  <a:pt x="2291" y="20866"/>
                </a:lnTo>
                <a:lnTo>
                  <a:pt x="3108" y="20787"/>
                </a:lnTo>
                <a:lnTo>
                  <a:pt x="3907" y="20721"/>
                </a:lnTo>
                <a:lnTo>
                  <a:pt x="4653" y="20695"/>
                </a:lnTo>
                <a:lnTo>
                  <a:pt x="5364" y="20695"/>
                </a:lnTo>
                <a:lnTo>
                  <a:pt x="5701" y="20721"/>
                </a:lnTo>
                <a:lnTo>
                  <a:pt x="6057" y="20761"/>
                </a:lnTo>
                <a:lnTo>
                  <a:pt x="6323" y="20813"/>
                </a:lnTo>
                <a:lnTo>
                  <a:pt x="6625" y="20892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18" name="Puzzle2"/>
          <p:cNvSpPr>
            <a:spLocks noEditPoints="1" noChangeArrowheads="1"/>
          </p:cNvSpPr>
          <p:nvPr/>
        </p:nvSpPr>
        <p:spPr bwMode="auto">
          <a:xfrm>
            <a:off x="4343941" y="3069504"/>
            <a:ext cx="1615707" cy="1112935"/>
          </a:xfrm>
          <a:custGeom>
            <a:avLst/>
            <a:gdLst>
              <a:gd name="T0" fmla="*/ 11 w 21600"/>
              <a:gd name="T1" fmla="*/ 13386 h 21600"/>
              <a:gd name="T2" fmla="*/ 4202 w 21600"/>
              <a:gd name="T3" fmla="*/ 21161 h 21600"/>
              <a:gd name="T4" fmla="*/ 10400 w 21600"/>
              <a:gd name="T5" fmla="*/ 13909 h 21600"/>
              <a:gd name="T6" fmla="*/ 16821 w 21600"/>
              <a:gd name="T7" fmla="*/ 21190 h 21600"/>
              <a:gd name="T8" fmla="*/ 21600 w 21600"/>
              <a:gd name="T9" fmla="*/ 15083 h 21600"/>
              <a:gd name="T10" fmla="*/ 16889 w 21600"/>
              <a:gd name="T11" fmla="*/ 5739 h 21600"/>
              <a:gd name="T12" fmla="*/ 10800 w 21600"/>
              <a:gd name="T13" fmla="*/ 28 h 21600"/>
              <a:gd name="T14" fmla="*/ 4202 w 21600"/>
              <a:gd name="T15" fmla="*/ 5894 h 21600"/>
              <a:gd name="T16" fmla="*/ 5388 w 21600"/>
              <a:gd name="T17" fmla="*/ 6742 h 21600"/>
              <a:gd name="T18" fmla="*/ 16177 w 21600"/>
              <a:gd name="T19" fmla="*/ 20441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4247" y="12354"/>
                </a:moveTo>
                <a:lnTo>
                  <a:pt x="4134" y="12468"/>
                </a:lnTo>
                <a:lnTo>
                  <a:pt x="4010" y="12581"/>
                </a:lnTo>
                <a:lnTo>
                  <a:pt x="3897" y="12637"/>
                </a:lnTo>
                <a:lnTo>
                  <a:pt x="3773" y="12694"/>
                </a:lnTo>
                <a:lnTo>
                  <a:pt x="3637" y="12694"/>
                </a:lnTo>
                <a:lnTo>
                  <a:pt x="3524" y="12694"/>
                </a:lnTo>
                <a:lnTo>
                  <a:pt x="3400" y="12665"/>
                </a:lnTo>
                <a:lnTo>
                  <a:pt x="3287" y="12609"/>
                </a:lnTo>
                <a:lnTo>
                  <a:pt x="3027" y="12496"/>
                </a:lnTo>
                <a:lnTo>
                  <a:pt x="2790" y="12340"/>
                </a:lnTo>
                <a:lnTo>
                  <a:pt x="2530" y="12142"/>
                </a:lnTo>
                <a:lnTo>
                  <a:pt x="2293" y="11987"/>
                </a:lnTo>
                <a:lnTo>
                  <a:pt x="2033" y="11817"/>
                </a:lnTo>
                <a:lnTo>
                  <a:pt x="1773" y="11676"/>
                </a:lnTo>
                <a:lnTo>
                  <a:pt x="1638" y="11662"/>
                </a:lnTo>
                <a:lnTo>
                  <a:pt x="1513" y="11634"/>
                </a:lnTo>
                <a:lnTo>
                  <a:pt x="1378" y="11634"/>
                </a:lnTo>
                <a:lnTo>
                  <a:pt x="1253" y="11634"/>
                </a:lnTo>
                <a:lnTo>
                  <a:pt x="1118" y="11662"/>
                </a:lnTo>
                <a:lnTo>
                  <a:pt x="971" y="11732"/>
                </a:lnTo>
                <a:lnTo>
                  <a:pt x="835" y="11817"/>
                </a:lnTo>
                <a:lnTo>
                  <a:pt x="711" y="11959"/>
                </a:lnTo>
                <a:lnTo>
                  <a:pt x="553" y="12086"/>
                </a:lnTo>
                <a:lnTo>
                  <a:pt x="429" y="12284"/>
                </a:lnTo>
                <a:lnTo>
                  <a:pt x="271" y="12524"/>
                </a:lnTo>
                <a:lnTo>
                  <a:pt x="146" y="12793"/>
                </a:lnTo>
                <a:lnTo>
                  <a:pt x="79" y="12962"/>
                </a:lnTo>
                <a:lnTo>
                  <a:pt x="33" y="13146"/>
                </a:lnTo>
                <a:lnTo>
                  <a:pt x="11" y="13386"/>
                </a:lnTo>
                <a:lnTo>
                  <a:pt x="11" y="13641"/>
                </a:lnTo>
                <a:lnTo>
                  <a:pt x="33" y="13881"/>
                </a:lnTo>
                <a:lnTo>
                  <a:pt x="101" y="14150"/>
                </a:lnTo>
                <a:lnTo>
                  <a:pt x="192" y="14404"/>
                </a:lnTo>
                <a:lnTo>
                  <a:pt x="293" y="14645"/>
                </a:lnTo>
                <a:lnTo>
                  <a:pt x="451" y="14857"/>
                </a:lnTo>
                <a:lnTo>
                  <a:pt x="621" y="15054"/>
                </a:lnTo>
                <a:lnTo>
                  <a:pt x="734" y="15125"/>
                </a:lnTo>
                <a:lnTo>
                  <a:pt x="835" y="15210"/>
                </a:lnTo>
                <a:lnTo>
                  <a:pt x="948" y="15267"/>
                </a:lnTo>
                <a:lnTo>
                  <a:pt x="1084" y="15323"/>
                </a:lnTo>
                <a:lnTo>
                  <a:pt x="1208" y="15351"/>
                </a:lnTo>
                <a:lnTo>
                  <a:pt x="1355" y="15380"/>
                </a:lnTo>
                <a:lnTo>
                  <a:pt x="1513" y="15380"/>
                </a:lnTo>
                <a:lnTo>
                  <a:pt x="1683" y="15380"/>
                </a:lnTo>
                <a:lnTo>
                  <a:pt x="1864" y="15351"/>
                </a:lnTo>
                <a:lnTo>
                  <a:pt x="2033" y="15323"/>
                </a:lnTo>
                <a:lnTo>
                  <a:pt x="2225" y="15238"/>
                </a:lnTo>
                <a:lnTo>
                  <a:pt x="2428" y="15153"/>
                </a:lnTo>
                <a:lnTo>
                  <a:pt x="2745" y="15026"/>
                </a:lnTo>
                <a:lnTo>
                  <a:pt x="3005" y="14913"/>
                </a:lnTo>
                <a:lnTo>
                  <a:pt x="3264" y="14828"/>
                </a:lnTo>
                <a:lnTo>
                  <a:pt x="3513" y="14800"/>
                </a:lnTo>
                <a:lnTo>
                  <a:pt x="3615" y="14828"/>
                </a:lnTo>
                <a:lnTo>
                  <a:pt x="3728" y="14857"/>
                </a:lnTo>
                <a:lnTo>
                  <a:pt x="3807" y="14913"/>
                </a:lnTo>
                <a:lnTo>
                  <a:pt x="3920" y="14998"/>
                </a:lnTo>
                <a:lnTo>
                  <a:pt x="4010" y="15097"/>
                </a:lnTo>
                <a:lnTo>
                  <a:pt x="4089" y="15238"/>
                </a:lnTo>
                <a:lnTo>
                  <a:pt x="4179" y="15408"/>
                </a:lnTo>
                <a:lnTo>
                  <a:pt x="4247" y="15620"/>
                </a:lnTo>
                <a:lnTo>
                  <a:pt x="4326" y="15860"/>
                </a:lnTo>
                <a:lnTo>
                  <a:pt x="4394" y="16129"/>
                </a:lnTo>
                <a:lnTo>
                  <a:pt x="4439" y="16440"/>
                </a:lnTo>
                <a:lnTo>
                  <a:pt x="4507" y="16737"/>
                </a:lnTo>
                <a:lnTo>
                  <a:pt x="4552" y="17090"/>
                </a:lnTo>
                <a:lnTo>
                  <a:pt x="4575" y="17443"/>
                </a:lnTo>
                <a:lnTo>
                  <a:pt x="4586" y="17825"/>
                </a:lnTo>
                <a:lnTo>
                  <a:pt x="4586" y="18193"/>
                </a:lnTo>
                <a:lnTo>
                  <a:pt x="4586" y="18574"/>
                </a:lnTo>
                <a:lnTo>
                  <a:pt x="4586" y="18984"/>
                </a:lnTo>
                <a:lnTo>
                  <a:pt x="4552" y="19366"/>
                </a:lnTo>
                <a:lnTo>
                  <a:pt x="4507" y="19748"/>
                </a:lnTo>
                <a:lnTo>
                  <a:pt x="4462" y="20129"/>
                </a:lnTo>
                <a:lnTo>
                  <a:pt x="4371" y="20483"/>
                </a:lnTo>
                <a:lnTo>
                  <a:pt x="4292" y="20836"/>
                </a:lnTo>
                <a:lnTo>
                  <a:pt x="4202" y="21161"/>
                </a:lnTo>
                <a:lnTo>
                  <a:pt x="4744" y="21161"/>
                </a:lnTo>
                <a:lnTo>
                  <a:pt x="5264" y="21161"/>
                </a:lnTo>
                <a:lnTo>
                  <a:pt x="5784" y="21161"/>
                </a:lnTo>
                <a:lnTo>
                  <a:pt x="6235" y="21161"/>
                </a:lnTo>
                <a:lnTo>
                  <a:pt x="6676" y="21161"/>
                </a:lnTo>
                <a:lnTo>
                  <a:pt x="7060" y="21161"/>
                </a:lnTo>
                <a:lnTo>
                  <a:pt x="7410" y="21161"/>
                </a:lnTo>
                <a:lnTo>
                  <a:pt x="7670" y="21161"/>
                </a:lnTo>
                <a:lnTo>
                  <a:pt x="8020" y="21020"/>
                </a:lnTo>
                <a:lnTo>
                  <a:pt x="8303" y="20893"/>
                </a:lnTo>
                <a:lnTo>
                  <a:pt x="8563" y="20695"/>
                </a:lnTo>
                <a:lnTo>
                  <a:pt x="8800" y="20511"/>
                </a:lnTo>
                <a:lnTo>
                  <a:pt x="8969" y="20285"/>
                </a:lnTo>
                <a:lnTo>
                  <a:pt x="9150" y="20045"/>
                </a:lnTo>
                <a:lnTo>
                  <a:pt x="9252" y="19804"/>
                </a:lnTo>
                <a:lnTo>
                  <a:pt x="9342" y="19550"/>
                </a:lnTo>
                <a:lnTo>
                  <a:pt x="9410" y="19281"/>
                </a:lnTo>
                <a:lnTo>
                  <a:pt x="9433" y="19013"/>
                </a:lnTo>
                <a:lnTo>
                  <a:pt x="9433" y="18744"/>
                </a:lnTo>
                <a:lnTo>
                  <a:pt x="9387" y="18504"/>
                </a:lnTo>
                <a:lnTo>
                  <a:pt x="9320" y="18221"/>
                </a:lnTo>
                <a:lnTo>
                  <a:pt x="9207" y="17981"/>
                </a:lnTo>
                <a:lnTo>
                  <a:pt x="9105" y="17740"/>
                </a:lnTo>
                <a:lnTo>
                  <a:pt x="8924" y="17514"/>
                </a:lnTo>
                <a:lnTo>
                  <a:pt x="8777" y="17274"/>
                </a:lnTo>
                <a:lnTo>
                  <a:pt x="8642" y="17034"/>
                </a:lnTo>
                <a:lnTo>
                  <a:pt x="8563" y="16765"/>
                </a:lnTo>
                <a:lnTo>
                  <a:pt x="8472" y="16468"/>
                </a:lnTo>
                <a:lnTo>
                  <a:pt x="8450" y="16157"/>
                </a:lnTo>
                <a:lnTo>
                  <a:pt x="8450" y="15860"/>
                </a:lnTo>
                <a:lnTo>
                  <a:pt x="8472" y="15563"/>
                </a:lnTo>
                <a:lnTo>
                  <a:pt x="8540" y="15267"/>
                </a:lnTo>
                <a:lnTo>
                  <a:pt x="8642" y="14998"/>
                </a:lnTo>
                <a:lnTo>
                  <a:pt x="8777" y="14729"/>
                </a:lnTo>
                <a:lnTo>
                  <a:pt x="8868" y="14616"/>
                </a:lnTo>
                <a:lnTo>
                  <a:pt x="8969" y="14475"/>
                </a:lnTo>
                <a:lnTo>
                  <a:pt x="9060" y="14376"/>
                </a:lnTo>
                <a:lnTo>
                  <a:pt x="9184" y="14291"/>
                </a:lnTo>
                <a:lnTo>
                  <a:pt x="9297" y="14206"/>
                </a:lnTo>
                <a:lnTo>
                  <a:pt x="9433" y="14121"/>
                </a:lnTo>
                <a:lnTo>
                  <a:pt x="9579" y="14051"/>
                </a:lnTo>
                <a:lnTo>
                  <a:pt x="9726" y="13994"/>
                </a:lnTo>
                <a:lnTo>
                  <a:pt x="9884" y="13938"/>
                </a:lnTo>
                <a:lnTo>
                  <a:pt x="10054" y="13909"/>
                </a:lnTo>
                <a:lnTo>
                  <a:pt x="10257" y="13881"/>
                </a:lnTo>
                <a:lnTo>
                  <a:pt x="10449" y="13881"/>
                </a:lnTo>
                <a:lnTo>
                  <a:pt x="10664" y="13881"/>
                </a:lnTo>
                <a:lnTo>
                  <a:pt x="10856" y="13909"/>
                </a:lnTo>
                <a:lnTo>
                  <a:pt x="11037" y="13966"/>
                </a:lnTo>
                <a:lnTo>
                  <a:pt x="11206" y="14023"/>
                </a:lnTo>
                <a:lnTo>
                  <a:pt x="11353" y="14093"/>
                </a:lnTo>
                <a:lnTo>
                  <a:pt x="11511" y="14178"/>
                </a:lnTo>
                <a:lnTo>
                  <a:pt x="11635" y="14263"/>
                </a:lnTo>
                <a:lnTo>
                  <a:pt x="11748" y="14376"/>
                </a:lnTo>
                <a:lnTo>
                  <a:pt x="11861" y="14475"/>
                </a:lnTo>
                <a:lnTo>
                  <a:pt x="11941" y="14616"/>
                </a:lnTo>
                <a:lnTo>
                  <a:pt x="12031" y="14758"/>
                </a:lnTo>
                <a:lnTo>
                  <a:pt x="12099" y="14885"/>
                </a:lnTo>
                <a:lnTo>
                  <a:pt x="12200" y="15210"/>
                </a:lnTo>
                <a:lnTo>
                  <a:pt x="12268" y="15507"/>
                </a:lnTo>
                <a:lnTo>
                  <a:pt x="12291" y="15832"/>
                </a:lnTo>
                <a:lnTo>
                  <a:pt x="12291" y="16157"/>
                </a:lnTo>
                <a:lnTo>
                  <a:pt x="12246" y="16482"/>
                </a:lnTo>
                <a:lnTo>
                  <a:pt x="12178" y="16807"/>
                </a:lnTo>
                <a:lnTo>
                  <a:pt x="12099" y="17090"/>
                </a:lnTo>
                <a:lnTo>
                  <a:pt x="12008" y="17330"/>
                </a:lnTo>
                <a:lnTo>
                  <a:pt x="11884" y="17542"/>
                </a:lnTo>
                <a:lnTo>
                  <a:pt x="11748" y="17712"/>
                </a:lnTo>
                <a:lnTo>
                  <a:pt x="11613" y="17839"/>
                </a:lnTo>
                <a:lnTo>
                  <a:pt x="11489" y="18037"/>
                </a:lnTo>
                <a:lnTo>
                  <a:pt x="11398" y="18221"/>
                </a:lnTo>
                <a:lnTo>
                  <a:pt x="11319" y="18447"/>
                </a:lnTo>
                <a:lnTo>
                  <a:pt x="11251" y="18659"/>
                </a:lnTo>
                <a:lnTo>
                  <a:pt x="11206" y="18900"/>
                </a:lnTo>
                <a:lnTo>
                  <a:pt x="11184" y="19154"/>
                </a:lnTo>
                <a:lnTo>
                  <a:pt x="11184" y="19423"/>
                </a:lnTo>
                <a:lnTo>
                  <a:pt x="11229" y="19663"/>
                </a:lnTo>
                <a:lnTo>
                  <a:pt x="11297" y="19903"/>
                </a:lnTo>
                <a:lnTo>
                  <a:pt x="11376" y="20158"/>
                </a:lnTo>
                <a:lnTo>
                  <a:pt x="11511" y="20398"/>
                </a:lnTo>
                <a:lnTo>
                  <a:pt x="11681" y="20610"/>
                </a:lnTo>
                <a:lnTo>
                  <a:pt x="11884" y="20808"/>
                </a:lnTo>
                <a:lnTo>
                  <a:pt x="12121" y="20992"/>
                </a:lnTo>
                <a:lnTo>
                  <a:pt x="12404" y="21161"/>
                </a:lnTo>
                <a:lnTo>
                  <a:pt x="12528" y="21190"/>
                </a:lnTo>
                <a:lnTo>
                  <a:pt x="12856" y="21274"/>
                </a:lnTo>
                <a:lnTo>
                  <a:pt x="13330" y="21373"/>
                </a:lnTo>
                <a:lnTo>
                  <a:pt x="13963" y="21486"/>
                </a:lnTo>
                <a:lnTo>
                  <a:pt x="14313" y="21543"/>
                </a:lnTo>
                <a:lnTo>
                  <a:pt x="14652" y="21571"/>
                </a:lnTo>
                <a:lnTo>
                  <a:pt x="15025" y="21600"/>
                </a:lnTo>
                <a:lnTo>
                  <a:pt x="15409" y="21600"/>
                </a:lnTo>
                <a:lnTo>
                  <a:pt x="15782" y="21600"/>
                </a:lnTo>
                <a:lnTo>
                  <a:pt x="16177" y="21571"/>
                </a:lnTo>
                <a:lnTo>
                  <a:pt x="16516" y="21486"/>
                </a:lnTo>
                <a:lnTo>
                  <a:pt x="16889" y="21402"/>
                </a:lnTo>
                <a:lnTo>
                  <a:pt x="16821" y="21190"/>
                </a:lnTo>
                <a:lnTo>
                  <a:pt x="16776" y="20935"/>
                </a:lnTo>
                <a:lnTo>
                  <a:pt x="16742" y="20667"/>
                </a:lnTo>
                <a:lnTo>
                  <a:pt x="16719" y="20370"/>
                </a:lnTo>
                <a:lnTo>
                  <a:pt x="16697" y="19719"/>
                </a:lnTo>
                <a:lnTo>
                  <a:pt x="16697" y="19013"/>
                </a:lnTo>
                <a:lnTo>
                  <a:pt x="16719" y="18306"/>
                </a:lnTo>
                <a:lnTo>
                  <a:pt x="16753" y="17599"/>
                </a:lnTo>
                <a:lnTo>
                  <a:pt x="16821" y="16949"/>
                </a:lnTo>
                <a:lnTo>
                  <a:pt x="16889" y="16383"/>
                </a:lnTo>
                <a:lnTo>
                  <a:pt x="16934" y="16129"/>
                </a:lnTo>
                <a:lnTo>
                  <a:pt x="17002" y="15945"/>
                </a:lnTo>
                <a:lnTo>
                  <a:pt x="17081" y="15790"/>
                </a:lnTo>
                <a:lnTo>
                  <a:pt x="17194" y="15648"/>
                </a:lnTo>
                <a:lnTo>
                  <a:pt x="17318" y="15563"/>
                </a:lnTo>
                <a:lnTo>
                  <a:pt x="17453" y="15507"/>
                </a:lnTo>
                <a:lnTo>
                  <a:pt x="17600" y="15450"/>
                </a:lnTo>
                <a:lnTo>
                  <a:pt x="17758" y="15450"/>
                </a:lnTo>
                <a:lnTo>
                  <a:pt x="17905" y="15479"/>
                </a:lnTo>
                <a:lnTo>
                  <a:pt x="18064" y="15535"/>
                </a:lnTo>
                <a:lnTo>
                  <a:pt x="18233" y="15620"/>
                </a:lnTo>
                <a:lnTo>
                  <a:pt x="18380" y="15733"/>
                </a:lnTo>
                <a:lnTo>
                  <a:pt x="18561" y="15832"/>
                </a:lnTo>
                <a:lnTo>
                  <a:pt x="18707" y="15973"/>
                </a:lnTo>
                <a:lnTo>
                  <a:pt x="18866" y="16129"/>
                </a:lnTo>
                <a:lnTo>
                  <a:pt x="18990" y="16327"/>
                </a:lnTo>
                <a:lnTo>
                  <a:pt x="19125" y="16482"/>
                </a:lnTo>
                <a:lnTo>
                  <a:pt x="19295" y="16624"/>
                </a:lnTo>
                <a:lnTo>
                  <a:pt x="19464" y="16737"/>
                </a:lnTo>
                <a:lnTo>
                  <a:pt x="19668" y="16807"/>
                </a:lnTo>
                <a:lnTo>
                  <a:pt x="19860" y="16836"/>
                </a:lnTo>
                <a:lnTo>
                  <a:pt x="20052" y="16864"/>
                </a:lnTo>
                <a:lnTo>
                  <a:pt x="20266" y="16836"/>
                </a:lnTo>
                <a:lnTo>
                  <a:pt x="20470" y="16793"/>
                </a:lnTo>
                <a:lnTo>
                  <a:pt x="20662" y="16708"/>
                </a:lnTo>
                <a:lnTo>
                  <a:pt x="20854" y="16567"/>
                </a:lnTo>
                <a:lnTo>
                  <a:pt x="21035" y="16412"/>
                </a:lnTo>
                <a:lnTo>
                  <a:pt x="21182" y="16214"/>
                </a:lnTo>
                <a:lnTo>
                  <a:pt x="21340" y="16002"/>
                </a:lnTo>
                <a:lnTo>
                  <a:pt x="21441" y="15733"/>
                </a:lnTo>
                <a:lnTo>
                  <a:pt x="21532" y="15436"/>
                </a:lnTo>
                <a:lnTo>
                  <a:pt x="21600" y="15083"/>
                </a:lnTo>
                <a:lnTo>
                  <a:pt x="21600" y="14885"/>
                </a:lnTo>
                <a:lnTo>
                  <a:pt x="21600" y="14729"/>
                </a:lnTo>
                <a:lnTo>
                  <a:pt x="21600" y="14531"/>
                </a:lnTo>
                <a:lnTo>
                  <a:pt x="21577" y="14376"/>
                </a:lnTo>
                <a:lnTo>
                  <a:pt x="21532" y="14206"/>
                </a:lnTo>
                <a:lnTo>
                  <a:pt x="21487" y="14051"/>
                </a:lnTo>
                <a:lnTo>
                  <a:pt x="21419" y="13909"/>
                </a:lnTo>
                <a:lnTo>
                  <a:pt x="21351" y="13768"/>
                </a:lnTo>
                <a:lnTo>
                  <a:pt x="21204" y="13500"/>
                </a:lnTo>
                <a:lnTo>
                  <a:pt x="21035" y="13287"/>
                </a:lnTo>
                <a:lnTo>
                  <a:pt x="20809" y="13090"/>
                </a:lnTo>
                <a:lnTo>
                  <a:pt x="20594" y="12962"/>
                </a:lnTo>
                <a:lnTo>
                  <a:pt x="20357" y="12821"/>
                </a:lnTo>
                <a:lnTo>
                  <a:pt x="20120" y="12764"/>
                </a:lnTo>
                <a:lnTo>
                  <a:pt x="19882" y="12708"/>
                </a:lnTo>
                <a:lnTo>
                  <a:pt x="19645" y="12736"/>
                </a:lnTo>
                <a:lnTo>
                  <a:pt x="19430" y="12793"/>
                </a:lnTo>
                <a:lnTo>
                  <a:pt x="19227" y="12906"/>
                </a:lnTo>
                <a:lnTo>
                  <a:pt x="19148" y="12962"/>
                </a:lnTo>
                <a:lnTo>
                  <a:pt x="19058" y="13047"/>
                </a:lnTo>
                <a:lnTo>
                  <a:pt x="18990" y="13146"/>
                </a:lnTo>
                <a:lnTo>
                  <a:pt x="18911" y="13259"/>
                </a:lnTo>
                <a:lnTo>
                  <a:pt x="18775" y="13471"/>
                </a:lnTo>
                <a:lnTo>
                  <a:pt x="18628" y="13641"/>
                </a:lnTo>
                <a:lnTo>
                  <a:pt x="18470" y="13740"/>
                </a:lnTo>
                <a:lnTo>
                  <a:pt x="18301" y="13825"/>
                </a:lnTo>
                <a:lnTo>
                  <a:pt x="18143" y="13853"/>
                </a:lnTo>
                <a:lnTo>
                  <a:pt x="17973" y="13881"/>
                </a:lnTo>
                <a:lnTo>
                  <a:pt x="17804" y="13853"/>
                </a:lnTo>
                <a:lnTo>
                  <a:pt x="17646" y="13796"/>
                </a:lnTo>
                <a:lnTo>
                  <a:pt x="17499" y="13726"/>
                </a:lnTo>
                <a:lnTo>
                  <a:pt x="17341" y="13641"/>
                </a:lnTo>
                <a:lnTo>
                  <a:pt x="17216" y="13528"/>
                </a:lnTo>
                <a:lnTo>
                  <a:pt x="17103" y="13386"/>
                </a:lnTo>
                <a:lnTo>
                  <a:pt x="17024" y="13259"/>
                </a:lnTo>
                <a:lnTo>
                  <a:pt x="16934" y="13118"/>
                </a:lnTo>
                <a:lnTo>
                  <a:pt x="16889" y="12991"/>
                </a:lnTo>
                <a:lnTo>
                  <a:pt x="16889" y="12849"/>
                </a:lnTo>
                <a:lnTo>
                  <a:pt x="16889" y="12383"/>
                </a:lnTo>
                <a:lnTo>
                  <a:pt x="16889" y="11662"/>
                </a:lnTo>
                <a:lnTo>
                  <a:pt x="16889" y="10701"/>
                </a:lnTo>
                <a:lnTo>
                  <a:pt x="16889" y="9640"/>
                </a:lnTo>
                <a:lnTo>
                  <a:pt x="16889" y="8566"/>
                </a:lnTo>
                <a:lnTo>
                  <a:pt x="16889" y="7478"/>
                </a:lnTo>
                <a:lnTo>
                  <a:pt x="16889" y="6502"/>
                </a:lnTo>
                <a:lnTo>
                  <a:pt x="16889" y="5739"/>
                </a:lnTo>
                <a:lnTo>
                  <a:pt x="16674" y="5894"/>
                </a:lnTo>
                <a:lnTo>
                  <a:pt x="16414" y="6036"/>
                </a:lnTo>
                <a:lnTo>
                  <a:pt x="16154" y="6177"/>
                </a:lnTo>
                <a:lnTo>
                  <a:pt x="15849" y="6248"/>
                </a:lnTo>
                <a:lnTo>
                  <a:pt x="15544" y="6304"/>
                </a:lnTo>
                <a:lnTo>
                  <a:pt x="15217" y="6332"/>
                </a:lnTo>
                <a:lnTo>
                  <a:pt x="14866" y="6361"/>
                </a:lnTo>
                <a:lnTo>
                  <a:pt x="14550" y="6361"/>
                </a:lnTo>
                <a:lnTo>
                  <a:pt x="14200" y="6332"/>
                </a:lnTo>
                <a:lnTo>
                  <a:pt x="13850" y="6276"/>
                </a:lnTo>
                <a:lnTo>
                  <a:pt x="13522" y="6219"/>
                </a:lnTo>
                <a:lnTo>
                  <a:pt x="13206" y="6149"/>
                </a:lnTo>
                <a:lnTo>
                  <a:pt x="12901" y="6064"/>
                </a:lnTo>
                <a:lnTo>
                  <a:pt x="12618" y="5951"/>
                </a:lnTo>
                <a:lnTo>
                  <a:pt x="12358" y="5838"/>
                </a:lnTo>
                <a:lnTo>
                  <a:pt x="12121" y="5739"/>
                </a:lnTo>
                <a:lnTo>
                  <a:pt x="11941" y="5626"/>
                </a:lnTo>
                <a:lnTo>
                  <a:pt x="11794" y="5513"/>
                </a:lnTo>
                <a:lnTo>
                  <a:pt x="11658" y="5414"/>
                </a:lnTo>
                <a:lnTo>
                  <a:pt x="11556" y="5301"/>
                </a:lnTo>
                <a:lnTo>
                  <a:pt x="11466" y="5187"/>
                </a:lnTo>
                <a:lnTo>
                  <a:pt x="11398" y="5089"/>
                </a:lnTo>
                <a:lnTo>
                  <a:pt x="11376" y="4947"/>
                </a:lnTo>
                <a:lnTo>
                  <a:pt x="11353" y="4834"/>
                </a:lnTo>
                <a:lnTo>
                  <a:pt x="11353" y="4707"/>
                </a:lnTo>
                <a:lnTo>
                  <a:pt x="11376" y="4565"/>
                </a:lnTo>
                <a:lnTo>
                  <a:pt x="11443" y="4410"/>
                </a:lnTo>
                <a:lnTo>
                  <a:pt x="11511" y="4240"/>
                </a:lnTo>
                <a:lnTo>
                  <a:pt x="11703" y="3887"/>
                </a:lnTo>
                <a:lnTo>
                  <a:pt x="11986" y="3505"/>
                </a:lnTo>
                <a:lnTo>
                  <a:pt x="12144" y="3265"/>
                </a:lnTo>
                <a:lnTo>
                  <a:pt x="12246" y="3025"/>
                </a:lnTo>
                <a:lnTo>
                  <a:pt x="12336" y="2756"/>
                </a:lnTo>
                <a:lnTo>
                  <a:pt x="12404" y="2445"/>
                </a:lnTo>
                <a:lnTo>
                  <a:pt x="12438" y="2176"/>
                </a:lnTo>
                <a:lnTo>
                  <a:pt x="12438" y="1880"/>
                </a:lnTo>
                <a:lnTo>
                  <a:pt x="12404" y="1583"/>
                </a:lnTo>
                <a:lnTo>
                  <a:pt x="12336" y="1314"/>
                </a:lnTo>
                <a:lnTo>
                  <a:pt x="12246" y="1046"/>
                </a:lnTo>
                <a:lnTo>
                  <a:pt x="12099" y="791"/>
                </a:lnTo>
                <a:lnTo>
                  <a:pt x="12008" y="692"/>
                </a:lnTo>
                <a:lnTo>
                  <a:pt x="11918" y="579"/>
                </a:lnTo>
                <a:lnTo>
                  <a:pt x="11816" y="466"/>
                </a:lnTo>
                <a:lnTo>
                  <a:pt x="11703" y="381"/>
                </a:lnTo>
                <a:lnTo>
                  <a:pt x="11579" y="310"/>
                </a:lnTo>
                <a:lnTo>
                  <a:pt x="11443" y="226"/>
                </a:lnTo>
                <a:lnTo>
                  <a:pt x="11297" y="169"/>
                </a:lnTo>
                <a:lnTo>
                  <a:pt x="11138" y="113"/>
                </a:lnTo>
                <a:lnTo>
                  <a:pt x="10969" y="56"/>
                </a:lnTo>
                <a:lnTo>
                  <a:pt x="10800" y="28"/>
                </a:lnTo>
                <a:lnTo>
                  <a:pt x="10619" y="28"/>
                </a:lnTo>
                <a:lnTo>
                  <a:pt x="10404" y="28"/>
                </a:lnTo>
                <a:lnTo>
                  <a:pt x="10257" y="28"/>
                </a:lnTo>
                <a:lnTo>
                  <a:pt x="10076" y="56"/>
                </a:lnTo>
                <a:lnTo>
                  <a:pt x="9952" y="84"/>
                </a:lnTo>
                <a:lnTo>
                  <a:pt x="9794" y="141"/>
                </a:lnTo>
                <a:lnTo>
                  <a:pt x="9692" y="226"/>
                </a:lnTo>
                <a:lnTo>
                  <a:pt x="9557" y="282"/>
                </a:lnTo>
                <a:lnTo>
                  <a:pt x="9455" y="381"/>
                </a:lnTo>
                <a:lnTo>
                  <a:pt x="9365" y="466"/>
                </a:lnTo>
                <a:lnTo>
                  <a:pt x="9274" y="579"/>
                </a:lnTo>
                <a:lnTo>
                  <a:pt x="9184" y="692"/>
                </a:lnTo>
                <a:lnTo>
                  <a:pt x="9128" y="791"/>
                </a:lnTo>
                <a:lnTo>
                  <a:pt x="9060" y="932"/>
                </a:lnTo>
                <a:lnTo>
                  <a:pt x="8969" y="1201"/>
                </a:lnTo>
                <a:lnTo>
                  <a:pt x="8913" y="1498"/>
                </a:lnTo>
                <a:lnTo>
                  <a:pt x="8890" y="1795"/>
                </a:lnTo>
                <a:lnTo>
                  <a:pt x="8890" y="2120"/>
                </a:lnTo>
                <a:lnTo>
                  <a:pt x="8913" y="2445"/>
                </a:lnTo>
                <a:lnTo>
                  <a:pt x="8969" y="2756"/>
                </a:lnTo>
                <a:lnTo>
                  <a:pt x="9060" y="3081"/>
                </a:lnTo>
                <a:lnTo>
                  <a:pt x="9173" y="3378"/>
                </a:lnTo>
                <a:lnTo>
                  <a:pt x="9297" y="3647"/>
                </a:lnTo>
                <a:lnTo>
                  <a:pt x="9466" y="3887"/>
                </a:lnTo>
                <a:lnTo>
                  <a:pt x="9579" y="4085"/>
                </a:lnTo>
                <a:lnTo>
                  <a:pt x="9670" y="4269"/>
                </a:lnTo>
                <a:lnTo>
                  <a:pt x="9726" y="4467"/>
                </a:lnTo>
                <a:lnTo>
                  <a:pt x="9771" y="4650"/>
                </a:lnTo>
                <a:lnTo>
                  <a:pt x="9771" y="4834"/>
                </a:lnTo>
                <a:lnTo>
                  <a:pt x="9749" y="5032"/>
                </a:lnTo>
                <a:lnTo>
                  <a:pt x="9715" y="5216"/>
                </a:lnTo>
                <a:lnTo>
                  <a:pt x="9625" y="5385"/>
                </a:lnTo>
                <a:lnTo>
                  <a:pt x="9534" y="5513"/>
                </a:lnTo>
                <a:lnTo>
                  <a:pt x="9410" y="5626"/>
                </a:lnTo>
                <a:lnTo>
                  <a:pt x="9229" y="5710"/>
                </a:lnTo>
                <a:lnTo>
                  <a:pt x="9060" y="5767"/>
                </a:lnTo>
                <a:lnTo>
                  <a:pt x="8845" y="5767"/>
                </a:lnTo>
                <a:lnTo>
                  <a:pt x="8585" y="5739"/>
                </a:lnTo>
                <a:lnTo>
                  <a:pt x="8325" y="5654"/>
                </a:lnTo>
                <a:lnTo>
                  <a:pt x="8020" y="5513"/>
                </a:lnTo>
                <a:lnTo>
                  <a:pt x="7840" y="5442"/>
                </a:lnTo>
                <a:lnTo>
                  <a:pt x="7648" y="5385"/>
                </a:lnTo>
                <a:lnTo>
                  <a:pt x="7433" y="5329"/>
                </a:lnTo>
                <a:lnTo>
                  <a:pt x="7241" y="5301"/>
                </a:lnTo>
                <a:lnTo>
                  <a:pt x="6755" y="5301"/>
                </a:lnTo>
                <a:lnTo>
                  <a:pt x="6281" y="5329"/>
                </a:lnTo>
                <a:lnTo>
                  <a:pt x="5784" y="5385"/>
                </a:lnTo>
                <a:lnTo>
                  <a:pt x="5264" y="5498"/>
                </a:lnTo>
                <a:lnTo>
                  <a:pt x="4744" y="5597"/>
                </a:lnTo>
                <a:lnTo>
                  <a:pt x="4247" y="5739"/>
                </a:lnTo>
                <a:lnTo>
                  <a:pt x="4202" y="5894"/>
                </a:lnTo>
                <a:lnTo>
                  <a:pt x="4202" y="6191"/>
                </a:lnTo>
                <a:lnTo>
                  <a:pt x="4202" y="6545"/>
                </a:lnTo>
                <a:lnTo>
                  <a:pt x="4225" y="6954"/>
                </a:lnTo>
                <a:lnTo>
                  <a:pt x="4315" y="7930"/>
                </a:lnTo>
                <a:lnTo>
                  <a:pt x="4394" y="9018"/>
                </a:lnTo>
                <a:lnTo>
                  <a:pt x="4439" y="9570"/>
                </a:lnTo>
                <a:lnTo>
                  <a:pt x="4462" y="10107"/>
                </a:lnTo>
                <a:lnTo>
                  <a:pt x="4484" y="10630"/>
                </a:lnTo>
                <a:lnTo>
                  <a:pt x="4507" y="11082"/>
                </a:lnTo>
                <a:lnTo>
                  <a:pt x="4484" y="11520"/>
                </a:lnTo>
                <a:lnTo>
                  <a:pt x="4439" y="11874"/>
                </a:lnTo>
                <a:lnTo>
                  <a:pt x="4394" y="12029"/>
                </a:lnTo>
                <a:lnTo>
                  <a:pt x="4349" y="12171"/>
                </a:lnTo>
                <a:lnTo>
                  <a:pt x="4315" y="12284"/>
                </a:lnTo>
                <a:lnTo>
                  <a:pt x="4247" y="12354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19" name="Puzzle4"/>
          <p:cNvSpPr>
            <a:spLocks noEditPoints="1" noChangeArrowheads="1"/>
          </p:cNvSpPr>
          <p:nvPr/>
        </p:nvSpPr>
        <p:spPr bwMode="auto">
          <a:xfrm>
            <a:off x="3718741" y="3055785"/>
            <a:ext cx="974150" cy="1422845"/>
          </a:xfrm>
          <a:custGeom>
            <a:avLst/>
            <a:gdLst>
              <a:gd name="T0" fmla="*/ 8307 w 21600"/>
              <a:gd name="T1" fmla="*/ 11593 h 21600"/>
              <a:gd name="T2" fmla="*/ 453 w 21600"/>
              <a:gd name="T3" fmla="*/ 16938 h 21600"/>
              <a:gd name="T4" fmla="*/ 11500 w 21600"/>
              <a:gd name="T5" fmla="*/ 21600 h 21600"/>
              <a:gd name="T6" fmla="*/ 20920 w 21600"/>
              <a:gd name="T7" fmla="*/ 16751 h 21600"/>
              <a:gd name="T8" fmla="*/ 13972 w 21600"/>
              <a:gd name="T9" fmla="*/ 10888 h 21600"/>
              <a:gd name="T10" fmla="*/ 21033 w 21600"/>
              <a:gd name="T11" fmla="*/ 4716 h 21600"/>
              <a:gd name="T12" fmla="*/ 11102 w 21600"/>
              <a:gd name="T13" fmla="*/ 11 h 21600"/>
              <a:gd name="T14" fmla="*/ 453 w 21600"/>
              <a:gd name="T15" fmla="*/ 4716 h 21600"/>
              <a:gd name="T16" fmla="*/ 2076 w 21600"/>
              <a:gd name="T17" fmla="*/ 5664 h 21600"/>
              <a:gd name="T18" fmla="*/ 20203 w 21600"/>
              <a:gd name="T19" fmla="*/ 1598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3813" y="10590"/>
                </a:moveTo>
                <a:lnTo>
                  <a:pt x="3927" y="10513"/>
                </a:lnTo>
                <a:lnTo>
                  <a:pt x="4078" y="10425"/>
                </a:lnTo>
                <a:lnTo>
                  <a:pt x="4210" y="10359"/>
                </a:lnTo>
                <a:lnTo>
                  <a:pt x="4361" y="10315"/>
                </a:lnTo>
                <a:lnTo>
                  <a:pt x="4682" y="10237"/>
                </a:lnTo>
                <a:lnTo>
                  <a:pt x="5041" y="10193"/>
                </a:lnTo>
                <a:lnTo>
                  <a:pt x="5456" y="10171"/>
                </a:lnTo>
                <a:lnTo>
                  <a:pt x="5853" y="10193"/>
                </a:lnTo>
                <a:lnTo>
                  <a:pt x="6249" y="10260"/>
                </a:lnTo>
                <a:lnTo>
                  <a:pt x="6646" y="10337"/>
                </a:lnTo>
                <a:lnTo>
                  <a:pt x="7004" y="10469"/>
                </a:lnTo>
                <a:lnTo>
                  <a:pt x="7363" y="10612"/>
                </a:lnTo>
                <a:lnTo>
                  <a:pt x="7665" y="10788"/>
                </a:lnTo>
                <a:lnTo>
                  <a:pt x="7911" y="10998"/>
                </a:lnTo>
                <a:lnTo>
                  <a:pt x="8024" y="11097"/>
                </a:lnTo>
                <a:lnTo>
                  <a:pt x="8137" y="11207"/>
                </a:lnTo>
                <a:lnTo>
                  <a:pt x="8194" y="11340"/>
                </a:lnTo>
                <a:lnTo>
                  <a:pt x="8269" y="11461"/>
                </a:lnTo>
                <a:lnTo>
                  <a:pt x="8307" y="11593"/>
                </a:lnTo>
                <a:lnTo>
                  <a:pt x="8307" y="11714"/>
                </a:lnTo>
                <a:lnTo>
                  <a:pt x="8307" y="11868"/>
                </a:lnTo>
                <a:lnTo>
                  <a:pt x="8307" y="12012"/>
                </a:lnTo>
                <a:lnTo>
                  <a:pt x="8194" y="12265"/>
                </a:lnTo>
                <a:lnTo>
                  <a:pt x="8062" y="12519"/>
                </a:lnTo>
                <a:lnTo>
                  <a:pt x="7873" y="12706"/>
                </a:lnTo>
                <a:lnTo>
                  <a:pt x="7627" y="12904"/>
                </a:lnTo>
                <a:lnTo>
                  <a:pt x="7363" y="13048"/>
                </a:lnTo>
                <a:lnTo>
                  <a:pt x="7080" y="13180"/>
                </a:lnTo>
                <a:lnTo>
                  <a:pt x="6759" y="13257"/>
                </a:lnTo>
                <a:lnTo>
                  <a:pt x="6419" y="13345"/>
                </a:lnTo>
                <a:lnTo>
                  <a:pt x="6098" y="13389"/>
                </a:lnTo>
                <a:lnTo>
                  <a:pt x="5739" y="13389"/>
                </a:lnTo>
                <a:lnTo>
                  <a:pt x="5418" y="13389"/>
                </a:lnTo>
                <a:lnTo>
                  <a:pt x="5079" y="13345"/>
                </a:lnTo>
                <a:lnTo>
                  <a:pt x="4758" y="13301"/>
                </a:lnTo>
                <a:lnTo>
                  <a:pt x="4474" y="13213"/>
                </a:lnTo>
                <a:lnTo>
                  <a:pt x="4172" y="13114"/>
                </a:lnTo>
                <a:lnTo>
                  <a:pt x="3965" y="12982"/>
                </a:lnTo>
                <a:lnTo>
                  <a:pt x="3738" y="12838"/>
                </a:lnTo>
                <a:lnTo>
                  <a:pt x="3493" y="12706"/>
                </a:lnTo>
                <a:lnTo>
                  <a:pt x="3228" y="12607"/>
                </a:lnTo>
                <a:lnTo>
                  <a:pt x="2945" y="12519"/>
                </a:lnTo>
                <a:lnTo>
                  <a:pt x="2700" y="12431"/>
                </a:lnTo>
                <a:lnTo>
                  <a:pt x="2397" y="12375"/>
                </a:lnTo>
                <a:lnTo>
                  <a:pt x="2152" y="12331"/>
                </a:lnTo>
                <a:lnTo>
                  <a:pt x="1888" y="12309"/>
                </a:lnTo>
                <a:lnTo>
                  <a:pt x="1642" y="12309"/>
                </a:lnTo>
                <a:lnTo>
                  <a:pt x="1397" y="12331"/>
                </a:lnTo>
                <a:lnTo>
                  <a:pt x="1170" y="12397"/>
                </a:lnTo>
                <a:lnTo>
                  <a:pt x="962" y="12453"/>
                </a:lnTo>
                <a:lnTo>
                  <a:pt x="774" y="12563"/>
                </a:lnTo>
                <a:lnTo>
                  <a:pt x="623" y="12684"/>
                </a:lnTo>
                <a:lnTo>
                  <a:pt x="528" y="12838"/>
                </a:lnTo>
                <a:lnTo>
                  <a:pt x="453" y="13026"/>
                </a:lnTo>
                <a:lnTo>
                  <a:pt x="339" y="13477"/>
                </a:lnTo>
                <a:lnTo>
                  <a:pt x="226" y="13984"/>
                </a:lnTo>
                <a:lnTo>
                  <a:pt x="151" y="14535"/>
                </a:lnTo>
                <a:lnTo>
                  <a:pt x="113" y="15075"/>
                </a:lnTo>
                <a:lnTo>
                  <a:pt x="113" y="15626"/>
                </a:lnTo>
                <a:lnTo>
                  <a:pt x="151" y="16133"/>
                </a:lnTo>
                <a:lnTo>
                  <a:pt x="188" y="16376"/>
                </a:lnTo>
                <a:lnTo>
                  <a:pt x="264" y="16585"/>
                </a:lnTo>
                <a:lnTo>
                  <a:pt x="339" y="16773"/>
                </a:lnTo>
                <a:lnTo>
                  <a:pt x="453" y="16938"/>
                </a:lnTo>
                <a:lnTo>
                  <a:pt x="1095" y="16883"/>
                </a:lnTo>
                <a:lnTo>
                  <a:pt x="1963" y="16795"/>
                </a:lnTo>
                <a:lnTo>
                  <a:pt x="2945" y="16751"/>
                </a:lnTo>
                <a:lnTo>
                  <a:pt x="3965" y="16706"/>
                </a:lnTo>
                <a:lnTo>
                  <a:pt x="5022" y="16684"/>
                </a:lnTo>
                <a:lnTo>
                  <a:pt x="5947" y="16684"/>
                </a:lnTo>
                <a:lnTo>
                  <a:pt x="6759" y="16706"/>
                </a:lnTo>
                <a:lnTo>
                  <a:pt x="7363" y="16751"/>
                </a:lnTo>
                <a:lnTo>
                  <a:pt x="7948" y="16839"/>
                </a:lnTo>
                <a:lnTo>
                  <a:pt x="8458" y="16916"/>
                </a:lnTo>
                <a:lnTo>
                  <a:pt x="8893" y="17026"/>
                </a:lnTo>
                <a:lnTo>
                  <a:pt x="9289" y="17158"/>
                </a:lnTo>
                <a:lnTo>
                  <a:pt x="9572" y="17280"/>
                </a:lnTo>
                <a:lnTo>
                  <a:pt x="9799" y="17412"/>
                </a:lnTo>
                <a:lnTo>
                  <a:pt x="9969" y="17555"/>
                </a:lnTo>
                <a:lnTo>
                  <a:pt x="10120" y="17687"/>
                </a:lnTo>
                <a:lnTo>
                  <a:pt x="10158" y="17831"/>
                </a:lnTo>
                <a:lnTo>
                  <a:pt x="10195" y="17974"/>
                </a:lnTo>
                <a:lnTo>
                  <a:pt x="10158" y="18128"/>
                </a:lnTo>
                <a:lnTo>
                  <a:pt x="10082" y="18271"/>
                </a:lnTo>
                <a:lnTo>
                  <a:pt x="9969" y="18426"/>
                </a:lnTo>
                <a:lnTo>
                  <a:pt x="9837" y="18569"/>
                </a:lnTo>
                <a:lnTo>
                  <a:pt x="9648" y="18701"/>
                </a:lnTo>
                <a:lnTo>
                  <a:pt x="9440" y="18822"/>
                </a:lnTo>
                <a:lnTo>
                  <a:pt x="9213" y="18999"/>
                </a:lnTo>
                <a:lnTo>
                  <a:pt x="9044" y="19186"/>
                </a:lnTo>
                <a:lnTo>
                  <a:pt x="8893" y="19395"/>
                </a:lnTo>
                <a:lnTo>
                  <a:pt x="8817" y="19627"/>
                </a:lnTo>
                <a:lnTo>
                  <a:pt x="8779" y="19858"/>
                </a:lnTo>
                <a:lnTo>
                  <a:pt x="8779" y="20112"/>
                </a:lnTo>
                <a:lnTo>
                  <a:pt x="8855" y="20354"/>
                </a:lnTo>
                <a:lnTo>
                  <a:pt x="8968" y="20586"/>
                </a:lnTo>
                <a:lnTo>
                  <a:pt x="9138" y="20817"/>
                </a:lnTo>
                <a:lnTo>
                  <a:pt x="9365" y="21026"/>
                </a:lnTo>
                <a:lnTo>
                  <a:pt x="9610" y="21192"/>
                </a:lnTo>
                <a:lnTo>
                  <a:pt x="9950" y="21368"/>
                </a:lnTo>
                <a:lnTo>
                  <a:pt x="10120" y="21445"/>
                </a:lnTo>
                <a:lnTo>
                  <a:pt x="10346" y="21511"/>
                </a:lnTo>
                <a:lnTo>
                  <a:pt x="10516" y="21555"/>
                </a:lnTo>
                <a:lnTo>
                  <a:pt x="10743" y="21600"/>
                </a:lnTo>
                <a:lnTo>
                  <a:pt x="10988" y="21644"/>
                </a:lnTo>
                <a:lnTo>
                  <a:pt x="11215" y="21666"/>
                </a:lnTo>
                <a:lnTo>
                  <a:pt x="11498" y="21666"/>
                </a:lnTo>
                <a:lnTo>
                  <a:pt x="11762" y="21666"/>
                </a:lnTo>
                <a:lnTo>
                  <a:pt x="12253" y="21644"/>
                </a:lnTo>
                <a:lnTo>
                  <a:pt x="12763" y="21577"/>
                </a:lnTo>
                <a:lnTo>
                  <a:pt x="13197" y="21467"/>
                </a:lnTo>
                <a:lnTo>
                  <a:pt x="13556" y="21346"/>
                </a:lnTo>
                <a:lnTo>
                  <a:pt x="13896" y="21192"/>
                </a:lnTo>
                <a:lnTo>
                  <a:pt x="14179" y="21026"/>
                </a:lnTo>
                <a:lnTo>
                  <a:pt x="14444" y="20839"/>
                </a:lnTo>
                <a:lnTo>
                  <a:pt x="14576" y="20641"/>
                </a:lnTo>
                <a:lnTo>
                  <a:pt x="14727" y="20431"/>
                </a:lnTo>
                <a:lnTo>
                  <a:pt x="14765" y="20200"/>
                </a:lnTo>
                <a:lnTo>
                  <a:pt x="14802" y="19991"/>
                </a:lnTo>
                <a:lnTo>
                  <a:pt x="14727" y="19759"/>
                </a:lnTo>
                <a:lnTo>
                  <a:pt x="14613" y="19550"/>
                </a:lnTo>
                <a:lnTo>
                  <a:pt x="14444" y="19307"/>
                </a:lnTo>
                <a:lnTo>
                  <a:pt x="14217" y="19098"/>
                </a:lnTo>
                <a:lnTo>
                  <a:pt x="13934" y="18911"/>
                </a:lnTo>
                <a:lnTo>
                  <a:pt x="13669" y="18745"/>
                </a:lnTo>
                <a:lnTo>
                  <a:pt x="13462" y="18547"/>
                </a:lnTo>
                <a:lnTo>
                  <a:pt x="13311" y="18337"/>
                </a:lnTo>
                <a:lnTo>
                  <a:pt x="13197" y="18150"/>
                </a:lnTo>
                <a:lnTo>
                  <a:pt x="13122" y="17941"/>
                </a:lnTo>
                <a:lnTo>
                  <a:pt x="13122" y="17720"/>
                </a:lnTo>
                <a:lnTo>
                  <a:pt x="13122" y="17533"/>
                </a:lnTo>
                <a:lnTo>
                  <a:pt x="13197" y="17346"/>
                </a:lnTo>
                <a:lnTo>
                  <a:pt x="13273" y="17158"/>
                </a:lnTo>
                <a:lnTo>
                  <a:pt x="13386" y="16982"/>
                </a:lnTo>
                <a:lnTo>
                  <a:pt x="13537" y="16839"/>
                </a:lnTo>
                <a:lnTo>
                  <a:pt x="13707" y="16706"/>
                </a:lnTo>
                <a:lnTo>
                  <a:pt x="13896" y="16607"/>
                </a:lnTo>
                <a:lnTo>
                  <a:pt x="14104" y="16519"/>
                </a:lnTo>
                <a:lnTo>
                  <a:pt x="14330" y="16453"/>
                </a:lnTo>
                <a:lnTo>
                  <a:pt x="14538" y="16431"/>
                </a:lnTo>
                <a:lnTo>
                  <a:pt x="14897" y="16453"/>
                </a:lnTo>
                <a:lnTo>
                  <a:pt x="15406" y="16497"/>
                </a:lnTo>
                <a:lnTo>
                  <a:pt x="16105" y="16541"/>
                </a:lnTo>
                <a:lnTo>
                  <a:pt x="16898" y="16607"/>
                </a:lnTo>
                <a:lnTo>
                  <a:pt x="17804" y="16651"/>
                </a:lnTo>
                <a:lnTo>
                  <a:pt x="18786" y="16684"/>
                </a:lnTo>
                <a:lnTo>
                  <a:pt x="19844" y="16728"/>
                </a:lnTo>
                <a:lnTo>
                  <a:pt x="20920" y="16751"/>
                </a:lnTo>
                <a:lnTo>
                  <a:pt x="21109" y="16497"/>
                </a:lnTo>
                <a:lnTo>
                  <a:pt x="21241" y="16222"/>
                </a:lnTo>
                <a:lnTo>
                  <a:pt x="21392" y="15946"/>
                </a:lnTo>
                <a:lnTo>
                  <a:pt x="21467" y="15648"/>
                </a:lnTo>
                <a:lnTo>
                  <a:pt x="21543" y="15351"/>
                </a:lnTo>
                <a:lnTo>
                  <a:pt x="21618" y="15042"/>
                </a:lnTo>
                <a:lnTo>
                  <a:pt x="21618" y="14745"/>
                </a:lnTo>
                <a:lnTo>
                  <a:pt x="21618" y="14447"/>
                </a:lnTo>
                <a:lnTo>
                  <a:pt x="21618" y="14150"/>
                </a:lnTo>
                <a:lnTo>
                  <a:pt x="21581" y="13852"/>
                </a:lnTo>
                <a:lnTo>
                  <a:pt x="21505" y="13577"/>
                </a:lnTo>
                <a:lnTo>
                  <a:pt x="21430" y="13301"/>
                </a:lnTo>
                <a:lnTo>
                  <a:pt x="21354" y="13048"/>
                </a:lnTo>
                <a:lnTo>
                  <a:pt x="21241" y="12816"/>
                </a:lnTo>
                <a:lnTo>
                  <a:pt x="21146" y="12607"/>
                </a:lnTo>
                <a:lnTo>
                  <a:pt x="21033" y="12431"/>
                </a:lnTo>
                <a:lnTo>
                  <a:pt x="20920" y="12265"/>
                </a:lnTo>
                <a:lnTo>
                  <a:pt x="20769" y="12144"/>
                </a:lnTo>
                <a:lnTo>
                  <a:pt x="20637" y="12034"/>
                </a:lnTo>
                <a:lnTo>
                  <a:pt x="20486" y="11946"/>
                </a:lnTo>
                <a:lnTo>
                  <a:pt x="20297" y="11891"/>
                </a:lnTo>
                <a:lnTo>
                  <a:pt x="20165" y="11846"/>
                </a:lnTo>
                <a:lnTo>
                  <a:pt x="19976" y="11824"/>
                </a:lnTo>
                <a:lnTo>
                  <a:pt x="19806" y="11802"/>
                </a:lnTo>
                <a:lnTo>
                  <a:pt x="19390" y="11824"/>
                </a:lnTo>
                <a:lnTo>
                  <a:pt x="18956" y="11891"/>
                </a:lnTo>
                <a:lnTo>
                  <a:pt x="18503" y="11968"/>
                </a:lnTo>
                <a:lnTo>
                  <a:pt x="17993" y="12078"/>
                </a:lnTo>
                <a:lnTo>
                  <a:pt x="17653" y="12144"/>
                </a:lnTo>
                <a:lnTo>
                  <a:pt x="17332" y="12199"/>
                </a:lnTo>
                <a:lnTo>
                  <a:pt x="17049" y="12221"/>
                </a:lnTo>
                <a:lnTo>
                  <a:pt x="16747" y="12243"/>
                </a:lnTo>
                <a:lnTo>
                  <a:pt x="16464" y="12243"/>
                </a:lnTo>
                <a:lnTo>
                  <a:pt x="16218" y="12243"/>
                </a:lnTo>
                <a:lnTo>
                  <a:pt x="15992" y="12221"/>
                </a:lnTo>
                <a:lnTo>
                  <a:pt x="15746" y="12199"/>
                </a:lnTo>
                <a:lnTo>
                  <a:pt x="15520" y="12155"/>
                </a:lnTo>
                <a:lnTo>
                  <a:pt x="15350" y="12122"/>
                </a:lnTo>
                <a:lnTo>
                  <a:pt x="15161" y="12056"/>
                </a:lnTo>
                <a:lnTo>
                  <a:pt x="14972" y="11990"/>
                </a:lnTo>
                <a:lnTo>
                  <a:pt x="14689" y="11846"/>
                </a:lnTo>
                <a:lnTo>
                  <a:pt x="14444" y="11670"/>
                </a:lnTo>
                <a:lnTo>
                  <a:pt x="14255" y="11483"/>
                </a:lnTo>
                <a:lnTo>
                  <a:pt x="14104" y="11295"/>
                </a:lnTo>
                <a:lnTo>
                  <a:pt x="14028" y="11086"/>
                </a:lnTo>
                <a:lnTo>
                  <a:pt x="13972" y="10888"/>
                </a:lnTo>
                <a:lnTo>
                  <a:pt x="13972" y="10700"/>
                </a:lnTo>
                <a:lnTo>
                  <a:pt x="14009" y="10513"/>
                </a:lnTo>
                <a:lnTo>
                  <a:pt x="14066" y="10359"/>
                </a:lnTo>
                <a:lnTo>
                  <a:pt x="14179" y="10215"/>
                </a:lnTo>
                <a:lnTo>
                  <a:pt x="14406" y="10006"/>
                </a:lnTo>
                <a:lnTo>
                  <a:pt x="14651" y="9830"/>
                </a:lnTo>
                <a:lnTo>
                  <a:pt x="14878" y="9686"/>
                </a:lnTo>
                <a:lnTo>
                  <a:pt x="15123" y="9554"/>
                </a:lnTo>
                <a:lnTo>
                  <a:pt x="15350" y="9477"/>
                </a:lnTo>
                <a:lnTo>
                  <a:pt x="15558" y="9411"/>
                </a:lnTo>
                <a:lnTo>
                  <a:pt x="15803" y="9345"/>
                </a:lnTo>
                <a:lnTo>
                  <a:pt x="16030" y="9323"/>
                </a:lnTo>
                <a:lnTo>
                  <a:pt x="16256" y="9301"/>
                </a:lnTo>
                <a:lnTo>
                  <a:pt x="16464" y="9323"/>
                </a:lnTo>
                <a:lnTo>
                  <a:pt x="16690" y="9345"/>
                </a:lnTo>
                <a:lnTo>
                  <a:pt x="16898" y="9367"/>
                </a:lnTo>
                <a:lnTo>
                  <a:pt x="17332" y="9477"/>
                </a:lnTo>
                <a:lnTo>
                  <a:pt x="17767" y="9598"/>
                </a:lnTo>
                <a:lnTo>
                  <a:pt x="18163" y="9731"/>
                </a:lnTo>
                <a:lnTo>
                  <a:pt x="18597" y="9874"/>
                </a:lnTo>
                <a:lnTo>
                  <a:pt x="18994" y="10006"/>
                </a:lnTo>
                <a:lnTo>
                  <a:pt x="19428" y="10083"/>
                </a:lnTo>
                <a:lnTo>
                  <a:pt x="19617" y="10127"/>
                </a:lnTo>
                <a:lnTo>
                  <a:pt x="19844" y="10149"/>
                </a:lnTo>
                <a:lnTo>
                  <a:pt x="20013" y="10149"/>
                </a:lnTo>
                <a:lnTo>
                  <a:pt x="20240" y="10127"/>
                </a:lnTo>
                <a:lnTo>
                  <a:pt x="20410" y="10105"/>
                </a:lnTo>
                <a:lnTo>
                  <a:pt x="20637" y="10061"/>
                </a:lnTo>
                <a:lnTo>
                  <a:pt x="20844" y="9984"/>
                </a:lnTo>
                <a:lnTo>
                  <a:pt x="21033" y="9896"/>
                </a:lnTo>
                <a:lnTo>
                  <a:pt x="21146" y="9830"/>
                </a:lnTo>
                <a:lnTo>
                  <a:pt x="21203" y="9753"/>
                </a:lnTo>
                <a:lnTo>
                  <a:pt x="21279" y="9642"/>
                </a:lnTo>
                <a:lnTo>
                  <a:pt x="21354" y="9521"/>
                </a:lnTo>
                <a:lnTo>
                  <a:pt x="21430" y="9246"/>
                </a:lnTo>
                <a:lnTo>
                  <a:pt x="21430" y="8904"/>
                </a:lnTo>
                <a:lnTo>
                  <a:pt x="21430" y="8540"/>
                </a:lnTo>
                <a:lnTo>
                  <a:pt x="21392" y="8144"/>
                </a:lnTo>
                <a:lnTo>
                  <a:pt x="21354" y="7714"/>
                </a:lnTo>
                <a:lnTo>
                  <a:pt x="21279" y="7295"/>
                </a:lnTo>
                <a:lnTo>
                  <a:pt x="21146" y="6446"/>
                </a:lnTo>
                <a:lnTo>
                  <a:pt x="20995" y="5686"/>
                </a:lnTo>
                <a:lnTo>
                  <a:pt x="20958" y="5366"/>
                </a:lnTo>
                <a:lnTo>
                  <a:pt x="20958" y="5091"/>
                </a:lnTo>
                <a:lnTo>
                  <a:pt x="20958" y="4860"/>
                </a:lnTo>
                <a:lnTo>
                  <a:pt x="21033" y="4716"/>
                </a:lnTo>
                <a:lnTo>
                  <a:pt x="20637" y="4860"/>
                </a:lnTo>
                <a:lnTo>
                  <a:pt x="20127" y="4992"/>
                </a:lnTo>
                <a:lnTo>
                  <a:pt x="19617" y="5069"/>
                </a:lnTo>
                <a:lnTo>
                  <a:pt x="19032" y="5157"/>
                </a:lnTo>
                <a:lnTo>
                  <a:pt x="18465" y="5201"/>
                </a:lnTo>
                <a:lnTo>
                  <a:pt x="17842" y="5245"/>
                </a:lnTo>
                <a:lnTo>
                  <a:pt x="17219" y="5267"/>
                </a:lnTo>
                <a:lnTo>
                  <a:pt x="16615" y="5267"/>
                </a:lnTo>
                <a:lnTo>
                  <a:pt x="15992" y="5245"/>
                </a:lnTo>
                <a:lnTo>
                  <a:pt x="15369" y="5201"/>
                </a:lnTo>
                <a:lnTo>
                  <a:pt x="14840" y="5157"/>
                </a:lnTo>
                <a:lnTo>
                  <a:pt x="14293" y="5091"/>
                </a:lnTo>
                <a:lnTo>
                  <a:pt x="13783" y="5014"/>
                </a:lnTo>
                <a:lnTo>
                  <a:pt x="13386" y="4926"/>
                </a:lnTo>
                <a:lnTo>
                  <a:pt x="13027" y="4815"/>
                </a:lnTo>
                <a:lnTo>
                  <a:pt x="12725" y="4716"/>
                </a:lnTo>
                <a:lnTo>
                  <a:pt x="12480" y="4606"/>
                </a:lnTo>
                <a:lnTo>
                  <a:pt x="12291" y="4496"/>
                </a:lnTo>
                <a:lnTo>
                  <a:pt x="12197" y="4397"/>
                </a:lnTo>
                <a:lnTo>
                  <a:pt x="12083" y="4286"/>
                </a:lnTo>
                <a:lnTo>
                  <a:pt x="12046" y="4187"/>
                </a:lnTo>
                <a:lnTo>
                  <a:pt x="12008" y="4077"/>
                </a:lnTo>
                <a:lnTo>
                  <a:pt x="12046" y="3967"/>
                </a:lnTo>
                <a:lnTo>
                  <a:pt x="12121" y="3868"/>
                </a:lnTo>
                <a:lnTo>
                  <a:pt x="12197" y="3735"/>
                </a:lnTo>
                <a:lnTo>
                  <a:pt x="12291" y="3614"/>
                </a:lnTo>
                <a:lnTo>
                  <a:pt x="12442" y="3482"/>
                </a:lnTo>
                <a:lnTo>
                  <a:pt x="12631" y="3361"/>
                </a:lnTo>
                <a:lnTo>
                  <a:pt x="13065" y="3085"/>
                </a:lnTo>
                <a:lnTo>
                  <a:pt x="13537" y="2766"/>
                </a:lnTo>
                <a:lnTo>
                  <a:pt x="13783" y="2578"/>
                </a:lnTo>
                <a:lnTo>
                  <a:pt x="13934" y="2380"/>
                </a:lnTo>
                <a:lnTo>
                  <a:pt x="14028" y="2171"/>
                </a:lnTo>
                <a:lnTo>
                  <a:pt x="14104" y="1961"/>
                </a:lnTo>
                <a:lnTo>
                  <a:pt x="14104" y="1730"/>
                </a:lnTo>
                <a:lnTo>
                  <a:pt x="14066" y="1498"/>
                </a:lnTo>
                <a:lnTo>
                  <a:pt x="13972" y="1267"/>
                </a:lnTo>
                <a:lnTo>
                  <a:pt x="13820" y="1057"/>
                </a:lnTo>
                <a:lnTo>
                  <a:pt x="13594" y="837"/>
                </a:lnTo>
                <a:lnTo>
                  <a:pt x="13386" y="628"/>
                </a:lnTo>
                <a:lnTo>
                  <a:pt x="13103" y="462"/>
                </a:lnTo>
                <a:lnTo>
                  <a:pt x="12763" y="308"/>
                </a:lnTo>
                <a:lnTo>
                  <a:pt x="12404" y="187"/>
                </a:lnTo>
                <a:lnTo>
                  <a:pt x="12008" y="77"/>
                </a:lnTo>
                <a:lnTo>
                  <a:pt x="11574" y="33"/>
                </a:lnTo>
                <a:lnTo>
                  <a:pt x="11102" y="11"/>
                </a:lnTo>
                <a:lnTo>
                  <a:pt x="10667" y="11"/>
                </a:lnTo>
                <a:lnTo>
                  <a:pt x="10233" y="77"/>
                </a:lnTo>
                <a:lnTo>
                  <a:pt x="9837" y="187"/>
                </a:lnTo>
                <a:lnTo>
                  <a:pt x="9440" y="286"/>
                </a:lnTo>
                <a:lnTo>
                  <a:pt x="9062" y="462"/>
                </a:lnTo>
                <a:lnTo>
                  <a:pt x="8741" y="628"/>
                </a:lnTo>
                <a:lnTo>
                  <a:pt x="8458" y="815"/>
                </a:lnTo>
                <a:lnTo>
                  <a:pt x="8232" y="1035"/>
                </a:lnTo>
                <a:lnTo>
                  <a:pt x="8062" y="1245"/>
                </a:lnTo>
                <a:lnTo>
                  <a:pt x="7911" y="1476"/>
                </a:lnTo>
                <a:lnTo>
                  <a:pt x="7835" y="1708"/>
                </a:lnTo>
                <a:lnTo>
                  <a:pt x="7797" y="1961"/>
                </a:lnTo>
                <a:lnTo>
                  <a:pt x="7835" y="2193"/>
                </a:lnTo>
                <a:lnTo>
                  <a:pt x="7948" y="2402"/>
                </a:lnTo>
                <a:lnTo>
                  <a:pt x="8062" y="2534"/>
                </a:lnTo>
                <a:lnTo>
                  <a:pt x="8175" y="2644"/>
                </a:lnTo>
                <a:lnTo>
                  <a:pt x="8269" y="2744"/>
                </a:lnTo>
                <a:lnTo>
                  <a:pt x="8420" y="2832"/>
                </a:lnTo>
                <a:lnTo>
                  <a:pt x="8704" y="3019"/>
                </a:lnTo>
                <a:lnTo>
                  <a:pt x="8968" y="3206"/>
                </a:lnTo>
                <a:lnTo>
                  <a:pt x="9138" y="3405"/>
                </a:lnTo>
                <a:lnTo>
                  <a:pt x="9327" y="3570"/>
                </a:lnTo>
                <a:lnTo>
                  <a:pt x="9440" y="3735"/>
                </a:lnTo>
                <a:lnTo>
                  <a:pt x="9516" y="3890"/>
                </a:lnTo>
                <a:lnTo>
                  <a:pt x="9534" y="4033"/>
                </a:lnTo>
                <a:lnTo>
                  <a:pt x="9534" y="4165"/>
                </a:lnTo>
                <a:lnTo>
                  <a:pt x="9516" y="4286"/>
                </a:lnTo>
                <a:lnTo>
                  <a:pt x="9440" y="4397"/>
                </a:lnTo>
                <a:lnTo>
                  <a:pt x="9327" y="4496"/>
                </a:lnTo>
                <a:lnTo>
                  <a:pt x="9176" y="4562"/>
                </a:lnTo>
                <a:lnTo>
                  <a:pt x="9006" y="4628"/>
                </a:lnTo>
                <a:lnTo>
                  <a:pt x="8779" y="4694"/>
                </a:lnTo>
                <a:lnTo>
                  <a:pt x="8534" y="4716"/>
                </a:lnTo>
                <a:lnTo>
                  <a:pt x="8232" y="4716"/>
                </a:lnTo>
                <a:lnTo>
                  <a:pt x="7118" y="4738"/>
                </a:lnTo>
                <a:lnTo>
                  <a:pt x="5947" y="4771"/>
                </a:lnTo>
                <a:lnTo>
                  <a:pt x="4795" y="4815"/>
                </a:lnTo>
                <a:lnTo>
                  <a:pt x="3681" y="4860"/>
                </a:lnTo>
                <a:lnTo>
                  <a:pt x="2662" y="4882"/>
                </a:lnTo>
                <a:lnTo>
                  <a:pt x="1755" y="4882"/>
                </a:lnTo>
                <a:lnTo>
                  <a:pt x="1359" y="4860"/>
                </a:lnTo>
                <a:lnTo>
                  <a:pt x="981" y="4837"/>
                </a:lnTo>
                <a:lnTo>
                  <a:pt x="698" y="4771"/>
                </a:lnTo>
                <a:lnTo>
                  <a:pt x="453" y="4716"/>
                </a:lnTo>
                <a:lnTo>
                  <a:pt x="453" y="5322"/>
                </a:lnTo>
                <a:lnTo>
                  <a:pt x="453" y="6083"/>
                </a:lnTo>
                <a:lnTo>
                  <a:pt x="453" y="6909"/>
                </a:lnTo>
                <a:lnTo>
                  <a:pt x="453" y="7780"/>
                </a:lnTo>
                <a:lnTo>
                  <a:pt x="453" y="8606"/>
                </a:lnTo>
                <a:lnTo>
                  <a:pt x="453" y="9345"/>
                </a:lnTo>
                <a:lnTo>
                  <a:pt x="453" y="9918"/>
                </a:lnTo>
                <a:lnTo>
                  <a:pt x="453" y="10282"/>
                </a:lnTo>
                <a:lnTo>
                  <a:pt x="490" y="10381"/>
                </a:lnTo>
                <a:lnTo>
                  <a:pt x="547" y="10491"/>
                </a:lnTo>
                <a:lnTo>
                  <a:pt x="660" y="10590"/>
                </a:lnTo>
                <a:lnTo>
                  <a:pt x="811" y="10700"/>
                </a:lnTo>
                <a:lnTo>
                  <a:pt x="981" y="10811"/>
                </a:lnTo>
                <a:lnTo>
                  <a:pt x="1208" y="10888"/>
                </a:lnTo>
                <a:lnTo>
                  <a:pt x="1453" y="10954"/>
                </a:lnTo>
                <a:lnTo>
                  <a:pt x="1718" y="11020"/>
                </a:lnTo>
                <a:lnTo>
                  <a:pt x="1963" y="11064"/>
                </a:lnTo>
                <a:lnTo>
                  <a:pt x="2265" y="11086"/>
                </a:lnTo>
                <a:lnTo>
                  <a:pt x="2548" y="11064"/>
                </a:lnTo>
                <a:lnTo>
                  <a:pt x="2794" y="11042"/>
                </a:lnTo>
                <a:lnTo>
                  <a:pt x="3096" y="10976"/>
                </a:lnTo>
                <a:lnTo>
                  <a:pt x="3341" y="10888"/>
                </a:lnTo>
                <a:lnTo>
                  <a:pt x="3606" y="10766"/>
                </a:lnTo>
                <a:lnTo>
                  <a:pt x="3813" y="10590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>
        <p:nvSpPr>
          <p:cNvPr id="20" name="Puzzle1"/>
          <p:cNvSpPr>
            <a:spLocks noEditPoints="1" noChangeArrowheads="1"/>
          </p:cNvSpPr>
          <p:nvPr/>
        </p:nvSpPr>
        <p:spPr bwMode="auto">
          <a:xfrm>
            <a:off x="3384331" y="2548951"/>
            <a:ext cx="1635699" cy="848218"/>
          </a:xfrm>
          <a:custGeom>
            <a:avLst/>
            <a:gdLst>
              <a:gd name="T0" fmla="*/ 16740 w 21600"/>
              <a:gd name="T1" fmla="*/ 21078 h 21600"/>
              <a:gd name="T2" fmla="*/ 16976 w 21600"/>
              <a:gd name="T3" fmla="*/ 521 h 21600"/>
              <a:gd name="T4" fmla="*/ 4725 w 21600"/>
              <a:gd name="T5" fmla="*/ 856 h 21600"/>
              <a:gd name="T6" fmla="*/ 5040 w 21600"/>
              <a:gd name="T7" fmla="*/ 21004 h 21600"/>
              <a:gd name="T8" fmla="*/ 10811 w 21600"/>
              <a:gd name="T9" fmla="*/ 12885 h 21600"/>
              <a:gd name="T10" fmla="*/ 10845 w 21600"/>
              <a:gd name="T11" fmla="*/ 8714 h 21600"/>
              <a:gd name="T12" fmla="*/ 21600 w 21600"/>
              <a:gd name="T13" fmla="*/ 10000 h 21600"/>
              <a:gd name="T14" fmla="*/ 56 w 21600"/>
              <a:gd name="T15" fmla="*/ 10000 h 21600"/>
              <a:gd name="T16" fmla="*/ 6086 w 21600"/>
              <a:gd name="T17" fmla="*/ 2569 h 21600"/>
              <a:gd name="T18" fmla="*/ 16132 w 21600"/>
              <a:gd name="T19" fmla="*/ 19552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9360" y="20836"/>
                </a:moveTo>
                <a:lnTo>
                  <a:pt x="9528" y="20836"/>
                </a:lnTo>
                <a:lnTo>
                  <a:pt x="9686" y="20762"/>
                </a:lnTo>
                <a:lnTo>
                  <a:pt x="9810" y="20687"/>
                </a:lnTo>
                <a:lnTo>
                  <a:pt x="9922" y="20575"/>
                </a:lnTo>
                <a:lnTo>
                  <a:pt x="10012" y="20426"/>
                </a:lnTo>
                <a:lnTo>
                  <a:pt x="10068" y="20296"/>
                </a:lnTo>
                <a:lnTo>
                  <a:pt x="10113" y="20110"/>
                </a:lnTo>
                <a:lnTo>
                  <a:pt x="10136" y="19905"/>
                </a:lnTo>
                <a:lnTo>
                  <a:pt x="10136" y="19682"/>
                </a:lnTo>
                <a:lnTo>
                  <a:pt x="10113" y="19440"/>
                </a:lnTo>
                <a:lnTo>
                  <a:pt x="10068" y="19142"/>
                </a:lnTo>
                <a:lnTo>
                  <a:pt x="10012" y="18900"/>
                </a:lnTo>
                <a:lnTo>
                  <a:pt x="9900" y="18620"/>
                </a:lnTo>
                <a:lnTo>
                  <a:pt x="9787" y="18285"/>
                </a:lnTo>
                <a:lnTo>
                  <a:pt x="9641" y="17968"/>
                </a:lnTo>
                <a:lnTo>
                  <a:pt x="9472" y="17652"/>
                </a:lnTo>
                <a:lnTo>
                  <a:pt x="9382" y="17466"/>
                </a:lnTo>
                <a:lnTo>
                  <a:pt x="9315" y="17298"/>
                </a:lnTo>
                <a:lnTo>
                  <a:pt x="9258" y="17112"/>
                </a:lnTo>
                <a:lnTo>
                  <a:pt x="9191" y="16926"/>
                </a:lnTo>
                <a:lnTo>
                  <a:pt x="9123" y="16535"/>
                </a:lnTo>
                <a:lnTo>
                  <a:pt x="9101" y="16144"/>
                </a:lnTo>
                <a:lnTo>
                  <a:pt x="9101" y="15753"/>
                </a:lnTo>
                <a:lnTo>
                  <a:pt x="9168" y="15362"/>
                </a:lnTo>
                <a:lnTo>
                  <a:pt x="9236" y="14971"/>
                </a:lnTo>
                <a:lnTo>
                  <a:pt x="9360" y="14580"/>
                </a:lnTo>
                <a:lnTo>
                  <a:pt x="9495" y="14244"/>
                </a:lnTo>
                <a:lnTo>
                  <a:pt x="9663" y="13891"/>
                </a:lnTo>
                <a:lnTo>
                  <a:pt x="9855" y="13611"/>
                </a:lnTo>
                <a:lnTo>
                  <a:pt x="10068" y="13351"/>
                </a:lnTo>
                <a:lnTo>
                  <a:pt x="10293" y="13146"/>
                </a:lnTo>
                <a:lnTo>
                  <a:pt x="10552" y="12997"/>
                </a:lnTo>
                <a:lnTo>
                  <a:pt x="10811" y="12885"/>
                </a:lnTo>
                <a:lnTo>
                  <a:pt x="11069" y="12866"/>
                </a:lnTo>
                <a:lnTo>
                  <a:pt x="11351" y="12885"/>
                </a:lnTo>
                <a:lnTo>
                  <a:pt x="11610" y="12997"/>
                </a:lnTo>
                <a:lnTo>
                  <a:pt x="11846" y="13183"/>
                </a:lnTo>
                <a:lnTo>
                  <a:pt x="12060" y="13388"/>
                </a:lnTo>
                <a:lnTo>
                  <a:pt x="12251" y="13648"/>
                </a:lnTo>
                <a:lnTo>
                  <a:pt x="12419" y="13928"/>
                </a:lnTo>
                <a:lnTo>
                  <a:pt x="12555" y="14244"/>
                </a:lnTo>
                <a:lnTo>
                  <a:pt x="12690" y="14617"/>
                </a:lnTo>
                <a:lnTo>
                  <a:pt x="12768" y="15008"/>
                </a:lnTo>
                <a:lnTo>
                  <a:pt x="12836" y="15399"/>
                </a:lnTo>
                <a:lnTo>
                  <a:pt x="12858" y="15753"/>
                </a:lnTo>
                <a:lnTo>
                  <a:pt x="12858" y="16144"/>
                </a:lnTo>
                <a:lnTo>
                  <a:pt x="12813" y="16535"/>
                </a:lnTo>
                <a:lnTo>
                  <a:pt x="12746" y="16888"/>
                </a:lnTo>
                <a:lnTo>
                  <a:pt x="12667" y="17224"/>
                </a:lnTo>
                <a:lnTo>
                  <a:pt x="12510" y="17503"/>
                </a:lnTo>
                <a:lnTo>
                  <a:pt x="12228" y="18043"/>
                </a:lnTo>
                <a:lnTo>
                  <a:pt x="11970" y="18546"/>
                </a:lnTo>
                <a:lnTo>
                  <a:pt x="11868" y="18751"/>
                </a:lnTo>
                <a:lnTo>
                  <a:pt x="11778" y="18974"/>
                </a:lnTo>
                <a:lnTo>
                  <a:pt x="11711" y="19179"/>
                </a:lnTo>
                <a:lnTo>
                  <a:pt x="11666" y="19365"/>
                </a:lnTo>
                <a:lnTo>
                  <a:pt x="11632" y="19570"/>
                </a:lnTo>
                <a:lnTo>
                  <a:pt x="11632" y="19756"/>
                </a:lnTo>
                <a:lnTo>
                  <a:pt x="11632" y="19942"/>
                </a:lnTo>
                <a:lnTo>
                  <a:pt x="11643" y="20110"/>
                </a:lnTo>
                <a:lnTo>
                  <a:pt x="11711" y="20296"/>
                </a:lnTo>
                <a:lnTo>
                  <a:pt x="11801" y="20464"/>
                </a:lnTo>
                <a:lnTo>
                  <a:pt x="11891" y="20650"/>
                </a:lnTo>
                <a:lnTo>
                  <a:pt x="12037" y="20836"/>
                </a:lnTo>
                <a:lnTo>
                  <a:pt x="12206" y="21004"/>
                </a:lnTo>
                <a:lnTo>
                  <a:pt x="12419" y="21190"/>
                </a:lnTo>
                <a:lnTo>
                  <a:pt x="12667" y="21320"/>
                </a:lnTo>
                <a:lnTo>
                  <a:pt x="12960" y="21432"/>
                </a:lnTo>
                <a:lnTo>
                  <a:pt x="13286" y="21544"/>
                </a:lnTo>
                <a:lnTo>
                  <a:pt x="13612" y="21655"/>
                </a:lnTo>
                <a:lnTo>
                  <a:pt x="13983" y="21693"/>
                </a:lnTo>
                <a:lnTo>
                  <a:pt x="14343" y="21730"/>
                </a:lnTo>
                <a:lnTo>
                  <a:pt x="14715" y="21730"/>
                </a:lnTo>
                <a:lnTo>
                  <a:pt x="15075" y="21730"/>
                </a:lnTo>
                <a:lnTo>
                  <a:pt x="15446" y="21655"/>
                </a:lnTo>
                <a:lnTo>
                  <a:pt x="15794" y="21581"/>
                </a:lnTo>
                <a:lnTo>
                  <a:pt x="16132" y="21432"/>
                </a:lnTo>
                <a:lnTo>
                  <a:pt x="16458" y="21302"/>
                </a:lnTo>
                <a:lnTo>
                  <a:pt x="16740" y="21078"/>
                </a:lnTo>
                <a:lnTo>
                  <a:pt x="16976" y="20836"/>
                </a:lnTo>
                <a:lnTo>
                  <a:pt x="17043" y="20650"/>
                </a:lnTo>
                <a:lnTo>
                  <a:pt x="17088" y="20426"/>
                </a:lnTo>
                <a:lnTo>
                  <a:pt x="17133" y="20222"/>
                </a:lnTo>
                <a:lnTo>
                  <a:pt x="17156" y="19980"/>
                </a:lnTo>
                <a:lnTo>
                  <a:pt x="17167" y="19477"/>
                </a:lnTo>
                <a:lnTo>
                  <a:pt x="17167" y="18974"/>
                </a:lnTo>
                <a:lnTo>
                  <a:pt x="17156" y="18397"/>
                </a:lnTo>
                <a:lnTo>
                  <a:pt x="17111" y="17820"/>
                </a:lnTo>
                <a:lnTo>
                  <a:pt x="17066" y="17261"/>
                </a:lnTo>
                <a:lnTo>
                  <a:pt x="16998" y="16646"/>
                </a:lnTo>
                <a:lnTo>
                  <a:pt x="16852" y="15511"/>
                </a:lnTo>
                <a:lnTo>
                  <a:pt x="16740" y="14393"/>
                </a:lnTo>
                <a:lnTo>
                  <a:pt x="16717" y="13928"/>
                </a:lnTo>
                <a:lnTo>
                  <a:pt x="16695" y="13462"/>
                </a:lnTo>
                <a:lnTo>
                  <a:pt x="16717" y="13071"/>
                </a:lnTo>
                <a:lnTo>
                  <a:pt x="16785" y="12755"/>
                </a:lnTo>
                <a:lnTo>
                  <a:pt x="16852" y="12419"/>
                </a:lnTo>
                <a:lnTo>
                  <a:pt x="16953" y="12140"/>
                </a:lnTo>
                <a:lnTo>
                  <a:pt x="17088" y="11898"/>
                </a:lnTo>
                <a:lnTo>
                  <a:pt x="17212" y="11675"/>
                </a:lnTo>
                <a:lnTo>
                  <a:pt x="17370" y="11470"/>
                </a:lnTo>
                <a:lnTo>
                  <a:pt x="17516" y="11284"/>
                </a:lnTo>
                <a:lnTo>
                  <a:pt x="17696" y="11135"/>
                </a:lnTo>
                <a:lnTo>
                  <a:pt x="17865" y="11042"/>
                </a:lnTo>
                <a:lnTo>
                  <a:pt x="18033" y="10930"/>
                </a:lnTo>
                <a:lnTo>
                  <a:pt x="18213" y="10893"/>
                </a:lnTo>
                <a:lnTo>
                  <a:pt x="18382" y="10893"/>
                </a:lnTo>
                <a:lnTo>
                  <a:pt x="18551" y="10967"/>
                </a:lnTo>
                <a:lnTo>
                  <a:pt x="18708" y="11042"/>
                </a:lnTo>
                <a:lnTo>
                  <a:pt x="18855" y="11172"/>
                </a:lnTo>
                <a:lnTo>
                  <a:pt x="19012" y="11358"/>
                </a:lnTo>
                <a:lnTo>
                  <a:pt x="19136" y="11600"/>
                </a:lnTo>
                <a:lnTo>
                  <a:pt x="19271" y="11861"/>
                </a:lnTo>
                <a:lnTo>
                  <a:pt x="19440" y="12028"/>
                </a:lnTo>
                <a:lnTo>
                  <a:pt x="19608" y="12177"/>
                </a:lnTo>
                <a:lnTo>
                  <a:pt x="19822" y="12289"/>
                </a:lnTo>
                <a:lnTo>
                  <a:pt x="20025" y="12289"/>
                </a:lnTo>
                <a:lnTo>
                  <a:pt x="20238" y="12289"/>
                </a:lnTo>
                <a:lnTo>
                  <a:pt x="20452" y="12215"/>
                </a:lnTo>
                <a:lnTo>
                  <a:pt x="20643" y="12103"/>
                </a:lnTo>
                <a:lnTo>
                  <a:pt x="20846" y="11973"/>
                </a:lnTo>
                <a:lnTo>
                  <a:pt x="21037" y="11786"/>
                </a:lnTo>
                <a:lnTo>
                  <a:pt x="21206" y="11563"/>
                </a:lnTo>
                <a:lnTo>
                  <a:pt x="21363" y="11321"/>
                </a:lnTo>
                <a:lnTo>
                  <a:pt x="21465" y="11079"/>
                </a:lnTo>
                <a:lnTo>
                  <a:pt x="21577" y="10744"/>
                </a:lnTo>
                <a:lnTo>
                  <a:pt x="21622" y="10427"/>
                </a:lnTo>
                <a:lnTo>
                  <a:pt x="21645" y="10111"/>
                </a:lnTo>
                <a:lnTo>
                  <a:pt x="21622" y="9608"/>
                </a:lnTo>
                <a:lnTo>
                  <a:pt x="21577" y="9142"/>
                </a:lnTo>
                <a:lnTo>
                  <a:pt x="21465" y="8751"/>
                </a:lnTo>
                <a:lnTo>
                  <a:pt x="21363" y="8397"/>
                </a:lnTo>
                <a:lnTo>
                  <a:pt x="21206" y="8062"/>
                </a:lnTo>
                <a:lnTo>
                  <a:pt x="21037" y="7820"/>
                </a:lnTo>
                <a:lnTo>
                  <a:pt x="20846" y="7597"/>
                </a:lnTo>
                <a:lnTo>
                  <a:pt x="20643" y="7429"/>
                </a:lnTo>
                <a:lnTo>
                  <a:pt x="20452" y="7317"/>
                </a:lnTo>
                <a:lnTo>
                  <a:pt x="20238" y="7206"/>
                </a:lnTo>
                <a:lnTo>
                  <a:pt x="20025" y="7168"/>
                </a:lnTo>
                <a:lnTo>
                  <a:pt x="19822" y="7206"/>
                </a:lnTo>
                <a:lnTo>
                  <a:pt x="19608" y="7243"/>
                </a:lnTo>
                <a:lnTo>
                  <a:pt x="19440" y="7355"/>
                </a:lnTo>
                <a:lnTo>
                  <a:pt x="19271" y="7504"/>
                </a:lnTo>
                <a:lnTo>
                  <a:pt x="19136" y="7708"/>
                </a:lnTo>
                <a:lnTo>
                  <a:pt x="19012" y="7895"/>
                </a:lnTo>
                <a:lnTo>
                  <a:pt x="18832" y="8025"/>
                </a:lnTo>
                <a:lnTo>
                  <a:pt x="18663" y="8174"/>
                </a:lnTo>
                <a:lnTo>
                  <a:pt x="18472" y="8248"/>
                </a:lnTo>
                <a:lnTo>
                  <a:pt x="18270" y="8286"/>
                </a:lnTo>
                <a:lnTo>
                  <a:pt x="18078" y="8323"/>
                </a:lnTo>
                <a:lnTo>
                  <a:pt x="17887" y="8323"/>
                </a:lnTo>
                <a:lnTo>
                  <a:pt x="17696" y="8248"/>
                </a:lnTo>
                <a:lnTo>
                  <a:pt x="17493" y="8174"/>
                </a:lnTo>
                <a:lnTo>
                  <a:pt x="17302" y="8062"/>
                </a:lnTo>
                <a:lnTo>
                  <a:pt x="17133" y="7969"/>
                </a:lnTo>
                <a:lnTo>
                  <a:pt x="16976" y="7783"/>
                </a:lnTo>
                <a:lnTo>
                  <a:pt x="16852" y="7597"/>
                </a:lnTo>
                <a:lnTo>
                  <a:pt x="16740" y="7429"/>
                </a:lnTo>
                <a:lnTo>
                  <a:pt x="16672" y="7168"/>
                </a:lnTo>
                <a:lnTo>
                  <a:pt x="16638" y="6926"/>
                </a:lnTo>
                <a:lnTo>
                  <a:pt x="16616" y="6498"/>
                </a:lnTo>
                <a:lnTo>
                  <a:pt x="16616" y="5772"/>
                </a:lnTo>
                <a:lnTo>
                  <a:pt x="16650" y="4915"/>
                </a:lnTo>
                <a:lnTo>
                  <a:pt x="16695" y="3928"/>
                </a:lnTo>
                <a:lnTo>
                  <a:pt x="16762" y="2960"/>
                </a:lnTo>
                <a:lnTo>
                  <a:pt x="16830" y="1992"/>
                </a:lnTo>
                <a:lnTo>
                  <a:pt x="16908" y="1173"/>
                </a:lnTo>
                <a:lnTo>
                  <a:pt x="16976" y="521"/>
                </a:lnTo>
                <a:lnTo>
                  <a:pt x="16953" y="521"/>
                </a:lnTo>
                <a:lnTo>
                  <a:pt x="16931" y="521"/>
                </a:lnTo>
                <a:lnTo>
                  <a:pt x="16267" y="484"/>
                </a:lnTo>
                <a:lnTo>
                  <a:pt x="15637" y="428"/>
                </a:lnTo>
                <a:lnTo>
                  <a:pt x="15063" y="353"/>
                </a:lnTo>
                <a:lnTo>
                  <a:pt x="14523" y="279"/>
                </a:lnTo>
                <a:lnTo>
                  <a:pt x="14040" y="167"/>
                </a:lnTo>
                <a:lnTo>
                  <a:pt x="13635" y="93"/>
                </a:lnTo>
                <a:lnTo>
                  <a:pt x="13331" y="18"/>
                </a:lnTo>
                <a:lnTo>
                  <a:pt x="13117" y="18"/>
                </a:lnTo>
                <a:lnTo>
                  <a:pt x="12982" y="18"/>
                </a:lnTo>
                <a:lnTo>
                  <a:pt x="12858" y="130"/>
                </a:lnTo>
                <a:lnTo>
                  <a:pt x="12723" y="279"/>
                </a:lnTo>
                <a:lnTo>
                  <a:pt x="12622" y="446"/>
                </a:lnTo>
                <a:lnTo>
                  <a:pt x="12510" y="670"/>
                </a:lnTo>
                <a:lnTo>
                  <a:pt x="12419" y="912"/>
                </a:lnTo>
                <a:lnTo>
                  <a:pt x="12363" y="1210"/>
                </a:lnTo>
                <a:lnTo>
                  <a:pt x="12318" y="1526"/>
                </a:lnTo>
                <a:lnTo>
                  <a:pt x="12273" y="1843"/>
                </a:lnTo>
                <a:lnTo>
                  <a:pt x="12251" y="2215"/>
                </a:lnTo>
                <a:lnTo>
                  <a:pt x="12273" y="2532"/>
                </a:lnTo>
                <a:lnTo>
                  <a:pt x="12318" y="2886"/>
                </a:lnTo>
                <a:lnTo>
                  <a:pt x="12386" y="3240"/>
                </a:lnTo>
                <a:lnTo>
                  <a:pt x="12464" y="3556"/>
                </a:lnTo>
                <a:lnTo>
                  <a:pt x="12577" y="3891"/>
                </a:lnTo>
                <a:lnTo>
                  <a:pt x="12746" y="4171"/>
                </a:lnTo>
                <a:lnTo>
                  <a:pt x="12926" y="4487"/>
                </a:lnTo>
                <a:lnTo>
                  <a:pt x="13050" y="4860"/>
                </a:lnTo>
                <a:lnTo>
                  <a:pt x="13162" y="5251"/>
                </a:lnTo>
                <a:lnTo>
                  <a:pt x="13218" y="5604"/>
                </a:lnTo>
                <a:lnTo>
                  <a:pt x="13263" y="5995"/>
                </a:lnTo>
                <a:lnTo>
                  <a:pt x="13241" y="6386"/>
                </a:lnTo>
                <a:lnTo>
                  <a:pt x="13218" y="6740"/>
                </a:lnTo>
                <a:lnTo>
                  <a:pt x="13139" y="7094"/>
                </a:lnTo>
                <a:lnTo>
                  <a:pt x="13050" y="7429"/>
                </a:lnTo>
                <a:lnTo>
                  <a:pt x="12903" y="7746"/>
                </a:lnTo>
                <a:lnTo>
                  <a:pt x="12723" y="8025"/>
                </a:lnTo>
                <a:lnTo>
                  <a:pt x="12532" y="8286"/>
                </a:lnTo>
                <a:lnTo>
                  <a:pt x="12318" y="8491"/>
                </a:lnTo>
                <a:lnTo>
                  <a:pt x="12060" y="8677"/>
                </a:lnTo>
                <a:lnTo>
                  <a:pt x="11756" y="8788"/>
                </a:lnTo>
                <a:lnTo>
                  <a:pt x="11452" y="8826"/>
                </a:lnTo>
                <a:lnTo>
                  <a:pt x="11283" y="8826"/>
                </a:lnTo>
                <a:lnTo>
                  <a:pt x="11126" y="8826"/>
                </a:lnTo>
                <a:lnTo>
                  <a:pt x="11002" y="8788"/>
                </a:lnTo>
                <a:lnTo>
                  <a:pt x="10845" y="8714"/>
                </a:lnTo>
                <a:lnTo>
                  <a:pt x="10721" y="8640"/>
                </a:lnTo>
                <a:lnTo>
                  <a:pt x="10608" y="8565"/>
                </a:lnTo>
                <a:lnTo>
                  <a:pt x="10485" y="8453"/>
                </a:lnTo>
                <a:lnTo>
                  <a:pt x="10372" y="8323"/>
                </a:lnTo>
                <a:lnTo>
                  <a:pt x="10181" y="8062"/>
                </a:lnTo>
                <a:lnTo>
                  <a:pt x="10035" y="7746"/>
                </a:lnTo>
                <a:lnTo>
                  <a:pt x="9900" y="7392"/>
                </a:lnTo>
                <a:lnTo>
                  <a:pt x="9787" y="7001"/>
                </a:lnTo>
                <a:lnTo>
                  <a:pt x="9731" y="6610"/>
                </a:lnTo>
                <a:lnTo>
                  <a:pt x="9686" y="6219"/>
                </a:lnTo>
                <a:lnTo>
                  <a:pt x="9663" y="5772"/>
                </a:lnTo>
                <a:lnTo>
                  <a:pt x="9686" y="5381"/>
                </a:lnTo>
                <a:lnTo>
                  <a:pt x="9753" y="4990"/>
                </a:lnTo>
                <a:lnTo>
                  <a:pt x="9832" y="4636"/>
                </a:lnTo>
                <a:lnTo>
                  <a:pt x="9945" y="4320"/>
                </a:lnTo>
                <a:lnTo>
                  <a:pt x="10068" y="4022"/>
                </a:lnTo>
                <a:lnTo>
                  <a:pt x="10203" y="3817"/>
                </a:lnTo>
                <a:lnTo>
                  <a:pt x="10316" y="3593"/>
                </a:lnTo>
                <a:lnTo>
                  <a:pt x="10395" y="3351"/>
                </a:lnTo>
                <a:lnTo>
                  <a:pt x="10462" y="3109"/>
                </a:lnTo>
                <a:lnTo>
                  <a:pt x="10507" y="2848"/>
                </a:lnTo>
                <a:lnTo>
                  <a:pt x="10530" y="2606"/>
                </a:lnTo>
                <a:lnTo>
                  <a:pt x="10507" y="2346"/>
                </a:lnTo>
                <a:lnTo>
                  <a:pt x="10462" y="2141"/>
                </a:lnTo>
                <a:lnTo>
                  <a:pt x="10395" y="1880"/>
                </a:lnTo>
                <a:lnTo>
                  <a:pt x="10293" y="1638"/>
                </a:lnTo>
                <a:lnTo>
                  <a:pt x="10158" y="1415"/>
                </a:lnTo>
                <a:lnTo>
                  <a:pt x="9967" y="1210"/>
                </a:lnTo>
                <a:lnTo>
                  <a:pt x="9753" y="986"/>
                </a:lnTo>
                <a:lnTo>
                  <a:pt x="9495" y="819"/>
                </a:lnTo>
                <a:lnTo>
                  <a:pt x="9191" y="670"/>
                </a:lnTo>
                <a:lnTo>
                  <a:pt x="8842" y="521"/>
                </a:lnTo>
                <a:lnTo>
                  <a:pt x="8471" y="446"/>
                </a:lnTo>
                <a:lnTo>
                  <a:pt x="7998" y="428"/>
                </a:lnTo>
                <a:lnTo>
                  <a:pt x="7413" y="428"/>
                </a:lnTo>
                <a:lnTo>
                  <a:pt x="6817" y="446"/>
                </a:lnTo>
                <a:lnTo>
                  <a:pt x="6187" y="521"/>
                </a:lnTo>
                <a:lnTo>
                  <a:pt x="5602" y="633"/>
                </a:lnTo>
                <a:lnTo>
                  <a:pt x="5107" y="744"/>
                </a:lnTo>
                <a:lnTo>
                  <a:pt x="4725" y="856"/>
                </a:lnTo>
                <a:lnTo>
                  <a:pt x="4848" y="1564"/>
                </a:lnTo>
                <a:lnTo>
                  <a:pt x="5028" y="2495"/>
                </a:lnTo>
                <a:lnTo>
                  <a:pt x="5175" y="3556"/>
                </a:lnTo>
                <a:lnTo>
                  <a:pt x="5298" y="4673"/>
                </a:lnTo>
                <a:lnTo>
                  <a:pt x="5343" y="5213"/>
                </a:lnTo>
                <a:lnTo>
                  <a:pt x="5388" y="5753"/>
                </a:lnTo>
                <a:lnTo>
                  <a:pt x="5411" y="6275"/>
                </a:lnTo>
                <a:lnTo>
                  <a:pt x="5411" y="6740"/>
                </a:lnTo>
                <a:lnTo>
                  <a:pt x="5366" y="7168"/>
                </a:lnTo>
                <a:lnTo>
                  <a:pt x="5321" y="7541"/>
                </a:lnTo>
                <a:lnTo>
                  <a:pt x="5287" y="7708"/>
                </a:lnTo>
                <a:lnTo>
                  <a:pt x="5242" y="7857"/>
                </a:lnTo>
                <a:lnTo>
                  <a:pt x="5197" y="7969"/>
                </a:lnTo>
                <a:lnTo>
                  <a:pt x="5130" y="8062"/>
                </a:lnTo>
                <a:lnTo>
                  <a:pt x="5006" y="8248"/>
                </a:lnTo>
                <a:lnTo>
                  <a:pt x="4848" y="8397"/>
                </a:lnTo>
                <a:lnTo>
                  <a:pt x="4725" y="8528"/>
                </a:lnTo>
                <a:lnTo>
                  <a:pt x="4567" y="8640"/>
                </a:lnTo>
                <a:lnTo>
                  <a:pt x="4421" y="8714"/>
                </a:lnTo>
                <a:lnTo>
                  <a:pt x="4263" y="8751"/>
                </a:lnTo>
                <a:lnTo>
                  <a:pt x="4095" y="8788"/>
                </a:lnTo>
                <a:lnTo>
                  <a:pt x="3948" y="8788"/>
                </a:lnTo>
                <a:lnTo>
                  <a:pt x="3791" y="8751"/>
                </a:lnTo>
                <a:lnTo>
                  <a:pt x="3667" y="8714"/>
                </a:lnTo>
                <a:lnTo>
                  <a:pt x="3510" y="8677"/>
                </a:lnTo>
                <a:lnTo>
                  <a:pt x="3386" y="8602"/>
                </a:lnTo>
                <a:lnTo>
                  <a:pt x="3251" y="8491"/>
                </a:lnTo>
                <a:lnTo>
                  <a:pt x="3127" y="8360"/>
                </a:lnTo>
                <a:lnTo>
                  <a:pt x="3015" y="8248"/>
                </a:lnTo>
                <a:lnTo>
                  <a:pt x="2925" y="8062"/>
                </a:lnTo>
                <a:lnTo>
                  <a:pt x="2778" y="7857"/>
                </a:lnTo>
                <a:lnTo>
                  <a:pt x="2610" y="7671"/>
                </a:lnTo>
                <a:lnTo>
                  <a:pt x="2407" y="7541"/>
                </a:lnTo>
                <a:lnTo>
                  <a:pt x="2171" y="7466"/>
                </a:lnTo>
                <a:lnTo>
                  <a:pt x="1957" y="7429"/>
                </a:lnTo>
                <a:lnTo>
                  <a:pt x="1698" y="7429"/>
                </a:lnTo>
                <a:lnTo>
                  <a:pt x="1462" y="7466"/>
                </a:lnTo>
                <a:lnTo>
                  <a:pt x="1226" y="7559"/>
                </a:lnTo>
                <a:lnTo>
                  <a:pt x="989" y="7708"/>
                </a:lnTo>
                <a:lnTo>
                  <a:pt x="776" y="7932"/>
                </a:lnTo>
                <a:lnTo>
                  <a:pt x="551" y="8211"/>
                </a:lnTo>
                <a:lnTo>
                  <a:pt x="382" y="8528"/>
                </a:lnTo>
                <a:lnTo>
                  <a:pt x="315" y="8714"/>
                </a:lnTo>
                <a:lnTo>
                  <a:pt x="236" y="8919"/>
                </a:lnTo>
                <a:lnTo>
                  <a:pt x="191" y="9142"/>
                </a:lnTo>
                <a:lnTo>
                  <a:pt x="123" y="9347"/>
                </a:lnTo>
                <a:lnTo>
                  <a:pt x="78" y="9608"/>
                </a:lnTo>
                <a:lnTo>
                  <a:pt x="56" y="9887"/>
                </a:lnTo>
                <a:lnTo>
                  <a:pt x="33" y="10185"/>
                </a:lnTo>
                <a:lnTo>
                  <a:pt x="33" y="10464"/>
                </a:lnTo>
                <a:lnTo>
                  <a:pt x="33" y="10706"/>
                </a:lnTo>
                <a:lnTo>
                  <a:pt x="56" y="10967"/>
                </a:lnTo>
                <a:lnTo>
                  <a:pt x="78" y="11172"/>
                </a:lnTo>
                <a:lnTo>
                  <a:pt x="123" y="11395"/>
                </a:lnTo>
                <a:lnTo>
                  <a:pt x="168" y="11600"/>
                </a:lnTo>
                <a:lnTo>
                  <a:pt x="236" y="11786"/>
                </a:lnTo>
                <a:lnTo>
                  <a:pt x="292" y="11973"/>
                </a:lnTo>
                <a:lnTo>
                  <a:pt x="382" y="12140"/>
                </a:lnTo>
                <a:lnTo>
                  <a:pt x="540" y="12419"/>
                </a:lnTo>
                <a:lnTo>
                  <a:pt x="731" y="12680"/>
                </a:lnTo>
                <a:lnTo>
                  <a:pt x="944" y="12866"/>
                </a:lnTo>
                <a:lnTo>
                  <a:pt x="1158" y="12997"/>
                </a:lnTo>
                <a:lnTo>
                  <a:pt x="1395" y="13108"/>
                </a:lnTo>
                <a:lnTo>
                  <a:pt x="1608" y="13183"/>
                </a:lnTo>
                <a:lnTo>
                  <a:pt x="1856" y="13183"/>
                </a:lnTo>
                <a:lnTo>
                  <a:pt x="2070" y="13146"/>
                </a:lnTo>
                <a:lnTo>
                  <a:pt x="2261" y="13071"/>
                </a:lnTo>
                <a:lnTo>
                  <a:pt x="2430" y="12960"/>
                </a:lnTo>
                <a:lnTo>
                  <a:pt x="2587" y="12792"/>
                </a:lnTo>
                <a:lnTo>
                  <a:pt x="2688" y="12606"/>
                </a:lnTo>
                <a:lnTo>
                  <a:pt x="2801" y="12419"/>
                </a:lnTo>
                <a:lnTo>
                  <a:pt x="2925" y="12289"/>
                </a:lnTo>
                <a:lnTo>
                  <a:pt x="3082" y="12177"/>
                </a:lnTo>
                <a:lnTo>
                  <a:pt x="3228" y="12103"/>
                </a:lnTo>
                <a:lnTo>
                  <a:pt x="3408" y="12103"/>
                </a:lnTo>
                <a:lnTo>
                  <a:pt x="3577" y="12103"/>
                </a:lnTo>
                <a:lnTo>
                  <a:pt x="3723" y="12177"/>
                </a:lnTo>
                <a:lnTo>
                  <a:pt x="3903" y="12252"/>
                </a:lnTo>
                <a:lnTo>
                  <a:pt x="4072" y="12364"/>
                </a:lnTo>
                <a:lnTo>
                  <a:pt x="4230" y="12494"/>
                </a:lnTo>
                <a:lnTo>
                  <a:pt x="4353" y="12643"/>
                </a:lnTo>
                <a:lnTo>
                  <a:pt x="4488" y="12829"/>
                </a:lnTo>
                <a:lnTo>
                  <a:pt x="4567" y="13034"/>
                </a:lnTo>
                <a:lnTo>
                  <a:pt x="4657" y="13257"/>
                </a:lnTo>
                <a:lnTo>
                  <a:pt x="4702" y="13462"/>
                </a:lnTo>
                <a:lnTo>
                  <a:pt x="4725" y="13686"/>
                </a:lnTo>
                <a:lnTo>
                  <a:pt x="4702" y="14282"/>
                </a:lnTo>
                <a:lnTo>
                  <a:pt x="4657" y="15045"/>
                </a:lnTo>
                <a:lnTo>
                  <a:pt x="4612" y="15976"/>
                </a:lnTo>
                <a:lnTo>
                  <a:pt x="4590" y="16926"/>
                </a:lnTo>
                <a:lnTo>
                  <a:pt x="4567" y="17968"/>
                </a:lnTo>
                <a:lnTo>
                  <a:pt x="4567" y="19011"/>
                </a:lnTo>
                <a:lnTo>
                  <a:pt x="4590" y="19514"/>
                </a:lnTo>
                <a:lnTo>
                  <a:pt x="4612" y="19980"/>
                </a:lnTo>
                <a:lnTo>
                  <a:pt x="4657" y="20426"/>
                </a:lnTo>
                <a:lnTo>
                  <a:pt x="4725" y="20836"/>
                </a:lnTo>
                <a:lnTo>
                  <a:pt x="4848" y="20929"/>
                </a:lnTo>
                <a:lnTo>
                  <a:pt x="5040" y="21004"/>
                </a:lnTo>
                <a:lnTo>
                  <a:pt x="5265" y="21078"/>
                </a:lnTo>
                <a:lnTo>
                  <a:pt x="5478" y="21115"/>
                </a:lnTo>
                <a:lnTo>
                  <a:pt x="6041" y="21115"/>
                </a:lnTo>
                <a:lnTo>
                  <a:pt x="6637" y="21078"/>
                </a:lnTo>
                <a:lnTo>
                  <a:pt x="7312" y="21004"/>
                </a:lnTo>
                <a:lnTo>
                  <a:pt x="7998" y="20929"/>
                </a:lnTo>
                <a:lnTo>
                  <a:pt x="8696" y="20855"/>
                </a:lnTo>
                <a:lnTo>
                  <a:pt x="9360" y="20836"/>
                </a:lnTo>
                <a:close/>
              </a:path>
            </a:pathLst>
          </a:custGeom>
          <a:solidFill>
            <a:srgbClr val="FFCC99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21" name="Puzzle3"/>
          <p:cNvSpPr>
            <a:spLocks noEditPoints="1" noChangeArrowheads="1"/>
          </p:cNvSpPr>
          <p:nvPr/>
        </p:nvSpPr>
        <p:spPr bwMode="auto">
          <a:xfrm>
            <a:off x="6501695" y="2183480"/>
            <a:ext cx="1012316" cy="1221887"/>
          </a:xfrm>
          <a:custGeom>
            <a:avLst/>
            <a:gdLst>
              <a:gd name="T0" fmla="*/ 10391 w 21600"/>
              <a:gd name="T1" fmla="*/ 15806 h 21600"/>
              <a:gd name="T2" fmla="*/ 20551 w 21600"/>
              <a:gd name="T3" fmla="*/ 21088 h 21600"/>
              <a:gd name="T4" fmla="*/ 13180 w 21600"/>
              <a:gd name="T5" fmla="*/ 13801 h 21600"/>
              <a:gd name="T6" fmla="*/ 20551 w 21600"/>
              <a:gd name="T7" fmla="*/ 7025 h 21600"/>
              <a:gd name="T8" fmla="*/ 10500 w 21600"/>
              <a:gd name="T9" fmla="*/ 52 h 21600"/>
              <a:gd name="T10" fmla="*/ 692 w 21600"/>
              <a:gd name="T11" fmla="*/ 6802 h 21600"/>
              <a:gd name="T12" fmla="*/ 8064 w 21600"/>
              <a:gd name="T13" fmla="*/ 13526 h 21600"/>
              <a:gd name="T14" fmla="*/ 692 w 21600"/>
              <a:gd name="T15" fmla="*/ 21088 h 21600"/>
              <a:gd name="T16" fmla="*/ 2273 w 21600"/>
              <a:gd name="T17" fmla="*/ 7719 h 21600"/>
              <a:gd name="T18" fmla="*/ 19149 w 21600"/>
              <a:gd name="T19" fmla="*/ 20237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6625" y="20892"/>
                </a:moveTo>
                <a:lnTo>
                  <a:pt x="7105" y="21023"/>
                </a:lnTo>
                <a:lnTo>
                  <a:pt x="7513" y="21088"/>
                </a:lnTo>
                <a:lnTo>
                  <a:pt x="7922" y="21115"/>
                </a:lnTo>
                <a:lnTo>
                  <a:pt x="8242" y="21115"/>
                </a:lnTo>
                <a:lnTo>
                  <a:pt x="8544" y="21062"/>
                </a:lnTo>
                <a:lnTo>
                  <a:pt x="8810" y="20997"/>
                </a:lnTo>
                <a:lnTo>
                  <a:pt x="9023" y="20892"/>
                </a:lnTo>
                <a:lnTo>
                  <a:pt x="9148" y="20761"/>
                </a:lnTo>
                <a:lnTo>
                  <a:pt x="9290" y="20616"/>
                </a:lnTo>
                <a:lnTo>
                  <a:pt x="9361" y="20459"/>
                </a:lnTo>
                <a:lnTo>
                  <a:pt x="9396" y="20289"/>
                </a:lnTo>
                <a:lnTo>
                  <a:pt x="9396" y="20092"/>
                </a:lnTo>
                <a:lnTo>
                  <a:pt x="9325" y="19909"/>
                </a:lnTo>
                <a:lnTo>
                  <a:pt x="9219" y="19738"/>
                </a:lnTo>
                <a:lnTo>
                  <a:pt x="9094" y="19555"/>
                </a:lnTo>
                <a:lnTo>
                  <a:pt x="8917" y="19384"/>
                </a:lnTo>
                <a:lnTo>
                  <a:pt x="8650" y="19162"/>
                </a:lnTo>
                <a:lnTo>
                  <a:pt x="8437" y="18900"/>
                </a:lnTo>
                <a:lnTo>
                  <a:pt x="8277" y="18624"/>
                </a:lnTo>
                <a:lnTo>
                  <a:pt x="8135" y="18349"/>
                </a:lnTo>
                <a:lnTo>
                  <a:pt x="8028" y="18048"/>
                </a:lnTo>
                <a:lnTo>
                  <a:pt x="7993" y="17746"/>
                </a:lnTo>
                <a:lnTo>
                  <a:pt x="7993" y="17471"/>
                </a:lnTo>
                <a:lnTo>
                  <a:pt x="8028" y="17169"/>
                </a:lnTo>
                <a:lnTo>
                  <a:pt x="8135" y="16920"/>
                </a:lnTo>
                <a:lnTo>
                  <a:pt x="8277" y="16671"/>
                </a:lnTo>
                <a:lnTo>
                  <a:pt x="8366" y="16540"/>
                </a:lnTo>
                <a:lnTo>
                  <a:pt x="8473" y="16409"/>
                </a:lnTo>
                <a:lnTo>
                  <a:pt x="8615" y="16317"/>
                </a:lnTo>
                <a:lnTo>
                  <a:pt x="8739" y="16213"/>
                </a:lnTo>
                <a:lnTo>
                  <a:pt x="8881" y="16134"/>
                </a:lnTo>
                <a:lnTo>
                  <a:pt x="9059" y="16055"/>
                </a:lnTo>
                <a:lnTo>
                  <a:pt x="9254" y="15990"/>
                </a:lnTo>
                <a:lnTo>
                  <a:pt x="9432" y="15911"/>
                </a:lnTo>
                <a:lnTo>
                  <a:pt x="9663" y="15885"/>
                </a:lnTo>
                <a:lnTo>
                  <a:pt x="9876" y="15833"/>
                </a:lnTo>
                <a:lnTo>
                  <a:pt x="10142" y="15806"/>
                </a:lnTo>
                <a:lnTo>
                  <a:pt x="10391" y="15806"/>
                </a:lnTo>
                <a:lnTo>
                  <a:pt x="10728" y="15806"/>
                </a:lnTo>
                <a:lnTo>
                  <a:pt x="10995" y="15806"/>
                </a:lnTo>
                <a:lnTo>
                  <a:pt x="11279" y="15833"/>
                </a:lnTo>
                <a:lnTo>
                  <a:pt x="11546" y="15885"/>
                </a:lnTo>
                <a:lnTo>
                  <a:pt x="11776" y="15937"/>
                </a:lnTo>
                <a:lnTo>
                  <a:pt x="12025" y="15990"/>
                </a:lnTo>
                <a:lnTo>
                  <a:pt x="12221" y="16055"/>
                </a:lnTo>
                <a:lnTo>
                  <a:pt x="12434" y="16134"/>
                </a:lnTo>
                <a:lnTo>
                  <a:pt x="12611" y="16213"/>
                </a:lnTo>
                <a:lnTo>
                  <a:pt x="12771" y="16317"/>
                </a:lnTo>
                <a:lnTo>
                  <a:pt x="12913" y="16409"/>
                </a:lnTo>
                <a:lnTo>
                  <a:pt x="13038" y="16514"/>
                </a:lnTo>
                <a:lnTo>
                  <a:pt x="13251" y="16737"/>
                </a:lnTo>
                <a:lnTo>
                  <a:pt x="13428" y="16986"/>
                </a:lnTo>
                <a:lnTo>
                  <a:pt x="13517" y="17248"/>
                </a:lnTo>
                <a:lnTo>
                  <a:pt x="13588" y="17523"/>
                </a:lnTo>
                <a:lnTo>
                  <a:pt x="13588" y="17799"/>
                </a:lnTo>
                <a:lnTo>
                  <a:pt x="13517" y="18074"/>
                </a:lnTo>
                <a:lnTo>
                  <a:pt x="13428" y="18323"/>
                </a:lnTo>
                <a:lnTo>
                  <a:pt x="13286" y="18572"/>
                </a:lnTo>
                <a:lnTo>
                  <a:pt x="13109" y="18808"/>
                </a:lnTo>
                <a:lnTo>
                  <a:pt x="12878" y="19031"/>
                </a:lnTo>
                <a:lnTo>
                  <a:pt x="12434" y="19411"/>
                </a:lnTo>
                <a:lnTo>
                  <a:pt x="12132" y="19738"/>
                </a:lnTo>
                <a:lnTo>
                  <a:pt x="12025" y="19856"/>
                </a:lnTo>
                <a:lnTo>
                  <a:pt x="11919" y="20014"/>
                </a:lnTo>
                <a:lnTo>
                  <a:pt x="11883" y="20132"/>
                </a:lnTo>
                <a:lnTo>
                  <a:pt x="11883" y="20263"/>
                </a:lnTo>
                <a:lnTo>
                  <a:pt x="11883" y="20394"/>
                </a:lnTo>
                <a:lnTo>
                  <a:pt x="11954" y="20485"/>
                </a:lnTo>
                <a:lnTo>
                  <a:pt x="12061" y="20590"/>
                </a:lnTo>
                <a:lnTo>
                  <a:pt x="12185" y="20695"/>
                </a:lnTo>
                <a:lnTo>
                  <a:pt x="12327" y="20787"/>
                </a:lnTo>
                <a:lnTo>
                  <a:pt x="12540" y="20892"/>
                </a:lnTo>
                <a:lnTo>
                  <a:pt x="12771" y="20997"/>
                </a:lnTo>
                <a:lnTo>
                  <a:pt x="13073" y="21088"/>
                </a:lnTo>
                <a:lnTo>
                  <a:pt x="13428" y="21193"/>
                </a:lnTo>
                <a:lnTo>
                  <a:pt x="13873" y="21298"/>
                </a:lnTo>
                <a:lnTo>
                  <a:pt x="14317" y="21390"/>
                </a:lnTo>
                <a:lnTo>
                  <a:pt x="14778" y="21468"/>
                </a:lnTo>
                <a:lnTo>
                  <a:pt x="15294" y="21547"/>
                </a:lnTo>
                <a:lnTo>
                  <a:pt x="15809" y="21600"/>
                </a:lnTo>
                <a:lnTo>
                  <a:pt x="16359" y="21652"/>
                </a:lnTo>
                <a:lnTo>
                  <a:pt x="16875" y="21678"/>
                </a:lnTo>
                <a:lnTo>
                  <a:pt x="17407" y="21678"/>
                </a:lnTo>
                <a:lnTo>
                  <a:pt x="17958" y="21678"/>
                </a:lnTo>
                <a:lnTo>
                  <a:pt x="18473" y="21652"/>
                </a:lnTo>
                <a:lnTo>
                  <a:pt x="18953" y="21573"/>
                </a:lnTo>
                <a:lnTo>
                  <a:pt x="19397" y="21495"/>
                </a:lnTo>
                <a:lnTo>
                  <a:pt x="19841" y="21390"/>
                </a:lnTo>
                <a:lnTo>
                  <a:pt x="20214" y="21272"/>
                </a:lnTo>
                <a:lnTo>
                  <a:pt x="20551" y="21088"/>
                </a:lnTo>
                <a:lnTo>
                  <a:pt x="20480" y="20787"/>
                </a:lnTo>
                <a:lnTo>
                  <a:pt x="20409" y="20485"/>
                </a:lnTo>
                <a:lnTo>
                  <a:pt x="20356" y="20158"/>
                </a:lnTo>
                <a:lnTo>
                  <a:pt x="20356" y="19804"/>
                </a:lnTo>
                <a:lnTo>
                  <a:pt x="20321" y="19083"/>
                </a:lnTo>
                <a:lnTo>
                  <a:pt x="20356" y="18349"/>
                </a:lnTo>
                <a:lnTo>
                  <a:pt x="20409" y="17641"/>
                </a:lnTo>
                <a:lnTo>
                  <a:pt x="20480" y="17012"/>
                </a:lnTo>
                <a:lnTo>
                  <a:pt x="20551" y="16488"/>
                </a:lnTo>
                <a:lnTo>
                  <a:pt x="20551" y="16055"/>
                </a:lnTo>
                <a:lnTo>
                  <a:pt x="20551" y="15911"/>
                </a:lnTo>
                <a:lnTo>
                  <a:pt x="20445" y="15754"/>
                </a:lnTo>
                <a:lnTo>
                  <a:pt x="20356" y="15610"/>
                </a:lnTo>
                <a:lnTo>
                  <a:pt x="20178" y="15452"/>
                </a:lnTo>
                <a:lnTo>
                  <a:pt x="20001" y="15334"/>
                </a:lnTo>
                <a:lnTo>
                  <a:pt x="19770" y="15230"/>
                </a:lnTo>
                <a:lnTo>
                  <a:pt x="19521" y="15125"/>
                </a:lnTo>
                <a:lnTo>
                  <a:pt x="19290" y="15059"/>
                </a:lnTo>
                <a:lnTo>
                  <a:pt x="19024" y="15007"/>
                </a:lnTo>
                <a:lnTo>
                  <a:pt x="18740" y="14954"/>
                </a:lnTo>
                <a:lnTo>
                  <a:pt x="18509" y="14954"/>
                </a:lnTo>
                <a:lnTo>
                  <a:pt x="18225" y="14954"/>
                </a:lnTo>
                <a:lnTo>
                  <a:pt x="17994" y="15007"/>
                </a:lnTo>
                <a:lnTo>
                  <a:pt x="17763" y="15085"/>
                </a:lnTo>
                <a:lnTo>
                  <a:pt x="17550" y="15177"/>
                </a:lnTo>
                <a:lnTo>
                  <a:pt x="17372" y="15308"/>
                </a:lnTo>
                <a:lnTo>
                  <a:pt x="17176" y="15426"/>
                </a:lnTo>
                <a:lnTo>
                  <a:pt x="16928" y="15557"/>
                </a:lnTo>
                <a:lnTo>
                  <a:pt x="16661" y="15636"/>
                </a:lnTo>
                <a:lnTo>
                  <a:pt x="16359" y="15688"/>
                </a:lnTo>
                <a:lnTo>
                  <a:pt x="16022" y="15715"/>
                </a:lnTo>
                <a:lnTo>
                  <a:pt x="15667" y="15688"/>
                </a:lnTo>
                <a:lnTo>
                  <a:pt x="15294" y="15662"/>
                </a:lnTo>
                <a:lnTo>
                  <a:pt x="14956" y="15583"/>
                </a:lnTo>
                <a:lnTo>
                  <a:pt x="14619" y="15479"/>
                </a:lnTo>
                <a:lnTo>
                  <a:pt x="14281" y="15334"/>
                </a:lnTo>
                <a:lnTo>
                  <a:pt x="13961" y="15177"/>
                </a:lnTo>
                <a:lnTo>
                  <a:pt x="13695" y="14981"/>
                </a:lnTo>
                <a:lnTo>
                  <a:pt x="13588" y="14850"/>
                </a:lnTo>
                <a:lnTo>
                  <a:pt x="13482" y="14732"/>
                </a:lnTo>
                <a:lnTo>
                  <a:pt x="13393" y="14600"/>
                </a:lnTo>
                <a:lnTo>
                  <a:pt x="13322" y="14456"/>
                </a:lnTo>
                <a:lnTo>
                  <a:pt x="13251" y="14299"/>
                </a:lnTo>
                <a:lnTo>
                  <a:pt x="13215" y="14155"/>
                </a:lnTo>
                <a:lnTo>
                  <a:pt x="13180" y="13971"/>
                </a:lnTo>
                <a:lnTo>
                  <a:pt x="13180" y="13801"/>
                </a:lnTo>
                <a:lnTo>
                  <a:pt x="13180" y="13591"/>
                </a:lnTo>
                <a:lnTo>
                  <a:pt x="13215" y="13395"/>
                </a:lnTo>
                <a:lnTo>
                  <a:pt x="13251" y="13198"/>
                </a:lnTo>
                <a:lnTo>
                  <a:pt x="13322" y="13015"/>
                </a:lnTo>
                <a:lnTo>
                  <a:pt x="13393" y="12870"/>
                </a:lnTo>
                <a:lnTo>
                  <a:pt x="13482" y="12713"/>
                </a:lnTo>
                <a:lnTo>
                  <a:pt x="13588" y="12569"/>
                </a:lnTo>
                <a:lnTo>
                  <a:pt x="13730" y="12438"/>
                </a:lnTo>
                <a:lnTo>
                  <a:pt x="13997" y="12215"/>
                </a:lnTo>
                <a:lnTo>
                  <a:pt x="14334" y="12005"/>
                </a:lnTo>
                <a:lnTo>
                  <a:pt x="14690" y="11861"/>
                </a:lnTo>
                <a:lnTo>
                  <a:pt x="15063" y="11756"/>
                </a:lnTo>
                <a:lnTo>
                  <a:pt x="15436" y="11678"/>
                </a:lnTo>
                <a:lnTo>
                  <a:pt x="15809" y="11638"/>
                </a:lnTo>
                <a:lnTo>
                  <a:pt x="16182" y="11638"/>
                </a:lnTo>
                <a:lnTo>
                  <a:pt x="16555" y="11678"/>
                </a:lnTo>
                <a:lnTo>
                  <a:pt x="16910" y="11730"/>
                </a:lnTo>
                <a:lnTo>
                  <a:pt x="17248" y="11835"/>
                </a:lnTo>
                <a:lnTo>
                  <a:pt x="17514" y="11966"/>
                </a:lnTo>
                <a:lnTo>
                  <a:pt x="17763" y="12110"/>
                </a:lnTo>
                <a:lnTo>
                  <a:pt x="17887" y="12215"/>
                </a:lnTo>
                <a:lnTo>
                  <a:pt x="18065" y="12307"/>
                </a:lnTo>
                <a:lnTo>
                  <a:pt x="18260" y="12412"/>
                </a:lnTo>
                <a:lnTo>
                  <a:pt x="18438" y="12464"/>
                </a:lnTo>
                <a:lnTo>
                  <a:pt x="18669" y="12543"/>
                </a:lnTo>
                <a:lnTo>
                  <a:pt x="18882" y="12569"/>
                </a:lnTo>
                <a:lnTo>
                  <a:pt x="19113" y="12595"/>
                </a:lnTo>
                <a:lnTo>
                  <a:pt x="19361" y="12608"/>
                </a:lnTo>
                <a:lnTo>
                  <a:pt x="19592" y="12608"/>
                </a:lnTo>
                <a:lnTo>
                  <a:pt x="19841" y="12595"/>
                </a:lnTo>
                <a:lnTo>
                  <a:pt x="20072" y="12543"/>
                </a:lnTo>
                <a:lnTo>
                  <a:pt x="20321" y="12490"/>
                </a:lnTo>
                <a:lnTo>
                  <a:pt x="20551" y="12438"/>
                </a:lnTo>
                <a:lnTo>
                  <a:pt x="20800" y="12333"/>
                </a:lnTo>
                <a:lnTo>
                  <a:pt x="20996" y="12241"/>
                </a:lnTo>
                <a:lnTo>
                  <a:pt x="21244" y="12110"/>
                </a:lnTo>
                <a:lnTo>
                  <a:pt x="21298" y="12032"/>
                </a:lnTo>
                <a:lnTo>
                  <a:pt x="21404" y="11966"/>
                </a:lnTo>
                <a:lnTo>
                  <a:pt x="21475" y="11861"/>
                </a:lnTo>
                <a:lnTo>
                  <a:pt x="21511" y="11730"/>
                </a:lnTo>
                <a:lnTo>
                  <a:pt x="21617" y="11481"/>
                </a:lnTo>
                <a:lnTo>
                  <a:pt x="21653" y="11180"/>
                </a:lnTo>
                <a:lnTo>
                  <a:pt x="21653" y="10826"/>
                </a:lnTo>
                <a:lnTo>
                  <a:pt x="21653" y="10472"/>
                </a:lnTo>
                <a:lnTo>
                  <a:pt x="21582" y="10092"/>
                </a:lnTo>
                <a:lnTo>
                  <a:pt x="21511" y="9725"/>
                </a:lnTo>
                <a:lnTo>
                  <a:pt x="21298" y="8912"/>
                </a:lnTo>
                <a:lnTo>
                  <a:pt x="21067" y="8191"/>
                </a:lnTo>
                <a:lnTo>
                  <a:pt x="20800" y="7536"/>
                </a:lnTo>
                <a:lnTo>
                  <a:pt x="20551" y="7025"/>
                </a:lnTo>
                <a:lnTo>
                  <a:pt x="20001" y="7103"/>
                </a:lnTo>
                <a:lnTo>
                  <a:pt x="19432" y="7156"/>
                </a:lnTo>
                <a:lnTo>
                  <a:pt x="18846" y="7208"/>
                </a:lnTo>
                <a:lnTo>
                  <a:pt x="18225" y="7208"/>
                </a:lnTo>
                <a:lnTo>
                  <a:pt x="17656" y="7208"/>
                </a:lnTo>
                <a:lnTo>
                  <a:pt x="17070" y="7182"/>
                </a:lnTo>
                <a:lnTo>
                  <a:pt x="16484" y="7156"/>
                </a:lnTo>
                <a:lnTo>
                  <a:pt x="15986" y="7103"/>
                </a:lnTo>
                <a:lnTo>
                  <a:pt x="14992" y="6999"/>
                </a:lnTo>
                <a:lnTo>
                  <a:pt x="14210" y="6907"/>
                </a:lnTo>
                <a:lnTo>
                  <a:pt x="13695" y="6828"/>
                </a:lnTo>
                <a:lnTo>
                  <a:pt x="13517" y="6802"/>
                </a:lnTo>
                <a:lnTo>
                  <a:pt x="13073" y="6645"/>
                </a:lnTo>
                <a:lnTo>
                  <a:pt x="12700" y="6474"/>
                </a:lnTo>
                <a:lnTo>
                  <a:pt x="12363" y="6304"/>
                </a:lnTo>
                <a:lnTo>
                  <a:pt x="12132" y="6094"/>
                </a:lnTo>
                <a:lnTo>
                  <a:pt x="11919" y="5871"/>
                </a:lnTo>
                <a:lnTo>
                  <a:pt x="11776" y="5649"/>
                </a:lnTo>
                <a:lnTo>
                  <a:pt x="11688" y="5413"/>
                </a:lnTo>
                <a:lnTo>
                  <a:pt x="11617" y="5190"/>
                </a:lnTo>
                <a:lnTo>
                  <a:pt x="11617" y="4941"/>
                </a:lnTo>
                <a:lnTo>
                  <a:pt x="11652" y="4718"/>
                </a:lnTo>
                <a:lnTo>
                  <a:pt x="11723" y="4482"/>
                </a:lnTo>
                <a:lnTo>
                  <a:pt x="11812" y="4285"/>
                </a:lnTo>
                <a:lnTo>
                  <a:pt x="11919" y="4089"/>
                </a:lnTo>
                <a:lnTo>
                  <a:pt x="12096" y="3905"/>
                </a:lnTo>
                <a:lnTo>
                  <a:pt x="12292" y="3735"/>
                </a:lnTo>
                <a:lnTo>
                  <a:pt x="12505" y="3604"/>
                </a:lnTo>
                <a:lnTo>
                  <a:pt x="12700" y="3460"/>
                </a:lnTo>
                <a:lnTo>
                  <a:pt x="12878" y="3250"/>
                </a:lnTo>
                <a:lnTo>
                  <a:pt x="13038" y="3027"/>
                </a:lnTo>
                <a:lnTo>
                  <a:pt x="13180" y="2752"/>
                </a:lnTo>
                <a:lnTo>
                  <a:pt x="13286" y="2477"/>
                </a:lnTo>
                <a:lnTo>
                  <a:pt x="13322" y="2175"/>
                </a:lnTo>
                <a:lnTo>
                  <a:pt x="13357" y="1874"/>
                </a:lnTo>
                <a:lnTo>
                  <a:pt x="13286" y="1572"/>
                </a:lnTo>
                <a:lnTo>
                  <a:pt x="13180" y="1271"/>
                </a:lnTo>
                <a:lnTo>
                  <a:pt x="13038" y="983"/>
                </a:lnTo>
                <a:lnTo>
                  <a:pt x="12949" y="865"/>
                </a:lnTo>
                <a:lnTo>
                  <a:pt x="12807" y="733"/>
                </a:lnTo>
                <a:lnTo>
                  <a:pt x="12665" y="616"/>
                </a:lnTo>
                <a:lnTo>
                  <a:pt x="12505" y="511"/>
                </a:lnTo>
                <a:lnTo>
                  <a:pt x="12327" y="406"/>
                </a:lnTo>
                <a:lnTo>
                  <a:pt x="12132" y="314"/>
                </a:lnTo>
                <a:lnTo>
                  <a:pt x="11883" y="235"/>
                </a:lnTo>
                <a:lnTo>
                  <a:pt x="11652" y="183"/>
                </a:lnTo>
                <a:lnTo>
                  <a:pt x="11368" y="104"/>
                </a:lnTo>
                <a:lnTo>
                  <a:pt x="11101" y="78"/>
                </a:lnTo>
                <a:lnTo>
                  <a:pt x="10800" y="52"/>
                </a:lnTo>
                <a:lnTo>
                  <a:pt x="10444" y="52"/>
                </a:lnTo>
                <a:lnTo>
                  <a:pt x="10142" y="52"/>
                </a:lnTo>
                <a:lnTo>
                  <a:pt x="9840" y="78"/>
                </a:lnTo>
                <a:lnTo>
                  <a:pt x="9574" y="104"/>
                </a:lnTo>
                <a:lnTo>
                  <a:pt x="9325" y="157"/>
                </a:lnTo>
                <a:lnTo>
                  <a:pt x="9094" y="209"/>
                </a:lnTo>
                <a:lnTo>
                  <a:pt x="8846" y="262"/>
                </a:lnTo>
                <a:lnTo>
                  <a:pt x="8650" y="340"/>
                </a:lnTo>
                <a:lnTo>
                  <a:pt x="8437" y="432"/>
                </a:lnTo>
                <a:lnTo>
                  <a:pt x="8277" y="511"/>
                </a:lnTo>
                <a:lnTo>
                  <a:pt x="8100" y="616"/>
                </a:lnTo>
                <a:lnTo>
                  <a:pt x="7957" y="707"/>
                </a:lnTo>
                <a:lnTo>
                  <a:pt x="7833" y="838"/>
                </a:lnTo>
                <a:lnTo>
                  <a:pt x="7620" y="1061"/>
                </a:lnTo>
                <a:lnTo>
                  <a:pt x="7442" y="1336"/>
                </a:lnTo>
                <a:lnTo>
                  <a:pt x="7353" y="1599"/>
                </a:lnTo>
                <a:lnTo>
                  <a:pt x="7318" y="1900"/>
                </a:lnTo>
                <a:lnTo>
                  <a:pt x="7318" y="2175"/>
                </a:lnTo>
                <a:lnTo>
                  <a:pt x="7353" y="2450"/>
                </a:lnTo>
                <a:lnTo>
                  <a:pt x="7442" y="2726"/>
                </a:lnTo>
                <a:lnTo>
                  <a:pt x="7620" y="2975"/>
                </a:lnTo>
                <a:lnTo>
                  <a:pt x="7833" y="3198"/>
                </a:lnTo>
                <a:lnTo>
                  <a:pt x="8064" y="3433"/>
                </a:lnTo>
                <a:lnTo>
                  <a:pt x="8295" y="3630"/>
                </a:lnTo>
                <a:lnTo>
                  <a:pt x="8508" y="3853"/>
                </a:lnTo>
                <a:lnTo>
                  <a:pt x="8686" y="4089"/>
                </a:lnTo>
                <a:lnTo>
                  <a:pt x="8775" y="4312"/>
                </a:lnTo>
                <a:lnTo>
                  <a:pt x="8846" y="4561"/>
                </a:lnTo>
                <a:lnTo>
                  <a:pt x="8846" y="4810"/>
                </a:lnTo>
                <a:lnTo>
                  <a:pt x="8810" y="5059"/>
                </a:lnTo>
                <a:lnTo>
                  <a:pt x="8721" y="5295"/>
                </a:lnTo>
                <a:lnTo>
                  <a:pt x="8579" y="5544"/>
                </a:lnTo>
                <a:lnTo>
                  <a:pt x="8366" y="5766"/>
                </a:lnTo>
                <a:lnTo>
                  <a:pt x="8135" y="5976"/>
                </a:lnTo>
                <a:lnTo>
                  <a:pt x="7833" y="6199"/>
                </a:lnTo>
                <a:lnTo>
                  <a:pt x="7478" y="6369"/>
                </a:lnTo>
                <a:lnTo>
                  <a:pt x="7069" y="6527"/>
                </a:lnTo>
                <a:lnTo>
                  <a:pt x="6590" y="6671"/>
                </a:lnTo>
                <a:lnTo>
                  <a:pt x="6092" y="6802"/>
                </a:lnTo>
                <a:lnTo>
                  <a:pt x="5684" y="6802"/>
                </a:lnTo>
                <a:lnTo>
                  <a:pt x="5133" y="6802"/>
                </a:lnTo>
                <a:lnTo>
                  <a:pt x="4547" y="6802"/>
                </a:lnTo>
                <a:lnTo>
                  <a:pt x="3872" y="6802"/>
                </a:lnTo>
                <a:lnTo>
                  <a:pt x="3144" y="6802"/>
                </a:lnTo>
                <a:lnTo>
                  <a:pt x="2362" y="6802"/>
                </a:lnTo>
                <a:lnTo>
                  <a:pt x="1545" y="6802"/>
                </a:lnTo>
                <a:lnTo>
                  <a:pt x="692" y="6802"/>
                </a:lnTo>
                <a:lnTo>
                  <a:pt x="586" y="7234"/>
                </a:lnTo>
                <a:lnTo>
                  <a:pt x="461" y="7837"/>
                </a:lnTo>
                <a:lnTo>
                  <a:pt x="355" y="8493"/>
                </a:lnTo>
                <a:lnTo>
                  <a:pt x="248" y="9187"/>
                </a:lnTo>
                <a:lnTo>
                  <a:pt x="142" y="9869"/>
                </a:lnTo>
                <a:lnTo>
                  <a:pt x="106" y="10498"/>
                </a:lnTo>
                <a:lnTo>
                  <a:pt x="106" y="10983"/>
                </a:lnTo>
                <a:lnTo>
                  <a:pt x="106" y="11311"/>
                </a:lnTo>
                <a:lnTo>
                  <a:pt x="213" y="11481"/>
                </a:lnTo>
                <a:lnTo>
                  <a:pt x="319" y="11651"/>
                </a:lnTo>
                <a:lnTo>
                  <a:pt x="497" y="11783"/>
                </a:lnTo>
                <a:lnTo>
                  <a:pt x="692" y="11914"/>
                </a:lnTo>
                <a:lnTo>
                  <a:pt x="941" y="12032"/>
                </a:lnTo>
                <a:lnTo>
                  <a:pt x="1207" y="12110"/>
                </a:lnTo>
                <a:lnTo>
                  <a:pt x="1509" y="12189"/>
                </a:lnTo>
                <a:lnTo>
                  <a:pt x="1794" y="12241"/>
                </a:lnTo>
                <a:lnTo>
                  <a:pt x="2131" y="12267"/>
                </a:lnTo>
                <a:lnTo>
                  <a:pt x="2433" y="12281"/>
                </a:lnTo>
                <a:lnTo>
                  <a:pt x="2735" y="12267"/>
                </a:lnTo>
                <a:lnTo>
                  <a:pt x="3055" y="12241"/>
                </a:lnTo>
                <a:lnTo>
                  <a:pt x="3357" y="12189"/>
                </a:lnTo>
                <a:lnTo>
                  <a:pt x="3623" y="12084"/>
                </a:lnTo>
                <a:lnTo>
                  <a:pt x="3872" y="11979"/>
                </a:lnTo>
                <a:lnTo>
                  <a:pt x="4103" y="11861"/>
                </a:lnTo>
                <a:lnTo>
                  <a:pt x="4316" y="11704"/>
                </a:lnTo>
                <a:lnTo>
                  <a:pt x="4582" y="11612"/>
                </a:lnTo>
                <a:lnTo>
                  <a:pt x="4849" y="11533"/>
                </a:lnTo>
                <a:lnTo>
                  <a:pt x="5169" y="11507"/>
                </a:lnTo>
                <a:lnTo>
                  <a:pt x="5506" y="11481"/>
                </a:lnTo>
                <a:lnTo>
                  <a:pt x="5808" y="11507"/>
                </a:lnTo>
                <a:lnTo>
                  <a:pt x="6146" y="11560"/>
                </a:lnTo>
                <a:lnTo>
                  <a:pt x="6501" y="11651"/>
                </a:lnTo>
                <a:lnTo>
                  <a:pt x="6803" y="11783"/>
                </a:lnTo>
                <a:lnTo>
                  <a:pt x="7105" y="11940"/>
                </a:lnTo>
                <a:lnTo>
                  <a:pt x="7353" y="12110"/>
                </a:lnTo>
                <a:lnTo>
                  <a:pt x="7584" y="12333"/>
                </a:lnTo>
                <a:lnTo>
                  <a:pt x="7798" y="12595"/>
                </a:lnTo>
                <a:lnTo>
                  <a:pt x="7922" y="12870"/>
                </a:lnTo>
                <a:lnTo>
                  <a:pt x="8028" y="13198"/>
                </a:lnTo>
                <a:lnTo>
                  <a:pt x="8064" y="13526"/>
                </a:lnTo>
                <a:lnTo>
                  <a:pt x="8028" y="13775"/>
                </a:lnTo>
                <a:lnTo>
                  <a:pt x="7922" y="13998"/>
                </a:lnTo>
                <a:lnTo>
                  <a:pt x="7798" y="14220"/>
                </a:lnTo>
                <a:lnTo>
                  <a:pt x="7584" y="14404"/>
                </a:lnTo>
                <a:lnTo>
                  <a:pt x="7353" y="14574"/>
                </a:lnTo>
                <a:lnTo>
                  <a:pt x="7105" y="14732"/>
                </a:lnTo>
                <a:lnTo>
                  <a:pt x="6803" y="14850"/>
                </a:lnTo>
                <a:lnTo>
                  <a:pt x="6501" y="14954"/>
                </a:lnTo>
                <a:lnTo>
                  <a:pt x="6146" y="15033"/>
                </a:lnTo>
                <a:lnTo>
                  <a:pt x="5808" y="15085"/>
                </a:lnTo>
                <a:lnTo>
                  <a:pt x="5506" y="15085"/>
                </a:lnTo>
                <a:lnTo>
                  <a:pt x="5169" y="15059"/>
                </a:lnTo>
                <a:lnTo>
                  <a:pt x="4849" y="15007"/>
                </a:lnTo>
                <a:lnTo>
                  <a:pt x="4582" y="14902"/>
                </a:lnTo>
                <a:lnTo>
                  <a:pt x="4316" y="14784"/>
                </a:lnTo>
                <a:lnTo>
                  <a:pt x="4103" y="14600"/>
                </a:lnTo>
                <a:lnTo>
                  <a:pt x="3907" y="14430"/>
                </a:lnTo>
                <a:lnTo>
                  <a:pt x="3659" y="14299"/>
                </a:lnTo>
                <a:lnTo>
                  <a:pt x="3428" y="14194"/>
                </a:lnTo>
                <a:lnTo>
                  <a:pt x="3179" y="14129"/>
                </a:lnTo>
                <a:lnTo>
                  <a:pt x="2913" y="14102"/>
                </a:lnTo>
                <a:lnTo>
                  <a:pt x="2646" y="14102"/>
                </a:lnTo>
                <a:lnTo>
                  <a:pt x="2362" y="14129"/>
                </a:lnTo>
                <a:lnTo>
                  <a:pt x="2096" y="14168"/>
                </a:lnTo>
                <a:lnTo>
                  <a:pt x="1811" y="14273"/>
                </a:lnTo>
                <a:lnTo>
                  <a:pt x="1545" y="14378"/>
                </a:lnTo>
                <a:lnTo>
                  <a:pt x="1314" y="14496"/>
                </a:lnTo>
                <a:lnTo>
                  <a:pt x="1065" y="14653"/>
                </a:lnTo>
                <a:lnTo>
                  <a:pt x="870" y="14797"/>
                </a:lnTo>
                <a:lnTo>
                  <a:pt x="657" y="14981"/>
                </a:lnTo>
                <a:lnTo>
                  <a:pt x="497" y="15177"/>
                </a:lnTo>
                <a:lnTo>
                  <a:pt x="390" y="15413"/>
                </a:lnTo>
                <a:lnTo>
                  <a:pt x="284" y="15636"/>
                </a:lnTo>
                <a:lnTo>
                  <a:pt x="248" y="15911"/>
                </a:lnTo>
                <a:lnTo>
                  <a:pt x="284" y="16239"/>
                </a:lnTo>
                <a:lnTo>
                  <a:pt x="319" y="16566"/>
                </a:lnTo>
                <a:lnTo>
                  <a:pt x="497" y="17340"/>
                </a:lnTo>
                <a:lnTo>
                  <a:pt x="692" y="18152"/>
                </a:lnTo>
                <a:lnTo>
                  <a:pt x="799" y="18559"/>
                </a:lnTo>
                <a:lnTo>
                  <a:pt x="905" y="18978"/>
                </a:lnTo>
                <a:lnTo>
                  <a:pt x="959" y="19384"/>
                </a:lnTo>
                <a:lnTo>
                  <a:pt x="994" y="19791"/>
                </a:lnTo>
                <a:lnTo>
                  <a:pt x="994" y="20132"/>
                </a:lnTo>
                <a:lnTo>
                  <a:pt x="959" y="20485"/>
                </a:lnTo>
                <a:lnTo>
                  <a:pt x="941" y="20669"/>
                </a:lnTo>
                <a:lnTo>
                  <a:pt x="870" y="20813"/>
                </a:lnTo>
                <a:lnTo>
                  <a:pt x="799" y="20970"/>
                </a:lnTo>
                <a:lnTo>
                  <a:pt x="692" y="21088"/>
                </a:lnTo>
                <a:lnTo>
                  <a:pt x="1474" y="20997"/>
                </a:lnTo>
                <a:lnTo>
                  <a:pt x="2291" y="20866"/>
                </a:lnTo>
                <a:lnTo>
                  <a:pt x="3108" y="20787"/>
                </a:lnTo>
                <a:lnTo>
                  <a:pt x="3907" y="20721"/>
                </a:lnTo>
                <a:lnTo>
                  <a:pt x="4653" y="20695"/>
                </a:lnTo>
                <a:lnTo>
                  <a:pt x="5364" y="20695"/>
                </a:lnTo>
                <a:lnTo>
                  <a:pt x="5701" y="20721"/>
                </a:lnTo>
                <a:lnTo>
                  <a:pt x="6057" y="20761"/>
                </a:lnTo>
                <a:lnTo>
                  <a:pt x="6323" y="20813"/>
                </a:lnTo>
                <a:lnTo>
                  <a:pt x="6625" y="20892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>
        <p:nvSpPr>
          <p:cNvPr id="22" name="Puzzle2"/>
          <p:cNvSpPr>
            <a:spLocks noEditPoints="1" noChangeArrowheads="1"/>
          </p:cNvSpPr>
          <p:nvPr/>
        </p:nvSpPr>
        <p:spPr bwMode="auto">
          <a:xfrm>
            <a:off x="6193456" y="3082054"/>
            <a:ext cx="1615707" cy="1112935"/>
          </a:xfrm>
          <a:custGeom>
            <a:avLst/>
            <a:gdLst>
              <a:gd name="T0" fmla="*/ 11 w 21600"/>
              <a:gd name="T1" fmla="*/ 13386 h 21600"/>
              <a:gd name="T2" fmla="*/ 4202 w 21600"/>
              <a:gd name="T3" fmla="*/ 21161 h 21600"/>
              <a:gd name="T4" fmla="*/ 10400 w 21600"/>
              <a:gd name="T5" fmla="*/ 13909 h 21600"/>
              <a:gd name="T6" fmla="*/ 16821 w 21600"/>
              <a:gd name="T7" fmla="*/ 21190 h 21600"/>
              <a:gd name="T8" fmla="*/ 21600 w 21600"/>
              <a:gd name="T9" fmla="*/ 15083 h 21600"/>
              <a:gd name="T10" fmla="*/ 16889 w 21600"/>
              <a:gd name="T11" fmla="*/ 5739 h 21600"/>
              <a:gd name="T12" fmla="*/ 10800 w 21600"/>
              <a:gd name="T13" fmla="*/ 28 h 21600"/>
              <a:gd name="T14" fmla="*/ 4202 w 21600"/>
              <a:gd name="T15" fmla="*/ 5894 h 21600"/>
              <a:gd name="T16" fmla="*/ 5388 w 21600"/>
              <a:gd name="T17" fmla="*/ 6742 h 21600"/>
              <a:gd name="T18" fmla="*/ 16177 w 21600"/>
              <a:gd name="T19" fmla="*/ 20441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4247" y="12354"/>
                </a:moveTo>
                <a:lnTo>
                  <a:pt x="4134" y="12468"/>
                </a:lnTo>
                <a:lnTo>
                  <a:pt x="4010" y="12581"/>
                </a:lnTo>
                <a:lnTo>
                  <a:pt x="3897" y="12637"/>
                </a:lnTo>
                <a:lnTo>
                  <a:pt x="3773" y="12694"/>
                </a:lnTo>
                <a:lnTo>
                  <a:pt x="3637" y="12694"/>
                </a:lnTo>
                <a:lnTo>
                  <a:pt x="3524" y="12694"/>
                </a:lnTo>
                <a:lnTo>
                  <a:pt x="3400" y="12665"/>
                </a:lnTo>
                <a:lnTo>
                  <a:pt x="3287" y="12609"/>
                </a:lnTo>
                <a:lnTo>
                  <a:pt x="3027" y="12496"/>
                </a:lnTo>
                <a:lnTo>
                  <a:pt x="2790" y="12340"/>
                </a:lnTo>
                <a:lnTo>
                  <a:pt x="2530" y="12142"/>
                </a:lnTo>
                <a:lnTo>
                  <a:pt x="2293" y="11987"/>
                </a:lnTo>
                <a:lnTo>
                  <a:pt x="2033" y="11817"/>
                </a:lnTo>
                <a:lnTo>
                  <a:pt x="1773" y="11676"/>
                </a:lnTo>
                <a:lnTo>
                  <a:pt x="1638" y="11662"/>
                </a:lnTo>
                <a:lnTo>
                  <a:pt x="1513" y="11634"/>
                </a:lnTo>
                <a:lnTo>
                  <a:pt x="1378" y="11634"/>
                </a:lnTo>
                <a:lnTo>
                  <a:pt x="1253" y="11634"/>
                </a:lnTo>
                <a:lnTo>
                  <a:pt x="1118" y="11662"/>
                </a:lnTo>
                <a:lnTo>
                  <a:pt x="971" y="11732"/>
                </a:lnTo>
                <a:lnTo>
                  <a:pt x="835" y="11817"/>
                </a:lnTo>
                <a:lnTo>
                  <a:pt x="711" y="11959"/>
                </a:lnTo>
                <a:lnTo>
                  <a:pt x="553" y="12086"/>
                </a:lnTo>
                <a:lnTo>
                  <a:pt x="429" y="12284"/>
                </a:lnTo>
                <a:lnTo>
                  <a:pt x="271" y="12524"/>
                </a:lnTo>
                <a:lnTo>
                  <a:pt x="146" y="12793"/>
                </a:lnTo>
                <a:lnTo>
                  <a:pt x="79" y="12962"/>
                </a:lnTo>
                <a:lnTo>
                  <a:pt x="33" y="13146"/>
                </a:lnTo>
                <a:lnTo>
                  <a:pt x="11" y="13386"/>
                </a:lnTo>
                <a:lnTo>
                  <a:pt x="11" y="13641"/>
                </a:lnTo>
                <a:lnTo>
                  <a:pt x="33" y="13881"/>
                </a:lnTo>
                <a:lnTo>
                  <a:pt x="101" y="14150"/>
                </a:lnTo>
                <a:lnTo>
                  <a:pt x="192" y="14404"/>
                </a:lnTo>
                <a:lnTo>
                  <a:pt x="293" y="14645"/>
                </a:lnTo>
                <a:lnTo>
                  <a:pt x="451" y="14857"/>
                </a:lnTo>
                <a:lnTo>
                  <a:pt x="621" y="15054"/>
                </a:lnTo>
                <a:lnTo>
                  <a:pt x="734" y="15125"/>
                </a:lnTo>
                <a:lnTo>
                  <a:pt x="835" y="15210"/>
                </a:lnTo>
                <a:lnTo>
                  <a:pt x="948" y="15267"/>
                </a:lnTo>
                <a:lnTo>
                  <a:pt x="1084" y="15323"/>
                </a:lnTo>
                <a:lnTo>
                  <a:pt x="1208" y="15351"/>
                </a:lnTo>
                <a:lnTo>
                  <a:pt x="1355" y="15380"/>
                </a:lnTo>
                <a:lnTo>
                  <a:pt x="1513" y="15380"/>
                </a:lnTo>
                <a:lnTo>
                  <a:pt x="1683" y="15380"/>
                </a:lnTo>
                <a:lnTo>
                  <a:pt x="1864" y="15351"/>
                </a:lnTo>
                <a:lnTo>
                  <a:pt x="2033" y="15323"/>
                </a:lnTo>
                <a:lnTo>
                  <a:pt x="2225" y="15238"/>
                </a:lnTo>
                <a:lnTo>
                  <a:pt x="2428" y="15153"/>
                </a:lnTo>
                <a:lnTo>
                  <a:pt x="2745" y="15026"/>
                </a:lnTo>
                <a:lnTo>
                  <a:pt x="3005" y="14913"/>
                </a:lnTo>
                <a:lnTo>
                  <a:pt x="3264" y="14828"/>
                </a:lnTo>
                <a:lnTo>
                  <a:pt x="3513" y="14800"/>
                </a:lnTo>
                <a:lnTo>
                  <a:pt x="3615" y="14828"/>
                </a:lnTo>
                <a:lnTo>
                  <a:pt x="3728" y="14857"/>
                </a:lnTo>
                <a:lnTo>
                  <a:pt x="3807" y="14913"/>
                </a:lnTo>
                <a:lnTo>
                  <a:pt x="3920" y="14998"/>
                </a:lnTo>
                <a:lnTo>
                  <a:pt x="4010" y="15097"/>
                </a:lnTo>
                <a:lnTo>
                  <a:pt x="4089" y="15238"/>
                </a:lnTo>
                <a:lnTo>
                  <a:pt x="4179" y="15408"/>
                </a:lnTo>
                <a:lnTo>
                  <a:pt x="4247" y="15620"/>
                </a:lnTo>
                <a:lnTo>
                  <a:pt x="4326" y="15860"/>
                </a:lnTo>
                <a:lnTo>
                  <a:pt x="4394" y="16129"/>
                </a:lnTo>
                <a:lnTo>
                  <a:pt x="4439" y="16440"/>
                </a:lnTo>
                <a:lnTo>
                  <a:pt x="4507" y="16737"/>
                </a:lnTo>
                <a:lnTo>
                  <a:pt x="4552" y="17090"/>
                </a:lnTo>
                <a:lnTo>
                  <a:pt x="4575" y="17443"/>
                </a:lnTo>
                <a:lnTo>
                  <a:pt x="4586" y="17825"/>
                </a:lnTo>
                <a:lnTo>
                  <a:pt x="4586" y="18193"/>
                </a:lnTo>
                <a:lnTo>
                  <a:pt x="4586" y="18574"/>
                </a:lnTo>
                <a:lnTo>
                  <a:pt x="4586" y="18984"/>
                </a:lnTo>
                <a:lnTo>
                  <a:pt x="4552" y="19366"/>
                </a:lnTo>
                <a:lnTo>
                  <a:pt x="4507" y="19748"/>
                </a:lnTo>
                <a:lnTo>
                  <a:pt x="4462" y="20129"/>
                </a:lnTo>
                <a:lnTo>
                  <a:pt x="4371" y="20483"/>
                </a:lnTo>
                <a:lnTo>
                  <a:pt x="4292" y="20836"/>
                </a:lnTo>
                <a:lnTo>
                  <a:pt x="4202" y="21161"/>
                </a:lnTo>
                <a:lnTo>
                  <a:pt x="4744" y="21161"/>
                </a:lnTo>
                <a:lnTo>
                  <a:pt x="5264" y="21161"/>
                </a:lnTo>
                <a:lnTo>
                  <a:pt x="5784" y="21161"/>
                </a:lnTo>
                <a:lnTo>
                  <a:pt x="6235" y="21161"/>
                </a:lnTo>
                <a:lnTo>
                  <a:pt x="6676" y="21161"/>
                </a:lnTo>
                <a:lnTo>
                  <a:pt x="7060" y="21161"/>
                </a:lnTo>
                <a:lnTo>
                  <a:pt x="7410" y="21161"/>
                </a:lnTo>
                <a:lnTo>
                  <a:pt x="7670" y="21161"/>
                </a:lnTo>
                <a:lnTo>
                  <a:pt x="8020" y="21020"/>
                </a:lnTo>
                <a:lnTo>
                  <a:pt x="8303" y="20893"/>
                </a:lnTo>
                <a:lnTo>
                  <a:pt x="8563" y="20695"/>
                </a:lnTo>
                <a:lnTo>
                  <a:pt x="8800" y="20511"/>
                </a:lnTo>
                <a:lnTo>
                  <a:pt x="8969" y="20285"/>
                </a:lnTo>
                <a:lnTo>
                  <a:pt x="9150" y="20045"/>
                </a:lnTo>
                <a:lnTo>
                  <a:pt x="9252" y="19804"/>
                </a:lnTo>
                <a:lnTo>
                  <a:pt x="9342" y="19550"/>
                </a:lnTo>
                <a:lnTo>
                  <a:pt x="9410" y="19281"/>
                </a:lnTo>
                <a:lnTo>
                  <a:pt x="9433" y="19013"/>
                </a:lnTo>
                <a:lnTo>
                  <a:pt x="9433" y="18744"/>
                </a:lnTo>
                <a:lnTo>
                  <a:pt x="9387" y="18504"/>
                </a:lnTo>
                <a:lnTo>
                  <a:pt x="9320" y="18221"/>
                </a:lnTo>
                <a:lnTo>
                  <a:pt x="9207" y="17981"/>
                </a:lnTo>
                <a:lnTo>
                  <a:pt x="9105" y="17740"/>
                </a:lnTo>
                <a:lnTo>
                  <a:pt x="8924" y="17514"/>
                </a:lnTo>
                <a:lnTo>
                  <a:pt x="8777" y="17274"/>
                </a:lnTo>
                <a:lnTo>
                  <a:pt x="8642" y="17034"/>
                </a:lnTo>
                <a:lnTo>
                  <a:pt x="8563" y="16765"/>
                </a:lnTo>
                <a:lnTo>
                  <a:pt x="8472" y="16468"/>
                </a:lnTo>
                <a:lnTo>
                  <a:pt x="8450" y="16157"/>
                </a:lnTo>
                <a:lnTo>
                  <a:pt x="8450" y="15860"/>
                </a:lnTo>
                <a:lnTo>
                  <a:pt x="8472" y="15563"/>
                </a:lnTo>
                <a:lnTo>
                  <a:pt x="8540" y="15267"/>
                </a:lnTo>
                <a:lnTo>
                  <a:pt x="8642" y="14998"/>
                </a:lnTo>
                <a:lnTo>
                  <a:pt x="8777" y="14729"/>
                </a:lnTo>
                <a:lnTo>
                  <a:pt x="8868" y="14616"/>
                </a:lnTo>
                <a:lnTo>
                  <a:pt x="8969" y="14475"/>
                </a:lnTo>
                <a:lnTo>
                  <a:pt x="9060" y="14376"/>
                </a:lnTo>
                <a:lnTo>
                  <a:pt x="9184" y="14291"/>
                </a:lnTo>
                <a:lnTo>
                  <a:pt x="9297" y="14206"/>
                </a:lnTo>
                <a:lnTo>
                  <a:pt x="9433" y="14121"/>
                </a:lnTo>
                <a:lnTo>
                  <a:pt x="9579" y="14051"/>
                </a:lnTo>
                <a:lnTo>
                  <a:pt x="9726" y="13994"/>
                </a:lnTo>
                <a:lnTo>
                  <a:pt x="9884" y="13938"/>
                </a:lnTo>
                <a:lnTo>
                  <a:pt x="10054" y="13909"/>
                </a:lnTo>
                <a:lnTo>
                  <a:pt x="10257" y="13881"/>
                </a:lnTo>
                <a:lnTo>
                  <a:pt x="10449" y="13881"/>
                </a:lnTo>
                <a:lnTo>
                  <a:pt x="10664" y="13881"/>
                </a:lnTo>
                <a:lnTo>
                  <a:pt x="10856" y="13909"/>
                </a:lnTo>
                <a:lnTo>
                  <a:pt x="11037" y="13966"/>
                </a:lnTo>
                <a:lnTo>
                  <a:pt x="11206" y="14023"/>
                </a:lnTo>
                <a:lnTo>
                  <a:pt x="11353" y="14093"/>
                </a:lnTo>
                <a:lnTo>
                  <a:pt x="11511" y="14178"/>
                </a:lnTo>
                <a:lnTo>
                  <a:pt x="11635" y="14263"/>
                </a:lnTo>
                <a:lnTo>
                  <a:pt x="11748" y="14376"/>
                </a:lnTo>
                <a:lnTo>
                  <a:pt x="11861" y="14475"/>
                </a:lnTo>
                <a:lnTo>
                  <a:pt x="11941" y="14616"/>
                </a:lnTo>
                <a:lnTo>
                  <a:pt x="12031" y="14758"/>
                </a:lnTo>
                <a:lnTo>
                  <a:pt x="12099" y="14885"/>
                </a:lnTo>
                <a:lnTo>
                  <a:pt x="12200" y="15210"/>
                </a:lnTo>
                <a:lnTo>
                  <a:pt x="12268" y="15507"/>
                </a:lnTo>
                <a:lnTo>
                  <a:pt x="12291" y="15832"/>
                </a:lnTo>
                <a:lnTo>
                  <a:pt x="12291" y="16157"/>
                </a:lnTo>
                <a:lnTo>
                  <a:pt x="12246" y="16482"/>
                </a:lnTo>
                <a:lnTo>
                  <a:pt x="12178" y="16807"/>
                </a:lnTo>
                <a:lnTo>
                  <a:pt x="12099" y="17090"/>
                </a:lnTo>
                <a:lnTo>
                  <a:pt x="12008" y="17330"/>
                </a:lnTo>
                <a:lnTo>
                  <a:pt x="11884" y="17542"/>
                </a:lnTo>
                <a:lnTo>
                  <a:pt x="11748" y="17712"/>
                </a:lnTo>
                <a:lnTo>
                  <a:pt x="11613" y="17839"/>
                </a:lnTo>
                <a:lnTo>
                  <a:pt x="11489" y="18037"/>
                </a:lnTo>
                <a:lnTo>
                  <a:pt x="11398" y="18221"/>
                </a:lnTo>
                <a:lnTo>
                  <a:pt x="11319" y="18447"/>
                </a:lnTo>
                <a:lnTo>
                  <a:pt x="11251" y="18659"/>
                </a:lnTo>
                <a:lnTo>
                  <a:pt x="11206" y="18900"/>
                </a:lnTo>
                <a:lnTo>
                  <a:pt x="11184" y="19154"/>
                </a:lnTo>
                <a:lnTo>
                  <a:pt x="11184" y="19423"/>
                </a:lnTo>
                <a:lnTo>
                  <a:pt x="11229" y="19663"/>
                </a:lnTo>
                <a:lnTo>
                  <a:pt x="11297" y="19903"/>
                </a:lnTo>
                <a:lnTo>
                  <a:pt x="11376" y="20158"/>
                </a:lnTo>
                <a:lnTo>
                  <a:pt x="11511" y="20398"/>
                </a:lnTo>
                <a:lnTo>
                  <a:pt x="11681" y="20610"/>
                </a:lnTo>
                <a:lnTo>
                  <a:pt x="11884" y="20808"/>
                </a:lnTo>
                <a:lnTo>
                  <a:pt x="12121" y="20992"/>
                </a:lnTo>
                <a:lnTo>
                  <a:pt x="12404" y="21161"/>
                </a:lnTo>
                <a:lnTo>
                  <a:pt x="12528" y="21190"/>
                </a:lnTo>
                <a:lnTo>
                  <a:pt x="12856" y="21274"/>
                </a:lnTo>
                <a:lnTo>
                  <a:pt x="13330" y="21373"/>
                </a:lnTo>
                <a:lnTo>
                  <a:pt x="13963" y="21486"/>
                </a:lnTo>
                <a:lnTo>
                  <a:pt x="14313" y="21543"/>
                </a:lnTo>
                <a:lnTo>
                  <a:pt x="14652" y="21571"/>
                </a:lnTo>
                <a:lnTo>
                  <a:pt x="15025" y="21600"/>
                </a:lnTo>
                <a:lnTo>
                  <a:pt x="15409" y="21600"/>
                </a:lnTo>
                <a:lnTo>
                  <a:pt x="15782" y="21600"/>
                </a:lnTo>
                <a:lnTo>
                  <a:pt x="16177" y="21571"/>
                </a:lnTo>
                <a:lnTo>
                  <a:pt x="16516" y="21486"/>
                </a:lnTo>
                <a:lnTo>
                  <a:pt x="16889" y="21402"/>
                </a:lnTo>
                <a:lnTo>
                  <a:pt x="16821" y="21190"/>
                </a:lnTo>
                <a:lnTo>
                  <a:pt x="16776" y="20935"/>
                </a:lnTo>
                <a:lnTo>
                  <a:pt x="16742" y="20667"/>
                </a:lnTo>
                <a:lnTo>
                  <a:pt x="16719" y="20370"/>
                </a:lnTo>
                <a:lnTo>
                  <a:pt x="16697" y="19719"/>
                </a:lnTo>
                <a:lnTo>
                  <a:pt x="16697" y="19013"/>
                </a:lnTo>
                <a:lnTo>
                  <a:pt x="16719" y="18306"/>
                </a:lnTo>
                <a:lnTo>
                  <a:pt x="16753" y="17599"/>
                </a:lnTo>
                <a:lnTo>
                  <a:pt x="16821" y="16949"/>
                </a:lnTo>
                <a:lnTo>
                  <a:pt x="16889" y="16383"/>
                </a:lnTo>
                <a:lnTo>
                  <a:pt x="16934" y="16129"/>
                </a:lnTo>
                <a:lnTo>
                  <a:pt x="17002" y="15945"/>
                </a:lnTo>
                <a:lnTo>
                  <a:pt x="17081" y="15790"/>
                </a:lnTo>
                <a:lnTo>
                  <a:pt x="17194" y="15648"/>
                </a:lnTo>
                <a:lnTo>
                  <a:pt x="17318" y="15563"/>
                </a:lnTo>
                <a:lnTo>
                  <a:pt x="17453" y="15507"/>
                </a:lnTo>
                <a:lnTo>
                  <a:pt x="17600" y="15450"/>
                </a:lnTo>
                <a:lnTo>
                  <a:pt x="17758" y="15450"/>
                </a:lnTo>
                <a:lnTo>
                  <a:pt x="17905" y="15479"/>
                </a:lnTo>
                <a:lnTo>
                  <a:pt x="18064" y="15535"/>
                </a:lnTo>
                <a:lnTo>
                  <a:pt x="18233" y="15620"/>
                </a:lnTo>
                <a:lnTo>
                  <a:pt x="18380" y="15733"/>
                </a:lnTo>
                <a:lnTo>
                  <a:pt x="18561" y="15832"/>
                </a:lnTo>
                <a:lnTo>
                  <a:pt x="18707" y="15973"/>
                </a:lnTo>
                <a:lnTo>
                  <a:pt x="18866" y="16129"/>
                </a:lnTo>
                <a:lnTo>
                  <a:pt x="18990" y="16327"/>
                </a:lnTo>
                <a:lnTo>
                  <a:pt x="19125" y="16482"/>
                </a:lnTo>
                <a:lnTo>
                  <a:pt x="19295" y="16624"/>
                </a:lnTo>
                <a:lnTo>
                  <a:pt x="19464" y="16737"/>
                </a:lnTo>
                <a:lnTo>
                  <a:pt x="19668" y="16807"/>
                </a:lnTo>
                <a:lnTo>
                  <a:pt x="19860" y="16836"/>
                </a:lnTo>
                <a:lnTo>
                  <a:pt x="20052" y="16864"/>
                </a:lnTo>
                <a:lnTo>
                  <a:pt x="20266" y="16836"/>
                </a:lnTo>
                <a:lnTo>
                  <a:pt x="20470" y="16793"/>
                </a:lnTo>
                <a:lnTo>
                  <a:pt x="20662" y="16708"/>
                </a:lnTo>
                <a:lnTo>
                  <a:pt x="20854" y="16567"/>
                </a:lnTo>
                <a:lnTo>
                  <a:pt x="21035" y="16412"/>
                </a:lnTo>
                <a:lnTo>
                  <a:pt x="21182" y="16214"/>
                </a:lnTo>
                <a:lnTo>
                  <a:pt x="21340" y="16002"/>
                </a:lnTo>
                <a:lnTo>
                  <a:pt x="21441" y="15733"/>
                </a:lnTo>
                <a:lnTo>
                  <a:pt x="21532" y="15436"/>
                </a:lnTo>
                <a:lnTo>
                  <a:pt x="21600" y="15083"/>
                </a:lnTo>
                <a:lnTo>
                  <a:pt x="21600" y="14885"/>
                </a:lnTo>
                <a:lnTo>
                  <a:pt x="21600" y="14729"/>
                </a:lnTo>
                <a:lnTo>
                  <a:pt x="21600" y="14531"/>
                </a:lnTo>
                <a:lnTo>
                  <a:pt x="21577" y="14376"/>
                </a:lnTo>
                <a:lnTo>
                  <a:pt x="21532" y="14206"/>
                </a:lnTo>
                <a:lnTo>
                  <a:pt x="21487" y="14051"/>
                </a:lnTo>
                <a:lnTo>
                  <a:pt x="21419" y="13909"/>
                </a:lnTo>
                <a:lnTo>
                  <a:pt x="21351" y="13768"/>
                </a:lnTo>
                <a:lnTo>
                  <a:pt x="21204" y="13500"/>
                </a:lnTo>
                <a:lnTo>
                  <a:pt x="21035" y="13287"/>
                </a:lnTo>
                <a:lnTo>
                  <a:pt x="20809" y="13090"/>
                </a:lnTo>
                <a:lnTo>
                  <a:pt x="20594" y="12962"/>
                </a:lnTo>
                <a:lnTo>
                  <a:pt x="20357" y="12821"/>
                </a:lnTo>
                <a:lnTo>
                  <a:pt x="20120" y="12764"/>
                </a:lnTo>
                <a:lnTo>
                  <a:pt x="19882" y="12708"/>
                </a:lnTo>
                <a:lnTo>
                  <a:pt x="19645" y="12736"/>
                </a:lnTo>
                <a:lnTo>
                  <a:pt x="19430" y="12793"/>
                </a:lnTo>
                <a:lnTo>
                  <a:pt x="19227" y="12906"/>
                </a:lnTo>
                <a:lnTo>
                  <a:pt x="19148" y="12962"/>
                </a:lnTo>
                <a:lnTo>
                  <a:pt x="19058" y="13047"/>
                </a:lnTo>
                <a:lnTo>
                  <a:pt x="18990" y="13146"/>
                </a:lnTo>
                <a:lnTo>
                  <a:pt x="18911" y="13259"/>
                </a:lnTo>
                <a:lnTo>
                  <a:pt x="18775" y="13471"/>
                </a:lnTo>
                <a:lnTo>
                  <a:pt x="18628" y="13641"/>
                </a:lnTo>
                <a:lnTo>
                  <a:pt x="18470" y="13740"/>
                </a:lnTo>
                <a:lnTo>
                  <a:pt x="18301" y="13825"/>
                </a:lnTo>
                <a:lnTo>
                  <a:pt x="18143" y="13853"/>
                </a:lnTo>
                <a:lnTo>
                  <a:pt x="17973" y="13881"/>
                </a:lnTo>
                <a:lnTo>
                  <a:pt x="17804" y="13853"/>
                </a:lnTo>
                <a:lnTo>
                  <a:pt x="17646" y="13796"/>
                </a:lnTo>
                <a:lnTo>
                  <a:pt x="17499" y="13726"/>
                </a:lnTo>
                <a:lnTo>
                  <a:pt x="17341" y="13641"/>
                </a:lnTo>
                <a:lnTo>
                  <a:pt x="17216" y="13528"/>
                </a:lnTo>
                <a:lnTo>
                  <a:pt x="17103" y="13386"/>
                </a:lnTo>
                <a:lnTo>
                  <a:pt x="17024" y="13259"/>
                </a:lnTo>
                <a:lnTo>
                  <a:pt x="16934" y="13118"/>
                </a:lnTo>
                <a:lnTo>
                  <a:pt x="16889" y="12991"/>
                </a:lnTo>
                <a:lnTo>
                  <a:pt x="16889" y="12849"/>
                </a:lnTo>
                <a:lnTo>
                  <a:pt x="16889" y="12383"/>
                </a:lnTo>
                <a:lnTo>
                  <a:pt x="16889" y="11662"/>
                </a:lnTo>
                <a:lnTo>
                  <a:pt x="16889" y="10701"/>
                </a:lnTo>
                <a:lnTo>
                  <a:pt x="16889" y="9640"/>
                </a:lnTo>
                <a:lnTo>
                  <a:pt x="16889" y="8566"/>
                </a:lnTo>
                <a:lnTo>
                  <a:pt x="16889" y="7478"/>
                </a:lnTo>
                <a:lnTo>
                  <a:pt x="16889" y="6502"/>
                </a:lnTo>
                <a:lnTo>
                  <a:pt x="16889" y="5739"/>
                </a:lnTo>
                <a:lnTo>
                  <a:pt x="16674" y="5894"/>
                </a:lnTo>
                <a:lnTo>
                  <a:pt x="16414" y="6036"/>
                </a:lnTo>
                <a:lnTo>
                  <a:pt x="16154" y="6177"/>
                </a:lnTo>
                <a:lnTo>
                  <a:pt x="15849" y="6248"/>
                </a:lnTo>
                <a:lnTo>
                  <a:pt x="15544" y="6304"/>
                </a:lnTo>
                <a:lnTo>
                  <a:pt x="15217" y="6332"/>
                </a:lnTo>
                <a:lnTo>
                  <a:pt x="14866" y="6361"/>
                </a:lnTo>
                <a:lnTo>
                  <a:pt x="14550" y="6361"/>
                </a:lnTo>
                <a:lnTo>
                  <a:pt x="14200" y="6332"/>
                </a:lnTo>
                <a:lnTo>
                  <a:pt x="13850" y="6276"/>
                </a:lnTo>
                <a:lnTo>
                  <a:pt x="13522" y="6219"/>
                </a:lnTo>
                <a:lnTo>
                  <a:pt x="13206" y="6149"/>
                </a:lnTo>
                <a:lnTo>
                  <a:pt x="12901" y="6064"/>
                </a:lnTo>
                <a:lnTo>
                  <a:pt x="12618" y="5951"/>
                </a:lnTo>
                <a:lnTo>
                  <a:pt x="12358" y="5838"/>
                </a:lnTo>
                <a:lnTo>
                  <a:pt x="12121" y="5739"/>
                </a:lnTo>
                <a:lnTo>
                  <a:pt x="11941" y="5626"/>
                </a:lnTo>
                <a:lnTo>
                  <a:pt x="11794" y="5513"/>
                </a:lnTo>
                <a:lnTo>
                  <a:pt x="11658" y="5414"/>
                </a:lnTo>
                <a:lnTo>
                  <a:pt x="11556" y="5301"/>
                </a:lnTo>
                <a:lnTo>
                  <a:pt x="11466" y="5187"/>
                </a:lnTo>
                <a:lnTo>
                  <a:pt x="11398" y="5089"/>
                </a:lnTo>
                <a:lnTo>
                  <a:pt x="11376" y="4947"/>
                </a:lnTo>
                <a:lnTo>
                  <a:pt x="11353" y="4834"/>
                </a:lnTo>
                <a:lnTo>
                  <a:pt x="11353" y="4707"/>
                </a:lnTo>
                <a:lnTo>
                  <a:pt x="11376" y="4565"/>
                </a:lnTo>
                <a:lnTo>
                  <a:pt x="11443" y="4410"/>
                </a:lnTo>
                <a:lnTo>
                  <a:pt x="11511" y="4240"/>
                </a:lnTo>
                <a:lnTo>
                  <a:pt x="11703" y="3887"/>
                </a:lnTo>
                <a:lnTo>
                  <a:pt x="11986" y="3505"/>
                </a:lnTo>
                <a:lnTo>
                  <a:pt x="12144" y="3265"/>
                </a:lnTo>
                <a:lnTo>
                  <a:pt x="12246" y="3025"/>
                </a:lnTo>
                <a:lnTo>
                  <a:pt x="12336" y="2756"/>
                </a:lnTo>
                <a:lnTo>
                  <a:pt x="12404" y="2445"/>
                </a:lnTo>
                <a:lnTo>
                  <a:pt x="12438" y="2176"/>
                </a:lnTo>
                <a:lnTo>
                  <a:pt x="12438" y="1880"/>
                </a:lnTo>
                <a:lnTo>
                  <a:pt x="12404" y="1583"/>
                </a:lnTo>
                <a:lnTo>
                  <a:pt x="12336" y="1314"/>
                </a:lnTo>
                <a:lnTo>
                  <a:pt x="12246" y="1046"/>
                </a:lnTo>
                <a:lnTo>
                  <a:pt x="12099" y="791"/>
                </a:lnTo>
                <a:lnTo>
                  <a:pt x="12008" y="692"/>
                </a:lnTo>
                <a:lnTo>
                  <a:pt x="11918" y="579"/>
                </a:lnTo>
                <a:lnTo>
                  <a:pt x="11816" y="466"/>
                </a:lnTo>
                <a:lnTo>
                  <a:pt x="11703" y="381"/>
                </a:lnTo>
                <a:lnTo>
                  <a:pt x="11579" y="310"/>
                </a:lnTo>
                <a:lnTo>
                  <a:pt x="11443" y="226"/>
                </a:lnTo>
                <a:lnTo>
                  <a:pt x="11297" y="169"/>
                </a:lnTo>
                <a:lnTo>
                  <a:pt x="11138" y="113"/>
                </a:lnTo>
                <a:lnTo>
                  <a:pt x="10969" y="56"/>
                </a:lnTo>
                <a:lnTo>
                  <a:pt x="10800" y="28"/>
                </a:lnTo>
                <a:lnTo>
                  <a:pt x="10619" y="28"/>
                </a:lnTo>
                <a:lnTo>
                  <a:pt x="10404" y="28"/>
                </a:lnTo>
                <a:lnTo>
                  <a:pt x="10257" y="28"/>
                </a:lnTo>
                <a:lnTo>
                  <a:pt x="10076" y="56"/>
                </a:lnTo>
                <a:lnTo>
                  <a:pt x="9952" y="84"/>
                </a:lnTo>
                <a:lnTo>
                  <a:pt x="9794" y="141"/>
                </a:lnTo>
                <a:lnTo>
                  <a:pt x="9692" y="226"/>
                </a:lnTo>
                <a:lnTo>
                  <a:pt x="9557" y="282"/>
                </a:lnTo>
                <a:lnTo>
                  <a:pt x="9455" y="381"/>
                </a:lnTo>
                <a:lnTo>
                  <a:pt x="9365" y="466"/>
                </a:lnTo>
                <a:lnTo>
                  <a:pt x="9274" y="579"/>
                </a:lnTo>
                <a:lnTo>
                  <a:pt x="9184" y="692"/>
                </a:lnTo>
                <a:lnTo>
                  <a:pt x="9128" y="791"/>
                </a:lnTo>
                <a:lnTo>
                  <a:pt x="9060" y="932"/>
                </a:lnTo>
                <a:lnTo>
                  <a:pt x="8969" y="1201"/>
                </a:lnTo>
                <a:lnTo>
                  <a:pt x="8913" y="1498"/>
                </a:lnTo>
                <a:lnTo>
                  <a:pt x="8890" y="1795"/>
                </a:lnTo>
                <a:lnTo>
                  <a:pt x="8890" y="2120"/>
                </a:lnTo>
                <a:lnTo>
                  <a:pt x="8913" y="2445"/>
                </a:lnTo>
                <a:lnTo>
                  <a:pt x="8969" y="2756"/>
                </a:lnTo>
                <a:lnTo>
                  <a:pt x="9060" y="3081"/>
                </a:lnTo>
                <a:lnTo>
                  <a:pt x="9173" y="3378"/>
                </a:lnTo>
                <a:lnTo>
                  <a:pt x="9297" y="3647"/>
                </a:lnTo>
                <a:lnTo>
                  <a:pt x="9466" y="3887"/>
                </a:lnTo>
                <a:lnTo>
                  <a:pt x="9579" y="4085"/>
                </a:lnTo>
                <a:lnTo>
                  <a:pt x="9670" y="4269"/>
                </a:lnTo>
                <a:lnTo>
                  <a:pt x="9726" y="4467"/>
                </a:lnTo>
                <a:lnTo>
                  <a:pt x="9771" y="4650"/>
                </a:lnTo>
                <a:lnTo>
                  <a:pt x="9771" y="4834"/>
                </a:lnTo>
                <a:lnTo>
                  <a:pt x="9749" y="5032"/>
                </a:lnTo>
                <a:lnTo>
                  <a:pt x="9715" y="5216"/>
                </a:lnTo>
                <a:lnTo>
                  <a:pt x="9625" y="5385"/>
                </a:lnTo>
                <a:lnTo>
                  <a:pt x="9534" y="5513"/>
                </a:lnTo>
                <a:lnTo>
                  <a:pt x="9410" y="5626"/>
                </a:lnTo>
                <a:lnTo>
                  <a:pt x="9229" y="5710"/>
                </a:lnTo>
                <a:lnTo>
                  <a:pt x="9060" y="5767"/>
                </a:lnTo>
                <a:lnTo>
                  <a:pt x="8845" y="5767"/>
                </a:lnTo>
                <a:lnTo>
                  <a:pt x="8585" y="5739"/>
                </a:lnTo>
                <a:lnTo>
                  <a:pt x="8325" y="5654"/>
                </a:lnTo>
                <a:lnTo>
                  <a:pt x="8020" y="5513"/>
                </a:lnTo>
                <a:lnTo>
                  <a:pt x="7840" y="5442"/>
                </a:lnTo>
                <a:lnTo>
                  <a:pt x="7648" y="5385"/>
                </a:lnTo>
                <a:lnTo>
                  <a:pt x="7433" y="5329"/>
                </a:lnTo>
                <a:lnTo>
                  <a:pt x="7241" y="5301"/>
                </a:lnTo>
                <a:lnTo>
                  <a:pt x="6755" y="5301"/>
                </a:lnTo>
                <a:lnTo>
                  <a:pt x="6281" y="5329"/>
                </a:lnTo>
                <a:lnTo>
                  <a:pt x="5784" y="5385"/>
                </a:lnTo>
                <a:lnTo>
                  <a:pt x="5264" y="5498"/>
                </a:lnTo>
                <a:lnTo>
                  <a:pt x="4744" y="5597"/>
                </a:lnTo>
                <a:lnTo>
                  <a:pt x="4247" y="5739"/>
                </a:lnTo>
                <a:lnTo>
                  <a:pt x="4202" y="5894"/>
                </a:lnTo>
                <a:lnTo>
                  <a:pt x="4202" y="6191"/>
                </a:lnTo>
                <a:lnTo>
                  <a:pt x="4202" y="6545"/>
                </a:lnTo>
                <a:lnTo>
                  <a:pt x="4225" y="6954"/>
                </a:lnTo>
                <a:lnTo>
                  <a:pt x="4315" y="7930"/>
                </a:lnTo>
                <a:lnTo>
                  <a:pt x="4394" y="9018"/>
                </a:lnTo>
                <a:lnTo>
                  <a:pt x="4439" y="9570"/>
                </a:lnTo>
                <a:lnTo>
                  <a:pt x="4462" y="10107"/>
                </a:lnTo>
                <a:lnTo>
                  <a:pt x="4484" y="10630"/>
                </a:lnTo>
                <a:lnTo>
                  <a:pt x="4507" y="11082"/>
                </a:lnTo>
                <a:lnTo>
                  <a:pt x="4484" y="11520"/>
                </a:lnTo>
                <a:lnTo>
                  <a:pt x="4439" y="11874"/>
                </a:lnTo>
                <a:lnTo>
                  <a:pt x="4394" y="12029"/>
                </a:lnTo>
                <a:lnTo>
                  <a:pt x="4349" y="12171"/>
                </a:lnTo>
                <a:lnTo>
                  <a:pt x="4315" y="12284"/>
                </a:lnTo>
                <a:lnTo>
                  <a:pt x="4247" y="12354"/>
                </a:lnTo>
                <a:close/>
              </a:path>
            </a:pathLst>
          </a:custGeom>
          <a:solidFill>
            <a:srgbClr val="FFCC99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23" name="Puzzle4"/>
          <p:cNvSpPr>
            <a:spLocks noEditPoints="1" noChangeArrowheads="1"/>
          </p:cNvSpPr>
          <p:nvPr/>
        </p:nvSpPr>
        <p:spPr bwMode="auto">
          <a:xfrm>
            <a:off x="5581976" y="3061893"/>
            <a:ext cx="974150" cy="1422845"/>
          </a:xfrm>
          <a:custGeom>
            <a:avLst/>
            <a:gdLst>
              <a:gd name="T0" fmla="*/ 8307 w 21600"/>
              <a:gd name="T1" fmla="*/ 11593 h 21600"/>
              <a:gd name="T2" fmla="*/ 453 w 21600"/>
              <a:gd name="T3" fmla="*/ 16938 h 21600"/>
              <a:gd name="T4" fmla="*/ 11500 w 21600"/>
              <a:gd name="T5" fmla="*/ 21600 h 21600"/>
              <a:gd name="T6" fmla="*/ 20920 w 21600"/>
              <a:gd name="T7" fmla="*/ 16751 h 21600"/>
              <a:gd name="T8" fmla="*/ 13972 w 21600"/>
              <a:gd name="T9" fmla="*/ 10888 h 21600"/>
              <a:gd name="T10" fmla="*/ 21033 w 21600"/>
              <a:gd name="T11" fmla="*/ 4716 h 21600"/>
              <a:gd name="T12" fmla="*/ 11102 w 21600"/>
              <a:gd name="T13" fmla="*/ 11 h 21600"/>
              <a:gd name="T14" fmla="*/ 453 w 21600"/>
              <a:gd name="T15" fmla="*/ 4716 h 21600"/>
              <a:gd name="T16" fmla="*/ 2076 w 21600"/>
              <a:gd name="T17" fmla="*/ 5664 h 21600"/>
              <a:gd name="T18" fmla="*/ 20203 w 21600"/>
              <a:gd name="T19" fmla="*/ 1598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3813" y="10590"/>
                </a:moveTo>
                <a:lnTo>
                  <a:pt x="3927" y="10513"/>
                </a:lnTo>
                <a:lnTo>
                  <a:pt x="4078" y="10425"/>
                </a:lnTo>
                <a:lnTo>
                  <a:pt x="4210" y="10359"/>
                </a:lnTo>
                <a:lnTo>
                  <a:pt x="4361" y="10315"/>
                </a:lnTo>
                <a:lnTo>
                  <a:pt x="4682" y="10237"/>
                </a:lnTo>
                <a:lnTo>
                  <a:pt x="5041" y="10193"/>
                </a:lnTo>
                <a:lnTo>
                  <a:pt x="5456" y="10171"/>
                </a:lnTo>
                <a:lnTo>
                  <a:pt x="5853" y="10193"/>
                </a:lnTo>
                <a:lnTo>
                  <a:pt x="6249" y="10260"/>
                </a:lnTo>
                <a:lnTo>
                  <a:pt x="6646" y="10337"/>
                </a:lnTo>
                <a:lnTo>
                  <a:pt x="7004" y="10469"/>
                </a:lnTo>
                <a:lnTo>
                  <a:pt x="7363" y="10612"/>
                </a:lnTo>
                <a:lnTo>
                  <a:pt x="7665" y="10788"/>
                </a:lnTo>
                <a:lnTo>
                  <a:pt x="7911" y="10998"/>
                </a:lnTo>
                <a:lnTo>
                  <a:pt x="8024" y="11097"/>
                </a:lnTo>
                <a:lnTo>
                  <a:pt x="8137" y="11207"/>
                </a:lnTo>
                <a:lnTo>
                  <a:pt x="8194" y="11340"/>
                </a:lnTo>
                <a:lnTo>
                  <a:pt x="8269" y="11461"/>
                </a:lnTo>
                <a:lnTo>
                  <a:pt x="8307" y="11593"/>
                </a:lnTo>
                <a:lnTo>
                  <a:pt x="8307" y="11714"/>
                </a:lnTo>
                <a:lnTo>
                  <a:pt x="8307" y="11868"/>
                </a:lnTo>
                <a:lnTo>
                  <a:pt x="8307" y="12012"/>
                </a:lnTo>
                <a:lnTo>
                  <a:pt x="8194" y="12265"/>
                </a:lnTo>
                <a:lnTo>
                  <a:pt x="8062" y="12519"/>
                </a:lnTo>
                <a:lnTo>
                  <a:pt x="7873" y="12706"/>
                </a:lnTo>
                <a:lnTo>
                  <a:pt x="7627" y="12904"/>
                </a:lnTo>
                <a:lnTo>
                  <a:pt x="7363" y="13048"/>
                </a:lnTo>
                <a:lnTo>
                  <a:pt x="7080" y="13180"/>
                </a:lnTo>
                <a:lnTo>
                  <a:pt x="6759" y="13257"/>
                </a:lnTo>
                <a:lnTo>
                  <a:pt x="6419" y="13345"/>
                </a:lnTo>
                <a:lnTo>
                  <a:pt x="6098" y="13389"/>
                </a:lnTo>
                <a:lnTo>
                  <a:pt x="5739" y="13389"/>
                </a:lnTo>
                <a:lnTo>
                  <a:pt x="5418" y="13389"/>
                </a:lnTo>
                <a:lnTo>
                  <a:pt x="5079" y="13345"/>
                </a:lnTo>
                <a:lnTo>
                  <a:pt x="4758" y="13301"/>
                </a:lnTo>
                <a:lnTo>
                  <a:pt x="4474" y="13213"/>
                </a:lnTo>
                <a:lnTo>
                  <a:pt x="4172" y="13114"/>
                </a:lnTo>
                <a:lnTo>
                  <a:pt x="3965" y="12982"/>
                </a:lnTo>
                <a:lnTo>
                  <a:pt x="3738" y="12838"/>
                </a:lnTo>
                <a:lnTo>
                  <a:pt x="3493" y="12706"/>
                </a:lnTo>
                <a:lnTo>
                  <a:pt x="3228" y="12607"/>
                </a:lnTo>
                <a:lnTo>
                  <a:pt x="2945" y="12519"/>
                </a:lnTo>
                <a:lnTo>
                  <a:pt x="2700" y="12431"/>
                </a:lnTo>
                <a:lnTo>
                  <a:pt x="2397" y="12375"/>
                </a:lnTo>
                <a:lnTo>
                  <a:pt x="2152" y="12331"/>
                </a:lnTo>
                <a:lnTo>
                  <a:pt x="1888" y="12309"/>
                </a:lnTo>
                <a:lnTo>
                  <a:pt x="1642" y="12309"/>
                </a:lnTo>
                <a:lnTo>
                  <a:pt x="1397" y="12331"/>
                </a:lnTo>
                <a:lnTo>
                  <a:pt x="1170" y="12397"/>
                </a:lnTo>
                <a:lnTo>
                  <a:pt x="962" y="12453"/>
                </a:lnTo>
                <a:lnTo>
                  <a:pt x="774" y="12563"/>
                </a:lnTo>
                <a:lnTo>
                  <a:pt x="623" y="12684"/>
                </a:lnTo>
                <a:lnTo>
                  <a:pt x="528" y="12838"/>
                </a:lnTo>
                <a:lnTo>
                  <a:pt x="453" y="13026"/>
                </a:lnTo>
                <a:lnTo>
                  <a:pt x="339" y="13477"/>
                </a:lnTo>
                <a:lnTo>
                  <a:pt x="226" y="13984"/>
                </a:lnTo>
                <a:lnTo>
                  <a:pt x="151" y="14535"/>
                </a:lnTo>
                <a:lnTo>
                  <a:pt x="113" y="15075"/>
                </a:lnTo>
                <a:lnTo>
                  <a:pt x="113" y="15626"/>
                </a:lnTo>
                <a:lnTo>
                  <a:pt x="151" y="16133"/>
                </a:lnTo>
                <a:lnTo>
                  <a:pt x="188" y="16376"/>
                </a:lnTo>
                <a:lnTo>
                  <a:pt x="264" y="16585"/>
                </a:lnTo>
                <a:lnTo>
                  <a:pt x="339" y="16773"/>
                </a:lnTo>
                <a:lnTo>
                  <a:pt x="453" y="16938"/>
                </a:lnTo>
                <a:lnTo>
                  <a:pt x="1095" y="16883"/>
                </a:lnTo>
                <a:lnTo>
                  <a:pt x="1963" y="16795"/>
                </a:lnTo>
                <a:lnTo>
                  <a:pt x="2945" y="16751"/>
                </a:lnTo>
                <a:lnTo>
                  <a:pt x="3965" y="16706"/>
                </a:lnTo>
                <a:lnTo>
                  <a:pt x="5022" y="16684"/>
                </a:lnTo>
                <a:lnTo>
                  <a:pt x="5947" y="16684"/>
                </a:lnTo>
                <a:lnTo>
                  <a:pt x="6759" y="16706"/>
                </a:lnTo>
                <a:lnTo>
                  <a:pt x="7363" y="16751"/>
                </a:lnTo>
                <a:lnTo>
                  <a:pt x="7948" y="16839"/>
                </a:lnTo>
                <a:lnTo>
                  <a:pt x="8458" y="16916"/>
                </a:lnTo>
                <a:lnTo>
                  <a:pt x="8893" y="17026"/>
                </a:lnTo>
                <a:lnTo>
                  <a:pt x="9289" y="17158"/>
                </a:lnTo>
                <a:lnTo>
                  <a:pt x="9572" y="17280"/>
                </a:lnTo>
                <a:lnTo>
                  <a:pt x="9799" y="17412"/>
                </a:lnTo>
                <a:lnTo>
                  <a:pt x="9969" y="17555"/>
                </a:lnTo>
                <a:lnTo>
                  <a:pt x="10120" y="17687"/>
                </a:lnTo>
                <a:lnTo>
                  <a:pt x="10158" y="17831"/>
                </a:lnTo>
                <a:lnTo>
                  <a:pt x="10195" y="17974"/>
                </a:lnTo>
                <a:lnTo>
                  <a:pt x="10158" y="18128"/>
                </a:lnTo>
                <a:lnTo>
                  <a:pt x="10082" y="18271"/>
                </a:lnTo>
                <a:lnTo>
                  <a:pt x="9969" y="18426"/>
                </a:lnTo>
                <a:lnTo>
                  <a:pt x="9837" y="18569"/>
                </a:lnTo>
                <a:lnTo>
                  <a:pt x="9648" y="18701"/>
                </a:lnTo>
                <a:lnTo>
                  <a:pt x="9440" y="18822"/>
                </a:lnTo>
                <a:lnTo>
                  <a:pt x="9213" y="18999"/>
                </a:lnTo>
                <a:lnTo>
                  <a:pt x="9044" y="19186"/>
                </a:lnTo>
                <a:lnTo>
                  <a:pt x="8893" y="19395"/>
                </a:lnTo>
                <a:lnTo>
                  <a:pt x="8817" y="19627"/>
                </a:lnTo>
                <a:lnTo>
                  <a:pt x="8779" y="19858"/>
                </a:lnTo>
                <a:lnTo>
                  <a:pt x="8779" y="20112"/>
                </a:lnTo>
                <a:lnTo>
                  <a:pt x="8855" y="20354"/>
                </a:lnTo>
                <a:lnTo>
                  <a:pt x="8968" y="20586"/>
                </a:lnTo>
                <a:lnTo>
                  <a:pt x="9138" y="20817"/>
                </a:lnTo>
                <a:lnTo>
                  <a:pt x="9365" y="21026"/>
                </a:lnTo>
                <a:lnTo>
                  <a:pt x="9610" y="21192"/>
                </a:lnTo>
                <a:lnTo>
                  <a:pt x="9950" y="21368"/>
                </a:lnTo>
                <a:lnTo>
                  <a:pt x="10120" y="21445"/>
                </a:lnTo>
                <a:lnTo>
                  <a:pt x="10346" y="21511"/>
                </a:lnTo>
                <a:lnTo>
                  <a:pt x="10516" y="21555"/>
                </a:lnTo>
                <a:lnTo>
                  <a:pt x="10743" y="21600"/>
                </a:lnTo>
                <a:lnTo>
                  <a:pt x="10988" y="21644"/>
                </a:lnTo>
                <a:lnTo>
                  <a:pt x="11215" y="21666"/>
                </a:lnTo>
                <a:lnTo>
                  <a:pt x="11498" y="21666"/>
                </a:lnTo>
                <a:lnTo>
                  <a:pt x="11762" y="21666"/>
                </a:lnTo>
                <a:lnTo>
                  <a:pt x="12253" y="21644"/>
                </a:lnTo>
                <a:lnTo>
                  <a:pt x="12763" y="21577"/>
                </a:lnTo>
                <a:lnTo>
                  <a:pt x="13197" y="21467"/>
                </a:lnTo>
                <a:lnTo>
                  <a:pt x="13556" y="21346"/>
                </a:lnTo>
                <a:lnTo>
                  <a:pt x="13896" y="21192"/>
                </a:lnTo>
                <a:lnTo>
                  <a:pt x="14179" y="21026"/>
                </a:lnTo>
                <a:lnTo>
                  <a:pt x="14444" y="20839"/>
                </a:lnTo>
                <a:lnTo>
                  <a:pt x="14576" y="20641"/>
                </a:lnTo>
                <a:lnTo>
                  <a:pt x="14727" y="20431"/>
                </a:lnTo>
                <a:lnTo>
                  <a:pt x="14765" y="20200"/>
                </a:lnTo>
                <a:lnTo>
                  <a:pt x="14802" y="19991"/>
                </a:lnTo>
                <a:lnTo>
                  <a:pt x="14727" y="19759"/>
                </a:lnTo>
                <a:lnTo>
                  <a:pt x="14613" y="19550"/>
                </a:lnTo>
                <a:lnTo>
                  <a:pt x="14444" y="19307"/>
                </a:lnTo>
                <a:lnTo>
                  <a:pt x="14217" y="19098"/>
                </a:lnTo>
                <a:lnTo>
                  <a:pt x="13934" y="18911"/>
                </a:lnTo>
                <a:lnTo>
                  <a:pt x="13669" y="18745"/>
                </a:lnTo>
                <a:lnTo>
                  <a:pt x="13462" y="18547"/>
                </a:lnTo>
                <a:lnTo>
                  <a:pt x="13311" y="18337"/>
                </a:lnTo>
                <a:lnTo>
                  <a:pt x="13197" y="18150"/>
                </a:lnTo>
                <a:lnTo>
                  <a:pt x="13122" y="17941"/>
                </a:lnTo>
                <a:lnTo>
                  <a:pt x="13122" y="17720"/>
                </a:lnTo>
                <a:lnTo>
                  <a:pt x="13122" y="17533"/>
                </a:lnTo>
                <a:lnTo>
                  <a:pt x="13197" y="17346"/>
                </a:lnTo>
                <a:lnTo>
                  <a:pt x="13273" y="17158"/>
                </a:lnTo>
                <a:lnTo>
                  <a:pt x="13386" y="16982"/>
                </a:lnTo>
                <a:lnTo>
                  <a:pt x="13537" y="16839"/>
                </a:lnTo>
                <a:lnTo>
                  <a:pt x="13707" y="16706"/>
                </a:lnTo>
                <a:lnTo>
                  <a:pt x="13896" y="16607"/>
                </a:lnTo>
                <a:lnTo>
                  <a:pt x="14104" y="16519"/>
                </a:lnTo>
                <a:lnTo>
                  <a:pt x="14330" y="16453"/>
                </a:lnTo>
                <a:lnTo>
                  <a:pt x="14538" y="16431"/>
                </a:lnTo>
                <a:lnTo>
                  <a:pt x="14897" y="16453"/>
                </a:lnTo>
                <a:lnTo>
                  <a:pt x="15406" y="16497"/>
                </a:lnTo>
                <a:lnTo>
                  <a:pt x="16105" y="16541"/>
                </a:lnTo>
                <a:lnTo>
                  <a:pt x="16898" y="16607"/>
                </a:lnTo>
                <a:lnTo>
                  <a:pt x="17804" y="16651"/>
                </a:lnTo>
                <a:lnTo>
                  <a:pt x="18786" y="16684"/>
                </a:lnTo>
                <a:lnTo>
                  <a:pt x="19844" y="16728"/>
                </a:lnTo>
                <a:lnTo>
                  <a:pt x="20920" y="16751"/>
                </a:lnTo>
                <a:lnTo>
                  <a:pt x="21109" y="16497"/>
                </a:lnTo>
                <a:lnTo>
                  <a:pt x="21241" y="16222"/>
                </a:lnTo>
                <a:lnTo>
                  <a:pt x="21392" y="15946"/>
                </a:lnTo>
                <a:lnTo>
                  <a:pt x="21467" y="15648"/>
                </a:lnTo>
                <a:lnTo>
                  <a:pt x="21543" y="15351"/>
                </a:lnTo>
                <a:lnTo>
                  <a:pt x="21618" y="15042"/>
                </a:lnTo>
                <a:lnTo>
                  <a:pt x="21618" y="14745"/>
                </a:lnTo>
                <a:lnTo>
                  <a:pt x="21618" y="14447"/>
                </a:lnTo>
                <a:lnTo>
                  <a:pt x="21618" y="14150"/>
                </a:lnTo>
                <a:lnTo>
                  <a:pt x="21581" y="13852"/>
                </a:lnTo>
                <a:lnTo>
                  <a:pt x="21505" y="13577"/>
                </a:lnTo>
                <a:lnTo>
                  <a:pt x="21430" y="13301"/>
                </a:lnTo>
                <a:lnTo>
                  <a:pt x="21354" y="13048"/>
                </a:lnTo>
                <a:lnTo>
                  <a:pt x="21241" y="12816"/>
                </a:lnTo>
                <a:lnTo>
                  <a:pt x="21146" y="12607"/>
                </a:lnTo>
                <a:lnTo>
                  <a:pt x="21033" y="12431"/>
                </a:lnTo>
                <a:lnTo>
                  <a:pt x="20920" y="12265"/>
                </a:lnTo>
                <a:lnTo>
                  <a:pt x="20769" y="12144"/>
                </a:lnTo>
                <a:lnTo>
                  <a:pt x="20637" y="12034"/>
                </a:lnTo>
                <a:lnTo>
                  <a:pt x="20486" y="11946"/>
                </a:lnTo>
                <a:lnTo>
                  <a:pt x="20297" y="11891"/>
                </a:lnTo>
                <a:lnTo>
                  <a:pt x="20165" y="11846"/>
                </a:lnTo>
                <a:lnTo>
                  <a:pt x="19976" y="11824"/>
                </a:lnTo>
                <a:lnTo>
                  <a:pt x="19806" y="11802"/>
                </a:lnTo>
                <a:lnTo>
                  <a:pt x="19390" y="11824"/>
                </a:lnTo>
                <a:lnTo>
                  <a:pt x="18956" y="11891"/>
                </a:lnTo>
                <a:lnTo>
                  <a:pt x="18503" y="11968"/>
                </a:lnTo>
                <a:lnTo>
                  <a:pt x="17993" y="12078"/>
                </a:lnTo>
                <a:lnTo>
                  <a:pt x="17653" y="12144"/>
                </a:lnTo>
                <a:lnTo>
                  <a:pt x="17332" y="12199"/>
                </a:lnTo>
                <a:lnTo>
                  <a:pt x="17049" y="12221"/>
                </a:lnTo>
                <a:lnTo>
                  <a:pt x="16747" y="12243"/>
                </a:lnTo>
                <a:lnTo>
                  <a:pt x="16464" y="12243"/>
                </a:lnTo>
                <a:lnTo>
                  <a:pt x="16218" y="12243"/>
                </a:lnTo>
                <a:lnTo>
                  <a:pt x="15992" y="12221"/>
                </a:lnTo>
                <a:lnTo>
                  <a:pt x="15746" y="12199"/>
                </a:lnTo>
                <a:lnTo>
                  <a:pt x="15520" y="12155"/>
                </a:lnTo>
                <a:lnTo>
                  <a:pt x="15350" y="12122"/>
                </a:lnTo>
                <a:lnTo>
                  <a:pt x="15161" y="12056"/>
                </a:lnTo>
                <a:lnTo>
                  <a:pt x="14972" y="11990"/>
                </a:lnTo>
                <a:lnTo>
                  <a:pt x="14689" y="11846"/>
                </a:lnTo>
                <a:lnTo>
                  <a:pt x="14444" y="11670"/>
                </a:lnTo>
                <a:lnTo>
                  <a:pt x="14255" y="11483"/>
                </a:lnTo>
                <a:lnTo>
                  <a:pt x="14104" y="11295"/>
                </a:lnTo>
                <a:lnTo>
                  <a:pt x="14028" y="11086"/>
                </a:lnTo>
                <a:lnTo>
                  <a:pt x="13972" y="10888"/>
                </a:lnTo>
                <a:lnTo>
                  <a:pt x="13972" y="10700"/>
                </a:lnTo>
                <a:lnTo>
                  <a:pt x="14009" y="10513"/>
                </a:lnTo>
                <a:lnTo>
                  <a:pt x="14066" y="10359"/>
                </a:lnTo>
                <a:lnTo>
                  <a:pt x="14179" y="10215"/>
                </a:lnTo>
                <a:lnTo>
                  <a:pt x="14406" y="10006"/>
                </a:lnTo>
                <a:lnTo>
                  <a:pt x="14651" y="9830"/>
                </a:lnTo>
                <a:lnTo>
                  <a:pt x="14878" y="9686"/>
                </a:lnTo>
                <a:lnTo>
                  <a:pt x="15123" y="9554"/>
                </a:lnTo>
                <a:lnTo>
                  <a:pt x="15350" y="9477"/>
                </a:lnTo>
                <a:lnTo>
                  <a:pt x="15558" y="9411"/>
                </a:lnTo>
                <a:lnTo>
                  <a:pt x="15803" y="9345"/>
                </a:lnTo>
                <a:lnTo>
                  <a:pt x="16030" y="9323"/>
                </a:lnTo>
                <a:lnTo>
                  <a:pt x="16256" y="9301"/>
                </a:lnTo>
                <a:lnTo>
                  <a:pt x="16464" y="9323"/>
                </a:lnTo>
                <a:lnTo>
                  <a:pt x="16690" y="9345"/>
                </a:lnTo>
                <a:lnTo>
                  <a:pt x="16898" y="9367"/>
                </a:lnTo>
                <a:lnTo>
                  <a:pt x="17332" y="9477"/>
                </a:lnTo>
                <a:lnTo>
                  <a:pt x="17767" y="9598"/>
                </a:lnTo>
                <a:lnTo>
                  <a:pt x="18163" y="9731"/>
                </a:lnTo>
                <a:lnTo>
                  <a:pt x="18597" y="9874"/>
                </a:lnTo>
                <a:lnTo>
                  <a:pt x="18994" y="10006"/>
                </a:lnTo>
                <a:lnTo>
                  <a:pt x="19428" y="10083"/>
                </a:lnTo>
                <a:lnTo>
                  <a:pt x="19617" y="10127"/>
                </a:lnTo>
                <a:lnTo>
                  <a:pt x="19844" y="10149"/>
                </a:lnTo>
                <a:lnTo>
                  <a:pt x="20013" y="10149"/>
                </a:lnTo>
                <a:lnTo>
                  <a:pt x="20240" y="10127"/>
                </a:lnTo>
                <a:lnTo>
                  <a:pt x="20410" y="10105"/>
                </a:lnTo>
                <a:lnTo>
                  <a:pt x="20637" y="10061"/>
                </a:lnTo>
                <a:lnTo>
                  <a:pt x="20844" y="9984"/>
                </a:lnTo>
                <a:lnTo>
                  <a:pt x="21033" y="9896"/>
                </a:lnTo>
                <a:lnTo>
                  <a:pt x="21146" y="9830"/>
                </a:lnTo>
                <a:lnTo>
                  <a:pt x="21203" y="9753"/>
                </a:lnTo>
                <a:lnTo>
                  <a:pt x="21279" y="9642"/>
                </a:lnTo>
                <a:lnTo>
                  <a:pt x="21354" y="9521"/>
                </a:lnTo>
                <a:lnTo>
                  <a:pt x="21430" y="9246"/>
                </a:lnTo>
                <a:lnTo>
                  <a:pt x="21430" y="8904"/>
                </a:lnTo>
                <a:lnTo>
                  <a:pt x="21430" y="8540"/>
                </a:lnTo>
                <a:lnTo>
                  <a:pt x="21392" y="8144"/>
                </a:lnTo>
                <a:lnTo>
                  <a:pt x="21354" y="7714"/>
                </a:lnTo>
                <a:lnTo>
                  <a:pt x="21279" y="7295"/>
                </a:lnTo>
                <a:lnTo>
                  <a:pt x="21146" y="6446"/>
                </a:lnTo>
                <a:lnTo>
                  <a:pt x="20995" y="5686"/>
                </a:lnTo>
                <a:lnTo>
                  <a:pt x="20958" y="5366"/>
                </a:lnTo>
                <a:lnTo>
                  <a:pt x="20958" y="5091"/>
                </a:lnTo>
                <a:lnTo>
                  <a:pt x="20958" y="4860"/>
                </a:lnTo>
                <a:lnTo>
                  <a:pt x="21033" y="4716"/>
                </a:lnTo>
                <a:lnTo>
                  <a:pt x="20637" y="4860"/>
                </a:lnTo>
                <a:lnTo>
                  <a:pt x="20127" y="4992"/>
                </a:lnTo>
                <a:lnTo>
                  <a:pt x="19617" y="5069"/>
                </a:lnTo>
                <a:lnTo>
                  <a:pt x="19032" y="5157"/>
                </a:lnTo>
                <a:lnTo>
                  <a:pt x="18465" y="5201"/>
                </a:lnTo>
                <a:lnTo>
                  <a:pt x="17842" y="5245"/>
                </a:lnTo>
                <a:lnTo>
                  <a:pt x="17219" y="5267"/>
                </a:lnTo>
                <a:lnTo>
                  <a:pt x="16615" y="5267"/>
                </a:lnTo>
                <a:lnTo>
                  <a:pt x="15992" y="5245"/>
                </a:lnTo>
                <a:lnTo>
                  <a:pt x="15369" y="5201"/>
                </a:lnTo>
                <a:lnTo>
                  <a:pt x="14840" y="5157"/>
                </a:lnTo>
                <a:lnTo>
                  <a:pt x="14293" y="5091"/>
                </a:lnTo>
                <a:lnTo>
                  <a:pt x="13783" y="5014"/>
                </a:lnTo>
                <a:lnTo>
                  <a:pt x="13386" y="4926"/>
                </a:lnTo>
                <a:lnTo>
                  <a:pt x="13027" y="4815"/>
                </a:lnTo>
                <a:lnTo>
                  <a:pt x="12725" y="4716"/>
                </a:lnTo>
                <a:lnTo>
                  <a:pt x="12480" y="4606"/>
                </a:lnTo>
                <a:lnTo>
                  <a:pt x="12291" y="4496"/>
                </a:lnTo>
                <a:lnTo>
                  <a:pt x="12197" y="4397"/>
                </a:lnTo>
                <a:lnTo>
                  <a:pt x="12083" y="4286"/>
                </a:lnTo>
                <a:lnTo>
                  <a:pt x="12046" y="4187"/>
                </a:lnTo>
                <a:lnTo>
                  <a:pt x="12008" y="4077"/>
                </a:lnTo>
                <a:lnTo>
                  <a:pt x="12046" y="3967"/>
                </a:lnTo>
                <a:lnTo>
                  <a:pt x="12121" y="3868"/>
                </a:lnTo>
                <a:lnTo>
                  <a:pt x="12197" y="3735"/>
                </a:lnTo>
                <a:lnTo>
                  <a:pt x="12291" y="3614"/>
                </a:lnTo>
                <a:lnTo>
                  <a:pt x="12442" y="3482"/>
                </a:lnTo>
                <a:lnTo>
                  <a:pt x="12631" y="3361"/>
                </a:lnTo>
                <a:lnTo>
                  <a:pt x="13065" y="3085"/>
                </a:lnTo>
                <a:lnTo>
                  <a:pt x="13537" y="2766"/>
                </a:lnTo>
                <a:lnTo>
                  <a:pt x="13783" y="2578"/>
                </a:lnTo>
                <a:lnTo>
                  <a:pt x="13934" y="2380"/>
                </a:lnTo>
                <a:lnTo>
                  <a:pt x="14028" y="2171"/>
                </a:lnTo>
                <a:lnTo>
                  <a:pt x="14104" y="1961"/>
                </a:lnTo>
                <a:lnTo>
                  <a:pt x="14104" y="1730"/>
                </a:lnTo>
                <a:lnTo>
                  <a:pt x="14066" y="1498"/>
                </a:lnTo>
                <a:lnTo>
                  <a:pt x="13972" y="1267"/>
                </a:lnTo>
                <a:lnTo>
                  <a:pt x="13820" y="1057"/>
                </a:lnTo>
                <a:lnTo>
                  <a:pt x="13594" y="837"/>
                </a:lnTo>
                <a:lnTo>
                  <a:pt x="13386" y="628"/>
                </a:lnTo>
                <a:lnTo>
                  <a:pt x="13103" y="462"/>
                </a:lnTo>
                <a:lnTo>
                  <a:pt x="12763" y="308"/>
                </a:lnTo>
                <a:lnTo>
                  <a:pt x="12404" y="187"/>
                </a:lnTo>
                <a:lnTo>
                  <a:pt x="12008" y="77"/>
                </a:lnTo>
                <a:lnTo>
                  <a:pt x="11574" y="33"/>
                </a:lnTo>
                <a:lnTo>
                  <a:pt x="11102" y="11"/>
                </a:lnTo>
                <a:lnTo>
                  <a:pt x="10667" y="11"/>
                </a:lnTo>
                <a:lnTo>
                  <a:pt x="10233" y="77"/>
                </a:lnTo>
                <a:lnTo>
                  <a:pt x="9837" y="187"/>
                </a:lnTo>
                <a:lnTo>
                  <a:pt x="9440" y="286"/>
                </a:lnTo>
                <a:lnTo>
                  <a:pt x="9062" y="462"/>
                </a:lnTo>
                <a:lnTo>
                  <a:pt x="8741" y="628"/>
                </a:lnTo>
                <a:lnTo>
                  <a:pt x="8458" y="815"/>
                </a:lnTo>
                <a:lnTo>
                  <a:pt x="8232" y="1035"/>
                </a:lnTo>
                <a:lnTo>
                  <a:pt x="8062" y="1245"/>
                </a:lnTo>
                <a:lnTo>
                  <a:pt x="7911" y="1476"/>
                </a:lnTo>
                <a:lnTo>
                  <a:pt x="7835" y="1708"/>
                </a:lnTo>
                <a:lnTo>
                  <a:pt x="7797" y="1961"/>
                </a:lnTo>
                <a:lnTo>
                  <a:pt x="7835" y="2193"/>
                </a:lnTo>
                <a:lnTo>
                  <a:pt x="7948" y="2402"/>
                </a:lnTo>
                <a:lnTo>
                  <a:pt x="8062" y="2534"/>
                </a:lnTo>
                <a:lnTo>
                  <a:pt x="8175" y="2644"/>
                </a:lnTo>
                <a:lnTo>
                  <a:pt x="8269" y="2744"/>
                </a:lnTo>
                <a:lnTo>
                  <a:pt x="8420" y="2832"/>
                </a:lnTo>
                <a:lnTo>
                  <a:pt x="8704" y="3019"/>
                </a:lnTo>
                <a:lnTo>
                  <a:pt x="8968" y="3206"/>
                </a:lnTo>
                <a:lnTo>
                  <a:pt x="9138" y="3405"/>
                </a:lnTo>
                <a:lnTo>
                  <a:pt x="9327" y="3570"/>
                </a:lnTo>
                <a:lnTo>
                  <a:pt x="9440" y="3735"/>
                </a:lnTo>
                <a:lnTo>
                  <a:pt x="9516" y="3890"/>
                </a:lnTo>
                <a:lnTo>
                  <a:pt x="9534" y="4033"/>
                </a:lnTo>
                <a:lnTo>
                  <a:pt x="9534" y="4165"/>
                </a:lnTo>
                <a:lnTo>
                  <a:pt x="9516" y="4286"/>
                </a:lnTo>
                <a:lnTo>
                  <a:pt x="9440" y="4397"/>
                </a:lnTo>
                <a:lnTo>
                  <a:pt x="9327" y="4496"/>
                </a:lnTo>
                <a:lnTo>
                  <a:pt x="9176" y="4562"/>
                </a:lnTo>
                <a:lnTo>
                  <a:pt x="9006" y="4628"/>
                </a:lnTo>
                <a:lnTo>
                  <a:pt x="8779" y="4694"/>
                </a:lnTo>
                <a:lnTo>
                  <a:pt x="8534" y="4716"/>
                </a:lnTo>
                <a:lnTo>
                  <a:pt x="8232" y="4716"/>
                </a:lnTo>
                <a:lnTo>
                  <a:pt x="7118" y="4738"/>
                </a:lnTo>
                <a:lnTo>
                  <a:pt x="5947" y="4771"/>
                </a:lnTo>
                <a:lnTo>
                  <a:pt x="4795" y="4815"/>
                </a:lnTo>
                <a:lnTo>
                  <a:pt x="3681" y="4860"/>
                </a:lnTo>
                <a:lnTo>
                  <a:pt x="2662" y="4882"/>
                </a:lnTo>
                <a:lnTo>
                  <a:pt x="1755" y="4882"/>
                </a:lnTo>
                <a:lnTo>
                  <a:pt x="1359" y="4860"/>
                </a:lnTo>
                <a:lnTo>
                  <a:pt x="981" y="4837"/>
                </a:lnTo>
                <a:lnTo>
                  <a:pt x="698" y="4771"/>
                </a:lnTo>
                <a:lnTo>
                  <a:pt x="453" y="4716"/>
                </a:lnTo>
                <a:lnTo>
                  <a:pt x="453" y="5322"/>
                </a:lnTo>
                <a:lnTo>
                  <a:pt x="453" y="6083"/>
                </a:lnTo>
                <a:lnTo>
                  <a:pt x="453" y="6909"/>
                </a:lnTo>
                <a:lnTo>
                  <a:pt x="453" y="7780"/>
                </a:lnTo>
                <a:lnTo>
                  <a:pt x="453" y="8606"/>
                </a:lnTo>
                <a:lnTo>
                  <a:pt x="453" y="9345"/>
                </a:lnTo>
                <a:lnTo>
                  <a:pt x="453" y="9918"/>
                </a:lnTo>
                <a:lnTo>
                  <a:pt x="453" y="10282"/>
                </a:lnTo>
                <a:lnTo>
                  <a:pt x="490" y="10381"/>
                </a:lnTo>
                <a:lnTo>
                  <a:pt x="547" y="10491"/>
                </a:lnTo>
                <a:lnTo>
                  <a:pt x="660" y="10590"/>
                </a:lnTo>
                <a:lnTo>
                  <a:pt x="811" y="10700"/>
                </a:lnTo>
                <a:lnTo>
                  <a:pt x="981" y="10811"/>
                </a:lnTo>
                <a:lnTo>
                  <a:pt x="1208" y="10888"/>
                </a:lnTo>
                <a:lnTo>
                  <a:pt x="1453" y="10954"/>
                </a:lnTo>
                <a:lnTo>
                  <a:pt x="1718" y="11020"/>
                </a:lnTo>
                <a:lnTo>
                  <a:pt x="1963" y="11064"/>
                </a:lnTo>
                <a:lnTo>
                  <a:pt x="2265" y="11086"/>
                </a:lnTo>
                <a:lnTo>
                  <a:pt x="2548" y="11064"/>
                </a:lnTo>
                <a:lnTo>
                  <a:pt x="2794" y="11042"/>
                </a:lnTo>
                <a:lnTo>
                  <a:pt x="3096" y="10976"/>
                </a:lnTo>
                <a:lnTo>
                  <a:pt x="3341" y="10888"/>
                </a:lnTo>
                <a:lnTo>
                  <a:pt x="3606" y="10766"/>
                </a:lnTo>
                <a:lnTo>
                  <a:pt x="3813" y="10590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24" name="Puzzle1"/>
          <p:cNvSpPr>
            <a:spLocks noEditPoints="1" noChangeArrowheads="1"/>
          </p:cNvSpPr>
          <p:nvPr/>
        </p:nvSpPr>
        <p:spPr bwMode="auto">
          <a:xfrm>
            <a:off x="5242069" y="2548620"/>
            <a:ext cx="1635699" cy="848218"/>
          </a:xfrm>
          <a:custGeom>
            <a:avLst/>
            <a:gdLst>
              <a:gd name="T0" fmla="*/ 16740 w 21600"/>
              <a:gd name="T1" fmla="*/ 21078 h 21600"/>
              <a:gd name="T2" fmla="*/ 16976 w 21600"/>
              <a:gd name="T3" fmla="*/ 521 h 21600"/>
              <a:gd name="T4" fmla="*/ 4725 w 21600"/>
              <a:gd name="T5" fmla="*/ 856 h 21600"/>
              <a:gd name="T6" fmla="*/ 5040 w 21600"/>
              <a:gd name="T7" fmla="*/ 21004 h 21600"/>
              <a:gd name="T8" fmla="*/ 10811 w 21600"/>
              <a:gd name="T9" fmla="*/ 12885 h 21600"/>
              <a:gd name="T10" fmla="*/ 10845 w 21600"/>
              <a:gd name="T11" fmla="*/ 8714 h 21600"/>
              <a:gd name="T12" fmla="*/ 21600 w 21600"/>
              <a:gd name="T13" fmla="*/ 10000 h 21600"/>
              <a:gd name="T14" fmla="*/ 56 w 21600"/>
              <a:gd name="T15" fmla="*/ 10000 h 21600"/>
              <a:gd name="T16" fmla="*/ 6086 w 21600"/>
              <a:gd name="T17" fmla="*/ 2569 h 21600"/>
              <a:gd name="T18" fmla="*/ 16132 w 21600"/>
              <a:gd name="T19" fmla="*/ 19552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9360" y="20836"/>
                </a:moveTo>
                <a:lnTo>
                  <a:pt x="9528" y="20836"/>
                </a:lnTo>
                <a:lnTo>
                  <a:pt x="9686" y="20762"/>
                </a:lnTo>
                <a:lnTo>
                  <a:pt x="9810" y="20687"/>
                </a:lnTo>
                <a:lnTo>
                  <a:pt x="9922" y="20575"/>
                </a:lnTo>
                <a:lnTo>
                  <a:pt x="10012" y="20426"/>
                </a:lnTo>
                <a:lnTo>
                  <a:pt x="10068" y="20296"/>
                </a:lnTo>
                <a:lnTo>
                  <a:pt x="10113" y="20110"/>
                </a:lnTo>
                <a:lnTo>
                  <a:pt x="10136" y="19905"/>
                </a:lnTo>
                <a:lnTo>
                  <a:pt x="10136" y="19682"/>
                </a:lnTo>
                <a:lnTo>
                  <a:pt x="10113" y="19440"/>
                </a:lnTo>
                <a:lnTo>
                  <a:pt x="10068" y="19142"/>
                </a:lnTo>
                <a:lnTo>
                  <a:pt x="10012" y="18900"/>
                </a:lnTo>
                <a:lnTo>
                  <a:pt x="9900" y="18620"/>
                </a:lnTo>
                <a:lnTo>
                  <a:pt x="9787" y="18285"/>
                </a:lnTo>
                <a:lnTo>
                  <a:pt x="9641" y="17968"/>
                </a:lnTo>
                <a:lnTo>
                  <a:pt x="9472" y="17652"/>
                </a:lnTo>
                <a:lnTo>
                  <a:pt x="9382" y="17466"/>
                </a:lnTo>
                <a:lnTo>
                  <a:pt x="9315" y="17298"/>
                </a:lnTo>
                <a:lnTo>
                  <a:pt x="9258" y="17112"/>
                </a:lnTo>
                <a:lnTo>
                  <a:pt x="9191" y="16926"/>
                </a:lnTo>
                <a:lnTo>
                  <a:pt x="9123" y="16535"/>
                </a:lnTo>
                <a:lnTo>
                  <a:pt x="9101" y="16144"/>
                </a:lnTo>
                <a:lnTo>
                  <a:pt x="9101" y="15753"/>
                </a:lnTo>
                <a:lnTo>
                  <a:pt x="9168" y="15362"/>
                </a:lnTo>
                <a:lnTo>
                  <a:pt x="9236" y="14971"/>
                </a:lnTo>
                <a:lnTo>
                  <a:pt x="9360" y="14580"/>
                </a:lnTo>
                <a:lnTo>
                  <a:pt x="9495" y="14244"/>
                </a:lnTo>
                <a:lnTo>
                  <a:pt x="9663" y="13891"/>
                </a:lnTo>
                <a:lnTo>
                  <a:pt x="9855" y="13611"/>
                </a:lnTo>
                <a:lnTo>
                  <a:pt x="10068" y="13351"/>
                </a:lnTo>
                <a:lnTo>
                  <a:pt x="10293" y="13146"/>
                </a:lnTo>
                <a:lnTo>
                  <a:pt x="10552" y="12997"/>
                </a:lnTo>
                <a:lnTo>
                  <a:pt x="10811" y="12885"/>
                </a:lnTo>
                <a:lnTo>
                  <a:pt x="11069" y="12866"/>
                </a:lnTo>
                <a:lnTo>
                  <a:pt x="11351" y="12885"/>
                </a:lnTo>
                <a:lnTo>
                  <a:pt x="11610" y="12997"/>
                </a:lnTo>
                <a:lnTo>
                  <a:pt x="11846" y="13183"/>
                </a:lnTo>
                <a:lnTo>
                  <a:pt x="12060" y="13388"/>
                </a:lnTo>
                <a:lnTo>
                  <a:pt x="12251" y="13648"/>
                </a:lnTo>
                <a:lnTo>
                  <a:pt x="12419" y="13928"/>
                </a:lnTo>
                <a:lnTo>
                  <a:pt x="12555" y="14244"/>
                </a:lnTo>
                <a:lnTo>
                  <a:pt x="12690" y="14617"/>
                </a:lnTo>
                <a:lnTo>
                  <a:pt x="12768" y="15008"/>
                </a:lnTo>
                <a:lnTo>
                  <a:pt x="12836" y="15399"/>
                </a:lnTo>
                <a:lnTo>
                  <a:pt x="12858" y="15753"/>
                </a:lnTo>
                <a:lnTo>
                  <a:pt x="12858" y="16144"/>
                </a:lnTo>
                <a:lnTo>
                  <a:pt x="12813" y="16535"/>
                </a:lnTo>
                <a:lnTo>
                  <a:pt x="12746" y="16888"/>
                </a:lnTo>
                <a:lnTo>
                  <a:pt x="12667" y="17224"/>
                </a:lnTo>
                <a:lnTo>
                  <a:pt x="12510" y="17503"/>
                </a:lnTo>
                <a:lnTo>
                  <a:pt x="12228" y="18043"/>
                </a:lnTo>
                <a:lnTo>
                  <a:pt x="11970" y="18546"/>
                </a:lnTo>
                <a:lnTo>
                  <a:pt x="11868" y="18751"/>
                </a:lnTo>
                <a:lnTo>
                  <a:pt x="11778" y="18974"/>
                </a:lnTo>
                <a:lnTo>
                  <a:pt x="11711" y="19179"/>
                </a:lnTo>
                <a:lnTo>
                  <a:pt x="11666" y="19365"/>
                </a:lnTo>
                <a:lnTo>
                  <a:pt x="11632" y="19570"/>
                </a:lnTo>
                <a:lnTo>
                  <a:pt x="11632" y="19756"/>
                </a:lnTo>
                <a:lnTo>
                  <a:pt x="11632" y="19942"/>
                </a:lnTo>
                <a:lnTo>
                  <a:pt x="11643" y="20110"/>
                </a:lnTo>
                <a:lnTo>
                  <a:pt x="11711" y="20296"/>
                </a:lnTo>
                <a:lnTo>
                  <a:pt x="11801" y="20464"/>
                </a:lnTo>
                <a:lnTo>
                  <a:pt x="11891" y="20650"/>
                </a:lnTo>
                <a:lnTo>
                  <a:pt x="12037" y="20836"/>
                </a:lnTo>
                <a:lnTo>
                  <a:pt x="12206" y="21004"/>
                </a:lnTo>
                <a:lnTo>
                  <a:pt x="12419" y="21190"/>
                </a:lnTo>
                <a:lnTo>
                  <a:pt x="12667" y="21320"/>
                </a:lnTo>
                <a:lnTo>
                  <a:pt x="12960" y="21432"/>
                </a:lnTo>
                <a:lnTo>
                  <a:pt x="13286" y="21544"/>
                </a:lnTo>
                <a:lnTo>
                  <a:pt x="13612" y="21655"/>
                </a:lnTo>
                <a:lnTo>
                  <a:pt x="13983" y="21693"/>
                </a:lnTo>
                <a:lnTo>
                  <a:pt x="14343" y="21730"/>
                </a:lnTo>
                <a:lnTo>
                  <a:pt x="14715" y="21730"/>
                </a:lnTo>
                <a:lnTo>
                  <a:pt x="15075" y="21730"/>
                </a:lnTo>
                <a:lnTo>
                  <a:pt x="15446" y="21655"/>
                </a:lnTo>
                <a:lnTo>
                  <a:pt x="15794" y="21581"/>
                </a:lnTo>
                <a:lnTo>
                  <a:pt x="16132" y="21432"/>
                </a:lnTo>
                <a:lnTo>
                  <a:pt x="16458" y="21302"/>
                </a:lnTo>
                <a:lnTo>
                  <a:pt x="16740" y="21078"/>
                </a:lnTo>
                <a:lnTo>
                  <a:pt x="16976" y="20836"/>
                </a:lnTo>
                <a:lnTo>
                  <a:pt x="17043" y="20650"/>
                </a:lnTo>
                <a:lnTo>
                  <a:pt x="17088" y="20426"/>
                </a:lnTo>
                <a:lnTo>
                  <a:pt x="17133" y="20222"/>
                </a:lnTo>
                <a:lnTo>
                  <a:pt x="17156" y="19980"/>
                </a:lnTo>
                <a:lnTo>
                  <a:pt x="17167" y="19477"/>
                </a:lnTo>
                <a:lnTo>
                  <a:pt x="17167" y="18974"/>
                </a:lnTo>
                <a:lnTo>
                  <a:pt x="17156" y="18397"/>
                </a:lnTo>
                <a:lnTo>
                  <a:pt x="17111" y="17820"/>
                </a:lnTo>
                <a:lnTo>
                  <a:pt x="17066" y="17261"/>
                </a:lnTo>
                <a:lnTo>
                  <a:pt x="16998" y="16646"/>
                </a:lnTo>
                <a:lnTo>
                  <a:pt x="16852" y="15511"/>
                </a:lnTo>
                <a:lnTo>
                  <a:pt x="16740" y="14393"/>
                </a:lnTo>
                <a:lnTo>
                  <a:pt x="16717" y="13928"/>
                </a:lnTo>
                <a:lnTo>
                  <a:pt x="16695" y="13462"/>
                </a:lnTo>
                <a:lnTo>
                  <a:pt x="16717" y="13071"/>
                </a:lnTo>
                <a:lnTo>
                  <a:pt x="16785" y="12755"/>
                </a:lnTo>
                <a:lnTo>
                  <a:pt x="16852" y="12419"/>
                </a:lnTo>
                <a:lnTo>
                  <a:pt x="16953" y="12140"/>
                </a:lnTo>
                <a:lnTo>
                  <a:pt x="17088" y="11898"/>
                </a:lnTo>
                <a:lnTo>
                  <a:pt x="17212" y="11675"/>
                </a:lnTo>
                <a:lnTo>
                  <a:pt x="17370" y="11470"/>
                </a:lnTo>
                <a:lnTo>
                  <a:pt x="17516" y="11284"/>
                </a:lnTo>
                <a:lnTo>
                  <a:pt x="17696" y="11135"/>
                </a:lnTo>
                <a:lnTo>
                  <a:pt x="17865" y="11042"/>
                </a:lnTo>
                <a:lnTo>
                  <a:pt x="18033" y="10930"/>
                </a:lnTo>
                <a:lnTo>
                  <a:pt x="18213" y="10893"/>
                </a:lnTo>
                <a:lnTo>
                  <a:pt x="18382" y="10893"/>
                </a:lnTo>
                <a:lnTo>
                  <a:pt x="18551" y="10967"/>
                </a:lnTo>
                <a:lnTo>
                  <a:pt x="18708" y="11042"/>
                </a:lnTo>
                <a:lnTo>
                  <a:pt x="18855" y="11172"/>
                </a:lnTo>
                <a:lnTo>
                  <a:pt x="19012" y="11358"/>
                </a:lnTo>
                <a:lnTo>
                  <a:pt x="19136" y="11600"/>
                </a:lnTo>
                <a:lnTo>
                  <a:pt x="19271" y="11861"/>
                </a:lnTo>
                <a:lnTo>
                  <a:pt x="19440" y="12028"/>
                </a:lnTo>
                <a:lnTo>
                  <a:pt x="19608" y="12177"/>
                </a:lnTo>
                <a:lnTo>
                  <a:pt x="19822" y="12289"/>
                </a:lnTo>
                <a:lnTo>
                  <a:pt x="20025" y="12289"/>
                </a:lnTo>
                <a:lnTo>
                  <a:pt x="20238" y="12289"/>
                </a:lnTo>
                <a:lnTo>
                  <a:pt x="20452" y="12215"/>
                </a:lnTo>
                <a:lnTo>
                  <a:pt x="20643" y="12103"/>
                </a:lnTo>
                <a:lnTo>
                  <a:pt x="20846" y="11973"/>
                </a:lnTo>
                <a:lnTo>
                  <a:pt x="21037" y="11786"/>
                </a:lnTo>
                <a:lnTo>
                  <a:pt x="21206" y="11563"/>
                </a:lnTo>
                <a:lnTo>
                  <a:pt x="21363" y="11321"/>
                </a:lnTo>
                <a:lnTo>
                  <a:pt x="21465" y="11079"/>
                </a:lnTo>
                <a:lnTo>
                  <a:pt x="21577" y="10744"/>
                </a:lnTo>
                <a:lnTo>
                  <a:pt x="21622" y="10427"/>
                </a:lnTo>
                <a:lnTo>
                  <a:pt x="21645" y="10111"/>
                </a:lnTo>
                <a:lnTo>
                  <a:pt x="21622" y="9608"/>
                </a:lnTo>
                <a:lnTo>
                  <a:pt x="21577" y="9142"/>
                </a:lnTo>
                <a:lnTo>
                  <a:pt x="21465" y="8751"/>
                </a:lnTo>
                <a:lnTo>
                  <a:pt x="21363" y="8397"/>
                </a:lnTo>
                <a:lnTo>
                  <a:pt x="21206" y="8062"/>
                </a:lnTo>
                <a:lnTo>
                  <a:pt x="21037" y="7820"/>
                </a:lnTo>
                <a:lnTo>
                  <a:pt x="20846" y="7597"/>
                </a:lnTo>
                <a:lnTo>
                  <a:pt x="20643" y="7429"/>
                </a:lnTo>
                <a:lnTo>
                  <a:pt x="20452" y="7317"/>
                </a:lnTo>
                <a:lnTo>
                  <a:pt x="20238" y="7206"/>
                </a:lnTo>
                <a:lnTo>
                  <a:pt x="20025" y="7168"/>
                </a:lnTo>
                <a:lnTo>
                  <a:pt x="19822" y="7206"/>
                </a:lnTo>
                <a:lnTo>
                  <a:pt x="19608" y="7243"/>
                </a:lnTo>
                <a:lnTo>
                  <a:pt x="19440" y="7355"/>
                </a:lnTo>
                <a:lnTo>
                  <a:pt x="19271" y="7504"/>
                </a:lnTo>
                <a:lnTo>
                  <a:pt x="19136" y="7708"/>
                </a:lnTo>
                <a:lnTo>
                  <a:pt x="19012" y="7895"/>
                </a:lnTo>
                <a:lnTo>
                  <a:pt x="18832" y="8025"/>
                </a:lnTo>
                <a:lnTo>
                  <a:pt x="18663" y="8174"/>
                </a:lnTo>
                <a:lnTo>
                  <a:pt x="18472" y="8248"/>
                </a:lnTo>
                <a:lnTo>
                  <a:pt x="18270" y="8286"/>
                </a:lnTo>
                <a:lnTo>
                  <a:pt x="18078" y="8323"/>
                </a:lnTo>
                <a:lnTo>
                  <a:pt x="17887" y="8323"/>
                </a:lnTo>
                <a:lnTo>
                  <a:pt x="17696" y="8248"/>
                </a:lnTo>
                <a:lnTo>
                  <a:pt x="17493" y="8174"/>
                </a:lnTo>
                <a:lnTo>
                  <a:pt x="17302" y="8062"/>
                </a:lnTo>
                <a:lnTo>
                  <a:pt x="17133" y="7969"/>
                </a:lnTo>
                <a:lnTo>
                  <a:pt x="16976" y="7783"/>
                </a:lnTo>
                <a:lnTo>
                  <a:pt x="16852" y="7597"/>
                </a:lnTo>
                <a:lnTo>
                  <a:pt x="16740" y="7429"/>
                </a:lnTo>
                <a:lnTo>
                  <a:pt x="16672" y="7168"/>
                </a:lnTo>
                <a:lnTo>
                  <a:pt x="16638" y="6926"/>
                </a:lnTo>
                <a:lnTo>
                  <a:pt x="16616" y="6498"/>
                </a:lnTo>
                <a:lnTo>
                  <a:pt x="16616" y="5772"/>
                </a:lnTo>
                <a:lnTo>
                  <a:pt x="16650" y="4915"/>
                </a:lnTo>
                <a:lnTo>
                  <a:pt x="16695" y="3928"/>
                </a:lnTo>
                <a:lnTo>
                  <a:pt x="16762" y="2960"/>
                </a:lnTo>
                <a:lnTo>
                  <a:pt x="16830" y="1992"/>
                </a:lnTo>
                <a:lnTo>
                  <a:pt x="16908" y="1173"/>
                </a:lnTo>
                <a:lnTo>
                  <a:pt x="16976" y="521"/>
                </a:lnTo>
                <a:lnTo>
                  <a:pt x="16953" y="521"/>
                </a:lnTo>
                <a:lnTo>
                  <a:pt x="16931" y="521"/>
                </a:lnTo>
                <a:lnTo>
                  <a:pt x="16267" y="484"/>
                </a:lnTo>
                <a:lnTo>
                  <a:pt x="15637" y="428"/>
                </a:lnTo>
                <a:lnTo>
                  <a:pt x="15063" y="353"/>
                </a:lnTo>
                <a:lnTo>
                  <a:pt x="14523" y="279"/>
                </a:lnTo>
                <a:lnTo>
                  <a:pt x="14040" y="167"/>
                </a:lnTo>
                <a:lnTo>
                  <a:pt x="13635" y="93"/>
                </a:lnTo>
                <a:lnTo>
                  <a:pt x="13331" y="18"/>
                </a:lnTo>
                <a:lnTo>
                  <a:pt x="13117" y="18"/>
                </a:lnTo>
                <a:lnTo>
                  <a:pt x="12982" y="18"/>
                </a:lnTo>
                <a:lnTo>
                  <a:pt x="12858" y="130"/>
                </a:lnTo>
                <a:lnTo>
                  <a:pt x="12723" y="279"/>
                </a:lnTo>
                <a:lnTo>
                  <a:pt x="12622" y="446"/>
                </a:lnTo>
                <a:lnTo>
                  <a:pt x="12510" y="670"/>
                </a:lnTo>
                <a:lnTo>
                  <a:pt x="12419" y="912"/>
                </a:lnTo>
                <a:lnTo>
                  <a:pt x="12363" y="1210"/>
                </a:lnTo>
                <a:lnTo>
                  <a:pt x="12318" y="1526"/>
                </a:lnTo>
                <a:lnTo>
                  <a:pt x="12273" y="1843"/>
                </a:lnTo>
                <a:lnTo>
                  <a:pt x="12251" y="2215"/>
                </a:lnTo>
                <a:lnTo>
                  <a:pt x="12273" y="2532"/>
                </a:lnTo>
                <a:lnTo>
                  <a:pt x="12318" y="2886"/>
                </a:lnTo>
                <a:lnTo>
                  <a:pt x="12386" y="3240"/>
                </a:lnTo>
                <a:lnTo>
                  <a:pt x="12464" y="3556"/>
                </a:lnTo>
                <a:lnTo>
                  <a:pt x="12577" y="3891"/>
                </a:lnTo>
                <a:lnTo>
                  <a:pt x="12746" y="4171"/>
                </a:lnTo>
                <a:lnTo>
                  <a:pt x="12926" y="4487"/>
                </a:lnTo>
                <a:lnTo>
                  <a:pt x="13050" y="4860"/>
                </a:lnTo>
                <a:lnTo>
                  <a:pt x="13162" y="5251"/>
                </a:lnTo>
                <a:lnTo>
                  <a:pt x="13218" y="5604"/>
                </a:lnTo>
                <a:lnTo>
                  <a:pt x="13263" y="5995"/>
                </a:lnTo>
                <a:lnTo>
                  <a:pt x="13241" y="6386"/>
                </a:lnTo>
                <a:lnTo>
                  <a:pt x="13218" y="6740"/>
                </a:lnTo>
                <a:lnTo>
                  <a:pt x="13139" y="7094"/>
                </a:lnTo>
                <a:lnTo>
                  <a:pt x="13050" y="7429"/>
                </a:lnTo>
                <a:lnTo>
                  <a:pt x="12903" y="7746"/>
                </a:lnTo>
                <a:lnTo>
                  <a:pt x="12723" y="8025"/>
                </a:lnTo>
                <a:lnTo>
                  <a:pt x="12532" y="8286"/>
                </a:lnTo>
                <a:lnTo>
                  <a:pt x="12318" y="8491"/>
                </a:lnTo>
                <a:lnTo>
                  <a:pt x="12060" y="8677"/>
                </a:lnTo>
                <a:lnTo>
                  <a:pt x="11756" y="8788"/>
                </a:lnTo>
                <a:lnTo>
                  <a:pt x="11452" y="8826"/>
                </a:lnTo>
                <a:lnTo>
                  <a:pt x="11283" y="8826"/>
                </a:lnTo>
                <a:lnTo>
                  <a:pt x="11126" y="8826"/>
                </a:lnTo>
                <a:lnTo>
                  <a:pt x="11002" y="8788"/>
                </a:lnTo>
                <a:lnTo>
                  <a:pt x="10845" y="8714"/>
                </a:lnTo>
                <a:lnTo>
                  <a:pt x="10721" y="8640"/>
                </a:lnTo>
                <a:lnTo>
                  <a:pt x="10608" y="8565"/>
                </a:lnTo>
                <a:lnTo>
                  <a:pt x="10485" y="8453"/>
                </a:lnTo>
                <a:lnTo>
                  <a:pt x="10372" y="8323"/>
                </a:lnTo>
                <a:lnTo>
                  <a:pt x="10181" y="8062"/>
                </a:lnTo>
                <a:lnTo>
                  <a:pt x="10035" y="7746"/>
                </a:lnTo>
                <a:lnTo>
                  <a:pt x="9900" y="7392"/>
                </a:lnTo>
                <a:lnTo>
                  <a:pt x="9787" y="7001"/>
                </a:lnTo>
                <a:lnTo>
                  <a:pt x="9731" y="6610"/>
                </a:lnTo>
                <a:lnTo>
                  <a:pt x="9686" y="6219"/>
                </a:lnTo>
                <a:lnTo>
                  <a:pt x="9663" y="5772"/>
                </a:lnTo>
                <a:lnTo>
                  <a:pt x="9686" y="5381"/>
                </a:lnTo>
                <a:lnTo>
                  <a:pt x="9753" y="4990"/>
                </a:lnTo>
                <a:lnTo>
                  <a:pt x="9832" y="4636"/>
                </a:lnTo>
                <a:lnTo>
                  <a:pt x="9945" y="4320"/>
                </a:lnTo>
                <a:lnTo>
                  <a:pt x="10068" y="4022"/>
                </a:lnTo>
                <a:lnTo>
                  <a:pt x="10203" y="3817"/>
                </a:lnTo>
                <a:lnTo>
                  <a:pt x="10316" y="3593"/>
                </a:lnTo>
                <a:lnTo>
                  <a:pt x="10395" y="3351"/>
                </a:lnTo>
                <a:lnTo>
                  <a:pt x="10462" y="3109"/>
                </a:lnTo>
                <a:lnTo>
                  <a:pt x="10507" y="2848"/>
                </a:lnTo>
                <a:lnTo>
                  <a:pt x="10530" y="2606"/>
                </a:lnTo>
                <a:lnTo>
                  <a:pt x="10507" y="2346"/>
                </a:lnTo>
                <a:lnTo>
                  <a:pt x="10462" y="2141"/>
                </a:lnTo>
                <a:lnTo>
                  <a:pt x="10395" y="1880"/>
                </a:lnTo>
                <a:lnTo>
                  <a:pt x="10293" y="1638"/>
                </a:lnTo>
                <a:lnTo>
                  <a:pt x="10158" y="1415"/>
                </a:lnTo>
                <a:lnTo>
                  <a:pt x="9967" y="1210"/>
                </a:lnTo>
                <a:lnTo>
                  <a:pt x="9753" y="986"/>
                </a:lnTo>
                <a:lnTo>
                  <a:pt x="9495" y="819"/>
                </a:lnTo>
                <a:lnTo>
                  <a:pt x="9191" y="670"/>
                </a:lnTo>
                <a:lnTo>
                  <a:pt x="8842" y="521"/>
                </a:lnTo>
                <a:lnTo>
                  <a:pt x="8471" y="446"/>
                </a:lnTo>
                <a:lnTo>
                  <a:pt x="7998" y="428"/>
                </a:lnTo>
                <a:lnTo>
                  <a:pt x="7413" y="428"/>
                </a:lnTo>
                <a:lnTo>
                  <a:pt x="6817" y="446"/>
                </a:lnTo>
                <a:lnTo>
                  <a:pt x="6187" y="521"/>
                </a:lnTo>
                <a:lnTo>
                  <a:pt x="5602" y="633"/>
                </a:lnTo>
                <a:lnTo>
                  <a:pt x="5107" y="744"/>
                </a:lnTo>
                <a:lnTo>
                  <a:pt x="4725" y="856"/>
                </a:lnTo>
                <a:lnTo>
                  <a:pt x="4848" y="1564"/>
                </a:lnTo>
                <a:lnTo>
                  <a:pt x="5028" y="2495"/>
                </a:lnTo>
                <a:lnTo>
                  <a:pt x="5175" y="3556"/>
                </a:lnTo>
                <a:lnTo>
                  <a:pt x="5298" y="4673"/>
                </a:lnTo>
                <a:lnTo>
                  <a:pt x="5343" y="5213"/>
                </a:lnTo>
                <a:lnTo>
                  <a:pt x="5388" y="5753"/>
                </a:lnTo>
                <a:lnTo>
                  <a:pt x="5411" y="6275"/>
                </a:lnTo>
                <a:lnTo>
                  <a:pt x="5411" y="6740"/>
                </a:lnTo>
                <a:lnTo>
                  <a:pt x="5366" y="7168"/>
                </a:lnTo>
                <a:lnTo>
                  <a:pt x="5321" y="7541"/>
                </a:lnTo>
                <a:lnTo>
                  <a:pt x="5287" y="7708"/>
                </a:lnTo>
                <a:lnTo>
                  <a:pt x="5242" y="7857"/>
                </a:lnTo>
                <a:lnTo>
                  <a:pt x="5197" y="7969"/>
                </a:lnTo>
                <a:lnTo>
                  <a:pt x="5130" y="8062"/>
                </a:lnTo>
                <a:lnTo>
                  <a:pt x="5006" y="8248"/>
                </a:lnTo>
                <a:lnTo>
                  <a:pt x="4848" y="8397"/>
                </a:lnTo>
                <a:lnTo>
                  <a:pt x="4725" y="8528"/>
                </a:lnTo>
                <a:lnTo>
                  <a:pt x="4567" y="8640"/>
                </a:lnTo>
                <a:lnTo>
                  <a:pt x="4421" y="8714"/>
                </a:lnTo>
                <a:lnTo>
                  <a:pt x="4263" y="8751"/>
                </a:lnTo>
                <a:lnTo>
                  <a:pt x="4095" y="8788"/>
                </a:lnTo>
                <a:lnTo>
                  <a:pt x="3948" y="8788"/>
                </a:lnTo>
                <a:lnTo>
                  <a:pt x="3791" y="8751"/>
                </a:lnTo>
                <a:lnTo>
                  <a:pt x="3667" y="8714"/>
                </a:lnTo>
                <a:lnTo>
                  <a:pt x="3510" y="8677"/>
                </a:lnTo>
                <a:lnTo>
                  <a:pt x="3386" y="8602"/>
                </a:lnTo>
                <a:lnTo>
                  <a:pt x="3251" y="8491"/>
                </a:lnTo>
                <a:lnTo>
                  <a:pt x="3127" y="8360"/>
                </a:lnTo>
                <a:lnTo>
                  <a:pt x="3015" y="8248"/>
                </a:lnTo>
                <a:lnTo>
                  <a:pt x="2925" y="8062"/>
                </a:lnTo>
                <a:lnTo>
                  <a:pt x="2778" y="7857"/>
                </a:lnTo>
                <a:lnTo>
                  <a:pt x="2610" y="7671"/>
                </a:lnTo>
                <a:lnTo>
                  <a:pt x="2407" y="7541"/>
                </a:lnTo>
                <a:lnTo>
                  <a:pt x="2171" y="7466"/>
                </a:lnTo>
                <a:lnTo>
                  <a:pt x="1957" y="7429"/>
                </a:lnTo>
                <a:lnTo>
                  <a:pt x="1698" y="7429"/>
                </a:lnTo>
                <a:lnTo>
                  <a:pt x="1462" y="7466"/>
                </a:lnTo>
                <a:lnTo>
                  <a:pt x="1226" y="7559"/>
                </a:lnTo>
                <a:lnTo>
                  <a:pt x="989" y="7708"/>
                </a:lnTo>
                <a:lnTo>
                  <a:pt x="776" y="7932"/>
                </a:lnTo>
                <a:lnTo>
                  <a:pt x="551" y="8211"/>
                </a:lnTo>
                <a:lnTo>
                  <a:pt x="382" y="8528"/>
                </a:lnTo>
                <a:lnTo>
                  <a:pt x="315" y="8714"/>
                </a:lnTo>
                <a:lnTo>
                  <a:pt x="236" y="8919"/>
                </a:lnTo>
                <a:lnTo>
                  <a:pt x="191" y="9142"/>
                </a:lnTo>
                <a:lnTo>
                  <a:pt x="123" y="9347"/>
                </a:lnTo>
                <a:lnTo>
                  <a:pt x="78" y="9608"/>
                </a:lnTo>
                <a:lnTo>
                  <a:pt x="56" y="9887"/>
                </a:lnTo>
                <a:lnTo>
                  <a:pt x="33" y="10185"/>
                </a:lnTo>
                <a:lnTo>
                  <a:pt x="33" y="10464"/>
                </a:lnTo>
                <a:lnTo>
                  <a:pt x="33" y="10706"/>
                </a:lnTo>
                <a:lnTo>
                  <a:pt x="56" y="10967"/>
                </a:lnTo>
                <a:lnTo>
                  <a:pt x="78" y="11172"/>
                </a:lnTo>
                <a:lnTo>
                  <a:pt x="123" y="11395"/>
                </a:lnTo>
                <a:lnTo>
                  <a:pt x="168" y="11600"/>
                </a:lnTo>
                <a:lnTo>
                  <a:pt x="236" y="11786"/>
                </a:lnTo>
                <a:lnTo>
                  <a:pt x="292" y="11973"/>
                </a:lnTo>
                <a:lnTo>
                  <a:pt x="382" y="12140"/>
                </a:lnTo>
                <a:lnTo>
                  <a:pt x="540" y="12419"/>
                </a:lnTo>
                <a:lnTo>
                  <a:pt x="731" y="12680"/>
                </a:lnTo>
                <a:lnTo>
                  <a:pt x="944" y="12866"/>
                </a:lnTo>
                <a:lnTo>
                  <a:pt x="1158" y="12997"/>
                </a:lnTo>
                <a:lnTo>
                  <a:pt x="1395" y="13108"/>
                </a:lnTo>
                <a:lnTo>
                  <a:pt x="1608" y="13183"/>
                </a:lnTo>
                <a:lnTo>
                  <a:pt x="1856" y="13183"/>
                </a:lnTo>
                <a:lnTo>
                  <a:pt x="2070" y="13146"/>
                </a:lnTo>
                <a:lnTo>
                  <a:pt x="2261" y="13071"/>
                </a:lnTo>
                <a:lnTo>
                  <a:pt x="2430" y="12960"/>
                </a:lnTo>
                <a:lnTo>
                  <a:pt x="2587" y="12792"/>
                </a:lnTo>
                <a:lnTo>
                  <a:pt x="2688" y="12606"/>
                </a:lnTo>
                <a:lnTo>
                  <a:pt x="2801" y="12419"/>
                </a:lnTo>
                <a:lnTo>
                  <a:pt x="2925" y="12289"/>
                </a:lnTo>
                <a:lnTo>
                  <a:pt x="3082" y="12177"/>
                </a:lnTo>
                <a:lnTo>
                  <a:pt x="3228" y="12103"/>
                </a:lnTo>
                <a:lnTo>
                  <a:pt x="3408" y="12103"/>
                </a:lnTo>
                <a:lnTo>
                  <a:pt x="3577" y="12103"/>
                </a:lnTo>
                <a:lnTo>
                  <a:pt x="3723" y="12177"/>
                </a:lnTo>
                <a:lnTo>
                  <a:pt x="3903" y="12252"/>
                </a:lnTo>
                <a:lnTo>
                  <a:pt x="4072" y="12364"/>
                </a:lnTo>
                <a:lnTo>
                  <a:pt x="4230" y="12494"/>
                </a:lnTo>
                <a:lnTo>
                  <a:pt x="4353" y="12643"/>
                </a:lnTo>
                <a:lnTo>
                  <a:pt x="4488" y="12829"/>
                </a:lnTo>
                <a:lnTo>
                  <a:pt x="4567" y="13034"/>
                </a:lnTo>
                <a:lnTo>
                  <a:pt x="4657" y="13257"/>
                </a:lnTo>
                <a:lnTo>
                  <a:pt x="4702" y="13462"/>
                </a:lnTo>
                <a:lnTo>
                  <a:pt x="4725" y="13686"/>
                </a:lnTo>
                <a:lnTo>
                  <a:pt x="4702" y="14282"/>
                </a:lnTo>
                <a:lnTo>
                  <a:pt x="4657" y="15045"/>
                </a:lnTo>
                <a:lnTo>
                  <a:pt x="4612" y="15976"/>
                </a:lnTo>
                <a:lnTo>
                  <a:pt x="4590" y="16926"/>
                </a:lnTo>
                <a:lnTo>
                  <a:pt x="4567" y="17968"/>
                </a:lnTo>
                <a:lnTo>
                  <a:pt x="4567" y="19011"/>
                </a:lnTo>
                <a:lnTo>
                  <a:pt x="4590" y="19514"/>
                </a:lnTo>
                <a:lnTo>
                  <a:pt x="4612" y="19980"/>
                </a:lnTo>
                <a:lnTo>
                  <a:pt x="4657" y="20426"/>
                </a:lnTo>
                <a:lnTo>
                  <a:pt x="4725" y="20836"/>
                </a:lnTo>
                <a:lnTo>
                  <a:pt x="4848" y="20929"/>
                </a:lnTo>
                <a:lnTo>
                  <a:pt x="5040" y="21004"/>
                </a:lnTo>
                <a:lnTo>
                  <a:pt x="5265" y="21078"/>
                </a:lnTo>
                <a:lnTo>
                  <a:pt x="5478" y="21115"/>
                </a:lnTo>
                <a:lnTo>
                  <a:pt x="6041" y="21115"/>
                </a:lnTo>
                <a:lnTo>
                  <a:pt x="6637" y="21078"/>
                </a:lnTo>
                <a:lnTo>
                  <a:pt x="7312" y="21004"/>
                </a:lnTo>
                <a:lnTo>
                  <a:pt x="7998" y="20929"/>
                </a:lnTo>
                <a:lnTo>
                  <a:pt x="8696" y="20855"/>
                </a:lnTo>
                <a:lnTo>
                  <a:pt x="9360" y="20836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>
        <p:nvSpPr>
          <p:cNvPr id="26" name="Puzzle1"/>
          <p:cNvSpPr>
            <a:spLocks noEditPoints="1" noChangeArrowheads="1"/>
          </p:cNvSpPr>
          <p:nvPr/>
        </p:nvSpPr>
        <p:spPr bwMode="auto">
          <a:xfrm>
            <a:off x="7098397" y="961188"/>
            <a:ext cx="1635699" cy="848218"/>
          </a:xfrm>
          <a:custGeom>
            <a:avLst/>
            <a:gdLst>
              <a:gd name="T0" fmla="*/ 16740 w 21600"/>
              <a:gd name="T1" fmla="*/ 21078 h 21600"/>
              <a:gd name="T2" fmla="*/ 16976 w 21600"/>
              <a:gd name="T3" fmla="*/ 521 h 21600"/>
              <a:gd name="T4" fmla="*/ 4725 w 21600"/>
              <a:gd name="T5" fmla="*/ 856 h 21600"/>
              <a:gd name="T6" fmla="*/ 5040 w 21600"/>
              <a:gd name="T7" fmla="*/ 21004 h 21600"/>
              <a:gd name="T8" fmla="*/ 10811 w 21600"/>
              <a:gd name="T9" fmla="*/ 12885 h 21600"/>
              <a:gd name="T10" fmla="*/ 10845 w 21600"/>
              <a:gd name="T11" fmla="*/ 8714 h 21600"/>
              <a:gd name="T12" fmla="*/ 21600 w 21600"/>
              <a:gd name="T13" fmla="*/ 10000 h 21600"/>
              <a:gd name="T14" fmla="*/ 56 w 21600"/>
              <a:gd name="T15" fmla="*/ 10000 h 21600"/>
              <a:gd name="T16" fmla="*/ 6086 w 21600"/>
              <a:gd name="T17" fmla="*/ 2569 h 21600"/>
              <a:gd name="T18" fmla="*/ 16132 w 21600"/>
              <a:gd name="T19" fmla="*/ 19552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9360" y="20836"/>
                </a:moveTo>
                <a:lnTo>
                  <a:pt x="9528" y="20836"/>
                </a:lnTo>
                <a:lnTo>
                  <a:pt x="9686" y="20762"/>
                </a:lnTo>
                <a:lnTo>
                  <a:pt x="9810" y="20687"/>
                </a:lnTo>
                <a:lnTo>
                  <a:pt x="9922" y="20575"/>
                </a:lnTo>
                <a:lnTo>
                  <a:pt x="10012" y="20426"/>
                </a:lnTo>
                <a:lnTo>
                  <a:pt x="10068" y="20296"/>
                </a:lnTo>
                <a:lnTo>
                  <a:pt x="10113" y="20110"/>
                </a:lnTo>
                <a:lnTo>
                  <a:pt x="10136" y="19905"/>
                </a:lnTo>
                <a:lnTo>
                  <a:pt x="10136" y="19682"/>
                </a:lnTo>
                <a:lnTo>
                  <a:pt x="10113" y="19440"/>
                </a:lnTo>
                <a:lnTo>
                  <a:pt x="10068" y="19142"/>
                </a:lnTo>
                <a:lnTo>
                  <a:pt x="10012" y="18900"/>
                </a:lnTo>
                <a:lnTo>
                  <a:pt x="9900" y="18620"/>
                </a:lnTo>
                <a:lnTo>
                  <a:pt x="9787" y="18285"/>
                </a:lnTo>
                <a:lnTo>
                  <a:pt x="9641" y="17968"/>
                </a:lnTo>
                <a:lnTo>
                  <a:pt x="9472" y="17652"/>
                </a:lnTo>
                <a:lnTo>
                  <a:pt x="9382" y="17466"/>
                </a:lnTo>
                <a:lnTo>
                  <a:pt x="9315" y="17298"/>
                </a:lnTo>
                <a:lnTo>
                  <a:pt x="9258" y="17112"/>
                </a:lnTo>
                <a:lnTo>
                  <a:pt x="9191" y="16926"/>
                </a:lnTo>
                <a:lnTo>
                  <a:pt x="9123" y="16535"/>
                </a:lnTo>
                <a:lnTo>
                  <a:pt x="9101" y="16144"/>
                </a:lnTo>
                <a:lnTo>
                  <a:pt x="9101" y="15753"/>
                </a:lnTo>
                <a:lnTo>
                  <a:pt x="9168" y="15362"/>
                </a:lnTo>
                <a:lnTo>
                  <a:pt x="9236" y="14971"/>
                </a:lnTo>
                <a:lnTo>
                  <a:pt x="9360" y="14580"/>
                </a:lnTo>
                <a:lnTo>
                  <a:pt x="9495" y="14244"/>
                </a:lnTo>
                <a:lnTo>
                  <a:pt x="9663" y="13891"/>
                </a:lnTo>
                <a:lnTo>
                  <a:pt x="9855" y="13611"/>
                </a:lnTo>
                <a:lnTo>
                  <a:pt x="10068" y="13351"/>
                </a:lnTo>
                <a:lnTo>
                  <a:pt x="10293" y="13146"/>
                </a:lnTo>
                <a:lnTo>
                  <a:pt x="10552" y="12997"/>
                </a:lnTo>
                <a:lnTo>
                  <a:pt x="10811" y="12885"/>
                </a:lnTo>
                <a:lnTo>
                  <a:pt x="11069" y="12866"/>
                </a:lnTo>
                <a:lnTo>
                  <a:pt x="11351" y="12885"/>
                </a:lnTo>
                <a:lnTo>
                  <a:pt x="11610" y="12997"/>
                </a:lnTo>
                <a:lnTo>
                  <a:pt x="11846" y="13183"/>
                </a:lnTo>
                <a:lnTo>
                  <a:pt x="12060" y="13388"/>
                </a:lnTo>
                <a:lnTo>
                  <a:pt x="12251" y="13648"/>
                </a:lnTo>
                <a:lnTo>
                  <a:pt x="12419" y="13928"/>
                </a:lnTo>
                <a:lnTo>
                  <a:pt x="12555" y="14244"/>
                </a:lnTo>
                <a:lnTo>
                  <a:pt x="12690" y="14617"/>
                </a:lnTo>
                <a:lnTo>
                  <a:pt x="12768" y="15008"/>
                </a:lnTo>
                <a:lnTo>
                  <a:pt x="12836" y="15399"/>
                </a:lnTo>
                <a:lnTo>
                  <a:pt x="12858" y="15753"/>
                </a:lnTo>
                <a:lnTo>
                  <a:pt x="12858" y="16144"/>
                </a:lnTo>
                <a:lnTo>
                  <a:pt x="12813" y="16535"/>
                </a:lnTo>
                <a:lnTo>
                  <a:pt x="12746" y="16888"/>
                </a:lnTo>
                <a:lnTo>
                  <a:pt x="12667" y="17224"/>
                </a:lnTo>
                <a:lnTo>
                  <a:pt x="12510" y="17503"/>
                </a:lnTo>
                <a:lnTo>
                  <a:pt x="12228" y="18043"/>
                </a:lnTo>
                <a:lnTo>
                  <a:pt x="11970" y="18546"/>
                </a:lnTo>
                <a:lnTo>
                  <a:pt x="11868" y="18751"/>
                </a:lnTo>
                <a:lnTo>
                  <a:pt x="11778" y="18974"/>
                </a:lnTo>
                <a:lnTo>
                  <a:pt x="11711" y="19179"/>
                </a:lnTo>
                <a:lnTo>
                  <a:pt x="11666" y="19365"/>
                </a:lnTo>
                <a:lnTo>
                  <a:pt x="11632" y="19570"/>
                </a:lnTo>
                <a:lnTo>
                  <a:pt x="11632" y="19756"/>
                </a:lnTo>
                <a:lnTo>
                  <a:pt x="11632" y="19942"/>
                </a:lnTo>
                <a:lnTo>
                  <a:pt x="11643" y="20110"/>
                </a:lnTo>
                <a:lnTo>
                  <a:pt x="11711" y="20296"/>
                </a:lnTo>
                <a:lnTo>
                  <a:pt x="11801" y="20464"/>
                </a:lnTo>
                <a:lnTo>
                  <a:pt x="11891" y="20650"/>
                </a:lnTo>
                <a:lnTo>
                  <a:pt x="12037" y="20836"/>
                </a:lnTo>
                <a:lnTo>
                  <a:pt x="12206" y="21004"/>
                </a:lnTo>
                <a:lnTo>
                  <a:pt x="12419" y="21190"/>
                </a:lnTo>
                <a:lnTo>
                  <a:pt x="12667" y="21320"/>
                </a:lnTo>
                <a:lnTo>
                  <a:pt x="12960" y="21432"/>
                </a:lnTo>
                <a:lnTo>
                  <a:pt x="13286" y="21544"/>
                </a:lnTo>
                <a:lnTo>
                  <a:pt x="13612" y="21655"/>
                </a:lnTo>
                <a:lnTo>
                  <a:pt x="13983" y="21693"/>
                </a:lnTo>
                <a:lnTo>
                  <a:pt x="14343" y="21730"/>
                </a:lnTo>
                <a:lnTo>
                  <a:pt x="14715" y="21730"/>
                </a:lnTo>
                <a:lnTo>
                  <a:pt x="15075" y="21730"/>
                </a:lnTo>
                <a:lnTo>
                  <a:pt x="15446" y="21655"/>
                </a:lnTo>
                <a:lnTo>
                  <a:pt x="15794" y="21581"/>
                </a:lnTo>
                <a:lnTo>
                  <a:pt x="16132" y="21432"/>
                </a:lnTo>
                <a:lnTo>
                  <a:pt x="16458" y="21302"/>
                </a:lnTo>
                <a:lnTo>
                  <a:pt x="16740" y="21078"/>
                </a:lnTo>
                <a:lnTo>
                  <a:pt x="16976" y="20836"/>
                </a:lnTo>
                <a:lnTo>
                  <a:pt x="17043" y="20650"/>
                </a:lnTo>
                <a:lnTo>
                  <a:pt x="17088" y="20426"/>
                </a:lnTo>
                <a:lnTo>
                  <a:pt x="17133" y="20222"/>
                </a:lnTo>
                <a:lnTo>
                  <a:pt x="17156" y="19980"/>
                </a:lnTo>
                <a:lnTo>
                  <a:pt x="17167" y="19477"/>
                </a:lnTo>
                <a:lnTo>
                  <a:pt x="17167" y="18974"/>
                </a:lnTo>
                <a:lnTo>
                  <a:pt x="17156" y="18397"/>
                </a:lnTo>
                <a:lnTo>
                  <a:pt x="17111" y="17820"/>
                </a:lnTo>
                <a:lnTo>
                  <a:pt x="17066" y="17261"/>
                </a:lnTo>
                <a:lnTo>
                  <a:pt x="16998" y="16646"/>
                </a:lnTo>
                <a:lnTo>
                  <a:pt x="16852" y="15511"/>
                </a:lnTo>
                <a:lnTo>
                  <a:pt x="16740" y="14393"/>
                </a:lnTo>
                <a:lnTo>
                  <a:pt x="16717" y="13928"/>
                </a:lnTo>
                <a:lnTo>
                  <a:pt x="16695" y="13462"/>
                </a:lnTo>
                <a:lnTo>
                  <a:pt x="16717" y="13071"/>
                </a:lnTo>
                <a:lnTo>
                  <a:pt x="16785" y="12755"/>
                </a:lnTo>
                <a:lnTo>
                  <a:pt x="16852" y="12419"/>
                </a:lnTo>
                <a:lnTo>
                  <a:pt x="16953" y="12140"/>
                </a:lnTo>
                <a:lnTo>
                  <a:pt x="17088" y="11898"/>
                </a:lnTo>
                <a:lnTo>
                  <a:pt x="17212" y="11675"/>
                </a:lnTo>
                <a:lnTo>
                  <a:pt x="17370" y="11470"/>
                </a:lnTo>
                <a:lnTo>
                  <a:pt x="17516" y="11284"/>
                </a:lnTo>
                <a:lnTo>
                  <a:pt x="17696" y="11135"/>
                </a:lnTo>
                <a:lnTo>
                  <a:pt x="17865" y="11042"/>
                </a:lnTo>
                <a:lnTo>
                  <a:pt x="18033" y="10930"/>
                </a:lnTo>
                <a:lnTo>
                  <a:pt x="18213" y="10893"/>
                </a:lnTo>
                <a:lnTo>
                  <a:pt x="18382" y="10893"/>
                </a:lnTo>
                <a:lnTo>
                  <a:pt x="18551" y="10967"/>
                </a:lnTo>
                <a:lnTo>
                  <a:pt x="18708" y="11042"/>
                </a:lnTo>
                <a:lnTo>
                  <a:pt x="18855" y="11172"/>
                </a:lnTo>
                <a:lnTo>
                  <a:pt x="19012" y="11358"/>
                </a:lnTo>
                <a:lnTo>
                  <a:pt x="19136" y="11600"/>
                </a:lnTo>
                <a:lnTo>
                  <a:pt x="19271" y="11861"/>
                </a:lnTo>
                <a:lnTo>
                  <a:pt x="19440" y="12028"/>
                </a:lnTo>
                <a:lnTo>
                  <a:pt x="19608" y="12177"/>
                </a:lnTo>
                <a:lnTo>
                  <a:pt x="19822" y="12289"/>
                </a:lnTo>
                <a:lnTo>
                  <a:pt x="20025" y="12289"/>
                </a:lnTo>
                <a:lnTo>
                  <a:pt x="20238" y="12289"/>
                </a:lnTo>
                <a:lnTo>
                  <a:pt x="20452" y="12215"/>
                </a:lnTo>
                <a:lnTo>
                  <a:pt x="20643" y="12103"/>
                </a:lnTo>
                <a:lnTo>
                  <a:pt x="20846" y="11973"/>
                </a:lnTo>
                <a:lnTo>
                  <a:pt x="21037" y="11786"/>
                </a:lnTo>
                <a:lnTo>
                  <a:pt x="21206" y="11563"/>
                </a:lnTo>
                <a:lnTo>
                  <a:pt x="21363" y="11321"/>
                </a:lnTo>
                <a:lnTo>
                  <a:pt x="21465" y="11079"/>
                </a:lnTo>
                <a:lnTo>
                  <a:pt x="21577" y="10744"/>
                </a:lnTo>
                <a:lnTo>
                  <a:pt x="21622" y="10427"/>
                </a:lnTo>
                <a:lnTo>
                  <a:pt x="21645" y="10111"/>
                </a:lnTo>
                <a:lnTo>
                  <a:pt x="21622" y="9608"/>
                </a:lnTo>
                <a:lnTo>
                  <a:pt x="21577" y="9142"/>
                </a:lnTo>
                <a:lnTo>
                  <a:pt x="21465" y="8751"/>
                </a:lnTo>
                <a:lnTo>
                  <a:pt x="21363" y="8397"/>
                </a:lnTo>
                <a:lnTo>
                  <a:pt x="21206" y="8062"/>
                </a:lnTo>
                <a:lnTo>
                  <a:pt x="21037" y="7820"/>
                </a:lnTo>
                <a:lnTo>
                  <a:pt x="20846" y="7597"/>
                </a:lnTo>
                <a:lnTo>
                  <a:pt x="20643" y="7429"/>
                </a:lnTo>
                <a:lnTo>
                  <a:pt x="20452" y="7317"/>
                </a:lnTo>
                <a:lnTo>
                  <a:pt x="20238" y="7206"/>
                </a:lnTo>
                <a:lnTo>
                  <a:pt x="20025" y="7168"/>
                </a:lnTo>
                <a:lnTo>
                  <a:pt x="19822" y="7206"/>
                </a:lnTo>
                <a:lnTo>
                  <a:pt x="19608" y="7243"/>
                </a:lnTo>
                <a:lnTo>
                  <a:pt x="19440" y="7355"/>
                </a:lnTo>
                <a:lnTo>
                  <a:pt x="19271" y="7504"/>
                </a:lnTo>
                <a:lnTo>
                  <a:pt x="19136" y="7708"/>
                </a:lnTo>
                <a:lnTo>
                  <a:pt x="19012" y="7895"/>
                </a:lnTo>
                <a:lnTo>
                  <a:pt x="18832" y="8025"/>
                </a:lnTo>
                <a:lnTo>
                  <a:pt x="18663" y="8174"/>
                </a:lnTo>
                <a:lnTo>
                  <a:pt x="18472" y="8248"/>
                </a:lnTo>
                <a:lnTo>
                  <a:pt x="18270" y="8286"/>
                </a:lnTo>
                <a:lnTo>
                  <a:pt x="18078" y="8323"/>
                </a:lnTo>
                <a:lnTo>
                  <a:pt x="17887" y="8323"/>
                </a:lnTo>
                <a:lnTo>
                  <a:pt x="17696" y="8248"/>
                </a:lnTo>
                <a:lnTo>
                  <a:pt x="17493" y="8174"/>
                </a:lnTo>
                <a:lnTo>
                  <a:pt x="17302" y="8062"/>
                </a:lnTo>
                <a:lnTo>
                  <a:pt x="17133" y="7969"/>
                </a:lnTo>
                <a:lnTo>
                  <a:pt x="16976" y="7783"/>
                </a:lnTo>
                <a:lnTo>
                  <a:pt x="16852" y="7597"/>
                </a:lnTo>
                <a:lnTo>
                  <a:pt x="16740" y="7429"/>
                </a:lnTo>
                <a:lnTo>
                  <a:pt x="16672" y="7168"/>
                </a:lnTo>
                <a:lnTo>
                  <a:pt x="16638" y="6926"/>
                </a:lnTo>
                <a:lnTo>
                  <a:pt x="16616" y="6498"/>
                </a:lnTo>
                <a:lnTo>
                  <a:pt x="16616" y="5772"/>
                </a:lnTo>
                <a:lnTo>
                  <a:pt x="16650" y="4915"/>
                </a:lnTo>
                <a:lnTo>
                  <a:pt x="16695" y="3928"/>
                </a:lnTo>
                <a:lnTo>
                  <a:pt x="16762" y="2960"/>
                </a:lnTo>
                <a:lnTo>
                  <a:pt x="16830" y="1992"/>
                </a:lnTo>
                <a:lnTo>
                  <a:pt x="16908" y="1173"/>
                </a:lnTo>
                <a:lnTo>
                  <a:pt x="16976" y="521"/>
                </a:lnTo>
                <a:lnTo>
                  <a:pt x="16953" y="521"/>
                </a:lnTo>
                <a:lnTo>
                  <a:pt x="16931" y="521"/>
                </a:lnTo>
                <a:lnTo>
                  <a:pt x="16267" y="484"/>
                </a:lnTo>
                <a:lnTo>
                  <a:pt x="15637" y="428"/>
                </a:lnTo>
                <a:lnTo>
                  <a:pt x="15063" y="353"/>
                </a:lnTo>
                <a:lnTo>
                  <a:pt x="14523" y="279"/>
                </a:lnTo>
                <a:lnTo>
                  <a:pt x="14040" y="167"/>
                </a:lnTo>
                <a:lnTo>
                  <a:pt x="13635" y="93"/>
                </a:lnTo>
                <a:lnTo>
                  <a:pt x="13331" y="18"/>
                </a:lnTo>
                <a:lnTo>
                  <a:pt x="13117" y="18"/>
                </a:lnTo>
                <a:lnTo>
                  <a:pt x="12982" y="18"/>
                </a:lnTo>
                <a:lnTo>
                  <a:pt x="12858" y="130"/>
                </a:lnTo>
                <a:lnTo>
                  <a:pt x="12723" y="279"/>
                </a:lnTo>
                <a:lnTo>
                  <a:pt x="12622" y="446"/>
                </a:lnTo>
                <a:lnTo>
                  <a:pt x="12510" y="670"/>
                </a:lnTo>
                <a:lnTo>
                  <a:pt x="12419" y="912"/>
                </a:lnTo>
                <a:lnTo>
                  <a:pt x="12363" y="1210"/>
                </a:lnTo>
                <a:lnTo>
                  <a:pt x="12318" y="1526"/>
                </a:lnTo>
                <a:lnTo>
                  <a:pt x="12273" y="1843"/>
                </a:lnTo>
                <a:lnTo>
                  <a:pt x="12251" y="2215"/>
                </a:lnTo>
                <a:lnTo>
                  <a:pt x="12273" y="2532"/>
                </a:lnTo>
                <a:lnTo>
                  <a:pt x="12318" y="2886"/>
                </a:lnTo>
                <a:lnTo>
                  <a:pt x="12386" y="3240"/>
                </a:lnTo>
                <a:lnTo>
                  <a:pt x="12464" y="3556"/>
                </a:lnTo>
                <a:lnTo>
                  <a:pt x="12577" y="3891"/>
                </a:lnTo>
                <a:lnTo>
                  <a:pt x="12746" y="4171"/>
                </a:lnTo>
                <a:lnTo>
                  <a:pt x="12926" y="4487"/>
                </a:lnTo>
                <a:lnTo>
                  <a:pt x="13050" y="4860"/>
                </a:lnTo>
                <a:lnTo>
                  <a:pt x="13162" y="5251"/>
                </a:lnTo>
                <a:lnTo>
                  <a:pt x="13218" y="5604"/>
                </a:lnTo>
                <a:lnTo>
                  <a:pt x="13263" y="5995"/>
                </a:lnTo>
                <a:lnTo>
                  <a:pt x="13241" y="6386"/>
                </a:lnTo>
                <a:lnTo>
                  <a:pt x="13218" y="6740"/>
                </a:lnTo>
                <a:lnTo>
                  <a:pt x="13139" y="7094"/>
                </a:lnTo>
                <a:lnTo>
                  <a:pt x="13050" y="7429"/>
                </a:lnTo>
                <a:lnTo>
                  <a:pt x="12903" y="7746"/>
                </a:lnTo>
                <a:lnTo>
                  <a:pt x="12723" y="8025"/>
                </a:lnTo>
                <a:lnTo>
                  <a:pt x="12532" y="8286"/>
                </a:lnTo>
                <a:lnTo>
                  <a:pt x="12318" y="8491"/>
                </a:lnTo>
                <a:lnTo>
                  <a:pt x="12060" y="8677"/>
                </a:lnTo>
                <a:lnTo>
                  <a:pt x="11756" y="8788"/>
                </a:lnTo>
                <a:lnTo>
                  <a:pt x="11452" y="8826"/>
                </a:lnTo>
                <a:lnTo>
                  <a:pt x="11283" y="8826"/>
                </a:lnTo>
                <a:lnTo>
                  <a:pt x="11126" y="8826"/>
                </a:lnTo>
                <a:lnTo>
                  <a:pt x="11002" y="8788"/>
                </a:lnTo>
                <a:lnTo>
                  <a:pt x="10845" y="8714"/>
                </a:lnTo>
                <a:lnTo>
                  <a:pt x="10721" y="8640"/>
                </a:lnTo>
                <a:lnTo>
                  <a:pt x="10608" y="8565"/>
                </a:lnTo>
                <a:lnTo>
                  <a:pt x="10485" y="8453"/>
                </a:lnTo>
                <a:lnTo>
                  <a:pt x="10372" y="8323"/>
                </a:lnTo>
                <a:lnTo>
                  <a:pt x="10181" y="8062"/>
                </a:lnTo>
                <a:lnTo>
                  <a:pt x="10035" y="7746"/>
                </a:lnTo>
                <a:lnTo>
                  <a:pt x="9900" y="7392"/>
                </a:lnTo>
                <a:lnTo>
                  <a:pt x="9787" y="7001"/>
                </a:lnTo>
                <a:lnTo>
                  <a:pt x="9731" y="6610"/>
                </a:lnTo>
                <a:lnTo>
                  <a:pt x="9686" y="6219"/>
                </a:lnTo>
                <a:lnTo>
                  <a:pt x="9663" y="5772"/>
                </a:lnTo>
                <a:lnTo>
                  <a:pt x="9686" y="5381"/>
                </a:lnTo>
                <a:lnTo>
                  <a:pt x="9753" y="4990"/>
                </a:lnTo>
                <a:lnTo>
                  <a:pt x="9832" y="4636"/>
                </a:lnTo>
                <a:lnTo>
                  <a:pt x="9945" y="4320"/>
                </a:lnTo>
                <a:lnTo>
                  <a:pt x="10068" y="4022"/>
                </a:lnTo>
                <a:lnTo>
                  <a:pt x="10203" y="3817"/>
                </a:lnTo>
                <a:lnTo>
                  <a:pt x="10316" y="3593"/>
                </a:lnTo>
                <a:lnTo>
                  <a:pt x="10395" y="3351"/>
                </a:lnTo>
                <a:lnTo>
                  <a:pt x="10462" y="3109"/>
                </a:lnTo>
                <a:lnTo>
                  <a:pt x="10507" y="2848"/>
                </a:lnTo>
                <a:lnTo>
                  <a:pt x="10530" y="2606"/>
                </a:lnTo>
                <a:lnTo>
                  <a:pt x="10507" y="2346"/>
                </a:lnTo>
                <a:lnTo>
                  <a:pt x="10462" y="2141"/>
                </a:lnTo>
                <a:lnTo>
                  <a:pt x="10395" y="1880"/>
                </a:lnTo>
                <a:lnTo>
                  <a:pt x="10293" y="1638"/>
                </a:lnTo>
                <a:lnTo>
                  <a:pt x="10158" y="1415"/>
                </a:lnTo>
                <a:lnTo>
                  <a:pt x="9967" y="1210"/>
                </a:lnTo>
                <a:lnTo>
                  <a:pt x="9753" y="986"/>
                </a:lnTo>
                <a:lnTo>
                  <a:pt x="9495" y="819"/>
                </a:lnTo>
                <a:lnTo>
                  <a:pt x="9191" y="670"/>
                </a:lnTo>
                <a:lnTo>
                  <a:pt x="8842" y="521"/>
                </a:lnTo>
                <a:lnTo>
                  <a:pt x="8471" y="446"/>
                </a:lnTo>
                <a:lnTo>
                  <a:pt x="7998" y="428"/>
                </a:lnTo>
                <a:lnTo>
                  <a:pt x="7413" y="428"/>
                </a:lnTo>
                <a:lnTo>
                  <a:pt x="6817" y="446"/>
                </a:lnTo>
                <a:lnTo>
                  <a:pt x="6187" y="521"/>
                </a:lnTo>
                <a:lnTo>
                  <a:pt x="5602" y="633"/>
                </a:lnTo>
                <a:lnTo>
                  <a:pt x="5107" y="744"/>
                </a:lnTo>
                <a:lnTo>
                  <a:pt x="4725" y="856"/>
                </a:lnTo>
                <a:lnTo>
                  <a:pt x="4848" y="1564"/>
                </a:lnTo>
                <a:lnTo>
                  <a:pt x="5028" y="2495"/>
                </a:lnTo>
                <a:lnTo>
                  <a:pt x="5175" y="3556"/>
                </a:lnTo>
                <a:lnTo>
                  <a:pt x="5298" y="4673"/>
                </a:lnTo>
                <a:lnTo>
                  <a:pt x="5343" y="5213"/>
                </a:lnTo>
                <a:lnTo>
                  <a:pt x="5388" y="5753"/>
                </a:lnTo>
                <a:lnTo>
                  <a:pt x="5411" y="6275"/>
                </a:lnTo>
                <a:lnTo>
                  <a:pt x="5411" y="6740"/>
                </a:lnTo>
                <a:lnTo>
                  <a:pt x="5366" y="7168"/>
                </a:lnTo>
                <a:lnTo>
                  <a:pt x="5321" y="7541"/>
                </a:lnTo>
                <a:lnTo>
                  <a:pt x="5287" y="7708"/>
                </a:lnTo>
                <a:lnTo>
                  <a:pt x="5242" y="7857"/>
                </a:lnTo>
                <a:lnTo>
                  <a:pt x="5197" y="7969"/>
                </a:lnTo>
                <a:lnTo>
                  <a:pt x="5130" y="8062"/>
                </a:lnTo>
                <a:lnTo>
                  <a:pt x="5006" y="8248"/>
                </a:lnTo>
                <a:lnTo>
                  <a:pt x="4848" y="8397"/>
                </a:lnTo>
                <a:lnTo>
                  <a:pt x="4725" y="8528"/>
                </a:lnTo>
                <a:lnTo>
                  <a:pt x="4567" y="8640"/>
                </a:lnTo>
                <a:lnTo>
                  <a:pt x="4421" y="8714"/>
                </a:lnTo>
                <a:lnTo>
                  <a:pt x="4263" y="8751"/>
                </a:lnTo>
                <a:lnTo>
                  <a:pt x="4095" y="8788"/>
                </a:lnTo>
                <a:lnTo>
                  <a:pt x="3948" y="8788"/>
                </a:lnTo>
                <a:lnTo>
                  <a:pt x="3791" y="8751"/>
                </a:lnTo>
                <a:lnTo>
                  <a:pt x="3667" y="8714"/>
                </a:lnTo>
                <a:lnTo>
                  <a:pt x="3510" y="8677"/>
                </a:lnTo>
                <a:lnTo>
                  <a:pt x="3386" y="8602"/>
                </a:lnTo>
                <a:lnTo>
                  <a:pt x="3251" y="8491"/>
                </a:lnTo>
                <a:lnTo>
                  <a:pt x="3127" y="8360"/>
                </a:lnTo>
                <a:lnTo>
                  <a:pt x="3015" y="8248"/>
                </a:lnTo>
                <a:lnTo>
                  <a:pt x="2925" y="8062"/>
                </a:lnTo>
                <a:lnTo>
                  <a:pt x="2778" y="7857"/>
                </a:lnTo>
                <a:lnTo>
                  <a:pt x="2610" y="7671"/>
                </a:lnTo>
                <a:lnTo>
                  <a:pt x="2407" y="7541"/>
                </a:lnTo>
                <a:lnTo>
                  <a:pt x="2171" y="7466"/>
                </a:lnTo>
                <a:lnTo>
                  <a:pt x="1957" y="7429"/>
                </a:lnTo>
                <a:lnTo>
                  <a:pt x="1698" y="7429"/>
                </a:lnTo>
                <a:lnTo>
                  <a:pt x="1462" y="7466"/>
                </a:lnTo>
                <a:lnTo>
                  <a:pt x="1226" y="7559"/>
                </a:lnTo>
                <a:lnTo>
                  <a:pt x="989" y="7708"/>
                </a:lnTo>
                <a:lnTo>
                  <a:pt x="776" y="7932"/>
                </a:lnTo>
                <a:lnTo>
                  <a:pt x="551" y="8211"/>
                </a:lnTo>
                <a:lnTo>
                  <a:pt x="382" y="8528"/>
                </a:lnTo>
                <a:lnTo>
                  <a:pt x="315" y="8714"/>
                </a:lnTo>
                <a:lnTo>
                  <a:pt x="236" y="8919"/>
                </a:lnTo>
                <a:lnTo>
                  <a:pt x="191" y="9142"/>
                </a:lnTo>
                <a:lnTo>
                  <a:pt x="123" y="9347"/>
                </a:lnTo>
                <a:lnTo>
                  <a:pt x="78" y="9608"/>
                </a:lnTo>
                <a:lnTo>
                  <a:pt x="56" y="9887"/>
                </a:lnTo>
                <a:lnTo>
                  <a:pt x="33" y="10185"/>
                </a:lnTo>
                <a:lnTo>
                  <a:pt x="33" y="10464"/>
                </a:lnTo>
                <a:lnTo>
                  <a:pt x="33" y="10706"/>
                </a:lnTo>
                <a:lnTo>
                  <a:pt x="56" y="10967"/>
                </a:lnTo>
                <a:lnTo>
                  <a:pt x="78" y="11172"/>
                </a:lnTo>
                <a:lnTo>
                  <a:pt x="123" y="11395"/>
                </a:lnTo>
                <a:lnTo>
                  <a:pt x="168" y="11600"/>
                </a:lnTo>
                <a:lnTo>
                  <a:pt x="236" y="11786"/>
                </a:lnTo>
                <a:lnTo>
                  <a:pt x="292" y="11973"/>
                </a:lnTo>
                <a:lnTo>
                  <a:pt x="382" y="12140"/>
                </a:lnTo>
                <a:lnTo>
                  <a:pt x="540" y="12419"/>
                </a:lnTo>
                <a:lnTo>
                  <a:pt x="731" y="12680"/>
                </a:lnTo>
                <a:lnTo>
                  <a:pt x="944" y="12866"/>
                </a:lnTo>
                <a:lnTo>
                  <a:pt x="1158" y="12997"/>
                </a:lnTo>
                <a:lnTo>
                  <a:pt x="1395" y="13108"/>
                </a:lnTo>
                <a:lnTo>
                  <a:pt x="1608" y="13183"/>
                </a:lnTo>
                <a:lnTo>
                  <a:pt x="1856" y="13183"/>
                </a:lnTo>
                <a:lnTo>
                  <a:pt x="2070" y="13146"/>
                </a:lnTo>
                <a:lnTo>
                  <a:pt x="2261" y="13071"/>
                </a:lnTo>
                <a:lnTo>
                  <a:pt x="2430" y="12960"/>
                </a:lnTo>
                <a:lnTo>
                  <a:pt x="2587" y="12792"/>
                </a:lnTo>
                <a:lnTo>
                  <a:pt x="2688" y="12606"/>
                </a:lnTo>
                <a:lnTo>
                  <a:pt x="2801" y="12419"/>
                </a:lnTo>
                <a:lnTo>
                  <a:pt x="2925" y="12289"/>
                </a:lnTo>
                <a:lnTo>
                  <a:pt x="3082" y="12177"/>
                </a:lnTo>
                <a:lnTo>
                  <a:pt x="3228" y="12103"/>
                </a:lnTo>
                <a:lnTo>
                  <a:pt x="3408" y="12103"/>
                </a:lnTo>
                <a:lnTo>
                  <a:pt x="3577" y="12103"/>
                </a:lnTo>
                <a:lnTo>
                  <a:pt x="3723" y="12177"/>
                </a:lnTo>
                <a:lnTo>
                  <a:pt x="3903" y="12252"/>
                </a:lnTo>
                <a:lnTo>
                  <a:pt x="4072" y="12364"/>
                </a:lnTo>
                <a:lnTo>
                  <a:pt x="4230" y="12494"/>
                </a:lnTo>
                <a:lnTo>
                  <a:pt x="4353" y="12643"/>
                </a:lnTo>
                <a:lnTo>
                  <a:pt x="4488" y="12829"/>
                </a:lnTo>
                <a:lnTo>
                  <a:pt x="4567" y="13034"/>
                </a:lnTo>
                <a:lnTo>
                  <a:pt x="4657" y="13257"/>
                </a:lnTo>
                <a:lnTo>
                  <a:pt x="4702" y="13462"/>
                </a:lnTo>
                <a:lnTo>
                  <a:pt x="4725" y="13686"/>
                </a:lnTo>
                <a:lnTo>
                  <a:pt x="4702" y="14282"/>
                </a:lnTo>
                <a:lnTo>
                  <a:pt x="4657" y="15045"/>
                </a:lnTo>
                <a:lnTo>
                  <a:pt x="4612" y="15976"/>
                </a:lnTo>
                <a:lnTo>
                  <a:pt x="4590" y="16926"/>
                </a:lnTo>
                <a:lnTo>
                  <a:pt x="4567" y="17968"/>
                </a:lnTo>
                <a:lnTo>
                  <a:pt x="4567" y="19011"/>
                </a:lnTo>
                <a:lnTo>
                  <a:pt x="4590" y="19514"/>
                </a:lnTo>
                <a:lnTo>
                  <a:pt x="4612" y="19980"/>
                </a:lnTo>
                <a:lnTo>
                  <a:pt x="4657" y="20426"/>
                </a:lnTo>
                <a:lnTo>
                  <a:pt x="4725" y="20836"/>
                </a:lnTo>
                <a:lnTo>
                  <a:pt x="4848" y="20929"/>
                </a:lnTo>
                <a:lnTo>
                  <a:pt x="5040" y="21004"/>
                </a:lnTo>
                <a:lnTo>
                  <a:pt x="5265" y="21078"/>
                </a:lnTo>
                <a:lnTo>
                  <a:pt x="5478" y="21115"/>
                </a:lnTo>
                <a:lnTo>
                  <a:pt x="6041" y="21115"/>
                </a:lnTo>
                <a:lnTo>
                  <a:pt x="6637" y="21078"/>
                </a:lnTo>
                <a:lnTo>
                  <a:pt x="7312" y="21004"/>
                </a:lnTo>
                <a:lnTo>
                  <a:pt x="7998" y="20929"/>
                </a:lnTo>
                <a:lnTo>
                  <a:pt x="8696" y="20855"/>
                </a:lnTo>
                <a:lnTo>
                  <a:pt x="9360" y="20836"/>
                </a:lnTo>
                <a:close/>
              </a:path>
            </a:pathLst>
          </a:custGeom>
          <a:solidFill>
            <a:srgbClr val="FFCC99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27" name="Puzzle3"/>
          <p:cNvSpPr>
            <a:spLocks noEditPoints="1" noChangeArrowheads="1"/>
          </p:cNvSpPr>
          <p:nvPr/>
        </p:nvSpPr>
        <p:spPr bwMode="auto">
          <a:xfrm>
            <a:off x="6492946" y="3778519"/>
            <a:ext cx="1012316" cy="1221887"/>
          </a:xfrm>
          <a:custGeom>
            <a:avLst/>
            <a:gdLst>
              <a:gd name="T0" fmla="*/ 10391 w 21600"/>
              <a:gd name="T1" fmla="*/ 15806 h 21600"/>
              <a:gd name="T2" fmla="*/ 20551 w 21600"/>
              <a:gd name="T3" fmla="*/ 21088 h 21600"/>
              <a:gd name="T4" fmla="*/ 13180 w 21600"/>
              <a:gd name="T5" fmla="*/ 13801 h 21600"/>
              <a:gd name="T6" fmla="*/ 20551 w 21600"/>
              <a:gd name="T7" fmla="*/ 7025 h 21600"/>
              <a:gd name="T8" fmla="*/ 10500 w 21600"/>
              <a:gd name="T9" fmla="*/ 52 h 21600"/>
              <a:gd name="T10" fmla="*/ 692 w 21600"/>
              <a:gd name="T11" fmla="*/ 6802 h 21600"/>
              <a:gd name="T12" fmla="*/ 8064 w 21600"/>
              <a:gd name="T13" fmla="*/ 13526 h 21600"/>
              <a:gd name="T14" fmla="*/ 692 w 21600"/>
              <a:gd name="T15" fmla="*/ 21088 h 21600"/>
              <a:gd name="T16" fmla="*/ 2273 w 21600"/>
              <a:gd name="T17" fmla="*/ 7719 h 21600"/>
              <a:gd name="T18" fmla="*/ 19149 w 21600"/>
              <a:gd name="T19" fmla="*/ 20237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6625" y="20892"/>
                </a:moveTo>
                <a:lnTo>
                  <a:pt x="7105" y="21023"/>
                </a:lnTo>
                <a:lnTo>
                  <a:pt x="7513" y="21088"/>
                </a:lnTo>
                <a:lnTo>
                  <a:pt x="7922" y="21115"/>
                </a:lnTo>
                <a:lnTo>
                  <a:pt x="8242" y="21115"/>
                </a:lnTo>
                <a:lnTo>
                  <a:pt x="8544" y="21062"/>
                </a:lnTo>
                <a:lnTo>
                  <a:pt x="8810" y="20997"/>
                </a:lnTo>
                <a:lnTo>
                  <a:pt x="9023" y="20892"/>
                </a:lnTo>
                <a:lnTo>
                  <a:pt x="9148" y="20761"/>
                </a:lnTo>
                <a:lnTo>
                  <a:pt x="9290" y="20616"/>
                </a:lnTo>
                <a:lnTo>
                  <a:pt x="9361" y="20459"/>
                </a:lnTo>
                <a:lnTo>
                  <a:pt x="9396" y="20289"/>
                </a:lnTo>
                <a:lnTo>
                  <a:pt x="9396" y="20092"/>
                </a:lnTo>
                <a:lnTo>
                  <a:pt x="9325" y="19909"/>
                </a:lnTo>
                <a:lnTo>
                  <a:pt x="9219" y="19738"/>
                </a:lnTo>
                <a:lnTo>
                  <a:pt x="9094" y="19555"/>
                </a:lnTo>
                <a:lnTo>
                  <a:pt x="8917" y="19384"/>
                </a:lnTo>
                <a:lnTo>
                  <a:pt x="8650" y="19162"/>
                </a:lnTo>
                <a:lnTo>
                  <a:pt x="8437" y="18900"/>
                </a:lnTo>
                <a:lnTo>
                  <a:pt x="8277" y="18624"/>
                </a:lnTo>
                <a:lnTo>
                  <a:pt x="8135" y="18349"/>
                </a:lnTo>
                <a:lnTo>
                  <a:pt x="8028" y="18048"/>
                </a:lnTo>
                <a:lnTo>
                  <a:pt x="7993" y="17746"/>
                </a:lnTo>
                <a:lnTo>
                  <a:pt x="7993" y="17471"/>
                </a:lnTo>
                <a:lnTo>
                  <a:pt x="8028" y="17169"/>
                </a:lnTo>
                <a:lnTo>
                  <a:pt x="8135" y="16920"/>
                </a:lnTo>
                <a:lnTo>
                  <a:pt x="8277" y="16671"/>
                </a:lnTo>
                <a:lnTo>
                  <a:pt x="8366" y="16540"/>
                </a:lnTo>
                <a:lnTo>
                  <a:pt x="8473" y="16409"/>
                </a:lnTo>
                <a:lnTo>
                  <a:pt x="8615" y="16317"/>
                </a:lnTo>
                <a:lnTo>
                  <a:pt x="8739" y="16213"/>
                </a:lnTo>
                <a:lnTo>
                  <a:pt x="8881" y="16134"/>
                </a:lnTo>
                <a:lnTo>
                  <a:pt x="9059" y="16055"/>
                </a:lnTo>
                <a:lnTo>
                  <a:pt x="9254" y="15990"/>
                </a:lnTo>
                <a:lnTo>
                  <a:pt x="9432" y="15911"/>
                </a:lnTo>
                <a:lnTo>
                  <a:pt x="9663" y="15885"/>
                </a:lnTo>
                <a:lnTo>
                  <a:pt x="9876" y="15833"/>
                </a:lnTo>
                <a:lnTo>
                  <a:pt x="10142" y="15806"/>
                </a:lnTo>
                <a:lnTo>
                  <a:pt x="10391" y="15806"/>
                </a:lnTo>
                <a:lnTo>
                  <a:pt x="10728" y="15806"/>
                </a:lnTo>
                <a:lnTo>
                  <a:pt x="10995" y="15806"/>
                </a:lnTo>
                <a:lnTo>
                  <a:pt x="11279" y="15833"/>
                </a:lnTo>
                <a:lnTo>
                  <a:pt x="11546" y="15885"/>
                </a:lnTo>
                <a:lnTo>
                  <a:pt x="11776" y="15937"/>
                </a:lnTo>
                <a:lnTo>
                  <a:pt x="12025" y="15990"/>
                </a:lnTo>
                <a:lnTo>
                  <a:pt x="12221" y="16055"/>
                </a:lnTo>
                <a:lnTo>
                  <a:pt x="12434" y="16134"/>
                </a:lnTo>
                <a:lnTo>
                  <a:pt x="12611" y="16213"/>
                </a:lnTo>
                <a:lnTo>
                  <a:pt x="12771" y="16317"/>
                </a:lnTo>
                <a:lnTo>
                  <a:pt x="12913" y="16409"/>
                </a:lnTo>
                <a:lnTo>
                  <a:pt x="13038" y="16514"/>
                </a:lnTo>
                <a:lnTo>
                  <a:pt x="13251" y="16737"/>
                </a:lnTo>
                <a:lnTo>
                  <a:pt x="13428" y="16986"/>
                </a:lnTo>
                <a:lnTo>
                  <a:pt x="13517" y="17248"/>
                </a:lnTo>
                <a:lnTo>
                  <a:pt x="13588" y="17523"/>
                </a:lnTo>
                <a:lnTo>
                  <a:pt x="13588" y="17799"/>
                </a:lnTo>
                <a:lnTo>
                  <a:pt x="13517" y="18074"/>
                </a:lnTo>
                <a:lnTo>
                  <a:pt x="13428" y="18323"/>
                </a:lnTo>
                <a:lnTo>
                  <a:pt x="13286" y="18572"/>
                </a:lnTo>
                <a:lnTo>
                  <a:pt x="13109" y="18808"/>
                </a:lnTo>
                <a:lnTo>
                  <a:pt x="12878" y="19031"/>
                </a:lnTo>
                <a:lnTo>
                  <a:pt x="12434" y="19411"/>
                </a:lnTo>
                <a:lnTo>
                  <a:pt x="12132" y="19738"/>
                </a:lnTo>
                <a:lnTo>
                  <a:pt x="12025" y="19856"/>
                </a:lnTo>
                <a:lnTo>
                  <a:pt x="11919" y="20014"/>
                </a:lnTo>
                <a:lnTo>
                  <a:pt x="11883" y="20132"/>
                </a:lnTo>
                <a:lnTo>
                  <a:pt x="11883" y="20263"/>
                </a:lnTo>
                <a:lnTo>
                  <a:pt x="11883" y="20394"/>
                </a:lnTo>
                <a:lnTo>
                  <a:pt x="11954" y="20485"/>
                </a:lnTo>
                <a:lnTo>
                  <a:pt x="12061" y="20590"/>
                </a:lnTo>
                <a:lnTo>
                  <a:pt x="12185" y="20695"/>
                </a:lnTo>
                <a:lnTo>
                  <a:pt x="12327" y="20787"/>
                </a:lnTo>
                <a:lnTo>
                  <a:pt x="12540" y="20892"/>
                </a:lnTo>
                <a:lnTo>
                  <a:pt x="12771" y="20997"/>
                </a:lnTo>
                <a:lnTo>
                  <a:pt x="13073" y="21088"/>
                </a:lnTo>
                <a:lnTo>
                  <a:pt x="13428" y="21193"/>
                </a:lnTo>
                <a:lnTo>
                  <a:pt x="13873" y="21298"/>
                </a:lnTo>
                <a:lnTo>
                  <a:pt x="14317" y="21390"/>
                </a:lnTo>
                <a:lnTo>
                  <a:pt x="14778" y="21468"/>
                </a:lnTo>
                <a:lnTo>
                  <a:pt x="15294" y="21547"/>
                </a:lnTo>
                <a:lnTo>
                  <a:pt x="15809" y="21600"/>
                </a:lnTo>
                <a:lnTo>
                  <a:pt x="16359" y="21652"/>
                </a:lnTo>
                <a:lnTo>
                  <a:pt x="16875" y="21678"/>
                </a:lnTo>
                <a:lnTo>
                  <a:pt x="17407" y="21678"/>
                </a:lnTo>
                <a:lnTo>
                  <a:pt x="17958" y="21678"/>
                </a:lnTo>
                <a:lnTo>
                  <a:pt x="18473" y="21652"/>
                </a:lnTo>
                <a:lnTo>
                  <a:pt x="18953" y="21573"/>
                </a:lnTo>
                <a:lnTo>
                  <a:pt x="19397" y="21495"/>
                </a:lnTo>
                <a:lnTo>
                  <a:pt x="19841" y="21390"/>
                </a:lnTo>
                <a:lnTo>
                  <a:pt x="20214" y="21272"/>
                </a:lnTo>
                <a:lnTo>
                  <a:pt x="20551" y="21088"/>
                </a:lnTo>
                <a:lnTo>
                  <a:pt x="20480" y="20787"/>
                </a:lnTo>
                <a:lnTo>
                  <a:pt x="20409" y="20485"/>
                </a:lnTo>
                <a:lnTo>
                  <a:pt x="20356" y="20158"/>
                </a:lnTo>
                <a:lnTo>
                  <a:pt x="20356" y="19804"/>
                </a:lnTo>
                <a:lnTo>
                  <a:pt x="20321" y="19083"/>
                </a:lnTo>
                <a:lnTo>
                  <a:pt x="20356" y="18349"/>
                </a:lnTo>
                <a:lnTo>
                  <a:pt x="20409" y="17641"/>
                </a:lnTo>
                <a:lnTo>
                  <a:pt x="20480" y="17012"/>
                </a:lnTo>
                <a:lnTo>
                  <a:pt x="20551" y="16488"/>
                </a:lnTo>
                <a:lnTo>
                  <a:pt x="20551" y="16055"/>
                </a:lnTo>
                <a:lnTo>
                  <a:pt x="20551" y="15911"/>
                </a:lnTo>
                <a:lnTo>
                  <a:pt x="20445" y="15754"/>
                </a:lnTo>
                <a:lnTo>
                  <a:pt x="20356" y="15610"/>
                </a:lnTo>
                <a:lnTo>
                  <a:pt x="20178" y="15452"/>
                </a:lnTo>
                <a:lnTo>
                  <a:pt x="20001" y="15334"/>
                </a:lnTo>
                <a:lnTo>
                  <a:pt x="19770" y="15230"/>
                </a:lnTo>
                <a:lnTo>
                  <a:pt x="19521" y="15125"/>
                </a:lnTo>
                <a:lnTo>
                  <a:pt x="19290" y="15059"/>
                </a:lnTo>
                <a:lnTo>
                  <a:pt x="19024" y="15007"/>
                </a:lnTo>
                <a:lnTo>
                  <a:pt x="18740" y="14954"/>
                </a:lnTo>
                <a:lnTo>
                  <a:pt x="18509" y="14954"/>
                </a:lnTo>
                <a:lnTo>
                  <a:pt x="18225" y="14954"/>
                </a:lnTo>
                <a:lnTo>
                  <a:pt x="17994" y="15007"/>
                </a:lnTo>
                <a:lnTo>
                  <a:pt x="17763" y="15085"/>
                </a:lnTo>
                <a:lnTo>
                  <a:pt x="17550" y="15177"/>
                </a:lnTo>
                <a:lnTo>
                  <a:pt x="17372" y="15308"/>
                </a:lnTo>
                <a:lnTo>
                  <a:pt x="17176" y="15426"/>
                </a:lnTo>
                <a:lnTo>
                  <a:pt x="16928" y="15557"/>
                </a:lnTo>
                <a:lnTo>
                  <a:pt x="16661" y="15636"/>
                </a:lnTo>
                <a:lnTo>
                  <a:pt x="16359" y="15688"/>
                </a:lnTo>
                <a:lnTo>
                  <a:pt x="16022" y="15715"/>
                </a:lnTo>
                <a:lnTo>
                  <a:pt x="15667" y="15688"/>
                </a:lnTo>
                <a:lnTo>
                  <a:pt x="15294" y="15662"/>
                </a:lnTo>
                <a:lnTo>
                  <a:pt x="14956" y="15583"/>
                </a:lnTo>
                <a:lnTo>
                  <a:pt x="14619" y="15479"/>
                </a:lnTo>
                <a:lnTo>
                  <a:pt x="14281" y="15334"/>
                </a:lnTo>
                <a:lnTo>
                  <a:pt x="13961" y="15177"/>
                </a:lnTo>
                <a:lnTo>
                  <a:pt x="13695" y="14981"/>
                </a:lnTo>
                <a:lnTo>
                  <a:pt x="13588" y="14850"/>
                </a:lnTo>
                <a:lnTo>
                  <a:pt x="13482" y="14732"/>
                </a:lnTo>
                <a:lnTo>
                  <a:pt x="13393" y="14600"/>
                </a:lnTo>
                <a:lnTo>
                  <a:pt x="13322" y="14456"/>
                </a:lnTo>
                <a:lnTo>
                  <a:pt x="13251" y="14299"/>
                </a:lnTo>
                <a:lnTo>
                  <a:pt x="13215" y="14155"/>
                </a:lnTo>
                <a:lnTo>
                  <a:pt x="13180" y="13971"/>
                </a:lnTo>
                <a:lnTo>
                  <a:pt x="13180" y="13801"/>
                </a:lnTo>
                <a:lnTo>
                  <a:pt x="13180" y="13591"/>
                </a:lnTo>
                <a:lnTo>
                  <a:pt x="13215" y="13395"/>
                </a:lnTo>
                <a:lnTo>
                  <a:pt x="13251" y="13198"/>
                </a:lnTo>
                <a:lnTo>
                  <a:pt x="13322" y="13015"/>
                </a:lnTo>
                <a:lnTo>
                  <a:pt x="13393" y="12870"/>
                </a:lnTo>
                <a:lnTo>
                  <a:pt x="13482" y="12713"/>
                </a:lnTo>
                <a:lnTo>
                  <a:pt x="13588" y="12569"/>
                </a:lnTo>
                <a:lnTo>
                  <a:pt x="13730" y="12438"/>
                </a:lnTo>
                <a:lnTo>
                  <a:pt x="13997" y="12215"/>
                </a:lnTo>
                <a:lnTo>
                  <a:pt x="14334" y="12005"/>
                </a:lnTo>
                <a:lnTo>
                  <a:pt x="14690" y="11861"/>
                </a:lnTo>
                <a:lnTo>
                  <a:pt x="15063" y="11756"/>
                </a:lnTo>
                <a:lnTo>
                  <a:pt x="15436" y="11678"/>
                </a:lnTo>
                <a:lnTo>
                  <a:pt x="15809" y="11638"/>
                </a:lnTo>
                <a:lnTo>
                  <a:pt x="16182" y="11638"/>
                </a:lnTo>
                <a:lnTo>
                  <a:pt x="16555" y="11678"/>
                </a:lnTo>
                <a:lnTo>
                  <a:pt x="16910" y="11730"/>
                </a:lnTo>
                <a:lnTo>
                  <a:pt x="17248" y="11835"/>
                </a:lnTo>
                <a:lnTo>
                  <a:pt x="17514" y="11966"/>
                </a:lnTo>
                <a:lnTo>
                  <a:pt x="17763" y="12110"/>
                </a:lnTo>
                <a:lnTo>
                  <a:pt x="17887" y="12215"/>
                </a:lnTo>
                <a:lnTo>
                  <a:pt x="18065" y="12307"/>
                </a:lnTo>
                <a:lnTo>
                  <a:pt x="18260" y="12412"/>
                </a:lnTo>
                <a:lnTo>
                  <a:pt x="18438" y="12464"/>
                </a:lnTo>
                <a:lnTo>
                  <a:pt x="18669" y="12543"/>
                </a:lnTo>
                <a:lnTo>
                  <a:pt x="18882" y="12569"/>
                </a:lnTo>
                <a:lnTo>
                  <a:pt x="19113" y="12595"/>
                </a:lnTo>
                <a:lnTo>
                  <a:pt x="19361" y="12608"/>
                </a:lnTo>
                <a:lnTo>
                  <a:pt x="19592" y="12608"/>
                </a:lnTo>
                <a:lnTo>
                  <a:pt x="19841" y="12595"/>
                </a:lnTo>
                <a:lnTo>
                  <a:pt x="20072" y="12543"/>
                </a:lnTo>
                <a:lnTo>
                  <a:pt x="20321" y="12490"/>
                </a:lnTo>
                <a:lnTo>
                  <a:pt x="20551" y="12438"/>
                </a:lnTo>
                <a:lnTo>
                  <a:pt x="20800" y="12333"/>
                </a:lnTo>
                <a:lnTo>
                  <a:pt x="20996" y="12241"/>
                </a:lnTo>
                <a:lnTo>
                  <a:pt x="21244" y="12110"/>
                </a:lnTo>
                <a:lnTo>
                  <a:pt x="21298" y="12032"/>
                </a:lnTo>
                <a:lnTo>
                  <a:pt x="21404" y="11966"/>
                </a:lnTo>
                <a:lnTo>
                  <a:pt x="21475" y="11861"/>
                </a:lnTo>
                <a:lnTo>
                  <a:pt x="21511" y="11730"/>
                </a:lnTo>
                <a:lnTo>
                  <a:pt x="21617" y="11481"/>
                </a:lnTo>
                <a:lnTo>
                  <a:pt x="21653" y="11180"/>
                </a:lnTo>
                <a:lnTo>
                  <a:pt x="21653" y="10826"/>
                </a:lnTo>
                <a:lnTo>
                  <a:pt x="21653" y="10472"/>
                </a:lnTo>
                <a:lnTo>
                  <a:pt x="21582" y="10092"/>
                </a:lnTo>
                <a:lnTo>
                  <a:pt x="21511" y="9725"/>
                </a:lnTo>
                <a:lnTo>
                  <a:pt x="21298" y="8912"/>
                </a:lnTo>
                <a:lnTo>
                  <a:pt x="21067" y="8191"/>
                </a:lnTo>
                <a:lnTo>
                  <a:pt x="20800" y="7536"/>
                </a:lnTo>
                <a:lnTo>
                  <a:pt x="20551" y="7025"/>
                </a:lnTo>
                <a:lnTo>
                  <a:pt x="20001" y="7103"/>
                </a:lnTo>
                <a:lnTo>
                  <a:pt x="19432" y="7156"/>
                </a:lnTo>
                <a:lnTo>
                  <a:pt x="18846" y="7208"/>
                </a:lnTo>
                <a:lnTo>
                  <a:pt x="18225" y="7208"/>
                </a:lnTo>
                <a:lnTo>
                  <a:pt x="17656" y="7208"/>
                </a:lnTo>
                <a:lnTo>
                  <a:pt x="17070" y="7182"/>
                </a:lnTo>
                <a:lnTo>
                  <a:pt x="16484" y="7156"/>
                </a:lnTo>
                <a:lnTo>
                  <a:pt x="15986" y="7103"/>
                </a:lnTo>
                <a:lnTo>
                  <a:pt x="14992" y="6999"/>
                </a:lnTo>
                <a:lnTo>
                  <a:pt x="14210" y="6907"/>
                </a:lnTo>
                <a:lnTo>
                  <a:pt x="13695" y="6828"/>
                </a:lnTo>
                <a:lnTo>
                  <a:pt x="13517" y="6802"/>
                </a:lnTo>
                <a:lnTo>
                  <a:pt x="13073" y="6645"/>
                </a:lnTo>
                <a:lnTo>
                  <a:pt x="12700" y="6474"/>
                </a:lnTo>
                <a:lnTo>
                  <a:pt x="12363" y="6304"/>
                </a:lnTo>
                <a:lnTo>
                  <a:pt x="12132" y="6094"/>
                </a:lnTo>
                <a:lnTo>
                  <a:pt x="11919" y="5871"/>
                </a:lnTo>
                <a:lnTo>
                  <a:pt x="11776" y="5649"/>
                </a:lnTo>
                <a:lnTo>
                  <a:pt x="11688" y="5413"/>
                </a:lnTo>
                <a:lnTo>
                  <a:pt x="11617" y="5190"/>
                </a:lnTo>
                <a:lnTo>
                  <a:pt x="11617" y="4941"/>
                </a:lnTo>
                <a:lnTo>
                  <a:pt x="11652" y="4718"/>
                </a:lnTo>
                <a:lnTo>
                  <a:pt x="11723" y="4482"/>
                </a:lnTo>
                <a:lnTo>
                  <a:pt x="11812" y="4285"/>
                </a:lnTo>
                <a:lnTo>
                  <a:pt x="11919" y="4089"/>
                </a:lnTo>
                <a:lnTo>
                  <a:pt x="12096" y="3905"/>
                </a:lnTo>
                <a:lnTo>
                  <a:pt x="12292" y="3735"/>
                </a:lnTo>
                <a:lnTo>
                  <a:pt x="12505" y="3604"/>
                </a:lnTo>
                <a:lnTo>
                  <a:pt x="12700" y="3460"/>
                </a:lnTo>
                <a:lnTo>
                  <a:pt x="12878" y="3250"/>
                </a:lnTo>
                <a:lnTo>
                  <a:pt x="13038" y="3027"/>
                </a:lnTo>
                <a:lnTo>
                  <a:pt x="13180" y="2752"/>
                </a:lnTo>
                <a:lnTo>
                  <a:pt x="13286" y="2477"/>
                </a:lnTo>
                <a:lnTo>
                  <a:pt x="13322" y="2175"/>
                </a:lnTo>
                <a:lnTo>
                  <a:pt x="13357" y="1874"/>
                </a:lnTo>
                <a:lnTo>
                  <a:pt x="13286" y="1572"/>
                </a:lnTo>
                <a:lnTo>
                  <a:pt x="13180" y="1271"/>
                </a:lnTo>
                <a:lnTo>
                  <a:pt x="13038" y="983"/>
                </a:lnTo>
                <a:lnTo>
                  <a:pt x="12949" y="865"/>
                </a:lnTo>
                <a:lnTo>
                  <a:pt x="12807" y="733"/>
                </a:lnTo>
                <a:lnTo>
                  <a:pt x="12665" y="616"/>
                </a:lnTo>
                <a:lnTo>
                  <a:pt x="12505" y="511"/>
                </a:lnTo>
                <a:lnTo>
                  <a:pt x="12327" y="406"/>
                </a:lnTo>
                <a:lnTo>
                  <a:pt x="12132" y="314"/>
                </a:lnTo>
                <a:lnTo>
                  <a:pt x="11883" y="235"/>
                </a:lnTo>
                <a:lnTo>
                  <a:pt x="11652" y="183"/>
                </a:lnTo>
                <a:lnTo>
                  <a:pt x="11368" y="104"/>
                </a:lnTo>
                <a:lnTo>
                  <a:pt x="11101" y="78"/>
                </a:lnTo>
                <a:lnTo>
                  <a:pt x="10800" y="52"/>
                </a:lnTo>
                <a:lnTo>
                  <a:pt x="10444" y="52"/>
                </a:lnTo>
                <a:lnTo>
                  <a:pt x="10142" y="52"/>
                </a:lnTo>
                <a:lnTo>
                  <a:pt x="9840" y="78"/>
                </a:lnTo>
                <a:lnTo>
                  <a:pt x="9574" y="104"/>
                </a:lnTo>
                <a:lnTo>
                  <a:pt x="9325" y="157"/>
                </a:lnTo>
                <a:lnTo>
                  <a:pt x="9094" y="209"/>
                </a:lnTo>
                <a:lnTo>
                  <a:pt x="8846" y="262"/>
                </a:lnTo>
                <a:lnTo>
                  <a:pt x="8650" y="340"/>
                </a:lnTo>
                <a:lnTo>
                  <a:pt x="8437" y="432"/>
                </a:lnTo>
                <a:lnTo>
                  <a:pt x="8277" y="511"/>
                </a:lnTo>
                <a:lnTo>
                  <a:pt x="8100" y="616"/>
                </a:lnTo>
                <a:lnTo>
                  <a:pt x="7957" y="707"/>
                </a:lnTo>
                <a:lnTo>
                  <a:pt x="7833" y="838"/>
                </a:lnTo>
                <a:lnTo>
                  <a:pt x="7620" y="1061"/>
                </a:lnTo>
                <a:lnTo>
                  <a:pt x="7442" y="1336"/>
                </a:lnTo>
                <a:lnTo>
                  <a:pt x="7353" y="1599"/>
                </a:lnTo>
                <a:lnTo>
                  <a:pt x="7318" y="1900"/>
                </a:lnTo>
                <a:lnTo>
                  <a:pt x="7318" y="2175"/>
                </a:lnTo>
                <a:lnTo>
                  <a:pt x="7353" y="2450"/>
                </a:lnTo>
                <a:lnTo>
                  <a:pt x="7442" y="2726"/>
                </a:lnTo>
                <a:lnTo>
                  <a:pt x="7620" y="2975"/>
                </a:lnTo>
                <a:lnTo>
                  <a:pt x="7833" y="3198"/>
                </a:lnTo>
                <a:lnTo>
                  <a:pt x="8064" y="3433"/>
                </a:lnTo>
                <a:lnTo>
                  <a:pt x="8295" y="3630"/>
                </a:lnTo>
                <a:lnTo>
                  <a:pt x="8508" y="3853"/>
                </a:lnTo>
                <a:lnTo>
                  <a:pt x="8686" y="4089"/>
                </a:lnTo>
                <a:lnTo>
                  <a:pt x="8775" y="4312"/>
                </a:lnTo>
                <a:lnTo>
                  <a:pt x="8846" y="4561"/>
                </a:lnTo>
                <a:lnTo>
                  <a:pt x="8846" y="4810"/>
                </a:lnTo>
                <a:lnTo>
                  <a:pt x="8810" y="5059"/>
                </a:lnTo>
                <a:lnTo>
                  <a:pt x="8721" y="5295"/>
                </a:lnTo>
                <a:lnTo>
                  <a:pt x="8579" y="5544"/>
                </a:lnTo>
                <a:lnTo>
                  <a:pt x="8366" y="5766"/>
                </a:lnTo>
                <a:lnTo>
                  <a:pt x="8135" y="5976"/>
                </a:lnTo>
                <a:lnTo>
                  <a:pt x="7833" y="6199"/>
                </a:lnTo>
                <a:lnTo>
                  <a:pt x="7478" y="6369"/>
                </a:lnTo>
                <a:lnTo>
                  <a:pt x="7069" y="6527"/>
                </a:lnTo>
                <a:lnTo>
                  <a:pt x="6590" y="6671"/>
                </a:lnTo>
                <a:lnTo>
                  <a:pt x="6092" y="6802"/>
                </a:lnTo>
                <a:lnTo>
                  <a:pt x="5684" y="6802"/>
                </a:lnTo>
                <a:lnTo>
                  <a:pt x="5133" y="6802"/>
                </a:lnTo>
                <a:lnTo>
                  <a:pt x="4547" y="6802"/>
                </a:lnTo>
                <a:lnTo>
                  <a:pt x="3872" y="6802"/>
                </a:lnTo>
                <a:lnTo>
                  <a:pt x="3144" y="6802"/>
                </a:lnTo>
                <a:lnTo>
                  <a:pt x="2362" y="6802"/>
                </a:lnTo>
                <a:lnTo>
                  <a:pt x="1545" y="6802"/>
                </a:lnTo>
                <a:lnTo>
                  <a:pt x="692" y="6802"/>
                </a:lnTo>
                <a:lnTo>
                  <a:pt x="586" y="7234"/>
                </a:lnTo>
                <a:lnTo>
                  <a:pt x="461" y="7837"/>
                </a:lnTo>
                <a:lnTo>
                  <a:pt x="355" y="8493"/>
                </a:lnTo>
                <a:lnTo>
                  <a:pt x="248" y="9187"/>
                </a:lnTo>
                <a:lnTo>
                  <a:pt x="142" y="9869"/>
                </a:lnTo>
                <a:lnTo>
                  <a:pt x="106" y="10498"/>
                </a:lnTo>
                <a:lnTo>
                  <a:pt x="106" y="10983"/>
                </a:lnTo>
                <a:lnTo>
                  <a:pt x="106" y="11311"/>
                </a:lnTo>
                <a:lnTo>
                  <a:pt x="213" y="11481"/>
                </a:lnTo>
                <a:lnTo>
                  <a:pt x="319" y="11651"/>
                </a:lnTo>
                <a:lnTo>
                  <a:pt x="497" y="11783"/>
                </a:lnTo>
                <a:lnTo>
                  <a:pt x="692" y="11914"/>
                </a:lnTo>
                <a:lnTo>
                  <a:pt x="941" y="12032"/>
                </a:lnTo>
                <a:lnTo>
                  <a:pt x="1207" y="12110"/>
                </a:lnTo>
                <a:lnTo>
                  <a:pt x="1509" y="12189"/>
                </a:lnTo>
                <a:lnTo>
                  <a:pt x="1794" y="12241"/>
                </a:lnTo>
                <a:lnTo>
                  <a:pt x="2131" y="12267"/>
                </a:lnTo>
                <a:lnTo>
                  <a:pt x="2433" y="12281"/>
                </a:lnTo>
                <a:lnTo>
                  <a:pt x="2735" y="12267"/>
                </a:lnTo>
                <a:lnTo>
                  <a:pt x="3055" y="12241"/>
                </a:lnTo>
                <a:lnTo>
                  <a:pt x="3357" y="12189"/>
                </a:lnTo>
                <a:lnTo>
                  <a:pt x="3623" y="12084"/>
                </a:lnTo>
                <a:lnTo>
                  <a:pt x="3872" y="11979"/>
                </a:lnTo>
                <a:lnTo>
                  <a:pt x="4103" y="11861"/>
                </a:lnTo>
                <a:lnTo>
                  <a:pt x="4316" y="11704"/>
                </a:lnTo>
                <a:lnTo>
                  <a:pt x="4582" y="11612"/>
                </a:lnTo>
                <a:lnTo>
                  <a:pt x="4849" y="11533"/>
                </a:lnTo>
                <a:lnTo>
                  <a:pt x="5169" y="11507"/>
                </a:lnTo>
                <a:lnTo>
                  <a:pt x="5506" y="11481"/>
                </a:lnTo>
                <a:lnTo>
                  <a:pt x="5808" y="11507"/>
                </a:lnTo>
                <a:lnTo>
                  <a:pt x="6146" y="11560"/>
                </a:lnTo>
                <a:lnTo>
                  <a:pt x="6501" y="11651"/>
                </a:lnTo>
                <a:lnTo>
                  <a:pt x="6803" y="11783"/>
                </a:lnTo>
                <a:lnTo>
                  <a:pt x="7105" y="11940"/>
                </a:lnTo>
                <a:lnTo>
                  <a:pt x="7353" y="12110"/>
                </a:lnTo>
                <a:lnTo>
                  <a:pt x="7584" y="12333"/>
                </a:lnTo>
                <a:lnTo>
                  <a:pt x="7798" y="12595"/>
                </a:lnTo>
                <a:lnTo>
                  <a:pt x="7922" y="12870"/>
                </a:lnTo>
                <a:lnTo>
                  <a:pt x="8028" y="13198"/>
                </a:lnTo>
                <a:lnTo>
                  <a:pt x="8064" y="13526"/>
                </a:lnTo>
                <a:lnTo>
                  <a:pt x="8028" y="13775"/>
                </a:lnTo>
                <a:lnTo>
                  <a:pt x="7922" y="13998"/>
                </a:lnTo>
                <a:lnTo>
                  <a:pt x="7798" y="14220"/>
                </a:lnTo>
                <a:lnTo>
                  <a:pt x="7584" y="14404"/>
                </a:lnTo>
                <a:lnTo>
                  <a:pt x="7353" y="14574"/>
                </a:lnTo>
                <a:lnTo>
                  <a:pt x="7105" y="14732"/>
                </a:lnTo>
                <a:lnTo>
                  <a:pt x="6803" y="14850"/>
                </a:lnTo>
                <a:lnTo>
                  <a:pt x="6501" y="14954"/>
                </a:lnTo>
                <a:lnTo>
                  <a:pt x="6146" y="15033"/>
                </a:lnTo>
                <a:lnTo>
                  <a:pt x="5808" y="15085"/>
                </a:lnTo>
                <a:lnTo>
                  <a:pt x="5506" y="15085"/>
                </a:lnTo>
                <a:lnTo>
                  <a:pt x="5169" y="15059"/>
                </a:lnTo>
                <a:lnTo>
                  <a:pt x="4849" y="15007"/>
                </a:lnTo>
                <a:lnTo>
                  <a:pt x="4582" y="14902"/>
                </a:lnTo>
                <a:lnTo>
                  <a:pt x="4316" y="14784"/>
                </a:lnTo>
                <a:lnTo>
                  <a:pt x="4103" y="14600"/>
                </a:lnTo>
                <a:lnTo>
                  <a:pt x="3907" y="14430"/>
                </a:lnTo>
                <a:lnTo>
                  <a:pt x="3659" y="14299"/>
                </a:lnTo>
                <a:lnTo>
                  <a:pt x="3428" y="14194"/>
                </a:lnTo>
                <a:lnTo>
                  <a:pt x="3179" y="14129"/>
                </a:lnTo>
                <a:lnTo>
                  <a:pt x="2913" y="14102"/>
                </a:lnTo>
                <a:lnTo>
                  <a:pt x="2646" y="14102"/>
                </a:lnTo>
                <a:lnTo>
                  <a:pt x="2362" y="14129"/>
                </a:lnTo>
                <a:lnTo>
                  <a:pt x="2096" y="14168"/>
                </a:lnTo>
                <a:lnTo>
                  <a:pt x="1811" y="14273"/>
                </a:lnTo>
                <a:lnTo>
                  <a:pt x="1545" y="14378"/>
                </a:lnTo>
                <a:lnTo>
                  <a:pt x="1314" y="14496"/>
                </a:lnTo>
                <a:lnTo>
                  <a:pt x="1065" y="14653"/>
                </a:lnTo>
                <a:lnTo>
                  <a:pt x="870" y="14797"/>
                </a:lnTo>
                <a:lnTo>
                  <a:pt x="657" y="14981"/>
                </a:lnTo>
                <a:lnTo>
                  <a:pt x="497" y="15177"/>
                </a:lnTo>
                <a:lnTo>
                  <a:pt x="390" y="15413"/>
                </a:lnTo>
                <a:lnTo>
                  <a:pt x="284" y="15636"/>
                </a:lnTo>
                <a:lnTo>
                  <a:pt x="248" y="15911"/>
                </a:lnTo>
                <a:lnTo>
                  <a:pt x="284" y="16239"/>
                </a:lnTo>
                <a:lnTo>
                  <a:pt x="319" y="16566"/>
                </a:lnTo>
                <a:lnTo>
                  <a:pt x="497" y="17340"/>
                </a:lnTo>
                <a:lnTo>
                  <a:pt x="692" y="18152"/>
                </a:lnTo>
                <a:lnTo>
                  <a:pt x="799" y="18559"/>
                </a:lnTo>
                <a:lnTo>
                  <a:pt x="905" y="18978"/>
                </a:lnTo>
                <a:lnTo>
                  <a:pt x="959" y="19384"/>
                </a:lnTo>
                <a:lnTo>
                  <a:pt x="994" y="19791"/>
                </a:lnTo>
                <a:lnTo>
                  <a:pt x="994" y="20132"/>
                </a:lnTo>
                <a:lnTo>
                  <a:pt x="959" y="20485"/>
                </a:lnTo>
                <a:lnTo>
                  <a:pt x="941" y="20669"/>
                </a:lnTo>
                <a:lnTo>
                  <a:pt x="870" y="20813"/>
                </a:lnTo>
                <a:lnTo>
                  <a:pt x="799" y="20970"/>
                </a:lnTo>
                <a:lnTo>
                  <a:pt x="692" y="21088"/>
                </a:lnTo>
                <a:lnTo>
                  <a:pt x="1474" y="20997"/>
                </a:lnTo>
                <a:lnTo>
                  <a:pt x="2291" y="20866"/>
                </a:lnTo>
                <a:lnTo>
                  <a:pt x="3108" y="20787"/>
                </a:lnTo>
                <a:lnTo>
                  <a:pt x="3907" y="20721"/>
                </a:lnTo>
                <a:lnTo>
                  <a:pt x="4653" y="20695"/>
                </a:lnTo>
                <a:lnTo>
                  <a:pt x="5364" y="20695"/>
                </a:lnTo>
                <a:lnTo>
                  <a:pt x="5701" y="20721"/>
                </a:lnTo>
                <a:lnTo>
                  <a:pt x="6057" y="20761"/>
                </a:lnTo>
                <a:lnTo>
                  <a:pt x="6323" y="20813"/>
                </a:lnTo>
                <a:lnTo>
                  <a:pt x="6625" y="20892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28" name="Puzzle2"/>
          <p:cNvSpPr>
            <a:spLocks noEditPoints="1" noChangeArrowheads="1"/>
          </p:cNvSpPr>
          <p:nvPr/>
        </p:nvSpPr>
        <p:spPr bwMode="auto">
          <a:xfrm>
            <a:off x="6204972" y="4668705"/>
            <a:ext cx="1615707" cy="1112935"/>
          </a:xfrm>
          <a:custGeom>
            <a:avLst/>
            <a:gdLst>
              <a:gd name="T0" fmla="*/ 11 w 21600"/>
              <a:gd name="T1" fmla="*/ 13386 h 21600"/>
              <a:gd name="T2" fmla="*/ 4202 w 21600"/>
              <a:gd name="T3" fmla="*/ 21161 h 21600"/>
              <a:gd name="T4" fmla="*/ 10400 w 21600"/>
              <a:gd name="T5" fmla="*/ 13909 h 21600"/>
              <a:gd name="T6" fmla="*/ 16821 w 21600"/>
              <a:gd name="T7" fmla="*/ 21190 h 21600"/>
              <a:gd name="T8" fmla="*/ 21600 w 21600"/>
              <a:gd name="T9" fmla="*/ 15083 h 21600"/>
              <a:gd name="T10" fmla="*/ 16889 w 21600"/>
              <a:gd name="T11" fmla="*/ 5739 h 21600"/>
              <a:gd name="T12" fmla="*/ 10800 w 21600"/>
              <a:gd name="T13" fmla="*/ 28 h 21600"/>
              <a:gd name="T14" fmla="*/ 4202 w 21600"/>
              <a:gd name="T15" fmla="*/ 5894 h 21600"/>
              <a:gd name="T16" fmla="*/ 5388 w 21600"/>
              <a:gd name="T17" fmla="*/ 6742 h 21600"/>
              <a:gd name="T18" fmla="*/ 16177 w 21600"/>
              <a:gd name="T19" fmla="*/ 20441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4247" y="12354"/>
                </a:moveTo>
                <a:lnTo>
                  <a:pt x="4134" y="12468"/>
                </a:lnTo>
                <a:lnTo>
                  <a:pt x="4010" y="12581"/>
                </a:lnTo>
                <a:lnTo>
                  <a:pt x="3897" y="12637"/>
                </a:lnTo>
                <a:lnTo>
                  <a:pt x="3773" y="12694"/>
                </a:lnTo>
                <a:lnTo>
                  <a:pt x="3637" y="12694"/>
                </a:lnTo>
                <a:lnTo>
                  <a:pt x="3524" y="12694"/>
                </a:lnTo>
                <a:lnTo>
                  <a:pt x="3400" y="12665"/>
                </a:lnTo>
                <a:lnTo>
                  <a:pt x="3287" y="12609"/>
                </a:lnTo>
                <a:lnTo>
                  <a:pt x="3027" y="12496"/>
                </a:lnTo>
                <a:lnTo>
                  <a:pt x="2790" y="12340"/>
                </a:lnTo>
                <a:lnTo>
                  <a:pt x="2530" y="12142"/>
                </a:lnTo>
                <a:lnTo>
                  <a:pt x="2293" y="11987"/>
                </a:lnTo>
                <a:lnTo>
                  <a:pt x="2033" y="11817"/>
                </a:lnTo>
                <a:lnTo>
                  <a:pt x="1773" y="11676"/>
                </a:lnTo>
                <a:lnTo>
                  <a:pt x="1638" y="11662"/>
                </a:lnTo>
                <a:lnTo>
                  <a:pt x="1513" y="11634"/>
                </a:lnTo>
                <a:lnTo>
                  <a:pt x="1378" y="11634"/>
                </a:lnTo>
                <a:lnTo>
                  <a:pt x="1253" y="11634"/>
                </a:lnTo>
                <a:lnTo>
                  <a:pt x="1118" y="11662"/>
                </a:lnTo>
                <a:lnTo>
                  <a:pt x="971" y="11732"/>
                </a:lnTo>
                <a:lnTo>
                  <a:pt x="835" y="11817"/>
                </a:lnTo>
                <a:lnTo>
                  <a:pt x="711" y="11959"/>
                </a:lnTo>
                <a:lnTo>
                  <a:pt x="553" y="12086"/>
                </a:lnTo>
                <a:lnTo>
                  <a:pt x="429" y="12284"/>
                </a:lnTo>
                <a:lnTo>
                  <a:pt x="271" y="12524"/>
                </a:lnTo>
                <a:lnTo>
                  <a:pt x="146" y="12793"/>
                </a:lnTo>
                <a:lnTo>
                  <a:pt x="79" y="12962"/>
                </a:lnTo>
                <a:lnTo>
                  <a:pt x="33" y="13146"/>
                </a:lnTo>
                <a:lnTo>
                  <a:pt x="11" y="13386"/>
                </a:lnTo>
                <a:lnTo>
                  <a:pt x="11" y="13641"/>
                </a:lnTo>
                <a:lnTo>
                  <a:pt x="33" y="13881"/>
                </a:lnTo>
                <a:lnTo>
                  <a:pt x="101" y="14150"/>
                </a:lnTo>
                <a:lnTo>
                  <a:pt x="192" y="14404"/>
                </a:lnTo>
                <a:lnTo>
                  <a:pt x="293" y="14645"/>
                </a:lnTo>
                <a:lnTo>
                  <a:pt x="451" y="14857"/>
                </a:lnTo>
                <a:lnTo>
                  <a:pt x="621" y="15054"/>
                </a:lnTo>
                <a:lnTo>
                  <a:pt x="734" y="15125"/>
                </a:lnTo>
                <a:lnTo>
                  <a:pt x="835" y="15210"/>
                </a:lnTo>
                <a:lnTo>
                  <a:pt x="948" y="15267"/>
                </a:lnTo>
                <a:lnTo>
                  <a:pt x="1084" y="15323"/>
                </a:lnTo>
                <a:lnTo>
                  <a:pt x="1208" y="15351"/>
                </a:lnTo>
                <a:lnTo>
                  <a:pt x="1355" y="15380"/>
                </a:lnTo>
                <a:lnTo>
                  <a:pt x="1513" y="15380"/>
                </a:lnTo>
                <a:lnTo>
                  <a:pt x="1683" y="15380"/>
                </a:lnTo>
                <a:lnTo>
                  <a:pt x="1864" y="15351"/>
                </a:lnTo>
                <a:lnTo>
                  <a:pt x="2033" y="15323"/>
                </a:lnTo>
                <a:lnTo>
                  <a:pt x="2225" y="15238"/>
                </a:lnTo>
                <a:lnTo>
                  <a:pt x="2428" y="15153"/>
                </a:lnTo>
                <a:lnTo>
                  <a:pt x="2745" y="15026"/>
                </a:lnTo>
                <a:lnTo>
                  <a:pt x="3005" y="14913"/>
                </a:lnTo>
                <a:lnTo>
                  <a:pt x="3264" y="14828"/>
                </a:lnTo>
                <a:lnTo>
                  <a:pt x="3513" y="14800"/>
                </a:lnTo>
                <a:lnTo>
                  <a:pt x="3615" y="14828"/>
                </a:lnTo>
                <a:lnTo>
                  <a:pt x="3728" y="14857"/>
                </a:lnTo>
                <a:lnTo>
                  <a:pt x="3807" y="14913"/>
                </a:lnTo>
                <a:lnTo>
                  <a:pt x="3920" y="14998"/>
                </a:lnTo>
                <a:lnTo>
                  <a:pt x="4010" y="15097"/>
                </a:lnTo>
                <a:lnTo>
                  <a:pt x="4089" y="15238"/>
                </a:lnTo>
                <a:lnTo>
                  <a:pt x="4179" y="15408"/>
                </a:lnTo>
                <a:lnTo>
                  <a:pt x="4247" y="15620"/>
                </a:lnTo>
                <a:lnTo>
                  <a:pt x="4326" y="15860"/>
                </a:lnTo>
                <a:lnTo>
                  <a:pt x="4394" y="16129"/>
                </a:lnTo>
                <a:lnTo>
                  <a:pt x="4439" y="16440"/>
                </a:lnTo>
                <a:lnTo>
                  <a:pt x="4507" y="16737"/>
                </a:lnTo>
                <a:lnTo>
                  <a:pt x="4552" y="17090"/>
                </a:lnTo>
                <a:lnTo>
                  <a:pt x="4575" y="17443"/>
                </a:lnTo>
                <a:lnTo>
                  <a:pt x="4586" y="17825"/>
                </a:lnTo>
                <a:lnTo>
                  <a:pt x="4586" y="18193"/>
                </a:lnTo>
                <a:lnTo>
                  <a:pt x="4586" y="18574"/>
                </a:lnTo>
                <a:lnTo>
                  <a:pt x="4586" y="18984"/>
                </a:lnTo>
                <a:lnTo>
                  <a:pt x="4552" y="19366"/>
                </a:lnTo>
                <a:lnTo>
                  <a:pt x="4507" y="19748"/>
                </a:lnTo>
                <a:lnTo>
                  <a:pt x="4462" y="20129"/>
                </a:lnTo>
                <a:lnTo>
                  <a:pt x="4371" y="20483"/>
                </a:lnTo>
                <a:lnTo>
                  <a:pt x="4292" y="20836"/>
                </a:lnTo>
                <a:lnTo>
                  <a:pt x="4202" y="21161"/>
                </a:lnTo>
                <a:lnTo>
                  <a:pt x="4744" y="21161"/>
                </a:lnTo>
                <a:lnTo>
                  <a:pt x="5264" y="21161"/>
                </a:lnTo>
                <a:lnTo>
                  <a:pt x="5784" y="21161"/>
                </a:lnTo>
                <a:lnTo>
                  <a:pt x="6235" y="21161"/>
                </a:lnTo>
                <a:lnTo>
                  <a:pt x="6676" y="21161"/>
                </a:lnTo>
                <a:lnTo>
                  <a:pt x="7060" y="21161"/>
                </a:lnTo>
                <a:lnTo>
                  <a:pt x="7410" y="21161"/>
                </a:lnTo>
                <a:lnTo>
                  <a:pt x="7670" y="21161"/>
                </a:lnTo>
                <a:lnTo>
                  <a:pt x="8020" y="21020"/>
                </a:lnTo>
                <a:lnTo>
                  <a:pt x="8303" y="20893"/>
                </a:lnTo>
                <a:lnTo>
                  <a:pt x="8563" y="20695"/>
                </a:lnTo>
                <a:lnTo>
                  <a:pt x="8800" y="20511"/>
                </a:lnTo>
                <a:lnTo>
                  <a:pt x="8969" y="20285"/>
                </a:lnTo>
                <a:lnTo>
                  <a:pt x="9150" y="20045"/>
                </a:lnTo>
                <a:lnTo>
                  <a:pt x="9252" y="19804"/>
                </a:lnTo>
                <a:lnTo>
                  <a:pt x="9342" y="19550"/>
                </a:lnTo>
                <a:lnTo>
                  <a:pt x="9410" y="19281"/>
                </a:lnTo>
                <a:lnTo>
                  <a:pt x="9433" y="19013"/>
                </a:lnTo>
                <a:lnTo>
                  <a:pt x="9433" y="18744"/>
                </a:lnTo>
                <a:lnTo>
                  <a:pt x="9387" y="18504"/>
                </a:lnTo>
                <a:lnTo>
                  <a:pt x="9320" y="18221"/>
                </a:lnTo>
                <a:lnTo>
                  <a:pt x="9207" y="17981"/>
                </a:lnTo>
                <a:lnTo>
                  <a:pt x="9105" y="17740"/>
                </a:lnTo>
                <a:lnTo>
                  <a:pt x="8924" y="17514"/>
                </a:lnTo>
                <a:lnTo>
                  <a:pt x="8777" y="17274"/>
                </a:lnTo>
                <a:lnTo>
                  <a:pt x="8642" y="17034"/>
                </a:lnTo>
                <a:lnTo>
                  <a:pt x="8563" y="16765"/>
                </a:lnTo>
                <a:lnTo>
                  <a:pt x="8472" y="16468"/>
                </a:lnTo>
                <a:lnTo>
                  <a:pt x="8450" y="16157"/>
                </a:lnTo>
                <a:lnTo>
                  <a:pt x="8450" y="15860"/>
                </a:lnTo>
                <a:lnTo>
                  <a:pt x="8472" y="15563"/>
                </a:lnTo>
                <a:lnTo>
                  <a:pt x="8540" y="15267"/>
                </a:lnTo>
                <a:lnTo>
                  <a:pt x="8642" y="14998"/>
                </a:lnTo>
                <a:lnTo>
                  <a:pt x="8777" y="14729"/>
                </a:lnTo>
                <a:lnTo>
                  <a:pt x="8868" y="14616"/>
                </a:lnTo>
                <a:lnTo>
                  <a:pt x="8969" y="14475"/>
                </a:lnTo>
                <a:lnTo>
                  <a:pt x="9060" y="14376"/>
                </a:lnTo>
                <a:lnTo>
                  <a:pt x="9184" y="14291"/>
                </a:lnTo>
                <a:lnTo>
                  <a:pt x="9297" y="14206"/>
                </a:lnTo>
                <a:lnTo>
                  <a:pt x="9433" y="14121"/>
                </a:lnTo>
                <a:lnTo>
                  <a:pt x="9579" y="14051"/>
                </a:lnTo>
                <a:lnTo>
                  <a:pt x="9726" y="13994"/>
                </a:lnTo>
                <a:lnTo>
                  <a:pt x="9884" y="13938"/>
                </a:lnTo>
                <a:lnTo>
                  <a:pt x="10054" y="13909"/>
                </a:lnTo>
                <a:lnTo>
                  <a:pt x="10257" y="13881"/>
                </a:lnTo>
                <a:lnTo>
                  <a:pt x="10449" y="13881"/>
                </a:lnTo>
                <a:lnTo>
                  <a:pt x="10664" y="13881"/>
                </a:lnTo>
                <a:lnTo>
                  <a:pt x="10856" y="13909"/>
                </a:lnTo>
                <a:lnTo>
                  <a:pt x="11037" y="13966"/>
                </a:lnTo>
                <a:lnTo>
                  <a:pt x="11206" y="14023"/>
                </a:lnTo>
                <a:lnTo>
                  <a:pt x="11353" y="14093"/>
                </a:lnTo>
                <a:lnTo>
                  <a:pt x="11511" y="14178"/>
                </a:lnTo>
                <a:lnTo>
                  <a:pt x="11635" y="14263"/>
                </a:lnTo>
                <a:lnTo>
                  <a:pt x="11748" y="14376"/>
                </a:lnTo>
                <a:lnTo>
                  <a:pt x="11861" y="14475"/>
                </a:lnTo>
                <a:lnTo>
                  <a:pt x="11941" y="14616"/>
                </a:lnTo>
                <a:lnTo>
                  <a:pt x="12031" y="14758"/>
                </a:lnTo>
                <a:lnTo>
                  <a:pt x="12099" y="14885"/>
                </a:lnTo>
                <a:lnTo>
                  <a:pt x="12200" y="15210"/>
                </a:lnTo>
                <a:lnTo>
                  <a:pt x="12268" y="15507"/>
                </a:lnTo>
                <a:lnTo>
                  <a:pt x="12291" y="15832"/>
                </a:lnTo>
                <a:lnTo>
                  <a:pt x="12291" y="16157"/>
                </a:lnTo>
                <a:lnTo>
                  <a:pt x="12246" y="16482"/>
                </a:lnTo>
                <a:lnTo>
                  <a:pt x="12178" y="16807"/>
                </a:lnTo>
                <a:lnTo>
                  <a:pt x="12099" y="17090"/>
                </a:lnTo>
                <a:lnTo>
                  <a:pt x="12008" y="17330"/>
                </a:lnTo>
                <a:lnTo>
                  <a:pt x="11884" y="17542"/>
                </a:lnTo>
                <a:lnTo>
                  <a:pt x="11748" y="17712"/>
                </a:lnTo>
                <a:lnTo>
                  <a:pt x="11613" y="17839"/>
                </a:lnTo>
                <a:lnTo>
                  <a:pt x="11489" y="18037"/>
                </a:lnTo>
                <a:lnTo>
                  <a:pt x="11398" y="18221"/>
                </a:lnTo>
                <a:lnTo>
                  <a:pt x="11319" y="18447"/>
                </a:lnTo>
                <a:lnTo>
                  <a:pt x="11251" y="18659"/>
                </a:lnTo>
                <a:lnTo>
                  <a:pt x="11206" y="18900"/>
                </a:lnTo>
                <a:lnTo>
                  <a:pt x="11184" y="19154"/>
                </a:lnTo>
                <a:lnTo>
                  <a:pt x="11184" y="19423"/>
                </a:lnTo>
                <a:lnTo>
                  <a:pt x="11229" y="19663"/>
                </a:lnTo>
                <a:lnTo>
                  <a:pt x="11297" y="19903"/>
                </a:lnTo>
                <a:lnTo>
                  <a:pt x="11376" y="20158"/>
                </a:lnTo>
                <a:lnTo>
                  <a:pt x="11511" y="20398"/>
                </a:lnTo>
                <a:lnTo>
                  <a:pt x="11681" y="20610"/>
                </a:lnTo>
                <a:lnTo>
                  <a:pt x="11884" y="20808"/>
                </a:lnTo>
                <a:lnTo>
                  <a:pt x="12121" y="20992"/>
                </a:lnTo>
                <a:lnTo>
                  <a:pt x="12404" y="21161"/>
                </a:lnTo>
                <a:lnTo>
                  <a:pt x="12528" y="21190"/>
                </a:lnTo>
                <a:lnTo>
                  <a:pt x="12856" y="21274"/>
                </a:lnTo>
                <a:lnTo>
                  <a:pt x="13330" y="21373"/>
                </a:lnTo>
                <a:lnTo>
                  <a:pt x="13963" y="21486"/>
                </a:lnTo>
                <a:lnTo>
                  <a:pt x="14313" y="21543"/>
                </a:lnTo>
                <a:lnTo>
                  <a:pt x="14652" y="21571"/>
                </a:lnTo>
                <a:lnTo>
                  <a:pt x="15025" y="21600"/>
                </a:lnTo>
                <a:lnTo>
                  <a:pt x="15409" y="21600"/>
                </a:lnTo>
                <a:lnTo>
                  <a:pt x="15782" y="21600"/>
                </a:lnTo>
                <a:lnTo>
                  <a:pt x="16177" y="21571"/>
                </a:lnTo>
                <a:lnTo>
                  <a:pt x="16516" y="21486"/>
                </a:lnTo>
                <a:lnTo>
                  <a:pt x="16889" y="21402"/>
                </a:lnTo>
                <a:lnTo>
                  <a:pt x="16821" y="21190"/>
                </a:lnTo>
                <a:lnTo>
                  <a:pt x="16776" y="20935"/>
                </a:lnTo>
                <a:lnTo>
                  <a:pt x="16742" y="20667"/>
                </a:lnTo>
                <a:lnTo>
                  <a:pt x="16719" y="20370"/>
                </a:lnTo>
                <a:lnTo>
                  <a:pt x="16697" y="19719"/>
                </a:lnTo>
                <a:lnTo>
                  <a:pt x="16697" y="19013"/>
                </a:lnTo>
                <a:lnTo>
                  <a:pt x="16719" y="18306"/>
                </a:lnTo>
                <a:lnTo>
                  <a:pt x="16753" y="17599"/>
                </a:lnTo>
                <a:lnTo>
                  <a:pt x="16821" y="16949"/>
                </a:lnTo>
                <a:lnTo>
                  <a:pt x="16889" y="16383"/>
                </a:lnTo>
                <a:lnTo>
                  <a:pt x="16934" y="16129"/>
                </a:lnTo>
                <a:lnTo>
                  <a:pt x="17002" y="15945"/>
                </a:lnTo>
                <a:lnTo>
                  <a:pt x="17081" y="15790"/>
                </a:lnTo>
                <a:lnTo>
                  <a:pt x="17194" y="15648"/>
                </a:lnTo>
                <a:lnTo>
                  <a:pt x="17318" y="15563"/>
                </a:lnTo>
                <a:lnTo>
                  <a:pt x="17453" y="15507"/>
                </a:lnTo>
                <a:lnTo>
                  <a:pt x="17600" y="15450"/>
                </a:lnTo>
                <a:lnTo>
                  <a:pt x="17758" y="15450"/>
                </a:lnTo>
                <a:lnTo>
                  <a:pt x="17905" y="15479"/>
                </a:lnTo>
                <a:lnTo>
                  <a:pt x="18064" y="15535"/>
                </a:lnTo>
                <a:lnTo>
                  <a:pt x="18233" y="15620"/>
                </a:lnTo>
                <a:lnTo>
                  <a:pt x="18380" y="15733"/>
                </a:lnTo>
                <a:lnTo>
                  <a:pt x="18561" y="15832"/>
                </a:lnTo>
                <a:lnTo>
                  <a:pt x="18707" y="15973"/>
                </a:lnTo>
                <a:lnTo>
                  <a:pt x="18866" y="16129"/>
                </a:lnTo>
                <a:lnTo>
                  <a:pt x="18990" y="16327"/>
                </a:lnTo>
                <a:lnTo>
                  <a:pt x="19125" y="16482"/>
                </a:lnTo>
                <a:lnTo>
                  <a:pt x="19295" y="16624"/>
                </a:lnTo>
                <a:lnTo>
                  <a:pt x="19464" y="16737"/>
                </a:lnTo>
                <a:lnTo>
                  <a:pt x="19668" y="16807"/>
                </a:lnTo>
                <a:lnTo>
                  <a:pt x="19860" y="16836"/>
                </a:lnTo>
                <a:lnTo>
                  <a:pt x="20052" y="16864"/>
                </a:lnTo>
                <a:lnTo>
                  <a:pt x="20266" y="16836"/>
                </a:lnTo>
                <a:lnTo>
                  <a:pt x="20470" y="16793"/>
                </a:lnTo>
                <a:lnTo>
                  <a:pt x="20662" y="16708"/>
                </a:lnTo>
                <a:lnTo>
                  <a:pt x="20854" y="16567"/>
                </a:lnTo>
                <a:lnTo>
                  <a:pt x="21035" y="16412"/>
                </a:lnTo>
                <a:lnTo>
                  <a:pt x="21182" y="16214"/>
                </a:lnTo>
                <a:lnTo>
                  <a:pt x="21340" y="16002"/>
                </a:lnTo>
                <a:lnTo>
                  <a:pt x="21441" y="15733"/>
                </a:lnTo>
                <a:lnTo>
                  <a:pt x="21532" y="15436"/>
                </a:lnTo>
                <a:lnTo>
                  <a:pt x="21600" y="15083"/>
                </a:lnTo>
                <a:lnTo>
                  <a:pt x="21600" y="14885"/>
                </a:lnTo>
                <a:lnTo>
                  <a:pt x="21600" y="14729"/>
                </a:lnTo>
                <a:lnTo>
                  <a:pt x="21600" y="14531"/>
                </a:lnTo>
                <a:lnTo>
                  <a:pt x="21577" y="14376"/>
                </a:lnTo>
                <a:lnTo>
                  <a:pt x="21532" y="14206"/>
                </a:lnTo>
                <a:lnTo>
                  <a:pt x="21487" y="14051"/>
                </a:lnTo>
                <a:lnTo>
                  <a:pt x="21419" y="13909"/>
                </a:lnTo>
                <a:lnTo>
                  <a:pt x="21351" y="13768"/>
                </a:lnTo>
                <a:lnTo>
                  <a:pt x="21204" y="13500"/>
                </a:lnTo>
                <a:lnTo>
                  <a:pt x="21035" y="13287"/>
                </a:lnTo>
                <a:lnTo>
                  <a:pt x="20809" y="13090"/>
                </a:lnTo>
                <a:lnTo>
                  <a:pt x="20594" y="12962"/>
                </a:lnTo>
                <a:lnTo>
                  <a:pt x="20357" y="12821"/>
                </a:lnTo>
                <a:lnTo>
                  <a:pt x="20120" y="12764"/>
                </a:lnTo>
                <a:lnTo>
                  <a:pt x="19882" y="12708"/>
                </a:lnTo>
                <a:lnTo>
                  <a:pt x="19645" y="12736"/>
                </a:lnTo>
                <a:lnTo>
                  <a:pt x="19430" y="12793"/>
                </a:lnTo>
                <a:lnTo>
                  <a:pt x="19227" y="12906"/>
                </a:lnTo>
                <a:lnTo>
                  <a:pt x="19148" y="12962"/>
                </a:lnTo>
                <a:lnTo>
                  <a:pt x="19058" y="13047"/>
                </a:lnTo>
                <a:lnTo>
                  <a:pt x="18990" y="13146"/>
                </a:lnTo>
                <a:lnTo>
                  <a:pt x="18911" y="13259"/>
                </a:lnTo>
                <a:lnTo>
                  <a:pt x="18775" y="13471"/>
                </a:lnTo>
                <a:lnTo>
                  <a:pt x="18628" y="13641"/>
                </a:lnTo>
                <a:lnTo>
                  <a:pt x="18470" y="13740"/>
                </a:lnTo>
                <a:lnTo>
                  <a:pt x="18301" y="13825"/>
                </a:lnTo>
                <a:lnTo>
                  <a:pt x="18143" y="13853"/>
                </a:lnTo>
                <a:lnTo>
                  <a:pt x="17973" y="13881"/>
                </a:lnTo>
                <a:lnTo>
                  <a:pt x="17804" y="13853"/>
                </a:lnTo>
                <a:lnTo>
                  <a:pt x="17646" y="13796"/>
                </a:lnTo>
                <a:lnTo>
                  <a:pt x="17499" y="13726"/>
                </a:lnTo>
                <a:lnTo>
                  <a:pt x="17341" y="13641"/>
                </a:lnTo>
                <a:lnTo>
                  <a:pt x="17216" y="13528"/>
                </a:lnTo>
                <a:lnTo>
                  <a:pt x="17103" y="13386"/>
                </a:lnTo>
                <a:lnTo>
                  <a:pt x="17024" y="13259"/>
                </a:lnTo>
                <a:lnTo>
                  <a:pt x="16934" y="13118"/>
                </a:lnTo>
                <a:lnTo>
                  <a:pt x="16889" y="12991"/>
                </a:lnTo>
                <a:lnTo>
                  <a:pt x="16889" y="12849"/>
                </a:lnTo>
                <a:lnTo>
                  <a:pt x="16889" y="12383"/>
                </a:lnTo>
                <a:lnTo>
                  <a:pt x="16889" y="11662"/>
                </a:lnTo>
                <a:lnTo>
                  <a:pt x="16889" y="10701"/>
                </a:lnTo>
                <a:lnTo>
                  <a:pt x="16889" y="9640"/>
                </a:lnTo>
                <a:lnTo>
                  <a:pt x="16889" y="8566"/>
                </a:lnTo>
                <a:lnTo>
                  <a:pt x="16889" y="7478"/>
                </a:lnTo>
                <a:lnTo>
                  <a:pt x="16889" y="6502"/>
                </a:lnTo>
                <a:lnTo>
                  <a:pt x="16889" y="5739"/>
                </a:lnTo>
                <a:lnTo>
                  <a:pt x="16674" y="5894"/>
                </a:lnTo>
                <a:lnTo>
                  <a:pt x="16414" y="6036"/>
                </a:lnTo>
                <a:lnTo>
                  <a:pt x="16154" y="6177"/>
                </a:lnTo>
                <a:lnTo>
                  <a:pt x="15849" y="6248"/>
                </a:lnTo>
                <a:lnTo>
                  <a:pt x="15544" y="6304"/>
                </a:lnTo>
                <a:lnTo>
                  <a:pt x="15217" y="6332"/>
                </a:lnTo>
                <a:lnTo>
                  <a:pt x="14866" y="6361"/>
                </a:lnTo>
                <a:lnTo>
                  <a:pt x="14550" y="6361"/>
                </a:lnTo>
                <a:lnTo>
                  <a:pt x="14200" y="6332"/>
                </a:lnTo>
                <a:lnTo>
                  <a:pt x="13850" y="6276"/>
                </a:lnTo>
                <a:lnTo>
                  <a:pt x="13522" y="6219"/>
                </a:lnTo>
                <a:lnTo>
                  <a:pt x="13206" y="6149"/>
                </a:lnTo>
                <a:lnTo>
                  <a:pt x="12901" y="6064"/>
                </a:lnTo>
                <a:lnTo>
                  <a:pt x="12618" y="5951"/>
                </a:lnTo>
                <a:lnTo>
                  <a:pt x="12358" y="5838"/>
                </a:lnTo>
                <a:lnTo>
                  <a:pt x="12121" y="5739"/>
                </a:lnTo>
                <a:lnTo>
                  <a:pt x="11941" y="5626"/>
                </a:lnTo>
                <a:lnTo>
                  <a:pt x="11794" y="5513"/>
                </a:lnTo>
                <a:lnTo>
                  <a:pt x="11658" y="5414"/>
                </a:lnTo>
                <a:lnTo>
                  <a:pt x="11556" y="5301"/>
                </a:lnTo>
                <a:lnTo>
                  <a:pt x="11466" y="5187"/>
                </a:lnTo>
                <a:lnTo>
                  <a:pt x="11398" y="5089"/>
                </a:lnTo>
                <a:lnTo>
                  <a:pt x="11376" y="4947"/>
                </a:lnTo>
                <a:lnTo>
                  <a:pt x="11353" y="4834"/>
                </a:lnTo>
                <a:lnTo>
                  <a:pt x="11353" y="4707"/>
                </a:lnTo>
                <a:lnTo>
                  <a:pt x="11376" y="4565"/>
                </a:lnTo>
                <a:lnTo>
                  <a:pt x="11443" y="4410"/>
                </a:lnTo>
                <a:lnTo>
                  <a:pt x="11511" y="4240"/>
                </a:lnTo>
                <a:lnTo>
                  <a:pt x="11703" y="3887"/>
                </a:lnTo>
                <a:lnTo>
                  <a:pt x="11986" y="3505"/>
                </a:lnTo>
                <a:lnTo>
                  <a:pt x="12144" y="3265"/>
                </a:lnTo>
                <a:lnTo>
                  <a:pt x="12246" y="3025"/>
                </a:lnTo>
                <a:lnTo>
                  <a:pt x="12336" y="2756"/>
                </a:lnTo>
                <a:lnTo>
                  <a:pt x="12404" y="2445"/>
                </a:lnTo>
                <a:lnTo>
                  <a:pt x="12438" y="2176"/>
                </a:lnTo>
                <a:lnTo>
                  <a:pt x="12438" y="1880"/>
                </a:lnTo>
                <a:lnTo>
                  <a:pt x="12404" y="1583"/>
                </a:lnTo>
                <a:lnTo>
                  <a:pt x="12336" y="1314"/>
                </a:lnTo>
                <a:lnTo>
                  <a:pt x="12246" y="1046"/>
                </a:lnTo>
                <a:lnTo>
                  <a:pt x="12099" y="791"/>
                </a:lnTo>
                <a:lnTo>
                  <a:pt x="12008" y="692"/>
                </a:lnTo>
                <a:lnTo>
                  <a:pt x="11918" y="579"/>
                </a:lnTo>
                <a:lnTo>
                  <a:pt x="11816" y="466"/>
                </a:lnTo>
                <a:lnTo>
                  <a:pt x="11703" y="381"/>
                </a:lnTo>
                <a:lnTo>
                  <a:pt x="11579" y="310"/>
                </a:lnTo>
                <a:lnTo>
                  <a:pt x="11443" y="226"/>
                </a:lnTo>
                <a:lnTo>
                  <a:pt x="11297" y="169"/>
                </a:lnTo>
                <a:lnTo>
                  <a:pt x="11138" y="113"/>
                </a:lnTo>
                <a:lnTo>
                  <a:pt x="10969" y="56"/>
                </a:lnTo>
                <a:lnTo>
                  <a:pt x="10800" y="28"/>
                </a:lnTo>
                <a:lnTo>
                  <a:pt x="10619" y="28"/>
                </a:lnTo>
                <a:lnTo>
                  <a:pt x="10404" y="28"/>
                </a:lnTo>
                <a:lnTo>
                  <a:pt x="10257" y="28"/>
                </a:lnTo>
                <a:lnTo>
                  <a:pt x="10076" y="56"/>
                </a:lnTo>
                <a:lnTo>
                  <a:pt x="9952" y="84"/>
                </a:lnTo>
                <a:lnTo>
                  <a:pt x="9794" y="141"/>
                </a:lnTo>
                <a:lnTo>
                  <a:pt x="9692" y="226"/>
                </a:lnTo>
                <a:lnTo>
                  <a:pt x="9557" y="282"/>
                </a:lnTo>
                <a:lnTo>
                  <a:pt x="9455" y="381"/>
                </a:lnTo>
                <a:lnTo>
                  <a:pt x="9365" y="466"/>
                </a:lnTo>
                <a:lnTo>
                  <a:pt x="9274" y="579"/>
                </a:lnTo>
                <a:lnTo>
                  <a:pt x="9184" y="692"/>
                </a:lnTo>
                <a:lnTo>
                  <a:pt x="9128" y="791"/>
                </a:lnTo>
                <a:lnTo>
                  <a:pt x="9060" y="932"/>
                </a:lnTo>
                <a:lnTo>
                  <a:pt x="8969" y="1201"/>
                </a:lnTo>
                <a:lnTo>
                  <a:pt x="8913" y="1498"/>
                </a:lnTo>
                <a:lnTo>
                  <a:pt x="8890" y="1795"/>
                </a:lnTo>
                <a:lnTo>
                  <a:pt x="8890" y="2120"/>
                </a:lnTo>
                <a:lnTo>
                  <a:pt x="8913" y="2445"/>
                </a:lnTo>
                <a:lnTo>
                  <a:pt x="8969" y="2756"/>
                </a:lnTo>
                <a:lnTo>
                  <a:pt x="9060" y="3081"/>
                </a:lnTo>
                <a:lnTo>
                  <a:pt x="9173" y="3378"/>
                </a:lnTo>
                <a:lnTo>
                  <a:pt x="9297" y="3647"/>
                </a:lnTo>
                <a:lnTo>
                  <a:pt x="9466" y="3887"/>
                </a:lnTo>
                <a:lnTo>
                  <a:pt x="9579" y="4085"/>
                </a:lnTo>
                <a:lnTo>
                  <a:pt x="9670" y="4269"/>
                </a:lnTo>
                <a:lnTo>
                  <a:pt x="9726" y="4467"/>
                </a:lnTo>
                <a:lnTo>
                  <a:pt x="9771" y="4650"/>
                </a:lnTo>
                <a:lnTo>
                  <a:pt x="9771" y="4834"/>
                </a:lnTo>
                <a:lnTo>
                  <a:pt x="9749" y="5032"/>
                </a:lnTo>
                <a:lnTo>
                  <a:pt x="9715" y="5216"/>
                </a:lnTo>
                <a:lnTo>
                  <a:pt x="9625" y="5385"/>
                </a:lnTo>
                <a:lnTo>
                  <a:pt x="9534" y="5513"/>
                </a:lnTo>
                <a:lnTo>
                  <a:pt x="9410" y="5626"/>
                </a:lnTo>
                <a:lnTo>
                  <a:pt x="9229" y="5710"/>
                </a:lnTo>
                <a:lnTo>
                  <a:pt x="9060" y="5767"/>
                </a:lnTo>
                <a:lnTo>
                  <a:pt x="8845" y="5767"/>
                </a:lnTo>
                <a:lnTo>
                  <a:pt x="8585" y="5739"/>
                </a:lnTo>
                <a:lnTo>
                  <a:pt x="8325" y="5654"/>
                </a:lnTo>
                <a:lnTo>
                  <a:pt x="8020" y="5513"/>
                </a:lnTo>
                <a:lnTo>
                  <a:pt x="7840" y="5442"/>
                </a:lnTo>
                <a:lnTo>
                  <a:pt x="7648" y="5385"/>
                </a:lnTo>
                <a:lnTo>
                  <a:pt x="7433" y="5329"/>
                </a:lnTo>
                <a:lnTo>
                  <a:pt x="7241" y="5301"/>
                </a:lnTo>
                <a:lnTo>
                  <a:pt x="6755" y="5301"/>
                </a:lnTo>
                <a:lnTo>
                  <a:pt x="6281" y="5329"/>
                </a:lnTo>
                <a:lnTo>
                  <a:pt x="5784" y="5385"/>
                </a:lnTo>
                <a:lnTo>
                  <a:pt x="5264" y="5498"/>
                </a:lnTo>
                <a:lnTo>
                  <a:pt x="4744" y="5597"/>
                </a:lnTo>
                <a:lnTo>
                  <a:pt x="4247" y="5739"/>
                </a:lnTo>
                <a:lnTo>
                  <a:pt x="4202" y="5894"/>
                </a:lnTo>
                <a:lnTo>
                  <a:pt x="4202" y="6191"/>
                </a:lnTo>
                <a:lnTo>
                  <a:pt x="4202" y="6545"/>
                </a:lnTo>
                <a:lnTo>
                  <a:pt x="4225" y="6954"/>
                </a:lnTo>
                <a:lnTo>
                  <a:pt x="4315" y="7930"/>
                </a:lnTo>
                <a:lnTo>
                  <a:pt x="4394" y="9018"/>
                </a:lnTo>
                <a:lnTo>
                  <a:pt x="4439" y="9570"/>
                </a:lnTo>
                <a:lnTo>
                  <a:pt x="4462" y="10107"/>
                </a:lnTo>
                <a:lnTo>
                  <a:pt x="4484" y="10630"/>
                </a:lnTo>
                <a:lnTo>
                  <a:pt x="4507" y="11082"/>
                </a:lnTo>
                <a:lnTo>
                  <a:pt x="4484" y="11520"/>
                </a:lnTo>
                <a:lnTo>
                  <a:pt x="4439" y="11874"/>
                </a:lnTo>
                <a:lnTo>
                  <a:pt x="4394" y="12029"/>
                </a:lnTo>
                <a:lnTo>
                  <a:pt x="4349" y="12171"/>
                </a:lnTo>
                <a:lnTo>
                  <a:pt x="4315" y="12284"/>
                </a:lnTo>
                <a:lnTo>
                  <a:pt x="4247" y="12354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>
        <p:nvSpPr>
          <p:cNvPr id="29" name="Puzzle4"/>
          <p:cNvSpPr>
            <a:spLocks noEditPoints="1" noChangeArrowheads="1"/>
          </p:cNvSpPr>
          <p:nvPr/>
        </p:nvSpPr>
        <p:spPr bwMode="auto">
          <a:xfrm>
            <a:off x="5579771" y="4654985"/>
            <a:ext cx="974150" cy="1422845"/>
          </a:xfrm>
          <a:custGeom>
            <a:avLst/>
            <a:gdLst>
              <a:gd name="T0" fmla="*/ 8307 w 21600"/>
              <a:gd name="T1" fmla="*/ 11593 h 21600"/>
              <a:gd name="T2" fmla="*/ 453 w 21600"/>
              <a:gd name="T3" fmla="*/ 16938 h 21600"/>
              <a:gd name="T4" fmla="*/ 11500 w 21600"/>
              <a:gd name="T5" fmla="*/ 21600 h 21600"/>
              <a:gd name="T6" fmla="*/ 20920 w 21600"/>
              <a:gd name="T7" fmla="*/ 16751 h 21600"/>
              <a:gd name="T8" fmla="*/ 13972 w 21600"/>
              <a:gd name="T9" fmla="*/ 10888 h 21600"/>
              <a:gd name="T10" fmla="*/ 21033 w 21600"/>
              <a:gd name="T11" fmla="*/ 4716 h 21600"/>
              <a:gd name="T12" fmla="*/ 11102 w 21600"/>
              <a:gd name="T13" fmla="*/ 11 h 21600"/>
              <a:gd name="T14" fmla="*/ 453 w 21600"/>
              <a:gd name="T15" fmla="*/ 4716 h 21600"/>
              <a:gd name="T16" fmla="*/ 2076 w 21600"/>
              <a:gd name="T17" fmla="*/ 5664 h 21600"/>
              <a:gd name="T18" fmla="*/ 20203 w 21600"/>
              <a:gd name="T19" fmla="*/ 1598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3813" y="10590"/>
                </a:moveTo>
                <a:lnTo>
                  <a:pt x="3927" y="10513"/>
                </a:lnTo>
                <a:lnTo>
                  <a:pt x="4078" y="10425"/>
                </a:lnTo>
                <a:lnTo>
                  <a:pt x="4210" y="10359"/>
                </a:lnTo>
                <a:lnTo>
                  <a:pt x="4361" y="10315"/>
                </a:lnTo>
                <a:lnTo>
                  <a:pt x="4682" y="10237"/>
                </a:lnTo>
                <a:lnTo>
                  <a:pt x="5041" y="10193"/>
                </a:lnTo>
                <a:lnTo>
                  <a:pt x="5456" y="10171"/>
                </a:lnTo>
                <a:lnTo>
                  <a:pt x="5853" y="10193"/>
                </a:lnTo>
                <a:lnTo>
                  <a:pt x="6249" y="10260"/>
                </a:lnTo>
                <a:lnTo>
                  <a:pt x="6646" y="10337"/>
                </a:lnTo>
                <a:lnTo>
                  <a:pt x="7004" y="10469"/>
                </a:lnTo>
                <a:lnTo>
                  <a:pt x="7363" y="10612"/>
                </a:lnTo>
                <a:lnTo>
                  <a:pt x="7665" y="10788"/>
                </a:lnTo>
                <a:lnTo>
                  <a:pt x="7911" y="10998"/>
                </a:lnTo>
                <a:lnTo>
                  <a:pt x="8024" y="11097"/>
                </a:lnTo>
                <a:lnTo>
                  <a:pt x="8137" y="11207"/>
                </a:lnTo>
                <a:lnTo>
                  <a:pt x="8194" y="11340"/>
                </a:lnTo>
                <a:lnTo>
                  <a:pt x="8269" y="11461"/>
                </a:lnTo>
                <a:lnTo>
                  <a:pt x="8307" y="11593"/>
                </a:lnTo>
                <a:lnTo>
                  <a:pt x="8307" y="11714"/>
                </a:lnTo>
                <a:lnTo>
                  <a:pt x="8307" y="11868"/>
                </a:lnTo>
                <a:lnTo>
                  <a:pt x="8307" y="12012"/>
                </a:lnTo>
                <a:lnTo>
                  <a:pt x="8194" y="12265"/>
                </a:lnTo>
                <a:lnTo>
                  <a:pt x="8062" y="12519"/>
                </a:lnTo>
                <a:lnTo>
                  <a:pt x="7873" y="12706"/>
                </a:lnTo>
                <a:lnTo>
                  <a:pt x="7627" y="12904"/>
                </a:lnTo>
                <a:lnTo>
                  <a:pt x="7363" y="13048"/>
                </a:lnTo>
                <a:lnTo>
                  <a:pt x="7080" y="13180"/>
                </a:lnTo>
                <a:lnTo>
                  <a:pt x="6759" y="13257"/>
                </a:lnTo>
                <a:lnTo>
                  <a:pt x="6419" y="13345"/>
                </a:lnTo>
                <a:lnTo>
                  <a:pt x="6098" y="13389"/>
                </a:lnTo>
                <a:lnTo>
                  <a:pt x="5739" y="13389"/>
                </a:lnTo>
                <a:lnTo>
                  <a:pt x="5418" y="13389"/>
                </a:lnTo>
                <a:lnTo>
                  <a:pt x="5079" y="13345"/>
                </a:lnTo>
                <a:lnTo>
                  <a:pt x="4758" y="13301"/>
                </a:lnTo>
                <a:lnTo>
                  <a:pt x="4474" y="13213"/>
                </a:lnTo>
                <a:lnTo>
                  <a:pt x="4172" y="13114"/>
                </a:lnTo>
                <a:lnTo>
                  <a:pt x="3965" y="12982"/>
                </a:lnTo>
                <a:lnTo>
                  <a:pt x="3738" y="12838"/>
                </a:lnTo>
                <a:lnTo>
                  <a:pt x="3493" y="12706"/>
                </a:lnTo>
                <a:lnTo>
                  <a:pt x="3228" y="12607"/>
                </a:lnTo>
                <a:lnTo>
                  <a:pt x="2945" y="12519"/>
                </a:lnTo>
                <a:lnTo>
                  <a:pt x="2700" y="12431"/>
                </a:lnTo>
                <a:lnTo>
                  <a:pt x="2397" y="12375"/>
                </a:lnTo>
                <a:lnTo>
                  <a:pt x="2152" y="12331"/>
                </a:lnTo>
                <a:lnTo>
                  <a:pt x="1888" y="12309"/>
                </a:lnTo>
                <a:lnTo>
                  <a:pt x="1642" y="12309"/>
                </a:lnTo>
                <a:lnTo>
                  <a:pt x="1397" y="12331"/>
                </a:lnTo>
                <a:lnTo>
                  <a:pt x="1170" y="12397"/>
                </a:lnTo>
                <a:lnTo>
                  <a:pt x="962" y="12453"/>
                </a:lnTo>
                <a:lnTo>
                  <a:pt x="774" y="12563"/>
                </a:lnTo>
                <a:lnTo>
                  <a:pt x="623" y="12684"/>
                </a:lnTo>
                <a:lnTo>
                  <a:pt x="528" y="12838"/>
                </a:lnTo>
                <a:lnTo>
                  <a:pt x="453" y="13026"/>
                </a:lnTo>
                <a:lnTo>
                  <a:pt x="339" y="13477"/>
                </a:lnTo>
                <a:lnTo>
                  <a:pt x="226" y="13984"/>
                </a:lnTo>
                <a:lnTo>
                  <a:pt x="151" y="14535"/>
                </a:lnTo>
                <a:lnTo>
                  <a:pt x="113" y="15075"/>
                </a:lnTo>
                <a:lnTo>
                  <a:pt x="113" y="15626"/>
                </a:lnTo>
                <a:lnTo>
                  <a:pt x="151" y="16133"/>
                </a:lnTo>
                <a:lnTo>
                  <a:pt x="188" y="16376"/>
                </a:lnTo>
                <a:lnTo>
                  <a:pt x="264" y="16585"/>
                </a:lnTo>
                <a:lnTo>
                  <a:pt x="339" y="16773"/>
                </a:lnTo>
                <a:lnTo>
                  <a:pt x="453" y="16938"/>
                </a:lnTo>
                <a:lnTo>
                  <a:pt x="1095" y="16883"/>
                </a:lnTo>
                <a:lnTo>
                  <a:pt x="1963" y="16795"/>
                </a:lnTo>
                <a:lnTo>
                  <a:pt x="2945" y="16751"/>
                </a:lnTo>
                <a:lnTo>
                  <a:pt x="3965" y="16706"/>
                </a:lnTo>
                <a:lnTo>
                  <a:pt x="5022" y="16684"/>
                </a:lnTo>
                <a:lnTo>
                  <a:pt x="5947" y="16684"/>
                </a:lnTo>
                <a:lnTo>
                  <a:pt x="6759" y="16706"/>
                </a:lnTo>
                <a:lnTo>
                  <a:pt x="7363" y="16751"/>
                </a:lnTo>
                <a:lnTo>
                  <a:pt x="7948" y="16839"/>
                </a:lnTo>
                <a:lnTo>
                  <a:pt x="8458" y="16916"/>
                </a:lnTo>
                <a:lnTo>
                  <a:pt x="8893" y="17026"/>
                </a:lnTo>
                <a:lnTo>
                  <a:pt x="9289" y="17158"/>
                </a:lnTo>
                <a:lnTo>
                  <a:pt x="9572" y="17280"/>
                </a:lnTo>
                <a:lnTo>
                  <a:pt x="9799" y="17412"/>
                </a:lnTo>
                <a:lnTo>
                  <a:pt x="9969" y="17555"/>
                </a:lnTo>
                <a:lnTo>
                  <a:pt x="10120" y="17687"/>
                </a:lnTo>
                <a:lnTo>
                  <a:pt x="10158" y="17831"/>
                </a:lnTo>
                <a:lnTo>
                  <a:pt x="10195" y="17974"/>
                </a:lnTo>
                <a:lnTo>
                  <a:pt x="10158" y="18128"/>
                </a:lnTo>
                <a:lnTo>
                  <a:pt x="10082" y="18271"/>
                </a:lnTo>
                <a:lnTo>
                  <a:pt x="9969" y="18426"/>
                </a:lnTo>
                <a:lnTo>
                  <a:pt x="9837" y="18569"/>
                </a:lnTo>
                <a:lnTo>
                  <a:pt x="9648" y="18701"/>
                </a:lnTo>
                <a:lnTo>
                  <a:pt x="9440" y="18822"/>
                </a:lnTo>
                <a:lnTo>
                  <a:pt x="9213" y="18999"/>
                </a:lnTo>
                <a:lnTo>
                  <a:pt x="9044" y="19186"/>
                </a:lnTo>
                <a:lnTo>
                  <a:pt x="8893" y="19395"/>
                </a:lnTo>
                <a:lnTo>
                  <a:pt x="8817" y="19627"/>
                </a:lnTo>
                <a:lnTo>
                  <a:pt x="8779" y="19858"/>
                </a:lnTo>
                <a:lnTo>
                  <a:pt x="8779" y="20112"/>
                </a:lnTo>
                <a:lnTo>
                  <a:pt x="8855" y="20354"/>
                </a:lnTo>
                <a:lnTo>
                  <a:pt x="8968" y="20586"/>
                </a:lnTo>
                <a:lnTo>
                  <a:pt x="9138" y="20817"/>
                </a:lnTo>
                <a:lnTo>
                  <a:pt x="9365" y="21026"/>
                </a:lnTo>
                <a:lnTo>
                  <a:pt x="9610" y="21192"/>
                </a:lnTo>
                <a:lnTo>
                  <a:pt x="9950" y="21368"/>
                </a:lnTo>
                <a:lnTo>
                  <a:pt x="10120" y="21445"/>
                </a:lnTo>
                <a:lnTo>
                  <a:pt x="10346" y="21511"/>
                </a:lnTo>
                <a:lnTo>
                  <a:pt x="10516" y="21555"/>
                </a:lnTo>
                <a:lnTo>
                  <a:pt x="10743" y="21600"/>
                </a:lnTo>
                <a:lnTo>
                  <a:pt x="10988" y="21644"/>
                </a:lnTo>
                <a:lnTo>
                  <a:pt x="11215" y="21666"/>
                </a:lnTo>
                <a:lnTo>
                  <a:pt x="11498" y="21666"/>
                </a:lnTo>
                <a:lnTo>
                  <a:pt x="11762" y="21666"/>
                </a:lnTo>
                <a:lnTo>
                  <a:pt x="12253" y="21644"/>
                </a:lnTo>
                <a:lnTo>
                  <a:pt x="12763" y="21577"/>
                </a:lnTo>
                <a:lnTo>
                  <a:pt x="13197" y="21467"/>
                </a:lnTo>
                <a:lnTo>
                  <a:pt x="13556" y="21346"/>
                </a:lnTo>
                <a:lnTo>
                  <a:pt x="13896" y="21192"/>
                </a:lnTo>
                <a:lnTo>
                  <a:pt x="14179" y="21026"/>
                </a:lnTo>
                <a:lnTo>
                  <a:pt x="14444" y="20839"/>
                </a:lnTo>
                <a:lnTo>
                  <a:pt x="14576" y="20641"/>
                </a:lnTo>
                <a:lnTo>
                  <a:pt x="14727" y="20431"/>
                </a:lnTo>
                <a:lnTo>
                  <a:pt x="14765" y="20200"/>
                </a:lnTo>
                <a:lnTo>
                  <a:pt x="14802" y="19991"/>
                </a:lnTo>
                <a:lnTo>
                  <a:pt x="14727" y="19759"/>
                </a:lnTo>
                <a:lnTo>
                  <a:pt x="14613" y="19550"/>
                </a:lnTo>
                <a:lnTo>
                  <a:pt x="14444" y="19307"/>
                </a:lnTo>
                <a:lnTo>
                  <a:pt x="14217" y="19098"/>
                </a:lnTo>
                <a:lnTo>
                  <a:pt x="13934" y="18911"/>
                </a:lnTo>
                <a:lnTo>
                  <a:pt x="13669" y="18745"/>
                </a:lnTo>
                <a:lnTo>
                  <a:pt x="13462" y="18547"/>
                </a:lnTo>
                <a:lnTo>
                  <a:pt x="13311" y="18337"/>
                </a:lnTo>
                <a:lnTo>
                  <a:pt x="13197" y="18150"/>
                </a:lnTo>
                <a:lnTo>
                  <a:pt x="13122" y="17941"/>
                </a:lnTo>
                <a:lnTo>
                  <a:pt x="13122" y="17720"/>
                </a:lnTo>
                <a:lnTo>
                  <a:pt x="13122" y="17533"/>
                </a:lnTo>
                <a:lnTo>
                  <a:pt x="13197" y="17346"/>
                </a:lnTo>
                <a:lnTo>
                  <a:pt x="13273" y="17158"/>
                </a:lnTo>
                <a:lnTo>
                  <a:pt x="13386" y="16982"/>
                </a:lnTo>
                <a:lnTo>
                  <a:pt x="13537" y="16839"/>
                </a:lnTo>
                <a:lnTo>
                  <a:pt x="13707" y="16706"/>
                </a:lnTo>
                <a:lnTo>
                  <a:pt x="13896" y="16607"/>
                </a:lnTo>
                <a:lnTo>
                  <a:pt x="14104" y="16519"/>
                </a:lnTo>
                <a:lnTo>
                  <a:pt x="14330" y="16453"/>
                </a:lnTo>
                <a:lnTo>
                  <a:pt x="14538" y="16431"/>
                </a:lnTo>
                <a:lnTo>
                  <a:pt x="14897" y="16453"/>
                </a:lnTo>
                <a:lnTo>
                  <a:pt x="15406" y="16497"/>
                </a:lnTo>
                <a:lnTo>
                  <a:pt x="16105" y="16541"/>
                </a:lnTo>
                <a:lnTo>
                  <a:pt x="16898" y="16607"/>
                </a:lnTo>
                <a:lnTo>
                  <a:pt x="17804" y="16651"/>
                </a:lnTo>
                <a:lnTo>
                  <a:pt x="18786" y="16684"/>
                </a:lnTo>
                <a:lnTo>
                  <a:pt x="19844" y="16728"/>
                </a:lnTo>
                <a:lnTo>
                  <a:pt x="20920" y="16751"/>
                </a:lnTo>
                <a:lnTo>
                  <a:pt x="21109" y="16497"/>
                </a:lnTo>
                <a:lnTo>
                  <a:pt x="21241" y="16222"/>
                </a:lnTo>
                <a:lnTo>
                  <a:pt x="21392" y="15946"/>
                </a:lnTo>
                <a:lnTo>
                  <a:pt x="21467" y="15648"/>
                </a:lnTo>
                <a:lnTo>
                  <a:pt x="21543" y="15351"/>
                </a:lnTo>
                <a:lnTo>
                  <a:pt x="21618" y="15042"/>
                </a:lnTo>
                <a:lnTo>
                  <a:pt x="21618" y="14745"/>
                </a:lnTo>
                <a:lnTo>
                  <a:pt x="21618" y="14447"/>
                </a:lnTo>
                <a:lnTo>
                  <a:pt x="21618" y="14150"/>
                </a:lnTo>
                <a:lnTo>
                  <a:pt x="21581" y="13852"/>
                </a:lnTo>
                <a:lnTo>
                  <a:pt x="21505" y="13577"/>
                </a:lnTo>
                <a:lnTo>
                  <a:pt x="21430" y="13301"/>
                </a:lnTo>
                <a:lnTo>
                  <a:pt x="21354" y="13048"/>
                </a:lnTo>
                <a:lnTo>
                  <a:pt x="21241" y="12816"/>
                </a:lnTo>
                <a:lnTo>
                  <a:pt x="21146" y="12607"/>
                </a:lnTo>
                <a:lnTo>
                  <a:pt x="21033" y="12431"/>
                </a:lnTo>
                <a:lnTo>
                  <a:pt x="20920" y="12265"/>
                </a:lnTo>
                <a:lnTo>
                  <a:pt x="20769" y="12144"/>
                </a:lnTo>
                <a:lnTo>
                  <a:pt x="20637" y="12034"/>
                </a:lnTo>
                <a:lnTo>
                  <a:pt x="20486" y="11946"/>
                </a:lnTo>
                <a:lnTo>
                  <a:pt x="20297" y="11891"/>
                </a:lnTo>
                <a:lnTo>
                  <a:pt x="20165" y="11846"/>
                </a:lnTo>
                <a:lnTo>
                  <a:pt x="19976" y="11824"/>
                </a:lnTo>
                <a:lnTo>
                  <a:pt x="19806" y="11802"/>
                </a:lnTo>
                <a:lnTo>
                  <a:pt x="19390" y="11824"/>
                </a:lnTo>
                <a:lnTo>
                  <a:pt x="18956" y="11891"/>
                </a:lnTo>
                <a:lnTo>
                  <a:pt x="18503" y="11968"/>
                </a:lnTo>
                <a:lnTo>
                  <a:pt x="17993" y="12078"/>
                </a:lnTo>
                <a:lnTo>
                  <a:pt x="17653" y="12144"/>
                </a:lnTo>
                <a:lnTo>
                  <a:pt x="17332" y="12199"/>
                </a:lnTo>
                <a:lnTo>
                  <a:pt x="17049" y="12221"/>
                </a:lnTo>
                <a:lnTo>
                  <a:pt x="16747" y="12243"/>
                </a:lnTo>
                <a:lnTo>
                  <a:pt x="16464" y="12243"/>
                </a:lnTo>
                <a:lnTo>
                  <a:pt x="16218" y="12243"/>
                </a:lnTo>
                <a:lnTo>
                  <a:pt x="15992" y="12221"/>
                </a:lnTo>
                <a:lnTo>
                  <a:pt x="15746" y="12199"/>
                </a:lnTo>
                <a:lnTo>
                  <a:pt x="15520" y="12155"/>
                </a:lnTo>
                <a:lnTo>
                  <a:pt x="15350" y="12122"/>
                </a:lnTo>
                <a:lnTo>
                  <a:pt x="15161" y="12056"/>
                </a:lnTo>
                <a:lnTo>
                  <a:pt x="14972" y="11990"/>
                </a:lnTo>
                <a:lnTo>
                  <a:pt x="14689" y="11846"/>
                </a:lnTo>
                <a:lnTo>
                  <a:pt x="14444" y="11670"/>
                </a:lnTo>
                <a:lnTo>
                  <a:pt x="14255" y="11483"/>
                </a:lnTo>
                <a:lnTo>
                  <a:pt x="14104" y="11295"/>
                </a:lnTo>
                <a:lnTo>
                  <a:pt x="14028" y="11086"/>
                </a:lnTo>
                <a:lnTo>
                  <a:pt x="13972" y="10888"/>
                </a:lnTo>
                <a:lnTo>
                  <a:pt x="13972" y="10700"/>
                </a:lnTo>
                <a:lnTo>
                  <a:pt x="14009" y="10513"/>
                </a:lnTo>
                <a:lnTo>
                  <a:pt x="14066" y="10359"/>
                </a:lnTo>
                <a:lnTo>
                  <a:pt x="14179" y="10215"/>
                </a:lnTo>
                <a:lnTo>
                  <a:pt x="14406" y="10006"/>
                </a:lnTo>
                <a:lnTo>
                  <a:pt x="14651" y="9830"/>
                </a:lnTo>
                <a:lnTo>
                  <a:pt x="14878" y="9686"/>
                </a:lnTo>
                <a:lnTo>
                  <a:pt x="15123" y="9554"/>
                </a:lnTo>
                <a:lnTo>
                  <a:pt x="15350" y="9477"/>
                </a:lnTo>
                <a:lnTo>
                  <a:pt x="15558" y="9411"/>
                </a:lnTo>
                <a:lnTo>
                  <a:pt x="15803" y="9345"/>
                </a:lnTo>
                <a:lnTo>
                  <a:pt x="16030" y="9323"/>
                </a:lnTo>
                <a:lnTo>
                  <a:pt x="16256" y="9301"/>
                </a:lnTo>
                <a:lnTo>
                  <a:pt x="16464" y="9323"/>
                </a:lnTo>
                <a:lnTo>
                  <a:pt x="16690" y="9345"/>
                </a:lnTo>
                <a:lnTo>
                  <a:pt x="16898" y="9367"/>
                </a:lnTo>
                <a:lnTo>
                  <a:pt x="17332" y="9477"/>
                </a:lnTo>
                <a:lnTo>
                  <a:pt x="17767" y="9598"/>
                </a:lnTo>
                <a:lnTo>
                  <a:pt x="18163" y="9731"/>
                </a:lnTo>
                <a:lnTo>
                  <a:pt x="18597" y="9874"/>
                </a:lnTo>
                <a:lnTo>
                  <a:pt x="18994" y="10006"/>
                </a:lnTo>
                <a:lnTo>
                  <a:pt x="19428" y="10083"/>
                </a:lnTo>
                <a:lnTo>
                  <a:pt x="19617" y="10127"/>
                </a:lnTo>
                <a:lnTo>
                  <a:pt x="19844" y="10149"/>
                </a:lnTo>
                <a:lnTo>
                  <a:pt x="20013" y="10149"/>
                </a:lnTo>
                <a:lnTo>
                  <a:pt x="20240" y="10127"/>
                </a:lnTo>
                <a:lnTo>
                  <a:pt x="20410" y="10105"/>
                </a:lnTo>
                <a:lnTo>
                  <a:pt x="20637" y="10061"/>
                </a:lnTo>
                <a:lnTo>
                  <a:pt x="20844" y="9984"/>
                </a:lnTo>
                <a:lnTo>
                  <a:pt x="21033" y="9896"/>
                </a:lnTo>
                <a:lnTo>
                  <a:pt x="21146" y="9830"/>
                </a:lnTo>
                <a:lnTo>
                  <a:pt x="21203" y="9753"/>
                </a:lnTo>
                <a:lnTo>
                  <a:pt x="21279" y="9642"/>
                </a:lnTo>
                <a:lnTo>
                  <a:pt x="21354" y="9521"/>
                </a:lnTo>
                <a:lnTo>
                  <a:pt x="21430" y="9246"/>
                </a:lnTo>
                <a:lnTo>
                  <a:pt x="21430" y="8904"/>
                </a:lnTo>
                <a:lnTo>
                  <a:pt x="21430" y="8540"/>
                </a:lnTo>
                <a:lnTo>
                  <a:pt x="21392" y="8144"/>
                </a:lnTo>
                <a:lnTo>
                  <a:pt x="21354" y="7714"/>
                </a:lnTo>
                <a:lnTo>
                  <a:pt x="21279" y="7295"/>
                </a:lnTo>
                <a:lnTo>
                  <a:pt x="21146" y="6446"/>
                </a:lnTo>
                <a:lnTo>
                  <a:pt x="20995" y="5686"/>
                </a:lnTo>
                <a:lnTo>
                  <a:pt x="20958" y="5366"/>
                </a:lnTo>
                <a:lnTo>
                  <a:pt x="20958" y="5091"/>
                </a:lnTo>
                <a:lnTo>
                  <a:pt x="20958" y="4860"/>
                </a:lnTo>
                <a:lnTo>
                  <a:pt x="21033" y="4716"/>
                </a:lnTo>
                <a:lnTo>
                  <a:pt x="20637" y="4860"/>
                </a:lnTo>
                <a:lnTo>
                  <a:pt x="20127" y="4992"/>
                </a:lnTo>
                <a:lnTo>
                  <a:pt x="19617" y="5069"/>
                </a:lnTo>
                <a:lnTo>
                  <a:pt x="19032" y="5157"/>
                </a:lnTo>
                <a:lnTo>
                  <a:pt x="18465" y="5201"/>
                </a:lnTo>
                <a:lnTo>
                  <a:pt x="17842" y="5245"/>
                </a:lnTo>
                <a:lnTo>
                  <a:pt x="17219" y="5267"/>
                </a:lnTo>
                <a:lnTo>
                  <a:pt x="16615" y="5267"/>
                </a:lnTo>
                <a:lnTo>
                  <a:pt x="15992" y="5245"/>
                </a:lnTo>
                <a:lnTo>
                  <a:pt x="15369" y="5201"/>
                </a:lnTo>
                <a:lnTo>
                  <a:pt x="14840" y="5157"/>
                </a:lnTo>
                <a:lnTo>
                  <a:pt x="14293" y="5091"/>
                </a:lnTo>
                <a:lnTo>
                  <a:pt x="13783" y="5014"/>
                </a:lnTo>
                <a:lnTo>
                  <a:pt x="13386" y="4926"/>
                </a:lnTo>
                <a:lnTo>
                  <a:pt x="13027" y="4815"/>
                </a:lnTo>
                <a:lnTo>
                  <a:pt x="12725" y="4716"/>
                </a:lnTo>
                <a:lnTo>
                  <a:pt x="12480" y="4606"/>
                </a:lnTo>
                <a:lnTo>
                  <a:pt x="12291" y="4496"/>
                </a:lnTo>
                <a:lnTo>
                  <a:pt x="12197" y="4397"/>
                </a:lnTo>
                <a:lnTo>
                  <a:pt x="12083" y="4286"/>
                </a:lnTo>
                <a:lnTo>
                  <a:pt x="12046" y="4187"/>
                </a:lnTo>
                <a:lnTo>
                  <a:pt x="12008" y="4077"/>
                </a:lnTo>
                <a:lnTo>
                  <a:pt x="12046" y="3967"/>
                </a:lnTo>
                <a:lnTo>
                  <a:pt x="12121" y="3868"/>
                </a:lnTo>
                <a:lnTo>
                  <a:pt x="12197" y="3735"/>
                </a:lnTo>
                <a:lnTo>
                  <a:pt x="12291" y="3614"/>
                </a:lnTo>
                <a:lnTo>
                  <a:pt x="12442" y="3482"/>
                </a:lnTo>
                <a:lnTo>
                  <a:pt x="12631" y="3361"/>
                </a:lnTo>
                <a:lnTo>
                  <a:pt x="13065" y="3085"/>
                </a:lnTo>
                <a:lnTo>
                  <a:pt x="13537" y="2766"/>
                </a:lnTo>
                <a:lnTo>
                  <a:pt x="13783" y="2578"/>
                </a:lnTo>
                <a:lnTo>
                  <a:pt x="13934" y="2380"/>
                </a:lnTo>
                <a:lnTo>
                  <a:pt x="14028" y="2171"/>
                </a:lnTo>
                <a:lnTo>
                  <a:pt x="14104" y="1961"/>
                </a:lnTo>
                <a:lnTo>
                  <a:pt x="14104" y="1730"/>
                </a:lnTo>
                <a:lnTo>
                  <a:pt x="14066" y="1498"/>
                </a:lnTo>
                <a:lnTo>
                  <a:pt x="13972" y="1267"/>
                </a:lnTo>
                <a:lnTo>
                  <a:pt x="13820" y="1057"/>
                </a:lnTo>
                <a:lnTo>
                  <a:pt x="13594" y="837"/>
                </a:lnTo>
                <a:lnTo>
                  <a:pt x="13386" y="628"/>
                </a:lnTo>
                <a:lnTo>
                  <a:pt x="13103" y="462"/>
                </a:lnTo>
                <a:lnTo>
                  <a:pt x="12763" y="308"/>
                </a:lnTo>
                <a:lnTo>
                  <a:pt x="12404" y="187"/>
                </a:lnTo>
                <a:lnTo>
                  <a:pt x="12008" y="77"/>
                </a:lnTo>
                <a:lnTo>
                  <a:pt x="11574" y="33"/>
                </a:lnTo>
                <a:lnTo>
                  <a:pt x="11102" y="11"/>
                </a:lnTo>
                <a:lnTo>
                  <a:pt x="10667" y="11"/>
                </a:lnTo>
                <a:lnTo>
                  <a:pt x="10233" y="77"/>
                </a:lnTo>
                <a:lnTo>
                  <a:pt x="9837" y="187"/>
                </a:lnTo>
                <a:lnTo>
                  <a:pt x="9440" y="286"/>
                </a:lnTo>
                <a:lnTo>
                  <a:pt x="9062" y="462"/>
                </a:lnTo>
                <a:lnTo>
                  <a:pt x="8741" y="628"/>
                </a:lnTo>
                <a:lnTo>
                  <a:pt x="8458" y="815"/>
                </a:lnTo>
                <a:lnTo>
                  <a:pt x="8232" y="1035"/>
                </a:lnTo>
                <a:lnTo>
                  <a:pt x="8062" y="1245"/>
                </a:lnTo>
                <a:lnTo>
                  <a:pt x="7911" y="1476"/>
                </a:lnTo>
                <a:lnTo>
                  <a:pt x="7835" y="1708"/>
                </a:lnTo>
                <a:lnTo>
                  <a:pt x="7797" y="1961"/>
                </a:lnTo>
                <a:lnTo>
                  <a:pt x="7835" y="2193"/>
                </a:lnTo>
                <a:lnTo>
                  <a:pt x="7948" y="2402"/>
                </a:lnTo>
                <a:lnTo>
                  <a:pt x="8062" y="2534"/>
                </a:lnTo>
                <a:lnTo>
                  <a:pt x="8175" y="2644"/>
                </a:lnTo>
                <a:lnTo>
                  <a:pt x="8269" y="2744"/>
                </a:lnTo>
                <a:lnTo>
                  <a:pt x="8420" y="2832"/>
                </a:lnTo>
                <a:lnTo>
                  <a:pt x="8704" y="3019"/>
                </a:lnTo>
                <a:lnTo>
                  <a:pt x="8968" y="3206"/>
                </a:lnTo>
                <a:lnTo>
                  <a:pt x="9138" y="3405"/>
                </a:lnTo>
                <a:lnTo>
                  <a:pt x="9327" y="3570"/>
                </a:lnTo>
                <a:lnTo>
                  <a:pt x="9440" y="3735"/>
                </a:lnTo>
                <a:lnTo>
                  <a:pt x="9516" y="3890"/>
                </a:lnTo>
                <a:lnTo>
                  <a:pt x="9534" y="4033"/>
                </a:lnTo>
                <a:lnTo>
                  <a:pt x="9534" y="4165"/>
                </a:lnTo>
                <a:lnTo>
                  <a:pt x="9516" y="4286"/>
                </a:lnTo>
                <a:lnTo>
                  <a:pt x="9440" y="4397"/>
                </a:lnTo>
                <a:lnTo>
                  <a:pt x="9327" y="4496"/>
                </a:lnTo>
                <a:lnTo>
                  <a:pt x="9176" y="4562"/>
                </a:lnTo>
                <a:lnTo>
                  <a:pt x="9006" y="4628"/>
                </a:lnTo>
                <a:lnTo>
                  <a:pt x="8779" y="4694"/>
                </a:lnTo>
                <a:lnTo>
                  <a:pt x="8534" y="4716"/>
                </a:lnTo>
                <a:lnTo>
                  <a:pt x="8232" y="4716"/>
                </a:lnTo>
                <a:lnTo>
                  <a:pt x="7118" y="4738"/>
                </a:lnTo>
                <a:lnTo>
                  <a:pt x="5947" y="4771"/>
                </a:lnTo>
                <a:lnTo>
                  <a:pt x="4795" y="4815"/>
                </a:lnTo>
                <a:lnTo>
                  <a:pt x="3681" y="4860"/>
                </a:lnTo>
                <a:lnTo>
                  <a:pt x="2662" y="4882"/>
                </a:lnTo>
                <a:lnTo>
                  <a:pt x="1755" y="4882"/>
                </a:lnTo>
                <a:lnTo>
                  <a:pt x="1359" y="4860"/>
                </a:lnTo>
                <a:lnTo>
                  <a:pt x="981" y="4837"/>
                </a:lnTo>
                <a:lnTo>
                  <a:pt x="698" y="4771"/>
                </a:lnTo>
                <a:lnTo>
                  <a:pt x="453" y="4716"/>
                </a:lnTo>
                <a:lnTo>
                  <a:pt x="453" y="5322"/>
                </a:lnTo>
                <a:lnTo>
                  <a:pt x="453" y="6083"/>
                </a:lnTo>
                <a:lnTo>
                  <a:pt x="453" y="6909"/>
                </a:lnTo>
                <a:lnTo>
                  <a:pt x="453" y="7780"/>
                </a:lnTo>
                <a:lnTo>
                  <a:pt x="453" y="8606"/>
                </a:lnTo>
                <a:lnTo>
                  <a:pt x="453" y="9345"/>
                </a:lnTo>
                <a:lnTo>
                  <a:pt x="453" y="9918"/>
                </a:lnTo>
                <a:lnTo>
                  <a:pt x="453" y="10282"/>
                </a:lnTo>
                <a:lnTo>
                  <a:pt x="490" y="10381"/>
                </a:lnTo>
                <a:lnTo>
                  <a:pt x="547" y="10491"/>
                </a:lnTo>
                <a:lnTo>
                  <a:pt x="660" y="10590"/>
                </a:lnTo>
                <a:lnTo>
                  <a:pt x="811" y="10700"/>
                </a:lnTo>
                <a:lnTo>
                  <a:pt x="981" y="10811"/>
                </a:lnTo>
                <a:lnTo>
                  <a:pt x="1208" y="10888"/>
                </a:lnTo>
                <a:lnTo>
                  <a:pt x="1453" y="10954"/>
                </a:lnTo>
                <a:lnTo>
                  <a:pt x="1718" y="11020"/>
                </a:lnTo>
                <a:lnTo>
                  <a:pt x="1963" y="11064"/>
                </a:lnTo>
                <a:lnTo>
                  <a:pt x="2265" y="11086"/>
                </a:lnTo>
                <a:lnTo>
                  <a:pt x="2548" y="11064"/>
                </a:lnTo>
                <a:lnTo>
                  <a:pt x="2794" y="11042"/>
                </a:lnTo>
                <a:lnTo>
                  <a:pt x="3096" y="10976"/>
                </a:lnTo>
                <a:lnTo>
                  <a:pt x="3341" y="10888"/>
                </a:lnTo>
                <a:lnTo>
                  <a:pt x="3606" y="10766"/>
                </a:lnTo>
                <a:lnTo>
                  <a:pt x="3813" y="10590"/>
                </a:lnTo>
                <a:close/>
              </a:path>
            </a:pathLst>
          </a:custGeom>
          <a:solidFill>
            <a:srgbClr val="FFCC99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30" name="Puzzle1"/>
          <p:cNvSpPr>
            <a:spLocks noEditPoints="1" noChangeArrowheads="1"/>
          </p:cNvSpPr>
          <p:nvPr/>
        </p:nvSpPr>
        <p:spPr bwMode="auto">
          <a:xfrm>
            <a:off x="5245361" y="4148153"/>
            <a:ext cx="1635699" cy="848218"/>
          </a:xfrm>
          <a:custGeom>
            <a:avLst/>
            <a:gdLst>
              <a:gd name="T0" fmla="*/ 16740 w 21600"/>
              <a:gd name="T1" fmla="*/ 21078 h 21600"/>
              <a:gd name="T2" fmla="*/ 16976 w 21600"/>
              <a:gd name="T3" fmla="*/ 521 h 21600"/>
              <a:gd name="T4" fmla="*/ 4725 w 21600"/>
              <a:gd name="T5" fmla="*/ 856 h 21600"/>
              <a:gd name="T6" fmla="*/ 5040 w 21600"/>
              <a:gd name="T7" fmla="*/ 21004 h 21600"/>
              <a:gd name="T8" fmla="*/ 10811 w 21600"/>
              <a:gd name="T9" fmla="*/ 12885 h 21600"/>
              <a:gd name="T10" fmla="*/ 10845 w 21600"/>
              <a:gd name="T11" fmla="*/ 8714 h 21600"/>
              <a:gd name="T12" fmla="*/ 21600 w 21600"/>
              <a:gd name="T13" fmla="*/ 10000 h 21600"/>
              <a:gd name="T14" fmla="*/ 56 w 21600"/>
              <a:gd name="T15" fmla="*/ 10000 h 21600"/>
              <a:gd name="T16" fmla="*/ 6086 w 21600"/>
              <a:gd name="T17" fmla="*/ 2569 h 21600"/>
              <a:gd name="T18" fmla="*/ 16132 w 21600"/>
              <a:gd name="T19" fmla="*/ 19552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9360" y="20836"/>
                </a:moveTo>
                <a:lnTo>
                  <a:pt x="9528" y="20836"/>
                </a:lnTo>
                <a:lnTo>
                  <a:pt x="9686" y="20762"/>
                </a:lnTo>
                <a:lnTo>
                  <a:pt x="9810" y="20687"/>
                </a:lnTo>
                <a:lnTo>
                  <a:pt x="9922" y="20575"/>
                </a:lnTo>
                <a:lnTo>
                  <a:pt x="10012" y="20426"/>
                </a:lnTo>
                <a:lnTo>
                  <a:pt x="10068" y="20296"/>
                </a:lnTo>
                <a:lnTo>
                  <a:pt x="10113" y="20110"/>
                </a:lnTo>
                <a:lnTo>
                  <a:pt x="10136" y="19905"/>
                </a:lnTo>
                <a:lnTo>
                  <a:pt x="10136" y="19682"/>
                </a:lnTo>
                <a:lnTo>
                  <a:pt x="10113" y="19440"/>
                </a:lnTo>
                <a:lnTo>
                  <a:pt x="10068" y="19142"/>
                </a:lnTo>
                <a:lnTo>
                  <a:pt x="10012" y="18900"/>
                </a:lnTo>
                <a:lnTo>
                  <a:pt x="9900" y="18620"/>
                </a:lnTo>
                <a:lnTo>
                  <a:pt x="9787" y="18285"/>
                </a:lnTo>
                <a:lnTo>
                  <a:pt x="9641" y="17968"/>
                </a:lnTo>
                <a:lnTo>
                  <a:pt x="9472" y="17652"/>
                </a:lnTo>
                <a:lnTo>
                  <a:pt x="9382" y="17466"/>
                </a:lnTo>
                <a:lnTo>
                  <a:pt x="9315" y="17298"/>
                </a:lnTo>
                <a:lnTo>
                  <a:pt x="9258" y="17112"/>
                </a:lnTo>
                <a:lnTo>
                  <a:pt x="9191" y="16926"/>
                </a:lnTo>
                <a:lnTo>
                  <a:pt x="9123" y="16535"/>
                </a:lnTo>
                <a:lnTo>
                  <a:pt x="9101" y="16144"/>
                </a:lnTo>
                <a:lnTo>
                  <a:pt x="9101" y="15753"/>
                </a:lnTo>
                <a:lnTo>
                  <a:pt x="9168" y="15362"/>
                </a:lnTo>
                <a:lnTo>
                  <a:pt x="9236" y="14971"/>
                </a:lnTo>
                <a:lnTo>
                  <a:pt x="9360" y="14580"/>
                </a:lnTo>
                <a:lnTo>
                  <a:pt x="9495" y="14244"/>
                </a:lnTo>
                <a:lnTo>
                  <a:pt x="9663" y="13891"/>
                </a:lnTo>
                <a:lnTo>
                  <a:pt x="9855" y="13611"/>
                </a:lnTo>
                <a:lnTo>
                  <a:pt x="10068" y="13351"/>
                </a:lnTo>
                <a:lnTo>
                  <a:pt x="10293" y="13146"/>
                </a:lnTo>
                <a:lnTo>
                  <a:pt x="10552" y="12997"/>
                </a:lnTo>
                <a:lnTo>
                  <a:pt x="10811" y="12885"/>
                </a:lnTo>
                <a:lnTo>
                  <a:pt x="11069" y="12866"/>
                </a:lnTo>
                <a:lnTo>
                  <a:pt x="11351" y="12885"/>
                </a:lnTo>
                <a:lnTo>
                  <a:pt x="11610" y="12997"/>
                </a:lnTo>
                <a:lnTo>
                  <a:pt x="11846" y="13183"/>
                </a:lnTo>
                <a:lnTo>
                  <a:pt x="12060" y="13388"/>
                </a:lnTo>
                <a:lnTo>
                  <a:pt x="12251" y="13648"/>
                </a:lnTo>
                <a:lnTo>
                  <a:pt x="12419" y="13928"/>
                </a:lnTo>
                <a:lnTo>
                  <a:pt x="12555" y="14244"/>
                </a:lnTo>
                <a:lnTo>
                  <a:pt x="12690" y="14617"/>
                </a:lnTo>
                <a:lnTo>
                  <a:pt x="12768" y="15008"/>
                </a:lnTo>
                <a:lnTo>
                  <a:pt x="12836" y="15399"/>
                </a:lnTo>
                <a:lnTo>
                  <a:pt x="12858" y="15753"/>
                </a:lnTo>
                <a:lnTo>
                  <a:pt x="12858" y="16144"/>
                </a:lnTo>
                <a:lnTo>
                  <a:pt x="12813" y="16535"/>
                </a:lnTo>
                <a:lnTo>
                  <a:pt x="12746" y="16888"/>
                </a:lnTo>
                <a:lnTo>
                  <a:pt x="12667" y="17224"/>
                </a:lnTo>
                <a:lnTo>
                  <a:pt x="12510" y="17503"/>
                </a:lnTo>
                <a:lnTo>
                  <a:pt x="12228" y="18043"/>
                </a:lnTo>
                <a:lnTo>
                  <a:pt x="11970" y="18546"/>
                </a:lnTo>
                <a:lnTo>
                  <a:pt x="11868" y="18751"/>
                </a:lnTo>
                <a:lnTo>
                  <a:pt x="11778" y="18974"/>
                </a:lnTo>
                <a:lnTo>
                  <a:pt x="11711" y="19179"/>
                </a:lnTo>
                <a:lnTo>
                  <a:pt x="11666" y="19365"/>
                </a:lnTo>
                <a:lnTo>
                  <a:pt x="11632" y="19570"/>
                </a:lnTo>
                <a:lnTo>
                  <a:pt x="11632" y="19756"/>
                </a:lnTo>
                <a:lnTo>
                  <a:pt x="11632" y="19942"/>
                </a:lnTo>
                <a:lnTo>
                  <a:pt x="11643" y="20110"/>
                </a:lnTo>
                <a:lnTo>
                  <a:pt x="11711" y="20296"/>
                </a:lnTo>
                <a:lnTo>
                  <a:pt x="11801" y="20464"/>
                </a:lnTo>
                <a:lnTo>
                  <a:pt x="11891" y="20650"/>
                </a:lnTo>
                <a:lnTo>
                  <a:pt x="12037" y="20836"/>
                </a:lnTo>
                <a:lnTo>
                  <a:pt x="12206" y="21004"/>
                </a:lnTo>
                <a:lnTo>
                  <a:pt x="12419" y="21190"/>
                </a:lnTo>
                <a:lnTo>
                  <a:pt x="12667" y="21320"/>
                </a:lnTo>
                <a:lnTo>
                  <a:pt x="12960" y="21432"/>
                </a:lnTo>
                <a:lnTo>
                  <a:pt x="13286" y="21544"/>
                </a:lnTo>
                <a:lnTo>
                  <a:pt x="13612" y="21655"/>
                </a:lnTo>
                <a:lnTo>
                  <a:pt x="13983" y="21693"/>
                </a:lnTo>
                <a:lnTo>
                  <a:pt x="14343" y="21730"/>
                </a:lnTo>
                <a:lnTo>
                  <a:pt x="14715" y="21730"/>
                </a:lnTo>
                <a:lnTo>
                  <a:pt x="15075" y="21730"/>
                </a:lnTo>
                <a:lnTo>
                  <a:pt x="15446" y="21655"/>
                </a:lnTo>
                <a:lnTo>
                  <a:pt x="15794" y="21581"/>
                </a:lnTo>
                <a:lnTo>
                  <a:pt x="16132" y="21432"/>
                </a:lnTo>
                <a:lnTo>
                  <a:pt x="16458" y="21302"/>
                </a:lnTo>
                <a:lnTo>
                  <a:pt x="16740" y="21078"/>
                </a:lnTo>
                <a:lnTo>
                  <a:pt x="16976" y="20836"/>
                </a:lnTo>
                <a:lnTo>
                  <a:pt x="17043" y="20650"/>
                </a:lnTo>
                <a:lnTo>
                  <a:pt x="17088" y="20426"/>
                </a:lnTo>
                <a:lnTo>
                  <a:pt x="17133" y="20222"/>
                </a:lnTo>
                <a:lnTo>
                  <a:pt x="17156" y="19980"/>
                </a:lnTo>
                <a:lnTo>
                  <a:pt x="17167" y="19477"/>
                </a:lnTo>
                <a:lnTo>
                  <a:pt x="17167" y="18974"/>
                </a:lnTo>
                <a:lnTo>
                  <a:pt x="17156" y="18397"/>
                </a:lnTo>
                <a:lnTo>
                  <a:pt x="17111" y="17820"/>
                </a:lnTo>
                <a:lnTo>
                  <a:pt x="17066" y="17261"/>
                </a:lnTo>
                <a:lnTo>
                  <a:pt x="16998" y="16646"/>
                </a:lnTo>
                <a:lnTo>
                  <a:pt x="16852" y="15511"/>
                </a:lnTo>
                <a:lnTo>
                  <a:pt x="16740" y="14393"/>
                </a:lnTo>
                <a:lnTo>
                  <a:pt x="16717" y="13928"/>
                </a:lnTo>
                <a:lnTo>
                  <a:pt x="16695" y="13462"/>
                </a:lnTo>
                <a:lnTo>
                  <a:pt x="16717" y="13071"/>
                </a:lnTo>
                <a:lnTo>
                  <a:pt x="16785" y="12755"/>
                </a:lnTo>
                <a:lnTo>
                  <a:pt x="16852" y="12419"/>
                </a:lnTo>
                <a:lnTo>
                  <a:pt x="16953" y="12140"/>
                </a:lnTo>
                <a:lnTo>
                  <a:pt x="17088" y="11898"/>
                </a:lnTo>
                <a:lnTo>
                  <a:pt x="17212" y="11675"/>
                </a:lnTo>
                <a:lnTo>
                  <a:pt x="17370" y="11470"/>
                </a:lnTo>
                <a:lnTo>
                  <a:pt x="17516" y="11284"/>
                </a:lnTo>
                <a:lnTo>
                  <a:pt x="17696" y="11135"/>
                </a:lnTo>
                <a:lnTo>
                  <a:pt x="17865" y="11042"/>
                </a:lnTo>
                <a:lnTo>
                  <a:pt x="18033" y="10930"/>
                </a:lnTo>
                <a:lnTo>
                  <a:pt x="18213" y="10893"/>
                </a:lnTo>
                <a:lnTo>
                  <a:pt x="18382" y="10893"/>
                </a:lnTo>
                <a:lnTo>
                  <a:pt x="18551" y="10967"/>
                </a:lnTo>
                <a:lnTo>
                  <a:pt x="18708" y="11042"/>
                </a:lnTo>
                <a:lnTo>
                  <a:pt x="18855" y="11172"/>
                </a:lnTo>
                <a:lnTo>
                  <a:pt x="19012" y="11358"/>
                </a:lnTo>
                <a:lnTo>
                  <a:pt x="19136" y="11600"/>
                </a:lnTo>
                <a:lnTo>
                  <a:pt x="19271" y="11861"/>
                </a:lnTo>
                <a:lnTo>
                  <a:pt x="19440" y="12028"/>
                </a:lnTo>
                <a:lnTo>
                  <a:pt x="19608" y="12177"/>
                </a:lnTo>
                <a:lnTo>
                  <a:pt x="19822" y="12289"/>
                </a:lnTo>
                <a:lnTo>
                  <a:pt x="20025" y="12289"/>
                </a:lnTo>
                <a:lnTo>
                  <a:pt x="20238" y="12289"/>
                </a:lnTo>
                <a:lnTo>
                  <a:pt x="20452" y="12215"/>
                </a:lnTo>
                <a:lnTo>
                  <a:pt x="20643" y="12103"/>
                </a:lnTo>
                <a:lnTo>
                  <a:pt x="20846" y="11973"/>
                </a:lnTo>
                <a:lnTo>
                  <a:pt x="21037" y="11786"/>
                </a:lnTo>
                <a:lnTo>
                  <a:pt x="21206" y="11563"/>
                </a:lnTo>
                <a:lnTo>
                  <a:pt x="21363" y="11321"/>
                </a:lnTo>
                <a:lnTo>
                  <a:pt x="21465" y="11079"/>
                </a:lnTo>
                <a:lnTo>
                  <a:pt x="21577" y="10744"/>
                </a:lnTo>
                <a:lnTo>
                  <a:pt x="21622" y="10427"/>
                </a:lnTo>
                <a:lnTo>
                  <a:pt x="21645" y="10111"/>
                </a:lnTo>
                <a:lnTo>
                  <a:pt x="21622" y="9608"/>
                </a:lnTo>
                <a:lnTo>
                  <a:pt x="21577" y="9142"/>
                </a:lnTo>
                <a:lnTo>
                  <a:pt x="21465" y="8751"/>
                </a:lnTo>
                <a:lnTo>
                  <a:pt x="21363" y="8397"/>
                </a:lnTo>
                <a:lnTo>
                  <a:pt x="21206" y="8062"/>
                </a:lnTo>
                <a:lnTo>
                  <a:pt x="21037" y="7820"/>
                </a:lnTo>
                <a:lnTo>
                  <a:pt x="20846" y="7597"/>
                </a:lnTo>
                <a:lnTo>
                  <a:pt x="20643" y="7429"/>
                </a:lnTo>
                <a:lnTo>
                  <a:pt x="20452" y="7317"/>
                </a:lnTo>
                <a:lnTo>
                  <a:pt x="20238" y="7206"/>
                </a:lnTo>
                <a:lnTo>
                  <a:pt x="20025" y="7168"/>
                </a:lnTo>
                <a:lnTo>
                  <a:pt x="19822" y="7206"/>
                </a:lnTo>
                <a:lnTo>
                  <a:pt x="19608" y="7243"/>
                </a:lnTo>
                <a:lnTo>
                  <a:pt x="19440" y="7355"/>
                </a:lnTo>
                <a:lnTo>
                  <a:pt x="19271" y="7504"/>
                </a:lnTo>
                <a:lnTo>
                  <a:pt x="19136" y="7708"/>
                </a:lnTo>
                <a:lnTo>
                  <a:pt x="19012" y="7895"/>
                </a:lnTo>
                <a:lnTo>
                  <a:pt x="18832" y="8025"/>
                </a:lnTo>
                <a:lnTo>
                  <a:pt x="18663" y="8174"/>
                </a:lnTo>
                <a:lnTo>
                  <a:pt x="18472" y="8248"/>
                </a:lnTo>
                <a:lnTo>
                  <a:pt x="18270" y="8286"/>
                </a:lnTo>
                <a:lnTo>
                  <a:pt x="18078" y="8323"/>
                </a:lnTo>
                <a:lnTo>
                  <a:pt x="17887" y="8323"/>
                </a:lnTo>
                <a:lnTo>
                  <a:pt x="17696" y="8248"/>
                </a:lnTo>
                <a:lnTo>
                  <a:pt x="17493" y="8174"/>
                </a:lnTo>
                <a:lnTo>
                  <a:pt x="17302" y="8062"/>
                </a:lnTo>
                <a:lnTo>
                  <a:pt x="17133" y="7969"/>
                </a:lnTo>
                <a:lnTo>
                  <a:pt x="16976" y="7783"/>
                </a:lnTo>
                <a:lnTo>
                  <a:pt x="16852" y="7597"/>
                </a:lnTo>
                <a:lnTo>
                  <a:pt x="16740" y="7429"/>
                </a:lnTo>
                <a:lnTo>
                  <a:pt x="16672" y="7168"/>
                </a:lnTo>
                <a:lnTo>
                  <a:pt x="16638" y="6926"/>
                </a:lnTo>
                <a:lnTo>
                  <a:pt x="16616" y="6498"/>
                </a:lnTo>
                <a:lnTo>
                  <a:pt x="16616" y="5772"/>
                </a:lnTo>
                <a:lnTo>
                  <a:pt x="16650" y="4915"/>
                </a:lnTo>
                <a:lnTo>
                  <a:pt x="16695" y="3928"/>
                </a:lnTo>
                <a:lnTo>
                  <a:pt x="16762" y="2960"/>
                </a:lnTo>
                <a:lnTo>
                  <a:pt x="16830" y="1992"/>
                </a:lnTo>
                <a:lnTo>
                  <a:pt x="16908" y="1173"/>
                </a:lnTo>
                <a:lnTo>
                  <a:pt x="16976" y="521"/>
                </a:lnTo>
                <a:lnTo>
                  <a:pt x="16953" y="521"/>
                </a:lnTo>
                <a:lnTo>
                  <a:pt x="16931" y="521"/>
                </a:lnTo>
                <a:lnTo>
                  <a:pt x="16267" y="484"/>
                </a:lnTo>
                <a:lnTo>
                  <a:pt x="15637" y="428"/>
                </a:lnTo>
                <a:lnTo>
                  <a:pt x="15063" y="353"/>
                </a:lnTo>
                <a:lnTo>
                  <a:pt x="14523" y="279"/>
                </a:lnTo>
                <a:lnTo>
                  <a:pt x="14040" y="167"/>
                </a:lnTo>
                <a:lnTo>
                  <a:pt x="13635" y="93"/>
                </a:lnTo>
                <a:lnTo>
                  <a:pt x="13331" y="18"/>
                </a:lnTo>
                <a:lnTo>
                  <a:pt x="13117" y="18"/>
                </a:lnTo>
                <a:lnTo>
                  <a:pt x="12982" y="18"/>
                </a:lnTo>
                <a:lnTo>
                  <a:pt x="12858" y="130"/>
                </a:lnTo>
                <a:lnTo>
                  <a:pt x="12723" y="279"/>
                </a:lnTo>
                <a:lnTo>
                  <a:pt x="12622" y="446"/>
                </a:lnTo>
                <a:lnTo>
                  <a:pt x="12510" y="670"/>
                </a:lnTo>
                <a:lnTo>
                  <a:pt x="12419" y="912"/>
                </a:lnTo>
                <a:lnTo>
                  <a:pt x="12363" y="1210"/>
                </a:lnTo>
                <a:lnTo>
                  <a:pt x="12318" y="1526"/>
                </a:lnTo>
                <a:lnTo>
                  <a:pt x="12273" y="1843"/>
                </a:lnTo>
                <a:lnTo>
                  <a:pt x="12251" y="2215"/>
                </a:lnTo>
                <a:lnTo>
                  <a:pt x="12273" y="2532"/>
                </a:lnTo>
                <a:lnTo>
                  <a:pt x="12318" y="2886"/>
                </a:lnTo>
                <a:lnTo>
                  <a:pt x="12386" y="3240"/>
                </a:lnTo>
                <a:lnTo>
                  <a:pt x="12464" y="3556"/>
                </a:lnTo>
                <a:lnTo>
                  <a:pt x="12577" y="3891"/>
                </a:lnTo>
                <a:lnTo>
                  <a:pt x="12746" y="4171"/>
                </a:lnTo>
                <a:lnTo>
                  <a:pt x="12926" y="4487"/>
                </a:lnTo>
                <a:lnTo>
                  <a:pt x="13050" y="4860"/>
                </a:lnTo>
                <a:lnTo>
                  <a:pt x="13162" y="5251"/>
                </a:lnTo>
                <a:lnTo>
                  <a:pt x="13218" y="5604"/>
                </a:lnTo>
                <a:lnTo>
                  <a:pt x="13263" y="5995"/>
                </a:lnTo>
                <a:lnTo>
                  <a:pt x="13241" y="6386"/>
                </a:lnTo>
                <a:lnTo>
                  <a:pt x="13218" y="6740"/>
                </a:lnTo>
                <a:lnTo>
                  <a:pt x="13139" y="7094"/>
                </a:lnTo>
                <a:lnTo>
                  <a:pt x="13050" y="7429"/>
                </a:lnTo>
                <a:lnTo>
                  <a:pt x="12903" y="7746"/>
                </a:lnTo>
                <a:lnTo>
                  <a:pt x="12723" y="8025"/>
                </a:lnTo>
                <a:lnTo>
                  <a:pt x="12532" y="8286"/>
                </a:lnTo>
                <a:lnTo>
                  <a:pt x="12318" y="8491"/>
                </a:lnTo>
                <a:lnTo>
                  <a:pt x="12060" y="8677"/>
                </a:lnTo>
                <a:lnTo>
                  <a:pt x="11756" y="8788"/>
                </a:lnTo>
                <a:lnTo>
                  <a:pt x="11452" y="8826"/>
                </a:lnTo>
                <a:lnTo>
                  <a:pt x="11283" y="8826"/>
                </a:lnTo>
                <a:lnTo>
                  <a:pt x="11126" y="8826"/>
                </a:lnTo>
                <a:lnTo>
                  <a:pt x="11002" y="8788"/>
                </a:lnTo>
                <a:lnTo>
                  <a:pt x="10845" y="8714"/>
                </a:lnTo>
                <a:lnTo>
                  <a:pt x="10721" y="8640"/>
                </a:lnTo>
                <a:lnTo>
                  <a:pt x="10608" y="8565"/>
                </a:lnTo>
                <a:lnTo>
                  <a:pt x="10485" y="8453"/>
                </a:lnTo>
                <a:lnTo>
                  <a:pt x="10372" y="8323"/>
                </a:lnTo>
                <a:lnTo>
                  <a:pt x="10181" y="8062"/>
                </a:lnTo>
                <a:lnTo>
                  <a:pt x="10035" y="7746"/>
                </a:lnTo>
                <a:lnTo>
                  <a:pt x="9900" y="7392"/>
                </a:lnTo>
                <a:lnTo>
                  <a:pt x="9787" y="7001"/>
                </a:lnTo>
                <a:lnTo>
                  <a:pt x="9731" y="6610"/>
                </a:lnTo>
                <a:lnTo>
                  <a:pt x="9686" y="6219"/>
                </a:lnTo>
                <a:lnTo>
                  <a:pt x="9663" y="5772"/>
                </a:lnTo>
                <a:lnTo>
                  <a:pt x="9686" y="5381"/>
                </a:lnTo>
                <a:lnTo>
                  <a:pt x="9753" y="4990"/>
                </a:lnTo>
                <a:lnTo>
                  <a:pt x="9832" y="4636"/>
                </a:lnTo>
                <a:lnTo>
                  <a:pt x="9945" y="4320"/>
                </a:lnTo>
                <a:lnTo>
                  <a:pt x="10068" y="4022"/>
                </a:lnTo>
                <a:lnTo>
                  <a:pt x="10203" y="3817"/>
                </a:lnTo>
                <a:lnTo>
                  <a:pt x="10316" y="3593"/>
                </a:lnTo>
                <a:lnTo>
                  <a:pt x="10395" y="3351"/>
                </a:lnTo>
                <a:lnTo>
                  <a:pt x="10462" y="3109"/>
                </a:lnTo>
                <a:lnTo>
                  <a:pt x="10507" y="2848"/>
                </a:lnTo>
                <a:lnTo>
                  <a:pt x="10530" y="2606"/>
                </a:lnTo>
                <a:lnTo>
                  <a:pt x="10507" y="2346"/>
                </a:lnTo>
                <a:lnTo>
                  <a:pt x="10462" y="2141"/>
                </a:lnTo>
                <a:lnTo>
                  <a:pt x="10395" y="1880"/>
                </a:lnTo>
                <a:lnTo>
                  <a:pt x="10293" y="1638"/>
                </a:lnTo>
                <a:lnTo>
                  <a:pt x="10158" y="1415"/>
                </a:lnTo>
                <a:lnTo>
                  <a:pt x="9967" y="1210"/>
                </a:lnTo>
                <a:lnTo>
                  <a:pt x="9753" y="986"/>
                </a:lnTo>
                <a:lnTo>
                  <a:pt x="9495" y="819"/>
                </a:lnTo>
                <a:lnTo>
                  <a:pt x="9191" y="670"/>
                </a:lnTo>
                <a:lnTo>
                  <a:pt x="8842" y="521"/>
                </a:lnTo>
                <a:lnTo>
                  <a:pt x="8471" y="446"/>
                </a:lnTo>
                <a:lnTo>
                  <a:pt x="7998" y="428"/>
                </a:lnTo>
                <a:lnTo>
                  <a:pt x="7413" y="428"/>
                </a:lnTo>
                <a:lnTo>
                  <a:pt x="6817" y="446"/>
                </a:lnTo>
                <a:lnTo>
                  <a:pt x="6187" y="521"/>
                </a:lnTo>
                <a:lnTo>
                  <a:pt x="5602" y="633"/>
                </a:lnTo>
                <a:lnTo>
                  <a:pt x="5107" y="744"/>
                </a:lnTo>
                <a:lnTo>
                  <a:pt x="4725" y="856"/>
                </a:lnTo>
                <a:lnTo>
                  <a:pt x="4848" y="1564"/>
                </a:lnTo>
                <a:lnTo>
                  <a:pt x="5028" y="2495"/>
                </a:lnTo>
                <a:lnTo>
                  <a:pt x="5175" y="3556"/>
                </a:lnTo>
                <a:lnTo>
                  <a:pt x="5298" y="4673"/>
                </a:lnTo>
                <a:lnTo>
                  <a:pt x="5343" y="5213"/>
                </a:lnTo>
                <a:lnTo>
                  <a:pt x="5388" y="5753"/>
                </a:lnTo>
                <a:lnTo>
                  <a:pt x="5411" y="6275"/>
                </a:lnTo>
                <a:lnTo>
                  <a:pt x="5411" y="6740"/>
                </a:lnTo>
                <a:lnTo>
                  <a:pt x="5366" y="7168"/>
                </a:lnTo>
                <a:lnTo>
                  <a:pt x="5321" y="7541"/>
                </a:lnTo>
                <a:lnTo>
                  <a:pt x="5287" y="7708"/>
                </a:lnTo>
                <a:lnTo>
                  <a:pt x="5242" y="7857"/>
                </a:lnTo>
                <a:lnTo>
                  <a:pt x="5197" y="7969"/>
                </a:lnTo>
                <a:lnTo>
                  <a:pt x="5130" y="8062"/>
                </a:lnTo>
                <a:lnTo>
                  <a:pt x="5006" y="8248"/>
                </a:lnTo>
                <a:lnTo>
                  <a:pt x="4848" y="8397"/>
                </a:lnTo>
                <a:lnTo>
                  <a:pt x="4725" y="8528"/>
                </a:lnTo>
                <a:lnTo>
                  <a:pt x="4567" y="8640"/>
                </a:lnTo>
                <a:lnTo>
                  <a:pt x="4421" y="8714"/>
                </a:lnTo>
                <a:lnTo>
                  <a:pt x="4263" y="8751"/>
                </a:lnTo>
                <a:lnTo>
                  <a:pt x="4095" y="8788"/>
                </a:lnTo>
                <a:lnTo>
                  <a:pt x="3948" y="8788"/>
                </a:lnTo>
                <a:lnTo>
                  <a:pt x="3791" y="8751"/>
                </a:lnTo>
                <a:lnTo>
                  <a:pt x="3667" y="8714"/>
                </a:lnTo>
                <a:lnTo>
                  <a:pt x="3510" y="8677"/>
                </a:lnTo>
                <a:lnTo>
                  <a:pt x="3386" y="8602"/>
                </a:lnTo>
                <a:lnTo>
                  <a:pt x="3251" y="8491"/>
                </a:lnTo>
                <a:lnTo>
                  <a:pt x="3127" y="8360"/>
                </a:lnTo>
                <a:lnTo>
                  <a:pt x="3015" y="8248"/>
                </a:lnTo>
                <a:lnTo>
                  <a:pt x="2925" y="8062"/>
                </a:lnTo>
                <a:lnTo>
                  <a:pt x="2778" y="7857"/>
                </a:lnTo>
                <a:lnTo>
                  <a:pt x="2610" y="7671"/>
                </a:lnTo>
                <a:lnTo>
                  <a:pt x="2407" y="7541"/>
                </a:lnTo>
                <a:lnTo>
                  <a:pt x="2171" y="7466"/>
                </a:lnTo>
                <a:lnTo>
                  <a:pt x="1957" y="7429"/>
                </a:lnTo>
                <a:lnTo>
                  <a:pt x="1698" y="7429"/>
                </a:lnTo>
                <a:lnTo>
                  <a:pt x="1462" y="7466"/>
                </a:lnTo>
                <a:lnTo>
                  <a:pt x="1226" y="7559"/>
                </a:lnTo>
                <a:lnTo>
                  <a:pt x="989" y="7708"/>
                </a:lnTo>
                <a:lnTo>
                  <a:pt x="776" y="7932"/>
                </a:lnTo>
                <a:lnTo>
                  <a:pt x="551" y="8211"/>
                </a:lnTo>
                <a:lnTo>
                  <a:pt x="382" y="8528"/>
                </a:lnTo>
                <a:lnTo>
                  <a:pt x="315" y="8714"/>
                </a:lnTo>
                <a:lnTo>
                  <a:pt x="236" y="8919"/>
                </a:lnTo>
                <a:lnTo>
                  <a:pt x="191" y="9142"/>
                </a:lnTo>
                <a:lnTo>
                  <a:pt x="123" y="9347"/>
                </a:lnTo>
                <a:lnTo>
                  <a:pt x="78" y="9608"/>
                </a:lnTo>
                <a:lnTo>
                  <a:pt x="56" y="9887"/>
                </a:lnTo>
                <a:lnTo>
                  <a:pt x="33" y="10185"/>
                </a:lnTo>
                <a:lnTo>
                  <a:pt x="33" y="10464"/>
                </a:lnTo>
                <a:lnTo>
                  <a:pt x="33" y="10706"/>
                </a:lnTo>
                <a:lnTo>
                  <a:pt x="56" y="10967"/>
                </a:lnTo>
                <a:lnTo>
                  <a:pt x="78" y="11172"/>
                </a:lnTo>
                <a:lnTo>
                  <a:pt x="123" y="11395"/>
                </a:lnTo>
                <a:lnTo>
                  <a:pt x="168" y="11600"/>
                </a:lnTo>
                <a:lnTo>
                  <a:pt x="236" y="11786"/>
                </a:lnTo>
                <a:lnTo>
                  <a:pt x="292" y="11973"/>
                </a:lnTo>
                <a:lnTo>
                  <a:pt x="382" y="12140"/>
                </a:lnTo>
                <a:lnTo>
                  <a:pt x="540" y="12419"/>
                </a:lnTo>
                <a:lnTo>
                  <a:pt x="731" y="12680"/>
                </a:lnTo>
                <a:lnTo>
                  <a:pt x="944" y="12866"/>
                </a:lnTo>
                <a:lnTo>
                  <a:pt x="1158" y="12997"/>
                </a:lnTo>
                <a:lnTo>
                  <a:pt x="1395" y="13108"/>
                </a:lnTo>
                <a:lnTo>
                  <a:pt x="1608" y="13183"/>
                </a:lnTo>
                <a:lnTo>
                  <a:pt x="1856" y="13183"/>
                </a:lnTo>
                <a:lnTo>
                  <a:pt x="2070" y="13146"/>
                </a:lnTo>
                <a:lnTo>
                  <a:pt x="2261" y="13071"/>
                </a:lnTo>
                <a:lnTo>
                  <a:pt x="2430" y="12960"/>
                </a:lnTo>
                <a:lnTo>
                  <a:pt x="2587" y="12792"/>
                </a:lnTo>
                <a:lnTo>
                  <a:pt x="2688" y="12606"/>
                </a:lnTo>
                <a:lnTo>
                  <a:pt x="2801" y="12419"/>
                </a:lnTo>
                <a:lnTo>
                  <a:pt x="2925" y="12289"/>
                </a:lnTo>
                <a:lnTo>
                  <a:pt x="3082" y="12177"/>
                </a:lnTo>
                <a:lnTo>
                  <a:pt x="3228" y="12103"/>
                </a:lnTo>
                <a:lnTo>
                  <a:pt x="3408" y="12103"/>
                </a:lnTo>
                <a:lnTo>
                  <a:pt x="3577" y="12103"/>
                </a:lnTo>
                <a:lnTo>
                  <a:pt x="3723" y="12177"/>
                </a:lnTo>
                <a:lnTo>
                  <a:pt x="3903" y="12252"/>
                </a:lnTo>
                <a:lnTo>
                  <a:pt x="4072" y="12364"/>
                </a:lnTo>
                <a:lnTo>
                  <a:pt x="4230" y="12494"/>
                </a:lnTo>
                <a:lnTo>
                  <a:pt x="4353" y="12643"/>
                </a:lnTo>
                <a:lnTo>
                  <a:pt x="4488" y="12829"/>
                </a:lnTo>
                <a:lnTo>
                  <a:pt x="4567" y="13034"/>
                </a:lnTo>
                <a:lnTo>
                  <a:pt x="4657" y="13257"/>
                </a:lnTo>
                <a:lnTo>
                  <a:pt x="4702" y="13462"/>
                </a:lnTo>
                <a:lnTo>
                  <a:pt x="4725" y="13686"/>
                </a:lnTo>
                <a:lnTo>
                  <a:pt x="4702" y="14282"/>
                </a:lnTo>
                <a:lnTo>
                  <a:pt x="4657" y="15045"/>
                </a:lnTo>
                <a:lnTo>
                  <a:pt x="4612" y="15976"/>
                </a:lnTo>
                <a:lnTo>
                  <a:pt x="4590" y="16926"/>
                </a:lnTo>
                <a:lnTo>
                  <a:pt x="4567" y="17968"/>
                </a:lnTo>
                <a:lnTo>
                  <a:pt x="4567" y="19011"/>
                </a:lnTo>
                <a:lnTo>
                  <a:pt x="4590" y="19514"/>
                </a:lnTo>
                <a:lnTo>
                  <a:pt x="4612" y="19980"/>
                </a:lnTo>
                <a:lnTo>
                  <a:pt x="4657" y="20426"/>
                </a:lnTo>
                <a:lnTo>
                  <a:pt x="4725" y="20836"/>
                </a:lnTo>
                <a:lnTo>
                  <a:pt x="4848" y="20929"/>
                </a:lnTo>
                <a:lnTo>
                  <a:pt x="5040" y="21004"/>
                </a:lnTo>
                <a:lnTo>
                  <a:pt x="5265" y="21078"/>
                </a:lnTo>
                <a:lnTo>
                  <a:pt x="5478" y="21115"/>
                </a:lnTo>
                <a:lnTo>
                  <a:pt x="6041" y="21115"/>
                </a:lnTo>
                <a:lnTo>
                  <a:pt x="6637" y="21078"/>
                </a:lnTo>
                <a:lnTo>
                  <a:pt x="7312" y="21004"/>
                </a:lnTo>
                <a:lnTo>
                  <a:pt x="7998" y="20929"/>
                </a:lnTo>
                <a:lnTo>
                  <a:pt x="8696" y="20855"/>
                </a:lnTo>
                <a:lnTo>
                  <a:pt x="9360" y="20836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>
        <p:nvSpPr>
          <p:cNvPr id="31" name="Puzzle3"/>
          <p:cNvSpPr>
            <a:spLocks noEditPoints="1" noChangeArrowheads="1"/>
          </p:cNvSpPr>
          <p:nvPr/>
        </p:nvSpPr>
        <p:spPr bwMode="auto">
          <a:xfrm>
            <a:off x="4630586" y="3766803"/>
            <a:ext cx="1012316" cy="1221887"/>
          </a:xfrm>
          <a:custGeom>
            <a:avLst/>
            <a:gdLst>
              <a:gd name="T0" fmla="*/ 10391 w 21600"/>
              <a:gd name="T1" fmla="*/ 15806 h 21600"/>
              <a:gd name="T2" fmla="*/ 20551 w 21600"/>
              <a:gd name="T3" fmla="*/ 21088 h 21600"/>
              <a:gd name="T4" fmla="*/ 13180 w 21600"/>
              <a:gd name="T5" fmla="*/ 13801 h 21600"/>
              <a:gd name="T6" fmla="*/ 20551 w 21600"/>
              <a:gd name="T7" fmla="*/ 7025 h 21600"/>
              <a:gd name="T8" fmla="*/ 10500 w 21600"/>
              <a:gd name="T9" fmla="*/ 52 h 21600"/>
              <a:gd name="T10" fmla="*/ 692 w 21600"/>
              <a:gd name="T11" fmla="*/ 6802 h 21600"/>
              <a:gd name="T12" fmla="*/ 8064 w 21600"/>
              <a:gd name="T13" fmla="*/ 13526 h 21600"/>
              <a:gd name="T14" fmla="*/ 692 w 21600"/>
              <a:gd name="T15" fmla="*/ 21088 h 21600"/>
              <a:gd name="T16" fmla="*/ 2273 w 21600"/>
              <a:gd name="T17" fmla="*/ 7719 h 21600"/>
              <a:gd name="T18" fmla="*/ 19149 w 21600"/>
              <a:gd name="T19" fmla="*/ 20237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6625" y="20892"/>
                </a:moveTo>
                <a:lnTo>
                  <a:pt x="7105" y="21023"/>
                </a:lnTo>
                <a:lnTo>
                  <a:pt x="7513" y="21088"/>
                </a:lnTo>
                <a:lnTo>
                  <a:pt x="7922" y="21115"/>
                </a:lnTo>
                <a:lnTo>
                  <a:pt x="8242" y="21115"/>
                </a:lnTo>
                <a:lnTo>
                  <a:pt x="8544" y="21062"/>
                </a:lnTo>
                <a:lnTo>
                  <a:pt x="8810" y="20997"/>
                </a:lnTo>
                <a:lnTo>
                  <a:pt x="9023" y="20892"/>
                </a:lnTo>
                <a:lnTo>
                  <a:pt x="9148" y="20761"/>
                </a:lnTo>
                <a:lnTo>
                  <a:pt x="9290" y="20616"/>
                </a:lnTo>
                <a:lnTo>
                  <a:pt x="9361" y="20459"/>
                </a:lnTo>
                <a:lnTo>
                  <a:pt x="9396" y="20289"/>
                </a:lnTo>
                <a:lnTo>
                  <a:pt x="9396" y="20092"/>
                </a:lnTo>
                <a:lnTo>
                  <a:pt x="9325" y="19909"/>
                </a:lnTo>
                <a:lnTo>
                  <a:pt x="9219" y="19738"/>
                </a:lnTo>
                <a:lnTo>
                  <a:pt x="9094" y="19555"/>
                </a:lnTo>
                <a:lnTo>
                  <a:pt x="8917" y="19384"/>
                </a:lnTo>
                <a:lnTo>
                  <a:pt x="8650" y="19162"/>
                </a:lnTo>
                <a:lnTo>
                  <a:pt x="8437" y="18900"/>
                </a:lnTo>
                <a:lnTo>
                  <a:pt x="8277" y="18624"/>
                </a:lnTo>
                <a:lnTo>
                  <a:pt x="8135" y="18349"/>
                </a:lnTo>
                <a:lnTo>
                  <a:pt x="8028" y="18048"/>
                </a:lnTo>
                <a:lnTo>
                  <a:pt x="7993" y="17746"/>
                </a:lnTo>
                <a:lnTo>
                  <a:pt x="7993" y="17471"/>
                </a:lnTo>
                <a:lnTo>
                  <a:pt x="8028" y="17169"/>
                </a:lnTo>
                <a:lnTo>
                  <a:pt x="8135" y="16920"/>
                </a:lnTo>
                <a:lnTo>
                  <a:pt x="8277" y="16671"/>
                </a:lnTo>
                <a:lnTo>
                  <a:pt x="8366" y="16540"/>
                </a:lnTo>
                <a:lnTo>
                  <a:pt x="8473" y="16409"/>
                </a:lnTo>
                <a:lnTo>
                  <a:pt x="8615" y="16317"/>
                </a:lnTo>
                <a:lnTo>
                  <a:pt x="8739" y="16213"/>
                </a:lnTo>
                <a:lnTo>
                  <a:pt x="8881" y="16134"/>
                </a:lnTo>
                <a:lnTo>
                  <a:pt x="9059" y="16055"/>
                </a:lnTo>
                <a:lnTo>
                  <a:pt x="9254" y="15990"/>
                </a:lnTo>
                <a:lnTo>
                  <a:pt x="9432" y="15911"/>
                </a:lnTo>
                <a:lnTo>
                  <a:pt x="9663" y="15885"/>
                </a:lnTo>
                <a:lnTo>
                  <a:pt x="9876" y="15833"/>
                </a:lnTo>
                <a:lnTo>
                  <a:pt x="10142" y="15806"/>
                </a:lnTo>
                <a:lnTo>
                  <a:pt x="10391" y="15806"/>
                </a:lnTo>
                <a:lnTo>
                  <a:pt x="10728" y="15806"/>
                </a:lnTo>
                <a:lnTo>
                  <a:pt x="10995" y="15806"/>
                </a:lnTo>
                <a:lnTo>
                  <a:pt x="11279" y="15833"/>
                </a:lnTo>
                <a:lnTo>
                  <a:pt x="11546" y="15885"/>
                </a:lnTo>
                <a:lnTo>
                  <a:pt x="11776" y="15937"/>
                </a:lnTo>
                <a:lnTo>
                  <a:pt x="12025" y="15990"/>
                </a:lnTo>
                <a:lnTo>
                  <a:pt x="12221" y="16055"/>
                </a:lnTo>
                <a:lnTo>
                  <a:pt x="12434" y="16134"/>
                </a:lnTo>
                <a:lnTo>
                  <a:pt x="12611" y="16213"/>
                </a:lnTo>
                <a:lnTo>
                  <a:pt x="12771" y="16317"/>
                </a:lnTo>
                <a:lnTo>
                  <a:pt x="12913" y="16409"/>
                </a:lnTo>
                <a:lnTo>
                  <a:pt x="13038" y="16514"/>
                </a:lnTo>
                <a:lnTo>
                  <a:pt x="13251" y="16737"/>
                </a:lnTo>
                <a:lnTo>
                  <a:pt x="13428" y="16986"/>
                </a:lnTo>
                <a:lnTo>
                  <a:pt x="13517" y="17248"/>
                </a:lnTo>
                <a:lnTo>
                  <a:pt x="13588" y="17523"/>
                </a:lnTo>
                <a:lnTo>
                  <a:pt x="13588" y="17799"/>
                </a:lnTo>
                <a:lnTo>
                  <a:pt x="13517" y="18074"/>
                </a:lnTo>
                <a:lnTo>
                  <a:pt x="13428" y="18323"/>
                </a:lnTo>
                <a:lnTo>
                  <a:pt x="13286" y="18572"/>
                </a:lnTo>
                <a:lnTo>
                  <a:pt x="13109" y="18808"/>
                </a:lnTo>
                <a:lnTo>
                  <a:pt x="12878" y="19031"/>
                </a:lnTo>
                <a:lnTo>
                  <a:pt x="12434" y="19411"/>
                </a:lnTo>
                <a:lnTo>
                  <a:pt x="12132" y="19738"/>
                </a:lnTo>
                <a:lnTo>
                  <a:pt x="12025" y="19856"/>
                </a:lnTo>
                <a:lnTo>
                  <a:pt x="11919" y="20014"/>
                </a:lnTo>
                <a:lnTo>
                  <a:pt x="11883" y="20132"/>
                </a:lnTo>
                <a:lnTo>
                  <a:pt x="11883" y="20263"/>
                </a:lnTo>
                <a:lnTo>
                  <a:pt x="11883" y="20394"/>
                </a:lnTo>
                <a:lnTo>
                  <a:pt x="11954" y="20485"/>
                </a:lnTo>
                <a:lnTo>
                  <a:pt x="12061" y="20590"/>
                </a:lnTo>
                <a:lnTo>
                  <a:pt x="12185" y="20695"/>
                </a:lnTo>
                <a:lnTo>
                  <a:pt x="12327" y="20787"/>
                </a:lnTo>
                <a:lnTo>
                  <a:pt x="12540" y="20892"/>
                </a:lnTo>
                <a:lnTo>
                  <a:pt x="12771" y="20997"/>
                </a:lnTo>
                <a:lnTo>
                  <a:pt x="13073" y="21088"/>
                </a:lnTo>
                <a:lnTo>
                  <a:pt x="13428" y="21193"/>
                </a:lnTo>
                <a:lnTo>
                  <a:pt x="13873" y="21298"/>
                </a:lnTo>
                <a:lnTo>
                  <a:pt x="14317" y="21390"/>
                </a:lnTo>
                <a:lnTo>
                  <a:pt x="14778" y="21468"/>
                </a:lnTo>
                <a:lnTo>
                  <a:pt x="15294" y="21547"/>
                </a:lnTo>
                <a:lnTo>
                  <a:pt x="15809" y="21600"/>
                </a:lnTo>
                <a:lnTo>
                  <a:pt x="16359" y="21652"/>
                </a:lnTo>
                <a:lnTo>
                  <a:pt x="16875" y="21678"/>
                </a:lnTo>
                <a:lnTo>
                  <a:pt x="17407" y="21678"/>
                </a:lnTo>
                <a:lnTo>
                  <a:pt x="17958" y="21678"/>
                </a:lnTo>
                <a:lnTo>
                  <a:pt x="18473" y="21652"/>
                </a:lnTo>
                <a:lnTo>
                  <a:pt x="18953" y="21573"/>
                </a:lnTo>
                <a:lnTo>
                  <a:pt x="19397" y="21495"/>
                </a:lnTo>
                <a:lnTo>
                  <a:pt x="19841" y="21390"/>
                </a:lnTo>
                <a:lnTo>
                  <a:pt x="20214" y="21272"/>
                </a:lnTo>
                <a:lnTo>
                  <a:pt x="20551" y="21088"/>
                </a:lnTo>
                <a:lnTo>
                  <a:pt x="20480" y="20787"/>
                </a:lnTo>
                <a:lnTo>
                  <a:pt x="20409" y="20485"/>
                </a:lnTo>
                <a:lnTo>
                  <a:pt x="20356" y="20158"/>
                </a:lnTo>
                <a:lnTo>
                  <a:pt x="20356" y="19804"/>
                </a:lnTo>
                <a:lnTo>
                  <a:pt x="20321" y="19083"/>
                </a:lnTo>
                <a:lnTo>
                  <a:pt x="20356" y="18349"/>
                </a:lnTo>
                <a:lnTo>
                  <a:pt x="20409" y="17641"/>
                </a:lnTo>
                <a:lnTo>
                  <a:pt x="20480" y="17012"/>
                </a:lnTo>
                <a:lnTo>
                  <a:pt x="20551" y="16488"/>
                </a:lnTo>
                <a:lnTo>
                  <a:pt x="20551" y="16055"/>
                </a:lnTo>
                <a:lnTo>
                  <a:pt x="20551" y="15911"/>
                </a:lnTo>
                <a:lnTo>
                  <a:pt x="20445" y="15754"/>
                </a:lnTo>
                <a:lnTo>
                  <a:pt x="20356" y="15610"/>
                </a:lnTo>
                <a:lnTo>
                  <a:pt x="20178" y="15452"/>
                </a:lnTo>
                <a:lnTo>
                  <a:pt x="20001" y="15334"/>
                </a:lnTo>
                <a:lnTo>
                  <a:pt x="19770" y="15230"/>
                </a:lnTo>
                <a:lnTo>
                  <a:pt x="19521" y="15125"/>
                </a:lnTo>
                <a:lnTo>
                  <a:pt x="19290" y="15059"/>
                </a:lnTo>
                <a:lnTo>
                  <a:pt x="19024" y="15007"/>
                </a:lnTo>
                <a:lnTo>
                  <a:pt x="18740" y="14954"/>
                </a:lnTo>
                <a:lnTo>
                  <a:pt x="18509" y="14954"/>
                </a:lnTo>
                <a:lnTo>
                  <a:pt x="18225" y="14954"/>
                </a:lnTo>
                <a:lnTo>
                  <a:pt x="17994" y="15007"/>
                </a:lnTo>
                <a:lnTo>
                  <a:pt x="17763" y="15085"/>
                </a:lnTo>
                <a:lnTo>
                  <a:pt x="17550" y="15177"/>
                </a:lnTo>
                <a:lnTo>
                  <a:pt x="17372" y="15308"/>
                </a:lnTo>
                <a:lnTo>
                  <a:pt x="17176" y="15426"/>
                </a:lnTo>
                <a:lnTo>
                  <a:pt x="16928" y="15557"/>
                </a:lnTo>
                <a:lnTo>
                  <a:pt x="16661" y="15636"/>
                </a:lnTo>
                <a:lnTo>
                  <a:pt x="16359" y="15688"/>
                </a:lnTo>
                <a:lnTo>
                  <a:pt x="16022" y="15715"/>
                </a:lnTo>
                <a:lnTo>
                  <a:pt x="15667" y="15688"/>
                </a:lnTo>
                <a:lnTo>
                  <a:pt x="15294" y="15662"/>
                </a:lnTo>
                <a:lnTo>
                  <a:pt x="14956" y="15583"/>
                </a:lnTo>
                <a:lnTo>
                  <a:pt x="14619" y="15479"/>
                </a:lnTo>
                <a:lnTo>
                  <a:pt x="14281" y="15334"/>
                </a:lnTo>
                <a:lnTo>
                  <a:pt x="13961" y="15177"/>
                </a:lnTo>
                <a:lnTo>
                  <a:pt x="13695" y="14981"/>
                </a:lnTo>
                <a:lnTo>
                  <a:pt x="13588" y="14850"/>
                </a:lnTo>
                <a:lnTo>
                  <a:pt x="13482" y="14732"/>
                </a:lnTo>
                <a:lnTo>
                  <a:pt x="13393" y="14600"/>
                </a:lnTo>
                <a:lnTo>
                  <a:pt x="13322" y="14456"/>
                </a:lnTo>
                <a:lnTo>
                  <a:pt x="13251" y="14299"/>
                </a:lnTo>
                <a:lnTo>
                  <a:pt x="13215" y="14155"/>
                </a:lnTo>
                <a:lnTo>
                  <a:pt x="13180" y="13971"/>
                </a:lnTo>
                <a:lnTo>
                  <a:pt x="13180" y="13801"/>
                </a:lnTo>
                <a:lnTo>
                  <a:pt x="13180" y="13591"/>
                </a:lnTo>
                <a:lnTo>
                  <a:pt x="13215" y="13395"/>
                </a:lnTo>
                <a:lnTo>
                  <a:pt x="13251" y="13198"/>
                </a:lnTo>
                <a:lnTo>
                  <a:pt x="13322" y="13015"/>
                </a:lnTo>
                <a:lnTo>
                  <a:pt x="13393" y="12870"/>
                </a:lnTo>
                <a:lnTo>
                  <a:pt x="13482" y="12713"/>
                </a:lnTo>
                <a:lnTo>
                  <a:pt x="13588" y="12569"/>
                </a:lnTo>
                <a:lnTo>
                  <a:pt x="13730" y="12438"/>
                </a:lnTo>
                <a:lnTo>
                  <a:pt x="13997" y="12215"/>
                </a:lnTo>
                <a:lnTo>
                  <a:pt x="14334" y="12005"/>
                </a:lnTo>
                <a:lnTo>
                  <a:pt x="14690" y="11861"/>
                </a:lnTo>
                <a:lnTo>
                  <a:pt x="15063" y="11756"/>
                </a:lnTo>
                <a:lnTo>
                  <a:pt x="15436" y="11678"/>
                </a:lnTo>
                <a:lnTo>
                  <a:pt x="15809" y="11638"/>
                </a:lnTo>
                <a:lnTo>
                  <a:pt x="16182" y="11638"/>
                </a:lnTo>
                <a:lnTo>
                  <a:pt x="16555" y="11678"/>
                </a:lnTo>
                <a:lnTo>
                  <a:pt x="16910" y="11730"/>
                </a:lnTo>
                <a:lnTo>
                  <a:pt x="17248" y="11835"/>
                </a:lnTo>
                <a:lnTo>
                  <a:pt x="17514" y="11966"/>
                </a:lnTo>
                <a:lnTo>
                  <a:pt x="17763" y="12110"/>
                </a:lnTo>
                <a:lnTo>
                  <a:pt x="17887" y="12215"/>
                </a:lnTo>
                <a:lnTo>
                  <a:pt x="18065" y="12307"/>
                </a:lnTo>
                <a:lnTo>
                  <a:pt x="18260" y="12412"/>
                </a:lnTo>
                <a:lnTo>
                  <a:pt x="18438" y="12464"/>
                </a:lnTo>
                <a:lnTo>
                  <a:pt x="18669" y="12543"/>
                </a:lnTo>
                <a:lnTo>
                  <a:pt x="18882" y="12569"/>
                </a:lnTo>
                <a:lnTo>
                  <a:pt x="19113" y="12595"/>
                </a:lnTo>
                <a:lnTo>
                  <a:pt x="19361" y="12608"/>
                </a:lnTo>
                <a:lnTo>
                  <a:pt x="19592" y="12608"/>
                </a:lnTo>
                <a:lnTo>
                  <a:pt x="19841" y="12595"/>
                </a:lnTo>
                <a:lnTo>
                  <a:pt x="20072" y="12543"/>
                </a:lnTo>
                <a:lnTo>
                  <a:pt x="20321" y="12490"/>
                </a:lnTo>
                <a:lnTo>
                  <a:pt x="20551" y="12438"/>
                </a:lnTo>
                <a:lnTo>
                  <a:pt x="20800" y="12333"/>
                </a:lnTo>
                <a:lnTo>
                  <a:pt x="20996" y="12241"/>
                </a:lnTo>
                <a:lnTo>
                  <a:pt x="21244" y="12110"/>
                </a:lnTo>
                <a:lnTo>
                  <a:pt x="21298" y="12032"/>
                </a:lnTo>
                <a:lnTo>
                  <a:pt x="21404" y="11966"/>
                </a:lnTo>
                <a:lnTo>
                  <a:pt x="21475" y="11861"/>
                </a:lnTo>
                <a:lnTo>
                  <a:pt x="21511" y="11730"/>
                </a:lnTo>
                <a:lnTo>
                  <a:pt x="21617" y="11481"/>
                </a:lnTo>
                <a:lnTo>
                  <a:pt x="21653" y="11180"/>
                </a:lnTo>
                <a:lnTo>
                  <a:pt x="21653" y="10826"/>
                </a:lnTo>
                <a:lnTo>
                  <a:pt x="21653" y="10472"/>
                </a:lnTo>
                <a:lnTo>
                  <a:pt x="21582" y="10092"/>
                </a:lnTo>
                <a:lnTo>
                  <a:pt x="21511" y="9725"/>
                </a:lnTo>
                <a:lnTo>
                  <a:pt x="21298" y="8912"/>
                </a:lnTo>
                <a:lnTo>
                  <a:pt x="21067" y="8191"/>
                </a:lnTo>
                <a:lnTo>
                  <a:pt x="20800" y="7536"/>
                </a:lnTo>
                <a:lnTo>
                  <a:pt x="20551" y="7025"/>
                </a:lnTo>
                <a:lnTo>
                  <a:pt x="20001" y="7103"/>
                </a:lnTo>
                <a:lnTo>
                  <a:pt x="19432" y="7156"/>
                </a:lnTo>
                <a:lnTo>
                  <a:pt x="18846" y="7208"/>
                </a:lnTo>
                <a:lnTo>
                  <a:pt x="18225" y="7208"/>
                </a:lnTo>
                <a:lnTo>
                  <a:pt x="17656" y="7208"/>
                </a:lnTo>
                <a:lnTo>
                  <a:pt x="17070" y="7182"/>
                </a:lnTo>
                <a:lnTo>
                  <a:pt x="16484" y="7156"/>
                </a:lnTo>
                <a:lnTo>
                  <a:pt x="15986" y="7103"/>
                </a:lnTo>
                <a:lnTo>
                  <a:pt x="14992" y="6999"/>
                </a:lnTo>
                <a:lnTo>
                  <a:pt x="14210" y="6907"/>
                </a:lnTo>
                <a:lnTo>
                  <a:pt x="13695" y="6828"/>
                </a:lnTo>
                <a:lnTo>
                  <a:pt x="13517" y="6802"/>
                </a:lnTo>
                <a:lnTo>
                  <a:pt x="13073" y="6645"/>
                </a:lnTo>
                <a:lnTo>
                  <a:pt x="12700" y="6474"/>
                </a:lnTo>
                <a:lnTo>
                  <a:pt x="12363" y="6304"/>
                </a:lnTo>
                <a:lnTo>
                  <a:pt x="12132" y="6094"/>
                </a:lnTo>
                <a:lnTo>
                  <a:pt x="11919" y="5871"/>
                </a:lnTo>
                <a:lnTo>
                  <a:pt x="11776" y="5649"/>
                </a:lnTo>
                <a:lnTo>
                  <a:pt x="11688" y="5413"/>
                </a:lnTo>
                <a:lnTo>
                  <a:pt x="11617" y="5190"/>
                </a:lnTo>
                <a:lnTo>
                  <a:pt x="11617" y="4941"/>
                </a:lnTo>
                <a:lnTo>
                  <a:pt x="11652" y="4718"/>
                </a:lnTo>
                <a:lnTo>
                  <a:pt x="11723" y="4482"/>
                </a:lnTo>
                <a:lnTo>
                  <a:pt x="11812" y="4285"/>
                </a:lnTo>
                <a:lnTo>
                  <a:pt x="11919" y="4089"/>
                </a:lnTo>
                <a:lnTo>
                  <a:pt x="12096" y="3905"/>
                </a:lnTo>
                <a:lnTo>
                  <a:pt x="12292" y="3735"/>
                </a:lnTo>
                <a:lnTo>
                  <a:pt x="12505" y="3604"/>
                </a:lnTo>
                <a:lnTo>
                  <a:pt x="12700" y="3460"/>
                </a:lnTo>
                <a:lnTo>
                  <a:pt x="12878" y="3250"/>
                </a:lnTo>
                <a:lnTo>
                  <a:pt x="13038" y="3027"/>
                </a:lnTo>
                <a:lnTo>
                  <a:pt x="13180" y="2752"/>
                </a:lnTo>
                <a:lnTo>
                  <a:pt x="13286" y="2477"/>
                </a:lnTo>
                <a:lnTo>
                  <a:pt x="13322" y="2175"/>
                </a:lnTo>
                <a:lnTo>
                  <a:pt x="13357" y="1874"/>
                </a:lnTo>
                <a:lnTo>
                  <a:pt x="13286" y="1572"/>
                </a:lnTo>
                <a:lnTo>
                  <a:pt x="13180" y="1271"/>
                </a:lnTo>
                <a:lnTo>
                  <a:pt x="13038" y="983"/>
                </a:lnTo>
                <a:lnTo>
                  <a:pt x="12949" y="865"/>
                </a:lnTo>
                <a:lnTo>
                  <a:pt x="12807" y="733"/>
                </a:lnTo>
                <a:lnTo>
                  <a:pt x="12665" y="616"/>
                </a:lnTo>
                <a:lnTo>
                  <a:pt x="12505" y="511"/>
                </a:lnTo>
                <a:lnTo>
                  <a:pt x="12327" y="406"/>
                </a:lnTo>
                <a:lnTo>
                  <a:pt x="12132" y="314"/>
                </a:lnTo>
                <a:lnTo>
                  <a:pt x="11883" y="235"/>
                </a:lnTo>
                <a:lnTo>
                  <a:pt x="11652" y="183"/>
                </a:lnTo>
                <a:lnTo>
                  <a:pt x="11368" y="104"/>
                </a:lnTo>
                <a:lnTo>
                  <a:pt x="11101" y="78"/>
                </a:lnTo>
                <a:lnTo>
                  <a:pt x="10800" y="52"/>
                </a:lnTo>
                <a:lnTo>
                  <a:pt x="10444" y="52"/>
                </a:lnTo>
                <a:lnTo>
                  <a:pt x="10142" y="52"/>
                </a:lnTo>
                <a:lnTo>
                  <a:pt x="9840" y="78"/>
                </a:lnTo>
                <a:lnTo>
                  <a:pt x="9574" y="104"/>
                </a:lnTo>
                <a:lnTo>
                  <a:pt x="9325" y="157"/>
                </a:lnTo>
                <a:lnTo>
                  <a:pt x="9094" y="209"/>
                </a:lnTo>
                <a:lnTo>
                  <a:pt x="8846" y="262"/>
                </a:lnTo>
                <a:lnTo>
                  <a:pt x="8650" y="340"/>
                </a:lnTo>
                <a:lnTo>
                  <a:pt x="8437" y="432"/>
                </a:lnTo>
                <a:lnTo>
                  <a:pt x="8277" y="511"/>
                </a:lnTo>
                <a:lnTo>
                  <a:pt x="8100" y="616"/>
                </a:lnTo>
                <a:lnTo>
                  <a:pt x="7957" y="707"/>
                </a:lnTo>
                <a:lnTo>
                  <a:pt x="7833" y="838"/>
                </a:lnTo>
                <a:lnTo>
                  <a:pt x="7620" y="1061"/>
                </a:lnTo>
                <a:lnTo>
                  <a:pt x="7442" y="1336"/>
                </a:lnTo>
                <a:lnTo>
                  <a:pt x="7353" y="1599"/>
                </a:lnTo>
                <a:lnTo>
                  <a:pt x="7318" y="1900"/>
                </a:lnTo>
                <a:lnTo>
                  <a:pt x="7318" y="2175"/>
                </a:lnTo>
                <a:lnTo>
                  <a:pt x="7353" y="2450"/>
                </a:lnTo>
                <a:lnTo>
                  <a:pt x="7442" y="2726"/>
                </a:lnTo>
                <a:lnTo>
                  <a:pt x="7620" y="2975"/>
                </a:lnTo>
                <a:lnTo>
                  <a:pt x="7833" y="3198"/>
                </a:lnTo>
                <a:lnTo>
                  <a:pt x="8064" y="3433"/>
                </a:lnTo>
                <a:lnTo>
                  <a:pt x="8295" y="3630"/>
                </a:lnTo>
                <a:lnTo>
                  <a:pt x="8508" y="3853"/>
                </a:lnTo>
                <a:lnTo>
                  <a:pt x="8686" y="4089"/>
                </a:lnTo>
                <a:lnTo>
                  <a:pt x="8775" y="4312"/>
                </a:lnTo>
                <a:lnTo>
                  <a:pt x="8846" y="4561"/>
                </a:lnTo>
                <a:lnTo>
                  <a:pt x="8846" y="4810"/>
                </a:lnTo>
                <a:lnTo>
                  <a:pt x="8810" y="5059"/>
                </a:lnTo>
                <a:lnTo>
                  <a:pt x="8721" y="5295"/>
                </a:lnTo>
                <a:lnTo>
                  <a:pt x="8579" y="5544"/>
                </a:lnTo>
                <a:lnTo>
                  <a:pt x="8366" y="5766"/>
                </a:lnTo>
                <a:lnTo>
                  <a:pt x="8135" y="5976"/>
                </a:lnTo>
                <a:lnTo>
                  <a:pt x="7833" y="6199"/>
                </a:lnTo>
                <a:lnTo>
                  <a:pt x="7478" y="6369"/>
                </a:lnTo>
                <a:lnTo>
                  <a:pt x="7069" y="6527"/>
                </a:lnTo>
                <a:lnTo>
                  <a:pt x="6590" y="6671"/>
                </a:lnTo>
                <a:lnTo>
                  <a:pt x="6092" y="6802"/>
                </a:lnTo>
                <a:lnTo>
                  <a:pt x="5684" y="6802"/>
                </a:lnTo>
                <a:lnTo>
                  <a:pt x="5133" y="6802"/>
                </a:lnTo>
                <a:lnTo>
                  <a:pt x="4547" y="6802"/>
                </a:lnTo>
                <a:lnTo>
                  <a:pt x="3872" y="6802"/>
                </a:lnTo>
                <a:lnTo>
                  <a:pt x="3144" y="6802"/>
                </a:lnTo>
                <a:lnTo>
                  <a:pt x="2362" y="6802"/>
                </a:lnTo>
                <a:lnTo>
                  <a:pt x="1545" y="6802"/>
                </a:lnTo>
                <a:lnTo>
                  <a:pt x="692" y="6802"/>
                </a:lnTo>
                <a:lnTo>
                  <a:pt x="586" y="7234"/>
                </a:lnTo>
                <a:lnTo>
                  <a:pt x="461" y="7837"/>
                </a:lnTo>
                <a:lnTo>
                  <a:pt x="355" y="8493"/>
                </a:lnTo>
                <a:lnTo>
                  <a:pt x="248" y="9187"/>
                </a:lnTo>
                <a:lnTo>
                  <a:pt x="142" y="9869"/>
                </a:lnTo>
                <a:lnTo>
                  <a:pt x="106" y="10498"/>
                </a:lnTo>
                <a:lnTo>
                  <a:pt x="106" y="10983"/>
                </a:lnTo>
                <a:lnTo>
                  <a:pt x="106" y="11311"/>
                </a:lnTo>
                <a:lnTo>
                  <a:pt x="213" y="11481"/>
                </a:lnTo>
                <a:lnTo>
                  <a:pt x="319" y="11651"/>
                </a:lnTo>
                <a:lnTo>
                  <a:pt x="497" y="11783"/>
                </a:lnTo>
                <a:lnTo>
                  <a:pt x="692" y="11914"/>
                </a:lnTo>
                <a:lnTo>
                  <a:pt x="941" y="12032"/>
                </a:lnTo>
                <a:lnTo>
                  <a:pt x="1207" y="12110"/>
                </a:lnTo>
                <a:lnTo>
                  <a:pt x="1509" y="12189"/>
                </a:lnTo>
                <a:lnTo>
                  <a:pt x="1794" y="12241"/>
                </a:lnTo>
                <a:lnTo>
                  <a:pt x="2131" y="12267"/>
                </a:lnTo>
                <a:lnTo>
                  <a:pt x="2433" y="12281"/>
                </a:lnTo>
                <a:lnTo>
                  <a:pt x="2735" y="12267"/>
                </a:lnTo>
                <a:lnTo>
                  <a:pt x="3055" y="12241"/>
                </a:lnTo>
                <a:lnTo>
                  <a:pt x="3357" y="12189"/>
                </a:lnTo>
                <a:lnTo>
                  <a:pt x="3623" y="12084"/>
                </a:lnTo>
                <a:lnTo>
                  <a:pt x="3872" y="11979"/>
                </a:lnTo>
                <a:lnTo>
                  <a:pt x="4103" y="11861"/>
                </a:lnTo>
                <a:lnTo>
                  <a:pt x="4316" y="11704"/>
                </a:lnTo>
                <a:lnTo>
                  <a:pt x="4582" y="11612"/>
                </a:lnTo>
                <a:lnTo>
                  <a:pt x="4849" y="11533"/>
                </a:lnTo>
                <a:lnTo>
                  <a:pt x="5169" y="11507"/>
                </a:lnTo>
                <a:lnTo>
                  <a:pt x="5506" y="11481"/>
                </a:lnTo>
                <a:lnTo>
                  <a:pt x="5808" y="11507"/>
                </a:lnTo>
                <a:lnTo>
                  <a:pt x="6146" y="11560"/>
                </a:lnTo>
                <a:lnTo>
                  <a:pt x="6501" y="11651"/>
                </a:lnTo>
                <a:lnTo>
                  <a:pt x="6803" y="11783"/>
                </a:lnTo>
                <a:lnTo>
                  <a:pt x="7105" y="11940"/>
                </a:lnTo>
                <a:lnTo>
                  <a:pt x="7353" y="12110"/>
                </a:lnTo>
                <a:lnTo>
                  <a:pt x="7584" y="12333"/>
                </a:lnTo>
                <a:lnTo>
                  <a:pt x="7798" y="12595"/>
                </a:lnTo>
                <a:lnTo>
                  <a:pt x="7922" y="12870"/>
                </a:lnTo>
                <a:lnTo>
                  <a:pt x="8028" y="13198"/>
                </a:lnTo>
                <a:lnTo>
                  <a:pt x="8064" y="13526"/>
                </a:lnTo>
                <a:lnTo>
                  <a:pt x="8028" y="13775"/>
                </a:lnTo>
                <a:lnTo>
                  <a:pt x="7922" y="13998"/>
                </a:lnTo>
                <a:lnTo>
                  <a:pt x="7798" y="14220"/>
                </a:lnTo>
                <a:lnTo>
                  <a:pt x="7584" y="14404"/>
                </a:lnTo>
                <a:lnTo>
                  <a:pt x="7353" y="14574"/>
                </a:lnTo>
                <a:lnTo>
                  <a:pt x="7105" y="14732"/>
                </a:lnTo>
                <a:lnTo>
                  <a:pt x="6803" y="14850"/>
                </a:lnTo>
                <a:lnTo>
                  <a:pt x="6501" y="14954"/>
                </a:lnTo>
                <a:lnTo>
                  <a:pt x="6146" y="15033"/>
                </a:lnTo>
                <a:lnTo>
                  <a:pt x="5808" y="15085"/>
                </a:lnTo>
                <a:lnTo>
                  <a:pt x="5506" y="15085"/>
                </a:lnTo>
                <a:lnTo>
                  <a:pt x="5169" y="15059"/>
                </a:lnTo>
                <a:lnTo>
                  <a:pt x="4849" y="15007"/>
                </a:lnTo>
                <a:lnTo>
                  <a:pt x="4582" y="14902"/>
                </a:lnTo>
                <a:lnTo>
                  <a:pt x="4316" y="14784"/>
                </a:lnTo>
                <a:lnTo>
                  <a:pt x="4103" y="14600"/>
                </a:lnTo>
                <a:lnTo>
                  <a:pt x="3907" y="14430"/>
                </a:lnTo>
                <a:lnTo>
                  <a:pt x="3659" y="14299"/>
                </a:lnTo>
                <a:lnTo>
                  <a:pt x="3428" y="14194"/>
                </a:lnTo>
                <a:lnTo>
                  <a:pt x="3179" y="14129"/>
                </a:lnTo>
                <a:lnTo>
                  <a:pt x="2913" y="14102"/>
                </a:lnTo>
                <a:lnTo>
                  <a:pt x="2646" y="14102"/>
                </a:lnTo>
                <a:lnTo>
                  <a:pt x="2362" y="14129"/>
                </a:lnTo>
                <a:lnTo>
                  <a:pt x="2096" y="14168"/>
                </a:lnTo>
                <a:lnTo>
                  <a:pt x="1811" y="14273"/>
                </a:lnTo>
                <a:lnTo>
                  <a:pt x="1545" y="14378"/>
                </a:lnTo>
                <a:lnTo>
                  <a:pt x="1314" y="14496"/>
                </a:lnTo>
                <a:lnTo>
                  <a:pt x="1065" y="14653"/>
                </a:lnTo>
                <a:lnTo>
                  <a:pt x="870" y="14797"/>
                </a:lnTo>
                <a:lnTo>
                  <a:pt x="657" y="14981"/>
                </a:lnTo>
                <a:lnTo>
                  <a:pt x="497" y="15177"/>
                </a:lnTo>
                <a:lnTo>
                  <a:pt x="390" y="15413"/>
                </a:lnTo>
                <a:lnTo>
                  <a:pt x="284" y="15636"/>
                </a:lnTo>
                <a:lnTo>
                  <a:pt x="248" y="15911"/>
                </a:lnTo>
                <a:lnTo>
                  <a:pt x="284" y="16239"/>
                </a:lnTo>
                <a:lnTo>
                  <a:pt x="319" y="16566"/>
                </a:lnTo>
                <a:lnTo>
                  <a:pt x="497" y="17340"/>
                </a:lnTo>
                <a:lnTo>
                  <a:pt x="692" y="18152"/>
                </a:lnTo>
                <a:lnTo>
                  <a:pt x="799" y="18559"/>
                </a:lnTo>
                <a:lnTo>
                  <a:pt x="905" y="18978"/>
                </a:lnTo>
                <a:lnTo>
                  <a:pt x="959" y="19384"/>
                </a:lnTo>
                <a:lnTo>
                  <a:pt x="994" y="19791"/>
                </a:lnTo>
                <a:lnTo>
                  <a:pt x="994" y="20132"/>
                </a:lnTo>
                <a:lnTo>
                  <a:pt x="959" y="20485"/>
                </a:lnTo>
                <a:lnTo>
                  <a:pt x="941" y="20669"/>
                </a:lnTo>
                <a:lnTo>
                  <a:pt x="870" y="20813"/>
                </a:lnTo>
                <a:lnTo>
                  <a:pt x="799" y="20970"/>
                </a:lnTo>
                <a:lnTo>
                  <a:pt x="692" y="21088"/>
                </a:lnTo>
                <a:lnTo>
                  <a:pt x="1474" y="20997"/>
                </a:lnTo>
                <a:lnTo>
                  <a:pt x="2291" y="20866"/>
                </a:lnTo>
                <a:lnTo>
                  <a:pt x="3108" y="20787"/>
                </a:lnTo>
                <a:lnTo>
                  <a:pt x="3907" y="20721"/>
                </a:lnTo>
                <a:lnTo>
                  <a:pt x="4653" y="20695"/>
                </a:lnTo>
                <a:lnTo>
                  <a:pt x="5364" y="20695"/>
                </a:lnTo>
                <a:lnTo>
                  <a:pt x="5701" y="20721"/>
                </a:lnTo>
                <a:lnTo>
                  <a:pt x="6057" y="20761"/>
                </a:lnTo>
                <a:lnTo>
                  <a:pt x="6323" y="20813"/>
                </a:lnTo>
                <a:lnTo>
                  <a:pt x="6625" y="20892"/>
                </a:lnTo>
                <a:close/>
              </a:path>
            </a:pathLst>
          </a:custGeom>
          <a:solidFill>
            <a:srgbClr val="FFCC99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>
        <p:nvSpPr>
          <p:cNvPr id="32" name="Puzzle2"/>
          <p:cNvSpPr>
            <a:spLocks noEditPoints="1" noChangeArrowheads="1"/>
          </p:cNvSpPr>
          <p:nvPr/>
        </p:nvSpPr>
        <p:spPr bwMode="auto">
          <a:xfrm>
            <a:off x="4328891" y="4656989"/>
            <a:ext cx="1615707" cy="1112935"/>
          </a:xfrm>
          <a:custGeom>
            <a:avLst/>
            <a:gdLst>
              <a:gd name="T0" fmla="*/ 11 w 21600"/>
              <a:gd name="T1" fmla="*/ 13386 h 21600"/>
              <a:gd name="T2" fmla="*/ 4202 w 21600"/>
              <a:gd name="T3" fmla="*/ 21161 h 21600"/>
              <a:gd name="T4" fmla="*/ 10400 w 21600"/>
              <a:gd name="T5" fmla="*/ 13909 h 21600"/>
              <a:gd name="T6" fmla="*/ 16821 w 21600"/>
              <a:gd name="T7" fmla="*/ 21190 h 21600"/>
              <a:gd name="T8" fmla="*/ 21600 w 21600"/>
              <a:gd name="T9" fmla="*/ 15083 h 21600"/>
              <a:gd name="T10" fmla="*/ 16889 w 21600"/>
              <a:gd name="T11" fmla="*/ 5739 h 21600"/>
              <a:gd name="T12" fmla="*/ 10800 w 21600"/>
              <a:gd name="T13" fmla="*/ 28 h 21600"/>
              <a:gd name="T14" fmla="*/ 4202 w 21600"/>
              <a:gd name="T15" fmla="*/ 5894 h 21600"/>
              <a:gd name="T16" fmla="*/ 5388 w 21600"/>
              <a:gd name="T17" fmla="*/ 6742 h 21600"/>
              <a:gd name="T18" fmla="*/ 16177 w 21600"/>
              <a:gd name="T19" fmla="*/ 20441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4247" y="12354"/>
                </a:moveTo>
                <a:lnTo>
                  <a:pt x="4134" y="12468"/>
                </a:lnTo>
                <a:lnTo>
                  <a:pt x="4010" y="12581"/>
                </a:lnTo>
                <a:lnTo>
                  <a:pt x="3897" y="12637"/>
                </a:lnTo>
                <a:lnTo>
                  <a:pt x="3773" y="12694"/>
                </a:lnTo>
                <a:lnTo>
                  <a:pt x="3637" y="12694"/>
                </a:lnTo>
                <a:lnTo>
                  <a:pt x="3524" y="12694"/>
                </a:lnTo>
                <a:lnTo>
                  <a:pt x="3400" y="12665"/>
                </a:lnTo>
                <a:lnTo>
                  <a:pt x="3287" y="12609"/>
                </a:lnTo>
                <a:lnTo>
                  <a:pt x="3027" y="12496"/>
                </a:lnTo>
                <a:lnTo>
                  <a:pt x="2790" y="12340"/>
                </a:lnTo>
                <a:lnTo>
                  <a:pt x="2530" y="12142"/>
                </a:lnTo>
                <a:lnTo>
                  <a:pt x="2293" y="11987"/>
                </a:lnTo>
                <a:lnTo>
                  <a:pt x="2033" y="11817"/>
                </a:lnTo>
                <a:lnTo>
                  <a:pt x="1773" y="11676"/>
                </a:lnTo>
                <a:lnTo>
                  <a:pt x="1638" y="11662"/>
                </a:lnTo>
                <a:lnTo>
                  <a:pt x="1513" y="11634"/>
                </a:lnTo>
                <a:lnTo>
                  <a:pt x="1378" y="11634"/>
                </a:lnTo>
                <a:lnTo>
                  <a:pt x="1253" y="11634"/>
                </a:lnTo>
                <a:lnTo>
                  <a:pt x="1118" y="11662"/>
                </a:lnTo>
                <a:lnTo>
                  <a:pt x="971" y="11732"/>
                </a:lnTo>
                <a:lnTo>
                  <a:pt x="835" y="11817"/>
                </a:lnTo>
                <a:lnTo>
                  <a:pt x="711" y="11959"/>
                </a:lnTo>
                <a:lnTo>
                  <a:pt x="553" y="12086"/>
                </a:lnTo>
                <a:lnTo>
                  <a:pt x="429" y="12284"/>
                </a:lnTo>
                <a:lnTo>
                  <a:pt x="271" y="12524"/>
                </a:lnTo>
                <a:lnTo>
                  <a:pt x="146" y="12793"/>
                </a:lnTo>
                <a:lnTo>
                  <a:pt x="79" y="12962"/>
                </a:lnTo>
                <a:lnTo>
                  <a:pt x="33" y="13146"/>
                </a:lnTo>
                <a:lnTo>
                  <a:pt x="11" y="13386"/>
                </a:lnTo>
                <a:lnTo>
                  <a:pt x="11" y="13641"/>
                </a:lnTo>
                <a:lnTo>
                  <a:pt x="33" y="13881"/>
                </a:lnTo>
                <a:lnTo>
                  <a:pt x="101" y="14150"/>
                </a:lnTo>
                <a:lnTo>
                  <a:pt x="192" y="14404"/>
                </a:lnTo>
                <a:lnTo>
                  <a:pt x="293" y="14645"/>
                </a:lnTo>
                <a:lnTo>
                  <a:pt x="451" y="14857"/>
                </a:lnTo>
                <a:lnTo>
                  <a:pt x="621" y="15054"/>
                </a:lnTo>
                <a:lnTo>
                  <a:pt x="734" y="15125"/>
                </a:lnTo>
                <a:lnTo>
                  <a:pt x="835" y="15210"/>
                </a:lnTo>
                <a:lnTo>
                  <a:pt x="948" y="15267"/>
                </a:lnTo>
                <a:lnTo>
                  <a:pt x="1084" y="15323"/>
                </a:lnTo>
                <a:lnTo>
                  <a:pt x="1208" y="15351"/>
                </a:lnTo>
                <a:lnTo>
                  <a:pt x="1355" y="15380"/>
                </a:lnTo>
                <a:lnTo>
                  <a:pt x="1513" y="15380"/>
                </a:lnTo>
                <a:lnTo>
                  <a:pt x="1683" y="15380"/>
                </a:lnTo>
                <a:lnTo>
                  <a:pt x="1864" y="15351"/>
                </a:lnTo>
                <a:lnTo>
                  <a:pt x="2033" y="15323"/>
                </a:lnTo>
                <a:lnTo>
                  <a:pt x="2225" y="15238"/>
                </a:lnTo>
                <a:lnTo>
                  <a:pt x="2428" y="15153"/>
                </a:lnTo>
                <a:lnTo>
                  <a:pt x="2745" y="15026"/>
                </a:lnTo>
                <a:lnTo>
                  <a:pt x="3005" y="14913"/>
                </a:lnTo>
                <a:lnTo>
                  <a:pt x="3264" y="14828"/>
                </a:lnTo>
                <a:lnTo>
                  <a:pt x="3513" y="14800"/>
                </a:lnTo>
                <a:lnTo>
                  <a:pt x="3615" y="14828"/>
                </a:lnTo>
                <a:lnTo>
                  <a:pt x="3728" y="14857"/>
                </a:lnTo>
                <a:lnTo>
                  <a:pt x="3807" y="14913"/>
                </a:lnTo>
                <a:lnTo>
                  <a:pt x="3920" y="14998"/>
                </a:lnTo>
                <a:lnTo>
                  <a:pt x="4010" y="15097"/>
                </a:lnTo>
                <a:lnTo>
                  <a:pt x="4089" y="15238"/>
                </a:lnTo>
                <a:lnTo>
                  <a:pt x="4179" y="15408"/>
                </a:lnTo>
                <a:lnTo>
                  <a:pt x="4247" y="15620"/>
                </a:lnTo>
                <a:lnTo>
                  <a:pt x="4326" y="15860"/>
                </a:lnTo>
                <a:lnTo>
                  <a:pt x="4394" y="16129"/>
                </a:lnTo>
                <a:lnTo>
                  <a:pt x="4439" y="16440"/>
                </a:lnTo>
                <a:lnTo>
                  <a:pt x="4507" y="16737"/>
                </a:lnTo>
                <a:lnTo>
                  <a:pt x="4552" y="17090"/>
                </a:lnTo>
                <a:lnTo>
                  <a:pt x="4575" y="17443"/>
                </a:lnTo>
                <a:lnTo>
                  <a:pt x="4586" y="17825"/>
                </a:lnTo>
                <a:lnTo>
                  <a:pt x="4586" y="18193"/>
                </a:lnTo>
                <a:lnTo>
                  <a:pt x="4586" y="18574"/>
                </a:lnTo>
                <a:lnTo>
                  <a:pt x="4586" y="18984"/>
                </a:lnTo>
                <a:lnTo>
                  <a:pt x="4552" y="19366"/>
                </a:lnTo>
                <a:lnTo>
                  <a:pt x="4507" y="19748"/>
                </a:lnTo>
                <a:lnTo>
                  <a:pt x="4462" y="20129"/>
                </a:lnTo>
                <a:lnTo>
                  <a:pt x="4371" y="20483"/>
                </a:lnTo>
                <a:lnTo>
                  <a:pt x="4292" y="20836"/>
                </a:lnTo>
                <a:lnTo>
                  <a:pt x="4202" y="21161"/>
                </a:lnTo>
                <a:lnTo>
                  <a:pt x="4744" y="21161"/>
                </a:lnTo>
                <a:lnTo>
                  <a:pt x="5264" y="21161"/>
                </a:lnTo>
                <a:lnTo>
                  <a:pt x="5784" y="21161"/>
                </a:lnTo>
                <a:lnTo>
                  <a:pt x="6235" y="21161"/>
                </a:lnTo>
                <a:lnTo>
                  <a:pt x="6676" y="21161"/>
                </a:lnTo>
                <a:lnTo>
                  <a:pt x="7060" y="21161"/>
                </a:lnTo>
                <a:lnTo>
                  <a:pt x="7410" y="21161"/>
                </a:lnTo>
                <a:lnTo>
                  <a:pt x="7670" y="21161"/>
                </a:lnTo>
                <a:lnTo>
                  <a:pt x="8020" y="21020"/>
                </a:lnTo>
                <a:lnTo>
                  <a:pt x="8303" y="20893"/>
                </a:lnTo>
                <a:lnTo>
                  <a:pt x="8563" y="20695"/>
                </a:lnTo>
                <a:lnTo>
                  <a:pt x="8800" y="20511"/>
                </a:lnTo>
                <a:lnTo>
                  <a:pt x="8969" y="20285"/>
                </a:lnTo>
                <a:lnTo>
                  <a:pt x="9150" y="20045"/>
                </a:lnTo>
                <a:lnTo>
                  <a:pt x="9252" y="19804"/>
                </a:lnTo>
                <a:lnTo>
                  <a:pt x="9342" y="19550"/>
                </a:lnTo>
                <a:lnTo>
                  <a:pt x="9410" y="19281"/>
                </a:lnTo>
                <a:lnTo>
                  <a:pt x="9433" y="19013"/>
                </a:lnTo>
                <a:lnTo>
                  <a:pt x="9433" y="18744"/>
                </a:lnTo>
                <a:lnTo>
                  <a:pt x="9387" y="18504"/>
                </a:lnTo>
                <a:lnTo>
                  <a:pt x="9320" y="18221"/>
                </a:lnTo>
                <a:lnTo>
                  <a:pt x="9207" y="17981"/>
                </a:lnTo>
                <a:lnTo>
                  <a:pt x="9105" y="17740"/>
                </a:lnTo>
                <a:lnTo>
                  <a:pt x="8924" y="17514"/>
                </a:lnTo>
                <a:lnTo>
                  <a:pt x="8777" y="17274"/>
                </a:lnTo>
                <a:lnTo>
                  <a:pt x="8642" y="17034"/>
                </a:lnTo>
                <a:lnTo>
                  <a:pt x="8563" y="16765"/>
                </a:lnTo>
                <a:lnTo>
                  <a:pt x="8472" y="16468"/>
                </a:lnTo>
                <a:lnTo>
                  <a:pt x="8450" y="16157"/>
                </a:lnTo>
                <a:lnTo>
                  <a:pt x="8450" y="15860"/>
                </a:lnTo>
                <a:lnTo>
                  <a:pt x="8472" y="15563"/>
                </a:lnTo>
                <a:lnTo>
                  <a:pt x="8540" y="15267"/>
                </a:lnTo>
                <a:lnTo>
                  <a:pt x="8642" y="14998"/>
                </a:lnTo>
                <a:lnTo>
                  <a:pt x="8777" y="14729"/>
                </a:lnTo>
                <a:lnTo>
                  <a:pt x="8868" y="14616"/>
                </a:lnTo>
                <a:lnTo>
                  <a:pt x="8969" y="14475"/>
                </a:lnTo>
                <a:lnTo>
                  <a:pt x="9060" y="14376"/>
                </a:lnTo>
                <a:lnTo>
                  <a:pt x="9184" y="14291"/>
                </a:lnTo>
                <a:lnTo>
                  <a:pt x="9297" y="14206"/>
                </a:lnTo>
                <a:lnTo>
                  <a:pt x="9433" y="14121"/>
                </a:lnTo>
                <a:lnTo>
                  <a:pt x="9579" y="14051"/>
                </a:lnTo>
                <a:lnTo>
                  <a:pt x="9726" y="13994"/>
                </a:lnTo>
                <a:lnTo>
                  <a:pt x="9884" y="13938"/>
                </a:lnTo>
                <a:lnTo>
                  <a:pt x="10054" y="13909"/>
                </a:lnTo>
                <a:lnTo>
                  <a:pt x="10257" y="13881"/>
                </a:lnTo>
                <a:lnTo>
                  <a:pt x="10449" y="13881"/>
                </a:lnTo>
                <a:lnTo>
                  <a:pt x="10664" y="13881"/>
                </a:lnTo>
                <a:lnTo>
                  <a:pt x="10856" y="13909"/>
                </a:lnTo>
                <a:lnTo>
                  <a:pt x="11037" y="13966"/>
                </a:lnTo>
                <a:lnTo>
                  <a:pt x="11206" y="14023"/>
                </a:lnTo>
                <a:lnTo>
                  <a:pt x="11353" y="14093"/>
                </a:lnTo>
                <a:lnTo>
                  <a:pt x="11511" y="14178"/>
                </a:lnTo>
                <a:lnTo>
                  <a:pt x="11635" y="14263"/>
                </a:lnTo>
                <a:lnTo>
                  <a:pt x="11748" y="14376"/>
                </a:lnTo>
                <a:lnTo>
                  <a:pt x="11861" y="14475"/>
                </a:lnTo>
                <a:lnTo>
                  <a:pt x="11941" y="14616"/>
                </a:lnTo>
                <a:lnTo>
                  <a:pt x="12031" y="14758"/>
                </a:lnTo>
                <a:lnTo>
                  <a:pt x="12099" y="14885"/>
                </a:lnTo>
                <a:lnTo>
                  <a:pt x="12200" y="15210"/>
                </a:lnTo>
                <a:lnTo>
                  <a:pt x="12268" y="15507"/>
                </a:lnTo>
                <a:lnTo>
                  <a:pt x="12291" y="15832"/>
                </a:lnTo>
                <a:lnTo>
                  <a:pt x="12291" y="16157"/>
                </a:lnTo>
                <a:lnTo>
                  <a:pt x="12246" y="16482"/>
                </a:lnTo>
                <a:lnTo>
                  <a:pt x="12178" y="16807"/>
                </a:lnTo>
                <a:lnTo>
                  <a:pt x="12099" y="17090"/>
                </a:lnTo>
                <a:lnTo>
                  <a:pt x="12008" y="17330"/>
                </a:lnTo>
                <a:lnTo>
                  <a:pt x="11884" y="17542"/>
                </a:lnTo>
                <a:lnTo>
                  <a:pt x="11748" y="17712"/>
                </a:lnTo>
                <a:lnTo>
                  <a:pt x="11613" y="17839"/>
                </a:lnTo>
                <a:lnTo>
                  <a:pt x="11489" y="18037"/>
                </a:lnTo>
                <a:lnTo>
                  <a:pt x="11398" y="18221"/>
                </a:lnTo>
                <a:lnTo>
                  <a:pt x="11319" y="18447"/>
                </a:lnTo>
                <a:lnTo>
                  <a:pt x="11251" y="18659"/>
                </a:lnTo>
                <a:lnTo>
                  <a:pt x="11206" y="18900"/>
                </a:lnTo>
                <a:lnTo>
                  <a:pt x="11184" y="19154"/>
                </a:lnTo>
                <a:lnTo>
                  <a:pt x="11184" y="19423"/>
                </a:lnTo>
                <a:lnTo>
                  <a:pt x="11229" y="19663"/>
                </a:lnTo>
                <a:lnTo>
                  <a:pt x="11297" y="19903"/>
                </a:lnTo>
                <a:lnTo>
                  <a:pt x="11376" y="20158"/>
                </a:lnTo>
                <a:lnTo>
                  <a:pt x="11511" y="20398"/>
                </a:lnTo>
                <a:lnTo>
                  <a:pt x="11681" y="20610"/>
                </a:lnTo>
                <a:lnTo>
                  <a:pt x="11884" y="20808"/>
                </a:lnTo>
                <a:lnTo>
                  <a:pt x="12121" y="20992"/>
                </a:lnTo>
                <a:lnTo>
                  <a:pt x="12404" y="21161"/>
                </a:lnTo>
                <a:lnTo>
                  <a:pt x="12528" y="21190"/>
                </a:lnTo>
                <a:lnTo>
                  <a:pt x="12856" y="21274"/>
                </a:lnTo>
                <a:lnTo>
                  <a:pt x="13330" y="21373"/>
                </a:lnTo>
                <a:lnTo>
                  <a:pt x="13963" y="21486"/>
                </a:lnTo>
                <a:lnTo>
                  <a:pt x="14313" y="21543"/>
                </a:lnTo>
                <a:lnTo>
                  <a:pt x="14652" y="21571"/>
                </a:lnTo>
                <a:lnTo>
                  <a:pt x="15025" y="21600"/>
                </a:lnTo>
                <a:lnTo>
                  <a:pt x="15409" y="21600"/>
                </a:lnTo>
                <a:lnTo>
                  <a:pt x="15782" y="21600"/>
                </a:lnTo>
                <a:lnTo>
                  <a:pt x="16177" y="21571"/>
                </a:lnTo>
                <a:lnTo>
                  <a:pt x="16516" y="21486"/>
                </a:lnTo>
                <a:lnTo>
                  <a:pt x="16889" y="21402"/>
                </a:lnTo>
                <a:lnTo>
                  <a:pt x="16821" y="21190"/>
                </a:lnTo>
                <a:lnTo>
                  <a:pt x="16776" y="20935"/>
                </a:lnTo>
                <a:lnTo>
                  <a:pt x="16742" y="20667"/>
                </a:lnTo>
                <a:lnTo>
                  <a:pt x="16719" y="20370"/>
                </a:lnTo>
                <a:lnTo>
                  <a:pt x="16697" y="19719"/>
                </a:lnTo>
                <a:lnTo>
                  <a:pt x="16697" y="19013"/>
                </a:lnTo>
                <a:lnTo>
                  <a:pt x="16719" y="18306"/>
                </a:lnTo>
                <a:lnTo>
                  <a:pt x="16753" y="17599"/>
                </a:lnTo>
                <a:lnTo>
                  <a:pt x="16821" y="16949"/>
                </a:lnTo>
                <a:lnTo>
                  <a:pt x="16889" y="16383"/>
                </a:lnTo>
                <a:lnTo>
                  <a:pt x="16934" y="16129"/>
                </a:lnTo>
                <a:lnTo>
                  <a:pt x="17002" y="15945"/>
                </a:lnTo>
                <a:lnTo>
                  <a:pt x="17081" y="15790"/>
                </a:lnTo>
                <a:lnTo>
                  <a:pt x="17194" y="15648"/>
                </a:lnTo>
                <a:lnTo>
                  <a:pt x="17318" y="15563"/>
                </a:lnTo>
                <a:lnTo>
                  <a:pt x="17453" y="15507"/>
                </a:lnTo>
                <a:lnTo>
                  <a:pt x="17600" y="15450"/>
                </a:lnTo>
                <a:lnTo>
                  <a:pt x="17758" y="15450"/>
                </a:lnTo>
                <a:lnTo>
                  <a:pt x="17905" y="15479"/>
                </a:lnTo>
                <a:lnTo>
                  <a:pt x="18064" y="15535"/>
                </a:lnTo>
                <a:lnTo>
                  <a:pt x="18233" y="15620"/>
                </a:lnTo>
                <a:lnTo>
                  <a:pt x="18380" y="15733"/>
                </a:lnTo>
                <a:lnTo>
                  <a:pt x="18561" y="15832"/>
                </a:lnTo>
                <a:lnTo>
                  <a:pt x="18707" y="15973"/>
                </a:lnTo>
                <a:lnTo>
                  <a:pt x="18866" y="16129"/>
                </a:lnTo>
                <a:lnTo>
                  <a:pt x="18990" y="16327"/>
                </a:lnTo>
                <a:lnTo>
                  <a:pt x="19125" y="16482"/>
                </a:lnTo>
                <a:lnTo>
                  <a:pt x="19295" y="16624"/>
                </a:lnTo>
                <a:lnTo>
                  <a:pt x="19464" y="16737"/>
                </a:lnTo>
                <a:lnTo>
                  <a:pt x="19668" y="16807"/>
                </a:lnTo>
                <a:lnTo>
                  <a:pt x="19860" y="16836"/>
                </a:lnTo>
                <a:lnTo>
                  <a:pt x="20052" y="16864"/>
                </a:lnTo>
                <a:lnTo>
                  <a:pt x="20266" y="16836"/>
                </a:lnTo>
                <a:lnTo>
                  <a:pt x="20470" y="16793"/>
                </a:lnTo>
                <a:lnTo>
                  <a:pt x="20662" y="16708"/>
                </a:lnTo>
                <a:lnTo>
                  <a:pt x="20854" y="16567"/>
                </a:lnTo>
                <a:lnTo>
                  <a:pt x="21035" y="16412"/>
                </a:lnTo>
                <a:lnTo>
                  <a:pt x="21182" y="16214"/>
                </a:lnTo>
                <a:lnTo>
                  <a:pt x="21340" y="16002"/>
                </a:lnTo>
                <a:lnTo>
                  <a:pt x="21441" y="15733"/>
                </a:lnTo>
                <a:lnTo>
                  <a:pt x="21532" y="15436"/>
                </a:lnTo>
                <a:lnTo>
                  <a:pt x="21600" y="15083"/>
                </a:lnTo>
                <a:lnTo>
                  <a:pt x="21600" y="14885"/>
                </a:lnTo>
                <a:lnTo>
                  <a:pt x="21600" y="14729"/>
                </a:lnTo>
                <a:lnTo>
                  <a:pt x="21600" y="14531"/>
                </a:lnTo>
                <a:lnTo>
                  <a:pt x="21577" y="14376"/>
                </a:lnTo>
                <a:lnTo>
                  <a:pt x="21532" y="14206"/>
                </a:lnTo>
                <a:lnTo>
                  <a:pt x="21487" y="14051"/>
                </a:lnTo>
                <a:lnTo>
                  <a:pt x="21419" y="13909"/>
                </a:lnTo>
                <a:lnTo>
                  <a:pt x="21351" y="13768"/>
                </a:lnTo>
                <a:lnTo>
                  <a:pt x="21204" y="13500"/>
                </a:lnTo>
                <a:lnTo>
                  <a:pt x="21035" y="13287"/>
                </a:lnTo>
                <a:lnTo>
                  <a:pt x="20809" y="13090"/>
                </a:lnTo>
                <a:lnTo>
                  <a:pt x="20594" y="12962"/>
                </a:lnTo>
                <a:lnTo>
                  <a:pt x="20357" y="12821"/>
                </a:lnTo>
                <a:lnTo>
                  <a:pt x="20120" y="12764"/>
                </a:lnTo>
                <a:lnTo>
                  <a:pt x="19882" y="12708"/>
                </a:lnTo>
                <a:lnTo>
                  <a:pt x="19645" y="12736"/>
                </a:lnTo>
                <a:lnTo>
                  <a:pt x="19430" y="12793"/>
                </a:lnTo>
                <a:lnTo>
                  <a:pt x="19227" y="12906"/>
                </a:lnTo>
                <a:lnTo>
                  <a:pt x="19148" y="12962"/>
                </a:lnTo>
                <a:lnTo>
                  <a:pt x="19058" y="13047"/>
                </a:lnTo>
                <a:lnTo>
                  <a:pt x="18990" y="13146"/>
                </a:lnTo>
                <a:lnTo>
                  <a:pt x="18911" y="13259"/>
                </a:lnTo>
                <a:lnTo>
                  <a:pt x="18775" y="13471"/>
                </a:lnTo>
                <a:lnTo>
                  <a:pt x="18628" y="13641"/>
                </a:lnTo>
                <a:lnTo>
                  <a:pt x="18470" y="13740"/>
                </a:lnTo>
                <a:lnTo>
                  <a:pt x="18301" y="13825"/>
                </a:lnTo>
                <a:lnTo>
                  <a:pt x="18143" y="13853"/>
                </a:lnTo>
                <a:lnTo>
                  <a:pt x="17973" y="13881"/>
                </a:lnTo>
                <a:lnTo>
                  <a:pt x="17804" y="13853"/>
                </a:lnTo>
                <a:lnTo>
                  <a:pt x="17646" y="13796"/>
                </a:lnTo>
                <a:lnTo>
                  <a:pt x="17499" y="13726"/>
                </a:lnTo>
                <a:lnTo>
                  <a:pt x="17341" y="13641"/>
                </a:lnTo>
                <a:lnTo>
                  <a:pt x="17216" y="13528"/>
                </a:lnTo>
                <a:lnTo>
                  <a:pt x="17103" y="13386"/>
                </a:lnTo>
                <a:lnTo>
                  <a:pt x="17024" y="13259"/>
                </a:lnTo>
                <a:lnTo>
                  <a:pt x="16934" y="13118"/>
                </a:lnTo>
                <a:lnTo>
                  <a:pt x="16889" y="12991"/>
                </a:lnTo>
                <a:lnTo>
                  <a:pt x="16889" y="12849"/>
                </a:lnTo>
                <a:lnTo>
                  <a:pt x="16889" y="12383"/>
                </a:lnTo>
                <a:lnTo>
                  <a:pt x="16889" y="11662"/>
                </a:lnTo>
                <a:lnTo>
                  <a:pt x="16889" y="10701"/>
                </a:lnTo>
                <a:lnTo>
                  <a:pt x="16889" y="9640"/>
                </a:lnTo>
                <a:lnTo>
                  <a:pt x="16889" y="8566"/>
                </a:lnTo>
                <a:lnTo>
                  <a:pt x="16889" y="7478"/>
                </a:lnTo>
                <a:lnTo>
                  <a:pt x="16889" y="6502"/>
                </a:lnTo>
                <a:lnTo>
                  <a:pt x="16889" y="5739"/>
                </a:lnTo>
                <a:lnTo>
                  <a:pt x="16674" y="5894"/>
                </a:lnTo>
                <a:lnTo>
                  <a:pt x="16414" y="6036"/>
                </a:lnTo>
                <a:lnTo>
                  <a:pt x="16154" y="6177"/>
                </a:lnTo>
                <a:lnTo>
                  <a:pt x="15849" y="6248"/>
                </a:lnTo>
                <a:lnTo>
                  <a:pt x="15544" y="6304"/>
                </a:lnTo>
                <a:lnTo>
                  <a:pt x="15217" y="6332"/>
                </a:lnTo>
                <a:lnTo>
                  <a:pt x="14866" y="6361"/>
                </a:lnTo>
                <a:lnTo>
                  <a:pt x="14550" y="6361"/>
                </a:lnTo>
                <a:lnTo>
                  <a:pt x="14200" y="6332"/>
                </a:lnTo>
                <a:lnTo>
                  <a:pt x="13850" y="6276"/>
                </a:lnTo>
                <a:lnTo>
                  <a:pt x="13522" y="6219"/>
                </a:lnTo>
                <a:lnTo>
                  <a:pt x="13206" y="6149"/>
                </a:lnTo>
                <a:lnTo>
                  <a:pt x="12901" y="6064"/>
                </a:lnTo>
                <a:lnTo>
                  <a:pt x="12618" y="5951"/>
                </a:lnTo>
                <a:lnTo>
                  <a:pt x="12358" y="5838"/>
                </a:lnTo>
                <a:lnTo>
                  <a:pt x="12121" y="5739"/>
                </a:lnTo>
                <a:lnTo>
                  <a:pt x="11941" y="5626"/>
                </a:lnTo>
                <a:lnTo>
                  <a:pt x="11794" y="5513"/>
                </a:lnTo>
                <a:lnTo>
                  <a:pt x="11658" y="5414"/>
                </a:lnTo>
                <a:lnTo>
                  <a:pt x="11556" y="5301"/>
                </a:lnTo>
                <a:lnTo>
                  <a:pt x="11466" y="5187"/>
                </a:lnTo>
                <a:lnTo>
                  <a:pt x="11398" y="5089"/>
                </a:lnTo>
                <a:lnTo>
                  <a:pt x="11376" y="4947"/>
                </a:lnTo>
                <a:lnTo>
                  <a:pt x="11353" y="4834"/>
                </a:lnTo>
                <a:lnTo>
                  <a:pt x="11353" y="4707"/>
                </a:lnTo>
                <a:lnTo>
                  <a:pt x="11376" y="4565"/>
                </a:lnTo>
                <a:lnTo>
                  <a:pt x="11443" y="4410"/>
                </a:lnTo>
                <a:lnTo>
                  <a:pt x="11511" y="4240"/>
                </a:lnTo>
                <a:lnTo>
                  <a:pt x="11703" y="3887"/>
                </a:lnTo>
                <a:lnTo>
                  <a:pt x="11986" y="3505"/>
                </a:lnTo>
                <a:lnTo>
                  <a:pt x="12144" y="3265"/>
                </a:lnTo>
                <a:lnTo>
                  <a:pt x="12246" y="3025"/>
                </a:lnTo>
                <a:lnTo>
                  <a:pt x="12336" y="2756"/>
                </a:lnTo>
                <a:lnTo>
                  <a:pt x="12404" y="2445"/>
                </a:lnTo>
                <a:lnTo>
                  <a:pt x="12438" y="2176"/>
                </a:lnTo>
                <a:lnTo>
                  <a:pt x="12438" y="1880"/>
                </a:lnTo>
                <a:lnTo>
                  <a:pt x="12404" y="1583"/>
                </a:lnTo>
                <a:lnTo>
                  <a:pt x="12336" y="1314"/>
                </a:lnTo>
                <a:lnTo>
                  <a:pt x="12246" y="1046"/>
                </a:lnTo>
                <a:lnTo>
                  <a:pt x="12099" y="791"/>
                </a:lnTo>
                <a:lnTo>
                  <a:pt x="12008" y="692"/>
                </a:lnTo>
                <a:lnTo>
                  <a:pt x="11918" y="579"/>
                </a:lnTo>
                <a:lnTo>
                  <a:pt x="11816" y="466"/>
                </a:lnTo>
                <a:lnTo>
                  <a:pt x="11703" y="381"/>
                </a:lnTo>
                <a:lnTo>
                  <a:pt x="11579" y="310"/>
                </a:lnTo>
                <a:lnTo>
                  <a:pt x="11443" y="226"/>
                </a:lnTo>
                <a:lnTo>
                  <a:pt x="11297" y="169"/>
                </a:lnTo>
                <a:lnTo>
                  <a:pt x="11138" y="113"/>
                </a:lnTo>
                <a:lnTo>
                  <a:pt x="10969" y="56"/>
                </a:lnTo>
                <a:lnTo>
                  <a:pt x="10800" y="28"/>
                </a:lnTo>
                <a:lnTo>
                  <a:pt x="10619" y="28"/>
                </a:lnTo>
                <a:lnTo>
                  <a:pt x="10404" y="28"/>
                </a:lnTo>
                <a:lnTo>
                  <a:pt x="10257" y="28"/>
                </a:lnTo>
                <a:lnTo>
                  <a:pt x="10076" y="56"/>
                </a:lnTo>
                <a:lnTo>
                  <a:pt x="9952" y="84"/>
                </a:lnTo>
                <a:lnTo>
                  <a:pt x="9794" y="141"/>
                </a:lnTo>
                <a:lnTo>
                  <a:pt x="9692" y="226"/>
                </a:lnTo>
                <a:lnTo>
                  <a:pt x="9557" y="282"/>
                </a:lnTo>
                <a:lnTo>
                  <a:pt x="9455" y="381"/>
                </a:lnTo>
                <a:lnTo>
                  <a:pt x="9365" y="466"/>
                </a:lnTo>
                <a:lnTo>
                  <a:pt x="9274" y="579"/>
                </a:lnTo>
                <a:lnTo>
                  <a:pt x="9184" y="692"/>
                </a:lnTo>
                <a:lnTo>
                  <a:pt x="9128" y="791"/>
                </a:lnTo>
                <a:lnTo>
                  <a:pt x="9060" y="932"/>
                </a:lnTo>
                <a:lnTo>
                  <a:pt x="8969" y="1201"/>
                </a:lnTo>
                <a:lnTo>
                  <a:pt x="8913" y="1498"/>
                </a:lnTo>
                <a:lnTo>
                  <a:pt x="8890" y="1795"/>
                </a:lnTo>
                <a:lnTo>
                  <a:pt x="8890" y="2120"/>
                </a:lnTo>
                <a:lnTo>
                  <a:pt x="8913" y="2445"/>
                </a:lnTo>
                <a:lnTo>
                  <a:pt x="8969" y="2756"/>
                </a:lnTo>
                <a:lnTo>
                  <a:pt x="9060" y="3081"/>
                </a:lnTo>
                <a:lnTo>
                  <a:pt x="9173" y="3378"/>
                </a:lnTo>
                <a:lnTo>
                  <a:pt x="9297" y="3647"/>
                </a:lnTo>
                <a:lnTo>
                  <a:pt x="9466" y="3887"/>
                </a:lnTo>
                <a:lnTo>
                  <a:pt x="9579" y="4085"/>
                </a:lnTo>
                <a:lnTo>
                  <a:pt x="9670" y="4269"/>
                </a:lnTo>
                <a:lnTo>
                  <a:pt x="9726" y="4467"/>
                </a:lnTo>
                <a:lnTo>
                  <a:pt x="9771" y="4650"/>
                </a:lnTo>
                <a:lnTo>
                  <a:pt x="9771" y="4834"/>
                </a:lnTo>
                <a:lnTo>
                  <a:pt x="9749" y="5032"/>
                </a:lnTo>
                <a:lnTo>
                  <a:pt x="9715" y="5216"/>
                </a:lnTo>
                <a:lnTo>
                  <a:pt x="9625" y="5385"/>
                </a:lnTo>
                <a:lnTo>
                  <a:pt x="9534" y="5513"/>
                </a:lnTo>
                <a:lnTo>
                  <a:pt x="9410" y="5626"/>
                </a:lnTo>
                <a:lnTo>
                  <a:pt x="9229" y="5710"/>
                </a:lnTo>
                <a:lnTo>
                  <a:pt x="9060" y="5767"/>
                </a:lnTo>
                <a:lnTo>
                  <a:pt x="8845" y="5767"/>
                </a:lnTo>
                <a:lnTo>
                  <a:pt x="8585" y="5739"/>
                </a:lnTo>
                <a:lnTo>
                  <a:pt x="8325" y="5654"/>
                </a:lnTo>
                <a:lnTo>
                  <a:pt x="8020" y="5513"/>
                </a:lnTo>
                <a:lnTo>
                  <a:pt x="7840" y="5442"/>
                </a:lnTo>
                <a:lnTo>
                  <a:pt x="7648" y="5385"/>
                </a:lnTo>
                <a:lnTo>
                  <a:pt x="7433" y="5329"/>
                </a:lnTo>
                <a:lnTo>
                  <a:pt x="7241" y="5301"/>
                </a:lnTo>
                <a:lnTo>
                  <a:pt x="6755" y="5301"/>
                </a:lnTo>
                <a:lnTo>
                  <a:pt x="6281" y="5329"/>
                </a:lnTo>
                <a:lnTo>
                  <a:pt x="5784" y="5385"/>
                </a:lnTo>
                <a:lnTo>
                  <a:pt x="5264" y="5498"/>
                </a:lnTo>
                <a:lnTo>
                  <a:pt x="4744" y="5597"/>
                </a:lnTo>
                <a:lnTo>
                  <a:pt x="4247" y="5739"/>
                </a:lnTo>
                <a:lnTo>
                  <a:pt x="4202" y="5894"/>
                </a:lnTo>
                <a:lnTo>
                  <a:pt x="4202" y="6191"/>
                </a:lnTo>
                <a:lnTo>
                  <a:pt x="4202" y="6545"/>
                </a:lnTo>
                <a:lnTo>
                  <a:pt x="4225" y="6954"/>
                </a:lnTo>
                <a:lnTo>
                  <a:pt x="4315" y="7930"/>
                </a:lnTo>
                <a:lnTo>
                  <a:pt x="4394" y="9018"/>
                </a:lnTo>
                <a:lnTo>
                  <a:pt x="4439" y="9570"/>
                </a:lnTo>
                <a:lnTo>
                  <a:pt x="4462" y="10107"/>
                </a:lnTo>
                <a:lnTo>
                  <a:pt x="4484" y="10630"/>
                </a:lnTo>
                <a:lnTo>
                  <a:pt x="4507" y="11082"/>
                </a:lnTo>
                <a:lnTo>
                  <a:pt x="4484" y="11520"/>
                </a:lnTo>
                <a:lnTo>
                  <a:pt x="4439" y="11874"/>
                </a:lnTo>
                <a:lnTo>
                  <a:pt x="4394" y="12029"/>
                </a:lnTo>
                <a:lnTo>
                  <a:pt x="4349" y="12171"/>
                </a:lnTo>
                <a:lnTo>
                  <a:pt x="4315" y="12284"/>
                </a:lnTo>
                <a:lnTo>
                  <a:pt x="4247" y="12354"/>
                </a:lnTo>
                <a:close/>
              </a:path>
            </a:pathLst>
          </a:custGeom>
          <a:solidFill>
            <a:srgbClr val="FFCC99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33" name="Puzzle4"/>
          <p:cNvSpPr>
            <a:spLocks noEditPoints="1" noChangeArrowheads="1"/>
          </p:cNvSpPr>
          <p:nvPr/>
        </p:nvSpPr>
        <p:spPr bwMode="auto">
          <a:xfrm>
            <a:off x="3703691" y="4643269"/>
            <a:ext cx="974150" cy="1422845"/>
          </a:xfrm>
          <a:custGeom>
            <a:avLst/>
            <a:gdLst>
              <a:gd name="T0" fmla="*/ 8307 w 21600"/>
              <a:gd name="T1" fmla="*/ 11593 h 21600"/>
              <a:gd name="T2" fmla="*/ 453 w 21600"/>
              <a:gd name="T3" fmla="*/ 16938 h 21600"/>
              <a:gd name="T4" fmla="*/ 11500 w 21600"/>
              <a:gd name="T5" fmla="*/ 21600 h 21600"/>
              <a:gd name="T6" fmla="*/ 20920 w 21600"/>
              <a:gd name="T7" fmla="*/ 16751 h 21600"/>
              <a:gd name="T8" fmla="*/ 13972 w 21600"/>
              <a:gd name="T9" fmla="*/ 10888 h 21600"/>
              <a:gd name="T10" fmla="*/ 21033 w 21600"/>
              <a:gd name="T11" fmla="*/ 4716 h 21600"/>
              <a:gd name="T12" fmla="*/ 11102 w 21600"/>
              <a:gd name="T13" fmla="*/ 11 h 21600"/>
              <a:gd name="T14" fmla="*/ 453 w 21600"/>
              <a:gd name="T15" fmla="*/ 4716 h 21600"/>
              <a:gd name="T16" fmla="*/ 2076 w 21600"/>
              <a:gd name="T17" fmla="*/ 5664 h 21600"/>
              <a:gd name="T18" fmla="*/ 20203 w 21600"/>
              <a:gd name="T19" fmla="*/ 1598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3813" y="10590"/>
                </a:moveTo>
                <a:lnTo>
                  <a:pt x="3927" y="10513"/>
                </a:lnTo>
                <a:lnTo>
                  <a:pt x="4078" y="10425"/>
                </a:lnTo>
                <a:lnTo>
                  <a:pt x="4210" y="10359"/>
                </a:lnTo>
                <a:lnTo>
                  <a:pt x="4361" y="10315"/>
                </a:lnTo>
                <a:lnTo>
                  <a:pt x="4682" y="10237"/>
                </a:lnTo>
                <a:lnTo>
                  <a:pt x="5041" y="10193"/>
                </a:lnTo>
                <a:lnTo>
                  <a:pt x="5456" y="10171"/>
                </a:lnTo>
                <a:lnTo>
                  <a:pt x="5853" y="10193"/>
                </a:lnTo>
                <a:lnTo>
                  <a:pt x="6249" y="10260"/>
                </a:lnTo>
                <a:lnTo>
                  <a:pt x="6646" y="10337"/>
                </a:lnTo>
                <a:lnTo>
                  <a:pt x="7004" y="10469"/>
                </a:lnTo>
                <a:lnTo>
                  <a:pt x="7363" y="10612"/>
                </a:lnTo>
                <a:lnTo>
                  <a:pt x="7665" y="10788"/>
                </a:lnTo>
                <a:lnTo>
                  <a:pt x="7911" y="10998"/>
                </a:lnTo>
                <a:lnTo>
                  <a:pt x="8024" y="11097"/>
                </a:lnTo>
                <a:lnTo>
                  <a:pt x="8137" y="11207"/>
                </a:lnTo>
                <a:lnTo>
                  <a:pt x="8194" y="11340"/>
                </a:lnTo>
                <a:lnTo>
                  <a:pt x="8269" y="11461"/>
                </a:lnTo>
                <a:lnTo>
                  <a:pt x="8307" y="11593"/>
                </a:lnTo>
                <a:lnTo>
                  <a:pt x="8307" y="11714"/>
                </a:lnTo>
                <a:lnTo>
                  <a:pt x="8307" y="11868"/>
                </a:lnTo>
                <a:lnTo>
                  <a:pt x="8307" y="12012"/>
                </a:lnTo>
                <a:lnTo>
                  <a:pt x="8194" y="12265"/>
                </a:lnTo>
                <a:lnTo>
                  <a:pt x="8062" y="12519"/>
                </a:lnTo>
                <a:lnTo>
                  <a:pt x="7873" y="12706"/>
                </a:lnTo>
                <a:lnTo>
                  <a:pt x="7627" y="12904"/>
                </a:lnTo>
                <a:lnTo>
                  <a:pt x="7363" y="13048"/>
                </a:lnTo>
                <a:lnTo>
                  <a:pt x="7080" y="13180"/>
                </a:lnTo>
                <a:lnTo>
                  <a:pt x="6759" y="13257"/>
                </a:lnTo>
                <a:lnTo>
                  <a:pt x="6419" y="13345"/>
                </a:lnTo>
                <a:lnTo>
                  <a:pt x="6098" y="13389"/>
                </a:lnTo>
                <a:lnTo>
                  <a:pt x="5739" y="13389"/>
                </a:lnTo>
                <a:lnTo>
                  <a:pt x="5418" y="13389"/>
                </a:lnTo>
                <a:lnTo>
                  <a:pt x="5079" y="13345"/>
                </a:lnTo>
                <a:lnTo>
                  <a:pt x="4758" y="13301"/>
                </a:lnTo>
                <a:lnTo>
                  <a:pt x="4474" y="13213"/>
                </a:lnTo>
                <a:lnTo>
                  <a:pt x="4172" y="13114"/>
                </a:lnTo>
                <a:lnTo>
                  <a:pt x="3965" y="12982"/>
                </a:lnTo>
                <a:lnTo>
                  <a:pt x="3738" y="12838"/>
                </a:lnTo>
                <a:lnTo>
                  <a:pt x="3493" y="12706"/>
                </a:lnTo>
                <a:lnTo>
                  <a:pt x="3228" y="12607"/>
                </a:lnTo>
                <a:lnTo>
                  <a:pt x="2945" y="12519"/>
                </a:lnTo>
                <a:lnTo>
                  <a:pt x="2700" y="12431"/>
                </a:lnTo>
                <a:lnTo>
                  <a:pt x="2397" y="12375"/>
                </a:lnTo>
                <a:lnTo>
                  <a:pt x="2152" y="12331"/>
                </a:lnTo>
                <a:lnTo>
                  <a:pt x="1888" y="12309"/>
                </a:lnTo>
                <a:lnTo>
                  <a:pt x="1642" y="12309"/>
                </a:lnTo>
                <a:lnTo>
                  <a:pt x="1397" y="12331"/>
                </a:lnTo>
                <a:lnTo>
                  <a:pt x="1170" y="12397"/>
                </a:lnTo>
                <a:lnTo>
                  <a:pt x="962" y="12453"/>
                </a:lnTo>
                <a:lnTo>
                  <a:pt x="774" y="12563"/>
                </a:lnTo>
                <a:lnTo>
                  <a:pt x="623" y="12684"/>
                </a:lnTo>
                <a:lnTo>
                  <a:pt x="528" y="12838"/>
                </a:lnTo>
                <a:lnTo>
                  <a:pt x="453" y="13026"/>
                </a:lnTo>
                <a:lnTo>
                  <a:pt x="339" y="13477"/>
                </a:lnTo>
                <a:lnTo>
                  <a:pt x="226" y="13984"/>
                </a:lnTo>
                <a:lnTo>
                  <a:pt x="151" y="14535"/>
                </a:lnTo>
                <a:lnTo>
                  <a:pt x="113" y="15075"/>
                </a:lnTo>
                <a:lnTo>
                  <a:pt x="113" y="15626"/>
                </a:lnTo>
                <a:lnTo>
                  <a:pt x="151" y="16133"/>
                </a:lnTo>
                <a:lnTo>
                  <a:pt x="188" y="16376"/>
                </a:lnTo>
                <a:lnTo>
                  <a:pt x="264" y="16585"/>
                </a:lnTo>
                <a:lnTo>
                  <a:pt x="339" y="16773"/>
                </a:lnTo>
                <a:lnTo>
                  <a:pt x="453" y="16938"/>
                </a:lnTo>
                <a:lnTo>
                  <a:pt x="1095" y="16883"/>
                </a:lnTo>
                <a:lnTo>
                  <a:pt x="1963" y="16795"/>
                </a:lnTo>
                <a:lnTo>
                  <a:pt x="2945" y="16751"/>
                </a:lnTo>
                <a:lnTo>
                  <a:pt x="3965" y="16706"/>
                </a:lnTo>
                <a:lnTo>
                  <a:pt x="5022" y="16684"/>
                </a:lnTo>
                <a:lnTo>
                  <a:pt x="5947" y="16684"/>
                </a:lnTo>
                <a:lnTo>
                  <a:pt x="6759" y="16706"/>
                </a:lnTo>
                <a:lnTo>
                  <a:pt x="7363" y="16751"/>
                </a:lnTo>
                <a:lnTo>
                  <a:pt x="7948" y="16839"/>
                </a:lnTo>
                <a:lnTo>
                  <a:pt x="8458" y="16916"/>
                </a:lnTo>
                <a:lnTo>
                  <a:pt x="8893" y="17026"/>
                </a:lnTo>
                <a:lnTo>
                  <a:pt x="9289" y="17158"/>
                </a:lnTo>
                <a:lnTo>
                  <a:pt x="9572" y="17280"/>
                </a:lnTo>
                <a:lnTo>
                  <a:pt x="9799" y="17412"/>
                </a:lnTo>
                <a:lnTo>
                  <a:pt x="9969" y="17555"/>
                </a:lnTo>
                <a:lnTo>
                  <a:pt x="10120" y="17687"/>
                </a:lnTo>
                <a:lnTo>
                  <a:pt x="10158" y="17831"/>
                </a:lnTo>
                <a:lnTo>
                  <a:pt x="10195" y="17974"/>
                </a:lnTo>
                <a:lnTo>
                  <a:pt x="10158" y="18128"/>
                </a:lnTo>
                <a:lnTo>
                  <a:pt x="10082" y="18271"/>
                </a:lnTo>
                <a:lnTo>
                  <a:pt x="9969" y="18426"/>
                </a:lnTo>
                <a:lnTo>
                  <a:pt x="9837" y="18569"/>
                </a:lnTo>
                <a:lnTo>
                  <a:pt x="9648" y="18701"/>
                </a:lnTo>
                <a:lnTo>
                  <a:pt x="9440" y="18822"/>
                </a:lnTo>
                <a:lnTo>
                  <a:pt x="9213" y="18999"/>
                </a:lnTo>
                <a:lnTo>
                  <a:pt x="9044" y="19186"/>
                </a:lnTo>
                <a:lnTo>
                  <a:pt x="8893" y="19395"/>
                </a:lnTo>
                <a:lnTo>
                  <a:pt x="8817" y="19627"/>
                </a:lnTo>
                <a:lnTo>
                  <a:pt x="8779" y="19858"/>
                </a:lnTo>
                <a:lnTo>
                  <a:pt x="8779" y="20112"/>
                </a:lnTo>
                <a:lnTo>
                  <a:pt x="8855" y="20354"/>
                </a:lnTo>
                <a:lnTo>
                  <a:pt x="8968" y="20586"/>
                </a:lnTo>
                <a:lnTo>
                  <a:pt x="9138" y="20817"/>
                </a:lnTo>
                <a:lnTo>
                  <a:pt x="9365" y="21026"/>
                </a:lnTo>
                <a:lnTo>
                  <a:pt x="9610" y="21192"/>
                </a:lnTo>
                <a:lnTo>
                  <a:pt x="9950" y="21368"/>
                </a:lnTo>
                <a:lnTo>
                  <a:pt x="10120" y="21445"/>
                </a:lnTo>
                <a:lnTo>
                  <a:pt x="10346" y="21511"/>
                </a:lnTo>
                <a:lnTo>
                  <a:pt x="10516" y="21555"/>
                </a:lnTo>
                <a:lnTo>
                  <a:pt x="10743" y="21600"/>
                </a:lnTo>
                <a:lnTo>
                  <a:pt x="10988" y="21644"/>
                </a:lnTo>
                <a:lnTo>
                  <a:pt x="11215" y="21666"/>
                </a:lnTo>
                <a:lnTo>
                  <a:pt x="11498" y="21666"/>
                </a:lnTo>
                <a:lnTo>
                  <a:pt x="11762" y="21666"/>
                </a:lnTo>
                <a:lnTo>
                  <a:pt x="12253" y="21644"/>
                </a:lnTo>
                <a:lnTo>
                  <a:pt x="12763" y="21577"/>
                </a:lnTo>
                <a:lnTo>
                  <a:pt x="13197" y="21467"/>
                </a:lnTo>
                <a:lnTo>
                  <a:pt x="13556" y="21346"/>
                </a:lnTo>
                <a:lnTo>
                  <a:pt x="13896" y="21192"/>
                </a:lnTo>
                <a:lnTo>
                  <a:pt x="14179" y="21026"/>
                </a:lnTo>
                <a:lnTo>
                  <a:pt x="14444" y="20839"/>
                </a:lnTo>
                <a:lnTo>
                  <a:pt x="14576" y="20641"/>
                </a:lnTo>
                <a:lnTo>
                  <a:pt x="14727" y="20431"/>
                </a:lnTo>
                <a:lnTo>
                  <a:pt x="14765" y="20200"/>
                </a:lnTo>
                <a:lnTo>
                  <a:pt x="14802" y="19991"/>
                </a:lnTo>
                <a:lnTo>
                  <a:pt x="14727" y="19759"/>
                </a:lnTo>
                <a:lnTo>
                  <a:pt x="14613" y="19550"/>
                </a:lnTo>
                <a:lnTo>
                  <a:pt x="14444" y="19307"/>
                </a:lnTo>
                <a:lnTo>
                  <a:pt x="14217" y="19098"/>
                </a:lnTo>
                <a:lnTo>
                  <a:pt x="13934" y="18911"/>
                </a:lnTo>
                <a:lnTo>
                  <a:pt x="13669" y="18745"/>
                </a:lnTo>
                <a:lnTo>
                  <a:pt x="13462" y="18547"/>
                </a:lnTo>
                <a:lnTo>
                  <a:pt x="13311" y="18337"/>
                </a:lnTo>
                <a:lnTo>
                  <a:pt x="13197" y="18150"/>
                </a:lnTo>
                <a:lnTo>
                  <a:pt x="13122" y="17941"/>
                </a:lnTo>
                <a:lnTo>
                  <a:pt x="13122" y="17720"/>
                </a:lnTo>
                <a:lnTo>
                  <a:pt x="13122" y="17533"/>
                </a:lnTo>
                <a:lnTo>
                  <a:pt x="13197" y="17346"/>
                </a:lnTo>
                <a:lnTo>
                  <a:pt x="13273" y="17158"/>
                </a:lnTo>
                <a:lnTo>
                  <a:pt x="13386" y="16982"/>
                </a:lnTo>
                <a:lnTo>
                  <a:pt x="13537" y="16839"/>
                </a:lnTo>
                <a:lnTo>
                  <a:pt x="13707" y="16706"/>
                </a:lnTo>
                <a:lnTo>
                  <a:pt x="13896" y="16607"/>
                </a:lnTo>
                <a:lnTo>
                  <a:pt x="14104" y="16519"/>
                </a:lnTo>
                <a:lnTo>
                  <a:pt x="14330" y="16453"/>
                </a:lnTo>
                <a:lnTo>
                  <a:pt x="14538" y="16431"/>
                </a:lnTo>
                <a:lnTo>
                  <a:pt x="14897" y="16453"/>
                </a:lnTo>
                <a:lnTo>
                  <a:pt x="15406" y="16497"/>
                </a:lnTo>
                <a:lnTo>
                  <a:pt x="16105" y="16541"/>
                </a:lnTo>
                <a:lnTo>
                  <a:pt x="16898" y="16607"/>
                </a:lnTo>
                <a:lnTo>
                  <a:pt x="17804" y="16651"/>
                </a:lnTo>
                <a:lnTo>
                  <a:pt x="18786" y="16684"/>
                </a:lnTo>
                <a:lnTo>
                  <a:pt x="19844" y="16728"/>
                </a:lnTo>
                <a:lnTo>
                  <a:pt x="20920" y="16751"/>
                </a:lnTo>
                <a:lnTo>
                  <a:pt x="21109" y="16497"/>
                </a:lnTo>
                <a:lnTo>
                  <a:pt x="21241" y="16222"/>
                </a:lnTo>
                <a:lnTo>
                  <a:pt x="21392" y="15946"/>
                </a:lnTo>
                <a:lnTo>
                  <a:pt x="21467" y="15648"/>
                </a:lnTo>
                <a:lnTo>
                  <a:pt x="21543" y="15351"/>
                </a:lnTo>
                <a:lnTo>
                  <a:pt x="21618" y="15042"/>
                </a:lnTo>
                <a:lnTo>
                  <a:pt x="21618" y="14745"/>
                </a:lnTo>
                <a:lnTo>
                  <a:pt x="21618" y="14447"/>
                </a:lnTo>
                <a:lnTo>
                  <a:pt x="21618" y="14150"/>
                </a:lnTo>
                <a:lnTo>
                  <a:pt x="21581" y="13852"/>
                </a:lnTo>
                <a:lnTo>
                  <a:pt x="21505" y="13577"/>
                </a:lnTo>
                <a:lnTo>
                  <a:pt x="21430" y="13301"/>
                </a:lnTo>
                <a:lnTo>
                  <a:pt x="21354" y="13048"/>
                </a:lnTo>
                <a:lnTo>
                  <a:pt x="21241" y="12816"/>
                </a:lnTo>
                <a:lnTo>
                  <a:pt x="21146" y="12607"/>
                </a:lnTo>
                <a:lnTo>
                  <a:pt x="21033" y="12431"/>
                </a:lnTo>
                <a:lnTo>
                  <a:pt x="20920" y="12265"/>
                </a:lnTo>
                <a:lnTo>
                  <a:pt x="20769" y="12144"/>
                </a:lnTo>
                <a:lnTo>
                  <a:pt x="20637" y="12034"/>
                </a:lnTo>
                <a:lnTo>
                  <a:pt x="20486" y="11946"/>
                </a:lnTo>
                <a:lnTo>
                  <a:pt x="20297" y="11891"/>
                </a:lnTo>
                <a:lnTo>
                  <a:pt x="20165" y="11846"/>
                </a:lnTo>
                <a:lnTo>
                  <a:pt x="19976" y="11824"/>
                </a:lnTo>
                <a:lnTo>
                  <a:pt x="19806" y="11802"/>
                </a:lnTo>
                <a:lnTo>
                  <a:pt x="19390" y="11824"/>
                </a:lnTo>
                <a:lnTo>
                  <a:pt x="18956" y="11891"/>
                </a:lnTo>
                <a:lnTo>
                  <a:pt x="18503" y="11968"/>
                </a:lnTo>
                <a:lnTo>
                  <a:pt x="17993" y="12078"/>
                </a:lnTo>
                <a:lnTo>
                  <a:pt x="17653" y="12144"/>
                </a:lnTo>
                <a:lnTo>
                  <a:pt x="17332" y="12199"/>
                </a:lnTo>
                <a:lnTo>
                  <a:pt x="17049" y="12221"/>
                </a:lnTo>
                <a:lnTo>
                  <a:pt x="16747" y="12243"/>
                </a:lnTo>
                <a:lnTo>
                  <a:pt x="16464" y="12243"/>
                </a:lnTo>
                <a:lnTo>
                  <a:pt x="16218" y="12243"/>
                </a:lnTo>
                <a:lnTo>
                  <a:pt x="15992" y="12221"/>
                </a:lnTo>
                <a:lnTo>
                  <a:pt x="15746" y="12199"/>
                </a:lnTo>
                <a:lnTo>
                  <a:pt x="15520" y="12155"/>
                </a:lnTo>
                <a:lnTo>
                  <a:pt x="15350" y="12122"/>
                </a:lnTo>
                <a:lnTo>
                  <a:pt x="15161" y="12056"/>
                </a:lnTo>
                <a:lnTo>
                  <a:pt x="14972" y="11990"/>
                </a:lnTo>
                <a:lnTo>
                  <a:pt x="14689" y="11846"/>
                </a:lnTo>
                <a:lnTo>
                  <a:pt x="14444" y="11670"/>
                </a:lnTo>
                <a:lnTo>
                  <a:pt x="14255" y="11483"/>
                </a:lnTo>
                <a:lnTo>
                  <a:pt x="14104" y="11295"/>
                </a:lnTo>
                <a:lnTo>
                  <a:pt x="14028" y="11086"/>
                </a:lnTo>
                <a:lnTo>
                  <a:pt x="13972" y="10888"/>
                </a:lnTo>
                <a:lnTo>
                  <a:pt x="13972" y="10700"/>
                </a:lnTo>
                <a:lnTo>
                  <a:pt x="14009" y="10513"/>
                </a:lnTo>
                <a:lnTo>
                  <a:pt x="14066" y="10359"/>
                </a:lnTo>
                <a:lnTo>
                  <a:pt x="14179" y="10215"/>
                </a:lnTo>
                <a:lnTo>
                  <a:pt x="14406" y="10006"/>
                </a:lnTo>
                <a:lnTo>
                  <a:pt x="14651" y="9830"/>
                </a:lnTo>
                <a:lnTo>
                  <a:pt x="14878" y="9686"/>
                </a:lnTo>
                <a:lnTo>
                  <a:pt x="15123" y="9554"/>
                </a:lnTo>
                <a:lnTo>
                  <a:pt x="15350" y="9477"/>
                </a:lnTo>
                <a:lnTo>
                  <a:pt x="15558" y="9411"/>
                </a:lnTo>
                <a:lnTo>
                  <a:pt x="15803" y="9345"/>
                </a:lnTo>
                <a:lnTo>
                  <a:pt x="16030" y="9323"/>
                </a:lnTo>
                <a:lnTo>
                  <a:pt x="16256" y="9301"/>
                </a:lnTo>
                <a:lnTo>
                  <a:pt x="16464" y="9323"/>
                </a:lnTo>
                <a:lnTo>
                  <a:pt x="16690" y="9345"/>
                </a:lnTo>
                <a:lnTo>
                  <a:pt x="16898" y="9367"/>
                </a:lnTo>
                <a:lnTo>
                  <a:pt x="17332" y="9477"/>
                </a:lnTo>
                <a:lnTo>
                  <a:pt x="17767" y="9598"/>
                </a:lnTo>
                <a:lnTo>
                  <a:pt x="18163" y="9731"/>
                </a:lnTo>
                <a:lnTo>
                  <a:pt x="18597" y="9874"/>
                </a:lnTo>
                <a:lnTo>
                  <a:pt x="18994" y="10006"/>
                </a:lnTo>
                <a:lnTo>
                  <a:pt x="19428" y="10083"/>
                </a:lnTo>
                <a:lnTo>
                  <a:pt x="19617" y="10127"/>
                </a:lnTo>
                <a:lnTo>
                  <a:pt x="19844" y="10149"/>
                </a:lnTo>
                <a:lnTo>
                  <a:pt x="20013" y="10149"/>
                </a:lnTo>
                <a:lnTo>
                  <a:pt x="20240" y="10127"/>
                </a:lnTo>
                <a:lnTo>
                  <a:pt x="20410" y="10105"/>
                </a:lnTo>
                <a:lnTo>
                  <a:pt x="20637" y="10061"/>
                </a:lnTo>
                <a:lnTo>
                  <a:pt x="20844" y="9984"/>
                </a:lnTo>
                <a:lnTo>
                  <a:pt x="21033" y="9896"/>
                </a:lnTo>
                <a:lnTo>
                  <a:pt x="21146" y="9830"/>
                </a:lnTo>
                <a:lnTo>
                  <a:pt x="21203" y="9753"/>
                </a:lnTo>
                <a:lnTo>
                  <a:pt x="21279" y="9642"/>
                </a:lnTo>
                <a:lnTo>
                  <a:pt x="21354" y="9521"/>
                </a:lnTo>
                <a:lnTo>
                  <a:pt x="21430" y="9246"/>
                </a:lnTo>
                <a:lnTo>
                  <a:pt x="21430" y="8904"/>
                </a:lnTo>
                <a:lnTo>
                  <a:pt x="21430" y="8540"/>
                </a:lnTo>
                <a:lnTo>
                  <a:pt x="21392" y="8144"/>
                </a:lnTo>
                <a:lnTo>
                  <a:pt x="21354" y="7714"/>
                </a:lnTo>
                <a:lnTo>
                  <a:pt x="21279" y="7295"/>
                </a:lnTo>
                <a:lnTo>
                  <a:pt x="21146" y="6446"/>
                </a:lnTo>
                <a:lnTo>
                  <a:pt x="20995" y="5686"/>
                </a:lnTo>
                <a:lnTo>
                  <a:pt x="20958" y="5366"/>
                </a:lnTo>
                <a:lnTo>
                  <a:pt x="20958" y="5091"/>
                </a:lnTo>
                <a:lnTo>
                  <a:pt x="20958" y="4860"/>
                </a:lnTo>
                <a:lnTo>
                  <a:pt x="21033" y="4716"/>
                </a:lnTo>
                <a:lnTo>
                  <a:pt x="20637" y="4860"/>
                </a:lnTo>
                <a:lnTo>
                  <a:pt x="20127" y="4992"/>
                </a:lnTo>
                <a:lnTo>
                  <a:pt x="19617" y="5069"/>
                </a:lnTo>
                <a:lnTo>
                  <a:pt x="19032" y="5157"/>
                </a:lnTo>
                <a:lnTo>
                  <a:pt x="18465" y="5201"/>
                </a:lnTo>
                <a:lnTo>
                  <a:pt x="17842" y="5245"/>
                </a:lnTo>
                <a:lnTo>
                  <a:pt x="17219" y="5267"/>
                </a:lnTo>
                <a:lnTo>
                  <a:pt x="16615" y="5267"/>
                </a:lnTo>
                <a:lnTo>
                  <a:pt x="15992" y="5245"/>
                </a:lnTo>
                <a:lnTo>
                  <a:pt x="15369" y="5201"/>
                </a:lnTo>
                <a:lnTo>
                  <a:pt x="14840" y="5157"/>
                </a:lnTo>
                <a:lnTo>
                  <a:pt x="14293" y="5091"/>
                </a:lnTo>
                <a:lnTo>
                  <a:pt x="13783" y="5014"/>
                </a:lnTo>
                <a:lnTo>
                  <a:pt x="13386" y="4926"/>
                </a:lnTo>
                <a:lnTo>
                  <a:pt x="13027" y="4815"/>
                </a:lnTo>
                <a:lnTo>
                  <a:pt x="12725" y="4716"/>
                </a:lnTo>
                <a:lnTo>
                  <a:pt x="12480" y="4606"/>
                </a:lnTo>
                <a:lnTo>
                  <a:pt x="12291" y="4496"/>
                </a:lnTo>
                <a:lnTo>
                  <a:pt x="12197" y="4397"/>
                </a:lnTo>
                <a:lnTo>
                  <a:pt x="12083" y="4286"/>
                </a:lnTo>
                <a:lnTo>
                  <a:pt x="12046" y="4187"/>
                </a:lnTo>
                <a:lnTo>
                  <a:pt x="12008" y="4077"/>
                </a:lnTo>
                <a:lnTo>
                  <a:pt x="12046" y="3967"/>
                </a:lnTo>
                <a:lnTo>
                  <a:pt x="12121" y="3868"/>
                </a:lnTo>
                <a:lnTo>
                  <a:pt x="12197" y="3735"/>
                </a:lnTo>
                <a:lnTo>
                  <a:pt x="12291" y="3614"/>
                </a:lnTo>
                <a:lnTo>
                  <a:pt x="12442" y="3482"/>
                </a:lnTo>
                <a:lnTo>
                  <a:pt x="12631" y="3361"/>
                </a:lnTo>
                <a:lnTo>
                  <a:pt x="13065" y="3085"/>
                </a:lnTo>
                <a:lnTo>
                  <a:pt x="13537" y="2766"/>
                </a:lnTo>
                <a:lnTo>
                  <a:pt x="13783" y="2578"/>
                </a:lnTo>
                <a:lnTo>
                  <a:pt x="13934" y="2380"/>
                </a:lnTo>
                <a:lnTo>
                  <a:pt x="14028" y="2171"/>
                </a:lnTo>
                <a:lnTo>
                  <a:pt x="14104" y="1961"/>
                </a:lnTo>
                <a:lnTo>
                  <a:pt x="14104" y="1730"/>
                </a:lnTo>
                <a:lnTo>
                  <a:pt x="14066" y="1498"/>
                </a:lnTo>
                <a:lnTo>
                  <a:pt x="13972" y="1267"/>
                </a:lnTo>
                <a:lnTo>
                  <a:pt x="13820" y="1057"/>
                </a:lnTo>
                <a:lnTo>
                  <a:pt x="13594" y="837"/>
                </a:lnTo>
                <a:lnTo>
                  <a:pt x="13386" y="628"/>
                </a:lnTo>
                <a:lnTo>
                  <a:pt x="13103" y="462"/>
                </a:lnTo>
                <a:lnTo>
                  <a:pt x="12763" y="308"/>
                </a:lnTo>
                <a:lnTo>
                  <a:pt x="12404" y="187"/>
                </a:lnTo>
                <a:lnTo>
                  <a:pt x="12008" y="77"/>
                </a:lnTo>
                <a:lnTo>
                  <a:pt x="11574" y="33"/>
                </a:lnTo>
                <a:lnTo>
                  <a:pt x="11102" y="11"/>
                </a:lnTo>
                <a:lnTo>
                  <a:pt x="10667" y="11"/>
                </a:lnTo>
                <a:lnTo>
                  <a:pt x="10233" y="77"/>
                </a:lnTo>
                <a:lnTo>
                  <a:pt x="9837" y="187"/>
                </a:lnTo>
                <a:lnTo>
                  <a:pt x="9440" y="286"/>
                </a:lnTo>
                <a:lnTo>
                  <a:pt x="9062" y="462"/>
                </a:lnTo>
                <a:lnTo>
                  <a:pt x="8741" y="628"/>
                </a:lnTo>
                <a:lnTo>
                  <a:pt x="8458" y="815"/>
                </a:lnTo>
                <a:lnTo>
                  <a:pt x="8232" y="1035"/>
                </a:lnTo>
                <a:lnTo>
                  <a:pt x="8062" y="1245"/>
                </a:lnTo>
                <a:lnTo>
                  <a:pt x="7911" y="1476"/>
                </a:lnTo>
                <a:lnTo>
                  <a:pt x="7835" y="1708"/>
                </a:lnTo>
                <a:lnTo>
                  <a:pt x="7797" y="1961"/>
                </a:lnTo>
                <a:lnTo>
                  <a:pt x="7835" y="2193"/>
                </a:lnTo>
                <a:lnTo>
                  <a:pt x="7948" y="2402"/>
                </a:lnTo>
                <a:lnTo>
                  <a:pt x="8062" y="2534"/>
                </a:lnTo>
                <a:lnTo>
                  <a:pt x="8175" y="2644"/>
                </a:lnTo>
                <a:lnTo>
                  <a:pt x="8269" y="2744"/>
                </a:lnTo>
                <a:lnTo>
                  <a:pt x="8420" y="2832"/>
                </a:lnTo>
                <a:lnTo>
                  <a:pt x="8704" y="3019"/>
                </a:lnTo>
                <a:lnTo>
                  <a:pt x="8968" y="3206"/>
                </a:lnTo>
                <a:lnTo>
                  <a:pt x="9138" y="3405"/>
                </a:lnTo>
                <a:lnTo>
                  <a:pt x="9327" y="3570"/>
                </a:lnTo>
                <a:lnTo>
                  <a:pt x="9440" y="3735"/>
                </a:lnTo>
                <a:lnTo>
                  <a:pt x="9516" y="3890"/>
                </a:lnTo>
                <a:lnTo>
                  <a:pt x="9534" y="4033"/>
                </a:lnTo>
                <a:lnTo>
                  <a:pt x="9534" y="4165"/>
                </a:lnTo>
                <a:lnTo>
                  <a:pt x="9516" y="4286"/>
                </a:lnTo>
                <a:lnTo>
                  <a:pt x="9440" y="4397"/>
                </a:lnTo>
                <a:lnTo>
                  <a:pt x="9327" y="4496"/>
                </a:lnTo>
                <a:lnTo>
                  <a:pt x="9176" y="4562"/>
                </a:lnTo>
                <a:lnTo>
                  <a:pt x="9006" y="4628"/>
                </a:lnTo>
                <a:lnTo>
                  <a:pt x="8779" y="4694"/>
                </a:lnTo>
                <a:lnTo>
                  <a:pt x="8534" y="4716"/>
                </a:lnTo>
                <a:lnTo>
                  <a:pt x="8232" y="4716"/>
                </a:lnTo>
                <a:lnTo>
                  <a:pt x="7118" y="4738"/>
                </a:lnTo>
                <a:lnTo>
                  <a:pt x="5947" y="4771"/>
                </a:lnTo>
                <a:lnTo>
                  <a:pt x="4795" y="4815"/>
                </a:lnTo>
                <a:lnTo>
                  <a:pt x="3681" y="4860"/>
                </a:lnTo>
                <a:lnTo>
                  <a:pt x="2662" y="4882"/>
                </a:lnTo>
                <a:lnTo>
                  <a:pt x="1755" y="4882"/>
                </a:lnTo>
                <a:lnTo>
                  <a:pt x="1359" y="4860"/>
                </a:lnTo>
                <a:lnTo>
                  <a:pt x="981" y="4837"/>
                </a:lnTo>
                <a:lnTo>
                  <a:pt x="698" y="4771"/>
                </a:lnTo>
                <a:lnTo>
                  <a:pt x="453" y="4716"/>
                </a:lnTo>
                <a:lnTo>
                  <a:pt x="453" y="5322"/>
                </a:lnTo>
                <a:lnTo>
                  <a:pt x="453" y="6083"/>
                </a:lnTo>
                <a:lnTo>
                  <a:pt x="453" y="6909"/>
                </a:lnTo>
                <a:lnTo>
                  <a:pt x="453" y="7780"/>
                </a:lnTo>
                <a:lnTo>
                  <a:pt x="453" y="8606"/>
                </a:lnTo>
                <a:lnTo>
                  <a:pt x="453" y="9345"/>
                </a:lnTo>
                <a:lnTo>
                  <a:pt x="453" y="9918"/>
                </a:lnTo>
                <a:lnTo>
                  <a:pt x="453" y="10282"/>
                </a:lnTo>
                <a:lnTo>
                  <a:pt x="490" y="10381"/>
                </a:lnTo>
                <a:lnTo>
                  <a:pt x="547" y="10491"/>
                </a:lnTo>
                <a:lnTo>
                  <a:pt x="660" y="10590"/>
                </a:lnTo>
                <a:lnTo>
                  <a:pt x="811" y="10700"/>
                </a:lnTo>
                <a:lnTo>
                  <a:pt x="981" y="10811"/>
                </a:lnTo>
                <a:lnTo>
                  <a:pt x="1208" y="10888"/>
                </a:lnTo>
                <a:lnTo>
                  <a:pt x="1453" y="10954"/>
                </a:lnTo>
                <a:lnTo>
                  <a:pt x="1718" y="11020"/>
                </a:lnTo>
                <a:lnTo>
                  <a:pt x="1963" y="11064"/>
                </a:lnTo>
                <a:lnTo>
                  <a:pt x="2265" y="11086"/>
                </a:lnTo>
                <a:lnTo>
                  <a:pt x="2548" y="11064"/>
                </a:lnTo>
                <a:lnTo>
                  <a:pt x="2794" y="11042"/>
                </a:lnTo>
                <a:lnTo>
                  <a:pt x="3096" y="10976"/>
                </a:lnTo>
                <a:lnTo>
                  <a:pt x="3341" y="10888"/>
                </a:lnTo>
                <a:lnTo>
                  <a:pt x="3606" y="10766"/>
                </a:lnTo>
                <a:lnTo>
                  <a:pt x="3813" y="10590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34" name="Puzzle1"/>
          <p:cNvSpPr>
            <a:spLocks noEditPoints="1" noChangeArrowheads="1"/>
          </p:cNvSpPr>
          <p:nvPr/>
        </p:nvSpPr>
        <p:spPr bwMode="auto">
          <a:xfrm>
            <a:off x="3389861" y="4136437"/>
            <a:ext cx="1635699" cy="848218"/>
          </a:xfrm>
          <a:custGeom>
            <a:avLst/>
            <a:gdLst>
              <a:gd name="T0" fmla="*/ 16740 w 21600"/>
              <a:gd name="T1" fmla="*/ 21078 h 21600"/>
              <a:gd name="T2" fmla="*/ 16976 w 21600"/>
              <a:gd name="T3" fmla="*/ 521 h 21600"/>
              <a:gd name="T4" fmla="*/ 4725 w 21600"/>
              <a:gd name="T5" fmla="*/ 856 h 21600"/>
              <a:gd name="T6" fmla="*/ 5040 w 21600"/>
              <a:gd name="T7" fmla="*/ 21004 h 21600"/>
              <a:gd name="T8" fmla="*/ 10811 w 21600"/>
              <a:gd name="T9" fmla="*/ 12885 h 21600"/>
              <a:gd name="T10" fmla="*/ 10845 w 21600"/>
              <a:gd name="T11" fmla="*/ 8714 h 21600"/>
              <a:gd name="T12" fmla="*/ 21600 w 21600"/>
              <a:gd name="T13" fmla="*/ 10000 h 21600"/>
              <a:gd name="T14" fmla="*/ 56 w 21600"/>
              <a:gd name="T15" fmla="*/ 10000 h 21600"/>
              <a:gd name="T16" fmla="*/ 6086 w 21600"/>
              <a:gd name="T17" fmla="*/ 2569 h 21600"/>
              <a:gd name="T18" fmla="*/ 16132 w 21600"/>
              <a:gd name="T19" fmla="*/ 19552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9360" y="20836"/>
                </a:moveTo>
                <a:lnTo>
                  <a:pt x="9528" y="20836"/>
                </a:lnTo>
                <a:lnTo>
                  <a:pt x="9686" y="20762"/>
                </a:lnTo>
                <a:lnTo>
                  <a:pt x="9810" y="20687"/>
                </a:lnTo>
                <a:lnTo>
                  <a:pt x="9922" y="20575"/>
                </a:lnTo>
                <a:lnTo>
                  <a:pt x="10012" y="20426"/>
                </a:lnTo>
                <a:lnTo>
                  <a:pt x="10068" y="20296"/>
                </a:lnTo>
                <a:lnTo>
                  <a:pt x="10113" y="20110"/>
                </a:lnTo>
                <a:lnTo>
                  <a:pt x="10136" y="19905"/>
                </a:lnTo>
                <a:lnTo>
                  <a:pt x="10136" y="19682"/>
                </a:lnTo>
                <a:lnTo>
                  <a:pt x="10113" y="19440"/>
                </a:lnTo>
                <a:lnTo>
                  <a:pt x="10068" y="19142"/>
                </a:lnTo>
                <a:lnTo>
                  <a:pt x="10012" y="18900"/>
                </a:lnTo>
                <a:lnTo>
                  <a:pt x="9900" y="18620"/>
                </a:lnTo>
                <a:lnTo>
                  <a:pt x="9787" y="18285"/>
                </a:lnTo>
                <a:lnTo>
                  <a:pt x="9641" y="17968"/>
                </a:lnTo>
                <a:lnTo>
                  <a:pt x="9472" y="17652"/>
                </a:lnTo>
                <a:lnTo>
                  <a:pt x="9382" y="17466"/>
                </a:lnTo>
                <a:lnTo>
                  <a:pt x="9315" y="17298"/>
                </a:lnTo>
                <a:lnTo>
                  <a:pt x="9258" y="17112"/>
                </a:lnTo>
                <a:lnTo>
                  <a:pt x="9191" y="16926"/>
                </a:lnTo>
                <a:lnTo>
                  <a:pt x="9123" y="16535"/>
                </a:lnTo>
                <a:lnTo>
                  <a:pt x="9101" y="16144"/>
                </a:lnTo>
                <a:lnTo>
                  <a:pt x="9101" y="15753"/>
                </a:lnTo>
                <a:lnTo>
                  <a:pt x="9168" y="15362"/>
                </a:lnTo>
                <a:lnTo>
                  <a:pt x="9236" y="14971"/>
                </a:lnTo>
                <a:lnTo>
                  <a:pt x="9360" y="14580"/>
                </a:lnTo>
                <a:lnTo>
                  <a:pt x="9495" y="14244"/>
                </a:lnTo>
                <a:lnTo>
                  <a:pt x="9663" y="13891"/>
                </a:lnTo>
                <a:lnTo>
                  <a:pt x="9855" y="13611"/>
                </a:lnTo>
                <a:lnTo>
                  <a:pt x="10068" y="13351"/>
                </a:lnTo>
                <a:lnTo>
                  <a:pt x="10293" y="13146"/>
                </a:lnTo>
                <a:lnTo>
                  <a:pt x="10552" y="12997"/>
                </a:lnTo>
                <a:lnTo>
                  <a:pt x="10811" y="12885"/>
                </a:lnTo>
                <a:lnTo>
                  <a:pt x="11069" y="12866"/>
                </a:lnTo>
                <a:lnTo>
                  <a:pt x="11351" y="12885"/>
                </a:lnTo>
                <a:lnTo>
                  <a:pt x="11610" y="12997"/>
                </a:lnTo>
                <a:lnTo>
                  <a:pt x="11846" y="13183"/>
                </a:lnTo>
                <a:lnTo>
                  <a:pt x="12060" y="13388"/>
                </a:lnTo>
                <a:lnTo>
                  <a:pt x="12251" y="13648"/>
                </a:lnTo>
                <a:lnTo>
                  <a:pt x="12419" y="13928"/>
                </a:lnTo>
                <a:lnTo>
                  <a:pt x="12555" y="14244"/>
                </a:lnTo>
                <a:lnTo>
                  <a:pt x="12690" y="14617"/>
                </a:lnTo>
                <a:lnTo>
                  <a:pt x="12768" y="15008"/>
                </a:lnTo>
                <a:lnTo>
                  <a:pt x="12836" y="15399"/>
                </a:lnTo>
                <a:lnTo>
                  <a:pt x="12858" y="15753"/>
                </a:lnTo>
                <a:lnTo>
                  <a:pt x="12858" y="16144"/>
                </a:lnTo>
                <a:lnTo>
                  <a:pt x="12813" y="16535"/>
                </a:lnTo>
                <a:lnTo>
                  <a:pt x="12746" y="16888"/>
                </a:lnTo>
                <a:lnTo>
                  <a:pt x="12667" y="17224"/>
                </a:lnTo>
                <a:lnTo>
                  <a:pt x="12510" y="17503"/>
                </a:lnTo>
                <a:lnTo>
                  <a:pt x="12228" y="18043"/>
                </a:lnTo>
                <a:lnTo>
                  <a:pt x="11970" y="18546"/>
                </a:lnTo>
                <a:lnTo>
                  <a:pt x="11868" y="18751"/>
                </a:lnTo>
                <a:lnTo>
                  <a:pt x="11778" y="18974"/>
                </a:lnTo>
                <a:lnTo>
                  <a:pt x="11711" y="19179"/>
                </a:lnTo>
                <a:lnTo>
                  <a:pt x="11666" y="19365"/>
                </a:lnTo>
                <a:lnTo>
                  <a:pt x="11632" y="19570"/>
                </a:lnTo>
                <a:lnTo>
                  <a:pt x="11632" y="19756"/>
                </a:lnTo>
                <a:lnTo>
                  <a:pt x="11632" y="19942"/>
                </a:lnTo>
                <a:lnTo>
                  <a:pt x="11643" y="20110"/>
                </a:lnTo>
                <a:lnTo>
                  <a:pt x="11711" y="20296"/>
                </a:lnTo>
                <a:lnTo>
                  <a:pt x="11801" y="20464"/>
                </a:lnTo>
                <a:lnTo>
                  <a:pt x="11891" y="20650"/>
                </a:lnTo>
                <a:lnTo>
                  <a:pt x="12037" y="20836"/>
                </a:lnTo>
                <a:lnTo>
                  <a:pt x="12206" y="21004"/>
                </a:lnTo>
                <a:lnTo>
                  <a:pt x="12419" y="21190"/>
                </a:lnTo>
                <a:lnTo>
                  <a:pt x="12667" y="21320"/>
                </a:lnTo>
                <a:lnTo>
                  <a:pt x="12960" y="21432"/>
                </a:lnTo>
                <a:lnTo>
                  <a:pt x="13286" y="21544"/>
                </a:lnTo>
                <a:lnTo>
                  <a:pt x="13612" y="21655"/>
                </a:lnTo>
                <a:lnTo>
                  <a:pt x="13983" y="21693"/>
                </a:lnTo>
                <a:lnTo>
                  <a:pt x="14343" y="21730"/>
                </a:lnTo>
                <a:lnTo>
                  <a:pt x="14715" y="21730"/>
                </a:lnTo>
                <a:lnTo>
                  <a:pt x="15075" y="21730"/>
                </a:lnTo>
                <a:lnTo>
                  <a:pt x="15446" y="21655"/>
                </a:lnTo>
                <a:lnTo>
                  <a:pt x="15794" y="21581"/>
                </a:lnTo>
                <a:lnTo>
                  <a:pt x="16132" y="21432"/>
                </a:lnTo>
                <a:lnTo>
                  <a:pt x="16458" y="21302"/>
                </a:lnTo>
                <a:lnTo>
                  <a:pt x="16740" y="21078"/>
                </a:lnTo>
                <a:lnTo>
                  <a:pt x="16976" y="20836"/>
                </a:lnTo>
                <a:lnTo>
                  <a:pt x="17043" y="20650"/>
                </a:lnTo>
                <a:lnTo>
                  <a:pt x="17088" y="20426"/>
                </a:lnTo>
                <a:lnTo>
                  <a:pt x="17133" y="20222"/>
                </a:lnTo>
                <a:lnTo>
                  <a:pt x="17156" y="19980"/>
                </a:lnTo>
                <a:lnTo>
                  <a:pt x="17167" y="19477"/>
                </a:lnTo>
                <a:lnTo>
                  <a:pt x="17167" y="18974"/>
                </a:lnTo>
                <a:lnTo>
                  <a:pt x="17156" y="18397"/>
                </a:lnTo>
                <a:lnTo>
                  <a:pt x="17111" y="17820"/>
                </a:lnTo>
                <a:lnTo>
                  <a:pt x="17066" y="17261"/>
                </a:lnTo>
                <a:lnTo>
                  <a:pt x="16998" y="16646"/>
                </a:lnTo>
                <a:lnTo>
                  <a:pt x="16852" y="15511"/>
                </a:lnTo>
                <a:lnTo>
                  <a:pt x="16740" y="14393"/>
                </a:lnTo>
                <a:lnTo>
                  <a:pt x="16717" y="13928"/>
                </a:lnTo>
                <a:lnTo>
                  <a:pt x="16695" y="13462"/>
                </a:lnTo>
                <a:lnTo>
                  <a:pt x="16717" y="13071"/>
                </a:lnTo>
                <a:lnTo>
                  <a:pt x="16785" y="12755"/>
                </a:lnTo>
                <a:lnTo>
                  <a:pt x="16852" y="12419"/>
                </a:lnTo>
                <a:lnTo>
                  <a:pt x="16953" y="12140"/>
                </a:lnTo>
                <a:lnTo>
                  <a:pt x="17088" y="11898"/>
                </a:lnTo>
                <a:lnTo>
                  <a:pt x="17212" y="11675"/>
                </a:lnTo>
                <a:lnTo>
                  <a:pt x="17370" y="11470"/>
                </a:lnTo>
                <a:lnTo>
                  <a:pt x="17516" y="11284"/>
                </a:lnTo>
                <a:lnTo>
                  <a:pt x="17696" y="11135"/>
                </a:lnTo>
                <a:lnTo>
                  <a:pt x="17865" y="11042"/>
                </a:lnTo>
                <a:lnTo>
                  <a:pt x="18033" y="10930"/>
                </a:lnTo>
                <a:lnTo>
                  <a:pt x="18213" y="10893"/>
                </a:lnTo>
                <a:lnTo>
                  <a:pt x="18382" y="10893"/>
                </a:lnTo>
                <a:lnTo>
                  <a:pt x="18551" y="10967"/>
                </a:lnTo>
                <a:lnTo>
                  <a:pt x="18708" y="11042"/>
                </a:lnTo>
                <a:lnTo>
                  <a:pt x="18855" y="11172"/>
                </a:lnTo>
                <a:lnTo>
                  <a:pt x="19012" y="11358"/>
                </a:lnTo>
                <a:lnTo>
                  <a:pt x="19136" y="11600"/>
                </a:lnTo>
                <a:lnTo>
                  <a:pt x="19271" y="11861"/>
                </a:lnTo>
                <a:lnTo>
                  <a:pt x="19440" y="12028"/>
                </a:lnTo>
                <a:lnTo>
                  <a:pt x="19608" y="12177"/>
                </a:lnTo>
                <a:lnTo>
                  <a:pt x="19822" y="12289"/>
                </a:lnTo>
                <a:lnTo>
                  <a:pt x="20025" y="12289"/>
                </a:lnTo>
                <a:lnTo>
                  <a:pt x="20238" y="12289"/>
                </a:lnTo>
                <a:lnTo>
                  <a:pt x="20452" y="12215"/>
                </a:lnTo>
                <a:lnTo>
                  <a:pt x="20643" y="12103"/>
                </a:lnTo>
                <a:lnTo>
                  <a:pt x="20846" y="11973"/>
                </a:lnTo>
                <a:lnTo>
                  <a:pt x="21037" y="11786"/>
                </a:lnTo>
                <a:lnTo>
                  <a:pt x="21206" y="11563"/>
                </a:lnTo>
                <a:lnTo>
                  <a:pt x="21363" y="11321"/>
                </a:lnTo>
                <a:lnTo>
                  <a:pt x="21465" y="11079"/>
                </a:lnTo>
                <a:lnTo>
                  <a:pt x="21577" y="10744"/>
                </a:lnTo>
                <a:lnTo>
                  <a:pt x="21622" y="10427"/>
                </a:lnTo>
                <a:lnTo>
                  <a:pt x="21645" y="10111"/>
                </a:lnTo>
                <a:lnTo>
                  <a:pt x="21622" y="9608"/>
                </a:lnTo>
                <a:lnTo>
                  <a:pt x="21577" y="9142"/>
                </a:lnTo>
                <a:lnTo>
                  <a:pt x="21465" y="8751"/>
                </a:lnTo>
                <a:lnTo>
                  <a:pt x="21363" y="8397"/>
                </a:lnTo>
                <a:lnTo>
                  <a:pt x="21206" y="8062"/>
                </a:lnTo>
                <a:lnTo>
                  <a:pt x="21037" y="7820"/>
                </a:lnTo>
                <a:lnTo>
                  <a:pt x="20846" y="7597"/>
                </a:lnTo>
                <a:lnTo>
                  <a:pt x="20643" y="7429"/>
                </a:lnTo>
                <a:lnTo>
                  <a:pt x="20452" y="7317"/>
                </a:lnTo>
                <a:lnTo>
                  <a:pt x="20238" y="7206"/>
                </a:lnTo>
                <a:lnTo>
                  <a:pt x="20025" y="7168"/>
                </a:lnTo>
                <a:lnTo>
                  <a:pt x="19822" y="7206"/>
                </a:lnTo>
                <a:lnTo>
                  <a:pt x="19608" y="7243"/>
                </a:lnTo>
                <a:lnTo>
                  <a:pt x="19440" y="7355"/>
                </a:lnTo>
                <a:lnTo>
                  <a:pt x="19271" y="7504"/>
                </a:lnTo>
                <a:lnTo>
                  <a:pt x="19136" y="7708"/>
                </a:lnTo>
                <a:lnTo>
                  <a:pt x="19012" y="7895"/>
                </a:lnTo>
                <a:lnTo>
                  <a:pt x="18832" y="8025"/>
                </a:lnTo>
                <a:lnTo>
                  <a:pt x="18663" y="8174"/>
                </a:lnTo>
                <a:lnTo>
                  <a:pt x="18472" y="8248"/>
                </a:lnTo>
                <a:lnTo>
                  <a:pt x="18270" y="8286"/>
                </a:lnTo>
                <a:lnTo>
                  <a:pt x="18078" y="8323"/>
                </a:lnTo>
                <a:lnTo>
                  <a:pt x="17887" y="8323"/>
                </a:lnTo>
                <a:lnTo>
                  <a:pt x="17696" y="8248"/>
                </a:lnTo>
                <a:lnTo>
                  <a:pt x="17493" y="8174"/>
                </a:lnTo>
                <a:lnTo>
                  <a:pt x="17302" y="8062"/>
                </a:lnTo>
                <a:lnTo>
                  <a:pt x="17133" y="7969"/>
                </a:lnTo>
                <a:lnTo>
                  <a:pt x="16976" y="7783"/>
                </a:lnTo>
                <a:lnTo>
                  <a:pt x="16852" y="7597"/>
                </a:lnTo>
                <a:lnTo>
                  <a:pt x="16740" y="7429"/>
                </a:lnTo>
                <a:lnTo>
                  <a:pt x="16672" y="7168"/>
                </a:lnTo>
                <a:lnTo>
                  <a:pt x="16638" y="6926"/>
                </a:lnTo>
                <a:lnTo>
                  <a:pt x="16616" y="6498"/>
                </a:lnTo>
                <a:lnTo>
                  <a:pt x="16616" y="5772"/>
                </a:lnTo>
                <a:lnTo>
                  <a:pt x="16650" y="4915"/>
                </a:lnTo>
                <a:lnTo>
                  <a:pt x="16695" y="3928"/>
                </a:lnTo>
                <a:lnTo>
                  <a:pt x="16762" y="2960"/>
                </a:lnTo>
                <a:lnTo>
                  <a:pt x="16830" y="1992"/>
                </a:lnTo>
                <a:lnTo>
                  <a:pt x="16908" y="1173"/>
                </a:lnTo>
                <a:lnTo>
                  <a:pt x="16976" y="521"/>
                </a:lnTo>
                <a:lnTo>
                  <a:pt x="16953" y="521"/>
                </a:lnTo>
                <a:lnTo>
                  <a:pt x="16931" y="521"/>
                </a:lnTo>
                <a:lnTo>
                  <a:pt x="16267" y="484"/>
                </a:lnTo>
                <a:lnTo>
                  <a:pt x="15637" y="428"/>
                </a:lnTo>
                <a:lnTo>
                  <a:pt x="15063" y="353"/>
                </a:lnTo>
                <a:lnTo>
                  <a:pt x="14523" y="279"/>
                </a:lnTo>
                <a:lnTo>
                  <a:pt x="14040" y="167"/>
                </a:lnTo>
                <a:lnTo>
                  <a:pt x="13635" y="93"/>
                </a:lnTo>
                <a:lnTo>
                  <a:pt x="13331" y="18"/>
                </a:lnTo>
                <a:lnTo>
                  <a:pt x="13117" y="18"/>
                </a:lnTo>
                <a:lnTo>
                  <a:pt x="12982" y="18"/>
                </a:lnTo>
                <a:lnTo>
                  <a:pt x="12858" y="130"/>
                </a:lnTo>
                <a:lnTo>
                  <a:pt x="12723" y="279"/>
                </a:lnTo>
                <a:lnTo>
                  <a:pt x="12622" y="446"/>
                </a:lnTo>
                <a:lnTo>
                  <a:pt x="12510" y="670"/>
                </a:lnTo>
                <a:lnTo>
                  <a:pt x="12419" y="912"/>
                </a:lnTo>
                <a:lnTo>
                  <a:pt x="12363" y="1210"/>
                </a:lnTo>
                <a:lnTo>
                  <a:pt x="12318" y="1526"/>
                </a:lnTo>
                <a:lnTo>
                  <a:pt x="12273" y="1843"/>
                </a:lnTo>
                <a:lnTo>
                  <a:pt x="12251" y="2215"/>
                </a:lnTo>
                <a:lnTo>
                  <a:pt x="12273" y="2532"/>
                </a:lnTo>
                <a:lnTo>
                  <a:pt x="12318" y="2886"/>
                </a:lnTo>
                <a:lnTo>
                  <a:pt x="12386" y="3240"/>
                </a:lnTo>
                <a:lnTo>
                  <a:pt x="12464" y="3556"/>
                </a:lnTo>
                <a:lnTo>
                  <a:pt x="12577" y="3891"/>
                </a:lnTo>
                <a:lnTo>
                  <a:pt x="12746" y="4171"/>
                </a:lnTo>
                <a:lnTo>
                  <a:pt x="12926" y="4487"/>
                </a:lnTo>
                <a:lnTo>
                  <a:pt x="13050" y="4860"/>
                </a:lnTo>
                <a:lnTo>
                  <a:pt x="13162" y="5251"/>
                </a:lnTo>
                <a:lnTo>
                  <a:pt x="13218" y="5604"/>
                </a:lnTo>
                <a:lnTo>
                  <a:pt x="13263" y="5995"/>
                </a:lnTo>
                <a:lnTo>
                  <a:pt x="13241" y="6386"/>
                </a:lnTo>
                <a:lnTo>
                  <a:pt x="13218" y="6740"/>
                </a:lnTo>
                <a:lnTo>
                  <a:pt x="13139" y="7094"/>
                </a:lnTo>
                <a:lnTo>
                  <a:pt x="13050" y="7429"/>
                </a:lnTo>
                <a:lnTo>
                  <a:pt x="12903" y="7746"/>
                </a:lnTo>
                <a:lnTo>
                  <a:pt x="12723" y="8025"/>
                </a:lnTo>
                <a:lnTo>
                  <a:pt x="12532" y="8286"/>
                </a:lnTo>
                <a:lnTo>
                  <a:pt x="12318" y="8491"/>
                </a:lnTo>
                <a:lnTo>
                  <a:pt x="12060" y="8677"/>
                </a:lnTo>
                <a:lnTo>
                  <a:pt x="11756" y="8788"/>
                </a:lnTo>
                <a:lnTo>
                  <a:pt x="11452" y="8826"/>
                </a:lnTo>
                <a:lnTo>
                  <a:pt x="11283" y="8826"/>
                </a:lnTo>
                <a:lnTo>
                  <a:pt x="11126" y="8826"/>
                </a:lnTo>
                <a:lnTo>
                  <a:pt x="11002" y="8788"/>
                </a:lnTo>
                <a:lnTo>
                  <a:pt x="10845" y="8714"/>
                </a:lnTo>
                <a:lnTo>
                  <a:pt x="10721" y="8640"/>
                </a:lnTo>
                <a:lnTo>
                  <a:pt x="10608" y="8565"/>
                </a:lnTo>
                <a:lnTo>
                  <a:pt x="10485" y="8453"/>
                </a:lnTo>
                <a:lnTo>
                  <a:pt x="10372" y="8323"/>
                </a:lnTo>
                <a:lnTo>
                  <a:pt x="10181" y="8062"/>
                </a:lnTo>
                <a:lnTo>
                  <a:pt x="10035" y="7746"/>
                </a:lnTo>
                <a:lnTo>
                  <a:pt x="9900" y="7392"/>
                </a:lnTo>
                <a:lnTo>
                  <a:pt x="9787" y="7001"/>
                </a:lnTo>
                <a:lnTo>
                  <a:pt x="9731" y="6610"/>
                </a:lnTo>
                <a:lnTo>
                  <a:pt x="9686" y="6219"/>
                </a:lnTo>
                <a:lnTo>
                  <a:pt x="9663" y="5772"/>
                </a:lnTo>
                <a:lnTo>
                  <a:pt x="9686" y="5381"/>
                </a:lnTo>
                <a:lnTo>
                  <a:pt x="9753" y="4990"/>
                </a:lnTo>
                <a:lnTo>
                  <a:pt x="9832" y="4636"/>
                </a:lnTo>
                <a:lnTo>
                  <a:pt x="9945" y="4320"/>
                </a:lnTo>
                <a:lnTo>
                  <a:pt x="10068" y="4022"/>
                </a:lnTo>
                <a:lnTo>
                  <a:pt x="10203" y="3817"/>
                </a:lnTo>
                <a:lnTo>
                  <a:pt x="10316" y="3593"/>
                </a:lnTo>
                <a:lnTo>
                  <a:pt x="10395" y="3351"/>
                </a:lnTo>
                <a:lnTo>
                  <a:pt x="10462" y="3109"/>
                </a:lnTo>
                <a:lnTo>
                  <a:pt x="10507" y="2848"/>
                </a:lnTo>
                <a:lnTo>
                  <a:pt x="10530" y="2606"/>
                </a:lnTo>
                <a:lnTo>
                  <a:pt x="10507" y="2346"/>
                </a:lnTo>
                <a:lnTo>
                  <a:pt x="10462" y="2141"/>
                </a:lnTo>
                <a:lnTo>
                  <a:pt x="10395" y="1880"/>
                </a:lnTo>
                <a:lnTo>
                  <a:pt x="10293" y="1638"/>
                </a:lnTo>
                <a:lnTo>
                  <a:pt x="10158" y="1415"/>
                </a:lnTo>
                <a:lnTo>
                  <a:pt x="9967" y="1210"/>
                </a:lnTo>
                <a:lnTo>
                  <a:pt x="9753" y="986"/>
                </a:lnTo>
                <a:lnTo>
                  <a:pt x="9495" y="819"/>
                </a:lnTo>
                <a:lnTo>
                  <a:pt x="9191" y="670"/>
                </a:lnTo>
                <a:lnTo>
                  <a:pt x="8842" y="521"/>
                </a:lnTo>
                <a:lnTo>
                  <a:pt x="8471" y="446"/>
                </a:lnTo>
                <a:lnTo>
                  <a:pt x="7998" y="428"/>
                </a:lnTo>
                <a:lnTo>
                  <a:pt x="7413" y="428"/>
                </a:lnTo>
                <a:lnTo>
                  <a:pt x="6817" y="446"/>
                </a:lnTo>
                <a:lnTo>
                  <a:pt x="6187" y="521"/>
                </a:lnTo>
                <a:lnTo>
                  <a:pt x="5602" y="633"/>
                </a:lnTo>
                <a:lnTo>
                  <a:pt x="5107" y="744"/>
                </a:lnTo>
                <a:lnTo>
                  <a:pt x="4725" y="856"/>
                </a:lnTo>
                <a:lnTo>
                  <a:pt x="4848" y="1564"/>
                </a:lnTo>
                <a:lnTo>
                  <a:pt x="5028" y="2495"/>
                </a:lnTo>
                <a:lnTo>
                  <a:pt x="5175" y="3556"/>
                </a:lnTo>
                <a:lnTo>
                  <a:pt x="5298" y="4673"/>
                </a:lnTo>
                <a:lnTo>
                  <a:pt x="5343" y="5213"/>
                </a:lnTo>
                <a:lnTo>
                  <a:pt x="5388" y="5753"/>
                </a:lnTo>
                <a:lnTo>
                  <a:pt x="5411" y="6275"/>
                </a:lnTo>
                <a:lnTo>
                  <a:pt x="5411" y="6740"/>
                </a:lnTo>
                <a:lnTo>
                  <a:pt x="5366" y="7168"/>
                </a:lnTo>
                <a:lnTo>
                  <a:pt x="5321" y="7541"/>
                </a:lnTo>
                <a:lnTo>
                  <a:pt x="5287" y="7708"/>
                </a:lnTo>
                <a:lnTo>
                  <a:pt x="5242" y="7857"/>
                </a:lnTo>
                <a:lnTo>
                  <a:pt x="5197" y="7969"/>
                </a:lnTo>
                <a:lnTo>
                  <a:pt x="5130" y="8062"/>
                </a:lnTo>
                <a:lnTo>
                  <a:pt x="5006" y="8248"/>
                </a:lnTo>
                <a:lnTo>
                  <a:pt x="4848" y="8397"/>
                </a:lnTo>
                <a:lnTo>
                  <a:pt x="4725" y="8528"/>
                </a:lnTo>
                <a:lnTo>
                  <a:pt x="4567" y="8640"/>
                </a:lnTo>
                <a:lnTo>
                  <a:pt x="4421" y="8714"/>
                </a:lnTo>
                <a:lnTo>
                  <a:pt x="4263" y="8751"/>
                </a:lnTo>
                <a:lnTo>
                  <a:pt x="4095" y="8788"/>
                </a:lnTo>
                <a:lnTo>
                  <a:pt x="3948" y="8788"/>
                </a:lnTo>
                <a:lnTo>
                  <a:pt x="3791" y="8751"/>
                </a:lnTo>
                <a:lnTo>
                  <a:pt x="3667" y="8714"/>
                </a:lnTo>
                <a:lnTo>
                  <a:pt x="3510" y="8677"/>
                </a:lnTo>
                <a:lnTo>
                  <a:pt x="3386" y="8602"/>
                </a:lnTo>
                <a:lnTo>
                  <a:pt x="3251" y="8491"/>
                </a:lnTo>
                <a:lnTo>
                  <a:pt x="3127" y="8360"/>
                </a:lnTo>
                <a:lnTo>
                  <a:pt x="3015" y="8248"/>
                </a:lnTo>
                <a:lnTo>
                  <a:pt x="2925" y="8062"/>
                </a:lnTo>
                <a:lnTo>
                  <a:pt x="2778" y="7857"/>
                </a:lnTo>
                <a:lnTo>
                  <a:pt x="2610" y="7671"/>
                </a:lnTo>
                <a:lnTo>
                  <a:pt x="2407" y="7541"/>
                </a:lnTo>
                <a:lnTo>
                  <a:pt x="2171" y="7466"/>
                </a:lnTo>
                <a:lnTo>
                  <a:pt x="1957" y="7429"/>
                </a:lnTo>
                <a:lnTo>
                  <a:pt x="1698" y="7429"/>
                </a:lnTo>
                <a:lnTo>
                  <a:pt x="1462" y="7466"/>
                </a:lnTo>
                <a:lnTo>
                  <a:pt x="1226" y="7559"/>
                </a:lnTo>
                <a:lnTo>
                  <a:pt x="989" y="7708"/>
                </a:lnTo>
                <a:lnTo>
                  <a:pt x="776" y="7932"/>
                </a:lnTo>
                <a:lnTo>
                  <a:pt x="551" y="8211"/>
                </a:lnTo>
                <a:lnTo>
                  <a:pt x="382" y="8528"/>
                </a:lnTo>
                <a:lnTo>
                  <a:pt x="315" y="8714"/>
                </a:lnTo>
                <a:lnTo>
                  <a:pt x="236" y="8919"/>
                </a:lnTo>
                <a:lnTo>
                  <a:pt x="191" y="9142"/>
                </a:lnTo>
                <a:lnTo>
                  <a:pt x="123" y="9347"/>
                </a:lnTo>
                <a:lnTo>
                  <a:pt x="78" y="9608"/>
                </a:lnTo>
                <a:lnTo>
                  <a:pt x="56" y="9887"/>
                </a:lnTo>
                <a:lnTo>
                  <a:pt x="33" y="10185"/>
                </a:lnTo>
                <a:lnTo>
                  <a:pt x="33" y="10464"/>
                </a:lnTo>
                <a:lnTo>
                  <a:pt x="33" y="10706"/>
                </a:lnTo>
                <a:lnTo>
                  <a:pt x="56" y="10967"/>
                </a:lnTo>
                <a:lnTo>
                  <a:pt x="78" y="11172"/>
                </a:lnTo>
                <a:lnTo>
                  <a:pt x="123" y="11395"/>
                </a:lnTo>
                <a:lnTo>
                  <a:pt x="168" y="11600"/>
                </a:lnTo>
                <a:lnTo>
                  <a:pt x="236" y="11786"/>
                </a:lnTo>
                <a:lnTo>
                  <a:pt x="292" y="11973"/>
                </a:lnTo>
                <a:lnTo>
                  <a:pt x="382" y="12140"/>
                </a:lnTo>
                <a:lnTo>
                  <a:pt x="540" y="12419"/>
                </a:lnTo>
                <a:lnTo>
                  <a:pt x="731" y="12680"/>
                </a:lnTo>
                <a:lnTo>
                  <a:pt x="944" y="12866"/>
                </a:lnTo>
                <a:lnTo>
                  <a:pt x="1158" y="12997"/>
                </a:lnTo>
                <a:lnTo>
                  <a:pt x="1395" y="13108"/>
                </a:lnTo>
                <a:lnTo>
                  <a:pt x="1608" y="13183"/>
                </a:lnTo>
                <a:lnTo>
                  <a:pt x="1856" y="13183"/>
                </a:lnTo>
                <a:lnTo>
                  <a:pt x="2070" y="13146"/>
                </a:lnTo>
                <a:lnTo>
                  <a:pt x="2261" y="13071"/>
                </a:lnTo>
                <a:lnTo>
                  <a:pt x="2430" y="12960"/>
                </a:lnTo>
                <a:lnTo>
                  <a:pt x="2587" y="12792"/>
                </a:lnTo>
                <a:lnTo>
                  <a:pt x="2688" y="12606"/>
                </a:lnTo>
                <a:lnTo>
                  <a:pt x="2801" y="12419"/>
                </a:lnTo>
                <a:lnTo>
                  <a:pt x="2925" y="12289"/>
                </a:lnTo>
                <a:lnTo>
                  <a:pt x="3082" y="12177"/>
                </a:lnTo>
                <a:lnTo>
                  <a:pt x="3228" y="12103"/>
                </a:lnTo>
                <a:lnTo>
                  <a:pt x="3408" y="12103"/>
                </a:lnTo>
                <a:lnTo>
                  <a:pt x="3577" y="12103"/>
                </a:lnTo>
                <a:lnTo>
                  <a:pt x="3723" y="12177"/>
                </a:lnTo>
                <a:lnTo>
                  <a:pt x="3903" y="12252"/>
                </a:lnTo>
                <a:lnTo>
                  <a:pt x="4072" y="12364"/>
                </a:lnTo>
                <a:lnTo>
                  <a:pt x="4230" y="12494"/>
                </a:lnTo>
                <a:lnTo>
                  <a:pt x="4353" y="12643"/>
                </a:lnTo>
                <a:lnTo>
                  <a:pt x="4488" y="12829"/>
                </a:lnTo>
                <a:lnTo>
                  <a:pt x="4567" y="13034"/>
                </a:lnTo>
                <a:lnTo>
                  <a:pt x="4657" y="13257"/>
                </a:lnTo>
                <a:lnTo>
                  <a:pt x="4702" y="13462"/>
                </a:lnTo>
                <a:lnTo>
                  <a:pt x="4725" y="13686"/>
                </a:lnTo>
                <a:lnTo>
                  <a:pt x="4702" y="14282"/>
                </a:lnTo>
                <a:lnTo>
                  <a:pt x="4657" y="15045"/>
                </a:lnTo>
                <a:lnTo>
                  <a:pt x="4612" y="15976"/>
                </a:lnTo>
                <a:lnTo>
                  <a:pt x="4590" y="16926"/>
                </a:lnTo>
                <a:lnTo>
                  <a:pt x="4567" y="17968"/>
                </a:lnTo>
                <a:lnTo>
                  <a:pt x="4567" y="19011"/>
                </a:lnTo>
                <a:lnTo>
                  <a:pt x="4590" y="19514"/>
                </a:lnTo>
                <a:lnTo>
                  <a:pt x="4612" y="19980"/>
                </a:lnTo>
                <a:lnTo>
                  <a:pt x="4657" y="20426"/>
                </a:lnTo>
                <a:lnTo>
                  <a:pt x="4725" y="20836"/>
                </a:lnTo>
                <a:lnTo>
                  <a:pt x="4848" y="20929"/>
                </a:lnTo>
                <a:lnTo>
                  <a:pt x="5040" y="21004"/>
                </a:lnTo>
                <a:lnTo>
                  <a:pt x="5265" y="21078"/>
                </a:lnTo>
                <a:lnTo>
                  <a:pt x="5478" y="21115"/>
                </a:lnTo>
                <a:lnTo>
                  <a:pt x="6041" y="21115"/>
                </a:lnTo>
                <a:lnTo>
                  <a:pt x="6637" y="21078"/>
                </a:lnTo>
                <a:lnTo>
                  <a:pt x="7312" y="21004"/>
                </a:lnTo>
                <a:lnTo>
                  <a:pt x="7998" y="20929"/>
                </a:lnTo>
                <a:lnTo>
                  <a:pt x="8696" y="20855"/>
                </a:lnTo>
                <a:lnTo>
                  <a:pt x="9360" y="20836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>
        <p:nvSpPr>
          <p:cNvPr id="25" name="Puzzle4"/>
          <p:cNvSpPr>
            <a:spLocks noEditPoints="1" noChangeArrowheads="1"/>
          </p:cNvSpPr>
          <p:nvPr/>
        </p:nvSpPr>
        <p:spPr bwMode="auto">
          <a:xfrm>
            <a:off x="7432808" y="1474462"/>
            <a:ext cx="974150" cy="1422845"/>
          </a:xfrm>
          <a:custGeom>
            <a:avLst/>
            <a:gdLst>
              <a:gd name="T0" fmla="*/ 8307 w 21600"/>
              <a:gd name="T1" fmla="*/ 11593 h 21600"/>
              <a:gd name="T2" fmla="*/ 453 w 21600"/>
              <a:gd name="T3" fmla="*/ 16938 h 21600"/>
              <a:gd name="T4" fmla="*/ 11500 w 21600"/>
              <a:gd name="T5" fmla="*/ 21600 h 21600"/>
              <a:gd name="T6" fmla="*/ 20920 w 21600"/>
              <a:gd name="T7" fmla="*/ 16751 h 21600"/>
              <a:gd name="T8" fmla="*/ 13972 w 21600"/>
              <a:gd name="T9" fmla="*/ 10888 h 21600"/>
              <a:gd name="T10" fmla="*/ 21033 w 21600"/>
              <a:gd name="T11" fmla="*/ 4716 h 21600"/>
              <a:gd name="T12" fmla="*/ 11102 w 21600"/>
              <a:gd name="T13" fmla="*/ 11 h 21600"/>
              <a:gd name="T14" fmla="*/ 453 w 21600"/>
              <a:gd name="T15" fmla="*/ 4716 h 21600"/>
              <a:gd name="T16" fmla="*/ 2076 w 21600"/>
              <a:gd name="T17" fmla="*/ 5664 h 21600"/>
              <a:gd name="T18" fmla="*/ 20203 w 21600"/>
              <a:gd name="T19" fmla="*/ 1598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3813" y="10590"/>
                </a:moveTo>
                <a:lnTo>
                  <a:pt x="3927" y="10513"/>
                </a:lnTo>
                <a:lnTo>
                  <a:pt x="4078" y="10425"/>
                </a:lnTo>
                <a:lnTo>
                  <a:pt x="4210" y="10359"/>
                </a:lnTo>
                <a:lnTo>
                  <a:pt x="4361" y="10315"/>
                </a:lnTo>
                <a:lnTo>
                  <a:pt x="4682" y="10237"/>
                </a:lnTo>
                <a:lnTo>
                  <a:pt x="5041" y="10193"/>
                </a:lnTo>
                <a:lnTo>
                  <a:pt x="5456" y="10171"/>
                </a:lnTo>
                <a:lnTo>
                  <a:pt x="5853" y="10193"/>
                </a:lnTo>
                <a:lnTo>
                  <a:pt x="6249" y="10260"/>
                </a:lnTo>
                <a:lnTo>
                  <a:pt x="6646" y="10337"/>
                </a:lnTo>
                <a:lnTo>
                  <a:pt x="7004" y="10469"/>
                </a:lnTo>
                <a:lnTo>
                  <a:pt x="7363" y="10612"/>
                </a:lnTo>
                <a:lnTo>
                  <a:pt x="7665" y="10788"/>
                </a:lnTo>
                <a:lnTo>
                  <a:pt x="7911" y="10998"/>
                </a:lnTo>
                <a:lnTo>
                  <a:pt x="8024" y="11097"/>
                </a:lnTo>
                <a:lnTo>
                  <a:pt x="8137" y="11207"/>
                </a:lnTo>
                <a:lnTo>
                  <a:pt x="8194" y="11340"/>
                </a:lnTo>
                <a:lnTo>
                  <a:pt x="8269" y="11461"/>
                </a:lnTo>
                <a:lnTo>
                  <a:pt x="8307" y="11593"/>
                </a:lnTo>
                <a:lnTo>
                  <a:pt x="8307" y="11714"/>
                </a:lnTo>
                <a:lnTo>
                  <a:pt x="8307" y="11868"/>
                </a:lnTo>
                <a:lnTo>
                  <a:pt x="8307" y="12012"/>
                </a:lnTo>
                <a:lnTo>
                  <a:pt x="8194" y="12265"/>
                </a:lnTo>
                <a:lnTo>
                  <a:pt x="8062" y="12519"/>
                </a:lnTo>
                <a:lnTo>
                  <a:pt x="7873" y="12706"/>
                </a:lnTo>
                <a:lnTo>
                  <a:pt x="7627" y="12904"/>
                </a:lnTo>
                <a:lnTo>
                  <a:pt x="7363" y="13048"/>
                </a:lnTo>
                <a:lnTo>
                  <a:pt x="7080" y="13180"/>
                </a:lnTo>
                <a:lnTo>
                  <a:pt x="6759" y="13257"/>
                </a:lnTo>
                <a:lnTo>
                  <a:pt x="6419" y="13345"/>
                </a:lnTo>
                <a:lnTo>
                  <a:pt x="6098" y="13389"/>
                </a:lnTo>
                <a:lnTo>
                  <a:pt x="5739" y="13389"/>
                </a:lnTo>
                <a:lnTo>
                  <a:pt x="5418" y="13389"/>
                </a:lnTo>
                <a:lnTo>
                  <a:pt x="5079" y="13345"/>
                </a:lnTo>
                <a:lnTo>
                  <a:pt x="4758" y="13301"/>
                </a:lnTo>
                <a:lnTo>
                  <a:pt x="4474" y="13213"/>
                </a:lnTo>
                <a:lnTo>
                  <a:pt x="4172" y="13114"/>
                </a:lnTo>
                <a:lnTo>
                  <a:pt x="3965" y="12982"/>
                </a:lnTo>
                <a:lnTo>
                  <a:pt x="3738" y="12838"/>
                </a:lnTo>
                <a:lnTo>
                  <a:pt x="3493" y="12706"/>
                </a:lnTo>
                <a:lnTo>
                  <a:pt x="3228" y="12607"/>
                </a:lnTo>
                <a:lnTo>
                  <a:pt x="2945" y="12519"/>
                </a:lnTo>
                <a:lnTo>
                  <a:pt x="2700" y="12431"/>
                </a:lnTo>
                <a:lnTo>
                  <a:pt x="2397" y="12375"/>
                </a:lnTo>
                <a:lnTo>
                  <a:pt x="2152" y="12331"/>
                </a:lnTo>
                <a:lnTo>
                  <a:pt x="1888" y="12309"/>
                </a:lnTo>
                <a:lnTo>
                  <a:pt x="1642" y="12309"/>
                </a:lnTo>
                <a:lnTo>
                  <a:pt x="1397" y="12331"/>
                </a:lnTo>
                <a:lnTo>
                  <a:pt x="1170" y="12397"/>
                </a:lnTo>
                <a:lnTo>
                  <a:pt x="962" y="12453"/>
                </a:lnTo>
                <a:lnTo>
                  <a:pt x="774" y="12563"/>
                </a:lnTo>
                <a:lnTo>
                  <a:pt x="623" y="12684"/>
                </a:lnTo>
                <a:lnTo>
                  <a:pt x="528" y="12838"/>
                </a:lnTo>
                <a:lnTo>
                  <a:pt x="453" y="13026"/>
                </a:lnTo>
                <a:lnTo>
                  <a:pt x="339" y="13477"/>
                </a:lnTo>
                <a:lnTo>
                  <a:pt x="226" y="13984"/>
                </a:lnTo>
                <a:lnTo>
                  <a:pt x="151" y="14535"/>
                </a:lnTo>
                <a:lnTo>
                  <a:pt x="113" y="15075"/>
                </a:lnTo>
                <a:lnTo>
                  <a:pt x="113" y="15626"/>
                </a:lnTo>
                <a:lnTo>
                  <a:pt x="151" y="16133"/>
                </a:lnTo>
                <a:lnTo>
                  <a:pt x="188" y="16376"/>
                </a:lnTo>
                <a:lnTo>
                  <a:pt x="264" y="16585"/>
                </a:lnTo>
                <a:lnTo>
                  <a:pt x="339" y="16773"/>
                </a:lnTo>
                <a:lnTo>
                  <a:pt x="453" y="16938"/>
                </a:lnTo>
                <a:lnTo>
                  <a:pt x="1095" y="16883"/>
                </a:lnTo>
                <a:lnTo>
                  <a:pt x="1963" y="16795"/>
                </a:lnTo>
                <a:lnTo>
                  <a:pt x="2945" y="16751"/>
                </a:lnTo>
                <a:lnTo>
                  <a:pt x="3965" y="16706"/>
                </a:lnTo>
                <a:lnTo>
                  <a:pt x="5022" y="16684"/>
                </a:lnTo>
                <a:lnTo>
                  <a:pt x="5947" y="16684"/>
                </a:lnTo>
                <a:lnTo>
                  <a:pt x="6759" y="16706"/>
                </a:lnTo>
                <a:lnTo>
                  <a:pt x="7363" y="16751"/>
                </a:lnTo>
                <a:lnTo>
                  <a:pt x="7948" y="16839"/>
                </a:lnTo>
                <a:lnTo>
                  <a:pt x="8458" y="16916"/>
                </a:lnTo>
                <a:lnTo>
                  <a:pt x="8893" y="17026"/>
                </a:lnTo>
                <a:lnTo>
                  <a:pt x="9289" y="17158"/>
                </a:lnTo>
                <a:lnTo>
                  <a:pt x="9572" y="17280"/>
                </a:lnTo>
                <a:lnTo>
                  <a:pt x="9799" y="17412"/>
                </a:lnTo>
                <a:lnTo>
                  <a:pt x="9969" y="17555"/>
                </a:lnTo>
                <a:lnTo>
                  <a:pt x="10120" y="17687"/>
                </a:lnTo>
                <a:lnTo>
                  <a:pt x="10158" y="17831"/>
                </a:lnTo>
                <a:lnTo>
                  <a:pt x="10195" y="17974"/>
                </a:lnTo>
                <a:lnTo>
                  <a:pt x="10158" y="18128"/>
                </a:lnTo>
                <a:lnTo>
                  <a:pt x="10082" y="18271"/>
                </a:lnTo>
                <a:lnTo>
                  <a:pt x="9969" y="18426"/>
                </a:lnTo>
                <a:lnTo>
                  <a:pt x="9837" y="18569"/>
                </a:lnTo>
                <a:lnTo>
                  <a:pt x="9648" y="18701"/>
                </a:lnTo>
                <a:lnTo>
                  <a:pt x="9440" y="18822"/>
                </a:lnTo>
                <a:lnTo>
                  <a:pt x="9213" y="18999"/>
                </a:lnTo>
                <a:lnTo>
                  <a:pt x="9044" y="19186"/>
                </a:lnTo>
                <a:lnTo>
                  <a:pt x="8893" y="19395"/>
                </a:lnTo>
                <a:lnTo>
                  <a:pt x="8817" y="19627"/>
                </a:lnTo>
                <a:lnTo>
                  <a:pt x="8779" y="19858"/>
                </a:lnTo>
                <a:lnTo>
                  <a:pt x="8779" y="20112"/>
                </a:lnTo>
                <a:lnTo>
                  <a:pt x="8855" y="20354"/>
                </a:lnTo>
                <a:lnTo>
                  <a:pt x="8968" y="20586"/>
                </a:lnTo>
                <a:lnTo>
                  <a:pt x="9138" y="20817"/>
                </a:lnTo>
                <a:lnTo>
                  <a:pt x="9365" y="21026"/>
                </a:lnTo>
                <a:lnTo>
                  <a:pt x="9610" y="21192"/>
                </a:lnTo>
                <a:lnTo>
                  <a:pt x="9950" y="21368"/>
                </a:lnTo>
                <a:lnTo>
                  <a:pt x="10120" y="21445"/>
                </a:lnTo>
                <a:lnTo>
                  <a:pt x="10346" y="21511"/>
                </a:lnTo>
                <a:lnTo>
                  <a:pt x="10516" y="21555"/>
                </a:lnTo>
                <a:lnTo>
                  <a:pt x="10743" y="21600"/>
                </a:lnTo>
                <a:lnTo>
                  <a:pt x="10988" y="21644"/>
                </a:lnTo>
                <a:lnTo>
                  <a:pt x="11215" y="21666"/>
                </a:lnTo>
                <a:lnTo>
                  <a:pt x="11498" y="21666"/>
                </a:lnTo>
                <a:lnTo>
                  <a:pt x="11762" y="21666"/>
                </a:lnTo>
                <a:lnTo>
                  <a:pt x="12253" y="21644"/>
                </a:lnTo>
                <a:lnTo>
                  <a:pt x="12763" y="21577"/>
                </a:lnTo>
                <a:lnTo>
                  <a:pt x="13197" y="21467"/>
                </a:lnTo>
                <a:lnTo>
                  <a:pt x="13556" y="21346"/>
                </a:lnTo>
                <a:lnTo>
                  <a:pt x="13896" y="21192"/>
                </a:lnTo>
                <a:lnTo>
                  <a:pt x="14179" y="21026"/>
                </a:lnTo>
                <a:lnTo>
                  <a:pt x="14444" y="20839"/>
                </a:lnTo>
                <a:lnTo>
                  <a:pt x="14576" y="20641"/>
                </a:lnTo>
                <a:lnTo>
                  <a:pt x="14727" y="20431"/>
                </a:lnTo>
                <a:lnTo>
                  <a:pt x="14765" y="20200"/>
                </a:lnTo>
                <a:lnTo>
                  <a:pt x="14802" y="19991"/>
                </a:lnTo>
                <a:lnTo>
                  <a:pt x="14727" y="19759"/>
                </a:lnTo>
                <a:lnTo>
                  <a:pt x="14613" y="19550"/>
                </a:lnTo>
                <a:lnTo>
                  <a:pt x="14444" y="19307"/>
                </a:lnTo>
                <a:lnTo>
                  <a:pt x="14217" y="19098"/>
                </a:lnTo>
                <a:lnTo>
                  <a:pt x="13934" y="18911"/>
                </a:lnTo>
                <a:lnTo>
                  <a:pt x="13669" y="18745"/>
                </a:lnTo>
                <a:lnTo>
                  <a:pt x="13462" y="18547"/>
                </a:lnTo>
                <a:lnTo>
                  <a:pt x="13311" y="18337"/>
                </a:lnTo>
                <a:lnTo>
                  <a:pt x="13197" y="18150"/>
                </a:lnTo>
                <a:lnTo>
                  <a:pt x="13122" y="17941"/>
                </a:lnTo>
                <a:lnTo>
                  <a:pt x="13122" y="17720"/>
                </a:lnTo>
                <a:lnTo>
                  <a:pt x="13122" y="17533"/>
                </a:lnTo>
                <a:lnTo>
                  <a:pt x="13197" y="17346"/>
                </a:lnTo>
                <a:lnTo>
                  <a:pt x="13273" y="17158"/>
                </a:lnTo>
                <a:lnTo>
                  <a:pt x="13386" y="16982"/>
                </a:lnTo>
                <a:lnTo>
                  <a:pt x="13537" y="16839"/>
                </a:lnTo>
                <a:lnTo>
                  <a:pt x="13707" y="16706"/>
                </a:lnTo>
                <a:lnTo>
                  <a:pt x="13896" y="16607"/>
                </a:lnTo>
                <a:lnTo>
                  <a:pt x="14104" y="16519"/>
                </a:lnTo>
                <a:lnTo>
                  <a:pt x="14330" y="16453"/>
                </a:lnTo>
                <a:lnTo>
                  <a:pt x="14538" y="16431"/>
                </a:lnTo>
                <a:lnTo>
                  <a:pt x="14897" y="16453"/>
                </a:lnTo>
                <a:lnTo>
                  <a:pt x="15406" y="16497"/>
                </a:lnTo>
                <a:lnTo>
                  <a:pt x="16105" y="16541"/>
                </a:lnTo>
                <a:lnTo>
                  <a:pt x="16898" y="16607"/>
                </a:lnTo>
                <a:lnTo>
                  <a:pt x="17804" y="16651"/>
                </a:lnTo>
                <a:lnTo>
                  <a:pt x="18786" y="16684"/>
                </a:lnTo>
                <a:lnTo>
                  <a:pt x="19844" y="16728"/>
                </a:lnTo>
                <a:lnTo>
                  <a:pt x="20920" y="16751"/>
                </a:lnTo>
                <a:lnTo>
                  <a:pt x="21109" y="16497"/>
                </a:lnTo>
                <a:lnTo>
                  <a:pt x="21241" y="16222"/>
                </a:lnTo>
                <a:lnTo>
                  <a:pt x="21392" y="15946"/>
                </a:lnTo>
                <a:lnTo>
                  <a:pt x="21467" y="15648"/>
                </a:lnTo>
                <a:lnTo>
                  <a:pt x="21543" y="15351"/>
                </a:lnTo>
                <a:lnTo>
                  <a:pt x="21618" y="15042"/>
                </a:lnTo>
                <a:lnTo>
                  <a:pt x="21618" y="14745"/>
                </a:lnTo>
                <a:lnTo>
                  <a:pt x="21618" y="14447"/>
                </a:lnTo>
                <a:lnTo>
                  <a:pt x="21618" y="14150"/>
                </a:lnTo>
                <a:lnTo>
                  <a:pt x="21581" y="13852"/>
                </a:lnTo>
                <a:lnTo>
                  <a:pt x="21505" y="13577"/>
                </a:lnTo>
                <a:lnTo>
                  <a:pt x="21430" y="13301"/>
                </a:lnTo>
                <a:lnTo>
                  <a:pt x="21354" y="13048"/>
                </a:lnTo>
                <a:lnTo>
                  <a:pt x="21241" y="12816"/>
                </a:lnTo>
                <a:lnTo>
                  <a:pt x="21146" y="12607"/>
                </a:lnTo>
                <a:lnTo>
                  <a:pt x="21033" y="12431"/>
                </a:lnTo>
                <a:lnTo>
                  <a:pt x="20920" y="12265"/>
                </a:lnTo>
                <a:lnTo>
                  <a:pt x="20769" y="12144"/>
                </a:lnTo>
                <a:lnTo>
                  <a:pt x="20637" y="12034"/>
                </a:lnTo>
                <a:lnTo>
                  <a:pt x="20486" y="11946"/>
                </a:lnTo>
                <a:lnTo>
                  <a:pt x="20297" y="11891"/>
                </a:lnTo>
                <a:lnTo>
                  <a:pt x="20165" y="11846"/>
                </a:lnTo>
                <a:lnTo>
                  <a:pt x="19976" y="11824"/>
                </a:lnTo>
                <a:lnTo>
                  <a:pt x="19806" y="11802"/>
                </a:lnTo>
                <a:lnTo>
                  <a:pt x="19390" y="11824"/>
                </a:lnTo>
                <a:lnTo>
                  <a:pt x="18956" y="11891"/>
                </a:lnTo>
                <a:lnTo>
                  <a:pt x="18503" y="11968"/>
                </a:lnTo>
                <a:lnTo>
                  <a:pt x="17993" y="12078"/>
                </a:lnTo>
                <a:lnTo>
                  <a:pt x="17653" y="12144"/>
                </a:lnTo>
                <a:lnTo>
                  <a:pt x="17332" y="12199"/>
                </a:lnTo>
                <a:lnTo>
                  <a:pt x="17049" y="12221"/>
                </a:lnTo>
                <a:lnTo>
                  <a:pt x="16747" y="12243"/>
                </a:lnTo>
                <a:lnTo>
                  <a:pt x="16464" y="12243"/>
                </a:lnTo>
                <a:lnTo>
                  <a:pt x="16218" y="12243"/>
                </a:lnTo>
                <a:lnTo>
                  <a:pt x="15992" y="12221"/>
                </a:lnTo>
                <a:lnTo>
                  <a:pt x="15746" y="12199"/>
                </a:lnTo>
                <a:lnTo>
                  <a:pt x="15520" y="12155"/>
                </a:lnTo>
                <a:lnTo>
                  <a:pt x="15350" y="12122"/>
                </a:lnTo>
                <a:lnTo>
                  <a:pt x="15161" y="12056"/>
                </a:lnTo>
                <a:lnTo>
                  <a:pt x="14972" y="11990"/>
                </a:lnTo>
                <a:lnTo>
                  <a:pt x="14689" y="11846"/>
                </a:lnTo>
                <a:lnTo>
                  <a:pt x="14444" y="11670"/>
                </a:lnTo>
                <a:lnTo>
                  <a:pt x="14255" y="11483"/>
                </a:lnTo>
                <a:lnTo>
                  <a:pt x="14104" y="11295"/>
                </a:lnTo>
                <a:lnTo>
                  <a:pt x="14028" y="11086"/>
                </a:lnTo>
                <a:lnTo>
                  <a:pt x="13972" y="10888"/>
                </a:lnTo>
                <a:lnTo>
                  <a:pt x="13972" y="10700"/>
                </a:lnTo>
                <a:lnTo>
                  <a:pt x="14009" y="10513"/>
                </a:lnTo>
                <a:lnTo>
                  <a:pt x="14066" y="10359"/>
                </a:lnTo>
                <a:lnTo>
                  <a:pt x="14179" y="10215"/>
                </a:lnTo>
                <a:lnTo>
                  <a:pt x="14406" y="10006"/>
                </a:lnTo>
                <a:lnTo>
                  <a:pt x="14651" y="9830"/>
                </a:lnTo>
                <a:lnTo>
                  <a:pt x="14878" y="9686"/>
                </a:lnTo>
                <a:lnTo>
                  <a:pt x="15123" y="9554"/>
                </a:lnTo>
                <a:lnTo>
                  <a:pt x="15350" y="9477"/>
                </a:lnTo>
                <a:lnTo>
                  <a:pt x="15558" y="9411"/>
                </a:lnTo>
                <a:lnTo>
                  <a:pt x="15803" y="9345"/>
                </a:lnTo>
                <a:lnTo>
                  <a:pt x="16030" y="9323"/>
                </a:lnTo>
                <a:lnTo>
                  <a:pt x="16256" y="9301"/>
                </a:lnTo>
                <a:lnTo>
                  <a:pt x="16464" y="9323"/>
                </a:lnTo>
                <a:lnTo>
                  <a:pt x="16690" y="9345"/>
                </a:lnTo>
                <a:lnTo>
                  <a:pt x="16898" y="9367"/>
                </a:lnTo>
                <a:lnTo>
                  <a:pt x="17332" y="9477"/>
                </a:lnTo>
                <a:lnTo>
                  <a:pt x="17767" y="9598"/>
                </a:lnTo>
                <a:lnTo>
                  <a:pt x="18163" y="9731"/>
                </a:lnTo>
                <a:lnTo>
                  <a:pt x="18597" y="9874"/>
                </a:lnTo>
                <a:lnTo>
                  <a:pt x="18994" y="10006"/>
                </a:lnTo>
                <a:lnTo>
                  <a:pt x="19428" y="10083"/>
                </a:lnTo>
                <a:lnTo>
                  <a:pt x="19617" y="10127"/>
                </a:lnTo>
                <a:lnTo>
                  <a:pt x="19844" y="10149"/>
                </a:lnTo>
                <a:lnTo>
                  <a:pt x="20013" y="10149"/>
                </a:lnTo>
                <a:lnTo>
                  <a:pt x="20240" y="10127"/>
                </a:lnTo>
                <a:lnTo>
                  <a:pt x="20410" y="10105"/>
                </a:lnTo>
                <a:lnTo>
                  <a:pt x="20637" y="10061"/>
                </a:lnTo>
                <a:lnTo>
                  <a:pt x="20844" y="9984"/>
                </a:lnTo>
                <a:lnTo>
                  <a:pt x="21033" y="9896"/>
                </a:lnTo>
                <a:lnTo>
                  <a:pt x="21146" y="9830"/>
                </a:lnTo>
                <a:lnTo>
                  <a:pt x="21203" y="9753"/>
                </a:lnTo>
                <a:lnTo>
                  <a:pt x="21279" y="9642"/>
                </a:lnTo>
                <a:lnTo>
                  <a:pt x="21354" y="9521"/>
                </a:lnTo>
                <a:lnTo>
                  <a:pt x="21430" y="9246"/>
                </a:lnTo>
                <a:lnTo>
                  <a:pt x="21430" y="8904"/>
                </a:lnTo>
                <a:lnTo>
                  <a:pt x="21430" y="8540"/>
                </a:lnTo>
                <a:lnTo>
                  <a:pt x="21392" y="8144"/>
                </a:lnTo>
                <a:lnTo>
                  <a:pt x="21354" y="7714"/>
                </a:lnTo>
                <a:lnTo>
                  <a:pt x="21279" y="7295"/>
                </a:lnTo>
                <a:lnTo>
                  <a:pt x="21146" y="6446"/>
                </a:lnTo>
                <a:lnTo>
                  <a:pt x="20995" y="5686"/>
                </a:lnTo>
                <a:lnTo>
                  <a:pt x="20958" y="5366"/>
                </a:lnTo>
                <a:lnTo>
                  <a:pt x="20958" y="5091"/>
                </a:lnTo>
                <a:lnTo>
                  <a:pt x="20958" y="4860"/>
                </a:lnTo>
                <a:lnTo>
                  <a:pt x="21033" y="4716"/>
                </a:lnTo>
                <a:lnTo>
                  <a:pt x="20637" y="4860"/>
                </a:lnTo>
                <a:lnTo>
                  <a:pt x="20127" y="4992"/>
                </a:lnTo>
                <a:lnTo>
                  <a:pt x="19617" y="5069"/>
                </a:lnTo>
                <a:lnTo>
                  <a:pt x="19032" y="5157"/>
                </a:lnTo>
                <a:lnTo>
                  <a:pt x="18465" y="5201"/>
                </a:lnTo>
                <a:lnTo>
                  <a:pt x="17842" y="5245"/>
                </a:lnTo>
                <a:lnTo>
                  <a:pt x="17219" y="5267"/>
                </a:lnTo>
                <a:lnTo>
                  <a:pt x="16615" y="5267"/>
                </a:lnTo>
                <a:lnTo>
                  <a:pt x="15992" y="5245"/>
                </a:lnTo>
                <a:lnTo>
                  <a:pt x="15369" y="5201"/>
                </a:lnTo>
                <a:lnTo>
                  <a:pt x="14840" y="5157"/>
                </a:lnTo>
                <a:lnTo>
                  <a:pt x="14293" y="5091"/>
                </a:lnTo>
                <a:lnTo>
                  <a:pt x="13783" y="5014"/>
                </a:lnTo>
                <a:lnTo>
                  <a:pt x="13386" y="4926"/>
                </a:lnTo>
                <a:lnTo>
                  <a:pt x="13027" y="4815"/>
                </a:lnTo>
                <a:lnTo>
                  <a:pt x="12725" y="4716"/>
                </a:lnTo>
                <a:lnTo>
                  <a:pt x="12480" y="4606"/>
                </a:lnTo>
                <a:lnTo>
                  <a:pt x="12291" y="4496"/>
                </a:lnTo>
                <a:lnTo>
                  <a:pt x="12197" y="4397"/>
                </a:lnTo>
                <a:lnTo>
                  <a:pt x="12083" y="4286"/>
                </a:lnTo>
                <a:lnTo>
                  <a:pt x="12046" y="4187"/>
                </a:lnTo>
                <a:lnTo>
                  <a:pt x="12008" y="4077"/>
                </a:lnTo>
                <a:lnTo>
                  <a:pt x="12046" y="3967"/>
                </a:lnTo>
                <a:lnTo>
                  <a:pt x="12121" y="3868"/>
                </a:lnTo>
                <a:lnTo>
                  <a:pt x="12197" y="3735"/>
                </a:lnTo>
                <a:lnTo>
                  <a:pt x="12291" y="3614"/>
                </a:lnTo>
                <a:lnTo>
                  <a:pt x="12442" y="3482"/>
                </a:lnTo>
                <a:lnTo>
                  <a:pt x="12631" y="3361"/>
                </a:lnTo>
                <a:lnTo>
                  <a:pt x="13065" y="3085"/>
                </a:lnTo>
                <a:lnTo>
                  <a:pt x="13537" y="2766"/>
                </a:lnTo>
                <a:lnTo>
                  <a:pt x="13783" y="2578"/>
                </a:lnTo>
                <a:lnTo>
                  <a:pt x="13934" y="2380"/>
                </a:lnTo>
                <a:lnTo>
                  <a:pt x="14028" y="2171"/>
                </a:lnTo>
                <a:lnTo>
                  <a:pt x="14104" y="1961"/>
                </a:lnTo>
                <a:lnTo>
                  <a:pt x="14104" y="1730"/>
                </a:lnTo>
                <a:lnTo>
                  <a:pt x="14066" y="1498"/>
                </a:lnTo>
                <a:lnTo>
                  <a:pt x="13972" y="1267"/>
                </a:lnTo>
                <a:lnTo>
                  <a:pt x="13820" y="1057"/>
                </a:lnTo>
                <a:lnTo>
                  <a:pt x="13594" y="837"/>
                </a:lnTo>
                <a:lnTo>
                  <a:pt x="13386" y="628"/>
                </a:lnTo>
                <a:lnTo>
                  <a:pt x="13103" y="462"/>
                </a:lnTo>
                <a:lnTo>
                  <a:pt x="12763" y="308"/>
                </a:lnTo>
                <a:lnTo>
                  <a:pt x="12404" y="187"/>
                </a:lnTo>
                <a:lnTo>
                  <a:pt x="12008" y="77"/>
                </a:lnTo>
                <a:lnTo>
                  <a:pt x="11574" y="33"/>
                </a:lnTo>
                <a:lnTo>
                  <a:pt x="11102" y="11"/>
                </a:lnTo>
                <a:lnTo>
                  <a:pt x="10667" y="11"/>
                </a:lnTo>
                <a:lnTo>
                  <a:pt x="10233" y="77"/>
                </a:lnTo>
                <a:lnTo>
                  <a:pt x="9837" y="187"/>
                </a:lnTo>
                <a:lnTo>
                  <a:pt x="9440" y="286"/>
                </a:lnTo>
                <a:lnTo>
                  <a:pt x="9062" y="462"/>
                </a:lnTo>
                <a:lnTo>
                  <a:pt x="8741" y="628"/>
                </a:lnTo>
                <a:lnTo>
                  <a:pt x="8458" y="815"/>
                </a:lnTo>
                <a:lnTo>
                  <a:pt x="8232" y="1035"/>
                </a:lnTo>
                <a:lnTo>
                  <a:pt x="8062" y="1245"/>
                </a:lnTo>
                <a:lnTo>
                  <a:pt x="7911" y="1476"/>
                </a:lnTo>
                <a:lnTo>
                  <a:pt x="7835" y="1708"/>
                </a:lnTo>
                <a:lnTo>
                  <a:pt x="7797" y="1961"/>
                </a:lnTo>
                <a:lnTo>
                  <a:pt x="7835" y="2193"/>
                </a:lnTo>
                <a:lnTo>
                  <a:pt x="7948" y="2402"/>
                </a:lnTo>
                <a:lnTo>
                  <a:pt x="8062" y="2534"/>
                </a:lnTo>
                <a:lnTo>
                  <a:pt x="8175" y="2644"/>
                </a:lnTo>
                <a:lnTo>
                  <a:pt x="8269" y="2744"/>
                </a:lnTo>
                <a:lnTo>
                  <a:pt x="8420" y="2832"/>
                </a:lnTo>
                <a:lnTo>
                  <a:pt x="8704" y="3019"/>
                </a:lnTo>
                <a:lnTo>
                  <a:pt x="8968" y="3206"/>
                </a:lnTo>
                <a:lnTo>
                  <a:pt x="9138" y="3405"/>
                </a:lnTo>
                <a:lnTo>
                  <a:pt x="9327" y="3570"/>
                </a:lnTo>
                <a:lnTo>
                  <a:pt x="9440" y="3735"/>
                </a:lnTo>
                <a:lnTo>
                  <a:pt x="9516" y="3890"/>
                </a:lnTo>
                <a:lnTo>
                  <a:pt x="9534" y="4033"/>
                </a:lnTo>
                <a:lnTo>
                  <a:pt x="9534" y="4165"/>
                </a:lnTo>
                <a:lnTo>
                  <a:pt x="9516" y="4286"/>
                </a:lnTo>
                <a:lnTo>
                  <a:pt x="9440" y="4397"/>
                </a:lnTo>
                <a:lnTo>
                  <a:pt x="9327" y="4496"/>
                </a:lnTo>
                <a:lnTo>
                  <a:pt x="9176" y="4562"/>
                </a:lnTo>
                <a:lnTo>
                  <a:pt x="9006" y="4628"/>
                </a:lnTo>
                <a:lnTo>
                  <a:pt x="8779" y="4694"/>
                </a:lnTo>
                <a:lnTo>
                  <a:pt x="8534" y="4716"/>
                </a:lnTo>
                <a:lnTo>
                  <a:pt x="8232" y="4716"/>
                </a:lnTo>
                <a:lnTo>
                  <a:pt x="7118" y="4738"/>
                </a:lnTo>
                <a:lnTo>
                  <a:pt x="5947" y="4771"/>
                </a:lnTo>
                <a:lnTo>
                  <a:pt x="4795" y="4815"/>
                </a:lnTo>
                <a:lnTo>
                  <a:pt x="3681" y="4860"/>
                </a:lnTo>
                <a:lnTo>
                  <a:pt x="2662" y="4882"/>
                </a:lnTo>
                <a:lnTo>
                  <a:pt x="1755" y="4882"/>
                </a:lnTo>
                <a:lnTo>
                  <a:pt x="1359" y="4860"/>
                </a:lnTo>
                <a:lnTo>
                  <a:pt x="981" y="4837"/>
                </a:lnTo>
                <a:lnTo>
                  <a:pt x="698" y="4771"/>
                </a:lnTo>
                <a:lnTo>
                  <a:pt x="453" y="4716"/>
                </a:lnTo>
                <a:lnTo>
                  <a:pt x="453" y="5322"/>
                </a:lnTo>
                <a:lnTo>
                  <a:pt x="453" y="6083"/>
                </a:lnTo>
                <a:lnTo>
                  <a:pt x="453" y="6909"/>
                </a:lnTo>
                <a:lnTo>
                  <a:pt x="453" y="7780"/>
                </a:lnTo>
                <a:lnTo>
                  <a:pt x="453" y="8606"/>
                </a:lnTo>
                <a:lnTo>
                  <a:pt x="453" y="9345"/>
                </a:lnTo>
                <a:lnTo>
                  <a:pt x="453" y="9918"/>
                </a:lnTo>
                <a:lnTo>
                  <a:pt x="453" y="10282"/>
                </a:lnTo>
                <a:lnTo>
                  <a:pt x="490" y="10381"/>
                </a:lnTo>
                <a:lnTo>
                  <a:pt x="547" y="10491"/>
                </a:lnTo>
                <a:lnTo>
                  <a:pt x="660" y="10590"/>
                </a:lnTo>
                <a:lnTo>
                  <a:pt x="811" y="10700"/>
                </a:lnTo>
                <a:lnTo>
                  <a:pt x="981" y="10811"/>
                </a:lnTo>
                <a:lnTo>
                  <a:pt x="1208" y="10888"/>
                </a:lnTo>
                <a:lnTo>
                  <a:pt x="1453" y="10954"/>
                </a:lnTo>
                <a:lnTo>
                  <a:pt x="1718" y="11020"/>
                </a:lnTo>
                <a:lnTo>
                  <a:pt x="1963" y="11064"/>
                </a:lnTo>
                <a:lnTo>
                  <a:pt x="2265" y="11086"/>
                </a:lnTo>
                <a:lnTo>
                  <a:pt x="2548" y="11064"/>
                </a:lnTo>
                <a:lnTo>
                  <a:pt x="2794" y="11042"/>
                </a:lnTo>
                <a:lnTo>
                  <a:pt x="3096" y="10976"/>
                </a:lnTo>
                <a:lnTo>
                  <a:pt x="3341" y="10888"/>
                </a:lnTo>
                <a:lnTo>
                  <a:pt x="3606" y="10766"/>
                </a:lnTo>
                <a:lnTo>
                  <a:pt x="3813" y="10590"/>
                </a:lnTo>
                <a:close/>
              </a:path>
            </a:pathLst>
          </a:custGeom>
          <a:solidFill>
            <a:srgbClr val="FFCC99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 dirty="0"/>
          </a:p>
        </p:txBody>
      </p:sp>
      <p:sp>
        <p:nvSpPr>
          <p:cNvPr id="5" name="Puzzle4"/>
          <p:cNvSpPr>
            <a:spLocks noEditPoints="1" noChangeArrowheads="1"/>
          </p:cNvSpPr>
          <p:nvPr/>
        </p:nvSpPr>
        <p:spPr bwMode="auto">
          <a:xfrm>
            <a:off x="7429285" y="3068335"/>
            <a:ext cx="974150" cy="1422845"/>
          </a:xfrm>
          <a:custGeom>
            <a:avLst/>
            <a:gdLst>
              <a:gd name="T0" fmla="*/ 8307 w 21600"/>
              <a:gd name="T1" fmla="*/ 11593 h 21600"/>
              <a:gd name="T2" fmla="*/ 453 w 21600"/>
              <a:gd name="T3" fmla="*/ 16938 h 21600"/>
              <a:gd name="T4" fmla="*/ 11500 w 21600"/>
              <a:gd name="T5" fmla="*/ 21600 h 21600"/>
              <a:gd name="T6" fmla="*/ 20920 w 21600"/>
              <a:gd name="T7" fmla="*/ 16751 h 21600"/>
              <a:gd name="T8" fmla="*/ 13972 w 21600"/>
              <a:gd name="T9" fmla="*/ 10888 h 21600"/>
              <a:gd name="T10" fmla="*/ 21033 w 21600"/>
              <a:gd name="T11" fmla="*/ 4716 h 21600"/>
              <a:gd name="T12" fmla="*/ 11102 w 21600"/>
              <a:gd name="T13" fmla="*/ 11 h 21600"/>
              <a:gd name="T14" fmla="*/ 453 w 21600"/>
              <a:gd name="T15" fmla="*/ 4716 h 21600"/>
              <a:gd name="T16" fmla="*/ 2076 w 21600"/>
              <a:gd name="T17" fmla="*/ 5664 h 21600"/>
              <a:gd name="T18" fmla="*/ 20203 w 21600"/>
              <a:gd name="T19" fmla="*/ 1598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3813" y="10590"/>
                </a:moveTo>
                <a:lnTo>
                  <a:pt x="3927" y="10513"/>
                </a:lnTo>
                <a:lnTo>
                  <a:pt x="4078" y="10425"/>
                </a:lnTo>
                <a:lnTo>
                  <a:pt x="4210" y="10359"/>
                </a:lnTo>
                <a:lnTo>
                  <a:pt x="4361" y="10315"/>
                </a:lnTo>
                <a:lnTo>
                  <a:pt x="4682" y="10237"/>
                </a:lnTo>
                <a:lnTo>
                  <a:pt x="5041" y="10193"/>
                </a:lnTo>
                <a:lnTo>
                  <a:pt x="5456" y="10171"/>
                </a:lnTo>
                <a:lnTo>
                  <a:pt x="5853" y="10193"/>
                </a:lnTo>
                <a:lnTo>
                  <a:pt x="6249" y="10260"/>
                </a:lnTo>
                <a:lnTo>
                  <a:pt x="6646" y="10337"/>
                </a:lnTo>
                <a:lnTo>
                  <a:pt x="7004" y="10469"/>
                </a:lnTo>
                <a:lnTo>
                  <a:pt x="7363" y="10612"/>
                </a:lnTo>
                <a:lnTo>
                  <a:pt x="7665" y="10788"/>
                </a:lnTo>
                <a:lnTo>
                  <a:pt x="7911" y="10998"/>
                </a:lnTo>
                <a:lnTo>
                  <a:pt x="8024" y="11097"/>
                </a:lnTo>
                <a:lnTo>
                  <a:pt x="8137" y="11207"/>
                </a:lnTo>
                <a:lnTo>
                  <a:pt x="8194" y="11340"/>
                </a:lnTo>
                <a:lnTo>
                  <a:pt x="8269" y="11461"/>
                </a:lnTo>
                <a:lnTo>
                  <a:pt x="8307" y="11593"/>
                </a:lnTo>
                <a:lnTo>
                  <a:pt x="8307" y="11714"/>
                </a:lnTo>
                <a:lnTo>
                  <a:pt x="8307" y="11868"/>
                </a:lnTo>
                <a:lnTo>
                  <a:pt x="8307" y="12012"/>
                </a:lnTo>
                <a:lnTo>
                  <a:pt x="8194" y="12265"/>
                </a:lnTo>
                <a:lnTo>
                  <a:pt x="8062" y="12519"/>
                </a:lnTo>
                <a:lnTo>
                  <a:pt x="7873" y="12706"/>
                </a:lnTo>
                <a:lnTo>
                  <a:pt x="7627" y="12904"/>
                </a:lnTo>
                <a:lnTo>
                  <a:pt x="7363" y="13048"/>
                </a:lnTo>
                <a:lnTo>
                  <a:pt x="7080" y="13180"/>
                </a:lnTo>
                <a:lnTo>
                  <a:pt x="6759" y="13257"/>
                </a:lnTo>
                <a:lnTo>
                  <a:pt x="6419" y="13345"/>
                </a:lnTo>
                <a:lnTo>
                  <a:pt x="6098" y="13389"/>
                </a:lnTo>
                <a:lnTo>
                  <a:pt x="5739" y="13389"/>
                </a:lnTo>
                <a:lnTo>
                  <a:pt x="5418" y="13389"/>
                </a:lnTo>
                <a:lnTo>
                  <a:pt x="5079" y="13345"/>
                </a:lnTo>
                <a:lnTo>
                  <a:pt x="4758" y="13301"/>
                </a:lnTo>
                <a:lnTo>
                  <a:pt x="4474" y="13213"/>
                </a:lnTo>
                <a:lnTo>
                  <a:pt x="4172" y="13114"/>
                </a:lnTo>
                <a:lnTo>
                  <a:pt x="3965" y="12982"/>
                </a:lnTo>
                <a:lnTo>
                  <a:pt x="3738" y="12838"/>
                </a:lnTo>
                <a:lnTo>
                  <a:pt x="3493" y="12706"/>
                </a:lnTo>
                <a:lnTo>
                  <a:pt x="3228" y="12607"/>
                </a:lnTo>
                <a:lnTo>
                  <a:pt x="2945" y="12519"/>
                </a:lnTo>
                <a:lnTo>
                  <a:pt x="2700" y="12431"/>
                </a:lnTo>
                <a:lnTo>
                  <a:pt x="2397" y="12375"/>
                </a:lnTo>
                <a:lnTo>
                  <a:pt x="2152" y="12331"/>
                </a:lnTo>
                <a:lnTo>
                  <a:pt x="1888" y="12309"/>
                </a:lnTo>
                <a:lnTo>
                  <a:pt x="1642" y="12309"/>
                </a:lnTo>
                <a:lnTo>
                  <a:pt x="1397" y="12331"/>
                </a:lnTo>
                <a:lnTo>
                  <a:pt x="1170" y="12397"/>
                </a:lnTo>
                <a:lnTo>
                  <a:pt x="962" y="12453"/>
                </a:lnTo>
                <a:lnTo>
                  <a:pt x="774" y="12563"/>
                </a:lnTo>
                <a:lnTo>
                  <a:pt x="623" y="12684"/>
                </a:lnTo>
                <a:lnTo>
                  <a:pt x="528" y="12838"/>
                </a:lnTo>
                <a:lnTo>
                  <a:pt x="453" y="13026"/>
                </a:lnTo>
                <a:lnTo>
                  <a:pt x="339" y="13477"/>
                </a:lnTo>
                <a:lnTo>
                  <a:pt x="226" y="13984"/>
                </a:lnTo>
                <a:lnTo>
                  <a:pt x="151" y="14535"/>
                </a:lnTo>
                <a:lnTo>
                  <a:pt x="113" y="15075"/>
                </a:lnTo>
                <a:lnTo>
                  <a:pt x="113" y="15626"/>
                </a:lnTo>
                <a:lnTo>
                  <a:pt x="151" y="16133"/>
                </a:lnTo>
                <a:lnTo>
                  <a:pt x="188" y="16376"/>
                </a:lnTo>
                <a:lnTo>
                  <a:pt x="264" y="16585"/>
                </a:lnTo>
                <a:lnTo>
                  <a:pt x="339" y="16773"/>
                </a:lnTo>
                <a:lnTo>
                  <a:pt x="453" y="16938"/>
                </a:lnTo>
                <a:lnTo>
                  <a:pt x="1095" y="16883"/>
                </a:lnTo>
                <a:lnTo>
                  <a:pt x="1963" y="16795"/>
                </a:lnTo>
                <a:lnTo>
                  <a:pt x="2945" y="16751"/>
                </a:lnTo>
                <a:lnTo>
                  <a:pt x="3965" y="16706"/>
                </a:lnTo>
                <a:lnTo>
                  <a:pt x="5022" y="16684"/>
                </a:lnTo>
                <a:lnTo>
                  <a:pt x="5947" y="16684"/>
                </a:lnTo>
                <a:lnTo>
                  <a:pt x="6759" y="16706"/>
                </a:lnTo>
                <a:lnTo>
                  <a:pt x="7363" y="16751"/>
                </a:lnTo>
                <a:lnTo>
                  <a:pt x="7948" y="16839"/>
                </a:lnTo>
                <a:lnTo>
                  <a:pt x="8458" y="16916"/>
                </a:lnTo>
                <a:lnTo>
                  <a:pt x="8893" y="17026"/>
                </a:lnTo>
                <a:lnTo>
                  <a:pt x="9289" y="17158"/>
                </a:lnTo>
                <a:lnTo>
                  <a:pt x="9572" y="17280"/>
                </a:lnTo>
                <a:lnTo>
                  <a:pt x="9799" y="17412"/>
                </a:lnTo>
                <a:lnTo>
                  <a:pt x="9969" y="17555"/>
                </a:lnTo>
                <a:lnTo>
                  <a:pt x="10120" y="17687"/>
                </a:lnTo>
                <a:lnTo>
                  <a:pt x="10158" y="17831"/>
                </a:lnTo>
                <a:lnTo>
                  <a:pt x="10195" y="17974"/>
                </a:lnTo>
                <a:lnTo>
                  <a:pt x="10158" y="18128"/>
                </a:lnTo>
                <a:lnTo>
                  <a:pt x="10082" y="18271"/>
                </a:lnTo>
                <a:lnTo>
                  <a:pt x="9969" y="18426"/>
                </a:lnTo>
                <a:lnTo>
                  <a:pt x="9837" y="18569"/>
                </a:lnTo>
                <a:lnTo>
                  <a:pt x="9648" y="18701"/>
                </a:lnTo>
                <a:lnTo>
                  <a:pt x="9440" y="18822"/>
                </a:lnTo>
                <a:lnTo>
                  <a:pt x="9213" y="18999"/>
                </a:lnTo>
                <a:lnTo>
                  <a:pt x="9044" y="19186"/>
                </a:lnTo>
                <a:lnTo>
                  <a:pt x="8893" y="19395"/>
                </a:lnTo>
                <a:lnTo>
                  <a:pt x="8817" y="19627"/>
                </a:lnTo>
                <a:lnTo>
                  <a:pt x="8779" y="19858"/>
                </a:lnTo>
                <a:lnTo>
                  <a:pt x="8779" y="20112"/>
                </a:lnTo>
                <a:lnTo>
                  <a:pt x="8855" y="20354"/>
                </a:lnTo>
                <a:lnTo>
                  <a:pt x="8968" y="20586"/>
                </a:lnTo>
                <a:lnTo>
                  <a:pt x="9138" y="20817"/>
                </a:lnTo>
                <a:lnTo>
                  <a:pt x="9365" y="21026"/>
                </a:lnTo>
                <a:lnTo>
                  <a:pt x="9610" y="21192"/>
                </a:lnTo>
                <a:lnTo>
                  <a:pt x="9950" y="21368"/>
                </a:lnTo>
                <a:lnTo>
                  <a:pt x="10120" y="21445"/>
                </a:lnTo>
                <a:lnTo>
                  <a:pt x="10346" y="21511"/>
                </a:lnTo>
                <a:lnTo>
                  <a:pt x="10516" y="21555"/>
                </a:lnTo>
                <a:lnTo>
                  <a:pt x="10743" y="21600"/>
                </a:lnTo>
                <a:lnTo>
                  <a:pt x="10988" y="21644"/>
                </a:lnTo>
                <a:lnTo>
                  <a:pt x="11215" y="21666"/>
                </a:lnTo>
                <a:lnTo>
                  <a:pt x="11498" y="21666"/>
                </a:lnTo>
                <a:lnTo>
                  <a:pt x="11762" y="21666"/>
                </a:lnTo>
                <a:lnTo>
                  <a:pt x="12253" y="21644"/>
                </a:lnTo>
                <a:lnTo>
                  <a:pt x="12763" y="21577"/>
                </a:lnTo>
                <a:lnTo>
                  <a:pt x="13197" y="21467"/>
                </a:lnTo>
                <a:lnTo>
                  <a:pt x="13556" y="21346"/>
                </a:lnTo>
                <a:lnTo>
                  <a:pt x="13896" y="21192"/>
                </a:lnTo>
                <a:lnTo>
                  <a:pt x="14179" y="21026"/>
                </a:lnTo>
                <a:lnTo>
                  <a:pt x="14444" y="20839"/>
                </a:lnTo>
                <a:lnTo>
                  <a:pt x="14576" y="20641"/>
                </a:lnTo>
                <a:lnTo>
                  <a:pt x="14727" y="20431"/>
                </a:lnTo>
                <a:lnTo>
                  <a:pt x="14765" y="20200"/>
                </a:lnTo>
                <a:lnTo>
                  <a:pt x="14802" y="19991"/>
                </a:lnTo>
                <a:lnTo>
                  <a:pt x="14727" y="19759"/>
                </a:lnTo>
                <a:lnTo>
                  <a:pt x="14613" y="19550"/>
                </a:lnTo>
                <a:lnTo>
                  <a:pt x="14444" y="19307"/>
                </a:lnTo>
                <a:lnTo>
                  <a:pt x="14217" y="19098"/>
                </a:lnTo>
                <a:lnTo>
                  <a:pt x="13934" y="18911"/>
                </a:lnTo>
                <a:lnTo>
                  <a:pt x="13669" y="18745"/>
                </a:lnTo>
                <a:lnTo>
                  <a:pt x="13462" y="18547"/>
                </a:lnTo>
                <a:lnTo>
                  <a:pt x="13311" y="18337"/>
                </a:lnTo>
                <a:lnTo>
                  <a:pt x="13197" y="18150"/>
                </a:lnTo>
                <a:lnTo>
                  <a:pt x="13122" y="17941"/>
                </a:lnTo>
                <a:lnTo>
                  <a:pt x="13122" y="17720"/>
                </a:lnTo>
                <a:lnTo>
                  <a:pt x="13122" y="17533"/>
                </a:lnTo>
                <a:lnTo>
                  <a:pt x="13197" y="17346"/>
                </a:lnTo>
                <a:lnTo>
                  <a:pt x="13273" y="17158"/>
                </a:lnTo>
                <a:lnTo>
                  <a:pt x="13386" y="16982"/>
                </a:lnTo>
                <a:lnTo>
                  <a:pt x="13537" y="16839"/>
                </a:lnTo>
                <a:lnTo>
                  <a:pt x="13707" y="16706"/>
                </a:lnTo>
                <a:lnTo>
                  <a:pt x="13896" y="16607"/>
                </a:lnTo>
                <a:lnTo>
                  <a:pt x="14104" y="16519"/>
                </a:lnTo>
                <a:lnTo>
                  <a:pt x="14330" y="16453"/>
                </a:lnTo>
                <a:lnTo>
                  <a:pt x="14538" y="16431"/>
                </a:lnTo>
                <a:lnTo>
                  <a:pt x="14897" y="16453"/>
                </a:lnTo>
                <a:lnTo>
                  <a:pt x="15406" y="16497"/>
                </a:lnTo>
                <a:lnTo>
                  <a:pt x="16105" y="16541"/>
                </a:lnTo>
                <a:lnTo>
                  <a:pt x="16898" y="16607"/>
                </a:lnTo>
                <a:lnTo>
                  <a:pt x="17804" y="16651"/>
                </a:lnTo>
                <a:lnTo>
                  <a:pt x="18786" y="16684"/>
                </a:lnTo>
                <a:lnTo>
                  <a:pt x="19844" y="16728"/>
                </a:lnTo>
                <a:lnTo>
                  <a:pt x="20920" y="16751"/>
                </a:lnTo>
                <a:lnTo>
                  <a:pt x="21109" y="16497"/>
                </a:lnTo>
                <a:lnTo>
                  <a:pt x="21241" y="16222"/>
                </a:lnTo>
                <a:lnTo>
                  <a:pt x="21392" y="15946"/>
                </a:lnTo>
                <a:lnTo>
                  <a:pt x="21467" y="15648"/>
                </a:lnTo>
                <a:lnTo>
                  <a:pt x="21543" y="15351"/>
                </a:lnTo>
                <a:lnTo>
                  <a:pt x="21618" y="15042"/>
                </a:lnTo>
                <a:lnTo>
                  <a:pt x="21618" y="14745"/>
                </a:lnTo>
                <a:lnTo>
                  <a:pt x="21618" y="14447"/>
                </a:lnTo>
                <a:lnTo>
                  <a:pt x="21618" y="14150"/>
                </a:lnTo>
                <a:lnTo>
                  <a:pt x="21581" y="13852"/>
                </a:lnTo>
                <a:lnTo>
                  <a:pt x="21505" y="13577"/>
                </a:lnTo>
                <a:lnTo>
                  <a:pt x="21430" y="13301"/>
                </a:lnTo>
                <a:lnTo>
                  <a:pt x="21354" y="13048"/>
                </a:lnTo>
                <a:lnTo>
                  <a:pt x="21241" y="12816"/>
                </a:lnTo>
                <a:lnTo>
                  <a:pt x="21146" y="12607"/>
                </a:lnTo>
                <a:lnTo>
                  <a:pt x="21033" y="12431"/>
                </a:lnTo>
                <a:lnTo>
                  <a:pt x="20920" y="12265"/>
                </a:lnTo>
                <a:lnTo>
                  <a:pt x="20769" y="12144"/>
                </a:lnTo>
                <a:lnTo>
                  <a:pt x="20637" y="12034"/>
                </a:lnTo>
                <a:lnTo>
                  <a:pt x="20486" y="11946"/>
                </a:lnTo>
                <a:lnTo>
                  <a:pt x="20297" y="11891"/>
                </a:lnTo>
                <a:lnTo>
                  <a:pt x="20165" y="11846"/>
                </a:lnTo>
                <a:lnTo>
                  <a:pt x="19976" y="11824"/>
                </a:lnTo>
                <a:lnTo>
                  <a:pt x="19806" y="11802"/>
                </a:lnTo>
                <a:lnTo>
                  <a:pt x="19390" y="11824"/>
                </a:lnTo>
                <a:lnTo>
                  <a:pt x="18956" y="11891"/>
                </a:lnTo>
                <a:lnTo>
                  <a:pt x="18503" y="11968"/>
                </a:lnTo>
                <a:lnTo>
                  <a:pt x="17993" y="12078"/>
                </a:lnTo>
                <a:lnTo>
                  <a:pt x="17653" y="12144"/>
                </a:lnTo>
                <a:lnTo>
                  <a:pt x="17332" y="12199"/>
                </a:lnTo>
                <a:lnTo>
                  <a:pt x="17049" y="12221"/>
                </a:lnTo>
                <a:lnTo>
                  <a:pt x="16747" y="12243"/>
                </a:lnTo>
                <a:lnTo>
                  <a:pt x="16464" y="12243"/>
                </a:lnTo>
                <a:lnTo>
                  <a:pt x="16218" y="12243"/>
                </a:lnTo>
                <a:lnTo>
                  <a:pt x="15992" y="12221"/>
                </a:lnTo>
                <a:lnTo>
                  <a:pt x="15746" y="12199"/>
                </a:lnTo>
                <a:lnTo>
                  <a:pt x="15520" y="12155"/>
                </a:lnTo>
                <a:lnTo>
                  <a:pt x="15350" y="12122"/>
                </a:lnTo>
                <a:lnTo>
                  <a:pt x="15161" y="12056"/>
                </a:lnTo>
                <a:lnTo>
                  <a:pt x="14972" y="11990"/>
                </a:lnTo>
                <a:lnTo>
                  <a:pt x="14689" y="11846"/>
                </a:lnTo>
                <a:lnTo>
                  <a:pt x="14444" y="11670"/>
                </a:lnTo>
                <a:lnTo>
                  <a:pt x="14255" y="11483"/>
                </a:lnTo>
                <a:lnTo>
                  <a:pt x="14104" y="11295"/>
                </a:lnTo>
                <a:lnTo>
                  <a:pt x="14028" y="11086"/>
                </a:lnTo>
                <a:lnTo>
                  <a:pt x="13972" y="10888"/>
                </a:lnTo>
                <a:lnTo>
                  <a:pt x="13972" y="10700"/>
                </a:lnTo>
                <a:lnTo>
                  <a:pt x="14009" y="10513"/>
                </a:lnTo>
                <a:lnTo>
                  <a:pt x="14066" y="10359"/>
                </a:lnTo>
                <a:lnTo>
                  <a:pt x="14179" y="10215"/>
                </a:lnTo>
                <a:lnTo>
                  <a:pt x="14406" y="10006"/>
                </a:lnTo>
                <a:lnTo>
                  <a:pt x="14651" y="9830"/>
                </a:lnTo>
                <a:lnTo>
                  <a:pt x="14878" y="9686"/>
                </a:lnTo>
                <a:lnTo>
                  <a:pt x="15123" y="9554"/>
                </a:lnTo>
                <a:lnTo>
                  <a:pt x="15350" y="9477"/>
                </a:lnTo>
                <a:lnTo>
                  <a:pt x="15558" y="9411"/>
                </a:lnTo>
                <a:lnTo>
                  <a:pt x="15803" y="9345"/>
                </a:lnTo>
                <a:lnTo>
                  <a:pt x="16030" y="9323"/>
                </a:lnTo>
                <a:lnTo>
                  <a:pt x="16256" y="9301"/>
                </a:lnTo>
                <a:lnTo>
                  <a:pt x="16464" y="9323"/>
                </a:lnTo>
                <a:lnTo>
                  <a:pt x="16690" y="9345"/>
                </a:lnTo>
                <a:lnTo>
                  <a:pt x="16898" y="9367"/>
                </a:lnTo>
                <a:lnTo>
                  <a:pt x="17332" y="9477"/>
                </a:lnTo>
                <a:lnTo>
                  <a:pt x="17767" y="9598"/>
                </a:lnTo>
                <a:lnTo>
                  <a:pt x="18163" y="9731"/>
                </a:lnTo>
                <a:lnTo>
                  <a:pt x="18597" y="9874"/>
                </a:lnTo>
                <a:lnTo>
                  <a:pt x="18994" y="10006"/>
                </a:lnTo>
                <a:lnTo>
                  <a:pt x="19428" y="10083"/>
                </a:lnTo>
                <a:lnTo>
                  <a:pt x="19617" y="10127"/>
                </a:lnTo>
                <a:lnTo>
                  <a:pt x="19844" y="10149"/>
                </a:lnTo>
                <a:lnTo>
                  <a:pt x="20013" y="10149"/>
                </a:lnTo>
                <a:lnTo>
                  <a:pt x="20240" y="10127"/>
                </a:lnTo>
                <a:lnTo>
                  <a:pt x="20410" y="10105"/>
                </a:lnTo>
                <a:lnTo>
                  <a:pt x="20637" y="10061"/>
                </a:lnTo>
                <a:lnTo>
                  <a:pt x="20844" y="9984"/>
                </a:lnTo>
                <a:lnTo>
                  <a:pt x="21033" y="9896"/>
                </a:lnTo>
                <a:lnTo>
                  <a:pt x="21146" y="9830"/>
                </a:lnTo>
                <a:lnTo>
                  <a:pt x="21203" y="9753"/>
                </a:lnTo>
                <a:lnTo>
                  <a:pt x="21279" y="9642"/>
                </a:lnTo>
                <a:lnTo>
                  <a:pt x="21354" y="9521"/>
                </a:lnTo>
                <a:lnTo>
                  <a:pt x="21430" y="9246"/>
                </a:lnTo>
                <a:lnTo>
                  <a:pt x="21430" y="8904"/>
                </a:lnTo>
                <a:lnTo>
                  <a:pt x="21430" y="8540"/>
                </a:lnTo>
                <a:lnTo>
                  <a:pt x="21392" y="8144"/>
                </a:lnTo>
                <a:lnTo>
                  <a:pt x="21354" y="7714"/>
                </a:lnTo>
                <a:lnTo>
                  <a:pt x="21279" y="7295"/>
                </a:lnTo>
                <a:lnTo>
                  <a:pt x="21146" y="6446"/>
                </a:lnTo>
                <a:lnTo>
                  <a:pt x="20995" y="5686"/>
                </a:lnTo>
                <a:lnTo>
                  <a:pt x="20958" y="5366"/>
                </a:lnTo>
                <a:lnTo>
                  <a:pt x="20958" y="5091"/>
                </a:lnTo>
                <a:lnTo>
                  <a:pt x="20958" y="4860"/>
                </a:lnTo>
                <a:lnTo>
                  <a:pt x="21033" y="4716"/>
                </a:lnTo>
                <a:lnTo>
                  <a:pt x="20637" y="4860"/>
                </a:lnTo>
                <a:lnTo>
                  <a:pt x="20127" y="4992"/>
                </a:lnTo>
                <a:lnTo>
                  <a:pt x="19617" y="5069"/>
                </a:lnTo>
                <a:lnTo>
                  <a:pt x="19032" y="5157"/>
                </a:lnTo>
                <a:lnTo>
                  <a:pt x="18465" y="5201"/>
                </a:lnTo>
                <a:lnTo>
                  <a:pt x="17842" y="5245"/>
                </a:lnTo>
                <a:lnTo>
                  <a:pt x="17219" y="5267"/>
                </a:lnTo>
                <a:lnTo>
                  <a:pt x="16615" y="5267"/>
                </a:lnTo>
                <a:lnTo>
                  <a:pt x="15992" y="5245"/>
                </a:lnTo>
                <a:lnTo>
                  <a:pt x="15369" y="5201"/>
                </a:lnTo>
                <a:lnTo>
                  <a:pt x="14840" y="5157"/>
                </a:lnTo>
                <a:lnTo>
                  <a:pt x="14293" y="5091"/>
                </a:lnTo>
                <a:lnTo>
                  <a:pt x="13783" y="5014"/>
                </a:lnTo>
                <a:lnTo>
                  <a:pt x="13386" y="4926"/>
                </a:lnTo>
                <a:lnTo>
                  <a:pt x="13027" y="4815"/>
                </a:lnTo>
                <a:lnTo>
                  <a:pt x="12725" y="4716"/>
                </a:lnTo>
                <a:lnTo>
                  <a:pt x="12480" y="4606"/>
                </a:lnTo>
                <a:lnTo>
                  <a:pt x="12291" y="4496"/>
                </a:lnTo>
                <a:lnTo>
                  <a:pt x="12197" y="4397"/>
                </a:lnTo>
                <a:lnTo>
                  <a:pt x="12083" y="4286"/>
                </a:lnTo>
                <a:lnTo>
                  <a:pt x="12046" y="4187"/>
                </a:lnTo>
                <a:lnTo>
                  <a:pt x="12008" y="4077"/>
                </a:lnTo>
                <a:lnTo>
                  <a:pt x="12046" y="3967"/>
                </a:lnTo>
                <a:lnTo>
                  <a:pt x="12121" y="3868"/>
                </a:lnTo>
                <a:lnTo>
                  <a:pt x="12197" y="3735"/>
                </a:lnTo>
                <a:lnTo>
                  <a:pt x="12291" y="3614"/>
                </a:lnTo>
                <a:lnTo>
                  <a:pt x="12442" y="3482"/>
                </a:lnTo>
                <a:lnTo>
                  <a:pt x="12631" y="3361"/>
                </a:lnTo>
                <a:lnTo>
                  <a:pt x="13065" y="3085"/>
                </a:lnTo>
                <a:lnTo>
                  <a:pt x="13537" y="2766"/>
                </a:lnTo>
                <a:lnTo>
                  <a:pt x="13783" y="2578"/>
                </a:lnTo>
                <a:lnTo>
                  <a:pt x="13934" y="2380"/>
                </a:lnTo>
                <a:lnTo>
                  <a:pt x="14028" y="2171"/>
                </a:lnTo>
                <a:lnTo>
                  <a:pt x="14104" y="1961"/>
                </a:lnTo>
                <a:lnTo>
                  <a:pt x="14104" y="1730"/>
                </a:lnTo>
                <a:lnTo>
                  <a:pt x="14066" y="1498"/>
                </a:lnTo>
                <a:lnTo>
                  <a:pt x="13972" y="1267"/>
                </a:lnTo>
                <a:lnTo>
                  <a:pt x="13820" y="1057"/>
                </a:lnTo>
                <a:lnTo>
                  <a:pt x="13594" y="837"/>
                </a:lnTo>
                <a:lnTo>
                  <a:pt x="13386" y="628"/>
                </a:lnTo>
                <a:lnTo>
                  <a:pt x="13103" y="462"/>
                </a:lnTo>
                <a:lnTo>
                  <a:pt x="12763" y="308"/>
                </a:lnTo>
                <a:lnTo>
                  <a:pt x="12404" y="187"/>
                </a:lnTo>
                <a:lnTo>
                  <a:pt x="12008" y="77"/>
                </a:lnTo>
                <a:lnTo>
                  <a:pt x="11574" y="33"/>
                </a:lnTo>
                <a:lnTo>
                  <a:pt x="11102" y="11"/>
                </a:lnTo>
                <a:lnTo>
                  <a:pt x="10667" y="11"/>
                </a:lnTo>
                <a:lnTo>
                  <a:pt x="10233" y="77"/>
                </a:lnTo>
                <a:lnTo>
                  <a:pt x="9837" y="187"/>
                </a:lnTo>
                <a:lnTo>
                  <a:pt x="9440" y="286"/>
                </a:lnTo>
                <a:lnTo>
                  <a:pt x="9062" y="462"/>
                </a:lnTo>
                <a:lnTo>
                  <a:pt x="8741" y="628"/>
                </a:lnTo>
                <a:lnTo>
                  <a:pt x="8458" y="815"/>
                </a:lnTo>
                <a:lnTo>
                  <a:pt x="8232" y="1035"/>
                </a:lnTo>
                <a:lnTo>
                  <a:pt x="8062" y="1245"/>
                </a:lnTo>
                <a:lnTo>
                  <a:pt x="7911" y="1476"/>
                </a:lnTo>
                <a:lnTo>
                  <a:pt x="7835" y="1708"/>
                </a:lnTo>
                <a:lnTo>
                  <a:pt x="7797" y="1961"/>
                </a:lnTo>
                <a:lnTo>
                  <a:pt x="7835" y="2193"/>
                </a:lnTo>
                <a:lnTo>
                  <a:pt x="7948" y="2402"/>
                </a:lnTo>
                <a:lnTo>
                  <a:pt x="8062" y="2534"/>
                </a:lnTo>
                <a:lnTo>
                  <a:pt x="8175" y="2644"/>
                </a:lnTo>
                <a:lnTo>
                  <a:pt x="8269" y="2744"/>
                </a:lnTo>
                <a:lnTo>
                  <a:pt x="8420" y="2832"/>
                </a:lnTo>
                <a:lnTo>
                  <a:pt x="8704" y="3019"/>
                </a:lnTo>
                <a:lnTo>
                  <a:pt x="8968" y="3206"/>
                </a:lnTo>
                <a:lnTo>
                  <a:pt x="9138" y="3405"/>
                </a:lnTo>
                <a:lnTo>
                  <a:pt x="9327" y="3570"/>
                </a:lnTo>
                <a:lnTo>
                  <a:pt x="9440" y="3735"/>
                </a:lnTo>
                <a:lnTo>
                  <a:pt x="9516" y="3890"/>
                </a:lnTo>
                <a:lnTo>
                  <a:pt x="9534" y="4033"/>
                </a:lnTo>
                <a:lnTo>
                  <a:pt x="9534" y="4165"/>
                </a:lnTo>
                <a:lnTo>
                  <a:pt x="9516" y="4286"/>
                </a:lnTo>
                <a:lnTo>
                  <a:pt x="9440" y="4397"/>
                </a:lnTo>
                <a:lnTo>
                  <a:pt x="9327" y="4496"/>
                </a:lnTo>
                <a:lnTo>
                  <a:pt x="9176" y="4562"/>
                </a:lnTo>
                <a:lnTo>
                  <a:pt x="9006" y="4628"/>
                </a:lnTo>
                <a:lnTo>
                  <a:pt x="8779" y="4694"/>
                </a:lnTo>
                <a:lnTo>
                  <a:pt x="8534" y="4716"/>
                </a:lnTo>
                <a:lnTo>
                  <a:pt x="8232" y="4716"/>
                </a:lnTo>
                <a:lnTo>
                  <a:pt x="7118" y="4738"/>
                </a:lnTo>
                <a:lnTo>
                  <a:pt x="5947" y="4771"/>
                </a:lnTo>
                <a:lnTo>
                  <a:pt x="4795" y="4815"/>
                </a:lnTo>
                <a:lnTo>
                  <a:pt x="3681" y="4860"/>
                </a:lnTo>
                <a:lnTo>
                  <a:pt x="2662" y="4882"/>
                </a:lnTo>
                <a:lnTo>
                  <a:pt x="1755" y="4882"/>
                </a:lnTo>
                <a:lnTo>
                  <a:pt x="1359" y="4860"/>
                </a:lnTo>
                <a:lnTo>
                  <a:pt x="981" y="4837"/>
                </a:lnTo>
                <a:lnTo>
                  <a:pt x="698" y="4771"/>
                </a:lnTo>
                <a:lnTo>
                  <a:pt x="453" y="4716"/>
                </a:lnTo>
                <a:lnTo>
                  <a:pt x="453" y="5322"/>
                </a:lnTo>
                <a:lnTo>
                  <a:pt x="453" y="6083"/>
                </a:lnTo>
                <a:lnTo>
                  <a:pt x="453" y="6909"/>
                </a:lnTo>
                <a:lnTo>
                  <a:pt x="453" y="7780"/>
                </a:lnTo>
                <a:lnTo>
                  <a:pt x="453" y="8606"/>
                </a:lnTo>
                <a:lnTo>
                  <a:pt x="453" y="9345"/>
                </a:lnTo>
                <a:lnTo>
                  <a:pt x="453" y="9918"/>
                </a:lnTo>
                <a:lnTo>
                  <a:pt x="453" y="10282"/>
                </a:lnTo>
                <a:lnTo>
                  <a:pt x="490" y="10381"/>
                </a:lnTo>
                <a:lnTo>
                  <a:pt x="547" y="10491"/>
                </a:lnTo>
                <a:lnTo>
                  <a:pt x="660" y="10590"/>
                </a:lnTo>
                <a:lnTo>
                  <a:pt x="811" y="10700"/>
                </a:lnTo>
                <a:lnTo>
                  <a:pt x="981" y="10811"/>
                </a:lnTo>
                <a:lnTo>
                  <a:pt x="1208" y="10888"/>
                </a:lnTo>
                <a:lnTo>
                  <a:pt x="1453" y="10954"/>
                </a:lnTo>
                <a:lnTo>
                  <a:pt x="1718" y="11020"/>
                </a:lnTo>
                <a:lnTo>
                  <a:pt x="1963" y="11064"/>
                </a:lnTo>
                <a:lnTo>
                  <a:pt x="2265" y="11086"/>
                </a:lnTo>
                <a:lnTo>
                  <a:pt x="2548" y="11064"/>
                </a:lnTo>
                <a:lnTo>
                  <a:pt x="2794" y="11042"/>
                </a:lnTo>
                <a:lnTo>
                  <a:pt x="3096" y="10976"/>
                </a:lnTo>
                <a:lnTo>
                  <a:pt x="3341" y="10888"/>
                </a:lnTo>
                <a:lnTo>
                  <a:pt x="3606" y="10766"/>
                </a:lnTo>
                <a:lnTo>
                  <a:pt x="3813" y="10590"/>
                </a:lnTo>
                <a:close/>
              </a:path>
            </a:pathLst>
          </a:custGeom>
          <a:solidFill>
            <a:srgbClr val="FFCC99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>
        <p:nvSpPr>
          <p:cNvPr id="11" name="Puzzle4"/>
          <p:cNvSpPr>
            <a:spLocks noEditPoints="1" noChangeArrowheads="1"/>
          </p:cNvSpPr>
          <p:nvPr/>
        </p:nvSpPr>
        <p:spPr bwMode="auto">
          <a:xfrm>
            <a:off x="7429285" y="4656223"/>
            <a:ext cx="974150" cy="1422845"/>
          </a:xfrm>
          <a:custGeom>
            <a:avLst/>
            <a:gdLst>
              <a:gd name="T0" fmla="*/ 8307 w 21600"/>
              <a:gd name="T1" fmla="*/ 11593 h 21600"/>
              <a:gd name="T2" fmla="*/ 453 w 21600"/>
              <a:gd name="T3" fmla="*/ 16938 h 21600"/>
              <a:gd name="T4" fmla="*/ 11500 w 21600"/>
              <a:gd name="T5" fmla="*/ 21600 h 21600"/>
              <a:gd name="T6" fmla="*/ 20920 w 21600"/>
              <a:gd name="T7" fmla="*/ 16751 h 21600"/>
              <a:gd name="T8" fmla="*/ 13972 w 21600"/>
              <a:gd name="T9" fmla="*/ 10888 h 21600"/>
              <a:gd name="T10" fmla="*/ 21033 w 21600"/>
              <a:gd name="T11" fmla="*/ 4716 h 21600"/>
              <a:gd name="T12" fmla="*/ 11102 w 21600"/>
              <a:gd name="T13" fmla="*/ 11 h 21600"/>
              <a:gd name="T14" fmla="*/ 453 w 21600"/>
              <a:gd name="T15" fmla="*/ 4716 h 21600"/>
              <a:gd name="T16" fmla="*/ 2076 w 21600"/>
              <a:gd name="T17" fmla="*/ 5664 h 21600"/>
              <a:gd name="T18" fmla="*/ 20203 w 21600"/>
              <a:gd name="T19" fmla="*/ 1598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3813" y="10590"/>
                </a:moveTo>
                <a:lnTo>
                  <a:pt x="3927" y="10513"/>
                </a:lnTo>
                <a:lnTo>
                  <a:pt x="4078" y="10425"/>
                </a:lnTo>
                <a:lnTo>
                  <a:pt x="4210" y="10359"/>
                </a:lnTo>
                <a:lnTo>
                  <a:pt x="4361" y="10315"/>
                </a:lnTo>
                <a:lnTo>
                  <a:pt x="4682" y="10237"/>
                </a:lnTo>
                <a:lnTo>
                  <a:pt x="5041" y="10193"/>
                </a:lnTo>
                <a:lnTo>
                  <a:pt x="5456" y="10171"/>
                </a:lnTo>
                <a:lnTo>
                  <a:pt x="5853" y="10193"/>
                </a:lnTo>
                <a:lnTo>
                  <a:pt x="6249" y="10260"/>
                </a:lnTo>
                <a:lnTo>
                  <a:pt x="6646" y="10337"/>
                </a:lnTo>
                <a:lnTo>
                  <a:pt x="7004" y="10469"/>
                </a:lnTo>
                <a:lnTo>
                  <a:pt x="7363" y="10612"/>
                </a:lnTo>
                <a:lnTo>
                  <a:pt x="7665" y="10788"/>
                </a:lnTo>
                <a:lnTo>
                  <a:pt x="7911" y="10998"/>
                </a:lnTo>
                <a:lnTo>
                  <a:pt x="8024" y="11097"/>
                </a:lnTo>
                <a:lnTo>
                  <a:pt x="8137" y="11207"/>
                </a:lnTo>
                <a:lnTo>
                  <a:pt x="8194" y="11340"/>
                </a:lnTo>
                <a:lnTo>
                  <a:pt x="8269" y="11461"/>
                </a:lnTo>
                <a:lnTo>
                  <a:pt x="8307" y="11593"/>
                </a:lnTo>
                <a:lnTo>
                  <a:pt x="8307" y="11714"/>
                </a:lnTo>
                <a:lnTo>
                  <a:pt x="8307" y="11868"/>
                </a:lnTo>
                <a:lnTo>
                  <a:pt x="8307" y="12012"/>
                </a:lnTo>
                <a:lnTo>
                  <a:pt x="8194" y="12265"/>
                </a:lnTo>
                <a:lnTo>
                  <a:pt x="8062" y="12519"/>
                </a:lnTo>
                <a:lnTo>
                  <a:pt x="7873" y="12706"/>
                </a:lnTo>
                <a:lnTo>
                  <a:pt x="7627" y="12904"/>
                </a:lnTo>
                <a:lnTo>
                  <a:pt x="7363" y="13048"/>
                </a:lnTo>
                <a:lnTo>
                  <a:pt x="7080" y="13180"/>
                </a:lnTo>
                <a:lnTo>
                  <a:pt x="6759" y="13257"/>
                </a:lnTo>
                <a:lnTo>
                  <a:pt x="6419" y="13345"/>
                </a:lnTo>
                <a:lnTo>
                  <a:pt x="6098" y="13389"/>
                </a:lnTo>
                <a:lnTo>
                  <a:pt x="5739" y="13389"/>
                </a:lnTo>
                <a:lnTo>
                  <a:pt x="5418" y="13389"/>
                </a:lnTo>
                <a:lnTo>
                  <a:pt x="5079" y="13345"/>
                </a:lnTo>
                <a:lnTo>
                  <a:pt x="4758" y="13301"/>
                </a:lnTo>
                <a:lnTo>
                  <a:pt x="4474" y="13213"/>
                </a:lnTo>
                <a:lnTo>
                  <a:pt x="4172" y="13114"/>
                </a:lnTo>
                <a:lnTo>
                  <a:pt x="3965" y="12982"/>
                </a:lnTo>
                <a:lnTo>
                  <a:pt x="3738" y="12838"/>
                </a:lnTo>
                <a:lnTo>
                  <a:pt x="3493" y="12706"/>
                </a:lnTo>
                <a:lnTo>
                  <a:pt x="3228" y="12607"/>
                </a:lnTo>
                <a:lnTo>
                  <a:pt x="2945" y="12519"/>
                </a:lnTo>
                <a:lnTo>
                  <a:pt x="2700" y="12431"/>
                </a:lnTo>
                <a:lnTo>
                  <a:pt x="2397" y="12375"/>
                </a:lnTo>
                <a:lnTo>
                  <a:pt x="2152" y="12331"/>
                </a:lnTo>
                <a:lnTo>
                  <a:pt x="1888" y="12309"/>
                </a:lnTo>
                <a:lnTo>
                  <a:pt x="1642" y="12309"/>
                </a:lnTo>
                <a:lnTo>
                  <a:pt x="1397" y="12331"/>
                </a:lnTo>
                <a:lnTo>
                  <a:pt x="1170" y="12397"/>
                </a:lnTo>
                <a:lnTo>
                  <a:pt x="962" y="12453"/>
                </a:lnTo>
                <a:lnTo>
                  <a:pt x="774" y="12563"/>
                </a:lnTo>
                <a:lnTo>
                  <a:pt x="623" y="12684"/>
                </a:lnTo>
                <a:lnTo>
                  <a:pt x="528" y="12838"/>
                </a:lnTo>
                <a:lnTo>
                  <a:pt x="453" y="13026"/>
                </a:lnTo>
                <a:lnTo>
                  <a:pt x="339" y="13477"/>
                </a:lnTo>
                <a:lnTo>
                  <a:pt x="226" y="13984"/>
                </a:lnTo>
                <a:lnTo>
                  <a:pt x="151" y="14535"/>
                </a:lnTo>
                <a:lnTo>
                  <a:pt x="113" y="15075"/>
                </a:lnTo>
                <a:lnTo>
                  <a:pt x="113" y="15626"/>
                </a:lnTo>
                <a:lnTo>
                  <a:pt x="151" y="16133"/>
                </a:lnTo>
                <a:lnTo>
                  <a:pt x="188" y="16376"/>
                </a:lnTo>
                <a:lnTo>
                  <a:pt x="264" y="16585"/>
                </a:lnTo>
                <a:lnTo>
                  <a:pt x="339" y="16773"/>
                </a:lnTo>
                <a:lnTo>
                  <a:pt x="453" y="16938"/>
                </a:lnTo>
                <a:lnTo>
                  <a:pt x="1095" y="16883"/>
                </a:lnTo>
                <a:lnTo>
                  <a:pt x="1963" y="16795"/>
                </a:lnTo>
                <a:lnTo>
                  <a:pt x="2945" y="16751"/>
                </a:lnTo>
                <a:lnTo>
                  <a:pt x="3965" y="16706"/>
                </a:lnTo>
                <a:lnTo>
                  <a:pt x="5022" y="16684"/>
                </a:lnTo>
                <a:lnTo>
                  <a:pt x="5947" y="16684"/>
                </a:lnTo>
                <a:lnTo>
                  <a:pt x="6759" y="16706"/>
                </a:lnTo>
                <a:lnTo>
                  <a:pt x="7363" y="16751"/>
                </a:lnTo>
                <a:lnTo>
                  <a:pt x="7948" y="16839"/>
                </a:lnTo>
                <a:lnTo>
                  <a:pt x="8458" y="16916"/>
                </a:lnTo>
                <a:lnTo>
                  <a:pt x="8893" y="17026"/>
                </a:lnTo>
                <a:lnTo>
                  <a:pt x="9289" y="17158"/>
                </a:lnTo>
                <a:lnTo>
                  <a:pt x="9572" y="17280"/>
                </a:lnTo>
                <a:lnTo>
                  <a:pt x="9799" y="17412"/>
                </a:lnTo>
                <a:lnTo>
                  <a:pt x="9969" y="17555"/>
                </a:lnTo>
                <a:lnTo>
                  <a:pt x="10120" y="17687"/>
                </a:lnTo>
                <a:lnTo>
                  <a:pt x="10158" y="17831"/>
                </a:lnTo>
                <a:lnTo>
                  <a:pt x="10195" y="17974"/>
                </a:lnTo>
                <a:lnTo>
                  <a:pt x="10158" y="18128"/>
                </a:lnTo>
                <a:lnTo>
                  <a:pt x="10082" y="18271"/>
                </a:lnTo>
                <a:lnTo>
                  <a:pt x="9969" y="18426"/>
                </a:lnTo>
                <a:lnTo>
                  <a:pt x="9837" y="18569"/>
                </a:lnTo>
                <a:lnTo>
                  <a:pt x="9648" y="18701"/>
                </a:lnTo>
                <a:lnTo>
                  <a:pt x="9440" y="18822"/>
                </a:lnTo>
                <a:lnTo>
                  <a:pt x="9213" y="18999"/>
                </a:lnTo>
                <a:lnTo>
                  <a:pt x="9044" y="19186"/>
                </a:lnTo>
                <a:lnTo>
                  <a:pt x="8893" y="19395"/>
                </a:lnTo>
                <a:lnTo>
                  <a:pt x="8817" y="19627"/>
                </a:lnTo>
                <a:lnTo>
                  <a:pt x="8779" y="19858"/>
                </a:lnTo>
                <a:lnTo>
                  <a:pt x="8779" y="20112"/>
                </a:lnTo>
                <a:lnTo>
                  <a:pt x="8855" y="20354"/>
                </a:lnTo>
                <a:lnTo>
                  <a:pt x="8968" y="20586"/>
                </a:lnTo>
                <a:lnTo>
                  <a:pt x="9138" y="20817"/>
                </a:lnTo>
                <a:lnTo>
                  <a:pt x="9365" y="21026"/>
                </a:lnTo>
                <a:lnTo>
                  <a:pt x="9610" y="21192"/>
                </a:lnTo>
                <a:lnTo>
                  <a:pt x="9950" y="21368"/>
                </a:lnTo>
                <a:lnTo>
                  <a:pt x="10120" y="21445"/>
                </a:lnTo>
                <a:lnTo>
                  <a:pt x="10346" y="21511"/>
                </a:lnTo>
                <a:lnTo>
                  <a:pt x="10516" y="21555"/>
                </a:lnTo>
                <a:lnTo>
                  <a:pt x="10743" y="21600"/>
                </a:lnTo>
                <a:lnTo>
                  <a:pt x="10988" y="21644"/>
                </a:lnTo>
                <a:lnTo>
                  <a:pt x="11215" y="21666"/>
                </a:lnTo>
                <a:lnTo>
                  <a:pt x="11498" y="21666"/>
                </a:lnTo>
                <a:lnTo>
                  <a:pt x="11762" y="21666"/>
                </a:lnTo>
                <a:lnTo>
                  <a:pt x="12253" y="21644"/>
                </a:lnTo>
                <a:lnTo>
                  <a:pt x="12763" y="21577"/>
                </a:lnTo>
                <a:lnTo>
                  <a:pt x="13197" y="21467"/>
                </a:lnTo>
                <a:lnTo>
                  <a:pt x="13556" y="21346"/>
                </a:lnTo>
                <a:lnTo>
                  <a:pt x="13896" y="21192"/>
                </a:lnTo>
                <a:lnTo>
                  <a:pt x="14179" y="21026"/>
                </a:lnTo>
                <a:lnTo>
                  <a:pt x="14444" y="20839"/>
                </a:lnTo>
                <a:lnTo>
                  <a:pt x="14576" y="20641"/>
                </a:lnTo>
                <a:lnTo>
                  <a:pt x="14727" y="20431"/>
                </a:lnTo>
                <a:lnTo>
                  <a:pt x="14765" y="20200"/>
                </a:lnTo>
                <a:lnTo>
                  <a:pt x="14802" y="19991"/>
                </a:lnTo>
                <a:lnTo>
                  <a:pt x="14727" y="19759"/>
                </a:lnTo>
                <a:lnTo>
                  <a:pt x="14613" y="19550"/>
                </a:lnTo>
                <a:lnTo>
                  <a:pt x="14444" y="19307"/>
                </a:lnTo>
                <a:lnTo>
                  <a:pt x="14217" y="19098"/>
                </a:lnTo>
                <a:lnTo>
                  <a:pt x="13934" y="18911"/>
                </a:lnTo>
                <a:lnTo>
                  <a:pt x="13669" y="18745"/>
                </a:lnTo>
                <a:lnTo>
                  <a:pt x="13462" y="18547"/>
                </a:lnTo>
                <a:lnTo>
                  <a:pt x="13311" y="18337"/>
                </a:lnTo>
                <a:lnTo>
                  <a:pt x="13197" y="18150"/>
                </a:lnTo>
                <a:lnTo>
                  <a:pt x="13122" y="17941"/>
                </a:lnTo>
                <a:lnTo>
                  <a:pt x="13122" y="17720"/>
                </a:lnTo>
                <a:lnTo>
                  <a:pt x="13122" y="17533"/>
                </a:lnTo>
                <a:lnTo>
                  <a:pt x="13197" y="17346"/>
                </a:lnTo>
                <a:lnTo>
                  <a:pt x="13273" y="17158"/>
                </a:lnTo>
                <a:lnTo>
                  <a:pt x="13386" y="16982"/>
                </a:lnTo>
                <a:lnTo>
                  <a:pt x="13537" y="16839"/>
                </a:lnTo>
                <a:lnTo>
                  <a:pt x="13707" y="16706"/>
                </a:lnTo>
                <a:lnTo>
                  <a:pt x="13896" y="16607"/>
                </a:lnTo>
                <a:lnTo>
                  <a:pt x="14104" y="16519"/>
                </a:lnTo>
                <a:lnTo>
                  <a:pt x="14330" y="16453"/>
                </a:lnTo>
                <a:lnTo>
                  <a:pt x="14538" y="16431"/>
                </a:lnTo>
                <a:lnTo>
                  <a:pt x="14897" y="16453"/>
                </a:lnTo>
                <a:lnTo>
                  <a:pt x="15406" y="16497"/>
                </a:lnTo>
                <a:lnTo>
                  <a:pt x="16105" y="16541"/>
                </a:lnTo>
                <a:lnTo>
                  <a:pt x="16898" y="16607"/>
                </a:lnTo>
                <a:lnTo>
                  <a:pt x="17804" y="16651"/>
                </a:lnTo>
                <a:lnTo>
                  <a:pt x="18786" y="16684"/>
                </a:lnTo>
                <a:lnTo>
                  <a:pt x="19844" y="16728"/>
                </a:lnTo>
                <a:lnTo>
                  <a:pt x="20920" y="16751"/>
                </a:lnTo>
                <a:lnTo>
                  <a:pt x="21109" y="16497"/>
                </a:lnTo>
                <a:lnTo>
                  <a:pt x="21241" y="16222"/>
                </a:lnTo>
                <a:lnTo>
                  <a:pt x="21392" y="15946"/>
                </a:lnTo>
                <a:lnTo>
                  <a:pt x="21467" y="15648"/>
                </a:lnTo>
                <a:lnTo>
                  <a:pt x="21543" y="15351"/>
                </a:lnTo>
                <a:lnTo>
                  <a:pt x="21618" y="15042"/>
                </a:lnTo>
                <a:lnTo>
                  <a:pt x="21618" y="14745"/>
                </a:lnTo>
                <a:lnTo>
                  <a:pt x="21618" y="14447"/>
                </a:lnTo>
                <a:lnTo>
                  <a:pt x="21618" y="14150"/>
                </a:lnTo>
                <a:lnTo>
                  <a:pt x="21581" y="13852"/>
                </a:lnTo>
                <a:lnTo>
                  <a:pt x="21505" y="13577"/>
                </a:lnTo>
                <a:lnTo>
                  <a:pt x="21430" y="13301"/>
                </a:lnTo>
                <a:lnTo>
                  <a:pt x="21354" y="13048"/>
                </a:lnTo>
                <a:lnTo>
                  <a:pt x="21241" y="12816"/>
                </a:lnTo>
                <a:lnTo>
                  <a:pt x="21146" y="12607"/>
                </a:lnTo>
                <a:lnTo>
                  <a:pt x="21033" y="12431"/>
                </a:lnTo>
                <a:lnTo>
                  <a:pt x="20920" y="12265"/>
                </a:lnTo>
                <a:lnTo>
                  <a:pt x="20769" y="12144"/>
                </a:lnTo>
                <a:lnTo>
                  <a:pt x="20637" y="12034"/>
                </a:lnTo>
                <a:lnTo>
                  <a:pt x="20486" y="11946"/>
                </a:lnTo>
                <a:lnTo>
                  <a:pt x="20297" y="11891"/>
                </a:lnTo>
                <a:lnTo>
                  <a:pt x="20165" y="11846"/>
                </a:lnTo>
                <a:lnTo>
                  <a:pt x="19976" y="11824"/>
                </a:lnTo>
                <a:lnTo>
                  <a:pt x="19806" y="11802"/>
                </a:lnTo>
                <a:lnTo>
                  <a:pt x="19390" y="11824"/>
                </a:lnTo>
                <a:lnTo>
                  <a:pt x="18956" y="11891"/>
                </a:lnTo>
                <a:lnTo>
                  <a:pt x="18503" y="11968"/>
                </a:lnTo>
                <a:lnTo>
                  <a:pt x="17993" y="12078"/>
                </a:lnTo>
                <a:lnTo>
                  <a:pt x="17653" y="12144"/>
                </a:lnTo>
                <a:lnTo>
                  <a:pt x="17332" y="12199"/>
                </a:lnTo>
                <a:lnTo>
                  <a:pt x="17049" y="12221"/>
                </a:lnTo>
                <a:lnTo>
                  <a:pt x="16747" y="12243"/>
                </a:lnTo>
                <a:lnTo>
                  <a:pt x="16464" y="12243"/>
                </a:lnTo>
                <a:lnTo>
                  <a:pt x="16218" y="12243"/>
                </a:lnTo>
                <a:lnTo>
                  <a:pt x="15992" y="12221"/>
                </a:lnTo>
                <a:lnTo>
                  <a:pt x="15746" y="12199"/>
                </a:lnTo>
                <a:lnTo>
                  <a:pt x="15520" y="12155"/>
                </a:lnTo>
                <a:lnTo>
                  <a:pt x="15350" y="12122"/>
                </a:lnTo>
                <a:lnTo>
                  <a:pt x="15161" y="12056"/>
                </a:lnTo>
                <a:lnTo>
                  <a:pt x="14972" y="11990"/>
                </a:lnTo>
                <a:lnTo>
                  <a:pt x="14689" y="11846"/>
                </a:lnTo>
                <a:lnTo>
                  <a:pt x="14444" y="11670"/>
                </a:lnTo>
                <a:lnTo>
                  <a:pt x="14255" y="11483"/>
                </a:lnTo>
                <a:lnTo>
                  <a:pt x="14104" y="11295"/>
                </a:lnTo>
                <a:lnTo>
                  <a:pt x="14028" y="11086"/>
                </a:lnTo>
                <a:lnTo>
                  <a:pt x="13972" y="10888"/>
                </a:lnTo>
                <a:lnTo>
                  <a:pt x="13972" y="10700"/>
                </a:lnTo>
                <a:lnTo>
                  <a:pt x="14009" y="10513"/>
                </a:lnTo>
                <a:lnTo>
                  <a:pt x="14066" y="10359"/>
                </a:lnTo>
                <a:lnTo>
                  <a:pt x="14179" y="10215"/>
                </a:lnTo>
                <a:lnTo>
                  <a:pt x="14406" y="10006"/>
                </a:lnTo>
                <a:lnTo>
                  <a:pt x="14651" y="9830"/>
                </a:lnTo>
                <a:lnTo>
                  <a:pt x="14878" y="9686"/>
                </a:lnTo>
                <a:lnTo>
                  <a:pt x="15123" y="9554"/>
                </a:lnTo>
                <a:lnTo>
                  <a:pt x="15350" y="9477"/>
                </a:lnTo>
                <a:lnTo>
                  <a:pt x="15558" y="9411"/>
                </a:lnTo>
                <a:lnTo>
                  <a:pt x="15803" y="9345"/>
                </a:lnTo>
                <a:lnTo>
                  <a:pt x="16030" y="9323"/>
                </a:lnTo>
                <a:lnTo>
                  <a:pt x="16256" y="9301"/>
                </a:lnTo>
                <a:lnTo>
                  <a:pt x="16464" y="9323"/>
                </a:lnTo>
                <a:lnTo>
                  <a:pt x="16690" y="9345"/>
                </a:lnTo>
                <a:lnTo>
                  <a:pt x="16898" y="9367"/>
                </a:lnTo>
                <a:lnTo>
                  <a:pt x="17332" y="9477"/>
                </a:lnTo>
                <a:lnTo>
                  <a:pt x="17767" y="9598"/>
                </a:lnTo>
                <a:lnTo>
                  <a:pt x="18163" y="9731"/>
                </a:lnTo>
                <a:lnTo>
                  <a:pt x="18597" y="9874"/>
                </a:lnTo>
                <a:lnTo>
                  <a:pt x="18994" y="10006"/>
                </a:lnTo>
                <a:lnTo>
                  <a:pt x="19428" y="10083"/>
                </a:lnTo>
                <a:lnTo>
                  <a:pt x="19617" y="10127"/>
                </a:lnTo>
                <a:lnTo>
                  <a:pt x="19844" y="10149"/>
                </a:lnTo>
                <a:lnTo>
                  <a:pt x="20013" y="10149"/>
                </a:lnTo>
                <a:lnTo>
                  <a:pt x="20240" y="10127"/>
                </a:lnTo>
                <a:lnTo>
                  <a:pt x="20410" y="10105"/>
                </a:lnTo>
                <a:lnTo>
                  <a:pt x="20637" y="10061"/>
                </a:lnTo>
                <a:lnTo>
                  <a:pt x="20844" y="9984"/>
                </a:lnTo>
                <a:lnTo>
                  <a:pt x="21033" y="9896"/>
                </a:lnTo>
                <a:lnTo>
                  <a:pt x="21146" y="9830"/>
                </a:lnTo>
                <a:lnTo>
                  <a:pt x="21203" y="9753"/>
                </a:lnTo>
                <a:lnTo>
                  <a:pt x="21279" y="9642"/>
                </a:lnTo>
                <a:lnTo>
                  <a:pt x="21354" y="9521"/>
                </a:lnTo>
                <a:lnTo>
                  <a:pt x="21430" y="9246"/>
                </a:lnTo>
                <a:lnTo>
                  <a:pt x="21430" y="8904"/>
                </a:lnTo>
                <a:lnTo>
                  <a:pt x="21430" y="8540"/>
                </a:lnTo>
                <a:lnTo>
                  <a:pt x="21392" y="8144"/>
                </a:lnTo>
                <a:lnTo>
                  <a:pt x="21354" y="7714"/>
                </a:lnTo>
                <a:lnTo>
                  <a:pt x="21279" y="7295"/>
                </a:lnTo>
                <a:lnTo>
                  <a:pt x="21146" y="6446"/>
                </a:lnTo>
                <a:lnTo>
                  <a:pt x="20995" y="5686"/>
                </a:lnTo>
                <a:lnTo>
                  <a:pt x="20958" y="5366"/>
                </a:lnTo>
                <a:lnTo>
                  <a:pt x="20958" y="5091"/>
                </a:lnTo>
                <a:lnTo>
                  <a:pt x="20958" y="4860"/>
                </a:lnTo>
                <a:lnTo>
                  <a:pt x="21033" y="4716"/>
                </a:lnTo>
                <a:lnTo>
                  <a:pt x="20637" y="4860"/>
                </a:lnTo>
                <a:lnTo>
                  <a:pt x="20127" y="4992"/>
                </a:lnTo>
                <a:lnTo>
                  <a:pt x="19617" y="5069"/>
                </a:lnTo>
                <a:lnTo>
                  <a:pt x="19032" y="5157"/>
                </a:lnTo>
                <a:lnTo>
                  <a:pt x="18465" y="5201"/>
                </a:lnTo>
                <a:lnTo>
                  <a:pt x="17842" y="5245"/>
                </a:lnTo>
                <a:lnTo>
                  <a:pt x="17219" y="5267"/>
                </a:lnTo>
                <a:lnTo>
                  <a:pt x="16615" y="5267"/>
                </a:lnTo>
                <a:lnTo>
                  <a:pt x="15992" y="5245"/>
                </a:lnTo>
                <a:lnTo>
                  <a:pt x="15369" y="5201"/>
                </a:lnTo>
                <a:lnTo>
                  <a:pt x="14840" y="5157"/>
                </a:lnTo>
                <a:lnTo>
                  <a:pt x="14293" y="5091"/>
                </a:lnTo>
                <a:lnTo>
                  <a:pt x="13783" y="5014"/>
                </a:lnTo>
                <a:lnTo>
                  <a:pt x="13386" y="4926"/>
                </a:lnTo>
                <a:lnTo>
                  <a:pt x="13027" y="4815"/>
                </a:lnTo>
                <a:lnTo>
                  <a:pt x="12725" y="4716"/>
                </a:lnTo>
                <a:lnTo>
                  <a:pt x="12480" y="4606"/>
                </a:lnTo>
                <a:lnTo>
                  <a:pt x="12291" y="4496"/>
                </a:lnTo>
                <a:lnTo>
                  <a:pt x="12197" y="4397"/>
                </a:lnTo>
                <a:lnTo>
                  <a:pt x="12083" y="4286"/>
                </a:lnTo>
                <a:lnTo>
                  <a:pt x="12046" y="4187"/>
                </a:lnTo>
                <a:lnTo>
                  <a:pt x="12008" y="4077"/>
                </a:lnTo>
                <a:lnTo>
                  <a:pt x="12046" y="3967"/>
                </a:lnTo>
                <a:lnTo>
                  <a:pt x="12121" y="3868"/>
                </a:lnTo>
                <a:lnTo>
                  <a:pt x="12197" y="3735"/>
                </a:lnTo>
                <a:lnTo>
                  <a:pt x="12291" y="3614"/>
                </a:lnTo>
                <a:lnTo>
                  <a:pt x="12442" y="3482"/>
                </a:lnTo>
                <a:lnTo>
                  <a:pt x="12631" y="3361"/>
                </a:lnTo>
                <a:lnTo>
                  <a:pt x="13065" y="3085"/>
                </a:lnTo>
                <a:lnTo>
                  <a:pt x="13537" y="2766"/>
                </a:lnTo>
                <a:lnTo>
                  <a:pt x="13783" y="2578"/>
                </a:lnTo>
                <a:lnTo>
                  <a:pt x="13934" y="2380"/>
                </a:lnTo>
                <a:lnTo>
                  <a:pt x="14028" y="2171"/>
                </a:lnTo>
                <a:lnTo>
                  <a:pt x="14104" y="1961"/>
                </a:lnTo>
                <a:lnTo>
                  <a:pt x="14104" y="1730"/>
                </a:lnTo>
                <a:lnTo>
                  <a:pt x="14066" y="1498"/>
                </a:lnTo>
                <a:lnTo>
                  <a:pt x="13972" y="1267"/>
                </a:lnTo>
                <a:lnTo>
                  <a:pt x="13820" y="1057"/>
                </a:lnTo>
                <a:lnTo>
                  <a:pt x="13594" y="837"/>
                </a:lnTo>
                <a:lnTo>
                  <a:pt x="13386" y="628"/>
                </a:lnTo>
                <a:lnTo>
                  <a:pt x="13103" y="462"/>
                </a:lnTo>
                <a:lnTo>
                  <a:pt x="12763" y="308"/>
                </a:lnTo>
                <a:lnTo>
                  <a:pt x="12404" y="187"/>
                </a:lnTo>
                <a:lnTo>
                  <a:pt x="12008" y="77"/>
                </a:lnTo>
                <a:lnTo>
                  <a:pt x="11574" y="33"/>
                </a:lnTo>
                <a:lnTo>
                  <a:pt x="11102" y="11"/>
                </a:lnTo>
                <a:lnTo>
                  <a:pt x="10667" y="11"/>
                </a:lnTo>
                <a:lnTo>
                  <a:pt x="10233" y="77"/>
                </a:lnTo>
                <a:lnTo>
                  <a:pt x="9837" y="187"/>
                </a:lnTo>
                <a:lnTo>
                  <a:pt x="9440" y="286"/>
                </a:lnTo>
                <a:lnTo>
                  <a:pt x="9062" y="462"/>
                </a:lnTo>
                <a:lnTo>
                  <a:pt x="8741" y="628"/>
                </a:lnTo>
                <a:lnTo>
                  <a:pt x="8458" y="815"/>
                </a:lnTo>
                <a:lnTo>
                  <a:pt x="8232" y="1035"/>
                </a:lnTo>
                <a:lnTo>
                  <a:pt x="8062" y="1245"/>
                </a:lnTo>
                <a:lnTo>
                  <a:pt x="7911" y="1476"/>
                </a:lnTo>
                <a:lnTo>
                  <a:pt x="7835" y="1708"/>
                </a:lnTo>
                <a:lnTo>
                  <a:pt x="7797" y="1961"/>
                </a:lnTo>
                <a:lnTo>
                  <a:pt x="7835" y="2193"/>
                </a:lnTo>
                <a:lnTo>
                  <a:pt x="7948" y="2402"/>
                </a:lnTo>
                <a:lnTo>
                  <a:pt x="8062" y="2534"/>
                </a:lnTo>
                <a:lnTo>
                  <a:pt x="8175" y="2644"/>
                </a:lnTo>
                <a:lnTo>
                  <a:pt x="8269" y="2744"/>
                </a:lnTo>
                <a:lnTo>
                  <a:pt x="8420" y="2832"/>
                </a:lnTo>
                <a:lnTo>
                  <a:pt x="8704" y="3019"/>
                </a:lnTo>
                <a:lnTo>
                  <a:pt x="8968" y="3206"/>
                </a:lnTo>
                <a:lnTo>
                  <a:pt x="9138" y="3405"/>
                </a:lnTo>
                <a:lnTo>
                  <a:pt x="9327" y="3570"/>
                </a:lnTo>
                <a:lnTo>
                  <a:pt x="9440" y="3735"/>
                </a:lnTo>
                <a:lnTo>
                  <a:pt x="9516" y="3890"/>
                </a:lnTo>
                <a:lnTo>
                  <a:pt x="9534" y="4033"/>
                </a:lnTo>
                <a:lnTo>
                  <a:pt x="9534" y="4165"/>
                </a:lnTo>
                <a:lnTo>
                  <a:pt x="9516" y="4286"/>
                </a:lnTo>
                <a:lnTo>
                  <a:pt x="9440" y="4397"/>
                </a:lnTo>
                <a:lnTo>
                  <a:pt x="9327" y="4496"/>
                </a:lnTo>
                <a:lnTo>
                  <a:pt x="9176" y="4562"/>
                </a:lnTo>
                <a:lnTo>
                  <a:pt x="9006" y="4628"/>
                </a:lnTo>
                <a:lnTo>
                  <a:pt x="8779" y="4694"/>
                </a:lnTo>
                <a:lnTo>
                  <a:pt x="8534" y="4716"/>
                </a:lnTo>
                <a:lnTo>
                  <a:pt x="8232" y="4716"/>
                </a:lnTo>
                <a:lnTo>
                  <a:pt x="7118" y="4738"/>
                </a:lnTo>
                <a:lnTo>
                  <a:pt x="5947" y="4771"/>
                </a:lnTo>
                <a:lnTo>
                  <a:pt x="4795" y="4815"/>
                </a:lnTo>
                <a:lnTo>
                  <a:pt x="3681" y="4860"/>
                </a:lnTo>
                <a:lnTo>
                  <a:pt x="2662" y="4882"/>
                </a:lnTo>
                <a:lnTo>
                  <a:pt x="1755" y="4882"/>
                </a:lnTo>
                <a:lnTo>
                  <a:pt x="1359" y="4860"/>
                </a:lnTo>
                <a:lnTo>
                  <a:pt x="981" y="4837"/>
                </a:lnTo>
                <a:lnTo>
                  <a:pt x="698" y="4771"/>
                </a:lnTo>
                <a:lnTo>
                  <a:pt x="453" y="4716"/>
                </a:lnTo>
                <a:lnTo>
                  <a:pt x="453" y="5322"/>
                </a:lnTo>
                <a:lnTo>
                  <a:pt x="453" y="6083"/>
                </a:lnTo>
                <a:lnTo>
                  <a:pt x="453" y="6909"/>
                </a:lnTo>
                <a:lnTo>
                  <a:pt x="453" y="7780"/>
                </a:lnTo>
                <a:lnTo>
                  <a:pt x="453" y="8606"/>
                </a:lnTo>
                <a:lnTo>
                  <a:pt x="453" y="9345"/>
                </a:lnTo>
                <a:lnTo>
                  <a:pt x="453" y="9918"/>
                </a:lnTo>
                <a:lnTo>
                  <a:pt x="453" y="10282"/>
                </a:lnTo>
                <a:lnTo>
                  <a:pt x="490" y="10381"/>
                </a:lnTo>
                <a:lnTo>
                  <a:pt x="547" y="10491"/>
                </a:lnTo>
                <a:lnTo>
                  <a:pt x="660" y="10590"/>
                </a:lnTo>
                <a:lnTo>
                  <a:pt x="811" y="10700"/>
                </a:lnTo>
                <a:lnTo>
                  <a:pt x="981" y="10811"/>
                </a:lnTo>
                <a:lnTo>
                  <a:pt x="1208" y="10888"/>
                </a:lnTo>
                <a:lnTo>
                  <a:pt x="1453" y="10954"/>
                </a:lnTo>
                <a:lnTo>
                  <a:pt x="1718" y="11020"/>
                </a:lnTo>
                <a:lnTo>
                  <a:pt x="1963" y="11064"/>
                </a:lnTo>
                <a:lnTo>
                  <a:pt x="2265" y="11086"/>
                </a:lnTo>
                <a:lnTo>
                  <a:pt x="2548" y="11064"/>
                </a:lnTo>
                <a:lnTo>
                  <a:pt x="2794" y="11042"/>
                </a:lnTo>
                <a:lnTo>
                  <a:pt x="3096" y="10976"/>
                </a:lnTo>
                <a:lnTo>
                  <a:pt x="3341" y="10888"/>
                </a:lnTo>
                <a:lnTo>
                  <a:pt x="3606" y="10766"/>
                </a:lnTo>
                <a:lnTo>
                  <a:pt x="3813" y="10590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>
        <p:nvSpPr>
          <p:cNvPr id="2" name="Frame 1"/>
          <p:cNvSpPr/>
          <p:nvPr/>
        </p:nvSpPr>
        <p:spPr>
          <a:xfrm>
            <a:off x="3230310" y="368519"/>
            <a:ext cx="5725683" cy="5848288"/>
          </a:xfrm>
          <a:prstGeom prst="frame">
            <a:avLst>
              <a:gd name="adj1" fmla="val 16290"/>
            </a:avLst>
          </a:prstGeom>
          <a:solidFill>
            <a:srgbClr val="C00000"/>
          </a:solidFill>
          <a:ln w="6350">
            <a:solidFill>
              <a:srgbClr val="FFC000"/>
            </a:solidFill>
          </a:ln>
          <a:scene3d>
            <a:camera prst="orthographicFront"/>
            <a:lightRig rig="threePt" dir="t"/>
          </a:scene3d>
          <a:sp3d>
            <a:bevelT w="114300" prst="hardEdg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3" name="Rectangle 2"/>
          <p:cNvSpPr/>
          <p:nvPr/>
        </p:nvSpPr>
        <p:spPr>
          <a:xfrm>
            <a:off x="4144710" y="1305320"/>
            <a:ext cx="3862699" cy="3992931"/>
          </a:xfrm>
          <a:prstGeom prst="rect">
            <a:avLst/>
          </a:prstGeom>
          <a:noFill/>
          <a:ln w="635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Rectangle 3"/>
          <p:cNvSpPr/>
          <p:nvPr/>
        </p:nvSpPr>
        <p:spPr>
          <a:xfrm>
            <a:off x="7964581" y="4836291"/>
            <a:ext cx="40746" cy="240517"/>
          </a:xfrm>
          <a:prstGeom prst="rect">
            <a:avLst/>
          </a:prstGeom>
          <a:solidFill>
            <a:schemeClr val="bg1"/>
          </a:solidFill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0" name="Rectangle 49"/>
          <p:cNvSpPr/>
          <p:nvPr/>
        </p:nvSpPr>
        <p:spPr>
          <a:xfrm>
            <a:off x="7962384" y="1666962"/>
            <a:ext cx="40746" cy="240517"/>
          </a:xfrm>
          <a:prstGeom prst="rect">
            <a:avLst/>
          </a:prstGeom>
          <a:solidFill>
            <a:srgbClr val="FFCC99"/>
          </a:solidFill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1" name="Rectangle 50"/>
          <p:cNvSpPr/>
          <p:nvPr/>
        </p:nvSpPr>
        <p:spPr>
          <a:xfrm>
            <a:off x="7965909" y="3260288"/>
            <a:ext cx="40746" cy="240517"/>
          </a:xfrm>
          <a:prstGeom prst="rect">
            <a:avLst/>
          </a:prstGeom>
          <a:solidFill>
            <a:srgbClr val="FFCC99"/>
          </a:solidFill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59" name="Picture 58">
            <a:hlinkClick r:id="rId2" action="ppaction://hlinksldjump"/>
          </p:cNvPr>
          <p:cNvPicPr>
            <a:picLocks noChangeAspect="1"/>
          </p:cNvPicPr>
          <p:nvPr/>
        </p:nvPicPr>
        <p:blipFill rotWithShape="1">
          <a:blip r:embed="rId3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0" b="100000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 rot="1486504">
            <a:off x="9389629" y="3037111"/>
            <a:ext cx="1170774" cy="1375873"/>
          </a:xfrm>
          <a:prstGeom prst="rect">
            <a:avLst/>
          </a:prstGeom>
          <a:ln>
            <a:noFill/>
          </a:ln>
        </p:spPr>
      </p:pic>
      <p:pic>
        <p:nvPicPr>
          <p:cNvPr id="71" name="Picture 70"/>
          <p:cNvPicPr>
            <a:picLocks noChangeAspect="1"/>
          </p:cNvPicPr>
          <p:nvPr/>
        </p:nvPicPr>
        <p:blipFill rotWithShape="1">
          <a:blip r:embed="rId5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905" b="100000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 rot="1546026">
            <a:off x="7756880" y="5351612"/>
            <a:ext cx="1153683" cy="1401512"/>
          </a:xfrm>
          <a:prstGeom prst="rect">
            <a:avLst/>
          </a:prstGeom>
        </p:spPr>
      </p:pic>
      <p:pic>
        <p:nvPicPr>
          <p:cNvPr id="73" name="Picture 72"/>
          <p:cNvPicPr>
            <a:picLocks noChangeAspect="1"/>
          </p:cNvPicPr>
          <p:nvPr/>
        </p:nvPicPr>
        <p:blipFill rotWithShape="1">
          <a:blip r:embed="rId7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backgroundRemoval t="459" b="100000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 rot="20714636">
            <a:off x="10974628" y="1561209"/>
            <a:ext cx="1187865" cy="1384419"/>
          </a:xfrm>
          <a:prstGeom prst="rect">
            <a:avLst/>
          </a:prstGeom>
        </p:spPr>
      </p:pic>
      <p:pic>
        <p:nvPicPr>
          <p:cNvPr id="78" name="Picture 77"/>
          <p:cNvPicPr>
            <a:picLocks noChangeAspect="1"/>
          </p:cNvPicPr>
          <p:nvPr/>
        </p:nvPicPr>
        <p:blipFill rotWithShape="1">
          <a:blip r:embed="rId9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10">
                    <a14:imgEffect>
                      <a14:backgroundRemoval t="0" b="100000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 rot="1641302">
            <a:off x="10284859" y="4653687"/>
            <a:ext cx="1777526" cy="991312"/>
          </a:xfrm>
          <a:prstGeom prst="rect">
            <a:avLst/>
          </a:prstGeom>
        </p:spPr>
      </p:pic>
      <p:pic>
        <p:nvPicPr>
          <p:cNvPr id="79" name="Picture 78"/>
          <p:cNvPicPr>
            <a:picLocks noChangeAspect="1"/>
          </p:cNvPicPr>
          <p:nvPr/>
        </p:nvPicPr>
        <p:blipFill rotWithShape="1">
          <a:blip r:embed="rId11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12">
                    <a14:imgEffect>
                      <a14:backgroundRemoval t="0" b="100000" l="1676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 rot="20608356">
            <a:off x="105285" y="3422626"/>
            <a:ext cx="1136591" cy="1598064"/>
          </a:xfrm>
          <a:prstGeom prst="rect">
            <a:avLst/>
          </a:prstGeom>
        </p:spPr>
      </p:pic>
      <p:pic>
        <p:nvPicPr>
          <p:cNvPr id="80" name="Picture 79"/>
          <p:cNvPicPr>
            <a:picLocks noChangeAspect="1"/>
          </p:cNvPicPr>
          <p:nvPr/>
        </p:nvPicPr>
        <p:blipFill rotWithShape="1">
          <a:blip r:embed="rId13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backgroundRemoval t="3797" b="98101" l="1767" r="9788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 rot="20484231">
            <a:off x="1326037" y="3697278"/>
            <a:ext cx="1794616" cy="1008405"/>
          </a:xfrm>
          <a:prstGeom prst="rect">
            <a:avLst/>
          </a:prstGeom>
        </p:spPr>
      </p:pic>
      <p:pic>
        <p:nvPicPr>
          <p:cNvPr id="81" name="Picture 80"/>
          <p:cNvPicPr>
            <a:picLocks noChangeAspect="1"/>
          </p:cNvPicPr>
          <p:nvPr/>
        </p:nvPicPr>
        <p:blipFill rotWithShape="1">
          <a:blip r:embed="rId15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16">
                    <a14:imgEffect>
                      <a14:backgroundRemoval t="2410" b="98394" l="3409" r="96591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 rot="19817857">
            <a:off x="2448651" y="-51140"/>
            <a:ext cx="1119499" cy="1580973"/>
          </a:xfrm>
          <a:prstGeom prst="rect">
            <a:avLst/>
          </a:prstGeom>
        </p:spPr>
      </p:pic>
      <p:sp>
        <p:nvSpPr>
          <p:cNvPr id="87" name="Rectangle: Rounded Corners 86">
            <a:hlinkClick r:id="rId17" action="ppaction://hlinksldjump"/>
          </p:cNvPr>
          <p:cNvSpPr/>
          <p:nvPr/>
        </p:nvSpPr>
        <p:spPr>
          <a:xfrm rot="1128601">
            <a:off x="-124464" y="2217826"/>
            <a:ext cx="973832" cy="559269"/>
          </a:xfrm>
          <a:prstGeom prst="round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0" name="Rectangle: Rounded Corners 89">
            <a:hlinkClick r:id="rId18" action="ppaction://hlinksldjump"/>
          </p:cNvPr>
          <p:cNvSpPr/>
          <p:nvPr/>
        </p:nvSpPr>
        <p:spPr>
          <a:xfrm rot="19504128">
            <a:off x="2553802" y="126862"/>
            <a:ext cx="973832" cy="1299304"/>
          </a:xfrm>
          <a:prstGeom prst="round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114" name="Picture 113"/>
          <p:cNvPicPr>
            <a:picLocks noChangeAspect="1"/>
          </p:cNvPicPr>
          <p:nvPr/>
        </p:nvPicPr>
        <p:blipFill>
          <a:blip r:embed="rId19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20">
                    <a14:imgEffect>
                      <a14:backgroundRemoval t="9402" b="100000" l="8257" r="100000">
                        <a14:foregroundMark x1="93578" y1="41026" x2="94495" y2="51282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7390930" y="4599902"/>
            <a:ext cx="664522" cy="713294"/>
          </a:xfrm>
          <a:prstGeom prst="rect">
            <a:avLst/>
          </a:prstGeom>
        </p:spPr>
      </p:pic>
      <p:sp>
        <p:nvSpPr>
          <p:cNvPr id="117" name="Rectangle 116"/>
          <p:cNvSpPr/>
          <p:nvPr/>
        </p:nvSpPr>
        <p:spPr>
          <a:xfrm rot="5400000">
            <a:off x="4409012" y="5127271"/>
            <a:ext cx="40746" cy="240517"/>
          </a:xfrm>
          <a:prstGeom prst="rect">
            <a:avLst/>
          </a:prstGeom>
          <a:solidFill>
            <a:schemeClr val="bg1"/>
          </a:solidFill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85" name="Picture 84"/>
          <p:cNvPicPr>
            <a:picLocks noChangeAspect="1"/>
          </p:cNvPicPr>
          <p:nvPr/>
        </p:nvPicPr>
        <p:blipFill rotWithShape="1">
          <a:blip r:embed="rId21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22">
                    <a14:imgEffect>
                      <a14:backgroundRemoval t="0" b="100000" l="0" r="88542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4185114" y="4580197"/>
            <a:ext cx="612397" cy="713064"/>
          </a:xfrm>
          <a:prstGeom prst="rect">
            <a:avLst/>
          </a:prstGeom>
        </p:spPr>
      </p:pic>
      <p:pic>
        <p:nvPicPr>
          <p:cNvPr id="88" name="Picture 87"/>
          <p:cNvPicPr>
            <a:picLocks noChangeAspect="1"/>
          </p:cNvPicPr>
          <p:nvPr/>
        </p:nvPicPr>
        <p:blipFill rotWithShape="1">
          <a:blip r:embed="rId23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24">
                    <a14:imgEffect>
                      <a14:backgroundRemoval t="8257" b="100000" l="1765" r="97647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6465890" y="4598321"/>
            <a:ext cx="1076770" cy="692209"/>
          </a:xfrm>
          <a:prstGeom prst="rect">
            <a:avLst/>
          </a:prstGeom>
        </p:spPr>
      </p:pic>
      <p:pic>
        <p:nvPicPr>
          <p:cNvPr id="89" name="Picture 88"/>
          <p:cNvPicPr>
            <a:picLocks noChangeAspect="1"/>
          </p:cNvPicPr>
          <p:nvPr/>
        </p:nvPicPr>
        <p:blipFill rotWithShape="1">
          <a:blip r:embed="rId25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26">
                    <a14:imgEffect>
                      <a14:backgroundRemoval t="0" b="98901" l="0" r="97279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4182341" y="1329762"/>
            <a:ext cx="931178" cy="575801"/>
          </a:xfrm>
          <a:prstGeom prst="rect">
            <a:avLst/>
          </a:prstGeom>
        </p:spPr>
      </p:pic>
      <p:sp>
        <p:nvSpPr>
          <p:cNvPr id="91" name="Rectangle 90"/>
          <p:cNvSpPr/>
          <p:nvPr/>
        </p:nvSpPr>
        <p:spPr>
          <a:xfrm>
            <a:off x="4172163" y="2563389"/>
            <a:ext cx="40746" cy="240517"/>
          </a:xfrm>
          <a:prstGeom prst="rect">
            <a:avLst/>
          </a:prstGeom>
          <a:solidFill>
            <a:srgbClr val="FFCC99"/>
          </a:solidFill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2" name="Rectangle 91"/>
          <p:cNvSpPr/>
          <p:nvPr/>
        </p:nvSpPr>
        <p:spPr>
          <a:xfrm>
            <a:off x="4174251" y="4131227"/>
            <a:ext cx="40746" cy="240517"/>
          </a:xfrm>
          <a:prstGeom prst="rect">
            <a:avLst/>
          </a:prstGeom>
          <a:solidFill>
            <a:schemeClr val="bg1"/>
          </a:solidFill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93" name="Picture 92"/>
          <p:cNvPicPr>
            <a:picLocks noChangeAspect="1"/>
          </p:cNvPicPr>
          <p:nvPr/>
        </p:nvPicPr>
        <p:blipFill>
          <a:blip r:embed="rId27">
            <a:extLst>
              <a:ext uri="{BEBA8EAE-BF5A-486C-A8C5-ECC9F3942E4B}">
                <a14:imgProps xmlns:a14="http://schemas.microsoft.com/office/drawing/2010/main">
                  <a14:imgLayer r:embed="rId28">
                    <a14:imgEffect>
                      <a14:backgroundRemoval t="1158" b="97297" l="7143" r="100000">
                        <a14:foregroundMark x1="95536" y1="6564" x2="97321" y2="46718"/>
                        <a14:backgroundMark x1="14286" y1="3861" x2="63393" y2="20463"/>
                        <a14:backgroundMark x1="12500" y1="25097" x2="7143" y2="53668"/>
                        <a14:backgroundMark x1="15179" y1="52510" x2="57143" y2="54440"/>
                        <a14:backgroundMark x1="11607" y1="58687" x2="9821" y2="80695"/>
                        <a14:backgroundMark x1="14286" y1="79537" x2="66071" y2="94595"/>
                        <a14:backgroundMark x1="87500" y1="2317" x2="97321" y2="3861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7357709" y="2975370"/>
            <a:ext cx="682811" cy="1579001"/>
          </a:xfrm>
          <a:prstGeom prst="rect">
            <a:avLst/>
          </a:prstGeom>
        </p:spPr>
      </p:pic>
      <p:pic>
        <p:nvPicPr>
          <p:cNvPr id="94" name="Picture 93"/>
          <p:cNvPicPr>
            <a:picLocks noChangeAspect="1"/>
          </p:cNvPicPr>
          <p:nvPr/>
        </p:nvPicPr>
        <p:blipFill>
          <a:blip r:embed="rId29">
            <a:extLst>
              <a:ext uri="{BEBA8EAE-BF5A-486C-A8C5-ECC9F3942E4B}">
                <a14:imgProps xmlns:a14="http://schemas.microsoft.com/office/drawing/2010/main">
                  <a14:imgLayer r:embed="rId30">
                    <a14:imgEffect>
                      <a14:backgroundRemoval t="2344" b="98438" l="9091" r="10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3981451" y="1417081"/>
            <a:ext cx="804742" cy="1560711"/>
          </a:xfrm>
          <a:prstGeom prst="rect">
            <a:avLst/>
          </a:prstGeom>
        </p:spPr>
      </p:pic>
      <p:pic>
        <p:nvPicPr>
          <p:cNvPr id="95" name="Picture 94">
            <a:hlinkClick r:id="rId31" action="ppaction://hlinksldjump"/>
          </p:cNvPr>
          <p:cNvPicPr>
            <a:picLocks noChangeAspect="1"/>
          </p:cNvPicPr>
          <p:nvPr/>
        </p:nvPicPr>
        <p:blipFill rotWithShape="1">
          <a:blip r:embed="rId3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33">
                    <a14:imgEffect>
                      <a14:backgroundRemoval t="0" b="100000" l="400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4576444" y="4590415"/>
            <a:ext cx="1110953" cy="717847"/>
          </a:xfrm>
          <a:prstGeom prst="rect">
            <a:avLst/>
          </a:prstGeom>
          <a:ln>
            <a:noFill/>
          </a:ln>
        </p:spPr>
      </p:pic>
      <p:pic>
        <p:nvPicPr>
          <p:cNvPr id="83" name="Picture 82"/>
          <p:cNvPicPr>
            <a:picLocks noChangeAspect="1"/>
          </p:cNvPicPr>
          <p:nvPr/>
        </p:nvPicPr>
        <p:blipFill>
          <a:blip r:embed="rId34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35">
                    <a14:imgEffect>
                      <a14:backgroundRemoval t="0" b="96117" l="107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585809" y="1263722"/>
            <a:ext cx="1140051" cy="627942"/>
          </a:xfrm>
          <a:prstGeom prst="rect">
            <a:avLst/>
          </a:prstGeom>
        </p:spPr>
      </p:pic>
      <p:pic>
        <p:nvPicPr>
          <p:cNvPr id="75" name="Picture 74"/>
          <p:cNvPicPr>
            <a:picLocks noChangeAspect="1"/>
          </p:cNvPicPr>
          <p:nvPr/>
        </p:nvPicPr>
        <p:blipFill rotWithShape="1">
          <a:blip r:embed="rId36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37">
                    <a14:imgEffect>
                      <a14:backgroundRemoval t="3586" b="99602" l="0" r="89216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4189423" y="2973570"/>
            <a:ext cx="645953" cy="1593908"/>
          </a:xfrm>
          <a:prstGeom prst="rect">
            <a:avLst/>
          </a:prstGeom>
        </p:spPr>
      </p:pic>
      <p:pic>
        <p:nvPicPr>
          <p:cNvPr id="98" name="Picture 97"/>
          <p:cNvPicPr>
            <a:picLocks noChangeAspect="1"/>
          </p:cNvPicPr>
          <p:nvPr/>
        </p:nvPicPr>
        <p:blipFill rotWithShape="1">
          <a:blip r:embed="rId38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39">
                    <a14:imgEffect>
                      <a14:backgroundRemoval t="0" b="93617" l="1053" r="98246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5180582" y="1304391"/>
            <a:ext cx="1811708" cy="598206"/>
          </a:xfrm>
          <a:prstGeom prst="rect">
            <a:avLst/>
          </a:prstGeom>
        </p:spPr>
      </p:pic>
      <p:pic>
        <p:nvPicPr>
          <p:cNvPr id="82" name="Picture 81"/>
          <p:cNvPicPr>
            <a:picLocks noChangeAspect="1"/>
          </p:cNvPicPr>
          <p:nvPr/>
        </p:nvPicPr>
        <p:blipFill rotWithShape="1">
          <a:blip r:embed="rId40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41">
                    <a14:imgEffect>
                      <a14:backgroundRemoval t="0" b="100000" l="2548" r="100000">
                        <a14:foregroundMark x1="96178" y1="17073" x2="95541" y2="36585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7027684" y="1308712"/>
            <a:ext cx="999859" cy="518992"/>
          </a:xfrm>
          <a:prstGeom prst="rect">
            <a:avLst/>
          </a:prstGeom>
        </p:spPr>
      </p:pic>
      <p:pic>
        <p:nvPicPr>
          <p:cNvPr id="99" name="Picture 98"/>
          <p:cNvPicPr>
            <a:picLocks noChangeAspect="1"/>
          </p:cNvPicPr>
          <p:nvPr/>
        </p:nvPicPr>
        <p:blipFill>
          <a:blip r:embed="rId42"/>
          <a:stretch>
            <a:fillRect/>
          </a:stretch>
        </p:blipFill>
        <p:spPr>
          <a:xfrm>
            <a:off x="7367247" y="1422751"/>
            <a:ext cx="658425" cy="1585097"/>
          </a:xfrm>
          <a:prstGeom prst="rect">
            <a:avLst/>
          </a:prstGeom>
        </p:spPr>
      </p:pic>
      <p:pic>
        <p:nvPicPr>
          <p:cNvPr id="100" name="Picture 99"/>
          <p:cNvPicPr>
            <a:picLocks noChangeAspect="1"/>
          </p:cNvPicPr>
          <p:nvPr/>
        </p:nvPicPr>
        <p:blipFill>
          <a:blip r:embed="rId43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44">
                    <a14:imgEffect>
                      <a14:backgroundRemoval t="3247" b="98052" l="3659" r="96951">
                        <a14:foregroundMark x1="19512" y1="96104" x2="50000" y2="98052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4109171" y="4067167"/>
            <a:ext cx="999831" cy="938865"/>
          </a:xfrm>
          <a:prstGeom prst="rect">
            <a:avLst/>
          </a:prstGeom>
          <a:ln>
            <a:noFill/>
          </a:ln>
        </p:spPr>
      </p:pic>
      <p:pic>
        <p:nvPicPr>
          <p:cNvPr id="86" name="Picture 85"/>
          <p:cNvPicPr>
            <a:picLocks noChangeAspect="1"/>
          </p:cNvPicPr>
          <p:nvPr/>
        </p:nvPicPr>
        <p:blipFill rotWithShape="1">
          <a:blip r:embed="rId45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46">
                    <a14:imgEffect>
                      <a14:backgroundRemoval t="8772" b="100000" l="6667" r="95556">
                        <a14:foregroundMark x1="69444" y1="94737" x2="80556" y2="96491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5466201" y="4568499"/>
            <a:ext cx="1145137" cy="726393"/>
          </a:xfrm>
          <a:prstGeom prst="rect">
            <a:avLst/>
          </a:prstGeom>
        </p:spPr>
      </p:pic>
      <p:pic>
        <p:nvPicPr>
          <p:cNvPr id="97" name="Picture 96"/>
          <p:cNvPicPr>
            <a:picLocks noChangeAspect="1"/>
          </p:cNvPicPr>
          <p:nvPr/>
        </p:nvPicPr>
        <p:blipFill rotWithShape="1">
          <a:blip r:embed="rId47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48">
                    <a14:imgEffect>
                      <a14:backgroundRemoval t="3822" b="92357" l="1242" r="100000">
                        <a14:foregroundMark x1="54037" y1="89809" x2="49689" y2="89809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7042965" y="4081167"/>
            <a:ext cx="1025496" cy="999858"/>
          </a:xfrm>
          <a:prstGeom prst="rect">
            <a:avLst/>
          </a:prstGeom>
        </p:spPr>
      </p:pic>
      <p:pic>
        <p:nvPicPr>
          <p:cNvPr id="102" name="Picture 101"/>
          <p:cNvPicPr>
            <a:picLocks noChangeAspect="1"/>
          </p:cNvPicPr>
          <p:nvPr/>
        </p:nvPicPr>
        <p:blipFill rotWithShape="1">
          <a:blip r:embed="rId49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50">
                    <a14:imgEffect>
                      <a14:backgroundRemoval t="55505" b="95872" l="0" r="93956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t="55549"/>
          <a:stretch/>
        </p:blipFill>
        <p:spPr>
          <a:xfrm>
            <a:off x="6464639" y="1288122"/>
            <a:ext cx="1153683" cy="615393"/>
          </a:xfrm>
          <a:prstGeom prst="rect">
            <a:avLst/>
          </a:prstGeom>
        </p:spPr>
      </p:pic>
      <p:pic>
        <p:nvPicPr>
          <p:cNvPr id="103" name="Picture 102"/>
          <p:cNvPicPr>
            <a:picLocks noChangeAspect="1"/>
          </p:cNvPicPr>
          <p:nvPr/>
        </p:nvPicPr>
        <p:blipFill>
          <a:blip r:embed="rId51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52">
                    <a14:imgEffect>
                      <a14:backgroundRemoval t="4070" b="100000" l="0" r="9625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4129867" y="2455241"/>
            <a:ext cx="975445" cy="1048603"/>
          </a:xfrm>
          <a:prstGeom prst="rect">
            <a:avLst/>
          </a:prstGeom>
        </p:spPr>
      </p:pic>
      <p:pic>
        <p:nvPicPr>
          <p:cNvPr id="84" name="Picture 83"/>
          <p:cNvPicPr>
            <a:picLocks noChangeAspect="1"/>
          </p:cNvPicPr>
          <p:nvPr/>
        </p:nvPicPr>
        <p:blipFill rotWithShape="1">
          <a:blip r:embed="rId53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54">
                    <a14:imgEffect>
                      <a14:backgroundRemoval t="990" b="97030" l="1439" r="98201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6176918" y="1410188"/>
            <a:ext cx="1768979" cy="1281869"/>
          </a:xfrm>
          <a:prstGeom prst="rect">
            <a:avLst/>
          </a:prstGeom>
        </p:spPr>
      </p:pic>
      <p:pic>
        <p:nvPicPr>
          <p:cNvPr id="76" name="Picture 75"/>
          <p:cNvPicPr>
            <a:picLocks noChangeAspect="1"/>
          </p:cNvPicPr>
          <p:nvPr/>
        </p:nvPicPr>
        <p:blipFill rotWithShape="1">
          <a:blip r:embed="rId55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56">
                    <a14:imgEffect>
                      <a14:backgroundRemoval t="1794" b="89238" l="3315" r="96685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4550658" y="3723036"/>
            <a:ext cx="1153682" cy="1418603"/>
          </a:xfrm>
          <a:prstGeom prst="rect">
            <a:avLst/>
          </a:prstGeom>
        </p:spPr>
      </p:pic>
      <p:pic>
        <p:nvPicPr>
          <p:cNvPr id="96" name="Picture 95"/>
          <p:cNvPicPr>
            <a:picLocks noChangeAspect="1"/>
          </p:cNvPicPr>
          <p:nvPr/>
        </p:nvPicPr>
        <p:blipFill rotWithShape="1">
          <a:blip r:embed="rId57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58">
                    <a14:imgEffect>
                      <a14:backgroundRemoval t="1478" b="96552" l="1786" r="975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6108884" y="2995680"/>
            <a:ext cx="1777525" cy="1290416"/>
          </a:xfrm>
          <a:prstGeom prst="rect">
            <a:avLst/>
          </a:prstGeom>
        </p:spPr>
      </p:pic>
      <p:pic>
        <p:nvPicPr>
          <p:cNvPr id="101" name="Picture 100"/>
          <p:cNvPicPr>
            <a:picLocks noChangeAspect="1"/>
          </p:cNvPicPr>
          <p:nvPr/>
        </p:nvPicPr>
        <p:blipFill>
          <a:blip r:embed="rId59"/>
          <a:stretch>
            <a:fillRect/>
          </a:stretch>
        </p:blipFill>
        <p:spPr>
          <a:xfrm>
            <a:off x="4041669" y="405085"/>
            <a:ext cx="4102964" cy="926672"/>
          </a:xfrm>
          <a:prstGeom prst="rect">
            <a:avLst/>
          </a:prstGeom>
        </p:spPr>
      </p:pic>
      <p:pic>
        <p:nvPicPr>
          <p:cNvPr id="104" name="Picture 103"/>
          <p:cNvPicPr>
            <a:picLocks noChangeAspect="1"/>
          </p:cNvPicPr>
          <p:nvPr/>
        </p:nvPicPr>
        <p:blipFill>
          <a:blip r:embed="rId60"/>
          <a:stretch>
            <a:fillRect/>
          </a:stretch>
        </p:blipFill>
        <p:spPr>
          <a:xfrm>
            <a:off x="4742770" y="5290135"/>
            <a:ext cx="2700762" cy="926672"/>
          </a:xfrm>
          <a:prstGeom prst="rect">
            <a:avLst/>
          </a:prstGeom>
        </p:spPr>
      </p:pic>
      <p:pic>
        <p:nvPicPr>
          <p:cNvPr id="58" name="Picture 57"/>
          <p:cNvPicPr>
            <a:picLocks noChangeAspect="1"/>
          </p:cNvPicPr>
          <p:nvPr/>
        </p:nvPicPr>
        <p:blipFill rotWithShape="1">
          <a:blip r:embed="rId61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62">
                    <a14:imgEffect>
                      <a14:backgroundRemoval t="0" b="96465" l="2448" r="98252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 rot="21197848">
            <a:off x="3842694" y="5403685"/>
            <a:ext cx="1820254" cy="1256232"/>
          </a:xfrm>
          <a:prstGeom prst="rect">
            <a:avLst/>
          </a:prstGeom>
        </p:spPr>
      </p:pic>
      <p:pic>
        <p:nvPicPr>
          <p:cNvPr id="61" name="Picture 60"/>
          <p:cNvPicPr>
            <a:picLocks noChangeAspect="1"/>
          </p:cNvPicPr>
          <p:nvPr/>
        </p:nvPicPr>
        <p:blipFill rotWithShape="1">
          <a:blip r:embed="rId63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64">
                    <a14:imgEffect>
                      <a14:backgroundRemoval t="1970" b="95567" l="722" r="97112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 rot="910464">
            <a:off x="5827190" y="-48782"/>
            <a:ext cx="1760434" cy="1290415"/>
          </a:xfrm>
          <a:prstGeom prst="rect">
            <a:avLst/>
          </a:prstGeom>
        </p:spPr>
      </p:pic>
      <p:pic>
        <p:nvPicPr>
          <p:cNvPr id="72" name="Picture 71"/>
          <p:cNvPicPr>
            <a:picLocks noChangeAspect="1"/>
          </p:cNvPicPr>
          <p:nvPr/>
        </p:nvPicPr>
        <p:blipFill rotWithShape="1">
          <a:blip r:embed="rId57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58">
                    <a14:imgEffect>
                      <a14:backgroundRemoval t="1478" b="96552" l="1786" r="975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 rot="20651102">
            <a:off x="3762854" y="-85458"/>
            <a:ext cx="1777525" cy="1290416"/>
          </a:xfrm>
          <a:prstGeom prst="rect">
            <a:avLst/>
          </a:prstGeom>
        </p:spPr>
      </p:pic>
      <p:sp>
        <p:nvSpPr>
          <p:cNvPr id="105" name="Rectangle: Rounded Corners 104">
            <a:hlinkClick r:id="rId18" action="ppaction://hlinksldjump"/>
          </p:cNvPr>
          <p:cNvSpPr/>
          <p:nvPr/>
        </p:nvSpPr>
        <p:spPr>
          <a:xfrm rot="20522706">
            <a:off x="203889" y="3555916"/>
            <a:ext cx="973832" cy="1299304"/>
          </a:xfrm>
          <a:prstGeom prst="round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6" name="Rectangle: Rounded Corners 105">
            <a:hlinkClick r:id="rId18" action="ppaction://hlinksldjump"/>
          </p:cNvPr>
          <p:cNvSpPr/>
          <p:nvPr/>
        </p:nvSpPr>
        <p:spPr>
          <a:xfrm rot="14911714">
            <a:off x="1712506" y="3572006"/>
            <a:ext cx="973832" cy="1299304"/>
          </a:xfrm>
          <a:prstGeom prst="round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7" name="Rectangle: Rounded Corners 106">
            <a:hlinkClick r:id="rId18" action="ppaction://hlinksldjump"/>
          </p:cNvPr>
          <p:cNvSpPr/>
          <p:nvPr/>
        </p:nvSpPr>
        <p:spPr>
          <a:xfrm rot="4173784">
            <a:off x="4219517" y="33687"/>
            <a:ext cx="973832" cy="1299304"/>
          </a:xfrm>
          <a:prstGeom prst="round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8" name="Rectangle: Rounded Corners 107">
            <a:hlinkClick r:id="rId18" action="ppaction://hlinksldjump"/>
          </p:cNvPr>
          <p:cNvSpPr/>
          <p:nvPr/>
        </p:nvSpPr>
        <p:spPr>
          <a:xfrm rot="17283263">
            <a:off x="6169900" y="14630"/>
            <a:ext cx="973832" cy="1299304"/>
          </a:xfrm>
          <a:prstGeom prst="round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9" name="Rectangle: Rounded Corners 108">
            <a:hlinkClick r:id="rId18" action="ppaction://hlinksldjump"/>
          </p:cNvPr>
          <p:cNvSpPr/>
          <p:nvPr/>
        </p:nvSpPr>
        <p:spPr>
          <a:xfrm rot="20541683">
            <a:off x="11028417" y="1653198"/>
            <a:ext cx="973832" cy="1299304"/>
          </a:xfrm>
          <a:prstGeom prst="round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0" name="Rectangle: Rounded Corners 109">
            <a:hlinkClick r:id="rId18" action="ppaction://hlinksldjump"/>
          </p:cNvPr>
          <p:cNvSpPr/>
          <p:nvPr/>
        </p:nvSpPr>
        <p:spPr>
          <a:xfrm rot="18114881">
            <a:off x="10576651" y="4491987"/>
            <a:ext cx="973832" cy="1299304"/>
          </a:xfrm>
          <a:prstGeom prst="round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1" name="Rectangle: Rounded Corners 110">
            <a:hlinkClick r:id="rId18" action="ppaction://hlinksldjump"/>
          </p:cNvPr>
          <p:cNvSpPr/>
          <p:nvPr/>
        </p:nvSpPr>
        <p:spPr>
          <a:xfrm rot="4816561">
            <a:off x="4278396" y="5472519"/>
            <a:ext cx="973832" cy="1299304"/>
          </a:xfrm>
          <a:prstGeom prst="round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2" name="Rectangle: Rounded Corners 111">
            <a:hlinkClick r:id="rId18" action="ppaction://hlinksldjump"/>
          </p:cNvPr>
          <p:cNvSpPr/>
          <p:nvPr/>
        </p:nvSpPr>
        <p:spPr>
          <a:xfrm rot="1495472">
            <a:off x="7858606" y="5328943"/>
            <a:ext cx="973832" cy="1299304"/>
          </a:xfrm>
          <a:prstGeom prst="round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118" name="Picture 117"/>
          <p:cNvPicPr>
            <a:picLocks noChangeAspect="1"/>
          </p:cNvPicPr>
          <p:nvPr/>
        </p:nvPicPr>
        <p:blipFill>
          <a:blip r:embed="rId65"/>
          <a:stretch>
            <a:fillRect/>
          </a:stretch>
        </p:blipFill>
        <p:spPr>
          <a:xfrm>
            <a:off x="10369413" y="156841"/>
            <a:ext cx="1712223" cy="804347"/>
          </a:xfrm>
          <a:prstGeom prst="rect">
            <a:avLst/>
          </a:prstGeom>
        </p:spPr>
      </p:pic>
      <p:pic>
        <p:nvPicPr>
          <p:cNvPr id="113" name="Picture 112"/>
          <p:cNvPicPr>
            <a:picLocks noChangeAspect="1"/>
          </p:cNvPicPr>
          <p:nvPr/>
        </p:nvPicPr>
        <p:blipFill rotWithShape="1">
          <a:blip r:embed="rId66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67">
                    <a14:imgEffect>
                      <a14:backgroundRemoval t="7692" b="96795" l="4403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7024382" y="2452088"/>
            <a:ext cx="1008404" cy="991313"/>
          </a:xfrm>
          <a:prstGeom prst="rect">
            <a:avLst/>
          </a:prstGeom>
        </p:spPr>
      </p:pic>
      <p:pic>
        <p:nvPicPr>
          <p:cNvPr id="116" name="Picture 115"/>
          <p:cNvPicPr>
            <a:picLocks noChangeAspect="1"/>
          </p:cNvPicPr>
          <p:nvPr/>
        </p:nvPicPr>
        <p:blipFill rotWithShape="1">
          <a:blip r:embed="rId6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4206312" y="1299235"/>
            <a:ext cx="3851311" cy="3986856"/>
          </a:xfrm>
          <a:prstGeom prst="rect">
            <a:avLst/>
          </a:prstGeom>
          <a:ln w="28575">
            <a:noFill/>
          </a:ln>
        </p:spPr>
      </p:pic>
    </p:spTree>
    <p:extLst>
      <p:ext uri="{BB962C8B-B14F-4D97-AF65-F5344CB8AC3E}">
        <p14:creationId xmlns:p14="http://schemas.microsoft.com/office/powerpoint/2010/main" val="970373122"/>
      </p:ext>
    </p:extLst>
  </p:cSld>
  <p:clrMapOvr>
    <a:masterClrMapping/>
  </p:clrMapOvr>
  <p:transition spd="slow" advClick="0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10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10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2000"/>
                            </p:stCondLst>
                            <p:childTnLst>
                              <p:par>
                                <p:cTn id="13" presetID="1" presetClass="emph" presetSubtype="2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animClr clrSpc="rgb" dir="cw">
                                      <p:cBhvr>
                                        <p:cTn id="14" dur="2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CC99"/>
                                      </p:to>
                                    </p:animClr>
                                    <p:set>
                                      <p:cBhvr>
                                        <p:cTn id="15" dur="2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6" dur="2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7" restart="whenNotActive" fill="hold" evtFilter="cancelBubble" nodeType="interactiveSeq">
                <p:stCondLst>
                  <p:cond evt="onClick" delay="0">
                    <p:tgtEl>
                      <p:spTgt spid="11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8" fill="hold">
                      <p:stCondLst>
                        <p:cond delay="0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300"/>
                                        <p:tgtEl>
                                          <p:spTgt spid="1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6" dur="300"/>
                                        <p:tgtEl>
                                          <p:spTgt spid="11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299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18"/>
                  </p:tgtEl>
                </p:cond>
              </p:nextCondLst>
            </p:seq>
          </p:childTnLst>
        </p:cTn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" name="Rectangle 35"/>
          <p:cNvSpPr/>
          <p:nvPr/>
        </p:nvSpPr>
        <p:spPr>
          <a:xfrm>
            <a:off x="3230310" y="368519"/>
            <a:ext cx="5725683" cy="5848288"/>
          </a:xfrm>
          <a:prstGeom prst="rect">
            <a:avLst/>
          </a:prstGeom>
          <a:noFill/>
          <a:ln w="114300">
            <a:solidFill>
              <a:srgbClr val="FFC000"/>
            </a:solidFill>
          </a:ln>
          <a:effectLst>
            <a:outerShdw blurRad="76200" dir="2700000" sx="102000" sy="102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Puzzle1"/>
          <p:cNvSpPr>
            <a:spLocks noEditPoints="1" noChangeArrowheads="1"/>
          </p:cNvSpPr>
          <p:nvPr/>
        </p:nvSpPr>
        <p:spPr bwMode="auto">
          <a:xfrm>
            <a:off x="7094876" y="2561502"/>
            <a:ext cx="1635699" cy="848218"/>
          </a:xfrm>
          <a:custGeom>
            <a:avLst/>
            <a:gdLst>
              <a:gd name="T0" fmla="*/ 16740 w 21600"/>
              <a:gd name="T1" fmla="*/ 21078 h 21600"/>
              <a:gd name="T2" fmla="*/ 16976 w 21600"/>
              <a:gd name="T3" fmla="*/ 521 h 21600"/>
              <a:gd name="T4" fmla="*/ 4725 w 21600"/>
              <a:gd name="T5" fmla="*/ 856 h 21600"/>
              <a:gd name="T6" fmla="*/ 5040 w 21600"/>
              <a:gd name="T7" fmla="*/ 21004 h 21600"/>
              <a:gd name="T8" fmla="*/ 10811 w 21600"/>
              <a:gd name="T9" fmla="*/ 12885 h 21600"/>
              <a:gd name="T10" fmla="*/ 10845 w 21600"/>
              <a:gd name="T11" fmla="*/ 8714 h 21600"/>
              <a:gd name="T12" fmla="*/ 21600 w 21600"/>
              <a:gd name="T13" fmla="*/ 10000 h 21600"/>
              <a:gd name="T14" fmla="*/ 56 w 21600"/>
              <a:gd name="T15" fmla="*/ 10000 h 21600"/>
              <a:gd name="T16" fmla="*/ 6086 w 21600"/>
              <a:gd name="T17" fmla="*/ 2569 h 21600"/>
              <a:gd name="T18" fmla="*/ 16132 w 21600"/>
              <a:gd name="T19" fmla="*/ 19552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9360" y="20836"/>
                </a:moveTo>
                <a:lnTo>
                  <a:pt x="9528" y="20836"/>
                </a:lnTo>
                <a:lnTo>
                  <a:pt x="9686" y="20762"/>
                </a:lnTo>
                <a:lnTo>
                  <a:pt x="9810" y="20687"/>
                </a:lnTo>
                <a:lnTo>
                  <a:pt x="9922" y="20575"/>
                </a:lnTo>
                <a:lnTo>
                  <a:pt x="10012" y="20426"/>
                </a:lnTo>
                <a:lnTo>
                  <a:pt x="10068" y="20296"/>
                </a:lnTo>
                <a:lnTo>
                  <a:pt x="10113" y="20110"/>
                </a:lnTo>
                <a:lnTo>
                  <a:pt x="10136" y="19905"/>
                </a:lnTo>
                <a:lnTo>
                  <a:pt x="10136" y="19682"/>
                </a:lnTo>
                <a:lnTo>
                  <a:pt x="10113" y="19440"/>
                </a:lnTo>
                <a:lnTo>
                  <a:pt x="10068" y="19142"/>
                </a:lnTo>
                <a:lnTo>
                  <a:pt x="10012" y="18900"/>
                </a:lnTo>
                <a:lnTo>
                  <a:pt x="9900" y="18620"/>
                </a:lnTo>
                <a:lnTo>
                  <a:pt x="9787" y="18285"/>
                </a:lnTo>
                <a:lnTo>
                  <a:pt x="9641" y="17968"/>
                </a:lnTo>
                <a:lnTo>
                  <a:pt x="9472" y="17652"/>
                </a:lnTo>
                <a:lnTo>
                  <a:pt x="9382" y="17466"/>
                </a:lnTo>
                <a:lnTo>
                  <a:pt x="9315" y="17298"/>
                </a:lnTo>
                <a:lnTo>
                  <a:pt x="9258" y="17112"/>
                </a:lnTo>
                <a:lnTo>
                  <a:pt x="9191" y="16926"/>
                </a:lnTo>
                <a:lnTo>
                  <a:pt x="9123" y="16535"/>
                </a:lnTo>
                <a:lnTo>
                  <a:pt x="9101" y="16144"/>
                </a:lnTo>
                <a:lnTo>
                  <a:pt x="9101" y="15753"/>
                </a:lnTo>
                <a:lnTo>
                  <a:pt x="9168" y="15362"/>
                </a:lnTo>
                <a:lnTo>
                  <a:pt x="9236" y="14971"/>
                </a:lnTo>
                <a:lnTo>
                  <a:pt x="9360" y="14580"/>
                </a:lnTo>
                <a:lnTo>
                  <a:pt x="9495" y="14244"/>
                </a:lnTo>
                <a:lnTo>
                  <a:pt x="9663" y="13891"/>
                </a:lnTo>
                <a:lnTo>
                  <a:pt x="9855" y="13611"/>
                </a:lnTo>
                <a:lnTo>
                  <a:pt x="10068" y="13351"/>
                </a:lnTo>
                <a:lnTo>
                  <a:pt x="10293" y="13146"/>
                </a:lnTo>
                <a:lnTo>
                  <a:pt x="10552" y="12997"/>
                </a:lnTo>
                <a:lnTo>
                  <a:pt x="10811" y="12885"/>
                </a:lnTo>
                <a:lnTo>
                  <a:pt x="11069" y="12866"/>
                </a:lnTo>
                <a:lnTo>
                  <a:pt x="11351" y="12885"/>
                </a:lnTo>
                <a:lnTo>
                  <a:pt x="11610" y="12997"/>
                </a:lnTo>
                <a:lnTo>
                  <a:pt x="11846" y="13183"/>
                </a:lnTo>
                <a:lnTo>
                  <a:pt x="12060" y="13388"/>
                </a:lnTo>
                <a:lnTo>
                  <a:pt x="12251" y="13648"/>
                </a:lnTo>
                <a:lnTo>
                  <a:pt x="12419" y="13928"/>
                </a:lnTo>
                <a:lnTo>
                  <a:pt x="12555" y="14244"/>
                </a:lnTo>
                <a:lnTo>
                  <a:pt x="12690" y="14617"/>
                </a:lnTo>
                <a:lnTo>
                  <a:pt x="12768" y="15008"/>
                </a:lnTo>
                <a:lnTo>
                  <a:pt x="12836" y="15399"/>
                </a:lnTo>
                <a:lnTo>
                  <a:pt x="12858" y="15753"/>
                </a:lnTo>
                <a:lnTo>
                  <a:pt x="12858" y="16144"/>
                </a:lnTo>
                <a:lnTo>
                  <a:pt x="12813" y="16535"/>
                </a:lnTo>
                <a:lnTo>
                  <a:pt x="12746" y="16888"/>
                </a:lnTo>
                <a:lnTo>
                  <a:pt x="12667" y="17224"/>
                </a:lnTo>
                <a:lnTo>
                  <a:pt x="12510" y="17503"/>
                </a:lnTo>
                <a:lnTo>
                  <a:pt x="12228" y="18043"/>
                </a:lnTo>
                <a:lnTo>
                  <a:pt x="11970" y="18546"/>
                </a:lnTo>
                <a:lnTo>
                  <a:pt x="11868" y="18751"/>
                </a:lnTo>
                <a:lnTo>
                  <a:pt x="11778" y="18974"/>
                </a:lnTo>
                <a:lnTo>
                  <a:pt x="11711" y="19179"/>
                </a:lnTo>
                <a:lnTo>
                  <a:pt x="11666" y="19365"/>
                </a:lnTo>
                <a:lnTo>
                  <a:pt x="11632" y="19570"/>
                </a:lnTo>
                <a:lnTo>
                  <a:pt x="11632" y="19756"/>
                </a:lnTo>
                <a:lnTo>
                  <a:pt x="11632" y="19942"/>
                </a:lnTo>
                <a:lnTo>
                  <a:pt x="11643" y="20110"/>
                </a:lnTo>
                <a:lnTo>
                  <a:pt x="11711" y="20296"/>
                </a:lnTo>
                <a:lnTo>
                  <a:pt x="11801" y="20464"/>
                </a:lnTo>
                <a:lnTo>
                  <a:pt x="11891" y="20650"/>
                </a:lnTo>
                <a:lnTo>
                  <a:pt x="12037" y="20836"/>
                </a:lnTo>
                <a:lnTo>
                  <a:pt x="12206" y="21004"/>
                </a:lnTo>
                <a:lnTo>
                  <a:pt x="12419" y="21190"/>
                </a:lnTo>
                <a:lnTo>
                  <a:pt x="12667" y="21320"/>
                </a:lnTo>
                <a:lnTo>
                  <a:pt x="12960" y="21432"/>
                </a:lnTo>
                <a:lnTo>
                  <a:pt x="13286" y="21544"/>
                </a:lnTo>
                <a:lnTo>
                  <a:pt x="13612" y="21655"/>
                </a:lnTo>
                <a:lnTo>
                  <a:pt x="13983" y="21693"/>
                </a:lnTo>
                <a:lnTo>
                  <a:pt x="14343" y="21730"/>
                </a:lnTo>
                <a:lnTo>
                  <a:pt x="14715" y="21730"/>
                </a:lnTo>
                <a:lnTo>
                  <a:pt x="15075" y="21730"/>
                </a:lnTo>
                <a:lnTo>
                  <a:pt x="15446" y="21655"/>
                </a:lnTo>
                <a:lnTo>
                  <a:pt x="15794" y="21581"/>
                </a:lnTo>
                <a:lnTo>
                  <a:pt x="16132" y="21432"/>
                </a:lnTo>
                <a:lnTo>
                  <a:pt x="16458" y="21302"/>
                </a:lnTo>
                <a:lnTo>
                  <a:pt x="16740" y="21078"/>
                </a:lnTo>
                <a:lnTo>
                  <a:pt x="16976" y="20836"/>
                </a:lnTo>
                <a:lnTo>
                  <a:pt x="17043" y="20650"/>
                </a:lnTo>
                <a:lnTo>
                  <a:pt x="17088" y="20426"/>
                </a:lnTo>
                <a:lnTo>
                  <a:pt x="17133" y="20222"/>
                </a:lnTo>
                <a:lnTo>
                  <a:pt x="17156" y="19980"/>
                </a:lnTo>
                <a:lnTo>
                  <a:pt x="17167" y="19477"/>
                </a:lnTo>
                <a:lnTo>
                  <a:pt x="17167" y="18974"/>
                </a:lnTo>
                <a:lnTo>
                  <a:pt x="17156" y="18397"/>
                </a:lnTo>
                <a:lnTo>
                  <a:pt x="17111" y="17820"/>
                </a:lnTo>
                <a:lnTo>
                  <a:pt x="17066" y="17261"/>
                </a:lnTo>
                <a:lnTo>
                  <a:pt x="16998" y="16646"/>
                </a:lnTo>
                <a:lnTo>
                  <a:pt x="16852" y="15511"/>
                </a:lnTo>
                <a:lnTo>
                  <a:pt x="16740" y="14393"/>
                </a:lnTo>
                <a:lnTo>
                  <a:pt x="16717" y="13928"/>
                </a:lnTo>
                <a:lnTo>
                  <a:pt x="16695" y="13462"/>
                </a:lnTo>
                <a:lnTo>
                  <a:pt x="16717" y="13071"/>
                </a:lnTo>
                <a:lnTo>
                  <a:pt x="16785" y="12755"/>
                </a:lnTo>
                <a:lnTo>
                  <a:pt x="16852" y="12419"/>
                </a:lnTo>
                <a:lnTo>
                  <a:pt x="16953" y="12140"/>
                </a:lnTo>
                <a:lnTo>
                  <a:pt x="17088" y="11898"/>
                </a:lnTo>
                <a:lnTo>
                  <a:pt x="17212" y="11675"/>
                </a:lnTo>
                <a:lnTo>
                  <a:pt x="17370" y="11470"/>
                </a:lnTo>
                <a:lnTo>
                  <a:pt x="17516" y="11284"/>
                </a:lnTo>
                <a:lnTo>
                  <a:pt x="17696" y="11135"/>
                </a:lnTo>
                <a:lnTo>
                  <a:pt x="17865" y="11042"/>
                </a:lnTo>
                <a:lnTo>
                  <a:pt x="18033" y="10930"/>
                </a:lnTo>
                <a:lnTo>
                  <a:pt x="18213" y="10893"/>
                </a:lnTo>
                <a:lnTo>
                  <a:pt x="18382" y="10893"/>
                </a:lnTo>
                <a:lnTo>
                  <a:pt x="18551" y="10967"/>
                </a:lnTo>
                <a:lnTo>
                  <a:pt x="18708" y="11042"/>
                </a:lnTo>
                <a:lnTo>
                  <a:pt x="18855" y="11172"/>
                </a:lnTo>
                <a:lnTo>
                  <a:pt x="19012" y="11358"/>
                </a:lnTo>
                <a:lnTo>
                  <a:pt x="19136" y="11600"/>
                </a:lnTo>
                <a:lnTo>
                  <a:pt x="19271" y="11861"/>
                </a:lnTo>
                <a:lnTo>
                  <a:pt x="19440" y="12028"/>
                </a:lnTo>
                <a:lnTo>
                  <a:pt x="19608" y="12177"/>
                </a:lnTo>
                <a:lnTo>
                  <a:pt x="19822" y="12289"/>
                </a:lnTo>
                <a:lnTo>
                  <a:pt x="20025" y="12289"/>
                </a:lnTo>
                <a:lnTo>
                  <a:pt x="20238" y="12289"/>
                </a:lnTo>
                <a:lnTo>
                  <a:pt x="20452" y="12215"/>
                </a:lnTo>
                <a:lnTo>
                  <a:pt x="20643" y="12103"/>
                </a:lnTo>
                <a:lnTo>
                  <a:pt x="20846" y="11973"/>
                </a:lnTo>
                <a:lnTo>
                  <a:pt x="21037" y="11786"/>
                </a:lnTo>
                <a:lnTo>
                  <a:pt x="21206" y="11563"/>
                </a:lnTo>
                <a:lnTo>
                  <a:pt x="21363" y="11321"/>
                </a:lnTo>
                <a:lnTo>
                  <a:pt x="21465" y="11079"/>
                </a:lnTo>
                <a:lnTo>
                  <a:pt x="21577" y="10744"/>
                </a:lnTo>
                <a:lnTo>
                  <a:pt x="21622" y="10427"/>
                </a:lnTo>
                <a:lnTo>
                  <a:pt x="21645" y="10111"/>
                </a:lnTo>
                <a:lnTo>
                  <a:pt x="21622" y="9608"/>
                </a:lnTo>
                <a:lnTo>
                  <a:pt x="21577" y="9142"/>
                </a:lnTo>
                <a:lnTo>
                  <a:pt x="21465" y="8751"/>
                </a:lnTo>
                <a:lnTo>
                  <a:pt x="21363" y="8397"/>
                </a:lnTo>
                <a:lnTo>
                  <a:pt x="21206" y="8062"/>
                </a:lnTo>
                <a:lnTo>
                  <a:pt x="21037" y="7820"/>
                </a:lnTo>
                <a:lnTo>
                  <a:pt x="20846" y="7597"/>
                </a:lnTo>
                <a:lnTo>
                  <a:pt x="20643" y="7429"/>
                </a:lnTo>
                <a:lnTo>
                  <a:pt x="20452" y="7317"/>
                </a:lnTo>
                <a:lnTo>
                  <a:pt x="20238" y="7206"/>
                </a:lnTo>
                <a:lnTo>
                  <a:pt x="20025" y="7168"/>
                </a:lnTo>
                <a:lnTo>
                  <a:pt x="19822" y="7206"/>
                </a:lnTo>
                <a:lnTo>
                  <a:pt x="19608" y="7243"/>
                </a:lnTo>
                <a:lnTo>
                  <a:pt x="19440" y="7355"/>
                </a:lnTo>
                <a:lnTo>
                  <a:pt x="19271" y="7504"/>
                </a:lnTo>
                <a:lnTo>
                  <a:pt x="19136" y="7708"/>
                </a:lnTo>
                <a:lnTo>
                  <a:pt x="19012" y="7895"/>
                </a:lnTo>
                <a:lnTo>
                  <a:pt x="18832" y="8025"/>
                </a:lnTo>
                <a:lnTo>
                  <a:pt x="18663" y="8174"/>
                </a:lnTo>
                <a:lnTo>
                  <a:pt x="18472" y="8248"/>
                </a:lnTo>
                <a:lnTo>
                  <a:pt x="18270" y="8286"/>
                </a:lnTo>
                <a:lnTo>
                  <a:pt x="18078" y="8323"/>
                </a:lnTo>
                <a:lnTo>
                  <a:pt x="17887" y="8323"/>
                </a:lnTo>
                <a:lnTo>
                  <a:pt x="17696" y="8248"/>
                </a:lnTo>
                <a:lnTo>
                  <a:pt x="17493" y="8174"/>
                </a:lnTo>
                <a:lnTo>
                  <a:pt x="17302" y="8062"/>
                </a:lnTo>
                <a:lnTo>
                  <a:pt x="17133" y="7969"/>
                </a:lnTo>
                <a:lnTo>
                  <a:pt x="16976" y="7783"/>
                </a:lnTo>
                <a:lnTo>
                  <a:pt x="16852" y="7597"/>
                </a:lnTo>
                <a:lnTo>
                  <a:pt x="16740" y="7429"/>
                </a:lnTo>
                <a:lnTo>
                  <a:pt x="16672" y="7168"/>
                </a:lnTo>
                <a:lnTo>
                  <a:pt x="16638" y="6926"/>
                </a:lnTo>
                <a:lnTo>
                  <a:pt x="16616" y="6498"/>
                </a:lnTo>
                <a:lnTo>
                  <a:pt x="16616" y="5772"/>
                </a:lnTo>
                <a:lnTo>
                  <a:pt x="16650" y="4915"/>
                </a:lnTo>
                <a:lnTo>
                  <a:pt x="16695" y="3928"/>
                </a:lnTo>
                <a:lnTo>
                  <a:pt x="16762" y="2960"/>
                </a:lnTo>
                <a:lnTo>
                  <a:pt x="16830" y="1992"/>
                </a:lnTo>
                <a:lnTo>
                  <a:pt x="16908" y="1173"/>
                </a:lnTo>
                <a:lnTo>
                  <a:pt x="16976" y="521"/>
                </a:lnTo>
                <a:lnTo>
                  <a:pt x="16953" y="521"/>
                </a:lnTo>
                <a:lnTo>
                  <a:pt x="16931" y="521"/>
                </a:lnTo>
                <a:lnTo>
                  <a:pt x="16267" y="484"/>
                </a:lnTo>
                <a:lnTo>
                  <a:pt x="15637" y="428"/>
                </a:lnTo>
                <a:lnTo>
                  <a:pt x="15063" y="353"/>
                </a:lnTo>
                <a:lnTo>
                  <a:pt x="14523" y="279"/>
                </a:lnTo>
                <a:lnTo>
                  <a:pt x="14040" y="167"/>
                </a:lnTo>
                <a:lnTo>
                  <a:pt x="13635" y="93"/>
                </a:lnTo>
                <a:lnTo>
                  <a:pt x="13331" y="18"/>
                </a:lnTo>
                <a:lnTo>
                  <a:pt x="13117" y="18"/>
                </a:lnTo>
                <a:lnTo>
                  <a:pt x="12982" y="18"/>
                </a:lnTo>
                <a:lnTo>
                  <a:pt x="12858" y="130"/>
                </a:lnTo>
                <a:lnTo>
                  <a:pt x="12723" y="279"/>
                </a:lnTo>
                <a:lnTo>
                  <a:pt x="12622" y="446"/>
                </a:lnTo>
                <a:lnTo>
                  <a:pt x="12510" y="670"/>
                </a:lnTo>
                <a:lnTo>
                  <a:pt x="12419" y="912"/>
                </a:lnTo>
                <a:lnTo>
                  <a:pt x="12363" y="1210"/>
                </a:lnTo>
                <a:lnTo>
                  <a:pt x="12318" y="1526"/>
                </a:lnTo>
                <a:lnTo>
                  <a:pt x="12273" y="1843"/>
                </a:lnTo>
                <a:lnTo>
                  <a:pt x="12251" y="2215"/>
                </a:lnTo>
                <a:lnTo>
                  <a:pt x="12273" y="2532"/>
                </a:lnTo>
                <a:lnTo>
                  <a:pt x="12318" y="2886"/>
                </a:lnTo>
                <a:lnTo>
                  <a:pt x="12386" y="3240"/>
                </a:lnTo>
                <a:lnTo>
                  <a:pt x="12464" y="3556"/>
                </a:lnTo>
                <a:lnTo>
                  <a:pt x="12577" y="3891"/>
                </a:lnTo>
                <a:lnTo>
                  <a:pt x="12746" y="4171"/>
                </a:lnTo>
                <a:lnTo>
                  <a:pt x="12926" y="4487"/>
                </a:lnTo>
                <a:lnTo>
                  <a:pt x="13050" y="4860"/>
                </a:lnTo>
                <a:lnTo>
                  <a:pt x="13162" y="5251"/>
                </a:lnTo>
                <a:lnTo>
                  <a:pt x="13218" y="5604"/>
                </a:lnTo>
                <a:lnTo>
                  <a:pt x="13263" y="5995"/>
                </a:lnTo>
                <a:lnTo>
                  <a:pt x="13241" y="6386"/>
                </a:lnTo>
                <a:lnTo>
                  <a:pt x="13218" y="6740"/>
                </a:lnTo>
                <a:lnTo>
                  <a:pt x="13139" y="7094"/>
                </a:lnTo>
                <a:lnTo>
                  <a:pt x="13050" y="7429"/>
                </a:lnTo>
                <a:lnTo>
                  <a:pt x="12903" y="7746"/>
                </a:lnTo>
                <a:lnTo>
                  <a:pt x="12723" y="8025"/>
                </a:lnTo>
                <a:lnTo>
                  <a:pt x="12532" y="8286"/>
                </a:lnTo>
                <a:lnTo>
                  <a:pt x="12318" y="8491"/>
                </a:lnTo>
                <a:lnTo>
                  <a:pt x="12060" y="8677"/>
                </a:lnTo>
                <a:lnTo>
                  <a:pt x="11756" y="8788"/>
                </a:lnTo>
                <a:lnTo>
                  <a:pt x="11452" y="8826"/>
                </a:lnTo>
                <a:lnTo>
                  <a:pt x="11283" y="8826"/>
                </a:lnTo>
                <a:lnTo>
                  <a:pt x="11126" y="8826"/>
                </a:lnTo>
                <a:lnTo>
                  <a:pt x="11002" y="8788"/>
                </a:lnTo>
                <a:lnTo>
                  <a:pt x="10845" y="8714"/>
                </a:lnTo>
                <a:lnTo>
                  <a:pt x="10721" y="8640"/>
                </a:lnTo>
                <a:lnTo>
                  <a:pt x="10608" y="8565"/>
                </a:lnTo>
                <a:lnTo>
                  <a:pt x="10485" y="8453"/>
                </a:lnTo>
                <a:lnTo>
                  <a:pt x="10372" y="8323"/>
                </a:lnTo>
                <a:lnTo>
                  <a:pt x="10181" y="8062"/>
                </a:lnTo>
                <a:lnTo>
                  <a:pt x="10035" y="7746"/>
                </a:lnTo>
                <a:lnTo>
                  <a:pt x="9900" y="7392"/>
                </a:lnTo>
                <a:lnTo>
                  <a:pt x="9787" y="7001"/>
                </a:lnTo>
                <a:lnTo>
                  <a:pt x="9731" y="6610"/>
                </a:lnTo>
                <a:lnTo>
                  <a:pt x="9686" y="6219"/>
                </a:lnTo>
                <a:lnTo>
                  <a:pt x="9663" y="5772"/>
                </a:lnTo>
                <a:lnTo>
                  <a:pt x="9686" y="5381"/>
                </a:lnTo>
                <a:lnTo>
                  <a:pt x="9753" y="4990"/>
                </a:lnTo>
                <a:lnTo>
                  <a:pt x="9832" y="4636"/>
                </a:lnTo>
                <a:lnTo>
                  <a:pt x="9945" y="4320"/>
                </a:lnTo>
                <a:lnTo>
                  <a:pt x="10068" y="4022"/>
                </a:lnTo>
                <a:lnTo>
                  <a:pt x="10203" y="3817"/>
                </a:lnTo>
                <a:lnTo>
                  <a:pt x="10316" y="3593"/>
                </a:lnTo>
                <a:lnTo>
                  <a:pt x="10395" y="3351"/>
                </a:lnTo>
                <a:lnTo>
                  <a:pt x="10462" y="3109"/>
                </a:lnTo>
                <a:lnTo>
                  <a:pt x="10507" y="2848"/>
                </a:lnTo>
                <a:lnTo>
                  <a:pt x="10530" y="2606"/>
                </a:lnTo>
                <a:lnTo>
                  <a:pt x="10507" y="2346"/>
                </a:lnTo>
                <a:lnTo>
                  <a:pt x="10462" y="2141"/>
                </a:lnTo>
                <a:lnTo>
                  <a:pt x="10395" y="1880"/>
                </a:lnTo>
                <a:lnTo>
                  <a:pt x="10293" y="1638"/>
                </a:lnTo>
                <a:lnTo>
                  <a:pt x="10158" y="1415"/>
                </a:lnTo>
                <a:lnTo>
                  <a:pt x="9967" y="1210"/>
                </a:lnTo>
                <a:lnTo>
                  <a:pt x="9753" y="986"/>
                </a:lnTo>
                <a:lnTo>
                  <a:pt x="9495" y="819"/>
                </a:lnTo>
                <a:lnTo>
                  <a:pt x="9191" y="670"/>
                </a:lnTo>
                <a:lnTo>
                  <a:pt x="8842" y="521"/>
                </a:lnTo>
                <a:lnTo>
                  <a:pt x="8471" y="446"/>
                </a:lnTo>
                <a:lnTo>
                  <a:pt x="7998" y="428"/>
                </a:lnTo>
                <a:lnTo>
                  <a:pt x="7413" y="428"/>
                </a:lnTo>
                <a:lnTo>
                  <a:pt x="6817" y="446"/>
                </a:lnTo>
                <a:lnTo>
                  <a:pt x="6187" y="521"/>
                </a:lnTo>
                <a:lnTo>
                  <a:pt x="5602" y="633"/>
                </a:lnTo>
                <a:lnTo>
                  <a:pt x="5107" y="744"/>
                </a:lnTo>
                <a:lnTo>
                  <a:pt x="4725" y="856"/>
                </a:lnTo>
                <a:lnTo>
                  <a:pt x="4848" y="1564"/>
                </a:lnTo>
                <a:lnTo>
                  <a:pt x="5028" y="2495"/>
                </a:lnTo>
                <a:lnTo>
                  <a:pt x="5175" y="3556"/>
                </a:lnTo>
                <a:lnTo>
                  <a:pt x="5298" y="4673"/>
                </a:lnTo>
                <a:lnTo>
                  <a:pt x="5343" y="5213"/>
                </a:lnTo>
                <a:lnTo>
                  <a:pt x="5388" y="5753"/>
                </a:lnTo>
                <a:lnTo>
                  <a:pt x="5411" y="6275"/>
                </a:lnTo>
                <a:lnTo>
                  <a:pt x="5411" y="6740"/>
                </a:lnTo>
                <a:lnTo>
                  <a:pt x="5366" y="7168"/>
                </a:lnTo>
                <a:lnTo>
                  <a:pt x="5321" y="7541"/>
                </a:lnTo>
                <a:lnTo>
                  <a:pt x="5287" y="7708"/>
                </a:lnTo>
                <a:lnTo>
                  <a:pt x="5242" y="7857"/>
                </a:lnTo>
                <a:lnTo>
                  <a:pt x="5197" y="7969"/>
                </a:lnTo>
                <a:lnTo>
                  <a:pt x="5130" y="8062"/>
                </a:lnTo>
                <a:lnTo>
                  <a:pt x="5006" y="8248"/>
                </a:lnTo>
                <a:lnTo>
                  <a:pt x="4848" y="8397"/>
                </a:lnTo>
                <a:lnTo>
                  <a:pt x="4725" y="8528"/>
                </a:lnTo>
                <a:lnTo>
                  <a:pt x="4567" y="8640"/>
                </a:lnTo>
                <a:lnTo>
                  <a:pt x="4421" y="8714"/>
                </a:lnTo>
                <a:lnTo>
                  <a:pt x="4263" y="8751"/>
                </a:lnTo>
                <a:lnTo>
                  <a:pt x="4095" y="8788"/>
                </a:lnTo>
                <a:lnTo>
                  <a:pt x="3948" y="8788"/>
                </a:lnTo>
                <a:lnTo>
                  <a:pt x="3791" y="8751"/>
                </a:lnTo>
                <a:lnTo>
                  <a:pt x="3667" y="8714"/>
                </a:lnTo>
                <a:lnTo>
                  <a:pt x="3510" y="8677"/>
                </a:lnTo>
                <a:lnTo>
                  <a:pt x="3386" y="8602"/>
                </a:lnTo>
                <a:lnTo>
                  <a:pt x="3251" y="8491"/>
                </a:lnTo>
                <a:lnTo>
                  <a:pt x="3127" y="8360"/>
                </a:lnTo>
                <a:lnTo>
                  <a:pt x="3015" y="8248"/>
                </a:lnTo>
                <a:lnTo>
                  <a:pt x="2925" y="8062"/>
                </a:lnTo>
                <a:lnTo>
                  <a:pt x="2778" y="7857"/>
                </a:lnTo>
                <a:lnTo>
                  <a:pt x="2610" y="7671"/>
                </a:lnTo>
                <a:lnTo>
                  <a:pt x="2407" y="7541"/>
                </a:lnTo>
                <a:lnTo>
                  <a:pt x="2171" y="7466"/>
                </a:lnTo>
                <a:lnTo>
                  <a:pt x="1957" y="7429"/>
                </a:lnTo>
                <a:lnTo>
                  <a:pt x="1698" y="7429"/>
                </a:lnTo>
                <a:lnTo>
                  <a:pt x="1462" y="7466"/>
                </a:lnTo>
                <a:lnTo>
                  <a:pt x="1226" y="7559"/>
                </a:lnTo>
                <a:lnTo>
                  <a:pt x="989" y="7708"/>
                </a:lnTo>
                <a:lnTo>
                  <a:pt x="776" y="7932"/>
                </a:lnTo>
                <a:lnTo>
                  <a:pt x="551" y="8211"/>
                </a:lnTo>
                <a:lnTo>
                  <a:pt x="382" y="8528"/>
                </a:lnTo>
                <a:lnTo>
                  <a:pt x="315" y="8714"/>
                </a:lnTo>
                <a:lnTo>
                  <a:pt x="236" y="8919"/>
                </a:lnTo>
                <a:lnTo>
                  <a:pt x="191" y="9142"/>
                </a:lnTo>
                <a:lnTo>
                  <a:pt x="123" y="9347"/>
                </a:lnTo>
                <a:lnTo>
                  <a:pt x="78" y="9608"/>
                </a:lnTo>
                <a:lnTo>
                  <a:pt x="56" y="9887"/>
                </a:lnTo>
                <a:lnTo>
                  <a:pt x="33" y="10185"/>
                </a:lnTo>
                <a:lnTo>
                  <a:pt x="33" y="10464"/>
                </a:lnTo>
                <a:lnTo>
                  <a:pt x="33" y="10706"/>
                </a:lnTo>
                <a:lnTo>
                  <a:pt x="56" y="10967"/>
                </a:lnTo>
                <a:lnTo>
                  <a:pt x="78" y="11172"/>
                </a:lnTo>
                <a:lnTo>
                  <a:pt x="123" y="11395"/>
                </a:lnTo>
                <a:lnTo>
                  <a:pt x="168" y="11600"/>
                </a:lnTo>
                <a:lnTo>
                  <a:pt x="236" y="11786"/>
                </a:lnTo>
                <a:lnTo>
                  <a:pt x="292" y="11973"/>
                </a:lnTo>
                <a:lnTo>
                  <a:pt x="382" y="12140"/>
                </a:lnTo>
                <a:lnTo>
                  <a:pt x="540" y="12419"/>
                </a:lnTo>
                <a:lnTo>
                  <a:pt x="731" y="12680"/>
                </a:lnTo>
                <a:lnTo>
                  <a:pt x="944" y="12866"/>
                </a:lnTo>
                <a:lnTo>
                  <a:pt x="1158" y="12997"/>
                </a:lnTo>
                <a:lnTo>
                  <a:pt x="1395" y="13108"/>
                </a:lnTo>
                <a:lnTo>
                  <a:pt x="1608" y="13183"/>
                </a:lnTo>
                <a:lnTo>
                  <a:pt x="1856" y="13183"/>
                </a:lnTo>
                <a:lnTo>
                  <a:pt x="2070" y="13146"/>
                </a:lnTo>
                <a:lnTo>
                  <a:pt x="2261" y="13071"/>
                </a:lnTo>
                <a:lnTo>
                  <a:pt x="2430" y="12960"/>
                </a:lnTo>
                <a:lnTo>
                  <a:pt x="2587" y="12792"/>
                </a:lnTo>
                <a:lnTo>
                  <a:pt x="2688" y="12606"/>
                </a:lnTo>
                <a:lnTo>
                  <a:pt x="2801" y="12419"/>
                </a:lnTo>
                <a:lnTo>
                  <a:pt x="2925" y="12289"/>
                </a:lnTo>
                <a:lnTo>
                  <a:pt x="3082" y="12177"/>
                </a:lnTo>
                <a:lnTo>
                  <a:pt x="3228" y="12103"/>
                </a:lnTo>
                <a:lnTo>
                  <a:pt x="3408" y="12103"/>
                </a:lnTo>
                <a:lnTo>
                  <a:pt x="3577" y="12103"/>
                </a:lnTo>
                <a:lnTo>
                  <a:pt x="3723" y="12177"/>
                </a:lnTo>
                <a:lnTo>
                  <a:pt x="3903" y="12252"/>
                </a:lnTo>
                <a:lnTo>
                  <a:pt x="4072" y="12364"/>
                </a:lnTo>
                <a:lnTo>
                  <a:pt x="4230" y="12494"/>
                </a:lnTo>
                <a:lnTo>
                  <a:pt x="4353" y="12643"/>
                </a:lnTo>
                <a:lnTo>
                  <a:pt x="4488" y="12829"/>
                </a:lnTo>
                <a:lnTo>
                  <a:pt x="4567" y="13034"/>
                </a:lnTo>
                <a:lnTo>
                  <a:pt x="4657" y="13257"/>
                </a:lnTo>
                <a:lnTo>
                  <a:pt x="4702" y="13462"/>
                </a:lnTo>
                <a:lnTo>
                  <a:pt x="4725" y="13686"/>
                </a:lnTo>
                <a:lnTo>
                  <a:pt x="4702" y="14282"/>
                </a:lnTo>
                <a:lnTo>
                  <a:pt x="4657" y="15045"/>
                </a:lnTo>
                <a:lnTo>
                  <a:pt x="4612" y="15976"/>
                </a:lnTo>
                <a:lnTo>
                  <a:pt x="4590" y="16926"/>
                </a:lnTo>
                <a:lnTo>
                  <a:pt x="4567" y="17968"/>
                </a:lnTo>
                <a:lnTo>
                  <a:pt x="4567" y="19011"/>
                </a:lnTo>
                <a:lnTo>
                  <a:pt x="4590" y="19514"/>
                </a:lnTo>
                <a:lnTo>
                  <a:pt x="4612" y="19980"/>
                </a:lnTo>
                <a:lnTo>
                  <a:pt x="4657" y="20426"/>
                </a:lnTo>
                <a:lnTo>
                  <a:pt x="4725" y="20836"/>
                </a:lnTo>
                <a:lnTo>
                  <a:pt x="4848" y="20929"/>
                </a:lnTo>
                <a:lnTo>
                  <a:pt x="5040" y="21004"/>
                </a:lnTo>
                <a:lnTo>
                  <a:pt x="5265" y="21078"/>
                </a:lnTo>
                <a:lnTo>
                  <a:pt x="5478" y="21115"/>
                </a:lnTo>
                <a:lnTo>
                  <a:pt x="6041" y="21115"/>
                </a:lnTo>
                <a:lnTo>
                  <a:pt x="6637" y="21078"/>
                </a:lnTo>
                <a:lnTo>
                  <a:pt x="7312" y="21004"/>
                </a:lnTo>
                <a:lnTo>
                  <a:pt x="7998" y="20929"/>
                </a:lnTo>
                <a:lnTo>
                  <a:pt x="8696" y="20855"/>
                </a:lnTo>
                <a:lnTo>
                  <a:pt x="9360" y="20836"/>
                </a:lnTo>
                <a:close/>
              </a:path>
            </a:pathLst>
          </a:custGeom>
          <a:solidFill>
            <a:srgbClr val="FFCC99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7" name="Puzzle3"/>
          <p:cNvSpPr>
            <a:spLocks noEditPoints="1" noChangeArrowheads="1"/>
          </p:cNvSpPr>
          <p:nvPr/>
        </p:nvSpPr>
        <p:spPr bwMode="auto">
          <a:xfrm>
            <a:off x="4643730" y="597996"/>
            <a:ext cx="1012316" cy="1221887"/>
          </a:xfrm>
          <a:custGeom>
            <a:avLst/>
            <a:gdLst>
              <a:gd name="T0" fmla="*/ 10391 w 21600"/>
              <a:gd name="T1" fmla="*/ 15806 h 21600"/>
              <a:gd name="T2" fmla="*/ 20551 w 21600"/>
              <a:gd name="T3" fmla="*/ 21088 h 21600"/>
              <a:gd name="T4" fmla="*/ 13180 w 21600"/>
              <a:gd name="T5" fmla="*/ 13801 h 21600"/>
              <a:gd name="T6" fmla="*/ 20551 w 21600"/>
              <a:gd name="T7" fmla="*/ 7025 h 21600"/>
              <a:gd name="T8" fmla="*/ 10500 w 21600"/>
              <a:gd name="T9" fmla="*/ 52 h 21600"/>
              <a:gd name="T10" fmla="*/ 692 w 21600"/>
              <a:gd name="T11" fmla="*/ 6802 h 21600"/>
              <a:gd name="T12" fmla="*/ 8064 w 21600"/>
              <a:gd name="T13" fmla="*/ 13526 h 21600"/>
              <a:gd name="T14" fmla="*/ 692 w 21600"/>
              <a:gd name="T15" fmla="*/ 21088 h 21600"/>
              <a:gd name="T16" fmla="*/ 2273 w 21600"/>
              <a:gd name="T17" fmla="*/ 7719 h 21600"/>
              <a:gd name="T18" fmla="*/ 19149 w 21600"/>
              <a:gd name="T19" fmla="*/ 20237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6625" y="20892"/>
                </a:moveTo>
                <a:lnTo>
                  <a:pt x="7105" y="21023"/>
                </a:lnTo>
                <a:lnTo>
                  <a:pt x="7513" y="21088"/>
                </a:lnTo>
                <a:lnTo>
                  <a:pt x="7922" y="21115"/>
                </a:lnTo>
                <a:lnTo>
                  <a:pt x="8242" y="21115"/>
                </a:lnTo>
                <a:lnTo>
                  <a:pt x="8544" y="21062"/>
                </a:lnTo>
                <a:lnTo>
                  <a:pt x="8810" y="20997"/>
                </a:lnTo>
                <a:lnTo>
                  <a:pt x="9023" y="20892"/>
                </a:lnTo>
                <a:lnTo>
                  <a:pt x="9148" y="20761"/>
                </a:lnTo>
                <a:lnTo>
                  <a:pt x="9290" y="20616"/>
                </a:lnTo>
                <a:lnTo>
                  <a:pt x="9361" y="20459"/>
                </a:lnTo>
                <a:lnTo>
                  <a:pt x="9396" y="20289"/>
                </a:lnTo>
                <a:lnTo>
                  <a:pt x="9396" y="20092"/>
                </a:lnTo>
                <a:lnTo>
                  <a:pt x="9325" y="19909"/>
                </a:lnTo>
                <a:lnTo>
                  <a:pt x="9219" y="19738"/>
                </a:lnTo>
                <a:lnTo>
                  <a:pt x="9094" y="19555"/>
                </a:lnTo>
                <a:lnTo>
                  <a:pt x="8917" y="19384"/>
                </a:lnTo>
                <a:lnTo>
                  <a:pt x="8650" y="19162"/>
                </a:lnTo>
                <a:lnTo>
                  <a:pt x="8437" y="18900"/>
                </a:lnTo>
                <a:lnTo>
                  <a:pt x="8277" y="18624"/>
                </a:lnTo>
                <a:lnTo>
                  <a:pt x="8135" y="18349"/>
                </a:lnTo>
                <a:lnTo>
                  <a:pt x="8028" y="18048"/>
                </a:lnTo>
                <a:lnTo>
                  <a:pt x="7993" y="17746"/>
                </a:lnTo>
                <a:lnTo>
                  <a:pt x="7993" y="17471"/>
                </a:lnTo>
                <a:lnTo>
                  <a:pt x="8028" y="17169"/>
                </a:lnTo>
                <a:lnTo>
                  <a:pt x="8135" y="16920"/>
                </a:lnTo>
                <a:lnTo>
                  <a:pt x="8277" y="16671"/>
                </a:lnTo>
                <a:lnTo>
                  <a:pt x="8366" y="16540"/>
                </a:lnTo>
                <a:lnTo>
                  <a:pt x="8473" y="16409"/>
                </a:lnTo>
                <a:lnTo>
                  <a:pt x="8615" y="16317"/>
                </a:lnTo>
                <a:lnTo>
                  <a:pt x="8739" y="16213"/>
                </a:lnTo>
                <a:lnTo>
                  <a:pt x="8881" y="16134"/>
                </a:lnTo>
                <a:lnTo>
                  <a:pt x="9059" y="16055"/>
                </a:lnTo>
                <a:lnTo>
                  <a:pt x="9254" y="15990"/>
                </a:lnTo>
                <a:lnTo>
                  <a:pt x="9432" y="15911"/>
                </a:lnTo>
                <a:lnTo>
                  <a:pt x="9663" y="15885"/>
                </a:lnTo>
                <a:lnTo>
                  <a:pt x="9876" y="15833"/>
                </a:lnTo>
                <a:lnTo>
                  <a:pt x="10142" y="15806"/>
                </a:lnTo>
                <a:lnTo>
                  <a:pt x="10391" y="15806"/>
                </a:lnTo>
                <a:lnTo>
                  <a:pt x="10728" y="15806"/>
                </a:lnTo>
                <a:lnTo>
                  <a:pt x="10995" y="15806"/>
                </a:lnTo>
                <a:lnTo>
                  <a:pt x="11279" y="15833"/>
                </a:lnTo>
                <a:lnTo>
                  <a:pt x="11546" y="15885"/>
                </a:lnTo>
                <a:lnTo>
                  <a:pt x="11776" y="15937"/>
                </a:lnTo>
                <a:lnTo>
                  <a:pt x="12025" y="15990"/>
                </a:lnTo>
                <a:lnTo>
                  <a:pt x="12221" y="16055"/>
                </a:lnTo>
                <a:lnTo>
                  <a:pt x="12434" y="16134"/>
                </a:lnTo>
                <a:lnTo>
                  <a:pt x="12611" y="16213"/>
                </a:lnTo>
                <a:lnTo>
                  <a:pt x="12771" y="16317"/>
                </a:lnTo>
                <a:lnTo>
                  <a:pt x="12913" y="16409"/>
                </a:lnTo>
                <a:lnTo>
                  <a:pt x="13038" y="16514"/>
                </a:lnTo>
                <a:lnTo>
                  <a:pt x="13251" y="16737"/>
                </a:lnTo>
                <a:lnTo>
                  <a:pt x="13428" y="16986"/>
                </a:lnTo>
                <a:lnTo>
                  <a:pt x="13517" y="17248"/>
                </a:lnTo>
                <a:lnTo>
                  <a:pt x="13588" y="17523"/>
                </a:lnTo>
                <a:lnTo>
                  <a:pt x="13588" y="17799"/>
                </a:lnTo>
                <a:lnTo>
                  <a:pt x="13517" y="18074"/>
                </a:lnTo>
                <a:lnTo>
                  <a:pt x="13428" y="18323"/>
                </a:lnTo>
                <a:lnTo>
                  <a:pt x="13286" y="18572"/>
                </a:lnTo>
                <a:lnTo>
                  <a:pt x="13109" y="18808"/>
                </a:lnTo>
                <a:lnTo>
                  <a:pt x="12878" y="19031"/>
                </a:lnTo>
                <a:lnTo>
                  <a:pt x="12434" y="19411"/>
                </a:lnTo>
                <a:lnTo>
                  <a:pt x="12132" y="19738"/>
                </a:lnTo>
                <a:lnTo>
                  <a:pt x="12025" y="19856"/>
                </a:lnTo>
                <a:lnTo>
                  <a:pt x="11919" y="20014"/>
                </a:lnTo>
                <a:lnTo>
                  <a:pt x="11883" y="20132"/>
                </a:lnTo>
                <a:lnTo>
                  <a:pt x="11883" y="20263"/>
                </a:lnTo>
                <a:lnTo>
                  <a:pt x="11883" y="20394"/>
                </a:lnTo>
                <a:lnTo>
                  <a:pt x="11954" y="20485"/>
                </a:lnTo>
                <a:lnTo>
                  <a:pt x="12061" y="20590"/>
                </a:lnTo>
                <a:lnTo>
                  <a:pt x="12185" y="20695"/>
                </a:lnTo>
                <a:lnTo>
                  <a:pt x="12327" y="20787"/>
                </a:lnTo>
                <a:lnTo>
                  <a:pt x="12540" y="20892"/>
                </a:lnTo>
                <a:lnTo>
                  <a:pt x="12771" y="20997"/>
                </a:lnTo>
                <a:lnTo>
                  <a:pt x="13073" y="21088"/>
                </a:lnTo>
                <a:lnTo>
                  <a:pt x="13428" y="21193"/>
                </a:lnTo>
                <a:lnTo>
                  <a:pt x="13873" y="21298"/>
                </a:lnTo>
                <a:lnTo>
                  <a:pt x="14317" y="21390"/>
                </a:lnTo>
                <a:lnTo>
                  <a:pt x="14778" y="21468"/>
                </a:lnTo>
                <a:lnTo>
                  <a:pt x="15294" y="21547"/>
                </a:lnTo>
                <a:lnTo>
                  <a:pt x="15809" y="21600"/>
                </a:lnTo>
                <a:lnTo>
                  <a:pt x="16359" y="21652"/>
                </a:lnTo>
                <a:lnTo>
                  <a:pt x="16875" y="21678"/>
                </a:lnTo>
                <a:lnTo>
                  <a:pt x="17407" y="21678"/>
                </a:lnTo>
                <a:lnTo>
                  <a:pt x="17958" y="21678"/>
                </a:lnTo>
                <a:lnTo>
                  <a:pt x="18473" y="21652"/>
                </a:lnTo>
                <a:lnTo>
                  <a:pt x="18953" y="21573"/>
                </a:lnTo>
                <a:lnTo>
                  <a:pt x="19397" y="21495"/>
                </a:lnTo>
                <a:lnTo>
                  <a:pt x="19841" y="21390"/>
                </a:lnTo>
                <a:lnTo>
                  <a:pt x="20214" y="21272"/>
                </a:lnTo>
                <a:lnTo>
                  <a:pt x="20551" y="21088"/>
                </a:lnTo>
                <a:lnTo>
                  <a:pt x="20480" y="20787"/>
                </a:lnTo>
                <a:lnTo>
                  <a:pt x="20409" y="20485"/>
                </a:lnTo>
                <a:lnTo>
                  <a:pt x="20356" y="20158"/>
                </a:lnTo>
                <a:lnTo>
                  <a:pt x="20356" y="19804"/>
                </a:lnTo>
                <a:lnTo>
                  <a:pt x="20321" y="19083"/>
                </a:lnTo>
                <a:lnTo>
                  <a:pt x="20356" y="18349"/>
                </a:lnTo>
                <a:lnTo>
                  <a:pt x="20409" y="17641"/>
                </a:lnTo>
                <a:lnTo>
                  <a:pt x="20480" y="17012"/>
                </a:lnTo>
                <a:lnTo>
                  <a:pt x="20551" y="16488"/>
                </a:lnTo>
                <a:lnTo>
                  <a:pt x="20551" y="16055"/>
                </a:lnTo>
                <a:lnTo>
                  <a:pt x="20551" y="15911"/>
                </a:lnTo>
                <a:lnTo>
                  <a:pt x="20445" y="15754"/>
                </a:lnTo>
                <a:lnTo>
                  <a:pt x="20356" y="15610"/>
                </a:lnTo>
                <a:lnTo>
                  <a:pt x="20178" y="15452"/>
                </a:lnTo>
                <a:lnTo>
                  <a:pt x="20001" y="15334"/>
                </a:lnTo>
                <a:lnTo>
                  <a:pt x="19770" y="15230"/>
                </a:lnTo>
                <a:lnTo>
                  <a:pt x="19521" y="15125"/>
                </a:lnTo>
                <a:lnTo>
                  <a:pt x="19290" y="15059"/>
                </a:lnTo>
                <a:lnTo>
                  <a:pt x="19024" y="15007"/>
                </a:lnTo>
                <a:lnTo>
                  <a:pt x="18740" y="14954"/>
                </a:lnTo>
                <a:lnTo>
                  <a:pt x="18509" y="14954"/>
                </a:lnTo>
                <a:lnTo>
                  <a:pt x="18225" y="14954"/>
                </a:lnTo>
                <a:lnTo>
                  <a:pt x="17994" y="15007"/>
                </a:lnTo>
                <a:lnTo>
                  <a:pt x="17763" y="15085"/>
                </a:lnTo>
                <a:lnTo>
                  <a:pt x="17550" y="15177"/>
                </a:lnTo>
                <a:lnTo>
                  <a:pt x="17372" y="15308"/>
                </a:lnTo>
                <a:lnTo>
                  <a:pt x="17176" y="15426"/>
                </a:lnTo>
                <a:lnTo>
                  <a:pt x="16928" y="15557"/>
                </a:lnTo>
                <a:lnTo>
                  <a:pt x="16661" y="15636"/>
                </a:lnTo>
                <a:lnTo>
                  <a:pt x="16359" y="15688"/>
                </a:lnTo>
                <a:lnTo>
                  <a:pt x="16022" y="15715"/>
                </a:lnTo>
                <a:lnTo>
                  <a:pt x="15667" y="15688"/>
                </a:lnTo>
                <a:lnTo>
                  <a:pt x="15294" y="15662"/>
                </a:lnTo>
                <a:lnTo>
                  <a:pt x="14956" y="15583"/>
                </a:lnTo>
                <a:lnTo>
                  <a:pt x="14619" y="15479"/>
                </a:lnTo>
                <a:lnTo>
                  <a:pt x="14281" y="15334"/>
                </a:lnTo>
                <a:lnTo>
                  <a:pt x="13961" y="15177"/>
                </a:lnTo>
                <a:lnTo>
                  <a:pt x="13695" y="14981"/>
                </a:lnTo>
                <a:lnTo>
                  <a:pt x="13588" y="14850"/>
                </a:lnTo>
                <a:lnTo>
                  <a:pt x="13482" y="14732"/>
                </a:lnTo>
                <a:lnTo>
                  <a:pt x="13393" y="14600"/>
                </a:lnTo>
                <a:lnTo>
                  <a:pt x="13322" y="14456"/>
                </a:lnTo>
                <a:lnTo>
                  <a:pt x="13251" y="14299"/>
                </a:lnTo>
                <a:lnTo>
                  <a:pt x="13215" y="14155"/>
                </a:lnTo>
                <a:lnTo>
                  <a:pt x="13180" y="13971"/>
                </a:lnTo>
                <a:lnTo>
                  <a:pt x="13180" y="13801"/>
                </a:lnTo>
                <a:lnTo>
                  <a:pt x="13180" y="13591"/>
                </a:lnTo>
                <a:lnTo>
                  <a:pt x="13215" y="13395"/>
                </a:lnTo>
                <a:lnTo>
                  <a:pt x="13251" y="13198"/>
                </a:lnTo>
                <a:lnTo>
                  <a:pt x="13322" y="13015"/>
                </a:lnTo>
                <a:lnTo>
                  <a:pt x="13393" y="12870"/>
                </a:lnTo>
                <a:lnTo>
                  <a:pt x="13482" y="12713"/>
                </a:lnTo>
                <a:lnTo>
                  <a:pt x="13588" y="12569"/>
                </a:lnTo>
                <a:lnTo>
                  <a:pt x="13730" y="12438"/>
                </a:lnTo>
                <a:lnTo>
                  <a:pt x="13997" y="12215"/>
                </a:lnTo>
                <a:lnTo>
                  <a:pt x="14334" y="12005"/>
                </a:lnTo>
                <a:lnTo>
                  <a:pt x="14690" y="11861"/>
                </a:lnTo>
                <a:lnTo>
                  <a:pt x="15063" y="11756"/>
                </a:lnTo>
                <a:lnTo>
                  <a:pt x="15436" y="11678"/>
                </a:lnTo>
                <a:lnTo>
                  <a:pt x="15809" y="11638"/>
                </a:lnTo>
                <a:lnTo>
                  <a:pt x="16182" y="11638"/>
                </a:lnTo>
                <a:lnTo>
                  <a:pt x="16555" y="11678"/>
                </a:lnTo>
                <a:lnTo>
                  <a:pt x="16910" y="11730"/>
                </a:lnTo>
                <a:lnTo>
                  <a:pt x="17248" y="11835"/>
                </a:lnTo>
                <a:lnTo>
                  <a:pt x="17514" y="11966"/>
                </a:lnTo>
                <a:lnTo>
                  <a:pt x="17763" y="12110"/>
                </a:lnTo>
                <a:lnTo>
                  <a:pt x="17887" y="12215"/>
                </a:lnTo>
                <a:lnTo>
                  <a:pt x="18065" y="12307"/>
                </a:lnTo>
                <a:lnTo>
                  <a:pt x="18260" y="12412"/>
                </a:lnTo>
                <a:lnTo>
                  <a:pt x="18438" y="12464"/>
                </a:lnTo>
                <a:lnTo>
                  <a:pt x="18669" y="12543"/>
                </a:lnTo>
                <a:lnTo>
                  <a:pt x="18882" y="12569"/>
                </a:lnTo>
                <a:lnTo>
                  <a:pt x="19113" y="12595"/>
                </a:lnTo>
                <a:lnTo>
                  <a:pt x="19361" y="12608"/>
                </a:lnTo>
                <a:lnTo>
                  <a:pt x="19592" y="12608"/>
                </a:lnTo>
                <a:lnTo>
                  <a:pt x="19841" y="12595"/>
                </a:lnTo>
                <a:lnTo>
                  <a:pt x="20072" y="12543"/>
                </a:lnTo>
                <a:lnTo>
                  <a:pt x="20321" y="12490"/>
                </a:lnTo>
                <a:lnTo>
                  <a:pt x="20551" y="12438"/>
                </a:lnTo>
                <a:lnTo>
                  <a:pt x="20800" y="12333"/>
                </a:lnTo>
                <a:lnTo>
                  <a:pt x="20996" y="12241"/>
                </a:lnTo>
                <a:lnTo>
                  <a:pt x="21244" y="12110"/>
                </a:lnTo>
                <a:lnTo>
                  <a:pt x="21298" y="12032"/>
                </a:lnTo>
                <a:lnTo>
                  <a:pt x="21404" y="11966"/>
                </a:lnTo>
                <a:lnTo>
                  <a:pt x="21475" y="11861"/>
                </a:lnTo>
                <a:lnTo>
                  <a:pt x="21511" y="11730"/>
                </a:lnTo>
                <a:lnTo>
                  <a:pt x="21617" y="11481"/>
                </a:lnTo>
                <a:lnTo>
                  <a:pt x="21653" y="11180"/>
                </a:lnTo>
                <a:lnTo>
                  <a:pt x="21653" y="10826"/>
                </a:lnTo>
                <a:lnTo>
                  <a:pt x="21653" y="10472"/>
                </a:lnTo>
                <a:lnTo>
                  <a:pt x="21582" y="10092"/>
                </a:lnTo>
                <a:lnTo>
                  <a:pt x="21511" y="9725"/>
                </a:lnTo>
                <a:lnTo>
                  <a:pt x="21298" y="8912"/>
                </a:lnTo>
                <a:lnTo>
                  <a:pt x="21067" y="8191"/>
                </a:lnTo>
                <a:lnTo>
                  <a:pt x="20800" y="7536"/>
                </a:lnTo>
                <a:lnTo>
                  <a:pt x="20551" y="7025"/>
                </a:lnTo>
                <a:lnTo>
                  <a:pt x="20001" y="7103"/>
                </a:lnTo>
                <a:lnTo>
                  <a:pt x="19432" y="7156"/>
                </a:lnTo>
                <a:lnTo>
                  <a:pt x="18846" y="7208"/>
                </a:lnTo>
                <a:lnTo>
                  <a:pt x="18225" y="7208"/>
                </a:lnTo>
                <a:lnTo>
                  <a:pt x="17656" y="7208"/>
                </a:lnTo>
                <a:lnTo>
                  <a:pt x="17070" y="7182"/>
                </a:lnTo>
                <a:lnTo>
                  <a:pt x="16484" y="7156"/>
                </a:lnTo>
                <a:lnTo>
                  <a:pt x="15986" y="7103"/>
                </a:lnTo>
                <a:lnTo>
                  <a:pt x="14992" y="6999"/>
                </a:lnTo>
                <a:lnTo>
                  <a:pt x="14210" y="6907"/>
                </a:lnTo>
                <a:lnTo>
                  <a:pt x="13695" y="6828"/>
                </a:lnTo>
                <a:lnTo>
                  <a:pt x="13517" y="6802"/>
                </a:lnTo>
                <a:lnTo>
                  <a:pt x="13073" y="6645"/>
                </a:lnTo>
                <a:lnTo>
                  <a:pt x="12700" y="6474"/>
                </a:lnTo>
                <a:lnTo>
                  <a:pt x="12363" y="6304"/>
                </a:lnTo>
                <a:lnTo>
                  <a:pt x="12132" y="6094"/>
                </a:lnTo>
                <a:lnTo>
                  <a:pt x="11919" y="5871"/>
                </a:lnTo>
                <a:lnTo>
                  <a:pt x="11776" y="5649"/>
                </a:lnTo>
                <a:lnTo>
                  <a:pt x="11688" y="5413"/>
                </a:lnTo>
                <a:lnTo>
                  <a:pt x="11617" y="5190"/>
                </a:lnTo>
                <a:lnTo>
                  <a:pt x="11617" y="4941"/>
                </a:lnTo>
                <a:lnTo>
                  <a:pt x="11652" y="4718"/>
                </a:lnTo>
                <a:lnTo>
                  <a:pt x="11723" y="4482"/>
                </a:lnTo>
                <a:lnTo>
                  <a:pt x="11812" y="4285"/>
                </a:lnTo>
                <a:lnTo>
                  <a:pt x="11919" y="4089"/>
                </a:lnTo>
                <a:lnTo>
                  <a:pt x="12096" y="3905"/>
                </a:lnTo>
                <a:lnTo>
                  <a:pt x="12292" y="3735"/>
                </a:lnTo>
                <a:lnTo>
                  <a:pt x="12505" y="3604"/>
                </a:lnTo>
                <a:lnTo>
                  <a:pt x="12700" y="3460"/>
                </a:lnTo>
                <a:lnTo>
                  <a:pt x="12878" y="3250"/>
                </a:lnTo>
                <a:lnTo>
                  <a:pt x="13038" y="3027"/>
                </a:lnTo>
                <a:lnTo>
                  <a:pt x="13180" y="2752"/>
                </a:lnTo>
                <a:lnTo>
                  <a:pt x="13286" y="2477"/>
                </a:lnTo>
                <a:lnTo>
                  <a:pt x="13322" y="2175"/>
                </a:lnTo>
                <a:lnTo>
                  <a:pt x="13357" y="1874"/>
                </a:lnTo>
                <a:lnTo>
                  <a:pt x="13286" y="1572"/>
                </a:lnTo>
                <a:lnTo>
                  <a:pt x="13180" y="1271"/>
                </a:lnTo>
                <a:lnTo>
                  <a:pt x="13038" y="983"/>
                </a:lnTo>
                <a:lnTo>
                  <a:pt x="12949" y="865"/>
                </a:lnTo>
                <a:lnTo>
                  <a:pt x="12807" y="733"/>
                </a:lnTo>
                <a:lnTo>
                  <a:pt x="12665" y="616"/>
                </a:lnTo>
                <a:lnTo>
                  <a:pt x="12505" y="511"/>
                </a:lnTo>
                <a:lnTo>
                  <a:pt x="12327" y="406"/>
                </a:lnTo>
                <a:lnTo>
                  <a:pt x="12132" y="314"/>
                </a:lnTo>
                <a:lnTo>
                  <a:pt x="11883" y="235"/>
                </a:lnTo>
                <a:lnTo>
                  <a:pt x="11652" y="183"/>
                </a:lnTo>
                <a:lnTo>
                  <a:pt x="11368" y="104"/>
                </a:lnTo>
                <a:lnTo>
                  <a:pt x="11101" y="78"/>
                </a:lnTo>
                <a:lnTo>
                  <a:pt x="10800" y="52"/>
                </a:lnTo>
                <a:lnTo>
                  <a:pt x="10444" y="52"/>
                </a:lnTo>
                <a:lnTo>
                  <a:pt x="10142" y="52"/>
                </a:lnTo>
                <a:lnTo>
                  <a:pt x="9840" y="78"/>
                </a:lnTo>
                <a:lnTo>
                  <a:pt x="9574" y="104"/>
                </a:lnTo>
                <a:lnTo>
                  <a:pt x="9325" y="157"/>
                </a:lnTo>
                <a:lnTo>
                  <a:pt x="9094" y="209"/>
                </a:lnTo>
                <a:lnTo>
                  <a:pt x="8846" y="262"/>
                </a:lnTo>
                <a:lnTo>
                  <a:pt x="8650" y="340"/>
                </a:lnTo>
                <a:lnTo>
                  <a:pt x="8437" y="432"/>
                </a:lnTo>
                <a:lnTo>
                  <a:pt x="8277" y="511"/>
                </a:lnTo>
                <a:lnTo>
                  <a:pt x="8100" y="616"/>
                </a:lnTo>
                <a:lnTo>
                  <a:pt x="7957" y="707"/>
                </a:lnTo>
                <a:lnTo>
                  <a:pt x="7833" y="838"/>
                </a:lnTo>
                <a:lnTo>
                  <a:pt x="7620" y="1061"/>
                </a:lnTo>
                <a:lnTo>
                  <a:pt x="7442" y="1336"/>
                </a:lnTo>
                <a:lnTo>
                  <a:pt x="7353" y="1599"/>
                </a:lnTo>
                <a:lnTo>
                  <a:pt x="7318" y="1900"/>
                </a:lnTo>
                <a:lnTo>
                  <a:pt x="7318" y="2175"/>
                </a:lnTo>
                <a:lnTo>
                  <a:pt x="7353" y="2450"/>
                </a:lnTo>
                <a:lnTo>
                  <a:pt x="7442" y="2726"/>
                </a:lnTo>
                <a:lnTo>
                  <a:pt x="7620" y="2975"/>
                </a:lnTo>
                <a:lnTo>
                  <a:pt x="7833" y="3198"/>
                </a:lnTo>
                <a:lnTo>
                  <a:pt x="8064" y="3433"/>
                </a:lnTo>
                <a:lnTo>
                  <a:pt x="8295" y="3630"/>
                </a:lnTo>
                <a:lnTo>
                  <a:pt x="8508" y="3853"/>
                </a:lnTo>
                <a:lnTo>
                  <a:pt x="8686" y="4089"/>
                </a:lnTo>
                <a:lnTo>
                  <a:pt x="8775" y="4312"/>
                </a:lnTo>
                <a:lnTo>
                  <a:pt x="8846" y="4561"/>
                </a:lnTo>
                <a:lnTo>
                  <a:pt x="8846" y="4810"/>
                </a:lnTo>
                <a:lnTo>
                  <a:pt x="8810" y="5059"/>
                </a:lnTo>
                <a:lnTo>
                  <a:pt x="8721" y="5295"/>
                </a:lnTo>
                <a:lnTo>
                  <a:pt x="8579" y="5544"/>
                </a:lnTo>
                <a:lnTo>
                  <a:pt x="8366" y="5766"/>
                </a:lnTo>
                <a:lnTo>
                  <a:pt x="8135" y="5976"/>
                </a:lnTo>
                <a:lnTo>
                  <a:pt x="7833" y="6199"/>
                </a:lnTo>
                <a:lnTo>
                  <a:pt x="7478" y="6369"/>
                </a:lnTo>
                <a:lnTo>
                  <a:pt x="7069" y="6527"/>
                </a:lnTo>
                <a:lnTo>
                  <a:pt x="6590" y="6671"/>
                </a:lnTo>
                <a:lnTo>
                  <a:pt x="6092" y="6802"/>
                </a:lnTo>
                <a:lnTo>
                  <a:pt x="5684" y="6802"/>
                </a:lnTo>
                <a:lnTo>
                  <a:pt x="5133" y="6802"/>
                </a:lnTo>
                <a:lnTo>
                  <a:pt x="4547" y="6802"/>
                </a:lnTo>
                <a:lnTo>
                  <a:pt x="3872" y="6802"/>
                </a:lnTo>
                <a:lnTo>
                  <a:pt x="3144" y="6802"/>
                </a:lnTo>
                <a:lnTo>
                  <a:pt x="2362" y="6802"/>
                </a:lnTo>
                <a:lnTo>
                  <a:pt x="1545" y="6802"/>
                </a:lnTo>
                <a:lnTo>
                  <a:pt x="692" y="6802"/>
                </a:lnTo>
                <a:lnTo>
                  <a:pt x="586" y="7234"/>
                </a:lnTo>
                <a:lnTo>
                  <a:pt x="461" y="7837"/>
                </a:lnTo>
                <a:lnTo>
                  <a:pt x="355" y="8493"/>
                </a:lnTo>
                <a:lnTo>
                  <a:pt x="248" y="9187"/>
                </a:lnTo>
                <a:lnTo>
                  <a:pt x="142" y="9869"/>
                </a:lnTo>
                <a:lnTo>
                  <a:pt x="106" y="10498"/>
                </a:lnTo>
                <a:lnTo>
                  <a:pt x="106" y="10983"/>
                </a:lnTo>
                <a:lnTo>
                  <a:pt x="106" y="11311"/>
                </a:lnTo>
                <a:lnTo>
                  <a:pt x="213" y="11481"/>
                </a:lnTo>
                <a:lnTo>
                  <a:pt x="319" y="11651"/>
                </a:lnTo>
                <a:lnTo>
                  <a:pt x="497" y="11783"/>
                </a:lnTo>
                <a:lnTo>
                  <a:pt x="692" y="11914"/>
                </a:lnTo>
                <a:lnTo>
                  <a:pt x="941" y="12032"/>
                </a:lnTo>
                <a:lnTo>
                  <a:pt x="1207" y="12110"/>
                </a:lnTo>
                <a:lnTo>
                  <a:pt x="1509" y="12189"/>
                </a:lnTo>
                <a:lnTo>
                  <a:pt x="1794" y="12241"/>
                </a:lnTo>
                <a:lnTo>
                  <a:pt x="2131" y="12267"/>
                </a:lnTo>
                <a:lnTo>
                  <a:pt x="2433" y="12281"/>
                </a:lnTo>
                <a:lnTo>
                  <a:pt x="2735" y="12267"/>
                </a:lnTo>
                <a:lnTo>
                  <a:pt x="3055" y="12241"/>
                </a:lnTo>
                <a:lnTo>
                  <a:pt x="3357" y="12189"/>
                </a:lnTo>
                <a:lnTo>
                  <a:pt x="3623" y="12084"/>
                </a:lnTo>
                <a:lnTo>
                  <a:pt x="3872" y="11979"/>
                </a:lnTo>
                <a:lnTo>
                  <a:pt x="4103" y="11861"/>
                </a:lnTo>
                <a:lnTo>
                  <a:pt x="4316" y="11704"/>
                </a:lnTo>
                <a:lnTo>
                  <a:pt x="4582" y="11612"/>
                </a:lnTo>
                <a:lnTo>
                  <a:pt x="4849" y="11533"/>
                </a:lnTo>
                <a:lnTo>
                  <a:pt x="5169" y="11507"/>
                </a:lnTo>
                <a:lnTo>
                  <a:pt x="5506" y="11481"/>
                </a:lnTo>
                <a:lnTo>
                  <a:pt x="5808" y="11507"/>
                </a:lnTo>
                <a:lnTo>
                  <a:pt x="6146" y="11560"/>
                </a:lnTo>
                <a:lnTo>
                  <a:pt x="6501" y="11651"/>
                </a:lnTo>
                <a:lnTo>
                  <a:pt x="6803" y="11783"/>
                </a:lnTo>
                <a:lnTo>
                  <a:pt x="7105" y="11940"/>
                </a:lnTo>
                <a:lnTo>
                  <a:pt x="7353" y="12110"/>
                </a:lnTo>
                <a:lnTo>
                  <a:pt x="7584" y="12333"/>
                </a:lnTo>
                <a:lnTo>
                  <a:pt x="7798" y="12595"/>
                </a:lnTo>
                <a:lnTo>
                  <a:pt x="7922" y="12870"/>
                </a:lnTo>
                <a:lnTo>
                  <a:pt x="8028" y="13198"/>
                </a:lnTo>
                <a:lnTo>
                  <a:pt x="8064" y="13526"/>
                </a:lnTo>
                <a:lnTo>
                  <a:pt x="8028" y="13775"/>
                </a:lnTo>
                <a:lnTo>
                  <a:pt x="7922" y="13998"/>
                </a:lnTo>
                <a:lnTo>
                  <a:pt x="7798" y="14220"/>
                </a:lnTo>
                <a:lnTo>
                  <a:pt x="7584" y="14404"/>
                </a:lnTo>
                <a:lnTo>
                  <a:pt x="7353" y="14574"/>
                </a:lnTo>
                <a:lnTo>
                  <a:pt x="7105" y="14732"/>
                </a:lnTo>
                <a:lnTo>
                  <a:pt x="6803" y="14850"/>
                </a:lnTo>
                <a:lnTo>
                  <a:pt x="6501" y="14954"/>
                </a:lnTo>
                <a:lnTo>
                  <a:pt x="6146" y="15033"/>
                </a:lnTo>
                <a:lnTo>
                  <a:pt x="5808" y="15085"/>
                </a:lnTo>
                <a:lnTo>
                  <a:pt x="5506" y="15085"/>
                </a:lnTo>
                <a:lnTo>
                  <a:pt x="5169" y="15059"/>
                </a:lnTo>
                <a:lnTo>
                  <a:pt x="4849" y="15007"/>
                </a:lnTo>
                <a:lnTo>
                  <a:pt x="4582" y="14902"/>
                </a:lnTo>
                <a:lnTo>
                  <a:pt x="4316" y="14784"/>
                </a:lnTo>
                <a:lnTo>
                  <a:pt x="4103" y="14600"/>
                </a:lnTo>
                <a:lnTo>
                  <a:pt x="3907" y="14430"/>
                </a:lnTo>
                <a:lnTo>
                  <a:pt x="3659" y="14299"/>
                </a:lnTo>
                <a:lnTo>
                  <a:pt x="3428" y="14194"/>
                </a:lnTo>
                <a:lnTo>
                  <a:pt x="3179" y="14129"/>
                </a:lnTo>
                <a:lnTo>
                  <a:pt x="2913" y="14102"/>
                </a:lnTo>
                <a:lnTo>
                  <a:pt x="2646" y="14102"/>
                </a:lnTo>
                <a:lnTo>
                  <a:pt x="2362" y="14129"/>
                </a:lnTo>
                <a:lnTo>
                  <a:pt x="2096" y="14168"/>
                </a:lnTo>
                <a:lnTo>
                  <a:pt x="1811" y="14273"/>
                </a:lnTo>
                <a:lnTo>
                  <a:pt x="1545" y="14378"/>
                </a:lnTo>
                <a:lnTo>
                  <a:pt x="1314" y="14496"/>
                </a:lnTo>
                <a:lnTo>
                  <a:pt x="1065" y="14653"/>
                </a:lnTo>
                <a:lnTo>
                  <a:pt x="870" y="14797"/>
                </a:lnTo>
                <a:lnTo>
                  <a:pt x="657" y="14981"/>
                </a:lnTo>
                <a:lnTo>
                  <a:pt x="497" y="15177"/>
                </a:lnTo>
                <a:lnTo>
                  <a:pt x="390" y="15413"/>
                </a:lnTo>
                <a:lnTo>
                  <a:pt x="284" y="15636"/>
                </a:lnTo>
                <a:lnTo>
                  <a:pt x="248" y="15911"/>
                </a:lnTo>
                <a:lnTo>
                  <a:pt x="284" y="16239"/>
                </a:lnTo>
                <a:lnTo>
                  <a:pt x="319" y="16566"/>
                </a:lnTo>
                <a:lnTo>
                  <a:pt x="497" y="17340"/>
                </a:lnTo>
                <a:lnTo>
                  <a:pt x="692" y="18152"/>
                </a:lnTo>
                <a:lnTo>
                  <a:pt x="799" y="18559"/>
                </a:lnTo>
                <a:lnTo>
                  <a:pt x="905" y="18978"/>
                </a:lnTo>
                <a:lnTo>
                  <a:pt x="959" y="19384"/>
                </a:lnTo>
                <a:lnTo>
                  <a:pt x="994" y="19791"/>
                </a:lnTo>
                <a:lnTo>
                  <a:pt x="994" y="20132"/>
                </a:lnTo>
                <a:lnTo>
                  <a:pt x="959" y="20485"/>
                </a:lnTo>
                <a:lnTo>
                  <a:pt x="941" y="20669"/>
                </a:lnTo>
                <a:lnTo>
                  <a:pt x="870" y="20813"/>
                </a:lnTo>
                <a:lnTo>
                  <a:pt x="799" y="20970"/>
                </a:lnTo>
                <a:lnTo>
                  <a:pt x="692" y="21088"/>
                </a:lnTo>
                <a:lnTo>
                  <a:pt x="1474" y="20997"/>
                </a:lnTo>
                <a:lnTo>
                  <a:pt x="2291" y="20866"/>
                </a:lnTo>
                <a:lnTo>
                  <a:pt x="3108" y="20787"/>
                </a:lnTo>
                <a:lnTo>
                  <a:pt x="3907" y="20721"/>
                </a:lnTo>
                <a:lnTo>
                  <a:pt x="4653" y="20695"/>
                </a:lnTo>
                <a:lnTo>
                  <a:pt x="5364" y="20695"/>
                </a:lnTo>
                <a:lnTo>
                  <a:pt x="5701" y="20721"/>
                </a:lnTo>
                <a:lnTo>
                  <a:pt x="6057" y="20761"/>
                </a:lnTo>
                <a:lnTo>
                  <a:pt x="6323" y="20813"/>
                </a:lnTo>
                <a:lnTo>
                  <a:pt x="6625" y="20892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8" name="Puzzle2"/>
          <p:cNvSpPr>
            <a:spLocks noEditPoints="1" noChangeArrowheads="1"/>
          </p:cNvSpPr>
          <p:nvPr/>
        </p:nvSpPr>
        <p:spPr bwMode="auto">
          <a:xfrm>
            <a:off x="4348895" y="1487656"/>
            <a:ext cx="1615707" cy="1112935"/>
          </a:xfrm>
          <a:custGeom>
            <a:avLst/>
            <a:gdLst>
              <a:gd name="T0" fmla="*/ 11 w 21600"/>
              <a:gd name="T1" fmla="*/ 13386 h 21600"/>
              <a:gd name="T2" fmla="*/ 4202 w 21600"/>
              <a:gd name="T3" fmla="*/ 21161 h 21600"/>
              <a:gd name="T4" fmla="*/ 10400 w 21600"/>
              <a:gd name="T5" fmla="*/ 13909 h 21600"/>
              <a:gd name="T6" fmla="*/ 16821 w 21600"/>
              <a:gd name="T7" fmla="*/ 21190 h 21600"/>
              <a:gd name="T8" fmla="*/ 21600 w 21600"/>
              <a:gd name="T9" fmla="*/ 15083 h 21600"/>
              <a:gd name="T10" fmla="*/ 16889 w 21600"/>
              <a:gd name="T11" fmla="*/ 5739 h 21600"/>
              <a:gd name="T12" fmla="*/ 10800 w 21600"/>
              <a:gd name="T13" fmla="*/ 28 h 21600"/>
              <a:gd name="T14" fmla="*/ 4202 w 21600"/>
              <a:gd name="T15" fmla="*/ 5894 h 21600"/>
              <a:gd name="T16" fmla="*/ 5388 w 21600"/>
              <a:gd name="T17" fmla="*/ 6742 h 21600"/>
              <a:gd name="T18" fmla="*/ 16177 w 21600"/>
              <a:gd name="T19" fmla="*/ 20441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4247" y="12354"/>
                </a:moveTo>
                <a:lnTo>
                  <a:pt x="4134" y="12468"/>
                </a:lnTo>
                <a:lnTo>
                  <a:pt x="4010" y="12581"/>
                </a:lnTo>
                <a:lnTo>
                  <a:pt x="3897" y="12637"/>
                </a:lnTo>
                <a:lnTo>
                  <a:pt x="3773" y="12694"/>
                </a:lnTo>
                <a:lnTo>
                  <a:pt x="3637" y="12694"/>
                </a:lnTo>
                <a:lnTo>
                  <a:pt x="3524" y="12694"/>
                </a:lnTo>
                <a:lnTo>
                  <a:pt x="3400" y="12665"/>
                </a:lnTo>
                <a:lnTo>
                  <a:pt x="3287" y="12609"/>
                </a:lnTo>
                <a:lnTo>
                  <a:pt x="3027" y="12496"/>
                </a:lnTo>
                <a:lnTo>
                  <a:pt x="2790" y="12340"/>
                </a:lnTo>
                <a:lnTo>
                  <a:pt x="2530" y="12142"/>
                </a:lnTo>
                <a:lnTo>
                  <a:pt x="2293" y="11987"/>
                </a:lnTo>
                <a:lnTo>
                  <a:pt x="2033" y="11817"/>
                </a:lnTo>
                <a:lnTo>
                  <a:pt x="1773" y="11676"/>
                </a:lnTo>
                <a:lnTo>
                  <a:pt x="1638" y="11662"/>
                </a:lnTo>
                <a:lnTo>
                  <a:pt x="1513" y="11634"/>
                </a:lnTo>
                <a:lnTo>
                  <a:pt x="1378" y="11634"/>
                </a:lnTo>
                <a:lnTo>
                  <a:pt x="1253" y="11634"/>
                </a:lnTo>
                <a:lnTo>
                  <a:pt x="1118" y="11662"/>
                </a:lnTo>
                <a:lnTo>
                  <a:pt x="971" y="11732"/>
                </a:lnTo>
                <a:lnTo>
                  <a:pt x="835" y="11817"/>
                </a:lnTo>
                <a:lnTo>
                  <a:pt x="711" y="11959"/>
                </a:lnTo>
                <a:lnTo>
                  <a:pt x="553" y="12086"/>
                </a:lnTo>
                <a:lnTo>
                  <a:pt x="429" y="12284"/>
                </a:lnTo>
                <a:lnTo>
                  <a:pt x="271" y="12524"/>
                </a:lnTo>
                <a:lnTo>
                  <a:pt x="146" y="12793"/>
                </a:lnTo>
                <a:lnTo>
                  <a:pt x="79" y="12962"/>
                </a:lnTo>
                <a:lnTo>
                  <a:pt x="33" y="13146"/>
                </a:lnTo>
                <a:lnTo>
                  <a:pt x="11" y="13386"/>
                </a:lnTo>
                <a:lnTo>
                  <a:pt x="11" y="13641"/>
                </a:lnTo>
                <a:lnTo>
                  <a:pt x="33" y="13881"/>
                </a:lnTo>
                <a:lnTo>
                  <a:pt x="101" y="14150"/>
                </a:lnTo>
                <a:lnTo>
                  <a:pt x="192" y="14404"/>
                </a:lnTo>
                <a:lnTo>
                  <a:pt x="293" y="14645"/>
                </a:lnTo>
                <a:lnTo>
                  <a:pt x="451" y="14857"/>
                </a:lnTo>
                <a:lnTo>
                  <a:pt x="621" y="15054"/>
                </a:lnTo>
                <a:lnTo>
                  <a:pt x="734" y="15125"/>
                </a:lnTo>
                <a:lnTo>
                  <a:pt x="835" y="15210"/>
                </a:lnTo>
                <a:lnTo>
                  <a:pt x="948" y="15267"/>
                </a:lnTo>
                <a:lnTo>
                  <a:pt x="1084" y="15323"/>
                </a:lnTo>
                <a:lnTo>
                  <a:pt x="1208" y="15351"/>
                </a:lnTo>
                <a:lnTo>
                  <a:pt x="1355" y="15380"/>
                </a:lnTo>
                <a:lnTo>
                  <a:pt x="1513" y="15380"/>
                </a:lnTo>
                <a:lnTo>
                  <a:pt x="1683" y="15380"/>
                </a:lnTo>
                <a:lnTo>
                  <a:pt x="1864" y="15351"/>
                </a:lnTo>
                <a:lnTo>
                  <a:pt x="2033" y="15323"/>
                </a:lnTo>
                <a:lnTo>
                  <a:pt x="2225" y="15238"/>
                </a:lnTo>
                <a:lnTo>
                  <a:pt x="2428" y="15153"/>
                </a:lnTo>
                <a:lnTo>
                  <a:pt x="2745" y="15026"/>
                </a:lnTo>
                <a:lnTo>
                  <a:pt x="3005" y="14913"/>
                </a:lnTo>
                <a:lnTo>
                  <a:pt x="3264" y="14828"/>
                </a:lnTo>
                <a:lnTo>
                  <a:pt x="3513" y="14800"/>
                </a:lnTo>
                <a:lnTo>
                  <a:pt x="3615" y="14828"/>
                </a:lnTo>
                <a:lnTo>
                  <a:pt x="3728" y="14857"/>
                </a:lnTo>
                <a:lnTo>
                  <a:pt x="3807" y="14913"/>
                </a:lnTo>
                <a:lnTo>
                  <a:pt x="3920" y="14998"/>
                </a:lnTo>
                <a:lnTo>
                  <a:pt x="4010" y="15097"/>
                </a:lnTo>
                <a:lnTo>
                  <a:pt x="4089" y="15238"/>
                </a:lnTo>
                <a:lnTo>
                  <a:pt x="4179" y="15408"/>
                </a:lnTo>
                <a:lnTo>
                  <a:pt x="4247" y="15620"/>
                </a:lnTo>
                <a:lnTo>
                  <a:pt x="4326" y="15860"/>
                </a:lnTo>
                <a:lnTo>
                  <a:pt x="4394" y="16129"/>
                </a:lnTo>
                <a:lnTo>
                  <a:pt x="4439" y="16440"/>
                </a:lnTo>
                <a:lnTo>
                  <a:pt x="4507" y="16737"/>
                </a:lnTo>
                <a:lnTo>
                  <a:pt x="4552" y="17090"/>
                </a:lnTo>
                <a:lnTo>
                  <a:pt x="4575" y="17443"/>
                </a:lnTo>
                <a:lnTo>
                  <a:pt x="4586" y="17825"/>
                </a:lnTo>
                <a:lnTo>
                  <a:pt x="4586" y="18193"/>
                </a:lnTo>
                <a:lnTo>
                  <a:pt x="4586" y="18574"/>
                </a:lnTo>
                <a:lnTo>
                  <a:pt x="4586" y="18984"/>
                </a:lnTo>
                <a:lnTo>
                  <a:pt x="4552" y="19366"/>
                </a:lnTo>
                <a:lnTo>
                  <a:pt x="4507" y="19748"/>
                </a:lnTo>
                <a:lnTo>
                  <a:pt x="4462" y="20129"/>
                </a:lnTo>
                <a:lnTo>
                  <a:pt x="4371" y="20483"/>
                </a:lnTo>
                <a:lnTo>
                  <a:pt x="4292" y="20836"/>
                </a:lnTo>
                <a:lnTo>
                  <a:pt x="4202" y="21161"/>
                </a:lnTo>
                <a:lnTo>
                  <a:pt x="4744" y="21161"/>
                </a:lnTo>
                <a:lnTo>
                  <a:pt x="5264" y="21161"/>
                </a:lnTo>
                <a:lnTo>
                  <a:pt x="5784" y="21161"/>
                </a:lnTo>
                <a:lnTo>
                  <a:pt x="6235" y="21161"/>
                </a:lnTo>
                <a:lnTo>
                  <a:pt x="6676" y="21161"/>
                </a:lnTo>
                <a:lnTo>
                  <a:pt x="7060" y="21161"/>
                </a:lnTo>
                <a:lnTo>
                  <a:pt x="7410" y="21161"/>
                </a:lnTo>
                <a:lnTo>
                  <a:pt x="7670" y="21161"/>
                </a:lnTo>
                <a:lnTo>
                  <a:pt x="8020" y="21020"/>
                </a:lnTo>
                <a:lnTo>
                  <a:pt x="8303" y="20893"/>
                </a:lnTo>
                <a:lnTo>
                  <a:pt x="8563" y="20695"/>
                </a:lnTo>
                <a:lnTo>
                  <a:pt x="8800" y="20511"/>
                </a:lnTo>
                <a:lnTo>
                  <a:pt x="8969" y="20285"/>
                </a:lnTo>
                <a:lnTo>
                  <a:pt x="9150" y="20045"/>
                </a:lnTo>
                <a:lnTo>
                  <a:pt x="9252" y="19804"/>
                </a:lnTo>
                <a:lnTo>
                  <a:pt x="9342" y="19550"/>
                </a:lnTo>
                <a:lnTo>
                  <a:pt x="9410" y="19281"/>
                </a:lnTo>
                <a:lnTo>
                  <a:pt x="9433" y="19013"/>
                </a:lnTo>
                <a:lnTo>
                  <a:pt x="9433" y="18744"/>
                </a:lnTo>
                <a:lnTo>
                  <a:pt x="9387" y="18504"/>
                </a:lnTo>
                <a:lnTo>
                  <a:pt x="9320" y="18221"/>
                </a:lnTo>
                <a:lnTo>
                  <a:pt x="9207" y="17981"/>
                </a:lnTo>
                <a:lnTo>
                  <a:pt x="9105" y="17740"/>
                </a:lnTo>
                <a:lnTo>
                  <a:pt x="8924" y="17514"/>
                </a:lnTo>
                <a:lnTo>
                  <a:pt x="8777" y="17274"/>
                </a:lnTo>
                <a:lnTo>
                  <a:pt x="8642" y="17034"/>
                </a:lnTo>
                <a:lnTo>
                  <a:pt x="8563" y="16765"/>
                </a:lnTo>
                <a:lnTo>
                  <a:pt x="8472" y="16468"/>
                </a:lnTo>
                <a:lnTo>
                  <a:pt x="8450" y="16157"/>
                </a:lnTo>
                <a:lnTo>
                  <a:pt x="8450" y="15860"/>
                </a:lnTo>
                <a:lnTo>
                  <a:pt x="8472" y="15563"/>
                </a:lnTo>
                <a:lnTo>
                  <a:pt x="8540" y="15267"/>
                </a:lnTo>
                <a:lnTo>
                  <a:pt x="8642" y="14998"/>
                </a:lnTo>
                <a:lnTo>
                  <a:pt x="8777" y="14729"/>
                </a:lnTo>
                <a:lnTo>
                  <a:pt x="8868" y="14616"/>
                </a:lnTo>
                <a:lnTo>
                  <a:pt x="8969" y="14475"/>
                </a:lnTo>
                <a:lnTo>
                  <a:pt x="9060" y="14376"/>
                </a:lnTo>
                <a:lnTo>
                  <a:pt x="9184" y="14291"/>
                </a:lnTo>
                <a:lnTo>
                  <a:pt x="9297" y="14206"/>
                </a:lnTo>
                <a:lnTo>
                  <a:pt x="9433" y="14121"/>
                </a:lnTo>
                <a:lnTo>
                  <a:pt x="9579" y="14051"/>
                </a:lnTo>
                <a:lnTo>
                  <a:pt x="9726" y="13994"/>
                </a:lnTo>
                <a:lnTo>
                  <a:pt x="9884" y="13938"/>
                </a:lnTo>
                <a:lnTo>
                  <a:pt x="10054" y="13909"/>
                </a:lnTo>
                <a:lnTo>
                  <a:pt x="10257" y="13881"/>
                </a:lnTo>
                <a:lnTo>
                  <a:pt x="10449" y="13881"/>
                </a:lnTo>
                <a:lnTo>
                  <a:pt x="10664" y="13881"/>
                </a:lnTo>
                <a:lnTo>
                  <a:pt x="10856" y="13909"/>
                </a:lnTo>
                <a:lnTo>
                  <a:pt x="11037" y="13966"/>
                </a:lnTo>
                <a:lnTo>
                  <a:pt x="11206" y="14023"/>
                </a:lnTo>
                <a:lnTo>
                  <a:pt x="11353" y="14093"/>
                </a:lnTo>
                <a:lnTo>
                  <a:pt x="11511" y="14178"/>
                </a:lnTo>
                <a:lnTo>
                  <a:pt x="11635" y="14263"/>
                </a:lnTo>
                <a:lnTo>
                  <a:pt x="11748" y="14376"/>
                </a:lnTo>
                <a:lnTo>
                  <a:pt x="11861" y="14475"/>
                </a:lnTo>
                <a:lnTo>
                  <a:pt x="11941" y="14616"/>
                </a:lnTo>
                <a:lnTo>
                  <a:pt x="12031" y="14758"/>
                </a:lnTo>
                <a:lnTo>
                  <a:pt x="12099" y="14885"/>
                </a:lnTo>
                <a:lnTo>
                  <a:pt x="12200" y="15210"/>
                </a:lnTo>
                <a:lnTo>
                  <a:pt x="12268" y="15507"/>
                </a:lnTo>
                <a:lnTo>
                  <a:pt x="12291" y="15832"/>
                </a:lnTo>
                <a:lnTo>
                  <a:pt x="12291" y="16157"/>
                </a:lnTo>
                <a:lnTo>
                  <a:pt x="12246" y="16482"/>
                </a:lnTo>
                <a:lnTo>
                  <a:pt x="12178" y="16807"/>
                </a:lnTo>
                <a:lnTo>
                  <a:pt x="12099" y="17090"/>
                </a:lnTo>
                <a:lnTo>
                  <a:pt x="12008" y="17330"/>
                </a:lnTo>
                <a:lnTo>
                  <a:pt x="11884" y="17542"/>
                </a:lnTo>
                <a:lnTo>
                  <a:pt x="11748" y="17712"/>
                </a:lnTo>
                <a:lnTo>
                  <a:pt x="11613" y="17839"/>
                </a:lnTo>
                <a:lnTo>
                  <a:pt x="11489" y="18037"/>
                </a:lnTo>
                <a:lnTo>
                  <a:pt x="11398" y="18221"/>
                </a:lnTo>
                <a:lnTo>
                  <a:pt x="11319" y="18447"/>
                </a:lnTo>
                <a:lnTo>
                  <a:pt x="11251" y="18659"/>
                </a:lnTo>
                <a:lnTo>
                  <a:pt x="11206" y="18900"/>
                </a:lnTo>
                <a:lnTo>
                  <a:pt x="11184" y="19154"/>
                </a:lnTo>
                <a:lnTo>
                  <a:pt x="11184" y="19423"/>
                </a:lnTo>
                <a:lnTo>
                  <a:pt x="11229" y="19663"/>
                </a:lnTo>
                <a:lnTo>
                  <a:pt x="11297" y="19903"/>
                </a:lnTo>
                <a:lnTo>
                  <a:pt x="11376" y="20158"/>
                </a:lnTo>
                <a:lnTo>
                  <a:pt x="11511" y="20398"/>
                </a:lnTo>
                <a:lnTo>
                  <a:pt x="11681" y="20610"/>
                </a:lnTo>
                <a:lnTo>
                  <a:pt x="11884" y="20808"/>
                </a:lnTo>
                <a:lnTo>
                  <a:pt x="12121" y="20992"/>
                </a:lnTo>
                <a:lnTo>
                  <a:pt x="12404" y="21161"/>
                </a:lnTo>
                <a:lnTo>
                  <a:pt x="12528" y="21190"/>
                </a:lnTo>
                <a:lnTo>
                  <a:pt x="12856" y="21274"/>
                </a:lnTo>
                <a:lnTo>
                  <a:pt x="13330" y="21373"/>
                </a:lnTo>
                <a:lnTo>
                  <a:pt x="13963" y="21486"/>
                </a:lnTo>
                <a:lnTo>
                  <a:pt x="14313" y="21543"/>
                </a:lnTo>
                <a:lnTo>
                  <a:pt x="14652" y="21571"/>
                </a:lnTo>
                <a:lnTo>
                  <a:pt x="15025" y="21600"/>
                </a:lnTo>
                <a:lnTo>
                  <a:pt x="15409" y="21600"/>
                </a:lnTo>
                <a:lnTo>
                  <a:pt x="15782" y="21600"/>
                </a:lnTo>
                <a:lnTo>
                  <a:pt x="16177" y="21571"/>
                </a:lnTo>
                <a:lnTo>
                  <a:pt x="16516" y="21486"/>
                </a:lnTo>
                <a:lnTo>
                  <a:pt x="16889" y="21402"/>
                </a:lnTo>
                <a:lnTo>
                  <a:pt x="16821" y="21190"/>
                </a:lnTo>
                <a:lnTo>
                  <a:pt x="16776" y="20935"/>
                </a:lnTo>
                <a:lnTo>
                  <a:pt x="16742" y="20667"/>
                </a:lnTo>
                <a:lnTo>
                  <a:pt x="16719" y="20370"/>
                </a:lnTo>
                <a:lnTo>
                  <a:pt x="16697" y="19719"/>
                </a:lnTo>
                <a:lnTo>
                  <a:pt x="16697" y="19013"/>
                </a:lnTo>
                <a:lnTo>
                  <a:pt x="16719" y="18306"/>
                </a:lnTo>
                <a:lnTo>
                  <a:pt x="16753" y="17599"/>
                </a:lnTo>
                <a:lnTo>
                  <a:pt x="16821" y="16949"/>
                </a:lnTo>
                <a:lnTo>
                  <a:pt x="16889" y="16383"/>
                </a:lnTo>
                <a:lnTo>
                  <a:pt x="16934" y="16129"/>
                </a:lnTo>
                <a:lnTo>
                  <a:pt x="17002" y="15945"/>
                </a:lnTo>
                <a:lnTo>
                  <a:pt x="17081" y="15790"/>
                </a:lnTo>
                <a:lnTo>
                  <a:pt x="17194" y="15648"/>
                </a:lnTo>
                <a:lnTo>
                  <a:pt x="17318" y="15563"/>
                </a:lnTo>
                <a:lnTo>
                  <a:pt x="17453" y="15507"/>
                </a:lnTo>
                <a:lnTo>
                  <a:pt x="17600" y="15450"/>
                </a:lnTo>
                <a:lnTo>
                  <a:pt x="17758" y="15450"/>
                </a:lnTo>
                <a:lnTo>
                  <a:pt x="17905" y="15479"/>
                </a:lnTo>
                <a:lnTo>
                  <a:pt x="18064" y="15535"/>
                </a:lnTo>
                <a:lnTo>
                  <a:pt x="18233" y="15620"/>
                </a:lnTo>
                <a:lnTo>
                  <a:pt x="18380" y="15733"/>
                </a:lnTo>
                <a:lnTo>
                  <a:pt x="18561" y="15832"/>
                </a:lnTo>
                <a:lnTo>
                  <a:pt x="18707" y="15973"/>
                </a:lnTo>
                <a:lnTo>
                  <a:pt x="18866" y="16129"/>
                </a:lnTo>
                <a:lnTo>
                  <a:pt x="18990" y="16327"/>
                </a:lnTo>
                <a:lnTo>
                  <a:pt x="19125" y="16482"/>
                </a:lnTo>
                <a:lnTo>
                  <a:pt x="19295" y="16624"/>
                </a:lnTo>
                <a:lnTo>
                  <a:pt x="19464" y="16737"/>
                </a:lnTo>
                <a:lnTo>
                  <a:pt x="19668" y="16807"/>
                </a:lnTo>
                <a:lnTo>
                  <a:pt x="19860" y="16836"/>
                </a:lnTo>
                <a:lnTo>
                  <a:pt x="20052" y="16864"/>
                </a:lnTo>
                <a:lnTo>
                  <a:pt x="20266" y="16836"/>
                </a:lnTo>
                <a:lnTo>
                  <a:pt x="20470" y="16793"/>
                </a:lnTo>
                <a:lnTo>
                  <a:pt x="20662" y="16708"/>
                </a:lnTo>
                <a:lnTo>
                  <a:pt x="20854" y="16567"/>
                </a:lnTo>
                <a:lnTo>
                  <a:pt x="21035" y="16412"/>
                </a:lnTo>
                <a:lnTo>
                  <a:pt x="21182" y="16214"/>
                </a:lnTo>
                <a:lnTo>
                  <a:pt x="21340" y="16002"/>
                </a:lnTo>
                <a:lnTo>
                  <a:pt x="21441" y="15733"/>
                </a:lnTo>
                <a:lnTo>
                  <a:pt x="21532" y="15436"/>
                </a:lnTo>
                <a:lnTo>
                  <a:pt x="21600" y="15083"/>
                </a:lnTo>
                <a:lnTo>
                  <a:pt x="21600" y="14885"/>
                </a:lnTo>
                <a:lnTo>
                  <a:pt x="21600" y="14729"/>
                </a:lnTo>
                <a:lnTo>
                  <a:pt x="21600" y="14531"/>
                </a:lnTo>
                <a:lnTo>
                  <a:pt x="21577" y="14376"/>
                </a:lnTo>
                <a:lnTo>
                  <a:pt x="21532" y="14206"/>
                </a:lnTo>
                <a:lnTo>
                  <a:pt x="21487" y="14051"/>
                </a:lnTo>
                <a:lnTo>
                  <a:pt x="21419" y="13909"/>
                </a:lnTo>
                <a:lnTo>
                  <a:pt x="21351" y="13768"/>
                </a:lnTo>
                <a:lnTo>
                  <a:pt x="21204" y="13500"/>
                </a:lnTo>
                <a:lnTo>
                  <a:pt x="21035" y="13287"/>
                </a:lnTo>
                <a:lnTo>
                  <a:pt x="20809" y="13090"/>
                </a:lnTo>
                <a:lnTo>
                  <a:pt x="20594" y="12962"/>
                </a:lnTo>
                <a:lnTo>
                  <a:pt x="20357" y="12821"/>
                </a:lnTo>
                <a:lnTo>
                  <a:pt x="20120" y="12764"/>
                </a:lnTo>
                <a:lnTo>
                  <a:pt x="19882" y="12708"/>
                </a:lnTo>
                <a:lnTo>
                  <a:pt x="19645" y="12736"/>
                </a:lnTo>
                <a:lnTo>
                  <a:pt x="19430" y="12793"/>
                </a:lnTo>
                <a:lnTo>
                  <a:pt x="19227" y="12906"/>
                </a:lnTo>
                <a:lnTo>
                  <a:pt x="19148" y="12962"/>
                </a:lnTo>
                <a:lnTo>
                  <a:pt x="19058" y="13047"/>
                </a:lnTo>
                <a:lnTo>
                  <a:pt x="18990" y="13146"/>
                </a:lnTo>
                <a:lnTo>
                  <a:pt x="18911" y="13259"/>
                </a:lnTo>
                <a:lnTo>
                  <a:pt x="18775" y="13471"/>
                </a:lnTo>
                <a:lnTo>
                  <a:pt x="18628" y="13641"/>
                </a:lnTo>
                <a:lnTo>
                  <a:pt x="18470" y="13740"/>
                </a:lnTo>
                <a:lnTo>
                  <a:pt x="18301" y="13825"/>
                </a:lnTo>
                <a:lnTo>
                  <a:pt x="18143" y="13853"/>
                </a:lnTo>
                <a:lnTo>
                  <a:pt x="17973" y="13881"/>
                </a:lnTo>
                <a:lnTo>
                  <a:pt x="17804" y="13853"/>
                </a:lnTo>
                <a:lnTo>
                  <a:pt x="17646" y="13796"/>
                </a:lnTo>
                <a:lnTo>
                  <a:pt x="17499" y="13726"/>
                </a:lnTo>
                <a:lnTo>
                  <a:pt x="17341" y="13641"/>
                </a:lnTo>
                <a:lnTo>
                  <a:pt x="17216" y="13528"/>
                </a:lnTo>
                <a:lnTo>
                  <a:pt x="17103" y="13386"/>
                </a:lnTo>
                <a:lnTo>
                  <a:pt x="17024" y="13259"/>
                </a:lnTo>
                <a:lnTo>
                  <a:pt x="16934" y="13118"/>
                </a:lnTo>
                <a:lnTo>
                  <a:pt x="16889" y="12991"/>
                </a:lnTo>
                <a:lnTo>
                  <a:pt x="16889" y="12849"/>
                </a:lnTo>
                <a:lnTo>
                  <a:pt x="16889" y="12383"/>
                </a:lnTo>
                <a:lnTo>
                  <a:pt x="16889" y="11662"/>
                </a:lnTo>
                <a:lnTo>
                  <a:pt x="16889" y="10701"/>
                </a:lnTo>
                <a:lnTo>
                  <a:pt x="16889" y="9640"/>
                </a:lnTo>
                <a:lnTo>
                  <a:pt x="16889" y="8566"/>
                </a:lnTo>
                <a:lnTo>
                  <a:pt x="16889" y="7478"/>
                </a:lnTo>
                <a:lnTo>
                  <a:pt x="16889" y="6502"/>
                </a:lnTo>
                <a:lnTo>
                  <a:pt x="16889" y="5739"/>
                </a:lnTo>
                <a:lnTo>
                  <a:pt x="16674" y="5894"/>
                </a:lnTo>
                <a:lnTo>
                  <a:pt x="16414" y="6036"/>
                </a:lnTo>
                <a:lnTo>
                  <a:pt x="16154" y="6177"/>
                </a:lnTo>
                <a:lnTo>
                  <a:pt x="15849" y="6248"/>
                </a:lnTo>
                <a:lnTo>
                  <a:pt x="15544" y="6304"/>
                </a:lnTo>
                <a:lnTo>
                  <a:pt x="15217" y="6332"/>
                </a:lnTo>
                <a:lnTo>
                  <a:pt x="14866" y="6361"/>
                </a:lnTo>
                <a:lnTo>
                  <a:pt x="14550" y="6361"/>
                </a:lnTo>
                <a:lnTo>
                  <a:pt x="14200" y="6332"/>
                </a:lnTo>
                <a:lnTo>
                  <a:pt x="13850" y="6276"/>
                </a:lnTo>
                <a:lnTo>
                  <a:pt x="13522" y="6219"/>
                </a:lnTo>
                <a:lnTo>
                  <a:pt x="13206" y="6149"/>
                </a:lnTo>
                <a:lnTo>
                  <a:pt x="12901" y="6064"/>
                </a:lnTo>
                <a:lnTo>
                  <a:pt x="12618" y="5951"/>
                </a:lnTo>
                <a:lnTo>
                  <a:pt x="12358" y="5838"/>
                </a:lnTo>
                <a:lnTo>
                  <a:pt x="12121" y="5739"/>
                </a:lnTo>
                <a:lnTo>
                  <a:pt x="11941" y="5626"/>
                </a:lnTo>
                <a:lnTo>
                  <a:pt x="11794" y="5513"/>
                </a:lnTo>
                <a:lnTo>
                  <a:pt x="11658" y="5414"/>
                </a:lnTo>
                <a:lnTo>
                  <a:pt x="11556" y="5301"/>
                </a:lnTo>
                <a:lnTo>
                  <a:pt x="11466" y="5187"/>
                </a:lnTo>
                <a:lnTo>
                  <a:pt x="11398" y="5089"/>
                </a:lnTo>
                <a:lnTo>
                  <a:pt x="11376" y="4947"/>
                </a:lnTo>
                <a:lnTo>
                  <a:pt x="11353" y="4834"/>
                </a:lnTo>
                <a:lnTo>
                  <a:pt x="11353" y="4707"/>
                </a:lnTo>
                <a:lnTo>
                  <a:pt x="11376" y="4565"/>
                </a:lnTo>
                <a:lnTo>
                  <a:pt x="11443" y="4410"/>
                </a:lnTo>
                <a:lnTo>
                  <a:pt x="11511" y="4240"/>
                </a:lnTo>
                <a:lnTo>
                  <a:pt x="11703" y="3887"/>
                </a:lnTo>
                <a:lnTo>
                  <a:pt x="11986" y="3505"/>
                </a:lnTo>
                <a:lnTo>
                  <a:pt x="12144" y="3265"/>
                </a:lnTo>
                <a:lnTo>
                  <a:pt x="12246" y="3025"/>
                </a:lnTo>
                <a:lnTo>
                  <a:pt x="12336" y="2756"/>
                </a:lnTo>
                <a:lnTo>
                  <a:pt x="12404" y="2445"/>
                </a:lnTo>
                <a:lnTo>
                  <a:pt x="12438" y="2176"/>
                </a:lnTo>
                <a:lnTo>
                  <a:pt x="12438" y="1880"/>
                </a:lnTo>
                <a:lnTo>
                  <a:pt x="12404" y="1583"/>
                </a:lnTo>
                <a:lnTo>
                  <a:pt x="12336" y="1314"/>
                </a:lnTo>
                <a:lnTo>
                  <a:pt x="12246" y="1046"/>
                </a:lnTo>
                <a:lnTo>
                  <a:pt x="12099" y="791"/>
                </a:lnTo>
                <a:lnTo>
                  <a:pt x="12008" y="692"/>
                </a:lnTo>
                <a:lnTo>
                  <a:pt x="11918" y="579"/>
                </a:lnTo>
                <a:lnTo>
                  <a:pt x="11816" y="466"/>
                </a:lnTo>
                <a:lnTo>
                  <a:pt x="11703" y="381"/>
                </a:lnTo>
                <a:lnTo>
                  <a:pt x="11579" y="310"/>
                </a:lnTo>
                <a:lnTo>
                  <a:pt x="11443" y="226"/>
                </a:lnTo>
                <a:lnTo>
                  <a:pt x="11297" y="169"/>
                </a:lnTo>
                <a:lnTo>
                  <a:pt x="11138" y="113"/>
                </a:lnTo>
                <a:lnTo>
                  <a:pt x="10969" y="56"/>
                </a:lnTo>
                <a:lnTo>
                  <a:pt x="10800" y="28"/>
                </a:lnTo>
                <a:lnTo>
                  <a:pt x="10619" y="28"/>
                </a:lnTo>
                <a:lnTo>
                  <a:pt x="10404" y="28"/>
                </a:lnTo>
                <a:lnTo>
                  <a:pt x="10257" y="28"/>
                </a:lnTo>
                <a:lnTo>
                  <a:pt x="10076" y="56"/>
                </a:lnTo>
                <a:lnTo>
                  <a:pt x="9952" y="84"/>
                </a:lnTo>
                <a:lnTo>
                  <a:pt x="9794" y="141"/>
                </a:lnTo>
                <a:lnTo>
                  <a:pt x="9692" y="226"/>
                </a:lnTo>
                <a:lnTo>
                  <a:pt x="9557" y="282"/>
                </a:lnTo>
                <a:lnTo>
                  <a:pt x="9455" y="381"/>
                </a:lnTo>
                <a:lnTo>
                  <a:pt x="9365" y="466"/>
                </a:lnTo>
                <a:lnTo>
                  <a:pt x="9274" y="579"/>
                </a:lnTo>
                <a:lnTo>
                  <a:pt x="9184" y="692"/>
                </a:lnTo>
                <a:lnTo>
                  <a:pt x="9128" y="791"/>
                </a:lnTo>
                <a:lnTo>
                  <a:pt x="9060" y="932"/>
                </a:lnTo>
                <a:lnTo>
                  <a:pt x="8969" y="1201"/>
                </a:lnTo>
                <a:lnTo>
                  <a:pt x="8913" y="1498"/>
                </a:lnTo>
                <a:lnTo>
                  <a:pt x="8890" y="1795"/>
                </a:lnTo>
                <a:lnTo>
                  <a:pt x="8890" y="2120"/>
                </a:lnTo>
                <a:lnTo>
                  <a:pt x="8913" y="2445"/>
                </a:lnTo>
                <a:lnTo>
                  <a:pt x="8969" y="2756"/>
                </a:lnTo>
                <a:lnTo>
                  <a:pt x="9060" y="3081"/>
                </a:lnTo>
                <a:lnTo>
                  <a:pt x="9173" y="3378"/>
                </a:lnTo>
                <a:lnTo>
                  <a:pt x="9297" y="3647"/>
                </a:lnTo>
                <a:lnTo>
                  <a:pt x="9466" y="3887"/>
                </a:lnTo>
                <a:lnTo>
                  <a:pt x="9579" y="4085"/>
                </a:lnTo>
                <a:lnTo>
                  <a:pt x="9670" y="4269"/>
                </a:lnTo>
                <a:lnTo>
                  <a:pt x="9726" y="4467"/>
                </a:lnTo>
                <a:lnTo>
                  <a:pt x="9771" y="4650"/>
                </a:lnTo>
                <a:lnTo>
                  <a:pt x="9771" y="4834"/>
                </a:lnTo>
                <a:lnTo>
                  <a:pt x="9749" y="5032"/>
                </a:lnTo>
                <a:lnTo>
                  <a:pt x="9715" y="5216"/>
                </a:lnTo>
                <a:lnTo>
                  <a:pt x="9625" y="5385"/>
                </a:lnTo>
                <a:lnTo>
                  <a:pt x="9534" y="5513"/>
                </a:lnTo>
                <a:lnTo>
                  <a:pt x="9410" y="5626"/>
                </a:lnTo>
                <a:lnTo>
                  <a:pt x="9229" y="5710"/>
                </a:lnTo>
                <a:lnTo>
                  <a:pt x="9060" y="5767"/>
                </a:lnTo>
                <a:lnTo>
                  <a:pt x="8845" y="5767"/>
                </a:lnTo>
                <a:lnTo>
                  <a:pt x="8585" y="5739"/>
                </a:lnTo>
                <a:lnTo>
                  <a:pt x="8325" y="5654"/>
                </a:lnTo>
                <a:lnTo>
                  <a:pt x="8020" y="5513"/>
                </a:lnTo>
                <a:lnTo>
                  <a:pt x="7840" y="5442"/>
                </a:lnTo>
                <a:lnTo>
                  <a:pt x="7648" y="5385"/>
                </a:lnTo>
                <a:lnTo>
                  <a:pt x="7433" y="5329"/>
                </a:lnTo>
                <a:lnTo>
                  <a:pt x="7241" y="5301"/>
                </a:lnTo>
                <a:lnTo>
                  <a:pt x="6755" y="5301"/>
                </a:lnTo>
                <a:lnTo>
                  <a:pt x="6281" y="5329"/>
                </a:lnTo>
                <a:lnTo>
                  <a:pt x="5784" y="5385"/>
                </a:lnTo>
                <a:lnTo>
                  <a:pt x="5264" y="5498"/>
                </a:lnTo>
                <a:lnTo>
                  <a:pt x="4744" y="5597"/>
                </a:lnTo>
                <a:lnTo>
                  <a:pt x="4247" y="5739"/>
                </a:lnTo>
                <a:lnTo>
                  <a:pt x="4202" y="5894"/>
                </a:lnTo>
                <a:lnTo>
                  <a:pt x="4202" y="6191"/>
                </a:lnTo>
                <a:lnTo>
                  <a:pt x="4202" y="6545"/>
                </a:lnTo>
                <a:lnTo>
                  <a:pt x="4225" y="6954"/>
                </a:lnTo>
                <a:lnTo>
                  <a:pt x="4315" y="7930"/>
                </a:lnTo>
                <a:lnTo>
                  <a:pt x="4394" y="9018"/>
                </a:lnTo>
                <a:lnTo>
                  <a:pt x="4439" y="9570"/>
                </a:lnTo>
                <a:lnTo>
                  <a:pt x="4462" y="10107"/>
                </a:lnTo>
                <a:lnTo>
                  <a:pt x="4484" y="10630"/>
                </a:lnTo>
                <a:lnTo>
                  <a:pt x="4507" y="11082"/>
                </a:lnTo>
                <a:lnTo>
                  <a:pt x="4484" y="11520"/>
                </a:lnTo>
                <a:lnTo>
                  <a:pt x="4439" y="11874"/>
                </a:lnTo>
                <a:lnTo>
                  <a:pt x="4394" y="12029"/>
                </a:lnTo>
                <a:lnTo>
                  <a:pt x="4349" y="12171"/>
                </a:lnTo>
                <a:lnTo>
                  <a:pt x="4315" y="12284"/>
                </a:lnTo>
                <a:lnTo>
                  <a:pt x="4247" y="12354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>
        <p:nvSpPr>
          <p:cNvPr id="9" name="Puzzle4"/>
          <p:cNvSpPr>
            <a:spLocks noEditPoints="1" noChangeArrowheads="1"/>
          </p:cNvSpPr>
          <p:nvPr/>
        </p:nvSpPr>
        <p:spPr bwMode="auto">
          <a:xfrm>
            <a:off x="3723695" y="1461579"/>
            <a:ext cx="974150" cy="1422845"/>
          </a:xfrm>
          <a:custGeom>
            <a:avLst/>
            <a:gdLst>
              <a:gd name="T0" fmla="*/ 8307 w 21600"/>
              <a:gd name="T1" fmla="*/ 11593 h 21600"/>
              <a:gd name="T2" fmla="*/ 453 w 21600"/>
              <a:gd name="T3" fmla="*/ 16938 h 21600"/>
              <a:gd name="T4" fmla="*/ 11500 w 21600"/>
              <a:gd name="T5" fmla="*/ 21600 h 21600"/>
              <a:gd name="T6" fmla="*/ 20920 w 21600"/>
              <a:gd name="T7" fmla="*/ 16751 h 21600"/>
              <a:gd name="T8" fmla="*/ 13972 w 21600"/>
              <a:gd name="T9" fmla="*/ 10888 h 21600"/>
              <a:gd name="T10" fmla="*/ 21033 w 21600"/>
              <a:gd name="T11" fmla="*/ 4716 h 21600"/>
              <a:gd name="T12" fmla="*/ 11102 w 21600"/>
              <a:gd name="T13" fmla="*/ 11 h 21600"/>
              <a:gd name="T14" fmla="*/ 453 w 21600"/>
              <a:gd name="T15" fmla="*/ 4716 h 21600"/>
              <a:gd name="T16" fmla="*/ 2076 w 21600"/>
              <a:gd name="T17" fmla="*/ 5664 h 21600"/>
              <a:gd name="T18" fmla="*/ 20203 w 21600"/>
              <a:gd name="T19" fmla="*/ 1598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3813" y="10590"/>
                </a:moveTo>
                <a:lnTo>
                  <a:pt x="3927" y="10513"/>
                </a:lnTo>
                <a:lnTo>
                  <a:pt x="4078" y="10425"/>
                </a:lnTo>
                <a:lnTo>
                  <a:pt x="4210" y="10359"/>
                </a:lnTo>
                <a:lnTo>
                  <a:pt x="4361" y="10315"/>
                </a:lnTo>
                <a:lnTo>
                  <a:pt x="4682" y="10237"/>
                </a:lnTo>
                <a:lnTo>
                  <a:pt x="5041" y="10193"/>
                </a:lnTo>
                <a:lnTo>
                  <a:pt x="5456" y="10171"/>
                </a:lnTo>
                <a:lnTo>
                  <a:pt x="5853" y="10193"/>
                </a:lnTo>
                <a:lnTo>
                  <a:pt x="6249" y="10260"/>
                </a:lnTo>
                <a:lnTo>
                  <a:pt x="6646" y="10337"/>
                </a:lnTo>
                <a:lnTo>
                  <a:pt x="7004" y="10469"/>
                </a:lnTo>
                <a:lnTo>
                  <a:pt x="7363" y="10612"/>
                </a:lnTo>
                <a:lnTo>
                  <a:pt x="7665" y="10788"/>
                </a:lnTo>
                <a:lnTo>
                  <a:pt x="7911" y="10998"/>
                </a:lnTo>
                <a:lnTo>
                  <a:pt x="8024" y="11097"/>
                </a:lnTo>
                <a:lnTo>
                  <a:pt x="8137" y="11207"/>
                </a:lnTo>
                <a:lnTo>
                  <a:pt x="8194" y="11340"/>
                </a:lnTo>
                <a:lnTo>
                  <a:pt x="8269" y="11461"/>
                </a:lnTo>
                <a:lnTo>
                  <a:pt x="8307" y="11593"/>
                </a:lnTo>
                <a:lnTo>
                  <a:pt x="8307" y="11714"/>
                </a:lnTo>
                <a:lnTo>
                  <a:pt x="8307" y="11868"/>
                </a:lnTo>
                <a:lnTo>
                  <a:pt x="8307" y="12012"/>
                </a:lnTo>
                <a:lnTo>
                  <a:pt x="8194" y="12265"/>
                </a:lnTo>
                <a:lnTo>
                  <a:pt x="8062" y="12519"/>
                </a:lnTo>
                <a:lnTo>
                  <a:pt x="7873" y="12706"/>
                </a:lnTo>
                <a:lnTo>
                  <a:pt x="7627" y="12904"/>
                </a:lnTo>
                <a:lnTo>
                  <a:pt x="7363" y="13048"/>
                </a:lnTo>
                <a:lnTo>
                  <a:pt x="7080" y="13180"/>
                </a:lnTo>
                <a:lnTo>
                  <a:pt x="6759" y="13257"/>
                </a:lnTo>
                <a:lnTo>
                  <a:pt x="6419" y="13345"/>
                </a:lnTo>
                <a:lnTo>
                  <a:pt x="6098" y="13389"/>
                </a:lnTo>
                <a:lnTo>
                  <a:pt x="5739" y="13389"/>
                </a:lnTo>
                <a:lnTo>
                  <a:pt x="5418" y="13389"/>
                </a:lnTo>
                <a:lnTo>
                  <a:pt x="5079" y="13345"/>
                </a:lnTo>
                <a:lnTo>
                  <a:pt x="4758" y="13301"/>
                </a:lnTo>
                <a:lnTo>
                  <a:pt x="4474" y="13213"/>
                </a:lnTo>
                <a:lnTo>
                  <a:pt x="4172" y="13114"/>
                </a:lnTo>
                <a:lnTo>
                  <a:pt x="3965" y="12982"/>
                </a:lnTo>
                <a:lnTo>
                  <a:pt x="3738" y="12838"/>
                </a:lnTo>
                <a:lnTo>
                  <a:pt x="3493" y="12706"/>
                </a:lnTo>
                <a:lnTo>
                  <a:pt x="3228" y="12607"/>
                </a:lnTo>
                <a:lnTo>
                  <a:pt x="2945" y="12519"/>
                </a:lnTo>
                <a:lnTo>
                  <a:pt x="2700" y="12431"/>
                </a:lnTo>
                <a:lnTo>
                  <a:pt x="2397" y="12375"/>
                </a:lnTo>
                <a:lnTo>
                  <a:pt x="2152" y="12331"/>
                </a:lnTo>
                <a:lnTo>
                  <a:pt x="1888" y="12309"/>
                </a:lnTo>
                <a:lnTo>
                  <a:pt x="1642" y="12309"/>
                </a:lnTo>
                <a:lnTo>
                  <a:pt x="1397" y="12331"/>
                </a:lnTo>
                <a:lnTo>
                  <a:pt x="1170" y="12397"/>
                </a:lnTo>
                <a:lnTo>
                  <a:pt x="962" y="12453"/>
                </a:lnTo>
                <a:lnTo>
                  <a:pt x="774" y="12563"/>
                </a:lnTo>
                <a:lnTo>
                  <a:pt x="623" y="12684"/>
                </a:lnTo>
                <a:lnTo>
                  <a:pt x="528" y="12838"/>
                </a:lnTo>
                <a:lnTo>
                  <a:pt x="453" y="13026"/>
                </a:lnTo>
                <a:lnTo>
                  <a:pt x="339" y="13477"/>
                </a:lnTo>
                <a:lnTo>
                  <a:pt x="226" y="13984"/>
                </a:lnTo>
                <a:lnTo>
                  <a:pt x="151" y="14535"/>
                </a:lnTo>
                <a:lnTo>
                  <a:pt x="113" y="15075"/>
                </a:lnTo>
                <a:lnTo>
                  <a:pt x="113" y="15626"/>
                </a:lnTo>
                <a:lnTo>
                  <a:pt x="151" y="16133"/>
                </a:lnTo>
                <a:lnTo>
                  <a:pt x="188" y="16376"/>
                </a:lnTo>
                <a:lnTo>
                  <a:pt x="264" y="16585"/>
                </a:lnTo>
                <a:lnTo>
                  <a:pt x="339" y="16773"/>
                </a:lnTo>
                <a:lnTo>
                  <a:pt x="453" y="16938"/>
                </a:lnTo>
                <a:lnTo>
                  <a:pt x="1095" y="16883"/>
                </a:lnTo>
                <a:lnTo>
                  <a:pt x="1963" y="16795"/>
                </a:lnTo>
                <a:lnTo>
                  <a:pt x="2945" y="16751"/>
                </a:lnTo>
                <a:lnTo>
                  <a:pt x="3965" y="16706"/>
                </a:lnTo>
                <a:lnTo>
                  <a:pt x="5022" y="16684"/>
                </a:lnTo>
                <a:lnTo>
                  <a:pt x="5947" y="16684"/>
                </a:lnTo>
                <a:lnTo>
                  <a:pt x="6759" y="16706"/>
                </a:lnTo>
                <a:lnTo>
                  <a:pt x="7363" y="16751"/>
                </a:lnTo>
                <a:lnTo>
                  <a:pt x="7948" y="16839"/>
                </a:lnTo>
                <a:lnTo>
                  <a:pt x="8458" y="16916"/>
                </a:lnTo>
                <a:lnTo>
                  <a:pt x="8893" y="17026"/>
                </a:lnTo>
                <a:lnTo>
                  <a:pt x="9289" y="17158"/>
                </a:lnTo>
                <a:lnTo>
                  <a:pt x="9572" y="17280"/>
                </a:lnTo>
                <a:lnTo>
                  <a:pt x="9799" y="17412"/>
                </a:lnTo>
                <a:lnTo>
                  <a:pt x="9969" y="17555"/>
                </a:lnTo>
                <a:lnTo>
                  <a:pt x="10120" y="17687"/>
                </a:lnTo>
                <a:lnTo>
                  <a:pt x="10158" y="17831"/>
                </a:lnTo>
                <a:lnTo>
                  <a:pt x="10195" y="17974"/>
                </a:lnTo>
                <a:lnTo>
                  <a:pt x="10158" y="18128"/>
                </a:lnTo>
                <a:lnTo>
                  <a:pt x="10082" y="18271"/>
                </a:lnTo>
                <a:lnTo>
                  <a:pt x="9969" y="18426"/>
                </a:lnTo>
                <a:lnTo>
                  <a:pt x="9837" y="18569"/>
                </a:lnTo>
                <a:lnTo>
                  <a:pt x="9648" y="18701"/>
                </a:lnTo>
                <a:lnTo>
                  <a:pt x="9440" y="18822"/>
                </a:lnTo>
                <a:lnTo>
                  <a:pt x="9213" y="18999"/>
                </a:lnTo>
                <a:lnTo>
                  <a:pt x="9044" y="19186"/>
                </a:lnTo>
                <a:lnTo>
                  <a:pt x="8893" y="19395"/>
                </a:lnTo>
                <a:lnTo>
                  <a:pt x="8817" y="19627"/>
                </a:lnTo>
                <a:lnTo>
                  <a:pt x="8779" y="19858"/>
                </a:lnTo>
                <a:lnTo>
                  <a:pt x="8779" y="20112"/>
                </a:lnTo>
                <a:lnTo>
                  <a:pt x="8855" y="20354"/>
                </a:lnTo>
                <a:lnTo>
                  <a:pt x="8968" y="20586"/>
                </a:lnTo>
                <a:lnTo>
                  <a:pt x="9138" y="20817"/>
                </a:lnTo>
                <a:lnTo>
                  <a:pt x="9365" y="21026"/>
                </a:lnTo>
                <a:lnTo>
                  <a:pt x="9610" y="21192"/>
                </a:lnTo>
                <a:lnTo>
                  <a:pt x="9950" y="21368"/>
                </a:lnTo>
                <a:lnTo>
                  <a:pt x="10120" y="21445"/>
                </a:lnTo>
                <a:lnTo>
                  <a:pt x="10346" y="21511"/>
                </a:lnTo>
                <a:lnTo>
                  <a:pt x="10516" y="21555"/>
                </a:lnTo>
                <a:lnTo>
                  <a:pt x="10743" y="21600"/>
                </a:lnTo>
                <a:lnTo>
                  <a:pt x="10988" y="21644"/>
                </a:lnTo>
                <a:lnTo>
                  <a:pt x="11215" y="21666"/>
                </a:lnTo>
                <a:lnTo>
                  <a:pt x="11498" y="21666"/>
                </a:lnTo>
                <a:lnTo>
                  <a:pt x="11762" y="21666"/>
                </a:lnTo>
                <a:lnTo>
                  <a:pt x="12253" y="21644"/>
                </a:lnTo>
                <a:lnTo>
                  <a:pt x="12763" y="21577"/>
                </a:lnTo>
                <a:lnTo>
                  <a:pt x="13197" y="21467"/>
                </a:lnTo>
                <a:lnTo>
                  <a:pt x="13556" y="21346"/>
                </a:lnTo>
                <a:lnTo>
                  <a:pt x="13896" y="21192"/>
                </a:lnTo>
                <a:lnTo>
                  <a:pt x="14179" y="21026"/>
                </a:lnTo>
                <a:lnTo>
                  <a:pt x="14444" y="20839"/>
                </a:lnTo>
                <a:lnTo>
                  <a:pt x="14576" y="20641"/>
                </a:lnTo>
                <a:lnTo>
                  <a:pt x="14727" y="20431"/>
                </a:lnTo>
                <a:lnTo>
                  <a:pt x="14765" y="20200"/>
                </a:lnTo>
                <a:lnTo>
                  <a:pt x="14802" y="19991"/>
                </a:lnTo>
                <a:lnTo>
                  <a:pt x="14727" y="19759"/>
                </a:lnTo>
                <a:lnTo>
                  <a:pt x="14613" y="19550"/>
                </a:lnTo>
                <a:lnTo>
                  <a:pt x="14444" y="19307"/>
                </a:lnTo>
                <a:lnTo>
                  <a:pt x="14217" y="19098"/>
                </a:lnTo>
                <a:lnTo>
                  <a:pt x="13934" y="18911"/>
                </a:lnTo>
                <a:lnTo>
                  <a:pt x="13669" y="18745"/>
                </a:lnTo>
                <a:lnTo>
                  <a:pt x="13462" y="18547"/>
                </a:lnTo>
                <a:lnTo>
                  <a:pt x="13311" y="18337"/>
                </a:lnTo>
                <a:lnTo>
                  <a:pt x="13197" y="18150"/>
                </a:lnTo>
                <a:lnTo>
                  <a:pt x="13122" y="17941"/>
                </a:lnTo>
                <a:lnTo>
                  <a:pt x="13122" y="17720"/>
                </a:lnTo>
                <a:lnTo>
                  <a:pt x="13122" y="17533"/>
                </a:lnTo>
                <a:lnTo>
                  <a:pt x="13197" y="17346"/>
                </a:lnTo>
                <a:lnTo>
                  <a:pt x="13273" y="17158"/>
                </a:lnTo>
                <a:lnTo>
                  <a:pt x="13386" y="16982"/>
                </a:lnTo>
                <a:lnTo>
                  <a:pt x="13537" y="16839"/>
                </a:lnTo>
                <a:lnTo>
                  <a:pt x="13707" y="16706"/>
                </a:lnTo>
                <a:lnTo>
                  <a:pt x="13896" y="16607"/>
                </a:lnTo>
                <a:lnTo>
                  <a:pt x="14104" y="16519"/>
                </a:lnTo>
                <a:lnTo>
                  <a:pt x="14330" y="16453"/>
                </a:lnTo>
                <a:lnTo>
                  <a:pt x="14538" y="16431"/>
                </a:lnTo>
                <a:lnTo>
                  <a:pt x="14897" y="16453"/>
                </a:lnTo>
                <a:lnTo>
                  <a:pt x="15406" y="16497"/>
                </a:lnTo>
                <a:lnTo>
                  <a:pt x="16105" y="16541"/>
                </a:lnTo>
                <a:lnTo>
                  <a:pt x="16898" y="16607"/>
                </a:lnTo>
                <a:lnTo>
                  <a:pt x="17804" y="16651"/>
                </a:lnTo>
                <a:lnTo>
                  <a:pt x="18786" y="16684"/>
                </a:lnTo>
                <a:lnTo>
                  <a:pt x="19844" y="16728"/>
                </a:lnTo>
                <a:lnTo>
                  <a:pt x="20920" y="16751"/>
                </a:lnTo>
                <a:lnTo>
                  <a:pt x="21109" y="16497"/>
                </a:lnTo>
                <a:lnTo>
                  <a:pt x="21241" y="16222"/>
                </a:lnTo>
                <a:lnTo>
                  <a:pt x="21392" y="15946"/>
                </a:lnTo>
                <a:lnTo>
                  <a:pt x="21467" y="15648"/>
                </a:lnTo>
                <a:lnTo>
                  <a:pt x="21543" y="15351"/>
                </a:lnTo>
                <a:lnTo>
                  <a:pt x="21618" y="15042"/>
                </a:lnTo>
                <a:lnTo>
                  <a:pt x="21618" y="14745"/>
                </a:lnTo>
                <a:lnTo>
                  <a:pt x="21618" y="14447"/>
                </a:lnTo>
                <a:lnTo>
                  <a:pt x="21618" y="14150"/>
                </a:lnTo>
                <a:lnTo>
                  <a:pt x="21581" y="13852"/>
                </a:lnTo>
                <a:lnTo>
                  <a:pt x="21505" y="13577"/>
                </a:lnTo>
                <a:lnTo>
                  <a:pt x="21430" y="13301"/>
                </a:lnTo>
                <a:lnTo>
                  <a:pt x="21354" y="13048"/>
                </a:lnTo>
                <a:lnTo>
                  <a:pt x="21241" y="12816"/>
                </a:lnTo>
                <a:lnTo>
                  <a:pt x="21146" y="12607"/>
                </a:lnTo>
                <a:lnTo>
                  <a:pt x="21033" y="12431"/>
                </a:lnTo>
                <a:lnTo>
                  <a:pt x="20920" y="12265"/>
                </a:lnTo>
                <a:lnTo>
                  <a:pt x="20769" y="12144"/>
                </a:lnTo>
                <a:lnTo>
                  <a:pt x="20637" y="12034"/>
                </a:lnTo>
                <a:lnTo>
                  <a:pt x="20486" y="11946"/>
                </a:lnTo>
                <a:lnTo>
                  <a:pt x="20297" y="11891"/>
                </a:lnTo>
                <a:lnTo>
                  <a:pt x="20165" y="11846"/>
                </a:lnTo>
                <a:lnTo>
                  <a:pt x="19976" y="11824"/>
                </a:lnTo>
                <a:lnTo>
                  <a:pt x="19806" y="11802"/>
                </a:lnTo>
                <a:lnTo>
                  <a:pt x="19390" y="11824"/>
                </a:lnTo>
                <a:lnTo>
                  <a:pt x="18956" y="11891"/>
                </a:lnTo>
                <a:lnTo>
                  <a:pt x="18503" y="11968"/>
                </a:lnTo>
                <a:lnTo>
                  <a:pt x="17993" y="12078"/>
                </a:lnTo>
                <a:lnTo>
                  <a:pt x="17653" y="12144"/>
                </a:lnTo>
                <a:lnTo>
                  <a:pt x="17332" y="12199"/>
                </a:lnTo>
                <a:lnTo>
                  <a:pt x="17049" y="12221"/>
                </a:lnTo>
                <a:lnTo>
                  <a:pt x="16747" y="12243"/>
                </a:lnTo>
                <a:lnTo>
                  <a:pt x="16464" y="12243"/>
                </a:lnTo>
                <a:lnTo>
                  <a:pt x="16218" y="12243"/>
                </a:lnTo>
                <a:lnTo>
                  <a:pt x="15992" y="12221"/>
                </a:lnTo>
                <a:lnTo>
                  <a:pt x="15746" y="12199"/>
                </a:lnTo>
                <a:lnTo>
                  <a:pt x="15520" y="12155"/>
                </a:lnTo>
                <a:lnTo>
                  <a:pt x="15350" y="12122"/>
                </a:lnTo>
                <a:lnTo>
                  <a:pt x="15161" y="12056"/>
                </a:lnTo>
                <a:lnTo>
                  <a:pt x="14972" y="11990"/>
                </a:lnTo>
                <a:lnTo>
                  <a:pt x="14689" y="11846"/>
                </a:lnTo>
                <a:lnTo>
                  <a:pt x="14444" y="11670"/>
                </a:lnTo>
                <a:lnTo>
                  <a:pt x="14255" y="11483"/>
                </a:lnTo>
                <a:lnTo>
                  <a:pt x="14104" y="11295"/>
                </a:lnTo>
                <a:lnTo>
                  <a:pt x="14028" y="11086"/>
                </a:lnTo>
                <a:lnTo>
                  <a:pt x="13972" y="10888"/>
                </a:lnTo>
                <a:lnTo>
                  <a:pt x="13972" y="10700"/>
                </a:lnTo>
                <a:lnTo>
                  <a:pt x="14009" y="10513"/>
                </a:lnTo>
                <a:lnTo>
                  <a:pt x="14066" y="10359"/>
                </a:lnTo>
                <a:lnTo>
                  <a:pt x="14179" y="10215"/>
                </a:lnTo>
                <a:lnTo>
                  <a:pt x="14406" y="10006"/>
                </a:lnTo>
                <a:lnTo>
                  <a:pt x="14651" y="9830"/>
                </a:lnTo>
                <a:lnTo>
                  <a:pt x="14878" y="9686"/>
                </a:lnTo>
                <a:lnTo>
                  <a:pt x="15123" y="9554"/>
                </a:lnTo>
                <a:lnTo>
                  <a:pt x="15350" y="9477"/>
                </a:lnTo>
                <a:lnTo>
                  <a:pt x="15558" y="9411"/>
                </a:lnTo>
                <a:lnTo>
                  <a:pt x="15803" y="9345"/>
                </a:lnTo>
                <a:lnTo>
                  <a:pt x="16030" y="9323"/>
                </a:lnTo>
                <a:lnTo>
                  <a:pt x="16256" y="9301"/>
                </a:lnTo>
                <a:lnTo>
                  <a:pt x="16464" y="9323"/>
                </a:lnTo>
                <a:lnTo>
                  <a:pt x="16690" y="9345"/>
                </a:lnTo>
                <a:lnTo>
                  <a:pt x="16898" y="9367"/>
                </a:lnTo>
                <a:lnTo>
                  <a:pt x="17332" y="9477"/>
                </a:lnTo>
                <a:lnTo>
                  <a:pt x="17767" y="9598"/>
                </a:lnTo>
                <a:lnTo>
                  <a:pt x="18163" y="9731"/>
                </a:lnTo>
                <a:lnTo>
                  <a:pt x="18597" y="9874"/>
                </a:lnTo>
                <a:lnTo>
                  <a:pt x="18994" y="10006"/>
                </a:lnTo>
                <a:lnTo>
                  <a:pt x="19428" y="10083"/>
                </a:lnTo>
                <a:lnTo>
                  <a:pt x="19617" y="10127"/>
                </a:lnTo>
                <a:lnTo>
                  <a:pt x="19844" y="10149"/>
                </a:lnTo>
                <a:lnTo>
                  <a:pt x="20013" y="10149"/>
                </a:lnTo>
                <a:lnTo>
                  <a:pt x="20240" y="10127"/>
                </a:lnTo>
                <a:lnTo>
                  <a:pt x="20410" y="10105"/>
                </a:lnTo>
                <a:lnTo>
                  <a:pt x="20637" y="10061"/>
                </a:lnTo>
                <a:lnTo>
                  <a:pt x="20844" y="9984"/>
                </a:lnTo>
                <a:lnTo>
                  <a:pt x="21033" y="9896"/>
                </a:lnTo>
                <a:lnTo>
                  <a:pt x="21146" y="9830"/>
                </a:lnTo>
                <a:lnTo>
                  <a:pt x="21203" y="9753"/>
                </a:lnTo>
                <a:lnTo>
                  <a:pt x="21279" y="9642"/>
                </a:lnTo>
                <a:lnTo>
                  <a:pt x="21354" y="9521"/>
                </a:lnTo>
                <a:lnTo>
                  <a:pt x="21430" y="9246"/>
                </a:lnTo>
                <a:lnTo>
                  <a:pt x="21430" y="8904"/>
                </a:lnTo>
                <a:lnTo>
                  <a:pt x="21430" y="8540"/>
                </a:lnTo>
                <a:lnTo>
                  <a:pt x="21392" y="8144"/>
                </a:lnTo>
                <a:lnTo>
                  <a:pt x="21354" y="7714"/>
                </a:lnTo>
                <a:lnTo>
                  <a:pt x="21279" y="7295"/>
                </a:lnTo>
                <a:lnTo>
                  <a:pt x="21146" y="6446"/>
                </a:lnTo>
                <a:lnTo>
                  <a:pt x="20995" y="5686"/>
                </a:lnTo>
                <a:lnTo>
                  <a:pt x="20958" y="5366"/>
                </a:lnTo>
                <a:lnTo>
                  <a:pt x="20958" y="5091"/>
                </a:lnTo>
                <a:lnTo>
                  <a:pt x="20958" y="4860"/>
                </a:lnTo>
                <a:lnTo>
                  <a:pt x="21033" y="4716"/>
                </a:lnTo>
                <a:lnTo>
                  <a:pt x="20637" y="4860"/>
                </a:lnTo>
                <a:lnTo>
                  <a:pt x="20127" y="4992"/>
                </a:lnTo>
                <a:lnTo>
                  <a:pt x="19617" y="5069"/>
                </a:lnTo>
                <a:lnTo>
                  <a:pt x="19032" y="5157"/>
                </a:lnTo>
                <a:lnTo>
                  <a:pt x="18465" y="5201"/>
                </a:lnTo>
                <a:lnTo>
                  <a:pt x="17842" y="5245"/>
                </a:lnTo>
                <a:lnTo>
                  <a:pt x="17219" y="5267"/>
                </a:lnTo>
                <a:lnTo>
                  <a:pt x="16615" y="5267"/>
                </a:lnTo>
                <a:lnTo>
                  <a:pt x="15992" y="5245"/>
                </a:lnTo>
                <a:lnTo>
                  <a:pt x="15369" y="5201"/>
                </a:lnTo>
                <a:lnTo>
                  <a:pt x="14840" y="5157"/>
                </a:lnTo>
                <a:lnTo>
                  <a:pt x="14293" y="5091"/>
                </a:lnTo>
                <a:lnTo>
                  <a:pt x="13783" y="5014"/>
                </a:lnTo>
                <a:lnTo>
                  <a:pt x="13386" y="4926"/>
                </a:lnTo>
                <a:lnTo>
                  <a:pt x="13027" y="4815"/>
                </a:lnTo>
                <a:lnTo>
                  <a:pt x="12725" y="4716"/>
                </a:lnTo>
                <a:lnTo>
                  <a:pt x="12480" y="4606"/>
                </a:lnTo>
                <a:lnTo>
                  <a:pt x="12291" y="4496"/>
                </a:lnTo>
                <a:lnTo>
                  <a:pt x="12197" y="4397"/>
                </a:lnTo>
                <a:lnTo>
                  <a:pt x="12083" y="4286"/>
                </a:lnTo>
                <a:lnTo>
                  <a:pt x="12046" y="4187"/>
                </a:lnTo>
                <a:lnTo>
                  <a:pt x="12008" y="4077"/>
                </a:lnTo>
                <a:lnTo>
                  <a:pt x="12046" y="3967"/>
                </a:lnTo>
                <a:lnTo>
                  <a:pt x="12121" y="3868"/>
                </a:lnTo>
                <a:lnTo>
                  <a:pt x="12197" y="3735"/>
                </a:lnTo>
                <a:lnTo>
                  <a:pt x="12291" y="3614"/>
                </a:lnTo>
                <a:lnTo>
                  <a:pt x="12442" y="3482"/>
                </a:lnTo>
                <a:lnTo>
                  <a:pt x="12631" y="3361"/>
                </a:lnTo>
                <a:lnTo>
                  <a:pt x="13065" y="3085"/>
                </a:lnTo>
                <a:lnTo>
                  <a:pt x="13537" y="2766"/>
                </a:lnTo>
                <a:lnTo>
                  <a:pt x="13783" y="2578"/>
                </a:lnTo>
                <a:lnTo>
                  <a:pt x="13934" y="2380"/>
                </a:lnTo>
                <a:lnTo>
                  <a:pt x="14028" y="2171"/>
                </a:lnTo>
                <a:lnTo>
                  <a:pt x="14104" y="1961"/>
                </a:lnTo>
                <a:lnTo>
                  <a:pt x="14104" y="1730"/>
                </a:lnTo>
                <a:lnTo>
                  <a:pt x="14066" y="1498"/>
                </a:lnTo>
                <a:lnTo>
                  <a:pt x="13972" y="1267"/>
                </a:lnTo>
                <a:lnTo>
                  <a:pt x="13820" y="1057"/>
                </a:lnTo>
                <a:lnTo>
                  <a:pt x="13594" y="837"/>
                </a:lnTo>
                <a:lnTo>
                  <a:pt x="13386" y="628"/>
                </a:lnTo>
                <a:lnTo>
                  <a:pt x="13103" y="462"/>
                </a:lnTo>
                <a:lnTo>
                  <a:pt x="12763" y="308"/>
                </a:lnTo>
                <a:lnTo>
                  <a:pt x="12404" y="187"/>
                </a:lnTo>
                <a:lnTo>
                  <a:pt x="12008" y="77"/>
                </a:lnTo>
                <a:lnTo>
                  <a:pt x="11574" y="33"/>
                </a:lnTo>
                <a:lnTo>
                  <a:pt x="11102" y="11"/>
                </a:lnTo>
                <a:lnTo>
                  <a:pt x="10667" y="11"/>
                </a:lnTo>
                <a:lnTo>
                  <a:pt x="10233" y="77"/>
                </a:lnTo>
                <a:lnTo>
                  <a:pt x="9837" y="187"/>
                </a:lnTo>
                <a:lnTo>
                  <a:pt x="9440" y="286"/>
                </a:lnTo>
                <a:lnTo>
                  <a:pt x="9062" y="462"/>
                </a:lnTo>
                <a:lnTo>
                  <a:pt x="8741" y="628"/>
                </a:lnTo>
                <a:lnTo>
                  <a:pt x="8458" y="815"/>
                </a:lnTo>
                <a:lnTo>
                  <a:pt x="8232" y="1035"/>
                </a:lnTo>
                <a:lnTo>
                  <a:pt x="8062" y="1245"/>
                </a:lnTo>
                <a:lnTo>
                  <a:pt x="7911" y="1476"/>
                </a:lnTo>
                <a:lnTo>
                  <a:pt x="7835" y="1708"/>
                </a:lnTo>
                <a:lnTo>
                  <a:pt x="7797" y="1961"/>
                </a:lnTo>
                <a:lnTo>
                  <a:pt x="7835" y="2193"/>
                </a:lnTo>
                <a:lnTo>
                  <a:pt x="7948" y="2402"/>
                </a:lnTo>
                <a:lnTo>
                  <a:pt x="8062" y="2534"/>
                </a:lnTo>
                <a:lnTo>
                  <a:pt x="8175" y="2644"/>
                </a:lnTo>
                <a:lnTo>
                  <a:pt x="8269" y="2744"/>
                </a:lnTo>
                <a:lnTo>
                  <a:pt x="8420" y="2832"/>
                </a:lnTo>
                <a:lnTo>
                  <a:pt x="8704" y="3019"/>
                </a:lnTo>
                <a:lnTo>
                  <a:pt x="8968" y="3206"/>
                </a:lnTo>
                <a:lnTo>
                  <a:pt x="9138" y="3405"/>
                </a:lnTo>
                <a:lnTo>
                  <a:pt x="9327" y="3570"/>
                </a:lnTo>
                <a:lnTo>
                  <a:pt x="9440" y="3735"/>
                </a:lnTo>
                <a:lnTo>
                  <a:pt x="9516" y="3890"/>
                </a:lnTo>
                <a:lnTo>
                  <a:pt x="9534" y="4033"/>
                </a:lnTo>
                <a:lnTo>
                  <a:pt x="9534" y="4165"/>
                </a:lnTo>
                <a:lnTo>
                  <a:pt x="9516" y="4286"/>
                </a:lnTo>
                <a:lnTo>
                  <a:pt x="9440" y="4397"/>
                </a:lnTo>
                <a:lnTo>
                  <a:pt x="9327" y="4496"/>
                </a:lnTo>
                <a:lnTo>
                  <a:pt x="9176" y="4562"/>
                </a:lnTo>
                <a:lnTo>
                  <a:pt x="9006" y="4628"/>
                </a:lnTo>
                <a:lnTo>
                  <a:pt x="8779" y="4694"/>
                </a:lnTo>
                <a:lnTo>
                  <a:pt x="8534" y="4716"/>
                </a:lnTo>
                <a:lnTo>
                  <a:pt x="8232" y="4716"/>
                </a:lnTo>
                <a:lnTo>
                  <a:pt x="7118" y="4738"/>
                </a:lnTo>
                <a:lnTo>
                  <a:pt x="5947" y="4771"/>
                </a:lnTo>
                <a:lnTo>
                  <a:pt x="4795" y="4815"/>
                </a:lnTo>
                <a:lnTo>
                  <a:pt x="3681" y="4860"/>
                </a:lnTo>
                <a:lnTo>
                  <a:pt x="2662" y="4882"/>
                </a:lnTo>
                <a:lnTo>
                  <a:pt x="1755" y="4882"/>
                </a:lnTo>
                <a:lnTo>
                  <a:pt x="1359" y="4860"/>
                </a:lnTo>
                <a:lnTo>
                  <a:pt x="981" y="4837"/>
                </a:lnTo>
                <a:lnTo>
                  <a:pt x="698" y="4771"/>
                </a:lnTo>
                <a:lnTo>
                  <a:pt x="453" y="4716"/>
                </a:lnTo>
                <a:lnTo>
                  <a:pt x="453" y="5322"/>
                </a:lnTo>
                <a:lnTo>
                  <a:pt x="453" y="6083"/>
                </a:lnTo>
                <a:lnTo>
                  <a:pt x="453" y="6909"/>
                </a:lnTo>
                <a:lnTo>
                  <a:pt x="453" y="7780"/>
                </a:lnTo>
                <a:lnTo>
                  <a:pt x="453" y="8606"/>
                </a:lnTo>
                <a:lnTo>
                  <a:pt x="453" y="9345"/>
                </a:lnTo>
                <a:lnTo>
                  <a:pt x="453" y="9918"/>
                </a:lnTo>
                <a:lnTo>
                  <a:pt x="453" y="10282"/>
                </a:lnTo>
                <a:lnTo>
                  <a:pt x="490" y="10381"/>
                </a:lnTo>
                <a:lnTo>
                  <a:pt x="547" y="10491"/>
                </a:lnTo>
                <a:lnTo>
                  <a:pt x="660" y="10590"/>
                </a:lnTo>
                <a:lnTo>
                  <a:pt x="811" y="10700"/>
                </a:lnTo>
                <a:lnTo>
                  <a:pt x="981" y="10811"/>
                </a:lnTo>
                <a:lnTo>
                  <a:pt x="1208" y="10888"/>
                </a:lnTo>
                <a:lnTo>
                  <a:pt x="1453" y="10954"/>
                </a:lnTo>
                <a:lnTo>
                  <a:pt x="1718" y="11020"/>
                </a:lnTo>
                <a:lnTo>
                  <a:pt x="1963" y="11064"/>
                </a:lnTo>
                <a:lnTo>
                  <a:pt x="2265" y="11086"/>
                </a:lnTo>
                <a:lnTo>
                  <a:pt x="2548" y="11064"/>
                </a:lnTo>
                <a:lnTo>
                  <a:pt x="2794" y="11042"/>
                </a:lnTo>
                <a:lnTo>
                  <a:pt x="3096" y="10976"/>
                </a:lnTo>
                <a:lnTo>
                  <a:pt x="3341" y="10888"/>
                </a:lnTo>
                <a:lnTo>
                  <a:pt x="3606" y="10766"/>
                </a:lnTo>
                <a:lnTo>
                  <a:pt x="3813" y="10590"/>
                </a:lnTo>
                <a:close/>
              </a:path>
            </a:pathLst>
          </a:custGeom>
          <a:solidFill>
            <a:srgbClr val="FFCC99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>
        <p:nvSpPr>
          <p:cNvPr id="10" name="Puzzle1"/>
          <p:cNvSpPr>
            <a:spLocks noEditPoints="1" noChangeArrowheads="1"/>
          </p:cNvSpPr>
          <p:nvPr/>
        </p:nvSpPr>
        <p:spPr bwMode="auto">
          <a:xfrm>
            <a:off x="3389285" y="967629"/>
            <a:ext cx="1635699" cy="848218"/>
          </a:xfrm>
          <a:custGeom>
            <a:avLst/>
            <a:gdLst>
              <a:gd name="T0" fmla="*/ 16740 w 21600"/>
              <a:gd name="T1" fmla="*/ 21078 h 21600"/>
              <a:gd name="T2" fmla="*/ 16976 w 21600"/>
              <a:gd name="T3" fmla="*/ 521 h 21600"/>
              <a:gd name="T4" fmla="*/ 4725 w 21600"/>
              <a:gd name="T5" fmla="*/ 856 h 21600"/>
              <a:gd name="T6" fmla="*/ 5040 w 21600"/>
              <a:gd name="T7" fmla="*/ 21004 h 21600"/>
              <a:gd name="T8" fmla="*/ 10811 w 21600"/>
              <a:gd name="T9" fmla="*/ 12885 h 21600"/>
              <a:gd name="T10" fmla="*/ 10845 w 21600"/>
              <a:gd name="T11" fmla="*/ 8714 h 21600"/>
              <a:gd name="T12" fmla="*/ 21600 w 21600"/>
              <a:gd name="T13" fmla="*/ 10000 h 21600"/>
              <a:gd name="T14" fmla="*/ 56 w 21600"/>
              <a:gd name="T15" fmla="*/ 10000 h 21600"/>
              <a:gd name="T16" fmla="*/ 6086 w 21600"/>
              <a:gd name="T17" fmla="*/ 2569 h 21600"/>
              <a:gd name="T18" fmla="*/ 16132 w 21600"/>
              <a:gd name="T19" fmla="*/ 19552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9360" y="20836"/>
                </a:moveTo>
                <a:lnTo>
                  <a:pt x="9528" y="20836"/>
                </a:lnTo>
                <a:lnTo>
                  <a:pt x="9686" y="20762"/>
                </a:lnTo>
                <a:lnTo>
                  <a:pt x="9810" y="20687"/>
                </a:lnTo>
                <a:lnTo>
                  <a:pt x="9922" y="20575"/>
                </a:lnTo>
                <a:lnTo>
                  <a:pt x="10012" y="20426"/>
                </a:lnTo>
                <a:lnTo>
                  <a:pt x="10068" y="20296"/>
                </a:lnTo>
                <a:lnTo>
                  <a:pt x="10113" y="20110"/>
                </a:lnTo>
                <a:lnTo>
                  <a:pt x="10136" y="19905"/>
                </a:lnTo>
                <a:lnTo>
                  <a:pt x="10136" y="19682"/>
                </a:lnTo>
                <a:lnTo>
                  <a:pt x="10113" y="19440"/>
                </a:lnTo>
                <a:lnTo>
                  <a:pt x="10068" y="19142"/>
                </a:lnTo>
                <a:lnTo>
                  <a:pt x="10012" y="18900"/>
                </a:lnTo>
                <a:lnTo>
                  <a:pt x="9900" y="18620"/>
                </a:lnTo>
                <a:lnTo>
                  <a:pt x="9787" y="18285"/>
                </a:lnTo>
                <a:lnTo>
                  <a:pt x="9641" y="17968"/>
                </a:lnTo>
                <a:lnTo>
                  <a:pt x="9472" y="17652"/>
                </a:lnTo>
                <a:lnTo>
                  <a:pt x="9382" y="17466"/>
                </a:lnTo>
                <a:lnTo>
                  <a:pt x="9315" y="17298"/>
                </a:lnTo>
                <a:lnTo>
                  <a:pt x="9258" y="17112"/>
                </a:lnTo>
                <a:lnTo>
                  <a:pt x="9191" y="16926"/>
                </a:lnTo>
                <a:lnTo>
                  <a:pt x="9123" y="16535"/>
                </a:lnTo>
                <a:lnTo>
                  <a:pt x="9101" y="16144"/>
                </a:lnTo>
                <a:lnTo>
                  <a:pt x="9101" y="15753"/>
                </a:lnTo>
                <a:lnTo>
                  <a:pt x="9168" y="15362"/>
                </a:lnTo>
                <a:lnTo>
                  <a:pt x="9236" y="14971"/>
                </a:lnTo>
                <a:lnTo>
                  <a:pt x="9360" y="14580"/>
                </a:lnTo>
                <a:lnTo>
                  <a:pt x="9495" y="14244"/>
                </a:lnTo>
                <a:lnTo>
                  <a:pt x="9663" y="13891"/>
                </a:lnTo>
                <a:lnTo>
                  <a:pt x="9855" y="13611"/>
                </a:lnTo>
                <a:lnTo>
                  <a:pt x="10068" y="13351"/>
                </a:lnTo>
                <a:lnTo>
                  <a:pt x="10293" y="13146"/>
                </a:lnTo>
                <a:lnTo>
                  <a:pt x="10552" y="12997"/>
                </a:lnTo>
                <a:lnTo>
                  <a:pt x="10811" y="12885"/>
                </a:lnTo>
                <a:lnTo>
                  <a:pt x="11069" y="12866"/>
                </a:lnTo>
                <a:lnTo>
                  <a:pt x="11351" y="12885"/>
                </a:lnTo>
                <a:lnTo>
                  <a:pt x="11610" y="12997"/>
                </a:lnTo>
                <a:lnTo>
                  <a:pt x="11846" y="13183"/>
                </a:lnTo>
                <a:lnTo>
                  <a:pt x="12060" y="13388"/>
                </a:lnTo>
                <a:lnTo>
                  <a:pt x="12251" y="13648"/>
                </a:lnTo>
                <a:lnTo>
                  <a:pt x="12419" y="13928"/>
                </a:lnTo>
                <a:lnTo>
                  <a:pt x="12555" y="14244"/>
                </a:lnTo>
                <a:lnTo>
                  <a:pt x="12690" y="14617"/>
                </a:lnTo>
                <a:lnTo>
                  <a:pt x="12768" y="15008"/>
                </a:lnTo>
                <a:lnTo>
                  <a:pt x="12836" y="15399"/>
                </a:lnTo>
                <a:lnTo>
                  <a:pt x="12858" y="15753"/>
                </a:lnTo>
                <a:lnTo>
                  <a:pt x="12858" y="16144"/>
                </a:lnTo>
                <a:lnTo>
                  <a:pt x="12813" y="16535"/>
                </a:lnTo>
                <a:lnTo>
                  <a:pt x="12746" y="16888"/>
                </a:lnTo>
                <a:lnTo>
                  <a:pt x="12667" y="17224"/>
                </a:lnTo>
                <a:lnTo>
                  <a:pt x="12510" y="17503"/>
                </a:lnTo>
                <a:lnTo>
                  <a:pt x="12228" y="18043"/>
                </a:lnTo>
                <a:lnTo>
                  <a:pt x="11970" y="18546"/>
                </a:lnTo>
                <a:lnTo>
                  <a:pt x="11868" y="18751"/>
                </a:lnTo>
                <a:lnTo>
                  <a:pt x="11778" y="18974"/>
                </a:lnTo>
                <a:lnTo>
                  <a:pt x="11711" y="19179"/>
                </a:lnTo>
                <a:lnTo>
                  <a:pt x="11666" y="19365"/>
                </a:lnTo>
                <a:lnTo>
                  <a:pt x="11632" y="19570"/>
                </a:lnTo>
                <a:lnTo>
                  <a:pt x="11632" y="19756"/>
                </a:lnTo>
                <a:lnTo>
                  <a:pt x="11632" y="19942"/>
                </a:lnTo>
                <a:lnTo>
                  <a:pt x="11643" y="20110"/>
                </a:lnTo>
                <a:lnTo>
                  <a:pt x="11711" y="20296"/>
                </a:lnTo>
                <a:lnTo>
                  <a:pt x="11801" y="20464"/>
                </a:lnTo>
                <a:lnTo>
                  <a:pt x="11891" y="20650"/>
                </a:lnTo>
                <a:lnTo>
                  <a:pt x="12037" y="20836"/>
                </a:lnTo>
                <a:lnTo>
                  <a:pt x="12206" y="21004"/>
                </a:lnTo>
                <a:lnTo>
                  <a:pt x="12419" y="21190"/>
                </a:lnTo>
                <a:lnTo>
                  <a:pt x="12667" y="21320"/>
                </a:lnTo>
                <a:lnTo>
                  <a:pt x="12960" y="21432"/>
                </a:lnTo>
                <a:lnTo>
                  <a:pt x="13286" y="21544"/>
                </a:lnTo>
                <a:lnTo>
                  <a:pt x="13612" y="21655"/>
                </a:lnTo>
                <a:lnTo>
                  <a:pt x="13983" y="21693"/>
                </a:lnTo>
                <a:lnTo>
                  <a:pt x="14343" y="21730"/>
                </a:lnTo>
                <a:lnTo>
                  <a:pt x="14715" y="21730"/>
                </a:lnTo>
                <a:lnTo>
                  <a:pt x="15075" y="21730"/>
                </a:lnTo>
                <a:lnTo>
                  <a:pt x="15446" y="21655"/>
                </a:lnTo>
                <a:lnTo>
                  <a:pt x="15794" y="21581"/>
                </a:lnTo>
                <a:lnTo>
                  <a:pt x="16132" y="21432"/>
                </a:lnTo>
                <a:lnTo>
                  <a:pt x="16458" y="21302"/>
                </a:lnTo>
                <a:lnTo>
                  <a:pt x="16740" y="21078"/>
                </a:lnTo>
                <a:lnTo>
                  <a:pt x="16976" y="20836"/>
                </a:lnTo>
                <a:lnTo>
                  <a:pt x="17043" y="20650"/>
                </a:lnTo>
                <a:lnTo>
                  <a:pt x="17088" y="20426"/>
                </a:lnTo>
                <a:lnTo>
                  <a:pt x="17133" y="20222"/>
                </a:lnTo>
                <a:lnTo>
                  <a:pt x="17156" y="19980"/>
                </a:lnTo>
                <a:lnTo>
                  <a:pt x="17167" y="19477"/>
                </a:lnTo>
                <a:lnTo>
                  <a:pt x="17167" y="18974"/>
                </a:lnTo>
                <a:lnTo>
                  <a:pt x="17156" y="18397"/>
                </a:lnTo>
                <a:lnTo>
                  <a:pt x="17111" y="17820"/>
                </a:lnTo>
                <a:lnTo>
                  <a:pt x="17066" y="17261"/>
                </a:lnTo>
                <a:lnTo>
                  <a:pt x="16998" y="16646"/>
                </a:lnTo>
                <a:lnTo>
                  <a:pt x="16852" y="15511"/>
                </a:lnTo>
                <a:lnTo>
                  <a:pt x="16740" y="14393"/>
                </a:lnTo>
                <a:lnTo>
                  <a:pt x="16717" y="13928"/>
                </a:lnTo>
                <a:lnTo>
                  <a:pt x="16695" y="13462"/>
                </a:lnTo>
                <a:lnTo>
                  <a:pt x="16717" y="13071"/>
                </a:lnTo>
                <a:lnTo>
                  <a:pt x="16785" y="12755"/>
                </a:lnTo>
                <a:lnTo>
                  <a:pt x="16852" y="12419"/>
                </a:lnTo>
                <a:lnTo>
                  <a:pt x="16953" y="12140"/>
                </a:lnTo>
                <a:lnTo>
                  <a:pt x="17088" y="11898"/>
                </a:lnTo>
                <a:lnTo>
                  <a:pt x="17212" y="11675"/>
                </a:lnTo>
                <a:lnTo>
                  <a:pt x="17370" y="11470"/>
                </a:lnTo>
                <a:lnTo>
                  <a:pt x="17516" y="11284"/>
                </a:lnTo>
                <a:lnTo>
                  <a:pt x="17696" y="11135"/>
                </a:lnTo>
                <a:lnTo>
                  <a:pt x="17865" y="11042"/>
                </a:lnTo>
                <a:lnTo>
                  <a:pt x="18033" y="10930"/>
                </a:lnTo>
                <a:lnTo>
                  <a:pt x="18213" y="10893"/>
                </a:lnTo>
                <a:lnTo>
                  <a:pt x="18382" y="10893"/>
                </a:lnTo>
                <a:lnTo>
                  <a:pt x="18551" y="10967"/>
                </a:lnTo>
                <a:lnTo>
                  <a:pt x="18708" y="11042"/>
                </a:lnTo>
                <a:lnTo>
                  <a:pt x="18855" y="11172"/>
                </a:lnTo>
                <a:lnTo>
                  <a:pt x="19012" y="11358"/>
                </a:lnTo>
                <a:lnTo>
                  <a:pt x="19136" y="11600"/>
                </a:lnTo>
                <a:lnTo>
                  <a:pt x="19271" y="11861"/>
                </a:lnTo>
                <a:lnTo>
                  <a:pt x="19440" y="12028"/>
                </a:lnTo>
                <a:lnTo>
                  <a:pt x="19608" y="12177"/>
                </a:lnTo>
                <a:lnTo>
                  <a:pt x="19822" y="12289"/>
                </a:lnTo>
                <a:lnTo>
                  <a:pt x="20025" y="12289"/>
                </a:lnTo>
                <a:lnTo>
                  <a:pt x="20238" y="12289"/>
                </a:lnTo>
                <a:lnTo>
                  <a:pt x="20452" y="12215"/>
                </a:lnTo>
                <a:lnTo>
                  <a:pt x="20643" y="12103"/>
                </a:lnTo>
                <a:lnTo>
                  <a:pt x="20846" y="11973"/>
                </a:lnTo>
                <a:lnTo>
                  <a:pt x="21037" y="11786"/>
                </a:lnTo>
                <a:lnTo>
                  <a:pt x="21206" y="11563"/>
                </a:lnTo>
                <a:lnTo>
                  <a:pt x="21363" y="11321"/>
                </a:lnTo>
                <a:lnTo>
                  <a:pt x="21465" y="11079"/>
                </a:lnTo>
                <a:lnTo>
                  <a:pt x="21577" y="10744"/>
                </a:lnTo>
                <a:lnTo>
                  <a:pt x="21622" y="10427"/>
                </a:lnTo>
                <a:lnTo>
                  <a:pt x="21645" y="10111"/>
                </a:lnTo>
                <a:lnTo>
                  <a:pt x="21622" y="9608"/>
                </a:lnTo>
                <a:lnTo>
                  <a:pt x="21577" y="9142"/>
                </a:lnTo>
                <a:lnTo>
                  <a:pt x="21465" y="8751"/>
                </a:lnTo>
                <a:lnTo>
                  <a:pt x="21363" y="8397"/>
                </a:lnTo>
                <a:lnTo>
                  <a:pt x="21206" y="8062"/>
                </a:lnTo>
                <a:lnTo>
                  <a:pt x="21037" y="7820"/>
                </a:lnTo>
                <a:lnTo>
                  <a:pt x="20846" y="7597"/>
                </a:lnTo>
                <a:lnTo>
                  <a:pt x="20643" y="7429"/>
                </a:lnTo>
                <a:lnTo>
                  <a:pt x="20452" y="7317"/>
                </a:lnTo>
                <a:lnTo>
                  <a:pt x="20238" y="7206"/>
                </a:lnTo>
                <a:lnTo>
                  <a:pt x="20025" y="7168"/>
                </a:lnTo>
                <a:lnTo>
                  <a:pt x="19822" y="7206"/>
                </a:lnTo>
                <a:lnTo>
                  <a:pt x="19608" y="7243"/>
                </a:lnTo>
                <a:lnTo>
                  <a:pt x="19440" y="7355"/>
                </a:lnTo>
                <a:lnTo>
                  <a:pt x="19271" y="7504"/>
                </a:lnTo>
                <a:lnTo>
                  <a:pt x="19136" y="7708"/>
                </a:lnTo>
                <a:lnTo>
                  <a:pt x="19012" y="7895"/>
                </a:lnTo>
                <a:lnTo>
                  <a:pt x="18832" y="8025"/>
                </a:lnTo>
                <a:lnTo>
                  <a:pt x="18663" y="8174"/>
                </a:lnTo>
                <a:lnTo>
                  <a:pt x="18472" y="8248"/>
                </a:lnTo>
                <a:lnTo>
                  <a:pt x="18270" y="8286"/>
                </a:lnTo>
                <a:lnTo>
                  <a:pt x="18078" y="8323"/>
                </a:lnTo>
                <a:lnTo>
                  <a:pt x="17887" y="8323"/>
                </a:lnTo>
                <a:lnTo>
                  <a:pt x="17696" y="8248"/>
                </a:lnTo>
                <a:lnTo>
                  <a:pt x="17493" y="8174"/>
                </a:lnTo>
                <a:lnTo>
                  <a:pt x="17302" y="8062"/>
                </a:lnTo>
                <a:lnTo>
                  <a:pt x="17133" y="7969"/>
                </a:lnTo>
                <a:lnTo>
                  <a:pt x="16976" y="7783"/>
                </a:lnTo>
                <a:lnTo>
                  <a:pt x="16852" y="7597"/>
                </a:lnTo>
                <a:lnTo>
                  <a:pt x="16740" y="7429"/>
                </a:lnTo>
                <a:lnTo>
                  <a:pt x="16672" y="7168"/>
                </a:lnTo>
                <a:lnTo>
                  <a:pt x="16638" y="6926"/>
                </a:lnTo>
                <a:lnTo>
                  <a:pt x="16616" y="6498"/>
                </a:lnTo>
                <a:lnTo>
                  <a:pt x="16616" y="5772"/>
                </a:lnTo>
                <a:lnTo>
                  <a:pt x="16650" y="4915"/>
                </a:lnTo>
                <a:lnTo>
                  <a:pt x="16695" y="3928"/>
                </a:lnTo>
                <a:lnTo>
                  <a:pt x="16762" y="2960"/>
                </a:lnTo>
                <a:lnTo>
                  <a:pt x="16830" y="1992"/>
                </a:lnTo>
                <a:lnTo>
                  <a:pt x="16908" y="1173"/>
                </a:lnTo>
                <a:lnTo>
                  <a:pt x="16976" y="521"/>
                </a:lnTo>
                <a:lnTo>
                  <a:pt x="16953" y="521"/>
                </a:lnTo>
                <a:lnTo>
                  <a:pt x="16931" y="521"/>
                </a:lnTo>
                <a:lnTo>
                  <a:pt x="16267" y="484"/>
                </a:lnTo>
                <a:lnTo>
                  <a:pt x="15637" y="428"/>
                </a:lnTo>
                <a:lnTo>
                  <a:pt x="15063" y="353"/>
                </a:lnTo>
                <a:lnTo>
                  <a:pt x="14523" y="279"/>
                </a:lnTo>
                <a:lnTo>
                  <a:pt x="14040" y="167"/>
                </a:lnTo>
                <a:lnTo>
                  <a:pt x="13635" y="93"/>
                </a:lnTo>
                <a:lnTo>
                  <a:pt x="13331" y="18"/>
                </a:lnTo>
                <a:lnTo>
                  <a:pt x="13117" y="18"/>
                </a:lnTo>
                <a:lnTo>
                  <a:pt x="12982" y="18"/>
                </a:lnTo>
                <a:lnTo>
                  <a:pt x="12858" y="130"/>
                </a:lnTo>
                <a:lnTo>
                  <a:pt x="12723" y="279"/>
                </a:lnTo>
                <a:lnTo>
                  <a:pt x="12622" y="446"/>
                </a:lnTo>
                <a:lnTo>
                  <a:pt x="12510" y="670"/>
                </a:lnTo>
                <a:lnTo>
                  <a:pt x="12419" y="912"/>
                </a:lnTo>
                <a:lnTo>
                  <a:pt x="12363" y="1210"/>
                </a:lnTo>
                <a:lnTo>
                  <a:pt x="12318" y="1526"/>
                </a:lnTo>
                <a:lnTo>
                  <a:pt x="12273" y="1843"/>
                </a:lnTo>
                <a:lnTo>
                  <a:pt x="12251" y="2215"/>
                </a:lnTo>
                <a:lnTo>
                  <a:pt x="12273" y="2532"/>
                </a:lnTo>
                <a:lnTo>
                  <a:pt x="12318" y="2886"/>
                </a:lnTo>
                <a:lnTo>
                  <a:pt x="12386" y="3240"/>
                </a:lnTo>
                <a:lnTo>
                  <a:pt x="12464" y="3556"/>
                </a:lnTo>
                <a:lnTo>
                  <a:pt x="12577" y="3891"/>
                </a:lnTo>
                <a:lnTo>
                  <a:pt x="12746" y="4171"/>
                </a:lnTo>
                <a:lnTo>
                  <a:pt x="12926" y="4487"/>
                </a:lnTo>
                <a:lnTo>
                  <a:pt x="13050" y="4860"/>
                </a:lnTo>
                <a:lnTo>
                  <a:pt x="13162" y="5251"/>
                </a:lnTo>
                <a:lnTo>
                  <a:pt x="13218" y="5604"/>
                </a:lnTo>
                <a:lnTo>
                  <a:pt x="13263" y="5995"/>
                </a:lnTo>
                <a:lnTo>
                  <a:pt x="13241" y="6386"/>
                </a:lnTo>
                <a:lnTo>
                  <a:pt x="13218" y="6740"/>
                </a:lnTo>
                <a:lnTo>
                  <a:pt x="13139" y="7094"/>
                </a:lnTo>
                <a:lnTo>
                  <a:pt x="13050" y="7429"/>
                </a:lnTo>
                <a:lnTo>
                  <a:pt x="12903" y="7746"/>
                </a:lnTo>
                <a:lnTo>
                  <a:pt x="12723" y="8025"/>
                </a:lnTo>
                <a:lnTo>
                  <a:pt x="12532" y="8286"/>
                </a:lnTo>
                <a:lnTo>
                  <a:pt x="12318" y="8491"/>
                </a:lnTo>
                <a:lnTo>
                  <a:pt x="12060" y="8677"/>
                </a:lnTo>
                <a:lnTo>
                  <a:pt x="11756" y="8788"/>
                </a:lnTo>
                <a:lnTo>
                  <a:pt x="11452" y="8826"/>
                </a:lnTo>
                <a:lnTo>
                  <a:pt x="11283" y="8826"/>
                </a:lnTo>
                <a:lnTo>
                  <a:pt x="11126" y="8826"/>
                </a:lnTo>
                <a:lnTo>
                  <a:pt x="11002" y="8788"/>
                </a:lnTo>
                <a:lnTo>
                  <a:pt x="10845" y="8714"/>
                </a:lnTo>
                <a:lnTo>
                  <a:pt x="10721" y="8640"/>
                </a:lnTo>
                <a:lnTo>
                  <a:pt x="10608" y="8565"/>
                </a:lnTo>
                <a:lnTo>
                  <a:pt x="10485" y="8453"/>
                </a:lnTo>
                <a:lnTo>
                  <a:pt x="10372" y="8323"/>
                </a:lnTo>
                <a:lnTo>
                  <a:pt x="10181" y="8062"/>
                </a:lnTo>
                <a:lnTo>
                  <a:pt x="10035" y="7746"/>
                </a:lnTo>
                <a:lnTo>
                  <a:pt x="9900" y="7392"/>
                </a:lnTo>
                <a:lnTo>
                  <a:pt x="9787" y="7001"/>
                </a:lnTo>
                <a:lnTo>
                  <a:pt x="9731" y="6610"/>
                </a:lnTo>
                <a:lnTo>
                  <a:pt x="9686" y="6219"/>
                </a:lnTo>
                <a:lnTo>
                  <a:pt x="9663" y="5772"/>
                </a:lnTo>
                <a:lnTo>
                  <a:pt x="9686" y="5381"/>
                </a:lnTo>
                <a:lnTo>
                  <a:pt x="9753" y="4990"/>
                </a:lnTo>
                <a:lnTo>
                  <a:pt x="9832" y="4636"/>
                </a:lnTo>
                <a:lnTo>
                  <a:pt x="9945" y="4320"/>
                </a:lnTo>
                <a:lnTo>
                  <a:pt x="10068" y="4022"/>
                </a:lnTo>
                <a:lnTo>
                  <a:pt x="10203" y="3817"/>
                </a:lnTo>
                <a:lnTo>
                  <a:pt x="10316" y="3593"/>
                </a:lnTo>
                <a:lnTo>
                  <a:pt x="10395" y="3351"/>
                </a:lnTo>
                <a:lnTo>
                  <a:pt x="10462" y="3109"/>
                </a:lnTo>
                <a:lnTo>
                  <a:pt x="10507" y="2848"/>
                </a:lnTo>
                <a:lnTo>
                  <a:pt x="10530" y="2606"/>
                </a:lnTo>
                <a:lnTo>
                  <a:pt x="10507" y="2346"/>
                </a:lnTo>
                <a:lnTo>
                  <a:pt x="10462" y="2141"/>
                </a:lnTo>
                <a:lnTo>
                  <a:pt x="10395" y="1880"/>
                </a:lnTo>
                <a:lnTo>
                  <a:pt x="10293" y="1638"/>
                </a:lnTo>
                <a:lnTo>
                  <a:pt x="10158" y="1415"/>
                </a:lnTo>
                <a:lnTo>
                  <a:pt x="9967" y="1210"/>
                </a:lnTo>
                <a:lnTo>
                  <a:pt x="9753" y="986"/>
                </a:lnTo>
                <a:lnTo>
                  <a:pt x="9495" y="819"/>
                </a:lnTo>
                <a:lnTo>
                  <a:pt x="9191" y="670"/>
                </a:lnTo>
                <a:lnTo>
                  <a:pt x="8842" y="521"/>
                </a:lnTo>
                <a:lnTo>
                  <a:pt x="8471" y="446"/>
                </a:lnTo>
                <a:lnTo>
                  <a:pt x="7998" y="428"/>
                </a:lnTo>
                <a:lnTo>
                  <a:pt x="7413" y="428"/>
                </a:lnTo>
                <a:lnTo>
                  <a:pt x="6817" y="446"/>
                </a:lnTo>
                <a:lnTo>
                  <a:pt x="6187" y="521"/>
                </a:lnTo>
                <a:lnTo>
                  <a:pt x="5602" y="633"/>
                </a:lnTo>
                <a:lnTo>
                  <a:pt x="5107" y="744"/>
                </a:lnTo>
                <a:lnTo>
                  <a:pt x="4725" y="856"/>
                </a:lnTo>
                <a:lnTo>
                  <a:pt x="4848" y="1564"/>
                </a:lnTo>
                <a:lnTo>
                  <a:pt x="5028" y="2495"/>
                </a:lnTo>
                <a:lnTo>
                  <a:pt x="5175" y="3556"/>
                </a:lnTo>
                <a:lnTo>
                  <a:pt x="5298" y="4673"/>
                </a:lnTo>
                <a:lnTo>
                  <a:pt x="5343" y="5213"/>
                </a:lnTo>
                <a:lnTo>
                  <a:pt x="5388" y="5753"/>
                </a:lnTo>
                <a:lnTo>
                  <a:pt x="5411" y="6275"/>
                </a:lnTo>
                <a:lnTo>
                  <a:pt x="5411" y="6740"/>
                </a:lnTo>
                <a:lnTo>
                  <a:pt x="5366" y="7168"/>
                </a:lnTo>
                <a:lnTo>
                  <a:pt x="5321" y="7541"/>
                </a:lnTo>
                <a:lnTo>
                  <a:pt x="5287" y="7708"/>
                </a:lnTo>
                <a:lnTo>
                  <a:pt x="5242" y="7857"/>
                </a:lnTo>
                <a:lnTo>
                  <a:pt x="5197" y="7969"/>
                </a:lnTo>
                <a:lnTo>
                  <a:pt x="5130" y="8062"/>
                </a:lnTo>
                <a:lnTo>
                  <a:pt x="5006" y="8248"/>
                </a:lnTo>
                <a:lnTo>
                  <a:pt x="4848" y="8397"/>
                </a:lnTo>
                <a:lnTo>
                  <a:pt x="4725" y="8528"/>
                </a:lnTo>
                <a:lnTo>
                  <a:pt x="4567" y="8640"/>
                </a:lnTo>
                <a:lnTo>
                  <a:pt x="4421" y="8714"/>
                </a:lnTo>
                <a:lnTo>
                  <a:pt x="4263" y="8751"/>
                </a:lnTo>
                <a:lnTo>
                  <a:pt x="4095" y="8788"/>
                </a:lnTo>
                <a:lnTo>
                  <a:pt x="3948" y="8788"/>
                </a:lnTo>
                <a:lnTo>
                  <a:pt x="3791" y="8751"/>
                </a:lnTo>
                <a:lnTo>
                  <a:pt x="3667" y="8714"/>
                </a:lnTo>
                <a:lnTo>
                  <a:pt x="3510" y="8677"/>
                </a:lnTo>
                <a:lnTo>
                  <a:pt x="3386" y="8602"/>
                </a:lnTo>
                <a:lnTo>
                  <a:pt x="3251" y="8491"/>
                </a:lnTo>
                <a:lnTo>
                  <a:pt x="3127" y="8360"/>
                </a:lnTo>
                <a:lnTo>
                  <a:pt x="3015" y="8248"/>
                </a:lnTo>
                <a:lnTo>
                  <a:pt x="2925" y="8062"/>
                </a:lnTo>
                <a:lnTo>
                  <a:pt x="2778" y="7857"/>
                </a:lnTo>
                <a:lnTo>
                  <a:pt x="2610" y="7671"/>
                </a:lnTo>
                <a:lnTo>
                  <a:pt x="2407" y="7541"/>
                </a:lnTo>
                <a:lnTo>
                  <a:pt x="2171" y="7466"/>
                </a:lnTo>
                <a:lnTo>
                  <a:pt x="1957" y="7429"/>
                </a:lnTo>
                <a:lnTo>
                  <a:pt x="1698" y="7429"/>
                </a:lnTo>
                <a:lnTo>
                  <a:pt x="1462" y="7466"/>
                </a:lnTo>
                <a:lnTo>
                  <a:pt x="1226" y="7559"/>
                </a:lnTo>
                <a:lnTo>
                  <a:pt x="989" y="7708"/>
                </a:lnTo>
                <a:lnTo>
                  <a:pt x="776" y="7932"/>
                </a:lnTo>
                <a:lnTo>
                  <a:pt x="551" y="8211"/>
                </a:lnTo>
                <a:lnTo>
                  <a:pt x="382" y="8528"/>
                </a:lnTo>
                <a:lnTo>
                  <a:pt x="315" y="8714"/>
                </a:lnTo>
                <a:lnTo>
                  <a:pt x="236" y="8919"/>
                </a:lnTo>
                <a:lnTo>
                  <a:pt x="191" y="9142"/>
                </a:lnTo>
                <a:lnTo>
                  <a:pt x="123" y="9347"/>
                </a:lnTo>
                <a:lnTo>
                  <a:pt x="78" y="9608"/>
                </a:lnTo>
                <a:lnTo>
                  <a:pt x="56" y="9887"/>
                </a:lnTo>
                <a:lnTo>
                  <a:pt x="33" y="10185"/>
                </a:lnTo>
                <a:lnTo>
                  <a:pt x="33" y="10464"/>
                </a:lnTo>
                <a:lnTo>
                  <a:pt x="33" y="10706"/>
                </a:lnTo>
                <a:lnTo>
                  <a:pt x="56" y="10967"/>
                </a:lnTo>
                <a:lnTo>
                  <a:pt x="78" y="11172"/>
                </a:lnTo>
                <a:lnTo>
                  <a:pt x="123" y="11395"/>
                </a:lnTo>
                <a:lnTo>
                  <a:pt x="168" y="11600"/>
                </a:lnTo>
                <a:lnTo>
                  <a:pt x="236" y="11786"/>
                </a:lnTo>
                <a:lnTo>
                  <a:pt x="292" y="11973"/>
                </a:lnTo>
                <a:lnTo>
                  <a:pt x="382" y="12140"/>
                </a:lnTo>
                <a:lnTo>
                  <a:pt x="540" y="12419"/>
                </a:lnTo>
                <a:lnTo>
                  <a:pt x="731" y="12680"/>
                </a:lnTo>
                <a:lnTo>
                  <a:pt x="944" y="12866"/>
                </a:lnTo>
                <a:lnTo>
                  <a:pt x="1158" y="12997"/>
                </a:lnTo>
                <a:lnTo>
                  <a:pt x="1395" y="13108"/>
                </a:lnTo>
                <a:lnTo>
                  <a:pt x="1608" y="13183"/>
                </a:lnTo>
                <a:lnTo>
                  <a:pt x="1856" y="13183"/>
                </a:lnTo>
                <a:lnTo>
                  <a:pt x="2070" y="13146"/>
                </a:lnTo>
                <a:lnTo>
                  <a:pt x="2261" y="13071"/>
                </a:lnTo>
                <a:lnTo>
                  <a:pt x="2430" y="12960"/>
                </a:lnTo>
                <a:lnTo>
                  <a:pt x="2587" y="12792"/>
                </a:lnTo>
                <a:lnTo>
                  <a:pt x="2688" y="12606"/>
                </a:lnTo>
                <a:lnTo>
                  <a:pt x="2801" y="12419"/>
                </a:lnTo>
                <a:lnTo>
                  <a:pt x="2925" y="12289"/>
                </a:lnTo>
                <a:lnTo>
                  <a:pt x="3082" y="12177"/>
                </a:lnTo>
                <a:lnTo>
                  <a:pt x="3228" y="12103"/>
                </a:lnTo>
                <a:lnTo>
                  <a:pt x="3408" y="12103"/>
                </a:lnTo>
                <a:lnTo>
                  <a:pt x="3577" y="12103"/>
                </a:lnTo>
                <a:lnTo>
                  <a:pt x="3723" y="12177"/>
                </a:lnTo>
                <a:lnTo>
                  <a:pt x="3903" y="12252"/>
                </a:lnTo>
                <a:lnTo>
                  <a:pt x="4072" y="12364"/>
                </a:lnTo>
                <a:lnTo>
                  <a:pt x="4230" y="12494"/>
                </a:lnTo>
                <a:lnTo>
                  <a:pt x="4353" y="12643"/>
                </a:lnTo>
                <a:lnTo>
                  <a:pt x="4488" y="12829"/>
                </a:lnTo>
                <a:lnTo>
                  <a:pt x="4567" y="13034"/>
                </a:lnTo>
                <a:lnTo>
                  <a:pt x="4657" y="13257"/>
                </a:lnTo>
                <a:lnTo>
                  <a:pt x="4702" y="13462"/>
                </a:lnTo>
                <a:lnTo>
                  <a:pt x="4725" y="13686"/>
                </a:lnTo>
                <a:lnTo>
                  <a:pt x="4702" y="14282"/>
                </a:lnTo>
                <a:lnTo>
                  <a:pt x="4657" y="15045"/>
                </a:lnTo>
                <a:lnTo>
                  <a:pt x="4612" y="15976"/>
                </a:lnTo>
                <a:lnTo>
                  <a:pt x="4590" y="16926"/>
                </a:lnTo>
                <a:lnTo>
                  <a:pt x="4567" y="17968"/>
                </a:lnTo>
                <a:lnTo>
                  <a:pt x="4567" y="19011"/>
                </a:lnTo>
                <a:lnTo>
                  <a:pt x="4590" y="19514"/>
                </a:lnTo>
                <a:lnTo>
                  <a:pt x="4612" y="19980"/>
                </a:lnTo>
                <a:lnTo>
                  <a:pt x="4657" y="20426"/>
                </a:lnTo>
                <a:lnTo>
                  <a:pt x="4725" y="20836"/>
                </a:lnTo>
                <a:lnTo>
                  <a:pt x="4848" y="20929"/>
                </a:lnTo>
                <a:lnTo>
                  <a:pt x="5040" y="21004"/>
                </a:lnTo>
                <a:lnTo>
                  <a:pt x="5265" y="21078"/>
                </a:lnTo>
                <a:lnTo>
                  <a:pt x="5478" y="21115"/>
                </a:lnTo>
                <a:lnTo>
                  <a:pt x="6041" y="21115"/>
                </a:lnTo>
                <a:lnTo>
                  <a:pt x="6637" y="21078"/>
                </a:lnTo>
                <a:lnTo>
                  <a:pt x="7312" y="21004"/>
                </a:lnTo>
                <a:lnTo>
                  <a:pt x="7998" y="20929"/>
                </a:lnTo>
                <a:lnTo>
                  <a:pt x="8696" y="20855"/>
                </a:lnTo>
                <a:lnTo>
                  <a:pt x="9360" y="20836"/>
                </a:lnTo>
                <a:close/>
              </a:path>
            </a:pathLst>
          </a:custGeom>
          <a:solidFill>
            <a:srgbClr val="FFCC99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12" name="Puzzle1"/>
          <p:cNvSpPr>
            <a:spLocks noEditPoints="1" noChangeArrowheads="1"/>
          </p:cNvSpPr>
          <p:nvPr/>
        </p:nvSpPr>
        <p:spPr bwMode="auto">
          <a:xfrm>
            <a:off x="7094876" y="4149391"/>
            <a:ext cx="1635699" cy="848218"/>
          </a:xfrm>
          <a:custGeom>
            <a:avLst/>
            <a:gdLst>
              <a:gd name="T0" fmla="*/ 16740 w 21600"/>
              <a:gd name="T1" fmla="*/ 21078 h 21600"/>
              <a:gd name="T2" fmla="*/ 16976 w 21600"/>
              <a:gd name="T3" fmla="*/ 521 h 21600"/>
              <a:gd name="T4" fmla="*/ 4725 w 21600"/>
              <a:gd name="T5" fmla="*/ 856 h 21600"/>
              <a:gd name="T6" fmla="*/ 5040 w 21600"/>
              <a:gd name="T7" fmla="*/ 21004 h 21600"/>
              <a:gd name="T8" fmla="*/ 10811 w 21600"/>
              <a:gd name="T9" fmla="*/ 12885 h 21600"/>
              <a:gd name="T10" fmla="*/ 10845 w 21600"/>
              <a:gd name="T11" fmla="*/ 8714 h 21600"/>
              <a:gd name="T12" fmla="*/ 21600 w 21600"/>
              <a:gd name="T13" fmla="*/ 10000 h 21600"/>
              <a:gd name="T14" fmla="*/ 56 w 21600"/>
              <a:gd name="T15" fmla="*/ 10000 h 21600"/>
              <a:gd name="T16" fmla="*/ 6086 w 21600"/>
              <a:gd name="T17" fmla="*/ 2569 h 21600"/>
              <a:gd name="T18" fmla="*/ 16132 w 21600"/>
              <a:gd name="T19" fmla="*/ 19552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9360" y="20836"/>
                </a:moveTo>
                <a:lnTo>
                  <a:pt x="9528" y="20836"/>
                </a:lnTo>
                <a:lnTo>
                  <a:pt x="9686" y="20762"/>
                </a:lnTo>
                <a:lnTo>
                  <a:pt x="9810" y="20687"/>
                </a:lnTo>
                <a:lnTo>
                  <a:pt x="9922" y="20575"/>
                </a:lnTo>
                <a:lnTo>
                  <a:pt x="10012" y="20426"/>
                </a:lnTo>
                <a:lnTo>
                  <a:pt x="10068" y="20296"/>
                </a:lnTo>
                <a:lnTo>
                  <a:pt x="10113" y="20110"/>
                </a:lnTo>
                <a:lnTo>
                  <a:pt x="10136" y="19905"/>
                </a:lnTo>
                <a:lnTo>
                  <a:pt x="10136" y="19682"/>
                </a:lnTo>
                <a:lnTo>
                  <a:pt x="10113" y="19440"/>
                </a:lnTo>
                <a:lnTo>
                  <a:pt x="10068" y="19142"/>
                </a:lnTo>
                <a:lnTo>
                  <a:pt x="10012" y="18900"/>
                </a:lnTo>
                <a:lnTo>
                  <a:pt x="9900" y="18620"/>
                </a:lnTo>
                <a:lnTo>
                  <a:pt x="9787" y="18285"/>
                </a:lnTo>
                <a:lnTo>
                  <a:pt x="9641" y="17968"/>
                </a:lnTo>
                <a:lnTo>
                  <a:pt x="9472" y="17652"/>
                </a:lnTo>
                <a:lnTo>
                  <a:pt x="9382" y="17466"/>
                </a:lnTo>
                <a:lnTo>
                  <a:pt x="9315" y="17298"/>
                </a:lnTo>
                <a:lnTo>
                  <a:pt x="9258" y="17112"/>
                </a:lnTo>
                <a:lnTo>
                  <a:pt x="9191" y="16926"/>
                </a:lnTo>
                <a:lnTo>
                  <a:pt x="9123" y="16535"/>
                </a:lnTo>
                <a:lnTo>
                  <a:pt x="9101" y="16144"/>
                </a:lnTo>
                <a:lnTo>
                  <a:pt x="9101" y="15753"/>
                </a:lnTo>
                <a:lnTo>
                  <a:pt x="9168" y="15362"/>
                </a:lnTo>
                <a:lnTo>
                  <a:pt x="9236" y="14971"/>
                </a:lnTo>
                <a:lnTo>
                  <a:pt x="9360" y="14580"/>
                </a:lnTo>
                <a:lnTo>
                  <a:pt x="9495" y="14244"/>
                </a:lnTo>
                <a:lnTo>
                  <a:pt x="9663" y="13891"/>
                </a:lnTo>
                <a:lnTo>
                  <a:pt x="9855" y="13611"/>
                </a:lnTo>
                <a:lnTo>
                  <a:pt x="10068" y="13351"/>
                </a:lnTo>
                <a:lnTo>
                  <a:pt x="10293" y="13146"/>
                </a:lnTo>
                <a:lnTo>
                  <a:pt x="10552" y="12997"/>
                </a:lnTo>
                <a:lnTo>
                  <a:pt x="10811" y="12885"/>
                </a:lnTo>
                <a:lnTo>
                  <a:pt x="11069" y="12866"/>
                </a:lnTo>
                <a:lnTo>
                  <a:pt x="11351" y="12885"/>
                </a:lnTo>
                <a:lnTo>
                  <a:pt x="11610" y="12997"/>
                </a:lnTo>
                <a:lnTo>
                  <a:pt x="11846" y="13183"/>
                </a:lnTo>
                <a:lnTo>
                  <a:pt x="12060" y="13388"/>
                </a:lnTo>
                <a:lnTo>
                  <a:pt x="12251" y="13648"/>
                </a:lnTo>
                <a:lnTo>
                  <a:pt x="12419" y="13928"/>
                </a:lnTo>
                <a:lnTo>
                  <a:pt x="12555" y="14244"/>
                </a:lnTo>
                <a:lnTo>
                  <a:pt x="12690" y="14617"/>
                </a:lnTo>
                <a:lnTo>
                  <a:pt x="12768" y="15008"/>
                </a:lnTo>
                <a:lnTo>
                  <a:pt x="12836" y="15399"/>
                </a:lnTo>
                <a:lnTo>
                  <a:pt x="12858" y="15753"/>
                </a:lnTo>
                <a:lnTo>
                  <a:pt x="12858" y="16144"/>
                </a:lnTo>
                <a:lnTo>
                  <a:pt x="12813" y="16535"/>
                </a:lnTo>
                <a:lnTo>
                  <a:pt x="12746" y="16888"/>
                </a:lnTo>
                <a:lnTo>
                  <a:pt x="12667" y="17224"/>
                </a:lnTo>
                <a:lnTo>
                  <a:pt x="12510" y="17503"/>
                </a:lnTo>
                <a:lnTo>
                  <a:pt x="12228" y="18043"/>
                </a:lnTo>
                <a:lnTo>
                  <a:pt x="11970" y="18546"/>
                </a:lnTo>
                <a:lnTo>
                  <a:pt x="11868" y="18751"/>
                </a:lnTo>
                <a:lnTo>
                  <a:pt x="11778" y="18974"/>
                </a:lnTo>
                <a:lnTo>
                  <a:pt x="11711" y="19179"/>
                </a:lnTo>
                <a:lnTo>
                  <a:pt x="11666" y="19365"/>
                </a:lnTo>
                <a:lnTo>
                  <a:pt x="11632" y="19570"/>
                </a:lnTo>
                <a:lnTo>
                  <a:pt x="11632" y="19756"/>
                </a:lnTo>
                <a:lnTo>
                  <a:pt x="11632" y="19942"/>
                </a:lnTo>
                <a:lnTo>
                  <a:pt x="11643" y="20110"/>
                </a:lnTo>
                <a:lnTo>
                  <a:pt x="11711" y="20296"/>
                </a:lnTo>
                <a:lnTo>
                  <a:pt x="11801" y="20464"/>
                </a:lnTo>
                <a:lnTo>
                  <a:pt x="11891" y="20650"/>
                </a:lnTo>
                <a:lnTo>
                  <a:pt x="12037" y="20836"/>
                </a:lnTo>
                <a:lnTo>
                  <a:pt x="12206" y="21004"/>
                </a:lnTo>
                <a:lnTo>
                  <a:pt x="12419" y="21190"/>
                </a:lnTo>
                <a:lnTo>
                  <a:pt x="12667" y="21320"/>
                </a:lnTo>
                <a:lnTo>
                  <a:pt x="12960" y="21432"/>
                </a:lnTo>
                <a:lnTo>
                  <a:pt x="13286" y="21544"/>
                </a:lnTo>
                <a:lnTo>
                  <a:pt x="13612" y="21655"/>
                </a:lnTo>
                <a:lnTo>
                  <a:pt x="13983" y="21693"/>
                </a:lnTo>
                <a:lnTo>
                  <a:pt x="14343" y="21730"/>
                </a:lnTo>
                <a:lnTo>
                  <a:pt x="14715" y="21730"/>
                </a:lnTo>
                <a:lnTo>
                  <a:pt x="15075" y="21730"/>
                </a:lnTo>
                <a:lnTo>
                  <a:pt x="15446" y="21655"/>
                </a:lnTo>
                <a:lnTo>
                  <a:pt x="15794" y="21581"/>
                </a:lnTo>
                <a:lnTo>
                  <a:pt x="16132" y="21432"/>
                </a:lnTo>
                <a:lnTo>
                  <a:pt x="16458" y="21302"/>
                </a:lnTo>
                <a:lnTo>
                  <a:pt x="16740" y="21078"/>
                </a:lnTo>
                <a:lnTo>
                  <a:pt x="16976" y="20836"/>
                </a:lnTo>
                <a:lnTo>
                  <a:pt x="17043" y="20650"/>
                </a:lnTo>
                <a:lnTo>
                  <a:pt x="17088" y="20426"/>
                </a:lnTo>
                <a:lnTo>
                  <a:pt x="17133" y="20222"/>
                </a:lnTo>
                <a:lnTo>
                  <a:pt x="17156" y="19980"/>
                </a:lnTo>
                <a:lnTo>
                  <a:pt x="17167" y="19477"/>
                </a:lnTo>
                <a:lnTo>
                  <a:pt x="17167" y="18974"/>
                </a:lnTo>
                <a:lnTo>
                  <a:pt x="17156" y="18397"/>
                </a:lnTo>
                <a:lnTo>
                  <a:pt x="17111" y="17820"/>
                </a:lnTo>
                <a:lnTo>
                  <a:pt x="17066" y="17261"/>
                </a:lnTo>
                <a:lnTo>
                  <a:pt x="16998" y="16646"/>
                </a:lnTo>
                <a:lnTo>
                  <a:pt x="16852" y="15511"/>
                </a:lnTo>
                <a:lnTo>
                  <a:pt x="16740" y="14393"/>
                </a:lnTo>
                <a:lnTo>
                  <a:pt x="16717" y="13928"/>
                </a:lnTo>
                <a:lnTo>
                  <a:pt x="16695" y="13462"/>
                </a:lnTo>
                <a:lnTo>
                  <a:pt x="16717" y="13071"/>
                </a:lnTo>
                <a:lnTo>
                  <a:pt x="16785" y="12755"/>
                </a:lnTo>
                <a:lnTo>
                  <a:pt x="16852" y="12419"/>
                </a:lnTo>
                <a:lnTo>
                  <a:pt x="16953" y="12140"/>
                </a:lnTo>
                <a:lnTo>
                  <a:pt x="17088" y="11898"/>
                </a:lnTo>
                <a:lnTo>
                  <a:pt x="17212" y="11675"/>
                </a:lnTo>
                <a:lnTo>
                  <a:pt x="17370" y="11470"/>
                </a:lnTo>
                <a:lnTo>
                  <a:pt x="17516" y="11284"/>
                </a:lnTo>
                <a:lnTo>
                  <a:pt x="17696" y="11135"/>
                </a:lnTo>
                <a:lnTo>
                  <a:pt x="17865" y="11042"/>
                </a:lnTo>
                <a:lnTo>
                  <a:pt x="18033" y="10930"/>
                </a:lnTo>
                <a:lnTo>
                  <a:pt x="18213" y="10893"/>
                </a:lnTo>
                <a:lnTo>
                  <a:pt x="18382" y="10893"/>
                </a:lnTo>
                <a:lnTo>
                  <a:pt x="18551" y="10967"/>
                </a:lnTo>
                <a:lnTo>
                  <a:pt x="18708" y="11042"/>
                </a:lnTo>
                <a:lnTo>
                  <a:pt x="18855" y="11172"/>
                </a:lnTo>
                <a:lnTo>
                  <a:pt x="19012" y="11358"/>
                </a:lnTo>
                <a:lnTo>
                  <a:pt x="19136" y="11600"/>
                </a:lnTo>
                <a:lnTo>
                  <a:pt x="19271" y="11861"/>
                </a:lnTo>
                <a:lnTo>
                  <a:pt x="19440" y="12028"/>
                </a:lnTo>
                <a:lnTo>
                  <a:pt x="19608" y="12177"/>
                </a:lnTo>
                <a:lnTo>
                  <a:pt x="19822" y="12289"/>
                </a:lnTo>
                <a:lnTo>
                  <a:pt x="20025" y="12289"/>
                </a:lnTo>
                <a:lnTo>
                  <a:pt x="20238" y="12289"/>
                </a:lnTo>
                <a:lnTo>
                  <a:pt x="20452" y="12215"/>
                </a:lnTo>
                <a:lnTo>
                  <a:pt x="20643" y="12103"/>
                </a:lnTo>
                <a:lnTo>
                  <a:pt x="20846" y="11973"/>
                </a:lnTo>
                <a:lnTo>
                  <a:pt x="21037" y="11786"/>
                </a:lnTo>
                <a:lnTo>
                  <a:pt x="21206" y="11563"/>
                </a:lnTo>
                <a:lnTo>
                  <a:pt x="21363" y="11321"/>
                </a:lnTo>
                <a:lnTo>
                  <a:pt x="21465" y="11079"/>
                </a:lnTo>
                <a:lnTo>
                  <a:pt x="21577" y="10744"/>
                </a:lnTo>
                <a:lnTo>
                  <a:pt x="21622" y="10427"/>
                </a:lnTo>
                <a:lnTo>
                  <a:pt x="21645" y="10111"/>
                </a:lnTo>
                <a:lnTo>
                  <a:pt x="21622" y="9608"/>
                </a:lnTo>
                <a:lnTo>
                  <a:pt x="21577" y="9142"/>
                </a:lnTo>
                <a:lnTo>
                  <a:pt x="21465" y="8751"/>
                </a:lnTo>
                <a:lnTo>
                  <a:pt x="21363" y="8397"/>
                </a:lnTo>
                <a:lnTo>
                  <a:pt x="21206" y="8062"/>
                </a:lnTo>
                <a:lnTo>
                  <a:pt x="21037" y="7820"/>
                </a:lnTo>
                <a:lnTo>
                  <a:pt x="20846" y="7597"/>
                </a:lnTo>
                <a:lnTo>
                  <a:pt x="20643" y="7429"/>
                </a:lnTo>
                <a:lnTo>
                  <a:pt x="20452" y="7317"/>
                </a:lnTo>
                <a:lnTo>
                  <a:pt x="20238" y="7206"/>
                </a:lnTo>
                <a:lnTo>
                  <a:pt x="20025" y="7168"/>
                </a:lnTo>
                <a:lnTo>
                  <a:pt x="19822" y="7206"/>
                </a:lnTo>
                <a:lnTo>
                  <a:pt x="19608" y="7243"/>
                </a:lnTo>
                <a:lnTo>
                  <a:pt x="19440" y="7355"/>
                </a:lnTo>
                <a:lnTo>
                  <a:pt x="19271" y="7504"/>
                </a:lnTo>
                <a:lnTo>
                  <a:pt x="19136" y="7708"/>
                </a:lnTo>
                <a:lnTo>
                  <a:pt x="19012" y="7895"/>
                </a:lnTo>
                <a:lnTo>
                  <a:pt x="18832" y="8025"/>
                </a:lnTo>
                <a:lnTo>
                  <a:pt x="18663" y="8174"/>
                </a:lnTo>
                <a:lnTo>
                  <a:pt x="18472" y="8248"/>
                </a:lnTo>
                <a:lnTo>
                  <a:pt x="18270" y="8286"/>
                </a:lnTo>
                <a:lnTo>
                  <a:pt x="18078" y="8323"/>
                </a:lnTo>
                <a:lnTo>
                  <a:pt x="17887" y="8323"/>
                </a:lnTo>
                <a:lnTo>
                  <a:pt x="17696" y="8248"/>
                </a:lnTo>
                <a:lnTo>
                  <a:pt x="17493" y="8174"/>
                </a:lnTo>
                <a:lnTo>
                  <a:pt x="17302" y="8062"/>
                </a:lnTo>
                <a:lnTo>
                  <a:pt x="17133" y="7969"/>
                </a:lnTo>
                <a:lnTo>
                  <a:pt x="16976" y="7783"/>
                </a:lnTo>
                <a:lnTo>
                  <a:pt x="16852" y="7597"/>
                </a:lnTo>
                <a:lnTo>
                  <a:pt x="16740" y="7429"/>
                </a:lnTo>
                <a:lnTo>
                  <a:pt x="16672" y="7168"/>
                </a:lnTo>
                <a:lnTo>
                  <a:pt x="16638" y="6926"/>
                </a:lnTo>
                <a:lnTo>
                  <a:pt x="16616" y="6498"/>
                </a:lnTo>
                <a:lnTo>
                  <a:pt x="16616" y="5772"/>
                </a:lnTo>
                <a:lnTo>
                  <a:pt x="16650" y="4915"/>
                </a:lnTo>
                <a:lnTo>
                  <a:pt x="16695" y="3928"/>
                </a:lnTo>
                <a:lnTo>
                  <a:pt x="16762" y="2960"/>
                </a:lnTo>
                <a:lnTo>
                  <a:pt x="16830" y="1992"/>
                </a:lnTo>
                <a:lnTo>
                  <a:pt x="16908" y="1173"/>
                </a:lnTo>
                <a:lnTo>
                  <a:pt x="16976" y="521"/>
                </a:lnTo>
                <a:lnTo>
                  <a:pt x="16953" y="521"/>
                </a:lnTo>
                <a:lnTo>
                  <a:pt x="16931" y="521"/>
                </a:lnTo>
                <a:lnTo>
                  <a:pt x="16267" y="484"/>
                </a:lnTo>
                <a:lnTo>
                  <a:pt x="15637" y="428"/>
                </a:lnTo>
                <a:lnTo>
                  <a:pt x="15063" y="353"/>
                </a:lnTo>
                <a:lnTo>
                  <a:pt x="14523" y="279"/>
                </a:lnTo>
                <a:lnTo>
                  <a:pt x="14040" y="167"/>
                </a:lnTo>
                <a:lnTo>
                  <a:pt x="13635" y="93"/>
                </a:lnTo>
                <a:lnTo>
                  <a:pt x="13331" y="18"/>
                </a:lnTo>
                <a:lnTo>
                  <a:pt x="13117" y="18"/>
                </a:lnTo>
                <a:lnTo>
                  <a:pt x="12982" y="18"/>
                </a:lnTo>
                <a:lnTo>
                  <a:pt x="12858" y="130"/>
                </a:lnTo>
                <a:lnTo>
                  <a:pt x="12723" y="279"/>
                </a:lnTo>
                <a:lnTo>
                  <a:pt x="12622" y="446"/>
                </a:lnTo>
                <a:lnTo>
                  <a:pt x="12510" y="670"/>
                </a:lnTo>
                <a:lnTo>
                  <a:pt x="12419" y="912"/>
                </a:lnTo>
                <a:lnTo>
                  <a:pt x="12363" y="1210"/>
                </a:lnTo>
                <a:lnTo>
                  <a:pt x="12318" y="1526"/>
                </a:lnTo>
                <a:lnTo>
                  <a:pt x="12273" y="1843"/>
                </a:lnTo>
                <a:lnTo>
                  <a:pt x="12251" y="2215"/>
                </a:lnTo>
                <a:lnTo>
                  <a:pt x="12273" y="2532"/>
                </a:lnTo>
                <a:lnTo>
                  <a:pt x="12318" y="2886"/>
                </a:lnTo>
                <a:lnTo>
                  <a:pt x="12386" y="3240"/>
                </a:lnTo>
                <a:lnTo>
                  <a:pt x="12464" y="3556"/>
                </a:lnTo>
                <a:lnTo>
                  <a:pt x="12577" y="3891"/>
                </a:lnTo>
                <a:lnTo>
                  <a:pt x="12746" y="4171"/>
                </a:lnTo>
                <a:lnTo>
                  <a:pt x="12926" y="4487"/>
                </a:lnTo>
                <a:lnTo>
                  <a:pt x="13050" y="4860"/>
                </a:lnTo>
                <a:lnTo>
                  <a:pt x="13162" y="5251"/>
                </a:lnTo>
                <a:lnTo>
                  <a:pt x="13218" y="5604"/>
                </a:lnTo>
                <a:lnTo>
                  <a:pt x="13263" y="5995"/>
                </a:lnTo>
                <a:lnTo>
                  <a:pt x="13241" y="6386"/>
                </a:lnTo>
                <a:lnTo>
                  <a:pt x="13218" y="6740"/>
                </a:lnTo>
                <a:lnTo>
                  <a:pt x="13139" y="7094"/>
                </a:lnTo>
                <a:lnTo>
                  <a:pt x="13050" y="7429"/>
                </a:lnTo>
                <a:lnTo>
                  <a:pt x="12903" y="7746"/>
                </a:lnTo>
                <a:lnTo>
                  <a:pt x="12723" y="8025"/>
                </a:lnTo>
                <a:lnTo>
                  <a:pt x="12532" y="8286"/>
                </a:lnTo>
                <a:lnTo>
                  <a:pt x="12318" y="8491"/>
                </a:lnTo>
                <a:lnTo>
                  <a:pt x="12060" y="8677"/>
                </a:lnTo>
                <a:lnTo>
                  <a:pt x="11756" y="8788"/>
                </a:lnTo>
                <a:lnTo>
                  <a:pt x="11452" y="8826"/>
                </a:lnTo>
                <a:lnTo>
                  <a:pt x="11283" y="8826"/>
                </a:lnTo>
                <a:lnTo>
                  <a:pt x="11126" y="8826"/>
                </a:lnTo>
                <a:lnTo>
                  <a:pt x="11002" y="8788"/>
                </a:lnTo>
                <a:lnTo>
                  <a:pt x="10845" y="8714"/>
                </a:lnTo>
                <a:lnTo>
                  <a:pt x="10721" y="8640"/>
                </a:lnTo>
                <a:lnTo>
                  <a:pt x="10608" y="8565"/>
                </a:lnTo>
                <a:lnTo>
                  <a:pt x="10485" y="8453"/>
                </a:lnTo>
                <a:lnTo>
                  <a:pt x="10372" y="8323"/>
                </a:lnTo>
                <a:lnTo>
                  <a:pt x="10181" y="8062"/>
                </a:lnTo>
                <a:lnTo>
                  <a:pt x="10035" y="7746"/>
                </a:lnTo>
                <a:lnTo>
                  <a:pt x="9900" y="7392"/>
                </a:lnTo>
                <a:lnTo>
                  <a:pt x="9787" y="7001"/>
                </a:lnTo>
                <a:lnTo>
                  <a:pt x="9731" y="6610"/>
                </a:lnTo>
                <a:lnTo>
                  <a:pt x="9686" y="6219"/>
                </a:lnTo>
                <a:lnTo>
                  <a:pt x="9663" y="5772"/>
                </a:lnTo>
                <a:lnTo>
                  <a:pt x="9686" y="5381"/>
                </a:lnTo>
                <a:lnTo>
                  <a:pt x="9753" y="4990"/>
                </a:lnTo>
                <a:lnTo>
                  <a:pt x="9832" y="4636"/>
                </a:lnTo>
                <a:lnTo>
                  <a:pt x="9945" y="4320"/>
                </a:lnTo>
                <a:lnTo>
                  <a:pt x="10068" y="4022"/>
                </a:lnTo>
                <a:lnTo>
                  <a:pt x="10203" y="3817"/>
                </a:lnTo>
                <a:lnTo>
                  <a:pt x="10316" y="3593"/>
                </a:lnTo>
                <a:lnTo>
                  <a:pt x="10395" y="3351"/>
                </a:lnTo>
                <a:lnTo>
                  <a:pt x="10462" y="3109"/>
                </a:lnTo>
                <a:lnTo>
                  <a:pt x="10507" y="2848"/>
                </a:lnTo>
                <a:lnTo>
                  <a:pt x="10530" y="2606"/>
                </a:lnTo>
                <a:lnTo>
                  <a:pt x="10507" y="2346"/>
                </a:lnTo>
                <a:lnTo>
                  <a:pt x="10462" y="2141"/>
                </a:lnTo>
                <a:lnTo>
                  <a:pt x="10395" y="1880"/>
                </a:lnTo>
                <a:lnTo>
                  <a:pt x="10293" y="1638"/>
                </a:lnTo>
                <a:lnTo>
                  <a:pt x="10158" y="1415"/>
                </a:lnTo>
                <a:lnTo>
                  <a:pt x="9967" y="1210"/>
                </a:lnTo>
                <a:lnTo>
                  <a:pt x="9753" y="986"/>
                </a:lnTo>
                <a:lnTo>
                  <a:pt x="9495" y="819"/>
                </a:lnTo>
                <a:lnTo>
                  <a:pt x="9191" y="670"/>
                </a:lnTo>
                <a:lnTo>
                  <a:pt x="8842" y="521"/>
                </a:lnTo>
                <a:lnTo>
                  <a:pt x="8471" y="446"/>
                </a:lnTo>
                <a:lnTo>
                  <a:pt x="7998" y="428"/>
                </a:lnTo>
                <a:lnTo>
                  <a:pt x="7413" y="428"/>
                </a:lnTo>
                <a:lnTo>
                  <a:pt x="6817" y="446"/>
                </a:lnTo>
                <a:lnTo>
                  <a:pt x="6187" y="521"/>
                </a:lnTo>
                <a:lnTo>
                  <a:pt x="5602" y="633"/>
                </a:lnTo>
                <a:lnTo>
                  <a:pt x="5107" y="744"/>
                </a:lnTo>
                <a:lnTo>
                  <a:pt x="4725" y="856"/>
                </a:lnTo>
                <a:lnTo>
                  <a:pt x="4848" y="1564"/>
                </a:lnTo>
                <a:lnTo>
                  <a:pt x="5028" y="2495"/>
                </a:lnTo>
                <a:lnTo>
                  <a:pt x="5175" y="3556"/>
                </a:lnTo>
                <a:lnTo>
                  <a:pt x="5298" y="4673"/>
                </a:lnTo>
                <a:lnTo>
                  <a:pt x="5343" y="5213"/>
                </a:lnTo>
                <a:lnTo>
                  <a:pt x="5388" y="5753"/>
                </a:lnTo>
                <a:lnTo>
                  <a:pt x="5411" y="6275"/>
                </a:lnTo>
                <a:lnTo>
                  <a:pt x="5411" y="6740"/>
                </a:lnTo>
                <a:lnTo>
                  <a:pt x="5366" y="7168"/>
                </a:lnTo>
                <a:lnTo>
                  <a:pt x="5321" y="7541"/>
                </a:lnTo>
                <a:lnTo>
                  <a:pt x="5287" y="7708"/>
                </a:lnTo>
                <a:lnTo>
                  <a:pt x="5242" y="7857"/>
                </a:lnTo>
                <a:lnTo>
                  <a:pt x="5197" y="7969"/>
                </a:lnTo>
                <a:lnTo>
                  <a:pt x="5130" y="8062"/>
                </a:lnTo>
                <a:lnTo>
                  <a:pt x="5006" y="8248"/>
                </a:lnTo>
                <a:lnTo>
                  <a:pt x="4848" y="8397"/>
                </a:lnTo>
                <a:lnTo>
                  <a:pt x="4725" y="8528"/>
                </a:lnTo>
                <a:lnTo>
                  <a:pt x="4567" y="8640"/>
                </a:lnTo>
                <a:lnTo>
                  <a:pt x="4421" y="8714"/>
                </a:lnTo>
                <a:lnTo>
                  <a:pt x="4263" y="8751"/>
                </a:lnTo>
                <a:lnTo>
                  <a:pt x="4095" y="8788"/>
                </a:lnTo>
                <a:lnTo>
                  <a:pt x="3948" y="8788"/>
                </a:lnTo>
                <a:lnTo>
                  <a:pt x="3791" y="8751"/>
                </a:lnTo>
                <a:lnTo>
                  <a:pt x="3667" y="8714"/>
                </a:lnTo>
                <a:lnTo>
                  <a:pt x="3510" y="8677"/>
                </a:lnTo>
                <a:lnTo>
                  <a:pt x="3386" y="8602"/>
                </a:lnTo>
                <a:lnTo>
                  <a:pt x="3251" y="8491"/>
                </a:lnTo>
                <a:lnTo>
                  <a:pt x="3127" y="8360"/>
                </a:lnTo>
                <a:lnTo>
                  <a:pt x="3015" y="8248"/>
                </a:lnTo>
                <a:lnTo>
                  <a:pt x="2925" y="8062"/>
                </a:lnTo>
                <a:lnTo>
                  <a:pt x="2778" y="7857"/>
                </a:lnTo>
                <a:lnTo>
                  <a:pt x="2610" y="7671"/>
                </a:lnTo>
                <a:lnTo>
                  <a:pt x="2407" y="7541"/>
                </a:lnTo>
                <a:lnTo>
                  <a:pt x="2171" y="7466"/>
                </a:lnTo>
                <a:lnTo>
                  <a:pt x="1957" y="7429"/>
                </a:lnTo>
                <a:lnTo>
                  <a:pt x="1698" y="7429"/>
                </a:lnTo>
                <a:lnTo>
                  <a:pt x="1462" y="7466"/>
                </a:lnTo>
                <a:lnTo>
                  <a:pt x="1226" y="7559"/>
                </a:lnTo>
                <a:lnTo>
                  <a:pt x="989" y="7708"/>
                </a:lnTo>
                <a:lnTo>
                  <a:pt x="776" y="7932"/>
                </a:lnTo>
                <a:lnTo>
                  <a:pt x="551" y="8211"/>
                </a:lnTo>
                <a:lnTo>
                  <a:pt x="382" y="8528"/>
                </a:lnTo>
                <a:lnTo>
                  <a:pt x="315" y="8714"/>
                </a:lnTo>
                <a:lnTo>
                  <a:pt x="236" y="8919"/>
                </a:lnTo>
                <a:lnTo>
                  <a:pt x="191" y="9142"/>
                </a:lnTo>
                <a:lnTo>
                  <a:pt x="123" y="9347"/>
                </a:lnTo>
                <a:lnTo>
                  <a:pt x="78" y="9608"/>
                </a:lnTo>
                <a:lnTo>
                  <a:pt x="56" y="9887"/>
                </a:lnTo>
                <a:lnTo>
                  <a:pt x="33" y="10185"/>
                </a:lnTo>
                <a:lnTo>
                  <a:pt x="33" y="10464"/>
                </a:lnTo>
                <a:lnTo>
                  <a:pt x="33" y="10706"/>
                </a:lnTo>
                <a:lnTo>
                  <a:pt x="56" y="10967"/>
                </a:lnTo>
                <a:lnTo>
                  <a:pt x="78" y="11172"/>
                </a:lnTo>
                <a:lnTo>
                  <a:pt x="123" y="11395"/>
                </a:lnTo>
                <a:lnTo>
                  <a:pt x="168" y="11600"/>
                </a:lnTo>
                <a:lnTo>
                  <a:pt x="236" y="11786"/>
                </a:lnTo>
                <a:lnTo>
                  <a:pt x="292" y="11973"/>
                </a:lnTo>
                <a:lnTo>
                  <a:pt x="382" y="12140"/>
                </a:lnTo>
                <a:lnTo>
                  <a:pt x="540" y="12419"/>
                </a:lnTo>
                <a:lnTo>
                  <a:pt x="731" y="12680"/>
                </a:lnTo>
                <a:lnTo>
                  <a:pt x="944" y="12866"/>
                </a:lnTo>
                <a:lnTo>
                  <a:pt x="1158" y="12997"/>
                </a:lnTo>
                <a:lnTo>
                  <a:pt x="1395" y="13108"/>
                </a:lnTo>
                <a:lnTo>
                  <a:pt x="1608" y="13183"/>
                </a:lnTo>
                <a:lnTo>
                  <a:pt x="1856" y="13183"/>
                </a:lnTo>
                <a:lnTo>
                  <a:pt x="2070" y="13146"/>
                </a:lnTo>
                <a:lnTo>
                  <a:pt x="2261" y="13071"/>
                </a:lnTo>
                <a:lnTo>
                  <a:pt x="2430" y="12960"/>
                </a:lnTo>
                <a:lnTo>
                  <a:pt x="2587" y="12792"/>
                </a:lnTo>
                <a:lnTo>
                  <a:pt x="2688" y="12606"/>
                </a:lnTo>
                <a:lnTo>
                  <a:pt x="2801" y="12419"/>
                </a:lnTo>
                <a:lnTo>
                  <a:pt x="2925" y="12289"/>
                </a:lnTo>
                <a:lnTo>
                  <a:pt x="3082" y="12177"/>
                </a:lnTo>
                <a:lnTo>
                  <a:pt x="3228" y="12103"/>
                </a:lnTo>
                <a:lnTo>
                  <a:pt x="3408" y="12103"/>
                </a:lnTo>
                <a:lnTo>
                  <a:pt x="3577" y="12103"/>
                </a:lnTo>
                <a:lnTo>
                  <a:pt x="3723" y="12177"/>
                </a:lnTo>
                <a:lnTo>
                  <a:pt x="3903" y="12252"/>
                </a:lnTo>
                <a:lnTo>
                  <a:pt x="4072" y="12364"/>
                </a:lnTo>
                <a:lnTo>
                  <a:pt x="4230" y="12494"/>
                </a:lnTo>
                <a:lnTo>
                  <a:pt x="4353" y="12643"/>
                </a:lnTo>
                <a:lnTo>
                  <a:pt x="4488" y="12829"/>
                </a:lnTo>
                <a:lnTo>
                  <a:pt x="4567" y="13034"/>
                </a:lnTo>
                <a:lnTo>
                  <a:pt x="4657" y="13257"/>
                </a:lnTo>
                <a:lnTo>
                  <a:pt x="4702" y="13462"/>
                </a:lnTo>
                <a:lnTo>
                  <a:pt x="4725" y="13686"/>
                </a:lnTo>
                <a:lnTo>
                  <a:pt x="4702" y="14282"/>
                </a:lnTo>
                <a:lnTo>
                  <a:pt x="4657" y="15045"/>
                </a:lnTo>
                <a:lnTo>
                  <a:pt x="4612" y="15976"/>
                </a:lnTo>
                <a:lnTo>
                  <a:pt x="4590" y="16926"/>
                </a:lnTo>
                <a:lnTo>
                  <a:pt x="4567" y="17968"/>
                </a:lnTo>
                <a:lnTo>
                  <a:pt x="4567" y="19011"/>
                </a:lnTo>
                <a:lnTo>
                  <a:pt x="4590" y="19514"/>
                </a:lnTo>
                <a:lnTo>
                  <a:pt x="4612" y="19980"/>
                </a:lnTo>
                <a:lnTo>
                  <a:pt x="4657" y="20426"/>
                </a:lnTo>
                <a:lnTo>
                  <a:pt x="4725" y="20836"/>
                </a:lnTo>
                <a:lnTo>
                  <a:pt x="4848" y="20929"/>
                </a:lnTo>
                <a:lnTo>
                  <a:pt x="5040" y="21004"/>
                </a:lnTo>
                <a:lnTo>
                  <a:pt x="5265" y="21078"/>
                </a:lnTo>
                <a:lnTo>
                  <a:pt x="5478" y="21115"/>
                </a:lnTo>
                <a:lnTo>
                  <a:pt x="6041" y="21115"/>
                </a:lnTo>
                <a:lnTo>
                  <a:pt x="6637" y="21078"/>
                </a:lnTo>
                <a:lnTo>
                  <a:pt x="7312" y="21004"/>
                </a:lnTo>
                <a:lnTo>
                  <a:pt x="7998" y="20929"/>
                </a:lnTo>
                <a:lnTo>
                  <a:pt x="8696" y="20855"/>
                </a:lnTo>
                <a:lnTo>
                  <a:pt x="9360" y="20836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13" name="Puzzle3"/>
          <p:cNvSpPr>
            <a:spLocks noEditPoints="1" noChangeArrowheads="1"/>
          </p:cNvSpPr>
          <p:nvPr/>
        </p:nvSpPr>
        <p:spPr bwMode="auto">
          <a:xfrm>
            <a:off x="6495151" y="592668"/>
            <a:ext cx="1012316" cy="1221887"/>
          </a:xfrm>
          <a:custGeom>
            <a:avLst/>
            <a:gdLst>
              <a:gd name="T0" fmla="*/ 10391 w 21600"/>
              <a:gd name="T1" fmla="*/ 15806 h 21600"/>
              <a:gd name="T2" fmla="*/ 20551 w 21600"/>
              <a:gd name="T3" fmla="*/ 21088 h 21600"/>
              <a:gd name="T4" fmla="*/ 13180 w 21600"/>
              <a:gd name="T5" fmla="*/ 13801 h 21600"/>
              <a:gd name="T6" fmla="*/ 20551 w 21600"/>
              <a:gd name="T7" fmla="*/ 7025 h 21600"/>
              <a:gd name="T8" fmla="*/ 10500 w 21600"/>
              <a:gd name="T9" fmla="*/ 52 h 21600"/>
              <a:gd name="T10" fmla="*/ 692 w 21600"/>
              <a:gd name="T11" fmla="*/ 6802 h 21600"/>
              <a:gd name="T12" fmla="*/ 8064 w 21600"/>
              <a:gd name="T13" fmla="*/ 13526 h 21600"/>
              <a:gd name="T14" fmla="*/ 692 w 21600"/>
              <a:gd name="T15" fmla="*/ 21088 h 21600"/>
              <a:gd name="T16" fmla="*/ 2273 w 21600"/>
              <a:gd name="T17" fmla="*/ 7719 h 21600"/>
              <a:gd name="T18" fmla="*/ 19149 w 21600"/>
              <a:gd name="T19" fmla="*/ 20237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6625" y="20892"/>
                </a:moveTo>
                <a:lnTo>
                  <a:pt x="7105" y="21023"/>
                </a:lnTo>
                <a:lnTo>
                  <a:pt x="7513" y="21088"/>
                </a:lnTo>
                <a:lnTo>
                  <a:pt x="7922" y="21115"/>
                </a:lnTo>
                <a:lnTo>
                  <a:pt x="8242" y="21115"/>
                </a:lnTo>
                <a:lnTo>
                  <a:pt x="8544" y="21062"/>
                </a:lnTo>
                <a:lnTo>
                  <a:pt x="8810" y="20997"/>
                </a:lnTo>
                <a:lnTo>
                  <a:pt x="9023" y="20892"/>
                </a:lnTo>
                <a:lnTo>
                  <a:pt x="9148" y="20761"/>
                </a:lnTo>
                <a:lnTo>
                  <a:pt x="9290" y="20616"/>
                </a:lnTo>
                <a:lnTo>
                  <a:pt x="9361" y="20459"/>
                </a:lnTo>
                <a:lnTo>
                  <a:pt x="9396" y="20289"/>
                </a:lnTo>
                <a:lnTo>
                  <a:pt x="9396" y="20092"/>
                </a:lnTo>
                <a:lnTo>
                  <a:pt x="9325" y="19909"/>
                </a:lnTo>
                <a:lnTo>
                  <a:pt x="9219" y="19738"/>
                </a:lnTo>
                <a:lnTo>
                  <a:pt x="9094" y="19555"/>
                </a:lnTo>
                <a:lnTo>
                  <a:pt x="8917" y="19384"/>
                </a:lnTo>
                <a:lnTo>
                  <a:pt x="8650" y="19162"/>
                </a:lnTo>
                <a:lnTo>
                  <a:pt x="8437" y="18900"/>
                </a:lnTo>
                <a:lnTo>
                  <a:pt x="8277" y="18624"/>
                </a:lnTo>
                <a:lnTo>
                  <a:pt x="8135" y="18349"/>
                </a:lnTo>
                <a:lnTo>
                  <a:pt x="8028" y="18048"/>
                </a:lnTo>
                <a:lnTo>
                  <a:pt x="7993" y="17746"/>
                </a:lnTo>
                <a:lnTo>
                  <a:pt x="7993" y="17471"/>
                </a:lnTo>
                <a:lnTo>
                  <a:pt x="8028" y="17169"/>
                </a:lnTo>
                <a:lnTo>
                  <a:pt x="8135" y="16920"/>
                </a:lnTo>
                <a:lnTo>
                  <a:pt x="8277" y="16671"/>
                </a:lnTo>
                <a:lnTo>
                  <a:pt x="8366" y="16540"/>
                </a:lnTo>
                <a:lnTo>
                  <a:pt x="8473" y="16409"/>
                </a:lnTo>
                <a:lnTo>
                  <a:pt x="8615" y="16317"/>
                </a:lnTo>
                <a:lnTo>
                  <a:pt x="8739" y="16213"/>
                </a:lnTo>
                <a:lnTo>
                  <a:pt x="8881" y="16134"/>
                </a:lnTo>
                <a:lnTo>
                  <a:pt x="9059" y="16055"/>
                </a:lnTo>
                <a:lnTo>
                  <a:pt x="9254" y="15990"/>
                </a:lnTo>
                <a:lnTo>
                  <a:pt x="9432" y="15911"/>
                </a:lnTo>
                <a:lnTo>
                  <a:pt x="9663" y="15885"/>
                </a:lnTo>
                <a:lnTo>
                  <a:pt x="9876" y="15833"/>
                </a:lnTo>
                <a:lnTo>
                  <a:pt x="10142" y="15806"/>
                </a:lnTo>
                <a:lnTo>
                  <a:pt x="10391" y="15806"/>
                </a:lnTo>
                <a:lnTo>
                  <a:pt x="10728" y="15806"/>
                </a:lnTo>
                <a:lnTo>
                  <a:pt x="10995" y="15806"/>
                </a:lnTo>
                <a:lnTo>
                  <a:pt x="11279" y="15833"/>
                </a:lnTo>
                <a:lnTo>
                  <a:pt x="11546" y="15885"/>
                </a:lnTo>
                <a:lnTo>
                  <a:pt x="11776" y="15937"/>
                </a:lnTo>
                <a:lnTo>
                  <a:pt x="12025" y="15990"/>
                </a:lnTo>
                <a:lnTo>
                  <a:pt x="12221" y="16055"/>
                </a:lnTo>
                <a:lnTo>
                  <a:pt x="12434" y="16134"/>
                </a:lnTo>
                <a:lnTo>
                  <a:pt x="12611" y="16213"/>
                </a:lnTo>
                <a:lnTo>
                  <a:pt x="12771" y="16317"/>
                </a:lnTo>
                <a:lnTo>
                  <a:pt x="12913" y="16409"/>
                </a:lnTo>
                <a:lnTo>
                  <a:pt x="13038" y="16514"/>
                </a:lnTo>
                <a:lnTo>
                  <a:pt x="13251" y="16737"/>
                </a:lnTo>
                <a:lnTo>
                  <a:pt x="13428" y="16986"/>
                </a:lnTo>
                <a:lnTo>
                  <a:pt x="13517" y="17248"/>
                </a:lnTo>
                <a:lnTo>
                  <a:pt x="13588" y="17523"/>
                </a:lnTo>
                <a:lnTo>
                  <a:pt x="13588" y="17799"/>
                </a:lnTo>
                <a:lnTo>
                  <a:pt x="13517" y="18074"/>
                </a:lnTo>
                <a:lnTo>
                  <a:pt x="13428" y="18323"/>
                </a:lnTo>
                <a:lnTo>
                  <a:pt x="13286" y="18572"/>
                </a:lnTo>
                <a:lnTo>
                  <a:pt x="13109" y="18808"/>
                </a:lnTo>
                <a:lnTo>
                  <a:pt x="12878" y="19031"/>
                </a:lnTo>
                <a:lnTo>
                  <a:pt x="12434" y="19411"/>
                </a:lnTo>
                <a:lnTo>
                  <a:pt x="12132" y="19738"/>
                </a:lnTo>
                <a:lnTo>
                  <a:pt x="12025" y="19856"/>
                </a:lnTo>
                <a:lnTo>
                  <a:pt x="11919" y="20014"/>
                </a:lnTo>
                <a:lnTo>
                  <a:pt x="11883" y="20132"/>
                </a:lnTo>
                <a:lnTo>
                  <a:pt x="11883" y="20263"/>
                </a:lnTo>
                <a:lnTo>
                  <a:pt x="11883" y="20394"/>
                </a:lnTo>
                <a:lnTo>
                  <a:pt x="11954" y="20485"/>
                </a:lnTo>
                <a:lnTo>
                  <a:pt x="12061" y="20590"/>
                </a:lnTo>
                <a:lnTo>
                  <a:pt x="12185" y="20695"/>
                </a:lnTo>
                <a:lnTo>
                  <a:pt x="12327" y="20787"/>
                </a:lnTo>
                <a:lnTo>
                  <a:pt x="12540" y="20892"/>
                </a:lnTo>
                <a:lnTo>
                  <a:pt x="12771" y="20997"/>
                </a:lnTo>
                <a:lnTo>
                  <a:pt x="13073" y="21088"/>
                </a:lnTo>
                <a:lnTo>
                  <a:pt x="13428" y="21193"/>
                </a:lnTo>
                <a:lnTo>
                  <a:pt x="13873" y="21298"/>
                </a:lnTo>
                <a:lnTo>
                  <a:pt x="14317" y="21390"/>
                </a:lnTo>
                <a:lnTo>
                  <a:pt x="14778" y="21468"/>
                </a:lnTo>
                <a:lnTo>
                  <a:pt x="15294" y="21547"/>
                </a:lnTo>
                <a:lnTo>
                  <a:pt x="15809" y="21600"/>
                </a:lnTo>
                <a:lnTo>
                  <a:pt x="16359" y="21652"/>
                </a:lnTo>
                <a:lnTo>
                  <a:pt x="16875" y="21678"/>
                </a:lnTo>
                <a:lnTo>
                  <a:pt x="17407" y="21678"/>
                </a:lnTo>
                <a:lnTo>
                  <a:pt x="17958" y="21678"/>
                </a:lnTo>
                <a:lnTo>
                  <a:pt x="18473" y="21652"/>
                </a:lnTo>
                <a:lnTo>
                  <a:pt x="18953" y="21573"/>
                </a:lnTo>
                <a:lnTo>
                  <a:pt x="19397" y="21495"/>
                </a:lnTo>
                <a:lnTo>
                  <a:pt x="19841" y="21390"/>
                </a:lnTo>
                <a:lnTo>
                  <a:pt x="20214" y="21272"/>
                </a:lnTo>
                <a:lnTo>
                  <a:pt x="20551" y="21088"/>
                </a:lnTo>
                <a:lnTo>
                  <a:pt x="20480" y="20787"/>
                </a:lnTo>
                <a:lnTo>
                  <a:pt x="20409" y="20485"/>
                </a:lnTo>
                <a:lnTo>
                  <a:pt x="20356" y="20158"/>
                </a:lnTo>
                <a:lnTo>
                  <a:pt x="20356" y="19804"/>
                </a:lnTo>
                <a:lnTo>
                  <a:pt x="20321" y="19083"/>
                </a:lnTo>
                <a:lnTo>
                  <a:pt x="20356" y="18349"/>
                </a:lnTo>
                <a:lnTo>
                  <a:pt x="20409" y="17641"/>
                </a:lnTo>
                <a:lnTo>
                  <a:pt x="20480" y="17012"/>
                </a:lnTo>
                <a:lnTo>
                  <a:pt x="20551" y="16488"/>
                </a:lnTo>
                <a:lnTo>
                  <a:pt x="20551" y="16055"/>
                </a:lnTo>
                <a:lnTo>
                  <a:pt x="20551" y="15911"/>
                </a:lnTo>
                <a:lnTo>
                  <a:pt x="20445" y="15754"/>
                </a:lnTo>
                <a:lnTo>
                  <a:pt x="20356" y="15610"/>
                </a:lnTo>
                <a:lnTo>
                  <a:pt x="20178" y="15452"/>
                </a:lnTo>
                <a:lnTo>
                  <a:pt x="20001" y="15334"/>
                </a:lnTo>
                <a:lnTo>
                  <a:pt x="19770" y="15230"/>
                </a:lnTo>
                <a:lnTo>
                  <a:pt x="19521" y="15125"/>
                </a:lnTo>
                <a:lnTo>
                  <a:pt x="19290" y="15059"/>
                </a:lnTo>
                <a:lnTo>
                  <a:pt x="19024" y="15007"/>
                </a:lnTo>
                <a:lnTo>
                  <a:pt x="18740" y="14954"/>
                </a:lnTo>
                <a:lnTo>
                  <a:pt x="18509" y="14954"/>
                </a:lnTo>
                <a:lnTo>
                  <a:pt x="18225" y="14954"/>
                </a:lnTo>
                <a:lnTo>
                  <a:pt x="17994" y="15007"/>
                </a:lnTo>
                <a:lnTo>
                  <a:pt x="17763" y="15085"/>
                </a:lnTo>
                <a:lnTo>
                  <a:pt x="17550" y="15177"/>
                </a:lnTo>
                <a:lnTo>
                  <a:pt x="17372" y="15308"/>
                </a:lnTo>
                <a:lnTo>
                  <a:pt x="17176" y="15426"/>
                </a:lnTo>
                <a:lnTo>
                  <a:pt x="16928" y="15557"/>
                </a:lnTo>
                <a:lnTo>
                  <a:pt x="16661" y="15636"/>
                </a:lnTo>
                <a:lnTo>
                  <a:pt x="16359" y="15688"/>
                </a:lnTo>
                <a:lnTo>
                  <a:pt x="16022" y="15715"/>
                </a:lnTo>
                <a:lnTo>
                  <a:pt x="15667" y="15688"/>
                </a:lnTo>
                <a:lnTo>
                  <a:pt x="15294" y="15662"/>
                </a:lnTo>
                <a:lnTo>
                  <a:pt x="14956" y="15583"/>
                </a:lnTo>
                <a:lnTo>
                  <a:pt x="14619" y="15479"/>
                </a:lnTo>
                <a:lnTo>
                  <a:pt x="14281" y="15334"/>
                </a:lnTo>
                <a:lnTo>
                  <a:pt x="13961" y="15177"/>
                </a:lnTo>
                <a:lnTo>
                  <a:pt x="13695" y="14981"/>
                </a:lnTo>
                <a:lnTo>
                  <a:pt x="13588" y="14850"/>
                </a:lnTo>
                <a:lnTo>
                  <a:pt x="13482" y="14732"/>
                </a:lnTo>
                <a:lnTo>
                  <a:pt x="13393" y="14600"/>
                </a:lnTo>
                <a:lnTo>
                  <a:pt x="13322" y="14456"/>
                </a:lnTo>
                <a:lnTo>
                  <a:pt x="13251" y="14299"/>
                </a:lnTo>
                <a:lnTo>
                  <a:pt x="13215" y="14155"/>
                </a:lnTo>
                <a:lnTo>
                  <a:pt x="13180" y="13971"/>
                </a:lnTo>
                <a:lnTo>
                  <a:pt x="13180" y="13801"/>
                </a:lnTo>
                <a:lnTo>
                  <a:pt x="13180" y="13591"/>
                </a:lnTo>
                <a:lnTo>
                  <a:pt x="13215" y="13395"/>
                </a:lnTo>
                <a:lnTo>
                  <a:pt x="13251" y="13198"/>
                </a:lnTo>
                <a:lnTo>
                  <a:pt x="13322" y="13015"/>
                </a:lnTo>
                <a:lnTo>
                  <a:pt x="13393" y="12870"/>
                </a:lnTo>
                <a:lnTo>
                  <a:pt x="13482" y="12713"/>
                </a:lnTo>
                <a:lnTo>
                  <a:pt x="13588" y="12569"/>
                </a:lnTo>
                <a:lnTo>
                  <a:pt x="13730" y="12438"/>
                </a:lnTo>
                <a:lnTo>
                  <a:pt x="13997" y="12215"/>
                </a:lnTo>
                <a:lnTo>
                  <a:pt x="14334" y="12005"/>
                </a:lnTo>
                <a:lnTo>
                  <a:pt x="14690" y="11861"/>
                </a:lnTo>
                <a:lnTo>
                  <a:pt x="15063" y="11756"/>
                </a:lnTo>
                <a:lnTo>
                  <a:pt x="15436" y="11678"/>
                </a:lnTo>
                <a:lnTo>
                  <a:pt x="15809" y="11638"/>
                </a:lnTo>
                <a:lnTo>
                  <a:pt x="16182" y="11638"/>
                </a:lnTo>
                <a:lnTo>
                  <a:pt x="16555" y="11678"/>
                </a:lnTo>
                <a:lnTo>
                  <a:pt x="16910" y="11730"/>
                </a:lnTo>
                <a:lnTo>
                  <a:pt x="17248" y="11835"/>
                </a:lnTo>
                <a:lnTo>
                  <a:pt x="17514" y="11966"/>
                </a:lnTo>
                <a:lnTo>
                  <a:pt x="17763" y="12110"/>
                </a:lnTo>
                <a:lnTo>
                  <a:pt x="17887" y="12215"/>
                </a:lnTo>
                <a:lnTo>
                  <a:pt x="18065" y="12307"/>
                </a:lnTo>
                <a:lnTo>
                  <a:pt x="18260" y="12412"/>
                </a:lnTo>
                <a:lnTo>
                  <a:pt x="18438" y="12464"/>
                </a:lnTo>
                <a:lnTo>
                  <a:pt x="18669" y="12543"/>
                </a:lnTo>
                <a:lnTo>
                  <a:pt x="18882" y="12569"/>
                </a:lnTo>
                <a:lnTo>
                  <a:pt x="19113" y="12595"/>
                </a:lnTo>
                <a:lnTo>
                  <a:pt x="19361" y="12608"/>
                </a:lnTo>
                <a:lnTo>
                  <a:pt x="19592" y="12608"/>
                </a:lnTo>
                <a:lnTo>
                  <a:pt x="19841" y="12595"/>
                </a:lnTo>
                <a:lnTo>
                  <a:pt x="20072" y="12543"/>
                </a:lnTo>
                <a:lnTo>
                  <a:pt x="20321" y="12490"/>
                </a:lnTo>
                <a:lnTo>
                  <a:pt x="20551" y="12438"/>
                </a:lnTo>
                <a:lnTo>
                  <a:pt x="20800" y="12333"/>
                </a:lnTo>
                <a:lnTo>
                  <a:pt x="20996" y="12241"/>
                </a:lnTo>
                <a:lnTo>
                  <a:pt x="21244" y="12110"/>
                </a:lnTo>
                <a:lnTo>
                  <a:pt x="21298" y="12032"/>
                </a:lnTo>
                <a:lnTo>
                  <a:pt x="21404" y="11966"/>
                </a:lnTo>
                <a:lnTo>
                  <a:pt x="21475" y="11861"/>
                </a:lnTo>
                <a:lnTo>
                  <a:pt x="21511" y="11730"/>
                </a:lnTo>
                <a:lnTo>
                  <a:pt x="21617" y="11481"/>
                </a:lnTo>
                <a:lnTo>
                  <a:pt x="21653" y="11180"/>
                </a:lnTo>
                <a:lnTo>
                  <a:pt x="21653" y="10826"/>
                </a:lnTo>
                <a:lnTo>
                  <a:pt x="21653" y="10472"/>
                </a:lnTo>
                <a:lnTo>
                  <a:pt x="21582" y="10092"/>
                </a:lnTo>
                <a:lnTo>
                  <a:pt x="21511" y="9725"/>
                </a:lnTo>
                <a:lnTo>
                  <a:pt x="21298" y="8912"/>
                </a:lnTo>
                <a:lnTo>
                  <a:pt x="21067" y="8191"/>
                </a:lnTo>
                <a:lnTo>
                  <a:pt x="20800" y="7536"/>
                </a:lnTo>
                <a:lnTo>
                  <a:pt x="20551" y="7025"/>
                </a:lnTo>
                <a:lnTo>
                  <a:pt x="20001" y="7103"/>
                </a:lnTo>
                <a:lnTo>
                  <a:pt x="19432" y="7156"/>
                </a:lnTo>
                <a:lnTo>
                  <a:pt x="18846" y="7208"/>
                </a:lnTo>
                <a:lnTo>
                  <a:pt x="18225" y="7208"/>
                </a:lnTo>
                <a:lnTo>
                  <a:pt x="17656" y="7208"/>
                </a:lnTo>
                <a:lnTo>
                  <a:pt x="17070" y="7182"/>
                </a:lnTo>
                <a:lnTo>
                  <a:pt x="16484" y="7156"/>
                </a:lnTo>
                <a:lnTo>
                  <a:pt x="15986" y="7103"/>
                </a:lnTo>
                <a:lnTo>
                  <a:pt x="14992" y="6999"/>
                </a:lnTo>
                <a:lnTo>
                  <a:pt x="14210" y="6907"/>
                </a:lnTo>
                <a:lnTo>
                  <a:pt x="13695" y="6828"/>
                </a:lnTo>
                <a:lnTo>
                  <a:pt x="13517" y="6802"/>
                </a:lnTo>
                <a:lnTo>
                  <a:pt x="13073" y="6645"/>
                </a:lnTo>
                <a:lnTo>
                  <a:pt x="12700" y="6474"/>
                </a:lnTo>
                <a:lnTo>
                  <a:pt x="12363" y="6304"/>
                </a:lnTo>
                <a:lnTo>
                  <a:pt x="12132" y="6094"/>
                </a:lnTo>
                <a:lnTo>
                  <a:pt x="11919" y="5871"/>
                </a:lnTo>
                <a:lnTo>
                  <a:pt x="11776" y="5649"/>
                </a:lnTo>
                <a:lnTo>
                  <a:pt x="11688" y="5413"/>
                </a:lnTo>
                <a:lnTo>
                  <a:pt x="11617" y="5190"/>
                </a:lnTo>
                <a:lnTo>
                  <a:pt x="11617" y="4941"/>
                </a:lnTo>
                <a:lnTo>
                  <a:pt x="11652" y="4718"/>
                </a:lnTo>
                <a:lnTo>
                  <a:pt x="11723" y="4482"/>
                </a:lnTo>
                <a:lnTo>
                  <a:pt x="11812" y="4285"/>
                </a:lnTo>
                <a:lnTo>
                  <a:pt x="11919" y="4089"/>
                </a:lnTo>
                <a:lnTo>
                  <a:pt x="12096" y="3905"/>
                </a:lnTo>
                <a:lnTo>
                  <a:pt x="12292" y="3735"/>
                </a:lnTo>
                <a:lnTo>
                  <a:pt x="12505" y="3604"/>
                </a:lnTo>
                <a:lnTo>
                  <a:pt x="12700" y="3460"/>
                </a:lnTo>
                <a:lnTo>
                  <a:pt x="12878" y="3250"/>
                </a:lnTo>
                <a:lnTo>
                  <a:pt x="13038" y="3027"/>
                </a:lnTo>
                <a:lnTo>
                  <a:pt x="13180" y="2752"/>
                </a:lnTo>
                <a:lnTo>
                  <a:pt x="13286" y="2477"/>
                </a:lnTo>
                <a:lnTo>
                  <a:pt x="13322" y="2175"/>
                </a:lnTo>
                <a:lnTo>
                  <a:pt x="13357" y="1874"/>
                </a:lnTo>
                <a:lnTo>
                  <a:pt x="13286" y="1572"/>
                </a:lnTo>
                <a:lnTo>
                  <a:pt x="13180" y="1271"/>
                </a:lnTo>
                <a:lnTo>
                  <a:pt x="13038" y="983"/>
                </a:lnTo>
                <a:lnTo>
                  <a:pt x="12949" y="865"/>
                </a:lnTo>
                <a:lnTo>
                  <a:pt x="12807" y="733"/>
                </a:lnTo>
                <a:lnTo>
                  <a:pt x="12665" y="616"/>
                </a:lnTo>
                <a:lnTo>
                  <a:pt x="12505" y="511"/>
                </a:lnTo>
                <a:lnTo>
                  <a:pt x="12327" y="406"/>
                </a:lnTo>
                <a:lnTo>
                  <a:pt x="12132" y="314"/>
                </a:lnTo>
                <a:lnTo>
                  <a:pt x="11883" y="235"/>
                </a:lnTo>
                <a:lnTo>
                  <a:pt x="11652" y="183"/>
                </a:lnTo>
                <a:lnTo>
                  <a:pt x="11368" y="104"/>
                </a:lnTo>
                <a:lnTo>
                  <a:pt x="11101" y="78"/>
                </a:lnTo>
                <a:lnTo>
                  <a:pt x="10800" y="52"/>
                </a:lnTo>
                <a:lnTo>
                  <a:pt x="10444" y="52"/>
                </a:lnTo>
                <a:lnTo>
                  <a:pt x="10142" y="52"/>
                </a:lnTo>
                <a:lnTo>
                  <a:pt x="9840" y="78"/>
                </a:lnTo>
                <a:lnTo>
                  <a:pt x="9574" y="104"/>
                </a:lnTo>
                <a:lnTo>
                  <a:pt x="9325" y="157"/>
                </a:lnTo>
                <a:lnTo>
                  <a:pt x="9094" y="209"/>
                </a:lnTo>
                <a:lnTo>
                  <a:pt x="8846" y="262"/>
                </a:lnTo>
                <a:lnTo>
                  <a:pt x="8650" y="340"/>
                </a:lnTo>
                <a:lnTo>
                  <a:pt x="8437" y="432"/>
                </a:lnTo>
                <a:lnTo>
                  <a:pt x="8277" y="511"/>
                </a:lnTo>
                <a:lnTo>
                  <a:pt x="8100" y="616"/>
                </a:lnTo>
                <a:lnTo>
                  <a:pt x="7957" y="707"/>
                </a:lnTo>
                <a:lnTo>
                  <a:pt x="7833" y="838"/>
                </a:lnTo>
                <a:lnTo>
                  <a:pt x="7620" y="1061"/>
                </a:lnTo>
                <a:lnTo>
                  <a:pt x="7442" y="1336"/>
                </a:lnTo>
                <a:lnTo>
                  <a:pt x="7353" y="1599"/>
                </a:lnTo>
                <a:lnTo>
                  <a:pt x="7318" y="1900"/>
                </a:lnTo>
                <a:lnTo>
                  <a:pt x="7318" y="2175"/>
                </a:lnTo>
                <a:lnTo>
                  <a:pt x="7353" y="2450"/>
                </a:lnTo>
                <a:lnTo>
                  <a:pt x="7442" y="2726"/>
                </a:lnTo>
                <a:lnTo>
                  <a:pt x="7620" y="2975"/>
                </a:lnTo>
                <a:lnTo>
                  <a:pt x="7833" y="3198"/>
                </a:lnTo>
                <a:lnTo>
                  <a:pt x="8064" y="3433"/>
                </a:lnTo>
                <a:lnTo>
                  <a:pt x="8295" y="3630"/>
                </a:lnTo>
                <a:lnTo>
                  <a:pt x="8508" y="3853"/>
                </a:lnTo>
                <a:lnTo>
                  <a:pt x="8686" y="4089"/>
                </a:lnTo>
                <a:lnTo>
                  <a:pt x="8775" y="4312"/>
                </a:lnTo>
                <a:lnTo>
                  <a:pt x="8846" y="4561"/>
                </a:lnTo>
                <a:lnTo>
                  <a:pt x="8846" y="4810"/>
                </a:lnTo>
                <a:lnTo>
                  <a:pt x="8810" y="5059"/>
                </a:lnTo>
                <a:lnTo>
                  <a:pt x="8721" y="5295"/>
                </a:lnTo>
                <a:lnTo>
                  <a:pt x="8579" y="5544"/>
                </a:lnTo>
                <a:lnTo>
                  <a:pt x="8366" y="5766"/>
                </a:lnTo>
                <a:lnTo>
                  <a:pt x="8135" y="5976"/>
                </a:lnTo>
                <a:lnTo>
                  <a:pt x="7833" y="6199"/>
                </a:lnTo>
                <a:lnTo>
                  <a:pt x="7478" y="6369"/>
                </a:lnTo>
                <a:lnTo>
                  <a:pt x="7069" y="6527"/>
                </a:lnTo>
                <a:lnTo>
                  <a:pt x="6590" y="6671"/>
                </a:lnTo>
                <a:lnTo>
                  <a:pt x="6092" y="6802"/>
                </a:lnTo>
                <a:lnTo>
                  <a:pt x="5684" y="6802"/>
                </a:lnTo>
                <a:lnTo>
                  <a:pt x="5133" y="6802"/>
                </a:lnTo>
                <a:lnTo>
                  <a:pt x="4547" y="6802"/>
                </a:lnTo>
                <a:lnTo>
                  <a:pt x="3872" y="6802"/>
                </a:lnTo>
                <a:lnTo>
                  <a:pt x="3144" y="6802"/>
                </a:lnTo>
                <a:lnTo>
                  <a:pt x="2362" y="6802"/>
                </a:lnTo>
                <a:lnTo>
                  <a:pt x="1545" y="6802"/>
                </a:lnTo>
                <a:lnTo>
                  <a:pt x="692" y="6802"/>
                </a:lnTo>
                <a:lnTo>
                  <a:pt x="586" y="7234"/>
                </a:lnTo>
                <a:lnTo>
                  <a:pt x="461" y="7837"/>
                </a:lnTo>
                <a:lnTo>
                  <a:pt x="355" y="8493"/>
                </a:lnTo>
                <a:lnTo>
                  <a:pt x="248" y="9187"/>
                </a:lnTo>
                <a:lnTo>
                  <a:pt x="142" y="9869"/>
                </a:lnTo>
                <a:lnTo>
                  <a:pt x="106" y="10498"/>
                </a:lnTo>
                <a:lnTo>
                  <a:pt x="106" y="10983"/>
                </a:lnTo>
                <a:lnTo>
                  <a:pt x="106" y="11311"/>
                </a:lnTo>
                <a:lnTo>
                  <a:pt x="213" y="11481"/>
                </a:lnTo>
                <a:lnTo>
                  <a:pt x="319" y="11651"/>
                </a:lnTo>
                <a:lnTo>
                  <a:pt x="497" y="11783"/>
                </a:lnTo>
                <a:lnTo>
                  <a:pt x="692" y="11914"/>
                </a:lnTo>
                <a:lnTo>
                  <a:pt x="941" y="12032"/>
                </a:lnTo>
                <a:lnTo>
                  <a:pt x="1207" y="12110"/>
                </a:lnTo>
                <a:lnTo>
                  <a:pt x="1509" y="12189"/>
                </a:lnTo>
                <a:lnTo>
                  <a:pt x="1794" y="12241"/>
                </a:lnTo>
                <a:lnTo>
                  <a:pt x="2131" y="12267"/>
                </a:lnTo>
                <a:lnTo>
                  <a:pt x="2433" y="12281"/>
                </a:lnTo>
                <a:lnTo>
                  <a:pt x="2735" y="12267"/>
                </a:lnTo>
                <a:lnTo>
                  <a:pt x="3055" y="12241"/>
                </a:lnTo>
                <a:lnTo>
                  <a:pt x="3357" y="12189"/>
                </a:lnTo>
                <a:lnTo>
                  <a:pt x="3623" y="12084"/>
                </a:lnTo>
                <a:lnTo>
                  <a:pt x="3872" y="11979"/>
                </a:lnTo>
                <a:lnTo>
                  <a:pt x="4103" y="11861"/>
                </a:lnTo>
                <a:lnTo>
                  <a:pt x="4316" y="11704"/>
                </a:lnTo>
                <a:lnTo>
                  <a:pt x="4582" y="11612"/>
                </a:lnTo>
                <a:lnTo>
                  <a:pt x="4849" y="11533"/>
                </a:lnTo>
                <a:lnTo>
                  <a:pt x="5169" y="11507"/>
                </a:lnTo>
                <a:lnTo>
                  <a:pt x="5506" y="11481"/>
                </a:lnTo>
                <a:lnTo>
                  <a:pt x="5808" y="11507"/>
                </a:lnTo>
                <a:lnTo>
                  <a:pt x="6146" y="11560"/>
                </a:lnTo>
                <a:lnTo>
                  <a:pt x="6501" y="11651"/>
                </a:lnTo>
                <a:lnTo>
                  <a:pt x="6803" y="11783"/>
                </a:lnTo>
                <a:lnTo>
                  <a:pt x="7105" y="11940"/>
                </a:lnTo>
                <a:lnTo>
                  <a:pt x="7353" y="12110"/>
                </a:lnTo>
                <a:lnTo>
                  <a:pt x="7584" y="12333"/>
                </a:lnTo>
                <a:lnTo>
                  <a:pt x="7798" y="12595"/>
                </a:lnTo>
                <a:lnTo>
                  <a:pt x="7922" y="12870"/>
                </a:lnTo>
                <a:lnTo>
                  <a:pt x="8028" y="13198"/>
                </a:lnTo>
                <a:lnTo>
                  <a:pt x="8064" y="13526"/>
                </a:lnTo>
                <a:lnTo>
                  <a:pt x="8028" y="13775"/>
                </a:lnTo>
                <a:lnTo>
                  <a:pt x="7922" y="13998"/>
                </a:lnTo>
                <a:lnTo>
                  <a:pt x="7798" y="14220"/>
                </a:lnTo>
                <a:lnTo>
                  <a:pt x="7584" y="14404"/>
                </a:lnTo>
                <a:lnTo>
                  <a:pt x="7353" y="14574"/>
                </a:lnTo>
                <a:lnTo>
                  <a:pt x="7105" y="14732"/>
                </a:lnTo>
                <a:lnTo>
                  <a:pt x="6803" y="14850"/>
                </a:lnTo>
                <a:lnTo>
                  <a:pt x="6501" y="14954"/>
                </a:lnTo>
                <a:lnTo>
                  <a:pt x="6146" y="15033"/>
                </a:lnTo>
                <a:lnTo>
                  <a:pt x="5808" y="15085"/>
                </a:lnTo>
                <a:lnTo>
                  <a:pt x="5506" y="15085"/>
                </a:lnTo>
                <a:lnTo>
                  <a:pt x="5169" y="15059"/>
                </a:lnTo>
                <a:lnTo>
                  <a:pt x="4849" y="15007"/>
                </a:lnTo>
                <a:lnTo>
                  <a:pt x="4582" y="14902"/>
                </a:lnTo>
                <a:lnTo>
                  <a:pt x="4316" y="14784"/>
                </a:lnTo>
                <a:lnTo>
                  <a:pt x="4103" y="14600"/>
                </a:lnTo>
                <a:lnTo>
                  <a:pt x="3907" y="14430"/>
                </a:lnTo>
                <a:lnTo>
                  <a:pt x="3659" y="14299"/>
                </a:lnTo>
                <a:lnTo>
                  <a:pt x="3428" y="14194"/>
                </a:lnTo>
                <a:lnTo>
                  <a:pt x="3179" y="14129"/>
                </a:lnTo>
                <a:lnTo>
                  <a:pt x="2913" y="14102"/>
                </a:lnTo>
                <a:lnTo>
                  <a:pt x="2646" y="14102"/>
                </a:lnTo>
                <a:lnTo>
                  <a:pt x="2362" y="14129"/>
                </a:lnTo>
                <a:lnTo>
                  <a:pt x="2096" y="14168"/>
                </a:lnTo>
                <a:lnTo>
                  <a:pt x="1811" y="14273"/>
                </a:lnTo>
                <a:lnTo>
                  <a:pt x="1545" y="14378"/>
                </a:lnTo>
                <a:lnTo>
                  <a:pt x="1314" y="14496"/>
                </a:lnTo>
                <a:lnTo>
                  <a:pt x="1065" y="14653"/>
                </a:lnTo>
                <a:lnTo>
                  <a:pt x="870" y="14797"/>
                </a:lnTo>
                <a:lnTo>
                  <a:pt x="657" y="14981"/>
                </a:lnTo>
                <a:lnTo>
                  <a:pt x="497" y="15177"/>
                </a:lnTo>
                <a:lnTo>
                  <a:pt x="390" y="15413"/>
                </a:lnTo>
                <a:lnTo>
                  <a:pt x="284" y="15636"/>
                </a:lnTo>
                <a:lnTo>
                  <a:pt x="248" y="15911"/>
                </a:lnTo>
                <a:lnTo>
                  <a:pt x="284" y="16239"/>
                </a:lnTo>
                <a:lnTo>
                  <a:pt x="319" y="16566"/>
                </a:lnTo>
                <a:lnTo>
                  <a:pt x="497" y="17340"/>
                </a:lnTo>
                <a:lnTo>
                  <a:pt x="692" y="18152"/>
                </a:lnTo>
                <a:lnTo>
                  <a:pt x="799" y="18559"/>
                </a:lnTo>
                <a:lnTo>
                  <a:pt x="905" y="18978"/>
                </a:lnTo>
                <a:lnTo>
                  <a:pt x="959" y="19384"/>
                </a:lnTo>
                <a:lnTo>
                  <a:pt x="994" y="19791"/>
                </a:lnTo>
                <a:lnTo>
                  <a:pt x="994" y="20132"/>
                </a:lnTo>
                <a:lnTo>
                  <a:pt x="959" y="20485"/>
                </a:lnTo>
                <a:lnTo>
                  <a:pt x="941" y="20669"/>
                </a:lnTo>
                <a:lnTo>
                  <a:pt x="870" y="20813"/>
                </a:lnTo>
                <a:lnTo>
                  <a:pt x="799" y="20970"/>
                </a:lnTo>
                <a:lnTo>
                  <a:pt x="692" y="21088"/>
                </a:lnTo>
                <a:lnTo>
                  <a:pt x="1474" y="20997"/>
                </a:lnTo>
                <a:lnTo>
                  <a:pt x="2291" y="20866"/>
                </a:lnTo>
                <a:lnTo>
                  <a:pt x="3108" y="20787"/>
                </a:lnTo>
                <a:lnTo>
                  <a:pt x="3907" y="20721"/>
                </a:lnTo>
                <a:lnTo>
                  <a:pt x="4653" y="20695"/>
                </a:lnTo>
                <a:lnTo>
                  <a:pt x="5364" y="20695"/>
                </a:lnTo>
                <a:lnTo>
                  <a:pt x="5701" y="20721"/>
                </a:lnTo>
                <a:lnTo>
                  <a:pt x="6057" y="20761"/>
                </a:lnTo>
                <a:lnTo>
                  <a:pt x="6323" y="20813"/>
                </a:lnTo>
                <a:lnTo>
                  <a:pt x="6625" y="20892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>
        <p:nvSpPr>
          <p:cNvPr id="14" name="Puzzle2"/>
          <p:cNvSpPr>
            <a:spLocks noEditPoints="1" noChangeArrowheads="1"/>
          </p:cNvSpPr>
          <p:nvPr/>
        </p:nvSpPr>
        <p:spPr bwMode="auto">
          <a:xfrm>
            <a:off x="6193456" y="1482854"/>
            <a:ext cx="1615707" cy="1112935"/>
          </a:xfrm>
          <a:custGeom>
            <a:avLst/>
            <a:gdLst>
              <a:gd name="T0" fmla="*/ 11 w 21600"/>
              <a:gd name="T1" fmla="*/ 13386 h 21600"/>
              <a:gd name="T2" fmla="*/ 4202 w 21600"/>
              <a:gd name="T3" fmla="*/ 21161 h 21600"/>
              <a:gd name="T4" fmla="*/ 10400 w 21600"/>
              <a:gd name="T5" fmla="*/ 13909 h 21600"/>
              <a:gd name="T6" fmla="*/ 16821 w 21600"/>
              <a:gd name="T7" fmla="*/ 21190 h 21600"/>
              <a:gd name="T8" fmla="*/ 21600 w 21600"/>
              <a:gd name="T9" fmla="*/ 15083 h 21600"/>
              <a:gd name="T10" fmla="*/ 16889 w 21600"/>
              <a:gd name="T11" fmla="*/ 5739 h 21600"/>
              <a:gd name="T12" fmla="*/ 10800 w 21600"/>
              <a:gd name="T13" fmla="*/ 28 h 21600"/>
              <a:gd name="T14" fmla="*/ 4202 w 21600"/>
              <a:gd name="T15" fmla="*/ 5894 h 21600"/>
              <a:gd name="T16" fmla="*/ 5388 w 21600"/>
              <a:gd name="T17" fmla="*/ 6742 h 21600"/>
              <a:gd name="T18" fmla="*/ 16177 w 21600"/>
              <a:gd name="T19" fmla="*/ 20441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4247" y="12354"/>
                </a:moveTo>
                <a:lnTo>
                  <a:pt x="4134" y="12468"/>
                </a:lnTo>
                <a:lnTo>
                  <a:pt x="4010" y="12581"/>
                </a:lnTo>
                <a:lnTo>
                  <a:pt x="3897" y="12637"/>
                </a:lnTo>
                <a:lnTo>
                  <a:pt x="3773" y="12694"/>
                </a:lnTo>
                <a:lnTo>
                  <a:pt x="3637" y="12694"/>
                </a:lnTo>
                <a:lnTo>
                  <a:pt x="3524" y="12694"/>
                </a:lnTo>
                <a:lnTo>
                  <a:pt x="3400" y="12665"/>
                </a:lnTo>
                <a:lnTo>
                  <a:pt x="3287" y="12609"/>
                </a:lnTo>
                <a:lnTo>
                  <a:pt x="3027" y="12496"/>
                </a:lnTo>
                <a:lnTo>
                  <a:pt x="2790" y="12340"/>
                </a:lnTo>
                <a:lnTo>
                  <a:pt x="2530" y="12142"/>
                </a:lnTo>
                <a:lnTo>
                  <a:pt x="2293" y="11987"/>
                </a:lnTo>
                <a:lnTo>
                  <a:pt x="2033" y="11817"/>
                </a:lnTo>
                <a:lnTo>
                  <a:pt x="1773" y="11676"/>
                </a:lnTo>
                <a:lnTo>
                  <a:pt x="1638" y="11662"/>
                </a:lnTo>
                <a:lnTo>
                  <a:pt x="1513" y="11634"/>
                </a:lnTo>
                <a:lnTo>
                  <a:pt x="1378" y="11634"/>
                </a:lnTo>
                <a:lnTo>
                  <a:pt x="1253" y="11634"/>
                </a:lnTo>
                <a:lnTo>
                  <a:pt x="1118" y="11662"/>
                </a:lnTo>
                <a:lnTo>
                  <a:pt x="971" y="11732"/>
                </a:lnTo>
                <a:lnTo>
                  <a:pt x="835" y="11817"/>
                </a:lnTo>
                <a:lnTo>
                  <a:pt x="711" y="11959"/>
                </a:lnTo>
                <a:lnTo>
                  <a:pt x="553" y="12086"/>
                </a:lnTo>
                <a:lnTo>
                  <a:pt x="429" y="12284"/>
                </a:lnTo>
                <a:lnTo>
                  <a:pt x="271" y="12524"/>
                </a:lnTo>
                <a:lnTo>
                  <a:pt x="146" y="12793"/>
                </a:lnTo>
                <a:lnTo>
                  <a:pt x="79" y="12962"/>
                </a:lnTo>
                <a:lnTo>
                  <a:pt x="33" y="13146"/>
                </a:lnTo>
                <a:lnTo>
                  <a:pt x="11" y="13386"/>
                </a:lnTo>
                <a:lnTo>
                  <a:pt x="11" y="13641"/>
                </a:lnTo>
                <a:lnTo>
                  <a:pt x="33" y="13881"/>
                </a:lnTo>
                <a:lnTo>
                  <a:pt x="101" y="14150"/>
                </a:lnTo>
                <a:lnTo>
                  <a:pt x="192" y="14404"/>
                </a:lnTo>
                <a:lnTo>
                  <a:pt x="293" y="14645"/>
                </a:lnTo>
                <a:lnTo>
                  <a:pt x="451" y="14857"/>
                </a:lnTo>
                <a:lnTo>
                  <a:pt x="621" y="15054"/>
                </a:lnTo>
                <a:lnTo>
                  <a:pt x="734" y="15125"/>
                </a:lnTo>
                <a:lnTo>
                  <a:pt x="835" y="15210"/>
                </a:lnTo>
                <a:lnTo>
                  <a:pt x="948" y="15267"/>
                </a:lnTo>
                <a:lnTo>
                  <a:pt x="1084" y="15323"/>
                </a:lnTo>
                <a:lnTo>
                  <a:pt x="1208" y="15351"/>
                </a:lnTo>
                <a:lnTo>
                  <a:pt x="1355" y="15380"/>
                </a:lnTo>
                <a:lnTo>
                  <a:pt x="1513" y="15380"/>
                </a:lnTo>
                <a:lnTo>
                  <a:pt x="1683" y="15380"/>
                </a:lnTo>
                <a:lnTo>
                  <a:pt x="1864" y="15351"/>
                </a:lnTo>
                <a:lnTo>
                  <a:pt x="2033" y="15323"/>
                </a:lnTo>
                <a:lnTo>
                  <a:pt x="2225" y="15238"/>
                </a:lnTo>
                <a:lnTo>
                  <a:pt x="2428" y="15153"/>
                </a:lnTo>
                <a:lnTo>
                  <a:pt x="2745" y="15026"/>
                </a:lnTo>
                <a:lnTo>
                  <a:pt x="3005" y="14913"/>
                </a:lnTo>
                <a:lnTo>
                  <a:pt x="3264" y="14828"/>
                </a:lnTo>
                <a:lnTo>
                  <a:pt x="3513" y="14800"/>
                </a:lnTo>
                <a:lnTo>
                  <a:pt x="3615" y="14828"/>
                </a:lnTo>
                <a:lnTo>
                  <a:pt x="3728" y="14857"/>
                </a:lnTo>
                <a:lnTo>
                  <a:pt x="3807" y="14913"/>
                </a:lnTo>
                <a:lnTo>
                  <a:pt x="3920" y="14998"/>
                </a:lnTo>
                <a:lnTo>
                  <a:pt x="4010" y="15097"/>
                </a:lnTo>
                <a:lnTo>
                  <a:pt x="4089" y="15238"/>
                </a:lnTo>
                <a:lnTo>
                  <a:pt x="4179" y="15408"/>
                </a:lnTo>
                <a:lnTo>
                  <a:pt x="4247" y="15620"/>
                </a:lnTo>
                <a:lnTo>
                  <a:pt x="4326" y="15860"/>
                </a:lnTo>
                <a:lnTo>
                  <a:pt x="4394" y="16129"/>
                </a:lnTo>
                <a:lnTo>
                  <a:pt x="4439" y="16440"/>
                </a:lnTo>
                <a:lnTo>
                  <a:pt x="4507" y="16737"/>
                </a:lnTo>
                <a:lnTo>
                  <a:pt x="4552" y="17090"/>
                </a:lnTo>
                <a:lnTo>
                  <a:pt x="4575" y="17443"/>
                </a:lnTo>
                <a:lnTo>
                  <a:pt x="4586" y="17825"/>
                </a:lnTo>
                <a:lnTo>
                  <a:pt x="4586" y="18193"/>
                </a:lnTo>
                <a:lnTo>
                  <a:pt x="4586" y="18574"/>
                </a:lnTo>
                <a:lnTo>
                  <a:pt x="4586" y="18984"/>
                </a:lnTo>
                <a:lnTo>
                  <a:pt x="4552" y="19366"/>
                </a:lnTo>
                <a:lnTo>
                  <a:pt x="4507" y="19748"/>
                </a:lnTo>
                <a:lnTo>
                  <a:pt x="4462" y="20129"/>
                </a:lnTo>
                <a:lnTo>
                  <a:pt x="4371" y="20483"/>
                </a:lnTo>
                <a:lnTo>
                  <a:pt x="4292" y="20836"/>
                </a:lnTo>
                <a:lnTo>
                  <a:pt x="4202" y="21161"/>
                </a:lnTo>
                <a:lnTo>
                  <a:pt x="4744" y="21161"/>
                </a:lnTo>
                <a:lnTo>
                  <a:pt x="5264" y="21161"/>
                </a:lnTo>
                <a:lnTo>
                  <a:pt x="5784" y="21161"/>
                </a:lnTo>
                <a:lnTo>
                  <a:pt x="6235" y="21161"/>
                </a:lnTo>
                <a:lnTo>
                  <a:pt x="6676" y="21161"/>
                </a:lnTo>
                <a:lnTo>
                  <a:pt x="7060" y="21161"/>
                </a:lnTo>
                <a:lnTo>
                  <a:pt x="7410" y="21161"/>
                </a:lnTo>
                <a:lnTo>
                  <a:pt x="7670" y="21161"/>
                </a:lnTo>
                <a:lnTo>
                  <a:pt x="8020" y="21020"/>
                </a:lnTo>
                <a:lnTo>
                  <a:pt x="8303" y="20893"/>
                </a:lnTo>
                <a:lnTo>
                  <a:pt x="8563" y="20695"/>
                </a:lnTo>
                <a:lnTo>
                  <a:pt x="8800" y="20511"/>
                </a:lnTo>
                <a:lnTo>
                  <a:pt x="8969" y="20285"/>
                </a:lnTo>
                <a:lnTo>
                  <a:pt x="9150" y="20045"/>
                </a:lnTo>
                <a:lnTo>
                  <a:pt x="9252" y="19804"/>
                </a:lnTo>
                <a:lnTo>
                  <a:pt x="9342" y="19550"/>
                </a:lnTo>
                <a:lnTo>
                  <a:pt x="9410" y="19281"/>
                </a:lnTo>
                <a:lnTo>
                  <a:pt x="9433" y="19013"/>
                </a:lnTo>
                <a:lnTo>
                  <a:pt x="9433" y="18744"/>
                </a:lnTo>
                <a:lnTo>
                  <a:pt x="9387" y="18504"/>
                </a:lnTo>
                <a:lnTo>
                  <a:pt x="9320" y="18221"/>
                </a:lnTo>
                <a:lnTo>
                  <a:pt x="9207" y="17981"/>
                </a:lnTo>
                <a:lnTo>
                  <a:pt x="9105" y="17740"/>
                </a:lnTo>
                <a:lnTo>
                  <a:pt x="8924" y="17514"/>
                </a:lnTo>
                <a:lnTo>
                  <a:pt x="8777" y="17274"/>
                </a:lnTo>
                <a:lnTo>
                  <a:pt x="8642" y="17034"/>
                </a:lnTo>
                <a:lnTo>
                  <a:pt x="8563" y="16765"/>
                </a:lnTo>
                <a:lnTo>
                  <a:pt x="8472" y="16468"/>
                </a:lnTo>
                <a:lnTo>
                  <a:pt x="8450" y="16157"/>
                </a:lnTo>
                <a:lnTo>
                  <a:pt x="8450" y="15860"/>
                </a:lnTo>
                <a:lnTo>
                  <a:pt x="8472" y="15563"/>
                </a:lnTo>
                <a:lnTo>
                  <a:pt x="8540" y="15267"/>
                </a:lnTo>
                <a:lnTo>
                  <a:pt x="8642" y="14998"/>
                </a:lnTo>
                <a:lnTo>
                  <a:pt x="8777" y="14729"/>
                </a:lnTo>
                <a:lnTo>
                  <a:pt x="8868" y="14616"/>
                </a:lnTo>
                <a:lnTo>
                  <a:pt x="8969" y="14475"/>
                </a:lnTo>
                <a:lnTo>
                  <a:pt x="9060" y="14376"/>
                </a:lnTo>
                <a:lnTo>
                  <a:pt x="9184" y="14291"/>
                </a:lnTo>
                <a:lnTo>
                  <a:pt x="9297" y="14206"/>
                </a:lnTo>
                <a:lnTo>
                  <a:pt x="9433" y="14121"/>
                </a:lnTo>
                <a:lnTo>
                  <a:pt x="9579" y="14051"/>
                </a:lnTo>
                <a:lnTo>
                  <a:pt x="9726" y="13994"/>
                </a:lnTo>
                <a:lnTo>
                  <a:pt x="9884" y="13938"/>
                </a:lnTo>
                <a:lnTo>
                  <a:pt x="10054" y="13909"/>
                </a:lnTo>
                <a:lnTo>
                  <a:pt x="10257" y="13881"/>
                </a:lnTo>
                <a:lnTo>
                  <a:pt x="10449" y="13881"/>
                </a:lnTo>
                <a:lnTo>
                  <a:pt x="10664" y="13881"/>
                </a:lnTo>
                <a:lnTo>
                  <a:pt x="10856" y="13909"/>
                </a:lnTo>
                <a:lnTo>
                  <a:pt x="11037" y="13966"/>
                </a:lnTo>
                <a:lnTo>
                  <a:pt x="11206" y="14023"/>
                </a:lnTo>
                <a:lnTo>
                  <a:pt x="11353" y="14093"/>
                </a:lnTo>
                <a:lnTo>
                  <a:pt x="11511" y="14178"/>
                </a:lnTo>
                <a:lnTo>
                  <a:pt x="11635" y="14263"/>
                </a:lnTo>
                <a:lnTo>
                  <a:pt x="11748" y="14376"/>
                </a:lnTo>
                <a:lnTo>
                  <a:pt x="11861" y="14475"/>
                </a:lnTo>
                <a:lnTo>
                  <a:pt x="11941" y="14616"/>
                </a:lnTo>
                <a:lnTo>
                  <a:pt x="12031" y="14758"/>
                </a:lnTo>
                <a:lnTo>
                  <a:pt x="12099" y="14885"/>
                </a:lnTo>
                <a:lnTo>
                  <a:pt x="12200" y="15210"/>
                </a:lnTo>
                <a:lnTo>
                  <a:pt x="12268" y="15507"/>
                </a:lnTo>
                <a:lnTo>
                  <a:pt x="12291" y="15832"/>
                </a:lnTo>
                <a:lnTo>
                  <a:pt x="12291" y="16157"/>
                </a:lnTo>
                <a:lnTo>
                  <a:pt x="12246" y="16482"/>
                </a:lnTo>
                <a:lnTo>
                  <a:pt x="12178" y="16807"/>
                </a:lnTo>
                <a:lnTo>
                  <a:pt x="12099" y="17090"/>
                </a:lnTo>
                <a:lnTo>
                  <a:pt x="12008" y="17330"/>
                </a:lnTo>
                <a:lnTo>
                  <a:pt x="11884" y="17542"/>
                </a:lnTo>
                <a:lnTo>
                  <a:pt x="11748" y="17712"/>
                </a:lnTo>
                <a:lnTo>
                  <a:pt x="11613" y="17839"/>
                </a:lnTo>
                <a:lnTo>
                  <a:pt x="11489" y="18037"/>
                </a:lnTo>
                <a:lnTo>
                  <a:pt x="11398" y="18221"/>
                </a:lnTo>
                <a:lnTo>
                  <a:pt x="11319" y="18447"/>
                </a:lnTo>
                <a:lnTo>
                  <a:pt x="11251" y="18659"/>
                </a:lnTo>
                <a:lnTo>
                  <a:pt x="11206" y="18900"/>
                </a:lnTo>
                <a:lnTo>
                  <a:pt x="11184" y="19154"/>
                </a:lnTo>
                <a:lnTo>
                  <a:pt x="11184" y="19423"/>
                </a:lnTo>
                <a:lnTo>
                  <a:pt x="11229" y="19663"/>
                </a:lnTo>
                <a:lnTo>
                  <a:pt x="11297" y="19903"/>
                </a:lnTo>
                <a:lnTo>
                  <a:pt x="11376" y="20158"/>
                </a:lnTo>
                <a:lnTo>
                  <a:pt x="11511" y="20398"/>
                </a:lnTo>
                <a:lnTo>
                  <a:pt x="11681" y="20610"/>
                </a:lnTo>
                <a:lnTo>
                  <a:pt x="11884" y="20808"/>
                </a:lnTo>
                <a:lnTo>
                  <a:pt x="12121" y="20992"/>
                </a:lnTo>
                <a:lnTo>
                  <a:pt x="12404" y="21161"/>
                </a:lnTo>
                <a:lnTo>
                  <a:pt x="12528" y="21190"/>
                </a:lnTo>
                <a:lnTo>
                  <a:pt x="12856" y="21274"/>
                </a:lnTo>
                <a:lnTo>
                  <a:pt x="13330" y="21373"/>
                </a:lnTo>
                <a:lnTo>
                  <a:pt x="13963" y="21486"/>
                </a:lnTo>
                <a:lnTo>
                  <a:pt x="14313" y="21543"/>
                </a:lnTo>
                <a:lnTo>
                  <a:pt x="14652" y="21571"/>
                </a:lnTo>
                <a:lnTo>
                  <a:pt x="15025" y="21600"/>
                </a:lnTo>
                <a:lnTo>
                  <a:pt x="15409" y="21600"/>
                </a:lnTo>
                <a:lnTo>
                  <a:pt x="15782" y="21600"/>
                </a:lnTo>
                <a:lnTo>
                  <a:pt x="16177" y="21571"/>
                </a:lnTo>
                <a:lnTo>
                  <a:pt x="16516" y="21486"/>
                </a:lnTo>
                <a:lnTo>
                  <a:pt x="16889" y="21402"/>
                </a:lnTo>
                <a:lnTo>
                  <a:pt x="16821" y="21190"/>
                </a:lnTo>
                <a:lnTo>
                  <a:pt x="16776" y="20935"/>
                </a:lnTo>
                <a:lnTo>
                  <a:pt x="16742" y="20667"/>
                </a:lnTo>
                <a:lnTo>
                  <a:pt x="16719" y="20370"/>
                </a:lnTo>
                <a:lnTo>
                  <a:pt x="16697" y="19719"/>
                </a:lnTo>
                <a:lnTo>
                  <a:pt x="16697" y="19013"/>
                </a:lnTo>
                <a:lnTo>
                  <a:pt x="16719" y="18306"/>
                </a:lnTo>
                <a:lnTo>
                  <a:pt x="16753" y="17599"/>
                </a:lnTo>
                <a:lnTo>
                  <a:pt x="16821" y="16949"/>
                </a:lnTo>
                <a:lnTo>
                  <a:pt x="16889" y="16383"/>
                </a:lnTo>
                <a:lnTo>
                  <a:pt x="16934" y="16129"/>
                </a:lnTo>
                <a:lnTo>
                  <a:pt x="17002" y="15945"/>
                </a:lnTo>
                <a:lnTo>
                  <a:pt x="17081" y="15790"/>
                </a:lnTo>
                <a:lnTo>
                  <a:pt x="17194" y="15648"/>
                </a:lnTo>
                <a:lnTo>
                  <a:pt x="17318" y="15563"/>
                </a:lnTo>
                <a:lnTo>
                  <a:pt x="17453" y="15507"/>
                </a:lnTo>
                <a:lnTo>
                  <a:pt x="17600" y="15450"/>
                </a:lnTo>
                <a:lnTo>
                  <a:pt x="17758" y="15450"/>
                </a:lnTo>
                <a:lnTo>
                  <a:pt x="17905" y="15479"/>
                </a:lnTo>
                <a:lnTo>
                  <a:pt x="18064" y="15535"/>
                </a:lnTo>
                <a:lnTo>
                  <a:pt x="18233" y="15620"/>
                </a:lnTo>
                <a:lnTo>
                  <a:pt x="18380" y="15733"/>
                </a:lnTo>
                <a:lnTo>
                  <a:pt x="18561" y="15832"/>
                </a:lnTo>
                <a:lnTo>
                  <a:pt x="18707" y="15973"/>
                </a:lnTo>
                <a:lnTo>
                  <a:pt x="18866" y="16129"/>
                </a:lnTo>
                <a:lnTo>
                  <a:pt x="18990" y="16327"/>
                </a:lnTo>
                <a:lnTo>
                  <a:pt x="19125" y="16482"/>
                </a:lnTo>
                <a:lnTo>
                  <a:pt x="19295" y="16624"/>
                </a:lnTo>
                <a:lnTo>
                  <a:pt x="19464" y="16737"/>
                </a:lnTo>
                <a:lnTo>
                  <a:pt x="19668" y="16807"/>
                </a:lnTo>
                <a:lnTo>
                  <a:pt x="19860" y="16836"/>
                </a:lnTo>
                <a:lnTo>
                  <a:pt x="20052" y="16864"/>
                </a:lnTo>
                <a:lnTo>
                  <a:pt x="20266" y="16836"/>
                </a:lnTo>
                <a:lnTo>
                  <a:pt x="20470" y="16793"/>
                </a:lnTo>
                <a:lnTo>
                  <a:pt x="20662" y="16708"/>
                </a:lnTo>
                <a:lnTo>
                  <a:pt x="20854" y="16567"/>
                </a:lnTo>
                <a:lnTo>
                  <a:pt x="21035" y="16412"/>
                </a:lnTo>
                <a:lnTo>
                  <a:pt x="21182" y="16214"/>
                </a:lnTo>
                <a:lnTo>
                  <a:pt x="21340" y="16002"/>
                </a:lnTo>
                <a:lnTo>
                  <a:pt x="21441" y="15733"/>
                </a:lnTo>
                <a:lnTo>
                  <a:pt x="21532" y="15436"/>
                </a:lnTo>
                <a:lnTo>
                  <a:pt x="21600" y="15083"/>
                </a:lnTo>
                <a:lnTo>
                  <a:pt x="21600" y="14885"/>
                </a:lnTo>
                <a:lnTo>
                  <a:pt x="21600" y="14729"/>
                </a:lnTo>
                <a:lnTo>
                  <a:pt x="21600" y="14531"/>
                </a:lnTo>
                <a:lnTo>
                  <a:pt x="21577" y="14376"/>
                </a:lnTo>
                <a:lnTo>
                  <a:pt x="21532" y="14206"/>
                </a:lnTo>
                <a:lnTo>
                  <a:pt x="21487" y="14051"/>
                </a:lnTo>
                <a:lnTo>
                  <a:pt x="21419" y="13909"/>
                </a:lnTo>
                <a:lnTo>
                  <a:pt x="21351" y="13768"/>
                </a:lnTo>
                <a:lnTo>
                  <a:pt x="21204" y="13500"/>
                </a:lnTo>
                <a:lnTo>
                  <a:pt x="21035" y="13287"/>
                </a:lnTo>
                <a:lnTo>
                  <a:pt x="20809" y="13090"/>
                </a:lnTo>
                <a:lnTo>
                  <a:pt x="20594" y="12962"/>
                </a:lnTo>
                <a:lnTo>
                  <a:pt x="20357" y="12821"/>
                </a:lnTo>
                <a:lnTo>
                  <a:pt x="20120" y="12764"/>
                </a:lnTo>
                <a:lnTo>
                  <a:pt x="19882" y="12708"/>
                </a:lnTo>
                <a:lnTo>
                  <a:pt x="19645" y="12736"/>
                </a:lnTo>
                <a:lnTo>
                  <a:pt x="19430" y="12793"/>
                </a:lnTo>
                <a:lnTo>
                  <a:pt x="19227" y="12906"/>
                </a:lnTo>
                <a:lnTo>
                  <a:pt x="19148" y="12962"/>
                </a:lnTo>
                <a:lnTo>
                  <a:pt x="19058" y="13047"/>
                </a:lnTo>
                <a:lnTo>
                  <a:pt x="18990" y="13146"/>
                </a:lnTo>
                <a:lnTo>
                  <a:pt x="18911" y="13259"/>
                </a:lnTo>
                <a:lnTo>
                  <a:pt x="18775" y="13471"/>
                </a:lnTo>
                <a:lnTo>
                  <a:pt x="18628" y="13641"/>
                </a:lnTo>
                <a:lnTo>
                  <a:pt x="18470" y="13740"/>
                </a:lnTo>
                <a:lnTo>
                  <a:pt x="18301" y="13825"/>
                </a:lnTo>
                <a:lnTo>
                  <a:pt x="18143" y="13853"/>
                </a:lnTo>
                <a:lnTo>
                  <a:pt x="17973" y="13881"/>
                </a:lnTo>
                <a:lnTo>
                  <a:pt x="17804" y="13853"/>
                </a:lnTo>
                <a:lnTo>
                  <a:pt x="17646" y="13796"/>
                </a:lnTo>
                <a:lnTo>
                  <a:pt x="17499" y="13726"/>
                </a:lnTo>
                <a:lnTo>
                  <a:pt x="17341" y="13641"/>
                </a:lnTo>
                <a:lnTo>
                  <a:pt x="17216" y="13528"/>
                </a:lnTo>
                <a:lnTo>
                  <a:pt x="17103" y="13386"/>
                </a:lnTo>
                <a:lnTo>
                  <a:pt x="17024" y="13259"/>
                </a:lnTo>
                <a:lnTo>
                  <a:pt x="16934" y="13118"/>
                </a:lnTo>
                <a:lnTo>
                  <a:pt x="16889" y="12991"/>
                </a:lnTo>
                <a:lnTo>
                  <a:pt x="16889" y="12849"/>
                </a:lnTo>
                <a:lnTo>
                  <a:pt x="16889" y="12383"/>
                </a:lnTo>
                <a:lnTo>
                  <a:pt x="16889" y="11662"/>
                </a:lnTo>
                <a:lnTo>
                  <a:pt x="16889" y="10701"/>
                </a:lnTo>
                <a:lnTo>
                  <a:pt x="16889" y="9640"/>
                </a:lnTo>
                <a:lnTo>
                  <a:pt x="16889" y="8566"/>
                </a:lnTo>
                <a:lnTo>
                  <a:pt x="16889" y="7478"/>
                </a:lnTo>
                <a:lnTo>
                  <a:pt x="16889" y="6502"/>
                </a:lnTo>
                <a:lnTo>
                  <a:pt x="16889" y="5739"/>
                </a:lnTo>
                <a:lnTo>
                  <a:pt x="16674" y="5894"/>
                </a:lnTo>
                <a:lnTo>
                  <a:pt x="16414" y="6036"/>
                </a:lnTo>
                <a:lnTo>
                  <a:pt x="16154" y="6177"/>
                </a:lnTo>
                <a:lnTo>
                  <a:pt x="15849" y="6248"/>
                </a:lnTo>
                <a:lnTo>
                  <a:pt x="15544" y="6304"/>
                </a:lnTo>
                <a:lnTo>
                  <a:pt x="15217" y="6332"/>
                </a:lnTo>
                <a:lnTo>
                  <a:pt x="14866" y="6361"/>
                </a:lnTo>
                <a:lnTo>
                  <a:pt x="14550" y="6361"/>
                </a:lnTo>
                <a:lnTo>
                  <a:pt x="14200" y="6332"/>
                </a:lnTo>
                <a:lnTo>
                  <a:pt x="13850" y="6276"/>
                </a:lnTo>
                <a:lnTo>
                  <a:pt x="13522" y="6219"/>
                </a:lnTo>
                <a:lnTo>
                  <a:pt x="13206" y="6149"/>
                </a:lnTo>
                <a:lnTo>
                  <a:pt x="12901" y="6064"/>
                </a:lnTo>
                <a:lnTo>
                  <a:pt x="12618" y="5951"/>
                </a:lnTo>
                <a:lnTo>
                  <a:pt x="12358" y="5838"/>
                </a:lnTo>
                <a:lnTo>
                  <a:pt x="12121" y="5739"/>
                </a:lnTo>
                <a:lnTo>
                  <a:pt x="11941" y="5626"/>
                </a:lnTo>
                <a:lnTo>
                  <a:pt x="11794" y="5513"/>
                </a:lnTo>
                <a:lnTo>
                  <a:pt x="11658" y="5414"/>
                </a:lnTo>
                <a:lnTo>
                  <a:pt x="11556" y="5301"/>
                </a:lnTo>
                <a:lnTo>
                  <a:pt x="11466" y="5187"/>
                </a:lnTo>
                <a:lnTo>
                  <a:pt x="11398" y="5089"/>
                </a:lnTo>
                <a:lnTo>
                  <a:pt x="11376" y="4947"/>
                </a:lnTo>
                <a:lnTo>
                  <a:pt x="11353" y="4834"/>
                </a:lnTo>
                <a:lnTo>
                  <a:pt x="11353" y="4707"/>
                </a:lnTo>
                <a:lnTo>
                  <a:pt x="11376" y="4565"/>
                </a:lnTo>
                <a:lnTo>
                  <a:pt x="11443" y="4410"/>
                </a:lnTo>
                <a:lnTo>
                  <a:pt x="11511" y="4240"/>
                </a:lnTo>
                <a:lnTo>
                  <a:pt x="11703" y="3887"/>
                </a:lnTo>
                <a:lnTo>
                  <a:pt x="11986" y="3505"/>
                </a:lnTo>
                <a:lnTo>
                  <a:pt x="12144" y="3265"/>
                </a:lnTo>
                <a:lnTo>
                  <a:pt x="12246" y="3025"/>
                </a:lnTo>
                <a:lnTo>
                  <a:pt x="12336" y="2756"/>
                </a:lnTo>
                <a:lnTo>
                  <a:pt x="12404" y="2445"/>
                </a:lnTo>
                <a:lnTo>
                  <a:pt x="12438" y="2176"/>
                </a:lnTo>
                <a:lnTo>
                  <a:pt x="12438" y="1880"/>
                </a:lnTo>
                <a:lnTo>
                  <a:pt x="12404" y="1583"/>
                </a:lnTo>
                <a:lnTo>
                  <a:pt x="12336" y="1314"/>
                </a:lnTo>
                <a:lnTo>
                  <a:pt x="12246" y="1046"/>
                </a:lnTo>
                <a:lnTo>
                  <a:pt x="12099" y="791"/>
                </a:lnTo>
                <a:lnTo>
                  <a:pt x="12008" y="692"/>
                </a:lnTo>
                <a:lnTo>
                  <a:pt x="11918" y="579"/>
                </a:lnTo>
                <a:lnTo>
                  <a:pt x="11816" y="466"/>
                </a:lnTo>
                <a:lnTo>
                  <a:pt x="11703" y="381"/>
                </a:lnTo>
                <a:lnTo>
                  <a:pt x="11579" y="310"/>
                </a:lnTo>
                <a:lnTo>
                  <a:pt x="11443" y="226"/>
                </a:lnTo>
                <a:lnTo>
                  <a:pt x="11297" y="169"/>
                </a:lnTo>
                <a:lnTo>
                  <a:pt x="11138" y="113"/>
                </a:lnTo>
                <a:lnTo>
                  <a:pt x="10969" y="56"/>
                </a:lnTo>
                <a:lnTo>
                  <a:pt x="10800" y="28"/>
                </a:lnTo>
                <a:lnTo>
                  <a:pt x="10619" y="28"/>
                </a:lnTo>
                <a:lnTo>
                  <a:pt x="10404" y="28"/>
                </a:lnTo>
                <a:lnTo>
                  <a:pt x="10257" y="28"/>
                </a:lnTo>
                <a:lnTo>
                  <a:pt x="10076" y="56"/>
                </a:lnTo>
                <a:lnTo>
                  <a:pt x="9952" y="84"/>
                </a:lnTo>
                <a:lnTo>
                  <a:pt x="9794" y="141"/>
                </a:lnTo>
                <a:lnTo>
                  <a:pt x="9692" y="226"/>
                </a:lnTo>
                <a:lnTo>
                  <a:pt x="9557" y="282"/>
                </a:lnTo>
                <a:lnTo>
                  <a:pt x="9455" y="381"/>
                </a:lnTo>
                <a:lnTo>
                  <a:pt x="9365" y="466"/>
                </a:lnTo>
                <a:lnTo>
                  <a:pt x="9274" y="579"/>
                </a:lnTo>
                <a:lnTo>
                  <a:pt x="9184" y="692"/>
                </a:lnTo>
                <a:lnTo>
                  <a:pt x="9128" y="791"/>
                </a:lnTo>
                <a:lnTo>
                  <a:pt x="9060" y="932"/>
                </a:lnTo>
                <a:lnTo>
                  <a:pt x="8969" y="1201"/>
                </a:lnTo>
                <a:lnTo>
                  <a:pt x="8913" y="1498"/>
                </a:lnTo>
                <a:lnTo>
                  <a:pt x="8890" y="1795"/>
                </a:lnTo>
                <a:lnTo>
                  <a:pt x="8890" y="2120"/>
                </a:lnTo>
                <a:lnTo>
                  <a:pt x="8913" y="2445"/>
                </a:lnTo>
                <a:lnTo>
                  <a:pt x="8969" y="2756"/>
                </a:lnTo>
                <a:lnTo>
                  <a:pt x="9060" y="3081"/>
                </a:lnTo>
                <a:lnTo>
                  <a:pt x="9173" y="3378"/>
                </a:lnTo>
                <a:lnTo>
                  <a:pt x="9297" y="3647"/>
                </a:lnTo>
                <a:lnTo>
                  <a:pt x="9466" y="3887"/>
                </a:lnTo>
                <a:lnTo>
                  <a:pt x="9579" y="4085"/>
                </a:lnTo>
                <a:lnTo>
                  <a:pt x="9670" y="4269"/>
                </a:lnTo>
                <a:lnTo>
                  <a:pt x="9726" y="4467"/>
                </a:lnTo>
                <a:lnTo>
                  <a:pt x="9771" y="4650"/>
                </a:lnTo>
                <a:lnTo>
                  <a:pt x="9771" y="4834"/>
                </a:lnTo>
                <a:lnTo>
                  <a:pt x="9749" y="5032"/>
                </a:lnTo>
                <a:lnTo>
                  <a:pt x="9715" y="5216"/>
                </a:lnTo>
                <a:lnTo>
                  <a:pt x="9625" y="5385"/>
                </a:lnTo>
                <a:lnTo>
                  <a:pt x="9534" y="5513"/>
                </a:lnTo>
                <a:lnTo>
                  <a:pt x="9410" y="5626"/>
                </a:lnTo>
                <a:lnTo>
                  <a:pt x="9229" y="5710"/>
                </a:lnTo>
                <a:lnTo>
                  <a:pt x="9060" y="5767"/>
                </a:lnTo>
                <a:lnTo>
                  <a:pt x="8845" y="5767"/>
                </a:lnTo>
                <a:lnTo>
                  <a:pt x="8585" y="5739"/>
                </a:lnTo>
                <a:lnTo>
                  <a:pt x="8325" y="5654"/>
                </a:lnTo>
                <a:lnTo>
                  <a:pt x="8020" y="5513"/>
                </a:lnTo>
                <a:lnTo>
                  <a:pt x="7840" y="5442"/>
                </a:lnTo>
                <a:lnTo>
                  <a:pt x="7648" y="5385"/>
                </a:lnTo>
                <a:lnTo>
                  <a:pt x="7433" y="5329"/>
                </a:lnTo>
                <a:lnTo>
                  <a:pt x="7241" y="5301"/>
                </a:lnTo>
                <a:lnTo>
                  <a:pt x="6755" y="5301"/>
                </a:lnTo>
                <a:lnTo>
                  <a:pt x="6281" y="5329"/>
                </a:lnTo>
                <a:lnTo>
                  <a:pt x="5784" y="5385"/>
                </a:lnTo>
                <a:lnTo>
                  <a:pt x="5264" y="5498"/>
                </a:lnTo>
                <a:lnTo>
                  <a:pt x="4744" y="5597"/>
                </a:lnTo>
                <a:lnTo>
                  <a:pt x="4247" y="5739"/>
                </a:lnTo>
                <a:lnTo>
                  <a:pt x="4202" y="5894"/>
                </a:lnTo>
                <a:lnTo>
                  <a:pt x="4202" y="6191"/>
                </a:lnTo>
                <a:lnTo>
                  <a:pt x="4202" y="6545"/>
                </a:lnTo>
                <a:lnTo>
                  <a:pt x="4225" y="6954"/>
                </a:lnTo>
                <a:lnTo>
                  <a:pt x="4315" y="7930"/>
                </a:lnTo>
                <a:lnTo>
                  <a:pt x="4394" y="9018"/>
                </a:lnTo>
                <a:lnTo>
                  <a:pt x="4439" y="9570"/>
                </a:lnTo>
                <a:lnTo>
                  <a:pt x="4462" y="10107"/>
                </a:lnTo>
                <a:lnTo>
                  <a:pt x="4484" y="10630"/>
                </a:lnTo>
                <a:lnTo>
                  <a:pt x="4507" y="11082"/>
                </a:lnTo>
                <a:lnTo>
                  <a:pt x="4484" y="11520"/>
                </a:lnTo>
                <a:lnTo>
                  <a:pt x="4439" y="11874"/>
                </a:lnTo>
                <a:lnTo>
                  <a:pt x="4394" y="12029"/>
                </a:lnTo>
                <a:lnTo>
                  <a:pt x="4349" y="12171"/>
                </a:lnTo>
                <a:lnTo>
                  <a:pt x="4315" y="12284"/>
                </a:lnTo>
                <a:lnTo>
                  <a:pt x="4247" y="12354"/>
                </a:lnTo>
                <a:close/>
              </a:path>
            </a:pathLst>
          </a:custGeom>
          <a:solidFill>
            <a:srgbClr val="FFCC99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15" name="Puzzle4"/>
          <p:cNvSpPr>
            <a:spLocks noEditPoints="1" noChangeArrowheads="1"/>
          </p:cNvSpPr>
          <p:nvPr/>
        </p:nvSpPr>
        <p:spPr bwMode="auto">
          <a:xfrm>
            <a:off x="5590289" y="1469134"/>
            <a:ext cx="974150" cy="1422845"/>
          </a:xfrm>
          <a:custGeom>
            <a:avLst/>
            <a:gdLst>
              <a:gd name="T0" fmla="*/ 8307 w 21600"/>
              <a:gd name="T1" fmla="*/ 11593 h 21600"/>
              <a:gd name="T2" fmla="*/ 453 w 21600"/>
              <a:gd name="T3" fmla="*/ 16938 h 21600"/>
              <a:gd name="T4" fmla="*/ 11500 w 21600"/>
              <a:gd name="T5" fmla="*/ 21600 h 21600"/>
              <a:gd name="T6" fmla="*/ 20920 w 21600"/>
              <a:gd name="T7" fmla="*/ 16751 h 21600"/>
              <a:gd name="T8" fmla="*/ 13972 w 21600"/>
              <a:gd name="T9" fmla="*/ 10888 h 21600"/>
              <a:gd name="T10" fmla="*/ 21033 w 21600"/>
              <a:gd name="T11" fmla="*/ 4716 h 21600"/>
              <a:gd name="T12" fmla="*/ 11102 w 21600"/>
              <a:gd name="T13" fmla="*/ 11 h 21600"/>
              <a:gd name="T14" fmla="*/ 453 w 21600"/>
              <a:gd name="T15" fmla="*/ 4716 h 21600"/>
              <a:gd name="T16" fmla="*/ 2076 w 21600"/>
              <a:gd name="T17" fmla="*/ 5664 h 21600"/>
              <a:gd name="T18" fmla="*/ 20203 w 21600"/>
              <a:gd name="T19" fmla="*/ 1598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3813" y="10590"/>
                </a:moveTo>
                <a:lnTo>
                  <a:pt x="3927" y="10513"/>
                </a:lnTo>
                <a:lnTo>
                  <a:pt x="4078" y="10425"/>
                </a:lnTo>
                <a:lnTo>
                  <a:pt x="4210" y="10359"/>
                </a:lnTo>
                <a:lnTo>
                  <a:pt x="4361" y="10315"/>
                </a:lnTo>
                <a:lnTo>
                  <a:pt x="4682" y="10237"/>
                </a:lnTo>
                <a:lnTo>
                  <a:pt x="5041" y="10193"/>
                </a:lnTo>
                <a:lnTo>
                  <a:pt x="5456" y="10171"/>
                </a:lnTo>
                <a:lnTo>
                  <a:pt x="5853" y="10193"/>
                </a:lnTo>
                <a:lnTo>
                  <a:pt x="6249" y="10260"/>
                </a:lnTo>
                <a:lnTo>
                  <a:pt x="6646" y="10337"/>
                </a:lnTo>
                <a:lnTo>
                  <a:pt x="7004" y="10469"/>
                </a:lnTo>
                <a:lnTo>
                  <a:pt x="7363" y="10612"/>
                </a:lnTo>
                <a:lnTo>
                  <a:pt x="7665" y="10788"/>
                </a:lnTo>
                <a:lnTo>
                  <a:pt x="7911" y="10998"/>
                </a:lnTo>
                <a:lnTo>
                  <a:pt x="8024" y="11097"/>
                </a:lnTo>
                <a:lnTo>
                  <a:pt x="8137" y="11207"/>
                </a:lnTo>
                <a:lnTo>
                  <a:pt x="8194" y="11340"/>
                </a:lnTo>
                <a:lnTo>
                  <a:pt x="8269" y="11461"/>
                </a:lnTo>
                <a:lnTo>
                  <a:pt x="8307" y="11593"/>
                </a:lnTo>
                <a:lnTo>
                  <a:pt x="8307" y="11714"/>
                </a:lnTo>
                <a:lnTo>
                  <a:pt x="8307" y="11868"/>
                </a:lnTo>
                <a:lnTo>
                  <a:pt x="8307" y="12012"/>
                </a:lnTo>
                <a:lnTo>
                  <a:pt x="8194" y="12265"/>
                </a:lnTo>
                <a:lnTo>
                  <a:pt x="8062" y="12519"/>
                </a:lnTo>
                <a:lnTo>
                  <a:pt x="7873" y="12706"/>
                </a:lnTo>
                <a:lnTo>
                  <a:pt x="7627" y="12904"/>
                </a:lnTo>
                <a:lnTo>
                  <a:pt x="7363" y="13048"/>
                </a:lnTo>
                <a:lnTo>
                  <a:pt x="7080" y="13180"/>
                </a:lnTo>
                <a:lnTo>
                  <a:pt x="6759" y="13257"/>
                </a:lnTo>
                <a:lnTo>
                  <a:pt x="6419" y="13345"/>
                </a:lnTo>
                <a:lnTo>
                  <a:pt x="6098" y="13389"/>
                </a:lnTo>
                <a:lnTo>
                  <a:pt x="5739" y="13389"/>
                </a:lnTo>
                <a:lnTo>
                  <a:pt x="5418" y="13389"/>
                </a:lnTo>
                <a:lnTo>
                  <a:pt x="5079" y="13345"/>
                </a:lnTo>
                <a:lnTo>
                  <a:pt x="4758" y="13301"/>
                </a:lnTo>
                <a:lnTo>
                  <a:pt x="4474" y="13213"/>
                </a:lnTo>
                <a:lnTo>
                  <a:pt x="4172" y="13114"/>
                </a:lnTo>
                <a:lnTo>
                  <a:pt x="3965" y="12982"/>
                </a:lnTo>
                <a:lnTo>
                  <a:pt x="3738" y="12838"/>
                </a:lnTo>
                <a:lnTo>
                  <a:pt x="3493" y="12706"/>
                </a:lnTo>
                <a:lnTo>
                  <a:pt x="3228" y="12607"/>
                </a:lnTo>
                <a:lnTo>
                  <a:pt x="2945" y="12519"/>
                </a:lnTo>
                <a:lnTo>
                  <a:pt x="2700" y="12431"/>
                </a:lnTo>
                <a:lnTo>
                  <a:pt x="2397" y="12375"/>
                </a:lnTo>
                <a:lnTo>
                  <a:pt x="2152" y="12331"/>
                </a:lnTo>
                <a:lnTo>
                  <a:pt x="1888" y="12309"/>
                </a:lnTo>
                <a:lnTo>
                  <a:pt x="1642" y="12309"/>
                </a:lnTo>
                <a:lnTo>
                  <a:pt x="1397" y="12331"/>
                </a:lnTo>
                <a:lnTo>
                  <a:pt x="1170" y="12397"/>
                </a:lnTo>
                <a:lnTo>
                  <a:pt x="962" y="12453"/>
                </a:lnTo>
                <a:lnTo>
                  <a:pt x="774" y="12563"/>
                </a:lnTo>
                <a:lnTo>
                  <a:pt x="623" y="12684"/>
                </a:lnTo>
                <a:lnTo>
                  <a:pt x="528" y="12838"/>
                </a:lnTo>
                <a:lnTo>
                  <a:pt x="453" y="13026"/>
                </a:lnTo>
                <a:lnTo>
                  <a:pt x="339" y="13477"/>
                </a:lnTo>
                <a:lnTo>
                  <a:pt x="226" y="13984"/>
                </a:lnTo>
                <a:lnTo>
                  <a:pt x="151" y="14535"/>
                </a:lnTo>
                <a:lnTo>
                  <a:pt x="113" y="15075"/>
                </a:lnTo>
                <a:lnTo>
                  <a:pt x="113" y="15626"/>
                </a:lnTo>
                <a:lnTo>
                  <a:pt x="151" y="16133"/>
                </a:lnTo>
                <a:lnTo>
                  <a:pt x="188" y="16376"/>
                </a:lnTo>
                <a:lnTo>
                  <a:pt x="264" y="16585"/>
                </a:lnTo>
                <a:lnTo>
                  <a:pt x="339" y="16773"/>
                </a:lnTo>
                <a:lnTo>
                  <a:pt x="453" y="16938"/>
                </a:lnTo>
                <a:lnTo>
                  <a:pt x="1095" y="16883"/>
                </a:lnTo>
                <a:lnTo>
                  <a:pt x="1963" y="16795"/>
                </a:lnTo>
                <a:lnTo>
                  <a:pt x="2945" y="16751"/>
                </a:lnTo>
                <a:lnTo>
                  <a:pt x="3965" y="16706"/>
                </a:lnTo>
                <a:lnTo>
                  <a:pt x="5022" y="16684"/>
                </a:lnTo>
                <a:lnTo>
                  <a:pt x="5947" y="16684"/>
                </a:lnTo>
                <a:lnTo>
                  <a:pt x="6759" y="16706"/>
                </a:lnTo>
                <a:lnTo>
                  <a:pt x="7363" y="16751"/>
                </a:lnTo>
                <a:lnTo>
                  <a:pt x="7948" y="16839"/>
                </a:lnTo>
                <a:lnTo>
                  <a:pt x="8458" y="16916"/>
                </a:lnTo>
                <a:lnTo>
                  <a:pt x="8893" y="17026"/>
                </a:lnTo>
                <a:lnTo>
                  <a:pt x="9289" y="17158"/>
                </a:lnTo>
                <a:lnTo>
                  <a:pt x="9572" y="17280"/>
                </a:lnTo>
                <a:lnTo>
                  <a:pt x="9799" y="17412"/>
                </a:lnTo>
                <a:lnTo>
                  <a:pt x="9969" y="17555"/>
                </a:lnTo>
                <a:lnTo>
                  <a:pt x="10120" y="17687"/>
                </a:lnTo>
                <a:lnTo>
                  <a:pt x="10158" y="17831"/>
                </a:lnTo>
                <a:lnTo>
                  <a:pt x="10195" y="17974"/>
                </a:lnTo>
                <a:lnTo>
                  <a:pt x="10158" y="18128"/>
                </a:lnTo>
                <a:lnTo>
                  <a:pt x="10082" y="18271"/>
                </a:lnTo>
                <a:lnTo>
                  <a:pt x="9969" y="18426"/>
                </a:lnTo>
                <a:lnTo>
                  <a:pt x="9837" y="18569"/>
                </a:lnTo>
                <a:lnTo>
                  <a:pt x="9648" y="18701"/>
                </a:lnTo>
                <a:lnTo>
                  <a:pt x="9440" y="18822"/>
                </a:lnTo>
                <a:lnTo>
                  <a:pt x="9213" y="18999"/>
                </a:lnTo>
                <a:lnTo>
                  <a:pt x="9044" y="19186"/>
                </a:lnTo>
                <a:lnTo>
                  <a:pt x="8893" y="19395"/>
                </a:lnTo>
                <a:lnTo>
                  <a:pt x="8817" y="19627"/>
                </a:lnTo>
                <a:lnTo>
                  <a:pt x="8779" y="19858"/>
                </a:lnTo>
                <a:lnTo>
                  <a:pt x="8779" y="20112"/>
                </a:lnTo>
                <a:lnTo>
                  <a:pt x="8855" y="20354"/>
                </a:lnTo>
                <a:lnTo>
                  <a:pt x="8968" y="20586"/>
                </a:lnTo>
                <a:lnTo>
                  <a:pt x="9138" y="20817"/>
                </a:lnTo>
                <a:lnTo>
                  <a:pt x="9365" y="21026"/>
                </a:lnTo>
                <a:lnTo>
                  <a:pt x="9610" y="21192"/>
                </a:lnTo>
                <a:lnTo>
                  <a:pt x="9950" y="21368"/>
                </a:lnTo>
                <a:lnTo>
                  <a:pt x="10120" y="21445"/>
                </a:lnTo>
                <a:lnTo>
                  <a:pt x="10346" y="21511"/>
                </a:lnTo>
                <a:lnTo>
                  <a:pt x="10516" y="21555"/>
                </a:lnTo>
                <a:lnTo>
                  <a:pt x="10743" y="21600"/>
                </a:lnTo>
                <a:lnTo>
                  <a:pt x="10988" y="21644"/>
                </a:lnTo>
                <a:lnTo>
                  <a:pt x="11215" y="21666"/>
                </a:lnTo>
                <a:lnTo>
                  <a:pt x="11498" y="21666"/>
                </a:lnTo>
                <a:lnTo>
                  <a:pt x="11762" y="21666"/>
                </a:lnTo>
                <a:lnTo>
                  <a:pt x="12253" y="21644"/>
                </a:lnTo>
                <a:lnTo>
                  <a:pt x="12763" y="21577"/>
                </a:lnTo>
                <a:lnTo>
                  <a:pt x="13197" y="21467"/>
                </a:lnTo>
                <a:lnTo>
                  <a:pt x="13556" y="21346"/>
                </a:lnTo>
                <a:lnTo>
                  <a:pt x="13896" y="21192"/>
                </a:lnTo>
                <a:lnTo>
                  <a:pt x="14179" y="21026"/>
                </a:lnTo>
                <a:lnTo>
                  <a:pt x="14444" y="20839"/>
                </a:lnTo>
                <a:lnTo>
                  <a:pt x="14576" y="20641"/>
                </a:lnTo>
                <a:lnTo>
                  <a:pt x="14727" y="20431"/>
                </a:lnTo>
                <a:lnTo>
                  <a:pt x="14765" y="20200"/>
                </a:lnTo>
                <a:lnTo>
                  <a:pt x="14802" y="19991"/>
                </a:lnTo>
                <a:lnTo>
                  <a:pt x="14727" y="19759"/>
                </a:lnTo>
                <a:lnTo>
                  <a:pt x="14613" y="19550"/>
                </a:lnTo>
                <a:lnTo>
                  <a:pt x="14444" y="19307"/>
                </a:lnTo>
                <a:lnTo>
                  <a:pt x="14217" y="19098"/>
                </a:lnTo>
                <a:lnTo>
                  <a:pt x="13934" y="18911"/>
                </a:lnTo>
                <a:lnTo>
                  <a:pt x="13669" y="18745"/>
                </a:lnTo>
                <a:lnTo>
                  <a:pt x="13462" y="18547"/>
                </a:lnTo>
                <a:lnTo>
                  <a:pt x="13311" y="18337"/>
                </a:lnTo>
                <a:lnTo>
                  <a:pt x="13197" y="18150"/>
                </a:lnTo>
                <a:lnTo>
                  <a:pt x="13122" y="17941"/>
                </a:lnTo>
                <a:lnTo>
                  <a:pt x="13122" y="17720"/>
                </a:lnTo>
                <a:lnTo>
                  <a:pt x="13122" y="17533"/>
                </a:lnTo>
                <a:lnTo>
                  <a:pt x="13197" y="17346"/>
                </a:lnTo>
                <a:lnTo>
                  <a:pt x="13273" y="17158"/>
                </a:lnTo>
                <a:lnTo>
                  <a:pt x="13386" y="16982"/>
                </a:lnTo>
                <a:lnTo>
                  <a:pt x="13537" y="16839"/>
                </a:lnTo>
                <a:lnTo>
                  <a:pt x="13707" y="16706"/>
                </a:lnTo>
                <a:lnTo>
                  <a:pt x="13896" y="16607"/>
                </a:lnTo>
                <a:lnTo>
                  <a:pt x="14104" y="16519"/>
                </a:lnTo>
                <a:lnTo>
                  <a:pt x="14330" y="16453"/>
                </a:lnTo>
                <a:lnTo>
                  <a:pt x="14538" y="16431"/>
                </a:lnTo>
                <a:lnTo>
                  <a:pt x="14897" y="16453"/>
                </a:lnTo>
                <a:lnTo>
                  <a:pt x="15406" y="16497"/>
                </a:lnTo>
                <a:lnTo>
                  <a:pt x="16105" y="16541"/>
                </a:lnTo>
                <a:lnTo>
                  <a:pt x="16898" y="16607"/>
                </a:lnTo>
                <a:lnTo>
                  <a:pt x="17804" y="16651"/>
                </a:lnTo>
                <a:lnTo>
                  <a:pt x="18786" y="16684"/>
                </a:lnTo>
                <a:lnTo>
                  <a:pt x="19844" y="16728"/>
                </a:lnTo>
                <a:lnTo>
                  <a:pt x="20920" y="16751"/>
                </a:lnTo>
                <a:lnTo>
                  <a:pt x="21109" y="16497"/>
                </a:lnTo>
                <a:lnTo>
                  <a:pt x="21241" y="16222"/>
                </a:lnTo>
                <a:lnTo>
                  <a:pt x="21392" y="15946"/>
                </a:lnTo>
                <a:lnTo>
                  <a:pt x="21467" y="15648"/>
                </a:lnTo>
                <a:lnTo>
                  <a:pt x="21543" y="15351"/>
                </a:lnTo>
                <a:lnTo>
                  <a:pt x="21618" y="15042"/>
                </a:lnTo>
                <a:lnTo>
                  <a:pt x="21618" y="14745"/>
                </a:lnTo>
                <a:lnTo>
                  <a:pt x="21618" y="14447"/>
                </a:lnTo>
                <a:lnTo>
                  <a:pt x="21618" y="14150"/>
                </a:lnTo>
                <a:lnTo>
                  <a:pt x="21581" y="13852"/>
                </a:lnTo>
                <a:lnTo>
                  <a:pt x="21505" y="13577"/>
                </a:lnTo>
                <a:lnTo>
                  <a:pt x="21430" y="13301"/>
                </a:lnTo>
                <a:lnTo>
                  <a:pt x="21354" y="13048"/>
                </a:lnTo>
                <a:lnTo>
                  <a:pt x="21241" y="12816"/>
                </a:lnTo>
                <a:lnTo>
                  <a:pt x="21146" y="12607"/>
                </a:lnTo>
                <a:lnTo>
                  <a:pt x="21033" y="12431"/>
                </a:lnTo>
                <a:lnTo>
                  <a:pt x="20920" y="12265"/>
                </a:lnTo>
                <a:lnTo>
                  <a:pt x="20769" y="12144"/>
                </a:lnTo>
                <a:lnTo>
                  <a:pt x="20637" y="12034"/>
                </a:lnTo>
                <a:lnTo>
                  <a:pt x="20486" y="11946"/>
                </a:lnTo>
                <a:lnTo>
                  <a:pt x="20297" y="11891"/>
                </a:lnTo>
                <a:lnTo>
                  <a:pt x="20165" y="11846"/>
                </a:lnTo>
                <a:lnTo>
                  <a:pt x="19976" y="11824"/>
                </a:lnTo>
                <a:lnTo>
                  <a:pt x="19806" y="11802"/>
                </a:lnTo>
                <a:lnTo>
                  <a:pt x="19390" y="11824"/>
                </a:lnTo>
                <a:lnTo>
                  <a:pt x="18956" y="11891"/>
                </a:lnTo>
                <a:lnTo>
                  <a:pt x="18503" y="11968"/>
                </a:lnTo>
                <a:lnTo>
                  <a:pt x="17993" y="12078"/>
                </a:lnTo>
                <a:lnTo>
                  <a:pt x="17653" y="12144"/>
                </a:lnTo>
                <a:lnTo>
                  <a:pt x="17332" y="12199"/>
                </a:lnTo>
                <a:lnTo>
                  <a:pt x="17049" y="12221"/>
                </a:lnTo>
                <a:lnTo>
                  <a:pt x="16747" y="12243"/>
                </a:lnTo>
                <a:lnTo>
                  <a:pt x="16464" y="12243"/>
                </a:lnTo>
                <a:lnTo>
                  <a:pt x="16218" y="12243"/>
                </a:lnTo>
                <a:lnTo>
                  <a:pt x="15992" y="12221"/>
                </a:lnTo>
                <a:lnTo>
                  <a:pt x="15746" y="12199"/>
                </a:lnTo>
                <a:lnTo>
                  <a:pt x="15520" y="12155"/>
                </a:lnTo>
                <a:lnTo>
                  <a:pt x="15350" y="12122"/>
                </a:lnTo>
                <a:lnTo>
                  <a:pt x="15161" y="12056"/>
                </a:lnTo>
                <a:lnTo>
                  <a:pt x="14972" y="11990"/>
                </a:lnTo>
                <a:lnTo>
                  <a:pt x="14689" y="11846"/>
                </a:lnTo>
                <a:lnTo>
                  <a:pt x="14444" y="11670"/>
                </a:lnTo>
                <a:lnTo>
                  <a:pt x="14255" y="11483"/>
                </a:lnTo>
                <a:lnTo>
                  <a:pt x="14104" y="11295"/>
                </a:lnTo>
                <a:lnTo>
                  <a:pt x="14028" y="11086"/>
                </a:lnTo>
                <a:lnTo>
                  <a:pt x="13972" y="10888"/>
                </a:lnTo>
                <a:lnTo>
                  <a:pt x="13972" y="10700"/>
                </a:lnTo>
                <a:lnTo>
                  <a:pt x="14009" y="10513"/>
                </a:lnTo>
                <a:lnTo>
                  <a:pt x="14066" y="10359"/>
                </a:lnTo>
                <a:lnTo>
                  <a:pt x="14179" y="10215"/>
                </a:lnTo>
                <a:lnTo>
                  <a:pt x="14406" y="10006"/>
                </a:lnTo>
                <a:lnTo>
                  <a:pt x="14651" y="9830"/>
                </a:lnTo>
                <a:lnTo>
                  <a:pt x="14878" y="9686"/>
                </a:lnTo>
                <a:lnTo>
                  <a:pt x="15123" y="9554"/>
                </a:lnTo>
                <a:lnTo>
                  <a:pt x="15350" y="9477"/>
                </a:lnTo>
                <a:lnTo>
                  <a:pt x="15558" y="9411"/>
                </a:lnTo>
                <a:lnTo>
                  <a:pt x="15803" y="9345"/>
                </a:lnTo>
                <a:lnTo>
                  <a:pt x="16030" y="9323"/>
                </a:lnTo>
                <a:lnTo>
                  <a:pt x="16256" y="9301"/>
                </a:lnTo>
                <a:lnTo>
                  <a:pt x="16464" y="9323"/>
                </a:lnTo>
                <a:lnTo>
                  <a:pt x="16690" y="9345"/>
                </a:lnTo>
                <a:lnTo>
                  <a:pt x="16898" y="9367"/>
                </a:lnTo>
                <a:lnTo>
                  <a:pt x="17332" y="9477"/>
                </a:lnTo>
                <a:lnTo>
                  <a:pt x="17767" y="9598"/>
                </a:lnTo>
                <a:lnTo>
                  <a:pt x="18163" y="9731"/>
                </a:lnTo>
                <a:lnTo>
                  <a:pt x="18597" y="9874"/>
                </a:lnTo>
                <a:lnTo>
                  <a:pt x="18994" y="10006"/>
                </a:lnTo>
                <a:lnTo>
                  <a:pt x="19428" y="10083"/>
                </a:lnTo>
                <a:lnTo>
                  <a:pt x="19617" y="10127"/>
                </a:lnTo>
                <a:lnTo>
                  <a:pt x="19844" y="10149"/>
                </a:lnTo>
                <a:lnTo>
                  <a:pt x="20013" y="10149"/>
                </a:lnTo>
                <a:lnTo>
                  <a:pt x="20240" y="10127"/>
                </a:lnTo>
                <a:lnTo>
                  <a:pt x="20410" y="10105"/>
                </a:lnTo>
                <a:lnTo>
                  <a:pt x="20637" y="10061"/>
                </a:lnTo>
                <a:lnTo>
                  <a:pt x="20844" y="9984"/>
                </a:lnTo>
                <a:lnTo>
                  <a:pt x="21033" y="9896"/>
                </a:lnTo>
                <a:lnTo>
                  <a:pt x="21146" y="9830"/>
                </a:lnTo>
                <a:lnTo>
                  <a:pt x="21203" y="9753"/>
                </a:lnTo>
                <a:lnTo>
                  <a:pt x="21279" y="9642"/>
                </a:lnTo>
                <a:lnTo>
                  <a:pt x="21354" y="9521"/>
                </a:lnTo>
                <a:lnTo>
                  <a:pt x="21430" y="9246"/>
                </a:lnTo>
                <a:lnTo>
                  <a:pt x="21430" y="8904"/>
                </a:lnTo>
                <a:lnTo>
                  <a:pt x="21430" y="8540"/>
                </a:lnTo>
                <a:lnTo>
                  <a:pt x="21392" y="8144"/>
                </a:lnTo>
                <a:lnTo>
                  <a:pt x="21354" y="7714"/>
                </a:lnTo>
                <a:lnTo>
                  <a:pt x="21279" y="7295"/>
                </a:lnTo>
                <a:lnTo>
                  <a:pt x="21146" y="6446"/>
                </a:lnTo>
                <a:lnTo>
                  <a:pt x="20995" y="5686"/>
                </a:lnTo>
                <a:lnTo>
                  <a:pt x="20958" y="5366"/>
                </a:lnTo>
                <a:lnTo>
                  <a:pt x="20958" y="5091"/>
                </a:lnTo>
                <a:lnTo>
                  <a:pt x="20958" y="4860"/>
                </a:lnTo>
                <a:lnTo>
                  <a:pt x="21033" y="4716"/>
                </a:lnTo>
                <a:lnTo>
                  <a:pt x="20637" y="4860"/>
                </a:lnTo>
                <a:lnTo>
                  <a:pt x="20127" y="4992"/>
                </a:lnTo>
                <a:lnTo>
                  <a:pt x="19617" y="5069"/>
                </a:lnTo>
                <a:lnTo>
                  <a:pt x="19032" y="5157"/>
                </a:lnTo>
                <a:lnTo>
                  <a:pt x="18465" y="5201"/>
                </a:lnTo>
                <a:lnTo>
                  <a:pt x="17842" y="5245"/>
                </a:lnTo>
                <a:lnTo>
                  <a:pt x="17219" y="5267"/>
                </a:lnTo>
                <a:lnTo>
                  <a:pt x="16615" y="5267"/>
                </a:lnTo>
                <a:lnTo>
                  <a:pt x="15992" y="5245"/>
                </a:lnTo>
                <a:lnTo>
                  <a:pt x="15369" y="5201"/>
                </a:lnTo>
                <a:lnTo>
                  <a:pt x="14840" y="5157"/>
                </a:lnTo>
                <a:lnTo>
                  <a:pt x="14293" y="5091"/>
                </a:lnTo>
                <a:lnTo>
                  <a:pt x="13783" y="5014"/>
                </a:lnTo>
                <a:lnTo>
                  <a:pt x="13386" y="4926"/>
                </a:lnTo>
                <a:lnTo>
                  <a:pt x="13027" y="4815"/>
                </a:lnTo>
                <a:lnTo>
                  <a:pt x="12725" y="4716"/>
                </a:lnTo>
                <a:lnTo>
                  <a:pt x="12480" y="4606"/>
                </a:lnTo>
                <a:lnTo>
                  <a:pt x="12291" y="4496"/>
                </a:lnTo>
                <a:lnTo>
                  <a:pt x="12197" y="4397"/>
                </a:lnTo>
                <a:lnTo>
                  <a:pt x="12083" y="4286"/>
                </a:lnTo>
                <a:lnTo>
                  <a:pt x="12046" y="4187"/>
                </a:lnTo>
                <a:lnTo>
                  <a:pt x="12008" y="4077"/>
                </a:lnTo>
                <a:lnTo>
                  <a:pt x="12046" y="3967"/>
                </a:lnTo>
                <a:lnTo>
                  <a:pt x="12121" y="3868"/>
                </a:lnTo>
                <a:lnTo>
                  <a:pt x="12197" y="3735"/>
                </a:lnTo>
                <a:lnTo>
                  <a:pt x="12291" y="3614"/>
                </a:lnTo>
                <a:lnTo>
                  <a:pt x="12442" y="3482"/>
                </a:lnTo>
                <a:lnTo>
                  <a:pt x="12631" y="3361"/>
                </a:lnTo>
                <a:lnTo>
                  <a:pt x="13065" y="3085"/>
                </a:lnTo>
                <a:lnTo>
                  <a:pt x="13537" y="2766"/>
                </a:lnTo>
                <a:lnTo>
                  <a:pt x="13783" y="2578"/>
                </a:lnTo>
                <a:lnTo>
                  <a:pt x="13934" y="2380"/>
                </a:lnTo>
                <a:lnTo>
                  <a:pt x="14028" y="2171"/>
                </a:lnTo>
                <a:lnTo>
                  <a:pt x="14104" y="1961"/>
                </a:lnTo>
                <a:lnTo>
                  <a:pt x="14104" y="1730"/>
                </a:lnTo>
                <a:lnTo>
                  <a:pt x="14066" y="1498"/>
                </a:lnTo>
                <a:lnTo>
                  <a:pt x="13972" y="1267"/>
                </a:lnTo>
                <a:lnTo>
                  <a:pt x="13820" y="1057"/>
                </a:lnTo>
                <a:lnTo>
                  <a:pt x="13594" y="837"/>
                </a:lnTo>
                <a:lnTo>
                  <a:pt x="13386" y="628"/>
                </a:lnTo>
                <a:lnTo>
                  <a:pt x="13103" y="462"/>
                </a:lnTo>
                <a:lnTo>
                  <a:pt x="12763" y="308"/>
                </a:lnTo>
                <a:lnTo>
                  <a:pt x="12404" y="187"/>
                </a:lnTo>
                <a:lnTo>
                  <a:pt x="12008" y="77"/>
                </a:lnTo>
                <a:lnTo>
                  <a:pt x="11574" y="33"/>
                </a:lnTo>
                <a:lnTo>
                  <a:pt x="11102" y="11"/>
                </a:lnTo>
                <a:lnTo>
                  <a:pt x="10667" y="11"/>
                </a:lnTo>
                <a:lnTo>
                  <a:pt x="10233" y="77"/>
                </a:lnTo>
                <a:lnTo>
                  <a:pt x="9837" y="187"/>
                </a:lnTo>
                <a:lnTo>
                  <a:pt x="9440" y="286"/>
                </a:lnTo>
                <a:lnTo>
                  <a:pt x="9062" y="462"/>
                </a:lnTo>
                <a:lnTo>
                  <a:pt x="8741" y="628"/>
                </a:lnTo>
                <a:lnTo>
                  <a:pt x="8458" y="815"/>
                </a:lnTo>
                <a:lnTo>
                  <a:pt x="8232" y="1035"/>
                </a:lnTo>
                <a:lnTo>
                  <a:pt x="8062" y="1245"/>
                </a:lnTo>
                <a:lnTo>
                  <a:pt x="7911" y="1476"/>
                </a:lnTo>
                <a:lnTo>
                  <a:pt x="7835" y="1708"/>
                </a:lnTo>
                <a:lnTo>
                  <a:pt x="7797" y="1961"/>
                </a:lnTo>
                <a:lnTo>
                  <a:pt x="7835" y="2193"/>
                </a:lnTo>
                <a:lnTo>
                  <a:pt x="7948" y="2402"/>
                </a:lnTo>
                <a:lnTo>
                  <a:pt x="8062" y="2534"/>
                </a:lnTo>
                <a:lnTo>
                  <a:pt x="8175" y="2644"/>
                </a:lnTo>
                <a:lnTo>
                  <a:pt x="8269" y="2744"/>
                </a:lnTo>
                <a:lnTo>
                  <a:pt x="8420" y="2832"/>
                </a:lnTo>
                <a:lnTo>
                  <a:pt x="8704" y="3019"/>
                </a:lnTo>
                <a:lnTo>
                  <a:pt x="8968" y="3206"/>
                </a:lnTo>
                <a:lnTo>
                  <a:pt x="9138" y="3405"/>
                </a:lnTo>
                <a:lnTo>
                  <a:pt x="9327" y="3570"/>
                </a:lnTo>
                <a:lnTo>
                  <a:pt x="9440" y="3735"/>
                </a:lnTo>
                <a:lnTo>
                  <a:pt x="9516" y="3890"/>
                </a:lnTo>
                <a:lnTo>
                  <a:pt x="9534" y="4033"/>
                </a:lnTo>
                <a:lnTo>
                  <a:pt x="9534" y="4165"/>
                </a:lnTo>
                <a:lnTo>
                  <a:pt x="9516" y="4286"/>
                </a:lnTo>
                <a:lnTo>
                  <a:pt x="9440" y="4397"/>
                </a:lnTo>
                <a:lnTo>
                  <a:pt x="9327" y="4496"/>
                </a:lnTo>
                <a:lnTo>
                  <a:pt x="9176" y="4562"/>
                </a:lnTo>
                <a:lnTo>
                  <a:pt x="9006" y="4628"/>
                </a:lnTo>
                <a:lnTo>
                  <a:pt x="8779" y="4694"/>
                </a:lnTo>
                <a:lnTo>
                  <a:pt x="8534" y="4716"/>
                </a:lnTo>
                <a:lnTo>
                  <a:pt x="8232" y="4716"/>
                </a:lnTo>
                <a:lnTo>
                  <a:pt x="7118" y="4738"/>
                </a:lnTo>
                <a:lnTo>
                  <a:pt x="5947" y="4771"/>
                </a:lnTo>
                <a:lnTo>
                  <a:pt x="4795" y="4815"/>
                </a:lnTo>
                <a:lnTo>
                  <a:pt x="3681" y="4860"/>
                </a:lnTo>
                <a:lnTo>
                  <a:pt x="2662" y="4882"/>
                </a:lnTo>
                <a:lnTo>
                  <a:pt x="1755" y="4882"/>
                </a:lnTo>
                <a:lnTo>
                  <a:pt x="1359" y="4860"/>
                </a:lnTo>
                <a:lnTo>
                  <a:pt x="981" y="4837"/>
                </a:lnTo>
                <a:lnTo>
                  <a:pt x="698" y="4771"/>
                </a:lnTo>
                <a:lnTo>
                  <a:pt x="453" y="4716"/>
                </a:lnTo>
                <a:lnTo>
                  <a:pt x="453" y="5322"/>
                </a:lnTo>
                <a:lnTo>
                  <a:pt x="453" y="6083"/>
                </a:lnTo>
                <a:lnTo>
                  <a:pt x="453" y="6909"/>
                </a:lnTo>
                <a:lnTo>
                  <a:pt x="453" y="7780"/>
                </a:lnTo>
                <a:lnTo>
                  <a:pt x="453" y="8606"/>
                </a:lnTo>
                <a:lnTo>
                  <a:pt x="453" y="9345"/>
                </a:lnTo>
                <a:lnTo>
                  <a:pt x="453" y="9918"/>
                </a:lnTo>
                <a:lnTo>
                  <a:pt x="453" y="10282"/>
                </a:lnTo>
                <a:lnTo>
                  <a:pt x="490" y="10381"/>
                </a:lnTo>
                <a:lnTo>
                  <a:pt x="547" y="10491"/>
                </a:lnTo>
                <a:lnTo>
                  <a:pt x="660" y="10590"/>
                </a:lnTo>
                <a:lnTo>
                  <a:pt x="811" y="10700"/>
                </a:lnTo>
                <a:lnTo>
                  <a:pt x="981" y="10811"/>
                </a:lnTo>
                <a:lnTo>
                  <a:pt x="1208" y="10888"/>
                </a:lnTo>
                <a:lnTo>
                  <a:pt x="1453" y="10954"/>
                </a:lnTo>
                <a:lnTo>
                  <a:pt x="1718" y="11020"/>
                </a:lnTo>
                <a:lnTo>
                  <a:pt x="1963" y="11064"/>
                </a:lnTo>
                <a:lnTo>
                  <a:pt x="2265" y="11086"/>
                </a:lnTo>
                <a:lnTo>
                  <a:pt x="2548" y="11064"/>
                </a:lnTo>
                <a:lnTo>
                  <a:pt x="2794" y="11042"/>
                </a:lnTo>
                <a:lnTo>
                  <a:pt x="3096" y="10976"/>
                </a:lnTo>
                <a:lnTo>
                  <a:pt x="3341" y="10888"/>
                </a:lnTo>
                <a:lnTo>
                  <a:pt x="3606" y="10766"/>
                </a:lnTo>
                <a:lnTo>
                  <a:pt x="3813" y="10590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16" name="Puzzle1"/>
          <p:cNvSpPr>
            <a:spLocks noEditPoints="1" noChangeArrowheads="1"/>
          </p:cNvSpPr>
          <p:nvPr/>
        </p:nvSpPr>
        <p:spPr bwMode="auto">
          <a:xfrm>
            <a:off x="5233845" y="962301"/>
            <a:ext cx="1635699" cy="848218"/>
          </a:xfrm>
          <a:custGeom>
            <a:avLst/>
            <a:gdLst>
              <a:gd name="T0" fmla="*/ 16740 w 21600"/>
              <a:gd name="T1" fmla="*/ 21078 h 21600"/>
              <a:gd name="T2" fmla="*/ 16976 w 21600"/>
              <a:gd name="T3" fmla="*/ 521 h 21600"/>
              <a:gd name="T4" fmla="*/ 4725 w 21600"/>
              <a:gd name="T5" fmla="*/ 856 h 21600"/>
              <a:gd name="T6" fmla="*/ 5040 w 21600"/>
              <a:gd name="T7" fmla="*/ 21004 h 21600"/>
              <a:gd name="T8" fmla="*/ 10811 w 21600"/>
              <a:gd name="T9" fmla="*/ 12885 h 21600"/>
              <a:gd name="T10" fmla="*/ 10845 w 21600"/>
              <a:gd name="T11" fmla="*/ 8714 h 21600"/>
              <a:gd name="T12" fmla="*/ 21600 w 21600"/>
              <a:gd name="T13" fmla="*/ 10000 h 21600"/>
              <a:gd name="T14" fmla="*/ 56 w 21600"/>
              <a:gd name="T15" fmla="*/ 10000 h 21600"/>
              <a:gd name="T16" fmla="*/ 6086 w 21600"/>
              <a:gd name="T17" fmla="*/ 2569 h 21600"/>
              <a:gd name="T18" fmla="*/ 16132 w 21600"/>
              <a:gd name="T19" fmla="*/ 19552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9360" y="20836"/>
                </a:moveTo>
                <a:lnTo>
                  <a:pt x="9528" y="20836"/>
                </a:lnTo>
                <a:lnTo>
                  <a:pt x="9686" y="20762"/>
                </a:lnTo>
                <a:lnTo>
                  <a:pt x="9810" y="20687"/>
                </a:lnTo>
                <a:lnTo>
                  <a:pt x="9922" y="20575"/>
                </a:lnTo>
                <a:lnTo>
                  <a:pt x="10012" y="20426"/>
                </a:lnTo>
                <a:lnTo>
                  <a:pt x="10068" y="20296"/>
                </a:lnTo>
                <a:lnTo>
                  <a:pt x="10113" y="20110"/>
                </a:lnTo>
                <a:lnTo>
                  <a:pt x="10136" y="19905"/>
                </a:lnTo>
                <a:lnTo>
                  <a:pt x="10136" y="19682"/>
                </a:lnTo>
                <a:lnTo>
                  <a:pt x="10113" y="19440"/>
                </a:lnTo>
                <a:lnTo>
                  <a:pt x="10068" y="19142"/>
                </a:lnTo>
                <a:lnTo>
                  <a:pt x="10012" y="18900"/>
                </a:lnTo>
                <a:lnTo>
                  <a:pt x="9900" y="18620"/>
                </a:lnTo>
                <a:lnTo>
                  <a:pt x="9787" y="18285"/>
                </a:lnTo>
                <a:lnTo>
                  <a:pt x="9641" y="17968"/>
                </a:lnTo>
                <a:lnTo>
                  <a:pt x="9472" y="17652"/>
                </a:lnTo>
                <a:lnTo>
                  <a:pt x="9382" y="17466"/>
                </a:lnTo>
                <a:lnTo>
                  <a:pt x="9315" y="17298"/>
                </a:lnTo>
                <a:lnTo>
                  <a:pt x="9258" y="17112"/>
                </a:lnTo>
                <a:lnTo>
                  <a:pt x="9191" y="16926"/>
                </a:lnTo>
                <a:lnTo>
                  <a:pt x="9123" y="16535"/>
                </a:lnTo>
                <a:lnTo>
                  <a:pt x="9101" y="16144"/>
                </a:lnTo>
                <a:lnTo>
                  <a:pt x="9101" y="15753"/>
                </a:lnTo>
                <a:lnTo>
                  <a:pt x="9168" y="15362"/>
                </a:lnTo>
                <a:lnTo>
                  <a:pt x="9236" y="14971"/>
                </a:lnTo>
                <a:lnTo>
                  <a:pt x="9360" y="14580"/>
                </a:lnTo>
                <a:lnTo>
                  <a:pt x="9495" y="14244"/>
                </a:lnTo>
                <a:lnTo>
                  <a:pt x="9663" y="13891"/>
                </a:lnTo>
                <a:lnTo>
                  <a:pt x="9855" y="13611"/>
                </a:lnTo>
                <a:lnTo>
                  <a:pt x="10068" y="13351"/>
                </a:lnTo>
                <a:lnTo>
                  <a:pt x="10293" y="13146"/>
                </a:lnTo>
                <a:lnTo>
                  <a:pt x="10552" y="12997"/>
                </a:lnTo>
                <a:lnTo>
                  <a:pt x="10811" y="12885"/>
                </a:lnTo>
                <a:lnTo>
                  <a:pt x="11069" y="12866"/>
                </a:lnTo>
                <a:lnTo>
                  <a:pt x="11351" y="12885"/>
                </a:lnTo>
                <a:lnTo>
                  <a:pt x="11610" y="12997"/>
                </a:lnTo>
                <a:lnTo>
                  <a:pt x="11846" y="13183"/>
                </a:lnTo>
                <a:lnTo>
                  <a:pt x="12060" y="13388"/>
                </a:lnTo>
                <a:lnTo>
                  <a:pt x="12251" y="13648"/>
                </a:lnTo>
                <a:lnTo>
                  <a:pt x="12419" y="13928"/>
                </a:lnTo>
                <a:lnTo>
                  <a:pt x="12555" y="14244"/>
                </a:lnTo>
                <a:lnTo>
                  <a:pt x="12690" y="14617"/>
                </a:lnTo>
                <a:lnTo>
                  <a:pt x="12768" y="15008"/>
                </a:lnTo>
                <a:lnTo>
                  <a:pt x="12836" y="15399"/>
                </a:lnTo>
                <a:lnTo>
                  <a:pt x="12858" y="15753"/>
                </a:lnTo>
                <a:lnTo>
                  <a:pt x="12858" y="16144"/>
                </a:lnTo>
                <a:lnTo>
                  <a:pt x="12813" y="16535"/>
                </a:lnTo>
                <a:lnTo>
                  <a:pt x="12746" y="16888"/>
                </a:lnTo>
                <a:lnTo>
                  <a:pt x="12667" y="17224"/>
                </a:lnTo>
                <a:lnTo>
                  <a:pt x="12510" y="17503"/>
                </a:lnTo>
                <a:lnTo>
                  <a:pt x="12228" y="18043"/>
                </a:lnTo>
                <a:lnTo>
                  <a:pt x="11970" y="18546"/>
                </a:lnTo>
                <a:lnTo>
                  <a:pt x="11868" y="18751"/>
                </a:lnTo>
                <a:lnTo>
                  <a:pt x="11778" y="18974"/>
                </a:lnTo>
                <a:lnTo>
                  <a:pt x="11711" y="19179"/>
                </a:lnTo>
                <a:lnTo>
                  <a:pt x="11666" y="19365"/>
                </a:lnTo>
                <a:lnTo>
                  <a:pt x="11632" y="19570"/>
                </a:lnTo>
                <a:lnTo>
                  <a:pt x="11632" y="19756"/>
                </a:lnTo>
                <a:lnTo>
                  <a:pt x="11632" y="19942"/>
                </a:lnTo>
                <a:lnTo>
                  <a:pt x="11643" y="20110"/>
                </a:lnTo>
                <a:lnTo>
                  <a:pt x="11711" y="20296"/>
                </a:lnTo>
                <a:lnTo>
                  <a:pt x="11801" y="20464"/>
                </a:lnTo>
                <a:lnTo>
                  <a:pt x="11891" y="20650"/>
                </a:lnTo>
                <a:lnTo>
                  <a:pt x="12037" y="20836"/>
                </a:lnTo>
                <a:lnTo>
                  <a:pt x="12206" y="21004"/>
                </a:lnTo>
                <a:lnTo>
                  <a:pt x="12419" y="21190"/>
                </a:lnTo>
                <a:lnTo>
                  <a:pt x="12667" y="21320"/>
                </a:lnTo>
                <a:lnTo>
                  <a:pt x="12960" y="21432"/>
                </a:lnTo>
                <a:lnTo>
                  <a:pt x="13286" y="21544"/>
                </a:lnTo>
                <a:lnTo>
                  <a:pt x="13612" y="21655"/>
                </a:lnTo>
                <a:lnTo>
                  <a:pt x="13983" y="21693"/>
                </a:lnTo>
                <a:lnTo>
                  <a:pt x="14343" y="21730"/>
                </a:lnTo>
                <a:lnTo>
                  <a:pt x="14715" y="21730"/>
                </a:lnTo>
                <a:lnTo>
                  <a:pt x="15075" y="21730"/>
                </a:lnTo>
                <a:lnTo>
                  <a:pt x="15446" y="21655"/>
                </a:lnTo>
                <a:lnTo>
                  <a:pt x="15794" y="21581"/>
                </a:lnTo>
                <a:lnTo>
                  <a:pt x="16132" y="21432"/>
                </a:lnTo>
                <a:lnTo>
                  <a:pt x="16458" y="21302"/>
                </a:lnTo>
                <a:lnTo>
                  <a:pt x="16740" y="21078"/>
                </a:lnTo>
                <a:lnTo>
                  <a:pt x="16976" y="20836"/>
                </a:lnTo>
                <a:lnTo>
                  <a:pt x="17043" y="20650"/>
                </a:lnTo>
                <a:lnTo>
                  <a:pt x="17088" y="20426"/>
                </a:lnTo>
                <a:lnTo>
                  <a:pt x="17133" y="20222"/>
                </a:lnTo>
                <a:lnTo>
                  <a:pt x="17156" y="19980"/>
                </a:lnTo>
                <a:lnTo>
                  <a:pt x="17167" y="19477"/>
                </a:lnTo>
                <a:lnTo>
                  <a:pt x="17167" y="18974"/>
                </a:lnTo>
                <a:lnTo>
                  <a:pt x="17156" y="18397"/>
                </a:lnTo>
                <a:lnTo>
                  <a:pt x="17111" y="17820"/>
                </a:lnTo>
                <a:lnTo>
                  <a:pt x="17066" y="17261"/>
                </a:lnTo>
                <a:lnTo>
                  <a:pt x="16998" y="16646"/>
                </a:lnTo>
                <a:lnTo>
                  <a:pt x="16852" y="15511"/>
                </a:lnTo>
                <a:lnTo>
                  <a:pt x="16740" y="14393"/>
                </a:lnTo>
                <a:lnTo>
                  <a:pt x="16717" y="13928"/>
                </a:lnTo>
                <a:lnTo>
                  <a:pt x="16695" y="13462"/>
                </a:lnTo>
                <a:lnTo>
                  <a:pt x="16717" y="13071"/>
                </a:lnTo>
                <a:lnTo>
                  <a:pt x="16785" y="12755"/>
                </a:lnTo>
                <a:lnTo>
                  <a:pt x="16852" y="12419"/>
                </a:lnTo>
                <a:lnTo>
                  <a:pt x="16953" y="12140"/>
                </a:lnTo>
                <a:lnTo>
                  <a:pt x="17088" y="11898"/>
                </a:lnTo>
                <a:lnTo>
                  <a:pt x="17212" y="11675"/>
                </a:lnTo>
                <a:lnTo>
                  <a:pt x="17370" y="11470"/>
                </a:lnTo>
                <a:lnTo>
                  <a:pt x="17516" y="11284"/>
                </a:lnTo>
                <a:lnTo>
                  <a:pt x="17696" y="11135"/>
                </a:lnTo>
                <a:lnTo>
                  <a:pt x="17865" y="11042"/>
                </a:lnTo>
                <a:lnTo>
                  <a:pt x="18033" y="10930"/>
                </a:lnTo>
                <a:lnTo>
                  <a:pt x="18213" y="10893"/>
                </a:lnTo>
                <a:lnTo>
                  <a:pt x="18382" y="10893"/>
                </a:lnTo>
                <a:lnTo>
                  <a:pt x="18551" y="10967"/>
                </a:lnTo>
                <a:lnTo>
                  <a:pt x="18708" y="11042"/>
                </a:lnTo>
                <a:lnTo>
                  <a:pt x="18855" y="11172"/>
                </a:lnTo>
                <a:lnTo>
                  <a:pt x="19012" y="11358"/>
                </a:lnTo>
                <a:lnTo>
                  <a:pt x="19136" y="11600"/>
                </a:lnTo>
                <a:lnTo>
                  <a:pt x="19271" y="11861"/>
                </a:lnTo>
                <a:lnTo>
                  <a:pt x="19440" y="12028"/>
                </a:lnTo>
                <a:lnTo>
                  <a:pt x="19608" y="12177"/>
                </a:lnTo>
                <a:lnTo>
                  <a:pt x="19822" y="12289"/>
                </a:lnTo>
                <a:lnTo>
                  <a:pt x="20025" y="12289"/>
                </a:lnTo>
                <a:lnTo>
                  <a:pt x="20238" y="12289"/>
                </a:lnTo>
                <a:lnTo>
                  <a:pt x="20452" y="12215"/>
                </a:lnTo>
                <a:lnTo>
                  <a:pt x="20643" y="12103"/>
                </a:lnTo>
                <a:lnTo>
                  <a:pt x="20846" y="11973"/>
                </a:lnTo>
                <a:lnTo>
                  <a:pt x="21037" y="11786"/>
                </a:lnTo>
                <a:lnTo>
                  <a:pt x="21206" y="11563"/>
                </a:lnTo>
                <a:lnTo>
                  <a:pt x="21363" y="11321"/>
                </a:lnTo>
                <a:lnTo>
                  <a:pt x="21465" y="11079"/>
                </a:lnTo>
                <a:lnTo>
                  <a:pt x="21577" y="10744"/>
                </a:lnTo>
                <a:lnTo>
                  <a:pt x="21622" y="10427"/>
                </a:lnTo>
                <a:lnTo>
                  <a:pt x="21645" y="10111"/>
                </a:lnTo>
                <a:lnTo>
                  <a:pt x="21622" y="9608"/>
                </a:lnTo>
                <a:lnTo>
                  <a:pt x="21577" y="9142"/>
                </a:lnTo>
                <a:lnTo>
                  <a:pt x="21465" y="8751"/>
                </a:lnTo>
                <a:lnTo>
                  <a:pt x="21363" y="8397"/>
                </a:lnTo>
                <a:lnTo>
                  <a:pt x="21206" y="8062"/>
                </a:lnTo>
                <a:lnTo>
                  <a:pt x="21037" y="7820"/>
                </a:lnTo>
                <a:lnTo>
                  <a:pt x="20846" y="7597"/>
                </a:lnTo>
                <a:lnTo>
                  <a:pt x="20643" y="7429"/>
                </a:lnTo>
                <a:lnTo>
                  <a:pt x="20452" y="7317"/>
                </a:lnTo>
                <a:lnTo>
                  <a:pt x="20238" y="7206"/>
                </a:lnTo>
                <a:lnTo>
                  <a:pt x="20025" y="7168"/>
                </a:lnTo>
                <a:lnTo>
                  <a:pt x="19822" y="7206"/>
                </a:lnTo>
                <a:lnTo>
                  <a:pt x="19608" y="7243"/>
                </a:lnTo>
                <a:lnTo>
                  <a:pt x="19440" y="7355"/>
                </a:lnTo>
                <a:lnTo>
                  <a:pt x="19271" y="7504"/>
                </a:lnTo>
                <a:lnTo>
                  <a:pt x="19136" y="7708"/>
                </a:lnTo>
                <a:lnTo>
                  <a:pt x="19012" y="7895"/>
                </a:lnTo>
                <a:lnTo>
                  <a:pt x="18832" y="8025"/>
                </a:lnTo>
                <a:lnTo>
                  <a:pt x="18663" y="8174"/>
                </a:lnTo>
                <a:lnTo>
                  <a:pt x="18472" y="8248"/>
                </a:lnTo>
                <a:lnTo>
                  <a:pt x="18270" y="8286"/>
                </a:lnTo>
                <a:lnTo>
                  <a:pt x="18078" y="8323"/>
                </a:lnTo>
                <a:lnTo>
                  <a:pt x="17887" y="8323"/>
                </a:lnTo>
                <a:lnTo>
                  <a:pt x="17696" y="8248"/>
                </a:lnTo>
                <a:lnTo>
                  <a:pt x="17493" y="8174"/>
                </a:lnTo>
                <a:lnTo>
                  <a:pt x="17302" y="8062"/>
                </a:lnTo>
                <a:lnTo>
                  <a:pt x="17133" y="7969"/>
                </a:lnTo>
                <a:lnTo>
                  <a:pt x="16976" y="7783"/>
                </a:lnTo>
                <a:lnTo>
                  <a:pt x="16852" y="7597"/>
                </a:lnTo>
                <a:lnTo>
                  <a:pt x="16740" y="7429"/>
                </a:lnTo>
                <a:lnTo>
                  <a:pt x="16672" y="7168"/>
                </a:lnTo>
                <a:lnTo>
                  <a:pt x="16638" y="6926"/>
                </a:lnTo>
                <a:lnTo>
                  <a:pt x="16616" y="6498"/>
                </a:lnTo>
                <a:lnTo>
                  <a:pt x="16616" y="5772"/>
                </a:lnTo>
                <a:lnTo>
                  <a:pt x="16650" y="4915"/>
                </a:lnTo>
                <a:lnTo>
                  <a:pt x="16695" y="3928"/>
                </a:lnTo>
                <a:lnTo>
                  <a:pt x="16762" y="2960"/>
                </a:lnTo>
                <a:lnTo>
                  <a:pt x="16830" y="1992"/>
                </a:lnTo>
                <a:lnTo>
                  <a:pt x="16908" y="1173"/>
                </a:lnTo>
                <a:lnTo>
                  <a:pt x="16976" y="521"/>
                </a:lnTo>
                <a:lnTo>
                  <a:pt x="16953" y="521"/>
                </a:lnTo>
                <a:lnTo>
                  <a:pt x="16931" y="521"/>
                </a:lnTo>
                <a:lnTo>
                  <a:pt x="16267" y="484"/>
                </a:lnTo>
                <a:lnTo>
                  <a:pt x="15637" y="428"/>
                </a:lnTo>
                <a:lnTo>
                  <a:pt x="15063" y="353"/>
                </a:lnTo>
                <a:lnTo>
                  <a:pt x="14523" y="279"/>
                </a:lnTo>
                <a:lnTo>
                  <a:pt x="14040" y="167"/>
                </a:lnTo>
                <a:lnTo>
                  <a:pt x="13635" y="93"/>
                </a:lnTo>
                <a:lnTo>
                  <a:pt x="13331" y="18"/>
                </a:lnTo>
                <a:lnTo>
                  <a:pt x="13117" y="18"/>
                </a:lnTo>
                <a:lnTo>
                  <a:pt x="12982" y="18"/>
                </a:lnTo>
                <a:lnTo>
                  <a:pt x="12858" y="130"/>
                </a:lnTo>
                <a:lnTo>
                  <a:pt x="12723" y="279"/>
                </a:lnTo>
                <a:lnTo>
                  <a:pt x="12622" y="446"/>
                </a:lnTo>
                <a:lnTo>
                  <a:pt x="12510" y="670"/>
                </a:lnTo>
                <a:lnTo>
                  <a:pt x="12419" y="912"/>
                </a:lnTo>
                <a:lnTo>
                  <a:pt x="12363" y="1210"/>
                </a:lnTo>
                <a:lnTo>
                  <a:pt x="12318" y="1526"/>
                </a:lnTo>
                <a:lnTo>
                  <a:pt x="12273" y="1843"/>
                </a:lnTo>
                <a:lnTo>
                  <a:pt x="12251" y="2215"/>
                </a:lnTo>
                <a:lnTo>
                  <a:pt x="12273" y="2532"/>
                </a:lnTo>
                <a:lnTo>
                  <a:pt x="12318" y="2886"/>
                </a:lnTo>
                <a:lnTo>
                  <a:pt x="12386" y="3240"/>
                </a:lnTo>
                <a:lnTo>
                  <a:pt x="12464" y="3556"/>
                </a:lnTo>
                <a:lnTo>
                  <a:pt x="12577" y="3891"/>
                </a:lnTo>
                <a:lnTo>
                  <a:pt x="12746" y="4171"/>
                </a:lnTo>
                <a:lnTo>
                  <a:pt x="12926" y="4487"/>
                </a:lnTo>
                <a:lnTo>
                  <a:pt x="13050" y="4860"/>
                </a:lnTo>
                <a:lnTo>
                  <a:pt x="13162" y="5251"/>
                </a:lnTo>
                <a:lnTo>
                  <a:pt x="13218" y="5604"/>
                </a:lnTo>
                <a:lnTo>
                  <a:pt x="13263" y="5995"/>
                </a:lnTo>
                <a:lnTo>
                  <a:pt x="13241" y="6386"/>
                </a:lnTo>
                <a:lnTo>
                  <a:pt x="13218" y="6740"/>
                </a:lnTo>
                <a:lnTo>
                  <a:pt x="13139" y="7094"/>
                </a:lnTo>
                <a:lnTo>
                  <a:pt x="13050" y="7429"/>
                </a:lnTo>
                <a:lnTo>
                  <a:pt x="12903" y="7746"/>
                </a:lnTo>
                <a:lnTo>
                  <a:pt x="12723" y="8025"/>
                </a:lnTo>
                <a:lnTo>
                  <a:pt x="12532" y="8286"/>
                </a:lnTo>
                <a:lnTo>
                  <a:pt x="12318" y="8491"/>
                </a:lnTo>
                <a:lnTo>
                  <a:pt x="12060" y="8677"/>
                </a:lnTo>
                <a:lnTo>
                  <a:pt x="11756" y="8788"/>
                </a:lnTo>
                <a:lnTo>
                  <a:pt x="11452" y="8826"/>
                </a:lnTo>
                <a:lnTo>
                  <a:pt x="11283" y="8826"/>
                </a:lnTo>
                <a:lnTo>
                  <a:pt x="11126" y="8826"/>
                </a:lnTo>
                <a:lnTo>
                  <a:pt x="11002" y="8788"/>
                </a:lnTo>
                <a:lnTo>
                  <a:pt x="10845" y="8714"/>
                </a:lnTo>
                <a:lnTo>
                  <a:pt x="10721" y="8640"/>
                </a:lnTo>
                <a:lnTo>
                  <a:pt x="10608" y="8565"/>
                </a:lnTo>
                <a:lnTo>
                  <a:pt x="10485" y="8453"/>
                </a:lnTo>
                <a:lnTo>
                  <a:pt x="10372" y="8323"/>
                </a:lnTo>
                <a:lnTo>
                  <a:pt x="10181" y="8062"/>
                </a:lnTo>
                <a:lnTo>
                  <a:pt x="10035" y="7746"/>
                </a:lnTo>
                <a:lnTo>
                  <a:pt x="9900" y="7392"/>
                </a:lnTo>
                <a:lnTo>
                  <a:pt x="9787" y="7001"/>
                </a:lnTo>
                <a:lnTo>
                  <a:pt x="9731" y="6610"/>
                </a:lnTo>
                <a:lnTo>
                  <a:pt x="9686" y="6219"/>
                </a:lnTo>
                <a:lnTo>
                  <a:pt x="9663" y="5772"/>
                </a:lnTo>
                <a:lnTo>
                  <a:pt x="9686" y="5381"/>
                </a:lnTo>
                <a:lnTo>
                  <a:pt x="9753" y="4990"/>
                </a:lnTo>
                <a:lnTo>
                  <a:pt x="9832" y="4636"/>
                </a:lnTo>
                <a:lnTo>
                  <a:pt x="9945" y="4320"/>
                </a:lnTo>
                <a:lnTo>
                  <a:pt x="10068" y="4022"/>
                </a:lnTo>
                <a:lnTo>
                  <a:pt x="10203" y="3817"/>
                </a:lnTo>
                <a:lnTo>
                  <a:pt x="10316" y="3593"/>
                </a:lnTo>
                <a:lnTo>
                  <a:pt x="10395" y="3351"/>
                </a:lnTo>
                <a:lnTo>
                  <a:pt x="10462" y="3109"/>
                </a:lnTo>
                <a:lnTo>
                  <a:pt x="10507" y="2848"/>
                </a:lnTo>
                <a:lnTo>
                  <a:pt x="10530" y="2606"/>
                </a:lnTo>
                <a:lnTo>
                  <a:pt x="10507" y="2346"/>
                </a:lnTo>
                <a:lnTo>
                  <a:pt x="10462" y="2141"/>
                </a:lnTo>
                <a:lnTo>
                  <a:pt x="10395" y="1880"/>
                </a:lnTo>
                <a:lnTo>
                  <a:pt x="10293" y="1638"/>
                </a:lnTo>
                <a:lnTo>
                  <a:pt x="10158" y="1415"/>
                </a:lnTo>
                <a:lnTo>
                  <a:pt x="9967" y="1210"/>
                </a:lnTo>
                <a:lnTo>
                  <a:pt x="9753" y="986"/>
                </a:lnTo>
                <a:lnTo>
                  <a:pt x="9495" y="819"/>
                </a:lnTo>
                <a:lnTo>
                  <a:pt x="9191" y="670"/>
                </a:lnTo>
                <a:lnTo>
                  <a:pt x="8842" y="521"/>
                </a:lnTo>
                <a:lnTo>
                  <a:pt x="8471" y="446"/>
                </a:lnTo>
                <a:lnTo>
                  <a:pt x="7998" y="428"/>
                </a:lnTo>
                <a:lnTo>
                  <a:pt x="7413" y="428"/>
                </a:lnTo>
                <a:lnTo>
                  <a:pt x="6817" y="446"/>
                </a:lnTo>
                <a:lnTo>
                  <a:pt x="6187" y="521"/>
                </a:lnTo>
                <a:lnTo>
                  <a:pt x="5602" y="633"/>
                </a:lnTo>
                <a:lnTo>
                  <a:pt x="5107" y="744"/>
                </a:lnTo>
                <a:lnTo>
                  <a:pt x="4725" y="856"/>
                </a:lnTo>
                <a:lnTo>
                  <a:pt x="4848" y="1564"/>
                </a:lnTo>
                <a:lnTo>
                  <a:pt x="5028" y="2495"/>
                </a:lnTo>
                <a:lnTo>
                  <a:pt x="5175" y="3556"/>
                </a:lnTo>
                <a:lnTo>
                  <a:pt x="5298" y="4673"/>
                </a:lnTo>
                <a:lnTo>
                  <a:pt x="5343" y="5213"/>
                </a:lnTo>
                <a:lnTo>
                  <a:pt x="5388" y="5753"/>
                </a:lnTo>
                <a:lnTo>
                  <a:pt x="5411" y="6275"/>
                </a:lnTo>
                <a:lnTo>
                  <a:pt x="5411" y="6740"/>
                </a:lnTo>
                <a:lnTo>
                  <a:pt x="5366" y="7168"/>
                </a:lnTo>
                <a:lnTo>
                  <a:pt x="5321" y="7541"/>
                </a:lnTo>
                <a:lnTo>
                  <a:pt x="5287" y="7708"/>
                </a:lnTo>
                <a:lnTo>
                  <a:pt x="5242" y="7857"/>
                </a:lnTo>
                <a:lnTo>
                  <a:pt x="5197" y="7969"/>
                </a:lnTo>
                <a:lnTo>
                  <a:pt x="5130" y="8062"/>
                </a:lnTo>
                <a:lnTo>
                  <a:pt x="5006" y="8248"/>
                </a:lnTo>
                <a:lnTo>
                  <a:pt x="4848" y="8397"/>
                </a:lnTo>
                <a:lnTo>
                  <a:pt x="4725" y="8528"/>
                </a:lnTo>
                <a:lnTo>
                  <a:pt x="4567" y="8640"/>
                </a:lnTo>
                <a:lnTo>
                  <a:pt x="4421" y="8714"/>
                </a:lnTo>
                <a:lnTo>
                  <a:pt x="4263" y="8751"/>
                </a:lnTo>
                <a:lnTo>
                  <a:pt x="4095" y="8788"/>
                </a:lnTo>
                <a:lnTo>
                  <a:pt x="3948" y="8788"/>
                </a:lnTo>
                <a:lnTo>
                  <a:pt x="3791" y="8751"/>
                </a:lnTo>
                <a:lnTo>
                  <a:pt x="3667" y="8714"/>
                </a:lnTo>
                <a:lnTo>
                  <a:pt x="3510" y="8677"/>
                </a:lnTo>
                <a:lnTo>
                  <a:pt x="3386" y="8602"/>
                </a:lnTo>
                <a:lnTo>
                  <a:pt x="3251" y="8491"/>
                </a:lnTo>
                <a:lnTo>
                  <a:pt x="3127" y="8360"/>
                </a:lnTo>
                <a:lnTo>
                  <a:pt x="3015" y="8248"/>
                </a:lnTo>
                <a:lnTo>
                  <a:pt x="2925" y="8062"/>
                </a:lnTo>
                <a:lnTo>
                  <a:pt x="2778" y="7857"/>
                </a:lnTo>
                <a:lnTo>
                  <a:pt x="2610" y="7671"/>
                </a:lnTo>
                <a:lnTo>
                  <a:pt x="2407" y="7541"/>
                </a:lnTo>
                <a:lnTo>
                  <a:pt x="2171" y="7466"/>
                </a:lnTo>
                <a:lnTo>
                  <a:pt x="1957" y="7429"/>
                </a:lnTo>
                <a:lnTo>
                  <a:pt x="1698" y="7429"/>
                </a:lnTo>
                <a:lnTo>
                  <a:pt x="1462" y="7466"/>
                </a:lnTo>
                <a:lnTo>
                  <a:pt x="1226" y="7559"/>
                </a:lnTo>
                <a:lnTo>
                  <a:pt x="989" y="7708"/>
                </a:lnTo>
                <a:lnTo>
                  <a:pt x="776" y="7932"/>
                </a:lnTo>
                <a:lnTo>
                  <a:pt x="551" y="8211"/>
                </a:lnTo>
                <a:lnTo>
                  <a:pt x="382" y="8528"/>
                </a:lnTo>
                <a:lnTo>
                  <a:pt x="315" y="8714"/>
                </a:lnTo>
                <a:lnTo>
                  <a:pt x="236" y="8919"/>
                </a:lnTo>
                <a:lnTo>
                  <a:pt x="191" y="9142"/>
                </a:lnTo>
                <a:lnTo>
                  <a:pt x="123" y="9347"/>
                </a:lnTo>
                <a:lnTo>
                  <a:pt x="78" y="9608"/>
                </a:lnTo>
                <a:lnTo>
                  <a:pt x="56" y="9887"/>
                </a:lnTo>
                <a:lnTo>
                  <a:pt x="33" y="10185"/>
                </a:lnTo>
                <a:lnTo>
                  <a:pt x="33" y="10464"/>
                </a:lnTo>
                <a:lnTo>
                  <a:pt x="33" y="10706"/>
                </a:lnTo>
                <a:lnTo>
                  <a:pt x="56" y="10967"/>
                </a:lnTo>
                <a:lnTo>
                  <a:pt x="78" y="11172"/>
                </a:lnTo>
                <a:lnTo>
                  <a:pt x="123" y="11395"/>
                </a:lnTo>
                <a:lnTo>
                  <a:pt x="168" y="11600"/>
                </a:lnTo>
                <a:lnTo>
                  <a:pt x="236" y="11786"/>
                </a:lnTo>
                <a:lnTo>
                  <a:pt x="292" y="11973"/>
                </a:lnTo>
                <a:lnTo>
                  <a:pt x="382" y="12140"/>
                </a:lnTo>
                <a:lnTo>
                  <a:pt x="540" y="12419"/>
                </a:lnTo>
                <a:lnTo>
                  <a:pt x="731" y="12680"/>
                </a:lnTo>
                <a:lnTo>
                  <a:pt x="944" y="12866"/>
                </a:lnTo>
                <a:lnTo>
                  <a:pt x="1158" y="12997"/>
                </a:lnTo>
                <a:lnTo>
                  <a:pt x="1395" y="13108"/>
                </a:lnTo>
                <a:lnTo>
                  <a:pt x="1608" y="13183"/>
                </a:lnTo>
                <a:lnTo>
                  <a:pt x="1856" y="13183"/>
                </a:lnTo>
                <a:lnTo>
                  <a:pt x="2070" y="13146"/>
                </a:lnTo>
                <a:lnTo>
                  <a:pt x="2261" y="13071"/>
                </a:lnTo>
                <a:lnTo>
                  <a:pt x="2430" y="12960"/>
                </a:lnTo>
                <a:lnTo>
                  <a:pt x="2587" y="12792"/>
                </a:lnTo>
                <a:lnTo>
                  <a:pt x="2688" y="12606"/>
                </a:lnTo>
                <a:lnTo>
                  <a:pt x="2801" y="12419"/>
                </a:lnTo>
                <a:lnTo>
                  <a:pt x="2925" y="12289"/>
                </a:lnTo>
                <a:lnTo>
                  <a:pt x="3082" y="12177"/>
                </a:lnTo>
                <a:lnTo>
                  <a:pt x="3228" y="12103"/>
                </a:lnTo>
                <a:lnTo>
                  <a:pt x="3408" y="12103"/>
                </a:lnTo>
                <a:lnTo>
                  <a:pt x="3577" y="12103"/>
                </a:lnTo>
                <a:lnTo>
                  <a:pt x="3723" y="12177"/>
                </a:lnTo>
                <a:lnTo>
                  <a:pt x="3903" y="12252"/>
                </a:lnTo>
                <a:lnTo>
                  <a:pt x="4072" y="12364"/>
                </a:lnTo>
                <a:lnTo>
                  <a:pt x="4230" y="12494"/>
                </a:lnTo>
                <a:lnTo>
                  <a:pt x="4353" y="12643"/>
                </a:lnTo>
                <a:lnTo>
                  <a:pt x="4488" y="12829"/>
                </a:lnTo>
                <a:lnTo>
                  <a:pt x="4567" y="13034"/>
                </a:lnTo>
                <a:lnTo>
                  <a:pt x="4657" y="13257"/>
                </a:lnTo>
                <a:lnTo>
                  <a:pt x="4702" y="13462"/>
                </a:lnTo>
                <a:lnTo>
                  <a:pt x="4725" y="13686"/>
                </a:lnTo>
                <a:lnTo>
                  <a:pt x="4702" y="14282"/>
                </a:lnTo>
                <a:lnTo>
                  <a:pt x="4657" y="15045"/>
                </a:lnTo>
                <a:lnTo>
                  <a:pt x="4612" y="15976"/>
                </a:lnTo>
                <a:lnTo>
                  <a:pt x="4590" y="16926"/>
                </a:lnTo>
                <a:lnTo>
                  <a:pt x="4567" y="17968"/>
                </a:lnTo>
                <a:lnTo>
                  <a:pt x="4567" y="19011"/>
                </a:lnTo>
                <a:lnTo>
                  <a:pt x="4590" y="19514"/>
                </a:lnTo>
                <a:lnTo>
                  <a:pt x="4612" y="19980"/>
                </a:lnTo>
                <a:lnTo>
                  <a:pt x="4657" y="20426"/>
                </a:lnTo>
                <a:lnTo>
                  <a:pt x="4725" y="20836"/>
                </a:lnTo>
                <a:lnTo>
                  <a:pt x="4848" y="20929"/>
                </a:lnTo>
                <a:lnTo>
                  <a:pt x="5040" y="21004"/>
                </a:lnTo>
                <a:lnTo>
                  <a:pt x="5265" y="21078"/>
                </a:lnTo>
                <a:lnTo>
                  <a:pt x="5478" y="21115"/>
                </a:lnTo>
                <a:lnTo>
                  <a:pt x="6041" y="21115"/>
                </a:lnTo>
                <a:lnTo>
                  <a:pt x="6637" y="21078"/>
                </a:lnTo>
                <a:lnTo>
                  <a:pt x="7312" y="21004"/>
                </a:lnTo>
                <a:lnTo>
                  <a:pt x="7998" y="20929"/>
                </a:lnTo>
                <a:lnTo>
                  <a:pt x="8696" y="20855"/>
                </a:lnTo>
                <a:lnTo>
                  <a:pt x="9360" y="20836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>
        <p:nvSpPr>
          <p:cNvPr id="17" name="Puzzle3"/>
          <p:cNvSpPr>
            <a:spLocks noEditPoints="1" noChangeArrowheads="1"/>
          </p:cNvSpPr>
          <p:nvPr/>
        </p:nvSpPr>
        <p:spPr bwMode="auto">
          <a:xfrm>
            <a:off x="4645636" y="2179319"/>
            <a:ext cx="1012316" cy="1221887"/>
          </a:xfrm>
          <a:custGeom>
            <a:avLst/>
            <a:gdLst>
              <a:gd name="T0" fmla="*/ 10391 w 21600"/>
              <a:gd name="T1" fmla="*/ 15806 h 21600"/>
              <a:gd name="T2" fmla="*/ 20551 w 21600"/>
              <a:gd name="T3" fmla="*/ 21088 h 21600"/>
              <a:gd name="T4" fmla="*/ 13180 w 21600"/>
              <a:gd name="T5" fmla="*/ 13801 h 21600"/>
              <a:gd name="T6" fmla="*/ 20551 w 21600"/>
              <a:gd name="T7" fmla="*/ 7025 h 21600"/>
              <a:gd name="T8" fmla="*/ 10500 w 21600"/>
              <a:gd name="T9" fmla="*/ 52 h 21600"/>
              <a:gd name="T10" fmla="*/ 692 w 21600"/>
              <a:gd name="T11" fmla="*/ 6802 h 21600"/>
              <a:gd name="T12" fmla="*/ 8064 w 21600"/>
              <a:gd name="T13" fmla="*/ 13526 h 21600"/>
              <a:gd name="T14" fmla="*/ 692 w 21600"/>
              <a:gd name="T15" fmla="*/ 21088 h 21600"/>
              <a:gd name="T16" fmla="*/ 2273 w 21600"/>
              <a:gd name="T17" fmla="*/ 7719 h 21600"/>
              <a:gd name="T18" fmla="*/ 19149 w 21600"/>
              <a:gd name="T19" fmla="*/ 20237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6625" y="20892"/>
                </a:moveTo>
                <a:lnTo>
                  <a:pt x="7105" y="21023"/>
                </a:lnTo>
                <a:lnTo>
                  <a:pt x="7513" y="21088"/>
                </a:lnTo>
                <a:lnTo>
                  <a:pt x="7922" y="21115"/>
                </a:lnTo>
                <a:lnTo>
                  <a:pt x="8242" y="21115"/>
                </a:lnTo>
                <a:lnTo>
                  <a:pt x="8544" y="21062"/>
                </a:lnTo>
                <a:lnTo>
                  <a:pt x="8810" y="20997"/>
                </a:lnTo>
                <a:lnTo>
                  <a:pt x="9023" y="20892"/>
                </a:lnTo>
                <a:lnTo>
                  <a:pt x="9148" y="20761"/>
                </a:lnTo>
                <a:lnTo>
                  <a:pt x="9290" y="20616"/>
                </a:lnTo>
                <a:lnTo>
                  <a:pt x="9361" y="20459"/>
                </a:lnTo>
                <a:lnTo>
                  <a:pt x="9396" y="20289"/>
                </a:lnTo>
                <a:lnTo>
                  <a:pt x="9396" y="20092"/>
                </a:lnTo>
                <a:lnTo>
                  <a:pt x="9325" y="19909"/>
                </a:lnTo>
                <a:lnTo>
                  <a:pt x="9219" y="19738"/>
                </a:lnTo>
                <a:lnTo>
                  <a:pt x="9094" y="19555"/>
                </a:lnTo>
                <a:lnTo>
                  <a:pt x="8917" y="19384"/>
                </a:lnTo>
                <a:lnTo>
                  <a:pt x="8650" y="19162"/>
                </a:lnTo>
                <a:lnTo>
                  <a:pt x="8437" y="18900"/>
                </a:lnTo>
                <a:lnTo>
                  <a:pt x="8277" y="18624"/>
                </a:lnTo>
                <a:lnTo>
                  <a:pt x="8135" y="18349"/>
                </a:lnTo>
                <a:lnTo>
                  <a:pt x="8028" y="18048"/>
                </a:lnTo>
                <a:lnTo>
                  <a:pt x="7993" y="17746"/>
                </a:lnTo>
                <a:lnTo>
                  <a:pt x="7993" y="17471"/>
                </a:lnTo>
                <a:lnTo>
                  <a:pt x="8028" y="17169"/>
                </a:lnTo>
                <a:lnTo>
                  <a:pt x="8135" y="16920"/>
                </a:lnTo>
                <a:lnTo>
                  <a:pt x="8277" y="16671"/>
                </a:lnTo>
                <a:lnTo>
                  <a:pt x="8366" y="16540"/>
                </a:lnTo>
                <a:lnTo>
                  <a:pt x="8473" y="16409"/>
                </a:lnTo>
                <a:lnTo>
                  <a:pt x="8615" y="16317"/>
                </a:lnTo>
                <a:lnTo>
                  <a:pt x="8739" y="16213"/>
                </a:lnTo>
                <a:lnTo>
                  <a:pt x="8881" y="16134"/>
                </a:lnTo>
                <a:lnTo>
                  <a:pt x="9059" y="16055"/>
                </a:lnTo>
                <a:lnTo>
                  <a:pt x="9254" y="15990"/>
                </a:lnTo>
                <a:lnTo>
                  <a:pt x="9432" y="15911"/>
                </a:lnTo>
                <a:lnTo>
                  <a:pt x="9663" y="15885"/>
                </a:lnTo>
                <a:lnTo>
                  <a:pt x="9876" y="15833"/>
                </a:lnTo>
                <a:lnTo>
                  <a:pt x="10142" y="15806"/>
                </a:lnTo>
                <a:lnTo>
                  <a:pt x="10391" y="15806"/>
                </a:lnTo>
                <a:lnTo>
                  <a:pt x="10728" y="15806"/>
                </a:lnTo>
                <a:lnTo>
                  <a:pt x="10995" y="15806"/>
                </a:lnTo>
                <a:lnTo>
                  <a:pt x="11279" y="15833"/>
                </a:lnTo>
                <a:lnTo>
                  <a:pt x="11546" y="15885"/>
                </a:lnTo>
                <a:lnTo>
                  <a:pt x="11776" y="15937"/>
                </a:lnTo>
                <a:lnTo>
                  <a:pt x="12025" y="15990"/>
                </a:lnTo>
                <a:lnTo>
                  <a:pt x="12221" y="16055"/>
                </a:lnTo>
                <a:lnTo>
                  <a:pt x="12434" y="16134"/>
                </a:lnTo>
                <a:lnTo>
                  <a:pt x="12611" y="16213"/>
                </a:lnTo>
                <a:lnTo>
                  <a:pt x="12771" y="16317"/>
                </a:lnTo>
                <a:lnTo>
                  <a:pt x="12913" y="16409"/>
                </a:lnTo>
                <a:lnTo>
                  <a:pt x="13038" y="16514"/>
                </a:lnTo>
                <a:lnTo>
                  <a:pt x="13251" y="16737"/>
                </a:lnTo>
                <a:lnTo>
                  <a:pt x="13428" y="16986"/>
                </a:lnTo>
                <a:lnTo>
                  <a:pt x="13517" y="17248"/>
                </a:lnTo>
                <a:lnTo>
                  <a:pt x="13588" y="17523"/>
                </a:lnTo>
                <a:lnTo>
                  <a:pt x="13588" y="17799"/>
                </a:lnTo>
                <a:lnTo>
                  <a:pt x="13517" y="18074"/>
                </a:lnTo>
                <a:lnTo>
                  <a:pt x="13428" y="18323"/>
                </a:lnTo>
                <a:lnTo>
                  <a:pt x="13286" y="18572"/>
                </a:lnTo>
                <a:lnTo>
                  <a:pt x="13109" y="18808"/>
                </a:lnTo>
                <a:lnTo>
                  <a:pt x="12878" y="19031"/>
                </a:lnTo>
                <a:lnTo>
                  <a:pt x="12434" y="19411"/>
                </a:lnTo>
                <a:lnTo>
                  <a:pt x="12132" y="19738"/>
                </a:lnTo>
                <a:lnTo>
                  <a:pt x="12025" y="19856"/>
                </a:lnTo>
                <a:lnTo>
                  <a:pt x="11919" y="20014"/>
                </a:lnTo>
                <a:lnTo>
                  <a:pt x="11883" y="20132"/>
                </a:lnTo>
                <a:lnTo>
                  <a:pt x="11883" y="20263"/>
                </a:lnTo>
                <a:lnTo>
                  <a:pt x="11883" y="20394"/>
                </a:lnTo>
                <a:lnTo>
                  <a:pt x="11954" y="20485"/>
                </a:lnTo>
                <a:lnTo>
                  <a:pt x="12061" y="20590"/>
                </a:lnTo>
                <a:lnTo>
                  <a:pt x="12185" y="20695"/>
                </a:lnTo>
                <a:lnTo>
                  <a:pt x="12327" y="20787"/>
                </a:lnTo>
                <a:lnTo>
                  <a:pt x="12540" y="20892"/>
                </a:lnTo>
                <a:lnTo>
                  <a:pt x="12771" y="20997"/>
                </a:lnTo>
                <a:lnTo>
                  <a:pt x="13073" y="21088"/>
                </a:lnTo>
                <a:lnTo>
                  <a:pt x="13428" y="21193"/>
                </a:lnTo>
                <a:lnTo>
                  <a:pt x="13873" y="21298"/>
                </a:lnTo>
                <a:lnTo>
                  <a:pt x="14317" y="21390"/>
                </a:lnTo>
                <a:lnTo>
                  <a:pt x="14778" y="21468"/>
                </a:lnTo>
                <a:lnTo>
                  <a:pt x="15294" y="21547"/>
                </a:lnTo>
                <a:lnTo>
                  <a:pt x="15809" y="21600"/>
                </a:lnTo>
                <a:lnTo>
                  <a:pt x="16359" y="21652"/>
                </a:lnTo>
                <a:lnTo>
                  <a:pt x="16875" y="21678"/>
                </a:lnTo>
                <a:lnTo>
                  <a:pt x="17407" y="21678"/>
                </a:lnTo>
                <a:lnTo>
                  <a:pt x="17958" y="21678"/>
                </a:lnTo>
                <a:lnTo>
                  <a:pt x="18473" y="21652"/>
                </a:lnTo>
                <a:lnTo>
                  <a:pt x="18953" y="21573"/>
                </a:lnTo>
                <a:lnTo>
                  <a:pt x="19397" y="21495"/>
                </a:lnTo>
                <a:lnTo>
                  <a:pt x="19841" y="21390"/>
                </a:lnTo>
                <a:lnTo>
                  <a:pt x="20214" y="21272"/>
                </a:lnTo>
                <a:lnTo>
                  <a:pt x="20551" y="21088"/>
                </a:lnTo>
                <a:lnTo>
                  <a:pt x="20480" y="20787"/>
                </a:lnTo>
                <a:lnTo>
                  <a:pt x="20409" y="20485"/>
                </a:lnTo>
                <a:lnTo>
                  <a:pt x="20356" y="20158"/>
                </a:lnTo>
                <a:lnTo>
                  <a:pt x="20356" y="19804"/>
                </a:lnTo>
                <a:lnTo>
                  <a:pt x="20321" y="19083"/>
                </a:lnTo>
                <a:lnTo>
                  <a:pt x="20356" y="18349"/>
                </a:lnTo>
                <a:lnTo>
                  <a:pt x="20409" y="17641"/>
                </a:lnTo>
                <a:lnTo>
                  <a:pt x="20480" y="17012"/>
                </a:lnTo>
                <a:lnTo>
                  <a:pt x="20551" y="16488"/>
                </a:lnTo>
                <a:lnTo>
                  <a:pt x="20551" y="16055"/>
                </a:lnTo>
                <a:lnTo>
                  <a:pt x="20551" y="15911"/>
                </a:lnTo>
                <a:lnTo>
                  <a:pt x="20445" y="15754"/>
                </a:lnTo>
                <a:lnTo>
                  <a:pt x="20356" y="15610"/>
                </a:lnTo>
                <a:lnTo>
                  <a:pt x="20178" y="15452"/>
                </a:lnTo>
                <a:lnTo>
                  <a:pt x="20001" y="15334"/>
                </a:lnTo>
                <a:lnTo>
                  <a:pt x="19770" y="15230"/>
                </a:lnTo>
                <a:lnTo>
                  <a:pt x="19521" y="15125"/>
                </a:lnTo>
                <a:lnTo>
                  <a:pt x="19290" y="15059"/>
                </a:lnTo>
                <a:lnTo>
                  <a:pt x="19024" y="15007"/>
                </a:lnTo>
                <a:lnTo>
                  <a:pt x="18740" y="14954"/>
                </a:lnTo>
                <a:lnTo>
                  <a:pt x="18509" y="14954"/>
                </a:lnTo>
                <a:lnTo>
                  <a:pt x="18225" y="14954"/>
                </a:lnTo>
                <a:lnTo>
                  <a:pt x="17994" y="15007"/>
                </a:lnTo>
                <a:lnTo>
                  <a:pt x="17763" y="15085"/>
                </a:lnTo>
                <a:lnTo>
                  <a:pt x="17550" y="15177"/>
                </a:lnTo>
                <a:lnTo>
                  <a:pt x="17372" y="15308"/>
                </a:lnTo>
                <a:lnTo>
                  <a:pt x="17176" y="15426"/>
                </a:lnTo>
                <a:lnTo>
                  <a:pt x="16928" y="15557"/>
                </a:lnTo>
                <a:lnTo>
                  <a:pt x="16661" y="15636"/>
                </a:lnTo>
                <a:lnTo>
                  <a:pt x="16359" y="15688"/>
                </a:lnTo>
                <a:lnTo>
                  <a:pt x="16022" y="15715"/>
                </a:lnTo>
                <a:lnTo>
                  <a:pt x="15667" y="15688"/>
                </a:lnTo>
                <a:lnTo>
                  <a:pt x="15294" y="15662"/>
                </a:lnTo>
                <a:lnTo>
                  <a:pt x="14956" y="15583"/>
                </a:lnTo>
                <a:lnTo>
                  <a:pt x="14619" y="15479"/>
                </a:lnTo>
                <a:lnTo>
                  <a:pt x="14281" y="15334"/>
                </a:lnTo>
                <a:lnTo>
                  <a:pt x="13961" y="15177"/>
                </a:lnTo>
                <a:lnTo>
                  <a:pt x="13695" y="14981"/>
                </a:lnTo>
                <a:lnTo>
                  <a:pt x="13588" y="14850"/>
                </a:lnTo>
                <a:lnTo>
                  <a:pt x="13482" y="14732"/>
                </a:lnTo>
                <a:lnTo>
                  <a:pt x="13393" y="14600"/>
                </a:lnTo>
                <a:lnTo>
                  <a:pt x="13322" y="14456"/>
                </a:lnTo>
                <a:lnTo>
                  <a:pt x="13251" y="14299"/>
                </a:lnTo>
                <a:lnTo>
                  <a:pt x="13215" y="14155"/>
                </a:lnTo>
                <a:lnTo>
                  <a:pt x="13180" y="13971"/>
                </a:lnTo>
                <a:lnTo>
                  <a:pt x="13180" y="13801"/>
                </a:lnTo>
                <a:lnTo>
                  <a:pt x="13180" y="13591"/>
                </a:lnTo>
                <a:lnTo>
                  <a:pt x="13215" y="13395"/>
                </a:lnTo>
                <a:lnTo>
                  <a:pt x="13251" y="13198"/>
                </a:lnTo>
                <a:lnTo>
                  <a:pt x="13322" y="13015"/>
                </a:lnTo>
                <a:lnTo>
                  <a:pt x="13393" y="12870"/>
                </a:lnTo>
                <a:lnTo>
                  <a:pt x="13482" y="12713"/>
                </a:lnTo>
                <a:lnTo>
                  <a:pt x="13588" y="12569"/>
                </a:lnTo>
                <a:lnTo>
                  <a:pt x="13730" y="12438"/>
                </a:lnTo>
                <a:lnTo>
                  <a:pt x="13997" y="12215"/>
                </a:lnTo>
                <a:lnTo>
                  <a:pt x="14334" y="12005"/>
                </a:lnTo>
                <a:lnTo>
                  <a:pt x="14690" y="11861"/>
                </a:lnTo>
                <a:lnTo>
                  <a:pt x="15063" y="11756"/>
                </a:lnTo>
                <a:lnTo>
                  <a:pt x="15436" y="11678"/>
                </a:lnTo>
                <a:lnTo>
                  <a:pt x="15809" y="11638"/>
                </a:lnTo>
                <a:lnTo>
                  <a:pt x="16182" y="11638"/>
                </a:lnTo>
                <a:lnTo>
                  <a:pt x="16555" y="11678"/>
                </a:lnTo>
                <a:lnTo>
                  <a:pt x="16910" y="11730"/>
                </a:lnTo>
                <a:lnTo>
                  <a:pt x="17248" y="11835"/>
                </a:lnTo>
                <a:lnTo>
                  <a:pt x="17514" y="11966"/>
                </a:lnTo>
                <a:lnTo>
                  <a:pt x="17763" y="12110"/>
                </a:lnTo>
                <a:lnTo>
                  <a:pt x="17887" y="12215"/>
                </a:lnTo>
                <a:lnTo>
                  <a:pt x="18065" y="12307"/>
                </a:lnTo>
                <a:lnTo>
                  <a:pt x="18260" y="12412"/>
                </a:lnTo>
                <a:lnTo>
                  <a:pt x="18438" y="12464"/>
                </a:lnTo>
                <a:lnTo>
                  <a:pt x="18669" y="12543"/>
                </a:lnTo>
                <a:lnTo>
                  <a:pt x="18882" y="12569"/>
                </a:lnTo>
                <a:lnTo>
                  <a:pt x="19113" y="12595"/>
                </a:lnTo>
                <a:lnTo>
                  <a:pt x="19361" y="12608"/>
                </a:lnTo>
                <a:lnTo>
                  <a:pt x="19592" y="12608"/>
                </a:lnTo>
                <a:lnTo>
                  <a:pt x="19841" y="12595"/>
                </a:lnTo>
                <a:lnTo>
                  <a:pt x="20072" y="12543"/>
                </a:lnTo>
                <a:lnTo>
                  <a:pt x="20321" y="12490"/>
                </a:lnTo>
                <a:lnTo>
                  <a:pt x="20551" y="12438"/>
                </a:lnTo>
                <a:lnTo>
                  <a:pt x="20800" y="12333"/>
                </a:lnTo>
                <a:lnTo>
                  <a:pt x="20996" y="12241"/>
                </a:lnTo>
                <a:lnTo>
                  <a:pt x="21244" y="12110"/>
                </a:lnTo>
                <a:lnTo>
                  <a:pt x="21298" y="12032"/>
                </a:lnTo>
                <a:lnTo>
                  <a:pt x="21404" y="11966"/>
                </a:lnTo>
                <a:lnTo>
                  <a:pt x="21475" y="11861"/>
                </a:lnTo>
                <a:lnTo>
                  <a:pt x="21511" y="11730"/>
                </a:lnTo>
                <a:lnTo>
                  <a:pt x="21617" y="11481"/>
                </a:lnTo>
                <a:lnTo>
                  <a:pt x="21653" y="11180"/>
                </a:lnTo>
                <a:lnTo>
                  <a:pt x="21653" y="10826"/>
                </a:lnTo>
                <a:lnTo>
                  <a:pt x="21653" y="10472"/>
                </a:lnTo>
                <a:lnTo>
                  <a:pt x="21582" y="10092"/>
                </a:lnTo>
                <a:lnTo>
                  <a:pt x="21511" y="9725"/>
                </a:lnTo>
                <a:lnTo>
                  <a:pt x="21298" y="8912"/>
                </a:lnTo>
                <a:lnTo>
                  <a:pt x="21067" y="8191"/>
                </a:lnTo>
                <a:lnTo>
                  <a:pt x="20800" y="7536"/>
                </a:lnTo>
                <a:lnTo>
                  <a:pt x="20551" y="7025"/>
                </a:lnTo>
                <a:lnTo>
                  <a:pt x="20001" y="7103"/>
                </a:lnTo>
                <a:lnTo>
                  <a:pt x="19432" y="7156"/>
                </a:lnTo>
                <a:lnTo>
                  <a:pt x="18846" y="7208"/>
                </a:lnTo>
                <a:lnTo>
                  <a:pt x="18225" y="7208"/>
                </a:lnTo>
                <a:lnTo>
                  <a:pt x="17656" y="7208"/>
                </a:lnTo>
                <a:lnTo>
                  <a:pt x="17070" y="7182"/>
                </a:lnTo>
                <a:lnTo>
                  <a:pt x="16484" y="7156"/>
                </a:lnTo>
                <a:lnTo>
                  <a:pt x="15986" y="7103"/>
                </a:lnTo>
                <a:lnTo>
                  <a:pt x="14992" y="6999"/>
                </a:lnTo>
                <a:lnTo>
                  <a:pt x="14210" y="6907"/>
                </a:lnTo>
                <a:lnTo>
                  <a:pt x="13695" y="6828"/>
                </a:lnTo>
                <a:lnTo>
                  <a:pt x="13517" y="6802"/>
                </a:lnTo>
                <a:lnTo>
                  <a:pt x="13073" y="6645"/>
                </a:lnTo>
                <a:lnTo>
                  <a:pt x="12700" y="6474"/>
                </a:lnTo>
                <a:lnTo>
                  <a:pt x="12363" y="6304"/>
                </a:lnTo>
                <a:lnTo>
                  <a:pt x="12132" y="6094"/>
                </a:lnTo>
                <a:lnTo>
                  <a:pt x="11919" y="5871"/>
                </a:lnTo>
                <a:lnTo>
                  <a:pt x="11776" y="5649"/>
                </a:lnTo>
                <a:lnTo>
                  <a:pt x="11688" y="5413"/>
                </a:lnTo>
                <a:lnTo>
                  <a:pt x="11617" y="5190"/>
                </a:lnTo>
                <a:lnTo>
                  <a:pt x="11617" y="4941"/>
                </a:lnTo>
                <a:lnTo>
                  <a:pt x="11652" y="4718"/>
                </a:lnTo>
                <a:lnTo>
                  <a:pt x="11723" y="4482"/>
                </a:lnTo>
                <a:lnTo>
                  <a:pt x="11812" y="4285"/>
                </a:lnTo>
                <a:lnTo>
                  <a:pt x="11919" y="4089"/>
                </a:lnTo>
                <a:lnTo>
                  <a:pt x="12096" y="3905"/>
                </a:lnTo>
                <a:lnTo>
                  <a:pt x="12292" y="3735"/>
                </a:lnTo>
                <a:lnTo>
                  <a:pt x="12505" y="3604"/>
                </a:lnTo>
                <a:lnTo>
                  <a:pt x="12700" y="3460"/>
                </a:lnTo>
                <a:lnTo>
                  <a:pt x="12878" y="3250"/>
                </a:lnTo>
                <a:lnTo>
                  <a:pt x="13038" y="3027"/>
                </a:lnTo>
                <a:lnTo>
                  <a:pt x="13180" y="2752"/>
                </a:lnTo>
                <a:lnTo>
                  <a:pt x="13286" y="2477"/>
                </a:lnTo>
                <a:lnTo>
                  <a:pt x="13322" y="2175"/>
                </a:lnTo>
                <a:lnTo>
                  <a:pt x="13357" y="1874"/>
                </a:lnTo>
                <a:lnTo>
                  <a:pt x="13286" y="1572"/>
                </a:lnTo>
                <a:lnTo>
                  <a:pt x="13180" y="1271"/>
                </a:lnTo>
                <a:lnTo>
                  <a:pt x="13038" y="983"/>
                </a:lnTo>
                <a:lnTo>
                  <a:pt x="12949" y="865"/>
                </a:lnTo>
                <a:lnTo>
                  <a:pt x="12807" y="733"/>
                </a:lnTo>
                <a:lnTo>
                  <a:pt x="12665" y="616"/>
                </a:lnTo>
                <a:lnTo>
                  <a:pt x="12505" y="511"/>
                </a:lnTo>
                <a:lnTo>
                  <a:pt x="12327" y="406"/>
                </a:lnTo>
                <a:lnTo>
                  <a:pt x="12132" y="314"/>
                </a:lnTo>
                <a:lnTo>
                  <a:pt x="11883" y="235"/>
                </a:lnTo>
                <a:lnTo>
                  <a:pt x="11652" y="183"/>
                </a:lnTo>
                <a:lnTo>
                  <a:pt x="11368" y="104"/>
                </a:lnTo>
                <a:lnTo>
                  <a:pt x="11101" y="78"/>
                </a:lnTo>
                <a:lnTo>
                  <a:pt x="10800" y="52"/>
                </a:lnTo>
                <a:lnTo>
                  <a:pt x="10444" y="52"/>
                </a:lnTo>
                <a:lnTo>
                  <a:pt x="10142" y="52"/>
                </a:lnTo>
                <a:lnTo>
                  <a:pt x="9840" y="78"/>
                </a:lnTo>
                <a:lnTo>
                  <a:pt x="9574" y="104"/>
                </a:lnTo>
                <a:lnTo>
                  <a:pt x="9325" y="157"/>
                </a:lnTo>
                <a:lnTo>
                  <a:pt x="9094" y="209"/>
                </a:lnTo>
                <a:lnTo>
                  <a:pt x="8846" y="262"/>
                </a:lnTo>
                <a:lnTo>
                  <a:pt x="8650" y="340"/>
                </a:lnTo>
                <a:lnTo>
                  <a:pt x="8437" y="432"/>
                </a:lnTo>
                <a:lnTo>
                  <a:pt x="8277" y="511"/>
                </a:lnTo>
                <a:lnTo>
                  <a:pt x="8100" y="616"/>
                </a:lnTo>
                <a:lnTo>
                  <a:pt x="7957" y="707"/>
                </a:lnTo>
                <a:lnTo>
                  <a:pt x="7833" y="838"/>
                </a:lnTo>
                <a:lnTo>
                  <a:pt x="7620" y="1061"/>
                </a:lnTo>
                <a:lnTo>
                  <a:pt x="7442" y="1336"/>
                </a:lnTo>
                <a:lnTo>
                  <a:pt x="7353" y="1599"/>
                </a:lnTo>
                <a:lnTo>
                  <a:pt x="7318" y="1900"/>
                </a:lnTo>
                <a:lnTo>
                  <a:pt x="7318" y="2175"/>
                </a:lnTo>
                <a:lnTo>
                  <a:pt x="7353" y="2450"/>
                </a:lnTo>
                <a:lnTo>
                  <a:pt x="7442" y="2726"/>
                </a:lnTo>
                <a:lnTo>
                  <a:pt x="7620" y="2975"/>
                </a:lnTo>
                <a:lnTo>
                  <a:pt x="7833" y="3198"/>
                </a:lnTo>
                <a:lnTo>
                  <a:pt x="8064" y="3433"/>
                </a:lnTo>
                <a:lnTo>
                  <a:pt x="8295" y="3630"/>
                </a:lnTo>
                <a:lnTo>
                  <a:pt x="8508" y="3853"/>
                </a:lnTo>
                <a:lnTo>
                  <a:pt x="8686" y="4089"/>
                </a:lnTo>
                <a:lnTo>
                  <a:pt x="8775" y="4312"/>
                </a:lnTo>
                <a:lnTo>
                  <a:pt x="8846" y="4561"/>
                </a:lnTo>
                <a:lnTo>
                  <a:pt x="8846" y="4810"/>
                </a:lnTo>
                <a:lnTo>
                  <a:pt x="8810" y="5059"/>
                </a:lnTo>
                <a:lnTo>
                  <a:pt x="8721" y="5295"/>
                </a:lnTo>
                <a:lnTo>
                  <a:pt x="8579" y="5544"/>
                </a:lnTo>
                <a:lnTo>
                  <a:pt x="8366" y="5766"/>
                </a:lnTo>
                <a:lnTo>
                  <a:pt x="8135" y="5976"/>
                </a:lnTo>
                <a:lnTo>
                  <a:pt x="7833" y="6199"/>
                </a:lnTo>
                <a:lnTo>
                  <a:pt x="7478" y="6369"/>
                </a:lnTo>
                <a:lnTo>
                  <a:pt x="7069" y="6527"/>
                </a:lnTo>
                <a:lnTo>
                  <a:pt x="6590" y="6671"/>
                </a:lnTo>
                <a:lnTo>
                  <a:pt x="6092" y="6802"/>
                </a:lnTo>
                <a:lnTo>
                  <a:pt x="5684" y="6802"/>
                </a:lnTo>
                <a:lnTo>
                  <a:pt x="5133" y="6802"/>
                </a:lnTo>
                <a:lnTo>
                  <a:pt x="4547" y="6802"/>
                </a:lnTo>
                <a:lnTo>
                  <a:pt x="3872" y="6802"/>
                </a:lnTo>
                <a:lnTo>
                  <a:pt x="3144" y="6802"/>
                </a:lnTo>
                <a:lnTo>
                  <a:pt x="2362" y="6802"/>
                </a:lnTo>
                <a:lnTo>
                  <a:pt x="1545" y="6802"/>
                </a:lnTo>
                <a:lnTo>
                  <a:pt x="692" y="6802"/>
                </a:lnTo>
                <a:lnTo>
                  <a:pt x="586" y="7234"/>
                </a:lnTo>
                <a:lnTo>
                  <a:pt x="461" y="7837"/>
                </a:lnTo>
                <a:lnTo>
                  <a:pt x="355" y="8493"/>
                </a:lnTo>
                <a:lnTo>
                  <a:pt x="248" y="9187"/>
                </a:lnTo>
                <a:lnTo>
                  <a:pt x="142" y="9869"/>
                </a:lnTo>
                <a:lnTo>
                  <a:pt x="106" y="10498"/>
                </a:lnTo>
                <a:lnTo>
                  <a:pt x="106" y="10983"/>
                </a:lnTo>
                <a:lnTo>
                  <a:pt x="106" y="11311"/>
                </a:lnTo>
                <a:lnTo>
                  <a:pt x="213" y="11481"/>
                </a:lnTo>
                <a:lnTo>
                  <a:pt x="319" y="11651"/>
                </a:lnTo>
                <a:lnTo>
                  <a:pt x="497" y="11783"/>
                </a:lnTo>
                <a:lnTo>
                  <a:pt x="692" y="11914"/>
                </a:lnTo>
                <a:lnTo>
                  <a:pt x="941" y="12032"/>
                </a:lnTo>
                <a:lnTo>
                  <a:pt x="1207" y="12110"/>
                </a:lnTo>
                <a:lnTo>
                  <a:pt x="1509" y="12189"/>
                </a:lnTo>
                <a:lnTo>
                  <a:pt x="1794" y="12241"/>
                </a:lnTo>
                <a:lnTo>
                  <a:pt x="2131" y="12267"/>
                </a:lnTo>
                <a:lnTo>
                  <a:pt x="2433" y="12281"/>
                </a:lnTo>
                <a:lnTo>
                  <a:pt x="2735" y="12267"/>
                </a:lnTo>
                <a:lnTo>
                  <a:pt x="3055" y="12241"/>
                </a:lnTo>
                <a:lnTo>
                  <a:pt x="3357" y="12189"/>
                </a:lnTo>
                <a:lnTo>
                  <a:pt x="3623" y="12084"/>
                </a:lnTo>
                <a:lnTo>
                  <a:pt x="3872" y="11979"/>
                </a:lnTo>
                <a:lnTo>
                  <a:pt x="4103" y="11861"/>
                </a:lnTo>
                <a:lnTo>
                  <a:pt x="4316" y="11704"/>
                </a:lnTo>
                <a:lnTo>
                  <a:pt x="4582" y="11612"/>
                </a:lnTo>
                <a:lnTo>
                  <a:pt x="4849" y="11533"/>
                </a:lnTo>
                <a:lnTo>
                  <a:pt x="5169" y="11507"/>
                </a:lnTo>
                <a:lnTo>
                  <a:pt x="5506" y="11481"/>
                </a:lnTo>
                <a:lnTo>
                  <a:pt x="5808" y="11507"/>
                </a:lnTo>
                <a:lnTo>
                  <a:pt x="6146" y="11560"/>
                </a:lnTo>
                <a:lnTo>
                  <a:pt x="6501" y="11651"/>
                </a:lnTo>
                <a:lnTo>
                  <a:pt x="6803" y="11783"/>
                </a:lnTo>
                <a:lnTo>
                  <a:pt x="7105" y="11940"/>
                </a:lnTo>
                <a:lnTo>
                  <a:pt x="7353" y="12110"/>
                </a:lnTo>
                <a:lnTo>
                  <a:pt x="7584" y="12333"/>
                </a:lnTo>
                <a:lnTo>
                  <a:pt x="7798" y="12595"/>
                </a:lnTo>
                <a:lnTo>
                  <a:pt x="7922" y="12870"/>
                </a:lnTo>
                <a:lnTo>
                  <a:pt x="8028" y="13198"/>
                </a:lnTo>
                <a:lnTo>
                  <a:pt x="8064" y="13526"/>
                </a:lnTo>
                <a:lnTo>
                  <a:pt x="8028" y="13775"/>
                </a:lnTo>
                <a:lnTo>
                  <a:pt x="7922" y="13998"/>
                </a:lnTo>
                <a:lnTo>
                  <a:pt x="7798" y="14220"/>
                </a:lnTo>
                <a:lnTo>
                  <a:pt x="7584" y="14404"/>
                </a:lnTo>
                <a:lnTo>
                  <a:pt x="7353" y="14574"/>
                </a:lnTo>
                <a:lnTo>
                  <a:pt x="7105" y="14732"/>
                </a:lnTo>
                <a:lnTo>
                  <a:pt x="6803" y="14850"/>
                </a:lnTo>
                <a:lnTo>
                  <a:pt x="6501" y="14954"/>
                </a:lnTo>
                <a:lnTo>
                  <a:pt x="6146" y="15033"/>
                </a:lnTo>
                <a:lnTo>
                  <a:pt x="5808" y="15085"/>
                </a:lnTo>
                <a:lnTo>
                  <a:pt x="5506" y="15085"/>
                </a:lnTo>
                <a:lnTo>
                  <a:pt x="5169" y="15059"/>
                </a:lnTo>
                <a:lnTo>
                  <a:pt x="4849" y="15007"/>
                </a:lnTo>
                <a:lnTo>
                  <a:pt x="4582" y="14902"/>
                </a:lnTo>
                <a:lnTo>
                  <a:pt x="4316" y="14784"/>
                </a:lnTo>
                <a:lnTo>
                  <a:pt x="4103" y="14600"/>
                </a:lnTo>
                <a:lnTo>
                  <a:pt x="3907" y="14430"/>
                </a:lnTo>
                <a:lnTo>
                  <a:pt x="3659" y="14299"/>
                </a:lnTo>
                <a:lnTo>
                  <a:pt x="3428" y="14194"/>
                </a:lnTo>
                <a:lnTo>
                  <a:pt x="3179" y="14129"/>
                </a:lnTo>
                <a:lnTo>
                  <a:pt x="2913" y="14102"/>
                </a:lnTo>
                <a:lnTo>
                  <a:pt x="2646" y="14102"/>
                </a:lnTo>
                <a:lnTo>
                  <a:pt x="2362" y="14129"/>
                </a:lnTo>
                <a:lnTo>
                  <a:pt x="2096" y="14168"/>
                </a:lnTo>
                <a:lnTo>
                  <a:pt x="1811" y="14273"/>
                </a:lnTo>
                <a:lnTo>
                  <a:pt x="1545" y="14378"/>
                </a:lnTo>
                <a:lnTo>
                  <a:pt x="1314" y="14496"/>
                </a:lnTo>
                <a:lnTo>
                  <a:pt x="1065" y="14653"/>
                </a:lnTo>
                <a:lnTo>
                  <a:pt x="870" y="14797"/>
                </a:lnTo>
                <a:lnTo>
                  <a:pt x="657" y="14981"/>
                </a:lnTo>
                <a:lnTo>
                  <a:pt x="497" y="15177"/>
                </a:lnTo>
                <a:lnTo>
                  <a:pt x="390" y="15413"/>
                </a:lnTo>
                <a:lnTo>
                  <a:pt x="284" y="15636"/>
                </a:lnTo>
                <a:lnTo>
                  <a:pt x="248" y="15911"/>
                </a:lnTo>
                <a:lnTo>
                  <a:pt x="284" y="16239"/>
                </a:lnTo>
                <a:lnTo>
                  <a:pt x="319" y="16566"/>
                </a:lnTo>
                <a:lnTo>
                  <a:pt x="497" y="17340"/>
                </a:lnTo>
                <a:lnTo>
                  <a:pt x="692" y="18152"/>
                </a:lnTo>
                <a:lnTo>
                  <a:pt x="799" y="18559"/>
                </a:lnTo>
                <a:lnTo>
                  <a:pt x="905" y="18978"/>
                </a:lnTo>
                <a:lnTo>
                  <a:pt x="959" y="19384"/>
                </a:lnTo>
                <a:lnTo>
                  <a:pt x="994" y="19791"/>
                </a:lnTo>
                <a:lnTo>
                  <a:pt x="994" y="20132"/>
                </a:lnTo>
                <a:lnTo>
                  <a:pt x="959" y="20485"/>
                </a:lnTo>
                <a:lnTo>
                  <a:pt x="941" y="20669"/>
                </a:lnTo>
                <a:lnTo>
                  <a:pt x="870" y="20813"/>
                </a:lnTo>
                <a:lnTo>
                  <a:pt x="799" y="20970"/>
                </a:lnTo>
                <a:lnTo>
                  <a:pt x="692" y="21088"/>
                </a:lnTo>
                <a:lnTo>
                  <a:pt x="1474" y="20997"/>
                </a:lnTo>
                <a:lnTo>
                  <a:pt x="2291" y="20866"/>
                </a:lnTo>
                <a:lnTo>
                  <a:pt x="3108" y="20787"/>
                </a:lnTo>
                <a:lnTo>
                  <a:pt x="3907" y="20721"/>
                </a:lnTo>
                <a:lnTo>
                  <a:pt x="4653" y="20695"/>
                </a:lnTo>
                <a:lnTo>
                  <a:pt x="5364" y="20695"/>
                </a:lnTo>
                <a:lnTo>
                  <a:pt x="5701" y="20721"/>
                </a:lnTo>
                <a:lnTo>
                  <a:pt x="6057" y="20761"/>
                </a:lnTo>
                <a:lnTo>
                  <a:pt x="6323" y="20813"/>
                </a:lnTo>
                <a:lnTo>
                  <a:pt x="6625" y="20892"/>
                </a:lnTo>
                <a:close/>
              </a:path>
            </a:pathLst>
          </a:custGeom>
          <a:solidFill>
            <a:srgbClr val="FFCC99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18" name="Puzzle2"/>
          <p:cNvSpPr>
            <a:spLocks noEditPoints="1" noChangeArrowheads="1"/>
          </p:cNvSpPr>
          <p:nvPr/>
        </p:nvSpPr>
        <p:spPr bwMode="auto">
          <a:xfrm>
            <a:off x="4343941" y="3069504"/>
            <a:ext cx="1615707" cy="1112935"/>
          </a:xfrm>
          <a:custGeom>
            <a:avLst/>
            <a:gdLst>
              <a:gd name="T0" fmla="*/ 11 w 21600"/>
              <a:gd name="T1" fmla="*/ 13386 h 21600"/>
              <a:gd name="T2" fmla="*/ 4202 w 21600"/>
              <a:gd name="T3" fmla="*/ 21161 h 21600"/>
              <a:gd name="T4" fmla="*/ 10400 w 21600"/>
              <a:gd name="T5" fmla="*/ 13909 h 21600"/>
              <a:gd name="T6" fmla="*/ 16821 w 21600"/>
              <a:gd name="T7" fmla="*/ 21190 h 21600"/>
              <a:gd name="T8" fmla="*/ 21600 w 21600"/>
              <a:gd name="T9" fmla="*/ 15083 h 21600"/>
              <a:gd name="T10" fmla="*/ 16889 w 21600"/>
              <a:gd name="T11" fmla="*/ 5739 h 21600"/>
              <a:gd name="T12" fmla="*/ 10800 w 21600"/>
              <a:gd name="T13" fmla="*/ 28 h 21600"/>
              <a:gd name="T14" fmla="*/ 4202 w 21600"/>
              <a:gd name="T15" fmla="*/ 5894 h 21600"/>
              <a:gd name="T16" fmla="*/ 5388 w 21600"/>
              <a:gd name="T17" fmla="*/ 6742 h 21600"/>
              <a:gd name="T18" fmla="*/ 16177 w 21600"/>
              <a:gd name="T19" fmla="*/ 20441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4247" y="12354"/>
                </a:moveTo>
                <a:lnTo>
                  <a:pt x="4134" y="12468"/>
                </a:lnTo>
                <a:lnTo>
                  <a:pt x="4010" y="12581"/>
                </a:lnTo>
                <a:lnTo>
                  <a:pt x="3897" y="12637"/>
                </a:lnTo>
                <a:lnTo>
                  <a:pt x="3773" y="12694"/>
                </a:lnTo>
                <a:lnTo>
                  <a:pt x="3637" y="12694"/>
                </a:lnTo>
                <a:lnTo>
                  <a:pt x="3524" y="12694"/>
                </a:lnTo>
                <a:lnTo>
                  <a:pt x="3400" y="12665"/>
                </a:lnTo>
                <a:lnTo>
                  <a:pt x="3287" y="12609"/>
                </a:lnTo>
                <a:lnTo>
                  <a:pt x="3027" y="12496"/>
                </a:lnTo>
                <a:lnTo>
                  <a:pt x="2790" y="12340"/>
                </a:lnTo>
                <a:lnTo>
                  <a:pt x="2530" y="12142"/>
                </a:lnTo>
                <a:lnTo>
                  <a:pt x="2293" y="11987"/>
                </a:lnTo>
                <a:lnTo>
                  <a:pt x="2033" y="11817"/>
                </a:lnTo>
                <a:lnTo>
                  <a:pt x="1773" y="11676"/>
                </a:lnTo>
                <a:lnTo>
                  <a:pt x="1638" y="11662"/>
                </a:lnTo>
                <a:lnTo>
                  <a:pt x="1513" y="11634"/>
                </a:lnTo>
                <a:lnTo>
                  <a:pt x="1378" y="11634"/>
                </a:lnTo>
                <a:lnTo>
                  <a:pt x="1253" y="11634"/>
                </a:lnTo>
                <a:lnTo>
                  <a:pt x="1118" y="11662"/>
                </a:lnTo>
                <a:lnTo>
                  <a:pt x="971" y="11732"/>
                </a:lnTo>
                <a:lnTo>
                  <a:pt x="835" y="11817"/>
                </a:lnTo>
                <a:lnTo>
                  <a:pt x="711" y="11959"/>
                </a:lnTo>
                <a:lnTo>
                  <a:pt x="553" y="12086"/>
                </a:lnTo>
                <a:lnTo>
                  <a:pt x="429" y="12284"/>
                </a:lnTo>
                <a:lnTo>
                  <a:pt x="271" y="12524"/>
                </a:lnTo>
                <a:lnTo>
                  <a:pt x="146" y="12793"/>
                </a:lnTo>
                <a:lnTo>
                  <a:pt x="79" y="12962"/>
                </a:lnTo>
                <a:lnTo>
                  <a:pt x="33" y="13146"/>
                </a:lnTo>
                <a:lnTo>
                  <a:pt x="11" y="13386"/>
                </a:lnTo>
                <a:lnTo>
                  <a:pt x="11" y="13641"/>
                </a:lnTo>
                <a:lnTo>
                  <a:pt x="33" y="13881"/>
                </a:lnTo>
                <a:lnTo>
                  <a:pt x="101" y="14150"/>
                </a:lnTo>
                <a:lnTo>
                  <a:pt x="192" y="14404"/>
                </a:lnTo>
                <a:lnTo>
                  <a:pt x="293" y="14645"/>
                </a:lnTo>
                <a:lnTo>
                  <a:pt x="451" y="14857"/>
                </a:lnTo>
                <a:lnTo>
                  <a:pt x="621" y="15054"/>
                </a:lnTo>
                <a:lnTo>
                  <a:pt x="734" y="15125"/>
                </a:lnTo>
                <a:lnTo>
                  <a:pt x="835" y="15210"/>
                </a:lnTo>
                <a:lnTo>
                  <a:pt x="948" y="15267"/>
                </a:lnTo>
                <a:lnTo>
                  <a:pt x="1084" y="15323"/>
                </a:lnTo>
                <a:lnTo>
                  <a:pt x="1208" y="15351"/>
                </a:lnTo>
                <a:lnTo>
                  <a:pt x="1355" y="15380"/>
                </a:lnTo>
                <a:lnTo>
                  <a:pt x="1513" y="15380"/>
                </a:lnTo>
                <a:lnTo>
                  <a:pt x="1683" y="15380"/>
                </a:lnTo>
                <a:lnTo>
                  <a:pt x="1864" y="15351"/>
                </a:lnTo>
                <a:lnTo>
                  <a:pt x="2033" y="15323"/>
                </a:lnTo>
                <a:lnTo>
                  <a:pt x="2225" y="15238"/>
                </a:lnTo>
                <a:lnTo>
                  <a:pt x="2428" y="15153"/>
                </a:lnTo>
                <a:lnTo>
                  <a:pt x="2745" y="15026"/>
                </a:lnTo>
                <a:lnTo>
                  <a:pt x="3005" y="14913"/>
                </a:lnTo>
                <a:lnTo>
                  <a:pt x="3264" y="14828"/>
                </a:lnTo>
                <a:lnTo>
                  <a:pt x="3513" y="14800"/>
                </a:lnTo>
                <a:lnTo>
                  <a:pt x="3615" y="14828"/>
                </a:lnTo>
                <a:lnTo>
                  <a:pt x="3728" y="14857"/>
                </a:lnTo>
                <a:lnTo>
                  <a:pt x="3807" y="14913"/>
                </a:lnTo>
                <a:lnTo>
                  <a:pt x="3920" y="14998"/>
                </a:lnTo>
                <a:lnTo>
                  <a:pt x="4010" y="15097"/>
                </a:lnTo>
                <a:lnTo>
                  <a:pt x="4089" y="15238"/>
                </a:lnTo>
                <a:lnTo>
                  <a:pt x="4179" y="15408"/>
                </a:lnTo>
                <a:lnTo>
                  <a:pt x="4247" y="15620"/>
                </a:lnTo>
                <a:lnTo>
                  <a:pt x="4326" y="15860"/>
                </a:lnTo>
                <a:lnTo>
                  <a:pt x="4394" y="16129"/>
                </a:lnTo>
                <a:lnTo>
                  <a:pt x="4439" y="16440"/>
                </a:lnTo>
                <a:lnTo>
                  <a:pt x="4507" y="16737"/>
                </a:lnTo>
                <a:lnTo>
                  <a:pt x="4552" y="17090"/>
                </a:lnTo>
                <a:lnTo>
                  <a:pt x="4575" y="17443"/>
                </a:lnTo>
                <a:lnTo>
                  <a:pt x="4586" y="17825"/>
                </a:lnTo>
                <a:lnTo>
                  <a:pt x="4586" y="18193"/>
                </a:lnTo>
                <a:lnTo>
                  <a:pt x="4586" y="18574"/>
                </a:lnTo>
                <a:lnTo>
                  <a:pt x="4586" y="18984"/>
                </a:lnTo>
                <a:lnTo>
                  <a:pt x="4552" y="19366"/>
                </a:lnTo>
                <a:lnTo>
                  <a:pt x="4507" y="19748"/>
                </a:lnTo>
                <a:lnTo>
                  <a:pt x="4462" y="20129"/>
                </a:lnTo>
                <a:lnTo>
                  <a:pt x="4371" y="20483"/>
                </a:lnTo>
                <a:lnTo>
                  <a:pt x="4292" y="20836"/>
                </a:lnTo>
                <a:lnTo>
                  <a:pt x="4202" y="21161"/>
                </a:lnTo>
                <a:lnTo>
                  <a:pt x="4744" y="21161"/>
                </a:lnTo>
                <a:lnTo>
                  <a:pt x="5264" y="21161"/>
                </a:lnTo>
                <a:lnTo>
                  <a:pt x="5784" y="21161"/>
                </a:lnTo>
                <a:lnTo>
                  <a:pt x="6235" y="21161"/>
                </a:lnTo>
                <a:lnTo>
                  <a:pt x="6676" y="21161"/>
                </a:lnTo>
                <a:lnTo>
                  <a:pt x="7060" y="21161"/>
                </a:lnTo>
                <a:lnTo>
                  <a:pt x="7410" y="21161"/>
                </a:lnTo>
                <a:lnTo>
                  <a:pt x="7670" y="21161"/>
                </a:lnTo>
                <a:lnTo>
                  <a:pt x="8020" y="21020"/>
                </a:lnTo>
                <a:lnTo>
                  <a:pt x="8303" y="20893"/>
                </a:lnTo>
                <a:lnTo>
                  <a:pt x="8563" y="20695"/>
                </a:lnTo>
                <a:lnTo>
                  <a:pt x="8800" y="20511"/>
                </a:lnTo>
                <a:lnTo>
                  <a:pt x="8969" y="20285"/>
                </a:lnTo>
                <a:lnTo>
                  <a:pt x="9150" y="20045"/>
                </a:lnTo>
                <a:lnTo>
                  <a:pt x="9252" y="19804"/>
                </a:lnTo>
                <a:lnTo>
                  <a:pt x="9342" y="19550"/>
                </a:lnTo>
                <a:lnTo>
                  <a:pt x="9410" y="19281"/>
                </a:lnTo>
                <a:lnTo>
                  <a:pt x="9433" y="19013"/>
                </a:lnTo>
                <a:lnTo>
                  <a:pt x="9433" y="18744"/>
                </a:lnTo>
                <a:lnTo>
                  <a:pt x="9387" y="18504"/>
                </a:lnTo>
                <a:lnTo>
                  <a:pt x="9320" y="18221"/>
                </a:lnTo>
                <a:lnTo>
                  <a:pt x="9207" y="17981"/>
                </a:lnTo>
                <a:lnTo>
                  <a:pt x="9105" y="17740"/>
                </a:lnTo>
                <a:lnTo>
                  <a:pt x="8924" y="17514"/>
                </a:lnTo>
                <a:lnTo>
                  <a:pt x="8777" y="17274"/>
                </a:lnTo>
                <a:lnTo>
                  <a:pt x="8642" y="17034"/>
                </a:lnTo>
                <a:lnTo>
                  <a:pt x="8563" y="16765"/>
                </a:lnTo>
                <a:lnTo>
                  <a:pt x="8472" y="16468"/>
                </a:lnTo>
                <a:lnTo>
                  <a:pt x="8450" y="16157"/>
                </a:lnTo>
                <a:lnTo>
                  <a:pt x="8450" y="15860"/>
                </a:lnTo>
                <a:lnTo>
                  <a:pt x="8472" y="15563"/>
                </a:lnTo>
                <a:lnTo>
                  <a:pt x="8540" y="15267"/>
                </a:lnTo>
                <a:lnTo>
                  <a:pt x="8642" y="14998"/>
                </a:lnTo>
                <a:lnTo>
                  <a:pt x="8777" y="14729"/>
                </a:lnTo>
                <a:lnTo>
                  <a:pt x="8868" y="14616"/>
                </a:lnTo>
                <a:lnTo>
                  <a:pt x="8969" y="14475"/>
                </a:lnTo>
                <a:lnTo>
                  <a:pt x="9060" y="14376"/>
                </a:lnTo>
                <a:lnTo>
                  <a:pt x="9184" y="14291"/>
                </a:lnTo>
                <a:lnTo>
                  <a:pt x="9297" y="14206"/>
                </a:lnTo>
                <a:lnTo>
                  <a:pt x="9433" y="14121"/>
                </a:lnTo>
                <a:lnTo>
                  <a:pt x="9579" y="14051"/>
                </a:lnTo>
                <a:lnTo>
                  <a:pt x="9726" y="13994"/>
                </a:lnTo>
                <a:lnTo>
                  <a:pt x="9884" y="13938"/>
                </a:lnTo>
                <a:lnTo>
                  <a:pt x="10054" y="13909"/>
                </a:lnTo>
                <a:lnTo>
                  <a:pt x="10257" y="13881"/>
                </a:lnTo>
                <a:lnTo>
                  <a:pt x="10449" y="13881"/>
                </a:lnTo>
                <a:lnTo>
                  <a:pt x="10664" y="13881"/>
                </a:lnTo>
                <a:lnTo>
                  <a:pt x="10856" y="13909"/>
                </a:lnTo>
                <a:lnTo>
                  <a:pt x="11037" y="13966"/>
                </a:lnTo>
                <a:lnTo>
                  <a:pt x="11206" y="14023"/>
                </a:lnTo>
                <a:lnTo>
                  <a:pt x="11353" y="14093"/>
                </a:lnTo>
                <a:lnTo>
                  <a:pt x="11511" y="14178"/>
                </a:lnTo>
                <a:lnTo>
                  <a:pt x="11635" y="14263"/>
                </a:lnTo>
                <a:lnTo>
                  <a:pt x="11748" y="14376"/>
                </a:lnTo>
                <a:lnTo>
                  <a:pt x="11861" y="14475"/>
                </a:lnTo>
                <a:lnTo>
                  <a:pt x="11941" y="14616"/>
                </a:lnTo>
                <a:lnTo>
                  <a:pt x="12031" y="14758"/>
                </a:lnTo>
                <a:lnTo>
                  <a:pt x="12099" y="14885"/>
                </a:lnTo>
                <a:lnTo>
                  <a:pt x="12200" y="15210"/>
                </a:lnTo>
                <a:lnTo>
                  <a:pt x="12268" y="15507"/>
                </a:lnTo>
                <a:lnTo>
                  <a:pt x="12291" y="15832"/>
                </a:lnTo>
                <a:lnTo>
                  <a:pt x="12291" y="16157"/>
                </a:lnTo>
                <a:lnTo>
                  <a:pt x="12246" y="16482"/>
                </a:lnTo>
                <a:lnTo>
                  <a:pt x="12178" y="16807"/>
                </a:lnTo>
                <a:lnTo>
                  <a:pt x="12099" y="17090"/>
                </a:lnTo>
                <a:lnTo>
                  <a:pt x="12008" y="17330"/>
                </a:lnTo>
                <a:lnTo>
                  <a:pt x="11884" y="17542"/>
                </a:lnTo>
                <a:lnTo>
                  <a:pt x="11748" y="17712"/>
                </a:lnTo>
                <a:lnTo>
                  <a:pt x="11613" y="17839"/>
                </a:lnTo>
                <a:lnTo>
                  <a:pt x="11489" y="18037"/>
                </a:lnTo>
                <a:lnTo>
                  <a:pt x="11398" y="18221"/>
                </a:lnTo>
                <a:lnTo>
                  <a:pt x="11319" y="18447"/>
                </a:lnTo>
                <a:lnTo>
                  <a:pt x="11251" y="18659"/>
                </a:lnTo>
                <a:lnTo>
                  <a:pt x="11206" y="18900"/>
                </a:lnTo>
                <a:lnTo>
                  <a:pt x="11184" y="19154"/>
                </a:lnTo>
                <a:lnTo>
                  <a:pt x="11184" y="19423"/>
                </a:lnTo>
                <a:lnTo>
                  <a:pt x="11229" y="19663"/>
                </a:lnTo>
                <a:lnTo>
                  <a:pt x="11297" y="19903"/>
                </a:lnTo>
                <a:lnTo>
                  <a:pt x="11376" y="20158"/>
                </a:lnTo>
                <a:lnTo>
                  <a:pt x="11511" y="20398"/>
                </a:lnTo>
                <a:lnTo>
                  <a:pt x="11681" y="20610"/>
                </a:lnTo>
                <a:lnTo>
                  <a:pt x="11884" y="20808"/>
                </a:lnTo>
                <a:lnTo>
                  <a:pt x="12121" y="20992"/>
                </a:lnTo>
                <a:lnTo>
                  <a:pt x="12404" y="21161"/>
                </a:lnTo>
                <a:lnTo>
                  <a:pt x="12528" y="21190"/>
                </a:lnTo>
                <a:lnTo>
                  <a:pt x="12856" y="21274"/>
                </a:lnTo>
                <a:lnTo>
                  <a:pt x="13330" y="21373"/>
                </a:lnTo>
                <a:lnTo>
                  <a:pt x="13963" y="21486"/>
                </a:lnTo>
                <a:lnTo>
                  <a:pt x="14313" y="21543"/>
                </a:lnTo>
                <a:lnTo>
                  <a:pt x="14652" y="21571"/>
                </a:lnTo>
                <a:lnTo>
                  <a:pt x="15025" y="21600"/>
                </a:lnTo>
                <a:lnTo>
                  <a:pt x="15409" y="21600"/>
                </a:lnTo>
                <a:lnTo>
                  <a:pt x="15782" y="21600"/>
                </a:lnTo>
                <a:lnTo>
                  <a:pt x="16177" y="21571"/>
                </a:lnTo>
                <a:lnTo>
                  <a:pt x="16516" y="21486"/>
                </a:lnTo>
                <a:lnTo>
                  <a:pt x="16889" y="21402"/>
                </a:lnTo>
                <a:lnTo>
                  <a:pt x="16821" y="21190"/>
                </a:lnTo>
                <a:lnTo>
                  <a:pt x="16776" y="20935"/>
                </a:lnTo>
                <a:lnTo>
                  <a:pt x="16742" y="20667"/>
                </a:lnTo>
                <a:lnTo>
                  <a:pt x="16719" y="20370"/>
                </a:lnTo>
                <a:lnTo>
                  <a:pt x="16697" y="19719"/>
                </a:lnTo>
                <a:lnTo>
                  <a:pt x="16697" y="19013"/>
                </a:lnTo>
                <a:lnTo>
                  <a:pt x="16719" y="18306"/>
                </a:lnTo>
                <a:lnTo>
                  <a:pt x="16753" y="17599"/>
                </a:lnTo>
                <a:lnTo>
                  <a:pt x="16821" y="16949"/>
                </a:lnTo>
                <a:lnTo>
                  <a:pt x="16889" y="16383"/>
                </a:lnTo>
                <a:lnTo>
                  <a:pt x="16934" y="16129"/>
                </a:lnTo>
                <a:lnTo>
                  <a:pt x="17002" y="15945"/>
                </a:lnTo>
                <a:lnTo>
                  <a:pt x="17081" y="15790"/>
                </a:lnTo>
                <a:lnTo>
                  <a:pt x="17194" y="15648"/>
                </a:lnTo>
                <a:lnTo>
                  <a:pt x="17318" y="15563"/>
                </a:lnTo>
                <a:lnTo>
                  <a:pt x="17453" y="15507"/>
                </a:lnTo>
                <a:lnTo>
                  <a:pt x="17600" y="15450"/>
                </a:lnTo>
                <a:lnTo>
                  <a:pt x="17758" y="15450"/>
                </a:lnTo>
                <a:lnTo>
                  <a:pt x="17905" y="15479"/>
                </a:lnTo>
                <a:lnTo>
                  <a:pt x="18064" y="15535"/>
                </a:lnTo>
                <a:lnTo>
                  <a:pt x="18233" y="15620"/>
                </a:lnTo>
                <a:lnTo>
                  <a:pt x="18380" y="15733"/>
                </a:lnTo>
                <a:lnTo>
                  <a:pt x="18561" y="15832"/>
                </a:lnTo>
                <a:lnTo>
                  <a:pt x="18707" y="15973"/>
                </a:lnTo>
                <a:lnTo>
                  <a:pt x="18866" y="16129"/>
                </a:lnTo>
                <a:lnTo>
                  <a:pt x="18990" y="16327"/>
                </a:lnTo>
                <a:lnTo>
                  <a:pt x="19125" y="16482"/>
                </a:lnTo>
                <a:lnTo>
                  <a:pt x="19295" y="16624"/>
                </a:lnTo>
                <a:lnTo>
                  <a:pt x="19464" y="16737"/>
                </a:lnTo>
                <a:lnTo>
                  <a:pt x="19668" y="16807"/>
                </a:lnTo>
                <a:lnTo>
                  <a:pt x="19860" y="16836"/>
                </a:lnTo>
                <a:lnTo>
                  <a:pt x="20052" y="16864"/>
                </a:lnTo>
                <a:lnTo>
                  <a:pt x="20266" y="16836"/>
                </a:lnTo>
                <a:lnTo>
                  <a:pt x="20470" y="16793"/>
                </a:lnTo>
                <a:lnTo>
                  <a:pt x="20662" y="16708"/>
                </a:lnTo>
                <a:lnTo>
                  <a:pt x="20854" y="16567"/>
                </a:lnTo>
                <a:lnTo>
                  <a:pt x="21035" y="16412"/>
                </a:lnTo>
                <a:lnTo>
                  <a:pt x="21182" y="16214"/>
                </a:lnTo>
                <a:lnTo>
                  <a:pt x="21340" y="16002"/>
                </a:lnTo>
                <a:lnTo>
                  <a:pt x="21441" y="15733"/>
                </a:lnTo>
                <a:lnTo>
                  <a:pt x="21532" y="15436"/>
                </a:lnTo>
                <a:lnTo>
                  <a:pt x="21600" y="15083"/>
                </a:lnTo>
                <a:lnTo>
                  <a:pt x="21600" y="14885"/>
                </a:lnTo>
                <a:lnTo>
                  <a:pt x="21600" y="14729"/>
                </a:lnTo>
                <a:lnTo>
                  <a:pt x="21600" y="14531"/>
                </a:lnTo>
                <a:lnTo>
                  <a:pt x="21577" y="14376"/>
                </a:lnTo>
                <a:lnTo>
                  <a:pt x="21532" y="14206"/>
                </a:lnTo>
                <a:lnTo>
                  <a:pt x="21487" y="14051"/>
                </a:lnTo>
                <a:lnTo>
                  <a:pt x="21419" y="13909"/>
                </a:lnTo>
                <a:lnTo>
                  <a:pt x="21351" y="13768"/>
                </a:lnTo>
                <a:lnTo>
                  <a:pt x="21204" y="13500"/>
                </a:lnTo>
                <a:lnTo>
                  <a:pt x="21035" y="13287"/>
                </a:lnTo>
                <a:lnTo>
                  <a:pt x="20809" y="13090"/>
                </a:lnTo>
                <a:lnTo>
                  <a:pt x="20594" y="12962"/>
                </a:lnTo>
                <a:lnTo>
                  <a:pt x="20357" y="12821"/>
                </a:lnTo>
                <a:lnTo>
                  <a:pt x="20120" y="12764"/>
                </a:lnTo>
                <a:lnTo>
                  <a:pt x="19882" y="12708"/>
                </a:lnTo>
                <a:lnTo>
                  <a:pt x="19645" y="12736"/>
                </a:lnTo>
                <a:lnTo>
                  <a:pt x="19430" y="12793"/>
                </a:lnTo>
                <a:lnTo>
                  <a:pt x="19227" y="12906"/>
                </a:lnTo>
                <a:lnTo>
                  <a:pt x="19148" y="12962"/>
                </a:lnTo>
                <a:lnTo>
                  <a:pt x="19058" y="13047"/>
                </a:lnTo>
                <a:lnTo>
                  <a:pt x="18990" y="13146"/>
                </a:lnTo>
                <a:lnTo>
                  <a:pt x="18911" y="13259"/>
                </a:lnTo>
                <a:lnTo>
                  <a:pt x="18775" y="13471"/>
                </a:lnTo>
                <a:lnTo>
                  <a:pt x="18628" y="13641"/>
                </a:lnTo>
                <a:lnTo>
                  <a:pt x="18470" y="13740"/>
                </a:lnTo>
                <a:lnTo>
                  <a:pt x="18301" y="13825"/>
                </a:lnTo>
                <a:lnTo>
                  <a:pt x="18143" y="13853"/>
                </a:lnTo>
                <a:lnTo>
                  <a:pt x="17973" y="13881"/>
                </a:lnTo>
                <a:lnTo>
                  <a:pt x="17804" y="13853"/>
                </a:lnTo>
                <a:lnTo>
                  <a:pt x="17646" y="13796"/>
                </a:lnTo>
                <a:lnTo>
                  <a:pt x="17499" y="13726"/>
                </a:lnTo>
                <a:lnTo>
                  <a:pt x="17341" y="13641"/>
                </a:lnTo>
                <a:lnTo>
                  <a:pt x="17216" y="13528"/>
                </a:lnTo>
                <a:lnTo>
                  <a:pt x="17103" y="13386"/>
                </a:lnTo>
                <a:lnTo>
                  <a:pt x="17024" y="13259"/>
                </a:lnTo>
                <a:lnTo>
                  <a:pt x="16934" y="13118"/>
                </a:lnTo>
                <a:lnTo>
                  <a:pt x="16889" y="12991"/>
                </a:lnTo>
                <a:lnTo>
                  <a:pt x="16889" y="12849"/>
                </a:lnTo>
                <a:lnTo>
                  <a:pt x="16889" y="12383"/>
                </a:lnTo>
                <a:lnTo>
                  <a:pt x="16889" y="11662"/>
                </a:lnTo>
                <a:lnTo>
                  <a:pt x="16889" y="10701"/>
                </a:lnTo>
                <a:lnTo>
                  <a:pt x="16889" y="9640"/>
                </a:lnTo>
                <a:lnTo>
                  <a:pt x="16889" y="8566"/>
                </a:lnTo>
                <a:lnTo>
                  <a:pt x="16889" y="7478"/>
                </a:lnTo>
                <a:lnTo>
                  <a:pt x="16889" y="6502"/>
                </a:lnTo>
                <a:lnTo>
                  <a:pt x="16889" y="5739"/>
                </a:lnTo>
                <a:lnTo>
                  <a:pt x="16674" y="5894"/>
                </a:lnTo>
                <a:lnTo>
                  <a:pt x="16414" y="6036"/>
                </a:lnTo>
                <a:lnTo>
                  <a:pt x="16154" y="6177"/>
                </a:lnTo>
                <a:lnTo>
                  <a:pt x="15849" y="6248"/>
                </a:lnTo>
                <a:lnTo>
                  <a:pt x="15544" y="6304"/>
                </a:lnTo>
                <a:lnTo>
                  <a:pt x="15217" y="6332"/>
                </a:lnTo>
                <a:lnTo>
                  <a:pt x="14866" y="6361"/>
                </a:lnTo>
                <a:lnTo>
                  <a:pt x="14550" y="6361"/>
                </a:lnTo>
                <a:lnTo>
                  <a:pt x="14200" y="6332"/>
                </a:lnTo>
                <a:lnTo>
                  <a:pt x="13850" y="6276"/>
                </a:lnTo>
                <a:lnTo>
                  <a:pt x="13522" y="6219"/>
                </a:lnTo>
                <a:lnTo>
                  <a:pt x="13206" y="6149"/>
                </a:lnTo>
                <a:lnTo>
                  <a:pt x="12901" y="6064"/>
                </a:lnTo>
                <a:lnTo>
                  <a:pt x="12618" y="5951"/>
                </a:lnTo>
                <a:lnTo>
                  <a:pt x="12358" y="5838"/>
                </a:lnTo>
                <a:lnTo>
                  <a:pt x="12121" y="5739"/>
                </a:lnTo>
                <a:lnTo>
                  <a:pt x="11941" y="5626"/>
                </a:lnTo>
                <a:lnTo>
                  <a:pt x="11794" y="5513"/>
                </a:lnTo>
                <a:lnTo>
                  <a:pt x="11658" y="5414"/>
                </a:lnTo>
                <a:lnTo>
                  <a:pt x="11556" y="5301"/>
                </a:lnTo>
                <a:lnTo>
                  <a:pt x="11466" y="5187"/>
                </a:lnTo>
                <a:lnTo>
                  <a:pt x="11398" y="5089"/>
                </a:lnTo>
                <a:lnTo>
                  <a:pt x="11376" y="4947"/>
                </a:lnTo>
                <a:lnTo>
                  <a:pt x="11353" y="4834"/>
                </a:lnTo>
                <a:lnTo>
                  <a:pt x="11353" y="4707"/>
                </a:lnTo>
                <a:lnTo>
                  <a:pt x="11376" y="4565"/>
                </a:lnTo>
                <a:lnTo>
                  <a:pt x="11443" y="4410"/>
                </a:lnTo>
                <a:lnTo>
                  <a:pt x="11511" y="4240"/>
                </a:lnTo>
                <a:lnTo>
                  <a:pt x="11703" y="3887"/>
                </a:lnTo>
                <a:lnTo>
                  <a:pt x="11986" y="3505"/>
                </a:lnTo>
                <a:lnTo>
                  <a:pt x="12144" y="3265"/>
                </a:lnTo>
                <a:lnTo>
                  <a:pt x="12246" y="3025"/>
                </a:lnTo>
                <a:lnTo>
                  <a:pt x="12336" y="2756"/>
                </a:lnTo>
                <a:lnTo>
                  <a:pt x="12404" y="2445"/>
                </a:lnTo>
                <a:lnTo>
                  <a:pt x="12438" y="2176"/>
                </a:lnTo>
                <a:lnTo>
                  <a:pt x="12438" y="1880"/>
                </a:lnTo>
                <a:lnTo>
                  <a:pt x="12404" y="1583"/>
                </a:lnTo>
                <a:lnTo>
                  <a:pt x="12336" y="1314"/>
                </a:lnTo>
                <a:lnTo>
                  <a:pt x="12246" y="1046"/>
                </a:lnTo>
                <a:lnTo>
                  <a:pt x="12099" y="791"/>
                </a:lnTo>
                <a:lnTo>
                  <a:pt x="12008" y="692"/>
                </a:lnTo>
                <a:lnTo>
                  <a:pt x="11918" y="579"/>
                </a:lnTo>
                <a:lnTo>
                  <a:pt x="11816" y="466"/>
                </a:lnTo>
                <a:lnTo>
                  <a:pt x="11703" y="381"/>
                </a:lnTo>
                <a:lnTo>
                  <a:pt x="11579" y="310"/>
                </a:lnTo>
                <a:lnTo>
                  <a:pt x="11443" y="226"/>
                </a:lnTo>
                <a:lnTo>
                  <a:pt x="11297" y="169"/>
                </a:lnTo>
                <a:lnTo>
                  <a:pt x="11138" y="113"/>
                </a:lnTo>
                <a:lnTo>
                  <a:pt x="10969" y="56"/>
                </a:lnTo>
                <a:lnTo>
                  <a:pt x="10800" y="28"/>
                </a:lnTo>
                <a:lnTo>
                  <a:pt x="10619" y="28"/>
                </a:lnTo>
                <a:lnTo>
                  <a:pt x="10404" y="28"/>
                </a:lnTo>
                <a:lnTo>
                  <a:pt x="10257" y="28"/>
                </a:lnTo>
                <a:lnTo>
                  <a:pt x="10076" y="56"/>
                </a:lnTo>
                <a:lnTo>
                  <a:pt x="9952" y="84"/>
                </a:lnTo>
                <a:lnTo>
                  <a:pt x="9794" y="141"/>
                </a:lnTo>
                <a:lnTo>
                  <a:pt x="9692" y="226"/>
                </a:lnTo>
                <a:lnTo>
                  <a:pt x="9557" y="282"/>
                </a:lnTo>
                <a:lnTo>
                  <a:pt x="9455" y="381"/>
                </a:lnTo>
                <a:lnTo>
                  <a:pt x="9365" y="466"/>
                </a:lnTo>
                <a:lnTo>
                  <a:pt x="9274" y="579"/>
                </a:lnTo>
                <a:lnTo>
                  <a:pt x="9184" y="692"/>
                </a:lnTo>
                <a:lnTo>
                  <a:pt x="9128" y="791"/>
                </a:lnTo>
                <a:lnTo>
                  <a:pt x="9060" y="932"/>
                </a:lnTo>
                <a:lnTo>
                  <a:pt x="8969" y="1201"/>
                </a:lnTo>
                <a:lnTo>
                  <a:pt x="8913" y="1498"/>
                </a:lnTo>
                <a:lnTo>
                  <a:pt x="8890" y="1795"/>
                </a:lnTo>
                <a:lnTo>
                  <a:pt x="8890" y="2120"/>
                </a:lnTo>
                <a:lnTo>
                  <a:pt x="8913" y="2445"/>
                </a:lnTo>
                <a:lnTo>
                  <a:pt x="8969" y="2756"/>
                </a:lnTo>
                <a:lnTo>
                  <a:pt x="9060" y="3081"/>
                </a:lnTo>
                <a:lnTo>
                  <a:pt x="9173" y="3378"/>
                </a:lnTo>
                <a:lnTo>
                  <a:pt x="9297" y="3647"/>
                </a:lnTo>
                <a:lnTo>
                  <a:pt x="9466" y="3887"/>
                </a:lnTo>
                <a:lnTo>
                  <a:pt x="9579" y="4085"/>
                </a:lnTo>
                <a:lnTo>
                  <a:pt x="9670" y="4269"/>
                </a:lnTo>
                <a:lnTo>
                  <a:pt x="9726" y="4467"/>
                </a:lnTo>
                <a:lnTo>
                  <a:pt x="9771" y="4650"/>
                </a:lnTo>
                <a:lnTo>
                  <a:pt x="9771" y="4834"/>
                </a:lnTo>
                <a:lnTo>
                  <a:pt x="9749" y="5032"/>
                </a:lnTo>
                <a:lnTo>
                  <a:pt x="9715" y="5216"/>
                </a:lnTo>
                <a:lnTo>
                  <a:pt x="9625" y="5385"/>
                </a:lnTo>
                <a:lnTo>
                  <a:pt x="9534" y="5513"/>
                </a:lnTo>
                <a:lnTo>
                  <a:pt x="9410" y="5626"/>
                </a:lnTo>
                <a:lnTo>
                  <a:pt x="9229" y="5710"/>
                </a:lnTo>
                <a:lnTo>
                  <a:pt x="9060" y="5767"/>
                </a:lnTo>
                <a:lnTo>
                  <a:pt x="8845" y="5767"/>
                </a:lnTo>
                <a:lnTo>
                  <a:pt x="8585" y="5739"/>
                </a:lnTo>
                <a:lnTo>
                  <a:pt x="8325" y="5654"/>
                </a:lnTo>
                <a:lnTo>
                  <a:pt x="8020" y="5513"/>
                </a:lnTo>
                <a:lnTo>
                  <a:pt x="7840" y="5442"/>
                </a:lnTo>
                <a:lnTo>
                  <a:pt x="7648" y="5385"/>
                </a:lnTo>
                <a:lnTo>
                  <a:pt x="7433" y="5329"/>
                </a:lnTo>
                <a:lnTo>
                  <a:pt x="7241" y="5301"/>
                </a:lnTo>
                <a:lnTo>
                  <a:pt x="6755" y="5301"/>
                </a:lnTo>
                <a:lnTo>
                  <a:pt x="6281" y="5329"/>
                </a:lnTo>
                <a:lnTo>
                  <a:pt x="5784" y="5385"/>
                </a:lnTo>
                <a:lnTo>
                  <a:pt x="5264" y="5498"/>
                </a:lnTo>
                <a:lnTo>
                  <a:pt x="4744" y="5597"/>
                </a:lnTo>
                <a:lnTo>
                  <a:pt x="4247" y="5739"/>
                </a:lnTo>
                <a:lnTo>
                  <a:pt x="4202" y="5894"/>
                </a:lnTo>
                <a:lnTo>
                  <a:pt x="4202" y="6191"/>
                </a:lnTo>
                <a:lnTo>
                  <a:pt x="4202" y="6545"/>
                </a:lnTo>
                <a:lnTo>
                  <a:pt x="4225" y="6954"/>
                </a:lnTo>
                <a:lnTo>
                  <a:pt x="4315" y="7930"/>
                </a:lnTo>
                <a:lnTo>
                  <a:pt x="4394" y="9018"/>
                </a:lnTo>
                <a:lnTo>
                  <a:pt x="4439" y="9570"/>
                </a:lnTo>
                <a:lnTo>
                  <a:pt x="4462" y="10107"/>
                </a:lnTo>
                <a:lnTo>
                  <a:pt x="4484" y="10630"/>
                </a:lnTo>
                <a:lnTo>
                  <a:pt x="4507" y="11082"/>
                </a:lnTo>
                <a:lnTo>
                  <a:pt x="4484" y="11520"/>
                </a:lnTo>
                <a:lnTo>
                  <a:pt x="4439" y="11874"/>
                </a:lnTo>
                <a:lnTo>
                  <a:pt x="4394" y="12029"/>
                </a:lnTo>
                <a:lnTo>
                  <a:pt x="4349" y="12171"/>
                </a:lnTo>
                <a:lnTo>
                  <a:pt x="4315" y="12284"/>
                </a:lnTo>
                <a:lnTo>
                  <a:pt x="4247" y="12354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19" name="Puzzle4"/>
          <p:cNvSpPr>
            <a:spLocks noEditPoints="1" noChangeArrowheads="1"/>
          </p:cNvSpPr>
          <p:nvPr/>
        </p:nvSpPr>
        <p:spPr bwMode="auto">
          <a:xfrm>
            <a:off x="3718741" y="3055785"/>
            <a:ext cx="974150" cy="1422845"/>
          </a:xfrm>
          <a:custGeom>
            <a:avLst/>
            <a:gdLst>
              <a:gd name="T0" fmla="*/ 8307 w 21600"/>
              <a:gd name="T1" fmla="*/ 11593 h 21600"/>
              <a:gd name="T2" fmla="*/ 453 w 21600"/>
              <a:gd name="T3" fmla="*/ 16938 h 21600"/>
              <a:gd name="T4" fmla="*/ 11500 w 21600"/>
              <a:gd name="T5" fmla="*/ 21600 h 21600"/>
              <a:gd name="T6" fmla="*/ 20920 w 21600"/>
              <a:gd name="T7" fmla="*/ 16751 h 21600"/>
              <a:gd name="T8" fmla="*/ 13972 w 21600"/>
              <a:gd name="T9" fmla="*/ 10888 h 21600"/>
              <a:gd name="T10" fmla="*/ 21033 w 21600"/>
              <a:gd name="T11" fmla="*/ 4716 h 21600"/>
              <a:gd name="T12" fmla="*/ 11102 w 21600"/>
              <a:gd name="T13" fmla="*/ 11 h 21600"/>
              <a:gd name="T14" fmla="*/ 453 w 21600"/>
              <a:gd name="T15" fmla="*/ 4716 h 21600"/>
              <a:gd name="T16" fmla="*/ 2076 w 21600"/>
              <a:gd name="T17" fmla="*/ 5664 h 21600"/>
              <a:gd name="T18" fmla="*/ 20203 w 21600"/>
              <a:gd name="T19" fmla="*/ 1598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3813" y="10590"/>
                </a:moveTo>
                <a:lnTo>
                  <a:pt x="3927" y="10513"/>
                </a:lnTo>
                <a:lnTo>
                  <a:pt x="4078" y="10425"/>
                </a:lnTo>
                <a:lnTo>
                  <a:pt x="4210" y="10359"/>
                </a:lnTo>
                <a:lnTo>
                  <a:pt x="4361" y="10315"/>
                </a:lnTo>
                <a:lnTo>
                  <a:pt x="4682" y="10237"/>
                </a:lnTo>
                <a:lnTo>
                  <a:pt x="5041" y="10193"/>
                </a:lnTo>
                <a:lnTo>
                  <a:pt x="5456" y="10171"/>
                </a:lnTo>
                <a:lnTo>
                  <a:pt x="5853" y="10193"/>
                </a:lnTo>
                <a:lnTo>
                  <a:pt x="6249" y="10260"/>
                </a:lnTo>
                <a:lnTo>
                  <a:pt x="6646" y="10337"/>
                </a:lnTo>
                <a:lnTo>
                  <a:pt x="7004" y="10469"/>
                </a:lnTo>
                <a:lnTo>
                  <a:pt x="7363" y="10612"/>
                </a:lnTo>
                <a:lnTo>
                  <a:pt x="7665" y="10788"/>
                </a:lnTo>
                <a:lnTo>
                  <a:pt x="7911" y="10998"/>
                </a:lnTo>
                <a:lnTo>
                  <a:pt x="8024" y="11097"/>
                </a:lnTo>
                <a:lnTo>
                  <a:pt x="8137" y="11207"/>
                </a:lnTo>
                <a:lnTo>
                  <a:pt x="8194" y="11340"/>
                </a:lnTo>
                <a:lnTo>
                  <a:pt x="8269" y="11461"/>
                </a:lnTo>
                <a:lnTo>
                  <a:pt x="8307" y="11593"/>
                </a:lnTo>
                <a:lnTo>
                  <a:pt x="8307" y="11714"/>
                </a:lnTo>
                <a:lnTo>
                  <a:pt x="8307" y="11868"/>
                </a:lnTo>
                <a:lnTo>
                  <a:pt x="8307" y="12012"/>
                </a:lnTo>
                <a:lnTo>
                  <a:pt x="8194" y="12265"/>
                </a:lnTo>
                <a:lnTo>
                  <a:pt x="8062" y="12519"/>
                </a:lnTo>
                <a:lnTo>
                  <a:pt x="7873" y="12706"/>
                </a:lnTo>
                <a:lnTo>
                  <a:pt x="7627" y="12904"/>
                </a:lnTo>
                <a:lnTo>
                  <a:pt x="7363" y="13048"/>
                </a:lnTo>
                <a:lnTo>
                  <a:pt x="7080" y="13180"/>
                </a:lnTo>
                <a:lnTo>
                  <a:pt x="6759" y="13257"/>
                </a:lnTo>
                <a:lnTo>
                  <a:pt x="6419" y="13345"/>
                </a:lnTo>
                <a:lnTo>
                  <a:pt x="6098" y="13389"/>
                </a:lnTo>
                <a:lnTo>
                  <a:pt x="5739" y="13389"/>
                </a:lnTo>
                <a:lnTo>
                  <a:pt x="5418" y="13389"/>
                </a:lnTo>
                <a:lnTo>
                  <a:pt x="5079" y="13345"/>
                </a:lnTo>
                <a:lnTo>
                  <a:pt x="4758" y="13301"/>
                </a:lnTo>
                <a:lnTo>
                  <a:pt x="4474" y="13213"/>
                </a:lnTo>
                <a:lnTo>
                  <a:pt x="4172" y="13114"/>
                </a:lnTo>
                <a:lnTo>
                  <a:pt x="3965" y="12982"/>
                </a:lnTo>
                <a:lnTo>
                  <a:pt x="3738" y="12838"/>
                </a:lnTo>
                <a:lnTo>
                  <a:pt x="3493" y="12706"/>
                </a:lnTo>
                <a:lnTo>
                  <a:pt x="3228" y="12607"/>
                </a:lnTo>
                <a:lnTo>
                  <a:pt x="2945" y="12519"/>
                </a:lnTo>
                <a:lnTo>
                  <a:pt x="2700" y="12431"/>
                </a:lnTo>
                <a:lnTo>
                  <a:pt x="2397" y="12375"/>
                </a:lnTo>
                <a:lnTo>
                  <a:pt x="2152" y="12331"/>
                </a:lnTo>
                <a:lnTo>
                  <a:pt x="1888" y="12309"/>
                </a:lnTo>
                <a:lnTo>
                  <a:pt x="1642" y="12309"/>
                </a:lnTo>
                <a:lnTo>
                  <a:pt x="1397" y="12331"/>
                </a:lnTo>
                <a:lnTo>
                  <a:pt x="1170" y="12397"/>
                </a:lnTo>
                <a:lnTo>
                  <a:pt x="962" y="12453"/>
                </a:lnTo>
                <a:lnTo>
                  <a:pt x="774" y="12563"/>
                </a:lnTo>
                <a:lnTo>
                  <a:pt x="623" y="12684"/>
                </a:lnTo>
                <a:lnTo>
                  <a:pt x="528" y="12838"/>
                </a:lnTo>
                <a:lnTo>
                  <a:pt x="453" y="13026"/>
                </a:lnTo>
                <a:lnTo>
                  <a:pt x="339" y="13477"/>
                </a:lnTo>
                <a:lnTo>
                  <a:pt x="226" y="13984"/>
                </a:lnTo>
                <a:lnTo>
                  <a:pt x="151" y="14535"/>
                </a:lnTo>
                <a:lnTo>
                  <a:pt x="113" y="15075"/>
                </a:lnTo>
                <a:lnTo>
                  <a:pt x="113" y="15626"/>
                </a:lnTo>
                <a:lnTo>
                  <a:pt x="151" y="16133"/>
                </a:lnTo>
                <a:lnTo>
                  <a:pt x="188" y="16376"/>
                </a:lnTo>
                <a:lnTo>
                  <a:pt x="264" y="16585"/>
                </a:lnTo>
                <a:lnTo>
                  <a:pt x="339" y="16773"/>
                </a:lnTo>
                <a:lnTo>
                  <a:pt x="453" y="16938"/>
                </a:lnTo>
                <a:lnTo>
                  <a:pt x="1095" y="16883"/>
                </a:lnTo>
                <a:lnTo>
                  <a:pt x="1963" y="16795"/>
                </a:lnTo>
                <a:lnTo>
                  <a:pt x="2945" y="16751"/>
                </a:lnTo>
                <a:lnTo>
                  <a:pt x="3965" y="16706"/>
                </a:lnTo>
                <a:lnTo>
                  <a:pt x="5022" y="16684"/>
                </a:lnTo>
                <a:lnTo>
                  <a:pt x="5947" y="16684"/>
                </a:lnTo>
                <a:lnTo>
                  <a:pt x="6759" y="16706"/>
                </a:lnTo>
                <a:lnTo>
                  <a:pt x="7363" y="16751"/>
                </a:lnTo>
                <a:lnTo>
                  <a:pt x="7948" y="16839"/>
                </a:lnTo>
                <a:lnTo>
                  <a:pt x="8458" y="16916"/>
                </a:lnTo>
                <a:lnTo>
                  <a:pt x="8893" y="17026"/>
                </a:lnTo>
                <a:lnTo>
                  <a:pt x="9289" y="17158"/>
                </a:lnTo>
                <a:lnTo>
                  <a:pt x="9572" y="17280"/>
                </a:lnTo>
                <a:lnTo>
                  <a:pt x="9799" y="17412"/>
                </a:lnTo>
                <a:lnTo>
                  <a:pt x="9969" y="17555"/>
                </a:lnTo>
                <a:lnTo>
                  <a:pt x="10120" y="17687"/>
                </a:lnTo>
                <a:lnTo>
                  <a:pt x="10158" y="17831"/>
                </a:lnTo>
                <a:lnTo>
                  <a:pt x="10195" y="17974"/>
                </a:lnTo>
                <a:lnTo>
                  <a:pt x="10158" y="18128"/>
                </a:lnTo>
                <a:lnTo>
                  <a:pt x="10082" y="18271"/>
                </a:lnTo>
                <a:lnTo>
                  <a:pt x="9969" y="18426"/>
                </a:lnTo>
                <a:lnTo>
                  <a:pt x="9837" y="18569"/>
                </a:lnTo>
                <a:lnTo>
                  <a:pt x="9648" y="18701"/>
                </a:lnTo>
                <a:lnTo>
                  <a:pt x="9440" y="18822"/>
                </a:lnTo>
                <a:lnTo>
                  <a:pt x="9213" y="18999"/>
                </a:lnTo>
                <a:lnTo>
                  <a:pt x="9044" y="19186"/>
                </a:lnTo>
                <a:lnTo>
                  <a:pt x="8893" y="19395"/>
                </a:lnTo>
                <a:lnTo>
                  <a:pt x="8817" y="19627"/>
                </a:lnTo>
                <a:lnTo>
                  <a:pt x="8779" y="19858"/>
                </a:lnTo>
                <a:lnTo>
                  <a:pt x="8779" y="20112"/>
                </a:lnTo>
                <a:lnTo>
                  <a:pt x="8855" y="20354"/>
                </a:lnTo>
                <a:lnTo>
                  <a:pt x="8968" y="20586"/>
                </a:lnTo>
                <a:lnTo>
                  <a:pt x="9138" y="20817"/>
                </a:lnTo>
                <a:lnTo>
                  <a:pt x="9365" y="21026"/>
                </a:lnTo>
                <a:lnTo>
                  <a:pt x="9610" y="21192"/>
                </a:lnTo>
                <a:lnTo>
                  <a:pt x="9950" y="21368"/>
                </a:lnTo>
                <a:lnTo>
                  <a:pt x="10120" y="21445"/>
                </a:lnTo>
                <a:lnTo>
                  <a:pt x="10346" y="21511"/>
                </a:lnTo>
                <a:lnTo>
                  <a:pt x="10516" y="21555"/>
                </a:lnTo>
                <a:lnTo>
                  <a:pt x="10743" y="21600"/>
                </a:lnTo>
                <a:lnTo>
                  <a:pt x="10988" y="21644"/>
                </a:lnTo>
                <a:lnTo>
                  <a:pt x="11215" y="21666"/>
                </a:lnTo>
                <a:lnTo>
                  <a:pt x="11498" y="21666"/>
                </a:lnTo>
                <a:lnTo>
                  <a:pt x="11762" y="21666"/>
                </a:lnTo>
                <a:lnTo>
                  <a:pt x="12253" y="21644"/>
                </a:lnTo>
                <a:lnTo>
                  <a:pt x="12763" y="21577"/>
                </a:lnTo>
                <a:lnTo>
                  <a:pt x="13197" y="21467"/>
                </a:lnTo>
                <a:lnTo>
                  <a:pt x="13556" y="21346"/>
                </a:lnTo>
                <a:lnTo>
                  <a:pt x="13896" y="21192"/>
                </a:lnTo>
                <a:lnTo>
                  <a:pt x="14179" y="21026"/>
                </a:lnTo>
                <a:lnTo>
                  <a:pt x="14444" y="20839"/>
                </a:lnTo>
                <a:lnTo>
                  <a:pt x="14576" y="20641"/>
                </a:lnTo>
                <a:lnTo>
                  <a:pt x="14727" y="20431"/>
                </a:lnTo>
                <a:lnTo>
                  <a:pt x="14765" y="20200"/>
                </a:lnTo>
                <a:lnTo>
                  <a:pt x="14802" y="19991"/>
                </a:lnTo>
                <a:lnTo>
                  <a:pt x="14727" y="19759"/>
                </a:lnTo>
                <a:lnTo>
                  <a:pt x="14613" y="19550"/>
                </a:lnTo>
                <a:lnTo>
                  <a:pt x="14444" y="19307"/>
                </a:lnTo>
                <a:lnTo>
                  <a:pt x="14217" y="19098"/>
                </a:lnTo>
                <a:lnTo>
                  <a:pt x="13934" y="18911"/>
                </a:lnTo>
                <a:lnTo>
                  <a:pt x="13669" y="18745"/>
                </a:lnTo>
                <a:lnTo>
                  <a:pt x="13462" y="18547"/>
                </a:lnTo>
                <a:lnTo>
                  <a:pt x="13311" y="18337"/>
                </a:lnTo>
                <a:lnTo>
                  <a:pt x="13197" y="18150"/>
                </a:lnTo>
                <a:lnTo>
                  <a:pt x="13122" y="17941"/>
                </a:lnTo>
                <a:lnTo>
                  <a:pt x="13122" y="17720"/>
                </a:lnTo>
                <a:lnTo>
                  <a:pt x="13122" y="17533"/>
                </a:lnTo>
                <a:lnTo>
                  <a:pt x="13197" y="17346"/>
                </a:lnTo>
                <a:lnTo>
                  <a:pt x="13273" y="17158"/>
                </a:lnTo>
                <a:lnTo>
                  <a:pt x="13386" y="16982"/>
                </a:lnTo>
                <a:lnTo>
                  <a:pt x="13537" y="16839"/>
                </a:lnTo>
                <a:lnTo>
                  <a:pt x="13707" y="16706"/>
                </a:lnTo>
                <a:lnTo>
                  <a:pt x="13896" y="16607"/>
                </a:lnTo>
                <a:lnTo>
                  <a:pt x="14104" y="16519"/>
                </a:lnTo>
                <a:lnTo>
                  <a:pt x="14330" y="16453"/>
                </a:lnTo>
                <a:lnTo>
                  <a:pt x="14538" y="16431"/>
                </a:lnTo>
                <a:lnTo>
                  <a:pt x="14897" y="16453"/>
                </a:lnTo>
                <a:lnTo>
                  <a:pt x="15406" y="16497"/>
                </a:lnTo>
                <a:lnTo>
                  <a:pt x="16105" y="16541"/>
                </a:lnTo>
                <a:lnTo>
                  <a:pt x="16898" y="16607"/>
                </a:lnTo>
                <a:lnTo>
                  <a:pt x="17804" y="16651"/>
                </a:lnTo>
                <a:lnTo>
                  <a:pt x="18786" y="16684"/>
                </a:lnTo>
                <a:lnTo>
                  <a:pt x="19844" y="16728"/>
                </a:lnTo>
                <a:lnTo>
                  <a:pt x="20920" y="16751"/>
                </a:lnTo>
                <a:lnTo>
                  <a:pt x="21109" y="16497"/>
                </a:lnTo>
                <a:lnTo>
                  <a:pt x="21241" y="16222"/>
                </a:lnTo>
                <a:lnTo>
                  <a:pt x="21392" y="15946"/>
                </a:lnTo>
                <a:lnTo>
                  <a:pt x="21467" y="15648"/>
                </a:lnTo>
                <a:lnTo>
                  <a:pt x="21543" y="15351"/>
                </a:lnTo>
                <a:lnTo>
                  <a:pt x="21618" y="15042"/>
                </a:lnTo>
                <a:lnTo>
                  <a:pt x="21618" y="14745"/>
                </a:lnTo>
                <a:lnTo>
                  <a:pt x="21618" y="14447"/>
                </a:lnTo>
                <a:lnTo>
                  <a:pt x="21618" y="14150"/>
                </a:lnTo>
                <a:lnTo>
                  <a:pt x="21581" y="13852"/>
                </a:lnTo>
                <a:lnTo>
                  <a:pt x="21505" y="13577"/>
                </a:lnTo>
                <a:lnTo>
                  <a:pt x="21430" y="13301"/>
                </a:lnTo>
                <a:lnTo>
                  <a:pt x="21354" y="13048"/>
                </a:lnTo>
                <a:lnTo>
                  <a:pt x="21241" y="12816"/>
                </a:lnTo>
                <a:lnTo>
                  <a:pt x="21146" y="12607"/>
                </a:lnTo>
                <a:lnTo>
                  <a:pt x="21033" y="12431"/>
                </a:lnTo>
                <a:lnTo>
                  <a:pt x="20920" y="12265"/>
                </a:lnTo>
                <a:lnTo>
                  <a:pt x="20769" y="12144"/>
                </a:lnTo>
                <a:lnTo>
                  <a:pt x="20637" y="12034"/>
                </a:lnTo>
                <a:lnTo>
                  <a:pt x="20486" y="11946"/>
                </a:lnTo>
                <a:lnTo>
                  <a:pt x="20297" y="11891"/>
                </a:lnTo>
                <a:lnTo>
                  <a:pt x="20165" y="11846"/>
                </a:lnTo>
                <a:lnTo>
                  <a:pt x="19976" y="11824"/>
                </a:lnTo>
                <a:lnTo>
                  <a:pt x="19806" y="11802"/>
                </a:lnTo>
                <a:lnTo>
                  <a:pt x="19390" y="11824"/>
                </a:lnTo>
                <a:lnTo>
                  <a:pt x="18956" y="11891"/>
                </a:lnTo>
                <a:lnTo>
                  <a:pt x="18503" y="11968"/>
                </a:lnTo>
                <a:lnTo>
                  <a:pt x="17993" y="12078"/>
                </a:lnTo>
                <a:lnTo>
                  <a:pt x="17653" y="12144"/>
                </a:lnTo>
                <a:lnTo>
                  <a:pt x="17332" y="12199"/>
                </a:lnTo>
                <a:lnTo>
                  <a:pt x="17049" y="12221"/>
                </a:lnTo>
                <a:lnTo>
                  <a:pt x="16747" y="12243"/>
                </a:lnTo>
                <a:lnTo>
                  <a:pt x="16464" y="12243"/>
                </a:lnTo>
                <a:lnTo>
                  <a:pt x="16218" y="12243"/>
                </a:lnTo>
                <a:lnTo>
                  <a:pt x="15992" y="12221"/>
                </a:lnTo>
                <a:lnTo>
                  <a:pt x="15746" y="12199"/>
                </a:lnTo>
                <a:lnTo>
                  <a:pt x="15520" y="12155"/>
                </a:lnTo>
                <a:lnTo>
                  <a:pt x="15350" y="12122"/>
                </a:lnTo>
                <a:lnTo>
                  <a:pt x="15161" y="12056"/>
                </a:lnTo>
                <a:lnTo>
                  <a:pt x="14972" y="11990"/>
                </a:lnTo>
                <a:lnTo>
                  <a:pt x="14689" y="11846"/>
                </a:lnTo>
                <a:lnTo>
                  <a:pt x="14444" y="11670"/>
                </a:lnTo>
                <a:lnTo>
                  <a:pt x="14255" y="11483"/>
                </a:lnTo>
                <a:lnTo>
                  <a:pt x="14104" y="11295"/>
                </a:lnTo>
                <a:lnTo>
                  <a:pt x="14028" y="11086"/>
                </a:lnTo>
                <a:lnTo>
                  <a:pt x="13972" y="10888"/>
                </a:lnTo>
                <a:lnTo>
                  <a:pt x="13972" y="10700"/>
                </a:lnTo>
                <a:lnTo>
                  <a:pt x="14009" y="10513"/>
                </a:lnTo>
                <a:lnTo>
                  <a:pt x="14066" y="10359"/>
                </a:lnTo>
                <a:lnTo>
                  <a:pt x="14179" y="10215"/>
                </a:lnTo>
                <a:lnTo>
                  <a:pt x="14406" y="10006"/>
                </a:lnTo>
                <a:lnTo>
                  <a:pt x="14651" y="9830"/>
                </a:lnTo>
                <a:lnTo>
                  <a:pt x="14878" y="9686"/>
                </a:lnTo>
                <a:lnTo>
                  <a:pt x="15123" y="9554"/>
                </a:lnTo>
                <a:lnTo>
                  <a:pt x="15350" y="9477"/>
                </a:lnTo>
                <a:lnTo>
                  <a:pt x="15558" y="9411"/>
                </a:lnTo>
                <a:lnTo>
                  <a:pt x="15803" y="9345"/>
                </a:lnTo>
                <a:lnTo>
                  <a:pt x="16030" y="9323"/>
                </a:lnTo>
                <a:lnTo>
                  <a:pt x="16256" y="9301"/>
                </a:lnTo>
                <a:lnTo>
                  <a:pt x="16464" y="9323"/>
                </a:lnTo>
                <a:lnTo>
                  <a:pt x="16690" y="9345"/>
                </a:lnTo>
                <a:lnTo>
                  <a:pt x="16898" y="9367"/>
                </a:lnTo>
                <a:lnTo>
                  <a:pt x="17332" y="9477"/>
                </a:lnTo>
                <a:lnTo>
                  <a:pt x="17767" y="9598"/>
                </a:lnTo>
                <a:lnTo>
                  <a:pt x="18163" y="9731"/>
                </a:lnTo>
                <a:lnTo>
                  <a:pt x="18597" y="9874"/>
                </a:lnTo>
                <a:lnTo>
                  <a:pt x="18994" y="10006"/>
                </a:lnTo>
                <a:lnTo>
                  <a:pt x="19428" y="10083"/>
                </a:lnTo>
                <a:lnTo>
                  <a:pt x="19617" y="10127"/>
                </a:lnTo>
                <a:lnTo>
                  <a:pt x="19844" y="10149"/>
                </a:lnTo>
                <a:lnTo>
                  <a:pt x="20013" y="10149"/>
                </a:lnTo>
                <a:lnTo>
                  <a:pt x="20240" y="10127"/>
                </a:lnTo>
                <a:lnTo>
                  <a:pt x="20410" y="10105"/>
                </a:lnTo>
                <a:lnTo>
                  <a:pt x="20637" y="10061"/>
                </a:lnTo>
                <a:lnTo>
                  <a:pt x="20844" y="9984"/>
                </a:lnTo>
                <a:lnTo>
                  <a:pt x="21033" y="9896"/>
                </a:lnTo>
                <a:lnTo>
                  <a:pt x="21146" y="9830"/>
                </a:lnTo>
                <a:lnTo>
                  <a:pt x="21203" y="9753"/>
                </a:lnTo>
                <a:lnTo>
                  <a:pt x="21279" y="9642"/>
                </a:lnTo>
                <a:lnTo>
                  <a:pt x="21354" y="9521"/>
                </a:lnTo>
                <a:lnTo>
                  <a:pt x="21430" y="9246"/>
                </a:lnTo>
                <a:lnTo>
                  <a:pt x="21430" y="8904"/>
                </a:lnTo>
                <a:lnTo>
                  <a:pt x="21430" y="8540"/>
                </a:lnTo>
                <a:lnTo>
                  <a:pt x="21392" y="8144"/>
                </a:lnTo>
                <a:lnTo>
                  <a:pt x="21354" y="7714"/>
                </a:lnTo>
                <a:lnTo>
                  <a:pt x="21279" y="7295"/>
                </a:lnTo>
                <a:lnTo>
                  <a:pt x="21146" y="6446"/>
                </a:lnTo>
                <a:lnTo>
                  <a:pt x="20995" y="5686"/>
                </a:lnTo>
                <a:lnTo>
                  <a:pt x="20958" y="5366"/>
                </a:lnTo>
                <a:lnTo>
                  <a:pt x="20958" y="5091"/>
                </a:lnTo>
                <a:lnTo>
                  <a:pt x="20958" y="4860"/>
                </a:lnTo>
                <a:lnTo>
                  <a:pt x="21033" y="4716"/>
                </a:lnTo>
                <a:lnTo>
                  <a:pt x="20637" y="4860"/>
                </a:lnTo>
                <a:lnTo>
                  <a:pt x="20127" y="4992"/>
                </a:lnTo>
                <a:lnTo>
                  <a:pt x="19617" y="5069"/>
                </a:lnTo>
                <a:lnTo>
                  <a:pt x="19032" y="5157"/>
                </a:lnTo>
                <a:lnTo>
                  <a:pt x="18465" y="5201"/>
                </a:lnTo>
                <a:lnTo>
                  <a:pt x="17842" y="5245"/>
                </a:lnTo>
                <a:lnTo>
                  <a:pt x="17219" y="5267"/>
                </a:lnTo>
                <a:lnTo>
                  <a:pt x="16615" y="5267"/>
                </a:lnTo>
                <a:lnTo>
                  <a:pt x="15992" y="5245"/>
                </a:lnTo>
                <a:lnTo>
                  <a:pt x="15369" y="5201"/>
                </a:lnTo>
                <a:lnTo>
                  <a:pt x="14840" y="5157"/>
                </a:lnTo>
                <a:lnTo>
                  <a:pt x="14293" y="5091"/>
                </a:lnTo>
                <a:lnTo>
                  <a:pt x="13783" y="5014"/>
                </a:lnTo>
                <a:lnTo>
                  <a:pt x="13386" y="4926"/>
                </a:lnTo>
                <a:lnTo>
                  <a:pt x="13027" y="4815"/>
                </a:lnTo>
                <a:lnTo>
                  <a:pt x="12725" y="4716"/>
                </a:lnTo>
                <a:lnTo>
                  <a:pt x="12480" y="4606"/>
                </a:lnTo>
                <a:lnTo>
                  <a:pt x="12291" y="4496"/>
                </a:lnTo>
                <a:lnTo>
                  <a:pt x="12197" y="4397"/>
                </a:lnTo>
                <a:lnTo>
                  <a:pt x="12083" y="4286"/>
                </a:lnTo>
                <a:lnTo>
                  <a:pt x="12046" y="4187"/>
                </a:lnTo>
                <a:lnTo>
                  <a:pt x="12008" y="4077"/>
                </a:lnTo>
                <a:lnTo>
                  <a:pt x="12046" y="3967"/>
                </a:lnTo>
                <a:lnTo>
                  <a:pt x="12121" y="3868"/>
                </a:lnTo>
                <a:lnTo>
                  <a:pt x="12197" y="3735"/>
                </a:lnTo>
                <a:lnTo>
                  <a:pt x="12291" y="3614"/>
                </a:lnTo>
                <a:lnTo>
                  <a:pt x="12442" y="3482"/>
                </a:lnTo>
                <a:lnTo>
                  <a:pt x="12631" y="3361"/>
                </a:lnTo>
                <a:lnTo>
                  <a:pt x="13065" y="3085"/>
                </a:lnTo>
                <a:lnTo>
                  <a:pt x="13537" y="2766"/>
                </a:lnTo>
                <a:lnTo>
                  <a:pt x="13783" y="2578"/>
                </a:lnTo>
                <a:lnTo>
                  <a:pt x="13934" y="2380"/>
                </a:lnTo>
                <a:lnTo>
                  <a:pt x="14028" y="2171"/>
                </a:lnTo>
                <a:lnTo>
                  <a:pt x="14104" y="1961"/>
                </a:lnTo>
                <a:lnTo>
                  <a:pt x="14104" y="1730"/>
                </a:lnTo>
                <a:lnTo>
                  <a:pt x="14066" y="1498"/>
                </a:lnTo>
                <a:lnTo>
                  <a:pt x="13972" y="1267"/>
                </a:lnTo>
                <a:lnTo>
                  <a:pt x="13820" y="1057"/>
                </a:lnTo>
                <a:lnTo>
                  <a:pt x="13594" y="837"/>
                </a:lnTo>
                <a:lnTo>
                  <a:pt x="13386" y="628"/>
                </a:lnTo>
                <a:lnTo>
                  <a:pt x="13103" y="462"/>
                </a:lnTo>
                <a:lnTo>
                  <a:pt x="12763" y="308"/>
                </a:lnTo>
                <a:lnTo>
                  <a:pt x="12404" y="187"/>
                </a:lnTo>
                <a:lnTo>
                  <a:pt x="12008" y="77"/>
                </a:lnTo>
                <a:lnTo>
                  <a:pt x="11574" y="33"/>
                </a:lnTo>
                <a:lnTo>
                  <a:pt x="11102" y="11"/>
                </a:lnTo>
                <a:lnTo>
                  <a:pt x="10667" y="11"/>
                </a:lnTo>
                <a:lnTo>
                  <a:pt x="10233" y="77"/>
                </a:lnTo>
                <a:lnTo>
                  <a:pt x="9837" y="187"/>
                </a:lnTo>
                <a:lnTo>
                  <a:pt x="9440" y="286"/>
                </a:lnTo>
                <a:lnTo>
                  <a:pt x="9062" y="462"/>
                </a:lnTo>
                <a:lnTo>
                  <a:pt x="8741" y="628"/>
                </a:lnTo>
                <a:lnTo>
                  <a:pt x="8458" y="815"/>
                </a:lnTo>
                <a:lnTo>
                  <a:pt x="8232" y="1035"/>
                </a:lnTo>
                <a:lnTo>
                  <a:pt x="8062" y="1245"/>
                </a:lnTo>
                <a:lnTo>
                  <a:pt x="7911" y="1476"/>
                </a:lnTo>
                <a:lnTo>
                  <a:pt x="7835" y="1708"/>
                </a:lnTo>
                <a:lnTo>
                  <a:pt x="7797" y="1961"/>
                </a:lnTo>
                <a:lnTo>
                  <a:pt x="7835" y="2193"/>
                </a:lnTo>
                <a:lnTo>
                  <a:pt x="7948" y="2402"/>
                </a:lnTo>
                <a:lnTo>
                  <a:pt x="8062" y="2534"/>
                </a:lnTo>
                <a:lnTo>
                  <a:pt x="8175" y="2644"/>
                </a:lnTo>
                <a:lnTo>
                  <a:pt x="8269" y="2744"/>
                </a:lnTo>
                <a:lnTo>
                  <a:pt x="8420" y="2832"/>
                </a:lnTo>
                <a:lnTo>
                  <a:pt x="8704" y="3019"/>
                </a:lnTo>
                <a:lnTo>
                  <a:pt x="8968" y="3206"/>
                </a:lnTo>
                <a:lnTo>
                  <a:pt x="9138" y="3405"/>
                </a:lnTo>
                <a:lnTo>
                  <a:pt x="9327" y="3570"/>
                </a:lnTo>
                <a:lnTo>
                  <a:pt x="9440" y="3735"/>
                </a:lnTo>
                <a:lnTo>
                  <a:pt x="9516" y="3890"/>
                </a:lnTo>
                <a:lnTo>
                  <a:pt x="9534" y="4033"/>
                </a:lnTo>
                <a:lnTo>
                  <a:pt x="9534" y="4165"/>
                </a:lnTo>
                <a:lnTo>
                  <a:pt x="9516" y="4286"/>
                </a:lnTo>
                <a:lnTo>
                  <a:pt x="9440" y="4397"/>
                </a:lnTo>
                <a:lnTo>
                  <a:pt x="9327" y="4496"/>
                </a:lnTo>
                <a:lnTo>
                  <a:pt x="9176" y="4562"/>
                </a:lnTo>
                <a:lnTo>
                  <a:pt x="9006" y="4628"/>
                </a:lnTo>
                <a:lnTo>
                  <a:pt x="8779" y="4694"/>
                </a:lnTo>
                <a:lnTo>
                  <a:pt x="8534" y="4716"/>
                </a:lnTo>
                <a:lnTo>
                  <a:pt x="8232" y="4716"/>
                </a:lnTo>
                <a:lnTo>
                  <a:pt x="7118" y="4738"/>
                </a:lnTo>
                <a:lnTo>
                  <a:pt x="5947" y="4771"/>
                </a:lnTo>
                <a:lnTo>
                  <a:pt x="4795" y="4815"/>
                </a:lnTo>
                <a:lnTo>
                  <a:pt x="3681" y="4860"/>
                </a:lnTo>
                <a:lnTo>
                  <a:pt x="2662" y="4882"/>
                </a:lnTo>
                <a:lnTo>
                  <a:pt x="1755" y="4882"/>
                </a:lnTo>
                <a:lnTo>
                  <a:pt x="1359" y="4860"/>
                </a:lnTo>
                <a:lnTo>
                  <a:pt x="981" y="4837"/>
                </a:lnTo>
                <a:lnTo>
                  <a:pt x="698" y="4771"/>
                </a:lnTo>
                <a:lnTo>
                  <a:pt x="453" y="4716"/>
                </a:lnTo>
                <a:lnTo>
                  <a:pt x="453" y="5322"/>
                </a:lnTo>
                <a:lnTo>
                  <a:pt x="453" y="6083"/>
                </a:lnTo>
                <a:lnTo>
                  <a:pt x="453" y="6909"/>
                </a:lnTo>
                <a:lnTo>
                  <a:pt x="453" y="7780"/>
                </a:lnTo>
                <a:lnTo>
                  <a:pt x="453" y="8606"/>
                </a:lnTo>
                <a:lnTo>
                  <a:pt x="453" y="9345"/>
                </a:lnTo>
                <a:lnTo>
                  <a:pt x="453" y="9918"/>
                </a:lnTo>
                <a:lnTo>
                  <a:pt x="453" y="10282"/>
                </a:lnTo>
                <a:lnTo>
                  <a:pt x="490" y="10381"/>
                </a:lnTo>
                <a:lnTo>
                  <a:pt x="547" y="10491"/>
                </a:lnTo>
                <a:lnTo>
                  <a:pt x="660" y="10590"/>
                </a:lnTo>
                <a:lnTo>
                  <a:pt x="811" y="10700"/>
                </a:lnTo>
                <a:lnTo>
                  <a:pt x="981" y="10811"/>
                </a:lnTo>
                <a:lnTo>
                  <a:pt x="1208" y="10888"/>
                </a:lnTo>
                <a:lnTo>
                  <a:pt x="1453" y="10954"/>
                </a:lnTo>
                <a:lnTo>
                  <a:pt x="1718" y="11020"/>
                </a:lnTo>
                <a:lnTo>
                  <a:pt x="1963" y="11064"/>
                </a:lnTo>
                <a:lnTo>
                  <a:pt x="2265" y="11086"/>
                </a:lnTo>
                <a:lnTo>
                  <a:pt x="2548" y="11064"/>
                </a:lnTo>
                <a:lnTo>
                  <a:pt x="2794" y="11042"/>
                </a:lnTo>
                <a:lnTo>
                  <a:pt x="3096" y="10976"/>
                </a:lnTo>
                <a:lnTo>
                  <a:pt x="3341" y="10888"/>
                </a:lnTo>
                <a:lnTo>
                  <a:pt x="3606" y="10766"/>
                </a:lnTo>
                <a:lnTo>
                  <a:pt x="3813" y="10590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>
        <p:nvSpPr>
          <p:cNvPr id="20" name="Puzzle1"/>
          <p:cNvSpPr>
            <a:spLocks noEditPoints="1" noChangeArrowheads="1"/>
          </p:cNvSpPr>
          <p:nvPr/>
        </p:nvSpPr>
        <p:spPr bwMode="auto">
          <a:xfrm>
            <a:off x="3384331" y="2548951"/>
            <a:ext cx="1635699" cy="848218"/>
          </a:xfrm>
          <a:custGeom>
            <a:avLst/>
            <a:gdLst>
              <a:gd name="T0" fmla="*/ 16740 w 21600"/>
              <a:gd name="T1" fmla="*/ 21078 h 21600"/>
              <a:gd name="T2" fmla="*/ 16976 w 21600"/>
              <a:gd name="T3" fmla="*/ 521 h 21600"/>
              <a:gd name="T4" fmla="*/ 4725 w 21600"/>
              <a:gd name="T5" fmla="*/ 856 h 21600"/>
              <a:gd name="T6" fmla="*/ 5040 w 21600"/>
              <a:gd name="T7" fmla="*/ 21004 h 21600"/>
              <a:gd name="T8" fmla="*/ 10811 w 21600"/>
              <a:gd name="T9" fmla="*/ 12885 h 21600"/>
              <a:gd name="T10" fmla="*/ 10845 w 21600"/>
              <a:gd name="T11" fmla="*/ 8714 h 21600"/>
              <a:gd name="T12" fmla="*/ 21600 w 21600"/>
              <a:gd name="T13" fmla="*/ 10000 h 21600"/>
              <a:gd name="T14" fmla="*/ 56 w 21600"/>
              <a:gd name="T15" fmla="*/ 10000 h 21600"/>
              <a:gd name="T16" fmla="*/ 6086 w 21600"/>
              <a:gd name="T17" fmla="*/ 2569 h 21600"/>
              <a:gd name="T18" fmla="*/ 16132 w 21600"/>
              <a:gd name="T19" fmla="*/ 19552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9360" y="20836"/>
                </a:moveTo>
                <a:lnTo>
                  <a:pt x="9528" y="20836"/>
                </a:lnTo>
                <a:lnTo>
                  <a:pt x="9686" y="20762"/>
                </a:lnTo>
                <a:lnTo>
                  <a:pt x="9810" y="20687"/>
                </a:lnTo>
                <a:lnTo>
                  <a:pt x="9922" y="20575"/>
                </a:lnTo>
                <a:lnTo>
                  <a:pt x="10012" y="20426"/>
                </a:lnTo>
                <a:lnTo>
                  <a:pt x="10068" y="20296"/>
                </a:lnTo>
                <a:lnTo>
                  <a:pt x="10113" y="20110"/>
                </a:lnTo>
                <a:lnTo>
                  <a:pt x="10136" y="19905"/>
                </a:lnTo>
                <a:lnTo>
                  <a:pt x="10136" y="19682"/>
                </a:lnTo>
                <a:lnTo>
                  <a:pt x="10113" y="19440"/>
                </a:lnTo>
                <a:lnTo>
                  <a:pt x="10068" y="19142"/>
                </a:lnTo>
                <a:lnTo>
                  <a:pt x="10012" y="18900"/>
                </a:lnTo>
                <a:lnTo>
                  <a:pt x="9900" y="18620"/>
                </a:lnTo>
                <a:lnTo>
                  <a:pt x="9787" y="18285"/>
                </a:lnTo>
                <a:lnTo>
                  <a:pt x="9641" y="17968"/>
                </a:lnTo>
                <a:lnTo>
                  <a:pt x="9472" y="17652"/>
                </a:lnTo>
                <a:lnTo>
                  <a:pt x="9382" y="17466"/>
                </a:lnTo>
                <a:lnTo>
                  <a:pt x="9315" y="17298"/>
                </a:lnTo>
                <a:lnTo>
                  <a:pt x="9258" y="17112"/>
                </a:lnTo>
                <a:lnTo>
                  <a:pt x="9191" y="16926"/>
                </a:lnTo>
                <a:lnTo>
                  <a:pt x="9123" y="16535"/>
                </a:lnTo>
                <a:lnTo>
                  <a:pt x="9101" y="16144"/>
                </a:lnTo>
                <a:lnTo>
                  <a:pt x="9101" y="15753"/>
                </a:lnTo>
                <a:lnTo>
                  <a:pt x="9168" y="15362"/>
                </a:lnTo>
                <a:lnTo>
                  <a:pt x="9236" y="14971"/>
                </a:lnTo>
                <a:lnTo>
                  <a:pt x="9360" y="14580"/>
                </a:lnTo>
                <a:lnTo>
                  <a:pt x="9495" y="14244"/>
                </a:lnTo>
                <a:lnTo>
                  <a:pt x="9663" y="13891"/>
                </a:lnTo>
                <a:lnTo>
                  <a:pt x="9855" y="13611"/>
                </a:lnTo>
                <a:lnTo>
                  <a:pt x="10068" y="13351"/>
                </a:lnTo>
                <a:lnTo>
                  <a:pt x="10293" y="13146"/>
                </a:lnTo>
                <a:lnTo>
                  <a:pt x="10552" y="12997"/>
                </a:lnTo>
                <a:lnTo>
                  <a:pt x="10811" y="12885"/>
                </a:lnTo>
                <a:lnTo>
                  <a:pt x="11069" y="12866"/>
                </a:lnTo>
                <a:lnTo>
                  <a:pt x="11351" y="12885"/>
                </a:lnTo>
                <a:lnTo>
                  <a:pt x="11610" y="12997"/>
                </a:lnTo>
                <a:lnTo>
                  <a:pt x="11846" y="13183"/>
                </a:lnTo>
                <a:lnTo>
                  <a:pt x="12060" y="13388"/>
                </a:lnTo>
                <a:lnTo>
                  <a:pt x="12251" y="13648"/>
                </a:lnTo>
                <a:lnTo>
                  <a:pt x="12419" y="13928"/>
                </a:lnTo>
                <a:lnTo>
                  <a:pt x="12555" y="14244"/>
                </a:lnTo>
                <a:lnTo>
                  <a:pt x="12690" y="14617"/>
                </a:lnTo>
                <a:lnTo>
                  <a:pt x="12768" y="15008"/>
                </a:lnTo>
                <a:lnTo>
                  <a:pt x="12836" y="15399"/>
                </a:lnTo>
                <a:lnTo>
                  <a:pt x="12858" y="15753"/>
                </a:lnTo>
                <a:lnTo>
                  <a:pt x="12858" y="16144"/>
                </a:lnTo>
                <a:lnTo>
                  <a:pt x="12813" y="16535"/>
                </a:lnTo>
                <a:lnTo>
                  <a:pt x="12746" y="16888"/>
                </a:lnTo>
                <a:lnTo>
                  <a:pt x="12667" y="17224"/>
                </a:lnTo>
                <a:lnTo>
                  <a:pt x="12510" y="17503"/>
                </a:lnTo>
                <a:lnTo>
                  <a:pt x="12228" y="18043"/>
                </a:lnTo>
                <a:lnTo>
                  <a:pt x="11970" y="18546"/>
                </a:lnTo>
                <a:lnTo>
                  <a:pt x="11868" y="18751"/>
                </a:lnTo>
                <a:lnTo>
                  <a:pt x="11778" y="18974"/>
                </a:lnTo>
                <a:lnTo>
                  <a:pt x="11711" y="19179"/>
                </a:lnTo>
                <a:lnTo>
                  <a:pt x="11666" y="19365"/>
                </a:lnTo>
                <a:lnTo>
                  <a:pt x="11632" y="19570"/>
                </a:lnTo>
                <a:lnTo>
                  <a:pt x="11632" y="19756"/>
                </a:lnTo>
                <a:lnTo>
                  <a:pt x="11632" y="19942"/>
                </a:lnTo>
                <a:lnTo>
                  <a:pt x="11643" y="20110"/>
                </a:lnTo>
                <a:lnTo>
                  <a:pt x="11711" y="20296"/>
                </a:lnTo>
                <a:lnTo>
                  <a:pt x="11801" y="20464"/>
                </a:lnTo>
                <a:lnTo>
                  <a:pt x="11891" y="20650"/>
                </a:lnTo>
                <a:lnTo>
                  <a:pt x="12037" y="20836"/>
                </a:lnTo>
                <a:lnTo>
                  <a:pt x="12206" y="21004"/>
                </a:lnTo>
                <a:lnTo>
                  <a:pt x="12419" y="21190"/>
                </a:lnTo>
                <a:lnTo>
                  <a:pt x="12667" y="21320"/>
                </a:lnTo>
                <a:lnTo>
                  <a:pt x="12960" y="21432"/>
                </a:lnTo>
                <a:lnTo>
                  <a:pt x="13286" y="21544"/>
                </a:lnTo>
                <a:lnTo>
                  <a:pt x="13612" y="21655"/>
                </a:lnTo>
                <a:lnTo>
                  <a:pt x="13983" y="21693"/>
                </a:lnTo>
                <a:lnTo>
                  <a:pt x="14343" y="21730"/>
                </a:lnTo>
                <a:lnTo>
                  <a:pt x="14715" y="21730"/>
                </a:lnTo>
                <a:lnTo>
                  <a:pt x="15075" y="21730"/>
                </a:lnTo>
                <a:lnTo>
                  <a:pt x="15446" y="21655"/>
                </a:lnTo>
                <a:lnTo>
                  <a:pt x="15794" y="21581"/>
                </a:lnTo>
                <a:lnTo>
                  <a:pt x="16132" y="21432"/>
                </a:lnTo>
                <a:lnTo>
                  <a:pt x="16458" y="21302"/>
                </a:lnTo>
                <a:lnTo>
                  <a:pt x="16740" y="21078"/>
                </a:lnTo>
                <a:lnTo>
                  <a:pt x="16976" y="20836"/>
                </a:lnTo>
                <a:lnTo>
                  <a:pt x="17043" y="20650"/>
                </a:lnTo>
                <a:lnTo>
                  <a:pt x="17088" y="20426"/>
                </a:lnTo>
                <a:lnTo>
                  <a:pt x="17133" y="20222"/>
                </a:lnTo>
                <a:lnTo>
                  <a:pt x="17156" y="19980"/>
                </a:lnTo>
                <a:lnTo>
                  <a:pt x="17167" y="19477"/>
                </a:lnTo>
                <a:lnTo>
                  <a:pt x="17167" y="18974"/>
                </a:lnTo>
                <a:lnTo>
                  <a:pt x="17156" y="18397"/>
                </a:lnTo>
                <a:lnTo>
                  <a:pt x="17111" y="17820"/>
                </a:lnTo>
                <a:lnTo>
                  <a:pt x="17066" y="17261"/>
                </a:lnTo>
                <a:lnTo>
                  <a:pt x="16998" y="16646"/>
                </a:lnTo>
                <a:lnTo>
                  <a:pt x="16852" y="15511"/>
                </a:lnTo>
                <a:lnTo>
                  <a:pt x="16740" y="14393"/>
                </a:lnTo>
                <a:lnTo>
                  <a:pt x="16717" y="13928"/>
                </a:lnTo>
                <a:lnTo>
                  <a:pt x="16695" y="13462"/>
                </a:lnTo>
                <a:lnTo>
                  <a:pt x="16717" y="13071"/>
                </a:lnTo>
                <a:lnTo>
                  <a:pt x="16785" y="12755"/>
                </a:lnTo>
                <a:lnTo>
                  <a:pt x="16852" y="12419"/>
                </a:lnTo>
                <a:lnTo>
                  <a:pt x="16953" y="12140"/>
                </a:lnTo>
                <a:lnTo>
                  <a:pt x="17088" y="11898"/>
                </a:lnTo>
                <a:lnTo>
                  <a:pt x="17212" y="11675"/>
                </a:lnTo>
                <a:lnTo>
                  <a:pt x="17370" y="11470"/>
                </a:lnTo>
                <a:lnTo>
                  <a:pt x="17516" y="11284"/>
                </a:lnTo>
                <a:lnTo>
                  <a:pt x="17696" y="11135"/>
                </a:lnTo>
                <a:lnTo>
                  <a:pt x="17865" y="11042"/>
                </a:lnTo>
                <a:lnTo>
                  <a:pt x="18033" y="10930"/>
                </a:lnTo>
                <a:lnTo>
                  <a:pt x="18213" y="10893"/>
                </a:lnTo>
                <a:lnTo>
                  <a:pt x="18382" y="10893"/>
                </a:lnTo>
                <a:lnTo>
                  <a:pt x="18551" y="10967"/>
                </a:lnTo>
                <a:lnTo>
                  <a:pt x="18708" y="11042"/>
                </a:lnTo>
                <a:lnTo>
                  <a:pt x="18855" y="11172"/>
                </a:lnTo>
                <a:lnTo>
                  <a:pt x="19012" y="11358"/>
                </a:lnTo>
                <a:lnTo>
                  <a:pt x="19136" y="11600"/>
                </a:lnTo>
                <a:lnTo>
                  <a:pt x="19271" y="11861"/>
                </a:lnTo>
                <a:lnTo>
                  <a:pt x="19440" y="12028"/>
                </a:lnTo>
                <a:lnTo>
                  <a:pt x="19608" y="12177"/>
                </a:lnTo>
                <a:lnTo>
                  <a:pt x="19822" y="12289"/>
                </a:lnTo>
                <a:lnTo>
                  <a:pt x="20025" y="12289"/>
                </a:lnTo>
                <a:lnTo>
                  <a:pt x="20238" y="12289"/>
                </a:lnTo>
                <a:lnTo>
                  <a:pt x="20452" y="12215"/>
                </a:lnTo>
                <a:lnTo>
                  <a:pt x="20643" y="12103"/>
                </a:lnTo>
                <a:lnTo>
                  <a:pt x="20846" y="11973"/>
                </a:lnTo>
                <a:lnTo>
                  <a:pt x="21037" y="11786"/>
                </a:lnTo>
                <a:lnTo>
                  <a:pt x="21206" y="11563"/>
                </a:lnTo>
                <a:lnTo>
                  <a:pt x="21363" y="11321"/>
                </a:lnTo>
                <a:lnTo>
                  <a:pt x="21465" y="11079"/>
                </a:lnTo>
                <a:lnTo>
                  <a:pt x="21577" y="10744"/>
                </a:lnTo>
                <a:lnTo>
                  <a:pt x="21622" y="10427"/>
                </a:lnTo>
                <a:lnTo>
                  <a:pt x="21645" y="10111"/>
                </a:lnTo>
                <a:lnTo>
                  <a:pt x="21622" y="9608"/>
                </a:lnTo>
                <a:lnTo>
                  <a:pt x="21577" y="9142"/>
                </a:lnTo>
                <a:lnTo>
                  <a:pt x="21465" y="8751"/>
                </a:lnTo>
                <a:lnTo>
                  <a:pt x="21363" y="8397"/>
                </a:lnTo>
                <a:lnTo>
                  <a:pt x="21206" y="8062"/>
                </a:lnTo>
                <a:lnTo>
                  <a:pt x="21037" y="7820"/>
                </a:lnTo>
                <a:lnTo>
                  <a:pt x="20846" y="7597"/>
                </a:lnTo>
                <a:lnTo>
                  <a:pt x="20643" y="7429"/>
                </a:lnTo>
                <a:lnTo>
                  <a:pt x="20452" y="7317"/>
                </a:lnTo>
                <a:lnTo>
                  <a:pt x="20238" y="7206"/>
                </a:lnTo>
                <a:lnTo>
                  <a:pt x="20025" y="7168"/>
                </a:lnTo>
                <a:lnTo>
                  <a:pt x="19822" y="7206"/>
                </a:lnTo>
                <a:lnTo>
                  <a:pt x="19608" y="7243"/>
                </a:lnTo>
                <a:lnTo>
                  <a:pt x="19440" y="7355"/>
                </a:lnTo>
                <a:lnTo>
                  <a:pt x="19271" y="7504"/>
                </a:lnTo>
                <a:lnTo>
                  <a:pt x="19136" y="7708"/>
                </a:lnTo>
                <a:lnTo>
                  <a:pt x="19012" y="7895"/>
                </a:lnTo>
                <a:lnTo>
                  <a:pt x="18832" y="8025"/>
                </a:lnTo>
                <a:lnTo>
                  <a:pt x="18663" y="8174"/>
                </a:lnTo>
                <a:lnTo>
                  <a:pt x="18472" y="8248"/>
                </a:lnTo>
                <a:lnTo>
                  <a:pt x="18270" y="8286"/>
                </a:lnTo>
                <a:lnTo>
                  <a:pt x="18078" y="8323"/>
                </a:lnTo>
                <a:lnTo>
                  <a:pt x="17887" y="8323"/>
                </a:lnTo>
                <a:lnTo>
                  <a:pt x="17696" y="8248"/>
                </a:lnTo>
                <a:lnTo>
                  <a:pt x="17493" y="8174"/>
                </a:lnTo>
                <a:lnTo>
                  <a:pt x="17302" y="8062"/>
                </a:lnTo>
                <a:lnTo>
                  <a:pt x="17133" y="7969"/>
                </a:lnTo>
                <a:lnTo>
                  <a:pt x="16976" y="7783"/>
                </a:lnTo>
                <a:lnTo>
                  <a:pt x="16852" y="7597"/>
                </a:lnTo>
                <a:lnTo>
                  <a:pt x="16740" y="7429"/>
                </a:lnTo>
                <a:lnTo>
                  <a:pt x="16672" y="7168"/>
                </a:lnTo>
                <a:lnTo>
                  <a:pt x="16638" y="6926"/>
                </a:lnTo>
                <a:lnTo>
                  <a:pt x="16616" y="6498"/>
                </a:lnTo>
                <a:lnTo>
                  <a:pt x="16616" y="5772"/>
                </a:lnTo>
                <a:lnTo>
                  <a:pt x="16650" y="4915"/>
                </a:lnTo>
                <a:lnTo>
                  <a:pt x="16695" y="3928"/>
                </a:lnTo>
                <a:lnTo>
                  <a:pt x="16762" y="2960"/>
                </a:lnTo>
                <a:lnTo>
                  <a:pt x="16830" y="1992"/>
                </a:lnTo>
                <a:lnTo>
                  <a:pt x="16908" y="1173"/>
                </a:lnTo>
                <a:lnTo>
                  <a:pt x="16976" y="521"/>
                </a:lnTo>
                <a:lnTo>
                  <a:pt x="16953" y="521"/>
                </a:lnTo>
                <a:lnTo>
                  <a:pt x="16931" y="521"/>
                </a:lnTo>
                <a:lnTo>
                  <a:pt x="16267" y="484"/>
                </a:lnTo>
                <a:lnTo>
                  <a:pt x="15637" y="428"/>
                </a:lnTo>
                <a:lnTo>
                  <a:pt x="15063" y="353"/>
                </a:lnTo>
                <a:lnTo>
                  <a:pt x="14523" y="279"/>
                </a:lnTo>
                <a:lnTo>
                  <a:pt x="14040" y="167"/>
                </a:lnTo>
                <a:lnTo>
                  <a:pt x="13635" y="93"/>
                </a:lnTo>
                <a:lnTo>
                  <a:pt x="13331" y="18"/>
                </a:lnTo>
                <a:lnTo>
                  <a:pt x="13117" y="18"/>
                </a:lnTo>
                <a:lnTo>
                  <a:pt x="12982" y="18"/>
                </a:lnTo>
                <a:lnTo>
                  <a:pt x="12858" y="130"/>
                </a:lnTo>
                <a:lnTo>
                  <a:pt x="12723" y="279"/>
                </a:lnTo>
                <a:lnTo>
                  <a:pt x="12622" y="446"/>
                </a:lnTo>
                <a:lnTo>
                  <a:pt x="12510" y="670"/>
                </a:lnTo>
                <a:lnTo>
                  <a:pt x="12419" y="912"/>
                </a:lnTo>
                <a:lnTo>
                  <a:pt x="12363" y="1210"/>
                </a:lnTo>
                <a:lnTo>
                  <a:pt x="12318" y="1526"/>
                </a:lnTo>
                <a:lnTo>
                  <a:pt x="12273" y="1843"/>
                </a:lnTo>
                <a:lnTo>
                  <a:pt x="12251" y="2215"/>
                </a:lnTo>
                <a:lnTo>
                  <a:pt x="12273" y="2532"/>
                </a:lnTo>
                <a:lnTo>
                  <a:pt x="12318" y="2886"/>
                </a:lnTo>
                <a:lnTo>
                  <a:pt x="12386" y="3240"/>
                </a:lnTo>
                <a:lnTo>
                  <a:pt x="12464" y="3556"/>
                </a:lnTo>
                <a:lnTo>
                  <a:pt x="12577" y="3891"/>
                </a:lnTo>
                <a:lnTo>
                  <a:pt x="12746" y="4171"/>
                </a:lnTo>
                <a:lnTo>
                  <a:pt x="12926" y="4487"/>
                </a:lnTo>
                <a:lnTo>
                  <a:pt x="13050" y="4860"/>
                </a:lnTo>
                <a:lnTo>
                  <a:pt x="13162" y="5251"/>
                </a:lnTo>
                <a:lnTo>
                  <a:pt x="13218" y="5604"/>
                </a:lnTo>
                <a:lnTo>
                  <a:pt x="13263" y="5995"/>
                </a:lnTo>
                <a:lnTo>
                  <a:pt x="13241" y="6386"/>
                </a:lnTo>
                <a:lnTo>
                  <a:pt x="13218" y="6740"/>
                </a:lnTo>
                <a:lnTo>
                  <a:pt x="13139" y="7094"/>
                </a:lnTo>
                <a:lnTo>
                  <a:pt x="13050" y="7429"/>
                </a:lnTo>
                <a:lnTo>
                  <a:pt x="12903" y="7746"/>
                </a:lnTo>
                <a:lnTo>
                  <a:pt x="12723" y="8025"/>
                </a:lnTo>
                <a:lnTo>
                  <a:pt x="12532" y="8286"/>
                </a:lnTo>
                <a:lnTo>
                  <a:pt x="12318" y="8491"/>
                </a:lnTo>
                <a:lnTo>
                  <a:pt x="12060" y="8677"/>
                </a:lnTo>
                <a:lnTo>
                  <a:pt x="11756" y="8788"/>
                </a:lnTo>
                <a:lnTo>
                  <a:pt x="11452" y="8826"/>
                </a:lnTo>
                <a:lnTo>
                  <a:pt x="11283" y="8826"/>
                </a:lnTo>
                <a:lnTo>
                  <a:pt x="11126" y="8826"/>
                </a:lnTo>
                <a:lnTo>
                  <a:pt x="11002" y="8788"/>
                </a:lnTo>
                <a:lnTo>
                  <a:pt x="10845" y="8714"/>
                </a:lnTo>
                <a:lnTo>
                  <a:pt x="10721" y="8640"/>
                </a:lnTo>
                <a:lnTo>
                  <a:pt x="10608" y="8565"/>
                </a:lnTo>
                <a:lnTo>
                  <a:pt x="10485" y="8453"/>
                </a:lnTo>
                <a:lnTo>
                  <a:pt x="10372" y="8323"/>
                </a:lnTo>
                <a:lnTo>
                  <a:pt x="10181" y="8062"/>
                </a:lnTo>
                <a:lnTo>
                  <a:pt x="10035" y="7746"/>
                </a:lnTo>
                <a:lnTo>
                  <a:pt x="9900" y="7392"/>
                </a:lnTo>
                <a:lnTo>
                  <a:pt x="9787" y="7001"/>
                </a:lnTo>
                <a:lnTo>
                  <a:pt x="9731" y="6610"/>
                </a:lnTo>
                <a:lnTo>
                  <a:pt x="9686" y="6219"/>
                </a:lnTo>
                <a:lnTo>
                  <a:pt x="9663" y="5772"/>
                </a:lnTo>
                <a:lnTo>
                  <a:pt x="9686" y="5381"/>
                </a:lnTo>
                <a:lnTo>
                  <a:pt x="9753" y="4990"/>
                </a:lnTo>
                <a:lnTo>
                  <a:pt x="9832" y="4636"/>
                </a:lnTo>
                <a:lnTo>
                  <a:pt x="9945" y="4320"/>
                </a:lnTo>
                <a:lnTo>
                  <a:pt x="10068" y="4022"/>
                </a:lnTo>
                <a:lnTo>
                  <a:pt x="10203" y="3817"/>
                </a:lnTo>
                <a:lnTo>
                  <a:pt x="10316" y="3593"/>
                </a:lnTo>
                <a:lnTo>
                  <a:pt x="10395" y="3351"/>
                </a:lnTo>
                <a:lnTo>
                  <a:pt x="10462" y="3109"/>
                </a:lnTo>
                <a:lnTo>
                  <a:pt x="10507" y="2848"/>
                </a:lnTo>
                <a:lnTo>
                  <a:pt x="10530" y="2606"/>
                </a:lnTo>
                <a:lnTo>
                  <a:pt x="10507" y="2346"/>
                </a:lnTo>
                <a:lnTo>
                  <a:pt x="10462" y="2141"/>
                </a:lnTo>
                <a:lnTo>
                  <a:pt x="10395" y="1880"/>
                </a:lnTo>
                <a:lnTo>
                  <a:pt x="10293" y="1638"/>
                </a:lnTo>
                <a:lnTo>
                  <a:pt x="10158" y="1415"/>
                </a:lnTo>
                <a:lnTo>
                  <a:pt x="9967" y="1210"/>
                </a:lnTo>
                <a:lnTo>
                  <a:pt x="9753" y="986"/>
                </a:lnTo>
                <a:lnTo>
                  <a:pt x="9495" y="819"/>
                </a:lnTo>
                <a:lnTo>
                  <a:pt x="9191" y="670"/>
                </a:lnTo>
                <a:lnTo>
                  <a:pt x="8842" y="521"/>
                </a:lnTo>
                <a:lnTo>
                  <a:pt x="8471" y="446"/>
                </a:lnTo>
                <a:lnTo>
                  <a:pt x="7998" y="428"/>
                </a:lnTo>
                <a:lnTo>
                  <a:pt x="7413" y="428"/>
                </a:lnTo>
                <a:lnTo>
                  <a:pt x="6817" y="446"/>
                </a:lnTo>
                <a:lnTo>
                  <a:pt x="6187" y="521"/>
                </a:lnTo>
                <a:lnTo>
                  <a:pt x="5602" y="633"/>
                </a:lnTo>
                <a:lnTo>
                  <a:pt x="5107" y="744"/>
                </a:lnTo>
                <a:lnTo>
                  <a:pt x="4725" y="856"/>
                </a:lnTo>
                <a:lnTo>
                  <a:pt x="4848" y="1564"/>
                </a:lnTo>
                <a:lnTo>
                  <a:pt x="5028" y="2495"/>
                </a:lnTo>
                <a:lnTo>
                  <a:pt x="5175" y="3556"/>
                </a:lnTo>
                <a:lnTo>
                  <a:pt x="5298" y="4673"/>
                </a:lnTo>
                <a:lnTo>
                  <a:pt x="5343" y="5213"/>
                </a:lnTo>
                <a:lnTo>
                  <a:pt x="5388" y="5753"/>
                </a:lnTo>
                <a:lnTo>
                  <a:pt x="5411" y="6275"/>
                </a:lnTo>
                <a:lnTo>
                  <a:pt x="5411" y="6740"/>
                </a:lnTo>
                <a:lnTo>
                  <a:pt x="5366" y="7168"/>
                </a:lnTo>
                <a:lnTo>
                  <a:pt x="5321" y="7541"/>
                </a:lnTo>
                <a:lnTo>
                  <a:pt x="5287" y="7708"/>
                </a:lnTo>
                <a:lnTo>
                  <a:pt x="5242" y="7857"/>
                </a:lnTo>
                <a:lnTo>
                  <a:pt x="5197" y="7969"/>
                </a:lnTo>
                <a:lnTo>
                  <a:pt x="5130" y="8062"/>
                </a:lnTo>
                <a:lnTo>
                  <a:pt x="5006" y="8248"/>
                </a:lnTo>
                <a:lnTo>
                  <a:pt x="4848" y="8397"/>
                </a:lnTo>
                <a:lnTo>
                  <a:pt x="4725" y="8528"/>
                </a:lnTo>
                <a:lnTo>
                  <a:pt x="4567" y="8640"/>
                </a:lnTo>
                <a:lnTo>
                  <a:pt x="4421" y="8714"/>
                </a:lnTo>
                <a:lnTo>
                  <a:pt x="4263" y="8751"/>
                </a:lnTo>
                <a:lnTo>
                  <a:pt x="4095" y="8788"/>
                </a:lnTo>
                <a:lnTo>
                  <a:pt x="3948" y="8788"/>
                </a:lnTo>
                <a:lnTo>
                  <a:pt x="3791" y="8751"/>
                </a:lnTo>
                <a:lnTo>
                  <a:pt x="3667" y="8714"/>
                </a:lnTo>
                <a:lnTo>
                  <a:pt x="3510" y="8677"/>
                </a:lnTo>
                <a:lnTo>
                  <a:pt x="3386" y="8602"/>
                </a:lnTo>
                <a:lnTo>
                  <a:pt x="3251" y="8491"/>
                </a:lnTo>
                <a:lnTo>
                  <a:pt x="3127" y="8360"/>
                </a:lnTo>
                <a:lnTo>
                  <a:pt x="3015" y="8248"/>
                </a:lnTo>
                <a:lnTo>
                  <a:pt x="2925" y="8062"/>
                </a:lnTo>
                <a:lnTo>
                  <a:pt x="2778" y="7857"/>
                </a:lnTo>
                <a:lnTo>
                  <a:pt x="2610" y="7671"/>
                </a:lnTo>
                <a:lnTo>
                  <a:pt x="2407" y="7541"/>
                </a:lnTo>
                <a:lnTo>
                  <a:pt x="2171" y="7466"/>
                </a:lnTo>
                <a:lnTo>
                  <a:pt x="1957" y="7429"/>
                </a:lnTo>
                <a:lnTo>
                  <a:pt x="1698" y="7429"/>
                </a:lnTo>
                <a:lnTo>
                  <a:pt x="1462" y="7466"/>
                </a:lnTo>
                <a:lnTo>
                  <a:pt x="1226" y="7559"/>
                </a:lnTo>
                <a:lnTo>
                  <a:pt x="989" y="7708"/>
                </a:lnTo>
                <a:lnTo>
                  <a:pt x="776" y="7932"/>
                </a:lnTo>
                <a:lnTo>
                  <a:pt x="551" y="8211"/>
                </a:lnTo>
                <a:lnTo>
                  <a:pt x="382" y="8528"/>
                </a:lnTo>
                <a:lnTo>
                  <a:pt x="315" y="8714"/>
                </a:lnTo>
                <a:lnTo>
                  <a:pt x="236" y="8919"/>
                </a:lnTo>
                <a:lnTo>
                  <a:pt x="191" y="9142"/>
                </a:lnTo>
                <a:lnTo>
                  <a:pt x="123" y="9347"/>
                </a:lnTo>
                <a:lnTo>
                  <a:pt x="78" y="9608"/>
                </a:lnTo>
                <a:lnTo>
                  <a:pt x="56" y="9887"/>
                </a:lnTo>
                <a:lnTo>
                  <a:pt x="33" y="10185"/>
                </a:lnTo>
                <a:lnTo>
                  <a:pt x="33" y="10464"/>
                </a:lnTo>
                <a:lnTo>
                  <a:pt x="33" y="10706"/>
                </a:lnTo>
                <a:lnTo>
                  <a:pt x="56" y="10967"/>
                </a:lnTo>
                <a:lnTo>
                  <a:pt x="78" y="11172"/>
                </a:lnTo>
                <a:lnTo>
                  <a:pt x="123" y="11395"/>
                </a:lnTo>
                <a:lnTo>
                  <a:pt x="168" y="11600"/>
                </a:lnTo>
                <a:lnTo>
                  <a:pt x="236" y="11786"/>
                </a:lnTo>
                <a:lnTo>
                  <a:pt x="292" y="11973"/>
                </a:lnTo>
                <a:lnTo>
                  <a:pt x="382" y="12140"/>
                </a:lnTo>
                <a:lnTo>
                  <a:pt x="540" y="12419"/>
                </a:lnTo>
                <a:lnTo>
                  <a:pt x="731" y="12680"/>
                </a:lnTo>
                <a:lnTo>
                  <a:pt x="944" y="12866"/>
                </a:lnTo>
                <a:lnTo>
                  <a:pt x="1158" y="12997"/>
                </a:lnTo>
                <a:lnTo>
                  <a:pt x="1395" y="13108"/>
                </a:lnTo>
                <a:lnTo>
                  <a:pt x="1608" y="13183"/>
                </a:lnTo>
                <a:lnTo>
                  <a:pt x="1856" y="13183"/>
                </a:lnTo>
                <a:lnTo>
                  <a:pt x="2070" y="13146"/>
                </a:lnTo>
                <a:lnTo>
                  <a:pt x="2261" y="13071"/>
                </a:lnTo>
                <a:lnTo>
                  <a:pt x="2430" y="12960"/>
                </a:lnTo>
                <a:lnTo>
                  <a:pt x="2587" y="12792"/>
                </a:lnTo>
                <a:lnTo>
                  <a:pt x="2688" y="12606"/>
                </a:lnTo>
                <a:lnTo>
                  <a:pt x="2801" y="12419"/>
                </a:lnTo>
                <a:lnTo>
                  <a:pt x="2925" y="12289"/>
                </a:lnTo>
                <a:lnTo>
                  <a:pt x="3082" y="12177"/>
                </a:lnTo>
                <a:lnTo>
                  <a:pt x="3228" y="12103"/>
                </a:lnTo>
                <a:lnTo>
                  <a:pt x="3408" y="12103"/>
                </a:lnTo>
                <a:lnTo>
                  <a:pt x="3577" y="12103"/>
                </a:lnTo>
                <a:lnTo>
                  <a:pt x="3723" y="12177"/>
                </a:lnTo>
                <a:lnTo>
                  <a:pt x="3903" y="12252"/>
                </a:lnTo>
                <a:lnTo>
                  <a:pt x="4072" y="12364"/>
                </a:lnTo>
                <a:lnTo>
                  <a:pt x="4230" y="12494"/>
                </a:lnTo>
                <a:lnTo>
                  <a:pt x="4353" y="12643"/>
                </a:lnTo>
                <a:lnTo>
                  <a:pt x="4488" y="12829"/>
                </a:lnTo>
                <a:lnTo>
                  <a:pt x="4567" y="13034"/>
                </a:lnTo>
                <a:lnTo>
                  <a:pt x="4657" y="13257"/>
                </a:lnTo>
                <a:lnTo>
                  <a:pt x="4702" y="13462"/>
                </a:lnTo>
                <a:lnTo>
                  <a:pt x="4725" y="13686"/>
                </a:lnTo>
                <a:lnTo>
                  <a:pt x="4702" y="14282"/>
                </a:lnTo>
                <a:lnTo>
                  <a:pt x="4657" y="15045"/>
                </a:lnTo>
                <a:lnTo>
                  <a:pt x="4612" y="15976"/>
                </a:lnTo>
                <a:lnTo>
                  <a:pt x="4590" y="16926"/>
                </a:lnTo>
                <a:lnTo>
                  <a:pt x="4567" y="17968"/>
                </a:lnTo>
                <a:lnTo>
                  <a:pt x="4567" y="19011"/>
                </a:lnTo>
                <a:lnTo>
                  <a:pt x="4590" y="19514"/>
                </a:lnTo>
                <a:lnTo>
                  <a:pt x="4612" y="19980"/>
                </a:lnTo>
                <a:lnTo>
                  <a:pt x="4657" y="20426"/>
                </a:lnTo>
                <a:lnTo>
                  <a:pt x="4725" y="20836"/>
                </a:lnTo>
                <a:lnTo>
                  <a:pt x="4848" y="20929"/>
                </a:lnTo>
                <a:lnTo>
                  <a:pt x="5040" y="21004"/>
                </a:lnTo>
                <a:lnTo>
                  <a:pt x="5265" y="21078"/>
                </a:lnTo>
                <a:lnTo>
                  <a:pt x="5478" y="21115"/>
                </a:lnTo>
                <a:lnTo>
                  <a:pt x="6041" y="21115"/>
                </a:lnTo>
                <a:lnTo>
                  <a:pt x="6637" y="21078"/>
                </a:lnTo>
                <a:lnTo>
                  <a:pt x="7312" y="21004"/>
                </a:lnTo>
                <a:lnTo>
                  <a:pt x="7998" y="20929"/>
                </a:lnTo>
                <a:lnTo>
                  <a:pt x="8696" y="20855"/>
                </a:lnTo>
                <a:lnTo>
                  <a:pt x="9360" y="20836"/>
                </a:lnTo>
                <a:close/>
              </a:path>
            </a:pathLst>
          </a:custGeom>
          <a:solidFill>
            <a:srgbClr val="FFCC99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21" name="Puzzle3"/>
          <p:cNvSpPr>
            <a:spLocks noEditPoints="1" noChangeArrowheads="1"/>
          </p:cNvSpPr>
          <p:nvPr/>
        </p:nvSpPr>
        <p:spPr bwMode="auto">
          <a:xfrm>
            <a:off x="6509911" y="2181075"/>
            <a:ext cx="1012316" cy="1221887"/>
          </a:xfrm>
          <a:custGeom>
            <a:avLst/>
            <a:gdLst>
              <a:gd name="T0" fmla="*/ 10391 w 21600"/>
              <a:gd name="T1" fmla="*/ 15806 h 21600"/>
              <a:gd name="T2" fmla="*/ 20551 w 21600"/>
              <a:gd name="T3" fmla="*/ 21088 h 21600"/>
              <a:gd name="T4" fmla="*/ 13180 w 21600"/>
              <a:gd name="T5" fmla="*/ 13801 h 21600"/>
              <a:gd name="T6" fmla="*/ 20551 w 21600"/>
              <a:gd name="T7" fmla="*/ 7025 h 21600"/>
              <a:gd name="T8" fmla="*/ 10500 w 21600"/>
              <a:gd name="T9" fmla="*/ 52 h 21600"/>
              <a:gd name="T10" fmla="*/ 692 w 21600"/>
              <a:gd name="T11" fmla="*/ 6802 h 21600"/>
              <a:gd name="T12" fmla="*/ 8064 w 21600"/>
              <a:gd name="T13" fmla="*/ 13526 h 21600"/>
              <a:gd name="T14" fmla="*/ 692 w 21600"/>
              <a:gd name="T15" fmla="*/ 21088 h 21600"/>
              <a:gd name="T16" fmla="*/ 2273 w 21600"/>
              <a:gd name="T17" fmla="*/ 7719 h 21600"/>
              <a:gd name="T18" fmla="*/ 19149 w 21600"/>
              <a:gd name="T19" fmla="*/ 20237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6625" y="20892"/>
                </a:moveTo>
                <a:lnTo>
                  <a:pt x="7105" y="21023"/>
                </a:lnTo>
                <a:lnTo>
                  <a:pt x="7513" y="21088"/>
                </a:lnTo>
                <a:lnTo>
                  <a:pt x="7922" y="21115"/>
                </a:lnTo>
                <a:lnTo>
                  <a:pt x="8242" y="21115"/>
                </a:lnTo>
                <a:lnTo>
                  <a:pt x="8544" y="21062"/>
                </a:lnTo>
                <a:lnTo>
                  <a:pt x="8810" y="20997"/>
                </a:lnTo>
                <a:lnTo>
                  <a:pt x="9023" y="20892"/>
                </a:lnTo>
                <a:lnTo>
                  <a:pt x="9148" y="20761"/>
                </a:lnTo>
                <a:lnTo>
                  <a:pt x="9290" y="20616"/>
                </a:lnTo>
                <a:lnTo>
                  <a:pt x="9361" y="20459"/>
                </a:lnTo>
                <a:lnTo>
                  <a:pt x="9396" y="20289"/>
                </a:lnTo>
                <a:lnTo>
                  <a:pt x="9396" y="20092"/>
                </a:lnTo>
                <a:lnTo>
                  <a:pt x="9325" y="19909"/>
                </a:lnTo>
                <a:lnTo>
                  <a:pt x="9219" y="19738"/>
                </a:lnTo>
                <a:lnTo>
                  <a:pt x="9094" y="19555"/>
                </a:lnTo>
                <a:lnTo>
                  <a:pt x="8917" y="19384"/>
                </a:lnTo>
                <a:lnTo>
                  <a:pt x="8650" y="19162"/>
                </a:lnTo>
                <a:lnTo>
                  <a:pt x="8437" y="18900"/>
                </a:lnTo>
                <a:lnTo>
                  <a:pt x="8277" y="18624"/>
                </a:lnTo>
                <a:lnTo>
                  <a:pt x="8135" y="18349"/>
                </a:lnTo>
                <a:lnTo>
                  <a:pt x="8028" y="18048"/>
                </a:lnTo>
                <a:lnTo>
                  <a:pt x="7993" y="17746"/>
                </a:lnTo>
                <a:lnTo>
                  <a:pt x="7993" y="17471"/>
                </a:lnTo>
                <a:lnTo>
                  <a:pt x="8028" y="17169"/>
                </a:lnTo>
                <a:lnTo>
                  <a:pt x="8135" y="16920"/>
                </a:lnTo>
                <a:lnTo>
                  <a:pt x="8277" y="16671"/>
                </a:lnTo>
                <a:lnTo>
                  <a:pt x="8366" y="16540"/>
                </a:lnTo>
                <a:lnTo>
                  <a:pt x="8473" y="16409"/>
                </a:lnTo>
                <a:lnTo>
                  <a:pt x="8615" y="16317"/>
                </a:lnTo>
                <a:lnTo>
                  <a:pt x="8739" y="16213"/>
                </a:lnTo>
                <a:lnTo>
                  <a:pt x="8881" y="16134"/>
                </a:lnTo>
                <a:lnTo>
                  <a:pt x="9059" y="16055"/>
                </a:lnTo>
                <a:lnTo>
                  <a:pt x="9254" y="15990"/>
                </a:lnTo>
                <a:lnTo>
                  <a:pt x="9432" y="15911"/>
                </a:lnTo>
                <a:lnTo>
                  <a:pt x="9663" y="15885"/>
                </a:lnTo>
                <a:lnTo>
                  <a:pt x="9876" y="15833"/>
                </a:lnTo>
                <a:lnTo>
                  <a:pt x="10142" y="15806"/>
                </a:lnTo>
                <a:lnTo>
                  <a:pt x="10391" y="15806"/>
                </a:lnTo>
                <a:lnTo>
                  <a:pt x="10728" y="15806"/>
                </a:lnTo>
                <a:lnTo>
                  <a:pt x="10995" y="15806"/>
                </a:lnTo>
                <a:lnTo>
                  <a:pt x="11279" y="15833"/>
                </a:lnTo>
                <a:lnTo>
                  <a:pt x="11546" y="15885"/>
                </a:lnTo>
                <a:lnTo>
                  <a:pt x="11776" y="15937"/>
                </a:lnTo>
                <a:lnTo>
                  <a:pt x="12025" y="15990"/>
                </a:lnTo>
                <a:lnTo>
                  <a:pt x="12221" y="16055"/>
                </a:lnTo>
                <a:lnTo>
                  <a:pt x="12434" y="16134"/>
                </a:lnTo>
                <a:lnTo>
                  <a:pt x="12611" y="16213"/>
                </a:lnTo>
                <a:lnTo>
                  <a:pt x="12771" y="16317"/>
                </a:lnTo>
                <a:lnTo>
                  <a:pt x="12913" y="16409"/>
                </a:lnTo>
                <a:lnTo>
                  <a:pt x="13038" y="16514"/>
                </a:lnTo>
                <a:lnTo>
                  <a:pt x="13251" y="16737"/>
                </a:lnTo>
                <a:lnTo>
                  <a:pt x="13428" y="16986"/>
                </a:lnTo>
                <a:lnTo>
                  <a:pt x="13517" y="17248"/>
                </a:lnTo>
                <a:lnTo>
                  <a:pt x="13588" y="17523"/>
                </a:lnTo>
                <a:lnTo>
                  <a:pt x="13588" y="17799"/>
                </a:lnTo>
                <a:lnTo>
                  <a:pt x="13517" y="18074"/>
                </a:lnTo>
                <a:lnTo>
                  <a:pt x="13428" y="18323"/>
                </a:lnTo>
                <a:lnTo>
                  <a:pt x="13286" y="18572"/>
                </a:lnTo>
                <a:lnTo>
                  <a:pt x="13109" y="18808"/>
                </a:lnTo>
                <a:lnTo>
                  <a:pt x="12878" y="19031"/>
                </a:lnTo>
                <a:lnTo>
                  <a:pt x="12434" y="19411"/>
                </a:lnTo>
                <a:lnTo>
                  <a:pt x="12132" y="19738"/>
                </a:lnTo>
                <a:lnTo>
                  <a:pt x="12025" y="19856"/>
                </a:lnTo>
                <a:lnTo>
                  <a:pt x="11919" y="20014"/>
                </a:lnTo>
                <a:lnTo>
                  <a:pt x="11883" y="20132"/>
                </a:lnTo>
                <a:lnTo>
                  <a:pt x="11883" y="20263"/>
                </a:lnTo>
                <a:lnTo>
                  <a:pt x="11883" y="20394"/>
                </a:lnTo>
                <a:lnTo>
                  <a:pt x="11954" y="20485"/>
                </a:lnTo>
                <a:lnTo>
                  <a:pt x="12061" y="20590"/>
                </a:lnTo>
                <a:lnTo>
                  <a:pt x="12185" y="20695"/>
                </a:lnTo>
                <a:lnTo>
                  <a:pt x="12327" y="20787"/>
                </a:lnTo>
                <a:lnTo>
                  <a:pt x="12540" y="20892"/>
                </a:lnTo>
                <a:lnTo>
                  <a:pt x="12771" y="20997"/>
                </a:lnTo>
                <a:lnTo>
                  <a:pt x="13073" y="21088"/>
                </a:lnTo>
                <a:lnTo>
                  <a:pt x="13428" y="21193"/>
                </a:lnTo>
                <a:lnTo>
                  <a:pt x="13873" y="21298"/>
                </a:lnTo>
                <a:lnTo>
                  <a:pt x="14317" y="21390"/>
                </a:lnTo>
                <a:lnTo>
                  <a:pt x="14778" y="21468"/>
                </a:lnTo>
                <a:lnTo>
                  <a:pt x="15294" y="21547"/>
                </a:lnTo>
                <a:lnTo>
                  <a:pt x="15809" y="21600"/>
                </a:lnTo>
                <a:lnTo>
                  <a:pt x="16359" y="21652"/>
                </a:lnTo>
                <a:lnTo>
                  <a:pt x="16875" y="21678"/>
                </a:lnTo>
                <a:lnTo>
                  <a:pt x="17407" y="21678"/>
                </a:lnTo>
                <a:lnTo>
                  <a:pt x="17958" y="21678"/>
                </a:lnTo>
                <a:lnTo>
                  <a:pt x="18473" y="21652"/>
                </a:lnTo>
                <a:lnTo>
                  <a:pt x="18953" y="21573"/>
                </a:lnTo>
                <a:lnTo>
                  <a:pt x="19397" y="21495"/>
                </a:lnTo>
                <a:lnTo>
                  <a:pt x="19841" y="21390"/>
                </a:lnTo>
                <a:lnTo>
                  <a:pt x="20214" y="21272"/>
                </a:lnTo>
                <a:lnTo>
                  <a:pt x="20551" y="21088"/>
                </a:lnTo>
                <a:lnTo>
                  <a:pt x="20480" y="20787"/>
                </a:lnTo>
                <a:lnTo>
                  <a:pt x="20409" y="20485"/>
                </a:lnTo>
                <a:lnTo>
                  <a:pt x="20356" y="20158"/>
                </a:lnTo>
                <a:lnTo>
                  <a:pt x="20356" y="19804"/>
                </a:lnTo>
                <a:lnTo>
                  <a:pt x="20321" y="19083"/>
                </a:lnTo>
                <a:lnTo>
                  <a:pt x="20356" y="18349"/>
                </a:lnTo>
                <a:lnTo>
                  <a:pt x="20409" y="17641"/>
                </a:lnTo>
                <a:lnTo>
                  <a:pt x="20480" y="17012"/>
                </a:lnTo>
                <a:lnTo>
                  <a:pt x="20551" y="16488"/>
                </a:lnTo>
                <a:lnTo>
                  <a:pt x="20551" y="16055"/>
                </a:lnTo>
                <a:lnTo>
                  <a:pt x="20551" y="15911"/>
                </a:lnTo>
                <a:lnTo>
                  <a:pt x="20445" y="15754"/>
                </a:lnTo>
                <a:lnTo>
                  <a:pt x="20356" y="15610"/>
                </a:lnTo>
                <a:lnTo>
                  <a:pt x="20178" y="15452"/>
                </a:lnTo>
                <a:lnTo>
                  <a:pt x="20001" y="15334"/>
                </a:lnTo>
                <a:lnTo>
                  <a:pt x="19770" y="15230"/>
                </a:lnTo>
                <a:lnTo>
                  <a:pt x="19521" y="15125"/>
                </a:lnTo>
                <a:lnTo>
                  <a:pt x="19290" y="15059"/>
                </a:lnTo>
                <a:lnTo>
                  <a:pt x="19024" y="15007"/>
                </a:lnTo>
                <a:lnTo>
                  <a:pt x="18740" y="14954"/>
                </a:lnTo>
                <a:lnTo>
                  <a:pt x="18509" y="14954"/>
                </a:lnTo>
                <a:lnTo>
                  <a:pt x="18225" y="14954"/>
                </a:lnTo>
                <a:lnTo>
                  <a:pt x="17994" y="15007"/>
                </a:lnTo>
                <a:lnTo>
                  <a:pt x="17763" y="15085"/>
                </a:lnTo>
                <a:lnTo>
                  <a:pt x="17550" y="15177"/>
                </a:lnTo>
                <a:lnTo>
                  <a:pt x="17372" y="15308"/>
                </a:lnTo>
                <a:lnTo>
                  <a:pt x="17176" y="15426"/>
                </a:lnTo>
                <a:lnTo>
                  <a:pt x="16928" y="15557"/>
                </a:lnTo>
                <a:lnTo>
                  <a:pt x="16661" y="15636"/>
                </a:lnTo>
                <a:lnTo>
                  <a:pt x="16359" y="15688"/>
                </a:lnTo>
                <a:lnTo>
                  <a:pt x="16022" y="15715"/>
                </a:lnTo>
                <a:lnTo>
                  <a:pt x="15667" y="15688"/>
                </a:lnTo>
                <a:lnTo>
                  <a:pt x="15294" y="15662"/>
                </a:lnTo>
                <a:lnTo>
                  <a:pt x="14956" y="15583"/>
                </a:lnTo>
                <a:lnTo>
                  <a:pt x="14619" y="15479"/>
                </a:lnTo>
                <a:lnTo>
                  <a:pt x="14281" y="15334"/>
                </a:lnTo>
                <a:lnTo>
                  <a:pt x="13961" y="15177"/>
                </a:lnTo>
                <a:lnTo>
                  <a:pt x="13695" y="14981"/>
                </a:lnTo>
                <a:lnTo>
                  <a:pt x="13588" y="14850"/>
                </a:lnTo>
                <a:lnTo>
                  <a:pt x="13482" y="14732"/>
                </a:lnTo>
                <a:lnTo>
                  <a:pt x="13393" y="14600"/>
                </a:lnTo>
                <a:lnTo>
                  <a:pt x="13322" y="14456"/>
                </a:lnTo>
                <a:lnTo>
                  <a:pt x="13251" y="14299"/>
                </a:lnTo>
                <a:lnTo>
                  <a:pt x="13215" y="14155"/>
                </a:lnTo>
                <a:lnTo>
                  <a:pt x="13180" y="13971"/>
                </a:lnTo>
                <a:lnTo>
                  <a:pt x="13180" y="13801"/>
                </a:lnTo>
                <a:lnTo>
                  <a:pt x="13180" y="13591"/>
                </a:lnTo>
                <a:lnTo>
                  <a:pt x="13215" y="13395"/>
                </a:lnTo>
                <a:lnTo>
                  <a:pt x="13251" y="13198"/>
                </a:lnTo>
                <a:lnTo>
                  <a:pt x="13322" y="13015"/>
                </a:lnTo>
                <a:lnTo>
                  <a:pt x="13393" y="12870"/>
                </a:lnTo>
                <a:lnTo>
                  <a:pt x="13482" y="12713"/>
                </a:lnTo>
                <a:lnTo>
                  <a:pt x="13588" y="12569"/>
                </a:lnTo>
                <a:lnTo>
                  <a:pt x="13730" y="12438"/>
                </a:lnTo>
                <a:lnTo>
                  <a:pt x="13997" y="12215"/>
                </a:lnTo>
                <a:lnTo>
                  <a:pt x="14334" y="12005"/>
                </a:lnTo>
                <a:lnTo>
                  <a:pt x="14690" y="11861"/>
                </a:lnTo>
                <a:lnTo>
                  <a:pt x="15063" y="11756"/>
                </a:lnTo>
                <a:lnTo>
                  <a:pt x="15436" y="11678"/>
                </a:lnTo>
                <a:lnTo>
                  <a:pt x="15809" y="11638"/>
                </a:lnTo>
                <a:lnTo>
                  <a:pt x="16182" y="11638"/>
                </a:lnTo>
                <a:lnTo>
                  <a:pt x="16555" y="11678"/>
                </a:lnTo>
                <a:lnTo>
                  <a:pt x="16910" y="11730"/>
                </a:lnTo>
                <a:lnTo>
                  <a:pt x="17248" y="11835"/>
                </a:lnTo>
                <a:lnTo>
                  <a:pt x="17514" y="11966"/>
                </a:lnTo>
                <a:lnTo>
                  <a:pt x="17763" y="12110"/>
                </a:lnTo>
                <a:lnTo>
                  <a:pt x="17887" y="12215"/>
                </a:lnTo>
                <a:lnTo>
                  <a:pt x="18065" y="12307"/>
                </a:lnTo>
                <a:lnTo>
                  <a:pt x="18260" y="12412"/>
                </a:lnTo>
                <a:lnTo>
                  <a:pt x="18438" y="12464"/>
                </a:lnTo>
                <a:lnTo>
                  <a:pt x="18669" y="12543"/>
                </a:lnTo>
                <a:lnTo>
                  <a:pt x="18882" y="12569"/>
                </a:lnTo>
                <a:lnTo>
                  <a:pt x="19113" y="12595"/>
                </a:lnTo>
                <a:lnTo>
                  <a:pt x="19361" y="12608"/>
                </a:lnTo>
                <a:lnTo>
                  <a:pt x="19592" y="12608"/>
                </a:lnTo>
                <a:lnTo>
                  <a:pt x="19841" y="12595"/>
                </a:lnTo>
                <a:lnTo>
                  <a:pt x="20072" y="12543"/>
                </a:lnTo>
                <a:lnTo>
                  <a:pt x="20321" y="12490"/>
                </a:lnTo>
                <a:lnTo>
                  <a:pt x="20551" y="12438"/>
                </a:lnTo>
                <a:lnTo>
                  <a:pt x="20800" y="12333"/>
                </a:lnTo>
                <a:lnTo>
                  <a:pt x="20996" y="12241"/>
                </a:lnTo>
                <a:lnTo>
                  <a:pt x="21244" y="12110"/>
                </a:lnTo>
                <a:lnTo>
                  <a:pt x="21298" y="12032"/>
                </a:lnTo>
                <a:lnTo>
                  <a:pt x="21404" y="11966"/>
                </a:lnTo>
                <a:lnTo>
                  <a:pt x="21475" y="11861"/>
                </a:lnTo>
                <a:lnTo>
                  <a:pt x="21511" y="11730"/>
                </a:lnTo>
                <a:lnTo>
                  <a:pt x="21617" y="11481"/>
                </a:lnTo>
                <a:lnTo>
                  <a:pt x="21653" y="11180"/>
                </a:lnTo>
                <a:lnTo>
                  <a:pt x="21653" y="10826"/>
                </a:lnTo>
                <a:lnTo>
                  <a:pt x="21653" y="10472"/>
                </a:lnTo>
                <a:lnTo>
                  <a:pt x="21582" y="10092"/>
                </a:lnTo>
                <a:lnTo>
                  <a:pt x="21511" y="9725"/>
                </a:lnTo>
                <a:lnTo>
                  <a:pt x="21298" y="8912"/>
                </a:lnTo>
                <a:lnTo>
                  <a:pt x="21067" y="8191"/>
                </a:lnTo>
                <a:lnTo>
                  <a:pt x="20800" y="7536"/>
                </a:lnTo>
                <a:lnTo>
                  <a:pt x="20551" y="7025"/>
                </a:lnTo>
                <a:lnTo>
                  <a:pt x="20001" y="7103"/>
                </a:lnTo>
                <a:lnTo>
                  <a:pt x="19432" y="7156"/>
                </a:lnTo>
                <a:lnTo>
                  <a:pt x="18846" y="7208"/>
                </a:lnTo>
                <a:lnTo>
                  <a:pt x="18225" y="7208"/>
                </a:lnTo>
                <a:lnTo>
                  <a:pt x="17656" y="7208"/>
                </a:lnTo>
                <a:lnTo>
                  <a:pt x="17070" y="7182"/>
                </a:lnTo>
                <a:lnTo>
                  <a:pt x="16484" y="7156"/>
                </a:lnTo>
                <a:lnTo>
                  <a:pt x="15986" y="7103"/>
                </a:lnTo>
                <a:lnTo>
                  <a:pt x="14992" y="6999"/>
                </a:lnTo>
                <a:lnTo>
                  <a:pt x="14210" y="6907"/>
                </a:lnTo>
                <a:lnTo>
                  <a:pt x="13695" y="6828"/>
                </a:lnTo>
                <a:lnTo>
                  <a:pt x="13517" y="6802"/>
                </a:lnTo>
                <a:lnTo>
                  <a:pt x="13073" y="6645"/>
                </a:lnTo>
                <a:lnTo>
                  <a:pt x="12700" y="6474"/>
                </a:lnTo>
                <a:lnTo>
                  <a:pt x="12363" y="6304"/>
                </a:lnTo>
                <a:lnTo>
                  <a:pt x="12132" y="6094"/>
                </a:lnTo>
                <a:lnTo>
                  <a:pt x="11919" y="5871"/>
                </a:lnTo>
                <a:lnTo>
                  <a:pt x="11776" y="5649"/>
                </a:lnTo>
                <a:lnTo>
                  <a:pt x="11688" y="5413"/>
                </a:lnTo>
                <a:lnTo>
                  <a:pt x="11617" y="5190"/>
                </a:lnTo>
                <a:lnTo>
                  <a:pt x="11617" y="4941"/>
                </a:lnTo>
                <a:lnTo>
                  <a:pt x="11652" y="4718"/>
                </a:lnTo>
                <a:lnTo>
                  <a:pt x="11723" y="4482"/>
                </a:lnTo>
                <a:lnTo>
                  <a:pt x="11812" y="4285"/>
                </a:lnTo>
                <a:lnTo>
                  <a:pt x="11919" y="4089"/>
                </a:lnTo>
                <a:lnTo>
                  <a:pt x="12096" y="3905"/>
                </a:lnTo>
                <a:lnTo>
                  <a:pt x="12292" y="3735"/>
                </a:lnTo>
                <a:lnTo>
                  <a:pt x="12505" y="3604"/>
                </a:lnTo>
                <a:lnTo>
                  <a:pt x="12700" y="3460"/>
                </a:lnTo>
                <a:lnTo>
                  <a:pt x="12878" y="3250"/>
                </a:lnTo>
                <a:lnTo>
                  <a:pt x="13038" y="3027"/>
                </a:lnTo>
                <a:lnTo>
                  <a:pt x="13180" y="2752"/>
                </a:lnTo>
                <a:lnTo>
                  <a:pt x="13286" y="2477"/>
                </a:lnTo>
                <a:lnTo>
                  <a:pt x="13322" y="2175"/>
                </a:lnTo>
                <a:lnTo>
                  <a:pt x="13357" y="1874"/>
                </a:lnTo>
                <a:lnTo>
                  <a:pt x="13286" y="1572"/>
                </a:lnTo>
                <a:lnTo>
                  <a:pt x="13180" y="1271"/>
                </a:lnTo>
                <a:lnTo>
                  <a:pt x="13038" y="983"/>
                </a:lnTo>
                <a:lnTo>
                  <a:pt x="12949" y="865"/>
                </a:lnTo>
                <a:lnTo>
                  <a:pt x="12807" y="733"/>
                </a:lnTo>
                <a:lnTo>
                  <a:pt x="12665" y="616"/>
                </a:lnTo>
                <a:lnTo>
                  <a:pt x="12505" y="511"/>
                </a:lnTo>
                <a:lnTo>
                  <a:pt x="12327" y="406"/>
                </a:lnTo>
                <a:lnTo>
                  <a:pt x="12132" y="314"/>
                </a:lnTo>
                <a:lnTo>
                  <a:pt x="11883" y="235"/>
                </a:lnTo>
                <a:lnTo>
                  <a:pt x="11652" y="183"/>
                </a:lnTo>
                <a:lnTo>
                  <a:pt x="11368" y="104"/>
                </a:lnTo>
                <a:lnTo>
                  <a:pt x="11101" y="78"/>
                </a:lnTo>
                <a:lnTo>
                  <a:pt x="10800" y="52"/>
                </a:lnTo>
                <a:lnTo>
                  <a:pt x="10444" y="52"/>
                </a:lnTo>
                <a:lnTo>
                  <a:pt x="10142" y="52"/>
                </a:lnTo>
                <a:lnTo>
                  <a:pt x="9840" y="78"/>
                </a:lnTo>
                <a:lnTo>
                  <a:pt x="9574" y="104"/>
                </a:lnTo>
                <a:lnTo>
                  <a:pt x="9325" y="157"/>
                </a:lnTo>
                <a:lnTo>
                  <a:pt x="9094" y="209"/>
                </a:lnTo>
                <a:lnTo>
                  <a:pt x="8846" y="262"/>
                </a:lnTo>
                <a:lnTo>
                  <a:pt x="8650" y="340"/>
                </a:lnTo>
                <a:lnTo>
                  <a:pt x="8437" y="432"/>
                </a:lnTo>
                <a:lnTo>
                  <a:pt x="8277" y="511"/>
                </a:lnTo>
                <a:lnTo>
                  <a:pt x="8100" y="616"/>
                </a:lnTo>
                <a:lnTo>
                  <a:pt x="7957" y="707"/>
                </a:lnTo>
                <a:lnTo>
                  <a:pt x="7833" y="838"/>
                </a:lnTo>
                <a:lnTo>
                  <a:pt x="7620" y="1061"/>
                </a:lnTo>
                <a:lnTo>
                  <a:pt x="7442" y="1336"/>
                </a:lnTo>
                <a:lnTo>
                  <a:pt x="7353" y="1599"/>
                </a:lnTo>
                <a:lnTo>
                  <a:pt x="7318" y="1900"/>
                </a:lnTo>
                <a:lnTo>
                  <a:pt x="7318" y="2175"/>
                </a:lnTo>
                <a:lnTo>
                  <a:pt x="7353" y="2450"/>
                </a:lnTo>
                <a:lnTo>
                  <a:pt x="7442" y="2726"/>
                </a:lnTo>
                <a:lnTo>
                  <a:pt x="7620" y="2975"/>
                </a:lnTo>
                <a:lnTo>
                  <a:pt x="7833" y="3198"/>
                </a:lnTo>
                <a:lnTo>
                  <a:pt x="8064" y="3433"/>
                </a:lnTo>
                <a:lnTo>
                  <a:pt x="8295" y="3630"/>
                </a:lnTo>
                <a:lnTo>
                  <a:pt x="8508" y="3853"/>
                </a:lnTo>
                <a:lnTo>
                  <a:pt x="8686" y="4089"/>
                </a:lnTo>
                <a:lnTo>
                  <a:pt x="8775" y="4312"/>
                </a:lnTo>
                <a:lnTo>
                  <a:pt x="8846" y="4561"/>
                </a:lnTo>
                <a:lnTo>
                  <a:pt x="8846" y="4810"/>
                </a:lnTo>
                <a:lnTo>
                  <a:pt x="8810" y="5059"/>
                </a:lnTo>
                <a:lnTo>
                  <a:pt x="8721" y="5295"/>
                </a:lnTo>
                <a:lnTo>
                  <a:pt x="8579" y="5544"/>
                </a:lnTo>
                <a:lnTo>
                  <a:pt x="8366" y="5766"/>
                </a:lnTo>
                <a:lnTo>
                  <a:pt x="8135" y="5976"/>
                </a:lnTo>
                <a:lnTo>
                  <a:pt x="7833" y="6199"/>
                </a:lnTo>
                <a:lnTo>
                  <a:pt x="7478" y="6369"/>
                </a:lnTo>
                <a:lnTo>
                  <a:pt x="7069" y="6527"/>
                </a:lnTo>
                <a:lnTo>
                  <a:pt x="6590" y="6671"/>
                </a:lnTo>
                <a:lnTo>
                  <a:pt x="6092" y="6802"/>
                </a:lnTo>
                <a:lnTo>
                  <a:pt x="5684" y="6802"/>
                </a:lnTo>
                <a:lnTo>
                  <a:pt x="5133" y="6802"/>
                </a:lnTo>
                <a:lnTo>
                  <a:pt x="4547" y="6802"/>
                </a:lnTo>
                <a:lnTo>
                  <a:pt x="3872" y="6802"/>
                </a:lnTo>
                <a:lnTo>
                  <a:pt x="3144" y="6802"/>
                </a:lnTo>
                <a:lnTo>
                  <a:pt x="2362" y="6802"/>
                </a:lnTo>
                <a:lnTo>
                  <a:pt x="1545" y="6802"/>
                </a:lnTo>
                <a:lnTo>
                  <a:pt x="692" y="6802"/>
                </a:lnTo>
                <a:lnTo>
                  <a:pt x="586" y="7234"/>
                </a:lnTo>
                <a:lnTo>
                  <a:pt x="461" y="7837"/>
                </a:lnTo>
                <a:lnTo>
                  <a:pt x="355" y="8493"/>
                </a:lnTo>
                <a:lnTo>
                  <a:pt x="248" y="9187"/>
                </a:lnTo>
                <a:lnTo>
                  <a:pt x="142" y="9869"/>
                </a:lnTo>
                <a:lnTo>
                  <a:pt x="106" y="10498"/>
                </a:lnTo>
                <a:lnTo>
                  <a:pt x="106" y="10983"/>
                </a:lnTo>
                <a:lnTo>
                  <a:pt x="106" y="11311"/>
                </a:lnTo>
                <a:lnTo>
                  <a:pt x="213" y="11481"/>
                </a:lnTo>
                <a:lnTo>
                  <a:pt x="319" y="11651"/>
                </a:lnTo>
                <a:lnTo>
                  <a:pt x="497" y="11783"/>
                </a:lnTo>
                <a:lnTo>
                  <a:pt x="692" y="11914"/>
                </a:lnTo>
                <a:lnTo>
                  <a:pt x="941" y="12032"/>
                </a:lnTo>
                <a:lnTo>
                  <a:pt x="1207" y="12110"/>
                </a:lnTo>
                <a:lnTo>
                  <a:pt x="1509" y="12189"/>
                </a:lnTo>
                <a:lnTo>
                  <a:pt x="1794" y="12241"/>
                </a:lnTo>
                <a:lnTo>
                  <a:pt x="2131" y="12267"/>
                </a:lnTo>
                <a:lnTo>
                  <a:pt x="2433" y="12281"/>
                </a:lnTo>
                <a:lnTo>
                  <a:pt x="2735" y="12267"/>
                </a:lnTo>
                <a:lnTo>
                  <a:pt x="3055" y="12241"/>
                </a:lnTo>
                <a:lnTo>
                  <a:pt x="3357" y="12189"/>
                </a:lnTo>
                <a:lnTo>
                  <a:pt x="3623" y="12084"/>
                </a:lnTo>
                <a:lnTo>
                  <a:pt x="3872" y="11979"/>
                </a:lnTo>
                <a:lnTo>
                  <a:pt x="4103" y="11861"/>
                </a:lnTo>
                <a:lnTo>
                  <a:pt x="4316" y="11704"/>
                </a:lnTo>
                <a:lnTo>
                  <a:pt x="4582" y="11612"/>
                </a:lnTo>
                <a:lnTo>
                  <a:pt x="4849" y="11533"/>
                </a:lnTo>
                <a:lnTo>
                  <a:pt x="5169" y="11507"/>
                </a:lnTo>
                <a:lnTo>
                  <a:pt x="5506" y="11481"/>
                </a:lnTo>
                <a:lnTo>
                  <a:pt x="5808" y="11507"/>
                </a:lnTo>
                <a:lnTo>
                  <a:pt x="6146" y="11560"/>
                </a:lnTo>
                <a:lnTo>
                  <a:pt x="6501" y="11651"/>
                </a:lnTo>
                <a:lnTo>
                  <a:pt x="6803" y="11783"/>
                </a:lnTo>
                <a:lnTo>
                  <a:pt x="7105" y="11940"/>
                </a:lnTo>
                <a:lnTo>
                  <a:pt x="7353" y="12110"/>
                </a:lnTo>
                <a:lnTo>
                  <a:pt x="7584" y="12333"/>
                </a:lnTo>
                <a:lnTo>
                  <a:pt x="7798" y="12595"/>
                </a:lnTo>
                <a:lnTo>
                  <a:pt x="7922" y="12870"/>
                </a:lnTo>
                <a:lnTo>
                  <a:pt x="8028" y="13198"/>
                </a:lnTo>
                <a:lnTo>
                  <a:pt x="8064" y="13526"/>
                </a:lnTo>
                <a:lnTo>
                  <a:pt x="8028" y="13775"/>
                </a:lnTo>
                <a:lnTo>
                  <a:pt x="7922" y="13998"/>
                </a:lnTo>
                <a:lnTo>
                  <a:pt x="7798" y="14220"/>
                </a:lnTo>
                <a:lnTo>
                  <a:pt x="7584" y="14404"/>
                </a:lnTo>
                <a:lnTo>
                  <a:pt x="7353" y="14574"/>
                </a:lnTo>
                <a:lnTo>
                  <a:pt x="7105" y="14732"/>
                </a:lnTo>
                <a:lnTo>
                  <a:pt x="6803" y="14850"/>
                </a:lnTo>
                <a:lnTo>
                  <a:pt x="6501" y="14954"/>
                </a:lnTo>
                <a:lnTo>
                  <a:pt x="6146" y="15033"/>
                </a:lnTo>
                <a:lnTo>
                  <a:pt x="5808" y="15085"/>
                </a:lnTo>
                <a:lnTo>
                  <a:pt x="5506" y="15085"/>
                </a:lnTo>
                <a:lnTo>
                  <a:pt x="5169" y="15059"/>
                </a:lnTo>
                <a:lnTo>
                  <a:pt x="4849" y="15007"/>
                </a:lnTo>
                <a:lnTo>
                  <a:pt x="4582" y="14902"/>
                </a:lnTo>
                <a:lnTo>
                  <a:pt x="4316" y="14784"/>
                </a:lnTo>
                <a:lnTo>
                  <a:pt x="4103" y="14600"/>
                </a:lnTo>
                <a:lnTo>
                  <a:pt x="3907" y="14430"/>
                </a:lnTo>
                <a:lnTo>
                  <a:pt x="3659" y="14299"/>
                </a:lnTo>
                <a:lnTo>
                  <a:pt x="3428" y="14194"/>
                </a:lnTo>
                <a:lnTo>
                  <a:pt x="3179" y="14129"/>
                </a:lnTo>
                <a:lnTo>
                  <a:pt x="2913" y="14102"/>
                </a:lnTo>
                <a:lnTo>
                  <a:pt x="2646" y="14102"/>
                </a:lnTo>
                <a:lnTo>
                  <a:pt x="2362" y="14129"/>
                </a:lnTo>
                <a:lnTo>
                  <a:pt x="2096" y="14168"/>
                </a:lnTo>
                <a:lnTo>
                  <a:pt x="1811" y="14273"/>
                </a:lnTo>
                <a:lnTo>
                  <a:pt x="1545" y="14378"/>
                </a:lnTo>
                <a:lnTo>
                  <a:pt x="1314" y="14496"/>
                </a:lnTo>
                <a:lnTo>
                  <a:pt x="1065" y="14653"/>
                </a:lnTo>
                <a:lnTo>
                  <a:pt x="870" y="14797"/>
                </a:lnTo>
                <a:lnTo>
                  <a:pt x="657" y="14981"/>
                </a:lnTo>
                <a:lnTo>
                  <a:pt x="497" y="15177"/>
                </a:lnTo>
                <a:lnTo>
                  <a:pt x="390" y="15413"/>
                </a:lnTo>
                <a:lnTo>
                  <a:pt x="284" y="15636"/>
                </a:lnTo>
                <a:lnTo>
                  <a:pt x="248" y="15911"/>
                </a:lnTo>
                <a:lnTo>
                  <a:pt x="284" y="16239"/>
                </a:lnTo>
                <a:lnTo>
                  <a:pt x="319" y="16566"/>
                </a:lnTo>
                <a:lnTo>
                  <a:pt x="497" y="17340"/>
                </a:lnTo>
                <a:lnTo>
                  <a:pt x="692" y="18152"/>
                </a:lnTo>
                <a:lnTo>
                  <a:pt x="799" y="18559"/>
                </a:lnTo>
                <a:lnTo>
                  <a:pt x="905" y="18978"/>
                </a:lnTo>
                <a:lnTo>
                  <a:pt x="959" y="19384"/>
                </a:lnTo>
                <a:lnTo>
                  <a:pt x="994" y="19791"/>
                </a:lnTo>
                <a:lnTo>
                  <a:pt x="994" y="20132"/>
                </a:lnTo>
                <a:lnTo>
                  <a:pt x="959" y="20485"/>
                </a:lnTo>
                <a:lnTo>
                  <a:pt x="941" y="20669"/>
                </a:lnTo>
                <a:lnTo>
                  <a:pt x="870" y="20813"/>
                </a:lnTo>
                <a:lnTo>
                  <a:pt x="799" y="20970"/>
                </a:lnTo>
                <a:lnTo>
                  <a:pt x="692" y="21088"/>
                </a:lnTo>
                <a:lnTo>
                  <a:pt x="1474" y="20997"/>
                </a:lnTo>
                <a:lnTo>
                  <a:pt x="2291" y="20866"/>
                </a:lnTo>
                <a:lnTo>
                  <a:pt x="3108" y="20787"/>
                </a:lnTo>
                <a:lnTo>
                  <a:pt x="3907" y="20721"/>
                </a:lnTo>
                <a:lnTo>
                  <a:pt x="4653" y="20695"/>
                </a:lnTo>
                <a:lnTo>
                  <a:pt x="5364" y="20695"/>
                </a:lnTo>
                <a:lnTo>
                  <a:pt x="5701" y="20721"/>
                </a:lnTo>
                <a:lnTo>
                  <a:pt x="6057" y="20761"/>
                </a:lnTo>
                <a:lnTo>
                  <a:pt x="6323" y="20813"/>
                </a:lnTo>
                <a:lnTo>
                  <a:pt x="6625" y="20892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>
        <p:nvSpPr>
          <p:cNvPr id="22" name="Puzzle2"/>
          <p:cNvSpPr>
            <a:spLocks noEditPoints="1" noChangeArrowheads="1"/>
          </p:cNvSpPr>
          <p:nvPr/>
        </p:nvSpPr>
        <p:spPr bwMode="auto">
          <a:xfrm>
            <a:off x="6193456" y="3082054"/>
            <a:ext cx="1615707" cy="1112935"/>
          </a:xfrm>
          <a:custGeom>
            <a:avLst/>
            <a:gdLst>
              <a:gd name="T0" fmla="*/ 11 w 21600"/>
              <a:gd name="T1" fmla="*/ 13386 h 21600"/>
              <a:gd name="T2" fmla="*/ 4202 w 21600"/>
              <a:gd name="T3" fmla="*/ 21161 h 21600"/>
              <a:gd name="T4" fmla="*/ 10400 w 21600"/>
              <a:gd name="T5" fmla="*/ 13909 h 21600"/>
              <a:gd name="T6" fmla="*/ 16821 w 21600"/>
              <a:gd name="T7" fmla="*/ 21190 h 21600"/>
              <a:gd name="T8" fmla="*/ 21600 w 21600"/>
              <a:gd name="T9" fmla="*/ 15083 h 21600"/>
              <a:gd name="T10" fmla="*/ 16889 w 21600"/>
              <a:gd name="T11" fmla="*/ 5739 h 21600"/>
              <a:gd name="T12" fmla="*/ 10800 w 21600"/>
              <a:gd name="T13" fmla="*/ 28 h 21600"/>
              <a:gd name="T14" fmla="*/ 4202 w 21600"/>
              <a:gd name="T15" fmla="*/ 5894 h 21600"/>
              <a:gd name="T16" fmla="*/ 5388 w 21600"/>
              <a:gd name="T17" fmla="*/ 6742 h 21600"/>
              <a:gd name="T18" fmla="*/ 16177 w 21600"/>
              <a:gd name="T19" fmla="*/ 20441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4247" y="12354"/>
                </a:moveTo>
                <a:lnTo>
                  <a:pt x="4134" y="12468"/>
                </a:lnTo>
                <a:lnTo>
                  <a:pt x="4010" y="12581"/>
                </a:lnTo>
                <a:lnTo>
                  <a:pt x="3897" y="12637"/>
                </a:lnTo>
                <a:lnTo>
                  <a:pt x="3773" y="12694"/>
                </a:lnTo>
                <a:lnTo>
                  <a:pt x="3637" y="12694"/>
                </a:lnTo>
                <a:lnTo>
                  <a:pt x="3524" y="12694"/>
                </a:lnTo>
                <a:lnTo>
                  <a:pt x="3400" y="12665"/>
                </a:lnTo>
                <a:lnTo>
                  <a:pt x="3287" y="12609"/>
                </a:lnTo>
                <a:lnTo>
                  <a:pt x="3027" y="12496"/>
                </a:lnTo>
                <a:lnTo>
                  <a:pt x="2790" y="12340"/>
                </a:lnTo>
                <a:lnTo>
                  <a:pt x="2530" y="12142"/>
                </a:lnTo>
                <a:lnTo>
                  <a:pt x="2293" y="11987"/>
                </a:lnTo>
                <a:lnTo>
                  <a:pt x="2033" y="11817"/>
                </a:lnTo>
                <a:lnTo>
                  <a:pt x="1773" y="11676"/>
                </a:lnTo>
                <a:lnTo>
                  <a:pt x="1638" y="11662"/>
                </a:lnTo>
                <a:lnTo>
                  <a:pt x="1513" y="11634"/>
                </a:lnTo>
                <a:lnTo>
                  <a:pt x="1378" y="11634"/>
                </a:lnTo>
                <a:lnTo>
                  <a:pt x="1253" y="11634"/>
                </a:lnTo>
                <a:lnTo>
                  <a:pt x="1118" y="11662"/>
                </a:lnTo>
                <a:lnTo>
                  <a:pt x="971" y="11732"/>
                </a:lnTo>
                <a:lnTo>
                  <a:pt x="835" y="11817"/>
                </a:lnTo>
                <a:lnTo>
                  <a:pt x="711" y="11959"/>
                </a:lnTo>
                <a:lnTo>
                  <a:pt x="553" y="12086"/>
                </a:lnTo>
                <a:lnTo>
                  <a:pt x="429" y="12284"/>
                </a:lnTo>
                <a:lnTo>
                  <a:pt x="271" y="12524"/>
                </a:lnTo>
                <a:lnTo>
                  <a:pt x="146" y="12793"/>
                </a:lnTo>
                <a:lnTo>
                  <a:pt x="79" y="12962"/>
                </a:lnTo>
                <a:lnTo>
                  <a:pt x="33" y="13146"/>
                </a:lnTo>
                <a:lnTo>
                  <a:pt x="11" y="13386"/>
                </a:lnTo>
                <a:lnTo>
                  <a:pt x="11" y="13641"/>
                </a:lnTo>
                <a:lnTo>
                  <a:pt x="33" y="13881"/>
                </a:lnTo>
                <a:lnTo>
                  <a:pt x="101" y="14150"/>
                </a:lnTo>
                <a:lnTo>
                  <a:pt x="192" y="14404"/>
                </a:lnTo>
                <a:lnTo>
                  <a:pt x="293" y="14645"/>
                </a:lnTo>
                <a:lnTo>
                  <a:pt x="451" y="14857"/>
                </a:lnTo>
                <a:lnTo>
                  <a:pt x="621" y="15054"/>
                </a:lnTo>
                <a:lnTo>
                  <a:pt x="734" y="15125"/>
                </a:lnTo>
                <a:lnTo>
                  <a:pt x="835" y="15210"/>
                </a:lnTo>
                <a:lnTo>
                  <a:pt x="948" y="15267"/>
                </a:lnTo>
                <a:lnTo>
                  <a:pt x="1084" y="15323"/>
                </a:lnTo>
                <a:lnTo>
                  <a:pt x="1208" y="15351"/>
                </a:lnTo>
                <a:lnTo>
                  <a:pt x="1355" y="15380"/>
                </a:lnTo>
                <a:lnTo>
                  <a:pt x="1513" y="15380"/>
                </a:lnTo>
                <a:lnTo>
                  <a:pt x="1683" y="15380"/>
                </a:lnTo>
                <a:lnTo>
                  <a:pt x="1864" y="15351"/>
                </a:lnTo>
                <a:lnTo>
                  <a:pt x="2033" y="15323"/>
                </a:lnTo>
                <a:lnTo>
                  <a:pt x="2225" y="15238"/>
                </a:lnTo>
                <a:lnTo>
                  <a:pt x="2428" y="15153"/>
                </a:lnTo>
                <a:lnTo>
                  <a:pt x="2745" y="15026"/>
                </a:lnTo>
                <a:lnTo>
                  <a:pt x="3005" y="14913"/>
                </a:lnTo>
                <a:lnTo>
                  <a:pt x="3264" y="14828"/>
                </a:lnTo>
                <a:lnTo>
                  <a:pt x="3513" y="14800"/>
                </a:lnTo>
                <a:lnTo>
                  <a:pt x="3615" y="14828"/>
                </a:lnTo>
                <a:lnTo>
                  <a:pt x="3728" y="14857"/>
                </a:lnTo>
                <a:lnTo>
                  <a:pt x="3807" y="14913"/>
                </a:lnTo>
                <a:lnTo>
                  <a:pt x="3920" y="14998"/>
                </a:lnTo>
                <a:lnTo>
                  <a:pt x="4010" y="15097"/>
                </a:lnTo>
                <a:lnTo>
                  <a:pt x="4089" y="15238"/>
                </a:lnTo>
                <a:lnTo>
                  <a:pt x="4179" y="15408"/>
                </a:lnTo>
                <a:lnTo>
                  <a:pt x="4247" y="15620"/>
                </a:lnTo>
                <a:lnTo>
                  <a:pt x="4326" y="15860"/>
                </a:lnTo>
                <a:lnTo>
                  <a:pt x="4394" y="16129"/>
                </a:lnTo>
                <a:lnTo>
                  <a:pt x="4439" y="16440"/>
                </a:lnTo>
                <a:lnTo>
                  <a:pt x="4507" y="16737"/>
                </a:lnTo>
                <a:lnTo>
                  <a:pt x="4552" y="17090"/>
                </a:lnTo>
                <a:lnTo>
                  <a:pt x="4575" y="17443"/>
                </a:lnTo>
                <a:lnTo>
                  <a:pt x="4586" y="17825"/>
                </a:lnTo>
                <a:lnTo>
                  <a:pt x="4586" y="18193"/>
                </a:lnTo>
                <a:lnTo>
                  <a:pt x="4586" y="18574"/>
                </a:lnTo>
                <a:lnTo>
                  <a:pt x="4586" y="18984"/>
                </a:lnTo>
                <a:lnTo>
                  <a:pt x="4552" y="19366"/>
                </a:lnTo>
                <a:lnTo>
                  <a:pt x="4507" y="19748"/>
                </a:lnTo>
                <a:lnTo>
                  <a:pt x="4462" y="20129"/>
                </a:lnTo>
                <a:lnTo>
                  <a:pt x="4371" y="20483"/>
                </a:lnTo>
                <a:lnTo>
                  <a:pt x="4292" y="20836"/>
                </a:lnTo>
                <a:lnTo>
                  <a:pt x="4202" y="21161"/>
                </a:lnTo>
                <a:lnTo>
                  <a:pt x="4744" y="21161"/>
                </a:lnTo>
                <a:lnTo>
                  <a:pt x="5264" y="21161"/>
                </a:lnTo>
                <a:lnTo>
                  <a:pt x="5784" y="21161"/>
                </a:lnTo>
                <a:lnTo>
                  <a:pt x="6235" y="21161"/>
                </a:lnTo>
                <a:lnTo>
                  <a:pt x="6676" y="21161"/>
                </a:lnTo>
                <a:lnTo>
                  <a:pt x="7060" y="21161"/>
                </a:lnTo>
                <a:lnTo>
                  <a:pt x="7410" y="21161"/>
                </a:lnTo>
                <a:lnTo>
                  <a:pt x="7670" y="21161"/>
                </a:lnTo>
                <a:lnTo>
                  <a:pt x="8020" y="21020"/>
                </a:lnTo>
                <a:lnTo>
                  <a:pt x="8303" y="20893"/>
                </a:lnTo>
                <a:lnTo>
                  <a:pt x="8563" y="20695"/>
                </a:lnTo>
                <a:lnTo>
                  <a:pt x="8800" y="20511"/>
                </a:lnTo>
                <a:lnTo>
                  <a:pt x="8969" y="20285"/>
                </a:lnTo>
                <a:lnTo>
                  <a:pt x="9150" y="20045"/>
                </a:lnTo>
                <a:lnTo>
                  <a:pt x="9252" y="19804"/>
                </a:lnTo>
                <a:lnTo>
                  <a:pt x="9342" y="19550"/>
                </a:lnTo>
                <a:lnTo>
                  <a:pt x="9410" y="19281"/>
                </a:lnTo>
                <a:lnTo>
                  <a:pt x="9433" y="19013"/>
                </a:lnTo>
                <a:lnTo>
                  <a:pt x="9433" y="18744"/>
                </a:lnTo>
                <a:lnTo>
                  <a:pt x="9387" y="18504"/>
                </a:lnTo>
                <a:lnTo>
                  <a:pt x="9320" y="18221"/>
                </a:lnTo>
                <a:lnTo>
                  <a:pt x="9207" y="17981"/>
                </a:lnTo>
                <a:lnTo>
                  <a:pt x="9105" y="17740"/>
                </a:lnTo>
                <a:lnTo>
                  <a:pt x="8924" y="17514"/>
                </a:lnTo>
                <a:lnTo>
                  <a:pt x="8777" y="17274"/>
                </a:lnTo>
                <a:lnTo>
                  <a:pt x="8642" y="17034"/>
                </a:lnTo>
                <a:lnTo>
                  <a:pt x="8563" y="16765"/>
                </a:lnTo>
                <a:lnTo>
                  <a:pt x="8472" y="16468"/>
                </a:lnTo>
                <a:lnTo>
                  <a:pt x="8450" y="16157"/>
                </a:lnTo>
                <a:lnTo>
                  <a:pt x="8450" y="15860"/>
                </a:lnTo>
                <a:lnTo>
                  <a:pt x="8472" y="15563"/>
                </a:lnTo>
                <a:lnTo>
                  <a:pt x="8540" y="15267"/>
                </a:lnTo>
                <a:lnTo>
                  <a:pt x="8642" y="14998"/>
                </a:lnTo>
                <a:lnTo>
                  <a:pt x="8777" y="14729"/>
                </a:lnTo>
                <a:lnTo>
                  <a:pt x="8868" y="14616"/>
                </a:lnTo>
                <a:lnTo>
                  <a:pt x="8969" y="14475"/>
                </a:lnTo>
                <a:lnTo>
                  <a:pt x="9060" y="14376"/>
                </a:lnTo>
                <a:lnTo>
                  <a:pt x="9184" y="14291"/>
                </a:lnTo>
                <a:lnTo>
                  <a:pt x="9297" y="14206"/>
                </a:lnTo>
                <a:lnTo>
                  <a:pt x="9433" y="14121"/>
                </a:lnTo>
                <a:lnTo>
                  <a:pt x="9579" y="14051"/>
                </a:lnTo>
                <a:lnTo>
                  <a:pt x="9726" y="13994"/>
                </a:lnTo>
                <a:lnTo>
                  <a:pt x="9884" y="13938"/>
                </a:lnTo>
                <a:lnTo>
                  <a:pt x="10054" y="13909"/>
                </a:lnTo>
                <a:lnTo>
                  <a:pt x="10257" y="13881"/>
                </a:lnTo>
                <a:lnTo>
                  <a:pt x="10449" y="13881"/>
                </a:lnTo>
                <a:lnTo>
                  <a:pt x="10664" y="13881"/>
                </a:lnTo>
                <a:lnTo>
                  <a:pt x="10856" y="13909"/>
                </a:lnTo>
                <a:lnTo>
                  <a:pt x="11037" y="13966"/>
                </a:lnTo>
                <a:lnTo>
                  <a:pt x="11206" y="14023"/>
                </a:lnTo>
                <a:lnTo>
                  <a:pt x="11353" y="14093"/>
                </a:lnTo>
                <a:lnTo>
                  <a:pt x="11511" y="14178"/>
                </a:lnTo>
                <a:lnTo>
                  <a:pt x="11635" y="14263"/>
                </a:lnTo>
                <a:lnTo>
                  <a:pt x="11748" y="14376"/>
                </a:lnTo>
                <a:lnTo>
                  <a:pt x="11861" y="14475"/>
                </a:lnTo>
                <a:lnTo>
                  <a:pt x="11941" y="14616"/>
                </a:lnTo>
                <a:lnTo>
                  <a:pt x="12031" y="14758"/>
                </a:lnTo>
                <a:lnTo>
                  <a:pt x="12099" y="14885"/>
                </a:lnTo>
                <a:lnTo>
                  <a:pt x="12200" y="15210"/>
                </a:lnTo>
                <a:lnTo>
                  <a:pt x="12268" y="15507"/>
                </a:lnTo>
                <a:lnTo>
                  <a:pt x="12291" y="15832"/>
                </a:lnTo>
                <a:lnTo>
                  <a:pt x="12291" y="16157"/>
                </a:lnTo>
                <a:lnTo>
                  <a:pt x="12246" y="16482"/>
                </a:lnTo>
                <a:lnTo>
                  <a:pt x="12178" y="16807"/>
                </a:lnTo>
                <a:lnTo>
                  <a:pt x="12099" y="17090"/>
                </a:lnTo>
                <a:lnTo>
                  <a:pt x="12008" y="17330"/>
                </a:lnTo>
                <a:lnTo>
                  <a:pt x="11884" y="17542"/>
                </a:lnTo>
                <a:lnTo>
                  <a:pt x="11748" y="17712"/>
                </a:lnTo>
                <a:lnTo>
                  <a:pt x="11613" y="17839"/>
                </a:lnTo>
                <a:lnTo>
                  <a:pt x="11489" y="18037"/>
                </a:lnTo>
                <a:lnTo>
                  <a:pt x="11398" y="18221"/>
                </a:lnTo>
                <a:lnTo>
                  <a:pt x="11319" y="18447"/>
                </a:lnTo>
                <a:lnTo>
                  <a:pt x="11251" y="18659"/>
                </a:lnTo>
                <a:lnTo>
                  <a:pt x="11206" y="18900"/>
                </a:lnTo>
                <a:lnTo>
                  <a:pt x="11184" y="19154"/>
                </a:lnTo>
                <a:lnTo>
                  <a:pt x="11184" y="19423"/>
                </a:lnTo>
                <a:lnTo>
                  <a:pt x="11229" y="19663"/>
                </a:lnTo>
                <a:lnTo>
                  <a:pt x="11297" y="19903"/>
                </a:lnTo>
                <a:lnTo>
                  <a:pt x="11376" y="20158"/>
                </a:lnTo>
                <a:lnTo>
                  <a:pt x="11511" y="20398"/>
                </a:lnTo>
                <a:lnTo>
                  <a:pt x="11681" y="20610"/>
                </a:lnTo>
                <a:lnTo>
                  <a:pt x="11884" y="20808"/>
                </a:lnTo>
                <a:lnTo>
                  <a:pt x="12121" y="20992"/>
                </a:lnTo>
                <a:lnTo>
                  <a:pt x="12404" y="21161"/>
                </a:lnTo>
                <a:lnTo>
                  <a:pt x="12528" y="21190"/>
                </a:lnTo>
                <a:lnTo>
                  <a:pt x="12856" y="21274"/>
                </a:lnTo>
                <a:lnTo>
                  <a:pt x="13330" y="21373"/>
                </a:lnTo>
                <a:lnTo>
                  <a:pt x="13963" y="21486"/>
                </a:lnTo>
                <a:lnTo>
                  <a:pt x="14313" y="21543"/>
                </a:lnTo>
                <a:lnTo>
                  <a:pt x="14652" y="21571"/>
                </a:lnTo>
                <a:lnTo>
                  <a:pt x="15025" y="21600"/>
                </a:lnTo>
                <a:lnTo>
                  <a:pt x="15409" y="21600"/>
                </a:lnTo>
                <a:lnTo>
                  <a:pt x="15782" y="21600"/>
                </a:lnTo>
                <a:lnTo>
                  <a:pt x="16177" y="21571"/>
                </a:lnTo>
                <a:lnTo>
                  <a:pt x="16516" y="21486"/>
                </a:lnTo>
                <a:lnTo>
                  <a:pt x="16889" y="21402"/>
                </a:lnTo>
                <a:lnTo>
                  <a:pt x="16821" y="21190"/>
                </a:lnTo>
                <a:lnTo>
                  <a:pt x="16776" y="20935"/>
                </a:lnTo>
                <a:lnTo>
                  <a:pt x="16742" y="20667"/>
                </a:lnTo>
                <a:lnTo>
                  <a:pt x="16719" y="20370"/>
                </a:lnTo>
                <a:lnTo>
                  <a:pt x="16697" y="19719"/>
                </a:lnTo>
                <a:lnTo>
                  <a:pt x="16697" y="19013"/>
                </a:lnTo>
                <a:lnTo>
                  <a:pt x="16719" y="18306"/>
                </a:lnTo>
                <a:lnTo>
                  <a:pt x="16753" y="17599"/>
                </a:lnTo>
                <a:lnTo>
                  <a:pt x="16821" y="16949"/>
                </a:lnTo>
                <a:lnTo>
                  <a:pt x="16889" y="16383"/>
                </a:lnTo>
                <a:lnTo>
                  <a:pt x="16934" y="16129"/>
                </a:lnTo>
                <a:lnTo>
                  <a:pt x="17002" y="15945"/>
                </a:lnTo>
                <a:lnTo>
                  <a:pt x="17081" y="15790"/>
                </a:lnTo>
                <a:lnTo>
                  <a:pt x="17194" y="15648"/>
                </a:lnTo>
                <a:lnTo>
                  <a:pt x="17318" y="15563"/>
                </a:lnTo>
                <a:lnTo>
                  <a:pt x="17453" y="15507"/>
                </a:lnTo>
                <a:lnTo>
                  <a:pt x="17600" y="15450"/>
                </a:lnTo>
                <a:lnTo>
                  <a:pt x="17758" y="15450"/>
                </a:lnTo>
                <a:lnTo>
                  <a:pt x="17905" y="15479"/>
                </a:lnTo>
                <a:lnTo>
                  <a:pt x="18064" y="15535"/>
                </a:lnTo>
                <a:lnTo>
                  <a:pt x="18233" y="15620"/>
                </a:lnTo>
                <a:lnTo>
                  <a:pt x="18380" y="15733"/>
                </a:lnTo>
                <a:lnTo>
                  <a:pt x="18561" y="15832"/>
                </a:lnTo>
                <a:lnTo>
                  <a:pt x="18707" y="15973"/>
                </a:lnTo>
                <a:lnTo>
                  <a:pt x="18866" y="16129"/>
                </a:lnTo>
                <a:lnTo>
                  <a:pt x="18990" y="16327"/>
                </a:lnTo>
                <a:lnTo>
                  <a:pt x="19125" y="16482"/>
                </a:lnTo>
                <a:lnTo>
                  <a:pt x="19295" y="16624"/>
                </a:lnTo>
                <a:lnTo>
                  <a:pt x="19464" y="16737"/>
                </a:lnTo>
                <a:lnTo>
                  <a:pt x="19668" y="16807"/>
                </a:lnTo>
                <a:lnTo>
                  <a:pt x="19860" y="16836"/>
                </a:lnTo>
                <a:lnTo>
                  <a:pt x="20052" y="16864"/>
                </a:lnTo>
                <a:lnTo>
                  <a:pt x="20266" y="16836"/>
                </a:lnTo>
                <a:lnTo>
                  <a:pt x="20470" y="16793"/>
                </a:lnTo>
                <a:lnTo>
                  <a:pt x="20662" y="16708"/>
                </a:lnTo>
                <a:lnTo>
                  <a:pt x="20854" y="16567"/>
                </a:lnTo>
                <a:lnTo>
                  <a:pt x="21035" y="16412"/>
                </a:lnTo>
                <a:lnTo>
                  <a:pt x="21182" y="16214"/>
                </a:lnTo>
                <a:lnTo>
                  <a:pt x="21340" y="16002"/>
                </a:lnTo>
                <a:lnTo>
                  <a:pt x="21441" y="15733"/>
                </a:lnTo>
                <a:lnTo>
                  <a:pt x="21532" y="15436"/>
                </a:lnTo>
                <a:lnTo>
                  <a:pt x="21600" y="15083"/>
                </a:lnTo>
                <a:lnTo>
                  <a:pt x="21600" y="14885"/>
                </a:lnTo>
                <a:lnTo>
                  <a:pt x="21600" y="14729"/>
                </a:lnTo>
                <a:lnTo>
                  <a:pt x="21600" y="14531"/>
                </a:lnTo>
                <a:lnTo>
                  <a:pt x="21577" y="14376"/>
                </a:lnTo>
                <a:lnTo>
                  <a:pt x="21532" y="14206"/>
                </a:lnTo>
                <a:lnTo>
                  <a:pt x="21487" y="14051"/>
                </a:lnTo>
                <a:lnTo>
                  <a:pt x="21419" y="13909"/>
                </a:lnTo>
                <a:lnTo>
                  <a:pt x="21351" y="13768"/>
                </a:lnTo>
                <a:lnTo>
                  <a:pt x="21204" y="13500"/>
                </a:lnTo>
                <a:lnTo>
                  <a:pt x="21035" y="13287"/>
                </a:lnTo>
                <a:lnTo>
                  <a:pt x="20809" y="13090"/>
                </a:lnTo>
                <a:lnTo>
                  <a:pt x="20594" y="12962"/>
                </a:lnTo>
                <a:lnTo>
                  <a:pt x="20357" y="12821"/>
                </a:lnTo>
                <a:lnTo>
                  <a:pt x="20120" y="12764"/>
                </a:lnTo>
                <a:lnTo>
                  <a:pt x="19882" y="12708"/>
                </a:lnTo>
                <a:lnTo>
                  <a:pt x="19645" y="12736"/>
                </a:lnTo>
                <a:lnTo>
                  <a:pt x="19430" y="12793"/>
                </a:lnTo>
                <a:lnTo>
                  <a:pt x="19227" y="12906"/>
                </a:lnTo>
                <a:lnTo>
                  <a:pt x="19148" y="12962"/>
                </a:lnTo>
                <a:lnTo>
                  <a:pt x="19058" y="13047"/>
                </a:lnTo>
                <a:lnTo>
                  <a:pt x="18990" y="13146"/>
                </a:lnTo>
                <a:lnTo>
                  <a:pt x="18911" y="13259"/>
                </a:lnTo>
                <a:lnTo>
                  <a:pt x="18775" y="13471"/>
                </a:lnTo>
                <a:lnTo>
                  <a:pt x="18628" y="13641"/>
                </a:lnTo>
                <a:lnTo>
                  <a:pt x="18470" y="13740"/>
                </a:lnTo>
                <a:lnTo>
                  <a:pt x="18301" y="13825"/>
                </a:lnTo>
                <a:lnTo>
                  <a:pt x="18143" y="13853"/>
                </a:lnTo>
                <a:lnTo>
                  <a:pt x="17973" y="13881"/>
                </a:lnTo>
                <a:lnTo>
                  <a:pt x="17804" y="13853"/>
                </a:lnTo>
                <a:lnTo>
                  <a:pt x="17646" y="13796"/>
                </a:lnTo>
                <a:lnTo>
                  <a:pt x="17499" y="13726"/>
                </a:lnTo>
                <a:lnTo>
                  <a:pt x="17341" y="13641"/>
                </a:lnTo>
                <a:lnTo>
                  <a:pt x="17216" y="13528"/>
                </a:lnTo>
                <a:lnTo>
                  <a:pt x="17103" y="13386"/>
                </a:lnTo>
                <a:lnTo>
                  <a:pt x="17024" y="13259"/>
                </a:lnTo>
                <a:lnTo>
                  <a:pt x="16934" y="13118"/>
                </a:lnTo>
                <a:lnTo>
                  <a:pt x="16889" y="12991"/>
                </a:lnTo>
                <a:lnTo>
                  <a:pt x="16889" y="12849"/>
                </a:lnTo>
                <a:lnTo>
                  <a:pt x="16889" y="12383"/>
                </a:lnTo>
                <a:lnTo>
                  <a:pt x="16889" y="11662"/>
                </a:lnTo>
                <a:lnTo>
                  <a:pt x="16889" y="10701"/>
                </a:lnTo>
                <a:lnTo>
                  <a:pt x="16889" y="9640"/>
                </a:lnTo>
                <a:lnTo>
                  <a:pt x="16889" y="8566"/>
                </a:lnTo>
                <a:lnTo>
                  <a:pt x="16889" y="7478"/>
                </a:lnTo>
                <a:lnTo>
                  <a:pt x="16889" y="6502"/>
                </a:lnTo>
                <a:lnTo>
                  <a:pt x="16889" y="5739"/>
                </a:lnTo>
                <a:lnTo>
                  <a:pt x="16674" y="5894"/>
                </a:lnTo>
                <a:lnTo>
                  <a:pt x="16414" y="6036"/>
                </a:lnTo>
                <a:lnTo>
                  <a:pt x="16154" y="6177"/>
                </a:lnTo>
                <a:lnTo>
                  <a:pt x="15849" y="6248"/>
                </a:lnTo>
                <a:lnTo>
                  <a:pt x="15544" y="6304"/>
                </a:lnTo>
                <a:lnTo>
                  <a:pt x="15217" y="6332"/>
                </a:lnTo>
                <a:lnTo>
                  <a:pt x="14866" y="6361"/>
                </a:lnTo>
                <a:lnTo>
                  <a:pt x="14550" y="6361"/>
                </a:lnTo>
                <a:lnTo>
                  <a:pt x="14200" y="6332"/>
                </a:lnTo>
                <a:lnTo>
                  <a:pt x="13850" y="6276"/>
                </a:lnTo>
                <a:lnTo>
                  <a:pt x="13522" y="6219"/>
                </a:lnTo>
                <a:lnTo>
                  <a:pt x="13206" y="6149"/>
                </a:lnTo>
                <a:lnTo>
                  <a:pt x="12901" y="6064"/>
                </a:lnTo>
                <a:lnTo>
                  <a:pt x="12618" y="5951"/>
                </a:lnTo>
                <a:lnTo>
                  <a:pt x="12358" y="5838"/>
                </a:lnTo>
                <a:lnTo>
                  <a:pt x="12121" y="5739"/>
                </a:lnTo>
                <a:lnTo>
                  <a:pt x="11941" y="5626"/>
                </a:lnTo>
                <a:lnTo>
                  <a:pt x="11794" y="5513"/>
                </a:lnTo>
                <a:lnTo>
                  <a:pt x="11658" y="5414"/>
                </a:lnTo>
                <a:lnTo>
                  <a:pt x="11556" y="5301"/>
                </a:lnTo>
                <a:lnTo>
                  <a:pt x="11466" y="5187"/>
                </a:lnTo>
                <a:lnTo>
                  <a:pt x="11398" y="5089"/>
                </a:lnTo>
                <a:lnTo>
                  <a:pt x="11376" y="4947"/>
                </a:lnTo>
                <a:lnTo>
                  <a:pt x="11353" y="4834"/>
                </a:lnTo>
                <a:lnTo>
                  <a:pt x="11353" y="4707"/>
                </a:lnTo>
                <a:lnTo>
                  <a:pt x="11376" y="4565"/>
                </a:lnTo>
                <a:lnTo>
                  <a:pt x="11443" y="4410"/>
                </a:lnTo>
                <a:lnTo>
                  <a:pt x="11511" y="4240"/>
                </a:lnTo>
                <a:lnTo>
                  <a:pt x="11703" y="3887"/>
                </a:lnTo>
                <a:lnTo>
                  <a:pt x="11986" y="3505"/>
                </a:lnTo>
                <a:lnTo>
                  <a:pt x="12144" y="3265"/>
                </a:lnTo>
                <a:lnTo>
                  <a:pt x="12246" y="3025"/>
                </a:lnTo>
                <a:lnTo>
                  <a:pt x="12336" y="2756"/>
                </a:lnTo>
                <a:lnTo>
                  <a:pt x="12404" y="2445"/>
                </a:lnTo>
                <a:lnTo>
                  <a:pt x="12438" y="2176"/>
                </a:lnTo>
                <a:lnTo>
                  <a:pt x="12438" y="1880"/>
                </a:lnTo>
                <a:lnTo>
                  <a:pt x="12404" y="1583"/>
                </a:lnTo>
                <a:lnTo>
                  <a:pt x="12336" y="1314"/>
                </a:lnTo>
                <a:lnTo>
                  <a:pt x="12246" y="1046"/>
                </a:lnTo>
                <a:lnTo>
                  <a:pt x="12099" y="791"/>
                </a:lnTo>
                <a:lnTo>
                  <a:pt x="12008" y="692"/>
                </a:lnTo>
                <a:lnTo>
                  <a:pt x="11918" y="579"/>
                </a:lnTo>
                <a:lnTo>
                  <a:pt x="11816" y="466"/>
                </a:lnTo>
                <a:lnTo>
                  <a:pt x="11703" y="381"/>
                </a:lnTo>
                <a:lnTo>
                  <a:pt x="11579" y="310"/>
                </a:lnTo>
                <a:lnTo>
                  <a:pt x="11443" y="226"/>
                </a:lnTo>
                <a:lnTo>
                  <a:pt x="11297" y="169"/>
                </a:lnTo>
                <a:lnTo>
                  <a:pt x="11138" y="113"/>
                </a:lnTo>
                <a:lnTo>
                  <a:pt x="10969" y="56"/>
                </a:lnTo>
                <a:lnTo>
                  <a:pt x="10800" y="28"/>
                </a:lnTo>
                <a:lnTo>
                  <a:pt x="10619" y="28"/>
                </a:lnTo>
                <a:lnTo>
                  <a:pt x="10404" y="28"/>
                </a:lnTo>
                <a:lnTo>
                  <a:pt x="10257" y="28"/>
                </a:lnTo>
                <a:lnTo>
                  <a:pt x="10076" y="56"/>
                </a:lnTo>
                <a:lnTo>
                  <a:pt x="9952" y="84"/>
                </a:lnTo>
                <a:lnTo>
                  <a:pt x="9794" y="141"/>
                </a:lnTo>
                <a:lnTo>
                  <a:pt x="9692" y="226"/>
                </a:lnTo>
                <a:lnTo>
                  <a:pt x="9557" y="282"/>
                </a:lnTo>
                <a:lnTo>
                  <a:pt x="9455" y="381"/>
                </a:lnTo>
                <a:lnTo>
                  <a:pt x="9365" y="466"/>
                </a:lnTo>
                <a:lnTo>
                  <a:pt x="9274" y="579"/>
                </a:lnTo>
                <a:lnTo>
                  <a:pt x="9184" y="692"/>
                </a:lnTo>
                <a:lnTo>
                  <a:pt x="9128" y="791"/>
                </a:lnTo>
                <a:lnTo>
                  <a:pt x="9060" y="932"/>
                </a:lnTo>
                <a:lnTo>
                  <a:pt x="8969" y="1201"/>
                </a:lnTo>
                <a:lnTo>
                  <a:pt x="8913" y="1498"/>
                </a:lnTo>
                <a:lnTo>
                  <a:pt x="8890" y="1795"/>
                </a:lnTo>
                <a:lnTo>
                  <a:pt x="8890" y="2120"/>
                </a:lnTo>
                <a:lnTo>
                  <a:pt x="8913" y="2445"/>
                </a:lnTo>
                <a:lnTo>
                  <a:pt x="8969" y="2756"/>
                </a:lnTo>
                <a:lnTo>
                  <a:pt x="9060" y="3081"/>
                </a:lnTo>
                <a:lnTo>
                  <a:pt x="9173" y="3378"/>
                </a:lnTo>
                <a:lnTo>
                  <a:pt x="9297" y="3647"/>
                </a:lnTo>
                <a:lnTo>
                  <a:pt x="9466" y="3887"/>
                </a:lnTo>
                <a:lnTo>
                  <a:pt x="9579" y="4085"/>
                </a:lnTo>
                <a:lnTo>
                  <a:pt x="9670" y="4269"/>
                </a:lnTo>
                <a:lnTo>
                  <a:pt x="9726" y="4467"/>
                </a:lnTo>
                <a:lnTo>
                  <a:pt x="9771" y="4650"/>
                </a:lnTo>
                <a:lnTo>
                  <a:pt x="9771" y="4834"/>
                </a:lnTo>
                <a:lnTo>
                  <a:pt x="9749" y="5032"/>
                </a:lnTo>
                <a:lnTo>
                  <a:pt x="9715" y="5216"/>
                </a:lnTo>
                <a:lnTo>
                  <a:pt x="9625" y="5385"/>
                </a:lnTo>
                <a:lnTo>
                  <a:pt x="9534" y="5513"/>
                </a:lnTo>
                <a:lnTo>
                  <a:pt x="9410" y="5626"/>
                </a:lnTo>
                <a:lnTo>
                  <a:pt x="9229" y="5710"/>
                </a:lnTo>
                <a:lnTo>
                  <a:pt x="9060" y="5767"/>
                </a:lnTo>
                <a:lnTo>
                  <a:pt x="8845" y="5767"/>
                </a:lnTo>
                <a:lnTo>
                  <a:pt x="8585" y="5739"/>
                </a:lnTo>
                <a:lnTo>
                  <a:pt x="8325" y="5654"/>
                </a:lnTo>
                <a:lnTo>
                  <a:pt x="8020" y="5513"/>
                </a:lnTo>
                <a:lnTo>
                  <a:pt x="7840" y="5442"/>
                </a:lnTo>
                <a:lnTo>
                  <a:pt x="7648" y="5385"/>
                </a:lnTo>
                <a:lnTo>
                  <a:pt x="7433" y="5329"/>
                </a:lnTo>
                <a:lnTo>
                  <a:pt x="7241" y="5301"/>
                </a:lnTo>
                <a:lnTo>
                  <a:pt x="6755" y="5301"/>
                </a:lnTo>
                <a:lnTo>
                  <a:pt x="6281" y="5329"/>
                </a:lnTo>
                <a:lnTo>
                  <a:pt x="5784" y="5385"/>
                </a:lnTo>
                <a:lnTo>
                  <a:pt x="5264" y="5498"/>
                </a:lnTo>
                <a:lnTo>
                  <a:pt x="4744" y="5597"/>
                </a:lnTo>
                <a:lnTo>
                  <a:pt x="4247" y="5739"/>
                </a:lnTo>
                <a:lnTo>
                  <a:pt x="4202" y="5894"/>
                </a:lnTo>
                <a:lnTo>
                  <a:pt x="4202" y="6191"/>
                </a:lnTo>
                <a:lnTo>
                  <a:pt x="4202" y="6545"/>
                </a:lnTo>
                <a:lnTo>
                  <a:pt x="4225" y="6954"/>
                </a:lnTo>
                <a:lnTo>
                  <a:pt x="4315" y="7930"/>
                </a:lnTo>
                <a:lnTo>
                  <a:pt x="4394" y="9018"/>
                </a:lnTo>
                <a:lnTo>
                  <a:pt x="4439" y="9570"/>
                </a:lnTo>
                <a:lnTo>
                  <a:pt x="4462" y="10107"/>
                </a:lnTo>
                <a:lnTo>
                  <a:pt x="4484" y="10630"/>
                </a:lnTo>
                <a:lnTo>
                  <a:pt x="4507" y="11082"/>
                </a:lnTo>
                <a:lnTo>
                  <a:pt x="4484" y="11520"/>
                </a:lnTo>
                <a:lnTo>
                  <a:pt x="4439" y="11874"/>
                </a:lnTo>
                <a:lnTo>
                  <a:pt x="4394" y="12029"/>
                </a:lnTo>
                <a:lnTo>
                  <a:pt x="4349" y="12171"/>
                </a:lnTo>
                <a:lnTo>
                  <a:pt x="4315" y="12284"/>
                </a:lnTo>
                <a:lnTo>
                  <a:pt x="4247" y="12354"/>
                </a:lnTo>
                <a:close/>
              </a:path>
            </a:pathLst>
          </a:custGeom>
          <a:solidFill>
            <a:srgbClr val="FFCC99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23" name="Puzzle4"/>
          <p:cNvSpPr>
            <a:spLocks noEditPoints="1" noChangeArrowheads="1"/>
          </p:cNvSpPr>
          <p:nvPr/>
        </p:nvSpPr>
        <p:spPr bwMode="auto">
          <a:xfrm>
            <a:off x="5581976" y="3061893"/>
            <a:ext cx="974150" cy="1422845"/>
          </a:xfrm>
          <a:custGeom>
            <a:avLst/>
            <a:gdLst>
              <a:gd name="T0" fmla="*/ 8307 w 21600"/>
              <a:gd name="T1" fmla="*/ 11593 h 21600"/>
              <a:gd name="T2" fmla="*/ 453 w 21600"/>
              <a:gd name="T3" fmla="*/ 16938 h 21600"/>
              <a:gd name="T4" fmla="*/ 11500 w 21600"/>
              <a:gd name="T5" fmla="*/ 21600 h 21600"/>
              <a:gd name="T6" fmla="*/ 20920 w 21600"/>
              <a:gd name="T7" fmla="*/ 16751 h 21600"/>
              <a:gd name="T8" fmla="*/ 13972 w 21600"/>
              <a:gd name="T9" fmla="*/ 10888 h 21600"/>
              <a:gd name="T10" fmla="*/ 21033 w 21600"/>
              <a:gd name="T11" fmla="*/ 4716 h 21600"/>
              <a:gd name="T12" fmla="*/ 11102 w 21600"/>
              <a:gd name="T13" fmla="*/ 11 h 21600"/>
              <a:gd name="T14" fmla="*/ 453 w 21600"/>
              <a:gd name="T15" fmla="*/ 4716 h 21600"/>
              <a:gd name="T16" fmla="*/ 2076 w 21600"/>
              <a:gd name="T17" fmla="*/ 5664 h 21600"/>
              <a:gd name="T18" fmla="*/ 20203 w 21600"/>
              <a:gd name="T19" fmla="*/ 1598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3813" y="10590"/>
                </a:moveTo>
                <a:lnTo>
                  <a:pt x="3927" y="10513"/>
                </a:lnTo>
                <a:lnTo>
                  <a:pt x="4078" y="10425"/>
                </a:lnTo>
                <a:lnTo>
                  <a:pt x="4210" y="10359"/>
                </a:lnTo>
                <a:lnTo>
                  <a:pt x="4361" y="10315"/>
                </a:lnTo>
                <a:lnTo>
                  <a:pt x="4682" y="10237"/>
                </a:lnTo>
                <a:lnTo>
                  <a:pt x="5041" y="10193"/>
                </a:lnTo>
                <a:lnTo>
                  <a:pt x="5456" y="10171"/>
                </a:lnTo>
                <a:lnTo>
                  <a:pt x="5853" y="10193"/>
                </a:lnTo>
                <a:lnTo>
                  <a:pt x="6249" y="10260"/>
                </a:lnTo>
                <a:lnTo>
                  <a:pt x="6646" y="10337"/>
                </a:lnTo>
                <a:lnTo>
                  <a:pt x="7004" y="10469"/>
                </a:lnTo>
                <a:lnTo>
                  <a:pt x="7363" y="10612"/>
                </a:lnTo>
                <a:lnTo>
                  <a:pt x="7665" y="10788"/>
                </a:lnTo>
                <a:lnTo>
                  <a:pt x="7911" y="10998"/>
                </a:lnTo>
                <a:lnTo>
                  <a:pt x="8024" y="11097"/>
                </a:lnTo>
                <a:lnTo>
                  <a:pt x="8137" y="11207"/>
                </a:lnTo>
                <a:lnTo>
                  <a:pt x="8194" y="11340"/>
                </a:lnTo>
                <a:lnTo>
                  <a:pt x="8269" y="11461"/>
                </a:lnTo>
                <a:lnTo>
                  <a:pt x="8307" y="11593"/>
                </a:lnTo>
                <a:lnTo>
                  <a:pt x="8307" y="11714"/>
                </a:lnTo>
                <a:lnTo>
                  <a:pt x="8307" y="11868"/>
                </a:lnTo>
                <a:lnTo>
                  <a:pt x="8307" y="12012"/>
                </a:lnTo>
                <a:lnTo>
                  <a:pt x="8194" y="12265"/>
                </a:lnTo>
                <a:lnTo>
                  <a:pt x="8062" y="12519"/>
                </a:lnTo>
                <a:lnTo>
                  <a:pt x="7873" y="12706"/>
                </a:lnTo>
                <a:lnTo>
                  <a:pt x="7627" y="12904"/>
                </a:lnTo>
                <a:lnTo>
                  <a:pt x="7363" y="13048"/>
                </a:lnTo>
                <a:lnTo>
                  <a:pt x="7080" y="13180"/>
                </a:lnTo>
                <a:lnTo>
                  <a:pt x="6759" y="13257"/>
                </a:lnTo>
                <a:lnTo>
                  <a:pt x="6419" y="13345"/>
                </a:lnTo>
                <a:lnTo>
                  <a:pt x="6098" y="13389"/>
                </a:lnTo>
                <a:lnTo>
                  <a:pt x="5739" y="13389"/>
                </a:lnTo>
                <a:lnTo>
                  <a:pt x="5418" y="13389"/>
                </a:lnTo>
                <a:lnTo>
                  <a:pt x="5079" y="13345"/>
                </a:lnTo>
                <a:lnTo>
                  <a:pt x="4758" y="13301"/>
                </a:lnTo>
                <a:lnTo>
                  <a:pt x="4474" y="13213"/>
                </a:lnTo>
                <a:lnTo>
                  <a:pt x="4172" y="13114"/>
                </a:lnTo>
                <a:lnTo>
                  <a:pt x="3965" y="12982"/>
                </a:lnTo>
                <a:lnTo>
                  <a:pt x="3738" y="12838"/>
                </a:lnTo>
                <a:lnTo>
                  <a:pt x="3493" y="12706"/>
                </a:lnTo>
                <a:lnTo>
                  <a:pt x="3228" y="12607"/>
                </a:lnTo>
                <a:lnTo>
                  <a:pt x="2945" y="12519"/>
                </a:lnTo>
                <a:lnTo>
                  <a:pt x="2700" y="12431"/>
                </a:lnTo>
                <a:lnTo>
                  <a:pt x="2397" y="12375"/>
                </a:lnTo>
                <a:lnTo>
                  <a:pt x="2152" y="12331"/>
                </a:lnTo>
                <a:lnTo>
                  <a:pt x="1888" y="12309"/>
                </a:lnTo>
                <a:lnTo>
                  <a:pt x="1642" y="12309"/>
                </a:lnTo>
                <a:lnTo>
                  <a:pt x="1397" y="12331"/>
                </a:lnTo>
                <a:lnTo>
                  <a:pt x="1170" y="12397"/>
                </a:lnTo>
                <a:lnTo>
                  <a:pt x="962" y="12453"/>
                </a:lnTo>
                <a:lnTo>
                  <a:pt x="774" y="12563"/>
                </a:lnTo>
                <a:lnTo>
                  <a:pt x="623" y="12684"/>
                </a:lnTo>
                <a:lnTo>
                  <a:pt x="528" y="12838"/>
                </a:lnTo>
                <a:lnTo>
                  <a:pt x="453" y="13026"/>
                </a:lnTo>
                <a:lnTo>
                  <a:pt x="339" y="13477"/>
                </a:lnTo>
                <a:lnTo>
                  <a:pt x="226" y="13984"/>
                </a:lnTo>
                <a:lnTo>
                  <a:pt x="151" y="14535"/>
                </a:lnTo>
                <a:lnTo>
                  <a:pt x="113" y="15075"/>
                </a:lnTo>
                <a:lnTo>
                  <a:pt x="113" y="15626"/>
                </a:lnTo>
                <a:lnTo>
                  <a:pt x="151" y="16133"/>
                </a:lnTo>
                <a:lnTo>
                  <a:pt x="188" y="16376"/>
                </a:lnTo>
                <a:lnTo>
                  <a:pt x="264" y="16585"/>
                </a:lnTo>
                <a:lnTo>
                  <a:pt x="339" y="16773"/>
                </a:lnTo>
                <a:lnTo>
                  <a:pt x="453" y="16938"/>
                </a:lnTo>
                <a:lnTo>
                  <a:pt x="1095" y="16883"/>
                </a:lnTo>
                <a:lnTo>
                  <a:pt x="1963" y="16795"/>
                </a:lnTo>
                <a:lnTo>
                  <a:pt x="2945" y="16751"/>
                </a:lnTo>
                <a:lnTo>
                  <a:pt x="3965" y="16706"/>
                </a:lnTo>
                <a:lnTo>
                  <a:pt x="5022" y="16684"/>
                </a:lnTo>
                <a:lnTo>
                  <a:pt x="5947" y="16684"/>
                </a:lnTo>
                <a:lnTo>
                  <a:pt x="6759" y="16706"/>
                </a:lnTo>
                <a:lnTo>
                  <a:pt x="7363" y="16751"/>
                </a:lnTo>
                <a:lnTo>
                  <a:pt x="7948" y="16839"/>
                </a:lnTo>
                <a:lnTo>
                  <a:pt x="8458" y="16916"/>
                </a:lnTo>
                <a:lnTo>
                  <a:pt x="8893" y="17026"/>
                </a:lnTo>
                <a:lnTo>
                  <a:pt x="9289" y="17158"/>
                </a:lnTo>
                <a:lnTo>
                  <a:pt x="9572" y="17280"/>
                </a:lnTo>
                <a:lnTo>
                  <a:pt x="9799" y="17412"/>
                </a:lnTo>
                <a:lnTo>
                  <a:pt x="9969" y="17555"/>
                </a:lnTo>
                <a:lnTo>
                  <a:pt x="10120" y="17687"/>
                </a:lnTo>
                <a:lnTo>
                  <a:pt x="10158" y="17831"/>
                </a:lnTo>
                <a:lnTo>
                  <a:pt x="10195" y="17974"/>
                </a:lnTo>
                <a:lnTo>
                  <a:pt x="10158" y="18128"/>
                </a:lnTo>
                <a:lnTo>
                  <a:pt x="10082" y="18271"/>
                </a:lnTo>
                <a:lnTo>
                  <a:pt x="9969" y="18426"/>
                </a:lnTo>
                <a:lnTo>
                  <a:pt x="9837" y="18569"/>
                </a:lnTo>
                <a:lnTo>
                  <a:pt x="9648" y="18701"/>
                </a:lnTo>
                <a:lnTo>
                  <a:pt x="9440" y="18822"/>
                </a:lnTo>
                <a:lnTo>
                  <a:pt x="9213" y="18999"/>
                </a:lnTo>
                <a:lnTo>
                  <a:pt x="9044" y="19186"/>
                </a:lnTo>
                <a:lnTo>
                  <a:pt x="8893" y="19395"/>
                </a:lnTo>
                <a:lnTo>
                  <a:pt x="8817" y="19627"/>
                </a:lnTo>
                <a:lnTo>
                  <a:pt x="8779" y="19858"/>
                </a:lnTo>
                <a:lnTo>
                  <a:pt x="8779" y="20112"/>
                </a:lnTo>
                <a:lnTo>
                  <a:pt x="8855" y="20354"/>
                </a:lnTo>
                <a:lnTo>
                  <a:pt x="8968" y="20586"/>
                </a:lnTo>
                <a:lnTo>
                  <a:pt x="9138" y="20817"/>
                </a:lnTo>
                <a:lnTo>
                  <a:pt x="9365" y="21026"/>
                </a:lnTo>
                <a:lnTo>
                  <a:pt x="9610" y="21192"/>
                </a:lnTo>
                <a:lnTo>
                  <a:pt x="9950" y="21368"/>
                </a:lnTo>
                <a:lnTo>
                  <a:pt x="10120" y="21445"/>
                </a:lnTo>
                <a:lnTo>
                  <a:pt x="10346" y="21511"/>
                </a:lnTo>
                <a:lnTo>
                  <a:pt x="10516" y="21555"/>
                </a:lnTo>
                <a:lnTo>
                  <a:pt x="10743" y="21600"/>
                </a:lnTo>
                <a:lnTo>
                  <a:pt x="10988" y="21644"/>
                </a:lnTo>
                <a:lnTo>
                  <a:pt x="11215" y="21666"/>
                </a:lnTo>
                <a:lnTo>
                  <a:pt x="11498" y="21666"/>
                </a:lnTo>
                <a:lnTo>
                  <a:pt x="11762" y="21666"/>
                </a:lnTo>
                <a:lnTo>
                  <a:pt x="12253" y="21644"/>
                </a:lnTo>
                <a:lnTo>
                  <a:pt x="12763" y="21577"/>
                </a:lnTo>
                <a:lnTo>
                  <a:pt x="13197" y="21467"/>
                </a:lnTo>
                <a:lnTo>
                  <a:pt x="13556" y="21346"/>
                </a:lnTo>
                <a:lnTo>
                  <a:pt x="13896" y="21192"/>
                </a:lnTo>
                <a:lnTo>
                  <a:pt x="14179" y="21026"/>
                </a:lnTo>
                <a:lnTo>
                  <a:pt x="14444" y="20839"/>
                </a:lnTo>
                <a:lnTo>
                  <a:pt x="14576" y="20641"/>
                </a:lnTo>
                <a:lnTo>
                  <a:pt x="14727" y="20431"/>
                </a:lnTo>
                <a:lnTo>
                  <a:pt x="14765" y="20200"/>
                </a:lnTo>
                <a:lnTo>
                  <a:pt x="14802" y="19991"/>
                </a:lnTo>
                <a:lnTo>
                  <a:pt x="14727" y="19759"/>
                </a:lnTo>
                <a:lnTo>
                  <a:pt x="14613" y="19550"/>
                </a:lnTo>
                <a:lnTo>
                  <a:pt x="14444" y="19307"/>
                </a:lnTo>
                <a:lnTo>
                  <a:pt x="14217" y="19098"/>
                </a:lnTo>
                <a:lnTo>
                  <a:pt x="13934" y="18911"/>
                </a:lnTo>
                <a:lnTo>
                  <a:pt x="13669" y="18745"/>
                </a:lnTo>
                <a:lnTo>
                  <a:pt x="13462" y="18547"/>
                </a:lnTo>
                <a:lnTo>
                  <a:pt x="13311" y="18337"/>
                </a:lnTo>
                <a:lnTo>
                  <a:pt x="13197" y="18150"/>
                </a:lnTo>
                <a:lnTo>
                  <a:pt x="13122" y="17941"/>
                </a:lnTo>
                <a:lnTo>
                  <a:pt x="13122" y="17720"/>
                </a:lnTo>
                <a:lnTo>
                  <a:pt x="13122" y="17533"/>
                </a:lnTo>
                <a:lnTo>
                  <a:pt x="13197" y="17346"/>
                </a:lnTo>
                <a:lnTo>
                  <a:pt x="13273" y="17158"/>
                </a:lnTo>
                <a:lnTo>
                  <a:pt x="13386" y="16982"/>
                </a:lnTo>
                <a:lnTo>
                  <a:pt x="13537" y="16839"/>
                </a:lnTo>
                <a:lnTo>
                  <a:pt x="13707" y="16706"/>
                </a:lnTo>
                <a:lnTo>
                  <a:pt x="13896" y="16607"/>
                </a:lnTo>
                <a:lnTo>
                  <a:pt x="14104" y="16519"/>
                </a:lnTo>
                <a:lnTo>
                  <a:pt x="14330" y="16453"/>
                </a:lnTo>
                <a:lnTo>
                  <a:pt x="14538" y="16431"/>
                </a:lnTo>
                <a:lnTo>
                  <a:pt x="14897" y="16453"/>
                </a:lnTo>
                <a:lnTo>
                  <a:pt x="15406" y="16497"/>
                </a:lnTo>
                <a:lnTo>
                  <a:pt x="16105" y="16541"/>
                </a:lnTo>
                <a:lnTo>
                  <a:pt x="16898" y="16607"/>
                </a:lnTo>
                <a:lnTo>
                  <a:pt x="17804" y="16651"/>
                </a:lnTo>
                <a:lnTo>
                  <a:pt x="18786" y="16684"/>
                </a:lnTo>
                <a:lnTo>
                  <a:pt x="19844" y="16728"/>
                </a:lnTo>
                <a:lnTo>
                  <a:pt x="20920" y="16751"/>
                </a:lnTo>
                <a:lnTo>
                  <a:pt x="21109" y="16497"/>
                </a:lnTo>
                <a:lnTo>
                  <a:pt x="21241" y="16222"/>
                </a:lnTo>
                <a:lnTo>
                  <a:pt x="21392" y="15946"/>
                </a:lnTo>
                <a:lnTo>
                  <a:pt x="21467" y="15648"/>
                </a:lnTo>
                <a:lnTo>
                  <a:pt x="21543" y="15351"/>
                </a:lnTo>
                <a:lnTo>
                  <a:pt x="21618" y="15042"/>
                </a:lnTo>
                <a:lnTo>
                  <a:pt x="21618" y="14745"/>
                </a:lnTo>
                <a:lnTo>
                  <a:pt x="21618" y="14447"/>
                </a:lnTo>
                <a:lnTo>
                  <a:pt x="21618" y="14150"/>
                </a:lnTo>
                <a:lnTo>
                  <a:pt x="21581" y="13852"/>
                </a:lnTo>
                <a:lnTo>
                  <a:pt x="21505" y="13577"/>
                </a:lnTo>
                <a:lnTo>
                  <a:pt x="21430" y="13301"/>
                </a:lnTo>
                <a:lnTo>
                  <a:pt x="21354" y="13048"/>
                </a:lnTo>
                <a:lnTo>
                  <a:pt x="21241" y="12816"/>
                </a:lnTo>
                <a:lnTo>
                  <a:pt x="21146" y="12607"/>
                </a:lnTo>
                <a:lnTo>
                  <a:pt x="21033" y="12431"/>
                </a:lnTo>
                <a:lnTo>
                  <a:pt x="20920" y="12265"/>
                </a:lnTo>
                <a:lnTo>
                  <a:pt x="20769" y="12144"/>
                </a:lnTo>
                <a:lnTo>
                  <a:pt x="20637" y="12034"/>
                </a:lnTo>
                <a:lnTo>
                  <a:pt x="20486" y="11946"/>
                </a:lnTo>
                <a:lnTo>
                  <a:pt x="20297" y="11891"/>
                </a:lnTo>
                <a:lnTo>
                  <a:pt x="20165" y="11846"/>
                </a:lnTo>
                <a:lnTo>
                  <a:pt x="19976" y="11824"/>
                </a:lnTo>
                <a:lnTo>
                  <a:pt x="19806" y="11802"/>
                </a:lnTo>
                <a:lnTo>
                  <a:pt x="19390" y="11824"/>
                </a:lnTo>
                <a:lnTo>
                  <a:pt x="18956" y="11891"/>
                </a:lnTo>
                <a:lnTo>
                  <a:pt x="18503" y="11968"/>
                </a:lnTo>
                <a:lnTo>
                  <a:pt x="17993" y="12078"/>
                </a:lnTo>
                <a:lnTo>
                  <a:pt x="17653" y="12144"/>
                </a:lnTo>
                <a:lnTo>
                  <a:pt x="17332" y="12199"/>
                </a:lnTo>
                <a:lnTo>
                  <a:pt x="17049" y="12221"/>
                </a:lnTo>
                <a:lnTo>
                  <a:pt x="16747" y="12243"/>
                </a:lnTo>
                <a:lnTo>
                  <a:pt x="16464" y="12243"/>
                </a:lnTo>
                <a:lnTo>
                  <a:pt x="16218" y="12243"/>
                </a:lnTo>
                <a:lnTo>
                  <a:pt x="15992" y="12221"/>
                </a:lnTo>
                <a:lnTo>
                  <a:pt x="15746" y="12199"/>
                </a:lnTo>
                <a:lnTo>
                  <a:pt x="15520" y="12155"/>
                </a:lnTo>
                <a:lnTo>
                  <a:pt x="15350" y="12122"/>
                </a:lnTo>
                <a:lnTo>
                  <a:pt x="15161" y="12056"/>
                </a:lnTo>
                <a:lnTo>
                  <a:pt x="14972" y="11990"/>
                </a:lnTo>
                <a:lnTo>
                  <a:pt x="14689" y="11846"/>
                </a:lnTo>
                <a:lnTo>
                  <a:pt x="14444" y="11670"/>
                </a:lnTo>
                <a:lnTo>
                  <a:pt x="14255" y="11483"/>
                </a:lnTo>
                <a:lnTo>
                  <a:pt x="14104" y="11295"/>
                </a:lnTo>
                <a:lnTo>
                  <a:pt x="14028" y="11086"/>
                </a:lnTo>
                <a:lnTo>
                  <a:pt x="13972" y="10888"/>
                </a:lnTo>
                <a:lnTo>
                  <a:pt x="13972" y="10700"/>
                </a:lnTo>
                <a:lnTo>
                  <a:pt x="14009" y="10513"/>
                </a:lnTo>
                <a:lnTo>
                  <a:pt x="14066" y="10359"/>
                </a:lnTo>
                <a:lnTo>
                  <a:pt x="14179" y="10215"/>
                </a:lnTo>
                <a:lnTo>
                  <a:pt x="14406" y="10006"/>
                </a:lnTo>
                <a:lnTo>
                  <a:pt x="14651" y="9830"/>
                </a:lnTo>
                <a:lnTo>
                  <a:pt x="14878" y="9686"/>
                </a:lnTo>
                <a:lnTo>
                  <a:pt x="15123" y="9554"/>
                </a:lnTo>
                <a:lnTo>
                  <a:pt x="15350" y="9477"/>
                </a:lnTo>
                <a:lnTo>
                  <a:pt x="15558" y="9411"/>
                </a:lnTo>
                <a:lnTo>
                  <a:pt x="15803" y="9345"/>
                </a:lnTo>
                <a:lnTo>
                  <a:pt x="16030" y="9323"/>
                </a:lnTo>
                <a:lnTo>
                  <a:pt x="16256" y="9301"/>
                </a:lnTo>
                <a:lnTo>
                  <a:pt x="16464" y="9323"/>
                </a:lnTo>
                <a:lnTo>
                  <a:pt x="16690" y="9345"/>
                </a:lnTo>
                <a:lnTo>
                  <a:pt x="16898" y="9367"/>
                </a:lnTo>
                <a:lnTo>
                  <a:pt x="17332" y="9477"/>
                </a:lnTo>
                <a:lnTo>
                  <a:pt x="17767" y="9598"/>
                </a:lnTo>
                <a:lnTo>
                  <a:pt x="18163" y="9731"/>
                </a:lnTo>
                <a:lnTo>
                  <a:pt x="18597" y="9874"/>
                </a:lnTo>
                <a:lnTo>
                  <a:pt x="18994" y="10006"/>
                </a:lnTo>
                <a:lnTo>
                  <a:pt x="19428" y="10083"/>
                </a:lnTo>
                <a:lnTo>
                  <a:pt x="19617" y="10127"/>
                </a:lnTo>
                <a:lnTo>
                  <a:pt x="19844" y="10149"/>
                </a:lnTo>
                <a:lnTo>
                  <a:pt x="20013" y="10149"/>
                </a:lnTo>
                <a:lnTo>
                  <a:pt x="20240" y="10127"/>
                </a:lnTo>
                <a:lnTo>
                  <a:pt x="20410" y="10105"/>
                </a:lnTo>
                <a:lnTo>
                  <a:pt x="20637" y="10061"/>
                </a:lnTo>
                <a:lnTo>
                  <a:pt x="20844" y="9984"/>
                </a:lnTo>
                <a:lnTo>
                  <a:pt x="21033" y="9896"/>
                </a:lnTo>
                <a:lnTo>
                  <a:pt x="21146" y="9830"/>
                </a:lnTo>
                <a:lnTo>
                  <a:pt x="21203" y="9753"/>
                </a:lnTo>
                <a:lnTo>
                  <a:pt x="21279" y="9642"/>
                </a:lnTo>
                <a:lnTo>
                  <a:pt x="21354" y="9521"/>
                </a:lnTo>
                <a:lnTo>
                  <a:pt x="21430" y="9246"/>
                </a:lnTo>
                <a:lnTo>
                  <a:pt x="21430" y="8904"/>
                </a:lnTo>
                <a:lnTo>
                  <a:pt x="21430" y="8540"/>
                </a:lnTo>
                <a:lnTo>
                  <a:pt x="21392" y="8144"/>
                </a:lnTo>
                <a:lnTo>
                  <a:pt x="21354" y="7714"/>
                </a:lnTo>
                <a:lnTo>
                  <a:pt x="21279" y="7295"/>
                </a:lnTo>
                <a:lnTo>
                  <a:pt x="21146" y="6446"/>
                </a:lnTo>
                <a:lnTo>
                  <a:pt x="20995" y="5686"/>
                </a:lnTo>
                <a:lnTo>
                  <a:pt x="20958" y="5366"/>
                </a:lnTo>
                <a:lnTo>
                  <a:pt x="20958" y="5091"/>
                </a:lnTo>
                <a:lnTo>
                  <a:pt x="20958" y="4860"/>
                </a:lnTo>
                <a:lnTo>
                  <a:pt x="21033" y="4716"/>
                </a:lnTo>
                <a:lnTo>
                  <a:pt x="20637" y="4860"/>
                </a:lnTo>
                <a:lnTo>
                  <a:pt x="20127" y="4992"/>
                </a:lnTo>
                <a:lnTo>
                  <a:pt x="19617" y="5069"/>
                </a:lnTo>
                <a:lnTo>
                  <a:pt x="19032" y="5157"/>
                </a:lnTo>
                <a:lnTo>
                  <a:pt x="18465" y="5201"/>
                </a:lnTo>
                <a:lnTo>
                  <a:pt x="17842" y="5245"/>
                </a:lnTo>
                <a:lnTo>
                  <a:pt x="17219" y="5267"/>
                </a:lnTo>
                <a:lnTo>
                  <a:pt x="16615" y="5267"/>
                </a:lnTo>
                <a:lnTo>
                  <a:pt x="15992" y="5245"/>
                </a:lnTo>
                <a:lnTo>
                  <a:pt x="15369" y="5201"/>
                </a:lnTo>
                <a:lnTo>
                  <a:pt x="14840" y="5157"/>
                </a:lnTo>
                <a:lnTo>
                  <a:pt x="14293" y="5091"/>
                </a:lnTo>
                <a:lnTo>
                  <a:pt x="13783" y="5014"/>
                </a:lnTo>
                <a:lnTo>
                  <a:pt x="13386" y="4926"/>
                </a:lnTo>
                <a:lnTo>
                  <a:pt x="13027" y="4815"/>
                </a:lnTo>
                <a:lnTo>
                  <a:pt x="12725" y="4716"/>
                </a:lnTo>
                <a:lnTo>
                  <a:pt x="12480" y="4606"/>
                </a:lnTo>
                <a:lnTo>
                  <a:pt x="12291" y="4496"/>
                </a:lnTo>
                <a:lnTo>
                  <a:pt x="12197" y="4397"/>
                </a:lnTo>
                <a:lnTo>
                  <a:pt x="12083" y="4286"/>
                </a:lnTo>
                <a:lnTo>
                  <a:pt x="12046" y="4187"/>
                </a:lnTo>
                <a:lnTo>
                  <a:pt x="12008" y="4077"/>
                </a:lnTo>
                <a:lnTo>
                  <a:pt x="12046" y="3967"/>
                </a:lnTo>
                <a:lnTo>
                  <a:pt x="12121" y="3868"/>
                </a:lnTo>
                <a:lnTo>
                  <a:pt x="12197" y="3735"/>
                </a:lnTo>
                <a:lnTo>
                  <a:pt x="12291" y="3614"/>
                </a:lnTo>
                <a:lnTo>
                  <a:pt x="12442" y="3482"/>
                </a:lnTo>
                <a:lnTo>
                  <a:pt x="12631" y="3361"/>
                </a:lnTo>
                <a:lnTo>
                  <a:pt x="13065" y="3085"/>
                </a:lnTo>
                <a:lnTo>
                  <a:pt x="13537" y="2766"/>
                </a:lnTo>
                <a:lnTo>
                  <a:pt x="13783" y="2578"/>
                </a:lnTo>
                <a:lnTo>
                  <a:pt x="13934" y="2380"/>
                </a:lnTo>
                <a:lnTo>
                  <a:pt x="14028" y="2171"/>
                </a:lnTo>
                <a:lnTo>
                  <a:pt x="14104" y="1961"/>
                </a:lnTo>
                <a:lnTo>
                  <a:pt x="14104" y="1730"/>
                </a:lnTo>
                <a:lnTo>
                  <a:pt x="14066" y="1498"/>
                </a:lnTo>
                <a:lnTo>
                  <a:pt x="13972" y="1267"/>
                </a:lnTo>
                <a:lnTo>
                  <a:pt x="13820" y="1057"/>
                </a:lnTo>
                <a:lnTo>
                  <a:pt x="13594" y="837"/>
                </a:lnTo>
                <a:lnTo>
                  <a:pt x="13386" y="628"/>
                </a:lnTo>
                <a:lnTo>
                  <a:pt x="13103" y="462"/>
                </a:lnTo>
                <a:lnTo>
                  <a:pt x="12763" y="308"/>
                </a:lnTo>
                <a:lnTo>
                  <a:pt x="12404" y="187"/>
                </a:lnTo>
                <a:lnTo>
                  <a:pt x="12008" y="77"/>
                </a:lnTo>
                <a:lnTo>
                  <a:pt x="11574" y="33"/>
                </a:lnTo>
                <a:lnTo>
                  <a:pt x="11102" y="11"/>
                </a:lnTo>
                <a:lnTo>
                  <a:pt x="10667" y="11"/>
                </a:lnTo>
                <a:lnTo>
                  <a:pt x="10233" y="77"/>
                </a:lnTo>
                <a:lnTo>
                  <a:pt x="9837" y="187"/>
                </a:lnTo>
                <a:lnTo>
                  <a:pt x="9440" y="286"/>
                </a:lnTo>
                <a:lnTo>
                  <a:pt x="9062" y="462"/>
                </a:lnTo>
                <a:lnTo>
                  <a:pt x="8741" y="628"/>
                </a:lnTo>
                <a:lnTo>
                  <a:pt x="8458" y="815"/>
                </a:lnTo>
                <a:lnTo>
                  <a:pt x="8232" y="1035"/>
                </a:lnTo>
                <a:lnTo>
                  <a:pt x="8062" y="1245"/>
                </a:lnTo>
                <a:lnTo>
                  <a:pt x="7911" y="1476"/>
                </a:lnTo>
                <a:lnTo>
                  <a:pt x="7835" y="1708"/>
                </a:lnTo>
                <a:lnTo>
                  <a:pt x="7797" y="1961"/>
                </a:lnTo>
                <a:lnTo>
                  <a:pt x="7835" y="2193"/>
                </a:lnTo>
                <a:lnTo>
                  <a:pt x="7948" y="2402"/>
                </a:lnTo>
                <a:lnTo>
                  <a:pt x="8062" y="2534"/>
                </a:lnTo>
                <a:lnTo>
                  <a:pt x="8175" y="2644"/>
                </a:lnTo>
                <a:lnTo>
                  <a:pt x="8269" y="2744"/>
                </a:lnTo>
                <a:lnTo>
                  <a:pt x="8420" y="2832"/>
                </a:lnTo>
                <a:lnTo>
                  <a:pt x="8704" y="3019"/>
                </a:lnTo>
                <a:lnTo>
                  <a:pt x="8968" y="3206"/>
                </a:lnTo>
                <a:lnTo>
                  <a:pt x="9138" y="3405"/>
                </a:lnTo>
                <a:lnTo>
                  <a:pt x="9327" y="3570"/>
                </a:lnTo>
                <a:lnTo>
                  <a:pt x="9440" y="3735"/>
                </a:lnTo>
                <a:lnTo>
                  <a:pt x="9516" y="3890"/>
                </a:lnTo>
                <a:lnTo>
                  <a:pt x="9534" y="4033"/>
                </a:lnTo>
                <a:lnTo>
                  <a:pt x="9534" y="4165"/>
                </a:lnTo>
                <a:lnTo>
                  <a:pt x="9516" y="4286"/>
                </a:lnTo>
                <a:lnTo>
                  <a:pt x="9440" y="4397"/>
                </a:lnTo>
                <a:lnTo>
                  <a:pt x="9327" y="4496"/>
                </a:lnTo>
                <a:lnTo>
                  <a:pt x="9176" y="4562"/>
                </a:lnTo>
                <a:lnTo>
                  <a:pt x="9006" y="4628"/>
                </a:lnTo>
                <a:lnTo>
                  <a:pt x="8779" y="4694"/>
                </a:lnTo>
                <a:lnTo>
                  <a:pt x="8534" y="4716"/>
                </a:lnTo>
                <a:lnTo>
                  <a:pt x="8232" y="4716"/>
                </a:lnTo>
                <a:lnTo>
                  <a:pt x="7118" y="4738"/>
                </a:lnTo>
                <a:lnTo>
                  <a:pt x="5947" y="4771"/>
                </a:lnTo>
                <a:lnTo>
                  <a:pt x="4795" y="4815"/>
                </a:lnTo>
                <a:lnTo>
                  <a:pt x="3681" y="4860"/>
                </a:lnTo>
                <a:lnTo>
                  <a:pt x="2662" y="4882"/>
                </a:lnTo>
                <a:lnTo>
                  <a:pt x="1755" y="4882"/>
                </a:lnTo>
                <a:lnTo>
                  <a:pt x="1359" y="4860"/>
                </a:lnTo>
                <a:lnTo>
                  <a:pt x="981" y="4837"/>
                </a:lnTo>
                <a:lnTo>
                  <a:pt x="698" y="4771"/>
                </a:lnTo>
                <a:lnTo>
                  <a:pt x="453" y="4716"/>
                </a:lnTo>
                <a:lnTo>
                  <a:pt x="453" y="5322"/>
                </a:lnTo>
                <a:lnTo>
                  <a:pt x="453" y="6083"/>
                </a:lnTo>
                <a:lnTo>
                  <a:pt x="453" y="6909"/>
                </a:lnTo>
                <a:lnTo>
                  <a:pt x="453" y="7780"/>
                </a:lnTo>
                <a:lnTo>
                  <a:pt x="453" y="8606"/>
                </a:lnTo>
                <a:lnTo>
                  <a:pt x="453" y="9345"/>
                </a:lnTo>
                <a:lnTo>
                  <a:pt x="453" y="9918"/>
                </a:lnTo>
                <a:lnTo>
                  <a:pt x="453" y="10282"/>
                </a:lnTo>
                <a:lnTo>
                  <a:pt x="490" y="10381"/>
                </a:lnTo>
                <a:lnTo>
                  <a:pt x="547" y="10491"/>
                </a:lnTo>
                <a:lnTo>
                  <a:pt x="660" y="10590"/>
                </a:lnTo>
                <a:lnTo>
                  <a:pt x="811" y="10700"/>
                </a:lnTo>
                <a:lnTo>
                  <a:pt x="981" y="10811"/>
                </a:lnTo>
                <a:lnTo>
                  <a:pt x="1208" y="10888"/>
                </a:lnTo>
                <a:lnTo>
                  <a:pt x="1453" y="10954"/>
                </a:lnTo>
                <a:lnTo>
                  <a:pt x="1718" y="11020"/>
                </a:lnTo>
                <a:lnTo>
                  <a:pt x="1963" y="11064"/>
                </a:lnTo>
                <a:lnTo>
                  <a:pt x="2265" y="11086"/>
                </a:lnTo>
                <a:lnTo>
                  <a:pt x="2548" y="11064"/>
                </a:lnTo>
                <a:lnTo>
                  <a:pt x="2794" y="11042"/>
                </a:lnTo>
                <a:lnTo>
                  <a:pt x="3096" y="10976"/>
                </a:lnTo>
                <a:lnTo>
                  <a:pt x="3341" y="10888"/>
                </a:lnTo>
                <a:lnTo>
                  <a:pt x="3606" y="10766"/>
                </a:lnTo>
                <a:lnTo>
                  <a:pt x="3813" y="10590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24" name="Puzzle1"/>
          <p:cNvSpPr>
            <a:spLocks noEditPoints="1" noChangeArrowheads="1"/>
          </p:cNvSpPr>
          <p:nvPr/>
        </p:nvSpPr>
        <p:spPr bwMode="auto">
          <a:xfrm>
            <a:off x="5242069" y="2548620"/>
            <a:ext cx="1635699" cy="848218"/>
          </a:xfrm>
          <a:custGeom>
            <a:avLst/>
            <a:gdLst>
              <a:gd name="T0" fmla="*/ 16740 w 21600"/>
              <a:gd name="T1" fmla="*/ 21078 h 21600"/>
              <a:gd name="T2" fmla="*/ 16976 w 21600"/>
              <a:gd name="T3" fmla="*/ 521 h 21600"/>
              <a:gd name="T4" fmla="*/ 4725 w 21600"/>
              <a:gd name="T5" fmla="*/ 856 h 21600"/>
              <a:gd name="T6" fmla="*/ 5040 w 21600"/>
              <a:gd name="T7" fmla="*/ 21004 h 21600"/>
              <a:gd name="T8" fmla="*/ 10811 w 21600"/>
              <a:gd name="T9" fmla="*/ 12885 h 21600"/>
              <a:gd name="T10" fmla="*/ 10845 w 21600"/>
              <a:gd name="T11" fmla="*/ 8714 h 21600"/>
              <a:gd name="T12" fmla="*/ 21600 w 21600"/>
              <a:gd name="T13" fmla="*/ 10000 h 21600"/>
              <a:gd name="T14" fmla="*/ 56 w 21600"/>
              <a:gd name="T15" fmla="*/ 10000 h 21600"/>
              <a:gd name="T16" fmla="*/ 6086 w 21600"/>
              <a:gd name="T17" fmla="*/ 2569 h 21600"/>
              <a:gd name="T18" fmla="*/ 16132 w 21600"/>
              <a:gd name="T19" fmla="*/ 19552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9360" y="20836"/>
                </a:moveTo>
                <a:lnTo>
                  <a:pt x="9528" y="20836"/>
                </a:lnTo>
                <a:lnTo>
                  <a:pt x="9686" y="20762"/>
                </a:lnTo>
                <a:lnTo>
                  <a:pt x="9810" y="20687"/>
                </a:lnTo>
                <a:lnTo>
                  <a:pt x="9922" y="20575"/>
                </a:lnTo>
                <a:lnTo>
                  <a:pt x="10012" y="20426"/>
                </a:lnTo>
                <a:lnTo>
                  <a:pt x="10068" y="20296"/>
                </a:lnTo>
                <a:lnTo>
                  <a:pt x="10113" y="20110"/>
                </a:lnTo>
                <a:lnTo>
                  <a:pt x="10136" y="19905"/>
                </a:lnTo>
                <a:lnTo>
                  <a:pt x="10136" y="19682"/>
                </a:lnTo>
                <a:lnTo>
                  <a:pt x="10113" y="19440"/>
                </a:lnTo>
                <a:lnTo>
                  <a:pt x="10068" y="19142"/>
                </a:lnTo>
                <a:lnTo>
                  <a:pt x="10012" y="18900"/>
                </a:lnTo>
                <a:lnTo>
                  <a:pt x="9900" y="18620"/>
                </a:lnTo>
                <a:lnTo>
                  <a:pt x="9787" y="18285"/>
                </a:lnTo>
                <a:lnTo>
                  <a:pt x="9641" y="17968"/>
                </a:lnTo>
                <a:lnTo>
                  <a:pt x="9472" y="17652"/>
                </a:lnTo>
                <a:lnTo>
                  <a:pt x="9382" y="17466"/>
                </a:lnTo>
                <a:lnTo>
                  <a:pt x="9315" y="17298"/>
                </a:lnTo>
                <a:lnTo>
                  <a:pt x="9258" y="17112"/>
                </a:lnTo>
                <a:lnTo>
                  <a:pt x="9191" y="16926"/>
                </a:lnTo>
                <a:lnTo>
                  <a:pt x="9123" y="16535"/>
                </a:lnTo>
                <a:lnTo>
                  <a:pt x="9101" y="16144"/>
                </a:lnTo>
                <a:lnTo>
                  <a:pt x="9101" y="15753"/>
                </a:lnTo>
                <a:lnTo>
                  <a:pt x="9168" y="15362"/>
                </a:lnTo>
                <a:lnTo>
                  <a:pt x="9236" y="14971"/>
                </a:lnTo>
                <a:lnTo>
                  <a:pt x="9360" y="14580"/>
                </a:lnTo>
                <a:lnTo>
                  <a:pt x="9495" y="14244"/>
                </a:lnTo>
                <a:lnTo>
                  <a:pt x="9663" y="13891"/>
                </a:lnTo>
                <a:lnTo>
                  <a:pt x="9855" y="13611"/>
                </a:lnTo>
                <a:lnTo>
                  <a:pt x="10068" y="13351"/>
                </a:lnTo>
                <a:lnTo>
                  <a:pt x="10293" y="13146"/>
                </a:lnTo>
                <a:lnTo>
                  <a:pt x="10552" y="12997"/>
                </a:lnTo>
                <a:lnTo>
                  <a:pt x="10811" y="12885"/>
                </a:lnTo>
                <a:lnTo>
                  <a:pt x="11069" y="12866"/>
                </a:lnTo>
                <a:lnTo>
                  <a:pt x="11351" y="12885"/>
                </a:lnTo>
                <a:lnTo>
                  <a:pt x="11610" y="12997"/>
                </a:lnTo>
                <a:lnTo>
                  <a:pt x="11846" y="13183"/>
                </a:lnTo>
                <a:lnTo>
                  <a:pt x="12060" y="13388"/>
                </a:lnTo>
                <a:lnTo>
                  <a:pt x="12251" y="13648"/>
                </a:lnTo>
                <a:lnTo>
                  <a:pt x="12419" y="13928"/>
                </a:lnTo>
                <a:lnTo>
                  <a:pt x="12555" y="14244"/>
                </a:lnTo>
                <a:lnTo>
                  <a:pt x="12690" y="14617"/>
                </a:lnTo>
                <a:lnTo>
                  <a:pt x="12768" y="15008"/>
                </a:lnTo>
                <a:lnTo>
                  <a:pt x="12836" y="15399"/>
                </a:lnTo>
                <a:lnTo>
                  <a:pt x="12858" y="15753"/>
                </a:lnTo>
                <a:lnTo>
                  <a:pt x="12858" y="16144"/>
                </a:lnTo>
                <a:lnTo>
                  <a:pt x="12813" y="16535"/>
                </a:lnTo>
                <a:lnTo>
                  <a:pt x="12746" y="16888"/>
                </a:lnTo>
                <a:lnTo>
                  <a:pt x="12667" y="17224"/>
                </a:lnTo>
                <a:lnTo>
                  <a:pt x="12510" y="17503"/>
                </a:lnTo>
                <a:lnTo>
                  <a:pt x="12228" y="18043"/>
                </a:lnTo>
                <a:lnTo>
                  <a:pt x="11970" y="18546"/>
                </a:lnTo>
                <a:lnTo>
                  <a:pt x="11868" y="18751"/>
                </a:lnTo>
                <a:lnTo>
                  <a:pt x="11778" y="18974"/>
                </a:lnTo>
                <a:lnTo>
                  <a:pt x="11711" y="19179"/>
                </a:lnTo>
                <a:lnTo>
                  <a:pt x="11666" y="19365"/>
                </a:lnTo>
                <a:lnTo>
                  <a:pt x="11632" y="19570"/>
                </a:lnTo>
                <a:lnTo>
                  <a:pt x="11632" y="19756"/>
                </a:lnTo>
                <a:lnTo>
                  <a:pt x="11632" y="19942"/>
                </a:lnTo>
                <a:lnTo>
                  <a:pt x="11643" y="20110"/>
                </a:lnTo>
                <a:lnTo>
                  <a:pt x="11711" y="20296"/>
                </a:lnTo>
                <a:lnTo>
                  <a:pt x="11801" y="20464"/>
                </a:lnTo>
                <a:lnTo>
                  <a:pt x="11891" y="20650"/>
                </a:lnTo>
                <a:lnTo>
                  <a:pt x="12037" y="20836"/>
                </a:lnTo>
                <a:lnTo>
                  <a:pt x="12206" y="21004"/>
                </a:lnTo>
                <a:lnTo>
                  <a:pt x="12419" y="21190"/>
                </a:lnTo>
                <a:lnTo>
                  <a:pt x="12667" y="21320"/>
                </a:lnTo>
                <a:lnTo>
                  <a:pt x="12960" y="21432"/>
                </a:lnTo>
                <a:lnTo>
                  <a:pt x="13286" y="21544"/>
                </a:lnTo>
                <a:lnTo>
                  <a:pt x="13612" y="21655"/>
                </a:lnTo>
                <a:lnTo>
                  <a:pt x="13983" y="21693"/>
                </a:lnTo>
                <a:lnTo>
                  <a:pt x="14343" y="21730"/>
                </a:lnTo>
                <a:lnTo>
                  <a:pt x="14715" y="21730"/>
                </a:lnTo>
                <a:lnTo>
                  <a:pt x="15075" y="21730"/>
                </a:lnTo>
                <a:lnTo>
                  <a:pt x="15446" y="21655"/>
                </a:lnTo>
                <a:lnTo>
                  <a:pt x="15794" y="21581"/>
                </a:lnTo>
                <a:lnTo>
                  <a:pt x="16132" y="21432"/>
                </a:lnTo>
                <a:lnTo>
                  <a:pt x="16458" y="21302"/>
                </a:lnTo>
                <a:lnTo>
                  <a:pt x="16740" y="21078"/>
                </a:lnTo>
                <a:lnTo>
                  <a:pt x="16976" y="20836"/>
                </a:lnTo>
                <a:lnTo>
                  <a:pt x="17043" y="20650"/>
                </a:lnTo>
                <a:lnTo>
                  <a:pt x="17088" y="20426"/>
                </a:lnTo>
                <a:lnTo>
                  <a:pt x="17133" y="20222"/>
                </a:lnTo>
                <a:lnTo>
                  <a:pt x="17156" y="19980"/>
                </a:lnTo>
                <a:lnTo>
                  <a:pt x="17167" y="19477"/>
                </a:lnTo>
                <a:lnTo>
                  <a:pt x="17167" y="18974"/>
                </a:lnTo>
                <a:lnTo>
                  <a:pt x="17156" y="18397"/>
                </a:lnTo>
                <a:lnTo>
                  <a:pt x="17111" y="17820"/>
                </a:lnTo>
                <a:lnTo>
                  <a:pt x="17066" y="17261"/>
                </a:lnTo>
                <a:lnTo>
                  <a:pt x="16998" y="16646"/>
                </a:lnTo>
                <a:lnTo>
                  <a:pt x="16852" y="15511"/>
                </a:lnTo>
                <a:lnTo>
                  <a:pt x="16740" y="14393"/>
                </a:lnTo>
                <a:lnTo>
                  <a:pt x="16717" y="13928"/>
                </a:lnTo>
                <a:lnTo>
                  <a:pt x="16695" y="13462"/>
                </a:lnTo>
                <a:lnTo>
                  <a:pt x="16717" y="13071"/>
                </a:lnTo>
                <a:lnTo>
                  <a:pt x="16785" y="12755"/>
                </a:lnTo>
                <a:lnTo>
                  <a:pt x="16852" y="12419"/>
                </a:lnTo>
                <a:lnTo>
                  <a:pt x="16953" y="12140"/>
                </a:lnTo>
                <a:lnTo>
                  <a:pt x="17088" y="11898"/>
                </a:lnTo>
                <a:lnTo>
                  <a:pt x="17212" y="11675"/>
                </a:lnTo>
                <a:lnTo>
                  <a:pt x="17370" y="11470"/>
                </a:lnTo>
                <a:lnTo>
                  <a:pt x="17516" y="11284"/>
                </a:lnTo>
                <a:lnTo>
                  <a:pt x="17696" y="11135"/>
                </a:lnTo>
                <a:lnTo>
                  <a:pt x="17865" y="11042"/>
                </a:lnTo>
                <a:lnTo>
                  <a:pt x="18033" y="10930"/>
                </a:lnTo>
                <a:lnTo>
                  <a:pt x="18213" y="10893"/>
                </a:lnTo>
                <a:lnTo>
                  <a:pt x="18382" y="10893"/>
                </a:lnTo>
                <a:lnTo>
                  <a:pt x="18551" y="10967"/>
                </a:lnTo>
                <a:lnTo>
                  <a:pt x="18708" y="11042"/>
                </a:lnTo>
                <a:lnTo>
                  <a:pt x="18855" y="11172"/>
                </a:lnTo>
                <a:lnTo>
                  <a:pt x="19012" y="11358"/>
                </a:lnTo>
                <a:lnTo>
                  <a:pt x="19136" y="11600"/>
                </a:lnTo>
                <a:lnTo>
                  <a:pt x="19271" y="11861"/>
                </a:lnTo>
                <a:lnTo>
                  <a:pt x="19440" y="12028"/>
                </a:lnTo>
                <a:lnTo>
                  <a:pt x="19608" y="12177"/>
                </a:lnTo>
                <a:lnTo>
                  <a:pt x="19822" y="12289"/>
                </a:lnTo>
                <a:lnTo>
                  <a:pt x="20025" y="12289"/>
                </a:lnTo>
                <a:lnTo>
                  <a:pt x="20238" y="12289"/>
                </a:lnTo>
                <a:lnTo>
                  <a:pt x="20452" y="12215"/>
                </a:lnTo>
                <a:lnTo>
                  <a:pt x="20643" y="12103"/>
                </a:lnTo>
                <a:lnTo>
                  <a:pt x="20846" y="11973"/>
                </a:lnTo>
                <a:lnTo>
                  <a:pt x="21037" y="11786"/>
                </a:lnTo>
                <a:lnTo>
                  <a:pt x="21206" y="11563"/>
                </a:lnTo>
                <a:lnTo>
                  <a:pt x="21363" y="11321"/>
                </a:lnTo>
                <a:lnTo>
                  <a:pt x="21465" y="11079"/>
                </a:lnTo>
                <a:lnTo>
                  <a:pt x="21577" y="10744"/>
                </a:lnTo>
                <a:lnTo>
                  <a:pt x="21622" y="10427"/>
                </a:lnTo>
                <a:lnTo>
                  <a:pt x="21645" y="10111"/>
                </a:lnTo>
                <a:lnTo>
                  <a:pt x="21622" y="9608"/>
                </a:lnTo>
                <a:lnTo>
                  <a:pt x="21577" y="9142"/>
                </a:lnTo>
                <a:lnTo>
                  <a:pt x="21465" y="8751"/>
                </a:lnTo>
                <a:lnTo>
                  <a:pt x="21363" y="8397"/>
                </a:lnTo>
                <a:lnTo>
                  <a:pt x="21206" y="8062"/>
                </a:lnTo>
                <a:lnTo>
                  <a:pt x="21037" y="7820"/>
                </a:lnTo>
                <a:lnTo>
                  <a:pt x="20846" y="7597"/>
                </a:lnTo>
                <a:lnTo>
                  <a:pt x="20643" y="7429"/>
                </a:lnTo>
                <a:lnTo>
                  <a:pt x="20452" y="7317"/>
                </a:lnTo>
                <a:lnTo>
                  <a:pt x="20238" y="7206"/>
                </a:lnTo>
                <a:lnTo>
                  <a:pt x="20025" y="7168"/>
                </a:lnTo>
                <a:lnTo>
                  <a:pt x="19822" y="7206"/>
                </a:lnTo>
                <a:lnTo>
                  <a:pt x="19608" y="7243"/>
                </a:lnTo>
                <a:lnTo>
                  <a:pt x="19440" y="7355"/>
                </a:lnTo>
                <a:lnTo>
                  <a:pt x="19271" y="7504"/>
                </a:lnTo>
                <a:lnTo>
                  <a:pt x="19136" y="7708"/>
                </a:lnTo>
                <a:lnTo>
                  <a:pt x="19012" y="7895"/>
                </a:lnTo>
                <a:lnTo>
                  <a:pt x="18832" y="8025"/>
                </a:lnTo>
                <a:lnTo>
                  <a:pt x="18663" y="8174"/>
                </a:lnTo>
                <a:lnTo>
                  <a:pt x="18472" y="8248"/>
                </a:lnTo>
                <a:lnTo>
                  <a:pt x="18270" y="8286"/>
                </a:lnTo>
                <a:lnTo>
                  <a:pt x="18078" y="8323"/>
                </a:lnTo>
                <a:lnTo>
                  <a:pt x="17887" y="8323"/>
                </a:lnTo>
                <a:lnTo>
                  <a:pt x="17696" y="8248"/>
                </a:lnTo>
                <a:lnTo>
                  <a:pt x="17493" y="8174"/>
                </a:lnTo>
                <a:lnTo>
                  <a:pt x="17302" y="8062"/>
                </a:lnTo>
                <a:lnTo>
                  <a:pt x="17133" y="7969"/>
                </a:lnTo>
                <a:lnTo>
                  <a:pt x="16976" y="7783"/>
                </a:lnTo>
                <a:lnTo>
                  <a:pt x="16852" y="7597"/>
                </a:lnTo>
                <a:lnTo>
                  <a:pt x="16740" y="7429"/>
                </a:lnTo>
                <a:lnTo>
                  <a:pt x="16672" y="7168"/>
                </a:lnTo>
                <a:lnTo>
                  <a:pt x="16638" y="6926"/>
                </a:lnTo>
                <a:lnTo>
                  <a:pt x="16616" y="6498"/>
                </a:lnTo>
                <a:lnTo>
                  <a:pt x="16616" y="5772"/>
                </a:lnTo>
                <a:lnTo>
                  <a:pt x="16650" y="4915"/>
                </a:lnTo>
                <a:lnTo>
                  <a:pt x="16695" y="3928"/>
                </a:lnTo>
                <a:lnTo>
                  <a:pt x="16762" y="2960"/>
                </a:lnTo>
                <a:lnTo>
                  <a:pt x="16830" y="1992"/>
                </a:lnTo>
                <a:lnTo>
                  <a:pt x="16908" y="1173"/>
                </a:lnTo>
                <a:lnTo>
                  <a:pt x="16976" y="521"/>
                </a:lnTo>
                <a:lnTo>
                  <a:pt x="16953" y="521"/>
                </a:lnTo>
                <a:lnTo>
                  <a:pt x="16931" y="521"/>
                </a:lnTo>
                <a:lnTo>
                  <a:pt x="16267" y="484"/>
                </a:lnTo>
                <a:lnTo>
                  <a:pt x="15637" y="428"/>
                </a:lnTo>
                <a:lnTo>
                  <a:pt x="15063" y="353"/>
                </a:lnTo>
                <a:lnTo>
                  <a:pt x="14523" y="279"/>
                </a:lnTo>
                <a:lnTo>
                  <a:pt x="14040" y="167"/>
                </a:lnTo>
                <a:lnTo>
                  <a:pt x="13635" y="93"/>
                </a:lnTo>
                <a:lnTo>
                  <a:pt x="13331" y="18"/>
                </a:lnTo>
                <a:lnTo>
                  <a:pt x="13117" y="18"/>
                </a:lnTo>
                <a:lnTo>
                  <a:pt x="12982" y="18"/>
                </a:lnTo>
                <a:lnTo>
                  <a:pt x="12858" y="130"/>
                </a:lnTo>
                <a:lnTo>
                  <a:pt x="12723" y="279"/>
                </a:lnTo>
                <a:lnTo>
                  <a:pt x="12622" y="446"/>
                </a:lnTo>
                <a:lnTo>
                  <a:pt x="12510" y="670"/>
                </a:lnTo>
                <a:lnTo>
                  <a:pt x="12419" y="912"/>
                </a:lnTo>
                <a:lnTo>
                  <a:pt x="12363" y="1210"/>
                </a:lnTo>
                <a:lnTo>
                  <a:pt x="12318" y="1526"/>
                </a:lnTo>
                <a:lnTo>
                  <a:pt x="12273" y="1843"/>
                </a:lnTo>
                <a:lnTo>
                  <a:pt x="12251" y="2215"/>
                </a:lnTo>
                <a:lnTo>
                  <a:pt x="12273" y="2532"/>
                </a:lnTo>
                <a:lnTo>
                  <a:pt x="12318" y="2886"/>
                </a:lnTo>
                <a:lnTo>
                  <a:pt x="12386" y="3240"/>
                </a:lnTo>
                <a:lnTo>
                  <a:pt x="12464" y="3556"/>
                </a:lnTo>
                <a:lnTo>
                  <a:pt x="12577" y="3891"/>
                </a:lnTo>
                <a:lnTo>
                  <a:pt x="12746" y="4171"/>
                </a:lnTo>
                <a:lnTo>
                  <a:pt x="12926" y="4487"/>
                </a:lnTo>
                <a:lnTo>
                  <a:pt x="13050" y="4860"/>
                </a:lnTo>
                <a:lnTo>
                  <a:pt x="13162" y="5251"/>
                </a:lnTo>
                <a:lnTo>
                  <a:pt x="13218" y="5604"/>
                </a:lnTo>
                <a:lnTo>
                  <a:pt x="13263" y="5995"/>
                </a:lnTo>
                <a:lnTo>
                  <a:pt x="13241" y="6386"/>
                </a:lnTo>
                <a:lnTo>
                  <a:pt x="13218" y="6740"/>
                </a:lnTo>
                <a:lnTo>
                  <a:pt x="13139" y="7094"/>
                </a:lnTo>
                <a:lnTo>
                  <a:pt x="13050" y="7429"/>
                </a:lnTo>
                <a:lnTo>
                  <a:pt x="12903" y="7746"/>
                </a:lnTo>
                <a:lnTo>
                  <a:pt x="12723" y="8025"/>
                </a:lnTo>
                <a:lnTo>
                  <a:pt x="12532" y="8286"/>
                </a:lnTo>
                <a:lnTo>
                  <a:pt x="12318" y="8491"/>
                </a:lnTo>
                <a:lnTo>
                  <a:pt x="12060" y="8677"/>
                </a:lnTo>
                <a:lnTo>
                  <a:pt x="11756" y="8788"/>
                </a:lnTo>
                <a:lnTo>
                  <a:pt x="11452" y="8826"/>
                </a:lnTo>
                <a:lnTo>
                  <a:pt x="11283" y="8826"/>
                </a:lnTo>
                <a:lnTo>
                  <a:pt x="11126" y="8826"/>
                </a:lnTo>
                <a:lnTo>
                  <a:pt x="11002" y="8788"/>
                </a:lnTo>
                <a:lnTo>
                  <a:pt x="10845" y="8714"/>
                </a:lnTo>
                <a:lnTo>
                  <a:pt x="10721" y="8640"/>
                </a:lnTo>
                <a:lnTo>
                  <a:pt x="10608" y="8565"/>
                </a:lnTo>
                <a:lnTo>
                  <a:pt x="10485" y="8453"/>
                </a:lnTo>
                <a:lnTo>
                  <a:pt x="10372" y="8323"/>
                </a:lnTo>
                <a:lnTo>
                  <a:pt x="10181" y="8062"/>
                </a:lnTo>
                <a:lnTo>
                  <a:pt x="10035" y="7746"/>
                </a:lnTo>
                <a:lnTo>
                  <a:pt x="9900" y="7392"/>
                </a:lnTo>
                <a:lnTo>
                  <a:pt x="9787" y="7001"/>
                </a:lnTo>
                <a:lnTo>
                  <a:pt x="9731" y="6610"/>
                </a:lnTo>
                <a:lnTo>
                  <a:pt x="9686" y="6219"/>
                </a:lnTo>
                <a:lnTo>
                  <a:pt x="9663" y="5772"/>
                </a:lnTo>
                <a:lnTo>
                  <a:pt x="9686" y="5381"/>
                </a:lnTo>
                <a:lnTo>
                  <a:pt x="9753" y="4990"/>
                </a:lnTo>
                <a:lnTo>
                  <a:pt x="9832" y="4636"/>
                </a:lnTo>
                <a:lnTo>
                  <a:pt x="9945" y="4320"/>
                </a:lnTo>
                <a:lnTo>
                  <a:pt x="10068" y="4022"/>
                </a:lnTo>
                <a:lnTo>
                  <a:pt x="10203" y="3817"/>
                </a:lnTo>
                <a:lnTo>
                  <a:pt x="10316" y="3593"/>
                </a:lnTo>
                <a:lnTo>
                  <a:pt x="10395" y="3351"/>
                </a:lnTo>
                <a:lnTo>
                  <a:pt x="10462" y="3109"/>
                </a:lnTo>
                <a:lnTo>
                  <a:pt x="10507" y="2848"/>
                </a:lnTo>
                <a:lnTo>
                  <a:pt x="10530" y="2606"/>
                </a:lnTo>
                <a:lnTo>
                  <a:pt x="10507" y="2346"/>
                </a:lnTo>
                <a:lnTo>
                  <a:pt x="10462" y="2141"/>
                </a:lnTo>
                <a:lnTo>
                  <a:pt x="10395" y="1880"/>
                </a:lnTo>
                <a:lnTo>
                  <a:pt x="10293" y="1638"/>
                </a:lnTo>
                <a:lnTo>
                  <a:pt x="10158" y="1415"/>
                </a:lnTo>
                <a:lnTo>
                  <a:pt x="9967" y="1210"/>
                </a:lnTo>
                <a:lnTo>
                  <a:pt x="9753" y="986"/>
                </a:lnTo>
                <a:lnTo>
                  <a:pt x="9495" y="819"/>
                </a:lnTo>
                <a:lnTo>
                  <a:pt x="9191" y="670"/>
                </a:lnTo>
                <a:lnTo>
                  <a:pt x="8842" y="521"/>
                </a:lnTo>
                <a:lnTo>
                  <a:pt x="8471" y="446"/>
                </a:lnTo>
                <a:lnTo>
                  <a:pt x="7998" y="428"/>
                </a:lnTo>
                <a:lnTo>
                  <a:pt x="7413" y="428"/>
                </a:lnTo>
                <a:lnTo>
                  <a:pt x="6817" y="446"/>
                </a:lnTo>
                <a:lnTo>
                  <a:pt x="6187" y="521"/>
                </a:lnTo>
                <a:lnTo>
                  <a:pt x="5602" y="633"/>
                </a:lnTo>
                <a:lnTo>
                  <a:pt x="5107" y="744"/>
                </a:lnTo>
                <a:lnTo>
                  <a:pt x="4725" y="856"/>
                </a:lnTo>
                <a:lnTo>
                  <a:pt x="4848" y="1564"/>
                </a:lnTo>
                <a:lnTo>
                  <a:pt x="5028" y="2495"/>
                </a:lnTo>
                <a:lnTo>
                  <a:pt x="5175" y="3556"/>
                </a:lnTo>
                <a:lnTo>
                  <a:pt x="5298" y="4673"/>
                </a:lnTo>
                <a:lnTo>
                  <a:pt x="5343" y="5213"/>
                </a:lnTo>
                <a:lnTo>
                  <a:pt x="5388" y="5753"/>
                </a:lnTo>
                <a:lnTo>
                  <a:pt x="5411" y="6275"/>
                </a:lnTo>
                <a:lnTo>
                  <a:pt x="5411" y="6740"/>
                </a:lnTo>
                <a:lnTo>
                  <a:pt x="5366" y="7168"/>
                </a:lnTo>
                <a:lnTo>
                  <a:pt x="5321" y="7541"/>
                </a:lnTo>
                <a:lnTo>
                  <a:pt x="5287" y="7708"/>
                </a:lnTo>
                <a:lnTo>
                  <a:pt x="5242" y="7857"/>
                </a:lnTo>
                <a:lnTo>
                  <a:pt x="5197" y="7969"/>
                </a:lnTo>
                <a:lnTo>
                  <a:pt x="5130" y="8062"/>
                </a:lnTo>
                <a:lnTo>
                  <a:pt x="5006" y="8248"/>
                </a:lnTo>
                <a:lnTo>
                  <a:pt x="4848" y="8397"/>
                </a:lnTo>
                <a:lnTo>
                  <a:pt x="4725" y="8528"/>
                </a:lnTo>
                <a:lnTo>
                  <a:pt x="4567" y="8640"/>
                </a:lnTo>
                <a:lnTo>
                  <a:pt x="4421" y="8714"/>
                </a:lnTo>
                <a:lnTo>
                  <a:pt x="4263" y="8751"/>
                </a:lnTo>
                <a:lnTo>
                  <a:pt x="4095" y="8788"/>
                </a:lnTo>
                <a:lnTo>
                  <a:pt x="3948" y="8788"/>
                </a:lnTo>
                <a:lnTo>
                  <a:pt x="3791" y="8751"/>
                </a:lnTo>
                <a:lnTo>
                  <a:pt x="3667" y="8714"/>
                </a:lnTo>
                <a:lnTo>
                  <a:pt x="3510" y="8677"/>
                </a:lnTo>
                <a:lnTo>
                  <a:pt x="3386" y="8602"/>
                </a:lnTo>
                <a:lnTo>
                  <a:pt x="3251" y="8491"/>
                </a:lnTo>
                <a:lnTo>
                  <a:pt x="3127" y="8360"/>
                </a:lnTo>
                <a:lnTo>
                  <a:pt x="3015" y="8248"/>
                </a:lnTo>
                <a:lnTo>
                  <a:pt x="2925" y="8062"/>
                </a:lnTo>
                <a:lnTo>
                  <a:pt x="2778" y="7857"/>
                </a:lnTo>
                <a:lnTo>
                  <a:pt x="2610" y="7671"/>
                </a:lnTo>
                <a:lnTo>
                  <a:pt x="2407" y="7541"/>
                </a:lnTo>
                <a:lnTo>
                  <a:pt x="2171" y="7466"/>
                </a:lnTo>
                <a:lnTo>
                  <a:pt x="1957" y="7429"/>
                </a:lnTo>
                <a:lnTo>
                  <a:pt x="1698" y="7429"/>
                </a:lnTo>
                <a:lnTo>
                  <a:pt x="1462" y="7466"/>
                </a:lnTo>
                <a:lnTo>
                  <a:pt x="1226" y="7559"/>
                </a:lnTo>
                <a:lnTo>
                  <a:pt x="989" y="7708"/>
                </a:lnTo>
                <a:lnTo>
                  <a:pt x="776" y="7932"/>
                </a:lnTo>
                <a:lnTo>
                  <a:pt x="551" y="8211"/>
                </a:lnTo>
                <a:lnTo>
                  <a:pt x="382" y="8528"/>
                </a:lnTo>
                <a:lnTo>
                  <a:pt x="315" y="8714"/>
                </a:lnTo>
                <a:lnTo>
                  <a:pt x="236" y="8919"/>
                </a:lnTo>
                <a:lnTo>
                  <a:pt x="191" y="9142"/>
                </a:lnTo>
                <a:lnTo>
                  <a:pt x="123" y="9347"/>
                </a:lnTo>
                <a:lnTo>
                  <a:pt x="78" y="9608"/>
                </a:lnTo>
                <a:lnTo>
                  <a:pt x="56" y="9887"/>
                </a:lnTo>
                <a:lnTo>
                  <a:pt x="33" y="10185"/>
                </a:lnTo>
                <a:lnTo>
                  <a:pt x="33" y="10464"/>
                </a:lnTo>
                <a:lnTo>
                  <a:pt x="33" y="10706"/>
                </a:lnTo>
                <a:lnTo>
                  <a:pt x="56" y="10967"/>
                </a:lnTo>
                <a:lnTo>
                  <a:pt x="78" y="11172"/>
                </a:lnTo>
                <a:lnTo>
                  <a:pt x="123" y="11395"/>
                </a:lnTo>
                <a:lnTo>
                  <a:pt x="168" y="11600"/>
                </a:lnTo>
                <a:lnTo>
                  <a:pt x="236" y="11786"/>
                </a:lnTo>
                <a:lnTo>
                  <a:pt x="292" y="11973"/>
                </a:lnTo>
                <a:lnTo>
                  <a:pt x="382" y="12140"/>
                </a:lnTo>
                <a:lnTo>
                  <a:pt x="540" y="12419"/>
                </a:lnTo>
                <a:lnTo>
                  <a:pt x="731" y="12680"/>
                </a:lnTo>
                <a:lnTo>
                  <a:pt x="944" y="12866"/>
                </a:lnTo>
                <a:lnTo>
                  <a:pt x="1158" y="12997"/>
                </a:lnTo>
                <a:lnTo>
                  <a:pt x="1395" y="13108"/>
                </a:lnTo>
                <a:lnTo>
                  <a:pt x="1608" y="13183"/>
                </a:lnTo>
                <a:lnTo>
                  <a:pt x="1856" y="13183"/>
                </a:lnTo>
                <a:lnTo>
                  <a:pt x="2070" y="13146"/>
                </a:lnTo>
                <a:lnTo>
                  <a:pt x="2261" y="13071"/>
                </a:lnTo>
                <a:lnTo>
                  <a:pt x="2430" y="12960"/>
                </a:lnTo>
                <a:lnTo>
                  <a:pt x="2587" y="12792"/>
                </a:lnTo>
                <a:lnTo>
                  <a:pt x="2688" y="12606"/>
                </a:lnTo>
                <a:lnTo>
                  <a:pt x="2801" y="12419"/>
                </a:lnTo>
                <a:lnTo>
                  <a:pt x="2925" y="12289"/>
                </a:lnTo>
                <a:lnTo>
                  <a:pt x="3082" y="12177"/>
                </a:lnTo>
                <a:lnTo>
                  <a:pt x="3228" y="12103"/>
                </a:lnTo>
                <a:lnTo>
                  <a:pt x="3408" y="12103"/>
                </a:lnTo>
                <a:lnTo>
                  <a:pt x="3577" y="12103"/>
                </a:lnTo>
                <a:lnTo>
                  <a:pt x="3723" y="12177"/>
                </a:lnTo>
                <a:lnTo>
                  <a:pt x="3903" y="12252"/>
                </a:lnTo>
                <a:lnTo>
                  <a:pt x="4072" y="12364"/>
                </a:lnTo>
                <a:lnTo>
                  <a:pt x="4230" y="12494"/>
                </a:lnTo>
                <a:lnTo>
                  <a:pt x="4353" y="12643"/>
                </a:lnTo>
                <a:lnTo>
                  <a:pt x="4488" y="12829"/>
                </a:lnTo>
                <a:lnTo>
                  <a:pt x="4567" y="13034"/>
                </a:lnTo>
                <a:lnTo>
                  <a:pt x="4657" y="13257"/>
                </a:lnTo>
                <a:lnTo>
                  <a:pt x="4702" y="13462"/>
                </a:lnTo>
                <a:lnTo>
                  <a:pt x="4725" y="13686"/>
                </a:lnTo>
                <a:lnTo>
                  <a:pt x="4702" y="14282"/>
                </a:lnTo>
                <a:lnTo>
                  <a:pt x="4657" y="15045"/>
                </a:lnTo>
                <a:lnTo>
                  <a:pt x="4612" y="15976"/>
                </a:lnTo>
                <a:lnTo>
                  <a:pt x="4590" y="16926"/>
                </a:lnTo>
                <a:lnTo>
                  <a:pt x="4567" y="17968"/>
                </a:lnTo>
                <a:lnTo>
                  <a:pt x="4567" y="19011"/>
                </a:lnTo>
                <a:lnTo>
                  <a:pt x="4590" y="19514"/>
                </a:lnTo>
                <a:lnTo>
                  <a:pt x="4612" y="19980"/>
                </a:lnTo>
                <a:lnTo>
                  <a:pt x="4657" y="20426"/>
                </a:lnTo>
                <a:lnTo>
                  <a:pt x="4725" y="20836"/>
                </a:lnTo>
                <a:lnTo>
                  <a:pt x="4848" y="20929"/>
                </a:lnTo>
                <a:lnTo>
                  <a:pt x="5040" y="21004"/>
                </a:lnTo>
                <a:lnTo>
                  <a:pt x="5265" y="21078"/>
                </a:lnTo>
                <a:lnTo>
                  <a:pt x="5478" y="21115"/>
                </a:lnTo>
                <a:lnTo>
                  <a:pt x="6041" y="21115"/>
                </a:lnTo>
                <a:lnTo>
                  <a:pt x="6637" y="21078"/>
                </a:lnTo>
                <a:lnTo>
                  <a:pt x="7312" y="21004"/>
                </a:lnTo>
                <a:lnTo>
                  <a:pt x="7998" y="20929"/>
                </a:lnTo>
                <a:lnTo>
                  <a:pt x="8696" y="20855"/>
                </a:lnTo>
                <a:lnTo>
                  <a:pt x="9360" y="20836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>
        <p:nvSpPr>
          <p:cNvPr id="26" name="Puzzle1"/>
          <p:cNvSpPr>
            <a:spLocks noEditPoints="1" noChangeArrowheads="1"/>
          </p:cNvSpPr>
          <p:nvPr/>
        </p:nvSpPr>
        <p:spPr bwMode="auto">
          <a:xfrm>
            <a:off x="7098397" y="961188"/>
            <a:ext cx="1635699" cy="848218"/>
          </a:xfrm>
          <a:custGeom>
            <a:avLst/>
            <a:gdLst>
              <a:gd name="T0" fmla="*/ 16740 w 21600"/>
              <a:gd name="T1" fmla="*/ 21078 h 21600"/>
              <a:gd name="T2" fmla="*/ 16976 w 21600"/>
              <a:gd name="T3" fmla="*/ 521 h 21600"/>
              <a:gd name="T4" fmla="*/ 4725 w 21600"/>
              <a:gd name="T5" fmla="*/ 856 h 21600"/>
              <a:gd name="T6" fmla="*/ 5040 w 21600"/>
              <a:gd name="T7" fmla="*/ 21004 h 21600"/>
              <a:gd name="T8" fmla="*/ 10811 w 21600"/>
              <a:gd name="T9" fmla="*/ 12885 h 21600"/>
              <a:gd name="T10" fmla="*/ 10845 w 21600"/>
              <a:gd name="T11" fmla="*/ 8714 h 21600"/>
              <a:gd name="T12" fmla="*/ 21600 w 21600"/>
              <a:gd name="T13" fmla="*/ 10000 h 21600"/>
              <a:gd name="T14" fmla="*/ 56 w 21600"/>
              <a:gd name="T15" fmla="*/ 10000 h 21600"/>
              <a:gd name="T16" fmla="*/ 6086 w 21600"/>
              <a:gd name="T17" fmla="*/ 2569 h 21600"/>
              <a:gd name="T18" fmla="*/ 16132 w 21600"/>
              <a:gd name="T19" fmla="*/ 19552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9360" y="20836"/>
                </a:moveTo>
                <a:lnTo>
                  <a:pt x="9528" y="20836"/>
                </a:lnTo>
                <a:lnTo>
                  <a:pt x="9686" y="20762"/>
                </a:lnTo>
                <a:lnTo>
                  <a:pt x="9810" y="20687"/>
                </a:lnTo>
                <a:lnTo>
                  <a:pt x="9922" y="20575"/>
                </a:lnTo>
                <a:lnTo>
                  <a:pt x="10012" y="20426"/>
                </a:lnTo>
                <a:lnTo>
                  <a:pt x="10068" y="20296"/>
                </a:lnTo>
                <a:lnTo>
                  <a:pt x="10113" y="20110"/>
                </a:lnTo>
                <a:lnTo>
                  <a:pt x="10136" y="19905"/>
                </a:lnTo>
                <a:lnTo>
                  <a:pt x="10136" y="19682"/>
                </a:lnTo>
                <a:lnTo>
                  <a:pt x="10113" y="19440"/>
                </a:lnTo>
                <a:lnTo>
                  <a:pt x="10068" y="19142"/>
                </a:lnTo>
                <a:lnTo>
                  <a:pt x="10012" y="18900"/>
                </a:lnTo>
                <a:lnTo>
                  <a:pt x="9900" y="18620"/>
                </a:lnTo>
                <a:lnTo>
                  <a:pt x="9787" y="18285"/>
                </a:lnTo>
                <a:lnTo>
                  <a:pt x="9641" y="17968"/>
                </a:lnTo>
                <a:lnTo>
                  <a:pt x="9472" y="17652"/>
                </a:lnTo>
                <a:lnTo>
                  <a:pt x="9382" y="17466"/>
                </a:lnTo>
                <a:lnTo>
                  <a:pt x="9315" y="17298"/>
                </a:lnTo>
                <a:lnTo>
                  <a:pt x="9258" y="17112"/>
                </a:lnTo>
                <a:lnTo>
                  <a:pt x="9191" y="16926"/>
                </a:lnTo>
                <a:lnTo>
                  <a:pt x="9123" y="16535"/>
                </a:lnTo>
                <a:lnTo>
                  <a:pt x="9101" y="16144"/>
                </a:lnTo>
                <a:lnTo>
                  <a:pt x="9101" y="15753"/>
                </a:lnTo>
                <a:lnTo>
                  <a:pt x="9168" y="15362"/>
                </a:lnTo>
                <a:lnTo>
                  <a:pt x="9236" y="14971"/>
                </a:lnTo>
                <a:lnTo>
                  <a:pt x="9360" y="14580"/>
                </a:lnTo>
                <a:lnTo>
                  <a:pt x="9495" y="14244"/>
                </a:lnTo>
                <a:lnTo>
                  <a:pt x="9663" y="13891"/>
                </a:lnTo>
                <a:lnTo>
                  <a:pt x="9855" y="13611"/>
                </a:lnTo>
                <a:lnTo>
                  <a:pt x="10068" y="13351"/>
                </a:lnTo>
                <a:lnTo>
                  <a:pt x="10293" y="13146"/>
                </a:lnTo>
                <a:lnTo>
                  <a:pt x="10552" y="12997"/>
                </a:lnTo>
                <a:lnTo>
                  <a:pt x="10811" y="12885"/>
                </a:lnTo>
                <a:lnTo>
                  <a:pt x="11069" y="12866"/>
                </a:lnTo>
                <a:lnTo>
                  <a:pt x="11351" y="12885"/>
                </a:lnTo>
                <a:lnTo>
                  <a:pt x="11610" y="12997"/>
                </a:lnTo>
                <a:lnTo>
                  <a:pt x="11846" y="13183"/>
                </a:lnTo>
                <a:lnTo>
                  <a:pt x="12060" y="13388"/>
                </a:lnTo>
                <a:lnTo>
                  <a:pt x="12251" y="13648"/>
                </a:lnTo>
                <a:lnTo>
                  <a:pt x="12419" y="13928"/>
                </a:lnTo>
                <a:lnTo>
                  <a:pt x="12555" y="14244"/>
                </a:lnTo>
                <a:lnTo>
                  <a:pt x="12690" y="14617"/>
                </a:lnTo>
                <a:lnTo>
                  <a:pt x="12768" y="15008"/>
                </a:lnTo>
                <a:lnTo>
                  <a:pt x="12836" y="15399"/>
                </a:lnTo>
                <a:lnTo>
                  <a:pt x="12858" y="15753"/>
                </a:lnTo>
                <a:lnTo>
                  <a:pt x="12858" y="16144"/>
                </a:lnTo>
                <a:lnTo>
                  <a:pt x="12813" y="16535"/>
                </a:lnTo>
                <a:lnTo>
                  <a:pt x="12746" y="16888"/>
                </a:lnTo>
                <a:lnTo>
                  <a:pt x="12667" y="17224"/>
                </a:lnTo>
                <a:lnTo>
                  <a:pt x="12510" y="17503"/>
                </a:lnTo>
                <a:lnTo>
                  <a:pt x="12228" y="18043"/>
                </a:lnTo>
                <a:lnTo>
                  <a:pt x="11970" y="18546"/>
                </a:lnTo>
                <a:lnTo>
                  <a:pt x="11868" y="18751"/>
                </a:lnTo>
                <a:lnTo>
                  <a:pt x="11778" y="18974"/>
                </a:lnTo>
                <a:lnTo>
                  <a:pt x="11711" y="19179"/>
                </a:lnTo>
                <a:lnTo>
                  <a:pt x="11666" y="19365"/>
                </a:lnTo>
                <a:lnTo>
                  <a:pt x="11632" y="19570"/>
                </a:lnTo>
                <a:lnTo>
                  <a:pt x="11632" y="19756"/>
                </a:lnTo>
                <a:lnTo>
                  <a:pt x="11632" y="19942"/>
                </a:lnTo>
                <a:lnTo>
                  <a:pt x="11643" y="20110"/>
                </a:lnTo>
                <a:lnTo>
                  <a:pt x="11711" y="20296"/>
                </a:lnTo>
                <a:lnTo>
                  <a:pt x="11801" y="20464"/>
                </a:lnTo>
                <a:lnTo>
                  <a:pt x="11891" y="20650"/>
                </a:lnTo>
                <a:lnTo>
                  <a:pt x="12037" y="20836"/>
                </a:lnTo>
                <a:lnTo>
                  <a:pt x="12206" y="21004"/>
                </a:lnTo>
                <a:lnTo>
                  <a:pt x="12419" y="21190"/>
                </a:lnTo>
                <a:lnTo>
                  <a:pt x="12667" y="21320"/>
                </a:lnTo>
                <a:lnTo>
                  <a:pt x="12960" y="21432"/>
                </a:lnTo>
                <a:lnTo>
                  <a:pt x="13286" y="21544"/>
                </a:lnTo>
                <a:lnTo>
                  <a:pt x="13612" y="21655"/>
                </a:lnTo>
                <a:lnTo>
                  <a:pt x="13983" y="21693"/>
                </a:lnTo>
                <a:lnTo>
                  <a:pt x="14343" y="21730"/>
                </a:lnTo>
                <a:lnTo>
                  <a:pt x="14715" y="21730"/>
                </a:lnTo>
                <a:lnTo>
                  <a:pt x="15075" y="21730"/>
                </a:lnTo>
                <a:lnTo>
                  <a:pt x="15446" y="21655"/>
                </a:lnTo>
                <a:lnTo>
                  <a:pt x="15794" y="21581"/>
                </a:lnTo>
                <a:lnTo>
                  <a:pt x="16132" y="21432"/>
                </a:lnTo>
                <a:lnTo>
                  <a:pt x="16458" y="21302"/>
                </a:lnTo>
                <a:lnTo>
                  <a:pt x="16740" y="21078"/>
                </a:lnTo>
                <a:lnTo>
                  <a:pt x="16976" y="20836"/>
                </a:lnTo>
                <a:lnTo>
                  <a:pt x="17043" y="20650"/>
                </a:lnTo>
                <a:lnTo>
                  <a:pt x="17088" y="20426"/>
                </a:lnTo>
                <a:lnTo>
                  <a:pt x="17133" y="20222"/>
                </a:lnTo>
                <a:lnTo>
                  <a:pt x="17156" y="19980"/>
                </a:lnTo>
                <a:lnTo>
                  <a:pt x="17167" y="19477"/>
                </a:lnTo>
                <a:lnTo>
                  <a:pt x="17167" y="18974"/>
                </a:lnTo>
                <a:lnTo>
                  <a:pt x="17156" y="18397"/>
                </a:lnTo>
                <a:lnTo>
                  <a:pt x="17111" y="17820"/>
                </a:lnTo>
                <a:lnTo>
                  <a:pt x="17066" y="17261"/>
                </a:lnTo>
                <a:lnTo>
                  <a:pt x="16998" y="16646"/>
                </a:lnTo>
                <a:lnTo>
                  <a:pt x="16852" y="15511"/>
                </a:lnTo>
                <a:lnTo>
                  <a:pt x="16740" y="14393"/>
                </a:lnTo>
                <a:lnTo>
                  <a:pt x="16717" y="13928"/>
                </a:lnTo>
                <a:lnTo>
                  <a:pt x="16695" y="13462"/>
                </a:lnTo>
                <a:lnTo>
                  <a:pt x="16717" y="13071"/>
                </a:lnTo>
                <a:lnTo>
                  <a:pt x="16785" y="12755"/>
                </a:lnTo>
                <a:lnTo>
                  <a:pt x="16852" y="12419"/>
                </a:lnTo>
                <a:lnTo>
                  <a:pt x="16953" y="12140"/>
                </a:lnTo>
                <a:lnTo>
                  <a:pt x="17088" y="11898"/>
                </a:lnTo>
                <a:lnTo>
                  <a:pt x="17212" y="11675"/>
                </a:lnTo>
                <a:lnTo>
                  <a:pt x="17370" y="11470"/>
                </a:lnTo>
                <a:lnTo>
                  <a:pt x="17516" y="11284"/>
                </a:lnTo>
                <a:lnTo>
                  <a:pt x="17696" y="11135"/>
                </a:lnTo>
                <a:lnTo>
                  <a:pt x="17865" y="11042"/>
                </a:lnTo>
                <a:lnTo>
                  <a:pt x="18033" y="10930"/>
                </a:lnTo>
                <a:lnTo>
                  <a:pt x="18213" y="10893"/>
                </a:lnTo>
                <a:lnTo>
                  <a:pt x="18382" y="10893"/>
                </a:lnTo>
                <a:lnTo>
                  <a:pt x="18551" y="10967"/>
                </a:lnTo>
                <a:lnTo>
                  <a:pt x="18708" y="11042"/>
                </a:lnTo>
                <a:lnTo>
                  <a:pt x="18855" y="11172"/>
                </a:lnTo>
                <a:lnTo>
                  <a:pt x="19012" y="11358"/>
                </a:lnTo>
                <a:lnTo>
                  <a:pt x="19136" y="11600"/>
                </a:lnTo>
                <a:lnTo>
                  <a:pt x="19271" y="11861"/>
                </a:lnTo>
                <a:lnTo>
                  <a:pt x="19440" y="12028"/>
                </a:lnTo>
                <a:lnTo>
                  <a:pt x="19608" y="12177"/>
                </a:lnTo>
                <a:lnTo>
                  <a:pt x="19822" y="12289"/>
                </a:lnTo>
                <a:lnTo>
                  <a:pt x="20025" y="12289"/>
                </a:lnTo>
                <a:lnTo>
                  <a:pt x="20238" y="12289"/>
                </a:lnTo>
                <a:lnTo>
                  <a:pt x="20452" y="12215"/>
                </a:lnTo>
                <a:lnTo>
                  <a:pt x="20643" y="12103"/>
                </a:lnTo>
                <a:lnTo>
                  <a:pt x="20846" y="11973"/>
                </a:lnTo>
                <a:lnTo>
                  <a:pt x="21037" y="11786"/>
                </a:lnTo>
                <a:lnTo>
                  <a:pt x="21206" y="11563"/>
                </a:lnTo>
                <a:lnTo>
                  <a:pt x="21363" y="11321"/>
                </a:lnTo>
                <a:lnTo>
                  <a:pt x="21465" y="11079"/>
                </a:lnTo>
                <a:lnTo>
                  <a:pt x="21577" y="10744"/>
                </a:lnTo>
                <a:lnTo>
                  <a:pt x="21622" y="10427"/>
                </a:lnTo>
                <a:lnTo>
                  <a:pt x="21645" y="10111"/>
                </a:lnTo>
                <a:lnTo>
                  <a:pt x="21622" y="9608"/>
                </a:lnTo>
                <a:lnTo>
                  <a:pt x="21577" y="9142"/>
                </a:lnTo>
                <a:lnTo>
                  <a:pt x="21465" y="8751"/>
                </a:lnTo>
                <a:lnTo>
                  <a:pt x="21363" y="8397"/>
                </a:lnTo>
                <a:lnTo>
                  <a:pt x="21206" y="8062"/>
                </a:lnTo>
                <a:lnTo>
                  <a:pt x="21037" y="7820"/>
                </a:lnTo>
                <a:lnTo>
                  <a:pt x="20846" y="7597"/>
                </a:lnTo>
                <a:lnTo>
                  <a:pt x="20643" y="7429"/>
                </a:lnTo>
                <a:lnTo>
                  <a:pt x="20452" y="7317"/>
                </a:lnTo>
                <a:lnTo>
                  <a:pt x="20238" y="7206"/>
                </a:lnTo>
                <a:lnTo>
                  <a:pt x="20025" y="7168"/>
                </a:lnTo>
                <a:lnTo>
                  <a:pt x="19822" y="7206"/>
                </a:lnTo>
                <a:lnTo>
                  <a:pt x="19608" y="7243"/>
                </a:lnTo>
                <a:lnTo>
                  <a:pt x="19440" y="7355"/>
                </a:lnTo>
                <a:lnTo>
                  <a:pt x="19271" y="7504"/>
                </a:lnTo>
                <a:lnTo>
                  <a:pt x="19136" y="7708"/>
                </a:lnTo>
                <a:lnTo>
                  <a:pt x="19012" y="7895"/>
                </a:lnTo>
                <a:lnTo>
                  <a:pt x="18832" y="8025"/>
                </a:lnTo>
                <a:lnTo>
                  <a:pt x="18663" y="8174"/>
                </a:lnTo>
                <a:lnTo>
                  <a:pt x="18472" y="8248"/>
                </a:lnTo>
                <a:lnTo>
                  <a:pt x="18270" y="8286"/>
                </a:lnTo>
                <a:lnTo>
                  <a:pt x="18078" y="8323"/>
                </a:lnTo>
                <a:lnTo>
                  <a:pt x="17887" y="8323"/>
                </a:lnTo>
                <a:lnTo>
                  <a:pt x="17696" y="8248"/>
                </a:lnTo>
                <a:lnTo>
                  <a:pt x="17493" y="8174"/>
                </a:lnTo>
                <a:lnTo>
                  <a:pt x="17302" y="8062"/>
                </a:lnTo>
                <a:lnTo>
                  <a:pt x="17133" y="7969"/>
                </a:lnTo>
                <a:lnTo>
                  <a:pt x="16976" y="7783"/>
                </a:lnTo>
                <a:lnTo>
                  <a:pt x="16852" y="7597"/>
                </a:lnTo>
                <a:lnTo>
                  <a:pt x="16740" y="7429"/>
                </a:lnTo>
                <a:lnTo>
                  <a:pt x="16672" y="7168"/>
                </a:lnTo>
                <a:lnTo>
                  <a:pt x="16638" y="6926"/>
                </a:lnTo>
                <a:lnTo>
                  <a:pt x="16616" y="6498"/>
                </a:lnTo>
                <a:lnTo>
                  <a:pt x="16616" y="5772"/>
                </a:lnTo>
                <a:lnTo>
                  <a:pt x="16650" y="4915"/>
                </a:lnTo>
                <a:lnTo>
                  <a:pt x="16695" y="3928"/>
                </a:lnTo>
                <a:lnTo>
                  <a:pt x="16762" y="2960"/>
                </a:lnTo>
                <a:lnTo>
                  <a:pt x="16830" y="1992"/>
                </a:lnTo>
                <a:lnTo>
                  <a:pt x="16908" y="1173"/>
                </a:lnTo>
                <a:lnTo>
                  <a:pt x="16976" y="521"/>
                </a:lnTo>
                <a:lnTo>
                  <a:pt x="16953" y="521"/>
                </a:lnTo>
                <a:lnTo>
                  <a:pt x="16931" y="521"/>
                </a:lnTo>
                <a:lnTo>
                  <a:pt x="16267" y="484"/>
                </a:lnTo>
                <a:lnTo>
                  <a:pt x="15637" y="428"/>
                </a:lnTo>
                <a:lnTo>
                  <a:pt x="15063" y="353"/>
                </a:lnTo>
                <a:lnTo>
                  <a:pt x="14523" y="279"/>
                </a:lnTo>
                <a:lnTo>
                  <a:pt x="14040" y="167"/>
                </a:lnTo>
                <a:lnTo>
                  <a:pt x="13635" y="93"/>
                </a:lnTo>
                <a:lnTo>
                  <a:pt x="13331" y="18"/>
                </a:lnTo>
                <a:lnTo>
                  <a:pt x="13117" y="18"/>
                </a:lnTo>
                <a:lnTo>
                  <a:pt x="12982" y="18"/>
                </a:lnTo>
                <a:lnTo>
                  <a:pt x="12858" y="130"/>
                </a:lnTo>
                <a:lnTo>
                  <a:pt x="12723" y="279"/>
                </a:lnTo>
                <a:lnTo>
                  <a:pt x="12622" y="446"/>
                </a:lnTo>
                <a:lnTo>
                  <a:pt x="12510" y="670"/>
                </a:lnTo>
                <a:lnTo>
                  <a:pt x="12419" y="912"/>
                </a:lnTo>
                <a:lnTo>
                  <a:pt x="12363" y="1210"/>
                </a:lnTo>
                <a:lnTo>
                  <a:pt x="12318" y="1526"/>
                </a:lnTo>
                <a:lnTo>
                  <a:pt x="12273" y="1843"/>
                </a:lnTo>
                <a:lnTo>
                  <a:pt x="12251" y="2215"/>
                </a:lnTo>
                <a:lnTo>
                  <a:pt x="12273" y="2532"/>
                </a:lnTo>
                <a:lnTo>
                  <a:pt x="12318" y="2886"/>
                </a:lnTo>
                <a:lnTo>
                  <a:pt x="12386" y="3240"/>
                </a:lnTo>
                <a:lnTo>
                  <a:pt x="12464" y="3556"/>
                </a:lnTo>
                <a:lnTo>
                  <a:pt x="12577" y="3891"/>
                </a:lnTo>
                <a:lnTo>
                  <a:pt x="12746" y="4171"/>
                </a:lnTo>
                <a:lnTo>
                  <a:pt x="12926" y="4487"/>
                </a:lnTo>
                <a:lnTo>
                  <a:pt x="13050" y="4860"/>
                </a:lnTo>
                <a:lnTo>
                  <a:pt x="13162" y="5251"/>
                </a:lnTo>
                <a:lnTo>
                  <a:pt x="13218" y="5604"/>
                </a:lnTo>
                <a:lnTo>
                  <a:pt x="13263" y="5995"/>
                </a:lnTo>
                <a:lnTo>
                  <a:pt x="13241" y="6386"/>
                </a:lnTo>
                <a:lnTo>
                  <a:pt x="13218" y="6740"/>
                </a:lnTo>
                <a:lnTo>
                  <a:pt x="13139" y="7094"/>
                </a:lnTo>
                <a:lnTo>
                  <a:pt x="13050" y="7429"/>
                </a:lnTo>
                <a:lnTo>
                  <a:pt x="12903" y="7746"/>
                </a:lnTo>
                <a:lnTo>
                  <a:pt x="12723" y="8025"/>
                </a:lnTo>
                <a:lnTo>
                  <a:pt x="12532" y="8286"/>
                </a:lnTo>
                <a:lnTo>
                  <a:pt x="12318" y="8491"/>
                </a:lnTo>
                <a:lnTo>
                  <a:pt x="12060" y="8677"/>
                </a:lnTo>
                <a:lnTo>
                  <a:pt x="11756" y="8788"/>
                </a:lnTo>
                <a:lnTo>
                  <a:pt x="11452" y="8826"/>
                </a:lnTo>
                <a:lnTo>
                  <a:pt x="11283" y="8826"/>
                </a:lnTo>
                <a:lnTo>
                  <a:pt x="11126" y="8826"/>
                </a:lnTo>
                <a:lnTo>
                  <a:pt x="11002" y="8788"/>
                </a:lnTo>
                <a:lnTo>
                  <a:pt x="10845" y="8714"/>
                </a:lnTo>
                <a:lnTo>
                  <a:pt x="10721" y="8640"/>
                </a:lnTo>
                <a:lnTo>
                  <a:pt x="10608" y="8565"/>
                </a:lnTo>
                <a:lnTo>
                  <a:pt x="10485" y="8453"/>
                </a:lnTo>
                <a:lnTo>
                  <a:pt x="10372" y="8323"/>
                </a:lnTo>
                <a:lnTo>
                  <a:pt x="10181" y="8062"/>
                </a:lnTo>
                <a:lnTo>
                  <a:pt x="10035" y="7746"/>
                </a:lnTo>
                <a:lnTo>
                  <a:pt x="9900" y="7392"/>
                </a:lnTo>
                <a:lnTo>
                  <a:pt x="9787" y="7001"/>
                </a:lnTo>
                <a:lnTo>
                  <a:pt x="9731" y="6610"/>
                </a:lnTo>
                <a:lnTo>
                  <a:pt x="9686" y="6219"/>
                </a:lnTo>
                <a:lnTo>
                  <a:pt x="9663" y="5772"/>
                </a:lnTo>
                <a:lnTo>
                  <a:pt x="9686" y="5381"/>
                </a:lnTo>
                <a:lnTo>
                  <a:pt x="9753" y="4990"/>
                </a:lnTo>
                <a:lnTo>
                  <a:pt x="9832" y="4636"/>
                </a:lnTo>
                <a:lnTo>
                  <a:pt x="9945" y="4320"/>
                </a:lnTo>
                <a:lnTo>
                  <a:pt x="10068" y="4022"/>
                </a:lnTo>
                <a:lnTo>
                  <a:pt x="10203" y="3817"/>
                </a:lnTo>
                <a:lnTo>
                  <a:pt x="10316" y="3593"/>
                </a:lnTo>
                <a:lnTo>
                  <a:pt x="10395" y="3351"/>
                </a:lnTo>
                <a:lnTo>
                  <a:pt x="10462" y="3109"/>
                </a:lnTo>
                <a:lnTo>
                  <a:pt x="10507" y="2848"/>
                </a:lnTo>
                <a:lnTo>
                  <a:pt x="10530" y="2606"/>
                </a:lnTo>
                <a:lnTo>
                  <a:pt x="10507" y="2346"/>
                </a:lnTo>
                <a:lnTo>
                  <a:pt x="10462" y="2141"/>
                </a:lnTo>
                <a:lnTo>
                  <a:pt x="10395" y="1880"/>
                </a:lnTo>
                <a:lnTo>
                  <a:pt x="10293" y="1638"/>
                </a:lnTo>
                <a:lnTo>
                  <a:pt x="10158" y="1415"/>
                </a:lnTo>
                <a:lnTo>
                  <a:pt x="9967" y="1210"/>
                </a:lnTo>
                <a:lnTo>
                  <a:pt x="9753" y="986"/>
                </a:lnTo>
                <a:lnTo>
                  <a:pt x="9495" y="819"/>
                </a:lnTo>
                <a:lnTo>
                  <a:pt x="9191" y="670"/>
                </a:lnTo>
                <a:lnTo>
                  <a:pt x="8842" y="521"/>
                </a:lnTo>
                <a:lnTo>
                  <a:pt x="8471" y="446"/>
                </a:lnTo>
                <a:lnTo>
                  <a:pt x="7998" y="428"/>
                </a:lnTo>
                <a:lnTo>
                  <a:pt x="7413" y="428"/>
                </a:lnTo>
                <a:lnTo>
                  <a:pt x="6817" y="446"/>
                </a:lnTo>
                <a:lnTo>
                  <a:pt x="6187" y="521"/>
                </a:lnTo>
                <a:lnTo>
                  <a:pt x="5602" y="633"/>
                </a:lnTo>
                <a:lnTo>
                  <a:pt x="5107" y="744"/>
                </a:lnTo>
                <a:lnTo>
                  <a:pt x="4725" y="856"/>
                </a:lnTo>
                <a:lnTo>
                  <a:pt x="4848" y="1564"/>
                </a:lnTo>
                <a:lnTo>
                  <a:pt x="5028" y="2495"/>
                </a:lnTo>
                <a:lnTo>
                  <a:pt x="5175" y="3556"/>
                </a:lnTo>
                <a:lnTo>
                  <a:pt x="5298" y="4673"/>
                </a:lnTo>
                <a:lnTo>
                  <a:pt x="5343" y="5213"/>
                </a:lnTo>
                <a:lnTo>
                  <a:pt x="5388" y="5753"/>
                </a:lnTo>
                <a:lnTo>
                  <a:pt x="5411" y="6275"/>
                </a:lnTo>
                <a:lnTo>
                  <a:pt x="5411" y="6740"/>
                </a:lnTo>
                <a:lnTo>
                  <a:pt x="5366" y="7168"/>
                </a:lnTo>
                <a:lnTo>
                  <a:pt x="5321" y="7541"/>
                </a:lnTo>
                <a:lnTo>
                  <a:pt x="5287" y="7708"/>
                </a:lnTo>
                <a:lnTo>
                  <a:pt x="5242" y="7857"/>
                </a:lnTo>
                <a:lnTo>
                  <a:pt x="5197" y="7969"/>
                </a:lnTo>
                <a:lnTo>
                  <a:pt x="5130" y="8062"/>
                </a:lnTo>
                <a:lnTo>
                  <a:pt x="5006" y="8248"/>
                </a:lnTo>
                <a:lnTo>
                  <a:pt x="4848" y="8397"/>
                </a:lnTo>
                <a:lnTo>
                  <a:pt x="4725" y="8528"/>
                </a:lnTo>
                <a:lnTo>
                  <a:pt x="4567" y="8640"/>
                </a:lnTo>
                <a:lnTo>
                  <a:pt x="4421" y="8714"/>
                </a:lnTo>
                <a:lnTo>
                  <a:pt x="4263" y="8751"/>
                </a:lnTo>
                <a:lnTo>
                  <a:pt x="4095" y="8788"/>
                </a:lnTo>
                <a:lnTo>
                  <a:pt x="3948" y="8788"/>
                </a:lnTo>
                <a:lnTo>
                  <a:pt x="3791" y="8751"/>
                </a:lnTo>
                <a:lnTo>
                  <a:pt x="3667" y="8714"/>
                </a:lnTo>
                <a:lnTo>
                  <a:pt x="3510" y="8677"/>
                </a:lnTo>
                <a:lnTo>
                  <a:pt x="3386" y="8602"/>
                </a:lnTo>
                <a:lnTo>
                  <a:pt x="3251" y="8491"/>
                </a:lnTo>
                <a:lnTo>
                  <a:pt x="3127" y="8360"/>
                </a:lnTo>
                <a:lnTo>
                  <a:pt x="3015" y="8248"/>
                </a:lnTo>
                <a:lnTo>
                  <a:pt x="2925" y="8062"/>
                </a:lnTo>
                <a:lnTo>
                  <a:pt x="2778" y="7857"/>
                </a:lnTo>
                <a:lnTo>
                  <a:pt x="2610" y="7671"/>
                </a:lnTo>
                <a:lnTo>
                  <a:pt x="2407" y="7541"/>
                </a:lnTo>
                <a:lnTo>
                  <a:pt x="2171" y="7466"/>
                </a:lnTo>
                <a:lnTo>
                  <a:pt x="1957" y="7429"/>
                </a:lnTo>
                <a:lnTo>
                  <a:pt x="1698" y="7429"/>
                </a:lnTo>
                <a:lnTo>
                  <a:pt x="1462" y="7466"/>
                </a:lnTo>
                <a:lnTo>
                  <a:pt x="1226" y="7559"/>
                </a:lnTo>
                <a:lnTo>
                  <a:pt x="989" y="7708"/>
                </a:lnTo>
                <a:lnTo>
                  <a:pt x="776" y="7932"/>
                </a:lnTo>
                <a:lnTo>
                  <a:pt x="551" y="8211"/>
                </a:lnTo>
                <a:lnTo>
                  <a:pt x="382" y="8528"/>
                </a:lnTo>
                <a:lnTo>
                  <a:pt x="315" y="8714"/>
                </a:lnTo>
                <a:lnTo>
                  <a:pt x="236" y="8919"/>
                </a:lnTo>
                <a:lnTo>
                  <a:pt x="191" y="9142"/>
                </a:lnTo>
                <a:lnTo>
                  <a:pt x="123" y="9347"/>
                </a:lnTo>
                <a:lnTo>
                  <a:pt x="78" y="9608"/>
                </a:lnTo>
                <a:lnTo>
                  <a:pt x="56" y="9887"/>
                </a:lnTo>
                <a:lnTo>
                  <a:pt x="33" y="10185"/>
                </a:lnTo>
                <a:lnTo>
                  <a:pt x="33" y="10464"/>
                </a:lnTo>
                <a:lnTo>
                  <a:pt x="33" y="10706"/>
                </a:lnTo>
                <a:lnTo>
                  <a:pt x="56" y="10967"/>
                </a:lnTo>
                <a:lnTo>
                  <a:pt x="78" y="11172"/>
                </a:lnTo>
                <a:lnTo>
                  <a:pt x="123" y="11395"/>
                </a:lnTo>
                <a:lnTo>
                  <a:pt x="168" y="11600"/>
                </a:lnTo>
                <a:lnTo>
                  <a:pt x="236" y="11786"/>
                </a:lnTo>
                <a:lnTo>
                  <a:pt x="292" y="11973"/>
                </a:lnTo>
                <a:lnTo>
                  <a:pt x="382" y="12140"/>
                </a:lnTo>
                <a:lnTo>
                  <a:pt x="540" y="12419"/>
                </a:lnTo>
                <a:lnTo>
                  <a:pt x="731" y="12680"/>
                </a:lnTo>
                <a:lnTo>
                  <a:pt x="944" y="12866"/>
                </a:lnTo>
                <a:lnTo>
                  <a:pt x="1158" y="12997"/>
                </a:lnTo>
                <a:lnTo>
                  <a:pt x="1395" y="13108"/>
                </a:lnTo>
                <a:lnTo>
                  <a:pt x="1608" y="13183"/>
                </a:lnTo>
                <a:lnTo>
                  <a:pt x="1856" y="13183"/>
                </a:lnTo>
                <a:lnTo>
                  <a:pt x="2070" y="13146"/>
                </a:lnTo>
                <a:lnTo>
                  <a:pt x="2261" y="13071"/>
                </a:lnTo>
                <a:lnTo>
                  <a:pt x="2430" y="12960"/>
                </a:lnTo>
                <a:lnTo>
                  <a:pt x="2587" y="12792"/>
                </a:lnTo>
                <a:lnTo>
                  <a:pt x="2688" y="12606"/>
                </a:lnTo>
                <a:lnTo>
                  <a:pt x="2801" y="12419"/>
                </a:lnTo>
                <a:lnTo>
                  <a:pt x="2925" y="12289"/>
                </a:lnTo>
                <a:lnTo>
                  <a:pt x="3082" y="12177"/>
                </a:lnTo>
                <a:lnTo>
                  <a:pt x="3228" y="12103"/>
                </a:lnTo>
                <a:lnTo>
                  <a:pt x="3408" y="12103"/>
                </a:lnTo>
                <a:lnTo>
                  <a:pt x="3577" y="12103"/>
                </a:lnTo>
                <a:lnTo>
                  <a:pt x="3723" y="12177"/>
                </a:lnTo>
                <a:lnTo>
                  <a:pt x="3903" y="12252"/>
                </a:lnTo>
                <a:lnTo>
                  <a:pt x="4072" y="12364"/>
                </a:lnTo>
                <a:lnTo>
                  <a:pt x="4230" y="12494"/>
                </a:lnTo>
                <a:lnTo>
                  <a:pt x="4353" y="12643"/>
                </a:lnTo>
                <a:lnTo>
                  <a:pt x="4488" y="12829"/>
                </a:lnTo>
                <a:lnTo>
                  <a:pt x="4567" y="13034"/>
                </a:lnTo>
                <a:lnTo>
                  <a:pt x="4657" y="13257"/>
                </a:lnTo>
                <a:lnTo>
                  <a:pt x="4702" y="13462"/>
                </a:lnTo>
                <a:lnTo>
                  <a:pt x="4725" y="13686"/>
                </a:lnTo>
                <a:lnTo>
                  <a:pt x="4702" y="14282"/>
                </a:lnTo>
                <a:lnTo>
                  <a:pt x="4657" y="15045"/>
                </a:lnTo>
                <a:lnTo>
                  <a:pt x="4612" y="15976"/>
                </a:lnTo>
                <a:lnTo>
                  <a:pt x="4590" y="16926"/>
                </a:lnTo>
                <a:lnTo>
                  <a:pt x="4567" y="17968"/>
                </a:lnTo>
                <a:lnTo>
                  <a:pt x="4567" y="19011"/>
                </a:lnTo>
                <a:lnTo>
                  <a:pt x="4590" y="19514"/>
                </a:lnTo>
                <a:lnTo>
                  <a:pt x="4612" y="19980"/>
                </a:lnTo>
                <a:lnTo>
                  <a:pt x="4657" y="20426"/>
                </a:lnTo>
                <a:lnTo>
                  <a:pt x="4725" y="20836"/>
                </a:lnTo>
                <a:lnTo>
                  <a:pt x="4848" y="20929"/>
                </a:lnTo>
                <a:lnTo>
                  <a:pt x="5040" y="21004"/>
                </a:lnTo>
                <a:lnTo>
                  <a:pt x="5265" y="21078"/>
                </a:lnTo>
                <a:lnTo>
                  <a:pt x="5478" y="21115"/>
                </a:lnTo>
                <a:lnTo>
                  <a:pt x="6041" y="21115"/>
                </a:lnTo>
                <a:lnTo>
                  <a:pt x="6637" y="21078"/>
                </a:lnTo>
                <a:lnTo>
                  <a:pt x="7312" y="21004"/>
                </a:lnTo>
                <a:lnTo>
                  <a:pt x="7998" y="20929"/>
                </a:lnTo>
                <a:lnTo>
                  <a:pt x="8696" y="20855"/>
                </a:lnTo>
                <a:lnTo>
                  <a:pt x="9360" y="20836"/>
                </a:lnTo>
                <a:close/>
              </a:path>
            </a:pathLst>
          </a:custGeom>
          <a:solidFill>
            <a:srgbClr val="FFCC99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27" name="Puzzle3"/>
          <p:cNvSpPr>
            <a:spLocks noEditPoints="1" noChangeArrowheads="1"/>
          </p:cNvSpPr>
          <p:nvPr/>
        </p:nvSpPr>
        <p:spPr bwMode="auto">
          <a:xfrm>
            <a:off x="6492946" y="3778519"/>
            <a:ext cx="1012316" cy="1221887"/>
          </a:xfrm>
          <a:custGeom>
            <a:avLst/>
            <a:gdLst>
              <a:gd name="T0" fmla="*/ 10391 w 21600"/>
              <a:gd name="T1" fmla="*/ 15806 h 21600"/>
              <a:gd name="T2" fmla="*/ 20551 w 21600"/>
              <a:gd name="T3" fmla="*/ 21088 h 21600"/>
              <a:gd name="T4" fmla="*/ 13180 w 21600"/>
              <a:gd name="T5" fmla="*/ 13801 h 21600"/>
              <a:gd name="T6" fmla="*/ 20551 w 21600"/>
              <a:gd name="T7" fmla="*/ 7025 h 21600"/>
              <a:gd name="T8" fmla="*/ 10500 w 21600"/>
              <a:gd name="T9" fmla="*/ 52 h 21600"/>
              <a:gd name="T10" fmla="*/ 692 w 21600"/>
              <a:gd name="T11" fmla="*/ 6802 h 21600"/>
              <a:gd name="T12" fmla="*/ 8064 w 21600"/>
              <a:gd name="T13" fmla="*/ 13526 h 21600"/>
              <a:gd name="T14" fmla="*/ 692 w 21600"/>
              <a:gd name="T15" fmla="*/ 21088 h 21600"/>
              <a:gd name="T16" fmla="*/ 2273 w 21600"/>
              <a:gd name="T17" fmla="*/ 7719 h 21600"/>
              <a:gd name="T18" fmla="*/ 19149 w 21600"/>
              <a:gd name="T19" fmla="*/ 20237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6625" y="20892"/>
                </a:moveTo>
                <a:lnTo>
                  <a:pt x="7105" y="21023"/>
                </a:lnTo>
                <a:lnTo>
                  <a:pt x="7513" y="21088"/>
                </a:lnTo>
                <a:lnTo>
                  <a:pt x="7922" y="21115"/>
                </a:lnTo>
                <a:lnTo>
                  <a:pt x="8242" y="21115"/>
                </a:lnTo>
                <a:lnTo>
                  <a:pt x="8544" y="21062"/>
                </a:lnTo>
                <a:lnTo>
                  <a:pt x="8810" y="20997"/>
                </a:lnTo>
                <a:lnTo>
                  <a:pt x="9023" y="20892"/>
                </a:lnTo>
                <a:lnTo>
                  <a:pt x="9148" y="20761"/>
                </a:lnTo>
                <a:lnTo>
                  <a:pt x="9290" y="20616"/>
                </a:lnTo>
                <a:lnTo>
                  <a:pt x="9361" y="20459"/>
                </a:lnTo>
                <a:lnTo>
                  <a:pt x="9396" y="20289"/>
                </a:lnTo>
                <a:lnTo>
                  <a:pt x="9396" y="20092"/>
                </a:lnTo>
                <a:lnTo>
                  <a:pt x="9325" y="19909"/>
                </a:lnTo>
                <a:lnTo>
                  <a:pt x="9219" y="19738"/>
                </a:lnTo>
                <a:lnTo>
                  <a:pt x="9094" y="19555"/>
                </a:lnTo>
                <a:lnTo>
                  <a:pt x="8917" y="19384"/>
                </a:lnTo>
                <a:lnTo>
                  <a:pt x="8650" y="19162"/>
                </a:lnTo>
                <a:lnTo>
                  <a:pt x="8437" y="18900"/>
                </a:lnTo>
                <a:lnTo>
                  <a:pt x="8277" y="18624"/>
                </a:lnTo>
                <a:lnTo>
                  <a:pt x="8135" y="18349"/>
                </a:lnTo>
                <a:lnTo>
                  <a:pt x="8028" y="18048"/>
                </a:lnTo>
                <a:lnTo>
                  <a:pt x="7993" y="17746"/>
                </a:lnTo>
                <a:lnTo>
                  <a:pt x="7993" y="17471"/>
                </a:lnTo>
                <a:lnTo>
                  <a:pt x="8028" y="17169"/>
                </a:lnTo>
                <a:lnTo>
                  <a:pt x="8135" y="16920"/>
                </a:lnTo>
                <a:lnTo>
                  <a:pt x="8277" y="16671"/>
                </a:lnTo>
                <a:lnTo>
                  <a:pt x="8366" y="16540"/>
                </a:lnTo>
                <a:lnTo>
                  <a:pt x="8473" y="16409"/>
                </a:lnTo>
                <a:lnTo>
                  <a:pt x="8615" y="16317"/>
                </a:lnTo>
                <a:lnTo>
                  <a:pt x="8739" y="16213"/>
                </a:lnTo>
                <a:lnTo>
                  <a:pt x="8881" y="16134"/>
                </a:lnTo>
                <a:lnTo>
                  <a:pt x="9059" y="16055"/>
                </a:lnTo>
                <a:lnTo>
                  <a:pt x="9254" y="15990"/>
                </a:lnTo>
                <a:lnTo>
                  <a:pt x="9432" y="15911"/>
                </a:lnTo>
                <a:lnTo>
                  <a:pt x="9663" y="15885"/>
                </a:lnTo>
                <a:lnTo>
                  <a:pt x="9876" y="15833"/>
                </a:lnTo>
                <a:lnTo>
                  <a:pt x="10142" y="15806"/>
                </a:lnTo>
                <a:lnTo>
                  <a:pt x="10391" y="15806"/>
                </a:lnTo>
                <a:lnTo>
                  <a:pt x="10728" y="15806"/>
                </a:lnTo>
                <a:lnTo>
                  <a:pt x="10995" y="15806"/>
                </a:lnTo>
                <a:lnTo>
                  <a:pt x="11279" y="15833"/>
                </a:lnTo>
                <a:lnTo>
                  <a:pt x="11546" y="15885"/>
                </a:lnTo>
                <a:lnTo>
                  <a:pt x="11776" y="15937"/>
                </a:lnTo>
                <a:lnTo>
                  <a:pt x="12025" y="15990"/>
                </a:lnTo>
                <a:lnTo>
                  <a:pt x="12221" y="16055"/>
                </a:lnTo>
                <a:lnTo>
                  <a:pt x="12434" y="16134"/>
                </a:lnTo>
                <a:lnTo>
                  <a:pt x="12611" y="16213"/>
                </a:lnTo>
                <a:lnTo>
                  <a:pt x="12771" y="16317"/>
                </a:lnTo>
                <a:lnTo>
                  <a:pt x="12913" y="16409"/>
                </a:lnTo>
                <a:lnTo>
                  <a:pt x="13038" y="16514"/>
                </a:lnTo>
                <a:lnTo>
                  <a:pt x="13251" y="16737"/>
                </a:lnTo>
                <a:lnTo>
                  <a:pt x="13428" y="16986"/>
                </a:lnTo>
                <a:lnTo>
                  <a:pt x="13517" y="17248"/>
                </a:lnTo>
                <a:lnTo>
                  <a:pt x="13588" y="17523"/>
                </a:lnTo>
                <a:lnTo>
                  <a:pt x="13588" y="17799"/>
                </a:lnTo>
                <a:lnTo>
                  <a:pt x="13517" y="18074"/>
                </a:lnTo>
                <a:lnTo>
                  <a:pt x="13428" y="18323"/>
                </a:lnTo>
                <a:lnTo>
                  <a:pt x="13286" y="18572"/>
                </a:lnTo>
                <a:lnTo>
                  <a:pt x="13109" y="18808"/>
                </a:lnTo>
                <a:lnTo>
                  <a:pt x="12878" y="19031"/>
                </a:lnTo>
                <a:lnTo>
                  <a:pt x="12434" y="19411"/>
                </a:lnTo>
                <a:lnTo>
                  <a:pt x="12132" y="19738"/>
                </a:lnTo>
                <a:lnTo>
                  <a:pt x="12025" y="19856"/>
                </a:lnTo>
                <a:lnTo>
                  <a:pt x="11919" y="20014"/>
                </a:lnTo>
                <a:lnTo>
                  <a:pt x="11883" y="20132"/>
                </a:lnTo>
                <a:lnTo>
                  <a:pt x="11883" y="20263"/>
                </a:lnTo>
                <a:lnTo>
                  <a:pt x="11883" y="20394"/>
                </a:lnTo>
                <a:lnTo>
                  <a:pt x="11954" y="20485"/>
                </a:lnTo>
                <a:lnTo>
                  <a:pt x="12061" y="20590"/>
                </a:lnTo>
                <a:lnTo>
                  <a:pt x="12185" y="20695"/>
                </a:lnTo>
                <a:lnTo>
                  <a:pt x="12327" y="20787"/>
                </a:lnTo>
                <a:lnTo>
                  <a:pt x="12540" y="20892"/>
                </a:lnTo>
                <a:lnTo>
                  <a:pt x="12771" y="20997"/>
                </a:lnTo>
                <a:lnTo>
                  <a:pt x="13073" y="21088"/>
                </a:lnTo>
                <a:lnTo>
                  <a:pt x="13428" y="21193"/>
                </a:lnTo>
                <a:lnTo>
                  <a:pt x="13873" y="21298"/>
                </a:lnTo>
                <a:lnTo>
                  <a:pt x="14317" y="21390"/>
                </a:lnTo>
                <a:lnTo>
                  <a:pt x="14778" y="21468"/>
                </a:lnTo>
                <a:lnTo>
                  <a:pt x="15294" y="21547"/>
                </a:lnTo>
                <a:lnTo>
                  <a:pt x="15809" y="21600"/>
                </a:lnTo>
                <a:lnTo>
                  <a:pt x="16359" y="21652"/>
                </a:lnTo>
                <a:lnTo>
                  <a:pt x="16875" y="21678"/>
                </a:lnTo>
                <a:lnTo>
                  <a:pt x="17407" y="21678"/>
                </a:lnTo>
                <a:lnTo>
                  <a:pt x="17958" y="21678"/>
                </a:lnTo>
                <a:lnTo>
                  <a:pt x="18473" y="21652"/>
                </a:lnTo>
                <a:lnTo>
                  <a:pt x="18953" y="21573"/>
                </a:lnTo>
                <a:lnTo>
                  <a:pt x="19397" y="21495"/>
                </a:lnTo>
                <a:lnTo>
                  <a:pt x="19841" y="21390"/>
                </a:lnTo>
                <a:lnTo>
                  <a:pt x="20214" y="21272"/>
                </a:lnTo>
                <a:lnTo>
                  <a:pt x="20551" y="21088"/>
                </a:lnTo>
                <a:lnTo>
                  <a:pt x="20480" y="20787"/>
                </a:lnTo>
                <a:lnTo>
                  <a:pt x="20409" y="20485"/>
                </a:lnTo>
                <a:lnTo>
                  <a:pt x="20356" y="20158"/>
                </a:lnTo>
                <a:lnTo>
                  <a:pt x="20356" y="19804"/>
                </a:lnTo>
                <a:lnTo>
                  <a:pt x="20321" y="19083"/>
                </a:lnTo>
                <a:lnTo>
                  <a:pt x="20356" y="18349"/>
                </a:lnTo>
                <a:lnTo>
                  <a:pt x="20409" y="17641"/>
                </a:lnTo>
                <a:lnTo>
                  <a:pt x="20480" y="17012"/>
                </a:lnTo>
                <a:lnTo>
                  <a:pt x="20551" y="16488"/>
                </a:lnTo>
                <a:lnTo>
                  <a:pt x="20551" y="16055"/>
                </a:lnTo>
                <a:lnTo>
                  <a:pt x="20551" y="15911"/>
                </a:lnTo>
                <a:lnTo>
                  <a:pt x="20445" y="15754"/>
                </a:lnTo>
                <a:lnTo>
                  <a:pt x="20356" y="15610"/>
                </a:lnTo>
                <a:lnTo>
                  <a:pt x="20178" y="15452"/>
                </a:lnTo>
                <a:lnTo>
                  <a:pt x="20001" y="15334"/>
                </a:lnTo>
                <a:lnTo>
                  <a:pt x="19770" y="15230"/>
                </a:lnTo>
                <a:lnTo>
                  <a:pt x="19521" y="15125"/>
                </a:lnTo>
                <a:lnTo>
                  <a:pt x="19290" y="15059"/>
                </a:lnTo>
                <a:lnTo>
                  <a:pt x="19024" y="15007"/>
                </a:lnTo>
                <a:lnTo>
                  <a:pt x="18740" y="14954"/>
                </a:lnTo>
                <a:lnTo>
                  <a:pt x="18509" y="14954"/>
                </a:lnTo>
                <a:lnTo>
                  <a:pt x="18225" y="14954"/>
                </a:lnTo>
                <a:lnTo>
                  <a:pt x="17994" y="15007"/>
                </a:lnTo>
                <a:lnTo>
                  <a:pt x="17763" y="15085"/>
                </a:lnTo>
                <a:lnTo>
                  <a:pt x="17550" y="15177"/>
                </a:lnTo>
                <a:lnTo>
                  <a:pt x="17372" y="15308"/>
                </a:lnTo>
                <a:lnTo>
                  <a:pt x="17176" y="15426"/>
                </a:lnTo>
                <a:lnTo>
                  <a:pt x="16928" y="15557"/>
                </a:lnTo>
                <a:lnTo>
                  <a:pt x="16661" y="15636"/>
                </a:lnTo>
                <a:lnTo>
                  <a:pt x="16359" y="15688"/>
                </a:lnTo>
                <a:lnTo>
                  <a:pt x="16022" y="15715"/>
                </a:lnTo>
                <a:lnTo>
                  <a:pt x="15667" y="15688"/>
                </a:lnTo>
                <a:lnTo>
                  <a:pt x="15294" y="15662"/>
                </a:lnTo>
                <a:lnTo>
                  <a:pt x="14956" y="15583"/>
                </a:lnTo>
                <a:lnTo>
                  <a:pt x="14619" y="15479"/>
                </a:lnTo>
                <a:lnTo>
                  <a:pt x="14281" y="15334"/>
                </a:lnTo>
                <a:lnTo>
                  <a:pt x="13961" y="15177"/>
                </a:lnTo>
                <a:lnTo>
                  <a:pt x="13695" y="14981"/>
                </a:lnTo>
                <a:lnTo>
                  <a:pt x="13588" y="14850"/>
                </a:lnTo>
                <a:lnTo>
                  <a:pt x="13482" y="14732"/>
                </a:lnTo>
                <a:lnTo>
                  <a:pt x="13393" y="14600"/>
                </a:lnTo>
                <a:lnTo>
                  <a:pt x="13322" y="14456"/>
                </a:lnTo>
                <a:lnTo>
                  <a:pt x="13251" y="14299"/>
                </a:lnTo>
                <a:lnTo>
                  <a:pt x="13215" y="14155"/>
                </a:lnTo>
                <a:lnTo>
                  <a:pt x="13180" y="13971"/>
                </a:lnTo>
                <a:lnTo>
                  <a:pt x="13180" y="13801"/>
                </a:lnTo>
                <a:lnTo>
                  <a:pt x="13180" y="13591"/>
                </a:lnTo>
                <a:lnTo>
                  <a:pt x="13215" y="13395"/>
                </a:lnTo>
                <a:lnTo>
                  <a:pt x="13251" y="13198"/>
                </a:lnTo>
                <a:lnTo>
                  <a:pt x="13322" y="13015"/>
                </a:lnTo>
                <a:lnTo>
                  <a:pt x="13393" y="12870"/>
                </a:lnTo>
                <a:lnTo>
                  <a:pt x="13482" y="12713"/>
                </a:lnTo>
                <a:lnTo>
                  <a:pt x="13588" y="12569"/>
                </a:lnTo>
                <a:lnTo>
                  <a:pt x="13730" y="12438"/>
                </a:lnTo>
                <a:lnTo>
                  <a:pt x="13997" y="12215"/>
                </a:lnTo>
                <a:lnTo>
                  <a:pt x="14334" y="12005"/>
                </a:lnTo>
                <a:lnTo>
                  <a:pt x="14690" y="11861"/>
                </a:lnTo>
                <a:lnTo>
                  <a:pt x="15063" y="11756"/>
                </a:lnTo>
                <a:lnTo>
                  <a:pt x="15436" y="11678"/>
                </a:lnTo>
                <a:lnTo>
                  <a:pt x="15809" y="11638"/>
                </a:lnTo>
                <a:lnTo>
                  <a:pt x="16182" y="11638"/>
                </a:lnTo>
                <a:lnTo>
                  <a:pt x="16555" y="11678"/>
                </a:lnTo>
                <a:lnTo>
                  <a:pt x="16910" y="11730"/>
                </a:lnTo>
                <a:lnTo>
                  <a:pt x="17248" y="11835"/>
                </a:lnTo>
                <a:lnTo>
                  <a:pt x="17514" y="11966"/>
                </a:lnTo>
                <a:lnTo>
                  <a:pt x="17763" y="12110"/>
                </a:lnTo>
                <a:lnTo>
                  <a:pt x="17887" y="12215"/>
                </a:lnTo>
                <a:lnTo>
                  <a:pt x="18065" y="12307"/>
                </a:lnTo>
                <a:lnTo>
                  <a:pt x="18260" y="12412"/>
                </a:lnTo>
                <a:lnTo>
                  <a:pt x="18438" y="12464"/>
                </a:lnTo>
                <a:lnTo>
                  <a:pt x="18669" y="12543"/>
                </a:lnTo>
                <a:lnTo>
                  <a:pt x="18882" y="12569"/>
                </a:lnTo>
                <a:lnTo>
                  <a:pt x="19113" y="12595"/>
                </a:lnTo>
                <a:lnTo>
                  <a:pt x="19361" y="12608"/>
                </a:lnTo>
                <a:lnTo>
                  <a:pt x="19592" y="12608"/>
                </a:lnTo>
                <a:lnTo>
                  <a:pt x="19841" y="12595"/>
                </a:lnTo>
                <a:lnTo>
                  <a:pt x="20072" y="12543"/>
                </a:lnTo>
                <a:lnTo>
                  <a:pt x="20321" y="12490"/>
                </a:lnTo>
                <a:lnTo>
                  <a:pt x="20551" y="12438"/>
                </a:lnTo>
                <a:lnTo>
                  <a:pt x="20800" y="12333"/>
                </a:lnTo>
                <a:lnTo>
                  <a:pt x="20996" y="12241"/>
                </a:lnTo>
                <a:lnTo>
                  <a:pt x="21244" y="12110"/>
                </a:lnTo>
                <a:lnTo>
                  <a:pt x="21298" y="12032"/>
                </a:lnTo>
                <a:lnTo>
                  <a:pt x="21404" y="11966"/>
                </a:lnTo>
                <a:lnTo>
                  <a:pt x="21475" y="11861"/>
                </a:lnTo>
                <a:lnTo>
                  <a:pt x="21511" y="11730"/>
                </a:lnTo>
                <a:lnTo>
                  <a:pt x="21617" y="11481"/>
                </a:lnTo>
                <a:lnTo>
                  <a:pt x="21653" y="11180"/>
                </a:lnTo>
                <a:lnTo>
                  <a:pt x="21653" y="10826"/>
                </a:lnTo>
                <a:lnTo>
                  <a:pt x="21653" y="10472"/>
                </a:lnTo>
                <a:lnTo>
                  <a:pt x="21582" y="10092"/>
                </a:lnTo>
                <a:lnTo>
                  <a:pt x="21511" y="9725"/>
                </a:lnTo>
                <a:lnTo>
                  <a:pt x="21298" y="8912"/>
                </a:lnTo>
                <a:lnTo>
                  <a:pt x="21067" y="8191"/>
                </a:lnTo>
                <a:lnTo>
                  <a:pt x="20800" y="7536"/>
                </a:lnTo>
                <a:lnTo>
                  <a:pt x="20551" y="7025"/>
                </a:lnTo>
                <a:lnTo>
                  <a:pt x="20001" y="7103"/>
                </a:lnTo>
                <a:lnTo>
                  <a:pt x="19432" y="7156"/>
                </a:lnTo>
                <a:lnTo>
                  <a:pt x="18846" y="7208"/>
                </a:lnTo>
                <a:lnTo>
                  <a:pt x="18225" y="7208"/>
                </a:lnTo>
                <a:lnTo>
                  <a:pt x="17656" y="7208"/>
                </a:lnTo>
                <a:lnTo>
                  <a:pt x="17070" y="7182"/>
                </a:lnTo>
                <a:lnTo>
                  <a:pt x="16484" y="7156"/>
                </a:lnTo>
                <a:lnTo>
                  <a:pt x="15986" y="7103"/>
                </a:lnTo>
                <a:lnTo>
                  <a:pt x="14992" y="6999"/>
                </a:lnTo>
                <a:lnTo>
                  <a:pt x="14210" y="6907"/>
                </a:lnTo>
                <a:lnTo>
                  <a:pt x="13695" y="6828"/>
                </a:lnTo>
                <a:lnTo>
                  <a:pt x="13517" y="6802"/>
                </a:lnTo>
                <a:lnTo>
                  <a:pt x="13073" y="6645"/>
                </a:lnTo>
                <a:lnTo>
                  <a:pt x="12700" y="6474"/>
                </a:lnTo>
                <a:lnTo>
                  <a:pt x="12363" y="6304"/>
                </a:lnTo>
                <a:lnTo>
                  <a:pt x="12132" y="6094"/>
                </a:lnTo>
                <a:lnTo>
                  <a:pt x="11919" y="5871"/>
                </a:lnTo>
                <a:lnTo>
                  <a:pt x="11776" y="5649"/>
                </a:lnTo>
                <a:lnTo>
                  <a:pt x="11688" y="5413"/>
                </a:lnTo>
                <a:lnTo>
                  <a:pt x="11617" y="5190"/>
                </a:lnTo>
                <a:lnTo>
                  <a:pt x="11617" y="4941"/>
                </a:lnTo>
                <a:lnTo>
                  <a:pt x="11652" y="4718"/>
                </a:lnTo>
                <a:lnTo>
                  <a:pt x="11723" y="4482"/>
                </a:lnTo>
                <a:lnTo>
                  <a:pt x="11812" y="4285"/>
                </a:lnTo>
                <a:lnTo>
                  <a:pt x="11919" y="4089"/>
                </a:lnTo>
                <a:lnTo>
                  <a:pt x="12096" y="3905"/>
                </a:lnTo>
                <a:lnTo>
                  <a:pt x="12292" y="3735"/>
                </a:lnTo>
                <a:lnTo>
                  <a:pt x="12505" y="3604"/>
                </a:lnTo>
                <a:lnTo>
                  <a:pt x="12700" y="3460"/>
                </a:lnTo>
                <a:lnTo>
                  <a:pt x="12878" y="3250"/>
                </a:lnTo>
                <a:lnTo>
                  <a:pt x="13038" y="3027"/>
                </a:lnTo>
                <a:lnTo>
                  <a:pt x="13180" y="2752"/>
                </a:lnTo>
                <a:lnTo>
                  <a:pt x="13286" y="2477"/>
                </a:lnTo>
                <a:lnTo>
                  <a:pt x="13322" y="2175"/>
                </a:lnTo>
                <a:lnTo>
                  <a:pt x="13357" y="1874"/>
                </a:lnTo>
                <a:lnTo>
                  <a:pt x="13286" y="1572"/>
                </a:lnTo>
                <a:lnTo>
                  <a:pt x="13180" y="1271"/>
                </a:lnTo>
                <a:lnTo>
                  <a:pt x="13038" y="983"/>
                </a:lnTo>
                <a:lnTo>
                  <a:pt x="12949" y="865"/>
                </a:lnTo>
                <a:lnTo>
                  <a:pt x="12807" y="733"/>
                </a:lnTo>
                <a:lnTo>
                  <a:pt x="12665" y="616"/>
                </a:lnTo>
                <a:lnTo>
                  <a:pt x="12505" y="511"/>
                </a:lnTo>
                <a:lnTo>
                  <a:pt x="12327" y="406"/>
                </a:lnTo>
                <a:lnTo>
                  <a:pt x="12132" y="314"/>
                </a:lnTo>
                <a:lnTo>
                  <a:pt x="11883" y="235"/>
                </a:lnTo>
                <a:lnTo>
                  <a:pt x="11652" y="183"/>
                </a:lnTo>
                <a:lnTo>
                  <a:pt x="11368" y="104"/>
                </a:lnTo>
                <a:lnTo>
                  <a:pt x="11101" y="78"/>
                </a:lnTo>
                <a:lnTo>
                  <a:pt x="10800" y="52"/>
                </a:lnTo>
                <a:lnTo>
                  <a:pt x="10444" y="52"/>
                </a:lnTo>
                <a:lnTo>
                  <a:pt x="10142" y="52"/>
                </a:lnTo>
                <a:lnTo>
                  <a:pt x="9840" y="78"/>
                </a:lnTo>
                <a:lnTo>
                  <a:pt x="9574" y="104"/>
                </a:lnTo>
                <a:lnTo>
                  <a:pt x="9325" y="157"/>
                </a:lnTo>
                <a:lnTo>
                  <a:pt x="9094" y="209"/>
                </a:lnTo>
                <a:lnTo>
                  <a:pt x="8846" y="262"/>
                </a:lnTo>
                <a:lnTo>
                  <a:pt x="8650" y="340"/>
                </a:lnTo>
                <a:lnTo>
                  <a:pt x="8437" y="432"/>
                </a:lnTo>
                <a:lnTo>
                  <a:pt x="8277" y="511"/>
                </a:lnTo>
                <a:lnTo>
                  <a:pt x="8100" y="616"/>
                </a:lnTo>
                <a:lnTo>
                  <a:pt x="7957" y="707"/>
                </a:lnTo>
                <a:lnTo>
                  <a:pt x="7833" y="838"/>
                </a:lnTo>
                <a:lnTo>
                  <a:pt x="7620" y="1061"/>
                </a:lnTo>
                <a:lnTo>
                  <a:pt x="7442" y="1336"/>
                </a:lnTo>
                <a:lnTo>
                  <a:pt x="7353" y="1599"/>
                </a:lnTo>
                <a:lnTo>
                  <a:pt x="7318" y="1900"/>
                </a:lnTo>
                <a:lnTo>
                  <a:pt x="7318" y="2175"/>
                </a:lnTo>
                <a:lnTo>
                  <a:pt x="7353" y="2450"/>
                </a:lnTo>
                <a:lnTo>
                  <a:pt x="7442" y="2726"/>
                </a:lnTo>
                <a:lnTo>
                  <a:pt x="7620" y="2975"/>
                </a:lnTo>
                <a:lnTo>
                  <a:pt x="7833" y="3198"/>
                </a:lnTo>
                <a:lnTo>
                  <a:pt x="8064" y="3433"/>
                </a:lnTo>
                <a:lnTo>
                  <a:pt x="8295" y="3630"/>
                </a:lnTo>
                <a:lnTo>
                  <a:pt x="8508" y="3853"/>
                </a:lnTo>
                <a:lnTo>
                  <a:pt x="8686" y="4089"/>
                </a:lnTo>
                <a:lnTo>
                  <a:pt x="8775" y="4312"/>
                </a:lnTo>
                <a:lnTo>
                  <a:pt x="8846" y="4561"/>
                </a:lnTo>
                <a:lnTo>
                  <a:pt x="8846" y="4810"/>
                </a:lnTo>
                <a:lnTo>
                  <a:pt x="8810" y="5059"/>
                </a:lnTo>
                <a:lnTo>
                  <a:pt x="8721" y="5295"/>
                </a:lnTo>
                <a:lnTo>
                  <a:pt x="8579" y="5544"/>
                </a:lnTo>
                <a:lnTo>
                  <a:pt x="8366" y="5766"/>
                </a:lnTo>
                <a:lnTo>
                  <a:pt x="8135" y="5976"/>
                </a:lnTo>
                <a:lnTo>
                  <a:pt x="7833" y="6199"/>
                </a:lnTo>
                <a:lnTo>
                  <a:pt x="7478" y="6369"/>
                </a:lnTo>
                <a:lnTo>
                  <a:pt x="7069" y="6527"/>
                </a:lnTo>
                <a:lnTo>
                  <a:pt x="6590" y="6671"/>
                </a:lnTo>
                <a:lnTo>
                  <a:pt x="6092" y="6802"/>
                </a:lnTo>
                <a:lnTo>
                  <a:pt x="5684" y="6802"/>
                </a:lnTo>
                <a:lnTo>
                  <a:pt x="5133" y="6802"/>
                </a:lnTo>
                <a:lnTo>
                  <a:pt x="4547" y="6802"/>
                </a:lnTo>
                <a:lnTo>
                  <a:pt x="3872" y="6802"/>
                </a:lnTo>
                <a:lnTo>
                  <a:pt x="3144" y="6802"/>
                </a:lnTo>
                <a:lnTo>
                  <a:pt x="2362" y="6802"/>
                </a:lnTo>
                <a:lnTo>
                  <a:pt x="1545" y="6802"/>
                </a:lnTo>
                <a:lnTo>
                  <a:pt x="692" y="6802"/>
                </a:lnTo>
                <a:lnTo>
                  <a:pt x="586" y="7234"/>
                </a:lnTo>
                <a:lnTo>
                  <a:pt x="461" y="7837"/>
                </a:lnTo>
                <a:lnTo>
                  <a:pt x="355" y="8493"/>
                </a:lnTo>
                <a:lnTo>
                  <a:pt x="248" y="9187"/>
                </a:lnTo>
                <a:lnTo>
                  <a:pt x="142" y="9869"/>
                </a:lnTo>
                <a:lnTo>
                  <a:pt x="106" y="10498"/>
                </a:lnTo>
                <a:lnTo>
                  <a:pt x="106" y="10983"/>
                </a:lnTo>
                <a:lnTo>
                  <a:pt x="106" y="11311"/>
                </a:lnTo>
                <a:lnTo>
                  <a:pt x="213" y="11481"/>
                </a:lnTo>
                <a:lnTo>
                  <a:pt x="319" y="11651"/>
                </a:lnTo>
                <a:lnTo>
                  <a:pt x="497" y="11783"/>
                </a:lnTo>
                <a:lnTo>
                  <a:pt x="692" y="11914"/>
                </a:lnTo>
                <a:lnTo>
                  <a:pt x="941" y="12032"/>
                </a:lnTo>
                <a:lnTo>
                  <a:pt x="1207" y="12110"/>
                </a:lnTo>
                <a:lnTo>
                  <a:pt x="1509" y="12189"/>
                </a:lnTo>
                <a:lnTo>
                  <a:pt x="1794" y="12241"/>
                </a:lnTo>
                <a:lnTo>
                  <a:pt x="2131" y="12267"/>
                </a:lnTo>
                <a:lnTo>
                  <a:pt x="2433" y="12281"/>
                </a:lnTo>
                <a:lnTo>
                  <a:pt x="2735" y="12267"/>
                </a:lnTo>
                <a:lnTo>
                  <a:pt x="3055" y="12241"/>
                </a:lnTo>
                <a:lnTo>
                  <a:pt x="3357" y="12189"/>
                </a:lnTo>
                <a:lnTo>
                  <a:pt x="3623" y="12084"/>
                </a:lnTo>
                <a:lnTo>
                  <a:pt x="3872" y="11979"/>
                </a:lnTo>
                <a:lnTo>
                  <a:pt x="4103" y="11861"/>
                </a:lnTo>
                <a:lnTo>
                  <a:pt x="4316" y="11704"/>
                </a:lnTo>
                <a:lnTo>
                  <a:pt x="4582" y="11612"/>
                </a:lnTo>
                <a:lnTo>
                  <a:pt x="4849" y="11533"/>
                </a:lnTo>
                <a:lnTo>
                  <a:pt x="5169" y="11507"/>
                </a:lnTo>
                <a:lnTo>
                  <a:pt x="5506" y="11481"/>
                </a:lnTo>
                <a:lnTo>
                  <a:pt x="5808" y="11507"/>
                </a:lnTo>
                <a:lnTo>
                  <a:pt x="6146" y="11560"/>
                </a:lnTo>
                <a:lnTo>
                  <a:pt x="6501" y="11651"/>
                </a:lnTo>
                <a:lnTo>
                  <a:pt x="6803" y="11783"/>
                </a:lnTo>
                <a:lnTo>
                  <a:pt x="7105" y="11940"/>
                </a:lnTo>
                <a:lnTo>
                  <a:pt x="7353" y="12110"/>
                </a:lnTo>
                <a:lnTo>
                  <a:pt x="7584" y="12333"/>
                </a:lnTo>
                <a:lnTo>
                  <a:pt x="7798" y="12595"/>
                </a:lnTo>
                <a:lnTo>
                  <a:pt x="7922" y="12870"/>
                </a:lnTo>
                <a:lnTo>
                  <a:pt x="8028" y="13198"/>
                </a:lnTo>
                <a:lnTo>
                  <a:pt x="8064" y="13526"/>
                </a:lnTo>
                <a:lnTo>
                  <a:pt x="8028" y="13775"/>
                </a:lnTo>
                <a:lnTo>
                  <a:pt x="7922" y="13998"/>
                </a:lnTo>
                <a:lnTo>
                  <a:pt x="7798" y="14220"/>
                </a:lnTo>
                <a:lnTo>
                  <a:pt x="7584" y="14404"/>
                </a:lnTo>
                <a:lnTo>
                  <a:pt x="7353" y="14574"/>
                </a:lnTo>
                <a:lnTo>
                  <a:pt x="7105" y="14732"/>
                </a:lnTo>
                <a:lnTo>
                  <a:pt x="6803" y="14850"/>
                </a:lnTo>
                <a:lnTo>
                  <a:pt x="6501" y="14954"/>
                </a:lnTo>
                <a:lnTo>
                  <a:pt x="6146" y="15033"/>
                </a:lnTo>
                <a:lnTo>
                  <a:pt x="5808" y="15085"/>
                </a:lnTo>
                <a:lnTo>
                  <a:pt x="5506" y="15085"/>
                </a:lnTo>
                <a:lnTo>
                  <a:pt x="5169" y="15059"/>
                </a:lnTo>
                <a:lnTo>
                  <a:pt x="4849" y="15007"/>
                </a:lnTo>
                <a:lnTo>
                  <a:pt x="4582" y="14902"/>
                </a:lnTo>
                <a:lnTo>
                  <a:pt x="4316" y="14784"/>
                </a:lnTo>
                <a:lnTo>
                  <a:pt x="4103" y="14600"/>
                </a:lnTo>
                <a:lnTo>
                  <a:pt x="3907" y="14430"/>
                </a:lnTo>
                <a:lnTo>
                  <a:pt x="3659" y="14299"/>
                </a:lnTo>
                <a:lnTo>
                  <a:pt x="3428" y="14194"/>
                </a:lnTo>
                <a:lnTo>
                  <a:pt x="3179" y="14129"/>
                </a:lnTo>
                <a:lnTo>
                  <a:pt x="2913" y="14102"/>
                </a:lnTo>
                <a:lnTo>
                  <a:pt x="2646" y="14102"/>
                </a:lnTo>
                <a:lnTo>
                  <a:pt x="2362" y="14129"/>
                </a:lnTo>
                <a:lnTo>
                  <a:pt x="2096" y="14168"/>
                </a:lnTo>
                <a:lnTo>
                  <a:pt x="1811" y="14273"/>
                </a:lnTo>
                <a:lnTo>
                  <a:pt x="1545" y="14378"/>
                </a:lnTo>
                <a:lnTo>
                  <a:pt x="1314" y="14496"/>
                </a:lnTo>
                <a:lnTo>
                  <a:pt x="1065" y="14653"/>
                </a:lnTo>
                <a:lnTo>
                  <a:pt x="870" y="14797"/>
                </a:lnTo>
                <a:lnTo>
                  <a:pt x="657" y="14981"/>
                </a:lnTo>
                <a:lnTo>
                  <a:pt x="497" y="15177"/>
                </a:lnTo>
                <a:lnTo>
                  <a:pt x="390" y="15413"/>
                </a:lnTo>
                <a:lnTo>
                  <a:pt x="284" y="15636"/>
                </a:lnTo>
                <a:lnTo>
                  <a:pt x="248" y="15911"/>
                </a:lnTo>
                <a:lnTo>
                  <a:pt x="284" y="16239"/>
                </a:lnTo>
                <a:lnTo>
                  <a:pt x="319" y="16566"/>
                </a:lnTo>
                <a:lnTo>
                  <a:pt x="497" y="17340"/>
                </a:lnTo>
                <a:lnTo>
                  <a:pt x="692" y="18152"/>
                </a:lnTo>
                <a:lnTo>
                  <a:pt x="799" y="18559"/>
                </a:lnTo>
                <a:lnTo>
                  <a:pt x="905" y="18978"/>
                </a:lnTo>
                <a:lnTo>
                  <a:pt x="959" y="19384"/>
                </a:lnTo>
                <a:lnTo>
                  <a:pt x="994" y="19791"/>
                </a:lnTo>
                <a:lnTo>
                  <a:pt x="994" y="20132"/>
                </a:lnTo>
                <a:lnTo>
                  <a:pt x="959" y="20485"/>
                </a:lnTo>
                <a:lnTo>
                  <a:pt x="941" y="20669"/>
                </a:lnTo>
                <a:lnTo>
                  <a:pt x="870" y="20813"/>
                </a:lnTo>
                <a:lnTo>
                  <a:pt x="799" y="20970"/>
                </a:lnTo>
                <a:lnTo>
                  <a:pt x="692" y="21088"/>
                </a:lnTo>
                <a:lnTo>
                  <a:pt x="1474" y="20997"/>
                </a:lnTo>
                <a:lnTo>
                  <a:pt x="2291" y="20866"/>
                </a:lnTo>
                <a:lnTo>
                  <a:pt x="3108" y="20787"/>
                </a:lnTo>
                <a:lnTo>
                  <a:pt x="3907" y="20721"/>
                </a:lnTo>
                <a:lnTo>
                  <a:pt x="4653" y="20695"/>
                </a:lnTo>
                <a:lnTo>
                  <a:pt x="5364" y="20695"/>
                </a:lnTo>
                <a:lnTo>
                  <a:pt x="5701" y="20721"/>
                </a:lnTo>
                <a:lnTo>
                  <a:pt x="6057" y="20761"/>
                </a:lnTo>
                <a:lnTo>
                  <a:pt x="6323" y="20813"/>
                </a:lnTo>
                <a:lnTo>
                  <a:pt x="6625" y="20892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28" name="Puzzle2"/>
          <p:cNvSpPr>
            <a:spLocks noEditPoints="1" noChangeArrowheads="1"/>
          </p:cNvSpPr>
          <p:nvPr/>
        </p:nvSpPr>
        <p:spPr bwMode="auto">
          <a:xfrm>
            <a:off x="6204972" y="4668705"/>
            <a:ext cx="1615707" cy="1112935"/>
          </a:xfrm>
          <a:custGeom>
            <a:avLst/>
            <a:gdLst>
              <a:gd name="T0" fmla="*/ 11 w 21600"/>
              <a:gd name="T1" fmla="*/ 13386 h 21600"/>
              <a:gd name="T2" fmla="*/ 4202 w 21600"/>
              <a:gd name="T3" fmla="*/ 21161 h 21600"/>
              <a:gd name="T4" fmla="*/ 10400 w 21600"/>
              <a:gd name="T5" fmla="*/ 13909 h 21600"/>
              <a:gd name="T6" fmla="*/ 16821 w 21600"/>
              <a:gd name="T7" fmla="*/ 21190 h 21600"/>
              <a:gd name="T8" fmla="*/ 21600 w 21600"/>
              <a:gd name="T9" fmla="*/ 15083 h 21600"/>
              <a:gd name="T10" fmla="*/ 16889 w 21600"/>
              <a:gd name="T11" fmla="*/ 5739 h 21600"/>
              <a:gd name="T12" fmla="*/ 10800 w 21600"/>
              <a:gd name="T13" fmla="*/ 28 h 21600"/>
              <a:gd name="T14" fmla="*/ 4202 w 21600"/>
              <a:gd name="T15" fmla="*/ 5894 h 21600"/>
              <a:gd name="T16" fmla="*/ 5388 w 21600"/>
              <a:gd name="T17" fmla="*/ 6742 h 21600"/>
              <a:gd name="T18" fmla="*/ 16177 w 21600"/>
              <a:gd name="T19" fmla="*/ 20441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4247" y="12354"/>
                </a:moveTo>
                <a:lnTo>
                  <a:pt x="4134" y="12468"/>
                </a:lnTo>
                <a:lnTo>
                  <a:pt x="4010" y="12581"/>
                </a:lnTo>
                <a:lnTo>
                  <a:pt x="3897" y="12637"/>
                </a:lnTo>
                <a:lnTo>
                  <a:pt x="3773" y="12694"/>
                </a:lnTo>
                <a:lnTo>
                  <a:pt x="3637" y="12694"/>
                </a:lnTo>
                <a:lnTo>
                  <a:pt x="3524" y="12694"/>
                </a:lnTo>
                <a:lnTo>
                  <a:pt x="3400" y="12665"/>
                </a:lnTo>
                <a:lnTo>
                  <a:pt x="3287" y="12609"/>
                </a:lnTo>
                <a:lnTo>
                  <a:pt x="3027" y="12496"/>
                </a:lnTo>
                <a:lnTo>
                  <a:pt x="2790" y="12340"/>
                </a:lnTo>
                <a:lnTo>
                  <a:pt x="2530" y="12142"/>
                </a:lnTo>
                <a:lnTo>
                  <a:pt x="2293" y="11987"/>
                </a:lnTo>
                <a:lnTo>
                  <a:pt x="2033" y="11817"/>
                </a:lnTo>
                <a:lnTo>
                  <a:pt x="1773" y="11676"/>
                </a:lnTo>
                <a:lnTo>
                  <a:pt x="1638" y="11662"/>
                </a:lnTo>
                <a:lnTo>
                  <a:pt x="1513" y="11634"/>
                </a:lnTo>
                <a:lnTo>
                  <a:pt x="1378" y="11634"/>
                </a:lnTo>
                <a:lnTo>
                  <a:pt x="1253" y="11634"/>
                </a:lnTo>
                <a:lnTo>
                  <a:pt x="1118" y="11662"/>
                </a:lnTo>
                <a:lnTo>
                  <a:pt x="971" y="11732"/>
                </a:lnTo>
                <a:lnTo>
                  <a:pt x="835" y="11817"/>
                </a:lnTo>
                <a:lnTo>
                  <a:pt x="711" y="11959"/>
                </a:lnTo>
                <a:lnTo>
                  <a:pt x="553" y="12086"/>
                </a:lnTo>
                <a:lnTo>
                  <a:pt x="429" y="12284"/>
                </a:lnTo>
                <a:lnTo>
                  <a:pt x="271" y="12524"/>
                </a:lnTo>
                <a:lnTo>
                  <a:pt x="146" y="12793"/>
                </a:lnTo>
                <a:lnTo>
                  <a:pt x="79" y="12962"/>
                </a:lnTo>
                <a:lnTo>
                  <a:pt x="33" y="13146"/>
                </a:lnTo>
                <a:lnTo>
                  <a:pt x="11" y="13386"/>
                </a:lnTo>
                <a:lnTo>
                  <a:pt x="11" y="13641"/>
                </a:lnTo>
                <a:lnTo>
                  <a:pt x="33" y="13881"/>
                </a:lnTo>
                <a:lnTo>
                  <a:pt x="101" y="14150"/>
                </a:lnTo>
                <a:lnTo>
                  <a:pt x="192" y="14404"/>
                </a:lnTo>
                <a:lnTo>
                  <a:pt x="293" y="14645"/>
                </a:lnTo>
                <a:lnTo>
                  <a:pt x="451" y="14857"/>
                </a:lnTo>
                <a:lnTo>
                  <a:pt x="621" y="15054"/>
                </a:lnTo>
                <a:lnTo>
                  <a:pt x="734" y="15125"/>
                </a:lnTo>
                <a:lnTo>
                  <a:pt x="835" y="15210"/>
                </a:lnTo>
                <a:lnTo>
                  <a:pt x="948" y="15267"/>
                </a:lnTo>
                <a:lnTo>
                  <a:pt x="1084" y="15323"/>
                </a:lnTo>
                <a:lnTo>
                  <a:pt x="1208" y="15351"/>
                </a:lnTo>
                <a:lnTo>
                  <a:pt x="1355" y="15380"/>
                </a:lnTo>
                <a:lnTo>
                  <a:pt x="1513" y="15380"/>
                </a:lnTo>
                <a:lnTo>
                  <a:pt x="1683" y="15380"/>
                </a:lnTo>
                <a:lnTo>
                  <a:pt x="1864" y="15351"/>
                </a:lnTo>
                <a:lnTo>
                  <a:pt x="2033" y="15323"/>
                </a:lnTo>
                <a:lnTo>
                  <a:pt x="2225" y="15238"/>
                </a:lnTo>
                <a:lnTo>
                  <a:pt x="2428" y="15153"/>
                </a:lnTo>
                <a:lnTo>
                  <a:pt x="2745" y="15026"/>
                </a:lnTo>
                <a:lnTo>
                  <a:pt x="3005" y="14913"/>
                </a:lnTo>
                <a:lnTo>
                  <a:pt x="3264" y="14828"/>
                </a:lnTo>
                <a:lnTo>
                  <a:pt x="3513" y="14800"/>
                </a:lnTo>
                <a:lnTo>
                  <a:pt x="3615" y="14828"/>
                </a:lnTo>
                <a:lnTo>
                  <a:pt x="3728" y="14857"/>
                </a:lnTo>
                <a:lnTo>
                  <a:pt x="3807" y="14913"/>
                </a:lnTo>
                <a:lnTo>
                  <a:pt x="3920" y="14998"/>
                </a:lnTo>
                <a:lnTo>
                  <a:pt x="4010" y="15097"/>
                </a:lnTo>
                <a:lnTo>
                  <a:pt x="4089" y="15238"/>
                </a:lnTo>
                <a:lnTo>
                  <a:pt x="4179" y="15408"/>
                </a:lnTo>
                <a:lnTo>
                  <a:pt x="4247" y="15620"/>
                </a:lnTo>
                <a:lnTo>
                  <a:pt x="4326" y="15860"/>
                </a:lnTo>
                <a:lnTo>
                  <a:pt x="4394" y="16129"/>
                </a:lnTo>
                <a:lnTo>
                  <a:pt x="4439" y="16440"/>
                </a:lnTo>
                <a:lnTo>
                  <a:pt x="4507" y="16737"/>
                </a:lnTo>
                <a:lnTo>
                  <a:pt x="4552" y="17090"/>
                </a:lnTo>
                <a:lnTo>
                  <a:pt x="4575" y="17443"/>
                </a:lnTo>
                <a:lnTo>
                  <a:pt x="4586" y="17825"/>
                </a:lnTo>
                <a:lnTo>
                  <a:pt x="4586" y="18193"/>
                </a:lnTo>
                <a:lnTo>
                  <a:pt x="4586" y="18574"/>
                </a:lnTo>
                <a:lnTo>
                  <a:pt x="4586" y="18984"/>
                </a:lnTo>
                <a:lnTo>
                  <a:pt x="4552" y="19366"/>
                </a:lnTo>
                <a:lnTo>
                  <a:pt x="4507" y="19748"/>
                </a:lnTo>
                <a:lnTo>
                  <a:pt x="4462" y="20129"/>
                </a:lnTo>
                <a:lnTo>
                  <a:pt x="4371" y="20483"/>
                </a:lnTo>
                <a:lnTo>
                  <a:pt x="4292" y="20836"/>
                </a:lnTo>
                <a:lnTo>
                  <a:pt x="4202" y="21161"/>
                </a:lnTo>
                <a:lnTo>
                  <a:pt x="4744" y="21161"/>
                </a:lnTo>
                <a:lnTo>
                  <a:pt x="5264" y="21161"/>
                </a:lnTo>
                <a:lnTo>
                  <a:pt x="5784" y="21161"/>
                </a:lnTo>
                <a:lnTo>
                  <a:pt x="6235" y="21161"/>
                </a:lnTo>
                <a:lnTo>
                  <a:pt x="6676" y="21161"/>
                </a:lnTo>
                <a:lnTo>
                  <a:pt x="7060" y="21161"/>
                </a:lnTo>
                <a:lnTo>
                  <a:pt x="7410" y="21161"/>
                </a:lnTo>
                <a:lnTo>
                  <a:pt x="7670" y="21161"/>
                </a:lnTo>
                <a:lnTo>
                  <a:pt x="8020" y="21020"/>
                </a:lnTo>
                <a:lnTo>
                  <a:pt x="8303" y="20893"/>
                </a:lnTo>
                <a:lnTo>
                  <a:pt x="8563" y="20695"/>
                </a:lnTo>
                <a:lnTo>
                  <a:pt x="8800" y="20511"/>
                </a:lnTo>
                <a:lnTo>
                  <a:pt x="8969" y="20285"/>
                </a:lnTo>
                <a:lnTo>
                  <a:pt x="9150" y="20045"/>
                </a:lnTo>
                <a:lnTo>
                  <a:pt x="9252" y="19804"/>
                </a:lnTo>
                <a:lnTo>
                  <a:pt x="9342" y="19550"/>
                </a:lnTo>
                <a:lnTo>
                  <a:pt x="9410" y="19281"/>
                </a:lnTo>
                <a:lnTo>
                  <a:pt x="9433" y="19013"/>
                </a:lnTo>
                <a:lnTo>
                  <a:pt x="9433" y="18744"/>
                </a:lnTo>
                <a:lnTo>
                  <a:pt x="9387" y="18504"/>
                </a:lnTo>
                <a:lnTo>
                  <a:pt x="9320" y="18221"/>
                </a:lnTo>
                <a:lnTo>
                  <a:pt x="9207" y="17981"/>
                </a:lnTo>
                <a:lnTo>
                  <a:pt x="9105" y="17740"/>
                </a:lnTo>
                <a:lnTo>
                  <a:pt x="8924" y="17514"/>
                </a:lnTo>
                <a:lnTo>
                  <a:pt x="8777" y="17274"/>
                </a:lnTo>
                <a:lnTo>
                  <a:pt x="8642" y="17034"/>
                </a:lnTo>
                <a:lnTo>
                  <a:pt x="8563" y="16765"/>
                </a:lnTo>
                <a:lnTo>
                  <a:pt x="8472" y="16468"/>
                </a:lnTo>
                <a:lnTo>
                  <a:pt x="8450" y="16157"/>
                </a:lnTo>
                <a:lnTo>
                  <a:pt x="8450" y="15860"/>
                </a:lnTo>
                <a:lnTo>
                  <a:pt x="8472" y="15563"/>
                </a:lnTo>
                <a:lnTo>
                  <a:pt x="8540" y="15267"/>
                </a:lnTo>
                <a:lnTo>
                  <a:pt x="8642" y="14998"/>
                </a:lnTo>
                <a:lnTo>
                  <a:pt x="8777" y="14729"/>
                </a:lnTo>
                <a:lnTo>
                  <a:pt x="8868" y="14616"/>
                </a:lnTo>
                <a:lnTo>
                  <a:pt x="8969" y="14475"/>
                </a:lnTo>
                <a:lnTo>
                  <a:pt x="9060" y="14376"/>
                </a:lnTo>
                <a:lnTo>
                  <a:pt x="9184" y="14291"/>
                </a:lnTo>
                <a:lnTo>
                  <a:pt x="9297" y="14206"/>
                </a:lnTo>
                <a:lnTo>
                  <a:pt x="9433" y="14121"/>
                </a:lnTo>
                <a:lnTo>
                  <a:pt x="9579" y="14051"/>
                </a:lnTo>
                <a:lnTo>
                  <a:pt x="9726" y="13994"/>
                </a:lnTo>
                <a:lnTo>
                  <a:pt x="9884" y="13938"/>
                </a:lnTo>
                <a:lnTo>
                  <a:pt x="10054" y="13909"/>
                </a:lnTo>
                <a:lnTo>
                  <a:pt x="10257" y="13881"/>
                </a:lnTo>
                <a:lnTo>
                  <a:pt x="10449" y="13881"/>
                </a:lnTo>
                <a:lnTo>
                  <a:pt x="10664" y="13881"/>
                </a:lnTo>
                <a:lnTo>
                  <a:pt x="10856" y="13909"/>
                </a:lnTo>
                <a:lnTo>
                  <a:pt x="11037" y="13966"/>
                </a:lnTo>
                <a:lnTo>
                  <a:pt x="11206" y="14023"/>
                </a:lnTo>
                <a:lnTo>
                  <a:pt x="11353" y="14093"/>
                </a:lnTo>
                <a:lnTo>
                  <a:pt x="11511" y="14178"/>
                </a:lnTo>
                <a:lnTo>
                  <a:pt x="11635" y="14263"/>
                </a:lnTo>
                <a:lnTo>
                  <a:pt x="11748" y="14376"/>
                </a:lnTo>
                <a:lnTo>
                  <a:pt x="11861" y="14475"/>
                </a:lnTo>
                <a:lnTo>
                  <a:pt x="11941" y="14616"/>
                </a:lnTo>
                <a:lnTo>
                  <a:pt x="12031" y="14758"/>
                </a:lnTo>
                <a:lnTo>
                  <a:pt x="12099" y="14885"/>
                </a:lnTo>
                <a:lnTo>
                  <a:pt x="12200" y="15210"/>
                </a:lnTo>
                <a:lnTo>
                  <a:pt x="12268" y="15507"/>
                </a:lnTo>
                <a:lnTo>
                  <a:pt x="12291" y="15832"/>
                </a:lnTo>
                <a:lnTo>
                  <a:pt x="12291" y="16157"/>
                </a:lnTo>
                <a:lnTo>
                  <a:pt x="12246" y="16482"/>
                </a:lnTo>
                <a:lnTo>
                  <a:pt x="12178" y="16807"/>
                </a:lnTo>
                <a:lnTo>
                  <a:pt x="12099" y="17090"/>
                </a:lnTo>
                <a:lnTo>
                  <a:pt x="12008" y="17330"/>
                </a:lnTo>
                <a:lnTo>
                  <a:pt x="11884" y="17542"/>
                </a:lnTo>
                <a:lnTo>
                  <a:pt x="11748" y="17712"/>
                </a:lnTo>
                <a:lnTo>
                  <a:pt x="11613" y="17839"/>
                </a:lnTo>
                <a:lnTo>
                  <a:pt x="11489" y="18037"/>
                </a:lnTo>
                <a:lnTo>
                  <a:pt x="11398" y="18221"/>
                </a:lnTo>
                <a:lnTo>
                  <a:pt x="11319" y="18447"/>
                </a:lnTo>
                <a:lnTo>
                  <a:pt x="11251" y="18659"/>
                </a:lnTo>
                <a:lnTo>
                  <a:pt x="11206" y="18900"/>
                </a:lnTo>
                <a:lnTo>
                  <a:pt x="11184" y="19154"/>
                </a:lnTo>
                <a:lnTo>
                  <a:pt x="11184" y="19423"/>
                </a:lnTo>
                <a:lnTo>
                  <a:pt x="11229" y="19663"/>
                </a:lnTo>
                <a:lnTo>
                  <a:pt x="11297" y="19903"/>
                </a:lnTo>
                <a:lnTo>
                  <a:pt x="11376" y="20158"/>
                </a:lnTo>
                <a:lnTo>
                  <a:pt x="11511" y="20398"/>
                </a:lnTo>
                <a:lnTo>
                  <a:pt x="11681" y="20610"/>
                </a:lnTo>
                <a:lnTo>
                  <a:pt x="11884" y="20808"/>
                </a:lnTo>
                <a:lnTo>
                  <a:pt x="12121" y="20992"/>
                </a:lnTo>
                <a:lnTo>
                  <a:pt x="12404" y="21161"/>
                </a:lnTo>
                <a:lnTo>
                  <a:pt x="12528" y="21190"/>
                </a:lnTo>
                <a:lnTo>
                  <a:pt x="12856" y="21274"/>
                </a:lnTo>
                <a:lnTo>
                  <a:pt x="13330" y="21373"/>
                </a:lnTo>
                <a:lnTo>
                  <a:pt x="13963" y="21486"/>
                </a:lnTo>
                <a:lnTo>
                  <a:pt x="14313" y="21543"/>
                </a:lnTo>
                <a:lnTo>
                  <a:pt x="14652" y="21571"/>
                </a:lnTo>
                <a:lnTo>
                  <a:pt x="15025" y="21600"/>
                </a:lnTo>
                <a:lnTo>
                  <a:pt x="15409" y="21600"/>
                </a:lnTo>
                <a:lnTo>
                  <a:pt x="15782" y="21600"/>
                </a:lnTo>
                <a:lnTo>
                  <a:pt x="16177" y="21571"/>
                </a:lnTo>
                <a:lnTo>
                  <a:pt x="16516" y="21486"/>
                </a:lnTo>
                <a:lnTo>
                  <a:pt x="16889" y="21402"/>
                </a:lnTo>
                <a:lnTo>
                  <a:pt x="16821" y="21190"/>
                </a:lnTo>
                <a:lnTo>
                  <a:pt x="16776" y="20935"/>
                </a:lnTo>
                <a:lnTo>
                  <a:pt x="16742" y="20667"/>
                </a:lnTo>
                <a:lnTo>
                  <a:pt x="16719" y="20370"/>
                </a:lnTo>
                <a:lnTo>
                  <a:pt x="16697" y="19719"/>
                </a:lnTo>
                <a:lnTo>
                  <a:pt x="16697" y="19013"/>
                </a:lnTo>
                <a:lnTo>
                  <a:pt x="16719" y="18306"/>
                </a:lnTo>
                <a:lnTo>
                  <a:pt x="16753" y="17599"/>
                </a:lnTo>
                <a:lnTo>
                  <a:pt x="16821" y="16949"/>
                </a:lnTo>
                <a:lnTo>
                  <a:pt x="16889" y="16383"/>
                </a:lnTo>
                <a:lnTo>
                  <a:pt x="16934" y="16129"/>
                </a:lnTo>
                <a:lnTo>
                  <a:pt x="17002" y="15945"/>
                </a:lnTo>
                <a:lnTo>
                  <a:pt x="17081" y="15790"/>
                </a:lnTo>
                <a:lnTo>
                  <a:pt x="17194" y="15648"/>
                </a:lnTo>
                <a:lnTo>
                  <a:pt x="17318" y="15563"/>
                </a:lnTo>
                <a:lnTo>
                  <a:pt x="17453" y="15507"/>
                </a:lnTo>
                <a:lnTo>
                  <a:pt x="17600" y="15450"/>
                </a:lnTo>
                <a:lnTo>
                  <a:pt x="17758" y="15450"/>
                </a:lnTo>
                <a:lnTo>
                  <a:pt x="17905" y="15479"/>
                </a:lnTo>
                <a:lnTo>
                  <a:pt x="18064" y="15535"/>
                </a:lnTo>
                <a:lnTo>
                  <a:pt x="18233" y="15620"/>
                </a:lnTo>
                <a:lnTo>
                  <a:pt x="18380" y="15733"/>
                </a:lnTo>
                <a:lnTo>
                  <a:pt x="18561" y="15832"/>
                </a:lnTo>
                <a:lnTo>
                  <a:pt x="18707" y="15973"/>
                </a:lnTo>
                <a:lnTo>
                  <a:pt x="18866" y="16129"/>
                </a:lnTo>
                <a:lnTo>
                  <a:pt x="18990" y="16327"/>
                </a:lnTo>
                <a:lnTo>
                  <a:pt x="19125" y="16482"/>
                </a:lnTo>
                <a:lnTo>
                  <a:pt x="19295" y="16624"/>
                </a:lnTo>
                <a:lnTo>
                  <a:pt x="19464" y="16737"/>
                </a:lnTo>
                <a:lnTo>
                  <a:pt x="19668" y="16807"/>
                </a:lnTo>
                <a:lnTo>
                  <a:pt x="19860" y="16836"/>
                </a:lnTo>
                <a:lnTo>
                  <a:pt x="20052" y="16864"/>
                </a:lnTo>
                <a:lnTo>
                  <a:pt x="20266" y="16836"/>
                </a:lnTo>
                <a:lnTo>
                  <a:pt x="20470" y="16793"/>
                </a:lnTo>
                <a:lnTo>
                  <a:pt x="20662" y="16708"/>
                </a:lnTo>
                <a:lnTo>
                  <a:pt x="20854" y="16567"/>
                </a:lnTo>
                <a:lnTo>
                  <a:pt x="21035" y="16412"/>
                </a:lnTo>
                <a:lnTo>
                  <a:pt x="21182" y="16214"/>
                </a:lnTo>
                <a:lnTo>
                  <a:pt x="21340" y="16002"/>
                </a:lnTo>
                <a:lnTo>
                  <a:pt x="21441" y="15733"/>
                </a:lnTo>
                <a:lnTo>
                  <a:pt x="21532" y="15436"/>
                </a:lnTo>
                <a:lnTo>
                  <a:pt x="21600" y="15083"/>
                </a:lnTo>
                <a:lnTo>
                  <a:pt x="21600" y="14885"/>
                </a:lnTo>
                <a:lnTo>
                  <a:pt x="21600" y="14729"/>
                </a:lnTo>
                <a:lnTo>
                  <a:pt x="21600" y="14531"/>
                </a:lnTo>
                <a:lnTo>
                  <a:pt x="21577" y="14376"/>
                </a:lnTo>
                <a:lnTo>
                  <a:pt x="21532" y="14206"/>
                </a:lnTo>
                <a:lnTo>
                  <a:pt x="21487" y="14051"/>
                </a:lnTo>
                <a:lnTo>
                  <a:pt x="21419" y="13909"/>
                </a:lnTo>
                <a:lnTo>
                  <a:pt x="21351" y="13768"/>
                </a:lnTo>
                <a:lnTo>
                  <a:pt x="21204" y="13500"/>
                </a:lnTo>
                <a:lnTo>
                  <a:pt x="21035" y="13287"/>
                </a:lnTo>
                <a:lnTo>
                  <a:pt x="20809" y="13090"/>
                </a:lnTo>
                <a:lnTo>
                  <a:pt x="20594" y="12962"/>
                </a:lnTo>
                <a:lnTo>
                  <a:pt x="20357" y="12821"/>
                </a:lnTo>
                <a:lnTo>
                  <a:pt x="20120" y="12764"/>
                </a:lnTo>
                <a:lnTo>
                  <a:pt x="19882" y="12708"/>
                </a:lnTo>
                <a:lnTo>
                  <a:pt x="19645" y="12736"/>
                </a:lnTo>
                <a:lnTo>
                  <a:pt x="19430" y="12793"/>
                </a:lnTo>
                <a:lnTo>
                  <a:pt x="19227" y="12906"/>
                </a:lnTo>
                <a:lnTo>
                  <a:pt x="19148" y="12962"/>
                </a:lnTo>
                <a:lnTo>
                  <a:pt x="19058" y="13047"/>
                </a:lnTo>
                <a:lnTo>
                  <a:pt x="18990" y="13146"/>
                </a:lnTo>
                <a:lnTo>
                  <a:pt x="18911" y="13259"/>
                </a:lnTo>
                <a:lnTo>
                  <a:pt x="18775" y="13471"/>
                </a:lnTo>
                <a:lnTo>
                  <a:pt x="18628" y="13641"/>
                </a:lnTo>
                <a:lnTo>
                  <a:pt x="18470" y="13740"/>
                </a:lnTo>
                <a:lnTo>
                  <a:pt x="18301" y="13825"/>
                </a:lnTo>
                <a:lnTo>
                  <a:pt x="18143" y="13853"/>
                </a:lnTo>
                <a:lnTo>
                  <a:pt x="17973" y="13881"/>
                </a:lnTo>
                <a:lnTo>
                  <a:pt x="17804" y="13853"/>
                </a:lnTo>
                <a:lnTo>
                  <a:pt x="17646" y="13796"/>
                </a:lnTo>
                <a:lnTo>
                  <a:pt x="17499" y="13726"/>
                </a:lnTo>
                <a:lnTo>
                  <a:pt x="17341" y="13641"/>
                </a:lnTo>
                <a:lnTo>
                  <a:pt x="17216" y="13528"/>
                </a:lnTo>
                <a:lnTo>
                  <a:pt x="17103" y="13386"/>
                </a:lnTo>
                <a:lnTo>
                  <a:pt x="17024" y="13259"/>
                </a:lnTo>
                <a:lnTo>
                  <a:pt x="16934" y="13118"/>
                </a:lnTo>
                <a:lnTo>
                  <a:pt x="16889" y="12991"/>
                </a:lnTo>
                <a:lnTo>
                  <a:pt x="16889" y="12849"/>
                </a:lnTo>
                <a:lnTo>
                  <a:pt x="16889" y="12383"/>
                </a:lnTo>
                <a:lnTo>
                  <a:pt x="16889" y="11662"/>
                </a:lnTo>
                <a:lnTo>
                  <a:pt x="16889" y="10701"/>
                </a:lnTo>
                <a:lnTo>
                  <a:pt x="16889" y="9640"/>
                </a:lnTo>
                <a:lnTo>
                  <a:pt x="16889" y="8566"/>
                </a:lnTo>
                <a:lnTo>
                  <a:pt x="16889" y="7478"/>
                </a:lnTo>
                <a:lnTo>
                  <a:pt x="16889" y="6502"/>
                </a:lnTo>
                <a:lnTo>
                  <a:pt x="16889" y="5739"/>
                </a:lnTo>
                <a:lnTo>
                  <a:pt x="16674" y="5894"/>
                </a:lnTo>
                <a:lnTo>
                  <a:pt x="16414" y="6036"/>
                </a:lnTo>
                <a:lnTo>
                  <a:pt x="16154" y="6177"/>
                </a:lnTo>
                <a:lnTo>
                  <a:pt x="15849" y="6248"/>
                </a:lnTo>
                <a:lnTo>
                  <a:pt x="15544" y="6304"/>
                </a:lnTo>
                <a:lnTo>
                  <a:pt x="15217" y="6332"/>
                </a:lnTo>
                <a:lnTo>
                  <a:pt x="14866" y="6361"/>
                </a:lnTo>
                <a:lnTo>
                  <a:pt x="14550" y="6361"/>
                </a:lnTo>
                <a:lnTo>
                  <a:pt x="14200" y="6332"/>
                </a:lnTo>
                <a:lnTo>
                  <a:pt x="13850" y="6276"/>
                </a:lnTo>
                <a:lnTo>
                  <a:pt x="13522" y="6219"/>
                </a:lnTo>
                <a:lnTo>
                  <a:pt x="13206" y="6149"/>
                </a:lnTo>
                <a:lnTo>
                  <a:pt x="12901" y="6064"/>
                </a:lnTo>
                <a:lnTo>
                  <a:pt x="12618" y="5951"/>
                </a:lnTo>
                <a:lnTo>
                  <a:pt x="12358" y="5838"/>
                </a:lnTo>
                <a:lnTo>
                  <a:pt x="12121" y="5739"/>
                </a:lnTo>
                <a:lnTo>
                  <a:pt x="11941" y="5626"/>
                </a:lnTo>
                <a:lnTo>
                  <a:pt x="11794" y="5513"/>
                </a:lnTo>
                <a:lnTo>
                  <a:pt x="11658" y="5414"/>
                </a:lnTo>
                <a:lnTo>
                  <a:pt x="11556" y="5301"/>
                </a:lnTo>
                <a:lnTo>
                  <a:pt x="11466" y="5187"/>
                </a:lnTo>
                <a:lnTo>
                  <a:pt x="11398" y="5089"/>
                </a:lnTo>
                <a:lnTo>
                  <a:pt x="11376" y="4947"/>
                </a:lnTo>
                <a:lnTo>
                  <a:pt x="11353" y="4834"/>
                </a:lnTo>
                <a:lnTo>
                  <a:pt x="11353" y="4707"/>
                </a:lnTo>
                <a:lnTo>
                  <a:pt x="11376" y="4565"/>
                </a:lnTo>
                <a:lnTo>
                  <a:pt x="11443" y="4410"/>
                </a:lnTo>
                <a:lnTo>
                  <a:pt x="11511" y="4240"/>
                </a:lnTo>
                <a:lnTo>
                  <a:pt x="11703" y="3887"/>
                </a:lnTo>
                <a:lnTo>
                  <a:pt x="11986" y="3505"/>
                </a:lnTo>
                <a:lnTo>
                  <a:pt x="12144" y="3265"/>
                </a:lnTo>
                <a:lnTo>
                  <a:pt x="12246" y="3025"/>
                </a:lnTo>
                <a:lnTo>
                  <a:pt x="12336" y="2756"/>
                </a:lnTo>
                <a:lnTo>
                  <a:pt x="12404" y="2445"/>
                </a:lnTo>
                <a:lnTo>
                  <a:pt x="12438" y="2176"/>
                </a:lnTo>
                <a:lnTo>
                  <a:pt x="12438" y="1880"/>
                </a:lnTo>
                <a:lnTo>
                  <a:pt x="12404" y="1583"/>
                </a:lnTo>
                <a:lnTo>
                  <a:pt x="12336" y="1314"/>
                </a:lnTo>
                <a:lnTo>
                  <a:pt x="12246" y="1046"/>
                </a:lnTo>
                <a:lnTo>
                  <a:pt x="12099" y="791"/>
                </a:lnTo>
                <a:lnTo>
                  <a:pt x="12008" y="692"/>
                </a:lnTo>
                <a:lnTo>
                  <a:pt x="11918" y="579"/>
                </a:lnTo>
                <a:lnTo>
                  <a:pt x="11816" y="466"/>
                </a:lnTo>
                <a:lnTo>
                  <a:pt x="11703" y="381"/>
                </a:lnTo>
                <a:lnTo>
                  <a:pt x="11579" y="310"/>
                </a:lnTo>
                <a:lnTo>
                  <a:pt x="11443" y="226"/>
                </a:lnTo>
                <a:lnTo>
                  <a:pt x="11297" y="169"/>
                </a:lnTo>
                <a:lnTo>
                  <a:pt x="11138" y="113"/>
                </a:lnTo>
                <a:lnTo>
                  <a:pt x="10969" y="56"/>
                </a:lnTo>
                <a:lnTo>
                  <a:pt x="10800" y="28"/>
                </a:lnTo>
                <a:lnTo>
                  <a:pt x="10619" y="28"/>
                </a:lnTo>
                <a:lnTo>
                  <a:pt x="10404" y="28"/>
                </a:lnTo>
                <a:lnTo>
                  <a:pt x="10257" y="28"/>
                </a:lnTo>
                <a:lnTo>
                  <a:pt x="10076" y="56"/>
                </a:lnTo>
                <a:lnTo>
                  <a:pt x="9952" y="84"/>
                </a:lnTo>
                <a:lnTo>
                  <a:pt x="9794" y="141"/>
                </a:lnTo>
                <a:lnTo>
                  <a:pt x="9692" y="226"/>
                </a:lnTo>
                <a:lnTo>
                  <a:pt x="9557" y="282"/>
                </a:lnTo>
                <a:lnTo>
                  <a:pt x="9455" y="381"/>
                </a:lnTo>
                <a:lnTo>
                  <a:pt x="9365" y="466"/>
                </a:lnTo>
                <a:lnTo>
                  <a:pt x="9274" y="579"/>
                </a:lnTo>
                <a:lnTo>
                  <a:pt x="9184" y="692"/>
                </a:lnTo>
                <a:lnTo>
                  <a:pt x="9128" y="791"/>
                </a:lnTo>
                <a:lnTo>
                  <a:pt x="9060" y="932"/>
                </a:lnTo>
                <a:lnTo>
                  <a:pt x="8969" y="1201"/>
                </a:lnTo>
                <a:lnTo>
                  <a:pt x="8913" y="1498"/>
                </a:lnTo>
                <a:lnTo>
                  <a:pt x="8890" y="1795"/>
                </a:lnTo>
                <a:lnTo>
                  <a:pt x="8890" y="2120"/>
                </a:lnTo>
                <a:lnTo>
                  <a:pt x="8913" y="2445"/>
                </a:lnTo>
                <a:lnTo>
                  <a:pt x="8969" y="2756"/>
                </a:lnTo>
                <a:lnTo>
                  <a:pt x="9060" y="3081"/>
                </a:lnTo>
                <a:lnTo>
                  <a:pt x="9173" y="3378"/>
                </a:lnTo>
                <a:lnTo>
                  <a:pt x="9297" y="3647"/>
                </a:lnTo>
                <a:lnTo>
                  <a:pt x="9466" y="3887"/>
                </a:lnTo>
                <a:lnTo>
                  <a:pt x="9579" y="4085"/>
                </a:lnTo>
                <a:lnTo>
                  <a:pt x="9670" y="4269"/>
                </a:lnTo>
                <a:lnTo>
                  <a:pt x="9726" y="4467"/>
                </a:lnTo>
                <a:lnTo>
                  <a:pt x="9771" y="4650"/>
                </a:lnTo>
                <a:lnTo>
                  <a:pt x="9771" y="4834"/>
                </a:lnTo>
                <a:lnTo>
                  <a:pt x="9749" y="5032"/>
                </a:lnTo>
                <a:lnTo>
                  <a:pt x="9715" y="5216"/>
                </a:lnTo>
                <a:lnTo>
                  <a:pt x="9625" y="5385"/>
                </a:lnTo>
                <a:lnTo>
                  <a:pt x="9534" y="5513"/>
                </a:lnTo>
                <a:lnTo>
                  <a:pt x="9410" y="5626"/>
                </a:lnTo>
                <a:lnTo>
                  <a:pt x="9229" y="5710"/>
                </a:lnTo>
                <a:lnTo>
                  <a:pt x="9060" y="5767"/>
                </a:lnTo>
                <a:lnTo>
                  <a:pt x="8845" y="5767"/>
                </a:lnTo>
                <a:lnTo>
                  <a:pt x="8585" y="5739"/>
                </a:lnTo>
                <a:lnTo>
                  <a:pt x="8325" y="5654"/>
                </a:lnTo>
                <a:lnTo>
                  <a:pt x="8020" y="5513"/>
                </a:lnTo>
                <a:lnTo>
                  <a:pt x="7840" y="5442"/>
                </a:lnTo>
                <a:lnTo>
                  <a:pt x="7648" y="5385"/>
                </a:lnTo>
                <a:lnTo>
                  <a:pt x="7433" y="5329"/>
                </a:lnTo>
                <a:lnTo>
                  <a:pt x="7241" y="5301"/>
                </a:lnTo>
                <a:lnTo>
                  <a:pt x="6755" y="5301"/>
                </a:lnTo>
                <a:lnTo>
                  <a:pt x="6281" y="5329"/>
                </a:lnTo>
                <a:lnTo>
                  <a:pt x="5784" y="5385"/>
                </a:lnTo>
                <a:lnTo>
                  <a:pt x="5264" y="5498"/>
                </a:lnTo>
                <a:lnTo>
                  <a:pt x="4744" y="5597"/>
                </a:lnTo>
                <a:lnTo>
                  <a:pt x="4247" y="5739"/>
                </a:lnTo>
                <a:lnTo>
                  <a:pt x="4202" y="5894"/>
                </a:lnTo>
                <a:lnTo>
                  <a:pt x="4202" y="6191"/>
                </a:lnTo>
                <a:lnTo>
                  <a:pt x="4202" y="6545"/>
                </a:lnTo>
                <a:lnTo>
                  <a:pt x="4225" y="6954"/>
                </a:lnTo>
                <a:lnTo>
                  <a:pt x="4315" y="7930"/>
                </a:lnTo>
                <a:lnTo>
                  <a:pt x="4394" y="9018"/>
                </a:lnTo>
                <a:lnTo>
                  <a:pt x="4439" y="9570"/>
                </a:lnTo>
                <a:lnTo>
                  <a:pt x="4462" y="10107"/>
                </a:lnTo>
                <a:lnTo>
                  <a:pt x="4484" y="10630"/>
                </a:lnTo>
                <a:lnTo>
                  <a:pt x="4507" y="11082"/>
                </a:lnTo>
                <a:lnTo>
                  <a:pt x="4484" y="11520"/>
                </a:lnTo>
                <a:lnTo>
                  <a:pt x="4439" y="11874"/>
                </a:lnTo>
                <a:lnTo>
                  <a:pt x="4394" y="12029"/>
                </a:lnTo>
                <a:lnTo>
                  <a:pt x="4349" y="12171"/>
                </a:lnTo>
                <a:lnTo>
                  <a:pt x="4315" y="12284"/>
                </a:lnTo>
                <a:lnTo>
                  <a:pt x="4247" y="12354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>
        <p:nvSpPr>
          <p:cNvPr id="29" name="Puzzle4"/>
          <p:cNvSpPr>
            <a:spLocks noEditPoints="1" noChangeArrowheads="1"/>
          </p:cNvSpPr>
          <p:nvPr/>
        </p:nvSpPr>
        <p:spPr bwMode="auto">
          <a:xfrm>
            <a:off x="5579771" y="4654985"/>
            <a:ext cx="974150" cy="1422845"/>
          </a:xfrm>
          <a:custGeom>
            <a:avLst/>
            <a:gdLst>
              <a:gd name="T0" fmla="*/ 8307 w 21600"/>
              <a:gd name="T1" fmla="*/ 11593 h 21600"/>
              <a:gd name="T2" fmla="*/ 453 w 21600"/>
              <a:gd name="T3" fmla="*/ 16938 h 21600"/>
              <a:gd name="T4" fmla="*/ 11500 w 21600"/>
              <a:gd name="T5" fmla="*/ 21600 h 21600"/>
              <a:gd name="T6" fmla="*/ 20920 w 21600"/>
              <a:gd name="T7" fmla="*/ 16751 h 21600"/>
              <a:gd name="T8" fmla="*/ 13972 w 21600"/>
              <a:gd name="T9" fmla="*/ 10888 h 21600"/>
              <a:gd name="T10" fmla="*/ 21033 w 21600"/>
              <a:gd name="T11" fmla="*/ 4716 h 21600"/>
              <a:gd name="T12" fmla="*/ 11102 w 21600"/>
              <a:gd name="T13" fmla="*/ 11 h 21600"/>
              <a:gd name="T14" fmla="*/ 453 w 21600"/>
              <a:gd name="T15" fmla="*/ 4716 h 21600"/>
              <a:gd name="T16" fmla="*/ 2076 w 21600"/>
              <a:gd name="T17" fmla="*/ 5664 h 21600"/>
              <a:gd name="T18" fmla="*/ 20203 w 21600"/>
              <a:gd name="T19" fmla="*/ 1598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3813" y="10590"/>
                </a:moveTo>
                <a:lnTo>
                  <a:pt x="3927" y="10513"/>
                </a:lnTo>
                <a:lnTo>
                  <a:pt x="4078" y="10425"/>
                </a:lnTo>
                <a:lnTo>
                  <a:pt x="4210" y="10359"/>
                </a:lnTo>
                <a:lnTo>
                  <a:pt x="4361" y="10315"/>
                </a:lnTo>
                <a:lnTo>
                  <a:pt x="4682" y="10237"/>
                </a:lnTo>
                <a:lnTo>
                  <a:pt x="5041" y="10193"/>
                </a:lnTo>
                <a:lnTo>
                  <a:pt x="5456" y="10171"/>
                </a:lnTo>
                <a:lnTo>
                  <a:pt x="5853" y="10193"/>
                </a:lnTo>
                <a:lnTo>
                  <a:pt x="6249" y="10260"/>
                </a:lnTo>
                <a:lnTo>
                  <a:pt x="6646" y="10337"/>
                </a:lnTo>
                <a:lnTo>
                  <a:pt x="7004" y="10469"/>
                </a:lnTo>
                <a:lnTo>
                  <a:pt x="7363" y="10612"/>
                </a:lnTo>
                <a:lnTo>
                  <a:pt x="7665" y="10788"/>
                </a:lnTo>
                <a:lnTo>
                  <a:pt x="7911" y="10998"/>
                </a:lnTo>
                <a:lnTo>
                  <a:pt x="8024" y="11097"/>
                </a:lnTo>
                <a:lnTo>
                  <a:pt x="8137" y="11207"/>
                </a:lnTo>
                <a:lnTo>
                  <a:pt x="8194" y="11340"/>
                </a:lnTo>
                <a:lnTo>
                  <a:pt x="8269" y="11461"/>
                </a:lnTo>
                <a:lnTo>
                  <a:pt x="8307" y="11593"/>
                </a:lnTo>
                <a:lnTo>
                  <a:pt x="8307" y="11714"/>
                </a:lnTo>
                <a:lnTo>
                  <a:pt x="8307" y="11868"/>
                </a:lnTo>
                <a:lnTo>
                  <a:pt x="8307" y="12012"/>
                </a:lnTo>
                <a:lnTo>
                  <a:pt x="8194" y="12265"/>
                </a:lnTo>
                <a:lnTo>
                  <a:pt x="8062" y="12519"/>
                </a:lnTo>
                <a:lnTo>
                  <a:pt x="7873" y="12706"/>
                </a:lnTo>
                <a:lnTo>
                  <a:pt x="7627" y="12904"/>
                </a:lnTo>
                <a:lnTo>
                  <a:pt x="7363" y="13048"/>
                </a:lnTo>
                <a:lnTo>
                  <a:pt x="7080" y="13180"/>
                </a:lnTo>
                <a:lnTo>
                  <a:pt x="6759" y="13257"/>
                </a:lnTo>
                <a:lnTo>
                  <a:pt x="6419" y="13345"/>
                </a:lnTo>
                <a:lnTo>
                  <a:pt x="6098" y="13389"/>
                </a:lnTo>
                <a:lnTo>
                  <a:pt x="5739" y="13389"/>
                </a:lnTo>
                <a:lnTo>
                  <a:pt x="5418" y="13389"/>
                </a:lnTo>
                <a:lnTo>
                  <a:pt x="5079" y="13345"/>
                </a:lnTo>
                <a:lnTo>
                  <a:pt x="4758" y="13301"/>
                </a:lnTo>
                <a:lnTo>
                  <a:pt x="4474" y="13213"/>
                </a:lnTo>
                <a:lnTo>
                  <a:pt x="4172" y="13114"/>
                </a:lnTo>
                <a:lnTo>
                  <a:pt x="3965" y="12982"/>
                </a:lnTo>
                <a:lnTo>
                  <a:pt x="3738" y="12838"/>
                </a:lnTo>
                <a:lnTo>
                  <a:pt x="3493" y="12706"/>
                </a:lnTo>
                <a:lnTo>
                  <a:pt x="3228" y="12607"/>
                </a:lnTo>
                <a:lnTo>
                  <a:pt x="2945" y="12519"/>
                </a:lnTo>
                <a:lnTo>
                  <a:pt x="2700" y="12431"/>
                </a:lnTo>
                <a:lnTo>
                  <a:pt x="2397" y="12375"/>
                </a:lnTo>
                <a:lnTo>
                  <a:pt x="2152" y="12331"/>
                </a:lnTo>
                <a:lnTo>
                  <a:pt x="1888" y="12309"/>
                </a:lnTo>
                <a:lnTo>
                  <a:pt x="1642" y="12309"/>
                </a:lnTo>
                <a:lnTo>
                  <a:pt x="1397" y="12331"/>
                </a:lnTo>
                <a:lnTo>
                  <a:pt x="1170" y="12397"/>
                </a:lnTo>
                <a:lnTo>
                  <a:pt x="962" y="12453"/>
                </a:lnTo>
                <a:lnTo>
                  <a:pt x="774" y="12563"/>
                </a:lnTo>
                <a:lnTo>
                  <a:pt x="623" y="12684"/>
                </a:lnTo>
                <a:lnTo>
                  <a:pt x="528" y="12838"/>
                </a:lnTo>
                <a:lnTo>
                  <a:pt x="453" y="13026"/>
                </a:lnTo>
                <a:lnTo>
                  <a:pt x="339" y="13477"/>
                </a:lnTo>
                <a:lnTo>
                  <a:pt x="226" y="13984"/>
                </a:lnTo>
                <a:lnTo>
                  <a:pt x="151" y="14535"/>
                </a:lnTo>
                <a:lnTo>
                  <a:pt x="113" y="15075"/>
                </a:lnTo>
                <a:lnTo>
                  <a:pt x="113" y="15626"/>
                </a:lnTo>
                <a:lnTo>
                  <a:pt x="151" y="16133"/>
                </a:lnTo>
                <a:lnTo>
                  <a:pt x="188" y="16376"/>
                </a:lnTo>
                <a:lnTo>
                  <a:pt x="264" y="16585"/>
                </a:lnTo>
                <a:lnTo>
                  <a:pt x="339" y="16773"/>
                </a:lnTo>
                <a:lnTo>
                  <a:pt x="453" y="16938"/>
                </a:lnTo>
                <a:lnTo>
                  <a:pt x="1095" y="16883"/>
                </a:lnTo>
                <a:lnTo>
                  <a:pt x="1963" y="16795"/>
                </a:lnTo>
                <a:lnTo>
                  <a:pt x="2945" y="16751"/>
                </a:lnTo>
                <a:lnTo>
                  <a:pt x="3965" y="16706"/>
                </a:lnTo>
                <a:lnTo>
                  <a:pt x="5022" y="16684"/>
                </a:lnTo>
                <a:lnTo>
                  <a:pt x="5947" y="16684"/>
                </a:lnTo>
                <a:lnTo>
                  <a:pt x="6759" y="16706"/>
                </a:lnTo>
                <a:lnTo>
                  <a:pt x="7363" y="16751"/>
                </a:lnTo>
                <a:lnTo>
                  <a:pt x="7948" y="16839"/>
                </a:lnTo>
                <a:lnTo>
                  <a:pt x="8458" y="16916"/>
                </a:lnTo>
                <a:lnTo>
                  <a:pt x="8893" y="17026"/>
                </a:lnTo>
                <a:lnTo>
                  <a:pt x="9289" y="17158"/>
                </a:lnTo>
                <a:lnTo>
                  <a:pt x="9572" y="17280"/>
                </a:lnTo>
                <a:lnTo>
                  <a:pt x="9799" y="17412"/>
                </a:lnTo>
                <a:lnTo>
                  <a:pt x="9969" y="17555"/>
                </a:lnTo>
                <a:lnTo>
                  <a:pt x="10120" y="17687"/>
                </a:lnTo>
                <a:lnTo>
                  <a:pt x="10158" y="17831"/>
                </a:lnTo>
                <a:lnTo>
                  <a:pt x="10195" y="17974"/>
                </a:lnTo>
                <a:lnTo>
                  <a:pt x="10158" y="18128"/>
                </a:lnTo>
                <a:lnTo>
                  <a:pt x="10082" y="18271"/>
                </a:lnTo>
                <a:lnTo>
                  <a:pt x="9969" y="18426"/>
                </a:lnTo>
                <a:lnTo>
                  <a:pt x="9837" y="18569"/>
                </a:lnTo>
                <a:lnTo>
                  <a:pt x="9648" y="18701"/>
                </a:lnTo>
                <a:lnTo>
                  <a:pt x="9440" y="18822"/>
                </a:lnTo>
                <a:lnTo>
                  <a:pt x="9213" y="18999"/>
                </a:lnTo>
                <a:lnTo>
                  <a:pt x="9044" y="19186"/>
                </a:lnTo>
                <a:lnTo>
                  <a:pt x="8893" y="19395"/>
                </a:lnTo>
                <a:lnTo>
                  <a:pt x="8817" y="19627"/>
                </a:lnTo>
                <a:lnTo>
                  <a:pt x="8779" y="19858"/>
                </a:lnTo>
                <a:lnTo>
                  <a:pt x="8779" y="20112"/>
                </a:lnTo>
                <a:lnTo>
                  <a:pt x="8855" y="20354"/>
                </a:lnTo>
                <a:lnTo>
                  <a:pt x="8968" y="20586"/>
                </a:lnTo>
                <a:lnTo>
                  <a:pt x="9138" y="20817"/>
                </a:lnTo>
                <a:lnTo>
                  <a:pt x="9365" y="21026"/>
                </a:lnTo>
                <a:lnTo>
                  <a:pt x="9610" y="21192"/>
                </a:lnTo>
                <a:lnTo>
                  <a:pt x="9950" y="21368"/>
                </a:lnTo>
                <a:lnTo>
                  <a:pt x="10120" y="21445"/>
                </a:lnTo>
                <a:lnTo>
                  <a:pt x="10346" y="21511"/>
                </a:lnTo>
                <a:lnTo>
                  <a:pt x="10516" y="21555"/>
                </a:lnTo>
                <a:lnTo>
                  <a:pt x="10743" y="21600"/>
                </a:lnTo>
                <a:lnTo>
                  <a:pt x="10988" y="21644"/>
                </a:lnTo>
                <a:lnTo>
                  <a:pt x="11215" y="21666"/>
                </a:lnTo>
                <a:lnTo>
                  <a:pt x="11498" y="21666"/>
                </a:lnTo>
                <a:lnTo>
                  <a:pt x="11762" y="21666"/>
                </a:lnTo>
                <a:lnTo>
                  <a:pt x="12253" y="21644"/>
                </a:lnTo>
                <a:lnTo>
                  <a:pt x="12763" y="21577"/>
                </a:lnTo>
                <a:lnTo>
                  <a:pt x="13197" y="21467"/>
                </a:lnTo>
                <a:lnTo>
                  <a:pt x="13556" y="21346"/>
                </a:lnTo>
                <a:lnTo>
                  <a:pt x="13896" y="21192"/>
                </a:lnTo>
                <a:lnTo>
                  <a:pt x="14179" y="21026"/>
                </a:lnTo>
                <a:lnTo>
                  <a:pt x="14444" y="20839"/>
                </a:lnTo>
                <a:lnTo>
                  <a:pt x="14576" y="20641"/>
                </a:lnTo>
                <a:lnTo>
                  <a:pt x="14727" y="20431"/>
                </a:lnTo>
                <a:lnTo>
                  <a:pt x="14765" y="20200"/>
                </a:lnTo>
                <a:lnTo>
                  <a:pt x="14802" y="19991"/>
                </a:lnTo>
                <a:lnTo>
                  <a:pt x="14727" y="19759"/>
                </a:lnTo>
                <a:lnTo>
                  <a:pt x="14613" y="19550"/>
                </a:lnTo>
                <a:lnTo>
                  <a:pt x="14444" y="19307"/>
                </a:lnTo>
                <a:lnTo>
                  <a:pt x="14217" y="19098"/>
                </a:lnTo>
                <a:lnTo>
                  <a:pt x="13934" y="18911"/>
                </a:lnTo>
                <a:lnTo>
                  <a:pt x="13669" y="18745"/>
                </a:lnTo>
                <a:lnTo>
                  <a:pt x="13462" y="18547"/>
                </a:lnTo>
                <a:lnTo>
                  <a:pt x="13311" y="18337"/>
                </a:lnTo>
                <a:lnTo>
                  <a:pt x="13197" y="18150"/>
                </a:lnTo>
                <a:lnTo>
                  <a:pt x="13122" y="17941"/>
                </a:lnTo>
                <a:lnTo>
                  <a:pt x="13122" y="17720"/>
                </a:lnTo>
                <a:lnTo>
                  <a:pt x="13122" y="17533"/>
                </a:lnTo>
                <a:lnTo>
                  <a:pt x="13197" y="17346"/>
                </a:lnTo>
                <a:lnTo>
                  <a:pt x="13273" y="17158"/>
                </a:lnTo>
                <a:lnTo>
                  <a:pt x="13386" y="16982"/>
                </a:lnTo>
                <a:lnTo>
                  <a:pt x="13537" y="16839"/>
                </a:lnTo>
                <a:lnTo>
                  <a:pt x="13707" y="16706"/>
                </a:lnTo>
                <a:lnTo>
                  <a:pt x="13896" y="16607"/>
                </a:lnTo>
                <a:lnTo>
                  <a:pt x="14104" y="16519"/>
                </a:lnTo>
                <a:lnTo>
                  <a:pt x="14330" y="16453"/>
                </a:lnTo>
                <a:lnTo>
                  <a:pt x="14538" y="16431"/>
                </a:lnTo>
                <a:lnTo>
                  <a:pt x="14897" y="16453"/>
                </a:lnTo>
                <a:lnTo>
                  <a:pt x="15406" y="16497"/>
                </a:lnTo>
                <a:lnTo>
                  <a:pt x="16105" y="16541"/>
                </a:lnTo>
                <a:lnTo>
                  <a:pt x="16898" y="16607"/>
                </a:lnTo>
                <a:lnTo>
                  <a:pt x="17804" y="16651"/>
                </a:lnTo>
                <a:lnTo>
                  <a:pt x="18786" y="16684"/>
                </a:lnTo>
                <a:lnTo>
                  <a:pt x="19844" y="16728"/>
                </a:lnTo>
                <a:lnTo>
                  <a:pt x="20920" y="16751"/>
                </a:lnTo>
                <a:lnTo>
                  <a:pt x="21109" y="16497"/>
                </a:lnTo>
                <a:lnTo>
                  <a:pt x="21241" y="16222"/>
                </a:lnTo>
                <a:lnTo>
                  <a:pt x="21392" y="15946"/>
                </a:lnTo>
                <a:lnTo>
                  <a:pt x="21467" y="15648"/>
                </a:lnTo>
                <a:lnTo>
                  <a:pt x="21543" y="15351"/>
                </a:lnTo>
                <a:lnTo>
                  <a:pt x="21618" y="15042"/>
                </a:lnTo>
                <a:lnTo>
                  <a:pt x="21618" y="14745"/>
                </a:lnTo>
                <a:lnTo>
                  <a:pt x="21618" y="14447"/>
                </a:lnTo>
                <a:lnTo>
                  <a:pt x="21618" y="14150"/>
                </a:lnTo>
                <a:lnTo>
                  <a:pt x="21581" y="13852"/>
                </a:lnTo>
                <a:lnTo>
                  <a:pt x="21505" y="13577"/>
                </a:lnTo>
                <a:lnTo>
                  <a:pt x="21430" y="13301"/>
                </a:lnTo>
                <a:lnTo>
                  <a:pt x="21354" y="13048"/>
                </a:lnTo>
                <a:lnTo>
                  <a:pt x="21241" y="12816"/>
                </a:lnTo>
                <a:lnTo>
                  <a:pt x="21146" y="12607"/>
                </a:lnTo>
                <a:lnTo>
                  <a:pt x="21033" y="12431"/>
                </a:lnTo>
                <a:lnTo>
                  <a:pt x="20920" y="12265"/>
                </a:lnTo>
                <a:lnTo>
                  <a:pt x="20769" y="12144"/>
                </a:lnTo>
                <a:lnTo>
                  <a:pt x="20637" y="12034"/>
                </a:lnTo>
                <a:lnTo>
                  <a:pt x="20486" y="11946"/>
                </a:lnTo>
                <a:lnTo>
                  <a:pt x="20297" y="11891"/>
                </a:lnTo>
                <a:lnTo>
                  <a:pt x="20165" y="11846"/>
                </a:lnTo>
                <a:lnTo>
                  <a:pt x="19976" y="11824"/>
                </a:lnTo>
                <a:lnTo>
                  <a:pt x="19806" y="11802"/>
                </a:lnTo>
                <a:lnTo>
                  <a:pt x="19390" y="11824"/>
                </a:lnTo>
                <a:lnTo>
                  <a:pt x="18956" y="11891"/>
                </a:lnTo>
                <a:lnTo>
                  <a:pt x="18503" y="11968"/>
                </a:lnTo>
                <a:lnTo>
                  <a:pt x="17993" y="12078"/>
                </a:lnTo>
                <a:lnTo>
                  <a:pt x="17653" y="12144"/>
                </a:lnTo>
                <a:lnTo>
                  <a:pt x="17332" y="12199"/>
                </a:lnTo>
                <a:lnTo>
                  <a:pt x="17049" y="12221"/>
                </a:lnTo>
                <a:lnTo>
                  <a:pt x="16747" y="12243"/>
                </a:lnTo>
                <a:lnTo>
                  <a:pt x="16464" y="12243"/>
                </a:lnTo>
                <a:lnTo>
                  <a:pt x="16218" y="12243"/>
                </a:lnTo>
                <a:lnTo>
                  <a:pt x="15992" y="12221"/>
                </a:lnTo>
                <a:lnTo>
                  <a:pt x="15746" y="12199"/>
                </a:lnTo>
                <a:lnTo>
                  <a:pt x="15520" y="12155"/>
                </a:lnTo>
                <a:lnTo>
                  <a:pt x="15350" y="12122"/>
                </a:lnTo>
                <a:lnTo>
                  <a:pt x="15161" y="12056"/>
                </a:lnTo>
                <a:lnTo>
                  <a:pt x="14972" y="11990"/>
                </a:lnTo>
                <a:lnTo>
                  <a:pt x="14689" y="11846"/>
                </a:lnTo>
                <a:lnTo>
                  <a:pt x="14444" y="11670"/>
                </a:lnTo>
                <a:lnTo>
                  <a:pt x="14255" y="11483"/>
                </a:lnTo>
                <a:lnTo>
                  <a:pt x="14104" y="11295"/>
                </a:lnTo>
                <a:lnTo>
                  <a:pt x="14028" y="11086"/>
                </a:lnTo>
                <a:lnTo>
                  <a:pt x="13972" y="10888"/>
                </a:lnTo>
                <a:lnTo>
                  <a:pt x="13972" y="10700"/>
                </a:lnTo>
                <a:lnTo>
                  <a:pt x="14009" y="10513"/>
                </a:lnTo>
                <a:lnTo>
                  <a:pt x="14066" y="10359"/>
                </a:lnTo>
                <a:lnTo>
                  <a:pt x="14179" y="10215"/>
                </a:lnTo>
                <a:lnTo>
                  <a:pt x="14406" y="10006"/>
                </a:lnTo>
                <a:lnTo>
                  <a:pt x="14651" y="9830"/>
                </a:lnTo>
                <a:lnTo>
                  <a:pt x="14878" y="9686"/>
                </a:lnTo>
                <a:lnTo>
                  <a:pt x="15123" y="9554"/>
                </a:lnTo>
                <a:lnTo>
                  <a:pt x="15350" y="9477"/>
                </a:lnTo>
                <a:lnTo>
                  <a:pt x="15558" y="9411"/>
                </a:lnTo>
                <a:lnTo>
                  <a:pt x="15803" y="9345"/>
                </a:lnTo>
                <a:lnTo>
                  <a:pt x="16030" y="9323"/>
                </a:lnTo>
                <a:lnTo>
                  <a:pt x="16256" y="9301"/>
                </a:lnTo>
                <a:lnTo>
                  <a:pt x="16464" y="9323"/>
                </a:lnTo>
                <a:lnTo>
                  <a:pt x="16690" y="9345"/>
                </a:lnTo>
                <a:lnTo>
                  <a:pt x="16898" y="9367"/>
                </a:lnTo>
                <a:lnTo>
                  <a:pt x="17332" y="9477"/>
                </a:lnTo>
                <a:lnTo>
                  <a:pt x="17767" y="9598"/>
                </a:lnTo>
                <a:lnTo>
                  <a:pt x="18163" y="9731"/>
                </a:lnTo>
                <a:lnTo>
                  <a:pt x="18597" y="9874"/>
                </a:lnTo>
                <a:lnTo>
                  <a:pt x="18994" y="10006"/>
                </a:lnTo>
                <a:lnTo>
                  <a:pt x="19428" y="10083"/>
                </a:lnTo>
                <a:lnTo>
                  <a:pt x="19617" y="10127"/>
                </a:lnTo>
                <a:lnTo>
                  <a:pt x="19844" y="10149"/>
                </a:lnTo>
                <a:lnTo>
                  <a:pt x="20013" y="10149"/>
                </a:lnTo>
                <a:lnTo>
                  <a:pt x="20240" y="10127"/>
                </a:lnTo>
                <a:lnTo>
                  <a:pt x="20410" y="10105"/>
                </a:lnTo>
                <a:lnTo>
                  <a:pt x="20637" y="10061"/>
                </a:lnTo>
                <a:lnTo>
                  <a:pt x="20844" y="9984"/>
                </a:lnTo>
                <a:lnTo>
                  <a:pt x="21033" y="9896"/>
                </a:lnTo>
                <a:lnTo>
                  <a:pt x="21146" y="9830"/>
                </a:lnTo>
                <a:lnTo>
                  <a:pt x="21203" y="9753"/>
                </a:lnTo>
                <a:lnTo>
                  <a:pt x="21279" y="9642"/>
                </a:lnTo>
                <a:lnTo>
                  <a:pt x="21354" y="9521"/>
                </a:lnTo>
                <a:lnTo>
                  <a:pt x="21430" y="9246"/>
                </a:lnTo>
                <a:lnTo>
                  <a:pt x="21430" y="8904"/>
                </a:lnTo>
                <a:lnTo>
                  <a:pt x="21430" y="8540"/>
                </a:lnTo>
                <a:lnTo>
                  <a:pt x="21392" y="8144"/>
                </a:lnTo>
                <a:lnTo>
                  <a:pt x="21354" y="7714"/>
                </a:lnTo>
                <a:lnTo>
                  <a:pt x="21279" y="7295"/>
                </a:lnTo>
                <a:lnTo>
                  <a:pt x="21146" y="6446"/>
                </a:lnTo>
                <a:lnTo>
                  <a:pt x="20995" y="5686"/>
                </a:lnTo>
                <a:lnTo>
                  <a:pt x="20958" y="5366"/>
                </a:lnTo>
                <a:lnTo>
                  <a:pt x="20958" y="5091"/>
                </a:lnTo>
                <a:lnTo>
                  <a:pt x="20958" y="4860"/>
                </a:lnTo>
                <a:lnTo>
                  <a:pt x="21033" y="4716"/>
                </a:lnTo>
                <a:lnTo>
                  <a:pt x="20637" y="4860"/>
                </a:lnTo>
                <a:lnTo>
                  <a:pt x="20127" y="4992"/>
                </a:lnTo>
                <a:lnTo>
                  <a:pt x="19617" y="5069"/>
                </a:lnTo>
                <a:lnTo>
                  <a:pt x="19032" y="5157"/>
                </a:lnTo>
                <a:lnTo>
                  <a:pt x="18465" y="5201"/>
                </a:lnTo>
                <a:lnTo>
                  <a:pt x="17842" y="5245"/>
                </a:lnTo>
                <a:lnTo>
                  <a:pt x="17219" y="5267"/>
                </a:lnTo>
                <a:lnTo>
                  <a:pt x="16615" y="5267"/>
                </a:lnTo>
                <a:lnTo>
                  <a:pt x="15992" y="5245"/>
                </a:lnTo>
                <a:lnTo>
                  <a:pt x="15369" y="5201"/>
                </a:lnTo>
                <a:lnTo>
                  <a:pt x="14840" y="5157"/>
                </a:lnTo>
                <a:lnTo>
                  <a:pt x="14293" y="5091"/>
                </a:lnTo>
                <a:lnTo>
                  <a:pt x="13783" y="5014"/>
                </a:lnTo>
                <a:lnTo>
                  <a:pt x="13386" y="4926"/>
                </a:lnTo>
                <a:lnTo>
                  <a:pt x="13027" y="4815"/>
                </a:lnTo>
                <a:lnTo>
                  <a:pt x="12725" y="4716"/>
                </a:lnTo>
                <a:lnTo>
                  <a:pt x="12480" y="4606"/>
                </a:lnTo>
                <a:lnTo>
                  <a:pt x="12291" y="4496"/>
                </a:lnTo>
                <a:lnTo>
                  <a:pt x="12197" y="4397"/>
                </a:lnTo>
                <a:lnTo>
                  <a:pt x="12083" y="4286"/>
                </a:lnTo>
                <a:lnTo>
                  <a:pt x="12046" y="4187"/>
                </a:lnTo>
                <a:lnTo>
                  <a:pt x="12008" y="4077"/>
                </a:lnTo>
                <a:lnTo>
                  <a:pt x="12046" y="3967"/>
                </a:lnTo>
                <a:lnTo>
                  <a:pt x="12121" y="3868"/>
                </a:lnTo>
                <a:lnTo>
                  <a:pt x="12197" y="3735"/>
                </a:lnTo>
                <a:lnTo>
                  <a:pt x="12291" y="3614"/>
                </a:lnTo>
                <a:lnTo>
                  <a:pt x="12442" y="3482"/>
                </a:lnTo>
                <a:lnTo>
                  <a:pt x="12631" y="3361"/>
                </a:lnTo>
                <a:lnTo>
                  <a:pt x="13065" y="3085"/>
                </a:lnTo>
                <a:lnTo>
                  <a:pt x="13537" y="2766"/>
                </a:lnTo>
                <a:lnTo>
                  <a:pt x="13783" y="2578"/>
                </a:lnTo>
                <a:lnTo>
                  <a:pt x="13934" y="2380"/>
                </a:lnTo>
                <a:lnTo>
                  <a:pt x="14028" y="2171"/>
                </a:lnTo>
                <a:lnTo>
                  <a:pt x="14104" y="1961"/>
                </a:lnTo>
                <a:lnTo>
                  <a:pt x="14104" y="1730"/>
                </a:lnTo>
                <a:lnTo>
                  <a:pt x="14066" y="1498"/>
                </a:lnTo>
                <a:lnTo>
                  <a:pt x="13972" y="1267"/>
                </a:lnTo>
                <a:lnTo>
                  <a:pt x="13820" y="1057"/>
                </a:lnTo>
                <a:lnTo>
                  <a:pt x="13594" y="837"/>
                </a:lnTo>
                <a:lnTo>
                  <a:pt x="13386" y="628"/>
                </a:lnTo>
                <a:lnTo>
                  <a:pt x="13103" y="462"/>
                </a:lnTo>
                <a:lnTo>
                  <a:pt x="12763" y="308"/>
                </a:lnTo>
                <a:lnTo>
                  <a:pt x="12404" y="187"/>
                </a:lnTo>
                <a:lnTo>
                  <a:pt x="12008" y="77"/>
                </a:lnTo>
                <a:lnTo>
                  <a:pt x="11574" y="33"/>
                </a:lnTo>
                <a:lnTo>
                  <a:pt x="11102" y="11"/>
                </a:lnTo>
                <a:lnTo>
                  <a:pt x="10667" y="11"/>
                </a:lnTo>
                <a:lnTo>
                  <a:pt x="10233" y="77"/>
                </a:lnTo>
                <a:lnTo>
                  <a:pt x="9837" y="187"/>
                </a:lnTo>
                <a:lnTo>
                  <a:pt x="9440" y="286"/>
                </a:lnTo>
                <a:lnTo>
                  <a:pt x="9062" y="462"/>
                </a:lnTo>
                <a:lnTo>
                  <a:pt x="8741" y="628"/>
                </a:lnTo>
                <a:lnTo>
                  <a:pt x="8458" y="815"/>
                </a:lnTo>
                <a:lnTo>
                  <a:pt x="8232" y="1035"/>
                </a:lnTo>
                <a:lnTo>
                  <a:pt x="8062" y="1245"/>
                </a:lnTo>
                <a:lnTo>
                  <a:pt x="7911" y="1476"/>
                </a:lnTo>
                <a:lnTo>
                  <a:pt x="7835" y="1708"/>
                </a:lnTo>
                <a:lnTo>
                  <a:pt x="7797" y="1961"/>
                </a:lnTo>
                <a:lnTo>
                  <a:pt x="7835" y="2193"/>
                </a:lnTo>
                <a:lnTo>
                  <a:pt x="7948" y="2402"/>
                </a:lnTo>
                <a:lnTo>
                  <a:pt x="8062" y="2534"/>
                </a:lnTo>
                <a:lnTo>
                  <a:pt x="8175" y="2644"/>
                </a:lnTo>
                <a:lnTo>
                  <a:pt x="8269" y="2744"/>
                </a:lnTo>
                <a:lnTo>
                  <a:pt x="8420" y="2832"/>
                </a:lnTo>
                <a:lnTo>
                  <a:pt x="8704" y="3019"/>
                </a:lnTo>
                <a:lnTo>
                  <a:pt x="8968" y="3206"/>
                </a:lnTo>
                <a:lnTo>
                  <a:pt x="9138" y="3405"/>
                </a:lnTo>
                <a:lnTo>
                  <a:pt x="9327" y="3570"/>
                </a:lnTo>
                <a:lnTo>
                  <a:pt x="9440" y="3735"/>
                </a:lnTo>
                <a:lnTo>
                  <a:pt x="9516" y="3890"/>
                </a:lnTo>
                <a:lnTo>
                  <a:pt x="9534" y="4033"/>
                </a:lnTo>
                <a:lnTo>
                  <a:pt x="9534" y="4165"/>
                </a:lnTo>
                <a:lnTo>
                  <a:pt x="9516" y="4286"/>
                </a:lnTo>
                <a:lnTo>
                  <a:pt x="9440" y="4397"/>
                </a:lnTo>
                <a:lnTo>
                  <a:pt x="9327" y="4496"/>
                </a:lnTo>
                <a:lnTo>
                  <a:pt x="9176" y="4562"/>
                </a:lnTo>
                <a:lnTo>
                  <a:pt x="9006" y="4628"/>
                </a:lnTo>
                <a:lnTo>
                  <a:pt x="8779" y="4694"/>
                </a:lnTo>
                <a:lnTo>
                  <a:pt x="8534" y="4716"/>
                </a:lnTo>
                <a:lnTo>
                  <a:pt x="8232" y="4716"/>
                </a:lnTo>
                <a:lnTo>
                  <a:pt x="7118" y="4738"/>
                </a:lnTo>
                <a:lnTo>
                  <a:pt x="5947" y="4771"/>
                </a:lnTo>
                <a:lnTo>
                  <a:pt x="4795" y="4815"/>
                </a:lnTo>
                <a:lnTo>
                  <a:pt x="3681" y="4860"/>
                </a:lnTo>
                <a:lnTo>
                  <a:pt x="2662" y="4882"/>
                </a:lnTo>
                <a:lnTo>
                  <a:pt x="1755" y="4882"/>
                </a:lnTo>
                <a:lnTo>
                  <a:pt x="1359" y="4860"/>
                </a:lnTo>
                <a:lnTo>
                  <a:pt x="981" y="4837"/>
                </a:lnTo>
                <a:lnTo>
                  <a:pt x="698" y="4771"/>
                </a:lnTo>
                <a:lnTo>
                  <a:pt x="453" y="4716"/>
                </a:lnTo>
                <a:lnTo>
                  <a:pt x="453" y="5322"/>
                </a:lnTo>
                <a:lnTo>
                  <a:pt x="453" y="6083"/>
                </a:lnTo>
                <a:lnTo>
                  <a:pt x="453" y="6909"/>
                </a:lnTo>
                <a:lnTo>
                  <a:pt x="453" y="7780"/>
                </a:lnTo>
                <a:lnTo>
                  <a:pt x="453" y="8606"/>
                </a:lnTo>
                <a:lnTo>
                  <a:pt x="453" y="9345"/>
                </a:lnTo>
                <a:lnTo>
                  <a:pt x="453" y="9918"/>
                </a:lnTo>
                <a:lnTo>
                  <a:pt x="453" y="10282"/>
                </a:lnTo>
                <a:lnTo>
                  <a:pt x="490" y="10381"/>
                </a:lnTo>
                <a:lnTo>
                  <a:pt x="547" y="10491"/>
                </a:lnTo>
                <a:lnTo>
                  <a:pt x="660" y="10590"/>
                </a:lnTo>
                <a:lnTo>
                  <a:pt x="811" y="10700"/>
                </a:lnTo>
                <a:lnTo>
                  <a:pt x="981" y="10811"/>
                </a:lnTo>
                <a:lnTo>
                  <a:pt x="1208" y="10888"/>
                </a:lnTo>
                <a:lnTo>
                  <a:pt x="1453" y="10954"/>
                </a:lnTo>
                <a:lnTo>
                  <a:pt x="1718" y="11020"/>
                </a:lnTo>
                <a:lnTo>
                  <a:pt x="1963" y="11064"/>
                </a:lnTo>
                <a:lnTo>
                  <a:pt x="2265" y="11086"/>
                </a:lnTo>
                <a:lnTo>
                  <a:pt x="2548" y="11064"/>
                </a:lnTo>
                <a:lnTo>
                  <a:pt x="2794" y="11042"/>
                </a:lnTo>
                <a:lnTo>
                  <a:pt x="3096" y="10976"/>
                </a:lnTo>
                <a:lnTo>
                  <a:pt x="3341" y="10888"/>
                </a:lnTo>
                <a:lnTo>
                  <a:pt x="3606" y="10766"/>
                </a:lnTo>
                <a:lnTo>
                  <a:pt x="3813" y="10590"/>
                </a:lnTo>
                <a:close/>
              </a:path>
            </a:pathLst>
          </a:custGeom>
          <a:solidFill>
            <a:srgbClr val="FFCC99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30" name="Puzzle1"/>
          <p:cNvSpPr>
            <a:spLocks noEditPoints="1" noChangeArrowheads="1"/>
          </p:cNvSpPr>
          <p:nvPr/>
        </p:nvSpPr>
        <p:spPr bwMode="auto">
          <a:xfrm>
            <a:off x="5245361" y="4148153"/>
            <a:ext cx="1635699" cy="848218"/>
          </a:xfrm>
          <a:custGeom>
            <a:avLst/>
            <a:gdLst>
              <a:gd name="T0" fmla="*/ 16740 w 21600"/>
              <a:gd name="T1" fmla="*/ 21078 h 21600"/>
              <a:gd name="T2" fmla="*/ 16976 w 21600"/>
              <a:gd name="T3" fmla="*/ 521 h 21600"/>
              <a:gd name="T4" fmla="*/ 4725 w 21600"/>
              <a:gd name="T5" fmla="*/ 856 h 21600"/>
              <a:gd name="T6" fmla="*/ 5040 w 21600"/>
              <a:gd name="T7" fmla="*/ 21004 h 21600"/>
              <a:gd name="T8" fmla="*/ 10811 w 21600"/>
              <a:gd name="T9" fmla="*/ 12885 h 21600"/>
              <a:gd name="T10" fmla="*/ 10845 w 21600"/>
              <a:gd name="T11" fmla="*/ 8714 h 21600"/>
              <a:gd name="T12" fmla="*/ 21600 w 21600"/>
              <a:gd name="T13" fmla="*/ 10000 h 21600"/>
              <a:gd name="T14" fmla="*/ 56 w 21600"/>
              <a:gd name="T15" fmla="*/ 10000 h 21600"/>
              <a:gd name="T16" fmla="*/ 6086 w 21600"/>
              <a:gd name="T17" fmla="*/ 2569 h 21600"/>
              <a:gd name="T18" fmla="*/ 16132 w 21600"/>
              <a:gd name="T19" fmla="*/ 19552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9360" y="20836"/>
                </a:moveTo>
                <a:lnTo>
                  <a:pt x="9528" y="20836"/>
                </a:lnTo>
                <a:lnTo>
                  <a:pt x="9686" y="20762"/>
                </a:lnTo>
                <a:lnTo>
                  <a:pt x="9810" y="20687"/>
                </a:lnTo>
                <a:lnTo>
                  <a:pt x="9922" y="20575"/>
                </a:lnTo>
                <a:lnTo>
                  <a:pt x="10012" y="20426"/>
                </a:lnTo>
                <a:lnTo>
                  <a:pt x="10068" y="20296"/>
                </a:lnTo>
                <a:lnTo>
                  <a:pt x="10113" y="20110"/>
                </a:lnTo>
                <a:lnTo>
                  <a:pt x="10136" y="19905"/>
                </a:lnTo>
                <a:lnTo>
                  <a:pt x="10136" y="19682"/>
                </a:lnTo>
                <a:lnTo>
                  <a:pt x="10113" y="19440"/>
                </a:lnTo>
                <a:lnTo>
                  <a:pt x="10068" y="19142"/>
                </a:lnTo>
                <a:lnTo>
                  <a:pt x="10012" y="18900"/>
                </a:lnTo>
                <a:lnTo>
                  <a:pt x="9900" y="18620"/>
                </a:lnTo>
                <a:lnTo>
                  <a:pt x="9787" y="18285"/>
                </a:lnTo>
                <a:lnTo>
                  <a:pt x="9641" y="17968"/>
                </a:lnTo>
                <a:lnTo>
                  <a:pt x="9472" y="17652"/>
                </a:lnTo>
                <a:lnTo>
                  <a:pt x="9382" y="17466"/>
                </a:lnTo>
                <a:lnTo>
                  <a:pt x="9315" y="17298"/>
                </a:lnTo>
                <a:lnTo>
                  <a:pt x="9258" y="17112"/>
                </a:lnTo>
                <a:lnTo>
                  <a:pt x="9191" y="16926"/>
                </a:lnTo>
                <a:lnTo>
                  <a:pt x="9123" y="16535"/>
                </a:lnTo>
                <a:lnTo>
                  <a:pt x="9101" y="16144"/>
                </a:lnTo>
                <a:lnTo>
                  <a:pt x="9101" y="15753"/>
                </a:lnTo>
                <a:lnTo>
                  <a:pt x="9168" y="15362"/>
                </a:lnTo>
                <a:lnTo>
                  <a:pt x="9236" y="14971"/>
                </a:lnTo>
                <a:lnTo>
                  <a:pt x="9360" y="14580"/>
                </a:lnTo>
                <a:lnTo>
                  <a:pt x="9495" y="14244"/>
                </a:lnTo>
                <a:lnTo>
                  <a:pt x="9663" y="13891"/>
                </a:lnTo>
                <a:lnTo>
                  <a:pt x="9855" y="13611"/>
                </a:lnTo>
                <a:lnTo>
                  <a:pt x="10068" y="13351"/>
                </a:lnTo>
                <a:lnTo>
                  <a:pt x="10293" y="13146"/>
                </a:lnTo>
                <a:lnTo>
                  <a:pt x="10552" y="12997"/>
                </a:lnTo>
                <a:lnTo>
                  <a:pt x="10811" y="12885"/>
                </a:lnTo>
                <a:lnTo>
                  <a:pt x="11069" y="12866"/>
                </a:lnTo>
                <a:lnTo>
                  <a:pt x="11351" y="12885"/>
                </a:lnTo>
                <a:lnTo>
                  <a:pt x="11610" y="12997"/>
                </a:lnTo>
                <a:lnTo>
                  <a:pt x="11846" y="13183"/>
                </a:lnTo>
                <a:lnTo>
                  <a:pt x="12060" y="13388"/>
                </a:lnTo>
                <a:lnTo>
                  <a:pt x="12251" y="13648"/>
                </a:lnTo>
                <a:lnTo>
                  <a:pt x="12419" y="13928"/>
                </a:lnTo>
                <a:lnTo>
                  <a:pt x="12555" y="14244"/>
                </a:lnTo>
                <a:lnTo>
                  <a:pt x="12690" y="14617"/>
                </a:lnTo>
                <a:lnTo>
                  <a:pt x="12768" y="15008"/>
                </a:lnTo>
                <a:lnTo>
                  <a:pt x="12836" y="15399"/>
                </a:lnTo>
                <a:lnTo>
                  <a:pt x="12858" y="15753"/>
                </a:lnTo>
                <a:lnTo>
                  <a:pt x="12858" y="16144"/>
                </a:lnTo>
                <a:lnTo>
                  <a:pt x="12813" y="16535"/>
                </a:lnTo>
                <a:lnTo>
                  <a:pt x="12746" y="16888"/>
                </a:lnTo>
                <a:lnTo>
                  <a:pt x="12667" y="17224"/>
                </a:lnTo>
                <a:lnTo>
                  <a:pt x="12510" y="17503"/>
                </a:lnTo>
                <a:lnTo>
                  <a:pt x="12228" y="18043"/>
                </a:lnTo>
                <a:lnTo>
                  <a:pt x="11970" y="18546"/>
                </a:lnTo>
                <a:lnTo>
                  <a:pt x="11868" y="18751"/>
                </a:lnTo>
                <a:lnTo>
                  <a:pt x="11778" y="18974"/>
                </a:lnTo>
                <a:lnTo>
                  <a:pt x="11711" y="19179"/>
                </a:lnTo>
                <a:lnTo>
                  <a:pt x="11666" y="19365"/>
                </a:lnTo>
                <a:lnTo>
                  <a:pt x="11632" y="19570"/>
                </a:lnTo>
                <a:lnTo>
                  <a:pt x="11632" y="19756"/>
                </a:lnTo>
                <a:lnTo>
                  <a:pt x="11632" y="19942"/>
                </a:lnTo>
                <a:lnTo>
                  <a:pt x="11643" y="20110"/>
                </a:lnTo>
                <a:lnTo>
                  <a:pt x="11711" y="20296"/>
                </a:lnTo>
                <a:lnTo>
                  <a:pt x="11801" y="20464"/>
                </a:lnTo>
                <a:lnTo>
                  <a:pt x="11891" y="20650"/>
                </a:lnTo>
                <a:lnTo>
                  <a:pt x="12037" y="20836"/>
                </a:lnTo>
                <a:lnTo>
                  <a:pt x="12206" y="21004"/>
                </a:lnTo>
                <a:lnTo>
                  <a:pt x="12419" y="21190"/>
                </a:lnTo>
                <a:lnTo>
                  <a:pt x="12667" y="21320"/>
                </a:lnTo>
                <a:lnTo>
                  <a:pt x="12960" y="21432"/>
                </a:lnTo>
                <a:lnTo>
                  <a:pt x="13286" y="21544"/>
                </a:lnTo>
                <a:lnTo>
                  <a:pt x="13612" y="21655"/>
                </a:lnTo>
                <a:lnTo>
                  <a:pt x="13983" y="21693"/>
                </a:lnTo>
                <a:lnTo>
                  <a:pt x="14343" y="21730"/>
                </a:lnTo>
                <a:lnTo>
                  <a:pt x="14715" y="21730"/>
                </a:lnTo>
                <a:lnTo>
                  <a:pt x="15075" y="21730"/>
                </a:lnTo>
                <a:lnTo>
                  <a:pt x="15446" y="21655"/>
                </a:lnTo>
                <a:lnTo>
                  <a:pt x="15794" y="21581"/>
                </a:lnTo>
                <a:lnTo>
                  <a:pt x="16132" y="21432"/>
                </a:lnTo>
                <a:lnTo>
                  <a:pt x="16458" y="21302"/>
                </a:lnTo>
                <a:lnTo>
                  <a:pt x="16740" y="21078"/>
                </a:lnTo>
                <a:lnTo>
                  <a:pt x="16976" y="20836"/>
                </a:lnTo>
                <a:lnTo>
                  <a:pt x="17043" y="20650"/>
                </a:lnTo>
                <a:lnTo>
                  <a:pt x="17088" y="20426"/>
                </a:lnTo>
                <a:lnTo>
                  <a:pt x="17133" y="20222"/>
                </a:lnTo>
                <a:lnTo>
                  <a:pt x="17156" y="19980"/>
                </a:lnTo>
                <a:lnTo>
                  <a:pt x="17167" y="19477"/>
                </a:lnTo>
                <a:lnTo>
                  <a:pt x="17167" y="18974"/>
                </a:lnTo>
                <a:lnTo>
                  <a:pt x="17156" y="18397"/>
                </a:lnTo>
                <a:lnTo>
                  <a:pt x="17111" y="17820"/>
                </a:lnTo>
                <a:lnTo>
                  <a:pt x="17066" y="17261"/>
                </a:lnTo>
                <a:lnTo>
                  <a:pt x="16998" y="16646"/>
                </a:lnTo>
                <a:lnTo>
                  <a:pt x="16852" y="15511"/>
                </a:lnTo>
                <a:lnTo>
                  <a:pt x="16740" y="14393"/>
                </a:lnTo>
                <a:lnTo>
                  <a:pt x="16717" y="13928"/>
                </a:lnTo>
                <a:lnTo>
                  <a:pt x="16695" y="13462"/>
                </a:lnTo>
                <a:lnTo>
                  <a:pt x="16717" y="13071"/>
                </a:lnTo>
                <a:lnTo>
                  <a:pt x="16785" y="12755"/>
                </a:lnTo>
                <a:lnTo>
                  <a:pt x="16852" y="12419"/>
                </a:lnTo>
                <a:lnTo>
                  <a:pt x="16953" y="12140"/>
                </a:lnTo>
                <a:lnTo>
                  <a:pt x="17088" y="11898"/>
                </a:lnTo>
                <a:lnTo>
                  <a:pt x="17212" y="11675"/>
                </a:lnTo>
                <a:lnTo>
                  <a:pt x="17370" y="11470"/>
                </a:lnTo>
                <a:lnTo>
                  <a:pt x="17516" y="11284"/>
                </a:lnTo>
                <a:lnTo>
                  <a:pt x="17696" y="11135"/>
                </a:lnTo>
                <a:lnTo>
                  <a:pt x="17865" y="11042"/>
                </a:lnTo>
                <a:lnTo>
                  <a:pt x="18033" y="10930"/>
                </a:lnTo>
                <a:lnTo>
                  <a:pt x="18213" y="10893"/>
                </a:lnTo>
                <a:lnTo>
                  <a:pt x="18382" y="10893"/>
                </a:lnTo>
                <a:lnTo>
                  <a:pt x="18551" y="10967"/>
                </a:lnTo>
                <a:lnTo>
                  <a:pt x="18708" y="11042"/>
                </a:lnTo>
                <a:lnTo>
                  <a:pt x="18855" y="11172"/>
                </a:lnTo>
                <a:lnTo>
                  <a:pt x="19012" y="11358"/>
                </a:lnTo>
                <a:lnTo>
                  <a:pt x="19136" y="11600"/>
                </a:lnTo>
                <a:lnTo>
                  <a:pt x="19271" y="11861"/>
                </a:lnTo>
                <a:lnTo>
                  <a:pt x="19440" y="12028"/>
                </a:lnTo>
                <a:lnTo>
                  <a:pt x="19608" y="12177"/>
                </a:lnTo>
                <a:lnTo>
                  <a:pt x="19822" y="12289"/>
                </a:lnTo>
                <a:lnTo>
                  <a:pt x="20025" y="12289"/>
                </a:lnTo>
                <a:lnTo>
                  <a:pt x="20238" y="12289"/>
                </a:lnTo>
                <a:lnTo>
                  <a:pt x="20452" y="12215"/>
                </a:lnTo>
                <a:lnTo>
                  <a:pt x="20643" y="12103"/>
                </a:lnTo>
                <a:lnTo>
                  <a:pt x="20846" y="11973"/>
                </a:lnTo>
                <a:lnTo>
                  <a:pt x="21037" y="11786"/>
                </a:lnTo>
                <a:lnTo>
                  <a:pt x="21206" y="11563"/>
                </a:lnTo>
                <a:lnTo>
                  <a:pt x="21363" y="11321"/>
                </a:lnTo>
                <a:lnTo>
                  <a:pt x="21465" y="11079"/>
                </a:lnTo>
                <a:lnTo>
                  <a:pt x="21577" y="10744"/>
                </a:lnTo>
                <a:lnTo>
                  <a:pt x="21622" y="10427"/>
                </a:lnTo>
                <a:lnTo>
                  <a:pt x="21645" y="10111"/>
                </a:lnTo>
                <a:lnTo>
                  <a:pt x="21622" y="9608"/>
                </a:lnTo>
                <a:lnTo>
                  <a:pt x="21577" y="9142"/>
                </a:lnTo>
                <a:lnTo>
                  <a:pt x="21465" y="8751"/>
                </a:lnTo>
                <a:lnTo>
                  <a:pt x="21363" y="8397"/>
                </a:lnTo>
                <a:lnTo>
                  <a:pt x="21206" y="8062"/>
                </a:lnTo>
                <a:lnTo>
                  <a:pt x="21037" y="7820"/>
                </a:lnTo>
                <a:lnTo>
                  <a:pt x="20846" y="7597"/>
                </a:lnTo>
                <a:lnTo>
                  <a:pt x="20643" y="7429"/>
                </a:lnTo>
                <a:lnTo>
                  <a:pt x="20452" y="7317"/>
                </a:lnTo>
                <a:lnTo>
                  <a:pt x="20238" y="7206"/>
                </a:lnTo>
                <a:lnTo>
                  <a:pt x="20025" y="7168"/>
                </a:lnTo>
                <a:lnTo>
                  <a:pt x="19822" y="7206"/>
                </a:lnTo>
                <a:lnTo>
                  <a:pt x="19608" y="7243"/>
                </a:lnTo>
                <a:lnTo>
                  <a:pt x="19440" y="7355"/>
                </a:lnTo>
                <a:lnTo>
                  <a:pt x="19271" y="7504"/>
                </a:lnTo>
                <a:lnTo>
                  <a:pt x="19136" y="7708"/>
                </a:lnTo>
                <a:lnTo>
                  <a:pt x="19012" y="7895"/>
                </a:lnTo>
                <a:lnTo>
                  <a:pt x="18832" y="8025"/>
                </a:lnTo>
                <a:lnTo>
                  <a:pt x="18663" y="8174"/>
                </a:lnTo>
                <a:lnTo>
                  <a:pt x="18472" y="8248"/>
                </a:lnTo>
                <a:lnTo>
                  <a:pt x="18270" y="8286"/>
                </a:lnTo>
                <a:lnTo>
                  <a:pt x="18078" y="8323"/>
                </a:lnTo>
                <a:lnTo>
                  <a:pt x="17887" y="8323"/>
                </a:lnTo>
                <a:lnTo>
                  <a:pt x="17696" y="8248"/>
                </a:lnTo>
                <a:lnTo>
                  <a:pt x="17493" y="8174"/>
                </a:lnTo>
                <a:lnTo>
                  <a:pt x="17302" y="8062"/>
                </a:lnTo>
                <a:lnTo>
                  <a:pt x="17133" y="7969"/>
                </a:lnTo>
                <a:lnTo>
                  <a:pt x="16976" y="7783"/>
                </a:lnTo>
                <a:lnTo>
                  <a:pt x="16852" y="7597"/>
                </a:lnTo>
                <a:lnTo>
                  <a:pt x="16740" y="7429"/>
                </a:lnTo>
                <a:lnTo>
                  <a:pt x="16672" y="7168"/>
                </a:lnTo>
                <a:lnTo>
                  <a:pt x="16638" y="6926"/>
                </a:lnTo>
                <a:lnTo>
                  <a:pt x="16616" y="6498"/>
                </a:lnTo>
                <a:lnTo>
                  <a:pt x="16616" y="5772"/>
                </a:lnTo>
                <a:lnTo>
                  <a:pt x="16650" y="4915"/>
                </a:lnTo>
                <a:lnTo>
                  <a:pt x="16695" y="3928"/>
                </a:lnTo>
                <a:lnTo>
                  <a:pt x="16762" y="2960"/>
                </a:lnTo>
                <a:lnTo>
                  <a:pt x="16830" y="1992"/>
                </a:lnTo>
                <a:lnTo>
                  <a:pt x="16908" y="1173"/>
                </a:lnTo>
                <a:lnTo>
                  <a:pt x="16976" y="521"/>
                </a:lnTo>
                <a:lnTo>
                  <a:pt x="16953" y="521"/>
                </a:lnTo>
                <a:lnTo>
                  <a:pt x="16931" y="521"/>
                </a:lnTo>
                <a:lnTo>
                  <a:pt x="16267" y="484"/>
                </a:lnTo>
                <a:lnTo>
                  <a:pt x="15637" y="428"/>
                </a:lnTo>
                <a:lnTo>
                  <a:pt x="15063" y="353"/>
                </a:lnTo>
                <a:lnTo>
                  <a:pt x="14523" y="279"/>
                </a:lnTo>
                <a:lnTo>
                  <a:pt x="14040" y="167"/>
                </a:lnTo>
                <a:lnTo>
                  <a:pt x="13635" y="93"/>
                </a:lnTo>
                <a:lnTo>
                  <a:pt x="13331" y="18"/>
                </a:lnTo>
                <a:lnTo>
                  <a:pt x="13117" y="18"/>
                </a:lnTo>
                <a:lnTo>
                  <a:pt x="12982" y="18"/>
                </a:lnTo>
                <a:lnTo>
                  <a:pt x="12858" y="130"/>
                </a:lnTo>
                <a:lnTo>
                  <a:pt x="12723" y="279"/>
                </a:lnTo>
                <a:lnTo>
                  <a:pt x="12622" y="446"/>
                </a:lnTo>
                <a:lnTo>
                  <a:pt x="12510" y="670"/>
                </a:lnTo>
                <a:lnTo>
                  <a:pt x="12419" y="912"/>
                </a:lnTo>
                <a:lnTo>
                  <a:pt x="12363" y="1210"/>
                </a:lnTo>
                <a:lnTo>
                  <a:pt x="12318" y="1526"/>
                </a:lnTo>
                <a:lnTo>
                  <a:pt x="12273" y="1843"/>
                </a:lnTo>
                <a:lnTo>
                  <a:pt x="12251" y="2215"/>
                </a:lnTo>
                <a:lnTo>
                  <a:pt x="12273" y="2532"/>
                </a:lnTo>
                <a:lnTo>
                  <a:pt x="12318" y="2886"/>
                </a:lnTo>
                <a:lnTo>
                  <a:pt x="12386" y="3240"/>
                </a:lnTo>
                <a:lnTo>
                  <a:pt x="12464" y="3556"/>
                </a:lnTo>
                <a:lnTo>
                  <a:pt x="12577" y="3891"/>
                </a:lnTo>
                <a:lnTo>
                  <a:pt x="12746" y="4171"/>
                </a:lnTo>
                <a:lnTo>
                  <a:pt x="12926" y="4487"/>
                </a:lnTo>
                <a:lnTo>
                  <a:pt x="13050" y="4860"/>
                </a:lnTo>
                <a:lnTo>
                  <a:pt x="13162" y="5251"/>
                </a:lnTo>
                <a:lnTo>
                  <a:pt x="13218" y="5604"/>
                </a:lnTo>
                <a:lnTo>
                  <a:pt x="13263" y="5995"/>
                </a:lnTo>
                <a:lnTo>
                  <a:pt x="13241" y="6386"/>
                </a:lnTo>
                <a:lnTo>
                  <a:pt x="13218" y="6740"/>
                </a:lnTo>
                <a:lnTo>
                  <a:pt x="13139" y="7094"/>
                </a:lnTo>
                <a:lnTo>
                  <a:pt x="13050" y="7429"/>
                </a:lnTo>
                <a:lnTo>
                  <a:pt x="12903" y="7746"/>
                </a:lnTo>
                <a:lnTo>
                  <a:pt x="12723" y="8025"/>
                </a:lnTo>
                <a:lnTo>
                  <a:pt x="12532" y="8286"/>
                </a:lnTo>
                <a:lnTo>
                  <a:pt x="12318" y="8491"/>
                </a:lnTo>
                <a:lnTo>
                  <a:pt x="12060" y="8677"/>
                </a:lnTo>
                <a:lnTo>
                  <a:pt x="11756" y="8788"/>
                </a:lnTo>
                <a:lnTo>
                  <a:pt x="11452" y="8826"/>
                </a:lnTo>
                <a:lnTo>
                  <a:pt x="11283" y="8826"/>
                </a:lnTo>
                <a:lnTo>
                  <a:pt x="11126" y="8826"/>
                </a:lnTo>
                <a:lnTo>
                  <a:pt x="11002" y="8788"/>
                </a:lnTo>
                <a:lnTo>
                  <a:pt x="10845" y="8714"/>
                </a:lnTo>
                <a:lnTo>
                  <a:pt x="10721" y="8640"/>
                </a:lnTo>
                <a:lnTo>
                  <a:pt x="10608" y="8565"/>
                </a:lnTo>
                <a:lnTo>
                  <a:pt x="10485" y="8453"/>
                </a:lnTo>
                <a:lnTo>
                  <a:pt x="10372" y="8323"/>
                </a:lnTo>
                <a:lnTo>
                  <a:pt x="10181" y="8062"/>
                </a:lnTo>
                <a:lnTo>
                  <a:pt x="10035" y="7746"/>
                </a:lnTo>
                <a:lnTo>
                  <a:pt x="9900" y="7392"/>
                </a:lnTo>
                <a:lnTo>
                  <a:pt x="9787" y="7001"/>
                </a:lnTo>
                <a:lnTo>
                  <a:pt x="9731" y="6610"/>
                </a:lnTo>
                <a:lnTo>
                  <a:pt x="9686" y="6219"/>
                </a:lnTo>
                <a:lnTo>
                  <a:pt x="9663" y="5772"/>
                </a:lnTo>
                <a:lnTo>
                  <a:pt x="9686" y="5381"/>
                </a:lnTo>
                <a:lnTo>
                  <a:pt x="9753" y="4990"/>
                </a:lnTo>
                <a:lnTo>
                  <a:pt x="9832" y="4636"/>
                </a:lnTo>
                <a:lnTo>
                  <a:pt x="9945" y="4320"/>
                </a:lnTo>
                <a:lnTo>
                  <a:pt x="10068" y="4022"/>
                </a:lnTo>
                <a:lnTo>
                  <a:pt x="10203" y="3817"/>
                </a:lnTo>
                <a:lnTo>
                  <a:pt x="10316" y="3593"/>
                </a:lnTo>
                <a:lnTo>
                  <a:pt x="10395" y="3351"/>
                </a:lnTo>
                <a:lnTo>
                  <a:pt x="10462" y="3109"/>
                </a:lnTo>
                <a:lnTo>
                  <a:pt x="10507" y="2848"/>
                </a:lnTo>
                <a:lnTo>
                  <a:pt x="10530" y="2606"/>
                </a:lnTo>
                <a:lnTo>
                  <a:pt x="10507" y="2346"/>
                </a:lnTo>
                <a:lnTo>
                  <a:pt x="10462" y="2141"/>
                </a:lnTo>
                <a:lnTo>
                  <a:pt x="10395" y="1880"/>
                </a:lnTo>
                <a:lnTo>
                  <a:pt x="10293" y="1638"/>
                </a:lnTo>
                <a:lnTo>
                  <a:pt x="10158" y="1415"/>
                </a:lnTo>
                <a:lnTo>
                  <a:pt x="9967" y="1210"/>
                </a:lnTo>
                <a:lnTo>
                  <a:pt x="9753" y="986"/>
                </a:lnTo>
                <a:lnTo>
                  <a:pt x="9495" y="819"/>
                </a:lnTo>
                <a:lnTo>
                  <a:pt x="9191" y="670"/>
                </a:lnTo>
                <a:lnTo>
                  <a:pt x="8842" y="521"/>
                </a:lnTo>
                <a:lnTo>
                  <a:pt x="8471" y="446"/>
                </a:lnTo>
                <a:lnTo>
                  <a:pt x="7998" y="428"/>
                </a:lnTo>
                <a:lnTo>
                  <a:pt x="7413" y="428"/>
                </a:lnTo>
                <a:lnTo>
                  <a:pt x="6817" y="446"/>
                </a:lnTo>
                <a:lnTo>
                  <a:pt x="6187" y="521"/>
                </a:lnTo>
                <a:lnTo>
                  <a:pt x="5602" y="633"/>
                </a:lnTo>
                <a:lnTo>
                  <a:pt x="5107" y="744"/>
                </a:lnTo>
                <a:lnTo>
                  <a:pt x="4725" y="856"/>
                </a:lnTo>
                <a:lnTo>
                  <a:pt x="4848" y="1564"/>
                </a:lnTo>
                <a:lnTo>
                  <a:pt x="5028" y="2495"/>
                </a:lnTo>
                <a:lnTo>
                  <a:pt x="5175" y="3556"/>
                </a:lnTo>
                <a:lnTo>
                  <a:pt x="5298" y="4673"/>
                </a:lnTo>
                <a:lnTo>
                  <a:pt x="5343" y="5213"/>
                </a:lnTo>
                <a:lnTo>
                  <a:pt x="5388" y="5753"/>
                </a:lnTo>
                <a:lnTo>
                  <a:pt x="5411" y="6275"/>
                </a:lnTo>
                <a:lnTo>
                  <a:pt x="5411" y="6740"/>
                </a:lnTo>
                <a:lnTo>
                  <a:pt x="5366" y="7168"/>
                </a:lnTo>
                <a:lnTo>
                  <a:pt x="5321" y="7541"/>
                </a:lnTo>
                <a:lnTo>
                  <a:pt x="5287" y="7708"/>
                </a:lnTo>
                <a:lnTo>
                  <a:pt x="5242" y="7857"/>
                </a:lnTo>
                <a:lnTo>
                  <a:pt x="5197" y="7969"/>
                </a:lnTo>
                <a:lnTo>
                  <a:pt x="5130" y="8062"/>
                </a:lnTo>
                <a:lnTo>
                  <a:pt x="5006" y="8248"/>
                </a:lnTo>
                <a:lnTo>
                  <a:pt x="4848" y="8397"/>
                </a:lnTo>
                <a:lnTo>
                  <a:pt x="4725" y="8528"/>
                </a:lnTo>
                <a:lnTo>
                  <a:pt x="4567" y="8640"/>
                </a:lnTo>
                <a:lnTo>
                  <a:pt x="4421" y="8714"/>
                </a:lnTo>
                <a:lnTo>
                  <a:pt x="4263" y="8751"/>
                </a:lnTo>
                <a:lnTo>
                  <a:pt x="4095" y="8788"/>
                </a:lnTo>
                <a:lnTo>
                  <a:pt x="3948" y="8788"/>
                </a:lnTo>
                <a:lnTo>
                  <a:pt x="3791" y="8751"/>
                </a:lnTo>
                <a:lnTo>
                  <a:pt x="3667" y="8714"/>
                </a:lnTo>
                <a:lnTo>
                  <a:pt x="3510" y="8677"/>
                </a:lnTo>
                <a:lnTo>
                  <a:pt x="3386" y="8602"/>
                </a:lnTo>
                <a:lnTo>
                  <a:pt x="3251" y="8491"/>
                </a:lnTo>
                <a:lnTo>
                  <a:pt x="3127" y="8360"/>
                </a:lnTo>
                <a:lnTo>
                  <a:pt x="3015" y="8248"/>
                </a:lnTo>
                <a:lnTo>
                  <a:pt x="2925" y="8062"/>
                </a:lnTo>
                <a:lnTo>
                  <a:pt x="2778" y="7857"/>
                </a:lnTo>
                <a:lnTo>
                  <a:pt x="2610" y="7671"/>
                </a:lnTo>
                <a:lnTo>
                  <a:pt x="2407" y="7541"/>
                </a:lnTo>
                <a:lnTo>
                  <a:pt x="2171" y="7466"/>
                </a:lnTo>
                <a:lnTo>
                  <a:pt x="1957" y="7429"/>
                </a:lnTo>
                <a:lnTo>
                  <a:pt x="1698" y="7429"/>
                </a:lnTo>
                <a:lnTo>
                  <a:pt x="1462" y="7466"/>
                </a:lnTo>
                <a:lnTo>
                  <a:pt x="1226" y="7559"/>
                </a:lnTo>
                <a:lnTo>
                  <a:pt x="989" y="7708"/>
                </a:lnTo>
                <a:lnTo>
                  <a:pt x="776" y="7932"/>
                </a:lnTo>
                <a:lnTo>
                  <a:pt x="551" y="8211"/>
                </a:lnTo>
                <a:lnTo>
                  <a:pt x="382" y="8528"/>
                </a:lnTo>
                <a:lnTo>
                  <a:pt x="315" y="8714"/>
                </a:lnTo>
                <a:lnTo>
                  <a:pt x="236" y="8919"/>
                </a:lnTo>
                <a:lnTo>
                  <a:pt x="191" y="9142"/>
                </a:lnTo>
                <a:lnTo>
                  <a:pt x="123" y="9347"/>
                </a:lnTo>
                <a:lnTo>
                  <a:pt x="78" y="9608"/>
                </a:lnTo>
                <a:lnTo>
                  <a:pt x="56" y="9887"/>
                </a:lnTo>
                <a:lnTo>
                  <a:pt x="33" y="10185"/>
                </a:lnTo>
                <a:lnTo>
                  <a:pt x="33" y="10464"/>
                </a:lnTo>
                <a:lnTo>
                  <a:pt x="33" y="10706"/>
                </a:lnTo>
                <a:lnTo>
                  <a:pt x="56" y="10967"/>
                </a:lnTo>
                <a:lnTo>
                  <a:pt x="78" y="11172"/>
                </a:lnTo>
                <a:lnTo>
                  <a:pt x="123" y="11395"/>
                </a:lnTo>
                <a:lnTo>
                  <a:pt x="168" y="11600"/>
                </a:lnTo>
                <a:lnTo>
                  <a:pt x="236" y="11786"/>
                </a:lnTo>
                <a:lnTo>
                  <a:pt x="292" y="11973"/>
                </a:lnTo>
                <a:lnTo>
                  <a:pt x="382" y="12140"/>
                </a:lnTo>
                <a:lnTo>
                  <a:pt x="540" y="12419"/>
                </a:lnTo>
                <a:lnTo>
                  <a:pt x="731" y="12680"/>
                </a:lnTo>
                <a:lnTo>
                  <a:pt x="944" y="12866"/>
                </a:lnTo>
                <a:lnTo>
                  <a:pt x="1158" y="12997"/>
                </a:lnTo>
                <a:lnTo>
                  <a:pt x="1395" y="13108"/>
                </a:lnTo>
                <a:lnTo>
                  <a:pt x="1608" y="13183"/>
                </a:lnTo>
                <a:lnTo>
                  <a:pt x="1856" y="13183"/>
                </a:lnTo>
                <a:lnTo>
                  <a:pt x="2070" y="13146"/>
                </a:lnTo>
                <a:lnTo>
                  <a:pt x="2261" y="13071"/>
                </a:lnTo>
                <a:lnTo>
                  <a:pt x="2430" y="12960"/>
                </a:lnTo>
                <a:lnTo>
                  <a:pt x="2587" y="12792"/>
                </a:lnTo>
                <a:lnTo>
                  <a:pt x="2688" y="12606"/>
                </a:lnTo>
                <a:lnTo>
                  <a:pt x="2801" y="12419"/>
                </a:lnTo>
                <a:lnTo>
                  <a:pt x="2925" y="12289"/>
                </a:lnTo>
                <a:lnTo>
                  <a:pt x="3082" y="12177"/>
                </a:lnTo>
                <a:lnTo>
                  <a:pt x="3228" y="12103"/>
                </a:lnTo>
                <a:lnTo>
                  <a:pt x="3408" y="12103"/>
                </a:lnTo>
                <a:lnTo>
                  <a:pt x="3577" y="12103"/>
                </a:lnTo>
                <a:lnTo>
                  <a:pt x="3723" y="12177"/>
                </a:lnTo>
                <a:lnTo>
                  <a:pt x="3903" y="12252"/>
                </a:lnTo>
                <a:lnTo>
                  <a:pt x="4072" y="12364"/>
                </a:lnTo>
                <a:lnTo>
                  <a:pt x="4230" y="12494"/>
                </a:lnTo>
                <a:lnTo>
                  <a:pt x="4353" y="12643"/>
                </a:lnTo>
                <a:lnTo>
                  <a:pt x="4488" y="12829"/>
                </a:lnTo>
                <a:lnTo>
                  <a:pt x="4567" y="13034"/>
                </a:lnTo>
                <a:lnTo>
                  <a:pt x="4657" y="13257"/>
                </a:lnTo>
                <a:lnTo>
                  <a:pt x="4702" y="13462"/>
                </a:lnTo>
                <a:lnTo>
                  <a:pt x="4725" y="13686"/>
                </a:lnTo>
                <a:lnTo>
                  <a:pt x="4702" y="14282"/>
                </a:lnTo>
                <a:lnTo>
                  <a:pt x="4657" y="15045"/>
                </a:lnTo>
                <a:lnTo>
                  <a:pt x="4612" y="15976"/>
                </a:lnTo>
                <a:lnTo>
                  <a:pt x="4590" y="16926"/>
                </a:lnTo>
                <a:lnTo>
                  <a:pt x="4567" y="17968"/>
                </a:lnTo>
                <a:lnTo>
                  <a:pt x="4567" y="19011"/>
                </a:lnTo>
                <a:lnTo>
                  <a:pt x="4590" y="19514"/>
                </a:lnTo>
                <a:lnTo>
                  <a:pt x="4612" y="19980"/>
                </a:lnTo>
                <a:lnTo>
                  <a:pt x="4657" y="20426"/>
                </a:lnTo>
                <a:lnTo>
                  <a:pt x="4725" y="20836"/>
                </a:lnTo>
                <a:lnTo>
                  <a:pt x="4848" y="20929"/>
                </a:lnTo>
                <a:lnTo>
                  <a:pt x="5040" y="21004"/>
                </a:lnTo>
                <a:lnTo>
                  <a:pt x="5265" y="21078"/>
                </a:lnTo>
                <a:lnTo>
                  <a:pt x="5478" y="21115"/>
                </a:lnTo>
                <a:lnTo>
                  <a:pt x="6041" y="21115"/>
                </a:lnTo>
                <a:lnTo>
                  <a:pt x="6637" y="21078"/>
                </a:lnTo>
                <a:lnTo>
                  <a:pt x="7312" y="21004"/>
                </a:lnTo>
                <a:lnTo>
                  <a:pt x="7998" y="20929"/>
                </a:lnTo>
                <a:lnTo>
                  <a:pt x="8696" y="20855"/>
                </a:lnTo>
                <a:lnTo>
                  <a:pt x="9360" y="20836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>
        <p:nvSpPr>
          <p:cNvPr id="31" name="Puzzle3"/>
          <p:cNvSpPr>
            <a:spLocks noEditPoints="1" noChangeArrowheads="1"/>
          </p:cNvSpPr>
          <p:nvPr/>
        </p:nvSpPr>
        <p:spPr bwMode="auto">
          <a:xfrm>
            <a:off x="4630586" y="3766803"/>
            <a:ext cx="1012316" cy="1221887"/>
          </a:xfrm>
          <a:custGeom>
            <a:avLst/>
            <a:gdLst>
              <a:gd name="T0" fmla="*/ 10391 w 21600"/>
              <a:gd name="T1" fmla="*/ 15806 h 21600"/>
              <a:gd name="T2" fmla="*/ 20551 w 21600"/>
              <a:gd name="T3" fmla="*/ 21088 h 21600"/>
              <a:gd name="T4" fmla="*/ 13180 w 21600"/>
              <a:gd name="T5" fmla="*/ 13801 h 21600"/>
              <a:gd name="T6" fmla="*/ 20551 w 21600"/>
              <a:gd name="T7" fmla="*/ 7025 h 21600"/>
              <a:gd name="T8" fmla="*/ 10500 w 21600"/>
              <a:gd name="T9" fmla="*/ 52 h 21600"/>
              <a:gd name="T10" fmla="*/ 692 w 21600"/>
              <a:gd name="T11" fmla="*/ 6802 h 21600"/>
              <a:gd name="T12" fmla="*/ 8064 w 21600"/>
              <a:gd name="T13" fmla="*/ 13526 h 21600"/>
              <a:gd name="T14" fmla="*/ 692 w 21600"/>
              <a:gd name="T15" fmla="*/ 21088 h 21600"/>
              <a:gd name="T16" fmla="*/ 2273 w 21600"/>
              <a:gd name="T17" fmla="*/ 7719 h 21600"/>
              <a:gd name="T18" fmla="*/ 19149 w 21600"/>
              <a:gd name="T19" fmla="*/ 20237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6625" y="20892"/>
                </a:moveTo>
                <a:lnTo>
                  <a:pt x="7105" y="21023"/>
                </a:lnTo>
                <a:lnTo>
                  <a:pt x="7513" y="21088"/>
                </a:lnTo>
                <a:lnTo>
                  <a:pt x="7922" y="21115"/>
                </a:lnTo>
                <a:lnTo>
                  <a:pt x="8242" y="21115"/>
                </a:lnTo>
                <a:lnTo>
                  <a:pt x="8544" y="21062"/>
                </a:lnTo>
                <a:lnTo>
                  <a:pt x="8810" y="20997"/>
                </a:lnTo>
                <a:lnTo>
                  <a:pt x="9023" y="20892"/>
                </a:lnTo>
                <a:lnTo>
                  <a:pt x="9148" y="20761"/>
                </a:lnTo>
                <a:lnTo>
                  <a:pt x="9290" y="20616"/>
                </a:lnTo>
                <a:lnTo>
                  <a:pt x="9361" y="20459"/>
                </a:lnTo>
                <a:lnTo>
                  <a:pt x="9396" y="20289"/>
                </a:lnTo>
                <a:lnTo>
                  <a:pt x="9396" y="20092"/>
                </a:lnTo>
                <a:lnTo>
                  <a:pt x="9325" y="19909"/>
                </a:lnTo>
                <a:lnTo>
                  <a:pt x="9219" y="19738"/>
                </a:lnTo>
                <a:lnTo>
                  <a:pt x="9094" y="19555"/>
                </a:lnTo>
                <a:lnTo>
                  <a:pt x="8917" y="19384"/>
                </a:lnTo>
                <a:lnTo>
                  <a:pt x="8650" y="19162"/>
                </a:lnTo>
                <a:lnTo>
                  <a:pt x="8437" y="18900"/>
                </a:lnTo>
                <a:lnTo>
                  <a:pt x="8277" y="18624"/>
                </a:lnTo>
                <a:lnTo>
                  <a:pt x="8135" y="18349"/>
                </a:lnTo>
                <a:lnTo>
                  <a:pt x="8028" y="18048"/>
                </a:lnTo>
                <a:lnTo>
                  <a:pt x="7993" y="17746"/>
                </a:lnTo>
                <a:lnTo>
                  <a:pt x="7993" y="17471"/>
                </a:lnTo>
                <a:lnTo>
                  <a:pt x="8028" y="17169"/>
                </a:lnTo>
                <a:lnTo>
                  <a:pt x="8135" y="16920"/>
                </a:lnTo>
                <a:lnTo>
                  <a:pt x="8277" y="16671"/>
                </a:lnTo>
                <a:lnTo>
                  <a:pt x="8366" y="16540"/>
                </a:lnTo>
                <a:lnTo>
                  <a:pt x="8473" y="16409"/>
                </a:lnTo>
                <a:lnTo>
                  <a:pt x="8615" y="16317"/>
                </a:lnTo>
                <a:lnTo>
                  <a:pt x="8739" y="16213"/>
                </a:lnTo>
                <a:lnTo>
                  <a:pt x="8881" y="16134"/>
                </a:lnTo>
                <a:lnTo>
                  <a:pt x="9059" y="16055"/>
                </a:lnTo>
                <a:lnTo>
                  <a:pt x="9254" y="15990"/>
                </a:lnTo>
                <a:lnTo>
                  <a:pt x="9432" y="15911"/>
                </a:lnTo>
                <a:lnTo>
                  <a:pt x="9663" y="15885"/>
                </a:lnTo>
                <a:lnTo>
                  <a:pt x="9876" y="15833"/>
                </a:lnTo>
                <a:lnTo>
                  <a:pt x="10142" y="15806"/>
                </a:lnTo>
                <a:lnTo>
                  <a:pt x="10391" y="15806"/>
                </a:lnTo>
                <a:lnTo>
                  <a:pt x="10728" y="15806"/>
                </a:lnTo>
                <a:lnTo>
                  <a:pt x="10995" y="15806"/>
                </a:lnTo>
                <a:lnTo>
                  <a:pt x="11279" y="15833"/>
                </a:lnTo>
                <a:lnTo>
                  <a:pt x="11546" y="15885"/>
                </a:lnTo>
                <a:lnTo>
                  <a:pt x="11776" y="15937"/>
                </a:lnTo>
                <a:lnTo>
                  <a:pt x="12025" y="15990"/>
                </a:lnTo>
                <a:lnTo>
                  <a:pt x="12221" y="16055"/>
                </a:lnTo>
                <a:lnTo>
                  <a:pt x="12434" y="16134"/>
                </a:lnTo>
                <a:lnTo>
                  <a:pt x="12611" y="16213"/>
                </a:lnTo>
                <a:lnTo>
                  <a:pt x="12771" y="16317"/>
                </a:lnTo>
                <a:lnTo>
                  <a:pt x="12913" y="16409"/>
                </a:lnTo>
                <a:lnTo>
                  <a:pt x="13038" y="16514"/>
                </a:lnTo>
                <a:lnTo>
                  <a:pt x="13251" y="16737"/>
                </a:lnTo>
                <a:lnTo>
                  <a:pt x="13428" y="16986"/>
                </a:lnTo>
                <a:lnTo>
                  <a:pt x="13517" y="17248"/>
                </a:lnTo>
                <a:lnTo>
                  <a:pt x="13588" y="17523"/>
                </a:lnTo>
                <a:lnTo>
                  <a:pt x="13588" y="17799"/>
                </a:lnTo>
                <a:lnTo>
                  <a:pt x="13517" y="18074"/>
                </a:lnTo>
                <a:lnTo>
                  <a:pt x="13428" y="18323"/>
                </a:lnTo>
                <a:lnTo>
                  <a:pt x="13286" y="18572"/>
                </a:lnTo>
                <a:lnTo>
                  <a:pt x="13109" y="18808"/>
                </a:lnTo>
                <a:lnTo>
                  <a:pt x="12878" y="19031"/>
                </a:lnTo>
                <a:lnTo>
                  <a:pt x="12434" y="19411"/>
                </a:lnTo>
                <a:lnTo>
                  <a:pt x="12132" y="19738"/>
                </a:lnTo>
                <a:lnTo>
                  <a:pt x="12025" y="19856"/>
                </a:lnTo>
                <a:lnTo>
                  <a:pt x="11919" y="20014"/>
                </a:lnTo>
                <a:lnTo>
                  <a:pt x="11883" y="20132"/>
                </a:lnTo>
                <a:lnTo>
                  <a:pt x="11883" y="20263"/>
                </a:lnTo>
                <a:lnTo>
                  <a:pt x="11883" y="20394"/>
                </a:lnTo>
                <a:lnTo>
                  <a:pt x="11954" y="20485"/>
                </a:lnTo>
                <a:lnTo>
                  <a:pt x="12061" y="20590"/>
                </a:lnTo>
                <a:lnTo>
                  <a:pt x="12185" y="20695"/>
                </a:lnTo>
                <a:lnTo>
                  <a:pt x="12327" y="20787"/>
                </a:lnTo>
                <a:lnTo>
                  <a:pt x="12540" y="20892"/>
                </a:lnTo>
                <a:lnTo>
                  <a:pt x="12771" y="20997"/>
                </a:lnTo>
                <a:lnTo>
                  <a:pt x="13073" y="21088"/>
                </a:lnTo>
                <a:lnTo>
                  <a:pt x="13428" y="21193"/>
                </a:lnTo>
                <a:lnTo>
                  <a:pt x="13873" y="21298"/>
                </a:lnTo>
                <a:lnTo>
                  <a:pt x="14317" y="21390"/>
                </a:lnTo>
                <a:lnTo>
                  <a:pt x="14778" y="21468"/>
                </a:lnTo>
                <a:lnTo>
                  <a:pt x="15294" y="21547"/>
                </a:lnTo>
                <a:lnTo>
                  <a:pt x="15809" y="21600"/>
                </a:lnTo>
                <a:lnTo>
                  <a:pt x="16359" y="21652"/>
                </a:lnTo>
                <a:lnTo>
                  <a:pt x="16875" y="21678"/>
                </a:lnTo>
                <a:lnTo>
                  <a:pt x="17407" y="21678"/>
                </a:lnTo>
                <a:lnTo>
                  <a:pt x="17958" y="21678"/>
                </a:lnTo>
                <a:lnTo>
                  <a:pt x="18473" y="21652"/>
                </a:lnTo>
                <a:lnTo>
                  <a:pt x="18953" y="21573"/>
                </a:lnTo>
                <a:lnTo>
                  <a:pt x="19397" y="21495"/>
                </a:lnTo>
                <a:lnTo>
                  <a:pt x="19841" y="21390"/>
                </a:lnTo>
                <a:lnTo>
                  <a:pt x="20214" y="21272"/>
                </a:lnTo>
                <a:lnTo>
                  <a:pt x="20551" y="21088"/>
                </a:lnTo>
                <a:lnTo>
                  <a:pt x="20480" y="20787"/>
                </a:lnTo>
                <a:lnTo>
                  <a:pt x="20409" y="20485"/>
                </a:lnTo>
                <a:lnTo>
                  <a:pt x="20356" y="20158"/>
                </a:lnTo>
                <a:lnTo>
                  <a:pt x="20356" y="19804"/>
                </a:lnTo>
                <a:lnTo>
                  <a:pt x="20321" y="19083"/>
                </a:lnTo>
                <a:lnTo>
                  <a:pt x="20356" y="18349"/>
                </a:lnTo>
                <a:lnTo>
                  <a:pt x="20409" y="17641"/>
                </a:lnTo>
                <a:lnTo>
                  <a:pt x="20480" y="17012"/>
                </a:lnTo>
                <a:lnTo>
                  <a:pt x="20551" y="16488"/>
                </a:lnTo>
                <a:lnTo>
                  <a:pt x="20551" y="16055"/>
                </a:lnTo>
                <a:lnTo>
                  <a:pt x="20551" y="15911"/>
                </a:lnTo>
                <a:lnTo>
                  <a:pt x="20445" y="15754"/>
                </a:lnTo>
                <a:lnTo>
                  <a:pt x="20356" y="15610"/>
                </a:lnTo>
                <a:lnTo>
                  <a:pt x="20178" y="15452"/>
                </a:lnTo>
                <a:lnTo>
                  <a:pt x="20001" y="15334"/>
                </a:lnTo>
                <a:lnTo>
                  <a:pt x="19770" y="15230"/>
                </a:lnTo>
                <a:lnTo>
                  <a:pt x="19521" y="15125"/>
                </a:lnTo>
                <a:lnTo>
                  <a:pt x="19290" y="15059"/>
                </a:lnTo>
                <a:lnTo>
                  <a:pt x="19024" y="15007"/>
                </a:lnTo>
                <a:lnTo>
                  <a:pt x="18740" y="14954"/>
                </a:lnTo>
                <a:lnTo>
                  <a:pt x="18509" y="14954"/>
                </a:lnTo>
                <a:lnTo>
                  <a:pt x="18225" y="14954"/>
                </a:lnTo>
                <a:lnTo>
                  <a:pt x="17994" y="15007"/>
                </a:lnTo>
                <a:lnTo>
                  <a:pt x="17763" y="15085"/>
                </a:lnTo>
                <a:lnTo>
                  <a:pt x="17550" y="15177"/>
                </a:lnTo>
                <a:lnTo>
                  <a:pt x="17372" y="15308"/>
                </a:lnTo>
                <a:lnTo>
                  <a:pt x="17176" y="15426"/>
                </a:lnTo>
                <a:lnTo>
                  <a:pt x="16928" y="15557"/>
                </a:lnTo>
                <a:lnTo>
                  <a:pt x="16661" y="15636"/>
                </a:lnTo>
                <a:lnTo>
                  <a:pt x="16359" y="15688"/>
                </a:lnTo>
                <a:lnTo>
                  <a:pt x="16022" y="15715"/>
                </a:lnTo>
                <a:lnTo>
                  <a:pt x="15667" y="15688"/>
                </a:lnTo>
                <a:lnTo>
                  <a:pt x="15294" y="15662"/>
                </a:lnTo>
                <a:lnTo>
                  <a:pt x="14956" y="15583"/>
                </a:lnTo>
                <a:lnTo>
                  <a:pt x="14619" y="15479"/>
                </a:lnTo>
                <a:lnTo>
                  <a:pt x="14281" y="15334"/>
                </a:lnTo>
                <a:lnTo>
                  <a:pt x="13961" y="15177"/>
                </a:lnTo>
                <a:lnTo>
                  <a:pt x="13695" y="14981"/>
                </a:lnTo>
                <a:lnTo>
                  <a:pt x="13588" y="14850"/>
                </a:lnTo>
                <a:lnTo>
                  <a:pt x="13482" y="14732"/>
                </a:lnTo>
                <a:lnTo>
                  <a:pt x="13393" y="14600"/>
                </a:lnTo>
                <a:lnTo>
                  <a:pt x="13322" y="14456"/>
                </a:lnTo>
                <a:lnTo>
                  <a:pt x="13251" y="14299"/>
                </a:lnTo>
                <a:lnTo>
                  <a:pt x="13215" y="14155"/>
                </a:lnTo>
                <a:lnTo>
                  <a:pt x="13180" y="13971"/>
                </a:lnTo>
                <a:lnTo>
                  <a:pt x="13180" y="13801"/>
                </a:lnTo>
                <a:lnTo>
                  <a:pt x="13180" y="13591"/>
                </a:lnTo>
                <a:lnTo>
                  <a:pt x="13215" y="13395"/>
                </a:lnTo>
                <a:lnTo>
                  <a:pt x="13251" y="13198"/>
                </a:lnTo>
                <a:lnTo>
                  <a:pt x="13322" y="13015"/>
                </a:lnTo>
                <a:lnTo>
                  <a:pt x="13393" y="12870"/>
                </a:lnTo>
                <a:lnTo>
                  <a:pt x="13482" y="12713"/>
                </a:lnTo>
                <a:lnTo>
                  <a:pt x="13588" y="12569"/>
                </a:lnTo>
                <a:lnTo>
                  <a:pt x="13730" y="12438"/>
                </a:lnTo>
                <a:lnTo>
                  <a:pt x="13997" y="12215"/>
                </a:lnTo>
                <a:lnTo>
                  <a:pt x="14334" y="12005"/>
                </a:lnTo>
                <a:lnTo>
                  <a:pt x="14690" y="11861"/>
                </a:lnTo>
                <a:lnTo>
                  <a:pt x="15063" y="11756"/>
                </a:lnTo>
                <a:lnTo>
                  <a:pt x="15436" y="11678"/>
                </a:lnTo>
                <a:lnTo>
                  <a:pt x="15809" y="11638"/>
                </a:lnTo>
                <a:lnTo>
                  <a:pt x="16182" y="11638"/>
                </a:lnTo>
                <a:lnTo>
                  <a:pt x="16555" y="11678"/>
                </a:lnTo>
                <a:lnTo>
                  <a:pt x="16910" y="11730"/>
                </a:lnTo>
                <a:lnTo>
                  <a:pt x="17248" y="11835"/>
                </a:lnTo>
                <a:lnTo>
                  <a:pt x="17514" y="11966"/>
                </a:lnTo>
                <a:lnTo>
                  <a:pt x="17763" y="12110"/>
                </a:lnTo>
                <a:lnTo>
                  <a:pt x="17887" y="12215"/>
                </a:lnTo>
                <a:lnTo>
                  <a:pt x="18065" y="12307"/>
                </a:lnTo>
                <a:lnTo>
                  <a:pt x="18260" y="12412"/>
                </a:lnTo>
                <a:lnTo>
                  <a:pt x="18438" y="12464"/>
                </a:lnTo>
                <a:lnTo>
                  <a:pt x="18669" y="12543"/>
                </a:lnTo>
                <a:lnTo>
                  <a:pt x="18882" y="12569"/>
                </a:lnTo>
                <a:lnTo>
                  <a:pt x="19113" y="12595"/>
                </a:lnTo>
                <a:lnTo>
                  <a:pt x="19361" y="12608"/>
                </a:lnTo>
                <a:lnTo>
                  <a:pt x="19592" y="12608"/>
                </a:lnTo>
                <a:lnTo>
                  <a:pt x="19841" y="12595"/>
                </a:lnTo>
                <a:lnTo>
                  <a:pt x="20072" y="12543"/>
                </a:lnTo>
                <a:lnTo>
                  <a:pt x="20321" y="12490"/>
                </a:lnTo>
                <a:lnTo>
                  <a:pt x="20551" y="12438"/>
                </a:lnTo>
                <a:lnTo>
                  <a:pt x="20800" y="12333"/>
                </a:lnTo>
                <a:lnTo>
                  <a:pt x="20996" y="12241"/>
                </a:lnTo>
                <a:lnTo>
                  <a:pt x="21244" y="12110"/>
                </a:lnTo>
                <a:lnTo>
                  <a:pt x="21298" y="12032"/>
                </a:lnTo>
                <a:lnTo>
                  <a:pt x="21404" y="11966"/>
                </a:lnTo>
                <a:lnTo>
                  <a:pt x="21475" y="11861"/>
                </a:lnTo>
                <a:lnTo>
                  <a:pt x="21511" y="11730"/>
                </a:lnTo>
                <a:lnTo>
                  <a:pt x="21617" y="11481"/>
                </a:lnTo>
                <a:lnTo>
                  <a:pt x="21653" y="11180"/>
                </a:lnTo>
                <a:lnTo>
                  <a:pt x="21653" y="10826"/>
                </a:lnTo>
                <a:lnTo>
                  <a:pt x="21653" y="10472"/>
                </a:lnTo>
                <a:lnTo>
                  <a:pt x="21582" y="10092"/>
                </a:lnTo>
                <a:lnTo>
                  <a:pt x="21511" y="9725"/>
                </a:lnTo>
                <a:lnTo>
                  <a:pt x="21298" y="8912"/>
                </a:lnTo>
                <a:lnTo>
                  <a:pt x="21067" y="8191"/>
                </a:lnTo>
                <a:lnTo>
                  <a:pt x="20800" y="7536"/>
                </a:lnTo>
                <a:lnTo>
                  <a:pt x="20551" y="7025"/>
                </a:lnTo>
                <a:lnTo>
                  <a:pt x="20001" y="7103"/>
                </a:lnTo>
                <a:lnTo>
                  <a:pt x="19432" y="7156"/>
                </a:lnTo>
                <a:lnTo>
                  <a:pt x="18846" y="7208"/>
                </a:lnTo>
                <a:lnTo>
                  <a:pt x="18225" y="7208"/>
                </a:lnTo>
                <a:lnTo>
                  <a:pt x="17656" y="7208"/>
                </a:lnTo>
                <a:lnTo>
                  <a:pt x="17070" y="7182"/>
                </a:lnTo>
                <a:lnTo>
                  <a:pt x="16484" y="7156"/>
                </a:lnTo>
                <a:lnTo>
                  <a:pt x="15986" y="7103"/>
                </a:lnTo>
                <a:lnTo>
                  <a:pt x="14992" y="6999"/>
                </a:lnTo>
                <a:lnTo>
                  <a:pt x="14210" y="6907"/>
                </a:lnTo>
                <a:lnTo>
                  <a:pt x="13695" y="6828"/>
                </a:lnTo>
                <a:lnTo>
                  <a:pt x="13517" y="6802"/>
                </a:lnTo>
                <a:lnTo>
                  <a:pt x="13073" y="6645"/>
                </a:lnTo>
                <a:lnTo>
                  <a:pt x="12700" y="6474"/>
                </a:lnTo>
                <a:lnTo>
                  <a:pt x="12363" y="6304"/>
                </a:lnTo>
                <a:lnTo>
                  <a:pt x="12132" y="6094"/>
                </a:lnTo>
                <a:lnTo>
                  <a:pt x="11919" y="5871"/>
                </a:lnTo>
                <a:lnTo>
                  <a:pt x="11776" y="5649"/>
                </a:lnTo>
                <a:lnTo>
                  <a:pt x="11688" y="5413"/>
                </a:lnTo>
                <a:lnTo>
                  <a:pt x="11617" y="5190"/>
                </a:lnTo>
                <a:lnTo>
                  <a:pt x="11617" y="4941"/>
                </a:lnTo>
                <a:lnTo>
                  <a:pt x="11652" y="4718"/>
                </a:lnTo>
                <a:lnTo>
                  <a:pt x="11723" y="4482"/>
                </a:lnTo>
                <a:lnTo>
                  <a:pt x="11812" y="4285"/>
                </a:lnTo>
                <a:lnTo>
                  <a:pt x="11919" y="4089"/>
                </a:lnTo>
                <a:lnTo>
                  <a:pt x="12096" y="3905"/>
                </a:lnTo>
                <a:lnTo>
                  <a:pt x="12292" y="3735"/>
                </a:lnTo>
                <a:lnTo>
                  <a:pt x="12505" y="3604"/>
                </a:lnTo>
                <a:lnTo>
                  <a:pt x="12700" y="3460"/>
                </a:lnTo>
                <a:lnTo>
                  <a:pt x="12878" y="3250"/>
                </a:lnTo>
                <a:lnTo>
                  <a:pt x="13038" y="3027"/>
                </a:lnTo>
                <a:lnTo>
                  <a:pt x="13180" y="2752"/>
                </a:lnTo>
                <a:lnTo>
                  <a:pt x="13286" y="2477"/>
                </a:lnTo>
                <a:lnTo>
                  <a:pt x="13322" y="2175"/>
                </a:lnTo>
                <a:lnTo>
                  <a:pt x="13357" y="1874"/>
                </a:lnTo>
                <a:lnTo>
                  <a:pt x="13286" y="1572"/>
                </a:lnTo>
                <a:lnTo>
                  <a:pt x="13180" y="1271"/>
                </a:lnTo>
                <a:lnTo>
                  <a:pt x="13038" y="983"/>
                </a:lnTo>
                <a:lnTo>
                  <a:pt x="12949" y="865"/>
                </a:lnTo>
                <a:lnTo>
                  <a:pt x="12807" y="733"/>
                </a:lnTo>
                <a:lnTo>
                  <a:pt x="12665" y="616"/>
                </a:lnTo>
                <a:lnTo>
                  <a:pt x="12505" y="511"/>
                </a:lnTo>
                <a:lnTo>
                  <a:pt x="12327" y="406"/>
                </a:lnTo>
                <a:lnTo>
                  <a:pt x="12132" y="314"/>
                </a:lnTo>
                <a:lnTo>
                  <a:pt x="11883" y="235"/>
                </a:lnTo>
                <a:lnTo>
                  <a:pt x="11652" y="183"/>
                </a:lnTo>
                <a:lnTo>
                  <a:pt x="11368" y="104"/>
                </a:lnTo>
                <a:lnTo>
                  <a:pt x="11101" y="78"/>
                </a:lnTo>
                <a:lnTo>
                  <a:pt x="10800" y="52"/>
                </a:lnTo>
                <a:lnTo>
                  <a:pt x="10444" y="52"/>
                </a:lnTo>
                <a:lnTo>
                  <a:pt x="10142" y="52"/>
                </a:lnTo>
                <a:lnTo>
                  <a:pt x="9840" y="78"/>
                </a:lnTo>
                <a:lnTo>
                  <a:pt x="9574" y="104"/>
                </a:lnTo>
                <a:lnTo>
                  <a:pt x="9325" y="157"/>
                </a:lnTo>
                <a:lnTo>
                  <a:pt x="9094" y="209"/>
                </a:lnTo>
                <a:lnTo>
                  <a:pt x="8846" y="262"/>
                </a:lnTo>
                <a:lnTo>
                  <a:pt x="8650" y="340"/>
                </a:lnTo>
                <a:lnTo>
                  <a:pt x="8437" y="432"/>
                </a:lnTo>
                <a:lnTo>
                  <a:pt x="8277" y="511"/>
                </a:lnTo>
                <a:lnTo>
                  <a:pt x="8100" y="616"/>
                </a:lnTo>
                <a:lnTo>
                  <a:pt x="7957" y="707"/>
                </a:lnTo>
                <a:lnTo>
                  <a:pt x="7833" y="838"/>
                </a:lnTo>
                <a:lnTo>
                  <a:pt x="7620" y="1061"/>
                </a:lnTo>
                <a:lnTo>
                  <a:pt x="7442" y="1336"/>
                </a:lnTo>
                <a:lnTo>
                  <a:pt x="7353" y="1599"/>
                </a:lnTo>
                <a:lnTo>
                  <a:pt x="7318" y="1900"/>
                </a:lnTo>
                <a:lnTo>
                  <a:pt x="7318" y="2175"/>
                </a:lnTo>
                <a:lnTo>
                  <a:pt x="7353" y="2450"/>
                </a:lnTo>
                <a:lnTo>
                  <a:pt x="7442" y="2726"/>
                </a:lnTo>
                <a:lnTo>
                  <a:pt x="7620" y="2975"/>
                </a:lnTo>
                <a:lnTo>
                  <a:pt x="7833" y="3198"/>
                </a:lnTo>
                <a:lnTo>
                  <a:pt x="8064" y="3433"/>
                </a:lnTo>
                <a:lnTo>
                  <a:pt x="8295" y="3630"/>
                </a:lnTo>
                <a:lnTo>
                  <a:pt x="8508" y="3853"/>
                </a:lnTo>
                <a:lnTo>
                  <a:pt x="8686" y="4089"/>
                </a:lnTo>
                <a:lnTo>
                  <a:pt x="8775" y="4312"/>
                </a:lnTo>
                <a:lnTo>
                  <a:pt x="8846" y="4561"/>
                </a:lnTo>
                <a:lnTo>
                  <a:pt x="8846" y="4810"/>
                </a:lnTo>
                <a:lnTo>
                  <a:pt x="8810" y="5059"/>
                </a:lnTo>
                <a:lnTo>
                  <a:pt x="8721" y="5295"/>
                </a:lnTo>
                <a:lnTo>
                  <a:pt x="8579" y="5544"/>
                </a:lnTo>
                <a:lnTo>
                  <a:pt x="8366" y="5766"/>
                </a:lnTo>
                <a:lnTo>
                  <a:pt x="8135" y="5976"/>
                </a:lnTo>
                <a:lnTo>
                  <a:pt x="7833" y="6199"/>
                </a:lnTo>
                <a:lnTo>
                  <a:pt x="7478" y="6369"/>
                </a:lnTo>
                <a:lnTo>
                  <a:pt x="7069" y="6527"/>
                </a:lnTo>
                <a:lnTo>
                  <a:pt x="6590" y="6671"/>
                </a:lnTo>
                <a:lnTo>
                  <a:pt x="6092" y="6802"/>
                </a:lnTo>
                <a:lnTo>
                  <a:pt x="5684" y="6802"/>
                </a:lnTo>
                <a:lnTo>
                  <a:pt x="5133" y="6802"/>
                </a:lnTo>
                <a:lnTo>
                  <a:pt x="4547" y="6802"/>
                </a:lnTo>
                <a:lnTo>
                  <a:pt x="3872" y="6802"/>
                </a:lnTo>
                <a:lnTo>
                  <a:pt x="3144" y="6802"/>
                </a:lnTo>
                <a:lnTo>
                  <a:pt x="2362" y="6802"/>
                </a:lnTo>
                <a:lnTo>
                  <a:pt x="1545" y="6802"/>
                </a:lnTo>
                <a:lnTo>
                  <a:pt x="692" y="6802"/>
                </a:lnTo>
                <a:lnTo>
                  <a:pt x="586" y="7234"/>
                </a:lnTo>
                <a:lnTo>
                  <a:pt x="461" y="7837"/>
                </a:lnTo>
                <a:lnTo>
                  <a:pt x="355" y="8493"/>
                </a:lnTo>
                <a:lnTo>
                  <a:pt x="248" y="9187"/>
                </a:lnTo>
                <a:lnTo>
                  <a:pt x="142" y="9869"/>
                </a:lnTo>
                <a:lnTo>
                  <a:pt x="106" y="10498"/>
                </a:lnTo>
                <a:lnTo>
                  <a:pt x="106" y="10983"/>
                </a:lnTo>
                <a:lnTo>
                  <a:pt x="106" y="11311"/>
                </a:lnTo>
                <a:lnTo>
                  <a:pt x="213" y="11481"/>
                </a:lnTo>
                <a:lnTo>
                  <a:pt x="319" y="11651"/>
                </a:lnTo>
                <a:lnTo>
                  <a:pt x="497" y="11783"/>
                </a:lnTo>
                <a:lnTo>
                  <a:pt x="692" y="11914"/>
                </a:lnTo>
                <a:lnTo>
                  <a:pt x="941" y="12032"/>
                </a:lnTo>
                <a:lnTo>
                  <a:pt x="1207" y="12110"/>
                </a:lnTo>
                <a:lnTo>
                  <a:pt x="1509" y="12189"/>
                </a:lnTo>
                <a:lnTo>
                  <a:pt x="1794" y="12241"/>
                </a:lnTo>
                <a:lnTo>
                  <a:pt x="2131" y="12267"/>
                </a:lnTo>
                <a:lnTo>
                  <a:pt x="2433" y="12281"/>
                </a:lnTo>
                <a:lnTo>
                  <a:pt x="2735" y="12267"/>
                </a:lnTo>
                <a:lnTo>
                  <a:pt x="3055" y="12241"/>
                </a:lnTo>
                <a:lnTo>
                  <a:pt x="3357" y="12189"/>
                </a:lnTo>
                <a:lnTo>
                  <a:pt x="3623" y="12084"/>
                </a:lnTo>
                <a:lnTo>
                  <a:pt x="3872" y="11979"/>
                </a:lnTo>
                <a:lnTo>
                  <a:pt x="4103" y="11861"/>
                </a:lnTo>
                <a:lnTo>
                  <a:pt x="4316" y="11704"/>
                </a:lnTo>
                <a:lnTo>
                  <a:pt x="4582" y="11612"/>
                </a:lnTo>
                <a:lnTo>
                  <a:pt x="4849" y="11533"/>
                </a:lnTo>
                <a:lnTo>
                  <a:pt x="5169" y="11507"/>
                </a:lnTo>
                <a:lnTo>
                  <a:pt x="5506" y="11481"/>
                </a:lnTo>
                <a:lnTo>
                  <a:pt x="5808" y="11507"/>
                </a:lnTo>
                <a:lnTo>
                  <a:pt x="6146" y="11560"/>
                </a:lnTo>
                <a:lnTo>
                  <a:pt x="6501" y="11651"/>
                </a:lnTo>
                <a:lnTo>
                  <a:pt x="6803" y="11783"/>
                </a:lnTo>
                <a:lnTo>
                  <a:pt x="7105" y="11940"/>
                </a:lnTo>
                <a:lnTo>
                  <a:pt x="7353" y="12110"/>
                </a:lnTo>
                <a:lnTo>
                  <a:pt x="7584" y="12333"/>
                </a:lnTo>
                <a:lnTo>
                  <a:pt x="7798" y="12595"/>
                </a:lnTo>
                <a:lnTo>
                  <a:pt x="7922" y="12870"/>
                </a:lnTo>
                <a:lnTo>
                  <a:pt x="8028" y="13198"/>
                </a:lnTo>
                <a:lnTo>
                  <a:pt x="8064" y="13526"/>
                </a:lnTo>
                <a:lnTo>
                  <a:pt x="8028" y="13775"/>
                </a:lnTo>
                <a:lnTo>
                  <a:pt x="7922" y="13998"/>
                </a:lnTo>
                <a:lnTo>
                  <a:pt x="7798" y="14220"/>
                </a:lnTo>
                <a:lnTo>
                  <a:pt x="7584" y="14404"/>
                </a:lnTo>
                <a:lnTo>
                  <a:pt x="7353" y="14574"/>
                </a:lnTo>
                <a:lnTo>
                  <a:pt x="7105" y="14732"/>
                </a:lnTo>
                <a:lnTo>
                  <a:pt x="6803" y="14850"/>
                </a:lnTo>
                <a:lnTo>
                  <a:pt x="6501" y="14954"/>
                </a:lnTo>
                <a:lnTo>
                  <a:pt x="6146" y="15033"/>
                </a:lnTo>
                <a:lnTo>
                  <a:pt x="5808" y="15085"/>
                </a:lnTo>
                <a:lnTo>
                  <a:pt x="5506" y="15085"/>
                </a:lnTo>
                <a:lnTo>
                  <a:pt x="5169" y="15059"/>
                </a:lnTo>
                <a:lnTo>
                  <a:pt x="4849" y="15007"/>
                </a:lnTo>
                <a:lnTo>
                  <a:pt x="4582" y="14902"/>
                </a:lnTo>
                <a:lnTo>
                  <a:pt x="4316" y="14784"/>
                </a:lnTo>
                <a:lnTo>
                  <a:pt x="4103" y="14600"/>
                </a:lnTo>
                <a:lnTo>
                  <a:pt x="3907" y="14430"/>
                </a:lnTo>
                <a:lnTo>
                  <a:pt x="3659" y="14299"/>
                </a:lnTo>
                <a:lnTo>
                  <a:pt x="3428" y="14194"/>
                </a:lnTo>
                <a:lnTo>
                  <a:pt x="3179" y="14129"/>
                </a:lnTo>
                <a:lnTo>
                  <a:pt x="2913" y="14102"/>
                </a:lnTo>
                <a:lnTo>
                  <a:pt x="2646" y="14102"/>
                </a:lnTo>
                <a:lnTo>
                  <a:pt x="2362" y="14129"/>
                </a:lnTo>
                <a:lnTo>
                  <a:pt x="2096" y="14168"/>
                </a:lnTo>
                <a:lnTo>
                  <a:pt x="1811" y="14273"/>
                </a:lnTo>
                <a:lnTo>
                  <a:pt x="1545" y="14378"/>
                </a:lnTo>
                <a:lnTo>
                  <a:pt x="1314" y="14496"/>
                </a:lnTo>
                <a:lnTo>
                  <a:pt x="1065" y="14653"/>
                </a:lnTo>
                <a:lnTo>
                  <a:pt x="870" y="14797"/>
                </a:lnTo>
                <a:lnTo>
                  <a:pt x="657" y="14981"/>
                </a:lnTo>
                <a:lnTo>
                  <a:pt x="497" y="15177"/>
                </a:lnTo>
                <a:lnTo>
                  <a:pt x="390" y="15413"/>
                </a:lnTo>
                <a:lnTo>
                  <a:pt x="284" y="15636"/>
                </a:lnTo>
                <a:lnTo>
                  <a:pt x="248" y="15911"/>
                </a:lnTo>
                <a:lnTo>
                  <a:pt x="284" y="16239"/>
                </a:lnTo>
                <a:lnTo>
                  <a:pt x="319" y="16566"/>
                </a:lnTo>
                <a:lnTo>
                  <a:pt x="497" y="17340"/>
                </a:lnTo>
                <a:lnTo>
                  <a:pt x="692" y="18152"/>
                </a:lnTo>
                <a:lnTo>
                  <a:pt x="799" y="18559"/>
                </a:lnTo>
                <a:lnTo>
                  <a:pt x="905" y="18978"/>
                </a:lnTo>
                <a:lnTo>
                  <a:pt x="959" y="19384"/>
                </a:lnTo>
                <a:lnTo>
                  <a:pt x="994" y="19791"/>
                </a:lnTo>
                <a:lnTo>
                  <a:pt x="994" y="20132"/>
                </a:lnTo>
                <a:lnTo>
                  <a:pt x="959" y="20485"/>
                </a:lnTo>
                <a:lnTo>
                  <a:pt x="941" y="20669"/>
                </a:lnTo>
                <a:lnTo>
                  <a:pt x="870" y="20813"/>
                </a:lnTo>
                <a:lnTo>
                  <a:pt x="799" y="20970"/>
                </a:lnTo>
                <a:lnTo>
                  <a:pt x="692" y="21088"/>
                </a:lnTo>
                <a:lnTo>
                  <a:pt x="1474" y="20997"/>
                </a:lnTo>
                <a:lnTo>
                  <a:pt x="2291" y="20866"/>
                </a:lnTo>
                <a:lnTo>
                  <a:pt x="3108" y="20787"/>
                </a:lnTo>
                <a:lnTo>
                  <a:pt x="3907" y="20721"/>
                </a:lnTo>
                <a:lnTo>
                  <a:pt x="4653" y="20695"/>
                </a:lnTo>
                <a:lnTo>
                  <a:pt x="5364" y="20695"/>
                </a:lnTo>
                <a:lnTo>
                  <a:pt x="5701" y="20721"/>
                </a:lnTo>
                <a:lnTo>
                  <a:pt x="6057" y="20761"/>
                </a:lnTo>
                <a:lnTo>
                  <a:pt x="6323" y="20813"/>
                </a:lnTo>
                <a:lnTo>
                  <a:pt x="6625" y="20892"/>
                </a:lnTo>
                <a:close/>
              </a:path>
            </a:pathLst>
          </a:custGeom>
          <a:solidFill>
            <a:srgbClr val="FFCC99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>
        <p:nvSpPr>
          <p:cNvPr id="32" name="Puzzle2"/>
          <p:cNvSpPr>
            <a:spLocks noEditPoints="1" noChangeArrowheads="1"/>
          </p:cNvSpPr>
          <p:nvPr/>
        </p:nvSpPr>
        <p:spPr bwMode="auto">
          <a:xfrm>
            <a:off x="4328891" y="4656989"/>
            <a:ext cx="1615707" cy="1112935"/>
          </a:xfrm>
          <a:custGeom>
            <a:avLst/>
            <a:gdLst>
              <a:gd name="T0" fmla="*/ 11 w 21600"/>
              <a:gd name="T1" fmla="*/ 13386 h 21600"/>
              <a:gd name="T2" fmla="*/ 4202 w 21600"/>
              <a:gd name="T3" fmla="*/ 21161 h 21600"/>
              <a:gd name="T4" fmla="*/ 10400 w 21600"/>
              <a:gd name="T5" fmla="*/ 13909 h 21600"/>
              <a:gd name="T6" fmla="*/ 16821 w 21600"/>
              <a:gd name="T7" fmla="*/ 21190 h 21600"/>
              <a:gd name="T8" fmla="*/ 21600 w 21600"/>
              <a:gd name="T9" fmla="*/ 15083 h 21600"/>
              <a:gd name="T10" fmla="*/ 16889 w 21600"/>
              <a:gd name="T11" fmla="*/ 5739 h 21600"/>
              <a:gd name="T12" fmla="*/ 10800 w 21600"/>
              <a:gd name="T13" fmla="*/ 28 h 21600"/>
              <a:gd name="T14" fmla="*/ 4202 w 21600"/>
              <a:gd name="T15" fmla="*/ 5894 h 21600"/>
              <a:gd name="T16" fmla="*/ 5388 w 21600"/>
              <a:gd name="T17" fmla="*/ 6742 h 21600"/>
              <a:gd name="T18" fmla="*/ 16177 w 21600"/>
              <a:gd name="T19" fmla="*/ 20441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4247" y="12354"/>
                </a:moveTo>
                <a:lnTo>
                  <a:pt x="4134" y="12468"/>
                </a:lnTo>
                <a:lnTo>
                  <a:pt x="4010" y="12581"/>
                </a:lnTo>
                <a:lnTo>
                  <a:pt x="3897" y="12637"/>
                </a:lnTo>
                <a:lnTo>
                  <a:pt x="3773" y="12694"/>
                </a:lnTo>
                <a:lnTo>
                  <a:pt x="3637" y="12694"/>
                </a:lnTo>
                <a:lnTo>
                  <a:pt x="3524" y="12694"/>
                </a:lnTo>
                <a:lnTo>
                  <a:pt x="3400" y="12665"/>
                </a:lnTo>
                <a:lnTo>
                  <a:pt x="3287" y="12609"/>
                </a:lnTo>
                <a:lnTo>
                  <a:pt x="3027" y="12496"/>
                </a:lnTo>
                <a:lnTo>
                  <a:pt x="2790" y="12340"/>
                </a:lnTo>
                <a:lnTo>
                  <a:pt x="2530" y="12142"/>
                </a:lnTo>
                <a:lnTo>
                  <a:pt x="2293" y="11987"/>
                </a:lnTo>
                <a:lnTo>
                  <a:pt x="2033" y="11817"/>
                </a:lnTo>
                <a:lnTo>
                  <a:pt x="1773" y="11676"/>
                </a:lnTo>
                <a:lnTo>
                  <a:pt x="1638" y="11662"/>
                </a:lnTo>
                <a:lnTo>
                  <a:pt x="1513" y="11634"/>
                </a:lnTo>
                <a:lnTo>
                  <a:pt x="1378" y="11634"/>
                </a:lnTo>
                <a:lnTo>
                  <a:pt x="1253" y="11634"/>
                </a:lnTo>
                <a:lnTo>
                  <a:pt x="1118" y="11662"/>
                </a:lnTo>
                <a:lnTo>
                  <a:pt x="971" y="11732"/>
                </a:lnTo>
                <a:lnTo>
                  <a:pt x="835" y="11817"/>
                </a:lnTo>
                <a:lnTo>
                  <a:pt x="711" y="11959"/>
                </a:lnTo>
                <a:lnTo>
                  <a:pt x="553" y="12086"/>
                </a:lnTo>
                <a:lnTo>
                  <a:pt x="429" y="12284"/>
                </a:lnTo>
                <a:lnTo>
                  <a:pt x="271" y="12524"/>
                </a:lnTo>
                <a:lnTo>
                  <a:pt x="146" y="12793"/>
                </a:lnTo>
                <a:lnTo>
                  <a:pt x="79" y="12962"/>
                </a:lnTo>
                <a:lnTo>
                  <a:pt x="33" y="13146"/>
                </a:lnTo>
                <a:lnTo>
                  <a:pt x="11" y="13386"/>
                </a:lnTo>
                <a:lnTo>
                  <a:pt x="11" y="13641"/>
                </a:lnTo>
                <a:lnTo>
                  <a:pt x="33" y="13881"/>
                </a:lnTo>
                <a:lnTo>
                  <a:pt x="101" y="14150"/>
                </a:lnTo>
                <a:lnTo>
                  <a:pt x="192" y="14404"/>
                </a:lnTo>
                <a:lnTo>
                  <a:pt x="293" y="14645"/>
                </a:lnTo>
                <a:lnTo>
                  <a:pt x="451" y="14857"/>
                </a:lnTo>
                <a:lnTo>
                  <a:pt x="621" y="15054"/>
                </a:lnTo>
                <a:lnTo>
                  <a:pt x="734" y="15125"/>
                </a:lnTo>
                <a:lnTo>
                  <a:pt x="835" y="15210"/>
                </a:lnTo>
                <a:lnTo>
                  <a:pt x="948" y="15267"/>
                </a:lnTo>
                <a:lnTo>
                  <a:pt x="1084" y="15323"/>
                </a:lnTo>
                <a:lnTo>
                  <a:pt x="1208" y="15351"/>
                </a:lnTo>
                <a:lnTo>
                  <a:pt x="1355" y="15380"/>
                </a:lnTo>
                <a:lnTo>
                  <a:pt x="1513" y="15380"/>
                </a:lnTo>
                <a:lnTo>
                  <a:pt x="1683" y="15380"/>
                </a:lnTo>
                <a:lnTo>
                  <a:pt x="1864" y="15351"/>
                </a:lnTo>
                <a:lnTo>
                  <a:pt x="2033" y="15323"/>
                </a:lnTo>
                <a:lnTo>
                  <a:pt x="2225" y="15238"/>
                </a:lnTo>
                <a:lnTo>
                  <a:pt x="2428" y="15153"/>
                </a:lnTo>
                <a:lnTo>
                  <a:pt x="2745" y="15026"/>
                </a:lnTo>
                <a:lnTo>
                  <a:pt x="3005" y="14913"/>
                </a:lnTo>
                <a:lnTo>
                  <a:pt x="3264" y="14828"/>
                </a:lnTo>
                <a:lnTo>
                  <a:pt x="3513" y="14800"/>
                </a:lnTo>
                <a:lnTo>
                  <a:pt x="3615" y="14828"/>
                </a:lnTo>
                <a:lnTo>
                  <a:pt x="3728" y="14857"/>
                </a:lnTo>
                <a:lnTo>
                  <a:pt x="3807" y="14913"/>
                </a:lnTo>
                <a:lnTo>
                  <a:pt x="3920" y="14998"/>
                </a:lnTo>
                <a:lnTo>
                  <a:pt x="4010" y="15097"/>
                </a:lnTo>
                <a:lnTo>
                  <a:pt x="4089" y="15238"/>
                </a:lnTo>
                <a:lnTo>
                  <a:pt x="4179" y="15408"/>
                </a:lnTo>
                <a:lnTo>
                  <a:pt x="4247" y="15620"/>
                </a:lnTo>
                <a:lnTo>
                  <a:pt x="4326" y="15860"/>
                </a:lnTo>
                <a:lnTo>
                  <a:pt x="4394" y="16129"/>
                </a:lnTo>
                <a:lnTo>
                  <a:pt x="4439" y="16440"/>
                </a:lnTo>
                <a:lnTo>
                  <a:pt x="4507" y="16737"/>
                </a:lnTo>
                <a:lnTo>
                  <a:pt x="4552" y="17090"/>
                </a:lnTo>
                <a:lnTo>
                  <a:pt x="4575" y="17443"/>
                </a:lnTo>
                <a:lnTo>
                  <a:pt x="4586" y="17825"/>
                </a:lnTo>
                <a:lnTo>
                  <a:pt x="4586" y="18193"/>
                </a:lnTo>
                <a:lnTo>
                  <a:pt x="4586" y="18574"/>
                </a:lnTo>
                <a:lnTo>
                  <a:pt x="4586" y="18984"/>
                </a:lnTo>
                <a:lnTo>
                  <a:pt x="4552" y="19366"/>
                </a:lnTo>
                <a:lnTo>
                  <a:pt x="4507" y="19748"/>
                </a:lnTo>
                <a:lnTo>
                  <a:pt x="4462" y="20129"/>
                </a:lnTo>
                <a:lnTo>
                  <a:pt x="4371" y="20483"/>
                </a:lnTo>
                <a:lnTo>
                  <a:pt x="4292" y="20836"/>
                </a:lnTo>
                <a:lnTo>
                  <a:pt x="4202" y="21161"/>
                </a:lnTo>
                <a:lnTo>
                  <a:pt x="4744" y="21161"/>
                </a:lnTo>
                <a:lnTo>
                  <a:pt x="5264" y="21161"/>
                </a:lnTo>
                <a:lnTo>
                  <a:pt x="5784" y="21161"/>
                </a:lnTo>
                <a:lnTo>
                  <a:pt x="6235" y="21161"/>
                </a:lnTo>
                <a:lnTo>
                  <a:pt x="6676" y="21161"/>
                </a:lnTo>
                <a:lnTo>
                  <a:pt x="7060" y="21161"/>
                </a:lnTo>
                <a:lnTo>
                  <a:pt x="7410" y="21161"/>
                </a:lnTo>
                <a:lnTo>
                  <a:pt x="7670" y="21161"/>
                </a:lnTo>
                <a:lnTo>
                  <a:pt x="8020" y="21020"/>
                </a:lnTo>
                <a:lnTo>
                  <a:pt x="8303" y="20893"/>
                </a:lnTo>
                <a:lnTo>
                  <a:pt x="8563" y="20695"/>
                </a:lnTo>
                <a:lnTo>
                  <a:pt x="8800" y="20511"/>
                </a:lnTo>
                <a:lnTo>
                  <a:pt x="8969" y="20285"/>
                </a:lnTo>
                <a:lnTo>
                  <a:pt x="9150" y="20045"/>
                </a:lnTo>
                <a:lnTo>
                  <a:pt x="9252" y="19804"/>
                </a:lnTo>
                <a:lnTo>
                  <a:pt x="9342" y="19550"/>
                </a:lnTo>
                <a:lnTo>
                  <a:pt x="9410" y="19281"/>
                </a:lnTo>
                <a:lnTo>
                  <a:pt x="9433" y="19013"/>
                </a:lnTo>
                <a:lnTo>
                  <a:pt x="9433" y="18744"/>
                </a:lnTo>
                <a:lnTo>
                  <a:pt x="9387" y="18504"/>
                </a:lnTo>
                <a:lnTo>
                  <a:pt x="9320" y="18221"/>
                </a:lnTo>
                <a:lnTo>
                  <a:pt x="9207" y="17981"/>
                </a:lnTo>
                <a:lnTo>
                  <a:pt x="9105" y="17740"/>
                </a:lnTo>
                <a:lnTo>
                  <a:pt x="8924" y="17514"/>
                </a:lnTo>
                <a:lnTo>
                  <a:pt x="8777" y="17274"/>
                </a:lnTo>
                <a:lnTo>
                  <a:pt x="8642" y="17034"/>
                </a:lnTo>
                <a:lnTo>
                  <a:pt x="8563" y="16765"/>
                </a:lnTo>
                <a:lnTo>
                  <a:pt x="8472" y="16468"/>
                </a:lnTo>
                <a:lnTo>
                  <a:pt x="8450" y="16157"/>
                </a:lnTo>
                <a:lnTo>
                  <a:pt x="8450" y="15860"/>
                </a:lnTo>
                <a:lnTo>
                  <a:pt x="8472" y="15563"/>
                </a:lnTo>
                <a:lnTo>
                  <a:pt x="8540" y="15267"/>
                </a:lnTo>
                <a:lnTo>
                  <a:pt x="8642" y="14998"/>
                </a:lnTo>
                <a:lnTo>
                  <a:pt x="8777" y="14729"/>
                </a:lnTo>
                <a:lnTo>
                  <a:pt x="8868" y="14616"/>
                </a:lnTo>
                <a:lnTo>
                  <a:pt x="8969" y="14475"/>
                </a:lnTo>
                <a:lnTo>
                  <a:pt x="9060" y="14376"/>
                </a:lnTo>
                <a:lnTo>
                  <a:pt x="9184" y="14291"/>
                </a:lnTo>
                <a:lnTo>
                  <a:pt x="9297" y="14206"/>
                </a:lnTo>
                <a:lnTo>
                  <a:pt x="9433" y="14121"/>
                </a:lnTo>
                <a:lnTo>
                  <a:pt x="9579" y="14051"/>
                </a:lnTo>
                <a:lnTo>
                  <a:pt x="9726" y="13994"/>
                </a:lnTo>
                <a:lnTo>
                  <a:pt x="9884" y="13938"/>
                </a:lnTo>
                <a:lnTo>
                  <a:pt x="10054" y="13909"/>
                </a:lnTo>
                <a:lnTo>
                  <a:pt x="10257" y="13881"/>
                </a:lnTo>
                <a:lnTo>
                  <a:pt x="10449" y="13881"/>
                </a:lnTo>
                <a:lnTo>
                  <a:pt x="10664" y="13881"/>
                </a:lnTo>
                <a:lnTo>
                  <a:pt x="10856" y="13909"/>
                </a:lnTo>
                <a:lnTo>
                  <a:pt x="11037" y="13966"/>
                </a:lnTo>
                <a:lnTo>
                  <a:pt x="11206" y="14023"/>
                </a:lnTo>
                <a:lnTo>
                  <a:pt x="11353" y="14093"/>
                </a:lnTo>
                <a:lnTo>
                  <a:pt x="11511" y="14178"/>
                </a:lnTo>
                <a:lnTo>
                  <a:pt x="11635" y="14263"/>
                </a:lnTo>
                <a:lnTo>
                  <a:pt x="11748" y="14376"/>
                </a:lnTo>
                <a:lnTo>
                  <a:pt x="11861" y="14475"/>
                </a:lnTo>
                <a:lnTo>
                  <a:pt x="11941" y="14616"/>
                </a:lnTo>
                <a:lnTo>
                  <a:pt x="12031" y="14758"/>
                </a:lnTo>
                <a:lnTo>
                  <a:pt x="12099" y="14885"/>
                </a:lnTo>
                <a:lnTo>
                  <a:pt x="12200" y="15210"/>
                </a:lnTo>
                <a:lnTo>
                  <a:pt x="12268" y="15507"/>
                </a:lnTo>
                <a:lnTo>
                  <a:pt x="12291" y="15832"/>
                </a:lnTo>
                <a:lnTo>
                  <a:pt x="12291" y="16157"/>
                </a:lnTo>
                <a:lnTo>
                  <a:pt x="12246" y="16482"/>
                </a:lnTo>
                <a:lnTo>
                  <a:pt x="12178" y="16807"/>
                </a:lnTo>
                <a:lnTo>
                  <a:pt x="12099" y="17090"/>
                </a:lnTo>
                <a:lnTo>
                  <a:pt x="12008" y="17330"/>
                </a:lnTo>
                <a:lnTo>
                  <a:pt x="11884" y="17542"/>
                </a:lnTo>
                <a:lnTo>
                  <a:pt x="11748" y="17712"/>
                </a:lnTo>
                <a:lnTo>
                  <a:pt x="11613" y="17839"/>
                </a:lnTo>
                <a:lnTo>
                  <a:pt x="11489" y="18037"/>
                </a:lnTo>
                <a:lnTo>
                  <a:pt x="11398" y="18221"/>
                </a:lnTo>
                <a:lnTo>
                  <a:pt x="11319" y="18447"/>
                </a:lnTo>
                <a:lnTo>
                  <a:pt x="11251" y="18659"/>
                </a:lnTo>
                <a:lnTo>
                  <a:pt x="11206" y="18900"/>
                </a:lnTo>
                <a:lnTo>
                  <a:pt x="11184" y="19154"/>
                </a:lnTo>
                <a:lnTo>
                  <a:pt x="11184" y="19423"/>
                </a:lnTo>
                <a:lnTo>
                  <a:pt x="11229" y="19663"/>
                </a:lnTo>
                <a:lnTo>
                  <a:pt x="11297" y="19903"/>
                </a:lnTo>
                <a:lnTo>
                  <a:pt x="11376" y="20158"/>
                </a:lnTo>
                <a:lnTo>
                  <a:pt x="11511" y="20398"/>
                </a:lnTo>
                <a:lnTo>
                  <a:pt x="11681" y="20610"/>
                </a:lnTo>
                <a:lnTo>
                  <a:pt x="11884" y="20808"/>
                </a:lnTo>
                <a:lnTo>
                  <a:pt x="12121" y="20992"/>
                </a:lnTo>
                <a:lnTo>
                  <a:pt x="12404" y="21161"/>
                </a:lnTo>
                <a:lnTo>
                  <a:pt x="12528" y="21190"/>
                </a:lnTo>
                <a:lnTo>
                  <a:pt x="12856" y="21274"/>
                </a:lnTo>
                <a:lnTo>
                  <a:pt x="13330" y="21373"/>
                </a:lnTo>
                <a:lnTo>
                  <a:pt x="13963" y="21486"/>
                </a:lnTo>
                <a:lnTo>
                  <a:pt x="14313" y="21543"/>
                </a:lnTo>
                <a:lnTo>
                  <a:pt x="14652" y="21571"/>
                </a:lnTo>
                <a:lnTo>
                  <a:pt x="15025" y="21600"/>
                </a:lnTo>
                <a:lnTo>
                  <a:pt x="15409" y="21600"/>
                </a:lnTo>
                <a:lnTo>
                  <a:pt x="15782" y="21600"/>
                </a:lnTo>
                <a:lnTo>
                  <a:pt x="16177" y="21571"/>
                </a:lnTo>
                <a:lnTo>
                  <a:pt x="16516" y="21486"/>
                </a:lnTo>
                <a:lnTo>
                  <a:pt x="16889" y="21402"/>
                </a:lnTo>
                <a:lnTo>
                  <a:pt x="16821" y="21190"/>
                </a:lnTo>
                <a:lnTo>
                  <a:pt x="16776" y="20935"/>
                </a:lnTo>
                <a:lnTo>
                  <a:pt x="16742" y="20667"/>
                </a:lnTo>
                <a:lnTo>
                  <a:pt x="16719" y="20370"/>
                </a:lnTo>
                <a:lnTo>
                  <a:pt x="16697" y="19719"/>
                </a:lnTo>
                <a:lnTo>
                  <a:pt x="16697" y="19013"/>
                </a:lnTo>
                <a:lnTo>
                  <a:pt x="16719" y="18306"/>
                </a:lnTo>
                <a:lnTo>
                  <a:pt x="16753" y="17599"/>
                </a:lnTo>
                <a:lnTo>
                  <a:pt x="16821" y="16949"/>
                </a:lnTo>
                <a:lnTo>
                  <a:pt x="16889" y="16383"/>
                </a:lnTo>
                <a:lnTo>
                  <a:pt x="16934" y="16129"/>
                </a:lnTo>
                <a:lnTo>
                  <a:pt x="17002" y="15945"/>
                </a:lnTo>
                <a:lnTo>
                  <a:pt x="17081" y="15790"/>
                </a:lnTo>
                <a:lnTo>
                  <a:pt x="17194" y="15648"/>
                </a:lnTo>
                <a:lnTo>
                  <a:pt x="17318" y="15563"/>
                </a:lnTo>
                <a:lnTo>
                  <a:pt x="17453" y="15507"/>
                </a:lnTo>
                <a:lnTo>
                  <a:pt x="17600" y="15450"/>
                </a:lnTo>
                <a:lnTo>
                  <a:pt x="17758" y="15450"/>
                </a:lnTo>
                <a:lnTo>
                  <a:pt x="17905" y="15479"/>
                </a:lnTo>
                <a:lnTo>
                  <a:pt x="18064" y="15535"/>
                </a:lnTo>
                <a:lnTo>
                  <a:pt x="18233" y="15620"/>
                </a:lnTo>
                <a:lnTo>
                  <a:pt x="18380" y="15733"/>
                </a:lnTo>
                <a:lnTo>
                  <a:pt x="18561" y="15832"/>
                </a:lnTo>
                <a:lnTo>
                  <a:pt x="18707" y="15973"/>
                </a:lnTo>
                <a:lnTo>
                  <a:pt x="18866" y="16129"/>
                </a:lnTo>
                <a:lnTo>
                  <a:pt x="18990" y="16327"/>
                </a:lnTo>
                <a:lnTo>
                  <a:pt x="19125" y="16482"/>
                </a:lnTo>
                <a:lnTo>
                  <a:pt x="19295" y="16624"/>
                </a:lnTo>
                <a:lnTo>
                  <a:pt x="19464" y="16737"/>
                </a:lnTo>
                <a:lnTo>
                  <a:pt x="19668" y="16807"/>
                </a:lnTo>
                <a:lnTo>
                  <a:pt x="19860" y="16836"/>
                </a:lnTo>
                <a:lnTo>
                  <a:pt x="20052" y="16864"/>
                </a:lnTo>
                <a:lnTo>
                  <a:pt x="20266" y="16836"/>
                </a:lnTo>
                <a:lnTo>
                  <a:pt x="20470" y="16793"/>
                </a:lnTo>
                <a:lnTo>
                  <a:pt x="20662" y="16708"/>
                </a:lnTo>
                <a:lnTo>
                  <a:pt x="20854" y="16567"/>
                </a:lnTo>
                <a:lnTo>
                  <a:pt x="21035" y="16412"/>
                </a:lnTo>
                <a:lnTo>
                  <a:pt x="21182" y="16214"/>
                </a:lnTo>
                <a:lnTo>
                  <a:pt x="21340" y="16002"/>
                </a:lnTo>
                <a:lnTo>
                  <a:pt x="21441" y="15733"/>
                </a:lnTo>
                <a:lnTo>
                  <a:pt x="21532" y="15436"/>
                </a:lnTo>
                <a:lnTo>
                  <a:pt x="21600" y="15083"/>
                </a:lnTo>
                <a:lnTo>
                  <a:pt x="21600" y="14885"/>
                </a:lnTo>
                <a:lnTo>
                  <a:pt x="21600" y="14729"/>
                </a:lnTo>
                <a:lnTo>
                  <a:pt x="21600" y="14531"/>
                </a:lnTo>
                <a:lnTo>
                  <a:pt x="21577" y="14376"/>
                </a:lnTo>
                <a:lnTo>
                  <a:pt x="21532" y="14206"/>
                </a:lnTo>
                <a:lnTo>
                  <a:pt x="21487" y="14051"/>
                </a:lnTo>
                <a:lnTo>
                  <a:pt x="21419" y="13909"/>
                </a:lnTo>
                <a:lnTo>
                  <a:pt x="21351" y="13768"/>
                </a:lnTo>
                <a:lnTo>
                  <a:pt x="21204" y="13500"/>
                </a:lnTo>
                <a:lnTo>
                  <a:pt x="21035" y="13287"/>
                </a:lnTo>
                <a:lnTo>
                  <a:pt x="20809" y="13090"/>
                </a:lnTo>
                <a:lnTo>
                  <a:pt x="20594" y="12962"/>
                </a:lnTo>
                <a:lnTo>
                  <a:pt x="20357" y="12821"/>
                </a:lnTo>
                <a:lnTo>
                  <a:pt x="20120" y="12764"/>
                </a:lnTo>
                <a:lnTo>
                  <a:pt x="19882" y="12708"/>
                </a:lnTo>
                <a:lnTo>
                  <a:pt x="19645" y="12736"/>
                </a:lnTo>
                <a:lnTo>
                  <a:pt x="19430" y="12793"/>
                </a:lnTo>
                <a:lnTo>
                  <a:pt x="19227" y="12906"/>
                </a:lnTo>
                <a:lnTo>
                  <a:pt x="19148" y="12962"/>
                </a:lnTo>
                <a:lnTo>
                  <a:pt x="19058" y="13047"/>
                </a:lnTo>
                <a:lnTo>
                  <a:pt x="18990" y="13146"/>
                </a:lnTo>
                <a:lnTo>
                  <a:pt x="18911" y="13259"/>
                </a:lnTo>
                <a:lnTo>
                  <a:pt x="18775" y="13471"/>
                </a:lnTo>
                <a:lnTo>
                  <a:pt x="18628" y="13641"/>
                </a:lnTo>
                <a:lnTo>
                  <a:pt x="18470" y="13740"/>
                </a:lnTo>
                <a:lnTo>
                  <a:pt x="18301" y="13825"/>
                </a:lnTo>
                <a:lnTo>
                  <a:pt x="18143" y="13853"/>
                </a:lnTo>
                <a:lnTo>
                  <a:pt x="17973" y="13881"/>
                </a:lnTo>
                <a:lnTo>
                  <a:pt x="17804" y="13853"/>
                </a:lnTo>
                <a:lnTo>
                  <a:pt x="17646" y="13796"/>
                </a:lnTo>
                <a:lnTo>
                  <a:pt x="17499" y="13726"/>
                </a:lnTo>
                <a:lnTo>
                  <a:pt x="17341" y="13641"/>
                </a:lnTo>
                <a:lnTo>
                  <a:pt x="17216" y="13528"/>
                </a:lnTo>
                <a:lnTo>
                  <a:pt x="17103" y="13386"/>
                </a:lnTo>
                <a:lnTo>
                  <a:pt x="17024" y="13259"/>
                </a:lnTo>
                <a:lnTo>
                  <a:pt x="16934" y="13118"/>
                </a:lnTo>
                <a:lnTo>
                  <a:pt x="16889" y="12991"/>
                </a:lnTo>
                <a:lnTo>
                  <a:pt x="16889" y="12849"/>
                </a:lnTo>
                <a:lnTo>
                  <a:pt x="16889" y="12383"/>
                </a:lnTo>
                <a:lnTo>
                  <a:pt x="16889" y="11662"/>
                </a:lnTo>
                <a:lnTo>
                  <a:pt x="16889" y="10701"/>
                </a:lnTo>
                <a:lnTo>
                  <a:pt x="16889" y="9640"/>
                </a:lnTo>
                <a:lnTo>
                  <a:pt x="16889" y="8566"/>
                </a:lnTo>
                <a:lnTo>
                  <a:pt x="16889" y="7478"/>
                </a:lnTo>
                <a:lnTo>
                  <a:pt x="16889" y="6502"/>
                </a:lnTo>
                <a:lnTo>
                  <a:pt x="16889" y="5739"/>
                </a:lnTo>
                <a:lnTo>
                  <a:pt x="16674" y="5894"/>
                </a:lnTo>
                <a:lnTo>
                  <a:pt x="16414" y="6036"/>
                </a:lnTo>
                <a:lnTo>
                  <a:pt x="16154" y="6177"/>
                </a:lnTo>
                <a:lnTo>
                  <a:pt x="15849" y="6248"/>
                </a:lnTo>
                <a:lnTo>
                  <a:pt x="15544" y="6304"/>
                </a:lnTo>
                <a:lnTo>
                  <a:pt x="15217" y="6332"/>
                </a:lnTo>
                <a:lnTo>
                  <a:pt x="14866" y="6361"/>
                </a:lnTo>
                <a:lnTo>
                  <a:pt x="14550" y="6361"/>
                </a:lnTo>
                <a:lnTo>
                  <a:pt x="14200" y="6332"/>
                </a:lnTo>
                <a:lnTo>
                  <a:pt x="13850" y="6276"/>
                </a:lnTo>
                <a:lnTo>
                  <a:pt x="13522" y="6219"/>
                </a:lnTo>
                <a:lnTo>
                  <a:pt x="13206" y="6149"/>
                </a:lnTo>
                <a:lnTo>
                  <a:pt x="12901" y="6064"/>
                </a:lnTo>
                <a:lnTo>
                  <a:pt x="12618" y="5951"/>
                </a:lnTo>
                <a:lnTo>
                  <a:pt x="12358" y="5838"/>
                </a:lnTo>
                <a:lnTo>
                  <a:pt x="12121" y="5739"/>
                </a:lnTo>
                <a:lnTo>
                  <a:pt x="11941" y="5626"/>
                </a:lnTo>
                <a:lnTo>
                  <a:pt x="11794" y="5513"/>
                </a:lnTo>
                <a:lnTo>
                  <a:pt x="11658" y="5414"/>
                </a:lnTo>
                <a:lnTo>
                  <a:pt x="11556" y="5301"/>
                </a:lnTo>
                <a:lnTo>
                  <a:pt x="11466" y="5187"/>
                </a:lnTo>
                <a:lnTo>
                  <a:pt x="11398" y="5089"/>
                </a:lnTo>
                <a:lnTo>
                  <a:pt x="11376" y="4947"/>
                </a:lnTo>
                <a:lnTo>
                  <a:pt x="11353" y="4834"/>
                </a:lnTo>
                <a:lnTo>
                  <a:pt x="11353" y="4707"/>
                </a:lnTo>
                <a:lnTo>
                  <a:pt x="11376" y="4565"/>
                </a:lnTo>
                <a:lnTo>
                  <a:pt x="11443" y="4410"/>
                </a:lnTo>
                <a:lnTo>
                  <a:pt x="11511" y="4240"/>
                </a:lnTo>
                <a:lnTo>
                  <a:pt x="11703" y="3887"/>
                </a:lnTo>
                <a:lnTo>
                  <a:pt x="11986" y="3505"/>
                </a:lnTo>
                <a:lnTo>
                  <a:pt x="12144" y="3265"/>
                </a:lnTo>
                <a:lnTo>
                  <a:pt x="12246" y="3025"/>
                </a:lnTo>
                <a:lnTo>
                  <a:pt x="12336" y="2756"/>
                </a:lnTo>
                <a:lnTo>
                  <a:pt x="12404" y="2445"/>
                </a:lnTo>
                <a:lnTo>
                  <a:pt x="12438" y="2176"/>
                </a:lnTo>
                <a:lnTo>
                  <a:pt x="12438" y="1880"/>
                </a:lnTo>
                <a:lnTo>
                  <a:pt x="12404" y="1583"/>
                </a:lnTo>
                <a:lnTo>
                  <a:pt x="12336" y="1314"/>
                </a:lnTo>
                <a:lnTo>
                  <a:pt x="12246" y="1046"/>
                </a:lnTo>
                <a:lnTo>
                  <a:pt x="12099" y="791"/>
                </a:lnTo>
                <a:lnTo>
                  <a:pt x="12008" y="692"/>
                </a:lnTo>
                <a:lnTo>
                  <a:pt x="11918" y="579"/>
                </a:lnTo>
                <a:lnTo>
                  <a:pt x="11816" y="466"/>
                </a:lnTo>
                <a:lnTo>
                  <a:pt x="11703" y="381"/>
                </a:lnTo>
                <a:lnTo>
                  <a:pt x="11579" y="310"/>
                </a:lnTo>
                <a:lnTo>
                  <a:pt x="11443" y="226"/>
                </a:lnTo>
                <a:lnTo>
                  <a:pt x="11297" y="169"/>
                </a:lnTo>
                <a:lnTo>
                  <a:pt x="11138" y="113"/>
                </a:lnTo>
                <a:lnTo>
                  <a:pt x="10969" y="56"/>
                </a:lnTo>
                <a:lnTo>
                  <a:pt x="10800" y="28"/>
                </a:lnTo>
                <a:lnTo>
                  <a:pt x="10619" y="28"/>
                </a:lnTo>
                <a:lnTo>
                  <a:pt x="10404" y="28"/>
                </a:lnTo>
                <a:lnTo>
                  <a:pt x="10257" y="28"/>
                </a:lnTo>
                <a:lnTo>
                  <a:pt x="10076" y="56"/>
                </a:lnTo>
                <a:lnTo>
                  <a:pt x="9952" y="84"/>
                </a:lnTo>
                <a:lnTo>
                  <a:pt x="9794" y="141"/>
                </a:lnTo>
                <a:lnTo>
                  <a:pt x="9692" y="226"/>
                </a:lnTo>
                <a:lnTo>
                  <a:pt x="9557" y="282"/>
                </a:lnTo>
                <a:lnTo>
                  <a:pt x="9455" y="381"/>
                </a:lnTo>
                <a:lnTo>
                  <a:pt x="9365" y="466"/>
                </a:lnTo>
                <a:lnTo>
                  <a:pt x="9274" y="579"/>
                </a:lnTo>
                <a:lnTo>
                  <a:pt x="9184" y="692"/>
                </a:lnTo>
                <a:lnTo>
                  <a:pt x="9128" y="791"/>
                </a:lnTo>
                <a:lnTo>
                  <a:pt x="9060" y="932"/>
                </a:lnTo>
                <a:lnTo>
                  <a:pt x="8969" y="1201"/>
                </a:lnTo>
                <a:lnTo>
                  <a:pt x="8913" y="1498"/>
                </a:lnTo>
                <a:lnTo>
                  <a:pt x="8890" y="1795"/>
                </a:lnTo>
                <a:lnTo>
                  <a:pt x="8890" y="2120"/>
                </a:lnTo>
                <a:lnTo>
                  <a:pt x="8913" y="2445"/>
                </a:lnTo>
                <a:lnTo>
                  <a:pt x="8969" y="2756"/>
                </a:lnTo>
                <a:lnTo>
                  <a:pt x="9060" y="3081"/>
                </a:lnTo>
                <a:lnTo>
                  <a:pt x="9173" y="3378"/>
                </a:lnTo>
                <a:lnTo>
                  <a:pt x="9297" y="3647"/>
                </a:lnTo>
                <a:lnTo>
                  <a:pt x="9466" y="3887"/>
                </a:lnTo>
                <a:lnTo>
                  <a:pt x="9579" y="4085"/>
                </a:lnTo>
                <a:lnTo>
                  <a:pt x="9670" y="4269"/>
                </a:lnTo>
                <a:lnTo>
                  <a:pt x="9726" y="4467"/>
                </a:lnTo>
                <a:lnTo>
                  <a:pt x="9771" y="4650"/>
                </a:lnTo>
                <a:lnTo>
                  <a:pt x="9771" y="4834"/>
                </a:lnTo>
                <a:lnTo>
                  <a:pt x="9749" y="5032"/>
                </a:lnTo>
                <a:lnTo>
                  <a:pt x="9715" y="5216"/>
                </a:lnTo>
                <a:lnTo>
                  <a:pt x="9625" y="5385"/>
                </a:lnTo>
                <a:lnTo>
                  <a:pt x="9534" y="5513"/>
                </a:lnTo>
                <a:lnTo>
                  <a:pt x="9410" y="5626"/>
                </a:lnTo>
                <a:lnTo>
                  <a:pt x="9229" y="5710"/>
                </a:lnTo>
                <a:lnTo>
                  <a:pt x="9060" y="5767"/>
                </a:lnTo>
                <a:lnTo>
                  <a:pt x="8845" y="5767"/>
                </a:lnTo>
                <a:lnTo>
                  <a:pt x="8585" y="5739"/>
                </a:lnTo>
                <a:lnTo>
                  <a:pt x="8325" y="5654"/>
                </a:lnTo>
                <a:lnTo>
                  <a:pt x="8020" y="5513"/>
                </a:lnTo>
                <a:lnTo>
                  <a:pt x="7840" y="5442"/>
                </a:lnTo>
                <a:lnTo>
                  <a:pt x="7648" y="5385"/>
                </a:lnTo>
                <a:lnTo>
                  <a:pt x="7433" y="5329"/>
                </a:lnTo>
                <a:lnTo>
                  <a:pt x="7241" y="5301"/>
                </a:lnTo>
                <a:lnTo>
                  <a:pt x="6755" y="5301"/>
                </a:lnTo>
                <a:lnTo>
                  <a:pt x="6281" y="5329"/>
                </a:lnTo>
                <a:lnTo>
                  <a:pt x="5784" y="5385"/>
                </a:lnTo>
                <a:lnTo>
                  <a:pt x="5264" y="5498"/>
                </a:lnTo>
                <a:lnTo>
                  <a:pt x="4744" y="5597"/>
                </a:lnTo>
                <a:lnTo>
                  <a:pt x="4247" y="5739"/>
                </a:lnTo>
                <a:lnTo>
                  <a:pt x="4202" y="5894"/>
                </a:lnTo>
                <a:lnTo>
                  <a:pt x="4202" y="6191"/>
                </a:lnTo>
                <a:lnTo>
                  <a:pt x="4202" y="6545"/>
                </a:lnTo>
                <a:lnTo>
                  <a:pt x="4225" y="6954"/>
                </a:lnTo>
                <a:lnTo>
                  <a:pt x="4315" y="7930"/>
                </a:lnTo>
                <a:lnTo>
                  <a:pt x="4394" y="9018"/>
                </a:lnTo>
                <a:lnTo>
                  <a:pt x="4439" y="9570"/>
                </a:lnTo>
                <a:lnTo>
                  <a:pt x="4462" y="10107"/>
                </a:lnTo>
                <a:lnTo>
                  <a:pt x="4484" y="10630"/>
                </a:lnTo>
                <a:lnTo>
                  <a:pt x="4507" y="11082"/>
                </a:lnTo>
                <a:lnTo>
                  <a:pt x="4484" y="11520"/>
                </a:lnTo>
                <a:lnTo>
                  <a:pt x="4439" y="11874"/>
                </a:lnTo>
                <a:lnTo>
                  <a:pt x="4394" y="12029"/>
                </a:lnTo>
                <a:lnTo>
                  <a:pt x="4349" y="12171"/>
                </a:lnTo>
                <a:lnTo>
                  <a:pt x="4315" y="12284"/>
                </a:lnTo>
                <a:lnTo>
                  <a:pt x="4247" y="12354"/>
                </a:lnTo>
                <a:close/>
              </a:path>
            </a:pathLst>
          </a:custGeom>
          <a:solidFill>
            <a:srgbClr val="FFCC99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33" name="Puzzle4"/>
          <p:cNvSpPr>
            <a:spLocks noEditPoints="1" noChangeArrowheads="1"/>
          </p:cNvSpPr>
          <p:nvPr/>
        </p:nvSpPr>
        <p:spPr bwMode="auto">
          <a:xfrm>
            <a:off x="3703691" y="4643269"/>
            <a:ext cx="974150" cy="1422845"/>
          </a:xfrm>
          <a:custGeom>
            <a:avLst/>
            <a:gdLst>
              <a:gd name="T0" fmla="*/ 8307 w 21600"/>
              <a:gd name="T1" fmla="*/ 11593 h 21600"/>
              <a:gd name="T2" fmla="*/ 453 w 21600"/>
              <a:gd name="T3" fmla="*/ 16938 h 21600"/>
              <a:gd name="T4" fmla="*/ 11500 w 21600"/>
              <a:gd name="T5" fmla="*/ 21600 h 21600"/>
              <a:gd name="T6" fmla="*/ 20920 w 21600"/>
              <a:gd name="T7" fmla="*/ 16751 h 21600"/>
              <a:gd name="T8" fmla="*/ 13972 w 21600"/>
              <a:gd name="T9" fmla="*/ 10888 h 21600"/>
              <a:gd name="T10" fmla="*/ 21033 w 21600"/>
              <a:gd name="T11" fmla="*/ 4716 h 21600"/>
              <a:gd name="T12" fmla="*/ 11102 w 21600"/>
              <a:gd name="T13" fmla="*/ 11 h 21600"/>
              <a:gd name="T14" fmla="*/ 453 w 21600"/>
              <a:gd name="T15" fmla="*/ 4716 h 21600"/>
              <a:gd name="T16" fmla="*/ 2076 w 21600"/>
              <a:gd name="T17" fmla="*/ 5664 h 21600"/>
              <a:gd name="T18" fmla="*/ 20203 w 21600"/>
              <a:gd name="T19" fmla="*/ 1598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3813" y="10590"/>
                </a:moveTo>
                <a:lnTo>
                  <a:pt x="3927" y="10513"/>
                </a:lnTo>
                <a:lnTo>
                  <a:pt x="4078" y="10425"/>
                </a:lnTo>
                <a:lnTo>
                  <a:pt x="4210" y="10359"/>
                </a:lnTo>
                <a:lnTo>
                  <a:pt x="4361" y="10315"/>
                </a:lnTo>
                <a:lnTo>
                  <a:pt x="4682" y="10237"/>
                </a:lnTo>
                <a:lnTo>
                  <a:pt x="5041" y="10193"/>
                </a:lnTo>
                <a:lnTo>
                  <a:pt x="5456" y="10171"/>
                </a:lnTo>
                <a:lnTo>
                  <a:pt x="5853" y="10193"/>
                </a:lnTo>
                <a:lnTo>
                  <a:pt x="6249" y="10260"/>
                </a:lnTo>
                <a:lnTo>
                  <a:pt x="6646" y="10337"/>
                </a:lnTo>
                <a:lnTo>
                  <a:pt x="7004" y="10469"/>
                </a:lnTo>
                <a:lnTo>
                  <a:pt x="7363" y="10612"/>
                </a:lnTo>
                <a:lnTo>
                  <a:pt x="7665" y="10788"/>
                </a:lnTo>
                <a:lnTo>
                  <a:pt x="7911" y="10998"/>
                </a:lnTo>
                <a:lnTo>
                  <a:pt x="8024" y="11097"/>
                </a:lnTo>
                <a:lnTo>
                  <a:pt x="8137" y="11207"/>
                </a:lnTo>
                <a:lnTo>
                  <a:pt x="8194" y="11340"/>
                </a:lnTo>
                <a:lnTo>
                  <a:pt x="8269" y="11461"/>
                </a:lnTo>
                <a:lnTo>
                  <a:pt x="8307" y="11593"/>
                </a:lnTo>
                <a:lnTo>
                  <a:pt x="8307" y="11714"/>
                </a:lnTo>
                <a:lnTo>
                  <a:pt x="8307" y="11868"/>
                </a:lnTo>
                <a:lnTo>
                  <a:pt x="8307" y="12012"/>
                </a:lnTo>
                <a:lnTo>
                  <a:pt x="8194" y="12265"/>
                </a:lnTo>
                <a:lnTo>
                  <a:pt x="8062" y="12519"/>
                </a:lnTo>
                <a:lnTo>
                  <a:pt x="7873" y="12706"/>
                </a:lnTo>
                <a:lnTo>
                  <a:pt x="7627" y="12904"/>
                </a:lnTo>
                <a:lnTo>
                  <a:pt x="7363" y="13048"/>
                </a:lnTo>
                <a:lnTo>
                  <a:pt x="7080" y="13180"/>
                </a:lnTo>
                <a:lnTo>
                  <a:pt x="6759" y="13257"/>
                </a:lnTo>
                <a:lnTo>
                  <a:pt x="6419" y="13345"/>
                </a:lnTo>
                <a:lnTo>
                  <a:pt x="6098" y="13389"/>
                </a:lnTo>
                <a:lnTo>
                  <a:pt x="5739" y="13389"/>
                </a:lnTo>
                <a:lnTo>
                  <a:pt x="5418" y="13389"/>
                </a:lnTo>
                <a:lnTo>
                  <a:pt x="5079" y="13345"/>
                </a:lnTo>
                <a:lnTo>
                  <a:pt x="4758" y="13301"/>
                </a:lnTo>
                <a:lnTo>
                  <a:pt x="4474" y="13213"/>
                </a:lnTo>
                <a:lnTo>
                  <a:pt x="4172" y="13114"/>
                </a:lnTo>
                <a:lnTo>
                  <a:pt x="3965" y="12982"/>
                </a:lnTo>
                <a:lnTo>
                  <a:pt x="3738" y="12838"/>
                </a:lnTo>
                <a:lnTo>
                  <a:pt x="3493" y="12706"/>
                </a:lnTo>
                <a:lnTo>
                  <a:pt x="3228" y="12607"/>
                </a:lnTo>
                <a:lnTo>
                  <a:pt x="2945" y="12519"/>
                </a:lnTo>
                <a:lnTo>
                  <a:pt x="2700" y="12431"/>
                </a:lnTo>
                <a:lnTo>
                  <a:pt x="2397" y="12375"/>
                </a:lnTo>
                <a:lnTo>
                  <a:pt x="2152" y="12331"/>
                </a:lnTo>
                <a:lnTo>
                  <a:pt x="1888" y="12309"/>
                </a:lnTo>
                <a:lnTo>
                  <a:pt x="1642" y="12309"/>
                </a:lnTo>
                <a:lnTo>
                  <a:pt x="1397" y="12331"/>
                </a:lnTo>
                <a:lnTo>
                  <a:pt x="1170" y="12397"/>
                </a:lnTo>
                <a:lnTo>
                  <a:pt x="962" y="12453"/>
                </a:lnTo>
                <a:lnTo>
                  <a:pt x="774" y="12563"/>
                </a:lnTo>
                <a:lnTo>
                  <a:pt x="623" y="12684"/>
                </a:lnTo>
                <a:lnTo>
                  <a:pt x="528" y="12838"/>
                </a:lnTo>
                <a:lnTo>
                  <a:pt x="453" y="13026"/>
                </a:lnTo>
                <a:lnTo>
                  <a:pt x="339" y="13477"/>
                </a:lnTo>
                <a:lnTo>
                  <a:pt x="226" y="13984"/>
                </a:lnTo>
                <a:lnTo>
                  <a:pt x="151" y="14535"/>
                </a:lnTo>
                <a:lnTo>
                  <a:pt x="113" y="15075"/>
                </a:lnTo>
                <a:lnTo>
                  <a:pt x="113" y="15626"/>
                </a:lnTo>
                <a:lnTo>
                  <a:pt x="151" y="16133"/>
                </a:lnTo>
                <a:lnTo>
                  <a:pt x="188" y="16376"/>
                </a:lnTo>
                <a:lnTo>
                  <a:pt x="264" y="16585"/>
                </a:lnTo>
                <a:lnTo>
                  <a:pt x="339" y="16773"/>
                </a:lnTo>
                <a:lnTo>
                  <a:pt x="453" y="16938"/>
                </a:lnTo>
                <a:lnTo>
                  <a:pt x="1095" y="16883"/>
                </a:lnTo>
                <a:lnTo>
                  <a:pt x="1963" y="16795"/>
                </a:lnTo>
                <a:lnTo>
                  <a:pt x="2945" y="16751"/>
                </a:lnTo>
                <a:lnTo>
                  <a:pt x="3965" y="16706"/>
                </a:lnTo>
                <a:lnTo>
                  <a:pt x="5022" y="16684"/>
                </a:lnTo>
                <a:lnTo>
                  <a:pt x="5947" y="16684"/>
                </a:lnTo>
                <a:lnTo>
                  <a:pt x="6759" y="16706"/>
                </a:lnTo>
                <a:lnTo>
                  <a:pt x="7363" y="16751"/>
                </a:lnTo>
                <a:lnTo>
                  <a:pt x="7948" y="16839"/>
                </a:lnTo>
                <a:lnTo>
                  <a:pt x="8458" y="16916"/>
                </a:lnTo>
                <a:lnTo>
                  <a:pt x="8893" y="17026"/>
                </a:lnTo>
                <a:lnTo>
                  <a:pt x="9289" y="17158"/>
                </a:lnTo>
                <a:lnTo>
                  <a:pt x="9572" y="17280"/>
                </a:lnTo>
                <a:lnTo>
                  <a:pt x="9799" y="17412"/>
                </a:lnTo>
                <a:lnTo>
                  <a:pt x="9969" y="17555"/>
                </a:lnTo>
                <a:lnTo>
                  <a:pt x="10120" y="17687"/>
                </a:lnTo>
                <a:lnTo>
                  <a:pt x="10158" y="17831"/>
                </a:lnTo>
                <a:lnTo>
                  <a:pt x="10195" y="17974"/>
                </a:lnTo>
                <a:lnTo>
                  <a:pt x="10158" y="18128"/>
                </a:lnTo>
                <a:lnTo>
                  <a:pt x="10082" y="18271"/>
                </a:lnTo>
                <a:lnTo>
                  <a:pt x="9969" y="18426"/>
                </a:lnTo>
                <a:lnTo>
                  <a:pt x="9837" y="18569"/>
                </a:lnTo>
                <a:lnTo>
                  <a:pt x="9648" y="18701"/>
                </a:lnTo>
                <a:lnTo>
                  <a:pt x="9440" y="18822"/>
                </a:lnTo>
                <a:lnTo>
                  <a:pt x="9213" y="18999"/>
                </a:lnTo>
                <a:lnTo>
                  <a:pt x="9044" y="19186"/>
                </a:lnTo>
                <a:lnTo>
                  <a:pt x="8893" y="19395"/>
                </a:lnTo>
                <a:lnTo>
                  <a:pt x="8817" y="19627"/>
                </a:lnTo>
                <a:lnTo>
                  <a:pt x="8779" y="19858"/>
                </a:lnTo>
                <a:lnTo>
                  <a:pt x="8779" y="20112"/>
                </a:lnTo>
                <a:lnTo>
                  <a:pt x="8855" y="20354"/>
                </a:lnTo>
                <a:lnTo>
                  <a:pt x="8968" y="20586"/>
                </a:lnTo>
                <a:lnTo>
                  <a:pt x="9138" y="20817"/>
                </a:lnTo>
                <a:lnTo>
                  <a:pt x="9365" y="21026"/>
                </a:lnTo>
                <a:lnTo>
                  <a:pt x="9610" y="21192"/>
                </a:lnTo>
                <a:lnTo>
                  <a:pt x="9950" y="21368"/>
                </a:lnTo>
                <a:lnTo>
                  <a:pt x="10120" y="21445"/>
                </a:lnTo>
                <a:lnTo>
                  <a:pt x="10346" y="21511"/>
                </a:lnTo>
                <a:lnTo>
                  <a:pt x="10516" y="21555"/>
                </a:lnTo>
                <a:lnTo>
                  <a:pt x="10743" y="21600"/>
                </a:lnTo>
                <a:lnTo>
                  <a:pt x="10988" y="21644"/>
                </a:lnTo>
                <a:lnTo>
                  <a:pt x="11215" y="21666"/>
                </a:lnTo>
                <a:lnTo>
                  <a:pt x="11498" y="21666"/>
                </a:lnTo>
                <a:lnTo>
                  <a:pt x="11762" y="21666"/>
                </a:lnTo>
                <a:lnTo>
                  <a:pt x="12253" y="21644"/>
                </a:lnTo>
                <a:lnTo>
                  <a:pt x="12763" y="21577"/>
                </a:lnTo>
                <a:lnTo>
                  <a:pt x="13197" y="21467"/>
                </a:lnTo>
                <a:lnTo>
                  <a:pt x="13556" y="21346"/>
                </a:lnTo>
                <a:lnTo>
                  <a:pt x="13896" y="21192"/>
                </a:lnTo>
                <a:lnTo>
                  <a:pt x="14179" y="21026"/>
                </a:lnTo>
                <a:lnTo>
                  <a:pt x="14444" y="20839"/>
                </a:lnTo>
                <a:lnTo>
                  <a:pt x="14576" y="20641"/>
                </a:lnTo>
                <a:lnTo>
                  <a:pt x="14727" y="20431"/>
                </a:lnTo>
                <a:lnTo>
                  <a:pt x="14765" y="20200"/>
                </a:lnTo>
                <a:lnTo>
                  <a:pt x="14802" y="19991"/>
                </a:lnTo>
                <a:lnTo>
                  <a:pt x="14727" y="19759"/>
                </a:lnTo>
                <a:lnTo>
                  <a:pt x="14613" y="19550"/>
                </a:lnTo>
                <a:lnTo>
                  <a:pt x="14444" y="19307"/>
                </a:lnTo>
                <a:lnTo>
                  <a:pt x="14217" y="19098"/>
                </a:lnTo>
                <a:lnTo>
                  <a:pt x="13934" y="18911"/>
                </a:lnTo>
                <a:lnTo>
                  <a:pt x="13669" y="18745"/>
                </a:lnTo>
                <a:lnTo>
                  <a:pt x="13462" y="18547"/>
                </a:lnTo>
                <a:lnTo>
                  <a:pt x="13311" y="18337"/>
                </a:lnTo>
                <a:lnTo>
                  <a:pt x="13197" y="18150"/>
                </a:lnTo>
                <a:lnTo>
                  <a:pt x="13122" y="17941"/>
                </a:lnTo>
                <a:lnTo>
                  <a:pt x="13122" y="17720"/>
                </a:lnTo>
                <a:lnTo>
                  <a:pt x="13122" y="17533"/>
                </a:lnTo>
                <a:lnTo>
                  <a:pt x="13197" y="17346"/>
                </a:lnTo>
                <a:lnTo>
                  <a:pt x="13273" y="17158"/>
                </a:lnTo>
                <a:lnTo>
                  <a:pt x="13386" y="16982"/>
                </a:lnTo>
                <a:lnTo>
                  <a:pt x="13537" y="16839"/>
                </a:lnTo>
                <a:lnTo>
                  <a:pt x="13707" y="16706"/>
                </a:lnTo>
                <a:lnTo>
                  <a:pt x="13896" y="16607"/>
                </a:lnTo>
                <a:lnTo>
                  <a:pt x="14104" y="16519"/>
                </a:lnTo>
                <a:lnTo>
                  <a:pt x="14330" y="16453"/>
                </a:lnTo>
                <a:lnTo>
                  <a:pt x="14538" y="16431"/>
                </a:lnTo>
                <a:lnTo>
                  <a:pt x="14897" y="16453"/>
                </a:lnTo>
                <a:lnTo>
                  <a:pt x="15406" y="16497"/>
                </a:lnTo>
                <a:lnTo>
                  <a:pt x="16105" y="16541"/>
                </a:lnTo>
                <a:lnTo>
                  <a:pt x="16898" y="16607"/>
                </a:lnTo>
                <a:lnTo>
                  <a:pt x="17804" y="16651"/>
                </a:lnTo>
                <a:lnTo>
                  <a:pt x="18786" y="16684"/>
                </a:lnTo>
                <a:lnTo>
                  <a:pt x="19844" y="16728"/>
                </a:lnTo>
                <a:lnTo>
                  <a:pt x="20920" y="16751"/>
                </a:lnTo>
                <a:lnTo>
                  <a:pt x="21109" y="16497"/>
                </a:lnTo>
                <a:lnTo>
                  <a:pt x="21241" y="16222"/>
                </a:lnTo>
                <a:lnTo>
                  <a:pt x="21392" y="15946"/>
                </a:lnTo>
                <a:lnTo>
                  <a:pt x="21467" y="15648"/>
                </a:lnTo>
                <a:lnTo>
                  <a:pt x="21543" y="15351"/>
                </a:lnTo>
                <a:lnTo>
                  <a:pt x="21618" y="15042"/>
                </a:lnTo>
                <a:lnTo>
                  <a:pt x="21618" y="14745"/>
                </a:lnTo>
                <a:lnTo>
                  <a:pt x="21618" y="14447"/>
                </a:lnTo>
                <a:lnTo>
                  <a:pt x="21618" y="14150"/>
                </a:lnTo>
                <a:lnTo>
                  <a:pt x="21581" y="13852"/>
                </a:lnTo>
                <a:lnTo>
                  <a:pt x="21505" y="13577"/>
                </a:lnTo>
                <a:lnTo>
                  <a:pt x="21430" y="13301"/>
                </a:lnTo>
                <a:lnTo>
                  <a:pt x="21354" y="13048"/>
                </a:lnTo>
                <a:lnTo>
                  <a:pt x="21241" y="12816"/>
                </a:lnTo>
                <a:lnTo>
                  <a:pt x="21146" y="12607"/>
                </a:lnTo>
                <a:lnTo>
                  <a:pt x="21033" y="12431"/>
                </a:lnTo>
                <a:lnTo>
                  <a:pt x="20920" y="12265"/>
                </a:lnTo>
                <a:lnTo>
                  <a:pt x="20769" y="12144"/>
                </a:lnTo>
                <a:lnTo>
                  <a:pt x="20637" y="12034"/>
                </a:lnTo>
                <a:lnTo>
                  <a:pt x="20486" y="11946"/>
                </a:lnTo>
                <a:lnTo>
                  <a:pt x="20297" y="11891"/>
                </a:lnTo>
                <a:lnTo>
                  <a:pt x="20165" y="11846"/>
                </a:lnTo>
                <a:lnTo>
                  <a:pt x="19976" y="11824"/>
                </a:lnTo>
                <a:lnTo>
                  <a:pt x="19806" y="11802"/>
                </a:lnTo>
                <a:lnTo>
                  <a:pt x="19390" y="11824"/>
                </a:lnTo>
                <a:lnTo>
                  <a:pt x="18956" y="11891"/>
                </a:lnTo>
                <a:lnTo>
                  <a:pt x="18503" y="11968"/>
                </a:lnTo>
                <a:lnTo>
                  <a:pt x="17993" y="12078"/>
                </a:lnTo>
                <a:lnTo>
                  <a:pt x="17653" y="12144"/>
                </a:lnTo>
                <a:lnTo>
                  <a:pt x="17332" y="12199"/>
                </a:lnTo>
                <a:lnTo>
                  <a:pt x="17049" y="12221"/>
                </a:lnTo>
                <a:lnTo>
                  <a:pt x="16747" y="12243"/>
                </a:lnTo>
                <a:lnTo>
                  <a:pt x="16464" y="12243"/>
                </a:lnTo>
                <a:lnTo>
                  <a:pt x="16218" y="12243"/>
                </a:lnTo>
                <a:lnTo>
                  <a:pt x="15992" y="12221"/>
                </a:lnTo>
                <a:lnTo>
                  <a:pt x="15746" y="12199"/>
                </a:lnTo>
                <a:lnTo>
                  <a:pt x="15520" y="12155"/>
                </a:lnTo>
                <a:lnTo>
                  <a:pt x="15350" y="12122"/>
                </a:lnTo>
                <a:lnTo>
                  <a:pt x="15161" y="12056"/>
                </a:lnTo>
                <a:lnTo>
                  <a:pt x="14972" y="11990"/>
                </a:lnTo>
                <a:lnTo>
                  <a:pt x="14689" y="11846"/>
                </a:lnTo>
                <a:lnTo>
                  <a:pt x="14444" y="11670"/>
                </a:lnTo>
                <a:lnTo>
                  <a:pt x="14255" y="11483"/>
                </a:lnTo>
                <a:lnTo>
                  <a:pt x="14104" y="11295"/>
                </a:lnTo>
                <a:lnTo>
                  <a:pt x="14028" y="11086"/>
                </a:lnTo>
                <a:lnTo>
                  <a:pt x="13972" y="10888"/>
                </a:lnTo>
                <a:lnTo>
                  <a:pt x="13972" y="10700"/>
                </a:lnTo>
                <a:lnTo>
                  <a:pt x="14009" y="10513"/>
                </a:lnTo>
                <a:lnTo>
                  <a:pt x="14066" y="10359"/>
                </a:lnTo>
                <a:lnTo>
                  <a:pt x="14179" y="10215"/>
                </a:lnTo>
                <a:lnTo>
                  <a:pt x="14406" y="10006"/>
                </a:lnTo>
                <a:lnTo>
                  <a:pt x="14651" y="9830"/>
                </a:lnTo>
                <a:lnTo>
                  <a:pt x="14878" y="9686"/>
                </a:lnTo>
                <a:lnTo>
                  <a:pt x="15123" y="9554"/>
                </a:lnTo>
                <a:lnTo>
                  <a:pt x="15350" y="9477"/>
                </a:lnTo>
                <a:lnTo>
                  <a:pt x="15558" y="9411"/>
                </a:lnTo>
                <a:lnTo>
                  <a:pt x="15803" y="9345"/>
                </a:lnTo>
                <a:lnTo>
                  <a:pt x="16030" y="9323"/>
                </a:lnTo>
                <a:lnTo>
                  <a:pt x="16256" y="9301"/>
                </a:lnTo>
                <a:lnTo>
                  <a:pt x="16464" y="9323"/>
                </a:lnTo>
                <a:lnTo>
                  <a:pt x="16690" y="9345"/>
                </a:lnTo>
                <a:lnTo>
                  <a:pt x="16898" y="9367"/>
                </a:lnTo>
                <a:lnTo>
                  <a:pt x="17332" y="9477"/>
                </a:lnTo>
                <a:lnTo>
                  <a:pt x="17767" y="9598"/>
                </a:lnTo>
                <a:lnTo>
                  <a:pt x="18163" y="9731"/>
                </a:lnTo>
                <a:lnTo>
                  <a:pt x="18597" y="9874"/>
                </a:lnTo>
                <a:lnTo>
                  <a:pt x="18994" y="10006"/>
                </a:lnTo>
                <a:lnTo>
                  <a:pt x="19428" y="10083"/>
                </a:lnTo>
                <a:lnTo>
                  <a:pt x="19617" y="10127"/>
                </a:lnTo>
                <a:lnTo>
                  <a:pt x="19844" y="10149"/>
                </a:lnTo>
                <a:lnTo>
                  <a:pt x="20013" y="10149"/>
                </a:lnTo>
                <a:lnTo>
                  <a:pt x="20240" y="10127"/>
                </a:lnTo>
                <a:lnTo>
                  <a:pt x="20410" y="10105"/>
                </a:lnTo>
                <a:lnTo>
                  <a:pt x="20637" y="10061"/>
                </a:lnTo>
                <a:lnTo>
                  <a:pt x="20844" y="9984"/>
                </a:lnTo>
                <a:lnTo>
                  <a:pt x="21033" y="9896"/>
                </a:lnTo>
                <a:lnTo>
                  <a:pt x="21146" y="9830"/>
                </a:lnTo>
                <a:lnTo>
                  <a:pt x="21203" y="9753"/>
                </a:lnTo>
                <a:lnTo>
                  <a:pt x="21279" y="9642"/>
                </a:lnTo>
                <a:lnTo>
                  <a:pt x="21354" y="9521"/>
                </a:lnTo>
                <a:lnTo>
                  <a:pt x="21430" y="9246"/>
                </a:lnTo>
                <a:lnTo>
                  <a:pt x="21430" y="8904"/>
                </a:lnTo>
                <a:lnTo>
                  <a:pt x="21430" y="8540"/>
                </a:lnTo>
                <a:lnTo>
                  <a:pt x="21392" y="8144"/>
                </a:lnTo>
                <a:lnTo>
                  <a:pt x="21354" y="7714"/>
                </a:lnTo>
                <a:lnTo>
                  <a:pt x="21279" y="7295"/>
                </a:lnTo>
                <a:lnTo>
                  <a:pt x="21146" y="6446"/>
                </a:lnTo>
                <a:lnTo>
                  <a:pt x="20995" y="5686"/>
                </a:lnTo>
                <a:lnTo>
                  <a:pt x="20958" y="5366"/>
                </a:lnTo>
                <a:lnTo>
                  <a:pt x="20958" y="5091"/>
                </a:lnTo>
                <a:lnTo>
                  <a:pt x="20958" y="4860"/>
                </a:lnTo>
                <a:lnTo>
                  <a:pt x="21033" y="4716"/>
                </a:lnTo>
                <a:lnTo>
                  <a:pt x="20637" y="4860"/>
                </a:lnTo>
                <a:lnTo>
                  <a:pt x="20127" y="4992"/>
                </a:lnTo>
                <a:lnTo>
                  <a:pt x="19617" y="5069"/>
                </a:lnTo>
                <a:lnTo>
                  <a:pt x="19032" y="5157"/>
                </a:lnTo>
                <a:lnTo>
                  <a:pt x="18465" y="5201"/>
                </a:lnTo>
                <a:lnTo>
                  <a:pt x="17842" y="5245"/>
                </a:lnTo>
                <a:lnTo>
                  <a:pt x="17219" y="5267"/>
                </a:lnTo>
                <a:lnTo>
                  <a:pt x="16615" y="5267"/>
                </a:lnTo>
                <a:lnTo>
                  <a:pt x="15992" y="5245"/>
                </a:lnTo>
                <a:lnTo>
                  <a:pt x="15369" y="5201"/>
                </a:lnTo>
                <a:lnTo>
                  <a:pt x="14840" y="5157"/>
                </a:lnTo>
                <a:lnTo>
                  <a:pt x="14293" y="5091"/>
                </a:lnTo>
                <a:lnTo>
                  <a:pt x="13783" y="5014"/>
                </a:lnTo>
                <a:lnTo>
                  <a:pt x="13386" y="4926"/>
                </a:lnTo>
                <a:lnTo>
                  <a:pt x="13027" y="4815"/>
                </a:lnTo>
                <a:lnTo>
                  <a:pt x="12725" y="4716"/>
                </a:lnTo>
                <a:lnTo>
                  <a:pt x="12480" y="4606"/>
                </a:lnTo>
                <a:lnTo>
                  <a:pt x="12291" y="4496"/>
                </a:lnTo>
                <a:lnTo>
                  <a:pt x="12197" y="4397"/>
                </a:lnTo>
                <a:lnTo>
                  <a:pt x="12083" y="4286"/>
                </a:lnTo>
                <a:lnTo>
                  <a:pt x="12046" y="4187"/>
                </a:lnTo>
                <a:lnTo>
                  <a:pt x="12008" y="4077"/>
                </a:lnTo>
                <a:lnTo>
                  <a:pt x="12046" y="3967"/>
                </a:lnTo>
                <a:lnTo>
                  <a:pt x="12121" y="3868"/>
                </a:lnTo>
                <a:lnTo>
                  <a:pt x="12197" y="3735"/>
                </a:lnTo>
                <a:lnTo>
                  <a:pt x="12291" y="3614"/>
                </a:lnTo>
                <a:lnTo>
                  <a:pt x="12442" y="3482"/>
                </a:lnTo>
                <a:lnTo>
                  <a:pt x="12631" y="3361"/>
                </a:lnTo>
                <a:lnTo>
                  <a:pt x="13065" y="3085"/>
                </a:lnTo>
                <a:lnTo>
                  <a:pt x="13537" y="2766"/>
                </a:lnTo>
                <a:lnTo>
                  <a:pt x="13783" y="2578"/>
                </a:lnTo>
                <a:lnTo>
                  <a:pt x="13934" y="2380"/>
                </a:lnTo>
                <a:lnTo>
                  <a:pt x="14028" y="2171"/>
                </a:lnTo>
                <a:lnTo>
                  <a:pt x="14104" y="1961"/>
                </a:lnTo>
                <a:lnTo>
                  <a:pt x="14104" y="1730"/>
                </a:lnTo>
                <a:lnTo>
                  <a:pt x="14066" y="1498"/>
                </a:lnTo>
                <a:lnTo>
                  <a:pt x="13972" y="1267"/>
                </a:lnTo>
                <a:lnTo>
                  <a:pt x="13820" y="1057"/>
                </a:lnTo>
                <a:lnTo>
                  <a:pt x="13594" y="837"/>
                </a:lnTo>
                <a:lnTo>
                  <a:pt x="13386" y="628"/>
                </a:lnTo>
                <a:lnTo>
                  <a:pt x="13103" y="462"/>
                </a:lnTo>
                <a:lnTo>
                  <a:pt x="12763" y="308"/>
                </a:lnTo>
                <a:lnTo>
                  <a:pt x="12404" y="187"/>
                </a:lnTo>
                <a:lnTo>
                  <a:pt x="12008" y="77"/>
                </a:lnTo>
                <a:lnTo>
                  <a:pt x="11574" y="33"/>
                </a:lnTo>
                <a:lnTo>
                  <a:pt x="11102" y="11"/>
                </a:lnTo>
                <a:lnTo>
                  <a:pt x="10667" y="11"/>
                </a:lnTo>
                <a:lnTo>
                  <a:pt x="10233" y="77"/>
                </a:lnTo>
                <a:lnTo>
                  <a:pt x="9837" y="187"/>
                </a:lnTo>
                <a:lnTo>
                  <a:pt x="9440" y="286"/>
                </a:lnTo>
                <a:lnTo>
                  <a:pt x="9062" y="462"/>
                </a:lnTo>
                <a:lnTo>
                  <a:pt x="8741" y="628"/>
                </a:lnTo>
                <a:lnTo>
                  <a:pt x="8458" y="815"/>
                </a:lnTo>
                <a:lnTo>
                  <a:pt x="8232" y="1035"/>
                </a:lnTo>
                <a:lnTo>
                  <a:pt x="8062" y="1245"/>
                </a:lnTo>
                <a:lnTo>
                  <a:pt x="7911" y="1476"/>
                </a:lnTo>
                <a:lnTo>
                  <a:pt x="7835" y="1708"/>
                </a:lnTo>
                <a:lnTo>
                  <a:pt x="7797" y="1961"/>
                </a:lnTo>
                <a:lnTo>
                  <a:pt x="7835" y="2193"/>
                </a:lnTo>
                <a:lnTo>
                  <a:pt x="7948" y="2402"/>
                </a:lnTo>
                <a:lnTo>
                  <a:pt x="8062" y="2534"/>
                </a:lnTo>
                <a:lnTo>
                  <a:pt x="8175" y="2644"/>
                </a:lnTo>
                <a:lnTo>
                  <a:pt x="8269" y="2744"/>
                </a:lnTo>
                <a:lnTo>
                  <a:pt x="8420" y="2832"/>
                </a:lnTo>
                <a:lnTo>
                  <a:pt x="8704" y="3019"/>
                </a:lnTo>
                <a:lnTo>
                  <a:pt x="8968" y="3206"/>
                </a:lnTo>
                <a:lnTo>
                  <a:pt x="9138" y="3405"/>
                </a:lnTo>
                <a:lnTo>
                  <a:pt x="9327" y="3570"/>
                </a:lnTo>
                <a:lnTo>
                  <a:pt x="9440" y="3735"/>
                </a:lnTo>
                <a:lnTo>
                  <a:pt x="9516" y="3890"/>
                </a:lnTo>
                <a:lnTo>
                  <a:pt x="9534" y="4033"/>
                </a:lnTo>
                <a:lnTo>
                  <a:pt x="9534" y="4165"/>
                </a:lnTo>
                <a:lnTo>
                  <a:pt x="9516" y="4286"/>
                </a:lnTo>
                <a:lnTo>
                  <a:pt x="9440" y="4397"/>
                </a:lnTo>
                <a:lnTo>
                  <a:pt x="9327" y="4496"/>
                </a:lnTo>
                <a:lnTo>
                  <a:pt x="9176" y="4562"/>
                </a:lnTo>
                <a:lnTo>
                  <a:pt x="9006" y="4628"/>
                </a:lnTo>
                <a:lnTo>
                  <a:pt x="8779" y="4694"/>
                </a:lnTo>
                <a:lnTo>
                  <a:pt x="8534" y="4716"/>
                </a:lnTo>
                <a:lnTo>
                  <a:pt x="8232" y="4716"/>
                </a:lnTo>
                <a:lnTo>
                  <a:pt x="7118" y="4738"/>
                </a:lnTo>
                <a:lnTo>
                  <a:pt x="5947" y="4771"/>
                </a:lnTo>
                <a:lnTo>
                  <a:pt x="4795" y="4815"/>
                </a:lnTo>
                <a:lnTo>
                  <a:pt x="3681" y="4860"/>
                </a:lnTo>
                <a:lnTo>
                  <a:pt x="2662" y="4882"/>
                </a:lnTo>
                <a:lnTo>
                  <a:pt x="1755" y="4882"/>
                </a:lnTo>
                <a:lnTo>
                  <a:pt x="1359" y="4860"/>
                </a:lnTo>
                <a:lnTo>
                  <a:pt x="981" y="4837"/>
                </a:lnTo>
                <a:lnTo>
                  <a:pt x="698" y="4771"/>
                </a:lnTo>
                <a:lnTo>
                  <a:pt x="453" y="4716"/>
                </a:lnTo>
                <a:lnTo>
                  <a:pt x="453" y="5322"/>
                </a:lnTo>
                <a:lnTo>
                  <a:pt x="453" y="6083"/>
                </a:lnTo>
                <a:lnTo>
                  <a:pt x="453" y="6909"/>
                </a:lnTo>
                <a:lnTo>
                  <a:pt x="453" y="7780"/>
                </a:lnTo>
                <a:lnTo>
                  <a:pt x="453" y="8606"/>
                </a:lnTo>
                <a:lnTo>
                  <a:pt x="453" y="9345"/>
                </a:lnTo>
                <a:lnTo>
                  <a:pt x="453" y="9918"/>
                </a:lnTo>
                <a:lnTo>
                  <a:pt x="453" y="10282"/>
                </a:lnTo>
                <a:lnTo>
                  <a:pt x="490" y="10381"/>
                </a:lnTo>
                <a:lnTo>
                  <a:pt x="547" y="10491"/>
                </a:lnTo>
                <a:lnTo>
                  <a:pt x="660" y="10590"/>
                </a:lnTo>
                <a:lnTo>
                  <a:pt x="811" y="10700"/>
                </a:lnTo>
                <a:lnTo>
                  <a:pt x="981" y="10811"/>
                </a:lnTo>
                <a:lnTo>
                  <a:pt x="1208" y="10888"/>
                </a:lnTo>
                <a:lnTo>
                  <a:pt x="1453" y="10954"/>
                </a:lnTo>
                <a:lnTo>
                  <a:pt x="1718" y="11020"/>
                </a:lnTo>
                <a:lnTo>
                  <a:pt x="1963" y="11064"/>
                </a:lnTo>
                <a:lnTo>
                  <a:pt x="2265" y="11086"/>
                </a:lnTo>
                <a:lnTo>
                  <a:pt x="2548" y="11064"/>
                </a:lnTo>
                <a:lnTo>
                  <a:pt x="2794" y="11042"/>
                </a:lnTo>
                <a:lnTo>
                  <a:pt x="3096" y="10976"/>
                </a:lnTo>
                <a:lnTo>
                  <a:pt x="3341" y="10888"/>
                </a:lnTo>
                <a:lnTo>
                  <a:pt x="3606" y="10766"/>
                </a:lnTo>
                <a:lnTo>
                  <a:pt x="3813" y="10590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34" name="Puzzle1"/>
          <p:cNvSpPr>
            <a:spLocks noEditPoints="1" noChangeArrowheads="1"/>
          </p:cNvSpPr>
          <p:nvPr/>
        </p:nvSpPr>
        <p:spPr bwMode="auto">
          <a:xfrm>
            <a:off x="3389861" y="4136437"/>
            <a:ext cx="1635699" cy="848218"/>
          </a:xfrm>
          <a:custGeom>
            <a:avLst/>
            <a:gdLst>
              <a:gd name="T0" fmla="*/ 16740 w 21600"/>
              <a:gd name="T1" fmla="*/ 21078 h 21600"/>
              <a:gd name="T2" fmla="*/ 16976 w 21600"/>
              <a:gd name="T3" fmla="*/ 521 h 21600"/>
              <a:gd name="T4" fmla="*/ 4725 w 21600"/>
              <a:gd name="T5" fmla="*/ 856 h 21600"/>
              <a:gd name="T6" fmla="*/ 5040 w 21600"/>
              <a:gd name="T7" fmla="*/ 21004 h 21600"/>
              <a:gd name="T8" fmla="*/ 10811 w 21600"/>
              <a:gd name="T9" fmla="*/ 12885 h 21600"/>
              <a:gd name="T10" fmla="*/ 10845 w 21600"/>
              <a:gd name="T11" fmla="*/ 8714 h 21600"/>
              <a:gd name="T12" fmla="*/ 21600 w 21600"/>
              <a:gd name="T13" fmla="*/ 10000 h 21600"/>
              <a:gd name="T14" fmla="*/ 56 w 21600"/>
              <a:gd name="T15" fmla="*/ 10000 h 21600"/>
              <a:gd name="T16" fmla="*/ 6086 w 21600"/>
              <a:gd name="T17" fmla="*/ 2569 h 21600"/>
              <a:gd name="T18" fmla="*/ 16132 w 21600"/>
              <a:gd name="T19" fmla="*/ 19552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9360" y="20836"/>
                </a:moveTo>
                <a:lnTo>
                  <a:pt x="9528" y="20836"/>
                </a:lnTo>
                <a:lnTo>
                  <a:pt x="9686" y="20762"/>
                </a:lnTo>
                <a:lnTo>
                  <a:pt x="9810" y="20687"/>
                </a:lnTo>
                <a:lnTo>
                  <a:pt x="9922" y="20575"/>
                </a:lnTo>
                <a:lnTo>
                  <a:pt x="10012" y="20426"/>
                </a:lnTo>
                <a:lnTo>
                  <a:pt x="10068" y="20296"/>
                </a:lnTo>
                <a:lnTo>
                  <a:pt x="10113" y="20110"/>
                </a:lnTo>
                <a:lnTo>
                  <a:pt x="10136" y="19905"/>
                </a:lnTo>
                <a:lnTo>
                  <a:pt x="10136" y="19682"/>
                </a:lnTo>
                <a:lnTo>
                  <a:pt x="10113" y="19440"/>
                </a:lnTo>
                <a:lnTo>
                  <a:pt x="10068" y="19142"/>
                </a:lnTo>
                <a:lnTo>
                  <a:pt x="10012" y="18900"/>
                </a:lnTo>
                <a:lnTo>
                  <a:pt x="9900" y="18620"/>
                </a:lnTo>
                <a:lnTo>
                  <a:pt x="9787" y="18285"/>
                </a:lnTo>
                <a:lnTo>
                  <a:pt x="9641" y="17968"/>
                </a:lnTo>
                <a:lnTo>
                  <a:pt x="9472" y="17652"/>
                </a:lnTo>
                <a:lnTo>
                  <a:pt x="9382" y="17466"/>
                </a:lnTo>
                <a:lnTo>
                  <a:pt x="9315" y="17298"/>
                </a:lnTo>
                <a:lnTo>
                  <a:pt x="9258" y="17112"/>
                </a:lnTo>
                <a:lnTo>
                  <a:pt x="9191" y="16926"/>
                </a:lnTo>
                <a:lnTo>
                  <a:pt x="9123" y="16535"/>
                </a:lnTo>
                <a:lnTo>
                  <a:pt x="9101" y="16144"/>
                </a:lnTo>
                <a:lnTo>
                  <a:pt x="9101" y="15753"/>
                </a:lnTo>
                <a:lnTo>
                  <a:pt x="9168" y="15362"/>
                </a:lnTo>
                <a:lnTo>
                  <a:pt x="9236" y="14971"/>
                </a:lnTo>
                <a:lnTo>
                  <a:pt x="9360" y="14580"/>
                </a:lnTo>
                <a:lnTo>
                  <a:pt x="9495" y="14244"/>
                </a:lnTo>
                <a:lnTo>
                  <a:pt x="9663" y="13891"/>
                </a:lnTo>
                <a:lnTo>
                  <a:pt x="9855" y="13611"/>
                </a:lnTo>
                <a:lnTo>
                  <a:pt x="10068" y="13351"/>
                </a:lnTo>
                <a:lnTo>
                  <a:pt x="10293" y="13146"/>
                </a:lnTo>
                <a:lnTo>
                  <a:pt x="10552" y="12997"/>
                </a:lnTo>
                <a:lnTo>
                  <a:pt x="10811" y="12885"/>
                </a:lnTo>
                <a:lnTo>
                  <a:pt x="11069" y="12866"/>
                </a:lnTo>
                <a:lnTo>
                  <a:pt x="11351" y="12885"/>
                </a:lnTo>
                <a:lnTo>
                  <a:pt x="11610" y="12997"/>
                </a:lnTo>
                <a:lnTo>
                  <a:pt x="11846" y="13183"/>
                </a:lnTo>
                <a:lnTo>
                  <a:pt x="12060" y="13388"/>
                </a:lnTo>
                <a:lnTo>
                  <a:pt x="12251" y="13648"/>
                </a:lnTo>
                <a:lnTo>
                  <a:pt x="12419" y="13928"/>
                </a:lnTo>
                <a:lnTo>
                  <a:pt x="12555" y="14244"/>
                </a:lnTo>
                <a:lnTo>
                  <a:pt x="12690" y="14617"/>
                </a:lnTo>
                <a:lnTo>
                  <a:pt x="12768" y="15008"/>
                </a:lnTo>
                <a:lnTo>
                  <a:pt x="12836" y="15399"/>
                </a:lnTo>
                <a:lnTo>
                  <a:pt x="12858" y="15753"/>
                </a:lnTo>
                <a:lnTo>
                  <a:pt x="12858" y="16144"/>
                </a:lnTo>
                <a:lnTo>
                  <a:pt x="12813" y="16535"/>
                </a:lnTo>
                <a:lnTo>
                  <a:pt x="12746" y="16888"/>
                </a:lnTo>
                <a:lnTo>
                  <a:pt x="12667" y="17224"/>
                </a:lnTo>
                <a:lnTo>
                  <a:pt x="12510" y="17503"/>
                </a:lnTo>
                <a:lnTo>
                  <a:pt x="12228" y="18043"/>
                </a:lnTo>
                <a:lnTo>
                  <a:pt x="11970" y="18546"/>
                </a:lnTo>
                <a:lnTo>
                  <a:pt x="11868" y="18751"/>
                </a:lnTo>
                <a:lnTo>
                  <a:pt x="11778" y="18974"/>
                </a:lnTo>
                <a:lnTo>
                  <a:pt x="11711" y="19179"/>
                </a:lnTo>
                <a:lnTo>
                  <a:pt x="11666" y="19365"/>
                </a:lnTo>
                <a:lnTo>
                  <a:pt x="11632" y="19570"/>
                </a:lnTo>
                <a:lnTo>
                  <a:pt x="11632" y="19756"/>
                </a:lnTo>
                <a:lnTo>
                  <a:pt x="11632" y="19942"/>
                </a:lnTo>
                <a:lnTo>
                  <a:pt x="11643" y="20110"/>
                </a:lnTo>
                <a:lnTo>
                  <a:pt x="11711" y="20296"/>
                </a:lnTo>
                <a:lnTo>
                  <a:pt x="11801" y="20464"/>
                </a:lnTo>
                <a:lnTo>
                  <a:pt x="11891" y="20650"/>
                </a:lnTo>
                <a:lnTo>
                  <a:pt x="12037" y="20836"/>
                </a:lnTo>
                <a:lnTo>
                  <a:pt x="12206" y="21004"/>
                </a:lnTo>
                <a:lnTo>
                  <a:pt x="12419" y="21190"/>
                </a:lnTo>
                <a:lnTo>
                  <a:pt x="12667" y="21320"/>
                </a:lnTo>
                <a:lnTo>
                  <a:pt x="12960" y="21432"/>
                </a:lnTo>
                <a:lnTo>
                  <a:pt x="13286" y="21544"/>
                </a:lnTo>
                <a:lnTo>
                  <a:pt x="13612" y="21655"/>
                </a:lnTo>
                <a:lnTo>
                  <a:pt x="13983" y="21693"/>
                </a:lnTo>
                <a:lnTo>
                  <a:pt x="14343" y="21730"/>
                </a:lnTo>
                <a:lnTo>
                  <a:pt x="14715" y="21730"/>
                </a:lnTo>
                <a:lnTo>
                  <a:pt x="15075" y="21730"/>
                </a:lnTo>
                <a:lnTo>
                  <a:pt x="15446" y="21655"/>
                </a:lnTo>
                <a:lnTo>
                  <a:pt x="15794" y="21581"/>
                </a:lnTo>
                <a:lnTo>
                  <a:pt x="16132" y="21432"/>
                </a:lnTo>
                <a:lnTo>
                  <a:pt x="16458" y="21302"/>
                </a:lnTo>
                <a:lnTo>
                  <a:pt x="16740" y="21078"/>
                </a:lnTo>
                <a:lnTo>
                  <a:pt x="16976" y="20836"/>
                </a:lnTo>
                <a:lnTo>
                  <a:pt x="17043" y="20650"/>
                </a:lnTo>
                <a:lnTo>
                  <a:pt x="17088" y="20426"/>
                </a:lnTo>
                <a:lnTo>
                  <a:pt x="17133" y="20222"/>
                </a:lnTo>
                <a:lnTo>
                  <a:pt x="17156" y="19980"/>
                </a:lnTo>
                <a:lnTo>
                  <a:pt x="17167" y="19477"/>
                </a:lnTo>
                <a:lnTo>
                  <a:pt x="17167" y="18974"/>
                </a:lnTo>
                <a:lnTo>
                  <a:pt x="17156" y="18397"/>
                </a:lnTo>
                <a:lnTo>
                  <a:pt x="17111" y="17820"/>
                </a:lnTo>
                <a:lnTo>
                  <a:pt x="17066" y="17261"/>
                </a:lnTo>
                <a:lnTo>
                  <a:pt x="16998" y="16646"/>
                </a:lnTo>
                <a:lnTo>
                  <a:pt x="16852" y="15511"/>
                </a:lnTo>
                <a:lnTo>
                  <a:pt x="16740" y="14393"/>
                </a:lnTo>
                <a:lnTo>
                  <a:pt x="16717" y="13928"/>
                </a:lnTo>
                <a:lnTo>
                  <a:pt x="16695" y="13462"/>
                </a:lnTo>
                <a:lnTo>
                  <a:pt x="16717" y="13071"/>
                </a:lnTo>
                <a:lnTo>
                  <a:pt x="16785" y="12755"/>
                </a:lnTo>
                <a:lnTo>
                  <a:pt x="16852" y="12419"/>
                </a:lnTo>
                <a:lnTo>
                  <a:pt x="16953" y="12140"/>
                </a:lnTo>
                <a:lnTo>
                  <a:pt x="17088" y="11898"/>
                </a:lnTo>
                <a:lnTo>
                  <a:pt x="17212" y="11675"/>
                </a:lnTo>
                <a:lnTo>
                  <a:pt x="17370" y="11470"/>
                </a:lnTo>
                <a:lnTo>
                  <a:pt x="17516" y="11284"/>
                </a:lnTo>
                <a:lnTo>
                  <a:pt x="17696" y="11135"/>
                </a:lnTo>
                <a:lnTo>
                  <a:pt x="17865" y="11042"/>
                </a:lnTo>
                <a:lnTo>
                  <a:pt x="18033" y="10930"/>
                </a:lnTo>
                <a:lnTo>
                  <a:pt x="18213" y="10893"/>
                </a:lnTo>
                <a:lnTo>
                  <a:pt x="18382" y="10893"/>
                </a:lnTo>
                <a:lnTo>
                  <a:pt x="18551" y="10967"/>
                </a:lnTo>
                <a:lnTo>
                  <a:pt x="18708" y="11042"/>
                </a:lnTo>
                <a:lnTo>
                  <a:pt x="18855" y="11172"/>
                </a:lnTo>
                <a:lnTo>
                  <a:pt x="19012" y="11358"/>
                </a:lnTo>
                <a:lnTo>
                  <a:pt x="19136" y="11600"/>
                </a:lnTo>
                <a:lnTo>
                  <a:pt x="19271" y="11861"/>
                </a:lnTo>
                <a:lnTo>
                  <a:pt x="19440" y="12028"/>
                </a:lnTo>
                <a:lnTo>
                  <a:pt x="19608" y="12177"/>
                </a:lnTo>
                <a:lnTo>
                  <a:pt x="19822" y="12289"/>
                </a:lnTo>
                <a:lnTo>
                  <a:pt x="20025" y="12289"/>
                </a:lnTo>
                <a:lnTo>
                  <a:pt x="20238" y="12289"/>
                </a:lnTo>
                <a:lnTo>
                  <a:pt x="20452" y="12215"/>
                </a:lnTo>
                <a:lnTo>
                  <a:pt x="20643" y="12103"/>
                </a:lnTo>
                <a:lnTo>
                  <a:pt x="20846" y="11973"/>
                </a:lnTo>
                <a:lnTo>
                  <a:pt x="21037" y="11786"/>
                </a:lnTo>
                <a:lnTo>
                  <a:pt x="21206" y="11563"/>
                </a:lnTo>
                <a:lnTo>
                  <a:pt x="21363" y="11321"/>
                </a:lnTo>
                <a:lnTo>
                  <a:pt x="21465" y="11079"/>
                </a:lnTo>
                <a:lnTo>
                  <a:pt x="21577" y="10744"/>
                </a:lnTo>
                <a:lnTo>
                  <a:pt x="21622" y="10427"/>
                </a:lnTo>
                <a:lnTo>
                  <a:pt x="21645" y="10111"/>
                </a:lnTo>
                <a:lnTo>
                  <a:pt x="21622" y="9608"/>
                </a:lnTo>
                <a:lnTo>
                  <a:pt x="21577" y="9142"/>
                </a:lnTo>
                <a:lnTo>
                  <a:pt x="21465" y="8751"/>
                </a:lnTo>
                <a:lnTo>
                  <a:pt x="21363" y="8397"/>
                </a:lnTo>
                <a:lnTo>
                  <a:pt x="21206" y="8062"/>
                </a:lnTo>
                <a:lnTo>
                  <a:pt x="21037" y="7820"/>
                </a:lnTo>
                <a:lnTo>
                  <a:pt x="20846" y="7597"/>
                </a:lnTo>
                <a:lnTo>
                  <a:pt x="20643" y="7429"/>
                </a:lnTo>
                <a:lnTo>
                  <a:pt x="20452" y="7317"/>
                </a:lnTo>
                <a:lnTo>
                  <a:pt x="20238" y="7206"/>
                </a:lnTo>
                <a:lnTo>
                  <a:pt x="20025" y="7168"/>
                </a:lnTo>
                <a:lnTo>
                  <a:pt x="19822" y="7206"/>
                </a:lnTo>
                <a:lnTo>
                  <a:pt x="19608" y="7243"/>
                </a:lnTo>
                <a:lnTo>
                  <a:pt x="19440" y="7355"/>
                </a:lnTo>
                <a:lnTo>
                  <a:pt x="19271" y="7504"/>
                </a:lnTo>
                <a:lnTo>
                  <a:pt x="19136" y="7708"/>
                </a:lnTo>
                <a:lnTo>
                  <a:pt x="19012" y="7895"/>
                </a:lnTo>
                <a:lnTo>
                  <a:pt x="18832" y="8025"/>
                </a:lnTo>
                <a:lnTo>
                  <a:pt x="18663" y="8174"/>
                </a:lnTo>
                <a:lnTo>
                  <a:pt x="18472" y="8248"/>
                </a:lnTo>
                <a:lnTo>
                  <a:pt x="18270" y="8286"/>
                </a:lnTo>
                <a:lnTo>
                  <a:pt x="18078" y="8323"/>
                </a:lnTo>
                <a:lnTo>
                  <a:pt x="17887" y="8323"/>
                </a:lnTo>
                <a:lnTo>
                  <a:pt x="17696" y="8248"/>
                </a:lnTo>
                <a:lnTo>
                  <a:pt x="17493" y="8174"/>
                </a:lnTo>
                <a:lnTo>
                  <a:pt x="17302" y="8062"/>
                </a:lnTo>
                <a:lnTo>
                  <a:pt x="17133" y="7969"/>
                </a:lnTo>
                <a:lnTo>
                  <a:pt x="16976" y="7783"/>
                </a:lnTo>
                <a:lnTo>
                  <a:pt x="16852" y="7597"/>
                </a:lnTo>
                <a:lnTo>
                  <a:pt x="16740" y="7429"/>
                </a:lnTo>
                <a:lnTo>
                  <a:pt x="16672" y="7168"/>
                </a:lnTo>
                <a:lnTo>
                  <a:pt x="16638" y="6926"/>
                </a:lnTo>
                <a:lnTo>
                  <a:pt x="16616" y="6498"/>
                </a:lnTo>
                <a:lnTo>
                  <a:pt x="16616" y="5772"/>
                </a:lnTo>
                <a:lnTo>
                  <a:pt x="16650" y="4915"/>
                </a:lnTo>
                <a:lnTo>
                  <a:pt x="16695" y="3928"/>
                </a:lnTo>
                <a:lnTo>
                  <a:pt x="16762" y="2960"/>
                </a:lnTo>
                <a:lnTo>
                  <a:pt x="16830" y="1992"/>
                </a:lnTo>
                <a:lnTo>
                  <a:pt x="16908" y="1173"/>
                </a:lnTo>
                <a:lnTo>
                  <a:pt x="16976" y="521"/>
                </a:lnTo>
                <a:lnTo>
                  <a:pt x="16953" y="521"/>
                </a:lnTo>
                <a:lnTo>
                  <a:pt x="16931" y="521"/>
                </a:lnTo>
                <a:lnTo>
                  <a:pt x="16267" y="484"/>
                </a:lnTo>
                <a:lnTo>
                  <a:pt x="15637" y="428"/>
                </a:lnTo>
                <a:lnTo>
                  <a:pt x="15063" y="353"/>
                </a:lnTo>
                <a:lnTo>
                  <a:pt x="14523" y="279"/>
                </a:lnTo>
                <a:lnTo>
                  <a:pt x="14040" y="167"/>
                </a:lnTo>
                <a:lnTo>
                  <a:pt x="13635" y="93"/>
                </a:lnTo>
                <a:lnTo>
                  <a:pt x="13331" y="18"/>
                </a:lnTo>
                <a:lnTo>
                  <a:pt x="13117" y="18"/>
                </a:lnTo>
                <a:lnTo>
                  <a:pt x="12982" y="18"/>
                </a:lnTo>
                <a:lnTo>
                  <a:pt x="12858" y="130"/>
                </a:lnTo>
                <a:lnTo>
                  <a:pt x="12723" y="279"/>
                </a:lnTo>
                <a:lnTo>
                  <a:pt x="12622" y="446"/>
                </a:lnTo>
                <a:lnTo>
                  <a:pt x="12510" y="670"/>
                </a:lnTo>
                <a:lnTo>
                  <a:pt x="12419" y="912"/>
                </a:lnTo>
                <a:lnTo>
                  <a:pt x="12363" y="1210"/>
                </a:lnTo>
                <a:lnTo>
                  <a:pt x="12318" y="1526"/>
                </a:lnTo>
                <a:lnTo>
                  <a:pt x="12273" y="1843"/>
                </a:lnTo>
                <a:lnTo>
                  <a:pt x="12251" y="2215"/>
                </a:lnTo>
                <a:lnTo>
                  <a:pt x="12273" y="2532"/>
                </a:lnTo>
                <a:lnTo>
                  <a:pt x="12318" y="2886"/>
                </a:lnTo>
                <a:lnTo>
                  <a:pt x="12386" y="3240"/>
                </a:lnTo>
                <a:lnTo>
                  <a:pt x="12464" y="3556"/>
                </a:lnTo>
                <a:lnTo>
                  <a:pt x="12577" y="3891"/>
                </a:lnTo>
                <a:lnTo>
                  <a:pt x="12746" y="4171"/>
                </a:lnTo>
                <a:lnTo>
                  <a:pt x="12926" y="4487"/>
                </a:lnTo>
                <a:lnTo>
                  <a:pt x="13050" y="4860"/>
                </a:lnTo>
                <a:lnTo>
                  <a:pt x="13162" y="5251"/>
                </a:lnTo>
                <a:lnTo>
                  <a:pt x="13218" y="5604"/>
                </a:lnTo>
                <a:lnTo>
                  <a:pt x="13263" y="5995"/>
                </a:lnTo>
                <a:lnTo>
                  <a:pt x="13241" y="6386"/>
                </a:lnTo>
                <a:lnTo>
                  <a:pt x="13218" y="6740"/>
                </a:lnTo>
                <a:lnTo>
                  <a:pt x="13139" y="7094"/>
                </a:lnTo>
                <a:lnTo>
                  <a:pt x="13050" y="7429"/>
                </a:lnTo>
                <a:lnTo>
                  <a:pt x="12903" y="7746"/>
                </a:lnTo>
                <a:lnTo>
                  <a:pt x="12723" y="8025"/>
                </a:lnTo>
                <a:lnTo>
                  <a:pt x="12532" y="8286"/>
                </a:lnTo>
                <a:lnTo>
                  <a:pt x="12318" y="8491"/>
                </a:lnTo>
                <a:lnTo>
                  <a:pt x="12060" y="8677"/>
                </a:lnTo>
                <a:lnTo>
                  <a:pt x="11756" y="8788"/>
                </a:lnTo>
                <a:lnTo>
                  <a:pt x="11452" y="8826"/>
                </a:lnTo>
                <a:lnTo>
                  <a:pt x="11283" y="8826"/>
                </a:lnTo>
                <a:lnTo>
                  <a:pt x="11126" y="8826"/>
                </a:lnTo>
                <a:lnTo>
                  <a:pt x="11002" y="8788"/>
                </a:lnTo>
                <a:lnTo>
                  <a:pt x="10845" y="8714"/>
                </a:lnTo>
                <a:lnTo>
                  <a:pt x="10721" y="8640"/>
                </a:lnTo>
                <a:lnTo>
                  <a:pt x="10608" y="8565"/>
                </a:lnTo>
                <a:lnTo>
                  <a:pt x="10485" y="8453"/>
                </a:lnTo>
                <a:lnTo>
                  <a:pt x="10372" y="8323"/>
                </a:lnTo>
                <a:lnTo>
                  <a:pt x="10181" y="8062"/>
                </a:lnTo>
                <a:lnTo>
                  <a:pt x="10035" y="7746"/>
                </a:lnTo>
                <a:lnTo>
                  <a:pt x="9900" y="7392"/>
                </a:lnTo>
                <a:lnTo>
                  <a:pt x="9787" y="7001"/>
                </a:lnTo>
                <a:lnTo>
                  <a:pt x="9731" y="6610"/>
                </a:lnTo>
                <a:lnTo>
                  <a:pt x="9686" y="6219"/>
                </a:lnTo>
                <a:lnTo>
                  <a:pt x="9663" y="5772"/>
                </a:lnTo>
                <a:lnTo>
                  <a:pt x="9686" y="5381"/>
                </a:lnTo>
                <a:lnTo>
                  <a:pt x="9753" y="4990"/>
                </a:lnTo>
                <a:lnTo>
                  <a:pt x="9832" y="4636"/>
                </a:lnTo>
                <a:lnTo>
                  <a:pt x="9945" y="4320"/>
                </a:lnTo>
                <a:lnTo>
                  <a:pt x="10068" y="4022"/>
                </a:lnTo>
                <a:lnTo>
                  <a:pt x="10203" y="3817"/>
                </a:lnTo>
                <a:lnTo>
                  <a:pt x="10316" y="3593"/>
                </a:lnTo>
                <a:lnTo>
                  <a:pt x="10395" y="3351"/>
                </a:lnTo>
                <a:lnTo>
                  <a:pt x="10462" y="3109"/>
                </a:lnTo>
                <a:lnTo>
                  <a:pt x="10507" y="2848"/>
                </a:lnTo>
                <a:lnTo>
                  <a:pt x="10530" y="2606"/>
                </a:lnTo>
                <a:lnTo>
                  <a:pt x="10507" y="2346"/>
                </a:lnTo>
                <a:lnTo>
                  <a:pt x="10462" y="2141"/>
                </a:lnTo>
                <a:lnTo>
                  <a:pt x="10395" y="1880"/>
                </a:lnTo>
                <a:lnTo>
                  <a:pt x="10293" y="1638"/>
                </a:lnTo>
                <a:lnTo>
                  <a:pt x="10158" y="1415"/>
                </a:lnTo>
                <a:lnTo>
                  <a:pt x="9967" y="1210"/>
                </a:lnTo>
                <a:lnTo>
                  <a:pt x="9753" y="986"/>
                </a:lnTo>
                <a:lnTo>
                  <a:pt x="9495" y="819"/>
                </a:lnTo>
                <a:lnTo>
                  <a:pt x="9191" y="670"/>
                </a:lnTo>
                <a:lnTo>
                  <a:pt x="8842" y="521"/>
                </a:lnTo>
                <a:lnTo>
                  <a:pt x="8471" y="446"/>
                </a:lnTo>
                <a:lnTo>
                  <a:pt x="7998" y="428"/>
                </a:lnTo>
                <a:lnTo>
                  <a:pt x="7413" y="428"/>
                </a:lnTo>
                <a:lnTo>
                  <a:pt x="6817" y="446"/>
                </a:lnTo>
                <a:lnTo>
                  <a:pt x="6187" y="521"/>
                </a:lnTo>
                <a:lnTo>
                  <a:pt x="5602" y="633"/>
                </a:lnTo>
                <a:lnTo>
                  <a:pt x="5107" y="744"/>
                </a:lnTo>
                <a:lnTo>
                  <a:pt x="4725" y="856"/>
                </a:lnTo>
                <a:lnTo>
                  <a:pt x="4848" y="1564"/>
                </a:lnTo>
                <a:lnTo>
                  <a:pt x="5028" y="2495"/>
                </a:lnTo>
                <a:lnTo>
                  <a:pt x="5175" y="3556"/>
                </a:lnTo>
                <a:lnTo>
                  <a:pt x="5298" y="4673"/>
                </a:lnTo>
                <a:lnTo>
                  <a:pt x="5343" y="5213"/>
                </a:lnTo>
                <a:lnTo>
                  <a:pt x="5388" y="5753"/>
                </a:lnTo>
                <a:lnTo>
                  <a:pt x="5411" y="6275"/>
                </a:lnTo>
                <a:lnTo>
                  <a:pt x="5411" y="6740"/>
                </a:lnTo>
                <a:lnTo>
                  <a:pt x="5366" y="7168"/>
                </a:lnTo>
                <a:lnTo>
                  <a:pt x="5321" y="7541"/>
                </a:lnTo>
                <a:lnTo>
                  <a:pt x="5287" y="7708"/>
                </a:lnTo>
                <a:lnTo>
                  <a:pt x="5242" y="7857"/>
                </a:lnTo>
                <a:lnTo>
                  <a:pt x="5197" y="7969"/>
                </a:lnTo>
                <a:lnTo>
                  <a:pt x="5130" y="8062"/>
                </a:lnTo>
                <a:lnTo>
                  <a:pt x="5006" y="8248"/>
                </a:lnTo>
                <a:lnTo>
                  <a:pt x="4848" y="8397"/>
                </a:lnTo>
                <a:lnTo>
                  <a:pt x="4725" y="8528"/>
                </a:lnTo>
                <a:lnTo>
                  <a:pt x="4567" y="8640"/>
                </a:lnTo>
                <a:lnTo>
                  <a:pt x="4421" y="8714"/>
                </a:lnTo>
                <a:lnTo>
                  <a:pt x="4263" y="8751"/>
                </a:lnTo>
                <a:lnTo>
                  <a:pt x="4095" y="8788"/>
                </a:lnTo>
                <a:lnTo>
                  <a:pt x="3948" y="8788"/>
                </a:lnTo>
                <a:lnTo>
                  <a:pt x="3791" y="8751"/>
                </a:lnTo>
                <a:lnTo>
                  <a:pt x="3667" y="8714"/>
                </a:lnTo>
                <a:lnTo>
                  <a:pt x="3510" y="8677"/>
                </a:lnTo>
                <a:lnTo>
                  <a:pt x="3386" y="8602"/>
                </a:lnTo>
                <a:lnTo>
                  <a:pt x="3251" y="8491"/>
                </a:lnTo>
                <a:lnTo>
                  <a:pt x="3127" y="8360"/>
                </a:lnTo>
                <a:lnTo>
                  <a:pt x="3015" y="8248"/>
                </a:lnTo>
                <a:lnTo>
                  <a:pt x="2925" y="8062"/>
                </a:lnTo>
                <a:lnTo>
                  <a:pt x="2778" y="7857"/>
                </a:lnTo>
                <a:lnTo>
                  <a:pt x="2610" y="7671"/>
                </a:lnTo>
                <a:lnTo>
                  <a:pt x="2407" y="7541"/>
                </a:lnTo>
                <a:lnTo>
                  <a:pt x="2171" y="7466"/>
                </a:lnTo>
                <a:lnTo>
                  <a:pt x="1957" y="7429"/>
                </a:lnTo>
                <a:lnTo>
                  <a:pt x="1698" y="7429"/>
                </a:lnTo>
                <a:lnTo>
                  <a:pt x="1462" y="7466"/>
                </a:lnTo>
                <a:lnTo>
                  <a:pt x="1226" y="7559"/>
                </a:lnTo>
                <a:lnTo>
                  <a:pt x="989" y="7708"/>
                </a:lnTo>
                <a:lnTo>
                  <a:pt x="776" y="7932"/>
                </a:lnTo>
                <a:lnTo>
                  <a:pt x="551" y="8211"/>
                </a:lnTo>
                <a:lnTo>
                  <a:pt x="382" y="8528"/>
                </a:lnTo>
                <a:lnTo>
                  <a:pt x="315" y="8714"/>
                </a:lnTo>
                <a:lnTo>
                  <a:pt x="236" y="8919"/>
                </a:lnTo>
                <a:lnTo>
                  <a:pt x="191" y="9142"/>
                </a:lnTo>
                <a:lnTo>
                  <a:pt x="123" y="9347"/>
                </a:lnTo>
                <a:lnTo>
                  <a:pt x="78" y="9608"/>
                </a:lnTo>
                <a:lnTo>
                  <a:pt x="56" y="9887"/>
                </a:lnTo>
                <a:lnTo>
                  <a:pt x="33" y="10185"/>
                </a:lnTo>
                <a:lnTo>
                  <a:pt x="33" y="10464"/>
                </a:lnTo>
                <a:lnTo>
                  <a:pt x="33" y="10706"/>
                </a:lnTo>
                <a:lnTo>
                  <a:pt x="56" y="10967"/>
                </a:lnTo>
                <a:lnTo>
                  <a:pt x="78" y="11172"/>
                </a:lnTo>
                <a:lnTo>
                  <a:pt x="123" y="11395"/>
                </a:lnTo>
                <a:lnTo>
                  <a:pt x="168" y="11600"/>
                </a:lnTo>
                <a:lnTo>
                  <a:pt x="236" y="11786"/>
                </a:lnTo>
                <a:lnTo>
                  <a:pt x="292" y="11973"/>
                </a:lnTo>
                <a:lnTo>
                  <a:pt x="382" y="12140"/>
                </a:lnTo>
                <a:lnTo>
                  <a:pt x="540" y="12419"/>
                </a:lnTo>
                <a:lnTo>
                  <a:pt x="731" y="12680"/>
                </a:lnTo>
                <a:lnTo>
                  <a:pt x="944" y="12866"/>
                </a:lnTo>
                <a:lnTo>
                  <a:pt x="1158" y="12997"/>
                </a:lnTo>
                <a:lnTo>
                  <a:pt x="1395" y="13108"/>
                </a:lnTo>
                <a:lnTo>
                  <a:pt x="1608" y="13183"/>
                </a:lnTo>
                <a:lnTo>
                  <a:pt x="1856" y="13183"/>
                </a:lnTo>
                <a:lnTo>
                  <a:pt x="2070" y="13146"/>
                </a:lnTo>
                <a:lnTo>
                  <a:pt x="2261" y="13071"/>
                </a:lnTo>
                <a:lnTo>
                  <a:pt x="2430" y="12960"/>
                </a:lnTo>
                <a:lnTo>
                  <a:pt x="2587" y="12792"/>
                </a:lnTo>
                <a:lnTo>
                  <a:pt x="2688" y="12606"/>
                </a:lnTo>
                <a:lnTo>
                  <a:pt x="2801" y="12419"/>
                </a:lnTo>
                <a:lnTo>
                  <a:pt x="2925" y="12289"/>
                </a:lnTo>
                <a:lnTo>
                  <a:pt x="3082" y="12177"/>
                </a:lnTo>
                <a:lnTo>
                  <a:pt x="3228" y="12103"/>
                </a:lnTo>
                <a:lnTo>
                  <a:pt x="3408" y="12103"/>
                </a:lnTo>
                <a:lnTo>
                  <a:pt x="3577" y="12103"/>
                </a:lnTo>
                <a:lnTo>
                  <a:pt x="3723" y="12177"/>
                </a:lnTo>
                <a:lnTo>
                  <a:pt x="3903" y="12252"/>
                </a:lnTo>
                <a:lnTo>
                  <a:pt x="4072" y="12364"/>
                </a:lnTo>
                <a:lnTo>
                  <a:pt x="4230" y="12494"/>
                </a:lnTo>
                <a:lnTo>
                  <a:pt x="4353" y="12643"/>
                </a:lnTo>
                <a:lnTo>
                  <a:pt x="4488" y="12829"/>
                </a:lnTo>
                <a:lnTo>
                  <a:pt x="4567" y="13034"/>
                </a:lnTo>
                <a:lnTo>
                  <a:pt x="4657" y="13257"/>
                </a:lnTo>
                <a:lnTo>
                  <a:pt x="4702" y="13462"/>
                </a:lnTo>
                <a:lnTo>
                  <a:pt x="4725" y="13686"/>
                </a:lnTo>
                <a:lnTo>
                  <a:pt x="4702" y="14282"/>
                </a:lnTo>
                <a:lnTo>
                  <a:pt x="4657" y="15045"/>
                </a:lnTo>
                <a:lnTo>
                  <a:pt x="4612" y="15976"/>
                </a:lnTo>
                <a:lnTo>
                  <a:pt x="4590" y="16926"/>
                </a:lnTo>
                <a:lnTo>
                  <a:pt x="4567" y="17968"/>
                </a:lnTo>
                <a:lnTo>
                  <a:pt x="4567" y="19011"/>
                </a:lnTo>
                <a:lnTo>
                  <a:pt x="4590" y="19514"/>
                </a:lnTo>
                <a:lnTo>
                  <a:pt x="4612" y="19980"/>
                </a:lnTo>
                <a:lnTo>
                  <a:pt x="4657" y="20426"/>
                </a:lnTo>
                <a:lnTo>
                  <a:pt x="4725" y="20836"/>
                </a:lnTo>
                <a:lnTo>
                  <a:pt x="4848" y="20929"/>
                </a:lnTo>
                <a:lnTo>
                  <a:pt x="5040" y="21004"/>
                </a:lnTo>
                <a:lnTo>
                  <a:pt x="5265" y="21078"/>
                </a:lnTo>
                <a:lnTo>
                  <a:pt x="5478" y="21115"/>
                </a:lnTo>
                <a:lnTo>
                  <a:pt x="6041" y="21115"/>
                </a:lnTo>
                <a:lnTo>
                  <a:pt x="6637" y="21078"/>
                </a:lnTo>
                <a:lnTo>
                  <a:pt x="7312" y="21004"/>
                </a:lnTo>
                <a:lnTo>
                  <a:pt x="7998" y="20929"/>
                </a:lnTo>
                <a:lnTo>
                  <a:pt x="8696" y="20855"/>
                </a:lnTo>
                <a:lnTo>
                  <a:pt x="9360" y="20836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>
        <p:nvSpPr>
          <p:cNvPr id="25" name="Puzzle4"/>
          <p:cNvSpPr>
            <a:spLocks noEditPoints="1" noChangeArrowheads="1"/>
          </p:cNvSpPr>
          <p:nvPr/>
        </p:nvSpPr>
        <p:spPr bwMode="auto">
          <a:xfrm>
            <a:off x="7432808" y="1474462"/>
            <a:ext cx="974150" cy="1422845"/>
          </a:xfrm>
          <a:custGeom>
            <a:avLst/>
            <a:gdLst>
              <a:gd name="T0" fmla="*/ 8307 w 21600"/>
              <a:gd name="T1" fmla="*/ 11593 h 21600"/>
              <a:gd name="T2" fmla="*/ 453 w 21600"/>
              <a:gd name="T3" fmla="*/ 16938 h 21600"/>
              <a:gd name="T4" fmla="*/ 11500 w 21600"/>
              <a:gd name="T5" fmla="*/ 21600 h 21600"/>
              <a:gd name="T6" fmla="*/ 20920 w 21600"/>
              <a:gd name="T7" fmla="*/ 16751 h 21600"/>
              <a:gd name="T8" fmla="*/ 13972 w 21600"/>
              <a:gd name="T9" fmla="*/ 10888 h 21600"/>
              <a:gd name="T10" fmla="*/ 21033 w 21600"/>
              <a:gd name="T11" fmla="*/ 4716 h 21600"/>
              <a:gd name="T12" fmla="*/ 11102 w 21600"/>
              <a:gd name="T13" fmla="*/ 11 h 21600"/>
              <a:gd name="T14" fmla="*/ 453 w 21600"/>
              <a:gd name="T15" fmla="*/ 4716 h 21600"/>
              <a:gd name="T16" fmla="*/ 2076 w 21600"/>
              <a:gd name="T17" fmla="*/ 5664 h 21600"/>
              <a:gd name="T18" fmla="*/ 20203 w 21600"/>
              <a:gd name="T19" fmla="*/ 1598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3813" y="10590"/>
                </a:moveTo>
                <a:lnTo>
                  <a:pt x="3927" y="10513"/>
                </a:lnTo>
                <a:lnTo>
                  <a:pt x="4078" y="10425"/>
                </a:lnTo>
                <a:lnTo>
                  <a:pt x="4210" y="10359"/>
                </a:lnTo>
                <a:lnTo>
                  <a:pt x="4361" y="10315"/>
                </a:lnTo>
                <a:lnTo>
                  <a:pt x="4682" y="10237"/>
                </a:lnTo>
                <a:lnTo>
                  <a:pt x="5041" y="10193"/>
                </a:lnTo>
                <a:lnTo>
                  <a:pt x="5456" y="10171"/>
                </a:lnTo>
                <a:lnTo>
                  <a:pt x="5853" y="10193"/>
                </a:lnTo>
                <a:lnTo>
                  <a:pt x="6249" y="10260"/>
                </a:lnTo>
                <a:lnTo>
                  <a:pt x="6646" y="10337"/>
                </a:lnTo>
                <a:lnTo>
                  <a:pt x="7004" y="10469"/>
                </a:lnTo>
                <a:lnTo>
                  <a:pt x="7363" y="10612"/>
                </a:lnTo>
                <a:lnTo>
                  <a:pt x="7665" y="10788"/>
                </a:lnTo>
                <a:lnTo>
                  <a:pt x="7911" y="10998"/>
                </a:lnTo>
                <a:lnTo>
                  <a:pt x="8024" y="11097"/>
                </a:lnTo>
                <a:lnTo>
                  <a:pt x="8137" y="11207"/>
                </a:lnTo>
                <a:lnTo>
                  <a:pt x="8194" y="11340"/>
                </a:lnTo>
                <a:lnTo>
                  <a:pt x="8269" y="11461"/>
                </a:lnTo>
                <a:lnTo>
                  <a:pt x="8307" y="11593"/>
                </a:lnTo>
                <a:lnTo>
                  <a:pt x="8307" y="11714"/>
                </a:lnTo>
                <a:lnTo>
                  <a:pt x="8307" y="11868"/>
                </a:lnTo>
                <a:lnTo>
                  <a:pt x="8307" y="12012"/>
                </a:lnTo>
                <a:lnTo>
                  <a:pt x="8194" y="12265"/>
                </a:lnTo>
                <a:lnTo>
                  <a:pt x="8062" y="12519"/>
                </a:lnTo>
                <a:lnTo>
                  <a:pt x="7873" y="12706"/>
                </a:lnTo>
                <a:lnTo>
                  <a:pt x="7627" y="12904"/>
                </a:lnTo>
                <a:lnTo>
                  <a:pt x="7363" y="13048"/>
                </a:lnTo>
                <a:lnTo>
                  <a:pt x="7080" y="13180"/>
                </a:lnTo>
                <a:lnTo>
                  <a:pt x="6759" y="13257"/>
                </a:lnTo>
                <a:lnTo>
                  <a:pt x="6419" y="13345"/>
                </a:lnTo>
                <a:lnTo>
                  <a:pt x="6098" y="13389"/>
                </a:lnTo>
                <a:lnTo>
                  <a:pt x="5739" y="13389"/>
                </a:lnTo>
                <a:lnTo>
                  <a:pt x="5418" y="13389"/>
                </a:lnTo>
                <a:lnTo>
                  <a:pt x="5079" y="13345"/>
                </a:lnTo>
                <a:lnTo>
                  <a:pt x="4758" y="13301"/>
                </a:lnTo>
                <a:lnTo>
                  <a:pt x="4474" y="13213"/>
                </a:lnTo>
                <a:lnTo>
                  <a:pt x="4172" y="13114"/>
                </a:lnTo>
                <a:lnTo>
                  <a:pt x="3965" y="12982"/>
                </a:lnTo>
                <a:lnTo>
                  <a:pt x="3738" y="12838"/>
                </a:lnTo>
                <a:lnTo>
                  <a:pt x="3493" y="12706"/>
                </a:lnTo>
                <a:lnTo>
                  <a:pt x="3228" y="12607"/>
                </a:lnTo>
                <a:lnTo>
                  <a:pt x="2945" y="12519"/>
                </a:lnTo>
                <a:lnTo>
                  <a:pt x="2700" y="12431"/>
                </a:lnTo>
                <a:lnTo>
                  <a:pt x="2397" y="12375"/>
                </a:lnTo>
                <a:lnTo>
                  <a:pt x="2152" y="12331"/>
                </a:lnTo>
                <a:lnTo>
                  <a:pt x="1888" y="12309"/>
                </a:lnTo>
                <a:lnTo>
                  <a:pt x="1642" y="12309"/>
                </a:lnTo>
                <a:lnTo>
                  <a:pt x="1397" y="12331"/>
                </a:lnTo>
                <a:lnTo>
                  <a:pt x="1170" y="12397"/>
                </a:lnTo>
                <a:lnTo>
                  <a:pt x="962" y="12453"/>
                </a:lnTo>
                <a:lnTo>
                  <a:pt x="774" y="12563"/>
                </a:lnTo>
                <a:lnTo>
                  <a:pt x="623" y="12684"/>
                </a:lnTo>
                <a:lnTo>
                  <a:pt x="528" y="12838"/>
                </a:lnTo>
                <a:lnTo>
                  <a:pt x="453" y="13026"/>
                </a:lnTo>
                <a:lnTo>
                  <a:pt x="339" y="13477"/>
                </a:lnTo>
                <a:lnTo>
                  <a:pt x="226" y="13984"/>
                </a:lnTo>
                <a:lnTo>
                  <a:pt x="151" y="14535"/>
                </a:lnTo>
                <a:lnTo>
                  <a:pt x="113" y="15075"/>
                </a:lnTo>
                <a:lnTo>
                  <a:pt x="113" y="15626"/>
                </a:lnTo>
                <a:lnTo>
                  <a:pt x="151" y="16133"/>
                </a:lnTo>
                <a:lnTo>
                  <a:pt x="188" y="16376"/>
                </a:lnTo>
                <a:lnTo>
                  <a:pt x="264" y="16585"/>
                </a:lnTo>
                <a:lnTo>
                  <a:pt x="339" y="16773"/>
                </a:lnTo>
                <a:lnTo>
                  <a:pt x="453" y="16938"/>
                </a:lnTo>
                <a:lnTo>
                  <a:pt x="1095" y="16883"/>
                </a:lnTo>
                <a:lnTo>
                  <a:pt x="1963" y="16795"/>
                </a:lnTo>
                <a:lnTo>
                  <a:pt x="2945" y="16751"/>
                </a:lnTo>
                <a:lnTo>
                  <a:pt x="3965" y="16706"/>
                </a:lnTo>
                <a:lnTo>
                  <a:pt x="5022" y="16684"/>
                </a:lnTo>
                <a:lnTo>
                  <a:pt x="5947" y="16684"/>
                </a:lnTo>
                <a:lnTo>
                  <a:pt x="6759" y="16706"/>
                </a:lnTo>
                <a:lnTo>
                  <a:pt x="7363" y="16751"/>
                </a:lnTo>
                <a:lnTo>
                  <a:pt x="7948" y="16839"/>
                </a:lnTo>
                <a:lnTo>
                  <a:pt x="8458" y="16916"/>
                </a:lnTo>
                <a:lnTo>
                  <a:pt x="8893" y="17026"/>
                </a:lnTo>
                <a:lnTo>
                  <a:pt x="9289" y="17158"/>
                </a:lnTo>
                <a:lnTo>
                  <a:pt x="9572" y="17280"/>
                </a:lnTo>
                <a:lnTo>
                  <a:pt x="9799" y="17412"/>
                </a:lnTo>
                <a:lnTo>
                  <a:pt x="9969" y="17555"/>
                </a:lnTo>
                <a:lnTo>
                  <a:pt x="10120" y="17687"/>
                </a:lnTo>
                <a:lnTo>
                  <a:pt x="10158" y="17831"/>
                </a:lnTo>
                <a:lnTo>
                  <a:pt x="10195" y="17974"/>
                </a:lnTo>
                <a:lnTo>
                  <a:pt x="10158" y="18128"/>
                </a:lnTo>
                <a:lnTo>
                  <a:pt x="10082" y="18271"/>
                </a:lnTo>
                <a:lnTo>
                  <a:pt x="9969" y="18426"/>
                </a:lnTo>
                <a:lnTo>
                  <a:pt x="9837" y="18569"/>
                </a:lnTo>
                <a:lnTo>
                  <a:pt x="9648" y="18701"/>
                </a:lnTo>
                <a:lnTo>
                  <a:pt x="9440" y="18822"/>
                </a:lnTo>
                <a:lnTo>
                  <a:pt x="9213" y="18999"/>
                </a:lnTo>
                <a:lnTo>
                  <a:pt x="9044" y="19186"/>
                </a:lnTo>
                <a:lnTo>
                  <a:pt x="8893" y="19395"/>
                </a:lnTo>
                <a:lnTo>
                  <a:pt x="8817" y="19627"/>
                </a:lnTo>
                <a:lnTo>
                  <a:pt x="8779" y="19858"/>
                </a:lnTo>
                <a:lnTo>
                  <a:pt x="8779" y="20112"/>
                </a:lnTo>
                <a:lnTo>
                  <a:pt x="8855" y="20354"/>
                </a:lnTo>
                <a:lnTo>
                  <a:pt x="8968" y="20586"/>
                </a:lnTo>
                <a:lnTo>
                  <a:pt x="9138" y="20817"/>
                </a:lnTo>
                <a:lnTo>
                  <a:pt x="9365" y="21026"/>
                </a:lnTo>
                <a:lnTo>
                  <a:pt x="9610" y="21192"/>
                </a:lnTo>
                <a:lnTo>
                  <a:pt x="9950" y="21368"/>
                </a:lnTo>
                <a:lnTo>
                  <a:pt x="10120" y="21445"/>
                </a:lnTo>
                <a:lnTo>
                  <a:pt x="10346" y="21511"/>
                </a:lnTo>
                <a:lnTo>
                  <a:pt x="10516" y="21555"/>
                </a:lnTo>
                <a:lnTo>
                  <a:pt x="10743" y="21600"/>
                </a:lnTo>
                <a:lnTo>
                  <a:pt x="10988" y="21644"/>
                </a:lnTo>
                <a:lnTo>
                  <a:pt x="11215" y="21666"/>
                </a:lnTo>
                <a:lnTo>
                  <a:pt x="11498" y="21666"/>
                </a:lnTo>
                <a:lnTo>
                  <a:pt x="11762" y="21666"/>
                </a:lnTo>
                <a:lnTo>
                  <a:pt x="12253" y="21644"/>
                </a:lnTo>
                <a:lnTo>
                  <a:pt x="12763" y="21577"/>
                </a:lnTo>
                <a:lnTo>
                  <a:pt x="13197" y="21467"/>
                </a:lnTo>
                <a:lnTo>
                  <a:pt x="13556" y="21346"/>
                </a:lnTo>
                <a:lnTo>
                  <a:pt x="13896" y="21192"/>
                </a:lnTo>
                <a:lnTo>
                  <a:pt x="14179" y="21026"/>
                </a:lnTo>
                <a:lnTo>
                  <a:pt x="14444" y="20839"/>
                </a:lnTo>
                <a:lnTo>
                  <a:pt x="14576" y="20641"/>
                </a:lnTo>
                <a:lnTo>
                  <a:pt x="14727" y="20431"/>
                </a:lnTo>
                <a:lnTo>
                  <a:pt x="14765" y="20200"/>
                </a:lnTo>
                <a:lnTo>
                  <a:pt x="14802" y="19991"/>
                </a:lnTo>
                <a:lnTo>
                  <a:pt x="14727" y="19759"/>
                </a:lnTo>
                <a:lnTo>
                  <a:pt x="14613" y="19550"/>
                </a:lnTo>
                <a:lnTo>
                  <a:pt x="14444" y="19307"/>
                </a:lnTo>
                <a:lnTo>
                  <a:pt x="14217" y="19098"/>
                </a:lnTo>
                <a:lnTo>
                  <a:pt x="13934" y="18911"/>
                </a:lnTo>
                <a:lnTo>
                  <a:pt x="13669" y="18745"/>
                </a:lnTo>
                <a:lnTo>
                  <a:pt x="13462" y="18547"/>
                </a:lnTo>
                <a:lnTo>
                  <a:pt x="13311" y="18337"/>
                </a:lnTo>
                <a:lnTo>
                  <a:pt x="13197" y="18150"/>
                </a:lnTo>
                <a:lnTo>
                  <a:pt x="13122" y="17941"/>
                </a:lnTo>
                <a:lnTo>
                  <a:pt x="13122" y="17720"/>
                </a:lnTo>
                <a:lnTo>
                  <a:pt x="13122" y="17533"/>
                </a:lnTo>
                <a:lnTo>
                  <a:pt x="13197" y="17346"/>
                </a:lnTo>
                <a:lnTo>
                  <a:pt x="13273" y="17158"/>
                </a:lnTo>
                <a:lnTo>
                  <a:pt x="13386" y="16982"/>
                </a:lnTo>
                <a:lnTo>
                  <a:pt x="13537" y="16839"/>
                </a:lnTo>
                <a:lnTo>
                  <a:pt x="13707" y="16706"/>
                </a:lnTo>
                <a:lnTo>
                  <a:pt x="13896" y="16607"/>
                </a:lnTo>
                <a:lnTo>
                  <a:pt x="14104" y="16519"/>
                </a:lnTo>
                <a:lnTo>
                  <a:pt x="14330" y="16453"/>
                </a:lnTo>
                <a:lnTo>
                  <a:pt x="14538" y="16431"/>
                </a:lnTo>
                <a:lnTo>
                  <a:pt x="14897" y="16453"/>
                </a:lnTo>
                <a:lnTo>
                  <a:pt x="15406" y="16497"/>
                </a:lnTo>
                <a:lnTo>
                  <a:pt x="16105" y="16541"/>
                </a:lnTo>
                <a:lnTo>
                  <a:pt x="16898" y="16607"/>
                </a:lnTo>
                <a:lnTo>
                  <a:pt x="17804" y="16651"/>
                </a:lnTo>
                <a:lnTo>
                  <a:pt x="18786" y="16684"/>
                </a:lnTo>
                <a:lnTo>
                  <a:pt x="19844" y="16728"/>
                </a:lnTo>
                <a:lnTo>
                  <a:pt x="20920" y="16751"/>
                </a:lnTo>
                <a:lnTo>
                  <a:pt x="21109" y="16497"/>
                </a:lnTo>
                <a:lnTo>
                  <a:pt x="21241" y="16222"/>
                </a:lnTo>
                <a:lnTo>
                  <a:pt x="21392" y="15946"/>
                </a:lnTo>
                <a:lnTo>
                  <a:pt x="21467" y="15648"/>
                </a:lnTo>
                <a:lnTo>
                  <a:pt x="21543" y="15351"/>
                </a:lnTo>
                <a:lnTo>
                  <a:pt x="21618" y="15042"/>
                </a:lnTo>
                <a:lnTo>
                  <a:pt x="21618" y="14745"/>
                </a:lnTo>
                <a:lnTo>
                  <a:pt x="21618" y="14447"/>
                </a:lnTo>
                <a:lnTo>
                  <a:pt x="21618" y="14150"/>
                </a:lnTo>
                <a:lnTo>
                  <a:pt x="21581" y="13852"/>
                </a:lnTo>
                <a:lnTo>
                  <a:pt x="21505" y="13577"/>
                </a:lnTo>
                <a:lnTo>
                  <a:pt x="21430" y="13301"/>
                </a:lnTo>
                <a:lnTo>
                  <a:pt x="21354" y="13048"/>
                </a:lnTo>
                <a:lnTo>
                  <a:pt x="21241" y="12816"/>
                </a:lnTo>
                <a:lnTo>
                  <a:pt x="21146" y="12607"/>
                </a:lnTo>
                <a:lnTo>
                  <a:pt x="21033" y="12431"/>
                </a:lnTo>
                <a:lnTo>
                  <a:pt x="20920" y="12265"/>
                </a:lnTo>
                <a:lnTo>
                  <a:pt x="20769" y="12144"/>
                </a:lnTo>
                <a:lnTo>
                  <a:pt x="20637" y="12034"/>
                </a:lnTo>
                <a:lnTo>
                  <a:pt x="20486" y="11946"/>
                </a:lnTo>
                <a:lnTo>
                  <a:pt x="20297" y="11891"/>
                </a:lnTo>
                <a:lnTo>
                  <a:pt x="20165" y="11846"/>
                </a:lnTo>
                <a:lnTo>
                  <a:pt x="19976" y="11824"/>
                </a:lnTo>
                <a:lnTo>
                  <a:pt x="19806" y="11802"/>
                </a:lnTo>
                <a:lnTo>
                  <a:pt x="19390" y="11824"/>
                </a:lnTo>
                <a:lnTo>
                  <a:pt x="18956" y="11891"/>
                </a:lnTo>
                <a:lnTo>
                  <a:pt x="18503" y="11968"/>
                </a:lnTo>
                <a:lnTo>
                  <a:pt x="17993" y="12078"/>
                </a:lnTo>
                <a:lnTo>
                  <a:pt x="17653" y="12144"/>
                </a:lnTo>
                <a:lnTo>
                  <a:pt x="17332" y="12199"/>
                </a:lnTo>
                <a:lnTo>
                  <a:pt x="17049" y="12221"/>
                </a:lnTo>
                <a:lnTo>
                  <a:pt x="16747" y="12243"/>
                </a:lnTo>
                <a:lnTo>
                  <a:pt x="16464" y="12243"/>
                </a:lnTo>
                <a:lnTo>
                  <a:pt x="16218" y="12243"/>
                </a:lnTo>
                <a:lnTo>
                  <a:pt x="15992" y="12221"/>
                </a:lnTo>
                <a:lnTo>
                  <a:pt x="15746" y="12199"/>
                </a:lnTo>
                <a:lnTo>
                  <a:pt x="15520" y="12155"/>
                </a:lnTo>
                <a:lnTo>
                  <a:pt x="15350" y="12122"/>
                </a:lnTo>
                <a:lnTo>
                  <a:pt x="15161" y="12056"/>
                </a:lnTo>
                <a:lnTo>
                  <a:pt x="14972" y="11990"/>
                </a:lnTo>
                <a:lnTo>
                  <a:pt x="14689" y="11846"/>
                </a:lnTo>
                <a:lnTo>
                  <a:pt x="14444" y="11670"/>
                </a:lnTo>
                <a:lnTo>
                  <a:pt x="14255" y="11483"/>
                </a:lnTo>
                <a:lnTo>
                  <a:pt x="14104" y="11295"/>
                </a:lnTo>
                <a:lnTo>
                  <a:pt x="14028" y="11086"/>
                </a:lnTo>
                <a:lnTo>
                  <a:pt x="13972" y="10888"/>
                </a:lnTo>
                <a:lnTo>
                  <a:pt x="13972" y="10700"/>
                </a:lnTo>
                <a:lnTo>
                  <a:pt x="14009" y="10513"/>
                </a:lnTo>
                <a:lnTo>
                  <a:pt x="14066" y="10359"/>
                </a:lnTo>
                <a:lnTo>
                  <a:pt x="14179" y="10215"/>
                </a:lnTo>
                <a:lnTo>
                  <a:pt x="14406" y="10006"/>
                </a:lnTo>
                <a:lnTo>
                  <a:pt x="14651" y="9830"/>
                </a:lnTo>
                <a:lnTo>
                  <a:pt x="14878" y="9686"/>
                </a:lnTo>
                <a:lnTo>
                  <a:pt x="15123" y="9554"/>
                </a:lnTo>
                <a:lnTo>
                  <a:pt x="15350" y="9477"/>
                </a:lnTo>
                <a:lnTo>
                  <a:pt x="15558" y="9411"/>
                </a:lnTo>
                <a:lnTo>
                  <a:pt x="15803" y="9345"/>
                </a:lnTo>
                <a:lnTo>
                  <a:pt x="16030" y="9323"/>
                </a:lnTo>
                <a:lnTo>
                  <a:pt x="16256" y="9301"/>
                </a:lnTo>
                <a:lnTo>
                  <a:pt x="16464" y="9323"/>
                </a:lnTo>
                <a:lnTo>
                  <a:pt x="16690" y="9345"/>
                </a:lnTo>
                <a:lnTo>
                  <a:pt x="16898" y="9367"/>
                </a:lnTo>
                <a:lnTo>
                  <a:pt x="17332" y="9477"/>
                </a:lnTo>
                <a:lnTo>
                  <a:pt x="17767" y="9598"/>
                </a:lnTo>
                <a:lnTo>
                  <a:pt x="18163" y="9731"/>
                </a:lnTo>
                <a:lnTo>
                  <a:pt x="18597" y="9874"/>
                </a:lnTo>
                <a:lnTo>
                  <a:pt x="18994" y="10006"/>
                </a:lnTo>
                <a:lnTo>
                  <a:pt x="19428" y="10083"/>
                </a:lnTo>
                <a:lnTo>
                  <a:pt x="19617" y="10127"/>
                </a:lnTo>
                <a:lnTo>
                  <a:pt x="19844" y="10149"/>
                </a:lnTo>
                <a:lnTo>
                  <a:pt x="20013" y="10149"/>
                </a:lnTo>
                <a:lnTo>
                  <a:pt x="20240" y="10127"/>
                </a:lnTo>
                <a:lnTo>
                  <a:pt x="20410" y="10105"/>
                </a:lnTo>
                <a:lnTo>
                  <a:pt x="20637" y="10061"/>
                </a:lnTo>
                <a:lnTo>
                  <a:pt x="20844" y="9984"/>
                </a:lnTo>
                <a:lnTo>
                  <a:pt x="21033" y="9896"/>
                </a:lnTo>
                <a:lnTo>
                  <a:pt x="21146" y="9830"/>
                </a:lnTo>
                <a:lnTo>
                  <a:pt x="21203" y="9753"/>
                </a:lnTo>
                <a:lnTo>
                  <a:pt x="21279" y="9642"/>
                </a:lnTo>
                <a:lnTo>
                  <a:pt x="21354" y="9521"/>
                </a:lnTo>
                <a:lnTo>
                  <a:pt x="21430" y="9246"/>
                </a:lnTo>
                <a:lnTo>
                  <a:pt x="21430" y="8904"/>
                </a:lnTo>
                <a:lnTo>
                  <a:pt x="21430" y="8540"/>
                </a:lnTo>
                <a:lnTo>
                  <a:pt x="21392" y="8144"/>
                </a:lnTo>
                <a:lnTo>
                  <a:pt x="21354" y="7714"/>
                </a:lnTo>
                <a:lnTo>
                  <a:pt x="21279" y="7295"/>
                </a:lnTo>
                <a:lnTo>
                  <a:pt x="21146" y="6446"/>
                </a:lnTo>
                <a:lnTo>
                  <a:pt x="20995" y="5686"/>
                </a:lnTo>
                <a:lnTo>
                  <a:pt x="20958" y="5366"/>
                </a:lnTo>
                <a:lnTo>
                  <a:pt x="20958" y="5091"/>
                </a:lnTo>
                <a:lnTo>
                  <a:pt x="20958" y="4860"/>
                </a:lnTo>
                <a:lnTo>
                  <a:pt x="21033" y="4716"/>
                </a:lnTo>
                <a:lnTo>
                  <a:pt x="20637" y="4860"/>
                </a:lnTo>
                <a:lnTo>
                  <a:pt x="20127" y="4992"/>
                </a:lnTo>
                <a:lnTo>
                  <a:pt x="19617" y="5069"/>
                </a:lnTo>
                <a:lnTo>
                  <a:pt x="19032" y="5157"/>
                </a:lnTo>
                <a:lnTo>
                  <a:pt x="18465" y="5201"/>
                </a:lnTo>
                <a:lnTo>
                  <a:pt x="17842" y="5245"/>
                </a:lnTo>
                <a:lnTo>
                  <a:pt x="17219" y="5267"/>
                </a:lnTo>
                <a:lnTo>
                  <a:pt x="16615" y="5267"/>
                </a:lnTo>
                <a:lnTo>
                  <a:pt x="15992" y="5245"/>
                </a:lnTo>
                <a:lnTo>
                  <a:pt x="15369" y="5201"/>
                </a:lnTo>
                <a:lnTo>
                  <a:pt x="14840" y="5157"/>
                </a:lnTo>
                <a:lnTo>
                  <a:pt x="14293" y="5091"/>
                </a:lnTo>
                <a:lnTo>
                  <a:pt x="13783" y="5014"/>
                </a:lnTo>
                <a:lnTo>
                  <a:pt x="13386" y="4926"/>
                </a:lnTo>
                <a:lnTo>
                  <a:pt x="13027" y="4815"/>
                </a:lnTo>
                <a:lnTo>
                  <a:pt x="12725" y="4716"/>
                </a:lnTo>
                <a:lnTo>
                  <a:pt x="12480" y="4606"/>
                </a:lnTo>
                <a:lnTo>
                  <a:pt x="12291" y="4496"/>
                </a:lnTo>
                <a:lnTo>
                  <a:pt x="12197" y="4397"/>
                </a:lnTo>
                <a:lnTo>
                  <a:pt x="12083" y="4286"/>
                </a:lnTo>
                <a:lnTo>
                  <a:pt x="12046" y="4187"/>
                </a:lnTo>
                <a:lnTo>
                  <a:pt x="12008" y="4077"/>
                </a:lnTo>
                <a:lnTo>
                  <a:pt x="12046" y="3967"/>
                </a:lnTo>
                <a:lnTo>
                  <a:pt x="12121" y="3868"/>
                </a:lnTo>
                <a:lnTo>
                  <a:pt x="12197" y="3735"/>
                </a:lnTo>
                <a:lnTo>
                  <a:pt x="12291" y="3614"/>
                </a:lnTo>
                <a:lnTo>
                  <a:pt x="12442" y="3482"/>
                </a:lnTo>
                <a:lnTo>
                  <a:pt x="12631" y="3361"/>
                </a:lnTo>
                <a:lnTo>
                  <a:pt x="13065" y="3085"/>
                </a:lnTo>
                <a:lnTo>
                  <a:pt x="13537" y="2766"/>
                </a:lnTo>
                <a:lnTo>
                  <a:pt x="13783" y="2578"/>
                </a:lnTo>
                <a:lnTo>
                  <a:pt x="13934" y="2380"/>
                </a:lnTo>
                <a:lnTo>
                  <a:pt x="14028" y="2171"/>
                </a:lnTo>
                <a:lnTo>
                  <a:pt x="14104" y="1961"/>
                </a:lnTo>
                <a:lnTo>
                  <a:pt x="14104" y="1730"/>
                </a:lnTo>
                <a:lnTo>
                  <a:pt x="14066" y="1498"/>
                </a:lnTo>
                <a:lnTo>
                  <a:pt x="13972" y="1267"/>
                </a:lnTo>
                <a:lnTo>
                  <a:pt x="13820" y="1057"/>
                </a:lnTo>
                <a:lnTo>
                  <a:pt x="13594" y="837"/>
                </a:lnTo>
                <a:lnTo>
                  <a:pt x="13386" y="628"/>
                </a:lnTo>
                <a:lnTo>
                  <a:pt x="13103" y="462"/>
                </a:lnTo>
                <a:lnTo>
                  <a:pt x="12763" y="308"/>
                </a:lnTo>
                <a:lnTo>
                  <a:pt x="12404" y="187"/>
                </a:lnTo>
                <a:lnTo>
                  <a:pt x="12008" y="77"/>
                </a:lnTo>
                <a:lnTo>
                  <a:pt x="11574" y="33"/>
                </a:lnTo>
                <a:lnTo>
                  <a:pt x="11102" y="11"/>
                </a:lnTo>
                <a:lnTo>
                  <a:pt x="10667" y="11"/>
                </a:lnTo>
                <a:lnTo>
                  <a:pt x="10233" y="77"/>
                </a:lnTo>
                <a:lnTo>
                  <a:pt x="9837" y="187"/>
                </a:lnTo>
                <a:lnTo>
                  <a:pt x="9440" y="286"/>
                </a:lnTo>
                <a:lnTo>
                  <a:pt x="9062" y="462"/>
                </a:lnTo>
                <a:lnTo>
                  <a:pt x="8741" y="628"/>
                </a:lnTo>
                <a:lnTo>
                  <a:pt x="8458" y="815"/>
                </a:lnTo>
                <a:lnTo>
                  <a:pt x="8232" y="1035"/>
                </a:lnTo>
                <a:lnTo>
                  <a:pt x="8062" y="1245"/>
                </a:lnTo>
                <a:lnTo>
                  <a:pt x="7911" y="1476"/>
                </a:lnTo>
                <a:lnTo>
                  <a:pt x="7835" y="1708"/>
                </a:lnTo>
                <a:lnTo>
                  <a:pt x="7797" y="1961"/>
                </a:lnTo>
                <a:lnTo>
                  <a:pt x="7835" y="2193"/>
                </a:lnTo>
                <a:lnTo>
                  <a:pt x="7948" y="2402"/>
                </a:lnTo>
                <a:lnTo>
                  <a:pt x="8062" y="2534"/>
                </a:lnTo>
                <a:lnTo>
                  <a:pt x="8175" y="2644"/>
                </a:lnTo>
                <a:lnTo>
                  <a:pt x="8269" y="2744"/>
                </a:lnTo>
                <a:lnTo>
                  <a:pt x="8420" y="2832"/>
                </a:lnTo>
                <a:lnTo>
                  <a:pt x="8704" y="3019"/>
                </a:lnTo>
                <a:lnTo>
                  <a:pt x="8968" y="3206"/>
                </a:lnTo>
                <a:lnTo>
                  <a:pt x="9138" y="3405"/>
                </a:lnTo>
                <a:lnTo>
                  <a:pt x="9327" y="3570"/>
                </a:lnTo>
                <a:lnTo>
                  <a:pt x="9440" y="3735"/>
                </a:lnTo>
                <a:lnTo>
                  <a:pt x="9516" y="3890"/>
                </a:lnTo>
                <a:lnTo>
                  <a:pt x="9534" y="4033"/>
                </a:lnTo>
                <a:lnTo>
                  <a:pt x="9534" y="4165"/>
                </a:lnTo>
                <a:lnTo>
                  <a:pt x="9516" y="4286"/>
                </a:lnTo>
                <a:lnTo>
                  <a:pt x="9440" y="4397"/>
                </a:lnTo>
                <a:lnTo>
                  <a:pt x="9327" y="4496"/>
                </a:lnTo>
                <a:lnTo>
                  <a:pt x="9176" y="4562"/>
                </a:lnTo>
                <a:lnTo>
                  <a:pt x="9006" y="4628"/>
                </a:lnTo>
                <a:lnTo>
                  <a:pt x="8779" y="4694"/>
                </a:lnTo>
                <a:lnTo>
                  <a:pt x="8534" y="4716"/>
                </a:lnTo>
                <a:lnTo>
                  <a:pt x="8232" y="4716"/>
                </a:lnTo>
                <a:lnTo>
                  <a:pt x="7118" y="4738"/>
                </a:lnTo>
                <a:lnTo>
                  <a:pt x="5947" y="4771"/>
                </a:lnTo>
                <a:lnTo>
                  <a:pt x="4795" y="4815"/>
                </a:lnTo>
                <a:lnTo>
                  <a:pt x="3681" y="4860"/>
                </a:lnTo>
                <a:lnTo>
                  <a:pt x="2662" y="4882"/>
                </a:lnTo>
                <a:lnTo>
                  <a:pt x="1755" y="4882"/>
                </a:lnTo>
                <a:lnTo>
                  <a:pt x="1359" y="4860"/>
                </a:lnTo>
                <a:lnTo>
                  <a:pt x="981" y="4837"/>
                </a:lnTo>
                <a:lnTo>
                  <a:pt x="698" y="4771"/>
                </a:lnTo>
                <a:lnTo>
                  <a:pt x="453" y="4716"/>
                </a:lnTo>
                <a:lnTo>
                  <a:pt x="453" y="5322"/>
                </a:lnTo>
                <a:lnTo>
                  <a:pt x="453" y="6083"/>
                </a:lnTo>
                <a:lnTo>
                  <a:pt x="453" y="6909"/>
                </a:lnTo>
                <a:lnTo>
                  <a:pt x="453" y="7780"/>
                </a:lnTo>
                <a:lnTo>
                  <a:pt x="453" y="8606"/>
                </a:lnTo>
                <a:lnTo>
                  <a:pt x="453" y="9345"/>
                </a:lnTo>
                <a:lnTo>
                  <a:pt x="453" y="9918"/>
                </a:lnTo>
                <a:lnTo>
                  <a:pt x="453" y="10282"/>
                </a:lnTo>
                <a:lnTo>
                  <a:pt x="490" y="10381"/>
                </a:lnTo>
                <a:lnTo>
                  <a:pt x="547" y="10491"/>
                </a:lnTo>
                <a:lnTo>
                  <a:pt x="660" y="10590"/>
                </a:lnTo>
                <a:lnTo>
                  <a:pt x="811" y="10700"/>
                </a:lnTo>
                <a:lnTo>
                  <a:pt x="981" y="10811"/>
                </a:lnTo>
                <a:lnTo>
                  <a:pt x="1208" y="10888"/>
                </a:lnTo>
                <a:lnTo>
                  <a:pt x="1453" y="10954"/>
                </a:lnTo>
                <a:lnTo>
                  <a:pt x="1718" y="11020"/>
                </a:lnTo>
                <a:lnTo>
                  <a:pt x="1963" y="11064"/>
                </a:lnTo>
                <a:lnTo>
                  <a:pt x="2265" y="11086"/>
                </a:lnTo>
                <a:lnTo>
                  <a:pt x="2548" y="11064"/>
                </a:lnTo>
                <a:lnTo>
                  <a:pt x="2794" y="11042"/>
                </a:lnTo>
                <a:lnTo>
                  <a:pt x="3096" y="10976"/>
                </a:lnTo>
                <a:lnTo>
                  <a:pt x="3341" y="10888"/>
                </a:lnTo>
                <a:lnTo>
                  <a:pt x="3606" y="10766"/>
                </a:lnTo>
                <a:lnTo>
                  <a:pt x="3813" y="10590"/>
                </a:lnTo>
                <a:close/>
              </a:path>
            </a:pathLst>
          </a:custGeom>
          <a:solidFill>
            <a:srgbClr val="FFCC99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 dirty="0"/>
          </a:p>
        </p:txBody>
      </p:sp>
      <p:sp>
        <p:nvSpPr>
          <p:cNvPr id="5" name="Puzzle4"/>
          <p:cNvSpPr>
            <a:spLocks noEditPoints="1" noChangeArrowheads="1"/>
          </p:cNvSpPr>
          <p:nvPr/>
        </p:nvSpPr>
        <p:spPr bwMode="auto">
          <a:xfrm>
            <a:off x="7429285" y="3068335"/>
            <a:ext cx="974150" cy="1422845"/>
          </a:xfrm>
          <a:custGeom>
            <a:avLst/>
            <a:gdLst>
              <a:gd name="T0" fmla="*/ 8307 w 21600"/>
              <a:gd name="T1" fmla="*/ 11593 h 21600"/>
              <a:gd name="T2" fmla="*/ 453 w 21600"/>
              <a:gd name="T3" fmla="*/ 16938 h 21600"/>
              <a:gd name="T4" fmla="*/ 11500 w 21600"/>
              <a:gd name="T5" fmla="*/ 21600 h 21600"/>
              <a:gd name="T6" fmla="*/ 20920 w 21600"/>
              <a:gd name="T7" fmla="*/ 16751 h 21600"/>
              <a:gd name="T8" fmla="*/ 13972 w 21600"/>
              <a:gd name="T9" fmla="*/ 10888 h 21600"/>
              <a:gd name="T10" fmla="*/ 21033 w 21600"/>
              <a:gd name="T11" fmla="*/ 4716 h 21600"/>
              <a:gd name="T12" fmla="*/ 11102 w 21600"/>
              <a:gd name="T13" fmla="*/ 11 h 21600"/>
              <a:gd name="T14" fmla="*/ 453 w 21600"/>
              <a:gd name="T15" fmla="*/ 4716 h 21600"/>
              <a:gd name="T16" fmla="*/ 2076 w 21600"/>
              <a:gd name="T17" fmla="*/ 5664 h 21600"/>
              <a:gd name="T18" fmla="*/ 20203 w 21600"/>
              <a:gd name="T19" fmla="*/ 1598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3813" y="10590"/>
                </a:moveTo>
                <a:lnTo>
                  <a:pt x="3927" y="10513"/>
                </a:lnTo>
                <a:lnTo>
                  <a:pt x="4078" y="10425"/>
                </a:lnTo>
                <a:lnTo>
                  <a:pt x="4210" y="10359"/>
                </a:lnTo>
                <a:lnTo>
                  <a:pt x="4361" y="10315"/>
                </a:lnTo>
                <a:lnTo>
                  <a:pt x="4682" y="10237"/>
                </a:lnTo>
                <a:lnTo>
                  <a:pt x="5041" y="10193"/>
                </a:lnTo>
                <a:lnTo>
                  <a:pt x="5456" y="10171"/>
                </a:lnTo>
                <a:lnTo>
                  <a:pt x="5853" y="10193"/>
                </a:lnTo>
                <a:lnTo>
                  <a:pt x="6249" y="10260"/>
                </a:lnTo>
                <a:lnTo>
                  <a:pt x="6646" y="10337"/>
                </a:lnTo>
                <a:lnTo>
                  <a:pt x="7004" y="10469"/>
                </a:lnTo>
                <a:lnTo>
                  <a:pt x="7363" y="10612"/>
                </a:lnTo>
                <a:lnTo>
                  <a:pt x="7665" y="10788"/>
                </a:lnTo>
                <a:lnTo>
                  <a:pt x="7911" y="10998"/>
                </a:lnTo>
                <a:lnTo>
                  <a:pt x="8024" y="11097"/>
                </a:lnTo>
                <a:lnTo>
                  <a:pt x="8137" y="11207"/>
                </a:lnTo>
                <a:lnTo>
                  <a:pt x="8194" y="11340"/>
                </a:lnTo>
                <a:lnTo>
                  <a:pt x="8269" y="11461"/>
                </a:lnTo>
                <a:lnTo>
                  <a:pt x="8307" y="11593"/>
                </a:lnTo>
                <a:lnTo>
                  <a:pt x="8307" y="11714"/>
                </a:lnTo>
                <a:lnTo>
                  <a:pt x="8307" y="11868"/>
                </a:lnTo>
                <a:lnTo>
                  <a:pt x="8307" y="12012"/>
                </a:lnTo>
                <a:lnTo>
                  <a:pt x="8194" y="12265"/>
                </a:lnTo>
                <a:lnTo>
                  <a:pt x="8062" y="12519"/>
                </a:lnTo>
                <a:lnTo>
                  <a:pt x="7873" y="12706"/>
                </a:lnTo>
                <a:lnTo>
                  <a:pt x="7627" y="12904"/>
                </a:lnTo>
                <a:lnTo>
                  <a:pt x="7363" y="13048"/>
                </a:lnTo>
                <a:lnTo>
                  <a:pt x="7080" y="13180"/>
                </a:lnTo>
                <a:lnTo>
                  <a:pt x="6759" y="13257"/>
                </a:lnTo>
                <a:lnTo>
                  <a:pt x="6419" y="13345"/>
                </a:lnTo>
                <a:lnTo>
                  <a:pt x="6098" y="13389"/>
                </a:lnTo>
                <a:lnTo>
                  <a:pt x="5739" y="13389"/>
                </a:lnTo>
                <a:lnTo>
                  <a:pt x="5418" y="13389"/>
                </a:lnTo>
                <a:lnTo>
                  <a:pt x="5079" y="13345"/>
                </a:lnTo>
                <a:lnTo>
                  <a:pt x="4758" y="13301"/>
                </a:lnTo>
                <a:lnTo>
                  <a:pt x="4474" y="13213"/>
                </a:lnTo>
                <a:lnTo>
                  <a:pt x="4172" y="13114"/>
                </a:lnTo>
                <a:lnTo>
                  <a:pt x="3965" y="12982"/>
                </a:lnTo>
                <a:lnTo>
                  <a:pt x="3738" y="12838"/>
                </a:lnTo>
                <a:lnTo>
                  <a:pt x="3493" y="12706"/>
                </a:lnTo>
                <a:lnTo>
                  <a:pt x="3228" y="12607"/>
                </a:lnTo>
                <a:lnTo>
                  <a:pt x="2945" y="12519"/>
                </a:lnTo>
                <a:lnTo>
                  <a:pt x="2700" y="12431"/>
                </a:lnTo>
                <a:lnTo>
                  <a:pt x="2397" y="12375"/>
                </a:lnTo>
                <a:lnTo>
                  <a:pt x="2152" y="12331"/>
                </a:lnTo>
                <a:lnTo>
                  <a:pt x="1888" y="12309"/>
                </a:lnTo>
                <a:lnTo>
                  <a:pt x="1642" y="12309"/>
                </a:lnTo>
                <a:lnTo>
                  <a:pt x="1397" y="12331"/>
                </a:lnTo>
                <a:lnTo>
                  <a:pt x="1170" y="12397"/>
                </a:lnTo>
                <a:lnTo>
                  <a:pt x="962" y="12453"/>
                </a:lnTo>
                <a:lnTo>
                  <a:pt x="774" y="12563"/>
                </a:lnTo>
                <a:lnTo>
                  <a:pt x="623" y="12684"/>
                </a:lnTo>
                <a:lnTo>
                  <a:pt x="528" y="12838"/>
                </a:lnTo>
                <a:lnTo>
                  <a:pt x="453" y="13026"/>
                </a:lnTo>
                <a:lnTo>
                  <a:pt x="339" y="13477"/>
                </a:lnTo>
                <a:lnTo>
                  <a:pt x="226" y="13984"/>
                </a:lnTo>
                <a:lnTo>
                  <a:pt x="151" y="14535"/>
                </a:lnTo>
                <a:lnTo>
                  <a:pt x="113" y="15075"/>
                </a:lnTo>
                <a:lnTo>
                  <a:pt x="113" y="15626"/>
                </a:lnTo>
                <a:lnTo>
                  <a:pt x="151" y="16133"/>
                </a:lnTo>
                <a:lnTo>
                  <a:pt x="188" y="16376"/>
                </a:lnTo>
                <a:lnTo>
                  <a:pt x="264" y="16585"/>
                </a:lnTo>
                <a:lnTo>
                  <a:pt x="339" y="16773"/>
                </a:lnTo>
                <a:lnTo>
                  <a:pt x="453" y="16938"/>
                </a:lnTo>
                <a:lnTo>
                  <a:pt x="1095" y="16883"/>
                </a:lnTo>
                <a:lnTo>
                  <a:pt x="1963" y="16795"/>
                </a:lnTo>
                <a:lnTo>
                  <a:pt x="2945" y="16751"/>
                </a:lnTo>
                <a:lnTo>
                  <a:pt x="3965" y="16706"/>
                </a:lnTo>
                <a:lnTo>
                  <a:pt x="5022" y="16684"/>
                </a:lnTo>
                <a:lnTo>
                  <a:pt x="5947" y="16684"/>
                </a:lnTo>
                <a:lnTo>
                  <a:pt x="6759" y="16706"/>
                </a:lnTo>
                <a:lnTo>
                  <a:pt x="7363" y="16751"/>
                </a:lnTo>
                <a:lnTo>
                  <a:pt x="7948" y="16839"/>
                </a:lnTo>
                <a:lnTo>
                  <a:pt x="8458" y="16916"/>
                </a:lnTo>
                <a:lnTo>
                  <a:pt x="8893" y="17026"/>
                </a:lnTo>
                <a:lnTo>
                  <a:pt x="9289" y="17158"/>
                </a:lnTo>
                <a:lnTo>
                  <a:pt x="9572" y="17280"/>
                </a:lnTo>
                <a:lnTo>
                  <a:pt x="9799" y="17412"/>
                </a:lnTo>
                <a:lnTo>
                  <a:pt x="9969" y="17555"/>
                </a:lnTo>
                <a:lnTo>
                  <a:pt x="10120" y="17687"/>
                </a:lnTo>
                <a:lnTo>
                  <a:pt x="10158" y="17831"/>
                </a:lnTo>
                <a:lnTo>
                  <a:pt x="10195" y="17974"/>
                </a:lnTo>
                <a:lnTo>
                  <a:pt x="10158" y="18128"/>
                </a:lnTo>
                <a:lnTo>
                  <a:pt x="10082" y="18271"/>
                </a:lnTo>
                <a:lnTo>
                  <a:pt x="9969" y="18426"/>
                </a:lnTo>
                <a:lnTo>
                  <a:pt x="9837" y="18569"/>
                </a:lnTo>
                <a:lnTo>
                  <a:pt x="9648" y="18701"/>
                </a:lnTo>
                <a:lnTo>
                  <a:pt x="9440" y="18822"/>
                </a:lnTo>
                <a:lnTo>
                  <a:pt x="9213" y="18999"/>
                </a:lnTo>
                <a:lnTo>
                  <a:pt x="9044" y="19186"/>
                </a:lnTo>
                <a:lnTo>
                  <a:pt x="8893" y="19395"/>
                </a:lnTo>
                <a:lnTo>
                  <a:pt x="8817" y="19627"/>
                </a:lnTo>
                <a:lnTo>
                  <a:pt x="8779" y="19858"/>
                </a:lnTo>
                <a:lnTo>
                  <a:pt x="8779" y="20112"/>
                </a:lnTo>
                <a:lnTo>
                  <a:pt x="8855" y="20354"/>
                </a:lnTo>
                <a:lnTo>
                  <a:pt x="8968" y="20586"/>
                </a:lnTo>
                <a:lnTo>
                  <a:pt x="9138" y="20817"/>
                </a:lnTo>
                <a:lnTo>
                  <a:pt x="9365" y="21026"/>
                </a:lnTo>
                <a:lnTo>
                  <a:pt x="9610" y="21192"/>
                </a:lnTo>
                <a:lnTo>
                  <a:pt x="9950" y="21368"/>
                </a:lnTo>
                <a:lnTo>
                  <a:pt x="10120" y="21445"/>
                </a:lnTo>
                <a:lnTo>
                  <a:pt x="10346" y="21511"/>
                </a:lnTo>
                <a:lnTo>
                  <a:pt x="10516" y="21555"/>
                </a:lnTo>
                <a:lnTo>
                  <a:pt x="10743" y="21600"/>
                </a:lnTo>
                <a:lnTo>
                  <a:pt x="10988" y="21644"/>
                </a:lnTo>
                <a:lnTo>
                  <a:pt x="11215" y="21666"/>
                </a:lnTo>
                <a:lnTo>
                  <a:pt x="11498" y="21666"/>
                </a:lnTo>
                <a:lnTo>
                  <a:pt x="11762" y="21666"/>
                </a:lnTo>
                <a:lnTo>
                  <a:pt x="12253" y="21644"/>
                </a:lnTo>
                <a:lnTo>
                  <a:pt x="12763" y="21577"/>
                </a:lnTo>
                <a:lnTo>
                  <a:pt x="13197" y="21467"/>
                </a:lnTo>
                <a:lnTo>
                  <a:pt x="13556" y="21346"/>
                </a:lnTo>
                <a:lnTo>
                  <a:pt x="13896" y="21192"/>
                </a:lnTo>
                <a:lnTo>
                  <a:pt x="14179" y="21026"/>
                </a:lnTo>
                <a:lnTo>
                  <a:pt x="14444" y="20839"/>
                </a:lnTo>
                <a:lnTo>
                  <a:pt x="14576" y="20641"/>
                </a:lnTo>
                <a:lnTo>
                  <a:pt x="14727" y="20431"/>
                </a:lnTo>
                <a:lnTo>
                  <a:pt x="14765" y="20200"/>
                </a:lnTo>
                <a:lnTo>
                  <a:pt x="14802" y="19991"/>
                </a:lnTo>
                <a:lnTo>
                  <a:pt x="14727" y="19759"/>
                </a:lnTo>
                <a:lnTo>
                  <a:pt x="14613" y="19550"/>
                </a:lnTo>
                <a:lnTo>
                  <a:pt x="14444" y="19307"/>
                </a:lnTo>
                <a:lnTo>
                  <a:pt x="14217" y="19098"/>
                </a:lnTo>
                <a:lnTo>
                  <a:pt x="13934" y="18911"/>
                </a:lnTo>
                <a:lnTo>
                  <a:pt x="13669" y="18745"/>
                </a:lnTo>
                <a:lnTo>
                  <a:pt x="13462" y="18547"/>
                </a:lnTo>
                <a:lnTo>
                  <a:pt x="13311" y="18337"/>
                </a:lnTo>
                <a:lnTo>
                  <a:pt x="13197" y="18150"/>
                </a:lnTo>
                <a:lnTo>
                  <a:pt x="13122" y="17941"/>
                </a:lnTo>
                <a:lnTo>
                  <a:pt x="13122" y="17720"/>
                </a:lnTo>
                <a:lnTo>
                  <a:pt x="13122" y="17533"/>
                </a:lnTo>
                <a:lnTo>
                  <a:pt x="13197" y="17346"/>
                </a:lnTo>
                <a:lnTo>
                  <a:pt x="13273" y="17158"/>
                </a:lnTo>
                <a:lnTo>
                  <a:pt x="13386" y="16982"/>
                </a:lnTo>
                <a:lnTo>
                  <a:pt x="13537" y="16839"/>
                </a:lnTo>
                <a:lnTo>
                  <a:pt x="13707" y="16706"/>
                </a:lnTo>
                <a:lnTo>
                  <a:pt x="13896" y="16607"/>
                </a:lnTo>
                <a:lnTo>
                  <a:pt x="14104" y="16519"/>
                </a:lnTo>
                <a:lnTo>
                  <a:pt x="14330" y="16453"/>
                </a:lnTo>
                <a:lnTo>
                  <a:pt x="14538" y="16431"/>
                </a:lnTo>
                <a:lnTo>
                  <a:pt x="14897" y="16453"/>
                </a:lnTo>
                <a:lnTo>
                  <a:pt x="15406" y="16497"/>
                </a:lnTo>
                <a:lnTo>
                  <a:pt x="16105" y="16541"/>
                </a:lnTo>
                <a:lnTo>
                  <a:pt x="16898" y="16607"/>
                </a:lnTo>
                <a:lnTo>
                  <a:pt x="17804" y="16651"/>
                </a:lnTo>
                <a:lnTo>
                  <a:pt x="18786" y="16684"/>
                </a:lnTo>
                <a:lnTo>
                  <a:pt x="19844" y="16728"/>
                </a:lnTo>
                <a:lnTo>
                  <a:pt x="20920" y="16751"/>
                </a:lnTo>
                <a:lnTo>
                  <a:pt x="21109" y="16497"/>
                </a:lnTo>
                <a:lnTo>
                  <a:pt x="21241" y="16222"/>
                </a:lnTo>
                <a:lnTo>
                  <a:pt x="21392" y="15946"/>
                </a:lnTo>
                <a:lnTo>
                  <a:pt x="21467" y="15648"/>
                </a:lnTo>
                <a:lnTo>
                  <a:pt x="21543" y="15351"/>
                </a:lnTo>
                <a:lnTo>
                  <a:pt x="21618" y="15042"/>
                </a:lnTo>
                <a:lnTo>
                  <a:pt x="21618" y="14745"/>
                </a:lnTo>
                <a:lnTo>
                  <a:pt x="21618" y="14447"/>
                </a:lnTo>
                <a:lnTo>
                  <a:pt x="21618" y="14150"/>
                </a:lnTo>
                <a:lnTo>
                  <a:pt x="21581" y="13852"/>
                </a:lnTo>
                <a:lnTo>
                  <a:pt x="21505" y="13577"/>
                </a:lnTo>
                <a:lnTo>
                  <a:pt x="21430" y="13301"/>
                </a:lnTo>
                <a:lnTo>
                  <a:pt x="21354" y="13048"/>
                </a:lnTo>
                <a:lnTo>
                  <a:pt x="21241" y="12816"/>
                </a:lnTo>
                <a:lnTo>
                  <a:pt x="21146" y="12607"/>
                </a:lnTo>
                <a:lnTo>
                  <a:pt x="21033" y="12431"/>
                </a:lnTo>
                <a:lnTo>
                  <a:pt x="20920" y="12265"/>
                </a:lnTo>
                <a:lnTo>
                  <a:pt x="20769" y="12144"/>
                </a:lnTo>
                <a:lnTo>
                  <a:pt x="20637" y="12034"/>
                </a:lnTo>
                <a:lnTo>
                  <a:pt x="20486" y="11946"/>
                </a:lnTo>
                <a:lnTo>
                  <a:pt x="20297" y="11891"/>
                </a:lnTo>
                <a:lnTo>
                  <a:pt x="20165" y="11846"/>
                </a:lnTo>
                <a:lnTo>
                  <a:pt x="19976" y="11824"/>
                </a:lnTo>
                <a:lnTo>
                  <a:pt x="19806" y="11802"/>
                </a:lnTo>
                <a:lnTo>
                  <a:pt x="19390" y="11824"/>
                </a:lnTo>
                <a:lnTo>
                  <a:pt x="18956" y="11891"/>
                </a:lnTo>
                <a:lnTo>
                  <a:pt x="18503" y="11968"/>
                </a:lnTo>
                <a:lnTo>
                  <a:pt x="17993" y="12078"/>
                </a:lnTo>
                <a:lnTo>
                  <a:pt x="17653" y="12144"/>
                </a:lnTo>
                <a:lnTo>
                  <a:pt x="17332" y="12199"/>
                </a:lnTo>
                <a:lnTo>
                  <a:pt x="17049" y="12221"/>
                </a:lnTo>
                <a:lnTo>
                  <a:pt x="16747" y="12243"/>
                </a:lnTo>
                <a:lnTo>
                  <a:pt x="16464" y="12243"/>
                </a:lnTo>
                <a:lnTo>
                  <a:pt x="16218" y="12243"/>
                </a:lnTo>
                <a:lnTo>
                  <a:pt x="15992" y="12221"/>
                </a:lnTo>
                <a:lnTo>
                  <a:pt x="15746" y="12199"/>
                </a:lnTo>
                <a:lnTo>
                  <a:pt x="15520" y="12155"/>
                </a:lnTo>
                <a:lnTo>
                  <a:pt x="15350" y="12122"/>
                </a:lnTo>
                <a:lnTo>
                  <a:pt x="15161" y="12056"/>
                </a:lnTo>
                <a:lnTo>
                  <a:pt x="14972" y="11990"/>
                </a:lnTo>
                <a:lnTo>
                  <a:pt x="14689" y="11846"/>
                </a:lnTo>
                <a:lnTo>
                  <a:pt x="14444" y="11670"/>
                </a:lnTo>
                <a:lnTo>
                  <a:pt x="14255" y="11483"/>
                </a:lnTo>
                <a:lnTo>
                  <a:pt x="14104" y="11295"/>
                </a:lnTo>
                <a:lnTo>
                  <a:pt x="14028" y="11086"/>
                </a:lnTo>
                <a:lnTo>
                  <a:pt x="13972" y="10888"/>
                </a:lnTo>
                <a:lnTo>
                  <a:pt x="13972" y="10700"/>
                </a:lnTo>
                <a:lnTo>
                  <a:pt x="14009" y="10513"/>
                </a:lnTo>
                <a:lnTo>
                  <a:pt x="14066" y="10359"/>
                </a:lnTo>
                <a:lnTo>
                  <a:pt x="14179" y="10215"/>
                </a:lnTo>
                <a:lnTo>
                  <a:pt x="14406" y="10006"/>
                </a:lnTo>
                <a:lnTo>
                  <a:pt x="14651" y="9830"/>
                </a:lnTo>
                <a:lnTo>
                  <a:pt x="14878" y="9686"/>
                </a:lnTo>
                <a:lnTo>
                  <a:pt x="15123" y="9554"/>
                </a:lnTo>
                <a:lnTo>
                  <a:pt x="15350" y="9477"/>
                </a:lnTo>
                <a:lnTo>
                  <a:pt x="15558" y="9411"/>
                </a:lnTo>
                <a:lnTo>
                  <a:pt x="15803" y="9345"/>
                </a:lnTo>
                <a:lnTo>
                  <a:pt x="16030" y="9323"/>
                </a:lnTo>
                <a:lnTo>
                  <a:pt x="16256" y="9301"/>
                </a:lnTo>
                <a:lnTo>
                  <a:pt x="16464" y="9323"/>
                </a:lnTo>
                <a:lnTo>
                  <a:pt x="16690" y="9345"/>
                </a:lnTo>
                <a:lnTo>
                  <a:pt x="16898" y="9367"/>
                </a:lnTo>
                <a:lnTo>
                  <a:pt x="17332" y="9477"/>
                </a:lnTo>
                <a:lnTo>
                  <a:pt x="17767" y="9598"/>
                </a:lnTo>
                <a:lnTo>
                  <a:pt x="18163" y="9731"/>
                </a:lnTo>
                <a:lnTo>
                  <a:pt x="18597" y="9874"/>
                </a:lnTo>
                <a:lnTo>
                  <a:pt x="18994" y="10006"/>
                </a:lnTo>
                <a:lnTo>
                  <a:pt x="19428" y="10083"/>
                </a:lnTo>
                <a:lnTo>
                  <a:pt x="19617" y="10127"/>
                </a:lnTo>
                <a:lnTo>
                  <a:pt x="19844" y="10149"/>
                </a:lnTo>
                <a:lnTo>
                  <a:pt x="20013" y="10149"/>
                </a:lnTo>
                <a:lnTo>
                  <a:pt x="20240" y="10127"/>
                </a:lnTo>
                <a:lnTo>
                  <a:pt x="20410" y="10105"/>
                </a:lnTo>
                <a:lnTo>
                  <a:pt x="20637" y="10061"/>
                </a:lnTo>
                <a:lnTo>
                  <a:pt x="20844" y="9984"/>
                </a:lnTo>
                <a:lnTo>
                  <a:pt x="21033" y="9896"/>
                </a:lnTo>
                <a:lnTo>
                  <a:pt x="21146" y="9830"/>
                </a:lnTo>
                <a:lnTo>
                  <a:pt x="21203" y="9753"/>
                </a:lnTo>
                <a:lnTo>
                  <a:pt x="21279" y="9642"/>
                </a:lnTo>
                <a:lnTo>
                  <a:pt x="21354" y="9521"/>
                </a:lnTo>
                <a:lnTo>
                  <a:pt x="21430" y="9246"/>
                </a:lnTo>
                <a:lnTo>
                  <a:pt x="21430" y="8904"/>
                </a:lnTo>
                <a:lnTo>
                  <a:pt x="21430" y="8540"/>
                </a:lnTo>
                <a:lnTo>
                  <a:pt x="21392" y="8144"/>
                </a:lnTo>
                <a:lnTo>
                  <a:pt x="21354" y="7714"/>
                </a:lnTo>
                <a:lnTo>
                  <a:pt x="21279" y="7295"/>
                </a:lnTo>
                <a:lnTo>
                  <a:pt x="21146" y="6446"/>
                </a:lnTo>
                <a:lnTo>
                  <a:pt x="20995" y="5686"/>
                </a:lnTo>
                <a:lnTo>
                  <a:pt x="20958" y="5366"/>
                </a:lnTo>
                <a:lnTo>
                  <a:pt x="20958" y="5091"/>
                </a:lnTo>
                <a:lnTo>
                  <a:pt x="20958" y="4860"/>
                </a:lnTo>
                <a:lnTo>
                  <a:pt x="21033" y="4716"/>
                </a:lnTo>
                <a:lnTo>
                  <a:pt x="20637" y="4860"/>
                </a:lnTo>
                <a:lnTo>
                  <a:pt x="20127" y="4992"/>
                </a:lnTo>
                <a:lnTo>
                  <a:pt x="19617" y="5069"/>
                </a:lnTo>
                <a:lnTo>
                  <a:pt x="19032" y="5157"/>
                </a:lnTo>
                <a:lnTo>
                  <a:pt x="18465" y="5201"/>
                </a:lnTo>
                <a:lnTo>
                  <a:pt x="17842" y="5245"/>
                </a:lnTo>
                <a:lnTo>
                  <a:pt x="17219" y="5267"/>
                </a:lnTo>
                <a:lnTo>
                  <a:pt x="16615" y="5267"/>
                </a:lnTo>
                <a:lnTo>
                  <a:pt x="15992" y="5245"/>
                </a:lnTo>
                <a:lnTo>
                  <a:pt x="15369" y="5201"/>
                </a:lnTo>
                <a:lnTo>
                  <a:pt x="14840" y="5157"/>
                </a:lnTo>
                <a:lnTo>
                  <a:pt x="14293" y="5091"/>
                </a:lnTo>
                <a:lnTo>
                  <a:pt x="13783" y="5014"/>
                </a:lnTo>
                <a:lnTo>
                  <a:pt x="13386" y="4926"/>
                </a:lnTo>
                <a:lnTo>
                  <a:pt x="13027" y="4815"/>
                </a:lnTo>
                <a:lnTo>
                  <a:pt x="12725" y="4716"/>
                </a:lnTo>
                <a:lnTo>
                  <a:pt x="12480" y="4606"/>
                </a:lnTo>
                <a:lnTo>
                  <a:pt x="12291" y="4496"/>
                </a:lnTo>
                <a:lnTo>
                  <a:pt x="12197" y="4397"/>
                </a:lnTo>
                <a:lnTo>
                  <a:pt x="12083" y="4286"/>
                </a:lnTo>
                <a:lnTo>
                  <a:pt x="12046" y="4187"/>
                </a:lnTo>
                <a:lnTo>
                  <a:pt x="12008" y="4077"/>
                </a:lnTo>
                <a:lnTo>
                  <a:pt x="12046" y="3967"/>
                </a:lnTo>
                <a:lnTo>
                  <a:pt x="12121" y="3868"/>
                </a:lnTo>
                <a:lnTo>
                  <a:pt x="12197" y="3735"/>
                </a:lnTo>
                <a:lnTo>
                  <a:pt x="12291" y="3614"/>
                </a:lnTo>
                <a:lnTo>
                  <a:pt x="12442" y="3482"/>
                </a:lnTo>
                <a:lnTo>
                  <a:pt x="12631" y="3361"/>
                </a:lnTo>
                <a:lnTo>
                  <a:pt x="13065" y="3085"/>
                </a:lnTo>
                <a:lnTo>
                  <a:pt x="13537" y="2766"/>
                </a:lnTo>
                <a:lnTo>
                  <a:pt x="13783" y="2578"/>
                </a:lnTo>
                <a:lnTo>
                  <a:pt x="13934" y="2380"/>
                </a:lnTo>
                <a:lnTo>
                  <a:pt x="14028" y="2171"/>
                </a:lnTo>
                <a:lnTo>
                  <a:pt x="14104" y="1961"/>
                </a:lnTo>
                <a:lnTo>
                  <a:pt x="14104" y="1730"/>
                </a:lnTo>
                <a:lnTo>
                  <a:pt x="14066" y="1498"/>
                </a:lnTo>
                <a:lnTo>
                  <a:pt x="13972" y="1267"/>
                </a:lnTo>
                <a:lnTo>
                  <a:pt x="13820" y="1057"/>
                </a:lnTo>
                <a:lnTo>
                  <a:pt x="13594" y="837"/>
                </a:lnTo>
                <a:lnTo>
                  <a:pt x="13386" y="628"/>
                </a:lnTo>
                <a:lnTo>
                  <a:pt x="13103" y="462"/>
                </a:lnTo>
                <a:lnTo>
                  <a:pt x="12763" y="308"/>
                </a:lnTo>
                <a:lnTo>
                  <a:pt x="12404" y="187"/>
                </a:lnTo>
                <a:lnTo>
                  <a:pt x="12008" y="77"/>
                </a:lnTo>
                <a:lnTo>
                  <a:pt x="11574" y="33"/>
                </a:lnTo>
                <a:lnTo>
                  <a:pt x="11102" y="11"/>
                </a:lnTo>
                <a:lnTo>
                  <a:pt x="10667" y="11"/>
                </a:lnTo>
                <a:lnTo>
                  <a:pt x="10233" y="77"/>
                </a:lnTo>
                <a:lnTo>
                  <a:pt x="9837" y="187"/>
                </a:lnTo>
                <a:lnTo>
                  <a:pt x="9440" y="286"/>
                </a:lnTo>
                <a:lnTo>
                  <a:pt x="9062" y="462"/>
                </a:lnTo>
                <a:lnTo>
                  <a:pt x="8741" y="628"/>
                </a:lnTo>
                <a:lnTo>
                  <a:pt x="8458" y="815"/>
                </a:lnTo>
                <a:lnTo>
                  <a:pt x="8232" y="1035"/>
                </a:lnTo>
                <a:lnTo>
                  <a:pt x="8062" y="1245"/>
                </a:lnTo>
                <a:lnTo>
                  <a:pt x="7911" y="1476"/>
                </a:lnTo>
                <a:lnTo>
                  <a:pt x="7835" y="1708"/>
                </a:lnTo>
                <a:lnTo>
                  <a:pt x="7797" y="1961"/>
                </a:lnTo>
                <a:lnTo>
                  <a:pt x="7835" y="2193"/>
                </a:lnTo>
                <a:lnTo>
                  <a:pt x="7948" y="2402"/>
                </a:lnTo>
                <a:lnTo>
                  <a:pt x="8062" y="2534"/>
                </a:lnTo>
                <a:lnTo>
                  <a:pt x="8175" y="2644"/>
                </a:lnTo>
                <a:lnTo>
                  <a:pt x="8269" y="2744"/>
                </a:lnTo>
                <a:lnTo>
                  <a:pt x="8420" y="2832"/>
                </a:lnTo>
                <a:lnTo>
                  <a:pt x="8704" y="3019"/>
                </a:lnTo>
                <a:lnTo>
                  <a:pt x="8968" y="3206"/>
                </a:lnTo>
                <a:lnTo>
                  <a:pt x="9138" y="3405"/>
                </a:lnTo>
                <a:lnTo>
                  <a:pt x="9327" y="3570"/>
                </a:lnTo>
                <a:lnTo>
                  <a:pt x="9440" y="3735"/>
                </a:lnTo>
                <a:lnTo>
                  <a:pt x="9516" y="3890"/>
                </a:lnTo>
                <a:lnTo>
                  <a:pt x="9534" y="4033"/>
                </a:lnTo>
                <a:lnTo>
                  <a:pt x="9534" y="4165"/>
                </a:lnTo>
                <a:lnTo>
                  <a:pt x="9516" y="4286"/>
                </a:lnTo>
                <a:lnTo>
                  <a:pt x="9440" y="4397"/>
                </a:lnTo>
                <a:lnTo>
                  <a:pt x="9327" y="4496"/>
                </a:lnTo>
                <a:lnTo>
                  <a:pt x="9176" y="4562"/>
                </a:lnTo>
                <a:lnTo>
                  <a:pt x="9006" y="4628"/>
                </a:lnTo>
                <a:lnTo>
                  <a:pt x="8779" y="4694"/>
                </a:lnTo>
                <a:lnTo>
                  <a:pt x="8534" y="4716"/>
                </a:lnTo>
                <a:lnTo>
                  <a:pt x="8232" y="4716"/>
                </a:lnTo>
                <a:lnTo>
                  <a:pt x="7118" y="4738"/>
                </a:lnTo>
                <a:lnTo>
                  <a:pt x="5947" y="4771"/>
                </a:lnTo>
                <a:lnTo>
                  <a:pt x="4795" y="4815"/>
                </a:lnTo>
                <a:lnTo>
                  <a:pt x="3681" y="4860"/>
                </a:lnTo>
                <a:lnTo>
                  <a:pt x="2662" y="4882"/>
                </a:lnTo>
                <a:lnTo>
                  <a:pt x="1755" y="4882"/>
                </a:lnTo>
                <a:lnTo>
                  <a:pt x="1359" y="4860"/>
                </a:lnTo>
                <a:lnTo>
                  <a:pt x="981" y="4837"/>
                </a:lnTo>
                <a:lnTo>
                  <a:pt x="698" y="4771"/>
                </a:lnTo>
                <a:lnTo>
                  <a:pt x="453" y="4716"/>
                </a:lnTo>
                <a:lnTo>
                  <a:pt x="453" y="5322"/>
                </a:lnTo>
                <a:lnTo>
                  <a:pt x="453" y="6083"/>
                </a:lnTo>
                <a:lnTo>
                  <a:pt x="453" y="6909"/>
                </a:lnTo>
                <a:lnTo>
                  <a:pt x="453" y="7780"/>
                </a:lnTo>
                <a:lnTo>
                  <a:pt x="453" y="8606"/>
                </a:lnTo>
                <a:lnTo>
                  <a:pt x="453" y="9345"/>
                </a:lnTo>
                <a:lnTo>
                  <a:pt x="453" y="9918"/>
                </a:lnTo>
                <a:lnTo>
                  <a:pt x="453" y="10282"/>
                </a:lnTo>
                <a:lnTo>
                  <a:pt x="490" y="10381"/>
                </a:lnTo>
                <a:lnTo>
                  <a:pt x="547" y="10491"/>
                </a:lnTo>
                <a:lnTo>
                  <a:pt x="660" y="10590"/>
                </a:lnTo>
                <a:lnTo>
                  <a:pt x="811" y="10700"/>
                </a:lnTo>
                <a:lnTo>
                  <a:pt x="981" y="10811"/>
                </a:lnTo>
                <a:lnTo>
                  <a:pt x="1208" y="10888"/>
                </a:lnTo>
                <a:lnTo>
                  <a:pt x="1453" y="10954"/>
                </a:lnTo>
                <a:lnTo>
                  <a:pt x="1718" y="11020"/>
                </a:lnTo>
                <a:lnTo>
                  <a:pt x="1963" y="11064"/>
                </a:lnTo>
                <a:lnTo>
                  <a:pt x="2265" y="11086"/>
                </a:lnTo>
                <a:lnTo>
                  <a:pt x="2548" y="11064"/>
                </a:lnTo>
                <a:lnTo>
                  <a:pt x="2794" y="11042"/>
                </a:lnTo>
                <a:lnTo>
                  <a:pt x="3096" y="10976"/>
                </a:lnTo>
                <a:lnTo>
                  <a:pt x="3341" y="10888"/>
                </a:lnTo>
                <a:lnTo>
                  <a:pt x="3606" y="10766"/>
                </a:lnTo>
                <a:lnTo>
                  <a:pt x="3813" y="10590"/>
                </a:lnTo>
                <a:close/>
              </a:path>
            </a:pathLst>
          </a:custGeom>
          <a:solidFill>
            <a:srgbClr val="FFCC99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>
        <p:nvSpPr>
          <p:cNvPr id="11" name="Puzzle4"/>
          <p:cNvSpPr>
            <a:spLocks noEditPoints="1" noChangeArrowheads="1"/>
          </p:cNvSpPr>
          <p:nvPr/>
        </p:nvSpPr>
        <p:spPr bwMode="auto">
          <a:xfrm>
            <a:off x="7429285" y="4656223"/>
            <a:ext cx="974150" cy="1422845"/>
          </a:xfrm>
          <a:custGeom>
            <a:avLst/>
            <a:gdLst>
              <a:gd name="T0" fmla="*/ 8307 w 21600"/>
              <a:gd name="T1" fmla="*/ 11593 h 21600"/>
              <a:gd name="T2" fmla="*/ 453 w 21600"/>
              <a:gd name="T3" fmla="*/ 16938 h 21600"/>
              <a:gd name="T4" fmla="*/ 11500 w 21600"/>
              <a:gd name="T5" fmla="*/ 21600 h 21600"/>
              <a:gd name="T6" fmla="*/ 20920 w 21600"/>
              <a:gd name="T7" fmla="*/ 16751 h 21600"/>
              <a:gd name="T8" fmla="*/ 13972 w 21600"/>
              <a:gd name="T9" fmla="*/ 10888 h 21600"/>
              <a:gd name="T10" fmla="*/ 21033 w 21600"/>
              <a:gd name="T11" fmla="*/ 4716 h 21600"/>
              <a:gd name="T12" fmla="*/ 11102 w 21600"/>
              <a:gd name="T13" fmla="*/ 11 h 21600"/>
              <a:gd name="T14" fmla="*/ 453 w 21600"/>
              <a:gd name="T15" fmla="*/ 4716 h 21600"/>
              <a:gd name="T16" fmla="*/ 2076 w 21600"/>
              <a:gd name="T17" fmla="*/ 5664 h 21600"/>
              <a:gd name="T18" fmla="*/ 20203 w 21600"/>
              <a:gd name="T19" fmla="*/ 1598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3813" y="10590"/>
                </a:moveTo>
                <a:lnTo>
                  <a:pt x="3927" y="10513"/>
                </a:lnTo>
                <a:lnTo>
                  <a:pt x="4078" y="10425"/>
                </a:lnTo>
                <a:lnTo>
                  <a:pt x="4210" y="10359"/>
                </a:lnTo>
                <a:lnTo>
                  <a:pt x="4361" y="10315"/>
                </a:lnTo>
                <a:lnTo>
                  <a:pt x="4682" y="10237"/>
                </a:lnTo>
                <a:lnTo>
                  <a:pt x="5041" y="10193"/>
                </a:lnTo>
                <a:lnTo>
                  <a:pt x="5456" y="10171"/>
                </a:lnTo>
                <a:lnTo>
                  <a:pt x="5853" y="10193"/>
                </a:lnTo>
                <a:lnTo>
                  <a:pt x="6249" y="10260"/>
                </a:lnTo>
                <a:lnTo>
                  <a:pt x="6646" y="10337"/>
                </a:lnTo>
                <a:lnTo>
                  <a:pt x="7004" y="10469"/>
                </a:lnTo>
                <a:lnTo>
                  <a:pt x="7363" y="10612"/>
                </a:lnTo>
                <a:lnTo>
                  <a:pt x="7665" y="10788"/>
                </a:lnTo>
                <a:lnTo>
                  <a:pt x="7911" y="10998"/>
                </a:lnTo>
                <a:lnTo>
                  <a:pt x="8024" y="11097"/>
                </a:lnTo>
                <a:lnTo>
                  <a:pt x="8137" y="11207"/>
                </a:lnTo>
                <a:lnTo>
                  <a:pt x="8194" y="11340"/>
                </a:lnTo>
                <a:lnTo>
                  <a:pt x="8269" y="11461"/>
                </a:lnTo>
                <a:lnTo>
                  <a:pt x="8307" y="11593"/>
                </a:lnTo>
                <a:lnTo>
                  <a:pt x="8307" y="11714"/>
                </a:lnTo>
                <a:lnTo>
                  <a:pt x="8307" y="11868"/>
                </a:lnTo>
                <a:lnTo>
                  <a:pt x="8307" y="12012"/>
                </a:lnTo>
                <a:lnTo>
                  <a:pt x="8194" y="12265"/>
                </a:lnTo>
                <a:lnTo>
                  <a:pt x="8062" y="12519"/>
                </a:lnTo>
                <a:lnTo>
                  <a:pt x="7873" y="12706"/>
                </a:lnTo>
                <a:lnTo>
                  <a:pt x="7627" y="12904"/>
                </a:lnTo>
                <a:lnTo>
                  <a:pt x="7363" y="13048"/>
                </a:lnTo>
                <a:lnTo>
                  <a:pt x="7080" y="13180"/>
                </a:lnTo>
                <a:lnTo>
                  <a:pt x="6759" y="13257"/>
                </a:lnTo>
                <a:lnTo>
                  <a:pt x="6419" y="13345"/>
                </a:lnTo>
                <a:lnTo>
                  <a:pt x="6098" y="13389"/>
                </a:lnTo>
                <a:lnTo>
                  <a:pt x="5739" y="13389"/>
                </a:lnTo>
                <a:lnTo>
                  <a:pt x="5418" y="13389"/>
                </a:lnTo>
                <a:lnTo>
                  <a:pt x="5079" y="13345"/>
                </a:lnTo>
                <a:lnTo>
                  <a:pt x="4758" y="13301"/>
                </a:lnTo>
                <a:lnTo>
                  <a:pt x="4474" y="13213"/>
                </a:lnTo>
                <a:lnTo>
                  <a:pt x="4172" y="13114"/>
                </a:lnTo>
                <a:lnTo>
                  <a:pt x="3965" y="12982"/>
                </a:lnTo>
                <a:lnTo>
                  <a:pt x="3738" y="12838"/>
                </a:lnTo>
                <a:lnTo>
                  <a:pt x="3493" y="12706"/>
                </a:lnTo>
                <a:lnTo>
                  <a:pt x="3228" y="12607"/>
                </a:lnTo>
                <a:lnTo>
                  <a:pt x="2945" y="12519"/>
                </a:lnTo>
                <a:lnTo>
                  <a:pt x="2700" y="12431"/>
                </a:lnTo>
                <a:lnTo>
                  <a:pt x="2397" y="12375"/>
                </a:lnTo>
                <a:lnTo>
                  <a:pt x="2152" y="12331"/>
                </a:lnTo>
                <a:lnTo>
                  <a:pt x="1888" y="12309"/>
                </a:lnTo>
                <a:lnTo>
                  <a:pt x="1642" y="12309"/>
                </a:lnTo>
                <a:lnTo>
                  <a:pt x="1397" y="12331"/>
                </a:lnTo>
                <a:lnTo>
                  <a:pt x="1170" y="12397"/>
                </a:lnTo>
                <a:lnTo>
                  <a:pt x="962" y="12453"/>
                </a:lnTo>
                <a:lnTo>
                  <a:pt x="774" y="12563"/>
                </a:lnTo>
                <a:lnTo>
                  <a:pt x="623" y="12684"/>
                </a:lnTo>
                <a:lnTo>
                  <a:pt x="528" y="12838"/>
                </a:lnTo>
                <a:lnTo>
                  <a:pt x="453" y="13026"/>
                </a:lnTo>
                <a:lnTo>
                  <a:pt x="339" y="13477"/>
                </a:lnTo>
                <a:lnTo>
                  <a:pt x="226" y="13984"/>
                </a:lnTo>
                <a:lnTo>
                  <a:pt x="151" y="14535"/>
                </a:lnTo>
                <a:lnTo>
                  <a:pt x="113" y="15075"/>
                </a:lnTo>
                <a:lnTo>
                  <a:pt x="113" y="15626"/>
                </a:lnTo>
                <a:lnTo>
                  <a:pt x="151" y="16133"/>
                </a:lnTo>
                <a:lnTo>
                  <a:pt x="188" y="16376"/>
                </a:lnTo>
                <a:lnTo>
                  <a:pt x="264" y="16585"/>
                </a:lnTo>
                <a:lnTo>
                  <a:pt x="339" y="16773"/>
                </a:lnTo>
                <a:lnTo>
                  <a:pt x="453" y="16938"/>
                </a:lnTo>
                <a:lnTo>
                  <a:pt x="1095" y="16883"/>
                </a:lnTo>
                <a:lnTo>
                  <a:pt x="1963" y="16795"/>
                </a:lnTo>
                <a:lnTo>
                  <a:pt x="2945" y="16751"/>
                </a:lnTo>
                <a:lnTo>
                  <a:pt x="3965" y="16706"/>
                </a:lnTo>
                <a:lnTo>
                  <a:pt x="5022" y="16684"/>
                </a:lnTo>
                <a:lnTo>
                  <a:pt x="5947" y="16684"/>
                </a:lnTo>
                <a:lnTo>
                  <a:pt x="6759" y="16706"/>
                </a:lnTo>
                <a:lnTo>
                  <a:pt x="7363" y="16751"/>
                </a:lnTo>
                <a:lnTo>
                  <a:pt x="7948" y="16839"/>
                </a:lnTo>
                <a:lnTo>
                  <a:pt x="8458" y="16916"/>
                </a:lnTo>
                <a:lnTo>
                  <a:pt x="8893" y="17026"/>
                </a:lnTo>
                <a:lnTo>
                  <a:pt x="9289" y="17158"/>
                </a:lnTo>
                <a:lnTo>
                  <a:pt x="9572" y="17280"/>
                </a:lnTo>
                <a:lnTo>
                  <a:pt x="9799" y="17412"/>
                </a:lnTo>
                <a:lnTo>
                  <a:pt x="9969" y="17555"/>
                </a:lnTo>
                <a:lnTo>
                  <a:pt x="10120" y="17687"/>
                </a:lnTo>
                <a:lnTo>
                  <a:pt x="10158" y="17831"/>
                </a:lnTo>
                <a:lnTo>
                  <a:pt x="10195" y="17974"/>
                </a:lnTo>
                <a:lnTo>
                  <a:pt x="10158" y="18128"/>
                </a:lnTo>
                <a:lnTo>
                  <a:pt x="10082" y="18271"/>
                </a:lnTo>
                <a:lnTo>
                  <a:pt x="9969" y="18426"/>
                </a:lnTo>
                <a:lnTo>
                  <a:pt x="9837" y="18569"/>
                </a:lnTo>
                <a:lnTo>
                  <a:pt x="9648" y="18701"/>
                </a:lnTo>
                <a:lnTo>
                  <a:pt x="9440" y="18822"/>
                </a:lnTo>
                <a:lnTo>
                  <a:pt x="9213" y="18999"/>
                </a:lnTo>
                <a:lnTo>
                  <a:pt x="9044" y="19186"/>
                </a:lnTo>
                <a:lnTo>
                  <a:pt x="8893" y="19395"/>
                </a:lnTo>
                <a:lnTo>
                  <a:pt x="8817" y="19627"/>
                </a:lnTo>
                <a:lnTo>
                  <a:pt x="8779" y="19858"/>
                </a:lnTo>
                <a:lnTo>
                  <a:pt x="8779" y="20112"/>
                </a:lnTo>
                <a:lnTo>
                  <a:pt x="8855" y="20354"/>
                </a:lnTo>
                <a:lnTo>
                  <a:pt x="8968" y="20586"/>
                </a:lnTo>
                <a:lnTo>
                  <a:pt x="9138" y="20817"/>
                </a:lnTo>
                <a:lnTo>
                  <a:pt x="9365" y="21026"/>
                </a:lnTo>
                <a:lnTo>
                  <a:pt x="9610" y="21192"/>
                </a:lnTo>
                <a:lnTo>
                  <a:pt x="9950" y="21368"/>
                </a:lnTo>
                <a:lnTo>
                  <a:pt x="10120" y="21445"/>
                </a:lnTo>
                <a:lnTo>
                  <a:pt x="10346" y="21511"/>
                </a:lnTo>
                <a:lnTo>
                  <a:pt x="10516" y="21555"/>
                </a:lnTo>
                <a:lnTo>
                  <a:pt x="10743" y="21600"/>
                </a:lnTo>
                <a:lnTo>
                  <a:pt x="10988" y="21644"/>
                </a:lnTo>
                <a:lnTo>
                  <a:pt x="11215" y="21666"/>
                </a:lnTo>
                <a:lnTo>
                  <a:pt x="11498" y="21666"/>
                </a:lnTo>
                <a:lnTo>
                  <a:pt x="11762" y="21666"/>
                </a:lnTo>
                <a:lnTo>
                  <a:pt x="12253" y="21644"/>
                </a:lnTo>
                <a:lnTo>
                  <a:pt x="12763" y="21577"/>
                </a:lnTo>
                <a:lnTo>
                  <a:pt x="13197" y="21467"/>
                </a:lnTo>
                <a:lnTo>
                  <a:pt x="13556" y="21346"/>
                </a:lnTo>
                <a:lnTo>
                  <a:pt x="13896" y="21192"/>
                </a:lnTo>
                <a:lnTo>
                  <a:pt x="14179" y="21026"/>
                </a:lnTo>
                <a:lnTo>
                  <a:pt x="14444" y="20839"/>
                </a:lnTo>
                <a:lnTo>
                  <a:pt x="14576" y="20641"/>
                </a:lnTo>
                <a:lnTo>
                  <a:pt x="14727" y="20431"/>
                </a:lnTo>
                <a:lnTo>
                  <a:pt x="14765" y="20200"/>
                </a:lnTo>
                <a:lnTo>
                  <a:pt x="14802" y="19991"/>
                </a:lnTo>
                <a:lnTo>
                  <a:pt x="14727" y="19759"/>
                </a:lnTo>
                <a:lnTo>
                  <a:pt x="14613" y="19550"/>
                </a:lnTo>
                <a:lnTo>
                  <a:pt x="14444" y="19307"/>
                </a:lnTo>
                <a:lnTo>
                  <a:pt x="14217" y="19098"/>
                </a:lnTo>
                <a:lnTo>
                  <a:pt x="13934" y="18911"/>
                </a:lnTo>
                <a:lnTo>
                  <a:pt x="13669" y="18745"/>
                </a:lnTo>
                <a:lnTo>
                  <a:pt x="13462" y="18547"/>
                </a:lnTo>
                <a:lnTo>
                  <a:pt x="13311" y="18337"/>
                </a:lnTo>
                <a:lnTo>
                  <a:pt x="13197" y="18150"/>
                </a:lnTo>
                <a:lnTo>
                  <a:pt x="13122" y="17941"/>
                </a:lnTo>
                <a:lnTo>
                  <a:pt x="13122" y="17720"/>
                </a:lnTo>
                <a:lnTo>
                  <a:pt x="13122" y="17533"/>
                </a:lnTo>
                <a:lnTo>
                  <a:pt x="13197" y="17346"/>
                </a:lnTo>
                <a:lnTo>
                  <a:pt x="13273" y="17158"/>
                </a:lnTo>
                <a:lnTo>
                  <a:pt x="13386" y="16982"/>
                </a:lnTo>
                <a:lnTo>
                  <a:pt x="13537" y="16839"/>
                </a:lnTo>
                <a:lnTo>
                  <a:pt x="13707" y="16706"/>
                </a:lnTo>
                <a:lnTo>
                  <a:pt x="13896" y="16607"/>
                </a:lnTo>
                <a:lnTo>
                  <a:pt x="14104" y="16519"/>
                </a:lnTo>
                <a:lnTo>
                  <a:pt x="14330" y="16453"/>
                </a:lnTo>
                <a:lnTo>
                  <a:pt x="14538" y="16431"/>
                </a:lnTo>
                <a:lnTo>
                  <a:pt x="14897" y="16453"/>
                </a:lnTo>
                <a:lnTo>
                  <a:pt x="15406" y="16497"/>
                </a:lnTo>
                <a:lnTo>
                  <a:pt x="16105" y="16541"/>
                </a:lnTo>
                <a:lnTo>
                  <a:pt x="16898" y="16607"/>
                </a:lnTo>
                <a:lnTo>
                  <a:pt x="17804" y="16651"/>
                </a:lnTo>
                <a:lnTo>
                  <a:pt x="18786" y="16684"/>
                </a:lnTo>
                <a:lnTo>
                  <a:pt x="19844" y="16728"/>
                </a:lnTo>
                <a:lnTo>
                  <a:pt x="20920" y="16751"/>
                </a:lnTo>
                <a:lnTo>
                  <a:pt x="21109" y="16497"/>
                </a:lnTo>
                <a:lnTo>
                  <a:pt x="21241" y="16222"/>
                </a:lnTo>
                <a:lnTo>
                  <a:pt x="21392" y="15946"/>
                </a:lnTo>
                <a:lnTo>
                  <a:pt x="21467" y="15648"/>
                </a:lnTo>
                <a:lnTo>
                  <a:pt x="21543" y="15351"/>
                </a:lnTo>
                <a:lnTo>
                  <a:pt x="21618" y="15042"/>
                </a:lnTo>
                <a:lnTo>
                  <a:pt x="21618" y="14745"/>
                </a:lnTo>
                <a:lnTo>
                  <a:pt x="21618" y="14447"/>
                </a:lnTo>
                <a:lnTo>
                  <a:pt x="21618" y="14150"/>
                </a:lnTo>
                <a:lnTo>
                  <a:pt x="21581" y="13852"/>
                </a:lnTo>
                <a:lnTo>
                  <a:pt x="21505" y="13577"/>
                </a:lnTo>
                <a:lnTo>
                  <a:pt x="21430" y="13301"/>
                </a:lnTo>
                <a:lnTo>
                  <a:pt x="21354" y="13048"/>
                </a:lnTo>
                <a:lnTo>
                  <a:pt x="21241" y="12816"/>
                </a:lnTo>
                <a:lnTo>
                  <a:pt x="21146" y="12607"/>
                </a:lnTo>
                <a:lnTo>
                  <a:pt x="21033" y="12431"/>
                </a:lnTo>
                <a:lnTo>
                  <a:pt x="20920" y="12265"/>
                </a:lnTo>
                <a:lnTo>
                  <a:pt x="20769" y="12144"/>
                </a:lnTo>
                <a:lnTo>
                  <a:pt x="20637" y="12034"/>
                </a:lnTo>
                <a:lnTo>
                  <a:pt x="20486" y="11946"/>
                </a:lnTo>
                <a:lnTo>
                  <a:pt x="20297" y="11891"/>
                </a:lnTo>
                <a:lnTo>
                  <a:pt x="20165" y="11846"/>
                </a:lnTo>
                <a:lnTo>
                  <a:pt x="19976" y="11824"/>
                </a:lnTo>
                <a:lnTo>
                  <a:pt x="19806" y="11802"/>
                </a:lnTo>
                <a:lnTo>
                  <a:pt x="19390" y="11824"/>
                </a:lnTo>
                <a:lnTo>
                  <a:pt x="18956" y="11891"/>
                </a:lnTo>
                <a:lnTo>
                  <a:pt x="18503" y="11968"/>
                </a:lnTo>
                <a:lnTo>
                  <a:pt x="17993" y="12078"/>
                </a:lnTo>
                <a:lnTo>
                  <a:pt x="17653" y="12144"/>
                </a:lnTo>
                <a:lnTo>
                  <a:pt x="17332" y="12199"/>
                </a:lnTo>
                <a:lnTo>
                  <a:pt x="17049" y="12221"/>
                </a:lnTo>
                <a:lnTo>
                  <a:pt x="16747" y="12243"/>
                </a:lnTo>
                <a:lnTo>
                  <a:pt x="16464" y="12243"/>
                </a:lnTo>
                <a:lnTo>
                  <a:pt x="16218" y="12243"/>
                </a:lnTo>
                <a:lnTo>
                  <a:pt x="15992" y="12221"/>
                </a:lnTo>
                <a:lnTo>
                  <a:pt x="15746" y="12199"/>
                </a:lnTo>
                <a:lnTo>
                  <a:pt x="15520" y="12155"/>
                </a:lnTo>
                <a:lnTo>
                  <a:pt x="15350" y="12122"/>
                </a:lnTo>
                <a:lnTo>
                  <a:pt x="15161" y="12056"/>
                </a:lnTo>
                <a:lnTo>
                  <a:pt x="14972" y="11990"/>
                </a:lnTo>
                <a:lnTo>
                  <a:pt x="14689" y="11846"/>
                </a:lnTo>
                <a:lnTo>
                  <a:pt x="14444" y="11670"/>
                </a:lnTo>
                <a:lnTo>
                  <a:pt x="14255" y="11483"/>
                </a:lnTo>
                <a:lnTo>
                  <a:pt x="14104" y="11295"/>
                </a:lnTo>
                <a:lnTo>
                  <a:pt x="14028" y="11086"/>
                </a:lnTo>
                <a:lnTo>
                  <a:pt x="13972" y="10888"/>
                </a:lnTo>
                <a:lnTo>
                  <a:pt x="13972" y="10700"/>
                </a:lnTo>
                <a:lnTo>
                  <a:pt x="14009" y="10513"/>
                </a:lnTo>
                <a:lnTo>
                  <a:pt x="14066" y="10359"/>
                </a:lnTo>
                <a:lnTo>
                  <a:pt x="14179" y="10215"/>
                </a:lnTo>
                <a:lnTo>
                  <a:pt x="14406" y="10006"/>
                </a:lnTo>
                <a:lnTo>
                  <a:pt x="14651" y="9830"/>
                </a:lnTo>
                <a:lnTo>
                  <a:pt x="14878" y="9686"/>
                </a:lnTo>
                <a:lnTo>
                  <a:pt x="15123" y="9554"/>
                </a:lnTo>
                <a:lnTo>
                  <a:pt x="15350" y="9477"/>
                </a:lnTo>
                <a:lnTo>
                  <a:pt x="15558" y="9411"/>
                </a:lnTo>
                <a:lnTo>
                  <a:pt x="15803" y="9345"/>
                </a:lnTo>
                <a:lnTo>
                  <a:pt x="16030" y="9323"/>
                </a:lnTo>
                <a:lnTo>
                  <a:pt x="16256" y="9301"/>
                </a:lnTo>
                <a:lnTo>
                  <a:pt x="16464" y="9323"/>
                </a:lnTo>
                <a:lnTo>
                  <a:pt x="16690" y="9345"/>
                </a:lnTo>
                <a:lnTo>
                  <a:pt x="16898" y="9367"/>
                </a:lnTo>
                <a:lnTo>
                  <a:pt x="17332" y="9477"/>
                </a:lnTo>
                <a:lnTo>
                  <a:pt x="17767" y="9598"/>
                </a:lnTo>
                <a:lnTo>
                  <a:pt x="18163" y="9731"/>
                </a:lnTo>
                <a:lnTo>
                  <a:pt x="18597" y="9874"/>
                </a:lnTo>
                <a:lnTo>
                  <a:pt x="18994" y="10006"/>
                </a:lnTo>
                <a:lnTo>
                  <a:pt x="19428" y="10083"/>
                </a:lnTo>
                <a:lnTo>
                  <a:pt x="19617" y="10127"/>
                </a:lnTo>
                <a:lnTo>
                  <a:pt x="19844" y="10149"/>
                </a:lnTo>
                <a:lnTo>
                  <a:pt x="20013" y="10149"/>
                </a:lnTo>
                <a:lnTo>
                  <a:pt x="20240" y="10127"/>
                </a:lnTo>
                <a:lnTo>
                  <a:pt x="20410" y="10105"/>
                </a:lnTo>
                <a:lnTo>
                  <a:pt x="20637" y="10061"/>
                </a:lnTo>
                <a:lnTo>
                  <a:pt x="20844" y="9984"/>
                </a:lnTo>
                <a:lnTo>
                  <a:pt x="21033" y="9896"/>
                </a:lnTo>
                <a:lnTo>
                  <a:pt x="21146" y="9830"/>
                </a:lnTo>
                <a:lnTo>
                  <a:pt x="21203" y="9753"/>
                </a:lnTo>
                <a:lnTo>
                  <a:pt x="21279" y="9642"/>
                </a:lnTo>
                <a:lnTo>
                  <a:pt x="21354" y="9521"/>
                </a:lnTo>
                <a:lnTo>
                  <a:pt x="21430" y="9246"/>
                </a:lnTo>
                <a:lnTo>
                  <a:pt x="21430" y="8904"/>
                </a:lnTo>
                <a:lnTo>
                  <a:pt x="21430" y="8540"/>
                </a:lnTo>
                <a:lnTo>
                  <a:pt x="21392" y="8144"/>
                </a:lnTo>
                <a:lnTo>
                  <a:pt x="21354" y="7714"/>
                </a:lnTo>
                <a:lnTo>
                  <a:pt x="21279" y="7295"/>
                </a:lnTo>
                <a:lnTo>
                  <a:pt x="21146" y="6446"/>
                </a:lnTo>
                <a:lnTo>
                  <a:pt x="20995" y="5686"/>
                </a:lnTo>
                <a:lnTo>
                  <a:pt x="20958" y="5366"/>
                </a:lnTo>
                <a:lnTo>
                  <a:pt x="20958" y="5091"/>
                </a:lnTo>
                <a:lnTo>
                  <a:pt x="20958" y="4860"/>
                </a:lnTo>
                <a:lnTo>
                  <a:pt x="21033" y="4716"/>
                </a:lnTo>
                <a:lnTo>
                  <a:pt x="20637" y="4860"/>
                </a:lnTo>
                <a:lnTo>
                  <a:pt x="20127" y="4992"/>
                </a:lnTo>
                <a:lnTo>
                  <a:pt x="19617" y="5069"/>
                </a:lnTo>
                <a:lnTo>
                  <a:pt x="19032" y="5157"/>
                </a:lnTo>
                <a:lnTo>
                  <a:pt x="18465" y="5201"/>
                </a:lnTo>
                <a:lnTo>
                  <a:pt x="17842" y="5245"/>
                </a:lnTo>
                <a:lnTo>
                  <a:pt x="17219" y="5267"/>
                </a:lnTo>
                <a:lnTo>
                  <a:pt x="16615" y="5267"/>
                </a:lnTo>
                <a:lnTo>
                  <a:pt x="15992" y="5245"/>
                </a:lnTo>
                <a:lnTo>
                  <a:pt x="15369" y="5201"/>
                </a:lnTo>
                <a:lnTo>
                  <a:pt x="14840" y="5157"/>
                </a:lnTo>
                <a:lnTo>
                  <a:pt x="14293" y="5091"/>
                </a:lnTo>
                <a:lnTo>
                  <a:pt x="13783" y="5014"/>
                </a:lnTo>
                <a:lnTo>
                  <a:pt x="13386" y="4926"/>
                </a:lnTo>
                <a:lnTo>
                  <a:pt x="13027" y="4815"/>
                </a:lnTo>
                <a:lnTo>
                  <a:pt x="12725" y="4716"/>
                </a:lnTo>
                <a:lnTo>
                  <a:pt x="12480" y="4606"/>
                </a:lnTo>
                <a:lnTo>
                  <a:pt x="12291" y="4496"/>
                </a:lnTo>
                <a:lnTo>
                  <a:pt x="12197" y="4397"/>
                </a:lnTo>
                <a:lnTo>
                  <a:pt x="12083" y="4286"/>
                </a:lnTo>
                <a:lnTo>
                  <a:pt x="12046" y="4187"/>
                </a:lnTo>
                <a:lnTo>
                  <a:pt x="12008" y="4077"/>
                </a:lnTo>
                <a:lnTo>
                  <a:pt x="12046" y="3967"/>
                </a:lnTo>
                <a:lnTo>
                  <a:pt x="12121" y="3868"/>
                </a:lnTo>
                <a:lnTo>
                  <a:pt x="12197" y="3735"/>
                </a:lnTo>
                <a:lnTo>
                  <a:pt x="12291" y="3614"/>
                </a:lnTo>
                <a:lnTo>
                  <a:pt x="12442" y="3482"/>
                </a:lnTo>
                <a:lnTo>
                  <a:pt x="12631" y="3361"/>
                </a:lnTo>
                <a:lnTo>
                  <a:pt x="13065" y="3085"/>
                </a:lnTo>
                <a:lnTo>
                  <a:pt x="13537" y="2766"/>
                </a:lnTo>
                <a:lnTo>
                  <a:pt x="13783" y="2578"/>
                </a:lnTo>
                <a:lnTo>
                  <a:pt x="13934" y="2380"/>
                </a:lnTo>
                <a:lnTo>
                  <a:pt x="14028" y="2171"/>
                </a:lnTo>
                <a:lnTo>
                  <a:pt x="14104" y="1961"/>
                </a:lnTo>
                <a:lnTo>
                  <a:pt x="14104" y="1730"/>
                </a:lnTo>
                <a:lnTo>
                  <a:pt x="14066" y="1498"/>
                </a:lnTo>
                <a:lnTo>
                  <a:pt x="13972" y="1267"/>
                </a:lnTo>
                <a:lnTo>
                  <a:pt x="13820" y="1057"/>
                </a:lnTo>
                <a:lnTo>
                  <a:pt x="13594" y="837"/>
                </a:lnTo>
                <a:lnTo>
                  <a:pt x="13386" y="628"/>
                </a:lnTo>
                <a:lnTo>
                  <a:pt x="13103" y="462"/>
                </a:lnTo>
                <a:lnTo>
                  <a:pt x="12763" y="308"/>
                </a:lnTo>
                <a:lnTo>
                  <a:pt x="12404" y="187"/>
                </a:lnTo>
                <a:lnTo>
                  <a:pt x="12008" y="77"/>
                </a:lnTo>
                <a:lnTo>
                  <a:pt x="11574" y="33"/>
                </a:lnTo>
                <a:lnTo>
                  <a:pt x="11102" y="11"/>
                </a:lnTo>
                <a:lnTo>
                  <a:pt x="10667" y="11"/>
                </a:lnTo>
                <a:lnTo>
                  <a:pt x="10233" y="77"/>
                </a:lnTo>
                <a:lnTo>
                  <a:pt x="9837" y="187"/>
                </a:lnTo>
                <a:lnTo>
                  <a:pt x="9440" y="286"/>
                </a:lnTo>
                <a:lnTo>
                  <a:pt x="9062" y="462"/>
                </a:lnTo>
                <a:lnTo>
                  <a:pt x="8741" y="628"/>
                </a:lnTo>
                <a:lnTo>
                  <a:pt x="8458" y="815"/>
                </a:lnTo>
                <a:lnTo>
                  <a:pt x="8232" y="1035"/>
                </a:lnTo>
                <a:lnTo>
                  <a:pt x="8062" y="1245"/>
                </a:lnTo>
                <a:lnTo>
                  <a:pt x="7911" y="1476"/>
                </a:lnTo>
                <a:lnTo>
                  <a:pt x="7835" y="1708"/>
                </a:lnTo>
                <a:lnTo>
                  <a:pt x="7797" y="1961"/>
                </a:lnTo>
                <a:lnTo>
                  <a:pt x="7835" y="2193"/>
                </a:lnTo>
                <a:lnTo>
                  <a:pt x="7948" y="2402"/>
                </a:lnTo>
                <a:lnTo>
                  <a:pt x="8062" y="2534"/>
                </a:lnTo>
                <a:lnTo>
                  <a:pt x="8175" y="2644"/>
                </a:lnTo>
                <a:lnTo>
                  <a:pt x="8269" y="2744"/>
                </a:lnTo>
                <a:lnTo>
                  <a:pt x="8420" y="2832"/>
                </a:lnTo>
                <a:lnTo>
                  <a:pt x="8704" y="3019"/>
                </a:lnTo>
                <a:lnTo>
                  <a:pt x="8968" y="3206"/>
                </a:lnTo>
                <a:lnTo>
                  <a:pt x="9138" y="3405"/>
                </a:lnTo>
                <a:lnTo>
                  <a:pt x="9327" y="3570"/>
                </a:lnTo>
                <a:lnTo>
                  <a:pt x="9440" y="3735"/>
                </a:lnTo>
                <a:lnTo>
                  <a:pt x="9516" y="3890"/>
                </a:lnTo>
                <a:lnTo>
                  <a:pt x="9534" y="4033"/>
                </a:lnTo>
                <a:lnTo>
                  <a:pt x="9534" y="4165"/>
                </a:lnTo>
                <a:lnTo>
                  <a:pt x="9516" y="4286"/>
                </a:lnTo>
                <a:lnTo>
                  <a:pt x="9440" y="4397"/>
                </a:lnTo>
                <a:lnTo>
                  <a:pt x="9327" y="4496"/>
                </a:lnTo>
                <a:lnTo>
                  <a:pt x="9176" y="4562"/>
                </a:lnTo>
                <a:lnTo>
                  <a:pt x="9006" y="4628"/>
                </a:lnTo>
                <a:lnTo>
                  <a:pt x="8779" y="4694"/>
                </a:lnTo>
                <a:lnTo>
                  <a:pt x="8534" y="4716"/>
                </a:lnTo>
                <a:lnTo>
                  <a:pt x="8232" y="4716"/>
                </a:lnTo>
                <a:lnTo>
                  <a:pt x="7118" y="4738"/>
                </a:lnTo>
                <a:lnTo>
                  <a:pt x="5947" y="4771"/>
                </a:lnTo>
                <a:lnTo>
                  <a:pt x="4795" y="4815"/>
                </a:lnTo>
                <a:lnTo>
                  <a:pt x="3681" y="4860"/>
                </a:lnTo>
                <a:lnTo>
                  <a:pt x="2662" y="4882"/>
                </a:lnTo>
                <a:lnTo>
                  <a:pt x="1755" y="4882"/>
                </a:lnTo>
                <a:lnTo>
                  <a:pt x="1359" y="4860"/>
                </a:lnTo>
                <a:lnTo>
                  <a:pt x="981" y="4837"/>
                </a:lnTo>
                <a:lnTo>
                  <a:pt x="698" y="4771"/>
                </a:lnTo>
                <a:lnTo>
                  <a:pt x="453" y="4716"/>
                </a:lnTo>
                <a:lnTo>
                  <a:pt x="453" y="5322"/>
                </a:lnTo>
                <a:lnTo>
                  <a:pt x="453" y="6083"/>
                </a:lnTo>
                <a:lnTo>
                  <a:pt x="453" y="6909"/>
                </a:lnTo>
                <a:lnTo>
                  <a:pt x="453" y="7780"/>
                </a:lnTo>
                <a:lnTo>
                  <a:pt x="453" y="8606"/>
                </a:lnTo>
                <a:lnTo>
                  <a:pt x="453" y="9345"/>
                </a:lnTo>
                <a:lnTo>
                  <a:pt x="453" y="9918"/>
                </a:lnTo>
                <a:lnTo>
                  <a:pt x="453" y="10282"/>
                </a:lnTo>
                <a:lnTo>
                  <a:pt x="490" y="10381"/>
                </a:lnTo>
                <a:lnTo>
                  <a:pt x="547" y="10491"/>
                </a:lnTo>
                <a:lnTo>
                  <a:pt x="660" y="10590"/>
                </a:lnTo>
                <a:lnTo>
                  <a:pt x="811" y="10700"/>
                </a:lnTo>
                <a:lnTo>
                  <a:pt x="981" y="10811"/>
                </a:lnTo>
                <a:lnTo>
                  <a:pt x="1208" y="10888"/>
                </a:lnTo>
                <a:lnTo>
                  <a:pt x="1453" y="10954"/>
                </a:lnTo>
                <a:lnTo>
                  <a:pt x="1718" y="11020"/>
                </a:lnTo>
                <a:lnTo>
                  <a:pt x="1963" y="11064"/>
                </a:lnTo>
                <a:lnTo>
                  <a:pt x="2265" y="11086"/>
                </a:lnTo>
                <a:lnTo>
                  <a:pt x="2548" y="11064"/>
                </a:lnTo>
                <a:lnTo>
                  <a:pt x="2794" y="11042"/>
                </a:lnTo>
                <a:lnTo>
                  <a:pt x="3096" y="10976"/>
                </a:lnTo>
                <a:lnTo>
                  <a:pt x="3341" y="10888"/>
                </a:lnTo>
                <a:lnTo>
                  <a:pt x="3606" y="10766"/>
                </a:lnTo>
                <a:lnTo>
                  <a:pt x="3813" y="10590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>
        <p:nvSpPr>
          <p:cNvPr id="2" name="Frame 1"/>
          <p:cNvSpPr/>
          <p:nvPr/>
        </p:nvSpPr>
        <p:spPr>
          <a:xfrm>
            <a:off x="3230310" y="368519"/>
            <a:ext cx="5725683" cy="5848288"/>
          </a:xfrm>
          <a:prstGeom prst="frame">
            <a:avLst>
              <a:gd name="adj1" fmla="val 16290"/>
            </a:avLst>
          </a:prstGeom>
          <a:solidFill>
            <a:srgbClr val="C00000"/>
          </a:solidFill>
          <a:ln w="6350">
            <a:solidFill>
              <a:srgbClr val="FFC000"/>
            </a:solidFill>
          </a:ln>
          <a:scene3d>
            <a:camera prst="orthographicFront"/>
            <a:lightRig rig="threePt" dir="t"/>
          </a:scene3d>
          <a:sp3d>
            <a:bevelT w="114300" prst="hardEdg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3" name="Rectangle 2"/>
          <p:cNvSpPr/>
          <p:nvPr/>
        </p:nvSpPr>
        <p:spPr>
          <a:xfrm>
            <a:off x="4144710" y="1305320"/>
            <a:ext cx="3862699" cy="3992931"/>
          </a:xfrm>
          <a:prstGeom prst="rect">
            <a:avLst/>
          </a:prstGeom>
          <a:noFill/>
          <a:ln w="635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Rectangle 3"/>
          <p:cNvSpPr/>
          <p:nvPr/>
        </p:nvSpPr>
        <p:spPr>
          <a:xfrm>
            <a:off x="7964581" y="4836291"/>
            <a:ext cx="40746" cy="240517"/>
          </a:xfrm>
          <a:prstGeom prst="rect">
            <a:avLst/>
          </a:prstGeom>
          <a:solidFill>
            <a:schemeClr val="bg1"/>
          </a:solidFill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0" name="Rectangle 49"/>
          <p:cNvSpPr/>
          <p:nvPr/>
        </p:nvSpPr>
        <p:spPr>
          <a:xfrm>
            <a:off x="7962384" y="1666962"/>
            <a:ext cx="40746" cy="240517"/>
          </a:xfrm>
          <a:prstGeom prst="rect">
            <a:avLst/>
          </a:prstGeom>
          <a:solidFill>
            <a:srgbClr val="FFCC99"/>
          </a:solidFill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1" name="Rectangle 50"/>
          <p:cNvSpPr/>
          <p:nvPr/>
        </p:nvSpPr>
        <p:spPr>
          <a:xfrm>
            <a:off x="7965909" y="3260288"/>
            <a:ext cx="40746" cy="240517"/>
          </a:xfrm>
          <a:prstGeom prst="rect">
            <a:avLst/>
          </a:prstGeom>
          <a:solidFill>
            <a:srgbClr val="FFCC99"/>
          </a:solidFill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59" name="Picture 58"/>
          <p:cNvPicPr>
            <a:picLocks noChangeAspect="1"/>
          </p:cNvPicPr>
          <p:nvPr/>
        </p:nvPicPr>
        <p:blipFill rotWithShape="1">
          <a:blip r:embed="rId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0" b="100000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 rot="1486504">
            <a:off x="9389629" y="3037111"/>
            <a:ext cx="1170774" cy="1375873"/>
          </a:xfrm>
          <a:prstGeom prst="rect">
            <a:avLst/>
          </a:prstGeom>
        </p:spPr>
      </p:pic>
      <p:pic>
        <p:nvPicPr>
          <p:cNvPr id="71" name="Picture 70"/>
          <p:cNvPicPr>
            <a:picLocks noChangeAspect="1"/>
          </p:cNvPicPr>
          <p:nvPr/>
        </p:nvPicPr>
        <p:blipFill rotWithShape="1">
          <a:blip r:embed="rId4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ackgroundRemoval t="905" b="100000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 rot="1546026">
            <a:off x="7756880" y="5351612"/>
            <a:ext cx="1153683" cy="1401512"/>
          </a:xfrm>
          <a:prstGeom prst="rect">
            <a:avLst/>
          </a:prstGeom>
        </p:spPr>
      </p:pic>
      <p:pic>
        <p:nvPicPr>
          <p:cNvPr id="73" name="Picture 72"/>
          <p:cNvPicPr>
            <a:picLocks noChangeAspect="1"/>
          </p:cNvPicPr>
          <p:nvPr/>
        </p:nvPicPr>
        <p:blipFill rotWithShape="1">
          <a:blip r:embed="rId6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ackgroundRemoval t="459" b="100000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 rot="20714636">
            <a:off x="10974628" y="1561209"/>
            <a:ext cx="1187865" cy="1384419"/>
          </a:xfrm>
          <a:prstGeom prst="rect">
            <a:avLst/>
          </a:prstGeom>
        </p:spPr>
      </p:pic>
      <p:pic>
        <p:nvPicPr>
          <p:cNvPr id="78" name="Picture 77"/>
          <p:cNvPicPr>
            <a:picLocks noChangeAspect="1"/>
          </p:cNvPicPr>
          <p:nvPr/>
        </p:nvPicPr>
        <p:blipFill rotWithShape="1">
          <a:blip r:embed="rId8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9">
                    <a14:imgEffect>
                      <a14:backgroundRemoval t="0" b="100000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 rot="1641302">
            <a:off x="10284859" y="4653687"/>
            <a:ext cx="1777526" cy="991312"/>
          </a:xfrm>
          <a:prstGeom prst="rect">
            <a:avLst/>
          </a:prstGeom>
        </p:spPr>
      </p:pic>
      <p:pic>
        <p:nvPicPr>
          <p:cNvPr id="79" name="Picture 78">
            <a:hlinkClick r:id="rId10" action="ppaction://hlinksldjump"/>
          </p:cNvPr>
          <p:cNvPicPr>
            <a:picLocks noChangeAspect="1"/>
          </p:cNvPicPr>
          <p:nvPr/>
        </p:nvPicPr>
        <p:blipFill rotWithShape="1">
          <a:blip r:embed="rId11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12">
                    <a14:imgEffect>
                      <a14:backgroundRemoval t="0" b="100000" l="1676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 rot="20608356">
            <a:off x="105285" y="3422626"/>
            <a:ext cx="1136591" cy="1598064"/>
          </a:xfrm>
          <a:prstGeom prst="rect">
            <a:avLst/>
          </a:prstGeom>
          <a:ln>
            <a:noFill/>
          </a:ln>
        </p:spPr>
      </p:pic>
      <p:pic>
        <p:nvPicPr>
          <p:cNvPr id="80" name="Picture 79"/>
          <p:cNvPicPr>
            <a:picLocks noChangeAspect="1"/>
          </p:cNvPicPr>
          <p:nvPr/>
        </p:nvPicPr>
        <p:blipFill rotWithShape="1">
          <a:blip r:embed="rId13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backgroundRemoval t="3797" b="98101" l="1767" r="9788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 rot="20484231">
            <a:off x="1326037" y="3697278"/>
            <a:ext cx="1794616" cy="1008405"/>
          </a:xfrm>
          <a:prstGeom prst="rect">
            <a:avLst/>
          </a:prstGeom>
        </p:spPr>
      </p:pic>
      <p:pic>
        <p:nvPicPr>
          <p:cNvPr id="81" name="Picture 80"/>
          <p:cNvPicPr>
            <a:picLocks noChangeAspect="1"/>
          </p:cNvPicPr>
          <p:nvPr/>
        </p:nvPicPr>
        <p:blipFill rotWithShape="1">
          <a:blip r:embed="rId15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16">
                    <a14:imgEffect>
                      <a14:backgroundRemoval t="2410" b="98394" l="3409" r="96591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 rot="19817857">
            <a:off x="2448651" y="-51140"/>
            <a:ext cx="1119499" cy="1580973"/>
          </a:xfrm>
          <a:prstGeom prst="rect">
            <a:avLst/>
          </a:prstGeom>
        </p:spPr>
      </p:pic>
      <p:sp>
        <p:nvSpPr>
          <p:cNvPr id="87" name="Rectangle: Rounded Corners 86">
            <a:hlinkClick r:id="rId17" action="ppaction://hlinksldjump"/>
          </p:cNvPr>
          <p:cNvSpPr/>
          <p:nvPr/>
        </p:nvSpPr>
        <p:spPr>
          <a:xfrm rot="1128601">
            <a:off x="-124464" y="2217826"/>
            <a:ext cx="973832" cy="559269"/>
          </a:xfrm>
          <a:prstGeom prst="round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0" name="Rectangle: Rounded Corners 89">
            <a:hlinkClick r:id="rId18" action="ppaction://hlinksldjump"/>
          </p:cNvPr>
          <p:cNvSpPr/>
          <p:nvPr/>
        </p:nvSpPr>
        <p:spPr>
          <a:xfrm rot="19504128">
            <a:off x="2553802" y="126862"/>
            <a:ext cx="973832" cy="1299304"/>
          </a:xfrm>
          <a:prstGeom prst="round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114" name="Picture 113"/>
          <p:cNvPicPr>
            <a:picLocks noChangeAspect="1"/>
          </p:cNvPicPr>
          <p:nvPr/>
        </p:nvPicPr>
        <p:blipFill>
          <a:blip r:embed="rId19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20">
                    <a14:imgEffect>
                      <a14:backgroundRemoval t="9402" b="100000" l="8257" r="100000">
                        <a14:foregroundMark x1="93578" y1="41026" x2="94495" y2="51282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7390930" y="4599902"/>
            <a:ext cx="664522" cy="713294"/>
          </a:xfrm>
          <a:prstGeom prst="rect">
            <a:avLst/>
          </a:prstGeom>
        </p:spPr>
      </p:pic>
      <p:sp>
        <p:nvSpPr>
          <p:cNvPr id="117" name="Rectangle 116"/>
          <p:cNvSpPr/>
          <p:nvPr/>
        </p:nvSpPr>
        <p:spPr>
          <a:xfrm rot="5400000">
            <a:off x="4409012" y="5127271"/>
            <a:ext cx="40746" cy="240517"/>
          </a:xfrm>
          <a:prstGeom prst="rect">
            <a:avLst/>
          </a:prstGeom>
          <a:solidFill>
            <a:schemeClr val="bg1"/>
          </a:solidFill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85" name="Picture 84"/>
          <p:cNvPicPr>
            <a:picLocks noChangeAspect="1"/>
          </p:cNvPicPr>
          <p:nvPr/>
        </p:nvPicPr>
        <p:blipFill rotWithShape="1">
          <a:blip r:embed="rId21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22">
                    <a14:imgEffect>
                      <a14:backgroundRemoval t="0" b="100000" l="0" r="88542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4185114" y="4580197"/>
            <a:ext cx="612397" cy="713064"/>
          </a:xfrm>
          <a:prstGeom prst="rect">
            <a:avLst/>
          </a:prstGeom>
        </p:spPr>
      </p:pic>
      <p:pic>
        <p:nvPicPr>
          <p:cNvPr id="88" name="Picture 87"/>
          <p:cNvPicPr>
            <a:picLocks noChangeAspect="1"/>
          </p:cNvPicPr>
          <p:nvPr/>
        </p:nvPicPr>
        <p:blipFill rotWithShape="1">
          <a:blip r:embed="rId23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24">
                    <a14:imgEffect>
                      <a14:backgroundRemoval t="8257" b="100000" l="1765" r="97647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6465890" y="4598321"/>
            <a:ext cx="1076770" cy="692209"/>
          </a:xfrm>
          <a:prstGeom prst="rect">
            <a:avLst/>
          </a:prstGeom>
        </p:spPr>
      </p:pic>
      <p:pic>
        <p:nvPicPr>
          <p:cNvPr id="89" name="Picture 88"/>
          <p:cNvPicPr>
            <a:picLocks noChangeAspect="1"/>
          </p:cNvPicPr>
          <p:nvPr/>
        </p:nvPicPr>
        <p:blipFill rotWithShape="1">
          <a:blip r:embed="rId25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26">
                    <a14:imgEffect>
                      <a14:backgroundRemoval t="0" b="98901" l="0" r="97279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4182341" y="1329762"/>
            <a:ext cx="931178" cy="575801"/>
          </a:xfrm>
          <a:prstGeom prst="rect">
            <a:avLst/>
          </a:prstGeom>
        </p:spPr>
      </p:pic>
      <p:sp>
        <p:nvSpPr>
          <p:cNvPr id="91" name="Rectangle 90"/>
          <p:cNvSpPr/>
          <p:nvPr/>
        </p:nvSpPr>
        <p:spPr>
          <a:xfrm>
            <a:off x="4172163" y="2563389"/>
            <a:ext cx="40746" cy="240517"/>
          </a:xfrm>
          <a:prstGeom prst="rect">
            <a:avLst/>
          </a:prstGeom>
          <a:solidFill>
            <a:srgbClr val="FFCC99"/>
          </a:solidFill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2" name="Rectangle 91"/>
          <p:cNvSpPr/>
          <p:nvPr/>
        </p:nvSpPr>
        <p:spPr>
          <a:xfrm>
            <a:off x="4174251" y="4131227"/>
            <a:ext cx="40746" cy="240517"/>
          </a:xfrm>
          <a:prstGeom prst="rect">
            <a:avLst/>
          </a:prstGeom>
          <a:solidFill>
            <a:schemeClr val="bg1"/>
          </a:solidFill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93" name="Picture 92"/>
          <p:cNvPicPr>
            <a:picLocks noChangeAspect="1"/>
          </p:cNvPicPr>
          <p:nvPr/>
        </p:nvPicPr>
        <p:blipFill>
          <a:blip r:embed="rId27">
            <a:extLst>
              <a:ext uri="{BEBA8EAE-BF5A-486C-A8C5-ECC9F3942E4B}">
                <a14:imgProps xmlns:a14="http://schemas.microsoft.com/office/drawing/2010/main">
                  <a14:imgLayer r:embed="rId28">
                    <a14:imgEffect>
                      <a14:backgroundRemoval t="1158" b="97297" l="7143" r="100000">
                        <a14:foregroundMark x1="95536" y1="6564" x2="97321" y2="46718"/>
                        <a14:backgroundMark x1="14286" y1="3861" x2="63393" y2="20463"/>
                        <a14:backgroundMark x1="12500" y1="25097" x2="7143" y2="53668"/>
                        <a14:backgroundMark x1="15179" y1="52510" x2="57143" y2="54440"/>
                        <a14:backgroundMark x1="11607" y1="58687" x2="9821" y2="80695"/>
                        <a14:backgroundMark x1="14286" y1="79537" x2="66071" y2="94595"/>
                        <a14:backgroundMark x1="87500" y1="2317" x2="97321" y2="3861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7357709" y="2975370"/>
            <a:ext cx="682811" cy="1579001"/>
          </a:xfrm>
          <a:prstGeom prst="rect">
            <a:avLst/>
          </a:prstGeom>
        </p:spPr>
      </p:pic>
      <p:pic>
        <p:nvPicPr>
          <p:cNvPr id="94" name="Picture 93"/>
          <p:cNvPicPr>
            <a:picLocks noChangeAspect="1"/>
          </p:cNvPicPr>
          <p:nvPr/>
        </p:nvPicPr>
        <p:blipFill>
          <a:blip r:embed="rId29">
            <a:extLst>
              <a:ext uri="{BEBA8EAE-BF5A-486C-A8C5-ECC9F3942E4B}">
                <a14:imgProps xmlns:a14="http://schemas.microsoft.com/office/drawing/2010/main">
                  <a14:imgLayer r:embed="rId30">
                    <a14:imgEffect>
                      <a14:backgroundRemoval t="2344" b="98438" l="9091" r="10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3981451" y="1417081"/>
            <a:ext cx="804742" cy="1560711"/>
          </a:xfrm>
          <a:prstGeom prst="rect">
            <a:avLst/>
          </a:prstGeom>
        </p:spPr>
      </p:pic>
      <p:pic>
        <p:nvPicPr>
          <p:cNvPr id="95" name="Picture 94">
            <a:hlinkClick r:id="rId31" action="ppaction://hlinksldjump"/>
          </p:cNvPr>
          <p:cNvPicPr>
            <a:picLocks noChangeAspect="1"/>
          </p:cNvPicPr>
          <p:nvPr/>
        </p:nvPicPr>
        <p:blipFill rotWithShape="1">
          <a:blip r:embed="rId3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33">
                    <a14:imgEffect>
                      <a14:backgroundRemoval t="0" b="100000" l="400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4576444" y="4590415"/>
            <a:ext cx="1110953" cy="717847"/>
          </a:xfrm>
          <a:prstGeom prst="rect">
            <a:avLst/>
          </a:prstGeom>
          <a:ln>
            <a:noFill/>
          </a:ln>
        </p:spPr>
      </p:pic>
      <p:pic>
        <p:nvPicPr>
          <p:cNvPr id="83" name="Picture 82"/>
          <p:cNvPicPr>
            <a:picLocks noChangeAspect="1"/>
          </p:cNvPicPr>
          <p:nvPr/>
        </p:nvPicPr>
        <p:blipFill>
          <a:blip r:embed="rId34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35">
                    <a14:imgEffect>
                      <a14:backgroundRemoval t="0" b="96117" l="107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585809" y="1263722"/>
            <a:ext cx="1140051" cy="627942"/>
          </a:xfrm>
          <a:prstGeom prst="rect">
            <a:avLst/>
          </a:prstGeom>
        </p:spPr>
      </p:pic>
      <p:pic>
        <p:nvPicPr>
          <p:cNvPr id="75" name="Picture 74"/>
          <p:cNvPicPr>
            <a:picLocks noChangeAspect="1"/>
          </p:cNvPicPr>
          <p:nvPr/>
        </p:nvPicPr>
        <p:blipFill rotWithShape="1">
          <a:blip r:embed="rId36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37">
                    <a14:imgEffect>
                      <a14:backgroundRemoval t="3586" b="99602" l="0" r="89216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4189423" y="2973570"/>
            <a:ext cx="645953" cy="1593908"/>
          </a:xfrm>
          <a:prstGeom prst="rect">
            <a:avLst/>
          </a:prstGeom>
        </p:spPr>
      </p:pic>
      <p:pic>
        <p:nvPicPr>
          <p:cNvPr id="98" name="Picture 97"/>
          <p:cNvPicPr>
            <a:picLocks noChangeAspect="1"/>
          </p:cNvPicPr>
          <p:nvPr/>
        </p:nvPicPr>
        <p:blipFill rotWithShape="1">
          <a:blip r:embed="rId38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39">
                    <a14:imgEffect>
                      <a14:backgroundRemoval t="0" b="93617" l="1053" r="98246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5180582" y="1304391"/>
            <a:ext cx="1811708" cy="598206"/>
          </a:xfrm>
          <a:prstGeom prst="rect">
            <a:avLst/>
          </a:prstGeom>
        </p:spPr>
      </p:pic>
      <p:pic>
        <p:nvPicPr>
          <p:cNvPr id="82" name="Picture 81"/>
          <p:cNvPicPr>
            <a:picLocks noChangeAspect="1"/>
          </p:cNvPicPr>
          <p:nvPr/>
        </p:nvPicPr>
        <p:blipFill rotWithShape="1">
          <a:blip r:embed="rId40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41">
                    <a14:imgEffect>
                      <a14:backgroundRemoval t="0" b="100000" l="2548" r="100000">
                        <a14:foregroundMark x1="96178" y1="17073" x2="95541" y2="36585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7027684" y="1308712"/>
            <a:ext cx="999859" cy="518992"/>
          </a:xfrm>
          <a:prstGeom prst="rect">
            <a:avLst/>
          </a:prstGeom>
        </p:spPr>
      </p:pic>
      <p:pic>
        <p:nvPicPr>
          <p:cNvPr id="99" name="Picture 98"/>
          <p:cNvPicPr>
            <a:picLocks noChangeAspect="1"/>
          </p:cNvPicPr>
          <p:nvPr/>
        </p:nvPicPr>
        <p:blipFill>
          <a:blip r:embed="rId42"/>
          <a:stretch>
            <a:fillRect/>
          </a:stretch>
        </p:blipFill>
        <p:spPr>
          <a:xfrm>
            <a:off x="7367247" y="1422751"/>
            <a:ext cx="658425" cy="1585097"/>
          </a:xfrm>
          <a:prstGeom prst="rect">
            <a:avLst/>
          </a:prstGeom>
        </p:spPr>
      </p:pic>
      <p:pic>
        <p:nvPicPr>
          <p:cNvPr id="100" name="Picture 99"/>
          <p:cNvPicPr>
            <a:picLocks noChangeAspect="1"/>
          </p:cNvPicPr>
          <p:nvPr/>
        </p:nvPicPr>
        <p:blipFill>
          <a:blip r:embed="rId43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44">
                    <a14:imgEffect>
                      <a14:backgroundRemoval t="3247" b="98052" l="3659" r="96951">
                        <a14:foregroundMark x1="19512" y1="96104" x2="50000" y2="98052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4109171" y="4067167"/>
            <a:ext cx="999831" cy="938865"/>
          </a:xfrm>
          <a:prstGeom prst="rect">
            <a:avLst/>
          </a:prstGeom>
          <a:ln>
            <a:noFill/>
          </a:ln>
        </p:spPr>
      </p:pic>
      <p:pic>
        <p:nvPicPr>
          <p:cNvPr id="86" name="Picture 85"/>
          <p:cNvPicPr>
            <a:picLocks noChangeAspect="1"/>
          </p:cNvPicPr>
          <p:nvPr/>
        </p:nvPicPr>
        <p:blipFill rotWithShape="1">
          <a:blip r:embed="rId45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46">
                    <a14:imgEffect>
                      <a14:backgroundRemoval t="8772" b="100000" l="6667" r="95556">
                        <a14:foregroundMark x1="69444" y1="94737" x2="80556" y2="96491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5466201" y="4568499"/>
            <a:ext cx="1145137" cy="726393"/>
          </a:xfrm>
          <a:prstGeom prst="rect">
            <a:avLst/>
          </a:prstGeom>
        </p:spPr>
      </p:pic>
      <p:pic>
        <p:nvPicPr>
          <p:cNvPr id="97" name="Picture 96"/>
          <p:cNvPicPr>
            <a:picLocks noChangeAspect="1"/>
          </p:cNvPicPr>
          <p:nvPr/>
        </p:nvPicPr>
        <p:blipFill rotWithShape="1">
          <a:blip r:embed="rId47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48">
                    <a14:imgEffect>
                      <a14:backgroundRemoval t="3822" b="92357" l="1242" r="100000">
                        <a14:foregroundMark x1="54037" y1="89809" x2="49689" y2="89809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7042965" y="4081167"/>
            <a:ext cx="1025496" cy="999858"/>
          </a:xfrm>
          <a:prstGeom prst="rect">
            <a:avLst/>
          </a:prstGeom>
        </p:spPr>
      </p:pic>
      <p:pic>
        <p:nvPicPr>
          <p:cNvPr id="102" name="Picture 101"/>
          <p:cNvPicPr>
            <a:picLocks noChangeAspect="1"/>
          </p:cNvPicPr>
          <p:nvPr/>
        </p:nvPicPr>
        <p:blipFill rotWithShape="1">
          <a:blip r:embed="rId49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50">
                    <a14:imgEffect>
                      <a14:backgroundRemoval t="55505" b="95872" l="0" r="93956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t="55549"/>
          <a:stretch/>
        </p:blipFill>
        <p:spPr>
          <a:xfrm>
            <a:off x="6464639" y="1288122"/>
            <a:ext cx="1153683" cy="615393"/>
          </a:xfrm>
          <a:prstGeom prst="rect">
            <a:avLst/>
          </a:prstGeom>
        </p:spPr>
      </p:pic>
      <p:pic>
        <p:nvPicPr>
          <p:cNvPr id="103" name="Picture 102"/>
          <p:cNvPicPr>
            <a:picLocks noChangeAspect="1"/>
          </p:cNvPicPr>
          <p:nvPr/>
        </p:nvPicPr>
        <p:blipFill>
          <a:blip r:embed="rId51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52">
                    <a14:imgEffect>
                      <a14:backgroundRemoval t="4070" b="100000" l="0" r="9625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4129867" y="2455241"/>
            <a:ext cx="975445" cy="1048603"/>
          </a:xfrm>
          <a:prstGeom prst="rect">
            <a:avLst/>
          </a:prstGeom>
        </p:spPr>
      </p:pic>
      <p:pic>
        <p:nvPicPr>
          <p:cNvPr id="84" name="Picture 83"/>
          <p:cNvPicPr>
            <a:picLocks noChangeAspect="1"/>
          </p:cNvPicPr>
          <p:nvPr/>
        </p:nvPicPr>
        <p:blipFill rotWithShape="1">
          <a:blip r:embed="rId53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54">
                    <a14:imgEffect>
                      <a14:backgroundRemoval t="990" b="97030" l="1439" r="98201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6176918" y="1410188"/>
            <a:ext cx="1768979" cy="1281869"/>
          </a:xfrm>
          <a:prstGeom prst="rect">
            <a:avLst/>
          </a:prstGeom>
        </p:spPr>
      </p:pic>
      <p:pic>
        <p:nvPicPr>
          <p:cNvPr id="76" name="Picture 75"/>
          <p:cNvPicPr>
            <a:picLocks noChangeAspect="1"/>
          </p:cNvPicPr>
          <p:nvPr/>
        </p:nvPicPr>
        <p:blipFill rotWithShape="1">
          <a:blip r:embed="rId55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56">
                    <a14:imgEffect>
                      <a14:backgroundRemoval t="1794" b="89238" l="3315" r="96685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4550658" y="3723036"/>
            <a:ext cx="1153682" cy="1418603"/>
          </a:xfrm>
          <a:prstGeom prst="rect">
            <a:avLst/>
          </a:prstGeom>
        </p:spPr>
      </p:pic>
      <p:pic>
        <p:nvPicPr>
          <p:cNvPr id="101" name="Picture 100"/>
          <p:cNvPicPr>
            <a:picLocks noChangeAspect="1"/>
          </p:cNvPicPr>
          <p:nvPr/>
        </p:nvPicPr>
        <p:blipFill rotWithShape="1">
          <a:blip r:embed="rId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0" b="100000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4573924" y="2105174"/>
            <a:ext cx="1170774" cy="1375873"/>
          </a:xfrm>
          <a:prstGeom prst="rect">
            <a:avLst/>
          </a:prstGeom>
        </p:spPr>
      </p:pic>
      <p:pic>
        <p:nvPicPr>
          <p:cNvPr id="104" name="Picture 103"/>
          <p:cNvPicPr>
            <a:picLocks noChangeAspect="1"/>
          </p:cNvPicPr>
          <p:nvPr/>
        </p:nvPicPr>
        <p:blipFill>
          <a:blip r:embed="rId57"/>
          <a:stretch>
            <a:fillRect/>
          </a:stretch>
        </p:blipFill>
        <p:spPr>
          <a:xfrm>
            <a:off x="4041669" y="405085"/>
            <a:ext cx="4102964" cy="926672"/>
          </a:xfrm>
          <a:prstGeom prst="rect">
            <a:avLst/>
          </a:prstGeom>
        </p:spPr>
      </p:pic>
      <p:pic>
        <p:nvPicPr>
          <p:cNvPr id="105" name="Picture 104"/>
          <p:cNvPicPr>
            <a:picLocks noChangeAspect="1"/>
          </p:cNvPicPr>
          <p:nvPr/>
        </p:nvPicPr>
        <p:blipFill>
          <a:blip r:embed="rId58"/>
          <a:stretch>
            <a:fillRect/>
          </a:stretch>
        </p:blipFill>
        <p:spPr>
          <a:xfrm>
            <a:off x="4742770" y="5290135"/>
            <a:ext cx="2700762" cy="926672"/>
          </a:xfrm>
          <a:prstGeom prst="rect">
            <a:avLst/>
          </a:prstGeom>
        </p:spPr>
      </p:pic>
      <p:pic>
        <p:nvPicPr>
          <p:cNvPr id="106" name="Picture 105"/>
          <p:cNvPicPr>
            <a:picLocks noChangeAspect="1"/>
          </p:cNvPicPr>
          <p:nvPr/>
        </p:nvPicPr>
        <p:blipFill rotWithShape="1">
          <a:blip r:embed="rId59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60">
                    <a14:imgEffect>
                      <a14:backgroundRemoval t="1478" b="96552" l="1786" r="975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6108884" y="2995680"/>
            <a:ext cx="1777525" cy="1290416"/>
          </a:xfrm>
          <a:prstGeom prst="rect">
            <a:avLst/>
          </a:prstGeom>
        </p:spPr>
      </p:pic>
      <p:pic>
        <p:nvPicPr>
          <p:cNvPr id="58" name="Picture 57"/>
          <p:cNvPicPr>
            <a:picLocks noChangeAspect="1"/>
          </p:cNvPicPr>
          <p:nvPr/>
        </p:nvPicPr>
        <p:blipFill rotWithShape="1">
          <a:blip r:embed="rId61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62">
                    <a14:imgEffect>
                      <a14:backgroundRemoval t="0" b="96465" l="2448" r="98252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 rot="21197848">
            <a:off x="3842694" y="5403685"/>
            <a:ext cx="1820254" cy="1256232"/>
          </a:xfrm>
          <a:prstGeom prst="rect">
            <a:avLst/>
          </a:prstGeom>
        </p:spPr>
      </p:pic>
      <p:pic>
        <p:nvPicPr>
          <p:cNvPr id="61" name="Picture 60"/>
          <p:cNvPicPr>
            <a:picLocks noChangeAspect="1"/>
          </p:cNvPicPr>
          <p:nvPr/>
        </p:nvPicPr>
        <p:blipFill rotWithShape="1">
          <a:blip r:embed="rId63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64">
                    <a14:imgEffect>
                      <a14:backgroundRemoval t="1970" b="95567" l="722" r="97112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 rot="910464">
            <a:off x="5827190" y="-48782"/>
            <a:ext cx="1760434" cy="1290415"/>
          </a:xfrm>
          <a:prstGeom prst="rect">
            <a:avLst/>
          </a:prstGeom>
        </p:spPr>
      </p:pic>
      <p:sp>
        <p:nvSpPr>
          <p:cNvPr id="96" name="Rectangle: Rounded Corners 95">
            <a:hlinkClick r:id="rId18" action="ppaction://hlinksldjump"/>
          </p:cNvPr>
          <p:cNvSpPr/>
          <p:nvPr/>
        </p:nvSpPr>
        <p:spPr>
          <a:xfrm rot="3709463">
            <a:off x="1719837" y="3523771"/>
            <a:ext cx="973832" cy="1299304"/>
          </a:xfrm>
          <a:prstGeom prst="round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7" name="Rectangle: Rounded Corners 106">
            <a:hlinkClick r:id="rId18" action="ppaction://hlinksldjump"/>
          </p:cNvPr>
          <p:cNvSpPr/>
          <p:nvPr/>
        </p:nvSpPr>
        <p:spPr>
          <a:xfrm rot="15403919">
            <a:off x="4271246" y="5416462"/>
            <a:ext cx="973832" cy="1299304"/>
          </a:xfrm>
          <a:prstGeom prst="round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8" name="Rectangle: Rounded Corners 107">
            <a:hlinkClick r:id="rId18" action="ppaction://hlinksldjump"/>
          </p:cNvPr>
          <p:cNvSpPr/>
          <p:nvPr/>
        </p:nvSpPr>
        <p:spPr>
          <a:xfrm rot="1218592">
            <a:off x="7796772" y="5360269"/>
            <a:ext cx="973832" cy="1299304"/>
          </a:xfrm>
          <a:prstGeom prst="round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9" name="Rectangle: Rounded Corners 108">
            <a:hlinkClick r:id="rId18" action="ppaction://hlinksldjump"/>
          </p:cNvPr>
          <p:cNvSpPr/>
          <p:nvPr/>
        </p:nvSpPr>
        <p:spPr>
          <a:xfrm rot="17834533">
            <a:off x="10662344" y="4512972"/>
            <a:ext cx="973832" cy="1299304"/>
          </a:xfrm>
          <a:prstGeom prst="round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0" name="Rectangle: Rounded Corners 109">
            <a:hlinkClick r:id="rId18" action="ppaction://hlinksldjump"/>
          </p:cNvPr>
          <p:cNvSpPr/>
          <p:nvPr/>
        </p:nvSpPr>
        <p:spPr>
          <a:xfrm rot="1260439">
            <a:off x="9469486" y="3084769"/>
            <a:ext cx="973832" cy="1299304"/>
          </a:xfrm>
          <a:prstGeom prst="round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1" name="Rectangle: Rounded Corners 110">
            <a:hlinkClick r:id="rId18" action="ppaction://hlinksldjump"/>
          </p:cNvPr>
          <p:cNvSpPr/>
          <p:nvPr/>
        </p:nvSpPr>
        <p:spPr>
          <a:xfrm rot="20878754">
            <a:off x="11081644" y="1565647"/>
            <a:ext cx="973832" cy="1299304"/>
          </a:xfrm>
          <a:prstGeom prst="round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2" name="Rectangle: Rounded Corners 111">
            <a:hlinkClick r:id="rId18" action="ppaction://hlinksldjump"/>
          </p:cNvPr>
          <p:cNvSpPr/>
          <p:nvPr/>
        </p:nvSpPr>
        <p:spPr>
          <a:xfrm rot="17096048">
            <a:off x="6189635" y="5013"/>
            <a:ext cx="973832" cy="1299304"/>
          </a:xfrm>
          <a:prstGeom prst="round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118" name="Picture 117"/>
          <p:cNvPicPr>
            <a:picLocks noChangeAspect="1"/>
          </p:cNvPicPr>
          <p:nvPr/>
        </p:nvPicPr>
        <p:blipFill>
          <a:blip r:embed="rId65"/>
          <a:stretch>
            <a:fillRect/>
          </a:stretch>
        </p:blipFill>
        <p:spPr>
          <a:xfrm>
            <a:off x="10369413" y="156841"/>
            <a:ext cx="1712223" cy="804347"/>
          </a:xfrm>
          <a:prstGeom prst="rect">
            <a:avLst/>
          </a:prstGeom>
        </p:spPr>
      </p:pic>
      <p:pic>
        <p:nvPicPr>
          <p:cNvPr id="113" name="Picture 112"/>
          <p:cNvPicPr>
            <a:picLocks noChangeAspect="1"/>
          </p:cNvPicPr>
          <p:nvPr/>
        </p:nvPicPr>
        <p:blipFill rotWithShape="1">
          <a:blip r:embed="rId66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67">
                    <a14:imgEffect>
                      <a14:backgroundRemoval t="7692" b="96795" l="4403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7024382" y="2452088"/>
            <a:ext cx="1008404" cy="991313"/>
          </a:xfrm>
          <a:prstGeom prst="rect">
            <a:avLst/>
          </a:prstGeom>
        </p:spPr>
      </p:pic>
      <p:pic>
        <p:nvPicPr>
          <p:cNvPr id="116" name="Picture 115"/>
          <p:cNvPicPr>
            <a:picLocks noChangeAspect="1"/>
          </p:cNvPicPr>
          <p:nvPr/>
        </p:nvPicPr>
        <p:blipFill rotWithShape="1">
          <a:blip r:embed="rId6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4193394" y="1303279"/>
            <a:ext cx="3851311" cy="3986856"/>
          </a:xfrm>
          <a:prstGeom prst="rect">
            <a:avLst/>
          </a:prstGeom>
          <a:ln w="28575">
            <a:noFill/>
          </a:ln>
        </p:spPr>
      </p:pic>
    </p:spTree>
    <p:extLst>
      <p:ext uri="{BB962C8B-B14F-4D97-AF65-F5344CB8AC3E}">
        <p14:creationId xmlns:p14="http://schemas.microsoft.com/office/powerpoint/2010/main" val="974768322"/>
      </p:ext>
    </p:extLst>
  </p:cSld>
  <p:clrMapOvr>
    <a:masterClrMapping/>
  </p:clrMapOvr>
  <p:transition spd="slow" advClick="0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10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100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2000"/>
                            </p:stCondLst>
                            <p:childTnLst>
                              <p:par>
                                <p:cTn id="13" presetID="1" presetClass="emph" presetSubtype="2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animClr clrSpc="rgb" dir="cw">
                                      <p:cBhvr>
                                        <p:cTn id="14" dur="2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CC99"/>
                                      </p:to>
                                    </p:animClr>
                                    <p:set>
                                      <p:cBhvr>
                                        <p:cTn id="15" dur="2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6" dur="2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7" restart="whenNotActive" fill="hold" evtFilter="cancelBubble" nodeType="interactiveSeq">
                <p:stCondLst>
                  <p:cond evt="onClick" delay="0">
                    <p:tgtEl>
                      <p:spTgt spid="11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8" fill="hold">
                      <p:stCondLst>
                        <p:cond delay="0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300"/>
                                        <p:tgtEl>
                                          <p:spTgt spid="1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6" dur="300"/>
                                        <p:tgtEl>
                                          <p:spTgt spid="11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299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18"/>
                  </p:tgtEl>
                </p:cond>
              </p:nextCondLst>
            </p:seq>
          </p:childTnLst>
        </p:cTn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" name="Rectangle 35"/>
          <p:cNvSpPr/>
          <p:nvPr/>
        </p:nvSpPr>
        <p:spPr>
          <a:xfrm>
            <a:off x="3230310" y="368519"/>
            <a:ext cx="5725683" cy="5848288"/>
          </a:xfrm>
          <a:prstGeom prst="rect">
            <a:avLst/>
          </a:prstGeom>
          <a:noFill/>
          <a:ln w="114300">
            <a:solidFill>
              <a:srgbClr val="FFC000"/>
            </a:solidFill>
          </a:ln>
          <a:effectLst>
            <a:outerShdw blurRad="76200" dir="2700000" sx="102000" sy="102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Puzzle1"/>
          <p:cNvSpPr>
            <a:spLocks noEditPoints="1" noChangeArrowheads="1"/>
          </p:cNvSpPr>
          <p:nvPr/>
        </p:nvSpPr>
        <p:spPr bwMode="auto">
          <a:xfrm>
            <a:off x="7094876" y="2561502"/>
            <a:ext cx="1635699" cy="848218"/>
          </a:xfrm>
          <a:custGeom>
            <a:avLst/>
            <a:gdLst>
              <a:gd name="T0" fmla="*/ 16740 w 21600"/>
              <a:gd name="T1" fmla="*/ 21078 h 21600"/>
              <a:gd name="T2" fmla="*/ 16976 w 21600"/>
              <a:gd name="T3" fmla="*/ 521 h 21600"/>
              <a:gd name="T4" fmla="*/ 4725 w 21600"/>
              <a:gd name="T5" fmla="*/ 856 h 21600"/>
              <a:gd name="T6" fmla="*/ 5040 w 21600"/>
              <a:gd name="T7" fmla="*/ 21004 h 21600"/>
              <a:gd name="T8" fmla="*/ 10811 w 21600"/>
              <a:gd name="T9" fmla="*/ 12885 h 21600"/>
              <a:gd name="T10" fmla="*/ 10845 w 21600"/>
              <a:gd name="T11" fmla="*/ 8714 h 21600"/>
              <a:gd name="T12" fmla="*/ 21600 w 21600"/>
              <a:gd name="T13" fmla="*/ 10000 h 21600"/>
              <a:gd name="T14" fmla="*/ 56 w 21600"/>
              <a:gd name="T15" fmla="*/ 10000 h 21600"/>
              <a:gd name="T16" fmla="*/ 6086 w 21600"/>
              <a:gd name="T17" fmla="*/ 2569 h 21600"/>
              <a:gd name="T18" fmla="*/ 16132 w 21600"/>
              <a:gd name="T19" fmla="*/ 19552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9360" y="20836"/>
                </a:moveTo>
                <a:lnTo>
                  <a:pt x="9528" y="20836"/>
                </a:lnTo>
                <a:lnTo>
                  <a:pt x="9686" y="20762"/>
                </a:lnTo>
                <a:lnTo>
                  <a:pt x="9810" y="20687"/>
                </a:lnTo>
                <a:lnTo>
                  <a:pt x="9922" y="20575"/>
                </a:lnTo>
                <a:lnTo>
                  <a:pt x="10012" y="20426"/>
                </a:lnTo>
                <a:lnTo>
                  <a:pt x="10068" y="20296"/>
                </a:lnTo>
                <a:lnTo>
                  <a:pt x="10113" y="20110"/>
                </a:lnTo>
                <a:lnTo>
                  <a:pt x="10136" y="19905"/>
                </a:lnTo>
                <a:lnTo>
                  <a:pt x="10136" y="19682"/>
                </a:lnTo>
                <a:lnTo>
                  <a:pt x="10113" y="19440"/>
                </a:lnTo>
                <a:lnTo>
                  <a:pt x="10068" y="19142"/>
                </a:lnTo>
                <a:lnTo>
                  <a:pt x="10012" y="18900"/>
                </a:lnTo>
                <a:lnTo>
                  <a:pt x="9900" y="18620"/>
                </a:lnTo>
                <a:lnTo>
                  <a:pt x="9787" y="18285"/>
                </a:lnTo>
                <a:lnTo>
                  <a:pt x="9641" y="17968"/>
                </a:lnTo>
                <a:lnTo>
                  <a:pt x="9472" y="17652"/>
                </a:lnTo>
                <a:lnTo>
                  <a:pt x="9382" y="17466"/>
                </a:lnTo>
                <a:lnTo>
                  <a:pt x="9315" y="17298"/>
                </a:lnTo>
                <a:lnTo>
                  <a:pt x="9258" y="17112"/>
                </a:lnTo>
                <a:lnTo>
                  <a:pt x="9191" y="16926"/>
                </a:lnTo>
                <a:lnTo>
                  <a:pt x="9123" y="16535"/>
                </a:lnTo>
                <a:lnTo>
                  <a:pt x="9101" y="16144"/>
                </a:lnTo>
                <a:lnTo>
                  <a:pt x="9101" y="15753"/>
                </a:lnTo>
                <a:lnTo>
                  <a:pt x="9168" y="15362"/>
                </a:lnTo>
                <a:lnTo>
                  <a:pt x="9236" y="14971"/>
                </a:lnTo>
                <a:lnTo>
                  <a:pt x="9360" y="14580"/>
                </a:lnTo>
                <a:lnTo>
                  <a:pt x="9495" y="14244"/>
                </a:lnTo>
                <a:lnTo>
                  <a:pt x="9663" y="13891"/>
                </a:lnTo>
                <a:lnTo>
                  <a:pt x="9855" y="13611"/>
                </a:lnTo>
                <a:lnTo>
                  <a:pt x="10068" y="13351"/>
                </a:lnTo>
                <a:lnTo>
                  <a:pt x="10293" y="13146"/>
                </a:lnTo>
                <a:lnTo>
                  <a:pt x="10552" y="12997"/>
                </a:lnTo>
                <a:lnTo>
                  <a:pt x="10811" y="12885"/>
                </a:lnTo>
                <a:lnTo>
                  <a:pt x="11069" y="12866"/>
                </a:lnTo>
                <a:lnTo>
                  <a:pt x="11351" y="12885"/>
                </a:lnTo>
                <a:lnTo>
                  <a:pt x="11610" y="12997"/>
                </a:lnTo>
                <a:lnTo>
                  <a:pt x="11846" y="13183"/>
                </a:lnTo>
                <a:lnTo>
                  <a:pt x="12060" y="13388"/>
                </a:lnTo>
                <a:lnTo>
                  <a:pt x="12251" y="13648"/>
                </a:lnTo>
                <a:lnTo>
                  <a:pt x="12419" y="13928"/>
                </a:lnTo>
                <a:lnTo>
                  <a:pt x="12555" y="14244"/>
                </a:lnTo>
                <a:lnTo>
                  <a:pt x="12690" y="14617"/>
                </a:lnTo>
                <a:lnTo>
                  <a:pt x="12768" y="15008"/>
                </a:lnTo>
                <a:lnTo>
                  <a:pt x="12836" y="15399"/>
                </a:lnTo>
                <a:lnTo>
                  <a:pt x="12858" y="15753"/>
                </a:lnTo>
                <a:lnTo>
                  <a:pt x="12858" y="16144"/>
                </a:lnTo>
                <a:lnTo>
                  <a:pt x="12813" y="16535"/>
                </a:lnTo>
                <a:lnTo>
                  <a:pt x="12746" y="16888"/>
                </a:lnTo>
                <a:lnTo>
                  <a:pt x="12667" y="17224"/>
                </a:lnTo>
                <a:lnTo>
                  <a:pt x="12510" y="17503"/>
                </a:lnTo>
                <a:lnTo>
                  <a:pt x="12228" y="18043"/>
                </a:lnTo>
                <a:lnTo>
                  <a:pt x="11970" y="18546"/>
                </a:lnTo>
                <a:lnTo>
                  <a:pt x="11868" y="18751"/>
                </a:lnTo>
                <a:lnTo>
                  <a:pt x="11778" y="18974"/>
                </a:lnTo>
                <a:lnTo>
                  <a:pt x="11711" y="19179"/>
                </a:lnTo>
                <a:lnTo>
                  <a:pt x="11666" y="19365"/>
                </a:lnTo>
                <a:lnTo>
                  <a:pt x="11632" y="19570"/>
                </a:lnTo>
                <a:lnTo>
                  <a:pt x="11632" y="19756"/>
                </a:lnTo>
                <a:lnTo>
                  <a:pt x="11632" y="19942"/>
                </a:lnTo>
                <a:lnTo>
                  <a:pt x="11643" y="20110"/>
                </a:lnTo>
                <a:lnTo>
                  <a:pt x="11711" y="20296"/>
                </a:lnTo>
                <a:lnTo>
                  <a:pt x="11801" y="20464"/>
                </a:lnTo>
                <a:lnTo>
                  <a:pt x="11891" y="20650"/>
                </a:lnTo>
                <a:lnTo>
                  <a:pt x="12037" y="20836"/>
                </a:lnTo>
                <a:lnTo>
                  <a:pt x="12206" y="21004"/>
                </a:lnTo>
                <a:lnTo>
                  <a:pt x="12419" y="21190"/>
                </a:lnTo>
                <a:lnTo>
                  <a:pt x="12667" y="21320"/>
                </a:lnTo>
                <a:lnTo>
                  <a:pt x="12960" y="21432"/>
                </a:lnTo>
                <a:lnTo>
                  <a:pt x="13286" y="21544"/>
                </a:lnTo>
                <a:lnTo>
                  <a:pt x="13612" y="21655"/>
                </a:lnTo>
                <a:lnTo>
                  <a:pt x="13983" y="21693"/>
                </a:lnTo>
                <a:lnTo>
                  <a:pt x="14343" y="21730"/>
                </a:lnTo>
                <a:lnTo>
                  <a:pt x="14715" y="21730"/>
                </a:lnTo>
                <a:lnTo>
                  <a:pt x="15075" y="21730"/>
                </a:lnTo>
                <a:lnTo>
                  <a:pt x="15446" y="21655"/>
                </a:lnTo>
                <a:lnTo>
                  <a:pt x="15794" y="21581"/>
                </a:lnTo>
                <a:lnTo>
                  <a:pt x="16132" y="21432"/>
                </a:lnTo>
                <a:lnTo>
                  <a:pt x="16458" y="21302"/>
                </a:lnTo>
                <a:lnTo>
                  <a:pt x="16740" y="21078"/>
                </a:lnTo>
                <a:lnTo>
                  <a:pt x="16976" y="20836"/>
                </a:lnTo>
                <a:lnTo>
                  <a:pt x="17043" y="20650"/>
                </a:lnTo>
                <a:lnTo>
                  <a:pt x="17088" y="20426"/>
                </a:lnTo>
                <a:lnTo>
                  <a:pt x="17133" y="20222"/>
                </a:lnTo>
                <a:lnTo>
                  <a:pt x="17156" y="19980"/>
                </a:lnTo>
                <a:lnTo>
                  <a:pt x="17167" y="19477"/>
                </a:lnTo>
                <a:lnTo>
                  <a:pt x="17167" y="18974"/>
                </a:lnTo>
                <a:lnTo>
                  <a:pt x="17156" y="18397"/>
                </a:lnTo>
                <a:lnTo>
                  <a:pt x="17111" y="17820"/>
                </a:lnTo>
                <a:lnTo>
                  <a:pt x="17066" y="17261"/>
                </a:lnTo>
                <a:lnTo>
                  <a:pt x="16998" y="16646"/>
                </a:lnTo>
                <a:lnTo>
                  <a:pt x="16852" y="15511"/>
                </a:lnTo>
                <a:lnTo>
                  <a:pt x="16740" y="14393"/>
                </a:lnTo>
                <a:lnTo>
                  <a:pt x="16717" y="13928"/>
                </a:lnTo>
                <a:lnTo>
                  <a:pt x="16695" y="13462"/>
                </a:lnTo>
                <a:lnTo>
                  <a:pt x="16717" y="13071"/>
                </a:lnTo>
                <a:lnTo>
                  <a:pt x="16785" y="12755"/>
                </a:lnTo>
                <a:lnTo>
                  <a:pt x="16852" y="12419"/>
                </a:lnTo>
                <a:lnTo>
                  <a:pt x="16953" y="12140"/>
                </a:lnTo>
                <a:lnTo>
                  <a:pt x="17088" y="11898"/>
                </a:lnTo>
                <a:lnTo>
                  <a:pt x="17212" y="11675"/>
                </a:lnTo>
                <a:lnTo>
                  <a:pt x="17370" y="11470"/>
                </a:lnTo>
                <a:lnTo>
                  <a:pt x="17516" y="11284"/>
                </a:lnTo>
                <a:lnTo>
                  <a:pt x="17696" y="11135"/>
                </a:lnTo>
                <a:lnTo>
                  <a:pt x="17865" y="11042"/>
                </a:lnTo>
                <a:lnTo>
                  <a:pt x="18033" y="10930"/>
                </a:lnTo>
                <a:lnTo>
                  <a:pt x="18213" y="10893"/>
                </a:lnTo>
                <a:lnTo>
                  <a:pt x="18382" y="10893"/>
                </a:lnTo>
                <a:lnTo>
                  <a:pt x="18551" y="10967"/>
                </a:lnTo>
                <a:lnTo>
                  <a:pt x="18708" y="11042"/>
                </a:lnTo>
                <a:lnTo>
                  <a:pt x="18855" y="11172"/>
                </a:lnTo>
                <a:lnTo>
                  <a:pt x="19012" y="11358"/>
                </a:lnTo>
                <a:lnTo>
                  <a:pt x="19136" y="11600"/>
                </a:lnTo>
                <a:lnTo>
                  <a:pt x="19271" y="11861"/>
                </a:lnTo>
                <a:lnTo>
                  <a:pt x="19440" y="12028"/>
                </a:lnTo>
                <a:lnTo>
                  <a:pt x="19608" y="12177"/>
                </a:lnTo>
                <a:lnTo>
                  <a:pt x="19822" y="12289"/>
                </a:lnTo>
                <a:lnTo>
                  <a:pt x="20025" y="12289"/>
                </a:lnTo>
                <a:lnTo>
                  <a:pt x="20238" y="12289"/>
                </a:lnTo>
                <a:lnTo>
                  <a:pt x="20452" y="12215"/>
                </a:lnTo>
                <a:lnTo>
                  <a:pt x="20643" y="12103"/>
                </a:lnTo>
                <a:lnTo>
                  <a:pt x="20846" y="11973"/>
                </a:lnTo>
                <a:lnTo>
                  <a:pt x="21037" y="11786"/>
                </a:lnTo>
                <a:lnTo>
                  <a:pt x="21206" y="11563"/>
                </a:lnTo>
                <a:lnTo>
                  <a:pt x="21363" y="11321"/>
                </a:lnTo>
                <a:lnTo>
                  <a:pt x="21465" y="11079"/>
                </a:lnTo>
                <a:lnTo>
                  <a:pt x="21577" y="10744"/>
                </a:lnTo>
                <a:lnTo>
                  <a:pt x="21622" y="10427"/>
                </a:lnTo>
                <a:lnTo>
                  <a:pt x="21645" y="10111"/>
                </a:lnTo>
                <a:lnTo>
                  <a:pt x="21622" y="9608"/>
                </a:lnTo>
                <a:lnTo>
                  <a:pt x="21577" y="9142"/>
                </a:lnTo>
                <a:lnTo>
                  <a:pt x="21465" y="8751"/>
                </a:lnTo>
                <a:lnTo>
                  <a:pt x="21363" y="8397"/>
                </a:lnTo>
                <a:lnTo>
                  <a:pt x="21206" y="8062"/>
                </a:lnTo>
                <a:lnTo>
                  <a:pt x="21037" y="7820"/>
                </a:lnTo>
                <a:lnTo>
                  <a:pt x="20846" y="7597"/>
                </a:lnTo>
                <a:lnTo>
                  <a:pt x="20643" y="7429"/>
                </a:lnTo>
                <a:lnTo>
                  <a:pt x="20452" y="7317"/>
                </a:lnTo>
                <a:lnTo>
                  <a:pt x="20238" y="7206"/>
                </a:lnTo>
                <a:lnTo>
                  <a:pt x="20025" y="7168"/>
                </a:lnTo>
                <a:lnTo>
                  <a:pt x="19822" y="7206"/>
                </a:lnTo>
                <a:lnTo>
                  <a:pt x="19608" y="7243"/>
                </a:lnTo>
                <a:lnTo>
                  <a:pt x="19440" y="7355"/>
                </a:lnTo>
                <a:lnTo>
                  <a:pt x="19271" y="7504"/>
                </a:lnTo>
                <a:lnTo>
                  <a:pt x="19136" y="7708"/>
                </a:lnTo>
                <a:lnTo>
                  <a:pt x="19012" y="7895"/>
                </a:lnTo>
                <a:lnTo>
                  <a:pt x="18832" y="8025"/>
                </a:lnTo>
                <a:lnTo>
                  <a:pt x="18663" y="8174"/>
                </a:lnTo>
                <a:lnTo>
                  <a:pt x="18472" y="8248"/>
                </a:lnTo>
                <a:lnTo>
                  <a:pt x="18270" y="8286"/>
                </a:lnTo>
                <a:lnTo>
                  <a:pt x="18078" y="8323"/>
                </a:lnTo>
                <a:lnTo>
                  <a:pt x="17887" y="8323"/>
                </a:lnTo>
                <a:lnTo>
                  <a:pt x="17696" y="8248"/>
                </a:lnTo>
                <a:lnTo>
                  <a:pt x="17493" y="8174"/>
                </a:lnTo>
                <a:lnTo>
                  <a:pt x="17302" y="8062"/>
                </a:lnTo>
                <a:lnTo>
                  <a:pt x="17133" y="7969"/>
                </a:lnTo>
                <a:lnTo>
                  <a:pt x="16976" y="7783"/>
                </a:lnTo>
                <a:lnTo>
                  <a:pt x="16852" y="7597"/>
                </a:lnTo>
                <a:lnTo>
                  <a:pt x="16740" y="7429"/>
                </a:lnTo>
                <a:lnTo>
                  <a:pt x="16672" y="7168"/>
                </a:lnTo>
                <a:lnTo>
                  <a:pt x="16638" y="6926"/>
                </a:lnTo>
                <a:lnTo>
                  <a:pt x="16616" y="6498"/>
                </a:lnTo>
                <a:lnTo>
                  <a:pt x="16616" y="5772"/>
                </a:lnTo>
                <a:lnTo>
                  <a:pt x="16650" y="4915"/>
                </a:lnTo>
                <a:lnTo>
                  <a:pt x="16695" y="3928"/>
                </a:lnTo>
                <a:lnTo>
                  <a:pt x="16762" y="2960"/>
                </a:lnTo>
                <a:lnTo>
                  <a:pt x="16830" y="1992"/>
                </a:lnTo>
                <a:lnTo>
                  <a:pt x="16908" y="1173"/>
                </a:lnTo>
                <a:lnTo>
                  <a:pt x="16976" y="521"/>
                </a:lnTo>
                <a:lnTo>
                  <a:pt x="16953" y="521"/>
                </a:lnTo>
                <a:lnTo>
                  <a:pt x="16931" y="521"/>
                </a:lnTo>
                <a:lnTo>
                  <a:pt x="16267" y="484"/>
                </a:lnTo>
                <a:lnTo>
                  <a:pt x="15637" y="428"/>
                </a:lnTo>
                <a:lnTo>
                  <a:pt x="15063" y="353"/>
                </a:lnTo>
                <a:lnTo>
                  <a:pt x="14523" y="279"/>
                </a:lnTo>
                <a:lnTo>
                  <a:pt x="14040" y="167"/>
                </a:lnTo>
                <a:lnTo>
                  <a:pt x="13635" y="93"/>
                </a:lnTo>
                <a:lnTo>
                  <a:pt x="13331" y="18"/>
                </a:lnTo>
                <a:lnTo>
                  <a:pt x="13117" y="18"/>
                </a:lnTo>
                <a:lnTo>
                  <a:pt x="12982" y="18"/>
                </a:lnTo>
                <a:lnTo>
                  <a:pt x="12858" y="130"/>
                </a:lnTo>
                <a:lnTo>
                  <a:pt x="12723" y="279"/>
                </a:lnTo>
                <a:lnTo>
                  <a:pt x="12622" y="446"/>
                </a:lnTo>
                <a:lnTo>
                  <a:pt x="12510" y="670"/>
                </a:lnTo>
                <a:lnTo>
                  <a:pt x="12419" y="912"/>
                </a:lnTo>
                <a:lnTo>
                  <a:pt x="12363" y="1210"/>
                </a:lnTo>
                <a:lnTo>
                  <a:pt x="12318" y="1526"/>
                </a:lnTo>
                <a:lnTo>
                  <a:pt x="12273" y="1843"/>
                </a:lnTo>
                <a:lnTo>
                  <a:pt x="12251" y="2215"/>
                </a:lnTo>
                <a:lnTo>
                  <a:pt x="12273" y="2532"/>
                </a:lnTo>
                <a:lnTo>
                  <a:pt x="12318" y="2886"/>
                </a:lnTo>
                <a:lnTo>
                  <a:pt x="12386" y="3240"/>
                </a:lnTo>
                <a:lnTo>
                  <a:pt x="12464" y="3556"/>
                </a:lnTo>
                <a:lnTo>
                  <a:pt x="12577" y="3891"/>
                </a:lnTo>
                <a:lnTo>
                  <a:pt x="12746" y="4171"/>
                </a:lnTo>
                <a:lnTo>
                  <a:pt x="12926" y="4487"/>
                </a:lnTo>
                <a:lnTo>
                  <a:pt x="13050" y="4860"/>
                </a:lnTo>
                <a:lnTo>
                  <a:pt x="13162" y="5251"/>
                </a:lnTo>
                <a:lnTo>
                  <a:pt x="13218" y="5604"/>
                </a:lnTo>
                <a:lnTo>
                  <a:pt x="13263" y="5995"/>
                </a:lnTo>
                <a:lnTo>
                  <a:pt x="13241" y="6386"/>
                </a:lnTo>
                <a:lnTo>
                  <a:pt x="13218" y="6740"/>
                </a:lnTo>
                <a:lnTo>
                  <a:pt x="13139" y="7094"/>
                </a:lnTo>
                <a:lnTo>
                  <a:pt x="13050" y="7429"/>
                </a:lnTo>
                <a:lnTo>
                  <a:pt x="12903" y="7746"/>
                </a:lnTo>
                <a:lnTo>
                  <a:pt x="12723" y="8025"/>
                </a:lnTo>
                <a:lnTo>
                  <a:pt x="12532" y="8286"/>
                </a:lnTo>
                <a:lnTo>
                  <a:pt x="12318" y="8491"/>
                </a:lnTo>
                <a:lnTo>
                  <a:pt x="12060" y="8677"/>
                </a:lnTo>
                <a:lnTo>
                  <a:pt x="11756" y="8788"/>
                </a:lnTo>
                <a:lnTo>
                  <a:pt x="11452" y="8826"/>
                </a:lnTo>
                <a:lnTo>
                  <a:pt x="11283" y="8826"/>
                </a:lnTo>
                <a:lnTo>
                  <a:pt x="11126" y="8826"/>
                </a:lnTo>
                <a:lnTo>
                  <a:pt x="11002" y="8788"/>
                </a:lnTo>
                <a:lnTo>
                  <a:pt x="10845" y="8714"/>
                </a:lnTo>
                <a:lnTo>
                  <a:pt x="10721" y="8640"/>
                </a:lnTo>
                <a:lnTo>
                  <a:pt x="10608" y="8565"/>
                </a:lnTo>
                <a:lnTo>
                  <a:pt x="10485" y="8453"/>
                </a:lnTo>
                <a:lnTo>
                  <a:pt x="10372" y="8323"/>
                </a:lnTo>
                <a:lnTo>
                  <a:pt x="10181" y="8062"/>
                </a:lnTo>
                <a:lnTo>
                  <a:pt x="10035" y="7746"/>
                </a:lnTo>
                <a:lnTo>
                  <a:pt x="9900" y="7392"/>
                </a:lnTo>
                <a:lnTo>
                  <a:pt x="9787" y="7001"/>
                </a:lnTo>
                <a:lnTo>
                  <a:pt x="9731" y="6610"/>
                </a:lnTo>
                <a:lnTo>
                  <a:pt x="9686" y="6219"/>
                </a:lnTo>
                <a:lnTo>
                  <a:pt x="9663" y="5772"/>
                </a:lnTo>
                <a:lnTo>
                  <a:pt x="9686" y="5381"/>
                </a:lnTo>
                <a:lnTo>
                  <a:pt x="9753" y="4990"/>
                </a:lnTo>
                <a:lnTo>
                  <a:pt x="9832" y="4636"/>
                </a:lnTo>
                <a:lnTo>
                  <a:pt x="9945" y="4320"/>
                </a:lnTo>
                <a:lnTo>
                  <a:pt x="10068" y="4022"/>
                </a:lnTo>
                <a:lnTo>
                  <a:pt x="10203" y="3817"/>
                </a:lnTo>
                <a:lnTo>
                  <a:pt x="10316" y="3593"/>
                </a:lnTo>
                <a:lnTo>
                  <a:pt x="10395" y="3351"/>
                </a:lnTo>
                <a:lnTo>
                  <a:pt x="10462" y="3109"/>
                </a:lnTo>
                <a:lnTo>
                  <a:pt x="10507" y="2848"/>
                </a:lnTo>
                <a:lnTo>
                  <a:pt x="10530" y="2606"/>
                </a:lnTo>
                <a:lnTo>
                  <a:pt x="10507" y="2346"/>
                </a:lnTo>
                <a:lnTo>
                  <a:pt x="10462" y="2141"/>
                </a:lnTo>
                <a:lnTo>
                  <a:pt x="10395" y="1880"/>
                </a:lnTo>
                <a:lnTo>
                  <a:pt x="10293" y="1638"/>
                </a:lnTo>
                <a:lnTo>
                  <a:pt x="10158" y="1415"/>
                </a:lnTo>
                <a:lnTo>
                  <a:pt x="9967" y="1210"/>
                </a:lnTo>
                <a:lnTo>
                  <a:pt x="9753" y="986"/>
                </a:lnTo>
                <a:lnTo>
                  <a:pt x="9495" y="819"/>
                </a:lnTo>
                <a:lnTo>
                  <a:pt x="9191" y="670"/>
                </a:lnTo>
                <a:lnTo>
                  <a:pt x="8842" y="521"/>
                </a:lnTo>
                <a:lnTo>
                  <a:pt x="8471" y="446"/>
                </a:lnTo>
                <a:lnTo>
                  <a:pt x="7998" y="428"/>
                </a:lnTo>
                <a:lnTo>
                  <a:pt x="7413" y="428"/>
                </a:lnTo>
                <a:lnTo>
                  <a:pt x="6817" y="446"/>
                </a:lnTo>
                <a:lnTo>
                  <a:pt x="6187" y="521"/>
                </a:lnTo>
                <a:lnTo>
                  <a:pt x="5602" y="633"/>
                </a:lnTo>
                <a:lnTo>
                  <a:pt x="5107" y="744"/>
                </a:lnTo>
                <a:lnTo>
                  <a:pt x="4725" y="856"/>
                </a:lnTo>
                <a:lnTo>
                  <a:pt x="4848" y="1564"/>
                </a:lnTo>
                <a:lnTo>
                  <a:pt x="5028" y="2495"/>
                </a:lnTo>
                <a:lnTo>
                  <a:pt x="5175" y="3556"/>
                </a:lnTo>
                <a:lnTo>
                  <a:pt x="5298" y="4673"/>
                </a:lnTo>
                <a:lnTo>
                  <a:pt x="5343" y="5213"/>
                </a:lnTo>
                <a:lnTo>
                  <a:pt x="5388" y="5753"/>
                </a:lnTo>
                <a:lnTo>
                  <a:pt x="5411" y="6275"/>
                </a:lnTo>
                <a:lnTo>
                  <a:pt x="5411" y="6740"/>
                </a:lnTo>
                <a:lnTo>
                  <a:pt x="5366" y="7168"/>
                </a:lnTo>
                <a:lnTo>
                  <a:pt x="5321" y="7541"/>
                </a:lnTo>
                <a:lnTo>
                  <a:pt x="5287" y="7708"/>
                </a:lnTo>
                <a:lnTo>
                  <a:pt x="5242" y="7857"/>
                </a:lnTo>
                <a:lnTo>
                  <a:pt x="5197" y="7969"/>
                </a:lnTo>
                <a:lnTo>
                  <a:pt x="5130" y="8062"/>
                </a:lnTo>
                <a:lnTo>
                  <a:pt x="5006" y="8248"/>
                </a:lnTo>
                <a:lnTo>
                  <a:pt x="4848" y="8397"/>
                </a:lnTo>
                <a:lnTo>
                  <a:pt x="4725" y="8528"/>
                </a:lnTo>
                <a:lnTo>
                  <a:pt x="4567" y="8640"/>
                </a:lnTo>
                <a:lnTo>
                  <a:pt x="4421" y="8714"/>
                </a:lnTo>
                <a:lnTo>
                  <a:pt x="4263" y="8751"/>
                </a:lnTo>
                <a:lnTo>
                  <a:pt x="4095" y="8788"/>
                </a:lnTo>
                <a:lnTo>
                  <a:pt x="3948" y="8788"/>
                </a:lnTo>
                <a:lnTo>
                  <a:pt x="3791" y="8751"/>
                </a:lnTo>
                <a:lnTo>
                  <a:pt x="3667" y="8714"/>
                </a:lnTo>
                <a:lnTo>
                  <a:pt x="3510" y="8677"/>
                </a:lnTo>
                <a:lnTo>
                  <a:pt x="3386" y="8602"/>
                </a:lnTo>
                <a:lnTo>
                  <a:pt x="3251" y="8491"/>
                </a:lnTo>
                <a:lnTo>
                  <a:pt x="3127" y="8360"/>
                </a:lnTo>
                <a:lnTo>
                  <a:pt x="3015" y="8248"/>
                </a:lnTo>
                <a:lnTo>
                  <a:pt x="2925" y="8062"/>
                </a:lnTo>
                <a:lnTo>
                  <a:pt x="2778" y="7857"/>
                </a:lnTo>
                <a:lnTo>
                  <a:pt x="2610" y="7671"/>
                </a:lnTo>
                <a:lnTo>
                  <a:pt x="2407" y="7541"/>
                </a:lnTo>
                <a:lnTo>
                  <a:pt x="2171" y="7466"/>
                </a:lnTo>
                <a:lnTo>
                  <a:pt x="1957" y="7429"/>
                </a:lnTo>
                <a:lnTo>
                  <a:pt x="1698" y="7429"/>
                </a:lnTo>
                <a:lnTo>
                  <a:pt x="1462" y="7466"/>
                </a:lnTo>
                <a:lnTo>
                  <a:pt x="1226" y="7559"/>
                </a:lnTo>
                <a:lnTo>
                  <a:pt x="989" y="7708"/>
                </a:lnTo>
                <a:lnTo>
                  <a:pt x="776" y="7932"/>
                </a:lnTo>
                <a:lnTo>
                  <a:pt x="551" y="8211"/>
                </a:lnTo>
                <a:lnTo>
                  <a:pt x="382" y="8528"/>
                </a:lnTo>
                <a:lnTo>
                  <a:pt x="315" y="8714"/>
                </a:lnTo>
                <a:lnTo>
                  <a:pt x="236" y="8919"/>
                </a:lnTo>
                <a:lnTo>
                  <a:pt x="191" y="9142"/>
                </a:lnTo>
                <a:lnTo>
                  <a:pt x="123" y="9347"/>
                </a:lnTo>
                <a:lnTo>
                  <a:pt x="78" y="9608"/>
                </a:lnTo>
                <a:lnTo>
                  <a:pt x="56" y="9887"/>
                </a:lnTo>
                <a:lnTo>
                  <a:pt x="33" y="10185"/>
                </a:lnTo>
                <a:lnTo>
                  <a:pt x="33" y="10464"/>
                </a:lnTo>
                <a:lnTo>
                  <a:pt x="33" y="10706"/>
                </a:lnTo>
                <a:lnTo>
                  <a:pt x="56" y="10967"/>
                </a:lnTo>
                <a:lnTo>
                  <a:pt x="78" y="11172"/>
                </a:lnTo>
                <a:lnTo>
                  <a:pt x="123" y="11395"/>
                </a:lnTo>
                <a:lnTo>
                  <a:pt x="168" y="11600"/>
                </a:lnTo>
                <a:lnTo>
                  <a:pt x="236" y="11786"/>
                </a:lnTo>
                <a:lnTo>
                  <a:pt x="292" y="11973"/>
                </a:lnTo>
                <a:lnTo>
                  <a:pt x="382" y="12140"/>
                </a:lnTo>
                <a:lnTo>
                  <a:pt x="540" y="12419"/>
                </a:lnTo>
                <a:lnTo>
                  <a:pt x="731" y="12680"/>
                </a:lnTo>
                <a:lnTo>
                  <a:pt x="944" y="12866"/>
                </a:lnTo>
                <a:lnTo>
                  <a:pt x="1158" y="12997"/>
                </a:lnTo>
                <a:lnTo>
                  <a:pt x="1395" y="13108"/>
                </a:lnTo>
                <a:lnTo>
                  <a:pt x="1608" y="13183"/>
                </a:lnTo>
                <a:lnTo>
                  <a:pt x="1856" y="13183"/>
                </a:lnTo>
                <a:lnTo>
                  <a:pt x="2070" y="13146"/>
                </a:lnTo>
                <a:lnTo>
                  <a:pt x="2261" y="13071"/>
                </a:lnTo>
                <a:lnTo>
                  <a:pt x="2430" y="12960"/>
                </a:lnTo>
                <a:lnTo>
                  <a:pt x="2587" y="12792"/>
                </a:lnTo>
                <a:lnTo>
                  <a:pt x="2688" y="12606"/>
                </a:lnTo>
                <a:lnTo>
                  <a:pt x="2801" y="12419"/>
                </a:lnTo>
                <a:lnTo>
                  <a:pt x="2925" y="12289"/>
                </a:lnTo>
                <a:lnTo>
                  <a:pt x="3082" y="12177"/>
                </a:lnTo>
                <a:lnTo>
                  <a:pt x="3228" y="12103"/>
                </a:lnTo>
                <a:lnTo>
                  <a:pt x="3408" y="12103"/>
                </a:lnTo>
                <a:lnTo>
                  <a:pt x="3577" y="12103"/>
                </a:lnTo>
                <a:lnTo>
                  <a:pt x="3723" y="12177"/>
                </a:lnTo>
                <a:lnTo>
                  <a:pt x="3903" y="12252"/>
                </a:lnTo>
                <a:lnTo>
                  <a:pt x="4072" y="12364"/>
                </a:lnTo>
                <a:lnTo>
                  <a:pt x="4230" y="12494"/>
                </a:lnTo>
                <a:lnTo>
                  <a:pt x="4353" y="12643"/>
                </a:lnTo>
                <a:lnTo>
                  <a:pt x="4488" y="12829"/>
                </a:lnTo>
                <a:lnTo>
                  <a:pt x="4567" y="13034"/>
                </a:lnTo>
                <a:lnTo>
                  <a:pt x="4657" y="13257"/>
                </a:lnTo>
                <a:lnTo>
                  <a:pt x="4702" y="13462"/>
                </a:lnTo>
                <a:lnTo>
                  <a:pt x="4725" y="13686"/>
                </a:lnTo>
                <a:lnTo>
                  <a:pt x="4702" y="14282"/>
                </a:lnTo>
                <a:lnTo>
                  <a:pt x="4657" y="15045"/>
                </a:lnTo>
                <a:lnTo>
                  <a:pt x="4612" y="15976"/>
                </a:lnTo>
                <a:lnTo>
                  <a:pt x="4590" y="16926"/>
                </a:lnTo>
                <a:lnTo>
                  <a:pt x="4567" y="17968"/>
                </a:lnTo>
                <a:lnTo>
                  <a:pt x="4567" y="19011"/>
                </a:lnTo>
                <a:lnTo>
                  <a:pt x="4590" y="19514"/>
                </a:lnTo>
                <a:lnTo>
                  <a:pt x="4612" y="19980"/>
                </a:lnTo>
                <a:lnTo>
                  <a:pt x="4657" y="20426"/>
                </a:lnTo>
                <a:lnTo>
                  <a:pt x="4725" y="20836"/>
                </a:lnTo>
                <a:lnTo>
                  <a:pt x="4848" y="20929"/>
                </a:lnTo>
                <a:lnTo>
                  <a:pt x="5040" y="21004"/>
                </a:lnTo>
                <a:lnTo>
                  <a:pt x="5265" y="21078"/>
                </a:lnTo>
                <a:lnTo>
                  <a:pt x="5478" y="21115"/>
                </a:lnTo>
                <a:lnTo>
                  <a:pt x="6041" y="21115"/>
                </a:lnTo>
                <a:lnTo>
                  <a:pt x="6637" y="21078"/>
                </a:lnTo>
                <a:lnTo>
                  <a:pt x="7312" y="21004"/>
                </a:lnTo>
                <a:lnTo>
                  <a:pt x="7998" y="20929"/>
                </a:lnTo>
                <a:lnTo>
                  <a:pt x="8696" y="20855"/>
                </a:lnTo>
                <a:lnTo>
                  <a:pt x="9360" y="20836"/>
                </a:lnTo>
                <a:close/>
              </a:path>
            </a:pathLst>
          </a:custGeom>
          <a:solidFill>
            <a:srgbClr val="FFCC99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7" name="Puzzle3"/>
          <p:cNvSpPr>
            <a:spLocks noEditPoints="1" noChangeArrowheads="1"/>
          </p:cNvSpPr>
          <p:nvPr/>
        </p:nvSpPr>
        <p:spPr bwMode="auto">
          <a:xfrm>
            <a:off x="4643730" y="597996"/>
            <a:ext cx="1012316" cy="1221887"/>
          </a:xfrm>
          <a:custGeom>
            <a:avLst/>
            <a:gdLst>
              <a:gd name="T0" fmla="*/ 10391 w 21600"/>
              <a:gd name="T1" fmla="*/ 15806 h 21600"/>
              <a:gd name="T2" fmla="*/ 20551 w 21600"/>
              <a:gd name="T3" fmla="*/ 21088 h 21600"/>
              <a:gd name="T4" fmla="*/ 13180 w 21600"/>
              <a:gd name="T5" fmla="*/ 13801 h 21600"/>
              <a:gd name="T6" fmla="*/ 20551 w 21600"/>
              <a:gd name="T7" fmla="*/ 7025 h 21600"/>
              <a:gd name="T8" fmla="*/ 10500 w 21600"/>
              <a:gd name="T9" fmla="*/ 52 h 21600"/>
              <a:gd name="T10" fmla="*/ 692 w 21600"/>
              <a:gd name="T11" fmla="*/ 6802 h 21600"/>
              <a:gd name="T12" fmla="*/ 8064 w 21600"/>
              <a:gd name="T13" fmla="*/ 13526 h 21600"/>
              <a:gd name="T14" fmla="*/ 692 w 21600"/>
              <a:gd name="T15" fmla="*/ 21088 h 21600"/>
              <a:gd name="T16" fmla="*/ 2273 w 21600"/>
              <a:gd name="T17" fmla="*/ 7719 h 21600"/>
              <a:gd name="T18" fmla="*/ 19149 w 21600"/>
              <a:gd name="T19" fmla="*/ 20237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6625" y="20892"/>
                </a:moveTo>
                <a:lnTo>
                  <a:pt x="7105" y="21023"/>
                </a:lnTo>
                <a:lnTo>
                  <a:pt x="7513" y="21088"/>
                </a:lnTo>
                <a:lnTo>
                  <a:pt x="7922" y="21115"/>
                </a:lnTo>
                <a:lnTo>
                  <a:pt x="8242" y="21115"/>
                </a:lnTo>
                <a:lnTo>
                  <a:pt x="8544" y="21062"/>
                </a:lnTo>
                <a:lnTo>
                  <a:pt x="8810" y="20997"/>
                </a:lnTo>
                <a:lnTo>
                  <a:pt x="9023" y="20892"/>
                </a:lnTo>
                <a:lnTo>
                  <a:pt x="9148" y="20761"/>
                </a:lnTo>
                <a:lnTo>
                  <a:pt x="9290" y="20616"/>
                </a:lnTo>
                <a:lnTo>
                  <a:pt x="9361" y="20459"/>
                </a:lnTo>
                <a:lnTo>
                  <a:pt x="9396" y="20289"/>
                </a:lnTo>
                <a:lnTo>
                  <a:pt x="9396" y="20092"/>
                </a:lnTo>
                <a:lnTo>
                  <a:pt x="9325" y="19909"/>
                </a:lnTo>
                <a:lnTo>
                  <a:pt x="9219" y="19738"/>
                </a:lnTo>
                <a:lnTo>
                  <a:pt x="9094" y="19555"/>
                </a:lnTo>
                <a:lnTo>
                  <a:pt x="8917" y="19384"/>
                </a:lnTo>
                <a:lnTo>
                  <a:pt x="8650" y="19162"/>
                </a:lnTo>
                <a:lnTo>
                  <a:pt x="8437" y="18900"/>
                </a:lnTo>
                <a:lnTo>
                  <a:pt x="8277" y="18624"/>
                </a:lnTo>
                <a:lnTo>
                  <a:pt x="8135" y="18349"/>
                </a:lnTo>
                <a:lnTo>
                  <a:pt x="8028" y="18048"/>
                </a:lnTo>
                <a:lnTo>
                  <a:pt x="7993" y="17746"/>
                </a:lnTo>
                <a:lnTo>
                  <a:pt x="7993" y="17471"/>
                </a:lnTo>
                <a:lnTo>
                  <a:pt x="8028" y="17169"/>
                </a:lnTo>
                <a:lnTo>
                  <a:pt x="8135" y="16920"/>
                </a:lnTo>
                <a:lnTo>
                  <a:pt x="8277" y="16671"/>
                </a:lnTo>
                <a:lnTo>
                  <a:pt x="8366" y="16540"/>
                </a:lnTo>
                <a:lnTo>
                  <a:pt x="8473" y="16409"/>
                </a:lnTo>
                <a:lnTo>
                  <a:pt x="8615" y="16317"/>
                </a:lnTo>
                <a:lnTo>
                  <a:pt x="8739" y="16213"/>
                </a:lnTo>
                <a:lnTo>
                  <a:pt x="8881" y="16134"/>
                </a:lnTo>
                <a:lnTo>
                  <a:pt x="9059" y="16055"/>
                </a:lnTo>
                <a:lnTo>
                  <a:pt x="9254" y="15990"/>
                </a:lnTo>
                <a:lnTo>
                  <a:pt x="9432" y="15911"/>
                </a:lnTo>
                <a:lnTo>
                  <a:pt x="9663" y="15885"/>
                </a:lnTo>
                <a:lnTo>
                  <a:pt x="9876" y="15833"/>
                </a:lnTo>
                <a:lnTo>
                  <a:pt x="10142" y="15806"/>
                </a:lnTo>
                <a:lnTo>
                  <a:pt x="10391" y="15806"/>
                </a:lnTo>
                <a:lnTo>
                  <a:pt x="10728" y="15806"/>
                </a:lnTo>
                <a:lnTo>
                  <a:pt x="10995" y="15806"/>
                </a:lnTo>
                <a:lnTo>
                  <a:pt x="11279" y="15833"/>
                </a:lnTo>
                <a:lnTo>
                  <a:pt x="11546" y="15885"/>
                </a:lnTo>
                <a:lnTo>
                  <a:pt x="11776" y="15937"/>
                </a:lnTo>
                <a:lnTo>
                  <a:pt x="12025" y="15990"/>
                </a:lnTo>
                <a:lnTo>
                  <a:pt x="12221" y="16055"/>
                </a:lnTo>
                <a:lnTo>
                  <a:pt x="12434" y="16134"/>
                </a:lnTo>
                <a:lnTo>
                  <a:pt x="12611" y="16213"/>
                </a:lnTo>
                <a:lnTo>
                  <a:pt x="12771" y="16317"/>
                </a:lnTo>
                <a:lnTo>
                  <a:pt x="12913" y="16409"/>
                </a:lnTo>
                <a:lnTo>
                  <a:pt x="13038" y="16514"/>
                </a:lnTo>
                <a:lnTo>
                  <a:pt x="13251" y="16737"/>
                </a:lnTo>
                <a:lnTo>
                  <a:pt x="13428" y="16986"/>
                </a:lnTo>
                <a:lnTo>
                  <a:pt x="13517" y="17248"/>
                </a:lnTo>
                <a:lnTo>
                  <a:pt x="13588" y="17523"/>
                </a:lnTo>
                <a:lnTo>
                  <a:pt x="13588" y="17799"/>
                </a:lnTo>
                <a:lnTo>
                  <a:pt x="13517" y="18074"/>
                </a:lnTo>
                <a:lnTo>
                  <a:pt x="13428" y="18323"/>
                </a:lnTo>
                <a:lnTo>
                  <a:pt x="13286" y="18572"/>
                </a:lnTo>
                <a:lnTo>
                  <a:pt x="13109" y="18808"/>
                </a:lnTo>
                <a:lnTo>
                  <a:pt x="12878" y="19031"/>
                </a:lnTo>
                <a:lnTo>
                  <a:pt x="12434" y="19411"/>
                </a:lnTo>
                <a:lnTo>
                  <a:pt x="12132" y="19738"/>
                </a:lnTo>
                <a:lnTo>
                  <a:pt x="12025" y="19856"/>
                </a:lnTo>
                <a:lnTo>
                  <a:pt x="11919" y="20014"/>
                </a:lnTo>
                <a:lnTo>
                  <a:pt x="11883" y="20132"/>
                </a:lnTo>
                <a:lnTo>
                  <a:pt x="11883" y="20263"/>
                </a:lnTo>
                <a:lnTo>
                  <a:pt x="11883" y="20394"/>
                </a:lnTo>
                <a:lnTo>
                  <a:pt x="11954" y="20485"/>
                </a:lnTo>
                <a:lnTo>
                  <a:pt x="12061" y="20590"/>
                </a:lnTo>
                <a:lnTo>
                  <a:pt x="12185" y="20695"/>
                </a:lnTo>
                <a:lnTo>
                  <a:pt x="12327" y="20787"/>
                </a:lnTo>
                <a:lnTo>
                  <a:pt x="12540" y="20892"/>
                </a:lnTo>
                <a:lnTo>
                  <a:pt x="12771" y="20997"/>
                </a:lnTo>
                <a:lnTo>
                  <a:pt x="13073" y="21088"/>
                </a:lnTo>
                <a:lnTo>
                  <a:pt x="13428" y="21193"/>
                </a:lnTo>
                <a:lnTo>
                  <a:pt x="13873" y="21298"/>
                </a:lnTo>
                <a:lnTo>
                  <a:pt x="14317" y="21390"/>
                </a:lnTo>
                <a:lnTo>
                  <a:pt x="14778" y="21468"/>
                </a:lnTo>
                <a:lnTo>
                  <a:pt x="15294" y="21547"/>
                </a:lnTo>
                <a:lnTo>
                  <a:pt x="15809" y="21600"/>
                </a:lnTo>
                <a:lnTo>
                  <a:pt x="16359" y="21652"/>
                </a:lnTo>
                <a:lnTo>
                  <a:pt x="16875" y="21678"/>
                </a:lnTo>
                <a:lnTo>
                  <a:pt x="17407" y="21678"/>
                </a:lnTo>
                <a:lnTo>
                  <a:pt x="17958" y="21678"/>
                </a:lnTo>
                <a:lnTo>
                  <a:pt x="18473" y="21652"/>
                </a:lnTo>
                <a:lnTo>
                  <a:pt x="18953" y="21573"/>
                </a:lnTo>
                <a:lnTo>
                  <a:pt x="19397" y="21495"/>
                </a:lnTo>
                <a:lnTo>
                  <a:pt x="19841" y="21390"/>
                </a:lnTo>
                <a:lnTo>
                  <a:pt x="20214" y="21272"/>
                </a:lnTo>
                <a:lnTo>
                  <a:pt x="20551" y="21088"/>
                </a:lnTo>
                <a:lnTo>
                  <a:pt x="20480" y="20787"/>
                </a:lnTo>
                <a:lnTo>
                  <a:pt x="20409" y="20485"/>
                </a:lnTo>
                <a:lnTo>
                  <a:pt x="20356" y="20158"/>
                </a:lnTo>
                <a:lnTo>
                  <a:pt x="20356" y="19804"/>
                </a:lnTo>
                <a:lnTo>
                  <a:pt x="20321" y="19083"/>
                </a:lnTo>
                <a:lnTo>
                  <a:pt x="20356" y="18349"/>
                </a:lnTo>
                <a:lnTo>
                  <a:pt x="20409" y="17641"/>
                </a:lnTo>
                <a:lnTo>
                  <a:pt x="20480" y="17012"/>
                </a:lnTo>
                <a:lnTo>
                  <a:pt x="20551" y="16488"/>
                </a:lnTo>
                <a:lnTo>
                  <a:pt x="20551" y="16055"/>
                </a:lnTo>
                <a:lnTo>
                  <a:pt x="20551" y="15911"/>
                </a:lnTo>
                <a:lnTo>
                  <a:pt x="20445" y="15754"/>
                </a:lnTo>
                <a:lnTo>
                  <a:pt x="20356" y="15610"/>
                </a:lnTo>
                <a:lnTo>
                  <a:pt x="20178" y="15452"/>
                </a:lnTo>
                <a:lnTo>
                  <a:pt x="20001" y="15334"/>
                </a:lnTo>
                <a:lnTo>
                  <a:pt x="19770" y="15230"/>
                </a:lnTo>
                <a:lnTo>
                  <a:pt x="19521" y="15125"/>
                </a:lnTo>
                <a:lnTo>
                  <a:pt x="19290" y="15059"/>
                </a:lnTo>
                <a:lnTo>
                  <a:pt x="19024" y="15007"/>
                </a:lnTo>
                <a:lnTo>
                  <a:pt x="18740" y="14954"/>
                </a:lnTo>
                <a:lnTo>
                  <a:pt x="18509" y="14954"/>
                </a:lnTo>
                <a:lnTo>
                  <a:pt x="18225" y="14954"/>
                </a:lnTo>
                <a:lnTo>
                  <a:pt x="17994" y="15007"/>
                </a:lnTo>
                <a:lnTo>
                  <a:pt x="17763" y="15085"/>
                </a:lnTo>
                <a:lnTo>
                  <a:pt x="17550" y="15177"/>
                </a:lnTo>
                <a:lnTo>
                  <a:pt x="17372" y="15308"/>
                </a:lnTo>
                <a:lnTo>
                  <a:pt x="17176" y="15426"/>
                </a:lnTo>
                <a:lnTo>
                  <a:pt x="16928" y="15557"/>
                </a:lnTo>
                <a:lnTo>
                  <a:pt x="16661" y="15636"/>
                </a:lnTo>
                <a:lnTo>
                  <a:pt x="16359" y="15688"/>
                </a:lnTo>
                <a:lnTo>
                  <a:pt x="16022" y="15715"/>
                </a:lnTo>
                <a:lnTo>
                  <a:pt x="15667" y="15688"/>
                </a:lnTo>
                <a:lnTo>
                  <a:pt x="15294" y="15662"/>
                </a:lnTo>
                <a:lnTo>
                  <a:pt x="14956" y="15583"/>
                </a:lnTo>
                <a:lnTo>
                  <a:pt x="14619" y="15479"/>
                </a:lnTo>
                <a:lnTo>
                  <a:pt x="14281" y="15334"/>
                </a:lnTo>
                <a:lnTo>
                  <a:pt x="13961" y="15177"/>
                </a:lnTo>
                <a:lnTo>
                  <a:pt x="13695" y="14981"/>
                </a:lnTo>
                <a:lnTo>
                  <a:pt x="13588" y="14850"/>
                </a:lnTo>
                <a:lnTo>
                  <a:pt x="13482" y="14732"/>
                </a:lnTo>
                <a:lnTo>
                  <a:pt x="13393" y="14600"/>
                </a:lnTo>
                <a:lnTo>
                  <a:pt x="13322" y="14456"/>
                </a:lnTo>
                <a:lnTo>
                  <a:pt x="13251" y="14299"/>
                </a:lnTo>
                <a:lnTo>
                  <a:pt x="13215" y="14155"/>
                </a:lnTo>
                <a:lnTo>
                  <a:pt x="13180" y="13971"/>
                </a:lnTo>
                <a:lnTo>
                  <a:pt x="13180" y="13801"/>
                </a:lnTo>
                <a:lnTo>
                  <a:pt x="13180" y="13591"/>
                </a:lnTo>
                <a:lnTo>
                  <a:pt x="13215" y="13395"/>
                </a:lnTo>
                <a:lnTo>
                  <a:pt x="13251" y="13198"/>
                </a:lnTo>
                <a:lnTo>
                  <a:pt x="13322" y="13015"/>
                </a:lnTo>
                <a:lnTo>
                  <a:pt x="13393" y="12870"/>
                </a:lnTo>
                <a:lnTo>
                  <a:pt x="13482" y="12713"/>
                </a:lnTo>
                <a:lnTo>
                  <a:pt x="13588" y="12569"/>
                </a:lnTo>
                <a:lnTo>
                  <a:pt x="13730" y="12438"/>
                </a:lnTo>
                <a:lnTo>
                  <a:pt x="13997" y="12215"/>
                </a:lnTo>
                <a:lnTo>
                  <a:pt x="14334" y="12005"/>
                </a:lnTo>
                <a:lnTo>
                  <a:pt x="14690" y="11861"/>
                </a:lnTo>
                <a:lnTo>
                  <a:pt x="15063" y="11756"/>
                </a:lnTo>
                <a:lnTo>
                  <a:pt x="15436" y="11678"/>
                </a:lnTo>
                <a:lnTo>
                  <a:pt x="15809" y="11638"/>
                </a:lnTo>
                <a:lnTo>
                  <a:pt x="16182" y="11638"/>
                </a:lnTo>
                <a:lnTo>
                  <a:pt x="16555" y="11678"/>
                </a:lnTo>
                <a:lnTo>
                  <a:pt x="16910" y="11730"/>
                </a:lnTo>
                <a:lnTo>
                  <a:pt x="17248" y="11835"/>
                </a:lnTo>
                <a:lnTo>
                  <a:pt x="17514" y="11966"/>
                </a:lnTo>
                <a:lnTo>
                  <a:pt x="17763" y="12110"/>
                </a:lnTo>
                <a:lnTo>
                  <a:pt x="17887" y="12215"/>
                </a:lnTo>
                <a:lnTo>
                  <a:pt x="18065" y="12307"/>
                </a:lnTo>
                <a:lnTo>
                  <a:pt x="18260" y="12412"/>
                </a:lnTo>
                <a:lnTo>
                  <a:pt x="18438" y="12464"/>
                </a:lnTo>
                <a:lnTo>
                  <a:pt x="18669" y="12543"/>
                </a:lnTo>
                <a:lnTo>
                  <a:pt x="18882" y="12569"/>
                </a:lnTo>
                <a:lnTo>
                  <a:pt x="19113" y="12595"/>
                </a:lnTo>
                <a:lnTo>
                  <a:pt x="19361" y="12608"/>
                </a:lnTo>
                <a:lnTo>
                  <a:pt x="19592" y="12608"/>
                </a:lnTo>
                <a:lnTo>
                  <a:pt x="19841" y="12595"/>
                </a:lnTo>
                <a:lnTo>
                  <a:pt x="20072" y="12543"/>
                </a:lnTo>
                <a:lnTo>
                  <a:pt x="20321" y="12490"/>
                </a:lnTo>
                <a:lnTo>
                  <a:pt x="20551" y="12438"/>
                </a:lnTo>
                <a:lnTo>
                  <a:pt x="20800" y="12333"/>
                </a:lnTo>
                <a:lnTo>
                  <a:pt x="20996" y="12241"/>
                </a:lnTo>
                <a:lnTo>
                  <a:pt x="21244" y="12110"/>
                </a:lnTo>
                <a:lnTo>
                  <a:pt x="21298" y="12032"/>
                </a:lnTo>
                <a:lnTo>
                  <a:pt x="21404" y="11966"/>
                </a:lnTo>
                <a:lnTo>
                  <a:pt x="21475" y="11861"/>
                </a:lnTo>
                <a:lnTo>
                  <a:pt x="21511" y="11730"/>
                </a:lnTo>
                <a:lnTo>
                  <a:pt x="21617" y="11481"/>
                </a:lnTo>
                <a:lnTo>
                  <a:pt x="21653" y="11180"/>
                </a:lnTo>
                <a:lnTo>
                  <a:pt x="21653" y="10826"/>
                </a:lnTo>
                <a:lnTo>
                  <a:pt x="21653" y="10472"/>
                </a:lnTo>
                <a:lnTo>
                  <a:pt x="21582" y="10092"/>
                </a:lnTo>
                <a:lnTo>
                  <a:pt x="21511" y="9725"/>
                </a:lnTo>
                <a:lnTo>
                  <a:pt x="21298" y="8912"/>
                </a:lnTo>
                <a:lnTo>
                  <a:pt x="21067" y="8191"/>
                </a:lnTo>
                <a:lnTo>
                  <a:pt x="20800" y="7536"/>
                </a:lnTo>
                <a:lnTo>
                  <a:pt x="20551" y="7025"/>
                </a:lnTo>
                <a:lnTo>
                  <a:pt x="20001" y="7103"/>
                </a:lnTo>
                <a:lnTo>
                  <a:pt x="19432" y="7156"/>
                </a:lnTo>
                <a:lnTo>
                  <a:pt x="18846" y="7208"/>
                </a:lnTo>
                <a:lnTo>
                  <a:pt x="18225" y="7208"/>
                </a:lnTo>
                <a:lnTo>
                  <a:pt x="17656" y="7208"/>
                </a:lnTo>
                <a:lnTo>
                  <a:pt x="17070" y="7182"/>
                </a:lnTo>
                <a:lnTo>
                  <a:pt x="16484" y="7156"/>
                </a:lnTo>
                <a:lnTo>
                  <a:pt x="15986" y="7103"/>
                </a:lnTo>
                <a:lnTo>
                  <a:pt x="14992" y="6999"/>
                </a:lnTo>
                <a:lnTo>
                  <a:pt x="14210" y="6907"/>
                </a:lnTo>
                <a:lnTo>
                  <a:pt x="13695" y="6828"/>
                </a:lnTo>
                <a:lnTo>
                  <a:pt x="13517" y="6802"/>
                </a:lnTo>
                <a:lnTo>
                  <a:pt x="13073" y="6645"/>
                </a:lnTo>
                <a:lnTo>
                  <a:pt x="12700" y="6474"/>
                </a:lnTo>
                <a:lnTo>
                  <a:pt x="12363" y="6304"/>
                </a:lnTo>
                <a:lnTo>
                  <a:pt x="12132" y="6094"/>
                </a:lnTo>
                <a:lnTo>
                  <a:pt x="11919" y="5871"/>
                </a:lnTo>
                <a:lnTo>
                  <a:pt x="11776" y="5649"/>
                </a:lnTo>
                <a:lnTo>
                  <a:pt x="11688" y="5413"/>
                </a:lnTo>
                <a:lnTo>
                  <a:pt x="11617" y="5190"/>
                </a:lnTo>
                <a:lnTo>
                  <a:pt x="11617" y="4941"/>
                </a:lnTo>
                <a:lnTo>
                  <a:pt x="11652" y="4718"/>
                </a:lnTo>
                <a:lnTo>
                  <a:pt x="11723" y="4482"/>
                </a:lnTo>
                <a:lnTo>
                  <a:pt x="11812" y="4285"/>
                </a:lnTo>
                <a:lnTo>
                  <a:pt x="11919" y="4089"/>
                </a:lnTo>
                <a:lnTo>
                  <a:pt x="12096" y="3905"/>
                </a:lnTo>
                <a:lnTo>
                  <a:pt x="12292" y="3735"/>
                </a:lnTo>
                <a:lnTo>
                  <a:pt x="12505" y="3604"/>
                </a:lnTo>
                <a:lnTo>
                  <a:pt x="12700" y="3460"/>
                </a:lnTo>
                <a:lnTo>
                  <a:pt x="12878" y="3250"/>
                </a:lnTo>
                <a:lnTo>
                  <a:pt x="13038" y="3027"/>
                </a:lnTo>
                <a:lnTo>
                  <a:pt x="13180" y="2752"/>
                </a:lnTo>
                <a:lnTo>
                  <a:pt x="13286" y="2477"/>
                </a:lnTo>
                <a:lnTo>
                  <a:pt x="13322" y="2175"/>
                </a:lnTo>
                <a:lnTo>
                  <a:pt x="13357" y="1874"/>
                </a:lnTo>
                <a:lnTo>
                  <a:pt x="13286" y="1572"/>
                </a:lnTo>
                <a:lnTo>
                  <a:pt x="13180" y="1271"/>
                </a:lnTo>
                <a:lnTo>
                  <a:pt x="13038" y="983"/>
                </a:lnTo>
                <a:lnTo>
                  <a:pt x="12949" y="865"/>
                </a:lnTo>
                <a:lnTo>
                  <a:pt x="12807" y="733"/>
                </a:lnTo>
                <a:lnTo>
                  <a:pt x="12665" y="616"/>
                </a:lnTo>
                <a:lnTo>
                  <a:pt x="12505" y="511"/>
                </a:lnTo>
                <a:lnTo>
                  <a:pt x="12327" y="406"/>
                </a:lnTo>
                <a:lnTo>
                  <a:pt x="12132" y="314"/>
                </a:lnTo>
                <a:lnTo>
                  <a:pt x="11883" y="235"/>
                </a:lnTo>
                <a:lnTo>
                  <a:pt x="11652" y="183"/>
                </a:lnTo>
                <a:lnTo>
                  <a:pt x="11368" y="104"/>
                </a:lnTo>
                <a:lnTo>
                  <a:pt x="11101" y="78"/>
                </a:lnTo>
                <a:lnTo>
                  <a:pt x="10800" y="52"/>
                </a:lnTo>
                <a:lnTo>
                  <a:pt x="10444" y="52"/>
                </a:lnTo>
                <a:lnTo>
                  <a:pt x="10142" y="52"/>
                </a:lnTo>
                <a:lnTo>
                  <a:pt x="9840" y="78"/>
                </a:lnTo>
                <a:lnTo>
                  <a:pt x="9574" y="104"/>
                </a:lnTo>
                <a:lnTo>
                  <a:pt x="9325" y="157"/>
                </a:lnTo>
                <a:lnTo>
                  <a:pt x="9094" y="209"/>
                </a:lnTo>
                <a:lnTo>
                  <a:pt x="8846" y="262"/>
                </a:lnTo>
                <a:lnTo>
                  <a:pt x="8650" y="340"/>
                </a:lnTo>
                <a:lnTo>
                  <a:pt x="8437" y="432"/>
                </a:lnTo>
                <a:lnTo>
                  <a:pt x="8277" y="511"/>
                </a:lnTo>
                <a:lnTo>
                  <a:pt x="8100" y="616"/>
                </a:lnTo>
                <a:lnTo>
                  <a:pt x="7957" y="707"/>
                </a:lnTo>
                <a:lnTo>
                  <a:pt x="7833" y="838"/>
                </a:lnTo>
                <a:lnTo>
                  <a:pt x="7620" y="1061"/>
                </a:lnTo>
                <a:lnTo>
                  <a:pt x="7442" y="1336"/>
                </a:lnTo>
                <a:lnTo>
                  <a:pt x="7353" y="1599"/>
                </a:lnTo>
                <a:lnTo>
                  <a:pt x="7318" y="1900"/>
                </a:lnTo>
                <a:lnTo>
                  <a:pt x="7318" y="2175"/>
                </a:lnTo>
                <a:lnTo>
                  <a:pt x="7353" y="2450"/>
                </a:lnTo>
                <a:lnTo>
                  <a:pt x="7442" y="2726"/>
                </a:lnTo>
                <a:lnTo>
                  <a:pt x="7620" y="2975"/>
                </a:lnTo>
                <a:lnTo>
                  <a:pt x="7833" y="3198"/>
                </a:lnTo>
                <a:lnTo>
                  <a:pt x="8064" y="3433"/>
                </a:lnTo>
                <a:lnTo>
                  <a:pt x="8295" y="3630"/>
                </a:lnTo>
                <a:lnTo>
                  <a:pt x="8508" y="3853"/>
                </a:lnTo>
                <a:lnTo>
                  <a:pt x="8686" y="4089"/>
                </a:lnTo>
                <a:lnTo>
                  <a:pt x="8775" y="4312"/>
                </a:lnTo>
                <a:lnTo>
                  <a:pt x="8846" y="4561"/>
                </a:lnTo>
                <a:lnTo>
                  <a:pt x="8846" y="4810"/>
                </a:lnTo>
                <a:lnTo>
                  <a:pt x="8810" y="5059"/>
                </a:lnTo>
                <a:lnTo>
                  <a:pt x="8721" y="5295"/>
                </a:lnTo>
                <a:lnTo>
                  <a:pt x="8579" y="5544"/>
                </a:lnTo>
                <a:lnTo>
                  <a:pt x="8366" y="5766"/>
                </a:lnTo>
                <a:lnTo>
                  <a:pt x="8135" y="5976"/>
                </a:lnTo>
                <a:lnTo>
                  <a:pt x="7833" y="6199"/>
                </a:lnTo>
                <a:lnTo>
                  <a:pt x="7478" y="6369"/>
                </a:lnTo>
                <a:lnTo>
                  <a:pt x="7069" y="6527"/>
                </a:lnTo>
                <a:lnTo>
                  <a:pt x="6590" y="6671"/>
                </a:lnTo>
                <a:lnTo>
                  <a:pt x="6092" y="6802"/>
                </a:lnTo>
                <a:lnTo>
                  <a:pt x="5684" y="6802"/>
                </a:lnTo>
                <a:lnTo>
                  <a:pt x="5133" y="6802"/>
                </a:lnTo>
                <a:lnTo>
                  <a:pt x="4547" y="6802"/>
                </a:lnTo>
                <a:lnTo>
                  <a:pt x="3872" y="6802"/>
                </a:lnTo>
                <a:lnTo>
                  <a:pt x="3144" y="6802"/>
                </a:lnTo>
                <a:lnTo>
                  <a:pt x="2362" y="6802"/>
                </a:lnTo>
                <a:lnTo>
                  <a:pt x="1545" y="6802"/>
                </a:lnTo>
                <a:lnTo>
                  <a:pt x="692" y="6802"/>
                </a:lnTo>
                <a:lnTo>
                  <a:pt x="586" y="7234"/>
                </a:lnTo>
                <a:lnTo>
                  <a:pt x="461" y="7837"/>
                </a:lnTo>
                <a:lnTo>
                  <a:pt x="355" y="8493"/>
                </a:lnTo>
                <a:lnTo>
                  <a:pt x="248" y="9187"/>
                </a:lnTo>
                <a:lnTo>
                  <a:pt x="142" y="9869"/>
                </a:lnTo>
                <a:lnTo>
                  <a:pt x="106" y="10498"/>
                </a:lnTo>
                <a:lnTo>
                  <a:pt x="106" y="10983"/>
                </a:lnTo>
                <a:lnTo>
                  <a:pt x="106" y="11311"/>
                </a:lnTo>
                <a:lnTo>
                  <a:pt x="213" y="11481"/>
                </a:lnTo>
                <a:lnTo>
                  <a:pt x="319" y="11651"/>
                </a:lnTo>
                <a:lnTo>
                  <a:pt x="497" y="11783"/>
                </a:lnTo>
                <a:lnTo>
                  <a:pt x="692" y="11914"/>
                </a:lnTo>
                <a:lnTo>
                  <a:pt x="941" y="12032"/>
                </a:lnTo>
                <a:lnTo>
                  <a:pt x="1207" y="12110"/>
                </a:lnTo>
                <a:lnTo>
                  <a:pt x="1509" y="12189"/>
                </a:lnTo>
                <a:lnTo>
                  <a:pt x="1794" y="12241"/>
                </a:lnTo>
                <a:lnTo>
                  <a:pt x="2131" y="12267"/>
                </a:lnTo>
                <a:lnTo>
                  <a:pt x="2433" y="12281"/>
                </a:lnTo>
                <a:lnTo>
                  <a:pt x="2735" y="12267"/>
                </a:lnTo>
                <a:lnTo>
                  <a:pt x="3055" y="12241"/>
                </a:lnTo>
                <a:lnTo>
                  <a:pt x="3357" y="12189"/>
                </a:lnTo>
                <a:lnTo>
                  <a:pt x="3623" y="12084"/>
                </a:lnTo>
                <a:lnTo>
                  <a:pt x="3872" y="11979"/>
                </a:lnTo>
                <a:lnTo>
                  <a:pt x="4103" y="11861"/>
                </a:lnTo>
                <a:lnTo>
                  <a:pt x="4316" y="11704"/>
                </a:lnTo>
                <a:lnTo>
                  <a:pt x="4582" y="11612"/>
                </a:lnTo>
                <a:lnTo>
                  <a:pt x="4849" y="11533"/>
                </a:lnTo>
                <a:lnTo>
                  <a:pt x="5169" y="11507"/>
                </a:lnTo>
                <a:lnTo>
                  <a:pt x="5506" y="11481"/>
                </a:lnTo>
                <a:lnTo>
                  <a:pt x="5808" y="11507"/>
                </a:lnTo>
                <a:lnTo>
                  <a:pt x="6146" y="11560"/>
                </a:lnTo>
                <a:lnTo>
                  <a:pt x="6501" y="11651"/>
                </a:lnTo>
                <a:lnTo>
                  <a:pt x="6803" y="11783"/>
                </a:lnTo>
                <a:lnTo>
                  <a:pt x="7105" y="11940"/>
                </a:lnTo>
                <a:lnTo>
                  <a:pt x="7353" y="12110"/>
                </a:lnTo>
                <a:lnTo>
                  <a:pt x="7584" y="12333"/>
                </a:lnTo>
                <a:lnTo>
                  <a:pt x="7798" y="12595"/>
                </a:lnTo>
                <a:lnTo>
                  <a:pt x="7922" y="12870"/>
                </a:lnTo>
                <a:lnTo>
                  <a:pt x="8028" y="13198"/>
                </a:lnTo>
                <a:lnTo>
                  <a:pt x="8064" y="13526"/>
                </a:lnTo>
                <a:lnTo>
                  <a:pt x="8028" y="13775"/>
                </a:lnTo>
                <a:lnTo>
                  <a:pt x="7922" y="13998"/>
                </a:lnTo>
                <a:lnTo>
                  <a:pt x="7798" y="14220"/>
                </a:lnTo>
                <a:lnTo>
                  <a:pt x="7584" y="14404"/>
                </a:lnTo>
                <a:lnTo>
                  <a:pt x="7353" y="14574"/>
                </a:lnTo>
                <a:lnTo>
                  <a:pt x="7105" y="14732"/>
                </a:lnTo>
                <a:lnTo>
                  <a:pt x="6803" y="14850"/>
                </a:lnTo>
                <a:lnTo>
                  <a:pt x="6501" y="14954"/>
                </a:lnTo>
                <a:lnTo>
                  <a:pt x="6146" y="15033"/>
                </a:lnTo>
                <a:lnTo>
                  <a:pt x="5808" y="15085"/>
                </a:lnTo>
                <a:lnTo>
                  <a:pt x="5506" y="15085"/>
                </a:lnTo>
                <a:lnTo>
                  <a:pt x="5169" y="15059"/>
                </a:lnTo>
                <a:lnTo>
                  <a:pt x="4849" y="15007"/>
                </a:lnTo>
                <a:lnTo>
                  <a:pt x="4582" y="14902"/>
                </a:lnTo>
                <a:lnTo>
                  <a:pt x="4316" y="14784"/>
                </a:lnTo>
                <a:lnTo>
                  <a:pt x="4103" y="14600"/>
                </a:lnTo>
                <a:lnTo>
                  <a:pt x="3907" y="14430"/>
                </a:lnTo>
                <a:lnTo>
                  <a:pt x="3659" y="14299"/>
                </a:lnTo>
                <a:lnTo>
                  <a:pt x="3428" y="14194"/>
                </a:lnTo>
                <a:lnTo>
                  <a:pt x="3179" y="14129"/>
                </a:lnTo>
                <a:lnTo>
                  <a:pt x="2913" y="14102"/>
                </a:lnTo>
                <a:lnTo>
                  <a:pt x="2646" y="14102"/>
                </a:lnTo>
                <a:lnTo>
                  <a:pt x="2362" y="14129"/>
                </a:lnTo>
                <a:lnTo>
                  <a:pt x="2096" y="14168"/>
                </a:lnTo>
                <a:lnTo>
                  <a:pt x="1811" y="14273"/>
                </a:lnTo>
                <a:lnTo>
                  <a:pt x="1545" y="14378"/>
                </a:lnTo>
                <a:lnTo>
                  <a:pt x="1314" y="14496"/>
                </a:lnTo>
                <a:lnTo>
                  <a:pt x="1065" y="14653"/>
                </a:lnTo>
                <a:lnTo>
                  <a:pt x="870" y="14797"/>
                </a:lnTo>
                <a:lnTo>
                  <a:pt x="657" y="14981"/>
                </a:lnTo>
                <a:lnTo>
                  <a:pt x="497" y="15177"/>
                </a:lnTo>
                <a:lnTo>
                  <a:pt x="390" y="15413"/>
                </a:lnTo>
                <a:lnTo>
                  <a:pt x="284" y="15636"/>
                </a:lnTo>
                <a:lnTo>
                  <a:pt x="248" y="15911"/>
                </a:lnTo>
                <a:lnTo>
                  <a:pt x="284" y="16239"/>
                </a:lnTo>
                <a:lnTo>
                  <a:pt x="319" y="16566"/>
                </a:lnTo>
                <a:lnTo>
                  <a:pt x="497" y="17340"/>
                </a:lnTo>
                <a:lnTo>
                  <a:pt x="692" y="18152"/>
                </a:lnTo>
                <a:lnTo>
                  <a:pt x="799" y="18559"/>
                </a:lnTo>
                <a:lnTo>
                  <a:pt x="905" y="18978"/>
                </a:lnTo>
                <a:lnTo>
                  <a:pt x="959" y="19384"/>
                </a:lnTo>
                <a:lnTo>
                  <a:pt x="994" y="19791"/>
                </a:lnTo>
                <a:lnTo>
                  <a:pt x="994" y="20132"/>
                </a:lnTo>
                <a:lnTo>
                  <a:pt x="959" y="20485"/>
                </a:lnTo>
                <a:lnTo>
                  <a:pt x="941" y="20669"/>
                </a:lnTo>
                <a:lnTo>
                  <a:pt x="870" y="20813"/>
                </a:lnTo>
                <a:lnTo>
                  <a:pt x="799" y="20970"/>
                </a:lnTo>
                <a:lnTo>
                  <a:pt x="692" y="21088"/>
                </a:lnTo>
                <a:lnTo>
                  <a:pt x="1474" y="20997"/>
                </a:lnTo>
                <a:lnTo>
                  <a:pt x="2291" y="20866"/>
                </a:lnTo>
                <a:lnTo>
                  <a:pt x="3108" y="20787"/>
                </a:lnTo>
                <a:lnTo>
                  <a:pt x="3907" y="20721"/>
                </a:lnTo>
                <a:lnTo>
                  <a:pt x="4653" y="20695"/>
                </a:lnTo>
                <a:lnTo>
                  <a:pt x="5364" y="20695"/>
                </a:lnTo>
                <a:lnTo>
                  <a:pt x="5701" y="20721"/>
                </a:lnTo>
                <a:lnTo>
                  <a:pt x="6057" y="20761"/>
                </a:lnTo>
                <a:lnTo>
                  <a:pt x="6323" y="20813"/>
                </a:lnTo>
                <a:lnTo>
                  <a:pt x="6625" y="20892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8" name="Puzzle2"/>
          <p:cNvSpPr>
            <a:spLocks noEditPoints="1" noChangeArrowheads="1"/>
          </p:cNvSpPr>
          <p:nvPr/>
        </p:nvSpPr>
        <p:spPr bwMode="auto">
          <a:xfrm>
            <a:off x="4348895" y="1487656"/>
            <a:ext cx="1615707" cy="1112935"/>
          </a:xfrm>
          <a:custGeom>
            <a:avLst/>
            <a:gdLst>
              <a:gd name="T0" fmla="*/ 11 w 21600"/>
              <a:gd name="T1" fmla="*/ 13386 h 21600"/>
              <a:gd name="T2" fmla="*/ 4202 w 21600"/>
              <a:gd name="T3" fmla="*/ 21161 h 21600"/>
              <a:gd name="T4" fmla="*/ 10400 w 21600"/>
              <a:gd name="T5" fmla="*/ 13909 h 21600"/>
              <a:gd name="T6" fmla="*/ 16821 w 21600"/>
              <a:gd name="T7" fmla="*/ 21190 h 21600"/>
              <a:gd name="T8" fmla="*/ 21600 w 21600"/>
              <a:gd name="T9" fmla="*/ 15083 h 21600"/>
              <a:gd name="T10" fmla="*/ 16889 w 21600"/>
              <a:gd name="T11" fmla="*/ 5739 h 21600"/>
              <a:gd name="T12" fmla="*/ 10800 w 21600"/>
              <a:gd name="T13" fmla="*/ 28 h 21600"/>
              <a:gd name="T14" fmla="*/ 4202 w 21600"/>
              <a:gd name="T15" fmla="*/ 5894 h 21600"/>
              <a:gd name="T16" fmla="*/ 5388 w 21600"/>
              <a:gd name="T17" fmla="*/ 6742 h 21600"/>
              <a:gd name="T18" fmla="*/ 16177 w 21600"/>
              <a:gd name="T19" fmla="*/ 20441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4247" y="12354"/>
                </a:moveTo>
                <a:lnTo>
                  <a:pt x="4134" y="12468"/>
                </a:lnTo>
                <a:lnTo>
                  <a:pt x="4010" y="12581"/>
                </a:lnTo>
                <a:lnTo>
                  <a:pt x="3897" y="12637"/>
                </a:lnTo>
                <a:lnTo>
                  <a:pt x="3773" y="12694"/>
                </a:lnTo>
                <a:lnTo>
                  <a:pt x="3637" y="12694"/>
                </a:lnTo>
                <a:lnTo>
                  <a:pt x="3524" y="12694"/>
                </a:lnTo>
                <a:lnTo>
                  <a:pt x="3400" y="12665"/>
                </a:lnTo>
                <a:lnTo>
                  <a:pt x="3287" y="12609"/>
                </a:lnTo>
                <a:lnTo>
                  <a:pt x="3027" y="12496"/>
                </a:lnTo>
                <a:lnTo>
                  <a:pt x="2790" y="12340"/>
                </a:lnTo>
                <a:lnTo>
                  <a:pt x="2530" y="12142"/>
                </a:lnTo>
                <a:lnTo>
                  <a:pt x="2293" y="11987"/>
                </a:lnTo>
                <a:lnTo>
                  <a:pt x="2033" y="11817"/>
                </a:lnTo>
                <a:lnTo>
                  <a:pt x="1773" y="11676"/>
                </a:lnTo>
                <a:lnTo>
                  <a:pt x="1638" y="11662"/>
                </a:lnTo>
                <a:lnTo>
                  <a:pt x="1513" y="11634"/>
                </a:lnTo>
                <a:lnTo>
                  <a:pt x="1378" y="11634"/>
                </a:lnTo>
                <a:lnTo>
                  <a:pt x="1253" y="11634"/>
                </a:lnTo>
                <a:lnTo>
                  <a:pt x="1118" y="11662"/>
                </a:lnTo>
                <a:lnTo>
                  <a:pt x="971" y="11732"/>
                </a:lnTo>
                <a:lnTo>
                  <a:pt x="835" y="11817"/>
                </a:lnTo>
                <a:lnTo>
                  <a:pt x="711" y="11959"/>
                </a:lnTo>
                <a:lnTo>
                  <a:pt x="553" y="12086"/>
                </a:lnTo>
                <a:lnTo>
                  <a:pt x="429" y="12284"/>
                </a:lnTo>
                <a:lnTo>
                  <a:pt x="271" y="12524"/>
                </a:lnTo>
                <a:lnTo>
                  <a:pt x="146" y="12793"/>
                </a:lnTo>
                <a:lnTo>
                  <a:pt x="79" y="12962"/>
                </a:lnTo>
                <a:lnTo>
                  <a:pt x="33" y="13146"/>
                </a:lnTo>
                <a:lnTo>
                  <a:pt x="11" y="13386"/>
                </a:lnTo>
                <a:lnTo>
                  <a:pt x="11" y="13641"/>
                </a:lnTo>
                <a:lnTo>
                  <a:pt x="33" y="13881"/>
                </a:lnTo>
                <a:lnTo>
                  <a:pt x="101" y="14150"/>
                </a:lnTo>
                <a:lnTo>
                  <a:pt x="192" y="14404"/>
                </a:lnTo>
                <a:lnTo>
                  <a:pt x="293" y="14645"/>
                </a:lnTo>
                <a:lnTo>
                  <a:pt x="451" y="14857"/>
                </a:lnTo>
                <a:lnTo>
                  <a:pt x="621" y="15054"/>
                </a:lnTo>
                <a:lnTo>
                  <a:pt x="734" y="15125"/>
                </a:lnTo>
                <a:lnTo>
                  <a:pt x="835" y="15210"/>
                </a:lnTo>
                <a:lnTo>
                  <a:pt x="948" y="15267"/>
                </a:lnTo>
                <a:lnTo>
                  <a:pt x="1084" y="15323"/>
                </a:lnTo>
                <a:lnTo>
                  <a:pt x="1208" y="15351"/>
                </a:lnTo>
                <a:lnTo>
                  <a:pt x="1355" y="15380"/>
                </a:lnTo>
                <a:lnTo>
                  <a:pt x="1513" y="15380"/>
                </a:lnTo>
                <a:lnTo>
                  <a:pt x="1683" y="15380"/>
                </a:lnTo>
                <a:lnTo>
                  <a:pt x="1864" y="15351"/>
                </a:lnTo>
                <a:lnTo>
                  <a:pt x="2033" y="15323"/>
                </a:lnTo>
                <a:lnTo>
                  <a:pt x="2225" y="15238"/>
                </a:lnTo>
                <a:lnTo>
                  <a:pt x="2428" y="15153"/>
                </a:lnTo>
                <a:lnTo>
                  <a:pt x="2745" y="15026"/>
                </a:lnTo>
                <a:lnTo>
                  <a:pt x="3005" y="14913"/>
                </a:lnTo>
                <a:lnTo>
                  <a:pt x="3264" y="14828"/>
                </a:lnTo>
                <a:lnTo>
                  <a:pt x="3513" y="14800"/>
                </a:lnTo>
                <a:lnTo>
                  <a:pt x="3615" y="14828"/>
                </a:lnTo>
                <a:lnTo>
                  <a:pt x="3728" y="14857"/>
                </a:lnTo>
                <a:lnTo>
                  <a:pt x="3807" y="14913"/>
                </a:lnTo>
                <a:lnTo>
                  <a:pt x="3920" y="14998"/>
                </a:lnTo>
                <a:lnTo>
                  <a:pt x="4010" y="15097"/>
                </a:lnTo>
                <a:lnTo>
                  <a:pt x="4089" y="15238"/>
                </a:lnTo>
                <a:lnTo>
                  <a:pt x="4179" y="15408"/>
                </a:lnTo>
                <a:lnTo>
                  <a:pt x="4247" y="15620"/>
                </a:lnTo>
                <a:lnTo>
                  <a:pt x="4326" y="15860"/>
                </a:lnTo>
                <a:lnTo>
                  <a:pt x="4394" y="16129"/>
                </a:lnTo>
                <a:lnTo>
                  <a:pt x="4439" y="16440"/>
                </a:lnTo>
                <a:lnTo>
                  <a:pt x="4507" y="16737"/>
                </a:lnTo>
                <a:lnTo>
                  <a:pt x="4552" y="17090"/>
                </a:lnTo>
                <a:lnTo>
                  <a:pt x="4575" y="17443"/>
                </a:lnTo>
                <a:lnTo>
                  <a:pt x="4586" y="17825"/>
                </a:lnTo>
                <a:lnTo>
                  <a:pt x="4586" y="18193"/>
                </a:lnTo>
                <a:lnTo>
                  <a:pt x="4586" y="18574"/>
                </a:lnTo>
                <a:lnTo>
                  <a:pt x="4586" y="18984"/>
                </a:lnTo>
                <a:lnTo>
                  <a:pt x="4552" y="19366"/>
                </a:lnTo>
                <a:lnTo>
                  <a:pt x="4507" y="19748"/>
                </a:lnTo>
                <a:lnTo>
                  <a:pt x="4462" y="20129"/>
                </a:lnTo>
                <a:lnTo>
                  <a:pt x="4371" y="20483"/>
                </a:lnTo>
                <a:lnTo>
                  <a:pt x="4292" y="20836"/>
                </a:lnTo>
                <a:lnTo>
                  <a:pt x="4202" y="21161"/>
                </a:lnTo>
                <a:lnTo>
                  <a:pt x="4744" y="21161"/>
                </a:lnTo>
                <a:lnTo>
                  <a:pt x="5264" y="21161"/>
                </a:lnTo>
                <a:lnTo>
                  <a:pt x="5784" y="21161"/>
                </a:lnTo>
                <a:lnTo>
                  <a:pt x="6235" y="21161"/>
                </a:lnTo>
                <a:lnTo>
                  <a:pt x="6676" y="21161"/>
                </a:lnTo>
                <a:lnTo>
                  <a:pt x="7060" y="21161"/>
                </a:lnTo>
                <a:lnTo>
                  <a:pt x="7410" y="21161"/>
                </a:lnTo>
                <a:lnTo>
                  <a:pt x="7670" y="21161"/>
                </a:lnTo>
                <a:lnTo>
                  <a:pt x="8020" y="21020"/>
                </a:lnTo>
                <a:lnTo>
                  <a:pt x="8303" y="20893"/>
                </a:lnTo>
                <a:lnTo>
                  <a:pt x="8563" y="20695"/>
                </a:lnTo>
                <a:lnTo>
                  <a:pt x="8800" y="20511"/>
                </a:lnTo>
                <a:lnTo>
                  <a:pt x="8969" y="20285"/>
                </a:lnTo>
                <a:lnTo>
                  <a:pt x="9150" y="20045"/>
                </a:lnTo>
                <a:lnTo>
                  <a:pt x="9252" y="19804"/>
                </a:lnTo>
                <a:lnTo>
                  <a:pt x="9342" y="19550"/>
                </a:lnTo>
                <a:lnTo>
                  <a:pt x="9410" y="19281"/>
                </a:lnTo>
                <a:lnTo>
                  <a:pt x="9433" y="19013"/>
                </a:lnTo>
                <a:lnTo>
                  <a:pt x="9433" y="18744"/>
                </a:lnTo>
                <a:lnTo>
                  <a:pt x="9387" y="18504"/>
                </a:lnTo>
                <a:lnTo>
                  <a:pt x="9320" y="18221"/>
                </a:lnTo>
                <a:lnTo>
                  <a:pt x="9207" y="17981"/>
                </a:lnTo>
                <a:lnTo>
                  <a:pt x="9105" y="17740"/>
                </a:lnTo>
                <a:lnTo>
                  <a:pt x="8924" y="17514"/>
                </a:lnTo>
                <a:lnTo>
                  <a:pt x="8777" y="17274"/>
                </a:lnTo>
                <a:lnTo>
                  <a:pt x="8642" y="17034"/>
                </a:lnTo>
                <a:lnTo>
                  <a:pt x="8563" y="16765"/>
                </a:lnTo>
                <a:lnTo>
                  <a:pt x="8472" y="16468"/>
                </a:lnTo>
                <a:lnTo>
                  <a:pt x="8450" y="16157"/>
                </a:lnTo>
                <a:lnTo>
                  <a:pt x="8450" y="15860"/>
                </a:lnTo>
                <a:lnTo>
                  <a:pt x="8472" y="15563"/>
                </a:lnTo>
                <a:lnTo>
                  <a:pt x="8540" y="15267"/>
                </a:lnTo>
                <a:lnTo>
                  <a:pt x="8642" y="14998"/>
                </a:lnTo>
                <a:lnTo>
                  <a:pt x="8777" y="14729"/>
                </a:lnTo>
                <a:lnTo>
                  <a:pt x="8868" y="14616"/>
                </a:lnTo>
                <a:lnTo>
                  <a:pt x="8969" y="14475"/>
                </a:lnTo>
                <a:lnTo>
                  <a:pt x="9060" y="14376"/>
                </a:lnTo>
                <a:lnTo>
                  <a:pt x="9184" y="14291"/>
                </a:lnTo>
                <a:lnTo>
                  <a:pt x="9297" y="14206"/>
                </a:lnTo>
                <a:lnTo>
                  <a:pt x="9433" y="14121"/>
                </a:lnTo>
                <a:lnTo>
                  <a:pt x="9579" y="14051"/>
                </a:lnTo>
                <a:lnTo>
                  <a:pt x="9726" y="13994"/>
                </a:lnTo>
                <a:lnTo>
                  <a:pt x="9884" y="13938"/>
                </a:lnTo>
                <a:lnTo>
                  <a:pt x="10054" y="13909"/>
                </a:lnTo>
                <a:lnTo>
                  <a:pt x="10257" y="13881"/>
                </a:lnTo>
                <a:lnTo>
                  <a:pt x="10449" y="13881"/>
                </a:lnTo>
                <a:lnTo>
                  <a:pt x="10664" y="13881"/>
                </a:lnTo>
                <a:lnTo>
                  <a:pt x="10856" y="13909"/>
                </a:lnTo>
                <a:lnTo>
                  <a:pt x="11037" y="13966"/>
                </a:lnTo>
                <a:lnTo>
                  <a:pt x="11206" y="14023"/>
                </a:lnTo>
                <a:lnTo>
                  <a:pt x="11353" y="14093"/>
                </a:lnTo>
                <a:lnTo>
                  <a:pt x="11511" y="14178"/>
                </a:lnTo>
                <a:lnTo>
                  <a:pt x="11635" y="14263"/>
                </a:lnTo>
                <a:lnTo>
                  <a:pt x="11748" y="14376"/>
                </a:lnTo>
                <a:lnTo>
                  <a:pt x="11861" y="14475"/>
                </a:lnTo>
                <a:lnTo>
                  <a:pt x="11941" y="14616"/>
                </a:lnTo>
                <a:lnTo>
                  <a:pt x="12031" y="14758"/>
                </a:lnTo>
                <a:lnTo>
                  <a:pt x="12099" y="14885"/>
                </a:lnTo>
                <a:lnTo>
                  <a:pt x="12200" y="15210"/>
                </a:lnTo>
                <a:lnTo>
                  <a:pt x="12268" y="15507"/>
                </a:lnTo>
                <a:lnTo>
                  <a:pt x="12291" y="15832"/>
                </a:lnTo>
                <a:lnTo>
                  <a:pt x="12291" y="16157"/>
                </a:lnTo>
                <a:lnTo>
                  <a:pt x="12246" y="16482"/>
                </a:lnTo>
                <a:lnTo>
                  <a:pt x="12178" y="16807"/>
                </a:lnTo>
                <a:lnTo>
                  <a:pt x="12099" y="17090"/>
                </a:lnTo>
                <a:lnTo>
                  <a:pt x="12008" y="17330"/>
                </a:lnTo>
                <a:lnTo>
                  <a:pt x="11884" y="17542"/>
                </a:lnTo>
                <a:lnTo>
                  <a:pt x="11748" y="17712"/>
                </a:lnTo>
                <a:lnTo>
                  <a:pt x="11613" y="17839"/>
                </a:lnTo>
                <a:lnTo>
                  <a:pt x="11489" y="18037"/>
                </a:lnTo>
                <a:lnTo>
                  <a:pt x="11398" y="18221"/>
                </a:lnTo>
                <a:lnTo>
                  <a:pt x="11319" y="18447"/>
                </a:lnTo>
                <a:lnTo>
                  <a:pt x="11251" y="18659"/>
                </a:lnTo>
                <a:lnTo>
                  <a:pt x="11206" y="18900"/>
                </a:lnTo>
                <a:lnTo>
                  <a:pt x="11184" y="19154"/>
                </a:lnTo>
                <a:lnTo>
                  <a:pt x="11184" y="19423"/>
                </a:lnTo>
                <a:lnTo>
                  <a:pt x="11229" y="19663"/>
                </a:lnTo>
                <a:lnTo>
                  <a:pt x="11297" y="19903"/>
                </a:lnTo>
                <a:lnTo>
                  <a:pt x="11376" y="20158"/>
                </a:lnTo>
                <a:lnTo>
                  <a:pt x="11511" y="20398"/>
                </a:lnTo>
                <a:lnTo>
                  <a:pt x="11681" y="20610"/>
                </a:lnTo>
                <a:lnTo>
                  <a:pt x="11884" y="20808"/>
                </a:lnTo>
                <a:lnTo>
                  <a:pt x="12121" y="20992"/>
                </a:lnTo>
                <a:lnTo>
                  <a:pt x="12404" y="21161"/>
                </a:lnTo>
                <a:lnTo>
                  <a:pt x="12528" y="21190"/>
                </a:lnTo>
                <a:lnTo>
                  <a:pt x="12856" y="21274"/>
                </a:lnTo>
                <a:lnTo>
                  <a:pt x="13330" y="21373"/>
                </a:lnTo>
                <a:lnTo>
                  <a:pt x="13963" y="21486"/>
                </a:lnTo>
                <a:lnTo>
                  <a:pt x="14313" y="21543"/>
                </a:lnTo>
                <a:lnTo>
                  <a:pt x="14652" y="21571"/>
                </a:lnTo>
                <a:lnTo>
                  <a:pt x="15025" y="21600"/>
                </a:lnTo>
                <a:lnTo>
                  <a:pt x="15409" y="21600"/>
                </a:lnTo>
                <a:lnTo>
                  <a:pt x="15782" y="21600"/>
                </a:lnTo>
                <a:lnTo>
                  <a:pt x="16177" y="21571"/>
                </a:lnTo>
                <a:lnTo>
                  <a:pt x="16516" y="21486"/>
                </a:lnTo>
                <a:lnTo>
                  <a:pt x="16889" y="21402"/>
                </a:lnTo>
                <a:lnTo>
                  <a:pt x="16821" y="21190"/>
                </a:lnTo>
                <a:lnTo>
                  <a:pt x="16776" y="20935"/>
                </a:lnTo>
                <a:lnTo>
                  <a:pt x="16742" y="20667"/>
                </a:lnTo>
                <a:lnTo>
                  <a:pt x="16719" y="20370"/>
                </a:lnTo>
                <a:lnTo>
                  <a:pt x="16697" y="19719"/>
                </a:lnTo>
                <a:lnTo>
                  <a:pt x="16697" y="19013"/>
                </a:lnTo>
                <a:lnTo>
                  <a:pt x="16719" y="18306"/>
                </a:lnTo>
                <a:lnTo>
                  <a:pt x="16753" y="17599"/>
                </a:lnTo>
                <a:lnTo>
                  <a:pt x="16821" y="16949"/>
                </a:lnTo>
                <a:lnTo>
                  <a:pt x="16889" y="16383"/>
                </a:lnTo>
                <a:lnTo>
                  <a:pt x="16934" y="16129"/>
                </a:lnTo>
                <a:lnTo>
                  <a:pt x="17002" y="15945"/>
                </a:lnTo>
                <a:lnTo>
                  <a:pt x="17081" y="15790"/>
                </a:lnTo>
                <a:lnTo>
                  <a:pt x="17194" y="15648"/>
                </a:lnTo>
                <a:lnTo>
                  <a:pt x="17318" y="15563"/>
                </a:lnTo>
                <a:lnTo>
                  <a:pt x="17453" y="15507"/>
                </a:lnTo>
                <a:lnTo>
                  <a:pt x="17600" y="15450"/>
                </a:lnTo>
                <a:lnTo>
                  <a:pt x="17758" y="15450"/>
                </a:lnTo>
                <a:lnTo>
                  <a:pt x="17905" y="15479"/>
                </a:lnTo>
                <a:lnTo>
                  <a:pt x="18064" y="15535"/>
                </a:lnTo>
                <a:lnTo>
                  <a:pt x="18233" y="15620"/>
                </a:lnTo>
                <a:lnTo>
                  <a:pt x="18380" y="15733"/>
                </a:lnTo>
                <a:lnTo>
                  <a:pt x="18561" y="15832"/>
                </a:lnTo>
                <a:lnTo>
                  <a:pt x="18707" y="15973"/>
                </a:lnTo>
                <a:lnTo>
                  <a:pt x="18866" y="16129"/>
                </a:lnTo>
                <a:lnTo>
                  <a:pt x="18990" y="16327"/>
                </a:lnTo>
                <a:lnTo>
                  <a:pt x="19125" y="16482"/>
                </a:lnTo>
                <a:lnTo>
                  <a:pt x="19295" y="16624"/>
                </a:lnTo>
                <a:lnTo>
                  <a:pt x="19464" y="16737"/>
                </a:lnTo>
                <a:lnTo>
                  <a:pt x="19668" y="16807"/>
                </a:lnTo>
                <a:lnTo>
                  <a:pt x="19860" y="16836"/>
                </a:lnTo>
                <a:lnTo>
                  <a:pt x="20052" y="16864"/>
                </a:lnTo>
                <a:lnTo>
                  <a:pt x="20266" y="16836"/>
                </a:lnTo>
                <a:lnTo>
                  <a:pt x="20470" y="16793"/>
                </a:lnTo>
                <a:lnTo>
                  <a:pt x="20662" y="16708"/>
                </a:lnTo>
                <a:lnTo>
                  <a:pt x="20854" y="16567"/>
                </a:lnTo>
                <a:lnTo>
                  <a:pt x="21035" y="16412"/>
                </a:lnTo>
                <a:lnTo>
                  <a:pt x="21182" y="16214"/>
                </a:lnTo>
                <a:lnTo>
                  <a:pt x="21340" y="16002"/>
                </a:lnTo>
                <a:lnTo>
                  <a:pt x="21441" y="15733"/>
                </a:lnTo>
                <a:lnTo>
                  <a:pt x="21532" y="15436"/>
                </a:lnTo>
                <a:lnTo>
                  <a:pt x="21600" y="15083"/>
                </a:lnTo>
                <a:lnTo>
                  <a:pt x="21600" y="14885"/>
                </a:lnTo>
                <a:lnTo>
                  <a:pt x="21600" y="14729"/>
                </a:lnTo>
                <a:lnTo>
                  <a:pt x="21600" y="14531"/>
                </a:lnTo>
                <a:lnTo>
                  <a:pt x="21577" y="14376"/>
                </a:lnTo>
                <a:lnTo>
                  <a:pt x="21532" y="14206"/>
                </a:lnTo>
                <a:lnTo>
                  <a:pt x="21487" y="14051"/>
                </a:lnTo>
                <a:lnTo>
                  <a:pt x="21419" y="13909"/>
                </a:lnTo>
                <a:lnTo>
                  <a:pt x="21351" y="13768"/>
                </a:lnTo>
                <a:lnTo>
                  <a:pt x="21204" y="13500"/>
                </a:lnTo>
                <a:lnTo>
                  <a:pt x="21035" y="13287"/>
                </a:lnTo>
                <a:lnTo>
                  <a:pt x="20809" y="13090"/>
                </a:lnTo>
                <a:lnTo>
                  <a:pt x="20594" y="12962"/>
                </a:lnTo>
                <a:lnTo>
                  <a:pt x="20357" y="12821"/>
                </a:lnTo>
                <a:lnTo>
                  <a:pt x="20120" y="12764"/>
                </a:lnTo>
                <a:lnTo>
                  <a:pt x="19882" y="12708"/>
                </a:lnTo>
                <a:lnTo>
                  <a:pt x="19645" y="12736"/>
                </a:lnTo>
                <a:lnTo>
                  <a:pt x="19430" y="12793"/>
                </a:lnTo>
                <a:lnTo>
                  <a:pt x="19227" y="12906"/>
                </a:lnTo>
                <a:lnTo>
                  <a:pt x="19148" y="12962"/>
                </a:lnTo>
                <a:lnTo>
                  <a:pt x="19058" y="13047"/>
                </a:lnTo>
                <a:lnTo>
                  <a:pt x="18990" y="13146"/>
                </a:lnTo>
                <a:lnTo>
                  <a:pt x="18911" y="13259"/>
                </a:lnTo>
                <a:lnTo>
                  <a:pt x="18775" y="13471"/>
                </a:lnTo>
                <a:lnTo>
                  <a:pt x="18628" y="13641"/>
                </a:lnTo>
                <a:lnTo>
                  <a:pt x="18470" y="13740"/>
                </a:lnTo>
                <a:lnTo>
                  <a:pt x="18301" y="13825"/>
                </a:lnTo>
                <a:lnTo>
                  <a:pt x="18143" y="13853"/>
                </a:lnTo>
                <a:lnTo>
                  <a:pt x="17973" y="13881"/>
                </a:lnTo>
                <a:lnTo>
                  <a:pt x="17804" y="13853"/>
                </a:lnTo>
                <a:lnTo>
                  <a:pt x="17646" y="13796"/>
                </a:lnTo>
                <a:lnTo>
                  <a:pt x="17499" y="13726"/>
                </a:lnTo>
                <a:lnTo>
                  <a:pt x="17341" y="13641"/>
                </a:lnTo>
                <a:lnTo>
                  <a:pt x="17216" y="13528"/>
                </a:lnTo>
                <a:lnTo>
                  <a:pt x="17103" y="13386"/>
                </a:lnTo>
                <a:lnTo>
                  <a:pt x="17024" y="13259"/>
                </a:lnTo>
                <a:lnTo>
                  <a:pt x="16934" y="13118"/>
                </a:lnTo>
                <a:lnTo>
                  <a:pt x="16889" y="12991"/>
                </a:lnTo>
                <a:lnTo>
                  <a:pt x="16889" y="12849"/>
                </a:lnTo>
                <a:lnTo>
                  <a:pt x="16889" y="12383"/>
                </a:lnTo>
                <a:lnTo>
                  <a:pt x="16889" y="11662"/>
                </a:lnTo>
                <a:lnTo>
                  <a:pt x="16889" y="10701"/>
                </a:lnTo>
                <a:lnTo>
                  <a:pt x="16889" y="9640"/>
                </a:lnTo>
                <a:lnTo>
                  <a:pt x="16889" y="8566"/>
                </a:lnTo>
                <a:lnTo>
                  <a:pt x="16889" y="7478"/>
                </a:lnTo>
                <a:lnTo>
                  <a:pt x="16889" y="6502"/>
                </a:lnTo>
                <a:lnTo>
                  <a:pt x="16889" y="5739"/>
                </a:lnTo>
                <a:lnTo>
                  <a:pt x="16674" y="5894"/>
                </a:lnTo>
                <a:lnTo>
                  <a:pt x="16414" y="6036"/>
                </a:lnTo>
                <a:lnTo>
                  <a:pt x="16154" y="6177"/>
                </a:lnTo>
                <a:lnTo>
                  <a:pt x="15849" y="6248"/>
                </a:lnTo>
                <a:lnTo>
                  <a:pt x="15544" y="6304"/>
                </a:lnTo>
                <a:lnTo>
                  <a:pt x="15217" y="6332"/>
                </a:lnTo>
                <a:lnTo>
                  <a:pt x="14866" y="6361"/>
                </a:lnTo>
                <a:lnTo>
                  <a:pt x="14550" y="6361"/>
                </a:lnTo>
                <a:lnTo>
                  <a:pt x="14200" y="6332"/>
                </a:lnTo>
                <a:lnTo>
                  <a:pt x="13850" y="6276"/>
                </a:lnTo>
                <a:lnTo>
                  <a:pt x="13522" y="6219"/>
                </a:lnTo>
                <a:lnTo>
                  <a:pt x="13206" y="6149"/>
                </a:lnTo>
                <a:lnTo>
                  <a:pt x="12901" y="6064"/>
                </a:lnTo>
                <a:lnTo>
                  <a:pt x="12618" y="5951"/>
                </a:lnTo>
                <a:lnTo>
                  <a:pt x="12358" y="5838"/>
                </a:lnTo>
                <a:lnTo>
                  <a:pt x="12121" y="5739"/>
                </a:lnTo>
                <a:lnTo>
                  <a:pt x="11941" y="5626"/>
                </a:lnTo>
                <a:lnTo>
                  <a:pt x="11794" y="5513"/>
                </a:lnTo>
                <a:lnTo>
                  <a:pt x="11658" y="5414"/>
                </a:lnTo>
                <a:lnTo>
                  <a:pt x="11556" y="5301"/>
                </a:lnTo>
                <a:lnTo>
                  <a:pt x="11466" y="5187"/>
                </a:lnTo>
                <a:lnTo>
                  <a:pt x="11398" y="5089"/>
                </a:lnTo>
                <a:lnTo>
                  <a:pt x="11376" y="4947"/>
                </a:lnTo>
                <a:lnTo>
                  <a:pt x="11353" y="4834"/>
                </a:lnTo>
                <a:lnTo>
                  <a:pt x="11353" y="4707"/>
                </a:lnTo>
                <a:lnTo>
                  <a:pt x="11376" y="4565"/>
                </a:lnTo>
                <a:lnTo>
                  <a:pt x="11443" y="4410"/>
                </a:lnTo>
                <a:lnTo>
                  <a:pt x="11511" y="4240"/>
                </a:lnTo>
                <a:lnTo>
                  <a:pt x="11703" y="3887"/>
                </a:lnTo>
                <a:lnTo>
                  <a:pt x="11986" y="3505"/>
                </a:lnTo>
                <a:lnTo>
                  <a:pt x="12144" y="3265"/>
                </a:lnTo>
                <a:lnTo>
                  <a:pt x="12246" y="3025"/>
                </a:lnTo>
                <a:lnTo>
                  <a:pt x="12336" y="2756"/>
                </a:lnTo>
                <a:lnTo>
                  <a:pt x="12404" y="2445"/>
                </a:lnTo>
                <a:lnTo>
                  <a:pt x="12438" y="2176"/>
                </a:lnTo>
                <a:lnTo>
                  <a:pt x="12438" y="1880"/>
                </a:lnTo>
                <a:lnTo>
                  <a:pt x="12404" y="1583"/>
                </a:lnTo>
                <a:lnTo>
                  <a:pt x="12336" y="1314"/>
                </a:lnTo>
                <a:lnTo>
                  <a:pt x="12246" y="1046"/>
                </a:lnTo>
                <a:lnTo>
                  <a:pt x="12099" y="791"/>
                </a:lnTo>
                <a:lnTo>
                  <a:pt x="12008" y="692"/>
                </a:lnTo>
                <a:lnTo>
                  <a:pt x="11918" y="579"/>
                </a:lnTo>
                <a:lnTo>
                  <a:pt x="11816" y="466"/>
                </a:lnTo>
                <a:lnTo>
                  <a:pt x="11703" y="381"/>
                </a:lnTo>
                <a:lnTo>
                  <a:pt x="11579" y="310"/>
                </a:lnTo>
                <a:lnTo>
                  <a:pt x="11443" y="226"/>
                </a:lnTo>
                <a:lnTo>
                  <a:pt x="11297" y="169"/>
                </a:lnTo>
                <a:lnTo>
                  <a:pt x="11138" y="113"/>
                </a:lnTo>
                <a:lnTo>
                  <a:pt x="10969" y="56"/>
                </a:lnTo>
                <a:lnTo>
                  <a:pt x="10800" y="28"/>
                </a:lnTo>
                <a:lnTo>
                  <a:pt x="10619" y="28"/>
                </a:lnTo>
                <a:lnTo>
                  <a:pt x="10404" y="28"/>
                </a:lnTo>
                <a:lnTo>
                  <a:pt x="10257" y="28"/>
                </a:lnTo>
                <a:lnTo>
                  <a:pt x="10076" y="56"/>
                </a:lnTo>
                <a:lnTo>
                  <a:pt x="9952" y="84"/>
                </a:lnTo>
                <a:lnTo>
                  <a:pt x="9794" y="141"/>
                </a:lnTo>
                <a:lnTo>
                  <a:pt x="9692" y="226"/>
                </a:lnTo>
                <a:lnTo>
                  <a:pt x="9557" y="282"/>
                </a:lnTo>
                <a:lnTo>
                  <a:pt x="9455" y="381"/>
                </a:lnTo>
                <a:lnTo>
                  <a:pt x="9365" y="466"/>
                </a:lnTo>
                <a:lnTo>
                  <a:pt x="9274" y="579"/>
                </a:lnTo>
                <a:lnTo>
                  <a:pt x="9184" y="692"/>
                </a:lnTo>
                <a:lnTo>
                  <a:pt x="9128" y="791"/>
                </a:lnTo>
                <a:lnTo>
                  <a:pt x="9060" y="932"/>
                </a:lnTo>
                <a:lnTo>
                  <a:pt x="8969" y="1201"/>
                </a:lnTo>
                <a:lnTo>
                  <a:pt x="8913" y="1498"/>
                </a:lnTo>
                <a:lnTo>
                  <a:pt x="8890" y="1795"/>
                </a:lnTo>
                <a:lnTo>
                  <a:pt x="8890" y="2120"/>
                </a:lnTo>
                <a:lnTo>
                  <a:pt x="8913" y="2445"/>
                </a:lnTo>
                <a:lnTo>
                  <a:pt x="8969" y="2756"/>
                </a:lnTo>
                <a:lnTo>
                  <a:pt x="9060" y="3081"/>
                </a:lnTo>
                <a:lnTo>
                  <a:pt x="9173" y="3378"/>
                </a:lnTo>
                <a:lnTo>
                  <a:pt x="9297" y="3647"/>
                </a:lnTo>
                <a:lnTo>
                  <a:pt x="9466" y="3887"/>
                </a:lnTo>
                <a:lnTo>
                  <a:pt x="9579" y="4085"/>
                </a:lnTo>
                <a:lnTo>
                  <a:pt x="9670" y="4269"/>
                </a:lnTo>
                <a:lnTo>
                  <a:pt x="9726" y="4467"/>
                </a:lnTo>
                <a:lnTo>
                  <a:pt x="9771" y="4650"/>
                </a:lnTo>
                <a:lnTo>
                  <a:pt x="9771" y="4834"/>
                </a:lnTo>
                <a:lnTo>
                  <a:pt x="9749" y="5032"/>
                </a:lnTo>
                <a:lnTo>
                  <a:pt x="9715" y="5216"/>
                </a:lnTo>
                <a:lnTo>
                  <a:pt x="9625" y="5385"/>
                </a:lnTo>
                <a:lnTo>
                  <a:pt x="9534" y="5513"/>
                </a:lnTo>
                <a:lnTo>
                  <a:pt x="9410" y="5626"/>
                </a:lnTo>
                <a:lnTo>
                  <a:pt x="9229" y="5710"/>
                </a:lnTo>
                <a:lnTo>
                  <a:pt x="9060" y="5767"/>
                </a:lnTo>
                <a:lnTo>
                  <a:pt x="8845" y="5767"/>
                </a:lnTo>
                <a:lnTo>
                  <a:pt x="8585" y="5739"/>
                </a:lnTo>
                <a:lnTo>
                  <a:pt x="8325" y="5654"/>
                </a:lnTo>
                <a:lnTo>
                  <a:pt x="8020" y="5513"/>
                </a:lnTo>
                <a:lnTo>
                  <a:pt x="7840" y="5442"/>
                </a:lnTo>
                <a:lnTo>
                  <a:pt x="7648" y="5385"/>
                </a:lnTo>
                <a:lnTo>
                  <a:pt x="7433" y="5329"/>
                </a:lnTo>
                <a:lnTo>
                  <a:pt x="7241" y="5301"/>
                </a:lnTo>
                <a:lnTo>
                  <a:pt x="6755" y="5301"/>
                </a:lnTo>
                <a:lnTo>
                  <a:pt x="6281" y="5329"/>
                </a:lnTo>
                <a:lnTo>
                  <a:pt x="5784" y="5385"/>
                </a:lnTo>
                <a:lnTo>
                  <a:pt x="5264" y="5498"/>
                </a:lnTo>
                <a:lnTo>
                  <a:pt x="4744" y="5597"/>
                </a:lnTo>
                <a:lnTo>
                  <a:pt x="4247" y="5739"/>
                </a:lnTo>
                <a:lnTo>
                  <a:pt x="4202" y="5894"/>
                </a:lnTo>
                <a:lnTo>
                  <a:pt x="4202" y="6191"/>
                </a:lnTo>
                <a:lnTo>
                  <a:pt x="4202" y="6545"/>
                </a:lnTo>
                <a:lnTo>
                  <a:pt x="4225" y="6954"/>
                </a:lnTo>
                <a:lnTo>
                  <a:pt x="4315" y="7930"/>
                </a:lnTo>
                <a:lnTo>
                  <a:pt x="4394" y="9018"/>
                </a:lnTo>
                <a:lnTo>
                  <a:pt x="4439" y="9570"/>
                </a:lnTo>
                <a:lnTo>
                  <a:pt x="4462" y="10107"/>
                </a:lnTo>
                <a:lnTo>
                  <a:pt x="4484" y="10630"/>
                </a:lnTo>
                <a:lnTo>
                  <a:pt x="4507" y="11082"/>
                </a:lnTo>
                <a:lnTo>
                  <a:pt x="4484" y="11520"/>
                </a:lnTo>
                <a:lnTo>
                  <a:pt x="4439" y="11874"/>
                </a:lnTo>
                <a:lnTo>
                  <a:pt x="4394" y="12029"/>
                </a:lnTo>
                <a:lnTo>
                  <a:pt x="4349" y="12171"/>
                </a:lnTo>
                <a:lnTo>
                  <a:pt x="4315" y="12284"/>
                </a:lnTo>
                <a:lnTo>
                  <a:pt x="4247" y="12354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>
        <p:nvSpPr>
          <p:cNvPr id="9" name="Puzzle4"/>
          <p:cNvSpPr>
            <a:spLocks noEditPoints="1" noChangeArrowheads="1"/>
          </p:cNvSpPr>
          <p:nvPr/>
        </p:nvSpPr>
        <p:spPr bwMode="auto">
          <a:xfrm>
            <a:off x="3723695" y="1461579"/>
            <a:ext cx="974150" cy="1422845"/>
          </a:xfrm>
          <a:custGeom>
            <a:avLst/>
            <a:gdLst>
              <a:gd name="T0" fmla="*/ 8307 w 21600"/>
              <a:gd name="T1" fmla="*/ 11593 h 21600"/>
              <a:gd name="T2" fmla="*/ 453 w 21600"/>
              <a:gd name="T3" fmla="*/ 16938 h 21600"/>
              <a:gd name="T4" fmla="*/ 11500 w 21600"/>
              <a:gd name="T5" fmla="*/ 21600 h 21600"/>
              <a:gd name="T6" fmla="*/ 20920 w 21600"/>
              <a:gd name="T7" fmla="*/ 16751 h 21600"/>
              <a:gd name="T8" fmla="*/ 13972 w 21600"/>
              <a:gd name="T9" fmla="*/ 10888 h 21600"/>
              <a:gd name="T10" fmla="*/ 21033 w 21600"/>
              <a:gd name="T11" fmla="*/ 4716 h 21600"/>
              <a:gd name="T12" fmla="*/ 11102 w 21600"/>
              <a:gd name="T13" fmla="*/ 11 h 21600"/>
              <a:gd name="T14" fmla="*/ 453 w 21600"/>
              <a:gd name="T15" fmla="*/ 4716 h 21600"/>
              <a:gd name="T16" fmla="*/ 2076 w 21600"/>
              <a:gd name="T17" fmla="*/ 5664 h 21600"/>
              <a:gd name="T18" fmla="*/ 20203 w 21600"/>
              <a:gd name="T19" fmla="*/ 1598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3813" y="10590"/>
                </a:moveTo>
                <a:lnTo>
                  <a:pt x="3927" y="10513"/>
                </a:lnTo>
                <a:lnTo>
                  <a:pt x="4078" y="10425"/>
                </a:lnTo>
                <a:lnTo>
                  <a:pt x="4210" y="10359"/>
                </a:lnTo>
                <a:lnTo>
                  <a:pt x="4361" y="10315"/>
                </a:lnTo>
                <a:lnTo>
                  <a:pt x="4682" y="10237"/>
                </a:lnTo>
                <a:lnTo>
                  <a:pt x="5041" y="10193"/>
                </a:lnTo>
                <a:lnTo>
                  <a:pt x="5456" y="10171"/>
                </a:lnTo>
                <a:lnTo>
                  <a:pt x="5853" y="10193"/>
                </a:lnTo>
                <a:lnTo>
                  <a:pt x="6249" y="10260"/>
                </a:lnTo>
                <a:lnTo>
                  <a:pt x="6646" y="10337"/>
                </a:lnTo>
                <a:lnTo>
                  <a:pt x="7004" y="10469"/>
                </a:lnTo>
                <a:lnTo>
                  <a:pt x="7363" y="10612"/>
                </a:lnTo>
                <a:lnTo>
                  <a:pt x="7665" y="10788"/>
                </a:lnTo>
                <a:lnTo>
                  <a:pt x="7911" y="10998"/>
                </a:lnTo>
                <a:lnTo>
                  <a:pt x="8024" y="11097"/>
                </a:lnTo>
                <a:lnTo>
                  <a:pt x="8137" y="11207"/>
                </a:lnTo>
                <a:lnTo>
                  <a:pt x="8194" y="11340"/>
                </a:lnTo>
                <a:lnTo>
                  <a:pt x="8269" y="11461"/>
                </a:lnTo>
                <a:lnTo>
                  <a:pt x="8307" y="11593"/>
                </a:lnTo>
                <a:lnTo>
                  <a:pt x="8307" y="11714"/>
                </a:lnTo>
                <a:lnTo>
                  <a:pt x="8307" y="11868"/>
                </a:lnTo>
                <a:lnTo>
                  <a:pt x="8307" y="12012"/>
                </a:lnTo>
                <a:lnTo>
                  <a:pt x="8194" y="12265"/>
                </a:lnTo>
                <a:lnTo>
                  <a:pt x="8062" y="12519"/>
                </a:lnTo>
                <a:lnTo>
                  <a:pt x="7873" y="12706"/>
                </a:lnTo>
                <a:lnTo>
                  <a:pt x="7627" y="12904"/>
                </a:lnTo>
                <a:lnTo>
                  <a:pt x="7363" y="13048"/>
                </a:lnTo>
                <a:lnTo>
                  <a:pt x="7080" y="13180"/>
                </a:lnTo>
                <a:lnTo>
                  <a:pt x="6759" y="13257"/>
                </a:lnTo>
                <a:lnTo>
                  <a:pt x="6419" y="13345"/>
                </a:lnTo>
                <a:lnTo>
                  <a:pt x="6098" y="13389"/>
                </a:lnTo>
                <a:lnTo>
                  <a:pt x="5739" y="13389"/>
                </a:lnTo>
                <a:lnTo>
                  <a:pt x="5418" y="13389"/>
                </a:lnTo>
                <a:lnTo>
                  <a:pt x="5079" y="13345"/>
                </a:lnTo>
                <a:lnTo>
                  <a:pt x="4758" y="13301"/>
                </a:lnTo>
                <a:lnTo>
                  <a:pt x="4474" y="13213"/>
                </a:lnTo>
                <a:lnTo>
                  <a:pt x="4172" y="13114"/>
                </a:lnTo>
                <a:lnTo>
                  <a:pt x="3965" y="12982"/>
                </a:lnTo>
                <a:lnTo>
                  <a:pt x="3738" y="12838"/>
                </a:lnTo>
                <a:lnTo>
                  <a:pt x="3493" y="12706"/>
                </a:lnTo>
                <a:lnTo>
                  <a:pt x="3228" y="12607"/>
                </a:lnTo>
                <a:lnTo>
                  <a:pt x="2945" y="12519"/>
                </a:lnTo>
                <a:lnTo>
                  <a:pt x="2700" y="12431"/>
                </a:lnTo>
                <a:lnTo>
                  <a:pt x="2397" y="12375"/>
                </a:lnTo>
                <a:lnTo>
                  <a:pt x="2152" y="12331"/>
                </a:lnTo>
                <a:lnTo>
                  <a:pt x="1888" y="12309"/>
                </a:lnTo>
                <a:lnTo>
                  <a:pt x="1642" y="12309"/>
                </a:lnTo>
                <a:lnTo>
                  <a:pt x="1397" y="12331"/>
                </a:lnTo>
                <a:lnTo>
                  <a:pt x="1170" y="12397"/>
                </a:lnTo>
                <a:lnTo>
                  <a:pt x="962" y="12453"/>
                </a:lnTo>
                <a:lnTo>
                  <a:pt x="774" y="12563"/>
                </a:lnTo>
                <a:lnTo>
                  <a:pt x="623" y="12684"/>
                </a:lnTo>
                <a:lnTo>
                  <a:pt x="528" y="12838"/>
                </a:lnTo>
                <a:lnTo>
                  <a:pt x="453" y="13026"/>
                </a:lnTo>
                <a:lnTo>
                  <a:pt x="339" y="13477"/>
                </a:lnTo>
                <a:lnTo>
                  <a:pt x="226" y="13984"/>
                </a:lnTo>
                <a:lnTo>
                  <a:pt x="151" y="14535"/>
                </a:lnTo>
                <a:lnTo>
                  <a:pt x="113" y="15075"/>
                </a:lnTo>
                <a:lnTo>
                  <a:pt x="113" y="15626"/>
                </a:lnTo>
                <a:lnTo>
                  <a:pt x="151" y="16133"/>
                </a:lnTo>
                <a:lnTo>
                  <a:pt x="188" y="16376"/>
                </a:lnTo>
                <a:lnTo>
                  <a:pt x="264" y="16585"/>
                </a:lnTo>
                <a:lnTo>
                  <a:pt x="339" y="16773"/>
                </a:lnTo>
                <a:lnTo>
                  <a:pt x="453" y="16938"/>
                </a:lnTo>
                <a:lnTo>
                  <a:pt x="1095" y="16883"/>
                </a:lnTo>
                <a:lnTo>
                  <a:pt x="1963" y="16795"/>
                </a:lnTo>
                <a:lnTo>
                  <a:pt x="2945" y="16751"/>
                </a:lnTo>
                <a:lnTo>
                  <a:pt x="3965" y="16706"/>
                </a:lnTo>
                <a:lnTo>
                  <a:pt x="5022" y="16684"/>
                </a:lnTo>
                <a:lnTo>
                  <a:pt x="5947" y="16684"/>
                </a:lnTo>
                <a:lnTo>
                  <a:pt x="6759" y="16706"/>
                </a:lnTo>
                <a:lnTo>
                  <a:pt x="7363" y="16751"/>
                </a:lnTo>
                <a:lnTo>
                  <a:pt x="7948" y="16839"/>
                </a:lnTo>
                <a:lnTo>
                  <a:pt x="8458" y="16916"/>
                </a:lnTo>
                <a:lnTo>
                  <a:pt x="8893" y="17026"/>
                </a:lnTo>
                <a:lnTo>
                  <a:pt x="9289" y="17158"/>
                </a:lnTo>
                <a:lnTo>
                  <a:pt x="9572" y="17280"/>
                </a:lnTo>
                <a:lnTo>
                  <a:pt x="9799" y="17412"/>
                </a:lnTo>
                <a:lnTo>
                  <a:pt x="9969" y="17555"/>
                </a:lnTo>
                <a:lnTo>
                  <a:pt x="10120" y="17687"/>
                </a:lnTo>
                <a:lnTo>
                  <a:pt x="10158" y="17831"/>
                </a:lnTo>
                <a:lnTo>
                  <a:pt x="10195" y="17974"/>
                </a:lnTo>
                <a:lnTo>
                  <a:pt x="10158" y="18128"/>
                </a:lnTo>
                <a:lnTo>
                  <a:pt x="10082" y="18271"/>
                </a:lnTo>
                <a:lnTo>
                  <a:pt x="9969" y="18426"/>
                </a:lnTo>
                <a:lnTo>
                  <a:pt x="9837" y="18569"/>
                </a:lnTo>
                <a:lnTo>
                  <a:pt x="9648" y="18701"/>
                </a:lnTo>
                <a:lnTo>
                  <a:pt x="9440" y="18822"/>
                </a:lnTo>
                <a:lnTo>
                  <a:pt x="9213" y="18999"/>
                </a:lnTo>
                <a:lnTo>
                  <a:pt x="9044" y="19186"/>
                </a:lnTo>
                <a:lnTo>
                  <a:pt x="8893" y="19395"/>
                </a:lnTo>
                <a:lnTo>
                  <a:pt x="8817" y="19627"/>
                </a:lnTo>
                <a:lnTo>
                  <a:pt x="8779" y="19858"/>
                </a:lnTo>
                <a:lnTo>
                  <a:pt x="8779" y="20112"/>
                </a:lnTo>
                <a:lnTo>
                  <a:pt x="8855" y="20354"/>
                </a:lnTo>
                <a:lnTo>
                  <a:pt x="8968" y="20586"/>
                </a:lnTo>
                <a:lnTo>
                  <a:pt x="9138" y="20817"/>
                </a:lnTo>
                <a:lnTo>
                  <a:pt x="9365" y="21026"/>
                </a:lnTo>
                <a:lnTo>
                  <a:pt x="9610" y="21192"/>
                </a:lnTo>
                <a:lnTo>
                  <a:pt x="9950" y="21368"/>
                </a:lnTo>
                <a:lnTo>
                  <a:pt x="10120" y="21445"/>
                </a:lnTo>
                <a:lnTo>
                  <a:pt x="10346" y="21511"/>
                </a:lnTo>
                <a:lnTo>
                  <a:pt x="10516" y="21555"/>
                </a:lnTo>
                <a:lnTo>
                  <a:pt x="10743" y="21600"/>
                </a:lnTo>
                <a:lnTo>
                  <a:pt x="10988" y="21644"/>
                </a:lnTo>
                <a:lnTo>
                  <a:pt x="11215" y="21666"/>
                </a:lnTo>
                <a:lnTo>
                  <a:pt x="11498" y="21666"/>
                </a:lnTo>
                <a:lnTo>
                  <a:pt x="11762" y="21666"/>
                </a:lnTo>
                <a:lnTo>
                  <a:pt x="12253" y="21644"/>
                </a:lnTo>
                <a:lnTo>
                  <a:pt x="12763" y="21577"/>
                </a:lnTo>
                <a:lnTo>
                  <a:pt x="13197" y="21467"/>
                </a:lnTo>
                <a:lnTo>
                  <a:pt x="13556" y="21346"/>
                </a:lnTo>
                <a:lnTo>
                  <a:pt x="13896" y="21192"/>
                </a:lnTo>
                <a:lnTo>
                  <a:pt x="14179" y="21026"/>
                </a:lnTo>
                <a:lnTo>
                  <a:pt x="14444" y="20839"/>
                </a:lnTo>
                <a:lnTo>
                  <a:pt x="14576" y="20641"/>
                </a:lnTo>
                <a:lnTo>
                  <a:pt x="14727" y="20431"/>
                </a:lnTo>
                <a:lnTo>
                  <a:pt x="14765" y="20200"/>
                </a:lnTo>
                <a:lnTo>
                  <a:pt x="14802" y="19991"/>
                </a:lnTo>
                <a:lnTo>
                  <a:pt x="14727" y="19759"/>
                </a:lnTo>
                <a:lnTo>
                  <a:pt x="14613" y="19550"/>
                </a:lnTo>
                <a:lnTo>
                  <a:pt x="14444" y="19307"/>
                </a:lnTo>
                <a:lnTo>
                  <a:pt x="14217" y="19098"/>
                </a:lnTo>
                <a:lnTo>
                  <a:pt x="13934" y="18911"/>
                </a:lnTo>
                <a:lnTo>
                  <a:pt x="13669" y="18745"/>
                </a:lnTo>
                <a:lnTo>
                  <a:pt x="13462" y="18547"/>
                </a:lnTo>
                <a:lnTo>
                  <a:pt x="13311" y="18337"/>
                </a:lnTo>
                <a:lnTo>
                  <a:pt x="13197" y="18150"/>
                </a:lnTo>
                <a:lnTo>
                  <a:pt x="13122" y="17941"/>
                </a:lnTo>
                <a:lnTo>
                  <a:pt x="13122" y="17720"/>
                </a:lnTo>
                <a:lnTo>
                  <a:pt x="13122" y="17533"/>
                </a:lnTo>
                <a:lnTo>
                  <a:pt x="13197" y="17346"/>
                </a:lnTo>
                <a:lnTo>
                  <a:pt x="13273" y="17158"/>
                </a:lnTo>
                <a:lnTo>
                  <a:pt x="13386" y="16982"/>
                </a:lnTo>
                <a:lnTo>
                  <a:pt x="13537" y="16839"/>
                </a:lnTo>
                <a:lnTo>
                  <a:pt x="13707" y="16706"/>
                </a:lnTo>
                <a:lnTo>
                  <a:pt x="13896" y="16607"/>
                </a:lnTo>
                <a:lnTo>
                  <a:pt x="14104" y="16519"/>
                </a:lnTo>
                <a:lnTo>
                  <a:pt x="14330" y="16453"/>
                </a:lnTo>
                <a:lnTo>
                  <a:pt x="14538" y="16431"/>
                </a:lnTo>
                <a:lnTo>
                  <a:pt x="14897" y="16453"/>
                </a:lnTo>
                <a:lnTo>
                  <a:pt x="15406" y="16497"/>
                </a:lnTo>
                <a:lnTo>
                  <a:pt x="16105" y="16541"/>
                </a:lnTo>
                <a:lnTo>
                  <a:pt x="16898" y="16607"/>
                </a:lnTo>
                <a:lnTo>
                  <a:pt x="17804" y="16651"/>
                </a:lnTo>
                <a:lnTo>
                  <a:pt x="18786" y="16684"/>
                </a:lnTo>
                <a:lnTo>
                  <a:pt x="19844" y="16728"/>
                </a:lnTo>
                <a:lnTo>
                  <a:pt x="20920" y="16751"/>
                </a:lnTo>
                <a:lnTo>
                  <a:pt x="21109" y="16497"/>
                </a:lnTo>
                <a:lnTo>
                  <a:pt x="21241" y="16222"/>
                </a:lnTo>
                <a:lnTo>
                  <a:pt x="21392" y="15946"/>
                </a:lnTo>
                <a:lnTo>
                  <a:pt x="21467" y="15648"/>
                </a:lnTo>
                <a:lnTo>
                  <a:pt x="21543" y="15351"/>
                </a:lnTo>
                <a:lnTo>
                  <a:pt x="21618" y="15042"/>
                </a:lnTo>
                <a:lnTo>
                  <a:pt x="21618" y="14745"/>
                </a:lnTo>
                <a:lnTo>
                  <a:pt x="21618" y="14447"/>
                </a:lnTo>
                <a:lnTo>
                  <a:pt x="21618" y="14150"/>
                </a:lnTo>
                <a:lnTo>
                  <a:pt x="21581" y="13852"/>
                </a:lnTo>
                <a:lnTo>
                  <a:pt x="21505" y="13577"/>
                </a:lnTo>
                <a:lnTo>
                  <a:pt x="21430" y="13301"/>
                </a:lnTo>
                <a:lnTo>
                  <a:pt x="21354" y="13048"/>
                </a:lnTo>
                <a:lnTo>
                  <a:pt x="21241" y="12816"/>
                </a:lnTo>
                <a:lnTo>
                  <a:pt x="21146" y="12607"/>
                </a:lnTo>
                <a:lnTo>
                  <a:pt x="21033" y="12431"/>
                </a:lnTo>
                <a:lnTo>
                  <a:pt x="20920" y="12265"/>
                </a:lnTo>
                <a:lnTo>
                  <a:pt x="20769" y="12144"/>
                </a:lnTo>
                <a:lnTo>
                  <a:pt x="20637" y="12034"/>
                </a:lnTo>
                <a:lnTo>
                  <a:pt x="20486" y="11946"/>
                </a:lnTo>
                <a:lnTo>
                  <a:pt x="20297" y="11891"/>
                </a:lnTo>
                <a:lnTo>
                  <a:pt x="20165" y="11846"/>
                </a:lnTo>
                <a:lnTo>
                  <a:pt x="19976" y="11824"/>
                </a:lnTo>
                <a:lnTo>
                  <a:pt x="19806" y="11802"/>
                </a:lnTo>
                <a:lnTo>
                  <a:pt x="19390" y="11824"/>
                </a:lnTo>
                <a:lnTo>
                  <a:pt x="18956" y="11891"/>
                </a:lnTo>
                <a:lnTo>
                  <a:pt x="18503" y="11968"/>
                </a:lnTo>
                <a:lnTo>
                  <a:pt x="17993" y="12078"/>
                </a:lnTo>
                <a:lnTo>
                  <a:pt x="17653" y="12144"/>
                </a:lnTo>
                <a:lnTo>
                  <a:pt x="17332" y="12199"/>
                </a:lnTo>
                <a:lnTo>
                  <a:pt x="17049" y="12221"/>
                </a:lnTo>
                <a:lnTo>
                  <a:pt x="16747" y="12243"/>
                </a:lnTo>
                <a:lnTo>
                  <a:pt x="16464" y="12243"/>
                </a:lnTo>
                <a:lnTo>
                  <a:pt x="16218" y="12243"/>
                </a:lnTo>
                <a:lnTo>
                  <a:pt x="15992" y="12221"/>
                </a:lnTo>
                <a:lnTo>
                  <a:pt x="15746" y="12199"/>
                </a:lnTo>
                <a:lnTo>
                  <a:pt x="15520" y="12155"/>
                </a:lnTo>
                <a:lnTo>
                  <a:pt x="15350" y="12122"/>
                </a:lnTo>
                <a:lnTo>
                  <a:pt x="15161" y="12056"/>
                </a:lnTo>
                <a:lnTo>
                  <a:pt x="14972" y="11990"/>
                </a:lnTo>
                <a:lnTo>
                  <a:pt x="14689" y="11846"/>
                </a:lnTo>
                <a:lnTo>
                  <a:pt x="14444" y="11670"/>
                </a:lnTo>
                <a:lnTo>
                  <a:pt x="14255" y="11483"/>
                </a:lnTo>
                <a:lnTo>
                  <a:pt x="14104" y="11295"/>
                </a:lnTo>
                <a:lnTo>
                  <a:pt x="14028" y="11086"/>
                </a:lnTo>
                <a:lnTo>
                  <a:pt x="13972" y="10888"/>
                </a:lnTo>
                <a:lnTo>
                  <a:pt x="13972" y="10700"/>
                </a:lnTo>
                <a:lnTo>
                  <a:pt x="14009" y="10513"/>
                </a:lnTo>
                <a:lnTo>
                  <a:pt x="14066" y="10359"/>
                </a:lnTo>
                <a:lnTo>
                  <a:pt x="14179" y="10215"/>
                </a:lnTo>
                <a:lnTo>
                  <a:pt x="14406" y="10006"/>
                </a:lnTo>
                <a:lnTo>
                  <a:pt x="14651" y="9830"/>
                </a:lnTo>
                <a:lnTo>
                  <a:pt x="14878" y="9686"/>
                </a:lnTo>
                <a:lnTo>
                  <a:pt x="15123" y="9554"/>
                </a:lnTo>
                <a:lnTo>
                  <a:pt x="15350" y="9477"/>
                </a:lnTo>
                <a:lnTo>
                  <a:pt x="15558" y="9411"/>
                </a:lnTo>
                <a:lnTo>
                  <a:pt x="15803" y="9345"/>
                </a:lnTo>
                <a:lnTo>
                  <a:pt x="16030" y="9323"/>
                </a:lnTo>
                <a:lnTo>
                  <a:pt x="16256" y="9301"/>
                </a:lnTo>
                <a:lnTo>
                  <a:pt x="16464" y="9323"/>
                </a:lnTo>
                <a:lnTo>
                  <a:pt x="16690" y="9345"/>
                </a:lnTo>
                <a:lnTo>
                  <a:pt x="16898" y="9367"/>
                </a:lnTo>
                <a:lnTo>
                  <a:pt x="17332" y="9477"/>
                </a:lnTo>
                <a:lnTo>
                  <a:pt x="17767" y="9598"/>
                </a:lnTo>
                <a:lnTo>
                  <a:pt x="18163" y="9731"/>
                </a:lnTo>
                <a:lnTo>
                  <a:pt x="18597" y="9874"/>
                </a:lnTo>
                <a:lnTo>
                  <a:pt x="18994" y="10006"/>
                </a:lnTo>
                <a:lnTo>
                  <a:pt x="19428" y="10083"/>
                </a:lnTo>
                <a:lnTo>
                  <a:pt x="19617" y="10127"/>
                </a:lnTo>
                <a:lnTo>
                  <a:pt x="19844" y="10149"/>
                </a:lnTo>
                <a:lnTo>
                  <a:pt x="20013" y="10149"/>
                </a:lnTo>
                <a:lnTo>
                  <a:pt x="20240" y="10127"/>
                </a:lnTo>
                <a:lnTo>
                  <a:pt x="20410" y="10105"/>
                </a:lnTo>
                <a:lnTo>
                  <a:pt x="20637" y="10061"/>
                </a:lnTo>
                <a:lnTo>
                  <a:pt x="20844" y="9984"/>
                </a:lnTo>
                <a:lnTo>
                  <a:pt x="21033" y="9896"/>
                </a:lnTo>
                <a:lnTo>
                  <a:pt x="21146" y="9830"/>
                </a:lnTo>
                <a:lnTo>
                  <a:pt x="21203" y="9753"/>
                </a:lnTo>
                <a:lnTo>
                  <a:pt x="21279" y="9642"/>
                </a:lnTo>
                <a:lnTo>
                  <a:pt x="21354" y="9521"/>
                </a:lnTo>
                <a:lnTo>
                  <a:pt x="21430" y="9246"/>
                </a:lnTo>
                <a:lnTo>
                  <a:pt x="21430" y="8904"/>
                </a:lnTo>
                <a:lnTo>
                  <a:pt x="21430" y="8540"/>
                </a:lnTo>
                <a:lnTo>
                  <a:pt x="21392" y="8144"/>
                </a:lnTo>
                <a:lnTo>
                  <a:pt x="21354" y="7714"/>
                </a:lnTo>
                <a:lnTo>
                  <a:pt x="21279" y="7295"/>
                </a:lnTo>
                <a:lnTo>
                  <a:pt x="21146" y="6446"/>
                </a:lnTo>
                <a:lnTo>
                  <a:pt x="20995" y="5686"/>
                </a:lnTo>
                <a:lnTo>
                  <a:pt x="20958" y="5366"/>
                </a:lnTo>
                <a:lnTo>
                  <a:pt x="20958" y="5091"/>
                </a:lnTo>
                <a:lnTo>
                  <a:pt x="20958" y="4860"/>
                </a:lnTo>
                <a:lnTo>
                  <a:pt x="21033" y="4716"/>
                </a:lnTo>
                <a:lnTo>
                  <a:pt x="20637" y="4860"/>
                </a:lnTo>
                <a:lnTo>
                  <a:pt x="20127" y="4992"/>
                </a:lnTo>
                <a:lnTo>
                  <a:pt x="19617" y="5069"/>
                </a:lnTo>
                <a:lnTo>
                  <a:pt x="19032" y="5157"/>
                </a:lnTo>
                <a:lnTo>
                  <a:pt x="18465" y="5201"/>
                </a:lnTo>
                <a:lnTo>
                  <a:pt x="17842" y="5245"/>
                </a:lnTo>
                <a:lnTo>
                  <a:pt x="17219" y="5267"/>
                </a:lnTo>
                <a:lnTo>
                  <a:pt x="16615" y="5267"/>
                </a:lnTo>
                <a:lnTo>
                  <a:pt x="15992" y="5245"/>
                </a:lnTo>
                <a:lnTo>
                  <a:pt x="15369" y="5201"/>
                </a:lnTo>
                <a:lnTo>
                  <a:pt x="14840" y="5157"/>
                </a:lnTo>
                <a:lnTo>
                  <a:pt x="14293" y="5091"/>
                </a:lnTo>
                <a:lnTo>
                  <a:pt x="13783" y="5014"/>
                </a:lnTo>
                <a:lnTo>
                  <a:pt x="13386" y="4926"/>
                </a:lnTo>
                <a:lnTo>
                  <a:pt x="13027" y="4815"/>
                </a:lnTo>
                <a:lnTo>
                  <a:pt x="12725" y="4716"/>
                </a:lnTo>
                <a:lnTo>
                  <a:pt x="12480" y="4606"/>
                </a:lnTo>
                <a:lnTo>
                  <a:pt x="12291" y="4496"/>
                </a:lnTo>
                <a:lnTo>
                  <a:pt x="12197" y="4397"/>
                </a:lnTo>
                <a:lnTo>
                  <a:pt x="12083" y="4286"/>
                </a:lnTo>
                <a:lnTo>
                  <a:pt x="12046" y="4187"/>
                </a:lnTo>
                <a:lnTo>
                  <a:pt x="12008" y="4077"/>
                </a:lnTo>
                <a:lnTo>
                  <a:pt x="12046" y="3967"/>
                </a:lnTo>
                <a:lnTo>
                  <a:pt x="12121" y="3868"/>
                </a:lnTo>
                <a:lnTo>
                  <a:pt x="12197" y="3735"/>
                </a:lnTo>
                <a:lnTo>
                  <a:pt x="12291" y="3614"/>
                </a:lnTo>
                <a:lnTo>
                  <a:pt x="12442" y="3482"/>
                </a:lnTo>
                <a:lnTo>
                  <a:pt x="12631" y="3361"/>
                </a:lnTo>
                <a:lnTo>
                  <a:pt x="13065" y="3085"/>
                </a:lnTo>
                <a:lnTo>
                  <a:pt x="13537" y="2766"/>
                </a:lnTo>
                <a:lnTo>
                  <a:pt x="13783" y="2578"/>
                </a:lnTo>
                <a:lnTo>
                  <a:pt x="13934" y="2380"/>
                </a:lnTo>
                <a:lnTo>
                  <a:pt x="14028" y="2171"/>
                </a:lnTo>
                <a:lnTo>
                  <a:pt x="14104" y="1961"/>
                </a:lnTo>
                <a:lnTo>
                  <a:pt x="14104" y="1730"/>
                </a:lnTo>
                <a:lnTo>
                  <a:pt x="14066" y="1498"/>
                </a:lnTo>
                <a:lnTo>
                  <a:pt x="13972" y="1267"/>
                </a:lnTo>
                <a:lnTo>
                  <a:pt x="13820" y="1057"/>
                </a:lnTo>
                <a:lnTo>
                  <a:pt x="13594" y="837"/>
                </a:lnTo>
                <a:lnTo>
                  <a:pt x="13386" y="628"/>
                </a:lnTo>
                <a:lnTo>
                  <a:pt x="13103" y="462"/>
                </a:lnTo>
                <a:lnTo>
                  <a:pt x="12763" y="308"/>
                </a:lnTo>
                <a:lnTo>
                  <a:pt x="12404" y="187"/>
                </a:lnTo>
                <a:lnTo>
                  <a:pt x="12008" y="77"/>
                </a:lnTo>
                <a:lnTo>
                  <a:pt x="11574" y="33"/>
                </a:lnTo>
                <a:lnTo>
                  <a:pt x="11102" y="11"/>
                </a:lnTo>
                <a:lnTo>
                  <a:pt x="10667" y="11"/>
                </a:lnTo>
                <a:lnTo>
                  <a:pt x="10233" y="77"/>
                </a:lnTo>
                <a:lnTo>
                  <a:pt x="9837" y="187"/>
                </a:lnTo>
                <a:lnTo>
                  <a:pt x="9440" y="286"/>
                </a:lnTo>
                <a:lnTo>
                  <a:pt x="9062" y="462"/>
                </a:lnTo>
                <a:lnTo>
                  <a:pt x="8741" y="628"/>
                </a:lnTo>
                <a:lnTo>
                  <a:pt x="8458" y="815"/>
                </a:lnTo>
                <a:lnTo>
                  <a:pt x="8232" y="1035"/>
                </a:lnTo>
                <a:lnTo>
                  <a:pt x="8062" y="1245"/>
                </a:lnTo>
                <a:lnTo>
                  <a:pt x="7911" y="1476"/>
                </a:lnTo>
                <a:lnTo>
                  <a:pt x="7835" y="1708"/>
                </a:lnTo>
                <a:lnTo>
                  <a:pt x="7797" y="1961"/>
                </a:lnTo>
                <a:lnTo>
                  <a:pt x="7835" y="2193"/>
                </a:lnTo>
                <a:lnTo>
                  <a:pt x="7948" y="2402"/>
                </a:lnTo>
                <a:lnTo>
                  <a:pt x="8062" y="2534"/>
                </a:lnTo>
                <a:lnTo>
                  <a:pt x="8175" y="2644"/>
                </a:lnTo>
                <a:lnTo>
                  <a:pt x="8269" y="2744"/>
                </a:lnTo>
                <a:lnTo>
                  <a:pt x="8420" y="2832"/>
                </a:lnTo>
                <a:lnTo>
                  <a:pt x="8704" y="3019"/>
                </a:lnTo>
                <a:lnTo>
                  <a:pt x="8968" y="3206"/>
                </a:lnTo>
                <a:lnTo>
                  <a:pt x="9138" y="3405"/>
                </a:lnTo>
                <a:lnTo>
                  <a:pt x="9327" y="3570"/>
                </a:lnTo>
                <a:lnTo>
                  <a:pt x="9440" y="3735"/>
                </a:lnTo>
                <a:lnTo>
                  <a:pt x="9516" y="3890"/>
                </a:lnTo>
                <a:lnTo>
                  <a:pt x="9534" y="4033"/>
                </a:lnTo>
                <a:lnTo>
                  <a:pt x="9534" y="4165"/>
                </a:lnTo>
                <a:lnTo>
                  <a:pt x="9516" y="4286"/>
                </a:lnTo>
                <a:lnTo>
                  <a:pt x="9440" y="4397"/>
                </a:lnTo>
                <a:lnTo>
                  <a:pt x="9327" y="4496"/>
                </a:lnTo>
                <a:lnTo>
                  <a:pt x="9176" y="4562"/>
                </a:lnTo>
                <a:lnTo>
                  <a:pt x="9006" y="4628"/>
                </a:lnTo>
                <a:lnTo>
                  <a:pt x="8779" y="4694"/>
                </a:lnTo>
                <a:lnTo>
                  <a:pt x="8534" y="4716"/>
                </a:lnTo>
                <a:lnTo>
                  <a:pt x="8232" y="4716"/>
                </a:lnTo>
                <a:lnTo>
                  <a:pt x="7118" y="4738"/>
                </a:lnTo>
                <a:lnTo>
                  <a:pt x="5947" y="4771"/>
                </a:lnTo>
                <a:lnTo>
                  <a:pt x="4795" y="4815"/>
                </a:lnTo>
                <a:lnTo>
                  <a:pt x="3681" y="4860"/>
                </a:lnTo>
                <a:lnTo>
                  <a:pt x="2662" y="4882"/>
                </a:lnTo>
                <a:lnTo>
                  <a:pt x="1755" y="4882"/>
                </a:lnTo>
                <a:lnTo>
                  <a:pt x="1359" y="4860"/>
                </a:lnTo>
                <a:lnTo>
                  <a:pt x="981" y="4837"/>
                </a:lnTo>
                <a:lnTo>
                  <a:pt x="698" y="4771"/>
                </a:lnTo>
                <a:lnTo>
                  <a:pt x="453" y="4716"/>
                </a:lnTo>
                <a:lnTo>
                  <a:pt x="453" y="5322"/>
                </a:lnTo>
                <a:lnTo>
                  <a:pt x="453" y="6083"/>
                </a:lnTo>
                <a:lnTo>
                  <a:pt x="453" y="6909"/>
                </a:lnTo>
                <a:lnTo>
                  <a:pt x="453" y="7780"/>
                </a:lnTo>
                <a:lnTo>
                  <a:pt x="453" y="8606"/>
                </a:lnTo>
                <a:lnTo>
                  <a:pt x="453" y="9345"/>
                </a:lnTo>
                <a:lnTo>
                  <a:pt x="453" y="9918"/>
                </a:lnTo>
                <a:lnTo>
                  <a:pt x="453" y="10282"/>
                </a:lnTo>
                <a:lnTo>
                  <a:pt x="490" y="10381"/>
                </a:lnTo>
                <a:lnTo>
                  <a:pt x="547" y="10491"/>
                </a:lnTo>
                <a:lnTo>
                  <a:pt x="660" y="10590"/>
                </a:lnTo>
                <a:lnTo>
                  <a:pt x="811" y="10700"/>
                </a:lnTo>
                <a:lnTo>
                  <a:pt x="981" y="10811"/>
                </a:lnTo>
                <a:lnTo>
                  <a:pt x="1208" y="10888"/>
                </a:lnTo>
                <a:lnTo>
                  <a:pt x="1453" y="10954"/>
                </a:lnTo>
                <a:lnTo>
                  <a:pt x="1718" y="11020"/>
                </a:lnTo>
                <a:lnTo>
                  <a:pt x="1963" y="11064"/>
                </a:lnTo>
                <a:lnTo>
                  <a:pt x="2265" y="11086"/>
                </a:lnTo>
                <a:lnTo>
                  <a:pt x="2548" y="11064"/>
                </a:lnTo>
                <a:lnTo>
                  <a:pt x="2794" y="11042"/>
                </a:lnTo>
                <a:lnTo>
                  <a:pt x="3096" y="10976"/>
                </a:lnTo>
                <a:lnTo>
                  <a:pt x="3341" y="10888"/>
                </a:lnTo>
                <a:lnTo>
                  <a:pt x="3606" y="10766"/>
                </a:lnTo>
                <a:lnTo>
                  <a:pt x="3813" y="10590"/>
                </a:lnTo>
                <a:close/>
              </a:path>
            </a:pathLst>
          </a:custGeom>
          <a:solidFill>
            <a:srgbClr val="FFCC99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>
        <p:nvSpPr>
          <p:cNvPr id="10" name="Puzzle1"/>
          <p:cNvSpPr>
            <a:spLocks noEditPoints="1" noChangeArrowheads="1"/>
          </p:cNvSpPr>
          <p:nvPr/>
        </p:nvSpPr>
        <p:spPr bwMode="auto">
          <a:xfrm>
            <a:off x="3389285" y="967629"/>
            <a:ext cx="1635699" cy="848218"/>
          </a:xfrm>
          <a:custGeom>
            <a:avLst/>
            <a:gdLst>
              <a:gd name="T0" fmla="*/ 16740 w 21600"/>
              <a:gd name="T1" fmla="*/ 21078 h 21600"/>
              <a:gd name="T2" fmla="*/ 16976 w 21600"/>
              <a:gd name="T3" fmla="*/ 521 h 21600"/>
              <a:gd name="T4" fmla="*/ 4725 w 21600"/>
              <a:gd name="T5" fmla="*/ 856 h 21600"/>
              <a:gd name="T6" fmla="*/ 5040 w 21600"/>
              <a:gd name="T7" fmla="*/ 21004 h 21600"/>
              <a:gd name="T8" fmla="*/ 10811 w 21600"/>
              <a:gd name="T9" fmla="*/ 12885 h 21600"/>
              <a:gd name="T10" fmla="*/ 10845 w 21600"/>
              <a:gd name="T11" fmla="*/ 8714 h 21600"/>
              <a:gd name="T12" fmla="*/ 21600 w 21600"/>
              <a:gd name="T13" fmla="*/ 10000 h 21600"/>
              <a:gd name="T14" fmla="*/ 56 w 21600"/>
              <a:gd name="T15" fmla="*/ 10000 h 21600"/>
              <a:gd name="T16" fmla="*/ 6086 w 21600"/>
              <a:gd name="T17" fmla="*/ 2569 h 21600"/>
              <a:gd name="T18" fmla="*/ 16132 w 21600"/>
              <a:gd name="T19" fmla="*/ 19552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9360" y="20836"/>
                </a:moveTo>
                <a:lnTo>
                  <a:pt x="9528" y="20836"/>
                </a:lnTo>
                <a:lnTo>
                  <a:pt x="9686" y="20762"/>
                </a:lnTo>
                <a:lnTo>
                  <a:pt x="9810" y="20687"/>
                </a:lnTo>
                <a:lnTo>
                  <a:pt x="9922" y="20575"/>
                </a:lnTo>
                <a:lnTo>
                  <a:pt x="10012" y="20426"/>
                </a:lnTo>
                <a:lnTo>
                  <a:pt x="10068" y="20296"/>
                </a:lnTo>
                <a:lnTo>
                  <a:pt x="10113" y="20110"/>
                </a:lnTo>
                <a:lnTo>
                  <a:pt x="10136" y="19905"/>
                </a:lnTo>
                <a:lnTo>
                  <a:pt x="10136" y="19682"/>
                </a:lnTo>
                <a:lnTo>
                  <a:pt x="10113" y="19440"/>
                </a:lnTo>
                <a:lnTo>
                  <a:pt x="10068" y="19142"/>
                </a:lnTo>
                <a:lnTo>
                  <a:pt x="10012" y="18900"/>
                </a:lnTo>
                <a:lnTo>
                  <a:pt x="9900" y="18620"/>
                </a:lnTo>
                <a:lnTo>
                  <a:pt x="9787" y="18285"/>
                </a:lnTo>
                <a:lnTo>
                  <a:pt x="9641" y="17968"/>
                </a:lnTo>
                <a:lnTo>
                  <a:pt x="9472" y="17652"/>
                </a:lnTo>
                <a:lnTo>
                  <a:pt x="9382" y="17466"/>
                </a:lnTo>
                <a:lnTo>
                  <a:pt x="9315" y="17298"/>
                </a:lnTo>
                <a:lnTo>
                  <a:pt x="9258" y="17112"/>
                </a:lnTo>
                <a:lnTo>
                  <a:pt x="9191" y="16926"/>
                </a:lnTo>
                <a:lnTo>
                  <a:pt x="9123" y="16535"/>
                </a:lnTo>
                <a:lnTo>
                  <a:pt x="9101" y="16144"/>
                </a:lnTo>
                <a:lnTo>
                  <a:pt x="9101" y="15753"/>
                </a:lnTo>
                <a:lnTo>
                  <a:pt x="9168" y="15362"/>
                </a:lnTo>
                <a:lnTo>
                  <a:pt x="9236" y="14971"/>
                </a:lnTo>
                <a:lnTo>
                  <a:pt x="9360" y="14580"/>
                </a:lnTo>
                <a:lnTo>
                  <a:pt x="9495" y="14244"/>
                </a:lnTo>
                <a:lnTo>
                  <a:pt x="9663" y="13891"/>
                </a:lnTo>
                <a:lnTo>
                  <a:pt x="9855" y="13611"/>
                </a:lnTo>
                <a:lnTo>
                  <a:pt x="10068" y="13351"/>
                </a:lnTo>
                <a:lnTo>
                  <a:pt x="10293" y="13146"/>
                </a:lnTo>
                <a:lnTo>
                  <a:pt x="10552" y="12997"/>
                </a:lnTo>
                <a:lnTo>
                  <a:pt x="10811" y="12885"/>
                </a:lnTo>
                <a:lnTo>
                  <a:pt x="11069" y="12866"/>
                </a:lnTo>
                <a:lnTo>
                  <a:pt x="11351" y="12885"/>
                </a:lnTo>
                <a:lnTo>
                  <a:pt x="11610" y="12997"/>
                </a:lnTo>
                <a:lnTo>
                  <a:pt x="11846" y="13183"/>
                </a:lnTo>
                <a:lnTo>
                  <a:pt x="12060" y="13388"/>
                </a:lnTo>
                <a:lnTo>
                  <a:pt x="12251" y="13648"/>
                </a:lnTo>
                <a:lnTo>
                  <a:pt x="12419" y="13928"/>
                </a:lnTo>
                <a:lnTo>
                  <a:pt x="12555" y="14244"/>
                </a:lnTo>
                <a:lnTo>
                  <a:pt x="12690" y="14617"/>
                </a:lnTo>
                <a:lnTo>
                  <a:pt x="12768" y="15008"/>
                </a:lnTo>
                <a:lnTo>
                  <a:pt x="12836" y="15399"/>
                </a:lnTo>
                <a:lnTo>
                  <a:pt x="12858" y="15753"/>
                </a:lnTo>
                <a:lnTo>
                  <a:pt x="12858" y="16144"/>
                </a:lnTo>
                <a:lnTo>
                  <a:pt x="12813" y="16535"/>
                </a:lnTo>
                <a:lnTo>
                  <a:pt x="12746" y="16888"/>
                </a:lnTo>
                <a:lnTo>
                  <a:pt x="12667" y="17224"/>
                </a:lnTo>
                <a:lnTo>
                  <a:pt x="12510" y="17503"/>
                </a:lnTo>
                <a:lnTo>
                  <a:pt x="12228" y="18043"/>
                </a:lnTo>
                <a:lnTo>
                  <a:pt x="11970" y="18546"/>
                </a:lnTo>
                <a:lnTo>
                  <a:pt x="11868" y="18751"/>
                </a:lnTo>
                <a:lnTo>
                  <a:pt x="11778" y="18974"/>
                </a:lnTo>
                <a:lnTo>
                  <a:pt x="11711" y="19179"/>
                </a:lnTo>
                <a:lnTo>
                  <a:pt x="11666" y="19365"/>
                </a:lnTo>
                <a:lnTo>
                  <a:pt x="11632" y="19570"/>
                </a:lnTo>
                <a:lnTo>
                  <a:pt x="11632" y="19756"/>
                </a:lnTo>
                <a:lnTo>
                  <a:pt x="11632" y="19942"/>
                </a:lnTo>
                <a:lnTo>
                  <a:pt x="11643" y="20110"/>
                </a:lnTo>
                <a:lnTo>
                  <a:pt x="11711" y="20296"/>
                </a:lnTo>
                <a:lnTo>
                  <a:pt x="11801" y="20464"/>
                </a:lnTo>
                <a:lnTo>
                  <a:pt x="11891" y="20650"/>
                </a:lnTo>
                <a:lnTo>
                  <a:pt x="12037" y="20836"/>
                </a:lnTo>
                <a:lnTo>
                  <a:pt x="12206" y="21004"/>
                </a:lnTo>
                <a:lnTo>
                  <a:pt x="12419" y="21190"/>
                </a:lnTo>
                <a:lnTo>
                  <a:pt x="12667" y="21320"/>
                </a:lnTo>
                <a:lnTo>
                  <a:pt x="12960" y="21432"/>
                </a:lnTo>
                <a:lnTo>
                  <a:pt x="13286" y="21544"/>
                </a:lnTo>
                <a:lnTo>
                  <a:pt x="13612" y="21655"/>
                </a:lnTo>
                <a:lnTo>
                  <a:pt x="13983" y="21693"/>
                </a:lnTo>
                <a:lnTo>
                  <a:pt x="14343" y="21730"/>
                </a:lnTo>
                <a:lnTo>
                  <a:pt x="14715" y="21730"/>
                </a:lnTo>
                <a:lnTo>
                  <a:pt x="15075" y="21730"/>
                </a:lnTo>
                <a:lnTo>
                  <a:pt x="15446" y="21655"/>
                </a:lnTo>
                <a:lnTo>
                  <a:pt x="15794" y="21581"/>
                </a:lnTo>
                <a:lnTo>
                  <a:pt x="16132" y="21432"/>
                </a:lnTo>
                <a:lnTo>
                  <a:pt x="16458" y="21302"/>
                </a:lnTo>
                <a:lnTo>
                  <a:pt x="16740" y="21078"/>
                </a:lnTo>
                <a:lnTo>
                  <a:pt x="16976" y="20836"/>
                </a:lnTo>
                <a:lnTo>
                  <a:pt x="17043" y="20650"/>
                </a:lnTo>
                <a:lnTo>
                  <a:pt x="17088" y="20426"/>
                </a:lnTo>
                <a:lnTo>
                  <a:pt x="17133" y="20222"/>
                </a:lnTo>
                <a:lnTo>
                  <a:pt x="17156" y="19980"/>
                </a:lnTo>
                <a:lnTo>
                  <a:pt x="17167" y="19477"/>
                </a:lnTo>
                <a:lnTo>
                  <a:pt x="17167" y="18974"/>
                </a:lnTo>
                <a:lnTo>
                  <a:pt x="17156" y="18397"/>
                </a:lnTo>
                <a:lnTo>
                  <a:pt x="17111" y="17820"/>
                </a:lnTo>
                <a:lnTo>
                  <a:pt x="17066" y="17261"/>
                </a:lnTo>
                <a:lnTo>
                  <a:pt x="16998" y="16646"/>
                </a:lnTo>
                <a:lnTo>
                  <a:pt x="16852" y="15511"/>
                </a:lnTo>
                <a:lnTo>
                  <a:pt x="16740" y="14393"/>
                </a:lnTo>
                <a:lnTo>
                  <a:pt x="16717" y="13928"/>
                </a:lnTo>
                <a:lnTo>
                  <a:pt x="16695" y="13462"/>
                </a:lnTo>
                <a:lnTo>
                  <a:pt x="16717" y="13071"/>
                </a:lnTo>
                <a:lnTo>
                  <a:pt x="16785" y="12755"/>
                </a:lnTo>
                <a:lnTo>
                  <a:pt x="16852" y="12419"/>
                </a:lnTo>
                <a:lnTo>
                  <a:pt x="16953" y="12140"/>
                </a:lnTo>
                <a:lnTo>
                  <a:pt x="17088" y="11898"/>
                </a:lnTo>
                <a:lnTo>
                  <a:pt x="17212" y="11675"/>
                </a:lnTo>
                <a:lnTo>
                  <a:pt x="17370" y="11470"/>
                </a:lnTo>
                <a:lnTo>
                  <a:pt x="17516" y="11284"/>
                </a:lnTo>
                <a:lnTo>
                  <a:pt x="17696" y="11135"/>
                </a:lnTo>
                <a:lnTo>
                  <a:pt x="17865" y="11042"/>
                </a:lnTo>
                <a:lnTo>
                  <a:pt x="18033" y="10930"/>
                </a:lnTo>
                <a:lnTo>
                  <a:pt x="18213" y="10893"/>
                </a:lnTo>
                <a:lnTo>
                  <a:pt x="18382" y="10893"/>
                </a:lnTo>
                <a:lnTo>
                  <a:pt x="18551" y="10967"/>
                </a:lnTo>
                <a:lnTo>
                  <a:pt x="18708" y="11042"/>
                </a:lnTo>
                <a:lnTo>
                  <a:pt x="18855" y="11172"/>
                </a:lnTo>
                <a:lnTo>
                  <a:pt x="19012" y="11358"/>
                </a:lnTo>
                <a:lnTo>
                  <a:pt x="19136" y="11600"/>
                </a:lnTo>
                <a:lnTo>
                  <a:pt x="19271" y="11861"/>
                </a:lnTo>
                <a:lnTo>
                  <a:pt x="19440" y="12028"/>
                </a:lnTo>
                <a:lnTo>
                  <a:pt x="19608" y="12177"/>
                </a:lnTo>
                <a:lnTo>
                  <a:pt x="19822" y="12289"/>
                </a:lnTo>
                <a:lnTo>
                  <a:pt x="20025" y="12289"/>
                </a:lnTo>
                <a:lnTo>
                  <a:pt x="20238" y="12289"/>
                </a:lnTo>
                <a:lnTo>
                  <a:pt x="20452" y="12215"/>
                </a:lnTo>
                <a:lnTo>
                  <a:pt x="20643" y="12103"/>
                </a:lnTo>
                <a:lnTo>
                  <a:pt x="20846" y="11973"/>
                </a:lnTo>
                <a:lnTo>
                  <a:pt x="21037" y="11786"/>
                </a:lnTo>
                <a:lnTo>
                  <a:pt x="21206" y="11563"/>
                </a:lnTo>
                <a:lnTo>
                  <a:pt x="21363" y="11321"/>
                </a:lnTo>
                <a:lnTo>
                  <a:pt x="21465" y="11079"/>
                </a:lnTo>
                <a:lnTo>
                  <a:pt x="21577" y="10744"/>
                </a:lnTo>
                <a:lnTo>
                  <a:pt x="21622" y="10427"/>
                </a:lnTo>
                <a:lnTo>
                  <a:pt x="21645" y="10111"/>
                </a:lnTo>
                <a:lnTo>
                  <a:pt x="21622" y="9608"/>
                </a:lnTo>
                <a:lnTo>
                  <a:pt x="21577" y="9142"/>
                </a:lnTo>
                <a:lnTo>
                  <a:pt x="21465" y="8751"/>
                </a:lnTo>
                <a:lnTo>
                  <a:pt x="21363" y="8397"/>
                </a:lnTo>
                <a:lnTo>
                  <a:pt x="21206" y="8062"/>
                </a:lnTo>
                <a:lnTo>
                  <a:pt x="21037" y="7820"/>
                </a:lnTo>
                <a:lnTo>
                  <a:pt x="20846" y="7597"/>
                </a:lnTo>
                <a:lnTo>
                  <a:pt x="20643" y="7429"/>
                </a:lnTo>
                <a:lnTo>
                  <a:pt x="20452" y="7317"/>
                </a:lnTo>
                <a:lnTo>
                  <a:pt x="20238" y="7206"/>
                </a:lnTo>
                <a:lnTo>
                  <a:pt x="20025" y="7168"/>
                </a:lnTo>
                <a:lnTo>
                  <a:pt x="19822" y="7206"/>
                </a:lnTo>
                <a:lnTo>
                  <a:pt x="19608" y="7243"/>
                </a:lnTo>
                <a:lnTo>
                  <a:pt x="19440" y="7355"/>
                </a:lnTo>
                <a:lnTo>
                  <a:pt x="19271" y="7504"/>
                </a:lnTo>
                <a:lnTo>
                  <a:pt x="19136" y="7708"/>
                </a:lnTo>
                <a:lnTo>
                  <a:pt x="19012" y="7895"/>
                </a:lnTo>
                <a:lnTo>
                  <a:pt x="18832" y="8025"/>
                </a:lnTo>
                <a:lnTo>
                  <a:pt x="18663" y="8174"/>
                </a:lnTo>
                <a:lnTo>
                  <a:pt x="18472" y="8248"/>
                </a:lnTo>
                <a:lnTo>
                  <a:pt x="18270" y="8286"/>
                </a:lnTo>
                <a:lnTo>
                  <a:pt x="18078" y="8323"/>
                </a:lnTo>
                <a:lnTo>
                  <a:pt x="17887" y="8323"/>
                </a:lnTo>
                <a:lnTo>
                  <a:pt x="17696" y="8248"/>
                </a:lnTo>
                <a:lnTo>
                  <a:pt x="17493" y="8174"/>
                </a:lnTo>
                <a:lnTo>
                  <a:pt x="17302" y="8062"/>
                </a:lnTo>
                <a:lnTo>
                  <a:pt x="17133" y="7969"/>
                </a:lnTo>
                <a:lnTo>
                  <a:pt x="16976" y="7783"/>
                </a:lnTo>
                <a:lnTo>
                  <a:pt x="16852" y="7597"/>
                </a:lnTo>
                <a:lnTo>
                  <a:pt x="16740" y="7429"/>
                </a:lnTo>
                <a:lnTo>
                  <a:pt x="16672" y="7168"/>
                </a:lnTo>
                <a:lnTo>
                  <a:pt x="16638" y="6926"/>
                </a:lnTo>
                <a:lnTo>
                  <a:pt x="16616" y="6498"/>
                </a:lnTo>
                <a:lnTo>
                  <a:pt x="16616" y="5772"/>
                </a:lnTo>
                <a:lnTo>
                  <a:pt x="16650" y="4915"/>
                </a:lnTo>
                <a:lnTo>
                  <a:pt x="16695" y="3928"/>
                </a:lnTo>
                <a:lnTo>
                  <a:pt x="16762" y="2960"/>
                </a:lnTo>
                <a:lnTo>
                  <a:pt x="16830" y="1992"/>
                </a:lnTo>
                <a:lnTo>
                  <a:pt x="16908" y="1173"/>
                </a:lnTo>
                <a:lnTo>
                  <a:pt x="16976" y="521"/>
                </a:lnTo>
                <a:lnTo>
                  <a:pt x="16953" y="521"/>
                </a:lnTo>
                <a:lnTo>
                  <a:pt x="16931" y="521"/>
                </a:lnTo>
                <a:lnTo>
                  <a:pt x="16267" y="484"/>
                </a:lnTo>
                <a:lnTo>
                  <a:pt x="15637" y="428"/>
                </a:lnTo>
                <a:lnTo>
                  <a:pt x="15063" y="353"/>
                </a:lnTo>
                <a:lnTo>
                  <a:pt x="14523" y="279"/>
                </a:lnTo>
                <a:lnTo>
                  <a:pt x="14040" y="167"/>
                </a:lnTo>
                <a:lnTo>
                  <a:pt x="13635" y="93"/>
                </a:lnTo>
                <a:lnTo>
                  <a:pt x="13331" y="18"/>
                </a:lnTo>
                <a:lnTo>
                  <a:pt x="13117" y="18"/>
                </a:lnTo>
                <a:lnTo>
                  <a:pt x="12982" y="18"/>
                </a:lnTo>
                <a:lnTo>
                  <a:pt x="12858" y="130"/>
                </a:lnTo>
                <a:lnTo>
                  <a:pt x="12723" y="279"/>
                </a:lnTo>
                <a:lnTo>
                  <a:pt x="12622" y="446"/>
                </a:lnTo>
                <a:lnTo>
                  <a:pt x="12510" y="670"/>
                </a:lnTo>
                <a:lnTo>
                  <a:pt x="12419" y="912"/>
                </a:lnTo>
                <a:lnTo>
                  <a:pt x="12363" y="1210"/>
                </a:lnTo>
                <a:lnTo>
                  <a:pt x="12318" y="1526"/>
                </a:lnTo>
                <a:lnTo>
                  <a:pt x="12273" y="1843"/>
                </a:lnTo>
                <a:lnTo>
                  <a:pt x="12251" y="2215"/>
                </a:lnTo>
                <a:lnTo>
                  <a:pt x="12273" y="2532"/>
                </a:lnTo>
                <a:lnTo>
                  <a:pt x="12318" y="2886"/>
                </a:lnTo>
                <a:lnTo>
                  <a:pt x="12386" y="3240"/>
                </a:lnTo>
                <a:lnTo>
                  <a:pt x="12464" y="3556"/>
                </a:lnTo>
                <a:lnTo>
                  <a:pt x="12577" y="3891"/>
                </a:lnTo>
                <a:lnTo>
                  <a:pt x="12746" y="4171"/>
                </a:lnTo>
                <a:lnTo>
                  <a:pt x="12926" y="4487"/>
                </a:lnTo>
                <a:lnTo>
                  <a:pt x="13050" y="4860"/>
                </a:lnTo>
                <a:lnTo>
                  <a:pt x="13162" y="5251"/>
                </a:lnTo>
                <a:lnTo>
                  <a:pt x="13218" y="5604"/>
                </a:lnTo>
                <a:lnTo>
                  <a:pt x="13263" y="5995"/>
                </a:lnTo>
                <a:lnTo>
                  <a:pt x="13241" y="6386"/>
                </a:lnTo>
                <a:lnTo>
                  <a:pt x="13218" y="6740"/>
                </a:lnTo>
                <a:lnTo>
                  <a:pt x="13139" y="7094"/>
                </a:lnTo>
                <a:lnTo>
                  <a:pt x="13050" y="7429"/>
                </a:lnTo>
                <a:lnTo>
                  <a:pt x="12903" y="7746"/>
                </a:lnTo>
                <a:lnTo>
                  <a:pt x="12723" y="8025"/>
                </a:lnTo>
                <a:lnTo>
                  <a:pt x="12532" y="8286"/>
                </a:lnTo>
                <a:lnTo>
                  <a:pt x="12318" y="8491"/>
                </a:lnTo>
                <a:lnTo>
                  <a:pt x="12060" y="8677"/>
                </a:lnTo>
                <a:lnTo>
                  <a:pt x="11756" y="8788"/>
                </a:lnTo>
                <a:lnTo>
                  <a:pt x="11452" y="8826"/>
                </a:lnTo>
                <a:lnTo>
                  <a:pt x="11283" y="8826"/>
                </a:lnTo>
                <a:lnTo>
                  <a:pt x="11126" y="8826"/>
                </a:lnTo>
                <a:lnTo>
                  <a:pt x="11002" y="8788"/>
                </a:lnTo>
                <a:lnTo>
                  <a:pt x="10845" y="8714"/>
                </a:lnTo>
                <a:lnTo>
                  <a:pt x="10721" y="8640"/>
                </a:lnTo>
                <a:lnTo>
                  <a:pt x="10608" y="8565"/>
                </a:lnTo>
                <a:lnTo>
                  <a:pt x="10485" y="8453"/>
                </a:lnTo>
                <a:lnTo>
                  <a:pt x="10372" y="8323"/>
                </a:lnTo>
                <a:lnTo>
                  <a:pt x="10181" y="8062"/>
                </a:lnTo>
                <a:lnTo>
                  <a:pt x="10035" y="7746"/>
                </a:lnTo>
                <a:lnTo>
                  <a:pt x="9900" y="7392"/>
                </a:lnTo>
                <a:lnTo>
                  <a:pt x="9787" y="7001"/>
                </a:lnTo>
                <a:lnTo>
                  <a:pt x="9731" y="6610"/>
                </a:lnTo>
                <a:lnTo>
                  <a:pt x="9686" y="6219"/>
                </a:lnTo>
                <a:lnTo>
                  <a:pt x="9663" y="5772"/>
                </a:lnTo>
                <a:lnTo>
                  <a:pt x="9686" y="5381"/>
                </a:lnTo>
                <a:lnTo>
                  <a:pt x="9753" y="4990"/>
                </a:lnTo>
                <a:lnTo>
                  <a:pt x="9832" y="4636"/>
                </a:lnTo>
                <a:lnTo>
                  <a:pt x="9945" y="4320"/>
                </a:lnTo>
                <a:lnTo>
                  <a:pt x="10068" y="4022"/>
                </a:lnTo>
                <a:lnTo>
                  <a:pt x="10203" y="3817"/>
                </a:lnTo>
                <a:lnTo>
                  <a:pt x="10316" y="3593"/>
                </a:lnTo>
                <a:lnTo>
                  <a:pt x="10395" y="3351"/>
                </a:lnTo>
                <a:lnTo>
                  <a:pt x="10462" y="3109"/>
                </a:lnTo>
                <a:lnTo>
                  <a:pt x="10507" y="2848"/>
                </a:lnTo>
                <a:lnTo>
                  <a:pt x="10530" y="2606"/>
                </a:lnTo>
                <a:lnTo>
                  <a:pt x="10507" y="2346"/>
                </a:lnTo>
                <a:lnTo>
                  <a:pt x="10462" y="2141"/>
                </a:lnTo>
                <a:lnTo>
                  <a:pt x="10395" y="1880"/>
                </a:lnTo>
                <a:lnTo>
                  <a:pt x="10293" y="1638"/>
                </a:lnTo>
                <a:lnTo>
                  <a:pt x="10158" y="1415"/>
                </a:lnTo>
                <a:lnTo>
                  <a:pt x="9967" y="1210"/>
                </a:lnTo>
                <a:lnTo>
                  <a:pt x="9753" y="986"/>
                </a:lnTo>
                <a:lnTo>
                  <a:pt x="9495" y="819"/>
                </a:lnTo>
                <a:lnTo>
                  <a:pt x="9191" y="670"/>
                </a:lnTo>
                <a:lnTo>
                  <a:pt x="8842" y="521"/>
                </a:lnTo>
                <a:lnTo>
                  <a:pt x="8471" y="446"/>
                </a:lnTo>
                <a:lnTo>
                  <a:pt x="7998" y="428"/>
                </a:lnTo>
                <a:lnTo>
                  <a:pt x="7413" y="428"/>
                </a:lnTo>
                <a:lnTo>
                  <a:pt x="6817" y="446"/>
                </a:lnTo>
                <a:lnTo>
                  <a:pt x="6187" y="521"/>
                </a:lnTo>
                <a:lnTo>
                  <a:pt x="5602" y="633"/>
                </a:lnTo>
                <a:lnTo>
                  <a:pt x="5107" y="744"/>
                </a:lnTo>
                <a:lnTo>
                  <a:pt x="4725" y="856"/>
                </a:lnTo>
                <a:lnTo>
                  <a:pt x="4848" y="1564"/>
                </a:lnTo>
                <a:lnTo>
                  <a:pt x="5028" y="2495"/>
                </a:lnTo>
                <a:lnTo>
                  <a:pt x="5175" y="3556"/>
                </a:lnTo>
                <a:lnTo>
                  <a:pt x="5298" y="4673"/>
                </a:lnTo>
                <a:lnTo>
                  <a:pt x="5343" y="5213"/>
                </a:lnTo>
                <a:lnTo>
                  <a:pt x="5388" y="5753"/>
                </a:lnTo>
                <a:lnTo>
                  <a:pt x="5411" y="6275"/>
                </a:lnTo>
                <a:lnTo>
                  <a:pt x="5411" y="6740"/>
                </a:lnTo>
                <a:lnTo>
                  <a:pt x="5366" y="7168"/>
                </a:lnTo>
                <a:lnTo>
                  <a:pt x="5321" y="7541"/>
                </a:lnTo>
                <a:lnTo>
                  <a:pt x="5287" y="7708"/>
                </a:lnTo>
                <a:lnTo>
                  <a:pt x="5242" y="7857"/>
                </a:lnTo>
                <a:lnTo>
                  <a:pt x="5197" y="7969"/>
                </a:lnTo>
                <a:lnTo>
                  <a:pt x="5130" y="8062"/>
                </a:lnTo>
                <a:lnTo>
                  <a:pt x="5006" y="8248"/>
                </a:lnTo>
                <a:lnTo>
                  <a:pt x="4848" y="8397"/>
                </a:lnTo>
                <a:lnTo>
                  <a:pt x="4725" y="8528"/>
                </a:lnTo>
                <a:lnTo>
                  <a:pt x="4567" y="8640"/>
                </a:lnTo>
                <a:lnTo>
                  <a:pt x="4421" y="8714"/>
                </a:lnTo>
                <a:lnTo>
                  <a:pt x="4263" y="8751"/>
                </a:lnTo>
                <a:lnTo>
                  <a:pt x="4095" y="8788"/>
                </a:lnTo>
                <a:lnTo>
                  <a:pt x="3948" y="8788"/>
                </a:lnTo>
                <a:lnTo>
                  <a:pt x="3791" y="8751"/>
                </a:lnTo>
                <a:lnTo>
                  <a:pt x="3667" y="8714"/>
                </a:lnTo>
                <a:lnTo>
                  <a:pt x="3510" y="8677"/>
                </a:lnTo>
                <a:lnTo>
                  <a:pt x="3386" y="8602"/>
                </a:lnTo>
                <a:lnTo>
                  <a:pt x="3251" y="8491"/>
                </a:lnTo>
                <a:lnTo>
                  <a:pt x="3127" y="8360"/>
                </a:lnTo>
                <a:lnTo>
                  <a:pt x="3015" y="8248"/>
                </a:lnTo>
                <a:lnTo>
                  <a:pt x="2925" y="8062"/>
                </a:lnTo>
                <a:lnTo>
                  <a:pt x="2778" y="7857"/>
                </a:lnTo>
                <a:lnTo>
                  <a:pt x="2610" y="7671"/>
                </a:lnTo>
                <a:lnTo>
                  <a:pt x="2407" y="7541"/>
                </a:lnTo>
                <a:lnTo>
                  <a:pt x="2171" y="7466"/>
                </a:lnTo>
                <a:lnTo>
                  <a:pt x="1957" y="7429"/>
                </a:lnTo>
                <a:lnTo>
                  <a:pt x="1698" y="7429"/>
                </a:lnTo>
                <a:lnTo>
                  <a:pt x="1462" y="7466"/>
                </a:lnTo>
                <a:lnTo>
                  <a:pt x="1226" y="7559"/>
                </a:lnTo>
                <a:lnTo>
                  <a:pt x="989" y="7708"/>
                </a:lnTo>
                <a:lnTo>
                  <a:pt x="776" y="7932"/>
                </a:lnTo>
                <a:lnTo>
                  <a:pt x="551" y="8211"/>
                </a:lnTo>
                <a:lnTo>
                  <a:pt x="382" y="8528"/>
                </a:lnTo>
                <a:lnTo>
                  <a:pt x="315" y="8714"/>
                </a:lnTo>
                <a:lnTo>
                  <a:pt x="236" y="8919"/>
                </a:lnTo>
                <a:lnTo>
                  <a:pt x="191" y="9142"/>
                </a:lnTo>
                <a:lnTo>
                  <a:pt x="123" y="9347"/>
                </a:lnTo>
                <a:lnTo>
                  <a:pt x="78" y="9608"/>
                </a:lnTo>
                <a:lnTo>
                  <a:pt x="56" y="9887"/>
                </a:lnTo>
                <a:lnTo>
                  <a:pt x="33" y="10185"/>
                </a:lnTo>
                <a:lnTo>
                  <a:pt x="33" y="10464"/>
                </a:lnTo>
                <a:lnTo>
                  <a:pt x="33" y="10706"/>
                </a:lnTo>
                <a:lnTo>
                  <a:pt x="56" y="10967"/>
                </a:lnTo>
                <a:lnTo>
                  <a:pt x="78" y="11172"/>
                </a:lnTo>
                <a:lnTo>
                  <a:pt x="123" y="11395"/>
                </a:lnTo>
                <a:lnTo>
                  <a:pt x="168" y="11600"/>
                </a:lnTo>
                <a:lnTo>
                  <a:pt x="236" y="11786"/>
                </a:lnTo>
                <a:lnTo>
                  <a:pt x="292" y="11973"/>
                </a:lnTo>
                <a:lnTo>
                  <a:pt x="382" y="12140"/>
                </a:lnTo>
                <a:lnTo>
                  <a:pt x="540" y="12419"/>
                </a:lnTo>
                <a:lnTo>
                  <a:pt x="731" y="12680"/>
                </a:lnTo>
                <a:lnTo>
                  <a:pt x="944" y="12866"/>
                </a:lnTo>
                <a:lnTo>
                  <a:pt x="1158" y="12997"/>
                </a:lnTo>
                <a:lnTo>
                  <a:pt x="1395" y="13108"/>
                </a:lnTo>
                <a:lnTo>
                  <a:pt x="1608" y="13183"/>
                </a:lnTo>
                <a:lnTo>
                  <a:pt x="1856" y="13183"/>
                </a:lnTo>
                <a:lnTo>
                  <a:pt x="2070" y="13146"/>
                </a:lnTo>
                <a:lnTo>
                  <a:pt x="2261" y="13071"/>
                </a:lnTo>
                <a:lnTo>
                  <a:pt x="2430" y="12960"/>
                </a:lnTo>
                <a:lnTo>
                  <a:pt x="2587" y="12792"/>
                </a:lnTo>
                <a:lnTo>
                  <a:pt x="2688" y="12606"/>
                </a:lnTo>
                <a:lnTo>
                  <a:pt x="2801" y="12419"/>
                </a:lnTo>
                <a:lnTo>
                  <a:pt x="2925" y="12289"/>
                </a:lnTo>
                <a:lnTo>
                  <a:pt x="3082" y="12177"/>
                </a:lnTo>
                <a:lnTo>
                  <a:pt x="3228" y="12103"/>
                </a:lnTo>
                <a:lnTo>
                  <a:pt x="3408" y="12103"/>
                </a:lnTo>
                <a:lnTo>
                  <a:pt x="3577" y="12103"/>
                </a:lnTo>
                <a:lnTo>
                  <a:pt x="3723" y="12177"/>
                </a:lnTo>
                <a:lnTo>
                  <a:pt x="3903" y="12252"/>
                </a:lnTo>
                <a:lnTo>
                  <a:pt x="4072" y="12364"/>
                </a:lnTo>
                <a:lnTo>
                  <a:pt x="4230" y="12494"/>
                </a:lnTo>
                <a:lnTo>
                  <a:pt x="4353" y="12643"/>
                </a:lnTo>
                <a:lnTo>
                  <a:pt x="4488" y="12829"/>
                </a:lnTo>
                <a:lnTo>
                  <a:pt x="4567" y="13034"/>
                </a:lnTo>
                <a:lnTo>
                  <a:pt x="4657" y="13257"/>
                </a:lnTo>
                <a:lnTo>
                  <a:pt x="4702" y="13462"/>
                </a:lnTo>
                <a:lnTo>
                  <a:pt x="4725" y="13686"/>
                </a:lnTo>
                <a:lnTo>
                  <a:pt x="4702" y="14282"/>
                </a:lnTo>
                <a:lnTo>
                  <a:pt x="4657" y="15045"/>
                </a:lnTo>
                <a:lnTo>
                  <a:pt x="4612" y="15976"/>
                </a:lnTo>
                <a:lnTo>
                  <a:pt x="4590" y="16926"/>
                </a:lnTo>
                <a:lnTo>
                  <a:pt x="4567" y="17968"/>
                </a:lnTo>
                <a:lnTo>
                  <a:pt x="4567" y="19011"/>
                </a:lnTo>
                <a:lnTo>
                  <a:pt x="4590" y="19514"/>
                </a:lnTo>
                <a:lnTo>
                  <a:pt x="4612" y="19980"/>
                </a:lnTo>
                <a:lnTo>
                  <a:pt x="4657" y="20426"/>
                </a:lnTo>
                <a:lnTo>
                  <a:pt x="4725" y="20836"/>
                </a:lnTo>
                <a:lnTo>
                  <a:pt x="4848" y="20929"/>
                </a:lnTo>
                <a:lnTo>
                  <a:pt x="5040" y="21004"/>
                </a:lnTo>
                <a:lnTo>
                  <a:pt x="5265" y="21078"/>
                </a:lnTo>
                <a:lnTo>
                  <a:pt x="5478" y="21115"/>
                </a:lnTo>
                <a:lnTo>
                  <a:pt x="6041" y="21115"/>
                </a:lnTo>
                <a:lnTo>
                  <a:pt x="6637" y="21078"/>
                </a:lnTo>
                <a:lnTo>
                  <a:pt x="7312" y="21004"/>
                </a:lnTo>
                <a:lnTo>
                  <a:pt x="7998" y="20929"/>
                </a:lnTo>
                <a:lnTo>
                  <a:pt x="8696" y="20855"/>
                </a:lnTo>
                <a:lnTo>
                  <a:pt x="9360" y="20836"/>
                </a:lnTo>
                <a:close/>
              </a:path>
            </a:pathLst>
          </a:custGeom>
          <a:solidFill>
            <a:srgbClr val="FFCC99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12" name="Puzzle1"/>
          <p:cNvSpPr>
            <a:spLocks noEditPoints="1" noChangeArrowheads="1"/>
          </p:cNvSpPr>
          <p:nvPr/>
        </p:nvSpPr>
        <p:spPr bwMode="auto">
          <a:xfrm>
            <a:off x="7094876" y="4149391"/>
            <a:ext cx="1635699" cy="848218"/>
          </a:xfrm>
          <a:custGeom>
            <a:avLst/>
            <a:gdLst>
              <a:gd name="T0" fmla="*/ 16740 w 21600"/>
              <a:gd name="T1" fmla="*/ 21078 h 21600"/>
              <a:gd name="T2" fmla="*/ 16976 w 21600"/>
              <a:gd name="T3" fmla="*/ 521 h 21600"/>
              <a:gd name="T4" fmla="*/ 4725 w 21600"/>
              <a:gd name="T5" fmla="*/ 856 h 21600"/>
              <a:gd name="T6" fmla="*/ 5040 w 21600"/>
              <a:gd name="T7" fmla="*/ 21004 h 21600"/>
              <a:gd name="T8" fmla="*/ 10811 w 21600"/>
              <a:gd name="T9" fmla="*/ 12885 h 21600"/>
              <a:gd name="T10" fmla="*/ 10845 w 21600"/>
              <a:gd name="T11" fmla="*/ 8714 h 21600"/>
              <a:gd name="T12" fmla="*/ 21600 w 21600"/>
              <a:gd name="T13" fmla="*/ 10000 h 21600"/>
              <a:gd name="T14" fmla="*/ 56 w 21600"/>
              <a:gd name="T15" fmla="*/ 10000 h 21600"/>
              <a:gd name="T16" fmla="*/ 6086 w 21600"/>
              <a:gd name="T17" fmla="*/ 2569 h 21600"/>
              <a:gd name="T18" fmla="*/ 16132 w 21600"/>
              <a:gd name="T19" fmla="*/ 19552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9360" y="20836"/>
                </a:moveTo>
                <a:lnTo>
                  <a:pt x="9528" y="20836"/>
                </a:lnTo>
                <a:lnTo>
                  <a:pt x="9686" y="20762"/>
                </a:lnTo>
                <a:lnTo>
                  <a:pt x="9810" y="20687"/>
                </a:lnTo>
                <a:lnTo>
                  <a:pt x="9922" y="20575"/>
                </a:lnTo>
                <a:lnTo>
                  <a:pt x="10012" y="20426"/>
                </a:lnTo>
                <a:lnTo>
                  <a:pt x="10068" y="20296"/>
                </a:lnTo>
                <a:lnTo>
                  <a:pt x="10113" y="20110"/>
                </a:lnTo>
                <a:lnTo>
                  <a:pt x="10136" y="19905"/>
                </a:lnTo>
                <a:lnTo>
                  <a:pt x="10136" y="19682"/>
                </a:lnTo>
                <a:lnTo>
                  <a:pt x="10113" y="19440"/>
                </a:lnTo>
                <a:lnTo>
                  <a:pt x="10068" y="19142"/>
                </a:lnTo>
                <a:lnTo>
                  <a:pt x="10012" y="18900"/>
                </a:lnTo>
                <a:lnTo>
                  <a:pt x="9900" y="18620"/>
                </a:lnTo>
                <a:lnTo>
                  <a:pt x="9787" y="18285"/>
                </a:lnTo>
                <a:lnTo>
                  <a:pt x="9641" y="17968"/>
                </a:lnTo>
                <a:lnTo>
                  <a:pt x="9472" y="17652"/>
                </a:lnTo>
                <a:lnTo>
                  <a:pt x="9382" y="17466"/>
                </a:lnTo>
                <a:lnTo>
                  <a:pt x="9315" y="17298"/>
                </a:lnTo>
                <a:lnTo>
                  <a:pt x="9258" y="17112"/>
                </a:lnTo>
                <a:lnTo>
                  <a:pt x="9191" y="16926"/>
                </a:lnTo>
                <a:lnTo>
                  <a:pt x="9123" y="16535"/>
                </a:lnTo>
                <a:lnTo>
                  <a:pt x="9101" y="16144"/>
                </a:lnTo>
                <a:lnTo>
                  <a:pt x="9101" y="15753"/>
                </a:lnTo>
                <a:lnTo>
                  <a:pt x="9168" y="15362"/>
                </a:lnTo>
                <a:lnTo>
                  <a:pt x="9236" y="14971"/>
                </a:lnTo>
                <a:lnTo>
                  <a:pt x="9360" y="14580"/>
                </a:lnTo>
                <a:lnTo>
                  <a:pt x="9495" y="14244"/>
                </a:lnTo>
                <a:lnTo>
                  <a:pt x="9663" y="13891"/>
                </a:lnTo>
                <a:lnTo>
                  <a:pt x="9855" y="13611"/>
                </a:lnTo>
                <a:lnTo>
                  <a:pt x="10068" y="13351"/>
                </a:lnTo>
                <a:lnTo>
                  <a:pt x="10293" y="13146"/>
                </a:lnTo>
                <a:lnTo>
                  <a:pt x="10552" y="12997"/>
                </a:lnTo>
                <a:lnTo>
                  <a:pt x="10811" y="12885"/>
                </a:lnTo>
                <a:lnTo>
                  <a:pt x="11069" y="12866"/>
                </a:lnTo>
                <a:lnTo>
                  <a:pt x="11351" y="12885"/>
                </a:lnTo>
                <a:lnTo>
                  <a:pt x="11610" y="12997"/>
                </a:lnTo>
                <a:lnTo>
                  <a:pt x="11846" y="13183"/>
                </a:lnTo>
                <a:lnTo>
                  <a:pt x="12060" y="13388"/>
                </a:lnTo>
                <a:lnTo>
                  <a:pt x="12251" y="13648"/>
                </a:lnTo>
                <a:lnTo>
                  <a:pt x="12419" y="13928"/>
                </a:lnTo>
                <a:lnTo>
                  <a:pt x="12555" y="14244"/>
                </a:lnTo>
                <a:lnTo>
                  <a:pt x="12690" y="14617"/>
                </a:lnTo>
                <a:lnTo>
                  <a:pt x="12768" y="15008"/>
                </a:lnTo>
                <a:lnTo>
                  <a:pt x="12836" y="15399"/>
                </a:lnTo>
                <a:lnTo>
                  <a:pt x="12858" y="15753"/>
                </a:lnTo>
                <a:lnTo>
                  <a:pt x="12858" y="16144"/>
                </a:lnTo>
                <a:lnTo>
                  <a:pt x="12813" y="16535"/>
                </a:lnTo>
                <a:lnTo>
                  <a:pt x="12746" y="16888"/>
                </a:lnTo>
                <a:lnTo>
                  <a:pt x="12667" y="17224"/>
                </a:lnTo>
                <a:lnTo>
                  <a:pt x="12510" y="17503"/>
                </a:lnTo>
                <a:lnTo>
                  <a:pt x="12228" y="18043"/>
                </a:lnTo>
                <a:lnTo>
                  <a:pt x="11970" y="18546"/>
                </a:lnTo>
                <a:lnTo>
                  <a:pt x="11868" y="18751"/>
                </a:lnTo>
                <a:lnTo>
                  <a:pt x="11778" y="18974"/>
                </a:lnTo>
                <a:lnTo>
                  <a:pt x="11711" y="19179"/>
                </a:lnTo>
                <a:lnTo>
                  <a:pt x="11666" y="19365"/>
                </a:lnTo>
                <a:lnTo>
                  <a:pt x="11632" y="19570"/>
                </a:lnTo>
                <a:lnTo>
                  <a:pt x="11632" y="19756"/>
                </a:lnTo>
                <a:lnTo>
                  <a:pt x="11632" y="19942"/>
                </a:lnTo>
                <a:lnTo>
                  <a:pt x="11643" y="20110"/>
                </a:lnTo>
                <a:lnTo>
                  <a:pt x="11711" y="20296"/>
                </a:lnTo>
                <a:lnTo>
                  <a:pt x="11801" y="20464"/>
                </a:lnTo>
                <a:lnTo>
                  <a:pt x="11891" y="20650"/>
                </a:lnTo>
                <a:lnTo>
                  <a:pt x="12037" y="20836"/>
                </a:lnTo>
                <a:lnTo>
                  <a:pt x="12206" y="21004"/>
                </a:lnTo>
                <a:lnTo>
                  <a:pt x="12419" y="21190"/>
                </a:lnTo>
                <a:lnTo>
                  <a:pt x="12667" y="21320"/>
                </a:lnTo>
                <a:lnTo>
                  <a:pt x="12960" y="21432"/>
                </a:lnTo>
                <a:lnTo>
                  <a:pt x="13286" y="21544"/>
                </a:lnTo>
                <a:lnTo>
                  <a:pt x="13612" y="21655"/>
                </a:lnTo>
                <a:lnTo>
                  <a:pt x="13983" y="21693"/>
                </a:lnTo>
                <a:lnTo>
                  <a:pt x="14343" y="21730"/>
                </a:lnTo>
                <a:lnTo>
                  <a:pt x="14715" y="21730"/>
                </a:lnTo>
                <a:lnTo>
                  <a:pt x="15075" y="21730"/>
                </a:lnTo>
                <a:lnTo>
                  <a:pt x="15446" y="21655"/>
                </a:lnTo>
                <a:lnTo>
                  <a:pt x="15794" y="21581"/>
                </a:lnTo>
                <a:lnTo>
                  <a:pt x="16132" y="21432"/>
                </a:lnTo>
                <a:lnTo>
                  <a:pt x="16458" y="21302"/>
                </a:lnTo>
                <a:lnTo>
                  <a:pt x="16740" y="21078"/>
                </a:lnTo>
                <a:lnTo>
                  <a:pt x="16976" y="20836"/>
                </a:lnTo>
                <a:lnTo>
                  <a:pt x="17043" y="20650"/>
                </a:lnTo>
                <a:lnTo>
                  <a:pt x="17088" y="20426"/>
                </a:lnTo>
                <a:lnTo>
                  <a:pt x="17133" y="20222"/>
                </a:lnTo>
                <a:lnTo>
                  <a:pt x="17156" y="19980"/>
                </a:lnTo>
                <a:lnTo>
                  <a:pt x="17167" y="19477"/>
                </a:lnTo>
                <a:lnTo>
                  <a:pt x="17167" y="18974"/>
                </a:lnTo>
                <a:lnTo>
                  <a:pt x="17156" y="18397"/>
                </a:lnTo>
                <a:lnTo>
                  <a:pt x="17111" y="17820"/>
                </a:lnTo>
                <a:lnTo>
                  <a:pt x="17066" y="17261"/>
                </a:lnTo>
                <a:lnTo>
                  <a:pt x="16998" y="16646"/>
                </a:lnTo>
                <a:lnTo>
                  <a:pt x="16852" y="15511"/>
                </a:lnTo>
                <a:lnTo>
                  <a:pt x="16740" y="14393"/>
                </a:lnTo>
                <a:lnTo>
                  <a:pt x="16717" y="13928"/>
                </a:lnTo>
                <a:lnTo>
                  <a:pt x="16695" y="13462"/>
                </a:lnTo>
                <a:lnTo>
                  <a:pt x="16717" y="13071"/>
                </a:lnTo>
                <a:lnTo>
                  <a:pt x="16785" y="12755"/>
                </a:lnTo>
                <a:lnTo>
                  <a:pt x="16852" y="12419"/>
                </a:lnTo>
                <a:lnTo>
                  <a:pt x="16953" y="12140"/>
                </a:lnTo>
                <a:lnTo>
                  <a:pt x="17088" y="11898"/>
                </a:lnTo>
                <a:lnTo>
                  <a:pt x="17212" y="11675"/>
                </a:lnTo>
                <a:lnTo>
                  <a:pt x="17370" y="11470"/>
                </a:lnTo>
                <a:lnTo>
                  <a:pt x="17516" y="11284"/>
                </a:lnTo>
                <a:lnTo>
                  <a:pt x="17696" y="11135"/>
                </a:lnTo>
                <a:lnTo>
                  <a:pt x="17865" y="11042"/>
                </a:lnTo>
                <a:lnTo>
                  <a:pt x="18033" y="10930"/>
                </a:lnTo>
                <a:lnTo>
                  <a:pt x="18213" y="10893"/>
                </a:lnTo>
                <a:lnTo>
                  <a:pt x="18382" y="10893"/>
                </a:lnTo>
                <a:lnTo>
                  <a:pt x="18551" y="10967"/>
                </a:lnTo>
                <a:lnTo>
                  <a:pt x="18708" y="11042"/>
                </a:lnTo>
                <a:lnTo>
                  <a:pt x="18855" y="11172"/>
                </a:lnTo>
                <a:lnTo>
                  <a:pt x="19012" y="11358"/>
                </a:lnTo>
                <a:lnTo>
                  <a:pt x="19136" y="11600"/>
                </a:lnTo>
                <a:lnTo>
                  <a:pt x="19271" y="11861"/>
                </a:lnTo>
                <a:lnTo>
                  <a:pt x="19440" y="12028"/>
                </a:lnTo>
                <a:lnTo>
                  <a:pt x="19608" y="12177"/>
                </a:lnTo>
                <a:lnTo>
                  <a:pt x="19822" y="12289"/>
                </a:lnTo>
                <a:lnTo>
                  <a:pt x="20025" y="12289"/>
                </a:lnTo>
                <a:lnTo>
                  <a:pt x="20238" y="12289"/>
                </a:lnTo>
                <a:lnTo>
                  <a:pt x="20452" y="12215"/>
                </a:lnTo>
                <a:lnTo>
                  <a:pt x="20643" y="12103"/>
                </a:lnTo>
                <a:lnTo>
                  <a:pt x="20846" y="11973"/>
                </a:lnTo>
                <a:lnTo>
                  <a:pt x="21037" y="11786"/>
                </a:lnTo>
                <a:lnTo>
                  <a:pt x="21206" y="11563"/>
                </a:lnTo>
                <a:lnTo>
                  <a:pt x="21363" y="11321"/>
                </a:lnTo>
                <a:lnTo>
                  <a:pt x="21465" y="11079"/>
                </a:lnTo>
                <a:lnTo>
                  <a:pt x="21577" y="10744"/>
                </a:lnTo>
                <a:lnTo>
                  <a:pt x="21622" y="10427"/>
                </a:lnTo>
                <a:lnTo>
                  <a:pt x="21645" y="10111"/>
                </a:lnTo>
                <a:lnTo>
                  <a:pt x="21622" y="9608"/>
                </a:lnTo>
                <a:lnTo>
                  <a:pt x="21577" y="9142"/>
                </a:lnTo>
                <a:lnTo>
                  <a:pt x="21465" y="8751"/>
                </a:lnTo>
                <a:lnTo>
                  <a:pt x="21363" y="8397"/>
                </a:lnTo>
                <a:lnTo>
                  <a:pt x="21206" y="8062"/>
                </a:lnTo>
                <a:lnTo>
                  <a:pt x="21037" y="7820"/>
                </a:lnTo>
                <a:lnTo>
                  <a:pt x="20846" y="7597"/>
                </a:lnTo>
                <a:lnTo>
                  <a:pt x="20643" y="7429"/>
                </a:lnTo>
                <a:lnTo>
                  <a:pt x="20452" y="7317"/>
                </a:lnTo>
                <a:lnTo>
                  <a:pt x="20238" y="7206"/>
                </a:lnTo>
                <a:lnTo>
                  <a:pt x="20025" y="7168"/>
                </a:lnTo>
                <a:lnTo>
                  <a:pt x="19822" y="7206"/>
                </a:lnTo>
                <a:lnTo>
                  <a:pt x="19608" y="7243"/>
                </a:lnTo>
                <a:lnTo>
                  <a:pt x="19440" y="7355"/>
                </a:lnTo>
                <a:lnTo>
                  <a:pt x="19271" y="7504"/>
                </a:lnTo>
                <a:lnTo>
                  <a:pt x="19136" y="7708"/>
                </a:lnTo>
                <a:lnTo>
                  <a:pt x="19012" y="7895"/>
                </a:lnTo>
                <a:lnTo>
                  <a:pt x="18832" y="8025"/>
                </a:lnTo>
                <a:lnTo>
                  <a:pt x="18663" y="8174"/>
                </a:lnTo>
                <a:lnTo>
                  <a:pt x="18472" y="8248"/>
                </a:lnTo>
                <a:lnTo>
                  <a:pt x="18270" y="8286"/>
                </a:lnTo>
                <a:lnTo>
                  <a:pt x="18078" y="8323"/>
                </a:lnTo>
                <a:lnTo>
                  <a:pt x="17887" y="8323"/>
                </a:lnTo>
                <a:lnTo>
                  <a:pt x="17696" y="8248"/>
                </a:lnTo>
                <a:lnTo>
                  <a:pt x="17493" y="8174"/>
                </a:lnTo>
                <a:lnTo>
                  <a:pt x="17302" y="8062"/>
                </a:lnTo>
                <a:lnTo>
                  <a:pt x="17133" y="7969"/>
                </a:lnTo>
                <a:lnTo>
                  <a:pt x="16976" y="7783"/>
                </a:lnTo>
                <a:lnTo>
                  <a:pt x="16852" y="7597"/>
                </a:lnTo>
                <a:lnTo>
                  <a:pt x="16740" y="7429"/>
                </a:lnTo>
                <a:lnTo>
                  <a:pt x="16672" y="7168"/>
                </a:lnTo>
                <a:lnTo>
                  <a:pt x="16638" y="6926"/>
                </a:lnTo>
                <a:lnTo>
                  <a:pt x="16616" y="6498"/>
                </a:lnTo>
                <a:lnTo>
                  <a:pt x="16616" y="5772"/>
                </a:lnTo>
                <a:lnTo>
                  <a:pt x="16650" y="4915"/>
                </a:lnTo>
                <a:lnTo>
                  <a:pt x="16695" y="3928"/>
                </a:lnTo>
                <a:lnTo>
                  <a:pt x="16762" y="2960"/>
                </a:lnTo>
                <a:lnTo>
                  <a:pt x="16830" y="1992"/>
                </a:lnTo>
                <a:lnTo>
                  <a:pt x="16908" y="1173"/>
                </a:lnTo>
                <a:lnTo>
                  <a:pt x="16976" y="521"/>
                </a:lnTo>
                <a:lnTo>
                  <a:pt x="16953" y="521"/>
                </a:lnTo>
                <a:lnTo>
                  <a:pt x="16931" y="521"/>
                </a:lnTo>
                <a:lnTo>
                  <a:pt x="16267" y="484"/>
                </a:lnTo>
                <a:lnTo>
                  <a:pt x="15637" y="428"/>
                </a:lnTo>
                <a:lnTo>
                  <a:pt x="15063" y="353"/>
                </a:lnTo>
                <a:lnTo>
                  <a:pt x="14523" y="279"/>
                </a:lnTo>
                <a:lnTo>
                  <a:pt x="14040" y="167"/>
                </a:lnTo>
                <a:lnTo>
                  <a:pt x="13635" y="93"/>
                </a:lnTo>
                <a:lnTo>
                  <a:pt x="13331" y="18"/>
                </a:lnTo>
                <a:lnTo>
                  <a:pt x="13117" y="18"/>
                </a:lnTo>
                <a:lnTo>
                  <a:pt x="12982" y="18"/>
                </a:lnTo>
                <a:lnTo>
                  <a:pt x="12858" y="130"/>
                </a:lnTo>
                <a:lnTo>
                  <a:pt x="12723" y="279"/>
                </a:lnTo>
                <a:lnTo>
                  <a:pt x="12622" y="446"/>
                </a:lnTo>
                <a:lnTo>
                  <a:pt x="12510" y="670"/>
                </a:lnTo>
                <a:lnTo>
                  <a:pt x="12419" y="912"/>
                </a:lnTo>
                <a:lnTo>
                  <a:pt x="12363" y="1210"/>
                </a:lnTo>
                <a:lnTo>
                  <a:pt x="12318" y="1526"/>
                </a:lnTo>
                <a:lnTo>
                  <a:pt x="12273" y="1843"/>
                </a:lnTo>
                <a:lnTo>
                  <a:pt x="12251" y="2215"/>
                </a:lnTo>
                <a:lnTo>
                  <a:pt x="12273" y="2532"/>
                </a:lnTo>
                <a:lnTo>
                  <a:pt x="12318" y="2886"/>
                </a:lnTo>
                <a:lnTo>
                  <a:pt x="12386" y="3240"/>
                </a:lnTo>
                <a:lnTo>
                  <a:pt x="12464" y="3556"/>
                </a:lnTo>
                <a:lnTo>
                  <a:pt x="12577" y="3891"/>
                </a:lnTo>
                <a:lnTo>
                  <a:pt x="12746" y="4171"/>
                </a:lnTo>
                <a:lnTo>
                  <a:pt x="12926" y="4487"/>
                </a:lnTo>
                <a:lnTo>
                  <a:pt x="13050" y="4860"/>
                </a:lnTo>
                <a:lnTo>
                  <a:pt x="13162" y="5251"/>
                </a:lnTo>
                <a:lnTo>
                  <a:pt x="13218" y="5604"/>
                </a:lnTo>
                <a:lnTo>
                  <a:pt x="13263" y="5995"/>
                </a:lnTo>
                <a:lnTo>
                  <a:pt x="13241" y="6386"/>
                </a:lnTo>
                <a:lnTo>
                  <a:pt x="13218" y="6740"/>
                </a:lnTo>
                <a:lnTo>
                  <a:pt x="13139" y="7094"/>
                </a:lnTo>
                <a:lnTo>
                  <a:pt x="13050" y="7429"/>
                </a:lnTo>
                <a:lnTo>
                  <a:pt x="12903" y="7746"/>
                </a:lnTo>
                <a:lnTo>
                  <a:pt x="12723" y="8025"/>
                </a:lnTo>
                <a:lnTo>
                  <a:pt x="12532" y="8286"/>
                </a:lnTo>
                <a:lnTo>
                  <a:pt x="12318" y="8491"/>
                </a:lnTo>
                <a:lnTo>
                  <a:pt x="12060" y="8677"/>
                </a:lnTo>
                <a:lnTo>
                  <a:pt x="11756" y="8788"/>
                </a:lnTo>
                <a:lnTo>
                  <a:pt x="11452" y="8826"/>
                </a:lnTo>
                <a:lnTo>
                  <a:pt x="11283" y="8826"/>
                </a:lnTo>
                <a:lnTo>
                  <a:pt x="11126" y="8826"/>
                </a:lnTo>
                <a:lnTo>
                  <a:pt x="11002" y="8788"/>
                </a:lnTo>
                <a:lnTo>
                  <a:pt x="10845" y="8714"/>
                </a:lnTo>
                <a:lnTo>
                  <a:pt x="10721" y="8640"/>
                </a:lnTo>
                <a:lnTo>
                  <a:pt x="10608" y="8565"/>
                </a:lnTo>
                <a:lnTo>
                  <a:pt x="10485" y="8453"/>
                </a:lnTo>
                <a:lnTo>
                  <a:pt x="10372" y="8323"/>
                </a:lnTo>
                <a:lnTo>
                  <a:pt x="10181" y="8062"/>
                </a:lnTo>
                <a:lnTo>
                  <a:pt x="10035" y="7746"/>
                </a:lnTo>
                <a:lnTo>
                  <a:pt x="9900" y="7392"/>
                </a:lnTo>
                <a:lnTo>
                  <a:pt x="9787" y="7001"/>
                </a:lnTo>
                <a:lnTo>
                  <a:pt x="9731" y="6610"/>
                </a:lnTo>
                <a:lnTo>
                  <a:pt x="9686" y="6219"/>
                </a:lnTo>
                <a:lnTo>
                  <a:pt x="9663" y="5772"/>
                </a:lnTo>
                <a:lnTo>
                  <a:pt x="9686" y="5381"/>
                </a:lnTo>
                <a:lnTo>
                  <a:pt x="9753" y="4990"/>
                </a:lnTo>
                <a:lnTo>
                  <a:pt x="9832" y="4636"/>
                </a:lnTo>
                <a:lnTo>
                  <a:pt x="9945" y="4320"/>
                </a:lnTo>
                <a:lnTo>
                  <a:pt x="10068" y="4022"/>
                </a:lnTo>
                <a:lnTo>
                  <a:pt x="10203" y="3817"/>
                </a:lnTo>
                <a:lnTo>
                  <a:pt x="10316" y="3593"/>
                </a:lnTo>
                <a:lnTo>
                  <a:pt x="10395" y="3351"/>
                </a:lnTo>
                <a:lnTo>
                  <a:pt x="10462" y="3109"/>
                </a:lnTo>
                <a:lnTo>
                  <a:pt x="10507" y="2848"/>
                </a:lnTo>
                <a:lnTo>
                  <a:pt x="10530" y="2606"/>
                </a:lnTo>
                <a:lnTo>
                  <a:pt x="10507" y="2346"/>
                </a:lnTo>
                <a:lnTo>
                  <a:pt x="10462" y="2141"/>
                </a:lnTo>
                <a:lnTo>
                  <a:pt x="10395" y="1880"/>
                </a:lnTo>
                <a:lnTo>
                  <a:pt x="10293" y="1638"/>
                </a:lnTo>
                <a:lnTo>
                  <a:pt x="10158" y="1415"/>
                </a:lnTo>
                <a:lnTo>
                  <a:pt x="9967" y="1210"/>
                </a:lnTo>
                <a:lnTo>
                  <a:pt x="9753" y="986"/>
                </a:lnTo>
                <a:lnTo>
                  <a:pt x="9495" y="819"/>
                </a:lnTo>
                <a:lnTo>
                  <a:pt x="9191" y="670"/>
                </a:lnTo>
                <a:lnTo>
                  <a:pt x="8842" y="521"/>
                </a:lnTo>
                <a:lnTo>
                  <a:pt x="8471" y="446"/>
                </a:lnTo>
                <a:lnTo>
                  <a:pt x="7998" y="428"/>
                </a:lnTo>
                <a:lnTo>
                  <a:pt x="7413" y="428"/>
                </a:lnTo>
                <a:lnTo>
                  <a:pt x="6817" y="446"/>
                </a:lnTo>
                <a:lnTo>
                  <a:pt x="6187" y="521"/>
                </a:lnTo>
                <a:lnTo>
                  <a:pt x="5602" y="633"/>
                </a:lnTo>
                <a:lnTo>
                  <a:pt x="5107" y="744"/>
                </a:lnTo>
                <a:lnTo>
                  <a:pt x="4725" y="856"/>
                </a:lnTo>
                <a:lnTo>
                  <a:pt x="4848" y="1564"/>
                </a:lnTo>
                <a:lnTo>
                  <a:pt x="5028" y="2495"/>
                </a:lnTo>
                <a:lnTo>
                  <a:pt x="5175" y="3556"/>
                </a:lnTo>
                <a:lnTo>
                  <a:pt x="5298" y="4673"/>
                </a:lnTo>
                <a:lnTo>
                  <a:pt x="5343" y="5213"/>
                </a:lnTo>
                <a:lnTo>
                  <a:pt x="5388" y="5753"/>
                </a:lnTo>
                <a:lnTo>
                  <a:pt x="5411" y="6275"/>
                </a:lnTo>
                <a:lnTo>
                  <a:pt x="5411" y="6740"/>
                </a:lnTo>
                <a:lnTo>
                  <a:pt x="5366" y="7168"/>
                </a:lnTo>
                <a:lnTo>
                  <a:pt x="5321" y="7541"/>
                </a:lnTo>
                <a:lnTo>
                  <a:pt x="5287" y="7708"/>
                </a:lnTo>
                <a:lnTo>
                  <a:pt x="5242" y="7857"/>
                </a:lnTo>
                <a:lnTo>
                  <a:pt x="5197" y="7969"/>
                </a:lnTo>
                <a:lnTo>
                  <a:pt x="5130" y="8062"/>
                </a:lnTo>
                <a:lnTo>
                  <a:pt x="5006" y="8248"/>
                </a:lnTo>
                <a:lnTo>
                  <a:pt x="4848" y="8397"/>
                </a:lnTo>
                <a:lnTo>
                  <a:pt x="4725" y="8528"/>
                </a:lnTo>
                <a:lnTo>
                  <a:pt x="4567" y="8640"/>
                </a:lnTo>
                <a:lnTo>
                  <a:pt x="4421" y="8714"/>
                </a:lnTo>
                <a:lnTo>
                  <a:pt x="4263" y="8751"/>
                </a:lnTo>
                <a:lnTo>
                  <a:pt x="4095" y="8788"/>
                </a:lnTo>
                <a:lnTo>
                  <a:pt x="3948" y="8788"/>
                </a:lnTo>
                <a:lnTo>
                  <a:pt x="3791" y="8751"/>
                </a:lnTo>
                <a:lnTo>
                  <a:pt x="3667" y="8714"/>
                </a:lnTo>
                <a:lnTo>
                  <a:pt x="3510" y="8677"/>
                </a:lnTo>
                <a:lnTo>
                  <a:pt x="3386" y="8602"/>
                </a:lnTo>
                <a:lnTo>
                  <a:pt x="3251" y="8491"/>
                </a:lnTo>
                <a:lnTo>
                  <a:pt x="3127" y="8360"/>
                </a:lnTo>
                <a:lnTo>
                  <a:pt x="3015" y="8248"/>
                </a:lnTo>
                <a:lnTo>
                  <a:pt x="2925" y="8062"/>
                </a:lnTo>
                <a:lnTo>
                  <a:pt x="2778" y="7857"/>
                </a:lnTo>
                <a:lnTo>
                  <a:pt x="2610" y="7671"/>
                </a:lnTo>
                <a:lnTo>
                  <a:pt x="2407" y="7541"/>
                </a:lnTo>
                <a:lnTo>
                  <a:pt x="2171" y="7466"/>
                </a:lnTo>
                <a:lnTo>
                  <a:pt x="1957" y="7429"/>
                </a:lnTo>
                <a:lnTo>
                  <a:pt x="1698" y="7429"/>
                </a:lnTo>
                <a:lnTo>
                  <a:pt x="1462" y="7466"/>
                </a:lnTo>
                <a:lnTo>
                  <a:pt x="1226" y="7559"/>
                </a:lnTo>
                <a:lnTo>
                  <a:pt x="989" y="7708"/>
                </a:lnTo>
                <a:lnTo>
                  <a:pt x="776" y="7932"/>
                </a:lnTo>
                <a:lnTo>
                  <a:pt x="551" y="8211"/>
                </a:lnTo>
                <a:lnTo>
                  <a:pt x="382" y="8528"/>
                </a:lnTo>
                <a:lnTo>
                  <a:pt x="315" y="8714"/>
                </a:lnTo>
                <a:lnTo>
                  <a:pt x="236" y="8919"/>
                </a:lnTo>
                <a:lnTo>
                  <a:pt x="191" y="9142"/>
                </a:lnTo>
                <a:lnTo>
                  <a:pt x="123" y="9347"/>
                </a:lnTo>
                <a:lnTo>
                  <a:pt x="78" y="9608"/>
                </a:lnTo>
                <a:lnTo>
                  <a:pt x="56" y="9887"/>
                </a:lnTo>
                <a:lnTo>
                  <a:pt x="33" y="10185"/>
                </a:lnTo>
                <a:lnTo>
                  <a:pt x="33" y="10464"/>
                </a:lnTo>
                <a:lnTo>
                  <a:pt x="33" y="10706"/>
                </a:lnTo>
                <a:lnTo>
                  <a:pt x="56" y="10967"/>
                </a:lnTo>
                <a:lnTo>
                  <a:pt x="78" y="11172"/>
                </a:lnTo>
                <a:lnTo>
                  <a:pt x="123" y="11395"/>
                </a:lnTo>
                <a:lnTo>
                  <a:pt x="168" y="11600"/>
                </a:lnTo>
                <a:lnTo>
                  <a:pt x="236" y="11786"/>
                </a:lnTo>
                <a:lnTo>
                  <a:pt x="292" y="11973"/>
                </a:lnTo>
                <a:lnTo>
                  <a:pt x="382" y="12140"/>
                </a:lnTo>
                <a:lnTo>
                  <a:pt x="540" y="12419"/>
                </a:lnTo>
                <a:lnTo>
                  <a:pt x="731" y="12680"/>
                </a:lnTo>
                <a:lnTo>
                  <a:pt x="944" y="12866"/>
                </a:lnTo>
                <a:lnTo>
                  <a:pt x="1158" y="12997"/>
                </a:lnTo>
                <a:lnTo>
                  <a:pt x="1395" y="13108"/>
                </a:lnTo>
                <a:lnTo>
                  <a:pt x="1608" y="13183"/>
                </a:lnTo>
                <a:lnTo>
                  <a:pt x="1856" y="13183"/>
                </a:lnTo>
                <a:lnTo>
                  <a:pt x="2070" y="13146"/>
                </a:lnTo>
                <a:lnTo>
                  <a:pt x="2261" y="13071"/>
                </a:lnTo>
                <a:lnTo>
                  <a:pt x="2430" y="12960"/>
                </a:lnTo>
                <a:lnTo>
                  <a:pt x="2587" y="12792"/>
                </a:lnTo>
                <a:lnTo>
                  <a:pt x="2688" y="12606"/>
                </a:lnTo>
                <a:lnTo>
                  <a:pt x="2801" y="12419"/>
                </a:lnTo>
                <a:lnTo>
                  <a:pt x="2925" y="12289"/>
                </a:lnTo>
                <a:lnTo>
                  <a:pt x="3082" y="12177"/>
                </a:lnTo>
                <a:lnTo>
                  <a:pt x="3228" y="12103"/>
                </a:lnTo>
                <a:lnTo>
                  <a:pt x="3408" y="12103"/>
                </a:lnTo>
                <a:lnTo>
                  <a:pt x="3577" y="12103"/>
                </a:lnTo>
                <a:lnTo>
                  <a:pt x="3723" y="12177"/>
                </a:lnTo>
                <a:lnTo>
                  <a:pt x="3903" y="12252"/>
                </a:lnTo>
                <a:lnTo>
                  <a:pt x="4072" y="12364"/>
                </a:lnTo>
                <a:lnTo>
                  <a:pt x="4230" y="12494"/>
                </a:lnTo>
                <a:lnTo>
                  <a:pt x="4353" y="12643"/>
                </a:lnTo>
                <a:lnTo>
                  <a:pt x="4488" y="12829"/>
                </a:lnTo>
                <a:lnTo>
                  <a:pt x="4567" y="13034"/>
                </a:lnTo>
                <a:lnTo>
                  <a:pt x="4657" y="13257"/>
                </a:lnTo>
                <a:lnTo>
                  <a:pt x="4702" y="13462"/>
                </a:lnTo>
                <a:lnTo>
                  <a:pt x="4725" y="13686"/>
                </a:lnTo>
                <a:lnTo>
                  <a:pt x="4702" y="14282"/>
                </a:lnTo>
                <a:lnTo>
                  <a:pt x="4657" y="15045"/>
                </a:lnTo>
                <a:lnTo>
                  <a:pt x="4612" y="15976"/>
                </a:lnTo>
                <a:lnTo>
                  <a:pt x="4590" y="16926"/>
                </a:lnTo>
                <a:lnTo>
                  <a:pt x="4567" y="17968"/>
                </a:lnTo>
                <a:lnTo>
                  <a:pt x="4567" y="19011"/>
                </a:lnTo>
                <a:lnTo>
                  <a:pt x="4590" y="19514"/>
                </a:lnTo>
                <a:lnTo>
                  <a:pt x="4612" y="19980"/>
                </a:lnTo>
                <a:lnTo>
                  <a:pt x="4657" y="20426"/>
                </a:lnTo>
                <a:lnTo>
                  <a:pt x="4725" y="20836"/>
                </a:lnTo>
                <a:lnTo>
                  <a:pt x="4848" y="20929"/>
                </a:lnTo>
                <a:lnTo>
                  <a:pt x="5040" y="21004"/>
                </a:lnTo>
                <a:lnTo>
                  <a:pt x="5265" y="21078"/>
                </a:lnTo>
                <a:lnTo>
                  <a:pt x="5478" y="21115"/>
                </a:lnTo>
                <a:lnTo>
                  <a:pt x="6041" y="21115"/>
                </a:lnTo>
                <a:lnTo>
                  <a:pt x="6637" y="21078"/>
                </a:lnTo>
                <a:lnTo>
                  <a:pt x="7312" y="21004"/>
                </a:lnTo>
                <a:lnTo>
                  <a:pt x="7998" y="20929"/>
                </a:lnTo>
                <a:lnTo>
                  <a:pt x="8696" y="20855"/>
                </a:lnTo>
                <a:lnTo>
                  <a:pt x="9360" y="20836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13" name="Puzzle3"/>
          <p:cNvSpPr>
            <a:spLocks noEditPoints="1" noChangeArrowheads="1"/>
          </p:cNvSpPr>
          <p:nvPr/>
        </p:nvSpPr>
        <p:spPr bwMode="auto">
          <a:xfrm>
            <a:off x="6495151" y="592668"/>
            <a:ext cx="1012316" cy="1221887"/>
          </a:xfrm>
          <a:custGeom>
            <a:avLst/>
            <a:gdLst>
              <a:gd name="T0" fmla="*/ 10391 w 21600"/>
              <a:gd name="T1" fmla="*/ 15806 h 21600"/>
              <a:gd name="T2" fmla="*/ 20551 w 21600"/>
              <a:gd name="T3" fmla="*/ 21088 h 21600"/>
              <a:gd name="T4" fmla="*/ 13180 w 21600"/>
              <a:gd name="T5" fmla="*/ 13801 h 21600"/>
              <a:gd name="T6" fmla="*/ 20551 w 21600"/>
              <a:gd name="T7" fmla="*/ 7025 h 21600"/>
              <a:gd name="T8" fmla="*/ 10500 w 21600"/>
              <a:gd name="T9" fmla="*/ 52 h 21600"/>
              <a:gd name="T10" fmla="*/ 692 w 21600"/>
              <a:gd name="T11" fmla="*/ 6802 h 21600"/>
              <a:gd name="T12" fmla="*/ 8064 w 21600"/>
              <a:gd name="T13" fmla="*/ 13526 h 21600"/>
              <a:gd name="T14" fmla="*/ 692 w 21600"/>
              <a:gd name="T15" fmla="*/ 21088 h 21600"/>
              <a:gd name="T16" fmla="*/ 2273 w 21600"/>
              <a:gd name="T17" fmla="*/ 7719 h 21600"/>
              <a:gd name="T18" fmla="*/ 19149 w 21600"/>
              <a:gd name="T19" fmla="*/ 20237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6625" y="20892"/>
                </a:moveTo>
                <a:lnTo>
                  <a:pt x="7105" y="21023"/>
                </a:lnTo>
                <a:lnTo>
                  <a:pt x="7513" y="21088"/>
                </a:lnTo>
                <a:lnTo>
                  <a:pt x="7922" y="21115"/>
                </a:lnTo>
                <a:lnTo>
                  <a:pt x="8242" y="21115"/>
                </a:lnTo>
                <a:lnTo>
                  <a:pt x="8544" y="21062"/>
                </a:lnTo>
                <a:lnTo>
                  <a:pt x="8810" y="20997"/>
                </a:lnTo>
                <a:lnTo>
                  <a:pt x="9023" y="20892"/>
                </a:lnTo>
                <a:lnTo>
                  <a:pt x="9148" y="20761"/>
                </a:lnTo>
                <a:lnTo>
                  <a:pt x="9290" y="20616"/>
                </a:lnTo>
                <a:lnTo>
                  <a:pt x="9361" y="20459"/>
                </a:lnTo>
                <a:lnTo>
                  <a:pt x="9396" y="20289"/>
                </a:lnTo>
                <a:lnTo>
                  <a:pt x="9396" y="20092"/>
                </a:lnTo>
                <a:lnTo>
                  <a:pt x="9325" y="19909"/>
                </a:lnTo>
                <a:lnTo>
                  <a:pt x="9219" y="19738"/>
                </a:lnTo>
                <a:lnTo>
                  <a:pt x="9094" y="19555"/>
                </a:lnTo>
                <a:lnTo>
                  <a:pt x="8917" y="19384"/>
                </a:lnTo>
                <a:lnTo>
                  <a:pt x="8650" y="19162"/>
                </a:lnTo>
                <a:lnTo>
                  <a:pt x="8437" y="18900"/>
                </a:lnTo>
                <a:lnTo>
                  <a:pt x="8277" y="18624"/>
                </a:lnTo>
                <a:lnTo>
                  <a:pt x="8135" y="18349"/>
                </a:lnTo>
                <a:lnTo>
                  <a:pt x="8028" y="18048"/>
                </a:lnTo>
                <a:lnTo>
                  <a:pt x="7993" y="17746"/>
                </a:lnTo>
                <a:lnTo>
                  <a:pt x="7993" y="17471"/>
                </a:lnTo>
                <a:lnTo>
                  <a:pt x="8028" y="17169"/>
                </a:lnTo>
                <a:lnTo>
                  <a:pt x="8135" y="16920"/>
                </a:lnTo>
                <a:lnTo>
                  <a:pt x="8277" y="16671"/>
                </a:lnTo>
                <a:lnTo>
                  <a:pt x="8366" y="16540"/>
                </a:lnTo>
                <a:lnTo>
                  <a:pt x="8473" y="16409"/>
                </a:lnTo>
                <a:lnTo>
                  <a:pt x="8615" y="16317"/>
                </a:lnTo>
                <a:lnTo>
                  <a:pt x="8739" y="16213"/>
                </a:lnTo>
                <a:lnTo>
                  <a:pt x="8881" y="16134"/>
                </a:lnTo>
                <a:lnTo>
                  <a:pt x="9059" y="16055"/>
                </a:lnTo>
                <a:lnTo>
                  <a:pt x="9254" y="15990"/>
                </a:lnTo>
                <a:lnTo>
                  <a:pt x="9432" y="15911"/>
                </a:lnTo>
                <a:lnTo>
                  <a:pt x="9663" y="15885"/>
                </a:lnTo>
                <a:lnTo>
                  <a:pt x="9876" y="15833"/>
                </a:lnTo>
                <a:lnTo>
                  <a:pt x="10142" y="15806"/>
                </a:lnTo>
                <a:lnTo>
                  <a:pt x="10391" y="15806"/>
                </a:lnTo>
                <a:lnTo>
                  <a:pt x="10728" y="15806"/>
                </a:lnTo>
                <a:lnTo>
                  <a:pt x="10995" y="15806"/>
                </a:lnTo>
                <a:lnTo>
                  <a:pt x="11279" y="15833"/>
                </a:lnTo>
                <a:lnTo>
                  <a:pt x="11546" y="15885"/>
                </a:lnTo>
                <a:lnTo>
                  <a:pt x="11776" y="15937"/>
                </a:lnTo>
                <a:lnTo>
                  <a:pt x="12025" y="15990"/>
                </a:lnTo>
                <a:lnTo>
                  <a:pt x="12221" y="16055"/>
                </a:lnTo>
                <a:lnTo>
                  <a:pt x="12434" y="16134"/>
                </a:lnTo>
                <a:lnTo>
                  <a:pt x="12611" y="16213"/>
                </a:lnTo>
                <a:lnTo>
                  <a:pt x="12771" y="16317"/>
                </a:lnTo>
                <a:lnTo>
                  <a:pt x="12913" y="16409"/>
                </a:lnTo>
                <a:lnTo>
                  <a:pt x="13038" y="16514"/>
                </a:lnTo>
                <a:lnTo>
                  <a:pt x="13251" y="16737"/>
                </a:lnTo>
                <a:lnTo>
                  <a:pt x="13428" y="16986"/>
                </a:lnTo>
                <a:lnTo>
                  <a:pt x="13517" y="17248"/>
                </a:lnTo>
                <a:lnTo>
                  <a:pt x="13588" y="17523"/>
                </a:lnTo>
                <a:lnTo>
                  <a:pt x="13588" y="17799"/>
                </a:lnTo>
                <a:lnTo>
                  <a:pt x="13517" y="18074"/>
                </a:lnTo>
                <a:lnTo>
                  <a:pt x="13428" y="18323"/>
                </a:lnTo>
                <a:lnTo>
                  <a:pt x="13286" y="18572"/>
                </a:lnTo>
                <a:lnTo>
                  <a:pt x="13109" y="18808"/>
                </a:lnTo>
                <a:lnTo>
                  <a:pt x="12878" y="19031"/>
                </a:lnTo>
                <a:lnTo>
                  <a:pt x="12434" y="19411"/>
                </a:lnTo>
                <a:lnTo>
                  <a:pt x="12132" y="19738"/>
                </a:lnTo>
                <a:lnTo>
                  <a:pt x="12025" y="19856"/>
                </a:lnTo>
                <a:lnTo>
                  <a:pt x="11919" y="20014"/>
                </a:lnTo>
                <a:lnTo>
                  <a:pt x="11883" y="20132"/>
                </a:lnTo>
                <a:lnTo>
                  <a:pt x="11883" y="20263"/>
                </a:lnTo>
                <a:lnTo>
                  <a:pt x="11883" y="20394"/>
                </a:lnTo>
                <a:lnTo>
                  <a:pt x="11954" y="20485"/>
                </a:lnTo>
                <a:lnTo>
                  <a:pt x="12061" y="20590"/>
                </a:lnTo>
                <a:lnTo>
                  <a:pt x="12185" y="20695"/>
                </a:lnTo>
                <a:lnTo>
                  <a:pt x="12327" y="20787"/>
                </a:lnTo>
                <a:lnTo>
                  <a:pt x="12540" y="20892"/>
                </a:lnTo>
                <a:lnTo>
                  <a:pt x="12771" y="20997"/>
                </a:lnTo>
                <a:lnTo>
                  <a:pt x="13073" y="21088"/>
                </a:lnTo>
                <a:lnTo>
                  <a:pt x="13428" y="21193"/>
                </a:lnTo>
                <a:lnTo>
                  <a:pt x="13873" y="21298"/>
                </a:lnTo>
                <a:lnTo>
                  <a:pt x="14317" y="21390"/>
                </a:lnTo>
                <a:lnTo>
                  <a:pt x="14778" y="21468"/>
                </a:lnTo>
                <a:lnTo>
                  <a:pt x="15294" y="21547"/>
                </a:lnTo>
                <a:lnTo>
                  <a:pt x="15809" y="21600"/>
                </a:lnTo>
                <a:lnTo>
                  <a:pt x="16359" y="21652"/>
                </a:lnTo>
                <a:lnTo>
                  <a:pt x="16875" y="21678"/>
                </a:lnTo>
                <a:lnTo>
                  <a:pt x="17407" y="21678"/>
                </a:lnTo>
                <a:lnTo>
                  <a:pt x="17958" y="21678"/>
                </a:lnTo>
                <a:lnTo>
                  <a:pt x="18473" y="21652"/>
                </a:lnTo>
                <a:lnTo>
                  <a:pt x="18953" y="21573"/>
                </a:lnTo>
                <a:lnTo>
                  <a:pt x="19397" y="21495"/>
                </a:lnTo>
                <a:lnTo>
                  <a:pt x="19841" y="21390"/>
                </a:lnTo>
                <a:lnTo>
                  <a:pt x="20214" y="21272"/>
                </a:lnTo>
                <a:lnTo>
                  <a:pt x="20551" y="21088"/>
                </a:lnTo>
                <a:lnTo>
                  <a:pt x="20480" y="20787"/>
                </a:lnTo>
                <a:lnTo>
                  <a:pt x="20409" y="20485"/>
                </a:lnTo>
                <a:lnTo>
                  <a:pt x="20356" y="20158"/>
                </a:lnTo>
                <a:lnTo>
                  <a:pt x="20356" y="19804"/>
                </a:lnTo>
                <a:lnTo>
                  <a:pt x="20321" y="19083"/>
                </a:lnTo>
                <a:lnTo>
                  <a:pt x="20356" y="18349"/>
                </a:lnTo>
                <a:lnTo>
                  <a:pt x="20409" y="17641"/>
                </a:lnTo>
                <a:lnTo>
                  <a:pt x="20480" y="17012"/>
                </a:lnTo>
                <a:lnTo>
                  <a:pt x="20551" y="16488"/>
                </a:lnTo>
                <a:lnTo>
                  <a:pt x="20551" y="16055"/>
                </a:lnTo>
                <a:lnTo>
                  <a:pt x="20551" y="15911"/>
                </a:lnTo>
                <a:lnTo>
                  <a:pt x="20445" y="15754"/>
                </a:lnTo>
                <a:lnTo>
                  <a:pt x="20356" y="15610"/>
                </a:lnTo>
                <a:lnTo>
                  <a:pt x="20178" y="15452"/>
                </a:lnTo>
                <a:lnTo>
                  <a:pt x="20001" y="15334"/>
                </a:lnTo>
                <a:lnTo>
                  <a:pt x="19770" y="15230"/>
                </a:lnTo>
                <a:lnTo>
                  <a:pt x="19521" y="15125"/>
                </a:lnTo>
                <a:lnTo>
                  <a:pt x="19290" y="15059"/>
                </a:lnTo>
                <a:lnTo>
                  <a:pt x="19024" y="15007"/>
                </a:lnTo>
                <a:lnTo>
                  <a:pt x="18740" y="14954"/>
                </a:lnTo>
                <a:lnTo>
                  <a:pt x="18509" y="14954"/>
                </a:lnTo>
                <a:lnTo>
                  <a:pt x="18225" y="14954"/>
                </a:lnTo>
                <a:lnTo>
                  <a:pt x="17994" y="15007"/>
                </a:lnTo>
                <a:lnTo>
                  <a:pt x="17763" y="15085"/>
                </a:lnTo>
                <a:lnTo>
                  <a:pt x="17550" y="15177"/>
                </a:lnTo>
                <a:lnTo>
                  <a:pt x="17372" y="15308"/>
                </a:lnTo>
                <a:lnTo>
                  <a:pt x="17176" y="15426"/>
                </a:lnTo>
                <a:lnTo>
                  <a:pt x="16928" y="15557"/>
                </a:lnTo>
                <a:lnTo>
                  <a:pt x="16661" y="15636"/>
                </a:lnTo>
                <a:lnTo>
                  <a:pt x="16359" y="15688"/>
                </a:lnTo>
                <a:lnTo>
                  <a:pt x="16022" y="15715"/>
                </a:lnTo>
                <a:lnTo>
                  <a:pt x="15667" y="15688"/>
                </a:lnTo>
                <a:lnTo>
                  <a:pt x="15294" y="15662"/>
                </a:lnTo>
                <a:lnTo>
                  <a:pt x="14956" y="15583"/>
                </a:lnTo>
                <a:lnTo>
                  <a:pt x="14619" y="15479"/>
                </a:lnTo>
                <a:lnTo>
                  <a:pt x="14281" y="15334"/>
                </a:lnTo>
                <a:lnTo>
                  <a:pt x="13961" y="15177"/>
                </a:lnTo>
                <a:lnTo>
                  <a:pt x="13695" y="14981"/>
                </a:lnTo>
                <a:lnTo>
                  <a:pt x="13588" y="14850"/>
                </a:lnTo>
                <a:lnTo>
                  <a:pt x="13482" y="14732"/>
                </a:lnTo>
                <a:lnTo>
                  <a:pt x="13393" y="14600"/>
                </a:lnTo>
                <a:lnTo>
                  <a:pt x="13322" y="14456"/>
                </a:lnTo>
                <a:lnTo>
                  <a:pt x="13251" y="14299"/>
                </a:lnTo>
                <a:lnTo>
                  <a:pt x="13215" y="14155"/>
                </a:lnTo>
                <a:lnTo>
                  <a:pt x="13180" y="13971"/>
                </a:lnTo>
                <a:lnTo>
                  <a:pt x="13180" y="13801"/>
                </a:lnTo>
                <a:lnTo>
                  <a:pt x="13180" y="13591"/>
                </a:lnTo>
                <a:lnTo>
                  <a:pt x="13215" y="13395"/>
                </a:lnTo>
                <a:lnTo>
                  <a:pt x="13251" y="13198"/>
                </a:lnTo>
                <a:lnTo>
                  <a:pt x="13322" y="13015"/>
                </a:lnTo>
                <a:lnTo>
                  <a:pt x="13393" y="12870"/>
                </a:lnTo>
                <a:lnTo>
                  <a:pt x="13482" y="12713"/>
                </a:lnTo>
                <a:lnTo>
                  <a:pt x="13588" y="12569"/>
                </a:lnTo>
                <a:lnTo>
                  <a:pt x="13730" y="12438"/>
                </a:lnTo>
                <a:lnTo>
                  <a:pt x="13997" y="12215"/>
                </a:lnTo>
                <a:lnTo>
                  <a:pt x="14334" y="12005"/>
                </a:lnTo>
                <a:lnTo>
                  <a:pt x="14690" y="11861"/>
                </a:lnTo>
                <a:lnTo>
                  <a:pt x="15063" y="11756"/>
                </a:lnTo>
                <a:lnTo>
                  <a:pt x="15436" y="11678"/>
                </a:lnTo>
                <a:lnTo>
                  <a:pt x="15809" y="11638"/>
                </a:lnTo>
                <a:lnTo>
                  <a:pt x="16182" y="11638"/>
                </a:lnTo>
                <a:lnTo>
                  <a:pt x="16555" y="11678"/>
                </a:lnTo>
                <a:lnTo>
                  <a:pt x="16910" y="11730"/>
                </a:lnTo>
                <a:lnTo>
                  <a:pt x="17248" y="11835"/>
                </a:lnTo>
                <a:lnTo>
                  <a:pt x="17514" y="11966"/>
                </a:lnTo>
                <a:lnTo>
                  <a:pt x="17763" y="12110"/>
                </a:lnTo>
                <a:lnTo>
                  <a:pt x="17887" y="12215"/>
                </a:lnTo>
                <a:lnTo>
                  <a:pt x="18065" y="12307"/>
                </a:lnTo>
                <a:lnTo>
                  <a:pt x="18260" y="12412"/>
                </a:lnTo>
                <a:lnTo>
                  <a:pt x="18438" y="12464"/>
                </a:lnTo>
                <a:lnTo>
                  <a:pt x="18669" y="12543"/>
                </a:lnTo>
                <a:lnTo>
                  <a:pt x="18882" y="12569"/>
                </a:lnTo>
                <a:lnTo>
                  <a:pt x="19113" y="12595"/>
                </a:lnTo>
                <a:lnTo>
                  <a:pt x="19361" y="12608"/>
                </a:lnTo>
                <a:lnTo>
                  <a:pt x="19592" y="12608"/>
                </a:lnTo>
                <a:lnTo>
                  <a:pt x="19841" y="12595"/>
                </a:lnTo>
                <a:lnTo>
                  <a:pt x="20072" y="12543"/>
                </a:lnTo>
                <a:lnTo>
                  <a:pt x="20321" y="12490"/>
                </a:lnTo>
                <a:lnTo>
                  <a:pt x="20551" y="12438"/>
                </a:lnTo>
                <a:lnTo>
                  <a:pt x="20800" y="12333"/>
                </a:lnTo>
                <a:lnTo>
                  <a:pt x="20996" y="12241"/>
                </a:lnTo>
                <a:lnTo>
                  <a:pt x="21244" y="12110"/>
                </a:lnTo>
                <a:lnTo>
                  <a:pt x="21298" y="12032"/>
                </a:lnTo>
                <a:lnTo>
                  <a:pt x="21404" y="11966"/>
                </a:lnTo>
                <a:lnTo>
                  <a:pt x="21475" y="11861"/>
                </a:lnTo>
                <a:lnTo>
                  <a:pt x="21511" y="11730"/>
                </a:lnTo>
                <a:lnTo>
                  <a:pt x="21617" y="11481"/>
                </a:lnTo>
                <a:lnTo>
                  <a:pt x="21653" y="11180"/>
                </a:lnTo>
                <a:lnTo>
                  <a:pt x="21653" y="10826"/>
                </a:lnTo>
                <a:lnTo>
                  <a:pt x="21653" y="10472"/>
                </a:lnTo>
                <a:lnTo>
                  <a:pt x="21582" y="10092"/>
                </a:lnTo>
                <a:lnTo>
                  <a:pt x="21511" y="9725"/>
                </a:lnTo>
                <a:lnTo>
                  <a:pt x="21298" y="8912"/>
                </a:lnTo>
                <a:lnTo>
                  <a:pt x="21067" y="8191"/>
                </a:lnTo>
                <a:lnTo>
                  <a:pt x="20800" y="7536"/>
                </a:lnTo>
                <a:lnTo>
                  <a:pt x="20551" y="7025"/>
                </a:lnTo>
                <a:lnTo>
                  <a:pt x="20001" y="7103"/>
                </a:lnTo>
                <a:lnTo>
                  <a:pt x="19432" y="7156"/>
                </a:lnTo>
                <a:lnTo>
                  <a:pt x="18846" y="7208"/>
                </a:lnTo>
                <a:lnTo>
                  <a:pt x="18225" y="7208"/>
                </a:lnTo>
                <a:lnTo>
                  <a:pt x="17656" y="7208"/>
                </a:lnTo>
                <a:lnTo>
                  <a:pt x="17070" y="7182"/>
                </a:lnTo>
                <a:lnTo>
                  <a:pt x="16484" y="7156"/>
                </a:lnTo>
                <a:lnTo>
                  <a:pt x="15986" y="7103"/>
                </a:lnTo>
                <a:lnTo>
                  <a:pt x="14992" y="6999"/>
                </a:lnTo>
                <a:lnTo>
                  <a:pt x="14210" y="6907"/>
                </a:lnTo>
                <a:lnTo>
                  <a:pt x="13695" y="6828"/>
                </a:lnTo>
                <a:lnTo>
                  <a:pt x="13517" y="6802"/>
                </a:lnTo>
                <a:lnTo>
                  <a:pt x="13073" y="6645"/>
                </a:lnTo>
                <a:lnTo>
                  <a:pt x="12700" y="6474"/>
                </a:lnTo>
                <a:lnTo>
                  <a:pt x="12363" y="6304"/>
                </a:lnTo>
                <a:lnTo>
                  <a:pt x="12132" y="6094"/>
                </a:lnTo>
                <a:lnTo>
                  <a:pt x="11919" y="5871"/>
                </a:lnTo>
                <a:lnTo>
                  <a:pt x="11776" y="5649"/>
                </a:lnTo>
                <a:lnTo>
                  <a:pt x="11688" y="5413"/>
                </a:lnTo>
                <a:lnTo>
                  <a:pt x="11617" y="5190"/>
                </a:lnTo>
                <a:lnTo>
                  <a:pt x="11617" y="4941"/>
                </a:lnTo>
                <a:lnTo>
                  <a:pt x="11652" y="4718"/>
                </a:lnTo>
                <a:lnTo>
                  <a:pt x="11723" y="4482"/>
                </a:lnTo>
                <a:lnTo>
                  <a:pt x="11812" y="4285"/>
                </a:lnTo>
                <a:lnTo>
                  <a:pt x="11919" y="4089"/>
                </a:lnTo>
                <a:lnTo>
                  <a:pt x="12096" y="3905"/>
                </a:lnTo>
                <a:lnTo>
                  <a:pt x="12292" y="3735"/>
                </a:lnTo>
                <a:lnTo>
                  <a:pt x="12505" y="3604"/>
                </a:lnTo>
                <a:lnTo>
                  <a:pt x="12700" y="3460"/>
                </a:lnTo>
                <a:lnTo>
                  <a:pt x="12878" y="3250"/>
                </a:lnTo>
                <a:lnTo>
                  <a:pt x="13038" y="3027"/>
                </a:lnTo>
                <a:lnTo>
                  <a:pt x="13180" y="2752"/>
                </a:lnTo>
                <a:lnTo>
                  <a:pt x="13286" y="2477"/>
                </a:lnTo>
                <a:lnTo>
                  <a:pt x="13322" y="2175"/>
                </a:lnTo>
                <a:lnTo>
                  <a:pt x="13357" y="1874"/>
                </a:lnTo>
                <a:lnTo>
                  <a:pt x="13286" y="1572"/>
                </a:lnTo>
                <a:lnTo>
                  <a:pt x="13180" y="1271"/>
                </a:lnTo>
                <a:lnTo>
                  <a:pt x="13038" y="983"/>
                </a:lnTo>
                <a:lnTo>
                  <a:pt x="12949" y="865"/>
                </a:lnTo>
                <a:lnTo>
                  <a:pt x="12807" y="733"/>
                </a:lnTo>
                <a:lnTo>
                  <a:pt x="12665" y="616"/>
                </a:lnTo>
                <a:lnTo>
                  <a:pt x="12505" y="511"/>
                </a:lnTo>
                <a:lnTo>
                  <a:pt x="12327" y="406"/>
                </a:lnTo>
                <a:lnTo>
                  <a:pt x="12132" y="314"/>
                </a:lnTo>
                <a:lnTo>
                  <a:pt x="11883" y="235"/>
                </a:lnTo>
                <a:lnTo>
                  <a:pt x="11652" y="183"/>
                </a:lnTo>
                <a:lnTo>
                  <a:pt x="11368" y="104"/>
                </a:lnTo>
                <a:lnTo>
                  <a:pt x="11101" y="78"/>
                </a:lnTo>
                <a:lnTo>
                  <a:pt x="10800" y="52"/>
                </a:lnTo>
                <a:lnTo>
                  <a:pt x="10444" y="52"/>
                </a:lnTo>
                <a:lnTo>
                  <a:pt x="10142" y="52"/>
                </a:lnTo>
                <a:lnTo>
                  <a:pt x="9840" y="78"/>
                </a:lnTo>
                <a:lnTo>
                  <a:pt x="9574" y="104"/>
                </a:lnTo>
                <a:lnTo>
                  <a:pt x="9325" y="157"/>
                </a:lnTo>
                <a:lnTo>
                  <a:pt x="9094" y="209"/>
                </a:lnTo>
                <a:lnTo>
                  <a:pt x="8846" y="262"/>
                </a:lnTo>
                <a:lnTo>
                  <a:pt x="8650" y="340"/>
                </a:lnTo>
                <a:lnTo>
                  <a:pt x="8437" y="432"/>
                </a:lnTo>
                <a:lnTo>
                  <a:pt x="8277" y="511"/>
                </a:lnTo>
                <a:lnTo>
                  <a:pt x="8100" y="616"/>
                </a:lnTo>
                <a:lnTo>
                  <a:pt x="7957" y="707"/>
                </a:lnTo>
                <a:lnTo>
                  <a:pt x="7833" y="838"/>
                </a:lnTo>
                <a:lnTo>
                  <a:pt x="7620" y="1061"/>
                </a:lnTo>
                <a:lnTo>
                  <a:pt x="7442" y="1336"/>
                </a:lnTo>
                <a:lnTo>
                  <a:pt x="7353" y="1599"/>
                </a:lnTo>
                <a:lnTo>
                  <a:pt x="7318" y="1900"/>
                </a:lnTo>
                <a:lnTo>
                  <a:pt x="7318" y="2175"/>
                </a:lnTo>
                <a:lnTo>
                  <a:pt x="7353" y="2450"/>
                </a:lnTo>
                <a:lnTo>
                  <a:pt x="7442" y="2726"/>
                </a:lnTo>
                <a:lnTo>
                  <a:pt x="7620" y="2975"/>
                </a:lnTo>
                <a:lnTo>
                  <a:pt x="7833" y="3198"/>
                </a:lnTo>
                <a:lnTo>
                  <a:pt x="8064" y="3433"/>
                </a:lnTo>
                <a:lnTo>
                  <a:pt x="8295" y="3630"/>
                </a:lnTo>
                <a:lnTo>
                  <a:pt x="8508" y="3853"/>
                </a:lnTo>
                <a:lnTo>
                  <a:pt x="8686" y="4089"/>
                </a:lnTo>
                <a:lnTo>
                  <a:pt x="8775" y="4312"/>
                </a:lnTo>
                <a:lnTo>
                  <a:pt x="8846" y="4561"/>
                </a:lnTo>
                <a:lnTo>
                  <a:pt x="8846" y="4810"/>
                </a:lnTo>
                <a:lnTo>
                  <a:pt x="8810" y="5059"/>
                </a:lnTo>
                <a:lnTo>
                  <a:pt x="8721" y="5295"/>
                </a:lnTo>
                <a:lnTo>
                  <a:pt x="8579" y="5544"/>
                </a:lnTo>
                <a:lnTo>
                  <a:pt x="8366" y="5766"/>
                </a:lnTo>
                <a:lnTo>
                  <a:pt x="8135" y="5976"/>
                </a:lnTo>
                <a:lnTo>
                  <a:pt x="7833" y="6199"/>
                </a:lnTo>
                <a:lnTo>
                  <a:pt x="7478" y="6369"/>
                </a:lnTo>
                <a:lnTo>
                  <a:pt x="7069" y="6527"/>
                </a:lnTo>
                <a:lnTo>
                  <a:pt x="6590" y="6671"/>
                </a:lnTo>
                <a:lnTo>
                  <a:pt x="6092" y="6802"/>
                </a:lnTo>
                <a:lnTo>
                  <a:pt x="5684" y="6802"/>
                </a:lnTo>
                <a:lnTo>
                  <a:pt x="5133" y="6802"/>
                </a:lnTo>
                <a:lnTo>
                  <a:pt x="4547" y="6802"/>
                </a:lnTo>
                <a:lnTo>
                  <a:pt x="3872" y="6802"/>
                </a:lnTo>
                <a:lnTo>
                  <a:pt x="3144" y="6802"/>
                </a:lnTo>
                <a:lnTo>
                  <a:pt x="2362" y="6802"/>
                </a:lnTo>
                <a:lnTo>
                  <a:pt x="1545" y="6802"/>
                </a:lnTo>
                <a:lnTo>
                  <a:pt x="692" y="6802"/>
                </a:lnTo>
                <a:lnTo>
                  <a:pt x="586" y="7234"/>
                </a:lnTo>
                <a:lnTo>
                  <a:pt x="461" y="7837"/>
                </a:lnTo>
                <a:lnTo>
                  <a:pt x="355" y="8493"/>
                </a:lnTo>
                <a:lnTo>
                  <a:pt x="248" y="9187"/>
                </a:lnTo>
                <a:lnTo>
                  <a:pt x="142" y="9869"/>
                </a:lnTo>
                <a:lnTo>
                  <a:pt x="106" y="10498"/>
                </a:lnTo>
                <a:lnTo>
                  <a:pt x="106" y="10983"/>
                </a:lnTo>
                <a:lnTo>
                  <a:pt x="106" y="11311"/>
                </a:lnTo>
                <a:lnTo>
                  <a:pt x="213" y="11481"/>
                </a:lnTo>
                <a:lnTo>
                  <a:pt x="319" y="11651"/>
                </a:lnTo>
                <a:lnTo>
                  <a:pt x="497" y="11783"/>
                </a:lnTo>
                <a:lnTo>
                  <a:pt x="692" y="11914"/>
                </a:lnTo>
                <a:lnTo>
                  <a:pt x="941" y="12032"/>
                </a:lnTo>
                <a:lnTo>
                  <a:pt x="1207" y="12110"/>
                </a:lnTo>
                <a:lnTo>
                  <a:pt x="1509" y="12189"/>
                </a:lnTo>
                <a:lnTo>
                  <a:pt x="1794" y="12241"/>
                </a:lnTo>
                <a:lnTo>
                  <a:pt x="2131" y="12267"/>
                </a:lnTo>
                <a:lnTo>
                  <a:pt x="2433" y="12281"/>
                </a:lnTo>
                <a:lnTo>
                  <a:pt x="2735" y="12267"/>
                </a:lnTo>
                <a:lnTo>
                  <a:pt x="3055" y="12241"/>
                </a:lnTo>
                <a:lnTo>
                  <a:pt x="3357" y="12189"/>
                </a:lnTo>
                <a:lnTo>
                  <a:pt x="3623" y="12084"/>
                </a:lnTo>
                <a:lnTo>
                  <a:pt x="3872" y="11979"/>
                </a:lnTo>
                <a:lnTo>
                  <a:pt x="4103" y="11861"/>
                </a:lnTo>
                <a:lnTo>
                  <a:pt x="4316" y="11704"/>
                </a:lnTo>
                <a:lnTo>
                  <a:pt x="4582" y="11612"/>
                </a:lnTo>
                <a:lnTo>
                  <a:pt x="4849" y="11533"/>
                </a:lnTo>
                <a:lnTo>
                  <a:pt x="5169" y="11507"/>
                </a:lnTo>
                <a:lnTo>
                  <a:pt x="5506" y="11481"/>
                </a:lnTo>
                <a:lnTo>
                  <a:pt x="5808" y="11507"/>
                </a:lnTo>
                <a:lnTo>
                  <a:pt x="6146" y="11560"/>
                </a:lnTo>
                <a:lnTo>
                  <a:pt x="6501" y="11651"/>
                </a:lnTo>
                <a:lnTo>
                  <a:pt x="6803" y="11783"/>
                </a:lnTo>
                <a:lnTo>
                  <a:pt x="7105" y="11940"/>
                </a:lnTo>
                <a:lnTo>
                  <a:pt x="7353" y="12110"/>
                </a:lnTo>
                <a:lnTo>
                  <a:pt x="7584" y="12333"/>
                </a:lnTo>
                <a:lnTo>
                  <a:pt x="7798" y="12595"/>
                </a:lnTo>
                <a:lnTo>
                  <a:pt x="7922" y="12870"/>
                </a:lnTo>
                <a:lnTo>
                  <a:pt x="8028" y="13198"/>
                </a:lnTo>
                <a:lnTo>
                  <a:pt x="8064" y="13526"/>
                </a:lnTo>
                <a:lnTo>
                  <a:pt x="8028" y="13775"/>
                </a:lnTo>
                <a:lnTo>
                  <a:pt x="7922" y="13998"/>
                </a:lnTo>
                <a:lnTo>
                  <a:pt x="7798" y="14220"/>
                </a:lnTo>
                <a:lnTo>
                  <a:pt x="7584" y="14404"/>
                </a:lnTo>
                <a:lnTo>
                  <a:pt x="7353" y="14574"/>
                </a:lnTo>
                <a:lnTo>
                  <a:pt x="7105" y="14732"/>
                </a:lnTo>
                <a:lnTo>
                  <a:pt x="6803" y="14850"/>
                </a:lnTo>
                <a:lnTo>
                  <a:pt x="6501" y="14954"/>
                </a:lnTo>
                <a:lnTo>
                  <a:pt x="6146" y="15033"/>
                </a:lnTo>
                <a:lnTo>
                  <a:pt x="5808" y="15085"/>
                </a:lnTo>
                <a:lnTo>
                  <a:pt x="5506" y="15085"/>
                </a:lnTo>
                <a:lnTo>
                  <a:pt x="5169" y="15059"/>
                </a:lnTo>
                <a:lnTo>
                  <a:pt x="4849" y="15007"/>
                </a:lnTo>
                <a:lnTo>
                  <a:pt x="4582" y="14902"/>
                </a:lnTo>
                <a:lnTo>
                  <a:pt x="4316" y="14784"/>
                </a:lnTo>
                <a:lnTo>
                  <a:pt x="4103" y="14600"/>
                </a:lnTo>
                <a:lnTo>
                  <a:pt x="3907" y="14430"/>
                </a:lnTo>
                <a:lnTo>
                  <a:pt x="3659" y="14299"/>
                </a:lnTo>
                <a:lnTo>
                  <a:pt x="3428" y="14194"/>
                </a:lnTo>
                <a:lnTo>
                  <a:pt x="3179" y="14129"/>
                </a:lnTo>
                <a:lnTo>
                  <a:pt x="2913" y="14102"/>
                </a:lnTo>
                <a:lnTo>
                  <a:pt x="2646" y="14102"/>
                </a:lnTo>
                <a:lnTo>
                  <a:pt x="2362" y="14129"/>
                </a:lnTo>
                <a:lnTo>
                  <a:pt x="2096" y="14168"/>
                </a:lnTo>
                <a:lnTo>
                  <a:pt x="1811" y="14273"/>
                </a:lnTo>
                <a:lnTo>
                  <a:pt x="1545" y="14378"/>
                </a:lnTo>
                <a:lnTo>
                  <a:pt x="1314" y="14496"/>
                </a:lnTo>
                <a:lnTo>
                  <a:pt x="1065" y="14653"/>
                </a:lnTo>
                <a:lnTo>
                  <a:pt x="870" y="14797"/>
                </a:lnTo>
                <a:lnTo>
                  <a:pt x="657" y="14981"/>
                </a:lnTo>
                <a:lnTo>
                  <a:pt x="497" y="15177"/>
                </a:lnTo>
                <a:lnTo>
                  <a:pt x="390" y="15413"/>
                </a:lnTo>
                <a:lnTo>
                  <a:pt x="284" y="15636"/>
                </a:lnTo>
                <a:lnTo>
                  <a:pt x="248" y="15911"/>
                </a:lnTo>
                <a:lnTo>
                  <a:pt x="284" y="16239"/>
                </a:lnTo>
                <a:lnTo>
                  <a:pt x="319" y="16566"/>
                </a:lnTo>
                <a:lnTo>
                  <a:pt x="497" y="17340"/>
                </a:lnTo>
                <a:lnTo>
                  <a:pt x="692" y="18152"/>
                </a:lnTo>
                <a:lnTo>
                  <a:pt x="799" y="18559"/>
                </a:lnTo>
                <a:lnTo>
                  <a:pt x="905" y="18978"/>
                </a:lnTo>
                <a:lnTo>
                  <a:pt x="959" y="19384"/>
                </a:lnTo>
                <a:lnTo>
                  <a:pt x="994" y="19791"/>
                </a:lnTo>
                <a:lnTo>
                  <a:pt x="994" y="20132"/>
                </a:lnTo>
                <a:lnTo>
                  <a:pt x="959" y="20485"/>
                </a:lnTo>
                <a:lnTo>
                  <a:pt x="941" y="20669"/>
                </a:lnTo>
                <a:lnTo>
                  <a:pt x="870" y="20813"/>
                </a:lnTo>
                <a:lnTo>
                  <a:pt x="799" y="20970"/>
                </a:lnTo>
                <a:lnTo>
                  <a:pt x="692" y="21088"/>
                </a:lnTo>
                <a:lnTo>
                  <a:pt x="1474" y="20997"/>
                </a:lnTo>
                <a:lnTo>
                  <a:pt x="2291" y="20866"/>
                </a:lnTo>
                <a:lnTo>
                  <a:pt x="3108" y="20787"/>
                </a:lnTo>
                <a:lnTo>
                  <a:pt x="3907" y="20721"/>
                </a:lnTo>
                <a:lnTo>
                  <a:pt x="4653" y="20695"/>
                </a:lnTo>
                <a:lnTo>
                  <a:pt x="5364" y="20695"/>
                </a:lnTo>
                <a:lnTo>
                  <a:pt x="5701" y="20721"/>
                </a:lnTo>
                <a:lnTo>
                  <a:pt x="6057" y="20761"/>
                </a:lnTo>
                <a:lnTo>
                  <a:pt x="6323" y="20813"/>
                </a:lnTo>
                <a:lnTo>
                  <a:pt x="6625" y="20892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>
        <p:nvSpPr>
          <p:cNvPr id="14" name="Puzzle2"/>
          <p:cNvSpPr>
            <a:spLocks noEditPoints="1" noChangeArrowheads="1"/>
          </p:cNvSpPr>
          <p:nvPr/>
        </p:nvSpPr>
        <p:spPr bwMode="auto">
          <a:xfrm>
            <a:off x="6193456" y="1482854"/>
            <a:ext cx="1615707" cy="1112935"/>
          </a:xfrm>
          <a:custGeom>
            <a:avLst/>
            <a:gdLst>
              <a:gd name="T0" fmla="*/ 11 w 21600"/>
              <a:gd name="T1" fmla="*/ 13386 h 21600"/>
              <a:gd name="T2" fmla="*/ 4202 w 21600"/>
              <a:gd name="T3" fmla="*/ 21161 h 21600"/>
              <a:gd name="T4" fmla="*/ 10400 w 21600"/>
              <a:gd name="T5" fmla="*/ 13909 h 21600"/>
              <a:gd name="T6" fmla="*/ 16821 w 21600"/>
              <a:gd name="T7" fmla="*/ 21190 h 21600"/>
              <a:gd name="T8" fmla="*/ 21600 w 21600"/>
              <a:gd name="T9" fmla="*/ 15083 h 21600"/>
              <a:gd name="T10" fmla="*/ 16889 w 21600"/>
              <a:gd name="T11" fmla="*/ 5739 h 21600"/>
              <a:gd name="T12" fmla="*/ 10800 w 21600"/>
              <a:gd name="T13" fmla="*/ 28 h 21600"/>
              <a:gd name="T14" fmla="*/ 4202 w 21600"/>
              <a:gd name="T15" fmla="*/ 5894 h 21600"/>
              <a:gd name="T16" fmla="*/ 5388 w 21600"/>
              <a:gd name="T17" fmla="*/ 6742 h 21600"/>
              <a:gd name="T18" fmla="*/ 16177 w 21600"/>
              <a:gd name="T19" fmla="*/ 20441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4247" y="12354"/>
                </a:moveTo>
                <a:lnTo>
                  <a:pt x="4134" y="12468"/>
                </a:lnTo>
                <a:lnTo>
                  <a:pt x="4010" y="12581"/>
                </a:lnTo>
                <a:lnTo>
                  <a:pt x="3897" y="12637"/>
                </a:lnTo>
                <a:lnTo>
                  <a:pt x="3773" y="12694"/>
                </a:lnTo>
                <a:lnTo>
                  <a:pt x="3637" y="12694"/>
                </a:lnTo>
                <a:lnTo>
                  <a:pt x="3524" y="12694"/>
                </a:lnTo>
                <a:lnTo>
                  <a:pt x="3400" y="12665"/>
                </a:lnTo>
                <a:lnTo>
                  <a:pt x="3287" y="12609"/>
                </a:lnTo>
                <a:lnTo>
                  <a:pt x="3027" y="12496"/>
                </a:lnTo>
                <a:lnTo>
                  <a:pt x="2790" y="12340"/>
                </a:lnTo>
                <a:lnTo>
                  <a:pt x="2530" y="12142"/>
                </a:lnTo>
                <a:lnTo>
                  <a:pt x="2293" y="11987"/>
                </a:lnTo>
                <a:lnTo>
                  <a:pt x="2033" y="11817"/>
                </a:lnTo>
                <a:lnTo>
                  <a:pt x="1773" y="11676"/>
                </a:lnTo>
                <a:lnTo>
                  <a:pt x="1638" y="11662"/>
                </a:lnTo>
                <a:lnTo>
                  <a:pt x="1513" y="11634"/>
                </a:lnTo>
                <a:lnTo>
                  <a:pt x="1378" y="11634"/>
                </a:lnTo>
                <a:lnTo>
                  <a:pt x="1253" y="11634"/>
                </a:lnTo>
                <a:lnTo>
                  <a:pt x="1118" y="11662"/>
                </a:lnTo>
                <a:lnTo>
                  <a:pt x="971" y="11732"/>
                </a:lnTo>
                <a:lnTo>
                  <a:pt x="835" y="11817"/>
                </a:lnTo>
                <a:lnTo>
                  <a:pt x="711" y="11959"/>
                </a:lnTo>
                <a:lnTo>
                  <a:pt x="553" y="12086"/>
                </a:lnTo>
                <a:lnTo>
                  <a:pt x="429" y="12284"/>
                </a:lnTo>
                <a:lnTo>
                  <a:pt x="271" y="12524"/>
                </a:lnTo>
                <a:lnTo>
                  <a:pt x="146" y="12793"/>
                </a:lnTo>
                <a:lnTo>
                  <a:pt x="79" y="12962"/>
                </a:lnTo>
                <a:lnTo>
                  <a:pt x="33" y="13146"/>
                </a:lnTo>
                <a:lnTo>
                  <a:pt x="11" y="13386"/>
                </a:lnTo>
                <a:lnTo>
                  <a:pt x="11" y="13641"/>
                </a:lnTo>
                <a:lnTo>
                  <a:pt x="33" y="13881"/>
                </a:lnTo>
                <a:lnTo>
                  <a:pt x="101" y="14150"/>
                </a:lnTo>
                <a:lnTo>
                  <a:pt x="192" y="14404"/>
                </a:lnTo>
                <a:lnTo>
                  <a:pt x="293" y="14645"/>
                </a:lnTo>
                <a:lnTo>
                  <a:pt x="451" y="14857"/>
                </a:lnTo>
                <a:lnTo>
                  <a:pt x="621" y="15054"/>
                </a:lnTo>
                <a:lnTo>
                  <a:pt x="734" y="15125"/>
                </a:lnTo>
                <a:lnTo>
                  <a:pt x="835" y="15210"/>
                </a:lnTo>
                <a:lnTo>
                  <a:pt x="948" y="15267"/>
                </a:lnTo>
                <a:lnTo>
                  <a:pt x="1084" y="15323"/>
                </a:lnTo>
                <a:lnTo>
                  <a:pt x="1208" y="15351"/>
                </a:lnTo>
                <a:lnTo>
                  <a:pt x="1355" y="15380"/>
                </a:lnTo>
                <a:lnTo>
                  <a:pt x="1513" y="15380"/>
                </a:lnTo>
                <a:lnTo>
                  <a:pt x="1683" y="15380"/>
                </a:lnTo>
                <a:lnTo>
                  <a:pt x="1864" y="15351"/>
                </a:lnTo>
                <a:lnTo>
                  <a:pt x="2033" y="15323"/>
                </a:lnTo>
                <a:lnTo>
                  <a:pt x="2225" y="15238"/>
                </a:lnTo>
                <a:lnTo>
                  <a:pt x="2428" y="15153"/>
                </a:lnTo>
                <a:lnTo>
                  <a:pt x="2745" y="15026"/>
                </a:lnTo>
                <a:lnTo>
                  <a:pt x="3005" y="14913"/>
                </a:lnTo>
                <a:lnTo>
                  <a:pt x="3264" y="14828"/>
                </a:lnTo>
                <a:lnTo>
                  <a:pt x="3513" y="14800"/>
                </a:lnTo>
                <a:lnTo>
                  <a:pt x="3615" y="14828"/>
                </a:lnTo>
                <a:lnTo>
                  <a:pt x="3728" y="14857"/>
                </a:lnTo>
                <a:lnTo>
                  <a:pt x="3807" y="14913"/>
                </a:lnTo>
                <a:lnTo>
                  <a:pt x="3920" y="14998"/>
                </a:lnTo>
                <a:lnTo>
                  <a:pt x="4010" y="15097"/>
                </a:lnTo>
                <a:lnTo>
                  <a:pt x="4089" y="15238"/>
                </a:lnTo>
                <a:lnTo>
                  <a:pt x="4179" y="15408"/>
                </a:lnTo>
                <a:lnTo>
                  <a:pt x="4247" y="15620"/>
                </a:lnTo>
                <a:lnTo>
                  <a:pt x="4326" y="15860"/>
                </a:lnTo>
                <a:lnTo>
                  <a:pt x="4394" y="16129"/>
                </a:lnTo>
                <a:lnTo>
                  <a:pt x="4439" y="16440"/>
                </a:lnTo>
                <a:lnTo>
                  <a:pt x="4507" y="16737"/>
                </a:lnTo>
                <a:lnTo>
                  <a:pt x="4552" y="17090"/>
                </a:lnTo>
                <a:lnTo>
                  <a:pt x="4575" y="17443"/>
                </a:lnTo>
                <a:lnTo>
                  <a:pt x="4586" y="17825"/>
                </a:lnTo>
                <a:lnTo>
                  <a:pt x="4586" y="18193"/>
                </a:lnTo>
                <a:lnTo>
                  <a:pt x="4586" y="18574"/>
                </a:lnTo>
                <a:lnTo>
                  <a:pt x="4586" y="18984"/>
                </a:lnTo>
                <a:lnTo>
                  <a:pt x="4552" y="19366"/>
                </a:lnTo>
                <a:lnTo>
                  <a:pt x="4507" y="19748"/>
                </a:lnTo>
                <a:lnTo>
                  <a:pt x="4462" y="20129"/>
                </a:lnTo>
                <a:lnTo>
                  <a:pt x="4371" y="20483"/>
                </a:lnTo>
                <a:lnTo>
                  <a:pt x="4292" y="20836"/>
                </a:lnTo>
                <a:lnTo>
                  <a:pt x="4202" y="21161"/>
                </a:lnTo>
                <a:lnTo>
                  <a:pt x="4744" y="21161"/>
                </a:lnTo>
                <a:lnTo>
                  <a:pt x="5264" y="21161"/>
                </a:lnTo>
                <a:lnTo>
                  <a:pt x="5784" y="21161"/>
                </a:lnTo>
                <a:lnTo>
                  <a:pt x="6235" y="21161"/>
                </a:lnTo>
                <a:lnTo>
                  <a:pt x="6676" y="21161"/>
                </a:lnTo>
                <a:lnTo>
                  <a:pt x="7060" y="21161"/>
                </a:lnTo>
                <a:lnTo>
                  <a:pt x="7410" y="21161"/>
                </a:lnTo>
                <a:lnTo>
                  <a:pt x="7670" y="21161"/>
                </a:lnTo>
                <a:lnTo>
                  <a:pt x="8020" y="21020"/>
                </a:lnTo>
                <a:lnTo>
                  <a:pt x="8303" y="20893"/>
                </a:lnTo>
                <a:lnTo>
                  <a:pt x="8563" y="20695"/>
                </a:lnTo>
                <a:lnTo>
                  <a:pt x="8800" y="20511"/>
                </a:lnTo>
                <a:lnTo>
                  <a:pt x="8969" y="20285"/>
                </a:lnTo>
                <a:lnTo>
                  <a:pt x="9150" y="20045"/>
                </a:lnTo>
                <a:lnTo>
                  <a:pt x="9252" y="19804"/>
                </a:lnTo>
                <a:lnTo>
                  <a:pt x="9342" y="19550"/>
                </a:lnTo>
                <a:lnTo>
                  <a:pt x="9410" y="19281"/>
                </a:lnTo>
                <a:lnTo>
                  <a:pt x="9433" y="19013"/>
                </a:lnTo>
                <a:lnTo>
                  <a:pt x="9433" y="18744"/>
                </a:lnTo>
                <a:lnTo>
                  <a:pt x="9387" y="18504"/>
                </a:lnTo>
                <a:lnTo>
                  <a:pt x="9320" y="18221"/>
                </a:lnTo>
                <a:lnTo>
                  <a:pt x="9207" y="17981"/>
                </a:lnTo>
                <a:lnTo>
                  <a:pt x="9105" y="17740"/>
                </a:lnTo>
                <a:lnTo>
                  <a:pt x="8924" y="17514"/>
                </a:lnTo>
                <a:lnTo>
                  <a:pt x="8777" y="17274"/>
                </a:lnTo>
                <a:lnTo>
                  <a:pt x="8642" y="17034"/>
                </a:lnTo>
                <a:lnTo>
                  <a:pt x="8563" y="16765"/>
                </a:lnTo>
                <a:lnTo>
                  <a:pt x="8472" y="16468"/>
                </a:lnTo>
                <a:lnTo>
                  <a:pt x="8450" y="16157"/>
                </a:lnTo>
                <a:lnTo>
                  <a:pt x="8450" y="15860"/>
                </a:lnTo>
                <a:lnTo>
                  <a:pt x="8472" y="15563"/>
                </a:lnTo>
                <a:lnTo>
                  <a:pt x="8540" y="15267"/>
                </a:lnTo>
                <a:lnTo>
                  <a:pt x="8642" y="14998"/>
                </a:lnTo>
                <a:lnTo>
                  <a:pt x="8777" y="14729"/>
                </a:lnTo>
                <a:lnTo>
                  <a:pt x="8868" y="14616"/>
                </a:lnTo>
                <a:lnTo>
                  <a:pt x="8969" y="14475"/>
                </a:lnTo>
                <a:lnTo>
                  <a:pt x="9060" y="14376"/>
                </a:lnTo>
                <a:lnTo>
                  <a:pt x="9184" y="14291"/>
                </a:lnTo>
                <a:lnTo>
                  <a:pt x="9297" y="14206"/>
                </a:lnTo>
                <a:lnTo>
                  <a:pt x="9433" y="14121"/>
                </a:lnTo>
                <a:lnTo>
                  <a:pt x="9579" y="14051"/>
                </a:lnTo>
                <a:lnTo>
                  <a:pt x="9726" y="13994"/>
                </a:lnTo>
                <a:lnTo>
                  <a:pt x="9884" y="13938"/>
                </a:lnTo>
                <a:lnTo>
                  <a:pt x="10054" y="13909"/>
                </a:lnTo>
                <a:lnTo>
                  <a:pt x="10257" y="13881"/>
                </a:lnTo>
                <a:lnTo>
                  <a:pt x="10449" y="13881"/>
                </a:lnTo>
                <a:lnTo>
                  <a:pt x="10664" y="13881"/>
                </a:lnTo>
                <a:lnTo>
                  <a:pt x="10856" y="13909"/>
                </a:lnTo>
                <a:lnTo>
                  <a:pt x="11037" y="13966"/>
                </a:lnTo>
                <a:lnTo>
                  <a:pt x="11206" y="14023"/>
                </a:lnTo>
                <a:lnTo>
                  <a:pt x="11353" y="14093"/>
                </a:lnTo>
                <a:lnTo>
                  <a:pt x="11511" y="14178"/>
                </a:lnTo>
                <a:lnTo>
                  <a:pt x="11635" y="14263"/>
                </a:lnTo>
                <a:lnTo>
                  <a:pt x="11748" y="14376"/>
                </a:lnTo>
                <a:lnTo>
                  <a:pt x="11861" y="14475"/>
                </a:lnTo>
                <a:lnTo>
                  <a:pt x="11941" y="14616"/>
                </a:lnTo>
                <a:lnTo>
                  <a:pt x="12031" y="14758"/>
                </a:lnTo>
                <a:lnTo>
                  <a:pt x="12099" y="14885"/>
                </a:lnTo>
                <a:lnTo>
                  <a:pt x="12200" y="15210"/>
                </a:lnTo>
                <a:lnTo>
                  <a:pt x="12268" y="15507"/>
                </a:lnTo>
                <a:lnTo>
                  <a:pt x="12291" y="15832"/>
                </a:lnTo>
                <a:lnTo>
                  <a:pt x="12291" y="16157"/>
                </a:lnTo>
                <a:lnTo>
                  <a:pt x="12246" y="16482"/>
                </a:lnTo>
                <a:lnTo>
                  <a:pt x="12178" y="16807"/>
                </a:lnTo>
                <a:lnTo>
                  <a:pt x="12099" y="17090"/>
                </a:lnTo>
                <a:lnTo>
                  <a:pt x="12008" y="17330"/>
                </a:lnTo>
                <a:lnTo>
                  <a:pt x="11884" y="17542"/>
                </a:lnTo>
                <a:lnTo>
                  <a:pt x="11748" y="17712"/>
                </a:lnTo>
                <a:lnTo>
                  <a:pt x="11613" y="17839"/>
                </a:lnTo>
                <a:lnTo>
                  <a:pt x="11489" y="18037"/>
                </a:lnTo>
                <a:lnTo>
                  <a:pt x="11398" y="18221"/>
                </a:lnTo>
                <a:lnTo>
                  <a:pt x="11319" y="18447"/>
                </a:lnTo>
                <a:lnTo>
                  <a:pt x="11251" y="18659"/>
                </a:lnTo>
                <a:lnTo>
                  <a:pt x="11206" y="18900"/>
                </a:lnTo>
                <a:lnTo>
                  <a:pt x="11184" y="19154"/>
                </a:lnTo>
                <a:lnTo>
                  <a:pt x="11184" y="19423"/>
                </a:lnTo>
                <a:lnTo>
                  <a:pt x="11229" y="19663"/>
                </a:lnTo>
                <a:lnTo>
                  <a:pt x="11297" y="19903"/>
                </a:lnTo>
                <a:lnTo>
                  <a:pt x="11376" y="20158"/>
                </a:lnTo>
                <a:lnTo>
                  <a:pt x="11511" y="20398"/>
                </a:lnTo>
                <a:lnTo>
                  <a:pt x="11681" y="20610"/>
                </a:lnTo>
                <a:lnTo>
                  <a:pt x="11884" y="20808"/>
                </a:lnTo>
                <a:lnTo>
                  <a:pt x="12121" y="20992"/>
                </a:lnTo>
                <a:lnTo>
                  <a:pt x="12404" y="21161"/>
                </a:lnTo>
                <a:lnTo>
                  <a:pt x="12528" y="21190"/>
                </a:lnTo>
                <a:lnTo>
                  <a:pt x="12856" y="21274"/>
                </a:lnTo>
                <a:lnTo>
                  <a:pt x="13330" y="21373"/>
                </a:lnTo>
                <a:lnTo>
                  <a:pt x="13963" y="21486"/>
                </a:lnTo>
                <a:lnTo>
                  <a:pt x="14313" y="21543"/>
                </a:lnTo>
                <a:lnTo>
                  <a:pt x="14652" y="21571"/>
                </a:lnTo>
                <a:lnTo>
                  <a:pt x="15025" y="21600"/>
                </a:lnTo>
                <a:lnTo>
                  <a:pt x="15409" y="21600"/>
                </a:lnTo>
                <a:lnTo>
                  <a:pt x="15782" y="21600"/>
                </a:lnTo>
                <a:lnTo>
                  <a:pt x="16177" y="21571"/>
                </a:lnTo>
                <a:lnTo>
                  <a:pt x="16516" y="21486"/>
                </a:lnTo>
                <a:lnTo>
                  <a:pt x="16889" y="21402"/>
                </a:lnTo>
                <a:lnTo>
                  <a:pt x="16821" y="21190"/>
                </a:lnTo>
                <a:lnTo>
                  <a:pt x="16776" y="20935"/>
                </a:lnTo>
                <a:lnTo>
                  <a:pt x="16742" y="20667"/>
                </a:lnTo>
                <a:lnTo>
                  <a:pt x="16719" y="20370"/>
                </a:lnTo>
                <a:lnTo>
                  <a:pt x="16697" y="19719"/>
                </a:lnTo>
                <a:lnTo>
                  <a:pt x="16697" y="19013"/>
                </a:lnTo>
                <a:lnTo>
                  <a:pt x="16719" y="18306"/>
                </a:lnTo>
                <a:lnTo>
                  <a:pt x="16753" y="17599"/>
                </a:lnTo>
                <a:lnTo>
                  <a:pt x="16821" y="16949"/>
                </a:lnTo>
                <a:lnTo>
                  <a:pt x="16889" y="16383"/>
                </a:lnTo>
                <a:lnTo>
                  <a:pt x="16934" y="16129"/>
                </a:lnTo>
                <a:lnTo>
                  <a:pt x="17002" y="15945"/>
                </a:lnTo>
                <a:lnTo>
                  <a:pt x="17081" y="15790"/>
                </a:lnTo>
                <a:lnTo>
                  <a:pt x="17194" y="15648"/>
                </a:lnTo>
                <a:lnTo>
                  <a:pt x="17318" y="15563"/>
                </a:lnTo>
                <a:lnTo>
                  <a:pt x="17453" y="15507"/>
                </a:lnTo>
                <a:lnTo>
                  <a:pt x="17600" y="15450"/>
                </a:lnTo>
                <a:lnTo>
                  <a:pt x="17758" y="15450"/>
                </a:lnTo>
                <a:lnTo>
                  <a:pt x="17905" y="15479"/>
                </a:lnTo>
                <a:lnTo>
                  <a:pt x="18064" y="15535"/>
                </a:lnTo>
                <a:lnTo>
                  <a:pt x="18233" y="15620"/>
                </a:lnTo>
                <a:lnTo>
                  <a:pt x="18380" y="15733"/>
                </a:lnTo>
                <a:lnTo>
                  <a:pt x="18561" y="15832"/>
                </a:lnTo>
                <a:lnTo>
                  <a:pt x="18707" y="15973"/>
                </a:lnTo>
                <a:lnTo>
                  <a:pt x="18866" y="16129"/>
                </a:lnTo>
                <a:lnTo>
                  <a:pt x="18990" y="16327"/>
                </a:lnTo>
                <a:lnTo>
                  <a:pt x="19125" y="16482"/>
                </a:lnTo>
                <a:lnTo>
                  <a:pt x="19295" y="16624"/>
                </a:lnTo>
                <a:lnTo>
                  <a:pt x="19464" y="16737"/>
                </a:lnTo>
                <a:lnTo>
                  <a:pt x="19668" y="16807"/>
                </a:lnTo>
                <a:lnTo>
                  <a:pt x="19860" y="16836"/>
                </a:lnTo>
                <a:lnTo>
                  <a:pt x="20052" y="16864"/>
                </a:lnTo>
                <a:lnTo>
                  <a:pt x="20266" y="16836"/>
                </a:lnTo>
                <a:lnTo>
                  <a:pt x="20470" y="16793"/>
                </a:lnTo>
                <a:lnTo>
                  <a:pt x="20662" y="16708"/>
                </a:lnTo>
                <a:lnTo>
                  <a:pt x="20854" y="16567"/>
                </a:lnTo>
                <a:lnTo>
                  <a:pt x="21035" y="16412"/>
                </a:lnTo>
                <a:lnTo>
                  <a:pt x="21182" y="16214"/>
                </a:lnTo>
                <a:lnTo>
                  <a:pt x="21340" y="16002"/>
                </a:lnTo>
                <a:lnTo>
                  <a:pt x="21441" y="15733"/>
                </a:lnTo>
                <a:lnTo>
                  <a:pt x="21532" y="15436"/>
                </a:lnTo>
                <a:lnTo>
                  <a:pt x="21600" y="15083"/>
                </a:lnTo>
                <a:lnTo>
                  <a:pt x="21600" y="14885"/>
                </a:lnTo>
                <a:lnTo>
                  <a:pt x="21600" y="14729"/>
                </a:lnTo>
                <a:lnTo>
                  <a:pt x="21600" y="14531"/>
                </a:lnTo>
                <a:lnTo>
                  <a:pt x="21577" y="14376"/>
                </a:lnTo>
                <a:lnTo>
                  <a:pt x="21532" y="14206"/>
                </a:lnTo>
                <a:lnTo>
                  <a:pt x="21487" y="14051"/>
                </a:lnTo>
                <a:lnTo>
                  <a:pt x="21419" y="13909"/>
                </a:lnTo>
                <a:lnTo>
                  <a:pt x="21351" y="13768"/>
                </a:lnTo>
                <a:lnTo>
                  <a:pt x="21204" y="13500"/>
                </a:lnTo>
                <a:lnTo>
                  <a:pt x="21035" y="13287"/>
                </a:lnTo>
                <a:lnTo>
                  <a:pt x="20809" y="13090"/>
                </a:lnTo>
                <a:lnTo>
                  <a:pt x="20594" y="12962"/>
                </a:lnTo>
                <a:lnTo>
                  <a:pt x="20357" y="12821"/>
                </a:lnTo>
                <a:lnTo>
                  <a:pt x="20120" y="12764"/>
                </a:lnTo>
                <a:lnTo>
                  <a:pt x="19882" y="12708"/>
                </a:lnTo>
                <a:lnTo>
                  <a:pt x="19645" y="12736"/>
                </a:lnTo>
                <a:lnTo>
                  <a:pt x="19430" y="12793"/>
                </a:lnTo>
                <a:lnTo>
                  <a:pt x="19227" y="12906"/>
                </a:lnTo>
                <a:lnTo>
                  <a:pt x="19148" y="12962"/>
                </a:lnTo>
                <a:lnTo>
                  <a:pt x="19058" y="13047"/>
                </a:lnTo>
                <a:lnTo>
                  <a:pt x="18990" y="13146"/>
                </a:lnTo>
                <a:lnTo>
                  <a:pt x="18911" y="13259"/>
                </a:lnTo>
                <a:lnTo>
                  <a:pt x="18775" y="13471"/>
                </a:lnTo>
                <a:lnTo>
                  <a:pt x="18628" y="13641"/>
                </a:lnTo>
                <a:lnTo>
                  <a:pt x="18470" y="13740"/>
                </a:lnTo>
                <a:lnTo>
                  <a:pt x="18301" y="13825"/>
                </a:lnTo>
                <a:lnTo>
                  <a:pt x="18143" y="13853"/>
                </a:lnTo>
                <a:lnTo>
                  <a:pt x="17973" y="13881"/>
                </a:lnTo>
                <a:lnTo>
                  <a:pt x="17804" y="13853"/>
                </a:lnTo>
                <a:lnTo>
                  <a:pt x="17646" y="13796"/>
                </a:lnTo>
                <a:lnTo>
                  <a:pt x="17499" y="13726"/>
                </a:lnTo>
                <a:lnTo>
                  <a:pt x="17341" y="13641"/>
                </a:lnTo>
                <a:lnTo>
                  <a:pt x="17216" y="13528"/>
                </a:lnTo>
                <a:lnTo>
                  <a:pt x="17103" y="13386"/>
                </a:lnTo>
                <a:lnTo>
                  <a:pt x="17024" y="13259"/>
                </a:lnTo>
                <a:lnTo>
                  <a:pt x="16934" y="13118"/>
                </a:lnTo>
                <a:lnTo>
                  <a:pt x="16889" y="12991"/>
                </a:lnTo>
                <a:lnTo>
                  <a:pt x="16889" y="12849"/>
                </a:lnTo>
                <a:lnTo>
                  <a:pt x="16889" y="12383"/>
                </a:lnTo>
                <a:lnTo>
                  <a:pt x="16889" y="11662"/>
                </a:lnTo>
                <a:lnTo>
                  <a:pt x="16889" y="10701"/>
                </a:lnTo>
                <a:lnTo>
                  <a:pt x="16889" y="9640"/>
                </a:lnTo>
                <a:lnTo>
                  <a:pt x="16889" y="8566"/>
                </a:lnTo>
                <a:lnTo>
                  <a:pt x="16889" y="7478"/>
                </a:lnTo>
                <a:lnTo>
                  <a:pt x="16889" y="6502"/>
                </a:lnTo>
                <a:lnTo>
                  <a:pt x="16889" y="5739"/>
                </a:lnTo>
                <a:lnTo>
                  <a:pt x="16674" y="5894"/>
                </a:lnTo>
                <a:lnTo>
                  <a:pt x="16414" y="6036"/>
                </a:lnTo>
                <a:lnTo>
                  <a:pt x="16154" y="6177"/>
                </a:lnTo>
                <a:lnTo>
                  <a:pt x="15849" y="6248"/>
                </a:lnTo>
                <a:lnTo>
                  <a:pt x="15544" y="6304"/>
                </a:lnTo>
                <a:lnTo>
                  <a:pt x="15217" y="6332"/>
                </a:lnTo>
                <a:lnTo>
                  <a:pt x="14866" y="6361"/>
                </a:lnTo>
                <a:lnTo>
                  <a:pt x="14550" y="6361"/>
                </a:lnTo>
                <a:lnTo>
                  <a:pt x="14200" y="6332"/>
                </a:lnTo>
                <a:lnTo>
                  <a:pt x="13850" y="6276"/>
                </a:lnTo>
                <a:lnTo>
                  <a:pt x="13522" y="6219"/>
                </a:lnTo>
                <a:lnTo>
                  <a:pt x="13206" y="6149"/>
                </a:lnTo>
                <a:lnTo>
                  <a:pt x="12901" y="6064"/>
                </a:lnTo>
                <a:lnTo>
                  <a:pt x="12618" y="5951"/>
                </a:lnTo>
                <a:lnTo>
                  <a:pt x="12358" y="5838"/>
                </a:lnTo>
                <a:lnTo>
                  <a:pt x="12121" y="5739"/>
                </a:lnTo>
                <a:lnTo>
                  <a:pt x="11941" y="5626"/>
                </a:lnTo>
                <a:lnTo>
                  <a:pt x="11794" y="5513"/>
                </a:lnTo>
                <a:lnTo>
                  <a:pt x="11658" y="5414"/>
                </a:lnTo>
                <a:lnTo>
                  <a:pt x="11556" y="5301"/>
                </a:lnTo>
                <a:lnTo>
                  <a:pt x="11466" y="5187"/>
                </a:lnTo>
                <a:lnTo>
                  <a:pt x="11398" y="5089"/>
                </a:lnTo>
                <a:lnTo>
                  <a:pt x="11376" y="4947"/>
                </a:lnTo>
                <a:lnTo>
                  <a:pt x="11353" y="4834"/>
                </a:lnTo>
                <a:lnTo>
                  <a:pt x="11353" y="4707"/>
                </a:lnTo>
                <a:lnTo>
                  <a:pt x="11376" y="4565"/>
                </a:lnTo>
                <a:lnTo>
                  <a:pt x="11443" y="4410"/>
                </a:lnTo>
                <a:lnTo>
                  <a:pt x="11511" y="4240"/>
                </a:lnTo>
                <a:lnTo>
                  <a:pt x="11703" y="3887"/>
                </a:lnTo>
                <a:lnTo>
                  <a:pt x="11986" y="3505"/>
                </a:lnTo>
                <a:lnTo>
                  <a:pt x="12144" y="3265"/>
                </a:lnTo>
                <a:lnTo>
                  <a:pt x="12246" y="3025"/>
                </a:lnTo>
                <a:lnTo>
                  <a:pt x="12336" y="2756"/>
                </a:lnTo>
                <a:lnTo>
                  <a:pt x="12404" y="2445"/>
                </a:lnTo>
                <a:lnTo>
                  <a:pt x="12438" y="2176"/>
                </a:lnTo>
                <a:lnTo>
                  <a:pt x="12438" y="1880"/>
                </a:lnTo>
                <a:lnTo>
                  <a:pt x="12404" y="1583"/>
                </a:lnTo>
                <a:lnTo>
                  <a:pt x="12336" y="1314"/>
                </a:lnTo>
                <a:lnTo>
                  <a:pt x="12246" y="1046"/>
                </a:lnTo>
                <a:lnTo>
                  <a:pt x="12099" y="791"/>
                </a:lnTo>
                <a:lnTo>
                  <a:pt x="12008" y="692"/>
                </a:lnTo>
                <a:lnTo>
                  <a:pt x="11918" y="579"/>
                </a:lnTo>
                <a:lnTo>
                  <a:pt x="11816" y="466"/>
                </a:lnTo>
                <a:lnTo>
                  <a:pt x="11703" y="381"/>
                </a:lnTo>
                <a:lnTo>
                  <a:pt x="11579" y="310"/>
                </a:lnTo>
                <a:lnTo>
                  <a:pt x="11443" y="226"/>
                </a:lnTo>
                <a:lnTo>
                  <a:pt x="11297" y="169"/>
                </a:lnTo>
                <a:lnTo>
                  <a:pt x="11138" y="113"/>
                </a:lnTo>
                <a:lnTo>
                  <a:pt x="10969" y="56"/>
                </a:lnTo>
                <a:lnTo>
                  <a:pt x="10800" y="28"/>
                </a:lnTo>
                <a:lnTo>
                  <a:pt x="10619" y="28"/>
                </a:lnTo>
                <a:lnTo>
                  <a:pt x="10404" y="28"/>
                </a:lnTo>
                <a:lnTo>
                  <a:pt x="10257" y="28"/>
                </a:lnTo>
                <a:lnTo>
                  <a:pt x="10076" y="56"/>
                </a:lnTo>
                <a:lnTo>
                  <a:pt x="9952" y="84"/>
                </a:lnTo>
                <a:lnTo>
                  <a:pt x="9794" y="141"/>
                </a:lnTo>
                <a:lnTo>
                  <a:pt x="9692" y="226"/>
                </a:lnTo>
                <a:lnTo>
                  <a:pt x="9557" y="282"/>
                </a:lnTo>
                <a:lnTo>
                  <a:pt x="9455" y="381"/>
                </a:lnTo>
                <a:lnTo>
                  <a:pt x="9365" y="466"/>
                </a:lnTo>
                <a:lnTo>
                  <a:pt x="9274" y="579"/>
                </a:lnTo>
                <a:lnTo>
                  <a:pt x="9184" y="692"/>
                </a:lnTo>
                <a:lnTo>
                  <a:pt x="9128" y="791"/>
                </a:lnTo>
                <a:lnTo>
                  <a:pt x="9060" y="932"/>
                </a:lnTo>
                <a:lnTo>
                  <a:pt x="8969" y="1201"/>
                </a:lnTo>
                <a:lnTo>
                  <a:pt x="8913" y="1498"/>
                </a:lnTo>
                <a:lnTo>
                  <a:pt x="8890" y="1795"/>
                </a:lnTo>
                <a:lnTo>
                  <a:pt x="8890" y="2120"/>
                </a:lnTo>
                <a:lnTo>
                  <a:pt x="8913" y="2445"/>
                </a:lnTo>
                <a:lnTo>
                  <a:pt x="8969" y="2756"/>
                </a:lnTo>
                <a:lnTo>
                  <a:pt x="9060" y="3081"/>
                </a:lnTo>
                <a:lnTo>
                  <a:pt x="9173" y="3378"/>
                </a:lnTo>
                <a:lnTo>
                  <a:pt x="9297" y="3647"/>
                </a:lnTo>
                <a:lnTo>
                  <a:pt x="9466" y="3887"/>
                </a:lnTo>
                <a:lnTo>
                  <a:pt x="9579" y="4085"/>
                </a:lnTo>
                <a:lnTo>
                  <a:pt x="9670" y="4269"/>
                </a:lnTo>
                <a:lnTo>
                  <a:pt x="9726" y="4467"/>
                </a:lnTo>
                <a:lnTo>
                  <a:pt x="9771" y="4650"/>
                </a:lnTo>
                <a:lnTo>
                  <a:pt x="9771" y="4834"/>
                </a:lnTo>
                <a:lnTo>
                  <a:pt x="9749" y="5032"/>
                </a:lnTo>
                <a:lnTo>
                  <a:pt x="9715" y="5216"/>
                </a:lnTo>
                <a:lnTo>
                  <a:pt x="9625" y="5385"/>
                </a:lnTo>
                <a:lnTo>
                  <a:pt x="9534" y="5513"/>
                </a:lnTo>
                <a:lnTo>
                  <a:pt x="9410" y="5626"/>
                </a:lnTo>
                <a:lnTo>
                  <a:pt x="9229" y="5710"/>
                </a:lnTo>
                <a:lnTo>
                  <a:pt x="9060" y="5767"/>
                </a:lnTo>
                <a:lnTo>
                  <a:pt x="8845" y="5767"/>
                </a:lnTo>
                <a:lnTo>
                  <a:pt x="8585" y="5739"/>
                </a:lnTo>
                <a:lnTo>
                  <a:pt x="8325" y="5654"/>
                </a:lnTo>
                <a:lnTo>
                  <a:pt x="8020" y="5513"/>
                </a:lnTo>
                <a:lnTo>
                  <a:pt x="7840" y="5442"/>
                </a:lnTo>
                <a:lnTo>
                  <a:pt x="7648" y="5385"/>
                </a:lnTo>
                <a:lnTo>
                  <a:pt x="7433" y="5329"/>
                </a:lnTo>
                <a:lnTo>
                  <a:pt x="7241" y="5301"/>
                </a:lnTo>
                <a:lnTo>
                  <a:pt x="6755" y="5301"/>
                </a:lnTo>
                <a:lnTo>
                  <a:pt x="6281" y="5329"/>
                </a:lnTo>
                <a:lnTo>
                  <a:pt x="5784" y="5385"/>
                </a:lnTo>
                <a:lnTo>
                  <a:pt x="5264" y="5498"/>
                </a:lnTo>
                <a:lnTo>
                  <a:pt x="4744" y="5597"/>
                </a:lnTo>
                <a:lnTo>
                  <a:pt x="4247" y="5739"/>
                </a:lnTo>
                <a:lnTo>
                  <a:pt x="4202" y="5894"/>
                </a:lnTo>
                <a:lnTo>
                  <a:pt x="4202" y="6191"/>
                </a:lnTo>
                <a:lnTo>
                  <a:pt x="4202" y="6545"/>
                </a:lnTo>
                <a:lnTo>
                  <a:pt x="4225" y="6954"/>
                </a:lnTo>
                <a:lnTo>
                  <a:pt x="4315" y="7930"/>
                </a:lnTo>
                <a:lnTo>
                  <a:pt x="4394" y="9018"/>
                </a:lnTo>
                <a:lnTo>
                  <a:pt x="4439" y="9570"/>
                </a:lnTo>
                <a:lnTo>
                  <a:pt x="4462" y="10107"/>
                </a:lnTo>
                <a:lnTo>
                  <a:pt x="4484" y="10630"/>
                </a:lnTo>
                <a:lnTo>
                  <a:pt x="4507" y="11082"/>
                </a:lnTo>
                <a:lnTo>
                  <a:pt x="4484" y="11520"/>
                </a:lnTo>
                <a:lnTo>
                  <a:pt x="4439" y="11874"/>
                </a:lnTo>
                <a:lnTo>
                  <a:pt x="4394" y="12029"/>
                </a:lnTo>
                <a:lnTo>
                  <a:pt x="4349" y="12171"/>
                </a:lnTo>
                <a:lnTo>
                  <a:pt x="4315" y="12284"/>
                </a:lnTo>
                <a:lnTo>
                  <a:pt x="4247" y="12354"/>
                </a:lnTo>
                <a:close/>
              </a:path>
            </a:pathLst>
          </a:custGeom>
          <a:solidFill>
            <a:srgbClr val="FFCC99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15" name="Puzzle4"/>
          <p:cNvSpPr>
            <a:spLocks noEditPoints="1" noChangeArrowheads="1"/>
          </p:cNvSpPr>
          <p:nvPr/>
        </p:nvSpPr>
        <p:spPr bwMode="auto">
          <a:xfrm>
            <a:off x="5590289" y="1469134"/>
            <a:ext cx="974150" cy="1422845"/>
          </a:xfrm>
          <a:custGeom>
            <a:avLst/>
            <a:gdLst>
              <a:gd name="T0" fmla="*/ 8307 w 21600"/>
              <a:gd name="T1" fmla="*/ 11593 h 21600"/>
              <a:gd name="T2" fmla="*/ 453 w 21600"/>
              <a:gd name="T3" fmla="*/ 16938 h 21600"/>
              <a:gd name="T4" fmla="*/ 11500 w 21600"/>
              <a:gd name="T5" fmla="*/ 21600 h 21600"/>
              <a:gd name="T6" fmla="*/ 20920 w 21600"/>
              <a:gd name="T7" fmla="*/ 16751 h 21600"/>
              <a:gd name="T8" fmla="*/ 13972 w 21600"/>
              <a:gd name="T9" fmla="*/ 10888 h 21600"/>
              <a:gd name="T10" fmla="*/ 21033 w 21600"/>
              <a:gd name="T11" fmla="*/ 4716 h 21600"/>
              <a:gd name="T12" fmla="*/ 11102 w 21600"/>
              <a:gd name="T13" fmla="*/ 11 h 21600"/>
              <a:gd name="T14" fmla="*/ 453 w 21600"/>
              <a:gd name="T15" fmla="*/ 4716 h 21600"/>
              <a:gd name="T16" fmla="*/ 2076 w 21600"/>
              <a:gd name="T17" fmla="*/ 5664 h 21600"/>
              <a:gd name="T18" fmla="*/ 20203 w 21600"/>
              <a:gd name="T19" fmla="*/ 1598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3813" y="10590"/>
                </a:moveTo>
                <a:lnTo>
                  <a:pt x="3927" y="10513"/>
                </a:lnTo>
                <a:lnTo>
                  <a:pt x="4078" y="10425"/>
                </a:lnTo>
                <a:lnTo>
                  <a:pt x="4210" y="10359"/>
                </a:lnTo>
                <a:lnTo>
                  <a:pt x="4361" y="10315"/>
                </a:lnTo>
                <a:lnTo>
                  <a:pt x="4682" y="10237"/>
                </a:lnTo>
                <a:lnTo>
                  <a:pt x="5041" y="10193"/>
                </a:lnTo>
                <a:lnTo>
                  <a:pt x="5456" y="10171"/>
                </a:lnTo>
                <a:lnTo>
                  <a:pt x="5853" y="10193"/>
                </a:lnTo>
                <a:lnTo>
                  <a:pt x="6249" y="10260"/>
                </a:lnTo>
                <a:lnTo>
                  <a:pt x="6646" y="10337"/>
                </a:lnTo>
                <a:lnTo>
                  <a:pt x="7004" y="10469"/>
                </a:lnTo>
                <a:lnTo>
                  <a:pt x="7363" y="10612"/>
                </a:lnTo>
                <a:lnTo>
                  <a:pt x="7665" y="10788"/>
                </a:lnTo>
                <a:lnTo>
                  <a:pt x="7911" y="10998"/>
                </a:lnTo>
                <a:lnTo>
                  <a:pt x="8024" y="11097"/>
                </a:lnTo>
                <a:lnTo>
                  <a:pt x="8137" y="11207"/>
                </a:lnTo>
                <a:lnTo>
                  <a:pt x="8194" y="11340"/>
                </a:lnTo>
                <a:lnTo>
                  <a:pt x="8269" y="11461"/>
                </a:lnTo>
                <a:lnTo>
                  <a:pt x="8307" y="11593"/>
                </a:lnTo>
                <a:lnTo>
                  <a:pt x="8307" y="11714"/>
                </a:lnTo>
                <a:lnTo>
                  <a:pt x="8307" y="11868"/>
                </a:lnTo>
                <a:lnTo>
                  <a:pt x="8307" y="12012"/>
                </a:lnTo>
                <a:lnTo>
                  <a:pt x="8194" y="12265"/>
                </a:lnTo>
                <a:lnTo>
                  <a:pt x="8062" y="12519"/>
                </a:lnTo>
                <a:lnTo>
                  <a:pt x="7873" y="12706"/>
                </a:lnTo>
                <a:lnTo>
                  <a:pt x="7627" y="12904"/>
                </a:lnTo>
                <a:lnTo>
                  <a:pt x="7363" y="13048"/>
                </a:lnTo>
                <a:lnTo>
                  <a:pt x="7080" y="13180"/>
                </a:lnTo>
                <a:lnTo>
                  <a:pt x="6759" y="13257"/>
                </a:lnTo>
                <a:lnTo>
                  <a:pt x="6419" y="13345"/>
                </a:lnTo>
                <a:lnTo>
                  <a:pt x="6098" y="13389"/>
                </a:lnTo>
                <a:lnTo>
                  <a:pt x="5739" y="13389"/>
                </a:lnTo>
                <a:lnTo>
                  <a:pt x="5418" y="13389"/>
                </a:lnTo>
                <a:lnTo>
                  <a:pt x="5079" y="13345"/>
                </a:lnTo>
                <a:lnTo>
                  <a:pt x="4758" y="13301"/>
                </a:lnTo>
                <a:lnTo>
                  <a:pt x="4474" y="13213"/>
                </a:lnTo>
                <a:lnTo>
                  <a:pt x="4172" y="13114"/>
                </a:lnTo>
                <a:lnTo>
                  <a:pt x="3965" y="12982"/>
                </a:lnTo>
                <a:lnTo>
                  <a:pt x="3738" y="12838"/>
                </a:lnTo>
                <a:lnTo>
                  <a:pt x="3493" y="12706"/>
                </a:lnTo>
                <a:lnTo>
                  <a:pt x="3228" y="12607"/>
                </a:lnTo>
                <a:lnTo>
                  <a:pt x="2945" y="12519"/>
                </a:lnTo>
                <a:lnTo>
                  <a:pt x="2700" y="12431"/>
                </a:lnTo>
                <a:lnTo>
                  <a:pt x="2397" y="12375"/>
                </a:lnTo>
                <a:lnTo>
                  <a:pt x="2152" y="12331"/>
                </a:lnTo>
                <a:lnTo>
                  <a:pt x="1888" y="12309"/>
                </a:lnTo>
                <a:lnTo>
                  <a:pt x="1642" y="12309"/>
                </a:lnTo>
                <a:lnTo>
                  <a:pt x="1397" y="12331"/>
                </a:lnTo>
                <a:lnTo>
                  <a:pt x="1170" y="12397"/>
                </a:lnTo>
                <a:lnTo>
                  <a:pt x="962" y="12453"/>
                </a:lnTo>
                <a:lnTo>
                  <a:pt x="774" y="12563"/>
                </a:lnTo>
                <a:lnTo>
                  <a:pt x="623" y="12684"/>
                </a:lnTo>
                <a:lnTo>
                  <a:pt x="528" y="12838"/>
                </a:lnTo>
                <a:lnTo>
                  <a:pt x="453" y="13026"/>
                </a:lnTo>
                <a:lnTo>
                  <a:pt x="339" y="13477"/>
                </a:lnTo>
                <a:lnTo>
                  <a:pt x="226" y="13984"/>
                </a:lnTo>
                <a:lnTo>
                  <a:pt x="151" y="14535"/>
                </a:lnTo>
                <a:lnTo>
                  <a:pt x="113" y="15075"/>
                </a:lnTo>
                <a:lnTo>
                  <a:pt x="113" y="15626"/>
                </a:lnTo>
                <a:lnTo>
                  <a:pt x="151" y="16133"/>
                </a:lnTo>
                <a:lnTo>
                  <a:pt x="188" y="16376"/>
                </a:lnTo>
                <a:lnTo>
                  <a:pt x="264" y="16585"/>
                </a:lnTo>
                <a:lnTo>
                  <a:pt x="339" y="16773"/>
                </a:lnTo>
                <a:lnTo>
                  <a:pt x="453" y="16938"/>
                </a:lnTo>
                <a:lnTo>
                  <a:pt x="1095" y="16883"/>
                </a:lnTo>
                <a:lnTo>
                  <a:pt x="1963" y="16795"/>
                </a:lnTo>
                <a:lnTo>
                  <a:pt x="2945" y="16751"/>
                </a:lnTo>
                <a:lnTo>
                  <a:pt x="3965" y="16706"/>
                </a:lnTo>
                <a:lnTo>
                  <a:pt x="5022" y="16684"/>
                </a:lnTo>
                <a:lnTo>
                  <a:pt x="5947" y="16684"/>
                </a:lnTo>
                <a:lnTo>
                  <a:pt x="6759" y="16706"/>
                </a:lnTo>
                <a:lnTo>
                  <a:pt x="7363" y="16751"/>
                </a:lnTo>
                <a:lnTo>
                  <a:pt x="7948" y="16839"/>
                </a:lnTo>
                <a:lnTo>
                  <a:pt x="8458" y="16916"/>
                </a:lnTo>
                <a:lnTo>
                  <a:pt x="8893" y="17026"/>
                </a:lnTo>
                <a:lnTo>
                  <a:pt x="9289" y="17158"/>
                </a:lnTo>
                <a:lnTo>
                  <a:pt x="9572" y="17280"/>
                </a:lnTo>
                <a:lnTo>
                  <a:pt x="9799" y="17412"/>
                </a:lnTo>
                <a:lnTo>
                  <a:pt x="9969" y="17555"/>
                </a:lnTo>
                <a:lnTo>
                  <a:pt x="10120" y="17687"/>
                </a:lnTo>
                <a:lnTo>
                  <a:pt x="10158" y="17831"/>
                </a:lnTo>
                <a:lnTo>
                  <a:pt x="10195" y="17974"/>
                </a:lnTo>
                <a:lnTo>
                  <a:pt x="10158" y="18128"/>
                </a:lnTo>
                <a:lnTo>
                  <a:pt x="10082" y="18271"/>
                </a:lnTo>
                <a:lnTo>
                  <a:pt x="9969" y="18426"/>
                </a:lnTo>
                <a:lnTo>
                  <a:pt x="9837" y="18569"/>
                </a:lnTo>
                <a:lnTo>
                  <a:pt x="9648" y="18701"/>
                </a:lnTo>
                <a:lnTo>
                  <a:pt x="9440" y="18822"/>
                </a:lnTo>
                <a:lnTo>
                  <a:pt x="9213" y="18999"/>
                </a:lnTo>
                <a:lnTo>
                  <a:pt x="9044" y="19186"/>
                </a:lnTo>
                <a:lnTo>
                  <a:pt x="8893" y="19395"/>
                </a:lnTo>
                <a:lnTo>
                  <a:pt x="8817" y="19627"/>
                </a:lnTo>
                <a:lnTo>
                  <a:pt x="8779" y="19858"/>
                </a:lnTo>
                <a:lnTo>
                  <a:pt x="8779" y="20112"/>
                </a:lnTo>
                <a:lnTo>
                  <a:pt x="8855" y="20354"/>
                </a:lnTo>
                <a:lnTo>
                  <a:pt x="8968" y="20586"/>
                </a:lnTo>
                <a:lnTo>
                  <a:pt x="9138" y="20817"/>
                </a:lnTo>
                <a:lnTo>
                  <a:pt x="9365" y="21026"/>
                </a:lnTo>
                <a:lnTo>
                  <a:pt x="9610" y="21192"/>
                </a:lnTo>
                <a:lnTo>
                  <a:pt x="9950" y="21368"/>
                </a:lnTo>
                <a:lnTo>
                  <a:pt x="10120" y="21445"/>
                </a:lnTo>
                <a:lnTo>
                  <a:pt x="10346" y="21511"/>
                </a:lnTo>
                <a:lnTo>
                  <a:pt x="10516" y="21555"/>
                </a:lnTo>
                <a:lnTo>
                  <a:pt x="10743" y="21600"/>
                </a:lnTo>
                <a:lnTo>
                  <a:pt x="10988" y="21644"/>
                </a:lnTo>
                <a:lnTo>
                  <a:pt x="11215" y="21666"/>
                </a:lnTo>
                <a:lnTo>
                  <a:pt x="11498" y="21666"/>
                </a:lnTo>
                <a:lnTo>
                  <a:pt x="11762" y="21666"/>
                </a:lnTo>
                <a:lnTo>
                  <a:pt x="12253" y="21644"/>
                </a:lnTo>
                <a:lnTo>
                  <a:pt x="12763" y="21577"/>
                </a:lnTo>
                <a:lnTo>
                  <a:pt x="13197" y="21467"/>
                </a:lnTo>
                <a:lnTo>
                  <a:pt x="13556" y="21346"/>
                </a:lnTo>
                <a:lnTo>
                  <a:pt x="13896" y="21192"/>
                </a:lnTo>
                <a:lnTo>
                  <a:pt x="14179" y="21026"/>
                </a:lnTo>
                <a:lnTo>
                  <a:pt x="14444" y="20839"/>
                </a:lnTo>
                <a:lnTo>
                  <a:pt x="14576" y="20641"/>
                </a:lnTo>
                <a:lnTo>
                  <a:pt x="14727" y="20431"/>
                </a:lnTo>
                <a:lnTo>
                  <a:pt x="14765" y="20200"/>
                </a:lnTo>
                <a:lnTo>
                  <a:pt x="14802" y="19991"/>
                </a:lnTo>
                <a:lnTo>
                  <a:pt x="14727" y="19759"/>
                </a:lnTo>
                <a:lnTo>
                  <a:pt x="14613" y="19550"/>
                </a:lnTo>
                <a:lnTo>
                  <a:pt x="14444" y="19307"/>
                </a:lnTo>
                <a:lnTo>
                  <a:pt x="14217" y="19098"/>
                </a:lnTo>
                <a:lnTo>
                  <a:pt x="13934" y="18911"/>
                </a:lnTo>
                <a:lnTo>
                  <a:pt x="13669" y="18745"/>
                </a:lnTo>
                <a:lnTo>
                  <a:pt x="13462" y="18547"/>
                </a:lnTo>
                <a:lnTo>
                  <a:pt x="13311" y="18337"/>
                </a:lnTo>
                <a:lnTo>
                  <a:pt x="13197" y="18150"/>
                </a:lnTo>
                <a:lnTo>
                  <a:pt x="13122" y="17941"/>
                </a:lnTo>
                <a:lnTo>
                  <a:pt x="13122" y="17720"/>
                </a:lnTo>
                <a:lnTo>
                  <a:pt x="13122" y="17533"/>
                </a:lnTo>
                <a:lnTo>
                  <a:pt x="13197" y="17346"/>
                </a:lnTo>
                <a:lnTo>
                  <a:pt x="13273" y="17158"/>
                </a:lnTo>
                <a:lnTo>
                  <a:pt x="13386" y="16982"/>
                </a:lnTo>
                <a:lnTo>
                  <a:pt x="13537" y="16839"/>
                </a:lnTo>
                <a:lnTo>
                  <a:pt x="13707" y="16706"/>
                </a:lnTo>
                <a:lnTo>
                  <a:pt x="13896" y="16607"/>
                </a:lnTo>
                <a:lnTo>
                  <a:pt x="14104" y="16519"/>
                </a:lnTo>
                <a:lnTo>
                  <a:pt x="14330" y="16453"/>
                </a:lnTo>
                <a:lnTo>
                  <a:pt x="14538" y="16431"/>
                </a:lnTo>
                <a:lnTo>
                  <a:pt x="14897" y="16453"/>
                </a:lnTo>
                <a:lnTo>
                  <a:pt x="15406" y="16497"/>
                </a:lnTo>
                <a:lnTo>
                  <a:pt x="16105" y="16541"/>
                </a:lnTo>
                <a:lnTo>
                  <a:pt x="16898" y="16607"/>
                </a:lnTo>
                <a:lnTo>
                  <a:pt x="17804" y="16651"/>
                </a:lnTo>
                <a:lnTo>
                  <a:pt x="18786" y="16684"/>
                </a:lnTo>
                <a:lnTo>
                  <a:pt x="19844" y="16728"/>
                </a:lnTo>
                <a:lnTo>
                  <a:pt x="20920" y="16751"/>
                </a:lnTo>
                <a:lnTo>
                  <a:pt x="21109" y="16497"/>
                </a:lnTo>
                <a:lnTo>
                  <a:pt x="21241" y="16222"/>
                </a:lnTo>
                <a:lnTo>
                  <a:pt x="21392" y="15946"/>
                </a:lnTo>
                <a:lnTo>
                  <a:pt x="21467" y="15648"/>
                </a:lnTo>
                <a:lnTo>
                  <a:pt x="21543" y="15351"/>
                </a:lnTo>
                <a:lnTo>
                  <a:pt x="21618" y="15042"/>
                </a:lnTo>
                <a:lnTo>
                  <a:pt x="21618" y="14745"/>
                </a:lnTo>
                <a:lnTo>
                  <a:pt x="21618" y="14447"/>
                </a:lnTo>
                <a:lnTo>
                  <a:pt x="21618" y="14150"/>
                </a:lnTo>
                <a:lnTo>
                  <a:pt x="21581" y="13852"/>
                </a:lnTo>
                <a:lnTo>
                  <a:pt x="21505" y="13577"/>
                </a:lnTo>
                <a:lnTo>
                  <a:pt x="21430" y="13301"/>
                </a:lnTo>
                <a:lnTo>
                  <a:pt x="21354" y="13048"/>
                </a:lnTo>
                <a:lnTo>
                  <a:pt x="21241" y="12816"/>
                </a:lnTo>
                <a:lnTo>
                  <a:pt x="21146" y="12607"/>
                </a:lnTo>
                <a:lnTo>
                  <a:pt x="21033" y="12431"/>
                </a:lnTo>
                <a:lnTo>
                  <a:pt x="20920" y="12265"/>
                </a:lnTo>
                <a:lnTo>
                  <a:pt x="20769" y="12144"/>
                </a:lnTo>
                <a:lnTo>
                  <a:pt x="20637" y="12034"/>
                </a:lnTo>
                <a:lnTo>
                  <a:pt x="20486" y="11946"/>
                </a:lnTo>
                <a:lnTo>
                  <a:pt x="20297" y="11891"/>
                </a:lnTo>
                <a:lnTo>
                  <a:pt x="20165" y="11846"/>
                </a:lnTo>
                <a:lnTo>
                  <a:pt x="19976" y="11824"/>
                </a:lnTo>
                <a:lnTo>
                  <a:pt x="19806" y="11802"/>
                </a:lnTo>
                <a:lnTo>
                  <a:pt x="19390" y="11824"/>
                </a:lnTo>
                <a:lnTo>
                  <a:pt x="18956" y="11891"/>
                </a:lnTo>
                <a:lnTo>
                  <a:pt x="18503" y="11968"/>
                </a:lnTo>
                <a:lnTo>
                  <a:pt x="17993" y="12078"/>
                </a:lnTo>
                <a:lnTo>
                  <a:pt x="17653" y="12144"/>
                </a:lnTo>
                <a:lnTo>
                  <a:pt x="17332" y="12199"/>
                </a:lnTo>
                <a:lnTo>
                  <a:pt x="17049" y="12221"/>
                </a:lnTo>
                <a:lnTo>
                  <a:pt x="16747" y="12243"/>
                </a:lnTo>
                <a:lnTo>
                  <a:pt x="16464" y="12243"/>
                </a:lnTo>
                <a:lnTo>
                  <a:pt x="16218" y="12243"/>
                </a:lnTo>
                <a:lnTo>
                  <a:pt x="15992" y="12221"/>
                </a:lnTo>
                <a:lnTo>
                  <a:pt x="15746" y="12199"/>
                </a:lnTo>
                <a:lnTo>
                  <a:pt x="15520" y="12155"/>
                </a:lnTo>
                <a:lnTo>
                  <a:pt x="15350" y="12122"/>
                </a:lnTo>
                <a:lnTo>
                  <a:pt x="15161" y="12056"/>
                </a:lnTo>
                <a:lnTo>
                  <a:pt x="14972" y="11990"/>
                </a:lnTo>
                <a:lnTo>
                  <a:pt x="14689" y="11846"/>
                </a:lnTo>
                <a:lnTo>
                  <a:pt x="14444" y="11670"/>
                </a:lnTo>
                <a:lnTo>
                  <a:pt x="14255" y="11483"/>
                </a:lnTo>
                <a:lnTo>
                  <a:pt x="14104" y="11295"/>
                </a:lnTo>
                <a:lnTo>
                  <a:pt x="14028" y="11086"/>
                </a:lnTo>
                <a:lnTo>
                  <a:pt x="13972" y="10888"/>
                </a:lnTo>
                <a:lnTo>
                  <a:pt x="13972" y="10700"/>
                </a:lnTo>
                <a:lnTo>
                  <a:pt x="14009" y="10513"/>
                </a:lnTo>
                <a:lnTo>
                  <a:pt x="14066" y="10359"/>
                </a:lnTo>
                <a:lnTo>
                  <a:pt x="14179" y="10215"/>
                </a:lnTo>
                <a:lnTo>
                  <a:pt x="14406" y="10006"/>
                </a:lnTo>
                <a:lnTo>
                  <a:pt x="14651" y="9830"/>
                </a:lnTo>
                <a:lnTo>
                  <a:pt x="14878" y="9686"/>
                </a:lnTo>
                <a:lnTo>
                  <a:pt x="15123" y="9554"/>
                </a:lnTo>
                <a:lnTo>
                  <a:pt x="15350" y="9477"/>
                </a:lnTo>
                <a:lnTo>
                  <a:pt x="15558" y="9411"/>
                </a:lnTo>
                <a:lnTo>
                  <a:pt x="15803" y="9345"/>
                </a:lnTo>
                <a:lnTo>
                  <a:pt x="16030" y="9323"/>
                </a:lnTo>
                <a:lnTo>
                  <a:pt x="16256" y="9301"/>
                </a:lnTo>
                <a:lnTo>
                  <a:pt x="16464" y="9323"/>
                </a:lnTo>
                <a:lnTo>
                  <a:pt x="16690" y="9345"/>
                </a:lnTo>
                <a:lnTo>
                  <a:pt x="16898" y="9367"/>
                </a:lnTo>
                <a:lnTo>
                  <a:pt x="17332" y="9477"/>
                </a:lnTo>
                <a:lnTo>
                  <a:pt x="17767" y="9598"/>
                </a:lnTo>
                <a:lnTo>
                  <a:pt x="18163" y="9731"/>
                </a:lnTo>
                <a:lnTo>
                  <a:pt x="18597" y="9874"/>
                </a:lnTo>
                <a:lnTo>
                  <a:pt x="18994" y="10006"/>
                </a:lnTo>
                <a:lnTo>
                  <a:pt x="19428" y="10083"/>
                </a:lnTo>
                <a:lnTo>
                  <a:pt x="19617" y="10127"/>
                </a:lnTo>
                <a:lnTo>
                  <a:pt x="19844" y="10149"/>
                </a:lnTo>
                <a:lnTo>
                  <a:pt x="20013" y="10149"/>
                </a:lnTo>
                <a:lnTo>
                  <a:pt x="20240" y="10127"/>
                </a:lnTo>
                <a:lnTo>
                  <a:pt x="20410" y="10105"/>
                </a:lnTo>
                <a:lnTo>
                  <a:pt x="20637" y="10061"/>
                </a:lnTo>
                <a:lnTo>
                  <a:pt x="20844" y="9984"/>
                </a:lnTo>
                <a:lnTo>
                  <a:pt x="21033" y="9896"/>
                </a:lnTo>
                <a:lnTo>
                  <a:pt x="21146" y="9830"/>
                </a:lnTo>
                <a:lnTo>
                  <a:pt x="21203" y="9753"/>
                </a:lnTo>
                <a:lnTo>
                  <a:pt x="21279" y="9642"/>
                </a:lnTo>
                <a:lnTo>
                  <a:pt x="21354" y="9521"/>
                </a:lnTo>
                <a:lnTo>
                  <a:pt x="21430" y="9246"/>
                </a:lnTo>
                <a:lnTo>
                  <a:pt x="21430" y="8904"/>
                </a:lnTo>
                <a:lnTo>
                  <a:pt x="21430" y="8540"/>
                </a:lnTo>
                <a:lnTo>
                  <a:pt x="21392" y="8144"/>
                </a:lnTo>
                <a:lnTo>
                  <a:pt x="21354" y="7714"/>
                </a:lnTo>
                <a:lnTo>
                  <a:pt x="21279" y="7295"/>
                </a:lnTo>
                <a:lnTo>
                  <a:pt x="21146" y="6446"/>
                </a:lnTo>
                <a:lnTo>
                  <a:pt x="20995" y="5686"/>
                </a:lnTo>
                <a:lnTo>
                  <a:pt x="20958" y="5366"/>
                </a:lnTo>
                <a:lnTo>
                  <a:pt x="20958" y="5091"/>
                </a:lnTo>
                <a:lnTo>
                  <a:pt x="20958" y="4860"/>
                </a:lnTo>
                <a:lnTo>
                  <a:pt x="21033" y="4716"/>
                </a:lnTo>
                <a:lnTo>
                  <a:pt x="20637" y="4860"/>
                </a:lnTo>
                <a:lnTo>
                  <a:pt x="20127" y="4992"/>
                </a:lnTo>
                <a:lnTo>
                  <a:pt x="19617" y="5069"/>
                </a:lnTo>
                <a:lnTo>
                  <a:pt x="19032" y="5157"/>
                </a:lnTo>
                <a:lnTo>
                  <a:pt x="18465" y="5201"/>
                </a:lnTo>
                <a:lnTo>
                  <a:pt x="17842" y="5245"/>
                </a:lnTo>
                <a:lnTo>
                  <a:pt x="17219" y="5267"/>
                </a:lnTo>
                <a:lnTo>
                  <a:pt x="16615" y="5267"/>
                </a:lnTo>
                <a:lnTo>
                  <a:pt x="15992" y="5245"/>
                </a:lnTo>
                <a:lnTo>
                  <a:pt x="15369" y="5201"/>
                </a:lnTo>
                <a:lnTo>
                  <a:pt x="14840" y="5157"/>
                </a:lnTo>
                <a:lnTo>
                  <a:pt x="14293" y="5091"/>
                </a:lnTo>
                <a:lnTo>
                  <a:pt x="13783" y="5014"/>
                </a:lnTo>
                <a:lnTo>
                  <a:pt x="13386" y="4926"/>
                </a:lnTo>
                <a:lnTo>
                  <a:pt x="13027" y="4815"/>
                </a:lnTo>
                <a:lnTo>
                  <a:pt x="12725" y="4716"/>
                </a:lnTo>
                <a:lnTo>
                  <a:pt x="12480" y="4606"/>
                </a:lnTo>
                <a:lnTo>
                  <a:pt x="12291" y="4496"/>
                </a:lnTo>
                <a:lnTo>
                  <a:pt x="12197" y="4397"/>
                </a:lnTo>
                <a:lnTo>
                  <a:pt x="12083" y="4286"/>
                </a:lnTo>
                <a:lnTo>
                  <a:pt x="12046" y="4187"/>
                </a:lnTo>
                <a:lnTo>
                  <a:pt x="12008" y="4077"/>
                </a:lnTo>
                <a:lnTo>
                  <a:pt x="12046" y="3967"/>
                </a:lnTo>
                <a:lnTo>
                  <a:pt x="12121" y="3868"/>
                </a:lnTo>
                <a:lnTo>
                  <a:pt x="12197" y="3735"/>
                </a:lnTo>
                <a:lnTo>
                  <a:pt x="12291" y="3614"/>
                </a:lnTo>
                <a:lnTo>
                  <a:pt x="12442" y="3482"/>
                </a:lnTo>
                <a:lnTo>
                  <a:pt x="12631" y="3361"/>
                </a:lnTo>
                <a:lnTo>
                  <a:pt x="13065" y="3085"/>
                </a:lnTo>
                <a:lnTo>
                  <a:pt x="13537" y="2766"/>
                </a:lnTo>
                <a:lnTo>
                  <a:pt x="13783" y="2578"/>
                </a:lnTo>
                <a:lnTo>
                  <a:pt x="13934" y="2380"/>
                </a:lnTo>
                <a:lnTo>
                  <a:pt x="14028" y="2171"/>
                </a:lnTo>
                <a:lnTo>
                  <a:pt x="14104" y="1961"/>
                </a:lnTo>
                <a:lnTo>
                  <a:pt x="14104" y="1730"/>
                </a:lnTo>
                <a:lnTo>
                  <a:pt x="14066" y="1498"/>
                </a:lnTo>
                <a:lnTo>
                  <a:pt x="13972" y="1267"/>
                </a:lnTo>
                <a:lnTo>
                  <a:pt x="13820" y="1057"/>
                </a:lnTo>
                <a:lnTo>
                  <a:pt x="13594" y="837"/>
                </a:lnTo>
                <a:lnTo>
                  <a:pt x="13386" y="628"/>
                </a:lnTo>
                <a:lnTo>
                  <a:pt x="13103" y="462"/>
                </a:lnTo>
                <a:lnTo>
                  <a:pt x="12763" y="308"/>
                </a:lnTo>
                <a:lnTo>
                  <a:pt x="12404" y="187"/>
                </a:lnTo>
                <a:lnTo>
                  <a:pt x="12008" y="77"/>
                </a:lnTo>
                <a:lnTo>
                  <a:pt x="11574" y="33"/>
                </a:lnTo>
                <a:lnTo>
                  <a:pt x="11102" y="11"/>
                </a:lnTo>
                <a:lnTo>
                  <a:pt x="10667" y="11"/>
                </a:lnTo>
                <a:lnTo>
                  <a:pt x="10233" y="77"/>
                </a:lnTo>
                <a:lnTo>
                  <a:pt x="9837" y="187"/>
                </a:lnTo>
                <a:lnTo>
                  <a:pt x="9440" y="286"/>
                </a:lnTo>
                <a:lnTo>
                  <a:pt x="9062" y="462"/>
                </a:lnTo>
                <a:lnTo>
                  <a:pt x="8741" y="628"/>
                </a:lnTo>
                <a:lnTo>
                  <a:pt x="8458" y="815"/>
                </a:lnTo>
                <a:lnTo>
                  <a:pt x="8232" y="1035"/>
                </a:lnTo>
                <a:lnTo>
                  <a:pt x="8062" y="1245"/>
                </a:lnTo>
                <a:lnTo>
                  <a:pt x="7911" y="1476"/>
                </a:lnTo>
                <a:lnTo>
                  <a:pt x="7835" y="1708"/>
                </a:lnTo>
                <a:lnTo>
                  <a:pt x="7797" y="1961"/>
                </a:lnTo>
                <a:lnTo>
                  <a:pt x="7835" y="2193"/>
                </a:lnTo>
                <a:lnTo>
                  <a:pt x="7948" y="2402"/>
                </a:lnTo>
                <a:lnTo>
                  <a:pt x="8062" y="2534"/>
                </a:lnTo>
                <a:lnTo>
                  <a:pt x="8175" y="2644"/>
                </a:lnTo>
                <a:lnTo>
                  <a:pt x="8269" y="2744"/>
                </a:lnTo>
                <a:lnTo>
                  <a:pt x="8420" y="2832"/>
                </a:lnTo>
                <a:lnTo>
                  <a:pt x="8704" y="3019"/>
                </a:lnTo>
                <a:lnTo>
                  <a:pt x="8968" y="3206"/>
                </a:lnTo>
                <a:lnTo>
                  <a:pt x="9138" y="3405"/>
                </a:lnTo>
                <a:lnTo>
                  <a:pt x="9327" y="3570"/>
                </a:lnTo>
                <a:lnTo>
                  <a:pt x="9440" y="3735"/>
                </a:lnTo>
                <a:lnTo>
                  <a:pt x="9516" y="3890"/>
                </a:lnTo>
                <a:lnTo>
                  <a:pt x="9534" y="4033"/>
                </a:lnTo>
                <a:lnTo>
                  <a:pt x="9534" y="4165"/>
                </a:lnTo>
                <a:lnTo>
                  <a:pt x="9516" y="4286"/>
                </a:lnTo>
                <a:lnTo>
                  <a:pt x="9440" y="4397"/>
                </a:lnTo>
                <a:lnTo>
                  <a:pt x="9327" y="4496"/>
                </a:lnTo>
                <a:lnTo>
                  <a:pt x="9176" y="4562"/>
                </a:lnTo>
                <a:lnTo>
                  <a:pt x="9006" y="4628"/>
                </a:lnTo>
                <a:lnTo>
                  <a:pt x="8779" y="4694"/>
                </a:lnTo>
                <a:lnTo>
                  <a:pt x="8534" y="4716"/>
                </a:lnTo>
                <a:lnTo>
                  <a:pt x="8232" y="4716"/>
                </a:lnTo>
                <a:lnTo>
                  <a:pt x="7118" y="4738"/>
                </a:lnTo>
                <a:lnTo>
                  <a:pt x="5947" y="4771"/>
                </a:lnTo>
                <a:lnTo>
                  <a:pt x="4795" y="4815"/>
                </a:lnTo>
                <a:lnTo>
                  <a:pt x="3681" y="4860"/>
                </a:lnTo>
                <a:lnTo>
                  <a:pt x="2662" y="4882"/>
                </a:lnTo>
                <a:lnTo>
                  <a:pt x="1755" y="4882"/>
                </a:lnTo>
                <a:lnTo>
                  <a:pt x="1359" y="4860"/>
                </a:lnTo>
                <a:lnTo>
                  <a:pt x="981" y="4837"/>
                </a:lnTo>
                <a:lnTo>
                  <a:pt x="698" y="4771"/>
                </a:lnTo>
                <a:lnTo>
                  <a:pt x="453" y="4716"/>
                </a:lnTo>
                <a:lnTo>
                  <a:pt x="453" y="5322"/>
                </a:lnTo>
                <a:lnTo>
                  <a:pt x="453" y="6083"/>
                </a:lnTo>
                <a:lnTo>
                  <a:pt x="453" y="6909"/>
                </a:lnTo>
                <a:lnTo>
                  <a:pt x="453" y="7780"/>
                </a:lnTo>
                <a:lnTo>
                  <a:pt x="453" y="8606"/>
                </a:lnTo>
                <a:lnTo>
                  <a:pt x="453" y="9345"/>
                </a:lnTo>
                <a:lnTo>
                  <a:pt x="453" y="9918"/>
                </a:lnTo>
                <a:lnTo>
                  <a:pt x="453" y="10282"/>
                </a:lnTo>
                <a:lnTo>
                  <a:pt x="490" y="10381"/>
                </a:lnTo>
                <a:lnTo>
                  <a:pt x="547" y="10491"/>
                </a:lnTo>
                <a:lnTo>
                  <a:pt x="660" y="10590"/>
                </a:lnTo>
                <a:lnTo>
                  <a:pt x="811" y="10700"/>
                </a:lnTo>
                <a:lnTo>
                  <a:pt x="981" y="10811"/>
                </a:lnTo>
                <a:lnTo>
                  <a:pt x="1208" y="10888"/>
                </a:lnTo>
                <a:lnTo>
                  <a:pt x="1453" y="10954"/>
                </a:lnTo>
                <a:lnTo>
                  <a:pt x="1718" y="11020"/>
                </a:lnTo>
                <a:lnTo>
                  <a:pt x="1963" y="11064"/>
                </a:lnTo>
                <a:lnTo>
                  <a:pt x="2265" y="11086"/>
                </a:lnTo>
                <a:lnTo>
                  <a:pt x="2548" y="11064"/>
                </a:lnTo>
                <a:lnTo>
                  <a:pt x="2794" y="11042"/>
                </a:lnTo>
                <a:lnTo>
                  <a:pt x="3096" y="10976"/>
                </a:lnTo>
                <a:lnTo>
                  <a:pt x="3341" y="10888"/>
                </a:lnTo>
                <a:lnTo>
                  <a:pt x="3606" y="10766"/>
                </a:lnTo>
                <a:lnTo>
                  <a:pt x="3813" y="10590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16" name="Puzzle1"/>
          <p:cNvSpPr>
            <a:spLocks noEditPoints="1" noChangeArrowheads="1"/>
          </p:cNvSpPr>
          <p:nvPr/>
        </p:nvSpPr>
        <p:spPr bwMode="auto">
          <a:xfrm>
            <a:off x="5233845" y="962301"/>
            <a:ext cx="1635699" cy="848218"/>
          </a:xfrm>
          <a:custGeom>
            <a:avLst/>
            <a:gdLst>
              <a:gd name="T0" fmla="*/ 16740 w 21600"/>
              <a:gd name="T1" fmla="*/ 21078 h 21600"/>
              <a:gd name="T2" fmla="*/ 16976 w 21600"/>
              <a:gd name="T3" fmla="*/ 521 h 21600"/>
              <a:gd name="T4" fmla="*/ 4725 w 21600"/>
              <a:gd name="T5" fmla="*/ 856 h 21600"/>
              <a:gd name="T6" fmla="*/ 5040 w 21600"/>
              <a:gd name="T7" fmla="*/ 21004 h 21600"/>
              <a:gd name="T8" fmla="*/ 10811 w 21600"/>
              <a:gd name="T9" fmla="*/ 12885 h 21600"/>
              <a:gd name="T10" fmla="*/ 10845 w 21600"/>
              <a:gd name="T11" fmla="*/ 8714 h 21600"/>
              <a:gd name="T12" fmla="*/ 21600 w 21600"/>
              <a:gd name="T13" fmla="*/ 10000 h 21600"/>
              <a:gd name="T14" fmla="*/ 56 w 21600"/>
              <a:gd name="T15" fmla="*/ 10000 h 21600"/>
              <a:gd name="T16" fmla="*/ 6086 w 21600"/>
              <a:gd name="T17" fmla="*/ 2569 h 21600"/>
              <a:gd name="T18" fmla="*/ 16132 w 21600"/>
              <a:gd name="T19" fmla="*/ 19552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9360" y="20836"/>
                </a:moveTo>
                <a:lnTo>
                  <a:pt x="9528" y="20836"/>
                </a:lnTo>
                <a:lnTo>
                  <a:pt x="9686" y="20762"/>
                </a:lnTo>
                <a:lnTo>
                  <a:pt x="9810" y="20687"/>
                </a:lnTo>
                <a:lnTo>
                  <a:pt x="9922" y="20575"/>
                </a:lnTo>
                <a:lnTo>
                  <a:pt x="10012" y="20426"/>
                </a:lnTo>
                <a:lnTo>
                  <a:pt x="10068" y="20296"/>
                </a:lnTo>
                <a:lnTo>
                  <a:pt x="10113" y="20110"/>
                </a:lnTo>
                <a:lnTo>
                  <a:pt x="10136" y="19905"/>
                </a:lnTo>
                <a:lnTo>
                  <a:pt x="10136" y="19682"/>
                </a:lnTo>
                <a:lnTo>
                  <a:pt x="10113" y="19440"/>
                </a:lnTo>
                <a:lnTo>
                  <a:pt x="10068" y="19142"/>
                </a:lnTo>
                <a:lnTo>
                  <a:pt x="10012" y="18900"/>
                </a:lnTo>
                <a:lnTo>
                  <a:pt x="9900" y="18620"/>
                </a:lnTo>
                <a:lnTo>
                  <a:pt x="9787" y="18285"/>
                </a:lnTo>
                <a:lnTo>
                  <a:pt x="9641" y="17968"/>
                </a:lnTo>
                <a:lnTo>
                  <a:pt x="9472" y="17652"/>
                </a:lnTo>
                <a:lnTo>
                  <a:pt x="9382" y="17466"/>
                </a:lnTo>
                <a:lnTo>
                  <a:pt x="9315" y="17298"/>
                </a:lnTo>
                <a:lnTo>
                  <a:pt x="9258" y="17112"/>
                </a:lnTo>
                <a:lnTo>
                  <a:pt x="9191" y="16926"/>
                </a:lnTo>
                <a:lnTo>
                  <a:pt x="9123" y="16535"/>
                </a:lnTo>
                <a:lnTo>
                  <a:pt x="9101" y="16144"/>
                </a:lnTo>
                <a:lnTo>
                  <a:pt x="9101" y="15753"/>
                </a:lnTo>
                <a:lnTo>
                  <a:pt x="9168" y="15362"/>
                </a:lnTo>
                <a:lnTo>
                  <a:pt x="9236" y="14971"/>
                </a:lnTo>
                <a:lnTo>
                  <a:pt x="9360" y="14580"/>
                </a:lnTo>
                <a:lnTo>
                  <a:pt x="9495" y="14244"/>
                </a:lnTo>
                <a:lnTo>
                  <a:pt x="9663" y="13891"/>
                </a:lnTo>
                <a:lnTo>
                  <a:pt x="9855" y="13611"/>
                </a:lnTo>
                <a:lnTo>
                  <a:pt x="10068" y="13351"/>
                </a:lnTo>
                <a:lnTo>
                  <a:pt x="10293" y="13146"/>
                </a:lnTo>
                <a:lnTo>
                  <a:pt x="10552" y="12997"/>
                </a:lnTo>
                <a:lnTo>
                  <a:pt x="10811" y="12885"/>
                </a:lnTo>
                <a:lnTo>
                  <a:pt x="11069" y="12866"/>
                </a:lnTo>
                <a:lnTo>
                  <a:pt x="11351" y="12885"/>
                </a:lnTo>
                <a:lnTo>
                  <a:pt x="11610" y="12997"/>
                </a:lnTo>
                <a:lnTo>
                  <a:pt x="11846" y="13183"/>
                </a:lnTo>
                <a:lnTo>
                  <a:pt x="12060" y="13388"/>
                </a:lnTo>
                <a:lnTo>
                  <a:pt x="12251" y="13648"/>
                </a:lnTo>
                <a:lnTo>
                  <a:pt x="12419" y="13928"/>
                </a:lnTo>
                <a:lnTo>
                  <a:pt x="12555" y="14244"/>
                </a:lnTo>
                <a:lnTo>
                  <a:pt x="12690" y="14617"/>
                </a:lnTo>
                <a:lnTo>
                  <a:pt x="12768" y="15008"/>
                </a:lnTo>
                <a:lnTo>
                  <a:pt x="12836" y="15399"/>
                </a:lnTo>
                <a:lnTo>
                  <a:pt x="12858" y="15753"/>
                </a:lnTo>
                <a:lnTo>
                  <a:pt x="12858" y="16144"/>
                </a:lnTo>
                <a:lnTo>
                  <a:pt x="12813" y="16535"/>
                </a:lnTo>
                <a:lnTo>
                  <a:pt x="12746" y="16888"/>
                </a:lnTo>
                <a:lnTo>
                  <a:pt x="12667" y="17224"/>
                </a:lnTo>
                <a:lnTo>
                  <a:pt x="12510" y="17503"/>
                </a:lnTo>
                <a:lnTo>
                  <a:pt x="12228" y="18043"/>
                </a:lnTo>
                <a:lnTo>
                  <a:pt x="11970" y="18546"/>
                </a:lnTo>
                <a:lnTo>
                  <a:pt x="11868" y="18751"/>
                </a:lnTo>
                <a:lnTo>
                  <a:pt x="11778" y="18974"/>
                </a:lnTo>
                <a:lnTo>
                  <a:pt x="11711" y="19179"/>
                </a:lnTo>
                <a:lnTo>
                  <a:pt x="11666" y="19365"/>
                </a:lnTo>
                <a:lnTo>
                  <a:pt x="11632" y="19570"/>
                </a:lnTo>
                <a:lnTo>
                  <a:pt x="11632" y="19756"/>
                </a:lnTo>
                <a:lnTo>
                  <a:pt x="11632" y="19942"/>
                </a:lnTo>
                <a:lnTo>
                  <a:pt x="11643" y="20110"/>
                </a:lnTo>
                <a:lnTo>
                  <a:pt x="11711" y="20296"/>
                </a:lnTo>
                <a:lnTo>
                  <a:pt x="11801" y="20464"/>
                </a:lnTo>
                <a:lnTo>
                  <a:pt x="11891" y="20650"/>
                </a:lnTo>
                <a:lnTo>
                  <a:pt x="12037" y="20836"/>
                </a:lnTo>
                <a:lnTo>
                  <a:pt x="12206" y="21004"/>
                </a:lnTo>
                <a:lnTo>
                  <a:pt x="12419" y="21190"/>
                </a:lnTo>
                <a:lnTo>
                  <a:pt x="12667" y="21320"/>
                </a:lnTo>
                <a:lnTo>
                  <a:pt x="12960" y="21432"/>
                </a:lnTo>
                <a:lnTo>
                  <a:pt x="13286" y="21544"/>
                </a:lnTo>
                <a:lnTo>
                  <a:pt x="13612" y="21655"/>
                </a:lnTo>
                <a:lnTo>
                  <a:pt x="13983" y="21693"/>
                </a:lnTo>
                <a:lnTo>
                  <a:pt x="14343" y="21730"/>
                </a:lnTo>
                <a:lnTo>
                  <a:pt x="14715" y="21730"/>
                </a:lnTo>
                <a:lnTo>
                  <a:pt x="15075" y="21730"/>
                </a:lnTo>
                <a:lnTo>
                  <a:pt x="15446" y="21655"/>
                </a:lnTo>
                <a:lnTo>
                  <a:pt x="15794" y="21581"/>
                </a:lnTo>
                <a:lnTo>
                  <a:pt x="16132" y="21432"/>
                </a:lnTo>
                <a:lnTo>
                  <a:pt x="16458" y="21302"/>
                </a:lnTo>
                <a:lnTo>
                  <a:pt x="16740" y="21078"/>
                </a:lnTo>
                <a:lnTo>
                  <a:pt x="16976" y="20836"/>
                </a:lnTo>
                <a:lnTo>
                  <a:pt x="17043" y="20650"/>
                </a:lnTo>
                <a:lnTo>
                  <a:pt x="17088" y="20426"/>
                </a:lnTo>
                <a:lnTo>
                  <a:pt x="17133" y="20222"/>
                </a:lnTo>
                <a:lnTo>
                  <a:pt x="17156" y="19980"/>
                </a:lnTo>
                <a:lnTo>
                  <a:pt x="17167" y="19477"/>
                </a:lnTo>
                <a:lnTo>
                  <a:pt x="17167" y="18974"/>
                </a:lnTo>
                <a:lnTo>
                  <a:pt x="17156" y="18397"/>
                </a:lnTo>
                <a:lnTo>
                  <a:pt x="17111" y="17820"/>
                </a:lnTo>
                <a:lnTo>
                  <a:pt x="17066" y="17261"/>
                </a:lnTo>
                <a:lnTo>
                  <a:pt x="16998" y="16646"/>
                </a:lnTo>
                <a:lnTo>
                  <a:pt x="16852" y="15511"/>
                </a:lnTo>
                <a:lnTo>
                  <a:pt x="16740" y="14393"/>
                </a:lnTo>
                <a:lnTo>
                  <a:pt x="16717" y="13928"/>
                </a:lnTo>
                <a:lnTo>
                  <a:pt x="16695" y="13462"/>
                </a:lnTo>
                <a:lnTo>
                  <a:pt x="16717" y="13071"/>
                </a:lnTo>
                <a:lnTo>
                  <a:pt x="16785" y="12755"/>
                </a:lnTo>
                <a:lnTo>
                  <a:pt x="16852" y="12419"/>
                </a:lnTo>
                <a:lnTo>
                  <a:pt x="16953" y="12140"/>
                </a:lnTo>
                <a:lnTo>
                  <a:pt x="17088" y="11898"/>
                </a:lnTo>
                <a:lnTo>
                  <a:pt x="17212" y="11675"/>
                </a:lnTo>
                <a:lnTo>
                  <a:pt x="17370" y="11470"/>
                </a:lnTo>
                <a:lnTo>
                  <a:pt x="17516" y="11284"/>
                </a:lnTo>
                <a:lnTo>
                  <a:pt x="17696" y="11135"/>
                </a:lnTo>
                <a:lnTo>
                  <a:pt x="17865" y="11042"/>
                </a:lnTo>
                <a:lnTo>
                  <a:pt x="18033" y="10930"/>
                </a:lnTo>
                <a:lnTo>
                  <a:pt x="18213" y="10893"/>
                </a:lnTo>
                <a:lnTo>
                  <a:pt x="18382" y="10893"/>
                </a:lnTo>
                <a:lnTo>
                  <a:pt x="18551" y="10967"/>
                </a:lnTo>
                <a:lnTo>
                  <a:pt x="18708" y="11042"/>
                </a:lnTo>
                <a:lnTo>
                  <a:pt x="18855" y="11172"/>
                </a:lnTo>
                <a:lnTo>
                  <a:pt x="19012" y="11358"/>
                </a:lnTo>
                <a:lnTo>
                  <a:pt x="19136" y="11600"/>
                </a:lnTo>
                <a:lnTo>
                  <a:pt x="19271" y="11861"/>
                </a:lnTo>
                <a:lnTo>
                  <a:pt x="19440" y="12028"/>
                </a:lnTo>
                <a:lnTo>
                  <a:pt x="19608" y="12177"/>
                </a:lnTo>
                <a:lnTo>
                  <a:pt x="19822" y="12289"/>
                </a:lnTo>
                <a:lnTo>
                  <a:pt x="20025" y="12289"/>
                </a:lnTo>
                <a:lnTo>
                  <a:pt x="20238" y="12289"/>
                </a:lnTo>
                <a:lnTo>
                  <a:pt x="20452" y="12215"/>
                </a:lnTo>
                <a:lnTo>
                  <a:pt x="20643" y="12103"/>
                </a:lnTo>
                <a:lnTo>
                  <a:pt x="20846" y="11973"/>
                </a:lnTo>
                <a:lnTo>
                  <a:pt x="21037" y="11786"/>
                </a:lnTo>
                <a:lnTo>
                  <a:pt x="21206" y="11563"/>
                </a:lnTo>
                <a:lnTo>
                  <a:pt x="21363" y="11321"/>
                </a:lnTo>
                <a:lnTo>
                  <a:pt x="21465" y="11079"/>
                </a:lnTo>
                <a:lnTo>
                  <a:pt x="21577" y="10744"/>
                </a:lnTo>
                <a:lnTo>
                  <a:pt x="21622" y="10427"/>
                </a:lnTo>
                <a:lnTo>
                  <a:pt x="21645" y="10111"/>
                </a:lnTo>
                <a:lnTo>
                  <a:pt x="21622" y="9608"/>
                </a:lnTo>
                <a:lnTo>
                  <a:pt x="21577" y="9142"/>
                </a:lnTo>
                <a:lnTo>
                  <a:pt x="21465" y="8751"/>
                </a:lnTo>
                <a:lnTo>
                  <a:pt x="21363" y="8397"/>
                </a:lnTo>
                <a:lnTo>
                  <a:pt x="21206" y="8062"/>
                </a:lnTo>
                <a:lnTo>
                  <a:pt x="21037" y="7820"/>
                </a:lnTo>
                <a:lnTo>
                  <a:pt x="20846" y="7597"/>
                </a:lnTo>
                <a:lnTo>
                  <a:pt x="20643" y="7429"/>
                </a:lnTo>
                <a:lnTo>
                  <a:pt x="20452" y="7317"/>
                </a:lnTo>
                <a:lnTo>
                  <a:pt x="20238" y="7206"/>
                </a:lnTo>
                <a:lnTo>
                  <a:pt x="20025" y="7168"/>
                </a:lnTo>
                <a:lnTo>
                  <a:pt x="19822" y="7206"/>
                </a:lnTo>
                <a:lnTo>
                  <a:pt x="19608" y="7243"/>
                </a:lnTo>
                <a:lnTo>
                  <a:pt x="19440" y="7355"/>
                </a:lnTo>
                <a:lnTo>
                  <a:pt x="19271" y="7504"/>
                </a:lnTo>
                <a:lnTo>
                  <a:pt x="19136" y="7708"/>
                </a:lnTo>
                <a:lnTo>
                  <a:pt x="19012" y="7895"/>
                </a:lnTo>
                <a:lnTo>
                  <a:pt x="18832" y="8025"/>
                </a:lnTo>
                <a:lnTo>
                  <a:pt x="18663" y="8174"/>
                </a:lnTo>
                <a:lnTo>
                  <a:pt x="18472" y="8248"/>
                </a:lnTo>
                <a:lnTo>
                  <a:pt x="18270" y="8286"/>
                </a:lnTo>
                <a:lnTo>
                  <a:pt x="18078" y="8323"/>
                </a:lnTo>
                <a:lnTo>
                  <a:pt x="17887" y="8323"/>
                </a:lnTo>
                <a:lnTo>
                  <a:pt x="17696" y="8248"/>
                </a:lnTo>
                <a:lnTo>
                  <a:pt x="17493" y="8174"/>
                </a:lnTo>
                <a:lnTo>
                  <a:pt x="17302" y="8062"/>
                </a:lnTo>
                <a:lnTo>
                  <a:pt x="17133" y="7969"/>
                </a:lnTo>
                <a:lnTo>
                  <a:pt x="16976" y="7783"/>
                </a:lnTo>
                <a:lnTo>
                  <a:pt x="16852" y="7597"/>
                </a:lnTo>
                <a:lnTo>
                  <a:pt x="16740" y="7429"/>
                </a:lnTo>
                <a:lnTo>
                  <a:pt x="16672" y="7168"/>
                </a:lnTo>
                <a:lnTo>
                  <a:pt x="16638" y="6926"/>
                </a:lnTo>
                <a:lnTo>
                  <a:pt x="16616" y="6498"/>
                </a:lnTo>
                <a:lnTo>
                  <a:pt x="16616" y="5772"/>
                </a:lnTo>
                <a:lnTo>
                  <a:pt x="16650" y="4915"/>
                </a:lnTo>
                <a:lnTo>
                  <a:pt x="16695" y="3928"/>
                </a:lnTo>
                <a:lnTo>
                  <a:pt x="16762" y="2960"/>
                </a:lnTo>
                <a:lnTo>
                  <a:pt x="16830" y="1992"/>
                </a:lnTo>
                <a:lnTo>
                  <a:pt x="16908" y="1173"/>
                </a:lnTo>
                <a:lnTo>
                  <a:pt x="16976" y="521"/>
                </a:lnTo>
                <a:lnTo>
                  <a:pt x="16953" y="521"/>
                </a:lnTo>
                <a:lnTo>
                  <a:pt x="16931" y="521"/>
                </a:lnTo>
                <a:lnTo>
                  <a:pt x="16267" y="484"/>
                </a:lnTo>
                <a:lnTo>
                  <a:pt x="15637" y="428"/>
                </a:lnTo>
                <a:lnTo>
                  <a:pt x="15063" y="353"/>
                </a:lnTo>
                <a:lnTo>
                  <a:pt x="14523" y="279"/>
                </a:lnTo>
                <a:lnTo>
                  <a:pt x="14040" y="167"/>
                </a:lnTo>
                <a:lnTo>
                  <a:pt x="13635" y="93"/>
                </a:lnTo>
                <a:lnTo>
                  <a:pt x="13331" y="18"/>
                </a:lnTo>
                <a:lnTo>
                  <a:pt x="13117" y="18"/>
                </a:lnTo>
                <a:lnTo>
                  <a:pt x="12982" y="18"/>
                </a:lnTo>
                <a:lnTo>
                  <a:pt x="12858" y="130"/>
                </a:lnTo>
                <a:lnTo>
                  <a:pt x="12723" y="279"/>
                </a:lnTo>
                <a:lnTo>
                  <a:pt x="12622" y="446"/>
                </a:lnTo>
                <a:lnTo>
                  <a:pt x="12510" y="670"/>
                </a:lnTo>
                <a:lnTo>
                  <a:pt x="12419" y="912"/>
                </a:lnTo>
                <a:lnTo>
                  <a:pt x="12363" y="1210"/>
                </a:lnTo>
                <a:lnTo>
                  <a:pt x="12318" y="1526"/>
                </a:lnTo>
                <a:lnTo>
                  <a:pt x="12273" y="1843"/>
                </a:lnTo>
                <a:lnTo>
                  <a:pt x="12251" y="2215"/>
                </a:lnTo>
                <a:lnTo>
                  <a:pt x="12273" y="2532"/>
                </a:lnTo>
                <a:lnTo>
                  <a:pt x="12318" y="2886"/>
                </a:lnTo>
                <a:lnTo>
                  <a:pt x="12386" y="3240"/>
                </a:lnTo>
                <a:lnTo>
                  <a:pt x="12464" y="3556"/>
                </a:lnTo>
                <a:lnTo>
                  <a:pt x="12577" y="3891"/>
                </a:lnTo>
                <a:lnTo>
                  <a:pt x="12746" y="4171"/>
                </a:lnTo>
                <a:lnTo>
                  <a:pt x="12926" y="4487"/>
                </a:lnTo>
                <a:lnTo>
                  <a:pt x="13050" y="4860"/>
                </a:lnTo>
                <a:lnTo>
                  <a:pt x="13162" y="5251"/>
                </a:lnTo>
                <a:lnTo>
                  <a:pt x="13218" y="5604"/>
                </a:lnTo>
                <a:lnTo>
                  <a:pt x="13263" y="5995"/>
                </a:lnTo>
                <a:lnTo>
                  <a:pt x="13241" y="6386"/>
                </a:lnTo>
                <a:lnTo>
                  <a:pt x="13218" y="6740"/>
                </a:lnTo>
                <a:lnTo>
                  <a:pt x="13139" y="7094"/>
                </a:lnTo>
                <a:lnTo>
                  <a:pt x="13050" y="7429"/>
                </a:lnTo>
                <a:lnTo>
                  <a:pt x="12903" y="7746"/>
                </a:lnTo>
                <a:lnTo>
                  <a:pt x="12723" y="8025"/>
                </a:lnTo>
                <a:lnTo>
                  <a:pt x="12532" y="8286"/>
                </a:lnTo>
                <a:lnTo>
                  <a:pt x="12318" y="8491"/>
                </a:lnTo>
                <a:lnTo>
                  <a:pt x="12060" y="8677"/>
                </a:lnTo>
                <a:lnTo>
                  <a:pt x="11756" y="8788"/>
                </a:lnTo>
                <a:lnTo>
                  <a:pt x="11452" y="8826"/>
                </a:lnTo>
                <a:lnTo>
                  <a:pt x="11283" y="8826"/>
                </a:lnTo>
                <a:lnTo>
                  <a:pt x="11126" y="8826"/>
                </a:lnTo>
                <a:lnTo>
                  <a:pt x="11002" y="8788"/>
                </a:lnTo>
                <a:lnTo>
                  <a:pt x="10845" y="8714"/>
                </a:lnTo>
                <a:lnTo>
                  <a:pt x="10721" y="8640"/>
                </a:lnTo>
                <a:lnTo>
                  <a:pt x="10608" y="8565"/>
                </a:lnTo>
                <a:lnTo>
                  <a:pt x="10485" y="8453"/>
                </a:lnTo>
                <a:lnTo>
                  <a:pt x="10372" y="8323"/>
                </a:lnTo>
                <a:lnTo>
                  <a:pt x="10181" y="8062"/>
                </a:lnTo>
                <a:lnTo>
                  <a:pt x="10035" y="7746"/>
                </a:lnTo>
                <a:lnTo>
                  <a:pt x="9900" y="7392"/>
                </a:lnTo>
                <a:lnTo>
                  <a:pt x="9787" y="7001"/>
                </a:lnTo>
                <a:lnTo>
                  <a:pt x="9731" y="6610"/>
                </a:lnTo>
                <a:lnTo>
                  <a:pt x="9686" y="6219"/>
                </a:lnTo>
                <a:lnTo>
                  <a:pt x="9663" y="5772"/>
                </a:lnTo>
                <a:lnTo>
                  <a:pt x="9686" y="5381"/>
                </a:lnTo>
                <a:lnTo>
                  <a:pt x="9753" y="4990"/>
                </a:lnTo>
                <a:lnTo>
                  <a:pt x="9832" y="4636"/>
                </a:lnTo>
                <a:lnTo>
                  <a:pt x="9945" y="4320"/>
                </a:lnTo>
                <a:lnTo>
                  <a:pt x="10068" y="4022"/>
                </a:lnTo>
                <a:lnTo>
                  <a:pt x="10203" y="3817"/>
                </a:lnTo>
                <a:lnTo>
                  <a:pt x="10316" y="3593"/>
                </a:lnTo>
                <a:lnTo>
                  <a:pt x="10395" y="3351"/>
                </a:lnTo>
                <a:lnTo>
                  <a:pt x="10462" y="3109"/>
                </a:lnTo>
                <a:lnTo>
                  <a:pt x="10507" y="2848"/>
                </a:lnTo>
                <a:lnTo>
                  <a:pt x="10530" y="2606"/>
                </a:lnTo>
                <a:lnTo>
                  <a:pt x="10507" y="2346"/>
                </a:lnTo>
                <a:lnTo>
                  <a:pt x="10462" y="2141"/>
                </a:lnTo>
                <a:lnTo>
                  <a:pt x="10395" y="1880"/>
                </a:lnTo>
                <a:lnTo>
                  <a:pt x="10293" y="1638"/>
                </a:lnTo>
                <a:lnTo>
                  <a:pt x="10158" y="1415"/>
                </a:lnTo>
                <a:lnTo>
                  <a:pt x="9967" y="1210"/>
                </a:lnTo>
                <a:lnTo>
                  <a:pt x="9753" y="986"/>
                </a:lnTo>
                <a:lnTo>
                  <a:pt x="9495" y="819"/>
                </a:lnTo>
                <a:lnTo>
                  <a:pt x="9191" y="670"/>
                </a:lnTo>
                <a:lnTo>
                  <a:pt x="8842" y="521"/>
                </a:lnTo>
                <a:lnTo>
                  <a:pt x="8471" y="446"/>
                </a:lnTo>
                <a:lnTo>
                  <a:pt x="7998" y="428"/>
                </a:lnTo>
                <a:lnTo>
                  <a:pt x="7413" y="428"/>
                </a:lnTo>
                <a:lnTo>
                  <a:pt x="6817" y="446"/>
                </a:lnTo>
                <a:lnTo>
                  <a:pt x="6187" y="521"/>
                </a:lnTo>
                <a:lnTo>
                  <a:pt x="5602" y="633"/>
                </a:lnTo>
                <a:lnTo>
                  <a:pt x="5107" y="744"/>
                </a:lnTo>
                <a:lnTo>
                  <a:pt x="4725" y="856"/>
                </a:lnTo>
                <a:lnTo>
                  <a:pt x="4848" y="1564"/>
                </a:lnTo>
                <a:lnTo>
                  <a:pt x="5028" y="2495"/>
                </a:lnTo>
                <a:lnTo>
                  <a:pt x="5175" y="3556"/>
                </a:lnTo>
                <a:lnTo>
                  <a:pt x="5298" y="4673"/>
                </a:lnTo>
                <a:lnTo>
                  <a:pt x="5343" y="5213"/>
                </a:lnTo>
                <a:lnTo>
                  <a:pt x="5388" y="5753"/>
                </a:lnTo>
                <a:lnTo>
                  <a:pt x="5411" y="6275"/>
                </a:lnTo>
                <a:lnTo>
                  <a:pt x="5411" y="6740"/>
                </a:lnTo>
                <a:lnTo>
                  <a:pt x="5366" y="7168"/>
                </a:lnTo>
                <a:lnTo>
                  <a:pt x="5321" y="7541"/>
                </a:lnTo>
                <a:lnTo>
                  <a:pt x="5287" y="7708"/>
                </a:lnTo>
                <a:lnTo>
                  <a:pt x="5242" y="7857"/>
                </a:lnTo>
                <a:lnTo>
                  <a:pt x="5197" y="7969"/>
                </a:lnTo>
                <a:lnTo>
                  <a:pt x="5130" y="8062"/>
                </a:lnTo>
                <a:lnTo>
                  <a:pt x="5006" y="8248"/>
                </a:lnTo>
                <a:lnTo>
                  <a:pt x="4848" y="8397"/>
                </a:lnTo>
                <a:lnTo>
                  <a:pt x="4725" y="8528"/>
                </a:lnTo>
                <a:lnTo>
                  <a:pt x="4567" y="8640"/>
                </a:lnTo>
                <a:lnTo>
                  <a:pt x="4421" y="8714"/>
                </a:lnTo>
                <a:lnTo>
                  <a:pt x="4263" y="8751"/>
                </a:lnTo>
                <a:lnTo>
                  <a:pt x="4095" y="8788"/>
                </a:lnTo>
                <a:lnTo>
                  <a:pt x="3948" y="8788"/>
                </a:lnTo>
                <a:lnTo>
                  <a:pt x="3791" y="8751"/>
                </a:lnTo>
                <a:lnTo>
                  <a:pt x="3667" y="8714"/>
                </a:lnTo>
                <a:lnTo>
                  <a:pt x="3510" y="8677"/>
                </a:lnTo>
                <a:lnTo>
                  <a:pt x="3386" y="8602"/>
                </a:lnTo>
                <a:lnTo>
                  <a:pt x="3251" y="8491"/>
                </a:lnTo>
                <a:lnTo>
                  <a:pt x="3127" y="8360"/>
                </a:lnTo>
                <a:lnTo>
                  <a:pt x="3015" y="8248"/>
                </a:lnTo>
                <a:lnTo>
                  <a:pt x="2925" y="8062"/>
                </a:lnTo>
                <a:lnTo>
                  <a:pt x="2778" y="7857"/>
                </a:lnTo>
                <a:lnTo>
                  <a:pt x="2610" y="7671"/>
                </a:lnTo>
                <a:lnTo>
                  <a:pt x="2407" y="7541"/>
                </a:lnTo>
                <a:lnTo>
                  <a:pt x="2171" y="7466"/>
                </a:lnTo>
                <a:lnTo>
                  <a:pt x="1957" y="7429"/>
                </a:lnTo>
                <a:lnTo>
                  <a:pt x="1698" y="7429"/>
                </a:lnTo>
                <a:lnTo>
                  <a:pt x="1462" y="7466"/>
                </a:lnTo>
                <a:lnTo>
                  <a:pt x="1226" y="7559"/>
                </a:lnTo>
                <a:lnTo>
                  <a:pt x="989" y="7708"/>
                </a:lnTo>
                <a:lnTo>
                  <a:pt x="776" y="7932"/>
                </a:lnTo>
                <a:lnTo>
                  <a:pt x="551" y="8211"/>
                </a:lnTo>
                <a:lnTo>
                  <a:pt x="382" y="8528"/>
                </a:lnTo>
                <a:lnTo>
                  <a:pt x="315" y="8714"/>
                </a:lnTo>
                <a:lnTo>
                  <a:pt x="236" y="8919"/>
                </a:lnTo>
                <a:lnTo>
                  <a:pt x="191" y="9142"/>
                </a:lnTo>
                <a:lnTo>
                  <a:pt x="123" y="9347"/>
                </a:lnTo>
                <a:lnTo>
                  <a:pt x="78" y="9608"/>
                </a:lnTo>
                <a:lnTo>
                  <a:pt x="56" y="9887"/>
                </a:lnTo>
                <a:lnTo>
                  <a:pt x="33" y="10185"/>
                </a:lnTo>
                <a:lnTo>
                  <a:pt x="33" y="10464"/>
                </a:lnTo>
                <a:lnTo>
                  <a:pt x="33" y="10706"/>
                </a:lnTo>
                <a:lnTo>
                  <a:pt x="56" y="10967"/>
                </a:lnTo>
                <a:lnTo>
                  <a:pt x="78" y="11172"/>
                </a:lnTo>
                <a:lnTo>
                  <a:pt x="123" y="11395"/>
                </a:lnTo>
                <a:lnTo>
                  <a:pt x="168" y="11600"/>
                </a:lnTo>
                <a:lnTo>
                  <a:pt x="236" y="11786"/>
                </a:lnTo>
                <a:lnTo>
                  <a:pt x="292" y="11973"/>
                </a:lnTo>
                <a:lnTo>
                  <a:pt x="382" y="12140"/>
                </a:lnTo>
                <a:lnTo>
                  <a:pt x="540" y="12419"/>
                </a:lnTo>
                <a:lnTo>
                  <a:pt x="731" y="12680"/>
                </a:lnTo>
                <a:lnTo>
                  <a:pt x="944" y="12866"/>
                </a:lnTo>
                <a:lnTo>
                  <a:pt x="1158" y="12997"/>
                </a:lnTo>
                <a:lnTo>
                  <a:pt x="1395" y="13108"/>
                </a:lnTo>
                <a:lnTo>
                  <a:pt x="1608" y="13183"/>
                </a:lnTo>
                <a:lnTo>
                  <a:pt x="1856" y="13183"/>
                </a:lnTo>
                <a:lnTo>
                  <a:pt x="2070" y="13146"/>
                </a:lnTo>
                <a:lnTo>
                  <a:pt x="2261" y="13071"/>
                </a:lnTo>
                <a:lnTo>
                  <a:pt x="2430" y="12960"/>
                </a:lnTo>
                <a:lnTo>
                  <a:pt x="2587" y="12792"/>
                </a:lnTo>
                <a:lnTo>
                  <a:pt x="2688" y="12606"/>
                </a:lnTo>
                <a:lnTo>
                  <a:pt x="2801" y="12419"/>
                </a:lnTo>
                <a:lnTo>
                  <a:pt x="2925" y="12289"/>
                </a:lnTo>
                <a:lnTo>
                  <a:pt x="3082" y="12177"/>
                </a:lnTo>
                <a:lnTo>
                  <a:pt x="3228" y="12103"/>
                </a:lnTo>
                <a:lnTo>
                  <a:pt x="3408" y="12103"/>
                </a:lnTo>
                <a:lnTo>
                  <a:pt x="3577" y="12103"/>
                </a:lnTo>
                <a:lnTo>
                  <a:pt x="3723" y="12177"/>
                </a:lnTo>
                <a:lnTo>
                  <a:pt x="3903" y="12252"/>
                </a:lnTo>
                <a:lnTo>
                  <a:pt x="4072" y="12364"/>
                </a:lnTo>
                <a:lnTo>
                  <a:pt x="4230" y="12494"/>
                </a:lnTo>
                <a:lnTo>
                  <a:pt x="4353" y="12643"/>
                </a:lnTo>
                <a:lnTo>
                  <a:pt x="4488" y="12829"/>
                </a:lnTo>
                <a:lnTo>
                  <a:pt x="4567" y="13034"/>
                </a:lnTo>
                <a:lnTo>
                  <a:pt x="4657" y="13257"/>
                </a:lnTo>
                <a:lnTo>
                  <a:pt x="4702" y="13462"/>
                </a:lnTo>
                <a:lnTo>
                  <a:pt x="4725" y="13686"/>
                </a:lnTo>
                <a:lnTo>
                  <a:pt x="4702" y="14282"/>
                </a:lnTo>
                <a:lnTo>
                  <a:pt x="4657" y="15045"/>
                </a:lnTo>
                <a:lnTo>
                  <a:pt x="4612" y="15976"/>
                </a:lnTo>
                <a:lnTo>
                  <a:pt x="4590" y="16926"/>
                </a:lnTo>
                <a:lnTo>
                  <a:pt x="4567" y="17968"/>
                </a:lnTo>
                <a:lnTo>
                  <a:pt x="4567" y="19011"/>
                </a:lnTo>
                <a:lnTo>
                  <a:pt x="4590" y="19514"/>
                </a:lnTo>
                <a:lnTo>
                  <a:pt x="4612" y="19980"/>
                </a:lnTo>
                <a:lnTo>
                  <a:pt x="4657" y="20426"/>
                </a:lnTo>
                <a:lnTo>
                  <a:pt x="4725" y="20836"/>
                </a:lnTo>
                <a:lnTo>
                  <a:pt x="4848" y="20929"/>
                </a:lnTo>
                <a:lnTo>
                  <a:pt x="5040" y="21004"/>
                </a:lnTo>
                <a:lnTo>
                  <a:pt x="5265" y="21078"/>
                </a:lnTo>
                <a:lnTo>
                  <a:pt x="5478" y="21115"/>
                </a:lnTo>
                <a:lnTo>
                  <a:pt x="6041" y="21115"/>
                </a:lnTo>
                <a:lnTo>
                  <a:pt x="6637" y="21078"/>
                </a:lnTo>
                <a:lnTo>
                  <a:pt x="7312" y="21004"/>
                </a:lnTo>
                <a:lnTo>
                  <a:pt x="7998" y="20929"/>
                </a:lnTo>
                <a:lnTo>
                  <a:pt x="8696" y="20855"/>
                </a:lnTo>
                <a:lnTo>
                  <a:pt x="9360" y="20836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>
        <p:nvSpPr>
          <p:cNvPr id="17" name="Puzzle3"/>
          <p:cNvSpPr>
            <a:spLocks noEditPoints="1" noChangeArrowheads="1"/>
          </p:cNvSpPr>
          <p:nvPr/>
        </p:nvSpPr>
        <p:spPr bwMode="auto">
          <a:xfrm>
            <a:off x="4645636" y="2179319"/>
            <a:ext cx="1012316" cy="1221887"/>
          </a:xfrm>
          <a:custGeom>
            <a:avLst/>
            <a:gdLst>
              <a:gd name="T0" fmla="*/ 10391 w 21600"/>
              <a:gd name="T1" fmla="*/ 15806 h 21600"/>
              <a:gd name="T2" fmla="*/ 20551 w 21600"/>
              <a:gd name="T3" fmla="*/ 21088 h 21600"/>
              <a:gd name="T4" fmla="*/ 13180 w 21600"/>
              <a:gd name="T5" fmla="*/ 13801 h 21600"/>
              <a:gd name="T6" fmla="*/ 20551 w 21600"/>
              <a:gd name="T7" fmla="*/ 7025 h 21600"/>
              <a:gd name="T8" fmla="*/ 10500 w 21600"/>
              <a:gd name="T9" fmla="*/ 52 h 21600"/>
              <a:gd name="T10" fmla="*/ 692 w 21600"/>
              <a:gd name="T11" fmla="*/ 6802 h 21600"/>
              <a:gd name="T12" fmla="*/ 8064 w 21600"/>
              <a:gd name="T13" fmla="*/ 13526 h 21600"/>
              <a:gd name="T14" fmla="*/ 692 w 21600"/>
              <a:gd name="T15" fmla="*/ 21088 h 21600"/>
              <a:gd name="T16" fmla="*/ 2273 w 21600"/>
              <a:gd name="T17" fmla="*/ 7719 h 21600"/>
              <a:gd name="T18" fmla="*/ 19149 w 21600"/>
              <a:gd name="T19" fmla="*/ 20237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6625" y="20892"/>
                </a:moveTo>
                <a:lnTo>
                  <a:pt x="7105" y="21023"/>
                </a:lnTo>
                <a:lnTo>
                  <a:pt x="7513" y="21088"/>
                </a:lnTo>
                <a:lnTo>
                  <a:pt x="7922" y="21115"/>
                </a:lnTo>
                <a:lnTo>
                  <a:pt x="8242" y="21115"/>
                </a:lnTo>
                <a:lnTo>
                  <a:pt x="8544" y="21062"/>
                </a:lnTo>
                <a:lnTo>
                  <a:pt x="8810" y="20997"/>
                </a:lnTo>
                <a:lnTo>
                  <a:pt x="9023" y="20892"/>
                </a:lnTo>
                <a:lnTo>
                  <a:pt x="9148" y="20761"/>
                </a:lnTo>
                <a:lnTo>
                  <a:pt x="9290" y="20616"/>
                </a:lnTo>
                <a:lnTo>
                  <a:pt x="9361" y="20459"/>
                </a:lnTo>
                <a:lnTo>
                  <a:pt x="9396" y="20289"/>
                </a:lnTo>
                <a:lnTo>
                  <a:pt x="9396" y="20092"/>
                </a:lnTo>
                <a:lnTo>
                  <a:pt x="9325" y="19909"/>
                </a:lnTo>
                <a:lnTo>
                  <a:pt x="9219" y="19738"/>
                </a:lnTo>
                <a:lnTo>
                  <a:pt x="9094" y="19555"/>
                </a:lnTo>
                <a:lnTo>
                  <a:pt x="8917" y="19384"/>
                </a:lnTo>
                <a:lnTo>
                  <a:pt x="8650" y="19162"/>
                </a:lnTo>
                <a:lnTo>
                  <a:pt x="8437" y="18900"/>
                </a:lnTo>
                <a:lnTo>
                  <a:pt x="8277" y="18624"/>
                </a:lnTo>
                <a:lnTo>
                  <a:pt x="8135" y="18349"/>
                </a:lnTo>
                <a:lnTo>
                  <a:pt x="8028" y="18048"/>
                </a:lnTo>
                <a:lnTo>
                  <a:pt x="7993" y="17746"/>
                </a:lnTo>
                <a:lnTo>
                  <a:pt x="7993" y="17471"/>
                </a:lnTo>
                <a:lnTo>
                  <a:pt x="8028" y="17169"/>
                </a:lnTo>
                <a:lnTo>
                  <a:pt x="8135" y="16920"/>
                </a:lnTo>
                <a:lnTo>
                  <a:pt x="8277" y="16671"/>
                </a:lnTo>
                <a:lnTo>
                  <a:pt x="8366" y="16540"/>
                </a:lnTo>
                <a:lnTo>
                  <a:pt x="8473" y="16409"/>
                </a:lnTo>
                <a:lnTo>
                  <a:pt x="8615" y="16317"/>
                </a:lnTo>
                <a:lnTo>
                  <a:pt x="8739" y="16213"/>
                </a:lnTo>
                <a:lnTo>
                  <a:pt x="8881" y="16134"/>
                </a:lnTo>
                <a:lnTo>
                  <a:pt x="9059" y="16055"/>
                </a:lnTo>
                <a:lnTo>
                  <a:pt x="9254" y="15990"/>
                </a:lnTo>
                <a:lnTo>
                  <a:pt x="9432" y="15911"/>
                </a:lnTo>
                <a:lnTo>
                  <a:pt x="9663" y="15885"/>
                </a:lnTo>
                <a:lnTo>
                  <a:pt x="9876" y="15833"/>
                </a:lnTo>
                <a:lnTo>
                  <a:pt x="10142" y="15806"/>
                </a:lnTo>
                <a:lnTo>
                  <a:pt x="10391" y="15806"/>
                </a:lnTo>
                <a:lnTo>
                  <a:pt x="10728" y="15806"/>
                </a:lnTo>
                <a:lnTo>
                  <a:pt x="10995" y="15806"/>
                </a:lnTo>
                <a:lnTo>
                  <a:pt x="11279" y="15833"/>
                </a:lnTo>
                <a:lnTo>
                  <a:pt x="11546" y="15885"/>
                </a:lnTo>
                <a:lnTo>
                  <a:pt x="11776" y="15937"/>
                </a:lnTo>
                <a:lnTo>
                  <a:pt x="12025" y="15990"/>
                </a:lnTo>
                <a:lnTo>
                  <a:pt x="12221" y="16055"/>
                </a:lnTo>
                <a:lnTo>
                  <a:pt x="12434" y="16134"/>
                </a:lnTo>
                <a:lnTo>
                  <a:pt x="12611" y="16213"/>
                </a:lnTo>
                <a:lnTo>
                  <a:pt x="12771" y="16317"/>
                </a:lnTo>
                <a:lnTo>
                  <a:pt x="12913" y="16409"/>
                </a:lnTo>
                <a:lnTo>
                  <a:pt x="13038" y="16514"/>
                </a:lnTo>
                <a:lnTo>
                  <a:pt x="13251" y="16737"/>
                </a:lnTo>
                <a:lnTo>
                  <a:pt x="13428" y="16986"/>
                </a:lnTo>
                <a:lnTo>
                  <a:pt x="13517" y="17248"/>
                </a:lnTo>
                <a:lnTo>
                  <a:pt x="13588" y="17523"/>
                </a:lnTo>
                <a:lnTo>
                  <a:pt x="13588" y="17799"/>
                </a:lnTo>
                <a:lnTo>
                  <a:pt x="13517" y="18074"/>
                </a:lnTo>
                <a:lnTo>
                  <a:pt x="13428" y="18323"/>
                </a:lnTo>
                <a:lnTo>
                  <a:pt x="13286" y="18572"/>
                </a:lnTo>
                <a:lnTo>
                  <a:pt x="13109" y="18808"/>
                </a:lnTo>
                <a:lnTo>
                  <a:pt x="12878" y="19031"/>
                </a:lnTo>
                <a:lnTo>
                  <a:pt x="12434" y="19411"/>
                </a:lnTo>
                <a:lnTo>
                  <a:pt x="12132" y="19738"/>
                </a:lnTo>
                <a:lnTo>
                  <a:pt x="12025" y="19856"/>
                </a:lnTo>
                <a:lnTo>
                  <a:pt x="11919" y="20014"/>
                </a:lnTo>
                <a:lnTo>
                  <a:pt x="11883" y="20132"/>
                </a:lnTo>
                <a:lnTo>
                  <a:pt x="11883" y="20263"/>
                </a:lnTo>
                <a:lnTo>
                  <a:pt x="11883" y="20394"/>
                </a:lnTo>
                <a:lnTo>
                  <a:pt x="11954" y="20485"/>
                </a:lnTo>
                <a:lnTo>
                  <a:pt x="12061" y="20590"/>
                </a:lnTo>
                <a:lnTo>
                  <a:pt x="12185" y="20695"/>
                </a:lnTo>
                <a:lnTo>
                  <a:pt x="12327" y="20787"/>
                </a:lnTo>
                <a:lnTo>
                  <a:pt x="12540" y="20892"/>
                </a:lnTo>
                <a:lnTo>
                  <a:pt x="12771" y="20997"/>
                </a:lnTo>
                <a:lnTo>
                  <a:pt x="13073" y="21088"/>
                </a:lnTo>
                <a:lnTo>
                  <a:pt x="13428" y="21193"/>
                </a:lnTo>
                <a:lnTo>
                  <a:pt x="13873" y="21298"/>
                </a:lnTo>
                <a:lnTo>
                  <a:pt x="14317" y="21390"/>
                </a:lnTo>
                <a:lnTo>
                  <a:pt x="14778" y="21468"/>
                </a:lnTo>
                <a:lnTo>
                  <a:pt x="15294" y="21547"/>
                </a:lnTo>
                <a:lnTo>
                  <a:pt x="15809" y="21600"/>
                </a:lnTo>
                <a:lnTo>
                  <a:pt x="16359" y="21652"/>
                </a:lnTo>
                <a:lnTo>
                  <a:pt x="16875" y="21678"/>
                </a:lnTo>
                <a:lnTo>
                  <a:pt x="17407" y="21678"/>
                </a:lnTo>
                <a:lnTo>
                  <a:pt x="17958" y="21678"/>
                </a:lnTo>
                <a:lnTo>
                  <a:pt x="18473" y="21652"/>
                </a:lnTo>
                <a:lnTo>
                  <a:pt x="18953" y="21573"/>
                </a:lnTo>
                <a:lnTo>
                  <a:pt x="19397" y="21495"/>
                </a:lnTo>
                <a:lnTo>
                  <a:pt x="19841" y="21390"/>
                </a:lnTo>
                <a:lnTo>
                  <a:pt x="20214" y="21272"/>
                </a:lnTo>
                <a:lnTo>
                  <a:pt x="20551" y="21088"/>
                </a:lnTo>
                <a:lnTo>
                  <a:pt x="20480" y="20787"/>
                </a:lnTo>
                <a:lnTo>
                  <a:pt x="20409" y="20485"/>
                </a:lnTo>
                <a:lnTo>
                  <a:pt x="20356" y="20158"/>
                </a:lnTo>
                <a:lnTo>
                  <a:pt x="20356" y="19804"/>
                </a:lnTo>
                <a:lnTo>
                  <a:pt x="20321" y="19083"/>
                </a:lnTo>
                <a:lnTo>
                  <a:pt x="20356" y="18349"/>
                </a:lnTo>
                <a:lnTo>
                  <a:pt x="20409" y="17641"/>
                </a:lnTo>
                <a:lnTo>
                  <a:pt x="20480" y="17012"/>
                </a:lnTo>
                <a:lnTo>
                  <a:pt x="20551" y="16488"/>
                </a:lnTo>
                <a:lnTo>
                  <a:pt x="20551" y="16055"/>
                </a:lnTo>
                <a:lnTo>
                  <a:pt x="20551" y="15911"/>
                </a:lnTo>
                <a:lnTo>
                  <a:pt x="20445" y="15754"/>
                </a:lnTo>
                <a:lnTo>
                  <a:pt x="20356" y="15610"/>
                </a:lnTo>
                <a:lnTo>
                  <a:pt x="20178" y="15452"/>
                </a:lnTo>
                <a:lnTo>
                  <a:pt x="20001" y="15334"/>
                </a:lnTo>
                <a:lnTo>
                  <a:pt x="19770" y="15230"/>
                </a:lnTo>
                <a:lnTo>
                  <a:pt x="19521" y="15125"/>
                </a:lnTo>
                <a:lnTo>
                  <a:pt x="19290" y="15059"/>
                </a:lnTo>
                <a:lnTo>
                  <a:pt x="19024" y="15007"/>
                </a:lnTo>
                <a:lnTo>
                  <a:pt x="18740" y="14954"/>
                </a:lnTo>
                <a:lnTo>
                  <a:pt x="18509" y="14954"/>
                </a:lnTo>
                <a:lnTo>
                  <a:pt x="18225" y="14954"/>
                </a:lnTo>
                <a:lnTo>
                  <a:pt x="17994" y="15007"/>
                </a:lnTo>
                <a:lnTo>
                  <a:pt x="17763" y="15085"/>
                </a:lnTo>
                <a:lnTo>
                  <a:pt x="17550" y="15177"/>
                </a:lnTo>
                <a:lnTo>
                  <a:pt x="17372" y="15308"/>
                </a:lnTo>
                <a:lnTo>
                  <a:pt x="17176" y="15426"/>
                </a:lnTo>
                <a:lnTo>
                  <a:pt x="16928" y="15557"/>
                </a:lnTo>
                <a:lnTo>
                  <a:pt x="16661" y="15636"/>
                </a:lnTo>
                <a:lnTo>
                  <a:pt x="16359" y="15688"/>
                </a:lnTo>
                <a:lnTo>
                  <a:pt x="16022" y="15715"/>
                </a:lnTo>
                <a:lnTo>
                  <a:pt x="15667" y="15688"/>
                </a:lnTo>
                <a:lnTo>
                  <a:pt x="15294" y="15662"/>
                </a:lnTo>
                <a:lnTo>
                  <a:pt x="14956" y="15583"/>
                </a:lnTo>
                <a:lnTo>
                  <a:pt x="14619" y="15479"/>
                </a:lnTo>
                <a:lnTo>
                  <a:pt x="14281" y="15334"/>
                </a:lnTo>
                <a:lnTo>
                  <a:pt x="13961" y="15177"/>
                </a:lnTo>
                <a:lnTo>
                  <a:pt x="13695" y="14981"/>
                </a:lnTo>
                <a:lnTo>
                  <a:pt x="13588" y="14850"/>
                </a:lnTo>
                <a:lnTo>
                  <a:pt x="13482" y="14732"/>
                </a:lnTo>
                <a:lnTo>
                  <a:pt x="13393" y="14600"/>
                </a:lnTo>
                <a:lnTo>
                  <a:pt x="13322" y="14456"/>
                </a:lnTo>
                <a:lnTo>
                  <a:pt x="13251" y="14299"/>
                </a:lnTo>
                <a:lnTo>
                  <a:pt x="13215" y="14155"/>
                </a:lnTo>
                <a:lnTo>
                  <a:pt x="13180" y="13971"/>
                </a:lnTo>
                <a:lnTo>
                  <a:pt x="13180" y="13801"/>
                </a:lnTo>
                <a:lnTo>
                  <a:pt x="13180" y="13591"/>
                </a:lnTo>
                <a:lnTo>
                  <a:pt x="13215" y="13395"/>
                </a:lnTo>
                <a:lnTo>
                  <a:pt x="13251" y="13198"/>
                </a:lnTo>
                <a:lnTo>
                  <a:pt x="13322" y="13015"/>
                </a:lnTo>
                <a:lnTo>
                  <a:pt x="13393" y="12870"/>
                </a:lnTo>
                <a:lnTo>
                  <a:pt x="13482" y="12713"/>
                </a:lnTo>
                <a:lnTo>
                  <a:pt x="13588" y="12569"/>
                </a:lnTo>
                <a:lnTo>
                  <a:pt x="13730" y="12438"/>
                </a:lnTo>
                <a:lnTo>
                  <a:pt x="13997" y="12215"/>
                </a:lnTo>
                <a:lnTo>
                  <a:pt x="14334" y="12005"/>
                </a:lnTo>
                <a:lnTo>
                  <a:pt x="14690" y="11861"/>
                </a:lnTo>
                <a:lnTo>
                  <a:pt x="15063" y="11756"/>
                </a:lnTo>
                <a:lnTo>
                  <a:pt x="15436" y="11678"/>
                </a:lnTo>
                <a:lnTo>
                  <a:pt x="15809" y="11638"/>
                </a:lnTo>
                <a:lnTo>
                  <a:pt x="16182" y="11638"/>
                </a:lnTo>
                <a:lnTo>
                  <a:pt x="16555" y="11678"/>
                </a:lnTo>
                <a:lnTo>
                  <a:pt x="16910" y="11730"/>
                </a:lnTo>
                <a:lnTo>
                  <a:pt x="17248" y="11835"/>
                </a:lnTo>
                <a:lnTo>
                  <a:pt x="17514" y="11966"/>
                </a:lnTo>
                <a:lnTo>
                  <a:pt x="17763" y="12110"/>
                </a:lnTo>
                <a:lnTo>
                  <a:pt x="17887" y="12215"/>
                </a:lnTo>
                <a:lnTo>
                  <a:pt x="18065" y="12307"/>
                </a:lnTo>
                <a:lnTo>
                  <a:pt x="18260" y="12412"/>
                </a:lnTo>
                <a:lnTo>
                  <a:pt x="18438" y="12464"/>
                </a:lnTo>
                <a:lnTo>
                  <a:pt x="18669" y="12543"/>
                </a:lnTo>
                <a:lnTo>
                  <a:pt x="18882" y="12569"/>
                </a:lnTo>
                <a:lnTo>
                  <a:pt x="19113" y="12595"/>
                </a:lnTo>
                <a:lnTo>
                  <a:pt x="19361" y="12608"/>
                </a:lnTo>
                <a:lnTo>
                  <a:pt x="19592" y="12608"/>
                </a:lnTo>
                <a:lnTo>
                  <a:pt x="19841" y="12595"/>
                </a:lnTo>
                <a:lnTo>
                  <a:pt x="20072" y="12543"/>
                </a:lnTo>
                <a:lnTo>
                  <a:pt x="20321" y="12490"/>
                </a:lnTo>
                <a:lnTo>
                  <a:pt x="20551" y="12438"/>
                </a:lnTo>
                <a:lnTo>
                  <a:pt x="20800" y="12333"/>
                </a:lnTo>
                <a:lnTo>
                  <a:pt x="20996" y="12241"/>
                </a:lnTo>
                <a:lnTo>
                  <a:pt x="21244" y="12110"/>
                </a:lnTo>
                <a:lnTo>
                  <a:pt x="21298" y="12032"/>
                </a:lnTo>
                <a:lnTo>
                  <a:pt x="21404" y="11966"/>
                </a:lnTo>
                <a:lnTo>
                  <a:pt x="21475" y="11861"/>
                </a:lnTo>
                <a:lnTo>
                  <a:pt x="21511" y="11730"/>
                </a:lnTo>
                <a:lnTo>
                  <a:pt x="21617" y="11481"/>
                </a:lnTo>
                <a:lnTo>
                  <a:pt x="21653" y="11180"/>
                </a:lnTo>
                <a:lnTo>
                  <a:pt x="21653" y="10826"/>
                </a:lnTo>
                <a:lnTo>
                  <a:pt x="21653" y="10472"/>
                </a:lnTo>
                <a:lnTo>
                  <a:pt x="21582" y="10092"/>
                </a:lnTo>
                <a:lnTo>
                  <a:pt x="21511" y="9725"/>
                </a:lnTo>
                <a:lnTo>
                  <a:pt x="21298" y="8912"/>
                </a:lnTo>
                <a:lnTo>
                  <a:pt x="21067" y="8191"/>
                </a:lnTo>
                <a:lnTo>
                  <a:pt x="20800" y="7536"/>
                </a:lnTo>
                <a:lnTo>
                  <a:pt x="20551" y="7025"/>
                </a:lnTo>
                <a:lnTo>
                  <a:pt x="20001" y="7103"/>
                </a:lnTo>
                <a:lnTo>
                  <a:pt x="19432" y="7156"/>
                </a:lnTo>
                <a:lnTo>
                  <a:pt x="18846" y="7208"/>
                </a:lnTo>
                <a:lnTo>
                  <a:pt x="18225" y="7208"/>
                </a:lnTo>
                <a:lnTo>
                  <a:pt x="17656" y="7208"/>
                </a:lnTo>
                <a:lnTo>
                  <a:pt x="17070" y="7182"/>
                </a:lnTo>
                <a:lnTo>
                  <a:pt x="16484" y="7156"/>
                </a:lnTo>
                <a:lnTo>
                  <a:pt x="15986" y="7103"/>
                </a:lnTo>
                <a:lnTo>
                  <a:pt x="14992" y="6999"/>
                </a:lnTo>
                <a:lnTo>
                  <a:pt x="14210" y="6907"/>
                </a:lnTo>
                <a:lnTo>
                  <a:pt x="13695" y="6828"/>
                </a:lnTo>
                <a:lnTo>
                  <a:pt x="13517" y="6802"/>
                </a:lnTo>
                <a:lnTo>
                  <a:pt x="13073" y="6645"/>
                </a:lnTo>
                <a:lnTo>
                  <a:pt x="12700" y="6474"/>
                </a:lnTo>
                <a:lnTo>
                  <a:pt x="12363" y="6304"/>
                </a:lnTo>
                <a:lnTo>
                  <a:pt x="12132" y="6094"/>
                </a:lnTo>
                <a:lnTo>
                  <a:pt x="11919" y="5871"/>
                </a:lnTo>
                <a:lnTo>
                  <a:pt x="11776" y="5649"/>
                </a:lnTo>
                <a:lnTo>
                  <a:pt x="11688" y="5413"/>
                </a:lnTo>
                <a:lnTo>
                  <a:pt x="11617" y="5190"/>
                </a:lnTo>
                <a:lnTo>
                  <a:pt x="11617" y="4941"/>
                </a:lnTo>
                <a:lnTo>
                  <a:pt x="11652" y="4718"/>
                </a:lnTo>
                <a:lnTo>
                  <a:pt x="11723" y="4482"/>
                </a:lnTo>
                <a:lnTo>
                  <a:pt x="11812" y="4285"/>
                </a:lnTo>
                <a:lnTo>
                  <a:pt x="11919" y="4089"/>
                </a:lnTo>
                <a:lnTo>
                  <a:pt x="12096" y="3905"/>
                </a:lnTo>
                <a:lnTo>
                  <a:pt x="12292" y="3735"/>
                </a:lnTo>
                <a:lnTo>
                  <a:pt x="12505" y="3604"/>
                </a:lnTo>
                <a:lnTo>
                  <a:pt x="12700" y="3460"/>
                </a:lnTo>
                <a:lnTo>
                  <a:pt x="12878" y="3250"/>
                </a:lnTo>
                <a:lnTo>
                  <a:pt x="13038" y="3027"/>
                </a:lnTo>
                <a:lnTo>
                  <a:pt x="13180" y="2752"/>
                </a:lnTo>
                <a:lnTo>
                  <a:pt x="13286" y="2477"/>
                </a:lnTo>
                <a:lnTo>
                  <a:pt x="13322" y="2175"/>
                </a:lnTo>
                <a:lnTo>
                  <a:pt x="13357" y="1874"/>
                </a:lnTo>
                <a:lnTo>
                  <a:pt x="13286" y="1572"/>
                </a:lnTo>
                <a:lnTo>
                  <a:pt x="13180" y="1271"/>
                </a:lnTo>
                <a:lnTo>
                  <a:pt x="13038" y="983"/>
                </a:lnTo>
                <a:lnTo>
                  <a:pt x="12949" y="865"/>
                </a:lnTo>
                <a:lnTo>
                  <a:pt x="12807" y="733"/>
                </a:lnTo>
                <a:lnTo>
                  <a:pt x="12665" y="616"/>
                </a:lnTo>
                <a:lnTo>
                  <a:pt x="12505" y="511"/>
                </a:lnTo>
                <a:lnTo>
                  <a:pt x="12327" y="406"/>
                </a:lnTo>
                <a:lnTo>
                  <a:pt x="12132" y="314"/>
                </a:lnTo>
                <a:lnTo>
                  <a:pt x="11883" y="235"/>
                </a:lnTo>
                <a:lnTo>
                  <a:pt x="11652" y="183"/>
                </a:lnTo>
                <a:lnTo>
                  <a:pt x="11368" y="104"/>
                </a:lnTo>
                <a:lnTo>
                  <a:pt x="11101" y="78"/>
                </a:lnTo>
                <a:lnTo>
                  <a:pt x="10800" y="52"/>
                </a:lnTo>
                <a:lnTo>
                  <a:pt x="10444" y="52"/>
                </a:lnTo>
                <a:lnTo>
                  <a:pt x="10142" y="52"/>
                </a:lnTo>
                <a:lnTo>
                  <a:pt x="9840" y="78"/>
                </a:lnTo>
                <a:lnTo>
                  <a:pt x="9574" y="104"/>
                </a:lnTo>
                <a:lnTo>
                  <a:pt x="9325" y="157"/>
                </a:lnTo>
                <a:lnTo>
                  <a:pt x="9094" y="209"/>
                </a:lnTo>
                <a:lnTo>
                  <a:pt x="8846" y="262"/>
                </a:lnTo>
                <a:lnTo>
                  <a:pt x="8650" y="340"/>
                </a:lnTo>
                <a:lnTo>
                  <a:pt x="8437" y="432"/>
                </a:lnTo>
                <a:lnTo>
                  <a:pt x="8277" y="511"/>
                </a:lnTo>
                <a:lnTo>
                  <a:pt x="8100" y="616"/>
                </a:lnTo>
                <a:lnTo>
                  <a:pt x="7957" y="707"/>
                </a:lnTo>
                <a:lnTo>
                  <a:pt x="7833" y="838"/>
                </a:lnTo>
                <a:lnTo>
                  <a:pt x="7620" y="1061"/>
                </a:lnTo>
                <a:lnTo>
                  <a:pt x="7442" y="1336"/>
                </a:lnTo>
                <a:lnTo>
                  <a:pt x="7353" y="1599"/>
                </a:lnTo>
                <a:lnTo>
                  <a:pt x="7318" y="1900"/>
                </a:lnTo>
                <a:lnTo>
                  <a:pt x="7318" y="2175"/>
                </a:lnTo>
                <a:lnTo>
                  <a:pt x="7353" y="2450"/>
                </a:lnTo>
                <a:lnTo>
                  <a:pt x="7442" y="2726"/>
                </a:lnTo>
                <a:lnTo>
                  <a:pt x="7620" y="2975"/>
                </a:lnTo>
                <a:lnTo>
                  <a:pt x="7833" y="3198"/>
                </a:lnTo>
                <a:lnTo>
                  <a:pt x="8064" y="3433"/>
                </a:lnTo>
                <a:lnTo>
                  <a:pt x="8295" y="3630"/>
                </a:lnTo>
                <a:lnTo>
                  <a:pt x="8508" y="3853"/>
                </a:lnTo>
                <a:lnTo>
                  <a:pt x="8686" y="4089"/>
                </a:lnTo>
                <a:lnTo>
                  <a:pt x="8775" y="4312"/>
                </a:lnTo>
                <a:lnTo>
                  <a:pt x="8846" y="4561"/>
                </a:lnTo>
                <a:lnTo>
                  <a:pt x="8846" y="4810"/>
                </a:lnTo>
                <a:lnTo>
                  <a:pt x="8810" y="5059"/>
                </a:lnTo>
                <a:lnTo>
                  <a:pt x="8721" y="5295"/>
                </a:lnTo>
                <a:lnTo>
                  <a:pt x="8579" y="5544"/>
                </a:lnTo>
                <a:lnTo>
                  <a:pt x="8366" y="5766"/>
                </a:lnTo>
                <a:lnTo>
                  <a:pt x="8135" y="5976"/>
                </a:lnTo>
                <a:lnTo>
                  <a:pt x="7833" y="6199"/>
                </a:lnTo>
                <a:lnTo>
                  <a:pt x="7478" y="6369"/>
                </a:lnTo>
                <a:lnTo>
                  <a:pt x="7069" y="6527"/>
                </a:lnTo>
                <a:lnTo>
                  <a:pt x="6590" y="6671"/>
                </a:lnTo>
                <a:lnTo>
                  <a:pt x="6092" y="6802"/>
                </a:lnTo>
                <a:lnTo>
                  <a:pt x="5684" y="6802"/>
                </a:lnTo>
                <a:lnTo>
                  <a:pt x="5133" y="6802"/>
                </a:lnTo>
                <a:lnTo>
                  <a:pt x="4547" y="6802"/>
                </a:lnTo>
                <a:lnTo>
                  <a:pt x="3872" y="6802"/>
                </a:lnTo>
                <a:lnTo>
                  <a:pt x="3144" y="6802"/>
                </a:lnTo>
                <a:lnTo>
                  <a:pt x="2362" y="6802"/>
                </a:lnTo>
                <a:lnTo>
                  <a:pt x="1545" y="6802"/>
                </a:lnTo>
                <a:lnTo>
                  <a:pt x="692" y="6802"/>
                </a:lnTo>
                <a:lnTo>
                  <a:pt x="586" y="7234"/>
                </a:lnTo>
                <a:lnTo>
                  <a:pt x="461" y="7837"/>
                </a:lnTo>
                <a:lnTo>
                  <a:pt x="355" y="8493"/>
                </a:lnTo>
                <a:lnTo>
                  <a:pt x="248" y="9187"/>
                </a:lnTo>
                <a:lnTo>
                  <a:pt x="142" y="9869"/>
                </a:lnTo>
                <a:lnTo>
                  <a:pt x="106" y="10498"/>
                </a:lnTo>
                <a:lnTo>
                  <a:pt x="106" y="10983"/>
                </a:lnTo>
                <a:lnTo>
                  <a:pt x="106" y="11311"/>
                </a:lnTo>
                <a:lnTo>
                  <a:pt x="213" y="11481"/>
                </a:lnTo>
                <a:lnTo>
                  <a:pt x="319" y="11651"/>
                </a:lnTo>
                <a:lnTo>
                  <a:pt x="497" y="11783"/>
                </a:lnTo>
                <a:lnTo>
                  <a:pt x="692" y="11914"/>
                </a:lnTo>
                <a:lnTo>
                  <a:pt x="941" y="12032"/>
                </a:lnTo>
                <a:lnTo>
                  <a:pt x="1207" y="12110"/>
                </a:lnTo>
                <a:lnTo>
                  <a:pt x="1509" y="12189"/>
                </a:lnTo>
                <a:lnTo>
                  <a:pt x="1794" y="12241"/>
                </a:lnTo>
                <a:lnTo>
                  <a:pt x="2131" y="12267"/>
                </a:lnTo>
                <a:lnTo>
                  <a:pt x="2433" y="12281"/>
                </a:lnTo>
                <a:lnTo>
                  <a:pt x="2735" y="12267"/>
                </a:lnTo>
                <a:lnTo>
                  <a:pt x="3055" y="12241"/>
                </a:lnTo>
                <a:lnTo>
                  <a:pt x="3357" y="12189"/>
                </a:lnTo>
                <a:lnTo>
                  <a:pt x="3623" y="12084"/>
                </a:lnTo>
                <a:lnTo>
                  <a:pt x="3872" y="11979"/>
                </a:lnTo>
                <a:lnTo>
                  <a:pt x="4103" y="11861"/>
                </a:lnTo>
                <a:lnTo>
                  <a:pt x="4316" y="11704"/>
                </a:lnTo>
                <a:lnTo>
                  <a:pt x="4582" y="11612"/>
                </a:lnTo>
                <a:lnTo>
                  <a:pt x="4849" y="11533"/>
                </a:lnTo>
                <a:lnTo>
                  <a:pt x="5169" y="11507"/>
                </a:lnTo>
                <a:lnTo>
                  <a:pt x="5506" y="11481"/>
                </a:lnTo>
                <a:lnTo>
                  <a:pt x="5808" y="11507"/>
                </a:lnTo>
                <a:lnTo>
                  <a:pt x="6146" y="11560"/>
                </a:lnTo>
                <a:lnTo>
                  <a:pt x="6501" y="11651"/>
                </a:lnTo>
                <a:lnTo>
                  <a:pt x="6803" y="11783"/>
                </a:lnTo>
                <a:lnTo>
                  <a:pt x="7105" y="11940"/>
                </a:lnTo>
                <a:lnTo>
                  <a:pt x="7353" y="12110"/>
                </a:lnTo>
                <a:lnTo>
                  <a:pt x="7584" y="12333"/>
                </a:lnTo>
                <a:lnTo>
                  <a:pt x="7798" y="12595"/>
                </a:lnTo>
                <a:lnTo>
                  <a:pt x="7922" y="12870"/>
                </a:lnTo>
                <a:lnTo>
                  <a:pt x="8028" y="13198"/>
                </a:lnTo>
                <a:lnTo>
                  <a:pt x="8064" y="13526"/>
                </a:lnTo>
                <a:lnTo>
                  <a:pt x="8028" y="13775"/>
                </a:lnTo>
                <a:lnTo>
                  <a:pt x="7922" y="13998"/>
                </a:lnTo>
                <a:lnTo>
                  <a:pt x="7798" y="14220"/>
                </a:lnTo>
                <a:lnTo>
                  <a:pt x="7584" y="14404"/>
                </a:lnTo>
                <a:lnTo>
                  <a:pt x="7353" y="14574"/>
                </a:lnTo>
                <a:lnTo>
                  <a:pt x="7105" y="14732"/>
                </a:lnTo>
                <a:lnTo>
                  <a:pt x="6803" y="14850"/>
                </a:lnTo>
                <a:lnTo>
                  <a:pt x="6501" y="14954"/>
                </a:lnTo>
                <a:lnTo>
                  <a:pt x="6146" y="15033"/>
                </a:lnTo>
                <a:lnTo>
                  <a:pt x="5808" y="15085"/>
                </a:lnTo>
                <a:lnTo>
                  <a:pt x="5506" y="15085"/>
                </a:lnTo>
                <a:lnTo>
                  <a:pt x="5169" y="15059"/>
                </a:lnTo>
                <a:lnTo>
                  <a:pt x="4849" y="15007"/>
                </a:lnTo>
                <a:lnTo>
                  <a:pt x="4582" y="14902"/>
                </a:lnTo>
                <a:lnTo>
                  <a:pt x="4316" y="14784"/>
                </a:lnTo>
                <a:lnTo>
                  <a:pt x="4103" y="14600"/>
                </a:lnTo>
                <a:lnTo>
                  <a:pt x="3907" y="14430"/>
                </a:lnTo>
                <a:lnTo>
                  <a:pt x="3659" y="14299"/>
                </a:lnTo>
                <a:lnTo>
                  <a:pt x="3428" y="14194"/>
                </a:lnTo>
                <a:lnTo>
                  <a:pt x="3179" y="14129"/>
                </a:lnTo>
                <a:lnTo>
                  <a:pt x="2913" y="14102"/>
                </a:lnTo>
                <a:lnTo>
                  <a:pt x="2646" y="14102"/>
                </a:lnTo>
                <a:lnTo>
                  <a:pt x="2362" y="14129"/>
                </a:lnTo>
                <a:lnTo>
                  <a:pt x="2096" y="14168"/>
                </a:lnTo>
                <a:lnTo>
                  <a:pt x="1811" y="14273"/>
                </a:lnTo>
                <a:lnTo>
                  <a:pt x="1545" y="14378"/>
                </a:lnTo>
                <a:lnTo>
                  <a:pt x="1314" y="14496"/>
                </a:lnTo>
                <a:lnTo>
                  <a:pt x="1065" y="14653"/>
                </a:lnTo>
                <a:lnTo>
                  <a:pt x="870" y="14797"/>
                </a:lnTo>
                <a:lnTo>
                  <a:pt x="657" y="14981"/>
                </a:lnTo>
                <a:lnTo>
                  <a:pt x="497" y="15177"/>
                </a:lnTo>
                <a:lnTo>
                  <a:pt x="390" y="15413"/>
                </a:lnTo>
                <a:lnTo>
                  <a:pt x="284" y="15636"/>
                </a:lnTo>
                <a:lnTo>
                  <a:pt x="248" y="15911"/>
                </a:lnTo>
                <a:lnTo>
                  <a:pt x="284" y="16239"/>
                </a:lnTo>
                <a:lnTo>
                  <a:pt x="319" y="16566"/>
                </a:lnTo>
                <a:lnTo>
                  <a:pt x="497" y="17340"/>
                </a:lnTo>
                <a:lnTo>
                  <a:pt x="692" y="18152"/>
                </a:lnTo>
                <a:lnTo>
                  <a:pt x="799" y="18559"/>
                </a:lnTo>
                <a:lnTo>
                  <a:pt x="905" y="18978"/>
                </a:lnTo>
                <a:lnTo>
                  <a:pt x="959" y="19384"/>
                </a:lnTo>
                <a:lnTo>
                  <a:pt x="994" y="19791"/>
                </a:lnTo>
                <a:lnTo>
                  <a:pt x="994" y="20132"/>
                </a:lnTo>
                <a:lnTo>
                  <a:pt x="959" y="20485"/>
                </a:lnTo>
                <a:lnTo>
                  <a:pt x="941" y="20669"/>
                </a:lnTo>
                <a:lnTo>
                  <a:pt x="870" y="20813"/>
                </a:lnTo>
                <a:lnTo>
                  <a:pt x="799" y="20970"/>
                </a:lnTo>
                <a:lnTo>
                  <a:pt x="692" y="21088"/>
                </a:lnTo>
                <a:lnTo>
                  <a:pt x="1474" y="20997"/>
                </a:lnTo>
                <a:lnTo>
                  <a:pt x="2291" y="20866"/>
                </a:lnTo>
                <a:lnTo>
                  <a:pt x="3108" y="20787"/>
                </a:lnTo>
                <a:lnTo>
                  <a:pt x="3907" y="20721"/>
                </a:lnTo>
                <a:lnTo>
                  <a:pt x="4653" y="20695"/>
                </a:lnTo>
                <a:lnTo>
                  <a:pt x="5364" y="20695"/>
                </a:lnTo>
                <a:lnTo>
                  <a:pt x="5701" y="20721"/>
                </a:lnTo>
                <a:lnTo>
                  <a:pt x="6057" y="20761"/>
                </a:lnTo>
                <a:lnTo>
                  <a:pt x="6323" y="20813"/>
                </a:lnTo>
                <a:lnTo>
                  <a:pt x="6625" y="20892"/>
                </a:lnTo>
                <a:close/>
              </a:path>
            </a:pathLst>
          </a:custGeom>
          <a:solidFill>
            <a:srgbClr val="FFCC99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18" name="Puzzle2"/>
          <p:cNvSpPr>
            <a:spLocks noEditPoints="1" noChangeArrowheads="1"/>
          </p:cNvSpPr>
          <p:nvPr/>
        </p:nvSpPr>
        <p:spPr bwMode="auto">
          <a:xfrm>
            <a:off x="4343941" y="3069504"/>
            <a:ext cx="1615707" cy="1112935"/>
          </a:xfrm>
          <a:custGeom>
            <a:avLst/>
            <a:gdLst>
              <a:gd name="T0" fmla="*/ 11 w 21600"/>
              <a:gd name="T1" fmla="*/ 13386 h 21600"/>
              <a:gd name="T2" fmla="*/ 4202 w 21600"/>
              <a:gd name="T3" fmla="*/ 21161 h 21600"/>
              <a:gd name="T4" fmla="*/ 10400 w 21600"/>
              <a:gd name="T5" fmla="*/ 13909 h 21600"/>
              <a:gd name="T6" fmla="*/ 16821 w 21600"/>
              <a:gd name="T7" fmla="*/ 21190 h 21600"/>
              <a:gd name="T8" fmla="*/ 21600 w 21600"/>
              <a:gd name="T9" fmla="*/ 15083 h 21600"/>
              <a:gd name="T10" fmla="*/ 16889 w 21600"/>
              <a:gd name="T11" fmla="*/ 5739 h 21600"/>
              <a:gd name="T12" fmla="*/ 10800 w 21600"/>
              <a:gd name="T13" fmla="*/ 28 h 21600"/>
              <a:gd name="T14" fmla="*/ 4202 w 21600"/>
              <a:gd name="T15" fmla="*/ 5894 h 21600"/>
              <a:gd name="T16" fmla="*/ 5388 w 21600"/>
              <a:gd name="T17" fmla="*/ 6742 h 21600"/>
              <a:gd name="T18" fmla="*/ 16177 w 21600"/>
              <a:gd name="T19" fmla="*/ 20441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4247" y="12354"/>
                </a:moveTo>
                <a:lnTo>
                  <a:pt x="4134" y="12468"/>
                </a:lnTo>
                <a:lnTo>
                  <a:pt x="4010" y="12581"/>
                </a:lnTo>
                <a:lnTo>
                  <a:pt x="3897" y="12637"/>
                </a:lnTo>
                <a:lnTo>
                  <a:pt x="3773" y="12694"/>
                </a:lnTo>
                <a:lnTo>
                  <a:pt x="3637" y="12694"/>
                </a:lnTo>
                <a:lnTo>
                  <a:pt x="3524" y="12694"/>
                </a:lnTo>
                <a:lnTo>
                  <a:pt x="3400" y="12665"/>
                </a:lnTo>
                <a:lnTo>
                  <a:pt x="3287" y="12609"/>
                </a:lnTo>
                <a:lnTo>
                  <a:pt x="3027" y="12496"/>
                </a:lnTo>
                <a:lnTo>
                  <a:pt x="2790" y="12340"/>
                </a:lnTo>
                <a:lnTo>
                  <a:pt x="2530" y="12142"/>
                </a:lnTo>
                <a:lnTo>
                  <a:pt x="2293" y="11987"/>
                </a:lnTo>
                <a:lnTo>
                  <a:pt x="2033" y="11817"/>
                </a:lnTo>
                <a:lnTo>
                  <a:pt x="1773" y="11676"/>
                </a:lnTo>
                <a:lnTo>
                  <a:pt x="1638" y="11662"/>
                </a:lnTo>
                <a:lnTo>
                  <a:pt x="1513" y="11634"/>
                </a:lnTo>
                <a:lnTo>
                  <a:pt x="1378" y="11634"/>
                </a:lnTo>
                <a:lnTo>
                  <a:pt x="1253" y="11634"/>
                </a:lnTo>
                <a:lnTo>
                  <a:pt x="1118" y="11662"/>
                </a:lnTo>
                <a:lnTo>
                  <a:pt x="971" y="11732"/>
                </a:lnTo>
                <a:lnTo>
                  <a:pt x="835" y="11817"/>
                </a:lnTo>
                <a:lnTo>
                  <a:pt x="711" y="11959"/>
                </a:lnTo>
                <a:lnTo>
                  <a:pt x="553" y="12086"/>
                </a:lnTo>
                <a:lnTo>
                  <a:pt x="429" y="12284"/>
                </a:lnTo>
                <a:lnTo>
                  <a:pt x="271" y="12524"/>
                </a:lnTo>
                <a:lnTo>
                  <a:pt x="146" y="12793"/>
                </a:lnTo>
                <a:lnTo>
                  <a:pt x="79" y="12962"/>
                </a:lnTo>
                <a:lnTo>
                  <a:pt x="33" y="13146"/>
                </a:lnTo>
                <a:lnTo>
                  <a:pt x="11" y="13386"/>
                </a:lnTo>
                <a:lnTo>
                  <a:pt x="11" y="13641"/>
                </a:lnTo>
                <a:lnTo>
                  <a:pt x="33" y="13881"/>
                </a:lnTo>
                <a:lnTo>
                  <a:pt x="101" y="14150"/>
                </a:lnTo>
                <a:lnTo>
                  <a:pt x="192" y="14404"/>
                </a:lnTo>
                <a:lnTo>
                  <a:pt x="293" y="14645"/>
                </a:lnTo>
                <a:lnTo>
                  <a:pt x="451" y="14857"/>
                </a:lnTo>
                <a:lnTo>
                  <a:pt x="621" y="15054"/>
                </a:lnTo>
                <a:lnTo>
                  <a:pt x="734" y="15125"/>
                </a:lnTo>
                <a:lnTo>
                  <a:pt x="835" y="15210"/>
                </a:lnTo>
                <a:lnTo>
                  <a:pt x="948" y="15267"/>
                </a:lnTo>
                <a:lnTo>
                  <a:pt x="1084" y="15323"/>
                </a:lnTo>
                <a:lnTo>
                  <a:pt x="1208" y="15351"/>
                </a:lnTo>
                <a:lnTo>
                  <a:pt x="1355" y="15380"/>
                </a:lnTo>
                <a:lnTo>
                  <a:pt x="1513" y="15380"/>
                </a:lnTo>
                <a:lnTo>
                  <a:pt x="1683" y="15380"/>
                </a:lnTo>
                <a:lnTo>
                  <a:pt x="1864" y="15351"/>
                </a:lnTo>
                <a:lnTo>
                  <a:pt x="2033" y="15323"/>
                </a:lnTo>
                <a:lnTo>
                  <a:pt x="2225" y="15238"/>
                </a:lnTo>
                <a:lnTo>
                  <a:pt x="2428" y="15153"/>
                </a:lnTo>
                <a:lnTo>
                  <a:pt x="2745" y="15026"/>
                </a:lnTo>
                <a:lnTo>
                  <a:pt x="3005" y="14913"/>
                </a:lnTo>
                <a:lnTo>
                  <a:pt x="3264" y="14828"/>
                </a:lnTo>
                <a:lnTo>
                  <a:pt x="3513" y="14800"/>
                </a:lnTo>
                <a:lnTo>
                  <a:pt x="3615" y="14828"/>
                </a:lnTo>
                <a:lnTo>
                  <a:pt x="3728" y="14857"/>
                </a:lnTo>
                <a:lnTo>
                  <a:pt x="3807" y="14913"/>
                </a:lnTo>
                <a:lnTo>
                  <a:pt x="3920" y="14998"/>
                </a:lnTo>
                <a:lnTo>
                  <a:pt x="4010" y="15097"/>
                </a:lnTo>
                <a:lnTo>
                  <a:pt x="4089" y="15238"/>
                </a:lnTo>
                <a:lnTo>
                  <a:pt x="4179" y="15408"/>
                </a:lnTo>
                <a:lnTo>
                  <a:pt x="4247" y="15620"/>
                </a:lnTo>
                <a:lnTo>
                  <a:pt x="4326" y="15860"/>
                </a:lnTo>
                <a:lnTo>
                  <a:pt x="4394" y="16129"/>
                </a:lnTo>
                <a:lnTo>
                  <a:pt x="4439" y="16440"/>
                </a:lnTo>
                <a:lnTo>
                  <a:pt x="4507" y="16737"/>
                </a:lnTo>
                <a:lnTo>
                  <a:pt x="4552" y="17090"/>
                </a:lnTo>
                <a:lnTo>
                  <a:pt x="4575" y="17443"/>
                </a:lnTo>
                <a:lnTo>
                  <a:pt x="4586" y="17825"/>
                </a:lnTo>
                <a:lnTo>
                  <a:pt x="4586" y="18193"/>
                </a:lnTo>
                <a:lnTo>
                  <a:pt x="4586" y="18574"/>
                </a:lnTo>
                <a:lnTo>
                  <a:pt x="4586" y="18984"/>
                </a:lnTo>
                <a:lnTo>
                  <a:pt x="4552" y="19366"/>
                </a:lnTo>
                <a:lnTo>
                  <a:pt x="4507" y="19748"/>
                </a:lnTo>
                <a:lnTo>
                  <a:pt x="4462" y="20129"/>
                </a:lnTo>
                <a:lnTo>
                  <a:pt x="4371" y="20483"/>
                </a:lnTo>
                <a:lnTo>
                  <a:pt x="4292" y="20836"/>
                </a:lnTo>
                <a:lnTo>
                  <a:pt x="4202" y="21161"/>
                </a:lnTo>
                <a:lnTo>
                  <a:pt x="4744" y="21161"/>
                </a:lnTo>
                <a:lnTo>
                  <a:pt x="5264" y="21161"/>
                </a:lnTo>
                <a:lnTo>
                  <a:pt x="5784" y="21161"/>
                </a:lnTo>
                <a:lnTo>
                  <a:pt x="6235" y="21161"/>
                </a:lnTo>
                <a:lnTo>
                  <a:pt x="6676" y="21161"/>
                </a:lnTo>
                <a:lnTo>
                  <a:pt x="7060" y="21161"/>
                </a:lnTo>
                <a:lnTo>
                  <a:pt x="7410" y="21161"/>
                </a:lnTo>
                <a:lnTo>
                  <a:pt x="7670" y="21161"/>
                </a:lnTo>
                <a:lnTo>
                  <a:pt x="8020" y="21020"/>
                </a:lnTo>
                <a:lnTo>
                  <a:pt x="8303" y="20893"/>
                </a:lnTo>
                <a:lnTo>
                  <a:pt x="8563" y="20695"/>
                </a:lnTo>
                <a:lnTo>
                  <a:pt x="8800" y="20511"/>
                </a:lnTo>
                <a:lnTo>
                  <a:pt x="8969" y="20285"/>
                </a:lnTo>
                <a:lnTo>
                  <a:pt x="9150" y="20045"/>
                </a:lnTo>
                <a:lnTo>
                  <a:pt x="9252" y="19804"/>
                </a:lnTo>
                <a:lnTo>
                  <a:pt x="9342" y="19550"/>
                </a:lnTo>
                <a:lnTo>
                  <a:pt x="9410" y="19281"/>
                </a:lnTo>
                <a:lnTo>
                  <a:pt x="9433" y="19013"/>
                </a:lnTo>
                <a:lnTo>
                  <a:pt x="9433" y="18744"/>
                </a:lnTo>
                <a:lnTo>
                  <a:pt x="9387" y="18504"/>
                </a:lnTo>
                <a:lnTo>
                  <a:pt x="9320" y="18221"/>
                </a:lnTo>
                <a:lnTo>
                  <a:pt x="9207" y="17981"/>
                </a:lnTo>
                <a:lnTo>
                  <a:pt x="9105" y="17740"/>
                </a:lnTo>
                <a:lnTo>
                  <a:pt x="8924" y="17514"/>
                </a:lnTo>
                <a:lnTo>
                  <a:pt x="8777" y="17274"/>
                </a:lnTo>
                <a:lnTo>
                  <a:pt x="8642" y="17034"/>
                </a:lnTo>
                <a:lnTo>
                  <a:pt x="8563" y="16765"/>
                </a:lnTo>
                <a:lnTo>
                  <a:pt x="8472" y="16468"/>
                </a:lnTo>
                <a:lnTo>
                  <a:pt x="8450" y="16157"/>
                </a:lnTo>
                <a:lnTo>
                  <a:pt x="8450" y="15860"/>
                </a:lnTo>
                <a:lnTo>
                  <a:pt x="8472" y="15563"/>
                </a:lnTo>
                <a:lnTo>
                  <a:pt x="8540" y="15267"/>
                </a:lnTo>
                <a:lnTo>
                  <a:pt x="8642" y="14998"/>
                </a:lnTo>
                <a:lnTo>
                  <a:pt x="8777" y="14729"/>
                </a:lnTo>
                <a:lnTo>
                  <a:pt x="8868" y="14616"/>
                </a:lnTo>
                <a:lnTo>
                  <a:pt x="8969" y="14475"/>
                </a:lnTo>
                <a:lnTo>
                  <a:pt x="9060" y="14376"/>
                </a:lnTo>
                <a:lnTo>
                  <a:pt x="9184" y="14291"/>
                </a:lnTo>
                <a:lnTo>
                  <a:pt x="9297" y="14206"/>
                </a:lnTo>
                <a:lnTo>
                  <a:pt x="9433" y="14121"/>
                </a:lnTo>
                <a:lnTo>
                  <a:pt x="9579" y="14051"/>
                </a:lnTo>
                <a:lnTo>
                  <a:pt x="9726" y="13994"/>
                </a:lnTo>
                <a:lnTo>
                  <a:pt x="9884" y="13938"/>
                </a:lnTo>
                <a:lnTo>
                  <a:pt x="10054" y="13909"/>
                </a:lnTo>
                <a:lnTo>
                  <a:pt x="10257" y="13881"/>
                </a:lnTo>
                <a:lnTo>
                  <a:pt x="10449" y="13881"/>
                </a:lnTo>
                <a:lnTo>
                  <a:pt x="10664" y="13881"/>
                </a:lnTo>
                <a:lnTo>
                  <a:pt x="10856" y="13909"/>
                </a:lnTo>
                <a:lnTo>
                  <a:pt x="11037" y="13966"/>
                </a:lnTo>
                <a:lnTo>
                  <a:pt x="11206" y="14023"/>
                </a:lnTo>
                <a:lnTo>
                  <a:pt x="11353" y="14093"/>
                </a:lnTo>
                <a:lnTo>
                  <a:pt x="11511" y="14178"/>
                </a:lnTo>
                <a:lnTo>
                  <a:pt x="11635" y="14263"/>
                </a:lnTo>
                <a:lnTo>
                  <a:pt x="11748" y="14376"/>
                </a:lnTo>
                <a:lnTo>
                  <a:pt x="11861" y="14475"/>
                </a:lnTo>
                <a:lnTo>
                  <a:pt x="11941" y="14616"/>
                </a:lnTo>
                <a:lnTo>
                  <a:pt x="12031" y="14758"/>
                </a:lnTo>
                <a:lnTo>
                  <a:pt x="12099" y="14885"/>
                </a:lnTo>
                <a:lnTo>
                  <a:pt x="12200" y="15210"/>
                </a:lnTo>
                <a:lnTo>
                  <a:pt x="12268" y="15507"/>
                </a:lnTo>
                <a:lnTo>
                  <a:pt x="12291" y="15832"/>
                </a:lnTo>
                <a:lnTo>
                  <a:pt x="12291" y="16157"/>
                </a:lnTo>
                <a:lnTo>
                  <a:pt x="12246" y="16482"/>
                </a:lnTo>
                <a:lnTo>
                  <a:pt x="12178" y="16807"/>
                </a:lnTo>
                <a:lnTo>
                  <a:pt x="12099" y="17090"/>
                </a:lnTo>
                <a:lnTo>
                  <a:pt x="12008" y="17330"/>
                </a:lnTo>
                <a:lnTo>
                  <a:pt x="11884" y="17542"/>
                </a:lnTo>
                <a:lnTo>
                  <a:pt x="11748" y="17712"/>
                </a:lnTo>
                <a:lnTo>
                  <a:pt x="11613" y="17839"/>
                </a:lnTo>
                <a:lnTo>
                  <a:pt x="11489" y="18037"/>
                </a:lnTo>
                <a:lnTo>
                  <a:pt x="11398" y="18221"/>
                </a:lnTo>
                <a:lnTo>
                  <a:pt x="11319" y="18447"/>
                </a:lnTo>
                <a:lnTo>
                  <a:pt x="11251" y="18659"/>
                </a:lnTo>
                <a:lnTo>
                  <a:pt x="11206" y="18900"/>
                </a:lnTo>
                <a:lnTo>
                  <a:pt x="11184" y="19154"/>
                </a:lnTo>
                <a:lnTo>
                  <a:pt x="11184" y="19423"/>
                </a:lnTo>
                <a:lnTo>
                  <a:pt x="11229" y="19663"/>
                </a:lnTo>
                <a:lnTo>
                  <a:pt x="11297" y="19903"/>
                </a:lnTo>
                <a:lnTo>
                  <a:pt x="11376" y="20158"/>
                </a:lnTo>
                <a:lnTo>
                  <a:pt x="11511" y="20398"/>
                </a:lnTo>
                <a:lnTo>
                  <a:pt x="11681" y="20610"/>
                </a:lnTo>
                <a:lnTo>
                  <a:pt x="11884" y="20808"/>
                </a:lnTo>
                <a:lnTo>
                  <a:pt x="12121" y="20992"/>
                </a:lnTo>
                <a:lnTo>
                  <a:pt x="12404" y="21161"/>
                </a:lnTo>
                <a:lnTo>
                  <a:pt x="12528" y="21190"/>
                </a:lnTo>
                <a:lnTo>
                  <a:pt x="12856" y="21274"/>
                </a:lnTo>
                <a:lnTo>
                  <a:pt x="13330" y="21373"/>
                </a:lnTo>
                <a:lnTo>
                  <a:pt x="13963" y="21486"/>
                </a:lnTo>
                <a:lnTo>
                  <a:pt x="14313" y="21543"/>
                </a:lnTo>
                <a:lnTo>
                  <a:pt x="14652" y="21571"/>
                </a:lnTo>
                <a:lnTo>
                  <a:pt x="15025" y="21600"/>
                </a:lnTo>
                <a:lnTo>
                  <a:pt x="15409" y="21600"/>
                </a:lnTo>
                <a:lnTo>
                  <a:pt x="15782" y="21600"/>
                </a:lnTo>
                <a:lnTo>
                  <a:pt x="16177" y="21571"/>
                </a:lnTo>
                <a:lnTo>
                  <a:pt x="16516" y="21486"/>
                </a:lnTo>
                <a:lnTo>
                  <a:pt x="16889" y="21402"/>
                </a:lnTo>
                <a:lnTo>
                  <a:pt x="16821" y="21190"/>
                </a:lnTo>
                <a:lnTo>
                  <a:pt x="16776" y="20935"/>
                </a:lnTo>
                <a:lnTo>
                  <a:pt x="16742" y="20667"/>
                </a:lnTo>
                <a:lnTo>
                  <a:pt x="16719" y="20370"/>
                </a:lnTo>
                <a:lnTo>
                  <a:pt x="16697" y="19719"/>
                </a:lnTo>
                <a:lnTo>
                  <a:pt x="16697" y="19013"/>
                </a:lnTo>
                <a:lnTo>
                  <a:pt x="16719" y="18306"/>
                </a:lnTo>
                <a:lnTo>
                  <a:pt x="16753" y="17599"/>
                </a:lnTo>
                <a:lnTo>
                  <a:pt x="16821" y="16949"/>
                </a:lnTo>
                <a:lnTo>
                  <a:pt x="16889" y="16383"/>
                </a:lnTo>
                <a:lnTo>
                  <a:pt x="16934" y="16129"/>
                </a:lnTo>
                <a:lnTo>
                  <a:pt x="17002" y="15945"/>
                </a:lnTo>
                <a:lnTo>
                  <a:pt x="17081" y="15790"/>
                </a:lnTo>
                <a:lnTo>
                  <a:pt x="17194" y="15648"/>
                </a:lnTo>
                <a:lnTo>
                  <a:pt x="17318" y="15563"/>
                </a:lnTo>
                <a:lnTo>
                  <a:pt x="17453" y="15507"/>
                </a:lnTo>
                <a:lnTo>
                  <a:pt x="17600" y="15450"/>
                </a:lnTo>
                <a:lnTo>
                  <a:pt x="17758" y="15450"/>
                </a:lnTo>
                <a:lnTo>
                  <a:pt x="17905" y="15479"/>
                </a:lnTo>
                <a:lnTo>
                  <a:pt x="18064" y="15535"/>
                </a:lnTo>
                <a:lnTo>
                  <a:pt x="18233" y="15620"/>
                </a:lnTo>
                <a:lnTo>
                  <a:pt x="18380" y="15733"/>
                </a:lnTo>
                <a:lnTo>
                  <a:pt x="18561" y="15832"/>
                </a:lnTo>
                <a:lnTo>
                  <a:pt x="18707" y="15973"/>
                </a:lnTo>
                <a:lnTo>
                  <a:pt x="18866" y="16129"/>
                </a:lnTo>
                <a:lnTo>
                  <a:pt x="18990" y="16327"/>
                </a:lnTo>
                <a:lnTo>
                  <a:pt x="19125" y="16482"/>
                </a:lnTo>
                <a:lnTo>
                  <a:pt x="19295" y="16624"/>
                </a:lnTo>
                <a:lnTo>
                  <a:pt x="19464" y="16737"/>
                </a:lnTo>
                <a:lnTo>
                  <a:pt x="19668" y="16807"/>
                </a:lnTo>
                <a:lnTo>
                  <a:pt x="19860" y="16836"/>
                </a:lnTo>
                <a:lnTo>
                  <a:pt x="20052" y="16864"/>
                </a:lnTo>
                <a:lnTo>
                  <a:pt x="20266" y="16836"/>
                </a:lnTo>
                <a:lnTo>
                  <a:pt x="20470" y="16793"/>
                </a:lnTo>
                <a:lnTo>
                  <a:pt x="20662" y="16708"/>
                </a:lnTo>
                <a:lnTo>
                  <a:pt x="20854" y="16567"/>
                </a:lnTo>
                <a:lnTo>
                  <a:pt x="21035" y="16412"/>
                </a:lnTo>
                <a:lnTo>
                  <a:pt x="21182" y="16214"/>
                </a:lnTo>
                <a:lnTo>
                  <a:pt x="21340" y="16002"/>
                </a:lnTo>
                <a:lnTo>
                  <a:pt x="21441" y="15733"/>
                </a:lnTo>
                <a:lnTo>
                  <a:pt x="21532" y="15436"/>
                </a:lnTo>
                <a:lnTo>
                  <a:pt x="21600" y="15083"/>
                </a:lnTo>
                <a:lnTo>
                  <a:pt x="21600" y="14885"/>
                </a:lnTo>
                <a:lnTo>
                  <a:pt x="21600" y="14729"/>
                </a:lnTo>
                <a:lnTo>
                  <a:pt x="21600" y="14531"/>
                </a:lnTo>
                <a:lnTo>
                  <a:pt x="21577" y="14376"/>
                </a:lnTo>
                <a:lnTo>
                  <a:pt x="21532" y="14206"/>
                </a:lnTo>
                <a:lnTo>
                  <a:pt x="21487" y="14051"/>
                </a:lnTo>
                <a:lnTo>
                  <a:pt x="21419" y="13909"/>
                </a:lnTo>
                <a:lnTo>
                  <a:pt x="21351" y="13768"/>
                </a:lnTo>
                <a:lnTo>
                  <a:pt x="21204" y="13500"/>
                </a:lnTo>
                <a:lnTo>
                  <a:pt x="21035" y="13287"/>
                </a:lnTo>
                <a:lnTo>
                  <a:pt x="20809" y="13090"/>
                </a:lnTo>
                <a:lnTo>
                  <a:pt x="20594" y="12962"/>
                </a:lnTo>
                <a:lnTo>
                  <a:pt x="20357" y="12821"/>
                </a:lnTo>
                <a:lnTo>
                  <a:pt x="20120" y="12764"/>
                </a:lnTo>
                <a:lnTo>
                  <a:pt x="19882" y="12708"/>
                </a:lnTo>
                <a:lnTo>
                  <a:pt x="19645" y="12736"/>
                </a:lnTo>
                <a:lnTo>
                  <a:pt x="19430" y="12793"/>
                </a:lnTo>
                <a:lnTo>
                  <a:pt x="19227" y="12906"/>
                </a:lnTo>
                <a:lnTo>
                  <a:pt x="19148" y="12962"/>
                </a:lnTo>
                <a:lnTo>
                  <a:pt x="19058" y="13047"/>
                </a:lnTo>
                <a:lnTo>
                  <a:pt x="18990" y="13146"/>
                </a:lnTo>
                <a:lnTo>
                  <a:pt x="18911" y="13259"/>
                </a:lnTo>
                <a:lnTo>
                  <a:pt x="18775" y="13471"/>
                </a:lnTo>
                <a:lnTo>
                  <a:pt x="18628" y="13641"/>
                </a:lnTo>
                <a:lnTo>
                  <a:pt x="18470" y="13740"/>
                </a:lnTo>
                <a:lnTo>
                  <a:pt x="18301" y="13825"/>
                </a:lnTo>
                <a:lnTo>
                  <a:pt x="18143" y="13853"/>
                </a:lnTo>
                <a:lnTo>
                  <a:pt x="17973" y="13881"/>
                </a:lnTo>
                <a:lnTo>
                  <a:pt x="17804" y="13853"/>
                </a:lnTo>
                <a:lnTo>
                  <a:pt x="17646" y="13796"/>
                </a:lnTo>
                <a:lnTo>
                  <a:pt x="17499" y="13726"/>
                </a:lnTo>
                <a:lnTo>
                  <a:pt x="17341" y="13641"/>
                </a:lnTo>
                <a:lnTo>
                  <a:pt x="17216" y="13528"/>
                </a:lnTo>
                <a:lnTo>
                  <a:pt x="17103" y="13386"/>
                </a:lnTo>
                <a:lnTo>
                  <a:pt x="17024" y="13259"/>
                </a:lnTo>
                <a:lnTo>
                  <a:pt x="16934" y="13118"/>
                </a:lnTo>
                <a:lnTo>
                  <a:pt x="16889" y="12991"/>
                </a:lnTo>
                <a:lnTo>
                  <a:pt x="16889" y="12849"/>
                </a:lnTo>
                <a:lnTo>
                  <a:pt x="16889" y="12383"/>
                </a:lnTo>
                <a:lnTo>
                  <a:pt x="16889" y="11662"/>
                </a:lnTo>
                <a:lnTo>
                  <a:pt x="16889" y="10701"/>
                </a:lnTo>
                <a:lnTo>
                  <a:pt x="16889" y="9640"/>
                </a:lnTo>
                <a:lnTo>
                  <a:pt x="16889" y="8566"/>
                </a:lnTo>
                <a:lnTo>
                  <a:pt x="16889" y="7478"/>
                </a:lnTo>
                <a:lnTo>
                  <a:pt x="16889" y="6502"/>
                </a:lnTo>
                <a:lnTo>
                  <a:pt x="16889" y="5739"/>
                </a:lnTo>
                <a:lnTo>
                  <a:pt x="16674" y="5894"/>
                </a:lnTo>
                <a:lnTo>
                  <a:pt x="16414" y="6036"/>
                </a:lnTo>
                <a:lnTo>
                  <a:pt x="16154" y="6177"/>
                </a:lnTo>
                <a:lnTo>
                  <a:pt x="15849" y="6248"/>
                </a:lnTo>
                <a:lnTo>
                  <a:pt x="15544" y="6304"/>
                </a:lnTo>
                <a:lnTo>
                  <a:pt x="15217" y="6332"/>
                </a:lnTo>
                <a:lnTo>
                  <a:pt x="14866" y="6361"/>
                </a:lnTo>
                <a:lnTo>
                  <a:pt x="14550" y="6361"/>
                </a:lnTo>
                <a:lnTo>
                  <a:pt x="14200" y="6332"/>
                </a:lnTo>
                <a:lnTo>
                  <a:pt x="13850" y="6276"/>
                </a:lnTo>
                <a:lnTo>
                  <a:pt x="13522" y="6219"/>
                </a:lnTo>
                <a:lnTo>
                  <a:pt x="13206" y="6149"/>
                </a:lnTo>
                <a:lnTo>
                  <a:pt x="12901" y="6064"/>
                </a:lnTo>
                <a:lnTo>
                  <a:pt x="12618" y="5951"/>
                </a:lnTo>
                <a:lnTo>
                  <a:pt x="12358" y="5838"/>
                </a:lnTo>
                <a:lnTo>
                  <a:pt x="12121" y="5739"/>
                </a:lnTo>
                <a:lnTo>
                  <a:pt x="11941" y="5626"/>
                </a:lnTo>
                <a:lnTo>
                  <a:pt x="11794" y="5513"/>
                </a:lnTo>
                <a:lnTo>
                  <a:pt x="11658" y="5414"/>
                </a:lnTo>
                <a:lnTo>
                  <a:pt x="11556" y="5301"/>
                </a:lnTo>
                <a:lnTo>
                  <a:pt x="11466" y="5187"/>
                </a:lnTo>
                <a:lnTo>
                  <a:pt x="11398" y="5089"/>
                </a:lnTo>
                <a:lnTo>
                  <a:pt x="11376" y="4947"/>
                </a:lnTo>
                <a:lnTo>
                  <a:pt x="11353" y="4834"/>
                </a:lnTo>
                <a:lnTo>
                  <a:pt x="11353" y="4707"/>
                </a:lnTo>
                <a:lnTo>
                  <a:pt x="11376" y="4565"/>
                </a:lnTo>
                <a:lnTo>
                  <a:pt x="11443" y="4410"/>
                </a:lnTo>
                <a:lnTo>
                  <a:pt x="11511" y="4240"/>
                </a:lnTo>
                <a:lnTo>
                  <a:pt x="11703" y="3887"/>
                </a:lnTo>
                <a:lnTo>
                  <a:pt x="11986" y="3505"/>
                </a:lnTo>
                <a:lnTo>
                  <a:pt x="12144" y="3265"/>
                </a:lnTo>
                <a:lnTo>
                  <a:pt x="12246" y="3025"/>
                </a:lnTo>
                <a:lnTo>
                  <a:pt x="12336" y="2756"/>
                </a:lnTo>
                <a:lnTo>
                  <a:pt x="12404" y="2445"/>
                </a:lnTo>
                <a:lnTo>
                  <a:pt x="12438" y="2176"/>
                </a:lnTo>
                <a:lnTo>
                  <a:pt x="12438" y="1880"/>
                </a:lnTo>
                <a:lnTo>
                  <a:pt x="12404" y="1583"/>
                </a:lnTo>
                <a:lnTo>
                  <a:pt x="12336" y="1314"/>
                </a:lnTo>
                <a:lnTo>
                  <a:pt x="12246" y="1046"/>
                </a:lnTo>
                <a:lnTo>
                  <a:pt x="12099" y="791"/>
                </a:lnTo>
                <a:lnTo>
                  <a:pt x="12008" y="692"/>
                </a:lnTo>
                <a:lnTo>
                  <a:pt x="11918" y="579"/>
                </a:lnTo>
                <a:lnTo>
                  <a:pt x="11816" y="466"/>
                </a:lnTo>
                <a:lnTo>
                  <a:pt x="11703" y="381"/>
                </a:lnTo>
                <a:lnTo>
                  <a:pt x="11579" y="310"/>
                </a:lnTo>
                <a:lnTo>
                  <a:pt x="11443" y="226"/>
                </a:lnTo>
                <a:lnTo>
                  <a:pt x="11297" y="169"/>
                </a:lnTo>
                <a:lnTo>
                  <a:pt x="11138" y="113"/>
                </a:lnTo>
                <a:lnTo>
                  <a:pt x="10969" y="56"/>
                </a:lnTo>
                <a:lnTo>
                  <a:pt x="10800" y="28"/>
                </a:lnTo>
                <a:lnTo>
                  <a:pt x="10619" y="28"/>
                </a:lnTo>
                <a:lnTo>
                  <a:pt x="10404" y="28"/>
                </a:lnTo>
                <a:lnTo>
                  <a:pt x="10257" y="28"/>
                </a:lnTo>
                <a:lnTo>
                  <a:pt x="10076" y="56"/>
                </a:lnTo>
                <a:lnTo>
                  <a:pt x="9952" y="84"/>
                </a:lnTo>
                <a:lnTo>
                  <a:pt x="9794" y="141"/>
                </a:lnTo>
                <a:lnTo>
                  <a:pt x="9692" y="226"/>
                </a:lnTo>
                <a:lnTo>
                  <a:pt x="9557" y="282"/>
                </a:lnTo>
                <a:lnTo>
                  <a:pt x="9455" y="381"/>
                </a:lnTo>
                <a:lnTo>
                  <a:pt x="9365" y="466"/>
                </a:lnTo>
                <a:lnTo>
                  <a:pt x="9274" y="579"/>
                </a:lnTo>
                <a:lnTo>
                  <a:pt x="9184" y="692"/>
                </a:lnTo>
                <a:lnTo>
                  <a:pt x="9128" y="791"/>
                </a:lnTo>
                <a:lnTo>
                  <a:pt x="9060" y="932"/>
                </a:lnTo>
                <a:lnTo>
                  <a:pt x="8969" y="1201"/>
                </a:lnTo>
                <a:lnTo>
                  <a:pt x="8913" y="1498"/>
                </a:lnTo>
                <a:lnTo>
                  <a:pt x="8890" y="1795"/>
                </a:lnTo>
                <a:lnTo>
                  <a:pt x="8890" y="2120"/>
                </a:lnTo>
                <a:lnTo>
                  <a:pt x="8913" y="2445"/>
                </a:lnTo>
                <a:lnTo>
                  <a:pt x="8969" y="2756"/>
                </a:lnTo>
                <a:lnTo>
                  <a:pt x="9060" y="3081"/>
                </a:lnTo>
                <a:lnTo>
                  <a:pt x="9173" y="3378"/>
                </a:lnTo>
                <a:lnTo>
                  <a:pt x="9297" y="3647"/>
                </a:lnTo>
                <a:lnTo>
                  <a:pt x="9466" y="3887"/>
                </a:lnTo>
                <a:lnTo>
                  <a:pt x="9579" y="4085"/>
                </a:lnTo>
                <a:lnTo>
                  <a:pt x="9670" y="4269"/>
                </a:lnTo>
                <a:lnTo>
                  <a:pt x="9726" y="4467"/>
                </a:lnTo>
                <a:lnTo>
                  <a:pt x="9771" y="4650"/>
                </a:lnTo>
                <a:lnTo>
                  <a:pt x="9771" y="4834"/>
                </a:lnTo>
                <a:lnTo>
                  <a:pt x="9749" y="5032"/>
                </a:lnTo>
                <a:lnTo>
                  <a:pt x="9715" y="5216"/>
                </a:lnTo>
                <a:lnTo>
                  <a:pt x="9625" y="5385"/>
                </a:lnTo>
                <a:lnTo>
                  <a:pt x="9534" y="5513"/>
                </a:lnTo>
                <a:lnTo>
                  <a:pt x="9410" y="5626"/>
                </a:lnTo>
                <a:lnTo>
                  <a:pt x="9229" y="5710"/>
                </a:lnTo>
                <a:lnTo>
                  <a:pt x="9060" y="5767"/>
                </a:lnTo>
                <a:lnTo>
                  <a:pt x="8845" y="5767"/>
                </a:lnTo>
                <a:lnTo>
                  <a:pt x="8585" y="5739"/>
                </a:lnTo>
                <a:lnTo>
                  <a:pt x="8325" y="5654"/>
                </a:lnTo>
                <a:lnTo>
                  <a:pt x="8020" y="5513"/>
                </a:lnTo>
                <a:lnTo>
                  <a:pt x="7840" y="5442"/>
                </a:lnTo>
                <a:lnTo>
                  <a:pt x="7648" y="5385"/>
                </a:lnTo>
                <a:lnTo>
                  <a:pt x="7433" y="5329"/>
                </a:lnTo>
                <a:lnTo>
                  <a:pt x="7241" y="5301"/>
                </a:lnTo>
                <a:lnTo>
                  <a:pt x="6755" y="5301"/>
                </a:lnTo>
                <a:lnTo>
                  <a:pt x="6281" y="5329"/>
                </a:lnTo>
                <a:lnTo>
                  <a:pt x="5784" y="5385"/>
                </a:lnTo>
                <a:lnTo>
                  <a:pt x="5264" y="5498"/>
                </a:lnTo>
                <a:lnTo>
                  <a:pt x="4744" y="5597"/>
                </a:lnTo>
                <a:lnTo>
                  <a:pt x="4247" y="5739"/>
                </a:lnTo>
                <a:lnTo>
                  <a:pt x="4202" y="5894"/>
                </a:lnTo>
                <a:lnTo>
                  <a:pt x="4202" y="6191"/>
                </a:lnTo>
                <a:lnTo>
                  <a:pt x="4202" y="6545"/>
                </a:lnTo>
                <a:lnTo>
                  <a:pt x="4225" y="6954"/>
                </a:lnTo>
                <a:lnTo>
                  <a:pt x="4315" y="7930"/>
                </a:lnTo>
                <a:lnTo>
                  <a:pt x="4394" y="9018"/>
                </a:lnTo>
                <a:lnTo>
                  <a:pt x="4439" y="9570"/>
                </a:lnTo>
                <a:lnTo>
                  <a:pt x="4462" y="10107"/>
                </a:lnTo>
                <a:lnTo>
                  <a:pt x="4484" y="10630"/>
                </a:lnTo>
                <a:lnTo>
                  <a:pt x="4507" y="11082"/>
                </a:lnTo>
                <a:lnTo>
                  <a:pt x="4484" y="11520"/>
                </a:lnTo>
                <a:lnTo>
                  <a:pt x="4439" y="11874"/>
                </a:lnTo>
                <a:lnTo>
                  <a:pt x="4394" y="12029"/>
                </a:lnTo>
                <a:lnTo>
                  <a:pt x="4349" y="12171"/>
                </a:lnTo>
                <a:lnTo>
                  <a:pt x="4315" y="12284"/>
                </a:lnTo>
                <a:lnTo>
                  <a:pt x="4247" y="12354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19" name="Puzzle4"/>
          <p:cNvSpPr>
            <a:spLocks noEditPoints="1" noChangeArrowheads="1"/>
          </p:cNvSpPr>
          <p:nvPr/>
        </p:nvSpPr>
        <p:spPr bwMode="auto">
          <a:xfrm>
            <a:off x="3718741" y="3055785"/>
            <a:ext cx="974150" cy="1422845"/>
          </a:xfrm>
          <a:custGeom>
            <a:avLst/>
            <a:gdLst>
              <a:gd name="T0" fmla="*/ 8307 w 21600"/>
              <a:gd name="T1" fmla="*/ 11593 h 21600"/>
              <a:gd name="T2" fmla="*/ 453 w 21600"/>
              <a:gd name="T3" fmla="*/ 16938 h 21600"/>
              <a:gd name="T4" fmla="*/ 11500 w 21600"/>
              <a:gd name="T5" fmla="*/ 21600 h 21600"/>
              <a:gd name="T6" fmla="*/ 20920 w 21600"/>
              <a:gd name="T7" fmla="*/ 16751 h 21600"/>
              <a:gd name="T8" fmla="*/ 13972 w 21600"/>
              <a:gd name="T9" fmla="*/ 10888 h 21600"/>
              <a:gd name="T10" fmla="*/ 21033 w 21600"/>
              <a:gd name="T11" fmla="*/ 4716 h 21600"/>
              <a:gd name="T12" fmla="*/ 11102 w 21600"/>
              <a:gd name="T13" fmla="*/ 11 h 21600"/>
              <a:gd name="T14" fmla="*/ 453 w 21600"/>
              <a:gd name="T15" fmla="*/ 4716 h 21600"/>
              <a:gd name="T16" fmla="*/ 2076 w 21600"/>
              <a:gd name="T17" fmla="*/ 5664 h 21600"/>
              <a:gd name="T18" fmla="*/ 20203 w 21600"/>
              <a:gd name="T19" fmla="*/ 1598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3813" y="10590"/>
                </a:moveTo>
                <a:lnTo>
                  <a:pt x="3927" y="10513"/>
                </a:lnTo>
                <a:lnTo>
                  <a:pt x="4078" y="10425"/>
                </a:lnTo>
                <a:lnTo>
                  <a:pt x="4210" y="10359"/>
                </a:lnTo>
                <a:lnTo>
                  <a:pt x="4361" y="10315"/>
                </a:lnTo>
                <a:lnTo>
                  <a:pt x="4682" y="10237"/>
                </a:lnTo>
                <a:lnTo>
                  <a:pt x="5041" y="10193"/>
                </a:lnTo>
                <a:lnTo>
                  <a:pt x="5456" y="10171"/>
                </a:lnTo>
                <a:lnTo>
                  <a:pt x="5853" y="10193"/>
                </a:lnTo>
                <a:lnTo>
                  <a:pt x="6249" y="10260"/>
                </a:lnTo>
                <a:lnTo>
                  <a:pt x="6646" y="10337"/>
                </a:lnTo>
                <a:lnTo>
                  <a:pt x="7004" y="10469"/>
                </a:lnTo>
                <a:lnTo>
                  <a:pt x="7363" y="10612"/>
                </a:lnTo>
                <a:lnTo>
                  <a:pt x="7665" y="10788"/>
                </a:lnTo>
                <a:lnTo>
                  <a:pt x="7911" y="10998"/>
                </a:lnTo>
                <a:lnTo>
                  <a:pt x="8024" y="11097"/>
                </a:lnTo>
                <a:lnTo>
                  <a:pt x="8137" y="11207"/>
                </a:lnTo>
                <a:lnTo>
                  <a:pt x="8194" y="11340"/>
                </a:lnTo>
                <a:lnTo>
                  <a:pt x="8269" y="11461"/>
                </a:lnTo>
                <a:lnTo>
                  <a:pt x="8307" y="11593"/>
                </a:lnTo>
                <a:lnTo>
                  <a:pt x="8307" y="11714"/>
                </a:lnTo>
                <a:lnTo>
                  <a:pt x="8307" y="11868"/>
                </a:lnTo>
                <a:lnTo>
                  <a:pt x="8307" y="12012"/>
                </a:lnTo>
                <a:lnTo>
                  <a:pt x="8194" y="12265"/>
                </a:lnTo>
                <a:lnTo>
                  <a:pt x="8062" y="12519"/>
                </a:lnTo>
                <a:lnTo>
                  <a:pt x="7873" y="12706"/>
                </a:lnTo>
                <a:lnTo>
                  <a:pt x="7627" y="12904"/>
                </a:lnTo>
                <a:lnTo>
                  <a:pt x="7363" y="13048"/>
                </a:lnTo>
                <a:lnTo>
                  <a:pt x="7080" y="13180"/>
                </a:lnTo>
                <a:lnTo>
                  <a:pt x="6759" y="13257"/>
                </a:lnTo>
                <a:lnTo>
                  <a:pt x="6419" y="13345"/>
                </a:lnTo>
                <a:lnTo>
                  <a:pt x="6098" y="13389"/>
                </a:lnTo>
                <a:lnTo>
                  <a:pt x="5739" y="13389"/>
                </a:lnTo>
                <a:lnTo>
                  <a:pt x="5418" y="13389"/>
                </a:lnTo>
                <a:lnTo>
                  <a:pt x="5079" y="13345"/>
                </a:lnTo>
                <a:lnTo>
                  <a:pt x="4758" y="13301"/>
                </a:lnTo>
                <a:lnTo>
                  <a:pt x="4474" y="13213"/>
                </a:lnTo>
                <a:lnTo>
                  <a:pt x="4172" y="13114"/>
                </a:lnTo>
                <a:lnTo>
                  <a:pt x="3965" y="12982"/>
                </a:lnTo>
                <a:lnTo>
                  <a:pt x="3738" y="12838"/>
                </a:lnTo>
                <a:lnTo>
                  <a:pt x="3493" y="12706"/>
                </a:lnTo>
                <a:lnTo>
                  <a:pt x="3228" y="12607"/>
                </a:lnTo>
                <a:lnTo>
                  <a:pt x="2945" y="12519"/>
                </a:lnTo>
                <a:lnTo>
                  <a:pt x="2700" y="12431"/>
                </a:lnTo>
                <a:lnTo>
                  <a:pt x="2397" y="12375"/>
                </a:lnTo>
                <a:lnTo>
                  <a:pt x="2152" y="12331"/>
                </a:lnTo>
                <a:lnTo>
                  <a:pt x="1888" y="12309"/>
                </a:lnTo>
                <a:lnTo>
                  <a:pt x="1642" y="12309"/>
                </a:lnTo>
                <a:lnTo>
                  <a:pt x="1397" y="12331"/>
                </a:lnTo>
                <a:lnTo>
                  <a:pt x="1170" y="12397"/>
                </a:lnTo>
                <a:lnTo>
                  <a:pt x="962" y="12453"/>
                </a:lnTo>
                <a:lnTo>
                  <a:pt x="774" y="12563"/>
                </a:lnTo>
                <a:lnTo>
                  <a:pt x="623" y="12684"/>
                </a:lnTo>
                <a:lnTo>
                  <a:pt x="528" y="12838"/>
                </a:lnTo>
                <a:lnTo>
                  <a:pt x="453" y="13026"/>
                </a:lnTo>
                <a:lnTo>
                  <a:pt x="339" y="13477"/>
                </a:lnTo>
                <a:lnTo>
                  <a:pt x="226" y="13984"/>
                </a:lnTo>
                <a:lnTo>
                  <a:pt x="151" y="14535"/>
                </a:lnTo>
                <a:lnTo>
                  <a:pt x="113" y="15075"/>
                </a:lnTo>
                <a:lnTo>
                  <a:pt x="113" y="15626"/>
                </a:lnTo>
                <a:lnTo>
                  <a:pt x="151" y="16133"/>
                </a:lnTo>
                <a:lnTo>
                  <a:pt x="188" y="16376"/>
                </a:lnTo>
                <a:lnTo>
                  <a:pt x="264" y="16585"/>
                </a:lnTo>
                <a:lnTo>
                  <a:pt x="339" y="16773"/>
                </a:lnTo>
                <a:lnTo>
                  <a:pt x="453" y="16938"/>
                </a:lnTo>
                <a:lnTo>
                  <a:pt x="1095" y="16883"/>
                </a:lnTo>
                <a:lnTo>
                  <a:pt x="1963" y="16795"/>
                </a:lnTo>
                <a:lnTo>
                  <a:pt x="2945" y="16751"/>
                </a:lnTo>
                <a:lnTo>
                  <a:pt x="3965" y="16706"/>
                </a:lnTo>
                <a:lnTo>
                  <a:pt x="5022" y="16684"/>
                </a:lnTo>
                <a:lnTo>
                  <a:pt x="5947" y="16684"/>
                </a:lnTo>
                <a:lnTo>
                  <a:pt x="6759" y="16706"/>
                </a:lnTo>
                <a:lnTo>
                  <a:pt x="7363" y="16751"/>
                </a:lnTo>
                <a:lnTo>
                  <a:pt x="7948" y="16839"/>
                </a:lnTo>
                <a:lnTo>
                  <a:pt x="8458" y="16916"/>
                </a:lnTo>
                <a:lnTo>
                  <a:pt x="8893" y="17026"/>
                </a:lnTo>
                <a:lnTo>
                  <a:pt x="9289" y="17158"/>
                </a:lnTo>
                <a:lnTo>
                  <a:pt x="9572" y="17280"/>
                </a:lnTo>
                <a:lnTo>
                  <a:pt x="9799" y="17412"/>
                </a:lnTo>
                <a:lnTo>
                  <a:pt x="9969" y="17555"/>
                </a:lnTo>
                <a:lnTo>
                  <a:pt x="10120" y="17687"/>
                </a:lnTo>
                <a:lnTo>
                  <a:pt x="10158" y="17831"/>
                </a:lnTo>
                <a:lnTo>
                  <a:pt x="10195" y="17974"/>
                </a:lnTo>
                <a:lnTo>
                  <a:pt x="10158" y="18128"/>
                </a:lnTo>
                <a:lnTo>
                  <a:pt x="10082" y="18271"/>
                </a:lnTo>
                <a:lnTo>
                  <a:pt x="9969" y="18426"/>
                </a:lnTo>
                <a:lnTo>
                  <a:pt x="9837" y="18569"/>
                </a:lnTo>
                <a:lnTo>
                  <a:pt x="9648" y="18701"/>
                </a:lnTo>
                <a:lnTo>
                  <a:pt x="9440" y="18822"/>
                </a:lnTo>
                <a:lnTo>
                  <a:pt x="9213" y="18999"/>
                </a:lnTo>
                <a:lnTo>
                  <a:pt x="9044" y="19186"/>
                </a:lnTo>
                <a:lnTo>
                  <a:pt x="8893" y="19395"/>
                </a:lnTo>
                <a:lnTo>
                  <a:pt x="8817" y="19627"/>
                </a:lnTo>
                <a:lnTo>
                  <a:pt x="8779" y="19858"/>
                </a:lnTo>
                <a:lnTo>
                  <a:pt x="8779" y="20112"/>
                </a:lnTo>
                <a:lnTo>
                  <a:pt x="8855" y="20354"/>
                </a:lnTo>
                <a:lnTo>
                  <a:pt x="8968" y="20586"/>
                </a:lnTo>
                <a:lnTo>
                  <a:pt x="9138" y="20817"/>
                </a:lnTo>
                <a:lnTo>
                  <a:pt x="9365" y="21026"/>
                </a:lnTo>
                <a:lnTo>
                  <a:pt x="9610" y="21192"/>
                </a:lnTo>
                <a:lnTo>
                  <a:pt x="9950" y="21368"/>
                </a:lnTo>
                <a:lnTo>
                  <a:pt x="10120" y="21445"/>
                </a:lnTo>
                <a:lnTo>
                  <a:pt x="10346" y="21511"/>
                </a:lnTo>
                <a:lnTo>
                  <a:pt x="10516" y="21555"/>
                </a:lnTo>
                <a:lnTo>
                  <a:pt x="10743" y="21600"/>
                </a:lnTo>
                <a:lnTo>
                  <a:pt x="10988" y="21644"/>
                </a:lnTo>
                <a:lnTo>
                  <a:pt x="11215" y="21666"/>
                </a:lnTo>
                <a:lnTo>
                  <a:pt x="11498" y="21666"/>
                </a:lnTo>
                <a:lnTo>
                  <a:pt x="11762" y="21666"/>
                </a:lnTo>
                <a:lnTo>
                  <a:pt x="12253" y="21644"/>
                </a:lnTo>
                <a:lnTo>
                  <a:pt x="12763" y="21577"/>
                </a:lnTo>
                <a:lnTo>
                  <a:pt x="13197" y="21467"/>
                </a:lnTo>
                <a:lnTo>
                  <a:pt x="13556" y="21346"/>
                </a:lnTo>
                <a:lnTo>
                  <a:pt x="13896" y="21192"/>
                </a:lnTo>
                <a:lnTo>
                  <a:pt x="14179" y="21026"/>
                </a:lnTo>
                <a:lnTo>
                  <a:pt x="14444" y="20839"/>
                </a:lnTo>
                <a:lnTo>
                  <a:pt x="14576" y="20641"/>
                </a:lnTo>
                <a:lnTo>
                  <a:pt x="14727" y="20431"/>
                </a:lnTo>
                <a:lnTo>
                  <a:pt x="14765" y="20200"/>
                </a:lnTo>
                <a:lnTo>
                  <a:pt x="14802" y="19991"/>
                </a:lnTo>
                <a:lnTo>
                  <a:pt x="14727" y="19759"/>
                </a:lnTo>
                <a:lnTo>
                  <a:pt x="14613" y="19550"/>
                </a:lnTo>
                <a:lnTo>
                  <a:pt x="14444" y="19307"/>
                </a:lnTo>
                <a:lnTo>
                  <a:pt x="14217" y="19098"/>
                </a:lnTo>
                <a:lnTo>
                  <a:pt x="13934" y="18911"/>
                </a:lnTo>
                <a:lnTo>
                  <a:pt x="13669" y="18745"/>
                </a:lnTo>
                <a:lnTo>
                  <a:pt x="13462" y="18547"/>
                </a:lnTo>
                <a:lnTo>
                  <a:pt x="13311" y="18337"/>
                </a:lnTo>
                <a:lnTo>
                  <a:pt x="13197" y="18150"/>
                </a:lnTo>
                <a:lnTo>
                  <a:pt x="13122" y="17941"/>
                </a:lnTo>
                <a:lnTo>
                  <a:pt x="13122" y="17720"/>
                </a:lnTo>
                <a:lnTo>
                  <a:pt x="13122" y="17533"/>
                </a:lnTo>
                <a:lnTo>
                  <a:pt x="13197" y="17346"/>
                </a:lnTo>
                <a:lnTo>
                  <a:pt x="13273" y="17158"/>
                </a:lnTo>
                <a:lnTo>
                  <a:pt x="13386" y="16982"/>
                </a:lnTo>
                <a:lnTo>
                  <a:pt x="13537" y="16839"/>
                </a:lnTo>
                <a:lnTo>
                  <a:pt x="13707" y="16706"/>
                </a:lnTo>
                <a:lnTo>
                  <a:pt x="13896" y="16607"/>
                </a:lnTo>
                <a:lnTo>
                  <a:pt x="14104" y="16519"/>
                </a:lnTo>
                <a:lnTo>
                  <a:pt x="14330" y="16453"/>
                </a:lnTo>
                <a:lnTo>
                  <a:pt x="14538" y="16431"/>
                </a:lnTo>
                <a:lnTo>
                  <a:pt x="14897" y="16453"/>
                </a:lnTo>
                <a:lnTo>
                  <a:pt x="15406" y="16497"/>
                </a:lnTo>
                <a:lnTo>
                  <a:pt x="16105" y="16541"/>
                </a:lnTo>
                <a:lnTo>
                  <a:pt x="16898" y="16607"/>
                </a:lnTo>
                <a:lnTo>
                  <a:pt x="17804" y="16651"/>
                </a:lnTo>
                <a:lnTo>
                  <a:pt x="18786" y="16684"/>
                </a:lnTo>
                <a:lnTo>
                  <a:pt x="19844" y="16728"/>
                </a:lnTo>
                <a:lnTo>
                  <a:pt x="20920" y="16751"/>
                </a:lnTo>
                <a:lnTo>
                  <a:pt x="21109" y="16497"/>
                </a:lnTo>
                <a:lnTo>
                  <a:pt x="21241" y="16222"/>
                </a:lnTo>
                <a:lnTo>
                  <a:pt x="21392" y="15946"/>
                </a:lnTo>
                <a:lnTo>
                  <a:pt x="21467" y="15648"/>
                </a:lnTo>
                <a:lnTo>
                  <a:pt x="21543" y="15351"/>
                </a:lnTo>
                <a:lnTo>
                  <a:pt x="21618" y="15042"/>
                </a:lnTo>
                <a:lnTo>
                  <a:pt x="21618" y="14745"/>
                </a:lnTo>
                <a:lnTo>
                  <a:pt x="21618" y="14447"/>
                </a:lnTo>
                <a:lnTo>
                  <a:pt x="21618" y="14150"/>
                </a:lnTo>
                <a:lnTo>
                  <a:pt x="21581" y="13852"/>
                </a:lnTo>
                <a:lnTo>
                  <a:pt x="21505" y="13577"/>
                </a:lnTo>
                <a:lnTo>
                  <a:pt x="21430" y="13301"/>
                </a:lnTo>
                <a:lnTo>
                  <a:pt x="21354" y="13048"/>
                </a:lnTo>
                <a:lnTo>
                  <a:pt x="21241" y="12816"/>
                </a:lnTo>
                <a:lnTo>
                  <a:pt x="21146" y="12607"/>
                </a:lnTo>
                <a:lnTo>
                  <a:pt x="21033" y="12431"/>
                </a:lnTo>
                <a:lnTo>
                  <a:pt x="20920" y="12265"/>
                </a:lnTo>
                <a:lnTo>
                  <a:pt x="20769" y="12144"/>
                </a:lnTo>
                <a:lnTo>
                  <a:pt x="20637" y="12034"/>
                </a:lnTo>
                <a:lnTo>
                  <a:pt x="20486" y="11946"/>
                </a:lnTo>
                <a:lnTo>
                  <a:pt x="20297" y="11891"/>
                </a:lnTo>
                <a:lnTo>
                  <a:pt x="20165" y="11846"/>
                </a:lnTo>
                <a:lnTo>
                  <a:pt x="19976" y="11824"/>
                </a:lnTo>
                <a:lnTo>
                  <a:pt x="19806" y="11802"/>
                </a:lnTo>
                <a:lnTo>
                  <a:pt x="19390" y="11824"/>
                </a:lnTo>
                <a:lnTo>
                  <a:pt x="18956" y="11891"/>
                </a:lnTo>
                <a:lnTo>
                  <a:pt x="18503" y="11968"/>
                </a:lnTo>
                <a:lnTo>
                  <a:pt x="17993" y="12078"/>
                </a:lnTo>
                <a:lnTo>
                  <a:pt x="17653" y="12144"/>
                </a:lnTo>
                <a:lnTo>
                  <a:pt x="17332" y="12199"/>
                </a:lnTo>
                <a:lnTo>
                  <a:pt x="17049" y="12221"/>
                </a:lnTo>
                <a:lnTo>
                  <a:pt x="16747" y="12243"/>
                </a:lnTo>
                <a:lnTo>
                  <a:pt x="16464" y="12243"/>
                </a:lnTo>
                <a:lnTo>
                  <a:pt x="16218" y="12243"/>
                </a:lnTo>
                <a:lnTo>
                  <a:pt x="15992" y="12221"/>
                </a:lnTo>
                <a:lnTo>
                  <a:pt x="15746" y="12199"/>
                </a:lnTo>
                <a:lnTo>
                  <a:pt x="15520" y="12155"/>
                </a:lnTo>
                <a:lnTo>
                  <a:pt x="15350" y="12122"/>
                </a:lnTo>
                <a:lnTo>
                  <a:pt x="15161" y="12056"/>
                </a:lnTo>
                <a:lnTo>
                  <a:pt x="14972" y="11990"/>
                </a:lnTo>
                <a:lnTo>
                  <a:pt x="14689" y="11846"/>
                </a:lnTo>
                <a:lnTo>
                  <a:pt x="14444" y="11670"/>
                </a:lnTo>
                <a:lnTo>
                  <a:pt x="14255" y="11483"/>
                </a:lnTo>
                <a:lnTo>
                  <a:pt x="14104" y="11295"/>
                </a:lnTo>
                <a:lnTo>
                  <a:pt x="14028" y="11086"/>
                </a:lnTo>
                <a:lnTo>
                  <a:pt x="13972" y="10888"/>
                </a:lnTo>
                <a:lnTo>
                  <a:pt x="13972" y="10700"/>
                </a:lnTo>
                <a:lnTo>
                  <a:pt x="14009" y="10513"/>
                </a:lnTo>
                <a:lnTo>
                  <a:pt x="14066" y="10359"/>
                </a:lnTo>
                <a:lnTo>
                  <a:pt x="14179" y="10215"/>
                </a:lnTo>
                <a:lnTo>
                  <a:pt x="14406" y="10006"/>
                </a:lnTo>
                <a:lnTo>
                  <a:pt x="14651" y="9830"/>
                </a:lnTo>
                <a:lnTo>
                  <a:pt x="14878" y="9686"/>
                </a:lnTo>
                <a:lnTo>
                  <a:pt x="15123" y="9554"/>
                </a:lnTo>
                <a:lnTo>
                  <a:pt x="15350" y="9477"/>
                </a:lnTo>
                <a:lnTo>
                  <a:pt x="15558" y="9411"/>
                </a:lnTo>
                <a:lnTo>
                  <a:pt x="15803" y="9345"/>
                </a:lnTo>
                <a:lnTo>
                  <a:pt x="16030" y="9323"/>
                </a:lnTo>
                <a:lnTo>
                  <a:pt x="16256" y="9301"/>
                </a:lnTo>
                <a:lnTo>
                  <a:pt x="16464" y="9323"/>
                </a:lnTo>
                <a:lnTo>
                  <a:pt x="16690" y="9345"/>
                </a:lnTo>
                <a:lnTo>
                  <a:pt x="16898" y="9367"/>
                </a:lnTo>
                <a:lnTo>
                  <a:pt x="17332" y="9477"/>
                </a:lnTo>
                <a:lnTo>
                  <a:pt x="17767" y="9598"/>
                </a:lnTo>
                <a:lnTo>
                  <a:pt x="18163" y="9731"/>
                </a:lnTo>
                <a:lnTo>
                  <a:pt x="18597" y="9874"/>
                </a:lnTo>
                <a:lnTo>
                  <a:pt x="18994" y="10006"/>
                </a:lnTo>
                <a:lnTo>
                  <a:pt x="19428" y="10083"/>
                </a:lnTo>
                <a:lnTo>
                  <a:pt x="19617" y="10127"/>
                </a:lnTo>
                <a:lnTo>
                  <a:pt x="19844" y="10149"/>
                </a:lnTo>
                <a:lnTo>
                  <a:pt x="20013" y="10149"/>
                </a:lnTo>
                <a:lnTo>
                  <a:pt x="20240" y="10127"/>
                </a:lnTo>
                <a:lnTo>
                  <a:pt x="20410" y="10105"/>
                </a:lnTo>
                <a:lnTo>
                  <a:pt x="20637" y="10061"/>
                </a:lnTo>
                <a:lnTo>
                  <a:pt x="20844" y="9984"/>
                </a:lnTo>
                <a:lnTo>
                  <a:pt x="21033" y="9896"/>
                </a:lnTo>
                <a:lnTo>
                  <a:pt x="21146" y="9830"/>
                </a:lnTo>
                <a:lnTo>
                  <a:pt x="21203" y="9753"/>
                </a:lnTo>
                <a:lnTo>
                  <a:pt x="21279" y="9642"/>
                </a:lnTo>
                <a:lnTo>
                  <a:pt x="21354" y="9521"/>
                </a:lnTo>
                <a:lnTo>
                  <a:pt x="21430" y="9246"/>
                </a:lnTo>
                <a:lnTo>
                  <a:pt x="21430" y="8904"/>
                </a:lnTo>
                <a:lnTo>
                  <a:pt x="21430" y="8540"/>
                </a:lnTo>
                <a:lnTo>
                  <a:pt x="21392" y="8144"/>
                </a:lnTo>
                <a:lnTo>
                  <a:pt x="21354" y="7714"/>
                </a:lnTo>
                <a:lnTo>
                  <a:pt x="21279" y="7295"/>
                </a:lnTo>
                <a:lnTo>
                  <a:pt x="21146" y="6446"/>
                </a:lnTo>
                <a:lnTo>
                  <a:pt x="20995" y="5686"/>
                </a:lnTo>
                <a:lnTo>
                  <a:pt x="20958" y="5366"/>
                </a:lnTo>
                <a:lnTo>
                  <a:pt x="20958" y="5091"/>
                </a:lnTo>
                <a:lnTo>
                  <a:pt x="20958" y="4860"/>
                </a:lnTo>
                <a:lnTo>
                  <a:pt x="21033" y="4716"/>
                </a:lnTo>
                <a:lnTo>
                  <a:pt x="20637" y="4860"/>
                </a:lnTo>
                <a:lnTo>
                  <a:pt x="20127" y="4992"/>
                </a:lnTo>
                <a:lnTo>
                  <a:pt x="19617" y="5069"/>
                </a:lnTo>
                <a:lnTo>
                  <a:pt x="19032" y="5157"/>
                </a:lnTo>
                <a:lnTo>
                  <a:pt x="18465" y="5201"/>
                </a:lnTo>
                <a:lnTo>
                  <a:pt x="17842" y="5245"/>
                </a:lnTo>
                <a:lnTo>
                  <a:pt x="17219" y="5267"/>
                </a:lnTo>
                <a:lnTo>
                  <a:pt x="16615" y="5267"/>
                </a:lnTo>
                <a:lnTo>
                  <a:pt x="15992" y="5245"/>
                </a:lnTo>
                <a:lnTo>
                  <a:pt x="15369" y="5201"/>
                </a:lnTo>
                <a:lnTo>
                  <a:pt x="14840" y="5157"/>
                </a:lnTo>
                <a:lnTo>
                  <a:pt x="14293" y="5091"/>
                </a:lnTo>
                <a:lnTo>
                  <a:pt x="13783" y="5014"/>
                </a:lnTo>
                <a:lnTo>
                  <a:pt x="13386" y="4926"/>
                </a:lnTo>
                <a:lnTo>
                  <a:pt x="13027" y="4815"/>
                </a:lnTo>
                <a:lnTo>
                  <a:pt x="12725" y="4716"/>
                </a:lnTo>
                <a:lnTo>
                  <a:pt x="12480" y="4606"/>
                </a:lnTo>
                <a:lnTo>
                  <a:pt x="12291" y="4496"/>
                </a:lnTo>
                <a:lnTo>
                  <a:pt x="12197" y="4397"/>
                </a:lnTo>
                <a:lnTo>
                  <a:pt x="12083" y="4286"/>
                </a:lnTo>
                <a:lnTo>
                  <a:pt x="12046" y="4187"/>
                </a:lnTo>
                <a:lnTo>
                  <a:pt x="12008" y="4077"/>
                </a:lnTo>
                <a:lnTo>
                  <a:pt x="12046" y="3967"/>
                </a:lnTo>
                <a:lnTo>
                  <a:pt x="12121" y="3868"/>
                </a:lnTo>
                <a:lnTo>
                  <a:pt x="12197" y="3735"/>
                </a:lnTo>
                <a:lnTo>
                  <a:pt x="12291" y="3614"/>
                </a:lnTo>
                <a:lnTo>
                  <a:pt x="12442" y="3482"/>
                </a:lnTo>
                <a:lnTo>
                  <a:pt x="12631" y="3361"/>
                </a:lnTo>
                <a:lnTo>
                  <a:pt x="13065" y="3085"/>
                </a:lnTo>
                <a:lnTo>
                  <a:pt x="13537" y="2766"/>
                </a:lnTo>
                <a:lnTo>
                  <a:pt x="13783" y="2578"/>
                </a:lnTo>
                <a:lnTo>
                  <a:pt x="13934" y="2380"/>
                </a:lnTo>
                <a:lnTo>
                  <a:pt x="14028" y="2171"/>
                </a:lnTo>
                <a:lnTo>
                  <a:pt x="14104" y="1961"/>
                </a:lnTo>
                <a:lnTo>
                  <a:pt x="14104" y="1730"/>
                </a:lnTo>
                <a:lnTo>
                  <a:pt x="14066" y="1498"/>
                </a:lnTo>
                <a:lnTo>
                  <a:pt x="13972" y="1267"/>
                </a:lnTo>
                <a:lnTo>
                  <a:pt x="13820" y="1057"/>
                </a:lnTo>
                <a:lnTo>
                  <a:pt x="13594" y="837"/>
                </a:lnTo>
                <a:lnTo>
                  <a:pt x="13386" y="628"/>
                </a:lnTo>
                <a:lnTo>
                  <a:pt x="13103" y="462"/>
                </a:lnTo>
                <a:lnTo>
                  <a:pt x="12763" y="308"/>
                </a:lnTo>
                <a:lnTo>
                  <a:pt x="12404" y="187"/>
                </a:lnTo>
                <a:lnTo>
                  <a:pt x="12008" y="77"/>
                </a:lnTo>
                <a:lnTo>
                  <a:pt x="11574" y="33"/>
                </a:lnTo>
                <a:lnTo>
                  <a:pt x="11102" y="11"/>
                </a:lnTo>
                <a:lnTo>
                  <a:pt x="10667" y="11"/>
                </a:lnTo>
                <a:lnTo>
                  <a:pt x="10233" y="77"/>
                </a:lnTo>
                <a:lnTo>
                  <a:pt x="9837" y="187"/>
                </a:lnTo>
                <a:lnTo>
                  <a:pt x="9440" y="286"/>
                </a:lnTo>
                <a:lnTo>
                  <a:pt x="9062" y="462"/>
                </a:lnTo>
                <a:lnTo>
                  <a:pt x="8741" y="628"/>
                </a:lnTo>
                <a:lnTo>
                  <a:pt x="8458" y="815"/>
                </a:lnTo>
                <a:lnTo>
                  <a:pt x="8232" y="1035"/>
                </a:lnTo>
                <a:lnTo>
                  <a:pt x="8062" y="1245"/>
                </a:lnTo>
                <a:lnTo>
                  <a:pt x="7911" y="1476"/>
                </a:lnTo>
                <a:lnTo>
                  <a:pt x="7835" y="1708"/>
                </a:lnTo>
                <a:lnTo>
                  <a:pt x="7797" y="1961"/>
                </a:lnTo>
                <a:lnTo>
                  <a:pt x="7835" y="2193"/>
                </a:lnTo>
                <a:lnTo>
                  <a:pt x="7948" y="2402"/>
                </a:lnTo>
                <a:lnTo>
                  <a:pt x="8062" y="2534"/>
                </a:lnTo>
                <a:lnTo>
                  <a:pt x="8175" y="2644"/>
                </a:lnTo>
                <a:lnTo>
                  <a:pt x="8269" y="2744"/>
                </a:lnTo>
                <a:lnTo>
                  <a:pt x="8420" y="2832"/>
                </a:lnTo>
                <a:lnTo>
                  <a:pt x="8704" y="3019"/>
                </a:lnTo>
                <a:lnTo>
                  <a:pt x="8968" y="3206"/>
                </a:lnTo>
                <a:lnTo>
                  <a:pt x="9138" y="3405"/>
                </a:lnTo>
                <a:lnTo>
                  <a:pt x="9327" y="3570"/>
                </a:lnTo>
                <a:lnTo>
                  <a:pt x="9440" y="3735"/>
                </a:lnTo>
                <a:lnTo>
                  <a:pt x="9516" y="3890"/>
                </a:lnTo>
                <a:lnTo>
                  <a:pt x="9534" y="4033"/>
                </a:lnTo>
                <a:lnTo>
                  <a:pt x="9534" y="4165"/>
                </a:lnTo>
                <a:lnTo>
                  <a:pt x="9516" y="4286"/>
                </a:lnTo>
                <a:lnTo>
                  <a:pt x="9440" y="4397"/>
                </a:lnTo>
                <a:lnTo>
                  <a:pt x="9327" y="4496"/>
                </a:lnTo>
                <a:lnTo>
                  <a:pt x="9176" y="4562"/>
                </a:lnTo>
                <a:lnTo>
                  <a:pt x="9006" y="4628"/>
                </a:lnTo>
                <a:lnTo>
                  <a:pt x="8779" y="4694"/>
                </a:lnTo>
                <a:lnTo>
                  <a:pt x="8534" y="4716"/>
                </a:lnTo>
                <a:lnTo>
                  <a:pt x="8232" y="4716"/>
                </a:lnTo>
                <a:lnTo>
                  <a:pt x="7118" y="4738"/>
                </a:lnTo>
                <a:lnTo>
                  <a:pt x="5947" y="4771"/>
                </a:lnTo>
                <a:lnTo>
                  <a:pt x="4795" y="4815"/>
                </a:lnTo>
                <a:lnTo>
                  <a:pt x="3681" y="4860"/>
                </a:lnTo>
                <a:lnTo>
                  <a:pt x="2662" y="4882"/>
                </a:lnTo>
                <a:lnTo>
                  <a:pt x="1755" y="4882"/>
                </a:lnTo>
                <a:lnTo>
                  <a:pt x="1359" y="4860"/>
                </a:lnTo>
                <a:lnTo>
                  <a:pt x="981" y="4837"/>
                </a:lnTo>
                <a:lnTo>
                  <a:pt x="698" y="4771"/>
                </a:lnTo>
                <a:lnTo>
                  <a:pt x="453" y="4716"/>
                </a:lnTo>
                <a:lnTo>
                  <a:pt x="453" y="5322"/>
                </a:lnTo>
                <a:lnTo>
                  <a:pt x="453" y="6083"/>
                </a:lnTo>
                <a:lnTo>
                  <a:pt x="453" y="6909"/>
                </a:lnTo>
                <a:lnTo>
                  <a:pt x="453" y="7780"/>
                </a:lnTo>
                <a:lnTo>
                  <a:pt x="453" y="8606"/>
                </a:lnTo>
                <a:lnTo>
                  <a:pt x="453" y="9345"/>
                </a:lnTo>
                <a:lnTo>
                  <a:pt x="453" y="9918"/>
                </a:lnTo>
                <a:lnTo>
                  <a:pt x="453" y="10282"/>
                </a:lnTo>
                <a:lnTo>
                  <a:pt x="490" y="10381"/>
                </a:lnTo>
                <a:lnTo>
                  <a:pt x="547" y="10491"/>
                </a:lnTo>
                <a:lnTo>
                  <a:pt x="660" y="10590"/>
                </a:lnTo>
                <a:lnTo>
                  <a:pt x="811" y="10700"/>
                </a:lnTo>
                <a:lnTo>
                  <a:pt x="981" y="10811"/>
                </a:lnTo>
                <a:lnTo>
                  <a:pt x="1208" y="10888"/>
                </a:lnTo>
                <a:lnTo>
                  <a:pt x="1453" y="10954"/>
                </a:lnTo>
                <a:lnTo>
                  <a:pt x="1718" y="11020"/>
                </a:lnTo>
                <a:lnTo>
                  <a:pt x="1963" y="11064"/>
                </a:lnTo>
                <a:lnTo>
                  <a:pt x="2265" y="11086"/>
                </a:lnTo>
                <a:lnTo>
                  <a:pt x="2548" y="11064"/>
                </a:lnTo>
                <a:lnTo>
                  <a:pt x="2794" y="11042"/>
                </a:lnTo>
                <a:lnTo>
                  <a:pt x="3096" y="10976"/>
                </a:lnTo>
                <a:lnTo>
                  <a:pt x="3341" y="10888"/>
                </a:lnTo>
                <a:lnTo>
                  <a:pt x="3606" y="10766"/>
                </a:lnTo>
                <a:lnTo>
                  <a:pt x="3813" y="10590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>
        <p:nvSpPr>
          <p:cNvPr id="20" name="Puzzle1"/>
          <p:cNvSpPr>
            <a:spLocks noEditPoints="1" noChangeArrowheads="1"/>
          </p:cNvSpPr>
          <p:nvPr/>
        </p:nvSpPr>
        <p:spPr bwMode="auto">
          <a:xfrm>
            <a:off x="3384331" y="2548951"/>
            <a:ext cx="1635699" cy="848218"/>
          </a:xfrm>
          <a:custGeom>
            <a:avLst/>
            <a:gdLst>
              <a:gd name="T0" fmla="*/ 16740 w 21600"/>
              <a:gd name="T1" fmla="*/ 21078 h 21600"/>
              <a:gd name="T2" fmla="*/ 16976 w 21600"/>
              <a:gd name="T3" fmla="*/ 521 h 21600"/>
              <a:gd name="T4" fmla="*/ 4725 w 21600"/>
              <a:gd name="T5" fmla="*/ 856 h 21600"/>
              <a:gd name="T6" fmla="*/ 5040 w 21600"/>
              <a:gd name="T7" fmla="*/ 21004 h 21600"/>
              <a:gd name="T8" fmla="*/ 10811 w 21600"/>
              <a:gd name="T9" fmla="*/ 12885 h 21600"/>
              <a:gd name="T10" fmla="*/ 10845 w 21600"/>
              <a:gd name="T11" fmla="*/ 8714 h 21600"/>
              <a:gd name="T12" fmla="*/ 21600 w 21600"/>
              <a:gd name="T13" fmla="*/ 10000 h 21600"/>
              <a:gd name="T14" fmla="*/ 56 w 21600"/>
              <a:gd name="T15" fmla="*/ 10000 h 21600"/>
              <a:gd name="T16" fmla="*/ 6086 w 21600"/>
              <a:gd name="T17" fmla="*/ 2569 h 21600"/>
              <a:gd name="T18" fmla="*/ 16132 w 21600"/>
              <a:gd name="T19" fmla="*/ 19552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9360" y="20836"/>
                </a:moveTo>
                <a:lnTo>
                  <a:pt x="9528" y="20836"/>
                </a:lnTo>
                <a:lnTo>
                  <a:pt x="9686" y="20762"/>
                </a:lnTo>
                <a:lnTo>
                  <a:pt x="9810" y="20687"/>
                </a:lnTo>
                <a:lnTo>
                  <a:pt x="9922" y="20575"/>
                </a:lnTo>
                <a:lnTo>
                  <a:pt x="10012" y="20426"/>
                </a:lnTo>
                <a:lnTo>
                  <a:pt x="10068" y="20296"/>
                </a:lnTo>
                <a:lnTo>
                  <a:pt x="10113" y="20110"/>
                </a:lnTo>
                <a:lnTo>
                  <a:pt x="10136" y="19905"/>
                </a:lnTo>
                <a:lnTo>
                  <a:pt x="10136" y="19682"/>
                </a:lnTo>
                <a:lnTo>
                  <a:pt x="10113" y="19440"/>
                </a:lnTo>
                <a:lnTo>
                  <a:pt x="10068" y="19142"/>
                </a:lnTo>
                <a:lnTo>
                  <a:pt x="10012" y="18900"/>
                </a:lnTo>
                <a:lnTo>
                  <a:pt x="9900" y="18620"/>
                </a:lnTo>
                <a:lnTo>
                  <a:pt x="9787" y="18285"/>
                </a:lnTo>
                <a:lnTo>
                  <a:pt x="9641" y="17968"/>
                </a:lnTo>
                <a:lnTo>
                  <a:pt x="9472" y="17652"/>
                </a:lnTo>
                <a:lnTo>
                  <a:pt x="9382" y="17466"/>
                </a:lnTo>
                <a:lnTo>
                  <a:pt x="9315" y="17298"/>
                </a:lnTo>
                <a:lnTo>
                  <a:pt x="9258" y="17112"/>
                </a:lnTo>
                <a:lnTo>
                  <a:pt x="9191" y="16926"/>
                </a:lnTo>
                <a:lnTo>
                  <a:pt x="9123" y="16535"/>
                </a:lnTo>
                <a:lnTo>
                  <a:pt x="9101" y="16144"/>
                </a:lnTo>
                <a:lnTo>
                  <a:pt x="9101" y="15753"/>
                </a:lnTo>
                <a:lnTo>
                  <a:pt x="9168" y="15362"/>
                </a:lnTo>
                <a:lnTo>
                  <a:pt x="9236" y="14971"/>
                </a:lnTo>
                <a:lnTo>
                  <a:pt x="9360" y="14580"/>
                </a:lnTo>
                <a:lnTo>
                  <a:pt x="9495" y="14244"/>
                </a:lnTo>
                <a:lnTo>
                  <a:pt x="9663" y="13891"/>
                </a:lnTo>
                <a:lnTo>
                  <a:pt x="9855" y="13611"/>
                </a:lnTo>
                <a:lnTo>
                  <a:pt x="10068" y="13351"/>
                </a:lnTo>
                <a:lnTo>
                  <a:pt x="10293" y="13146"/>
                </a:lnTo>
                <a:lnTo>
                  <a:pt x="10552" y="12997"/>
                </a:lnTo>
                <a:lnTo>
                  <a:pt x="10811" y="12885"/>
                </a:lnTo>
                <a:lnTo>
                  <a:pt x="11069" y="12866"/>
                </a:lnTo>
                <a:lnTo>
                  <a:pt x="11351" y="12885"/>
                </a:lnTo>
                <a:lnTo>
                  <a:pt x="11610" y="12997"/>
                </a:lnTo>
                <a:lnTo>
                  <a:pt x="11846" y="13183"/>
                </a:lnTo>
                <a:lnTo>
                  <a:pt x="12060" y="13388"/>
                </a:lnTo>
                <a:lnTo>
                  <a:pt x="12251" y="13648"/>
                </a:lnTo>
                <a:lnTo>
                  <a:pt x="12419" y="13928"/>
                </a:lnTo>
                <a:lnTo>
                  <a:pt x="12555" y="14244"/>
                </a:lnTo>
                <a:lnTo>
                  <a:pt x="12690" y="14617"/>
                </a:lnTo>
                <a:lnTo>
                  <a:pt x="12768" y="15008"/>
                </a:lnTo>
                <a:lnTo>
                  <a:pt x="12836" y="15399"/>
                </a:lnTo>
                <a:lnTo>
                  <a:pt x="12858" y="15753"/>
                </a:lnTo>
                <a:lnTo>
                  <a:pt x="12858" y="16144"/>
                </a:lnTo>
                <a:lnTo>
                  <a:pt x="12813" y="16535"/>
                </a:lnTo>
                <a:lnTo>
                  <a:pt x="12746" y="16888"/>
                </a:lnTo>
                <a:lnTo>
                  <a:pt x="12667" y="17224"/>
                </a:lnTo>
                <a:lnTo>
                  <a:pt x="12510" y="17503"/>
                </a:lnTo>
                <a:lnTo>
                  <a:pt x="12228" y="18043"/>
                </a:lnTo>
                <a:lnTo>
                  <a:pt x="11970" y="18546"/>
                </a:lnTo>
                <a:lnTo>
                  <a:pt x="11868" y="18751"/>
                </a:lnTo>
                <a:lnTo>
                  <a:pt x="11778" y="18974"/>
                </a:lnTo>
                <a:lnTo>
                  <a:pt x="11711" y="19179"/>
                </a:lnTo>
                <a:lnTo>
                  <a:pt x="11666" y="19365"/>
                </a:lnTo>
                <a:lnTo>
                  <a:pt x="11632" y="19570"/>
                </a:lnTo>
                <a:lnTo>
                  <a:pt x="11632" y="19756"/>
                </a:lnTo>
                <a:lnTo>
                  <a:pt x="11632" y="19942"/>
                </a:lnTo>
                <a:lnTo>
                  <a:pt x="11643" y="20110"/>
                </a:lnTo>
                <a:lnTo>
                  <a:pt x="11711" y="20296"/>
                </a:lnTo>
                <a:lnTo>
                  <a:pt x="11801" y="20464"/>
                </a:lnTo>
                <a:lnTo>
                  <a:pt x="11891" y="20650"/>
                </a:lnTo>
                <a:lnTo>
                  <a:pt x="12037" y="20836"/>
                </a:lnTo>
                <a:lnTo>
                  <a:pt x="12206" y="21004"/>
                </a:lnTo>
                <a:lnTo>
                  <a:pt x="12419" y="21190"/>
                </a:lnTo>
                <a:lnTo>
                  <a:pt x="12667" y="21320"/>
                </a:lnTo>
                <a:lnTo>
                  <a:pt x="12960" y="21432"/>
                </a:lnTo>
                <a:lnTo>
                  <a:pt x="13286" y="21544"/>
                </a:lnTo>
                <a:lnTo>
                  <a:pt x="13612" y="21655"/>
                </a:lnTo>
                <a:lnTo>
                  <a:pt x="13983" y="21693"/>
                </a:lnTo>
                <a:lnTo>
                  <a:pt x="14343" y="21730"/>
                </a:lnTo>
                <a:lnTo>
                  <a:pt x="14715" y="21730"/>
                </a:lnTo>
                <a:lnTo>
                  <a:pt x="15075" y="21730"/>
                </a:lnTo>
                <a:lnTo>
                  <a:pt x="15446" y="21655"/>
                </a:lnTo>
                <a:lnTo>
                  <a:pt x="15794" y="21581"/>
                </a:lnTo>
                <a:lnTo>
                  <a:pt x="16132" y="21432"/>
                </a:lnTo>
                <a:lnTo>
                  <a:pt x="16458" y="21302"/>
                </a:lnTo>
                <a:lnTo>
                  <a:pt x="16740" y="21078"/>
                </a:lnTo>
                <a:lnTo>
                  <a:pt x="16976" y="20836"/>
                </a:lnTo>
                <a:lnTo>
                  <a:pt x="17043" y="20650"/>
                </a:lnTo>
                <a:lnTo>
                  <a:pt x="17088" y="20426"/>
                </a:lnTo>
                <a:lnTo>
                  <a:pt x="17133" y="20222"/>
                </a:lnTo>
                <a:lnTo>
                  <a:pt x="17156" y="19980"/>
                </a:lnTo>
                <a:lnTo>
                  <a:pt x="17167" y="19477"/>
                </a:lnTo>
                <a:lnTo>
                  <a:pt x="17167" y="18974"/>
                </a:lnTo>
                <a:lnTo>
                  <a:pt x="17156" y="18397"/>
                </a:lnTo>
                <a:lnTo>
                  <a:pt x="17111" y="17820"/>
                </a:lnTo>
                <a:lnTo>
                  <a:pt x="17066" y="17261"/>
                </a:lnTo>
                <a:lnTo>
                  <a:pt x="16998" y="16646"/>
                </a:lnTo>
                <a:lnTo>
                  <a:pt x="16852" y="15511"/>
                </a:lnTo>
                <a:lnTo>
                  <a:pt x="16740" y="14393"/>
                </a:lnTo>
                <a:lnTo>
                  <a:pt x="16717" y="13928"/>
                </a:lnTo>
                <a:lnTo>
                  <a:pt x="16695" y="13462"/>
                </a:lnTo>
                <a:lnTo>
                  <a:pt x="16717" y="13071"/>
                </a:lnTo>
                <a:lnTo>
                  <a:pt x="16785" y="12755"/>
                </a:lnTo>
                <a:lnTo>
                  <a:pt x="16852" y="12419"/>
                </a:lnTo>
                <a:lnTo>
                  <a:pt x="16953" y="12140"/>
                </a:lnTo>
                <a:lnTo>
                  <a:pt x="17088" y="11898"/>
                </a:lnTo>
                <a:lnTo>
                  <a:pt x="17212" y="11675"/>
                </a:lnTo>
                <a:lnTo>
                  <a:pt x="17370" y="11470"/>
                </a:lnTo>
                <a:lnTo>
                  <a:pt x="17516" y="11284"/>
                </a:lnTo>
                <a:lnTo>
                  <a:pt x="17696" y="11135"/>
                </a:lnTo>
                <a:lnTo>
                  <a:pt x="17865" y="11042"/>
                </a:lnTo>
                <a:lnTo>
                  <a:pt x="18033" y="10930"/>
                </a:lnTo>
                <a:lnTo>
                  <a:pt x="18213" y="10893"/>
                </a:lnTo>
                <a:lnTo>
                  <a:pt x="18382" y="10893"/>
                </a:lnTo>
                <a:lnTo>
                  <a:pt x="18551" y="10967"/>
                </a:lnTo>
                <a:lnTo>
                  <a:pt x="18708" y="11042"/>
                </a:lnTo>
                <a:lnTo>
                  <a:pt x="18855" y="11172"/>
                </a:lnTo>
                <a:lnTo>
                  <a:pt x="19012" y="11358"/>
                </a:lnTo>
                <a:lnTo>
                  <a:pt x="19136" y="11600"/>
                </a:lnTo>
                <a:lnTo>
                  <a:pt x="19271" y="11861"/>
                </a:lnTo>
                <a:lnTo>
                  <a:pt x="19440" y="12028"/>
                </a:lnTo>
                <a:lnTo>
                  <a:pt x="19608" y="12177"/>
                </a:lnTo>
                <a:lnTo>
                  <a:pt x="19822" y="12289"/>
                </a:lnTo>
                <a:lnTo>
                  <a:pt x="20025" y="12289"/>
                </a:lnTo>
                <a:lnTo>
                  <a:pt x="20238" y="12289"/>
                </a:lnTo>
                <a:lnTo>
                  <a:pt x="20452" y="12215"/>
                </a:lnTo>
                <a:lnTo>
                  <a:pt x="20643" y="12103"/>
                </a:lnTo>
                <a:lnTo>
                  <a:pt x="20846" y="11973"/>
                </a:lnTo>
                <a:lnTo>
                  <a:pt x="21037" y="11786"/>
                </a:lnTo>
                <a:lnTo>
                  <a:pt x="21206" y="11563"/>
                </a:lnTo>
                <a:lnTo>
                  <a:pt x="21363" y="11321"/>
                </a:lnTo>
                <a:lnTo>
                  <a:pt x="21465" y="11079"/>
                </a:lnTo>
                <a:lnTo>
                  <a:pt x="21577" y="10744"/>
                </a:lnTo>
                <a:lnTo>
                  <a:pt x="21622" y="10427"/>
                </a:lnTo>
                <a:lnTo>
                  <a:pt x="21645" y="10111"/>
                </a:lnTo>
                <a:lnTo>
                  <a:pt x="21622" y="9608"/>
                </a:lnTo>
                <a:lnTo>
                  <a:pt x="21577" y="9142"/>
                </a:lnTo>
                <a:lnTo>
                  <a:pt x="21465" y="8751"/>
                </a:lnTo>
                <a:lnTo>
                  <a:pt x="21363" y="8397"/>
                </a:lnTo>
                <a:lnTo>
                  <a:pt x="21206" y="8062"/>
                </a:lnTo>
                <a:lnTo>
                  <a:pt x="21037" y="7820"/>
                </a:lnTo>
                <a:lnTo>
                  <a:pt x="20846" y="7597"/>
                </a:lnTo>
                <a:lnTo>
                  <a:pt x="20643" y="7429"/>
                </a:lnTo>
                <a:lnTo>
                  <a:pt x="20452" y="7317"/>
                </a:lnTo>
                <a:lnTo>
                  <a:pt x="20238" y="7206"/>
                </a:lnTo>
                <a:lnTo>
                  <a:pt x="20025" y="7168"/>
                </a:lnTo>
                <a:lnTo>
                  <a:pt x="19822" y="7206"/>
                </a:lnTo>
                <a:lnTo>
                  <a:pt x="19608" y="7243"/>
                </a:lnTo>
                <a:lnTo>
                  <a:pt x="19440" y="7355"/>
                </a:lnTo>
                <a:lnTo>
                  <a:pt x="19271" y="7504"/>
                </a:lnTo>
                <a:lnTo>
                  <a:pt x="19136" y="7708"/>
                </a:lnTo>
                <a:lnTo>
                  <a:pt x="19012" y="7895"/>
                </a:lnTo>
                <a:lnTo>
                  <a:pt x="18832" y="8025"/>
                </a:lnTo>
                <a:lnTo>
                  <a:pt x="18663" y="8174"/>
                </a:lnTo>
                <a:lnTo>
                  <a:pt x="18472" y="8248"/>
                </a:lnTo>
                <a:lnTo>
                  <a:pt x="18270" y="8286"/>
                </a:lnTo>
                <a:lnTo>
                  <a:pt x="18078" y="8323"/>
                </a:lnTo>
                <a:lnTo>
                  <a:pt x="17887" y="8323"/>
                </a:lnTo>
                <a:lnTo>
                  <a:pt x="17696" y="8248"/>
                </a:lnTo>
                <a:lnTo>
                  <a:pt x="17493" y="8174"/>
                </a:lnTo>
                <a:lnTo>
                  <a:pt x="17302" y="8062"/>
                </a:lnTo>
                <a:lnTo>
                  <a:pt x="17133" y="7969"/>
                </a:lnTo>
                <a:lnTo>
                  <a:pt x="16976" y="7783"/>
                </a:lnTo>
                <a:lnTo>
                  <a:pt x="16852" y="7597"/>
                </a:lnTo>
                <a:lnTo>
                  <a:pt x="16740" y="7429"/>
                </a:lnTo>
                <a:lnTo>
                  <a:pt x="16672" y="7168"/>
                </a:lnTo>
                <a:lnTo>
                  <a:pt x="16638" y="6926"/>
                </a:lnTo>
                <a:lnTo>
                  <a:pt x="16616" y="6498"/>
                </a:lnTo>
                <a:lnTo>
                  <a:pt x="16616" y="5772"/>
                </a:lnTo>
                <a:lnTo>
                  <a:pt x="16650" y="4915"/>
                </a:lnTo>
                <a:lnTo>
                  <a:pt x="16695" y="3928"/>
                </a:lnTo>
                <a:lnTo>
                  <a:pt x="16762" y="2960"/>
                </a:lnTo>
                <a:lnTo>
                  <a:pt x="16830" y="1992"/>
                </a:lnTo>
                <a:lnTo>
                  <a:pt x="16908" y="1173"/>
                </a:lnTo>
                <a:lnTo>
                  <a:pt x="16976" y="521"/>
                </a:lnTo>
                <a:lnTo>
                  <a:pt x="16953" y="521"/>
                </a:lnTo>
                <a:lnTo>
                  <a:pt x="16931" y="521"/>
                </a:lnTo>
                <a:lnTo>
                  <a:pt x="16267" y="484"/>
                </a:lnTo>
                <a:lnTo>
                  <a:pt x="15637" y="428"/>
                </a:lnTo>
                <a:lnTo>
                  <a:pt x="15063" y="353"/>
                </a:lnTo>
                <a:lnTo>
                  <a:pt x="14523" y="279"/>
                </a:lnTo>
                <a:lnTo>
                  <a:pt x="14040" y="167"/>
                </a:lnTo>
                <a:lnTo>
                  <a:pt x="13635" y="93"/>
                </a:lnTo>
                <a:lnTo>
                  <a:pt x="13331" y="18"/>
                </a:lnTo>
                <a:lnTo>
                  <a:pt x="13117" y="18"/>
                </a:lnTo>
                <a:lnTo>
                  <a:pt x="12982" y="18"/>
                </a:lnTo>
                <a:lnTo>
                  <a:pt x="12858" y="130"/>
                </a:lnTo>
                <a:lnTo>
                  <a:pt x="12723" y="279"/>
                </a:lnTo>
                <a:lnTo>
                  <a:pt x="12622" y="446"/>
                </a:lnTo>
                <a:lnTo>
                  <a:pt x="12510" y="670"/>
                </a:lnTo>
                <a:lnTo>
                  <a:pt x="12419" y="912"/>
                </a:lnTo>
                <a:lnTo>
                  <a:pt x="12363" y="1210"/>
                </a:lnTo>
                <a:lnTo>
                  <a:pt x="12318" y="1526"/>
                </a:lnTo>
                <a:lnTo>
                  <a:pt x="12273" y="1843"/>
                </a:lnTo>
                <a:lnTo>
                  <a:pt x="12251" y="2215"/>
                </a:lnTo>
                <a:lnTo>
                  <a:pt x="12273" y="2532"/>
                </a:lnTo>
                <a:lnTo>
                  <a:pt x="12318" y="2886"/>
                </a:lnTo>
                <a:lnTo>
                  <a:pt x="12386" y="3240"/>
                </a:lnTo>
                <a:lnTo>
                  <a:pt x="12464" y="3556"/>
                </a:lnTo>
                <a:lnTo>
                  <a:pt x="12577" y="3891"/>
                </a:lnTo>
                <a:lnTo>
                  <a:pt x="12746" y="4171"/>
                </a:lnTo>
                <a:lnTo>
                  <a:pt x="12926" y="4487"/>
                </a:lnTo>
                <a:lnTo>
                  <a:pt x="13050" y="4860"/>
                </a:lnTo>
                <a:lnTo>
                  <a:pt x="13162" y="5251"/>
                </a:lnTo>
                <a:lnTo>
                  <a:pt x="13218" y="5604"/>
                </a:lnTo>
                <a:lnTo>
                  <a:pt x="13263" y="5995"/>
                </a:lnTo>
                <a:lnTo>
                  <a:pt x="13241" y="6386"/>
                </a:lnTo>
                <a:lnTo>
                  <a:pt x="13218" y="6740"/>
                </a:lnTo>
                <a:lnTo>
                  <a:pt x="13139" y="7094"/>
                </a:lnTo>
                <a:lnTo>
                  <a:pt x="13050" y="7429"/>
                </a:lnTo>
                <a:lnTo>
                  <a:pt x="12903" y="7746"/>
                </a:lnTo>
                <a:lnTo>
                  <a:pt x="12723" y="8025"/>
                </a:lnTo>
                <a:lnTo>
                  <a:pt x="12532" y="8286"/>
                </a:lnTo>
                <a:lnTo>
                  <a:pt x="12318" y="8491"/>
                </a:lnTo>
                <a:lnTo>
                  <a:pt x="12060" y="8677"/>
                </a:lnTo>
                <a:lnTo>
                  <a:pt x="11756" y="8788"/>
                </a:lnTo>
                <a:lnTo>
                  <a:pt x="11452" y="8826"/>
                </a:lnTo>
                <a:lnTo>
                  <a:pt x="11283" y="8826"/>
                </a:lnTo>
                <a:lnTo>
                  <a:pt x="11126" y="8826"/>
                </a:lnTo>
                <a:lnTo>
                  <a:pt x="11002" y="8788"/>
                </a:lnTo>
                <a:lnTo>
                  <a:pt x="10845" y="8714"/>
                </a:lnTo>
                <a:lnTo>
                  <a:pt x="10721" y="8640"/>
                </a:lnTo>
                <a:lnTo>
                  <a:pt x="10608" y="8565"/>
                </a:lnTo>
                <a:lnTo>
                  <a:pt x="10485" y="8453"/>
                </a:lnTo>
                <a:lnTo>
                  <a:pt x="10372" y="8323"/>
                </a:lnTo>
                <a:lnTo>
                  <a:pt x="10181" y="8062"/>
                </a:lnTo>
                <a:lnTo>
                  <a:pt x="10035" y="7746"/>
                </a:lnTo>
                <a:lnTo>
                  <a:pt x="9900" y="7392"/>
                </a:lnTo>
                <a:lnTo>
                  <a:pt x="9787" y="7001"/>
                </a:lnTo>
                <a:lnTo>
                  <a:pt x="9731" y="6610"/>
                </a:lnTo>
                <a:lnTo>
                  <a:pt x="9686" y="6219"/>
                </a:lnTo>
                <a:lnTo>
                  <a:pt x="9663" y="5772"/>
                </a:lnTo>
                <a:lnTo>
                  <a:pt x="9686" y="5381"/>
                </a:lnTo>
                <a:lnTo>
                  <a:pt x="9753" y="4990"/>
                </a:lnTo>
                <a:lnTo>
                  <a:pt x="9832" y="4636"/>
                </a:lnTo>
                <a:lnTo>
                  <a:pt x="9945" y="4320"/>
                </a:lnTo>
                <a:lnTo>
                  <a:pt x="10068" y="4022"/>
                </a:lnTo>
                <a:lnTo>
                  <a:pt x="10203" y="3817"/>
                </a:lnTo>
                <a:lnTo>
                  <a:pt x="10316" y="3593"/>
                </a:lnTo>
                <a:lnTo>
                  <a:pt x="10395" y="3351"/>
                </a:lnTo>
                <a:lnTo>
                  <a:pt x="10462" y="3109"/>
                </a:lnTo>
                <a:lnTo>
                  <a:pt x="10507" y="2848"/>
                </a:lnTo>
                <a:lnTo>
                  <a:pt x="10530" y="2606"/>
                </a:lnTo>
                <a:lnTo>
                  <a:pt x="10507" y="2346"/>
                </a:lnTo>
                <a:lnTo>
                  <a:pt x="10462" y="2141"/>
                </a:lnTo>
                <a:lnTo>
                  <a:pt x="10395" y="1880"/>
                </a:lnTo>
                <a:lnTo>
                  <a:pt x="10293" y="1638"/>
                </a:lnTo>
                <a:lnTo>
                  <a:pt x="10158" y="1415"/>
                </a:lnTo>
                <a:lnTo>
                  <a:pt x="9967" y="1210"/>
                </a:lnTo>
                <a:lnTo>
                  <a:pt x="9753" y="986"/>
                </a:lnTo>
                <a:lnTo>
                  <a:pt x="9495" y="819"/>
                </a:lnTo>
                <a:lnTo>
                  <a:pt x="9191" y="670"/>
                </a:lnTo>
                <a:lnTo>
                  <a:pt x="8842" y="521"/>
                </a:lnTo>
                <a:lnTo>
                  <a:pt x="8471" y="446"/>
                </a:lnTo>
                <a:lnTo>
                  <a:pt x="7998" y="428"/>
                </a:lnTo>
                <a:lnTo>
                  <a:pt x="7413" y="428"/>
                </a:lnTo>
                <a:lnTo>
                  <a:pt x="6817" y="446"/>
                </a:lnTo>
                <a:lnTo>
                  <a:pt x="6187" y="521"/>
                </a:lnTo>
                <a:lnTo>
                  <a:pt x="5602" y="633"/>
                </a:lnTo>
                <a:lnTo>
                  <a:pt x="5107" y="744"/>
                </a:lnTo>
                <a:lnTo>
                  <a:pt x="4725" y="856"/>
                </a:lnTo>
                <a:lnTo>
                  <a:pt x="4848" y="1564"/>
                </a:lnTo>
                <a:lnTo>
                  <a:pt x="5028" y="2495"/>
                </a:lnTo>
                <a:lnTo>
                  <a:pt x="5175" y="3556"/>
                </a:lnTo>
                <a:lnTo>
                  <a:pt x="5298" y="4673"/>
                </a:lnTo>
                <a:lnTo>
                  <a:pt x="5343" y="5213"/>
                </a:lnTo>
                <a:lnTo>
                  <a:pt x="5388" y="5753"/>
                </a:lnTo>
                <a:lnTo>
                  <a:pt x="5411" y="6275"/>
                </a:lnTo>
                <a:lnTo>
                  <a:pt x="5411" y="6740"/>
                </a:lnTo>
                <a:lnTo>
                  <a:pt x="5366" y="7168"/>
                </a:lnTo>
                <a:lnTo>
                  <a:pt x="5321" y="7541"/>
                </a:lnTo>
                <a:lnTo>
                  <a:pt x="5287" y="7708"/>
                </a:lnTo>
                <a:lnTo>
                  <a:pt x="5242" y="7857"/>
                </a:lnTo>
                <a:lnTo>
                  <a:pt x="5197" y="7969"/>
                </a:lnTo>
                <a:lnTo>
                  <a:pt x="5130" y="8062"/>
                </a:lnTo>
                <a:lnTo>
                  <a:pt x="5006" y="8248"/>
                </a:lnTo>
                <a:lnTo>
                  <a:pt x="4848" y="8397"/>
                </a:lnTo>
                <a:lnTo>
                  <a:pt x="4725" y="8528"/>
                </a:lnTo>
                <a:lnTo>
                  <a:pt x="4567" y="8640"/>
                </a:lnTo>
                <a:lnTo>
                  <a:pt x="4421" y="8714"/>
                </a:lnTo>
                <a:lnTo>
                  <a:pt x="4263" y="8751"/>
                </a:lnTo>
                <a:lnTo>
                  <a:pt x="4095" y="8788"/>
                </a:lnTo>
                <a:lnTo>
                  <a:pt x="3948" y="8788"/>
                </a:lnTo>
                <a:lnTo>
                  <a:pt x="3791" y="8751"/>
                </a:lnTo>
                <a:lnTo>
                  <a:pt x="3667" y="8714"/>
                </a:lnTo>
                <a:lnTo>
                  <a:pt x="3510" y="8677"/>
                </a:lnTo>
                <a:lnTo>
                  <a:pt x="3386" y="8602"/>
                </a:lnTo>
                <a:lnTo>
                  <a:pt x="3251" y="8491"/>
                </a:lnTo>
                <a:lnTo>
                  <a:pt x="3127" y="8360"/>
                </a:lnTo>
                <a:lnTo>
                  <a:pt x="3015" y="8248"/>
                </a:lnTo>
                <a:lnTo>
                  <a:pt x="2925" y="8062"/>
                </a:lnTo>
                <a:lnTo>
                  <a:pt x="2778" y="7857"/>
                </a:lnTo>
                <a:lnTo>
                  <a:pt x="2610" y="7671"/>
                </a:lnTo>
                <a:lnTo>
                  <a:pt x="2407" y="7541"/>
                </a:lnTo>
                <a:lnTo>
                  <a:pt x="2171" y="7466"/>
                </a:lnTo>
                <a:lnTo>
                  <a:pt x="1957" y="7429"/>
                </a:lnTo>
                <a:lnTo>
                  <a:pt x="1698" y="7429"/>
                </a:lnTo>
                <a:lnTo>
                  <a:pt x="1462" y="7466"/>
                </a:lnTo>
                <a:lnTo>
                  <a:pt x="1226" y="7559"/>
                </a:lnTo>
                <a:lnTo>
                  <a:pt x="989" y="7708"/>
                </a:lnTo>
                <a:lnTo>
                  <a:pt x="776" y="7932"/>
                </a:lnTo>
                <a:lnTo>
                  <a:pt x="551" y="8211"/>
                </a:lnTo>
                <a:lnTo>
                  <a:pt x="382" y="8528"/>
                </a:lnTo>
                <a:lnTo>
                  <a:pt x="315" y="8714"/>
                </a:lnTo>
                <a:lnTo>
                  <a:pt x="236" y="8919"/>
                </a:lnTo>
                <a:lnTo>
                  <a:pt x="191" y="9142"/>
                </a:lnTo>
                <a:lnTo>
                  <a:pt x="123" y="9347"/>
                </a:lnTo>
                <a:lnTo>
                  <a:pt x="78" y="9608"/>
                </a:lnTo>
                <a:lnTo>
                  <a:pt x="56" y="9887"/>
                </a:lnTo>
                <a:lnTo>
                  <a:pt x="33" y="10185"/>
                </a:lnTo>
                <a:lnTo>
                  <a:pt x="33" y="10464"/>
                </a:lnTo>
                <a:lnTo>
                  <a:pt x="33" y="10706"/>
                </a:lnTo>
                <a:lnTo>
                  <a:pt x="56" y="10967"/>
                </a:lnTo>
                <a:lnTo>
                  <a:pt x="78" y="11172"/>
                </a:lnTo>
                <a:lnTo>
                  <a:pt x="123" y="11395"/>
                </a:lnTo>
                <a:lnTo>
                  <a:pt x="168" y="11600"/>
                </a:lnTo>
                <a:lnTo>
                  <a:pt x="236" y="11786"/>
                </a:lnTo>
                <a:lnTo>
                  <a:pt x="292" y="11973"/>
                </a:lnTo>
                <a:lnTo>
                  <a:pt x="382" y="12140"/>
                </a:lnTo>
                <a:lnTo>
                  <a:pt x="540" y="12419"/>
                </a:lnTo>
                <a:lnTo>
                  <a:pt x="731" y="12680"/>
                </a:lnTo>
                <a:lnTo>
                  <a:pt x="944" y="12866"/>
                </a:lnTo>
                <a:lnTo>
                  <a:pt x="1158" y="12997"/>
                </a:lnTo>
                <a:lnTo>
                  <a:pt x="1395" y="13108"/>
                </a:lnTo>
                <a:lnTo>
                  <a:pt x="1608" y="13183"/>
                </a:lnTo>
                <a:lnTo>
                  <a:pt x="1856" y="13183"/>
                </a:lnTo>
                <a:lnTo>
                  <a:pt x="2070" y="13146"/>
                </a:lnTo>
                <a:lnTo>
                  <a:pt x="2261" y="13071"/>
                </a:lnTo>
                <a:lnTo>
                  <a:pt x="2430" y="12960"/>
                </a:lnTo>
                <a:lnTo>
                  <a:pt x="2587" y="12792"/>
                </a:lnTo>
                <a:lnTo>
                  <a:pt x="2688" y="12606"/>
                </a:lnTo>
                <a:lnTo>
                  <a:pt x="2801" y="12419"/>
                </a:lnTo>
                <a:lnTo>
                  <a:pt x="2925" y="12289"/>
                </a:lnTo>
                <a:lnTo>
                  <a:pt x="3082" y="12177"/>
                </a:lnTo>
                <a:lnTo>
                  <a:pt x="3228" y="12103"/>
                </a:lnTo>
                <a:lnTo>
                  <a:pt x="3408" y="12103"/>
                </a:lnTo>
                <a:lnTo>
                  <a:pt x="3577" y="12103"/>
                </a:lnTo>
                <a:lnTo>
                  <a:pt x="3723" y="12177"/>
                </a:lnTo>
                <a:lnTo>
                  <a:pt x="3903" y="12252"/>
                </a:lnTo>
                <a:lnTo>
                  <a:pt x="4072" y="12364"/>
                </a:lnTo>
                <a:lnTo>
                  <a:pt x="4230" y="12494"/>
                </a:lnTo>
                <a:lnTo>
                  <a:pt x="4353" y="12643"/>
                </a:lnTo>
                <a:lnTo>
                  <a:pt x="4488" y="12829"/>
                </a:lnTo>
                <a:lnTo>
                  <a:pt x="4567" y="13034"/>
                </a:lnTo>
                <a:lnTo>
                  <a:pt x="4657" y="13257"/>
                </a:lnTo>
                <a:lnTo>
                  <a:pt x="4702" y="13462"/>
                </a:lnTo>
                <a:lnTo>
                  <a:pt x="4725" y="13686"/>
                </a:lnTo>
                <a:lnTo>
                  <a:pt x="4702" y="14282"/>
                </a:lnTo>
                <a:lnTo>
                  <a:pt x="4657" y="15045"/>
                </a:lnTo>
                <a:lnTo>
                  <a:pt x="4612" y="15976"/>
                </a:lnTo>
                <a:lnTo>
                  <a:pt x="4590" y="16926"/>
                </a:lnTo>
                <a:lnTo>
                  <a:pt x="4567" y="17968"/>
                </a:lnTo>
                <a:lnTo>
                  <a:pt x="4567" y="19011"/>
                </a:lnTo>
                <a:lnTo>
                  <a:pt x="4590" y="19514"/>
                </a:lnTo>
                <a:lnTo>
                  <a:pt x="4612" y="19980"/>
                </a:lnTo>
                <a:lnTo>
                  <a:pt x="4657" y="20426"/>
                </a:lnTo>
                <a:lnTo>
                  <a:pt x="4725" y="20836"/>
                </a:lnTo>
                <a:lnTo>
                  <a:pt x="4848" y="20929"/>
                </a:lnTo>
                <a:lnTo>
                  <a:pt x="5040" y="21004"/>
                </a:lnTo>
                <a:lnTo>
                  <a:pt x="5265" y="21078"/>
                </a:lnTo>
                <a:lnTo>
                  <a:pt x="5478" y="21115"/>
                </a:lnTo>
                <a:lnTo>
                  <a:pt x="6041" y="21115"/>
                </a:lnTo>
                <a:lnTo>
                  <a:pt x="6637" y="21078"/>
                </a:lnTo>
                <a:lnTo>
                  <a:pt x="7312" y="21004"/>
                </a:lnTo>
                <a:lnTo>
                  <a:pt x="7998" y="20929"/>
                </a:lnTo>
                <a:lnTo>
                  <a:pt x="8696" y="20855"/>
                </a:lnTo>
                <a:lnTo>
                  <a:pt x="9360" y="20836"/>
                </a:lnTo>
                <a:close/>
              </a:path>
            </a:pathLst>
          </a:custGeom>
          <a:solidFill>
            <a:srgbClr val="FFCC99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21" name="Puzzle3"/>
          <p:cNvSpPr>
            <a:spLocks noEditPoints="1" noChangeArrowheads="1"/>
          </p:cNvSpPr>
          <p:nvPr/>
        </p:nvSpPr>
        <p:spPr bwMode="auto">
          <a:xfrm>
            <a:off x="6526862" y="2191869"/>
            <a:ext cx="1012316" cy="1221887"/>
          </a:xfrm>
          <a:custGeom>
            <a:avLst/>
            <a:gdLst>
              <a:gd name="T0" fmla="*/ 10391 w 21600"/>
              <a:gd name="T1" fmla="*/ 15806 h 21600"/>
              <a:gd name="T2" fmla="*/ 20551 w 21600"/>
              <a:gd name="T3" fmla="*/ 21088 h 21600"/>
              <a:gd name="T4" fmla="*/ 13180 w 21600"/>
              <a:gd name="T5" fmla="*/ 13801 h 21600"/>
              <a:gd name="T6" fmla="*/ 20551 w 21600"/>
              <a:gd name="T7" fmla="*/ 7025 h 21600"/>
              <a:gd name="T8" fmla="*/ 10500 w 21600"/>
              <a:gd name="T9" fmla="*/ 52 h 21600"/>
              <a:gd name="T10" fmla="*/ 692 w 21600"/>
              <a:gd name="T11" fmla="*/ 6802 h 21600"/>
              <a:gd name="T12" fmla="*/ 8064 w 21600"/>
              <a:gd name="T13" fmla="*/ 13526 h 21600"/>
              <a:gd name="T14" fmla="*/ 692 w 21600"/>
              <a:gd name="T15" fmla="*/ 21088 h 21600"/>
              <a:gd name="T16" fmla="*/ 2273 w 21600"/>
              <a:gd name="T17" fmla="*/ 7719 h 21600"/>
              <a:gd name="T18" fmla="*/ 19149 w 21600"/>
              <a:gd name="T19" fmla="*/ 20237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6625" y="20892"/>
                </a:moveTo>
                <a:lnTo>
                  <a:pt x="7105" y="21023"/>
                </a:lnTo>
                <a:lnTo>
                  <a:pt x="7513" y="21088"/>
                </a:lnTo>
                <a:lnTo>
                  <a:pt x="7922" y="21115"/>
                </a:lnTo>
                <a:lnTo>
                  <a:pt x="8242" y="21115"/>
                </a:lnTo>
                <a:lnTo>
                  <a:pt x="8544" y="21062"/>
                </a:lnTo>
                <a:lnTo>
                  <a:pt x="8810" y="20997"/>
                </a:lnTo>
                <a:lnTo>
                  <a:pt x="9023" y="20892"/>
                </a:lnTo>
                <a:lnTo>
                  <a:pt x="9148" y="20761"/>
                </a:lnTo>
                <a:lnTo>
                  <a:pt x="9290" y="20616"/>
                </a:lnTo>
                <a:lnTo>
                  <a:pt x="9361" y="20459"/>
                </a:lnTo>
                <a:lnTo>
                  <a:pt x="9396" y="20289"/>
                </a:lnTo>
                <a:lnTo>
                  <a:pt x="9396" y="20092"/>
                </a:lnTo>
                <a:lnTo>
                  <a:pt x="9325" y="19909"/>
                </a:lnTo>
                <a:lnTo>
                  <a:pt x="9219" y="19738"/>
                </a:lnTo>
                <a:lnTo>
                  <a:pt x="9094" y="19555"/>
                </a:lnTo>
                <a:lnTo>
                  <a:pt x="8917" y="19384"/>
                </a:lnTo>
                <a:lnTo>
                  <a:pt x="8650" y="19162"/>
                </a:lnTo>
                <a:lnTo>
                  <a:pt x="8437" y="18900"/>
                </a:lnTo>
                <a:lnTo>
                  <a:pt x="8277" y="18624"/>
                </a:lnTo>
                <a:lnTo>
                  <a:pt x="8135" y="18349"/>
                </a:lnTo>
                <a:lnTo>
                  <a:pt x="8028" y="18048"/>
                </a:lnTo>
                <a:lnTo>
                  <a:pt x="7993" y="17746"/>
                </a:lnTo>
                <a:lnTo>
                  <a:pt x="7993" y="17471"/>
                </a:lnTo>
                <a:lnTo>
                  <a:pt x="8028" y="17169"/>
                </a:lnTo>
                <a:lnTo>
                  <a:pt x="8135" y="16920"/>
                </a:lnTo>
                <a:lnTo>
                  <a:pt x="8277" y="16671"/>
                </a:lnTo>
                <a:lnTo>
                  <a:pt x="8366" y="16540"/>
                </a:lnTo>
                <a:lnTo>
                  <a:pt x="8473" y="16409"/>
                </a:lnTo>
                <a:lnTo>
                  <a:pt x="8615" y="16317"/>
                </a:lnTo>
                <a:lnTo>
                  <a:pt x="8739" y="16213"/>
                </a:lnTo>
                <a:lnTo>
                  <a:pt x="8881" y="16134"/>
                </a:lnTo>
                <a:lnTo>
                  <a:pt x="9059" y="16055"/>
                </a:lnTo>
                <a:lnTo>
                  <a:pt x="9254" y="15990"/>
                </a:lnTo>
                <a:lnTo>
                  <a:pt x="9432" y="15911"/>
                </a:lnTo>
                <a:lnTo>
                  <a:pt x="9663" y="15885"/>
                </a:lnTo>
                <a:lnTo>
                  <a:pt x="9876" y="15833"/>
                </a:lnTo>
                <a:lnTo>
                  <a:pt x="10142" y="15806"/>
                </a:lnTo>
                <a:lnTo>
                  <a:pt x="10391" y="15806"/>
                </a:lnTo>
                <a:lnTo>
                  <a:pt x="10728" y="15806"/>
                </a:lnTo>
                <a:lnTo>
                  <a:pt x="10995" y="15806"/>
                </a:lnTo>
                <a:lnTo>
                  <a:pt x="11279" y="15833"/>
                </a:lnTo>
                <a:lnTo>
                  <a:pt x="11546" y="15885"/>
                </a:lnTo>
                <a:lnTo>
                  <a:pt x="11776" y="15937"/>
                </a:lnTo>
                <a:lnTo>
                  <a:pt x="12025" y="15990"/>
                </a:lnTo>
                <a:lnTo>
                  <a:pt x="12221" y="16055"/>
                </a:lnTo>
                <a:lnTo>
                  <a:pt x="12434" y="16134"/>
                </a:lnTo>
                <a:lnTo>
                  <a:pt x="12611" y="16213"/>
                </a:lnTo>
                <a:lnTo>
                  <a:pt x="12771" y="16317"/>
                </a:lnTo>
                <a:lnTo>
                  <a:pt x="12913" y="16409"/>
                </a:lnTo>
                <a:lnTo>
                  <a:pt x="13038" y="16514"/>
                </a:lnTo>
                <a:lnTo>
                  <a:pt x="13251" y="16737"/>
                </a:lnTo>
                <a:lnTo>
                  <a:pt x="13428" y="16986"/>
                </a:lnTo>
                <a:lnTo>
                  <a:pt x="13517" y="17248"/>
                </a:lnTo>
                <a:lnTo>
                  <a:pt x="13588" y="17523"/>
                </a:lnTo>
                <a:lnTo>
                  <a:pt x="13588" y="17799"/>
                </a:lnTo>
                <a:lnTo>
                  <a:pt x="13517" y="18074"/>
                </a:lnTo>
                <a:lnTo>
                  <a:pt x="13428" y="18323"/>
                </a:lnTo>
                <a:lnTo>
                  <a:pt x="13286" y="18572"/>
                </a:lnTo>
                <a:lnTo>
                  <a:pt x="13109" y="18808"/>
                </a:lnTo>
                <a:lnTo>
                  <a:pt x="12878" y="19031"/>
                </a:lnTo>
                <a:lnTo>
                  <a:pt x="12434" y="19411"/>
                </a:lnTo>
                <a:lnTo>
                  <a:pt x="12132" y="19738"/>
                </a:lnTo>
                <a:lnTo>
                  <a:pt x="12025" y="19856"/>
                </a:lnTo>
                <a:lnTo>
                  <a:pt x="11919" y="20014"/>
                </a:lnTo>
                <a:lnTo>
                  <a:pt x="11883" y="20132"/>
                </a:lnTo>
                <a:lnTo>
                  <a:pt x="11883" y="20263"/>
                </a:lnTo>
                <a:lnTo>
                  <a:pt x="11883" y="20394"/>
                </a:lnTo>
                <a:lnTo>
                  <a:pt x="11954" y="20485"/>
                </a:lnTo>
                <a:lnTo>
                  <a:pt x="12061" y="20590"/>
                </a:lnTo>
                <a:lnTo>
                  <a:pt x="12185" y="20695"/>
                </a:lnTo>
                <a:lnTo>
                  <a:pt x="12327" y="20787"/>
                </a:lnTo>
                <a:lnTo>
                  <a:pt x="12540" y="20892"/>
                </a:lnTo>
                <a:lnTo>
                  <a:pt x="12771" y="20997"/>
                </a:lnTo>
                <a:lnTo>
                  <a:pt x="13073" y="21088"/>
                </a:lnTo>
                <a:lnTo>
                  <a:pt x="13428" y="21193"/>
                </a:lnTo>
                <a:lnTo>
                  <a:pt x="13873" y="21298"/>
                </a:lnTo>
                <a:lnTo>
                  <a:pt x="14317" y="21390"/>
                </a:lnTo>
                <a:lnTo>
                  <a:pt x="14778" y="21468"/>
                </a:lnTo>
                <a:lnTo>
                  <a:pt x="15294" y="21547"/>
                </a:lnTo>
                <a:lnTo>
                  <a:pt x="15809" y="21600"/>
                </a:lnTo>
                <a:lnTo>
                  <a:pt x="16359" y="21652"/>
                </a:lnTo>
                <a:lnTo>
                  <a:pt x="16875" y="21678"/>
                </a:lnTo>
                <a:lnTo>
                  <a:pt x="17407" y="21678"/>
                </a:lnTo>
                <a:lnTo>
                  <a:pt x="17958" y="21678"/>
                </a:lnTo>
                <a:lnTo>
                  <a:pt x="18473" y="21652"/>
                </a:lnTo>
                <a:lnTo>
                  <a:pt x="18953" y="21573"/>
                </a:lnTo>
                <a:lnTo>
                  <a:pt x="19397" y="21495"/>
                </a:lnTo>
                <a:lnTo>
                  <a:pt x="19841" y="21390"/>
                </a:lnTo>
                <a:lnTo>
                  <a:pt x="20214" y="21272"/>
                </a:lnTo>
                <a:lnTo>
                  <a:pt x="20551" y="21088"/>
                </a:lnTo>
                <a:lnTo>
                  <a:pt x="20480" y="20787"/>
                </a:lnTo>
                <a:lnTo>
                  <a:pt x="20409" y="20485"/>
                </a:lnTo>
                <a:lnTo>
                  <a:pt x="20356" y="20158"/>
                </a:lnTo>
                <a:lnTo>
                  <a:pt x="20356" y="19804"/>
                </a:lnTo>
                <a:lnTo>
                  <a:pt x="20321" y="19083"/>
                </a:lnTo>
                <a:lnTo>
                  <a:pt x="20356" y="18349"/>
                </a:lnTo>
                <a:lnTo>
                  <a:pt x="20409" y="17641"/>
                </a:lnTo>
                <a:lnTo>
                  <a:pt x="20480" y="17012"/>
                </a:lnTo>
                <a:lnTo>
                  <a:pt x="20551" y="16488"/>
                </a:lnTo>
                <a:lnTo>
                  <a:pt x="20551" y="16055"/>
                </a:lnTo>
                <a:lnTo>
                  <a:pt x="20551" y="15911"/>
                </a:lnTo>
                <a:lnTo>
                  <a:pt x="20445" y="15754"/>
                </a:lnTo>
                <a:lnTo>
                  <a:pt x="20356" y="15610"/>
                </a:lnTo>
                <a:lnTo>
                  <a:pt x="20178" y="15452"/>
                </a:lnTo>
                <a:lnTo>
                  <a:pt x="20001" y="15334"/>
                </a:lnTo>
                <a:lnTo>
                  <a:pt x="19770" y="15230"/>
                </a:lnTo>
                <a:lnTo>
                  <a:pt x="19521" y="15125"/>
                </a:lnTo>
                <a:lnTo>
                  <a:pt x="19290" y="15059"/>
                </a:lnTo>
                <a:lnTo>
                  <a:pt x="19024" y="15007"/>
                </a:lnTo>
                <a:lnTo>
                  <a:pt x="18740" y="14954"/>
                </a:lnTo>
                <a:lnTo>
                  <a:pt x="18509" y="14954"/>
                </a:lnTo>
                <a:lnTo>
                  <a:pt x="18225" y="14954"/>
                </a:lnTo>
                <a:lnTo>
                  <a:pt x="17994" y="15007"/>
                </a:lnTo>
                <a:lnTo>
                  <a:pt x="17763" y="15085"/>
                </a:lnTo>
                <a:lnTo>
                  <a:pt x="17550" y="15177"/>
                </a:lnTo>
                <a:lnTo>
                  <a:pt x="17372" y="15308"/>
                </a:lnTo>
                <a:lnTo>
                  <a:pt x="17176" y="15426"/>
                </a:lnTo>
                <a:lnTo>
                  <a:pt x="16928" y="15557"/>
                </a:lnTo>
                <a:lnTo>
                  <a:pt x="16661" y="15636"/>
                </a:lnTo>
                <a:lnTo>
                  <a:pt x="16359" y="15688"/>
                </a:lnTo>
                <a:lnTo>
                  <a:pt x="16022" y="15715"/>
                </a:lnTo>
                <a:lnTo>
                  <a:pt x="15667" y="15688"/>
                </a:lnTo>
                <a:lnTo>
                  <a:pt x="15294" y="15662"/>
                </a:lnTo>
                <a:lnTo>
                  <a:pt x="14956" y="15583"/>
                </a:lnTo>
                <a:lnTo>
                  <a:pt x="14619" y="15479"/>
                </a:lnTo>
                <a:lnTo>
                  <a:pt x="14281" y="15334"/>
                </a:lnTo>
                <a:lnTo>
                  <a:pt x="13961" y="15177"/>
                </a:lnTo>
                <a:lnTo>
                  <a:pt x="13695" y="14981"/>
                </a:lnTo>
                <a:lnTo>
                  <a:pt x="13588" y="14850"/>
                </a:lnTo>
                <a:lnTo>
                  <a:pt x="13482" y="14732"/>
                </a:lnTo>
                <a:lnTo>
                  <a:pt x="13393" y="14600"/>
                </a:lnTo>
                <a:lnTo>
                  <a:pt x="13322" y="14456"/>
                </a:lnTo>
                <a:lnTo>
                  <a:pt x="13251" y="14299"/>
                </a:lnTo>
                <a:lnTo>
                  <a:pt x="13215" y="14155"/>
                </a:lnTo>
                <a:lnTo>
                  <a:pt x="13180" y="13971"/>
                </a:lnTo>
                <a:lnTo>
                  <a:pt x="13180" y="13801"/>
                </a:lnTo>
                <a:lnTo>
                  <a:pt x="13180" y="13591"/>
                </a:lnTo>
                <a:lnTo>
                  <a:pt x="13215" y="13395"/>
                </a:lnTo>
                <a:lnTo>
                  <a:pt x="13251" y="13198"/>
                </a:lnTo>
                <a:lnTo>
                  <a:pt x="13322" y="13015"/>
                </a:lnTo>
                <a:lnTo>
                  <a:pt x="13393" y="12870"/>
                </a:lnTo>
                <a:lnTo>
                  <a:pt x="13482" y="12713"/>
                </a:lnTo>
                <a:lnTo>
                  <a:pt x="13588" y="12569"/>
                </a:lnTo>
                <a:lnTo>
                  <a:pt x="13730" y="12438"/>
                </a:lnTo>
                <a:lnTo>
                  <a:pt x="13997" y="12215"/>
                </a:lnTo>
                <a:lnTo>
                  <a:pt x="14334" y="12005"/>
                </a:lnTo>
                <a:lnTo>
                  <a:pt x="14690" y="11861"/>
                </a:lnTo>
                <a:lnTo>
                  <a:pt x="15063" y="11756"/>
                </a:lnTo>
                <a:lnTo>
                  <a:pt x="15436" y="11678"/>
                </a:lnTo>
                <a:lnTo>
                  <a:pt x="15809" y="11638"/>
                </a:lnTo>
                <a:lnTo>
                  <a:pt x="16182" y="11638"/>
                </a:lnTo>
                <a:lnTo>
                  <a:pt x="16555" y="11678"/>
                </a:lnTo>
                <a:lnTo>
                  <a:pt x="16910" y="11730"/>
                </a:lnTo>
                <a:lnTo>
                  <a:pt x="17248" y="11835"/>
                </a:lnTo>
                <a:lnTo>
                  <a:pt x="17514" y="11966"/>
                </a:lnTo>
                <a:lnTo>
                  <a:pt x="17763" y="12110"/>
                </a:lnTo>
                <a:lnTo>
                  <a:pt x="17887" y="12215"/>
                </a:lnTo>
                <a:lnTo>
                  <a:pt x="18065" y="12307"/>
                </a:lnTo>
                <a:lnTo>
                  <a:pt x="18260" y="12412"/>
                </a:lnTo>
                <a:lnTo>
                  <a:pt x="18438" y="12464"/>
                </a:lnTo>
                <a:lnTo>
                  <a:pt x="18669" y="12543"/>
                </a:lnTo>
                <a:lnTo>
                  <a:pt x="18882" y="12569"/>
                </a:lnTo>
                <a:lnTo>
                  <a:pt x="19113" y="12595"/>
                </a:lnTo>
                <a:lnTo>
                  <a:pt x="19361" y="12608"/>
                </a:lnTo>
                <a:lnTo>
                  <a:pt x="19592" y="12608"/>
                </a:lnTo>
                <a:lnTo>
                  <a:pt x="19841" y="12595"/>
                </a:lnTo>
                <a:lnTo>
                  <a:pt x="20072" y="12543"/>
                </a:lnTo>
                <a:lnTo>
                  <a:pt x="20321" y="12490"/>
                </a:lnTo>
                <a:lnTo>
                  <a:pt x="20551" y="12438"/>
                </a:lnTo>
                <a:lnTo>
                  <a:pt x="20800" y="12333"/>
                </a:lnTo>
                <a:lnTo>
                  <a:pt x="20996" y="12241"/>
                </a:lnTo>
                <a:lnTo>
                  <a:pt x="21244" y="12110"/>
                </a:lnTo>
                <a:lnTo>
                  <a:pt x="21298" y="12032"/>
                </a:lnTo>
                <a:lnTo>
                  <a:pt x="21404" y="11966"/>
                </a:lnTo>
                <a:lnTo>
                  <a:pt x="21475" y="11861"/>
                </a:lnTo>
                <a:lnTo>
                  <a:pt x="21511" y="11730"/>
                </a:lnTo>
                <a:lnTo>
                  <a:pt x="21617" y="11481"/>
                </a:lnTo>
                <a:lnTo>
                  <a:pt x="21653" y="11180"/>
                </a:lnTo>
                <a:lnTo>
                  <a:pt x="21653" y="10826"/>
                </a:lnTo>
                <a:lnTo>
                  <a:pt x="21653" y="10472"/>
                </a:lnTo>
                <a:lnTo>
                  <a:pt x="21582" y="10092"/>
                </a:lnTo>
                <a:lnTo>
                  <a:pt x="21511" y="9725"/>
                </a:lnTo>
                <a:lnTo>
                  <a:pt x="21298" y="8912"/>
                </a:lnTo>
                <a:lnTo>
                  <a:pt x="21067" y="8191"/>
                </a:lnTo>
                <a:lnTo>
                  <a:pt x="20800" y="7536"/>
                </a:lnTo>
                <a:lnTo>
                  <a:pt x="20551" y="7025"/>
                </a:lnTo>
                <a:lnTo>
                  <a:pt x="20001" y="7103"/>
                </a:lnTo>
                <a:lnTo>
                  <a:pt x="19432" y="7156"/>
                </a:lnTo>
                <a:lnTo>
                  <a:pt x="18846" y="7208"/>
                </a:lnTo>
                <a:lnTo>
                  <a:pt x="18225" y="7208"/>
                </a:lnTo>
                <a:lnTo>
                  <a:pt x="17656" y="7208"/>
                </a:lnTo>
                <a:lnTo>
                  <a:pt x="17070" y="7182"/>
                </a:lnTo>
                <a:lnTo>
                  <a:pt x="16484" y="7156"/>
                </a:lnTo>
                <a:lnTo>
                  <a:pt x="15986" y="7103"/>
                </a:lnTo>
                <a:lnTo>
                  <a:pt x="14992" y="6999"/>
                </a:lnTo>
                <a:lnTo>
                  <a:pt x="14210" y="6907"/>
                </a:lnTo>
                <a:lnTo>
                  <a:pt x="13695" y="6828"/>
                </a:lnTo>
                <a:lnTo>
                  <a:pt x="13517" y="6802"/>
                </a:lnTo>
                <a:lnTo>
                  <a:pt x="13073" y="6645"/>
                </a:lnTo>
                <a:lnTo>
                  <a:pt x="12700" y="6474"/>
                </a:lnTo>
                <a:lnTo>
                  <a:pt x="12363" y="6304"/>
                </a:lnTo>
                <a:lnTo>
                  <a:pt x="12132" y="6094"/>
                </a:lnTo>
                <a:lnTo>
                  <a:pt x="11919" y="5871"/>
                </a:lnTo>
                <a:lnTo>
                  <a:pt x="11776" y="5649"/>
                </a:lnTo>
                <a:lnTo>
                  <a:pt x="11688" y="5413"/>
                </a:lnTo>
                <a:lnTo>
                  <a:pt x="11617" y="5190"/>
                </a:lnTo>
                <a:lnTo>
                  <a:pt x="11617" y="4941"/>
                </a:lnTo>
                <a:lnTo>
                  <a:pt x="11652" y="4718"/>
                </a:lnTo>
                <a:lnTo>
                  <a:pt x="11723" y="4482"/>
                </a:lnTo>
                <a:lnTo>
                  <a:pt x="11812" y="4285"/>
                </a:lnTo>
                <a:lnTo>
                  <a:pt x="11919" y="4089"/>
                </a:lnTo>
                <a:lnTo>
                  <a:pt x="12096" y="3905"/>
                </a:lnTo>
                <a:lnTo>
                  <a:pt x="12292" y="3735"/>
                </a:lnTo>
                <a:lnTo>
                  <a:pt x="12505" y="3604"/>
                </a:lnTo>
                <a:lnTo>
                  <a:pt x="12700" y="3460"/>
                </a:lnTo>
                <a:lnTo>
                  <a:pt x="12878" y="3250"/>
                </a:lnTo>
                <a:lnTo>
                  <a:pt x="13038" y="3027"/>
                </a:lnTo>
                <a:lnTo>
                  <a:pt x="13180" y="2752"/>
                </a:lnTo>
                <a:lnTo>
                  <a:pt x="13286" y="2477"/>
                </a:lnTo>
                <a:lnTo>
                  <a:pt x="13322" y="2175"/>
                </a:lnTo>
                <a:lnTo>
                  <a:pt x="13357" y="1874"/>
                </a:lnTo>
                <a:lnTo>
                  <a:pt x="13286" y="1572"/>
                </a:lnTo>
                <a:lnTo>
                  <a:pt x="13180" y="1271"/>
                </a:lnTo>
                <a:lnTo>
                  <a:pt x="13038" y="983"/>
                </a:lnTo>
                <a:lnTo>
                  <a:pt x="12949" y="865"/>
                </a:lnTo>
                <a:lnTo>
                  <a:pt x="12807" y="733"/>
                </a:lnTo>
                <a:lnTo>
                  <a:pt x="12665" y="616"/>
                </a:lnTo>
                <a:lnTo>
                  <a:pt x="12505" y="511"/>
                </a:lnTo>
                <a:lnTo>
                  <a:pt x="12327" y="406"/>
                </a:lnTo>
                <a:lnTo>
                  <a:pt x="12132" y="314"/>
                </a:lnTo>
                <a:lnTo>
                  <a:pt x="11883" y="235"/>
                </a:lnTo>
                <a:lnTo>
                  <a:pt x="11652" y="183"/>
                </a:lnTo>
                <a:lnTo>
                  <a:pt x="11368" y="104"/>
                </a:lnTo>
                <a:lnTo>
                  <a:pt x="11101" y="78"/>
                </a:lnTo>
                <a:lnTo>
                  <a:pt x="10800" y="52"/>
                </a:lnTo>
                <a:lnTo>
                  <a:pt x="10444" y="52"/>
                </a:lnTo>
                <a:lnTo>
                  <a:pt x="10142" y="52"/>
                </a:lnTo>
                <a:lnTo>
                  <a:pt x="9840" y="78"/>
                </a:lnTo>
                <a:lnTo>
                  <a:pt x="9574" y="104"/>
                </a:lnTo>
                <a:lnTo>
                  <a:pt x="9325" y="157"/>
                </a:lnTo>
                <a:lnTo>
                  <a:pt x="9094" y="209"/>
                </a:lnTo>
                <a:lnTo>
                  <a:pt x="8846" y="262"/>
                </a:lnTo>
                <a:lnTo>
                  <a:pt x="8650" y="340"/>
                </a:lnTo>
                <a:lnTo>
                  <a:pt x="8437" y="432"/>
                </a:lnTo>
                <a:lnTo>
                  <a:pt x="8277" y="511"/>
                </a:lnTo>
                <a:lnTo>
                  <a:pt x="8100" y="616"/>
                </a:lnTo>
                <a:lnTo>
                  <a:pt x="7957" y="707"/>
                </a:lnTo>
                <a:lnTo>
                  <a:pt x="7833" y="838"/>
                </a:lnTo>
                <a:lnTo>
                  <a:pt x="7620" y="1061"/>
                </a:lnTo>
                <a:lnTo>
                  <a:pt x="7442" y="1336"/>
                </a:lnTo>
                <a:lnTo>
                  <a:pt x="7353" y="1599"/>
                </a:lnTo>
                <a:lnTo>
                  <a:pt x="7318" y="1900"/>
                </a:lnTo>
                <a:lnTo>
                  <a:pt x="7318" y="2175"/>
                </a:lnTo>
                <a:lnTo>
                  <a:pt x="7353" y="2450"/>
                </a:lnTo>
                <a:lnTo>
                  <a:pt x="7442" y="2726"/>
                </a:lnTo>
                <a:lnTo>
                  <a:pt x="7620" y="2975"/>
                </a:lnTo>
                <a:lnTo>
                  <a:pt x="7833" y="3198"/>
                </a:lnTo>
                <a:lnTo>
                  <a:pt x="8064" y="3433"/>
                </a:lnTo>
                <a:lnTo>
                  <a:pt x="8295" y="3630"/>
                </a:lnTo>
                <a:lnTo>
                  <a:pt x="8508" y="3853"/>
                </a:lnTo>
                <a:lnTo>
                  <a:pt x="8686" y="4089"/>
                </a:lnTo>
                <a:lnTo>
                  <a:pt x="8775" y="4312"/>
                </a:lnTo>
                <a:lnTo>
                  <a:pt x="8846" y="4561"/>
                </a:lnTo>
                <a:lnTo>
                  <a:pt x="8846" y="4810"/>
                </a:lnTo>
                <a:lnTo>
                  <a:pt x="8810" y="5059"/>
                </a:lnTo>
                <a:lnTo>
                  <a:pt x="8721" y="5295"/>
                </a:lnTo>
                <a:lnTo>
                  <a:pt x="8579" y="5544"/>
                </a:lnTo>
                <a:lnTo>
                  <a:pt x="8366" y="5766"/>
                </a:lnTo>
                <a:lnTo>
                  <a:pt x="8135" y="5976"/>
                </a:lnTo>
                <a:lnTo>
                  <a:pt x="7833" y="6199"/>
                </a:lnTo>
                <a:lnTo>
                  <a:pt x="7478" y="6369"/>
                </a:lnTo>
                <a:lnTo>
                  <a:pt x="7069" y="6527"/>
                </a:lnTo>
                <a:lnTo>
                  <a:pt x="6590" y="6671"/>
                </a:lnTo>
                <a:lnTo>
                  <a:pt x="6092" y="6802"/>
                </a:lnTo>
                <a:lnTo>
                  <a:pt x="5684" y="6802"/>
                </a:lnTo>
                <a:lnTo>
                  <a:pt x="5133" y="6802"/>
                </a:lnTo>
                <a:lnTo>
                  <a:pt x="4547" y="6802"/>
                </a:lnTo>
                <a:lnTo>
                  <a:pt x="3872" y="6802"/>
                </a:lnTo>
                <a:lnTo>
                  <a:pt x="3144" y="6802"/>
                </a:lnTo>
                <a:lnTo>
                  <a:pt x="2362" y="6802"/>
                </a:lnTo>
                <a:lnTo>
                  <a:pt x="1545" y="6802"/>
                </a:lnTo>
                <a:lnTo>
                  <a:pt x="692" y="6802"/>
                </a:lnTo>
                <a:lnTo>
                  <a:pt x="586" y="7234"/>
                </a:lnTo>
                <a:lnTo>
                  <a:pt x="461" y="7837"/>
                </a:lnTo>
                <a:lnTo>
                  <a:pt x="355" y="8493"/>
                </a:lnTo>
                <a:lnTo>
                  <a:pt x="248" y="9187"/>
                </a:lnTo>
                <a:lnTo>
                  <a:pt x="142" y="9869"/>
                </a:lnTo>
                <a:lnTo>
                  <a:pt x="106" y="10498"/>
                </a:lnTo>
                <a:lnTo>
                  <a:pt x="106" y="10983"/>
                </a:lnTo>
                <a:lnTo>
                  <a:pt x="106" y="11311"/>
                </a:lnTo>
                <a:lnTo>
                  <a:pt x="213" y="11481"/>
                </a:lnTo>
                <a:lnTo>
                  <a:pt x="319" y="11651"/>
                </a:lnTo>
                <a:lnTo>
                  <a:pt x="497" y="11783"/>
                </a:lnTo>
                <a:lnTo>
                  <a:pt x="692" y="11914"/>
                </a:lnTo>
                <a:lnTo>
                  <a:pt x="941" y="12032"/>
                </a:lnTo>
                <a:lnTo>
                  <a:pt x="1207" y="12110"/>
                </a:lnTo>
                <a:lnTo>
                  <a:pt x="1509" y="12189"/>
                </a:lnTo>
                <a:lnTo>
                  <a:pt x="1794" y="12241"/>
                </a:lnTo>
                <a:lnTo>
                  <a:pt x="2131" y="12267"/>
                </a:lnTo>
                <a:lnTo>
                  <a:pt x="2433" y="12281"/>
                </a:lnTo>
                <a:lnTo>
                  <a:pt x="2735" y="12267"/>
                </a:lnTo>
                <a:lnTo>
                  <a:pt x="3055" y="12241"/>
                </a:lnTo>
                <a:lnTo>
                  <a:pt x="3357" y="12189"/>
                </a:lnTo>
                <a:lnTo>
                  <a:pt x="3623" y="12084"/>
                </a:lnTo>
                <a:lnTo>
                  <a:pt x="3872" y="11979"/>
                </a:lnTo>
                <a:lnTo>
                  <a:pt x="4103" y="11861"/>
                </a:lnTo>
                <a:lnTo>
                  <a:pt x="4316" y="11704"/>
                </a:lnTo>
                <a:lnTo>
                  <a:pt x="4582" y="11612"/>
                </a:lnTo>
                <a:lnTo>
                  <a:pt x="4849" y="11533"/>
                </a:lnTo>
                <a:lnTo>
                  <a:pt x="5169" y="11507"/>
                </a:lnTo>
                <a:lnTo>
                  <a:pt x="5506" y="11481"/>
                </a:lnTo>
                <a:lnTo>
                  <a:pt x="5808" y="11507"/>
                </a:lnTo>
                <a:lnTo>
                  <a:pt x="6146" y="11560"/>
                </a:lnTo>
                <a:lnTo>
                  <a:pt x="6501" y="11651"/>
                </a:lnTo>
                <a:lnTo>
                  <a:pt x="6803" y="11783"/>
                </a:lnTo>
                <a:lnTo>
                  <a:pt x="7105" y="11940"/>
                </a:lnTo>
                <a:lnTo>
                  <a:pt x="7353" y="12110"/>
                </a:lnTo>
                <a:lnTo>
                  <a:pt x="7584" y="12333"/>
                </a:lnTo>
                <a:lnTo>
                  <a:pt x="7798" y="12595"/>
                </a:lnTo>
                <a:lnTo>
                  <a:pt x="7922" y="12870"/>
                </a:lnTo>
                <a:lnTo>
                  <a:pt x="8028" y="13198"/>
                </a:lnTo>
                <a:lnTo>
                  <a:pt x="8064" y="13526"/>
                </a:lnTo>
                <a:lnTo>
                  <a:pt x="8028" y="13775"/>
                </a:lnTo>
                <a:lnTo>
                  <a:pt x="7922" y="13998"/>
                </a:lnTo>
                <a:lnTo>
                  <a:pt x="7798" y="14220"/>
                </a:lnTo>
                <a:lnTo>
                  <a:pt x="7584" y="14404"/>
                </a:lnTo>
                <a:lnTo>
                  <a:pt x="7353" y="14574"/>
                </a:lnTo>
                <a:lnTo>
                  <a:pt x="7105" y="14732"/>
                </a:lnTo>
                <a:lnTo>
                  <a:pt x="6803" y="14850"/>
                </a:lnTo>
                <a:lnTo>
                  <a:pt x="6501" y="14954"/>
                </a:lnTo>
                <a:lnTo>
                  <a:pt x="6146" y="15033"/>
                </a:lnTo>
                <a:lnTo>
                  <a:pt x="5808" y="15085"/>
                </a:lnTo>
                <a:lnTo>
                  <a:pt x="5506" y="15085"/>
                </a:lnTo>
                <a:lnTo>
                  <a:pt x="5169" y="15059"/>
                </a:lnTo>
                <a:lnTo>
                  <a:pt x="4849" y="15007"/>
                </a:lnTo>
                <a:lnTo>
                  <a:pt x="4582" y="14902"/>
                </a:lnTo>
                <a:lnTo>
                  <a:pt x="4316" y="14784"/>
                </a:lnTo>
                <a:lnTo>
                  <a:pt x="4103" y="14600"/>
                </a:lnTo>
                <a:lnTo>
                  <a:pt x="3907" y="14430"/>
                </a:lnTo>
                <a:lnTo>
                  <a:pt x="3659" y="14299"/>
                </a:lnTo>
                <a:lnTo>
                  <a:pt x="3428" y="14194"/>
                </a:lnTo>
                <a:lnTo>
                  <a:pt x="3179" y="14129"/>
                </a:lnTo>
                <a:lnTo>
                  <a:pt x="2913" y="14102"/>
                </a:lnTo>
                <a:lnTo>
                  <a:pt x="2646" y="14102"/>
                </a:lnTo>
                <a:lnTo>
                  <a:pt x="2362" y="14129"/>
                </a:lnTo>
                <a:lnTo>
                  <a:pt x="2096" y="14168"/>
                </a:lnTo>
                <a:lnTo>
                  <a:pt x="1811" y="14273"/>
                </a:lnTo>
                <a:lnTo>
                  <a:pt x="1545" y="14378"/>
                </a:lnTo>
                <a:lnTo>
                  <a:pt x="1314" y="14496"/>
                </a:lnTo>
                <a:lnTo>
                  <a:pt x="1065" y="14653"/>
                </a:lnTo>
                <a:lnTo>
                  <a:pt x="870" y="14797"/>
                </a:lnTo>
                <a:lnTo>
                  <a:pt x="657" y="14981"/>
                </a:lnTo>
                <a:lnTo>
                  <a:pt x="497" y="15177"/>
                </a:lnTo>
                <a:lnTo>
                  <a:pt x="390" y="15413"/>
                </a:lnTo>
                <a:lnTo>
                  <a:pt x="284" y="15636"/>
                </a:lnTo>
                <a:lnTo>
                  <a:pt x="248" y="15911"/>
                </a:lnTo>
                <a:lnTo>
                  <a:pt x="284" y="16239"/>
                </a:lnTo>
                <a:lnTo>
                  <a:pt x="319" y="16566"/>
                </a:lnTo>
                <a:lnTo>
                  <a:pt x="497" y="17340"/>
                </a:lnTo>
                <a:lnTo>
                  <a:pt x="692" y="18152"/>
                </a:lnTo>
                <a:lnTo>
                  <a:pt x="799" y="18559"/>
                </a:lnTo>
                <a:lnTo>
                  <a:pt x="905" y="18978"/>
                </a:lnTo>
                <a:lnTo>
                  <a:pt x="959" y="19384"/>
                </a:lnTo>
                <a:lnTo>
                  <a:pt x="994" y="19791"/>
                </a:lnTo>
                <a:lnTo>
                  <a:pt x="994" y="20132"/>
                </a:lnTo>
                <a:lnTo>
                  <a:pt x="959" y="20485"/>
                </a:lnTo>
                <a:lnTo>
                  <a:pt x="941" y="20669"/>
                </a:lnTo>
                <a:lnTo>
                  <a:pt x="870" y="20813"/>
                </a:lnTo>
                <a:lnTo>
                  <a:pt x="799" y="20970"/>
                </a:lnTo>
                <a:lnTo>
                  <a:pt x="692" y="21088"/>
                </a:lnTo>
                <a:lnTo>
                  <a:pt x="1474" y="20997"/>
                </a:lnTo>
                <a:lnTo>
                  <a:pt x="2291" y="20866"/>
                </a:lnTo>
                <a:lnTo>
                  <a:pt x="3108" y="20787"/>
                </a:lnTo>
                <a:lnTo>
                  <a:pt x="3907" y="20721"/>
                </a:lnTo>
                <a:lnTo>
                  <a:pt x="4653" y="20695"/>
                </a:lnTo>
                <a:lnTo>
                  <a:pt x="5364" y="20695"/>
                </a:lnTo>
                <a:lnTo>
                  <a:pt x="5701" y="20721"/>
                </a:lnTo>
                <a:lnTo>
                  <a:pt x="6057" y="20761"/>
                </a:lnTo>
                <a:lnTo>
                  <a:pt x="6323" y="20813"/>
                </a:lnTo>
                <a:lnTo>
                  <a:pt x="6625" y="20892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>
        <p:nvSpPr>
          <p:cNvPr id="22" name="Puzzle2"/>
          <p:cNvSpPr>
            <a:spLocks noEditPoints="1" noChangeArrowheads="1"/>
          </p:cNvSpPr>
          <p:nvPr/>
        </p:nvSpPr>
        <p:spPr bwMode="auto">
          <a:xfrm>
            <a:off x="6193456" y="3082054"/>
            <a:ext cx="1615707" cy="1112935"/>
          </a:xfrm>
          <a:custGeom>
            <a:avLst/>
            <a:gdLst>
              <a:gd name="T0" fmla="*/ 11 w 21600"/>
              <a:gd name="T1" fmla="*/ 13386 h 21600"/>
              <a:gd name="T2" fmla="*/ 4202 w 21600"/>
              <a:gd name="T3" fmla="*/ 21161 h 21600"/>
              <a:gd name="T4" fmla="*/ 10400 w 21600"/>
              <a:gd name="T5" fmla="*/ 13909 h 21600"/>
              <a:gd name="T6" fmla="*/ 16821 w 21600"/>
              <a:gd name="T7" fmla="*/ 21190 h 21600"/>
              <a:gd name="T8" fmla="*/ 21600 w 21600"/>
              <a:gd name="T9" fmla="*/ 15083 h 21600"/>
              <a:gd name="T10" fmla="*/ 16889 w 21600"/>
              <a:gd name="T11" fmla="*/ 5739 h 21600"/>
              <a:gd name="T12" fmla="*/ 10800 w 21600"/>
              <a:gd name="T13" fmla="*/ 28 h 21600"/>
              <a:gd name="T14" fmla="*/ 4202 w 21600"/>
              <a:gd name="T15" fmla="*/ 5894 h 21600"/>
              <a:gd name="T16" fmla="*/ 5388 w 21600"/>
              <a:gd name="T17" fmla="*/ 6742 h 21600"/>
              <a:gd name="T18" fmla="*/ 16177 w 21600"/>
              <a:gd name="T19" fmla="*/ 20441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4247" y="12354"/>
                </a:moveTo>
                <a:lnTo>
                  <a:pt x="4134" y="12468"/>
                </a:lnTo>
                <a:lnTo>
                  <a:pt x="4010" y="12581"/>
                </a:lnTo>
                <a:lnTo>
                  <a:pt x="3897" y="12637"/>
                </a:lnTo>
                <a:lnTo>
                  <a:pt x="3773" y="12694"/>
                </a:lnTo>
                <a:lnTo>
                  <a:pt x="3637" y="12694"/>
                </a:lnTo>
                <a:lnTo>
                  <a:pt x="3524" y="12694"/>
                </a:lnTo>
                <a:lnTo>
                  <a:pt x="3400" y="12665"/>
                </a:lnTo>
                <a:lnTo>
                  <a:pt x="3287" y="12609"/>
                </a:lnTo>
                <a:lnTo>
                  <a:pt x="3027" y="12496"/>
                </a:lnTo>
                <a:lnTo>
                  <a:pt x="2790" y="12340"/>
                </a:lnTo>
                <a:lnTo>
                  <a:pt x="2530" y="12142"/>
                </a:lnTo>
                <a:lnTo>
                  <a:pt x="2293" y="11987"/>
                </a:lnTo>
                <a:lnTo>
                  <a:pt x="2033" y="11817"/>
                </a:lnTo>
                <a:lnTo>
                  <a:pt x="1773" y="11676"/>
                </a:lnTo>
                <a:lnTo>
                  <a:pt x="1638" y="11662"/>
                </a:lnTo>
                <a:lnTo>
                  <a:pt x="1513" y="11634"/>
                </a:lnTo>
                <a:lnTo>
                  <a:pt x="1378" y="11634"/>
                </a:lnTo>
                <a:lnTo>
                  <a:pt x="1253" y="11634"/>
                </a:lnTo>
                <a:lnTo>
                  <a:pt x="1118" y="11662"/>
                </a:lnTo>
                <a:lnTo>
                  <a:pt x="971" y="11732"/>
                </a:lnTo>
                <a:lnTo>
                  <a:pt x="835" y="11817"/>
                </a:lnTo>
                <a:lnTo>
                  <a:pt x="711" y="11959"/>
                </a:lnTo>
                <a:lnTo>
                  <a:pt x="553" y="12086"/>
                </a:lnTo>
                <a:lnTo>
                  <a:pt x="429" y="12284"/>
                </a:lnTo>
                <a:lnTo>
                  <a:pt x="271" y="12524"/>
                </a:lnTo>
                <a:lnTo>
                  <a:pt x="146" y="12793"/>
                </a:lnTo>
                <a:lnTo>
                  <a:pt x="79" y="12962"/>
                </a:lnTo>
                <a:lnTo>
                  <a:pt x="33" y="13146"/>
                </a:lnTo>
                <a:lnTo>
                  <a:pt x="11" y="13386"/>
                </a:lnTo>
                <a:lnTo>
                  <a:pt x="11" y="13641"/>
                </a:lnTo>
                <a:lnTo>
                  <a:pt x="33" y="13881"/>
                </a:lnTo>
                <a:lnTo>
                  <a:pt x="101" y="14150"/>
                </a:lnTo>
                <a:lnTo>
                  <a:pt x="192" y="14404"/>
                </a:lnTo>
                <a:lnTo>
                  <a:pt x="293" y="14645"/>
                </a:lnTo>
                <a:lnTo>
                  <a:pt x="451" y="14857"/>
                </a:lnTo>
                <a:lnTo>
                  <a:pt x="621" y="15054"/>
                </a:lnTo>
                <a:lnTo>
                  <a:pt x="734" y="15125"/>
                </a:lnTo>
                <a:lnTo>
                  <a:pt x="835" y="15210"/>
                </a:lnTo>
                <a:lnTo>
                  <a:pt x="948" y="15267"/>
                </a:lnTo>
                <a:lnTo>
                  <a:pt x="1084" y="15323"/>
                </a:lnTo>
                <a:lnTo>
                  <a:pt x="1208" y="15351"/>
                </a:lnTo>
                <a:lnTo>
                  <a:pt x="1355" y="15380"/>
                </a:lnTo>
                <a:lnTo>
                  <a:pt x="1513" y="15380"/>
                </a:lnTo>
                <a:lnTo>
                  <a:pt x="1683" y="15380"/>
                </a:lnTo>
                <a:lnTo>
                  <a:pt x="1864" y="15351"/>
                </a:lnTo>
                <a:lnTo>
                  <a:pt x="2033" y="15323"/>
                </a:lnTo>
                <a:lnTo>
                  <a:pt x="2225" y="15238"/>
                </a:lnTo>
                <a:lnTo>
                  <a:pt x="2428" y="15153"/>
                </a:lnTo>
                <a:lnTo>
                  <a:pt x="2745" y="15026"/>
                </a:lnTo>
                <a:lnTo>
                  <a:pt x="3005" y="14913"/>
                </a:lnTo>
                <a:lnTo>
                  <a:pt x="3264" y="14828"/>
                </a:lnTo>
                <a:lnTo>
                  <a:pt x="3513" y="14800"/>
                </a:lnTo>
                <a:lnTo>
                  <a:pt x="3615" y="14828"/>
                </a:lnTo>
                <a:lnTo>
                  <a:pt x="3728" y="14857"/>
                </a:lnTo>
                <a:lnTo>
                  <a:pt x="3807" y="14913"/>
                </a:lnTo>
                <a:lnTo>
                  <a:pt x="3920" y="14998"/>
                </a:lnTo>
                <a:lnTo>
                  <a:pt x="4010" y="15097"/>
                </a:lnTo>
                <a:lnTo>
                  <a:pt x="4089" y="15238"/>
                </a:lnTo>
                <a:lnTo>
                  <a:pt x="4179" y="15408"/>
                </a:lnTo>
                <a:lnTo>
                  <a:pt x="4247" y="15620"/>
                </a:lnTo>
                <a:lnTo>
                  <a:pt x="4326" y="15860"/>
                </a:lnTo>
                <a:lnTo>
                  <a:pt x="4394" y="16129"/>
                </a:lnTo>
                <a:lnTo>
                  <a:pt x="4439" y="16440"/>
                </a:lnTo>
                <a:lnTo>
                  <a:pt x="4507" y="16737"/>
                </a:lnTo>
                <a:lnTo>
                  <a:pt x="4552" y="17090"/>
                </a:lnTo>
                <a:lnTo>
                  <a:pt x="4575" y="17443"/>
                </a:lnTo>
                <a:lnTo>
                  <a:pt x="4586" y="17825"/>
                </a:lnTo>
                <a:lnTo>
                  <a:pt x="4586" y="18193"/>
                </a:lnTo>
                <a:lnTo>
                  <a:pt x="4586" y="18574"/>
                </a:lnTo>
                <a:lnTo>
                  <a:pt x="4586" y="18984"/>
                </a:lnTo>
                <a:lnTo>
                  <a:pt x="4552" y="19366"/>
                </a:lnTo>
                <a:lnTo>
                  <a:pt x="4507" y="19748"/>
                </a:lnTo>
                <a:lnTo>
                  <a:pt x="4462" y="20129"/>
                </a:lnTo>
                <a:lnTo>
                  <a:pt x="4371" y="20483"/>
                </a:lnTo>
                <a:lnTo>
                  <a:pt x="4292" y="20836"/>
                </a:lnTo>
                <a:lnTo>
                  <a:pt x="4202" y="21161"/>
                </a:lnTo>
                <a:lnTo>
                  <a:pt x="4744" y="21161"/>
                </a:lnTo>
                <a:lnTo>
                  <a:pt x="5264" y="21161"/>
                </a:lnTo>
                <a:lnTo>
                  <a:pt x="5784" y="21161"/>
                </a:lnTo>
                <a:lnTo>
                  <a:pt x="6235" y="21161"/>
                </a:lnTo>
                <a:lnTo>
                  <a:pt x="6676" y="21161"/>
                </a:lnTo>
                <a:lnTo>
                  <a:pt x="7060" y="21161"/>
                </a:lnTo>
                <a:lnTo>
                  <a:pt x="7410" y="21161"/>
                </a:lnTo>
                <a:lnTo>
                  <a:pt x="7670" y="21161"/>
                </a:lnTo>
                <a:lnTo>
                  <a:pt x="8020" y="21020"/>
                </a:lnTo>
                <a:lnTo>
                  <a:pt x="8303" y="20893"/>
                </a:lnTo>
                <a:lnTo>
                  <a:pt x="8563" y="20695"/>
                </a:lnTo>
                <a:lnTo>
                  <a:pt x="8800" y="20511"/>
                </a:lnTo>
                <a:lnTo>
                  <a:pt x="8969" y="20285"/>
                </a:lnTo>
                <a:lnTo>
                  <a:pt x="9150" y="20045"/>
                </a:lnTo>
                <a:lnTo>
                  <a:pt x="9252" y="19804"/>
                </a:lnTo>
                <a:lnTo>
                  <a:pt x="9342" y="19550"/>
                </a:lnTo>
                <a:lnTo>
                  <a:pt x="9410" y="19281"/>
                </a:lnTo>
                <a:lnTo>
                  <a:pt x="9433" y="19013"/>
                </a:lnTo>
                <a:lnTo>
                  <a:pt x="9433" y="18744"/>
                </a:lnTo>
                <a:lnTo>
                  <a:pt x="9387" y="18504"/>
                </a:lnTo>
                <a:lnTo>
                  <a:pt x="9320" y="18221"/>
                </a:lnTo>
                <a:lnTo>
                  <a:pt x="9207" y="17981"/>
                </a:lnTo>
                <a:lnTo>
                  <a:pt x="9105" y="17740"/>
                </a:lnTo>
                <a:lnTo>
                  <a:pt x="8924" y="17514"/>
                </a:lnTo>
                <a:lnTo>
                  <a:pt x="8777" y="17274"/>
                </a:lnTo>
                <a:lnTo>
                  <a:pt x="8642" y="17034"/>
                </a:lnTo>
                <a:lnTo>
                  <a:pt x="8563" y="16765"/>
                </a:lnTo>
                <a:lnTo>
                  <a:pt x="8472" y="16468"/>
                </a:lnTo>
                <a:lnTo>
                  <a:pt x="8450" y="16157"/>
                </a:lnTo>
                <a:lnTo>
                  <a:pt x="8450" y="15860"/>
                </a:lnTo>
                <a:lnTo>
                  <a:pt x="8472" y="15563"/>
                </a:lnTo>
                <a:lnTo>
                  <a:pt x="8540" y="15267"/>
                </a:lnTo>
                <a:lnTo>
                  <a:pt x="8642" y="14998"/>
                </a:lnTo>
                <a:lnTo>
                  <a:pt x="8777" y="14729"/>
                </a:lnTo>
                <a:lnTo>
                  <a:pt x="8868" y="14616"/>
                </a:lnTo>
                <a:lnTo>
                  <a:pt x="8969" y="14475"/>
                </a:lnTo>
                <a:lnTo>
                  <a:pt x="9060" y="14376"/>
                </a:lnTo>
                <a:lnTo>
                  <a:pt x="9184" y="14291"/>
                </a:lnTo>
                <a:lnTo>
                  <a:pt x="9297" y="14206"/>
                </a:lnTo>
                <a:lnTo>
                  <a:pt x="9433" y="14121"/>
                </a:lnTo>
                <a:lnTo>
                  <a:pt x="9579" y="14051"/>
                </a:lnTo>
                <a:lnTo>
                  <a:pt x="9726" y="13994"/>
                </a:lnTo>
                <a:lnTo>
                  <a:pt x="9884" y="13938"/>
                </a:lnTo>
                <a:lnTo>
                  <a:pt x="10054" y="13909"/>
                </a:lnTo>
                <a:lnTo>
                  <a:pt x="10257" y="13881"/>
                </a:lnTo>
                <a:lnTo>
                  <a:pt x="10449" y="13881"/>
                </a:lnTo>
                <a:lnTo>
                  <a:pt x="10664" y="13881"/>
                </a:lnTo>
                <a:lnTo>
                  <a:pt x="10856" y="13909"/>
                </a:lnTo>
                <a:lnTo>
                  <a:pt x="11037" y="13966"/>
                </a:lnTo>
                <a:lnTo>
                  <a:pt x="11206" y="14023"/>
                </a:lnTo>
                <a:lnTo>
                  <a:pt x="11353" y="14093"/>
                </a:lnTo>
                <a:lnTo>
                  <a:pt x="11511" y="14178"/>
                </a:lnTo>
                <a:lnTo>
                  <a:pt x="11635" y="14263"/>
                </a:lnTo>
                <a:lnTo>
                  <a:pt x="11748" y="14376"/>
                </a:lnTo>
                <a:lnTo>
                  <a:pt x="11861" y="14475"/>
                </a:lnTo>
                <a:lnTo>
                  <a:pt x="11941" y="14616"/>
                </a:lnTo>
                <a:lnTo>
                  <a:pt x="12031" y="14758"/>
                </a:lnTo>
                <a:lnTo>
                  <a:pt x="12099" y="14885"/>
                </a:lnTo>
                <a:lnTo>
                  <a:pt x="12200" y="15210"/>
                </a:lnTo>
                <a:lnTo>
                  <a:pt x="12268" y="15507"/>
                </a:lnTo>
                <a:lnTo>
                  <a:pt x="12291" y="15832"/>
                </a:lnTo>
                <a:lnTo>
                  <a:pt x="12291" y="16157"/>
                </a:lnTo>
                <a:lnTo>
                  <a:pt x="12246" y="16482"/>
                </a:lnTo>
                <a:lnTo>
                  <a:pt x="12178" y="16807"/>
                </a:lnTo>
                <a:lnTo>
                  <a:pt x="12099" y="17090"/>
                </a:lnTo>
                <a:lnTo>
                  <a:pt x="12008" y="17330"/>
                </a:lnTo>
                <a:lnTo>
                  <a:pt x="11884" y="17542"/>
                </a:lnTo>
                <a:lnTo>
                  <a:pt x="11748" y="17712"/>
                </a:lnTo>
                <a:lnTo>
                  <a:pt x="11613" y="17839"/>
                </a:lnTo>
                <a:lnTo>
                  <a:pt x="11489" y="18037"/>
                </a:lnTo>
                <a:lnTo>
                  <a:pt x="11398" y="18221"/>
                </a:lnTo>
                <a:lnTo>
                  <a:pt x="11319" y="18447"/>
                </a:lnTo>
                <a:lnTo>
                  <a:pt x="11251" y="18659"/>
                </a:lnTo>
                <a:lnTo>
                  <a:pt x="11206" y="18900"/>
                </a:lnTo>
                <a:lnTo>
                  <a:pt x="11184" y="19154"/>
                </a:lnTo>
                <a:lnTo>
                  <a:pt x="11184" y="19423"/>
                </a:lnTo>
                <a:lnTo>
                  <a:pt x="11229" y="19663"/>
                </a:lnTo>
                <a:lnTo>
                  <a:pt x="11297" y="19903"/>
                </a:lnTo>
                <a:lnTo>
                  <a:pt x="11376" y="20158"/>
                </a:lnTo>
                <a:lnTo>
                  <a:pt x="11511" y="20398"/>
                </a:lnTo>
                <a:lnTo>
                  <a:pt x="11681" y="20610"/>
                </a:lnTo>
                <a:lnTo>
                  <a:pt x="11884" y="20808"/>
                </a:lnTo>
                <a:lnTo>
                  <a:pt x="12121" y="20992"/>
                </a:lnTo>
                <a:lnTo>
                  <a:pt x="12404" y="21161"/>
                </a:lnTo>
                <a:lnTo>
                  <a:pt x="12528" y="21190"/>
                </a:lnTo>
                <a:lnTo>
                  <a:pt x="12856" y="21274"/>
                </a:lnTo>
                <a:lnTo>
                  <a:pt x="13330" y="21373"/>
                </a:lnTo>
                <a:lnTo>
                  <a:pt x="13963" y="21486"/>
                </a:lnTo>
                <a:lnTo>
                  <a:pt x="14313" y="21543"/>
                </a:lnTo>
                <a:lnTo>
                  <a:pt x="14652" y="21571"/>
                </a:lnTo>
                <a:lnTo>
                  <a:pt x="15025" y="21600"/>
                </a:lnTo>
                <a:lnTo>
                  <a:pt x="15409" y="21600"/>
                </a:lnTo>
                <a:lnTo>
                  <a:pt x="15782" y="21600"/>
                </a:lnTo>
                <a:lnTo>
                  <a:pt x="16177" y="21571"/>
                </a:lnTo>
                <a:lnTo>
                  <a:pt x="16516" y="21486"/>
                </a:lnTo>
                <a:lnTo>
                  <a:pt x="16889" y="21402"/>
                </a:lnTo>
                <a:lnTo>
                  <a:pt x="16821" y="21190"/>
                </a:lnTo>
                <a:lnTo>
                  <a:pt x="16776" y="20935"/>
                </a:lnTo>
                <a:lnTo>
                  <a:pt x="16742" y="20667"/>
                </a:lnTo>
                <a:lnTo>
                  <a:pt x="16719" y="20370"/>
                </a:lnTo>
                <a:lnTo>
                  <a:pt x="16697" y="19719"/>
                </a:lnTo>
                <a:lnTo>
                  <a:pt x="16697" y="19013"/>
                </a:lnTo>
                <a:lnTo>
                  <a:pt x="16719" y="18306"/>
                </a:lnTo>
                <a:lnTo>
                  <a:pt x="16753" y="17599"/>
                </a:lnTo>
                <a:lnTo>
                  <a:pt x="16821" y="16949"/>
                </a:lnTo>
                <a:lnTo>
                  <a:pt x="16889" y="16383"/>
                </a:lnTo>
                <a:lnTo>
                  <a:pt x="16934" y="16129"/>
                </a:lnTo>
                <a:lnTo>
                  <a:pt x="17002" y="15945"/>
                </a:lnTo>
                <a:lnTo>
                  <a:pt x="17081" y="15790"/>
                </a:lnTo>
                <a:lnTo>
                  <a:pt x="17194" y="15648"/>
                </a:lnTo>
                <a:lnTo>
                  <a:pt x="17318" y="15563"/>
                </a:lnTo>
                <a:lnTo>
                  <a:pt x="17453" y="15507"/>
                </a:lnTo>
                <a:lnTo>
                  <a:pt x="17600" y="15450"/>
                </a:lnTo>
                <a:lnTo>
                  <a:pt x="17758" y="15450"/>
                </a:lnTo>
                <a:lnTo>
                  <a:pt x="17905" y="15479"/>
                </a:lnTo>
                <a:lnTo>
                  <a:pt x="18064" y="15535"/>
                </a:lnTo>
                <a:lnTo>
                  <a:pt x="18233" y="15620"/>
                </a:lnTo>
                <a:lnTo>
                  <a:pt x="18380" y="15733"/>
                </a:lnTo>
                <a:lnTo>
                  <a:pt x="18561" y="15832"/>
                </a:lnTo>
                <a:lnTo>
                  <a:pt x="18707" y="15973"/>
                </a:lnTo>
                <a:lnTo>
                  <a:pt x="18866" y="16129"/>
                </a:lnTo>
                <a:lnTo>
                  <a:pt x="18990" y="16327"/>
                </a:lnTo>
                <a:lnTo>
                  <a:pt x="19125" y="16482"/>
                </a:lnTo>
                <a:lnTo>
                  <a:pt x="19295" y="16624"/>
                </a:lnTo>
                <a:lnTo>
                  <a:pt x="19464" y="16737"/>
                </a:lnTo>
                <a:lnTo>
                  <a:pt x="19668" y="16807"/>
                </a:lnTo>
                <a:lnTo>
                  <a:pt x="19860" y="16836"/>
                </a:lnTo>
                <a:lnTo>
                  <a:pt x="20052" y="16864"/>
                </a:lnTo>
                <a:lnTo>
                  <a:pt x="20266" y="16836"/>
                </a:lnTo>
                <a:lnTo>
                  <a:pt x="20470" y="16793"/>
                </a:lnTo>
                <a:lnTo>
                  <a:pt x="20662" y="16708"/>
                </a:lnTo>
                <a:lnTo>
                  <a:pt x="20854" y="16567"/>
                </a:lnTo>
                <a:lnTo>
                  <a:pt x="21035" y="16412"/>
                </a:lnTo>
                <a:lnTo>
                  <a:pt x="21182" y="16214"/>
                </a:lnTo>
                <a:lnTo>
                  <a:pt x="21340" y="16002"/>
                </a:lnTo>
                <a:lnTo>
                  <a:pt x="21441" y="15733"/>
                </a:lnTo>
                <a:lnTo>
                  <a:pt x="21532" y="15436"/>
                </a:lnTo>
                <a:lnTo>
                  <a:pt x="21600" y="15083"/>
                </a:lnTo>
                <a:lnTo>
                  <a:pt x="21600" y="14885"/>
                </a:lnTo>
                <a:lnTo>
                  <a:pt x="21600" y="14729"/>
                </a:lnTo>
                <a:lnTo>
                  <a:pt x="21600" y="14531"/>
                </a:lnTo>
                <a:lnTo>
                  <a:pt x="21577" y="14376"/>
                </a:lnTo>
                <a:lnTo>
                  <a:pt x="21532" y="14206"/>
                </a:lnTo>
                <a:lnTo>
                  <a:pt x="21487" y="14051"/>
                </a:lnTo>
                <a:lnTo>
                  <a:pt x="21419" y="13909"/>
                </a:lnTo>
                <a:lnTo>
                  <a:pt x="21351" y="13768"/>
                </a:lnTo>
                <a:lnTo>
                  <a:pt x="21204" y="13500"/>
                </a:lnTo>
                <a:lnTo>
                  <a:pt x="21035" y="13287"/>
                </a:lnTo>
                <a:lnTo>
                  <a:pt x="20809" y="13090"/>
                </a:lnTo>
                <a:lnTo>
                  <a:pt x="20594" y="12962"/>
                </a:lnTo>
                <a:lnTo>
                  <a:pt x="20357" y="12821"/>
                </a:lnTo>
                <a:lnTo>
                  <a:pt x="20120" y="12764"/>
                </a:lnTo>
                <a:lnTo>
                  <a:pt x="19882" y="12708"/>
                </a:lnTo>
                <a:lnTo>
                  <a:pt x="19645" y="12736"/>
                </a:lnTo>
                <a:lnTo>
                  <a:pt x="19430" y="12793"/>
                </a:lnTo>
                <a:lnTo>
                  <a:pt x="19227" y="12906"/>
                </a:lnTo>
                <a:lnTo>
                  <a:pt x="19148" y="12962"/>
                </a:lnTo>
                <a:lnTo>
                  <a:pt x="19058" y="13047"/>
                </a:lnTo>
                <a:lnTo>
                  <a:pt x="18990" y="13146"/>
                </a:lnTo>
                <a:lnTo>
                  <a:pt x="18911" y="13259"/>
                </a:lnTo>
                <a:lnTo>
                  <a:pt x="18775" y="13471"/>
                </a:lnTo>
                <a:lnTo>
                  <a:pt x="18628" y="13641"/>
                </a:lnTo>
                <a:lnTo>
                  <a:pt x="18470" y="13740"/>
                </a:lnTo>
                <a:lnTo>
                  <a:pt x="18301" y="13825"/>
                </a:lnTo>
                <a:lnTo>
                  <a:pt x="18143" y="13853"/>
                </a:lnTo>
                <a:lnTo>
                  <a:pt x="17973" y="13881"/>
                </a:lnTo>
                <a:lnTo>
                  <a:pt x="17804" y="13853"/>
                </a:lnTo>
                <a:lnTo>
                  <a:pt x="17646" y="13796"/>
                </a:lnTo>
                <a:lnTo>
                  <a:pt x="17499" y="13726"/>
                </a:lnTo>
                <a:lnTo>
                  <a:pt x="17341" y="13641"/>
                </a:lnTo>
                <a:lnTo>
                  <a:pt x="17216" y="13528"/>
                </a:lnTo>
                <a:lnTo>
                  <a:pt x="17103" y="13386"/>
                </a:lnTo>
                <a:lnTo>
                  <a:pt x="17024" y="13259"/>
                </a:lnTo>
                <a:lnTo>
                  <a:pt x="16934" y="13118"/>
                </a:lnTo>
                <a:lnTo>
                  <a:pt x="16889" y="12991"/>
                </a:lnTo>
                <a:lnTo>
                  <a:pt x="16889" y="12849"/>
                </a:lnTo>
                <a:lnTo>
                  <a:pt x="16889" y="12383"/>
                </a:lnTo>
                <a:lnTo>
                  <a:pt x="16889" y="11662"/>
                </a:lnTo>
                <a:lnTo>
                  <a:pt x="16889" y="10701"/>
                </a:lnTo>
                <a:lnTo>
                  <a:pt x="16889" y="9640"/>
                </a:lnTo>
                <a:lnTo>
                  <a:pt x="16889" y="8566"/>
                </a:lnTo>
                <a:lnTo>
                  <a:pt x="16889" y="7478"/>
                </a:lnTo>
                <a:lnTo>
                  <a:pt x="16889" y="6502"/>
                </a:lnTo>
                <a:lnTo>
                  <a:pt x="16889" y="5739"/>
                </a:lnTo>
                <a:lnTo>
                  <a:pt x="16674" y="5894"/>
                </a:lnTo>
                <a:lnTo>
                  <a:pt x="16414" y="6036"/>
                </a:lnTo>
                <a:lnTo>
                  <a:pt x="16154" y="6177"/>
                </a:lnTo>
                <a:lnTo>
                  <a:pt x="15849" y="6248"/>
                </a:lnTo>
                <a:lnTo>
                  <a:pt x="15544" y="6304"/>
                </a:lnTo>
                <a:lnTo>
                  <a:pt x="15217" y="6332"/>
                </a:lnTo>
                <a:lnTo>
                  <a:pt x="14866" y="6361"/>
                </a:lnTo>
                <a:lnTo>
                  <a:pt x="14550" y="6361"/>
                </a:lnTo>
                <a:lnTo>
                  <a:pt x="14200" y="6332"/>
                </a:lnTo>
                <a:lnTo>
                  <a:pt x="13850" y="6276"/>
                </a:lnTo>
                <a:lnTo>
                  <a:pt x="13522" y="6219"/>
                </a:lnTo>
                <a:lnTo>
                  <a:pt x="13206" y="6149"/>
                </a:lnTo>
                <a:lnTo>
                  <a:pt x="12901" y="6064"/>
                </a:lnTo>
                <a:lnTo>
                  <a:pt x="12618" y="5951"/>
                </a:lnTo>
                <a:lnTo>
                  <a:pt x="12358" y="5838"/>
                </a:lnTo>
                <a:lnTo>
                  <a:pt x="12121" y="5739"/>
                </a:lnTo>
                <a:lnTo>
                  <a:pt x="11941" y="5626"/>
                </a:lnTo>
                <a:lnTo>
                  <a:pt x="11794" y="5513"/>
                </a:lnTo>
                <a:lnTo>
                  <a:pt x="11658" y="5414"/>
                </a:lnTo>
                <a:lnTo>
                  <a:pt x="11556" y="5301"/>
                </a:lnTo>
                <a:lnTo>
                  <a:pt x="11466" y="5187"/>
                </a:lnTo>
                <a:lnTo>
                  <a:pt x="11398" y="5089"/>
                </a:lnTo>
                <a:lnTo>
                  <a:pt x="11376" y="4947"/>
                </a:lnTo>
                <a:lnTo>
                  <a:pt x="11353" y="4834"/>
                </a:lnTo>
                <a:lnTo>
                  <a:pt x="11353" y="4707"/>
                </a:lnTo>
                <a:lnTo>
                  <a:pt x="11376" y="4565"/>
                </a:lnTo>
                <a:lnTo>
                  <a:pt x="11443" y="4410"/>
                </a:lnTo>
                <a:lnTo>
                  <a:pt x="11511" y="4240"/>
                </a:lnTo>
                <a:lnTo>
                  <a:pt x="11703" y="3887"/>
                </a:lnTo>
                <a:lnTo>
                  <a:pt x="11986" y="3505"/>
                </a:lnTo>
                <a:lnTo>
                  <a:pt x="12144" y="3265"/>
                </a:lnTo>
                <a:lnTo>
                  <a:pt x="12246" y="3025"/>
                </a:lnTo>
                <a:lnTo>
                  <a:pt x="12336" y="2756"/>
                </a:lnTo>
                <a:lnTo>
                  <a:pt x="12404" y="2445"/>
                </a:lnTo>
                <a:lnTo>
                  <a:pt x="12438" y="2176"/>
                </a:lnTo>
                <a:lnTo>
                  <a:pt x="12438" y="1880"/>
                </a:lnTo>
                <a:lnTo>
                  <a:pt x="12404" y="1583"/>
                </a:lnTo>
                <a:lnTo>
                  <a:pt x="12336" y="1314"/>
                </a:lnTo>
                <a:lnTo>
                  <a:pt x="12246" y="1046"/>
                </a:lnTo>
                <a:lnTo>
                  <a:pt x="12099" y="791"/>
                </a:lnTo>
                <a:lnTo>
                  <a:pt x="12008" y="692"/>
                </a:lnTo>
                <a:lnTo>
                  <a:pt x="11918" y="579"/>
                </a:lnTo>
                <a:lnTo>
                  <a:pt x="11816" y="466"/>
                </a:lnTo>
                <a:lnTo>
                  <a:pt x="11703" y="381"/>
                </a:lnTo>
                <a:lnTo>
                  <a:pt x="11579" y="310"/>
                </a:lnTo>
                <a:lnTo>
                  <a:pt x="11443" y="226"/>
                </a:lnTo>
                <a:lnTo>
                  <a:pt x="11297" y="169"/>
                </a:lnTo>
                <a:lnTo>
                  <a:pt x="11138" y="113"/>
                </a:lnTo>
                <a:lnTo>
                  <a:pt x="10969" y="56"/>
                </a:lnTo>
                <a:lnTo>
                  <a:pt x="10800" y="28"/>
                </a:lnTo>
                <a:lnTo>
                  <a:pt x="10619" y="28"/>
                </a:lnTo>
                <a:lnTo>
                  <a:pt x="10404" y="28"/>
                </a:lnTo>
                <a:lnTo>
                  <a:pt x="10257" y="28"/>
                </a:lnTo>
                <a:lnTo>
                  <a:pt x="10076" y="56"/>
                </a:lnTo>
                <a:lnTo>
                  <a:pt x="9952" y="84"/>
                </a:lnTo>
                <a:lnTo>
                  <a:pt x="9794" y="141"/>
                </a:lnTo>
                <a:lnTo>
                  <a:pt x="9692" y="226"/>
                </a:lnTo>
                <a:lnTo>
                  <a:pt x="9557" y="282"/>
                </a:lnTo>
                <a:lnTo>
                  <a:pt x="9455" y="381"/>
                </a:lnTo>
                <a:lnTo>
                  <a:pt x="9365" y="466"/>
                </a:lnTo>
                <a:lnTo>
                  <a:pt x="9274" y="579"/>
                </a:lnTo>
                <a:lnTo>
                  <a:pt x="9184" y="692"/>
                </a:lnTo>
                <a:lnTo>
                  <a:pt x="9128" y="791"/>
                </a:lnTo>
                <a:lnTo>
                  <a:pt x="9060" y="932"/>
                </a:lnTo>
                <a:lnTo>
                  <a:pt x="8969" y="1201"/>
                </a:lnTo>
                <a:lnTo>
                  <a:pt x="8913" y="1498"/>
                </a:lnTo>
                <a:lnTo>
                  <a:pt x="8890" y="1795"/>
                </a:lnTo>
                <a:lnTo>
                  <a:pt x="8890" y="2120"/>
                </a:lnTo>
                <a:lnTo>
                  <a:pt x="8913" y="2445"/>
                </a:lnTo>
                <a:lnTo>
                  <a:pt x="8969" y="2756"/>
                </a:lnTo>
                <a:lnTo>
                  <a:pt x="9060" y="3081"/>
                </a:lnTo>
                <a:lnTo>
                  <a:pt x="9173" y="3378"/>
                </a:lnTo>
                <a:lnTo>
                  <a:pt x="9297" y="3647"/>
                </a:lnTo>
                <a:lnTo>
                  <a:pt x="9466" y="3887"/>
                </a:lnTo>
                <a:lnTo>
                  <a:pt x="9579" y="4085"/>
                </a:lnTo>
                <a:lnTo>
                  <a:pt x="9670" y="4269"/>
                </a:lnTo>
                <a:lnTo>
                  <a:pt x="9726" y="4467"/>
                </a:lnTo>
                <a:lnTo>
                  <a:pt x="9771" y="4650"/>
                </a:lnTo>
                <a:lnTo>
                  <a:pt x="9771" y="4834"/>
                </a:lnTo>
                <a:lnTo>
                  <a:pt x="9749" y="5032"/>
                </a:lnTo>
                <a:lnTo>
                  <a:pt x="9715" y="5216"/>
                </a:lnTo>
                <a:lnTo>
                  <a:pt x="9625" y="5385"/>
                </a:lnTo>
                <a:lnTo>
                  <a:pt x="9534" y="5513"/>
                </a:lnTo>
                <a:lnTo>
                  <a:pt x="9410" y="5626"/>
                </a:lnTo>
                <a:lnTo>
                  <a:pt x="9229" y="5710"/>
                </a:lnTo>
                <a:lnTo>
                  <a:pt x="9060" y="5767"/>
                </a:lnTo>
                <a:lnTo>
                  <a:pt x="8845" y="5767"/>
                </a:lnTo>
                <a:lnTo>
                  <a:pt x="8585" y="5739"/>
                </a:lnTo>
                <a:lnTo>
                  <a:pt x="8325" y="5654"/>
                </a:lnTo>
                <a:lnTo>
                  <a:pt x="8020" y="5513"/>
                </a:lnTo>
                <a:lnTo>
                  <a:pt x="7840" y="5442"/>
                </a:lnTo>
                <a:lnTo>
                  <a:pt x="7648" y="5385"/>
                </a:lnTo>
                <a:lnTo>
                  <a:pt x="7433" y="5329"/>
                </a:lnTo>
                <a:lnTo>
                  <a:pt x="7241" y="5301"/>
                </a:lnTo>
                <a:lnTo>
                  <a:pt x="6755" y="5301"/>
                </a:lnTo>
                <a:lnTo>
                  <a:pt x="6281" y="5329"/>
                </a:lnTo>
                <a:lnTo>
                  <a:pt x="5784" y="5385"/>
                </a:lnTo>
                <a:lnTo>
                  <a:pt x="5264" y="5498"/>
                </a:lnTo>
                <a:lnTo>
                  <a:pt x="4744" y="5597"/>
                </a:lnTo>
                <a:lnTo>
                  <a:pt x="4247" y="5739"/>
                </a:lnTo>
                <a:lnTo>
                  <a:pt x="4202" y="5894"/>
                </a:lnTo>
                <a:lnTo>
                  <a:pt x="4202" y="6191"/>
                </a:lnTo>
                <a:lnTo>
                  <a:pt x="4202" y="6545"/>
                </a:lnTo>
                <a:lnTo>
                  <a:pt x="4225" y="6954"/>
                </a:lnTo>
                <a:lnTo>
                  <a:pt x="4315" y="7930"/>
                </a:lnTo>
                <a:lnTo>
                  <a:pt x="4394" y="9018"/>
                </a:lnTo>
                <a:lnTo>
                  <a:pt x="4439" y="9570"/>
                </a:lnTo>
                <a:lnTo>
                  <a:pt x="4462" y="10107"/>
                </a:lnTo>
                <a:lnTo>
                  <a:pt x="4484" y="10630"/>
                </a:lnTo>
                <a:lnTo>
                  <a:pt x="4507" y="11082"/>
                </a:lnTo>
                <a:lnTo>
                  <a:pt x="4484" y="11520"/>
                </a:lnTo>
                <a:lnTo>
                  <a:pt x="4439" y="11874"/>
                </a:lnTo>
                <a:lnTo>
                  <a:pt x="4394" y="12029"/>
                </a:lnTo>
                <a:lnTo>
                  <a:pt x="4349" y="12171"/>
                </a:lnTo>
                <a:lnTo>
                  <a:pt x="4315" y="12284"/>
                </a:lnTo>
                <a:lnTo>
                  <a:pt x="4247" y="12354"/>
                </a:lnTo>
                <a:close/>
              </a:path>
            </a:pathLst>
          </a:custGeom>
          <a:solidFill>
            <a:srgbClr val="FFCC99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>
        <p:nvSpPr>
          <p:cNvPr id="23" name="Puzzle4"/>
          <p:cNvSpPr>
            <a:spLocks noEditPoints="1" noChangeArrowheads="1"/>
          </p:cNvSpPr>
          <p:nvPr/>
        </p:nvSpPr>
        <p:spPr bwMode="auto">
          <a:xfrm>
            <a:off x="5581976" y="3061893"/>
            <a:ext cx="974150" cy="1422845"/>
          </a:xfrm>
          <a:custGeom>
            <a:avLst/>
            <a:gdLst>
              <a:gd name="T0" fmla="*/ 8307 w 21600"/>
              <a:gd name="T1" fmla="*/ 11593 h 21600"/>
              <a:gd name="T2" fmla="*/ 453 w 21600"/>
              <a:gd name="T3" fmla="*/ 16938 h 21600"/>
              <a:gd name="T4" fmla="*/ 11500 w 21600"/>
              <a:gd name="T5" fmla="*/ 21600 h 21600"/>
              <a:gd name="T6" fmla="*/ 20920 w 21600"/>
              <a:gd name="T7" fmla="*/ 16751 h 21600"/>
              <a:gd name="T8" fmla="*/ 13972 w 21600"/>
              <a:gd name="T9" fmla="*/ 10888 h 21600"/>
              <a:gd name="T10" fmla="*/ 21033 w 21600"/>
              <a:gd name="T11" fmla="*/ 4716 h 21600"/>
              <a:gd name="T12" fmla="*/ 11102 w 21600"/>
              <a:gd name="T13" fmla="*/ 11 h 21600"/>
              <a:gd name="T14" fmla="*/ 453 w 21600"/>
              <a:gd name="T15" fmla="*/ 4716 h 21600"/>
              <a:gd name="T16" fmla="*/ 2076 w 21600"/>
              <a:gd name="T17" fmla="*/ 5664 h 21600"/>
              <a:gd name="T18" fmla="*/ 20203 w 21600"/>
              <a:gd name="T19" fmla="*/ 1598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3813" y="10590"/>
                </a:moveTo>
                <a:lnTo>
                  <a:pt x="3927" y="10513"/>
                </a:lnTo>
                <a:lnTo>
                  <a:pt x="4078" y="10425"/>
                </a:lnTo>
                <a:lnTo>
                  <a:pt x="4210" y="10359"/>
                </a:lnTo>
                <a:lnTo>
                  <a:pt x="4361" y="10315"/>
                </a:lnTo>
                <a:lnTo>
                  <a:pt x="4682" y="10237"/>
                </a:lnTo>
                <a:lnTo>
                  <a:pt x="5041" y="10193"/>
                </a:lnTo>
                <a:lnTo>
                  <a:pt x="5456" y="10171"/>
                </a:lnTo>
                <a:lnTo>
                  <a:pt x="5853" y="10193"/>
                </a:lnTo>
                <a:lnTo>
                  <a:pt x="6249" y="10260"/>
                </a:lnTo>
                <a:lnTo>
                  <a:pt x="6646" y="10337"/>
                </a:lnTo>
                <a:lnTo>
                  <a:pt x="7004" y="10469"/>
                </a:lnTo>
                <a:lnTo>
                  <a:pt x="7363" y="10612"/>
                </a:lnTo>
                <a:lnTo>
                  <a:pt x="7665" y="10788"/>
                </a:lnTo>
                <a:lnTo>
                  <a:pt x="7911" y="10998"/>
                </a:lnTo>
                <a:lnTo>
                  <a:pt x="8024" y="11097"/>
                </a:lnTo>
                <a:lnTo>
                  <a:pt x="8137" y="11207"/>
                </a:lnTo>
                <a:lnTo>
                  <a:pt x="8194" y="11340"/>
                </a:lnTo>
                <a:lnTo>
                  <a:pt x="8269" y="11461"/>
                </a:lnTo>
                <a:lnTo>
                  <a:pt x="8307" y="11593"/>
                </a:lnTo>
                <a:lnTo>
                  <a:pt x="8307" y="11714"/>
                </a:lnTo>
                <a:lnTo>
                  <a:pt x="8307" y="11868"/>
                </a:lnTo>
                <a:lnTo>
                  <a:pt x="8307" y="12012"/>
                </a:lnTo>
                <a:lnTo>
                  <a:pt x="8194" y="12265"/>
                </a:lnTo>
                <a:lnTo>
                  <a:pt x="8062" y="12519"/>
                </a:lnTo>
                <a:lnTo>
                  <a:pt x="7873" y="12706"/>
                </a:lnTo>
                <a:lnTo>
                  <a:pt x="7627" y="12904"/>
                </a:lnTo>
                <a:lnTo>
                  <a:pt x="7363" y="13048"/>
                </a:lnTo>
                <a:lnTo>
                  <a:pt x="7080" y="13180"/>
                </a:lnTo>
                <a:lnTo>
                  <a:pt x="6759" y="13257"/>
                </a:lnTo>
                <a:lnTo>
                  <a:pt x="6419" y="13345"/>
                </a:lnTo>
                <a:lnTo>
                  <a:pt x="6098" y="13389"/>
                </a:lnTo>
                <a:lnTo>
                  <a:pt x="5739" y="13389"/>
                </a:lnTo>
                <a:lnTo>
                  <a:pt x="5418" y="13389"/>
                </a:lnTo>
                <a:lnTo>
                  <a:pt x="5079" y="13345"/>
                </a:lnTo>
                <a:lnTo>
                  <a:pt x="4758" y="13301"/>
                </a:lnTo>
                <a:lnTo>
                  <a:pt x="4474" y="13213"/>
                </a:lnTo>
                <a:lnTo>
                  <a:pt x="4172" y="13114"/>
                </a:lnTo>
                <a:lnTo>
                  <a:pt x="3965" y="12982"/>
                </a:lnTo>
                <a:lnTo>
                  <a:pt x="3738" y="12838"/>
                </a:lnTo>
                <a:lnTo>
                  <a:pt x="3493" y="12706"/>
                </a:lnTo>
                <a:lnTo>
                  <a:pt x="3228" y="12607"/>
                </a:lnTo>
                <a:lnTo>
                  <a:pt x="2945" y="12519"/>
                </a:lnTo>
                <a:lnTo>
                  <a:pt x="2700" y="12431"/>
                </a:lnTo>
                <a:lnTo>
                  <a:pt x="2397" y="12375"/>
                </a:lnTo>
                <a:lnTo>
                  <a:pt x="2152" y="12331"/>
                </a:lnTo>
                <a:lnTo>
                  <a:pt x="1888" y="12309"/>
                </a:lnTo>
                <a:lnTo>
                  <a:pt x="1642" y="12309"/>
                </a:lnTo>
                <a:lnTo>
                  <a:pt x="1397" y="12331"/>
                </a:lnTo>
                <a:lnTo>
                  <a:pt x="1170" y="12397"/>
                </a:lnTo>
                <a:lnTo>
                  <a:pt x="962" y="12453"/>
                </a:lnTo>
                <a:lnTo>
                  <a:pt x="774" y="12563"/>
                </a:lnTo>
                <a:lnTo>
                  <a:pt x="623" y="12684"/>
                </a:lnTo>
                <a:lnTo>
                  <a:pt x="528" y="12838"/>
                </a:lnTo>
                <a:lnTo>
                  <a:pt x="453" y="13026"/>
                </a:lnTo>
                <a:lnTo>
                  <a:pt x="339" y="13477"/>
                </a:lnTo>
                <a:lnTo>
                  <a:pt x="226" y="13984"/>
                </a:lnTo>
                <a:lnTo>
                  <a:pt x="151" y="14535"/>
                </a:lnTo>
                <a:lnTo>
                  <a:pt x="113" y="15075"/>
                </a:lnTo>
                <a:lnTo>
                  <a:pt x="113" y="15626"/>
                </a:lnTo>
                <a:lnTo>
                  <a:pt x="151" y="16133"/>
                </a:lnTo>
                <a:lnTo>
                  <a:pt x="188" y="16376"/>
                </a:lnTo>
                <a:lnTo>
                  <a:pt x="264" y="16585"/>
                </a:lnTo>
                <a:lnTo>
                  <a:pt x="339" y="16773"/>
                </a:lnTo>
                <a:lnTo>
                  <a:pt x="453" y="16938"/>
                </a:lnTo>
                <a:lnTo>
                  <a:pt x="1095" y="16883"/>
                </a:lnTo>
                <a:lnTo>
                  <a:pt x="1963" y="16795"/>
                </a:lnTo>
                <a:lnTo>
                  <a:pt x="2945" y="16751"/>
                </a:lnTo>
                <a:lnTo>
                  <a:pt x="3965" y="16706"/>
                </a:lnTo>
                <a:lnTo>
                  <a:pt x="5022" y="16684"/>
                </a:lnTo>
                <a:lnTo>
                  <a:pt x="5947" y="16684"/>
                </a:lnTo>
                <a:lnTo>
                  <a:pt x="6759" y="16706"/>
                </a:lnTo>
                <a:lnTo>
                  <a:pt x="7363" y="16751"/>
                </a:lnTo>
                <a:lnTo>
                  <a:pt x="7948" y="16839"/>
                </a:lnTo>
                <a:lnTo>
                  <a:pt x="8458" y="16916"/>
                </a:lnTo>
                <a:lnTo>
                  <a:pt x="8893" y="17026"/>
                </a:lnTo>
                <a:lnTo>
                  <a:pt x="9289" y="17158"/>
                </a:lnTo>
                <a:lnTo>
                  <a:pt x="9572" y="17280"/>
                </a:lnTo>
                <a:lnTo>
                  <a:pt x="9799" y="17412"/>
                </a:lnTo>
                <a:lnTo>
                  <a:pt x="9969" y="17555"/>
                </a:lnTo>
                <a:lnTo>
                  <a:pt x="10120" y="17687"/>
                </a:lnTo>
                <a:lnTo>
                  <a:pt x="10158" y="17831"/>
                </a:lnTo>
                <a:lnTo>
                  <a:pt x="10195" y="17974"/>
                </a:lnTo>
                <a:lnTo>
                  <a:pt x="10158" y="18128"/>
                </a:lnTo>
                <a:lnTo>
                  <a:pt x="10082" y="18271"/>
                </a:lnTo>
                <a:lnTo>
                  <a:pt x="9969" y="18426"/>
                </a:lnTo>
                <a:lnTo>
                  <a:pt x="9837" y="18569"/>
                </a:lnTo>
                <a:lnTo>
                  <a:pt x="9648" y="18701"/>
                </a:lnTo>
                <a:lnTo>
                  <a:pt x="9440" y="18822"/>
                </a:lnTo>
                <a:lnTo>
                  <a:pt x="9213" y="18999"/>
                </a:lnTo>
                <a:lnTo>
                  <a:pt x="9044" y="19186"/>
                </a:lnTo>
                <a:lnTo>
                  <a:pt x="8893" y="19395"/>
                </a:lnTo>
                <a:lnTo>
                  <a:pt x="8817" y="19627"/>
                </a:lnTo>
                <a:lnTo>
                  <a:pt x="8779" y="19858"/>
                </a:lnTo>
                <a:lnTo>
                  <a:pt x="8779" y="20112"/>
                </a:lnTo>
                <a:lnTo>
                  <a:pt x="8855" y="20354"/>
                </a:lnTo>
                <a:lnTo>
                  <a:pt x="8968" y="20586"/>
                </a:lnTo>
                <a:lnTo>
                  <a:pt x="9138" y="20817"/>
                </a:lnTo>
                <a:lnTo>
                  <a:pt x="9365" y="21026"/>
                </a:lnTo>
                <a:lnTo>
                  <a:pt x="9610" y="21192"/>
                </a:lnTo>
                <a:lnTo>
                  <a:pt x="9950" y="21368"/>
                </a:lnTo>
                <a:lnTo>
                  <a:pt x="10120" y="21445"/>
                </a:lnTo>
                <a:lnTo>
                  <a:pt x="10346" y="21511"/>
                </a:lnTo>
                <a:lnTo>
                  <a:pt x="10516" y="21555"/>
                </a:lnTo>
                <a:lnTo>
                  <a:pt x="10743" y="21600"/>
                </a:lnTo>
                <a:lnTo>
                  <a:pt x="10988" y="21644"/>
                </a:lnTo>
                <a:lnTo>
                  <a:pt x="11215" y="21666"/>
                </a:lnTo>
                <a:lnTo>
                  <a:pt x="11498" y="21666"/>
                </a:lnTo>
                <a:lnTo>
                  <a:pt x="11762" y="21666"/>
                </a:lnTo>
                <a:lnTo>
                  <a:pt x="12253" y="21644"/>
                </a:lnTo>
                <a:lnTo>
                  <a:pt x="12763" y="21577"/>
                </a:lnTo>
                <a:lnTo>
                  <a:pt x="13197" y="21467"/>
                </a:lnTo>
                <a:lnTo>
                  <a:pt x="13556" y="21346"/>
                </a:lnTo>
                <a:lnTo>
                  <a:pt x="13896" y="21192"/>
                </a:lnTo>
                <a:lnTo>
                  <a:pt x="14179" y="21026"/>
                </a:lnTo>
                <a:lnTo>
                  <a:pt x="14444" y="20839"/>
                </a:lnTo>
                <a:lnTo>
                  <a:pt x="14576" y="20641"/>
                </a:lnTo>
                <a:lnTo>
                  <a:pt x="14727" y="20431"/>
                </a:lnTo>
                <a:lnTo>
                  <a:pt x="14765" y="20200"/>
                </a:lnTo>
                <a:lnTo>
                  <a:pt x="14802" y="19991"/>
                </a:lnTo>
                <a:lnTo>
                  <a:pt x="14727" y="19759"/>
                </a:lnTo>
                <a:lnTo>
                  <a:pt x="14613" y="19550"/>
                </a:lnTo>
                <a:lnTo>
                  <a:pt x="14444" y="19307"/>
                </a:lnTo>
                <a:lnTo>
                  <a:pt x="14217" y="19098"/>
                </a:lnTo>
                <a:lnTo>
                  <a:pt x="13934" y="18911"/>
                </a:lnTo>
                <a:lnTo>
                  <a:pt x="13669" y="18745"/>
                </a:lnTo>
                <a:lnTo>
                  <a:pt x="13462" y="18547"/>
                </a:lnTo>
                <a:lnTo>
                  <a:pt x="13311" y="18337"/>
                </a:lnTo>
                <a:lnTo>
                  <a:pt x="13197" y="18150"/>
                </a:lnTo>
                <a:lnTo>
                  <a:pt x="13122" y="17941"/>
                </a:lnTo>
                <a:lnTo>
                  <a:pt x="13122" y="17720"/>
                </a:lnTo>
                <a:lnTo>
                  <a:pt x="13122" y="17533"/>
                </a:lnTo>
                <a:lnTo>
                  <a:pt x="13197" y="17346"/>
                </a:lnTo>
                <a:lnTo>
                  <a:pt x="13273" y="17158"/>
                </a:lnTo>
                <a:lnTo>
                  <a:pt x="13386" y="16982"/>
                </a:lnTo>
                <a:lnTo>
                  <a:pt x="13537" y="16839"/>
                </a:lnTo>
                <a:lnTo>
                  <a:pt x="13707" y="16706"/>
                </a:lnTo>
                <a:lnTo>
                  <a:pt x="13896" y="16607"/>
                </a:lnTo>
                <a:lnTo>
                  <a:pt x="14104" y="16519"/>
                </a:lnTo>
                <a:lnTo>
                  <a:pt x="14330" y="16453"/>
                </a:lnTo>
                <a:lnTo>
                  <a:pt x="14538" y="16431"/>
                </a:lnTo>
                <a:lnTo>
                  <a:pt x="14897" y="16453"/>
                </a:lnTo>
                <a:lnTo>
                  <a:pt x="15406" y="16497"/>
                </a:lnTo>
                <a:lnTo>
                  <a:pt x="16105" y="16541"/>
                </a:lnTo>
                <a:lnTo>
                  <a:pt x="16898" y="16607"/>
                </a:lnTo>
                <a:lnTo>
                  <a:pt x="17804" y="16651"/>
                </a:lnTo>
                <a:lnTo>
                  <a:pt x="18786" y="16684"/>
                </a:lnTo>
                <a:lnTo>
                  <a:pt x="19844" y="16728"/>
                </a:lnTo>
                <a:lnTo>
                  <a:pt x="20920" y="16751"/>
                </a:lnTo>
                <a:lnTo>
                  <a:pt x="21109" y="16497"/>
                </a:lnTo>
                <a:lnTo>
                  <a:pt x="21241" y="16222"/>
                </a:lnTo>
                <a:lnTo>
                  <a:pt x="21392" y="15946"/>
                </a:lnTo>
                <a:lnTo>
                  <a:pt x="21467" y="15648"/>
                </a:lnTo>
                <a:lnTo>
                  <a:pt x="21543" y="15351"/>
                </a:lnTo>
                <a:lnTo>
                  <a:pt x="21618" y="15042"/>
                </a:lnTo>
                <a:lnTo>
                  <a:pt x="21618" y="14745"/>
                </a:lnTo>
                <a:lnTo>
                  <a:pt x="21618" y="14447"/>
                </a:lnTo>
                <a:lnTo>
                  <a:pt x="21618" y="14150"/>
                </a:lnTo>
                <a:lnTo>
                  <a:pt x="21581" y="13852"/>
                </a:lnTo>
                <a:lnTo>
                  <a:pt x="21505" y="13577"/>
                </a:lnTo>
                <a:lnTo>
                  <a:pt x="21430" y="13301"/>
                </a:lnTo>
                <a:lnTo>
                  <a:pt x="21354" y="13048"/>
                </a:lnTo>
                <a:lnTo>
                  <a:pt x="21241" y="12816"/>
                </a:lnTo>
                <a:lnTo>
                  <a:pt x="21146" y="12607"/>
                </a:lnTo>
                <a:lnTo>
                  <a:pt x="21033" y="12431"/>
                </a:lnTo>
                <a:lnTo>
                  <a:pt x="20920" y="12265"/>
                </a:lnTo>
                <a:lnTo>
                  <a:pt x="20769" y="12144"/>
                </a:lnTo>
                <a:lnTo>
                  <a:pt x="20637" y="12034"/>
                </a:lnTo>
                <a:lnTo>
                  <a:pt x="20486" y="11946"/>
                </a:lnTo>
                <a:lnTo>
                  <a:pt x="20297" y="11891"/>
                </a:lnTo>
                <a:lnTo>
                  <a:pt x="20165" y="11846"/>
                </a:lnTo>
                <a:lnTo>
                  <a:pt x="19976" y="11824"/>
                </a:lnTo>
                <a:lnTo>
                  <a:pt x="19806" y="11802"/>
                </a:lnTo>
                <a:lnTo>
                  <a:pt x="19390" y="11824"/>
                </a:lnTo>
                <a:lnTo>
                  <a:pt x="18956" y="11891"/>
                </a:lnTo>
                <a:lnTo>
                  <a:pt x="18503" y="11968"/>
                </a:lnTo>
                <a:lnTo>
                  <a:pt x="17993" y="12078"/>
                </a:lnTo>
                <a:lnTo>
                  <a:pt x="17653" y="12144"/>
                </a:lnTo>
                <a:lnTo>
                  <a:pt x="17332" y="12199"/>
                </a:lnTo>
                <a:lnTo>
                  <a:pt x="17049" y="12221"/>
                </a:lnTo>
                <a:lnTo>
                  <a:pt x="16747" y="12243"/>
                </a:lnTo>
                <a:lnTo>
                  <a:pt x="16464" y="12243"/>
                </a:lnTo>
                <a:lnTo>
                  <a:pt x="16218" y="12243"/>
                </a:lnTo>
                <a:lnTo>
                  <a:pt x="15992" y="12221"/>
                </a:lnTo>
                <a:lnTo>
                  <a:pt x="15746" y="12199"/>
                </a:lnTo>
                <a:lnTo>
                  <a:pt x="15520" y="12155"/>
                </a:lnTo>
                <a:lnTo>
                  <a:pt x="15350" y="12122"/>
                </a:lnTo>
                <a:lnTo>
                  <a:pt x="15161" y="12056"/>
                </a:lnTo>
                <a:lnTo>
                  <a:pt x="14972" y="11990"/>
                </a:lnTo>
                <a:lnTo>
                  <a:pt x="14689" y="11846"/>
                </a:lnTo>
                <a:lnTo>
                  <a:pt x="14444" y="11670"/>
                </a:lnTo>
                <a:lnTo>
                  <a:pt x="14255" y="11483"/>
                </a:lnTo>
                <a:lnTo>
                  <a:pt x="14104" y="11295"/>
                </a:lnTo>
                <a:lnTo>
                  <a:pt x="14028" y="11086"/>
                </a:lnTo>
                <a:lnTo>
                  <a:pt x="13972" y="10888"/>
                </a:lnTo>
                <a:lnTo>
                  <a:pt x="13972" y="10700"/>
                </a:lnTo>
                <a:lnTo>
                  <a:pt x="14009" y="10513"/>
                </a:lnTo>
                <a:lnTo>
                  <a:pt x="14066" y="10359"/>
                </a:lnTo>
                <a:lnTo>
                  <a:pt x="14179" y="10215"/>
                </a:lnTo>
                <a:lnTo>
                  <a:pt x="14406" y="10006"/>
                </a:lnTo>
                <a:lnTo>
                  <a:pt x="14651" y="9830"/>
                </a:lnTo>
                <a:lnTo>
                  <a:pt x="14878" y="9686"/>
                </a:lnTo>
                <a:lnTo>
                  <a:pt x="15123" y="9554"/>
                </a:lnTo>
                <a:lnTo>
                  <a:pt x="15350" y="9477"/>
                </a:lnTo>
                <a:lnTo>
                  <a:pt x="15558" y="9411"/>
                </a:lnTo>
                <a:lnTo>
                  <a:pt x="15803" y="9345"/>
                </a:lnTo>
                <a:lnTo>
                  <a:pt x="16030" y="9323"/>
                </a:lnTo>
                <a:lnTo>
                  <a:pt x="16256" y="9301"/>
                </a:lnTo>
                <a:lnTo>
                  <a:pt x="16464" y="9323"/>
                </a:lnTo>
                <a:lnTo>
                  <a:pt x="16690" y="9345"/>
                </a:lnTo>
                <a:lnTo>
                  <a:pt x="16898" y="9367"/>
                </a:lnTo>
                <a:lnTo>
                  <a:pt x="17332" y="9477"/>
                </a:lnTo>
                <a:lnTo>
                  <a:pt x="17767" y="9598"/>
                </a:lnTo>
                <a:lnTo>
                  <a:pt x="18163" y="9731"/>
                </a:lnTo>
                <a:lnTo>
                  <a:pt x="18597" y="9874"/>
                </a:lnTo>
                <a:lnTo>
                  <a:pt x="18994" y="10006"/>
                </a:lnTo>
                <a:lnTo>
                  <a:pt x="19428" y="10083"/>
                </a:lnTo>
                <a:lnTo>
                  <a:pt x="19617" y="10127"/>
                </a:lnTo>
                <a:lnTo>
                  <a:pt x="19844" y="10149"/>
                </a:lnTo>
                <a:lnTo>
                  <a:pt x="20013" y="10149"/>
                </a:lnTo>
                <a:lnTo>
                  <a:pt x="20240" y="10127"/>
                </a:lnTo>
                <a:lnTo>
                  <a:pt x="20410" y="10105"/>
                </a:lnTo>
                <a:lnTo>
                  <a:pt x="20637" y="10061"/>
                </a:lnTo>
                <a:lnTo>
                  <a:pt x="20844" y="9984"/>
                </a:lnTo>
                <a:lnTo>
                  <a:pt x="21033" y="9896"/>
                </a:lnTo>
                <a:lnTo>
                  <a:pt x="21146" y="9830"/>
                </a:lnTo>
                <a:lnTo>
                  <a:pt x="21203" y="9753"/>
                </a:lnTo>
                <a:lnTo>
                  <a:pt x="21279" y="9642"/>
                </a:lnTo>
                <a:lnTo>
                  <a:pt x="21354" y="9521"/>
                </a:lnTo>
                <a:lnTo>
                  <a:pt x="21430" y="9246"/>
                </a:lnTo>
                <a:lnTo>
                  <a:pt x="21430" y="8904"/>
                </a:lnTo>
                <a:lnTo>
                  <a:pt x="21430" y="8540"/>
                </a:lnTo>
                <a:lnTo>
                  <a:pt x="21392" y="8144"/>
                </a:lnTo>
                <a:lnTo>
                  <a:pt x="21354" y="7714"/>
                </a:lnTo>
                <a:lnTo>
                  <a:pt x="21279" y="7295"/>
                </a:lnTo>
                <a:lnTo>
                  <a:pt x="21146" y="6446"/>
                </a:lnTo>
                <a:lnTo>
                  <a:pt x="20995" y="5686"/>
                </a:lnTo>
                <a:lnTo>
                  <a:pt x="20958" y="5366"/>
                </a:lnTo>
                <a:lnTo>
                  <a:pt x="20958" y="5091"/>
                </a:lnTo>
                <a:lnTo>
                  <a:pt x="20958" y="4860"/>
                </a:lnTo>
                <a:lnTo>
                  <a:pt x="21033" y="4716"/>
                </a:lnTo>
                <a:lnTo>
                  <a:pt x="20637" y="4860"/>
                </a:lnTo>
                <a:lnTo>
                  <a:pt x="20127" y="4992"/>
                </a:lnTo>
                <a:lnTo>
                  <a:pt x="19617" y="5069"/>
                </a:lnTo>
                <a:lnTo>
                  <a:pt x="19032" y="5157"/>
                </a:lnTo>
                <a:lnTo>
                  <a:pt x="18465" y="5201"/>
                </a:lnTo>
                <a:lnTo>
                  <a:pt x="17842" y="5245"/>
                </a:lnTo>
                <a:lnTo>
                  <a:pt x="17219" y="5267"/>
                </a:lnTo>
                <a:lnTo>
                  <a:pt x="16615" y="5267"/>
                </a:lnTo>
                <a:lnTo>
                  <a:pt x="15992" y="5245"/>
                </a:lnTo>
                <a:lnTo>
                  <a:pt x="15369" y="5201"/>
                </a:lnTo>
                <a:lnTo>
                  <a:pt x="14840" y="5157"/>
                </a:lnTo>
                <a:lnTo>
                  <a:pt x="14293" y="5091"/>
                </a:lnTo>
                <a:lnTo>
                  <a:pt x="13783" y="5014"/>
                </a:lnTo>
                <a:lnTo>
                  <a:pt x="13386" y="4926"/>
                </a:lnTo>
                <a:lnTo>
                  <a:pt x="13027" y="4815"/>
                </a:lnTo>
                <a:lnTo>
                  <a:pt x="12725" y="4716"/>
                </a:lnTo>
                <a:lnTo>
                  <a:pt x="12480" y="4606"/>
                </a:lnTo>
                <a:lnTo>
                  <a:pt x="12291" y="4496"/>
                </a:lnTo>
                <a:lnTo>
                  <a:pt x="12197" y="4397"/>
                </a:lnTo>
                <a:lnTo>
                  <a:pt x="12083" y="4286"/>
                </a:lnTo>
                <a:lnTo>
                  <a:pt x="12046" y="4187"/>
                </a:lnTo>
                <a:lnTo>
                  <a:pt x="12008" y="4077"/>
                </a:lnTo>
                <a:lnTo>
                  <a:pt x="12046" y="3967"/>
                </a:lnTo>
                <a:lnTo>
                  <a:pt x="12121" y="3868"/>
                </a:lnTo>
                <a:lnTo>
                  <a:pt x="12197" y="3735"/>
                </a:lnTo>
                <a:lnTo>
                  <a:pt x="12291" y="3614"/>
                </a:lnTo>
                <a:lnTo>
                  <a:pt x="12442" y="3482"/>
                </a:lnTo>
                <a:lnTo>
                  <a:pt x="12631" y="3361"/>
                </a:lnTo>
                <a:lnTo>
                  <a:pt x="13065" y="3085"/>
                </a:lnTo>
                <a:lnTo>
                  <a:pt x="13537" y="2766"/>
                </a:lnTo>
                <a:lnTo>
                  <a:pt x="13783" y="2578"/>
                </a:lnTo>
                <a:lnTo>
                  <a:pt x="13934" y="2380"/>
                </a:lnTo>
                <a:lnTo>
                  <a:pt x="14028" y="2171"/>
                </a:lnTo>
                <a:lnTo>
                  <a:pt x="14104" y="1961"/>
                </a:lnTo>
                <a:lnTo>
                  <a:pt x="14104" y="1730"/>
                </a:lnTo>
                <a:lnTo>
                  <a:pt x="14066" y="1498"/>
                </a:lnTo>
                <a:lnTo>
                  <a:pt x="13972" y="1267"/>
                </a:lnTo>
                <a:lnTo>
                  <a:pt x="13820" y="1057"/>
                </a:lnTo>
                <a:lnTo>
                  <a:pt x="13594" y="837"/>
                </a:lnTo>
                <a:lnTo>
                  <a:pt x="13386" y="628"/>
                </a:lnTo>
                <a:lnTo>
                  <a:pt x="13103" y="462"/>
                </a:lnTo>
                <a:lnTo>
                  <a:pt x="12763" y="308"/>
                </a:lnTo>
                <a:lnTo>
                  <a:pt x="12404" y="187"/>
                </a:lnTo>
                <a:lnTo>
                  <a:pt x="12008" y="77"/>
                </a:lnTo>
                <a:lnTo>
                  <a:pt x="11574" y="33"/>
                </a:lnTo>
                <a:lnTo>
                  <a:pt x="11102" y="11"/>
                </a:lnTo>
                <a:lnTo>
                  <a:pt x="10667" y="11"/>
                </a:lnTo>
                <a:lnTo>
                  <a:pt x="10233" y="77"/>
                </a:lnTo>
                <a:lnTo>
                  <a:pt x="9837" y="187"/>
                </a:lnTo>
                <a:lnTo>
                  <a:pt x="9440" y="286"/>
                </a:lnTo>
                <a:lnTo>
                  <a:pt x="9062" y="462"/>
                </a:lnTo>
                <a:lnTo>
                  <a:pt x="8741" y="628"/>
                </a:lnTo>
                <a:lnTo>
                  <a:pt x="8458" y="815"/>
                </a:lnTo>
                <a:lnTo>
                  <a:pt x="8232" y="1035"/>
                </a:lnTo>
                <a:lnTo>
                  <a:pt x="8062" y="1245"/>
                </a:lnTo>
                <a:lnTo>
                  <a:pt x="7911" y="1476"/>
                </a:lnTo>
                <a:lnTo>
                  <a:pt x="7835" y="1708"/>
                </a:lnTo>
                <a:lnTo>
                  <a:pt x="7797" y="1961"/>
                </a:lnTo>
                <a:lnTo>
                  <a:pt x="7835" y="2193"/>
                </a:lnTo>
                <a:lnTo>
                  <a:pt x="7948" y="2402"/>
                </a:lnTo>
                <a:lnTo>
                  <a:pt x="8062" y="2534"/>
                </a:lnTo>
                <a:lnTo>
                  <a:pt x="8175" y="2644"/>
                </a:lnTo>
                <a:lnTo>
                  <a:pt x="8269" y="2744"/>
                </a:lnTo>
                <a:lnTo>
                  <a:pt x="8420" y="2832"/>
                </a:lnTo>
                <a:lnTo>
                  <a:pt x="8704" y="3019"/>
                </a:lnTo>
                <a:lnTo>
                  <a:pt x="8968" y="3206"/>
                </a:lnTo>
                <a:lnTo>
                  <a:pt x="9138" y="3405"/>
                </a:lnTo>
                <a:lnTo>
                  <a:pt x="9327" y="3570"/>
                </a:lnTo>
                <a:lnTo>
                  <a:pt x="9440" y="3735"/>
                </a:lnTo>
                <a:lnTo>
                  <a:pt x="9516" y="3890"/>
                </a:lnTo>
                <a:lnTo>
                  <a:pt x="9534" y="4033"/>
                </a:lnTo>
                <a:lnTo>
                  <a:pt x="9534" y="4165"/>
                </a:lnTo>
                <a:lnTo>
                  <a:pt x="9516" y="4286"/>
                </a:lnTo>
                <a:lnTo>
                  <a:pt x="9440" y="4397"/>
                </a:lnTo>
                <a:lnTo>
                  <a:pt x="9327" y="4496"/>
                </a:lnTo>
                <a:lnTo>
                  <a:pt x="9176" y="4562"/>
                </a:lnTo>
                <a:lnTo>
                  <a:pt x="9006" y="4628"/>
                </a:lnTo>
                <a:lnTo>
                  <a:pt x="8779" y="4694"/>
                </a:lnTo>
                <a:lnTo>
                  <a:pt x="8534" y="4716"/>
                </a:lnTo>
                <a:lnTo>
                  <a:pt x="8232" y="4716"/>
                </a:lnTo>
                <a:lnTo>
                  <a:pt x="7118" y="4738"/>
                </a:lnTo>
                <a:lnTo>
                  <a:pt x="5947" y="4771"/>
                </a:lnTo>
                <a:lnTo>
                  <a:pt x="4795" y="4815"/>
                </a:lnTo>
                <a:lnTo>
                  <a:pt x="3681" y="4860"/>
                </a:lnTo>
                <a:lnTo>
                  <a:pt x="2662" y="4882"/>
                </a:lnTo>
                <a:lnTo>
                  <a:pt x="1755" y="4882"/>
                </a:lnTo>
                <a:lnTo>
                  <a:pt x="1359" y="4860"/>
                </a:lnTo>
                <a:lnTo>
                  <a:pt x="981" y="4837"/>
                </a:lnTo>
                <a:lnTo>
                  <a:pt x="698" y="4771"/>
                </a:lnTo>
                <a:lnTo>
                  <a:pt x="453" y="4716"/>
                </a:lnTo>
                <a:lnTo>
                  <a:pt x="453" y="5322"/>
                </a:lnTo>
                <a:lnTo>
                  <a:pt x="453" y="6083"/>
                </a:lnTo>
                <a:lnTo>
                  <a:pt x="453" y="6909"/>
                </a:lnTo>
                <a:lnTo>
                  <a:pt x="453" y="7780"/>
                </a:lnTo>
                <a:lnTo>
                  <a:pt x="453" y="8606"/>
                </a:lnTo>
                <a:lnTo>
                  <a:pt x="453" y="9345"/>
                </a:lnTo>
                <a:lnTo>
                  <a:pt x="453" y="9918"/>
                </a:lnTo>
                <a:lnTo>
                  <a:pt x="453" y="10282"/>
                </a:lnTo>
                <a:lnTo>
                  <a:pt x="490" y="10381"/>
                </a:lnTo>
                <a:lnTo>
                  <a:pt x="547" y="10491"/>
                </a:lnTo>
                <a:lnTo>
                  <a:pt x="660" y="10590"/>
                </a:lnTo>
                <a:lnTo>
                  <a:pt x="811" y="10700"/>
                </a:lnTo>
                <a:lnTo>
                  <a:pt x="981" y="10811"/>
                </a:lnTo>
                <a:lnTo>
                  <a:pt x="1208" y="10888"/>
                </a:lnTo>
                <a:lnTo>
                  <a:pt x="1453" y="10954"/>
                </a:lnTo>
                <a:lnTo>
                  <a:pt x="1718" y="11020"/>
                </a:lnTo>
                <a:lnTo>
                  <a:pt x="1963" y="11064"/>
                </a:lnTo>
                <a:lnTo>
                  <a:pt x="2265" y="11086"/>
                </a:lnTo>
                <a:lnTo>
                  <a:pt x="2548" y="11064"/>
                </a:lnTo>
                <a:lnTo>
                  <a:pt x="2794" y="11042"/>
                </a:lnTo>
                <a:lnTo>
                  <a:pt x="3096" y="10976"/>
                </a:lnTo>
                <a:lnTo>
                  <a:pt x="3341" y="10888"/>
                </a:lnTo>
                <a:lnTo>
                  <a:pt x="3606" y="10766"/>
                </a:lnTo>
                <a:lnTo>
                  <a:pt x="3813" y="10590"/>
                </a:lnTo>
                <a:close/>
              </a:path>
            </a:pathLst>
          </a:custGeom>
          <a:solidFill>
            <a:srgbClr val="FFCC99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24" name="Puzzle1"/>
          <p:cNvSpPr>
            <a:spLocks noEditPoints="1" noChangeArrowheads="1"/>
          </p:cNvSpPr>
          <p:nvPr/>
        </p:nvSpPr>
        <p:spPr bwMode="auto">
          <a:xfrm>
            <a:off x="5242069" y="2548620"/>
            <a:ext cx="1635699" cy="848218"/>
          </a:xfrm>
          <a:custGeom>
            <a:avLst/>
            <a:gdLst>
              <a:gd name="T0" fmla="*/ 16740 w 21600"/>
              <a:gd name="T1" fmla="*/ 21078 h 21600"/>
              <a:gd name="T2" fmla="*/ 16976 w 21600"/>
              <a:gd name="T3" fmla="*/ 521 h 21600"/>
              <a:gd name="T4" fmla="*/ 4725 w 21600"/>
              <a:gd name="T5" fmla="*/ 856 h 21600"/>
              <a:gd name="T6" fmla="*/ 5040 w 21600"/>
              <a:gd name="T7" fmla="*/ 21004 h 21600"/>
              <a:gd name="T8" fmla="*/ 10811 w 21600"/>
              <a:gd name="T9" fmla="*/ 12885 h 21600"/>
              <a:gd name="T10" fmla="*/ 10845 w 21600"/>
              <a:gd name="T11" fmla="*/ 8714 h 21600"/>
              <a:gd name="T12" fmla="*/ 21600 w 21600"/>
              <a:gd name="T13" fmla="*/ 10000 h 21600"/>
              <a:gd name="T14" fmla="*/ 56 w 21600"/>
              <a:gd name="T15" fmla="*/ 10000 h 21600"/>
              <a:gd name="T16" fmla="*/ 6086 w 21600"/>
              <a:gd name="T17" fmla="*/ 2569 h 21600"/>
              <a:gd name="T18" fmla="*/ 16132 w 21600"/>
              <a:gd name="T19" fmla="*/ 19552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9360" y="20836"/>
                </a:moveTo>
                <a:lnTo>
                  <a:pt x="9528" y="20836"/>
                </a:lnTo>
                <a:lnTo>
                  <a:pt x="9686" y="20762"/>
                </a:lnTo>
                <a:lnTo>
                  <a:pt x="9810" y="20687"/>
                </a:lnTo>
                <a:lnTo>
                  <a:pt x="9922" y="20575"/>
                </a:lnTo>
                <a:lnTo>
                  <a:pt x="10012" y="20426"/>
                </a:lnTo>
                <a:lnTo>
                  <a:pt x="10068" y="20296"/>
                </a:lnTo>
                <a:lnTo>
                  <a:pt x="10113" y="20110"/>
                </a:lnTo>
                <a:lnTo>
                  <a:pt x="10136" y="19905"/>
                </a:lnTo>
                <a:lnTo>
                  <a:pt x="10136" y="19682"/>
                </a:lnTo>
                <a:lnTo>
                  <a:pt x="10113" y="19440"/>
                </a:lnTo>
                <a:lnTo>
                  <a:pt x="10068" y="19142"/>
                </a:lnTo>
                <a:lnTo>
                  <a:pt x="10012" y="18900"/>
                </a:lnTo>
                <a:lnTo>
                  <a:pt x="9900" y="18620"/>
                </a:lnTo>
                <a:lnTo>
                  <a:pt x="9787" y="18285"/>
                </a:lnTo>
                <a:lnTo>
                  <a:pt x="9641" y="17968"/>
                </a:lnTo>
                <a:lnTo>
                  <a:pt x="9472" y="17652"/>
                </a:lnTo>
                <a:lnTo>
                  <a:pt x="9382" y="17466"/>
                </a:lnTo>
                <a:lnTo>
                  <a:pt x="9315" y="17298"/>
                </a:lnTo>
                <a:lnTo>
                  <a:pt x="9258" y="17112"/>
                </a:lnTo>
                <a:lnTo>
                  <a:pt x="9191" y="16926"/>
                </a:lnTo>
                <a:lnTo>
                  <a:pt x="9123" y="16535"/>
                </a:lnTo>
                <a:lnTo>
                  <a:pt x="9101" y="16144"/>
                </a:lnTo>
                <a:lnTo>
                  <a:pt x="9101" y="15753"/>
                </a:lnTo>
                <a:lnTo>
                  <a:pt x="9168" y="15362"/>
                </a:lnTo>
                <a:lnTo>
                  <a:pt x="9236" y="14971"/>
                </a:lnTo>
                <a:lnTo>
                  <a:pt x="9360" y="14580"/>
                </a:lnTo>
                <a:lnTo>
                  <a:pt x="9495" y="14244"/>
                </a:lnTo>
                <a:lnTo>
                  <a:pt x="9663" y="13891"/>
                </a:lnTo>
                <a:lnTo>
                  <a:pt x="9855" y="13611"/>
                </a:lnTo>
                <a:lnTo>
                  <a:pt x="10068" y="13351"/>
                </a:lnTo>
                <a:lnTo>
                  <a:pt x="10293" y="13146"/>
                </a:lnTo>
                <a:lnTo>
                  <a:pt x="10552" y="12997"/>
                </a:lnTo>
                <a:lnTo>
                  <a:pt x="10811" y="12885"/>
                </a:lnTo>
                <a:lnTo>
                  <a:pt x="11069" y="12866"/>
                </a:lnTo>
                <a:lnTo>
                  <a:pt x="11351" y="12885"/>
                </a:lnTo>
                <a:lnTo>
                  <a:pt x="11610" y="12997"/>
                </a:lnTo>
                <a:lnTo>
                  <a:pt x="11846" y="13183"/>
                </a:lnTo>
                <a:lnTo>
                  <a:pt x="12060" y="13388"/>
                </a:lnTo>
                <a:lnTo>
                  <a:pt x="12251" y="13648"/>
                </a:lnTo>
                <a:lnTo>
                  <a:pt x="12419" y="13928"/>
                </a:lnTo>
                <a:lnTo>
                  <a:pt x="12555" y="14244"/>
                </a:lnTo>
                <a:lnTo>
                  <a:pt x="12690" y="14617"/>
                </a:lnTo>
                <a:lnTo>
                  <a:pt x="12768" y="15008"/>
                </a:lnTo>
                <a:lnTo>
                  <a:pt x="12836" y="15399"/>
                </a:lnTo>
                <a:lnTo>
                  <a:pt x="12858" y="15753"/>
                </a:lnTo>
                <a:lnTo>
                  <a:pt x="12858" y="16144"/>
                </a:lnTo>
                <a:lnTo>
                  <a:pt x="12813" y="16535"/>
                </a:lnTo>
                <a:lnTo>
                  <a:pt x="12746" y="16888"/>
                </a:lnTo>
                <a:lnTo>
                  <a:pt x="12667" y="17224"/>
                </a:lnTo>
                <a:lnTo>
                  <a:pt x="12510" y="17503"/>
                </a:lnTo>
                <a:lnTo>
                  <a:pt x="12228" y="18043"/>
                </a:lnTo>
                <a:lnTo>
                  <a:pt x="11970" y="18546"/>
                </a:lnTo>
                <a:lnTo>
                  <a:pt x="11868" y="18751"/>
                </a:lnTo>
                <a:lnTo>
                  <a:pt x="11778" y="18974"/>
                </a:lnTo>
                <a:lnTo>
                  <a:pt x="11711" y="19179"/>
                </a:lnTo>
                <a:lnTo>
                  <a:pt x="11666" y="19365"/>
                </a:lnTo>
                <a:lnTo>
                  <a:pt x="11632" y="19570"/>
                </a:lnTo>
                <a:lnTo>
                  <a:pt x="11632" y="19756"/>
                </a:lnTo>
                <a:lnTo>
                  <a:pt x="11632" y="19942"/>
                </a:lnTo>
                <a:lnTo>
                  <a:pt x="11643" y="20110"/>
                </a:lnTo>
                <a:lnTo>
                  <a:pt x="11711" y="20296"/>
                </a:lnTo>
                <a:lnTo>
                  <a:pt x="11801" y="20464"/>
                </a:lnTo>
                <a:lnTo>
                  <a:pt x="11891" y="20650"/>
                </a:lnTo>
                <a:lnTo>
                  <a:pt x="12037" y="20836"/>
                </a:lnTo>
                <a:lnTo>
                  <a:pt x="12206" y="21004"/>
                </a:lnTo>
                <a:lnTo>
                  <a:pt x="12419" y="21190"/>
                </a:lnTo>
                <a:lnTo>
                  <a:pt x="12667" y="21320"/>
                </a:lnTo>
                <a:lnTo>
                  <a:pt x="12960" y="21432"/>
                </a:lnTo>
                <a:lnTo>
                  <a:pt x="13286" y="21544"/>
                </a:lnTo>
                <a:lnTo>
                  <a:pt x="13612" y="21655"/>
                </a:lnTo>
                <a:lnTo>
                  <a:pt x="13983" y="21693"/>
                </a:lnTo>
                <a:lnTo>
                  <a:pt x="14343" y="21730"/>
                </a:lnTo>
                <a:lnTo>
                  <a:pt x="14715" y="21730"/>
                </a:lnTo>
                <a:lnTo>
                  <a:pt x="15075" y="21730"/>
                </a:lnTo>
                <a:lnTo>
                  <a:pt x="15446" y="21655"/>
                </a:lnTo>
                <a:lnTo>
                  <a:pt x="15794" y="21581"/>
                </a:lnTo>
                <a:lnTo>
                  <a:pt x="16132" y="21432"/>
                </a:lnTo>
                <a:lnTo>
                  <a:pt x="16458" y="21302"/>
                </a:lnTo>
                <a:lnTo>
                  <a:pt x="16740" y="21078"/>
                </a:lnTo>
                <a:lnTo>
                  <a:pt x="16976" y="20836"/>
                </a:lnTo>
                <a:lnTo>
                  <a:pt x="17043" y="20650"/>
                </a:lnTo>
                <a:lnTo>
                  <a:pt x="17088" y="20426"/>
                </a:lnTo>
                <a:lnTo>
                  <a:pt x="17133" y="20222"/>
                </a:lnTo>
                <a:lnTo>
                  <a:pt x="17156" y="19980"/>
                </a:lnTo>
                <a:lnTo>
                  <a:pt x="17167" y="19477"/>
                </a:lnTo>
                <a:lnTo>
                  <a:pt x="17167" y="18974"/>
                </a:lnTo>
                <a:lnTo>
                  <a:pt x="17156" y="18397"/>
                </a:lnTo>
                <a:lnTo>
                  <a:pt x="17111" y="17820"/>
                </a:lnTo>
                <a:lnTo>
                  <a:pt x="17066" y="17261"/>
                </a:lnTo>
                <a:lnTo>
                  <a:pt x="16998" y="16646"/>
                </a:lnTo>
                <a:lnTo>
                  <a:pt x="16852" y="15511"/>
                </a:lnTo>
                <a:lnTo>
                  <a:pt x="16740" y="14393"/>
                </a:lnTo>
                <a:lnTo>
                  <a:pt x="16717" y="13928"/>
                </a:lnTo>
                <a:lnTo>
                  <a:pt x="16695" y="13462"/>
                </a:lnTo>
                <a:lnTo>
                  <a:pt x="16717" y="13071"/>
                </a:lnTo>
                <a:lnTo>
                  <a:pt x="16785" y="12755"/>
                </a:lnTo>
                <a:lnTo>
                  <a:pt x="16852" y="12419"/>
                </a:lnTo>
                <a:lnTo>
                  <a:pt x="16953" y="12140"/>
                </a:lnTo>
                <a:lnTo>
                  <a:pt x="17088" y="11898"/>
                </a:lnTo>
                <a:lnTo>
                  <a:pt x="17212" y="11675"/>
                </a:lnTo>
                <a:lnTo>
                  <a:pt x="17370" y="11470"/>
                </a:lnTo>
                <a:lnTo>
                  <a:pt x="17516" y="11284"/>
                </a:lnTo>
                <a:lnTo>
                  <a:pt x="17696" y="11135"/>
                </a:lnTo>
                <a:lnTo>
                  <a:pt x="17865" y="11042"/>
                </a:lnTo>
                <a:lnTo>
                  <a:pt x="18033" y="10930"/>
                </a:lnTo>
                <a:lnTo>
                  <a:pt x="18213" y="10893"/>
                </a:lnTo>
                <a:lnTo>
                  <a:pt x="18382" y="10893"/>
                </a:lnTo>
                <a:lnTo>
                  <a:pt x="18551" y="10967"/>
                </a:lnTo>
                <a:lnTo>
                  <a:pt x="18708" y="11042"/>
                </a:lnTo>
                <a:lnTo>
                  <a:pt x="18855" y="11172"/>
                </a:lnTo>
                <a:lnTo>
                  <a:pt x="19012" y="11358"/>
                </a:lnTo>
                <a:lnTo>
                  <a:pt x="19136" y="11600"/>
                </a:lnTo>
                <a:lnTo>
                  <a:pt x="19271" y="11861"/>
                </a:lnTo>
                <a:lnTo>
                  <a:pt x="19440" y="12028"/>
                </a:lnTo>
                <a:lnTo>
                  <a:pt x="19608" y="12177"/>
                </a:lnTo>
                <a:lnTo>
                  <a:pt x="19822" y="12289"/>
                </a:lnTo>
                <a:lnTo>
                  <a:pt x="20025" y="12289"/>
                </a:lnTo>
                <a:lnTo>
                  <a:pt x="20238" y="12289"/>
                </a:lnTo>
                <a:lnTo>
                  <a:pt x="20452" y="12215"/>
                </a:lnTo>
                <a:lnTo>
                  <a:pt x="20643" y="12103"/>
                </a:lnTo>
                <a:lnTo>
                  <a:pt x="20846" y="11973"/>
                </a:lnTo>
                <a:lnTo>
                  <a:pt x="21037" y="11786"/>
                </a:lnTo>
                <a:lnTo>
                  <a:pt x="21206" y="11563"/>
                </a:lnTo>
                <a:lnTo>
                  <a:pt x="21363" y="11321"/>
                </a:lnTo>
                <a:lnTo>
                  <a:pt x="21465" y="11079"/>
                </a:lnTo>
                <a:lnTo>
                  <a:pt x="21577" y="10744"/>
                </a:lnTo>
                <a:lnTo>
                  <a:pt x="21622" y="10427"/>
                </a:lnTo>
                <a:lnTo>
                  <a:pt x="21645" y="10111"/>
                </a:lnTo>
                <a:lnTo>
                  <a:pt x="21622" y="9608"/>
                </a:lnTo>
                <a:lnTo>
                  <a:pt x="21577" y="9142"/>
                </a:lnTo>
                <a:lnTo>
                  <a:pt x="21465" y="8751"/>
                </a:lnTo>
                <a:lnTo>
                  <a:pt x="21363" y="8397"/>
                </a:lnTo>
                <a:lnTo>
                  <a:pt x="21206" y="8062"/>
                </a:lnTo>
                <a:lnTo>
                  <a:pt x="21037" y="7820"/>
                </a:lnTo>
                <a:lnTo>
                  <a:pt x="20846" y="7597"/>
                </a:lnTo>
                <a:lnTo>
                  <a:pt x="20643" y="7429"/>
                </a:lnTo>
                <a:lnTo>
                  <a:pt x="20452" y="7317"/>
                </a:lnTo>
                <a:lnTo>
                  <a:pt x="20238" y="7206"/>
                </a:lnTo>
                <a:lnTo>
                  <a:pt x="20025" y="7168"/>
                </a:lnTo>
                <a:lnTo>
                  <a:pt x="19822" y="7206"/>
                </a:lnTo>
                <a:lnTo>
                  <a:pt x="19608" y="7243"/>
                </a:lnTo>
                <a:lnTo>
                  <a:pt x="19440" y="7355"/>
                </a:lnTo>
                <a:lnTo>
                  <a:pt x="19271" y="7504"/>
                </a:lnTo>
                <a:lnTo>
                  <a:pt x="19136" y="7708"/>
                </a:lnTo>
                <a:lnTo>
                  <a:pt x="19012" y="7895"/>
                </a:lnTo>
                <a:lnTo>
                  <a:pt x="18832" y="8025"/>
                </a:lnTo>
                <a:lnTo>
                  <a:pt x="18663" y="8174"/>
                </a:lnTo>
                <a:lnTo>
                  <a:pt x="18472" y="8248"/>
                </a:lnTo>
                <a:lnTo>
                  <a:pt x="18270" y="8286"/>
                </a:lnTo>
                <a:lnTo>
                  <a:pt x="18078" y="8323"/>
                </a:lnTo>
                <a:lnTo>
                  <a:pt x="17887" y="8323"/>
                </a:lnTo>
                <a:lnTo>
                  <a:pt x="17696" y="8248"/>
                </a:lnTo>
                <a:lnTo>
                  <a:pt x="17493" y="8174"/>
                </a:lnTo>
                <a:lnTo>
                  <a:pt x="17302" y="8062"/>
                </a:lnTo>
                <a:lnTo>
                  <a:pt x="17133" y="7969"/>
                </a:lnTo>
                <a:lnTo>
                  <a:pt x="16976" y="7783"/>
                </a:lnTo>
                <a:lnTo>
                  <a:pt x="16852" y="7597"/>
                </a:lnTo>
                <a:lnTo>
                  <a:pt x="16740" y="7429"/>
                </a:lnTo>
                <a:lnTo>
                  <a:pt x="16672" y="7168"/>
                </a:lnTo>
                <a:lnTo>
                  <a:pt x="16638" y="6926"/>
                </a:lnTo>
                <a:lnTo>
                  <a:pt x="16616" y="6498"/>
                </a:lnTo>
                <a:lnTo>
                  <a:pt x="16616" y="5772"/>
                </a:lnTo>
                <a:lnTo>
                  <a:pt x="16650" y="4915"/>
                </a:lnTo>
                <a:lnTo>
                  <a:pt x="16695" y="3928"/>
                </a:lnTo>
                <a:lnTo>
                  <a:pt x="16762" y="2960"/>
                </a:lnTo>
                <a:lnTo>
                  <a:pt x="16830" y="1992"/>
                </a:lnTo>
                <a:lnTo>
                  <a:pt x="16908" y="1173"/>
                </a:lnTo>
                <a:lnTo>
                  <a:pt x="16976" y="521"/>
                </a:lnTo>
                <a:lnTo>
                  <a:pt x="16953" y="521"/>
                </a:lnTo>
                <a:lnTo>
                  <a:pt x="16931" y="521"/>
                </a:lnTo>
                <a:lnTo>
                  <a:pt x="16267" y="484"/>
                </a:lnTo>
                <a:lnTo>
                  <a:pt x="15637" y="428"/>
                </a:lnTo>
                <a:lnTo>
                  <a:pt x="15063" y="353"/>
                </a:lnTo>
                <a:lnTo>
                  <a:pt x="14523" y="279"/>
                </a:lnTo>
                <a:lnTo>
                  <a:pt x="14040" y="167"/>
                </a:lnTo>
                <a:lnTo>
                  <a:pt x="13635" y="93"/>
                </a:lnTo>
                <a:lnTo>
                  <a:pt x="13331" y="18"/>
                </a:lnTo>
                <a:lnTo>
                  <a:pt x="13117" y="18"/>
                </a:lnTo>
                <a:lnTo>
                  <a:pt x="12982" y="18"/>
                </a:lnTo>
                <a:lnTo>
                  <a:pt x="12858" y="130"/>
                </a:lnTo>
                <a:lnTo>
                  <a:pt x="12723" y="279"/>
                </a:lnTo>
                <a:lnTo>
                  <a:pt x="12622" y="446"/>
                </a:lnTo>
                <a:lnTo>
                  <a:pt x="12510" y="670"/>
                </a:lnTo>
                <a:lnTo>
                  <a:pt x="12419" y="912"/>
                </a:lnTo>
                <a:lnTo>
                  <a:pt x="12363" y="1210"/>
                </a:lnTo>
                <a:lnTo>
                  <a:pt x="12318" y="1526"/>
                </a:lnTo>
                <a:lnTo>
                  <a:pt x="12273" y="1843"/>
                </a:lnTo>
                <a:lnTo>
                  <a:pt x="12251" y="2215"/>
                </a:lnTo>
                <a:lnTo>
                  <a:pt x="12273" y="2532"/>
                </a:lnTo>
                <a:lnTo>
                  <a:pt x="12318" y="2886"/>
                </a:lnTo>
                <a:lnTo>
                  <a:pt x="12386" y="3240"/>
                </a:lnTo>
                <a:lnTo>
                  <a:pt x="12464" y="3556"/>
                </a:lnTo>
                <a:lnTo>
                  <a:pt x="12577" y="3891"/>
                </a:lnTo>
                <a:lnTo>
                  <a:pt x="12746" y="4171"/>
                </a:lnTo>
                <a:lnTo>
                  <a:pt x="12926" y="4487"/>
                </a:lnTo>
                <a:lnTo>
                  <a:pt x="13050" y="4860"/>
                </a:lnTo>
                <a:lnTo>
                  <a:pt x="13162" y="5251"/>
                </a:lnTo>
                <a:lnTo>
                  <a:pt x="13218" y="5604"/>
                </a:lnTo>
                <a:lnTo>
                  <a:pt x="13263" y="5995"/>
                </a:lnTo>
                <a:lnTo>
                  <a:pt x="13241" y="6386"/>
                </a:lnTo>
                <a:lnTo>
                  <a:pt x="13218" y="6740"/>
                </a:lnTo>
                <a:lnTo>
                  <a:pt x="13139" y="7094"/>
                </a:lnTo>
                <a:lnTo>
                  <a:pt x="13050" y="7429"/>
                </a:lnTo>
                <a:lnTo>
                  <a:pt x="12903" y="7746"/>
                </a:lnTo>
                <a:lnTo>
                  <a:pt x="12723" y="8025"/>
                </a:lnTo>
                <a:lnTo>
                  <a:pt x="12532" y="8286"/>
                </a:lnTo>
                <a:lnTo>
                  <a:pt x="12318" y="8491"/>
                </a:lnTo>
                <a:lnTo>
                  <a:pt x="12060" y="8677"/>
                </a:lnTo>
                <a:lnTo>
                  <a:pt x="11756" y="8788"/>
                </a:lnTo>
                <a:lnTo>
                  <a:pt x="11452" y="8826"/>
                </a:lnTo>
                <a:lnTo>
                  <a:pt x="11283" y="8826"/>
                </a:lnTo>
                <a:lnTo>
                  <a:pt x="11126" y="8826"/>
                </a:lnTo>
                <a:lnTo>
                  <a:pt x="11002" y="8788"/>
                </a:lnTo>
                <a:lnTo>
                  <a:pt x="10845" y="8714"/>
                </a:lnTo>
                <a:lnTo>
                  <a:pt x="10721" y="8640"/>
                </a:lnTo>
                <a:lnTo>
                  <a:pt x="10608" y="8565"/>
                </a:lnTo>
                <a:lnTo>
                  <a:pt x="10485" y="8453"/>
                </a:lnTo>
                <a:lnTo>
                  <a:pt x="10372" y="8323"/>
                </a:lnTo>
                <a:lnTo>
                  <a:pt x="10181" y="8062"/>
                </a:lnTo>
                <a:lnTo>
                  <a:pt x="10035" y="7746"/>
                </a:lnTo>
                <a:lnTo>
                  <a:pt x="9900" y="7392"/>
                </a:lnTo>
                <a:lnTo>
                  <a:pt x="9787" y="7001"/>
                </a:lnTo>
                <a:lnTo>
                  <a:pt x="9731" y="6610"/>
                </a:lnTo>
                <a:lnTo>
                  <a:pt x="9686" y="6219"/>
                </a:lnTo>
                <a:lnTo>
                  <a:pt x="9663" y="5772"/>
                </a:lnTo>
                <a:lnTo>
                  <a:pt x="9686" y="5381"/>
                </a:lnTo>
                <a:lnTo>
                  <a:pt x="9753" y="4990"/>
                </a:lnTo>
                <a:lnTo>
                  <a:pt x="9832" y="4636"/>
                </a:lnTo>
                <a:lnTo>
                  <a:pt x="9945" y="4320"/>
                </a:lnTo>
                <a:lnTo>
                  <a:pt x="10068" y="4022"/>
                </a:lnTo>
                <a:lnTo>
                  <a:pt x="10203" y="3817"/>
                </a:lnTo>
                <a:lnTo>
                  <a:pt x="10316" y="3593"/>
                </a:lnTo>
                <a:lnTo>
                  <a:pt x="10395" y="3351"/>
                </a:lnTo>
                <a:lnTo>
                  <a:pt x="10462" y="3109"/>
                </a:lnTo>
                <a:lnTo>
                  <a:pt x="10507" y="2848"/>
                </a:lnTo>
                <a:lnTo>
                  <a:pt x="10530" y="2606"/>
                </a:lnTo>
                <a:lnTo>
                  <a:pt x="10507" y="2346"/>
                </a:lnTo>
                <a:lnTo>
                  <a:pt x="10462" y="2141"/>
                </a:lnTo>
                <a:lnTo>
                  <a:pt x="10395" y="1880"/>
                </a:lnTo>
                <a:lnTo>
                  <a:pt x="10293" y="1638"/>
                </a:lnTo>
                <a:lnTo>
                  <a:pt x="10158" y="1415"/>
                </a:lnTo>
                <a:lnTo>
                  <a:pt x="9967" y="1210"/>
                </a:lnTo>
                <a:lnTo>
                  <a:pt x="9753" y="986"/>
                </a:lnTo>
                <a:lnTo>
                  <a:pt x="9495" y="819"/>
                </a:lnTo>
                <a:lnTo>
                  <a:pt x="9191" y="670"/>
                </a:lnTo>
                <a:lnTo>
                  <a:pt x="8842" y="521"/>
                </a:lnTo>
                <a:lnTo>
                  <a:pt x="8471" y="446"/>
                </a:lnTo>
                <a:lnTo>
                  <a:pt x="7998" y="428"/>
                </a:lnTo>
                <a:lnTo>
                  <a:pt x="7413" y="428"/>
                </a:lnTo>
                <a:lnTo>
                  <a:pt x="6817" y="446"/>
                </a:lnTo>
                <a:lnTo>
                  <a:pt x="6187" y="521"/>
                </a:lnTo>
                <a:lnTo>
                  <a:pt x="5602" y="633"/>
                </a:lnTo>
                <a:lnTo>
                  <a:pt x="5107" y="744"/>
                </a:lnTo>
                <a:lnTo>
                  <a:pt x="4725" y="856"/>
                </a:lnTo>
                <a:lnTo>
                  <a:pt x="4848" y="1564"/>
                </a:lnTo>
                <a:lnTo>
                  <a:pt x="5028" y="2495"/>
                </a:lnTo>
                <a:lnTo>
                  <a:pt x="5175" y="3556"/>
                </a:lnTo>
                <a:lnTo>
                  <a:pt x="5298" y="4673"/>
                </a:lnTo>
                <a:lnTo>
                  <a:pt x="5343" y="5213"/>
                </a:lnTo>
                <a:lnTo>
                  <a:pt x="5388" y="5753"/>
                </a:lnTo>
                <a:lnTo>
                  <a:pt x="5411" y="6275"/>
                </a:lnTo>
                <a:lnTo>
                  <a:pt x="5411" y="6740"/>
                </a:lnTo>
                <a:lnTo>
                  <a:pt x="5366" y="7168"/>
                </a:lnTo>
                <a:lnTo>
                  <a:pt x="5321" y="7541"/>
                </a:lnTo>
                <a:lnTo>
                  <a:pt x="5287" y="7708"/>
                </a:lnTo>
                <a:lnTo>
                  <a:pt x="5242" y="7857"/>
                </a:lnTo>
                <a:lnTo>
                  <a:pt x="5197" y="7969"/>
                </a:lnTo>
                <a:lnTo>
                  <a:pt x="5130" y="8062"/>
                </a:lnTo>
                <a:lnTo>
                  <a:pt x="5006" y="8248"/>
                </a:lnTo>
                <a:lnTo>
                  <a:pt x="4848" y="8397"/>
                </a:lnTo>
                <a:lnTo>
                  <a:pt x="4725" y="8528"/>
                </a:lnTo>
                <a:lnTo>
                  <a:pt x="4567" y="8640"/>
                </a:lnTo>
                <a:lnTo>
                  <a:pt x="4421" y="8714"/>
                </a:lnTo>
                <a:lnTo>
                  <a:pt x="4263" y="8751"/>
                </a:lnTo>
                <a:lnTo>
                  <a:pt x="4095" y="8788"/>
                </a:lnTo>
                <a:lnTo>
                  <a:pt x="3948" y="8788"/>
                </a:lnTo>
                <a:lnTo>
                  <a:pt x="3791" y="8751"/>
                </a:lnTo>
                <a:lnTo>
                  <a:pt x="3667" y="8714"/>
                </a:lnTo>
                <a:lnTo>
                  <a:pt x="3510" y="8677"/>
                </a:lnTo>
                <a:lnTo>
                  <a:pt x="3386" y="8602"/>
                </a:lnTo>
                <a:lnTo>
                  <a:pt x="3251" y="8491"/>
                </a:lnTo>
                <a:lnTo>
                  <a:pt x="3127" y="8360"/>
                </a:lnTo>
                <a:lnTo>
                  <a:pt x="3015" y="8248"/>
                </a:lnTo>
                <a:lnTo>
                  <a:pt x="2925" y="8062"/>
                </a:lnTo>
                <a:lnTo>
                  <a:pt x="2778" y="7857"/>
                </a:lnTo>
                <a:lnTo>
                  <a:pt x="2610" y="7671"/>
                </a:lnTo>
                <a:lnTo>
                  <a:pt x="2407" y="7541"/>
                </a:lnTo>
                <a:lnTo>
                  <a:pt x="2171" y="7466"/>
                </a:lnTo>
                <a:lnTo>
                  <a:pt x="1957" y="7429"/>
                </a:lnTo>
                <a:lnTo>
                  <a:pt x="1698" y="7429"/>
                </a:lnTo>
                <a:lnTo>
                  <a:pt x="1462" y="7466"/>
                </a:lnTo>
                <a:lnTo>
                  <a:pt x="1226" y="7559"/>
                </a:lnTo>
                <a:lnTo>
                  <a:pt x="989" y="7708"/>
                </a:lnTo>
                <a:lnTo>
                  <a:pt x="776" y="7932"/>
                </a:lnTo>
                <a:lnTo>
                  <a:pt x="551" y="8211"/>
                </a:lnTo>
                <a:lnTo>
                  <a:pt x="382" y="8528"/>
                </a:lnTo>
                <a:lnTo>
                  <a:pt x="315" y="8714"/>
                </a:lnTo>
                <a:lnTo>
                  <a:pt x="236" y="8919"/>
                </a:lnTo>
                <a:lnTo>
                  <a:pt x="191" y="9142"/>
                </a:lnTo>
                <a:lnTo>
                  <a:pt x="123" y="9347"/>
                </a:lnTo>
                <a:lnTo>
                  <a:pt x="78" y="9608"/>
                </a:lnTo>
                <a:lnTo>
                  <a:pt x="56" y="9887"/>
                </a:lnTo>
                <a:lnTo>
                  <a:pt x="33" y="10185"/>
                </a:lnTo>
                <a:lnTo>
                  <a:pt x="33" y="10464"/>
                </a:lnTo>
                <a:lnTo>
                  <a:pt x="33" y="10706"/>
                </a:lnTo>
                <a:lnTo>
                  <a:pt x="56" y="10967"/>
                </a:lnTo>
                <a:lnTo>
                  <a:pt x="78" y="11172"/>
                </a:lnTo>
                <a:lnTo>
                  <a:pt x="123" y="11395"/>
                </a:lnTo>
                <a:lnTo>
                  <a:pt x="168" y="11600"/>
                </a:lnTo>
                <a:lnTo>
                  <a:pt x="236" y="11786"/>
                </a:lnTo>
                <a:lnTo>
                  <a:pt x="292" y="11973"/>
                </a:lnTo>
                <a:lnTo>
                  <a:pt x="382" y="12140"/>
                </a:lnTo>
                <a:lnTo>
                  <a:pt x="540" y="12419"/>
                </a:lnTo>
                <a:lnTo>
                  <a:pt x="731" y="12680"/>
                </a:lnTo>
                <a:lnTo>
                  <a:pt x="944" y="12866"/>
                </a:lnTo>
                <a:lnTo>
                  <a:pt x="1158" y="12997"/>
                </a:lnTo>
                <a:lnTo>
                  <a:pt x="1395" y="13108"/>
                </a:lnTo>
                <a:lnTo>
                  <a:pt x="1608" y="13183"/>
                </a:lnTo>
                <a:lnTo>
                  <a:pt x="1856" y="13183"/>
                </a:lnTo>
                <a:lnTo>
                  <a:pt x="2070" y="13146"/>
                </a:lnTo>
                <a:lnTo>
                  <a:pt x="2261" y="13071"/>
                </a:lnTo>
                <a:lnTo>
                  <a:pt x="2430" y="12960"/>
                </a:lnTo>
                <a:lnTo>
                  <a:pt x="2587" y="12792"/>
                </a:lnTo>
                <a:lnTo>
                  <a:pt x="2688" y="12606"/>
                </a:lnTo>
                <a:lnTo>
                  <a:pt x="2801" y="12419"/>
                </a:lnTo>
                <a:lnTo>
                  <a:pt x="2925" y="12289"/>
                </a:lnTo>
                <a:lnTo>
                  <a:pt x="3082" y="12177"/>
                </a:lnTo>
                <a:lnTo>
                  <a:pt x="3228" y="12103"/>
                </a:lnTo>
                <a:lnTo>
                  <a:pt x="3408" y="12103"/>
                </a:lnTo>
                <a:lnTo>
                  <a:pt x="3577" y="12103"/>
                </a:lnTo>
                <a:lnTo>
                  <a:pt x="3723" y="12177"/>
                </a:lnTo>
                <a:lnTo>
                  <a:pt x="3903" y="12252"/>
                </a:lnTo>
                <a:lnTo>
                  <a:pt x="4072" y="12364"/>
                </a:lnTo>
                <a:lnTo>
                  <a:pt x="4230" y="12494"/>
                </a:lnTo>
                <a:lnTo>
                  <a:pt x="4353" y="12643"/>
                </a:lnTo>
                <a:lnTo>
                  <a:pt x="4488" y="12829"/>
                </a:lnTo>
                <a:lnTo>
                  <a:pt x="4567" y="13034"/>
                </a:lnTo>
                <a:lnTo>
                  <a:pt x="4657" y="13257"/>
                </a:lnTo>
                <a:lnTo>
                  <a:pt x="4702" y="13462"/>
                </a:lnTo>
                <a:lnTo>
                  <a:pt x="4725" y="13686"/>
                </a:lnTo>
                <a:lnTo>
                  <a:pt x="4702" y="14282"/>
                </a:lnTo>
                <a:lnTo>
                  <a:pt x="4657" y="15045"/>
                </a:lnTo>
                <a:lnTo>
                  <a:pt x="4612" y="15976"/>
                </a:lnTo>
                <a:lnTo>
                  <a:pt x="4590" y="16926"/>
                </a:lnTo>
                <a:lnTo>
                  <a:pt x="4567" y="17968"/>
                </a:lnTo>
                <a:lnTo>
                  <a:pt x="4567" y="19011"/>
                </a:lnTo>
                <a:lnTo>
                  <a:pt x="4590" y="19514"/>
                </a:lnTo>
                <a:lnTo>
                  <a:pt x="4612" y="19980"/>
                </a:lnTo>
                <a:lnTo>
                  <a:pt x="4657" y="20426"/>
                </a:lnTo>
                <a:lnTo>
                  <a:pt x="4725" y="20836"/>
                </a:lnTo>
                <a:lnTo>
                  <a:pt x="4848" y="20929"/>
                </a:lnTo>
                <a:lnTo>
                  <a:pt x="5040" y="21004"/>
                </a:lnTo>
                <a:lnTo>
                  <a:pt x="5265" y="21078"/>
                </a:lnTo>
                <a:lnTo>
                  <a:pt x="5478" y="21115"/>
                </a:lnTo>
                <a:lnTo>
                  <a:pt x="6041" y="21115"/>
                </a:lnTo>
                <a:lnTo>
                  <a:pt x="6637" y="21078"/>
                </a:lnTo>
                <a:lnTo>
                  <a:pt x="7312" y="21004"/>
                </a:lnTo>
                <a:lnTo>
                  <a:pt x="7998" y="20929"/>
                </a:lnTo>
                <a:lnTo>
                  <a:pt x="8696" y="20855"/>
                </a:lnTo>
                <a:lnTo>
                  <a:pt x="9360" y="20836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>
        <p:nvSpPr>
          <p:cNvPr id="26" name="Puzzle1"/>
          <p:cNvSpPr>
            <a:spLocks noEditPoints="1" noChangeArrowheads="1"/>
          </p:cNvSpPr>
          <p:nvPr/>
        </p:nvSpPr>
        <p:spPr bwMode="auto">
          <a:xfrm>
            <a:off x="7098397" y="961188"/>
            <a:ext cx="1635699" cy="848218"/>
          </a:xfrm>
          <a:custGeom>
            <a:avLst/>
            <a:gdLst>
              <a:gd name="T0" fmla="*/ 16740 w 21600"/>
              <a:gd name="T1" fmla="*/ 21078 h 21600"/>
              <a:gd name="T2" fmla="*/ 16976 w 21600"/>
              <a:gd name="T3" fmla="*/ 521 h 21600"/>
              <a:gd name="T4" fmla="*/ 4725 w 21600"/>
              <a:gd name="T5" fmla="*/ 856 h 21600"/>
              <a:gd name="T6" fmla="*/ 5040 w 21600"/>
              <a:gd name="T7" fmla="*/ 21004 h 21600"/>
              <a:gd name="T8" fmla="*/ 10811 w 21600"/>
              <a:gd name="T9" fmla="*/ 12885 h 21600"/>
              <a:gd name="T10" fmla="*/ 10845 w 21600"/>
              <a:gd name="T11" fmla="*/ 8714 h 21600"/>
              <a:gd name="T12" fmla="*/ 21600 w 21600"/>
              <a:gd name="T13" fmla="*/ 10000 h 21600"/>
              <a:gd name="T14" fmla="*/ 56 w 21600"/>
              <a:gd name="T15" fmla="*/ 10000 h 21600"/>
              <a:gd name="T16" fmla="*/ 6086 w 21600"/>
              <a:gd name="T17" fmla="*/ 2569 h 21600"/>
              <a:gd name="T18" fmla="*/ 16132 w 21600"/>
              <a:gd name="T19" fmla="*/ 19552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9360" y="20836"/>
                </a:moveTo>
                <a:lnTo>
                  <a:pt x="9528" y="20836"/>
                </a:lnTo>
                <a:lnTo>
                  <a:pt x="9686" y="20762"/>
                </a:lnTo>
                <a:lnTo>
                  <a:pt x="9810" y="20687"/>
                </a:lnTo>
                <a:lnTo>
                  <a:pt x="9922" y="20575"/>
                </a:lnTo>
                <a:lnTo>
                  <a:pt x="10012" y="20426"/>
                </a:lnTo>
                <a:lnTo>
                  <a:pt x="10068" y="20296"/>
                </a:lnTo>
                <a:lnTo>
                  <a:pt x="10113" y="20110"/>
                </a:lnTo>
                <a:lnTo>
                  <a:pt x="10136" y="19905"/>
                </a:lnTo>
                <a:lnTo>
                  <a:pt x="10136" y="19682"/>
                </a:lnTo>
                <a:lnTo>
                  <a:pt x="10113" y="19440"/>
                </a:lnTo>
                <a:lnTo>
                  <a:pt x="10068" y="19142"/>
                </a:lnTo>
                <a:lnTo>
                  <a:pt x="10012" y="18900"/>
                </a:lnTo>
                <a:lnTo>
                  <a:pt x="9900" y="18620"/>
                </a:lnTo>
                <a:lnTo>
                  <a:pt x="9787" y="18285"/>
                </a:lnTo>
                <a:lnTo>
                  <a:pt x="9641" y="17968"/>
                </a:lnTo>
                <a:lnTo>
                  <a:pt x="9472" y="17652"/>
                </a:lnTo>
                <a:lnTo>
                  <a:pt x="9382" y="17466"/>
                </a:lnTo>
                <a:lnTo>
                  <a:pt x="9315" y="17298"/>
                </a:lnTo>
                <a:lnTo>
                  <a:pt x="9258" y="17112"/>
                </a:lnTo>
                <a:lnTo>
                  <a:pt x="9191" y="16926"/>
                </a:lnTo>
                <a:lnTo>
                  <a:pt x="9123" y="16535"/>
                </a:lnTo>
                <a:lnTo>
                  <a:pt x="9101" y="16144"/>
                </a:lnTo>
                <a:lnTo>
                  <a:pt x="9101" y="15753"/>
                </a:lnTo>
                <a:lnTo>
                  <a:pt x="9168" y="15362"/>
                </a:lnTo>
                <a:lnTo>
                  <a:pt x="9236" y="14971"/>
                </a:lnTo>
                <a:lnTo>
                  <a:pt x="9360" y="14580"/>
                </a:lnTo>
                <a:lnTo>
                  <a:pt x="9495" y="14244"/>
                </a:lnTo>
                <a:lnTo>
                  <a:pt x="9663" y="13891"/>
                </a:lnTo>
                <a:lnTo>
                  <a:pt x="9855" y="13611"/>
                </a:lnTo>
                <a:lnTo>
                  <a:pt x="10068" y="13351"/>
                </a:lnTo>
                <a:lnTo>
                  <a:pt x="10293" y="13146"/>
                </a:lnTo>
                <a:lnTo>
                  <a:pt x="10552" y="12997"/>
                </a:lnTo>
                <a:lnTo>
                  <a:pt x="10811" y="12885"/>
                </a:lnTo>
                <a:lnTo>
                  <a:pt x="11069" y="12866"/>
                </a:lnTo>
                <a:lnTo>
                  <a:pt x="11351" y="12885"/>
                </a:lnTo>
                <a:lnTo>
                  <a:pt x="11610" y="12997"/>
                </a:lnTo>
                <a:lnTo>
                  <a:pt x="11846" y="13183"/>
                </a:lnTo>
                <a:lnTo>
                  <a:pt x="12060" y="13388"/>
                </a:lnTo>
                <a:lnTo>
                  <a:pt x="12251" y="13648"/>
                </a:lnTo>
                <a:lnTo>
                  <a:pt x="12419" y="13928"/>
                </a:lnTo>
                <a:lnTo>
                  <a:pt x="12555" y="14244"/>
                </a:lnTo>
                <a:lnTo>
                  <a:pt x="12690" y="14617"/>
                </a:lnTo>
                <a:lnTo>
                  <a:pt x="12768" y="15008"/>
                </a:lnTo>
                <a:lnTo>
                  <a:pt x="12836" y="15399"/>
                </a:lnTo>
                <a:lnTo>
                  <a:pt x="12858" y="15753"/>
                </a:lnTo>
                <a:lnTo>
                  <a:pt x="12858" y="16144"/>
                </a:lnTo>
                <a:lnTo>
                  <a:pt x="12813" y="16535"/>
                </a:lnTo>
                <a:lnTo>
                  <a:pt x="12746" y="16888"/>
                </a:lnTo>
                <a:lnTo>
                  <a:pt x="12667" y="17224"/>
                </a:lnTo>
                <a:lnTo>
                  <a:pt x="12510" y="17503"/>
                </a:lnTo>
                <a:lnTo>
                  <a:pt x="12228" y="18043"/>
                </a:lnTo>
                <a:lnTo>
                  <a:pt x="11970" y="18546"/>
                </a:lnTo>
                <a:lnTo>
                  <a:pt x="11868" y="18751"/>
                </a:lnTo>
                <a:lnTo>
                  <a:pt x="11778" y="18974"/>
                </a:lnTo>
                <a:lnTo>
                  <a:pt x="11711" y="19179"/>
                </a:lnTo>
                <a:lnTo>
                  <a:pt x="11666" y="19365"/>
                </a:lnTo>
                <a:lnTo>
                  <a:pt x="11632" y="19570"/>
                </a:lnTo>
                <a:lnTo>
                  <a:pt x="11632" y="19756"/>
                </a:lnTo>
                <a:lnTo>
                  <a:pt x="11632" y="19942"/>
                </a:lnTo>
                <a:lnTo>
                  <a:pt x="11643" y="20110"/>
                </a:lnTo>
                <a:lnTo>
                  <a:pt x="11711" y="20296"/>
                </a:lnTo>
                <a:lnTo>
                  <a:pt x="11801" y="20464"/>
                </a:lnTo>
                <a:lnTo>
                  <a:pt x="11891" y="20650"/>
                </a:lnTo>
                <a:lnTo>
                  <a:pt x="12037" y="20836"/>
                </a:lnTo>
                <a:lnTo>
                  <a:pt x="12206" y="21004"/>
                </a:lnTo>
                <a:lnTo>
                  <a:pt x="12419" y="21190"/>
                </a:lnTo>
                <a:lnTo>
                  <a:pt x="12667" y="21320"/>
                </a:lnTo>
                <a:lnTo>
                  <a:pt x="12960" y="21432"/>
                </a:lnTo>
                <a:lnTo>
                  <a:pt x="13286" y="21544"/>
                </a:lnTo>
                <a:lnTo>
                  <a:pt x="13612" y="21655"/>
                </a:lnTo>
                <a:lnTo>
                  <a:pt x="13983" y="21693"/>
                </a:lnTo>
                <a:lnTo>
                  <a:pt x="14343" y="21730"/>
                </a:lnTo>
                <a:lnTo>
                  <a:pt x="14715" y="21730"/>
                </a:lnTo>
                <a:lnTo>
                  <a:pt x="15075" y="21730"/>
                </a:lnTo>
                <a:lnTo>
                  <a:pt x="15446" y="21655"/>
                </a:lnTo>
                <a:lnTo>
                  <a:pt x="15794" y="21581"/>
                </a:lnTo>
                <a:lnTo>
                  <a:pt x="16132" y="21432"/>
                </a:lnTo>
                <a:lnTo>
                  <a:pt x="16458" y="21302"/>
                </a:lnTo>
                <a:lnTo>
                  <a:pt x="16740" y="21078"/>
                </a:lnTo>
                <a:lnTo>
                  <a:pt x="16976" y="20836"/>
                </a:lnTo>
                <a:lnTo>
                  <a:pt x="17043" y="20650"/>
                </a:lnTo>
                <a:lnTo>
                  <a:pt x="17088" y="20426"/>
                </a:lnTo>
                <a:lnTo>
                  <a:pt x="17133" y="20222"/>
                </a:lnTo>
                <a:lnTo>
                  <a:pt x="17156" y="19980"/>
                </a:lnTo>
                <a:lnTo>
                  <a:pt x="17167" y="19477"/>
                </a:lnTo>
                <a:lnTo>
                  <a:pt x="17167" y="18974"/>
                </a:lnTo>
                <a:lnTo>
                  <a:pt x="17156" y="18397"/>
                </a:lnTo>
                <a:lnTo>
                  <a:pt x="17111" y="17820"/>
                </a:lnTo>
                <a:lnTo>
                  <a:pt x="17066" y="17261"/>
                </a:lnTo>
                <a:lnTo>
                  <a:pt x="16998" y="16646"/>
                </a:lnTo>
                <a:lnTo>
                  <a:pt x="16852" y="15511"/>
                </a:lnTo>
                <a:lnTo>
                  <a:pt x="16740" y="14393"/>
                </a:lnTo>
                <a:lnTo>
                  <a:pt x="16717" y="13928"/>
                </a:lnTo>
                <a:lnTo>
                  <a:pt x="16695" y="13462"/>
                </a:lnTo>
                <a:lnTo>
                  <a:pt x="16717" y="13071"/>
                </a:lnTo>
                <a:lnTo>
                  <a:pt x="16785" y="12755"/>
                </a:lnTo>
                <a:lnTo>
                  <a:pt x="16852" y="12419"/>
                </a:lnTo>
                <a:lnTo>
                  <a:pt x="16953" y="12140"/>
                </a:lnTo>
                <a:lnTo>
                  <a:pt x="17088" y="11898"/>
                </a:lnTo>
                <a:lnTo>
                  <a:pt x="17212" y="11675"/>
                </a:lnTo>
                <a:lnTo>
                  <a:pt x="17370" y="11470"/>
                </a:lnTo>
                <a:lnTo>
                  <a:pt x="17516" y="11284"/>
                </a:lnTo>
                <a:lnTo>
                  <a:pt x="17696" y="11135"/>
                </a:lnTo>
                <a:lnTo>
                  <a:pt x="17865" y="11042"/>
                </a:lnTo>
                <a:lnTo>
                  <a:pt x="18033" y="10930"/>
                </a:lnTo>
                <a:lnTo>
                  <a:pt x="18213" y="10893"/>
                </a:lnTo>
                <a:lnTo>
                  <a:pt x="18382" y="10893"/>
                </a:lnTo>
                <a:lnTo>
                  <a:pt x="18551" y="10967"/>
                </a:lnTo>
                <a:lnTo>
                  <a:pt x="18708" y="11042"/>
                </a:lnTo>
                <a:lnTo>
                  <a:pt x="18855" y="11172"/>
                </a:lnTo>
                <a:lnTo>
                  <a:pt x="19012" y="11358"/>
                </a:lnTo>
                <a:lnTo>
                  <a:pt x="19136" y="11600"/>
                </a:lnTo>
                <a:lnTo>
                  <a:pt x="19271" y="11861"/>
                </a:lnTo>
                <a:lnTo>
                  <a:pt x="19440" y="12028"/>
                </a:lnTo>
                <a:lnTo>
                  <a:pt x="19608" y="12177"/>
                </a:lnTo>
                <a:lnTo>
                  <a:pt x="19822" y="12289"/>
                </a:lnTo>
                <a:lnTo>
                  <a:pt x="20025" y="12289"/>
                </a:lnTo>
                <a:lnTo>
                  <a:pt x="20238" y="12289"/>
                </a:lnTo>
                <a:lnTo>
                  <a:pt x="20452" y="12215"/>
                </a:lnTo>
                <a:lnTo>
                  <a:pt x="20643" y="12103"/>
                </a:lnTo>
                <a:lnTo>
                  <a:pt x="20846" y="11973"/>
                </a:lnTo>
                <a:lnTo>
                  <a:pt x="21037" y="11786"/>
                </a:lnTo>
                <a:lnTo>
                  <a:pt x="21206" y="11563"/>
                </a:lnTo>
                <a:lnTo>
                  <a:pt x="21363" y="11321"/>
                </a:lnTo>
                <a:lnTo>
                  <a:pt x="21465" y="11079"/>
                </a:lnTo>
                <a:lnTo>
                  <a:pt x="21577" y="10744"/>
                </a:lnTo>
                <a:lnTo>
                  <a:pt x="21622" y="10427"/>
                </a:lnTo>
                <a:lnTo>
                  <a:pt x="21645" y="10111"/>
                </a:lnTo>
                <a:lnTo>
                  <a:pt x="21622" y="9608"/>
                </a:lnTo>
                <a:lnTo>
                  <a:pt x="21577" y="9142"/>
                </a:lnTo>
                <a:lnTo>
                  <a:pt x="21465" y="8751"/>
                </a:lnTo>
                <a:lnTo>
                  <a:pt x="21363" y="8397"/>
                </a:lnTo>
                <a:lnTo>
                  <a:pt x="21206" y="8062"/>
                </a:lnTo>
                <a:lnTo>
                  <a:pt x="21037" y="7820"/>
                </a:lnTo>
                <a:lnTo>
                  <a:pt x="20846" y="7597"/>
                </a:lnTo>
                <a:lnTo>
                  <a:pt x="20643" y="7429"/>
                </a:lnTo>
                <a:lnTo>
                  <a:pt x="20452" y="7317"/>
                </a:lnTo>
                <a:lnTo>
                  <a:pt x="20238" y="7206"/>
                </a:lnTo>
                <a:lnTo>
                  <a:pt x="20025" y="7168"/>
                </a:lnTo>
                <a:lnTo>
                  <a:pt x="19822" y="7206"/>
                </a:lnTo>
                <a:lnTo>
                  <a:pt x="19608" y="7243"/>
                </a:lnTo>
                <a:lnTo>
                  <a:pt x="19440" y="7355"/>
                </a:lnTo>
                <a:lnTo>
                  <a:pt x="19271" y="7504"/>
                </a:lnTo>
                <a:lnTo>
                  <a:pt x="19136" y="7708"/>
                </a:lnTo>
                <a:lnTo>
                  <a:pt x="19012" y="7895"/>
                </a:lnTo>
                <a:lnTo>
                  <a:pt x="18832" y="8025"/>
                </a:lnTo>
                <a:lnTo>
                  <a:pt x="18663" y="8174"/>
                </a:lnTo>
                <a:lnTo>
                  <a:pt x="18472" y="8248"/>
                </a:lnTo>
                <a:lnTo>
                  <a:pt x="18270" y="8286"/>
                </a:lnTo>
                <a:lnTo>
                  <a:pt x="18078" y="8323"/>
                </a:lnTo>
                <a:lnTo>
                  <a:pt x="17887" y="8323"/>
                </a:lnTo>
                <a:lnTo>
                  <a:pt x="17696" y="8248"/>
                </a:lnTo>
                <a:lnTo>
                  <a:pt x="17493" y="8174"/>
                </a:lnTo>
                <a:lnTo>
                  <a:pt x="17302" y="8062"/>
                </a:lnTo>
                <a:lnTo>
                  <a:pt x="17133" y="7969"/>
                </a:lnTo>
                <a:lnTo>
                  <a:pt x="16976" y="7783"/>
                </a:lnTo>
                <a:lnTo>
                  <a:pt x="16852" y="7597"/>
                </a:lnTo>
                <a:lnTo>
                  <a:pt x="16740" y="7429"/>
                </a:lnTo>
                <a:lnTo>
                  <a:pt x="16672" y="7168"/>
                </a:lnTo>
                <a:lnTo>
                  <a:pt x="16638" y="6926"/>
                </a:lnTo>
                <a:lnTo>
                  <a:pt x="16616" y="6498"/>
                </a:lnTo>
                <a:lnTo>
                  <a:pt x="16616" y="5772"/>
                </a:lnTo>
                <a:lnTo>
                  <a:pt x="16650" y="4915"/>
                </a:lnTo>
                <a:lnTo>
                  <a:pt x="16695" y="3928"/>
                </a:lnTo>
                <a:lnTo>
                  <a:pt x="16762" y="2960"/>
                </a:lnTo>
                <a:lnTo>
                  <a:pt x="16830" y="1992"/>
                </a:lnTo>
                <a:lnTo>
                  <a:pt x="16908" y="1173"/>
                </a:lnTo>
                <a:lnTo>
                  <a:pt x="16976" y="521"/>
                </a:lnTo>
                <a:lnTo>
                  <a:pt x="16953" y="521"/>
                </a:lnTo>
                <a:lnTo>
                  <a:pt x="16931" y="521"/>
                </a:lnTo>
                <a:lnTo>
                  <a:pt x="16267" y="484"/>
                </a:lnTo>
                <a:lnTo>
                  <a:pt x="15637" y="428"/>
                </a:lnTo>
                <a:lnTo>
                  <a:pt x="15063" y="353"/>
                </a:lnTo>
                <a:lnTo>
                  <a:pt x="14523" y="279"/>
                </a:lnTo>
                <a:lnTo>
                  <a:pt x="14040" y="167"/>
                </a:lnTo>
                <a:lnTo>
                  <a:pt x="13635" y="93"/>
                </a:lnTo>
                <a:lnTo>
                  <a:pt x="13331" y="18"/>
                </a:lnTo>
                <a:lnTo>
                  <a:pt x="13117" y="18"/>
                </a:lnTo>
                <a:lnTo>
                  <a:pt x="12982" y="18"/>
                </a:lnTo>
                <a:lnTo>
                  <a:pt x="12858" y="130"/>
                </a:lnTo>
                <a:lnTo>
                  <a:pt x="12723" y="279"/>
                </a:lnTo>
                <a:lnTo>
                  <a:pt x="12622" y="446"/>
                </a:lnTo>
                <a:lnTo>
                  <a:pt x="12510" y="670"/>
                </a:lnTo>
                <a:lnTo>
                  <a:pt x="12419" y="912"/>
                </a:lnTo>
                <a:lnTo>
                  <a:pt x="12363" y="1210"/>
                </a:lnTo>
                <a:lnTo>
                  <a:pt x="12318" y="1526"/>
                </a:lnTo>
                <a:lnTo>
                  <a:pt x="12273" y="1843"/>
                </a:lnTo>
                <a:lnTo>
                  <a:pt x="12251" y="2215"/>
                </a:lnTo>
                <a:lnTo>
                  <a:pt x="12273" y="2532"/>
                </a:lnTo>
                <a:lnTo>
                  <a:pt x="12318" y="2886"/>
                </a:lnTo>
                <a:lnTo>
                  <a:pt x="12386" y="3240"/>
                </a:lnTo>
                <a:lnTo>
                  <a:pt x="12464" y="3556"/>
                </a:lnTo>
                <a:lnTo>
                  <a:pt x="12577" y="3891"/>
                </a:lnTo>
                <a:lnTo>
                  <a:pt x="12746" y="4171"/>
                </a:lnTo>
                <a:lnTo>
                  <a:pt x="12926" y="4487"/>
                </a:lnTo>
                <a:lnTo>
                  <a:pt x="13050" y="4860"/>
                </a:lnTo>
                <a:lnTo>
                  <a:pt x="13162" y="5251"/>
                </a:lnTo>
                <a:lnTo>
                  <a:pt x="13218" y="5604"/>
                </a:lnTo>
                <a:lnTo>
                  <a:pt x="13263" y="5995"/>
                </a:lnTo>
                <a:lnTo>
                  <a:pt x="13241" y="6386"/>
                </a:lnTo>
                <a:lnTo>
                  <a:pt x="13218" y="6740"/>
                </a:lnTo>
                <a:lnTo>
                  <a:pt x="13139" y="7094"/>
                </a:lnTo>
                <a:lnTo>
                  <a:pt x="13050" y="7429"/>
                </a:lnTo>
                <a:lnTo>
                  <a:pt x="12903" y="7746"/>
                </a:lnTo>
                <a:lnTo>
                  <a:pt x="12723" y="8025"/>
                </a:lnTo>
                <a:lnTo>
                  <a:pt x="12532" y="8286"/>
                </a:lnTo>
                <a:lnTo>
                  <a:pt x="12318" y="8491"/>
                </a:lnTo>
                <a:lnTo>
                  <a:pt x="12060" y="8677"/>
                </a:lnTo>
                <a:lnTo>
                  <a:pt x="11756" y="8788"/>
                </a:lnTo>
                <a:lnTo>
                  <a:pt x="11452" y="8826"/>
                </a:lnTo>
                <a:lnTo>
                  <a:pt x="11283" y="8826"/>
                </a:lnTo>
                <a:lnTo>
                  <a:pt x="11126" y="8826"/>
                </a:lnTo>
                <a:lnTo>
                  <a:pt x="11002" y="8788"/>
                </a:lnTo>
                <a:lnTo>
                  <a:pt x="10845" y="8714"/>
                </a:lnTo>
                <a:lnTo>
                  <a:pt x="10721" y="8640"/>
                </a:lnTo>
                <a:lnTo>
                  <a:pt x="10608" y="8565"/>
                </a:lnTo>
                <a:lnTo>
                  <a:pt x="10485" y="8453"/>
                </a:lnTo>
                <a:lnTo>
                  <a:pt x="10372" y="8323"/>
                </a:lnTo>
                <a:lnTo>
                  <a:pt x="10181" y="8062"/>
                </a:lnTo>
                <a:lnTo>
                  <a:pt x="10035" y="7746"/>
                </a:lnTo>
                <a:lnTo>
                  <a:pt x="9900" y="7392"/>
                </a:lnTo>
                <a:lnTo>
                  <a:pt x="9787" y="7001"/>
                </a:lnTo>
                <a:lnTo>
                  <a:pt x="9731" y="6610"/>
                </a:lnTo>
                <a:lnTo>
                  <a:pt x="9686" y="6219"/>
                </a:lnTo>
                <a:lnTo>
                  <a:pt x="9663" y="5772"/>
                </a:lnTo>
                <a:lnTo>
                  <a:pt x="9686" y="5381"/>
                </a:lnTo>
                <a:lnTo>
                  <a:pt x="9753" y="4990"/>
                </a:lnTo>
                <a:lnTo>
                  <a:pt x="9832" y="4636"/>
                </a:lnTo>
                <a:lnTo>
                  <a:pt x="9945" y="4320"/>
                </a:lnTo>
                <a:lnTo>
                  <a:pt x="10068" y="4022"/>
                </a:lnTo>
                <a:lnTo>
                  <a:pt x="10203" y="3817"/>
                </a:lnTo>
                <a:lnTo>
                  <a:pt x="10316" y="3593"/>
                </a:lnTo>
                <a:lnTo>
                  <a:pt x="10395" y="3351"/>
                </a:lnTo>
                <a:lnTo>
                  <a:pt x="10462" y="3109"/>
                </a:lnTo>
                <a:lnTo>
                  <a:pt x="10507" y="2848"/>
                </a:lnTo>
                <a:lnTo>
                  <a:pt x="10530" y="2606"/>
                </a:lnTo>
                <a:lnTo>
                  <a:pt x="10507" y="2346"/>
                </a:lnTo>
                <a:lnTo>
                  <a:pt x="10462" y="2141"/>
                </a:lnTo>
                <a:lnTo>
                  <a:pt x="10395" y="1880"/>
                </a:lnTo>
                <a:lnTo>
                  <a:pt x="10293" y="1638"/>
                </a:lnTo>
                <a:lnTo>
                  <a:pt x="10158" y="1415"/>
                </a:lnTo>
                <a:lnTo>
                  <a:pt x="9967" y="1210"/>
                </a:lnTo>
                <a:lnTo>
                  <a:pt x="9753" y="986"/>
                </a:lnTo>
                <a:lnTo>
                  <a:pt x="9495" y="819"/>
                </a:lnTo>
                <a:lnTo>
                  <a:pt x="9191" y="670"/>
                </a:lnTo>
                <a:lnTo>
                  <a:pt x="8842" y="521"/>
                </a:lnTo>
                <a:lnTo>
                  <a:pt x="8471" y="446"/>
                </a:lnTo>
                <a:lnTo>
                  <a:pt x="7998" y="428"/>
                </a:lnTo>
                <a:lnTo>
                  <a:pt x="7413" y="428"/>
                </a:lnTo>
                <a:lnTo>
                  <a:pt x="6817" y="446"/>
                </a:lnTo>
                <a:lnTo>
                  <a:pt x="6187" y="521"/>
                </a:lnTo>
                <a:lnTo>
                  <a:pt x="5602" y="633"/>
                </a:lnTo>
                <a:lnTo>
                  <a:pt x="5107" y="744"/>
                </a:lnTo>
                <a:lnTo>
                  <a:pt x="4725" y="856"/>
                </a:lnTo>
                <a:lnTo>
                  <a:pt x="4848" y="1564"/>
                </a:lnTo>
                <a:lnTo>
                  <a:pt x="5028" y="2495"/>
                </a:lnTo>
                <a:lnTo>
                  <a:pt x="5175" y="3556"/>
                </a:lnTo>
                <a:lnTo>
                  <a:pt x="5298" y="4673"/>
                </a:lnTo>
                <a:lnTo>
                  <a:pt x="5343" y="5213"/>
                </a:lnTo>
                <a:lnTo>
                  <a:pt x="5388" y="5753"/>
                </a:lnTo>
                <a:lnTo>
                  <a:pt x="5411" y="6275"/>
                </a:lnTo>
                <a:lnTo>
                  <a:pt x="5411" y="6740"/>
                </a:lnTo>
                <a:lnTo>
                  <a:pt x="5366" y="7168"/>
                </a:lnTo>
                <a:lnTo>
                  <a:pt x="5321" y="7541"/>
                </a:lnTo>
                <a:lnTo>
                  <a:pt x="5287" y="7708"/>
                </a:lnTo>
                <a:lnTo>
                  <a:pt x="5242" y="7857"/>
                </a:lnTo>
                <a:lnTo>
                  <a:pt x="5197" y="7969"/>
                </a:lnTo>
                <a:lnTo>
                  <a:pt x="5130" y="8062"/>
                </a:lnTo>
                <a:lnTo>
                  <a:pt x="5006" y="8248"/>
                </a:lnTo>
                <a:lnTo>
                  <a:pt x="4848" y="8397"/>
                </a:lnTo>
                <a:lnTo>
                  <a:pt x="4725" y="8528"/>
                </a:lnTo>
                <a:lnTo>
                  <a:pt x="4567" y="8640"/>
                </a:lnTo>
                <a:lnTo>
                  <a:pt x="4421" y="8714"/>
                </a:lnTo>
                <a:lnTo>
                  <a:pt x="4263" y="8751"/>
                </a:lnTo>
                <a:lnTo>
                  <a:pt x="4095" y="8788"/>
                </a:lnTo>
                <a:lnTo>
                  <a:pt x="3948" y="8788"/>
                </a:lnTo>
                <a:lnTo>
                  <a:pt x="3791" y="8751"/>
                </a:lnTo>
                <a:lnTo>
                  <a:pt x="3667" y="8714"/>
                </a:lnTo>
                <a:lnTo>
                  <a:pt x="3510" y="8677"/>
                </a:lnTo>
                <a:lnTo>
                  <a:pt x="3386" y="8602"/>
                </a:lnTo>
                <a:lnTo>
                  <a:pt x="3251" y="8491"/>
                </a:lnTo>
                <a:lnTo>
                  <a:pt x="3127" y="8360"/>
                </a:lnTo>
                <a:lnTo>
                  <a:pt x="3015" y="8248"/>
                </a:lnTo>
                <a:lnTo>
                  <a:pt x="2925" y="8062"/>
                </a:lnTo>
                <a:lnTo>
                  <a:pt x="2778" y="7857"/>
                </a:lnTo>
                <a:lnTo>
                  <a:pt x="2610" y="7671"/>
                </a:lnTo>
                <a:lnTo>
                  <a:pt x="2407" y="7541"/>
                </a:lnTo>
                <a:lnTo>
                  <a:pt x="2171" y="7466"/>
                </a:lnTo>
                <a:lnTo>
                  <a:pt x="1957" y="7429"/>
                </a:lnTo>
                <a:lnTo>
                  <a:pt x="1698" y="7429"/>
                </a:lnTo>
                <a:lnTo>
                  <a:pt x="1462" y="7466"/>
                </a:lnTo>
                <a:lnTo>
                  <a:pt x="1226" y="7559"/>
                </a:lnTo>
                <a:lnTo>
                  <a:pt x="989" y="7708"/>
                </a:lnTo>
                <a:lnTo>
                  <a:pt x="776" y="7932"/>
                </a:lnTo>
                <a:lnTo>
                  <a:pt x="551" y="8211"/>
                </a:lnTo>
                <a:lnTo>
                  <a:pt x="382" y="8528"/>
                </a:lnTo>
                <a:lnTo>
                  <a:pt x="315" y="8714"/>
                </a:lnTo>
                <a:lnTo>
                  <a:pt x="236" y="8919"/>
                </a:lnTo>
                <a:lnTo>
                  <a:pt x="191" y="9142"/>
                </a:lnTo>
                <a:lnTo>
                  <a:pt x="123" y="9347"/>
                </a:lnTo>
                <a:lnTo>
                  <a:pt x="78" y="9608"/>
                </a:lnTo>
                <a:lnTo>
                  <a:pt x="56" y="9887"/>
                </a:lnTo>
                <a:lnTo>
                  <a:pt x="33" y="10185"/>
                </a:lnTo>
                <a:lnTo>
                  <a:pt x="33" y="10464"/>
                </a:lnTo>
                <a:lnTo>
                  <a:pt x="33" y="10706"/>
                </a:lnTo>
                <a:lnTo>
                  <a:pt x="56" y="10967"/>
                </a:lnTo>
                <a:lnTo>
                  <a:pt x="78" y="11172"/>
                </a:lnTo>
                <a:lnTo>
                  <a:pt x="123" y="11395"/>
                </a:lnTo>
                <a:lnTo>
                  <a:pt x="168" y="11600"/>
                </a:lnTo>
                <a:lnTo>
                  <a:pt x="236" y="11786"/>
                </a:lnTo>
                <a:lnTo>
                  <a:pt x="292" y="11973"/>
                </a:lnTo>
                <a:lnTo>
                  <a:pt x="382" y="12140"/>
                </a:lnTo>
                <a:lnTo>
                  <a:pt x="540" y="12419"/>
                </a:lnTo>
                <a:lnTo>
                  <a:pt x="731" y="12680"/>
                </a:lnTo>
                <a:lnTo>
                  <a:pt x="944" y="12866"/>
                </a:lnTo>
                <a:lnTo>
                  <a:pt x="1158" y="12997"/>
                </a:lnTo>
                <a:lnTo>
                  <a:pt x="1395" y="13108"/>
                </a:lnTo>
                <a:lnTo>
                  <a:pt x="1608" y="13183"/>
                </a:lnTo>
                <a:lnTo>
                  <a:pt x="1856" y="13183"/>
                </a:lnTo>
                <a:lnTo>
                  <a:pt x="2070" y="13146"/>
                </a:lnTo>
                <a:lnTo>
                  <a:pt x="2261" y="13071"/>
                </a:lnTo>
                <a:lnTo>
                  <a:pt x="2430" y="12960"/>
                </a:lnTo>
                <a:lnTo>
                  <a:pt x="2587" y="12792"/>
                </a:lnTo>
                <a:lnTo>
                  <a:pt x="2688" y="12606"/>
                </a:lnTo>
                <a:lnTo>
                  <a:pt x="2801" y="12419"/>
                </a:lnTo>
                <a:lnTo>
                  <a:pt x="2925" y="12289"/>
                </a:lnTo>
                <a:lnTo>
                  <a:pt x="3082" y="12177"/>
                </a:lnTo>
                <a:lnTo>
                  <a:pt x="3228" y="12103"/>
                </a:lnTo>
                <a:lnTo>
                  <a:pt x="3408" y="12103"/>
                </a:lnTo>
                <a:lnTo>
                  <a:pt x="3577" y="12103"/>
                </a:lnTo>
                <a:lnTo>
                  <a:pt x="3723" y="12177"/>
                </a:lnTo>
                <a:lnTo>
                  <a:pt x="3903" y="12252"/>
                </a:lnTo>
                <a:lnTo>
                  <a:pt x="4072" y="12364"/>
                </a:lnTo>
                <a:lnTo>
                  <a:pt x="4230" y="12494"/>
                </a:lnTo>
                <a:lnTo>
                  <a:pt x="4353" y="12643"/>
                </a:lnTo>
                <a:lnTo>
                  <a:pt x="4488" y="12829"/>
                </a:lnTo>
                <a:lnTo>
                  <a:pt x="4567" y="13034"/>
                </a:lnTo>
                <a:lnTo>
                  <a:pt x="4657" y="13257"/>
                </a:lnTo>
                <a:lnTo>
                  <a:pt x="4702" y="13462"/>
                </a:lnTo>
                <a:lnTo>
                  <a:pt x="4725" y="13686"/>
                </a:lnTo>
                <a:lnTo>
                  <a:pt x="4702" y="14282"/>
                </a:lnTo>
                <a:lnTo>
                  <a:pt x="4657" y="15045"/>
                </a:lnTo>
                <a:lnTo>
                  <a:pt x="4612" y="15976"/>
                </a:lnTo>
                <a:lnTo>
                  <a:pt x="4590" y="16926"/>
                </a:lnTo>
                <a:lnTo>
                  <a:pt x="4567" y="17968"/>
                </a:lnTo>
                <a:lnTo>
                  <a:pt x="4567" y="19011"/>
                </a:lnTo>
                <a:lnTo>
                  <a:pt x="4590" y="19514"/>
                </a:lnTo>
                <a:lnTo>
                  <a:pt x="4612" y="19980"/>
                </a:lnTo>
                <a:lnTo>
                  <a:pt x="4657" y="20426"/>
                </a:lnTo>
                <a:lnTo>
                  <a:pt x="4725" y="20836"/>
                </a:lnTo>
                <a:lnTo>
                  <a:pt x="4848" y="20929"/>
                </a:lnTo>
                <a:lnTo>
                  <a:pt x="5040" y="21004"/>
                </a:lnTo>
                <a:lnTo>
                  <a:pt x="5265" y="21078"/>
                </a:lnTo>
                <a:lnTo>
                  <a:pt x="5478" y="21115"/>
                </a:lnTo>
                <a:lnTo>
                  <a:pt x="6041" y="21115"/>
                </a:lnTo>
                <a:lnTo>
                  <a:pt x="6637" y="21078"/>
                </a:lnTo>
                <a:lnTo>
                  <a:pt x="7312" y="21004"/>
                </a:lnTo>
                <a:lnTo>
                  <a:pt x="7998" y="20929"/>
                </a:lnTo>
                <a:lnTo>
                  <a:pt x="8696" y="20855"/>
                </a:lnTo>
                <a:lnTo>
                  <a:pt x="9360" y="20836"/>
                </a:lnTo>
                <a:close/>
              </a:path>
            </a:pathLst>
          </a:custGeom>
          <a:solidFill>
            <a:srgbClr val="FFCC99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27" name="Puzzle3"/>
          <p:cNvSpPr>
            <a:spLocks noEditPoints="1" noChangeArrowheads="1"/>
          </p:cNvSpPr>
          <p:nvPr/>
        </p:nvSpPr>
        <p:spPr bwMode="auto">
          <a:xfrm>
            <a:off x="6492946" y="3778519"/>
            <a:ext cx="1012316" cy="1221887"/>
          </a:xfrm>
          <a:custGeom>
            <a:avLst/>
            <a:gdLst>
              <a:gd name="T0" fmla="*/ 10391 w 21600"/>
              <a:gd name="T1" fmla="*/ 15806 h 21600"/>
              <a:gd name="T2" fmla="*/ 20551 w 21600"/>
              <a:gd name="T3" fmla="*/ 21088 h 21600"/>
              <a:gd name="T4" fmla="*/ 13180 w 21600"/>
              <a:gd name="T5" fmla="*/ 13801 h 21600"/>
              <a:gd name="T6" fmla="*/ 20551 w 21600"/>
              <a:gd name="T7" fmla="*/ 7025 h 21600"/>
              <a:gd name="T8" fmla="*/ 10500 w 21600"/>
              <a:gd name="T9" fmla="*/ 52 h 21600"/>
              <a:gd name="T10" fmla="*/ 692 w 21600"/>
              <a:gd name="T11" fmla="*/ 6802 h 21600"/>
              <a:gd name="T12" fmla="*/ 8064 w 21600"/>
              <a:gd name="T13" fmla="*/ 13526 h 21600"/>
              <a:gd name="T14" fmla="*/ 692 w 21600"/>
              <a:gd name="T15" fmla="*/ 21088 h 21600"/>
              <a:gd name="T16" fmla="*/ 2273 w 21600"/>
              <a:gd name="T17" fmla="*/ 7719 h 21600"/>
              <a:gd name="T18" fmla="*/ 19149 w 21600"/>
              <a:gd name="T19" fmla="*/ 20237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6625" y="20892"/>
                </a:moveTo>
                <a:lnTo>
                  <a:pt x="7105" y="21023"/>
                </a:lnTo>
                <a:lnTo>
                  <a:pt x="7513" y="21088"/>
                </a:lnTo>
                <a:lnTo>
                  <a:pt x="7922" y="21115"/>
                </a:lnTo>
                <a:lnTo>
                  <a:pt x="8242" y="21115"/>
                </a:lnTo>
                <a:lnTo>
                  <a:pt x="8544" y="21062"/>
                </a:lnTo>
                <a:lnTo>
                  <a:pt x="8810" y="20997"/>
                </a:lnTo>
                <a:lnTo>
                  <a:pt x="9023" y="20892"/>
                </a:lnTo>
                <a:lnTo>
                  <a:pt x="9148" y="20761"/>
                </a:lnTo>
                <a:lnTo>
                  <a:pt x="9290" y="20616"/>
                </a:lnTo>
                <a:lnTo>
                  <a:pt x="9361" y="20459"/>
                </a:lnTo>
                <a:lnTo>
                  <a:pt x="9396" y="20289"/>
                </a:lnTo>
                <a:lnTo>
                  <a:pt x="9396" y="20092"/>
                </a:lnTo>
                <a:lnTo>
                  <a:pt x="9325" y="19909"/>
                </a:lnTo>
                <a:lnTo>
                  <a:pt x="9219" y="19738"/>
                </a:lnTo>
                <a:lnTo>
                  <a:pt x="9094" y="19555"/>
                </a:lnTo>
                <a:lnTo>
                  <a:pt x="8917" y="19384"/>
                </a:lnTo>
                <a:lnTo>
                  <a:pt x="8650" y="19162"/>
                </a:lnTo>
                <a:lnTo>
                  <a:pt x="8437" y="18900"/>
                </a:lnTo>
                <a:lnTo>
                  <a:pt x="8277" y="18624"/>
                </a:lnTo>
                <a:lnTo>
                  <a:pt x="8135" y="18349"/>
                </a:lnTo>
                <a:lnTo>
                  <a:pt x="8028" y="18048"/>
                </a:lnTo>
                <a:lnTo>
                  <a:pt x="7993" y="17746"/>
                </a:lnTo>
                <a:lnTo>
                  <a:pt x="7993" y="17471"/>
                </a:lnTo>
                <a:lnTo>
                  <a:pt x="8028" y="17169"/>
                </a:lnTo>
                <a:lnTo>
                  <a:pt x="8135" y="16920"/>
                </a:lnTo>
                <a:lnTo>
                  <a:pt x="8277" y="16671"/>
                </a:lnTo>
                <a:lnTo>
                  <a:pt x="8366" y="16540"/>
                </a:lnTo>
                <a:lnTo>
                  <a:pt x="8473" y="16409"/>
                </a:lnTo>
                <a:lnTo>
                  <a:pt x="8615" y="16317"/>
                </a:lnTo>
                <a:lnTo>
                  <a:pt x="8739" y="16213"/>
                </a:lnTo>
                <a:lnTo>
                  <a:pt x="8881" y="16134"/>
                </a:lnTo>
                <a:lnTo>
                  <a:pt x="9059" y="16055"/>
                </a:lnTo>
                <a:lnTo>
                  <a:pt x="9254" y="15990"/>
                </a:lnTo>
                <a:lnTo>
                  <a:pt x="9432" y="15911"/>
                </a:lnTo>
                <a:lnTo>
                  <a:pt x="9663" y="15885"/>
                </a:lnTo>
                <a:lnTo>
                  <a:pt x="9876" y="15833"/>
                </a:lnTo>
                <a:lnTo>
                  <a:pt x="10142" y="15806"/>
                </a:lnTo>
                <a:lnTo>
                  <a:pt x="10391" y="15806"/>
                </a:lnTo>
                <a:lnTo>
                  <a:pt x="10728" y="15806"/>
                </a:lnTo>
                <a:lnTo>
                  <a:pt x="10995" y="15806"/>
                </a:lnTo>
                <a:lnTo>
                  <a:pt x="11279" y="15833"/>
                </a:lnTo>
                <a:lnTo>
                  <a:pt x="11546" y="15885"/>
                </a:lnTo>
                <a:lnTo>
                  <a:pt x="11776" y="15937"/>
                </a:lnTo>
                <a:lnTo>
                  <a:pt x="12025" y="15990"/>
                </a:lnTo>
                <a:lnTo>
                  <a:pt x="12221" y="16055"/>
                </a:lnTo>
                <a:lnTo>
                  <a:pt x="12434" y="16134"/>
                </a:lnTo>
                <a:lnTo>
                  <a:pt x="12611" y="16213"/>
                </a:lnTo>
                <a:lnTo>
                  <a:pt x="12771" y="16317"/>
                </a:lnTo>
                <a:lnTo>
                  <a:pt x="12913" y="16409"/>
                </a:lnTo>
                <a:lnTo>
                  <a:pt x="13038" y="16514"/>
                </a:lnTo>
                <a:lnTo>
                  <a:pt x="13251" y="16737"/>
                </a:lnTo>
                <a:lnTo>
                  <a:pt x="13428" y="16986"/>
                </a:lnTo>
                <a:lnTo>
                  <a:pt x="13517" y="17248"/>
                </a:lnTo>
                <a:lnTo>
                  <a:pt x="13588" y="17523"/>
                </a:lnTo>
                <a:lnTo>
                  <a:pt x="13588" y="17799"/>
                </a:lnTo>
                <a:lnTo>
                  <a:pt x="13517" y="18074"/>
                </a:lnTo>
                <a:lnTo>
                  <a:pt x="13428" y="18323"/>
                </a:lnTo>
                <a:lnTo>
                  <a:pt x="13286" y="18572"/>
                </a:lnTo>
                <a:lnTo>
                  <a:pt x="13109" y="18808"/>
                </a:lnTo>
                <a:lnTo>
                  <a:pt x="12878" y="19031"/>
                </a:lnTo>
                <a:lnTo>
                  <a:pt x="12434" y="19411"/>
                </a:lnTo>
                <a:lnTo>
                  <a:pt x="12132" y="19738"/>
                </a:lnTo>
                <a:lnTo>
                  <a:pt x="12025" y="19856"/>
                </a:lnTo>
                <a:lnTo>
                  <a:pt x="11919" y="20014"/>
                </a:lnTo>
                <a:lnTo>
                  <a:pt x="11883" y="20132"/>
                </a:lnTo>
                <a:lnTo>
                  <a:pt x="11883" y="20263"/>
                </a:lnTo>
                <a:lnTo>
                  <a:pt x="11883" y="20394"/>
                </a:lnTo>
                <a:lnTo>
                  <a:pt x="11954" y="20485"/>
                </a:lnTo>
                <a:lnTo>
                  <a:pt x="12061" y="20590"/>
                </a:lnTo>
                <a:lnTo>
                  <a:pt x="12185" y="20695"/>
                </a:lnTo>
                <a:lnTo>
                  <a:pt x="12327" y="20787"/>
                </a:lnTo>
                <a:lnTo>
                  <a:pt x="12540" y="20892"/>
                </a:lnTo>
                <a:lnTo>
                  <a:pt x="12771" y="20997"/>
                </a:lnTo>
                <a:lnTo>
                  <a:pt x="13073" y="21088"/>
                </a:lnTo>
                <a:lnTo>
                  <a:pt x="13428" y="21193"/>
                </a:lnTo>
                <a:lnTo>
                  <a:pt x="13873" y="21298"/>
                </a:lnTo>
                <a:lnTo>
                  <a:pt x="14317" y="21390"/>
                </a:lnTo>
                <a:lnTo>
                  <a:pt x="14778" y="21468"/>
                </a:lnTo>
                <a:lnTo>
                  <a:pt x="15294" y="21547"/>
                </a:lnTo>
                <a:lnTo>
                  <a:pt x="15809" y="21600"/>
                </a:lnTo>
                <a:lnTo>
                  <a:pt x="16359" y="21652"/>
                </a:lnTo>
                <a:lnTo>
                  <a:pt x="16875" y="21678"/>
                </a:lnTo>
                <a:lnTo>
                  <a:pt x="17407" y="21678"/>
                </a:lnTo>
                <a:lnTo>
                  <a:pt x="17958" y="21678"/>
                </a:lnTo>
                <a:lnTo>
                  <a:pt x="18473" y="21652"/>
                </a:lnTo>
                <a:lnTo>
                  <a:pt x="18953" y="21573"/>
                </a:lnTo>
                <a:lnTo>
                  <a:pt x="19397" y="21495"/>
                </a:lnTo>
                <a:lnTo>
                  <a:pt x="19841" y="21390"/>
                </a:lnTo>
                <a:lnTo>
                  <a:pt x="20214" y="21272"/>
                </a:lnTo>
                <a:lnTo>
                  <a:pt x="20551" y="21088"/>
                </a:lnTo>
                <a:lnTo>
                  <a:pt x="20480" y="20787"/>
                </a:lnTo>
                <a:lnTo>
                  <a:pt x="20409" y="20485"/>
                </a:lnTo>
                <a:lnTo>
                  <a:pt x="20356" y="20158"/>
                </a:lnTo>
                <a:lnTo>
                  <a:pt x="20356" y="19804"/>
                </a:lnTo>
                <a:lnTo>
                  <a:pt x="20321" y="19083"/>
                </a:lnTo>
                <a:lnTo>
                  <a:pt x="20356" y="18349"/>
                </a:lnTo>
                <a:lnTo>
                  <a:pt x="20409" y="17641"/>
                </a:lnTo>
                <a:lnTo>
                  <a:pt x="20480" y="17012"/>
                </a:lnTo>
                <a:lnTo>
                  <a:pt x="20551" y="16488"/>
                </a:lnTo>
                <a:lnTo>
                  <a:pt x="20551" y="16055"/>
                </a:lnTo>
                <a:lnTo>
                  <a:pt x="20551" y="15911"/>
                </a:lnTo>
                <a:lnTo>
                  <a:pt x="20445" y="15754"/>
                </a:lnTo>
                <a:lnTo>
                  <a:pt x="20356" y="15610"/>
                </a:lnTo>
                <a:lnTo>
                  <a:pt x="20178" y="15452"/>
                </a:lnTo>
                <a:lnTo>
                  <a:pt x="20001" y="15334"/>
                </a:lnTo>
                <a:lnTo>
                  <a:pt x="19770" y="15230"/>
                </a:lnTo>
                <a:lnTo>
                  <a:pt x="19521" y="15125"/>
                </a:lnTo>
                <a:lnTo>
                  <a:pt x="19290" y="15059"/>
                </a:lnTo>
                <a:lnTo>
                  <a:pt x="19024" y="15007"/>
                </a:lnTo>
                <a:lnTo>
                  <a:pt x="18740" y="14954"/>
                </a:lnTo>
                <a:lnTo>
                  <a:pt x="18509" y="14954"/>
                </a:lnTo>
                <a:lnTo>
                  <a:pt x="18225" y="14954"/>
                </a:lnTo>
                <a:lnTo>
                  <a:pt x="17994" y="15007"/>
                </a:lnTo>
                <a:lnTo>
                  <a:pt x="17763" y="15085"/>
                </a:lnTo>
                <a:lnTo>
                  <a:pt x="17550" y="15177"/>
                </a:lnTo>
                <a:lnTo>
                  <a:pt x="17372" y="15308"/>
                </a:lnTo>
                <a:lnTo>
                  <a:pt x="17176" y="15426"/>
                </a:lnTo>
                <a:lnTo>
                  <a:pt x="16928" y="15557"/>
                </a:lnTo>
                <a:lnTo>
                  <a:pt x="16661" y="15636"/>
                </a:lnTo>
                <a:lnTo>
                  <a:pt x="16359" y="15688"/>
                </a:lnTo>
                <a:lnTo>
                  <a:pt x="16022" y="15715"/>
                </a:lnTo>
                <a:lnTo>
                  <a:pt x="15667" y="15688"/>
                </a:lnTo>
                <a:lnTo>
                  <a:pt x="15294" y="15662"/>
                </a:lnTo>
                <a:lnTo>
                  <a:pt x="14956" y="15583"/>
                </a:lnTo>
                <a:lnTo>
                  <a:pt x="14619" y="15479"/>
                </a:lnTo>
                <a:lnTo>
                  <a:pt x="14281" y="15334"/>
                </a:lnTo>
                <a:lnTo>
                  <a:pt x="13961" y="15177"/>
                </a:lnTo>
                <a:lnTo>
                  <a:pt x="13695" y="14981"/>
                </a:lnTo>
                <a:lnTo>
                  <a:pt x="13588" y="14850"/>
                </a:lnTo>
                <a:lnTo>
                  <a:pt x="13482" y="14732"/>
                </a:lnTo>
                <a:lnTo>
                  <a:pt x="13393" y="14600"/>
                </a:lnTo>
                <a:lnTo>
                  <a:pt x="13322" y="14456"/>
                </a:lnTo>
                <a:lnTo>
                  <a:pt x="13251" y="14299"/>
                </a:lnTo>
                <a:lnTo>
                  <a:pt x="13215" y="14155"/>
                </a:lnTo>
                <a:lnTo>
                  <a:pt x="13180" y="13971"/>
                </a:lnTo>
                <a:lnTo>
                  <a:pt x="13180" y="13801"/>
                </a:lnTo>
                <a:lnTo>
                  <a:pt x="13180" y="13591"/>
                </a:lnTo>
                <a:lnTo>
                  <a:pt x="13215" y="13395"/>
                </a:lnTo>
                <a:lnTo>
                  <a:pt x="13251" y="13198"/>
                </a:lnTo>
                <a:lnTo>
                  <a:pt x="13322" y="13015"/>
                </a:lnTo>
                <a:lnTo>
                  <a:pt x="13393" y="12870"/>
                </a:lnTo>
                <a:lnTo>
                  <a:pt x="13482" y="12713"/>
                </a:lnTo>
                <a:lnTo>
                  <a:pt x="13588" y="12569"/>
                </a:lnTo>
                <a:lnTo>
                  <a:pt x="13730" y="12438"/>
                </a:lnTo>
                <a:lnTo>
                  <a:pt x="13997" y="12215"/>
                </a:lnTo>
                <a:lnTo>
                  <a:pt x="14334" y="12005"/>
                </a:lnTo>
                <a:lnTo>
                  <a:pt x="14690" y="11861"/>
                </a:lnTo>
                <a:lnTo>
                  <a:pt x="15063" y="11756"/>
                </a:lnTo>
                <a:lnTo>
                  <a:pt x="15436" y="11678"/>
                </a:lnTo>
                <a:lnTo>
                  <a:pt x="15809" y="11638"/>
                </a:lnTo>
                <a:lnTo>
                  <a:pt x="16182" y="11638"/>
                </a:lnTo>
                <a:lnTo>
                  <a:pt x="16555" y="11678"/>
                </a:lnTo>
                <a:lnTo>
                  <a:pt x="16910" y="11730"/>
                </a:lnTo>
                <a:lnTo>
                  <a:pt x="17248" y="11835"/>
                </a:lnTo>
                <a:lnTo>
                  <a:pt x="17514" y="11966"/>
                </a:lnTo>
                <a:lnTo>
                  <a:pt x="17763" y="12110"/>
                </a:lnTo>
                <a:lnTo>
                  <a:pt x="17887" y="12215"/>
                </a:lnTo>
                <a:lnTo>
                  <a:pt x="18065" y="12307"/>
                </a:lnTo>
                <a:lnTo>
                  <a:pt x="18260" y="12412"/>
                </a:lnTo>
                <a:lnTo>
                  <a:pt x="18438" y="12464"/>
                </a:lnTo>
                <a:lnTo>
                  <a:pt x="18669" y="12543"/>
                </a:lnTo>
                <a:lnTo>
                  <a:pt x="18882" y="12569"/>
                </a:lnTo>
                <a:lnTo>
                  <a:pt x="19113" y="12595"/>
                </a:lnTo>
                <a:lnTo>
                  <a:pt x="19361" y="12608"/>
                </a:lnTo>
                <a:lnTo>
                  <a:pt x="19592" y="12608"/>
                </a:lnTo>
                <a:lnTo>
                  <a:pt x="19841" y="12595"/>
                </a:lnTo>
                <a:lnTo>
                  <a:pt x="20072" y="12543"/>
                </a:lnTo>
                <a:lnTo>
                  <a:pt x="20321" y="12490"/>
                </a:lnTo>
                <a:lnTo>
                  <a:pt x="20551" y="12438"/>
                </a:lnTo>
                <a:lnTo>
                  <a:pt x="20800" y="12333"/>
                </a:lnTo>
                <a:lnTo>
                  <a:pt x="20996" y="12241"/>
                </a:lnTo>
                <a:lnTo>
                  <a:pt x="21244" y="12110"/>
                </a:lnTo>
                <a:lnTo>
                  <a:pt x="21298" y="12032"/>
                </a:lnTo>
                <a:lnTo>
                  <a:pt x="21404" y="11966"/>
                </a:lnTo>
                <a:lnTo>
                  <a:pt x="21475" y="11861"/>
                </a:lnTo>
                <a:lnTo>
                  <a:pt x="21511" y="11730"/>
                </a:lnTo>
                <a:lnTo>
                  <a:pt x="21617" y="11481"/>
                </a:lnTo>
                <a:lnTo>
                  <a:pt x="21653" y="11180"/>
                </a:lnTo>
                <a:lnTo>
                  <a:pt x="21653" y="10826"/>
                </a:lnTo>
                <a:lnTo>
                  <a:pt x="21653" y="10472"/>
                </a:lnTo>
                <a:lnTo>
                  <a:pt x="21582" y="10092"/>
                </a:lnTo>
                <a:lnTo>
                  <a:pt x="21511" y="9725"/>
                </a:lnTo>
                <a:lnTo>
                  <a:pt x="21298" y="8912"/>
                </a:lnTo>
                <a:lnTo>
                  <a:pt x="21067" y="8191"/>
                </a:lnTo>
                <a:lnTo>
                  <a:pt x="20800" y="7536"/>
                </a:lnTo>
                <a:lnTo>
                  <a:pt x="20551" y="7025"/>
                </a:lnTo>
                <a:lnTo>
                  <a:pt x="20001" y="7103"/>
                </a:lnTo>
                <a:lnTo>
                  <a:pt x="19432" y="7156"/>
                </a:lnTo>
                <a:lnTo>
                  <a:pt x="18846" y="7208"/>
                </a:lnTo>
                <a:lnTo>
                  <a:pt x="18225" y="7208"/>
                </a:lnTo>
                <a:lnTo>
                  <a:pt x="17656" y="7208"/>
                </a:lnTo>
                <a:lnTo>
                  <a:pt x="17070" y="7182"/>
                </a:lnTo>
                <a:lnTo>
                  <a:pt x="16484" y="7156"/>
                </a:lnTo>
                <a:lnTo>
                  <a:pt x="15986" y="7103"/>
                </a:lnTo>
                <a:lnTo>
                  <a:pt x="14992" y="6999"/>
                </a:lnTo>
                <a:lnTo>
                  <a:pt x="14210" y="6907"/>
                </a:lnTo>
                <a:lnTo>
                  <a:pt x="13695" y="6828"/>
                </a:lnTo>
                <a:lnTo>
                  <a:pt x="13517" y="6802"/>
                </a:lnTo>
                <a:lnTo>
                  <a:pt x="13073" y="6645"/>
                </a:lnTo>
                <a:lnTo>
                  <a:pt x="12700" y="6474"/>
                </a:lnTo>
                <a:lnTo>
                  <a:pt x="12363" y="6304"/>
                </a:lnTo>
                <a:lnTo>
                  <a:pt x="12132" y="6094"/>
                </a:lnTo>
                <a:lnTo>
                  <a:pt x="11919" y="5871"/>
                </a:lnTo>
                <a:lnTo>
                  <a:pt x="11776" y="5649"/>
                </a:lnTo>
                <a:lnTo>
                  <a:pt x="11688" y="5413"/>
                </a:lnTo>
                <a:lnTo>
                  <a:pt x="11617" y="5190"/>
                </a:lnTo>
                <a:lnTo>
                  <a:pt x="11617" y="4941"/>
                </a:lnTo>
                <a:lnTo>
                  <a:pt x="11652" y="4718"/>
                </a:lnTo>
                <a:lnTo>
                  <a:pt x="11723" y="4482"/>
                </a:lnTo>
                <a:lnTo>
                  <a:pt x="11812" y="4285"/>
                </a:lnTo>
                <a:lnTo>
                  <a:pt x="11919" y="4089"/>
                </a:lnTo>
                <a:lnTo>
                  <a:pt x="12096" y="3905"/>
                </a:lnTo>
                <a:lnTo>
                  <a:pt x="12292" y="3735"/>
                </a:lnTo>
                <a:lnTo>
                  <a:pt x="12505" y="3604"/>
                </a:lnTo>
                <a:lnTo>
                  <a:pt x="12700" y="3460"/>
                </a:lnTo>
                <a:lnTo>
                  <a:pt x="12878" y="3250"/>
                </a:lnTo>
                <a:lnTo>
                  <a:pt x="13038" y="3027"/>
                </a:lnTo>
                <a:lnTo>
                  <a:pt x="13180" y="2752"/>
                </a:lnTo>
                <a:lnTo>
                  <a:pt x="13286" y="2477"/>
                </a:lnTo>
                <a:lnTo>
                  <a:pt x="13322" y="2175"/>
                </a:lnTo>
                <a:lnTo>
                  <a:pt x="13357" y="1874"/>
                </a:lnTo>
                <a:lnTo>
                  <a:pt x="13286" y="1572"/>
                </a:lnTo>
                <a:lnTo>
                  <a:pt x="13180" y="1271"/>
                </a:lnTo>
                <a:lnTo>
                  <a:pt x="13038" y="983"/>
                </a:lnTo>
                <a:lnTo>
                  <a:pt x="12949" y="865"/>
                </a:lnTo>
                <a:lnTo>
                  <a:pt x="12807" y="733"/>
                </a:lnTo>
                <a:lnTo>
                  <a:pt x="12665" y="616"/>
                </a:lnTo>
                <a:lnTo>
                  <a:pt x="12505" y="511"/>
                </a:lnTo>
                <a:lnTo>
                  <a:pt x="12327" y="406"/>
                </a:lnTo>
                <a:lnTo>
                  <a:pt x="12132" y="314"/>
                </a:lnTo>
                <a:lnTo>
                  <a:pt x="11883" y="235"/>
                </a:lnTo>
                <a:lnTo>
                  <a:pt x="11652" y="183"/>
                </a:lnTo>
                <a:lnTo>
                  <a:pt x="11368" y="104"/>
                </a:lnTo>
                <a:lnTo>
                  <a:pt x="11101" y="78"/>
                </a:lnTo>
                <a:lnTo>
                  <a:pt x="10800" y="52"/>
                </a:lnTo>
                <a:lnTo>
                  <a:pt x="10444" y="52"/>
                </a:lnTo>
                <a:lnTo>
                  <a:pt x="10142" y="52"/>
                </a:lnTo>
                <a:lnTo>
                  <a:pt x="9840" y="78"/>
                </a:lnTo>
                <a:lnTo>
                  <a:pt x="9574" y="104"/>
                </a:lnTo>
                <a:lnTo>
                  <a:pt x="9325" y="157"/>
                </a:lnTo>
                <a:lnTo>
                  <a:pt x="9094" y="209"/>
                </a:lnTo>
                <a:lnTo>
                  <a:pt x="8846" y="262"/>
                </a:lnTo>
                <a:lnTo>
                  <a:pt x="8650" y="340"/>
                </a:lnTo>
                <a:lnTo>
                  <a:pt x="8437" y="432"/>
                </a:lnTo>
                <a:lnTo>
                  <a:pt x="8277" y="511"/>
                </a:lnTo>
                <a:lnTo>
                  <a:pt x="8100" y="616"/>
                </a:lnTo>
                <a:lnTo>
                  <a:pt x="7957" y="707"/>
                </a:lnTo>
                <a:lnTo>
                  <a:pt x="7833" y="838"/>
                </a:lnTo>
                <a:lnTo>
                  <a:pt x="7620" y="1061"/>
                </a:lnTo>
                <a:lnTo>
                  <a:pt x="7442" y="1336"/>
                </a:lnTo>
                <a:lnTo>
                  <a:pt x="7353" y="1599"/>
                </a:lnTo>
                <a:lnTo>
                  <a:pt x="7318" y="1900"/>
                </a:lnTo>
                <a:lnTo>
                  <a:pt x="7318" y="2175"/>
                </a:lnTo>
                <a:lnTo>
                  <a:pt x="7353" y="2450"/>
                </a:lnTo>
                <a:lnTo>
                  <a:pt x="7442" y="2726"/>
                </a:lnTo>
                <a:lnTo>
                  <a:pt x="7620" y="2975"/>
                </a:lnTo>
                <a:lnTo>
                  <a:pt x="7833" y="3198"/>
                </a:lnTo>
                <a:lnTo>
                  <a:pt x="8064" y="3433"/>
                </a:lnTo>
                <a:lnTo>
                  <a:pt x="8295" y="3630"/>
                </a:lnTo>
                <a:lnTo>
                  <a:pt x="8508" y="3853"/>
                </a:lnTo>
                <a:lnTo>
                  <a:pt x="8686" y="4089"/>
                </a:lnTo>
                <a:lnTo>
                  <a:pt x="8775" y="4312"/>
                </a:lnTo>
                <a:lnTo>
                  <a:pt x="8846" y="4561"/>
                </a:lnTo>
                <a:lnTo>
                  <a:pt x="8846" y="4810"/>
                </a:lnTo>
                <a:lnTo>
                  <a:pt x="8810" y="5059"/>
                </a:lnTo>
                <a:lnTo>
                  <a:pt x="8721" y="5295"/>
                </a:lnTo>
                <a:lnTo>
                  <a:pt x="8579" y="5544"/>
                </a:lnTo>
                <a:lnTo>
                  <a:pt x="8366" y="5766"/>
                </a:lnTo>
                <a:lnTo>
                  <a:pt x="8135" y="5976"/>
                </a:lnTo>
                <a:lnTo>
                  <a:pt x="7833" y="6199"/>
                </a:lnTo>
                <a:lnTo>
                  <a:pt x="7478" y="6369"/>
                </a:lnTo>
                <a:lnTo>
                  <a:pt x="7069" y="6527"/>
                </a:lnTo>
                <a:lnTo>
                  <a:pt x="6590" y="6671"/>
                </a:lnTo>
                <a:lnTo>
                  <a:pt x="6092" y="6802"/>
                </a:lnTo>
                <a:lnTo>
                  <a:pt x="5684" y="6802"/>
                </a:lnTo>
                <a:lnTo>
                  <a:pt x="5133" y="6802"/>
                </a:lnTo>
                <a:lnTo>
                  <a:pt x="4547" y="6802"/>
                </a:lnTo>
                <a:lnTo>
                  <a:pt x="3872" y="6802"/>
                </a:lnTo>
                <a:lnTo>
                  <a:pt x="3144" y="6802"/>
                </a:lnTo>
                <a:lnTo>
                  <a:pt x="2362" y="6802"/>
                </a:lnTo>
                <a:lnTo>
                  <a:pt x="1545" y="6802"/>
                </a:lnTo>
                <a:lnTo>
                  <a:pt x="692" y="6802"/>
                </a:lnTo>
                <a:lnTo>
                  <a:pt x="586" y="7234"/>
                </a:lnTo>
                <a:lnTo>
                  <a:pt x="461" y="7837"/>
                </a:lnTo>
                <a:lnTo>
                  <a:pt x="355" y="8493"/>
                </a:lnTo>
                <a:lnTo>
                  <a:pt x="248" y="9187"/>
                </a:lnTo>
                <a:lnTo>
                  <a:pt x="142" y="9869"/>
                </a:lnTo>
                <a:lnTo>
                  <a:pt x="106" y="10498"/>
                </a:lnTo>
                <a:lnTo>
                  <a:pt x="106" y="10983"/>
                </a:lnTo>
                <a:lnTo>
                  <a:pt x="106" y="11311"/>
                </a:lnTo>
                <a:lnTo>
                  <a:pt x="213" y="11481"/>
                </a:lnTo>
                <a:lnTo>
                  <a:pt x="319" y="11651"/>
                </a:lnTo>
                <a:lnTo>
                  <a:pt x="497" y="11783"/>
                </a:lnTo>
                <a:lnTo>
                  <a:pt x="692" y="11914"/>
                </a:lnTo>
                <a:lnTo>
                  <a:pt x="941" y="12032"/>
                </a:lnTo>
                <a:lnTo>
                  <a:pt x="1207" y="12110"/>
                </a:lnTo>
                <a:lnTo>
                  <a:pt x="1509" y="12189"/>
                </a:lnTo>
                <a:lnTo>
                  <a:pt x="1794" y="12241"/>
                </a:lnTo>
                <a:lnTo>
                  <a:pt x="2131" y="12267"/>
                </a:lnTo>
                <a:lnTo>
                  <a:pt x="2433" y="12281"/>
                </a:lnTo>
                <a:lnTo>
                  <a:pt x="2735" y="12267"/>
                </a:lnTo>
                <a:lnTo>
                  <a:pt x="3055" y="12241"/>
                </a:lnTo>
                <a:lnTo>
                  <a:pt x="3357" y="12189"/>
                </a:lnTo>
                <a:lnTo>
                  <a:pt x="3623" y="12084"/>
                </a:lnTo>
                <a:lnTo>
                  <a:pt x="3872" y="11979"/>
                </a:lnTo>
                <a:lnTo>
                  <a:pt x="4103" y="11861"/>
                </a:lnTo>
                <a:lnTo>
                  <a:pt x="4316" y="11704"/>
                </a:lnTo>
                <a:lnTo>
                  <a:pt x="4582" y="11612"/>
                </a:lnTo>
                <a:lnTo>
                  <a:pt x="4849" y="11533"/>
                </a:lnTo>
                <a:lnTo>
                  <a:pt x="5169" y="11507"/>
                </a:lnTo>
                <a:lnTo>
                  <a:pt x="5506" y="11481"/>
                </a:lnTo>
                <a:lnTo>
                  <a:pt x="5808" y="11507"/>
                </a:lnTo>
                <a:lnTo>
                  <a:pt x="6146" y="11560"/>
                </a:lnTo>
                <a:lnTo>
                  <a:pt x="6501" y="11651"/>
                </a:lnTo>
                <a:lnTo>
                  <a:pt x="6803" y="11783"/>
                </a:lnTo>
                <a:lnTo>
                  <a:pt x="7105" y="11940"/>
                </a:lnTo>
                <a:lnTo>
                  <a:pt x="7353" y="12110"/>
                </a:lnTo>
                <a:lnTo>
                  <a:pt x="7584" y="12333"/>
                </a:lnTo>
                <a:lnTo>
                  <a:pt x="7798" y="12595"/>
                </a:lnTo>
                <a:lnTo>
                  <a:pt x="7922" y="12870"/>
                </a:lnTo>
                <a:lnTo>
                  <a:pt x="8028" y="13198"/>
                </a:lnTo>
                <a:lnTo>
                  <a:pt x="8064" y="13526"/>
                </a:lnTo>
                <a:lnTo>
                  <a:pt x="8028" y="13775"/>
                </a:lnTo>
                <a:lnTo>
                  <a:pt x="7922" y="13998"/>
                </a:lnTo>
                <a:lnTo>
                  <a:pt x="7798" y="14220"/>
                </a:lnTo>
                <a:lnTo>
                  <a:pt x="7584" y="14404"/>
                </a:lnTo>
                <a:lnTo>
                  <a:pt x="7353" y="14574"/>
                </a:lnTo>
                <a:lnTo>
                  <a:pt x="7105" y="14732"/>
                </a:lnTo>
                <a:lnTo>
                  <a:pt x="6803" y="14850"/>
                </a:lnTo>
                <a:lnTo>
                  <a:pt x="6501" y="14954"/>
                </a:lnTo>
                <a:lnTo>
                  <a:pt x="6146" y="15033"/>
                </a:lnTo>
                <a:lnTo>
                  <a:pt x="5808" y="15085"/>
                </a:lnTo>
                <a:lnTo>
                  <a:pt x="5506" y="15085"/>
                </a:lnTo>
                <a:lnTo>
                  <a:pt x="5169" y="15059"/>
                </a:lnTo>
                <a:lnTo>
                  <a:pt x="4849" y="15007"/>
                </a:lnTo>
                <a:lnTo>
                  <a:pt x="4582" y="14902"/>
                </a:lnTo>
                <a:lnTo>
                  <a:pt x="4316" y="14784"/>
                </a:lnTo>
                <a:lnTo>
                  <a:pt x="4103" y="14600"/>
                </a:lnTo>
                <a:lnTo>
                  <a:pt x="3907" y="14430"/>
                </a:lnTo>
                <a:lnTo>
                  <a:pt x="3659" y="14299"/>
                </a:lnTo>
                <a:lnTo>
                  <a:pt x="3428" y="14194"/>
                </a:lnTo>
                <a:lnTo>
                  <a:pt x="3179" y="14129"/>
                </a:lnTo>
                <a:lnTo>
                  <a:pt x="2913" y="14102"/>
                </a:lnTo>
                <a:lnTo>
                  <a:pt x="2646" y="14102"/>
                </a:lnTo>
                <a:lnTo>
                  <a:pt x="2362" y="14129"/>
                </a:lnTo>
                <a:lnTo>
                  <a:pt x="2096" y="14168"/>
                </a:lnTo>
                <a:lnTo>
                  <a:pt x="1811" y="14273"/>
                </a:lnTo>
                <a:lnTo>
                  <a:pt x="1545" y="14378"/>
                </a:lnTo>
                <a:lnTo>
                  <a:pt x="1314" y="14496"/>
                </a:lnTo>
                <a:lnTo>
                  <a:pt x="1065" y="14653"/>
                </a:lnTo>
                <a:lnTo>
                  <a:pt x="870" y="14797"/>
                </a:lnTo>
                <a:lnTo>
                  <a:pt x="657" y="14981"/>
                </a:lnTo>
                <a:lnTo>
                  <a:pt x="497" y="15177"/>
                </a:lnTo>
                <a:lnTo>
                  <a:pt x="390" y="15413"/>
                </a:lnTo>
                <a:lnTo>
                  <a:pt x="284" y="15636"/>
                </a:lnTo>
                <a:lnTo>
                  <a:pt x="248" y="15911"/>
                </a:lnTo>
                <a:lnTo>
                  <a:pt x="284" y="16239"/>
                </a:lnTo>
                <a:lnTo>
                  <a:pt x="319" y="16566"/>
                </a:lnTo>
                <a:lnTo>
                  <a:pt x="497" y="17340"/>
                </a:lnTo>
                <a:lnTo>
                  <a:pt x="692" y="18152"/>
                </a:lnTo>
                <a:lnTo>
                  <a:pt x="799" y="18559"/>
                </a:lnTo>
                <a:lnTo>
                  <a:pt x="905" y="18978"/>
                </a:lnTo>
                <a:lnTo>
                  <a:pt x="959" y="19384"/>
                </a:lnTo>
                <a:lnTo>
                  <a:pt x="994" y="19791"/>
                </a:lnTo>
                <a:lnTo>
                  <a:pt x="994" y="20132"/>
                </a:lnTo>
                <a:lnTo>
                  <a:pt x="959" y="20485"/>
                </a:lnTo>
                <a:lnTo>
                  <a:pt x="941" y="20669"/>
                </a:lnTo>
                <a:lnTo>
                  <a:pt x="870" y="20813"/>
                </a:lnTo>
                <a:lnTo>
                  <a:pt x="799" y="20970"/>
                </a:lnTo>
                <a:lnTo>
                  <a:pt x="692" y="21088"/>
                </a:lnTo>
                <a:lnTo>
                  <a:pt x="1474" y="20997"/>
                </a:lnTo>
                <a:lnTo>
                  <a:pt x="2291" y="20866"/>
                </a:lnTo>
                <a:lnTo>
                  <a:pt x="3108" y="20787"/>
                </a:lnTo>
                <a:lnTo>
                  <a:pt x="3907" y="20721"/>
                </a:lnTo>
                <a:lnTo>
                  <a:pt x="4653" y="20695"/>
                </a:lnTo>
                <a:lnTo>
                  <a:pt x="5364" y="20695"/>
                </a:lnTo>
                <a:lnTo>
                  <a:pt x="5701" y="20721"/>
                </a:lnTo>
                <a:lnTo>
                  <a:pt x="6057" y="20761"/>
                </a:lnTo>
                <a:lnTo>
                  <a:pt x="6323" y="20813"/>
                </a:lnTo>
                <a:lnTo>
                  <a:pt x="6625" y="20892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28" name="Puzzle2"/>
          <p:cNvSpPr>
            <a:spLocks noEditPoints="1" noChangeArrowheads="1"/>
          </p:cNvSpPr>
          <p:nvPr/>
        </p:nvSpPr>
        <p:spPr bwMode="auto">
          <a:xfrm>
            <a:off x="6204972" y="4668705"/>
            <a:ext cx="1615707" cy="1112935"/>
          </a:xfrm>
          <a:custGeom>
            <a:avLst/>
            <a:gdLst>
              <a:gd name="T0" fmla="*/ 11 w 21600"/>
              <a:gd name="T1" fmla="*/ 13386 h 21600"/>
              <a:gd name="T2" fmla="*/ 4202 w 21600"/>
              <a:gd name="T3" fmla="*/ 21161 h 21600"/>
              <a:gd name="T4" fmla="*/ 10400 w 21600"/>
              <a:gd name="T5" fmla="*/ 13909 h 21600"/>
              <a:gd name="T6" fmla="*/ 16821 w 21600"/>
              <a:gd name="T7" fmla="*/ 21190 h 21600"/>
              <a:gd name="T8" fmla="*/ 21600 w 21600"/>
              <a:gd name="T9" fmla="*/ 15083 h 21600"/>
              <a:gd name="T10" fmla="*/ 16889 w 21600"/>
              <a:gd name="T11" fmla="*/ 5739 h 21600"/>
              <a:gd name="T12" fmla="*/ 10800 w 21600"/>
              <a:gd name="T13" fmla="*/ 28 h 21600"/>
              <a:gd name="T14" fmla="*/ 4202 w 21600"/>
              <a:gd name="T15" fmla="*/ 5894 h 21600"/>
              <a:gd name="T16" fmla="*/ 5388 w 21600"/>
              <a:gd name="T17" fmla="*/ 6742 h 21600"/>
              <a:gd name="T18" fmla="*/ 16177 w 21600"/>
              <a:gd name="T19" fmla="*/ 20441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4247" y="12354"/>
                </a:moveTo>
                <a:lnTo>
                  <a:pt x="4134" y="12468"/>
                </a:lnTo>
                <a:lnTo>
                  <a:pt x="4010" y="12581"/>
                </a:lnTo>
                <a:lnTo>
                  <a:pt x="3897" y="12637"/>
                </a:lnTo>
                <a:lnTo>
                  <a:pt x="3773" y="12694"/>
                </a:lnTo>
                <a:lnTo>
                  <a:pt x="3637" y="12694"/>
                </a:lnTo>
                <a:lnTo>
                  <a:pt x="3524" y="12694"/>
                </a:lnTo>
                <a:lnTo>
                  <a:pt x="3400" y="12665"/>
                </a:lnTo>
                <a:lnTo>
                  <a:pt x="3287" y="12609"/>
                </a:lnTo>
                <a:lnTo>
                  <a:pt x="3027" y="12496"/>
                </a:lnTo>
                <a:lnTo>
                  <a:pt x="2790" y="12340"/>
                </a:lnTo>
                <a:lnTo>
                  <a:pt x="2530" y="12142"/>
                </a:lnTo>
                <a:lnTo>
                  <a:pt x="2293" y="11987"/>
                </a:lnTo>
                <a:lnTo>
                  <a:pt x="2033" y="11817"/>
                </a:lnTo>
                <a:lnTo>
                  <a:pt x="1773" y="11676"/>
                </a:lnTo>
                <a:lnTo>
                  <a:pt x="1638" y="11662"/>
                </a:lnTo>
                <a:lnTo>
                  <a:pt x="1513" y="11634"/>
                </a:lnTo>
                <a:lnTo>
                  <a:pt x="1378" y="11634"/>
                </a:lnTo>
                <a:lnTo>
                  <a:pt x="1253" y="11634"/>
                </a:lnTo>
                <a:lnTo>
                  <a:pt x="1118" y="11662"/>
                </a:lnTo>
                <a:lnTo>
                  <a:pt x="971" y="11732"/>
                </a:lnTo>
                <a:lnTo>
                  <a:pt x="835" y="11817"/>
                </a:lnTo>
                <a:lnTo>
                  <a:pt x="711" y="11959"/>
                </a:lnTo>
                <a:lnTo>
                  <a:pt x="553" y="12086"/>
                </a:lnTo>
                <a:lnTo>
                  <a:pt x="429" y="12284"/>
                </a:lnTo>
                <a:lnTo>
                  <a:pt x="271" y="12524"/>
                </a:lnTo>
                <a:lnTo>
                  <a:pt x="146" y="12793"/>
                </a:lnTo>
                <a:lnTo>
                  <a:pt x="79" y="12962"/>
                </a:lnTo>
                <a:lnTo>
                  <a:pt x="33" y="13146"/>
                </a:lnTo>
                <a:lnTo>
                  <a:pt x="11" y="13386"/>
                </a:lnTo>
                <a:lnTo>
                  <a:pt x="11" y="13641"/>
                </a:lnTo>
                <a:lnTo>
                  <a:pt x="33" y="13881"/>
                </a:lnTo>
                <a:lnTo>
                  <a:pt x="101" y="14150"/>
                </a:lnTo>
                <a:lnTo>
                  <a:pt x="192" y="14404"/>
                </a:lnTo>
                <a:lnTo>
                  <a:pt x="293" y="14645"/>
                </a:lnTo>
                <a:lnTo>
                  <a:pt x="451" y="14857"/>
                </a:lnTo>
                <a:lnTo>
                  <a:pt x="621" y="15054"/>
                </a:lnTo>
                <a:lnTo>
                  <a:pt x="734" y="15125"/>
                </a:lnTo>
                <a:lnTo>
                  <a:pt x="835" y="15210"/>
                </a:lnTo>
                <a:lnTo>
                  <a:pt x="948" y="15267"/>
                </a:lnTo>
                <a:lnTo>
                  <a:pt x="1084" y="15323"/>
                </a:lnTo>
                <a:lnTo>
                  <a:pt x="1208" y="15351"/>
                </a:lnTo>
                <a:lnTo>
                  <a:pt x="1355" y="15380"/>
                </a:lnTo>
                <a:lnTo>
                  <a:pt x="1513" y="15380"/>
                </a:lnTo>
                <a:lnTo>
                  <a:pt x="1683" y="15380"/>
                </a:lnTo>
                <a:lnTo>
                  <a:pt x="1864" y="15351"/>
                </a:lnTo>
                <a:lnTo>
                  <a:pt x="2033" y="15323"/>
                </a:lnTo>
                <a:lnTo>
                  <a:pt x="2225" y="15238"/>
                </a:lnTo>
                <a:lnTo>
                  <a:pt x="2428" y="15153"/>
                </a:lnTo>
                <a:lnTo>
                  <a:pt x="2745" y="15026"/>
                </a:lnTo>
                <a:lnTo>
                  <a:pt x="3005" y="14913"/>
                </a:lnTo>
                <a:lnTo>
                  <a:pt x="3264" y="14828"/>
                </a:lnTo>
                <a:lnTo>
                  <a:pt x="3513" y="14800"/>
                </a:lnTo>
                <a:lnTo>
                  <a:pt x="3615" y="14828"/>
                </a:lnTo>
                <a:lnTo>
                  <a:pt x="3728" y="14857"/>
                </a:lnTo>
                <a:lnTo>
                  <a:pt x="3807" y="14913"/>
                </a:lnTo>
                <a:lnTo>
                  <a:pt x="3920" y="14998"/>
                </a:lnTo>
                <a:lnTo>
                  <a:pt x="4010" y="15097"/>
                </a:lnTo>
                <a:lnTo>
                  <a:pt x="4089" y="15238"/>
                </a:lnTo>
                <a:lnTo>
                  <a:pt x="4179" y="15408"/>
                </a:lnTo>
                <a:lnTo>
                  <a:pt x="4247" y="15620"/>
                </a:lnTo>
                <a:lnTo>
                  <a:pt x="4326" y="15860"/>
                </a:lnTo>
                <a:lnTo>
                  <a:pt x="4394" y="16129"/>
                </a:lnTo>
                <a:lnTo>
                  <a:pt x="4439" y="16440"/>
                </a:lnTo>
                <a:lnTo>
                  <a:pt x="4507" y="16737"/>
                </a:lnTo>
                <a:lnTo>
                  <a:pt x="4552" y="17090"/>
                </a:lnTo>
                <a:lnTo>
                  <a:pt x="4575" y="17443"/>
                </a:lnTo>
                <a:lnTo>
                  <a:pt x="4586" y="17825"/>
                </a:lnTo>
                <a:lnTo>
                  <a:pt x="4586" y="18193"/>
                </a:lnTo>
                <a:lnTo>
                  <a:pt x="4586" y="18574"/>
                </a:lnTo>
                <a:lnTo>
                  <a:pt x="4586" y="18984"/>
                </a:lnTo>
                <a:lnTo>
                  <a:pt x="4552" y="19366"/>
                </a:lnTo>
                <a:lnTo>
                  <a:pt x="4507" y="19748"/>
                </a:lnTo>
                <a:lnTo>
                  <a:pt x="4462" y="20129"/>
                </a:lnTo>
                <a:lnTo>
                  <a:pt x="4371" y="20483"/>
                </a:lnTo>
                <a:lnTo>
                  <a:pt x="4292" y="20836"/>
                </a:lnTo>
                <a:lnTo>
                  <a:pt x="4202" y="21161"/>
                </a:lnTo>
                <a:lnTo>
                  <a:pt x="4744" y="21161"/>
                </a:lnTo>
                <a:lnTo>
                  <a:pt x="5264" y="21161"/>
                </a:lnTo>
                <a:lnTo>
                  <a:pt x="5784" y="21161"/>
                </a:lnTo>
                <a:lnTo>
                  <a:pt x="6235" y="21161"/>
                </a:lnTo>
                <a:lnTo>
                  <a:pt x="6676" y="21161"/>
                </a:lnTo>
                <a:lnTo>
                  <a:pt x="7060" y="21161"/>
                </a:lnTo>
                <a:lnTo>
                  <a:pt x="7410" y="21161"/>
                </a:lnTo>
                <a:lnTo>
                  <a:pt x="7670" y="21161"/>
                </a:lnTo>
                <a:lnTo>
                  <a:pt x="8020" y="21020"/>
                </a:lnTo>
                <a:lnTo>
                  <a:pt x="8303" y="20893"/>
                </a:lnTo>
                <a:lnTo>
                  <a:pt x="8563" y="20695"/>
                </a:lnTo>
                <a:lnTo>
                  <a:pt x="8800" y="20511"/>
                </a:lnTo>
                <a:lnTo>
                  <a:pt x="8969" y="20285"/>
                </a:lnTo>
                <a:lnTo>
                  <a:pt x="9150" y="20045"/>
                </a:lnTo>
                <a:lnTo>
                  <a:pt x="9252" y="19804"/>
                </a:lnTo>
                <a:lnTo>
                  <a:pt x="9342" y="19550"/>
                </a:lnTo>
                <a:lnTo>
                  <a:pt x="9410" y="19281"/>
                </a:lnTo>
                <a:lnTo>
                  <a:pt x="9433" y="19013"/>
                </a:lnTo>
                <a:lnTo>
                  <a:pt x="9433" y="18744"/>
                </a:lnTo>
                <a:lnTo>
                  <a:pt x="9387" y="18504"/>
                </a:lnTo>
                <a:lnTo>
                  <a:pt x="9320" y="18221"/>
                </a:lnTo>
                <a:lnTo>
                  <a:pt x="9207" y="17981"/>
                </a:lnTo>
                <a:lnTo>
                  <a:pt x="9105" y="17740"/>
                </a:lnTo>
                <a:lnTo>
                  <a:pt x="8924" y="17514"/>
                </a:lnTo>
                <a:lnTo>
                  <a:pt x="8777" y="17274"/>
                </a:lnTo>
                <a:lnTo>
                  <a:pt x="8642" y="17034"/>
                </a:lnTo>
                <a:lnTo>
                  <a:pt x="8563" y="16765"/>
                </a:lnTo>
                <a:lnTo>
                  <a:pt x="8472" y="16468"/>
                </a:lnTo>
                <a:lnTo>
                  <a:pt x="8450" y="16157"/>
                </a:lnTo>
                <a:lnTo>
                  <a:pt x="8450" y="15860"/>
                </a:lnTo>
                <a:lnTo>
                  <a:pt x="8472" y="15563"/>
                </a:lnTo>
                <a:lnTo>
                  <a:pt x="8540" y="15267"/>
                </a:lnTo>
                <a:lnTo>
                  <a:pt x="8642" y="14998"/>
                </a:lnTo>
                <a:lnTo>
                  <a:pt x="8777" y="14729"/>
                </a:lnTo>
                <a:lnTo>
                  <a:pt x="8868" y="14616"/>
                </a:lnTo>
                <a:lnTo>
                  <a:pt x="8969" y="14475"/>
                </a:lnTo>
                <a:lnTo>
                  <a:pt x="9060" y="14376"/>
                </a:lnTo>
                <a:lnTo>
                  <a:pt x="9184" y="14291"/>
                </a:lnTo>
                <a:lnTo>
                  <a:pt x="9297" y="14206"/>
                </a:lnTo>
                <a:lnTo>
                  <a:pt x="9433" y="14121"/>
                </a:lnTo>
                <a:lnTo>
                  <a:pt x="9579" y="14051"/>
                </a:lnTo>
                <a:lnTo>
                  <a:pt x="9726" y="13994"/>
                </a:lnTo>
                <a:lnTo>
                  <a:pt x="9884" y="13938"/>
                </a:lnTo>
                <a:lnTo>
                  <a:pt x="10054" y="13909"/>
                </a:lnTo>
                <a:lnTo>
                  <a:pt x="10257" y="13881"/>
                </a:lnTo>
                <a:lnTo>
                  <a:pt x="10449" y="13881"/>
                </a:lnTo>
                <a:lnTo>
                  <a:pt x="10664" y="13881"/>
                </a:lnTo>
                <a:lnTo>
                  <a:pt x="10856" y="13909"/>
                </a:lnTo>
                <a:lnTo>
                  <a:pt x="11037" y="13966"/>
                </a:lnTo>
                <a:lnTo>
                  <a:pt x="11206" y="14023"/>
                </a:lnTo>
                <a:lnTo>
                  <a:pt x="11353" y="14093"/>
                </a:lnTo>
                <a:lnTo>
                  <a:pt x="11511" y="14178"/>
                </a:lnTo>
                <a:lnTo>
                  <a:pt x="11635" y="14263"/>
                </a:lnTo>
                <a:lnTo>
                  <a:pt x="11748" y="14376"/>
                </a:lnTo>
                <a:lnTo>
                  <a:pt x="11861" y="14475"/>
                </a:lnTo>
                <a:lnTo>
                  <a:pt x="11941" y="14616"/>
                </a:lnTo>
                <a:lnTo>
                  <a:pt x="12031" y="14758"/>
                </a:lnTo>
                <a:lnTo>
                  <a:pt x="12099" y="14885"/>
                </a:lnTo>
                <a:lnTo>
                  <a:pt x="12200" y="15210"/>
                </a:lnTo>
                <a:lnTo>
                  <a:pt x="12268" y="15507"/>
                </a:lnTo>
                <a:lnTo>
                  <a:pt x="12291" y="15832"/>
                </a:lnTo>
                <a:lnTo>
                  <a:pt x="12291" y="16157"/>
                </a:lnTo>
                <a:lnTo>
                  <a:pt x="12246" y="16482"/>
                </a:lnTo>
                <a:lnTo>
                  <a:pt x="12178" y="16807"/>
                </a:lnTo>
                <a:lnTo>
                  <a:pt x="12099" y="17090"/>
                </a:lnTo>
                <a:lnTo>
                  <a:pt x="12008" y="17330"/>
                </a:lnTo>
                <a:lnTo>
                  <a:pt x="11884" y="17542"/>
                </a:lnTo>
                <a:lnTo>
                  <a:pt x="11748" y="17712"/>
                </a:lnTo>
                <a:lnTo>
                  <a:pt x="11613" y="17839"/>
                </a:lnTo>
                <a:lnTo>
                  <a:pt x="11489" y="18037"/>
                </a:lnTo>
                <a:lnTo>
                  <a:pt x="11398" y="18221"/>
                </a:lnTo>
                <a:lnTo>
                  <a:pt x="11319" y="18447"/>
                </a:lnTo>
                <a:lnTo>
                  <a:pt x="11251" y="18659"/>
                </a:lnTo>
                <a:lnTo>
                  <a:pt x="11206" y="18900"/>
                </a:lnTo>
                <a:lnTo>
                  <a:pt x="11184" y="19154"/>
                </a:lnTo>
                <a:lnTo>
                  <a:pt x="11184" y="19423"/>
                </a:lnTo>
                <a:lnTo>
                  <a:pt x="11229" y="19663"/>
                </a:lnTo>
                <a:lnTo>
                  <a:pt x="11297" y="19903"/>
                </a:lnTo>
                <a:lnTo>
                  <a:pt x="11376" y="20158"/>
                </a:lnTo>
                <a:lnTo>
                  <a:pt x="11511" y="20398"/>
                </a:lnTo>
                <a:lnTo>
                  <a:pt x="11681" y="20610"/>
                </a:lnTo>
                <a:lnTo>
                  <a:pt x="11884" y="20808"/>
                </a:lnTo>
                <a:lnTo>
                  <a:pt x="12121" y="20992"/>
                </a:lnTo>
                <a:lnTo>
                  <a:pt x="12404" y="21161"/>
                </a:lnTo>
                <a:lnTo>
                  <a:pt x="12528" y="21190"/>
                </a:lnTo>
                <a:lnTo>
                  <a:pt x="12856" y="21274"/>
                </a:lnTo>
                <a:lnTo>
                  <a:pt x="13330" y="21373"/>
                </a:lnTo>
                <a:lnTo>
                  <a:pt x="13963" y="21486"/>
                </a:lnTo>
                <a:lnTo>
                  <a:pt x="14313" y="21543"/>
                </a:lnTo>
                <a:lnTo>
                  <a:pt x="14652" y="21571"/>
                </a:lnTo>
                <a:lnTo>
                  <a:pt x="15025" y="21600"/>
                </a:lnTo>
                <a:lnTo>
                  <a:pt x="15409" y="21600"/>
                </a:lnTo>
                <a:lnTo>
                  <a:pt x="15782" y="21600"/>
                </a:lnTo>
                <a:lnTo>
                  <a:pt x="16177" y="21571"/>
                </a:lnTo>
                <a:lnTo>
                  <a:pt x="16516" y="21486"/>
                </a:lnTo>
                <a:lnTo>
                  <a:pt x="16889" y="21402"/>
                </a:lnTo>
                <a:lnTo>
                  <a:pt x="16821" y="21190"/>
                </a:lnTo>
                <a:lnTo>
                  <a:pt x="16776" y="20935"/>
                </a:lnTo>
                <a:lnTo>
                  <a:pt x="16742" y="20667"/>
                </a:lnTo>
                <a:lnTo>
                  <a:pt x="16719" y="20370"/>
                </a:lnTo>
                <a:lnTo>
                  <a:pt x="16697" y="19719"/>
                </a:lnTo>
                <a:lnTo>
                  <a:pt x="16697" y="19013"/>
                </a:lnTo>
                <a:lnTo>
                  <a:pt x="16719" y="18306"/>
                </a:lnTo>
                <a:lnTo>
                  <a:pt x="16753" y="17599"/>
                </a:lnTo>
                <a:lnTo>
                  <a:pt x="16821" y="16949"/>
                </a:lnTo>
                <a:lnTo>
                  <a:pt x="16889" y="16383"/>
                </a:lnTo>
                <a:lnTo>
                  <a:pt x="16934" y="16129"/>
                </a:lnTo>
                <a:lnTo>
                  <a:pt x="17002" y="15945"/>
                </a:lnTo>
                <a:lnTo>
                  <a:pt x="17081" y="15790"/>
                </a:lnTo>
                <a:lnTo>
                  <a:pt x="17194" y="15648"/>
                </a:lnTo>
                <a:lnTo>
                  <a:pt x="17318" y="15563"/>
                </a:lnTo>
                <a:lnTo>
                  <a:pt x="17453" y="15507"/>
                </a:lnTo>
                <a:lnTo>
                  <a:pt x="17600" y="15450"/>
                </a:lnTo>
                <a:lnTo>
                  <a:pt x="17758" y="15450"/>
                </a:lnTo>
                <a:lnTo>
                  <a:pt x="17905" y="15479"/>
                </a:lnTo>
                <a:lnTo>
                  <a:pt x="18064" y="15535"/>
                </a:lnTo>
                <a:lnTo>
                  <a:pt x="18233" y="15620"/>
                </a:lnTo>
                <a:lnTo>
                  <a:pt x="18380" y="15733"/>
                </a:lnTo>
                <a:lnTo>
                  <a:pt x="18561" y="15832"/>
                </a:lnTo>
                <a:lnTo>
                  <a:pt x="18707" y="15973"/>
                </a:lnTo>
                <a:lnTo>
                  <a:pt x="18866" y="16129"/>
                </a:lnTo>
                <a:lnTo>
                  <a:pt x="18990" y="16327"/>
                </a:lnTo>
                <a:lnTo>
                  <a:pt x="19125" y="16482"/>
                </a:lnTo>
                <a:lnTo>
                  <a:pt x="19295" y="16624"/>
                </a:lnTo>
                <a:lnTo>
                  <a:pt x="19464" y="16737"/>
                </a:lnTo>
                <a:lnTo>
                  <a:pt x="19668" y="16807"/>
                </a:lnTo>
                <a:lnTo>
                  <a:pt x="19860" y="16836"/>
                </a:lnTo>
                <a:lnTo>
                  <a:pt x="20052" y="16864"/>
                </a:lnTo>
                <a:lnTo>
                  <a:pt x="20266" y="16836"/>
                </a:lnTo>
                <a:lnTo>
                  <a:pt x="20470" y="16793"/>
                </a:lnTo>
                <a:lnTo>
                  <a:pt x="20662" y="16708"/>
                </a:lnTo>
                <a:lnTo>
                  <a:pt x="20854" y="16567"/>
                </a:lnTo>
                <a:lnTo>
                  <a:pt x="21035" y="16412"/>
                </a:lnTo>
                <a:lnTo>
                  <a:pt x="21182" y="16214"/>
                </a:lnTo>
                <a:lnTo>
                  <a:pt x="21340" y="16002"/>
                </a:lnTo>
                <a:lnTo>
                  <a:pt x="21441" y="15733"/>
                </a:lnTo>
                <a:lnTo>
                  <a:pt x="21532" y="15436"/>
                </a:lnTo>
                <a:lnTo>
                  <a:pt x="21600" y="15083"/>
                </a:lnTo>
                <a:lnTo>
                  <a:pt x="21600" y="14885"/>
                </a:lnTo>
                <a:lnTo>
                  <a:pt x="21600" y="14729"/>
                </a:lnTo>
                <a:lnTo>
                  <a:pt x="21600" y="14531"/>
                </a:lnTo>
                <a:lnTo>
                  <a:pt x="21577" y="14376"/>
                </a:lnTo>
                <a:lnTo>
                  <a:pt x="21532" y="14206"/>
                </a:lnTo>
                <a:lnTo>
                  <a:pt x="21487" y="14051"/>
                </a:lnTo>
                <a:lnTo>
                  <a:pt x="21419" y="13909"/>
                </a:lnTo>
                <a:lnTo>
                  <a:pt x="21351" y="13768"/>
                </a:lnTo>
                <a:lnTo>
                  <a:pt x="21204" y="13500"/>
                </a:lnTo>
                <a:lnTo>
                  <a:pt x="21035" y="13287"/>
                </a:lnTo>
                <a:lnTo>
                  <a:pt x="20809" y="13090"/>
                </a:lnTo>
                <a:lnTo>
                  <a:pt x="20594" y="12962"/>
                </a:lnTo>
                <a:lnTo>
                  <a:pt x="20357" y="12821"/>
                </a:lnTo>
                <a:lnTo>
                  <a:pt x="20120" y="12764"/>
                </a:lnTo>
                <a:lnTo>
                  <a:pt x="19882" y="12708"/>
                </a:lnTo>
                <a:lnTo>
                  <a:pt x="19645" y="12736"/>
                </a:lnTo>
                <a:lnTo>
                  <a:pt x="19430" y="12793"/>
                </a:lnTo>
                <a:lnTo>
                  <a:pt x="19227" y="12906"/>
                </a:lnTo>
                <a:lnTo>
                  <a:pt x="19148" y="12962"/>
                </a:lnTo>
                <a:lnTo>
                  <a:pt x="19058" y="13047"/>
                </a:lnTo>
                <a:lnTo>
                  <a:pt x="18990" y="13146"/>
                </a:lnTo>
                <a:lnTo>
                  <a:pt x="18911" y="13259"/>
                </a:lnTo>
                <a:lnTo>
                  <a:pt x="18775" y="13471"/>
                </a:lnTo>
                <a:lnTo>
                  <a:pt x="18628" y="13641"/>
                </a:lnTo>
                <a:lnTo>
                  <a:pt x="18470" y="13740"/>
                </a:lnTo>
                <a:lnTo>
                  <a:pt x="18301" y="13825"/>
                </a:lnTo>
                <a:lnTo>
                  <a:pt x="18143" y="13853"/>
                </a:lnTo>
                <a:lnTo>
                  <a:pt x="17973" y="13881"/>
                </a:lnTo>
                <a:lnTo>
                  <a:pt x="17804" y="13853"/>
                </a:lnTo>
                <a:lnTo>
                  <a:pt x="17646" y="13796"/>
                </a:lnTo>
                <a:lnTo>
                  <a:pt x="17499" y="13726"/>
                </a:lnTo>
                <a:lnTo>
                  <a:pt x="17341" y="13641"/>
                </a:lnTo>
                <a:lnTo>
                  <a:pt x="17216" y="13528"/>
                </a:lnTo>
                <a:lnTo>
                  <a:pt x="17103" y="13386"/>
                </a:lnTo>
                <a:lnTo>
                  <a:pt x="17024" y="13259"/>
                </a:lnTo>
                <a:lnTo>
                  <a:pt x="16934" y="13118"/>
                </a:lnTo>
                <a:lnTo>
                  <a:pt x="16889" y="12991"/>
                </a:lnTo>
                <a:lnTo>
                  <a:pt x="16889" y="12849"/>
                </a:lnTo>
                <a:lnTo>
                  <a:pt x="16889" y="12383"/>
                </a:lnTo>
                <a:lnTo>
                  <a:pt x="16889" y="11662"/>
                </a:lnTo>
                <a:lnTo>
                  <a:pt x="16889" y="10701"/>
                </a:lnTo>
                <a:lnTo>
                  <a:pt x="16889" y="9640"/>
                </a:lnTo>
                <a:lnTo>
                  <a:pt x="16889" y="8566"/>
                </a:lnTo>
                <a:lnTo>
                  <a:pt x="16889" y="7478"/>
                </a:lnTo>
                <a:lnTo>
                  <a:pt x="16889" y="6502"/>
                </a:lnTo>
                <a:lnTo>
                  <a:pt x="16889" y="5739"/>
                </a:lnTo>
                <a:lnTo>
                  <a:pt x="16674" y="5894"/>
                </a:lnTo>
                <a:lnTo>
                  <a:pt x="16414" y="6036"/>
                </a:lnTo>
                <a:lnTo>
                  <a:pt x="16154" y="6177"/>
                </a:lnTo>
                <a:lnTo>
                  <a:pt x="15849" y="6248"/>
                </a:lnTo>
                <a:lnTo>
                  <a:pt x="15544" y="6304"/>
                </a:lnTo>
                <a:lnTo>
                  <a:pt x="15217" y="6332"/>
                </a:lnTo>
                <a:lnTo>
                  <a:pt x="14866" y="6361"/>
                </a:lnTo>
                <a:lnTo>
                  <a:pt x="14550" y="6361"/>
                </a:lnTo>
                <a:lnTo>
                  <a:pt x="14200" y="6332"/>
                </a:lnTo>
                <a:lnTo>
                  <a:pt x="13850" y="6276"/>
                </a:lnTo>
                <a:lnTo>
                  <a:pt x="13522" y="6219"/>
                </a:lnTo>
                <a:lnTo>
                  <a:pt x="13206" y="6149"/>
                </a:lnTo>
                <a:lnTo>
                  <a:pt x="12901" y="6064"/>
                </a:lnTo>
                <a:lnTo>
                  <a:pt x="12618" y="5951"/>
                </a:lnTo>
                <a:lnTo>
                  <a:pt x="12358" y="5838"/>
                </a:lnTo>
                <a:lnTo>
                  <a:pt x="12121" y="5739"/>
                </a:lnTo>
                <a:lnTo>
                  <a:pt x="11941" y="5626"/>
                </a:lnTo>
                <a:lnTo>
                  <a:pt x="11794" y="5513"/>
                </a:lnTo>
                <a:lnTo>
                  <a:pt x="11658" y="5414"/>
                </a:lnTo>
                <a:lnTo>
                  <a:pt x="11556" y="5301"/>
                </a:lnTo>
                <a:lnTo>
                  <a:pt x="11466" y="5187"/>
                </a:lnTo>
                <a:lnTo>
                  <a:pt x="11398" y="5089"/>
                </a:lnTo>
                <a:lnTo>
                  <a:pt x="11376" y="4947"/>
                </a:lnTo>
                <a:lnTo>
                  <a:pt x="11353" y="4834"/>
                </a:lnTo>
                <a:lnTo>
                  <a:pt x="11353" y="4707"/>
                </a:lnTo>
                <a:lnTo>
                  <a:pt x="11376" y="4565"/>
                </a:lnTo>
                <a:lnTo>
                  <a:pt x="11443" y="4410"/>
                </a:lnTo>
                <a:lnTo>
                  <a:pt x="11511" y="4240"/>
                </a:lnTo>
                <a:lnTo>
                  <a:pt x="11703" y="3887"/>
                </a:lnTo>
                <a:lnTo>
                  <a:pt x="11986" y="3505"/>
                </a:lnTo>
                <a:lnTo>
                  <a:pt x="12144" y="3265"/>
                </a:lnTo>
                <a:lnTo>
                  <a:pt x="12246" y="3025"/>
                </a:lnTo>
                <a:lnTo>
                  <a:pt x="12336" y="2756"/>
                </a:lnTo>
                <a:lnTo>
                  <a:pt x="12404" y="2445"/>
                </a:lnTo>
                <a:lnTo>
                  <a:pt x="12438" y="2176"/>
                </a:lnTo>
                <a:lnTo>
                  <a:pt x="12438" y="1880"/>
                </a:lnTo>
                <a:lnTo>
                  <a:pt x="12404" y="1583"/>
                </a:lnTo>
                <a:lnTo>
                  <a:pt x="12336" y="1314"/>
                </a:lnTo>
                <a:lnTo>
                  <a:pt x="12246" y="1046"/>
                </a:lnTo>
                <a:lnTo>
                  <a:pt x="12099" y="791"/>
                </a:lnTo>
                <a:lnTo>
                  <a:pt x="12008" y="692"/>
                </a:lnTo>
                <a:lnTo>
                  <a:pt x="11918" y="579"/>
                </a:lnTo>
                <a:lnTo>
                  <a:pt x="11816" y="466"/>
                </a:lnTo>
                <a:lnTo>
                  <a:pt x="11703" y="381"/>
                </a:lnTo>
                <a:lnTo>
                  <a:pt x="11579" y="310"/>
                </a:lnTo>
                <a:lnTo>
                  <a:pt x="11443" y="226"/>
                </a:lnTo>
                <a:lnTo>
                  <a:pt x="11297" y="169"/>
                </a:lnTo>
                <a:lnTo>
                  <a:pt x="11138" y="113"/>
                </a:lnTo>
                <a:lnTo>
                  <a:pt x="10969" y="56"/>
                </a:lnTo>
                <a:lnTo>
                  <a:pt x="10800" y="28"/>
                </a:lnTo>
                <a:lnTo>
                  <a:pt x="10619" y="28"/>
                </a:lnTo>
                <a:lnTo>
                  <a:pt x="10404" y="28"/>
                </a:lnTo>
                <a:lnTo>
                  <a:pt x="10257" y="28"/>
                </a:lnTo>
                <a:lnTo>
                  <a:pt x="10076" y="56"/>
                </a:lnTo>
                <a:lnTo>
                  <a:pt x="9952" y="84"/>
                </a:lnTo>
                <a:lnTo>
                  <a:pt x="9794" y="141"/>
                </a:lnTo>
                <a:lnTo>
                  <a:pt x="9692" y="226"/>
                </a:lnTo>
                <a:lnTo>
                  <a:pt x="9557" y="282"/>
                </a:lnTo>
                <a:lnTo>
                  <a:pt x="9455" y="381"/>
                </a:lnTo>
                <a:lnTo>
                  <a:pt x="9365" y="466"/>
                </a:lnTo>
                <a:lnTo>
                  <a:pt x="9274" y="579"/>
                </a:lnTo>
                <a:lnTo>
                  <a:pt x="9184" y="692"/>
                </a:lnTo>
                <a:lnTo>
                  <a:pt x="9128" y="791"/>
                </a:lnTo>
                <a:lnTo>
                  <a:pt x="9060" y="932"/>
                </a:lnTo>
                <a:lnTo>
                  <a:pt x="8969" y="1201"/>
                </a:lnTo>
                <a:lnTo>
                  <a:pt x="8913" y="1498"/>
                </a:lnTo>
                <a:lnTo>
                  <a:pt x="8890" y="1795"/>
                </a:lnTo>
                <a:lnTo>
                  <a:pt x="8890" y="2120"/>
                </a:lnTo>
                <a:lnTo>
                  <a:pt x="8913" y="2445"/>
                </a:lnTo>
                <a:lnTo>
                  <a:pt x="8969" y="2756"/>
                </a:lnTo>
                <a:lnTo>
                  <a:pt x="9060" y="3081"/>
                </a:lnTo>
                <a:lnTo>
                  <a:pt x="9173" y="3378"/>
                </a:lnTo>
                <a:lnTo>
                  <a:pt x="9297" y="3647"/>
                </a:lnTo>
                <a:lnTo>
                  <a:pt x="9466" y="3887"/>
                </a:lnTo>
                <a:lnTo>
                  <a:pt x="9579" y="4085"/>
                </a:lnTo>
                <a:lnTo>
                  <a:pt x="9670" y="4269"/>
                </a:lnTo>
                <a:lnTo>
                  <a:pt x="9726" y="4467"/>
                </a:lnTo>
                <a:lnTo>
                  <a:pt x="9771" y="4650"/>
                </a:lnTo>
                <a:lnTo>
                  <a:pt x="9771" y="4834"/>
                </a:lnTo>
                <a:lnTo>
                  <a:pt x="9749" y="5032"/>
                </a:lnTo>
                <a:lnTo>
                  <a:pt x="9715" y="5216"/>
                </a:lnTo>
                <a:lnTo>
                  <a:pt x="9625" y="5385"/>
                </a:lnTo>
                <a:lnTo>
                  <a:pt x="9534" y="5513"/>
                </a:lnTo>
                <a:lnTo>
                  <a:pt x="9410" y="5626"/>
                </a:lnTo>
                <a:lnTo>
                  <a:pt x="9229" y="5710"/>
                </a:lnTo>
                <a:lnTo>
                  <a:pt x="9060" y="5767"/>
                </a:lnTo>
                <a:lnTo>
                  <a:pt x="8845" y="5767"/>
                </a:lnTo>
                <a:lnTo>
                  <a:pt x="8585" y="5739"/>
                </a:lnTo>
                <a:lnTo>
                  <a:pt x="8325" y="5654"/>
                </a:lnTo>
                <a:lnTo>
                  <a:pt x="8020" y="5513"/>
                </a:lnTo>
                <a:lnTo>
                  <a:pt x="7840" y="5442"/>
                </a:lnTo>
                <a:lnTo>
                  <a:pt x="7648" y="5385"/>
                </a:lnTo>
                <a:lnTo>
                  <a:pt x="7433" y="5329"/>
                </a:lnTo>
                <a:lnTo>
                  <a:pt x="7241" y="5301"/>
                </a:lnTo>
                <a:lnTo>
                  <a:pt x="6755" y="5301"/>
                </a:lnTo>
                <a:lnTo>
                  <a:pt x="6281" y="5329"/>
                </a:lnTo>
                <a:lnTo>
                  <a:pt x="5784" y="5385"/>
                </a:lnTo>
                <a:lnTo>
                  <a:pt x="5264" y="5498"/>
                </a:lnTo>
                <a:lnTo>
                  <a:pt x="4744" y="5597"/>
                </a:lnTo>
                <a:lnTo>
                  <a:pt x="4247" y="5739"/>
                </a:lnTo>
                <a:lnTo>
                  <a:pt x="4202" y="5894"/>
                </a:lnTo>
                <a:lnTo>
                  <a:pt x="4202" y="6191"/>
                </a:lnTo>
                <a:lnTo>
                  <a:pt x="4202" y="6545"/>
                </a:lnTo>
                <a:lnTo>
                  <a:pt x="4225" y="6954"/>
                </a:lnTo>
                <a:lnTo>
                  <a:pt x="4315" y="7930"/>
                </a:lnTo>
                <a:lnTo>
                  <a:pt x="4394" y="9018"/>
                </a:lnTo>
                <a:lnTo>
                  <a:pt x="4439" y="9570"/>
                </a:lnTo>
                <a:lnTo>
                  <a:pt x="4462" y="10107"/>
                </a:lnTo>
                <a:lnTo>
                  <a:pt x="4484" y="10630"/>
                </a:lnTo>
                <a:lnTo>
                  <a:pt x="4507" y="11082"/>
                </a:lnTo>
                <a:lnTo>
                  <a:pt x="4484" y="11520"/>
                </a:lnTo>
                <a:lnTo>
                  <a:pt x="4439" y="11874"/>
                </a:lnTo>
                <a:lnTo>
                  <a:pt x="4394" y="12029"/>
                </a:lnTo>
                <a:lnTo>
                  <a:pt x="4349" y="12171"/>
                </a:lnTo>
                <a:lnTo>
                  <a:pt x="4315" y="12284"/>
                </a:lnTo>
                <a:lnTo>
                  <a:pt x="4247" y="12354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>
        <p:nvSpPr>
          <p:cNvPr id="29" name="Puzzle4"/>
          <p:cNvSpPr>
            <a:spLocks noEditPoints="1" noChangeArrowheads="1"/>
          </p:cNvSpPr>
          <p:nvPr/>
        </p:nvSpPr>
        <p:spPr bwMode="auto">
          <a:xfrm>
            <a:off x="5579771" y="4654985"/>
            <a:ext cx="974150" cy="1422845"/>
          </a:xfrm>
          <a:custGeom>
            <a:avLst/>
            <a:gdLst>
              <a:gd name="T0" fmla="*/ 8307 w 21600"/>
              <a:gd name="T1" fmla="*/ 11593 h 21600"/>
              <a:gd name="T2" fmla="*/ 453 w 21600"/>
              <a:gd name="T3" fmla="*/ 16938 h 21600"/>
              <a:gd name="T4" fmla="*/ 11500 w 21600"/>
              <a:gd name="T5" fmla="*/ 21600 h 21600"/>
              <a:gd name="T6" fmla="*/ 20920 w 21600"/>
              <a:gd name="T7" fmla="*/ 16751 h 21600"/>
              <a:gd name="T8" fmla="*/ 13972 w 21600"/>
              <a:gd name="T9" fmla="*/ 10888 h 21600"/>
              <a:gd name="T10" fmla="*/ 21033 w 21600"/>
              <a:gd name="T11" fmla="*/ 4716 h 21600"/>
              <a:gd name="T12" fmla="*/ 11102 w 21600"/>
              <a:gd name="T13" fmla="*/ 11 h 21600"/>
              <a:gd name="T14" fmla="*/ 453 w 21600"/>
              <a:gd name="T15" fmla="*/ 4716 h 21600"/>
              <a:gd name="T16" fmla="*/ 2076 w 21600"/>
              <a:gd name="T17" fmla="*/ 5664 h 21600"/>
              <a:gd name="T18" fmla="*/ 20203 w 21600"/>
              <a:gd name="T19" fmla="*/ 1598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3813" y="10590"/>
                </a:moveTo>
                <a:lnTo>
                  <a:pt x="3927" y="10513"/>
                </a:lnTo>
                <a:lnTo>
                  <a:pt x="4078" y="10425"/>
                </a:lnTo>
                <a:lnTo>
                  <a:pt x="4210" y="10359"/>
                </a:lnTo>
                <a:lnTo>
                  <a:pt x="4361" y="10315"/>
                </a:lnTo>
                <a:lnTo>
                  <a:pt x="4682" y="10237"/>
                </a:lnTo>
                <a:lnTo>
                  <a:pt x="5041" y="10193"/>
                </a:lnTo>
                <a:lnTo>
                  <a:pt x="5456" y="10171"/>
                </a:lnTo>
                <a:lnTo>
                  <a:pt x="5853" y="10193"/>
                </a:lnTo>
                <a:lnTo>
                  <a:pt x="6249" y="10260"/>
                </a:lnTo>
                <a:lnTo>
                  <a:pt x="6646" y="10337"/>
                </a:lnTo>
                <a:lnTo>
                  <a:pt x="7004" y="10469"/>
                </a:lnTo>
                <a:lnTo>
                  <a:pt x="7363" y="10612"/>
                </a:lnTo>
                <a:lnTo>
                  <a:pt x="7665" y="10788"/>
                </a:lnTo>
                <a:lnTo>
                  <a:pt x="7911" y="10998"/>
                </a:lnTo>
                <a:lnTo>
                  <a:pt x="8024" y="11097"/>
                </a:lnTo>
                <a:lnTo>
                  <a:pt x="8137" y="11207"/>
                </a:lnTo>
                <a:lnTo>
                  <a:pt x="8194" y="11340"/>
                </a:lnTo>
                <a:lnTo>
                  <a:pt x="8269" y="11461"/>
                </a:lnTo>
                <a:lnTo>
                  <a:pt x="8307" y="11593"/>
                </a:lnTo>
                <a:lnTo>
                  <a:pt x="8307" y="11714"/>
                </a:lnTo>
                <a:lnTo>
                  <a:pt x="8307" y="11868"/>
                </a:lnTo>
                <a:lnTo>
                  <a:pt x="8307" y="12012"/>
                </a:lnTo>
                <a:lnTo>
                  <a:pt x="8194" y="12265"/>
                </a:lnTo>
                <a:lnTo>
                  <a:pt x="8062" y="12519"/>
                </a:lnTo>
                <a:lnTo>
                  <a:pt x="7873" y="12706"/>
                </a:lnTo>
                <a:lnTo>
                  <a:pt x="7627" y="12904"/>
                </a:lnTo>
                <a:lnTo>
                  <a:pt x="7363" y="13048"/>
                </a:lnTo>
                <a:lnTo>
                  <a:pt x="7080" y="13180"/>
                </a:lnTo>
                <a:lnTo>
                  <a:pt x="6759" y="13257"/>
                </a:lnTo>
                <a:lnTo>
                  <a:pt x="6419" y="13345"/>
                </a:lnTo>
                <a:lnTo>
                  <a:pt x="6098" y="13389"/>
                </a:lnTo>
                <a:lnTo>
                  <a:pt x="5739" y="13389"/>
                </a:lnTo>
                <a:lnTo>
                  <a:pt x="5418" y="13389"/>
                </a:lnTo>
                <a:lnTo>
                  <a:pt x="5079" y="13345"/>
                </a:lnTo>
                <a:lnTo>
                  <a:pt x="4758" y="13301"/>
                </a:lnTo>
                <a:lnTo>
                  <a:pt x="4474" y="13213"/>
                </a:lnTo>
                <a:lnTo>
                  <a:pt x="4172" y="13114"/>
                </a:lnTo>
                <a:lnTo>
                  <a:pt x="3965" y="12982"/>
                </a:lnTo>
                <a:lnTo>
                  <a:pt x="3738" y="12838"/>
                </a:lnTo>
                <a:lnTo>
                  <a:pt x="3493" y="12706"/>
                </a:lnTo>
                <a:lnTo>
                  <a:pt x="3228" y="12607"/>
                </a:lnTo>
                <a:lnTo>
                  <a:pt x="2945" y="12519"/>
                </a:lnTo>
                <a:lnTo>
                  <a:pt x="2700" y="12431"/>
                </a:lnTo>
                <a:lnTo>
                  <a:pt x="2397" y="12375"/>
                </a:lnTo>
                <a:lnTo>
                  <a:pt x="2152" y="12331"/>
                </a:lnTo>
                <a:lnTo>
                  <a:pt x="1888" y="12309"/>
                </a:lnTo>
                <a:lnTo>
                  <a:pt x="1642" y="12309"/>
                </a:lnTo>
                <a:lnTo>
                  <a:pt x="1397" y="12331"/>
                </a:lnTo>
                <a:lnTo>
                  <a:pt x="1170" y="12397"/>
                </a:lnTo>
                <a:lnTo>
                  <a:pt x="962" y="12453"/>
                </a:lnTo>
                <a:lnTo>
                  <a:pt x="774" y="12563"/>
                </a:lnTo>
                <a:lnTo>
                  <a:pt x="623" y="12684"/>
                </a:lnTo>
                <a:lnTo>
                  <a:pt x="528" y="12838"/>
                </a:lnTo>
                <a:lnTo>
                  <a:pt x="453" y="13026"/>
                </a:lnTo>
                <a:lnTo>
                  <a:pt x="339" y="13477"/>
                </a:lnTo>
                <a:lnTo>
                  <a:pt x="226" y="13984"/>
                </a:lnTo>
                <a:lnTo>
                  <a:pt x="151" y="14535"/>
                </a:lnTo>
                <a:lnTo>
                  <a:pt x="113" y="15075"/>
                </a:lnTo>
                <a:lnTo>
                  <a:pt x="113" y="15626"/>
                </a:lnTo>
                <a:lnTo>
                  <a:pt x="151" y="16133"/>
                </a:lnTo>
                <a:lnTo>
                  <a:pt x="188" y="16376"/>
                </a:lnTo>
                <a:lnTo>
                  <a:pt x="264" y="16585"/>
                </a:lnTo>
                <a:lnTo>
                  <a:pt x="339" y="16773"/>
                </a:lnTo>
                <a:lnTo>
                  <a:pt x="453" y="16938"/>
                </a:lnTo>
                <a:lnTo>
                  <a:pt x="1095" y="16883"/>
                </a:lnTo>
                <a:lnTo>
                  <a:pt x="1963" y="16795"/>
                </a:lnTo>
                <a:lnTo>
                  <a:pt x="2945" y="16751"/>
                </a:lnTo>
                <a:lnTo>
                  <a:pt x="3965" y="16706"/>
                </a:lnTo>
                <a:lnTo>
                  <a:pt x="5022" y="16684"/>
                </a:lnTo>
                <a:lnTo>
                  <a:pt x="5947" y="16684"/>
                </a:lnTo>
                <a:lnTo>
                  <a:pt x="6759" y="16706"/>
                </a:lnTo>
                <a:lnTo>
                  <a:pt x="7363" y="16751"/>
                </a:lnTo>
                <a:lnTo>
                  <a:pt x="7948" y="16839"/>
                </a:lnTo>
                <a:lnTo>
                  <a:pt x="8458" y="16916"/>
                </a:lnTo>
                <a:lnTo>
                  <a:pt x="8893" y="17026"/>
                </a:lnTo>
                <a:lnTo>
                  <a:pt x="9289" y="17158"/>
                </a:lnTo>
                <a:lnTo>
                  <a:pt x="9572" y="17280"/>
                </a:lnTo>
                <a:lnTo>
                  <a:pt x="9799" y="17412"/>
                </a:lnTo>
                <a:lnTo>
                  <a:pt x="9969" y="17555"/>
                </a:lnTo>
                <a:lnTo>
                  <a:pt x="10120" y="17687"/>
                </a:lnTo>
                <a:lnTo>
                  <a:pt x="10158" y="17831"/>
                </a:lnTo>
                <a:lnTo>
                  <a:pt x="10195" y="17974"/>
                </a:lnTo>
                <a:lnTo>
                  <a:pt x="10158" y="18128"/>
                </a:lnTo>
                <a:lnTo>
                  <a:pt x="10082" y="18271"/>
                </a:lnTo>
                <a:lnTo>
                  <a:pt x="9969" y="18426"/>
                </a:lnTo>
                <a:lnTo>
                  <a:pt x="9837" y="18569"/>
                </a:lnTo>
                <a:lnTo>
                  <a:pt x="9648" y="18701"/>
                </a:lnTo>
                <a:lnTo>
                  <a:pt x="9440" y="18822"/>
                </a:lnTo>
                <a:lnTo>
                  <a:pt x="9213" y="18999"/>
                </a:lnTo>
                <a:lnTo>
                  <a:pt x="9044" y="19186"/>
                </a:lnTo>
                <a:lnTo>
                  <a:pt x="8893" y="19395"/>
                </a:lnTo>
                <a:lnTo>
                  <a:pt x="8817" y="19627"/>
                </a:lnTo>
                <a:lnTo>
                  <a:pt x="8779" y="19858"/>
                </a:lnTo>
                <a:lnTo>
                  <a:pt x="8779" y="20112"/>
                </a:lnTo>
                <a:lnTo>
                  <a:pt x="8855" y="20354"/>
                </a:lnTo>
                <a:lnTo>
                  <a:pt x="8968" y="20586"/>
                </a:lnTo>
                <a:lnTo>
                  <a:pt x="9138" y="20817"/>
                </a:lnTo>
                <a:lnTo>
                  <a:pt x="9365" y="21026"/>
                </a:lnTo>
                <a:lnTo>
                  <a:pt x="9610" y="21192"/>
                </a:lnTo>
                <a:lnTo>
                  <a:pt x="9950" y="21368"/>
                </a:lnTo>
                <a:lnTo>
                  <a:pt x="10120" y="21445"/>
                </a:lnTo>
                <a:lnTo>
                  <a:pt x="10346" y="21511"/>
                </a:lnTo>
                <a:lnTo>
                  <a:pt x="10516" y="21555"/>
                </a:lnTo>
                <a:lnTo>
                  <a:pt x="10743" y="21600"/>
                </a:lnTo>
                <a:lnTo>
                  <a:pt x="10988" y="21644"/>
                </a:lnTo>
                <a:lnTo>
                  <a:pt x="11215" y="21666"/>
                </a:lnTo>
                <a:lnTo>
                  <a:pt x="11498" y="21666"/>
                </a:lnTo>
                <a:lnTo>
                  <a:pt x="11762" y="21666"/>
                </a:lnTo>
                <a:lnTo>
                  <a:pt x="12253" y="21644"/>
                </a:lnTo>
                <a:lnTo>
                  <a:pt x="12763" y="21577"/>
                </a:lnTo>
                <a:lnTo>
                  <a:pt x="13197" y="21467"/>
                </a:lnTo>
                <a:lnTo>
                  <a:pt x="13556" y="21346"/>
                </a:lnTo>
                <a:lnTo>
                  <a:pt x="13896" y="21192"/>
                </a:lnTo>
                <a:lnTo>
                  <a:pt x="14179" y="21026"/>
                </a:lnTo>
                <a:lnTo>
                  <a:pt x="14444" y="20839"/>
                </a:lnTo>
                <a:lnTo>
                  <a:pt x="14576" y="20641"/>
                </a:lnTo>
                <a:lnTo>
                  <a:pt x="14727" y="20431"/>
                </a:lnTo>
                <a:lnTo>
                  <a:pt x="14765" y="20200"/>
                </a:lnTo>
                <a:lnTo>
                  <a:pt x="14802" y="19991"/>
                </a:lnTo>
                <a:lnTo>
                  <a:pt x="14727" y="19759"/>
                </a:lnTo>
                <a:lnTo>
                  <a:pt x="14613" y="19550"/>
                </a:lnTo>
                <a:lnTo>
                  <a:pt x="14444" y="19307"/>
                </a:lnTo>
                <a:lnTo>
                  <a:pt x="14217" y="19098"/>
                </a:lnTo>
                <a:lnTo>
                  <a:pt x="13934" y="18911"/>
                </a:lnTo>
                <a:lnTo>
                  <a:pt x="13669" y="18745"/>
                </a:lnTo>
                <a:lnTo>
                  <a:pt x="13462" y="18547"/>
                </a:lnTo>
                <a:lnTo>
                  <a:pt x="13311" y="18337"/>
                </a:lnTo>
                <a:lnTo>
                  <a:pt x="13197" y="18150"/>
                </a:lnTo>
                <a:lnTo>
                  <a:pt x="13122" y="17941"/>
                </a:lnTo>
                <a:lnTo>
                  <a:pt x="13122" y="17720"/>
                </a:lnTo>
                <a:lnTo>
                  <a:pt x="13122" y="17533"/>
                </a:lnTo>
                <a:lnTo>
                  <a:pt x="13197" y="17346"/>
                </a:lnTo>
                <a:lnTo>
                  <a:pt x="13273" y="17158"/>
                </a:lnTo>
                <a:lnTo>
                  <a:pt x="13386" y="16982"/>
                </a:lnTo>
                <a:lnTo>
                  <a:pt x="13537" y="16839"/>
                </a:lnTo>
                <a:lnTo>
                  <a:pt x="13707" y="16706"/>
                </a:lnTo>
                <a:lnTo>
                  <a:pt x="13896" y="16607"/>
                </a:lnTo>
                <a:lnTo>
                  <a:pt x="14104" y="16519"/>
                </a:lnTo>
                <a:lnTo>
                  <a:pt x="14330" y="16453"/>
                </a:lnTo>
                <a:lnTo>
                  <a:pt x="14538" y="16431"/>
                </a:lnTo>
                <a:lnTo>
                  <a:pt x="14897" y="16453"/>
                </a:lnTo>
                <a:lnTo>
                  <a:pt x="15406" y="16497"/>
                </a:lnTo>
                <a:lnTo>
                  <a:pt x="16105" y="16541"/>
                </a:lnTo>
                <a:lnTo>
                  <a:pt x="16898" y="16607"/>
                </a:lnTo>
                <a:lnTo>
                  <a:pt x="17804" y="16651"/>
                </a:lnTo>
                <a:lnTo>
                  <a:pt x="18786" y="16684"/>
                </a:lnTo>
                <a:lnTo>
                  <a:pt x="19844" y="16728"/>
                </a:lnTo>
                <a:lnTo>
                  <a:pt x="20920" y="16751"/>
                </a:lnTo>
                <a:lnTo>
                  <a:pt x="21109" y="16497"/>
                </a:lnTo>
                <a:lnTo>
                  <a:pt x="21241" y="16222"/>
                </a:lnTo>
                <a:lnTo>
                  <a:pt x="21392" y="15946"/>
                </a:lnTo>
                <a:lnTo>
                  <a:pt x="21467" y="15648"/>
                </a:lnTo>
                <a:lnTo>
                  <a:pt x="21543" y="15351"/>
                </a:lnTo>
                <a:lnTo>
                  <a:pt x="21618" y="15042"/>
                </a:lnTo>
                <a:lnTo>
                  <a:pt x="21618" y="14745"/>
                </a:lnTo>
                <a:lnTo>
                  <a:pt x="21618" y="14447"/>
                </a:lnTo>
                <a:lnTo>
                  <a:pt x="21618" y="14150"/>
                </a:lnTo>
                <a:lnTo>
                  <a:pt x="21581" y="13852"/>
                </a:lnTo>
                <a:lnTo>
                  <a:pt x="21505" y="13577"/>
                </a:lnTo>
                <a:lnTo>
                  <a:pt x="21430" y="13301"/>
                </a:lnTo>
                <a:lnTo>
                  <a:pt x="21354" y="13048"/>
                </a:lnTo>
                <a:lnTo>
                  <a:pt x="21241" y="12816"/>
                </a:lnTo>
                <a:lnTo>
                  <a:pt x="21146" y="12607"/>
                </a:lnTo>
                <a:lnTo>
                  <a:pt x="21033" y="12431"/>
                </a:lnTo>
                <a:lnTo>
                  <a:pt x="20920" y="12265"/>
                </a:lnTo>
                <a:lnTo>
                  <a:pt x="20769" y="12144"/>
                </a:lnTo>
                <a:lnTo>
                  <a:pt x="20637" y="12034"/>
                </a:lnTo>
                <a:lnTo>
                  <a:pt x="20486" y="11946"/>
                </a:lnTo>
                <a:lnTo>
                  <a:pt x="20297" y="11891"/>
                </a:lnTo>
                <a:lnTo>
                  <a:pt x="20165" y="11846"/>
                </a:lnTo>
                <a:lnTo>
                  <a:pt x="19976" y="11824"/>
                </a:lnTo>
                <a:lnTo>
                  <a:pt x="19806" y="11802"/>
                </a:lnTo>
                <a:lnTo>
                  <a:pt x="19390" y="11824"/>
                </a:lnTo>
                <a:lnTo>
                  <a:pt x="18956" y="11891"/>
                </a:lnTo>
                <a:lnTo>
                  <a:pt x="18503" y="11968"/>
                </a:lnTo>
                <a:lnTo>
                  <a:pt x="17993" y="12078"/>
                </a:lnTo>
                <a:lnTo>
                  <a:pt x="17653" y="12144"/>
                </a:lnTo>
                <a:lnTo>
                  <a:pt x="17332" y="12199"/>
                </a:lnTo>
                <a:lnTo>
                  <a:pt x="17049" y="12221"/>
                </a:lnTo>
                <a:lnTo>
                  <a:pt x="16747" y="12243"/>
                </a:lnTo>
                <a:lnTo>
                  <a:pt x="16464" y="12243"/>
                </a:lnTo>
                <a:lnTo>
                  <a:pt x="16218" y="12243"/>
                </a:lnTo>
                <a:lnTo>
                  <a:pt x="15992" y="12221"/>
                </a:lnTo>
                <a:lnTo>
                  <a:pt x="15746" y="12199"/>
                </a:lnTo>
                <a:lnTo>
                  <a:pt x="15520" y="12155"/>
                </a:lnTo>
                <a:lnTo>
                  <a:pt x="15350" y="12122"/>
                </a:lnTo>
                <a:lnTo>
                  <a:pt x="15161" y="12056"/>
                </a:lnTo>
                <a:lnTo>
                  <a:pt x="14972" y="11990"/>
                </a:lnTo>
                <a:lnTo>
                  <a:pt x="14689" y="11846"/>
                </a:lnTo>
                <a:lnTo>
                  <a:pt x="14444" y="11670"/>
                </a:lnTo>
                <a:lnTo>
                  <a:pt x="14255" y="11483"/>
                </a:lnTo>
                <a:lnTo>
                  <a:pt x="14104" y="11295"/>
                </a:lnTo>
                <a:lnTo>
                  <a:pt x="14028" y="11086"/>
                </a:lnTo>
                <a:lnTo>
                  <a:pt x="13972" y="10888"/>
                </a:lnTo>
                <a:lnTo>
                  <a:pt x="13972" y="10700"/>
                </a:lnTo>
                <a:lnTo>
                  <a:pt x="14009" y="10513"/>
                </a:lnTo>
                <a:lnTo>
                  <a:pt x="14066" y="10359"/>
                </a:lnTo>
                <a:lnTo>
                  <a:pt x="14179" y="10215"/>
                </a:lnTo>
                <a:lnTo>
                  <a:pt x="14406" y="10006"/>
                </a:lnTo>
                <a:lnTo>
                  <a:pt x="14651" y="9830"/>
                </a:lnTo>
                <a:lnTo>
                  <a:pt x="14878" y="9686"/>
                </a:lnTo>
                <a:lnTo>
                  <a:pt x="15123" y="9554"/>
                </a:lnTo>
                <a:lnTo>
                  <a:pt x="15350" y="9477"/>
                </a:lnTo>
                <a:lnTo>
                  <a:pt x="15558" y="9411"/>
                </a:lnTo>
                <a:lnTo>
                  <a:pt x="15803" y="9345"/>
                </a:lnTo>
                <a:lnTo>
                  <a:pt x="16030" y="9323"/>
                </a:lnTo>
                <a:lnTo>
                  <a:pt x="16256" y="9301"/>
                </a:lnTo>
                <a:lnTo>
                  <a:pt x="16464" y="9323"/>
                </a:lnTo>
                <a:lnTo>
                  <a:pt x="16690" y="9345"/>
                </a:lnTo>
                <a:lnTo>
                  <a:pt x="16898" y="9367"/>
                </a:lnTo>
                <a:lnTo>
                  <a:pt x="17332" y="9477"/>
                </a:lnTo>
                <a:lnTo>
                  <a:pt x="17767" y="9598"/>
                </a:lnTo>
                <a:lnTo>
                  <a:pt x="18163" y="9731"/>
                </a:lnTo>
                <a:lnTo>
                  <a:pt x="18597" y="9874"/>
                </a:lnTo>
                <a:lnTo>
                  <a:pt x="18994" y="10006"/>
                </a:lnTo>
                <a:lnTo>
                  <a:pt x="19428" y="10083"/>
                </a:lnTo>
                <a:lnTo>
                  <a:pt x="19617" y="10127"/>
                </a:lnTo>
                <a:lnTo>
                  <a:pt x="19844" y="10149"/>
                </a:lnTo>
                <a:lnTo>
                  <a:pt x="20013" y="10149"/>
                </a:lnTo>
                <a:lnTo>
                  <a:pt x="20240" y="10127"/>
                </a:lnTo>
                <a:lnTo>
                  <a:pt x="20410" y="10105"/>
                </a:lnTo>
                <a:lnTo>
                  <a:pt x="20637" y="10061"/>
                </a:lnTo>
                <a:lnTo>
                  <a:pt x="20844" y="9984"/>
                </a:lnTo>
                <a:lnTo>
                  <a:pt x="21033" y="9896"/>
                </a:lnTo>
                <a:lnTo>
                  <a:pt x="21146" y="9830"/>
                </a:lnTo>
                <a:lnTo>
                  <a:pt x="21203" y="9753"/>
                </a:lnTo>
                <a:lnTo>
                  <a:pt x="21279" y="9642"/>
                </a:lnTo>
                <a:lnTo>
                  <a:pt x="21354" y="9521"/>
                </a:lnTo>
                <a:lnTo>
                  <a:pt x="21430" y="9246"/>
                </a:lnTo>
                <a:lnTo>
                  <a:pt x="21430" y="8904"/>
                </a:lnTo>
                <a:lnTo>
                  <a:pt x="21430" y="8540"/>
                </a:lnTo>
                <a:lnTo>
                  <a:pt x="21392" y="8144"/>
                </a:lnTo>
                <a:lnTo>
                  <a:pt x="21354" y="7714"/>
                </a:lnTo>
                <a:lnTo>
                  <a:pt x="21279" y="7295"/>
                </a:lnTo>
                <a:lnTo>
                  <a:pt x="21146" y="6446"/>
                </a:lnTo>
                <a:lnTo>
                  <a:pt x="20995" y="5686"/>
                </a:lnTo>
                <a:lnTo>
                  <a:pt x="20958" y="5366"/>
                </a:lnTo>
                <a:lnTo>
                  <a:pt x="20958" y="5091"/>
                </a:lnTo>
                <a:lnTo>
                  <a:pt x="20958" y="4860"/>
                </a:lnTo>
                <a:lnTo>
                  <a:pt x="21033" y="4716"/>
                </a:lnTo>
                <a:lnTo>
                  <a:pt x="20637" y="4860"/>
                </a:lnTo>
                <a:lnTo>
                  <a:pt x="20127" y="4992"/>
                </a:lnTo>
                <a:lnTo>
                  <a:pt x="19617" y="5069"/>
                </a:lnTo>
                <a:lnTo>
                  <a:pt x="19032" y="5157"/>
                </a:lnTo>
                <a:lnTo>
                  <a:pt x="18465" y="5201"/>
                </a:lnTo>
                <a:lnTo>
                  <a:pt x="17842" y="5245"/>
                </a:lnTo>
                <a:lnTo>
                  <a:pt x="17219" y="5267"/>
                </a:lnTo>
                <a:lnTo>
                  <a:pt x="16615" y="5267"/>
                </a:lnTo>
                <a:lnTo>
                  <a:pt x="15992" y="5245"/>
                </a:lnTo>
                <a:lnTo>
                  <a:pt x="15369" y="5201"/>
                </a:lnTo>
                <a:lnTo>
                  <a:pt x="14840" y="5157"/>
                </a:lnTo>
                <a:lnTo>
                  <a:pt x="14293" y="5091"/>
                </a:lnTo>
                <a:lnTo>
                  <a:pt x="13783" y="5014"/>
                </a:lnTo>
                <a:lnTo>
                  <a:pt x="13386" y="4926"/>
                </a:lnTo>
                <a:lnTo>
                  <a:pt x="13027" y="4815"/>
                </a:lnTo>
                <a:lnTo>
                  <a:pt x="12725" y="4716"/>
                </a:lnTo>
                <a:lnTo>
                  <a:pt x="12480" y="4606"/>
                </a:lnTo>
                <a:lnTo>
                  <a:pt x="12291" y="4496"/>
                </a:lnTo>
                <a:lnTo>
                  <a:pt x="12197" y="4397"/>
                </a:lnTo>
                <a:lnTo>
                  <a:pt x="12083" y="4286"/>
                </a:lnTo>
                <a:lnTo>
                  <a:pt x="12046" y="4187"/>
                </a:lnTo>
                <a:lnTo>
                  <a:pt x="12008" y="4077"/>
                </a:lnTo>
                <a:lnTo>
                  <a:pt x="12046" y="3967"/>
                </a:lnTo>
                <a:lnTo>
                  <a:pt x="12121" y="3868"/>
                </a:lnTo>
                <a:lnTo>
                  <a:pt x="12197" y="3735"/>
                </a:lnTo>
                <a:lnTo>
                  <a:pt x="12291" y="3614"/>
                </a:lnTo>
                <a:lnTo>
                  <a:pt x="12442" y="3482"/>
                </a:lnTo>
                <a:lnTo>
                  <a:pt x="12631" y="3361"/>
                </a:lnTo>
                <a:lnTo>
                  <a:pt x="13065" y="3085"/>
                </a:lnTo>
                <a:lnTo>
                  <a:pt x="13537" y="2766"/>
                </a:lnTo>
                <a:lnTo>
                  <a:pt x="13783" y="2578"/>
                </a:lnTo>
                <a:lnTo>
                  <a:pt x="13934" y="2380"/>
                </a:lnTo>
                <a:lnTo>
                  <a:pt x="14028" y="2171"/>
                </a:lnTo>
                <a:lnTo>
                  <a:pt x="14104" y="1961"/>
                </a:lnTo>
                <a:lnTo>
                  <a:pt x="14104" y="1730"/>
                </a:lnTo>
                <a:lnTo>
                  <a:pt x="14066" y="1498"/>
                </a:lnTo>
                <a:lnTo>
                  <a:pt x="13972" y="1267"/>
                </a:lnTo>
                <a:lnTo>
                  <a:pt x="13820" y="1057"/>
                </a:lnTo>
                <a:lnTo>
                  <a:pt x="13594" y="837"/>
                </a:lnTo>
                <a:lnTo>
                  <a:pt x="13386" y="628"/>
                </a:lnTo>
                <a:lnTo>
                  <a:pt x="13103" y="462"/>
                </a:lnTo>
                <a:lnTo>
                  <a:pt x="12763" y="308"/>
                </a:lnTo>
                <a:lnTo>
                  <a:pt x="12404" y="187"/>
                </a:lnTo>
                <a:lnTo>
                  <a:pt x="12008" y="77"/>
                </a:lnTo>
                <a:lnTo>
                  <a:pt x="11574" y="33"/>
                </a:lnTo>
                <a:lnTo>
                  <a:pt x="11102" y="11"/>
                </a:lnTo>
                <a:lnTo>
                  <a:pt x="10667" y="11"/>
                </a:lnTo>
                <a:lnTo>
                  <a:pt x="10233" y="77"/>
                </a:lnTo>
                <a:lnTo>
                  <a:pt x="9837" y="187"/>
                </a:lnTo>
                <a:lnTo>
                  <a:pt x="9440" y="286"/>
                </a:lnTo>
                <a:lnTo>
                  <a:pt x="9062" y="462"/>
                </a:lnTo>
                <a:lnTo>
                  <a:pt x="8741" y="628"/>
                </a:lnTo>
                <a:lnTo>
                  <a:pt x="8458" y="815"/>
                </a:lnTo>
                <a:lnTo>
                  <a:pt x="8232" y="1035"/>
                </a:lnTo>
                <a:lnTo>
                  <a:pt x="8062" y="1245"/>
                </a:lnTo>
                <a:lnTo>
                  <a:pt x="7911" y="1476"/>
                </a:lnTo>
                <a:lnTo>
                  <a:pt x="7835" y="1708"/>
                </a:lnTo>
                <a:lnTo>
                  <a:pt x="7797" y="1961"/>
                </a:lnTo>
                <a:lnTo>
                  <a:pt x="7835" y="2193"/>
                </a:lnTo>
                <a:lnTo>
                  <a:pt x="7948" y="2402"/>
                </a:lnTo>
                <a:lnTo>
                  <a:pt x="8062" y="2534"/>
                </a:lnTo>
                <a:lnTo>
                  <a:pt x="8175" y="2644"/>
                </a:lnTo>
                <a:lnTo>
                  <a:pt x="8269" y="2744"/>
                </a:lnTo>
                <a:lnTo>
                  <a:pt x="8420" y="2832"/>
                </a:lnTo>
                <a:lnTo>
                  <a:pt x="8704" y="3019"/>
                </a:lnTo>
                <a:lnTo>
                  <a:pt x="8968" y="3206"/>
                </a:lnTo>
                <a:lnTo>
                  <a:pt x="9138" y="3405"/>
                </a:lnTo>
                <a:lnTo>
                  <a:pt x="9327" y="3570"/>
                </a:lnTo>
                <a:lnTo>
                  <a:pt x="9440" y="3735"/>
                </a:lnTo>
                <a:lnTo>
                  <a:pt x="9516" y="3890"/>
                </a:lnTo>
                <a:lnTo>
                  <a:pt x="9534" y="4033"/>
                </a:lnTo>
                <a:lnTo>
                  <a:pt x="9534" y="4165"/>
                </a:lnTo>
                <a:lnTo>
                  <a:pt x="9516" y="4286"/>
                </a:lnTo>
                <a:lnTo>
                  <a:pt x="9440" y="4397"/>
                </a:lnTo>
                <a:lnTo>
                  <a:pt x="9327" y="4496"/>
                </a:lnTo>
                <a:lnTo>
                  <a:pt x="9176" y="4562"/>
                </a:lnTo>
                <a:lnTo>
                  <a:pt x="9006" y="4628"/>
                </a:lnTo>
                <a:lnTo>
                  <a:pt x="8779" y="4694"/>
                </a:lnTo>
                <a:lnTo>
                  <a:pt x="8534" y="4716"/>
                </a:lnTo>
                <a:lnTo>
                  <a:pt x="8232" y="4716"/>
                </a:lnTo>
                <a:lnTo>
                  <a:pt x="7118" y="4738"/>
                </a:lnTo>
                <a:lnTo>
                  <a:pt x="5947" y="4771"/>
                </a:lnTo>
                <a:lnTo>
                  <a:pt x="4795" y="4815"/>
                </a:lnTo>
                <a:lnTo>
                  <a:pt x="3681" y="4860"/>
                </a:lnTo>
                <a:lnTo>
                  <a:pt x="2662" y="4882"/>
                </a:lnTo>
                <a:lnTo>
                  <a:pt x="1755" y="4882"/>
                </a:lnTo>
                <a:lnTo>
                  <a:pt x="1359" y="4860"/>
                </a:lnTo>
                <a:lnTo>
                  <a:pt x="981" y="4837"/>
                </a:lnTo>
                <a:lnTo>
                  <a:pt x="698" y="4771"/>
                </a:lnTo>
                <a:lnTo>
                  <a:pt x="453" y="4716"/>
                </a:lnTo>
                <a:lnTo>
                  <a:pt x="453" y="5322"/>
                </a:lnTo>
                <a:lnTo>
                  <a:pt x="453" y="6083"/>
                </a:lnTo>
                <a:lnTo>
                  <a:pt x="453" y="6909"/>
                </a:lnTo>
                <a:lnTo>
                  <a:pt x="453" y="7780"/>
                </a:lnTo>
                <a:lnTo>
                  <a:pt x="453" y="8606"/>
                </a:lnTo>
                <a:lnTo>
                  <a:pt x="453" y="9345"/>
                </a:lnTo>
                <a:lnTo>
                  <a:pt x="453" y="9918"/>
                </a:lnTo>
                <a:lnTo>
                  <a:pt x="453" y="10282"/>
                </a:lnTo>
                <a:lnTo>
                  <a:pt x="490" y="10381"/>
                </a:lnTo>
                <a:lnTo>
                  <a:pt x="547" y="10491"/>
                </a:lnTo>
                <a:lnTo>
                  <a:pt x="660" y="10590"/>
                </a:lnTo>
                <a:lnTo>
                  <a:pt x="811" y="10700"/>
                </a:lnTo>
                <a:lnTo>
                  <a:pt x="981" y="10811"/>
                </a:lnTo>
                <a:lnTo>
                  <a:pt x="1208" y="10888"/>
                </a:lnTo>
                <a:lnTo>
                  <a:pt x="1453" y="10954"/>
                </a:lnTo>
                <a:lnTo>
                  <a:pt x="1718" y="11020"/>
                </a:lnTo>
                <a:lnTo>
                  <a:pt x="1963" y="11064"/>
                </a:lnTo>
                <a:lnTo>
                  <a:pt x="2265" y="11086"/>
                </a:lnTo>
                <a:lnTo>
                  <a:pt x="2548" y="11064"/>
                </a:lnTo>
                <a:lnTo>
                  <a:pt x="2794" y="11042"/>
                </a:lnTo>
                <a:lnTo>
                  <a:pt x="3096" y="10976"/>
                </a:lnTo>
                <a:lnTo>
                  <a:pt x="3341" y="10888"/>
                </a:lnTo>
                <a:lnTo>
                  <a:pt x="3606" y="10766"/>
                </a:lnTo>
                <a:lnTo>
                  <a:pt x="3813" y="10590"/>
                </a:lnTo>
                <a:close/>
              </a:path>
            </a:pathLst>
          </a:custGeom>
          <a:solidFill>
            <a:srgbClr val="FFCC99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30" name="Puzzle1"/>
          <p:cNvSpPr>
            <a:spLocks noEditPoints="1" noChangeArrowheads="1"/>
          </p:cNvSpPr>
          <p:nvPr/>
        </p:nvSpPr>
        <p:spPr bwMode="auto">
          <a:xfrm>
            <a:off x="5245361" y="4148153"/>
            <a:ext cx="1635699" cy="848218"/>
          </a:xfrm>
          <a:custGeom>
            <a:avLst/>
            <a:gdLst>
              <a:gd name="T0" fmla="*/ 16740 w 21600"/>
              <a:gd name="T1" fmla="*/ 21078 h 21600"/>
              <a:gd name="T2" fmla="*/ 16976 w 21600"/>
              <a:gd name="T3" fmla="*/ 521 h 21600"/>
              <a:gd name="T4" fmla="*/ 4725 w 21600"/>
              <a:gd name="T5" fmla="*/ 856 h 21600"/>
              <a:gd name="T6" fmla="*/ 5040 w 21600"/>
              <a:gd name="T7" fmla="*/ 21004 h 21600"/>
              <a:gd name="T8" fmla="*/ 10811 w 21600"/>
              <a:gd name="T9" fmla="*/ 12885 h 21600"/>
              <a:gd name="T10" fmla="*/ 10845 w 21600"/>
              <a:gd name="T11" fmla="*/ 8714 h 21600"/>
              <a:gd name="T12" fmla="*/ 21600 w 21600"/>
              <a:gd name="T13" fmla="*/ 10000 h 21600"/>
              <a:gd name="T14" fmla="*/ 56 w 21600"/>
              <a:gd name="T15" fmla="*/ 10000 h 21600"/>
              <a:gd name="T16" fmla="*/ 6086 w 21600"/>
              <a:gd name="T17" fmla="*/ 2569 h 21600"/>
              <a:gd name="T18" fmla="*/ 16132 w 21600"/>
              <a:gd name="T19" fmla="*/ 19552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9360" y="20836"/>
                </a:moveTo>
                <a:lnTo>
                  <a:pt x="9528" y="20836"/>
                </a:lnTo>
                <a:lnTo>
                  <a:pt x="9686" y="20762"/>
                </a:lnTo>
                <a:lnTo>
                  <a:pt x="9810" y="20687"/>
                </a:lnTo>
                <a:lnTo>
                  <a:pt x="9922" y="20575"/>
                </a:lnTo>
                <a:lnTo>
                  <a:pt x="10012" y="20426"/>
                </a:lnTo>
                <a:lnTo>
                  <a:pt x="10068" y="20296"/>
                </a:lnTo>
                <a:lnTo>
                  <a:pt x="10113" y="20110"/>
                </a:lnTo>
                <a:lnTo>
                  <a:pt x="10136" y="19905"/>
                </a:lnTo>
                <a:lnTo>
                  <a:pt x="10136" y="19682"/>
                </a:lnTo>
                <a:lnTo>
                  <a:pt x="10113" y="19440"/>
                </a:lnTo>
                <a:lnTo>
                  <a:pt x="10068" y="19142"/>
                </a:lnTo>
                <a:lnTo>
                  <a:pt x="10012" y="18900"/>
                </a:lnTo>
                <a:lnTo>
                  <a:pt x="9900" y="18620"/>
                </a:lnTo>
                <a:lnTo>
                  <a:pt x="9787" y="18285"/>
                </a:lnTo>
                <a:lnTo>
                  <a:pt x="9641" y="17968"/>
                </a:lnTo>
                <a:lnTo>
                  <a:pt x="9472" y="17652"/>
                </a:lnTo>
                <a:lnTo>
                  <a:pt x="9382" y="17466"/>
                </a:lnTo>
                <a:lnTo>
                  <a:pt x="9315" y="17298"/>
                </a:lnTo>
                <a:lnTo>
                  <a:pt x="9258" y="17112"/>
                </a:lnTo>
                <a:lnTo>
                  <a:pt x="9191" y="16926"/>
                </a:lnTo>
                <a:lnTo>
                  <a:pt x="9123" y="16535"/>
                </a:lnTo>
                <a:lnTo>
                  <a:pt x="9101" y="16144"/>
                </a:lnTo>
                <a:lnTo>
                  <a:pt x="9101" y="15753"/>
                </a:lnTo>
                <a:lnTo>
                  <a:pt x="9168" y="15362"/>
                </a:lnTo>
                <a:lnTo>
                  <a:pt x="9236" y="14971"/>
                </a:lnTo>
                <a:lnTo>
                  <a:pt x="9360" y="14580"/>
                </a:lnTo>
                <a:lnTo>
                  <a:pt x="9495" y="14244"/>
                </a:lnTo>
                <a:lnTo>
                  <a:pt x="9663" y="13891"/>
                </a:lnTo>
                <a:lnTo>
                  <a:pt x="9855" y="13611"/>
                </a:lnTo>
                <a:lnTo>
                  <a:pt x="10068" y="13351"/>
                </a:lnTo>
                <a:lnTo>
                  <a:pt x="10293" y="13146"/>
                </a:lnTo>
                <a:lnTo>
                  <a:pt x="10552" y="12997"/>
                </a:lnTo>
                <a:lnTo>
                  <a:pt x="10811" y="12885"/>
                </a:lnTo>
                <a:lnTo>
                  <a:pt x="11069" y="12866"/>
                </a:lnTo>
                <a:lnTo>
                  <a:pt x="11351" y="12885"/>
                </a:lnTo>
                <a:lnTo>
                  <a:pt x="11610" y="12997"/>
                </a:lnTo>
                <a:lnTo>
                  <a:pt x="11846" y="13183"/>
                </a:lnTo>
                <a:lnTo>
                  <a:pt x="12060" y="13388"/>
                </a:lnTo>
                <a:lnTo>
                  <a:pt x="12251" y="13648"/>
                </a:lnTo>
                <a:lnTo>
                  <a:pt x="12419" y="13928"/>
                </a:lnTo>
                <a:lnTo>
                  <a:pt x="12555" y="14244"/>
                </a:lnTo>
                <a:lnTo>
                  <a:pt x="12690" y="14617"/>
                </a:lnTo>
                <a:lnTo>
                  <a:pt x="12768" y="15008"/>
                </a:lnTo>
                <a:lnTo>
                  <a:pt x="12836" y="15399"/>
                </a:lnTo>
                <a:lnTo>
                  <a:pt x="12858" y="15753"/>
                </a:lnTo>
                <a:lnTo>
                  <a:pt x="12858" y="16144"/>
                </a:lnTo>
                <a:lnTo>
                  <a:pt x="12813" y="16535"/>
                </a:lnTo>
                <a:lnTo>
                  <a:pt x="12746" y="16888"/>
                </a:lnTo>
                <a:lnTo>
                  <a:pt x="12667" y="17224"/>
                </a:lnTo>
                <a:lnTo>
                  <a:pt x="12510" y="17503"/>
                </a:lnTo>
                <a:lnTo>
                  <a:pt x="12228" y="18043"/>
                </a:lnTo>
                <a:lnTo>
                  <a:pt x="11970" y="18546"/>
                </a:lnTo>
                <a:lnTo>
                  <a:pt x="11868" y="18751"/>
                </a:lnTo>
                <a:lnTo>
                  <a:pt x="11778" y="18974"/>
                </a:lnTo>
                <a:lnTo>
                  <a:pt x="11711" y="19179"/>
                </a:lnTo>
                <a:lnTo>
                  <a:pt x="11666" y="19365"/>
                </a:lnTo>
                <a:lnTo>
                  <a:pt x="11632" y="19570"/>
                </a:lnTo>
                <a:lnTo>
                  <a:pt x="11632" y="19756"/>
                </a:lnTo>
                <a:lnTo>
                  <a:pt x="11632" y="19942"/>
                </a:lnTo>
                <a:lnTo>
                  <a:pt x="11643" y="20110"/>
                </a:lnTo>
                <a:lnTo>
                  <a:pt x="11711" y="20296"/>
                </a:lnTo>
                <a:lnTo>
                  <a:pt x="11801" y="20464"/>
                </a:lnTo>
                <a:lnTo>
                  <a:pt x="11891" y="20650"/>
                </a:lnTo>
                <a:lnTo>
                  <a:pt x="12037" y="20836"/>
                </a:lnTo>
                <a:lnTo>
                  <a:pt x="12206" y="21004"/>
                </a:lnTo>
                <a:lnTo>
                  <a:pt x="12419" y="21190"/>
                </a:lnTo>
                <a:lnTo>
                  <a:pt x="12667" y="21320"/>
                </a:lnTo>
                <a:lnTo>
                  <a:pt x="12960" y="21432"/>
                </a:lnTo>
                <a:lnTo>
                  <a:pt x="13286" y="21544"/>
                </a:lnTo>
                <a:lnTo>
                  <a:pt x="13612" y="21655"/>
                </a:lnTo>
                <a:lnTo>
                  <a:pt x="13983" y="21693"/>
                </a:lnTo>
                <a:lnTo>
                  <a:pt x="14343" y="21730"/>
                </a:lnTo>
                <a:lnTo>
                  <a:pt x="14715" y="21730"/>
                </a:lnTo>
                <a:lnTo>
                  <a:pt x="15075" y="21730"/>
                </a:lnTo>
                <a:lnTo>
                  <a:pt x="15446" y="21655"/>
                </a:lnTo>
                <a:lnTo>
                  <a:pt x="15794" y="21581"/>
                </a:lnTo>
                <a:lnTo>
                  <a:pt x="16132" y="21432"/>
                </a:lnTo>
                <a:lnTo>
                  <a:pt x="16458" y="21302"/>
                </a:lnTo>
                <a:lnTo>
                  <a:pt x="16740" y="21078"/>
                </a:lnTo>
                <a:lnTo>
                  <a:pt x="16976" y="20836"/>
                </a:lnTo>
                <a:lnTo>
                  <a:pt x="17043" y="20650"/>
                </a:lnTo>
                <a:lnTo>
                  <a:pt x="17088" y="20426"/>
                </a:lnTo>
                <a:lnTo>
                  <a:pt x="17133" y="20222"/>
                </a:lnTo>
                <a:lnTo>
                  <a:pt x="17156" y="19980"/>
                </a:lnTo>
                <a:lnTo>
                  <a:pt x="17167" y="19477"/>
                </a:lnTo>
                <a:lnTo>
                  <a:pt x="17167" y="18974"/>
                </a:lnTo>
                <a:lnTo>
                  <a:pt x="17156" y="18397"/>
                </a:lnTo>
                <a:lnTo>
                  <a:pt x="17111" y="17820"/>
                </a:lnTo>
                <a:lnTo>
                  <a:pt x="17066" y="17261"/>
                </a:lnTo>
                <a:lnTo>
                  <a:pt x="16998" y="16646"/>
                </a:lnTo>
                <a:lnTo>
                  <a:pt x="16852" y="15511"/>
                </a:lnTo>
                <a:lnTo>
                  <a:pt x="16740" y="14393"/>
                </a:lnTo>
                <a:lnTo>
                  <a:pt x="16717" y="13928"/>
                </a:lnTo>
                <a:lnTo>
                  <a:pt x="16695" y="13462"/>
                </a:lnTo>
                <a:lnTo>
                  <a:pt x="16717" y="13071"/>
                </a:lnTo>
                <a:lnTo>
                  <a:pt x="16785" y="12755"/>
                </a:lnTo>
                <a:lnTo>
                  <a:pt x="16852" y="12419"/>
                </a:lnTo>
                <a:lnTo>
                  <a:pt x="16953" y="12140"/>
                </a:lnTo>
                <a:lnTo>
                  <a:pt x="17088" y="11898"/>
                </a:lnTo>
                <a:lnTo>
                  <a:pt x="17212" y="11675"/>
                </a:lnTo>
                <a:lnTo>
                  <a:pt x="17370" y="11470"/>
                </a:lnTo>
                <a:lnTo>
                  <a:pt x="17516" y="11284"/>
                </a:lnTo>
                <a:lnTo>
                  <a:pt x="17696" y="11135"/>
                </a:lnTo>
                <a:lnTo>
                  <a:pt x="17865" y="11042"/>
                </a:lnTo>
                <a:lnTo>
                  <a:pt x="18033" y="10930"/>
                </a:lnTo>
                <a:lnTo>
                  <a:pt x="18213" y="10893"/>
                </a:lnTo>
                <a:lnTo>
                  <a:pt x="18382" y="10893"/>
                </a:lnTo>
                <a:lnTo>
                  <a:pt x="18551" y="10967"/>
                </a:lnTo>
                <a:lnTo>
                  <a:pt x="18708" y="11042"/>
                </a:lnTo>
                <a:lnTo>
                  <a:pt x="18855" y="11172"/>
                </a:lnTo>
                <a:lnTo>
                  <a:pt x="19012" y="11358"/>
                </a:lnTo>
                <a:lnTo>
                  <a:pt x="19136" y="11600"/>
                </a:lnTo>
                <a:lnTo>
                  <a:pt x="19271" y="11861"/>
                </a:lnTo>
                <a:lnTo>
                  <a:pt x="19440" y="12028"/>
                </a:lnTo>
                <a:lnTo>
                  <a:pt x="19608" y="12177"/>
                </a:lnTo>
                <a:lnTo>
                  <a:pt x="19822" y="12289"/>
                </a:lnTo>
                <a:lnTo>
                  <a:pt x="20025" y="12289"/>
                </a:lnTo>
                <a:lnTo>
                  <a:pt x="20238" y="12289"/>
                </a:lnTo>
                <a:lnTo>
                  <a:pt x="20452" y="12215"/>
                </a:lnTo>
                <a:lnTo>
                  <a:pt x="20643" y="12103"/>
                </a:lnTo>
                <a:lnTo>
                  <a:pt x="20846" y="11973"/>
                </a:lnTo>
                <a:lnTo>
                  <a:pt x="21037" y="11786"/>
                </a:lnTo>
                <a:lnTo>
                  <a:pt x="21206" y="11563"/>
                </a:lnTo>
                <a:lnTo>
                  <a:pt x="21363" y="11321"/>
                </a:lnTo>
                <a:lnTo>
                  <a:pt x="21465" y="11079"/>
                </a:lnTo>
                <a:lnTo>
                  <a:pt x="21577" y="10744"/>
                </a:lnTo>
                <a:lnTo>
                  <a:pt x="21622" y="10427"/>
                </a:lnTo>
                <a:lnTo>
                  <a:pt x="21645" y="10111"/>
                </a:lnTo>
                <a:lnTo>
                  <a:pt x="21622" y="9608"/>
                </a:lnTo>
                <a:lnTo>
                  <a:pt x="21577" y="9142"/>
                </a:lnTo>
                <a:lnTo>
                  <a:pt x="21465" y="8751"/>
                </a:lnTo>
                <a:lnTo>
                  <a:pt x="21363" y="8397"/>
                </a:lnTo>
                <a:lnTo>
                  <a:pt x="21206" y="8062"/>
                </a:lnTo>
                <a:lnTo>
                  <a:pt x="21037" y="7820"/>
                </a:lnTo>
                <a:lnTo>
                  <a:pt x="20846" y="7597"/>
                </a:lnTo>
                <a:lnTo>
                  <a:pt x="20643" y="7429"/>
                </a:lnTo>
                <a:lnTo>
                  <a:pt x="20452" y="7317"/>
                </a:lnTo>
                <a:lnTo>
                  <a:pt x="20238" y="7206"/>
                </a:lnTo>
                <a:lnTo>
                  <a:pt x="20025" y="7168"/>
                </a:lnTo>
                <a:lnTo>
                  <a:pt x="19822" y="7206"/>
                </a:lnTo>
                <a:lnTo>
                  <a:pt x="19608" y="7243"/>
                </a:lnTo>
                <a:lnTo>
                  <a:pt x="19440" y="7355"/>
                </a:lnTo>
                <a:lnTo>
                  <a:pt x="19271" y="7504"/>
                </a:lnTo>
                <a:lnTo>
                  <a:pt x="19136" y="7708"/>
                </a:lnTo>
                <a:lnTo>
                  <a:pt x="19012" y="7895"/>
                </a:lnTo>
                <a:lnTo>
                  <a:pt x="18832" y="8025"/>
                </a:lnTo>
                <a:lnTo>
                  <a:pt x="18663" y="8174"/>
                </a:lnTo>
                <a:lnTo>
                  <a:pt x="18472" y="8248"/>
                </a:lnTo>
                <a:lnTo>
                  <a:pt x="18270" y="8286"/>
                </a:lnTo>
                <a:lnTo>
                  <a:pt x="18078" y="8323"/>
                </a:lnTo>
                <a:lnTo>
                  <a:pt x="17887" y="8323"/>
                </a:lnTo>
                <a:lnTo>
                  <a:pt x="17696" y="8248"/>
                </a:lnTo>
                <a:lnTo>
                  <a:pt x="17493" y="8174"/>
                </a:lnTo>
                <a:lnTo>
                  <a:pt x="17302" y="8062"/>
                </a:lnTo>
                <a:lnTo>
                  <a:pt x="17133" y="7969"/>
                </a:lnTo>
                <a:lnTo>
                  <a:pt x="16976" y="7783"/>
                </a:lnTo>
                <a:lnTo>
                  <a:pt x="16852" y="7597"/>
                </a:lnTo>
                <a:lnTo>
                  <a:pt x="16740" y="7429"/>
                </a:lnTo>
                <a:lnTo>
                  <a:pt x="16672" y="7168"/>
                </a:lnTo>
                <a:lnTo>
                  <a:pt x="16638" y="6926"/>
                </a:lnTo>
                <a:lnTo>
                  <a:pt x="16616" y="6498"/>
                </a:lnTo>
                <a:lnTo>
                  <a:pt x="16616" y="5772"/>
                </a:lnTo>
                <a:lnTo>
                  <a:pt x="16650" y="4915"/>
                </a:lnTo>
                <a:lnTo>
                  <a:pt x="16695" y="3928"/>
                </a:lnTo>
                <a:lnTo>
                  <a:pt x="16762" y="2960"/>
                </a:lnTo>
                <a:lnTo>
                  <a:pt x="16830" y="1992"/>
                </a:lnTo>
                <a:lnTo>
                  <a:pt x="16908" y="1173"/>
                </a:lnTo>
                <a:lnTo>
                  <a:pt x="16976" y="521"/>
                </a:lnTo>
                <a:lnTo>
                  <a:pt x="16953" y="521"/>
                </a:lnTo>
                <a:lnTo>
                  <a:pt x="16931" y="521"/>
                </a:lnTo>
                <a:lnTo>
                  <a:pt x="16267" y="484"/>
                </a:lnTo>
                <a:lnTo>
                  <a:pt x="15637" y="428"/>
                </a:lnTo>
                <a:lnTo>
                  <a:pt x="15063" y="353"/>
                </a:lnTo>
                <a:lnTo>
                  <a:pt x="14523" y="279"/>
                </a:lnTo>
                <a:lnTo>
                  <a:pt x="14040" y="167"/>
                </a:lnTo>
                <a:lnTo>
                  <a:pt x="13635" y="93"/>
                </a:lnTo>
                <a:lnTo>
                  <a:pt x="13331" y="18"/>
                </a:lnTo>
                <a:lnTo>
                  <a:pt x="13117" y="18"/>
                </a:lnTo>
                <a:lnTo>
                  <a:pt x="12982" y="18"/>
                </a:lnTo>
                <a:lnTo>
                  <a:pt x="12858" y="130"/>
                </a:lnTo>
                <a:lnTo>
                  <a:pt x="12723" y="279"/>
                </a:lnTo>
                <a:lnTo>
                  <a:pt x="12622" y="446"/>
                </a:lnTo>
                <a:lnTo>
                  <a:pt x="12510" y="670"/>
                </a:lnTo>
                <a:lnTo>
                  <a:pt x="12419" y="912"/>
                </a:lnTo>
                <a:lnTo>
                  <a:pt x="12363" y="1210"/>
                </a:lnTo>
                <a:lnTo>
                  <a:pt x="12318" y="1526"/>
                </a:lnTo>
                <a:lnTo>
                  <a:pt x="12273" y="1843"/>
                </a:lnTo>
                <a:lnTo>
                  <a:pt x="12251" y="2215"/>
                </a:lnTo>
                <a:lnTo>
                  <a:pt x="12273" y="2532"/>
                </a:lnTo>
                <a:lnTo>
                  <a:pt x="12318" y="2886"/>
                </a:lnTo>
                <a:lnTo>
                  <a:pt x="12386" y="3240"/>
                </a:lnTo>
                <a:lnTo>
                  <a:pt x="12464" y="3556"/>
                </a:lnTo>
                <a:lnTo>
                  <a:pt x="12577" y="3891"/>
                </a:lnTo>
                <a:lnTo>
                  <a:pt x="12746" y="4171"/>
                </a:lnTo>
                <a:lnTo>
                  <a:pt x="12926" y="4487"/>
                </a:lnTo>
                <a:lnTo>
                  <a:pt x="13050" y="4860"/>
                </a:lnTo>
                <a:lnTo>
                  <a:pt x="13162" y="5251"/>
                </a:lnTo>
                <a:lnTo>
                  <a:pt x="13218" y="5604"/>
                </a:lnTo>
                <a:lnTo>
                  <a:pt x="13263" y="5995"/>
                </a:lnTo>
                <a:lnTo>
                  <a:pt x="13241" y="6386"/>
                </a:lnTo>
                <a:lnTo>
                  <a:pt x="13218" y="6740"/>
                </a:lnTo>
                <a:lnTo>
                  <a:pt x="13139" y="7094"/>
                </a:lnTo>
                <a:lnTo>
                  <a:pt x="13050" y="7429"/>
                </a:lnTo>
                <a:lnTo>
                  <a:pt x="12903" y="7746"/>
                </a:lnTo>
                <a:lnTo>
                  <a:pt x="12723" y="8025"/>
                </a:lnTo>
                <a:lnTo>
                  <a:pt x="12532" y="8286"/>
                </a:lnTo>
                <a:lnTo>
                  <a:pt x="12318" y="8491"/>
                </a:lnTo>
                <a:lnTo>
                  <a:pt x="12060" y="8677"/>
                </a:lnTo>
                <a:lnTo>
                  <a:pt x="11756" y="8788"/>
                </a:lnTo>
                <a:lnTo>
                  <a:pt x="11452" y="8826"/>
                </a:lnTo>
                <a:lnTo>
                  <a:pt x="11283" y="8826"/>
                </a:lnTo>
                <a:lnTo>
                  <a:pt x="11126" y="8826"/>
                </a:lnTo>
                <a:lnTo>
                  <a:pt x="11002" y="8788"/>
                </a:lnTo>
                <a:lnTo>
                  <a:pt x="10845" y="8714"/>
                </a:lnTo>
                <a:lnTo>
                  <a:pt x="10721" y="8640"/>
                </a:lnTo>
                <a:lnTo>
                  <a:pt x="10608" y="8565"/>
                </a:lnTo>
                <a:lnTo>
                  <a:pt x="10485" y="8453"/>
                </a:lnTo>
                <a:lnTo>
                  <a:pt x="10372" y="8323"/>
                </a:lnTo>
                <a:lnTo>
                  <a:pt x="10181" y="8062"/>
                </a:lnTo>
                <a:lnTo>
                  <a:pt x="10035" y="7746"/>
                </a:lnTo>
                <a:lnTo>
                  <a:pt x="9900" y="7392"/>
                </a:lnTo>
                <a:lnTo>
                  <a:pt x="9787" y="7001"/>
                </a:lnTo>
                <a:lnTo>
                  <a:pt x="9731" y="6610"/>
                </a:lnTo>
                <a:lnTo>
                  <a:pt x="9686" y="6219"/>
                </a:lnTo>
                <a:lnTo>
                  <a:pt x="9663" y="5772"/>
                </a:lnTo>
                <a:lnTo>
                  <a:pt x="9686" y="5381"/>
                </a:lnTo>
                <a:lnTo>
                  <a:pt x="9753" y="4990"/>
                </a:lnTo>
                <a:lnTo>
                  <a:pt x="9832" y="4636"/>
                </a:lnTo>
                <a:lnTo>
                  <a:pt x="9945" y="4320"/>
                </a:lnTo>
                <a:lnTo>
                  <a:pt x="10068" y="4022"/>
                </a:lnTo>
                <a:lnTo>
                  <a:pt x="10203" y="3817"/>
                </a:lnTo>
                <a:lnTo>
                  <a:pt x="10316" y="3593"/>
                </a:lnTo>
                <a:lnTo>
                  <a:pt x="10395" y="3351"/>
                </a:lnTo>
                <a:lnTo>
                  <a:pt x="10462" y="3109"/>
                </a:lnTo>
                <a:lnTo>
                  <a:pt x="10507" y="2848"/>
                </a:lnTo>
                <a:lnTo>
                  <a:pt x="10530" y="2606"/>
                </a:lnTo>
                <a:lnTo>
                  <a:pt x="10507" y="2346"/>
                </a:lnTo>
                <a:lnTo>
                  <a:pt x="10462" y="2141"/>
                </a:lnTo>
                <a:lnTo>
                  <a:pt x="10395" y="1880"/>
                </a:lnTo>
                <a:lnTo>
                  <a:pt x="10293" y="1638"/>
                </a:lnTo>
                <a:lnTo>
                  <a:pt x="10158" y="1415"/>
                </a:lnTo>
                <a:lnTo>
                  <a:pt x="9967" y="1210"/>
                </a:lnTo>
                <a:lnTo>
                  <a:pt x="9753" y="986"/>
                </a:lnTo>
                <a:lnTo>
                  <a:pt x="9495" y="819"/>
                </a:lnTo>
                <a:lnTo>
                  <a:pt x="9191" y="670"/>
                </a:lnTo>
                <a:lnTo>
                  <a:pt x="8842" y="521"/>
                </a:lnTo>
                <a:lnTo>
                  <a:pt x="8471" y="446"/>
                </a:lnTo>
                <a:lnTo>
                  <a:pt x="7998" y="428"/>
                </a:lnTo>
                <a:lnTo>
                  <a:pt x="7413" y="428"/>
                </a:lnTo>
                <a:lnTo>
                  <a:pt x="6817" y="446"/>
                </a:lnTo>
                <a:lnTo>
                  <a:pt x="6187" y="521"/>
                </a:lnTo>
                <a:lnTo>
                  <a:pt x="5602" y="633"/>
                </a:lnTo>
                <a:lnTo>
                  <a:pt x="5107" y="744"/>
                </a:lnTo>
                <a:lnTo>
                  <a:pt x="4725" y="856"/>
                </a:lnTo>
                <a:lnTo>
                  <a:pt x="4848" y="1564"/>
                </a:lnTo>
                <a:lnTo>
                  <a:pt x="5028" y="2495"/>
                </a:lnTo>
                <a:lnTo>
                  <a:pt x="5175" y="3556"/>
                </a:lnTo>
                <a:lnTo>
                  <a:pt x="5298" y="4673"/>
                </a:lnTo>
                <a:lnTo>
                  <a:pt x="5343" y="5213"/>
                </a:lnTo>
                <a:lnTo>
                  <a:pt x="5388" y="5753"/>
                </a:lnTo>
                <a:lnTo>
                  <a:pt x="5411" y="6275"/>
                </a:lnTo>
                <a:lnTo>
                  <a:pt x="5411" y="6740"/>
                </a:lnTo>
                <a:lnTo>
                  <a:pt x="5366" y="7168"/>
                </a:lnTo>
                <a:lnTo>
                  <a:pt x="5321" y="7541"/>
                </a:lnTo>
                <a:lnTo>
                  <a:pt x="5287" y="7708"/>
                </a:lnTo>
                <a:lnTo>
                  <a:pt x="5242" y="7857"/>
                </a:lnTo>
                <a:lnTo>
                  <a:pt x="5197" y="7969"/>
                </a:lnTo>
                <a:lnTo>
                  <a:pt x="5130" y="8062"/>
                </a:lnTo>
                <a:lnTo>
                  <a:pt x="5006" y="8248"/>
                </a:lnTo>
                <a:lnTo>
                  <a:pt x="4848" y="8397"/>
                </a:lnTo>
                <a:lnTo>
                  <a:pt x="4725" y="8528"/>
                </a:lnTo>
                <a:lnTo>
                  <a:pt x="4567" y="8640"/>
                </a:lnTo>
                <a:lnTo>
                  <a:pt x="4421" y="8714"/>
                </a:lnTo>
                <a:lnTo>
                  <a:pt x="4263" y="8751"/>
                </a:lnTo>
                <a:lnTo>
                  <a:pt x="4095" y="8788"/>
                </a:lnTo>
                <a:lnTo>
                  <a:pt x="3948" y="8788"/>
                </a:lnTo>
                <a:lnTo>
                  <a:pt x="3791" y="8751"/>
                </a:lnTo>
                <a:lnTo>
                  <a:pt x="3667" y="8714"/>
                </a:lnTo>
                <a:lnTo>
                  <a:pt x="3510" y="8677"/>
                </a:lnTo>
                <a:lnTo>
                  <a:pt x="3386" y="8602"/>
                </a:lnTo>
                <a:lnTo>
                  <a:pt x="3251" y="8491"/>
                </a:lnTo>
                <a:lnTo>
                  <a:pt x="3127" y="8360"/>
                </a:lnTo>
                <a:lnTo>
                  <a:pt x="3015" y="8248"/>
                </a:lnTo>
                <a:lnTo>
                  <a:pt x="2925" y="8062"/>
                </a:lnTo>
                <a:lnTo>
                  <a:pt x="2778" y="7857"/>
                </a:lnTo>
                <a:lnTo>
                  <a:pt x="2610" y="7671"/>
                </a:lnTo>
                <a:lnTo>
                  <a:pt x="2407" y="7541"/>
                </a:lnTo>
                <a:lnTo>
                  <a:pt x="2171" y="7466"/>
                </a:lnTo>
                <a:lnTo>
                  <a:pt x="1957" y="7429"/>
                </a:lnTo>
                <a:lnTo>
                  <a:pt x="1698" y="7429"/>
                </a:lnTo>
                <a:lnTo>
                  <a:pt x="1462" y="7466"/>
                </a:lnTo>
                <a:lnTo>
                  <a:pt x="1226" y="7559"/>
                </a:lnTo>
                <a:lnTo>
                  <a:pt x="989" y="7708"/>
                </a:lnTo>
                <a:lnTo>
                  <a:pt x="776" y="7932"/>
                </a:lnTo>
                <a:lnTo>
                  <a:pt x="551" y="8211"/>
                </a:lnTo>
                <a:lnTo>
                  <a:pt x="382" y="8528"/>
                </a:lnTo>
                <a:lnTo>
                  <a:pt x="315" y="8714"/>
                </a:lnTo>
                <a:lnTo>
                  <a:pt x="236" y="8919"/>
                </a:lnTo>
                <a:lnTo>
                  <a:pt x="191" y="9142"/>
                </a:lnTo>
                <a:lnTo>
                  <a:pt x="123" y="9347"/>
                </a:lnTo>
                <a:lnTo>
                  <a:pt x="78" y="9608"/>
                </a:lnTo>
                <a:lnTo>
                  <a:pt x="56" y="9887"/>
                </a:lnTo>
                <a:lnTo>
                  <a:pt x="33" y="10185"/>
                </a:lnTo>
                <a:lnTo>
                  <a:pt x="33" y="10464"/>
                </a:lnTo>
                <a:lnTo>
                  <a:pt x="33" y="10706"/>
                </a:lnTo>
                <a:lnTo>
                  <a:pt x="56" y="10967"/>
                </a:lnTo>
                <a:lnTo>
                  <a:pt x="78" y="11172"/>
                </a:lnTo>
                <a:lnTo>
                  <a:pt x="123" y="11395"/>
                </a:lnTo>
                <a:lnTo>
                  <a:pt x="168" y="11600"/>
                </a:lnTo>
                <a:lnTo>
                  <a:pt x="236" y="11786"/>
                </a:lnTo>
                <a:lnTo>
                  <a:pt x="292" y="11973"/>
                </a:lnTo>
                <a:lnTo>
                  <a:pt x="382" y="12140"/>
                </a:lnTo>
                <a:lnTo>
                  <a:pt x="540" y="12419"/>
                </a:lnTo>
                <a:lnTo>
                  <a:pt x="731" y="12680"/>
                </a:lnTo>
                <a:lnTo>
                  <a:pt x="944" y="12866"/>
                </a:lnTo>
                <a:lnTo>
                  <a:pt x="1158" y="12997"/>
                </a:lnTo>
                <a:lnTo>
                  <a:pt x="1395" y="13108"/>
                </a:lnTo>
                <a:lnTo>
                  <a:pt x="1608" y="13183"/>
                </a:lnTo>
                <a:lnTo>
                  <a:pt x="1856" y="13183"/>
                </a:lnTo>
                <a:lnTo>
                  <a:pt x="2070" y="13146"/>
                </a:lnTo>
                <a:lnTo>
                  <a:pt x="2261" y="13071"/>
                </a:lnTo>
                <a:lnTo>
                  <a:pt x="2430" y="12960"/>
                </a:lnTo>
                <a:lnTo>
                  <a:pt x="2587" y="12792"/>
                </a:lnTo>
                <a:lnTo>
                  <a:pt x="2688" y="12606"/>
                </a:lnTo>
                <a:lnTo>
                  <a:pt x="2801" y="12419"/>
                </a:lnTo>
                <a:lnTo>
                  <a:pt x="2925" y="12289"/>
                </a:lnTo>
                <a:lnTo>
                  <a:pt x="3082" y="12177"/>
                </a:lnTo>
                <a:lnTo>
                  <a:pt x="3228" y="12103"/>
                </a:lnTo>
                <a:lnTo>
                  <a:pt x="3408" y="12103"/>
                </a:lnTo>
                <a:lnTo>
                  <a:pt x="3577" y="12103"/>
                </a:lnTo>
                <a:lnTo>
                  <a:pt x="3723" y="12177"/>
                </a:lnTo>
                <a:lnTo>
                  <a:pt x="3903" y="12252"/>
                </a:lnTo>
                <a:lnTo>
                  <a:pt x="4072" y="12364"/>
                </a:lnTo>
                <a:lnTo>
                  <a:pt x="4230" y="12494"/>
                </a:lnTo>
                <a:lnTo>
                  <a:pt x="4353" y="12643"/>
                </a:lnTo>
                <a:lnTo>
                  <a:pt x="4488" y="12829"/>
                </a:lnTo>
                <a:lnTo>
                  <a:pt x="4567" y="13034"/>
                </a:lnTo>
                <a:lnTo>
                  <a:pt x="4657" y="13257"/>
                </a:lnTo>
                <a:lnTo>
                  <a:pt x="4702" y="13462"/>
                </a:lnTo>
                <a:lnTo>
                  <a:pt x="4725" y="13686"/>
                </a:lnTo>
                <a:lnTo>
                  <a:pt x="4702" y="14282"/>
                </a:lnTo>
                <a:lnTo>
                  <a:pt x="4657" y="15045"/>
                </a:lnTo>
                <a:lnTo>
                  <a:pt x="4612" y="15976"/>
                </a:lnTo>
                <a:lnTo>
                  <a:pt x="4590" y="16926"/>
                </a:lnTo>
                <a:lnTo>
                  <a:pt x="4567" y="17968"/>
                </a:lnTo>
                <a:lnTo>
                  <a:pt x="4567" y="19011"/>
                </a:lnTo>
                <a:lnTo>
                  <a:pt x="4590" y="19514"/>
                </a:lnTo>
                <a:lnTo>
                  <a:pt x="4612" y="19980"/>
                </a:lnTo>
                <a:lnTo>
                  <a:pt x="4657" y="20426"/>
                </a:lnTo>
                <a:lnTo>
                  <a:pt x="4725" y="20836"/>
                </a:lnTo>
                <a:lnTo>
                  <a:pt x="4848" y="20929"/>
                </a:lnTo>
                <a:lnTo>
                  <a:pt x="5040" y="21004"/>
                </a:lnTo>
                <a:lnTo>
                  <a:pt x="5265" y="21078"/>
                </a:lnTo>
                <a:lnTo>
                  <a:pt x="5478" y="21115"/>
                </a:lnTo>
                <a:lnTo>
                  <a:pt x="6041" y="21115"/>
                </a:lnTo>
                <a:lnTo>
                  <a:pt x="6637" y="21078"/>
                </a:lnTo>
                <a:lnTo>
                  <a:pt x="7312" y="21004"/>
                </a:lnTo>
                <a:lnTo>
                  <a:pt x="7998" y="20929"/>
                </a:lnTo>
                <a:lnTo>
                  <a:pt x="8696" y="20855"/>
                </a:lnTo>
                <a:lnTo>
                  <a:pt x="9360" y="20836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>
        <p:nvSpPr>
          <p:cNvPr id="31" name="Puzzle3"/>
          <p:cNvSpPr>
            <a:spLocks noEditPoints="1" noChangeArrowheads="1"/>
          </p:cNvSpPr>
          <p:nvPr/>
        </p:nvSpPr>
        <p:spPr bwMode="auto">
          <a:xfrm>
            <a:off x="4630586" y="3766803"/>
            <a:ext cx="1012316" cy="1221887"/>
          </a:xfrm>
          <a:custGeom>
            <a:avLst/>
            <a:gdLst>
              <a:gd name="T0" fmla="*/ 10391 w 21600"/>
              <a:gd name="T1" fmla="*/ 15806 h 21600"/>
              <a:gd name="T2" fmla="*/ 20551 w 21600"/>
              <a:gd name="T3" fmla="*/ 21088 h 21600"/>
              <a:gd name="T4" fmla="*/ 13180 w 21600"/>
              <a:gd name="T5" fmla="*/ 13801 h 21600"/>
              <a:gd name="T6" fmla="*/ 20551 w 21600"/>
              <a:gd name="T7" fmla="*/ 7025 h 21600"/>
              <a:gd name="T8" fmla="*/ 10500 w 21600"/>
              <a:gd name="T9" fmla="*/ 52 h 21600"/>
              <a:gd name="T10" fmla="*/ 692 w 21600"/>
              <a:gd name="T11" fmla="*/ 6802 h 21600"/>
              <a:gd name="T12" fmla="*/ 8064 w 21600"/>
              <a:gd name="T13" fmla="*/ 13526 h 21600"/>
              <a:gd name="T14" fmla="*/ 692 w 21600"/>
              <a:gd name="T15" fmla="*/ 21088 h 21600"/>
              <a:gd name="T16" fmla="*/ 2273 w 21600"/>
              <a:gd name="T17" fmla="*/ 7719 h 21600"/>
              <a:gd name="T18" fmla="*/ 19149 w 21600"/>
              <a:gd name="T19" fmla="*/ 20237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6625" y="20892"/>
                </a:moveTo>
                <a:lnTo>
                  <a:pt x="7105" y="21023"/>
                </a:lnTo>
                <a:lnTo>
                  <a:pt x="7513" y="21088"/>
                </a:lnTo>
                <a:lnTo>
                  <a:pt x="7922" y="21115"/>
                </a:lnTo>
                <a:lnTo>
                  <a:pt x="8242" y="21115"/>
                </a:lnTo>
                <a:lnTo>
                  <a:pt x="8544" y="21062"/>
                </a:lnTo>
                <a:lnTo>
                  <a:pt x="8810" y="20997"/>
                </a:lnTo>
                <a:lnTo>
                  <a:pt x="9023" y="20892"/>
                </a:lnTo>
                <a:lnTo>
                  <a:pt x="9148" y="20761"/>
                </a:lnTo>
                <a:lnTo>
                  <a:pt x="9290" y="20616"/>
                </a:lnTo>
                <a:lnTo>
                  <a:pt x="9361" y="20459"/>
                </a:lnTo>
                <a:lnTo>
                  <a:pt x="9396" y="20289"/>
                </a:lnTo>
                <a:lnTo>
                  <a:pt x="9396" y="20092"/>
                </a:lnTo>
                <a:lnTo>
                  <a:pt x="9325" y="19909"/>
                </a:lnTo>
                <a:lnTo>
                  <a:pt x="9219" y="19738"/>
                </a:lnTo>
                <a:lnTo>
                  <a:pt x="9094" y="19555"/>
                </a:lnTo>
                <a:lnTo>
                  <a:pt x="8917" y="19384"/>
                </a:lnTo>
                <a:lnTo>
                  <a:pt x="8650" y="19162"/>
                </a:lnTo>
                <a:lnTo>
                  <a:pt x="8437" y="18900"/>
                </a:lnTo>
                <a:lnTo>
                  <a:pt x="8277" y="18624"/>
                </a:lnTo>
                <a:lnTo>
                  <a:pt x="8135" y="18349"/>
                </a:lnTo>
                <a:lnTo>
                  <a:pt x="8028" y="18048"/>
                </a:lnTo>
                <a:lnTo>
                  <a:pt x="7993" y="17746"/>
                </a:lnTo>
                <a:lnTo>
                  <a:pt x="7993" y="17471"/>
                </a:lnTo>
                <a:lnTo>
                  <a:pt x="8028" y="17169"/>
                </a:lnTo>
                <a:lnTo>
                  <a:pt x="8135" y="16920"/>
                </a:lnTo>
                <a:lnTo>
                  <a:pt x="8277" y="16671"/>
                </a:lnTo>
                <a:lnTo>
                  <a:pt x="8366" y="16540"/>
                </a:lnTo>
                <a:lnTo>
                  <a:pt x="8473" y="16409"/>
                </a:lnTo>
                <a:lnTo>
                  <a:pt x="8615" y="16317"/>
                </a:lnTo>
                <a:lnTo>
                  <a:pt x="8739" y="16213"/>
                </a:lnTo>
                <a:lnTo>
                  <a:pt x="8881" y="16134"/>
                </a:lnTo>
                <a:lnTo>
                  <a:pt x="9059" y="16055"/>
                </a:lnTo>
                <a:lnTo>
                  <a:pt x="9254" y="15990"/>
                </a:lnTo>
                <a:lnTo>
                  <a:pt x="9432" y="15911"/>
                </a:lnTo>
                <a:lnTo>
                  <a:pt x="9663" y="15885"/>
                </a:lnTo>
                <a:lnTo>
                  <a:pt x="9876" y="15833"/>
                </a:lnTo>
                <a:lnTo>
                  <a:pt x="10142" y="15806"/>
                </a:lnTo>
                <a:lnTo>
                  <a:pt x="10391" y="15806"/>
                </a:lnTo>
                <a:lnTo>
                  <a:pt x="10728" y="15806"/>
                </a:lnTo>
                <a:lnTo>
                  <a:pt x="10995" y="15806"/>
                </a:lnTo>
                <a:lnTo>
                  <a:pt x="11279" y="15833"/>
                </a:lnTo>
                <a:lnTo>
                  <a:pt x="11546" y="15885"/>
                </a:lnTo>
                <a:lnTo>
                  <a:pt x="11776" y="15937"/>
                </a:lnTo>
                <a:lnTo>
                  <a:pt x="12025" y="15990"/>
                </a:lnTo>
                <a:lnTo>
                  <a:pt x="12221" y="16055"/>
                </a:lnTo>
                <a:lnTo>
                  <a:pt x="12434" y="16134"/>
                </a:lnTo>
                <a:lnTo>
                  <a:pt x="12611" y="16213"/>
                </a:lnTo>
                <a:lnTo>
                  <a:pt x="12771" y="16317"/>
                </a:lnTo>
                <a:lnTo>
                  <a:pt x="12913" y="16409"/>
                </a:lnTo>
                <a:lnTo>
                  <a:pt x="13038" y="16514"/>
                </a:lnTo>
                <a:lnTo>
                  <a:pt x="13251" y="16737"/>
                </a:lnTo>
                <a:lnTo>
                  <a:pt x="13428" y="16986"/>
                </a:lnTo>
                <a:lnTo>
                  <a:pt x="13517" y="17248"/>
                </a:lnTo>
                <a:lnTo>
                  <a:pt x="13588" y="17523"/>
                </a:lnTo>
                <a:lnTo>
                  <a:pt x="13588" y="17799"/>
                </a:lnTo>
                <a:lnTo>
                  <a:pt x="13517" y="18074"/>
                </a:lnTo>
                <a:lnTo>
                  <a:pt x="13428" y="18323"/>
                </a:lnTo>
                <a:lnTo>
                  <a:pt x="13286" y="18572"/>
                </a:lnTo>
                <a:lnTo>
                  <a:pt x="13109" y="18808"/>
                </a:lnTo>
                <a:lnTo>
                  <a:pt x="12878" y="19031"/>
                </a:lnTo>
                <a:lnTo>
                  <a:pt x="12434" y="19411"/>
                </a:lnTo>
                <a:lnTo>
                  <a:pt x="12132" y="19738"/>
                </a:lnTo>
                <a:lnTo>
                  <a:pt x="12025" y="19856"/>
                </a:lnTo>
                <a:lnTo>
                  <a:pt x="11919" y="20014"/>
                </a:lnTo>
                <a:lnTo>
                  <a:pt x="11883" y="20132"/>
                </a:lnTo>
                <a:lnTo>
                  <a:pt x="11883" y="20263"/>
                </a:lnTo>
                <a:lnTo>
                  <a:pt x="11883" y="20394"/>
                </a:lnTo>
                <a:lnTo>
                  <a:pt x="11954" y="20485"/>
                </a:lnTo>
                <a:lnTo>
                  <a:pt x="12061" y="20590"/>
                </a:lnTo>
                <a:lnTo>
                  <a:pt x="12185" y="20695"/>
                </a:lnTo>
                <a:lnTo>
                  <a:pt x="12327" y="20787"/>
                </a:lnTo>
                <a:lnTo>
                  <a:pt x="12540" y="20892"/>
                </a:lnTo>
                <a:lnTo>
                  <a:pt x="12771" y="20997"/>
                </a:lnTo>
                <a:lnTo>
                  <a:pt x="13073" y="21088"/>
                </a:lnTo>
                <a:lnTo>
                  <a:pt x="13428" y="21193"/>
                </a:lnTo>
                <a:lnTo>
                  <a:pt x="13873" y="21298"/>
                </a:lnTo>
                <a:lnTo>
                  <a:pt x="14317" y="21390"/>
                </a:lnTo>
                <a:lnTo>
                  <a:pt x="14778" y="21468"/>
                </a:lnTo>
                <a:lnTo>
                  <a:pt x="15294" y="21547"/>
                </a:lnTo>
                <a:lnTo>
                  <a:pt x="15809" y="21600"/>
                </a:lnTo>
                <a:lnTo>
                  <a:pt x="16359" y="21652"/>
                </a:lnTo>
                <a:lnTo>
                  <a:pt x="16875" y="21678"/>
                </a:lnTo>
                <a:lnTo>
                  <a:pt x="17407" y="21678"/>
                </a:lnTo>
                <a:lnTo>
                  <a:pt x="17958" y="21678"/>
                </a:lnTo>
                <a:lnTo>
                  <a:pt x="18473" y="21652"/>
                </a:lnTo>
                <a:lnTo>
                  <a:pt x="18953" y="21573"/>
                </a:lnTo>
                <a:lnTo>
                  <a:pt x="19397" y="21495"/>
                </a:lnTo>
                <a:lnTo>
                  <a:pt x="19841" y="21390"/>
                </a:lnTo>
                <a:lnTo>
                  <a:pt x="20214" y="21272"/>
                </a:lnTo>
                <a:lnTo>
                  <a:pt x="20551" y="21088"/>
                </a:lnTo>
                <a:lnTo>
                  <a:pt x="20480" y="20787"/>
                </a:lnTo>
                <a:lnTo>
                  <a:pt x="20409" y="20485"/>
                </a:lnTo>
                <a:lnTo>
                  <a:pt x="20356" y="20158"/>
                </a:lnTo>
                <a:lnTo>
                  <a:pt x="20356" y="19804"/>
                </a:lnTo>
                <a:lnTo>
                  <a:pt x="20321" y="19083"/>
                </a:lnTo>
                <a:lnTo>
                  <a:pt x="20356" y="18349"/>
                </a:lnTo>
                <a:lnTo>
                  <a:pt x="20409" y="17641"/>
                </a:lnTo>
                <a:lnTo>
                  <a:pt x="20480" y="17012"/>
                </a:lnTo>
                <a:lnTo>
                  <a:pt x="20551" y="16488"/>
                </a:lnTo>
                <a:lnTo>
                  <a:pt x="20551" y="16055"/>
                </a:lnTo>
                <a:lnTo>
                  <a:pt x="20551" y="15911"/>
                </a:lnTo>
                <a:lnTo>
                  <a:pt x="20445" y="15754"/>
                </a:lnTo>
                <a:lnTo>
                  <a:pt x="20356" y="15610"/>
                </a:lnTo>
                <a:lnTo>
                  <a:pt x="20178" y="15452"/>
                </a:lnTo>
                <a:lnTo>
                  <a:pt x="20001" y="15334"/>
                </a:lnTo>
                <a:lnTo>
                  <a:pt x="19770" y="15230"/>
                </a:lnTo>
                <a:lnTo>
                  <a:pt x="19521" y="15125"/>
                </a:lnTo>
                <a:lnTo>
                  <a:pt x="19290" y="15059"/>
                </a:lnTo>
                <a:lnTo>
                  <a:pt x="19024" y="15007"/>
                </a:lnTo>
                <a:lnTo>
                  <a:pt x="18740" y="14954"/>
                </a:lnTo>
                <a:lnTo>
                  <a:pt x="18509" y="14954"/>
                </a:lnTo>
                <a:lnTo>
                  <a:pt x="18225" y="14954"/>
                </a:lnTo>
                <a:lnTo>
                  <a:pt x="17994" y="15007"/>
                </a:lnTo>
                <a:lnTo>
                  <a:pt x="17763" y="15085"/>
                </a:lnTo>
                <a:lnTo>
                  <a:pt x="17550" y="15177"/>
                </a:lnTo>
                <a:lnTo>
                  <a:pt x="17372" y="15308"/>
                </a:lnTo>
                <a:lnTo>
                  <a:pt x="17176" y="15426"/>
                </a:lnTo>
                <a:lnTo>
                  <a:pt x="16928" y="15557"/>
                </a:lnTo>
                <a:lnTo>
                  <a:pt x="16661" y="15636"/>
                </a:lnTo>
                <a:lnTo>
                  <a:pt x="16359" y="15688"/>
                </a:lnTo>
                <a:lnTo>
                  <a:pt x="16022" y="15715"/>
                </a:lnTo>
                <a:lnTo>
                  <a:pt x="15667" y="15688"/>
                </a:lnTo>
                <a:lnTo>
                  <a:pt x="15294" y="15662"/>
                </a:lnTo>
                <a:lnTo>
                  <a:pt x="14956" y="15583"/>
                </a:lnTo>
                <a:lnTo>
                  <a:pt x="14619" y="15479"/>
                </a:lnTo>
                <a:lnTo>
                  <a:pt x="14281" y="15334"/>
                </a:lnTo>
                <a:lnTo>
                  <a:pt x="13961" y="15177"/>
                </a:lnTo>
                <a:lnTo>
                  <a:pt x="13695" y="14981"/>
                </a:lnTo>
                <a:lnTo>
                  <a:pt x="13588" y="14850"/>
                </a:lnTo>
                <a:lnTo>
                  <a:pt x="13482" y="14732"/>
                </a:lnTo>
                <a:lnTo>
                  <a:pt x="13393" y="14600"/>
                </a:lnTo>
                <a:lnTo>
                  <a:pt x="13322" y="14456"/>
                </a:lnTo>
                <a:lnTo>
                  <a:pt x="13251" y="14299"/>
                </a:lnTo>
                <a:lnTo>
                  <a:pt x="13215" y="14155"/>
                </a:lnTo>
                <a:lnTo>
                  <a:pt x="13180" y="13971"/>
                </a:lnTo>
                <a:lnTo>
                  <a:pt x="13180" y="13801"/>
                </a:lnTo>
                <a:lnTo>
                  <a:pt x="13180" y="13591"/>
                </a:lnTo>
                <a:lnTo>
                  <a:pt x="13215" y="13395"/>
                </a:lnTo>
                <a:lnTo>
                  <a:pt x="13251" y="13198"/>
                </a:lnTo>
                <a:lnTo>
                  <a:pt x="13322" y="13015"/>
                </a:lnTo>
                <a:lnTo>
                  <a:pt x="13393" y="12870"/>
                </a:lnTo>
                <a:lnTo>
                  <a:pt x="13482" y="12713"/>
                </a:lnTo>
                <a:lnTo>
                  <a:pt x="13588" y="12569"/>
                </a:lnTo>
                <a:lnTo>
                  <a:pt x="13730" y="12438"/>
                </a:lnTo>
                <a:lnTo>
                  <a:pt x="13997" y="12215"/>
                </a:lnTo>
                <a:lnTo>
                  <a:pt x="14334" y="12005"/>
                </a:lnTo>
                <a:lnTo>
                  <a:pt x="14690" y="11861"/>
                </a:lnTo>
                <a:lnTo>
                  <a:pt x="15063" y="11756"/>
                </a:lnTo>
                <a:lnTo>
                  <a:pt x="15436" y="11678"/>
                </a:lnTo>
                <a:lnTo>
                  <a:pt x="15809" y="11638"/>
                </a:lnTo>
                <a:lnTo>
                  <a:pt x="16182" y="11638"/>
                </a:lnTo>
                <a:lnTo>
                  <a:pt x="16555" y="11678"/>
                </a:lnTo>
                <a:lnTo>
                  <a:pt x="16910" y="11730"/>
                </a:lnTo>
                <a:lnTo>
                  <a:pt x="17248" y="11835"/>
                </a:lnTo>
                <a:lnTo>
                  <a:pt x="17514" y="11966"/>
                </a:lnTo>
                <a:lnTo>
                  <a:pt x="17763" y="12110"/>
                </a:lnTo>
                <a:lnTo>
                  <a:pt x="17887" y="12215"/>
                </a:lnTo>
                <a:lnTo>
                  <a:pt x="18065" y="12307"/>
                </a:lnTo>
                <a:lnTo>
                  <a:pt x="18260" y="12412"/>
                </a:lnTo>
                <a:lnTo>
                  <a:pt x="18438" y="12464"/>
                </a:lnTo>
                <a:lnTo>
                  <a:pt x="18669" y="12543"/>
                </a:lnTo>
                <a:lnTo>
                  <a:pt x="18882" y="12569"/>
                </a:lnTo>
                <a:lnTo>
                  <a:pt x="19113" y="12595"/>
                </a:lnTo>
                <a:lnTo>
                  <a:pt x="19361" y="12608"/>
                </a:lnTo>
                <a:lnTo>
                  <a:pt x="19592" y="12608"/>
                </a:lnTo>
                <a:lnTo>
                  <a:pt x="19841" y="12595"/>
                </a:lnTo>
                <a:lnTo>
                  <a:pt x="20072" y="12543"/>
                </a:lnTo>
                <a:lnTo>
                  <a:pt x="20321" y="12490"/>
                </a:lnTo>
                <a:lnTo>
                  <a:pt x="20551" y="12438"/>
                </a:lnTo>
                <a:lnTo>
                  <a:pt x="20800" y="12333"/>
                </a:lnTo>
                <a:lnTo>
                  <a:pt x="20996" y="12241"/>
                </a:lnTo>
                <a:lnTo>
                  <a:pt x="21244" y="12110"/>
                </a:lnTo>
                <a:lnTo>
                  <a:pt x="21298" y="12032"/>
                </a:lnTo>
                <a:lnTo>
                  <a:pt x="21404" y="11966"/>
                </a:lnTo>
                <a:lnTo>
                  <a:pt x="21475" y="11861"/>
                </a:lnTo>
                <a:lnTo>
                  <a:pt x="21511" y="11730"/>
                </a:lnTo>
                <a:lnTo>
                  <a:pt x="21617" y="11481"/>
                </a:lnTo>
                <a:lnTo>
                  <a:pt x="21653" y="11180"/>
                </a:lnTo>
                <a:lnTo>
                  <a:pt x="21653" y="10826"/>
                </a:lnTo>
                <a:lnTo>
                  <a:pt x="21653" y="10472"/>
                </a:lnTo>
                <a:lnTo>
                  <a:pt x="21582" y="10092"/>
                </a:lnTo>
                <a:lnTo>
                  <a:pt x="21511" y="9725"/>
                </a:lnTo>
                <a:lnTo>
                  <a:pt x="21298" y="8912"/>
                </a:lnTo>
                <a:lnTo>
                  <a:pt x="21067" y="8191"/>
                </a:lnTo>
                <a:lnTo>
                  <a:pt x="20800" y="7536"/>
                </a:lnTo>
                <a:lnTo>
                  <a:pt x="20551" y="7025"/>
                </a:lnTo>
                <a:lnTo>
                  <a:pt x="20001" y="7103"/>
                </a:lnTo>
                <a:lnTo>
                  <a:pt x="19432" y="7156"/>
                </a:lnTo>
                <a:lnTo>
                  <a:pt x="18846" y="7208"/>
                </a:lnTo>
                <a:lnTo>
                  <a:pt x="18225" y="7208"/>
                </a:lnTo>
                <a:lnTo>
                  <a:pt x="17656" y="7208"/>
                </a:lnTo>
                <a:lnTo>
                  <a:pt x="17070" y="7182"/>
                </a:lnTo>
                <a:lnTo>
                  <a:pt x="16484" y="7156"/>
                </a:lnTo>
                <a:lnTo>
                  <a:pt x="15986" y="7103"/>
                </a:lnTo>
                <a:lnTo>
                  <a:pt x="14992" y="6999"/>
                </a:lnTo>
                <a:lnTo>
                  <a:pt x="14210" y="6907"/>
                </a:lnTo>
                <a:lnTo>
                  <a:pt x="13695" y="6828"/>
                </a:lnTo>
                <a:lnTo>
                  <a:pt x="13517" y="6802"/>
                </a:lnTo>
                <a:lnTo>
                  <a:pt x="13073" y="6645"/>
                </a:lnTo>
                <a:lnTo>
                  <a:pt x="12700" y="6474"/>
                </a:lnTo>
                <a:lnTo>
                  <a:pt x="12363" y="6304"/>
                </a:lnTo>
                <a:lnTo>
                  <a:pt x="12132" y="6094"/>
                </a:lnTo>
                <a:lnTo>
                  <a:pt x="11919" y="5871"/>
                </a:lnTo>
                <a:lnTo>
                  <a:pt x="11776" y="5649"/>
                </a:lnTo>
                <a:lnTo>
                  <a:pt x="11688" y="5413"/>
                </a:lnTo>
                <a:lnTo>
                  <a:pt x="11617" y="5190"/>
                </a:lnTo>
                <a:lnTo>
                  <a:pt x="11617" y="4941"/>
                </a:lnTo>
                <a:lnTo>
                  <a:pt x="11652" y="4718"/>
                </a:lnTo>
                <a:lnTo>
                  <a:pt x="11723" y="4482"/>
                </a:lnTo>
                <a:lnTo>
                  <a:pt x="11812" y="4285"/>
                </a:lnTo>
                <a:lnTo>
                  <a:pt x="11919" y="4089"/>
                </a:lnTo>
                <a:lnTo>
                  <a:pt x="12096" y="3905"/>
                </a:lnTo>
                <a:lnTo>
                  <a:pt x="12292" y="3735"/>
                </a:lnTo>
                <a:lnTo>
                  <a:pt x="12505" y="3604"/>
                </a:lnTo>
                <a:lnTo>
                  <a:pt x="12700" y="3460"/>
                </a:lnTo>
                <a:lnTo>
                  <a:pt x="12878" y="3250"/>
                </a:lnTo>
                <a:lnTo>
                  <a:pt x="13038" y="3027"/>
                </a:lnTo>
                <a:lnTo>
                  <a:pt x="13180" y="2752"/>
                </a:lnTo>
                <a:lnTo>
                  <a:pt x="13286" y="2477"/>
                </a:lnTo>
                <a:lnTo>
                  <a:pt x="13322" y="2175"/>
                </a:lnTo>
                <a:lnTo>
                  <a:pt x="13357" y="1874"/>
                </a:lnTo>
                <a:lnTo>
                  <a:pt x="13286" y="1572"/>
                </a:lnTo>
                <a:lnTo>
                  <a:pt x="13180" y="1271"/>
                </a:lnTo>
                <a:lnTo>
                  <a:pt x="13038" y="983"/>
                </a:lnTo>
                <a:lnTo>
                  <a:pt x="12949" y="865"/>
                </a:lnTo>
                <a:lnTo>
                  <a:pt x="12807" y="733"/>
                </a:lnTo>
                <a:lnTo>
                  <a:pt x="12665" y="616"/>
                </a:lnTo>
                <a:lnTo>
                  <a:pt x="12505" y="511"/>
                </a:lnTo>
                <a:lnTo>
                  <a:pt x="12327" y="406"/>
                </a:lnTo>
                <a:lnTo>
                  <a:pt x="12132" y="314"/>
                </a:lnTo>
                <a:lnTo>
                  <a:pt x="11883" y="235"/>
                </a:lnTo>
                <a:lnTo>
                  <a:pt x="11652" y="183"/>
                </a:lnTo>
                <a:lnTo>
                  <a:pt x="11368" y="104"/>
                </a:lnTo>
                <a:lnTo>
                  <a:pt x="11101" y="78"/>
                </a:lnTo>
                <a:lnTo>
                  <a:pt x="10800" y="52"/>
                </a:lnTo>
                <a:lnTo>
                  <a:pt x="10444" y="52"/>
                </a:lnTo>
                <a:lnTo>
                  <a:pt x="10142" y="52"/>
                </a:lnTo>
                <a:lnTo>
                  <a:pt x="9840" y="78"/>
                </a:lnTo>
                <a:lnTo>
                  <a:pt x="9574" y="104"/>
                </a:lnTo>
                <a:lnTo>
                  <a:pt x="9325" y="157"/>
                </a:lnTo>
                <a:lnTo>
                  <a:pt x="9094" y="209"/>
                </a:lnTo>
                <a:lnTo>
                  <a:pt x="8846" y="262"/>
                </a:lnTo>
                <a:lnTo>
                  <a:pt x="8650" y="340"/>
                </a:lnTo>
                <a:lnTo>
                  <a:pt x="8437" y="432"/>
                </a:lnTo>
                <a:lnTo>
                  <a:pt x="8277" y="511"/>
                </a:lnTo>
                <a:lnTo>
                  <a:pt x="8100" y="616"/>
                </a:lnTo>
                <a:lnTo>
                  <a:pt x="7957" y="707"/>
                </a:lnTo>
                <a:lnTo>
                  <a:pt x="7833" y="838"/>
                </a:lnTo>
                <a:lnTo>
                  <a:pt x="7620" y="1061"/>
                </a:lnTo>
                <a:lnTo>
                  <a:pt x="7442" y="1336"/>
                </a:lnTo>
                <a:lnTo>
                  <a:pt x="7353" y="1599"/>
                </a:lnTo>
                <a:lnTo>
                  <a:pt x="7318" y="1900"/>
                </a:lnTo>
                <a:lnTo>
                  <a:pt x="7318" y="2175"/>
                </a:lnTo>
                <a:lnTo>
                  <a:pt x="7353" y="2450"/>
                </a:lnTo>
                <a:lnTo>
                  <a:pt x="7442" y="2726"/>
                </a:lnTo>
                <a:lnTo>
                  <a:pt x="7620" y="2975"/>
                </a:lnTo>
                <a:lnTo>
                  <a:pt x="7833" y="3198"/>
                </a:lnTo>
                <a:lnTo>
                  <a:pt x="8064" y="3433"/>
                </a:lnTo>
                <a:lnTo>
                  <a:pt x="8295" y="3630"/>
                </a:lnTo>
                <a:lnTo>
                  <a:pt x="8508" y="3853"/>
                </a:lnTo>
                <a:lnTo>
                  <a:pt x="8686" y="4089"/>
                </a:lnTo>
                <a:lnTo>
                  <a:pt x="8775" y="4312"/>
                </a:lnTo>
                <a:lnTo>
                  <a:pt x="8846" y="4561"/>
                </a:lnTo>
                <a:lnTo>
                  <a:pt x="8846" y="4810"/>
                </a:lnTo>
                <a:lnTo>
                  <a:pt x="8810" y="5059"/>
                </a:lnTo>
                <a:lnTo>
                  <a:pt x="8721" y="5295"/>
                </a:lnTo>
                <a:lnTo>
                  <a:pt x="8579" y="5544"/>
                </a:lnTo>
                <a:lnTo>
                  <a:pt x="8366" y="5766"/>
                </a:lnTo>
                <a:lnTo>
                  <a:pt x="8135" y="5976"/>
                </a:lnTo>
                <a:lnTo>
                  <a:pt x="7833" y="6199"/>
                </a:lnTo>
                <a:lnTo>
                  <a:pt x="7478" y="6369"/>
                </a:lnTo>
                <a:lnTo>
                  <a:pt x="7069" y="6527"/>
                </a:lnTo>
                <a:lnTo>
                  <a:pt x="6590" y="6671"/>
                </a:lnTo>
                <a:lnTo>
                  <a:pt x="6092" y="6802"/>
                </a:lnTo>
                <a:lnTo>
                  <a:pt x="5684" y="6802"/>
                </a:lnTo>
                <a:lnTo>
                  <a:pt x="5133" y="6802"/>
                </a:lnTo>
                <a:lnTo>
                  <a:pt x="4547" y="6802"/>
                </a:lnTo>
                <a:lnTo>
                  <a:pt x="3872" y="6802"/>
                </a:lnTo>
                <a:lnTo>
                  <a:pt x="3144" y="6802"/>
                </a:lnTo>
                <a:lnTo>
                  <a:pt x="2362" y="6802"/>
                </a:lnTo>
                <a:lnTo>
                  <a:pt x="1545" y="6802"/>
                </a:lnTo>
                <a:lnTo>
                  <a:pt x="692" y="6802"/>
                </a:lnTo>
                <a:lnTo>
                  <a:pt x="586" y="7234"/>
                </a:lnTo>
                <a:lnTo>
                  <a:pt x="461" y="7837"/>
                </a:lnTo>
                <a:lnTo>
                  <a:pt x="355" y="8493"/>
                </a:lnTo>
                <a:lnTo>
                  <a:pt x="248" y="9187"/>
                </a:lnTo>
                <a:lnTo>
                  <a:pt x="142" y="9869"/>
                </a:lnTo>
                <a:lnTo>
                  <a:pt x="106" y="10498"/>
                </a:lnTo>
                <a:lnTo>
                  <a:pt x="106" y="10983"/>
                </a:lnTo>
                <a:lnTo>
                  <a:pt x="106" y="11311"/>
                </a:lnTo>
                <a:lnTo>
                  <a:pt x="213" y="11481"/>
                </a:lnTo>
                <a:lnTo>
                  <a:pt x="319" y="11651"/>
                </a:lnTo>
                <a:lnTo>
                  <a:pt x="497" y="11783"/>
                </a:lnTo>
                <a:lnTo>
                  <a:pt x="692" y="11914"/>
                </a:lnTo>
                <a:lnTo>
                  <a:pt x="941" y="12032"/>
                </a:lnTo>
                <a:lnTo>
                  <a:pt x="1207" y="12110"/>
                </a:lnTo>
                <a:lnTo>
                  <a:pt x="1509" y="12189"/>
                </a:lnTo>
                <a:lnTo>
                  <a:pt x="1794" y="12241"/>
                </a:lnTo>
                <a:lnTo>
                  <a:pt x="2131" y="12267"/>
                </a:lnTo>
                <a:lnTo>
                  <a:pt x="2433" y="12281"/>
                </a:lnTo>
                <a:lnTo>
                  <a:pt x="2735" y="12267"/>
                </a:lnTo>
                <a:lnTo>
                  <a:pt x="3055" y="12241"/>
                </a:lnTo>
                <a:lnTo>
                  <a:pt x="3357" y="12189"/>
                </a:lnTo>
                <a:lnTo>
                  <a:pt x="3623" y="12084"/>
                </a:lnTo>
                <a:lnTo>
                  <a:pt x="3872" y="11979"/>
                </a:lnTo>
                <a:lnTo>
                  <a:pt x="4103" y="11861"/>
                </a:lnTo>
                <a:lnTo>
                  <a:pt x="4316" y="11704"/>
                </a:lnTo>
                <a:lnTo>
                  <a:pt x="4582" y="11612"/>
                </a:lnTo>
                <a:lnTo>
                  <a:pt x="4849" y="11533"/>
                </a:lnTo>
                <a:lnTo>
                  <a:pt x="5169" y="11507"/>
                </a:lnTo>
                <a:lnTo>
                  <a:pt x="5506" y="11481"/>
                </a:lnTo>
                <a:lnTo>
                  <a:pt x="5808" y="11507"/>
                </a:lnTo>
                <a:lnTo>
                  <a:pt x="6146" y="11560"/>
                </a:lnTo>
                <a:lnTo>
                  <a:pt x="6501" y="11651"/>
                </a:lnTo>
                <a:lnTo>
                  <a:pt x="6803" y="11783"/>
                </a:lnTo>
                <a:lnTo>
                  <a:pt x="7105" y="11940"/>
                </a:lnTo>
                <a:lnTo>
                  <a:pt x="7353" y="12110"/>
                </a:lnTo>
                <a:lnTo>
                  <a:pt x="7584" y="12333"/>
                </a:lnTo>
                <a:lnTo>
                  <a:pt x="7798" y="12595"/>
                </a:lnTo>
                <a:lnTo>
                  <a:pt x="7922" y="12870"/>
                </a:lnTo>
                <a:lnTo>
                  <a:pt x="8028" y="13198"/>
                </a:lnTo>
                <a:lnTo>
                  <a:pt x="8064" y="13526"/>
                </a:lnTo>
                <a:lnTo>
                  <a:pt x="8028" y="13775"/>
                </a:lnTo>
                <a:lnTo>
                  <a:pt x="7922" y="13998"/>
                </a:lnTo>
                <a:lnTo>
                  <a:pt x="7798" y="14220"/>
                </a:lnTo>
                <a:lnTo>
                  <a:pt x="7584" y="14404"/>
                </a:lnTo>
                <a:lnTo>
                  <a:pt x="7353" y="14574"/>
                </a:lnTo>
                <a:lnTo>
                  <a:pt x="7105" y="14732"/>
                </a:lnTo>
                <a:lnTo>
                  <a:pt x="6803" y="14850"/>
                </a:lnTo>
                <a:lnTo>
                  <a:pt x="6501" y="14954"/>
                </a:lnTo>
                <a:lnTo>
                  <a:pt x="6146" y="15033"/>
                </a:lnTo>
                <a:lnTo>
                  <a:pt x="5808" y="15085"/>
                </a:lnTo>
                <a:lnTo>
                  <a:pt x="5506" y="15085"/>
                </a:lnTo>
                <a:lnTo>
                  <a:pt x="5169" y="15059"/>
                </a:lnTo>
                <a:lnTo>
                  <a:pt x="4849" y="15007"/>
                </a:lnTo>
                <a:lnTo>
                  <a:pt x="4582" y="14902"/>
                </a:lnTo>
                <a:lnTo>
                  <a:pt x="4316" y="14784"/>
                </a:lnTo>
                <a:lnTo>
                  <a:pt x="4103" y="14600"/>
                </a:lnTo>
                <a:lnTo>
                  <a:pt x="3907" y="14430"/>
                </a:lnTo>
                <a:lnTo>
                  <a:pt x="3659" y="14299"/>
                </a:lnTo>
                <a:lnTo>
                  <a:pt x="3428" y="14194"/>
                </a:lnTo>
                <a:lnTo>
                  <a:pt x="3179" y="14129"/>
                </a:lnTo>
                <a:lnTo>
                  <a:pt x="2913" y="14102"/>
                </a:lnTo>
                <a:lnTo>
                  <a:pt x="2646" y="14102"/>
                </a:lnTo>
                <a:lnTo>
                  <a:pt x="2362" y="14129"/>
                </a:lnTo>
                <a:lnTo>
                  <a:pt x="2096" y="14168"/>
                </a:lnTo>
                <a:lnTo>
                  <a:pt x="1811" y="14273"/>
                </a:lnTo>
                <a:lnTo>
                  <a:pt x="1545" y="14378"/>
                </a:lnTo>
                <a:lnTo>
                  <a:pt x="1314" y="14496"/>
                </a:lnTo>
                <a:lnTo>
                  <a:pt x="1065" y="14653"/>
                </a:lnTo>
                <a:lnTo>
                  <a:pt x="870" y="14797"/>
                </a:lnTo>
                <a:lnTo>
                  <a:pt x="657" y="14981"/>
                </a:lnTo>
                <a:lnTo>
                  <a:pt x="497" y="15177"/>
                </a:lnTo>
                <a:lnTo>
                  <a:pt x="390" y="15413"/>
                </a:lnTo>
                <a:lnTo>
                  <a:pt x="284" y="15636"/>
                </a:lnTo>
                <a:lnTo>
                  <a:pt x="248" y="15911"/>
                </a:lnTo>
                <a:lnTo>
                  <a:pt x="284" y="16239"/>
                </a:lnTo>
                <a:lnTo>
                  <a:pt x="319" y="16566"/>
                </a:lnTo>
                <a:lnTo>
                  <a:pt x="497" y="17340"/>
                </a:lnTo>
                <a:lnTo>
                  <a:pt x="692" y="18152"/>
                </a:lnTo>
                <a:lnTo>
                  <a:pt x="799" y="18559"/>
                </a:lnTo>
                <a:lnTo>
                  <a:pt x="905" y="18978"/>
                </a:lnTo>
                <a:lnTo>
                  <a:pt x="959" y="19384"/>
                </a:lnTo>
                <a:lnTo>
                  <a:pt x="994" y="19791"/>
                </a:lnTo>
                <a:lnTo>
                  <a:pt x="994" y="20132"/>
                </a:lnTo>
                <a:lnTo>
                  <a:pt x="959" y="20485"/>
                </a:lnTo>
                <a:lnTo>
                  <a:pt x="941" y="20669"/>
                </a:lnTo>
                <a:lnTo>
                  <a:pt x="870" y="20813"/>
                </a:lnTo>
                <a:lnTo>
                  <a:pt x="799" y="20970"/>
                </a:lnTo>
                <a:lnTo>
                  <a:pt x="692" y="21088"/>
                </a:lnTo>
                <a:lnTo>
                  <a:pt x="1474" y="20997"/>
                </a:lnTo>
                <a:lnTo>
                  <a:pt x="2291" y="20866"/>
                </a:lnTo>
                <a:lnTo>
                  <a:pt x="3108" y="20787"/>
                </a:lnTo>
                <a:lnTo>
                  <a:pt x="3907" y="20721"/>
                </a:lnTo>
                <a:lnTo>
                  <a:pt x="4653" y="20695"/>
                </a:lnTo>
                <a:lnTo>
                  <a:pt x="5364" y="20695"/>
                </a:lnTo>
                <a:lnTo>
                  <a:pt x="5701" y="20721"/>
                </a:lnTo>
                <a:lnTo>
                  <a:pt x="6057" y="20761"/>
                </a:lnTo>
                <a:lnTo>
                  <a:pt x="6323" y="20813"/>
                </a:lnTo>
                <a:lnTo>
                  <a:pt x="6625" y="20892"/>
                </a:lnTo>
                <a:close/>
              </a:path>
            </a:pathLst>
          </a:custGeom>
          <a:solidFill>
            <a:srgbClr val="FFCC99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>
        <p:nvSpPr>
          <p:cNvPr id="32" name="Puzzle2"/>
          <p:cNvSpPr>
            <a:spLocks noEditPoints="1" noChangeArrowheads="1"/>
          </p:cNvSpPr>
          <p:nvPr/>
        </p:nvSpPr>
        <p:spPr bwMode="auto">
          <a:xfrm>
            <a:off x="4328891" y="4656989"/>
            <a:ext cx="1615707" cy="1112935"/>
          </a:xfrm>
          <a:custGeom>
            <a:avLst/>
            <a:gdLst>
              <a:gd name="T0" fmla="*/ 11 w 21600"/>
              <a:gd name="T1" fmla="*/ 13386 h 21600"/>
              <a:gd name="T2" fmla="*/ 4202 w 21600"/>
              <a:gd name="T3" fmla="*/ 21161 h 21600"/>
              <a:gd name="T4" fmla="*/ 10400 w 21600"/>
              <a:gd name="T5" fmla="*/ 13909 h 21600"/>
              <a:gd name="T6" fmla="*/ 16821 w 21600"/>
              <a:gd name="T7" fmla="*/ 21190 h 21600"/>
              <a:gd name="T8" fmla="*/ 21600 w 21600"/>
              <a:gd name="T9" fmla="*/ 15083 h 21600"/>
              <a:gd name="T10" fmla="*/ 16889 w 21600"/>
              <a:gd name="T11" fmla="*/ 5739 h 21600"/>
              <a:gd name="T12" fmla="*/ 10800 w 21600"/>
              <a:gd name="T13" fmla="*/ 28 h 21600"/>
              <a:gd name="T14" fmla="*/ 4202 w 21600"/>
              <a:gd name="T15" fmla="*/ 5894 h 21600"/>
              <a:gd name="T16" fmla="*/ 5388 w 21600"/>
              <a:gd name="T17" fmla="*/ 6742 h 21600"/>
              <a:gd name="T18" fmla="*/ 16177 w 21600"/>
              <a:gd name="T19" fmla="*/ 20441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4247" y="12354"/>
                </a:moveTo>
                <a:lnTo>
                  <a:pt x="4134" y="12468"/>
                </a:lnTo>
                <a:lnTo>
                  <a:pt x="4010" y="12581"/>
                </a:lnTo>
                <a:lnTo>
                  <a:pt x="3897" y="12637"/>
                </a:lnTo>
                <a:lnTo>
                  <a:pt x="3773" y="12694"/>
                </a:lnTo>
                <a:lnTo>
                  <a:pt x="3637" y="12694"/>
                </a:lnTo>
                <a:lnTo>
                  <a:pt x="3524" y="12694"/>
                </a:lnTo>
                <a:lnTo>
                  <a:pt x="3400" y="12665"/>
                </a:lnTo>
                <a:lnTo>
                  <a:pt x="3287" y="12609"/>
                </a:lnTo>
                <a:lnTo>
                  <a:pt x="3027" y="12496"/>
                </a:lnTo>
                <a:lnTo>
                  <a:pt x="2790" y="12340"/>
                </a:lnTo>
                <a:lnTo>
                  <a:pt x="2530" y="12142"/>
                </a:lnTo>
                <a:lnTo>
                  <a:pt x="2293" y="11987"/>
                </a:lnTo>
                <a:lnTo>
                  <a:pt x="2033" y="11817"/>
                </a:lnTo>
                <a:lnTo>
                  <a:pt x="1773" y="11676"/>
                </a:lnTo>
                <a:lnTo>
                  <a:pt x="1638" y="11662"/>
                </a:lnTo>
                <a:lnTo>
                  <a:pt x="1513" y="11634"/>
                </a:lnTo>
                <a:lnTo>
                  <a:pt x="1378" y="11634"/>
                </a:lnTo>
                <a:lnTo>
                  <a:pt x="1253" y="11634"/>
                </a:lnTo>
                <a:lnTo>
                  <a:pt x="1118" y="11662"/>
                </a:lnTo>
                <a:lnTo>
                  <a:pt x="971" y="11732"/>
                </a:lnTo>
                <a:lnTo>
                  <a:pt x="835" y="11817"/>
                </a:lnTo>
                <a:lnTo>
                  <a:pt x="711" y="11959"/>
                </a:lnTo>
                <a:lnTo>
                  <a:pt x="553" y="12086"/>
                </a:lnTo>
                <a:lnTo>
                  <a:pt x="429" y="12284"/>
                </a:lnTo>
                <a:lnTo>
                  <a:pt x="271" y="12524"/>
                </a:lnTo>
                <a:lnTo>
                  <a:pt x="146" y="12793"/>
                </a:lnTo>
                <a:lnTo>
                  <a:pt x="79" y="12962"/>
                </a:lnTo>
                <a:lnTo>
                  <a:pt x="33" y="13146"/>
                </a:lnTo>
                <a:lnTo>
                  <a:pt x="11" y="13386"/>
                </a:lnTo>
                <a:lnTo>
                  <a:pt x="11" y="13641"/>
                </a:lnTo>
                <a:lnTo>
                  <a:pt x="33" y="13881"/>
                </a:lnTo>
                <a:lnTo>
                  <a:pt x="101" y="14150"/>
                </a:lnTo>
                <a:lnTo>
                  <a:pt x="192" y="14404"/>
                </a:lnTo>
                <a:lnTo>
                  <a:pt x="293" y="14645"/>
                </a:lnTo>
                <a:lnTo>
                  <a:pt x="451" y="14857"/>
                </a:lnTo>
                <a:lnTo>
                  <a:pt x="621" y="15054"/>
                </a:lnTo>
                <a:lnTo>
                  <a:pt x="734" y="15125"/>
                </a:lnTo>
                <a:lnTo>
                  <a:pt x="835" y="15210"/>
                </a:lnTo>
                <a:lnTo>
                  <a:pt x="948" y="15267"/>
                </a:lnTo>
                <a:lnTo>
                  <a:pt x="1084" y="15323"/>
                </a:lnTo>
                <a:lnTo>
                  <a:pt x="1208" y="15351"/>
                </a:lnTo>
                <a:lnTo>
                  <a:pt x="1355" y="15380"/>
                </a:lnTo>
                <a:lnTo>
                  <a:pt x="1513" y="15380"/>
                </a:lnTo>
                <a:lnTo>
                  <a:pt x="1683" y="15380"/>
                </a:lnTo>
                <a:lnTo>
                  <a:pt x="1864" y="15351"/>
                </a:lnTo>
                <a:lnTo>
                  <a:pt x="2033" y="15323"/>
                </a:lnTo>
                <a:lnTo>
                  <a:pt x="2225" y="15238"/>
                </a:lnTo>
                <a:lnTo>
                  <a:pt x="2428" y="15153"/>
                </a:lnTo>
                <a:lnTo>
                  <a:pt x="2745" y="15026"/>
                </a:lnTo>
                <a:lnTo>
                  <a:pt x="3005" y="14913"/>
                </a:lnTo>
                <a:lnTo>
                  <a:pt x="3264" y="14828"/>
                </a:lnTo>
                <a:lnTo>
                  <a:pt x="3513" y="14800"/>
                </a:lnTo>
                <a:lnTo>
                  <a:pt x="3615" y="14828"/>
                </a:lnTo>
                <a:lnTo>
                  <a:pt x="3728" y="14857"/>
                </a:lnTo>
                <a:lnTo>
                  <a:pt x="3807" y="14913"/>
                </a:lnTo>
                <a:lnTo>
                  <a:pt x="3920" y="14998"/>
                </a:lnTo>
                <a:lnTo>
                  <a:pt x="4010" y="15097"/>
                </a:lnTo>
                <a:lnTo>
                  <a:pt x="4089" y="15238"/>
                </a:lnTo>
                <a:lnTo>
                  <a:pt x="4179" y="15408"/>
                </a:lnTo>
                <a:lnTo>
                  <a:pt x="4247" y="15620"/>
                </a:lnTo>
                <a:lnTo>
                  <a:pt x="4326" y="15860"/>
                </a:lnTo>
                <a:lnTo>
                  <a:pt x="4394" y="16129"/>
                </a:lnTo>
                <a:lnTo>
                  <a:pt x="4439" y="16440"/>
                </a:lnTo>
                <a:lnTo>
                  <a:pt x="4507" y="16737"/>
                </a:lnTo>
                <a:lnTo>
                  <a:pt x="4552" y="17090"/>
                </a:lnTo>
                <a:lnTo>
                  <a:pt x="4575" y="17443"/>
                </a:lnTo>
                <a:lnTo>
                  <a:pt x="4586" y="17825"/>
                </a:lnTo>
                <a:lnTo>
                  <a:pt x="4586" y="18193"/>
                </a:lnTo>
                <a:lnTo>
                  <a:pt x="4586" y="18574"/>
                </a:lnTo>
                <a:lnTo>
                  <a:pt x="4586" y="18984"/>
                </a:lnTo>
                <a:lnTo>
                  <a:pt x="4552" y="19366"/>
                </a:lnTo>
                <a:lnTo>
                  <a:pt x="4507" y="19748"/>
                </a:lnTo>
                <a:lnTo>
                  <a:pt x="4462" y="20129"/>
                </a:lnTo>
                <a:lnTo>
                  <a:pt x="4371" y="20483"/>
                </a:lnTo>
                <a:lnTo>
                  <a:pt x="4292" y="20836"/>
                </a:lnTo>
                <a:lnTo>
                  <a:pt x="4202" y="21161"/>
                </a:lnTo>
                <a:lnTo>
                  <a:pt x="4744" y="21161"/>
                </a:lnTo>
                <a:lnTo>
                  <a:pt x="5264" y="21161"/>
                </a:lnTo>
                <a:lnTo>
                  <a:pt x="5784" y="21161"/>
                </a:lnTo>
                <a:lnTo>
                  <a:pt x="6235" y="21161"/>
                </a:lnTo>
                <a:lnTo>
                  <a:pt x="6676" y="21161"/>
                </a:lnTo>
                <a:lnTo>
                  <a:pt x="7060" y="21161"/>
                </a:lnTo>
                <a:lnTo>
                  <a:pt x="7410" y="21161"/>
                </a:lnTo>
                <a:lnTo>
                  <a:pt x="7670" y="21161"/>
                </a:lnTo>
                <a:lnTo>
                  <a:pt x="8020" y="21020"/>
                </a:lnTo>
                <a:lnTo>
                  <a:pt x="8303" y="20893"/>
                </a:lnTo>
                <a:lnTo>
                  <a:pt x="8563" y="20695"/>
                </a:lnTo>
                <a:lnTo>
                  <a:pt x="8800" y="20511"/>
                </a:lnTo>
                <a:lnTo>
                  <a:pt x="8969" y="20285"/>
                </a:lnTo>
                <a:lnTo>
                  <a:pt x="9150" y="20045"/>
                </a:lnTo>
                <a:lnTo>
                  <a:pt x="9252" y="19804"/>
                </a:lnTo>
                <a:lnTo>
                  <a:pt x="9342" y="19550"/>
                </a:lnTo>
                <a:lnTo>
                  <a:pt x="9410" y="19281"/>
                </a:lnTo>
                <a:lnTo>
                  <a:pt x="9433" y="19013"/>
                </a:lnTo>
                <a:lnTo>
                  <a:pt x="9433" y="18744"/>
                </a:lnTo>
                <a:lnTo>
                  <a:pt x="9387" y="18504"/>
                </a:lnTo>
                <a:lnTo>
                  <a:pt x="9320" y="18221"/>
                </a:lnTo>
                <a:lnTo>
                  <a:pt x="9207" y="17981"/>
                </a:lnTo>
                <a:lnTo>
                  <a:pt x="9105" y="17740"/>
                </a:lnTo>
                <a:lnTo>
                  <a:pt x="8924" y="17514"/>
                </a:lnTo>
                <a:lnTo>
                  <a:pt x="8777" y="17274"/>
                </a:lnTo>
                <a:lnTo>
                  <a:pt x="8642" y="17034"/>
                </a:lnTo>
                <a:lnTo>
                  <a:pt x="8563" y="16765"/>
                </a:lnTo>
                <a:lnTo>
                  <a:pt x="8472" y="16468"/>
                </a:lnTo>
                <a:lnTo>
                  <a:pt x="8450" y="16157"/>
                </a:lnTo>
                <a:lnTo>
                  <a:pt x="8450" y="15860"/>
                </a:lnTo>
                <a:lnTo>
                  <a:pt x="8472" y="15563"/>
                </a:lnTo>
                <a:lnTo>
                  <a:pt x="8540" y="15267"/>
                </a:lnTo>
                <a:lnTo>
                  <a:pt x="8642" y="14998"/>
                </a:lnTo>
                <a:lnTo>
                  <a:pt x="8777" y="14729"/>
                </a:lnTo>
                <a:lnTo>
                  <a:pt x="8868" y="14616"/>
                </a:lnTo>
                <a:lnTo>
                  <a:pt x="8969" y="14475"/>
                </a:lnTo>
                <a:lnTo>
                  <a:pt x="9060" y="14376"/>
                </a:lnTo>
                <a:lnTo>
                  <a:pt x="9184" y="14291"/>
                </a:lnTo>
                <a:lnTo>
                  <a:pt x="9297" y="14206"/>
                </a:lnTo>
                <a:lnTo>
                  <a:pt x="9433" y="14121"/>
                </a:lnTo>
                <a:lnTo>
                  <a:pt x="9579" y="14051"/>
                </a:lnTo>
                <a:lnTo>
                  <a:pt x="9726" y="13994"/>
                </a:lnTo>
                <a:lnTo>
                  <a:pt x="9884" y="13938"/>
                </a:lnTo>
                <a:lnTo>
                  <a:pt x="10054" y="13909"/>
                </a:lnTo>
                <a:lnTo>
                  <a:pt x="10257" y="13881"/>
                </a:lnTo>
                <a:lnTo>
                  <a:pt x="10449" y="13881"/>
                </a:lnTo>
                <a:lnTo>
                  <a:pt x="10664" y="13881"/>
                </a:lnTo>
                <a:lnTo>
                  <a:pt x="10856" y="13909"/>
                </a:lnTo>
                <a:lnTo>
                  <a:pt x="11037" y="13966"/>
                </a:lnTo>
                <a:lnTo>
                  <a:pt x="11206" y="14023"/>
                </a:lnTo>
                <a:lnTo>
                  <a:pt x="11353" y="14093"/>
                </a:lnTo>
                <a:lnTo>
                  <a:pt x="11511" y="14178"/>
                </a:lnTo>
                <a:lnTo>
                  <a:pt x="11635" y="14263"/>
                </a:lnTo>
                <a:lnTo>
                  <a:pt x="11748" y="14376"/>
                </a:lnTo>
                <a:lnTo>
                  <a:pt x="11861" y="14475"/>
                </a:lnTo>
                <a:lnTo>
                  <a:pt x="11941" y="14616"/>
                </a:lnTo>
                <a:lnTo>
                  <a:pt x="12031" y="14758"/>
                </a:lnTo>
                <a:lnTo>
                  <a:pt x="12099" y="14885"/>
                </a:lnTo>
                <a:lnTo>
                  <a:pt x="12200" y="15210"/>
                </a:lnTo>
                <a:lnTo>
                  <a:pt x="12268" y="15507"/>
                </a:lnTo>
                <a:lnTo>
                  <a:pt x="12291" y="15832"/>
                </a:lnTo>
                <a:lnTo>
                  <a:pt x="12291" y="16157"/>
                </a:lnTo>
                <a:lnTo>
                  <a:pt x="12246" y="16482"/>
                </a:lnTo>
                <a:lnTo>
                  <a:pt x="12178" y="16807"/>
                </a:lnTo>
                <a:lnTo>
                  <a:pt x="12099" y="17090"/>
                </a:lnTo>
                <a:lnTo>
                  <a:pt x="12008" y="17330"/>
                </a:lnTo>
                <a:lnTo>
                  <a:pt x="11884" y="17542"/>
                </a:lnTo>
                <a:lnTo>
                  <a:pt x="11748" y="17712"/>
                </a:lnTo>
                <a:lnTo>
                  <a:pt x="11613" y="17839"/>
                </a:lnTo>
                <a:lnTo>
                  <a:pt x="11489" y="18037"/>
                </a:lnTo>
                <a:lnTo>
                  <a:pt x="11398" y="18221"/>
                </a:lnTo>
                <a:lnTo>
                  <a:pt x="11319" y="18447"/>
                </a:lnTo>
                <a:lnTo>
                  <a:pt x="11251" y="18659"/>
                </a:lnTo>
                <a:lnTo>
                  <a:pt x="11206" y="18900"/>
                </a:lnTo>
                <a:lnTo>
                  <a:pt x="11184" y="19154"/>
                </a:lnTo>
                <a:lnTo>
                  <a:pt x="11184" y="19423"/>
                </a:lnTo>
                <a:lnTo>
                  <a:pt x="11229" y="19663"/>
                </a:lnTo>
                <a:lnTo>
                  <a:pt x="11297" y="19903"/>
                </a:lnTo>
                <a:lnTo>
                  <a:pt x="11376" y="20158"/>
                </a:lnTo>
                <a:lnTo>
                  <a:pt x="11511" y="20398"/>
                </a:lnTo>
                <a:lnTo>
                  <a:pt x="11681" y="20610"/>
                </a:lnTo>
                <a:lnTo>
                  <a:pt x="11884" y="20808"/>
                </a:lnTo>
                <a:lnTo>
                  <a:pt x="12121" y="20992"/>
                </a:lnTo>
                <a:lnTo>
                  <a:pt x="12404" y="21161"/>
                </a:lnTo>
                <a:lnTo>
                  <a:pt x="12528" y="21190"/>
                </a:lnTo>
                <a:lnTo>
                  <a:pt x="12856" y="21274"/>
                </a:lnTo>
                <a:lnTo>
                  <a:pt x="13330" y="21373"/>
                </a:lnTo>
                <a:lnTo>
                  <a:pt x="13963" y="21486"/>
                </a:lnTo>
                <a:lnTo>
                  <a:pt x="14313" y="21543"/>
                </a:lnTo>
                <a:lnTo>
                  <a:pt x="14652" y="21571"/>
                </a:lnTo>
                <a:lnTo>
                  <a:pt x="15025" y="21600"/>
                </a:lnTo>
                <a:lnTo>
                  <a:pt x="15409" y="21600"/>
                </a:lnTo>
                <a:lnTo>
                  <a:pt x="15782" y="21600"/>
                </a:lnTo>
                <a:lnTo>
                  <a:pt x="16177" y="21571"/>
                </a:lnTo>
                <a:lnTo>
                  <a:pt x="16516" y="21486"/>
                </a:lnTo>
                <a:lnTo>
                  <a:pt x="16889" y="21402"/>
                </a:lnTo>
                <a:lnTo>
                  <a:pt x="16821" y="21190"/>
                </a:lnTo>
                <a:lnTo>
                  <a:pt x="16776" y="20935"/>
                </a:lnTo>
                <a:lnTo>
                  <a:pt x="16742" y="20667"/>
                </a:lnTo>
                <a:lnTo>
                  <a:pt x="16719" y="20370"/>
                </a:lnTo>
                <a:lnTo>
                  <a:pt x="16697" y="19719"/>
                </a:lnTo>
                <a:lnTo>
                  <a:pt x="16697" y="19013"/>
                </a:lnTo>
                <a:lnTo>
                  <a:pt x="16719" y="18306"/>
                </a:lnTo>
                <a:lnTo>
                  <a:pt x="16753" y="17599"/>
                </a:lnTo>
                <a:lnTo>
                  <a:pt x="16821" y="16949"/>
                </a:lnTo>
                <a:lnTo>
                  <a:pt x="16889" y="16383"/>
                </a:lnTo>
                <a:lnTo>
                  <a:pt x="16934" y="16129"/>
                </a:lnTo>
                <a:lnTo>
                  <a:pt x="17002" y="15945"/>
                </a:lnTo>
                <a:lnTo>
                  <a:pt x="17081" y="15790"/>
                </a:lnTo>
                <a:lnTo>
                  <a:pt x="17194" y="15648"/>
                </a:lnTo>
                <a:lnTo>
                  <a:pt x="17318" y="15563"/>
                </a:lnTo>
                <a:lnTo>
                  <a:pt x="17453" y="15507"/>
                </a:lnTo>
                <a:lnTo>
                  <a:pt x="17600" y="15450"/>
                </a:lnTo>
                <a:lnTo>
                  <a:pt x="17758" y="15450"/>
                </a:lnTo>
                <a:lnTo>
                  <a:pt x="17905" y="15479"/>
                </a:lnTo>
                <a:lnTo>
                  <a:pt x="18064" y="15535"/>
                </a:lnTo>
                <a:lnTo>
                  <a:pt x="18233" y="15620"/>
                </a:lnTo>
                <a:lnTo>
                  <a:pt x="18380" y="15733"/>
                </a:lnTo>
                <a:lnTo>
                  <a:pt x="18561" y="15832"/>
                </a:lnTo>
                <a:lnTo>
                  <a:pt x="18707" y="15973"/>
                </a:lnTo>
                <a:lnTo>
                  <a:pt x="18866" y="16129"/>
                </a:lnTo>
                <a:lnTo>
                  <a:pt x="18990" y="16327"/>
                </a:lnTo>
                <a:lnTo>
                  <a:pt x="19125" y="16482"/>
                </a:lnTo>
                <a:lnTo>
                  <a:pt x="19295" y="16624"/>
                </a:lnTo>
                <a:lnTo>
                  <a:pt x="19464" y="16737"/>
                </a:lnTo>
                <a:lnTo>
                  <a:pt x="19668" y="16807"/>
                </a:lnTo>
                <a:lnTo>
                  <a:pt x="19860" y="16836"/>
                </a:lnTo>
                <a:lnTo>
                  <a:pt x="20052" y="16864"/>
                </a:lnTo>
                <a:lnTo>
                  <a:pt x="20266" y="16836"/>
                </a:lnTo>
                <a:lnTo>
                  <a:pt x="20470" y="16793"/>
                </a:lnTo>
                <a:lnTo>
                  <a:pt x="20662" y="16708"/>
                </a:lnTo>
                <a:lnTo>
                  <a:pt x="20854" y="16567"/>
                </a:lnTo>
                <a:lnTo>
                  <a:pt x="21035" y="16412"/>
                </a:lnTo>
                <a:lnTo>
                  <a:pt x="21182" y="16214"/>
                </a:lnTo>
                <a:lnTo>
                  <a:pt x="21340" y="16002"/>
                </a:lnTo>
                <a:lnTo>
                  <a:pt x="21441" y="15733"/>
                </a:lnTo>
                <a:lnTo>
                  <a:pt x="21532" y="15436"/>
                </a:lnTo>
                <a:lnTo>
                  <a:pt x="21600" y="15083"/>
                </a:lnTo>
                <a:lnTo>
                  <a:pt x="21600" y="14885"/>
                </a:lnTo>
                <a:lnTo>
                  <a:pt x="21600" y="14729"/>
                </a:lnTo>
                <a:lnTo>
                  <a:pt x="21600" y="14531"/>
                </a:lnTo>
                <a:lnTo>
                  <a:pt x="21577" y="14376"/>
                </a:lnTo>
                <a:lnTo>
                  <a:pt x="21532" y="14206"/>
                </a:lnTo>
                <a:lnTo>
                  <a:pt x="21487" y="14051"/>
                </a:lnTo>
                <a:lnTo>
                  <a:pt x="21419" y="13909"/>
                </a:lnTo>
                <a:lnTo>
                  <a:pt x="21351" y="13768"/>
                </a:lnTo>
                <a:lnTo>
                  <a:pt x="21204" y="13500"/>
                </a:lnTo>
                <a:lnTo>
                  <a:pt x="21035" y="13287"/>
                </a:lnTo>
                <a:lnTo>
                  <a:pt x="20809" y="13090"/>
                </a:lnTo>
                <a:lnTo>
                  <a:pt x="20594" y="12962"/>
                </a:lnTo>
                <a:lnTo>
                  <a:pt x="20357" y="12821"/>
                </a:lnTo>
                <a:lnTo>
                  <a:pt x="20120" y="12764"/>
                </a:lnTo>
                <a:lnTo>
                  <a:pt x="19882" y="12708"/>
                </a:lnTo>
                <a:lnTo>
                  <a:pt x="19645" y="12736"/>
                </a:lnTo>
                <a:lnTo>
                  <a:pt x="19430" y="12793"/>
                </a:lnTo>
                <a:lnTo>
                  <a:pt x="19227" y="12906"/>
                </a:lnTo>
                <a:lnTo>
                  <a:pt x="19148" y="12962"/>
                </a:lnTo>
                <a:lnTo>
                  <a:pt x="19058" y="13047"/>
                </a:lnTo>
                <a:lnTo>
                  <a:pt x="18990" y="13146"/>
                </a:lnTo>
                <a:lnTo>
                  <a:pt x="18911" y="13259"/>
                </a:lnTo>
                <a:lnTo>
                  <a:pt x="18775" y="13471"/>
                </a:lnTo>
                <a:lnTo>
                  <a:pt x="18628" y="13641"/>
                </a:lnTo>
                <a:lnTo>
                  <a:pt x="18470" y="13740"/>
                </a:lnTo>
                <a:lnTo>
                  <a:pt x="18301" y="13825"/>
                </a:lnTo>
                <a:lnTo>
                  <a:pt x="18143" y="13853"/>
                </a:lnTo>
                <a:lnTo>
                  <a:pt x="17973" y="13881"/>
                </a:lnTo>
                <a:lnTo>
                  <a:pt x="17804" y="13853"/>
                </a:lnTo>
                <a:lnTo>
                  <a:pt x="17646" y="13796"/>
                </a:lnTo>
                <a:lnTo>
                  <a:pt x="17499" y="13726"/>
                </a:lnTo>
                <a:lnTo>
                  <a:pt x="17341" y="13641"/>
                </a:lnTo>
                <a:lnTo>
                  <a:pt x="17216" y="13528"/>
                </a:lnTo>
                <a:lnTo>
                  <a:pt x="17103" y="13386"/>
                </a:lnTo>
                <a:lnTo>
                  <a:pt x="17024" y="13259"/>
                </a:lnTo>
                <a:lnTo>
                  <a:pt x="16934" y="13118"/>
                </a:lnTo>
                <a:lnTo>
                  <a:pt x="16889" y="12991"/>
                </a:lnTo>
                <a:lnTo>
                  <a:pt x="16889" y="12849"/>
                </a:lnTo>
                <a:lnTo>
                  <a:pt x="16889" y="12383"/>
                </a:lnTo>
                <a:lnTo>
                  <a:pt x="16889" y="11662"/>
                </a:lnTo>
                <a:lnTo>
                  <a:pt x="16889" y="10701"/>
                </a:lnTo>
                <a:lnTo>
                  <a:pt x="16889" y="9640"/>
                </a:lnTo>
                <a:lnTo>
                  <a:pt x="16889" y="8566"/>
                </a:lnTo>
                <a:lnTo>
                  <a:pt x="16889" y="7478"/>
                </a:lnTo>
                <a:lnTo>
                  <a:pt x="16889" y="6502"/>
                </a:lnTo>
                <a:lnTo>
                  <a:pt x="16889" y="5739"/>
                </a:lnTo>
                <a:lnTo>
                  <a:pt x="16674" y="5894"/>
                </a:lnTo>
                <a:lnTo>
                  <a:pt x="16414" y="6036"/>
                </a:lnTo>
                <a:lnTo>
                  <a:pt x="16154" y="6177"/>
                </a:lnTo>
                <a:lnTo>
                  <a:pt x="15849" y="6248"/>
                </a:lnTo>
                <a:lnTo>
                  <a:pt x="15544" y="6304"/>
                </a:lnTo>
                <a:lnTo>
                  <a:pt x="15217" y="6332"/>
                </a:lnTo>
                <a:lnTo>
                  <a:pt x="14866" y="6361"/>
                </a:lnTo>
                <a:lnTo>
                  <a:pt x="14550" y="6361"/>
                </a:lnTo>
                <a:lnTo>
                  <a:pt x="14200" y="6332"/>
                </a:lnTo>
                <a:lnTo>
                  <a:pt x="13850" y="6276"/>
                </a:lnTo>
                <a:lnTo>
                  <a:pt x="13522" y="6219"/>
                </a:lnTo>
                <a:lnTo>
                  <a:pt x="13206" y="6149"/>
                </a:lnTo>
                <a:lnTo>
                  <a:pt x="12901" y="6064"/>
                </a:lnTo>
                <a:lnTo>
                  <a:pt x="12618" y="5951"/>
                </a:lnTo>
                <a:lnTo>
                  <a:pt x="12358" y="5838"/>
                </a:lnTo>
                <a:lnTo>
                  <a:pt x="12121" y="5739"/>
                </a:lnTo>
                <a:lnTo>
                  <a:pt x="11941" y="5626"/>
                </a:lnTo>
                <a:lnTo>
                  <a:pt x="11794" y="5513"/>
                </a:lnTo>
                <a:lnTo>
                  <a:pt x="11658" y="5414"/>
                </a:lnTo>
                <a:lnTo>
                  <a:pt x="11556" y="5301"/>
                </a:lnTo>
                <a:lnTo>
                  <a:pt x="11466" y="5187"/>
                </a:lnTo>
                <a:lnTo>
                  <a:pt x="11398" y="5089"/>
                </a:lnTo>
                <a:lnTo>
                  <a:pt x="11376" y="4947"/>
                </a:lnTo>
                <a:lnTo>
                  <a:pt x="11353" y="4834"/>
                </a:lnTo>
                <a:lnTo>
                  <a:pt x="11353" y="4707"/>
                </a:lnTo>
                <a:lnTo>
                  <a:pt x="11376" y="4565"/>
                </a:lnTo>
                <a:lnTo>
                  <a:pt x="11443" y="4410"/>
                </a:lnTo>
                <a:lnTo>
                  <a:pt x="11511" y="4240"/>
                </a:lnTo>
                <a:lnTo>
                  <a:pt x="11703" y="3887"/>
                </a:lnTo>
                <a:lnTo>
                  <a:pt x="11986" y="3505"/>
                </a:lnTo>
                <a:lnTo>
                  <a:pt x="12144" y="3265"/>
                </a:lnTo>
                <a:lnTo>
                  <a:pt x="12246" y="3025"/>
                </a:lnTo>
                <a:lnTo>
                  <a:pt x="12336" y="2756"/>
                </a:lnTo>
                <a:lnTo>
                  <a:pt x="12404" y="2445"/>
                </a:lnTo>
                <a:lnTo>
                  <a:pt x="12438" y="2176"/>
                </a:lnTo>
                <a:lnTo>
                  <a:pt x="12438" y="1880"/>
                </a:lnTo>
                <a:lnTo>
                  <a:pt x="12404" y="1583"/>
                </a:lnTo>
                <a:lnTo>
                  <a:pt x="12336" y="1314"/>
                </a:lnTo>
                <a:lnTo>
                  <a:pt x="12246" y="1046"/>
                </a:lnTo>
                <a:lnTo>
                  <a:pt x="12099" y="791"/>
                </a:lnTo>
                <a:lnTo>
                  <a:pt x="12008" y="692"/>
                </a:lnTo>
                <a:lnTo>
                  <a:pt x="11918" y="579"/>
                </a:lnTo>
                <a:lnTo>
                  <a:pt x="11816" y="466"/>
                </a:lnTo>
                <a:lnTo>
                  <a:pt x="11703" y="381"/>
                </a:lnTo>
                <a:lnTo>
                  <a:pt x="11579" y="310"/>
                </a:lnTo>
                <a:lnTo>
                  <a:pt x="11443" y="226"/>
                </a:lnTo>
                <a:lnTo>
                  <a:pt x="11297" y="169"/>
                </a:lnTo>
                <a:lnTo>
                  <a:pt x="11138" y="113"/>
                </a:lnTo>
                <a:lnTo>
                  <a:pt x="10969" y="56"/>
                </a:lnTo>
                <a:lnTo>
                  <a:pt x="10800" y="28"/>
                </a:lnTo>
                <a:lnTo>
                  <a:pt x="10619" y="28"/>
                </a:lnTo>
                <a:lnTo>
                  <a:pt x="10404" y="28"/>
                </a:lnTo>
                <a:lnTo>
                  <a:pt x="10257" y="28"/>
                </a:lnTo>
                <a:lnTo>
                  <a:pt x="10076" y="56"/>
                </a:lnTo>
                <a:lnTo>
                  <a:pt x="9952" y="84"/>
                </a:lnTo>
                <a:lnTo>
                  <a:pt x="9794" y="141"/>
                </a:lnTo>
                <a:lnTo>
                  <a:pt x="9692" y="226"/>
                </a:lnTo>
                <a:lnTo>
                  <a:pt x="9557" y="282"/>
                </a:lnTo>
                <a:lnTo>
                  <a:pt x="9455" y="381"/>
                </a:lnTo>
                <a:lnTo>
                  <a:pt x="9365" y="466"/>
                </a:lnTo>
                <a:lnTo>
                  <a:pt x="9274" y="579"/>
                </a:lnTo>
                <a:lnTo>
                  <a:pt x="9184" y="692"/>
                </a:lnTo>
                <a:lnTo>
                  <a:pt x="9128" y="791"/>
                </a:lnTo>
                <a:lnTo>
                  <a:pt x="9060" y="932"/>
                </a:lnTo>
                <a:lnTo>
                  <a:pt x="8969" y="1201"/>
                </a:lnTo>
                <a:lnTo>
                  <a:pt x="8913" y="1498"/>
                </a:lnTo>
                <a:lnTo>
                  <a:pt x="8890" y="1795"/>
                </a:lnTo>
                <a:lnTo>
                  <a:pt x="8890" y="2120"/>
                </a:lnTo>
                <a:lnTo>
                  <a:pt x="8913" y="2445"/>
                </a:lnTo>
                <a:lnTo>
                  <a:pt x="8969" y="2756"/>
                </a:lnTo>
                <a:lnTo>
                  <a:pt x="9060" y="3081"/>
                </a:lnTo>
                <a:lnTo>
                  <a:pt x="9173" y="3378"/>
                </a:lnTo>
                <a:lnTo>
                  <a:pt x="9297" y="3647"/>
                </a:lnTo>
                <a:lnTo>
                  <a:pt x="9466" y="3887"/>
                </a:lnTo>
                <a:lnTo>
                  <a:pt x="9579" y="4085"/>
                </a:lnTo>
                <a:lnTo>
                  <a:pt x="9670" y="4269"/>
                </a:lnTo>
                <a:lnTo>
                  <a:pt x="9726" y="4467"/>
                </a:lnTo>
                <a:lnTo>
                  <a:pt x="9771" y="4650"/>
                </a:lnTo>
                <a:lnTo>
                  <a:pt x="9771" y="4834"/>
                </a:lnTo>
                <a:lnTo>
                  <a:pt x="9749" y="5032"/>
                </a:lnTo>
                <a:lnTo>
                  <a:pt x="9715" y="5216"/>
                </a:lnTo>
                <a:lnTo>
                  <a:pt x="9625" y="5385"/>
                </a:lnTo>
                <a:lnTo>
                  <a:pt x="9534" y="5513"/>
                </a:lnTo>
                <a:lnTo>
                  <a:pt x="9410" y="5626"/>
                </a:lnTo>
                <a:lnTo>
                  <a:pt x="9229" y="5710"/>
                </a:lnTo>
                <a:lnTo>
                  <a:pt x="9060" y="5767"/>
                </a:lnTo>
                <a:lnTo>
                  <a:pt x="8845" y="5767"/>
                </a:lnTo>
                <a:lnTo>
                  <a:pt x="8585" y="5739"/>
                </a:lnTo>
                <a:lnTo>
                  <a:pt x="8325" y="5654"/>
                </a:lnTo>
                <a:lnTo>
                  <a:pt x="8020" y="5513"/>
                </a:lnTo>
                <a:lnTo>
                  <a:pt x="7840" y="5442"/>
                </a:lnTo>
                <a:lnTo>
                  <a:pt x="7648" y="5385"/>
                </a:lnTo>
                <a:lnTo>
                  <a:pt x="7433" y="5329"/>
                </a:lnTo>
                <a:lnTo>
                  <a:pt x="7241" y="5301"/>
                </a:lnTo>
                <a:lnTo>
                  <a:pt x="6755" y="5301"/>
                </a:lnTo>
                <a:lnTo>
                  <a:pt x="6281" y="5329"/>
                </a:lnTo>
                <a:lnTo>
                  <a:pt x="5784" y="5385"/>
                </a:lnTo>
                <a:lnTo>
                  <a:pt x="5264" y="5498"/>
                </a:lnTo>
                <a:lnTo>
                  <a:pt x="4744" y="5597"/>
                </a:lnTo>
                <a:lnTo>
                  <a:pt x="4247" y="5739"/>
                </a:lnTo>
                <a:lnTo>
                  <a:pt x="4202" y="5894"/>
                </a:lnTo>
                <a:lnTo>
                  <a:pt x="4202" y="6191"/>
                </a:lnTo>
                <a:lnTo>
                  <a:pt x="4202" y="6545"/>
                </a:lnTo>
                <a:lnTo>
                  <a:pt x="4225" y="6954"/>
                </a:lnTo>
                <a:lnTo>
                  <a:pt x="4315" y="7930"/>
                </a:lnTo>
                <a:lnTo>
                  <a:pt x="4394" y="9018"/>
                </a:lnTo>
                <a:lnTo>
                  <a:pt x="4439" y="9570"/>
                </a:lnTo>
                <a:lnTo>
                  <a:pt x="4462" y="10107"/>
                </a:lnTo>
                <a:lnTo>
                  <a:pt x="4484" y="10630"/>
                </a:lnTo>
                <a:lnTo>
                  <a:pt x="4507" y="11082"/>
                </a:lnTo>
                <a:lnTo>
                  <a:pt x="4484" y="11520"/>
                </a:lnTo>
                <a:lnTo>
                  <a:pt x="4439" y="11874"/>
                </a:lnTo>
                <a:lnTo>
                  <a:pt x="4394" y="12029"/>
                </a:lnTo>
                <a:lnTo>
                  <a:pt x="4349" y="12171"/>
                </a:lnTo>
                <a:lnTo>
                  <a:pt x="4315" y="12284"/>
                </a:lnTo>
                <a:lnTo>
                  <a:pt x="4247" y="12354"/>
                </a:lnTo>
                <a:close/>
              </a:path>
            </a:pathLst>
          </a:custGeom>
          <a:solidFill>
            <a:srgbClr val="FFCC99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33" name="Puzzle4"/>
          <p:cNvSpPr>
            <a:spLocks noEditPoints="1" noChangeArrowheads="1"/>
          </p:cNvSpPr>
          <p:nvPr/>
        </p:nvSpPr>
        <p:spPr bwMode="auto">
          <a:xfrm>
            <a:off x="3703691" y="4643269"/>
            <a:ext cx="974150" cy="1422845"/>
          </a:xfrm>
          <a:custGeom>
            <a:avLst/>
            <a:gdLst>
              <a:gd name="T0" fmla="*/ 8307 w 21600"/>
              <a:gd name="T1" fmla="*/ 11593 h 21600"/>
              <a:gd name="T2" fmla="*/ 453 w 21600"/>
              <a:gd name="T3" fmla="*/ 16938 h 21600"/>
              <a:gd name="T4" fmla="*/ 11500 w 21600"/>
              <a:gd name="T5" fmla="*/ 21600 h 21600"/>
              <a:gd name="T6" fmla="*/ 20920 w 21600"/>
              <a:gd name="T7" fmla="*/ 16751 h 21600"/>
              <a:gd name="T8" fmla="*/ 13972 w 21600"/>
              <a:gd name="T9" fmla="*/ 10888 h 21600"/>
              <a:gd name="T10" fmla="*/ 21033 w 21600"/>
              <a:gd name="T11" fmla="*/ 4716 h 21600"/>
              <a:gd name="T12" fmla="*/ 11102 w 21600"/>
              <a:gd name="T13" fmla="*/ 11 h 21600"/>
              <a:gd name="T14" fmla="*/ 453 w 21600"/>
              <a:gd name="T15" fmla="*/ 4716 h 21600"/>
              <a:gd name="T16" fmla="*/ 2076 w 21600"/>
              <a:gd name="T17" fmla="*/ 5664 h 21600"/>
              <a:gd name="T18" fmla="*/ 20203 w 21600"/>
              <a:gd name="T19" fmla="*/ 1598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3813" y="10590"/>
                </a:moveTo>
                <a:lnTo>
                  <a:pt x="3927" y="10513"/>
                </a:lnTo>
                <a:lnTo>
                  <a:pt x="4078" y="10425"/>
                </a:lnTo>
                <a:lnTo>
                  <a:pt x="4210" y="10359"/>
                </a:lnTo>
                <a:lnTo>
                  <a:pt x="4361" y="10315"/>
                </a:lnTo>
                <a:lnTo>
                  <a:pt x="4682" y="10237"/>
                </a:lnTo>
                <a:lnTo>
                  <a:pt x="5041" y="10193"/>
                </a:lnTo>
                <a:lnTo>
                  <a:pt x="5456" y="10171"/>
                </a:lnTo>
                <a:lnTo>
                  <a:pt x="5853" y="10193"/>
                </a:lnTo>
                <a:lnTo>
                  <a:pt x="6249" y="10260"/>
                </a:lnTo>
                <a:lnTo>
                  <a:pt x="6646" y="10337"/>
                </a:lnTo>
                <a:lnTo>
                  <a:pt x="7004" y="10469"/>
                </a:lnTo>
                <a:lnTo>
                  <a:pt x="7363" y="10612"/>
                </a:lnTo>
                <a:lnTo>
                  <a:pt x="7665" y="10788"/>
                </a:lnTo>
                <a:lnTo>
                  <a:pt x="7911" y="10998"/>
                </a:lnTo>
                <a:lnTo>
                  <a:pt x="8024" y="11097"/>
                </a:lnTo>
                <a:lnTo>
                  <a:pt x="8137" y="11207"/>
                </a:lnTo>
                <a:lnTo>
                  <a:pt x="8194" y="11340"/>
                </a:lnTo>
                <a:lnTo>
                  <a:pt x="8269" y="11461"/>
                </a:lnTo>
                <a:lnTo>
                  <a:pt x="8307" y="11593"/>
                </a:lnTo>
                <a:lnTo>
                  <a:pt x="8307" y="11714"/>
                </a:lnTo>
                <a:lnTo>
                  <a:pt x="8307" y="11868"/>
                </a:lnTo>
                <a:lnTo>
                  <a:pt x="8307" y="12012"/>
                </a:lnTo>
                <a:lnTo>
                  <a:pt x="8194" y="12265"/>
                </a:lnTo>
                <a:lnTo>
                  <a:pt x="8062" y="12519"/>
                </a:lnTo>
                <a:lnTo>
                  <a:pt x="7873" y="12706"/>
                </a:lnTo>
                <a:lnTo>
                  <a:pt x="7627" y="12904"/>
                </a:lnTo>
                <a:lnTo>
                  <a:pt x="7363" y="13048"/>
                </a:lnTo>
                <a:lnTo>
                  <a:pt x="7080" y="13180"/>
                </a:lnTo>
                <a:lnTo>
                  <a:pt x="6759" y="13257"/>
                </a:lnTo>
                <a:lnTo>
                  <a:pt x="6419" y="13345"/>
                </a:lnTo>
                <a:lnTo>
                  <a:pt x="6098" y="13389"/>
                </a:lnTo>
                <a:lnTo>
                  <a:pt x="5739" y="13389"/>
                </a:lnTo>
                <a:lnTo>
                  <a:pt x="5418" y="13389"/>
                </a:lnTo>
                <a:lnTo>
                  <a:pt x="5079" y="13345"/>
                </a:lnTo>
                <a:lnTo>
                  <a:pt x="4758" y="13301"/>
                </a:lnTo>
                <a:lnTo>
                  <a:pt x="4474" y="13213"/>
                </a:lnTo>
                <a:lnTo>
                  <a:pt x="4172" y="13114"/>
                </a:lnTo>
                <a:lnTo>
                  <a:pt x="3965" y="12982"/>
                </a:lnTo>
                <a:lnTo>
                  <a:pt x="3738" y="12838"/>
                </a:lnTo>
                <a:lnTo>
                  <a:pt x="3493" y="12706"/>
                </a:lnTo>
                <a:lnTo>
                  <a:pt x="3228" y="12607"/>
                </a:lnTo>
                <a:lnTo>
                  <a:pt x="2945" y="12519"/>
                </a:lnTo>
                <a:lnTo>
                  <a:pt x="2700" y="12431"/>
                </a:lnTo>
                <a:lnTo>
                  <a:pt x="2397" y="12375"/>
                </a:lnTo>
                <a:lnTo>
                  <a:pt x="2152" y="12331"/>
                </a:lnTo>
                <a:lnTo>
                  <a:pt x="1888" y="12309"/>
                </a:lnTo>
                <a:lnTo>
                  <a:pt x="1642" y="12309"/>
                </a:lnTo>
                <a:lnTo>
                  <a:pt x="1397" y="12331"/>
                </a:lnTo>
                <a:lnTo>
                  <a:pt x="1170" y="12397"/>
                </a:lnTo>
                <a:lnTo>
                  <a:pt x="962" y="12453"/>
                </a:lnTo>
                <a:lnTo>
                  <a:pt x="774" y="12563"/>
                </a:lnTo>
                <a:lnTo>
                  <a:pt x="623" y="12684"/>
                </a:lnTo>
                <a:lnTo>
                  <a:pt x="528" y="12838"/>
                </a:lnTo>
                <a:lnTo>
                  <a:pt x="453" y="13026"/>
                </a:lnTo>
                <a:lnTo>
                  <a:pt x="339" y="13477"/>
                </a:lnTo>
                <a:lnTo>
                  <a:pt x="226" y="13984"/>
                </a:lnTo>
                <a:lnTo>
                  <a:pt x="151" y="14535"/>
                </a:lnTo>
                <a:lnTo>
                  <a:pt x="113" y="15075"/>
                </a:lnTo>
                <a:lnTo>
                  <a:pt x="113" y="15626"/>
                </a:lnTo>
                <a:lnTo>
                  <a:pt x="151" y="16133"/>
                </a:lnTo>
                <a:lnTo>
                  <a:pt x="188" y="16376"/>
                </a:lnTo>
                <a:lnTo>
                  <a:pt x="264" y="16585"/>
                </a:lnTo>
                <a:lnTo>
                  <a:pt x="339" y="16773"/>
                </a:lnTo>
                <a:lnTo>
                  <a:pt x="453" y="16938"/>
                </a:lnTo>
                <a:lnTo>
                  <a:pt x="1095" y="16883"/>
                </a:lnTo>
                <a:lnTo>
                  <a:pt x="1963" y="16795"/>
                </a:lnTo>
                <a:lnTo>
                  <a:pt x="2945" y="16751"/>
                </a:lnTo>
                <a:lnTo>
                  <a:pt x="3965" y="16706"/>
                </a:lnTo>
                <a:lnTo>
                  <a:pt x="5022" y="16684"/>
                </a:lnTo>
                <a:lnTo>
                  <a:pt x="5947" y="16684"/>
                </a:lnTo>
                <a:lnTo>
                  <a:pt x="6759" y="16706"/>
                </a:lnTo>
                <a:lnTo>
                  <a:pt x="7363" y="16751"/>
                </a:lnTo>
                <a:lnTo>
                  <a:pt x="7948" y="16839"/>
                </a:lnTo>
                <a:lnTo>
                  <a:pt x="8458" y="16916"/>
                </a:lnTo>
                <a:lnTo>
                  <a:pt x="8893" y="17026"/>
                </a:lnTo>
                <a:lnTo>
                  <a:pt x="9289" y="17158"/>
                </a:lnTo>
                <a:lnTo>
                  <a:pt x="9572" y="17280"/>
                </a:lnTo>
                <a:lnTo>
                  <a:pt x="9799" y="17412"/>
                </a:lnTo>
                <a:lnTo>
                  <a:pt x="9969" y="17555"/>
                </a:lnTo>
                <a:lnTo>
                  <a:pt x="10120" y="17687"/>
                </a:lnTo>
                <a:lnTo>
                  <a:pt x="10158" y="17831"/>
                </a:lnTo>
                <a:lnTo>
                  <a:pt x="10195" y="17974"/>
                </a:lnTo>
                <a:lnTo>
                  <a:pt x="10158" y="18128"/>
                </a:lnTo>
                <a:lnTo>
                  <a:pt x="10082" y="18271"/>
                </a:lnTo>
                <a:lnTo>
                  <a:pt x="9969" y="18426"/>
                </a:lnTo>
                <a:lnTo>
                  <a:pt x="9837" y="18569"/>
                </a:lnTo>
                <a:lnTo>
                  <a:pt x="9648" y="18701"/>
                </a:lnTo>
                <a:lnTo>
                  <a:pt x="9440" y="18822"/>
                </a:lnTo>
                <a:lnTo>
                  <a:pt x="9213" y="18999"/>
                </a:lnTo>
                <a:lnTo>
                  <a:pt x="9044" y="19186"/>
                </a:lnTo>
                <a:lnTo>
                  <a:pt x="8893" y="19395"/>
                </a:lnTo>
                <a:lnTo>
                  <a:pt x="8817" y="19627"/>
                </a:lnTo>
                <a:lnTo>
                  <a:pt x="8779" y="19858"/>
                </a:lnTo>
                <a:lnTo>
                  <a:pt x="8779" y="20112"/>
                </a:lnTo>
                <a:lnTo>
                  <a:pt x="8855" y="20354"/>
                </a:lnTo>
                <a:lnTo>
                  <a:pt x="8968" y="20586"/>
                </a:lnTo>
                <a:lnTo>
                  <a:pt x="9138" y="20817"/>
                </a:lnTo>
                <a:lnTo>
                  <a:pt x="9365" y="21026"/>
                </a:lnTo>
                <a:lnTo>
                  <a:pt x="9610" y="21192"/>
                </a:lnTo>
                <a:lnTo>
                  <a:pt x="9950" y="21368"/>
                </a:lnTo>
                <a:lnTo>
                  <a:pt x="10120" y="21445"/>
                </a:lnTo>
                <a:lnTo>
                  <a:pt x="10346" y="21511"/>
                </a:lnTo>
                <a:lnTo>
                  <a:pt x="10516" y="21555"/>
                </a:lnTo>
                <a:lnTo>
                  <a:pt x="10743" y="21600"/>
                </a:lnTo>
                <a:lnTo>
                  <a:pt x="10988" y="21644"/>
                </a:lnTo>
                <a:lnTo>
                  <a:pt x="11215" y="21666"/>
                </a:lnTo>
                <a:lnTo>
                  <a:pt x="11498" y="21666"/>
                </a:lnTo>
                <a:lnTo>
                  <a:pt x="11762" y="21666"/>
                </a:lnTo>
                <a:lnTo>
                  <a:pt x="12253" y="21644"/>
                </a:lnTo>
                <a:lnTo>
                  <a:pt x="12763" y="21577"/>
                </a:lnTo>
                <a:lnTo>
                  <a:pt x="13197" y="21467"/>
                </a:lnTo>
                <a:lnTo>
                  <a:pt x="13556" y="21346"/>
                </a:lnTo>
                <a:lnTo>
                  <a:pt x="13896" y="21192"/>
                </a:lnTo>
                <a:lnTo>
                  <a:pt x="14179" y="21026"/>
                </a:lnTo>
                <a:lnTo>
                  <a:pt x="14444" y="20839"/>
                </a:lnTo>
                <a:lnTo>
                  <a:pt x="14576" y="20641"/>
                </a:lnTo>
                <a:lnTo>
                  <a:pt x="14727" y="20431"/>
                </a:lnTo>
                <a:lnTo>
                  <a:pt x="14765" y="20200"/>
                </a:lnTo>
                <a:lnTo>
                  <a:pt x="14802" y="19991"/>
                </a:lnTo>
                <a:lnTo>
                  <a:pt x="14727" y="19759"/>
                </a:lnTo>
                <a:lnTo>
                  <a:pt x="14613" y="19550"/>
                </a:lnTo>
                <a:lnTo>
                  <a:pt x="14444" y="19307"/>
                </a:lnTo>
                <a:lnTo>
                  <a:pt x="14217" y="19098"/>
                </a:lnTo>
                <a:lnTo>
                  <a:pt x="13934" y="18911"/>
                </a:lnTo>
                <a:lnTo>
                  <a:pt x="13669" y="18745"/>
                </a:lnTo>
                <a:lnTo>
                  <a:pt x="13462" y="18547"/>
                </a:lnTo>
                <a:lnTo>
                  <a:pt x="13311" y="18337"/>
                </a:lnTo>
                <a:lnTo>
                  <a:pt x="13197" y="18150"/>
                </a:lnTo>
                <a:lnTo>
                  <a:pt x="13122" y="17941"/>
                </a:lnTo>
                <a:lnTo>
                  <a:pt x="13122" y="17720"/>
                </a:lnTo>
                <a:lnTo>
                  <a:pt x="13122" y="17533"/>
                </a:lnTo>
                <a:lnTo>
                  <a:pt x="13197" y="17346"/>
                </a:lnTo>
                <a:lnTo>
                  <a:pt x="13273" y="17158"/>
                </a:lnTo>
                <a:lnTo>
                  <a:pt x="13386" y="16982"/>
                </a:lnTo>
                <a:lnTo>
                  <a:pt x="13537" y="16839"/>
                </a:lnTo>
                <a:lnTo>
                  <a:pt x="13707" y="16706"/>
                </a:lnTo>
                <a:lnTo>
                  <a:pt x="13896" y="16607"/>
                </a:lnTo>
                <a:lnTo>
                  <a:pt x="14104" y="16519"/>
                </a:lnTo>
                <a:lnTo>
                  <a:pt x="14330" y="16453"/>
                </a:lnTo>
                <a:lnTo>
                  <a:pt x="14538" y="16431"/>
                </a:lnTo>
                <a:lnTo>
                  <a:pt x="14897" y="16453"/>
                </a:lnTo>
                <a:lnTo>
                  <a:pt x="15406" y="16497"/>
                </a:lnTo>
                <a:lnTo>
                  <a:pt x="16105" y="16541"/>
                </a:lnTo>
                <a:lnTo>
                  <a:pt x="16898" y="16607"/>
                </a:lnTo>
                <a:lnTo>
                  <a:pt x="17804" y="16651"/>
                </a:lnTo>
                <a:lnTo>
                  <a:pt x="18786" y="16684"/>
                </a:lnTo>
                <a:lnTo>
                  <a:pt x="19844" y="16728"/>
                </a:lnTo>
                <a:lnTo>
                  <a:pt x="20920" y="16751"/>
                </a:lnTo>
                <a:lnTo>
                  <a:pt x="21109" y="16497"/>
                </a:lnTo>
                <a:lnTo>
                  <a:pt x="21241" y="16222"/>
                </a:lnTo>
                <a:lnTo>
                  <a:pt x="21392" y="15946"/>
                </a:lnTo>
                <a:lnTo>
                  <a:pt x="21467" y="15648"/>
                </a:lnTo>
                <a:lnTo>
                  <a:pt x="21543" y="15351"/>
                </a:lnTo>
                <a:lnTo>
                  <a:pt x="21618" y="15042"/>
                </a:lnTo>
                <a:lnTo>
                  <a:pt x="21618" y="14745"/>
                </a:lnTo>
                <a:lnTo>
                  <a:pt x="21618" y="14447"/>
                </a:lnTo>
                <a:lnTo>
                  <a:pt x="21618" y="14150"/>
                </a:lnTo>
                <a:lnTo>
                  <a:pt x="21581" y="13852"/>
                </a:lnTo>
                <a:lnTo>
                  <a:pt x="21505" y="13577"/>
                </a:lnTo>
                <a:lnTo>
                  <a:pt x="21430" y="13301"/>
                </a:lnTo>
                <a:lnTo>
                  <a:pt x="21354" y="13048"/>
                </a:lnTo>
                <a:lnTo>
                  <a:pt x="21241" y="12816"/>
                </a:lnTo>
                <a:lnTo>
                  <a:pt x="21146" y="12607"/>
                </a:lnTo>
                <a:lnTo>
                  <a:pt x="21033" y="12431"/>
                </a:lnTo>
                <a:lnTo>
                  <a:pt x="20920" y="12265"/>
                </a:lnTo>
                <a:lnTo>
                  <a:pt x="20769" y="12144"/>
                </a:lnTo>
                <a:lnTo>
                  <a:pt x="20637" y="12034"/>
                </a:lnTo>
                <a:lnTo>
                  <a:pt x="20486" y="11946"/>
                </a:lnTo>
                <a:lnTo>
                  <a:pt x="20297" y="11891"/>
                </a:lnTo>
                <a:lnTo>
                  <a:pt x="20165" y="11846"/>
                </a:lnTo>
                <a:lnTo>
                  <a:pt x="19976" y="11824"/>
                </a:lnTo>
                <a:lnTo>
                  <a:pt x="19806" y="11802"/>
                </a:lnTo>
                <a:lnTo>
                  <a:pt x="19390" y="11824"/>
                </a:lnTo>
                <a:lnTo>
                  <a:pt x="18956" y="11891"/>
                </a:lnTo>
                <a:lnTo>
                  <a:pt x="18503" y="11968"/>
                </a:lnTo>
                <a:lnTo>
                  <a:pt x="17993" y="12078"/>
                </a:lnTo>
                <a:lnTo>
                  <a:pt x="17653" y="12144"/>
                </a:lnTo>
                <a:lnTo>
                  <a:pt x="17332" y="12199"/>
                </a:lnTo>
                <a:lnTo>
                  <a:pt x="17049" y="12221"/>
                </a:lnTo>
                <a:lnTo>
                  <a:pt x="16747" y="12243"/>
                </a:lnTo>
                <a:lnTo>
                  <a:pt x="16464" y="12243"/>
                </a:lnTo>
                <a:lnTo>
                  <a:pt x="16218" y="12243"/>
                </a:lnTo>
                <a:lnTo>
                  <a:pt x="15992" y="12221"/>
                </a:lnTo>
                <a:lnTo>
                  <a:pt x="15746" y="12199"/>
                </a:lnTo>
                <a:lnTo>
                  <a:pt x="15520" y="12155"/>
                </a:lnTo>
                <a:lnTo>
                  <a:pt x="15350" y="12122"/>
                </a:lnTo>
                <a:lnTo>
                  <a:pt x="15161" y="12056"/>
                </a:lnTo>
                <a:lnTo>
                  <a:pt x="14972" y="11990"/>
                </a:lnTo>
                <a:lnTo>
                  <a:pt x="14689" y="11846"/>
                </a:lnTo>
                <a:lnTo>
                  <a:pt x="14444" y="11670"/>
                </a:lnTo>
                <a:lnTo>
                  <a:pt x="14255" y="11483"/>
                </a:lnTo>
                <a:lnTo>
                  <a:pt x="14104" y="11295"/>
                </a:lnTo>
                <a:lnTo>
                  <a:pt x="14028" y="11086"/>
                </a:lnTo>
                <a:lnTo>
                  <a:pt x="13972" y="10888"/>
                </a:lnTo>
                <a:lnTo>
                  <a:pt x="13972" y="10700"/>
                </a:lnTo>
                <a:lnTo>
                  <a:pt x="14009" y="10513"/>
                </a:lnTo>
                <a:lnTo>
                  <a:pt x="14066" y="10359"/>
                </a:lnTo>
                <a:lnTo>
                  <a:pt x="14179" y="10215"/>
                </a:lnTo>
                <a:lnTo>
                  <a:pt x="14406" y="10006"/>
                </a:lnTo>
                <a:lnTo>
                  <a:pt x="14651" y="9830"/>
                </a:lnTo>
                <a:lnTo>
                  <a:pt x="14878" y="9686"/>
                </a:lnTo>
                <a:lnTo>
                  <a:pt x="15123" y="9554"/>
                </a:lnTo>
                <a:lnTo>
                  <a:pt x="15350" y="9477"/>
                </a:lnTo>
                <a:lnTo>
                  <a:pt x="15558" y="9411"/>
                </a:lnTo>
                <a:lnTo>
                  <a:pt x="15803" y="9345"/>
                </a:lnTo>
                <a:lnTo>
                  <a:pt x="16030" y="9323"/>
                </a:lnTo>
                <a:lnTo>
                  <a:pt x="16256" y="9301"/>
                </a:lnTo>
                <a:lnTo>
                  <a:pt x="16464" y="9323"/>
                </a:lnTo>
                <a:lnTo>
                  <a:pt x="16690" y="9345"/>
                </a:lnTo>
                <a:lnTo>
                  <a:pt x="16898" y="9367"/>
                </a:lnTo>
                <a:lnTo>
                  <a:pt x="17332" y="9477"/>
                </a:lnTo>
                <a:lnTo>
                  <a:pt x="17767" y="9598"/>
                </a:lnTo>
                <a:lnTo>
                  <a:pt x="18163" y="9731"/>
                </a:lnTo>
                <a:lnTo>
                  <a:pt x="18597" y="9874"/>
                </a:lnTo>
                <a:lnTo>
                  <a:pt x="18994" y="10006"/>
                </a:lnTo>
                <a:lnTo>
                  <a:pt x="19428" y="10083"/>
                </a:lnTo>
                <a:lnTo>
                  <a:pt x="19617" y="10127"/>
                </a:lnTo>
                <a:lnTo>
                  <a:pt x="19844" y="10149"/>
                </a:lnTo>
                <a:lnTo>
                  <a:pt x="20013" y="10149"/>
                </a:lnTo>
                <a:lnTo>
                  <a:pt x="20240" y="10127"/>
                </a:lnTo>
                <a:lnTo>
                  <a:pt x="20410" y="10105"/>
                </a:lnTo>
                <a:lnTo>
                  <a:pt x="20637" y="10061"/>
                </a:lnTo>
                <a:lnTo>
                  <a:pt x="20844" y="9984"/>
                </a:lnTo>
                <a:lnTo>
                  <a:pt x="21033" y="9896"/>
                </a:lnTo>
                <a:lnTo>
                  <a:pt x="21146" y="9830"/>
                </a:lnTo>
                <a:lnTo>
                  <a:pt x="21203" y="9753"/>
                </a:lnTo>
                <a:lnTo>
                  <a:pt x="21279" y="9642"/>
                </a:lnTo>
                <a:lnTo>
                  <a:pt x="21354" y="9521"/>
                </a:lnTo>
                <a:lnTo>
                  <a:pt x="21430" y="9246"/>
                </a:lnTo>
                <a:lnTo>
                  <a:pt x="21430" y="8904"/>
                </a:lnTo>
                <a:lnTo>
                  <a:pt x="21430" y="8540"/>
                </a:lnTo>
                <a:lnTo>
                  <a:pt x="21392" y="8144"/>
                </a:lnTo>
                <a:lnTo>
                  <a:pt x="21354" y="7714"/>
                </a:lnTo>
                <a:lnTo>
                  <a:pt x="21279" y="7295"/>
                </a:lnTo>
                <a:lnTo>
                  <a:pt x="21146" y="6446"/>
                </a:lnTo>
                <a:lnTo>
                  <a:pt x="20995" y="5686"/>
                </a:lnTo>
                <a:lnTo>
                  <a:pt x="20958" y="5366"/>
                </a:lnTo>
                <a:lnTo>
                  <a:pt x="20958" y="5091"/>
                </a:lnTo>
                <a:lnTo>
                  <a:pt x="20958" y="4860"/>
                </a:lnTo>
                <a:lnTo>
                  <a:pt x="21033" y="4716"/>
                </a:lnTo>
                <a:lnTo>
                  <a:pt x="20637" y="4860"/>
                </a:lnTo>
                <a:lnTo>
                  <a:pt x="20127" y="4992"/>
                </a:lnTo>
                <a:lnTo>
                  <a:pt x="19617" y="5069"/>
                </a:lnTo>
                <a:lnTo>
                  <a:pt x="19032" y="5157"/>
                </a:lnTo>
                <a:lnTo>
                  <a:pt x="18465" y="5201"/>
                </a:lnTo>
                <a:lnTo>
                  <a:pt x="17842" y="5245"/>
                </a:lnTo>
                <a:lnTo>
                  <a:pt x="17219" y="5267"/>
                </a:lnTo>
                <a:lnTo>
                  <a:pt x="16615" y="5267"/>
                </a:lnTo>
                <a:lnTo>
                  <a:pt x="15992" y="5245"/>
                </a:lnTo>
                <a:lnTo>
                  <a:pt x="15369" y="5201"/>
                </a:lnTo>
                <a:lnTo>
                  <a:pt x="14840" y="5157"/>
                </a:lnTo>
                <a:lnTo>
                  <a:pt x="14293" y="5091"/>
                </a:lnTo>
                <a:lnTo>
                  <a:pt x="13783" y="5014"/>
                </a:lnTo>
                <a:lnTo>
                  <a:pt x="13386" y="4926"/>
                </a:lnTo>
                <a:lnTo>
                  <a:pt x="13027" y="4815"/>
                </a:lnTo>
                <a:lnTo>
                  <a:pt x="12725" y="4716"/>
                </a:lnTo>
                <a:lnTo>
                  <a:pt x="12480" y="4606"/>
                </a:lnTo>
                <a:lnTo>
                  <a:pt x="12291" y="4496"/>
                </a:lnTo>
                <a:lnTo>
                  <a:pt x="12197" y="4397"/>
                </a:lnTo>
                <a:lnTo>
                  <a:pt x="12083" y="4286"/>
                </a:lnTo>
                <a:lnTo>
                  <a:pt x="12046" y="4187"/>
                </a:lnTo>
                <a:lnTo>
                  <a:pt x="12008" y="4077"/>
                </a:lnTo>
                <a:lnTo>
                  <a:pt x="12046" y="3967"/>
                </a:lnTo>
                <a:lnTo>
                  <a:pt x="12121" y="3868"/>
                </a:lnTo>
                <a:lnTo>
                  <a:pt x="12197" y="3735"/>
                </a:lnTo>
                <a:lnTo>
                  <a:pt x="12291" y="3614"/>
                </a:lnTo>
                <a:lnTo>
                  <a:pt x="12442" y="3482"/>
                </a:lnTo>
                <a:lnTo>
                  <a:pt x="12631" y="3361"/>
                </a:lnTo>
                <a:lnTo>
                  <a:pt x="13065" y="3085"/>
                </a:lnTo>
                <a:lnTo>
                  <a:pt x="13537" y="2766"/>
                </a:lnTo>
                <a:lnTo>
                  <a:pt x="13783" y="2578"/>
                </a:lnTo>
                <a:lnTo>
                  <a:pt x="13934" y="2380"/>
                </a:lnTo>
                <a:lnTo>
                  <a:pt x="14028" y="2171"/>
                </a:lnTo>
                <a:lnTo>
                  <a:pt x="14104" y="1961"/>
                </a:lnTo>
                <a:lnTo>
                  <a:pt x="14104" y="1730"/>
                </a:lnTo>
                <a:lnTo>
                  <a:pt x="14066" y="1498"/>
                </a:lnTo>
                <a:lnTo>
                  <a:pt x="13972" y="1267"/>
                </a:lnTo>
                <a:lnTo>
                  <a:pt x="13820" y="1057"/>
                </a:lnTo>
                <a:lnTo>
                  <a:pt x="13594" y="837"/>
                </a:lnTo>
                <a:lnTo>
                  <a:pt x="13386" y="628"/>
                </a:lnTo>
                <a:lnTo>
                  <a:pt x="13103" y="462"/>
                </a:lnTo>
                <a:lnTo>
                  <a:pt x="12763" y="308"/>
                </a:lnTo>
                <a:lnTo>
                  <a:pt x="12404" y="187"/>
                </a:lnTo>
                <a:lnTo>
                  <a:pt x="12008" y="77"/>
                </a:lnTo>
                <a:lnTo>
                  <a:pt x="11574" y="33"/>
                </a:lnTo>
                <a:lnTo>
                  <a:pt x="11102" y="11"/>
                </a:lnTo>
                <a:lnTo>
                  <a:pt x="10667" y="11"/>
                </a:lnTo>
                <a:lnTo>
                  <a:pt x="10233" y="77"/>
                </a:lnTo>
                <a:lnTo>
                  <a:pt x="9837" y="187"/>
                </a:lnTo>
                <a:lnTo>
                  <a:pt x="9440" y="286"/>
                </a:lnTo>
                <a:lnTo>
                  <a:pt x="9062" y="462"/>
                </a:lnTo>
                <a:lnTo>
                  <a:pt x="8741" y="628"/>
                </a:lnTo>
                <a:lnTo>
                  <a:pt x="8458" y="815"/>
                </a:lnTo>
                <a:lnTo>
                  <a:pt x="8232" y="1035"/>
                </a:lnTo>
                <a:lnTo>
                  <a:pt x="8062" y="1245"/>
                </a:lnTo>
                <a:lnTo>
                  <a:pt x="7911" y="1476"/>
                </a:lnTo>
                <a:lnTo>
                  <a:pt x="7835" y="1708"/>
                </a:lnTo>
                <a:lnTo>
                  <a:pt x="7797" y="1961"/>
                </a:lnTo>
                <a:lnTo>
                  <a:pt x="7835" y="2193"/>
                </a:lnTo>
                <a:lnTo>
                  <a:pt x="7948" y="2402"/>
                </a:lnTo>
                <a:lnTo>
                  <a:pt x="8062" y="2534"/>
                </a:lnTo>
                <a:lnTo>
                  <a:pt x="8175" y="2644"/>
                </a:lnTo>
                <a:lnTo>
                  <a:pt x="8269" y="2744"/>
                </a:lnTo>
                <a:lnTo>
                  <a:pt x="8420" y="2832"/>
                </a:lnTo>
                <a:lnTo>
                  <a:pt x="8704" y="3019"/>
                </a:lnTo>
                <a:lnTo>
                  <a:pt x="8968" y="3206"/>
                </a:lnTo>
                <a:lnTo>
                  <a:pt x="9138" y="3405"/>
                </a:lnTo>
                <a:lnTo>
                  <a:pt x="9327" y="3570"/>
                </a:lnTo>
                <a:lnTo>
                  <a:pt x="9440" y="3735"/>
                </a:lnTo>
                <a:lnTo>
                  <a:pt x="9516" y="3890"/>
                </a:lnTo>
                <a:lnTo>
                  <a:pt x="9534" y="4033"/>
                </a:lnTo>
                <a:lnTo>
                  <a:pt x="9534" y="4165"/>
                </a:lnTo>
                <a:lnTo>
                  <a:pt x="9516" y="4286"/>
                </a:lnTo>
                <a:lnTo>
                  <a:pt x="9440" y="4397"/>
                </a:lnTo>
                <a:lnTo>
                  <a:pt x="9327" y="4496"/>
                </a:lnTo>
                <a:lnTo>
                  <a:pt x="9176" y="4562"/>
                </a:lnTo>
                <a:lnTo>
                  <a:pt x="9006" y="4628"/>
                </a:lnTo>
                <a:lnTo>
                  <a:pt x="8779" y="4694"/>
                </a:lnTo>
                <a:lnTo>
                  <a:pt x="8534" y="4716"/>
                </a:lnTo>
                <a:lnTo>
                  <a:pt x="8232" y="4716"/>
                </a:lnTo>
                <a:lnTo>
                  <a:pt x="7118" y="4738"/>
                </a:lnTo>
                <a:lnTo>
                  <a:pt x="5947" y="4771"/>
                </a:lnTo>
                <a:lnTo>
                  <a:pt x="4795" y="4815"/>
                </a:lnTo>
                <a:lnTo>
                  <a:pt x="3681" y="4860"/>
                </a:lnTo>
                <a:lnTo>
                  <a:pt x="2662" y="4882"/>
                </a:lnTo>
                <a:lnTo>
                  <a:pt x="1755" y="4882"/>
                </a:lnTo>
                <a:lnTo>
                  <a:pt x="1359" y="4860"/>
                </a:lnTo>
                <a:lnTo>
                  <a:pt x="981" y="4837"/>
                </a:lnTo>
                <a:lnTo>
                  <a:pt x="698" y="4771"/>
                </a:lnTo>
                <a:lnTo>
                  <a:pt x="453" y="4716"/>
                </a:lnTo>
                <a:lnTo>
                  <a:pt x="453" y="5322"/>
                </a:lnTo>
                <a:lnTo>
                  <a:pt x="453" y="6083"/>
                </a:lnTo>
                <a:lnTo>
                  <a:pt x="453" y="6909"/>
                </a:lnTo>
                <a:lnTo>
                  <a:pt x="453" y="7780"/>
                </a:lnTo>
                <a:lnTo>
                  <a:pt x="453" y="8606"/>
                </a:lnTo>
                <a:lnTo>
                  <a:pt x="453" y="9345"/>
                </a:lnTo>
                <a:lnTo>
                  <a:pt x="453" y="9918"/>
                </a:lnTo>
                <a:lnTo>
                  <a:pt x="453" y="10282"/>
                </a:lnTo>
                <a:lnTo>
                  <a:pt x="490" y="10381"/>
                </a:lnTo>
                <a:lnTo>
                  <a:pt x="547" y="10491"/>
                </a:lnTo>
                <a:lnTo>
                  <a:pt x="660" y="10590"/>
                </a:lnTo>
                <a:lnTo>
                  <a:pt x="811" y="10700"/>
                </a:lnTo>
                <a:lnTo>
                  <a:pt x="981" y="10811"/>
                </a:lnTo>
                <a:lnTo>
                  <a:pt x="1208" y="10888"/>
                </a:lnTo>
                <a:lnTo>
                  <a:pt x="1453" y="10954"/>
                </a:lnTo>
                <a:lnTo>
                  <a:pt x="1718" y="11020"/>
                </a:lnTo>
                <a:lnTo>
                  <a:pt x="1963" y="11064"/>
                </a:lnTo>
                <a:lnTo>
                  <a:pt x="2265" y="11086"/>
                </a:lnTo>
                <a:lnTo>
                  <a:pt x="2548" y="11064"/>
                </a:lnTo>
                <a:lnTo>
                  <a:pt x="2794" y="11042"/>
                </a:lnTo>
                <a:lnTo>
                  <a:pt x="3096" y="10976"/>
                </a:lnTo>
                <a:lnTo>
                  <a:pt x="3341" y="10888"/>
                </a:lnTo>
                <a:lnTo>
                  <a:pt x="3606" y="10766"/>
                </a:lnTo>
                <a:lnTo>
                  <a:pt x="3813" y="10590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34" name="Puzzle1"/>
          <p:cNvSpPr>
            <a:spLocks noEditPoints="1" noChangeArrowheads="1"/>
          </p:cNvSpPr>
          <p:nvPr/>
        </p:nvSpPr>
        <p:spPr bwMode="auto">
          <a:xfrm>
            <a:off x="3389861" y="4136437"/>
            <a:ext cx="1635699" cy="848218"/>
          </a:xfrm>
          <a:custGeom>
            <a:avLst/>
            <a:gdLst>
              <a:gd name="T0" fmla="*/ 16740 w 21600"/>
              <a:gd name="T1" fmla="*/ 21078 h 21600"/>
              <a:gd name="T2" fmla="*/ 16976 w 21600"/>
              <a:gd name="T3" fmla="*/ 521 h 21600"/>
              <a:gd name="T4" fmla="*/ 4725 w 21600"/>
              <a:gd name="T5" fmla="*/ 856 h 21600"/>
              <a:gd name="T6" fmla="*/ 5040 w 21600"/>
              <a:gd name="T7" fmla="*/ 21004 h 21600"/>
              <a:gd name="T8" fmla="*/ 10811 w 21600"/>
              <a:gd name="T9" fmla="*/ 12885 h 21600"/>
              <a:gd name="T10" fmla="*/ 10845 w 21600"/>
              <a:gd name="T11" fmla="*/ 8714 h 21600"/>
              <a:gd name="T12" fmla="*/ 21600 w 21600"/>
              <a:gd name="T13" fmla="*/ 10000 h 21600"/>
              <a:gd name="T14" fmla="*/ 56 w 21600"/>
              <a:gd name="T15" fmla="*/ 10000 h 21600"/>
              <a:gd name="T16" fmla="*/ 6086 w 21600"/>
              <a:gd name="T17" fmla="*/ 2569 h 21600"/>
              <a:gd name="T18" fmla="*/ 16132 w 21600"/>
              <a:gd name="T19" fmla="*/ 19552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9360" y="20836"/>
                </a:moveTo>
                <a:lnTo>
                  <a:pt x="9528" y="20836"/>
                </a:lnTo>
                <a:lnTo>
                  <a:pt x="9686" y="20762"/>
                </a:lnTo>
                <a:lnTo>
                  <a:pt x="9810" y="20687"/>
                </a:lnTo>
                <a:lnTo>
                  <a:pt x="9922" y="20575"/>
                </a:lnTo>
                <a:lnTo>
                  <a:pt x="10012" y="20426"/>
                </a:lnTo>
                <a:lnTo>
                  <a:pt x="10068" y="20296"/>
                </a:lnTo>
                <a:lnTo>
                  <a:pt x="10113" y="20110"/>
                </a:lnTo>
                <a:lnTo>
                  <a:pt x="10136" y="19905"/>
                </a:lnTo>
                <a:lnTo>
                  <a:pt x="10136" y="19682"/>
                </a:lnTo>
                <a:lnTo>
                  <a:pt x="10113" y="19440"/>
                </a:lnTo>
                <a:lnTo>
                  <a:pt x="10068" y="19142"/>
                </a:lnTo>
                <a:lnTo>
                  <a:pt x="10012" y="18900"/>
                </a:lnTo>
                <a:lnTo>
                  <a:pt x="9900" y="18620"/>
                </a:lnTo>
                <a:lnTo>
                  <a:pt x="9787" y="18285"/>
                </a:lnTo>
                <a:lnTo>
                  <a:pt x="9641" y="17968"/>
                </a:lnTo>
                <a:lnTo>
                  <a:pt x="9472" y="17652"/>
                </a:lnTo>
                <a:lnTo>
                  <a:pt x="9382" y="17466"/>
                </a:lnTo>
                <a:lnTo>
                  <a:pt x="9315" y="17298"/>
                </a:lnTo>
                <a:lnTo>
                  <a:pt x="9258" y="17112"/>
                </a:lnTo>
                <a:lnTo>
                  <a:pt x="9191" y="16926"/>
                </a:lnTo>
                <a:lnTo>
                  <a:pt x="9123" y="16535"/>
                </a:lnTo>
                <a:lnTo>
                  <a:pt x="9101" y="16144"/>
                </a:lnTo>
                <a:lnTo>
                  <a:pt x="9101" y="15753"/>
                </a:lnTo>
                <a:lnTo>
                  <a:pt x="9168" y="15362"/>
                </a:lnTo>
                <a:lnTo>
                  <a:pt x="9236" y="14971"/>
                </a:lnTo>
                <a:lnTo>
                  <a:pt x="9360" y="14580"/>
                </a:lnTo>
                <a:lnTo>
                  <a:pt x="9495" y="14244"/>
                </a:lnTo>
                <a:lnTo>
                  <a:pt x="9663" y="13891"/>
                </a:lnTo>
                <a:lnTo>
                  <a:pt x="9855" y="13611"/>
                </a:lnTo>
                <a:lnTo>
                  <a:pt x="10068" y="13351"/>
                </a:lnTo>
                <a:lnTo>
                  <a:pt x="10293" y="13146"/>
                </a:lnTo>
                <a:lnTo>
                  <a:pt x="10552" y="12997"/>
                </a:lnTo>
                <a:lnTo>
                  <a:pt x="10811" y="12885"/>
                </a:lnTo>
                <a:lnTo>
                  <a:pt x="11069" y="12866"/>
                </a:lnTo>
                <a:lnTo>
                  <a:pt x="11351" y="12885"/>
                </a:lnTo>
                <a:lnTo>
                  <a:pt x="11610" y="12997"/>
                </a:lnTo>
                <a:lnTo>
                  <a:pt x="11846" y="13183"/>
                </a:lnTo>
                <a:lnTo>
                  <a:pt x="12060" y="13388"/>
                </a:lnTo>
                <a:lnTo>
                  <a:pt x="12251" y="13648"/>
                </a:lnTo>
                <a:lnTo>
                  <a:pt x="12419" y="13928"/>
                </a:lnTo>
                <a:lnTo>
                  <a:pt x="12555" y="14244"/>
                </a:lnTo>
                <a:lnTo>
                  <a:pt x="12690" y="14617"/>
                </a:lnTo>
                <a:lnTo>
                  <a:pt x="12768" y="15008"/>
                </a:lnTo>
                <a:lnTo>
                  <a:pt x="12836" y="15399"/>
                </a:lnTo>
                <a:lnTo>
                  <a:pt x="12858" y="15753"/>
                </a:lnTo>
                <a:lnTo>
                  <a:pt x="12858" y="16144"/>
                </a:lnTo>
                <a:lnTo>
                  <a:pt x="12813" y="16535"/>
                </a:lnTo>
                <a:lnTo>
                  <a:pt x="12746" y="16888"/>
                </a:lnTo>
                <a:lnTo>
                  <a:pt x="12667" y="17224"/>
                </a:lnTo>
                <a:lnTo>
                  <a:pt x="12510" y="17503"/>
                </a:lnTo>
                <a:lnTo>
                  <a:pt x="12228" y="18043"/>
                </a:lnTo>
                <a:lnTo>
                  <a:pt x="11970" y="18546"/>
                </a:lnTo>
                <a:lnTo>
                  <a:pt x="11868" y="18751"/>
                </a:lnTo>
                <a:lnTo>
                  <a:pt x="11778" y="18974"/>
                </a:lnTo>
                <a:lnTo>
                  <a:pt x="11711" y="19179"/>
                </a:lnTo>
                <a:lnTo>
                  <a:pt x="11666" y="19365"/>
                </a:lnTo>
                <a:lnTo>
                  <a:pt x="11632" y="19570"/>
                </a:lnTo>
                <a:lnTo>
                  <a:pt x="11632" y="19756"/>
                </a:lnTo>
                <a:lnTo>
                  <a:pt x="11632" y="19942"/>
                </a:lnTo>
                <a:lnTo>
                  <a:pt x="11643" y="20110"/>
                </a:lnTo>
                <a:lnTo>
                  <a:pt x="11711" y="20296"/>
                </a:lnTo>
                <a:lnTo>
                  <a:pt x="11801" y="20464"/>
                </a:lnTo>
                <a:lnTo>
                  <a:pt x="11891" y="20650"/>
                </a:lnTo>
                <a:lnTo>
                  <a:pt x="12037" y="20836"/>
                </a:lnTo>
                <a:lnTo>
                  <a:pt x="12206" y="21004"/>
                </a:lnTo>
                <a:lnTo>
                  <a:pt x="12419" y="21190"/>
                </a:lnTo>
                <a:lnTo>
                  <a:pt x="12667" y="21320"/>
                </a:lnTo>
                <a:lnTo>
                  <a:pt x="12960" y="21432"/>
                </a:lnTo>
                <a:lnTo>
                  <a:pt x="13286" y="21544"/>
                </a:lnTo>
                <a:lnTo>
                  <a:pt x="13612" y="21655"/>
                </a:lnTo>
                <a:lnTo>
                  <a:pt x="13983" y="21693"/>
                </a:lnTo>
                <a:lnTo>
                  <a:pt x="14343" y="21730"/>
                </a:lnTo>
                <a:lnTo>
                  <a:pt x="14715" y="21730"/>
                </a:lnTo>
                <a:lnTo>
                  <a:pt x="15075" y="21730"/>
                </a:lnTo>
                <a:lnTo>
                  <a:pt x="15446" y="21655"/>
                </a:lnTo>
                <a:lnTo>
                  <a:pt x="15794" y="21581"/>
                </a:lnTo>
                <a:lnTo>
                  <a:pt x="16132" y="21432"/>
                </a:lnTo>
                <a:lnTo>
                  <a:pt x="16458" y="21302"/>
                </a:lnTo>
                <a:lnTo>
                  <a:pt x="16740" y="21078"/>
                </a:lnTo>
                <a:lnTo>
                  <a:pt x="16976" y="20836"/>
                </a:lnTo>
                <a:lnTo>
                  <a:pt x="17043" y="20650"/>
                </a:lnTo>
                <a:lnTo>
                  <a:pt x="17088" y="20426"/>
                </a:lnTo>
                <a:lnTo>
                  <a:pt x="17133" y="20222"/>
                </a:lnTo>
                <a:lnTo>
                  <a:pt x="17156" y="19980"/>
                </a:lnTo>
                <a:lnTo>
                  <a:pt x="17167" y="19477"/>
                </a:lnTo>
                <a:lnTo>
                  <a:pt x="17167" y="18974"/>
                </a:lnTo>
                <a:lnTo>
                  <a:pt x="17156" y="18397"/>
                </a:lnTo>
                <a:lnTo>
                  <a:pt x="17111" y="17820"/>
                </a:lnTo>
                <a:lnTo>
                  <a:pt x="17066" y="17261"/>
                </a:lnTo>
                <a:lnTo>
                  <a:pt x="16998" y="16646"/>
                </a:lnTo>
                <a:lnTo>
                  <a:pt x="16852" y="15511"/>
                </a:lnTo>
                <a:lnTo>
                  <a:pt x="16740" y="14393"/>
                </a:lnTo>
                <a:lnTo>
                  <a:pt x="16717" y="13928"/>
                </a:lnTo>
                <a:lnTo>
                  <a:pt x="16695" y="13462"/>
                </a:lnTo>
                <a:lnTo>
                  <a:pt x="16717" y="13071"/>
                </a:lnTo>
                <a:lnTo>
                  <a:pt x="16785" y="12755"/>
                </a:lnTo>
                <a:lnTo>
                  <a:pt x="16852" y="12419"/>
                </a:lnTo>
                <a:lnTo>
                  <a:pt x="16953" y="12140"/>
                </a:lnTo>
                <a:lnTo>
                  <a:pt x="17088" y="11898"/>
                </a:lnTo>
                <a:lnTo>
                  <a:pt x="17212" y="11675"/>
                </a:lnTo>
                <a:lnTo>
                  <a:pt x="17370" y="11470"/>
                </a:lnTo>
                <a:lnTo>
                  <a:pt x="17516" y="11284"/>
                </a:lnTo>
                <a:lnTo>
                  <a:pt x="17696" y="11135"/>
                </a:lnTo>
                <a:lnTo>
                  <a:pt x="17865" y="11042"/>
                </a:lnTo>
                <a:lnTo>
                  <a:pt x="18033" y="10930"/>
                </a:lnTo>
                <a:lnTo>
                  <a:pt x="18213" y="10893"/>
                </a:lnTo>
                <a:lnTo>
                  <a:pt x="18382" y="10893"/>
                </a:lnTo>
                <a:lnTo>
                  <a:pt x="18551" y="10967"/>
                </a:lnTo>
                <a:lnTo>
                  <a:pt x="18708" y="11042"/>
                </a:lnTo>
                <a:lnTo>
                  <a:pt x="18855" y="11172"/>
                </a:lnTo>
                <a:lnTo>
                  <a:pt x="19012" y="11358"/>
                </a:lnTo>
                <a:lnTo>
                  <a:pt x="19136" y="11600"/>
                </a:lnTo>
                <a:lnTo>
                  <a:pt x="19271" y="11861"/>
                </a:lnTo>
                <a:lnTo>
                  <a:pt x="19440" y="12028"/>
                </a:lnTo>
                <a:lnTo>
                  <a:pt x="19608" y="12177"/>
                </a:lnTo>
                <a:lnTo>
                  <a:pt x="19822" y="12289"/>
                </a:lnTo>
                <a:lnTo>
                  <a:pt x="20025" y="12289"/>
                </a:lnTo>
                <a:lnTo>
                  <a:pt x="20238" y="12289"/>
                </a:lnTo>
                <a:lnTo>
                  <a:pt x="20452" y="12215"/>
                </a:lnTo>
                <a:lnTo>
                  <a:pt x="20643" y="12103"/>
                </a:lnTo>
                <a:lnTo>
                  <a:pt x="20846" y="11973"/>
                </a:lnTo>
                <a:lnTo>
                  <a:pt x="21037" y="11786"/>
                </a:lnTo>
                <a:lnTo>
                  <a:pt x="21206" y="11563"/>
                </a:lnTo>
                <a:lnTo>
                  <a:pt x="21363" y="11321"/>
                </a:lnTo>
                <a:lnTo>
                  <a:pt x="21465" y="11079"/>
                </a:lnTo>
                <a:lnTo>
                  <a:pt x="21577" y="10744"/>
                </a:lnTo>
                <a:lnTo>
                  <a:pt x="21622" y="10427"/>
                </a:lnTo>
                <a:lnTo>
                  <a:pt x="21645" y="10111"/>
                </a:lnTo>
                <a:lnTo>
                  <a:pt x="21622" y="9608"/>
                </a:lnTo>
                <a:lnTo>
                  <a:pt x="21577" y="9142"/>
                </a:lnTo>
                <a:lnTo>
                  <a:pt x="21465" y="8751"/>
                </a:lnTo>
                <a:lnTo>
                  <a:pt x="21363" y="8397"/>
                </a:lnTo>
                <a:lnTo>
                  <a:pt x="21206" y="8062"/>
                </a:lnTo>
                <a:lnTo>
                  <a:pt x="21037" y="7820"/>
                </a:lnTo>
                <a:lnTo>
                  <a:pt x="20846" y="7597"/>
                </a:lnTo>
                <a:lnTo>
                  <a:pt x="20643" y="7429"/>
                </a:lnTo>
                <a:lnTo>
                  <a:pt x="20452" y="7317"/>
                </a:lnTo>
                <a:lnTo>
                  <a:pt x="20238" y="7206"/>
                </a:lnTo>
                <a:lnTo>
                  <a:pt x="20025" y="7168"/>
                </a:lnTo>
                <a:lnTo>
                  <a:pt x="19822" y="7206"/>
                </a:lnTo>
                <a:lnTo>
                  <a:pt x="19608" y="7243"/>
                </a:lnTo>
                <a:lnTo>
                  <a:pt x="19440" y="7355"/>
                </a:lnTo>
                <a:lnTo>
                  <a:pt x="19271" y="7504"/>
                </a:lnTo>
                <a:lnTo>
                  <a:pt x="19136" y="7708"/>
                </a:lnTo>
                <a:lnTo>
                  <a:pt x="19012" y="7895"/>
                </a:lnTo>
                <a:lnTo>
                  <a:pt x="18832" y="8025"/>
                </a:lnTo>
                <a:lnTo>
                  <a:pt x="18663" y="8174"/>
                </a:lnTo>
                <a:lnTo>
                  <a:pt x="18472" y="8248"/>
                </a:lnTo>
                <a:lnTo>
                  <a:pt x="18270" y="8286"/>
                </a:lnTo>
                <a:lnTo>
                  <a:pt x="18078" y="8323"/>
                </a:lnTo>
                <a:lnTo>
                  <a:pt x="17887" y="8323"/>
                </a:lnTo>
                <a:lnTo>
                  <a:pt x="17696" y="8248"/>
                </a:lnTo>
                <a:lnTo>
                  <a:pt x="17493" y="8174"/>
                </a:lnTo>
                <a:lnTo>
                  <a:pt x="17302" y="8062"/>
                </a:lnTo>
                <a:lnTo>
                  <a:pt x="17133" y="7969"/>
                </a:lnTo>
                <a:lnTo>
                  <a:pt x="16976" y="7783"/>
                </a:lnTo>
                <a:lnTo>
                  <a:pt x="16852" y="7597"/>
                </a:lnTo>
                <a:lnTo>
                  <a:pt x="16740" y="7429"/>
                </a:lnTo>
                <a:lnTo>
                  <a:pt x="16672" y="7168"/>
                </a:lnTo>
                <a:lnTo>
                  <a:pt x="16638" y="6926"/>
                </a:lnTo>
                <a:lnTo>
                  <a:pt x="16616" y="6498"/>
                </a:lnTo>
                <a:lnTo>
                  <a:pt x="16616" y="5772"/>
                </a:lnTo>
                <a:lnTo>
                  <a:pt x="16650" y="4915"/>
                </a:lnTo>
                <a:lnTo>
                  <a:pt x="16695" y="3928"/>
                </a:lnTo>
                <a:lnTo>
                  <a:pt x="16762" y="2960"/>
                </a:lnTo>
                <a:lnTo>
                  <a:pt x="16830" y="1992"/>
                </a:lnTo>
                <a:lnTo>
                  <a:pt x="16908" y="1173"/>
                </a:lnTo>
                <a:lnTo>
                  <a:pt x="16976" y="521"/>
                </a:lnTo>
                <a:lnTo>
                  <a:pt x="16953" y="521"/>
                </a:lnTo>
                <a:lnTo>
                  <a:pt x="16931" y="521"/>
                </a:lnTo>
                <a:lnTo>
                  <a:pt x="16267" y="484"/>
                </a:lnTo>
                <a:lnTo>
                  <a:pt x="15637" y="428"/>
                </a:lnTo>
                <a:lnTo>
                  <a:pt x="15063" y="353"/>
                </a:lnTo>
                <a:lnTo>
                  <a:pt x="14523" y="279"/>
                </a:lnTo>
                <a:lnTo>
                  <a:pt x="14040" y="167"/>
                </a:lnTo>
                <a:lnTo>
                  <a:pt x="13635" y="93"/>
                </a:lnTo>
                <a:lnTo>
                  <a:pt x="13331" y="18"/>
                </a:lnTo>
                <a:lnTo>
                  <a:pt x="13117" y="18"/>
                </a:lnTo>
                <a:lnTo>
                  <a:pt x="12982" y="18"/>
                </a:lnTo>
                <a:lnTo>
                  <a:pt x="12858" y="130"/>
                </a:lnTo>
                <a:lnTo>
                  <a:pt x="12723" y="279"/>
                </a:lnTo>
                <a:lnTo>
                  <a:pt x="12622" y="446"/>
                </a:lnTo>
                <a:lnTo>
                  <a:pt x="12510" y="670"/>
                </a:lnTo>
                <a:lnTo>
                  <a:pt x="12419" y="912"/>
                </a:lnTo>
                <a:lnTo>
                  <a:pt x="12363" y="1210"/>
                </a:lnTo>
                <a:lnTo>
                  <a:pt x="12318" y="1526"/>
                </a:lnTo>
                <a:lnTo>
                  <a:pt x="12273" y="1843"/>
                </a:lnTo>
                <a:lnTo>
                  <a:pt x="12251" y="2215"/>
                </a:lnTo>
                <a:lnTo>
                  <a:pt x="12273" y="2532"/>
                </a:lnTo>
                <a:lnTo>
                  <a:pt x="12318" y="2886"/>
                </a:lnTo>
                <a:lnTo>
                  <a:pt x="12386" y="3240"/>
                </a:lnTo>
                <a:lnTo>
                  <a:pt x="12464" y="3556"/>
                </a:lnTo>
                <a:lnTo>
                  <a:pt x="12577" y="3891"/>
                </a:lnTo>
                <a:lnTo>
                  <a:pt x="12746" y="4171"/>
                </a:lnTo>
                <a:lnTo>
                  <a:pt x="12926" y="4487"/>
                </a:lnTo>
                <a:lnTo>
                  <a:pt x="13050" y="4860"/>
                </a:lnTo>
                <a:lnTo>
                  <a:pt x="13162" y="5251"/>
                </a:lnTo>
                <a:lnTo>
                  <a:pt x="13218" y="5604"/>
                </a:lnTo>
                <a:lnTo>
                  <a:pt x="13263" y="5995"/>
                </a:lnTo>
                <a:lnTo>
                  <a:pt x="13241" y="6386"/>
                </a:lnTo>
                <a:lnTo>
                  <a:pt x="13218" y="6740"/>
                </a:lnTo>
                <a:lnTo>
                  <a:pt x="13139" y="7094"/>
                </a:lnTo>
                <a:lnTo>
                  <a:pt x="13050" y="7429"/>
                </a:lnTo>
                <a:lnTo>
                  <a:pt x="12903" y="7746"/>
                </a:lnTo>
                <a:lnTo>
                  <a:pt x="12723" y="8025"/>
                </a:lnTo>
                <a:lnTo>
                  <a:pt x="12532" y="8286"/>
                </a:lnTo>
                <a:lnTo>
                  <a:pt x="12318" y="8491"/>
                </a:lnTo>
                <a:lnTo>
                  <a:pt x="12060" y="8677"/>
                </a:lnTo>
                <a:lnTo>
                  <a:pt x="11756" y="8788"/>
                </a:lnTo>
                <a:lnTo>
                  <a:pt x="11452" y="8826"/>
                </a:lnTo>
                <a:lnTo>
                  <a:pt x="11283" y="8826"/>
                </a:lnTo>
                <a:lnTo>
                  <a:pt x="11126" y="8826"/>
                </a:lnTo>
                <a:lnTo>
                  <a:pt x="11002" y="8788"/>
                </a:lnTo>
                <a:lnTo>
                  <a:pt x="10845" y="8714"/>
                </a:lnTo>
                <a:lnTo>
                  <a:pt x="10721" y="8640"/>
                </a:lnTo>
                <a:lnTo>
                  <a:pt x="10608" y="8565"/>
                </a:lnTo>
                <a:lnTo>
                  <a:pt x="10485" y="8453"/>
                </a:lnTo>
                <a:lnTo>
                  <a:pt x="10372" y="8323"/>
                </a:lnTo>
                <a:lnTo>
                  <a:pt x="10181" y="8062"/>
                </a:lnTo>
                <a:lnTo>
                  <a:pt x="10035" y="7746"/>
                </a:lnTo>
                <a:lnTo>
                  <a:pt x="9900" y="7392"/>
                </a:lnTo>
                <a:lnTo>
                  <a:pt x="9787" y="7001"/>
                </a:lnTo>
                <a:lnTo>
                  <a:pt x="9731" y="6610"/>
                </a:lnTo>
                <a:lnTo>
                  <a:pt x="9686" y="6219"/>
                </a:lnTo>
                <a:lnTo>
                  <a:pt x="9663" y="5772"/>
                </a:lnTo>
                <a:lnTo>
                  <a:pt x="9686" y="5381"/>
                </a:lnTo>
                <a:lnTo>
                  <a:pt x="9753" y="4990"/>
                </a:lnTo>
                <a:lnTo>
                  <a:pt x="9832" y="4636"/>
                </a:lnTo>
                <a:lnTo>
                  <a:pt x="9945" y="4320"/>
                </a:lnTo>
                <a:lnTo>
                  <a:pt x="10068" y="4022"/>
                </a:lnTo>
                <a:lnTo>
                  <a:pt x="10203" y="3817"/>
                </a:lnTo>
                <a:lnTo>
                  <a:pt x="10316" y="3593"/>
                </a:lnTo>
                <a:lnTo>
                  <a:pt x="10395" y="3351"/>
                </a:lnTo>
                <a:lnTo>
                  <a:pt x="10462" y="3109"/>
                </a:lnTo>
                <a:lnTo>
                  <a:pt x="10507" y="2848"/>
                </a:lnTo>
                <a:lnTo>
                  <a:pt x="10530" y="2606"/>
                </a:lnTo>
                <a:lnTo>
                  <a:pt x="10507" y="2346"/>
                </a:lnTo>
                <a:lnTo>
                  <a:pt x="10462" y="2141"/>
                </a:lnTo>
                <a:lnTo>
                  <a:pt x="10395" y="1880"/>
                </a:lnTo>
                <a:lnTo>
                  <a:pt x="10293" y="1638"/>
                </a:lnTo>
                <a:lnTo>
                  <a:pt x="10158" y="1415"/>
                </a:lnTo>
                <a:lnTo>
                  <a:pt x="9967" y="1210"/>
                </a:lnTo>
                <a:lnTo>
                  <a:pt x="9753" y="986"/>
                </a:lnTo>
                <a:lnTo>
                  <a:pt x="9495" y="819"/>
                </a:lnTo>
                <a:lnTo>
                  <a:pt x="9191" y="670"/>
                </a:lnTo>
                <a:lnTo>
                  <a:pt x="8842" y="521"/>
                </a:lnTo>
                <a:lnTo>
                  <a:pt x="8471" y="446"/>
                </a:lnTo>
                <a:lnTo>
                  <a:pt x="7998" y="428"/>
                </a:lnTo>
                <a:lnTo>
                  <a:pt x="7413" y="428"/>
                </a:lnTo>
                <a:lnTo>
                  <a:pt x="6817" y="446"/>
                </a:lnTo>
                <a:lnTo>
                  <a:pt x="6187" y="521"/>
                </a:lnTo>
                <a:lnTo>
                  <a:pt x="5602" y="633"/>
                </a:lnTo>
                <a:lnTo>
                  <a:pt x="5107" y="744"/>
                </a:lnTo>
                <a:lnTo>
                  <a:pt x="4725" y="856"/>
                </a:lnTo>
                <a:lnTo>
                  <a:pt x="4848" y="1564"/>
                </a:lnTo>
                <a:lnTo>
                  <a:pt x="5028" y="2495"/>
                </a:lnTo>
                <a:lnTo>
                  <a:pt x="5175" y="3556"/>
                </a:lnTo>
                <a:lnTo>
                  <a:pt x="5298" y="4673"/>
                </a:lnTo>
                <a:lnTo>
                  <a:pt x="5343" y="5213"/>
                </a:lnTo>
                <a:lnTo>
                  <a:pt x="5388" y="5753"/>
                </a:lnTo>
                <a:lnTo>
                  <a:pt x="5411" y="6275"/>
                </a:lnTo>
                <a:lnTo>
                  <a:pt x="5411" y="6740"/>
                </a:lnTo>
                <a:lnTo>
                  <a:pt x="5366" y="7168"/>
                </a:lnTo>
                <a:lnTo>
                  <a:pt x="5321" y="7541"/>
                </a:lnTo>
                <a:lnTo>
                  <a:pt x="5287" y="7708"/>
                </a:lnTo>
                <a:lnTo>
                  <a:pt x="5242" y="7857"/>
                </a:lnTo>
                <a:lnTo>
                  <a:pt x="5197" y="7969"/>
                </a:lnTo>
                <a:lnTo>
                  <a:pt x="5130" y="8062"/>
                </a:lnTo>
                <a:lnTo>
                  <a:pt x="5006" y="8248"/>
                </a:lnTo>
                <a:lnTo>
                  <a:pt x="4848" y="8397"/>
                </a:lnTo>
                <a:lnTo>
                  <a:pt x="4725" y="8528"/>
                </a:lnTo>
                <a:lnTo>
                  <a:pt x="4567" y="8640"/>
                </a:lnTo>
                <a:lnTo>
                  <a:pt x="4421" y="8714"/>
                </a:lnTo>
                <a:lnTo>
                  <a:pt x="4263" y="8751"/>
                </a:lnTo>
                <a:lnTo>
                  <a:pt x="4095" y="8788"/>
                </a:lnTo>
                <a:lnTo>
                  <a:pt x="3948" y="8788"/>
                </a:lnTo>
                <a:lnTo>
                  <a:pt x="3791" y="8751"/>
                </a:lnTo>
                <a:lnTo>
                  <a:pt x="3667" y="8714"/>
                </a:lnTo>
                <a:lnTo>
                  <a:pt x="3510" y="8677"/>
                </a:lnTo>
                <a:lnTo>
                  <a:pt x="3386" y="8602"/>
                </a:lnTo>
                <a:lnTo>
                  <a:pt x="3251" y="8491"/>
                </a:lnTo>
                <a:lnTo>
                  <a:pt x="3127" y="8360"/>
                </a:lnTo>
                <a:lnTo>
                  <a:pt x="3015" y="8248"/>
                </a:lnTo>
                <a:lnTo>
                  <a:pt x="2925" y="8062"/>
                </a:lnTo>
                <a:lnTo>
                  <a:pt x="2778" y="7857"/>
                </a:lnTo>
                <a:lnTo>
                  <a:pt x="2610" y="7671"/>
                </a:lnTo>
                <a:lnTo>
                  <a:pt x="2407" y="7541"/>
                </a:lnTo>
                <a:lnTo>
                  <a:pt x="2171" y="7466"/>
                </a:lnTo>
                <a:lnTo>
                  <a:pt x="1957" y="7429"/>
                </a:lnTo>
                <a:lnTo>
                  <a:pt x="1698" y="7429"/>
                </a:lnTo>
                <a:lnTo>
                  <a:pt x="1462" y="7466"/>
                </a:lnTo>
                <a:lnTo>
                  <a:pt x="1226" y="7559"/>
                </a:lnTo>
                <a:lnTo>
                  <a:pt x="989" y="7708"/>
                </a:lnTo>
                <a:lnTo>
                  <a:pt x="776" y="7932"/>
                </a:lnTo>
                <a:lnTo>
                  <a:pt x="551" y="8211"/>
                </a:lnTo>
                <a:lnTo>
                  <a:pt x="382" y="8528"/>
                </a:lnTo>
                <a:lnTo>
                  <a:pt x="315" y="8714"/>
                </a:lnTo>
                <a:lnTo>
                  <a:pt x="236" y="8919"/>
                </a:lnTo>
                <a:lnTo>
                  <a:pt x="191" y="9142"/>
                </a:lnTo>
                <a:lnTo>
                  <a:pt x="123" y="9347"/>
                </a:lnTo>
                <a:lnTo>
                  <a:pt x="78" y="9608"/>
                </a:lnTo>
                <a:lnTo>
                  <a:pt x="56" y="9887"/>
                </a:lnTo>
                <a:lnTo>
                  <a:pt x="33" y="10185"/>
                </a:lnTo>
                <a:lnTo>
                  <a:pt x="33" y="10464"/>
                </a:lnTo>
                <a:lnTo>
                  <a:pt x="33" y="10706"/>
                </a:lnTo>
                <a:lnTo>
                  <a:pt x="56" y="10967"/>
                </a:lnTo>
                <a:lnTo>
                  <a:pt x="78" y="11172"/>
                </a:lnTo>
                <a:lnTo>
                  <a:pt x="123" y="11395"/>
                </a:lnTo>
                <a:lnTo>
                  <a:pt x="168" y="11600"/>
                </a:lnTo>
                <a:lnTo>
                  <a:pt x="236" y="11786"/>
                </a:lnTo>
                <a:lnTo>
                  <a:pt x="292" y="11973"/>
                </a:lnTo>
                <a:lnTo>
                  <a:pt x="382" y="12140"/>
                </a:lnTo>
                <a:lnTo>
                  <a:pt x="540" y="12419"/>
                </a:lnTo>
                <a:lnTo>
                  <a:pt x="731" y="12680"/>
                </a:lnTo>
                <a:lnTo>
                  <a:pt x="944" y="12866"/>
                </a:lnTo>
                <a:lnTo>
                  <a:pt x="1158" y="12997"/>
                </a:lnTo>
                <a:lnTo>
                  <a:pt x="1395" y="13108"/>
                </a:lnTo>
                <a:lnTo>
                  <a:pt x="1608" y="13183"/>
                </a:lnTo>
                <a:lnTo>
                  <a:pt x="1856" y="13183"/>
                </a:lnTo>
                <a:lnTo>
                  <a:pt x="2070" y="13146"/>
                </a:lnTo>
                <a:lnTo>
                  <a:pt x="2261" y="13071"/>
                </a:lnTo>
                <a:lnTo>
                  <a:pt x="2430" y="12960"/>
                </a:lnTo>
                <a:lnTo>
                  <a:pt x="2587" y="12792"/>
                </a:lnTo>
                <a:lnTo>
                  <a:pt x="2688" y="12606"/>
                </a:lnTo>
                <a:lnTo>
                  <a:pt x="2801" y="12419"/>
                </a:lnTo>
                <a:lnTo>
                  <a:pt x="2925" y="12289"/>
                </a:lnTo>
                <a:lnTo>
                  <a:pt x="3082" y="12177"/>
                </a:lnTo>
                <a:lnTo>
                  <a:pt x="3228" y="12103"/>
                </a:lnTo>
                <a:lnTo>
                  <a:pt x="3408" y="12103"/>
                </a:lnTo>
                <a:lnTo>
                  <a:pt x="3577" y="12103"/>
                </a:lnTo>
                <a:lnTo>
                  <a:pt x="3723" y="12177"/>
                </a:lnTo>
                <a:lnTo>
                  <a:pt x="3903" y="12252"/>
                </a:lnTo>
                <a:lnTo>
                  <a:pt x="4072" y="12364"/>
                </a:lnTo>
                <a:lnTo>
                  <a:pt x="4230" y="12494"/>
                </a:lnTo>
                <a:lnTo>
                  <a:pt x="4353" y="12643"/>
                </a:lnTo>
                <a:lnTo>
                  <a:pt x="4488" y="12829"/>
                </a:lnTo>
                <a:lnTo>
                  <a:pt x="4567" y="13034"/>
                </a:lnTo>
                <a:lnTo>
                  <a:pt x="4657" y="13257"/>
                </a:lnTo>
                <a:lnTo>
                  <a:pt x="4702" y="13462"/>
                </a:lnTo>
                <a:lnTo>
                  <a:pt x="4725" y="13686"/>
                </a:lnTo>
                <a:lnTo>
                  <a:pt x="4702" y="14282"/>
                </a:lnTo>
                <a:lnTo>
                  <a:pt x="4657" y="15045"/>
                </a:lnTo>
                <a:lnTo>
                  <a:pt x="4612" y="15976"/>
                </a:lnTo>
                <a:lnTo>
                  <a:pt x="4590" y="16926"/>
                </a:lnTo>
                <a:lnTo>
                  <a:pt x="4567" y="17968"/>
                </a:lnTo>
                <a:lnTo>
                  <a:pt x="4567" y="19011"/>
                </a:lnTo>
                <a:lnTo>
                  <a:pt x="4590" y="19514"/>
                </a:lnTo>
                <a:lnTo>
                  <a:pt x="4612" y="19980"/>
                </a:lnTo>
                <a:lnTo>
                  <a:pt x="4657" y="20426"/>
                </a:lnTo>
                <a:lnTo>
                  <a:pt x="4725" y="20836"/>
                </a:lnTo>
                <a:lnTo>
                  <a:pt x="4848" y="20929"/>
                </a:lnTo>
                <a:lnTo>
                  <a:pt x="5040" y="21004"/>
                </a:lnTo>
                <a:lnTo>
                  <a:pt x="5265" y="21078"/>
                </a:lnTo>
                <a:lnTo>
                  <a:pt x="5478" y="21115"/>
                </a:lnTo>
                <a:lnTo>
                  <a:pt x="6041" y="21115"/>
                </a:lnTo>
                <a:lnTo>
                  <a:pt x="6637" y="21078"/>
                </a:lnTo>
                <a:lnTo>
                  <a:pt x="7312" y="21004"/>
                </a:lnTo>
                <a:lnTo>
                  <a:pt x="7998" y="20929"/>
                </a:lnTo>
                <a:lnTo>
                  <a:pt x="8696" y="20855"/>
                </a:lnTo>
                <a:lnTo>
                  <a:pt x="9360" y="20836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>
        <p:nvSpPr>
          <p:cNvPr id="25" name="Puzzle4"/>
          <p:cNvSpPr>
            <a:spLocks noEditPoints="1" noChangeArrowheads="1"/>
          </p:cNvSpPr>
          <p:nvPr/>
        </p:nvSpPr>
        <p:spPr bwMode="auto">
          <a:xfrm>
            <a:off x="7432808" y="1474462"/>
            <a:ext cx="974150" cy="1422845"/>
          </a:xfrm>
          <a:custGeom>
            <a:avLst/>
            <a:gdLst>
              <a:gd name="T0" fmla="*/ 8307 w 21600"/>
              <a:gd name="T1" fmla="*/ 11593 h 21600"/>
              <a:gd name="T2" fmla="*/ 453 w 21600"/>
              <a:gd name="T3" fmla="*/ 16938 h 21600"/>
              <a:gd name="T4" fmla="*/ 11500 w 21600"/>
              <a:gd name="T5" fmla="*/ 21600 h 21600"/>
              <a:gd name="T6" fmla="*/ 20920 w 21600"/>
              <a:gd name="T7" fmla="*/ 16751 h 21600"/>
              <a:gd name="T8" fmla="*/ 13972 w 21600"/>
              <a:gd name="T9" fmla="*/ 10888 h 21600"/>
              <a:gd name="T10" fmla="*/ 21033 w 21600"/>
              <a:gd name="T11" fmla="*/ 4716 h 21600"/>
              <a:gd name="T12" fmla="*/ 11102 w 21600"/>
              <a:gd name="T13" fmla="*/ 11 h 21600"/>
              <a:gd name="T14" fmla="*/ 453 w 21600"/>
              <a:gd name="T15" fmla="*/ 4716 h 21600"/>
              <a:gd name="T16" fmla="*/ 2076 w 21600"/>
              <a:gd name="T17" fmla="*/ 5664 h 21600"/>
              <a:gd name="T18" fmla="*/ 20203 w 21600"/>
              <a:gd name="T19" fmla="*/ 1598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3813" y="10590"/>
                </a:moveTo>
                <a:lnTo>
                  <a:pt x="3927" y="10513"/>
                </a:lnTo>
                <a:lnTo>
                  <a:pt x="4078" y="10425"/>
                </a:lnTo>
                <a:lnTo>
                  <a:pt x="4210" y="10359"/>
                </a:lnTo>
                <a:lnTo>
                  <a:pt x="4361" y="10315"/>
                </a:lnTo>
                <a:lnTo>
                  <a:pt x="4682" y="10237"/>
                </a:lnTo>
                <a:lnTo>
                  <a:pt x="5041" y="10193"/>
                </a:lnTo>
                <a:lnTo>
                  <a:pt x="5456" y="10171"/>
                </a:lnTo>
                <a:lnTo>
                  <a:pt x="5853" y="10193"/>
                </a:lnTo>
                <a:lnTo>
                  <a:pt x="6249" y="10260"/>
                </a:lnTo>
                <a:lnTo>
                  <a:pt x="6646" y="10337"/>
                </a:lnTo>
                <a:lnTo>
                  <a:pt x="7004" y="10469"/>
                </a:lnTo>
                <a:lnTo>
                  <a:pt x="7363" y="10612"/>
                </a:lnTo>
                <a:lnTo>
                  <a:pt x="7665" y="10788"/>
                </a:lnTo>
                <a:lnTo>
                  <a:pt x="7911" y="10998"/>
                </a:lnTo>
                <a:lnTo>
                  <a:pt x="8024" y="11097"/>
                </a:lnTo>
                <a:lnTo>
                  <a:pt x="8137" y="11207"/>
                </a:lnTo>
                <a:lnTo>
                  <a:pt x="8194" y="11340"/>
                </a:lnTo>
                <a:lnTo>
                  <a:pt x="8269" y="11461"/>
                </a:lnTo>
                <a:lnTo>
                  <a:pt x="8307" y="11593"/>
                </a:lnTo>
                <a:lnTo>
                  <a:pt x="8307" y="11714"/>
                </a:lnTo>
                <a:lnTo>
                  <a:pt x="8307" y="11868"/>
                </a:lnTo>
                <a:lnTo>
                  <a:pt x="8307" y="12012"/>
                </a:lnTo>
                <a:lnTo>
                  <a:pt x="8194" y="12265"/>
                </a:lnTo>
                <a:lnTo>
                  <a:pt x="8062" y="12519"/>
                </a:lnTo>
                <a:lnTo>
                  <a:pt x="7873" y="12706"/>
                </a:lnTo>
                <a:lnTo>
                  <a:pt x="7627" y="12904"/>
                </a:lnTo>
                <a:lnTo>
                  <a:pt x="7363" y="13048"/>
                </a:lnTo>
                <a:lnTo>
                  <a:pt x="7080" y="13180"/>
                </a:lnTo>
                <a:lnTo>
                  <a:pt x="6759" y="13257"/>
                </a:lnTo>
                <a:lnTo>
                  <a:pt x="6419" y="13345"/>
                </a:lnTo>
                <a:lnTo>
                  <a:pt x="6098" y="13389"/>
                </a:lnTo>
                <a:lnTo>
                  <a:pt x="5739" y="13389"/>
                </a:lnTo>
                <a:lnTo>
                  <a:pt x="5418" y="13389"/>
                </a:lnTo>
                <a:lnTo>
                  <a:pt x="5079" y="13345"/>
                </a:lnTo>
                <a:lnTo>
                  <a:pt x="4758" y="13301"/>
                </a:lnTo>
                <a:lnTo>
                  <a:pt x="4474" y="13213"/>
                </a:lnTo>
                <a:lnTo>
                  <a:pt x="4172" y="13114"/>
                </a:lnTo>
                <a:lnTo>
                  <a:pt x="3965" y="12982"/>
                </a:lnTo>
                <a:lnTo>
                  <a:pt x="3738" y="12838"/>
                </a:lnTo>
                <a:lnTo>
                  <a:pt x="3493" y="12706"/>
                </a:lnTo>
                <a:lnTo>
                  <a:pt x="3228" y="12607"/>
                </a:lnTo>
                <a:lnTo>
                  <a:pt x="2945" y="12519"/>
                </a:lnTo>
                <a:lnTo>
                  <a:pt x="2700" y="12431"/>
                </a:lnTo>
                <a:lnTo>
                  <a:pt x="2397" y="12375"/>
                </a:lnTo>
                <a:lnTo>
                  <a:pt x="2152" y="12331"/>
                </a:lnTo>
                <a:lnTo>
                  <a:pt x="1888" y="12309"/>
                </a:lnTo>
                <a:lnTo>
                  <a:pt x="1642" y="12309"/>
                </a:lnTo>
                <a:lnTo>
                  <a:pt x="1397" y="12331"/>
                </a:lnTo>
                <a:lnTo>
                  <a:pt x="1170" y="12397"/>
                </a:lnTo>
                <a:lnTo>
                  <a:pt x="962" y="12453"/>
                </a:lnTo>
                <a:lnTo>
                  <a:pt x="774" y="12563"/>
                </a:lnTo>
                <a:lnTo>
                  <a:pt x="623" y="12684"/>
                </a:lnTo>
                <a:lnTo>
                  <a:pt x="528" y="12838"/>
                </a:lnTo>
                <a:lnTo>
                  <a:pt x="453" y="13026"/>
                </a:lnTo>
                <a:lnTo>
                  <a:pt x="339" y="13477"/>
                </a:lnTo>
                <a:lnTo>
                  <a:pt x="226" y="13984"/>
                </a:lnTo>
                <a:lnTo>
                  <a:pt x="151" y="14535"/>
                </a:lnTo>
                <a:lnTo>
                  <a:pt x="113" y="15075"/>
                </a:lnTo>
                <a:lnTo>
                  <a:pt x="113" y="15626"/>
                </a:lnTo>
                <a:lnTo>
                  <a:pt x="151" y="16133"/>
                </a:lnTo>
                <a:lnTo>
                  <a:pt x="188" y="16376"/>
                </a:lnTo>
                <a:lnTo>
                  <a:pt x="264" y="16585"/>
                </a:lnTo>
                <a:lnTo>
                  <a:pt x="339" y="16773"/>
                </a:lnTo>
                <a:lnTo>
                  <a:pt x="453" y="16938"/>
                </a:lnTo>
                <a:lnTo>
                  <a:pt x="1095" y="16883"/>
                </a:lnTo>
                <a:lnTo>
                  <a:pt x="1963" y="16795"/>
                </a:lnTo>
                <a:lnTo>
                  <a:pt x="2945" y="16751"/>
                </a:lnTo>
                <a:lnTo>
                  <a:pt x="3965" y="16706"/>
                </a:lnTo>
                <a:lnTo>
                  <a:pt x="5022" y="16684"/>
                </a:lnTo>
                <a:lnTo>
                  <a:pt x="5947" y="16684"/>
                </a:lnTo>
                <a:lnTo>
                  <a:pt x="6759" y="16706"/>
                </a:lnTo>
                <a:lnTo>
                  <a:pt x="7363" y="16751"/>
                </a:lnTo>
                <a:lnTo>
                  <a:pt x="7948" y="16839"/>
                </a:lnTo>
                <a:lnTo>
                  <a:pt x="8458" y="16916"/>
                </a:lnTo>
                <a:lnTo>
                  <a:pt x="8893" y="17026"/>
                </a:lnTo>
                <a:lnTo>
                  <a:pt x="9289" y="17158"/>
                </a:lnTo>
                <a:lnTo>
                  <a:pt x="9572" y="17280"/>
                </a:lnTo>
                <a:lnTo>
                  <a:pt x="9799" y="17412"/>
                </a:lnTo>
                <a:lnTo>
                  <a:pt x="9969" y="17555"/>
                </a:lnTo>
                <a:lnTo>
                  <a:pt x="10120" y="17687"/>
                </a:lnTo>
                <a:lnTo>
                  <a:pt x="10158" y="17831"/>
                </a:lnTo>
                <a:lnTo>
                  <a:pt x="10195" y="17974"/>
                </a:lnTo>
                <a:lnTo>
                  <a:pt x="10158" y="18128"/>
                </a:lnTo>
                <a:lnTo>
                  <a:pt x="10082" y="18271"/>
                </a:lnTo>
                <a:lnTo>
                  <a:pt x="9969" y="18426"/>
                </a:lnTo>
                <a:lnTo>
                  <a:pt x="9837" y="18569"/>
                </a:lnTo>
                <a:lnTo>
                  <a:pt x="9648" y="18701"/>
                </a:lnTo>
                <a:lnTo>
                  <a:pt x="9440" y="18822"/>
                </a:lnTo>
                <a:lnTo>
                  <a:pt x="9213" y="18999"/>
                </a:lnTo>
                <a:lnTo>
                  <a:pt x="9044" y="19186"/>
                </a:lnTo>
                <a:lnTo>
                  <a:pt x="8893" y="19395"/>
                </a:lnTo>
                <a:lnTo>
                  <a:pt x="8817" y="19627"/>
                </a:lnTo>
                <a:lnTo>
                  <a:pt x="8779" y="19858"/>
                </a:lnTo>
                <a:lnTo>
                  <a:pt x="8779" y="20112"/>
                </a:lnTo>
                <a:lnTo>
                  <a:pt x="8855" y="20354"/>
                </a:lnTo>
                <a:lnTo>
                  <a:pt x="8968" y="20586"/>
                </a:lnTo>
                <a:lnTo>
                  <a:pt x="9138" y="20817"/>
                </a:lnTo>
                <a:lnTo>
                  <a:pt x="9365" y="21026"/>
                </a:lnTo>
                <a:lnTo>
                  <a:pt x="9610" y="21192"/>
                </a:lnTo>
                <a:lnTo>
                  <a:pt x="9950" y="21368"/>
                </a:lnTo>
                <a:lnTo>
                  <a:pt x="10120" y="21445"/>
                </a:lnTo>
                <a:lnTo>
                  <a:pt x="10346" y="21511"/>
                </a:lnTo>
                <a:lnTo>
                  <a:pt x="10516" y="21555"/>
                </a:lnTo>
                <a:lnTo>
                  <a:pt x="10743" y="21600"/>
                </a:lnTo>
                <a:lnTo>
                  <a:pt x="10988" y="21644"/>
                </a:lnTo>
                <a:lnTo>
                  <a:pt x="11215" y="21666"/>
                </a:lnTo>
                <a:lnTo>
                  <a:pt x="11498" y="21666"/>
                </a:lnTo>
                <a:lnTo>
                  <a:pt x="11762" y="21666"/>
                </a:lnTo>
                <a:lnTo>
                  <a:pt x="12253" y="21644"/>
                </a:lnTo>
                <a:lnTo>
                  <a:pt x="12763" y="21577"/>
                </a:lnTo>
                <a:lnTo>
                  <a:pt x="13197" y="21467"/>
                </a:lnTo>
                <a:lnTo>
                  <a:pt x="13556" y="21346"/>
                </a:lnTo>
                <a:lnTo>
                  <a:pt x="13896" y="21192"/>
                </a:lnTo>
                <a:lnTo>
                  <a:pt x="14179" y="21026"/>
                </a:lnTo>
                <a:lnTo>
                  <a:pt x="14444" y="20839"/>
                </a:lnTo>
                <a:lnTo>
                  <a:pt x="14576" y="20641"/>
                </a:lnTo>
                <a:lnTo>
                  <a:pt x="14727" y="20431"/>
                </a:lnTo>
                <a:lnTo>
                  <a:pt x="14765" y="20200"/>
                </a:lnTo>
                <a:lnTo>
                  <a:pt x="14802" y="19991"/>
                </a:lnTo>
                <a:lnTo>
                  <a:pt x="14727" y="19759"/>
                </a:lnTo>
                <a:lnTo>
                  <a:pt x="14613" y="19550"/>
                </a:lnTo>
                <a:lnTo>
                  <a:pt x="14444" y="19307"/>
                </a:lnTo>
                <a:lnTo>
                  <a:pt x="14217" y="19098"/>
                </a:lnTo>
                <a:lnTo>
                  <a:pt x="13934" y="18911"/>
                </a:lnTo>
                <a:lnTo>
                  <a:pt x="13669" y="18745"/>
                </a:lnTo>
                <a:lnTo>
                  <a:pt x="13462" y="18547"/>
                </a:lnTo>
                <a:lnTo>
                  <a:pt x="13311" y="18337"/>
                </a:lnTo>
                <a:lnTo>
                  <a:pt x="13197" y="18150"/>
                </a:lnTo>
                <a:lnTo>
                  <a:pt x="13122" y="17941"/>
                </a:lnTo>
                <a:lnTo>
                  <a:pt x="13122" y="17720"/>
                </a:lnTo>
                <a:lnTo>
                  <a:pt x="13122" y="17533"/>
                </a:lnTo>
                <a:lnTo>
                  <a:pt x="13197" y="17346"/>
                </a:lnTo>
                <a:lnTo>
                  <a:pt x="13273" y="17158"/>
                </a:lnTo>
                <a:lnTo>
                  <a:pt x="13386" y="16982"/>
                </a:lnTo>
                <a:lnTo>
                  <a:pt x="13537" y="16839"/>
                </a:lnTo>
                <a:lnTo>
                  <a:pt x="13707" y="16706"/>
                </a:lnTo>
                <a:lnTo>
                  <a:pt x="13896" y="16607"/>
                </a:lnTo>
                <a:lnTo>
                  <a:pt x="14104" y="16519"/>
                </a:lnTo>
                <a:lnTo>
                  <a:pt x="14330" y="16453"/>
                </a:lnTo>
                <a:lnTo>
                  <a:pt x="14538" y="16431"/>
                </a:lnTo>
                <a:lnTo>
                  <a:pt x="14897" y="16453"/>
                </a:lnTo>
                <a:lnTo>
                  <a:pt x="15406" y="16497"/>
                </a:lnTo>
                <a:lnTo>
                  <a:pt x="16105" y="16541"/>
                </a:lnTo>
                <a:lnTo>
                  <a:pt x="16898" y="16607"/>
                </a:lnTo>
                <a:lnTo>
                  <a:pt x="17804" y="16651"/>
                </a:lnTo>
                <a:lnTo>
                  <a:pt x="18786" y="16684"/>
                </a:lnTo>
                <a:lnTo>
                  <a:pt x="19844" y="16728"/>
                </a:lnTo>
                <a:lnTo>
                  <a:pt x="20920" y="16751"/>
                </a:lnTo>
                <a:lnTo>
                  <a:pt x="21109" y="16497"/>
                </a:lnTo>
                <a:lnTo>
                  <a:pt x="21241" y="16222"/>
                </a:lnTo>
                <a:lnTo>
                  <a:pt x="21392" y="15946"/>
                </a:lnTo>
                <a:lnTo>
                  <a:pt x="21467" y="15648"/>
                </a:lnTo>
                <a:lnTo>
                  <a:pt x="21543" y="15351"/>
                </a:lnTo>
                <a:lnTo>
                  <a:pt x="21618" y="15042"/>
                </a:lnTo>
                <a:lnTo>
                  <a:pt x="21618" y="14745"/>
                </a:lnTo>
                <a:lnTo>
                  <a:pt x="21618" y="14447"/>
                </a:lnTo>
                <a:lnTo>
                  <a:pt x="21618" y="14150"/>
                </a:lnTo>
                <a:lnTo>
                  <a:pt x="21581" y="13852"/>
                </a:lnTo>
                <a:lnTo>
                  <a:pt x="21505" y="13577"/>
                </a:lnTo>
                <a:lnTo>
                  <a:pt x="21430" y="13301"/>
                </a:lnTo>
                <a:lnTo>
                  <a:pt x="21354" y="13048"/>
                </a:lnTo>
                <a:lnTo>
                  <a:pt x="21241" y="12816"/>
                </a:lnTo>
                <a:lnTo>
                  <a:pt x="21146" y="12607"/>
                </a:lnTo>
                <a:lnTo>
                  <a:pt x="21033" y="12431"/>
                </a:lnTo>
                <a:lnTo>
                  <a:pt x="20920" y="12265"/>
                </a:lnTo>
                <a:lnTo>
                  <a:pt x="20769" y="12144"/>
                </a:lnTo>
                <a:lnTo>
                  <a:pt x="20637" y="12034"/>
                </a:lnTo>
                <a:lnTo>
                  <a:pt x="20486" y="11946"/>
                </a:lnTo>
                <a:lnTo>
                  <a:pt x="20297" y="11891"/>
                </a:lnTo>
                <a:lnTo>
                  <a:pt x="20165" y="11846"/>
                </a:lnTo>
                <a:lnTo>
                  <a:pt x="19976" y="11824"/>
                </a:lnTo>
                <a:lnTo>
                  <a:pt x="19806" y="11802"/>
                </a:lnTo>
                <a:lnTo>
                  <a:pt x="19390" y="11824"/>
                </a:lnTo>
                <a:lnTo>
                  <a:pt x="18956" y="11891"/>
                </a:lnTo>
                <a:lnTo>
                  <a:pt x="18503" y="11968"/>
                </a:lnTo>
                <a:lnTo>
                  <a:pt x="17993" y="12078"/>
                </a:lnTo>
                <a:lnTo>
                  <a:pt x="17653" y="12144"/>
                </a:lnTo>
                <a:lnTo>
                  <a:pt x="17332" y="12199"/>
                </a:lnTo>
                <a:lnTo>
                  <a:pt x="17049" y="12221"/>
                </a:lnTo>
                <a:lnTo>
                  <a:pt x="16747" y="12243"/>
                </a:lnTo>
                <a:lnTo>
                  <a:pt x="16464" y="12243"/>
                </a:lnTo>
                <a:lnTo>
                  <a:pt x="16218" y="12243"/>
                </a:lnTo>
                <a:lnTo>
                  <a:pt x="15992" y="12221"/>
                </a:lnTo>
                <a:lnTo>
                  <a:pt x="15746" y="12199"/>
                </a:lnTo>
                <a:lnTo>
                  <a:pt x="15520" y="12155"/>
                </a:lnTo>
                <a:lnTo>
                  <a:pt x="15350" y="12122"/>
                </a:lnTo>
                <a:lnTo>
                  <a:pt x="15161" y="12056"/>
                </a:lnTo>
                <a:lnTo>
                  <a:pt x="14972" y="11990"/>
                </a:lnTo>
                <a:lnTo>
                  <a:pt x="14689" y="11846"/>
                </a:lnTo>
                <a:lnTo>
                  <a:pt x="14444" y="11670"/>
                </a:lnTo>
                <a:lnTo>
                  <a:pt x="14255" y="11483"/>
                </a:lnTo>
                <a:lnTo>
                  <a:pt x="14104" y="11295"/>
                </a:lnTo>
                <a:lnTo>
                  <a:pt x="14028" y="11086"/>
                </a:lnTo>
                <a:lnTo>
                  <a:pt x="13972" y="10888"/>
                </a:lnTo>
                <a:lnTo>
                  <a:pt x="13972" y="10700"/>
                </a:lnTo>
                <a:lnTo>
                  <a:pt x="14009" y="10513"/>
                </a:lnTo>
                <a:lnTo>
                  <a:pt x="14066" y="10359"/>
                </a:lnTo>
                <a:lnTo>
                  <a:pt x="14179" y="10215"/>
                </a:lnTo>
                <a:lnTo>
                  <a:pt x="14406" y="10006"/>
                </a:lnTo>
                <a:lnTo>
                  <a:pt x="14651" y="9830"/>
                </a:lnTo>
                <a:lnTo>
                  <a:pt x="14878" y="9686"/>
                </a:lnTo>
                <a:lnTo>
                  <a:pt x="15123" y="9554"/>
                </a:lnTo>
                <a:lnTo>
                  <a:pt x="15350" y="9477"/>
                </a:lnTo>
                <a:lnTo>
                  <a:pt x="15558" y="9411"/>
                </a:lnTo>
                <a:lnTo>
                  <a:pt x="15803" y="9345"/>
                </a:lnTo>
                <a:lnTo>
                  <a:pt x="16030" y="9323"/>
                </a:lnTo>
                <a:lnTo>
                  <a:pt x="16256" y="9301"/>
                </a:lnTo>
                <a:lnTo>
                  <a:pt x="16464" y="9323"/>
                </a:lnTo>
                <a:lnTo>
                  <a:pt x="16690" y="9345"/>
                </a:lnTo>
                <a:lnTo>
                  <a:pt x="16898" y="9367"/>
                </a:lnTo>
                <a:lnTo>
                  <a:pt x="17332" y="9477"/>
                </a:lnTo>
                <a:lnTo>
                  <a:pt x="17767" y="9598"/>
                </a:lnTo>
                <a:lnTo>
                  <a:pt x="18163" y="9731"/>
                </a:lnTo>
                <a:lnTo>
                  <a:pt x="18597" y="9874"/>
                </a:lnTo>
                <a:lnTo>
                  <a:pt x="18994" y="10006"/>
                </a:lnTo>
                <a:lnTo>
                  <a:pt x="19428" y="10083"/>
                </a:lnTo>
                <a:lnTo>
                  <a:pt x="19617" y="10127"/>
                </a:lnTo>
                <a:lnTo>
                  <a:pt x="19844" y="10149"/>
                </a:lnTo>
                <a:lnTo>
                  <a:pt x="20013" y="10149"/>
                </a:lnTo>
                <a:lnTo>
                  <a:pt x="20240" y="10127"/>
                </a:lnTo>
                <a:lnTo>
                  <a:pt x="20410" y="10105"/>
                </a:lnTo>
                <a:lnTo>
                  <a:pt x="20637" y="10061"/>
                </a:lnTo>
                <a:lnTo>
                  <a:pt x="20844" y="9984"/>
                </a:lnTo>
                <a:lnTo>
                  <a:pt x="21033" y="9896"/>
                </a:lnTo>
                <a:lnTo>
                  <a:pt x="21146" y="9830"/>
                </a:lnTo>
                <a:lnTo>
                  <a:pt x="21203" y="9753"/>
                </a:lnTo>
                <a:lnTo>
                  <a:pt x="21279" y="9642"/>
                </a:lnTo>
                <a:lnTo>
                  <a:pt x="21354" y="9521"/>
                </a:lnTo>
                <a:lnTo>
                  <a:pt x="21430" y="9246"/>
                </a:lnTo>
                <a:lnTo>
                  <a:pt x="21430" y="8904"/>
                </a:lnTo>
                <a:lnTo>
                  <a:pt x="21430" y="8540"/>
                </a:lnTo>
                <a:lnTo>
                  <a:pt x="21392" y="8144"/>
                </a:lnTo>
                <a:lnTo>
                  <a:pt x="21354" y="7714"/>
                </a:lnTo>
                <a:lnTo>
                  <a:pt x="21279" y="7295"/>
                </a:lnTo>
                <a:lnTo>
                  <a:pt x="21146" y="6446"/>
                </a:lnTo>
                <a:lnTo>
                  <a:pt x="20995" y="5686"/>
                </a:lnTo>
                <a:lnTo>
                  <a:pt x="20958" y="5366"/>
                </a:lnTo>
                <a:lnTo>
                  <a:pt x="20958" y="5091"/>
                </a:lnTo>
                <a:lnTo>
                  <a:pt x="20958" y="4860"/>
                </a:lnTo>
                <a:lnTo>
                  <a:pt x="21033" y="4716"/>
                </a:lnTo>
                <a:lnTo>
                  <a:pt x="20637" y="4860"/>
                </a:lnTo>
                <a:lnTo>
                  <a:pt x="20127" y="4992"/>
                </a:lnTo>
                <a:lnTo>
                  <a:pt x="19617" y="5069"/>
                </a:lnTo>
                <a:lnTo>
                  <a:pt x="19032" y="5157"/>
                </a:lnTo>
                <a:lnTo>
                  <a:pt x="18465" y="5201"/>
                </a:lnTo>
                <a:lnTo>
                  <a:pt x="17842" y="5245"/>
                </a:lnTo>
                <a:lnTo>
                  <a:pt x="17219" y="5267"/>
                </a:lnTo>
                <a:lnTo>
                  <a:pt x="16615" y="5267"/>
                </a:lnTo>
                <a:lnTo>
                  <a:pt x="15992" y="5245"/>
                </a:lnTo>
                <a:lnTo>
                  <a:pt x="15369" y="5201"/>
                </a:lnTo>
                <a:lnTo>
                  <a:pt x="14840" y="5157"/>
                </a:lnTo>
                <a:lnTo>
                  <a:pt x="14293" y="5091"/>
                </a:lnTo>
                <a:lnTo>
                  <a:pt x="13783" y="5014"/>
                </a:lnTo>
                <a:lnTo>
                  <a:pt x="13386" y="4926"/>
                </a:lnTo>
                <a:lnTo>
                  <a:pt x="13027" y="4815"/>
                </a:lnTo>
                <a:lnTo>
                  <a:pt x="12725" y="4716"/>
                </a:lnTo>
                <a:lnTo>
                  <a:pt x="12480" y="4606"/>
                </a:lnTo>
                <a:lnTo>
                  <a:pt x="12291" y="4496"/>
                </a:lnTo>
                <a:lnTo>
                  <a:pt x="12197" y="4397"/>
                </a:lnTo>
                <a:lnTo>
                  <a:pt x="12083" y="4286"/>
                </a:lnTo>
                <a:lnTo>
                  <a:pt x="12046" y="4187"/>
                </a:lnTo>
                <a:lnTo>
                  <a:pt x="12008" y="4077"/>
                </a:lnTo>
                <a:lnTo>
                  <a:pt x="12046" y="3967"/>
                </a:lnTo>
                <a:lnTo>
                  <a:pt x="12121" y="3868"/>
                </a:lnTo>
                <a:lnTo>
                  <a:pt x="12197" y="3735"/>
                </a:lnTo>
                <a:lnTo>
                  <a:pt x="12291" y="3614"/>
                </a:lnTo>
                <a:lnTo>
                  <a:pt x="12442" y="3482"/>
                </a:lnTo>
                <a:lnTo>
                  <a:pt x="12631" y="3361"/>
                </a:lnTo>
                <a:lnTo>
                  <a:pt x="13065" y="3085"/>
                </a:lnTo>
                <a:lnTo>
                  <a:pt x="13537" y="2766"/>
                </a:lnTo>
                <a:lnTo>
                  <a:pt x="13783" y="2578"/>
                </a:lnTo>
                <a:lnTo>
                  <a:pt x="13934" y="2380"/>
                </a:lnTo>
                <a:lnTo>
                  <a:pt x="14028" y="2171"/>
                </a:lnTo>
                <a:lnTo>
                  <a:pt x="14104" y="1961"/>
                </a:lnTo>
                <a:lnTo>
                  <a:pt x="14104" y="1730"/>
                </a:lnTo>
                <a:lnTo>
                  <a:pt x="14066" y="1498"/>
                </a:lnTo>
                <a:lnTo>
                  <a:pt x="13972" y="1267"/>
                </a:lnTo>
                <a:lnTo>
                  <a:pt x="13820" y="1057"/>
                </a:lnTo>
                <a:lnTo>
                  <a:pt x="13594" y="837"/>
                </a:lnTo>
                <a:lnTo>
                  <a:pt x="13386" y="628"/>
                </a:lnTo>
                <a:lnTo>
                  <a:pt x="13103" y="462"/>
                </a:lnTo>
                <a:lnTo>
                  <a:pt x="12763" y="308"/>
                </a:lnTo>
                <a:lnTo>
                  <a:pt x="12404" y="187"/>
                </a:lnTo>
                <a:lnTo>
                  <a:pt x="12008" y="77"/>
                </a:lnTo>
                <a:lnTo>
                  <a:pt x="11574" y="33"/>
                </a:lnTo>
                <a:lnTo>
                  <a:pt x="11102" y="11"/>
                </a:lnTo>
                <a:lnTo>
                  <a:pt x="10667" y="11"/>
                </a:lnTo>
                <a:lnTo>
                  <a:pt x="10233" y="77"/>
                </a:lnTo>
                <a:lnTo>
                  <a:pt x="9837" y="187"/>
                </a:lnTo>
                <a:lnTo>
                  <a:pt x="9440" y="286"/>
                </a:lnTo>
                <a:lnTo>
                  <a:pt x="9062" y="462"/>
                </a:lnTo>
                <a:lnTo>
                  <a:pt x="8741" y="628"/>
                </a:lnTo>
                <a:lnTo>
                  <a:pt x="8458" y="815"/>
                </a:lnTo>
                <a:lnTo>
                  <a:pt x="8232" y="1035"/>
                </a:lnTo>
                <a:lnTo>
                  <a:pt x="8062" y="1245"/>
                </a:lnTo>
                <a:lnTo>
                  <a:pt x="7911" y="1476"/>
                </a:lnTo>
                <a:lnTo>
                  <a:pt x="7835" y="1708"/>
                </a:lnTo>
                <a:lnTo>
                  <a:pt x="7797" y="1961"/>
                </a:lnTo>
                <a:lnTo>
                  <a:pt x="7835" y="2193"/>
                </a:lnTo>
                <a:lnTo>
                  <a:pt x="7948" y="2402"/>
                </a:lnTo>
                <a:lnTo>
                  <a:pt x="8062" y="2534"/>
                </a:lnTo>
                <a:lnTo>
                  <a:pt x="8175" y="2644"/>
                </a:lnTo>
                <a:lnTo>
                  <a:pt x="8269" y="2744"/>
                </a:lnTo>
                <a:lnTo>
                  <a:pt x="8420" y="2832"/>
                </a:lnTo>
                <a:lnTo>
                  <a:pt x="8704" y="3019"/>
                </a:lnTo>
                <a:lnTo>
                  <a:pt x="8968" y="3206"/>
                </a:lnTo>
                <a:lnTo>
                  <a:pt x="9138" y="3405"/>
                </a:lnTo>
                <a:lnTo>
                  <a:pt x="9327" y="3570"/>
                </a:lnTo>
                <a:lnTo>
                  <a:pt x="9440" y="3735"/>
                </a:lnTo>
                <a:lnTo>
                  <a:pt x="9516" y="3890"/>
                </a:lnTo>
                <a:lnTo>
                  <a:pt x="9534" y="4033"/>
                </a:lnTo>
                <a:lnTo>
                  <a:pt x="9534" y="4165"/>
                </a:lnTo>
                <a:lnTo>
                  <a:pt x="9516" y="4286"/>
                </a:lnTo>
                <a:lnTo>
                  <a:pt x="9440" y="4397"/>
                </a:lnTo>
                <a:lnTo>
                  <a:pt x="9327" y="4496"/>
                </a:lnTo>
                <a:lnTo>
                  <a:pt x="9176" y="4562"/>
                </a:lnTo>
                <a:lnTo>
                  <a:pt x="9006" y="4628"/>
                </a:lnTo>
                <a:lnTo>
                  <a:pt x="8779" y="4694"/>
                </a:lnTo>
                <a:lnTo>
                  <a:pt x="8534" y="4716"/>
                </a:lnTo>
                <a:lnTo>
                  <a:pt x="8232" y="4716"/>
                </a:lnTo>
                <a:lnTo>
                  <a:pt x="7118" y="4738"/>
                </a:lnTo>
                <a:lnTo>
                  <a:pt x="5947" y="4771"/>
                </a:lnTo>
                <a:lnTo>
                  <a:pt x="4795" y="4815"/>
                </a:lnTo>
                <a:lnTo>
                  <a:pt x="3681" y="4860"/>
                </a:lnTo>
                <a:lnTo>
                  <a:pt x="2662" y="4882"/>
                </a:lnTo>
                <a:lnTo>
                  <a:pt x="1755" y="4882"/>
                </a:lnTo>
                <a:lnTo>
                  <a:pt x="1359" y="4860"/>
                </a:lnTo>
                <a:lnTo>
                  <a:pt x="981" y="4837"/>
                </a:lnTo>
                <a:lnTo>
                  <a:pt x="698" y="4771"/>
                </a:lnTo>
                <a:lnTo>
                  <a:pt x="453" y="4716"/>
                </a:lnTo>
                <a:lnTo>
                  <a:pt x="453" y="5322"/>
                </a:lnTo>
                <a:lnTo>
                  <a:pt x="453" y="6083"/>
                </a:lnTo>
                <a:lnTo>
                  <a:pt x="453" y="6909"/>
                </a:lnTo>
                <a:lnTo>
                  <a:pt x="453" y="7780"/>
                </a:lnTo>
                <a:lnTo>
                  <a:pt x="453" y="8606"/>
                </a:lnTo>
                <a:lnTo>
                  <a:pt x="453" y="9345"/>
                </a:lnTo>
                <a:lnTo>
                  <a:pt x="453" y="9918"/>
                </a:lnTo>
                <a:lnTo>
                  <a:pt x="453" y="10282"/>
                </a:lnTo>
                <a:lnTo>
                  <a:pt x="490" y="10381"/>
                </a:lnTo>
                <a:lnTo>
                  <a:pt x="547" y="10491"/>
                </a:lnTo>
                <a:lnTo>
                  <a:pt x="660" y="10590"/>
                </a:lnTo>
                <a:lnTo>
                  <a:pt x="811" y="10700"/>
                </a:lnTo>
                <a:lnTo>
                  <a:pt x="981" y="10811"/>
                </a:lnTo>
                <a:lnTo>
                  <a:pt x="1208" y="10888"/>
                </a:lnTo>
                <a:lnTo>
                  <a:pt x="1453" y="10954"/>
                </a:lnTo>
                <a:lnTo>
                  <a:pt x="1718" y="11020"/>
                </a:lnTo>
                <a:lnTo>
                  <a:pt x="1963" y="11064"/>
                </a:lnTo>
                <a:lnTo>
                  <a:pt x="2265" y="11086"/>
                </a:lnTo>
                <a:lnTo>
                  <a:pt x="2548" y="11064"/>
                </a:lnTo>
                <a:lnTo>
                  <a:pt x="2794" y="11042"/>
                </a:lnTo>
                <a:lnTo>
                  <a:pt x="3096" y="10976"/>
                </a:lnTo>
                <a:lnTo>
                  <a:pt x="3341" y="10888"/>
                </a:lnTo>
                <a:lnTo>
                  <a:pt x="3606" y="10766"/>
                </a:lnTo>
                <a:lnTo>
                  <a:pt x="3813" y="10590"/>
                </a:lnTo>
                <a:close/>
              </a:path>
            </a:pathLst>
          </a:custGeom>
          <a:solidFill>
            <a:srgbClr val="FFCC99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 dirty="0"/>
          </a:p>
        </p:txBody>
      </p:sp>
      <p:sp>
        <p:nvSpPr>
          <p:cNvPr id="5" name="Puzzle4"/>
          <p:cNvSpPr>
            <a:spLocks noEditPoints="1" noChangeArrowheads="1"/>
          </p:cNvSpPr>
          <p:nvPr/>
        </p:nvSpPr>
        <p:spPr bwMode="auto">
          <a:xfrm>
            <a:off x="7429285" y="3068335"/>
            <a:ext cx="974150" cy="1422845"/>
          </a:xfrm>
          <a:custGeom>
            <a:avLst/>
            <a:gdLst>
              <a:gd name="T0" fmla="*/ 8307 w 21600"/>
              <a:gd name="T1" fmla="*/ 11593 h 21600"/>
              <a:gd name="T2" fmla="*/ 453 w 21600"/>
              <a:gd name="T3" fmla="*/ 16938 h 21600"/>
              <a:gd name="T4" fmla="*/ 11500 w 21600"/>
              <a:gd name="T5" fmla="*/ 21600 h 21600"/>
              <a:gd name="T6" fmla="*/ 20920 w 21600"/>
              <a:gd name="T7" fmla="*/ 16751 h 21600"/>
              <a:gd name="T8" fmla="*/ 13972 w 21600"/>
              <a:gd name="T9" fmla="*/ 10888 h 21600"/>
              <a:gd name="T10" fmla="*/ 21033 w 21600"/>
              <a:gd name="T11" fmla="*/ 4716 h 21600"/>
              <a:gd name="T12" fmla="*/ 11102 w 21600"/>
              <a:gd name="T13" fmla="*/ 11 h 21600"/>
              <a:gd name="T14" fmla="*/ 453 w 21600"/>
              <a:gd name="T15" fmla="*/ 4716 h 21600"/>
              <a:gd name="T16" fmla="*/ 2076 w 21600"/>
              <a:gd name="T17" fmla="*/ 5664 h 21600"/>
              <a:gd name="T18" fmla="*/ 20203 w 21600"/>
              <a:gd name="T19" fmla="*/ 1598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3813" y="10590"/>
                </a:moveTo>
                <a:lnTo>
                  <a:pt x="3927" y="10513"/>
                </a:lnTo>
                <a:lnTo>
                  <a:pt x="4078" y="10425"/>
                </a:lnTo>
                <a:lnTo>
                  <a:pt x="4210" y="10359"/>
                </a:lnTo>
                <a:lnTo>
                  <a:pt x="4361" y="10315"/>
                </a:lnTo>
                <a:lnTo>
                  <a:pt x="4682" y="10237"/>
                </a:lnTo>
                <a:lnTo>
                  <a:pt x="5041" y="10193"/>
                </a:lnTo>
                <a:lnTo>
                  <a:pt x="5456" y="10171"/>
                </a:lnTo>
                <a:lnTo>
                  <a:pt x="5853" y="10193"/>
                </a:lnTo>
                <a:lnTo>
                  <a:pt x="6249" y="10260"/>
                </a:lnTo>
                <a:lnTo>
                  <a:pt x="6646" y="10337"/>
                </a:lnTo>
                <a:lnTo>
                  <a:pt x="7004" y="10469"/>
                </a:lnTo>
                <a:lnTo>
                  <a:pt x="7363" y="10612"/>
                </a:lnTo>
                <a:lnTo>
                  <a:pt x="7665" y="10788"/>
                </a:lnTo>
                <a:lnTo>
                  <a:pt x="7911" y="10998"/>
                </a:lnTo>
                <a:lnTo>
                  <a:pt x="8024" y="11097"/>
                </a:lnTo>
                <a:lnTo>
                  <a:pt x="8137" y="11207"/>
                </a:lnTo>
                <a:lnTo>
                  <a:pt x="8194" y="11340"/>
                </a:lnTo>
                <a:lnTo>
                  <a:pt x="8269" y="11461"/>
                </a:lnTo>
                <a:lnTo>
                  <a:pt x="8307" y="11593"/>
                </a:lnTo>
                <a:lnTo>
                  <a:pt x="8307" y="11714"/>
                </a:lnTo>
                <a:lnTo>
                  <a:pt x="8307" y="11868"/>
                </a:lnTo>
                <a:lnTo>
                  <a:pt x="8307" y="12012"/>
                </a:lnTo>
                <a:lnTo>
                  <a:pt x="8194" y="12265"/>
                </a:lnTo>
                <a:lnTo>
                  <a:pt x="8062" y="12519"/>
                </a:lnTo>
                <a:lnTo>
                  <a:pt x="7873" y="12706"/>
                </a:lnTo>
                <a:lnTo>
                  <a:pt x="7627" y="12904"/>
                </a:lnTo>
                <a:lnTo>
                  <a:pt x="7363" y="13048"/>
                </a:lnTo>
                <a:lnTo>
                  <a:pt x="7080" y="13180"/>
                </a:lnTo>
                <a:lnTo>
                  <a:pt x="6759" y="13257"/>
                </a:lnTo>
                <a:lnTo>
                  <a:pt x="6419" y="13345"/>
                </a:lnTo>
                <a:lnTo>
                  <a:pt x="6098" y="13389"/>
                </a:lnTo>
                <a:lnTo>
                  <a:pt x="5739" y="13389"/>
                </a:lnTo>
                <a:lnTo>
                  <a:pt x="5418" y="13389"/>
                </a:lnTo>
                <a:lnTo>
                  <a:pt x="5079" y="13345"/>
                </a:lnTo>
                <a:lnTo>
                  <a:pt x="4758" y="13301"/>
                </a:lnTo>
                <a:lnTo>
                  <a:pt x="4474" y="13213"/>
                </a:lnTo>
                <a:lnTo>
                  <a:pt x="4172" y="13114"/>
                </a:lnTo>
                <a:lnTo>
                  <a:pt x="3965" y="12982"/>
                </a:lnTo>
                <a:lnTo>
                  <a:pt x="3738" y="12838"/>
                </a:lnTo>
                <a:lnTo>
                  <a:pt x="3493" y="12706"/>
                </a:lnTo>
                <a:lnTo>
                  <a:pt x="3228" y="12607"/>
                </a:lnTo>
                <a:lnTo>
                  <a:pt x="2945" y="12519"/>
                </a:lnTo>
                <a:lnTo>
                  <a:pt x="2700" y="12431"/>
                </a:lnTo>
                <a:lnTo>
                  <a:pt x="2397" y="12375"/>
                </a:lnTo>
                <a:lnTo>
                  <a:pt x="2152" y="12331"/>
                </a:lnTo>
                <a:lnTo>
                  <a:pt x="1888" y="12309"/>
                </a:lnTo>
                <a:lnTo>
                  <a:pt x="1642" y="12309"/>
                </a:lnTo>
                <a:lnTo>
                  <a:pt x="1397" y="12331"/>
                </a:lnTo>
                <a:lnTo>
                  <a:pt x="1170" y="12397"/>
                </a:lnTo>
                <a:lnTo>
                  <a:pt x="962" y="12453"/>
                </a:lnTo>
                <a:lnTo>
                  <a:pt x="774" y="12563"/>
                </a:lnTo>
                <a:lnTo>
                  <a:pt x="623" y="12684"/>
                </a:lnTo>
                <a:lnTo>
                  <a:pt x="528" y="12838"/>
                </a:lnTo>
                <a:lnTo>
                  <a:pt x="453" y="13026"/>
                </a:lnTo>
                <a:lnTo>
                  <a:pt x="339" y="13477"/>
                </a:lnTo>
                <a:lnTo>
                  <a:pt x="226" y="13984"/>
                </a:lnTo>
                <a:lnTo>
                  <a:pt x="151" y="14535"/>
                </a:lnTo>
                <a:lnTo>
                  <a:pt x="113" y="15075"/>
                </a:lnTo>
                <a:lnTo>
                  <a:pt x="113" y="15626"/>
                </a:lnTo>
                <a:lnTo>
                  <a:pt x="151" y="16133"/>
                </a:lnTo>
                <a:lnTo>
                  <a:pt x="188" y="16376"/>
                </a:lnTo>
                <a:lnTo>
                  <a:pt x="264" y="16585"/>
                </a:lnTo>
                <a:lnTo>
                  <a:pt x="339" y="16773"/>
                </a:lnTo>
                <a:lnTo>
                  <a:pt x="453" y="16938"/>
                </a:lnTo>
                <a:lnTo>
                  <a:pt x="1095" y="16883"/>
                </a:lnTo>
                <a:lnTo>
                  <a:pt x="1963" y="16795"/>
                </a:lnTo>
                <a:lnTo>
                  <a:pt x="2945" y="16751"/>
                </a:lnTo>
                <a:lnTo>
                  <a:pt x="3965" y="16706"/>
                </a:lnTo>
                <a:lnTo>
                  <a:pt x="5022" y="16684"/>
                </a:lnTo>
                <a:lnTo>
                  <a:pt x="5947" y="16684"/>
                </a:lnTo>
                <a:lnTo>
                  <a:pt x="6759" y="16706"/>
                </a:lnTo>
                <a:lnTo>
                  <a:pt x="7363" y="16751"/>
                </a:lnTo>
                <a:lnTo>
                  <a:pt x="7948" y="16839"/>
                </a:lnTo>
                <a:lnTo>
                  <a:pt x="8458" y="16916"/>
                </a:lnTo>
                <a:lnTo>
                  <a:pt x="8893" y="17026"/>
                </a:lnTo>
                <a:lnTo>
                  <a:pt x="9289" y="17158"/>
                </a:lnTo>
                <a:lnTo>
                  <a:pt x="9572" y="17280"/>
                </a:lnTo>
                <a:lnTo>
                  <a:pt x="9799" y="17412"/>
                </a:lnTo>
                <a:lnTo>
                  <a:pt x="9969" y="17555"/>
                </a:lnTo>
                <a:lnTo>
                  <a:pt x="10120" y="17687"/>
                </a:lnTo>
                <a:lnTo>
                  <a:pt x="10158" y="17831"/>
                </a:lnTo>
                <a:lnTo>
                  <a:pt x="10195" y="17974"/>
                </a:lnTo>
                <a:lnTo>
                  <a:pt x="10158" y="18128"/>
                </a:lnTo>
                <a:lnTo>
                  <a:pt x="10082" y="18271"/>
                </a:lnTo>
                <a:lnTo>
                  <a:pt x="9969" y="18426"/>
                </a:lnTo>
                <a:lnTo>
                  <a:pt x="9837" y="18569"/>
                </a:lnTo>
                <a:lnTo>
                  <a:pt x="9648" y="18701"/>
                </a:lnTo>
                <a:lnTo>
                  <a:pt x="9440" y="18822"/>
                </a:lnTo>
                <a:lnTo>
                  <a:pt x="9213" y="18999"/>
                </a:lnTo>
                <a:lnTo>
                  <a:pt x="9044" y="19186"/>
                </a:lnTo>
                <a:lnTo>
                  <a:pt x="8893" y="19395"/>
                </a:lnTo>
                <a:lnTo>
                  <a:pt x="8817" y="19627"/>
                </a:lnTo>
                <a:lnTo>
                  <a:pt x="8779" y="19858"/>
                </a:lnTo>
                <a:lnTo>
                  <a:pt x="8779" y="20112"/>
                </a:lnTo>
                <a:lnTo>
                  <a:pt x="8855" y="20354"/>
                </a:lnTo>
                <a:lnTo>
                  <a:pt x="8968" y="20586"/>
                </a:lnTo>
                <a:lnTo>
                  <a:pt x="9138" y="20817"/>
                </a:lnTo>
                <a:lnTo>
                  <a:pt x="9365" y="21026"/>
                </a:lnTo>
                <a:lnTo>
                  <a:pt x="9610" y="21192"/>
                </a:lnTo>
                <a:lnTo>
                  <a:pt x="9950" y="21368"/>
                </a:lnTo>
                <a:lnTo>
                  <a:pt x="10120" y="21445"/>
                </a:lnTo>
                <a:lnTo>
                  <a:pt x="10346" y="21511"/>
                </a:lnTo>
                <a:lnTo>
                  <a:pt x="10516" y="21555"/>
                </a:lnTo>
                <a:lnTo>
                  <a:pt x="10743" y="21600"/>
                </a:lnTo>
                <a:lnTo>
                  <a:pt x="10988" y="21644"/>
                </a:lnTo>
                <a:lnTo>
                  <a:pt x="11215" y="21666"/>
                </a:lnTo>
                <a:lnTo>
                  <a:pt x="11498" y="21666"/>
                </a:lnTo>
                <a:lnTo>
                  <a:pt x="11762" y="21666"/>
                </a:lnTo>
                <a:lnTo>
                  <a:pt x="12253" y="21644"/>
                </a:lnTo>
                <a:lnTo>
                  <a:pt x="12763" y="21577"/>
                </a:lnTo>
                <a:lnTo>
                  <a:pt x="13197" y="21467"/>
                </a:lnTo>
                <a:lnTo>
                  <a:pt x="13556" y="21346"/>
                </a:lnTo>
                <a:lnTo>
                  <a:pt x="13896" y="21192"/>
                </a:lnTo>
                <a:lnTo>
                  <a:pt x="14179" y="21026"/>
                </a:lnTo>
                <a:lnTo>
                  <a:pt x="14444" y="20839"/>
                </a:lnTo>
                <a:lnTo>
                  <a:pt x="14576" y="20641"/>
                </a:lnTo>
                <a:lnTo>
                  <a:pt x="14727" y="20431"/>
                </a:lnTo>
                <a:lnTo>
                  <a:pt x="14765" y="20200"/>
                </a:lnTo>
                <a:lnTo>
                  <a:pt x="14802" y="19991"/>
                </a:lnTo>
                <a:lnTo>
                  <a:pt x="14727" y="19759"/>
                </a:lnTo>
                <a:lnTo>
                  <a:pt x="14613" y="19550"/>
                </a:lnTo>
                <a:lnTo>
                  <a:pt x="14444" y="19307"/>
                </a:lnTo>
                <a:lnTo>
                  <a:pt x="14217" y="19098"/>
                </a:lnTo>
                <a:lnTo>
                  <a:pt x="13934" y="18911"/>
                </a:lnTo>
                <a:lnTo>
                  <a:pt x="13669" y="18745"/>
                </a:lnTo>
                <a:lnTo>
                  <a:pt x="13462" y="18547"/>
                </a:lnTo>
                <a:lnTo>
                  <a:pt x="13311" y="18337"/>
                </a:lnTo>
                <a:lnTo>
                  <a:pt x="13197" y="18150"/>
                </a:lnTo>
                <a:lnTo>
                  <a:pt x="13122" y="17941"/>
                </a:lnTo>
                <a:lnTo>
                  <a:pt x="13122" y="17720"/>
                </a:lnTo>
                <a:lnTo>
                  <a:pt x="13122" y="17533"/>
                </a:lnTo>
                <a:lnTo>
                  <a:pt x="13197" y="17346"/>
                </a:lnTo>
                <a:lnTo>
                  <a:pt x="13273" y="17158"/>
                </a:lnTo>
                <a:lnTo>
                  <a:pt x="13386" y="16982"/>
                </a:lnTo>
                <a:lnTo>
                  <a:pt x="13537" y="16839"/>
                </a:lnTo>
                <a:lnTo>
                  <a:pt x="13707" y="16706"/>
                </a:lnTo>
                <a:lnTo>
                  <a:pt x="13896" y="16607"/>
                </a:lnTo>
                <a:lnTo>
                  <a:pt x="14104" y="16519"/>
                </a:lnTo>
                <a:lnTo>
                  <a:pt x="14330" y="16453"/>
                </a:lnTo>
                <a:lnTo>
                  <a:pt x="14538" y="16431"/>
                </a:lnTo>
                <a:lnTo>
                  <a:pt x="14897" y="16453"/>
                </a:lnTo>
                <a:lnTo>
                  <a:pt x="15406" y="16497"/>
                </a:lnTo>
                <a:lnTo>
                  <a:pt x="16105" y="16541"/>
                </a:lnTo>
                <a:lnTo>
                  <a:pt x="16898" y="16607"/>
                </a:lnTo>
                <a:lnTo>
                  <a:pt x="17804" y="16651"/>
                </a:lnTo>
                <a:lnTo>
                  <a:pt x="18786" y="16684"/>
                </a:lnTo>
                <a:lnTo>
                  <a:pt x="19844" y="16728"/>
                </a:lnTo>
                <a:lnTo>
                  <a:pt x="20920" y="16751"/>
                </a:lnTo>
                <a:lnTo>
                  <a:pt x="21109" y="16497"/>
                </a:lnTo>
                <a:lnTo>
                  <a:pt x="21241" y="16222"/>
                </a:lnTo>
                <a:lnTo>
                  <a:pt x="21392" y="15946"/>
                </a:lnTo>
                <a:lnTo>
                  <a:pt x="21467" y="15648"/>
                </a:lnTo>
                <a:lnTo>
                  <a:pt x="21543" y="15351"/>
                </a:lnTo>
                <a:lnTo>
                  <a:pt x="21618" y="15042"/>
                </a:lnTo>
                <a:lnTo>
                  <a:pt x="21618" y="14745"/>
                </a:lnTo>
                <a:lnTo>
                  <a:pt x="21618" y="14447"/>
                </a:lnTo>
                <a:lnTo>
                  <a:pt x="21618" y="14150"/>
                </a:lnTo>
                <a:lnTo>
                  <a:pt x="21581" y="13852"/>
                </a:lnTo>
                <a:lnTo>
                  <a:pt x="21505" y="13577"/>
                </a:lnTo>
                <a:lnTo>
                  <a:pt x="21430" y="13301"/>
                </a:lnTo>
                <a:lnTo>
                  <a:pt x="21354" y="13048"/>
                </a:lnTo>
                <a:lnTo>
                  <a:pt x="21241" y="12816"/>
                </a:lnTo>
                <a:lnTo>
                  <a:pt x="21146" y="12607"/>
                </a:lnTo>
                <a:lnTo>
                  <a:pt x="21033" y="12431"/>
                </a:lnTo>
                <a:lnTo>
                  <a:pt x="20920" y="12265"/>
                </a:lnTo>
                <a:lnTo>
                  <a:pt x="20769" y="12144"/>
                </a:lnTo>
                <a:lnTo>
                  <a:pt x="20637" y="12034"/>
                </a:lnTo>
                <a:lnTo>
                  <a:pt x="20486" y="11946"/>
                </a:lnTo>
                <a:lnTo>
                  <a:pt x="20297" y="11891"/>
                </a:lnTo>
                <a:lnTo>
                  <a:pt x="20165" y="11846"/>
                </a:lnTo>
                <a:lnTo>
                  <a:pt x="19976" y="11824"/>
                </a:lnTo>
                <a:lnTo>
                  <a:pt x="19806" y="11802"/>
                </a:lnTo>
                <a:lnTo>
                  <a:pt x="19390" y="11824"/>
                </a:lnTo>
                <a:lnTo>
                  <a:pt x="18956" y="11891"/>
                </a:lnTo>
                <a:lnTo>
                  <a:pt x="18503" y="11968"/>
                </a:lnTo>
                <a:lnTo>
                  <a:pt x="17993" y="12078"/>
                </a:lnTo>
                <a:lnTo>
                  <a:pt x="17653" y="12144"/>
                </a:lnTo>
                <a:lnTo>
                  <a:pt x="17332" y="12199"/>
                </a:lnTo>
                <a:lnTo>
                  <a:pt x="17049" y="12221"/>
                </a:lnTo>
                <a:lnTo>
                  <a:pt x="16747" y="12243"/>
                </a:lnTo>
                <a:lnTo>
                  <a:pt x="16464" y="12243"/>
                </a:lnTo>
                <a:lnTo>
                  <a:pt x="16218" y="12243"/>
                </a:lnTo>
                <a:lnTo>
                  <a:pt x="15992" y="12221"/>
                </a:lnTo>
                <a:lnTo>
                  <a:pt x="15746" y="12199"/>
                </a:lnTo>
                <a:lnTo>
                  <a:pt x="15520" y="12155"/>
                </a:lnTo>
                <a:lnTo>
                  <a:pt x="15350" y="12122"/>
                </a:lnTo>
                <a:lnTo>
                  <a:pt x="15161" y="12056"/>
                </a:lnTo>
                <a:lnTo>
                  <a:pt x="14972" y="11990"/>
                </a:lnTo>
                <a:lnTo>
                  <a:pt x="14689" y="11846"/>
                </a:lnTo>
                <a:lnTo>
                  <a:pt x="14444" y="11670"/>
                </a:lnTo>
                <a:lnTo>
                  <a:pt x="14255" y="11483"/>
                </a:lnTo>
                <a:lnTo>
                  <a:pt x="14104" y="11295"/>
                </a:lnTo>
                <a:lnTo>
                  <a:pt x="14028" y="11086"/>
                </a:lnTo>
                <a:lnTo>
                  <a:pt x="13972" y="10888"/>
                </a:lnTo>
                <a:lnTo>
                  <a:pt x="13972" y="10700"/>
                </a:lnTo>
                <a:lnTo>
                  <a:pt x="14009" y="10513"/>
                </a:lnTo>
                <a:lnTo>
                  <a:pt x="14066" y="10359"/>
                </a:lnTo>
                <a:lnTo>
                  <a:pt x="14179" y="10215"/>
                </a:lnTo>
                <a:lnTo>
                  <a:pt x="14406" y="10006"/>
                </a:lnTo>
                <a:lnTo>
                  <a:pt x="14651" y="9830"/>
                </a:lnTo>
                <a:lnTo>
                  <a:pt x="14878" y="9686"/>
                </a:lnTo>
                <a:lnTo>
                  <a:pt x="15123" y="9554"/>
                </a:lnTo>
                <a:lnTo>
                  <a:pt x="15350" y="9477"/>
                </a:lnTo>
                <a:lnTo>
                  <a:pt x="15558" y="9411"/>
                </a:lnTo>
                <a:lnTo>
                  <a:pt x="15803" y="9345"/>
                </a:lnTo>
                <a:lnTo>
                  <a:pt x="16030" y="9323"/>
                </a:lnTo>
                <a:lnTo>
                  <a:pt x="16256" y="9301"/>
                </a:lnTo>
                <a:lnTo>
                  <a:pt x="16464" y="9323"/>
                </a:lnTo>
                <a:lnTo>
                  <a:pt x="16690" y="9345"/>
                </a:lnTo>
                <a:lnTo>
                  <a:pt x="16898" y="9367"/>
                </a:lnTo>
                <a:lnTo>
                  <a:pt x="17332" y="9477"/>
                </a:lnTo>
                <a:lnTo>
                  <a:pt x="17767" y="9598"/>
                </a:lnTo>
                <a:lnTo>
                  <a:pt x="18163" y="9731"/>
                </a:lnTo>
                <a:lnTo>
                  <a:pt x="18597" y="9874"/>
                </a:lnTo>
                <a:lnTo>
                  <a:pt x="18994" y="10006"/>
                </a:lnTo>
                <a:lnTo>
                  <a:pt x="19428" y="10083"/>
                </a:lnTo>
                <a:lnTo>
                  <a:pt x="19617" y="10127"/>
                </a:lnTo>
                <a:lnTo>
                  <a:pt x="19844" y="10149"/>
                </a:lnTo>
                <a:lnTo>
                  <a:pt x="20013" y="10149"/>
                </a:lnTo>
                <a:lnTo>
                  <a:pt x="20240" y="10127"/>
                </a:lnTo>
                <a:lnTo>
                  <a:pt x="20410" y="10105"/>
                </a:lnTo>
                <a:lnTo>
                  <a:pt x="20637" y="10061"/>
                </a:lnTo>
                <a:lnTo>
                  <a:pt x="20844" y="9984"/>
                </a:lnTo>
                <a:lnTo>
                  <a:pt x="21033" y="9896"/>
                </a:lnTo>
                <a:lnTo>
                  <a:pt x="21146" y="9830"/>
                </a:lnTo>
                <a:lnTo>
                  <a:pt x="21203" y="9753"/>
                </a:lnTo>
                <a:lnTo>
                  <a:pt x="21279" y="9642"/>
                </a:lnTo>
                <a:lnTo>
                  <a:pt x="21354" y="9521"/>
                </a:lnTo>
                <a:lnTo>
                  <a:pt x="21430" y="9246"/>
                </a:lnTo>
                <a:lnTo>
                  <a:pt x="21430" y="8904"/>
                </a:lnTo>
                <a:lnTo>
                  <a:pt x="21430" y="8540"/>
                </a:lnTo>
                <a:lnTo>
                  <a:pt x="21392" y="8144"/>
                </a:lnTo>
                <a:lnTo>
                  <a:pt x="21354" y="7714"/>
                </a:lnTo>
                <a:lnTo>
                  <a:pt x="21279" y="7295"/>
                </a:lnTo>
                <a:lnTo>
                  <a:pt x="21146" y="6446"/>
                </a:lnTo>
                <a:lnTo>
                  <a:pt x="20995" y="5686"/>
                </a:lnTo>
                <a:lnTo>
                  <a:pt x="20958" y="5366"/>
                </a:lnTo>
                <a:lnTo>
                  <a:pt x="20958" y="5091"/>
                </a:lnTo>
                <a:lnTo>
                  <a:pt x="20958" y="4860"/>
                </a:lnTo>
                <a:lnTo>
                  <a:pt x="21033" y="4716"/>
                </a:lnTo>
                <a:lnTo>
                  <a:pt x="20637" y="4860"/>
                </a:lnTo>
                <a:lnTo>
                  <a:pt x="20127" y="4992"/>
                </a:lnTo>
                <a:lnTo>
                  <a:pt x="19617" y="5069"/>
                </a:lnTo>
                <a:lnTo>
                  <a:pt x="19032" y="5157"/>
                </a:lnTo>
                <a:lnTo>
                  <a:pt x="18465" y="5201"/>
                </a:lnTo>
                <a:lnTo>
                  <a:pt x="17842" y="5245"/>
                </a:lnTo>
                <a:lnTo>
                  <a:pt x="17219" y="5267"/>
                </a:lnTo>
                <a:lnTo>
                  <a:pt x="16615" y="5267"/>
                </a:lnTo>
                <a:lnTo>
                  <a:pt x="15992" y="5245"/>
                </a:lnTo>
                <a:lnTo>
                  <a:pt x="15369" y="5201"/>
                </a:lnTo>
                <a:lnTo>
                  <a:pt x="14840" y="5157"/>
                </a:lnTo>
                <a:lnTo>
                  <a:pt x="14293" y="5091"/>
                </a:lnTo>
                <a:lnTo>
                  <a:pt x="13783" y="5014"/>
                </a:lnTo>
                <a:lnTo>
                  <a:pt x="13386" y="4926"/>
                </a:lnTo>
                <a:lnTo>
                  <a:pt x="13027" y="4815"/>
                </a:lnTo>
                <a:lnTo>
                  <a:pt x="12725" y="4716"/>
                </a:lnTo>
                <a:lnTo>
                  <a:pt x="12480" y="4606"/>
                </a:lnTo>
                <a:lnTo>
                  <a:pt x="12291" y="4496"/>
                </a:lnTo>
                <a:lnTo>
                  <a:pt x="12197" y="4397"/>
                </a:lnTo>
                <a:lnTo>
                  <a:pt x="12083" y="4286"/>
                </a:lnTo>
                <a:lnTo>
                  <a:pt x="12046" y="4187"/>
                </a:lnTo>
                <a:lnTo>
                  <a:pt x="12008" y="4077"/>
                </a:lnTo>
                <a:lnTo>
                  <a:pt x="12046" y="3967"/>
                </a:lnTo>
                <a:lnTo>
                  <a:pt x="12121" y="3868"/>
                </a:lnTo>
                <a:lnTo>
                  <a:pt x="12197" y="3735"/>
                </a:lnTo>
                <a:lnTo>
                  <a:pt x="12291" y="3614"/>
                </a:lnTo>
                <a:lnTo>
                  <a:pt x="12442" y="3482"/>
                </a:lnTo>
                <a:lnTo>
                  <a:pt x="12631" y="3361"/>
                </a:lnTo>
                <a:lnTo>
                  <a:pt x="13065" y="3085"/>
                </a:lnTo>
                <a:lnTo>
                  <a:pt x="13537" y="2766"/>
                </a:lnTo>
                <a:lnTo>
                  <a:pt x="13783" y="2578"/>
                </a:lnTo>
                <a:lnTo>
                  <a:pt x="13934" y="2380"/>
                </a:lnTo>
                <a:lnTo>
                  <a:pt x="14028" y="2171"/>
                </a:lnTo>
                <a:lnTo>
                  <a:pt x="14104" y="1961"/>
                </a:lnTo>
                <a:lnTo>
                  <a:pt x="14104" y="1730"/>
                </a:lnTo>
                <a:lnTo>
                  <a:pt x="14066" y="1498"/>
                </a:lnTo>
                <a:lnTo>
                  <a:pt x="13972" y="1267"/>
                </a:lnTo>
                <a:lnTo>
                  <a:pt x="13820" y="1057"/>
                </a:lnTo>
                <a:lnTo>
                  <a:pt x="13594" y="837"/>
                </a:lnTo>
                <a:lnTo>
                  <a:pt x="13386" y="628"/>
                </a:lnTo>
                <a:lnTo>
                  <a:pt x="13103" y="462"/>
                </a:lnTo>
                <a:lnTo>
                  <a:pt x="12763" y="308"/>
                </a:lnTo>
                <a:lnTo>
                  <a:pt x="12404" y="187"/>
                </a:lnTo>
                <a:lnTo>
                  <a:pt x="12008" y="77"/>
                </a:lnTo>
                <a:lnTo>
                  <a:pt x="11574" y="33"/>
                </a:lnTo>
                <a:lnTo>
                  <a:pt x="11102" y="11"/>
                </a:lnTo>
                <a:lnTo>
                  <a:pt x="10667" y="11"/>
                </a:lnTo>
                <a:lnTo>
                  <a:pt x="10233" y="77"/>
                </a:lnTo>
                <a:lnTo>
                  <a:pt x="9837" y="187"/>
                </a:lnTo>
                <a:lnTo>
                  <a:pt x="9440" y="286"/>
                </a:lnTo>
                <a:lnTo>
                  <a:pt x="9062" y="462"/>
                </a:lnTo>
                <a:lnTo>
                  <a:pt x="8741" y="628"/>
                </a:lnTo>
                <a:lnTo>
                  <a:pt x="8458" y="815"/>
                </a:lnTo>
                <a:lnTo>
                  <a:pt x="8232" y="1035"/>
                </a:lnTo>
                <a:lnTo>
                  <a:pt x="8062" y="1245"/>
                </a:lnTo>
                <a:lnTo>
                  <a:pt x="7911" y="1476"/>
                </a:lnTo>
                <a:lnTo>
                  <a:pt x="7835" y="1708"/>
                </a:lnTo>
                <a:lnTo>
                  <a:pt x="7797" y="1961"/>
                </a:lnTo>
                <a:lnTo>
                  <a:pt x="7835" y="2193"/>
                </a:lnTo>
                <a:lnTo>
                  <a:pt x="7948" y="2402"/>
                </a:lnTo>
                <a:lnTo>
                  <a:pt x="8062" y="2534"/>
                </a:lnTo>
                <a:lnTo>
                  <a:pt x="8175" y="2644"/>
                </a:lnTo>
                <a:lnTo>
                  <a:pt x="8269" y="2744"/>
                </a:lnTo>
                <a:lnTo>
                  <a:pt x="8420" y="2832"/>
                </a:lnTo>
                <a:lnTo>
                  <a:pt x="8704" y="3019"/>
                </a:lnTo>
                <a:lnTo>
                  <a:pt x="8968" y="3206"/>
                </a:lnTo>
                <a:lnTo>
                  <a:pt x="9138" y="3405"/>
                </a:lnTo>
                <a:lnTo>
                  <a:pt x="9327" y="3570"/>
                </a:lnTo>
                <a:lnTo>
                  <a:pt x="9440" y="3735"/>
                </a:lnTo>
                <a:lnTo>
                  <a:pt x="9516" y="3890"/>
                </a:lnTo>
                <a:lnTo>
                  <a:pt x="9534" y="4033"/>
                </a:lnTo>
                <a:lnTo>
                  <a:pt x="9534" y="4165"/>
                </a:lnTo>
                <a:lnTo>
                  <a:pt x="9516" y="4286"/>
                </a:lnTo>
                <a:lnTo>
                  <a:pt x="9440" y="4397"/>
                </a:lnTo>
                <a:lnTo>
                  <a:pt x="9327" y="4496"/>
                </a:lnTo>
                <a:lnTo>
                  <a:pt x="9176" y="4562"/>
                </a:lnTo>
                <a:lnTo>
                  <a:pt x="9006" y="4628"/>
                </a:lnTo>
                <a:lnTo>
                  <a:pt x="8779" y="4694"/>
                </a:lnTo>
                <a:lnTo>
                  <a:pt x="8534" y="4716"/>
                </a:lnTo>
                <a:lnTo>
                  <a:pt x="8232" y="4716"/>
                </a:lnTo>
                <a:lnTo>
                  <a:pt x="7118" y="4738"/>
                </a:lnTo>
                <a:lnTo>
                  <a:pt x="5947" y="4771"/>
                </a:lnTo>
                <a:lnTo>
                  <a:pt x="4795" y="4815"/>
                </a:lnTo>
                <a:lnTo>
                  <a:pt x="3681" y="4860"/>
                </a:lnTo>
                <a:lnTo>
                  <a:pt x="2662" y="4882"/>
                </a:lnTo>
                <a:lnTo>
                  <a:pt x="1755" y="4882"/>
                </a:lnTo>
                <a:lnTo>
                  <a:pt x="1359" y="4860"/>
                </a:lnTo>
                <a:lnTo>
                  <a:pt x="981" y="4837"/>
                </a:lnTo>
                <a:lnTo>
                  <a:pt x="698" y="4771"/>
                </a:lnTo>
                <a:lnTo>
                  <a:pt x="453" y="4716"/>
                </a:lnTo>
                <a:lnTo>
                  <a:pt x="453" y="5322"/>
                </a:lnTo>
                <a:lnTo>
                  <a:pt x="453" y="6083"/>
                </a:lnTo>
                <a:lnTo>
                  <a:pt x="453" y="6909"/>
                </a:lnTo>
                <a:lnTo>
                  <a:pt x="453" y="7780"/>
                </a:lnTo>
                <a:lnTo>
                  <a:pt x="453" y="8606"/>
                </a:lnTo>
                <a:lnTo>
                  <a:pt x="453" y="9345"/>
                </a:lnTo>
                <a:lnTo>
                  <a:pt x="453" y="9918"/>
                </a:lnTo>
                <a:lnTo>
                  <a:pt x="453" y="10282"/>
                </a:lnTo>
                <a:lnTo>
                  <a:pt x="490" y="10381"/>
                </a:lnTo>
                <a:lnTo>
                  <a:pt x="547" y="10491"/>
                </a:lnTo>
                <a:lnTo>
                  <a:pt x="660" y="10590"/>
                </a:lnTo>
                <a:lnTo>
                  <a:pt x="811" y="10700"/>
                </a:lnTo>
                <a:lnTo>
                  <a:pt x="981" y="10811"/>
                </a:lnTo>
                <a:lnTo>
                  <a:pt x="1208" y="10888"/>
                </a:lnTo>
                <a:lnTo>
                  <a:pt x="1453" y="10954"/>
                </a:lnTo>
                <a:lnTo>
                  <a:pt x="1718" y="11020"/>
                </a:lnTo>
                <a:lnTo>
                  <a:pt x="1963" y="11064"/>
                </a:lnTo>
                <a:lnTo>
                  <a:pt x="2265" y="11086"/>
                </a:lnTo>
                <a:lnTo>
                  <a:pt x="2548" y="11064"/>
                </a:lnTo>
                <a:lnTo>
                  <a:pt x="2794" y="11042"/>
                </a:lnTo>
                <a:lnTo>
                  <a:pt x="3096" y="10976"/>
                </a:lnTo>
                <a:lnTo>
                  <a:pt x="3341" y="10888"/>
                </a:lnTo>
                <a:lnTo>
                  <a:pt x="3606" y="10766"/>
                </a:lnTo>
                <a:lnTo>
                  <a:pt x="3813" y="10590"/>
                </a:lnTo>
                <a:close/>
              </a:path>
            </a:pathLst>
          </a:custGeom>
          <a:solidFill>
            <a:srgbClr val="FFCC99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>
        <p:nvSpPr>
          <p:cNvPr id="11" name="Puzzle4"/>
          <p:cNvSpPr>
            <a:spLocks noEditPoints="1" noChangeArrowheads="1"/>
          </p:cNvSpPr>
          <p:nvPr/>
        </p:nvSpPr>
        <p:spPr bwMode="auto">
          <a:xfrm>
            <a:off x="7429285" y="4656223"/>
            <a:ext cx="974150" cy="1422845"/>
          </a:xfrm>
          <a:custGeom>
            <a:avLst/>
            <a:gdLst>
              <a:gd name="T0" fmla="*/ 8307 w 21600"/>
              <a:gd name="T1" fmla="*/ 11593 h 21600"/>
              <a:gd name="T2" fmla="*/ 453 w 21600"/>
              <a:gd name="T3" fmla="*/ 16938 h 21600"/>
              <a:gd name="T4" fmla="*/ 11500 w 21600"/>
              <a:gd name="T5" fmla="*/ 21600 h 21600"/>
              <a:gd name="T6" fmla="*/ 20920 w 21600"/>
              <a:gd name="T7" fmla="*/ 16751 h 21600"/>
              <a:gd name="T8" fmla="*/ 13972 w 21600"/>
              <a:gd name="T9" fmla="*/ 10888 h 21600"/>
              <a:gd name="T10" fmla="*/ 21033 w 21600"/>
              <a:gd name="T11" fmla="*/ 4716 h 21600"/>
              <a:gd name="T12" fmla="*/ 11102 w 21600"/>
              <a:gd name="T13" fmla="*/ 11 h 21600"/>
              <a:gd name="T14" fmla="*/ 453 w 21600"/>
              <a:gd name="T15" fmla="*/ 4716 h 21600"/>
              <a:gd name="T16" fmla="*/ 2076 w 21600"/>
              <a:gd name="T17" fmla="*/ 5664 h 21600"/>
              <a:gd name="T18" fmla="*/ 20203 w 21600"/>
              <a:gd name="T19" fmla="*/ 1598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3813" y="10590"/>
                </a:moveTo>
                <a:lnTo>
                  <a:pt x="3927" y="10513"/>
                </a:lnTo>
                <a:lnTo>
                  <a:pt x="4078" y="10425"/>
                </a:lnTo>
                <a:lnTo>
                  <a:pt x="4210" y="10359"/>
                </a:lnTo>
                <a:lnTo>
                  <a:pt x="4361" y="10315"/>
                </a:lnTo>
                <a:lnTo>
                  <a:pt x="4682" y="10237"/>
                </a:lnTo>
                <a:lnTo>
                  <a:pt x="5041" y="10193"/>
                </a:lnTo>
                <a:lnTo>
                  <a:pt x="5456" y="10171"/>
                </a:lnTo>
                <a:lnTo>
                  <a:pt x="5853" y="10193"/>
                </a:lnTo>
                <a:lnTo>
                  <a:pt x="6249" y="10260"/>
                </a:lnTo>
                <a:lnTo>
                  <a:pt x="6646" y="10337"/>
                </a:lnTo>
                <a:lnTo>
                  <a:pt x="7004" y="10469"/>
                </a:lnTo>
                <a:lnTo>
                  <a:pt x="7363" y="10612"/>
                </a:lnTo>
                <a:lnTo>
                  <a:pt x="7665" y="10788"/>
                </a:lnTo>
                <a:lnTo>
                  <a:pt x="7911" y="10998"/>
                </a:lnTo>
                <a:lnTo>
                  <a:pt x="8024" y="11097"/>
                </a:lnTo>
                <a:lnTo>
                  <a:pt x="8137" y="11207"/>
                </a:lnTo>
                <a:lnTo>
                  <a:pt x="8194" y="11340"/>
                </a:lnTo>
                <a:lnTo>
                  <a:pt x="8269" y="11461"/>
                </a:lnTo>
                <a:lnTo>
                  <a:pt x="8307" y="11593"/>
                </a:lnTo>
                <a:lnTo>
                  <a:pt x="8307" y="11714"/>
                </a:lnTo>
                <a:lnTo>
                  <a:pt x="8307" y="11868"/>
                </a:lnTo>
                <a:lnTo>
                  <a:pt x="8307" y="12012"/>
                </a:lnTo>
                <a:lnTo>
                  <a:pt x="8194" y="12265"/>
                </a:lnTo>
                <a:lnTo>
                  <a:pt x="8062" y="12519"/>
                </a:lnTo>
                <a:lnTo>
                  <a:pt x="7873" y="12706"/>
                </a:lnTo>
                <a:lnTo>
                  <a:pt x="7627" y="12904"/>
                </a:lnTo>
                <a:lnTo>
                  <a:pt x="7363" y="13048"/>
                </a:lnTo>
                <a:lnTo>
                  <a:pt x="7080" y="13180"/>
                </a:lnTo>
                <a:lnTo>
                  <a:pt x="6759" y="13257"/>
                </a:lnTo>
                <a:lnTo>
                  <a:pt x="6419" y="13345"/>
                </a:lnTo>
                <a:lnTo>
                  <a:pt x="6098" y="13389"/>
                </a:lnTo>
                <a:lnTo>
                  <a:pt x="5739" y="13389"/>
                </a:lnTo>
                <a:lnTo>
                  <a:pt x="5418" y="13389"/>
                </a:lnTo>
                <a:lnTo>
                  <a:pt x="5079" y="13345"/>
                </a:lnTo>
                <a:lnTo>
                  <a:pt x="4758" y="13301"/>
                </a:lnTo>
                <a:lnTo>
                  <a:pt x="4474" y="13213"/>
                </a:lnTo>
                <a:lnTo>
                  <a:pt x="4172" y="13114"/>
                </a:lnTo>
                <a:lnTo>
                  <a:pt x="3965" y="12982"/>
                </a:lnTo>
                <a:lnTo>
                  <a:pt x="3738" y="12838"/>
                </a:lnTo>
                <a:lnTo>
                  <a:pt x="3493" y="12706"/>
                </a:lnTo>
                <a:lnTo>
                  <a:pt x="3228" y="12607"/>
                </a:lnTo>
                <a:lnTo>
                  <a:pt x="2945" y="12519"/>
                </a:lnTo>
                <a:lnTo>
                  <a:pt x="2700" y="12431"/>
                </a:lnTo>
                <a:lnTo>
                  <a:pt x="2397" y="12375"/>
                </a:lnTo>
                <a:lnTo>
                  <a:pt x="2152" y="12331"/>
                </a:lnTo>
                <a:lnTo>
                  <a:pt x="1888" y="12309"/>
                </a:lnTo>
                <a:lnTo>
                  <a:pt x="1642" y="12309"/>
                </a:lnTo>
                <a:lnTo>
                  <a:pt x="1397" y="12331"/>
                </a:lnTo>
                <a:lnTo>
                  <a:pt x="1170" y="12397"/>
                </a:lnTo>
                <a:lnTo>
                  <a:pt x="962" y="12453"/>
                </a:lnTo>
                <a:lnTo>
                  <a:pt x="774" y="12563"/>
                </a:lnTo>
                <a:lnTo>
                  <a:pt x="623" y="12684"/>
                </a:lnTo>
                <a:lnTo>
                  <a:pt x="528" y="12838"/>
                </a:lnTo>
                <a:lnTo>
                  <a:pt x="453" y="13026"/>
                </a:lnTo>
                <a:lnTo>
                  <a:pt x="339" y="13477"/>
                </a:lnTo>
                <a:lnTo>
                  <a:pt x="226" y="13984"/>
                </a:lnTo>
                <a:lnTo>
                  <a:pt x="151" y="14535"/>
                </a:lnTo>
                <a:lnTo>
                  <a:pt x="113" y="15075"/>
                </a:lnTo>
                <a:lnTo>
                  <a:pt x="113" y="15626"/>
                </a:lnTo>
                <a:lnTo>
                  <a:pt x="151" y="16133"/>
                </a:lnTo>
                <a:lnTo>
                  <a:pt x="188" y="16376"/>
                </a:lnTo>
                <a:lnTo>
                  <a:pt x="264" y="16585"/>
                </a:lnTo>
                <a:lnTo>
                  <a:pt x="339" y="16773"/>
                </a:lnTo>
                <a:lnTo>
                  <a:pt x="453" y="16938"/>
                </a:lnTo>
                <a:lnTo>
                  <a:pt x="1095" y="16883"/>
                </a:lnTo>
                <a:lnTo>
                  <a:pt x="1963" y="16795"/>
                </a:lnTo>
                <a:lnTo>
                  <a:pt x="2945" y="16751"/>
                </a:lnTo>
                <a:lnTo>
                  <a:pt x="3965" y="16706"/>
                </a:lnTo>
                <a:lnTo>
                  <a:pt x="5022" y="16684"/>
                </a:lnTo>
                <a:lnTo>
                  <a:pt x="5947" y="16684"/>
                </a:lnTo>
                <a:lnTo>
                  <a:pt x="6759" y="16706"/>
                </a:lnTo>
                <a:lnTo>
                  <a:pt x="7363" y="16751"/>
                </a:lnTo>
                <a:lnTo>
                  <a:pt x="7948" y="16839"/>
                </a:lnTo>
                <a:lnTo>
                  <a:pt x="8458" y="16916"/>
                </a:lnTo>
                <a:lnTo>
                  <a:pt x="8893" y="17026"/>
                </a:lnTo>
                <a:lnTo>
                  <a:pt x="9289" y="17158"/>
                </a:lnTo>
                <a:lnTo>
                  <a:pt x="9572" y="17280"/>
                </a:lnTo>
                <a:lnTo>
                  <a:pt x="9799" y="17412"/>
                </a:lnTo>
                <a:lnTo>
                  <a:pt x="9969" y="17555"/>
                </a:lnTo>
                <a:lnTo>
                  <a:pt x="10120" y="17687"/>
                </a:lnTo>
                <a:lnTo>
                  <a:pt x="10158" y="17831"/>
                </a:lnTo>
                <a:lnTo>
                  <a:pt x="10195" y="17974"/>
                </a:lnTo>
                <a:lnTo>
                  <a:pt x="10158" y="18128"/>
                </a:lnTo>
                <a:lnTo>
                  <a:pt x="10082" y="18271"/>
                </a:lnTo>
                <a:lnTo>
                  <a:pt x="9969" y="18426"/>
                </a:lnTo>
                <a:lnTo>
                  <a:pt x="9837" y="18569"/>
                </a:lnTo>
                <a:lnTo>
                  <a:pt x="9648" y="18701"/>
                </a:lnTo>
                <a:lnTo>
                  <a:pt x="9440" y="18822"/>
                </a:lnTo>
                <a:lnTo>
                  <a:pt x="9213" y="18999"/>
                </a:lnTo>
                <a:lnTo>
                  <a:pt x="9044" y="19186"/>
                </a:lnTo>
                <a:lnTo>
                  <a:pt x="8893" y="19395"/>
                </a:lnTo>
                <a:lnTo>
                  <a:pt x="8817" y="19627"/>
                </a:lnTo>
                <a:lnTo>
                  <a:pt x="8779" y="19858"/>
                </a:lnTo>
                <a:lnTo>
                  <a:pt x="8779" y="20112"/>
                </a:lnTo>
                <a:lnTo>
                  <a:pt x="8855" y="20354"/>
                </a:lnTo>
                <a:lnTo>
                  <a:pt x="8968" y="20586"/>
                </a:lnTo>
                <a:lnTo>
                  <a:pt x="9138" y="20817"/>
                </a:lnTo>
                <a:lnTo>
                  <a:pt x="9365" y="21026"/>
                </a:lnTo>
                <a:lnTo>
                  <a:pt x="9610" y="21192"/>
                </a:lnTo>
                <a:lnTo>
                  <a:pt x="9950" y="21368"/>
                </a:lnTo>
                <a:lnTo>
                  <a:pt x="10120" y="21445"/>
                </a:lnTo>
                <a:lnTo>
                  <a:pt x="10346" y="21511"/>
                </a:lnTo>
                <a:lnTo>
                  <a:pt x="10516" y="21555"/>
                </a:lnTo>
                <a:lnTo>
                  <a:pt x="10743" y="21600"/>
                </a:lnTo>
                <a:lnTo>
                  <a:pt x="10988" y="21644"/>
                </a:lnTo>
                <a:lnTo>
                  <a:pt x="11215" y="21666"/>
                </a:lnTo>
                <a:lnTo>
                  <a:pt x="11498" y="21666"/>
                </a:lnTo>
                <a:lnTo>
                  <a:pt x="11762" y="21666"/>
                </a:lnTo>
                <a:lnTo>
                  <a:pt x="12253" y="21644"/>
                </a:lnTo>
                <a:lnTo>
                  <a:pt x="12763" y="21577"/>
                </a:lnTo>
                <a:lnTo>
                  <a:pt x="13197" y="21467"/>
                </a:lnTo>
                <a:lnTo>
                  <a:pt x="13556" y="21346"/>
                </a:lnTo>
                <a:lnTo>
                  <a:pt x="13896" y="21192"/>
                </a:lnTo>
                <a:lnTo>
                  <a:pt x="14179" y="21026"/>
                </a:lnTo>
                <a:lnTo>
                  <a:pt x="14444" y="20839"/>
                </a:lnTo>
                <a:lnTo>
                  <a:pt x="14576" y="20641"/>
                </a:lnTo>
                <a:lnTo>
                  <a:pt x="14727" y="20431"/>
                </a:lnTo>
                <a:lnTo>
                  <a:pt x="14765" y="20200"/>
                </a:lnTo>
                <a:lnTo>
                  <a:pt x="14802" y="19991"/>
                </a:lnTo>
                <a:lnTo>
                  <a:pt x="14727" y="19759"/>
                </a:lnTo>
                <a:lnTo>
                  <a:pt x="14613" y="19550"/>
                </a:lnTo>
                <a:lnTo>
                  <a:pt x="14444" y="19307"/>
                </a:lnTo>
                <a:lnTo>
                  <a:pt x="14217" y="19098"/>
                </a:lnTo>
                <a:lnTo>
                  <a:pt x="13934" y="18911"/>
                </a:lnTo>
                <a:lnTo>
                  <a:pt x="13669" y="18745"/>
                </a:lnTo>
                <a:lnTo>
                  <a:pt x="13462" y="18547"/>
                </a:lnTo>
                <a:lnTo>
                  <a:pt x="13311" y="18337"/>
                </a:lnTo>
                <a:lnTo>
                  <a:pt x="13197" y="18150"/>
                </a:lnTo>
                <a:lnTo>
                  <a:pt x="13122" y="17941"/>
                </a:lnTo>
                <a:lnTo>
                  <a:pt x="13122" y="17720"/>
                </a:lnTo>
                <a:lnTo>
                  <a:pt x="13122" y="17533"/>
                </a:lnTo>
                <a:lnTo>
                  <a:pt x="13197" y="17346"/>
                </a:lnTo>
                <a:lnTo>
                  <a:pt x="13273" y="17158"/>
                </a:lnTo>
                <a:lnTo>
                  <a:pt x="13386" y="16982"/>
                </a:lnTo>
                <a:lnTo>
                  <a:pt x="13537" y="16839"/>
                </a:lnTo>
                <a:lnTo>
                  <a:pt x="13707" y="16706"/>
                </a:lnTo>
                <a:lnTo>
                  <a:pt x="13896" y="16607"/>
                </a:lnTo>
                <a:lnTo>
                  <a:pt x="14104" y="16519"/>
                </a:lnTo>
                <a:lnTo>
                  <a:pt x="14330" y="16453"/>
                </a:lnTo>
                <a:lnTo>
                  <a:pt x="14538" y="16431"/>
                </a:lnTo>
                <a:lnTo>
                  <a:pt x="14897" y="16453"/>
                </a:lnTo>
                <a:lnTo>
                  <a:pt x="15406" y="16497"/>
                </a:lnTo>
                <a:lnTo>
                  <a:pt x="16105" y="16541"/>
                </a:lnTo>
                <a:lnTo>
                  <a:pt x="16898" y="16607"/>
                </a:lnTo>
                <a:lnTo>
                  <a:pt x="17804" y="16651"/>
                </a:lnTo>
                <a:lnTo>
                  <a:pt x="18786" y="16684"/>
                </a:lnTo>
                <a:lnTo>
                  <a:pt x="19844" y="16728"/>
                </a:lnTo>
                <a:lnTo>
                  <a:pt x="20920" y="16751"/>
                </a:lnTo>
                <a:lnTo>
                  <a:pt x="21109" y="16497"/>
                </a:lnTo>
                <a:lnTo>
                  <a:pt x="21241" y="16222"/>
                </a:lnTo>
                <a:lnTo>
                  <a:pt x="21392" y="15946"/>
                </a:lnTo>
                <a:lnTo>
                  <a:pt x="21467" y="15648"/>
                </a:lnTo>
                <a:lnTo>
                  <a:pt x="21543" y="15351"/>
                </a:lnTo>
                <a:lnTo>
                  <a:pt x="21618" y="15042"/>
                </a:lnTo>
                <a:lnTo>
                  <a:pt x="21618" y="14745"/>
                </a:lnTo>
                <a:lnTo>
                  <a:pt x="21618" y="14447"/>
                </a:lnTo>
                <a:lnTo>
                  <a:pt x="21618" y="14150"/>
                </a:lnTo>
                <a:lnTo>
                  <a:pt x="21581" y="13852"/>
                </a:lnTo>
                <a:lnTo>
                  <a:pt x="21505" y="13577"/>
                </a:lnTo>
                <a:lnTo>
                  <a:pt x="21430" y="13301"/>
                </a:lnTo>
                <a:lnTo>
                  <a:pt x="21354" y="13048"/>
                </a:lnTo>
                <a:lnTo>
                  <a:pt x="21241" y="12816"/>
                </a:lnTo>
                <a:lnTo>
                  <a:pt x="21146" y="12607"/>
                </a:lnTo>
                <a:lnTo>
                  <a:pt x="21033" y="12431"/>
                </a:lnTo>
                <a:lnTo>
                  <a:pt x="20920" y="12265"/>
                </a:lnTo>
                <a:lnTo>
                  <a:pt x="20769" y="12144"/>
                </a:lnTo>
                <a:lnTo>
                  <a:pt x="20637" y="12034"/>
                </a:lnTo>
                <a:lnTo>
                  <a:pt x="20486" y="11946"/>
                </a:lnTo>
                <a:lnTo>
                  <a:pt x="20297" y="11891"/>
                </a:lnTo>
                <a:lnTo>
                  <a:pt x="20165" y="11846"/>
                </a:lnTo>
                <a:lnTo>
                  <a:pt x="19976" y="11824"/>
                </a:lnTo>
                <a:lnTo>
                  <a:pt x="19806" y="11802"/>
                </a:lnTo>
                <a:lnTo>
                  <a:pt x="19390" y="11824"/>
                </a:lnTo>
                <a:lnTo>
                  <a:pt x="18956" y="11891"/>
                </a:lnTo>
                <a:lnTo>
                  <a:pt x="18503" y="11968"/>
                </a:lnTo>
                <a:lnTo>
                  <a:pt x="17993" y="12078"/>
                </a:lnTo>
                <a:lnTo>
                  <a:pt x="17653" y="12144"/>
                </a:lnTo>
                <a:lnTo>
                  <a:pt x="17332" y="12199"/>
                </a:lnTo>
                <a:lnTo>
                  <a:pt x="17049" y="12221"/>
                </a:lnTo>
                <a:lnTo>
                  <a:pt x="16747" y="12243"/>
                </a:lnTo>
                <a:lnTo>
                  <a:pt x="16464" y="12243"/>
                </a:lnTo>
                <a:lnTo>
                  <a:pt x="16218" y="12243"/>
                </a:lnTo>
                <a:lnTo>
                  <a:pt x="15992" y="12221"/>
                </a:lnTo>
                <a:lnTo>
                  <a:pt x="15746" y="12199"/>
                </a:lnTo>
                <a:lnTo>
                  <a:pt x="15520" y="12155"/>
                </a:lnTo>
                <a:lnTo>
                  <a:pt x="15350" y="12122"/>
                </a:lnTo>
                <a:lnTo>
                  <a:pt x="15161" y="12056"/>
                </a:lnTo>
                <a:lnTo>
                  <a:pt x="14972" y="11990"/>
                </a:lnTo>
                <a:lnTo>
                  <a:pt x="14689" y="11846"/>
                </a:lnTo>
                <a:lnTo>
                  <a:pt x="14444" y="11670"/>
                </a:lnTo>
                <a:lnTo>
                  <a:pt x="14255" y="11483"/>
                </a:lnTo>
                <a:lnTo>
                  <a:pt x="14104" y="11295"/>
                </a:lnTo>
                <a:lnTo>
                  <a:pt x="14028" y="11086"/>
                </a:lnTo>
                <a:lnTo>
                  <a:pt x="13972" y="10888"/>
                </a:lnTo>
                <a:lnTo>
                  <a:pt x="13972" y="10700"/>
                </a:lnTo>
                <a:lnTo>
                  <a:pt x="14009" y="10513"/>
                </a:lnTo>
                <a:lnTo>
                  <a:pt x="14066" y="10359"/>
                </a:lnTo>
                <a:lnTo>
                  <a:pt x="14179" y="10215"/>
                </a:lnTo>
                <a:lnTo>
                  <a:pt x="14406" y="10006"/>
                </a:lnTo>
                <a:lnTo>
                  <a:pt x="14651" y="9830"/>
                </a:lnTo>
                <a:lnTo>
                  <a:pt x="14878" y="9686"/>
                </a:lnTo>
                <a:lnTo>
                  <a:pt x="15123" y="9554"/>
                </a:lnTo>
                <a:lnTo>
                  <a:pt x="15350" y="9477"/>
                </a:lnTo>
                <a:lnTo>
                  <a:pt x="15558" y="9411"/>
                </a:lnTo>
                <a:lnTo>
                  <a:pt x="15803" y="9345"/>
                </a:lnTo>
                <a:lnTo>
                  <a:pt x="16030" y="9323"/>
                </a:lnTo>
                <a:lnTo>
                  <a:pt x="16256" y="9301"/>
                </a:lnTo>
                <a:lnTo>
                  <a:pt x="16464" y="9323"/>
                </a:lnTo>
                <a:lnTo>
                  <a:pt x="16690" y="9345"/>
                </a:lnTo>
                <a:lnTo>
                  <a:pt x="16898" y="9367"/>
                </a:lnTo>
                <a:lnTo>
                  <a:pt x="17332" y="9477"/>
                </a:lnTo>
                <a:lnTo>
                  <a:pt x="17767" y="9598"/>
                </a:lnTo>
                <a:lnTo>
                  <a:pt x="18163" y="9731"/>
                </a:lnTo>
                <a:lnTo>
                  <a:pt x="18597" y="9874"/>
                </a:lnTo>
                <a:lnTo>
                  <a:pt x="18994" y="10006"/>
                </a:lnTo>
                <a:lnTo>
                  <a:pt x="19428" y="10083"/>
                </a:lnTo>
                <a:lnTo>
                  <a:pt x="19617" y="10127"/>
                </a:lnTo>
                <a:lnTo>
                  <a:pt x="19844" y="10149"/>
                </a:lnTo>
                <a:lnTo>
                  <a:pt x="20013" y="10149"/>
                </a:lnTo>
                <a:lnTo>
                  <a:pt x="20240" y="10127"/>
                </a:lnTo>
                <a:lnTo>
                  <a:pt x="20410" y="10105"/>
                </a:lnTo>
                <a:lnTo>
                  <a:pt x="20637" y="10061"/>
                </a:lnTo>
                <a:lnTo>
                  <a:pt x="20844" y="9984"/>
                </a:lnTo>
                <a:lnTo>
                  <a:pt x="21033" y="9896"/>
                </a:lnTo>
                <a:lnTo>
                  <a:pt x="21146" y="9830"/>
                </a:lnTo>
                <a:lnTo>
                  <a:pt x="21203" y="9753"/>
                </a:lnTo>
                <a:lnTo>
                  <a:pt x="21279" y="9642"/>
                </a:lnTo>
                <a:lnTo>
                  <a:pt x="21354" y="9521"/>
                </a:lnTo>
                <a:lnTo>
                  <a:pt x="21430" y="9246"/>
                </a:lnTo>
                <a:lnTo>
                  <a:pt x="21430" y="8904"/>
                </a:lnTo>
                <a:lnTo>
                  <a:pt x="21430" y="8540"/>
                </a:lnTo>
                <a:lnTo>
                  <a:pt x="21392" y="8144"/>
                </a:lnTo>
                <a:lnTo>
                  <a:pt x="21354" y="7714"/>
                </a:lnTo>
                <a:lnTo>
                  <a:pt x="21279" y="7295"/>
                </a:lnTo>
                <a:lnTo>
                  <a:pt x="21146" y="6446"/>
                </a:lnTo>
                <a:lnTo>
                  <a:pt x="20995" y="5686"/>
                </a:lnTo>
                <a:lnTo>
                  <a:pt x="20958" y="5366"/>
                </a:lnTo>
                <a:lnTo>
                  <a:pt x="20958" y="5091"/>
                </a:lnTo>
                <a:lnTo>
                  <a:pt x="20958" y="4860"/>
                </a:lnTo>
                <a:lnTo>
                  <a:pt x="21033" y="4716"/>
                </a:lnTo>
                <a:lnTo>
                  <a:pt x="20637" y="4860"/>
                </a:lnTo>
                <a:lnTo>
                  <a:pt x="20127" y="4992"/>
                </a:lnTo>
                <a:lnTo>
                  <a:pt x="19617" y="5069"/>
                </a:lnTo>
                <a:lnTo>
                  <a:pt x="19032" y="5157"/>
                </a:lnTo>
                <a:lnTo>
                  <a:pt x="18465" y="5201"/>
                </a:lnTo>
                <a:lnTo>
                  <a:pt x="17842" y="5245"/>
                </a:lnTo>
                <a:lnTo>
                  <a:pt x="17219" y="5267"/>
                </a:lnTo>
                <a:lnTo>
                  <a:pt x="16615" y="5267"/>
                </a:lnTo>
                <a:lnTo>
                  <a:pt x="15992" y="5245"/>
                </a:lnTo>
                <a:lnTo>
                  <a:pt x="15369" y="5201"/>
                </a:lnTo>
                <a:lnTo>
                  <a:pt x="14840" y="5157"/>
                </a:lnTo>
                <a:lnTo>
                  <a:pt x="14293" y="5091"/>
                </a:lnTo>
                <a:lnTo>
                  <a:pt x="13783" y="5014"/>
                </a:lnTo>
                <a:lnTo>
                  <a:pt x="13386" y="4926"/>
                </a:lnTo>
                <a:lnTo>
                  <a:pt x="13027" y="4815"/>
                </a:lnTo>
                <a:lnTo>
                  <a:pt x="12725" y="4716"/>
                </a:lnTo>
                <a:lnTo>
                  <a:pt x="12480" y="4606"/>
                </a:lnTo>
                <a:lnTo>
                  <a:pt x="12291" y="4496"/>
                </a:lnTo>
                <a:lnTo>
                  <a:pt x="12197" y="4397"/>
                </a:lnTo>
                <a:lnTo>
                  <a:pt x="12083" y="4286"/>
                </a:lnTo>
                <a:lnTo>
                  <a:pt x="12046" y="4187"/>
                </a:lnTo>
                <a:lnTo>
                  <a:pt x="12008" y="4077"/>
                </a:lnTo>
                <a:lnTo>
                  <a:pt x="12046" y="3967"/>
                </a:lnTo>
                <a:lnTo>
                  <a:pt x="12121" y="3868"/>
                </a:lnTo>
                <a:lnTo>
                  <a:pt x="12197" y="3735"/>
                </a:lnTo>
                <a:lnTo>
                  <a:pt x="12291" y="3614"/>
                </a:lnTo>
                <a:lnTo>
                  <a:pt x="12442" y="3482"/>
                </a:lnTo>
                <a:lnTo>
                  <a:pt x="12631" y="3361"/>
                </a:lnTo>
                <a:lnTo>
                  <a:pt x="13065" y="3085"/>
                </a:lnTo>
                <a:lnTo>
                  <a:pt x="13537" y="2766"/>
                </a:lnTo>
                <a:lnTo>
                  <a:pt x="13783" y="2578"/>
                </a:lnTo>
                <a:lnTo>
                  <a:pt x="13934" y="2380"/>
                </a:lnTo>
                <a:lnTo>
                  <a:pt x="14028" y="2171"/>
                </a:lnTo>
                <a:lnTo>
                  <a:pt x="14104" y="1961"/>
                </a:lnTo>
                <a:lnTo>
                  <a:pt x="14104" y="1730"/>
                </a:lnTo>
                <a:lnTo>
                  <a:pt x="14066" y="1498"/>
                </a:lnTo>
                <a:lnTo>
                  <a:pt x="13972" y="1267"/>
                </a:lnTo>
                <a:lnTo>
                  <a:pt x="13820" y="1057"/>
                </a:lnTo>
                <a:lnTo>
                  <a:pt x="13594" y="837"/>
                </a:lnTo>
                <a:lnTo>
                  <a:pt x="13386" y="628"/>
                </a:lnTo>
                <a:lnTo>
                  <a:pt x="13103" y="462"/>
                </a:lnTo>
                <a:lnTo>
                  <a:pt x="12763" y="308"/>
                </a:lnTo>
                <a:lnTo>
                  <a:pt x="12404" y="187"/>
                </a:lnTo>
                <a:lnTo>
                  <a:pt x="12008" y="77"/>
                </a:lnTo>
                <a:lnTo>
                  <a:pt x="11574" y="33"/>
                </a:lnTo>
                <a:lnTo>
                  <a:pt x="11102" y="11"/>
                </a:lnTo>
                <a:lnTo>
                  <a:pt x="10667" y="11"/>
                </a:lnTo>
                <a:lnTo>
                  <a:pt x="10233" y="77"/>
                </a:lnTo>
                <a:lnTo>
                  <a:pt x="9837" y="187"/>
                </a:lnTo>
                <a:lnTo>
                  <a:pt x="9440" y="286"/>
                </a:lnTo>
                <a:lnTo>
                  <a:pt x="9062" y="462"/>
                </a:lnTo>
                <a:lnTo>
                  <a:pt x="8741" y="628"/>
                </a:lnTo>
                <a:lnTo>
                  <a:pt x="8458" y="815"/>
                </a:lnTo>
                <a:lnTo>
                  <a:pt x="8232" y="1035"/>
                </a:lnTo>
                <a:lnTo>
                  <a:pt x="8062" y="1245"/>
                </a:lnTo>
                <a:lnTo>
                  <a:pt x="7911" y="1476"/>
                </a:lnTo>
                <a:lnTo>
                  <a:pt x="7835" y="1708"/>
                </a:lnTo>
                <a:lnTo>
                  <a:pt x="7797" y="1961"/>
                </a:lnTo>
                <a:lnTo>
                  <a:pt x="7835" y="2193"/>
                </a:lnTo>
                <a:lnTo>
                  <a:pt x="7948" y="2402"/>
                </a:lnTo>
                <a:lnTo>
                  <a:pt x="8062" y="2534"/>
                </a:lnTo>
                <a:lnTo>
                  <a:pt x="8175" y="2644"/>
                </a:lnTo>
                <a:lnTo>
                  <a:pt x="8269" y="2744"/>
                </a:lnTo>
                <a:lnTo>
                  <a:pt x="8420" y="2832"/>
                </a:lnTo>
                <a:lnTo>
                  <a:pt x="8704" y="3019"/>
                </a:lnTo>
                <a:lnTo>
                  <a:pt x="8968" y="3206"/>
                </a:lnTo>
                <a:lnTo>
                  <a:pt x="9138" y="3405"/>
                </a:lnTo>
                <a:lnTo>
                  <a:pt x="9327" y="3570"/>
                </a:lnTo>
                <a:lnTo>
                  <a:pt x="9440" y="3735"/>
                </a:lnTo>
                <a:lnTo>
                  <a:pt x="9516" y="3890"/>
                </a:lnTo>
                <a:lnTo>
                  <a:pt x="9534" y="4033"/>
                </a:lnTo>
                <a:lnTo>
                  <a:pt x="9534" y="4165"/>
                </a:lnTo>
                <a:lnTo>
                  <a:pt x="9516" y="4286"/>
                </a:lnTo>
                <a:lnTo>
                  <a:pt x="9440" y="4397"/>
                </a:lnTo>
                <a:lnTo>
                  <a:pt x="9327" y="4496"/>
                </a:lnTo>
                <a:lnTo>
                  <a:pt x="9176" y="4562"/>
                </a:lnTo>
                <a:lnTo>
                  <a:pt x="9006" y="4628"/>
                </a:lnTo>
                <a:lnTo>
                  <a:pt x="8779" y="4694"/>
                </a:lnTo>
                <a:lnTo>
                  <a:pt x="8534" y="4716"/>
                </a:lnTo>
                <a:lnTo>
                  <a:pt x="8232" y="4716"/>
                </a:lnTo>
                <a:lnTo>
                  <a:pt x="7118" y="4738"/>
                </a:lnTo>
                <a:lnTo>
                  <a:pt x="5947" y="4771"/>
                </a:lnTo>
                <a:lnTo>
                  <a:pt x="4795" y="4815"/>
                </a:lnTo>
                <a:lnTo>
                  <a:pt x="3681" y="4860"/>
                </a:lnTo>
                <a:lnTo>
                  <a:pt x="2662" y="4882"/>
                </a:lnTo>
                <a:lnTo>
                  <a:pt x="1755" y="4882"/>
                </a:lnTo>
                <a:lnTo>
                  <a:pt x="1359" y="4860"/>
                </a:lnTo>
                <a:lnTo>
                  <a:pt x="981" y="4837"/>
                </a:lnTo>
                <a:lnTo>
                  <a:pt x="698" y="4771"/>
                </a:lnTo>
                <a:lnTo>
                  <a:pt x="453" y="4716"/>
                </a:lnTo>
                <a:lnTo>
                  <a:pt x="453" y="5322"/>
                </a:lnTo>
                <a:lnTo>
                  <a:pt x="453" y="6083"/>
                </a:lnTo>
                <a:lnTo>
                  <a:pt x="453" y="6909"/>
                </a:lnTo>
                <a:lnTo>
                  <a:pt x="453" y="7780"/>
                </a:lnTo>
                <a:lnTo>
                  <a:pt x="453" y="8606"/>
                </a:lnTo>
                <a:lnTo>
                  <a:pt x="453" y="9345"/>
                </a:lnTo>
                <a:lnTo>
                  <a:pt x="453" y="9918"/>
                </a:lnTo>
                <a:lnTo>
                  <a:pt x="453" y="10282"/>
                </a:lnTo>
                <a:lnTo>
                  <a:pt x="490" y="10381"/>
                </a:lnTo>
                <a:lnTo>
                  <a:pt x="547" y="10491"/>
                </a:lnTo>
                <a:lnTo>
                  <a:pt x="660" y="10590"/>
                </a:lnTo>
                <a:lnTo>
                  <a:pt x="811" y="10700"/>
                </a:lnTo>
                <a:lnTo>
                  <a:pt x="981" y="10811"/>
                </a:lnTo>
                <a:lnTo>
                  <a:pt x="1208" y="10888"/>
                </a:lnTo>
                <a:lnTo>
                  <a:pt x="1453" y="10954"/>
                </a:lnTo>
                <a:lnTo>
                  <a:pt x="1718" y="11020"/>
                </a:lnTo>
                <a:lnTo>
                  <a:pt x="1963" y="11064"/>
                </a:lnTo>
                <a:lnTo>
                  <a:pt x="2265" y="11086"/>
                </a:lnTo>
                <a:lnTo>
                  <a:pt x="2548" y="11064"/>
                </a:lnTo>
                <a:lnTo>
                  <a:pt x="2794" y="11042"/>
                </a:lnTo>
                <a:lnTo>
                  <a:pt x="3096" y="10976"/>
                </a:lnTo>
                <a:lnTo>
                  <a:pt x="3341" y="10888"/>
                </a:lnTo>
                <a:lnTo>
                  <a:pt x="3606" y="10766"/>
                </a:lnTo>
                <a:lnTo>
                  <a:pt x="3813" y="10590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>
        <p:nvSpPr>
          <p:cNvPr id="2" name="Frame 1"/>
          <p:cNvSpPr/>
          <p:nvPr/>
        </p:nvSpPr>
        <p:spPr>
          <a:xfrm>
            <a:off x="3230310" y="368519"/>
            <a:ext cx="5725683" cy="5848288"/>
          </a:xfrm>
          <a:prstGeom prst="frame">
            <a:avLst>
              <a:gd name="adj1" fmla="val 16290"/>
            </a:avLst>
          </a:prstGeom>
          <a:solidFill>
            <a:srgbClr val="C00000"/>
          </a:solidFill>
          <a:ln w="6350">
            <a:solidFill>
              <a:srgbClr val="FFC000"/>
            </a:solidFill>
          </a:ln>
          <a:scene3d>
            <a:camera prst="orthographicFront"/>
            <a:lightRig rig="threePt" dir="t"/>
          </a:scene3d>
          <a:sp3d>
            <a:bevelT w="114300" prst="hardEdg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3" name="Rectangle 2"/>
          <p:cNvSpPr/>
          <p:nvPr/>
        </p:nvSpPr>
        <p:spPr>
          <a:xfrm>
            <a:off x="4144710" y="1305320"/>
            <a:ext cx="3862699" cy="3992931"/>
          </a:xfrm>
          <a:prstGeom prst="rect">
            <a:avLst/>
          </a:prstGeom>
          <a:noFill/>
          <a:ln w="635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Rectangle 3"/>
          <p:cNvSpPr/>
          <p:nvPr/>
        </p:nvSpPr>
        <p:spPr>
          <a:xfrm>
            <a:off x="7964581" y="4836291"/>
            <a:ext cx="40746" cy="240517"/>
          </a:xfrm>
          <a:prstGeom prst="rect">
            <a:avLst/>
          </a:prstGeom>
          <a:solidFill>
            <a:schemeClr val="bg1"/>
          </a:solidFill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0" name="Rectangle 49"/>
          <p:cNvSpPr/>
          <p:nvPr/>
        </p:nvSpPr>
        <p:spPr>
          <a:xfrm>
            <a:off x="7962384" y="1666962"/>
            <a:ext cx="40746" cy="240517"/>
          </a:xfrm>
          <a:prstGeom prst="rect">
            <a:avLst/>
          </a:prstGeom>
          <a:solidFill>
            <a:srgbClr val="FFCC99"/>
          </a:solidFill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1" name="Rectangle 50"/>
          <p:cNvSpPr/>
          <p:nvPr/>
        </p:nvSpPr>
        <p:spPr>
          <a:xfrm>
            <a:off x="7965909" y="3260288"/>
            <a:ext cx="40746" cy="240517"/>
          </a:xfrm>
          <a:prstGeom prst="rect">
            <a:avLst/>
          </a:prstGeom>
          <a:solidFill>
            <a:srgbClr val="FFCC99"/>
          </a:solidFill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71" name="Picture 70"/>
          <p:cNvPicPr>
            <a:picLocks noChangeAspect="1"/>
          </p:cNvPicPr>
          <p:nvPr/>
        </p:nvPicPr>
        <p:blipFill rotWithShape="1">
          <a:blip r:embed="rId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905" b="100000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 rot="1546026">
            <a:off x="7756880" y="5351612"/>
            <a:ext cx="1153683" cy="1401512"/>
          </a:xfrm>
          <a:prstGeom prst="rect">
            <a:avLst/>
          </a:prstGeom>
        </p:spPr>
      </p:pic>
      <p:pic>
        <p:nvPicPr>
          <p:cNvPr id="73" name="Picture 72"/>
          <p:cNvPicPr>
            <a:picLocks noChangeAspect="1"/>
          </p:cNvPicPr>
          <p:nvPr/>
        </p:nvPicPr>
        <p:blipFill rotWithShape="1">
          <a:blip r:embed="rId4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ackgroundRemoval t="459" b="100000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 rot="20714636">
            <a:off x="10974628" y="1561209"/>
            <a:ext cx="1187865" cy="1384419"/>
          </a:xfrm>
          <a:prstGeom prst="rect">
            <a:avLst/>
          </a:prstGeom>
        </p:spPr>
      </p:pic>
      <p:pic>
        <p:nvPicPr>
          <p:cNvPr id="78" name="Picture 77"/>
          <p:cNvPicPr>
            <a:picLocks noChangeAspect="1"/>
          </p:cNvPicPr>
          <p:nvPr/>
        </p:nvPicPr>
        <p:blipFill rotWithShape="1">
          <a:blip r:embed="rId6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ackgroundRemoval t="0" b="100000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 rot="1641302">
            <a:off x="10284859" y="4653687"/>
            <a:ext cx="1777526" cy="991312"/>
          </a:xfrm>
          <a:prstGeom prst="rect">
            <a:avLst/>
          </a:prstGeom>
        </p:spPr>
      </p:pic>
      <p:pic>
        <p:nvPicPr>
          <p:cNvPr id="79" name="Picture 78"/>
          <p:cNvPicPr>
            <a:picLocks noChangeAspect="1"/>
          </p:cNvPicPr>
          <p:nvPr/>
        </p:nvPicPr>
        <p:blipFill rotWithShape="1">
          <a:blip r:embed="rId8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9">
                    <a14:imgEffect>
                      <a14:backgroundRemoval t="0" b="100000" l="1676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 rot="20608356">
            <a:off x="105285" y="3422626"/>
            <a:ext cx="1136591" cy="1598064"/>
          </a:xfrm>
          <a:prstGeom prst="rect">
            <a:avLst/>
          </a:prstGeom>
        </p:spPr>
      </p:pic>
      <p:pic>
        <p:nvPicPr>
          <p:cNvPr id="80" name="Picture 79">
            <a:hlinkClick r:id="rId10" action="ppaction://hlinksldjump"/>
          </p:cNvPr>
          <p:cNvPicPr>
            <a:picLocks noChangeAspect="1"/>
          </p:cNvPicPr>
          <p:nvPr/>
        </p:nvPicPr>
        <p:blipFill rotWithShape="1">
          <a:blip r:embed="rId11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12">
                    <a14:imgEffect>
                      <a14:backgroundRemoval t="3797" b="98101" l="1767" r="9788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 rot="20484231">
            <a:off x="1326037" y="3697278"/>
            <a:ext cx="1794616" cy="1008405"/>
          </a:xfrm>
          <a:prstGeom prst="rect">
            <a:avLst/>
          </a:prstGeom>
          <a:ln>
            <a:noFill/>
          </a:ln>
        </p:spPr>
      </p:pic>
      <p:pic>
        <p:nvPicPr>
          <p:cNvPr id="81" name="Picture 80"/>
          <p:cNvPicPr>
            <a:picLocks noChangeAspect="1"/>
          </p:cNvPicPr>
          <p:nvPr/>
        </p:nvPicPr>
        <p:blipFill rotWithShape="1">
          <a:blip r:embed="rId13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backgroundRemoval t="2410" b="98394" l="3409" r="96591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 rot="19817857">
            <a:off x="2448651" y="-51140"/>
            <a:ext cx="1119499" cy="1580973"/>
          </a:xfrm>
          <a:prstGeom prst="rect">
            <a:avLst/>
          </a:prstGeom>
        </p:spPr>
      </p:pic>
      <p:sp>
        <p:nvSpPr>
          <p:cNvPr id="87" name="Rectangle: Rounded Corners 86">
            <a:hlinkClick r:id="rId15" action="ppaction://hlinksldjump"/>
          </p:cNvPr>
          <p:cNvSpPr/>
          <p:nvPr/>
        </p:nvSpPr>
        <p:spPr>
          <a:xfrm rot="1128601">
            <a:off x="-124464" y="2217826"/>
            <a:ext cx="973832" cy="559269"/>
          </a:xfrm>
          <a:prstGeom prst="round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0" name="Rectangle: Rounded Corners 89">
            <a:hlinkClick r:id="rId16" action="ppaction://hlinksldjump"/>
          </p:cNvPr>
          <p:cNvSpPr/>
          <p:nvPr/>
        </p:nvSpPr>
        <p:spPr>
          <a:xfrm rot="19504128">
            <a:off x="2553802" y="126862"/>
            <a:ext cx="973832" cy="1299304"/>
          </a:xfrm>
          <a:prstGeom prst="round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114" name="Picture 113"/>
          <p:cNvPicPr>
            <a:picLocks noChangeAspect="1"/>
          </p:cNvPicPr>
          <p:nvPr/>
        </p:nvPicPr>
        <p:blipFill>
          <a:blip r:embed="rId17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18">
                    <a14:imgEffect>
                      <a14:backgroundRemoval t="9402" b="100000" l="8257" r="100000">
                        <a14:foregroundMark x1="93578" y1="41026" x2="94495" y2="51282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7390930" y="4599902"/>
            <a:ext cx="664522" cy="713294"/>
          </a:xfrm>
          <a:prstGeom prst="rect">
            <a:avLst/>
          </a:prstGeom>
        </p:spPr>
      </p:pic>
      <p:sp>
        <p:nvSpPr>
          <p:cNvPr id="117" name="Rectangle 116"/>
          <p:cNvSpPr/>
          <p:nvPr/>
        </p:nvSpPr>
        <p:spPr>
          <a:xfrm rot="5400000">
            <a:off x="4409012" y="5127271"/>
            <a:ext cx="40746" cy="240517"/>
          </a:xfrm>
          <a:prstGeom prst="rect">
            <a:avLst/>
          </a:prstGeom>
          <a:solidFill>
            <a:schemeClr val="bg1"/>
          </a:solidFill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85" name="Picture 84"/>
          <p:cNvPicPr>
            <a:picLocks noChangeAspect="1"/>
          </p:cNvPicPr>
          <p:nvPr/>
        </p:nvPicPr>
        <p:blipFill rotWithShape="1">
          <a:blip r:embed="rId19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20">
                    <a14:imgEffect>
                      <a14:backgroundRemoval t="0" b="100000" l="0" r="88542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4185114" y="4580197"/>
            <a:ext cx="612397" cy="713064"/>
          </a:xfrm>
          <a:prstGeom prst="rect">
            <a:avLst/>
          </a:prstGeom>
        </p:spPr>
      </p:pic>
      <p:pic>
        <p:nvPicPr>
          <p:cNvPr id="88" name="Picture 87"/>
          <p:cNvPicPr>
            <a:picLocks noChangeAspect="1"/>
          </p:cNvPicPr>
          <p:nvPr/>
        </p:nvPicPr>
        <p:blipFill rotWithShape="1">
          <a:blip r:embed="rId21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22">
                    <a14:imgEffect>
                      <a14:backgroundRemoval t="8257" b="100000" l="1765" r="97647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6465890" y="4598321"/>
            <a:ext cx="1076770" cy="692209"/>
          </a:xfrm>
          <a:prstGeom prst="rect">
            <a:avLst/>
          </a:prstGeom>
        </p:spPr>
      </p:pic>
      <p:pic>
        <p:nvPicPr>
          <p:cNvPr id="89" name="Picture 88"/>
          <p:cNvPicPr>
            <a:picLocks noChangeAspect="1"/>
          </p:cNvPicPr>
          <p:nvPr/>
        </p:nvPicPr>
        <p:blipFill rotWithShape="1">
          <a:blip r:embed="rId23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24">
                    <a14:imgEffect>
                      <a14:backgroundRemoval t="0" b="98901" l="0" r="97279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4182341" y="1329762"/>
            <a:ext cx="931178" cy="575801"/>
          </a:xfrm>
          <a:prstGeom prst="rect">
            <a:avLst/>
          </a:prstGeom>
        </p:spPr>
      </p:pic>
      <p:sp>
        <p:nvSpPr>
          <p:cNvPr id="91" name="Rectangle 90"/>
          <p:cNvSpPr/>
          <p:nvPr/>
        </p:nvSpPr>
        <p:spPr>
          <a:xfrm>
            <a:off x="4172163" y="2563389"/>
            <a:ext cx="40746" cy="240517"/>
          </a:xfrm>
          <a:prstGeom prst="rect">
            <a:avLst/>
          </a:prstGeom>
          <a:solidFill>
            <a:srgbClr val="FFCC99"/>
          </a:solidFill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2" name="Rectangle 91"/>
          <p:cNvSpPr/>
          <p:nvPr/>
        </p:nvSpPr>
        <p:spPr>
          <a:xfrm>
            <a:off x="4174251" y="4131227"/>
            <a:ext cx="40746" cy="240517"/>
          </a:xfrm>
          <a:prstGeom prst="rect">
            <a:avLst/>
          </a:prstGeom>
          <a:solidFill>
            <a:schemeClr val="bg1"/>
          </a:solidFill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93" name="Picture 92"/>
          <p:cNvPicPr>
            <a:picLocks noChangeAspect="1"/>
          </p:cNvPicPr>
          <p:nvPr/>
        </p:nvPicPr>
        <p:blipFill>
          <a:blip r:embed="rId25">
            <a:extLst>
              <a:ext uri="{BEBA8EAE-BF5A-486C-A8C5-ECC9F3942E4B}">
                <a14:imgProps xmlns:a14="http://schemas.microsoft.com/office/drawing/2010/main">
                  <a14:imgLayer r:embed="rId26">
                    <a14:imgEffect>
                      <a14:backgroundRemoval t="1158" b="97297" l="7143" r="100000">
                        <a14:foregroundMark x1="95536" y1="6564" x2="97321" y2="46718"/>
                        <a14:backgroundMark x1="14286" y1="3861" x2="63393" y2="20463"/>
                        <a14:backgroundMark x1="12500" y1="25097" x2="7143" y2="53668"/>
                        <a14:backgroundMark x1="15179" y1="52510" x2="57143" y2="54440"/>
                        <a14:backgroundMark x1="11607" y1="58687" x2="9821" y2="80695"/>
                        <a14:backgroundMark x1="14286" y1="79537" x2="66071" y2="94595"/>
                        <a14:backgroundMark x1="87500" y1="2317" x2="97321" y2="3861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7357709" y="2975370"/>
            <a:ext cx="682811" cy="1579001"/>
          </a:xfrm>
          <a:prstGeom prst="rect">
            <a:avLst/>
          </a:prstGeom>
        </p:spPr>
      </p:pic>
      <p:pic>
        <p:nvPicPr>
          <p:cNvPr id="94" name="Picture 93"/>
          <p:cNvPicPr>
            <a:picLocks noChangeAspect="1"/>
          </p:cNvPicPr>
          <p:nvPr/>
        </p:nvPicPr>
        <p:blipFill>
          <a:blip r:embed="rId27">
            <a:extLst>
              <a:ext uri="{BEBA8EAE-BF5A-486C-A8C5-ECC9F3942E4B}">
                <a14:imgProps xmlns:a14="http://schemas.microsoft.com/office/drawing/2010/main">
                  <a14:imgLayer r:embed="rId28">
                    <a14:imgEffect>
                      <a14:backgroundRemoval t="2344" b="98438" l="9091" r="10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3981451" y="1417081"/>
            <a:ext cx="804742" cy="1560711"/>
          </a:xfrm>
          <a:prstGeom prst="rect">
            <a:avLst/>
          </a:prstGeom>
        </p:spPr>
      </p:pic>
      <p:pic>
        <p:nvPicPr>
          <p:cNvPr id="95" name="Picture 94">
            <a:hlinkClick r:id="rId29" action="ppaction://hlinksldjump"/>
          </p:cNvPr>
          <p:cNvPicPr>
            <a:picLocks noChangeAspect="1"/>
          </p:cNvPicPr>
          <p:nvPr/>
        </p:nvPicPr>
        <p:blipFill rotWithShape="1">
          <a:blip r:embed="rId30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31">
                    <a14:imgEffect>
                      <a14:backgroundRemoval t="0" b="100000" l="400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4576444" y="4590415"/>
            <a:ext cx="1110953" cy="717847"/>
          </a:xfrm>
          <a:prstGeom prst="rect">
            <a:avLst/>
          </a:prstGeom>
          <a:ln>
            <a:noFill/>
          </a:ln>
        </p:spPr>
      </p:pic>
      <p:pic>
        <p:nvPicPr>
          <p:cNvPr id="83" name="Picture 82"/>
          <p:cNvPicPr>
            <a:picLocks noChangeAspect="1"/>
          </p:cNvPicPr>
          <p:nvPr/>
        </p:nvPicPr>
        <p:blipFill>
          <a:blip r:embed="rId3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33">
                    <a14:imgEffect>
                      <a14:backgroundRemoval t="0" b="96117" l="107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585809" y="1263722"/>
            <a:ext cx="1140051" cy="627942"/>
          </a:xfrm>
          <a:prstGeom prst="rect">
            <a:avLst/>
          </a:prstGeom>
        </p:spPr>
      </p:pic>
      <p:pic>
        <p:nvPicPr>
          <p:cNvPr id="75" name="Picture 74"/>
          <p:cNvPicPr>
            <a:picLocks noChangeAspect="1"/>
          </p:cNvPicPr>
          <p:nvPr/>
        </p:nvPicPr>
        <p:blipFill rotWithShape="1">
          <a:blip r:embed="rId34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35">
                    <a14:imgEffect>
                      <a14:backgroundRemoval t="3586" b="99602" l="0" r="89216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4189423" y="2973570"/>
            <a:ext cx="645953" cy="1593908"/>
          </a:xfrm>
          <a:prstGeom prst="rect">
            <a:avLst/>
          </a:prstGeom>
        </p:spPr>
      </p:pic>
      <p:pic>
        <p:nvPicPr>
          <p:cNvPr id="98" name="Picture 97"/>
          <p:cNvPicPr>
            <a:picLocks noChangeAspect="1"/>
          </p:cNvPicPr>
          <p:nvPr/>
        </p:nvPicPr>
        <p:blipFill rotWithShape="1">
          <a:blip r:embed="rId36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37">
                    <a14:imgEffect>
                      <a14:backgroundRemoval t="0" b="93617" l="1053" r="98246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5180582" y="1304391"/>
            <a:ext cx="1811708" cy="598206"/>
          </a:xfrm>
          <a:prstGeom prst="rect">
            <a:avLst/>
          </a:prstGeom>
        </p:spPr>
      </p:pic>
      <p:pic>
        <p:nvPicPr>
          <p:cNvPr id="82" name="Picture 81"/>
          <p:cNvPicPr>
            <a:picLocks noChangeAspect="1"/>
          </p:cNvPicPr>
          <p:nvPr/>
        </p:nvPicPr>
        <p:blipFill rotWithShape="1">
          <a:blip r:embed="rId38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39">
                    <a14:imgEffect>
                      <a14:backgroundRemoval t="0" b="100000" l="2548" r="100000">
                        <a14:foregroundMark x1="96178" y1="17073" x2="95541" y2="36585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7027684" y="1308712"/>
            <a:ext cx="999859" cy="518992"/>
          </a:xfrm>
          <a:prstGeom prst="rect">
            <a:avLst/>
          </a:prstGeom>
        </p:spPr>
      </p:pic>
      <p:pic>
        <p:nvPicPr>
          <p:cNvPr id="99" name="Picture 98"/>
          <p:cNvPicPr>
            <a:picLocks noChangeAspect="1"/>
          </p:cNvPicPr>
          <p:nvPr/>
        </p:nvPicPr>
        <p:blipFill>
          <a:blip r:embed="rId40"/>
          <a:stretch>
            <a:fillRect/>
          </a:stretch>
        </p:blipFill>
        <p:spPr>
          <a:xfrm>
            <a:off x="7367247" y="1422751"/>
            <a:ext cx="658425" cy="1585097"/>
          </a:xfrm>
          <a:prstGeom prst="rect">
            <a:avLst/>
          </a:prstGeom>
        </p:spPr>
      </p:pic>
      <p:pic>
        <p:nvPicPr>
          <p:cNvPr id="100" name="Picture 99"/>
          <p:cNvPicPr>
            <a:picLocks noChangeAspect="1"/>
          </p:cNvPicPr>
          <p:nvPr/>
        </p:nvPicPr>
        <p:blipFill>
          <a:blip r:embed="rId41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42">
                    <a14:imgEffect>
                      <a14:backgroundRemoval t="3247" b="98052" l="3659" r="96951">
                        <a14:foregroundMark x1="19512" y1="96104" x2="50000" y2="98052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4109171" y="4067167"/>
            <a:ext cx="999831" cy="938865"/>
          </a:xfrm>
          <a:prstGeom prst="rect">
            <a:avLst/>
          </a:prstGeom>
          <a:ln>
            <a:noFill/>
          </a:ln>
        </p:spPr>
      </p:pic>
      <p:pic>
        <p:nvPicPr>
          <p:cNvPr id="86" name="Picture 85"/>
          <p:cNvPicPr>
            <a:picLocks noChangeAspect="1"/>
          </p:cNvPicPr>
          <p:nvPr/>
        </p:nvPicPr>
        <p:blipFill rotWithShape="1">
          <a:blip r:embed="rId43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44">
                    <a14:imgEffect>
                      <a14:backgroundRemoval t="8772" b="100000" l="6667" r="95556">
                        <a14:foregroundMark x1="69444" y1="94737" x2="80556" y2="96491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5466201" y="4568499"/>
            <a:ext cx="1145137" cy="726393"/>
          </a:xfrm>
          <a:prstGeom prst="rect">
            <a:avLst/>
          </a:prstGeom>
        </p:spPr>
      </p:pic>
      <p:pic>
        <p:nvPicPr>
          <p:cNvPr id="97" name="Picture 96"/>
          <p:cNvPicPr>
            <a:picLocks noChangeAspect="1"/>
          </p:cNvPicPr>
          <p:nvPr/>
        </p:nvPicPr>
        <p:blipFill rotWithShape="1">
          <a:blip r:embed="rId45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46">
                    <a14:imgEffect>
                      <a14:backgroundRemoval t="3822" b="92357" l="1242" r="100000">
                        <a14:foregroundMark x1="54037" y1="89809" x2="49689" y2="89809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7042965" y="4081167"/>
            <a:ext cx="1025496" cy="999858"/>
          </a:xfrm>
          <a:prstGeom prst="rect">
            <a:avLst/>
          </a:prstGeom>
        </p:spPr>
      </p:pic>
      <p:pic>
        <p:nvPicPr>
          <p:cNvPr id="102" name="Picture 101"/>
          <p:cNvPicPr>
            <a:picLocks noChangeAspect="1"/>
          </p:cNvPicPr>
          <p:nvPr/>
        </p:nvPicPr>
        <p:blipFill rotWithShape="1">
          <a:blip r:embed="rId47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48">
                    <a14:imgEffect>
                      <a14:backgroundRemoval t="55505" b="95872" l="0" r="93956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t="55549"/>
          <a:stretch/>
        </p:blipFill>
        <p:spPr>
          <a:xfrm>
            <a:off x="6464639" y="1288122"/>
            <a:ext cx="1153683" cy="615393"/>
          </a:xfrm>
          <a:prstGeom prst="rect">
            <a:avLst/>
          </a:prstGeom>
        </p:spPr>
      </p:pic>
      <p:pic>
        <p:nvPicPr>
          <p:cNvPr id="103" name="Picture 102"/>
          <p:cNvPicPr>
            <a:picLocks noChangeAspect="1"/>
          </p:cNvPicPr>
          <p:nvPr/>
        </p:nvPicPr>
        <p:blipFill>
          <a:blip r:embed="rId49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50">
                    <a14:imgEffect>
                      <a14:backgroundRemoval t="4070" b="100000" l="0" r="9625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4129867" y="2455241"/>
            <a:ext cx="975445" cy="1048603"/>
          </a:xfrm>
          <a:prstGeom prst="rect">
            <a:avLst/>
          </a:prstGeom>
        </p:spPr>
      </p:pic>
      <p:pic>
        <p:nvPicPr>
          <p:cNvPr id="84" name="Picture 83"/>
          <p:cNvPicPr>
            <a:picLocks noChangeAspect="1"/>
          </p:cNvPicPr>
          <p:nvPr/>
        </p:nvPicPr>
        <p:blipFill rotWithShape="1">
          <a:blip r:embed="rId51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52">
                    <a14:imgEffect>
                      <a14:backgroundRemoval t="990" b="97030" l="1439" r="98201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6176918" y="1410188"/>
            <a:ext cx="1768979" cy="1281869"/>
          </a:xfrm>
          <a:prstGeom prst="rect">
            <a:avLst/>
          </a:prstGeom>
        </p:spPr>
      </p:pic>
      <p:pic>
        <p:nvPicPr>
          <p:cNvPr id="76" name="Picture 75"/>
          <p:cNvPicPr>
            <a:picLocks noChangeAspect="1"/>
          </p:cNvPicPr>
          <p:nvPr/>
        </p:nvPicPr>
        <p:blipFill rotWithShape="1">
          <a:blip r:embed="rId53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54">
                    <a14:imgEffect>
                      <a14:backgroundRemoval t="1794" b="89238" l="3315" r="96685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4550658" y="3723036"/>
            <a:ext cx="1153682" cy="1418603"/>
          </a:xfrm>
          <a:prstGeom prst="rect">
            <a:avLst/>
          </a:prstGeom>
        </p:spPr>
      </p:pic>
      <p:pic>
        <p:nvPicPr>
          <p:cNvPr id="101" name="Picture 100"/>
          <p:cNvPicPr>
            <a:picLocks noChangeAspect="1"/>
          </p:cNvPicPr>
          <p:nvPr/>
        </p:nvPicPr>
        <p:blipFill rotWithShape="1">
          <a:blip r:embed="rId55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56">
                    <a14:imgEffect>
                      <a14:backgroundRemoval t="0" b="100000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4573924" y="2105174"/>
            <a:ext cx="1170774" cy="1375873"/>
          </a:xfrm>
          <a:prstGeom prst="rect">
            <a:avLst/>
          </a:prstGeom>
        </p:spPr>
      </p:pic>
      <p:pic>
        <p:nvPicPr>
          <p:cNvPr id="104" name="Picture 103"/>
          <p:cNvPicPr>
            <a:picLocks noChangeAspect="1"/>
          </p:cNvPicPr>
          <p:nvPr/>
        </p:nvPicPr>
        <p:blipFill rotWithShape="1">
          <a:blip r:embed="rId8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9">
                    <a14:imgEffect>
                      <a14:backgroundRemoval t="0" b="100000" l="1676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5507256" y="2979400"/>
            <a:ext cx="1136591" cy="1598064"/>
          </a:xfrm>
          <a:prstGeom prst="rect">
            <a:avLst/>
          </a:prstGeom>
        </p:spPr>
      </p:pic>
      <p:pic>
        <p:nvPicPr>
          <p:cNvPr id="105" name="Picture 104"/>
          <p:cNvPicPr>
            <a:picLocks noChangeAspect="1"/>
          </p:cNvPicPr>
          <p:nvPr/>
        </p:nvPicPr>
        <p:blipFill>
          <a:blip r:embed="rId57"/>
          <a:stretch>
            <a:fillRect/>
          </a:stretch>
        </p:blipFill>
        <p:spPr>
          <a:xfrm>
            <a:off x="4041669" y="405085"/>
            <a:ext cx="4102964" cy="926672"/>
          </a:xfrm>
          <a:prstGeom prst="rect">
            <a:avLst/>
          </a:prstGeom>
        </p:spPr>
      </p:pic>
      <p:pic>
        <p:nvPicPr>
          <p:cNvPr id="106" name="Picture 105"/>
          <p:cNvPicPr>
            <a:picLocks noChangeAspect="1"/>
          </p:cNvPicPr>
          <p:nvPr/>
        </p:nvPicPr>
        <p:blipFill>
          <a:blip r:embed="rId58"/>
          <a:stretch>
            <a:fillRect/>
          </a:stretch>
        </p:blipFill>
        <p:spPr>
          <a:xfrm>
            <a:off x="4742770" y="5290135"/>
            <a:ext cx="2700762" cy="926672"/>
          </a:xfrm>
          <a:prstGeom prst="rect">
            <a:avLst/>
          </a:prstGeom>
        </p:spPr>
      </p:pic>
      <p:pic>
        <p:nvPicPr>
          <p:cNvPr id="107" name="Picture 106"/>
          <p:cNvPicPr>
            <a:picLocks noChangeAspect="1"/>
          </p:cNvPicPr>
          <p:nvPr/>
        </p:nvPicPr>
        <p:blipFill rotWithShape="1">
          <a:blip r:embed="rId59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60">
                    <a14:imgEffect>
                      <a14:backgroundRemoval t="1478" b="96552" l="1786" r="975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6108884" y="2995680"/>
            <a:ext cx="1777525" cy="1290416"/>
          </a:xfrm>
          <a:prstGeom prst="rect">
            <a:avLst/>
          </a:prstGeom>
        </p:spPr>
      </p:pic>
      <p:pic>
        <p:nvPicPr>
          <p:cNvPr id="58" name="Picture 57"/>
          <p:cNvPicPr>
            <a:picLocks noChangeAspect="1"/>
          </p:cNvPicPr>
          <p:nvPr/>
        </p:nvPicPr>
        <p:blipFill rotWithShape="1">
          <a:blip r:embed="rId61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62">
                    <a14:imgEffect>
                      <a14:backgroundRemoval t="0" b="96465" l="2448" r="98252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 rot="21197848">
            <a:off x="3842694" y="5403685"/>
            <a:ext cx="1820254" cy="1256232"/>
          </a:xfrm>
          <a:prstGeom prst="rect">
            <a:avLst/>
          </a:prstGeom>
        </p:spPr>
      </p:pic>
      <p:pic>
        <p:nvPicPr>
          <p:cNvPr id="61" name="Picture 60"/>
          <p:cNvPicPr>
            <a:picLocks noChangeAspect="1"/>
          </p:cNvPicPr>
          <p:nvPr/>
        </p:nvPicPr>
        <p:blipFill rotWithShape="1">
          <a:blip r:embed="rId63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64">
                    <a14:imgEffect>
                      <a14:backgroundRemoval t="1970" b="95567" l="722" r="97112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 rot="910464">
            <a:off x="5827190" y="-48782"/>
            <a:ext cx="1760434" cy="1290415"/>
          </a:xfrm>
          <a:prstGeom prst="rect">
            <a:avLst/>
          </a:prstGeom>
        </p:spPr>
      </p:pic>
      <p:sp>
        <p:nvSpPr>
          <p:cNvPr id="96" name="Rectangle: Rounded Corners 95">
            <a:hlinkClick r:id="rId16" action="ppaction://hlinksldjump"/>
          </p:cNvPr>
          <p:cNvSpPr/>
          <p:nvPr/>
        </p:nvSpPr>
        <p:spPr>
          <a:xfrm rot="20572124">
            <a:off x="179058" y="3542641"/>
            <a:ext cx="973832" cy="1299304"/>
          </a:xfrm>
          <a:prstGeom prst="round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8" name="Rectangle: Rounded Corners 107">
            <a:hlinkClick r:id="rId16" action="ppaction://hlinksldjump"/>
          </p:cNvPr>
          <p:cNvSpPr/>
          <p:nvPr/>
        </p:nvSpPr>
        <p:spPr>
          <a:xfrm rot="4572934">
            <a:off x="4424550" y="5513694"/>
            <a:ext cx="973832" cy="1299304"/>
          </a:xfrm>
          <a:prstGeom prst="round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9" name="Rectangle: Rounded Corners 108">
            <a:hlinkClick r:id="rId16" action="ppaction://hlinksldjump"/>
          </p:cNvPr>
          <p:cNvSpPr/>
          <p:nvPr/>
        </p:nvSpPr>
        <p:spPr>
          <a:xfrm rot="1920102">
            <a:off x="7805737" y="5345906"/>
            <a:ext cx="973832" cy="1299304"/>
          </a:xfrm>
          <a:prstGeom prst="round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0" name="Rectangle: Rounded Corners 109">
            <a:hlinkClick r:id="rId16" action="ppaction://hlinksldjump"/>
          </p:cNvPr>
          <p:cNvSpPr/>
          <p:nvPr/>
        </p:nvSpPr>
        <p:spPr>
          <a:xfrm rot="17851371">
            <a:off x="10672549" y="4520876"/>
            <a:ext cx="973832" cy="1299304"/>
          </a:xfrm>
          <a:prstGeom prst="round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1" name="Rectangle: Rounded Corners 110">
            <a:hlinkClick r:id="rId16" action="ppaction://hlinksldjump"/>
          </p:cNvPr>
          <p:cNvSpPr/>
          <p:nvPr/>
        </p:nvSpPr>
        <p:spPr>
          <a:xfrm rot="20448318">
            <a:off x="11021069" y="1565646"/>
            <a:ext cx="973832" cy="1299304"/>
          </a:xfrm>
          <a:prstGeom prst="round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2" name="Rectangle: Rounded Corners 111">
            <a:hlinkClick r:id="rId16" action="ppaction://hlinksldjump"/>
          </p:cNvPr>
          <p:cNvSpPr/>
          <p:nvPr/>
        </p:nvSpPr>
        <p:spPr>
          <a:xfrm rot="17116903">
            <a:off x="6129434" y="43729"/>
            <a:ext cx="973832" cy="1299304"/>
          </a:xfrm>
          <a:prstGeom prst="round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118" name="Picture 117"/>
          <p:cNvPicPr>
            <a:picLocks noChangeAspect="1"/>
          </p:cNvPicPr>
          <p:nvPr/>
        </p:nvPicPr>
        <p:blipFill>
          <a:blip r:embed="rId65"/>
          <a:stretch>
            <a:fillRect/>
          </a:stretch>
        </p:blipFill>
        <p:spPr>
          <a:xfrm>
            <a:off x="10369413" y="156841"/>
            <a:ext cx="1712223" cy="804347"/>
          </a:xfrm>
          <a:prstGeom prst="rect">
            <a:avLst/>
          </a:prstGeom>
        </p:spPr>
      </p:pic>
      <p:pic>
        <p:nvPicPr>
          <p:cNvPr id="113" name="Picture 112"/>
          <p:cNvPicPr>
            <a:picLocks noChangeAspect="1"/>
          </p:cNvPicPr>
          <p:nvPr/>
        </p:nvPicPr>
        <p:blipFill rotWithShape="1">
          <a:blip r:embed="rId66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67">
                    <a14:imgEffect>
                      <a14:backgroundRemoval t="7692" b="96795" l="4403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7024382" y="2452088"/>
            <a:ext cx="1008404" cy="991313"/>
          </a:xfrm>
          <a:prstGeom prst="rect">
            <a:avLst/>
          </a:prstGeom>
        </p:spPr>
      </p:pic>
      <p:pic>
        <p:nvPicPr>
          <p:cNvPr id="116" name="Picture 115"/>
          <p:cNvPicPr>
            <a:picLocks noChangeAspect="1"/>
          </p:cNvPicPr>
          <p:nvPr/>
        </p:nvPicPr>
        <p:blipFill rotWithShape="1">
          <a:blip r:embed="rId6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4204141" y="1286564"/>
            <a:ext cx="3851311" cy="3986856"/>
          </a:xfrm>
          <a:prstGeom prst="rect">
            <a:avLst/>
          </a:prstGeom>
          <a:ln w="28575">
            <a:noFill/>
          </a:ln>
        </p:spPr>
      </p:pic>
    </p:spTree>
    <p:extLst>
      <p:ext uri="{BB962C8B-B14F-4D97-AF65-F5344CB8AC3E}">
        <p14:creationId xmlns:p14="http://schemas.microsoft.com/office/powerpoint/2010/main" val="1366759128"/>
      </p:ext>
    </p:extLst>
  </p:cSld>
  <p:clrMapOvr>
    <a:masterClrMapping/>
  </p:clrMapOvr>
  <p:transition spd="slow" advClick="0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10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100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2000"/>
                            </p:stCondLst>
                            <p:childTnLst>
                              <p:par>
                                <p:cTn id="13" presetID="1" presetClass="emph" presetSubtype="2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animClr clrSpc="rgb" dir="cw">
                                      <p:cBhvr>
                                        <p:cTn id="14" dur="2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CC99"/>
                                      </p:to>
                                    </p:animClr>
                                    <p:set>
                                      <p:cBhvr>
                                        <p:cTn id="15" dur="2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6" dur="2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7" restart="whenNotActive" fill="hold" evtFilter="cancelBubble" nodeType="interactiveSeq">
                <p:stCondLst>
                  <p:cond evt="onClick" delay="0">
                    <p:tgtEl>
                      <p:spTgt spid="11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8" fill="hold">
                      <p:stCondLst>
                        <p:cond delay="0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300"/>
                                        <p:tgtEl>
                                          <p:spTgt spid="1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6" dur="300"/>
                                        <p:tgtEl>
                                          <p:spTgt spid="11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299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18"/>
                  </p:tgtEl>
                </p:cond>
              </p:nextCondLst>
            </p:seq>
          </p:childTnLst>
        </p:cTn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" name="Rectangle 35"/>
          <p:cNvSpPr/>
          <p:nvPr/>
        </p:nvSpPr>
        <p:spPr>
          <a:xfrm>
            <a:off x="3230310" y="368519"/>
            <a:ext cx="5725683" cy="5848288"/>
          </a:xfrm>
          <a:prstGeom prst="rect">
            <a:avLst/>
          </a:prstGeom>
          <a:noFill/>
          <a:ln w="114300">
            <a:solidFill>
              <a:srgbClr val="FFC000"/>
            </a:solidFill>
          </a:ln>
          <a:effectLst>
            <a:outerShdw blurRad="76200" dir="2700000" sx="102000" sy="102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Puzzle1"/>
          <p:cNvSpPr>
            <a:spLocks noEditPoints="1" noChangeArrowheads="1"/>
          </p:cNvSpPr>
          <p:nvPr/>
        </p:nvSpPr>
        <p:spPr bwMode="auto">
          <a:xfrm>
            <a:off x="7094876" y="2561502"/>
            <a:ext cx="1635699" cy="848218"/>
          </a:xfrm>
          <a:custGeom>
            <a:avLst/>
            <a:gdLst>
              <a:gd name="T0" fmla="*/ 16740 w 21600"/>
              <a:gd name="T1" fmla="*/ 21078 h 21600"/>
              <a:gd name="T2" fmla="*/ 16976 w 21600"/>
              <a:gd name="T3" fmla="*/ 521 h 21600"/>
              <a:gd name="T4" fmla="*/ 4725 w 21600"/>
              <a:gd name="T5" fmla="*/ 856 h 21600"/>
              <a:gd name="T6" fmla="*/ 5040 w 21600"/>
              <a:gd name="T7" fmla="*/ 21004 h 21600"/>
              <a:gd name="T8" fmla="*/ 10811 w 21600"/>
              <a:gd name="T9" fmla="*/ 12885 h 21600"/>
              <a:gd name="T10" fmla="*/ 10845 w 21600"/>
              <a:gd name="T11" fmla="*/ 8714 h 21600"/>
              <a:gd name="T12" fmla="*/ 21600 w 21600"/>
              <a:gd name="T13" fmla="*/ 10000 h 21600"/>
              <a:gd name="T14" fmla="*/ 56 w 21600"/>
              <a:gd name="T15" fmla="*/ 10000 h 21600"/>
              <a:gd name="T16" fmla="*/ 6086 w 21600"/>
              <a:gd name="T17" fmla="*/ 2569 h 21600"/>
              <a:gd name="T18" fmla="*/ 16132 w 21600"/>
              <a:gd name="T19" fmla="*/ 19552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9360" y="20836"/>
                </a:moveTo>
                <a:lnTo>
                  <a:pt x="9528" y="20836"/>
                </a:lnTo>
                <a:lnTo>
                  <a:pt x="9686" y="20762"/>
                </a:lnTo>
                <a:lnTo>
                  <a:pt x="9810" y="20687"/>
                </a:lnTo>
                <a:lnTo>
                  <a:pt x="9922" y="20575"/>
                </a:lnTo>
                <a:lnTo>
                  <a:pt x="10012" y="20426"/>
                </a:lnTo>
                <a:lnTo>
                  <a:pt x="10068" y="20296"/>
                </a:lnTo>
                <a:lnTo>
                  <a:pt x="10113" y="20110"/>
                </a:lnTo>
                <a:lnTo>
                  <a:pt x="10136" y="19905"/>
                </a:lnTo>
                <a:lnTo>
                  <a:pt x="10136" y="19682"/>
                </a:lnTo>
                <a:lnTo>
                  <a:pt x="10113" y="19440"/>
                </a:lnTo>
                <a:lnTo>
                  <a:pt x="10068" y="19142"/>
                </a:lnTo>
                <a:lnTo>
                  <a:pt x="10012" y="18900"/>
                </a:lnTo>
                <a:lnTo>
                  <a:pt x="9900" y="18620"/>
                </a:lnTo>
                <a:lnTo>
                  <a:pt x="9787" y="18285"/>
                </a:lnTo>
                <a:lnTo>
                  <a:pt x="9641" y="17968"/>
                </a:lnTo>
                <a:lnTo>
                  <a:pt x="9472" y="17652"/>
                </a:lnTo>
                <a:lnTo>
                  <a:pt x="9382" y="17466"/>
                </a:lnTo>
                <a:lnTo>
                  <a:pt x="9315" y="17298"/>
                </a:lnTo>
                <a:lnTo>
                  <a:pt x="9258" y="17112"/>
                </a:lnTo>
                <a:lnTo>
                  <a:pt x="9191" y="16926"/>
                </a:lnTo>
                <a:lnTo>
                  <a:pt x="9123" y="16535"/>
                </a:lnTo>
                <a:lnTo>
                  <a:pt x="9101" y="16144"/>
                </a:lnTo>
                <a:lnTo>
                  <a:pt x="9101" y="15753"/>
                </a:lnTo>
                <a:lnTo>
                  <a:pt x="9168" y="15362"/>
                </a:lnTo>
                <a:lnTo>
                  <a:pt x="9236" y="14971"/>
                </a:lnTo>
                <a:lnTo>
                  <a:pt x="9360" y="14580"/>
                </a:lnTo>
                <a:lnTo>
                  <a:pt x="9495" y="14244"/>
                </a:lnTo>
                <a:lnTo>
                  <a:pt x="9663" y="13891"/>
                </a:lnTo>
                <a:lnTo>
                  <a:pt x="9855" y="13611"/>
                </a:lnTo>
                <a:lnTo>
                  <a:pt x="10068" y="13351"/>
                </a:lnTo>
                <a:lnTo>
                  <a:pt x="10293" y="13146"/>
                </a:lnTo>
                <a:lnTo>
                  <a:pt x="10552" y="12997"/>
                </a:lnTo>
                <a:lnTo>
                  <a:pt x="10811" y="12885"/>
                </a:lnTo>
                <a:lnTo>
                  <a:pt x="11069" y="12866"/>
                </a:lnTo>
                <a:lnTo>
                  <a:pt x="11351" y="12885"/>
                </a:lnTo>
                <a:lnTo>
                  <a:pt x="11610" y="12997"/>
                </a:lnTo>
                <a:lnTo>
                  <a:pt x="11846" y="13183"/>
                </a:lnTo>
                <a:lnTo>
                  <a:pt x="12060" y="13388"/>
                </a:lnTo>
                <a:lnTo>
                  <a:pt x="12251" y="13648"/>
                </a:lnTo>
                <a:lnTo>
                  <a:pt x="12419" y="13928"/>
                </a:lnTo>
                <a:lnTo>
                  <a:pt x="12555" y="14244"/>
                </a:lnTo>
                <a:lnTo>
                  <a:pt x="12690" y="14617"/>
                </a:lnTo>
                <a:lnTo>
                  <a:pt x="12768" y="15008"/>
                </a:lnTo>
                <a:lnTo>
                  <a:pt x="12836" y="15399"/>
                </a:lnTo>
                <a:lnTo>
                  <a:pt x="12858" y="15753"/>
                </a:lnTo>
                <a:lnTo>
                  <a:pt x="12858" y="16144"/>
                </a:lnTo>
                <a:lnTo>
                  <a:pt x="12813" y="16535"/>
                </a:lnTo>
                <a:lnTo>
                  <a:pt x="12746" y="16888"/>
                </a:lnTo>
                <a:lnTo>
                  <a:pt x="12667" y="17224"/>
                </a:lnTo>
                <a:lnTo>
                  <a:pt x="12510" y="17503"/>
                </a:lnTo>
                <a:lnTo>
                  <a:pt x="12228" y="18043"/>
                </a:lnTo>
                <a:lnTo>
                  <a:pt x="11970" y="18546"/>
                </a:lnTo>
                <a:lnTo>
                  <a:pt x="11868" y="18751"/>
                </a:lnTo>
                <a:lnTo>
                  <a:pt x="11778" y="18974"/>
                </a:lnTo>
                <a:lnTo>
                  <a:pt x="11711" y="19179"/>
                </a:lnTo>
                <a:lnTo>
                  <a:pt x="11666" y="19365"/>
                </a:lnTo>
                <a:lnTo>
                  <a:pt x="11632" y="19570"/>
                </a:lnTo>
                <a:lnTo>
                  <a:pt x="11632" y="19756"/>
                </a:lnTo>
                <a:lnTo>
                  <a:pt x="11632" y="19942"/>
                </a:lnTo>
                <a:lnTo>
                  <a:pt x="11643" y="20110"/>
                </a:lnTo>
                <a:lnTo>
                  <a:pt x="11711" y="20296"/>
                </a:lnTo>
                <a:lnTo>
                  <a:pt x="11801" y="20464"/>
                </a:lnTo>
                <a:lnTo>
                  <a:pt x="11891" y="20650"/>
                </a:lnTo>
                <a:lnTo>
                  <a:pt x="12037" y="20836"/>
                </a:lnTo>
                <a:lnTo>
                  <a:pt x="12206" y="21004"/>
                </a:lnTo>
                <a:lnTo>
                  <a:pt x="12419" y="21190"/>
                </a:lnTo>
                <a:lnTo>
                  <a:pt x="12667" y="21320"/>
                </a:lnTo>
                <a:lnTo>
                  <a:pt x="12960" y="21432"/>
                </a:lnTo>
                <a:lnTo>
                  <a:pt x="13286" y="21544"/>
                </a:lnTo>
                <a:lnTo>
                  <a:pt x="13612" y="21655"/>
                </a:lnTo>
                <a:lnTo>
                  <a:pt x="13983" y="21693"/>
                </a:lnTo>
                <a:lnTo>
                  <a:pt x="14343" y="21730"/>
                </a:lnTo>
                <a:lnTo>
                  <a:pt x="14715" y="21730"/>
                </a:lnTo>
                <a:lnTo>
                  <a:pt x="15075" y="21730"/>
                </a:lnTo>
                <a:lnTo>
                  <a:pt x="15446" y="21655"/>
                </a:lnTo>
                <a:lnTo>
                  <a:pt x="15794" y="21581"/>
                </a:lnTo>
                <a:lnTo>
                  <a:pt x="16132" y="21432"/>
                </a:lnTo>
                <a:lnTo>
                  <a:pt x="16458" y="21302"/>
                </a:lnTo>
                <a:lnTo>
                  <a:pt x="16740" y="21078"/>
                </a:lnTo>
                <a:lnTo>
                  <a:pt x="16976" y="20836"/>
                </a:lnTo>
                <a:lnTo>
                  <a:pt x="17043" y="20650"/>
                </a:lnTo>
                <a:lnTo>
                  <a:pt x="17088" y="20426"/>
                </a:lnTo>
                <a:lnTo>
                  <a:pt x="17133" y="20222"/>
                </a:lnTo>
                <a:lnTo>
                  <a:pt x="17156" y="19980"/>
                </a:lnTo>
                <a:lnTo>
                  <a:pt x="17167" y="19477"/>
                </a:lnTo>
                <a:lnTo>
                  <a:pt x="17167" y="18974"/>
                </a:lnTo>
                <a:lnTo>
                  <a:pt x="17156" y="18397"/>
                </a:lnTo>
                <a:lnTo>
                  <a:pt x="17111" y="17820"/>
                </a:lnTo>
                <a:lnTo>
                  <a:pt x="17066" y="17261"/>
                </a:lnTo>
                <a:lnTo>
                  <a:pt x="16998" y="16646"/>
                </a:lnTo>
                <a:lnTo>
                  <a:pt x="16852" y="15511"/>
                </a:lnTo>
                <a:lnTo>
                  <a:pt x="16740" y="14393"/>
                </a:lnTo>
                <a:lnTo>
                  <a:pt x="16717" y="13928"/>
                </a:lnTo>
                <a:lnTo>
                  <a:pt x="16695" y="13462"/>
                </a:lnTo>
                <a:lnTo>
                  <a:pt x="16717" y="13071"/>
                </a:lnTo>
                <a:lnTo>
                  <a:pt x="16785" y="12755"/>
                </a:lnTo>
                <a:lnTo>
                  <a:pt x="16852" y="12419"/>
                </a:lnTo>
                <a:lnTo>
                  <a:pt x="16953" y="12140"/>
                </a:lnTo>
                <a:lnTo>
                  <a:pt x="17088" y="11898"/>
                </a:lnTo>
                <a:lnTo>
                  <a:pt x="17212" y="11675"/>
                </a:lnTo>
                <a:lnTo>
                  <a:pt x="17370" y="11470"/>
                </a:lnTo>
                <a:lnTo>
                  <a:pt x="17516" y="11284"/>
                </a:lnTo>
                <a:lnTo>
                  <a:pt x="17696" y="11135"/>
                </a:lnTo>
                <a:lnTo>
                  <a:pt x="17865" y="11042"/>
                </a:lnTo>
                <a:lnTo>
                  <a:pt x="18033" y="10930"/>
                </a:lnTo>
                <a:lnTo>
                  <a:pt x="18213" y="10893"/>
                </a:lnTo>
                <a:lnTo>
                  <a:pt x="18382" y="10893"/>
                </a:lnTo>
                <a:lnTo>
                  <a:pt x="18551" y="10967"/>
                </a:lnTo>
                <a:lnTo>
                  <a:pt x="18708" y="11042"/>
                </a:lnTo>
                <a:lnTo>
                  <a:pt x="18855" y="11172"/>
                </a:lnTo>
                <a:lnTo>
                  <a:pt x="19012" y="11358"/>
                </a:lnTo>
                <a:lnTo>
                  <a:pt x="19136" y="11600"/>
                </a:lnTo>
                <a:lnTo>
                  <a:pt x="19271" y="11861"/>
                </a:lnTo>
                <a:lnTo>
                  <a:pt x="19440" y="12028"/>
                </a:lnTo>
                <a:lnTo>
                  <a:pt x="19608" y="12177"/>
                </a:lnTo>
                <a:lnTo>
                  <a:pt x="19822" y="12289"/>
                </a:lnTo>
                <a:lnTo>
                  <a:pt x="20025" y="12289"/>
                </a:lnTo>
                <a:lnTo>
                  <a:pt x="20238" y="12289"/>
                </a:lnTo>
                <a:lnTo>
                  <a:pt x="20452" y="12215"/>
                </a:lnTo>
                <a:lnTo>
                  <a:pt x="20643" y="12103"/>
                </a:lnTo>
                <a:lnTo>
                  <a:pt x="20846" y="11973"/>
                </a:lnTo>
                <a:lnTo>
                  <a:pt x="21037" y="11786"/>
                </a:lnTo>
                <a:lnTo>
                  <a:pt x="21206" y="11563"/>
                </a:lnTo>
                <a:lnTo>
                  <a:pt x="21363" y="11321"/>
                </a:lnTo>
                <a:lnTo>
                  <a:pt x="21465" y="11079"/>
                </a:lnTo>
                <a:lnTo>
                  <a:pt x="21577" y="10744"/>
                </a:lnTo>
                <a:lnTo>
                  <a:pt x="21622" y="10427"/>
                </a:lnTo>
                <a:lnTo>
                  <a:pt x="21645" y="10111"/>
                </a:lnTo>
                <a:lnTo>
                  <a:pt x="21622" y="9608"/>
                </a:lnTo>
                <a:lnTo>
                  <a:pt x="21577" y="9142"/>
                </a:lnTo>
                <a:lnTo>
                  <a:pt x="21465" y="8751"/>
                </a:lnTo>
                <a:lnTo>
                  <a:pt x="21363" y="8397"/>
                </a:lnTo>
                <a:lnTo>
                  <a:pt x="21206" y="8062"/>
                </a:lnTo>
                <a:lnTo>
                  <a:pt x="21037" y="7820"/>
                </a:lnTo>
                <a:lnTo>
                  <a:pt x="20846" y="7597"/>
                </a:lnTo>
                <a:lnTo>
                  <a:pt x="20643" y="7429"/>
                </a:lnTo>
                <a:lnTo>
                  <a:pt x="20452" y="7317"/>
                </a:lnTo>
                <a:lnTo>
                  <a:pt x="20238" y="7206"/>
                </a:lnTo>
                <a:lnTo>
                  <a:pt x="20025" y="7168"/>
                </a:lnTo>
                <a:lnTo>
                  <a:pt x="19822" y="7206"/>
                </a:lnTo>
                <a:lnTo>
                  <a:pt x="19608" y="7243"/>
                </a:lnTo>
                <a:lnTo>
                  <a:pt x="19440" y="7355"/>
                </a:lnTo>
                <a:lnTo>
                  <a:pt x="19271" y="7504"/>
                </a:lnTo>
                <a:lnTo>
                  <a:pt x="19136" y="7708"/>
                </a:lnTo>
                <a:lnTo>
                  <a:pt x="19012" y="7895"/>
                </a:lnTo>
                <a:lnTo>
                  <a:pt x="18832" y="8025"/>
                </a:lnTo>
                <a:lnTo>
                  <a:pt x="18663" y="8174"/>
                </a:lnTo>
                <a:lnTo>
                  <a:pt x="18472" y="8248"/>
                </a:lnTo>
                <a:lnTo>
                  <a:pt x="18270" y="8286"/>
                </a:lnTo>
                <a:lnTo>
                  <a:pt x="18078" y="8323"/>
                </a:lnTo>
                <a:lnTo>
                  <a:pt x="17887" y="8323"/>
                </a:lnTo>
                <a:lnTo>
                  <a:pt x="17696" y="8248"/>
                </a:lnTo>
                <a:lnTo>
                  <a:pt x="17493" y="8174"/>
                </a:lnTo>
                <a:lnTo>
                  <a:pt x="17302" y="8062"/>
                </a:lnTo>
                <a:lnTo>
                  <a:pt x="17133" y="7969"/>
                </a:lnTo>
                <a:lnTo>
                  <a:pt x="16976" y="7783"/>
                </a:lnTo>
                <a:lnTo>
                  <a:pt x="16852" y="7597"/>
                </a:lnTo>
                <a:lnTo>
                  <a:pt x="16740" y="7429"/>
                </a:lnTo>
                <a:lnTo>
                  <a:pt x="16672" y="7168"/>
                </a:lnTo>
                <a:lnTo>
                  <a:pt x="16638" y="6926"/>
                </a:lnTo>
                <a:lnTo>
                  <a:pt x="16616" y="6498"/>
                </a:lnTo>
                <a:lnTo>
                  <a:pt x="16616" y="5772"/>
                </a:lnTo>
                <a:lnTo>
                  <a:pt x="16650" y="4915"/>
                </a:lnTo>
                <a:lnTo>
                  <a:pt x="16695" y="3928"/>
                </a:lnTo>
                <a:lnTo>
                  <a:pt x="16762" y="2960"/>
                </a:lnTo>
                <a:lnTo>
                  <a:pt x="16830" y="1992"/>
                </a:lnTo>
                <a:lnTo>
                  <a:pt x="16908" y="1173"/>
                </a:lnTo>
                <a:lnTo>
                  <a:pt x="16976" y="521"/>
                </a:lnTo>
                <a:lnTo>
                  <a:pt x="16953" y="521"/>
                </a:lnTo>
                <a:lnTo>
                  <a:pt x="16931" y="521"/>
                </a:lnTo>
                <a:lnTo>
                  <a:pt x="16267" y="484"/>
                </a:lnTo>
                <a:lnTo>
                  <a:pt x="15637" y="428"/>
                </a:lnTo>
                <a:lnTo>
                  <a:pt x="15063" y="353"/>
                </a:lnTo>
                <a:lnTo>
                  <a:pt x="14523" y="279"/>
                </a:lnTo>
                <a:lnTo>
                  <a:pt x="14040" y="167"/>
                </a:lnTo>
                <a:lnTo>
                  <a:pt x="13635" y="93"/>
                </a:lnTo>
                <a:lnTo>
                  <a:pt x="13331" y="18"/>
                </a:lnTo>
                <a:lnTo>
                  <a:pt x="13117" y="18"/>
                </a:lnTo>
                <a:lnTo>
                  <a:pt x="12982" y="18"/>
                </a:lnTo>
                <a:lnTo>
                  <a:pt x="12858" y="130"/>
                </a:lnTo>
                <a:lnTo>
                  <a:pt x="12723" y="279"/>
                </a:lnTo>
                <a:lnTo>
                  <a:pt x="12622" y="446"/>
                </a:lnTo>
                <a:lnTo>
                  <a:pt x="12510" y="670"/>
                </a:lnTo>
                <a:lnTo>
                  <a:pt x="12419" y="912"/>
                </a:lnTo>
                <a:lnTo>
                  <a:pt x="12363" y="1210"/>
                </a:lnTo>
                <a:lnTo>
                  <a:pt x="12318" y="1526"/>
                </a:lnTo>
                <a:lnTo>
                  <a:pt x="12273" y="1843"/>
                </a:lnTo>
                <a:lnTo>
                  <a:pt x="12251" y="2215"/>
                </a:lnTo>
                <a:lnTo>
                  <a:pt x="12273" y="2532"/>
                </a:lnTo>
                <a:lnTo>
                  <a:pt x="12318" y="2886"/>
                </a:lnTo>
                <a:lnTo>
                  <a:pt x="12386" y="3240"/>
                </a:lnTo>
                <a:lnTo>
                  <a:pt x="12464" y="3556"/>
                </a:lnTo>
                <a:lnTo>
                  <a:pt x="12577" y="3891"/>
                </a:lnTo>
                <a:lnTo>
                  <a:pt x="12746" y="4171"/>
                </a:lnTo>
                <a:lnTo>
                  <a:pt x="12926" y="4487"/>
                </a:lnTo>
                <a:lnTo>
                  <a:pt x="13050" y="4860"/>
                </a:lnTo>
                <a:lnTo>
                  <a:pt x="13162" y="5251"/>
                </a:lnTo>
                <a:lnTo>
                  <a:pt x="13218" y="5604"/>
                </a:lnTo>
                <a:lnTo>
                  <a:pt x="13263" y="5995"/>
                </a:lnTo>
                <a:lnTo>
                  <a:pt x="13241" y="6386"/>
                </a:lnTo>
                <a:lnTo>
                  <a:pt x="13218" y="6740"/>
                </a:lnTo>
                <a:lnTo>
                  <a:pt x="13139" y="7094"/>
                </a:lnTo>
                <a:lnTo>
                  <a:pt x="13050" y="7429"/>
                </a:lnTo>
                <a:lnTo>
                  <a:pt x="12903" y="7746"/>
                </a:lnTo>
                <a:lnTo>
                  <a:pt x="12723" y="8025"/>
                </a:lnTo>
                <a:lnTo>
                  <a:pt x="12532" y="8286"/>
                </a:lnTo>
                <a:lnTo>
                  <a:pt x="12318" y="8491"/>
                </a:lnTo>
                <a:lnTo>
                  <a:pt x="12060" y="8677"/>
                </a:lnTo>
                <a:lnTo>
                  <a:pt x="11756" y="8788"/>
                </a:lnTo>
                <a:lnTo>
                  <a:pt x="11452" y="8826"/>
                </a:lnTo>
                <a:lnTo>
                  <a:pt x="11283" y="8826"/>
                </a:lnTo>
                <a:lnTo>
                  <a:pt x="11126" y="8826"/>
                </a:lnTo>
                <a:lnTo>
                  <a:pt x="11002" y="8788"/>
                </a:lnTo>
                <a:lnTo>
                  <a:pt x="10845" y="8714"/>
                </a:lnTo>
                <a:lnTo>
                  <a:pt x="10721" y="8640"/>
                </a:lnTo>
                <a:lnTo>
                  <a:pt x="10608" y="8565"/>
                </a:lnTo>
                <a:lnTo>
                  <a:pt x="10485" y="8453"/>
                </a:lnTo>
                <a:lnTo>
                  <a:pt x="10372" y="8323"/>
                </a:lnTo>
                <a:lnTo>
                  <a:pt x="10181" y="8062"/>
                </a:lnTo>
                <a:lnTo>
                  <a:pt x="10035" y="7746"/>
                </a:lnTo>
                <a:lnTo>
                  <a:pt x="9900" y="7392"/>
                </a:lnTo>
                <a:lnTo>
                  <a:pt x="9787" y="7001"/>
                </a:lnTo>
                <a:lnTo>
                  <a:pt x="9731" y="6610"/>
                </a:lnTo>
                <a:lnTo>
                  <a:pt x="9686" y="6219"/>
                </a:lnTo>
                <a:lnTo>
                  <a:pt x="9663" y="5772"/>
                </a:lnTo>
                <a:lnTo>
                  <a:pt x="9686" y="5381"/>
                </a:lnTo>
                <a:lnTo>
                  <a:pt x="9753" y="4990"/>
                </a:lnTo>
                <a:lnTo>
                  <a:pt x="9832" y="4636"/>
                </a:lnTo>
                <a:lnTo>
                  <a:pt x="9945" y="4320"/>
                </a:lnTo>
                <a:lnTo>
                  <a:pt x="10068" y="4022"/>
                </a:lnTo>
                <a:lnTo>
                  <a:pt x="10203" y="3817"/>
                </a:lnTo>
                <a:lnTo>
                  <a:pt x="10316" y="3593"/>
                </a:lnTo>
                <a:lnTo>
                  <a:pt x="10395" y="3351"/>
                </a:lnTo>
                <a:lnTo>
                  <a:pt x="10462" y="3109"/>
                </a:lnTo>
                <a:lnTo>
                  <a:pt x="10507" y="2848"/>
                </a:lnTo>
                <a:lnTo>
                  <a:pt x="10530" y="2606"/>
                </a:lnTo>
                <a:lnTo>
                  <a:pt x="10507" y="2346"/>
                </a:lnTo>
                <a:lnTo>
                  <a:pt x="10462" y="2141"/>
                </a:lnTo>
                <a:lnTo>
                  <a:pt x="10395" y="1880"/>
                </a:lnTo>
                <a:lnTo>
                  <a:pt x="10293" y="1638"/>
                </a:lnTo>
                <a:lnTo>
                  <a:pt x="10158" y="1415"/>
                </a:lnTo>
                <a:lnTo>
                  <a:pt x="9967" y="1210"/>
                </a:lnTo>
                <a:lnTo>
                  <a:pt x="9753" y="986"/>
                </a:lnTo>
                <a:lnTo>
                  <a:pt x="9495" y="819"/>
                </a:lnTo>
                <a:lnTo>
                  <a:pt x="9191" y="670"/>
                </a:lnTo>
                <a:lnTo>
                  <a:pt x="8842" y="521"/>
                </a:lnTo>
                <a:lnTo>
                  <a:pt x="8471" y="446"/>
                </a:lnTo>
                <a:lnTo>
                  <a:pt x="7998" y="428"/>
                </a:lnTo>
                <a:lnTo>
                  <a:pt x="7413" y="428"/>
                </a:lnTo>
                <a:lnTo>
                  <a:pt x="6817" y="446"/>
                </a:lnTo>
                <a:lnTo>
                  <a:pt x="6187" y="521"/>
                </a:lnTo>
                <a:lnTo>
                  <a:pt x="5602" y="633"/>
                </a:lnTo>
                <a:lnTo>
                  <a:pt x="5107" y="744"/>
                </a:lnTo>
                <a:lnTo>
                  <a:pt x="4725" y="856"/>
                </a:lnTo>
                <a:lnTo>
                  <a:pt x="4848" y="1564"/>
                </a:lnTo>
                <a:lnTo>
                  <a:pt x="5028" y="2495"/>
                </a:lnTo>
                <a:lnTo>
                  <a:pt x="5175" y="3556"/>
                </a:lnTo>
                <a:lnTo>
                  <a:pt x="5298" y="4673"/>
                </a:lnTo>
                <a:lnTo>
                  <a:pt x="5343" y="5213"/>
                </a:lnTo>
                <a:lnTo>
                  <a:pt x="5388" y="5753"/>
                </a:lnTo>
                <a:lnTo>
                  <a:pt x="5411" y="6275"/>
                </a:lnTo>
                <a:lnTo>
                  <a:pt x="5411" y="6740"/>
                </a:lnTo>
                <a:lnTo>
                  <a:pt x="5366" y="7168"/>
                </a:lnTo>
                <a:lnTo>
                  <a:pt x="5321" y="7541"/>
                </a:lnTo>
                <a:lnTo>
                  <a:pt x="5287" y="7708"/>
                </a:lnTo>
                <a:lnTo>
                  <a:pt x="5242" y="7857"/>
                </a:lnTo>
                <a:lnTo>
                  <a:pt x="5197" y="7969"/>
                </a:lnTo>
                <a:lnTo>
                  <a:pt x="5130" y="8062"/>
                </a:lnTo>
                <a:lnTo>
                  <a:pt x="5006" y="8248"/>
                </a:lnTo>
                <a:lnTo>
                  <a:pt x="4848" y="8397"/>
                </a:lnTo>
                <a:lnTo>
                  <a:pt x="4725" y="8528"/>
                </a:lnTo>
                <a:lnTo>
                  <a:pt x="4567" y="8640"/>
                </a:lnTo>
                <a:lnTo>
                  <a:pt x="4421" y="8714"/>
                </a:lnTo>
                <a:lnTo>
                  <a:pt x="4263" y="8751"/>
                </a:lnTo>
                <a:lnTo>
                  <a:pt x="4095" y="8788"/>
                </a:lnTo>
                <a:lnTo>
                  <a:pt x="3948" y="8788"/>
                </a:lnTo>
                <a:lnTo>
                  <a:pt x="3791" y="8751"/>
                </a:lnTo>
                <a:lnTo>
                  <a:pt x="3667" y="8714"/>
                </a:lnTo>
                <a:lnTo>
                  <a:pt x="3510" y="8677"/>
                </a:lnTo>
                <a:lnTo>
                  <a:pt x="3386" y="8602"/>
                </a:lnTo>
                <a:lnTo>
                  <a:pt x="3251" y="8491"/>
                </a:lnTo>
                <a:lnTo>
                  <a:pt x="3127" y="8360"/>
                </a:lnTo>
                <a:lnTo>
                  <a:pt x="3015" y="8248"/>
                </a:lnTo>
                <a:lnTo>
                  <a:pt x="2925" y="8062"/>
                </a:lnTo>
                <a:lnTo>
                  <a:pt x="2778" y="7857"/>
                </a:lnTo>
                <a:lnTo>
                  <a:pt x="2610" y="7671"/>
                </a:lnTo>
                <a:lnTo>
                  <a:pt x="2407" y="7541"/>
                </a:lnTo>
                <a:lnTo>
                  <a:pt x="2171" y="7466"/>
                </a:lnTo>
                <a:lnTo>
                  <a:pt x="1957" y="7429"/>
                </a:lnTo>
                <a:lnTo>
                  <a:pt x="1698" y="7429"/>
                </a:lnTo>
                <a:lnTo>
                  <a:pt x="1462" y="7466"/>
                </a:lnTo>
                <a:lnTo>
                  <a:pt x="1226" y="7559"/>
                </a:lnTo>
                <a:lnTo>
                  <a:pt x="989" y="7708"/>
                </a:lnTo>
                <a:lnTo>
                  <a:pt x="776" y="7932"/>
                </a:lnTo>
                <a:lnTo>
                  <a:pt x="551" y="8211"/>
                </a:lnTo>
                <a:lnTo>
                  <a:pt x="382" y="8528"/>
                </a:lnTo>
                <a:lnTo>
                  <a:pt x="315" y="8714"/>
                </a:lnTo>
                <a:lnTo>
                  <a:pt x="236" y="8919"/>
                </a:lnTo>
                <a:lnTo>
                  <a:pt x="191" y="9142"/>
                </a:lnTo>
                <a:lnTo>
                  <a:pt x="123" y="9347"/>
                </a:lnTo>
                <a:lnTo>
                  <a:pt x="78" y="9608"/>
                </a:lnTo>
                <a:lnTo>
                  <a:pt x="56" y="9887"/>
                </a:lnTo>
                <a:lnTo>
                  <a:pt x="33" y="10185"/>
                </a:lnTo>
                <a:lnTo>
                  <a:pt x="33" y="10464"/>
                </a:lnTo>
                <a:lnTo>
                  <a:pt x="33" y="10706"/>
                </a:lnTo>
                <a:lnTo>
                  <a:pt x="56" y="10967"/>
                </a:lnTo>
                <a:lnTo>
                  <a:pt x="78" y="11172"/>
                </a:lnTo>
                <a:lnTo>
                  <a:pt x="123" y="11395"/>
                </a:lnTo>
                <a:lnTo>
                  <a:pt x="168" y="11600"/>
                </a:lnTo>
                <a:lnTo>
                  <a:pt x="236" y="11786"/>
                </a:lnTo>
                <a:lnTo>
                  <a:pt x="292" y="11973"/>
                </a:lnTo>
                <a:lnTo>
                  <a:pt x="382" y="12140"/>
                </a:lnTo>
                <a:lnTo>
                  <a:pt x="540" y="12419"/>
                </a:lnTo>
                <a:lnTo>
                  <a:pt x="731" y="12680"/>
                </a:lnTo>
                <a:lnTo>
                  <a:pt x="944" y="12866"/>
                </a:lnTo>
                <a:lnTo>
                  <a:pt x="1158" y="12997"/>
                </a:lnTo>
                <a:lnTo>
                  <a:pt x="1395" y="13108"/>
                </a:lnTo>
                <a:lnTo>
                  <a:pt x="1608" y="13183"/>
                </a:lnTo>
                <a:lnTo>
                  <a:pt x="1856" y="13183"/>
                </a:lnTo>
                <a:lnTo>
                  <a:pt x="2070" y="13146"/>
                </a:lnTo>
                <a:lnTo>
                  <a:pt x="2261" y="13071"/>
                </a:lnTo>
                <a:lnTo>
                  <a:pt x="2430" y="12960"/>
                </a:lnTo>
                <a:lnTo>
                  <a:pt x="2587" y="12792"/>
                </a:lnTo>
                <a:lnTo>
                  <a:pt x="2688" y="12606"/>
                </a:lnTo>
                <a:lnTo>
                  <a:pt x="2801" y="12419"/>
                </a:lnTo>
                <a:lnTo>
                  <a:pt x="2925" y="12289"/>
                </a:lnTo>
                <a:lnTo>
                  <a:pt x="3082" y="12177"/>
                </a:lnTo>
                <a:lnTo>
                  <a:pt x="3228" y="12103"/>
                </a:lnTo>
                <a:lnTo>
                  <a:pt x="3408" y="12103"/>
                </a:lnTo>
                <a:lnTo>
                  <a:pt x="3577" y="12103"/>
                </a:lnTo>
                <a:lnTo>
                  <a:pt x="3723" y="12177"/>
                </a:lnTo>
                <a:lnTo>
                  <a:pt x="3903" y="12252"/>
                </a:lnTo>
                <a:lnTo>
                  <a:pt x="4072" y="12364"/>
                </a:lnTo>
                <a:lnTo>
                  <a:pt x="4230" y="12494"/>
                </a:lnTo>
                <a:lnTo>
                  <a:pt x="4353" y="12643"/>
                </a:lnTo>
                <a:lnTo>
                  <a:pt x="4488" y="12829"/>
                </a:lnTo>
                <a:lnTo>
                  <a:pt x="4567" y="13034"/>
                </a:lnTo>
                <a:lnTo>
                  <a:pt x="4657" y="13257"/>
                </a:lnTo>
                <a:lnTo>
                  <a:pt x="4702" y="13462"/>
                </a:lnTo>
                <a:lnTo>
                  <a:pt x="4725" y="13686"/>
                </a:lnTo>
                <a:lnTo>
                  <a:pt x="4702" y="14282"/>
                </a:lnTo>
                <a:lnTo>
                  <a:pt x="4657" y="15045"/>
                </a:lnTo>
                <a:lnTo>
                  <a:pt x="4612" y="15976"/>
                </a:lnTo>
                <a:lnTo>
                  <a:pt x="4590" y="16926"/>
                </a:lnTo>
                <a:lnTo>
                  <a:pt x="4567" y="17968"/>
                </a:lnTo>
                <a:lnTo>
                  <a:pt x="4567" y="19011"/>
                </a:lnTo>
                <a:lnTo>
                  <a:pt x="4590" y="19514"/>
                </a:lnTo>
                <a:lnTo>
                  <a:pt x="4612" y="19980"/>
                </a:lnTo>
                <a:lnTo>
                  <a:pt x="4657" y="20426"/>
                </a:lnTo>
                <a:lnTo>
                  <a:pt x="4725" y="20836"/>
                </a:lnTo>
                <a:lnTo>
                  <a:pt x="4848" y="20929"/>
                </a:lnTo>
                <a:lnTo>
                  <a:pt x="5040" y="21004"/>
                </a:lnTo>
                <a:lnTo>
                  <a:pt x="5265" y="21078"/>
                </a:lnTo>
                <a:lnTo>
                  <a:pt x="5478" y="21115"/>
                </a:lnTo>
                <a:lnTo>
                  <a:pt x="6041" y="21115"/>
                </a:lnTo>
                <a:lnTo>
                  <a:pt x="6637" y="21078"/>
                </a:lnTo>
                <a:lnTo>
                  <a:pt x="7312" y="21004"/>
                </a:lnTo>
                <a:lnTo>
                  <a:pt x="7998" y="20929"/>
                </a:lnTo>
                <a:lnTo>
                  <a:pt x="8696" y="20855"/>
                </a:lnTo>
                <a:lnTo>
                  <a:pt x="9360" y="20836"/>
                </a:lnTo>
                <a:close/>
              </a:path>
            </a:pathLst>
          </a:custGeom>
          <a:solidFill>
            <a:srgbClr val="FFCC99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7" name="Puzzle3"/>
          <p:cNvSpPr>
            <a:spLocks noEditPoints="1" noChangeArrowheads="1"/>
          </p:cNvSpPr>
          <p:nvPr/>
        </p:nvSpPr>
        <p:spPr bwMode="auto">
          <a:xfrm>
            <a:off x="4643730" y="597996"/>
            <a:ext cx="1012316" cy="1221887"/>
          </a:xfrm>
          <a:custGeom>
            <a:avLst/>
            <a:gdLst>
              <a:gd name="T0" fmla="*/ 10391 w 21600"/>
              <a:gd name="T1" fmla="*/ 15806 h 21600"/>
              <a:gd name="T2" fmla="*/ 20551 w 21600"/>
              <a:gd name="T3" fmla="*/ 21088 h 21600"/>
              <a:gd name="T4" fmla="*/ 13180 w 21600"/>
              <a:gd name="T5" fmla="*/ 13801 h 21600"/>
              <a:gd name="T6" fmla="*/ 20551 w 21600"/>
              <a:gd name="T7" fmla="*/ 7025 h 21600"/>
              <a:gd name="T8" fmla="*/ 10500 w 21600"/>
              <a:gd name="T9" fmla="*/ 52 h 21600"/>
              <a:gd name="T10" fmla="*/ 692 w 21600"/>
              <a:gd name="T11" fmla="*/ 6802 h 21600"/>
              <a:gd name="T12" fmla="*/ 8064 w 21600"/>
              <a:gd name="T13" fmla="*/ 13526 h 21600"/>
              <a:gd name="T14" fmla="*/ 692 w 21600"/>
              <a:gd name="T15" fmla="*/ 21088 h 21600"/>
              <a:gd name="T16" fmla="*/ 2273 w 21600"/>
              <a:gd name="T17" fmla="*/ 7719 h 21600"/>
              <a:gd name="T18" fmla="*/ 19149 w 21600"/>
              <a:gd name="T19" fmla="*/ 20237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6625" y="20892"/>
                </a:moveTo>
                <a:lnTo>
                  <a:pt x="7105" y="21023"/>
                </a:lnTo>
                <a:lnTo>
                  <a:pt x="7513" y="21088"/>
                </a:lnTo>
                <a:lnTo>
                  <a:pt x="7922" y="21115"/>
                </a:lnTo>
                <a:lnTo>
                  <a:pt x="8242" y="21115"/>
                </a:lnTo>
                <a:lnTo>
                  <a:pt x="8544" y="21062"/>
                </a:lnTo>
                <a:lnTo>
                  <a:pt x="8810" y="20997"/>
                </a:lnTo>
                <a:lnTo>
                  <a:pt x="9023" y="20892"/>
                </a:lnTo>
                <a:lnTo>
                  <a:pt x="9148" y="20761"/>
                </a:lnTo>
                <a:lnTo>
                  <a:pt x="9290" y="20616"/>
                </a:lnTo>
                <a:lnTo>
                  <a:pt x="9361" y="20459"/>
                </a:lnTo>
                <a:lnTo>
                  <a:pt x="9396" y="20289"/>
                </a:lnTo>
                <a:lnTo>
                  <a:pt x="9396" y="20092"/>
                </a:lnTo>
                <a:lnTo>
                  <a:pt x="9325" y="19909"/>
                </a:lnTo>
                <a:lnTo>
                  <a:pt x="9219" y="19738"/>
                </a:lnTo>
                <a:lnTo>
                  <a:pt x="9094" y="19555"/>
                </a:lnTo>
                <a:lnTo>
                  <a:pt x="8917" y="19384"/>
                </a:lnTo>
                <a:lnTo>
                  <a:pt x="8650" y="19162"/>
                </a:lnTo>
                <a:lnTo>
                  <a:pt x="8437" y="18900"/>
                </a:lnTo>
                <a:lnTo>
                  <a:pt x="8277" y="18624"/>
                </a:lnTo>
                <a:lnTo>
                  <a:pt x="8135" y="18349"/>
                </a:lnTo>
                <a:lnTo>
                  <a:pt x="8028" y="18048"/>
                </a:lnTo>
                <a:lnTo>
                  <a:pt x="7993" y="17746"/>
                </a:lnTo>
                <a:lnTo>
                  <a:pt x="7993" y="17471"/>
                </a:lnTo>
                <a:lnTo>
                  <a:pt x="8028" y="17169"/>
                </a:lnTo>
                <a:lnTo>
                  <a:pt x="8135" y="16920"/>
                </a:lnTo>
                <a:lnTo>
                  <a:pt x="8277" y="16671"/>
                </a:lnTo>
                <a:lnTo>
                  <a:pt x="8366" y="16540"/>
                </a:lnTo>
                <a:lnTo>
                  <a:pt x="8473" y="16409"/>
                </a:lnTo>
                <a:lnTo>
                  <a:pt x="8615" y="16317"/>
                </a:lnTo>
                <a:lnTo>
                  <a:pt x="8739" y="16213"/>
                </a:lnTo>
                <a:lnTo>
                  <a:pt x="8881" y="16134"/>
                </a:lnTo>
                <a:lnTo>
                  <a:pt x="9059" y="16055"/>
                </a:lnTo>
                <a:lnTo>
                  <a:pt x="9254" y="15990"/>
                </a:lnTo>
                <a:lnTo>
                  <a:pt x="9432" y="15911"/>
                </a:lnTo>
                <a:lnTo>
                  <a:pt x="9663" y="15885"/>
                </a:lnTo>
                <a:lnTo>
                  <a:pt x="9876" y="15833"/>
                </a:lnTo>
                <a:lnTo>
                  <a:pt x="10142" y="15806"/>
                </a:lnTo>
                <a:lnTo>
                  <a:pt x="10391" y="15806"/>
                </a:lnTo>
                <a:lnTo>
                  <a:pt x="10728" y="15806"/>
                </a:lnTo>
                <a:lnTo>
                  <a:pt x="10995" y="15806"/>
                </a:lnTo>
                <a:lnTo>
                  <a:pt x="11279" y="15833"/>
                </a:lnTo>
                <a:lnTo>
                  <a:pt x="11546" y="15885"/>
                </a:lnTo>
                <a:lnTo>
                  <a:pt x="11776" y="15937"/>
                </a:lnTo>
                <a:lnTo>
                  <a:pt x="12025" y="15990"/>
                </a:lnTo>
                <a:lnTo>
                  <a:pt x="12221" y="16055"/>
                </a:lnTo>
                <a:lnTo>
                  <a:pt x="12434" y="16134"/>
                </a:lnTo>
                <a:lnTo>
                  <a:pt x="12611" y="16213"/>
                </a:lnTo>
                <a:lnTo>
                  <a:pt x="12771" y="16317"/>
                </a:lnTo>
                <a:lnTo>
                  <a:pt x="12913" y="16409"/>
                </a:lnTo>
                <a:lnTo>
                  <a:pt x="13038" y="16514"/>
                </a:lnTo>
                <a:lnTo>
                  <a:pt x="13251" y="16737"/>
                </a:lnTo>
                <a:lnTo>
                  <a:pt x="13428" y="16986"/>
                </a:lnTo>
                <a:lnTo>
                  <a:pt x="13517" y="17248"/>
                </a:lnTo>
                <a:lnTo>
                  <a:pt x="13588" y="17523"/>
                </a:lnTo>
                <a:lnTo>
                  <a:pt x="13588" y="17799"/>
                </a:lnTo>
                <a:lnTo>
                  <a:pt x="13517" y="18074"/>
                </a:lnTo>
                <a:lnTo>
                  <a:pt x="13428" y="18323"/>
                </a:lnTo>
                <a:lnTo>
                  <a:pt x="13286" y="18572"/>
                </a:lnTo>
                <a:lnTo>
                  <a:pt x="13109" y="18808"/>
                </a:lnTo>
                <a:lnTo>
                  <a:pt x="12878" y="19031"/>
                </a:lnTo>
                <a:lnTo>
                  <a:pt x="12434" y="19411"/>
                </a:lnTo>
                <a:lnTo>
                  <a:pt x="12132" y="19738"/>
                </a:lnTo>
                <a:lnTo>
                  <a:pt x="12025" y="19856"/>
                </a:lnTo>
                <a:lnTo>
                  <a:pt x="11919" y="20014"/>
                </a:lnTo>
                <a:lnTo>
                  <a:pt x="11883" y="20132"/>
                </a:lnTo>
                <a:lnTo>
                  <a:pt x="11883" y="20263"/>
                </a:lnTo>
                <a:lnTo>
                  <a:pt x="11883" y="20394"/>
                </a:lnTo>
                <a:lnTo>
                  <a:pt x="11954" y="20485"/>
                </a:lnTo>
                <a:lnTo>
                  <a:pt x="12061" y="20590"/>
                </a:lnTo>
                <a:lnTo>
                  <a:pt x="12185" y="20695"/>
                </a:lnTo>
                <a:lnTo>
                  <a:pt x="12327" y="20787"/>
                </a:lnTo>
                <a:lnTo>
                  <a:pt x="12540" y="20892"/>
                </a:lnTo>
                <a:lnTo>
                  <a:pt x="12771" y="20997"/>
                </a:lnTo>
                <a:lnTo>
                  <a:pt x="13073" y="21088"/>
                </a:lnTo>
                <a:lnTo>
                  <a:pt x="13428" y="21193"/>
                </a:lnTo>
                <a:lnTo>
                  <a:pt x="13873" y="21298"/>
                </a:lnTo>
                <a:lnTo>
                  <a:pt x="14317" y="21390"/>
                </a:lnTo>
                <a:lnTo>
                  <a:pt x="14778" y="21468"/>
                </a:lnTo>
                <a:lnTo>
                  <a:pt x="15294" y="21547"/>
                </a:lnTo>
                <a:lnTo>
                  <a:pt x="15809" y="21600"/>
                </a:lnTo>
                <a:lnTo>
                  <a:pt x="16359" y="21652"/>
                </a:lnTo>
                <a:lnTo>
                  <a:pt x="16875" y="21678"/>
                </a:lnTo>
                <a:lnTo>
                  <a:pt x="17407" y="21678"/>
                </a:lnTo>
                <a:lnTo>
                  <a:pt x="17958" y="21678"/>
                </a:lnTo>
                <a:lnTo>
                  <a:pt x="18473" y="21652"/>
                </a:lnTo>
                <a:lnTo>
                  <a:pt x="18953" y="21573"/>
                </a:lnTo>
                <a:lnTo>
                  <a:pt x="19397" y="21495"/>
                </a:lnTo>
                <a:lnTo>
                  <a:pt x="19841" y="21390"/>
                </a:lnTo>
                <a:lnTo>
                  <a:pt x="20214" y="21272"/>
                </a:lnTo>
                <a:lnTo>
                  <a:pt x="20551" y="21088"/>
                </a:lnTo>
                <a:lnTo>
                  <a:pt x="20480" y="20787"/>
                </a:lnTo>
                <a:lnTo>
                  <a:pt x="20409" y="20485"/>
                </a:lnTo>
                <a:lnTo>
                  <a:pt x="20356" y="20158"/>
                </a:lnTo>
                <a:lnTo>
                  <a:pt x="20356" y="19804"/>
                </a:lnTo>
                <a:lnTo>
                  <a:pt x="20321" y="19083"/>
                </a:lnTo>
                <a:lnTo>
                  <a:pt x="20356" y="18349"/>
                </a:lnTo>
                <a:lnTo>
                  <a:pt x="20409" y="17641"/>
                </a:lnTo>
                <a:lnTo>
                  <a:pt x="20480" y="17012"/>
                </a:lnTo>
                <a:lnTo>
                  <a:pt x="20551" y="16488"/>
                </a:lnTo>
                <a:lnTo>
                  <a:pt x="20551" y="16055"/>
                </a:lnTo>
                <a:lnTo>
                  <a:pt x="20551" y="15911"/>
                </a:lnTo>
                <a:lnTo>
                  <a:pt x="20445" y="15754"/>
                </a:lnTo>
                <a:lnTo>
                  <a:pt x="20356" y="15610"/>
                </a:lnTo>
                <a:lnTo>
                  <a:pt x="20178" y="15452"/>
                </a:lnTo>
                <a:lnTo>
                  <a:pt x="20001" y="15334"/>
                </a:lnTo>
                <a:lnTo>
                  <a:pt x="19770" y="15230"/>
                </a:lnTo>
                <a:lnTo>
                  <a:pt x="19521" y="15125"/>
                </a:lnTo>
                <a:lnTo>
                  <a:pt x="19290" y="15059"/>
                </a:lnTo>
                <a:lnTo>
                  <a:pt x="19024" y="15007"/>
                </a:lnTo>
                <a:lnTo>
                  <a:pt x="18740" y="14954"/>
                </a:lnTo>
                <a:lnTo>
                  <a:pt x="18509" y="14954"/>
                </a:lnTo>
                <a:lnTo>
                  <a:pt x="18225" y="14954"/>
                </a:lnTo>
                <a:lnTo>
                  <a:pt x="17994" y="15007"/>
                </a:lnTo>
                <a:lnTo>
                  <a:pt x="17763" y="15085"/>
                </a:lnTo>
                <a:lnTo>
                  <a:pt x="17550" y="15177"/>
                </a:lnTo>
                <a:lnTo>
                  <a:pt x="17372" y="15308"/>
                </a:lnTo>
                <a:lnTo>
                  <a:pt x="17176" y="15426"/>
                </a:lnTo>
                <a:lnTo>
                  <a:pt x="16928" y="15557"/>
                </a:lnTo>
                <a:lnTo>
                  <a:pt x="16661" y="15636"/>
                </a:lnTo>
                <a:lnTo>
                  <a:pt x="16359" y="15688"/>
                </a:lnTo>
                <a:lnTo>
                  <a:pt x="16022" y="15715"/>
                </a:lnTo>
                <a:lnTo>
                  <a:pt x="15667" y="15688"/>
                </a:lnTo>
                <a:lnTo>
                  <a:pt x="15294" y="15662"/>
                </a:lnTo>
                <a:lnTo>
                  <a:pt x="14956" y="15583"/>
                </a:lnTo>
                <a:lnTo>
                  <a:pt x="14619" y="15479"/>
                </a:lnTo>
                <a:lnTo>
                  <a:pt x="14281" y="15334"/>
                </a:lnTo>
                <a:lnTo>
                  <a:pt x="13961" y="15177"/>
                </a:lnTo>
                <a:lnTo>
                  <a:pt x="13695" y="14981"/>
                </a:lnTo>
                <a:lnTo>
                  <a:pt x="13588" y="14850"/>
                </a:lnTo>
                <a:lnTo>
                  <a:pt x="13482" y="14732"/>
                </a:lnTo>
                <a:lnTo>
                  <a:pt x="13393" y="14600"/>
                </a:lnTo>
                <a:lnTo>
                  <a:pt x="13322" y="14456"/>
                </a:lnTo>
                <a:lnTo>
                  <a:pt x="13251" y="14299"/>
                </a:lnTo>
                <a:lnTo>
                  <a:pt x="13215" y="14155"/>
                </a:lnTo>
                <a:lnTo>
                  <a:pt x="13180" y="13971"/>
                </a:lnTo>
                <a:lnTo>
                  <a:pt x="13180" y="13801"/>
                </a:lnTo>
                <a:lnTo>
                  <a:pt x="13180" y="13591"/>
                </a:lnTo>
                <a:lnTo>
                  <a:pt x="13215" y="13395"/>
                </a:lnTo>
                <a:lnTo>
                  <a:pt x="13251" y="13198"/>
                </a:lnTo>
                <a:lnTo>
                  <a:pt x="13322" y="13015"/>
                </a:lnTo>
                <a:lnTo>
                  <a:pt x="13393" y="12870"/>
                </a:lnTo>
                <a:lnTo>
                  <a:pt x="13482" y="12713"/>
                </a:lnTo>
                <a:lnTo>
                  <a:pt x="13588" y="12569"/>
                </a:lnTo>
                <a:lnTo>
                  <a:pt x="13730" y="12438"/>
                </a:lnTo>
                <a:lnTo>
                  <a:pt x="13997" y="12215"/>
                </a:lnTo>
                <a:lnTo>
                  <a:pt x="14334" y="12005"/>
                </a:lnTo>
                <a:lnTo>
                  <a:pt x="14690" y="11861"/>
                </a:lnTo>
                <a:lnTo>
                  <a:pt x="15063" y="11756"/>
                </a:lnTo>
                <a:lnTo>
                  <a:pt x="15436" y="11678"/>
                </a:lnTo>
                <a:lnTo>
                  <a:pt x="15809" y="11638"/>
                </a:lnTo>
                <a:lnTo>
                  <a:pt x="16182" y="11638"/>
                </a:lnTo>
                <a:lnTo>
                  <a:pt x="16555" y="11678"/>
                </a:lnTo>
                <a:lnTo>
                  <a:pt x="16910" y="11730"/>
                </a:lnTo>
                <a:lnTo>
                  <a:pt x="17248" y="11835"/>
                </a:lnTo>
                <a:lnTo>
                  <a:pt x="17514" y="11966"/>
                </a:lnTo>
                <a:lnTo>
                  <a:pt x="17763" y="12110"/>
                </a:lnTo>
                <a:lnTo>
                  <a:pt x="17887" y="12215"/>
                </a:lnTo>
                <a:lnTo>
                  <a:pt x="18065" y="12307"/>
                </a:lnTo>
                <a:lnTo>
                  <a:pt x="18260" y="12412"/>
                </a:lnTo>
                <a:lnTo>
                  <a:pt x="18438" y="12464"/>
                </a:lnTo>
                <a:lnTo>
                  <a:pt x="18669" y="12543"/>
                </a:lnTo>
                <a:lnTo>
                  <a:pt x="18882" y="12569"/>
                </a:lnTo>
                <a:lnTo>
                  <a:pt x="19113" y="12595"/>
                </a:lnTo>
                <a:lnTo>
                  <a:pt x="19361" y="12608"/>
                </a:lnTo>
                <a:lnTo>
                  <a:pt x="19592" y="12608"/>
                </a:lnTo>
                <a:lnTo>
                  <a:pt x="19841" y="12595"/>
                </a:lnTo>
                <a:lnTo>
                  <a:pt x="20072" y="12543"/>
                </a:lnTo>
                <a:lnTo>
                  <a:pt x="20321" y="12490"/>
                </a:lnTo>
                <a:lnTo>
                  <a:pt x="20551" y="12438"/>
                </a:lnTo>
                <a:lnTo>
                  <a:pt x="20800" y="12333"/>
                </a:lnTo>
                <a:lnTo>
                  <a:pt x="20996" y="12241"/>
                </a:lnTo>
                <a:lnTo>
                  <a:pt x="21244" y="12110"/>
                </a:lnTo>
                <a:lnTo>
                  <a:pt x="21298" y="12032"/>
                </a:lnTo>
                <a:lnTo>
                  <a:pt x="21404" y="11966"/>
                </a:lnTo>
                <a:lnTo>
                  <a:pt x="21475" y="11861"/>
                </a:lnTo>
                <a:lnTo>
                  <a:pt x="21511" y="11730"/>
                </a:lnTo>
                <a:lnTo>
                  <a:pt x="21617" y="11481"/>
                </a:lnTo>
                <a:lnTo>
                  <a:pt x="21653" y="11180"/>
                </a:lnTo>
                <a:lnTo>
                  <a:pt x="21653" y="10826"/>
                </a:lnTo>
                <a:lnTo>
                  <a:pt x="21653" y="10472"/>
                </a:lnTo>
                <a:lnTo>
                  <a:pt x="21582" y="10092"/>
                </a:lnTo>
                <a:lnTo>
                  <a:pt x="21511" y="9725"/>
                </a:lnTo>
                <a:lnTo>
                  <a:pt x="21298" y="8912"/>
                </a:lnTo>
                <a:lnTo>
                  <a:pt x="21067" y="8191"/>
                </a:lnTo>
                <a:lnTo>
                  <a:pt x="20800" y="7536"/>
                </a:lnTo>
                <a:lnTo>
                  <a:pt x="20551" y="7025"/>
                </a:lnTo>
                <a:lnTo>
                  <a:pt x="20001" y="7103"/>
                </a:lnTo>
                <a:lnTo>
                  <a:pt x="19432" y="7156"/>
                </a:lnTo>
                <a:lnTo>
                  <a:pt x="18846" y="7208"/>
                </a:lnTo>
                <a:lnTo>
                  <a:pt x="18225" y="7208"/>
                </a:lnTo>
                <a:lnTo>
                  <a:pt x="17656" y="7208"/>
                </a:lnTo>
                <a:lnTo>
                  <a:pt x="17070" y="7182"/>
                </a:lnTo>
                <a:lnTo>
                  <a:pt x="16484" y="7156"/>
                </a:lnTo>
                <a:lnTo>
                  <a:pt x="15986" y="7103"/>
                </a:lnTo>
                <a:lnTo>
                  <a:pt x="14992" y="6999"/>
                </a:lnTo>
                <a:lnTo>
                  <a:pt x="14210" y="6907"/>
                </a:lnTo>
                <a:lnTo>
                  <a:pt x="13695" y="6828"/>
                </a:lnTo>
                <a:lnTo>
                  <a:pt x="13517" y="6802"/>
                </a:lnTo>
                <a:lnTo>
                  <a:pt x="13073" y="6645"/>
                </a:lnTo>
                <a:lnTo>
                  <a:pt x="12700" y="6474"/>
                </a:lnTo>
                <a:lnTo>
                  <a:pt x="12363" y="6304"/>
                </a:lnTo>
                <a:lnTo>
                  <a:pt x="12132" y="6094"/>
                </a:lnTo>
                <a:lnTo>
                  <a:pt x="11919" y="5871"/>
                </a:lnTo>
                <a:lnTo>
                  <a:pt x="11776" y="5649"/>
                </a:lnTo>
                <a:lnTo>
                  <a:pt x="11688" y="5413"/>
                </a:lnTo>
                <a:lnTo>
                  <a:pt x="11617" y="5190"/>
                </a:lnTo>
                <a:lnTo>
                  <a:pt x="11617" y="4941"/>
                </a:lnTo>
                <a:lnTo>
                  <a:pt x="11652" y="4718"/>
                </a:lnTo>
                <a:lnTo>
                  <a:pt x="11723" y="4482"/>
                </a:lnTo>
                <a:lnTo>
                  <a:pt x="11812" y="4285"/>
                </a:lnTo>
                <a:lnTo>
                  <a:pt x="11919" y="4089"/>
                </a:lnTo>
                <a:lnTo>
                  <a:pt x="12096" y="3905"/>
                </a:lnTo>
                <a:lnTo>
                  <a:pt x="12292" y="3735"/>
                </a:lnTo>
                <a:lnTo>
                  <a:pt x="12505" y="3604"/>
                </a:lnTo>
                <a:lnTo>
                  <a:pt x="12700" y="3460"/>
                </a:lnTo>
                <a:lnTo>
                  <a:pt x="12878" y="3250"/>
                </a:lnTo>
                <a:lnTo>
                  <a:pt x="13038" y="3027"/>
                </a:lnTo>
                <a:lnTo>
                  <a:pt x="13180" y="2752"/>
                </a:lnTo>
                <a:lnTo>
                  <a:pt x="13286" y="2477"/>
                </a:lnTo>
                <a:lnTo>
                  <a:pt x="13322" y="2175"/>
                </a:lnTo>
                <a:lnTo>
                  <a:pt x="13357" y="1874"/>
                </a:lnTo>
                <a:lnTo>
                  <a:pt x="13286" y="1572"/>
                </a:lnTo>
                <a:lnTo>
                  <a:pt x="13180" y="1271"/>
                </a:lnTo>
                <a:lnTo>
                  <a:pt x="13038" y="983"/>
                </a:lnTo>
                <a:lnTo>
                  <a:pt x="12949" y="865"/>
                </a:lnTo>
                <a:lnTo>
                  <a:pt x="12807" y="733"/>
                </a:lnTo>
                <a:lnTo>
                  <a:pt x="12665" y="616"/>
                </a:lnTo>
                <a:lnTo>
                  <a:pt x="12505" y="511"/>
                </a:lnTo>
                <a:lnTo>
                  <a:pt x="12327" y="406"/>
                </a:lnTo>
                <a:lnTo>
                  <a:pt x="12132" y="314"/>
                </a:lnTo>
                <a:lnTo>
                  <a:pt x="11883" y="235"/>
                </a:lnTo>
                <a:lnTo>
                  <a:pt x="11652" y="183"/>
                </a:lnTo>
                <a:lnTo>
                  <a:pt x="11368" y="104"/>
                </a:lnTo>
                <a:lnTo>
                  <a:pt x="11101" y="78"/>
                </a:lnTo>
                <a:lnTo>
                  <a:pt x="10800" y="52"/>
                </a:lnTo>
                <a:lnTo>
                  <a:pt x="10444" y="52"/>
                </a:lnTo>
                <a:lnTo>
                  <a:pt x="10142" y="52"/>
                </a:lnTo>
                <a:lnTo>
                  <a:pt x="9840" y="78"/>
                </a:lnTo>
                <a:lnTo>
                  <a:pt x="9574" y="104"/>
                </a:lnTo>
                <a:lnTo>
                  <a:pt x="9325" y="157"/>
                </a:lnTo>
                <a:lnTo>
                  <a:pt x="9094" y="209"/>
                </a:lnTo>
                <a:lnTo>
                  <a:pt x="8846" y="262"/>
                </a:lnTo>
                <a:lnTo>
                  <a:pt x="8650" y="340"/>
                </a:lnTo>
                <a:lnTo>
                  <a:pt x="8437" y="432"/>
                </a:lnTo>
                <a:lnTo>
                  <a:pt x="8277" y="511"/>
                </a:lnTo>
                <a:lnTo>
                  <a:pt x="8100" y="616"/>
                </a:lnTo>
                <a:lnTo>
                  <a:pt x="7957" y="707"/>
                </a:lnTo>
                <a:lnTo>
                  <a:pt x="7833" y="838"/>
                </a:lnTo>
                <a:lnTo>
                  <a:pt x="7620" y="1061"/>
                </a:lnTo>
                <a:lnTo>
                  <a:pt x="7442" y="1336"/>
                </a:lnTo>
                <a:lnTo>
                  <a:pt x="7353" y="1599"/>
                </a:lnTo>
                <a:lnTo>
                  <a:pt x="7318" y="1900"/>
                </a:lnTo>
                <a:lnTo>
                  <a:pt x="7318" y="2175"/>
                </a:lnTo>
                <a:lnTo>
                  <a:pt x="7353" y="2450"/>
                </a:lnTo>
                <a:lnTo>
                  <a:pt x="7442" y="2726"/>
                </a:lnTo>
                <a:lnTo>
                  <a:pt x="7620" y="2975"/>
                </a:lnTo>
                <a:lnTo>
                  <a:pt x="7833" y="3198"/>
                </a:lnTo>
                <a:lnTo>
                  <a:pt x="8064" y="3433"/>
                </a:lnTo>
                <a:lnTo>
                  <a:pt x="8295" y="3630"/>
                </a:lnTo>
                <a:lnTo>
                  <a:pt x="8508" y="3853"/>
                </a:lnTo>
                <a:lnTo>
                  <a:pt x="8686" y="4089"/>
                </a:lnTo>
                <a:lnTo>
                  <a:pt x="8775" y="4312"/>
                </a:lnTo>
                <a:lnTo>
                  <a:pt x="8846" y="4561"/>
                </a:lnTo>
                <a:lnTo>
                  <a:pt x="8846" y="4810"/>
                </a:lnTo>
                <a:lnTo>
                  <a:pt x="8810" y="5059"/>
                </a:lnTo>
                <a:lnTo>
                  <a:pt x="8721" y="5295"/>
                </a:lnTo>
                <a:lnTo>
                  <a:pt x="8579" y="5544"/>
                </a:lnTo>
                <a:lnTo>
                  <a:pt x="8366" y="5766"/>
                </a:lnTo>
                <a:lnTo>
                  <a:pt x="8135" y="5976"/>
                </a:lnTo>
                <a:lnTo>
                  <a:pt x="7833" y="6199"/>
                </a:lnTo>
                <a:lnTo>
                  <a:pt x="7478" y="6369"/>
                </a:lnTo>
                <a:lnTo>
                  <a:pt x="7069" y="6527"/>
                </a:lnTo>
                <a:lnTo>
                  <a:pt x="6590" y="6671"/>
                </a:lnTo>
                <a:lnTo>
                  <a:pt x="6092" y="6802"/>
                </a:lnTo>
                <a:lnTo>
                  <a:pt x="5684" y="6802"/>
                </a:lnTo>
                <a:lnTo>
                  <a:pt x="5133" y="6802"/>
                </a:lnTo>
                <a:lnTo>
                  <a:pt x="4547" y="6802"/>
                </a:lnTo>
                <a:lnTo>
                  <a:pt x="3872" y="6802"/>
                </a:lnTo>
                <a:lnTo>
                  <a:pt x="3144" y="6802"/>
                </a:lnTo>
                <a:lnTo>
                  <a:pt x="2362" y="6802"/>
                </a:lnTo>
                <a:lnTo>
                  <a:pt x="1545" y="6802"/>
                </a:lnTo>
                <a:lnTo>
                  <a:pt x="692" y="6802"/>
                </a:lnTo>
                <a:lnTo>
                  <a:pt x="586" y="7234"/>
                </a:lnTo>
                <a:lnTo>
                  <a:pt x="461" y="7837"/>
                </a:lnTo>
                <a:lnTo>
                  <a:pt x="355" y="8493"/>
                </a:lnTo>
                <a:lnTo>
                  <a:pt x="248" y="9187"/>
                </a:lnTo>
                <a:lnTo>
                  <a:pt x="142" y="9869"/>
                </a:lnTo>
                <a:lnTo>
                  <a:pt x="106" y="10498"/>
                </a:lnTo>
                <a:lnTo>
                  <a:pt x="106" y="10983"/>
                </a:lnTo>
                <a:lnTo>
                  <a:pt x="106" y="11311"/>
                </a:lnTo>
                <a:lnTo>
                  <a:pt x="213" y="11481"/>
                </a:lnTo>
                <a:lnTo>
                  <a:pt x="319" y="11651"/>
                </a:lnTo>
                <a:lnTo>
                  <a:pt x="497" y="11783"/>
                </a:lnTo>
                <a:lnTo>
                  <a:pt x="692" y="11914"/>
                </a:lnTo>
                <a:lnTo>
                  <a:pt x="941" y="12032"/>
                </a:lnTo>
                <a:lnTo>
                  <a:pt x="1207" y="12110"/>
                </a:lnTo>
                <a:lnTo>
                  <a:pt x="1509" y="12189"/>
                </a:lnTo>
                <a:lnTo>
                  <a:pt x="1794" y="12241"/>
                </a:lnTo>
                <a:lnTo>
                  <a:pt x="2131" y="12267"/>
                </a:lnTo>
                <a:lnTo>
                  <a:pt x="2433" y="12281"/>
                </a:lnTo>
                <a:lnTo>
                  <a:pt x="2735" y="12267"/>
                </a:lnTo>
                <a:lnTo>
                  <a:pt x="3055" y="12241"/>
                </a:lnTo>
                <a:lnTo>
                  <a:pt x="3357" y="12189"/>
                </a:lnTo>
                <a:lnTo>
                  <a:pt x="3623" y="12084"/>
                </a:lnTo>
                <a:lnTo>
                  <a:pt x="3872" y="11979"/>
                </a:lnTo>
                <a:lnTo>
                  <a:pt x="4103" y="11861"/>
                </a:lnTo>
                <a:lnTo>
                  <a:pt x="4316" y="11704"/>
                </a:lnTo>
                <a:lnTo>
                  <a:pt x="4582" y="11612"/>
                </a:lnTo>
                <a:lnTo>
                  <a:pt x="4849" y="11533"/>
                </a:lnTo>
                <a:lnTo>
                  <a:pt x="5169" y="11507"/>
                </a:lnTo>
                <a:lnTo>
                  <a:pt x="5506" y="11481"/>
                </a:lnTo>
                <a:lnTo>
                  <a:pt x="5808" y="11507"/>
                </a:lnTo>
                <a:lnTo>
                  <a:pt x="6146" y="11560"/>
                </a:lnTo>
                <a:lnTo>
                  <a:pt x="6501" y="11651"/>
                </a:lnTo>
                <a:lnTo>
                  <a:pt x="6803" y="11783"/>
                </a:lnTo>
                <a:lnTo>
                  <a:pt x="7105" y="11940"/>
                </a:lnTo>
                <a:lnTo>
                  <a:pt x="7353" y="12110"/>
                </a:lnTo>
                <a:lnTo>
                  <a:pt x="7584" y="12333"/>
                </a:lnTo>
                <a:lnTo>
                  <a:pt x="7798" y="12595"/>
                </a:lnTo>
                <a:lnTo>
                  <a:pt x="7922" y="12870"/>
                </a:lnTo>
                <a:lnTo>
                  <a:pt x="8028" y="13198"/>
                </a:lnTo>
                <a:lnTo>
                  <a:pt x="8064" y="13526"/>
                </a:lnTo>
                <a:lnTo>
                  <a:pt x="8028" y="13775"/>
                </a:lnTo>
                <a:lnTo>
                  <a:pt x="7922" y="13998"/>
                </a:lnTo>
                <a:lnTo>
                  <a:pt x="7798" y="14220"/>
                </a:lnTo>
                <a:lnTo>
                  <a:pt x="7584" y="14404"/>
                </a:lnTo>
                <a:lnTo>
                  <a:pt x="7353" y="14574"/>
                </a:lnTo>
                <a:lnTo>
                  <a:pt x="7105" y="14732"/>
                </a:lnTo>
                <a:lnTo>
                  <a:pt x="6803" y="14850"/>
                </a:lnTo>
                <a:lnTo>
                  <a:pt x="6501" y="14954"/>
                </a:lnTo>
                <a:lnTo>
                  <a:pt x="6146" y="15033"/>
                </a:lnTo>
                <a:lnTo>
                  <a:pt x="5808" y="15085"/>
                </a:lnTo>
                <a:lnTo>
                  <a:pt x="5506" y="15085"/>
                </a:lnTo>
                <a:lnTo>
                  <a:pt x="5169" y="15059"/>
                </a:lnTo>
                <a:lnTo>
                  <a:pt x="4849" y="15007"/>
                </a:lnTo>
                <a:lnTo>
                  <a:pt x="4582" y="14902"/>
                </a:lnTo>
                <a:lnTo>
                  <a:pt x="4316" y="14784"/>
                </a:lnTo>
                <a:lnTo>
                  <a:pt x="4103" y="14600"/>
                </a:lnTo>
                <a:lnTo>
                  <a:pt x="3907" y="14430"/>
                </a:lnTo>
                <a:lnTo>
                  <a:pt x="3659" y="14299"/>
                </a:lnTo>
                <a:lnTo>
                  <a:pt x="3428" y="14194"/>
                </a:lnTo>
                <a:lnTo>
                  <a:pt x="3179" y="14129"/>
                </a:lnTo>
                <a:lnTo>
                  <a:pt x="2913" y="14102"/>
                </a:lnTo>
                <a:lnTo>
                  <a:pt x="2646" y="14102"/>
                </a:lnTo>
                <a:lnTo>
                  <a:pt x="2362" y="14129"/>
                </a:lnTo>
                <a:lnTo>
                  <a:pt x="2096" y="14168"/>
                </a:lnTo>
                <a:lnTo>
                  <a:pt x="1811" y="14273"/>
                </a:lnTo>
                <a:lnTo>
                  <a:pt x="1545" y="14378"/>
                </a:lnTo>
                <a:lnTo>
                  <a:pt x="1314" y="14496"/>
                </a:lnTo>
                <a:lnTo>
                  <a:pt x="1065" y="14653"/>
                </a:lnTo>
                <a:lnTo>
                  <a:pt x="870" y="14797"/>
                </a:lnTo>
                <a:lnTo>
                  <a:pt x="657" y="14981"/>
                </a:lnTo>
                <a:lnTo>
                  <a:pt x="497" y="15177"/>
                </a:lnTo>
                <a:lnTo>
                  <a:pt x="390" y="15413"/>
                </a:lnTo>
                <a:lnTo>
                  <a:pt x="284" y="15636"/>
                </a:lnTo>
                <a:lnTo>
                  <a:pt x="248" y="15911"/>
                </a:lnTo>
                <a:lnTo>
                  <a:pt x="284" y="16239"/>
                </a:lnTo>
                <a:lnTo>
                  <a:pt x="319" y="16566"/>
                </a:lnTo>
                <a:lnTo>
                  <a:pt x="497" y="17340"/>
                </a:lnTo>
                <a:lnTo>
                  <a:pt x="692" y="18152"/>
                </a:lnTo>
                <a:lnTo>
                  <a:pt x="799" y="18559"/>
                </a:lnTo>
                <a:lnTo>
                  <a:pt x="905" y="18978"/>
                </a:lnTo>
                <a:lnTo>
                  <a:pt x="959" y="19384"/>
                </a:lnTo>
                <a:lnTo>
                  <a:pt x="994" y="19791"/>
                </a:lnTo>
                <a:lnTo>
                  <a:pt x="994" y="20132"/>
                </a:lnTo>
                <a:lnTo>
                  <a:pt x="959" y="20485"/>
                </a:lnTo>
                <a:lnTo>
                  <a:pt x="941" y="20669"/>
                </a:lnTo>
                <a:lnTo>
                  <a:pt x="870" y="20813"/>
                </a:lnTo>
                <a:lnTo>
                  <a:pt x="799" y="20970"/>
                </a:lnTo>
                <a:lnTo>
                  <a:pt x="692" y="21088"/>
                </a:lnTo>
                <a:lnTo>
                  <a:pt x="1474" y="20997"/>
                </a:lnTo>
                <a:lnTo>
                  <a:pt x="2291" y="20866"/>
                </a:lnTo>
                <a:lnTo>
                  <a:pt x="3108" y="20787"/>
                </a:lnTo>
                <a:lnTo>
                  <a:pt x="3907" y="20721"/>
                </a:lnTo>
                <a:lnTo>
                  <a:pt x="4653" y="20695"/>
                </a:lnTo>
                <a:lnTo>
                  <a:pt x="5364" y="20695"/>
                </a:lnTo>
                <a:lnTo>
                  <a:pt x="5701" y="20721"/>
                </a:lnTo>
                <a:lnTo>
                  <a:pt x="6057" y="20761"/>
                </a:lnTo>
                <a:lnTo>
                  <a:pt x="6323" y="20813"/>
                </a:lnTo>
                <a:lnTo>
                  <a:pt x="6625" y="20892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8" name="Puzzle2"/>
          <p:cNvSpPr>
            <a:spLocks noEditPoints="1" noChangeArrowheads="1"/>
          </p:cNvSpPr>
          <p:nvPr/>
        </p:nvSpPr>
        <p:spPr bwMode="auto">
          <a:xfrm>
            <a:off x="4348895" y="1487656"/>
            <a:ext cx="1615707" cy="1112935"/>
          </a:xfrm>
          <a:custGeom>
            <a:avLst/>
            <a:gdLst>
              <a:gd name="T0" fmla="*/ 11 w 21600"/>
              <a:gd name="T1" fmla="*/ 13386 h 21600"/>
              <a:gd name="T2" fmla="*/ 4202 w 21600"/>
              <a:gd name="T3" fmla="*/ 21161 h 21600"/>
              <a:gd name="T4" fmla="*/ 10400 w 21600"/>
              <a:gd name="T5" fmla="*/ 13909 h 21600"/>
              <a:gd name="T6" fmla="*/ 16821 w 21600"/>
              <a:gd name="T7" fmla="*/ 21190 h 21600"/>
              <a:gd name="T8" fmla="*/ 21600 w 21600"/>
              <a:gd name="T9" fmla="*/ 15083 h 21600"/>
              <a:gd name="T10" fmla="*/ 16889 w 21600"/>
              <a:gd name="T11" fmla="*/ 5739 h 21600"/>
              <a:gd name="T12" fmla="*/ 10800 w 21600"/>
              <a:gd name="T13" fmla="*/ 28 h 21600"/>
              <a:gd name="T14" fmla="*/ 4202 w 21600"/>
              <a:gd name="T15" fmla="*/ 5894 h 21600"/>
              <a:gd name="T16" fmla="*/ 5388 w 21600"/>
              <a:gd name="T17" fmla="*/ 6742 h 21600"/>
              <a:gd name="T18" fmla="*/ 16177 w 21600"/>
              <a:gd name="T19" fmla="*/ 20441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4247" y="12354"/>
                </a:moveTo>
                <a:lnTo>
                  <a:pt x="4134" y="12468"/>
                </a:lnTo>
                <a:lnTo>
                  <a:pt x="4010" y="12581"/>
                </a:lnTo>
                <a:lnTo>
                  <a:pt x="3897" y="12637"/>
                </a:lnTo>
                <a:lnTo>
                  <a:pt x="3773" y="12694"/>
                </a:lnTo>
                <a:lnTo>
                  <a:pt x="3637" y="12694"/>
                </a:lnTo>
                <a:lnTo>
                  <a:pt x="3524" y="12694"/>
                </a:lnTo>
                <a:lnTo>
                  <a:pt x="3400" y="12665"/>
                </a:lnTo>
                <a:lnTo>
                  <a:pt x="3287" y="12609"/>
                </a:lnTo>
                <a:lnTo>
                  <a:pt x="3027" y="12496"/>
                </a:lnTo>
                <a:lnTo>
                  <a:pt x="2790" y="12340"/>
                </a:lnTo>
                <a:lnTo>
                  <a:pt x="2530" y="12142"/>
                </a:lnTo>
                <a:lnTo>
                  <a:pt x="2293" y="11987"/>
                </a:lnTo>
                <a:lnTo>
                  <a:pt x="2033" y="11817"/>
                </a:lnTo>
                <a:lnTo>
                  <a:pt x="1773" y="11676"/>
                </a:lnTo>
                <a:lnTo>
                  <a:pt x="1638" y="11662"/>
                </a:lnTo>
                <a:lnTo>
                  <a:pt x="1513" y="11634"/>
                </a:lnTo>
                <a:lnTo>
                  <a:pt x="1378" y="11634"/>
                </a:lnTo>
                <a:lnTo>
                  <a:pt x="1253" y="11634"/>
                </a:lnTo>
                <a:lnTo>
                  <a:pt x="1118" y="11662"/>
                </a:lnTo>
                <a:lnTo>
                  <a:pt x="971" y="11732"/>
                </a:lnTo>
                <a:lnTo>
                  <a:pt x="835" y="11817"/>
                </a:lnTo>
                <a:lnTo>
                  <a:pt x="711" y="11959"/>
                </a:lnTo>
                <a:lnTo>
                  <a:pt x="553" y="12086"/>
                </a:lnTo>
                <a:lnTo>
                  <a:pt x="429" y="12284"/>
                </a:lnTo>
                <a:lnTo>
                  <a:pt x="271" y="12524"/>
                </a:lnTo>
                <a:lnTo>
                  <a:pt x="146" y="12793"/>
                </a:lnTo>
                <a:lnTo>
                  <a:pt x="79" y="12962"/>
                </a:lnTo>
                <a:lnTo>
                  <a:pt x="33" y="13146"/>
                </a:lnTo>
                <a:lnTo>
                  <a:pt x="11" y="13386"/>
                </a:lnTo>
                <a:lnTo>
                  <a:pt x="11" y="13641"/>
                </a:lnTo>
                <a:lnTo>
                  <a:pt x="33" y="13881"/>
                </a:lnTo>
                <a:lnTo>
                  <a:pt x="101" y="14150"/>
                </a:lnTo>
                <a:lnTo>
                  <a:pt x="192" y="14404"/>
                </a:lnTo>
                <a:lnTo>
                  <a:pt x="293" y="14645"/>
                </a:lnTo>
                <a:lnTo>
                  <a:pt x="451" y="14857"/>
                </a:lnTo>
                <a:lnTo>
                  <a:pt x="621" y="15054"/>
                </a:lnTo>
                <a:lnTo>
                  <a:pt x="734" y="15125"/>
                </a:lnTo>
                <a:lnTo>
                  <a:pt x="835" y="15210"/>
                </a:lnTo>
                <a:lnTo>
                  <a:pt x="948" y="15267"/>
                </a:lnTo>
                <a:lnTo>
                  <a:pt x="1084" y="15323"/>
                </a:lnTo>
                <a:lnTo>
                  <a:pt x="1208" y="15351"/>
                </a:lnTo>
                <a:lnTo>
                  <a:pt x="1355" y="15380"/>
                </a:lnTo>
                <a:lnTo>
                  <a:pt x="1513" y="15380"/>
                </a:lnTo>
                <a:lnTo>
                  <a:pt x="1683" y="15380"/>
                </a:lnTo>
                <a:lnTo>
                  <a:pt x="1864" y="15351"/>
                </a:lnTo>
                <a:lnTo>
                  <a:pt x="2033" y="15323"/>
                </a:lnTo>
                <a:lnTo>
                  <a:pt x="2225" y="15238"/>
                </a:lnTo>
                <a:lnTo>
                  <a:pt x="2428" y="15153"/>
                </a:lnTo>
                <a:lnTo>
                  <a:pt x="2745" y="15026"/>
                </a:lnTo>
                <a:lnTo>
                  <a:pt x="3005" y="14913"/>
                </a:lnTo>
                <a:lnTo>
                  <a:pt x="3264" y="14828"/>
                </a:lnTo>
                <a:lnTo>
                  <a:pt x="3513" y="14800"/>
                </a:lnTo>
                <a:lnTo>
                  <a:pt x="3615" y="14828"/>
                </a:lnTo>
                <a:lnTo>
                  <a:pt x="3728" y="14857"/>
                </a:lnTo>
                <a:lnTo>
                  <a:pt x="3807" y="14913"/>
                </a:lnTo>
                <a:lnTo>
                  <a:pt x="3920" y="14998"/>
                </a:lnTo>
                <a:lnTo>
                  <a:pt x="4010" y="15097"/>
                </a:lnTo>
                <a:lnTo>
                  <a:pt x="4089" y="15238"/>
                </a:lnTo>
                <a:lnTo>
                  <a:pt x="4179" y="15408"/>
                </a:lnTo>
                <a:lnTo>
                  <a:pt x="4247" y="15620"/>
                </a:lnTo>
                <a:lnTo>
                  <a:pt x="4326" y="15860"/>
                </a:lnTo>
                <a:lnTo>
                  <a:pt x="4394" y="16129"/>
                </a:lnTo>
                <a:lnTo>
                  <a:pt x="4439" y="16440"/>
                </a:lnTo>
                <a:lnTo>
                  <a:pt x="4507" y="16737"/>
                </a:lnTo>
                <a:lnTo>
                  <a:pt x="4552" y="17090"/>
                </a:lnTo>
                <a:lnTo>
                  <a:pt x="4575" y="17443"/>
                </a:lnTo>
                <a:lnTo>
                  <a:pt x="4586" y="17825"/>
                </a:lnTo>
                <a:lnTo>
                  <a:pt x="4586" y="18193"/>
                </a:lnTo>
                <a:lnTo>
                  <a:pt x="4586" y="18574"/>
                </a:lnTo>
                <a:lnTo>
                  <a:pt x="4586" y="18984"/>
                </a:lnTo>
                <a:lnTo>
                  <a:pt x="4552" y="19366"/>
                </a:lnTo>
                <a:lnTo>
                  <a:pt x="4507" y="19748"/>
                </a:lnTo>
                <a:lnTo>
                  <a:pt x="4462" y="20129"/>
                </a:lnTo>
                <a:lnTo>
                  <a:pt x="4371" y="20483"/>
                </a:lnTo>
                <a:lnTo>
                  <a:pt x="4292" y="20836"/>
                </a:lnTo>
                <a:lnTo>
                  <a:pt x="4202" y="21161"/>
                </a:lnTo>
                <a:lnTo>
                  <a:pt x="4744" y="21161"/>
                </a:lnTo>
                <a:lnTo>
                  <a:pt x="5264" y="21161"/>
                </a:lnTo>
                <a:lnTo>
                  <a:pt x="5784" y="21161"/>
                </a:lnTo>
                <a:lnTo>
                  <a:pt x="6235" y="21161"/>
                </a:lnTo>
                <a:lnTo>
                  <a:pt x="6676" y="21161"/>
                </a:lnTo>
                <a:lnTo>
                  <a:pt x="7060" y="21161"/>
                </a:lnTo>
                <a:lnTo>
                  <a:pt x="7410" y="21161"/>
                </a:lnTo>
                <a:lnTo>
                  <a:pt x="7670" y="21161"/>
                </a:lnTo>
                <a:lnTo>
                  <a:pt x="8020" y="21020"/>
                </a:lnTo>
                <a:lnTo>
                  <a:pt x="8303" y="20893"/>
                </a:lnTo>
                <a:lnTo>
                  <a:pt x="8563" y="20695"/>
                </a:lnTo>
                <a:lnTo>
                  <a:pt x="8800" y="20511"/>
                </a:lnTo>
                <a:lnTo>
                  <a:pt x="8969" y="20285"/>
                </a:lnTo>
                <a:lnTo>
                  <a:pt x="9150" y="20045"/>
                </a:lnTo>
                <a:lnTo>
                  <a:pt x="9252" y="19804"/>
                </a:lnTo>
                <a:lnTo>
                  <a:pt x="9342" y="19550"/>
                </a:lnTo>
                <a:lnTo>
                  <a:pt x="9410" y="19281"/>
                </a:lnTo>
                <a:lnTo>
                  <a:pt x="9433" y="19013"/>
                </a:lnTo>
                <a:lnTo>
                  <a:pt x="9433" y="18744"/>
                </a:lnTo>
                <a:lnTo>
                  <a:pt x="9387" y="18504"/>
                </a:lnTo>
                <a:lnTo>
                  <a:pt x="9320" y="18221"/>
                </a:lnTo>
                <a:lnTo>
                  <a:pt x="9207" y="17981"/>
                </a:lnTo>
                <a:lnTo>
                  <a:pt x="9105" y="17740"/>
                </a:lnTo>
                <a:lnTo>
                  <a:pt x="8924" y="17514"/>
                </a:lnTo>
                <a:lnTo>
                  <a:pt x="8777" y="17274"/>
                </a:lnTo>
                <a:lnTo>
                  <a:pt x="8642" y="17034"/>
                </a:lnTo>
                <a:lnTo>
                  <a:pt x="8563" y="16765"/>
                </a:lnTo>
                <a:lnTo>
                  <a:pt x="8472" y="16468"/>
                </a:lnTo>
                <a:lnTo>
                  <a:pt x="8450" y="16157"/>
                </a:lnTo>
                <a:lnTo>
                  <a:pt x="8450" y="15860"/>
                </a:lnTo>
                <a:lnTo>
                  <a:pt x="8472" y="15563"/>
                </a:lnTo>
                <a:lnTo>
                  <a:pt x="8540" y="15267"/>
                </a:lnTo>
                <a:lnTo>
                  <a:pt x="8642" y="14998"/>
                </a:lnTo>
                <a:lnTo>
                  <a:pt x="8777" y="14729"/>
                </a:lnTo>
                <a:lnTo>
                  <a:pt x="8868" y="14616"/>
                </a:lnTo>
                <a:lnTo>
                  <a:pt x="8969" y="14475"/>
                </a:lnTo>
                <a:lnTo>
                  <a:pt x="9060" y="14376"/>
                </a:lnTo>
                <a:lnTo>
                  <a:pt x="9184" y="14291"/>
                </a:lnTo>
                <a:lnTo>
                  <a:pt x="9297" y="14206"/>
                </a:lnTo>
                <a:lnTo>
                  <a:pt x="9433" y="14121"/>
                </a:lnTo>
                <a:lnTo>
                  <a:pt x="9579" y="14051"/>
                </a:lnTo>
                <a:lnTo>
                  <a:pt x="9726" y="13994"/>
                </a:lnTo>
                <a:lnTo>
                  <a:pt x="9884" y="13938"/>
                </a:lnTo>
                <a:lnTo>
                  <a:pt x="10054" y="13909"/>
                </a:lnTo>
                <a:lnTo>
                  <a:pt x="10257" y="13881"/>
                </a:lnTo>
                <a:lnTo>
                  <a:pt x="10449" y="13881"/>
                </a:lnTo>
                <a:lnTo>
                  <a:pt x="10664" y="13881"/>
                </a:lnTo>
                <a:lnTo>
                  <a:pt x="10856" y="13909"/>
                </a:lnTo>
                <a:lnTo>
                  <a:pt x="11037" y="13966"/>
                </a:lnTo>
                <a:lnTo>
                  <a:pt x="11206" y="14023"/>
                </a:lnTo>
                <a:lnTo>
                  <a:pt x="11353" y="14093"/>
                </a:lnTo>
                <a:lnTo>
                  <a:pt x="11511" y="14178"/>
                </a:lnTo>
                <a:lnTo>
                  <a:pt x="11635" y="14263"/>
                </a:lnTo>
                <a:lnTo>
                  <a:pt x="11748" y="14376"/>
                </a:lnTo>
                <a:lnTo>
                  <a:pt x="11861" y="14475"/>
                </a:lnTo>
                <a:lnTo>
                  <a:pt x="11941" y="14616"/>
                </a:lnTo>
                <a:lnTo>
                  <a:pt x="12031" y="14758"/>
                </a:lnTo>
                <a:lnTo>
                  <a:pt x="12099" y="14885"/>
                </a:lnTo>
                <a:lnTo>
                  <a:pt x="12200" y="15210"/>
                </a:lnTo>
                <a:lnTo>
                  <a:pt x="12268" y="15507"/>
                </a:lnTo>
                <a:lnTo>
                  <a:pt x="12291" y="15832"/>
                </a:lnTo>
                <a:lnTo>
                  <a:pt x="12291" y="16157"/>
                </a:lnTo>
                <a:lnTo>
                  <a:pt x="12246" y="16482"/>
                </a:lnTo>
                <a:lnTo>
                  <a:pt x="12178" y="16807"/>
                </a:lnTo>
                <a:lnTo>
                  <a:pt x="12099" y="17090"/>
                </a:lnTo>
                <a:lnTo>
                  <a:pt x="12008" y="17330"/>
                </a:lnTo>
                <a:lnTo>
                  <a:pt x="11884" y="17542"/>
                </a:lnTo>
                <a:lnTo>
                  <a:pt x="11748" y="17712"/>
                </a:lnTo>
                <a:lnTo>
                  <a:pt x="11613" y="17839"/>
                </a:lnTo>
                <a:lnTo>
                  <a:pt x="11489" y="18037"/>
                </a:lnTo>
                <a:lnTo>
                  <a:pt x="11398" y="18221"/>
                </a:lnTo>
                <a:lnTo>
                  <a:pt x="11319" y="18447"/>
                </a:lnTo>
                <a:lnTo>
                  <a:pt x="11251" y="18659"/>
                </a:lnTo>
                <a:lnTo>
                  <a:pt x="11206" y="18900"/>
                </a:lnTo>
                <a:lnTo>
                  <a:pt x="11184" y="19154"/>
                </a:lnTo>
                <a:lnTo>
                  <a:pt x="11184" y="19423"/>
                </a:lnTo>
                <a:lnTo>
                  <a:pt x="11229" y="19663"/>
                </a:lnTo>
                <a:lnTo>
                  <a:pt x="11297" y="19903"/>
                </a:lnTo>
                <a:lnTo>
                  <a:pt x="11376" y="20158"/>
                </a:lnTo>
                <a:lnTo>
                  <a:pt x="11511" y="20398"/>
                </a:lnTo>
                <a:lnTo>
                  <a:pt x="11681" y="20610"/>
                </a:lnTo>
                <a:lnTo>
                  <a:pt x="11884" y="20808"/>
                </a:lnTo>
                <a:lnTo>
                  <a:pt x="12121" y="20992"/>
                </a:lnTo>
                <a:lnTo>
                  <a:pt x="12404" y="21161"/>
                </a:lnTo>
                <a:lnTo>
                  <a:pt x="12528" y="21190"/>
                </a:lnTo>
                <a:lnTo>
                  <a:pt x="12856" y="21274"/>
                </a:lnTo>
                <a:lnTo>
                  <a:pt x="13330" y="21373"/>
                </a:lnTo>
                <a:lnTo>
                  <a:pt x="13963" y="21486"/>
                </a:lnTo>
                <a:lnTo>
                  <a:pt x="14313" y="21543"/>
                </a:lnTo>
                <a:lnTo>
                  <a:pt x="14652" y="21571"/>
                </a:lnTo>
                <a:lnTo>
                  <a:pt x="15025" y="21600"/>
                </a:lnTo>
                <a:lnTo>
                  <a:pt x="15409" y="21600"/>
                </a:lnTo>
                <a:lnTo>
                  <a:pt x="15782" y="21600"/>
                </a:lnTo>
                <a:lnTo>
                  <a:pt x="16177" y="21571"/>
                </a:lnTo>
                <a:lnTo>
                  <a:pt x="16516" y="21486"/>
                </a:lnTo>
                <a:lnTo>
                  <a:pt x="16889" y="21402"/>
                </a:lnTo>
                <a:lnTo>
                  <a:pt x="16821" y="21190"/>
                </a:lnTo>
                <a:lnTo>
                  <a:pt x="16776" y="20935"/>
                </a:lnTo>
                <a:lnTo>
                  <a:pt x="16742" y="20667"/>
                </a:lnTo>
                <a:lnTo>
                  <a:pt x="16719" y="20370"/>
                </a:lnTo>
                <a:lnTo>
                  <a:pt x="16697" y="19719"/>
                </a:lnTo>
                <a:lnTo>
                  <a:pt x="16697" y="19013"/>
                </a:lnTo>
                <a:lnTo>
                  <a:pt x="16719" y="18306"/>
                </a:lnTo>
                <a:lnTo>
                  <a:pt x="16753" y="17599"/>
                </a:lnTo>
                <a:lnTo>
                  <a:pt x="16821" y="16949"/>
                </a:lnTo>
                <a:lnTo>
                  <a:pt x="16889" y="16383"/>
                </a:lnTo>
                <a:lnTo>
                  <a:pt x="16934" y="16129"/>
                </a:lnTo>
                <a:lnTo>
                  <a:pt x="17002" y="15945"/>
                </a:lnTo>
                <a:lnTo>
                  <a:pt x="17081" y="15790"/>
                </a:lnTo>
                <a:lnTo>
                  <a:pt x="17194" y="15648"/>
                </a:lnTo>
                <a:lnTo>
                  <a:pt x="17318" y="15563"/>
                </a:lnTo>
                <a:lnTo>
                  <a:pt x="17453" y="15507"/>
                </a:lnTo>
                <a:lnTo>
                  <a:pt x="17600" y="15450"/>
                </a:lnTo>
                <a:lnTo>
                  <a:pt x="17758" y="15450"/>
                </a:lnTo>
                <a:lnTo>
                  <a:pt x="17905" y="15479"/>
                </a:lnTo>
                <a:lnTo>
                  <a:pt x="18064" y="15535"/>
                </a:lnTo>
                <a:lnTo>
                  <a:pt x="18233" y="15620"/>
                </a:lnTo>
                <a:lnTo>
                  <a:pt x="18380" y="15733"/>
                </a:lnTo>
                <a:lnTo>
                  <a:pt x="18561" y="15832"/>
                </a:lnTo>
                <a:lnTo>
                  <a:pt x="18707" y="15973"/>
                </a:lnTo>
                <a:lnTo>
                  <a:pt x="18866" y="16129"/>
                </a:lnTo>
                <a:lnTo>
                  <a:pt x="18990" y="16327"/>
                </a:lnTo>
                <a:lnTo>
                  <a:pt x="19125" y="16482"/>
                </a:lnTo>
                <a:lnTo>
                  <a:pt x="19295" y="16624"/>
                </a:lnTo>
                <a:lnTo>
                  <a:pt x="19464" y="16737"/>
                </a:lnTo>
                <a:lnTo>
                  <a:pt x="19668" y="16807"/>
                </a:lnTo>
                <a:lnTo>
                  <a:pt x="19860" y="16836"/>
                </a:lnTo>
                <a:lnTo>
                  <a:pt x="20052" y="16864"/>
                </a:lnTo>
                <a:lnTo>
                  <a:pt x="20266" y="16836"/>
                </a:lnTo>
                <a:lnTo>
                  <a:pt x="20470" y="16793"/>
                </a:lnTo>
                <a:lnTo>
                  <a:pt x="20662" y="16708"/>
                </a:lnTo>
                <a:lnTo>
                  <a:pt x="20854" y="16567"/>
                </a:lnTo>
                <a:lnTo>
                  <a:pt x="21035" y="16412"/>
                </a:lnTo>
                <a:lnTo>
                  <a:pt x="21182" y="16214"/>
                </a:lnTo>
                <a:lnTo>
                  <a:pt x="21340" y="16002"/>
                </a:lnTo>
                <a:lnTo>
                  <a:pt x="21441" y="15733"/>
                </a:lnTo>
                <a:lnTo>
                  <a:pt x="21532" y="15436"/>
                </a:lnTo>
                <a:lnTo>
                  <a:pt x="21600" y="15083"/>
                </a:lnTo>
                <a:lnTo>
                  <a:pt x="21600" y="14885"/>
                </a:lnTo>
                <a:lnTo>
                  <a:pt x="21600" y="14729"/>
                </a:lnTo>
                <a:lnTo>
                  <a:pt x="21600" y="14531"/>
                </a:lnTo>
                <a:lnTo>
                  <a:pt x="21577" y="14376"/>
                </a:lnTo>
                <a:lnTo>
                  <a:pt x="21532" y="14206"/>
                </a:lnTo>
                <a:lnTo>
                  <a:pt x="21487" y="14051"/>
                </a:lnTo>
                <a:lnTo>
                  <a:pt x="21419" y="13909"/>
                </a:lnTo>
                <a:lnTo>
                  <a:pt x="21351" y="13768"/>
                </a:lnTo>
                <a:lnTo>
                  <a:pt x="21204" y="13500"/>
                </a:lnTo>
                <a:lnTo>
                  <a:pt x="21035" y="13287"/>
                </a:lnTo>
                <a:lnTo>
                  <a:pt x="20809" y="13090"/>
                </a:lnTo>
                <a:lnTo>
                  <a:pt x="20594" y="12962"/>
                </a:lnTo>
                <a:lnTo>
                  <a:pt x="20357" y="12821"/>
                </a:lnTo>
                <a:lnTo>
                  <a:pt x="20120" y="12764"/>
                </a:lnTo>
                <a:lnTo>
                  <a:pt x="19882" y="12708"/>
                </a:lnTo>
                <a:lnTo>
                  <a:pt x="19645" y="12736"/>
                </a:lnTo>
                <a:lnTo>
                  <a:pt x="19430" y="12793"/>
                </a:lnTo>
                <a:lnTo>
                  <a:pt x="19227" y="12906"/>
                </a:lnTo>
                <a:lnTo>
                  <a:pt x="19148" y="12962"/>
                </a:lnTo>
                <a:lnTo>
                  <a:pt x="19058" y="13047"/>
                </a:lnTo>
                <a:lnTo>
                  <a:pt x="18990" y="13146"/>
                </a:lnTo>
                <a:lnTo>
                  <a:pt x="18911" y="13259"/>
                </a:lnTo>
                <a:lnTo>
                  <a:pt x="18775" y="13471"/>
                </a:lnTo>
                <a:lnTo>
                  <a:pt x="18628" y="13641"/>
                </a:lnTo>
                <a:lnTo>
                  <a:pt x="18470" y="13740"/>
                </a:lnTo>
                <a:lnTo>
                  <a:pt x="18301" y="13825"/>
                </a:lnTo>
                <a:lnTo>
                  <a:pt x="18143" y="13853"/>
                </a:lnTo>
                <a:lnTo>
                  <a:pt x="17973" y="13881"/>
                </a:lnTo>
                <a:lnTo>
                  <a:pt x="17804" y="13853"/>
                </a:lnTo>
                <a:lnTo>
                  <a:pt x="17646" y="13796"/>
                </a:lnTo>
                <a:lnTo>
                  <a:pt x="17499" y="13726"/>
                </a:lnTo>
                <a:lnTo>
                  <a:pt x="17341" y="13641"/>
                </a:lnTo>
                <a:lnTo>
                  <a:pt x="17216" y="13528"/>
                </a:lnTo>
                <a:lnTo>
                  <a:pt x="17103" y="13386"/>
                </a:lnTo>
                <a:lnTo>
                  <a:pt x="17024" y="13259"/>
                </a:lnTo>
                <a:lnTo>
                  <a:pt x="16934" y="13118"/>
                </a:lnTo>
                <a:lnTo>
                  <a:pt x="16889" y="12991"/>
                </a:lnTo>
                <a:lnTo>
                  <a:pt x="16889" y="12849"/>
                </a:lnTo>
                <a:lnTo>
                  <a:pt x="16889" y="12383"/>
                </a:lnTo>
                <a:lnTo>
                  <a:pt x="16889" y="11662"/>
                </a:lnTo>
                <a:lnTo>
                  <a:pt x="16889" y="10701"/>
                </a:lnTo>
                <a:lnTo>
                  <a:pt x="16889" y="9640"/>
                </a:lnTo>
                <a:lnTo>
                  <a:pt x="16889" y="8566"/>
                </a:lnTo>
                <a:lnTo>
                  <a:pt x="16889" y="7478"/>
                </a:lnTo>
                <a:lnTo>
                  <a:pt x="16889" y="6502"/>
                </a:lnTo>
                <a:lnTo>
                  <a:pt x="16889" y="5739"/>
                </a:lnTo>
                <a:lnTo>
                  <a:pt x="16674" y="5894"/>
                </a:lnTo>
                <a:lnTo>
                  <a:pt x="16414" y="6036"/>
                </a:lnTo>
                <a:lnTo>
                  <a:pt x="16154" y="6177"/>
                </a:lnTo>
                <a:lnTo>
                  <a:pt x="15849" y="6248"/>
                </a:lnTo>
                <a:lnTo>
                  <a:pt x="15544" y="6304"/>
                </a:lnTo>
                <a:lnTo>
                  <a:pt x="15217" y="6332"/>
                </a:lnTo>
                <a:lnTo>
                  <a:pt x="14866" y="6361"/>
                </a:lnTo>
                <a:lnTo>
                  <a:pt x="14550" y="6361"/>
                </a:lnTo>
                <a:lnTo>
                  <a:pt x="14200" y="6332"/>
                </a:lnTo>
                <a:lnTo>
                  <a:pt x="13850" y="6276"/>
                </a:lnTo>
                <a:lnTo>
                  <a:pt x="13522" y="6219"/>
                </a:lnTo>
                <a:lnTo>
                  <a:pt x="13206" y="6149"/>
                </a:lnTo>
                <a:lnTo>
                  <a:pt x="12901" y="6064"/>
                </a:lnTo>
                <a:lnTo>
                  <a:pt x="12618" y="5951"/>
                </a:lnTo>
                <a:lnTo>
                  <a:pt x="12358" y="5838"/>
                </a:lnTo>
                <a:lnTo>
                  <a:pt x="12121" y="5739"/>
                </a:lnTo>
                <a:lnTo>
                  <a:pt x="11941" y="5626"/>
                </a:lnTo>
                <a:lnTo>
                  <a:pt x="11794" y="5513"/>
                </a:lnTo>
                <a:lnTo>
                  <a:pt x="11658" y="5414"/>
                </a:lnTo>
                <a:lnTo>
                  <a:pt x="11556" y="5301"/>
                </a:lnTo>
                <a:lnTo>
                  <a:pt x="11466" y="5187"/>
                </a:lnTo>
                <a:lnTo>
                  <a:pt x="11398" y="5089"/>
                </a:lnTo>
                <a:lnTo>
                  <a:pt x="11376" y="4947"/>
                </a:lnTo>
                <a:lnTo>
                  <a:pt x="11353" y="4834"/>
                </a:lnTo>
                <a:lnTo>
                  <a:pt x="11353" y="4707"/>
                </a:lnTo>
                <a:lnTo>
                  <a:pt x="11376" y="4565"/>
                </a:lnTo>
                <a:lnTo>
                  <a:pt x="11443" y="4410"/>
                </a:lnTo>
                <a:lnTo>
                  <a:pt x="11511" y="4240"/>
                </a:lnTo>
                <a:lnTo>
                  <a:pt x="11703" y="3887"/>
                </a:lnTo>
                <a:lnTo>
                  <a:pt x="11986" y="3505"/>
                </a:lnTo>
                <a:lnTo>
                  <a:pt x="12144" y="3265"/>
                </a:lnTo>
                <a:lnTo>
                  <a:pt x="12246" y="3025"/>
                </a:lnTo>
                <a:lnTo>
                  <a:pt x="12336" y="2756"/>
                </a:lnTo>
                <a:lnTo>
                  <a:pt x="12404" y="2445"/>
                </a:lnTo>
                <a:lnTo>
                  <a:pt x="12438" y="2176"/>
                </a:lnTo>
                <a:lnTo>
                  <a:pt x="12438" y="1880"/>
                </a:lnTo>
                <a:lnTo>
                  <a:pt x="12404" y="1583"/>
                </a:lnTo>
                <a:lnTo>
                  <a:pt x="12336" y="1314"/>
                </a:lnTo>
                <a:lnTo>
                  <a:pt x="12246" y="1046"/>
                </a:lnTo>
                <a:lnTo>
                  <a:pt x="12099" y="791"/>
                </a:lnTo>
                <a:lnTo>
                  <a:pt x="12008" y="692"/>
                </a:lnTo>
                <a:lnTo>
                  <a:pt x="11918" y="579"/>
                </a:lnTo>
                <a:lnTo>
                  <a:pt x="11816" y="466"/>
                </a:lnTo>
                <a:lnTo>
                  <a:pt x="11703" y="381"/>
                </a:lnTo>
                <a:lnTo>
                  <a:pt x="11579" y="310"/>
                </a:lnTo>
                <a:lnTo>
                  <a:pt x="11443" y="226"/>
                </a:lnTo>
                <a:lnTo>
                  <a:pt x="11297" y="169"/>
                </a:lnTo>
                <a:lnTo>
                  <a:pt x="11138" y="113"/>
                </a:lnTo>
                <a:lnTo>
                  <a:pt x="10969" y="56"/>
                </a:lnTo>
                <a:lnTo>
                  <a:pt x="10800" y="28"/>
                </a:lnTo>
                <a:lnTo>
                  <a:pt x="10619" y="28"/>
                </a:lnTo>
                <a:lnTo>
                  <a:pt x="10404" y="28"/>
                </a:lnTo>
                <a:lnTo>
                  <a:pt x="10257" y="28"/>
                </a:lnTo>
                <a:lnTo>
                  <a:pt x="10076" y="56"/>
                </a:lnTo>
                <a:lnTo>
                  <a:pt x="9952" y="84"/>
                </a:lnTo>
                <a:lnTo>
                  <a:pt x="9794" y="141"/>
                </a:lnTo>
                <a:lnTo>
                  <a:pt x="9692" y="226"/>
                </a:lnTo>
                <a:lnTo>
                  <a:pt x="9557" y="282"/>
                </a:lnTo>
                <a:lnTo>
                  <a:pt x="9455" y="381"/>
                </a:lnTo>
                <a:lnTo>
                  <a:pt x="9365" y="466"/>
                </a:lnTo>
                <a:lnTo>
                  <a:pt x="9274" y="579"/>
                </a:lnTo>
                <a:lnTo>
                  <a:pt x="9184" y="692"/>
                </a:lnTo>
                <a:lnTo>
                  <a:pt x="9128" y="791"/>
                </a:lnTo>
                <a:lnTo>
                  <a:pt x="9060" y="932"/>
                </a:lnTo>
                <a:lnTo>
                  <a:pt x="8969" y="1201"/>
                </a:lnTo>
                <a:lnTo>
                  <a:pt x="8913" y="1498"/>
                </a:lnTo>
                <a:lnTo>
                  <a:pt x="8890" y="1795"/>
                </a:lnTo>
                <a:lnTo>
                  <a:pt x="8890" y="2120"/>
                </a:lnTo>
                <a:lnTo>
                  <a:pt x="8913" y="2445"/>
                </a:lnTo>
                <a:lnTo>
                  <a:pt x="8969" y="2756"/>
                </a:lnTo>
                <a:lnTo>
                  <a:pt x="9060" y="3081"/>
                </a:lnTo>
                <a:lnTo>
                  <a:pt x="9173" y="3378"/>
                </a:lnTo>
                <a:lnTo>
                  <a:pt x="9297" y="3647"/>
                </a:lnTo>
                <a:lnTo>
                  <a:pt x="9466" y="3887"/>
                </a:lnTo>
                <a:lnTo>
                  <a:pt x="9579" y="4085"/>
                </a:lnTo>
                <a:lnTo>
                  <a:pt x="9670" y="4269"/>
                </a:lnTo>
                <a:lnTo>
                  <a:pt x="9726" y="4467"/>
                </a:lnTo>
                <a:lnTo>
                  <a:pt x="9771" y="4650"/>
                </a:lnTo>
                <a:lnTo>
                  <a:pt x="9771" y="4834"/>
                </a:lnTo>
                <a:lnTo>
                  <a:pt x="9749" y="5032"/>
                </a:lnTo>
                <a:lnTo>
                  <a:pt x="9715" y="5216"/>
                </a:lnTo>
                <a:lnTo>
                  <a:pt x="9625" y="5385"/>
                </a:lnTo>
                <a:lnTo>
                  <a:pt x="9534" y="5513"/>
                </a:lnTo>
                <a:lnTo>
                  <a:pt x="9410" y="5626"/>
                </a:lnTo>
                <a:lnTo>
                  <a:pt x="9229" y="5710"/>
                </a:lnTo>
                <a:lnTo>
                  <a:pt x="9060" y="5767"/>
                </a:lnTo>
                <a:lnTo>
                  <a:pt x="8845" y="5767"/>
                </a:lnTo>
                <a:lnTo>
                  <a:pt x="8585" y="5739"/>
                </a:lnTo>
                <a:lnTo>
                  <a:pt x="8325" y="5654"/>
                </a:lnTo>
                <a:lnTo>
                  <a:pt x="8020" y="5513"/>
                </a:lnTo>
                <a:lnTo>
                  <a:pt x="7840" y="5442"/>
                </a:lnTo>
                <a:lnTo>
                  <a:pt x="7648" y="5385"/>
                </a:lnTo>
                <a:lnTo>
                  <a:pt x="7433" y="5329"/>
                </a:lnTo>
                <a:lnTo>
                  <a:pt x="7241" y="5301"/>
                </a:lnTo>
                <a:lnTo>
                  <a:pt x="6755" y="5301"/>
                </a:lnTo>
                <a:lnTo>
                  <a:pt x="6281" y="5329"/>
                </a:lnTo>
                <a:lnTo>
                  <a:pt x="5784" y="5385"/>
                </a:lnTo>
                <a:lnTo>
                  <a:pt x="5264" y="5498"/>
                </a:lnTo>
                <a:lnTo>
                  <a:pt x="4744" y="5597"/>
                </a:lnTo>
                <a:lnTo>
                  <a:pt x="4247" y="5739"/>
                </a:lnTo>
                <a:lnTo>
                  <a:pt x="4202" y="5894"/>
                </a:lnTo>
                <a:lnTo>
                  <a:pt x="4202" y="6191"/>
                </a:lnTo>
                <a:lnTo>
                  <a:pt x="4202" y="6545"/>
                </a:lnTo>
                <a:lnTo>
                  <a:pt x="4225" y="6954"/>
                </a:lnTo>
                <a:lnTo>
                  <a:pt x="4315" y="7930"/>
                </a:lnTo>
                <a:lnTo>
                  <a:pt x="4394" y="9018"/>
                </a:lnTo>
                <a:lnTo>
                  <a:pt x="4439" y="9570"/>
                </a:lnTo>
                <a:lnTo>
                  <a:pt x="4462" y="10107"/>
                </a:lnTo>
                <a:lnTo>
                  <a:pt x="4484" y="10630"/>
                </a:lnTo>
                <a:lnTo>
                  <a:pt x="4507" y="11082"/>
                </a:lnTo>
                <a:lnTo>
                  <a:pt x="4484" y="11520"/>
                </a:lnTo>
                <a:lnTo>
                  <a:pt x="4439" y="11874"/>
                </a:lnTo>
                <a:lnTo>
                  <a:pt x="4394" y="12029"/>
                </a:lnTo>
                <a:lnTo>
                  <a:pt x="4349" y="12171"/>
                </a:lnTo>
                <a:lnTo>
                  <a:pt x="4315" y="12284"/>
                </a:lnTo>
                <a:lnTo>
                  <a:pt x="4247" y="12354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>
        <p:nvSpPr>
          <p:cNvPr id="9" name="Puzzle4"/>
          <p:cNvSpPr>
            <a:spLocks noEditPoints="1" noChangeArrowheads="1"/>
          </p:cNvSpPr>
          <p:nvPr/>
        </p:nvSpPr>
        <p:spPr bwMode="auto">
          <a:xfrm>
            <a:off x="3723695" y="1461579"/>
            <a:ext cx="974150" cy="1422845"/>
          </a:xfrm>
          <a:custGeom>
            <a:avLst/>
            <a:gdLst>
              <a:gd name="T0" fmla="*/ 8307 w 21600"/>
              <a:gd name="T1" fmla="*/ 11593 h 21600"/>
              <a:gd name="T2" fmla="*/ 453 w 21600"/>
              <a:gd name="T3" fmla="*/ 16938 h 21600"/>
              <a:gd name="T4" fmla="*/ 11500 w 21600"/>
              <a:gd name="T5" fmla="*/ 21600 h 21600"/>
              <a:gd name="T6" fmla="*/ 20920 w 21600"/>
              <a:gd name="T7" fmla="*/ 16751 h 21600"/>
              <a:gd name="T8" fmla="*/ 13972 w 21600"/>
              <a:gd name="T9" fmla="*/ 10888 h 21600"/>
              <a:gd name="T10" fmla="*/ 21033 w 21600"/>
              <a:gd name="T11" fmla="*/ 4716 h 21600"/>
              <a:gd name="T12" fmla="*/ 11102 w 21600"/>
              <a:gd name="T13" fmla="*/ 11 h 21600"/>
              <a:gd name="T14" fmla="*/ 453 w 21600"/>
              <a:gd name="T15" fmla="*/ 4716 h 21600"/>
              <a:gd name="T16" fmla="*/ 2076 w 21600"/>
              <a:gd name="T17" fmla="*/ 5664 h 21600"/>
              <a:gd name="T18" fmla="*/ 20203 w 21600"/>
              <a:gd name="T19" fmla="*/ 1598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3813" y="10590"/>
                </a:moveTo>
                <a:lnTo>
                  <a:pt x="3927" y="10513"/>
                </a:lnTo>
                <a:lnTo>
                  <a:pt x="4078" y="10425"/>
                </a:lnTo>
                <a:lnTo>
                  <a:pt x="4210" y="10359"/>
                </a:lnTo>
                <a:lnTo>
                  <a:pt x="4361" y="10315"/>
                </a:lnTo>
                <a:lnTo>
                  <a:pt x="4682" y="10237"/>
                </a:lnTo>
                <a:lnTo>
                  <a:pt x="5041" y="10193"/>
                </a:lnTo>
                <a:lnTo>
                  <a:pt x="5456" y="10171"/>
                </a:lnTo>
                <a:lnTo>
                  <a:pt x="5853" y="10193"/>
                </a:lnTo>
                <a:lnTo>
                  <a:pt x="6249" y="10260"/>
                </a:lnTo>
                <a:lnTo>
                  <a:pt x="6646" y="10337"/>
                </a:lnTo>
                <a:lnTo>
                  <a:pt x="7004" y="10469"/>
                </a:lnTo>
                <a:lnTo>
                  <a:pt x="7363" y="10612"/>
                </a:lnTo>
                <a:lnTo>
                  <a:pt x="7665" y="10788"/>
                </a:lnTo>
                <a:lnTo>
                  <a:pt x="7911" y="10998"/>
                </a:lnTo>
                <a:lnTo>
                  <a:pt x="8024" y="11097"/>
                </a:lnTo>
                <a:lnTo>
                  <a:pt x="8137" y="11207"/>
                </a:lnTo>
                <a:lnTo>
                  <a:pt x="8194" y="11340"/>
                </a:lnTo>
                <a:lnTo>
                  <a:pt x="8269" y="11461"/>
                </a:lnTo>
                <a:lnTo>
                  <a:pt x="8307" y="11593"/>
                </a:lnTo>
                <a:lnTo>
                  <a:pt x="8307" y="11714"/>
                </a:lnTo>
                <a:lnTo>
                  <a:pt x="8307" y="11868"/>
                </a:lnTo>
                <a:lnTo>
                  <a:pt x="8307" y="12012"/>
                </a:lnTo>
                <a:lnTo>
                  <a:pt x="8194" y="12265"/>
                </a:lnTo>
                <a:lnTo>
                  <a:pt x="8062" y="12519"/>
                </a:lnTo>
                <a:lnTo>
                  <a:pt x="7873" y="12706"/>
                </a:lnTo>
                <a:lnTo>
                  <a:pt x="7627" y="12904"/>
                </a:lnTo>
                <a:lnTo>
                  <a:pt x="7363" y="13048"/>
                </a:lnTo>
                <a:lnTo>
                  <a:pt x="7080" y="13180"/>
                </a:lnTo>
                <a:lnTo>
                  <a:pt x="6759" y="13257"/>
                </a:lnTo>
                <a:lnTo>
                  <a:pt x="6419" y="13345"/>
                </a:lnTo>
                <a:lnTo>
                  <a:pt x="6098" y="13389"/>
                </a:lnTo>
                <a:lnTo>
                  <a:pt x="5739" y="13389"/>
                </a:lnTo>
                <a:lnTo>
                  <a:pt x="5418" y="13389"/>
                </a:lnTo>
                <a:lnTo>
                  <a:pt x="5079" y="13345"/>
                </a:lnTo>
                <a:lnTo>
                  <a:pt x="4758" y="13301"/>
                </a:lnTo>
                <a:lnTo>
                  <a:pt x="4474" y="13213"/>
                </a:lnTo>
                <a:lnTo>
                  <a:pt x="4172" y="13114"/>
                </a:lnTo>
                <a:lnTo>
                  <a:pt x="3965" y="12982"/>
                </a:lnTo>
                <a:lnTo>
                  <a:pt x="3738" y="12838"/>
                </a:lnTo>
                <a:lnTo>
                  <a:pt x="3493" y="12706"/>
                </a:lnTo>
                <a:lnTo>
                  <a:pt x="3228" y="12607"/>
                </a:lnTo>
                <a:lnTo>
                  <a:pt x="2945" y="12519"/>
                </a:lnTo>
                <a:lnTo>
                  <a:pt x="2700" y="12431"/>
                </a:lnTo>
                <a:lnTo>
                  <a:pt x="2397" y="12375"/>
                </a:lnTo>
                <a:lnTo>
                  <a:pt x="2152" y="12331"/>
                </a:lnTo>
                <a:lnTo>
                  <a:pt x="1888" y="12309"/>
                </a:lnTo>
                <a:lnTo>
                  <a:pt x="1642" y="12309"/>
                </a:lnTo>
                <a:lnTo>
                  <a:pt x="1397" y="12331"/>
                </a:lnTo>
                <a:lnTo>
                  <a:pt x="1170" y="12397"/>
                </a:lnTo>
                <a:lnTo>
                  <a:pt x="962" y="12453"/>
                </a:lnTo>
                <a:lnTo>
                  <a:pt x="774" y="12563"/>
                </a:lnTo>
                <a:lnTo>
                  <a:pt x="623" y="12684"/>
                </a:lnTo>
                <a:lnTo>
                  <a:pt x="528" y="12838"/>
                </a:lnTo>
                <a:lnTo>
                  <a:pt x="453" y="13026"/>
                </a:lnTo>
                <a:lnTo>
                  <a:pt x="339" y="13477"/>
                </a:lnTo>
                <a:lnTo>
                  <a:pt x="226" y="13984"/>
                </a:lnTo>
                <a:lnTo>
                  <a:pt x="151" y="14535"/>
                </a:lnTo>
                <a:lnTo>
                  <a:pt x="113" y="15075"/>
                </a:lnTo>
                <a:lnTo>
                  <a:pt x="113" y="15626"/>
                </a:lnTo>
                <a:lnTo>
                  <a:pt x="151" y="16133"/>
                </a:lnTo>
                <a:lnTo>
                  <a:pt x="188" y="16376"/>
                </a:lnTo>
                <a:lnTo>
                  <a:pt x="264" y="16585"/>
                </a:lnTo>
                <a:lnTo>
                  <a:pt x="339" y="16773"/>
                </a:lnTo>
                <a:lnTo>
                  <a:pt x="453" y="16938"/>
                </a:lnTo>
                <a:lnTo>
                  <a:pt x="1095" y="16883"/>
                </a:lnTo>
                <a:lnTo>
                  <a:pt x="1963" y="16795"/>
                </a:lnTo>
                <a:lnTo>
                  <a:pt x="2945" y="16751"/>
                </a:lnTo>
                <a:lnTo>
                  <a:pt x="3965" y="16706"/>
                </a:lnTo>
                <a:lnTo>
                  <a:pt x="5022" y="16684"/>
                </a:lnTo>
                <a:lnTo>
                  <a:pt x="5947" y="16684"/>
                </a:lnTo>
                <a:lnTo>
                  <a:pt x="6759" y="16706"/>
                </a:lnTo>
                <a:lnTo>
                  <a:pt x="7363" y="16751"/>
                </a:lnTo>
                <a:lnTo>
                  <a:pt x="7948" y="16839"/>
                </a:lnTo>
                <a:lnTo>
                  <a:pt x="8458" y="16916"/>
                </a:lnTo>
                <a:lnTo>
                  <a:pt x="8893" y="17026"/>
                </a:lnTo>
                <a:lnTo>
                  <a:pt x="9289" y="17158"/>
                </a:lnTo>
                <a:lnTo>
                  <a:pt x="9572" y="17280"/>
                </a:lnTo>
                <a:lnTo>
                  <a:pt x="9799" y="17412"/>
                </a:lnTo>
                <a:lnTo>
                  <a:pt x="9969" y="17555"/>
                </a:lnTo>
                <a:lnTo>
                  <a:pt x="10120" y="17687"/>
                </a:lnTo>
                <a:lnTo>
                  <a:pt x="10158" y="17831"/>
                </a:lnTo>
                <a:lnTo>
                  <a:pt x="10195" y="17974"/>
                </a:lnTo>
                <a:lnTo>
                  <a:pt x="10158" y="18128"/>
                </a:lnTo>
                <a:lnTo>
                  <a:pt x="10082" y="18271"/>
                </a:lnTo>
                <a:lnTo>
                  <a:pt x="9969" y="18426"/>
                </a:lnTo>
                <a:lnTo>
                  <a:pt x="9837" y="18569"/>
                </a:lnTo>
                <a:lnTo>
                  <a:pt x="9648" y="18701"/>
                </a:lnTo>
                <a:lnTo>
                  <a:pt x="9440" y="18822"/>
                </a:lnTo>
                <a:lnTo>
                  <a:pt x="9213" y="18999"/>
                </a:lnTo>
                <a:lnTo>
                  <a:pt x="9044" y="19186"/>
                </a:lnTo>
                <a:lnTo>
                  <a:pt x="8893" y="19395"/>
                </a:lnTo>
                <a:lnTo>
                  <a:pt x="8817" y="19627"/>
                </a:lnTo>
                <a:lnTo>
                  <a:pt x="8779" y="19858"/>
                </a:lnTo>
                <a:lnTo>
                  <a:pt x="8779" y="20112"/>
                </a:lnTo>
                <a:lnTo>
                  <a:pt x="8855" y="20354"/>
                </a:lnTo>
                <a:lnTo>
                  <a:pt x="8968" y="20586"/>
                </a:lnTo>
                <a:lnTo>
                  <a:pt x="9138" y="20817"/>
                </a:lnTo>
                <a:lnTo>
                  <a:pt x="9365" y="21026"/>
                </a:lnTo>
                <a:lnTo>
                  <a:pt x="9610" y="21192"/>
                </a:lnTo>
                <a:lnTo>
                  <a:pt x="9950" y="21368"/>
                </a:lnTo>
                <a:lnTo>
                  <a:pt x="10120" y="21445"/>
                </a:lnTo>
                <a:lnTo>
                  <a:pt x="10346" y="21511"/>
                </a:lnTo>
                <a:lnTo>
                  <a:pt x="10516" y="21555"/>
                </a:lnTo>
                <a:lnTo>
                  <a:pt x="10743" y="21600"/>
                </a:lnTo>
                <a:lnTo>
                  <a:pt x="10988" y="21644"/>
                </a:lnTo>
                <a:lnTo>
                  <a:pt x="11215" y="21666"/>
                </a:lnTo>
                <a:lnTo>
                  <a:pt x="11498" y="21666"/>
                </a:lnTo>
                <a:lnTo>
                  <a:pt x="11762" y="21666"/>
                </a:lnTo>
                <a:lnTo>
                  <a:pt x="12253" y="21644"/>
                </a:lnTo>
                <a:lnTo>
                  <a:pt x="12763" y="21577"/>
                </a:lnTo>
                <a:lnTo>
                  <a:pt x="13197" y="21467"/>
                </a:lnTo>
                <a:lnTo>
                  <a:pt x="13556" y="21346"/>
                </a:lnTo>
                <a:lnTo>
                  <a:pt x="13896" y="21192"/>
                </a:lnTo>
                <a:lnTo>
                  <a:pt x="14179" y="21026"/>
                </a:lnTo>
                <a:lnTo>
                  <a:pt x="14444" y="20839"/>
                </a:lnTo>
                <a:lnTo>
                  <a:pt x="14576" y="20641"/>
                </a:lnTo>
                <a:lnTo>
                  <a:pt x="14727" y="20431"/>
                </a:lnTo>
                <a:lnTo>
                  <a:pt x="14765" y="20200"/>
                </a:lnTo>
                <a:lnTo>
                  <a:pt x="14802" y="19991"/>
                </a:lnTo>
                <a:lnTo>
                  <a:pt x="14727" y="19759"/>
                </a:lnTo>
                <a:lnTo>
                  <a:pt x="14613" y="19550"/>
                </a:lnTo>
                <a:lnTo>
                  <a:pt x="14444" y="19307"/>
                </a:lnTo>
                <a:lnTo>
                  <a:pt x="14217" y="19098"/>
                </a:lnTo>
                <a:lnTo>
                  <a:pt x="13934" y="18911"/>
                </a:lnTo>
                <a:lnTo>
                  <a:pt x="13669" y="18745"/>
                </a:lnTo>
                <a:lnTo>
                  <a:pt x="13462" y="18547"/>
                </a:lnTo>
                <a:lnTo>
                  <a:pt x="13311" y="18337"/>
                </a:lnTo>
                <a:lnTo>
                  <a:pt x="13197" y="18150"/>
                </a:lnTo>
                <a:lnTo>
                  <a:pt x="13122" y="17941"/>
                </a:lnTo>
                <a:lnTo>
                  <a:pt x="13122" y="17720"/>
                </a:lnTo>
                <a:lnTo>
                  <a:pt x="13122" y="17533"/>
                </a:lnTo>
                <a:lnTo>
                  <a:pt x="13197" y="17346"/>
                </a:lnTo>
                <a:lnTo>
                  <a:pt x="13273" y="17158"/>
                </a:lnTo>
                <a:lnTo>
                  <a:pt x="13386" y="16982"/>
                </a:lnTo>
                <a:lnTo>
                  <a:pt x="13537" y="16839"/>
                </a:lnTo>
                <a:lnTo>
                  <a:pt x="13707" y="16706"/>
                </a:lnTo>
                <a:lnTo>
                  <a:pt x="13896" y="16607"/>
                </a:lnTo>
                <a:lnTo>
                  <a:pt x="14104" y="16519"/>
                </a:lnTo>
                <a:lnTo>
                  <a:pt x="14330" y="16453"/>
                </a:lnTo>
                <a:lnTo>
                  <a:pt x="14538" y="16431"/>
                </a:lnTo>
                <a:lnTo>
                  <a:pt x="14897" y="16453"/>
                </a:lnTo>
                <a:lnTo>
                  <a:pt x="15406" y="16497"/>
                </a:lnTo>
                <a:lnTo>
                  <a:pt x="16105" y="16541"/>
                </a:lnTo>
                <a:lnTo>
                  <a:pt x="16898" y="16607"/>
                </a:lnTo>
                <a:lnTo>
                  <a:pt x="17804" y="16651"/>
                </a:lnTo>
                <a:lnTo>
                  <a:pt x="18786" y="16684"/>
                </a:lnTo>
                <a:lnTo>
                  <a:pt x="19844" y="16728"/>
                </a:lnTo>
                <a:lnTo>
                  <a:pt x="20920" y="16751"/>
                </a:lnTo>
                <a:lnTo>
                  <a:pt x="21109" y="16497"/>
                </a:lnTo>
                <a:lnTo>
                  <a:pt x="21241" y="16222"/>
                </a:lnTo>
                <a:lnTo>
                  <a:pt x="21392" y="15946"/>
                </a:lnTo>
                <a:lnTo>
                  <a:pt x="21467" y="15648"/>
                </a:lnTo>
                <a:lnTo>
                  <a:pt x="21543" y="15351"/>
                </a:lnTo>
                <a:lnTo>
                  <a:pt x="21618" y="15042"/>
                </a:lnTo>
                <a:lnTo>
                  <a:pt x="21618" y="14745"/>
                </a:lnTo>
                <a:lnTo>
                  <a:pt x="21618" y="14447"/>
                </a:lnTo>
                <a:lnTo>
                  <a:pt x="21618" y="14150"/>
                </a:lnTo>
                <a:lnTo>
                  <a:pt x="21581" y="13852"/>
                </a:lnTo>
                <a:lnTo>
                  <a:pt x="21505" y="13577"/>
                </a:lnTo>
                <a:lnTo>
                  <a:pt x="21430" y="13301"/>
                </a:lnTo>
                <a:lnTo>
                  <a:pt x="21354" y="13048"/>
                </a:lnTo>
                <a:lnTo>
                  <a:pt x="21241" y="12816"/>
                </a:lnTo>
                <a:lnTo>
                  <a:pt x="21146" y="12607"/>
                </a:lnTo>
                <a:lnTo>
                  <a:pt x="21033" y="12431"/>
                </a:lnTo>
                <a:lnTo>
                  <a:pt x="20920" y="12265"/>
                </a:lnTo>
                <a:lnTo>
                  <a:pt x="20769" y="12144"/>
                </a:lnTo>
                <a:lnTo>
                  <a:pt x="20637" y="12034"/>
                </a:lnTo>
                <a:lnTo>
                  <a:pt x="20486" y="11946"/>
                </a:lnTo>
                <a:lnTo>
                  <a:pt x="20297" y="11891"/>
                </a:lnTo>
                <a:lnTo>
                  <a:pt x="20165" y="11846"/>
                </a:lnTo>
                <a:lnTo>
                  <a:pt x="19976" y="11824"/>
                </a:lnTo>
                <a:lnTo>
                  <a:pt x="19806" y="11802"/>
                </a:lnTo>
                <a:lnTo>
                  <a:pt x="19390" y="11824"/>
                </a:lnTo>
                <a:lnTo>
                  <a:pt x="18956" y="11891"/>
                </a:lnTo>
                <a:lnTo>
                  <a:pt x="18503" y="11968"/>
                </a:lnTo>
                <a:lnTo>
                  <a:pt x="17993" y="12078"/>
                </a:lnTo>
                <a:lnTo>
                  <a:pt x="17653" y="12144"/>
                </a:lnTo>
                <a:lnTo>
                  <a:pt x="17332" y="12199"/>
                </a:lnTo>
                <a:lnTo>
                  <a:pt x="17049" y="12221"/>
                </a:lnTo>
                <a:lnTo>
                  <a:pt x="16747" y="12243"/>
                </a:lnTo>
                <a:lnTo>
                  <a:pt x="16464" y="12243"/>
                </a:lnTo>
                <a:lnTo>
                  <a:pt x="16218" y="12243"/>
                </a:lnTo>
                <a:lnTo>
                  <a:pt x="15992" y="12221"/>
                </a:lnTo>
                <a:lnTo>
                  <a:pt x="15746" y="12199"/>
                </a:lnTo>
                <a:lnTo>
                  <a:pt x="15520" y="12155"/>
                </a:lnTo>
                <a:lnTo>
                  <a:pt x="15350" y="12122"/>
                </a:lnTo>
                <a:lnTo>
                  <a:pt x="15161" y="12056"/>
                </a:lnTo>
                <a:lnTo>
                  <a:pt x="14972" y="11990"/>
                </a:lnTo>
                <a:lnTo>
                  <a:pt x="14689" y="11846"/>
                </a:lnTo>
                <a:lnTo>
                  <a:pt x="14444" y="11670"/>
                </a:lnTo>
                <a:lnTo>
                  <a:pt x="14255" y="11483"/>
                </a:lnTo>
                <a:lnTo>
                  <a:pt x="14104" y="11295"/>
                </a:lnTo>
                <a:lnTo>
                  <a:pt x="14028" y="11086"/>
                </a:lnTo>
                <a:lnTo>
                  <a:pt x="13972" y="10888"/>
                </a:lnTo>
                <a:lnTo>
                  <a:pt x="13972" y="10700"/>
                </a:lnTo>
                <a:lnTo>
                  <a:pt x="14009" y="10513"/>
                </a:lnTo>
                <a:lnTo>
                  <a:pt x="14066" y="10359"/>
                </a:lnTo>
                <a:lnTo>
                  <a:pt x="14179" y="10215"/>
                </a:lnTo>
                <a:lnTo>
                  <a:pt x="14406" y="10006"/>
                </a:lnTo>
                <a:lnTo>
                  <a:pt x="14651" y="9830"/>
                </a:lnTo>
                <a:lnTo>
                  <a:pt x="14878" y="9686"/>
                </a:lnTo>
                <a:lnTo>
                  <a:pt x="15123" y="9554"/>
                </a:lnTo>
                <a:lnTo>
                  <a:pt x="15350" y="9477"/>
                </a:lnTo>
                <a:lnTo>
                  <a:pt x="15558" y="9411"/>
                </a:lnTo>
                <a:lnTo>
                  <a:pt x="15803" y="9345"/>
                </a:lnTo>
                <a:lnTo>
                  <a:pt x="16030" y="9323"/>
                </a:lnTo>
                <a:lnTo>
                  <a:pt x="16256" y="9301"/>
                </a:lnTo>
                <a:lnTo>
                  <a:pt x="16464" y="9323"/>
                </a:lnTo>
                <a:lnTo>
                  <a:pt x="16690" y="9345"/>
                </a:lnTo>
                <a:lnTo>
                  <a:pt x="16898" y="9367"/>
                </a:lnTo>
                <a:lnTo>
                  <a:pt x="17332" y="9477"/>
                </a:lnTo>
                <a:lnTo>
                  <a:pt x="17767" y="9598"/>
                </a:lnTo>
                <a:lnTo>
                  <a:pt x="18163" y="9731"/>
                </a:lnTo>
                <a:lnTo>
                  <a:pt x="18597" y="9874"/>
                </a:lnTo>
                <a:lnTo>
                  <a:pt x="18994" y="10006"/>
                </a:lnTo>
                <a:lnTo>
                  <a:pt x="19428" y="10083"/>
                </a:lnTo>
                <a:lnTo>
                  <a:pt x="19617" y="10127"/>
                </a:lnTo>
                <a:lnTo>
                  <a:pt x="19844" y="10149"/>
                </a:lnTo>
                <a:lnTo>
                  <a:pt x="20013" y="10149"/>
                </a:lnTo>
                <a:lnTo>
                  <a:pt x="20240" y="10127"/>
                </a:lnTo>
                <a:lnTo>
                  <a:pt x="20410" y="10105"/>
                </a:lnTo>
                <a:lnTo>
                  <a:pt x="20637" y="10061"/>
                </a:lnTo>
                <a:lnTo>
                  <a:pt x="20844" y="9984"/>
                </a:lnTo>
                <a:lnTo>
                  <a:pt x="21033" y="9896"/>
                </a:lnTo>
                <a:lnTo>
                  <a:pt x="21146" y="9830"/>
                </a:lnTo>
                <a:lnTo>
                  <a:pt x="21203" y="9753"/>
                </a:lnTo>
                <a:lnTo>
                  <a:pt x="21279" y="9642"/>
                </a:lnTo>
                <a:lnTo>
                  <a:pt x="21354" y="9521"/>
                </a:lnTo>
                <a:lnTo>
                  <a:pt x="21430" y="9246"/>
                </a:lnTo>
                <a:lnTo>
                  <a:pt x="21430" y="8904"/>
                </a:lnTo>
                <a:lnTo>
                  <a:pt x="21430" y="8540"/>
                </a:lnTo>
                <a:lnTo>
                  <a:pt x="21392" y="8144"/>
                </a:lnTo>
                <a:lnTo>
                  <a:pt x="21354" y="7714"/>
                </a:lnTo>
                <a:lnTo>
                  <a:pt x="21279" y="7295"/>
                </a:lnTo>
                <a:lnTo>
                  <a:pt x="21146" y="6446"/>
                </a:lnTo>
                <a:lnTo>
                  <a:pt x="20995" y="5686"/>
                </a:lnTo>
                <a:lnTo>
                  <a:pt x="20958" y="5366"/>
                </a:lnTo>
                <a:lnTo>
                  <a:pt x="20958" y="5091"/>
                </a:lnTo>
                <a:lnTo>
                  <a:pt x="20958" y="4860"/>
                </a:lnTo>
                <a:lnTo>
                  <a:pt x="21033" y="4716"/>
                </a:lnTo>
                <a:lnTo>
                  <a:pt x="20637" y="4860"/>
                </a:lnTo>
                <a:lnTo>
                  <a:pt x="20127" y="4992"/>
                </a:lnTo>
                <a:lnTo>
                  <a:pt x="19617" y="5069"/>
                </a:lnTo>
                <a:lnTo>
                  <a:pt x="19032" y="5157"/>
                </a:lnTo>
                <a:lnTo>
                  <a:pt x="18465" y="5201"/>
                </a:lnTo>
                <a:lnTo>
                  <a:pt x="17842" y="5245"/>
                </a:lnTo>
                <a:lnTo>
                  <a:pt x="17219" y="5267"/>
                </a:lnTo>
                <a:lnTo>
                  <a:pt x="16615" y="5267"/>
                </a:lnTo>
                <a:lnTo>
                  <a:pt x="15992" y="5245"/>
                </a:lnTo>
                <a:lnTo>
                  <a:pt x="15369" y="5201"/>
                </a:lnTo>
                <a:lnTo>
                  <a:pt x="14840" y="5157"/>
                </a:lnTo>
                <a:lnTo>
                  <a:pt x="14293" y="5091"/>
                </a:lnTo>
                <a:lnTo>
                  <a:pt x="13783" y="5014"/>
                </a:lnTo>
                <a:lnTo>
                  <a:pt x="13386" y="4926"/>
                </a:lnTo>
                <a:lnTo>
                  <a:pt x="13027" y="4815"/>
                </a:lnTo>
                <a:lnTo>
                  <a:pt x="12725" y="4716"/>
                </a:lnTo>
                <a:lnTo>
                  <a:pt x="12480" y="4606"/>
                </a:lnTo>
                <a:lnTo>
                  <a:pt x="12291" y="4496"/>
                </a:lnTo>
                <a:lnTo>
                  <a:pt x="12197" y="4397"/>
                </a:lnTo>
                <a:lnTo>
                  <a:pt x="12083" y="4286"/>
                </a:lnTo>
                <a:lnTo>
                  <a:pt x="12046" y="4187"/>
                </a:lnTo>
                <a:lnTo>
                  <a:pt x="12008" y="4077"/>
                </a:lnTo>
                <a:lnTo>
                  <a:pt x="12046" y="3967"/>
                </a:lnTo>
                <a:lnTo>
                  <a:pt x="12121" y="3868"/>
                </a:lnTo>
                <a:lnTo>
                  <a:pt x="12197" y="3735"/>
                </a:lnTo>
                <a:lnTo>
                  <a:pt x="12291" y="3614"/>
                </a:lnTo>
                <a:lnTo>
                  <a:pt x="12442" y="3482"/>
                </a:lnTo>
                <a:lnTo>
                  <a:pt x="12631" y="3361"/>
                </a:lnTo>
                <a:lnTo>
                  <a:pt x="13065" y="3085"/>
                </a:lnTo>
                <a:lnTo>
                  <a:pt x="13537" y="2766"/>
                </a:lnTo>
                <a:lnTo>
                  <a:pt x="13783" y="2578"/>
                </a:lnTo>
                <a:lnTo>
                  <a:pt x="13934" y="2380"/>
                </a:lnTo>
                <a:lnTo>
                  <a:pt x="14028" y="2171"/>
                </a:lnTo>
                <a:lnTo>
                  <a:pt x="14104" y="1961"/>
                </a:lnTo>
                <a:lnTo>
                  <a:pt x="14104" y="1730"/>
                </a:lnTo>
                <a:lnTo>
                  <a:pt x="14066" y="1498"/>
                </a:lnTo>
                <a:lnTo>
                  <a:pt x="13972" y="1267"/>
                </a:lnTo>
                <a:lnTo>
                  <a:pt x="13820" y="1057"/>
                </a:lnTo>
                <a:lnTo>
                  <a:pt x="13594" y="837"/>
                </a:lnTo>
                <a:lnTo>
                  <a:pt x="13386" y="628"/>
                </a:lnTo>
                <a:lnTo>
                  <a:pt x="13103" y="462"/>
                </a:lnTo>
                <a:lnTo>
                  <a:pt x="12763" y="308"/>
                </a:lnTo>
                <a:lnTo>
                  <a:pt x="12404" y="187"/>
                </a:lnTo>
                <a:lnTo>
                  <a:pt x="12008" y="77"/>
                </a:lnTo>
                <a:lnTo>
                  <a:pt x="11574" y="33"/>
                </a:lnTo>
                <a:lnTo>
                  <a:pt x="11102" y="11"/>
                </a:lnTo>
                <a:lnTo>
                  <a:pt x="10667" y="11"/>
                </a:lnTo>
                <a:lnTo>
                  <a:pt x="10233" y="77"/>
                </a:lnTo>
                <a:lnTo>
                  <a:pt x="9837" y="187"/>
                </a:lnTo>
                <a:lnTo>
                  <a:pt x="9440" y="286"/>
                </a:lnTo>
                <a:lnTo>
                  <a:pt x="9062" y="462"/>
                </a:lnTo>
                <a:lnTo>
                  <a:pt x="8741" y="628"/>
                </a:lnTo>
                <a:lnTo>
                  <a:pt x="8458" y="815"/>
                </a:lnTo>
                <a:lnTo>
                  <a:pt x="8232" y="1035"/>
                </a:lnTo>
                <a:lnTo>
                  <a:pt x="8062" y="1245"/>
                </a:lnTo>
                <a:lnTo>
                  <a:pt x="7911" y="1476"/>
                </a:lnTo>
                <a:lnTo>
                  <a:pt x="7835" y="1708"/>
                </a:lnTo>
                <a:lnTo>
                  <a:pt x="7797" y="1961"/>
                </a:lnTo>
                <a:lnTo>
                  <a:pt x="7835" y="2193"/>
                </a:lnTo>
                <a:lnTo>
                  <a:pt x="7948" y="2402"/>
                </a:lnTo>
                <a:lnTo>
                  <a:pt x="8062" y="2534"/>
                </a:lnTo>
                <a:lnTo>
                  <a:pt x="8175" y="2644"/>
                </a:lnTo>
                <a:lnTo>
                  <a:pt x="8269" y="2744"/>
                </a:lnTo>
                <a:lnTo>
                  <a:pt x="8420" y="2832"/>
                </a:lnTo>
                <a:lnTo>
                  <a:pt x="8704" y="3019"/>
                </a:lnTo>
                <a:lnTo>
                  <a:pt x="8968" y="3206"/>
                </a:lnTo>
                <a:lnTo>
                  <a:pt x="9138" y="3405"/>
                </a:lnTo>
                <a:lnTo>
                  <a:pt x="9327" y="3570"/>
                </a:lnTo>
                <a:lnTo>
                  <a:pt x="9440" y="3735"/>
                </a:lnTo>
                <a:lnTo>
                  <a:pt x="9516" y="3890"/>
                </a:lnTo>
                <a:lnTo>
                  <a:pt x="9534" y="4033"/>
                </a:lnTo>
                <a:lnTo>
                  <a:pt x="9534" y="4165"/>
                </a:lnTo>
                <a:lnTo>
                  <a:pt x="9516" y="4286"/>
                </a:lnTo>
                <a:lnTo>
                  <a:pt x="9440" y="4397"/>
                </a:lnTo>
                <a:lnTo>
                  <a:pt x="9327" y="4496"/>
                </a:lnTo>
                <a:lnTo>
                  <a:pt x="9176" y="4562"/>
                </a:lnTo>
                <a:lnTo>
                  <a:pt x="9006" y="4628"/>
                </a:lnTo>
                <a:lnTo>
                  <a:pt x="8779" y="4694"/>
                </a:lnTo>
                <a:lnTo>
                  <a:pt x="8534" y="4716"/>
                </a:lnTo>
                <a:lnTo>
                  <a:pt x="8232" y="4716"/>
                </a:lnTo>
                <a:lnTo>
                  <a:pt x="7118" y="4738"/>
                </a:lnTo>
                <a:lnTo>
                  <a:pt x="5947" y="4771"/>
                </a:lnTo>
                <a:lnTo>
                  <a:pt x="4795" y="4815"/>
                </a:lnTo>
                <a:lnTo>
                  <a:pt x="3681" y="4860"/>
                </a:lnTo>
                <a:lnTo>
                  <a:pt x="2662" y="4882"/>
                </a:lnTo>
                <a:lnTo>
                  <a:pt x="1755" y="4882"/>
                </a:lnTo>
                <a:lnTo>
                  <a:pt x="1359" y="4860"/>
                </a:lnTo>
                <a:lnTo>
                  <a:pt x="981" y="4837"/>
                </a:lnTo>
                <a:lnTo>
                  <a:pt x="698" y="4771"/>
                </a:lnTo>
                <a:lnTo>
                  <a:pt x="453" y="4716"/>
                </a:lnTo>
                <a:lnTo>
                  <a:pt x="453" y="5322"/>
                </a:lnTo>
                <a:lnTo>
                  <a:pt x="453" y="6083"/>
                </a:lnTo>
                <a:lnTo>
                  <a:pt x="453" y="6909"/>
                </a:lnTo>
                <a:lnTo>
                  <a:pt x="453" y="7780"/>
                </a:lnTo>
                <a:lnTo>
                  <a:pt x="453" y="8606"/>
                </a:lnTo>
                <a:lnTo>
                  <a:pt x="453" y="9345"/>
                </a:lnTo>
                <a:lnTo>
                  <a:pt x="453" y="9918"/>
                </a:lnTo>
                <a:lnTo>
                  <a:pt x="453" y="10282"/>
                </a:lnTo>
                <a:lnTo>
                  <a:pt x="490" y="10381"/>
                </a:lnTo>
                <a:lnTo>
                  <a:pt x="547" y="10491"/>
                </a:lnTo>
                <a:lnTo>
                  <a:pt x="660" y="10590"/>
                </a:lnTo>
                <a:lnTo>
                  <a:pt x="811" y="10700"/>
                </a:lnTo>
                <a:lnTo>
                  <a:pt x="981" y="10811"/>
                </a:lnTo>
                <a:lnTo>
                  <a:pt x="1208" y="10888"/>
                </a:lnTo>
                <a:lnTo>
                  <a:pt x="1453" y="10954"/>
                </a:lnTo>
                <a:lnTo>
                  <a:pt x="1718" y="11020"/>
                </a:lnTo>
                <a:lnTo>
                  <a:pt x="1963" y="11064"/>
                </a:lnTo>
                <a:lnTo>
                  <a:pt x="2265" y="11086"/>
                </a:lnTo>
                <a:lnTo>
                  <a:pt x="2548" y="11064"/>
                </a:lnTo>
                <a:lnTo>
                  <a:pt x="2794" y="11042"/>
                </a:lnTo>
                <a:lnTo>
                  <a:pt x="3096" y="10976"/>
                </a:lnTo>
                <a:lnTo>
                  <a:pt x="3341" y="10888"/>
                </a:lnTo>
                <a:lnTo>
                  <a:pt x="3606" y="10766"/>
                </a:lnTo>
                <a:lnTo>
                  <a:pt x="3813" y="10590"/>
                </a:lnTo>
                <a:close/>
              </a:path>
            </a:pathLst>
          </a:custGeom>
          <a:solidFill>
            <a:srgbClr val="FFCC99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>
        <p:nvSpPr>
          <p:cNvPr id="10" name="Puzzle1"/>
          <p:cNvSpPr>
            <a:spLocks noEditPoints="1" noChangeArrowheads="1"/>
          </p:cNvSpPr>
          <p:nvPr/>
        </p:nvSpPr>
        <p:spPr bwMode="auto">
          <a:xfrm>
            <a:off x="3389285" y="967629"/>
            <a:ext cx="1635699" cy="848218"/>
          </a:xfrm>
          <a:custGeom>
            <a:avLst/>
            <a:gdLst>
              <a:gd name="T0" fmla="*/ 16740 w 21600"/>
              <a:gd name="T1" fmla="*/ 21078 h 21600"/>
              <a:gd name="T2" fmla="*/ 16976 w 21600"/>
              <a:gd name="T3" fmla="*/ 521 h 21600"/>
              <a:gd name="T4" fmla="*/ 4725 w 21600"/>
              <a:gd name="T5" fmla="*/ 856 h 21600"/>
              <a:gd name="T6" fmla="*/ 5040 w 21600"/>
              <a:gd name="T7" fmla="*/ 21004 h 21600"/>
              <a:gd name="T8" fmla="*/ 10811 w 21600"/>
              <a:gd name="T9" fmla="*/ 12885 h 21600"/>
              <a:gd name="T10" fmla="*/ 10845 w 21600"/>
              <a:gd name="T11" fmla="*/ 8714 h 21600"/>
              <a:gd name="T12" fmla="*/ 21600 w 21600"/>
              <a:gd name="T13" fmla="*/ 10000 h 21600"/>
              <a:gd name="T14" fmla="*/ 56 w 21600"/>
              <a:gd name="T15" fmla="*/ 10000 h 21600"/>
              <a:gd name="T16" fmla="*/ 6086 w 21600"/>
              <a:gd name="T17" fmla="*/ 2569 h 21600"/>
              <a:gd name="T18" fmla="*/ 16132 w 21600"/>
              <a:gd name="T19" fmla="*/ 19552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9360" y="20836"/>
                </a:moveTo>
                <a:lnTo>
                  <a:pt x="9528" y="20836"/>
                </a:lnTo>
                <a:lnTo>
                  <a:pt x="9686" y="20762"/>
                </a:lnTo>
                <a:lnTo>
                  <a:pt x="9810" y="20687"/>
                </a:lnTo>
                <a:lnTo>
                  <a:pt x="9922" y="20575"/>
                </a:lnTo>
                <a:lnTo>
                  <a:pt x="10012" y="20426"/>
                </a:lnTo>
                <a:lnTo>
                  <a:pt x="10068" y="20296"/>
                </a:lnTo>
                <a:lnTo>
                  <a:pt x="10113" y="20110"/>
                </a:lnTo>
                <a:lnTo>
                  <a:pt x="10136" y="19905"/>
                </a:lnTo>
                <a:lnTo>
                  <a:pt x="10136" y="19682"/>
                </a:lnTo>
                <a:lnTo>
                  <a:pt x="10113" y="19440"/>
                </a:lnTo>
                <a:lnTo>
                  <a:pt x="10068" y="19142"/>
                </a:lnTo>
                <a:lnTo>
                  <a:pt x="10012" y="18900"/>
                </a:lnTo>
                <a:lnTo>
                  <a:pt x="9900" y="18620"/>
                </a:lnTo>
                <a:lnTo>
                  <a:pt x="9787" y="18285"/>
                </a:lnTo>
                <a:lnTo>
                  <a:pt x="9641" y="17968"/>
                </a:lnTo>
                <a:lnTo>
                  <a:pt x="9472" y="17652"/>
                </a:lnTo>
                <a:lnTo>
                  <a:pt x="9382" y="17466"/>
                </a:lnTo>
                <a:lnTo>
                  <a:pt x="9315" y="17298"/>
                </a:lnTo>
                <a:lnTo>
                  <a:pt x="9258" y="17112"/>
                </a:lnTo>
                <a:lnTo>
                  <a:pt x="9191" y="16926"/>
                </a:lnTo>
                <a:lnTo>
                  <a:pt x="9123" y="16535"/>
                </a:lnTo>
                <a:lnTo>
                  <a:pt x="9101" y="16144"/>
                </a:lnTo>
                <a:lnTo>
                  <a:pt x="9101" y="15753"/>
                </a:lnTo>
                <a:lnTo>
                  <a:pt x="9168" y="15362"/>
                </a:lnTo>
                <a:lnTo>
                  <a:pt x="9236" y="14971"/>
                </a:lnTo>
                <a:lnTo>
                  <a:pt x="9360" y="14580"/>
                </a:lnTo>
                <a:lnTo>
                  <a:pt x="9495" y="14244"/>
                </a:lnTo>
                <a:lnTo>
                  <a:pt x="9663" y="13891"/>
                </a:lnTo>
                <a:lnTo>
                  <a:pt x="9855" y="13611"/>
                </a:lnTo>
                <a:lnTo>
                  <a:pt x="10068" y="13351"/>
                </a:lnTo>
                <a:lnTo>
                  <a:pt x="10293" y="13146"/>
                </a:lnTo>
                <a:lnTo>
                  <a:pt x="10552" y="12997"/>
                </a:lnTo>
                <a:lnTo>
                  <a:pt x="10811" y="12885"/>
                </a:lnTo>
                <a:lnTo>
                  <a:pt x="11069" y="12866"/>
                </a:lnTo>
                <a:lnTo>
                  <a:pt x="11351" y="12885"/>
                </a:lnTo>
                <a:lnTo>
                  <a:pt x="11610" y="12997"/>
                </a:lnTo>
                <a:lnTo>
                  <a:pt x="11846" y="13183"/>
                </a:lnTo>
                <a:lnTo>
                  <a:pt x="12060" y="13388"/>
                </a:lnTo>
                <a:lnTo>
                  <a:pt x="12251" y="13648"/>
                </a:lnTo>
                <a:lnTo>
                  <a:pt x="12419" y="13928"/>
                </a:lnTo>
                <a:lnTo>
                  <a:pt x="12555" y="14244"/>
                </a:lnTo>
                <a:lnTo>
                  <a:pt x="12690" y="14617"/>
                </a:lnTo>
                <a:lnTo>
                  <a:pt x="12768" y="15008"/>
                </a:lnTo>
                <a:lnTo>
                  <a:pt x="12836" y="15399"/>
                </a:lnTo>
                <a:lnTo>
                  <a:pt x="12858" y="15753"/>
                </a:lnTo>
                <a:lnTo>
                  <a:pt x="12858" y="16144"/>
                </a:lnTo>
                <a:lnTo>
                  <a:pt x="12813" y="16535"/>
                </a:lnTo>
                <a:lnTo>
                  <a:pt x="12746" y="16888"/>
                </a:lnTo>
                <a:lnTo>
                  <a:pt x="12667" y="17224"/>
                </a:lnTo>
                <a:lnTo>
                  <a:pt x="12510" y="17503"/>
                </a:lnTo>
                <a:lnTo>
                  <a:pt x="12228" y="18043"/>
                </a:lnTo>
                <a:lnTo>
                  <a:pt x="11970" y="18546"/>
                </a:lnTo>
                <a:lnTo>
                  <a:pt x="11868" y="18751"/>
                </a:lnTo>
                <a:lnTo>
                  <a:pt x="11778" y="18974"/>
                </a:lnTo>
                <a:lnTo>
                  <a:pt x="11711" y="19179"/>
                </a:lnTo>
                <a:lnTo>
                  <a:pt x="11666" y="19365"/>
                </a:lnTo>
                <a:lnTo>
                  <a:pt x="11632" y="19570"/>
                </a:lnTo>
                <a:lnTo>
                  <a:pt x="11632" y="19756"/>
                </a:lnTo>
                <a:lnTo>
                  <a:pt x="11632" y="19942"/>
                </a:lnTo>
                <a:lnTo>
                  <a:pt x="11643" y="20110"/>
                </a:lnTo>
                <a:lnTo>
                  <a:pt x="11711" y="20296"/>
                </a:lnTo>
                <a:lnTo>
                  <a:pt x="11801" y="20464"/>
                </a:lnTo>
                <a:lnTo>
                  <a:pt x="11891" y="20650"/>
                </a:lnTo>
                <a:lnTo>
                  <a:pt x="12037" y="20836"/>
                </a:lnTo>
                <a:lnTo>
                  <a:pt x="12206" y="21004"/>
                </a:lnTo>
                <a:lnTo>
                  <a:pt x="12419" y="21190"/>
                </a:lnTo>
                <a:lnTo>
                  <a:pt x="12667" y="21320"/>
                </a:lnTo>
                <a:lnTo>
                  <a:pt x="12960" y="21432"/>
                </a:lnTo>
                <a:lnTo>
                  <a:pt x="13286" y="21544"/>
                </a:lnTo>
                <a:lnTo>
                  <a:pt x="13612" y="21655"/>
                </a:lnTo>
                <a:lnTo>
                  <a:pt x="13983" y="21693"/>
                </a:lnTo>
                <a:lnTo>
                  <a:pt x="14343" y="21730"/>
                </a:lnTo>
                <a:lnTo>
                  <a:pt x="14715" y="21730"/>
                </a:lnTo>
                <a:lnTo>
                  <a:pt x="15075" y="21730"/>
                </a:lnTo>
                <a:lnTo>
                  <a:pt x="15446" y="21655"/>
                </a:lnTo>
                <a:lnTo>
                  <a:pt x="15794" y="21581"/>
                </a:lnTo>
                <a:lnTo>
                  <a:pt x="16132" y="21432"/>
                </a:lnTo>
                <a:lnTo>
                  <a:pt x="16458" y="21302"/>
                </a:lnTo>
                <a:lnTo>
                  <a:pt x="16740" y="21078"/>
                </a:lnTo>
                <a:lnTo>
                  <a:pt x="16976" y="20836"/>
                </a:lnTo>
                <a:lnTo>
                  <a:pt x="17043" y="20650"/>
                </a:lnTo>
                <a:lnTo>
                  <a:pt x="17088" y="20426"/>
                </a:lnTo>
                <a:lnTo>
                  <a:pt x="17133" y="20222"/>
                </a:lnTo>
                <a:lnTo>
                  <a:pt x="17156" y="19980"/>
                </a:lnTo>
                <a:lnTo>
                  <a:pt x="17167" y="19477"/>
                </a:lnTo>
                <a:lnTo>
                  <a:pt x="17167" y="18974"/>
                </a:lnTo>
                <a:lnTo>
                  <a:pt x="17156" y="18397"/>
                </a:lnTo>
                <a:lnTo>
                  <a:pt x="17111" y="17820"/>
                </a:lnTo>
                <a:lnTo>
                  <a:pt x="17066" y="17261"/>
                </a:lnTo>
                <a:lnTo>
                  <a:pt x="16998" y="16646"/>
                </a:lnTo>
                <a:lnTo>
                  <a:pt x="16852" y="15511"/>
                </a:lnTo>
                <a:lnTo>
                  <a:pt x="16740" y="14393"/>
                </a:lnTo>
                <a:lnTo>
                  <a:pt x="16717" y="13928"/>
                </a:lnTo>
                <a:lnTo>
                  <a:pt x="16695" y="13462"/>
                </a:lnTo>
                <a:lnTo>
                  <a:pt x="16717" y="13071"/>
                </a:lnTo>
                <a:lnTo>
                  <a:pt x="16785" y="12755"/>
                </a:lnTo>
                <a:lnTo>
                  <a:pt x="16852" y="12419"/>
                </a:lnTo>
                <a:lnTo>
                  <a:pt x="16953" y="12140"/>
                </a:lnTo>
                <a:lnTo>
                  <a:pt x="17088" y="11898"/>
                </a:lnTo>
                <a:lnTo>
                  <a:pt x="17212" y="11675"/>
                </a:lnTo>
                <a:lnTo>
                  <a:pt x="17370" y="11470"/>
                </a:lnTo>
                <a:lnTo>
                  <a:pt x="17516" y="11284"/>
                </a:lnTo>
                <a:lnTo>
                  <a:pt x="17696" y="11135"/>
                </a:lnTo>
                <a:lnTo>
                  <a:pt x="17865" y="11042"/>
                </a:lnTo>
                <a:lnTo>
                  <a:pt x="18033" y="10930"/>
                </a:lnTo>
                <a:lnTo>
                  <a:pt x="18213" y="10893"/>
                </a:lnTo>
                <a:lnTo>
                  <a:pt x="18382" y="10893"/>
                </a:lnTo>
                <a:lnTo>
                  <a:pt x="18551" y="10967"/>
                </a:lnTo>
                <a:lnTo>
                  <a:pt x="18708" y="11042"/>
                </a:lnTo>
                <a:lnTo>
                  <a:pt x="18855" y="11172"/>
                </a:lnTo>
                <a:lnTo>
                  <a:pt x="19012" y="11358"/>
                </a:lnTo>
                <a:lnTo>
                  <a:pt x="19136" y="11600"/>
                </a:lnTo>
                <a:lnTo>
                  <a:pt x="19271" y="11861"/>
                </a:lnTo>
                <a:lnTo>
                  <a:pt x="19440" y="12028"/>
                </a:lnTo>
                <a:lnTo>
                  <a:pt x="19608" y="12177"/>
                </a:lnTo>
                <a:lnTo>
                  <a:pt x="19822" y="12289"/>
                </a:lnTo>
                <a:lnTo>
                  <a:pt x="20025" y="12289"/>
                </a:lnTo>
                <a:lnTo>
                  <a:pt x="20238" y="12289"/>
                </a:lnTo>
                <a:lnTo>
                  <a:pt x="20452" y="12215"/>
                </a:lnTo>
                <a:lnTo>
                  <a:pt x="20643" y="12103"/>
                </a:lnTo>
                <a:lnTo>
                  <a:pt x="20846" y="11973"/>
                </a:lnTo>
                <a:lnTo>
                  <a:pt x="21037" y="11786"/>
                </a:lnTo>
                <a:lnTo>
                  <a:pt x="21206" y="11563"/>
                </a:lnTo>
                <a:lnTo>
                  <a:pt x="21363" y="11321"/>
                </a:lnTo>
                <a:lnTo>
                  <a:pt x="21465" y="11079"/>
                </a:lnTo>
                <a:lnTo>
                  <a:pt x="21577" y="10744"/>
                </a:lnTo>
                <a:lnTo>
                  <a:pt x="21622" y="10427"/>
                </a:lnTo>
                <a:lnTo>
                  <a:pt x="21645" y="10111"/>
                </a:lnTo>
                <a:lnTo>
                  <a:pt x="21622" y="9608"/>
                </a:lnTo>
                <a:lnTo>
                  <a:pt x="21577" y="9142"/>
                </a:lnTo>
                <a:lnTo>
                  <a:pt x="21465" y="8751"/>
                </a:lnTo>
                <a:lnTo>
                  <a:pt x="21363" y="8397"/>
                </a:lnTo>
                <a:lnTo>
                  <a:pt x="21206" y="8062"/>
                </a:lnTo>
                <a:lnTo>
                  <a:pt x="21037" y="7820"/>
                </a:lnTo>
                <a:lnTo>
                  <a:pt x="20846" y="7597"/>
                </a:lnTo>
                <a:lnTo>
                  <a:pt x="20643" y="7429"/>
                </a:lnTo>
                <a:lnTo>
                  <a:pt x="20452" y="7317"/>
                </a:lnTo>
                <a:lnTo>
                  <a:pt x="20238" y="7206"/>
                </a:lnTo>
                <a:lnTo>
                  <a:pt x="20025" y="7168"/>
                </a:lnTo>
                <a:lnTo>
                  <a:pt x="19822" y="7206"/>
                </a:lnTo>
                <a:lnTo>
                  <a:pt x="19608" y="7243"/>
                </a:lnTo>
                <a:lnTo>
                  <a:pt x="19440" y="7355"/>
                </a:lnTo>
                <a:lnTo>
                  <a:pt x="19271" y="7504"/>
                </a:lnTo>
                <a:lnTo>
                  <a:pt x="19136" y="7708"/>
                </a:lnTo>
                <a:lnTo>
                  <a:pt x="19012" y="7895"/>
                </a:lnTo>
                <a:lnTo>
                  <a:pt x="18832" y="8025"/>
                </a:lnTo>
                <a:lnTo>
                  <a:pt x="18663" y="8174"/>
                </a:lnTo>
                <a:lnTo>
                  <a:pt x="18472" y="8248"/>
                </a:lnTo>
                <a:lnTo>
                  <a:pt x="18270" y="8286"/>
                </a:lnTo>
                <a:lnTo>
                  <a:pt x="18078" y="8323"/>
                </a:lnTo>
                <a:lnTo>
                  <a:pt x="17887" y="8323"/>
                </a:lnTo>
                <a:lnTo>
                  <a:pt x="17696" y="8248"/>
                </a:lnTo>
                <a:lnTo>
                  <a:pt x="17493" y="8174"/>
                </a:lnTo>
                <a:lnTo>
                  <a:pt x="17302" y="8062"/>
                </a:lnTo>
                <a:lnTo>
                  <a:pt x="17133" y="7969"/>
                </a:lnTo>
                <a:lnTo>
                  <a:pt x="16976" y="7783"/>
                </a:lnTo>
                <a:lnTo>
                  <a:pt x="16852" y="7597"/>
                </a:lnTo>
                <a:lnTo>
                  <a:pt x="16740" y="7429"/>
                </a:lnTo>
                <a:lnTo>
                  <a:pt x="16672" y="7168"/>
                </a:lnTo>
                <a:lnTo>
                  <a:pt x="16638" y="6926"/>
                </a:lnTo>
                <a:lnTo>
                  <a:pt x="16616" y="6498"/>
                </a:lnTo>
                <a:lnTo>
                  <a:pt x="16616" y="5772"/>
                </a:lnTo>
                <a:lnTo>
                  <a:pt x="16650" y="4915"/>
                </a:lnTo>
                <a:lnTo>
                  <a:pt x="16695" y="3928"/>
                </a:lnTo>
                <a:lnTo>
                  <a:pt x="16762" y="2960"/>
                </a:lnTo>
                <a:lnTo>
                  <a:pt x="16830" y="1992"/>
                </a:lnTo>
                <a:lnTo>
                  <a:pt x="16908" y="1173"/>
                </a:lnTo>
                <a:lnTo>
                  <a:pt x="16976" y="521"/>
                </a:lnTo>
                <a:lnTo>
                  <a:pt x="16953" y="521"/>
                </a:lnTo>
                <a:lnTo>
                  <a:pt x="16931" y="521"/>
                </a:lnTo>
                <a:lnTo>
                  <a:pt x="16267" y="484"/>
                </a:lnTo>
                <a:lnTo>
                  <a:pt x="15637" y="428"/>
                </a:lnTo>
                <a:lnTo>
                  <a:pt x="15063" y="353"/>
                </a:lnTo>
                <a:lnTo>
                  <a:pt x="14523" y="279"/>
                </a:lnTo>
                <a:lnTo>
                  <a:pt x="14040" y="167"/>
                </a:lnTo>
                <a:lnTo>
                  <a:pt x="13635" y="93"/>
                </a:lnTo>
                <a:lnTo>
                  <a:pt x="13331" y="18"/>
                </a:lnTo>
                <a:lnTo>
                  <a:pt x="13117" y="18"/>
                </a:lnTo>
                <a:lnTo>
                  <a:pt x="12982" y="18"/>
                </a:lnTo>
                <a:lnTo>
                  <a:pt x="12858" y="130"/>
                </a:lnTo>
                <a:lnTo>
                  <a:pt x="12723" y="279"/>
                </a:lnTo>
                <a:lnTo>
                  <a:pt x="12622" y="446"/>
                </a:lnTo>
                <a:lnTo>
                  <a:pt x="12510" y="670"/>
                </a:lnTo>
                <a:lnTo>
                  <a:pt x="12419" y="912"/>
                </a:lnTo>
                <a:lnTo>
                  <a:pt x="12363" y="1210"/>
                </a:lnTo>
                <a:lnTo>
                  <a:pt x="12318" y="1526"/>
                </a:lnTo>
                <a:lnTo>
                  <a:pt x="12273" y="1843"/>
                </a:lnTo>
                <a:lnTo>
                  <a:pt x="12251" y="2215"/>
                </a:lnTo>
                <a:lnTo>
                  <a:pt x="12273" y="2532"/>
                </a:lnTo>
                <a:lnTo>
                  <a:pt x="12318" y="2886"/>
                </a:lnTo>
                <a:lnTo>
                  <a:pt x="12386" y="3240"/>
                </a:lnTo>
                <a:lnTo>
                  <a:pt x="12464" y="3556"/>
                </a:lnTo>
                <a:lnTo>
                  <a:pt x="12577" y="3891"/>
                </a:lnTo>
                <a:lnTo>
                  <a:pt x="12746" y="4171"/>
                </a:lnTo>
                <a:lnTo>
                  <a:pt x="12926" y="4487"/>
                </a:lnTo>
                <a:lnTo>
                  <a:pt x="13050" y="4860"/>
                </a:lnTo>
                <a:lnTo>
                  <a:pt x="13162" y="5251"/>
                </a:lnTo>
                <a:lnTo>
                  <a:pt x="13218" y="5604"/>
                </a:lnTo>
                <a:lnTo>
                  <a:pt x="13263" y="5995"/>
                </a:lnTo>
                <a:lnTo>
                  <a:pt x="13241" y="6386"/>
                </a:lnTo>
                <a:lnTo>
                  <a:pt x="13218" y="6740"/>
                </a:lnTo>
                <a:lnTo>
                  <a:pt x="13139" y="7094"/>
                </a:lnTo>
                <a:lnTo>
                  <a:pt x="13050" y="7429"/>
                </a:lnTo>
                <a:lnTo>
                  <a:pt x="12903" y="7746"/>
                </a:lnTo>
                <a:lnTo>
                  <a:pt x="12723" y="8025"/>
                </a:lnTo>
                <a:lnTo>
                  <a:pt x="12532" y="8286"/>
                </a:lnTo>
                <a:lnTo>
                  <a:pt x="12318" y="8491"/>
                </a:lnTo>
                <a:lnTo>
                  <a:pt x="12060" y="8677"/>
                </a:lnTo>
                <a:lnTo>
                  <a:pt x="11756" y="8788"/>
                </a:lnTo>
                <a:lnTo>
                  <a:pt x="11452" y="8826"/>
                </a:lnTo>
                <a:lnTo>
                  <a:pt x="11283" y="8826"/>
                </a:lnTo>
                <a:lnTo>
                  <a:pt x="11126" y="8826"/>
                </a:lnTo>
                <a:lnTo>
                  <a:pt x="11002" y="8788"/>
                </a:lnTo>
                <a:lnTo>
                  <a:pt x="10845" y="8714"/>
                </a:lnTo>
                <a:lnTo>
                  <a:pt x="10721" y="8640"/>
                </a:lnTo>
                <a:lnTo>
                  <a:pt x="10608" y="8565"/>
                </a:lnTo>
                <a:lnTo>
                  <a:pt x="10485" y="8453"/>
                </a:lnTo>
                <a:lnTo>
                  <a:pt x="10372" y="8323"/>
                </a:lnTo>
                <a:lnTo>
                  <a:pt x="10181" y="8062"/>
                </a:lnTo>
                <a:lnTo>
                  <a:pt x="10035" y="7746"/>
                </a:lnTo>
                <a:lnTo>
                  <a:pt x="9900" y="7392"/>
                </a:lnTo>
                <a:lnTo>
                  <a:pt x="9787" y="7001"/>
                </a:lnTo>
                <a:lnTo>
                  <a:pt x="9731" y="6610"/>
                </a:lnTo>
                <a:lnTo>
                  <a:pt x="9686" y="6219"/>
                </a:lnTo>
                <a:lnTo>
                  <a:pt x="9663" y="5772"/>
                </a:lnTo>
                <a:lnTo>
                  <a:pt x="9686" y="5381"/>
                </a:lnTo>
                <a:lnTo>
                  <a:pt x="9753" y="4990"/>
                </a:lnTo>
                <a:lnTo>
                  <a:pt x="9832" y="4636"/>
                </a:lnTo>
                <a:lnTo>
                  <a:pt x="9945" y="4320"/>
                </a:lnTo>
                <a:lnTo>
                  <a:pt x="10068" y="4022"/>
                </a:lnTo>
                <a:lnTo>
                  <a:pt x="10203" y="3817"/>
                </a:lnTo>
                <a:lnTo>
                  <a:pt x="10316" y="3593"/>
                </a:lnTo>
                <a:lnTo>
                  <a:pt x="10395" y="3351"/>
                </a:lnTo>
                <a:lnTo>
                  <a:pt x="10462" y="3109"/>
                </a:lnTo>
                <a:lnTo>
                  <a:pt x="10507" y="2848"/>
                </a:lnTo>
                <a:lnTo>
                  <a:pt x="10530" y="2606"/>
                </a:lnTo>
                <a:lnTo>
                  <a:pt x="10507" y="2346"/>
                </a:lnTo>
                <a:lnTo>
                  <a:pt x="10462" y="2141"/>
                </a:lnTo>
                <a:lnTo>
                  <a:pt x="10395" y="1880"/>
                </a:lnTo>
                <a:lnTo>
                  <a:pt x="10293" y="1638"/>
                </a:lnTo>
                <a:lnTo>
                  <a:pt x="10158" y="1415"/>
                </a:lnTo>
                <a:lnTo>
                  <a:pt x="9967" y="1210"/>
                </a:lnTo>
                <a:lnTo>
                  <a:pt x="9753" y="986"/>
                </a:lnTo>
                <a:lnTo>
                  <a:pt x="9495" y="819"/>
                </a:lnTo>
                <a:lnTo>
                  <a:pt x="9191" y="670"/>
                </a:lnTo>
                <a:lnTo>
                  <a:pt x="8842" y="521"/>
                </a:lnTo>
                <a:lnTo>
                  <a:pt x="8471" y="446"/>
                </a:lnTo>
                <a:lnTo>
                  <a:pt x="7998" y="428"/>
                </a:lnTo>
                <a:lnTo>
                  <a:pt x="7413" y="428"/>
                </a:lnTo>
                <a:lnTo>
                  <a:pt x="6817" y="446"/>
                </a:lnTo>
                <a:lnTo>
                  <a:pt x="6187" y="521"/>
                </a:lnTo>
                <a:lnTo>
                  <a:pt x="5602" y="633"/>
                </a:lnTo>
                <a:lnTo>
                  <a:pt x="5107" y="744"/>
                </a:lnTo>
                <a:lnTo>
                  <a:pt x="4725" y="856"/>
                </a:lnTo>
                <a:lnTo>
                  <a:pt x="4848" y="1564"/>
                </a:lnTo>
                <a:lnTo>
                  <a:pt x="5028" y="2495"/>
                </a:lnTo>
                <a:lnTo>
                  <a:pt x="5175" y="3556"/>
                </a:lnTo>
                <a:lnTo>
                  <a:pt x="5298" y="4673"/>
                </a:lnTo>
                <a:lnTo>
                  <a:pt x="5343" y="5213"/>
                </a:lnTo>
                <a:lnTo>
                  <a:pt x="5388" y="5753"/>
                </a:lnTo>
                <a:lnTo>
                  <a:pt x="5411" y="6275"/>
                </a:lnTo>
                <a:lnTo>
                  <a:pt x="5411" y="6740"/>
                </a:lnTo>
                <a:lnTo>
                  <a:pt x="5366" y="7168"/>
                </a:lnTo>
                <a:lnTo>
                  <a:pt x="5321" y="7541"/>
                </a:lnTo>
                <a:lnTo>
                  <a:pt x="5287" y="7708"/>
                </a:lnTo>
                <a:lnTo>
                  <a:pt x="5242" y="7857"/>
                </a:lnTo>
                <a:lnTo>
                  <a:pt x="5197" y="7969"/>
                </a:lnTo>
                <a:lnTo>
                  <a:pt x="5130" y="8062"/>
                </a:lnTo>
                <a:lnTo>
                  <a:pt x="5006" y="8248"/>
                </a:lnTo>
                <a:lnTo>
                  <a:pt x="4848" y="8397"/>
                </a:lnTo>
                <a:lnTo>
                  <a:pt x="4725" y="8528"/>
                </a:lnTo>
                <a:lnTo>
                  <a:pt x="4567" y="8640"/>
                </a:lnTo>
                <a:lnTo>
                  <a:pt x="4421" y="8714"/>
                </a:lnTo>
                <a:lnTo>
                  <a:pt x="4263" y="8751"/>
                </a:lnTo>
                <a:lnTo>
                  <a:pt x="4095" y="8788"/>
                </a:lnTo>
                <a:lnTo>
                  <a:pt x="3948" y="8788"/>
                </a:lnTo>
                <a:lnTo>
                  <a:pt x="3791" y="8751"/>
                </a:lnTo>
                <a:lnTo>
                  <a:pt x="3667" y="8714"/>
                </a:lnTo>
                <a:lnTo>
                  <a:pt x="3510" y="8677"/>
                </a:lnTo>
                <a:lnTo>
                  <a:pt x="3386" y="8602"/>
                </a:lnTo>
                <a:lnTo>
                  <a:pt x="3251" y="8491"/>
                </a:lnTo>
                <a:lnTo>
                  <a:pt x="3127" y="8360"/>
                </a:lnTo>
                <a:lnTo>
                  <a:pt x="3015" y="8248"/>
                </a:lnTo>
                <a:lnTo>
                  <a:pt x="2925" y="8062"/>
                </a:lnTo>
                <a:lnTo>
                  <a:pt x="2778" y="7857"/>
                </a:lnTo>
                <a:lnTo>
                  <a:pt x="2610" y="7671"/>
                </a:lnTo>
                <a:lnTo>
                  <a:pt x="2407" y="7541"/>
                </a:lnTo>
                <a:lnTo>
                  <a:pt x="2171" y="7466"/>
                </a:lnTo>
                <a:lnTo>
                  <a:pt x="1957" y="7429"/>
                </a:lnTo>
                <a:lnTo>
                  <a:pt x="1698" y="7429"/>
                </a:lnTo>
                <a:lnTo>
                  <a:pt x="1462" y="7466"/>
                </a:lnTo>
                <a:lnTo>
                  <a:pt x="1226" y="7559"/>
                </a:lnTo>
                <a:lnTo>
                  <a:pt x="989" y="7708"/>
                </a:lnTo>
                <a:lnTo>
                  <a:pt x="776" y="7932"/>
                </a:lnTo>
                <a:lnTo>
                  <a:pt x="551" y="8211"/>
                </a:lnTo>
                <a:lnTo>
                  <a:pt x="382" y="8528"/>
                </a:lnTo>
                <a:lnTo>
                  <a:pt x="315" y="8714"/>
                </a:lnTo>
                <a:lnTo>
                  <a:pt x="236" y="8919"/>
                </a:lnTo>
                <a:lnTo>
                  <a:pt x="191" y="9142"/>
                </a:lnTo>
                <a:lnTo>
                  <a:pt x="123" y="9347"/>
                </a:lnTo>
                <a:lnTo>
                  <a:pt x="78" y="9608"/>
                </a:lnTo>
                <a:lnTo>
                  <a:pt x="56" y="9887"/>
                </a:lnTo>
                <a:lnTo>
                  <a:pt x="33" y="10185"/>
                </a:lnTo>
                <a:lnTo>
                  <a:pt x="33" y="10464"/>
                </a:lnTo>
                <a:lnTo>
                  <a:pt x="33" y="10706"/>
                </a:lnTo>
                <a:lnTo>
                  <a:pt x="56" y="10967"/>
                </a:lnTo>
                <a:lnTo>
                  <a:pt x="78" y="11172"/>
                </a:lnTo>
                <a:lnTo>
                  <a:pt x="123" y="11395"/>
                </a:lnTo>
                <a:lnTo>
                  <a:pt x="168" y="11600"/>
                </a:lnTo>
                <a:lnTo>
                  <a:pt x="236" y="11786"/>
                </a:lnTo>
                <a:lnTo>
                  <a:pt x="292" y="11973"/>
                </a:lnTo>
                <a:lnTo>
                  <a:pt x="382" y="12140"/>
                </a:lnTo>
                <a:lnTo>
                  <a:pt x="540" y="12419"/>
                </a:lnTo>
                <a:lnTo>
                  <a:pt x="731" y="12680"/>
                </a:lnTo>
                <a:lnTo>
                  <a:pt x="944" y="12866"/>
                </a:lnTo>
                <a:lnTo>
                  <a:pt x="1158" y="12997"/>
                </a:lnTo>
                <a:lnTo>
                  <a:pt x="1395" y="13108"/>
                </a:lnTo>
                <a:lnTo>
                  <a:pt x="1608" y="13183"/>
                </a:lnTo>
                <a:lnTo>
                  <a:pt x="1856" y="13183"/>
                </a:lnTo>
                <a:lnTo>
                  <a:pt x="2070" y="13146"/>
                </a:lnTo>
                <a:lnTo>
                  <a:pt x="2261" y="13071"/>
                </a:lnTo>
                <a:lnTo>
                  <a:pt x="2430" y="12960"/>
                </a:lnTo>
                <a:lnTo>
                  <a:pt x="2587" y="12792"/>
                </a:lnTo>
                <a:lnTo>
                  <a:pt x="2688" y="12606"/>
                </a:lnTo>
                <a:lnTo>
                  <a:pt x="2801" y="12419"/>
                </a:lnTo>
                <a:lnTo>
                  <a:pt x="2925" y="12289"/>
                </a:lnTo>
                <a:lnTo>
                  <a:pt x="3082" y="12177"/>
                </a:lnTo>
                <a:lnTo>
                  <a:pt x="3228" y="12103"/>
                </a:lnTo>
                <a:lnTo>
                  <a:pt x="3408" y="12103"/>
                </a:lnTo>
                <a:lnTo>
                  <a:pt x="3577" y="12103"/>
                </a:lnTo>
                <a:lnTo>
                  <a:pt x="3723" y="12177"/>
                </a:lnTo>
                <a:lnTo>
                  <a:pt x="3903" y="12252"/>
                </a:lnTo>
                <a:lnTo>
                  <a:pt x="4072" y="12364"/>
                </a:lnTo>
                <a:lnTo>
                  <a:pt x="4230" y="12494"/>
                </a:lnTo>
                <a:lnTo>
                  <a:pt x="4353" y="12643"/>
                </a:lnTo>
                <a:lnTo>
                  <a:pt x="4488" y="12829"/>
                </a:lnTo>
                <a:lnTo>
                  <a:pt x="4567" y="13034"/>
                </a:lnTo>
                <a:lnTo>
                  <a:pt x="4657" y="13257"/>
                </a:lnTo>
                <a:lnTo>
                  <a:pt x="4702" y="13462"/>
                </a:lnTo>
                <a:lnTo>
                  <a:pt x="4725" y="13686"/>
                </a:lnTo>
                <a:lnTo>
                  <a:pt x="4702" y="14282"/>
                </a:lnTo>
                <a:lnTo>
                  <a:pt x="4657" y="15045"/>
                </a:lnTo>
                <a:lnTo>
                  <a:pt x="4612" y="15976"/>
                </a:lnTo>
                <a:lnTo>
                  <a:pt x="4590" y="16926"/>
                </a:lnTo>
                <a:lnTo>
                  <a:pt x="4567" y="17968"/>
                </a:lnTo>
                <a:lnTo>
                  <a:pt x="4567" y="19011"/>
                </a:lnTo>
                <a:lnTo>
                  <a:pt x="4590" y="19514"/>
                </a:lnTo>
                <a:lnTo>
                  <a:pt x="4612" y="19980"/>
                </a:lnTo>
                <a:lnTo>
                  <a:pt x="4657" y="20426"/>
                </a:lnTo>
                <a:lnTo>
                  <a:pt x="4725" y="20836"/>
                </a:lnTo>
                <a:lnTo>
                  <a:pt x="4848" y="20929"/>
                </a:lnTo>
                <a:lnTo>
                  <a:pt x="5040" y="21004"/>
                </a:lnTo>
                <a:lnTo>
                  <a:pt x="5265" y="21078"/>
                </a:lnTo>
                <a:lnTo>
                  <a:pt x="5478" y="21115"/>
                </a:lnTo>
                <a:lnTo>
                  <a:pt x="6041" y="21115"/>
                </a:lnTo>
                <a:lnTo>
                  <a:pt x="6637" y="21078"/>
                </a:lnTo>
                <a:lnTo>
                  <a:pt x="7312" y="21004"/>
                </a:lnTo>
                <a:lnTo>
                  <a:pt x="7998" y="20929"/>
                </a:lnTo>
                <a:lnTo>
                  <a:pt x="8696" y="20855"/>
                </a:lnTo>
                <a:lnTo>
                  <a:pt x="9360" y="20836"/>
                </a:lnTo>
                <a:close/>
              </a:path>
            </a:pathLst>
          </a:custGeom>
          <a:solidFill>
            <a:srgbClr val="FFCC99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12" name="Puzzle1"/>
          <p:cNvSpPr>
            <a:spLocks noEditPoints="1" noChangeArrowheads="1"/>
          </p:cNvSpPr>
          <p:nvPr/>
        </p:nvSpPr>
        <p:spPr bwMode="auto">
          <a:xfrm>
            <a:off x="7094876" y="4149391"/>
            <a:ext cx="1635699" cy="848218"/>
          </a:xfrm>
          <a:custGeom>
            <a:avLst/>
            <a:gdLst>
              <a:gd name="T0" fmla="*/ 16740 w 21600"/>
              <a:gd name="T1" fmla="*/ 21078 h 21600"/>
              <a:gd name="T2" fmla="*/ 16976 w 21600"/>
              <a:gd name="T3" fmla="*/ 521 h 21600"/>
              <a:gd name="T4" fmla="*/ 4725 w 21600"/>
              <a:gd name="T5" fmla="*/ 856 h 21600"/>
              <a:gd name="T6" fmla="*/ 5040 w 21600"/>
              <a:gd name="T7" fmla="*/ 21004 h 21600"/>
              <a:gd name="T8" fmla="*/ 10811 w 21600"/>
              <a:gd name="T9" fmla="*/ 12885 h 21600"/>
              <a:gd name="T10" fmla="*/ 10845 w 21600"/>
              <a:gd name="T11" fmla="*/ 8714 h 21600"/>
              <a:gd name="T12" fmla="*/ 21600 w 21600"/>
              <a:gd name="T13" fmla="*/ 10000 h 21600"/>
              <a:gd name="T14" fmla="*/ 56 w 21600"/>
              <a:gd name="T15" fmla="*/ 10000 h 21600"/>
              <a:gd name="T16" fmla="*/ 6086 w 21600"/>
              <a:gd name="T17" fmla="*/ 2569 h 21600"/>
              <a:gd name="T18" fmla="*/ 16132 w 21600"/>
              <a:gd name="T19" fmla="*/ 19552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9360" y="20836"/>
                </a:moveTo>
                <a:lnTo>
                  <a:pt x="9528" y="20836"/>
                </a:lnTo>
                <a:lnTo>
                  <a:pt x="9686" y="20762"/>
                </a:lnTo>
                <a:lnTo>
                  <a:pt x="9810" y="20687"/>
                </a:lnTo>
                <a:lnTo>
                  <a:pt x="9922" y="20575"/>
                </a:lnTo>
                <a:lnTo>
                  <a:pt x="10012" y="20426"/>
                </a:lnTo>
                <a:lnTo>
                  <a:pt x="10068" y="20296"/>
                </a:lnTo>
                <a:lnTo>
                  <a:pt x="10113" y="20110"/>
                </a:lnTo>
                <a:lnTo>
                  <a:pt x="10136" y="19905"/>
                </a:lnTo>
                <a:lnTo>
                  <a:pt x="10136" y="19682"/>
                </a:lnTo>
                <a:lnTo>
                  <a:pt x="10113" y="19440"/>
                </a:lnTo>
                <a:lnTo>
                  <a:pt x="10068" y="19142"/>
                </a:lnTo>
                <a:lnTo>
                  <a:pt x="10012" y="18900"/>
                </a:lnTo>
                <a:lnTo>
                  <a:pt x="9900" y="18620"/>
                </a:lnTo>
                <a:lnTo>
                  <a:pt x="9787" y="18285"/>
                </a:lnTo>
                <a:lnTo>
                  <a:pt x="9641" y="17968"/>
                </a:lnTo>
                <a:lnTo>
                  <a:pt x="9472" y="17652"/>
                </a:lnTo>
                <a:lnTo>
                  <a:pt x="9382" y="17466"/>
                </a:lnTo>
                <a:lnTo>
                  <a:pt x="9315" y="17298"/>
                </a:lnTo>
                <a:lnTo>
                  <a:pt x="9258" y="17112"/>
                </a:lnTo>
                <a:lnTo>
                  <a:pt x="9191" y="16926"/>
                </a:lnTo>
                <a:lnTo>
                  <a:pt x="9123" y="16535"/>
                </a:lnTo>
                <a:lnTo>
                  <a:pt x="9101" y="16144"/>
                </a:lnTo>
                <a:lnTo>
                  <a:pt x="9101" y="15753"/>
                </a:lnTo>
                <a:lnTo>
                  <a:pt x="9168" y="15362"/>
                </a:lnTo>
                <a:lnTo>
                  <a:pt x="9236" y="14971"/>
                </a:lnTo>
                <a:lnTo>
                  <a:pt x="9360" y="14580"/>
                </a:lnTo>
                <a:lnTo>
                  <a:pt x="9495" y="14244"/>
                </a:lnTo>
                <a:lnTo>
                  <a:pt x="9663" y="13891"/>
                </a:lnTo>
                <a:lnTo>
                  <a:pt x="9855" y="13611"/>
                </a:lnTo>
                <a:lnTo>
                  <a:pt x="10068" y="13351"/>
                </a:lnTo>
                <a:lnTo>
                  <a:pt x="10293" y="13146"/>
                </a:lnTo>
                <a:lnTo>
                  <a:pt x="10552" y="12997"/>
                </a:lnTo>
                <a:lnTo>
                  <a:pt x="10811" y="12885"/>
                </a:lnTo>
                <a:lnTo>
                  <a:pt x="11069" y="12866"/>
                </a:lnTo>
                <a:lnTo>
                  <a:pt x="11351" y="12885"/>
                </a:lnTo>
                <a:lnTo>
                  <a:pt x="11610" y="12997"/>
                </a:lnTo>
                <a:lnTo>
                  <a:pt x="11846" y="13183"/>
                </a:lnTo>
                <a:lnTo>
                  <a:pt x="12060" y="13388"/>
                </a:lnTo>
                <a:lnTo>
                  <a:pt x="12251" y="13648"/>
                </a:lnTo>
                <a:lnTo>
                  <a:pt x="12419" y="13928"/>
                </a:lnTo>
                <a:lnTo>
                  <a:pt x="12555" y="14244"/>
                </a:lnTo>
                <a:lnTo>
                  <a:pt x="12690" y="14617"/>
                </a:lnTo>
                <a:lnTo>
                  <a:pt x="12768" y="15008"/>
                </a:lnTo>
                <a:lnTo>
                  <a:pt x="12836" y="15399"/>
                </a:lnTo>
                <a:lnTo>
                  <a:pt x="12858" y="15753"/>
                </a:lnTo>
                <a:lnTo>
                  <a:pt x="12858" y="16144"/>
                </a:lnTo>
                <a:lnTo>
                  <a:pt x="12813" y="16535"/>
                </a:lnTo>
                <a:lnTo>
                  <a:pt x="12746" y="16888"/>
                </a:lnTo>
                <a:lnTo>
                  <a:pt x="12667" y="17224"/>
                </a:lnTo>
                <a:lnTo>
                  <a:pt x="12510" y="17503"/>
                </a:lnTo>
                <a:lnTo>
                  <a:pt x="12228" y="18043"/>
                </a:lnTo>
                <a:lnTo>
                  <a:pt x="11970" y="18546"/>
                </a:lnTo>
                <a:lnTo>
                  <a:pt x="11868" y="18751"/>
                </a:lnTo>
                <a:lnTo>
                  <a:pt x="11778" y="18974"/>
                </a:lnTo>
                <a:lnTo>
                  <a:pt x="11711" y="19179"/>
                </a:lnTo>
                <a:lnTo>
                  <a:pt x="11666" y="19365"/>
                </a:lnTo>
                <a:lnTo>
                  <a:pt x="11632" y="19570"/>
                </a:lnTo>
                <a:lnTo>
                  <a:pt x="11632" y="19756"/>
                </a:lnTo>
                <a:lnTo>
                  <a:pt x="11632" y="19942"/>
                </a:lnTo>
                <a:lnTo>
                  <a:pt x="11643" y="20110"/>
                </a:lnTo>
                <a:lnTo>
                  <a:pt x="11711" y="20296"/>
                </a:lnTo>
                <a:lnTo>
                  <a:pt x="11801" y="20464"/>
                </a:lnTo>
                <a:lnTo>
                  <a:pt x="11891" y="20650"/>
                </a:lnTo>
                <a:lnTo>
                  <a:pt x="12037" y="20836"/>
                </a:lnTo>
                <a:lnTo>
                  <a:pt x="12206" y="21004"/>
                </a:lnTo>
                <a:lnTo>
                  <a:pt x="12419" y="21190"/>
                </a:lnTo>
                <a:lnTo>
                  <a:pt x="12667" y="21320"/>
                </a:lnTo>
                <a:lnTo>
                  <a:pt x="12960" y="21432"/>
                </a:lnTo>
                <a:lnTo>
                  <a:pt x="13286" y="21544"/>
                </a:lnTo>
                <a:lnTo>
                  <a:pt x="13612" y="21655"/>
                </a:lnTo>
                <a:lnTo>
                  <a:pt x="13983" y="21693"/>
                </a:lnTo>
                <a:lnTo>
                  <a:pt x="14343" y="21730"/>
                </a:lnTo>
                <a:lnTo>
                  <a:pt x="14715" y="21730"/>
                </a:lnTo>
                <a:lnTo>
                  <a:pt x="15075" y="21730"/>
                </a:lnTo>
                <a:lnTo>
                  <a:pt x="15446" y="21655"/>
                </a:lnTo>
                <a:lnTo>
                  <a:pt x="15794" y="21581"/>
                </a:lnTo>
                <a:lnTo>
                  <a:pt x="16132" y="21432"/>
                </a:lnTo>
                <a:lnTo>
                  <a:pt x="16458" y="21302"/>
                </a:lnTo>
                <a:lnTo>
                  <a:pt x="16740" y="21078"/>
                </a:lnTo>
                <a:lnTo>
                  <a:pt x="16976" y="20836"/>
                </a:lnTo>
                <a:lnTo>
                  <a:pt x="17043" y="20650"/>
                </a:lnTo>
                <a:lnTo>
                  <a:pt x="17088" y="20426"/>
                </a:lnTo>
                <a:lnTo>
                  <a:pt x="17133" y="20222"/>
                </a:lnTo>
                <a:lnTo>
                  <a:pt x="17156" y="19980"/>
                </a:lnTo>
                <a:lnTo>
                  <a:pt x="17167" y="19477"/>
                </a:lnTo>
                <a:lnTo>
                  <a:pt x="17167" y="18974"/>
                </a:lnTo>
                <a:lnTo>
                  <a:pt x="17156" y="18397"/>
                </a:lnTo>
                <a:lnTo>
                  <a:pt x="17111" y="17820"/>
                </a:lnTo>
                <a:lnTo>
                  <a:pt x="17066" y="17261"/>
                </a:lnTo>
                <a:lnTo>
                  <a:pt x="16998" y="16646"/>
                </a:lnTo>
                <a:lnTo>
                  <a:pt x="16852" y="15511"/>
                </a:lnTo>
                <a:lnTo>
                  <a:pt x="16740" y="14393"/>
                </a:lnTo>
                <a:lnTo>
                  <a:pt x="16717" y="13928"/>
                </a:lnTo>
                <a:lnTo>
                  <a:pt x="16695" y="13462"/>
                </a:lnTo>
                <a:lnTo>
                  <a:pt x="16717" y="13071"/>
                </a:lnTo>
                <a:lnTo>
                  <a:pt x="16785" y="12755"/>
                </a:lnTo>
                <a:lnTo>
                  <a:pt x="16852" y="12419"/>
                </a:lnTo>
                <a:lnTo>
                  <a:pt x="16953" y="12140"/>
                </a:lnTo>
                <a:lnTo>
                  <a:pt x="17088" y="11898"/>
                </a:lnTo>
                <a:lnTo>
                  <a:pt x="17212" y="11675"/>
                </a:lnTo>
                <a:lnTo>
                  <a:pt x="17370" y="11470"/>
                </a:lnTo>
                <a:lnTo>
                  <a:pt x="17516" y="11284"/>
                </a:lnTo>
                <a:lnTo>
                  <a:pt x="17696" y="11135"/>
                </a:lnTo>
                <a:lnTo>
                  <a:pt x="17865" y="11042"/>
                </a:lnTo>
                <a:lnTo>
                  <a:pt x="18033" y="10930"/>
                </a:lnTo>
                <a:lnTo>
                  <a:pt x="18213" y="10893"/>
                </a:lnTo>
                <a:lnTo>
                  <a:pt x="18382" y="10893"/>
                </a:lnTo>
                <a:lnTo>
                  <a:pt x="18551" y="10967"/>
                </a:lnTo>
                <a:lnTo>
                  <a:pt x="18708" y="11042"/>
                </a:lnTo>
                <a:lnTo>
                  <a:pt x="18855" y="11172"/>
                </a:lnTo>
                <a:lnTo>
                  <a:pt x="19012" y="11358"/>
                </a:lnTo>
                <a:lnTo>
                  <a:pt x="19136" y="11600"/>
                </a:lnTo>
                <a:lnTo>
                  <a:pt x="19271" y="11861"/>
                </a:lnTo>
                <a:lnTo>
                  <a:pt x="19440" y="12028"/>
                </a:lnTo>
                <a:lnTo>
                  <a:pt x="19608" y="12177"/>
                </a:lnTo>
                <a:lnTo>
                  <a:pt x="19822" y="12289"/>
                </a:lnTo>
                <a:lnTo>
                  <a:pt x="20025" y="12289"/>
                </a:lnTo>
                <a:lnTo>
                  <a:pt x="20238" y="12289"/>
                </a:lnTo>
                <a:lnTo>
                  <a:pt x="20452" y="12215"/>
                </a:lnTo>
                <a:lnTo>
                  <a:pt x="20643" y="12103"/>
                </a:lnTo>
                <a:lnTo>
                  <a:pt x="20846" y="11973"/>
                </a:lnTo>
                <a:lnTo>
                  <a:pt x="21037" y="11786"/>
                </a:lnTo>
                <a:lnTo>
                  <a:pt x="21206" y="11563"/>
                </a:lnTo>
                <a:lnTo>
                  <a:pt x="21363" y="11321"/>
                </a:lnTo>
                <a:lnTo>
                  <a:pt x="21465" y="11079"/>
                </a:lnTo>
                <a:lnTo>
                  <a:pt x="21577" y="10744"/>
                </a:lnTo>
                <a:lnTo>
                  <a:pt x="21622" y="10427"/>
                </a:lnTo>
                <a:lnTo>
                  <a:pt x="21645" y="10111"/>
                </a:lnTo>
                <a:lnTo>
                  <a:pt x="21622" y="9608"/>
                </a:lnTo>
                <a:lnTo>
                  <a:pt x="21577" y="9142"/>
                </a:lnTo>
                <a:lnTo>
                  <a:pt x="21465" y="8751"/>
                </a:lnTo>
                <a:lnTo>
                  <a:pt x="21363" y="8397"/>
                </a:lnTo>
                <a:lnTo>
                  <a:pt x="21206" y="8062"/>
                </a:lnTo>
                <a:lnTo>
                  <a:pt x="21037" y="7820"/>
                </a:lnTo>
                <a:lnTo>
                  <a:pt x="20846" y="7597"/>
                </a:lnTo>
                <a:lnTo>
                  <a:pt x="20643" y="7429"/>
                </a:lnTo>
                <a:lnTo>
                  <a:pt x="20452" y="7317"/>
                </a:lnTo>
                <a:lnTo>
                  <a:pt x="20238" y="7206"/>
                </a:lnTo>
                <a:lnTo>
                  <a:pt x="20025" y="7168"/>
                </a:lnTo>
                <a:lnTo>
                  <a:pt x="19822" y="7206"/>
                </a:lnTo>
                <a:lnTo>
                  <a:pt x="19608" y="7243"/>
                </a:lnTo>
                <a:lnTo>
                  <a:pt x="19440" y="7355"/>
                </a:lnTo>
                <a:lnTo>
                  <a:pt x="19271" y="7504"/>
                </a:lnTo>
                <a:lnTo>
                  <a:pt x="19136" y="7708"/>
                </a:lnTo>
                <a:lnTo>
                  <a:pt x="19012" y="7895"/>
                </a:lnTo>
                <a:lnTo>
                  <a:pt x="18832" y="8025"/>
                </a:lnTo>
                <a:lnTo>
                  <a:pt x="18663" y="8174"/>
                </a:lnTo>
                <a:lnTo>
                  <a:pt x="18472" y="8248"/>
                </a:lnTo>
                <a:lnTo>
                  <a:pt x="18270" y="8286"/>
                </a:lnTo>
                <a:lnTo>
                  <a:pt x="18078" y="8323"/>
                </a:lnTo>
                <a:lnTo>
                  <a:pt x="17887" y="8323"/>
                </a:lnTo>
                <a:lnTo>
                  <a:pt x="17696" y="8248"/>
                </a:lnTo>
                <a:lnTo>
                  <a:pt x="17493" y="8174"/>
                </a:lnTo>
                <a:lnTo>
                  <a:pt x="17302" y="8062"/>
                </a:lnTo>
                <a:lnTo>
                  <a:pt x="17133" y="7969"/>
                </a:lnTo>
                <a:lnTo>
                  <a:pt x="16976" y="7783"/>
                </a:lnTo>
                <a:lnTo>
                  <a:pt x="16852" y="7597"/>
                </a:lnTo>
                <a:lnTo>
                  <a:pt x="16740" y="7429"/>
                </a:lnTo>
                <a:lnTo>
                  <a:pt x="16672" y="7168"/>
                </a:lnTo>
                <a:lnTo>
                  <a:pt x="16638" y="6926"/>
                </a:lnTo>
                <a:lnTo>
                  <a:pt x="16616" y="6498"/>
                </a:lnTo>
                <a:lnTo>
                  <a:pt x="16616" y="5772"/>
                </a:lnTo>
                <a:lnTo>
                  <a:pt x="16650" y="4915"/>
                </a:lnTo>
                <a:lnTo>
                  <a:pt x="16695" y="3928"/>
                </a:lnTo>
                <a:lnTo>
                  <a:pt x="16762" y="2960"/>
                </a:lnTo>
                <a:lnTo>
                  <a:pt x="16830" y="1992"/>
                </a:lnTo>
                <a:lnTo>
                  <a:pt x="16908" y="1173"/>
                </a:lnTo>
                <a:lnTo>
                  <a:pt x="16976" y="521"/>
                </a:lnTo>
                <a:lnTo>
                  <a:pt x="16953" y="521"/>
                </a:lnTo>
                <a:lnTo>
                  <a:pt x="16931" y="521"/>
                </a:lnTo>
                <a:lnTo>
                  <a:pt x="16267" y="484"/>
                </a:lnTo>
                <a:lnTo>
                  <a:pt x="15637" y="428"/>
                </a:lnTo>
                <a:lnTo>
                  <a:pt x="15063" y="353"/>
                </a:lnTo>
                <a:lnTo>
                  <a:pt x="14523" y="279"/>
                </a:lnTo>
                <a:lnTo>
                  <a:pt x="14040" y="167"/>
                </a:lnTo>
                <a:lnTo>
                  <a:pt x="13635" y="93"/>
                </a:lnTo>
                <a:lnTo>
                  <a:pt x="13331" y="18"/>
                </a:lnTo>
                <a:lnTo>
                  <a:pt x="13117" y="18"/>
                </a:lnTo>
                <a:lnTo>
                  <a:pt x="12982" y="18"/>
                </a:lnTo>
                <a:lnTo>
                  <a:pt x="12858" y="130"/>
                </a:lnTo>
                <a:lnTo>
                  <a:pt x="12723" y="279"/>
                </a:lnTo>
                <a:lnTo>
                  <a:pt x="12622" y="446"/>
                </a:lnTo>
                <a:lnTo>
                  <a:pt x="12510" y="670"/>
                </a:lnTo>
                <a:lnTo>
                  <a:pt x="12419" y="912"/>
                </a:lnTo>
                <a:lnTo>
                  <a:pt x="12363" y="1210"/>
                </a:lnTo>
                <a:lnTo>
                  <a:pt x="12318" y="1526"/>
                </a:lnTo>
                <a:lnTo>
                  <a:pt x="12273" y="1843"/>
                </a:lnTo>
                <a:lnTo>
                  <a:pt x="12251" y="2215"/>
                </a:lnTo>
                <a:lnTo>
                  <a:pt x="12273" y="2532"/>
                </a:lnTo>
                <a:lnTo>
                  <a:pt x="12318" y="2886"/>
                </a:lnTo>
                <a:lnTo>
                  <a:pt x="12386" y="3240"/>
                </a:lnTo>
                <a:lnTo>
                  <a:pt x="12464" y="3556"/>
                </a:lnTo>
                <a:lnTo>
                  <a:pt x="12577" y="3891"/>
                </a:lnTo>
                <a:lnTo>
                  <a:pt x="12746" y="4171"/>
                </a:lnTo>
                <a:lnTo>
                  <a:pt x="12926" y="4487"/>
                </a:lnTo>
                <a:lnTo>
                  <a:pt x="13050" y="4860"/>
                </a:lnTo>
                <a:lnTo>
                  <a:pt x="13162" y="5251"/>
                </a:lnTo>
                <a:lnTo>
                  <a:pt x="13218" y="5604"/>
                </a:lnTo>
                <a:lnTo>
                  <a:pt x="13263" y="5995"/>
                </a:lnTo>
                <a:lnTo>
                  <a:pt x="13241" y="6386"/>
                </a:lnTo>
                <a:lnTo>
                  <a:pt x="13218" y="6740"/>
                </a:lnTo>
                <a:lnTo>
                  <a:pt x="13139" y="7094"/>
                </a:lnTo>
                <a:lnTo>
                  <a:pt x="13050" y="7429"/>
                </a:lnTo>
                <a:lnTo>
                  <a:pt x="12903" y="7746"/>
                </a:lnTo>
                <a:lnTo>
                  <a:pt x="12723" y="8025"/>
                </a:lnTo>
                <a:lnTo>
                  <a:pt x="12532" y="8286"/>
                </a:lnTo>
                <a:lnTo>
                  <a:pt x="12318" y="8491"/>
                </a:lnTo>
                <a:lnTo>
                  <a:pt x="12060" y="8677"/>
                </a:lnTo>
                <a:lnTo>
                  <a:pt x="11756" y="8788"/>
                </a:lnTo>
                <a:lnTo>
                  <a:pt x="11452" y="8826"/>
                </a:lnTo>
                <a:lnTo>
                  <a:pt x="11283" y="8826"/>
                </a:lnTo>
                <a:lnTo>
                  <a:pt x="11126" y="8826"/>
                </a:lnTo>
                <a:lnTo>
                  <a:pt x="11002" y="8788"/>
                </a:lnTo>
                <a:lnTo>
                  <a:pt x="10845" y="8714"/>
                </a:lnTo>
                <a:lnTo>
                  <a:pt x="10721" y="8640"/>
                </a:lnTo>
                <a:lnTo>
                  <a:pt x="10608" y="8565"/>
                </a:lnTo>
                <a:lnTo>
                  <a:pt x="10485" y="8453"/>
                </a:lnTo>
                <a:lnTo>
                  <a:pt x="10372" y="8323"/>
                </a:lnTo>
                <a:lnTo>
                  <a:pt x="10181" y="8062"/>
                </a:lnTo>
                <a:lnTo>
                  <a:pt x="10035" y="7746"/>
                </a:lnTo>
                <a:lnTo>
                  <a:pt x="9900" y="7392"/>
                </a:lnTo>
                <a:lnTo>
                  <a:pt x="9787" y="7001"/>
                </a:lnTo>
                <a:lnTo>
                  <a:pt x="9731" y="6610"/>
                </a:lnTo>
                <a:lnTo>
                  <a:pt x="9686" y="6219"/>
                </a:lnTo>
                <a:lnTo>
                  <a:pt x="9663" y="5772"/>
                </a:lnTo>
                <a:lnTo>
                  <a:pt x="9686" y="5381"/>
                </a:lnTo>
                <a:lnTo>
                  <a:pt x="9753" y="4990"/>
                </a:lnTo>
                <a:lnTo>
                  <a:pt x="9832" y="4636"/>
                </a:lnTo>
                <a:lnTo>
                  <a:pt x="9945" y="4320"/>
                </a:lnTo>
                <a:lnTo>
                  <a:pt x="10068" y="4022"/>
                </a:lnTo>
                <a:lnTo>
                  <a:pt x="10203" y="3817"/>
                </a:lnTo>
                <a:lnTo>
                  <a:pt x="10316" y="3593"/>
                </a:lnTo>
                <a:lnTo>
                  <a:pt x="10395" y="3351"/>
                </a:lnTo>
                <a:lnTo>
                  <a:pt x="10462" y="3109"/>
                </a:lnTo>
                <a:lnTo>
                  <a:pt x="10507" y="2848"/>
                </a:lnTo>
                <a:lnTo>
                  <a:pt x="10530" y="2606"/>
                </a:lnTo>
                <a:lnTo>
                  <a:pt x="10507" y="2346"/>
                </a:lnTo>
                <a:lnTo>
                  <a:pt x="10462" y="2141"/>
                </a:lnTo>
                <a:lnTo>
                  <a:pt x="10395" y="1880"/>
                </a:lnTo>
                <a:lnTo>
                  <a:pt x="10293" y="1638"/>
                </a:lnTo>
                <a:lnTo>
                  <a:pt x="10158" y="1415"/>
                </a:lnTo>
                <a:lnTo>
                  <a:pt x="9967" y="1210"/>
                </a:lnTo>
                <a:lnTo>
                  <a:pt x="9753" y="986"/>
                </a:lnTo>
                <a:lnTo>
                  <a:pt x="9495" y="819"/>
                </a:lnTo>
                <a:lnTo>
                  <a:pt x="9191" y="670"/>
                </a:lnTo>
                <a:lnTo>
                  <a:pt x="8842" y="521"/>
                </a:lnTo>
                <a:lnTo>
                  <a:pt x="8471" y="446"/>
                </a:lnTo>
                <a:lnTo>
                  <a:pt x="7998" y="428"/>
                </a:lnTo>
                <a:lnTo>
                  <a:pt x="7413" y="428"/>
                </a:lnTo>
                <a:lnTo>
                  <a:pt x="6817" y="446"/>
                </a:lnTo>
                <a:lnTo>
                  <a:pt x="6187" y="521"/>
                </a:lnTo>
                <a:lnTo>
                  <a:pt x="5602" y="633"/>
                </a:lnTo>
                <a:lnTo>
                  <a:pt x="5107" y="744"/>
                </a:lnTo>
                <a:lnTo>
                  <a:pt x="4725" y="856"/>
                </a:lnTo>
                <a:lnTo>
                  <a:pt x="4848" y="1564"/>
                </a:lnTo>
                <a:lnTo>
                  <a:pt x="5028" y="2495"/>
                </a:lnTo>
                <a:lnTo>
                  <a:pt x="5175" y="3556"/>
                </a:lnTo>
                <a:lnTo>
                  <a:pt x="5298" y="4673"/>
                </a:lnTo>
                <a:lnTo>
                  <a:pt x="5343" y="5213"/>
                </a:lnTo>
                <a:lnTo>
                  <a:pt x="5388" y="5753"/>
                </a:lnTo>
                <a:lnTo>
                  <a:pt x="5411" y="6275"/>
                </a:lnTo>
                <a:lnTo>
                  <a:pt x="5411" y="6740"/>
                </a:lnTo>
                <a:lnTo>
                  <a:pt x="5366" y="7168"/>
                </a:lnTo>
                <a:lnTo>
                  <a:pt x="5321" y="7541"/>
                </a:lnTo>
                <a:lnTo>
                  <a:pt x="5287" y="7708"/>
                </a:lnTo>
                <a:lnTo>
                  <a:pt x="5242" y="7857"/>
                </a:lnTo>
                <a:lnTo>
                  <a:pt x="5197" y="7969"/>
                </a:lnTo>
                <a:lnTo>
                  <a:pt x="5130" y="8062"/>
                </a:lnTo>
                <a:lnTo>
                  <a:pt x="5006" y="8248"/>
                </a:lnTo>
                <a:lnTo>
                  <a:pt x="4848" y="8397"/>
                </a:lnTo>
                <a:lnTo>
                  <a:pt x="4725" y="8528"/>
                </a:lnTo>
                <a:lnTo>
                  <a:pt x="4567" y="8640"/>
                </a:lnTo>
                <a:lnTo>
                  <a:pt x="4421" y="8714"/>
                </a:lnTo>
                <a:lnTo>
                  <a:pt x="4263" y="8751"/>
                </a:lnTo>
                <a:lnTo>
                  <a:pt x="4095" y="8788"/>
                </a:lnTo>
                <a:lnTo>
                  <a:pt x="3948" y="8788"/>
                </a:lnTo>
                <a:lnTo>
                  <a:pt x="3791" y="8751"/>
                </a:lnTo>
                <a:lnTo>
                  <a:pt x="3667" y="8714"/>
                </a:lnTo>
                <a:lnTo>
                  <a:pt x="3510" y="8677"/>
                </a:lnTo>
                <a:lnTo>
                  <a:pt x="3386" y="8602"/>
                </a:lnTo>
                <a:lnTo>
                  <a:pt x="3251" y="8491"/>
                </a:lnTo>
                <a:lnTo>
                  <a:pt x="3127" y="8360"/>
                </a:lnTo>
                <a:lnTo>
                  <a:pt x="3015" y="8248"/>
                </a:lnTo>
                <a:lnTo>
                  <a:pt x="2925" y="8062"/>
                </a:lnTo>
                <a:lnTo>
                  <a:pt x="2778" y="7857"/>
                </a:lnTo>
                <a:lnTo>
                  <a:pt x="2610" y="7671"/>
                </a:lnTo>
                <a:lnTo>
                  <a:pt x="2407" y="7541"/>
                </a:lnTo>
                <a:lnTo>
                  <a:pt x="2171" y="7466"/>
                </a:lnTo>
                <a:lnTo>
                  <a:pt x="1957" y="7429"/>
                </a:lnTo>
                <a:lnTo>
                  <a:pt x="1698" y="7429"/>
                </a:lnTo>
                <a:lnTo>
                  <a:pt x="1462" y="7466"/>
                </a:lnTo>
                <a:lnTo>
                  <a:pt x="1226" y="7559"/>
                </a:lnTo>
                <a:lnTo>
                  <a:pt x="989" y="7708"/>
                </a:lnTo>
                <a:lnTo>
                  <a:pt x="776" y="7932"/>
                </a:lnTo>
                <a:lnTo>
                  <a:pt x="551" y="8211"/>
                </a:lnTo>
                <a:lnTo>
                  <a:pt x="382" y="8528"/>
                </a:lnTo>
                <a:lnTo>
                  <a:pt x="315" y="8714"/>
                </a:lnTo>
                <a:lnTo>
                  <a:pt x="236" y="8919"/>
                </a:lnTo>
                <a:lnTo>
                  <a:pt x="191" y="9142"/>
                </a:lnTo>
                <a:lnTo>
                  <a:pt x="123" y="9347"/>
                </a:lnTo>
                <a:lnTo>
                  <a:pt x="78" y="9608"/>
                </a:lnTo>
                <a:lnTo>
                  <a:pt x="56" y="9887"/>
                </a:lnTo>
                <a:lnTo>
                  <a:pt x="33" y="10185"/>
                </a:lnTo>
                <a:lnTo>
                  <a:pt x="33" y="10464"/>
                </a:lnTo>
                <a:lnTo>
                  <a:pt x="33" y="10706"/>
                </a:lnTo>
                <a:lnTo>
                  <a:pt x="56" y="10967"/>
                </a:lnTo>
                <a:lnTo>
                  <a:pt x="78" y="11172"/>
                </a:lnTo>
                <a:lnTo>
                  <a:pt x="123" y="11395"/>
                </a:lnTo>
                <a:lnTo>
                  <a:pt x="168" y="11600"/>
                </a:lnTo>
                <a:lnTo>
                  <a:pt x="236" y="11786"/>
                </a:lnTo>
                <a:lnTo>
                  <a:pt x="292" y="11973"/>
                </a:lnTo>
                <a:lnTo>
                  <a:pt x="382" y="12140"/>
                </a:lnTo>
                <a:lnTo>
                  <a:pt x="540" y="12419"/>
                </a:lnTo>
                <a:lnTo>
                  <a:pt x="731" y="12680"/>
                </a:lnTo>
                <a:lnTo>
                  <a:pt x="944" y="12866"/>
                </a:lnTo>
                <a:lnTo>
                  <a:pt x="1158" y="12997"/>
                </a:lnTo>
                <a:lnTo>
                  <a:pt x="1395" y="13108"/>
                </a:lnTo>
                <a:lnTo>
                  <a:pt x="1608" y="13183"/>
                </a:lnTo>
                <a:lnTo>
                  <a:pt x="1856" y="13183"/>
                </a:lnTo>
                <a:lnTo>
                  <a:pt x="2070" y="13146"/>
                </a:lnTo>
                <a:lnTo>
                  <a:pt x="2261" y="13071"/>
                </a:lnTo>
                <a:lnTo>
                  <a:pt x="2430" y="12960"/>
                </a:lnTo>
                <a:lnTo>
                  <a:pt x="2587" y="12792"/>
                </a:lnTo>
                <a:lnTo>
                  <a:pt x="2688" y="12606"/>
                </a:lnTo>
                <a:lnTo>
                  <a:pt x="2801" y="12419"/>
                </a:lnTo>
                <a:lnTo>
                  <a:pt x="2925" y="12289"/>
                </a:lnTo>
                <a:lnTo>
                  <a:pt x="3082" y="12177"/>
                </a:lnTo>
                <a:lnTo>
                  <a:pt x="3228" y="12103"/>
                </a:lnTo>
                <a:lnTo>
                  <a:pt x="3408" y="12103"/>
                </a:lnTo>
                <a:lnTo>
                  <a:pt x="3577" y="12103"/>
                </a:lnTo>
                <a:lnTo>
                  <a:pt x="3723" y="12177"/>
                </a:lnTo>
                <a:lnTo>
                  <a:pt x="3903" y="12252"/>
                </a:lnTo>
                <a:lnTo>
                  <a:pt x="4072" y="12364"/>
                </a:lnTo>
                <a:lnTo>
                  <a:pt x="4230" y="12494"/>
                </a:lnTo>
                <a:lnTo>
                  <a:pt x="4353" y="12643"/>
                </a:lnTo>
                <a:lnTo>
                  <a:pt x="4488" y="12829"/>
                </a:lnTo>
                <a:lnTo>
                  <a:pt x="4567" y="13034"/>
                </a:lnTo>
                <a:lnTo>
                  <a:pt x="4657" y="13257"/>
                </a:lnTo>
                <a:lnTo>
                  <a:pt x="4702" y="13462"/>
                </a:lnTo>
                <a:lnTo>
                  <a:pt x="4725" y="13686"/>
                </a:lnTo>
                <a:lnTo>
                  <a:pt x="4702" y="14282"/>
                </a:lnTo>
                <a:lnTo>
                  <a:pt x="4657" y="15045"/>
                </a:lnTo>
                <a:lnTo>
                  <a:pt x="4612" y="15976"/>
                </a:lnTo>
                <a:lnTo>
                  <a:pt x="4590" y="16926"/>
                </a:lnTo>
                <a:lnTo>
                  <a:pt x="4567" y="17968"/>
                </a:lnTo>
                <a:lnTo>
                  <a:pt x="4567" y="19011"/>
                </a:lnTo>
                <a:lnTo>
                  <a:pt x="4590" y="19514"/>
                </a:lnTo>
                <a:lnTo>
                  <a:pt x="4612" y="19980"/>
                </a:lnTo>
                <a:lnTo>
                  <a:pt x="4657" y="20426"/>
                </a:lnTo>
                <a:lnTo>
                  <a:pt x="4725" y="20836"/>
                </a:lnTo>
                <a:lnTo>
                  <a:pt x="4848" y="20929"/>
                </a:lnTo>
                <a:lnTo>
                  <a:pt x="5040" y="21004"/>
                </a:lnTo>
                <a:lnTo>
                  <a:pt x="5265" y="21078"/>
                </a:lnTo>
                <a:lnTo>
                  <a:pt x="5478" y="21115"/>
                </a:lnTo>
                <a:lnTo>
                  <a:pt x="6041" y="21115"/>
                </a:lnTo>
                <a:lnTo>
                  <a:pt x="6637" y="21078"/>
                </a:lnTo>
                <a:lnTo>
                  <a:pt x="7312" y="21004"/>
                </a:lnTo>
                <a:lnTo>
                  <a:pt x="7998" y="20929"/>
                </a:lnTo>
                <a:lnTo>
                  <a:pt x="8696" y="20855"/>
                </a:lnTo>
                <a:lnTo>
                  <a:pt x="9360" y="20836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13" name="Puzzle3"/>
          <p:cNvSpPr>
            <a:spLocks noEditPoints="1" noChangeArrowheads="1"/>
          </p:cNvSpPr>
          <p:nvPr/>
        </p:nvSpPr>
        <p:spPr bwMode="auto">
          <a:xfrm>
            <a:off x="6495151" y="592668"/>
            <a:ext cx="1012316" cy="1221887"/>
          </a:xfrm>
          <a:custGeom>
            <a:avLst/>
            <a:gdLst>
              <a:gd name="T0" fmla="*/ 10391 w 21600"/>
              <a:gd name="T1" fmla="*/ 15806 h 21600"/>
              <a:gd name="T2" fmla="*/ 20551 w 21600"/>
              <a:gd name="T3" fmla="*/ 21088 h 21600"/>
              <a:gd name="T4" fmla="*/ 13180 w 21600"/>
              <a:gd name="T5" fmla="*/ 13801 h 21600"/>
              <a:gd name="T6" fmla="*/ 20551 w 21600"/>
              <a:gd name="T7" fmla="*/ 7025 h 21600"/>
              <a:gd name="T8" fmla="*/ 10500 w 21600"/>
              <a:gd name="T9" fmla="*/ 52 h 21600"/>
              <a:gd name="T10" fmla="*/ 692 w 21600"/>
              <a:gd name="T11" fmla="*/ 6802 h 21600"/>
              <a:gd name="T12" fmla="*/ 8064 w 21600"/>
              <a:gd name="T13" fmla="*/ 13526 h 21600"/>
              <a:gd name="T14" fmla="*/ 692 w 21600"/>
              <a:gd name="T15" fmla="*/ 21088 h 21600"/>
              <a:gd name="T16" fmla="*/ 2273 w 21600"/>
              <a:gd name="T17" fmla="*/ 7719 h 21600"/>
              <a:gd name="T18" fmla="*/ 19149 w 21600"/>
              <a:gd name="T19" fmla="*/ 20237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6625" y="20892"/>
                </a:moveTo>
                <a:lnTo>
                  <a:pt x="7105" y="21023"/>
                </a:lnTo>
                <a:lnTo>
                  <a:pt x="7513" y="21088"/>
                </a:lnTo>
                <a:lnTo>
                  <a:pt x="7922" y="21115"/>
                </a:lnTo>
                <a:lnTo>
                  <a:pt x="8242" y="21115"/>
                </a:lnTo>
                <a:lnTo>
                  <a:pt x="8544" y="21062"/>
                </a:lnTo>
                <a:lnTo>
                  <a:pt x="8810" y="20997"/>
                </a:lnTo>
                <a:lnTo>
                  <a:pt x="9023" y="20892"/>
                </a:lnTo>
                <a:lnTo>
                  <a:pt x="9148" y="20761"/>
                </a:lnTo>
                <a:lnTo>
                  <a:pt x="9290" y="20616"/>
                </a:lnTo>
                <a:lnTo>
                  <a:pt x="9361" y="20459"/>
                </a:lnTo>
                <a:lnTo>
                  <a:pt x="9396" y="20289"/>
                </a:lnTo>
                <a:lnTo>
                  <a:pt x="9396" y="20092"/>
                </a:lnTo>
                <a:lnTo>
                  <a:pt x="9325" y="19909"/>
                </a:lnTo>
                <a:lnTo>
                  <a:pt x="9219" y="19738"/>
                </a:lnTo>
                <a:lnTo>
                  <a:pt x="9094" y="19555"/>
                </a:lnTo>
                <a:lnTo>
                  <a:pt x="8917" y="19384"/>
                </a:lnTo>
                <a:lnTo>
                  <a:pt x="8650" y="19162"/>
                </a:lnTo>
                <a:lnTo>
                  <a:pt x="8437" y="18900"/>
                </a:lnTo>
                <a:lnTo>
                  <a:pt x="8277" y="18624"/>
                </a:lnTo>
                <a:lnTo>
                  <a:pt x="8135" y="18349"/>
                </a:lnTo>
                <a:lnTo>
                  <a:pt x="8028" y="18048"/>
                </a:lnTo>
                <a:lnTo>
                  <a:pt x="7993" y="17746"/>
                </a:lnTo>
                <a:lnTo>
                  <a:pt x="7993" y="17471"/>
                </a:lnTo>
                <a:lnTo>
                  <a:pt x="8028" y="17169"/>
                </a:lnTo>
                <a:lnTo>
                  <a:pt x="8135" y="16920"/>
                </a:lnTo>
                <a:lnTo>
                  <a:pt x="8277" y="16671"/>
                </a:lnTo>
                <a:lnTo>
                  <a:pt x="8366" y="16540"/>
                </a:lnTo>
                <a:lnTo>
                  <a:pt x="8473" y="16409"/>
                </a:lnTo>
                <a:lnTo>
                  <a:pt x="8615" y="16317"/>
                </a:lnTo>
                <a:lnTo>
                  <a:pt x="8739" y="16213"/>
                </a:lnTo>
                <a:lnTo>
                  <a:pt x="8881" y="16134"/>
                </a:lnTo>
                <a:lnTo>
                  <a:pt x="9059" y="16055"/>
                </a:lnTo>
                <a:lnTo>
                  <a:pt x="9254" y="15990"/>
                </a:lnTo>
                <a:lnTo>
                  <a:pt x="9432" y="15911"/>
                </a:lnTo>
                <a:lnTo>
                  <a:pt x="9663" y="15885"/>
                </a:lnTo>
                <a:lnTo>
                  <a:pt x="9876" y="15833"/>
                </a:lnTo>
                <a:lnTo>
                  <a:pt x="10142" y="15806"/>
                </a:lnTo>
                <a:lnTo>
                  <a:pt x="10391" y="15806"/>
                </a:lnTo>
                <a:lnTo>
                  <a:pt x="10728" y="15806"/>
                </a:lnTo>
                <a:lnTo>
                  <a:pt x="10995" y="15806"/>
                </a:lnTo>
                <a:lnTo>
                  <a:pt x="11279" y="15833"/>
                </a:lnTo>
                <a:lnTo>
                  <a:pt x="11546" y="15885"/>
                </a:lnTo>
                <a:lnTo>
                  <a:pt x="11776" y="15937"/>
                </a:lnTo>
                <a:lnTo>
                  <a:pt x="12025" y="15990"/>
                </a:lnTo>
                <a:lnTo>
                  <a:pt x="12221" y="16055"/>
                </a:lnTo>
                <a:lnTo>
                  <a:pt x="12434" y="16134"/>
                </a:lnTo>
                <a:lnTo>
                  <a:pt x="12611" y="16213"/>
                </a:lnTo>
                <a:lnTo>
                  <a:pt x="12771" y="16317"/>
                </a:lnTo>
                <a:lnTo>
                  <a:pt x="12913" y="16409"/>
                </a:lnTo>
                <a:lnTo>
                  <a:pt x="13038" y="16514"/>
                </a:lnTo>
                <a:lnTo>
                  <a:pt x="13251" y="16737"/>
                </a:lnTo>
                <a:lnTo>
                  <a:pt x="13428" y="16986"/>
                </a:lnTo>
                <a:lnTo>
                  <a:pt x="13517" y="17248"/>
                </a:lnTo>
                <a:lnTo>
                  <a:pt x="13588" y="17523"/>
                </a:lnTo>
                <a:lnTo>
                  <a:pt x="13588" y="17799"/>
                </a:lnTo>
                <a:lnTo>
                  <a:pt x="13517" y="18074"/>
                </a:lnTo>
                <a:lnTo>
                  <a:pt x="13428" y="18323"/>
                </a:lnTo>
                <a:lnTo>
                  <a:pt x="13286" y="18572"/>
                </a:lnTo>
                <a:lnTo>
                  <a:pt x="13109" y="18808"/>
                </a:lnTo>
                <a:lnTo>
                  <a:pt x="12878" y="19031"/>
                </a:lnTo>
                <a:lnTo>
                  <a:pt x="12434" y="19411"/>
                </a:lnTo>
                <a:lnTo>
                  <a:pt x="12132" y="19738"/>
                </a:lnTo>
                <a:lnTo>
                  <a:pt x="12025" y="19856"/>
                </a:lnTo>
                <a:lnTo>
                  <a:pt x="11919" y="20014"/>
                </a:lnTo>
                <a:lnTo>
                  <a:pt x="11883" y="20132"/>
                </a:lnTo>
                <a:lnTo>
                  <a:pt x="11883" y="20263"/>
                </a:lnTo>
                <a:lnTo>
                  <a:pt x="11883" y="20394"/>
                </a:lnTo>
                <a:lnTo>
                  <a:pt x="11954" y="20485"/>
                </a:lnTo>
                <a:lnTo>
                  <a:pt x="12061" y="20590"/>
                </a:lnTo>
                <a:lnTo>
                  <a:pt x="12185" y="20695"/>
                </a:lnTo>
                <a:lnTo>
                  <a:pt x="12327" y="20787"/>
                </a:lnTo>
                <a:lnTo>
                  <a:pt x="12540" y="20892"/>
                </a:lnTo>
                <a:lnTo>
                  <a:pt x="12771" y="20997"/>
                </a:lnTo>
                <a:lnTo>
                  <a:pt x="13073" y="21088"/>
                </a:lnTo>
                <a:lnTo>
                  <a:pt x="13428" y="21193"/>
                </a:lnTo>
                <a:lnTo>
                  <a:pt x="13873" y="21298"/>
                </a:lnTo>
                <a:lnTo>
                  <a:pt x="14317" y="21390"/>
                </a:lnTo>
                <a:lnTo>
                  <a:pt x="14778" y="21468"/>
                </a:lnTo>
                <a:lnTo>
                  <a:pt x="15294" y="21547"/>
                </a:lnTo>
                <a:lnTo>
                  <a:pt x="15809" y="21600"/>
                </a:lnTo>
                <a:lnTo>
                  <a:pt x="16359" y="21652"/>
                </a:lnTo>
                <a:lnTo>
                  <a:pt x="16875" y="21678"/>
                </a:lnTo>
                <a:lnTo>
                  <a:pt x="17407" y="21678"/>
                </a:lnTo>
                <a:lnTo>
                  <a:pt x="17958" y="21678"/>
                </a:lnTo>
                <a:lnTo>
                  <a:pt x="18473" y="21652"/>
                </a:lnTo>
                <a:lnTo>
                  <a:pt x="18953" y="21573"/>
                </a:lnTo>
                <a:lnTo>
                  <a:pt x="19397" y="21495"/>
                </a:lnTo>
                <a:lnTo>
                  <a:pt x="19841" y="21390"/>
                </a:lnTo>
                <a:lnTo>
                  <a:pt x="20214" y="21272"/>
                </a:lnTo>
                <a:lnTo>
                  <a:pt x="20551" y="21088"/>
                </a:lnTo>
                <a:lnTo>
                  <a:pt x="20480" y="20787"/>
                </a:lnTo>
                <a:lnTo>
                  <a:pt x="20409" y="20485"/>
                </a:lnTo>
                <a:lnTo>
                  <a:pt x="20356" y="20158"/>
                </a:lnTo>
                <a:lnTo>
                  <a:pt x="20356" y="19804"/>
                </a:lnTo>
                <a:lnTo>
                  <a:pt x="20321" y="19083"/>
                </a:lnTo>
                <a:lnTo>
                  <a:pt x="20356" y="18349"/>
                </a:lnTo>
                <a:lnTo>
                  <a:pt x="20409" y="17641"/>
                </a:lnTo>
                <a:lnTo>
                  <a:pt x="20480" y="17012"/>
                </a:lnTo>
                <a:lnTo>
                  <a:pt x="20551" y="16488"/>
                </a:lnTo>
                <a:lnTo>
                  <a:pt x="20551" y="16055"/>
                </a:lnTo>
                <a:lnTo>
                  <a:pt x="20551" y="15911"/>
                </a:lnTo>
                <a:lnTo>
                  <a:pt x="20445" y="15754"/>
                </a:lnTo>
                <a:lnTo>
                  <a:pt x="20356" y="15610"/>
                </a:lnTo>
                <a:lnTo>
                  <a:pt x="20178" y="15452"/>
                </a:lnTo>
                <a:lnTo>
                  <a:pt x="20001" y="15334"/>
                </a:lnTo>
                <a:lnTo>
                  <a:pt x="19770" y="15230"/>
                </a:lnTo>
                <a:lnTo>
                  <a:pt x="19521" y="15125"/>
                </a:lnTo>
                <a:lnTo>
                  <a:pt x="19290" y="15059"/>
                </a:lnTo>
                <a:lnTo>
                  <a:pt x="19024" y="15007"/>
                </a:lnTo>
                <a:lnTo>
                  <a:pt x="18740" y="14954"/>
                </a:lnTo>
                <a:lnTo>
                  <a:pt x="18509" y="14954"/>
                </a:lnTo>
                <a:lnTo>
                  <a:pt x="18225" y="14954"/>
                </a:lnTo>
                <a:lnTo>
                  <a:pt x="17994" y="15007"/>
                </a:lnTo>
                <a:lnTo>
                  <a:pt x="17763" y="15085"/>
                </a:lnTo>
                <a:lnTo>
                  <a:pt x="17550" y="15177"/>
                </a:lnTo>
                <a:lnTo>
                  <a:pt x="17372" y="15308"/>
                </a:lnTo>
                <a:lnTo>
                  <a:pt x="17176" y="15426"/>
                </a:lnTo>
                <a:lnTo>
                  <a:pt x="16928" y="15557"/>
                </a:lnTo>
                <a:lnTo>
                  <a:pt x="16661" y="15636"/>
                </a:lnTo>
                <a:lnTo>
                  <a:pt x="16359" y="15688"/>
                </a:lnTo>
                <a:lnTo>
                  <a:pt x="16022" y="15715"/>
                </a:lnTo>
                <a:lnTo>
                  <a:pt x="15667" y="15688"/>
                </a:lnTo>
                <a:lnTo>
                  <a:pt x="15294" y="15662"/>
                </a:lnTo>
                <a:lnTo>
                  <a:pt x="14956" y="15583"/>
                </a:lnTo>
                <a:lnTo>
                  <a:pt x="14619" y="15479"/>
                </a:lnTo>
                <a:lnTo>
                  <a:pt x="14281" y="15334"/>
                </a:lnTo>
                <a:lnTo>
                  <a:pt x="13961" y="15177"/>
                </a:lnTo>
                <a:lnTo>
                  <a:pt x="13695" y="14981"/>
                </a:lnTo>
                <a:lnTo>
                  <a:pt x="13588" y="14850"/>
                </a:lnTo>
                <a:lnTo>
                  <a:pt x="13482" y="14732"/>
                </a:lnTo>
                <a:lnTo>
                  <a:pt x="13393" y="14600"/>
                </a:lnTo>
                <a:lnTo>
                  <a:pt x="13322" y="14456"/>
                </a:lnTo>
                <a:lnTo>
                  <a:pt x="13251" y="14299"/>
                </a:lnTo>
                <a:lnTo>
                  <a:pt x="13215" y="14155"/>
                </a:lnTo>
                <a:lnTo>
                  <a:pt x="13180" y="13971"/>
                </a:lnTo>
                <a:lnTo>
                  <a:pt x="13180" y="13801"/>
                </a:lnTo>
                <a:lnTo>
                  <a:pt x="13180" y="13591"/>
                </a:lnTo>
                <a:lnTo>
                  <a:pt x="13215" y="13395"/>
                </a:lnTo>
                <a:lnTo>
                  <a:pt x="13251" y="13198"/>
                </a:lnTo>
                <a:lnTo>
                  <a:pt x="13322" y="13015"/>
                </a:lnTo>
                <a:lnTo>
                  <a:pt x="13393" y="12870"/>
                </a:lnTo>
                <a:lnTo>
                  <a:pt x="13482" y="12713"/>
                </a:lnTo>
                <a:lnTo>
                  <a:pt x="13588" y="12569"/>
                </a:lnTo>
                <a:lnTo>
                  <a:pt x="13730" y="12438"/>
                </a:lnTo>
                <a:lnTo>
                  <a:pt x="13997" y="12215"/>
                </a:lnTo>
                <a:lnTo>
                  <a:pt x="14334" y="12005"/>
                </a:lnTo>
                <a:lnTo>
                  <a:pt x="14690" y="11861"/>
                </a:lnTo>
                <a:lnTo>
                  <a:pt x="15063" y="11756"/>
                </a:lnTo>
                <a:lnTo>
                  <a:pt x="15436" y="11678"/>
                </a:lnTo>
                <a:lnTo>
                  <a:pt x="15809" y="11638"/>
                </a:lnTo>
                <a:lnTo>
                  <a:pt x="16182" y="11638"/>
                </a:lnTo>
                <a:lnTo>
                  <a:pt x="16555" y="11678"/>
                </a:lnTo>
                <a:lnTo>
                  <a:pt x="16910" y="11730"/>
                </a:lnTo>
                <a:lnTo>
                  <a:pt x="17248" y="11835"/>
                </a:lnTo>
                <a:lnTo>
                  <a:pt x="17514" y="11966"/>
                </a:lnTo>
                <a:lnTo>
                  <a:pt x="17763" y="12110"/>
                </a:lnTo>
                <a:lnTo>
                  <a:pt x="17887" y="12215"/>
                </a:lnTo>
                <a:lnTo>
                  <a:pt x="18065" y="12307"/>
                </a:lnTo>
                <a:lnTo>
                  <a:pt x="18260" y="12412"/>
                </a:lnTo>
                <a:lnTo>
                  <a:pt x="18438" y="12464"/>
                </a:lnTo>
                <a:lnTo>
                  <a:pt x="18669" y="12543"/>
                </a:lnTo>
                <a:lnTo>
                  <a:pt x="18882" y="12569"/>
                </a:lnTo>
                <a:lnTo>
                  <a:pt x="19113" y="12595"/>
                </a:lnTo>
                <a:lnTo>
                  <a:pt x="19361" y="12608"/>
                </a:lnTo>
                <a:lnTo>
                  <a:pt x="19592" y="12608"/>
                </a:lnTo>
                <a:lnTo>
                  <a:pt x="19841" y="12595"/>
                </a:lnTo>
                <a:lnTo>
                  <a:pt x="20072" y="12543"/>
                </a:lnTo>
                <a:lnTo>
                  <a:pt x="20321" y="12490"/>
                </a:lnTo>
                <a:lnTo>
                  <a:pt x="20551" y="12438"/>
                </a:lnTo>
                <a:lnTo>
                  <a:pt x="20800" y="12333"/>
                </a:lnTo>
                <a:lnTo>
                  <a:pt x="20996" y="12241"/>
                </a:lnTo>
                <a:lnTo>
                  <a:pt x="21244" y="12110"/>
                </a:lnTo>
                <a:lnTo>
                  <a:pt x="21298" y="12032"/>
                </a:lnTo>
                <a:lnTo>
                  <a:pt x="21404" y="11966"/>
                </a:lnTo>
                <a:lnTo>
                  <a:pt x="21475" y="11861"/>
                </a:lnTo>
                <a:lnTo>
                  <a:pt x="21511" y="11730"/>
                </a:lnTo>
                <a:lnTo>
                  <a:pt x="21617" y="11481"/>
                </a:lnTo>
                <a:lnTo>
                  <a:pt x="21653" y="11180"/>
                </a:lnTo>
                <a:lnTo>
                  <a:pt x="21653" y="10826"/>
                </a:lnTo>
                <a:lnTo>
                  <a:pt x="21653" y="10472"/>
                </a:lnTo>
                <a:lnTo>
                  <a:pt x="21582" y="10092"/>
                </a:lnTo>
                <a:lnTo>
                  <a:pt x="21511" y="9725"/>
                </a:lnTo>
                <a:lnTo>
                  <a:pt x="21298" y="8912"/>
                </a:lnTo>
                <a:lnTo>
                  <a:pt x="21067" y="8191"/>
                </a:lnTo>
                <a:lnTo>
                  <a:pt x="20800" y="7536"/>
                </a:lnTo>
                <a:lnTo>
                  <a:pt x="20551" y="7025"/>
                </a:lnTo>
                <a:lnTo>
                  <a:pt x="20001" y="7103"/>
                </a:lnTo>
                <a:lnTo>
                  <a:pt x="19432" y="7156"/>
                </a:lnTo>
                <a:lnTo>
                  <a:pt x="18846" y="7208"/>
                </a:lnTo>
                <a:lnTo>
                  <a:pt x="18225" y="7208"/>
                </a:lnTo>
                <a:lnTo>
                  <a:pt x="17656" y="7208"/>
                </a:lnTo>
                <a:lnTo>
                  <a:pt x="17070" y="7182"/>
                </a:lnTo>
                <a:lnTo>
                  <a:pt x="16484" y="7156"/>
                </a:lnTo>
                <a:lnTo>
                  <a:pt x="15986" y="7103"/>
                </a:lnTo>
                <a:lnTo>
                  <a:pt x="14992" y="6999"/>
                </a:lnTo>
                <a:lnTo>
                  <a:pt x="14210" y="6907"/>
                </a:lnTo>
                <a:lnTo>
                  <a:pt x="13695" y="6828"/>
                </a:lnTo>
                <a:lnTo>
                  <a:pt x="13517" y="6802"/>
                </a:lnTo>
                <a:lnTo>
                  <a:pt x="13073" y="6645"/>
                </a:lnTo>
                <a:lnTo>
                  <a:pt x="12700" y="6474"/>
                </a:lnTo>
                <a:lnTo>
                  <a:pt x="12363" y="6304"/>
                </a:lnTo>
                <a:lnTo>
                  <a:pt x="12132" y="6094"/>
                </a:lnTo>
                <a:lnTo>
                  <a:pt x="11919" y="5871"/>
                </a:lnTo>
                <a:lnTo>
                  <a:pt x="11776" y="5649"/>
                </a:lnTo>
                <a:lnTo>
                  <a:pt x="11688" y="5413"/>
                </a:lnTo>
                <a:lnTo>
                  <a:pt x="11617" y="5190"/>
                </a:lnTo>
                <a:lnTo>
                  <a:pt x="11617" y="4941"/>
                </a:lnTo>
                <a:lnTo>
                  <a:pt x="11652" y="4718"/>
                </a:lnTo>
                <a:lnTo>
                  <a:pt x="11723" y="4482"/>
                </a:lnTo>
                <a:lnTo>
                  <a:pt x="11812" y="4285"/>
                </a:lnTo>
                <a:lnTo>
                  <a:pt x="11919" y="4089"/>
                </a:lnTo>
                <a:lnTo>
                  <a:pt x="12096" y="3905"/>
                </a:lnTo>
                <a:lnTo>
                  <a:pt x="12292" y="3735"/>
                </a:lnTo>
                <a:lnTo>
                  <a:pt x="12505" y="3604"/>
                </a:lnTo>
                <a:lnTo>
                  <a:pt x="12700" y="3460"/>
                </a:lnTo>
                <a:lnTo>
                  <a:pt x="12878" y="3250"/>
                </a:lnTo>
                <a:lnTo>
                  <a:pt x="13038" y="3027"/>
                </a:lnTo>
                <a:lnTo>
                  <a:pt x="13180" y="2752"/>
                </a:lnTo>
                <a:lnTo>
                  <a:pt x="13286" y="2477"/>
                </a:lnTo>
                <a:lnTo>
                  <a:pt x="13322" y="2175"/>
                </a:lnTo>
                <a:lnTo>
                  <a:pt x="13357" y="1874"/>
                </a:lnTo>
                <a:lnTo>
                  <a:pt x="13286" y="1572"/>
                </a:lnTo>
                <a:lnTo>
                  <a:pt x="13180" y="1271"/>
                </a:lnTo>
                <a:lnTo>
                  <a:pt x="13038" y="983"/>
                </a:lnTo>
                <a:lnTo>
                  <a:pt x="12949" y="865"/>
                </a:lnTo>
                <a:lnTo>
                  <a:pt x="12807" y="733"/>
                </a:lnTo>
                <a:lnTo>
                  <a:pt x="12665" y="616"/>
                </a:lnTo>
                <a:lnTo>
                  <a:pt x="12505" y="511"/>
                </a:lnTo>
                <a:lnTo>
                  <a:pt x="12327" y="406"/>
                </a:lnTo>
                <a:lnTo>
                  <a:pt x="12132" y="314"/>
                </a:lnTo>
                <a:lnTo>
                  <a:pt x="11883" y="235"/>
                </a:lnTo>
                <a:lnTo>
                  <a:pt x="11652" y="183"/>
                </a:lnTo>
                <a:lnTo>
                  <a:pt x="11368" y="104"/>
                </a:lnTo>
                <a:lnTo>
                  <a:pt x="11101" y="78"/>
                </a:lnTo>
                <a:lnTo>
                  <a:pt x="10800" y="52"/>
                </a:lnTo>
                <a:lnTo>
                  <a:pt x="10444" y="52"/>
                </a:lnTo>
                <a:lnTo>
                  <a:pt x="10142" y="52"/>
                </a:lnTo>
                <a:lnTo>
                  <a:pt x="9840" y="78"/>
                </a:lnTo>
                <a:lnTo>
                  <a:pt x="9574" y="104"/>
                </a:lnTo>
                <a:lnTo>
                  <a:pt x="9325" y="157"/>
                </a:lnTo>
                <a:lnTo>
                  <a:pt x="9094" y="209"/>
                </a:lnTo>
                <a:lnTo>
                  <a:pt x="8846" y="262"/>
                </a:lnTo>
                <a:lnTo>
                  <a:pt x="8650" y="340"/>
                </a:lnTo>
                <a:lnTo>
                  <a:pt x="8437" y="432"/>
                </a:lnTo>
                <a:lnTo>
                  <a:pt x="8277" y="511"/>
                </a:lnTo>
                <a:lnTo>
                  <a:pt x="8100" y="616"/>
                </a:lnTo>
                <a:lnTo>
                  <a:pt x="7957" y="707"/>
                </a:lnTo>
                <a:lnTo>
                  <a:pt x="7833" y="838"/>
                </a:lnTo>
                <a:lnTo>
                  <a:pt x="7620" y="1061"/>
                </a:lnTo>
                <a:lnTo>
                  <a:pt x="7442" y="1336"/>
                </a:lnTo>
                <a:lnTo>
                  <a:pt x="7353" y="1599"/>
                </a:lnTo>
                <a:lnTo>
                  <a:pt x="7318" y="1900"/>
                </a:lnTo>
                <a:lnTo>
                  <a:pt x="7318" y="2175"/>
                </a:lnTo>
                <a:lnTo>
                  <a:pt x="7353" y="2450"/>
                </a:lnTo>
                <a:lnTo>
                  <a:pt x="7442" y="2726"/>
                </a:lnTo>
                <a:lnTo>
                  <a:pt x="7620" y="2975"/>
                </a:lnTo>
                <a:lnTo>
                  <a:pt x="7833" y="3198"/>
                </a:lnTo>
                <a:lnTo>
                  <a:pt x="8064" y="3433"/>
                </a:lnTo>
                <a:lnTo>
                  <a:pt x="8295" y="3630"/>
                </a:lnTo>
                <a:lnTo>
                  <a:pt x="8508" y="3853"/>
                </a:lnTo>
                <a:lnTo>
                  <a:pt x="8686" y="4089"/>
                </a:lnTo>
                <a:lnTo>
                  <a:pt x="8775" y="4312"/>
                </a:lnTo>
                <a:lnTo>
                  <a:pt x="8846" y="4561"/>
                </a:lnTo>
                <a:lnTo>
                  <a:pt x="8846" y="4810"/>
                </a:lnTo>
                <a:lnTo>
                  <a:pt x="8810" y="5059"/>
                </a:lnTo>
                <a:lnTo>
                  <a:pt x="8721" y="5295"/>
                </a:lnTo>
                <a:lnTo>
                  <a:pt x="8579" y="5544"/>
                </a:lnTo>
                <a:lnTo>
                  <a:pt x="8366" y="5766"/>
                </a:lnTo>
                <a:lnTo>
                  <a:pt x="8135" y="5976"/>
                </a:lnTo>
                <a:lnTo>
                  <a:pt x="7833" y="6199"/>
                </a:lnTo>
                <a:lnTo>
                  <a:pt x="7478" y="6369"/>
                </a:lnTo>
                <a:lnTo>
                  <a:pt x="7069" y="6527"/>
                </a:lnTo>
                <a:lnTo>
                  <a:pt x="6590" y="6671"/>
                </a:lnTo>
                <a:lnTo>
                  <a:pt x="6092" y="6802"/>
                </a:lnTo>
                <a:lnTo>
                  <a:pt x="5684" y="6802"/>
                </a:lnTo>
                <a:lnTo>
                  <a:pt x="5133" y="6802"/>
                </a:lnTo>
                <a:lnTo>
                  <a:pt x="4547" y="6802"/>
                </a:lnTo>
                <a:lnTo>
                  <a:pt x="3872" y="6802"/>
                </a:lnTo>
                <a:lnTo>
                  <a:pt x="3144" y="6802"/>
                </a:lnTo>
                <a:lnTo>
                  <a:pt x="2362" y="6802"/>
                </a:lnTo>
                <a:lnTo>
                  <a:pt x="1545" y="6802"/>
                </a:lnTo>
                <a:lnTo>
                  <a:pt x="692" y="6802"/>
                </a:lnTo>
                <a:lnTo>
                  <a:pt x="586" y="7234"/>
                </a:lnTo>
                <a:lnTo>
                  <a:pt x="461" y="7837"/>
                </a:lnTo>
                <a:lnTo>
                  <a:pt x="355" y="8493"/>
                </a:lnTo>
                <a:lnTo>
                  <a:pt x="248" y="9187"/>
                </a:lnTo>
                <a:lnTo>
                  <a:pt x="142" y="9869"/>
                </a:lnTo>
                <a:lnTo>
                  <a:pt x="106" y="10498"/>
                </a:lnTo>
                <a:lnTo>
                  <a:pt x="106" y="10983"/>
                </a:lnTo>
                <a:lnTo>
                  <a:pt x="106" y="11311"/>
                </a:lnTo>
                <a:lnTo>
                  <a:pt x="213" y="11481"/>
                </a:lnTo>
                <a:lnTo>
                  <a:pt x="319" y="11651"/>
                </a:lnTo>
                <a:lnTo>
                  <a:pt x="497" y="11783"/>
                </a:lnTo>
                <a:lnTo>
                  <a:pt x="692" y="11914"/>
                </a:lnTo>
                <a:lnTo>
                  <a:pt x="941" y="12032"/>
                </a:lnTo>
                <a:lnTo>
                  <a:pt x="1207" y="12110"/>
                </a:lnTo>
                <a:lnTo>
                  <a:pt x="1509" y="12189"/>
                </a:lnTo>
                <a:lnTo>
                  <a:pt x="1794" y="12241"/>
                </a:lnTo>
                <a:lnTo>
                  <a:pt x="2131" y="12267"/>
                </a:lnTo>
                <a:lnTo>
                  <a:pt x="2433" y="12281"/>
                </a:lnTo>
                <a:lnTo>
                  <a:pt x="2735" y="12267"/>
                </a:lnTo>
                <a:lnTo>
                  <a:pt x="3055" y="12241"/>
                </a:lnTo>
                <a:lnTo>
                  <a:pt x="3357" y="12189"/>
                </a:lnTo>
                <a:lnTo>
                  <a:pt x="3623" y="12084"/>
                </a:lnTo>
                <a:lnTo>
                  <a:pt x="3872" y="11979"/>
                </a:lnTo>
                <a:lnTo>
                  <a:pt x="4103" y="11861"/>
                </a:lnTo>
                <a:lnTo>
                  <a:pt x="4316" y="11704"/>
                </a:lnTo>
                <a:lnTo>
                  <a:pt x="4582" y="11612"/>
                </a:lnTo>
                <a:lnTo>
                  <a:pt x="4849" y="11533"/>
                </a:lnTo>
                <a:lnTo>
                  <a:pt x="5169" y="11507"/>
                </a:lnTo>
                <a:lnTo>
                  <a:pt x="5506" y="11481"/>
                </a:lnTo>
                <a:lnTo>
                  <a:pt x="5808" y="11507"/>
                </a:lnTo>
                <a:lnTo>
                  <a:pt x="6146" y="11560"/>
                </a:lnTo>
                <a:lnTo>
                  <a:pt x="6501" y="11651"/>
                </a:lnTo>
                <a:lnTo>
                  <a:pt x="6803" y="11783"/>
                </a:lnTo>
                <a:lnTo>
                  <a:pt x="7105" y="11940"/>
                </a:lnTo>
                <a:lnTo>
                  <a:pt x="7353" y="12110"/>
                </a:lnTo>
                <a:lnTo>
                  <a:pt x="7584" y="12333"/>
                </a:lnTo>
                <a:lnTo>
                  <a:pt x="7798" y="12595"/>
                </a:lnTo>
                <a:lnTo>
                  <a:pt x="7922" y="12870"/>
                </a:lnTo>
                <a:lnTo>
                  <a:pt x="8028" y="13198"/>
                </a:lnTo>
                <a:lnTo>
                  <a:pt x="8064" y="13526"/>
                </a:lnTo>
                <a:lnTo>
                  <a:pt x="8028" y="13775"/>
                </a:lnTo>
                <a:lnTo>
                  <a:pt x="7922" y="13998"/>
                </a:lnTo>
                <a:lnTo>
                  <a:pt x="7798" y="14220"/>
                </a:lnTo>
                <a:lnTo>
                  <a:pt x="7584" y="14404"/>
                </a:lnTo>
                <a:lnTo>
                  <a:pt x="7353" y="14574"/>
                </a:lnTo>
                <a:lnTo>
                  <a:pt x="7105" y="14732"/>
                </a:lnTo>
                <a:lnTo>
                  <a:pt x="6803" y="14850"/>
                </a:lnTo>
                <a:lnTo>
                  <a:pt x="6501" y="14954"/>
                </a:lnTo>
                <a:lnTo>
                  <a:pt x="6146" y="15033"/>
                </a:lnTo>
                <a:lnTo>
                  <a:pt x="5808" y="15085"/>
                </a:lnTo>
                <a:lnTo>
                  <a:pt x="5506" y="15085"/>
                </a:lnTo>
                <a:lnTo>
                  <a:pt x="5169" y="15059"/>
                </a:lnTo>
                <a:lnTo>
                  <a:pt x="4849" y="15007"/>
                </a:lnTo>
                <a:lnTo>
                  <a:pt x="4582" y="14902"/>
                </a:lnTo>
                <a:lnTo>
                  <a:pt x="4316" y="14784"/>
                </a:lnTo>
                <a:lnTo>
                  <a:pt x="4103" y="14600"/>
                </a:lnTo>
                <a:lnTo>
                  <a:pt x="3907" y="14430"/>
                </a:lnTo>
                <a:lnTo>
                  <a:pt x="3659" y="14299"/>
                </a:lnTo>
                <a:lnTo>
                  <a:pt x="3428" y="14194"/>
                </a:lnTo>
                <a:lnTo>
                  <a:pt x="3179" y="14129"/>
                </a:lnTo>
                <a:lnTo>
                  <a:pt x="2913" y="14102"/>
                </a:lnTo>
                <a:lnTo>
                  <a:pt x="2646" y="14102"/>
                </a:lnTo>
                <a:lnTo>
                  <a:pt x="2362" y="14129"/>
                </a:lnTo>
                <a:lnTo>
                  <a:pt x="2096" y="14168"/>
                </a:lnTo>
                <a:lnTo>
                  <a:pt x="1811" y="14273"/>
                </a:lnTo>
                <a:lnTo>
                  <a:pt x="1545" y="14378"/>
                </a:lnTo>
                <a:lnTo>
                  <a:pt x="1314" y="14496"/>
                </a:lnTo>
                <a:lnTo>
                  <a:pt x="1065" y="14653"/>
                </a:lnTo>
                <a:lnTo>
                  <a:pt x="870" y="14797"/>
                </a:lnTo>
                <a:lnTo>
                  <a:pt x="657" y="14981"/>
                </a:lnTo>
                <a:lnTo>
                  <a:pt x="497" y="15177"/>
                </a:lnTo>
                <a:lnTo>
                  <a:pt x="390" y="15413"/>
                </a:lnTo>
                <a:lnTo>
                  <a:pt x="284" y="15636"/>
                </a:lnTo>
                <a:lnTo>
                  <a:pt x="248" y="15911"/>
                </a:lnTo>
                <a:lnTo>
                  <a:pt x="284" y="16239"/>
                </a:lnTo>
                <a:lnTo>
                  <a:pt x="319" y="16566"/>
                </a:lnTo>
                <a:lnTo>
                  <a:pt x="497" y="17340"/>
                </a:lnTo>
                <a:lnTo>
                  <a:pt x="692" y="18152"/>
                </a:lnTo>
                <a:lnTo>
                  <a:pt x="799" y="18559"/>
                </a:lnTo>
                <a:lnTo>
                  <a:pt x="905" y="18978"/>
                </a:lnTo>
                <a:lnTo>
                  <a:pt x="959" y="19384"/>
                </a:lnTo>
                <a:lnTo>
                  <a:pt x="994" y="19791"/>
                </a:lnTo>
                <a:lnTo>
                  <a:pt x="994" y="20132"/>
                </a:lnTo>
                <a:lnTo>
                  <a:pt x="959" y="20485"/>
                </a:lnTo>
                <a:lnTo>
                  <a:pt x="941" y="20669"/>
                </a:lnTo>
                <a:lnTo>
                  <a:pt x="870" y="20813"/>
                </a:lnTo>
                <a:lnTo>
                  <a:pt x="799" y="20970"/>
                </a:lnTo>
                <a:lnTo>
                  <a:pt x="692" y="21088"/>
                </a:lnTo>
                <a:lnTo>
                  <a:pt x="1474" y="20997"/>
                </a:lnTo>
                <a:lnTo>
                  <a:pt x="2291" y="20866"/>
                </a:lnTo>
                <a:lnTo>
                  <a:pt x="3108" y="20787"/>
                </a:lnTo>
                <a:lnTo>
                  <a:pt x="3907" y="20721"/>
                </a:lnTo>
                <a:lnTo>
                  <a:pt x="4653" y="20695"/>
                </a:lnTo>
                <a:lnTo>
                  <a:pt x="5364" y="20695"/>
                </a:lnTo>
                <a:lnTo>
                  <a:pt x="5701" y="20721"/>
                </a:lnTo>
                <a:lnTo>
                  <a:pt x="6057" y="20761"/>
                </a:lnTo>
                <a:lnTo>
                  <a:pt x="6323" y="20813"/>
                </a:lnTo>
                <a:lnTo>
                  <a:pt x="6625" y="20892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>
        <p:nvSpPr>
          <p:cNvPr id="14" name="Puzzle2"/>
          <p:cNvSpPr>
            <a:spLocks noEditPoints="1" noChangeArrowheads="1"/>
          </p:cNvSpPr>
          <p:nvPr/>
        </p:nvSpPr>
        <p:spPr bwMode="auto">
          <a:xfrm>
            <a:off x="6193456" y="1482854"/>
            <a:ext cx="1615707" cy="1112935"/>
          </a:xfrm>
          <a:custGeom>
            <a:avLst/>
            <a:gdLst>
              <a:gd name="T0" fmla="*/ 11 w 21600"/>
              <a:gd name="T1" fmla="*/ 13386 h 21600"/>
              <a:gd name="T2" fmla="*/ 4202 w 21600"/>
              <a:gd name="T3" fmla="*/ 21161 h 21600"/>
              <a:gd name="T4" fmla="*/ 10400 w 21600"/>
              <a:gd name="T5" fmla="*/ 13909 h 21600"/>
              <a:gd name="T6" fmla="*/ 16821 w 21600"/>
              <a:gd name="T7" fmla="*/ 21190 h 21600"/>
              <a:gd name="T8" fmla="*/ 21600 w 21600"/>
              <a:gd name="T9" fmla="*/ 15083 h 21600"/>
              <a:gd name="T10" fmla="*/ 16889 w 21600"/>
              <a:gd name="T11" fmla="*/ 5739 h 21600"/>
              <a:gd name="T12" fmla="*/ 10800 w 21600"/>
              <a:gd name="T13" fmla="*/ 28 h 21600"/>
              <a:gd name="T14" fmla="*/ 4202 w 21600"/>
              <a:gd name="T15" fmla="*/ 5894 h 21600"/>
              <a:gd name="T16" fmla="*/ 5388 w 21600"/>
              <a:gd name="T17" fmla="*/ 6742 h 21600"/>
              <a:gd name="T18" fmla="*/ 16177 w 21600"/>
              <a:gd name="T19" fmla="*/ 20441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4247" y="12354"/>
                </a:moveTo>
                <a:lnTo>
                  <a:pt x="4134" y="12468"/>
                </a:lnTo>
                <a:lnTo>
                  <a:pt x="4010" y="12581"/>
                </a:lnTo>
                <a:lnTo>
                  <a:pt x="3897" y="12637"/>
                </a:lnTo>
                <a:lnTo>
                  <a:pt x="3773" y="12694"/>
                </a:lnTo>
                <a:lnTo>
                  <a:pt x="3637" y="12694"/>
                </a:lnTo>
                <a:lnTo>
                  <a:pt x="3524" y="12694"/>
                </a:lnTo>
                <a:lnTo>
                  <a:pt x="3400" y="12665"/>
                </a:lnTo>
                <a:lnTo>
                  <a:pt x="3287" y="12609"/>
                </a:lnTo>
                <a:lnTo>
                  <a:pt x="3027" y="12496"/>
                </a:lnTo>
                <a:lnTo>
                  <a:pt x="2790" y="12340"/>
                </a:lnTo>
                <a:lnTo>
                  <a:pt x="2530" y="12142"/>
                </a:lnTo>
                <a:lnTo>
                  <a:pt x="2293" y="11987"/>
                </a:lnTo>
                <a:lnTo>
                  <a:pt x="2033" y="11817"/>
                </a:lnTo>
                <a:lnTo>
                  <a:pt x="1773" y="11676"/>
                </a:lnTo>
                <a:lnTo>
                  <a:pt x="1638" y="11662"/>
                </a:lnTo>
                <a:lnTo>
                  <a:pt x="1513" y="11634"/>
                </a:lnTo>
                <a:lnTo>
                  <a:pt x="1378" y="11634"/>
                </a:lnTo>
                <a:lnTo>
                  <a:pt x="1253" y="11634"/>
                </a:lnTo>
                <a:lnTo>
                  <a:pt x="1118" y="11662"/>
                </a:lnTo>
                <a:lnTo>
                  <a:pt x="971" y="11732"/>
                </a:lnTo>
                <a:lnTo>
                  <a:pt x="835" y="11817"/>
                </a:lnTo>
                <a:lnTo>
                  <a:pt x="711" y="11959"/>
                </a:lnTo>
                <a:lnTo>
                  <a:pt x="553" y="12086"/>
                </a:lnTo>
                <a:lnTo>
                  <a:pt x="429" y="12284"/>
                </a:lnTo>
                <a:lnTo>
                  <a:pt x="271" y="12524"/>
                </a:lnTo>
                <a:lnTo>
                  <a:pt x="146" y="12793"/>
                </a:lnTo>
                <a:lnTo>
                  <a:pt x="79" y="12962"/>
                </a:lnTo>
                <a:lnTo>
                  <a:pt x="33" y="13146"/>
                </a:lnTo>
                <a:lnTo>
                  <a:pt x="11" y="13386"/>
                </a:lnTo>
                <a:lnTo>
                  <a:pt x="11" y="13641"/>
                </a:lnTo>
                <a:lnTo>
                  <a:pt x="33" y="13881"/>
                </a:lnTo>
                <a:lnTo>
                  <a:pt x="101" y="14150"/>
                </a:lnTo>
                <a:lnTo>
                  <a:pt x="192" y="14404"/>
                </a:lnTo>
                <a:lnTo>
                  <a:pt x="293" y="14645"/>
                </a:lnTo>
                <a:lnTo>
                  <a:pt x="451" y="14857"/>
                </a:lnTo>
                <a:lnTo>
                  <a:pt x="621" y="15054"/>
                </a:lnTo>
                <a:lnTo>
                  <a:pt x="734" y="15125"/>
                </a:lnTo>
                <a:lnTo>
                  <a:pt x="835" y="15210"/>
                </a:lnTo>
                <a:lnTo>
                  <a:pt x="948" y="15267"/>
                </a:lnTo>
                <a:lnTo>
                  <a:pt x="1084" y="15323"/>
                </a:lnTo>
                <a:lnTo>
                  <a:pt x="1208" y="15351"/>
                </a:lnTo>
                <a:lnTo>
                  <a:pt x="1355" y="15380"/>
                </a:lnTo>
                <a:lnTo>
                  <a:pt x="1513" y="15380"/>
                </a:lnTo>
                <a:lnTo>
                  <a:pt x="1683" y="15380"/>
                </a:lnTo>
                <a:lnTo>
                  <a:pt x="1864" y="15351"/>
                </a:lnTo>
                <a:lnTo>
                  <a:pt x="2033" y="15323"/>
                </a:lnTo>
                <a:lnTo>
                  <a:pt x="2225" y="15238"/>
                </a:lnTo>
                <a:lnTo>
                  <a:pt x="2428" y="15153"/>
                </a:lnTo>
                <a:lnTo>
                  <a:pt x="2745" y="15026"/>
                </a:lnTo>
                <a:lnTo>
                  <a:pt x="3005" y="14913"/>
                </a:lnTo>
                <a:lnTo>
                  <a:pt x="3264" y="14828"/>
                </a:lnTo>
                <a:lnTo>
                  <a:pt x="3513" y="14800"/>
                </a:lnTo>
                <a:lnTo>
                  <a:pt x="3615" y="14828"/>
                </a:lnTo>
                <a:lnTo>
                  <a:pt x="3728" y="14857"/>
                </a:lnTo>
                <a:lnTo>
                  <a:pt x="3807" y="14913"/>
                </a:lnTo>
                <a:lnTo>
                  <a:pt x="3920" y="14998"/>
                </a:lnTo>
                <a:lnTo>
                  <a:pt x="4010" y="15097"/>
                </a:lnTo>
                <a:lnTo>
                  <a:pt x="4089" y="15238"/>
                </a:lnTo>
                <a:lnTo>
                  <a:pt x="4179" y="15408"/>
                </a:lnTo>
                <a:lnTo>
                  <a:pt x="4247" y="15620"/>
                </a:lnTo>
                <a:lnTo>
                  <a:pt x="4326" y="15860"/>
                </a:lnTo>
                <a:lnTo>
                  <a:pt x="4394" y="16129"/>
                </a:lnTo>
                <a:lnTo>
                  <a:pt x="4439" y="16440"/>
                </a:lnTo>
                <a:lnTo>
                  <a:pt x="4507" y="16737"/>
                </a:lnTo>
                <a:lnTo>
                  <a:pt x="4552" y="17090"/>
                </a:lnTo>
                <a:lnTo>
                  <a:pt x="4575" y="17443"/>
                </a:lnTo>
                <a:lnTo>
                  <a:pt x="4586" y="17825"/>
                </a:lnTo>
                <a:lnTo>
                  <a:pt x="4586" y="18193"/>
                </a:lnTo>
                <a:lnTo>
                  <a:pt x="4586" y="18574"/>
                </a:lnTo>
                <a:lnTo>
                  <a:pt x="4586" y="18984"/>
                </a:lnTo>
                <a:lnTo>
                  <a:pt x="4552" y="19366"/>
                </a:lnTo>
                <a:lnTo>
                  <a:pt x="4507" y="19748"/>
                </a:lnTo>
                <a:lnTo>
                  <a:pt x="4462" y="20129"/>
                </a:lnTo>
                <a:lnTo>
                  <a:pt x="4371" y="20483"/>
                </a:lnTo>
                <a:lnTo>
                  <a:pt x="4292" y="20836"/>
                </a:lnTo>
                <a:lnTo>
                  <a:pt x="4202" y="21161"/>
                </a:lnTo>
                <a:lnTo>
                  <a:pt x="4744" y="21161"/>
                </a:lnTo>
                <a:lnTo>
                  <a:pt x="5264" y="21161"/>
                </a:lnTo>
                <a:lnTo>
                  <a:pt x="5784" y="21161"/>
                </a:lnTo>
                <a:lnTo>
                  <a:pt x="6235" y="21161"/>
                </a:lnTo>
                <a:lnTo>
                  <a:pt x="6676" y="21161"/>
                </a:lnTo>
                <a:lnTo>
                  <a:pt x="7060" y="21161"/>
                </a:lnTo>
                <a:lnTo>
                  <a:pt x="7410" y="21161"/>
                </a:lnTo>
                <a:lnTo>
                  <a:pt x="7670" y="21161"/>
                </a:lnTo>
                <a:lnTo>
                  <a:pt x="8020" y="21020"/>
                </a:lnTo>
                <a:lnTo>
                  <a:pt x="8303" y="20893"/>
                </a:lnTo>
                <a:lnTo>
                  <a:pt x="8563" y="20695"/>
                </a:lnTo>
                <a:lnTo>
                  <a:pt x="8800" y="20511"/>
                </a:lnTo>
                <a:lnTo>
                  <a:pt x="8969" y="20285"/>
                </a:lnTo>
                <a:lnTo>
                  <a:pt x="9150" y="20045"/>
                </a:lnTo>
                <a:lnTo>
                  <a:pt x="9252" y="19804"/>
                </a:lnTo>
                <a:lnTo>
                  <a:pt x="9342" y="19550"/>
                </a:lnTo>
                <a:lnTo>
                  <a:pt x="9410" y="19281"/>
                </a:lnTo>
                <a:lnTo>
                  <a:pt x="9433" y="19013"/>
                </a:lnTo>
                <a:lnTo>
                  <a:pt x="9433" y="18744"/>
                </a:lnTo>
                <a:lnTo>
                  <a:pt x="9387" y="18504"/>
                </a:lnTo>
                <a:lnTo>
                  <a:pt x="9320" y="18221"/>
                </a:lnTo>
                <a:lnTo>
                  <a:pt x="9207" y="17981"/>
                </a:lnTo>
                <a:lnTo>
                  <a:pt x="9105" y="17740"/>
                </a:lnTo>
                <a:lnTo>
                  <a:pt x="8924" y="17514"/>
                </a:lnTo>
                <a:lnTo>
                  <a:pt x="8777" y="17274"/>
                </a:lnTo>
                <a:lnTo>
                  <a:pt x="8642" y="17034"/>
                </a:lnTo>
                <a:lnTo>
                  <a:pt x="8563" y="16765"/>
                </a:lnTo>
                <a:lnTo>
                  <a:pt x="8472" y="16468"/>
                </a:lnTo>
                <a:lnTo>
                  <a:pt x="8450" y="16157"/>
                </a:lnTo>
                <a:lnTo>
                  <a:pt x="8450" y="15860"/>
                </a:lnTo>
                <a:lnTo>
                  <a:pt x="8472" y="15563"/>
                </a:lnTo>
                <a:lnTo>
                  <a:pt x="8540" y="15267"/>
                </a:lnTo>
                <a:lnTo>
                  <a:pt x="8642" y="14998"/>
                </a:lnTo>
                <a:lnTo>
                  <a:pt x="8777" y="14729"/>
                </a:lnTo>
                <a:lnTo>
                  <a:pt x="8868" y="14616"/>
                </a:lnTo>
                <a:lnTo>
                  <a:pt x="8969" y="14475"/>
                </a:lnTo>
                <a:lnTo>
                  <a:pt x="9060" y="14376"/>
                </a:lnTo>
                <a:lnTo>
                  <a:pt x="9184" y="14291"/>
                </a:lnTo>
                <a:lnTo>
                  <a:pt x="9297" y="14206"/>
                </a:lnTo>
                <a:lnTo>
                  <a:pt x="9433" y="14121"/>
                </a:lnTo>
                <a:lnTo>
                  <a:pt x="9579" y="14051"/>
                </a:lnTo>
                <a:lnTo>
                  <a:pt x="9726" y="13994"/>
                </a:lnTo>
                <a:lnTo>
                  <a:pt x="9884" y="13938"/>
                </a:lnTo>
                <a:lnTo>
                  <a:pt x="10054" y="13909"/>
                </a:lnTo>
                <a:lnTo>
                  <a:pt x="10257" y="13881"/>
                </a:lnTo>
                <a:lnTo>
                  <a:pt x="10449" y="13881"/>
                </a:lnTo>
                <a:lnTo>
                  <a:pt x="10664" y="13881"/>
                </a:lnTo>
                <a:lnTo>
                  <a:pt x="10856" y="13909"/>
                </a:lnTo>
                <a:lnTo>
                  <a:pt x="11037" y="13966"/>
                </a:lnTo>
                <a:lnTo>
                  <a:pt x="11206" y="14023"/>
                </a:lnTo>
                <a:lnTo>
                  <a:pt x="11353" y="14093"/>
                </a:lnTo>
                <a:lnTo>
                  <a:pt x="11511" y="14178"/>
                </a:lnTo>
                <a:lnTo>
                  <a:pt x="11635" y="14263"/>
                </a:lnTo>
                <a:lnTo>
                  <a:pt x="11748" y="14376"/>
                </a:lnTo>
                <a:lnTo>
                  <a:pt x="11861" y="14475"/>
                </a:lnTo>
                <a:lnTo>
                  <a:pt x="11941" y="14616"/>
                </a:lnTo>
                <a:lnTo>
                  <a:pt x="12031" y="14758"/>
                </a:lnTo>
                <a:lnTo>
                  <a:pt x="12099" y="14885"/>
                </a:lnTo>
                <a:lnTo>
                  <a:pt x="12200" y="15210"/>
                </a:lnTo>
                <a:lnTo>
                  <a:pt x="12268" y="15507"/>
                </a:lnTo>
                <a:lnTo>
                  <a:pt x="12291" y="15832"/>
                </a:lnTo>
                <a:lnTo>
                  <a:pt x="12291" y="16157"/>
                </a:lnTo>
                <a:lnTo>
                  <a:pt x="12246" y="16482"/>
                </a:lnTo>
                <a:lnTo>
                  <a:pt x="12178" y="16807"/>
                </a:lnTo>
                <a:lnTo>
                  <a:pt x="12099" y="17090"/>
                </a:lnTo>
                <a:lnTo>
                  <a:pt x="12008" y="17330"/>
                </a:lnTo>
                <a:lnTo>
                  <a:pt x="11884" y="17542"/>
                </a:lnTo>
                <a:lnTo>
                  <a:pt x="11748" y="17712"/>
                </a:lnTo>
                <a:lnTo>
                  <a:pt x="11613" y="17839"/>
                </a:lnTo>
                <a:lnTo>
                  <a:pt x="11489" y="18037"/>
                </a:lnTo>
                <a:lnTo>
                  <a:pt x="11398" y="18221"/>
                </a:lnTo>
                <a:lnTo>
                  <a:pt x="11319" y="18447"/>
                </a:lnTo>
                <a:lnTo>
                  <a:pt x="11251" y="18659"/>
                </a:lnTo>
                <a:lnTo>
                  <a:pt x="11206" y="18900"/>
                </a:lnTo>
                <a:lnTo>
                  <a:pt x="11184" y="19154"/>
                </a:lnTo>
                <a:lnTo>
                  <a:pt x="11184" y="19423"/>
                </a:lnTo>
                <a:lnTo>
                  <a:pt x="11229" y="19663"/>
                </a:lnTo>
                <a:lnTo>
                  <a:pt x="11297" y="19903"/>
                </a:lnTo>
                <a:lnTo>
                  <a:pt x="11376" y="20158"/>
                </a:lnTo>
                <a:lnTo>
                  <a:pt x="11511" y="20398"/>
                </a:lnTo>
                <a:lnTo>
                  <a:pt x="11681" y="20610"/>
                </a:lnTo>
                <a:lnTo>
                  <a:pt x="11884" y="20808"/>
                </a:lnTo>
                <a:lnTo>
                  <a:pt x="12121" y="20992"/>
                </a:lnTo>
                <a:lnTo>
                  <a:pt x="12404" y="21161"/>
                </a:lnTo>
                <a:lnTo>
                  <a:pt x="12528" y="21190"/>
                </a:lnTo>
                <a:lnTo>
                  <a:pt x="12856" y="21274"/>
                </a:lnTo>
                <a:lnTo>
                  <a:pt x="13330" y="21373"/>
                </a:lnTo>
                <a:lnTo>
                  <a:pt x="13963" y="21486"/>
                </a:lnTo>
                <a:lnTo>
                  <a:pt x="14313" y="21543"/>
                </a:lnTo>
                <a:lnTo>
                  <a:pt x="14652" y="21571"/>
                </a:lnTo>
                <a:lnTo>
                  <a:pt x="15025" y="21600"/>
                </a:lnTo>
                <a:lnTo>
                  <a:pt x="15409" y="21600"/>
                </a:lnTo>
                <a:lnTo>
                  <a:pt x="15782" y="21600"/>
                </a:lnTo>
                <a:lnTo>
                  <a:pt x="16177" y="21571"/>
                </a:lnTo>
                <a:lnTo>
                  <a:pt x="16516" y="21486"/>
                </a:lnTo>
                <a:lnTo>
                  <a:pt x="16889" y="21402"/>
                </a:lnTo>
                <a:lnTo>
                  <a:pt x="16821" y="21190"/>
                </a:lnTo>
                <a:lnTo>
                  <a:pt x="16776" y="20935"/>
                </a:lnTo>
                <a:lnTo>
                  <a:pt x="16742" y="20667"/>
                </a:lnTo>
                <a:lnTo>
                  <a:pt x="16719" y="20370"/>
                </a:lnTo>
                <a:lnTo>
                  <a:pt x="16697" y="19719"/>
                </a:lnTo>
                <a:lnTo>
                  <a:pt x="16697" y="19013"/>
                </a:lnTo>
                <a:lnTo>
                  <a:pt x="16719" y="18306"/>
                </a:lnTo>
                <a:lnTo>
                  <a:pt x="16753" y="17599"/>
                </a:lnTo>
                <a:lnTo>
                  <a:pt x="16821" y="16949"/>
                </a:lnTo>
                <a:lnTo>
                  <a:pt x="16889" y="16383"/>
                </a:lnTo>
                <a:lnTo>
                  <a:pt x="16934" y="16129"/>
                </a:lnTo>
                <a:lnTo>
                  <a:pt x="17002" y="15945"/>
                </a:lnTo>
                <a:lnTo>
                  <a:pt x="17081" y="15790"/>
                </a:lnTo>
                <a:lnTo>
                  <a:pt x="17194" y="15648"/>
                </a:lnTo>
                <a:lnTo>
                  <a:pt x="17318" y="15563"/>
                </a:lnTo>
                <a:lnTo>
                  <a:pt x="17453" y="15507"/>
                </a:lnTo>
                <a:lnTo>
                  <a:pt x="17600" y="15450"/>
                </a:lnTo>
                <a:lnTo>
                  <a:pt x="17758" y="15450"/>
                </a:lnTo>
                <a:lnTo>
                  <a:pt x="17905" y="15479"/>
                </a:lnTo>
                <a:lnTo>
                  <a:pt x="18064" y="15535"/>
                </a:lnTo>
                <a:lnTo>
                  <a:pt x="18233" y="15620"/>
                </a:lnTo>
                <a:lnTo>
                  <a:pt x="18380" y="15733"/>
                </a:lnTo>
                <a:lnTo>
                  <a:pt x="18561" y="15832"/>
                </a:lnTo>
                <a:lnTo>
                  <a:pt x="18707" y="15973"/>
                </a:lnTo>
                <a:lnTo>
                  <a:pt x="18866" y="16129"/>
                </a:lnTo>
                <a:lnTo>
                  <a:pt x="18990" y="16327"/>
                </a:lnTo>
                <a:lnTo>
                  <a:pt x="19125" y="16482"/>
                </a:lnTo>
                <a:lnTo>
                  <a:pt x="19295" y="16624"/>
                </a:lnTo>
                <a:lnTo>
                  <a:pt x="19464" y="16737"/>
                </a:lnTo>
                <a:lnTo>
                  <a:pt x="19668" y="16807"/>
                </a:lnTo>
                <a:lnTo>
                  <a:pt x="19860" y="16836"/>
                </a:lnTo>
                <a:lnTo>
                  <a:pt x="20052" y="16864"/>
                </a:lnTo>
                <a:lnTo>
                  <a:pt x="20266" y="16836"/>
                </a:lnTo>
                <a:lnTo>
                  <a:pt x="20470" y="16793"/>
                </a:lnTo>
                <a:lnTo>
                  <a:pt x="20662" y="16708"/>
                </a:lnTo>
                <a:lnTo>
                  <a:pt x="20854" y="16567"/>
                </a:lnTo>
                <a:lnTo>
                  <a:pt x="21035" y="16412"/>
                </a:lnTo>
                <a:lnTo>
                  <a:pt x="21182" y="16214"/>
                </a:lnTo>
                <a:lnTo>
                  <a:pt x="21340" y="16002"/>
                </a:lnTo>
                <a:lnTo>
                  <a:pt x="21441" y="15733"/>
                </a:lnTo>
                <a:lnTo>
                  <a:pt x="21532" y="15436"/>
                </a:lnTo>
                <a:lnTo>
                  <a:pt x="21600" y="15083"/>
                </a:lnTo>
                <a:lnTo>
                  <a:pt x="21600" y="14885"/>
                </a:lnTo>
                <a:lnTo>
                  <a:pt x="21600" y="14729"/>
                </a:lnTo>
                <a:lnTo>
                  <a:pt x="21600" y="14531"/>
                </a:lnTo>
                <a:lnTo>
                  <a:pt x="21577" y="14376"/>
                </a:lnTo>
                <a:lnTo>
                  <a:pt x="21532" y="14206"/>
                </a:lnTo>
                <a:lnTo>
                  <a:pt x="21487" y="14051"/>
                </a:lnTo>
                <a:lnTo>
                  <a:pt x="21419" y="13909"/>
                </a:lnTo>
                <a:lnTo>
                  <a:pt x="21351" y="13768"/>
                </a:lnTo>
                <a:lnTo>
                  <a:pt x="21204" y="13500"/>
                </a:lnTo>
                <a:lnTo>
                  <a:pt x="21035" y="13287"/>
                </a:lnTo>
                <a:lnTo>
                  <a:pt x="20809" y="13090"/>
                </a:lnTo>
                <a:lnTo>
                  <a:pt x="20594" y="12962"/>
                </a:lnTo>
                <a:lnTo>
                  <a:pt x="20357" y="12821"/>
                </a:lnTo>
                <a:lnTo>
                  <a:pt x="20120" y="12764"/>
                </a:lnTo>
                <a:lnTo>
                  <a:pt x="19882" y="12708"/>
                </a:lnTo>
                <a:lnTo>
                  <a:pt x="19645" y="12736"/>
                </a:lnTo>
                <a:lnTo>
                  <a:pt x="19430" y="12793"/>
                </a:lnTo>
                <a:lnTo>
                  <a:pt x="19227" y="12906"/>
                </a:lnTo>
                <a:lnTo>
                  <a:pt x="19148" y="12962"/>
                </a:lnTo>
                <a:lnTo>
                  <a:pt x="19058" y="13047"/>
                </a:lnTo>
                <a:lnTo>
                  <a:pt x="18990" y="13146"/>
                </a:lnTo>
                <a:lnTo>
                  <a:pt x="18911" y="13259"/>
                </a:lnTo>
                <a:lnTo>
                  <a:pt x="18775" y="13471"/>
                </a:lnTo>
                <a:lnTo>
                  <a:pt x="18628" y="13641"/>
                </a:lnTo>
                <a:lnTo>
                  <a:pt x="18470" y="13740"/>
                </a:lnTo>
                <a:lnTo>
                  <a:pt x="18301" y="13825"/>
                </a:lnTo>
                <a:lnTo>
                  <a:pt x="18143" y="13853"/>
                </a:lnTo>
                <a:lnTo>
                  <a:pt x="17973" y="13881"/>
                </a:lnTo>
                <a:lnTo>
                  <a:pt x="17804" y="13853"/>
                </a:lnTo>
                <a:lnTo>
                  <a:pt x="17646" y="13796"/>
                </a:lnTo>
                <a:lnTo>
                  <a:pt x="17499" y="13726"/>
                </a:lnTo>
                <a:lnTo>
                  <a:pt x="17341" y="13641"/>
                </a:lnTo>
                <a:lnTo>
                  <a:pt x="17216" y="13528"/>
                </a:lnTo>
                <a:lnTo>
                  <a:pt x="17103" y="13386"/>
                </a:lnTo>
                <a:lnTo>
                  <a:pt x="17024" y="13259"/>
                </a:lnTo>
                <a:lnTo>
                  <a:pt x="16934" y="13118"/>
                </a:lnTo>
                <a:lnTo>
                  <a:pt x="16889" y="12991"/>
                </a:lnTo>
                <a:lnTo>
                  <a:pt x="16889" y="12849"/>
                </a:lnTo>
                <a:lnTo>
                  <a:pt x="16889" y="12383"/>
                </a:lnTo>
                <a:lnTo>
                  <a:pt x="16889" y="11662"/>
                </a:lnTo>
                <a:lnTo>
                  <a:pt x="16889" y="10701"/>
                </a:lnTo>
                <a:lnTo>
                  <a:pt x="16889" y="9640"/>
                </a:lnTo>
                <a:lnTo>
                  <a:pt x="16889" y="8566"/>
                </a:lnTo>
                <a:lnTo>
                  <a:pt x="16889" y="7478"/>
                </a:lnTo>
                <a:lnTo>
                  <a:pt x="16889" y="6502"/>
                </a:lnTo>
                <a:lnTo>
                  <a:pt x="16889" y="5739"/>
                </a:lnTo>
                <a:lnTo>
                  <a:pt x="16674" y="5894"/>
                </a:lnTo>
                <a:lnTo>
                  <a:pt x="16414" y="6036"/>
                </a:lnTo>
                <a:lnTo>
                  <a:pt x="16154" y="6177"/>
                </a:lnTo>
                <a:lnTo>
                  <a:pt x="15849" y="6248"/>
                </a:lnTo>
                <a:lnTo>
                  <a:pt x="15544" y="6304"/>
                </a:lnTo>
                <a:lnTo>
                  <a:pt x="15217" y="6332"/>
                </a:lnTo>
                <a:lnTo>
                  <a:pt x="14866" y="6361"/>
                </a:lnTo>
                <a:lnTo>
                  <a:pt x="14550" y="6361"/>
                </a:lnTo>
                <a:lnTo>
                  <a:pt x="14200" y="6332"/>
                </a:lnTo>
                <a:lnTo>
                  <a:pt x="13850" y="6276"/>
                </a:lnTo>
                <a:lnTo>
                  <a:pt x="13522" y="6219"/>
                </a:lnTo>
                <a:lnTo>
                  <a:pt x="13206" y="6149"/>
                </a:lnTo>
                <a:lnTo>
                  <a:pt x="12901" y="6064"/>
                </a:lnTo>
                <a:lnTo>
                  <a:pt x="12618" y="5951"/>
                </a:lnTo>
                <a:lnTo>
                  <a:pt x="12358" y="5838"/>
                </a:lnTo>
                <a:lnTo>
                  <a:pt x="12121" y="5739"/>
                </a:lnTo>
                <a:lnTo>
                  <a:pt x="11941" y="5626"/>
                </a:lnTo>
                <a:lnTo>
                  <a:pt x="11794" y="5513"/>
                </a:lnTo>
                <a:lnTo>
                  <a:pt x="11658" y="5414"/>
                </a:lnTo>
                <a:lnTo>
                  <a:pt x="11556" y="5301"/>
                </a:lnTo>
                <a:lnTo>
                  <a:pt x="11466" y="5187"/>
                </a:lnTo>
                <a:lnTo>
                  <a:pt x="11398" y="5089"/>
                </a:lnTo>
                <a:lnTo>
                  <a:pt x="11376" y="4947"/>
                </a:lnTo>
                <a:lnTo>
                  <a:pt x="11353" y="4834"/>
                </a:lnTo>
                <a:lnTo>
                  <a:pt x="11353" y="4707"/>
                </a:lnTo>
                <a:lnTo>
                  <a:pt x="11376" y="4565"/>
                </a:lnTo>
                <a:lnTo>
                  <a:pt x="11443" y="4410"/>
                </a:lnTo>
                <a:lnTo>
                  <a:pt x="11511" y="4240"/>
                </a:lnTo>
                <a:lnTo>
                  <a:pt x="11703" y="3887"/>
                </a:lnTo>
                <a:lnTo>
                  <a:pt x="11986" y="3505"/>
                </a:lnTo>
                <a:lnTo>
                  <a:pt x="12144" y="3265"/>
                </a:lnTo>
                <a:lnTo>
                  <a:pt x="12246" y="3025"/>
                </a:lnTo>
                <a:lnTo>
                  <a:pt x="12336" y="2756"/>
                </a:lnTo>
                <a:lnTo>
                  <a:pt x="12404" y="2445"/>
                </a:lnTo>
                <a:lnTo>
                  <a:pt x="12438" y="2176"/>
                </a:lnTo>
                <a:lnTo>
                  <a:pt x="12438" y="1880"/>
                </a:lnTo>
                <a:lnTo>
                  <a:pt x="12404" y="1583"/>
                </a:lnTo>
                <a:lnTo>
                  <a:pt x="12336" y="1314"/>
                </a:lnTo>
                <a:lnTo>
                  <a:pt x="12246" y="1046"/>
                </a:lnTo>
                <a:lnTo>
                  <a:pt x="12099" y="791"/>
                </a:lnTo>
                <a:lnTo>
                  <a:pt x="12008" y="692"/>
                </a:lnTo>
                <a:lnTo>
                  <a:pt x="11918" y="579"/>
                </a:lnTo>
                <a:lnTo>
                  <a:pt x="11816" y="466"/>
                </a:lnTo>
                <a:lnTo>
                  <a:pt x="11703" y="381"/>
                </a:lnTo>
                <a:lnTo>
                  <a:pt x="11579" y="310"/>
                </a:lnTo>
                <a:lnTo>
                  <a:pt x="11443" y="226"/>
                </a:lnTo>
                <a:lnTo>
                  <a:pt x="11297" y="169"/>
                </a:lnTo>
                <a:lnTo>
                  <a:pt x="11138" y="113"/>
                </a:lnTo>
                <a:lnTo>
                  <a:pt x="10969" y="56"/>
                </a:lnTo>
                <a:lnTo>
                  <a:pt x="10800" y="28"/>
                </a:lnTo>
                <a:lnTo>
                  <a:pt x="10619" y="28"/>
                </a:lnTo>
                <a:lnTo>
                  <a:pt x="10404" y="28"/>
                </a:lnTo>
                <a:lnTo>
                  <a:pt x="10257" y="28"/>
                </a:lnTo>
                <a:lnTo>
                  <a:pt x="10076" y="56"/>
                </a:lnTo>
                <a:lnTo>
                  <a:pt x="9952" y="84"/>
                </a:lnTo>
                <a:lnTo>
                  <a:pt x="9794" y="141"/>
                </a:lnTo>
                <a:lnTo>
                  <a:pt x="9692" y="226"/>
                </a:lnTo>
                <a:lnTo>
                  <a:pt x="9557" y="282"/>
                </a:lnTo>
                <a:lnTo>
                  <a:pt x="9455" y="381"/>
                </a:lnTo>
                <a:lnTo>
                  <a:pt x="9365" y="466"/>
                </a:lnTo>
                <a:lnTo>
                  <a:pt x="9274" y="579"/>
                </a:lnTo>
                <a:lnTo>
                  <a:pt x="9184" y="692"/>
                </a:lnTo>
                <a:lnTo>
                  <a:pt x="9128" y="791"/>
                </a:lnTo>
                <a:lnTo>
                  <a:pt x="9060" y="932"/>
                </a:lnTo>
                <a:lnTo>
                  <a:pt x="8969" y="1201"/>
                </a:lnTo>
                <a:lnTo>
                  <a:pt x="8913" y="1498"/>
                </a:lnTo>
                <a:lnTo>
                  <a:pt x="8890" y="1795"/>
                </a:lnTo>
                <a:lnTo>
                  <a:pt x="8890" y="2120"/>
                </a:lnTo>
                <a:lnTo>
                  <a:pt x="8913" y="2445"/>
                </a:lnTo>
                <a:lnTo>
                  <a:pt x="8969" y="2756"/>
                </a:lnTo>
                <a:lnTo>
                  <a:pt x="9060" y="3081"/>
                </a:lnTo>
                <a:lnTo>
                  <a:pt x="9173" y="3378"/>
                </a:lnTo>
                <a:lnTo>
                  <a:pt x="9297" y="3647"/>
                </a:lnTo>
                <a:lnTo>
                  <a:pt x="9466" y="3887"/>
                </a:lnTo>
                <a:lnTo>
                  <a:pt x="9579" y="4085"/>
                </a:lnTo>
                <a:lnTo>
                  <a:pt x="9670" y="4269"/>
                </a:lnTo>
                <a:lnTo>
                  <a:pt x="9726" y="4467"/>
                </a:lnTo>
                <a:lnTo>
                  <a:pt x="9771" y="4650"/>
                </a:lnTo>
                <a:lnTo>
                  <a:pt x="9771" y="4834"/>
                </a:lnTo>
                <a:lnTo>
                  <a:pt x="9749" y="5032"/>
                </a:lnTo>
                <a:lnTo>
                  <a:pt x="9715" y="5216"/>
                </a:lnTo>
                <a:lnTo>
                  <a:pt x="9625" y="5385"/>
                </a:lnTo>
                <a:lnTo>
                  <a:pt x="9534" y="5513"/>
                </a:lnTo>
                <a:lnTo>
                  <a:pt x="9410" y="5626"/>
                </a:lnTo>
                <a:lnTo>
                  <a:pt x="9229" y="5710"/>
                </a:lnTo>
                <a:lnTo>
                  <a:pt x="9060" y="5767"/>
                </a:lnTo>
                <a:lnTo>
                  <a:pt x="8845" y="5767"/>
                </a:lnTo>
                <a:lnTo>
                  <a:pt x="8585" y="5739"/>
                </a:lnTo>
                <a:lnTo>
                  <a:pt x="8325" y="5654"/>
                </a:lnTo>
                <a:lnTo>
                  <a:pt x="8020" y="5513"/>
                </a:lnTo>
                <a:lnTo>
                  <a:pt x="7840" y="5442"/>
                </a:lnTo>
                <a:lnTo>
                  <a:pt x="7648" y="5385"/>
                </a:lnTo>
                <a:lnTo>
                  <a:pt x="7433" y="5329"/>
                </a:lnTo>
                <a:lnTo>
                  <a:pt x="7241" y="5301"/>
                </a:lnTo>
                <a:lnTo>
                  <a:pt x="6755" y="5301"/>
                </a:lnTo>
                <a:lnTo>
                  <a:pt x="6281" y="5329"/>
                </a:lnTo>
                <a:lnTo>
                  <a:pt x="5784" y="5385"/>
                </a:lnTo>
                <a:lnTo>
                  <a:pt x="5264" y="5498"/>
                </a:lnTo>
                <a:lnTo>
                  <a:pt x="4744" y="5597"/>
                </a:lnTo>
                <a:lnTo>
                  <a:pt x="4247" y="5739"/>
                </a:lnTo>
                <a:lnTo>
                  <a:pt x="4202" y="5894"/>
                </a:lnTo>
                <a:lnTo>
                  <a:pt x="4202" y="6191"/>
                </a:lnTo>
                <a:lnTo>
                  <a:pt x="4202" y="6545"/>
                </a:lnTo>
                <a:lnTo>
                  <a:pt x="4225" y="6954"/>
                </a:lnTo>
                <a:lnTo>
                  <a:pt x="4315" y="7930"/>
                </a:lnTo>
                <a:lnTo>
                  <a:pt x="4394" y="9018"/>
                </a:lnTo>
                <a:lnTo>
                  <a:pt x="4439" y="9570"/>
                </a:lnTo>
                <a:lnTo>
                  <a:pt x="4462" y="10107"/>
                </a:lnTo>
                <a:lnTo>
                  <a:pt x="4484" y="10630"/>
                </a:lnTo>
                <a:lnTo>
                  <a:pt x="4507" y="11082"/>
                </a:lnTo>
                <a:lnTo>
                  <a:pt x="4484" y="11520"/>
                </a:lnTo>
                <a:lnTo>
                  <a:pt x="4439" y="11874"/>
                </a:lnTo>
                <a:lnTo>
                  <a:pt x="4394" y="12029"/>
                </a:lnTo>
                <a:lnTo>
                  <a:pt x="4349" y="12171"/>
                </a:lnTo>
                <a:lnTo>
                  <a:pt x="4315" y="12284"/>
                </a:lnTo>
                <a:lnTo>
                  <a:pt x="4247" y="12354"/>
                </a:lnTo>
                <a:close/>
              </a:path>
            </a:pathLst>
          </a:custGeom>
          <a:solidFill>
            <a:srgbClr val="FFCC99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15" name="Puzzle4"/>
          <p:cNvSpPr>
            <a:spLocks noEditPoints="1" noChangeArrowheads="1"/>
          </p:cNvSpPr>
          <p:nvPr/>
        </p:nvSpPr>
        <p:spPr bwMode="auto">
          <a:xfrm>
            <a:off x="5590289" y="1469134"/>
            <a:ext cx="974150" cy="1422845"/>
          </a:xfrm>
          <a:custGeom>
            <a:avLst/>
            <a:gdLst>
              <a:gd name="T0" fmla="*/ 8307 w 21600"/>
              <a:gd name="T1" fmla="*/ 11593 h 21600"/>
              <a:gd name="T2" fmla="*/ 453 w 21600"/>
              <a:gd name="T3" fmla="*/ 16938 h 21600"/>
              <a:gd name="T4" fmla="*/ 11500 w 21600"/>
              <a:gd name="T5" fmla="*/ 21600 h 21600"/>
              <a:gd name="T6" fmla="*/ 20920 w 21600"/>
              <a:gd name="T7" fmla="*/ 16751 h 21600"/>
              <a:gd name="T8" fmla="*/ 13972 w 21600"/>
              <a:gd name="T9" fmla="*/ 10888 h 21600"/>
              <a:gd name="T10" fmla="*/ 21033 w 21600"/>
              <a:gd name="T11" fmla="*/ 4716 h 21600"/>
              <a:gd name="T12" fmla="*/ 11102 w 21600"/>
              <a:gd name="T13" fmla="*/ 11 h 21600"/>
              <a:gd name="T14" fmla="*/ 453 w 21600"/>
              <a:gd name="T15" fmla="*/ 4716 h 21600"/>
              <a:gd name="T16" fmla="*/ 2076 w 21600"/>
              <a:gd name="T17" fmla="*/ 5664 h 21600"/>
              <a:gd name="T18" fmla="*/ 20203 w 21600"/>
              <a:gd name="T19" fmla="*/ 1598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3813" y="10590"/>
                </a:moveTo>
                <a:lnTo>
                  <a:pt x="3927" y="10513"/>
                </a:lnTo>
                <a:lnTo>
                  <a:pt x="4078" y="10425"/>
                </a:lnTo>
                <a:lnTo>
                  <a:pt x="4210" y="10359"/>
                </a:lnTo>
                <a:lnTo>
                  <a:pt x="4361" y="10315"/>
                </a:lnTo>
                <a:lnTo>
                  <a:pt x="4682" y="10237"/>
                </a:lnTo>
                <a:lnTo>
                  <a:pt x="5041" y="10193"/>
                </a:lnTo>
                <a:lnTo>
                  <a:pt x="5456" y="10171"/>
                </a:lnTo>
                <a:lnTo>
                  <a:pt x="5853" y="10193"/>
                </a:lnTo>
                <a:lnTo>
                  <a:pt x="6249" y="10260"/>
                </a:lnTo>
                <a:lnTo>
                  <a:pt x="6646" y="10337"/>
                </a:lnTo>
                <a:lnTo>
                  <a:pt x="7004" y="10469"/>
                </a:lnTo>
                <a:lnTo>
                  <a:pt x="7363" y="10612"/>
                </a:lnTo>
                <a:lnTo>
                  <a:pt x="7665" y="10788"/>
                </a:lnTo>
                <a:lnTo>
                  <a:pt x="7911" y="10998"/>
                </a:lnTo>
                <a:lnTo>
                  <a:pt x="8024" y="11097"/>
                </a:lnTo>
                <a:lnTo>
                  <a:pt x="8137" y="11207"/>
                </a:lnTo>
                <a:lnTo>
                  <a:pt x="8194" y="11340"/>
                </a:lnTo>
                <a:lnTo>
                  <a:pt x="8269" y="11461"/>
                </a:lnTo>
                <a:lnTo>
                  <a:pt x="8307" y="11593"/>
                </a:lnTo>
                <a:lnTo>
                  <a:pt x="8307" y="11714"/>
                </a:lnTo>
                <a:lnTo>
                  <a:pt x="8307" y="11868"/>
                </a:lnTo>
                <a:lnTo>
                  <a:pt x="8307" y="12012"/>
                </a:lnTo>
                <a:lnTo>
                  <a:pt x="8194" y="12265"/>
                </a:lnTo>
                <a:lnTo>
                  <a:pt x="8062" y="12519"/>
                </a:lnTo>
                <a:lnTo>
                  <a:pt x="7873" y="12706"/>
                </a:lnTo>
                <a:lnTo>
                  <a:pt x="7627" y="12904"/>
                </a:lnTo>
                <a:lnTo>
                  <a:pt x="7363" y="13048"/>
                </a:lnTo>
                <a:lnTo>
                  <a:pt x="7080" y="13180"/>
                </a:lnTo>
                <a:lnTo>
                  <a:pt x="6759" y="13257"/>
                </a:lnTo>
                <a:lnTo>
                  <a:pt x="6419" y="13345"/>
                </a:lnTo>
                <a:lnTo>
                  <a:pt x="6098" y="13389"/>
                </a:lnTo>
                <a:lnTo>
                  <a:pt x="5739" y="13389"/>
                </a:lnTo>
                <a:lnTo>
                  <a:pt x="5418" y="13389"/>
                </a:lnTo>
                <a:lnTo>
                  <a:pt x="5079" y="13345"/>
                </a:lnTo>
                <a:lnTo>
                  <a:pt x="4758" y="13301"/>
                </a:lnTo>
                <a:lnTo>
                  <a:pt x="4474" y="13213"/>
                </a:lnTo>
                <a:lnTo>
                  <a:pt x="4172" y="13114"/>
                </a:lnTo>
                <a:lnTo>
                  <a:pt x="3965" y="12982"/>
                </a:lnTo>
                <a:lnTo>
                  <a:pt x="3738" y="12838"/>
                </a:lnTo>
                <a:lnTo>
                  <a:pt x="3493" y="12706"/>
                </a:lnTo>
                <a:lnTo>
                  <a:pt x="3228" y="12607"/>
                </a:lnTo>
                <a:lnTo>
                  <a:pt x="2945" y="12519"/>
                </a:lnTo>
                <a:lnTo>
                  <a:pt x="2700" y="12431"/>
                </a:lnTo>
                <a:lnTo>
                  <a:pt x="2397" y="12375"/>
                </a:lnTo>
                <a:lnTo>
                  <a:pt x="2152" y="12331"/>
                </a:lnTo>
                <a:lnTo>
                  <a:pt x="1888" y="12309"/>
                </a:lnTo>
                <a:lnTo>
                  <a:pt x="1642" y="12309"/>
                </a:lnTo>
                <a:lnTo>
                  <a:pt x="1397" y="12331"/>
                </a:lnTo>
                <a:lnTo>
                  <a:pt x="1170" y="12397"/>
                </a:lnTo>
                <a:lnTo>
                  <a:pt x="962" y="12453"/>
                </a:lnTo>
                <a:lnTo>
                  <a:pt x="774" y="12563"/>
                </a:lnTo>
                <a:lnTo>
                  <a:pt x="623" y="12684"/>
                </a:lnTo>
                <a:lnTo>
                  <a:pt x="528" y="12838"/>
                </a:lnTo>
                <a:lnTo>
                  <a:pt x="453" y="13026"/>
                </a:lnTo>
                <a:lnTo>
                  <a:pt x="339" y="13477"/>
                </a:lnTo>
                <a:lnTo>
                  <a:pt x="226" y="13984"/>
                </a:lnTo>
                <a:lnTo>
                  <a:pt x="151" y="14535"/>
                </a:lnTo>
                <a:lnTo>
                  <a:pt x="113" y="15075"/>
                </a:lnTo>
                <a:lnTo>
                  <a:pt x="113" y="15626"/>
                </a:lnTo>
                <a:lnTo>
                  <a:pt x="151" y="16133"/>
                </a:lnTo>
                <a:lnTo>
                  <a:pt x="188" y="16376"/>
                </a:lnTo>
                <a:lnTo>
                  <a:pt x="264" y="16585"/>
                </a:lnTo>
                <a:lnTo>
                  <a:pt x="339" y="16773"/>
                </a:lnTo>
                <a:lnTo>
                  <a:pt x="453" y="16938"/>
                </a:lnTo>
                <a:lnTo>
                  <a:pt x="1095" y="16883"/>
                </a:lnTo>
                <a:lnTo>
                  <a:pt x="1963" y="16795"/>
                </a:lnTo>
                <a:lnTo>
                  <a:pt x="2945" y="16751"/>
                </a:lnTo>
                <a:lnTo>
                  <a:pt x="3965" y="16706"/>
                </a:lnTo>
                <a:lnTo>
                  <a:pt x="5022" y="16684"/>
                </a:lnTo>
                <a:lnTo>
                  <a:pt x="5947" y="16684"/>
                </a:lnTo>
                <a:lnTo>
                  <a:pt x="6759" y="16706"/>
                </a:lnTo>
                <a:lnTo>
                  <a:pt x="7363" y="16751"/>
                </a:lnTo>
                <a:lnTo>
                  <a:pt x="7948" y="16839"/>
                </a:lnTo>
                <a:lnTo>
                  <a:pt x="8458" y="16916"/>
                </a:lnTo>
                <a:lnTo>
                  <a:pt x="8893" y="17026"/>
                </a:lnTo>
                <a:lnTo>
                  <a:pt x="9289" y="17158"/>
                </a:lnTo>
                <a:lnTo>
                  <a:pt x="9572" y="17280"/>
                </a:lnTo>
                <a:lnTo>
                  <a:pt x="9799" y="17412"/>
                </a:lnTo>
                <a:lnTo>
                  <a:pt x="9969" y="17555"/>
                </a:lnTo>
                <a:lnTo>
                  <a:pt x="10120" y="17687"/>
                </a:lnTo>
                <a:lnTo>
                  <a:pt x="10158" y="17831"/>
                </a:lnTo>
                <a:lnTo>
                  <a:pt x="10195" y="17974"/>
                </a:lnTo>
                <a:lnTo>
                  <a:pt x="10158" y="18128"/>
                </a:lnTo>
                <a:lnTo>
                  <a:pt x="10082" y="18271"/>
                </a:lnTo>
                <a:lnTo>
                  <a:pt x="9969" y="18426"/>
                </a:lnTo>
                <a:lnTo>
                  <a:pt x="9837" y="18569"/>
                </a:lnTo>
                <a:lnTo>
                  <a:pt x="9648" y="18701"/>
                </a:lnTo>
                <a:lnTo>
                  <a:pt x="9440" y="18822"/>
                </a:lnTo>
                <a:lnTo>
                  <a:pt x="9213" y="18999"/>
                </a:lnTo>
                <a:lnTo>
                  <a:pt x="9044" y="19186"/>
                </a:lnTo>
                <a:lnTo>
                  <a:pt x="8893" y="19395"/>
                </a:lnTo>
                <a:lnTo>
                  <a:pt x="8817" y="19627"/>
                </a:lnTo>
                <a:lnTo>
                  <a:pt x="8779" y="19858"/>
                </a:lnTo>
                <a:lnTo>
                  <a:pt x="8779" y="20112"/>
                </a:lnTo>
                <a:lnTo>
                  <a:pt x="8855" y="20354"/>
                </a:lnTo>
                <a:lnTo>
                  <a:pt x="8968" y="20586"/>
                </a:lnTo>
                <a:lnTo>
                  <a:pt x="9138" y="20817"/>
                </a:lnTo>
                <a:lnTo>
                  <a:pt x="9365" y="21026"/>
                </a:lnTo>
                <a:lnTo>
                  <a:pt x="9610" y="21192"/>
                </a:lnTo>
                <a:lnTo>
                  <a:pt x="9950" y="21368"/>
                </a:lnTo>
                <a:lnTo>
                  <a:pt x="10120" y="21445"/>
                </a:lnTo>
                <a:lnTo>
                  <a:pt x="10346" y="21511"/>
                </a:lnTo>
                <a:lnTo>
                  <a:pt x="10516" y="21555"/>
                </a:lnTo>
                <a:lnTo>
                  <a:pt x="10743" y="21600"/>
                </a:lnTo>
                <a:lnTo>
                  <a:pt x="10988" y="21644"/>
                </a:lnTo>
                <a:lnTo>
                  <a:pt x="11215" y="21666"/>
                </a:lnTo>
                <a:lnTo>
                  <a:pt x="11498" y="21666"/>
                </a:lnTo>
                <a:lnTo>
                  <a:pt x="11762" y="21666"/>
                </a:lnTo>
                <a:lnTo>
                  <a:pt x="12253" y="21644"/>
                </a:lnTo>
                <a:lnTo>
                  <a:pt x="12763" y="21577"/>
                </a:lnTo>
                <a:lnTo>
                  <a:pt x="13197" y="21467"/>
                </a:lnTo>
                <a:lnTo>
                  <a:pt x="13556" y="21346"/>
                </a:lnTo>
                <a:lnTo>
                  <a:pt x="13896" y="21192"/>
                </a:lnTo>
                <a:lnTo>
                  <a:pt x="14179" y="21026"/>
                </a:lnTo>
                <a:lnTo>
                  <a:pt x="14444" y="20839"/>
                </a:lnTo>
                <a:lnTo>
                  <a:pt x="14576" y="20641"/>
                </a:lnTo>
                <a:lnTo>
                  <a:pt x="14727" y="20431"/>
                </a:lnTo>
                <a:lnTo>
                  <a:pt x="14765" y="20200"/>
                </a:lnTo>
                <a:lnTo>
                  <a:pt x="14802" y="19991"/>
                </a:lnTo>
                <a:lnTo>
                  <a:pt x="14727" y="19759"/>
                </a:lnTo>
                <a:lnTo>
                  <a:pt x="14613" y="19550"/>
                </a:lnTo>
                <a:lnTo>
                  <a:pt x="14444" y="19307"/>
                </a:lnTo>
                <a:lnTo>
                  <a:pt x="14217" y="19098"/>
                </a:lnTo>
                <a:lnTo>
                  <a:pt x="13934" y="18911"/>
                </a:lnTo>
                <a:lnTo>
                  <a:pt x="13669" y="18745"/>
                </a:lnTo>
                <a:lnTo>
                  <a:pt x="13462" y="18547"/>
                </a:lnTo>
                <a:lnTo>
                  <a:pt x="13311" y="18337"/>
                </a:lnTo>
                <a:lnTo>
                  <a:pt x="13197" y="18150"/>
                </a:lnTo>
                <a:lnTo>
                  <a:pt x="13122" y="17941"/>
                </a:lnTo>
                <a:lnTo>
                  <a:pt x="13122" y="17720"/>
                </a:lnTo>
                <a:lnTo>
                  <a:pt x="13122" y="17533"/>
                </a:lnTo>
                <a:lnTo>
                  <a:pt x="13197" y="17346"/>
                </a:lnTo>
                <a:lnTo>
                  <a:pt x="13273" y="17158"/>
                </a:lnTo>
                <a:lnTo>
                  <a:pt x="13386" y="16982"/>
                </a:lnTo>
                <a:lnTo>
                  <a:pt x="13537" y="16839"/>
                </a:lnTo>
                <a:lnTo>
                  <a:pt x="13707" y="16706"/>
                </a:lnTo>
                <a:lnTo>
                  <a:pt x="13896" y="16607"/>
                </a:lnTo>
                <a:lnTo>
                  <a:pt x="14104" y="16519"/>
                </a:lnTo>
                <a:lnTo>
                  <a:pt x="14330" y="16453"/>
                </a:lnTo>
                <a:lnTo>
                  <a:pt x="14538" y="16431"/>
                </a:lnTo>
                <a:lnTo>
                  <a:pt x="14897" y="16453"/>
                </a:lnTo>
                <a:lnTo>
                  <a:pt x="15406" y="16497"/>
                </a:lnTo>
                <a:lnTo>
                  <a:pt x="16105" y="16541"/>
                </a:lnTo>
                <a:lnTo>
                  <a:pt x="16898" y="16607"/>
                </a:lnTo>
                <a:lnTo>
                  <a:pt x="17804" y="16651"/>
                </a:lnTo>
                <a:lnTo>
                  <a:pt x="18786" y="16684"/>
                </a:lnTo>
                <a:lnTo>
                  <a:pt x="19844" y="16728"/>
                </a:lnTo>
                <a:lnTo>
                  <a:pt x="20920" y="16751"/>
                </a:lnTo>
                <a:lnTo>
                  <a:pt x="21109" y="16497"/>
                </a:lnTo>
                <a:lnTo>
                  <a:pt x="21241" y="16222"/>
                </a:lnTo>
                <a:lnTo>
                  <a:pt x="21392" y="15946"/>
                </a:lnTo>
                <a:lnTo>
                  <a:pt x="21467" y="15648"/>
                </a:lnTo>
                <a:lnTo>
                  <a:pt x="21543" y="15351"/>
                </a:lnTo>
                <a:lnTo>
                  <a:pt x="21618" y="15042"/>
                </a:lnTo>
                <a:lnTo>
                  <a:pt x="21618" y="14745"/>
                </a:lnTo>
                <a:lnTo>
                  <a:pt x="21618" y="14447"/>
                </a:lnTo>
                <a:lnTo>
                  <a:pt x="21618" y="14150"/>
                </a:lnTo>
                <a:lnTo>
                  <a:pt x="21581" y="13852"/>
                </a:lnTo>
                <a:lnTo>
                  <a:pt x="21505" y="13577"/>
                </a:lnTo>
                <a:lnTo>
                  <a:pt x="21430" y="13301"/>
                </a:lnTo>
                <a:lnTo>
                  <a:pt x="21354" y="13048"/>
                </a:lnTo>
                <a:lnTo>
                  <a:pt x="21241" y="12816"/>
                </a:lnTo>
                <a:lnTo>
                  <a:pt x="21146" y="12607"/>
                </a:lnTo>
                <a:lnTo>
                  <a:pt x="21033" y="12431"/>
                </a:lnTo>
                <a:lnTo>
                  <a:pt x="20920" y="12265"/>
                </a:lnTo>
                <a:lnTo>
                  <a:pt x="20769" y="12144"/>
                </a:lnTo>
                <a:lnTo>
                  <a:pt x="20637" y="12034"/>
                </a:lnTo>
                <a:lnTo>
                  <a:pt x="20486" y="11946"/>
                </a:lnTo>
                <a:lnTo>
                  <a:pt x="20297" y="11891"/>
                </a:lnTo>
                <a:lnTo>
                  <a:pt x="20165" y="11846"/>
                </a:lnTo>
                <a:lnTo>
                  <a:pt x="19976" y="11824"/>
                </a:lnTo>
                <a:lnTo>
                  <a:pt x="19806" y="11802"/>
                </a:lnTo>
                <a:lnTo>
                  <a:pt x="19390" y="11824"/>
                </a:lnTo>
                <a:lnTo>
                  <a:pt x="18956" y="11891"/>
                </a:lnTo>
                <a:lnTo>
                  <a:pt x="18503" y="11968"/>
                </a:lnTo>
                <a:lnTo>
                  <a:pt x="17993" y="12078"/>
                </a:lnTo>
                <a:lnTo>
                  <a:pt x="17653" y="12144"/>
                </a:lnTo>
                <a:lnTo>
                  <a:pt x="17332" y="12199"/>
                </a:lnTo>
                <a:lnTo>
                  <a:pt x="17049" y="12221"/>
                </a:lnTo>
                <a:lnTo>
                  <a:pt x="16747" y="12243"/>
                </a:lnTo>
                <a:lnTo>
                  <a:pt x="16464" y="12243"/>
                </a:lnTo>
                <a:lnTo>
                  <a:pt x="16218" y="12243"/>
                </a:lnTo>
                <a:lnTo>
                  <a:pt x="15992" y="12221"/>
                </a:lnTo>
                <a:lnTo>
                  <a:pt x="15746" y="12199"/>
                </a:lnTo>
                <a:lnTo>
                  <a:pt x="15520" y="12155"/>
                </a:lnTo>
                <a:lnTo>
                  <a:pt x="15350" y="12122"/>
                </a:lnTo>
                <a:lnTo>
                  <a:pt x="15161" y="12056"/>
                </a:lnTo>
                <a:lnTo>
                  <a:pt x="14972" y="11990"/>
                </a:lnTo>
                <a:lnTo>
                  <a:pt x="14689" y="11846"/>
                </a:lnTo>
                <a:lnTo>
                  <a:pt x="14444" y="11670"/>
                </a:lnTo>
                <a:lnTo>
                  <a:pt x="14255" y="11483"/>
                </a:lnTo>
                <a:lnTo>
                  <a:pt x="14104" y="11295"/>
                </a:lnTo>
                <a:lnTo>
                  <a:pt x="14028" y="11086"/>
                </a:lnTo>
                <a:lnTo>
                  <a:pt x="13972" y="10888"/>
                </a:lnTo>
                <a:lnTo>
                  <a:pt x="13972" y="10700"/>
                </a:lnTo>
                <a:lnTo>
                  <a:pt x="14009" y="10513"/>
                </a:lnTo>
                <a:lnTo>
                  <a:pt x="14066" y="10359"/>
                </a:lnTo>
                <a:lnTo>
                  <a:pt x="14179" y="10215"/>
                </a:lnTo>
                <a:lnTo>
                  <a:pt x="14406" y="10006"/>
                </a:lnTo>
                <a:lnTo>
                  <a:pt x="14651" y="9830"/>
                </a:lnTo>
                <a:lnTo>
                  <a:pt x="14878" y="9686"/>
                </a:lnTo>
                <a:lnTo>
                  <a:pt x="15123" y="9554"/>
                </a:lnTo>
                <a:lnTo>
                  <a:pt x="15350" y="9477"/>
                </a:lnTo>
                <a:lnTo>
                  <a:pt x="15558" y="9411"/>
                </a:lnTo>
                <a:lnTo>
                  <a:pt x="15803" y="9345"/>
                </a:lnTo>
                <a:lnTo>
                  <a:pt x="16030" y="9323"/>
                </a:lnTo>
                <a:lnTo>
                  <a:pt x="16256" y="9301"/>
                </a:lnTo>
                <a:lnTo>
                  <a:pt x="16464" y="9323"/>
                </a:lnTo>
                <a:lnTo>
                  <a:pt x="16690" y="9345"/>
                </a:lnTo>
                <a:lnTo>
                  <a:pt x="16898" y="9367"/>
                </a:lnTo>
                <a:lnTo>
                  <a:pt x="17332" y="9477"/>
                </a:lnTo>
                <a:lnTo>
                  <a:pt x="17767" y="9598"/>
                </a:lnTo>
                <a:lnTo>
                  <a:pt x="18163" y="9731"/>
                </a:lnTo>
                <a:lnTo>
                  <a:pt x="18597" y="9874"/>
                </a:lnTo>
                <a:lnTo>
                  <a:pt x="18994" y="10006"/>
                </a:lnTo>
                <a:lnTo>
                  <a:pt x="19428" y="10083"/>
                </a:lnTo>
                <a:lnTo>
                  <a:pt x="19617" y="10127"/>
                </a:lnTo>
                <a:lnTo>
                  <a:pt x="19844" y="10149"/>
                </a:lnTo>
                <a:lnTo>
                  <a:pt x="20013" y="10149"/>
                </a:lnTo>
                <a:lnTo>
                  <a:pt x="20240" y="10127"/>
                </a:lnTo>
                <a:lnTo>
                  <a:pt x="20410" y="10105"/>
                </a:lnTo>
                <a:lnTo>
                  <a:pt x="20637" y="10061"/>
                </a:lnTo>
                <a:lnTo>
                  <a:pt x="20844" y="9984"/>
                </a:lnTo>
                <a:lnTo>
                  <a:pt x="21033" y="9896"/>
                </a:lnTo>
                <a:lnTo>
                  <a:pt x="21146" y="9830"/>
                </a:lnTo>
                <a:lnTo>
                  <a:pt x="21203" y="9753"/>
                </a:lnTo>
                <a:lnTo>
                  <a:pt x="21279" y="9642"/>
                </a:lnTo>
                <a:lnTo>
                  <a:pt x="21354" y="9521"/>
                </a:lnTo>
                <a:lnTo>
                  <a:pt x="21430" y="9246"/>
                </a:lnTo>
                <a:lnTo>
                  <a:pt x="21430" y="8904"/>
                </a:lnTo>
                <a:lnTo>
                  <a:pt x="21430" y="8540"/>
                </a:lnTo>
                <a:lnTo>
                  <a:pt x="21392" y="8144"/>
                </a:lnTo>
                <a:lnTo>
                  <a:pt x="21354" y="7714"/>
                </a:lnTo>
                <a:lnTo>
                  <a:pt x="21279" y="7295"/>
                </a:lnTo>
                <a:lnTo>
                  <a:pt x="21146" y="6446"/>
                </a:lnTo>
                <a:lnTo>
                  <a:pt x="20995" y="5686"/>
                </a:lnTo>
                <a:lnTo>
                  <a:pt x="20958" y="5366"/>
                </a:lnTo>
                <a:lnTo>
                  <a:pt x="20958" y="5091"/>
                </a:lnTo>
                <a:lnTo>
                  <a:pt x="20958" y="4860"/>
                </a:lnTo>
                <a:lnTo>
                  <a:pt x="21033" y="4716"/>
                </a:lnTo>
                <a:lnTo>
                  <a:pt x="20637" y="4860"/>
                </a:lnTo>
                <a:lnTo>
                  <a:pt x="20127" y="4992"/>
                </a:lnTo>
                <a:lnTo>
                  <a:pt x="19617" y="5069"/>
                </a:lnTo>
                <a:lnTo>
                  <a:pt x="19032" y="5157"/>
                </a:lnTo>
                <a:lnTo>
                  <a:pt x="18465" y="5201"/>
                </a:lnTo>
                <a:lnTo>
                  <a:pt x="17842" y="5245"/>
                </a:lnTo>
                <a:lnTo>
                  <a:pt x="17219" y="5267"/>
                </a:lnTo>
                <a:lnTo>
                  <a:pt x="16615" y="5267"/>
                </a:lnTo>
                <a:lnTo>
                  <a:pt x="15992" y="5245"/>
                </a:lnTo>
                <a:lnTo>
                  <a:pt x="15369" y="5201"/>
                </a:lnTo>
                <a:lnTo>
                  <a:pt x="14840" y="5157"/>
                </a:lnTo>
                <a:lnTo>
                  <a:pt x="14293" y="5091"/>
                </a:lnTo>
                <a:lnTo>
                  <a:pt x="13783" y="5014"/>
                </a:lnTo>
                <a:lnTo>
                  <a:pt x="13386" y="4926"/>
                </a:lnTo>
                <a:lnTo>
                  <a:pt x="13027" y="4815"/>
                </a:lnTo>
                <a:lnTo>
                  <a:pt x="12725" y="4716"/>
                </a:lnTo>
                <a:lnTo>
                  <a:pt x="12480" y="4606"/>
                </a:lnTo>
                <a:lnTo>
                  <a:pt x="12291" y="4496"/>
                </a:lnTo>
                <a:lnTo>
                  <a:pt x="12197" y="4397"/>
                </a:lnTo>
                <a:lnTo>
                  <a:pt x="12083" y="4286"/>
                </a:lnTo>
                <a:lnTo>
                  <a:pt x="12046" y="4187"/>
                </a:lnTo>
                <a:lnTo>
                  <a:pt x="12008" y="4077"/>
                </a:lnTo>
                <a:lnTo>
                  <a:pt x="12046" y="3967"/>
                </a:lnTo>
                <a:lnTo>
                  <a:pt x="12121" y="3868"/>
                </a:lnTo>
                <a:lnTo>
                  <a:pt x="12197" y="3735"/>
                </a:lnTo>
                <a:lnTo>
                  <a:pt x="12291" y="3614"/>
                </a:lnTo>
                <a:lnTo>
                  <a:pt x="12442" y="3482"/>
                </a:lnTo>
                <a:lnTo>
                  <a:pt x="12631" y="3361"/>
                </a:lnTo>
                <a:lnTo>
                  <a:pt x="13065" y="3085"/>
                </a:lnTo>
                <a:lnTo>
                  <a:pt x="13537" y="2766"/>
                </a:lnTo>
                <a:lnTo>
                  <a:pt x="13783" y="2578"/>
                </a:lnTo>
                <a:lnTo>
                  <a:pt x="13934" y="2380"/>
                </a:lnTo>
                <a:lnTo>
                  <a:pt x="14028" y="2171"/>
                </a:lnTo>
                <a:lnTo>
                  <a:pt x="14104" y="1961"/>
                </a:lnTo>
                <a:lnTo>
                  <a:pt x="14104" y="1730"/>
                </a:lnTo>
                <a:lnTo>
                  <a:pt x="14066" y="1498"/>
                </a:lnTo>
                <a:lnTo>
                  <a:pt x="13972" y="1267"/>
                </a:lnTo>
                <a:lnTo>
                  <a:pt x="13820" y="1057"/>
                </a:lnTo>
                <a:lnTo>
                  <a:pt x="13594" y="837"/>
                </a:lnTo>
                <a:lnTo>
                  <a:pt x="13386" y="628"/>
                </a:lnTo>
                <a:lnTo>
                  <a:pt x="13103" y="462"/>
                </a:lnTo>
                <a:lnTo>
                  <a:pt x="12763" y="308"/>
                </a:lnTo>
                <a:lnTo>
                  <a:pt x="12404" y="187"/>
                </a:lnTo>
                <a:lnTo>
                  <a:pt x="12008" y="77"/>
                </a:lnTo>
                <a:lnTo>
                  <a:pt x="11574" y="33"/>
                </a:lnTo>
                <a:lnTo>
                  <a:pt x="11102" y="11"/>
                </a:lnTo>
                <a:lnTo>
                  <a:pt x="10667" y="11"/>
                </a:lnTo>
                <a:lnTo>
                  <a:pt x="10233" y="77"/>
                </a:lnTo>
                <a:lnTo>
                  <a:pt x="9837" y="187"/>
                </a:lnTo>
                <a:lnTo>
                  <a:pt x="9440" y="286"/>
                </a:lnTo>
                <a:lnTo>
                  <a:pt x="9062" y="462"/>
                </a:lnTo>
                <a:lnTo>
                  <a:pt x="8741" y="628"/>
                </a:lnTo>
                <a:lnTo>
                  <a:pt x="8458" y="815"/>
                </a:lnTo>
                <a:lnTo>
                  <a:pt x="8232" y="1035"/>
                </a:lnTo>
                <a:lnTo>
                  <a:pt x="8062" y="1245"/>
                </a:lnTo>
                <a:lnTo>
                  <a:pt x="7911" y="1476"/>
                </a:lnTo>
                <a:lnTo>
                  <a:pt x="7835" y="1708"/>
                </a:lnTo>
                <a:lnTo>
                  <a:pt x="7797" y="1961"/>
                </a:lnTo>
                <a:lnTo>
                  <a:pt x="7835" y="2193"/>
                </a:lnTo>
                <a:lnTo>
                  <a:pt x="7948" y="2402"/>
                </a:lnTo>
                <a:lnTo>
                  <a:pt x="8062" y="2534"/>
                </a:lnTo>
                <a:lnTo>
                  <a:pt x="8175" y="2644"/>
                </a:lnTo>
                <a:lnTo>
                  <a:pt x="8269" y="2744"/>
                </a:lnTo>
                <a:lnTo>
                  <a:pt x="8420" y="2832"/>
                </a:lnTo>
                <a:lnTo>
                  <a:pt x="8704" y="3019"/>
                </a:lnTo>
                <a:lnTo>
                  <a:pt x="8968" y="3206"/>
                </a:lnTo>
                <a:lnTo>
                  <a:pt x="9138" y="3405"/>
                </a:lnTo>
                <a:lnTo>
                  <a:pt x="9327" y="3570"/>
                </a:lnTo>
                <a:lnTo>
                  <a:pt x="9440" y="3735"/>
                </a:lnTo>
                <a:lnTo>
                  <a:pt x="9516" y="3890"/>
                </a:lnTo>
                <a:lnTo>
                  <a:pt x="9534" y="4033"/>
                </a:lnTo>
                <a:lnTo>
                  <a:pt x="9534" y="4165"/>
                </a:lnTo>
                <a:lnTo>
                  <a:pt x="9516" y="4286"/>
                </a:lnTo>
                <a:lnTo>
                  <a:pt x="9440" y="4397"/>
                </a:lnTo>
                <a:lnTo>
                  <a:pt x="9327" y="4496"/>
                </a:lnTo>
                <a:lnTo>
                  <a:pt x="9176" y="4562"/>
                </a:lnTo>
                <a:lnTo>
                  <a:pt x="9006" y="4628"/>
                </a:lnTo>
                <a:lnTo>
                  <a:pt x="8779" y="4694"/>
                </a:lnTo>
                <a:lnTo>
                  <a:pt x="8534" y="4716"/>
                </a:lnTo>
                <a:lnTo>
                  <a:pt x="8232" y="4716"/>
                </a:lnTo>
                <a:lnTo>
                  <a:pt x="7118" y="4738"/>
                </a:lnTo>
                <a:lnTo>
                  <a:pt x="5947" y="4771"/>
                </a:lnTo>
                <a:lnTo>
                  <a:pt x="4795" y="4815"/>
                </a:lnTo>
                <a:lnTo>
                  <a:pt x="3681" y="4860"/>
                </a:lnTo>
                <a:lnTo>
                  <a:pt x="2662" y="4882"/>
                </a:lnTo>
                <a:lnTo>
                  <a:pt x="1755" y="4882"/>
                </a:lnTo>
                <a:lnTo>
                  <a:pt x="1359" y="4860"/>
                </a:lnTo>
                <a:lnTo>
                  <a:pt x="981" y="4837"/>
                </a:lnTo>
                <a:lnTo>
                  <a:pt x="698" y="4771"/>
                </a:lnTo>
                <a:lnTo>
                  <a:pt x="453" y="4716"/>
                </a:lnTo>
                <a:lnTo>
                  <a:pt x="453" y="5322"/>
                </a:lnTo>
                <a:lnTo>
                  <a:pt x="453" y="6083"/>
                </a:lnTo>
                <a:lnTo>
                  <a:pt x="453" y="6909"/>
                </a:lnTo>
                <a:lnTo>
                  <a:pt x="453" y="7780"/>
                </a:lnTo>
                <a:lnTo>
                  <a:pt x="453" y="8606"/>
                </a:lnTo>
                <a:lnTo>
                  <a:pt x="453" y="9345"/>
                </a:lnTo>
                <a:lnTo>
                  <a:pt x="453" y="9918"/>
                </a:lnTo>
                <a:lnTo>
                  <a:pt x="453" y="10282"/>
                </a:lnTo>
                <a:lnTo>
                  <a:pt x="490" y="10381"/>
                </a:lnTo>
                <a:lnTo>
                  <a:pt x="547" y="10491"/>
                </a:lnTo>
                <a:lnTo>
                  <a:pt x="660" y="10590"/>
                </a:lnTo>
                <a:lnTo>
                  <a:pt x="811" y="10700"/>
                </a:lnTo>
                <a:lnTo>
                  <a:pt x="981" y="10811"/>
                </a:lnTo>
                <a:lnTo>
                  <a:pt x="1208" y="10888"/>
                </a:lnTo>
                <a:lnTo>
                  <a:pt x="1453" y="10954"/>
                </a:lnTo>
                <a:lnTo>
                  <a:pt x="1718" y="11020"/>
                </a:lnTo>
                <a:lnTo>
                  <a:pt x="1963" y="11064"/>
                </a:lnTo>
                <a:lnTo>
                  <a:pt x="2265" y="11086"/>
                </a:lnTo>
                <a:lnTo>
                  <a:pt x="2548" y="11064"/>
                </a:lnTo>
                <a:lnTo>
                  <a:pt x="2794" y="11042"/>
                </a:lnTo>
                <a:lnTo>
                  <a:pt x="3096" y="10976"/>
                </a:lnTo>
                <a:lnTo>
                  <a:pt x="3341" y="10888"/>
                </a:lnTo>
                <a:lnTo>
                  <a:pt x="3606" y="10766"/>
                </a:lnTo>
                <a:lnTo>
                  <a:pt x="3813" y="10590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16" name="Puzzle1"/>
          <p:cNvSpPr>
            <a:spLocks noEditPoints="1" noChangeArrowheads="1"/>
          </p:cNvSpPr>
          <p:nvPr/>
        </p:nvSpPr>
        <p:spPr bwMode="auto">
          <a:xfrm>
            <a:off x="5233845" y="962301"/>
            <a:ext cx="1635699" cy="848218"/>
          </a:xfrm>
          <a:custGeom>
            <a:avLst/>
            <a:gdLst>
              <a:gd name="T0" fmla="*/ 16740 w 21600"/>
              <a:gd name="T1" fmla="*/ 21078 h 21600"/>
              <a:gd name="T2" fmla="*/ 16976 w 21600"/>
              <a:gd name="T3" fmla="*/ 521 h 21600"/>
              <a:gd name="T4" fmla="*/ 4725 w 21600"/>
              <a:gd name="T5" fmla="*/ 856 h 21600"/>
              <a:gd name="T6" fmla="*/ 5040 w 21600"/>
              <a:gd name="T7" fmla="*/ 21004 h 21600"/>
              <a:gd name="T8" fmla="*/ 10811 w 21600"/>
              <a:gd name="T9" fmla="*/ 12885 h 21600"/>
              <a:gd name="T10" fmla="*/ 10845 w 21600"/>
              <a:gd name="T11" fmla="*/ 8714 h 21600"/>
              <a:gd name="T12" fmla="*/ 21600 w 21600"/>
              <a:gd name="T13" fmla="*/ 10000 h 21600"/>
              <a:gd name="T14" fmla="*/ 56 w 21600"/>
              <a:gd name="T15" fmla="*/ 10000 h 21600"/>
              <a:gd name="T16" fmla="*/ 6086 w 21600"/>
              <a:gd name="T17" fmla="*/ 2569 h 21600"/>
              <a:gd name="T18" fmla="*/ 16132 w 21600"/>
              <a:gd name="T19" fmla="*/ 19552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9360" y="20836"/>
                </a:moveTo>
                <a:lnTo>
                  <a:pt x="9528" y="20836"/>
                </a:lnTo>
                <a:lnTo>
                  <a:pt x="9686" y="20762"/>
                </a:lnTo>
                <a:lnTo>
                  <a:pt x="9810" y="20687"/>
                </a:lnTo>
                <a:lnTo>
                  <a:pt x="9922" y="20575"/>
                </a:lnTo>
                <a:lnTo>
                  <a:pt x="10012" y="20426"/>
                </a:lnTo>
                <a:lnTo>
                  <a:pt x="10068" y="20296"/>
                </a:lnTo>
                <a:lnTo>
                  <a:pt x="10113" y="20110"/>
                </a:lnTo>
                <a:lnTo>
                  <a:pt x="10136" y="19905"/>
                </a:lnTo>
                <a:lnTo>
                  <a:pt x="10136" y="19682"/>
                </a:lnTo>
                <a:lnTo>
                  <a:pt x="10113" y="19440"/>
                </a:lnTo>
                <a:lnTo>
                  <a:pt x="10068" y="19142"/>
                </a:lnTo>
                <a:lnTo>
                  <a:pt x="10012" y="18900"/>
                </a:lnTo>
                <a:lnTo>
                  <a:pt x="9900" y="18620"/>
                </a:lnTo>
                <a:lnTo>
                  <a:pt x="9787" y="18285"/>
                </a:lnTo>
                <a:lnTo>
                  <a:pt x="9641" y="17968"/>
                </a:lnTo>
                <a:lnTo>
                  <a:pt x="9472" y="17652"/>
                </a:lnTo>
                <a:lnTo>
                  <a:pt x="9382" y="17466"/>
                </a:lnTo>
                <a:lnTo>
                  <a:pt x="9315" y="17298"/>
                </a:lnTo>
                <a:lnTo>
                  <a:pt x="9258" y="17112"/>
                </a:lnTo>
                <a:lnTo>
                  <a:pt x="9191" y="16926"/>
                </a:lnTo>
                <a:lnTo>
                  <a:pt x="9123" y="16535"/>
                </a:lnTo>
                <a:lnTo>
                  <a:pt x="9101" y="16144"/>
                </a:lnTo>
                <a:lnTo>
                  <a:pt x="9101" y="15753"/>
                </a:lnTo>
                <a:lnTo>
                  <a:pt x="9168" y="15362"/>
                </a:lnTo>
                <a:lnTo>
                  <a:pt x="9236" y="14971"/>
                </a:lnTo>
                <a:lnTo>
                  <a:pt x="9360" y="14580"/>
                </a:lnTo>
                <a:lnTo>
                  <a:pt x="9495" y="14244"/>
                </a:lnTo>
                <a:lnTo>
                  <a:pt x="9663" y="13891"/>
                </a:lnTo>
                <a:lnTo>
                  <a:pt x="9855" y="13611"/>
                </a:lnTo>
                <a:lnTo>
                  <a:pt x="10068" y="13351"/>
                </a:lnTo>
                <a:lnTo>
                  <a:pt x="10293" y="13146"/>
                </a:lnTo>
                <a:lnTo>
                  <a:pt x="10552" y="12997"/>
                </a:lnTo>
                <a:lnTo>
                  <a:pt x="10811" y="12885"/>
                </a:lnTo>
                <a:lnTo>
                  <a:pt x="11069" y="12866"/>
                </a:lnTo>
                <a:lnTo>
                  <a:pt x="11351" y="12885"/>
                </a:lnTo>
                <a:lnTo>
                  <a:pt x="11610" y="12997"/>
                </a:lnTo>
                <a:lnTo>
                  <a:pt x="11846" y="13183"/>
                </a:lnTo>
                <a:lnTo>
                  <a:pt x="12060" y="13388"/>
                </a:lnTo>
                <a:lnTo>
                  <a:pt x="12251" y="13648"/>
                </a:lnTo>
                <a:lnTo>
                  <a:pt x="12419" y="13928"/>
                </a:lnTo>
                <a:lnTo>
                  <a:pt x="12555" y="14244"/>
                </a:lnTo>
                <a:lnTo>
                  <a:pt x="12690" y="14617"/>
                </a:lnTo>
                <a:lnTo>
                  <a:pt x="12768" y="15008"/>
                </a:lnTo>
                <a:lnTo>
                  <a:pt x="12836" y="15399"/>
                </a:lnTo>
                <a:lnTo>
                  <a:pt x="12858" y="15753"/>
                </a:lnTo>
                <a:lnTo>
                  <a:pt x="12858" y="16144"/>
                </a:lnTo>
                <a:lnTo>
                  <a:pt x="12813" y="16535"/>
                </a:lnTo>
                <a:lnTo>
                  <a:pt x="12746" y="16888"/>
                </a:lnTo>
                <a:lnTo>
                  <a:pt x="12667" y="17224"/>
                </a:lnTo>
                <a:lnTo>
                  <a:pt x="12510" y="17503"/>
                </a:lnTo>
                <a:lnTo>
                  <a:pt x="12228" y="18043"/>
                </a:lnTo>
                <a:lnTo>
                  <a:pt x="11970" y="18546"/>
                </a:lnTo>
                <a:lnTo>
                  <a:pt x="11868" y="18751"/>
                </a:lnTo>
                <a:lnTo>
                  <a:pt x="11778" y="18974"/>
                </a:lnTo>
                <a:lnTo>
                  <a:pt x="11711" y="19179"/>
                </a:lnTo>
                <a:lnTo>
                  <a:pt x="11666" y="19365"/>
                </a:lnTo>
                <a:lnTo>
                  <a:pt x="11632" y="19570"/>
                </a:lnTo>
                <a:lnTo>
                  <a:pt x="11632" y="19756"/>
                </a:lnTo>
                <a:lnTo>
                  <a:pt x="11632" y="19942"/>
                </a:lnTo>
                <a:lnTo>
                  <a:pt x="11643" y="20110"/>
                </a:lnTo>
                <a:lnTo>
                  <a:pt x="11711" y="20296"/>
                </a:lnTo>
                <a:lnTo>
                  <a:pt x="11801" y="20464"/>
                </a:lnTo>
                <a:lnTo>
                  <a:pt x="11891" y="20650"/>
                </a:lnTo>
                <a:lnTo>
                  <a:pt x="12037" y="20836"/>
                </a:lnTo>
                <a:lnTo>
                  <a:pt x="12206" y="21004"/>
                </a:lnTo>
                <a:lnTo>
                  <a:pt x="12419" y="21190"/>
                </a:lnTo>
                <a:lnTo>
                  <a:pt x="12667" y="21320"/>
                </a:lnTo>
                <a:lnTo>
                  <a:pt x="12960" y="21432"/>
                </a:lnTo>
                <a:lnTo>
                  <a:pt x="13286" y="21544"/>
                </a:lnTo>
                <a:lnTo>
                  <a:pt x="13612" y="21655"/>
                </a:lnTo>
                <a:lnTo>
                  <a:pt x="13983" y="21693"/>
                </a:lnTo>
                <a:lnTo>
                  <a:pt x="14343" y="21730"/>
                </a:lnTo>
                <a:lnTo>
                  <a:pt x="14715" y="21730"/>
                </a:lnTo>
                <a:lnTo>
                  <a:pt x="15075" y="21730"/>
                </a:lnTo>
                <a:lnTo>
                  <a:pt x="15446" y="21655"/>
                </a:lnTo>
                <a:lnTo>
                  <a:pt x="15794" y="21581"/>
                </a:lnTo>
                <a:lnTo>
                  <a:pt x="16132" y="21432"/>
                </a:lnTo>
                <a:lnTo>
                  <a:pt x="16458" y="21302"/>
                </a:lnTo>
                <a:lnTo>
                  <a:pt x="16740" y="21078"/>
                </a:lnTo>
                <a:lnTo>
                  <a:pt x="16976" y="20836"/>
                </a:lnTo>
                <a:lnTo>
                  <a:pt x="17043" y="20650"/>
                </a:lnTo>
                <a:lnTo>
                  <a:pt x="17088" y="20426"/>
                </a:lnTo>
                <a:lnTo>
                  <a:pt x="17133" y="20222"/>
                </a:lnTo>
                <a:lnTo>
                  <a:pt x="17156" y="19980"/>
                </a:lnTo>
                <a:lnTo>
                  <a:pt x="17167" y="19477"/>
                </a:lnTo>
                <a:lnTo>
                  <a:pt x="17167" y="18974"/>
                </a:lnTo>
                <a:lnTo>
                  <a:pt x="17156" y="18397"/>
                </a:lnTo>
                <a:lnTo>
                  <a:pt x="17111" y="17820"/>
                </a:lnTo>
                <a:lnTo>
                  <a:pt x="17066" y="17261"/>
                </a:lnTo>
                <a:lnTo>
                  <a:pt x="16998" y="16646"/>
                </a:lnTo>
                <a:lnTo>
                  <a:pt x="16852" y="15511"/>
                </a:lnTo>
                <a:lnTo>
                  <a:pt x="16740" y="14393"/>
                </a:lnTo>
                <a:lnTo>
                  <a:pt x="16717" y="13928"/>
                </a:lnTo>
                <a:lnTo>
                  <a:pt x="16695" y="13462"/>
                </a:lnTo>
                <a:lnTo>
                  <a:pt x="16717" y="13071"/>
                </a:lnTo>
                <a:lnTo>
                  <a:pt x="16785" y="12755"/>
                </a:lnTo>
                <a:lnTo>
                  <a:pt x="16852" y="12419"/>
                </a:lnTo>
                <a:lnTo>
                  <a:pt x="16953" y="12140"/>
                </a:lnTo>
                <a:lnTo>
                  <a:pt x="17088" y="11898"/>
                </a:lnTo>
                <a:lnTo>
                  <a:pt x="17212" y="11675"/>
                </a:lnTo>
                <a:lnTo>
                  <a:pt x="17370" y="11470"/>
                </a:lnTo>
                <a:lnTo>
                  <a:pt x="17516" y="11284"/>
                </a:lnTo>
                <a:lnTo>
                  <a:pt x="17696" y="11135"/>
                </a:lnTo>
                <a:lnTo>
                  <a:pt x="17865" y="11042"/>
                </a:lnTo>
                <a:lnTo>
                  <a:pt x="18033" y="10930"/>
                </a:lnTo>
                <a:lnTo>
                  <a:pt x="18213" y="10893"/>
                </a:lnTo>
                <a:lnTo>
                  <a:pt x="18382" y="10893"/>
                </a:lnTo>
                <a:lnTo>
                  <a:pt x="18551" y="10967"/>
                </a:lnTo>
                <a:lnTo>
                  <a:pt x="18708" y="11042"/>
                </a:lnTo>
                <a:lnTo>
                  <a:pt x="18855" y="11172"/>
                </a:lnTo>
                <a:lnTo>
                  <a:pt x="19012" y="11358"/>
                </a:lnTo>
                <a:lnTo>
                  <a:pt x="19136" y="11600"/>
                </a:lnTo>
                <a:lnTo>
                  <a:pt x="19271" y="11861"/>
                </a:lnTo>
                <a:lnTo>
                  <a:pt x="19440" y="12028"/>
                </a:lnTo>
                <a:lnTo>
                  <a:pt x="19608" y="12177"/>
                </a:lnTo>
                <a:lnTo>
                  <a:pt x="19822" y="12289"/>
                </a:lnTo>
                <a:lnTo>
                  <a:pt x="20025" y="12289"/>
                </a:lnTo>
                <a:lnTo>
                  <a:pt x="20238" y="12289"/>
                </a:lnTo>
                <a:lnTo>
                  <a:pt x="20452" y="12215"/>
                </a:lnTo>
                <a:lnTo>
                  <a:pt x="20643" y="12103"/>
                </a:lnTo>
                <a:lnTo>
                  <a:pt x="20846" y="11973"/>
                </a:lnTo>
                <a:lnTo>
                  <a:pt x="21037" y="11786"/>
                </a:lnTo>
                <a:lnTo>
                  <a:pt x="21206" y="11563"/>
                </a:lnTo>
                <a:lnTo>
                  <a:pt x="21363" y="11321"/>
                </a:lnTo>
                <a:lnTo>
                  <a:pt x="21465" y="11079"/>
                </a:lnTo>
                <a:lnTo>
                  <a:pt x="21577" y="10744"/>
                </a:lnTo>
                <a:lnTo>
                  <a:pt x="21622" y="10427"/>
                </a:lnTo>
                <a:lnTo>
                  <a:pt x="21645" y="10111"/>
                </a:lnTo>
                <a:lnTo>
                  <a:pt x="21622" y="9608"/>
                </a:lnTo>
                <a:lnTo>
                  <a:pt x="21577" y="9142"/>
                </a:lnTo>
                <a:lnTo>
                  <a:pt x="21465" y="8751"/>
                </a:lnTo>
                <a:lnTo>
                  <a:pt x="21363" y="8397"/>
                </a:lnTo>
                <a:lnTo>
                  <a:pt x="21206" y="8062"/>
                </a:lnTo>
                <a:lnTo>
                  <a:pt x="21037" y="7820"/>
                </a:lnTo>
                <a:lnTo>
                  <a:pt x="20846" y="7597"/>
                </a:lnTo>
                <a:lnTo>
                  <a:pt x="20643" y="7429"/>
                </a:lnTo>
                <a:lnTo>
                  <a:pt x="20452" y="7317"/>
                </a:lnTo>
                <a:lnTo>
                  <a:pt x="20238" y="7206"/>
                </a:lnTo>
                <a:lnTo>
                  <a:pt x="20025" y="7168"/>
                </a:lnTo>
                <a:lnTo>
                  <a:pt x="19822" y="7206"/>
                </a:lnTo>
                <a:lnTo>
                  <a:pt x="19608" y="7243"/>
                </a:lnTo>
                <a:lnTo>
                  <a:pt x="19440" y="7355"/>
                </a:lnTo>
                <a:lnTo>
                  <a:pt x="19271" y="7504"/>
                </a:lnTo>
                <a:lnTo>
                  <a:pt x="19136" y="7708"/>
                </a:lnTo>
                <a:lnTo>
                  <a:pt x="19012" y="7895"/>
                </a:lnTo>
                <a:lnTo>
                  <a:pt x="18832" y="8025"/>
                </a:lnTo>
                <a:lnTo>
                  <a:pt x="18663" y="8174"/>
                </a:lnTo>
                <a:lnTo>
                  <a:pt x="18472" y="8248"/>
                </a:lnTo>
                <a:lnTo>
                  <a:pt x="18270" y="8286"/>
                </a:lnTo>
                <a:lnTo>
                  <a:pt x="18078" y="8323"/>
                </a:lnTo>
                <a:lnTo>
                  <a:pt x="17887" y="8323"/>
                </a:lnTo>
                <a:lnTo>
                  <a:pt x="17696" y="8248"/>
                </a:lnTo>
                <a:lnTo>
                  <a:pt x="17493" y="8174"/>
                </a:lnTo>
                <a:lnTo>
                  <a:pt x="17302" y="8062"/>
                </a:lnTo>
                <a:lnTo>
                  <a:pt x="17133" y="7969"/>
                </a:lnTo>
                <a:lnTo>
                  <a:pt x="16976" y="7783"/>
                </a:lnTo>
                <a:lnTo>
                  <a:pt x="16852" y="7597"/>
                </a:lnTo>
                <a:lnTo>
                  <a:pt x="16740" y="7429"/>
                </a:lnTo>
                <a:lnTo>
                  <a:pt x="16672" y="7168"/>
                </a:lnTo>
                <a:lnTo>
                  <a:pt x="16638" y="6926"/>
                </a:lnTo>
                <a:lnTo>
                  <a:pt x="16616" y="6498"/>
                </a:lnTo>
                <a:lnTo>
                  <a:pt x="16616" y="5772"/>
                </a:lnTo>
                <a:lnTo>
                  <a:pt x="16650" y="4915"/>
                </a:lnTo>
                <a:lnTo>
                  <a:pt x="16695" y="3928"/>
                </a:lnTo>
                <a:lnTo>
                  <a:pt x="16762" y="2960"/>
                </a:lnTo>
                <a:lnTo>
                  <a:pt x="16830" y="1992"/>
                </a:lnTo>
                <a:lnTo>
                  <a:pt x="16908" y="1173"/>
                </a:lnTo>
                <a:lnTo>
                  <a:pt x="16976" y="521"/>
                </a:lnTo>
                <a:lnTo>
                  <a:pt x="16953" y="521"/>
                </a:lnTo>
                <a:lnTo>
                  <a:pt x="16931" y="521"/>
                </a:lnTo>
                <a:lnTo>
                  <a:pt x="16267" y="484"/>
                </a:lnTo>
                <a:lnTo>
                  <a:pt x="15637" y="428"/>
                </a:lnTo>
                <a:lnTo>
                  <a:pt x="15063" y="353"/>
                </a:lnTo>
                <a:lnTo>
                  <a:pt x="14523" y="279"/>
                </a:lnTo>
                <a:lnTo>
                  <a:pt x="14040" y="167"/>
                </a:lnTo>
                <a:lnTo>
                  <a:pt x="13635" y="93"/>
                </a:lnTo>
                <a:lnTo>
                  <a:pt x="13331" y="18"/>
                </a:lnTo>
                <a:lnTo>
                  <a:pt x="13117" y="18"/>
                </a:lnTo>
                <a:lnTo>
                  <a:pt x="12982" y="18"/>
                </a:lnTo>
                <a:lnTo>
                  <a:pt x="12858" y="130"/>
                </a:lnTo>
                <a:lnTo>
                  <a:pt x="12723" y="279"/>
                </a:lnTo>
                <a:lnTo>
                  <a:pt x="12622" y="446"/>
                </a:lnTo>
                <a:lnTo>
                  <a:pt x="12510" y="670"/>
                </a:lnTo>
                <a:lnTo>
                  <a:pt x="12419" y="912"/>
                </a:lnTo>
                <a:lnTo>
                  <a:pt x="12363" y="1210"/>
                </a:lnTo>
                <a:lnTo>
                  <a:pt x="12318" y="1526"/>
                </a:lnTo>
                <a:lnTo>
                  <a:pt x="12273" y="1843"/>
                </a:lnTo>
                <a:lnTo>
                  <a:pt x="12251" y="2215"/>
                </a:lnTo>
                <a:lnTo>
                  <a:pt x="12273" y="2532"/>
                </a:lnTo>
                <a:lnTo>
                  <a:pt x="12318" y="2886"/>
                </a:lnTo>
                <a:lnTo>
                  <a:pt x="12386" y="3240"/>
                </a:lnTo>
                <a:lnTo>
                  <a:pt x="12464" y="3556"/>
                </a:lnTo>
                <a:lnTo>
                  <a:pt x="12577" y="3891"/>
                </a:lnTo>
                <a:lnTo>
                  <a:pt x="12746" y="4171"/>
                </a:lnTo>
                <a:lnTo>
                  <a:pt x="12926" y="4487"/>
                </a:lnTo>
                <a:lnTo>
                  <a:pt x="13050" y="4860"/>
                </a:lnTo>
                <a:lnTo>
                  <a:pt x="13162" y="5251"/>
                </a:lnTo>
                <a:lnTo>
                  <a:pt x="13218" y="5604"/>
                </a:lnTo>
                <a:lnTo>
                  <a:pt x="13263" y="5995"/>
                </a:lnTo>
                <a:lnTo>
                  <a:pt x="13241" y="6386"/>
                </a:lnTo>
                <a:lnTo>
                  <a:pt x="13218" y="6740"/>
                </a:lnTo>
                <a:lnTo>
                  <a:pt x="13139" y="7094"/>
                </a:lnTo>
                <a:lnTo>
                  <a:pt x="13050" y="7429"/>
                </a:lnTo>
                <a:lnTo>
                  <a:pt x="12903" y="7746"/>
                </a:lnTo>
                <a:lnTo>
                  <a:pt x="12723" y="8025"/>
                </a:lnTo>
                <a:lnTo>
                  <a:pt x="12532" y="8286"/>
                </a:lnTo>
                <a:lnTo>
                  <a:pt x="12318" y="8491"/>
                </a:lnTo>
                <a:lnTo>
                  <a:pt x="12060" y="8677"/>
                </a:lnTo>
                <a:lnTo>
                  <a:pt x="11756" y="8788"/>
                </a:lnTo>
                <a:lnTo>
                  <a:pt x="11452" y="8826"/>
                </a:lnTo>
                <a:lnTo>
                  <a:pt x="11283" y="8826"/>
                </a:lnTo>
                <a:lnTo>
                  <a:pt x="11126" y="8826"/>
                </a:lnTo>
                <a:lnTo>
                  <a:pt x="11002" y="8788"/>
                </a:lnTo>
                <a:lnTo>
                  <a:pt x="10845" y="8714"/>
                </a:lnTo>
                <a:lnTo>
                  <a:pt x="10721" y="8640"/>
                </a:lnTo>
                <a:lnTo>
                  <a:pt x="10608" y="8565"/>
                </a:lnTo>
                <a:lnTo>
                  <a:pt x="10485" y="8453"/>
                </a:lnTo>
                <a:lnTo>
                  <a:pt x="10372" y="8323"/>
                </a:lnTo>
                <a:lnTo>
                  <a:pt x="10181" y="8062"/>
                </a:lnTo>
                <a:lnTo>
                  <a:pt x="10035" y="7746"/>
                </a:lnTo>
                <a:lnTo>
                  <a:pt x="9900" y="7392"/>
                </a:lnTo>
                <a:lnTo>
                  <a:pt x="9787" y="7001"/>
                </a:lnTo>
                <a:lnTo>
                  <a:pt x="9731" y="6610"/>
                </a:lnTo>
                <a:lnTo>
                  <a:pt x="9686" y="6219"/>
                </a:lnTo>
                <a:lnTo>
                  <a:pt x="9663" y="5772"/>
                </a:lnTo>
                <a:lnTo>
                  <a:pt x="9686" y="5381"/>
                </a:lnTo>
                <a:lnTo>
                  <a:pt x="9753" y="4990"/>
                </a:lnTo>
                <a:lnTo>
                  <a:pt x="9832" y="4636"/>
                </a:lnTo>
                <a:lnTo>
                  <a:pt x="9945" y="4320"/>
                </a:lnTo>
                <a:lnTo>
                  <a:pt x="10068" y="4022"/>
                </a:lnTo>
                <a:lnTo>
                  <a:pt x="10203" y="3817"/>
                </a:lnTo>
                <a:lnTo>
                  <a:pt x="10316" y="3593"/>
                </a:lnTo>
                <a:lnTo>
                  <a:pt x="10395" y="3351"/>
                </a:lnTo>
                <a:lnTo>
                  <a:pt x="10462" y="3109"/>
                </a:lnTo>
                <a:lnTo>
                  <a:pt x="10507" y="2848"/>
                </a:lnTo>
                <a:lnTo>
                  <a:pt x="10530" y="2606"/>
                </a:lnTo>
                <a:lnTo>
                  <a:pt x="10507" y="2346"/>
                </a:lnTo>
                <a:lnTo>
                  <a:pt x="10462" y="2141"/>
                </a:lnTo>
                <a:lnTo>
                  <a:pt x="10395" y="1880"/>
                </a:lnTo>
                <a:lnTo>
                  <a:pt x="10293" y="1638"/>
                </a:lnTo>
                <a:lnTo>
                  <a:pt x="10158" y="1415"/>
                </a:lnTo>
                <a:lnTo>
                  <a:pt x="9967" y="1210"/>
                </a:lnTo>
                <a:lnTo>
                  <a:pt x="9753" y="986"/>
                </a:lnTo>
                <a:lnTo>
                  <a:pt x="9495" y="819"/>
                </a:lnTo>
                <a:lnTo>
                  <a:pt x="9191" y="670"/>
                </a:lnTo>
                <a:lnTo>
                  <a:pt x="8842" y="521"/>
                </a:lnTo>
                <a:lnTo>
                  <a:pt x="8471" y="446"/>
                </a:lnTo>
                <a:lnTo>
                  <a:pt x="7998" y="428"/>
                </a:lnTo>
                <a:lnTo>
                  <a:pt x="7413" y="428"/>
                </a:lnTo>
                <a:lnTo>
                  <a:pt x="6817" y="446"/>
                </a:lnTo>
                <a:lnTo>
                  <a:pt x="6187" y="521"/>
                </a:lnTo>
                <a:lnTo>
                  <a:pt x="5602" y="633"/>
                </a:lnTo>
                <a:lnTo>
                  <a:pt x="5107" y="744"/>
                </a:lnTo>
                <a:lnTo>
                  <a:pt x="4725" y="856"/>
                </a:lnTo>
                <a:lnTo>
                  <a:pt x="4848" y="1564"/>
                </a:lnTo>
                <a:lnTo>
                  <a:pt x="5028" y="2495"/>
                </a:lnTo>
                <a:lnTo>
                  <a:pt x="5175" y="3556"/>
                </a:lnTo>
                <a:lnTo>
                  <a:pt x="5298" y="4673"/>
                </a:lnTo>
                <a:lnTo>
                  <a:pt x="5343" y="5213"/>
                </a:lnTo>
                <a:lnTo>
                  <a:pt x="5388" y="5753"/>
                </a:lnTo>
                <a:lnTo>
                  <a:pt x="5411" y="6275"/>
                </a:lnTo>
                <a:lnTo>
                  <a:pt x="5411" y="6740"/>
                </a:lnTo>
                <a:lnTo>
                  <a:pt x="5366" y="7168"/>
                </a:lnTo>
                <a:lnTo>
                  <a:pt x="5321" y="7541"/>
                </a:lnTo>
                <a:lnTo>
                  <a:pt x="5287" y="7708"/>
                </a:lnTo>
                <a:lnTo>
                  <a:pt x="5242" y="7857"/>
                </a:lnTo>
                <a:lnTo>
                  <a:pt x="5197" y="7969"/>
                </a:lnTo>
                <a:lnTo>
                  <a:pt x="5130" y="8062"/>
                </a:lnTo>
                <a:lnTo>
                  <a:pt x="5006" y="8248"/>
                </a:lnTo>
                <a:lnTo>
                  <a:pt x="4848" y="8397"/>
                </a:lnTo>
                <a:lnTo>
                  <a:pt x="4725" y="8528"/>
                </a:lnTo>
                <a:lnTo>
                  <a:pt x="4567" y="8640"/>
                </a:lnTo>
                <a:lnTo>
                  <a:pt x="4421" y="8714"/>
                </a:lnTo>
                <a:lnTo>
                  <a:pt x="4263" y="8751"/>
                </a:lnTo>
                <a:lnTo>
                  <a:pt x="4095" y="8788"/>
                </a:lnTo>
                <a:lnTo>
                  <a:pt x="3948" y="8788"/>
                </a:lnTo>
                <a:lnTo>
                  <a:pt x="3791" y="8751"/>
                </a:lnTo>
                <a:lnTo>
                  <a:pt x="3667" y="8714"/>
                </a:lnTo>
                <a:lnTo>
                  <a:pt x="3510" y="8677"/>
                </a:lnTo>
                <a:lnTo>
                  <a:pt x="3386" y="8602"/>
                </a:lnTo>
                <a:lnTo>
                  <a:pt x="3251" y="8491"/>
                </a:lnTo>
                <a:lnTo>
                  <a:pt x="3127" y="8360"/>
                </a:lnTo>
                <a:lnTo>
                  <a:pt x="3015" y="8248"/>
                </a:lnTo>
                <a:lnTo>
                  <a:pt x="2925" y="8062"/>
                </a:lnTo>
                <a:lnTo>
                  <a:pt x="2778" y="7857"/>
                </a:lnTo>
                <a:lnTo>
                  <a:pt x="2610" y="7671"/>
                </a:lnTo>
                <a:lnTo>
                  <a:pt x="2407" y="7541"/>
                </a:lnTo>
                <a:lnTo>
                  <a:pt x="2171" y="7466"/>
                </a:lnTo>
                <a:lnTo>
                  <a:pt x="1957" y="7429"/>
                </a:lnTo>
                <a:lnTo>
                  <a:pt x="1698" y="7429"/>
                </a:lnTo>
                <a:lnTo>
                  <a:pt x="1462" y="7466"/>
                </a:lnTo>
                <a:lnTo>
                  <a:pt x="1226" y="7559"/>
                </a:lnTo>
                <a:lnTo>
                  <a:pt x="989" y="7708"/>
                </a:lnTo>
                <a:lnTo>
                  <a:pt x="776" y="7932"/>
                </a:lnTo>
                <a:lnTo>
                  <a:pt x="551" y="8211"/>
                </a:lnTo>
                <a:lnTo>
                  <a:pt x="382" y="8528"/>
                </a:lnTo>
                <a:lnTo>
                  <a:pt x="315" y="8714"/>
                </a:lnTo>
                <a:lnTo>
                  <a:pt x="236" y="8919"/>
                </a:lnTo>
                <a:lnTo>
                  <a:pt x="191" y="9142"/>
                </a:lnTo>
                <a:lnTo>
                  <a:pt x="123" y="9347"/>
                </a:lnTo>
                <a:lnTo>
                  <a:pt x="78" y="9608"/>
                </a:lnTo>
                <a:lnTo>
                  <a:pt x="56" y="9887"/>
                </a:lnTo>
                <a:lnTo>
                  <a:pt x="33" y="10185"/>
                </a:lnTo>
                <a:lnTo>
                  <a:pt x="33" y="10464"/>
                </a:lnTo>
                <a:lnTo>
                  <a:pt x="33" y="10706"/>
                </a:lnTo>
                <a:lnTo>
                  <a:pt x="56" y="10967"/>
                </a:lnTo>
                <a:lnTo>
                  <a:pt x="78" y="11172"/>
                </a:lnTo>
                <a:lnTo>
                  <a:pt x="123" y="11395"/>
                </a:lnTo>
                <a:lnTo>
                  <a:pt x="168" y="11600"/>
                </a:lnTo>
                <a:lnTo>
                  <a:pt x="236" y="11786"/>
                </a:lnTo>
                <a:lnTo>
                  <a:pt x="292" y="11973"/>
                </a:lnTo>
                <a:lnTo>
                  <a:pt x="382" y="12140"/>
                </a:lnTo>
                <a:lnTo>
                  <a:pt x="540" y="12419"/>
                </a:lnTo>
                <a:lnTo>
                  <a:pt x="731" y="12680"/>
                </a:lnTo>
                <a:lnTo>
                  <a:pt x="944" y="12866"/>
                </a:lnTo>
                <a:lnTo>
                  <a:pt x="1158" y="12997"/>
                </a:lnTo>
                <a:lnTo>
                  <a:pt x="1395" y="13108"/>
                </a:lnTo>
                <a:lnTo>
                  <a:pt x="1608" y="13183"/>
                </a:lnTo>
                <a:lnTo>
                  <a:pt x="1856" y="13183"/>
                </a:lnTo>
                <a:lnTo>
                  <a:pt x="2070" y="13146"/>
                </a:lnTo>
                <a:lnTo>
                  <a:pt x="2261" y="13071"/>
                </a:lnTo>
                <a:lnTo>
                  <a:pt x="2430" y="12960"/>
                </a:lnTo>
                <a:lnTo>
                  <a:pt x="2587" y="12792"/>
                </a:lnTo>
                <a:lnTo>
                  <a:pt x="2688" y="12606"/>
                </a:lnTo>
                <a:lnTo>
                  <a:pt x="2801" y="12419"/>
                </a:lnTo>
                <a:lnTo>
                  <a:pt x="2925" y="12289"/>
                </a:lnTo>
                <a:lnTo>
                  <a:pt x="3082" y="12177"/>
                </a:lnTo>
                <a:lnTo>
                  <a:pt x="3228" y="12103"/>
                </a:lnTo>
                <a:lnTo>
                  <a:pt x="3408" y="12103"/>
                </a:lnTo>
                <a:lnTo>
                  <a:pt x="3577" y="12103"/>
                </a:lnTo>
                <a:lnTo>
                  <a:pt x="3723" y="12177"/>
                </a:lnTo>
                <a:lnTo>
                  <a:pt x="3903" y="12252"/>
                </a:lnTo>
                <a:lnTo>
                  <a:pt x="4072" y="12364"/>
                </a:lnTo>
                <a:lnTo>
                  <a:pt x="4230" y="12494"/>
                </a:lnTo>
                <a:lnTo>
                  <a:pt x="4353" y="12643"/>
                </a:lnTo>
                <a:lnTo>
                  <a:pt x="4488" y="12829"/>
                </a:lnTo>
                <a:lnTo>
                  <a:pt x="4567" y="13034"/>
                </a:lnTo>
                <a:lnTo>
                  <a:pt x="4657" y="13257"/>
                </a:lnTo>
                <a:lnTo>
                  <a:pt x="4702" y="13462"/>
                </a:lnTo>
                <a:lnTo>
                  <a:pt x="4725" y="13686"/>
                </a:lnTo>
                <a:lnTo>
                  <a:pt x="4702" y="14282"/>
                </a:lnTo>
                <a:lnTo>
                  <a:pt x="4657" y="15045"/>
                </a:lnTo>
                <a:lnTo>
                  <a:pt x="4612" y="15976"/>
                </a:lnTo>
                <a:lnTo>
                  <a:pt x="4590" y="16926"/>
                </a:lnTo>
                <a:lnTo>
                  <a:pt x="4567" y="17968"/>
                </a:lnTo>
                <a:lnTo>
                  <a:pt x="4567" y="19011"/>
                </a:lnTo>
                <a:lnTo>
                  <a:pt x="4590" y="19514"/>
                </a:lnTo>
                <a:lnTo>
                  <a:pt x="4612" y="19980"/>
                </a:lnTo>
                <a:lnTo>
                  <a:pt x="4657" y="20426"/>
                </a:lnTo>
                <a:lnTo>
                  <a:pt x="4725" y="20836"/>
                </a:lnTo>
                <a:lnTo>
                  <a:pt x="4848" y="20929"/>
                </a:lnTo>
                <a:lnTo>
                  <a:pt x="5040" y="21004"/>
                </a:lnTo>
                <a:lnTo>
                  <a:pt x="5265" y="21078"/>
                </a:lnTo>
                <a:lnTo>
                  <a:pt x="5478" y="21115"/>
                </a:lnTo>
                <a:lnTo>
                  <a:pt x="6041" y="21115"/>
                </a:lnTo>
                <a:lnTo>
                  <a:pt x="6637" y="21078"/>
                </a:lnTo>
                <a:lnTo>
                  <a:pt x="7312" y="21004"/>
                </a:lnTo>
                <a:lnTo>
                  <a:pt x="7998" y="20929"/>
                </a:lnTo>
                <a:lnTo>
                  <a:pt x="8696" y="20855"/>
                </a:lnTo>
                <a:lnTo>
                  <a:pt x="9360" y="20836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>
        <p:nvSpPr>
          <p:cNvPr id="17" name="Puzzle3"/>
          <p:cNvSpPr>
            <a:spLocks noEditPoints="1" noChangeArrowheads="1"/>
          </p:cNvSpPr>
          <p:nvPr/>
        </p:nvSpPr>
        <p:spPr bwMode="auto">
          <a:xfrm>
            <a:off x="4645636" y="2179319"/>
            <a:ext cx="1012316" cy="1221887"/>
          </a:xfrm>
          <a:custGeom>
            <a:avLst/>
            <a:gdLst>
              <a:gd name="T0" fmla="*/ 10391 w 21600"/>
              <a:gd name="T1" fmla="*/ 15806 h 21600"/>
              <a:gd name="T2" fmla="*/ 20551 w 21600"/>
              <a:gd name="T3" fmla="*/ 21088 h 21600"/>
              <a:gd name="T4" fmla="*/ 13180 w 21600"/>
              <a:gd name="T5" fmla="*/ 13801 h 21600"/>
              <a:gd name="T6" fmla="*/ 20551 w 21600"/>
              <a:gd name="T7" fmla="*/ 7025 h 21600"/>
              <a:gd name="T8" fmla="*/ 10500 w 21600"/>
              <a:gd name="T9" fmla="*/ 52 h 21600"/>
              <a:gd name="T10" fmla="*/ 692 w 21600"/>
              <a:gd name="T11" fmla="*/ 6802 h 21600"/>
              <a:gd name="T12" fmla="*/ 8064 w 21600"/>
              <a:gd name="T13" fmla="*/ 13526 h 21600"/>
              <a:gd name="T14" fmla="*/ 692 w 21600"/>
              <a:gd name="T15" fmla="*/ 21088 h 21600"/>
              <a:gd name="T16" fmla="*/ 2273 w 21600"/>
              <a:gd name="T17" fmla="*/ 7719 h 21600"/>
              <a:gd name="T18" fmla="*/ 19149 w 21600"/>
              <a:gd name="T19" fmla="*/ 20237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6625" y="20892"/>
                </a:moveTo>
                <a:lnTo>
                  <a:pt x="7105" y="21023"/>
                </a:lnTo>
                <a:lnTo>
                  <a:pt x="7513" y="21088"/>
                </a:lnTo>
                <a:lnTo>
                  <a:pt x="7922" y="21115"/>
                </a:lnTo>
                <a:lnTo>
                  <a:pt x="8242" y="21115"/>
                </a:lnTo>
                <a:lnTo>
                  <a:pt x="8544" y="21062"/>
                </a:lnTo>
                <a:lnTo>
                  <a:pt x="8810" y="20997"/>
                </a:lnTo>
                <a:lnTo>
                  <a:pt x="9023" y="20892"/>
                </a:lnTo>
                <a:lnTo>
                  <a:pt x="9148" y="20761"/>
                </a:lnTo>
                <a:lnTo>
                  <a:pt x="9290" y="20616"/>
                </a:lnTo>
                <a:lnTo>
                  <a:pt x="9361" y="20459"/>
                </a:lnTo>
                <a:lnTo>
                  <a:pt x="9396" y="20289"/>
                </a:lnTo>
                <a:lnTo>
                  <a:pt x="9396" y="20092"/>
                </a:lnTo>
                <a:lnTo>
                  <a:pt x="9325" y="19909"/>
                </a:lnTo>
                <a:lnTo>
                  <a:pt x="9219" y="19738"/>
                </a:lnTo>
                <a:lnTo>
                  <a:pt x="9094" y="19555"/>
                </a:lnTo>
                <a:lnTo>
                  <a:pt x="8917" y="19384"/>
                </a:lnTo>
                <a:lnTo>
                  <a:pt x="8650" y="19162"/>
                </a:lnTo>
                <a:lnTo>
                  <a:pt x="8437" y="18900"/>
                </a:lnTo>
                <a:lnTo>
                  <a:pt x="8277" y="18624"/>
                </a:lnTo>
                <a:lnTo>
                  <a:pt x="8135" y="18349"/>
                </a:lnTo>
                <a:lnTo>
                  <a:pt x="8028" y="18048"/>
                </a:lnTo>
                <a:lnTo>
                  <a:pt x="7993" y="17746"/>
                </a:lnTo>
                <a:lnTo>
                  <a:pt x="7993" y="17471"/>
                </a:lnTo>
                <a:lnTo>
                  <a:pt x="8028" y="17169"/>
                </a:lnTo>
                <a:lnTo>
                  <a:pt x="8135" y="16920"/>
                </a:lnTo>
                <a:lnTo>
                  <a:pt x="8277" y="16671"/>
                </a:lnTo>
                <a:lnTo>
                  <a:pt x="8366" y="16540"/>
                </a:lnTo>
                <a:lnTo>
                  <a:pt x="8473" y="16409"/>
                </a:lnTo>
                <a:lnTo>
                  <a:pt x="8615" y="16317"/>
                </a:lnTo>
                <a:lnTo>
                  <a:pt x="8739" y="16213"/>
                </a:lnTo>
                <a:lnTo>
                  <a:pt x="8881" y="16134"/>
                </a:lnTo>
                <a:lnTo>
                  <a:pt x="9059" y="16055"/>
                </a:lnTo>
                <a:lnTo>
                  <a:pt x="9254" y="15990"/>
                </a:lnTo>
                <a:lnTo>
                  <a:pt x="9432" y="15911"/>
                </a:lnTo>
                <a:lnTo>
                  <a:pt x="9663" y="15885"/>
                </a:lnTo>
                <a:lnTo>
                  <a:pt x="9876" y="15833"/>
                </a:lnTo>
                <a:lnTo>
                  <a:pt x="10142" y="15806"/>
                </a:lnTo>
                <a:lnTo>
                  <a:pt x="10391" y="15806"/>
                </a:lnTo>
                <a:lnTo>
                  <a:pt x="10728" y="15806"/>
                </a:lnTo>
                <a:lnTo>
                  <a:pt x="10995" y="15806"/>
                </a:lnTo>
                <a:lnTo>
                  <a:pt x="11279" y="15833"/>
                </a:lnTo>
                <a:lnTo>
                  <a:pt x="11546" y="15885"/>
                </a:lnTo>
                <a:lnTo>
                  <a:pt x="11776" y="15937"/>
                </a:lnTo>
                <a:lnTo>
                  <a:pt x="12025" y="15990"/>
                </a:lnTo>
                <a:lnTo>
                  <a:pt x="12221" y="16055"/>
                </a:lnTo>
                <a:lnTo>
                  <a:pt x="12434" y="16134"/>
                </a:lnTo>
                <a:lnTo>
                  <a:pt x="12611" y="16213"/>
                </a:lnTo>
                <a:lnTo>
                  <a:pt x="12771" y="16317"/>
                </a:lnTo>
                <a:lnTo>
                  <a:pt x="12913" y="16409"/>
                </a:lnTo>
                <a:lnTo>
                  <a:pt x="13038" y="16514"/>
                </a:lnTo>
                <a:lnTo>
                  <a:pt x="13251" y="16737"/>
                </a:lnTo>
                <a:lnTo>
                  <a:pt x="13428" y="16986"/>
                </a:lnTo>
                <a:lnTo>
                  <a:pt x="13517" y="17248"/>
                </a:lnTo>
                <a:lnTo>
                  <a:pt x="13588" y="17523"/>
                </a:lnTo>
                <a:lnTo>
                  <a:pt x="13588" y="17799"/>
                </a:lnTo>
                <a:lnTo>
                  <a:pt x="13517" y="18074"/>
                </a:lnTo>
                <a:lnTo>
                  <a:pt x="13428" y="18323"/>
                </a:lnTo>
                <a:lnTo>
                  <a:pt x="13286" y="18572"/>
                </a:lnTo>
                <a:lnTo>
                  <a:pt x="13109" y="18808"/>
                </a:lnTo>
                <a:lnTo>
                  <a:pt x="12878" y="19031"/>
                </a:lnTo>
                <a:lnTo>
                  <a:pt x="12434" y="19411"/>
                </a:lnTo>
                <a:lnTo>
                  <a:pt x="12132" y="19738"/>
                </a:lnTo>
                <a:lnTo>
                  <a:pt x="12025" y="19856"/>
                </a:lnTo>
                <a:lnTo>
                  <a:pt x="11919" y="20014"/>
                </a:lnTo>
                <a:lnTo>
                  <a:pt x="11883" y="20132"/>
                </a:lnTo>
                <a:lnTo>
                  <a:pt x="11883" y="20263"/>
                </a:lnTo>
                <a:lnTo>
                  <a:pt x="11883" y="20394"/>
                </a:lnTo>
                <a:lnTo>
                  <a:pt x="11954" y="20485"/>
                </a:lnTo>
                <a:lnTo>
                  <a:pt x="12061" y="20590"/>
                </a:lnTo>
                <a:lnTo>
                  <a:pt x="12185" y="20695"/>
                </a:lnTo>
                <a:lnTo>
                  <a:pt x="12327" y="20787"/>
                </a:lnTo>
                <a:lnTo>
                  <a:pt x="12540" y="20892"/>
                </a:lnTo>
                <a:lnTo>
                  <a:pt x="12771" y="20997"/>
                </a:lnTo>
                <a:lnTo>
                  <a:pt x="13073" y="21088"/>
                </a:lnTo>
                <a:lnTo>
                  <a:pt x="13428" y="21193"/>
                </a:lnTo>
                <a:lnTo>
                  <a:pt x="13873" y="21298"/>
                </a:lnTo>
                <a:lnTo>
                  <a:pt x="14317" y="21390"/>
                </a:lnTo>
                <a:lnTo>
                  <a:pt x="14778" y="21468"/>
                </a:lnTo>
                <a:lnTo>
                  <a:pt x="15294" y="21547"/>
                </a:lnTo>
                <a:lnTo>
                  <a:pt x="15809" y="21600"/>
                </a:lnTo>
                <a:lnTo>
                  <a:pt x="16359" y="21652"/>
                </a:lnTo>
                <a:lnTo>
                  <a:pt x="16875" y="21678"/>
                </a:lnTo>
                <a:lnTo>
                  <a:pt x="17407" y="21678"/>
                </a:lnTo>
                <a:lnTo>
                  <a:pt x="17958" y="21678"/>
                </a:lnTo>
                <a:lnTo>
                  <a:pt x="18473" y="21652"/>
                </a:lnTo>
                <a:lnTo>
                  <a:pt x="18953" y="21573"/>
                </a:lnTo>
                <a:lnTo>
                  <a:pt x="19397" y="21495"/>
                </a:lnTo>
                <a:lnTo>
                  <a:pt x="19841" y="21390"/>
                </a:lnTo>
                <a:lnTo>
                  <a:pt x="20214" y="21272"/>
                </a:lnTo>
                <a:lnTo>
                  <a:pt x="20551" y="21088"/>
                </a:lnTo>
                <a:lnTo>
                  <a:pt x="20480" y="20787"/>
                </a:lnTo>
                <a:lnTo>
                  <a:pt x="20409" y="20485"/>
                </a:lnTo>
                <a:lnTo>
                  <a:pt x="20356" y="20158"/>
                </a:lnTo>
                <a:lnTo>
                  <a:pt x="20356" y="19804"/>
                </a:lnTo>
                <a:lnTo>
                  <a:pt x="20321" y="19083"/>
                </a:lnTo>
                <a:lnTo>
                  <a:pt x="20356" y="18349"/>
                </a:lnTo>
                <a:lnTo>
                  <a:pt x="20409" y="17641"/>
                </a:lnTo>
                <a:lnTo>
                  <a:pt x="20480" y="17012"/>
                </a:lnTo>
                <a:lnTo>
                  <a:pt x="20551" y="16488"/>
                </a:lnTo>
                <a:lnTo>
                  <a:pt x="20551" y="16055"/>
                </a:lnTo>
                <a:lnTo>
                  <a:pt x="20551" y="15911"/>
                </a:lnTo>
                <a:lnTo>
                  <a:pt x="20445" y="15754"/>
                </a:lnTo>
                <a:lnTo>
                  <a:pt x="20356" y="15610"/>
                </a:lnTo>
                <a:lnTo>
                  <a:pt x="20178" y="15452"/>
                </a:lnTo>
                <a:lnTo>
                  <a:pt x="20001" y="15334"/>
                </a:lnTo>
                <a:lnTo>
                  <a:pt x="19770" y="15230"/>
                </a:lnTo>
                <a:lnTo>
                  <a:pt x="19521" y="15125"/>
                </a:lnTo>
                <a:lnTo>
                  <a:pt x="19290" y="15059"/>
                </a:lnTo>
                <a:lnTo>
                  <a:pt x="19024" y="15007"/>
                </a:lnTo>
                <a:lnTo>
                  <a:pt x="18740" y="14954"/>
                </a:lnTo>
                <a:lnTo>
                  <a:pt x="18509" y="14954"/>
                </a:lnTo>
                <a:lnTo>
                  <a:pt x="18225" y="14954"/>
                </a:lnTo>
                <a:lnTo>
                  <a:pt x="17994" y="15007"/>
                </a:lnTo>
                <a:lnTo>
                  <a:pt x="17763" y="15085"/>
                </a:lnTo>
                <a:lnTo>
                  <a:pt x="17550" y="15177"/>
                </a:lnTo>
                <a:lnTo>
                  <a:pt x="17372" y="15308"/>
                </a:lnTo>
                <a:lnTo>
                  <a:pt x="17176" y="15426"/>
                </a:lnTo>
                <a:lnTo>
                  <a:pt x="16928" y="15557"/>
                </a:lnTo>
                <a:lnTo>
                  <a:pt x="16661" y="15636"/>
                </a:lnTo>
                <a:lnTo>
                  <a:pt x="16359" y="15688"/>
                </a:lnTo>
                <a:lnTo>
                  <a:pt x="16022" y="15715"/>
                </a:lnTo>
                <a:lnTo>
                  <a:pt x="15667" y="15688"/>
                </a:lnTo>
                <a:lnTo>
                  <a:pt x="15294" y="15662"/>
                </a:lnTo>
                <a:lnTo>
                  <a:pt x="14956" y="15583"/>
                </a:lnTo>
                <a:lnTo>
                  <a:pt x="14619" y="15479"/>
                </a:lnTo>
                <a:lnTo>
                  <a:pt x="14281" y="15334"/>
                </a:lnTo>
                <a:lnTo>
                  <a:pt x="13961" y="15177"/>
                </a:lnTo>
                <a:lnTo>
                  <a:pt x="13695" y="14981"/>
                </a:lnTo>
                <a:lnTo>
                  <a:pt x="13588" y="14850"/>
                </a:lnTo>
                <a:lnTo>
                  <a:pt x="13482" y="14732"/>
                </a:lnTo>
                <a:lnTo>
                  <a:pt x="13393" y="14600"/>
                </a:lnTo>
                <a:lnTo>
                  <a:pt x="13322" y="14456"/>
                </a:lnTo>
                <a:lnTo>
                  <a:pt x="13251" y="14299"/>
                </a:lnTo>
                <a:lnTo>
                  <a:pt x="13215" y="14155"/>
                </a:lnTo>
                <a:lnTo>
                  <a:pt x="13180" y="13971"/>
                </a:lnTo>
                <a:lnTo>
                  <a:pt x="13180" y="13801"/>
                </a:lnTo>
                <a:lnTo>
                  <a:pt x="13180" y="13591"/>
                </a:lnTo>
                <a:lnTo>
                  <a:pt x="13215" y="13395"/>
                </a:lnTo>
                <a:lnTo>
                  <a:pt x="13251" y="13198"/>
                </a:lnTo>
                <a:lnTo>
                  <a:pt x="13322" y="13015"/>
                </a:lnTo>
                <a:lnTo>
                  <a:pt x="13393" y="12870"/>
                </a:lnTo>
                <a:lnTo>
                  <a:pt x="13482" y="12713"/>
                </a:lnTo>
                <a:lnTo>
                  <a:pt x="13588" y="12569"/>
                </a:lnTo>
                <a:lnTo>
                  <a:pt x="13730" y="12438"/>
                </a:lnTo>
                <a:lnTo>
                  <a:pt x="13997" y="12215"/>
                </a:lnTo>
                <a:lnTo>
                  <a:pt x="14334" y="12005"/>
                </a:lnTo>
                <a:lnTo>
                  <a:pt x="14690" y="11861"/>
                </a:lnTo>
                <a:lnTo>
                  <a:pt x="15063" y="11756"/>
                </a:lnTo>
                <a:lnTo>
                  <a:pt x="15436" y="11678"/>
                </a:lnTo>
                <a:lnTo>
                  <a:pt x="15809" y="11638"/>
                </a:lnTo>
                <a:lnTo>
                  <a:pt x="16182" y="11638"/>
                </a:lnTo>
                <a:lnTo>
                  <a:pt x="16555" y="11678"/>
                </a:lnTo>
                <a:lnTo>
                  <a:pt x="16910" y="11730"/>
                </a:lnTo>
                <a:lnTo>
                  <a:pt x="17248" y="11835"/>
                </a:lnTo>
                <a:lnTo>
                  <a:pt x="17514" y="11966"/>
                </a:lnTo>
                <a:lnTo>
                  <a:pt x="17763" y="12110"/>
                </a:lnTo>
                <a:lnTo>
                  <a:pt x="17887" y="12215"/>
                </a:lnTo>
                <a:lnTo>
                  <a:pt x="18065" y="12307"/>
                </a:lnTo>
                <a:lnTo>
                  <a:pt x="18260" y="12412"/>
                </a:lnTo>
                <a:lnTo>
                  <a:pt x="18438" y="12464"/>
                </a:lnTo>
                <a:lnTo>
                  <a:pt x="18669" y="12543"/>
                </a:lnTo>
                <a:lnTo>
                  <a:pt x="18882" y="12569"/>
                </a:lnTo>
                <a:lnTo>
                  <a:pt x="19113" y="12595"/>
                </a:lnTo>
                <a:lnTo>
                  <a:pt x="19361" y="12608"/>
                </a:lnTo>
                <a:lnTo>
                  <a:pt x="19592" y="12608"/>
                </a:lnTo>
                <a:lnTo>
                  <a:pt x="19841" y="12595"/>
                </a:lnTo>
                <a:lnTo>
                  <a:pt x="20072" y="12543"/>
                </a:lnTo>
                <a:lnTo>
                  <a:pt x="20321" y="12490"/>
                </a:lnTo>
                <a:lnTo>
                  <a:pt x="20551" y="12438"/>
                </a:lnTo>
                <a:lnTo>
                  <a:pt x="20800" y="12333"/>
                </a:lnTo>
                <a:lnTo>
                  <a:pt x="20996" y="12241"/>
                </a:lnTo>
                <a:lnTo>
                  <a:pt x="21244" y="12110"/>
                </a:lnTo>
                <a:lnTo>
                  <a:pt x="21298" y="12032"/>
                </a:lnTo>
                <a:lnTo>
                  <a:pt x="21404" y="11966"/>
                </a:lnTo>
                <a:lnTo>
                  <a:pt x="21475" y="11861"/>
                </a:lnTo>
                <a:lnTo>
                  <a:pt x="21511" y="11730"/>
                </a:lnTo>
                <a:lnTo>
                  <a:pt x="21617" y="11481"/>
                </a:lnTo>
                <a:lnTo>
                  <a:pt x="21653" y="11180"/>
                </a:lnTo>
                <a:lnTo>
                  <a:pt x="21653" y="10826"/>
                </a:lnTo>
                <a:lnTo>
                  <a:pt x="21653" y="10472"/>
                </a:lnTo>
                <a:lnTo>
                  <a:pt x="21582" y="10092"/>
                </a:lnTo>
                <a:lnTo>
                  <a:pt x="21511" y="9725"/>
                </a:lnTo>
                <a:lnTo>
                  <a:pt x="21298" y="8912"/>
                </a:lnTo>
                <a:lnTo>
                  <a:pt x="21067" y="8191"/>
                </a:lnTo>
                <a:lnTo>
                  <a:pt x="20800" y="7536"/>
                </a:lnTo>
                <a:lnTo>
                  <a:pt x="20551" y="7025"/>
                </a:lnTo>
                <a:lnTo>
                  <a:pt x="20001" y="7103"/>
                </a:lnTo>
                <a:lnTo>
                  <a:pt x="19432" y="7156"/>
                </a:lnTo>
                <a:lnTo>
                  <a:pt x="18846" y="7208"/>
                </a:lnTo>
                <a:lnTo>
                  <a:pt x="18225" y="7208"/>
                </a:lnTo>
                <a:lnTo>
                  <a:pt x="17656" y="7208"/>
                </a:lnTo>
                <a:lnTo>
                  <a:pt x="17070" y="7182"/>
                </a:lnTo>
                <a:lnTo>
                  <a:pt x="16484" y="7156"/>
                </a:lnTo>
                <a:lnTo>
                  <a:pt x="15986" y="7103"/>
                </a:lnTo>
                <a:lnTo>
                  <a:pt x="14992" y="6999"/>
                </a:lnTo>
                <a:lnTo>
                  <a:pt x="14210" y="6907"/>
                </a:lnTo>
                <a:lnTo>
                  <a:pt x="13695" y="6828"/>
                </a:lnTo>
                <a:lnTo>
                  <a:pt x="13517" y="6802"/>
                </a:lnTo>
                <a:lnTo>
                  <a:pt x="13073" y="6645"/>
                </a:lnTo>
                <a:lnTo>
                  <a:pt x="12700" y="6474"/>
                </a:lnTo>
                <a:lnTo>
                  <a:pt x="12363" y="6304"/>
                </a:lnTo>
                <a:lnTo>
                  <a:pt x="12132" y="6094"/>
                </a:lnTo>
                <a:lnTo>
                  <a:pt x="11919" y="5871"/>
                </a:lnTo>
                <a:lnTo>
                  <a:pt x="11776" y="5649"/>
                </a:lnTo>
                <a:lnTo>
                  <a:pt x="11688" y="5413"/>
                </a:lnTo>
                <a:lnTo>
                  <a:pt x="11617" y="5190"/>
                </a:lnTo>
                <a:lnTo>
                  <a:pt x="11617" y="4941"/>
                </a:lnTo>
                <a:lnTo>
                  <a:pt x="11652" y="4718"/>
                </a:lnTo>
                <a:lnTo>
                  <a:pt x="11723" y="4482"/>
                </a:lnTo>
                <a:lnTo>
                  <a:pt x="11812" y="4285"/>
                </a:lnTo>
                <a:lnTo>
                  <a:pt x="11919" y="4089"/>
                </a:lnTo>
                <a:lnTo>
                  <a:pt x="12096" y="3905"/>
                </a:lnTo>
                <a:lnTo>
                  <a:pt x="12292" y="3735"/>
                </a:lnTo>
                <a:lnTo>
                  <a:pt x="12505" y="3604"/>
                </a:lnTo>
                <a:lnTo>
                  <a:pt x="12700" y="3460"/>
                </a:lnTo>
                <a:lnTo>
                  <a:pt x="12878" y="3250"/>
                </a:lnTo>
                <a:lnTo>
                  <a:pt x="13038" y="3027"/>
                </a:lnTo>
                <a:lnTo>
                  <a:pt x="13180" y="2752"/>
                </a:lnTo>
                <a:lnTo>
                  <a:pt x="13286" y="2477"/>
                </a:lnTo>
                <a:lnTo>
                  <a:pt x="13322" y="2175"/>
                </a:lnTo>
                <a:lnTo>
                  <a:pt x="13357" y="1874"/>
                </a:lnTo>
                <a:lnTo>
                  <a:pt x="13286" y="1572"/>
                </a:lnTo>
                <a:lnTo>
                  <a:pt x="13180" y="1271"/>
                </a:lnTo>
                <a:lnTo>
                  <a:pt x="13038" y="983"/>
                </a:lnTo>
                <a:lnTo>
                  <a:pt x="12949" y="865"/>
                </a:lnTo>
                <a:lnTo>
                  <a:pt x="12807" y="733"/>
                </a:lnTo>
                <a:lnTo>
                  <a:pt x="12665" y="616"/>
                </a:lnTo>
                <a:lnTo>
                  <a:pt x="12505" y="511"/>
                </a:lnTo>
                <a:lnTo>
                  <a:pt x="12327" y="406"/>
                </a:lnTo>
                <a:lnTo>
                  <a:pt x="12132" y="314"/>
                </a:lnTo>
                <a:lnTo>
                  <a:pt x="11883" y="235"/>
                </a:lnTo>
                <a:lnTo>
                  <a:pt x="11652" y="183"/>
                </a:lnTo>
                <a:lnTo>
                  <a:pt x="11368" y="104"/>
                </a:lnTo>
                <a:lnTo>
                  <a:pt x="11101" y="78"/>
                </a:lnTo>
                <a:lnTo>
                  <a:pt x="10800" y="52"/>
                </a:lnTo>
                <a:lnTo>
                  <a:pt x="10444" y="52"/>
                </a:lnTo>
                <a:lnTo>
                  <a:pt x="10142" y="52"/>
                </a:lnTo>
                <a:lnTo>
                  <a:pt x="9840" y="78"/>
                </a:lnTo>
                <a:lnTo>
                  <a:pt x="9574" y="104"/>
                </a:lnTo>
                <a:lnTo>
                  <a:pt x="9325" y="157"/>
                </a:lnTo>
                <a:lnTo>
                  <a:pt x="9094" y="209"/>
                </a:lnTo>
                <a:lnTo>
                  <a:pt x="8846" y="262"/>
                </a:lnTo>
                <a:lnTo>
                  <a:pt x="8650" y="340"/>
                </a:lnTo>
                <a:lnTo>
                  <a:pt x="8437" y="432"/>
                </a:lnTo>
                <a:lnTo>
                  <a:pt x="8277" y="511"/>
                </a:lnTo>
                <a:lnTo>
                  <a:pt x="8100" y="616"/>
                </a:lnTo>
                <a:lnTo>
                  <a:pt x="7957" y="707"/>
                </a:lnTo>
                <a:lnTo>
                  <a:pt x="7833" y="838"/>
                </a:lnTo>
                <a:lnTo>
                  <a:pt x="7620" y="1061"/>
                </a:lnTo>
                <a:lnTo>
                  <a:pt x="7442" y="1336"/>
                </a:lnTo>
                <a:lnTo>
                  <a:pt x="7353" y="1599"/>
                </a:lnTo>
                <a:lnTo>
                  <a:pt x="7318" y="1900"/>
                </a:lnTo>
                <a:lnTo>
                  <a:pt x="7318" y="2175"/>
                </a:lnTo>
                <a:lnTo>
                  <a:pt x="7353" y="2450"/>
                </a:lnTo>
                <a:lnTo>
                  <a:pt x="7442" y="2726"/>
                </a:lnTo>
                <a:lnTo>
                  <a:pt x="7620" y="2975"/>
                </a:lnTo>
                <a:lnTo>
                  <a:pt x="7833" y="3198"/>
                </a:lnTo>
                <a:lnTo>
                  <a:pt x="8064" y="3433"/>
                </a:lnTo>
                <a:lnTo>
                  <a:pt x="8295" y="3630"/>
                </a:lnTo>
                <a:lnTo>
                  <a:pt x="8508" y="3853"/>
                </a:lnTo>
                <a:lnTo>
                  <a:pt x="8686" y="4089"/>
                </a:lnTo>
                <a:lnTo>
                  <a:pt x="8775" y="4312"/>
                </a:lnTo>
                <a:lnTo>
                  <a:pt x="8846" y="4561"/>
                </a:lnTo>
                <a:lnTo>
                  <a:pt x="8846" y="4810"/>
                </a:lnTo>
                <a:lnTo>
                  <a:pt x="8810" y="5059"/>
                </a:lnTo>
                <a:lnTo>
                  <a:pt x="8721" y="5295"/>
                </a:lnTo>
                <a:lnTo>
                  <a:pt x="8579" y="5544"/>
                </a:lnTo>
                <a:lnTo>
                  <a:pt x="8366" y="5766"/>
                </a:lnTo>
                <a:lnTo>
                  <a:pt x="8135" y="5976"/>
                </a:lnTo>
                <a:lnTo>
                  <a:pt x="7833" y="6199"/>
                </a:lnTo>
                <a:lnTo>
                  <a:pt x="7478" y="6369"/>
                </a:lnTo>
                <a:lnTo>
                  <a:pt x="7069" y="6527"/>
                </a:lnTo>
                <a:lnTo>
                  <a:pt x="6590" y="6671"/>
                </a:lnTo>
                <a:lnTo>
                  <a:pt x="6092" y="6802"/>
                </a:lnTo>
                <a:lnTo>
                  <a:pt x="5684" y="6802"/>
                </a:lnTo>
                <a:lnTo>
                  <a:pt x="5133" y="6802"/>
                </a:lnTo>
                <a:lnTo>
                  <a:pt x="4547" y="6802"/>
                </a:lnTo>
                <a:lnTo>
                  <a:pt x="3872" y="6802"/>
                </a:lnTo>
                <a:lnTo>
                  <a:pt x="3144" y="6802"/>
                </a:lnTo>
                <a:lnTo>
                  <a:pt x="2362" y="6802"/>
                </a:lnTo>
                <a:lnTo>
                  <a:pt x="1545" y="6802"/>
                </a:lnTo>
                <a:lnTo>
                  <a:pt x="692" y="6802"/>
                </a:lnTo>
                <a:lnTo>
                  <a:pt x="586" y="7234"/>
                </a:lnTo>
                <a:lnTo>
                  <a:pt x="461" y="7837"/>
                </a:lnTo>
                <a:lnTo>
                  <a:pt x="355" y="8493"/>
                </a:lnTo>
                <a:lnTo>
                  <a:pt x="248" y="9187"/>
                </a:lnTo>
                <a:lnTo>
                  <a:pt x="142" y="9869"/>
                </a:lnTo>
                <a:lnTo>
                  <a:pt x="106" y="10498"/>
                </a:lnTo>
                <a:lnTo>
                  <a:pt x="106" y="10983"/>
                </a:lnTo>
                <a:lnTo>
                  <a:pt x="106" y="11311"/>
                </a:lnTo>
                <a:lnTo>
                  <a:pt x="213" y="11481"/>
                </a:lnTo>
                <a:lnTo>
                  <a:pt x="319" y="11651"/>
                </a:lnTo>
                <a:lnTo>
                  <a:pt x="497" y="11783"/>
                </a:lnTo>
                <a:lnTo>
                  <a:pt x="692" y="11914"/>
                </a:lnTo>
                <a:lnTo>
                  <a:pt x="941" y="12032"/>
                </a:lnTo>
                <a:lnTo>
                  <a:pt x="1207" y="12110"/>
                </a:lnTo>
                <a:lnTo>
                  <a:pt x="1509" y="12189"/>
                </a:lnTo>
                <a:lnTo>
                  <a:pt x="1794" y="12241"/>
                </a:lnTo>
                <a:lnTo>
                  <a:pt x="2131" y="12267"/>
                </a:lnTo>
                <a:lnTo>
                  <a:pt x="2433" y="12281"/>
                </a:lnTo>
                <a:lnTo>
                  <a:pt x="2735" y="12267"/>
                </a:lnTo>
                <a:lnTo>
                  <a:pt x="3055" y="12241"/>
                </a:lnTo>
                <a:lnTo>
                  <a:pt x="3357" y="12189"/>
                </a:lnTo>
                <a:lnTo>
                  <a:pt x="3623" y="12084"/>
                </a:lnTo>
                <a:lnTo>
                  <a:pt x="3872" y="11979"/>
                </a:lnTo>
                <a:lnTo>
                  <a:pt x="4103" y="11861"/>
                </a:lnTo>
                <a:lnTo>
                  <a:pt x="4316" y="11704"/>
                </a:lnTo>
                <a:lnTo>
                  <a:pt x="4582" y="11612"/>
                </a:lnTo>
                <a:lnTo>
                  <a:pt x="4849" y="11533"/>
                </a:lnTo>
                <a:lnTo>
                  <a:pt x="5169" y="11507"/>
                </a:lnTo>
                <a:lnTo>
                  <a:pt x="5506" y="11481"/>
                </a:lnTo>
                <a:lnTo>
                  <a:pt x="5808" y="11507"/>
                </a:lnTo>
                <a:lnTo>
                  <a:pt x="6146" y="11560"/>
                </a:lnTo>
                <a:lnTo>
                  <a:pt x="6501" y="11651"/>
                </a:lnTo>
                <a:lnTo>
                  <a:pt x="6803" y="11783"/>
                </a:lnTo>
                <a:lnTo>
                  <a:pt x="7105" y="11940"/>
                </a:lnTo>
                <a:lnTo>
                  <a:pt x="7353" y="12110"/>
                </a:lnTo>
                <a:lnTo>
                  <a:pt x="7584" y="12333"/>
                </a:lnTo>
                <a:lnTo>
                  <a:pt x="7798" y="12595"/>
                </a:lnTo>
                <a:lnTo>
                  <a:pt x="7922" y="12870"/>
                </a:lnTo>
                <a:lnTo>
                  <a:pt x="8028" y="13198"/>
                </a:lnTo>
                <a:lnTo>
                  <a:pt x="8064" y="13526"/>
                </a:lnTo>
                <a:lnTo>
                  <a:pt x="8028" y="13775"/>
                </a:lnTo>
                <a:lnTo>
                  <a:pt x="7922" y="13998"/>
                </a:lnTo>
                <a:lnTo>
                  <a:pt x="7798" y="14220"/>
                </a:lnTo>
                <a:lnTo>
                  <a:pt x="7584" y="14404"/>
                </a:lnTo>
                <a:lnTo>
                  <a:pt x="7353" y="14574"/>
                </a:lnTo>
                <a:lnTo>
                  <a:pt x="7105" y="14732"/>
                </a:lnTo>
                <a:lnTo>
                  <a:pt x="6803" y="14850"/>
                </a:lnTo>
                <a:lnTo>
                  <a:pt x="6501" y="14954"/>
                </a:lnTo>
                <a:lnTo>
                  <a:pt x="6146" y="15033"/>
                </a:lnTo>
                <a:lnTo>
                  <a:pt x="5808" y="15085"/>
                </a:lnTo>
                <a:lnTo>
                  <a:pt x="5506" y="15085"/>
                </a:lnTo>
                <a:lnTo>
                  <a:pt x="5169" y="15059"/>
                </a:lnTo>
                <a:lnTo>
                  <a:pt x="4849" y="15007"/>
                </a:lnTo>
                <a:lnTo>
                  <a:pt x="4582" y="14902"/>
                </a:lnTo>
                <a:lnTo>
                  <a:pt x="4316" y="14784"/>
                </a:lnTo>
                <a:lnTo>
                  <a:pt x="4103" y="14600"/>
                </a:lnTo>
                <a:lnTo>
                  <a:pt x="3907" y="14430"/>
                </a:lnTo>
                <a:lnTo>
                  <a:pt x="3659" y="14299"/>
                </a:lnTo>
                <a:lnTo>
                  <a:pt x="3428" y="14194"/>
                </a:lnTo>
                <a:lnTo>
                  <a:pt x="3179" y="14129"/>
                </a:lnTo>
                <a:lnTo>
                  <a:pt x="2913" y="14102"/>
                </a:lnTo>
                <a:lnTo>
                  <a:pt x="2646" y="14102"/>
                </a:lnTo>
                <a:lnTo>
                  <a:pt x="2362" y="14129"/>
                </a:lnTo>
                <a:lnTo>
                  <a:pt x="2096" y="14168"/>
                </a:lnTo>
                <a:lnTo>
                  <a:pt x="1811" y="14273"/>
                </a:lnTo>
                <a:lnTo>
                  <a:pt x="1545" y="14378"/>
                </a:lnTo>
                <a:lnTo>
                  <a:pt x="1314" y="14496"/>
                </a:lnTo>
                <a:lnTo>
                  <a:pt x="1065" y="14653"/>
                </a:lnTo>
                <a:lnTo>
                  <a:pt x="870" y="14797"/>
                </a:lnTo>
                <a:lnTo>
                  <a:pt x="657" y="14981"/>
                </a:lnTo>
                <a:lnTo>
                  <a:pt x="497" y="15177"/>
                </a:lnTo>
                <a:lnTo>
                  <a:pt x="390" y="15413"/>
                </a:lnTo>
                <a:lnTo>
                  <a:pt x="284" y="15636"/>
                </a:lnTo>
                <a:lnTo>
                  <a:pt x="248" y="15911"/>
                </a:lnTo>
                <a:lnTo>
                  <a:pt x="284" y="16239"/>
                </a:lnTo>
                <a:lnTo>
                  <a:pt x="319" y="16566"/>
                </a:lnTo>
                <a:lnTo>
                  <a:pt x="497" y="17340"/>
                </a:lnTo>
                <a:lnTo>
                  <a:pt x="692" y="18152"/>
                </a:lnTo>
                <a:lnTo>
                  <a:pt x="799" y="18559"/>
                </a:lnTo>
                <a:lnTo>
                  <a:pt x="905" y="18978"/>
                </a:lnTo>
                <a:lnTo>
                  <a:pt x="959" y="19384"/>
                </a:lnTo>
                <a:lnTo>
                  <a:pt x="994" y="19791"/>
                </a:lnTo>
                <a:lnTo>
                  <a:pt x="994" y="20132"/>
                </a:lnTo>
                <a:lnTo>
                  <a:pt x="959" y="20485"/>
                </a:lnTo>
                <a:lnTo>
                  <a:pt x="941" y="20669"/>
                </a:lnTo>
                <a:lnTo>
                  <a:pt x="870" y="20813"/>
                </a:lnTo>
                <a:lnTo>
                  <a:pt x="799" y="20970"/>
                </a:lnTo>
                <a:lnTo>
                  <a:pt x="692" y="21088"/>
                </a:lnTo>
                <a:lnTo>
                  <a:pt x="1474" y="20997"/>
                </a:lnTo>
                <a:lnTo>
                  <a:pt x="2291" y="20866"/>
                </a:lnTo>
                <a:lnTo>
                  <a:pt x="3108" y="20787"/>
                </a:lnTo>
                <a:lnTo>
                  <a:pt x="3907" y="20721"/>
                </a:lnTo>
                <a:lnTo>
                  <a:pt x="4653" y="20695"/>
                </a:lnTo>
                <a:lnTo>
                  <a:pt x="5364" y="20695"/>
                </a:lnTo>
                <a:lnTo>
                  <a:pt x="5701" y="20721"/>
                </a:lnTo>
                <a:lnTo>
                  <a:pt x="6057" y="20761"/>
                </a:lnTo>
                <a:lnTo>
                  <a:pt x="6323" y="20813"/>
                </a:lnTo>
                <a:lnTo>
                  <a:pt x="6625" y="20892"/>
                </a:lnTo>
                <a:close/>
              </a:path>
            </a:pathLst>
          </a:custGeom>
          <a:solidFill>
            <a:srgbClr val="FFCC99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18" name="Puzzle2"/>
          <p:cNvSpPr>
            <a:spLocks noEditPoints="1" noChangeArrowheads="1"/>
          </p:cNvSpPr>
          <p:nvPr/>
        </p:nvSpPr>
        <p:spPr bwMode="auto">
          <a:xfrm>
            <a:off x="4343941" y="3069504"/>
            <a:ext cx="1615707" cy="1112935"/>
          </a:xfrm>
          <a:custGeom>
            <a:avLst/>
            <a:gdLst>
              <a:gd name="T0" fmla="*/ 11 w 21600"/>
              <a:gd name="T1" fmla="*/ 13386 h 21600"/>
              <a:gd name="T2" fmla="*/ 4202 w 21600"/>
              <a:gd name="T3" fmla="*/ 21161 h 21600"/>
              <a:gd name="T4" fmla="*/ 10400 w 21600"/>
              <a:gd name="T5" fmla="*/ 13909 h 21600"/>
              <a:gd name="T6" fmla="*/ 16821 w 21600"/>
              <a:gd name="T7" fmla="*/ 21190 h 21600"/>
              <a:gd name="T8" fmla="*/ 21600 w 21600"/>
              <a:gd name="T9" fmla="*/ 15083 h 21600"/>
              <a:gd name="T10" fmla="*/ 16889 w 21600"/>
              <a:gd name="T11" fmla="*/ 5739 h 21600"/>
              <a:gd name="T12" fmla="*/ 10800 w 21600"/>
              <a:gd name="T13" fmla="*/ 28 h 21600"/>
              <a:gd name="T14" fmla="*/ 4202 w 21600"/>
              <a:gd name="T15" fmla="*/ 5894 h 21600"/>
              <a:gd name="T16" fmla="*/ 5388 w 21600"/>
              <a:gd name="T17" fmla="*/ 6742 h 21600"/>
              <a:gd name="T18" fmla="*/ 16177 w 21600"/>
              <a:gd name="T19" fmla="*/ 20441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4247" y="12354"/>
                </a:moveTo>
                <a:lnTo>
                  <a:pt x="4134" y="12468"/>
                </a:lnTo>
                <a:lnTo>
                  <a:pt x="4010" y="12581"/>
                </a:lnTo>
                <a:lnTo>
                  <a:pt x="3897" y="12637"/>
                </a:lnTo>
                <a:lnTo>
                  <a:pt x="3773" y="12694"/>
                </a:lnTo>
                <a:lnTo>
                  <a:pt x="3637" y="12694"/>
                </a:lnTo>
                <a:lnTo>
                  <a:pt x="3524" y="12694"/>
                </a:lnTo>
                <a:lnTo>
                  <a:pt x="3400" y="12665"/>
                </a:lnTo>
                <a:lnTo>
                  <a:pt x="3287" y="12609"/>
                </a:lnTo>
                <a:lnTo>
                  <a:pt x="3027" y="12496"/>
                </a:lnTo>
                <a:lnTo>
                  <a:pt x="2790" y="12340"/>
                </a:lnTo>
                <a:lnTo>
                  <a:pt x="2530" y="12142"/>
                </a:lnTo>
                <a:lnTo>
                  <a:pt x="2293" y="11987"/>
                </a:lnTo>
                <a:lnTo>
                  <a:pt x="2033" y="11817"/>
                </a:lnTo>
                <a:lnTo>
                  <a:pt x="1773" y="11676"/>
                </a:lnTo>
                <a:lnTo>
                  <a:pt x="1638" y="11662"/>
                </a:lnTo>
                <a:lnTo>
                  <a:pt x="1513" y="11634"/>
                </a:lnTo>
                <a:lnTo>
                  <a:pt x="1378" y="11634"/>
                </a:lnTo>
                <a:lnTo>
                  <a:pt x="1253" y="11634"/>
                </a:lnTo>
                <a:lnTo>
                  <a:pt x="1118" y="11662"/>
                </a:lnTo>
                <a:lnTo>
                  <a:pt x="971" y="11732"/>
                </a:lnTo>
                <a:lnTo>
                  <a:pt x="835" y="11817"/>
                </a:lnTo>
                <a:lnTo>
                  <a:pt x="711" y="11959"/>
                </a:lnTo>
                <a:lnTo>
                  <a:pt x="553" y="12086"/>
                </a:lnTo>
                <a:lnTo>
                  <a:pt x="429" y="12284"/>
                </a:lnTo>
                <a:lnTo>
                  <a:pt x="271" y="12524"/>
                </a:lnTo>
                <a:lnTo>
                  <a:pt x="146" y="12793"/>
                </a:lnTo>
                <a:lnTo>
                  <a:pt x="79" y="12962"/>
                </a:lnTo>
                <a:lnTo>
                  <a:pt x="33" y="13146"/>
                </a:lnTo>
                <a:lnTo>
                  <a:pt x="11" y="13386"/>
                </a:lnTo>
                <a:lnTo>
                  <a:pt x="11" y="13641"/>
                </a:lnTo>
                <a:lnTo>
                  <a:pt x="33" y="13881"/>
                </a:lnTo>
                <a:lnTo>
                  <a:pt x="101" y="14150"/>
                </a:lnTo>
                <a:lnTo>
                  <a:pt x="192" y="14404"/>
                </a:lnTo>
                <a:lnTo>
                  <a:pt x="293" y="14645"/>
                </a:lnTo>
                <a:lnTo>
                  <a:pt x="451" y="14857"/>
                </a:lnTo>
                <a:lnTo>
                  <a:pt x="621" y="15054"/>
                </a:lnTo>
                <a:lnTo>
                  <a:pt x="734" y="15125"/>
                </a:lnTo>
                <a:lnTo>
                  <a:pt x="835" y="15210"/>
                </a:lnTo>
                <a:lnTo>
                  <a:pt x="948" y="15267"/>
                </a:lnTo>
                <a:lnTo>
                  <a:pt x="1084" y="15323"/>
                </a:lnTo>
                <a:lnTo>
                  <a:pt x="1208" y="15351"/>
                </a:lnTo>
                <a:lnTo>
                  <a:pt x="1355" y="15380"/>
                </a:lnTo>
                <a:lnTo>
                  <a:pt x="1513" y="15380"/>
                </a:lnTo>
                <a:lnTo>
                  <a:pt x="1683" y="15380"/>
                </a:lnTo>
                <a:lnTo>
                  <a:pt x="1864" y="15351"/>
                </a:lnTo>
                <a:lnTo>
                  <a:pt x="2033" y="15323"/>
                </a:lnTo>
                <a:lnTo>
                  <a:pt x="2225" y="15238"/>
                </a:lnTo>
                <a:lnTo>
                  <a:pt x="2428" y="15153"/>
                </a:lnTo>
                <a:lnTo>
                  <a:pt x="2745" y="15026"/>
                </a:lnTo>
                <a:lnTo>
                  <a:pt x="3005" y="14913"/>
                </a:lnTo>
                <a:lnTo>
                  <a:pt x="3264" y="14828"/>
                </a:lnTo>
                <a:lnTo>
                  <a:pt x="3513" y="14800"/>
                </a:lnTo>
                <a:lnTo>
                  <a:pt x="3615" y="14828"/>
                </a:lnTo>
                <a:lnTo>
                  <a:pt x="3728" y="14857"/>
                </a:lnTo>
                <a:lnTo>
                  <a:pt x="3807" y="14913"/>
                </a:lnTo>
                <a:lnTo>
                  <a:pt x="3920" y="14998"/>
                </a:lnTo>
                <a:lnTo>
                  <a:pt x="4010" y="15097"/>
                </a:lnTo>
                <a:lnTo>
                  <a:pt x="4089" y="15238"/>
                </a:lnTo>
                <a:lnTo>
                  <a:pt x="4179" y="15408"/>
                </a:lnTo>
                <a:lnTo>
                  <a:pt x="4247" y="15620"/>
                </a:lnTo>
                <a:lnTo>
                  <a:pt x="4326" y="15860"/>
                </a:lnTo>
                <a:lnTo>
                  <a:pt x="4394" y="16129"/>
                </a:lnTo>
                <a:lnTo>
                  <a:pt x="4439" y="16440"/>
                </a:lnTo>
                <a:lnTo>
                  <a:pt x="4507" y="16737"/>
                </a:lnTo>
                <a:lnTo>
                  <a:pt x="4552" y="17090"/>
                </a:lnTo>
                <a:lnTo>
                  <a:pt x="4575" y="17443"/>
                </a:lnTo>
                <a:lnTo>
                  <a:pt x="4586" y="17825"/>
                </a:lnTo>
                <a:lnTo>
                  <a:pt x="4586" y="18193"/>
                </a:lnTo>
                <a:lnTo>
                  <a:pt x="4586" y="18574"/>
                </a:lnTo>
                <a:lnTo>
                  <a:pt x="4586" y="18984"/>
                </a:lnTo>
                <a:lnTo>
                  <a:pt x="4552" y="19366"/>
                </a:lnTo>
                <a:lnTo>
                  <a:pt x="4507" y="19748"/>
                </a:lnTo>
                <a:lnTo>
                  <a:pt x="4462" y="20129"/>
                </a:lnTo>
                <a:lnTo>
                  <a:pt x="4371" y="20483"/>
                </a:lnTo>
                <a:lnTo>
                  <a:pt x="4292" y="20836"/>
                </a:lnTo>
                <a:lnTo>
                  <a:pt x="4202" y="21161"/>
                </a:lnTo>
                <a:lnTo>
                  <a:pt x="4744" y="21161"/>
                </a:lnTo>
                <a:lnTo>
                  <a:pt x="5264" y="21161"/>
                </a:lnTo>
                <a:lnTo>
                  <a:pt x="5784" y="21161"/>
                </a:lnTo>
                <a:lnTo>
                  <a:pt x="6235" y="21161"/>
                </a:lnTo>
                <a:lnTo>
                  <a:pt x="6676" y="21161"/>
                </a:lnTo>
                <a:lnTo>
                  <a:pt x="7060" y="21161"/>
                </a:lnTo>
                <a:lnTo>
                  <a:pt x="7410" y="21161"/>
                </a:lnTo>
                <a:lnTo>
                  <a:pt x="7670" y="21161"/>
                </a:lnTo>
                <a:lnTo>
                  <a:pt x="8020" y="21020"/>
                </a:lnTo>
                <a:lnTo>
                  <a:pt x="8303" y="20893"/>
                </a:lnTo>
                <a:lnTo>
                  <a:pt x="8563" y="20695"/>
                </a:lnTo>
                <a:lnTo>
                  <a:pt x="8800" y="20511"/>
                </a:lnTo>
                <a:lnTo>
                  <a:pt x="8969" y="20285"/>
                </a:lnTo>
                <a:lnTo>
                  <a:pt x="9150" y="20045"/>
                </a:lnTo>
                <a:lnTo>
                  <a:pt x="9252" y="19804"/>
                </a:lnTo>
                <a:lnTo>
                  <a:pt x="9342" y="19550"/>
                </a:lnTo>
                <a:lnTo>
                  <a:pt x="9410" y="19281"/>
                </a:lnTo>
                <a:lnTo>
                  <a:pt x="9433" y="19013"/>
                </a:lnTo>
                <a:lnTo>
                  <a:pt x="9433" y="18744"/>
                </a:lnTo>
                <a:lnTo>
                  <a:pt x="9387" y="18504"/>
                </a:lnTo>
                <a:lnTo>
                  <a:pt x="9320" y="18221"/>
                </a:lnTo>
                <a:lnTo>
                  <a:pt x="9207" y="17981"/>
                </a:lnTo>
                <a:lnTo>
                  <a:pt x="9105" y="17740"/>
                </a:lnTo>
                <a:lnTo>
                  <a:pt x="8924" y="17514"/>
                </a:lnTo>
                <a:lnTo>
                  <a:pt x="8777" y="17274"/>
                </a:lnTo>
                <a:lnTo>
                  <a:pt x="8642" y="17034"/>
                </a:lnTo>
                <a:lnTo>
                  <a:pt x="8563" y="16765"/>
                </a:lnTo>
                <a:lnTo>
                  <a:pt x="8472" y="16468"/>
                </a:lnTo>
                <a:lnTo>
                  <a:pt x="8450" y="16157"/>
                </a:lnTo>
                <a:lnTo>
                  <a:pt x="8450" y="15860"/>
                </a:lnTo>
                <a:lnTo>
                  <a:pt x="8472" y="15563"/>
                </a:lnTo>
                <a:lnTo>
                  <a:pt x="8540" y="15267"/>
                </a:lnTo>
                <a:lnTo>
                  <a:pt x="8642" y="14998"/>
                </a:lnTo>
                <a:lnTo>
                  <a:pt x="8777" y="14729"/>
                </a:lnTo>
                <a:lnTo>
                  <a:pt x="8868" y="14616"/>
                </a:lnTo>
                <a:lnTo>
                  <a:pt x="8969" y="14475"/>
                </a:lnTo>
                <a:lnTo>
                  <a:pt x="9060" y="14376"/>
                </a:lnTo>
                <a:lnTo>
                  <a:pt x="9184" y="14291"/>
                </a:lnTo>
                <a:lnTo>
                  <a:pt x="9297" y="14206"/>
                </a:lnTo>
                <a:lnTo>
                  <a:pt x="9433" y="14121"/>
                </a:lnTo>
                <a:lnTo>
                  <a:pt x="9579" y="14051"/>
                </a:lnTo>
                <a:lnTo>
                  <a:pt x="9726" y="13994"/>
                </a:lnTo>
                <a:lnTo>
                  <a:pt x="9884" y="13938"/>
                </a:lnTo>
                <a:lnTo>
                  <a:pt x="10054" y="13909"/>
                </a:lnTo>
                <a:lnTo>
                  <a:pt x="10257" y="13881"/>
                </a:lnTo>
                <a:lnTo>
                  <a:pt x="10449" y="13881"/>
                </a:lnTo>
                <a:lnTo>
                  <a:pt x="10664" y="13881"/>
                </a:lnTo>
                <a:lnTo>
                  <a:pt x="10856" y="13909"/>
                </a:lnTo>
                <a:lnTo>
                  <a:pt x="11037" y="13966"/>
                </a:lnTo>
                <a:lnTo>
                  <a:pt x="11206" y="14023"/>
                </a:lnTo>
                <a:lnTo>
                  <a:pt x="11353" y="14093"/>
                </a:lnTo>
                <a:lnTo>
                  <a:pt x="11511" y="14178"/>
                </a:lnTo>
                <a:lnTo>
                  <a:pt x="11635" y="14263"/>
                </a:lnTo>
                <a:lnTo>
                  <a:pt x="11748" y="14376"/>
                </a:lnTo>
                <a:lnTo>
                  <a:pt x="11861" y="14475"/>
                </a:lnTo>
                <a:lnTo>
                  <a:pt x="11941" y="14616"/>
                </a:lnTo>
                <a:lnTo>
                  <a:pt x="12031" y="14758"/>
                </a:lnTo>
                <a:lnTo>
                  <a:pt x="12099" y="14885"/>
                </a:lnTo>
                <a:lnTo>
                  <a:pt x="12200" y="15210"/>
                </a:lnTo>
                <a:lnTo>
                  <a:pt x="12268" y="15507"/>
                </a:lnTo>
                <a:lnTo>
                  <a:pt x="12291" y="15832"/>
                </a:lnTo>
                <a:lnTo>
                  <a:pt x="12291" y="16157"/>
                </a:lnTo>
                <a:lnTo>
                  <a:pt x="12246" y="16482"/>
                </a:lnTo>
                <a:lnTo>
                  <a:pt x="12178" y="16807"/>
                </a:lnTo>
                <a:lnTo>
                  <a:pt x="12099" y="17090"/>
                </a:lnTo>
                <a:lnTo>
                  <a:pt x="12008" y="17330"/>
                </a:lnTo>
                <a:lnTo>
                  <a:pt x="11884" y="17542"/>
                </a:lnTo>
                <a:lnTo>
                  <a:pt x="11748" y="17712"/>
                </a:lnTo>
                <a:lnTo>
                  <a:pt x="11613" y="17839"/>
                </a:lnTo>
                <a:lnTo>
                  <a:pt x="11489" y="18037"/>
                </a:lnTo>
                <a:lnTo>
                  <a:pt x="11398" y="18221"/>
                </a:lnTo>
                <a:lnTo>
                  <a:pt x="11319" y="18447"/>
                </a:lnTo>
                <a:lnTo>
                  <a:pt x="11251" y="18659"/>
                </a:lnTo>
                <a:lnTo>
                  <a:pt x="11206" y="18900"/>
                </a:lnTo>
                <a:lnTo>
                  <a:pt x="11184" y="19154"/>
                </a:lnTo>
                <a:lnTo>
                  <a:pt x="11184" y="19423"/>
                </a:lnTo>
                <a:lnTo>
                  <a:pt x="11229" y="19663"/>
                </a:lnTo>
                <a:lnTo>
                  <a:pt x="11297" y="19903"/>
                </a:lnTo>
                <a:lnTo>
                  <a:pt x="11376" y="20158"/>
                </a:lnTo>
                <a:lnTo>
                  <a:pt x="11511" y="20398"/>
                </a:lnTo>
                <a:lnTo>
                  <a:pt x="11681" y="20610"/>
                </a:lnTo>
                <a:lnTo>
                  <a:pt x="11884" y="20808"/>
                </a:lnTo>
                <a:lnTo>
                  <a:pt x="12121" y="20992"/>
                </a:lnTo>
                <a:lnTo>
                  <a:pt x="12404" y="21161"/>
                </a:lnTo>
                <a:lnTo>
                  <a:pt x="12528" y="21190"/>
                </a:lnTo>
                <a:lnTo>
                  <a:pt x="12856" y="21274"/>
                </a:lnTo>
                <a:lnTo>
                  <a:pt x="13330" y="21373"/>
                </a:lnTo>
                <a:lnTo>
                  <a:pt x="13963" y="21486"/>
                </a:lnTo>
                <a:lnTo>
                  <a:pt x="14313" y="21543"/>
                </a:lnTo>
                <a:lnTo>
                  <a:pt x="14652" y="21571"/>
                </a:lnTo>
                <a:lnTo>
                  <a:pt x="15025" y="21600"/>
                </a:lnTo>
                <a:lnTo>
                  <a:pt x="15409" y="21600"/>
                </a:lnTo>
                <a:lnTo>
                  <a:pt x="15782" y="21600"/>
                </a:lnTo>
                <a:lnTo>
                  <a:pt x="16177" y="21571"/>
                </a:lnTo>
                <a:lnTo>
                  <a:pt x="16516" y="21486"/>
                </a:lnTo>
                <a:lnTo>
                  <a:pt x="16889" y="21402"/>
                </a:lnTo>
                <a:lnTo>
                  <a:pt x="16821" y="21190"/>
                </a:lnTo>
                <a:lnTo>
                  <a:pt x="16776" y="20935"/>
                </a:lnTo>
                <a:lnTo>
                  <a:pt x="16742" y="20667"/>
                </a:lnTo>
                <a:lnTo>
                  <a:pt x="16719" y="20370"/>
                </a:lnTo>
                <a:lnTo>
                  <a:pt x="16697" y="19719"/>
                </a:lnTo>
                <a:lnTo>
                  <a:pt x="16697" y="19013"/>
                </a:lnTo>
                <a:lnTo>
                  <a:pt x="16719" y="18306"/>
                </a:lnTo>
                <a:lnTo>
                  <a:pt x="16753" y="17599"/>
                </a:lnTo>
                <a:lnTo>
                  <a:pt x="16821" y="16949"/>
                </a:lnTo>
                <a:lnTo>
                  <a:pt x="16889" y="16383"/>
                </a:lnTo>
                <a:lnTo>
                  <a:pt x="16934" y="16129"/>
                </a:lnTo>
                <a:lnTo>
                  <a:pt x="17002" y="15945"/>
                </a:lnTo>
                <a:lnTo>
                  <a:pt x="17081" y="15790"/>
                </a:lnTo>
                <a:lnTo>
                  <a:pt x="17194" y="15648"/>
                </a:lnTo>
                <a:lnTo>
                  <a:pt x="17318" y="15563"/>
                </a:lnTo>
                <a:lnTo>
                  <a:pt x="17453" y="15507"/>
                </a:lnTo>
                <a:lnTo>
                  <a:pt x="17600" y="15450"/>
                </a:lnTo>
                <a:lnTo>
                  <a:pt x="17758" y="15450"/>
                </a:lnTo>
                <a:lnTo>
                  <a:pt x="17905" y="15479"/>
                </a:lnTo>
                <a:lnTo>
                  <a:pt x="18064" y="15535"/>
                </a:lnTo>
                <a:lnTo>
                  <a:pt x="18233" y="15620"/>
                </a:lnTo>
                <a:lnTo>
                  <a:pt x="18380" y="15733"/>
                </a:lnTo>
                <a:lnTo>
                  <a:pt x="18561" y="15832"/>
                </a:lnTo>
                <a:lnTo>
                  <a:pt x="18707" y="15973"/>
                </a:lnTo>
                <a:lnTo>
                  <a:pt x="18866" y="16129"/>
                </a:lnTo>
                <a:lnTo>
                  <a:pt x="18990" y="16327"/>
                </a:lnTo>
                <a:lnTo>
                  <a:pt x="19125" y="16482"/>
                </a:lnTo>
                <a:lnTo>
                  <a:pt x="19295" y="16624"/>
                </a:lnTo>
                <a:lnTo>
                  <a:pt x="19464" y="16737"/>
                </a:lnTo>
                <a:lnTo>
                  <a:pt x="19668" y="16807"/>
                </a:lnTo>
                <a:lnTo>
                  <a:pt x="19860" y="16836"/>
                </a:lnTo>
                <a:lnTo>
                  <a:pt x="20052" y="16864"/>
                </a:lnTo>
                <a:lnTo>
                  <a:pt x="20266" y="16836"/>
                </a:lnTo>
                <a:lnTo>
                  <a:pt x="20470" y="16793"/>
                </a:lnTo>
                <a:lnTo>
                  <a:pt x="20662" y="16708"/>
                </a:lnTo>
                <a:lnTo>
                  <a:pt x="20854" y="16567"/>
                </a:lnTo>
                <a:lnTo>
                  <a:pt x="21035" y="16412"/>
                </a:lnTo>
                <a:lnTo>
                  <a:pt x="21182" y="16214"/>
                </a:lnTo>
                <a:lnTo>
                  <a:pt x="21340" y="16002"/>
                </a:lnTo>
                <a:lnTo>
                  <a:pt x="21441" y="15733"/>
                </a:lnTo>
                <a:lnTo>
                  <a:pt x="21532" y="15436"/>
                </a:lnTo>
                <a:lnTo>
                  <a:pt x="21600" y="15083"/>
                </a:lnTo>
                <a:lnTo>
                  <a:pt x="21600" y="14885"/>
                </a:lnTo>
                <a:lnTo>
                  <a:pt x="21600" y="14729"/>
                </a:lnTo>
                <a:lnTo>
                  <a:pt x="21600" y="14531"/>
                </a:lnTo>
                <a:lnTo>
                  <a:pt x="21577" y="14376"/>
                </a:lnTo>
                <a:lnTo>
                  <a:pt x="21532" y="14206"/>
                </a:lnTo>
                <a:lnTo>
                  <a:pt x="21487" y="14051"/>
                </a:lnTo>
                <a:lnTo>
                  <a:pt x="21419" y="13909"/>
                </a:lnTo>
                <a:lnTo>
                  <a:pt x="21351" y="13768"/>
                </a:lnTo>
                <a:lnTo>
                  <a:pt x="21204" y="13500"/>
                </a:lnTo>
                <a:lnTo>
                  <a:pt x="21035" y="13287"/>
                </a:lnTo>
                <a:lnTo>
                  <a:pt x="20809" y="13090"/>
                </a:lnTo>
                <a:lnTo>
                  <a:pt x="20594" y="12962"/>
                </a:lnTo>
                <a:lnTo>
                  <a:pt x="20357" y="12821"/>
                </a:lnTo>
                <a:lnTo>
                  <a:pt x="20120" y="12764"/>
                </a:lnTo>
                <a:lnTo>
                  <a:pt x="19882" y="12708"/>
                </a:lnTo>
                <a:lnTo>
                  <a:pt x="19645" y="12736"/>
                </a:lnTo>
                <a:lnTo>
                  <a:pt x="19430" y="12793"/>
                </a:lnTo>
                <a:lnTo>
                  <a:pt x="19227" y="12906"/>
                </a:lnTo>
                <a:lnTo>
                  <a:pt x="19148" y="12962"/>
                </a:lnTo>
                <a:lnTo>
                  <a:pt x="19058" y="13047"/>
                </a:lnTo>
                <a:lnTo>
                  <a:pt x="18990" y="13146"/>
                </a:lnTo>
                <a:lnTo>
                  <a:pt x="18911" y="13259"/>
                </a:lnTo>
                <a:lnTo>
                  <a:pt x="18775" y="13471"/>
                </a:lnTo>
                <a:lnTo>
                  <a:pt x="18628" y="13641"/>
                </a:lnTo>
                <a:lnTo>
                  <a:pt x="18470" y="13740"/>
                </a:lnTo>
                <a:lnTo>
                  <a:pt x="18301" y="13825"/>
                </a:lnTo>
                <a:lnTo>
                  <a:pt x="18143" y="13853"/>
                </a:lnTo>
                <a:lnTo>
                  <a:pt x="17973" y="13881"/>
                </a:lnTo>
                <a:lnTo>
                  <a:pt x="17804" y="13853"/>
                </a:lnTo>
                <a:lnTo>
                  <a:pt x="17646" y="13796"/>
                </a:lnTo>
                <a:lnTo>
                  <a:pt x="17499" y="13726"/>
                </a:lnTo>
                <a:lnTo>
                  <a:pt x="17341" y="13641"/>
                </a:lnTo>
                <a:lnTo>
                  <a:pt x="17216" y="13528"/>
                </a:lnTo>
                <a:lnTo>
                  <a:pt x="17103" y="13386"/>
                </a:lnTo>
                <a:lnTo>
                  <a:pt x="17024" y="13259"/>
                </a:lnTo>
                <a:lnTo>
                  <a:pt x="16934" y="13118"/>
                </a:lnTo>
                <a:lnTo>
                  <a:pt x="16889" y="12991"/>
                </a:lnTo>
                <a:lnTo>
                  <a:pt x="16889" y="12849"/>
                </a:lnTo>
                <a:lnTo>
                  <a:pt x="16889" y="12383"/>
                </a:lnTo>
                <a:lnTo>
                  <a:pt x="16889" y="11662"/>
                </a:lnTo>
                <a:lnTo>
                  <a:pt x="16889" y="10701"/>
                </a:lnTo>
                <a:lnTo>
                  <a:pt x="16889" y="9640"/>
                </a:lnTo>
                <a:lnTo>
                  <a:pt x="16889" y="8566"/>
                </a:lnTo>
                <a:lnTo>
                  <a:pt x="16889" y="7478"/>
                </a:lnTo>
                <a:lnTo>
                  <a:pt x="16889" y="6502"/>
                </a:lnTo>
                <a:lnTo>
                  <a:pt x="16889" y="5739"/>
                </a:lnTo>
                <a:lnTo>
                  <a:pt x="16674" y="5894"/>
                </a:lnTo>
                <a:lnTo>
                  <a:pt x="16414" y="6036"/>
                </a:lnTo>
                <a:lnTo>
                  <a:pt x="16154" y="6177"/>
                </a:lnTo>
                <a:lnTo>
                  <a:pt x="15849" y="6248"/>
                </a:lnTo>
                <a:lnTo>
                  <a:pt x="15544" y="6304"/>
                </a:lnTo>
                <a:lnTo>
                  <a:pt x="15217" y="6332"/>
                </a:lnTo>
                <a:lnTo>
                  <a:pt x="14866" y="6361"/>
                </a:lnTo>
                <a:lnTo>
                  <a:pt x="14550" y="6361"/>
                </a:lnTo>
                <a:lnTo>
                  <a:pt x="14200" y="6332"/>
                </a:lnTo>
                <a:lnTo>
                  <a:pt x="13850" y="6276"/>
                </a:lnTo>
                <a:lnTo>
                  <a:pt x="13522" y="6219"/>
                </a:lnTo>
                <a:lnTo>
                  <a:pt x="13206" y="6149"/>
                </a:lnTo>
                <a:lnTo>
                  <a:pt x="12901" y="6064"/>
                </a:lnTo>
                <a:lnTo>
                  <a:pt x="12618" y="5951"/>
                </a:lnTo>
                <a:lnTo>
                  <a:pt x="12358" y="5838"/>
                </a:lnTo>
                <a:lnTo>
                  <a:pt x="12121" y="5739"/>
                </a:lnTo>
                <a:lnTo>
                  <a:pt x="11941" y="5626"/>
                </a:lnTo>
                <a:lnTo>
                  <a:pt x="11794" y="5513"/>
                </a:lnTo>
                <a:lnTo>
                  <a:pt x="11658" y="5414"/>
                </a:lnTo>
                <a:lnTo>
                  <a:pt x="11556" y="5301"/>
                </a:lnTo>
                <a:lnTo>
                  <a:pt x="11466" y="5187"/>
                </a:lnTo>
                <a:lnTo>
                  <a:pt x="11398" y="5089"/>
                </a:lnTo>
                <a:lnTo>
                  <a:pt x="11376" y="4947"/>
                </a:lnTo>
                <a:lnTo>
                  <a:pt x="11353" y="4834"/>
                </a:lnTo>
                <a:lnTo>
                  <a:pt x="11353" y="4707"/>
                </a:lnTo>
                <a:lnTo>
                  <a:pt x="11376" y="4565"/>
                </a:lnTo>
                <a:lnTo>
                  <a:pt x="11443" y="4410"/>
                </a:lnTo>
                <a:lnTo>
                  <a:pt x="11511" y="4240"/>
                </a:lnTo>
                <a:lnTo>
                  <a:pt x="11703" y="3887"/>
                </a:lnTo>
                <a:lnTo>
                  <a:pt x="11986" y="3505"/>
                </a:lnTo>
                <a:lnTo>
                  <a:pt x="12144" y="3265"/>
                </a:lnTo>
                <a:lnTo>
                  <a:pt x="12246" y="3025"/>
                </a:lnTo>
                <a:lnTo>
                  <a:pt x="12336" y="2756"/>
                </a:lnTo>
                <a:lnTo>
                  <a:pt x="12404" y="2445"/>
                </a:lnTo>
                <a:lnTo>
                  <a:pt x="12438" y="2176"/>
                </a:lnTo>
                <a:lnTo>
                  <a:pt x="12438" y="1880"/>
                </a:lnTo>
                <a:lnTo>
                  <a:pt x="12404" y="1583"/>
                </a:lnTo>
                <a:lnTo>
                  <a:pt x="12336" y="1314"/>
                </a:lnTo>
                <a:lnTo>
                  <a:pt x="12246" y="1046"/>
                </a:lnTo>
                <a:lnTo>
                  <a:pt x="12099" y="791"/>
                </a:lnTo>
                <a:lnTo>
                  <a:pt x="12008" y="692"/>
                </a:lnTo>
                <a:lnTo>
                  <a:pt x="11918" y="579"/>
                </a:lnTo>
                <a:lnTo>
                  <a:pt x="11816" y="466"/>
                </a:lnTo>
                <a:lnTo>
                  <a:pt x="11703" y="381"/>
                </a:lnTo>
                <a:lnTo>
                  <a:pt x="11579" y="310"/>
                </a:lnTo>
                <a:lnTo>
                  <a:pt x="11443" y="226"/>
                </a:lnTo>
                <a:lnTo>
                  <a:pt x="11297" y="169"/>
                </a:lnTo>
                <a:lnTo>
                  <a:pt x="11138" y="113"/>
                </a:lnTo>
                <a:lnTo>
                  <a:pt x="10969" y="56"/>
                </a:lnTo>
                <a:lnTo>
                  <a:pt x="10800" y="28"/>
                </a:lnTo>
                <a:lnTo>
                  <a:pt x="10619" y="28"/>
                </a:lnTo>
                <a:lnTo>
                  <a:pt x="10404" y="28"/>
                </a:lnTo>
                <a:lnTo>
                  <a:pt x="10257" y="28"/>
                </a:lnTo>
                <a:lnTo>
                  <a:pt x="10076" y="56"/>
                </a:lnTo>
                <a:lnTo>
                  <a:pt x="9952" y="84"/>
                </a:lnTo>
                <a:lnTo>
                  <a:pt x="9794" y="141"/>
                </a:lnTo>
                <a:lnTo>
                  <a:pt x="9692" y="226"/>
                </a:lnTo>
                <a:lnTo>
                  <a:pt x="9557" y="282"/>
                </a:lnTo>
                <a:lnTo>
                  <a:pt x="9455" y="381"/>
                </a:lnTo>
                <a:lnTo>
                  <a:pt x="9365" y="466"/>
                </a:lnTo>
                <a:lnTo>
                  <a:pt x="9274" y="579"/>
                </a:lnTo>
                <a:lnTo>
                  <a:pt x="9184" y="692"/>
                </a:lnTo>
                <a:lnTo>
                  <a:pt x="9128" y="791"/>
                </a:lnTo>
                <a:lnTo>
                  <a:pt x="9060" y="932"/>
                </a:lnTo>
                <a:lnTo>
                  <a:pt x="8969" y="1201"/>
                </a:lnTo>
                <a:lnTo>
                  <a:pt x="8913" y="1498"/>
                </a:lnTo>
                <a:lnTo>
                  <a:pt x="8890" y="1795"/>
                </a:lnTo>
                <a:lnTo>
                  <a:pt x="8890" y="2120"/>
                </a:lnTo>
                <a:lnTo>
                  <a:pt x="8913" y="2445"/>
                </a:lnTo>
                <a:lnTo>
                  <a:pt x="8969" y="2756"/>
                </a:lnTo>
                <a:lnTo>
                  <a:pt x="9060" y="3081"/>
                </a:lnTo>
                <a:lnTo>
                  <a:pt x="9173" y="3378"/>
                </a:lnTo>
                <a:lnTo>
                  <a:pt x="9297" y="3647"/>
                </a:lnTo>
                <a:lnTo>
                  <a:pt x="9466" y="3887"/>
                </a:lnTo>
                <a:lnTo>
                  <a:pt x="9579" y="4085"/>
                </a:lnTo>
                <a:lnTo>
                  <a:pt x="9670" y="4269"/>
                </a:lnTo>
                <a:lnTo>
                  <a:pt x="9726" y="4467"/>
                </a:lnTo>
                <a:lnTo>
                  <a:pt x="9771" y="4650"/>
                </a:lnTo>
                <a:lnTo>
                  <a:pt x="9771" y="4834"/>
                </a:lnTo>
                <a:lnTo>
                  <a:pt x="9749" y="5032"/>
                </a:lnTo>
                <a:lnTo>
                  <a:pt x="9715" y="5216"/>
                </a:lnTo>
                <a:lnTo>
                  <a:pt x="9625" y="5385"/>
                </a:lnTo>
                <a:lnTo>
                  <a:pt x="9534" y="5513"/>
                </a:lnTo>
                <a:lnTo>
                  <a:pt x="9410" y="5626"/>
                </a:lnTo>
                <a:lnTo>
                  <a:pt x="9229" y="5710"/>
                </a:lnTo>
                <a:lnTo>
                  <a:pt x="9060" y="5767"/>
                </a:lnTo>
                <a:lnTo>
                  <a:pt x="8845" y="5767"/>
                </a:lnTo>
                <a:lnTo>
                  <a:pt x="8585" y="5739"/>
                </a:lnTo>
                <a:lnTo>
                  <a:pt x="8325" y="5654"/>
                </a:lnTo>
                <a:lnTo>
                  <a:pt x="8020" y="5513"/>
                </a:lnTo>
                <a:lnTo>
                  <a:pt x="7840" y="5442"/>
                </a:lnTo>
                <a:lnTo>
                  <a:pt x="7648" y="5385"/>
                </a:lnTo>
                <a:lnTo>
                  <a:pt x="7433" y="5329"/>
                </a:lnTo>
                <a:lnTo>
                  <a:pt x="7241" y="5301"/>
                </a:lnTo>
                <a:lnTo>
                  <a:pt x="6755" y="5301"/>
                </a:lnTo>
                <a:lnTo>
                  <a:pt x="6281" y="5329"/>
                </a:lnTo>
                <a:lnTo>
                  <a:pt x="5784" y="5385"/>
                </a:lnTo>
                <a:lnTo>
                  <a:pt x="5264" y="5498"/>
                </a:lnTo>
                <a:lnTo>
                  <a:pt x="4744" y="5597"/>
                </a:lnTo>
                <a:lnTo>
                  <a:pt x="4247" y="5739"/>
                </a:lnTo>
                <a:lnTo>
                  <a:pt x="4202" y="5894"/>
                </a:lnTo>
                <a:lnTo>
                  <a:pt x="4202" y="6191"/>
                </a:lnTo>
                <a:lnTo>
                  <a:pt x="4202" y="6545"/>
                </a:lnTo>
                <a:lnTo>
                  <a:pt x="4225" y="6954"/>
                </a:lnTo>
                <a:lnTo>
                  <a:pt x="4315" y="7930"/>
                </a:lnTo>
                <a:lnTo>
                  <a:pt x="4394" y="9018"/>
                </a:lnTo>
                <a:lnTo>
                  <a:pt x="4439" y="9570"/>
                </a:lnTo>
                <a:lnTo>
                  <a:pt x="4462" y="10107"/>
                </a:lnTo>
                <a:lnTo>
                  <a:pt x="4484" y="10630"/>
                </a:lnTo>
                <a:lnTo>
                  <a:pt x="4507" y="11082"/>
                </a:lnTo>
                <a:lnTo>
                  <a:pt x="4484" y="11520"/>
                </a:lnTo>
                <a:lnTo>
                  <a:pt x="4439" y="11874"/>
                </a:lnTo>
                <a:lnTo>
                  <a:pt x="4394" y="12029"/>
                </a:lnTo>
                <a:lnTo>
                  <a:pt x="4349" y="12171"/>
                </a:lnTo>
                <a:lnTo>
                  <a:pt x="4315" y="12284"/>
                </a:lnTo>
                <a:lnTo>
                  <a:pt x="4247" y="12354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19" name="Puzzle4"/>
          <p:cNvSpPr>
            <a:spLocks noEditPoints="1" noChangeArrowheads="1"/>
          </p:cNvSpPr>
          <p:nvPr/>
        </p:nvSpPr>
        <p:spPr bwMode="auto">
          <a:xfrm>
            <a:off x="3718741" y="3055785"/>
            <a:ext cx="974150" cy="1422845"/>
          </a:xfrm>
          <a:custGeom>
            <a:avLst/>
            <a:gdLst>
              <a:gd name="T0" fmla="*/ 8307 w 21600"/>
              <a:gd name="T1" fmla="*/ 11593 h 21600"/>
              <a:gd name="T2" fmla="*/ 453 w 21600"/>
              <a:gd name="T3" fmla="*/ 16938 h 21600"/>
              <a:gd name="T4" fmla="*/ 11500 w 21600"/>
              <a:gd name="T5" fmla="*/ 21600 h 21600"/>
              <a:gd name="T6" fmla="*/ 20920 w 21600"/>
              <a:gd name="T7" fmla="*/ 16751 h 21600"/>
              <a:gd name="T8" fmla="*/ 13972 w 21600"/>
              <a:gd name="T9" fmla="*/ 10888 h 21600"/>
              <a:gd name="T10" fmla="*/ 21033 w 21600"/>
              <a:gd name="T11" fmla="*/ 4716 h 21600"/>
              <a:gd name="T12" fmla="*/ 11102 w 21600"/>
              <a:gd name="T13" fmla="*/ 11 h 21600"/>
              <a:gd name="T14" fmla="*/ 453 w 21600"/>
              <a:gd name="T15" fmla="*/ 4716 h 21600"/>
              <a:gd name="T16" fmla="*/ 2076 w 21600"/>
              <a:gd name="T17" fmla="*/ 5664 h 21600"/>
              <a:gd name="T18" fmla="*/ 20203 w 21600"/>
              <a:gd name="T19" fmla="*/ 1598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3813" y="10590"/>
                </a:moveTo>
                <a:lnTo>
                  <a:pt x="3927" y="10513"/>
                </a:lnTo>
                <a:lnTo>
                  <a:pt x="4078" y="10425"/>
                </a:lnTo>
                <a:lnTo>
                  <a:pt x="4210" y="10359"/>
                </a:lnTo>
                <a:lnTo>
                  <a:pt x="4361" y="10315"/>
                </a:lnTo>
                <a:lnTo>
                  <a:pt x="4682" y="10237"/>
                </a:lnTo>
                <a:lnTo>
                  <a:pt x="5041" y="10193"/>
                </a:lnTo>
                <a:lnTo>
                  <a:pt x="5456" y="10171"/>
                </a:lnTo>
                <a:lnTo>
                  <a:pt x="5853" y="10193"/>
                </a:lnTo>
                <a:lnTo>
                  <a:pt x="6249" y="10260"/>
                </a:lnTo>
                <a:lnTo>
                  <a:pt x="6646" y="10337"/>
                </a:lnTo>
                <a:lnTo>
                  <a:pt x="7004" y="10469"/>
                </a:lnTo>
                <a:lnTo>
                  <a:pt x="7363" y="10612"/>
                </a:lnTo>
                <a:lnTo>
                  <a:pt x="7665" y="10788"/>
                </a:lnTo>
                <a:lnTo>
                  <a:pt x="7911" y="10998"/>
                </a:lnTo>
                <a:lnTo>
                  <a:pt x="8024" y="11097"/>
                </a:lnTo>
                <a:lnTo>
                  <a:pt x="8137" y="11207"/>
                </a:lnTo>
                <a:lnTo>
                  <a:pt x="8194" y="11340"/>
                </a:lnTo>
                <a:lnTo>
                  <a:pt x="8269" y="11461"/>
                </a:lnTo>
                <a:lnTo>
                  <a:pt x="8307" y="11593"/>
                </a:lnTo>
                <a:lnTo>
                  <a:pt x="8307" y="11714"/>
                </a:lnTo>
                <a:lnTo>
                  <a:pt x="8307" y="11868"/>
                </a:lnTo>
                <a:lnTo>
                  <a:pt x="8307" y="12012"/>
                </a:lnTo>
                <a:lnTo>
                  <a:pt x="8194" y="12265"/>
                </a:lnTo>
                <a:lnTo>
                  <a:pt x="8062" y="12519"/>
                </a:lnTo>
                <a:lnTo>
                  <a:pt x="7873" y="12706"/>
                </a:lnTo>
                <a:lnTo>
                  <a:pt x="7627" y="12904"/>
                </a:lnTo>
                <a:lnTo>
                  <a:pt x="7363" y="13048"/>
                </a:lnTo>
                <a:lnTo>
                  <a:pt x="7080" y="13180"/>
                </a:lnTo>
                <a:lnTo>
                  <a:pt x="6759" y="13257"/>
                </a:lnTo>
                <a:lnTo>
                  <a:pt x="6419" y="13345"/>
                </a:lnTo>
                <a:lnTo>
                  <a:pt x="6098" y="13389"/>
                </a:lnTo>
                <a:lnTo>
                  <a:pt x="5739" y="13389"/>
                </a:lnTo>
                <a:lnTo>
                  <a:pt x="5418" y="13389"/>
                </a:lnTo>
                <a:lnTo>
                  <a:pt x="5079" y="13345"/>
                </a:lnTo>
                <a:lnTo>
                  <a:pt x="4758" y="13301"/>
                </a:lnTo>
                <a:lnTo>
                  <a:pt x="4474" y="13213"/>
                </a:lnTo>
                <a:lnTo>
                  <a:pt x="4172" y="13114"/>
                </a:lnTo>
                <a:lnTo>
                  <a:pt x="3965" y="12982"/>
                </a:lnTo>
                <a:lnTo>
                  <a:pt x="3738" y="12838"/>
                </a:lnTo>
                <a:lnTo>
                  <a:pt x="3493" y="12706"/>
                </a:lnTo>
                <a:lnTo>
                  <a:pt x="3228" y="12607"/>
                </a:lnTo>
                <a:lnTo>
                  <a:pt x="2945" y="12519"/>
                </a:lnTo>
                <a:lnTo>
                  <a:pt x="2700" y="12431"/>
                </a:lnTo>
                <a:lnTo>
                  <a:pt x="2397" y="12375"/>
                </a:lnTo>
                <a:lnTo>
                  <a:pt x="2152" y="12331"/>
                </a:lnTo>
                <a:lnTo>
                  <a:pt x="1888" y="12309"/>
                </a:lnTo>
                <a:lnTo>
                  <a:pt x="1642" y="12309"/>
                </a:lnTo>
                <a:lnTo>
                  <a:pt x="1397" y="12331"/>
                </a:lnTo>
                <a:lnTo>
                  <a:pt x="1170" y="12397"/>
                </a:lnTo>
                <a:lnTo>
                  <a:pt x="962" y="12453"/>
                </a:lnTo>
                <a:lnTo>
                  <a:pt x="774" y="12563"/>
                </a:lnTo>
                <a:lnTo>
                  <a:pt x="623" y="12684"/>
                </a:lnTo>
                <a:lnTo>
                  <a:pt x="528" y="12838"/>
                </a:lnTo>
                <a:lnTo>
                  <a:pt x="453" y="13026"/>
                </a:lnTo>
                <a:lnTo>
                  <a:pt x="339" y="13477"/>
                </a:lnTo>
                <a:lnTo>
                  <a:pt x="226" y="13984"/>
                </a:lnTo>
                <a:lnTo>
                  <a:pt x="151" y="14535"/>
                </a:lnTo>
                <a:lnTo>
                  <a:pt x="113" y="15075"/>
                </a:lnTo>
                <a:lnTo>
                  <a:pt x="113" y="15626"/>
                </a:lnTo>
                <a:lnTo>
                  <a:pt x="151" y="16133"/>
                </a:lnTo>
                <a:lnTo>
                  <a:pt x="188" y="16376"/>
                </a:lnTo>
                <a:lnTo>
                  <a:pt x="264" y="16585"/>
                </a:lnTo>
                <a:lnTo>
                  <a:pt x="339" y="16773"/>
                </a:lnTo>
                <a:lnTo>
                  <a:pt x="453" y="16938"/>
                </a:lnTo>
                <a:lnTo>
                  <a:pt x="1095" y="16883"/>
                </a:lnTo>
                <a:lnTo>
                  <a:pt x="1963" y="16795"/>
                </a:lnTo>
                <a:lnTo>
                  <a:pt x="2945" y="16751"/>
                </a:lnTo>
                <a:lnTo>
                  <a:pt x="3965" y="16706"/>
                </a:lnTo>
                <a:lnTo>
                  <a:pt x="5022" y="16684"/>
                </a:lnTo>
                <a:lnTo>
                  <a:pt x="5947" y="16684"/>
                </a:lnTo>
                <a:lnTo>
                  <a:pt x="6759" y="16706"/>
                </a:lnTo>
                <a:lnTo>
                  <a:pt x="7363" y="16751"/>
                </a:lnTo>
                <a:lnTo>
                  <a:pt x="7948" y="16839"/>
                </a:lnTo>
                <a:lnTo>
                  <a:pt x="8458" y="16916"/>
                </a:lnTo>
                <a:lnTo>
                  <a:pt x="8893" y="17026"/>
                </a:lnTo>
                <a:lnTo>
                  <a:pt x="9289" y="17158"/>
                </a:lnTo>
                <a:lnTo>
                  <a:pt x="9572" y="17280"/>
                </a:lnTo>
                <a:lnTo>
                  <a:pt x="9799" y="17412"/>
                </a:lnTo>
                <a:lnTo>
                  <a:pt x="9969" y="17555"/>
                </a:lnTo>
                <a:lnTo>
                  <a:pt x="10120" y="17687"/>
                </a:lnTo>
                <a:lnTo>
                  <a:pt x="10158" y="17831"/>
                </a:lnTo>
                <a:lnTo>
                  <a:pt x="10195" y="17974"/>
                </a:lnTo>
                <a:lnTo>
                  <a:pt x="10158" y="18128"/>
                </a:lnTo>
                <a:lnTo>
                  <a:pt x="10082" y="18271"/>
                </a:lnTo>
                <a:lnTo>
                  <a:pt x="9969" y="18426"/>
                </a:lnTo>
                <a:lnTo>
                  <a:pt x="9837" y="18569"/>
                </a:lnTo>
                <a:lnTo>
                  <a:pt x="9648" y="18701"/>
                </a:lnTo>
                <a:lnTo>
                  <a:pt x="9440" y="18822"/>
                </a:lnTo>
                <a:lnTo>
                  <a:pt x="9213" y="18999"/>
                </a:lnTo>
                <a:lnTo>
                  <a:pt x="9044" y="19186"/>
                </a:lnTo>
                <a:lnTo>
                  <a:pt x="8893" y="19395"/>
                </a:lnTo>
                <a:lnTo>
                  <a:pt x="8817" y="19627"/>
                </a:lnTo>
                <a:lnTo>
                  <a:pt x="8779" y="19858"/>
                </a:lnTo>
                <a:lnTo>
                  <a:pt x="8779" y="20112"/>
                </a:lnTo>
                <a:lnTo>
                  <a:pt x="8855" y="20354"/>
                </a:lnTo>
                <a:lnTo>
                  <a:pt x="8968" y="20586"/>
                </a:lnTo>
                <a:lnTo>
                  <a:pt x="9138" y="20817"/>
                </a:lnTo>
                <a:lnTo>
                  <a:pt x="9365" y="21026"/>
                </a:lnTo>
                <a:lnTo>
                  <a:pt x="9610" y="21192"/>
                </a:lnTo>
                <a:lnTo>
                  <a:pt x="9950" y="21368"/>
                </a:lnTo>
                <a:lnTo>
                  <a:pt x="10120" y="21445"/>
                </a:lnTo>
                <a:lnTo>
                  <a:pt x="10346" y="21511"/>
                </a:lnTo>
                <a:lnTo>
                  <a:pt x="10516" y="21555"/>
                </a:lnTo>
                <a:lnTo>
                  <a:pt x="10743" y="21600"/>
                </a:lnTo>
                <a:lnTo>
                  <a:pt x="10988" y="21644"/>
                </a:lnTo>
                <a:lnTo>
                  <a:pt x="11215" y="21666"/>
                </a:lnTo>
                <a:lnTo>
                  <a:pt x="11498" y="21666"/>
                </a:lnTo>
                <a:lnTo>
                  <a:pt x="11762" y="21666"/>
                </a:lnTo>
                <a:lnTo>
                  <a:pt x="12253" y="21644"/>
                </a:lnTo>
                <a:lnTo>
                  <a:pt x="12763" y="21577"/>
                </a:lnTo>
                <a:lnTo>
                  <a:pt x="13197" y="21467"/>
                </a:lnTo>
                <a:lnTo>
                  <a:pt x="13556" y="21346"/>
                </a:lnTo>
                <a:lnTo>
                  <a:pt x="13896" y="21192"/>
                </a:lnTo>
                <a:lnTo>
                  <a:pt x="14179" y="21026"/>
                </a:lnTo>
                <a:lnTo>
                  <a:pt x="14444" y="20839"/>
                </a:lnTo>
                <a:lnTo>
                  <a:pt x="14576" y="20641"/>
                </a:lnTo>
                <a:lnTo>
                  <a:pt x="14727" y="20431"/>
                </a:lnTo>
                <a:lnTo>
                  <a:pt x="14765" y="20200"/>
                </a:lnTo>
                <a:lnTo>
                  <a:pt x="14802" y="19991"/>
                </a:lnTo>
                <a:lnTo>
                  <a:pt x="14727" y="19759"/>
                </a:lnTo>
                <a:lnTo>
                  <a:pt x="14613" y="19550"/>
                </a:lnTo>
                <a:lnTo>
                  <a:pt x="14444" y="19307"/>
                </a:lnTo>
                <a:lnTo>
                  <a:pt x="14217" y="19098"/>
                </a:lnTo>
                <a:lnTo>
                  <a:pt x="13934" y="18911"/>
                </a:lnTo>
                <a:lnTo>
                  <a:pt x="13669" y="18745"/>
                </a:lnTo>
                <a:lnTo>
                  <a:pt x="13462" y="18547"/>
                </a:lnTo>
                <a:lnTo>
                  <a:pt x="13311" y="18337"/>
                </a:lnTo>
                <a:lnTo>
                  <a:pt x="13197" y="18150"/>
                </a:lnTo>
                <a:lnTo>
                  <a:pt x="13122" y="17941"/>
                </a:lnTo>
                <a:lnTo>
                  <a:pt x="13122" y="17720"/>
                </a:lnTo>
                <a:lnTo>
                  <a:pt x="13122" y="17533"/>
                </a:lnTo>
                <a:lnTo>
                  <a:pt x="13197" y="17346"/>
                </a:lnTo>
                <a:lnTo>
                  <a:pt x="13273" y="17158"/>
                </a:lnTo>
                <a:lnTo>
                  <a:pt x="13386" y="16982"/>
                </a:lnTo>
                <a:lnTo>
                  <a:pt x="13537" y="16839"/>
                </a:lnTo>
                <a:lnTo>
                  <a:pt x="13707" y="16706"/>
                </a:lnTo>
                <a:lnTo>
                  <a:pt x="13896" y="16607"/>
                </a:lnTo>
                <a:lnTo>
                  <a:pt x="14104" y="16519"/>
                </a:lnTo>
                <a:lnTo>
                  <a:pt x="14330" y="16453"/>
                </a:lnTo>
                <a:lnTo>
                  <a:pt x="14538" y="16431"/>
                </a:lnTo>
                <a:lnTo>
                  <a:pt x="14897" y="16453"/>
                </a:lnTo>
                <a:lnTo>
                  <a:pt x="15406" y="16497"/>
                </a:lnTo>
                <a:lnTo>
                  <a:pt x="16105" y="16541"/>
                </a:lnTo>
                <a:lnTo>
                  <a:pt x="16898" y="16607"/>
                </a:lnTo>
                <a:lnTo>
                  <a:pt x="17804" y="16651"/>
                </a:lnTo>
                <a:lnTo>
                  <a:pt x="18786" y="16684"/>
                </a:lnTo>
                <a:lnTo>
                  <a:pt x="19844" y="16728"/>
                </a:lnTo>
                <a:lnTo>
                  <a:pt x="20920" y="16751"/>
                </a:lnTo>
                <a:lnTo>
                  <a:pt x="21109" y="16497"/>
                </a:lnTo>
                <a:lnTo>
                  <a:pt x="21241" y="16222"/>
                </a:lnTo>
                <a:lnTo>
                  <a:pt x="21392" y="15946"/>
                </a:lnTo>
                <a:lnTo>
                  <a:pt x="21467" y="15648"/>
                </a:lnTo>
                <a:lnTo>
                  <a:pt x="21543" y="15351"/>
                </a:lnTo>
                <a:lnTo>
                  <a:pt x="21618" y="15042"/>
                </a:lnTo>
                <a:lnTo>
                  <a:pt x="21618" y="14745"/>
                </a:lnTo>
                <a:lnTo>
                  <a:pt x="21618" y="14447"/>
                </a:lnTo>
                <a:lnTo>
                  <a:pt x="21618" y="14150"/>
                </a:lnTo>
                <a:lnTo>
                  <a:pt x="21581" y="13852"/>
                </a:lnTo>
                <a:lnTo>
                  <a:pt x="21505" y="13577"/>
                </a:lnTo>
                <a:lnTo>
                  <a:pt x="21430" y="13301"/>
                </a:lnTo>
                <a:lnTo>
                  <a:pt x="21354" y="13048"/>
                </a:lnTo>
                <a:lnTo>
                  <a:pt x="21241" y="12816"/>
                </a:lnTo>
                <a:lnTo>
                  <a:pt x="21146" y="12607"/>
                </a:lnTo>
                <a:lnTo>
                  <a:pt x="21033" y="12431"/>
                </a:lnTo>
                <a:lnTo>
                  <a:pt x="20920" y="12265"/>
                </a:lnTo>
                <a:lnTo>
                  <a:pt x="20769" y="12144"/>
                </a:lnTo>
                <a:lnTo>
                  <a:pt x="20637" y="12034"/>
                </a:lnTo>
                <a:lnTo>
                  <a:pt x="20486" y="11946"/>
                </a:lnTo>
                <a:lnTo>
                  <a:pt x="20297" y="11891"/>
                </a:lnTo>
                <a:lnTo>
                  <a:pt x="20165" y="11846"/>
                </a:lnTo>
                <a:lnTo>
                  <a:pt x="19976" y="11824"/>
                </a:lnTo>
                <a:lnTo>
                  <a:pt x="19806" y="11802"/>
                </a:lnTo>
                <a:lnTo>
                  <a:pt x="19390" y="11824"/>
                </a:lnTo>
                <a:lnTo>
                  <a:pt x="18956" y="11891"/>
                </a:lnTo>
                <a:lnTo>
                  <a:pt x="18503" y="11968"/>
                </a:lnTo>
                <a:lnTo>
                  <a:pt x="17993" y="12078"/>
                </a:lnTo>
                <a:lnTo>
                  <a:pt x="17653" y="12144"/>
                </a:lnTo>
                <a:lnTo>
                  <a:pt x="17332" y="12199"/>
                </a:lnTo>
                <a:lnTo>
                  <a:pt x="17049" y="12221"/>
                </a:lnTo>
                <a:lnTo>
                  <a:pt x="16747" y="12243"/>
                </a:lnTo>
                <a:lnTo>
                  <a:pt x="16464" y="12243"/>
                </a:lnTo>
                <a:lnTo>
                  <a:pt x="16218" y="12243"/>
                </a:lnTo>
                <a:lnTo>
                  <a:pt x="15992" y="12221"/>
                </a:lnTo>
                <a:lnTo>
                  <a:pt x="15746" y="12199"/>
                </a:lnTo>
                <a:lnTo>
                  <a:pt x="15520" y="12155"/>
                </a:lnTo>
                <a:lnTo>
                  <a:pt x="15350" y="12122"/>
                </a:lnTo>
                <a:lnTo>
                  <a:pt x="15161" y="12056"/>
                </a:lnTo>
                <a:lnTo>
                  <a:pt x="14972" y="11990"/>
                </a:lnTo>
                <a:lnTo>
                  <a:pt x="14689" y="11846"/>
                </a:lnTo>
                <a:lnTo>
                  <a:pt x="14444" y="11670"/>
                </a:lnTo>
                <a:lnTo>
                  <a:pt x="14255" y="11483"/>
                </a:lnTo>
                <a:lnTo>
                  <a:pt x="14104" y="11295"/>
                </a:lnTo>
                <a:lnTo>
                  <a:pt x="14028" y="11086"/>
                </a:lnTo>
                <a:lnTo>
                  <a:pt x="13972" y="10888"/>
                </a:lnTo>
                <a:lnTo>
                  <a:pt x="13972" y="10700"/>
                </a:lnTo>
                <a:lnTo>
                  <a:pt x="14009" y="10513"/>
                </a:lnTo>
                <a:lnTo>
                  <a:pt x="14066" y="10359"/>
                </a:lnTo>
                <a:lnTo>
                  <a:pt x="14179" y="10215"/>
                </a:lnTo>
                <a:lnTo>
                  <a:pt x="14406" y="10006"/>
                </a:lnTo>
                <a:lnTo>
                  <a:pt x="14651" y="9830"/>
                </a:lnTo>
                <a:lnTo>
                  <a:pt x="14878" y="9686"/>
                </a:lnTo>
                <a:lnTo>
                  <a:pt x="15123" y="9554"/>
                </a:lnTo>
                <a:lnTo>
                  <a:pt x="15350" y="9477"/>
                </a:lnTo>
                <a:lnTo>
                  <a:pt x="15558" y="9411"/>
                </a:lnTo>
                <a:lnTo>
                  <a:pt x="15803" y="9345"/>
                </a:lnTo>
                <a:lnTo>
                  <a:pt x="16030" y="9323"/>
                </a:lnTo>
                <a:lnTo>
                  <a:pt x="16256" y="9301"/>
                </a:lnTo>
                <a:lnTo>
                  <a:pt x="16464" y="9323"/>
                </a:lnTo>
                <a:lnTo>
                  <a:pt x="16690" y="9345"/>
                </a:lnTo>
                <a:lnTo>
                  <a:pt x="16898" y="9367"/>
                </a:lnTo>
                <a:lnTo>
                  <a:pt x="17332" y="9477"/>
                </a:lnTo>
                <a:lnTo>
                  <a:pt x="17767" y="9598"/>
                </a:lnTo>
                <a:lnTo>
                  <a:pt x="18163" y="9731"/>
                </a:lnTo>
                <a:lnTo>
                  <a:pt x="18597" y="9874"/>
                </a:lnTo>
                <a:lnTo>
                  <a:pt x="18994" y="10006"/>
                </a:lnTo>
                <a:lnTo>
                  <a:pt x="19428" y="10083"/>
                </a:lnTo>
                <a:lnTo>
                  <a:pt x="19617" y="10127"/>
                </a:lnTo>
                <a:lnTo>
                  <a:pt x="19844" y="10149"/>
                </a:lnTo>
                <a:lnTo>
                  <a:pt x="20013" y="10149"/>
                </a:lnTo>
                <a:lnTo>
                  <a:pt x="20240" y="10127"/>
                </a:lnTo>
                <a:lnTo>
                  <a:pt x="20410" y="10105"/>
                </a:lnTo>
                <a:lnTo>
                  <a:pt x="20637" y="10061"/>
                </a:lnTo>
                <a:lnTo>
                  <a:pt x="20844" y="9984"/>
                </a:lnTo>
                <a:lnTo>
                  <a:pt x="21033" y="9896"/>
                </a:lnTo>
                <a:lnTo>
                  <a:pt x="21146" y="9830"/>
                </a:lnTo>
                <a:lnTo>
                  <a:pt x="21203" y="9753"/>
                </a:lnTo>
                <a:lnTo>
                  <a:pt x="21279" y="9642"/>
                </a:lnTo>
                <a:lnTo>
                  <a:pt x="21354" y="9521"/>
                </a:lnTo>
                <a:lnTo>
                  <a:pt x="21430" y="9246"/>
                </a:lnTo>
                <a:lnTo>
                  <a:pt x="21430" y="8904"/>
                </a:lnTo>
                <a:lnTo>
                  <a:pt x="21430" y="8540"/>
                </a:lnTo>
                <a:lnTo>
                  <a:pt x="21392" y="8144"/>
                </a:lnTo>
                <a:lnTo>
                  <a:pt x="21354" y="7714"/>
                </a:lnTo>
                <a:lnTo>
                  <a:pt x="21279" y="7295"/>
                </a:lnTo>
                <a:lnTo>
                  <a:pt x="21146" y="6446"/>
                </a:lnTo>
                <a:lnTo>
                  <a:pt x="20995" y="5686"/>
                </a:lnTo>
                <a:lnTo>
                  <a:pt x="20958" y="5366"/>
                </a:lnTo>
                <a:lnTo>
                  <a:pt x="20958" y="5091"/>
                </a:lnTo>
                <a:lnTo>
                  <a:pt x="20958" y="4860"/>
                </a:lnTo>
                <a:lnTo>
                  <a:pt x="21033" y="4716"/>
                </a:lnTo>
                <a:lnTo>
                  <a:pt x="20637" y="4860"/>
                </a:lnTo>
                <a:lnTo>
                  <a:pt x="20127" y="4992"/>
                </a:lnTo>
                <a:lnTo>
                  <a:pt x="19617" y="5069"/>
                </a:lnTo>
                <a:lnTo>
                  <a:pt x="19032" y="5157"/>
                </a:lnTo>
                <a:lnTo>
                  <a:pt x="18465" y="5201"/>
                </a:lnTo>
                <a:lnTo>
                  <a:pt x="17842" y="5245"/>
                </a:lnTo>
                <a:lnTo>
                  <a:pt x="17219" y="5267"/>
                </a:lnTo>
                <a:lnTo>
                  <a:pt x="16615" y="5267"/>
                </a:lnTo>
                <a:lnTo>
                  <a:pt x="15992" y="5245"/>
                </a:lnTo>
                <a:lnTo>
                  <a:pt x="15369" y="5201"/>
                </a:lnTo>
                <a:lnTo>
                  <a:pt x="14840" y="5157"/>
                </a:lnTo>
                <a:lnTo>
                  <a:pt x="14293" y="5091"/>
                </a:lnTo>
                <a:lnTo>
                  <a:pt x="13783" y="5014"/>
                </a:lnTo>
                <a:lnTo>
                  <a:pt x="13386" y="4926"/>
                </a:lnTo>
                <a:lnTo>
                  <a:pt x="13027" y="4815"/>
                </a:lnTo>
                <a:lnTo>
                  <a:pt x="12725" y="4716"/>
                </a:lnTo>
                <a:lnTo>
                  <a:pt x="12480" y="4606"/>
                </a:lnTo>
                <a:lnTo>
                  <a:pt x="12291" y="4496"/>
                </a:lnTo>
                <a:lnTo>
                  <a:pt x="12197" y="4397"/>
                </a:lnTo>
                <a:lnTo>
                  <a:pt x="12083" y="4286"/>
                </a:lnTo>
                <a:lnTo>
                  <a:pt x="12046" y="4187"/>
                </a:lnTo>
                <a:lnTo>
                  <a:pt x="12008" y="4077"/>
                </a:lnTo>
                <a:lnTo>
                  <a:pt x="12046" y="3967"/>
                </a:lnTo>
                <a:lnTo>
                  <a:pt x="12121" y="3868"/>
                </a:lnTo>
                <a:lnTo>
                  <a:pt x="12197" y="3735"/>
                </a:lnTo>
                <a:lnTo>
                  <a:pt x="12291" y="3614"/>
                </a:lnTo>
                <a:lnTo>
                  <a:pt x="12442" y="3482"/>
                </a:lnTo>
                <a:lnTo>
                  <a:pt x="12631" y="3361"/>
                </a:lnTo>
                <a:lnTo>
                  <a:pt x="13065" y="3085"/>
                </a:lnTo>
                <a:lnTo>
                  <a:pt x="13537" y="2766"/>
                </a:lnTo>
                <a:lnTo>
                  <a:pt x="13783" y="2578"/>
                </a:lnTo>
                <a:lnTo>
                  <a:pt x="13934" y="2380"/>
                </a:lnTo>
                <a:lnTo>
                  <a:pt x="14028" y="2171"/>
                </a:lnTo>
                <a:lnTo>
                  <a:pt x="14104" y="1961"/>
                </a:lnTo>
                <a:lnTo>
                  <a:pt x="14104" y="1730"/>
                </a:lnTo>
                <a:lnTo>
                  <a:pt x="14066" y="1498"/>
                </a:lnTo>
                <a:lnTo>
                  <a:pt x="13972" y="1267"/>
                </a:lnTo>
                <a:lnTo>
                  <a:pt x="13820" y="1057"/>
                </a:lnTo>
                <a:lnTo>
                  <a:pt x="13594" y="837"/>
                </a:lnTo>
                <a:lnTo>
                  <a:pt x="13386" y="628"/>
                </a:lnTo>
                <a:lnTo>
                  <a:pt x="13103" y="462"/>
                </a:lnTo>
                <a:lnTo>
                  <a:pt x="12763" y="308"/>
                </a:lnTo>
                <a:lnTo>
                  <a:pt x="12404" y="187"/>
                </a:lnTo>
                <a:lnTo>
                  <a:pt x="12008" y="77"/>
                </a:lnTo>
                <a:lnTo>
                  <a:pt x="11574" y="33"/>
                </a:lnTo>
                <a:lnTo>
                  <a:pt x="11102" y="11"/>
                </a:lnTo>
                <a:lnTo>
                  <a:pt x="10667" y="11"/>
                </a:lnTo>
                <a:lnTo>
                  <a:pt x="10233" y="77"/>
                </a:lnTo>
                <a:lnTo>
                  <a:pt x="9837" y="187"/>
                </a:lnTo>
                <a:lnTo>
                  <a:pt x="9440" y="286"/>
                </a:lnTo>
                <a:lnTo>
                  <a:pt x="9062" y="462"/>
                </a:lnTo>
                <a:lnTo>
                  <a:pt x="8741" y="628"/>
                </a:lnTo>
                <a:lnTo>
                  <a:pt x="8458" y="815"/>
                </a:lnTo>
                <a:lnTo>
                  <a:pt x="8232" y="1035"/>
                </a:lnTo>
                <a:lnTo>
                  <a:pt x="8062" y="1245"/>
                </a:lnTo>
                <a:lnTo>
                  <a:pt x="7911" y="1476"/>
                </a:lnTo>
                <a:lnTo>
                  <a:pt x="7835" y="1708"/>
                </a:lnTo>
                <a:lnTo>
                  <a:pt x="7797" y="1961"/>
                </a:lnTo>
                <a:lnTo>
                  <a:pt x="7835" y="2193"/>
                </a:lnTo>
                <a:lnTo>
                  <a:pt x="7948" y="2402"/>
                </a:lnTo>
                <a:lnTo>
                  <a:pt x="8062" y="2534"/>
                </a:lnTo>
                <a:lnTo>
                  <a:pt x="8175" y="2644"/>
                </a:lnTo>
                <a:lnTo>
                  <a:pt x="8269" y="2744"/>
                </a:lnTo>
                <a:lnTo>
                  <a:pt x="8420" y="2832"/>
                </a:lnTo>
                <a:lnTo>
                  <a:pt x="8704" y="3019"/>
                </a:lnTo>
                <a:lnTo>
                  <a:pt x="8968" y="3206"/>
                </a:lnTo>
                <a:lnTo>
                  <a:pt x="9138" y="3405"/>
                </a:lnTo>
                <a:lnTo>
                  <a:pt x="9327" y="3570"/>
                </a:lnTo>
                <a:lnTo>
                  <a:pt x="9440" y="3735"/>
                </a:lnTo>
                <a:lnTo>
                  <a:pt x="9516" y="3890"/>
                </a:lnTo>
                <a:lnTo>
                  <a:pt x="9534" y="4033"/>
                </a:lnTo>
                <a:lnTo>
                  <a:pt x="9534" y="4165"/>
                </a:lnTo>
                <a:lnTo>
                  <a:pt x="9516" y="4286"/>
                </a:lnTo>
                <a:lnTo>
                  <a:pt x="9440" y="4397"/>
                </a:lnTo>
                <a:lnTo>
                  <a:pt x="9327" y="4496"/>
                </a:lnTo>
                <a:lnTo>
                  <a:pt x="9176" y="4562"/>
                </a:lnTo>
                <a:lnTo>
                  <a:pt x="9006" y="4628"/>
                </a:lnTo>
                <a:lnTo>
                  <a:pt x="8779" y="4694"/>
                </a:lnTo>
                <a:lnTo>
                  <a:pt x="8534" y="4716"/>
                </a:lnTo>
                <a:lnTo>
                  <a:pt x="8232" y="4716"/>
                </a:lnTo>
                <a:lnTo>
                  <a:pt x="7118" y="4738"/>
                </a:lnTo>
                <a:lnTo>
                  <a:pt x="5947" y="4771"/>
                </a:lnTo>
                <a:lnTo>
                  <a:pt x="4795" y="4815"/>
                </a:lnTo>
                <a:lnTo>
                  <a:pt x="3681" y="4860"/>
                </a:lnTo>
                <a:lnTo>
                  <a:pt x="2662" y="4882"/>
                </a:lnTo>
                <a:lnTo>
                  <a:pt x="1755" y="4882"/>
                </a:lnTo>
                <a:lnTo>
                  <a:pt x="1359" y="4860"/>
                </a:lnTo>
                <a:lnTo>
                  <a:pt x="981" y="4837"/>
                </a:lnTo>
                <a:lnTo>
                  <a:pt x="698" y="4771"/>
                </a:lnTo>
                <a:lnTo>
                  <a:pt x="453" y="4716"/>
                </a:lnTo>
                <a:lnTo>
                  <a:pt x="453" y="5322"/>
                </a:lnTo>
                <a:lnTo>
                  <a:pt x="453" y="6083"/>
                </a:lnTo>
                <a:lnTo>
                  <a:pt x="453" y="6909"/>
                </a:lnTo>
                <a:lnTo>
                  <a:pt x="453" y="7780"/>
                </a:lnTo>
                <a:lnTo>
                  <a:pt x="453" y="8606"/>
                </a:lnTo>
                <a:lnTo>
                  <a:pt x="453" y="9345"/>
                </a:lnTo>
                <a:lnTo>
                  <a:pt x="453" y="9918"/>
                </a:lnTo>
                <a:lnTo>
                  <a:pt x="453" y="10282"/>
                </a:lnTo>
                <a:lnTo>
                  <a:pt x="490" y="10381"/>
                </a:lnTo>
                <a:lnTo>
                  <a:pt x="547" y="10491"/>
                </a:lnTo>
                <a:lnTo>
                  <a:pt x="660" y="10590"/>
                </a:lnTo>
                <a:lnTo>
                  <a:pt x="811" y="10700"/>
                </a:lnTo>
                <a:lnTo>
                  <a:pt x="981" y="10811"/>
                </a:lnTo>
                <a:lnTo>
                  <a:pt x="1208" y="10888"/>
                </a:lnTo>
                <a:lnTo>
                  <a:pt x="1453" y="10954"/>
                </a:lnTo>
                <a:lnTo>
                  <a:pt x="1718" y="11020"/>
                </a:lnTo>
                <a:lnTo>
                  <a:pt x="1963" y="11064"/>
                </a:lnTo>
                <a:lnTo>
                  <a:pt x="2265" y="11086"/>
                </a:lnTo>
                <a:lnTo>
                  <a:pt x="2548" y="11064"/>
                </a:lnTo>
                <a:lnTo>
                  <a:pt x="2794" y="11042"/>
                </a:lnTo>
                <a:lnTo>
                  <a:pt x="3096" y="10976"/>
                </a:lnTo>
                <a:lnTo>
                  <a:pt x="3341" y="10888"/>
                </a:lnTo>
                <a:lnTo>
                  <a:pt x="3606" y="10766"/>
                </a:lnTo>
                <a:lnTo>
                  <a:pt x="3813" y="10590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>
        <p:nvSpPr>
          <p:cNvPr id="20" name="Puzzle1"/>
          <p:cNvSpPr>
            <a:spLocks noEditPoints="1" noChangeArrowheads="1"/>
          </p:cNvSpPr>
          <p:nvPr/>
        </p:nvSpPr>
        <p:spPr bwMode="auto">
          <a:xfrm>
            <a:off x="3384331" y="2548951"/>
            <a:ext cx="1635699" cy="848218"/>
          </a:xfrm>
          <a:custGeom>
            <a:avLst/>
            <a:gdLst>
              <a:gd name="T0" fmla="*/ 16740 w 21600"/>
              <a:gd name="T1" fmla="*/ 21078 h 21600"/>
              <a:gd name="T2" fmla="*/ 16976 w 21600"/>
              <a:gd name="T3" fmla="*/ 521 h 21600"/>
              <a:gd name="T4" fmla="*/ 4725 w 21600"/>
              <a:gd name="T5" fmla="*/ 856 h 21600"/>
              <a:gd name="T6" fmla="*/ 5040 w 21600"/>
              <a:gd name="T7" fmla="*/ 21004 h 21600"/>
              <a:gd name="T8" fmla="*/ 10811 w 21600"/>
              <a:gd name="T9" fmla="*/ 12885 h 21600"/>
              <a:gd name="T10" fmla="*/ 10845 w 21600"/>
              <a:gd name="T11" fmla="*/ 8714 h 21600"/>
              <a:gd name="T12" fmla="*/ 21600 w 21600"/>
              <a:gd name="T13" fmla="*/ 10000 h 21600"/>
              <a:gd name="T14" fmla="*/ 56 w 21600"/>
              <a:gd name="T15" fmla="*/ 10000 h 21600"/>
              <a:gd name="T16" fmla="*/ 6086 w 21600"/>
              <a:gd name="T17" fmla="*/ 2569 h 21600"/>
              <a:gd name="T18" fmla="*/ 16132 w 21600"/>
              <a:gd name="T19" fmla="*/ 19552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9360" y="20836"/>
                </a:moveTo>
                <a:lnTo>
                  <a:pt x="9528" y="20836"/>
                </a:lnTo>
                <a:lnTo>
                  <a:pt x="9686" y="20762"/>
                </a:lnTo>
                <a:lnTo>
                  <a:pt x="9810" y="20687"/>
                </a:lnTo>
                <a:lnTo>
                  <a:pt x="9922" y="20575"/>
                </a:lnTo>
                <a:lnTo>
                  <a:pt x="10012" y="20426"/>
                </a:lnTo>
                <a:lnTo>
                  <a:pt x="10068" y="20296"/>
                </a:lnTo>
                <a:lnTo>
                  <a:pt x="10113" y="20110"/>
                </a:lnTo>
                <a:lnTo>
                  <a:pt x="10136" y="19905"/>
                </a:lnTo>
                <a:lnTo>
                  <a:pt x="10136" y="19682"/>
                </a:lnTo>
                <a:lnTo>
                  <a:pt x="10113" y="19440"/>
                </a:lnTo>
                <a:lnTo>
                  <a:pt x="10068" y="19142"/>
                </a:lnTo>
                <a:lnTo>
                  <a:pt x="10012" y="18900"/>
                </a:lnTo>
                <a:lnTo>
                  <a:pt x="9900" y="18620"/>
                </a:lnTo>
                <a:lnTo>
                  <a:pt x="9787" y="18285"/>
                </a:lnTo>
                <a:lnTo>
                  <a:pt x="9641" y="17968"/>
                </a:lnTo>
                <a:lnTo>
                  <a:pt x="9472" y="17652"/>
                </a:lnTo>
                <a:lnTo>
                  <a:pt x="9382" y="17466"/>
                </a:lnTo>
                <a:lnTo>
                  <a:pt x="9315" y="17298"/>
                </a:lnTo>
                <a:lnTo>
                  <a:pt x="9258" y="17112"/>
                </a:lnTo>
                <a:lnTo>
                  <a:pt x="9191" y="16926"/>
                </a:lnTo>
                <a:lnTo>
                  <a:pt x="9123" y="16535"/>
                </a:lnTo>
                <a:lnTo>
                  <a:pt x="9101" y="16144"/>
                </a:lnTo>
                <a:lnTo>
                  <a:pt x="9101" y="15753"/>
                </a:lnTo>
                <a:lnTo>
                  <a:pt x="9168" y="15362"/>
                </a:lnTo>
                <a:lnTo>
                  <a:pt x="9236" y="14971"/>
                </a:lnTo>
                <a:lnTo>
                  <a:pt x="9360" y="14580"/>
                </a:lnTo>
                <a:lnTo>
                  <a:pt x="9495" y="14244"/>
                </a:lnTo>
                <a:lnTo>
                  <a:pt x="9663" y="13891"/>
                </a:lnTo>
                <a:lnTo>
                  <a:pt x="9855" y="13611"/>
                </a:lnTo>
                <a:lnTo>
                  <a:pt x="10068" y="13351"/>
                </a:lnTo>
                <a:lnTo>
                  <a:pt x="10293" y="13146"/>
                </a:lnTo>
                <a:lnTo>
                  <a:pt x="10552" y="12997"/>
                </a:lnTo>
                <a:lnTo>
                  <a:pt x="10811" y="12885"/>
                </a:lnTo>
                <a:lnTo>
                  <a:pt x="11069" y="12866"/>
                </a:lnTo>
                <a:lnTo>
                  <a:pt x="11351" y="12885"/>
                </a:lnTo>
                <a:lnTo>
                  <a:pt x="11610" y="12997"/>
                </a:lnTo>
                <a:lnTo>
                  <a:pt x="11846" y="13183"/>
                </a:lnTo>
                <a:lnTo>
                  <a:pt x="12060" y="13388"/>
                </a:lnTo>
                <a:lnTo>
                  <a:pt x="12251" y="13648"/>
                </a:lnTo>
                <a:lnTo>
                  <a:pt x="12419" y="13928"/>
                </a:lnTo>
                <a:lnTo>
                  <a:pt x="12555" y="14244"/>
                </a:lnTo>
                <a:lnTo>
                  <a:pt x="12690" y="14617"/>
                </a:lnTo>
                <a:lnTo>
                  <a:pt x="12768" y="15008"/>
                </a:lnTo>
                <a:lnTo>
                  <a:pt x="12836" y="15399"/>
                </a:lnTo>
                <a:lnTo>
                  <a:pt x="12858" y="15753"/>
                </a:lnTo>
                <a:lnTo>
                  <a:pt x="12858" y="16144"/>
                </a:lnTo>
                <a:lnTo>
                  <a:pt x="12813" y="16535"/>
                </a:lnTo>
                <a:lnTo>
                  <a:pt x="12746" y="16888"/>
                </a:lnTo>
                <a:lnTo>
                  <a:pt x="12667" y="17224"/>
                </a:lnTo>
                <a:lnTo>
                  <a:pt x="12510" y="17503"/>
                </a:lnTo>
                <a:lnTo>
                  <a:pt x="12228" y="18043"/>
                </a:lnTo>
                <a:lnTo>
                  <a:pt x="11970" y="18546"/>
                </a:lnTo>
                <a:lnTo>
                  <a:pt x="11868" y="18751"/>
                </a:lnTo>
                <a:lnTo>
                  <a:pt x="11778" y="18974"/>
                </a:lnTo>
                <a:lnTo>
                  <a:pt x="11711" y="19179"/>
                </a:lnTo>
                <a:lnTo>
                  <a:pt x="11666" y="19365"/>
                </a:lnTo>
                <a:lnTo>
                  <a:pt x="11632" y="19570"/>
                </a:lnTo>
                <a:lnTo>
                  <a:pt x="11632" y="19756"/>
                </a:lnTo>
                <a:lnTo>
                  <a:pt x="11632" y="19942"/>
                </a:lnTo>
                <a:lnTo>
                  <a:pt x="11643" y="20110"/>
                </a:lnTo>
                <a:lnTo>
                  <a:pt x="11711" y="20296"/>
                </a:lnTo>
                <a:lnTo>
                  <a:pt x="11801" y="20464"/>
                </a:lnTo>
                <a:lnTo>
                  <a:pt x="11891" y="20650"/>
                </a:lnTo>
                <a:lnTo>
                  <a:pt x="12037" y="20836"/>
                </a:lnTo>
                <a:lnTo>
                  <a:pt x="12206" y="21004"/>
                </a:lnTo>
                <a:lnTo>
                  <a:pt x="12419" y="21190"/>
                </a:lnTo>
                <a:lnTo>
                  <a:pt x="12667" y="21320"/>
                </a:lnTo>
                <a:lnTo>
                  <a:pt x="12960" y="21432"/>
                </a:lnTo>
                <a:lnTo>
                  <a:pt x="13286" y="21544"/>
                </a:lnTo>
                <a:lnTo>
                  <a:pt x="13612" y="21655"/>
                </a:lnTo>
                <a:lnTo>
                  <a:pt x="13983" y="21693"/>
                </a:lnTo>
                <a:lnTo>
                  <a:pt x="14343" y="21730"/>
                </a:lnTo>
                <a:lnTo>
                  <a:pt x="14715" y="21730"/>
                </a:lnTo>
                <a:lnTo>
                  <a:pt x="15075" y="21730"/>
                </a:lnTo>
                <a:lnTo>
                  <a:pt x="15446" y="21655"/>
                </a:lnTo>
                <a:lnTo>
                  <a:pt x="15794" y="21581"/>
                </a:lnTo>
                <a:lnTo>
                  <a:pt x="16132" y="21432"/>
                </a:lnTo>
                <a:lnTo>
                  <a:pt x="16458" y="21302"/>
                </a:lnTo>
                <a:lnTo>
                  <a:pt x="16740" y="21078"/>
                </a:lnTo>
                <a:lnTo>
                  <a:pt x="16976" y="20836"/>
                </a:lnTo>
                <a:lnTo>
                  <a:pt x="17043" y="20650"/>
                </a:lnTo>
                <a:lnTo>
                  <a:pt x="17088" y="20426"/>
                </a:lnTo>
                <a:lnTo>
                  <a:pt x="17133" y="20222"/>
                </a:lnTo>
                <a:lnTo>
                  <a:pt x="17156" y="19980"/>
                </a:lnTo>
                <a:lnTo>
                  <a:pt x="17167" y="19477"/>
                </a:lnTo>
                <a:lnTo>
                  <a:pt x="17167" y="18974"/>
                </a:lnTo>
                <a:lnTo>
                  <a:pt x="17156" y="18397"/>
                </a:lnTo>
                <a:lnTo>
                  <a:pt x="17111" y="17820"/>
                </a:lnTo>
                <a:lnTo>
                  <a:pt x="17066" y="17261"/>
                </a:lnTo>
                <a:lnTo>
                  <a:pt x="16998" y="16646"/>
                </a:lnTo>
                <a:lnTo>
                  <a:pt x="16852" y="15511"/>
                </a:lnTo>
                <a:lnTo>
                  <a:pt x="16740" y="14393"/>
                </a:lnTo>
                <a:lnTo>
                  <a:pt x="16717" y="13928"/>
                </a:lnTo>
                <a:lnTo>
                  <a:pt x="16695" y="13462"/>
                </a:lnTo>
                <a:lnTo>
                  <a:pt x="16717" y="13071"/>
                </a:lnTo>
                <a:lnTo>
                  <a:pt x="16785" y="12755"/>
                </a:lnTo>
                <a:lnTo>
                  <a:pt x="16852" y="12419"/>
                </a:lnTo>
                <a:lnTo>
                  <a:pt x="16953" y="12140"/>
                </a:lnTo>
                <a:lnTo>
                  <a:pt x="17088" y="11898"/>
                </a:lnTo>
                <a:lnTo>
                  <a:pt x="17212" y="11675"/>
                </a:lnTo>
                <a:lnTo>
                  <a:pt x="17370" y="11470"/>
                </a:lnTo>
                <a:lnTo>
                  <a:pt x="17516" y="11284"/>
                </a:lnTo>
                <a:lnTo>
                  <a:pt x="17696" y="11135"/>
                </a:lnTo>
                <a:lnTo>
                  <a:pt x="17865" y="11042"/>
                </a:lnTo>
                <a:lnTo>
                  <a:pt x="18033" y="10930"/>
                </a:lnTo>
                <a:lnTo>
                  <a:pt x="18213" y="10893"/>
                </a:lnTo>
                <a:lnTo>
                  <a:pt x="18382" y="10893"/>
                </a:lnTo>
                <a:lnTo>
                  <a:pt x="18551" y="10967"/>
                </a:lnTo>
                <a:lnTo>
                  <a:pt x="18708" y="11042"/>
                </a:lnTo>
                <a:lnTo>
                  <a:pt x="18855" y="11172"/>
                </a:lnTo>
                <a:lnTo>
                  <a:pt x="19012" y="11358"/>
                </a:lnTo>
                <a:lnTo>
                  <a:pt x="19136" y="11600"/>
                </a:lnTo>
                <a:lnTo>
                  <a:pt x="19271" y="11861"/>
                </a:lnTo>
                <a:lnTo>
                  <a:pt x="19440" y="12028"/>
                </a:lnTo>
                <a:lnTo>
                  <a:pt x="19608" y="12177"/>
                </a:lnTo>
                <a:lnTo>
                  <a:pt x="19822" y="12289"/>
                </a:lnTo>
                <a:lnTo>
                  <a:pt x="20025" y="12289"/>
                </a:lnTo>
                <a:lnTo>
                  <a:pt x="20238" y="12289"/>
                </a:lnTo>
                <a:lnTo>
                  <a:pt x="20452" y="12215"/>
                </a:lnTo>
                <a:lnTo>
                  <a:pt x="20643" y="12103"/>
                </a:lnTo>
                <a:lnTo>
                  <a:pt x="20846" y="11973"/>
                </a:lnTo>
                <a:lnTo>
                  <a:pt x="21037" y="11786"/>
                </a:lnTo>
                <a:lnTo>
                  <a:pt x="21206" y="11563"/>
                </a:lnTo>
                <a:lnTo>
                  <a:pt x="21363" y="11321"/>
                </a:lnTo>
                <a:lnTo>
                  <a:pt x="21465" y="11079"/>
                </a:lnTo>
                <a:lnTo>
                  <a:pt x="21577" y="10744"/>
                </a:lnTo>
                <a:lnTo>
                  <a:pt x="21622" y="10427"/>
                </a:lnTo>
                <a:lnTo>
                  <a:pt x="21645" y="10111"/>
                </a:lnTo>
                <a:lnTo>
                  <a:pt x="21622" y="9608"/>
                </a:lnTo>
                <a:lnTo>
                  <a:pt x="21577" y="9142"/>
                </a:lnTo>
                <a:lnTo>
                  <a:pt x="21465" y="8751"/>
                </a:lnTo>
                <a:lnTo>
                  <a:pt x="21363" y="8397"/>
                </a:lnTo>
                <a:lnTo>
                  <a:pt x="21206" y="8062"/>
                </a:lnTo>
                <a:lnTo>
                  <a:pt x="21037" y="7820"/>
                </a:lnTo>
                <a:lnTo>
                  <a:pt x="20846" y="7597"/>
                </a:lnTo>
                <a:lnTo>
                  <a:pt x="20643" y="7429"/>
                </a:lnTo>
                <a:lnTo>
                  <a:pt x="20452" y="7317"/>
                </a:lnTo>
                <a:lnTo>
                  <a:pt x="20238" y="7206"/>
                </a:lnTo>
                <a:lnTo>
                  <a:pt x="20025" y="7168"/>
                </a:lnTo>
                <a:lnTo>
                  <a:pt x="19822" y="7206"/>
                </a:lnTo>
                <a:lnTo>
                  <a:pt x="19608" y="7243"/>
                </a:lnTo>
                <a:lnTo>
                  <a:pt x="19440" y="7355"/>
                </a:lnTo>
                <a:lnTo>
                  <a:pt x="19271" y="7504"/>
                </a:lnTo>
                <a:lnTo>
                  <a:pt x="19136" y="7708"/>
                </a:lnTo>
                <a:lnTo>
                  <a:pt x="19012" y="7895"/>
                </a:lnTo>
                <a:lnTo>
                  <a:pt x="18832" y="8025"/>
                </a:lnTo>
                <a:lnTo>
                  <a:pt x="18663" y="8174"/>
                </a:lnTo>
                <a:lnTo>
                  <a:pt x="18472" y="8248"/>
                </a:lnTo>
                <a:lnTo>
                  <a:pt x="18270" y="8286"/>
                </a:lnTo>
                <a:lnTo>
                  <a:pt x="18078" y="8323"/>
                </a:lnTo>
                <a:lnTo>
                  <a:pt x="17887" y="8323"/>
                </a:lnTo>
                <a:lnTo>
                  <a:pt x="17696" y="8248"/>
                </a:lnTo>
                <a:lnTo>
                  <a:pt x="17493" y="8174"/>
                </a:lnTo>
                <a:lnTo>
                  <a:pt x="17302" y="8062"/>
                </a:lnTo>
                <a:lnTo>
                  <a:pt x="17133" y="7969"/>
                </a:lnTo>
                <a:lnTo>
                  <a:pt x="16976" y="7783"/>
                </a:lnTo>
                <a:lnTo>
                  <a:pt x="16852" y="7597"/>
                </a:lnTo>
                <a:lnTo>
                  <a:pt x="16740" y="7429"/>
                </a:lnTo>
                <a:lnTo>
                  <a:pt x="16672" y="7168"/>
                </a:lnTo>
                <a:lnTo>
                  <a:pt x="16638" y="6926"/>
                </a:lnTo>
                <a:lnTo>
                  <a:pt x="16616" y="6498"/>
                </a:lnTo>
                <a:lnTo>
                  <a:pt x="16616" y="5772"/>
                </a:lnTo>
                <a:lnTo>
                  <a:pt x="16650" y="4915"/>
                </a:lnTo>
                <a:lnTo>
                  <a:pt x="16695" y="3928"/>
                </a:lnTo>
                <a:lnTo>
                  <a:pt x="16762" y="2960"/>
                </a:lnTo>
                <a:lnTo>
                  <a:pt x="16830" y="1992"/>
                </a:lnTo>
                <a:lnTo>
                  <a:pt x="16908" y="1173"/>
                </a:lnTo>
                <a:lnTo>
                  <a:pt x="16976" y="521"/>
                </a:lnTo>
                <a:lnTo>
                  <a:pt x="16953" y="521"/>
                </a:lnTo>
                <a:lnTo>
                  <a:pt x="16931" y="521"/>
                </a:lnTo>
                <a:lnTo>
                  <a:pt x="16267" y="484"/>
                </a:lnTo>
                <a:lnTo>
                  <a:pt x="15637" y="428"/>
                </a:lnTo>
                <a:lnTo>
                  <a:pt x="15063" y="353"/>
                </a:lnTo>
                <a:lnTo>
                  <a:pt x="14523" y="279"/>
                </a:lnTo>
                <a:lnTo>
                  <a:pt x="14040" y="167"/>
                </a:lnTo>
                <a:lnTo>
                  <a:pt x="13635" y="93"/>
                </a:lnTo>
                <a:lnTo>
                  <a:pt x="13331" y="18"/>
                </a:lnTo>
                <a:lnTo>
                  <a:pt x="13117" y="18"/>
                </a:lnTo>
                <a:lnTo>
                  <a:pt x="12982" y="18"/>
                </a:lnTo>
                <a:lnTo>
                  <a:pt x="12858" y="130"/>
                </a:lnTo>
                <a:lnTo>
                  <a:pt x="12723" y="279"/>
                </a:lnTo>
                <a:lnTo>
                  <a:pt x="12622" y="446"/>
                </a:lnTo>
                <a:lnTo>
                  <a:pt x="12510" y="670"/>
                </a:lnTo>
                <a:lnTo>
                  <a:pt x="12419" y="912"/>
                </a:lnTo>
                <a:lnTo>
                  <a:pt x="12363" y="1210"/>
                </a:lnTo>
                <a:lnTo>
                  <a:pt x="12318" y="1526"/>
                </a:lnTo>
                <a:lnTo>
                  <a:pt x="12273" y="1843"/>
                </a:lnTo>
                <a:lnTo>
                  <a:pt x="12251" y="2215"/>
                </a:lnTo>
                <a:lnTo>
                  <a:pt x="12273" y="2532"/>
                </a:lnTo>
                <a:lnTo>
                  <a:pt x="12318" y="2886"/>
                </a:lnTo>
                <a:lnTo>
                  <a:pt x="12386" y="3240"/>
                </a:lnTo>
                <a:lnTo>
                  <a:pt x="12464" y="3556"/>
                </a:lnTo>
                <a:lnTo>
                  <a:pt x="12577" y="3891"/>
                </a:lnTo>
                <a:lnTo>
                  <a:pt x="12746" y="4171"/>
                </a:lnTo>
                <a:lnTo>
                  <a:pt x="12926" y="4487"/>
                </a:lnTo>
                <a:lnTo>
                  <a:pt x="13050" y="4860"/>
                </a:lnTo>
                <a:lnTo>
                  <a:pt x="13162" y="5251"/>
                </a:lnTo>
                <a:lnTo>
                  <a:pt x="13218" y="5604"/>
                </a:lnTo>
                <a:lnTo>
                  <a:pt x="13263" y="5995"/>
                </a:lnTo>
                <a:lnTo>
                  <a:pt x="13241" y="6386"/>
                </a:lnTo>
                <a:lnTo>
                  <a:pt x="13218" y="6740"/>
                </a:lnTo>
                <a:lnTo>
                  <a:pt x="13139" y="7094"/>
                </a:lnTo>
                <a:lnTo>
                  <a:pt x="13050" y="7429"/>
                </a:lnTo>
                <a:lnTo>
                  <a:pt x="12903" y="7746"/>
                </a:lnTo>
                <a:lnTo>
                  <a:pt x="12723" y="8025"/>
                </a:lnTo>
                <a:lnTo>
                  <a:pt x="12532" y="8286"/>
                </a:lnTo>
                <a:lnTo>
                  <a:pt x="12318" y="8491"/>
                </a:lnTo>
                <a:lnTo>
                  <a:pt x="12060" y="8677"/>
                </a:lnTo>
                <a:lnTo>
                  <a:pt x="11756" y="8788"/>
                </a:lnTo>
                <a:lnTo>
                  <a:pt x="11452" y="8826"/>
                </a:lnTo>
                <a:lnTo>
                  <a:pt x="11283" y="8826"/>
                </a:lnTo>
                <a:lnTo>
                  <a:pt x="11126" y="8826"/>
                </a:lnTo>
                <a:lnTo>
                  <a:pt x="11002" y="8788"/>
                </a:lnTo>
                <a:lnTo>
                  <a:pt x="10845" y="8714"/>
                </a:lnTo>
                <a:lnTo>
                  <a:pt x="10721" y="8640"/>
                </a:lnTo>
                <a:lnTo>
                  <a:pt x="10608" y="8565"/>
                </a:lnTo>
                <a:lnTo>
                  <a:pt x="10485" y="8453"/>
                </a:lnTo>
                <a:lnTo>
                  <a:pt x="10372" y="8323"/>
                </a:lnTo>
                <a:lnTo>
                  <a:pt x="10181" y="8062"/>
                </a:lnTo>
                <a:lnTo>
                  <a:pt x="10035" y="7746"/>
                </a:lnTo>
                <a:lnTo>
                  <a:pt x="9900" y="7392"/>
                </a:lnTo>
                <a:lnTo>
                  <a:pt x="9787" y="7001"/>
                </a:lnTo>
                <a:lnTo>
                  <a:pt x="9731" y="6610"/>
                </a:lnTo>
                <a:lnTo>
                  <a:pt x="9686" y="6219"/>
                </a:lnTo>
                <a:lnTo>
                  <a:pt x="9663" y="5772"/>
                </a:lnTo>
                <a:lnTo>
                  <a:pt x="9686" y="5381"/>
                </a:lnTo>
                <a:lnTo>
                  <a:pt x="9753" y="4990"/>
                </a:lnTo>
                <a:lnTo>
                  <a:pt x="9832" y="4636"/>
                </a:lnTo>
                <a:lnTo>
                  <a:pt x="9945" y="4320"/>
                </a:lnTo>
                <a:lnTo>
                  <a:pt x="10068" y="4022"/>
                </a:lnTo>
                <a:lnTo>
                  <a:pt x="10203" y="3817"/>
                </a:lnTo>
                <a:lnTo>
                  <a:pt x="10316" y="3593"/>
                </a:lnTo>
                <a:lnTo>
                  <a:pt x="10395" y="3351"/>
                </a:lnTo>
                <a:lnTo>
                  <a:pt x="10462" y="3109"/>
                </a:lnTo>
                <a:lnTo>
                  <a:pt x="10507" y="2848"/>
                </a:lnTo>
                <a:lnTo>
                  <a:pt x="10530" y="2606"/>
                </a:lnTo>
                <a:lnTo>
                  <a:pt x="10507" y="2346"/>
                </a:lnTo>
                <a:lnTo>
                  <a:pt x="10462" y="2141"/>
                </a:lnTo>
                <a:lnTo>
                  <a:pt x="10395" y="1880"/>
                </a:lnTo>
                <a:lnTo>
                  <a:pt x="10293" y="1638"/>
                </a:lnTo>
                <a:lnTo>
                  <a:pt x="10158" y="1415"/>
                </a:lnTo>
                <a:lnTo>
                  <a:pt x="9967" y="1210"/>
                </a:lnTo>
                <a:lnTo>
                  <a:pt x="9753" y="986"/>
                </a:lnTo>
                <a:lnTo>
                  <a:pt x="9495" y="819"/>
                </a:lnTo>
                <a:lnTo>
                  <a:pt x="9191" y="670"/>
                </a:lnTo>
                <a:lnTo>
                  <a:pt x="8842" y="521"/>
                </a:lnTo>
                <a:lnTo>
                  <a:pt x="8471" y="446"/>
                </a:lnTo>
                <a:lnTo>
                  <a:pt x="7998" y="428"/>
                </a:lnTo>
                <a:lnTo>
                  <a:pt x="7413" y="428"/>
                </a:lnTo>
                <a:lnTo>
                  <a:pt x="6817" y="446"/>
                </a:lnTo>
                <a:lnTo>
                  <a:pt x="6187" y="521"/>
                </a:lnTo>
                <a:lnTo>
                  <a:pt x="5602" y="633"/>
                </a:lnTo>
                <a:lnTo>
                  <a:pt x="5107" y="744"/>
                </a:lnTo>
                <a:lnTo>
                  <a:pt x="4725" y="856"/>
                </a:lnTo>
                <a:lnTo>
                  <a:pt x="4848" y="1564"/>
                </a:lnTo>
                <a:lnTo>
                  <a:pt x="5028" y="2495"/>
                </a:lnTo>
                <a:lnTo>
                  <a:pt x="5175" y="3556"/>
                </a:lnTo>
                <a:lnTo>
                  <a:pt x="5298" y="4673"/>
                </a:lnTo>
                <a:lnTo>
                  <a:pt x="5343" y="5213"/>
                </a:lnTo>
                <a:lnTo>
                  <a:pt x="5388" y="5753"/>
                </a:lnTo>
                <a:lnTo>
                  <a:pt x="5411" y="6275"/>
                </a:lnTo>
                <a:lnTo>
                  <a:pt x="5411" y="6740"/>
                </a:lnTo>
                <a:lnTo>
                  <a:pt x="5366" y="7168"/>
                </a:lnTo>
                <a:lnTo>
                  <a:pt x="5321" y="7541"/>
                </a:lnTo>
                <a:lnTo>
                  <a:pt x="5287" y="7708"/>
                </a:lnTo>
                <a:lnTo>
                  <a:pt x="5242" y="7857"/>
                </a:lnTo>
                <a:lnTo>
                  <a:pt x="5197" y="7969"/>
                </a:lnTo>
                <a:lnTo>
                  <a:pt x="5130" y="8062"/>
                </a:lnTo>
                <a:lnTo>
                  <a:pt x="5006" y="8248"/>
                </a:lnTo>
                <a:lnTo>
                  <a:pt x="4848" y="8397"/>
                </a:lnTo>
                <a:lnTo>
                  <a:pt x="4725" y="8528"/>
                </a:lnTo>
                <a:lnTo>
                  <a:pt x="4567" y="8640"/>
                </a:lnTo>
                <a:lnTo>
                  <a:pt x="4421" y="8714"/>
                </a:lnTo>
                <a:lnTo>
                  <a:pt x="4263" y="8751"/>
                </a:lnTo>
                <a:lnTo>
                  <a:pt x="4095" y="8788"/>
                </a:lnTo>
                <a:lnTo>
                  <a:pt x="3948" y="8788"/>
                </a:lnTo>
                <a:lnTo>
                  <a:pt x="3791" y="8751"/>
                </a:lnTo>
                <a:lnTo>
                  <a:pt x="3667" y="8714"/>
                </a:lnTo>
                <a:lnTo>
                  <a:pt x="3510" y="8677"/>
                </a:lnTo>
                <a:lnTo>
                  <a:pt x="3386" y="8602"/>
                </a:lnTo>
                <a:lnTo>
                  <a:pt x="3251" y="8491"/>
                </a:lnTo>
                <a:lnTo>
                  <a:pt x="3127" y="8360"/>
                </a:lnTo>
                <a:lnTo>
                  <a:pt x="3015" y="8248"/>
                </a:lnTo>
                <a:lnTo>
                  <a:pt x="2925" y="8062"/>
                </a:lnTo>
                <a:lnTo>
                  <a:pt x="2778" y="7857"/>
                </a:lnTo>
                <a:lnTo>
                  <a:pt x="2610" y="7671"/>
                </a:lnTo>
                <a:lnTo>
                  <a:pt x="2407" y="7541"/>
                </a:lnTo>
                <a:lnTo>
                  <a:pt x="2171" y="7466"/>
                </a:lnTo>
                <a:lnTo>
                  <a:pt x="1957" y="7429"/>
                </a:lnTo>
                <a:lnTo>
                  <a:pt x="1698" y="7429"/>
                </a:lnTo>
                <a:lnTo>
                  <a:pt x="1462" y="7466"/>
                </a:lnTo>
                <a:lnTo>
                  <a:pt x="1226" y="7559"/>
                </a:lnTo>
                <a:lnTo>
                  <a:pt x="989" y="7708"/>
                </a:lnTo>
                <a:lnTo>
                  <a:pt x="776" y="7932"/>
                </a:lnTo>
                <a:lnTo>
                  <a:pt x="551" y="8211"/>
                </a:lnTo>
                <a:lnTo>
                  <a:pt x="382" y="8528"/>
                </a:lnTo>
                <a:lnTo>
                  <a:pt x="315" y="8714"/>
                </a:lnTo>
                <a:lnTo>
                  <a:pt x="236" y="8919"/>
                </a:lnTo>
                <a:lnTo>
                  <a:pt x="191" y="9142"/>
                </a:lnTo>
                <a:lnTo>
                  <a:pt x="123" y="9347"/>
                </a:lnTo>
                <a:lnTo>
                  <a:pt x="78" y="9608"/>
                </a:lnTo>
                <a:lnTo>
                  <a:pt x="56" y="9887"/>
                </a:lnTo>
                <a:lnTo>
                  <a:pt x="33" y="10185"/>
                </a:lnTo>
                <a:lnTo>
                  <a:pt x="33" y="10464"/>
                </a:lnTo>
                <a:lnTo>
                  <a:pt x="33" y="10706"/>
                </a:lnTo>
                <a:lnTo>
                  <a:pt x="56" y="10967"/>
                </a:lnTo>
                <a:lnTo>
                  <a:pt x="78" y="11172"/>
                </a:lnTo>
                <a:lnTo>
                  <a:pt x="123" y="11395"/>
                </a:lnTo>
                <a:lnTo>
                  <a:pt x="168" y="11600"/>
                </a:lnTo>
                <a:lnTo>
                  <a:pt x="236" y="11786"/>
                </a:lnTo>
                <a:lnTo>
                  <a:pt x="292" y="11973"/>
                </a:lnTo>
                <a:lnTo>
                  <a:pt x="382" y="12140"/>
                </a:lnTo>
                <a:lnTo>
                  <a:pt x="540" y="12419"/>
                </a:lnTo>
                <a:lnTo>
                  <a:pt x="731" y="12680"/>
                </a:lnTo>
                <a:lnTo>
                  <a:pt x="944" y="12866"/>
                </a:lnTo>
                <a:lnTo>
                  <a:pt x="1158" y="12997"/>
                </a:lnTo>
                <a:lnTo>
                  <a:pt x="1395" y="13108"/>
                </a:lnTo>
                <a:lnTo>
                  <a:pt x="1608" y="13183"/>
                </a:lnTo>
                <a:lnTo>
                  <a:pt x="1856" y="13183"/>
                </a:lnTo>
                <a:lnTo>
                  <a:pt x="2070" y="13146"/>
                </a:lnTo>
                <a:lnTo>
                  <a:pt x="2261" y="13071"/>
                </a:lnTo>
                <a:lnTo>
                  <a:pt x="2430" y="12960"/>
                </a:lnTo>
                <a:lnTo>
                  <a:pt x="2587" y="12792"/>
                </a:lnTo>
                <a:lnTo>
                  <a:pt x="2688" y="12606"/>
                </a:lnTo>
                <a:lnTo>
                  <a:pt x="2801" y="12419"/>
                </a:lnTo>
                <a:lnTo>
                  <a:pt x="2925" y="12289"/>
                </a:lnTo>
                <a:lnTo>
                  <a:pt x="3082" y="12177"/>
                </a:lnTo>
                <a:lnTo>
                  <a:pt x="3228" y="12103"/>
                </a:lnTo>
                <a:lnTo>
                  <a:pt x="3408" y="12103"/>
                </a:lnTo>
                <a:lnTo>
                  <a:pt x="3577" y="12103"/>
                </a:lnTo>
                <a:lnTo>
                  <a:pt x="3723" y="12177"/>
                </a:lnTo>
                <a:lnTo>
                  <a:pt x="3903" y="12252"/>
                </a:lnTo>
                <a:lnTo>
                  <a:pt x="4072" y="12364"/>
                </a:lnTo>
                <a:lnTo>
                  <a:pt x="4230" y="12494"/>
                </a:lnTo>
                <a:lnTo>
                  <a:pt x="4353" y="12643"/>
                </a:lnTo>
                <a:lnTo>
                  <a:pt x="4488" y="12829"/>
                </a:lnTo>
                <a:lnTo>
                  <a:pt x="4567" y="13034"/>
                </a:lnTo>
                <a:lnTo>
                  <a:pt x="4657" y="13257"/>
                </a:lnTo>
                <a:lnTo>
                  <a:pt x="4702" y="13462"/>
                </a:lnTo>
                <a:lnTo>
                  <a:pt x="4725" y="13686"/>
                </a:lnTo>
                <a:lnTo>
                  <a:pt x="4702" y="14282"/>
                </a:lnTo>
                <a:lnTo>
                  <a:pt x="4657" y="15045"/>
                </a:lnTo>
                <a:lnTo>
                  <a:pt x="4612" y="15976"/>
                </a:lnTo>
                <a:lnTo>
                  <a:pt x="4590" y="16926"/>
                </a:lnTo>
                <a:lnTo>
                  <a:pt x="4567" y="17968"/>
                </a:lnTo>
                <a:lnTo>
                  <a:pt x="4567" y="19011"/>
                </a:lnTo>
                <a:lnTo>
                  <a:pt x="4590" y="19514"/>
                </a:lnTo>
                <a:lnTo>
                  <a:pt x="4612" y="19980"/>
                </a:lnTo>
                <a:lnTo>
                  <a:pt x="4657" y="20426"/>
                </a:lnTo>
                <a:lnTo>
                  <a:pt x="4725" y="20836"/>
                </a:lnTo>
                <a:lnTo>
                  <a:pt x="4848" y="20929"/>
                </a:lnTo>
                <a:lnTo>
                  <a:pt x="5040" y="21004"/>
                </a:lnTo>
                <a:lnTo>
                  <a:pt x="5265" y="21078"/>
                </a:lnTo>
                <a:lnTo>
                  <a:pt x="5478" y="21115"/>
                </a:lnTo>
                <a:lnTo>
                  <a:pt x="6041" y="21115"/>
                </a:lnTo>
                <a:lnTo>
                  <a:pt x="6637" y="21078"/>
                </a:lnTo>
                <a:lnTo>
                  <a:pt x="7312" y="21004"/>
                </a:lnTo>
                <a:lnTo>
                  <a:pt x="7998" y="20929"/>
                </a:lnTo>
                <a:lnTo>
                  <a:pt x="8696" y="20855"/>
                </a:lnTo>
                <a:lnTo>
                  <a:pt x="9360" y="20836"/>
                </a:lnTo>
                <a:close/>
              </a:path>
            </a:pathLst>
          </a:custGeom>
          <a:solidFill>
            <a:srgbClr val="FFCC99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21" name="Puzzle3"/>
          <p:cNvSpPr>
            <a:spLocks noEditPoints="1" noChangeArrowheads="1"/>
          </p:cNvSpPr>
          <p:nvPr/>
        </p:nvSpPr>
        <p:spPr bwMode="auto">
          <a:xfrm>
            <a:off x="6515845" y="2191869"/>
            <a:ext cx="1012316" cy="1221887"/>
          </a:xfrm>
          <a:custGeom>
            <a:avLst/>
            <a:gdLst>
              <a:gd name="T0" fmla="*/ 10391 w 21600"/>
              <a:gd name="T1" fmla="*/ 15806 h 21600"/>
              <a:gd name="T2" fmla="*/ 20551 w 21600"/>
              <a:gd name="T3" fmla="*/ 21088 h 21600"/>
              <a:gd name="T4" fmla="*/ 13180 w 21600"/>
              <a:gd name="T5" fmla="*/ 13801 h 21600"/>
              <a:gd name="T6" fmla="*/ 20551 w 21600"/>
              <a:gd name="T7" fmla="*/ 7025 h 21600"/>
              <a:gd name="T8" fmla="*/ 10500 w 21600"/>
              <a:gd name="T9" fmla="*/ 52 h 21600"/>
              <a:gd name="T10" fmla="*/ 692 w 21600"/>
              <a:gd name="T11" fmla="*/ 6802 h 21600"/>
              <a:gd name="T12" fmla="*/ 8064 w 21600"/>
              <a:gd name="T13" fmla="*/ 13526 h 21600"/>
              <a:gd name="T14" fmla="*/ 692 w 21600"/>
              <a:gd name="T15" fmla="*/ 21088 h 21600"/>
              <a:gd name="T16" fmla="*/ 2273 w 21600"/>
              <a:gd name="T17" fmla="*/ 7719 h 21600"/>
              <a:gd name="T18" fmla="*/ 19149 w 21600"/>
              <a:gd name="T19" fmla="*/ 20237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6625" y="20892"/>
                </a:moveTo>
                <a:lnTo>
                  <a:pt x="7105" y="21023"/>
                </a:lnTo>
                <a:lnTo>
                  <a:pt x="7513" y="21088"/>
                </a:lnTo>
                <a:lnTo>
                  <a:pt x="7922" y="21115"/>
                </a:lnTo>
                <a:lnTo>
                  <a:pt x="8242" y="21115"/>
                </a:lnTo>
                <a:lnTo>
                  <a:pt x="8544" y="21062"/>
                </a:lnTo>
                <a:lnTo>
                  <a:pt x="8810" y="20997"/>
                </a:lnTo>
                <a:lnTo>
                  <a:pt x="9023" y="20892"/>
                </a:lnTo>
                <a:lnTo>
                  <a:pt x="9148" y="20761"/>
                </a:lnTo>
                <a:lnTo>
                  <a:pt x="9290" y="20616"/>
                </a:lnTo>
                <a:lnTo>
                  <a:pt x="9361" y="20459"/>
                </a:lnTo>
                <a:lnTo>
                  <a:pt x="9396" y="20289"/>
                </a:lnTo>
                <a:lnTo>
                  <a:pt x="9396" y="20092"/>
                </a:lnTo>
                <a:lnTo>
                  <a:pt x="9325" y="19909"/>
                </a:lnTo>
                <a:lnTo>
                  <a:pt x="9219" y="19738"/>
                </a:lnTo>
                <a:lnTo>
                  <a:pt x="9094" y="19555"/>
                </a:lnTo>
                <a:lnTo>
                  <a:pt x="8917" y="19384"/>
                </a:lnTo>
                <a:lnTo>
                  <a:pt x="8650" y="19162"/>
                </a:lnTo>
                <a:lnTo>
                  <a:pt x="8437" y="18900"/>
                </a:lnTo>
                <a:lnTo>
                  <a:pt x="8277" y="18624"/>
                </a:lnTo>
                <a:lnTo>
                  <a:pt x="8135" y="18349"/>
                </a:lnTo>
                <a:lnTo>
                  <a:pt x="8028" y="18048"/>
                </a:lnTo>
                <a:lnTo>
                  <a:pt x="7993" y="17746"/>
                </a:lnTo>
                <a:lnTo>
                  <a:pt x="7993" y="17471"/>
                </a:lnTo>
                <a:lnTo>
                  <a:pt x="8028" y="17169"/>
                </a:lnTo>
                <a:lnTo>
                  <a:pt x="8135" y="16920"/>
                </a:lnTo>
                <a:lnTo>
                  <a:pt x="8277" y="16671"/>
                </a:lnTo>
                <a:lnTo>
                  <a:pt x="8366" y="16540"/>
                </a:lnTo>
                <a:lnTo>
                  <a:pt x="8473" y="16409"/>
                </a:lnTo>
                <a:lnTo>
                  <a:pt x="8615" y="16317"/>
                </a:lnTo>
                <a:lnTo>
                  <a:pt x="8739" y="16213"/>
                </a:lnTo>
                <a:lnTo>
                  <a:pt x="8881" y="16134"/>
                </a:lnTo>
                <a:lnTo>
                  <a:pt x="9059" y="16055"/>
                </a:lnTo>
                <a:lnTo>
                  <a:pt x="9254" y="15990"/>
                </a:lnTo>
                <a:lnTo>
                  <a:pt x="9432" y="15911"/>
                </a:lnTo>
                <a:lnTo>
                  <a:pt x="9663" y="15885"/>
                </a:lnTo>
                <a:lnTo>
                  <a:pt x="9876" y="15833"/>
                </a:lnTo>
                <a:lnTo>
                  <a:pt x="10142" y="15806"/>
                </a:lnTo>
                <a:lnTo>
                  <a:pt x="10391" y="15806"/>
                </a:lnTo>
                <a:lnTo>
                  <a:pt x="10728" y="15806"/>
                </a:lnTo>
                <a:lnTo>
                  <a:pt x="10995" y="15806"/>
                </a:lnTo>
                <a:lnTo>
                  <a:pt x="11279" y="15833"/>
                </a:lnTo>
                <a:lnTo>
                  <a:pt x="11546" y="15885"/>
                </a:lnTo>
                <a:lnTo>
                  <a:pt x="11776" y="15937"/>
                </a:lnTo>
                <a:lnTo>
                  <a:pt x="12025" y="15990"/>
                </a:lnTo>
                <a:lnTo>
                  <a:pt x="12221" y="16055"/>
                </a:lnTo>
                <a:lnTo>
                  <a:pt x="12434" y="16134"/>
                </a:lnTo>
                <a:lnTo>
                  <a:pt x="12611" y="16213"/>
                </a:lnTo>
                <a:lnTo>
                  <a:pt x="12771" y="16317"/>
                </a:lnTo>
                <a:lnTo>
                  <a:pt x="12913" y="16409"/>
                </a:lnTo>
                <a:lnTo>
                  <a:pt x="13038" y="16514"/>
                </a:lnTo>
                <a:lnTo>
                  <a:pt x="13251" y="16737"/>
                </a:lnTo>
                <a:lnTo>
                  <a:pt x="13428" y="16986"/>
                </a:lnTo>
                <a:lnTo>
                  <a:pt x="13517" y="17248"/>
                </a:lnTo>
                <a:lnTo>
                  <a:pt x="13588" y="17523"/>
                </a:lnTo>
                <a:lnTo>
                  <a:pt x="13588" y="17799"/>
                </a:lnTo>
                <a:lnTo>
                  <a:pt x="13517" y="18074"/>
                </a:lnTo>
                <a:lnTo>
                  <a:pt x="13428" y="18323"/>
                </a:lnTo>
                <a:lnTo>
                  <a:pt x="13286" y="18572"/>
                </a:lnTo>
                <a:lnTo>
                  <a:pt x="13109" y="18808"/>
                </a:lnTo>
                <a:lnTo>
                  <a:pt x="12878" y="19031"/>
                </a:lnTo>
                <a:lnTo>
                  <a:pt x="12434" y="19411"/>
                </a:lnTo>
                <a:lnTo>
                  <a:pt x="12132" y="19738"/>
                </a:lnTo>
                <a:lnTo>
                  <a:pt x="12025" y="19856"/>
                </a:lnTo>
                <a:lnTo>
                  <a:pt x="11919" y="20014"/>
                </a:lnTo>
                <a:lnTo>
                  <a:pt x="11883" y="20132"/>
                </a:lnTo>
                <a:lnTo>
                  <a:pt x="11883" y="20263"/>
                </a:lnTo>
                <a:lnTo>
                  <a:pt x="11883" y="20394"/>
                </a:lnTo>
                <a:lnTo>
                  <a:pt x="11954" y="20485"/>
                </a:lnTo>
                <a:lnTo>
                  <a:pt x="12061" y="20590"/>
                </a:lnTo>
                <a:lnTo>
                  <a:pt x="12185" y="20695"/>
                </a:lnTo>
                <a:lnTo>
                  <a:pt x="12327" y="20787"/>
                </a:lnTo>
                <a:lnTo>
                  <a:pt x="12540" y="20892"/>
                </a:lnTo>
                <a:lnTo>
                  <a:pt x="12771" y="20997"/>
                </a:lnTo>
                <a:lnTo>
                  <a:pt x="13073" y="21088"/>
                </a:lnTo>
                <a:lnTo>
                  <a:pt x="13428" y="21193"/>
                </a:lnTo>
                <a:lnTo>
                  <a:pt x="13873" y="21298"/>
                </a:lnTo>
                <a:lnTo>
                  <a:pt x="14317" y="21390"/>
                </a:lnTo>
                <a:lnTo>
                  <a:pt x="14778" y="21468"/>
                </a:lnTo>
                <a:lnTo>
                  <a:pt x="15294" y="21547"/>
                </a:lnTo>
                <a:lnTo>
                  <a:pt x="15809" y="21600"/>
                </a:lnTo>
                <a:lnTo>
                  <a:pt x="16359" y="21652"/>
                </a:lnTo>
                <a:lnTo>
                  <a:pt x="16875" y="21678"/>
                </a:lnTo>
                <a:lnTo>
                  <a:pt x="17407" y="21678"/>
                </a:lnTo>
                <a:lnTo>
                  <a:pt x="17958" y="21678"/>
                </a:lnTo>
                <a:lnTo>
                  <a:pt x="18473" y="21652"/>
                </a:lnTo>
                <a:lnTo>
                  <a:pt x="18953" y="21573"/>
                </a:lnTo>
                <a:lnTo>
                  <a:pt x="19397" y="21495"/>
                </a:lnTo>
                <a:lnTo>
                  <a:pt x="19841" y="21390"/>
                </a:lnTo>
                <a:lnTo>
                  <a:pt x="20214" y="21272"/>
                </a:lnTo>
                <a:lnTo>
                  <a:pt x="20551" y="21088"/>
                </a:lnTo>
                <a:lnTo>
                  <a:pt x="20480" y="20787"/>
                </a:lnTo>
                <a:lnTo>
                  <a:pt x="20409" y="20485"/>
                </a:lnTo>
                <a:lnTo>
                  <a:pt x="20356" y="20158"/>
                </a:lnTo>
                <a:lnTo>
                  <a:pt x="20356" y="19804"/>
                </a:lnTo>
                <a:lnTo>
                  <a:pt x="20321" y="19083"/>
                </a:lnTo>
                <a:lnTo>
                  <a:pt x="20356" y="18349"/>
                </a:lnTo>
                <a:lnTo>
                  <a:pt x="20409" y="17641"/>
                </a:lnTo>
                <a:lnTo>
                  <a:pt x="20480" y="17012"/>
                </a:lnTo>
                <a:lnTo>
                  <a:pt x="20551" y="16488"/>
                </a:lnTo>
                <a:lnTo>
                  <a:pt x="20551" y="16055"/>
                </a:lnTo>
                <a:lnTo>
                  <a:pt x="20551" y="15911"/>
                </a:lnTo>
                <a:lnTo>
                  <a:pt x="20445" y="15754"/>
                </a:lnTo>
                <a:lnTo>
                  <a:pt x="20356" y="15610"/>
                </a:lnTo>
                <a:lnTo>
                  <a:pt x="20178" y="15452"/>
                </a:lnTo>
                <a:lnTo>
                  <a:pt x="20001" y="15334"/>
                </a:lnTo>
                <a:lnTo>
                  <a:pt x="19770" y="15230"/>
                </a:lnTo>
                <a:lnTo>
                  <a:pt x="19521" y="15125"/>
                </a:lnTo>
                <a:lnTo>
                  <a:pt x="19290" y="15059"/>
                </a:lnTo>
                <a:lnTo>
                  <a:pt x="19024" y="15007"/>
                </a:lnTo>
                <a:lnTo>
                  <a:pt x="18740" y="14954"/>
                </a:lnTo>
                <a:lnTo>
                  <a:pt x="18509" y="14954"/>
                </a:lnTo>
                <a:lnTo>
                  <a:pt x="18225" y="14954"/>
                </a:lnTo>
                <a:lnTo>
                  <a:pt x="17994" y="15007"/>
                </a:lnTo>
                <a:lnTo>
                  <a:pt x="17763" y="15085"/>
                </a:lnTo>
                <a:lnTo>
                  <a:pt x="17550" y="15177"/>
                </a:lnTo>
                <a:lnTo>
                  <a:pt x="17372" y="15308"/>
                </a:lnTo>
                <a:lnTo>
                  <a:pt x="17176" y="15426"/>
                </a:lnTo>
                <a:lnTo>
                  <a:pt x="16928" y="15557"/>
                </a:lnTo>
                <a:lnTo>
                  <a:pt x="16661" y="15636"/>
                </a:lnTo>
                <a:lnTo>
                  <a:pt x="16359" y="15688"/>
                </a:lnTo>
                <a:lnTo>
                  <a:pt x="16022" y="15715"/>
                </a:lnTo>
                <a:lnTo>
                  <a:pt x="15667" y="15688"/>
                </a:lnTo>
                <a:lnTo>
                  <a:pt x="15294" y="15662"/>
                </a:lnTo>
                <a:lnTo>
                  <a:pt x="14956" y="15583"/>
                </a:lnTo>
                <a:lnTo>
                  <a:pt x="14619" y="15479"/>
                </a:lnTo>
                <a:lnTo>
                  <a:pt x="14281" y="15334"/>
                </a:lnTo>
                <a:lnTo>
                  <a:pt x="13961" y="15177"/>
                </a:lnTo>
                <a:lnTo>
                  <a:pt x="13695" y="14981"/>
                </a:lnTo>
                <a:lnTo>
                  <a:pt x="13588" y="14850"/>
                </a:lnTo>
                <a:lnTo>
                  <a:pt x="13482" y="14732"/>
                </a:lnTo>
                <a:lnTo>
                  <a:pt x="13393" y="14600"/>
                </a:lnTo>
                <a:lnTo>
                  <a:pt x="13322" y="14456"/>
                </a:lnTo>
                <a:lnTo>
                  <a:pt x="13251" y="14299"/>
                </a:lnTo>
                <a:lnTo>
                  <a:pt x="13215" y="14155"/>
                </a:lnTo>
                <a:lnTo>
                  <a:pt x="13180" y="13971"/>
                </a:lnTo>
                <a:lnTo>
                  <a:pt x="13180" y="13801"/>
                </a:lnTo>
                <a:lnTo>
                  <a:pt x="13180" y="13591"/>
                </a:lnTo>
                <a:lnTo>
                  <a:pt x="13215" y="13395"/>
                </a:lnTo>
                <a:lnTo>
                  <a:pt x="13251" y="13198"/>
                </a:lnTo>
                <a:lnTo>
                  <a:pt x="13322" y="13015"/>
                </a:lnTo>
                <a:lnTo>
                  <a:pt x="13393" y="12870"/>
                </a:lnTo>
                <a:lnTo>
                  <a:pt x="13482" y="12713"/>
                </a:lnTo>
                <a:lnTo>
                  <a:pt x="13588" y="12569"/>
                </a:lnTo>
                <a:lnTo>
                  <a:pt x="13730" y="12438"/>
                </a:lnTo>
                <a:lnTo>
                  <a:pt x="13997" y="12215"/>
                </a:lnTo>
                <a:lnTo>
                  <a:pt x="14334" y="12005"/>
                </a:lnTo>
                <a:lnTo>
                  <a:pt x="14690" y="11861"/>
                </a:lnTo>
                <a:lnTo>
                  <a:pt x="15063" y="11756"/>
                </a:lnTo>
                <a:lnTo>
                  <a:pt x="15436" y="11678"/>
                </a:lnTo>
                <a:lnTo>
                  <a:pt x="15809" y="11638"/>
                </a:lnTo>
                <a:lnTo>
                  <a:pt x="16182" y="11638"/>
                </a:lnTo>
                <a:lnTo>
                  <a:pt x="16555" y="11678"/>
                </a:lnTo>
                <a:lnTo>
                  <a:pt x="16910" y="11730"/>
                </a:lnTo>
                <a:lnTo>
                  <a:pt x="17248" y="11835"/>
                </a:lnTo>
                <a:lnTo>
                  <a:pt x="17514" y="11966"/>
                </a:lnTo>
                <a:lnTo>
                  <a:pt x="17763" y="12110"/>
                </a:lnTo>
                <a:lnTo>
                  <a:pt x="17887" y="12215"/>
                </a:lnTo>
                <a:lnTo>
                  <a:pt x="18065" y="12307"/>
                </a:lnTo>
                <a:lnTo>
                  <a:pt x="18260" y="12412"/>
                </a:lnTo>
                <a:lnTo>
                  <a:pt x="18438" y="12464"/>
                </a:lnTo>
                <a:lnTo>
                  <a:pt x="18669" y="12543"/>
                </a:lnTo>
                <a:lnTo>
                  <a:pt x="18882" y="12569"/>
                </a:lnTo>
                <a:lnTo>
                  <a:pt x="19113" y="12595"/>
                </a:lnTo>
                <a:lnTo>
                  <a:pt x="19361" y="12608"/>
                </a:lnTo>
                <a:lnTo>
                  <a:pt x="19592" y="12608"/>
                </a:lnTo>
                <a:lnTo>
                  <a:pt x="19841" y="12595"/>
                </a:lnTo>
                <a:lnTo>
                  <a:pt x="20072" y="12543"/>
                </a:lnTo>
                <a:lnTo>
                  <a:pt x="20321" y="12490"/>
                </a:lnTo>
                <a:lnTo>
                  <a:pt x="20551" y="12438"/>
                </a:lnTo>
                <a:lnTo>
                  <a:pt x="20800" y="12333"/>
                </a:lnTo>
                <a:lnTo>
                  <a:pt x="20996" y="12241"/>
                </a:lnTo>
                <a:lnTo>
                  <a:pt x="21244" y="12110"/>
                </a:lnTo>
                <a:lnTo>
                  <a:pt x="21298" y="12032"/>
                </a:lnTo>
                <a:lnTo>
                  <a:pt x="21404" y="11966"/>
                </a:lnTo>
                <a:lnTo>
                  <a:pt x="21475" y="11861"/>
                </a:lnTo>
                <a:lnTo>
                  <a:pt x="21511" y="11730"/>
                </a:lnTo>
                <a:lnTo>
                  <a:pt x="21617" y="11481"/>
                </a:lnTo>
                <a:lnTo>
                  <a:pt x="21653" y="11180"/>
                </a:lnTo>
                <a:lnTo>
                  <a:pt x="21653" y="10826"/>
                </a:lnTo>
                <a:lnTo>
                  <a:pt x="21653" y="10472"/>
                </a:lnTo>
                <a:lnTo>
                  <a:pt x="21582" y="10092"/>
                </a:lnTo>
                <a:lnTo>
                  <a:pt x="21511" y="9725"/>
                </a:lnTo>
                <a:lnTo>
                  <a:pt x="21298" y="8912"/>
                </a:lnTo>
                <a:lnTo>
                  <a:pt x="21067" y="8191"/>
                </a:lnTo>
                <a:lnTo>
                  <a:pt x="20800" y="7536"/>
                </a:lnTo>
                <a:lnTo>
                  <a:pt x="20551" y="7025"/>
                </a:lnTo>
                <a:lnTo>
                  <a:pt x="20001" y="7103"/>
                </a:lnTo>
                <a:lnTo>
                  <a:pt x="19432" y="7156"/>
                </a:lnTo>
                <a:lnTo>
                  <a:pt x="18846" y="7208"/>
                </a:lnTo>
                <a:lnTo>
                  <a:pt x="18225" y="7208"/>
                </a:lnTo>
                <a:lnTo>
                  <a:pt x="17656" y="7208"/>
                </a:lnTo>
                <a:lnTo>
                  <a:pt x="17070" y="7182"/>
                </a:lnTo>
                <a:lnTo>
                  <a:pt x="16484" y="7156"/>
                </a:lnTo>
                <a:lnTo>
                  <a:pt x="15986" y="7103"/>
                </a:lnTo>
                <a:lnTo>
                  <a:pt x="14992" y="6999"/>
                </a:lnTo>
                <a:lnTo>
                  <a:pt x="14210" y="6907"/>
                </a:lnTo>
                <a:lnTo>
                  <a:pt x="13695" y="6828"/>
                </a:lnTo>
                <a:lnTo>
                  <a:pt x="13517" y="6802"/>
                </a:lnTo>
                <a:lnTo>
                  <a:pt x="13073" y="6645"/>
                </a:lnTo>
                <a:lnTo>
                  <a:pt x="12700" y="6474"/>
                </a:lnTo>
                <a:lnTo>
                  <a:pt x="12363" y="6304"/>
                </a:lnTo>
                <a:lnTo>
                  <a:pt x="12132" y="6094"/>
                </a:lnTo>
                <a:lnTo>
                  <a:pt x="11919" y="5871"/>
                </a:lnTo>
                <a:lnTo>
                  <a:pt x="11776" y="5649"/>
                </a:lnTo>
                <a:lnTo>
                  <a:pt x="11688" y="5413"/>
                </a:lnTo>
                <a:lnTo>
                  <a:pt x="11617" y="5190"/>
                </a:lnTo>
                <a:lnTo>
                  <a:pt x="11617" y="4941"/>
                </a:lnTo>
                <a:lnTo>
                  <a:pt x="11652" y="4718"/>
                </a:lnTo>
                <a:lnTo>
                  <a:pt x="11723" y="4482"/>
                </a:lnTo>
                <a:lnTo>
                  <a:pt x="11812" y="4285"/>
                </a:lnTo>
                <a:lnTo>
                  <a:pt x="11919" y="4089"/>
                </a:lnTo>
                <a:lnTo>
                  <a:pt x="12096" y="3905"/>
                </a:lnTo>
                <a:lnTo>
                  <a:pt x="12292" y="3735"/>
                </a:lnTo>
                <a:lnTo>
                  <a:pt x="12505" y="3604"/>
                </a:lnTo>
                <a:lnTo>
                  <a:pt x="12700" y="3460"/>
                </a:lnTo>
                <a:lnTo>
                  <a:pt x="12878" y="3250"/>
                </a:lnTo>
                <a:lnTo>
                  <a:pt x="13038" y="3027"/>
                </a:lnTo>
                <a:lnTo>
                  <a:pt x="13180" y="2752"/>
                </a:lnTo>
                <a:lnTo>
                  <a:pt x="13286" y="2477"/>
                </a:lnTo>
                <a:lnTo>
                  <a:pt x="13322" y="2175"/>
                </a:lnTo>
                <a:lnTo>
                  <a:pt x="13357" y="1874"/>
                </a:lnTo>
                <a:lnTo>
                  <a:pt x="13286" y="1572"/>
                </a:lnTo>
                <a:lnTo>
                  <a:pt x="13180" y="1271"/>
                </a:lnTo>
                <a:lnTo>
                  <a:pt x="13038" y="983"/>
                </a:lnTo>
                <a:lnTo>
                  <a:pt x="12949" y="865"/>
                </a:lnTo>
                <a:lnTo>
                  <a:pt x="12807" y="733"/>
                </a:lnTo>
                <a:lnTo>
                  <a:pt x="12665" y="616"/>
                </a:lnTo>
                <a:lnTo>
                  <a:pt x="12505" y="511"/>
                </a:lnTo>
                <a:lnTo>
                  <a:pt x="12327" y="406"/>
                </a:lnTo>
                <a:lnTo>
                  <a:pt x="12132" y="314"/>
                </a:lnTo>
                <a:lnTo>
                  <a:pt x="11883" y="235"/>
                </a:lnTo>
                <a:lnTo>
                  <a:pt x="11652" y="183"/>
                </a:lnTo>
                <a:lnTo>
                  <a:pt x="11368" y="104"/>
                </a:lnTo>
                <a:lnTo>
                  <a:pt x="11101" y="78"/>
                </a:lnTo>
                <a:lnTo>
                  <a:pt x="10800" y="52"/>
                </a:lnTo>
                <a:lnTo>
                  <a:pt x="10444" y="52"/>
                </a:lnTo>
                <a:lnTo>
                  <a:pt x="10142" y="52"/>
                </a:lnTo>
                <a:lnTo>
                  <a:pt x="9840" y="78"/>
                </a:lnTo>
                <a:lnTo>
                  <a:pt x="9574" y="104"/>
                </a:lnTo>
                <a:lnTo>
                  <a:pt x="9325" y="157"/>
                </a:lnTo>
                <a:lnTo>
                  <a:pt x="9094" y="209"/>
                </a:lnTo>
                <a:lnTo>
                  <a:pt x="8846" y="262"/>
                </a:lnTo>
                <a:lnTo>
                  <a:pt x="8650" y="340"/>
                </a:lnTo>
                <a:lnTo>
                  <a:pt x="8437" y="432"/>
                </a:lnTo>
                <a:lnTo>
                  <a:pt x="8277" y="511"/>
                </a:lnTo>
                <a:lnTo>
                  <a:pt x="8100" y="616"/>
                </a:lnTo>
                <a:lnTo>
                  <a:pt x="7957" y="707"/>
                </a:lnTo>
                <a:lnTo>
                  <a:pt x="7833" y="838"/>
                </a:lnTo>
                <a:lnTo>
                  <a:pt x="7620" y="1061"/>
                </a:lnTo>
                <a:lnTo>
                  <a:pt x="7442" y="1336"/>
                </a:lnTo>
                <a:lnTo>
                  <a:pt x="7353" y="1599"/>
                </a:lnTo>
                <a:lnTo>
                  <a:pt x="7318" y="1900"/>
                </a:lnTo>
                <a:lnTo>
                  <a:pt x="7318" y="2175"/>
                </a:lnTo>
                <a:lnTo>
                  <a:pt x="7353" y="2450"/>
                </a:lnTo>
                <a:lnTo>
                  <a:pt x="7442" y="2726"/>
                </a:lnTo>
                <a:lnTo>
                  <a:pt x="7620" y="2975"/>
                </a:lnTo>
                <a:lnTo>
                  <a:pt x="7833" y="3198"/>
                </a:lnTo>
                <a:lnTo>
                  <a:pt x="8064" y="3433"/>
                </a:lnTo>
                <a:lnTo>
                  <a:pt x="8295" y="3630"/>
                </a:lnTo>
                <a:lnTo>
                  <a:pt x="8508" y="3853"/>
                </a:lnTo>
                <a:lnTo>
                  <a:pt x="8686" y="4089"/>
                </a:lnTo>
                <a:lnTo>
                  <a:pt x="8775" y="4312"/>
                </a:lnTo>
                <a:lnTo>
                  <a:pt x="8846" y="4561"/>
                </a:lnTo>
                <a:lnTo>
                  <a:pt x="8846" y="4810"/>
                </a:lnTo>
                <a:lnTo>
                  <a:pt x="8810" y="5059"/>
                </a:lnTo>
                <a:lnTo>
                  <a:pt x="8721" y="5295"/>
                </a:lnTo>
                <a:lnTo>
                  <a:pt x="8579" y="5544"/>
                </a:lnTo>
                <a:lnTo>
                  <a:pt x="8366" y="5766"/>
                </a:lnTo>
                <a:lnTo>
                  <a:pt x="8135" y="5976"/>
                </a:lnTo>
                <a:lnTo>
                  <a:pt x="7833" y="6199"/>
                </a:lnTo>
                <a:lnTo>
                  <a:pt x="7478" y="6369"/>
                </a:lnTo>
                <a:lnTo>
                  <a:pt x="7069" y="6527"/>
                </a:lnTo>
                <a:lnTo>
                  <a:pt x="6590" y="6671"/>
                </a:lnTo>
                <a:lnTo>
                  <a:pt x="6092" y="6802"/>
                </a:lnTo>
                <a:lnTo>
                  <a:pt x="5684" y="6802"/>
                </a:lnTo>
                <a:lnTo>
                  <a:pt x="5133" y="6802"/>
                </a:lnTo>
                <a:lnTo>
                  <a:pt x="4547" y="6802"/>
                </a:lnTo>
                <a:lnTo>
                  <a:pt x="3872" y="6802"/>
                </a:lnTo>
                <a:lnTo>
                  <a:pt x="3144" y="6802"/>
                </a:lnTo>
                <a:lnTo>
                  <a:pt x="2362" y="6802"/>
                </a:lnTo>
                <a:lnTo>
                  <a:pt x="1545" y="6802"/>
                </a:lnTo>
                <a:lnTo>
                  <a:pt x="692" y="6802"/>
                </a:lnTo>
                <a:lnTo>
                  <a:pt x="586" y="7234"/>
                </a:lnTo>
                <a:lnTo>
                  <a:pt x="461" y="7837"/>
                </a:lnTo>
                <a:lnTo>
                  <a:pt x="355" y="8493"/>
                </a:lnTo>
                <a:lnTo>
                  <a:pt x="248" y="9187"/>
                </a:lnTo>
                <a:lnTo>
                  <a:pt x="142" y="9869"/>
                </a:lnTo>
                <a:lnTo>
                  <a:pt x="106" y="10498"/>
                </a:lnTo>
                <a:lnTo>
                  <a:pt x="106" y="10983"/>
                </a:lnTo>
                <a:lnTo>
                  <a:pt x="106" y="11311"/>
                </a:lnTo>
                <a:lnTo>
                  <a:pt x="213" y="11481"/>
                </a:lnTo>
                <a:lnTo>
                  <a:pt x="319" y="11651"/>
                </a:lnTo>
                <a:lnTo>
                  <a:pt x="497" y="11783"/>
                </a:lnTo>
                <a:lnTo>
                  <a:pt x="692" y="11914"/>
                </a:lnTo>
                <a:lnTo>
                  <a:pt x="941" y="12032"/>
                </a:lnTo>
                <a:lnTo>
                  <a:pt x="1207" y="12110"/>
                </a:lnTo>
                <a:lnTo>
                  <a:pt x="1509" y="12189"/>
                </a:lnTo>
                <a:lnTo>
                  <a:pt x="1794" y="12241"/>
                </a:lnTo>
                <a:lnTo>
                  <a:pt x="2131" y="12267"/>
                </a:lnTo>
                <a:lnTo>
                  <a:pt x="2433" y="12281"/>
                </a:lnTo>
                <a:lnTo>
                  <a:pt x="2735" y="12267"/>
                </a:lnTo>
                <a:lnTo>
                  <a:pt x="3055" y="12241"/>
                </a:lnTo>
                <a:lnTo>
                  <a:pt x="3357" y="12189"/>
                </a:lnTo>
                <a:lnTo>
                  <a:pt x="3623" y="12084"/>
                </a:lnTo>
                <a:lnTo>
                  <a:pt x="3872" y="11979"/>
                </a:lnTo>
                <a:lnTo>
                  <a:pt x="4103" y="11861"/>
                </a:lnTo>
                <a:lnTo>
                  <a:pt x="4316" y="11704"/>
                </a:lnTo>
                <a:lnTo>
                  <a:pt x="4582" y="11612"/>
                </a:lnTo>
                <a:lnTo>
                  <a:pt x="4849" y="11533"/>
                </a:lnTo>
                <a:lnTo>
                  <a:pt x="5169" y="11507"/>
                </a:lnTo>
                <a:lnTo>
                  <a:pt x="5506" y="11481"/>
                </a:lnTo>
                <a:lnTo>
                  <a:pt x="5808" y="11507"/>
                </a:lnTo>
                <a:lnTo>
                  <a:pt x="6146" y="11560"/>
                </a:lnTo>
                <a:lnTo>
                  <a:pt x="6501" y="11651"/>
                </a:lnTo>
                <a:lnTo>
                  <a:pt x="6803" y="11783"/>
                </a:lnTo>
                <a:lnTo>
                  <a:pt x="7105" y="11940"/>
                </a:lnTo>
                <a:lnTo>
                  <a:pt x="7353" y="12110"/>
                </a:lnTo>
                <a:lnTo>
                  <a:pt x="7584" y="12333"/>
                </a:lnTo>
                <a:lnTo>
                  <a:pt x="7798" y="12595"/>
                </a:lnTo>
                <a:lnTo>
                  <a:pt x="7922" y="12870"/>
                </a:lnTo>
                <a:lnTo>
                  <a:pt x="8028" y="13198"/>
                </a:lnTo>
                <a:lnTo>
                  <a:pt x="8064" y="13526"/>
                </a:lnTo>
                <a:lnTo>
                  <a:pt x="8028" y="13775"/>
                </a:lnTo>
                <a:lnTo>
                  <a:pt x="7922" y="13998"/>
                </a:lnTo>
                <a:lnTo>
                  <a:pt x="7798" y="14220"/>
                </a:lnTo>
                <a:lnTo>
                  <a:pt x="7584" y="14404"/>
                </a:lnTo>
                <a:lnTo>
                  <a:pt x="7353" y="14574"/>
                </a:lnTo>
                <a:lnTo>
                  <a:pt x="7105" y="14732"/>
                </a:lnTo>
                <a:lnTo>
                  <a:pt x="6803" y="14850"/>
                </a:lnTo>
                <a:lnTo>
                  <a:pt x="6501" y="14954"/>
                </a:lnTo>
                <a:lnTo>
                  <a:pt x="6146" y="15033"/>
                </a:lnTo>
                <a:lnTo>
                  <a:pt x="5808" y="15085"/>
                </a:lnTo>
                <a:lnTo>
                  <a:pt x="5506" y="15085"/>
                </a:lnTo>
                <a:lnTo>
                  <a:pt x="5169" y="15059"/>
                </a:lnTo>
                <a:lnTo>
                  <a:pt x="4849" y="15007"/>
                </a:lnTo>
                <a:lnTo>
                  <a:pt x="4582" y="14902"/>
                </a:lnTo>
                <a:lnTo>
                  <a:pt x="4316" y="14784"/>
                </a:lnTo>
                <a:lnTo>
                  <a:pt x="4103" y="14600"/>
                </a:lnTo>
                <a:lnTo>
                  <a:pt x="3907" y="14430"/>
                </a:lnTo>
                <a:lnTo>
                  <a:pt x="3659" y="14299"/>
                </a:lnTo>
                <a:lnTo>
                  <a:pt x="3428" y="14194"/>
                </a:lnTo>
                <a:lnTo>
                  <a:pt x="3179" y="14129"/>
                </a:lnTo>
                <a:lnTo>
                  <a:pt x="2913" y="14102"/>
                </a:lnTo>
                <a:lnTo>
                  <a:pt x="2646" y="14102"/>
                </a:lnTo>
                <a:lnTo>
                  <a:pt x="2362" y="14129"/>
                </a:lnTo>
                <a:lnTo>
                  <a:pt x="2096" y="14168"/>
                </a:lnTo>
                <a:lnTo>
                  <a:pt x="1811" y="14273"/>
                </a:lnTo>
                <a:lnTo>
                  <a:pt x="1545" y="14378"/>
                </a:lnTo>
                <a:lnTo>
                  <a:pt x="1314" y="14496"/>
                </a:lnTo>
                <a:lnTo>
                  <a:pt x="1065" y="14653"/>
                </a:lnTo>
                <a:lnTo>
                  <a:pt x="870" y="14797"/>
                </a:lnTo>
                <a:lnTo>
                  <a:pt x="657" y="14981"/>
                </a:lnTo>
                <a:lnTo>
                  <a:pt x="497" y="15177"/>
                </a:lnTo>
                <a:lnTo>
                  <a:pt x="390" y="15413"/>
                </a:lnTo>
                <a:lnTo>
                  <a:pt x="284" y="15636"/>
                </a:lnTo>
                <a:lnTo>
                  <a:pt x="248" y="15911"/>
                </a:lnTo>
                <a:lnTo>
                  <a:pt x="284" y="16239"/>
                </a:lnTo>
                <a:lnTo>
                  <a:pt x="319" y="16566"/>
                </a:lnTo>
                <a:lnTo>
                  <a:pt x="497" y="17340"/>
                </a:lnTo>
                <a:lnTo>
                  <a:pt x="692" y="18152"/>
                </a:lnTo>
                <a:lnTo>
                  <a:pt x="799" y="18559"/>
                </a:lnTo>
                <a:lnTo>
                  <a:pt x="905" y="18978"/>
                </a:lnTo>
                <a:lnTo>
                  <a:pt x="959" y="19384"/>
                </a:lnTo>
                <a:lnTo>
                  <a:pt x="994" y="19791"/>
                </a:lnTo>
                <a:lnTo>
                  <a:pt x="994" y="20132"/>
                </a:lnTo>
                <a:lnTo>
                  <a:pt x="959" y="20485"/>
                </a:lnTo>
                <a:lnTo>
                  <a:pt x="941" y="20669"/>
                </a:lnTo>
                <a:lnTo>
                  <a:pt x="870" y="20813"/>
                </a:lnTo>
                <a:lnTo>
                  <a:pt x="799" y="20970"/>
                </a:lnTo>
                <a:lnTo>
                  <a:pt x="692" y="21088"/>
                </a:lnTo>
                <a:lnTo>
                  <a:pt x="1474" y="20997"/>
                </a:lnTo>
                <a:lnTo>
                  <a:pt x="2291" y="20866"/>
                </a:lnTo>
                <a:lnTo>
                  <a:pt x="3108" y="20787"/>
                </a:lnTo>
                <a:lnTo>
                  <a:pt x="3907" y="20721"/>
                </a:lnTo>
                <a:lnTo>
                  <a:pt x="4653" y="20695"/>
                </a:lnTo>
                <a:lnTo>
                  <a:pt x="5364" y="20695"/>
                </a:lnTo>
                <a:lnTo>
                  <a:pt x="5701" y="20721"/>
                </a:lnTo>
                <a:lnTo>
                  <a:pt x="6057" y="20761"/>
                </a:lnTo>
                <a:lnTo>
                  <a:pt x="6323" y="20813"/>
                </a:lnTo>
                <a:lnTo>
                  <a:pt x="6625" y="20892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>
        <p:nvSpPr>
          <p:cNvPr id="22" name="Puzzle2"/>
          <p:cNvSpPr>
            <a:spLocks noEditPoints="1" noChangeArrowheads="1"/>
          </p:cNvSpPr>
          <p:nvPr/>
        </p:nvSpPr>
        <p:spPr bwMode="auto">
          <a:xfrm>
            <a:off x="6193456" y="3082054"/>
            <a:ext cx="1615707" cy="1112935"/>
          </a:xfrm>
          <a:custGeom>
            <a:avLst/>
            <a:gdLst>
              <a:gd name="T0" fmla="*/ 11 w 21600"/>
              <a:gd name="T1" fmla="*/ 13386 h 21600"/>
              <a:gd name="T2" fmla="*/ 4202 w 21600"/>
              <a:gd name="T3" fmla="*/ 21161 h 21600"/>
              <a:gd name="T4" fmla="*/ 10400 w 21600"/>
              <a:gd name="T5" fmla="*/ 13909 h 21600"/>
              <a:gd name="T6" fmla="*/ 16821 w 21600"/>
              <a:gd name="T7" fmla="*/ 21190 h 21600"/>
              <a:gd name="T8" fmla="*/ 21600 w 21600"/>
              <a:gd name="T9" fmla="*/ 15083 h 21600"/>
              <a:gd name="T10" fmla="*/ 16889 w 21600"/>
              <a:gd name="T11" fmla="*/ 5739 h 21600"/>
              <a:gd name="T12" fmla="*/ 10800 w 21600"/>
              <a:gd name="T13" fmla="*/ 28 h 21600"/>
              <a:gd name="T14" fmla="*/ 4202 w 21600"/>
              <a:gd name="T15" fmla="*/ 5894 h 21600"/>
              <a:gd name="T16" fmla="*/ 5388 w 21600"/>
              <a:gd name="T17" fmla="*/ 6742 h 21600"/>
              <a:gd name="T18" fmla="*/ 16177 w 21600"/>
              <a:gd name="T19" fmla="*/ 20441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4247" y="12354"/>
                </a:moveTo>
                <a:lnTo>
                  <a:pt x="4134" y="12468"/>
                </a:lnTo>
                <a:lnTo>
                  <a:pt x="4010" y="12581"/>
                </a:lnTo>
                <a:lnTo>
                  <a:pt x="3897" y="12637"/>
                </a:lnTo>
                <a:lnTo>
                  <a:pt x="3773" y="12694"/>
                </a:lnTo>
                <a:lnTo>
                  <a:pt x="3637" y="12694"/>
                </a:lnTo>
                <a:lnTo>
                  <a:pt x="3524" y="12694"/>
                </a:lnTo>
                <a:lnTo>
                  <a:pt x="3400" y="12665"/>
                </a:lnTo>
                <a:lnTo>
                  <a:pt x="3287" y="12609"/>
                </a:lnTo>
                <a:lnTo>
                  <a:pt x="3027" y="12496"/>
                </a:lnTo>
                <a:lnTo>
                  <a:pt x="2790" y="12340"/>
                </a:lnTo>
                <a:lnTo>
                  <a:pt x="2530" y="12142"/>
                </a:lnTo>
                <a:lnTo>
                  <a:pt x="2293" y="11987"/>
                </a:lnTo>
                <a:lnTo>
                  <a:pt x="2033" y="11817"/>
                </a:lnTo>
                <a:lnTo>
                  <a:pt x="1773" y="11676"/>
                </a:lnTo>
                <a:lnTo>
                  <a:pt x="1638" y="11662"/>
                </a:lnTo>
                <a:lnTo>
                  <a:pt x="1513" y="11634"/>
                </a:lnTo>
                <a:lnTo>
                  <a:pt x="1378" y="11634"/>
                </a:lnTo>
                <a:lnTo>
                  <a:pt x="1253" y="11634"/>
                </a:lnTo>
                <a:lnTo>
                  <a:pt x="1118" y="11662"/>
                </a:lnTo>
                <a:lnTo>
                  <a:pt x="971" y="11732"/>
                </a:lnTo>
                <a:lnTo>
                  <a:pt x="835" y="11817"/>
                </a:lnTo>
                <a:lnTo>
                  <a:pt x="711" y="11959"/>
                </a:lnTo>
                <a:lnTo>
                  <a:pt x="553" y="12086"/>
                </a:lnTo>
                <a:lnTo>
                  <a:pt x="429" y="12284"/>
                </a:lnTo>
                <a:lnTo>
                  <a:pt x="271" y="12524"/>
                </a:lnTo>
                <a:lnTo>
                  <a:pt x="146" y="12793"/>
                </a:lnTo>
                <a:lnTo>
                  <a:pt x="79" y="12962"/>
                </a:lnTo>
                <a:lnTo>
                  <a:pt x="33" y="13146"/>
                </a:lnTo>
                <a:lnTo>
                  <a:pt x="11" y="13386"/>
                </a:lnTo>
                <a:lnTo>
                  <a:pt x="11" y="13641"/>
                </a:lnTo>
                <a:lnTo>
                  <a:pt x="33" y="13881"/>
                </a:lnTo>
                <a:lnTo>
                  <a:pt x="101" y="14150"/>
                </a:lnTo>
                <a:lnTo>
                  <a:pt x="192" y="14404"/>
                </a:lnTo>
                <a:lnTo>
                  <a:pt x="293" y="14645"/>
                </a:lnTo>
                <a:lnTo>
                  <a:pt x="451" y="14857"/>
                </a:lnTo>
                <a:lnTo>
                  <a:pt x="621" y="15054"/>
                </a:lnTo>
                <a:lnTo>
                  <a:pt x="734" y="15125"/>
                </a:lnTo>
                <a:lnTo>
                  <a:pt x="835" y="15210"/>
                </a:lnTo>
                <a:lnTo>
                  <a:pt x="948" y="15267"/>
                </a:lnTo>
                <a:lnTo>
                  <a:pt x="1084" y="15323"/>
                </a:lnTo>
                <a:lnTo>
                  <a:pt x="1208" y="15351"/>
                </a:lnTo>
                <a:lnTo>
                  <a:pt x="1355" y="15380"/>
                </a:lnTo>
                <a:lnTo>
                  <a:pt x="1513" y="15380"/>
                </a:lnTo>
                <a:lnTo>
                  <a:pt x="1683" y="15380"/>
                </a:lnTo>
                <a:lnTo>
                  <a:pt x="1864" y="15351"/>
                </a:lnTo>
                <a:lnTo>
                  <a:pt x="2033" y="15323"/>
                </a:lnTo>
                <a:lnTo>
                  <a:pt x="2225" y="15238"/>
                </a:lnTo>
                <a:lnTo>
                  <a:pt x="2428" y="15153"/>
                </a:lnTo>
                <a:lnTo>
                  <a:pt x="2745" y="15026"/>
                </a:lnTo>
                <a:lnTo>
                  <a:pt x="3005" y="14913"/>
                </a:lnTo>
                <a:lnTo>
                  <a:pt x="3264" y="14828"/>
                </a:lnTo>
                <a:lnTo>
                  <a:pt x="3513" y="14800"/>
                </a:lnTo>
                <a:lnTo>
                  <a:pt x="3615" y="14828"/>
                </a:lnTo>
                <a:lnTo>
                  <a:pt x="3728" y="14857"/>
                </a:lnTo>
                <a:lnTo>
                  <a:pt x="3807" y="14913"/>
                </a:lnTo>
                <a:lnTo>
                  <a:pt x="3920" y="14998"/>
                </a:lnTo>
                <a:lnTo>
                  <a:pt x="4010" y="15097"/>
                </a:lnTo>
                <a:lnTo>
                  <a:pt x="4089" y="15238"/>
                </a:lnTo>
                <a:lnTo>
                  <a:pt x="4179" y="15408"/>
                </a:lnTo>
                <a:lnTo>
                  <a:pt x="4247" y="15620"/>
                </a:lnTo>
                <a:lnTo>
                  <a:pt x="4326" y="15860"/>
                </a:lnTo>
                <a:lnTo>
                  <a:pt x="4394" y="16129"/>
                </a:lnTo>
                <a:lnTo>
                  <a:pt x="4439" y="16440"/>
                </a:lnTo>
                <a:lnTo>
                  <a:pt x="4507" y="16737"/>
                </a:lnTo>
                <a:lnTo>
                  <a:pt x="4552" y="17090"/>
                </a:lnTo>
                <a:lnTo>
                  <a:pt x="4575" y="17443"/>
                </a:lnTo>
                <a:lnTo>
                  <a:pt x="4586" y="17825"/>
                </a:lnTo>
                <a:lnTo>
                  <a:pt x="4586" y="18193"/>
                </a:lnTo>
                <a:lnTo>
                  <a:pt x="4586" y="18574"/>
                </a:lnTo>
                <a:lnTo>
                  <a:pt x="4586" y="18984"/>
                </a:lnTo>
                <a:lnTo>
                  <a:pt x="4552" y="19366"/>
                </a:lnTo>
                <a:lnTo>
                  <a:pt x="4507" y="19748"/>
                </a:lnTo>
                <a:lnTo>
                  <a:pt x="4462" y="20129"/>
                </a:lnTo>
                <a:lnTo>
                  <a:pt x="4371" y="20483"/>
                </a:lnTo>
                <a:lnTo>
                  <a:pt x="4292" y="20836"/>
                </a:lnTo>
                <a:lnTo>
                  <a:pt x="4202" y="21161"/>
                </a:lnTo>
                <a:lnTo>
                  <a:pt x="4744" y="21161"/>
                </a:lnTo>
                <a:lnTo>
                  <a:pt x="5264" y="21161"/>
                </a:lnTo>
                <a:lnTo>
                  <a:pt x="5784" y="21161"/>
                </a:lnTo>
                <a:lnTo>
                  <a:pt x="6235" y="21161"/>
                </a:lnTo>
                <a:lnTo>
                  <a:pt x="6676" y="21161"/>
                </a:lnTo>
                <a:lnTo>
                  <a:pt x="7060" y="21161"/>
                </a:lnTo>
                <a:lnTo>
                  <a:pt x="7410" y="21161"/>
                </a:lnTo>
                <a:lnTo>
                  <a:pt x="7670" y="21161"/>
                </a:lnTo>
                <a:lnTo>
                  <a:pt x="8020" y="21020"/>
                </a:lnTo>
                <a:lnTo>
                  <a:pt x="8303" y="20893"/>
                </a:lnTo>
                <a:lnTo>
                  <a:pt x="8563" y="20695"/>
                </a:lnTo>
                <a:lnTo>
                  <a:pt x="8800" y="20511"/>
                </a:lnTo>
                <a:lnTo>
                  <a:pt x="8969" y="20285"/>
                </a:lnTo>
                <a:lnTo>
                  <a:pt x="9150" y="20045"/>
                </a:lnTo>
                <a:lnTo>
                  <a:pt x="9252" y="19804"/>
                </a:lnTo>
                <a:lnTo>
                  <a:pt x="9342" y="19550"/>
                </a:lnTo>
                <a:lnTo>
                  <a:pt x="9410" y="19281"/>
                </a:lnTo>
                <a:lnTo>
                  <a:pt x="9433" y="19013"/>
                </a:lnTo>
                <a:lnTo>
                  <a:pt x="9433" y="18744"/>
                </a:lnTo>
                <a:lnTo>
                  <a:pt x="9387" y="18504"/>
                </a:lnTo>
                <a:lnTo>
                  <a:pt x="9320" y="18221"/>
                </a:lnTo>
                <a:lnTo>
                  <a:pt x="9207" y="17981"/>
                </a:lnTo>
                <a:lnTo>
                  <a:pt x="9105" y="17740"/>
                </a:lnTo>
                <a:lnTo>
                  <a:pt x="8924" y="17514"/>
                </a:lnTo>
                <a:lnTo>
                  <a:pt x="8777" y="17274"/>
                </a:lnTo>
                <a:lnTo>
                  <a:pt x="8642" y="17034"/>
                </a:lnTo>
                <a:lnTo>
                  <a:pt x="8563" y="16765"/>
                </a:lnTo>
                <a:lnTo>
                  <a:pt x="8472" y="16468"/>
                </a:lnTo>
                <a:lnTo>
                  <a:pt x="8450" y="16157"/>
                </a:lnTo>
                <a:lnTo>
                  <a:pt x="8450" y="15860"/>
                </a:lnTo>
                <a:lnTo>
                  <a:pt x="8472" y="15563"/>
                </a:lnTo>
                <a:lnTo>
                  <a:pt x="8540" y="15267"/>
                </a:lnTo>
                <a:lnTo>
                  <a:pt x="8642" y="14998"/>
                </a:lnTo>
                <a:lnTo>
                  <a:pt x="8777" y="14729"/>
                </a:lnTo>
                <a:lnTo>
                  <a:pt x="8868" y="14616"/>
                </a:lnTo>
                <a:lnTo>
                  <a:pt x="8969" y="14475"/>
                </a:lnTo>
                <a:lnTo>
                  <a:pt x="9060" y="14376"/>
                </a:lnTo>
                <a:lnTo>
                  <a:pt x="9184" y="14291"/>
                </a:lnTo>
                <a:lnTo>
                  <a:pt x="9297" y="14206"/>
                </a:lnTo>
                <a:lnTo>
                  <a:pt x="9433" y="14121"/>
                </a:lnTo>
                <a:lnTo>
                  <a:pt x="9579" y="14051"/>
                </a:lnTo>
                <a:lnTo>
                  <a:pt x="9726" y="13994"/>
                </a:lnTo>
                <a:lnTo>
                  <a:pt x="9884" y="13938"/>
                </a:lnTo>
                <a:lnTo>
                  <a:pt x="10054" y="13909"/>
                </a:lnTo>
                <a:lnTo>
                  <a:pt x="10257" y="13881"/>
                </a:lnTo>
                <a:lnTo>
                  <a:pt x="10449" y="13881"/>
                </a:lnTo>
                <a:lnTo>
                  <a:pt x="10664" y="13881"/>
                </a:lnTo>
                <a:lnTo>
                  <a:pt x="10856" y="13909"/>
                </a:lnTo>
                <a:lnTo>
                  <a:pt x="11037" y="13966"/>
                </a:lnTo>
                <a:lnTo>
                  <a:pt x="11206" y="14023"/>
                </a:lnTo>
                <a:lnTo>
                  <a:pt x="11353" y="14093"/>
                </a:lnTo>
                <a:lnTo>
                  <a:pt x="11511" y="14178"/>
                </a:lnTo>
                <a:lnTo>
                  <a:pt x="11635" y="14263"/>
                </a:lnTo>
                <a:lnTo>
                  <a:pt x="11748" y="14376"/>
                </a:lnTo>
                <a:lnTo>
                  <a:pt x="11861" y="14475"/>
                </a:lnTo>
                <a:lnTo>
                  <a:pt x="11941" y="14616"/>
                </a:lnTo>
                <a:lnTo>
                  <a:pt x="12031" y="14758"/>
                </a:lnTo>
                <a:lnTo>
                  <a:pt x="12099" y="14885"/>
                </a:lnTo>
                <a:lnTo>
                  <a:pt x="12200" y="15210"/>
                </a:lnTo>
                <a:lnTo>
                  <a:pt x="12268" y="15507"/>
                </a:lnTo>
                <a:lnTo>
                  <a:pt x="12291" y="15832"/>
                </a:lnTo>
                <a:lnTo>
                  <a:pt x="12291" y="16157"/>
                </a:lnTo>
                <a:lnTo>
                  <a:pt x="12246" y="16482"/>
                </a:lnTo>
                <a:lnTo>
                  <a:pt x="12178" y="16807"/>
                </a:lnTo>
                <a:lnTo>
                  <a:pt x="12099" y="17090"/>
                </a:lnTo>
                <a:lnTo>
                  <a:pt x="12008" y="17330"/>
                </a:lnTo>
                <a:lnTo>
                  <a:pt x="11884" y="17542"/>
                </a:lnTo>
                <a:lnTo>
                  <a:pt x="11748" y="17712"/>
                </a:lnTo>
                <a:lnTo>
                  <a:pt x="11613" y="17839"/>
                </a:lnTo>
                <a:lnTo>
                  <a:pt x="11489" y="18037"/>
                </a:lnTo>
                <a:lnTo>
                  <a:pt x="11398" y="18221"/>
                </a:lnTo>
                <a:lnTo>
                  <a:pt x="11319" y="18447"/>
                </a:lnTo>
                <a:lnTo>
                  <a:pt x="11251" y="18659"/>
                </a:lnTo>
                <a:lnTo>
                  <a:pt x="11206" y="18900"/>
                </a:lnTo>
                <a:lnTo>
                  <a:pt x="11184" y="19154"/>
                </a:lnTo>
                <a:lnTo>
                  <a:pt x="11184" y="19423"/>
                </a:lnTo>
                <a:lnTo>
                  <a:pt x="11229" y="19663"/>
                </a:lnTo>
                <a:lnTo>
                  <a:pt x="11297" y="19903"/>
                </a:lnTo>
                <a:lnTo>
                  <a:pt x="11376" y="20158"/>
                </a:lnTo>
                <a:lnTo>
                  <a:pt x="11511" y="20398"/>
                </a:lnTo>
                <a:lnTo>
                  <a:pt x="11681" y="20610"/>
                </a:lnTo>
                <a:lnTo>
                  <a:pt x="11884" y="20808"/>
                </a:lnTo>
                <a:lnTo>
                  <a:pt x="12121" y="20992"/>
                </a:lnTo>
                <a:lnTo>
                  <a:pt x="12404" y="21161"/>
                </a:lnTo>
                <a:lnTo>
                  <a:pt x="12528" y="21190"/>
                </a:lnTo>
                <a:lnTo>
                  <a:pt x="12856" y="21274"/>
                </a:lnTo>
                <a:lnTo>
                  <a:pt x="13330" y="21373"/>
                </a:lnTo>
                <a:lnTo>
                  <a:pt x="13963" y="21486"/>
                </a:lnTo>
                <a:lnTo>
                  <a:pt x="14313" y="21543"/>
                </a:lnTo>
                <a:lnTo>
                  <a:pt x="14652" y="21571"/>
                </a:lnTo>
                <a:lnTo>
                  <a:pt x="15025" y="21600"/>
                </a:lnTo>
                <a:lnTo>
                  <a:pt x="15409" y="21600"/>
                </a:lnTo>
                <a:lnTo>
                  <a:pt x="15782" y="21600"/>
                </a:lnTo>
                <a:lnTo>
                  <a:pt x="16177" y="21571"/>
                </a:lnTo>
                <a:lnTo>
                  <a:pt x="16516" y="21486"/>
                </a:lnTo>
                <a:lnTo>
                  <a:pt x="16889" y="21402"/>
                </a:lnTo>
                <a:lnTo>
                  <a:pt x="16821" y="21190"/>
                </a:lnTo>
                <a:lnTo>
                  <a:pt x="16776" y="20935"/>
                </a:lnTo>
                <a:lnTo>
                  <a:pt x="16742" y="20667"/>
                </a:lnTo>
                <a:lnTo>
                  <a:pt x="16719" y="20370"/>
                </a:lnTo>
                <a:lnTo>
                  <a:pt x="16697" y="19719"/>
                </a:lnTo>
                <a:lnTo>
                  <a:pt x="16697" y="19013"/>
                </a:lnTo>
                <a:lnTo>
                  <a:pt x="16719" y="18306"/>
                </a:lnTo>
                <a:lnTo>
                  <a:pt x="16753" y="17599"/>
                </a:lnTo>
                <a:lnTo>
                  <a:pt x="16821" y="16949"/>
                </a:lnTo>
                <a:lnTo>
                  <a:pt x="16889" y="16383"/>
                </a:lnTo>
                <a:lnTo>
                  <a:pt x="16934" y="16129"/>
                </a:lnTo>
                <a:lnTo>
                  <a:pt x="17002" y="15945"/>
                </a:lnTo>
                <a:lnTo>
                  <a:pt x="17081" y="15790"/>
                </a:lnTo>
                <a:lnTo>
                  <a:pt x="17194" y="15648"/>
                </a:lnTo>
                <a:lnTo>
                  <a:pt x="17318" y="15563"/>
                </a:lnTo>
                <a:lnTo>
                  <a:pt x="17453" y="15507"/>
                </a:lnTo>
                <a:lnTo>
                  <a:pt x="17600" y="15450"/>
                </a:lnTo>
                <a:lnTo>
                  <a:pt x="17758" y="15450"/>
                </a:lnTo>
                <a:lnTo>
                  <a:pt x="17905" y="15479"/>
                </a:lnTo>
                <a:lnTo>
                  <a:pt x="18064" y="15535"/>
                </a:lnTo>
                <a:lnTo>
                  <a:pt x="18233" y="15620"/>
                </a:lnTo>
                <a:lnTo>
                  <a:pt x="18380" y="15733"/>
                </a:lnTo>
                <a:lnTo>
                  <a:pt x="18561" y="15832"/>
                </a:lnTo>
                <a:lnTo>
                  <a:pt x="18707" y="15973"/>
                </a:lnTo>
                <a:lnTo>
                  <a:pt x="18866" y="16129"/>
                </a:lnTo>
                <a:lnTo>
                  <a:pt x="18990" y="16327"/>
                </a:lnTo>
                <a:lnTo>
                  <a:pt x="19125" y="16482"/>
                </a:lnTo>
                <a:lnTo>
                  <a:pt x="19295" y="16624"/>
                </a:lnTo>
                <a:lnTo>
                  <a:pt x="19464" y="16737"/>
                </a:lnTo>
                <a:lnTo>
                  <a:pt x="19668" y="16807"/>
                </a:lnTo>
                <a:lnTo>
                  <a:pt x="19860" y="16836"/>
                </a:lnTo>
                <a:lnTo>
                  <a:pt x="20052" y="16864"/>
                </a:lnTo>
                <a:lnTo>
                  <a:pt x="20266" y="16836"/>
                </a:lnTo>
                <a:lnTo>
                  <a:pt x="20470" y="16793"/>
                </a:lnTo>
                <a:lnTo>
                  <a:pt x="20662" y="16708"/>
                </a:lnTo>
                <a:lnTo>
                  <a:pt x="20854" y="16567"/>
                </a:lnTo>
                <a:lnTo>
                  <a:pt x="21035" y="16412"/>
                </a:lnTo>
                <a:lnTo>
                  <a:pt x="21182" y="16214"/>
                </a:lnTo>
                <a:lnTo>
                  <a:pt x="21340" y="16002"/>
                </a:lnTo>
                <a:lnTo>
                  <a:pt x="21441" y="15733"/>
                </a:lnTo>
                <a:lnTo>
                  <a:pt x="21532" y="15436"/>
                </a:lnTo>
                <a:lnTo>
                  <a:pt x="21600" y="15083"/>
                </a:lnTo>
                <a:lnTo>
                  <a:pt x="21600" y="14885"/>
                </a:lnTo>
                <a:lnTo>
                  <a:pt x="21600" y="14729"/>
                </a:lnTo>
                <a:lnTo>
                  <a:pt x="21600" y="14531"/>
                </a:lnTo>
                <a:lnTo>
                  <a:pt x="21577" y="14376"/>
                </a:lnTo>
                <a:lnTo>
                  <a:pt x="21532" y="14206"/>
                </a:lnTo>
                <a:lnTo>
                  <a:pt x="21487" y="14051"/>
                </a:lnTo>
                <a:lnTo>
                  <a:pt x="21419" y="13909"/>
                </a:lnTo>
                <a:lnTo>
                  <a:pt x="21351" y="13768"/>
                </a:lnTo>
                <a:lnTo>
                  <a:pt x="21204" y="13500"/>
                </a:lnTo>
                <a:lnTo>
                  <a:pt x="21035" y="13287"/>
                </a:lnTo>
                <a:lnTo>
                  <a:pt x="20809" y="13090"/>
                </a:lnTo>
                <a:lnTo>
                  <a:pt x="20594" y="12962"/>
                </a:lnTo>
                <a:lnTo>
                  <a:pt x="20357" y="12821"/>
                </a:lnTo>
                <a:lnTo>
                  <a:pt x="20120" y="12764"/>
                </a:lnTo>
                <a:lnTo>
                  <a:pt x="19882" y="12708"/>
                </a:lnTo>
                <a:lnTo>
                  <a:pt x="19645" y="12736"/>
                </a:lnTo>
                <a:lnTo>
                  <a:pt x="19430" y="12793"/>
                </a:lnTo>
                <a:lnTo>
                  <a:pt x="19227" y="12906"/>
                </a:lnTo>
                <a:lnTo>
                  <a:pt x="19148" y="12962"/>
                </a:lnTo>
                <a:lnTo>
                  <a:pt x="19058" y="13047"/>
                </a:lnTo>
                <a:lnTo>
                  <a:pt x="18990" y="13146"/>
                </a:lnTo>
                <a:lnTo>
                  <a:pt x="18911" y="13259"/>
                </a:lnTo>
                <a:lnTo>
                  <a:pt x="18775" y="13471"/>
                </a:lnTo>
                <a:lnTo>
                  <a:pt x="18628" y="13641"/>
                </a:lnTo>
                <a:lnTo>
                  <a:pt x="18470" y="13740"/>
                </a:lnTo>
                <a:lnTo>
                  <a:pt x="18301" y="13825"/>
                </a:lnTo>
                <a:lnTo>
                  <a:pt x="18143" y="13853"/>
                </a:lnTo>
                <a:lnTo>
                  <a:pt x="17973" y="13881"/>
                </a:lnTo>
                <a:lnTo>
                  <a:pt x="17804" y="13853"/>
                </a:lnTo>
                <a:lnTo>
                  <a:pt x="17646" y="13796"/>
                </a:lnTo>
                <a:lnTo>
                  <a:pt x="17499" y="13726"/>
                </a:lnTo>
                <a:lnTo>
                  <a:pt x="17341" y="13641"/>
                </a:lnTo>
                <a:lnTo>
                  <a:pt x="17216" y="13528"/>
                </a:lnTo>
                <a:lnTo>
                  <a:pt x="17103" y="13386"/>
                </a:lnTo>
                <a:lnTo>
                  <a:pt x="17024" y="13259"/>
                </a:lnTo>
                <a:lnTo>
                  <a:pt x="16934" y="13118"/>
                </a:lnTo>
                <a:lnTo>
                  <a:pt x="16889" y="12991"/>
                </a:lnTo>
                <a:lnTo>
                  <a:pt x="16889" y="12849"/>
                </a:lnTo>
                <a:lnTo>
                  <a:pt x="16889" y="12383"/>
                </a:lnTo>
                <a:lnTo>
                  <a:pt x="16889" y="11662"/>
                </a:lnTo>
                <a:lnTo>
                  <a:pt x="16889" y="10701"/>
                </a:lnTo>
                <a:lnTo>
                  <a:pt x="16889" y="9640"/>
                </a:lnTo>
                <a:lnTo>
                  <a:pt x="16889" y="8566"/>
                </a:lnTo>
                <a:lnTo>
                  <a:pt x="16889" y="7478"/>
                </a:lnTo>
                <a:lnTo>
                  <a:pt x="16889" y="6502"/>
                </a:lnTo>
                <a:lnTo>
                  <a:pt x="16889" y="5739"/>
                </a:lnTo>
                <a:lnTo>
                  <a:pt x="16674" y="5894"/>
                </a:lnTo>
                <a:lnTo>
                  <a:pt x="16414" y="6036"/>
                </a:lnTo>
                <a:lnTo>
                  <a:pt x="16154" y="6177"/>
                </a:lnTo>
                <a:lnTo>
                  <a:pt x="15849" y="6248"/>
                </a:lnTo>
                <a:lnTo>
                  <a:pt x="15544" y="6304"/>
                </a:lnTo>
                <a:lnTo>
                  <a:pt x="15217" y="6332"/>
                </a:lnTo>
                <a:lnTo>
                  <a:pt x="14866" y="6361"/>
                </a:lnTo>
                <a:lnTo>
                  <a:pt x="14550" y="6361"/>
                </a:lnTo>
                <a:lnTo>
                  <a:pt x="14200" y="6332"/>
                </a:lnTo>
                <a:lnTo>
                  <a:pt x="13850" y="6276"/>
                </a:lnTo>
                <a:lnTo>
                  <a:pt x="13522" y="6219"/>
                </a:lnTo>
                <a:lnTo>
                  <a:pt x="13206" y="6149"/>
                </a:lnTo>
                <a:lnTo>
                  <a:pt x="12901" y="6064"/>
                </a:lnTo>
                <a:lnTo>
                  <a:pt x="12618" y="5951"/>
                </a:lnTo>
                <a:lnTo>
                  <a:pt x="12358" y="5838"/>
                </a:lnTo>
                <a:lnTo>
                  <a:pt x="12121" y="5739"/>
                </a:lnTo>
                <a:lnTo>
                  <a:pt x="11941" y="5626"/>
                </a:lnTo>
                <a:lnTo>
                  <a:pt x="11794" y="5513"/>
                </a:lnTo>
                <a:lnTo>
                  <a:pt x="11658" y="5414"/>
                </a:lnTo>
                <a:lnTo>
                  <a:pt x="11556" y="5301"/>
                </a:lnTo>
                <a:lnTo>
                  <a:pt x="11466" y="5187"/>
                </a:lnTo>
                <a:lnTo>
                  <a:pt x="11398" y="5089"/>
                </a:lnTo>
                <a:lnTo>
                  <a:pt x="11376" y="4947"/>
                </a:lnTo>
                <a:lnTo>
                  <a:pt x="11353" y="4834"/>
                </a:lnTo>
                <a:lnTo>
                  <a:pt x="11353" y="4707"/>
                </a:lnTo>
                <a:lnTo>
                  <a:pt x="11376" y="4565"/>
                </a:lnTo>
                <a:lnTo>
                  <a:pt x="11443" y="4410"/>
                </a:lnTo>
                <a:lnTo>
                  <a:pt x="11511" y="4240"/>
                </a:lnTo>
                <a:lnTo>
                  <a:pt x="11703" y="3887"/>
                </a:lnTo>
                <a:lnTo>
                  <a:pt x="11986" y="3505"/>
                </a:lnTo>
                <a:lnTo>
                  <a:pt x="12144" y="3265"/>
                </a:lnTo>
                <a:lnTo>
                  <a:pt x="12246" y="3025"/>
                </a:lnTo>
                <a:lnTo>
                  <a:pt x="12336" y="2756"/>
                </a:lnTo>
                <a:lnTo>
                  <a:pt x="12404" y="2445"/>
                </a:lnTo>
                <a:lnTo>
                  <a:pt x="12438" y="2176"/>
                </a:lnTo>
                <a:lnTo>
                  <a:pt x="12438" y="1880"/>
                </a:lnTo>
                <a:lnTo>
                  <a:pt x="12404" y="1583"/>
                </a:lnTo>
                <a:lnTo>
                  <a:pt x="12336" y="1314"/>
                </a:lnTo>
                <a:lnTo>
                  <a:pt x="12246" y="1046"/>
                </a:lnTo>
                <a:lnTo>
                  <a:pt x="12099" y="791"/>
                </a:lnTo>
                <a:lnTo>
                  <a:pt x="12008" y="692"/>
                </a:lnTo>
                <a:lnTo>
                  <a:pt x="11918" y="579"/>
                </a:lnTo>
                <a:lnTo>
                  <a:pt x="11816" y="466"/>
                </a:lnTo>
                <a:lnTo>
                  <a:pt x="11703" y="381"/>
                </a:lnTo>
                <a:lnTo>
                  <a:pt x="11579" y="310"/>
                </a:lnTo>
                <a:lnTo>
                  <a:pt x="11443" y="226"/>
                </a:lnTo>
                <a:lnTo>
                  <a:pt x="11297" y="169"/>
                </a:lnTo>
                <a:lnTo>
                  <a:pt x="11138" y="113"/>
                </a:lnTo>
                <a:lnTo>
                  <a:pt x="10969" y="56"/>
                </a:lnTo>
                <a:lnTo>
                  <a:pt x="10800" y="28"/>
                </a:lnTo>
                <a:lnTo>
                  <a:pt x="10619" y="28"/>
                </a:lnTo>
                <a:lnTo>
                  <a:pt x="10404" y="28"/>
                </a:lnTo>
                <a:lnTo>
                  <a:pt x="10257" y="28"/>
                </a:lnTo>
                <a:lnTo>
                  <a:pt x="10076" y="56"/>
                </a:lnTo>
                <a:lnTo>
                  <a:pt x="9952" y="84"/>
                </a:lnTo>
                <a:lnTo>
                  <a:pt x="9794" y="141"/>
                </a:lnTo>
                <a:lnTo>
                  <a:pt x="9692" y="226"/>
                </a:lnTo>
                <a:lnTo>
                  <a:pt x="9557" y="282"/>
                </a:lnTo>
                <a:lnTo>
                  <a:pt x="9455" y="381"/>
                </a:lnTo>
                <a:lnTo>
                  <a:pt x="9365" y="466"/>
                </a:lnTo>
                <a:lnTo>
                  <a:pt x="9274" y="579"/>
                </a:lnTo>
                <a:lnTo>
                  <a:pt x="9184" y="692"/>
                </a:lnTo>
                <a:lnTo>
                  <a:pt x="9128" y="791"/>
                </a:lnTo>
                <a:lnTo>
                  <a:pt x="9060" y="932"/>
                </a:lnTo>
                <a:lnTo>
                  <a:pt x="8969" y="1201"/>
                </a:lnTo>
                <a:lnTo>
                  <a:pt x="8913" y="1498"/>
                </a:lnTo>
                <a:lnTo>
                  <a:pt x="8890" y="1795"/>
                </a:lnTo>
                <a:lnTo>
                  <a:pt x="8890" y="2120"/>
                </a:lnTo>
                <a:lnTo>
                  <a:pt x="8913" y="2445"/>
                </a:lnTo>
                <a:lnTo>
                  <a:pt x="8969" y="2756"/>
                </a:lnTo>
                <a:lnTo>
                  <a:pt x="9060" y="3081"/>
                </a:lnTo>
                <a:lnTo>
                  <a:pt x="9173" y="3378"/>
                </a:lnTo>
                <a:lnTo>
                  <a:pt x="9297" y="3647"/>
                </a:lnTo>
                <a:lnTo>
                  <a:pt x="9466" y="3887"/>
                </a:lnTo>
                <a:lnTo>
                  <a:pt x="9579" y="4085"/>
                </a:lnTo>
                <a:lnTo>
                  <a:pt x="9670" y="4269"/>
                </a:lnTo>
                <a:lnTo>
                  <a:pt x="9726" y="4467"/>
                </a:lnTo>
                <a:lnTo>
                  <a:pt x="9771" y="4650"/>
                </a:lnTo>
                <a:lnTo>
                  <a:pt x="9771" y="4834"/>
                </a:lnTo>
                <a:lnTo>
                  <a:pt x="9749" y="5032"/>
                </a:lnTo>
                <a:lnTo>
                  <a:pt x="9715" y="5216"/>
                </a:lnTo>
                <a:lnTo>
                  <a:pt x="9625" y="5385"/>
                </a:lnTo>
                <a:lnTo>
                  <a:pt x="9534" y="5513"/>
                </a:lnTo>
                <a:lnTo>
                  <a:pt x="9410" y="5626"/>
                </a:lnTo>
                <a:lnTo>
                  <a:pt x="9229" y="5710"/>
                </a:lnTo>
                <a:lnTo>
                  <a:pt x="9060" y="5767"/>
                </a:lnTo>
                <a:lnTo>
                  <a:pt x="8845" y="5767"/>
                </a:lnTo>
                <a:lnTo>
                  <a:pt x="8585" y="5739"/>
                </a:lnTo>
                <a:lnTo>
                  <a:pt x="8325" y="5654"/>
                </a:lnTo>
                <a:lnTo>
                  <a:pt x="8020" y="5513"/>
                </a:lnTo>
                <a:lnTo>
                  <a:pt x="7840" y="5442"/>
                </a:lnTo>
                <a:lnTo>
                  <a:pt x="7648" y="5385"/>
                </a:lnTo>
                <a:lnTo>
                  <a:pt x="7433" y="5329"/>
                </a:lnTo>
                <a:lnTo>
                  <a:pt x="7241" y="5301"/>
                </a:lnTo>
                <a:lnTo>
                  <a:pt x="6755" y="5301"/>
                </a:lnTo>
                <a:lnTo>
                  <a:pt x="6281" y="5329"/>
                </a:lnTo>
                <a:lnTo>
                  <a:pt x="5784" y="5385"/>
                </a:lnTo>
                <a:lnTo>
                  <a:pt x="5264" y="5498"/>
                </a:lnTo>
                <a:lnTo>
                  <a:pt x="4744" y="5597"/>
                </a:lnTo>
                <a:lnTo>
                  <a:pt x="4247" y="5739"/>
                </a:lnTo>
                <a:lnTo>
                  <a:pt x="4202" y="5894"/>
                </a:lnTo>
                <a:lnTo>
                  <a:pt x="4202" y="6191"/>
                </a:lnTo>
                <a:lnTo>
                  <a:pt x="4202" y="6545"/>
                </a:lnTo>
                <a:lnTo>
                  <a:pt x="4225" y="6954"/>
                </a:lnTo>
                <a:lnTo>
                  <a:pt x="4315" y="7930"/>
                </a:lnTo>
                <a:lnTo>
                  <a:pt x="4394" y="9018"/>
                </a:lnTo>
                <a:lnTo>
                  <a:pt x="4439" y="9570"/>
                </a:lnTo>
                <a:lnTo>
                  <a:pt x="4462" y="10107"/>
                </a:lnTo>
                <a:lnTo>
                  <a:pt x="4484" y="10630"/>
                </a:lnTo>
                <a:lnTo>
                  <a:pt x="4507" y="11082"/>
                </a:lnTo>
                <a:lnTo>
                  <a:pt x="4484" y="11520"/>
                </a:lnTo>
                <a:lnTo>
                  <a:pt x="4439" y="11874"/>
                </a:lnTo>
                <a:lnTo>
                  <a:pt x="4394" y="12029"/>
                </a:lnTo>
                <a:lnTo>
                  <a:pt x="4349" y="12171"/>
                </a:lnTo>
                <a:lnTo>
                  <a:pt x="4315" y="12284"/>
                </a:lnTo>
                <a:lnTo>
                  <a:pt x="4247" y="12354"/>
                </a:lnTo>
                <a:close/>
              </a:path>
            </a:pathLst>
          </a:custGeom>
          <a:solidFill>
            <a:srgbClr val="FFCC99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>
        <p:nvSpPr>
          <p:cNvPr id="23" name="Puzzle4"/>
          <p:cNvSpPr>
            <a:spLocks noEditPoints="1" noChangeArrowheads="1"/>
          </p:cNvSpPr>
          <p:nvPr/>
        </p:nvSpPr>
        <p:spPr bwMode="auto">
          <a:xfrm>
            <a:off x="5581976" y="3061893"/>
            <a:ext cx="974150" cy="1422845"/>
          </a:xfrm>
          <a:custGeom>
            <a:avLst/>
            <a:gdLst>
              <a:gd name="T0" fmla="*/ 8307 w 21600"/>
              <a:gd name="T1" fmla="*/ 11593 h 21600"/>
              <a:gd name="T2" fmla="*/ 453 w 21600"/>
              <a:gd name="T3" fmla="*/ 16938 h 21600"/>
              <a:gd name="T4" fmla="*/ 11500 w 21600"/>
              <a:gd name="T5" fmla="*/ 21600 h 21600"/>
              <a:gd name="T6" fmla="*/ 20920 w 21600"/>
              <a:gd name="T7" fmla="*/ 16751 h 21600"/>
              <a:gd name="T8" fmla="*/ 13972 w 21600"/>
              <a:gd name="T9" fmla="*/ 10888 h 21600"/>
              <a:gd name="T10" fmla="*/ 21033 w 21600"/>
              <a:gd name="T11" fmla="*/ 4716 h 21600"/>
              <a:gd name="T12" fmla="*/ 11102 w 21600"/>
              <a:gd name="T13" fmla="*/ 11 h 21600"/>
              <a:gd name="T14" fmla="*/ 453 w 21600"/>
              <a:gd name="T15" fmla="*/ 4716 h 21600"/>
              <a:gd name="T16" fmla="*/ 2076 w 21600"/>
              <a:gd name="T17" fmla="*/ 5664 h 21600"/>
              <a:gd name="T18" fmla="*/ 20203 w 21600"/>
              <a:gd name="T19" fmla="*/ 1598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3813" y="10590"/>
                </a:moveTo>
                <a:lnTo>
                  <a:pt x="3927" y="10513"/>
                </a:lnTo>
                <a:lnTo>
                  <a:pt x="4078" y="10425"/>
                </a:lnTo>
                <a:lnTo>
                  <a:pt x="4210" y="10359"/>
                </a:lnTo>
                <a:lnTo>
                  <a:pt x="4361" y="10315"/>
                </a:lnTo>
                <a:lnTo>
                  <a:pt x="4682" y="10237"/>
                </a:lnTo>
                <a:lnTo>
                  <a:pt x="5041" y="10193"/>
                </a:lnTo>
                <a:lnTo>
                  <a:pt x="5456" y="10171"/>
                </a:lnTo>
                <a:lnTo>
                  <a:pt x="5853" y="10193"/>
                </a:lnTo>
                <a:lnTo>
                  <a:pt x="6249" y="10260"/>
                </a:lnTo>
                <a:lnTo>
                  <a:pt x="6646" y="10337"/>
                </a:lnTo>
                <a:lnTo>
                  <a:pt x="7004" y="10469"/>
                </a:lnTo>
                <a:lnTo>
                  <a:pt x="7363" y="10612"/>
                </a:lnTo>
                <a:lnTo>
                  <a:pt x="7665" y="10788"/>
                </a:lnTo>
                <a:lnTo>
                  <a:pt x="7911" y="10998"/>
                </a:lnTo>
                <a:lnTo>
                  <a:pt x="8024" y="11097"/>
                </a:lnTo>
                <a:lnTo>
                  <a:pt x="8137" y="11207"/>
                </a:lnTo>
                <a:lnTo>
                  <a:pt x="8194" y="11340"/>
                </a:lnTo>
                <a:lnTo>
                  <a:pt x="8269" y="11461"/>
                </a:lnTo>
                <a:lnTo>
                  <a:pt x="8307" y="11593"/>
                </a:lnTo>
                <a:lnTo>
                  <a:pt x="8307" y="11714"/>
                </a:lnTo>
                <a:lnTo>
                  <a:pt x="8307" y="11868"/>
                </a:lnTo>
                <a:lnTo>
                  <a:pt x="8307" y="12012"/>
                </a:lnTo>
                <a:lnTo>
                  <a:pt x="8194" y="12265"/>
                </a:lnTo>
                <a:lnTo>
                  <a:pt x="8062" y="12519"/>
                </a:lnTo>
                <a:lnTo>
                  <a:pt x="7873" y="12706"/>
                </a:lnTo>
                <a:lnTo>
                  <a:pt x="7627" y="12904"/>
                </a:lnTo>
                <a:lnTo>
                  <a:pt x="7363" y="13048"/>
                </a:lnTo>
                <a:lnTo>
                  <a:pt x="7080" y="13180"/>
                </a:lnTo>
                <a:lnTo>
                  <a:pt x="6759" y="13257"/>
                </a:lnTo>
                <a:lnTo>
                  <a:pt x="6419" y="13345"/>
                </a:lnTo>
                <a:lnTo>
                  <a:pt x="6098" y="13389"/>
                </a:lnTo>
                <a:lnTo>
                  <a:pt x="5739" y="13389"/>
                </a:lnTo>
                <a:lnTo>
                  <a:pt x="5418" y="13389"/>
                </a:lnTo>
                <a:lnTo>
                  <a:pt x="5079" y="13345"/>
                </a:lnTo>
                <a:lnTo>
                  <a:pt x="4758" y="13301"/>
                </a:lnTo>
                <a:lnTo>
                  <a:pt x="4474" y="13213"/>
                </a:lnTo>
                <a:lnTo>
                  <a:pt x="4172" y="13114"/>
                </a:lnTo>
                <a:lnTo>
                  <a:pt x="3965" y="12982"/>
                </a:lnTo>
                <a:lnTo>
                  <a:pt x="3738" y="12838"/>
                </a:lnTo>
                <a:lnTo>
                  <a:pt x="3493" y="12706"/>
                </a:lnTo>
                <a:lnTo>
                  <a:pt x="3228" y="12607"/>
                </a:lnTo>
                <a:lnTo>
                  <a:pt x="2945" y="12519"/>
                </a:lnTo>
                <a:lnTo>
                  <a:pt x="2700" y="12431"/>
                </a:lnTo>
                <a:lnTo>
                  <a:pt x="2397" y="12375"/>
                </a:lnTo>
                <a:lnTo>
                  <a:pt x="2152" y="12331"/>
                </a:lnTo>
                <a:lnTo>
                  <a:pt x="1888" y="12309"/>
                </a:lnTo>
                <a:lnTo>
                  <a:pt x="1642" y="12309"/>
                </a:lnTo>
                <a:lnTo>
                  <a:pt x="1397" y="12331"/>
                </a:lnTo>
                <a:lnTo>
                  <a:pt x="1170" y="12397"/>
                </a:lnTo>
                <a:lnTo>
                  <a:pt x="962" y="12453"/>
                </a:lnTo>
                <a:lnTo>
                  <a:pt x="774" y="12563"/>
                </a:lnTo>
                <a:lnTo>
                  <a:pt x="623" y="12684"/>
                </a:lnTo>
                <a:lnTo>
                  <a:pt x="528" y="12838"/>
                </a:lnTo>
                <a:lnTo>
                  <a:pt x="453" y="13026"/>
                </a:lnTo>
                <a:lnTo>
                  <a:pt x="339" y="13477"/>
                </a:lnTo>
                <a:lnTo>
                  <a:pt x="226" y="13984"/>
                </a:lnTo>
                <a:lnTo>
                  <a:pt x="151" y="14535"/>
                </a:lnTo>
                <a:lnTo>
                  <a:pt x="113" y="15075"/>
                </a:lnTo>
                <a:lnTo>
                  <a:pt x="113" y="15626"/>
                </a:lnTo>
                <a:lnTo>
                  <a:pt x="151" y="16133"/>
                </a:lnTo>
                <a:lnTo>
                  <a:pt x="188" y="16376"/>
                </a:lnTo>
                <a:lnTo>
                  <a:pt x="264" y="16585"/>
                </a:lnTo>
                <a:lnTo>
                  <a:pt x="339" y="16773"/>
                </a:lnTo>
                <a:lnTo>
                  <a:pt x="453" y="16938"/>
                </a:lnTo>
                <a:lnTo>
                  <a:pt x="1095" y="16883"/>
                </a:lnTo>
                <a:lnTo>
                  <a:pt x="1963" y="16795"/>
                </a:lnTo>
                <a:lnTo>
                  <a:pt x="2945" y="16751"/>
                </a:lnTo>
                <a:lnTo>
                  <a:pt x="3965" y="16706"/>
                </a:lnTo>
                <a:lnTo>
                  <a:pt x="5022" y="16684"/>
                </a:lnTo>
                <a:lnTo>
                  <a:pt x="5947" y="16684"/>
                </a:lnTo>
                <a:lnTo>
                  <a:pt x="6759" y="16706"/>
                </a:lnTo>
                <a:lnTo>
                  <a:pt x="7363" y="16751"/>
                </a:lnTo>
                <a:lnTo>
                  <a:pt x="7948" y="16839"/>
                </a:lnTo>
                <a:lnTo>
                  <a:pt x="8458" y="16916"/>
                </a:lnTo>
                <a:lnTo>
                  <a:pt x="8893" y="17026"/>
                </a:lnTo>
                <a:lnTo>
                  <a:pt x="9289" y="17158"/>
                </a:lnTo>
                <a:lnTo>
                  <a:pt x="9572" y="17280"/>
                </a:lnTo>
                <a:lnTo>
                  <a:pt x="9799" y="17412"/>
                </a:lnTo>
                <a:lnTo>
                  <a:pt x="9969" y="17555"/>
                </a:lnTo>
                <a:lnTo>
                  <a:pt x="10120" y="17687"/>
                </a:lnTo>
                <a:lnTo>
                  <a:pt x="10158" y="17831"/>
                </a:lnTo>
                <a:lnTo>
                  <a:pt x="10195" y="17974"/>
                </a:lnTo>
                <a:lnTo>
                  <a:pt x="10158" y="18128"/>
                </a:lnTo>
                <a:lnTo>
                  <a:pt x="10082" y="18271"/>
                </a:lnTo>
                <a:lnTo>
                  <a:pt x="9969" y="18426"/>
                </a:lnTo>
                <a:lnTo>
                  <a:pt x="9837" y="18569"/>
                </a:lnTo>
                <a:lnTo>
                  <a:pt x="9648" y="18701"/>
                </a:lnTo>
                <a:lnTo>
                  <a:pt x="9440" y="18822"/>
                </a:lnTo>
                <a:lnTo>
                  <a:pt x="9213" y="18999"/>
                </a:lnTo>
                <a:lnTo>
                  <a:pt x="9044" y="19186"/>
                </a:lnTo>
                <a:lnTo>
                  <a:pt x="8893" y="19395"/>
                </a:lnTo>
                <a:lnTo>
                  <a:pt x="8817" y="19627"/>
                </a:lnTo>
                <a:lnTo>
                  <a:pt x="8779" y="19858"/>
                </a:lnTo>
                <a:lnTo>
                  <a:pt x="8779" y="20112"/>
                </a:lnTo>
                <a:lnTo>
                  <a:pt x="8855" y="20354"/>
                </a:lnTo>
                <a:lnTo>
                  <a:pt x="8968" y="20586"/>
                </a:lnTo>
                <a:lnTo>
                  <a:pt x="9138" y="20817"/>
                </a:lnTo>
                <a:lnTo>
                  <a:pt x="9365" y="21026"/>
                </a:lnTo>
                <a:lnTo>
                  <a:pt x="9610" y="21192"/>
                </a:lnTo>
                <a:lnTo>
                  <a:pt x="9950" y="21368"/>
                </a:lnTo>
                <a:lnTo>
                  <a:pt x="10120" y="21445"/>
                </a:lnTo>
                <a:lnTo>
                  <a:pt x="10346" y="21511"/>
                </a:lnTo>
                <a:lnTo>
                  <a:pt x="10516" y="21555"/>
                </a:lnTo>
                <a:lnTo>
                  <a:pt x="10743" y="21600"/>
                </a:lnTo>
                <a:lnTo>
                  <a:pt x="10988" y="21644"/>
                </a:lnTo>
                <a:lnTo>
                  <a:pt x="11215" y="21666"/>
                </a:lnTo>
                <a:lnTo>
                  <a:pt x="11498" y="21666"/>
                </a:lnTo>
                <a:lnTo>
                  <a:pt x="11762" y="21666"/>
                </a:lnTo>
                <a:lnTo>
                  <a:pt x="12253" y="21644"/>
                </a:lnTo>
                <a:lnTo>
                  <a:pt x="12763" y="21577"/>
                </a:lnTo>
                <a:lnTo>
                  <a:pt x="13197" y="21467"/>
                </a:lnTo>
                <a:lnTo>
                  <a:pt x="13556" y="21346"/>
                </a:lnTo>
                <a:lnTo>
                  <a:pt x="13896" y="21192"/>
                </a:lnTo>
                <a:lnTo>
                  <a:pt x="14179" y="21026"/>
                </a:lnTo>
                <a:lnTo>
                  <a:pt x="14444" y="20839"/>
                </a:lnTo>
                <a:lnTo>
                  <a:pt x="14576" y="20641"/>
                </a:lnTo>
                <a:lnTo>
                  <a:pt x="14727" y="20431"/>
                </a:lnTo>
                <a:lnTo>
                  <a:pt x="14765" y="20200"/>
                </a:lnTo>
                <a:lnTo>
                  <a:pt x="14802" y="19991"/>
                </a:lnTo>
                <a:lnTo>
                  <a:pt x="14727" y="19759"/>
                </a:lnTo>
                <a:lnTo>
                  <a:pt x="14613" y="19550"/>
                </a:lnTo>
                <a:lnTo>
                  <a:pt x="14444" y="19307"/>
                </a:lnTo>
                <a:lnTo>
                  <a:pt x="14217" y="19098"/>
                </a:lnTo>
                <a:lnTo>
                  <a:pt x="13934" y="18911"/>
                </a:lnTo>
                <a:lnTo>
                  <a:pt x="13669" y="18745"/>
                </a:lnTo>
                <a:lnTo>
                  <a:pt x="13462" y="18547"/>
                </a:lnTo>
                <a:lnTo>
                  <a:pt x="13311" y="18337"/>
                </a:lnTo>
                <a:lnTo>
                  <a:pt x="13197" y="18150"/>
                </a:lnTo>
                <a:lnTo>
                  <a:pt x="13122" y="17941"/>
                </a:lnTo>
                <a:lnTo>
                  <a:pt x="13122" y="17720"/>
                </a:lnTo>
                <a:lnTo>
                  <a:pt x="13122" y="17533"/>
                </a:lnTo>
                <a:lnTo>
                  <a:pt x="13197" y="17346"/>
                </a:lnTo>
                <a:lnTo>
                  <a:pt x="13273" y="17158"/>
                </a:lnTo>
                <a:lnTo>
                  <a:pt x="13386" y="16982"/>
                </a:lnTo>
                <a:lnTo>
                  <a:pt x="13537" y="16839"/>
                </a:lnTo>
                <a:lnTo>
                  <a:pt x="13707" y="16706"/>
                </a:lnTo>
                <a:lnTo>
                  <a:pt x="13896" y="16607"/>
                </a:lnTo>
                <a:lnTo>
                  <a:pt x="14104" y="16519"/>
                </a:lnTo>
                <a:lnTo>
                  <a:pt x="14330" y="16453"/>
                </a:lnTo>
                <a:lnTo>
                  <a:pt x="14538" y="16431"/>
                </a:lnTo>
                <a:lnTo>
                  <a:pt x="14897" y="16453"/>
                </a:lnTo>
                <a:lnTo>
                  <a:pt x="15406" y="16497"/>
                </a:lnTo>
                <a:lnTo>
                  <a:pt x="16105" y="16541"/>
                </a:lnTo>
                <a:lnTo>
                  <a:pt x="16898" y="16607"/>
                </a:lnTo>
                <a:lnTo>
                  <a:pt x="17804" y="16651"/>
                </a:lnTo>
                <a:lnTo>
                  <a:pt x="18786" y="16684"/>
                </a:lnTo>
                <a:lnTo>
                  <a:pt x="19844" y="16728"/>
                </a:lnTo>
                <a:lnTo>
                  <a:pt x="20920" y="16751"/>
                </a:lnTo>
                <a:lnTo>
                  <a:pt x="21109" y="16497"/>
                </a:lnTo>
                <a:lnTo>
                  <a:pt x="21241" y="16222"/>
                </a:lnTo>
                <a:lnTo>
                  <a:pt x="21392" y="15946"/>
                </a:lnTo>
                <a:lnTo>
                  <a:pt x="21467" y="15648"/>
                </a:lnTo>
                <a:lnTo>
                  <a:pt x="21543" y="15351"/>
                </a:lnTo>
                <a:lnTo>
                  <a:pt x="21618" y="15042"/>
                </a:lnTo>
                <a:lnTo>
                  <a:pt x="21618" y="14745"/>
                </a:lnTo>
                <a:lnTo>
                  <a:pt x="21618" y="14447"/>
                </a:lnTo>
                <a:lnTo>
                  <a:pt x="21618" y="14150"/>
                </a:lnTo>
                <a:lnTo>
                  <a:pt x="21581" y="13852"/>
                </a:lnTo>
                <a:lnTo>
                  <a:pt x="21505" y="13577"/>
                </a:lnTo>
                <a:lnTo>
                  <a:pt x="21430" y="13301"/>
                </a:lnTo>
                <a:lnTo>
                  <a:pt x="21354" y="13048"/>
                </a:lnTo>
                <a:lnTo>
                  <a:pt x="21241" y="12816"/>
                </a:lnTo>
                <a:lnTo>
                  <a:pt x="21146" y="12607"/>
                </a:lnTo>
                <a:lnTo>
                  <a:pt x="21033" y="12431"/>
                </a:lnTo>
                <a:lnTo>
                  <a:pt x="20920" y="12265"/>
                </a:lnTo>
                <a:lnTo>
                  <a:pt x="20769" y="12144"/>
                </a:lnTo>
                <a:lnTo>
                  <a:pt x="20637" y="12034"/>
                </a:lnTo>
                <a:lnTo>
                  <a:pt x="20486" y="11946"/>
                </a:lnTo>
                <a:lnTo>
                  <a:pt x="20297" y="11891"/>
                </a:lnTo>
                <a:lnTo>
                  <a:pt x="20165" y="11846"/>
                </a:lnTo>
                <a:lnTo>
                  <a:pt x="19976" y="11824"/>
                </a:lnTo>
                <a:lnTo>
                  <a:pt x="19806" y="11802"/>
                </a:lnTo>
                <a:lnTo>
                  <a:pt x="19390" y="11824"/>
                </a:lnTo>
                <a:lnTo>
                  <a:pt x="18956" y="11891"/>
                </a:lnTo>
                <a:lnTo>
                  <a:pt x="18503" y="11968"/>
                </a:lnTo>
                <a:lnTo>
                  <a:pt x="17993" y="12078"/>
                </a:lnTo>
                <a:lnTo>
                  <a:pt x="17653" y="12144"/>
                </a:lnTo>
                <a:lnTo>
                  <a:pt x="17332" y="12199"/>
                </a:lnTo>
                <a:lnTo>
                  <a:pt x="17049" y="12221"/>
                </a:lnTo>
                <a:lnTo>
                  <a:pt x="16747" y="12243"/>
                </a:lnTo>
                <a:lnTo>
                  <a:pt x="16464" y="12243"/>
                </a:lnTo>
                <a:lnTo>
                  <a:pt x="16218" y="12243"/>
                </a:lnTo>
                <a:lnTo>
                  <a:pt x="15992" y="12221"/>
                </a:lnTo>
                <a:lnTo>
                  <a:pt x="15746" y="12199"/>
                </a:lnTo>
                <a:lnTo>
                  <a:pt x="15520" y="12155"/>
                </a:lnTo>
                <a:lnTo>
                  <a:pt x="15350" y="12122"/>
                </a:lnTo>
                <a:lnTo>
                  <a:pt x="15161" y="12056"/>
                </a:lnTo>
                <a:lnTo>
                  <a:pt x="14972" y="11990"/>
                </a:lnTo>
                <a:lnTo>
                  <a:pt x="14689" y="11846"/>
                </a:lnTo>
                <a:lnTo>
                  <a:pt x="14444" y="11670"/>
                </a:lnTo>
                <a:lnTo>
                  <a:pt x="14255" y="11483"/>
                </a:lnTo>
                <a:lnTo>
                  <a:pt x="14104" y="11295"/>
                </a:lnTo>
                <a:lnTo>
                  <a:pt x="14028" y="11086"/>
                </a:lnTo>
                <a:lnTo>
                  <a:pt x="13972" y="10888"/>
                </a:lnTo>
                <a:lnTo>
                  <a:pt x="13972" y="10700"/>
                </a:lnTo>
                <a:lnTo>
                  <a:pt x="14009" y="10513"/>
                </a:lnTo>
                <a:lnTo>
                  <a:pt x="14066" y="10359"/>
                </a:lnTo>
                <a:lnTo>
                  <a:pt x="14179" y="10215"/>
                </a:lnTo>
                <a:lnTo>
                  <a:pt x="14406" y="10006"/>
                </a:lnTo>
                <a:lnTo>
                  <a:pt x="14651" y="9830"/>
                </a:lnTo>
                <a:lnTo>
                  <a:pt x="14878" y="9686"/>
                </a:lnTo>
                <a:lnTo>
                  <a:pt x="15123" y="9554"/>
                </a:lnTo>
                <a:lnTo>
                  <a:pt x="15350" y="9477"/>
                </a:lnTo>
                <a:lnTo>
                  <a:pt x="15558" y="9411"/>
                </a:lnTo>
                <a:lnTo>
                  <a:pt x="15803" y="9345"/>
                </a:lnTo>
                <a:lnTo>
                  <a:pt x="16030" y="9323"/>
                </a:lnTo>
                <a:lnTo>
                  <a:pt x="16256" y="9301"/>
                </a:lnTo>
                <a:lnTo>
                  <a:pt x="16464" y="9323"/>
                </a:lnTo>
                <a:lnTo>
                  <a:pt x="16690" y="9345"/>
                </a:lnTo>
                <a:lnTo>
                  <a:pt x="16898" y="9367"/>
                </a:lnTo>
                <a:lnTo>
                  <a:pt x="17332" y="9477"/>
                </a:lnTo>
                <a:lnTo>
                  <a:pt x="17767" y="9598"/>
                </a:lnTo>
                <a:lnTo>
                  <a:pt x="18163" y="9731"/>
                </a:lnTo>
                <a:lnTo>
                  <a:pt x="18597" y="9874"/>
                </a:lnTo>
                <a:lnTo>
                  <a:pt x="18994" y="10006"/>
                </a:lnTo>
                <a:lnTo>
                  <a:pt x="19428" y="10083"/>
                </a:lnTo>
                <a:lnTo>
                  <a:pt x="19617" y="10127"/>
                </a:lnTo>
                <a:lnTo>
                  <a:pt x="19844" y="10149"/>
                </a:lnTo>
                <a:lnTo>
                  <a:pt x="20013" y="10149"/>
                </a:lnTo>
                <a:lnTo>
                  <a:pt x="20240" y="10127"/>
                </a:lnTo>
                <a:lnTo>
                  <a:pt x="20410" y="10105"/>
                </a:lnTo>
                <a:lnTo>
                  <a:pt x="20637" y="10061"/>
                </a:lnTo>
                <a:lnTo>
                  <a:pt x="20844" y="9984"/>
                </a:lnTo>
                <a:lnTo>
                  <a:pt x="21033" y="9896"/>
                </a:lnTo>
                <a:lnTo>
                  <a:pt x="21146" y="9830"/>
                </a:lnTo>
                <a:lnTo>
                  <a:pt x="21203" y="9753"/>
                </a:lnTo>
                <a:lnTo>
                  <a:pt x="21279" y="9642"/>
                </a:lnTo>
                <a:lnTo>
                  <a:pt x="21354" y="9521"/>
                </a:lnTo>
                <a:lnTo>
                  <a:pt x="21430" y="9246"/>
                </a:lnTo>
                <a:lnTo>
                  <a:pt x="21430" y="8904"/>
                </a:lnTo>
                <a:lnTo>
                  <a:pt x="21430" y="8540"/>
                </a:lnTo>
                <a:lnTo>
                  <a:pt x="21392" y="8144"/>
                </a:lnTo>
                <a:lnTo>
                  <a:pt x="21354" y="7714"/>
                </a:lnTo>
                <a:lnTo>
                  <a:pt x="21279" y="7295"/>
                </a:lnTo>
                <a:lnTo>
                  <a:pt x="21146" y="6446"/>
                </a:lnTo>
                <a:lnTo>
                  <a:pt x="20995" y="5686"/>
                </a:lnTo>
                <a:lnTo>
                  <a:pt x="20958" y="5366"/>
                </a:lnTo>
                <a:lnTo>
                  <a:pt x="20958" y="5091"/>
                </a:lnTo>
                <a:lnTo>
                  <a:pt x="20958" y="4860"/>
                </a:lnTo>
                <a:lnTo>
                  <a:pt x="21033" y="4716"/>
                </a:lnTo>
                <a:lnTo>
                  <a:pt x="20637" y="4860"/>
                </a:lnTo>
                <a:lnTo>
                  <a:pt x="20127" y="4992"/>
                </a:lnTo>
                <a:lnTo>
                  <a:pt x="19617" y="5069"/>
                </a:lnTo>
                <a:lnTo>
                  <a:pt x="19032" y="5157"/>
                </a:lnTo>
                <a:lnTo>
                  <a:pt x="18465" y="5201"/>
                </a:lnTo>
                <a:lnTo>
                  <a:pt x="17842" y="5245"/>
                </a:lnTo>
                <a:lnTo>
                  <a:pt x="17219" y="5267"/>
                </a:lnTo>
                <a:lnTo>
                  <a:pt x="16615" y="5267"/>
                </a:lnTo>
                <a:lnTo>
                  <a:pt x="15992" y="5245"/>
                </a:lnTo>
                <a:lnTo>
                  <a:pt x="15369" y="5201"/>
                </a:lnTo>
                <a:lnTo>
                  <a:pt x="14840" y="5157"/>
                </a:lnTo>
                <a:lnTo>
                  <a:pt x="14293" y="5091"/>
                </a:lnTo>
                <a:lnTo>
                  <a:pt x="13783" y="5014"/>
                </a:lnTo>
                <a:lnTo>
                  <a:pt x="13386" y="4926"/>
                </a:lnTo>
                <a:lnTo>
                  <a:pt x="13027" y="4815"/>
                </a:lnTo>
                <a:lnTo>
                  <a:pt x="12725" y="4716"/>
                </a:lnTo>
                <a:lnTo>
                  <a:pt x="12480" y="4606"/>
                </a:lnTo>
                <a:lnTo>
                  <a:pt x="12291" y="4496"/>
                </a:lnTo>
                <a:lnTo>
                  <a:pt x="12197" y="4397"/>
                </a:lnTo>
                <a:lnTo>
                  <a:pt x="12083" y="4286"/>
                </a:lnTo>
                <a:lnTo>
                  <a:pt x="12046" y="4187"/>
                </a:lnTo>
                <a:lnTo>
                  <a:pt x="12008" y="4077"/>
                </a:lnTo>
                <a:lnTo>
                  <a:pt x="12046" y="3967"/>
                </a:lnTo>
                <a:lnTo>
                  <a:pt x="12121" y="3868"/>
                </a:lnTo>
                <a:lnTo>
                  <a:pt x="12197" y="3735"/>
                </a:lnTo>
                <a:lnTo>
                  <a:pt x="12291" y="3614"/>
                </a:lnTo>
                <a:lnTo>
                  <a:pt x="12442" y="3482"/>
                </a:lnTo>
                <a:lnTo>
                  <a:pt x="12631" y="3361"/>
                </a:lnTo>
                <a:lnTo>
                  <a:pt x="13065" y="3085"/>
                </a:lnTo>
                <a:lnTo>
                  <a:pt x="13537" y="2766"/>
                </a:lnTo>
                <a:lnTo>
                  <a:pt x="13783" y="2578"/>
                </a:lnTo>
                <a:lnTo>
                  <a:pt x="13934" y="2380"/>
                </a:lnTo>
                <a:lnTo>
                  <a:pt x="14028" y="2171"/>
                </a:lnTo>
                <a:lnTo>
                  <a:pt x="14104" y="1961"/>
                </a:lnTo>
                <a:lnTo>
                  <a:pt x="14104" y="1730"/>
                </a:lnTo>
                <a:lnTo>
                  <a:pt x="14066" y="1498"/>
                </a:lnTo>
                <a:lnTo>
                  <a:pt x="13972" y="1267"/>
                </a:lnTo>
                <a:lnTo>
                  <a:pt x="13820" y="1057"/>
                </a:lnTo>
                <a:lnTo>
                  <a:pt x="13594" y="837"/>
                </a:lnTo>
                <a:lnTo>
                  <a:pt x="13386" y="628"/>
                </a:lnTo>
                <a:lnTo>
                  <a:pt x="13103" y="462"/>
                </a:lnTo>
                <a:lnTo>
                  <a:pt x="12763" y="308"/>
                </a:lnTo>
                <a:lnTo>
                  <a:pt x="12404" y="187"/>
                </a:lnTo>
                <a:lnTo>
                  <a:pt x="12008" y="77"/>
                </a:lnTo>
                <a:lnTo>
                  <a:pt x="11574" y="33"/>
                </a:lnTo>
                <a:lnTo>
                  <a:pt x="11102" y="11"/>
                </a:lnTo>
                <a:lnTo>
                  <a:pt x="10667" y="11"/>
                </a:lnTo>
                <a:lnTo>
                  <a:pt x="10233" y="77"/>
                </a:lnTo>
                <a:lnTo>
                  <a:pt x="9837" y="187"/>
                </a:lnTo>
                <a:lnTo>
                  <a:pt x="9440" y="286"/>
                </a:lnTo>
                <a:lnTo>
                  <a:pt x="9062" y="462"/>
                </a:lnTo>
                <a:lnTo>
                  <a:pt x="8741" y="628"/>
                </a:lnTo>
                <a:lnTo>
                  <a:pt x="8458" y="815"/>
                </a:lnTo>
                <a:lnTo>
                  <a:pt x="8232" y="1035"/>
                </a:lnTo>
                <a:lnTo>
                  <a:pt x="8062" y="1245"/>
                </a:lnTo>
                <a:lnTo>
                  <a:pt x="7911" y="1476"/>
                </a:lnTo>
                <a:lnTo>
                  <a:pt x="7835" y="1708"/>
                </a:lnTo>
                <a:lnTo>
                  <a:pt x="7797" y="1961"/>
                </a:lnTo>
                <a:lnTo>
                  <a:pt x="7835" y="2193"/>
                </a:lnTo>
                <a:lnTo>
                  <a:pt x="7948" y="2402"/>
                </a:lnTo>
                <a:lnTo>
                  <a:pt x="8062" y="2534"/>
                </a:lnTo>
                <a:lnTo>
                  <a:pt x="8175" y="2644"/>
                </a:lnTo>
                <a:lnTo>
                  <a:pt x="8269" y="2744"/>
                </a:lnTo>
                <a:lnTo>
                  <a:pt x="8420" y="2832"/>
                </a:lnTo>
                <a:lnTo>
                  <a:pt x="8704" y="3019"/>
                </a:lnTo>
                <a:lnTo>
                  <a:pt x="8968" y="3206"/>
                </a:lnTo>
                <a:lnTo>
                  <a:pt x="9138" y="3405"/>
                </a:lnTo>
                <a:lnTo>
                  <a:pt x="9327" y="3570"/>
                </a:lnTo>
                <a:lnTo>
                  <a:pt x="9440" y="3735"/>
                </a:lnTo>
                <a:lnTo>
                  <a:pt x="9516" y="3890"/>
                </a:lnTo>
                <a:lnTo>
                  <a:pt x="9534" y="4033"/>
                </a:lnTo>
                <a:lnTo>
                  <a:pt x="9534" y="4165"/>
                </a:lnTo>
                <a:lnTo>
                  <a:pt x="9516" y="4286"/>
                </a:lnTo>
                <a:lnTo>
                  <a:pt x="9440" y="4397"/>
                </a:lnTo>
                <a:lnTo>
                  <a:pt x="9327" y="4496"/>
                </a:lnTo>
                <a:lnTo>
                  <a:pt x="9176" y="4562"/>
                </a:lnTo>
                <a:lnTo>
                  <a:pt x="9006" y="4628"/>
                </a:lnTo>
                <a:lnTo>
                  <a:pt x="8779" y="4694"/>
                </a:lnTo>
                <a:lnTo>
                  <a:pt x="8534" y="4716"/>
                </a:lnTo>
                <a:lnTo>
                  <a:pt x="8232" y="4716"/>
                </a:lnTo>
                <a:lnTo>
                  <a:pt x="7118" y="4738"/>
                </a:lnTo>
                <a:lnTo>
                  <a:pt x="5947" y="4771"/>
                </a:lnTo>
                <a:lnTo>
                  <a:pt x="4795" y="4815"/>
                </a:lnTo>
                <a:lnTo>
                  <a:pt x="3681" y="4860"/>
                </a:lnTo>
                <a:lnTo>
                  <a:pt x="2662" y="4882"/>
                </a:lnTo>
                <a:lnTo>
                  <a:pt x="1755" y="4882"/>
                </a:lnTo>
                <a:lnTo>
                  <a:pt x="1359" y="4860"/>
                </a:lnTo>
                <a:lnTo>
                  <a:pt x="981" y="4837"/>
                </a:lnTo>
                <a:lnTo>
                  <a:pt x="698" y="4771"/>
                </a:lnTo>
                <a:lnTo>
                  <a:pt x="453" y="4716"/>
                </a:lnTo>
                <a:lnTo>
                  <a:pt x="453" y="5322"/>
                </a:lnTo>
                <a:lnTo>
                  <a:pt x="453" y="6083"/>
                </a:lnTo>
                <a:lnTo>
                  <a:pt x="453" y="6909"/>
                </a:lnTo>
                <a:lnTo>
                  <a:pt x="453" y="7780"/>
                </a:lnTo>
                <a:lnTo>
                  <a:pt x="453" y="8606"/>
                </a:lnTo>
                <a:lnTo>
                  <a:pt x="453" y="9345"/>
                </a:lnTo>
                <a:lnTo>
                  <a:pt x="453" y="9918"/>
                </a:lnTo>
                <a:lnTo>
                  <a:pt x="453" y="10282"/>
                </a:lnTo>
                <a:lnTo>
                  <a:pt x="490" y="10381"/>
                </a:lnTo>
                <a:lnTo>
                  <a:pt x="547" y="10491"/>
                </a:lnTo>
                <a:lnTo>
                  <a:pt x="660" y="10590"/>
                </a:lnTo>
                <a:lnTo>
                  <a:pt x="811" y="10700"/>
                </a:lnTo>
                <a:lnTo>
                  <a:pt x="981" y="10811"/>
                </a:lnTo>
                <a:lnTo>
                  <a:pt x="1208" y="10888"/>
                </a:lnTo>
                <a:lnTo>
                  <a:pt x="1453" y="10954"/>
                </a:lnTo>
                <a:lnTo>
                  <a:pt x="1718" y="11020"/>
                </a:lnTo>
                <a:lnTo>
                  <a:pt x="1963" y="11064"/>
                </a:lnTo>
                <a:lnTo>
                  <a:pt x="2265" y="11086"/>
                </a:lnTo>
                <a:lnTo>
                  <a:pt x="2548" y="11064"/>
                </a:lnTo>
                <a:lnTo>
                  <a:pt x="2794" y="11042"/>
                </a:lnTo>
                <a:lnTo>
                  <a:pt x="3096" y="10976"/>
                </a:lnTo>
                <a:lnTo>
                  <a:pt x="3341" y="10888"/>
                </a:lnTo>
                <a:lnTo>
                  <a:pt x="3606" y="10766"/>
                </a:lnTo>
                <a:lnTo>
                  <a:pt x="3813" y="10590"/>
                </a:lnTo>
                <a:close/>
              </a:path>
            </a:pathLst>
          </a:custGeom>
          <a:solidFill>
            <a:srgbClr val="FFCC99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>
        <p:nvSpPr>
          <p:cNvPr id="24" name="Puzzle1"/>
          <p:cNvSpPr>
            <a:spLocks noEditPoints="1" noChangeArrowheads="1"/>
          </p:cNvSpPr>
          <p:nvPr/>
        </p:nvSpPr>
        <p:spPr bwMode="auto">
          <a:xfrm>
            <a:off x="5242069" y="2548620"/>
            <a:ext cx="1635699" cy="848218"/>
          </a:xfrm>
          <a:custGeom>
            <a:avLst/>
            <a:gdLst>
              <a:gd name="T0" fmla="*/ 16740 w 21600"/>
              <a:gd name="T1" fmla="*/ 21078 h 21600"/>
              <a:gd name="T2" fmla="*/ 16976 w 21600"/>
              <a:gd name="T3" fmla="*/ 521 h 21600"/>
              <a:gd name="T4" fmla="*/ 4725 w 21600"/>
              <a:gd name="T5" fmla="*/ 856 h 21600"/>
              <a:gd name="T6" fmla="*/ 5040 w 21600"/>
              <a:gd name="T7" fmla="*/ 21004 h 21600"/>
              <a:gd name="T8" fmla="*/ 10811 w 21600"/>
              <a:gd name="T9" fmla="*/ 12885 h 21600"/>
              <a:gd name="T10" fmla="*/ 10845 w 21600"/>
              <a:gd name="T11" fmla="*/ 8714 h 21600"/>
              <a:gd name="T12" fmla="*/ 21600 w 21600"/>
              <a:gd name="T13" fmla="*/ 10000 h 21600"/>
              <a:gd name="T14" fmla="*/ 56 w 21600"/>
              <a:gd name="T15" fmla="*/ 10000 h 21600"/>
              <a:gd name="T16" fmla="*/ 6086 w 21600"/>
              <a:gd name="T17" fmla="*/ 2569 h 21600"/>
              <a:gd name="T18" fmla="*/ 16132 w 21600"/>
              <a:gd name="T19" fmla="*/ 19552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9360" y="20836"/>
                </a:moveTo>
                <a:lnTo>
                  <a:pt x="9528" y="20836"/>
                </a:lnTo>
                <a:lnTo>
                  <a:pt x="9686" y="20762"/>
                </a:lnTo>
                <a:lnTo>
                  <a:pt x="9810" y="20687"/>
                </a:lnTo>
                <a:lnTo>
                  <a:pt x="9922" y="20575"/>
                </a:lnTo>
                <a:lnTo>
                  <a:pt x="10012" y="20426"/>
                </a:lnTo>
                <a:lnTo>
                  <a:pt x="10068" y="20296"/>
                </a:lnTo>
                <a:lnTo>
                  <a:pt x="10113" y="20110"/>
                </a:lnTo>
                <a:lnTo>
                  <a:pt x="10136" y="19905"/>
                </a:lnTo>
                <a:lnTo>
                  <a:pt x="10136" y="19682"/>
                </a:lnTo>
                <a:lnTo>
                  <a:pt x="10113" y="19440"/>
                </a:lnTo>
                <a:lnTo>
                  <a:pt x="10068" y="19142"/>
                </a:lnTo>
                <a:lnTo>
                  <a:pt x="10012" y="18900"/>
                </a:lnTo>
                <a:lnTo>
                  <a:pt x="9900" y="18620"/>
                </a:lnTo>
                <a:lnTo>
                  <a:pt x="9787" y="18285"/>
                </a:lnTo>
                <a:lnTo>
                  <a:pt x="9641" y="17968"/>
                </a:lnTo>
                <a:lnTo>
                  <a:pt x="9472" y="17652"/>
                </a:lnTo>
                <a:lnTo>
                  <a:pt x="9382" y="17466"/>
                </a:lnTo>
                <a:lnTo>
                  <a:pt x="9315" y="17298"/>
                </a:lnTo>
                <a:lnTo>
                  <a:pt x="9258" y="17112"/>
                </a:lnTo>
                <a:lnTo>
                  <a:pt x="9191" y="16926"/>
                </a:lnTo>
                <a:lnTo>
                  <a:pt x="9123" y="16535"/>
                </a:lnTo>
                <a:lnTo>
                  <a:pt x="9101" y="16144"/>
                </a:lnTo>
                <a:lnTo>
                  <a:pt x="9101" y="15753"/>
                </a:lnTo>
                <a:lnTo>
                  <a:pt x="9168" y="15362"/>
                </a:lnTo>
                <a:lnTo>
                  <a:pt x="9236" y="14971"/>
                </a:lnTo>
                <a:lnTo>
                  <a:pt x="9360" y="14580"/>
                </a:lnTo>
                <a:lnTo>
                  <a:pt x="9495" y="14244"/>
                </a:lnTo>
                <a:lnTo>
                  <a:pt x="9663" y="13891"/>
                </a:lnTo>
                <a:lnTo>
                  <a:pt x="9855" y="13611"/>
                </a:lnTo>
                <a:lnTo>
                  <a:pt x="10068" y="13351"/>
                </a:lnTo>
                <a:lnTo>
                  <a:pt x="10293" y="13146"/>
                </a:lnTo>
                <a:lnTo>
                  <a:pt x="10552" y="12997"/>
                </a:lnTo>
                <a:lnTo>
                  <a:pt x="10811" y="12885"/>
                </a:lnTo>
                <a:lnTo>
                  <a:pt x="11069" y="12866"/>
                </a:lnTo>
                <a:lnTo>
                  <a:pt x="11351" y="12885"/>
                </a:lnTo>
                <a:lnTo>
                  <a:pt x="11610" y="12997"/>
                </a:lnTo>
                <a:lnTo>
                  <a:pt x="11846" y="13183"/>
                </a:lnTo>
                <a:lnTo>
                  <a:pt x="12060" y="13388"/>
                </a:lnTo>
                <a:lnTo>
                  <a:pt x="12251" y="13648"/>
                </a:lnTo>
                <a:lnTo>
                  <a:pt x="12419" y="13928"/>
                </a:lnTo>
                <a:lnTo>
                  <a:pt x="12555" y="14244"/>
                </a:lnTo>
                <a:lnTo>
                  <a:pt x="12690" y="14617"/>
                </a:lnTo>
                <a:lnTo>
                  <a:pt x="12768" y="15008"/>
                </a:lnTo>
                <a:lnTo>
                  <a:pt x="12836" y="15399"/>
                </a:lnTo>
                <a:lnTo>
                  <a:pt x="12858" y="15753"/>
                </a:lnTo>
                <a:lnTo>
                  <a:pt x="12858" y="16144"/>
                </a:lnTo>
                <a:lnTo>
                  <a:pt x="12813" y="16535"/>
                </a:lnTo>
                <a:lnTo>
                  <a:pt x="12746" y="16888"/>
                </a:lnTo>
                <a:lnTo>
                  <a:pt x="12667" y="17224"/>
                </a:lnTo>
                <a:lnTo>
                  <a:pt x="12510" y="17503"/>
                </a:lnTo>
                <a:lnTo>
                  <a:pt x="12228" y="18043"/>
                </a:lnTo>
                <a:lnTo>
                  <a:pt x="11970" y="18546"/>
                </a:lnTo>
                <a:lnTo>
                  <a:pt x="11868" y="18751"/>
                </a:lnTo>
                <a:lnTo>
                  <a:pt x="11778" y="18974"/>
                </a:lnTo>
                <a:lnTo>
                  <a:pt x="11711" y="19179"/>
                </a:lnTo>
                <a:lnTo>
                  <a:pt x="11666" y="19365"/>
                </a:lnTo>
                <a:lnTo>
                  <a:pt x="11632" y="19570"/>
                </a:lnTo>
                <a:lnTo>
                  <a:pt x="11632" y="19756"/>
                </a:lnTo>
                <a:lnTo>
                  <a:pt x="11632" y="19942"/>
                </a:lnTo>
                <a:lnTo>
                  <a:pt x="11643" y="20110"/>
                </a:lnTo>
                <a:lnTo>
                  <a:pt x="11711" y="20296"/>
                </a:lnTo>
                <a:lnTo>
                  <a:pt x="11801" y="20464"/>
                </a:lnTo>
                <a:lnTo>
                  <a:pt x="11891" y="20650"/>
                </a:lnTo>
                <a:lnTo>
                  <a:pt x="12037" y="20836"/>
                </a:lnTo>
                <a:lnTo>
                  <a:pt x="12206" y="21004"/>
                </a:lnTo>
                <a:lnTo>
                  <a:pt x="12419" y="21190"/>
                </a:lnTo>
                <a:lnTo>
                  <a:pt x="12667" y="21320"/>
                </a:lnTo>
                <a:lnTo>
                  <a:pt x="12960" y="21432"/>
                </a:lnTo>
                <a:lnTo>
                  <a:pt x="13286" y="21544"/>
                </a:lnTo>
                <a:lnTo>
                  <a:pt x="13612" y="21655"/>
                </a:lnTo>
                <a:lnTo>
                  <a:pt x="13983" y="21693"/>
                </a:lnTo>
                <a:lnTo>
                  <a:pt x="14343" y="21730"/>
                </a:lnTo>
                <a:lnTo>
                  <a:pt x="14715" y="21730"/>
                </a:lnTo>
                <a:lnTo>
                  <a:pt x="15075" y="21730"/>
                </a:lnTo>
                <a:lnTo>
                  <a:pt x="15446" y="21655"/>
                </a:lnTo>
                <a:lnTo>
                  <a:pt x="15794" y="21581"/>
                </a:lnTo>
                <a:lnTo>
                  <a:pt x="16132" y="21432"/>
                </a:lnTo>
                <a:lnTo>
                  <a:pt x="16458" y="21302"/>
                </a:lnTo>
                <a:lnTo>
                  <a:pt x="16740" y="21078"/>
                </a:lnTo>
                <a:lnTo>
                  <a:pt x="16976" y="20836"/>
                </a:lnTo>
                <a:lnTo>
                  <a:pt x="17043" y="20650"/>
                </a:lnTo>
                <a:lnTo>
                  <a:pt x="17088" y="20426"/>
                </a:lnTo>
                <a:lnTo>
                  <a:pt x="17133" y="20222"/>
                </a:lnTo>
                <a:lnTo>
                  <a:pt x="17156" y="19980"/>
                </a:lnTo>
                <a:lnTo>
                  <a:pt x="17167" y="19477"/>
                </a:lnTo>
                <a:lnTo>
                  <a:pt x="17167" y="18974"/>
                </a:lnTo>
                <a:lnTo>
                  <a:pt x="17156" y="18397"/>
                </a:lnTo>
                <a:lnTo>
                  <a:pt x="17111" y="17820"/>
                </a:lnTo>
                <a:lnTo>
                  <a:pt x="17066" y="17261"/>
                </a:lnTo>
                <a:lnTo>
                  <a:pt x="16998" y="16646"/>
                </a:lnTo>
                <a:lnTo>
                  <a:pt x="16852" y="15511"/>
                </a:lnTo>
                <a:lnTo>
                  <a:pt x="16740" y="14393"/>
                </a:lnTo>
                <a:lnTo>
                  <a:pt x="16717" y="13928"/>
                </a:lnTo>
                <a:lnTo>
                  <a:pt x="16695" y="13462"/>
                </a:lnTo>
                <a:lnTo>
                  <a:pt x="16717" y="13071"/>
                </a:lnTo>
                <a:lnTo>
                  <a:pt x="16785" y="12755"/>
                </a:lnTo>
                <a:lnTo>
                  <a:pt x="16852" y="12419"/>
                </a:lnTo>
                <a:lnTo>
                  <a:pt x="16953" y="12140"/>
                </a:lnTo>
                <a:lnTo>
                  <a:pt x="17088" y="11898"/>
                </a:lnTo>
                <a:lnTo>
                  <a:pt x="17212" y="11675"/>
                </a:lnTo>
                <a:lnTo>
                  <a:pt x="17370" y="11470"/>
                </a:lnTo>
                <a:lnTo>
                  <a:pt x="17516" y="11284"/>
                </a:lnTo>
                <a:lnTo>
                  <a:pt x="17696" y="11135"/>
                </a:lnTo>
                <a:lnTo>
                  <a:pt x="17865" y="11042"/>
                </a:lnTo>
                <a:lnTo>
                  <a:pt x="18033" y="10930"/>
                </a:lnTo>
                <a:lnTo>
                  <a:pt x="18213" y="10893"/>
                </a:lnTo>
                <a:lnTo>
                  <a:pt x="18382" y="10893"/>
                </a:lnTo>
                <a:lnTo>
                  <a:pt x="18551" y="10967"/>
                </a:lnTo>
                <a:lnTo>
                  <a:pt x="18708" y="11042"/>
                </a:lnTo>
                <a:lnTo>
                  <a:pt x="18855" y="11172"/>
                </a:lnTo>
                <a:lnTo>
                  <a:pt x="19012" y="11358"/>
                </a:lnTo>
                <a:lnTo>
                  <a:pt x="19136" y="11600"/>
                </a:lnTo>
                <a:lnTo>
                  <a:pt x="19271" y="11861"/>
                </a:lnTo>
                <a:lnTo>
                  <a:pt x="19440" y="12028"/>
                </a:lnTo>
                <a:lnTo>
                  <a:pt x="19608" y="12177"/>
                </a:lnTo>
                <a:lnTo>
                  <a:pt x="19822" y="12289"/>
                </a:lnTo>
                <a:lnTo>
                  <a:pt x="20025" y="12289"/>
                </a:lnTo>
                <a:lnTo>
                  <a:pt x="20238" y="12289"/>
                </a:lnTo>
                <a:lnTo>
                  <a:pt x="20452" y="12215"/>
                </a:lnTo>
                <a:lnTo>
                  <a:pt x="20643" y="12103"/>
                </a:lnTo>
                <a:lnTo>
                  <a:pt x="20846" y="11973"/>
                </a:lnTo>
                <a:lnTo>
                  <a:pt x="21037" y="11786"/>
                </a:lnTo>
                <a:lnTo>
                  <a:pt x="21206" y="11563"/>
                </a:lnTo>
                <a:lnTo>
                  <a:pt x="21363" y="11321"/>
                </a:lnTo>
                <a:lnTo>
                  <a:pt x="21465" y="11079"/>
                </a:lnTo>
                <a:lnTo>
                  <a:pt x="21577" y="10744"/>
                </a:lnTo>
                <a:lnTo>
                  <a:pt x="21622" y="10427"/>
                </a:lnTo>
                <a:lnTo>
                  <a:pt x="21645" y="10111"/>
                </a:lnTo>
                <a:lnTo>
                  <a:pt x="21622" y="9608"/>
                </a:lnTo>
                <a:lnTo>
                  <a:pt x="21577" y="9142"/>
                </a:lnTo>
                <a:lnTo>
                  <a:pt x="21465" y="8751"/>
                </a:lnTo>
                <a:lnTo>
                  <a:pt x="21363" y="8397"/>
                </a:lnTo>
                <a:lnTo>
                  <a:pt x="21206" y="8062"/>
                </a:lnTo>
                <a:lnTo>
                  <a:pt x="21037" y="7820"/>
                </a:lnTo>
                <a:lnTo>
                  <a:pt x="20846" y="7597"/>
                </a:lnTo>
                <a:lnTo>
                  <a:pt x="20643" y="7429"/>
                </a:lnTo>
                <a:lnTo>
                  <a:pt x="20452" y="7317"/>
                </a:lnTo>
                <a:lnTo>
                  <a:pt x="20238" y="7206"/>
                </a:lnTo>
                <a:lnTo>
                  <a:pt x="20025" y="7168"/>
                </a:lnTo>
                <a:lnTo>
                  <a:pt x="19822" y="7206"/>
                </a:lnTo>
                <a:lnTo>
                  <a:pt x="19608" y="7243"/>
                </a:lnTo>
                <a:lnTo>
                  <a:pt x="19440" y="7355"/>
                </a:lnTo>
                <a:lnTo>
                  <a:pt x="19271" y="7504"/>
                </a:lnTo>
                <a:lnTo>
                  <a:pt x="19136" y="7708"/>
                </a:lnTo>
                <a:lnTo>
                  <a:pt x="19012" y="7895"/>
                </a:lnTo>
                <a:lnTo>
                  <a:pt x="18832" y="8025"/>
                </a:lnTo>
                <a:lnTo>
                  <a:pt x="18663" y="8174"/>
                </a:lnTo>
                <a:lnTo>
                  <a:pt x="18472" y="8248"/>
                </a:lnTo>
                <a:lnTo>
                  <a:pt x="18270" y="8286"/>
                </a:lnTo>
                <a:lnTo>
                  <a:pt x="18078" y="8323"/>
                </a:lnTo>
                <a:lnTo>
                  <a:pt x="17887" y="8323"/>
                </a:lnTo>
                <a:lnTo>
                  <a:pt x="17696" y="8248"/>
                </a:lnTo>
                <a:lnTo>
                  <a:pt x="17493" y="8174"/>
                </a:lnTo>
                <a:lnTo>
                  <a:pt x="17302" y="8062"/>
                </a:lnTo>
                <a:lnTo>
                  <a:pt x="17133" y="7969"/>
                </a:lnTo>
                <a:lnTo>
                  <a:pt x="16976" y="7783"/>
                </a:lnTo>
                <a:lnTo>
                  <a:pt x="16852" y="7597"/>
                </a:lnTo>
                <a:lnTo>
                  <a:pt x="16740" y="7429"/>
                </a:lnTo>
                <a:lnTo>
                  <a:pt x="16672" y="7168"/>
                </a:lnTo>
                <a:lnTo>
                  <a:pt x="16638" y="6926"/>
                </a:lnTo>
                <a:lnTo>
                  <a:pt x="16616" y="6498"/>
                </a:lnTo>
                <a:lnTo>
                  <a:pt x="16616" y="5772"/>
                </a:lnTo>
                <a:lnTo>
                  <a:pt x="16650" y="4915"/>
                </a:lnTo>
                <a:lnTo>
                  <a:pt x="16695" y="3928"/>
                </a:lnTo>
                <a:lnTo>
                  <a:pt x="16762" y="2960"/>
                </a:lnTo>
                <a:lnTo>
                  <a:pt x="16830" y="1992"/>
                </a:lnTo>
                <a:lnTo>
                  <a:pt x="16908" y="1173"/>
                </a:lnTo>
                <a:lnTo>
                  <a:pt x="16976" y="521"/>
                </a:lnTo>
                <a:lnTo>
                  <a:pt x="16953" y="521"/>
                </a:lnTo>
                <a:lnTo>
                  <a:pt x="16931" y="521"/>
                </a:lnTo>
                <a:lnTo>
                  <a:pt x="16267" y="484"/>
                </a:lnTo>
                <a:lnTo>
                  <a:pt x="15637" y="428"/>
                </a:lnTo>
                <a:lnTo>
                  <a:pt x="15063" y="353"/>
                </a:lnTo>
                <a:lnTo>
                  <a:pt x="14523" y="279"/>
                </a:lnTo>
                <a:lnTo>
                  <a:pt x="14040" y="167"/>
                </a:lnTo>
                <a:lnTo>
                  <a:pt x="13635" y="93"/>
                </a:lnTo>
                <a:lnTo>
                  <a:pt x="13331" y="18"/>
                </a:lnTo>
                <a:lnTo>
                  <a:pt x="13117" y="18"/>
                </a:lnTo>
                <a:lnTo>
                  <a:pt x="12982" y="18"/>
                </a:lnTo>
                <a:lnTo>
                  <a:pt x="12858" y="130"/>
                </a:lnTo>
                <a:lnTo>
                  <a:pt x="12723" y="279"/>
                </a:lnTo>
                <a:lnTo>
                  <a:pt x="12622" y="446"/>
                </a:lnTo>
                <a:lnTo>
                  <a:pt x="12510" y="670"/>
                </a:lnTo>
                <a:lnTo>
                  <a:pt x="12419" y="912"/>
                </a:lnTo>
                <a:lnTo>
                  <a:pt x="12363" y="1210"/>
                </a:lnTo>
                <a:lnTo>
                  <a:pt x="12318" y="1526"/>
                </a:lnTo>
                <a:lnTo>
                  <a:pt x="12273" y="1843"/>
                </a:lnTo>
                <a:lnTo>
                  <a:pt x="12251" y="2215"/>
                </a:lnTo>
                <a:lnTo>
                  <a:pt x="12273" y="2532"/>
                </a:lnTo>
                <a:lnTo>
                  <a:pt x="12318" y="2886"/>
                </a:lnTo>
                <a:lnTo>
                  <a:pt x="12386" y="3240"/>
                </a:lnTo>
                <a:lnTo>
                  <a:pt x="12464" y="3556"/>
                </a:lnTo>
                <a:lnTo>
                  <a:pt x="12577" y="3891"/>
                </a:lnTo>
                <a:lnTo>
                  <a:pt x="12746" y="4171"/>
                </a:lnTo>
                <a:lnTo>
                  <a:pt x="12926" y="4487"/>
                </a:lnTo>
                <a:lnTo>
                  <a:pt x="13050" y="4860"/>
                </a:lnTo>
                <a:lnTo>
                  <a:pt x="13162" y="5251"/>
                </a:lnTo>
                <a:lnTo>
                  <a:pt x="13218" y="5604"/>
                </a:lnTo>
                <a:lnTo>
                  <a:pt x="13263" y="5995"/>
                </a:lnTo>
                <a:lnTo>
                  <a:pt x="13241" y="6386"/>
                </a:lnTo>
                <a:lnTo>
                  <a:pt x="13218" y="6740"/>
                </a:lnTo>
                <a:lnTo>
                  <a:pt x="13139" y="7094"/>
                </a:lnTo>
                <a:lnTo>
                  <a:pt x="13050" y="7429"/>
                </a:lnTo>
                <a:lnTo>
                  <a:pt x="12903" y="7746"/>
                </a:lnTo>
                <a:lnTo>
                  <a:pt x="12723" y="8025"/>
                </a:lnTo>
                <a:lnTo>
                  <a:pt x="12532" y="8286"/>
                </a:lnTo>
                <a:lnTo>
                  <a:pt x="12318" y="8491"/>
                </a:lnTo>
                <a:lnTo>
                  <a:pt x="12060" y="8677"/>
                </a:lnTo>
                <a:lnTo>
                  <a:pt x="11756" y="8788"/>
                </a:lnTo>
                <a:lnTo>
                  <a:pt x="11452" y="8826"/>
                </a:lnTo>
                <a:lnTo>
                  <a:pt x="11283" y="8826"/>
                </a:lnTo>
                <a:lnTo>
                  <a:pt x="11126" y="8826"/>
                </a:lnTo>
                <a:lnTo>
                  <a:pt x="11002" y="8788"/>
                </a:lnTo>
                <a:lnTo>
                  <a:pt x="10845" y="8714"/>
                </a:lnTo>
                <a:lnTo>
                  <a:pt x="10721" y="8640"/>
                </a:lnTo>
                <a:lnTo>
                  <a:pt x="10608" y="8565"/>
                </a:lnTo>
                <a:lnTo>
                  <a:pt x="10485" y="8453"/>
                </a:lnTo>
                <a:lnTo>
                  <a:pt x="10372" y="8323"/>
                </a:lnTo>
                <a:lnTo>
                  <a:pt x="10181" y="8062"/>
                </a:lnTo>
                <a:lnTo>
                  <a:pt x="10035" y="7746"/>
                </a:lnTo>
                <a:lnTo>
                  <a:pt x="9900" y="7392"/>
                </a:lnTo>
                <a:lnTo>
                  <a:pt x="9787" y="7001"/>
                </a:lnTo>
                <a:lnTo>
                  <a:pt x="9731" y="6610"/>
                </a:lnTo>
                <a:lnTo>
                  <a:pt x="9686" y="6219"/>
                </a:lnTo>
                <a:lnTo>
                  <a:pt x="9663" y="5772"/>
                </a:lnTo>
                <a:lnTo>
                  <a:pt x="9686" y="5381"/>
                </a:lnTo>
                <a:lnTo>
                  <a:pt x="9753" y="4990"/>
                </a:lnTo>
                <a:lnTo>
                  <a:pt x="9832" y="4636"/>
                </a:lnTo>
                <a:lnTo>
                  <a:pt x="9945" y="4320"/>
                </a:lnTo>
                <a:lnTo>
                  <a:pt x="10068" y="4022"/>
                </a:lnTo>
                <a:lnTo>
                  <a:pt x="10203" y="3817"/>
                </a:lnTo>
                <a:lnTo>
                  <a:pt x="10316" y="3593"/>
                </a:lnTo>
                <a:lnTo>
                  <a:pt x="10395" y="3351"/>
                </a:lnTo>
                <a:lnTo>
                  <a:pt x="10462" y="3109"/>
                </a:lnTo>
                <a:lnTo>
                  <a:pt x="10507" y="2848"/>
                </a:lnTo>
                <a:lnTo>
                  <a:pt x="10530" y="2606"/>
                </a:lnTo>
                <a:lnTo>
                  <a:pt x="10507" y="2346"/>
                </a:lnTo>
                <a:lnTo>
                  <a:pt x="10462" y="2141"/>
                </a:lnTo>
                <a:lnTo>
                  <a:pt x="10395" y="1880"/>
                </a:lnTo>
                <a:lnTo>
                  <a:pt x="10293" y="1638"/>
                </a:lnTo>
                <a:lnTo>
                  <a:pt x="10158" y="1415"/>
                </a:lnTo>
                <a:lnTo>
                  <a:pt x="9967" y="1210"/>
                </a:lnTo>
                <a:lnTo>
                  <a:pt x="9753" y="986"/>
                </a:lnTo>
                <a:lnTo>
                  <a:pt x="9495" y="819"/>
                </a:lnTo>
                <a:lnTo>
                  <a:pt x="9191" y="670"/>
                </a:lnTo>
                <a:lnTo>
                  <a:pt x="8842" y="521"/>
                </a:lnTo>
                <a:lnTo>
                  <a:pt x="8471" y="446"/>
                </a:lnTo>
                <a:lnTo>
                  <a:pt x="7998" y="428"/>
                </a:lnTo>
                <a:lnTo>
                  <a:pt x="7413" y="428"/>
                </a:lnTo>
                <a:lnTo>
                  <a:pt x="6817" y="446"/>
                </a:lnTo>
                <a:lnTo>
                  <a:pt x="6187" y="521"/>
                </a:lnTo>
                <a:lnTo>
                  <a:pt x="5602" y="633"/>
                </a:lnTo>
                <a:lnTo>
                  <a:pt x="5107" y="744"/>
                </a:lnTo>
                <a:lnTo>
                  <a:pt x="4725" y="856"/>
                </a:lnTo>
                <a:lnTo>
                  <a:pt x="4848" y="1564"/>
                </a:lnTo>
                <a:lnTo>
                  <a:pt x="5028" y="2495"/>
                </a:lnTo>
                <a:lnTo>
                  <a:pt x="5175" y="3556"/>
                </a:lnTo>
                <a:lnTo>
                  <a:pt x="5298" y="4673"/>
                </a:lnTo>
                <a:lnTo>
                  <a:pt x="5343" y="5213"/>
                </a:lnTo>
                <a:lnTo>
                  <a:pt x="5388" y="5753"/>
                </a:lnTo>
                <a:lnTo>
                  <a:pt x="5411" y="6275"/>
                </a:lnTo>
                <a:lnTo>
                  <a:pt x="5411" y="6740"/>
                </a:lnTo>
                <a:lnTo>
                  <a:pt x="5366" y="7168"/>
                </a:lnTo>
                <a:lnTo>
                  <a:pt x="5321" y="7541"/>
                </a:lnTo>
                <a:lnTo>
                  <a:pt x="5287" y="7708"/>
                </a:lnTo>
                <a:lnTo>
                  <a:pt x="5242" y="7857"/>
                </a:lnTo>
                <a:lnTo>
                  <a:pt x="5197" y="7969"/>
                </a:lnTo>
                <a:lnTo>
                  <a:pt x="5130" y="8062"/>
                </a:lnTo>
                <a:lnTo>
                  <a:pt x="5006" y="8248"/>
                </a:lnTo>
                <a:lnTo>
                  <a:pt x="4848" y="8397"/>
                </a:lnTo>
                <a:lnTo>
                  <a:pt x="4725" y="8528"/>
                </a:lnTo>
                <a:lnTo>
                  <a:pt x="4567" y="8640"/>
                </a:lnTo>
                <a:lnTo>
                  <a:pt x="4421" y="8714"/>
                </a:lnTo>
                <a:lnTo>
                  <a:pt x="4263" y="8751"/>
                </a:lnTo>
                <a:lnTo>
                  <a:pt x="4095" y="8788"/>
                </a:lnTo>
                <a:lnTo>
                  <a:pt x="3948" y="8788"/>
                </a:lnTo>
                <a:lnTo>
                  <a:pt x="3791" y="8751"/>
                </a:lnTo>
                <a:lnTo>
                  <a:pt x="3667" y="8714"/>
                </a:lnTo>
                <a:lnTo>
                  <a:pt x="3510" y="8677"/>
                </a:lnTo>
                <a:lnTo>
                  <a:pt x="3386" y="8602"/>
                </a:lnTo>
                <a:lnTo>
                  <a:pt x="3251" y="8491"/>
                </a:lnTo>
                <a:lnTo>
                  <a:pt x="3127" y="8360"/>
                </a:lnTo>
                <a:lnTo>
                  <a:pt x="3015" y="8248"/>
                </a:lnTo>
                <a:lnTo>
                  <a:pt x="2925" y="8062"/>
                </a:lnTo>
                <a:lnTo>
                  <a:pt x="2778" y="7857"/>
                </a:lnTo>
                <a:lnTo>
                  <a:pt x="2610" y="7671"/>
                </a:lnTo>
                <a:lnTo>
                  <a:pt x="2407" y="7541"/>
                </a:lnTo>
                <a:lnTo>
                  <a:pt x="2171" y="7466"/>
                </a:lnTo>
                <a:lnTo>
                  <a:pt x="1957" y="7429"/>
                </a:lnTo>
                <a:lnTo>
                  <a:pt x="1698" y="7429"/>
                </a:lnTo>
                <a:lnTo>
                  <a:pt x="1462" y="7466"/>
                </a:lnTo>
                <a:lnTo>
                  <a:pt x="1226" y="7559"/>
                </a:lnTo>
                <a:lnTo>
                  <a:pt x="989" y="7708"/>
                </a:lnTo>
                <a:lnTo>
                  <a:pt x="776" y="7932"/>
                </a:lnTo>
                <a:lnTo>
                  <a:pt x="551" y="8211"/>
                </a:lnTo>
                <a:lnTo>
                  <a:pt x="382" y="8528"/>
                </a:lnTo>
                <a:lnTo>
                  <a:pt x="315" y="8714"/>
                </a:lnTo>
                <a:lnTo>
                  <a:pt x="236" y="8919"/>
                </a:lnTo>
                <a:lnTo>
                  <a:pt x="191" y="9142"/>
                </a:lnTo>
                <a:lnTo>
                  <a:pt x="123" y="9347"/>
                </a:lnTo>
                <a:lnTo>
                  <a:pt x="78" y="9608"/>
                </a:lnTo>
                <a:lnTo>
                  <a:pt x="56" y="9887"/>
                </a:lnTo>
                <a:lnTo>
                  <a:pt x="33" y="10185"/>
                </a:lnTo>
                <a:lnTo>
                  <a:pt x="33" y="10464"/>
                </a:lnTo>
                <a:lnTo>
                  <a:pt x="33" y="10706"/>
                </a:lnTo>
                <a:lnTo>
                  <a:pt x="56" y="10967"/>
                </a:lnTo>
                <a:lnTo>
                  <a:pt x="78" y="11172"/>
                </a:lnTo>
                <a:lnTo>
                  <a:pt x="123" y="11395"/>
                </a:lnTo>
                <a:lnTo>
                  <a:pt x="168" y="11600"/>
                </a:lnTo>
                <a:lnTo>
                  <a:pt x="236" y="11786"/>
                </a:lnTo>
                <a:lnTo>
                  <a:pt x="292" y="11973"/>
                </a:lnTo>
                <a:lnTo>
                  <a:pt x="382" y="12140"/>
                </a:lnTo>
                <a:lnTo>
                  <a:pt x="540" y="12419"/>
                </a:lnTo>
                <a:lnTo>
                  <a:pt x="731" y="12680"/>
                </a:lnTo>
                <a:lnTo>
                  <a:pt x="944" y="12866"/>
                </a:lnTo>
                <a:lnTo>
                  <a:pt x="1158" y="12997"/>
                </a:lnTo>
                <a:lnTo>
                  <a:pt x="1395" y="13108"/>
                </a:lnTo>
                <a:lnTo>
                  <a:pt x="1608" y="13183"/>
                </a:lnTo>
                <a:lnTo>
                  <a:pt x="1856" y="13183"/>
                </a:lnTo>
                <a:lnTo>
                  <a:pt x="2070" y="13146"/>
                </a:lnTo>
                <a:lnTo>
                  <a:pt x="2261" y="13071"/>
                </a:lnTo>
                <a:lnTo>
                  <a:pt x="2430" y="12960"/>
                </a:lnTo>
                <a:lnTo>
                  <a:pt x="2587" y="12792"/>
                </a:lnTo>
                <a:lnTo>
                  <a:pt x="2688" y="12606"/>
                </a:lnTo>
                <a:lnTo>
                  <a:pt x="2801" y="12419"/>
                </a:lnTo>
                <a:lnTo>
                  <a:pt x="2925" y="12289"/>
                </a:lnTo>
                <a:lnTo>
                  <a:pt x="3082" y="12177"/>
                </a:lnTo>
                <a:lnTo>
                  <a:pt x="3228" y="12103"/>
                </a:lnTo>
                <a:lnTo>
                  <a:pt x="3408" y="12103"/>
                </a:lnTo>
                <a:lnTo>
                  <a:pt x="3577" y="12103"/>
                </a:lnTo>
                <a:lnTo>
                  <a:pt x="3723" y="12177"/>
                </a:lnTo>
                <a:lnTo>
                  <a:pt x="3903" y="12252"/>
                </a:lnTo>
                <a:lnTo>
                  <a:pt x="4072" y="12364"/>
                </a:lnTo>
                <a:lnTo>
                  <a:pt x="4230" y="12494"/>
                </a:lnTo>
                <a:lnTo>
                  <a:pt x="4353" y="12643"/>
                </a:lnTo>
                <a:lnTo>
                  <a:pt x="4488" y="12829"/>
                </a:lnTo>
                <a:lnTo>
                  <a:pt x="4567" y="13034"/>
                </a:lnTo>
                <a:lnTo>
                  <a:pt x="4657" y="13257"/>
                </a:lnTo>
                <a:lnTo>
                  <a:pt x="4702" y="13462"/>
                </a:lnTo>
                <a:lnTo>
                  <a:pt x="4725" y="13686"/>
                </a:lnTo>
                <a:lnTo>
                  <a:pt x="4702" y="14282"/>
                </a:lnTo>
                <a:lnTo>
                  <a:pt x="4657" y="15045"/>
                </a:lnTo>
                <a:lnTo>
                  <a:pt x="4612" y="15976"/>
                </a:lnTo>
                <a:lnTo>
                  <a:pt x="4590" y="16926"/>
                </a:lnTo>
                <a:lnTo>
                  <a:pt x="4567" y="17968"/>
                </a:lnTo>
                <a:lnTo>
                  <a:pt x="4567" y="19011"/>
                </a:lnTo>
                <a:lnTo>
                  <a:pt x="4590" y="19514"/>
                </a:lnTo>
                <a:lnTo>
                  <a:pt x="4612" y="19980"/>
                </a:lnTo>
                <a:lnTo>
                  <a:pt x="4657" y="20426"/>
                </a:lnTo>
                <a:lnTo>
                  <a:pt x="4725" y="20836"/>
                </a:lnTo>
                <a:lnTo>
                  <a:pt x="4848" y="20929"/>
                </a:lnTo>
                <a:lnTo>
                  <a:pt x="5040" y="21004"/>
                </a:lnTo>
                <a:lnTo>
                  <a:pt x="5265" y="21078"/>
                </a:lnTo>
                <a:lnTo>
                  <a:pt x="5478" y="21115"/>
                </a:lnTo>
                <a:lnTo>
                  <a:pt x="6041" y="21115"/>
                </a:lnTo>
                <a:lnTo>
                  <a:pt x="6637" y="21078"/>
                </a:lnTo>
                <a:lnTo>
                  <a:pt x="7312" y="21004"/>
                </a:lnTo>
                <a:lnTo>
                  <a:pt x="7998" y="20929"/>
                </a:lnTo>
                <a:lnTo>
                  <a:pt x="8696" y="20855"/>
                </a:lnTo>
                <a:lnTo>
                  <a:pt x="9360" y="20836"/>
                </a:lnTo>
                <a:close/>
              </a:path>
            </a:pathLst>
          </a:custGeom>
          <a:solidFill>
            <a:srgbClr val="FFCC99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>
        <p:nvSpPr>
          <p:cNvPr id="26" name="Puzzle1"/>
          <p:cNvSpPr>
            <a:spLocks noEditPoints="1" noChangeArrowheads="1"/>
          </p:cNvSpPr>
          <p:nvPr/>
        </p:nvSpPr>
        <p:spPr bwMode="auto">
          <a:xfrm>
            <a:off x="7098397" y="961188"/>
            <a:ext cx="1635699" cy="848218"/>
          </a:xfrm>
          <a:custGeom>
            <a:avLst/>
            <a:gdLst>
              <a:gd name="T0" fmla="*/ 16740 w 21600"/>
              <a:gd name="T1" fmla="*/ 21078 h 21600"/>
              <a:gd name="T2" fmla="*/ 16976 w 21600"/>
              <a:gd name="T3" fmla="*/ 521 h 21600"/>
              <a:gd name="T4" fmla="*/ 4725 w 21600"/>
              <a:gd name="T5" fmla="*/ 856 h 21600"/>
              <a:gd name="T6" fmla="*/ 5040 w 21600"/>
              <a:gd name="T7" fmla="*/ 21004 h 21600"/>
              <a:gd name="T8" fmla="*/ 10811 w 21600"/>
              <a:gd name="T9" fmla="*/ 12885 h 21600"/>
              <a:gd name="T10" fmla="*/ 10845 w 21600"/>
              <a:gd name="T11" fmla="*/ 8714 h 21600"/>
              <a:gd name="T12" fmla="*/ 21600 w 21600"/>
              <a:gd name="T13" fmla="*/ 10000 h 21600"/>
              <a:gd name="T14" fmla="*/ 56 w 21600"/>
              <a:gd name="T15" fmla="*/ 10000 h 21600"/>
              <a:gd name="T16" fmla="*/ 6086 w 21600"/>
              <a:gd name="T17" fmla="*/ 2569 h 21600"/>
              <a:gd name="T18" fmla="*/ 16132 w 21600"/>
              <a:gd name="T19" fmla="*/ 19552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9360" y="20836"/>
                </a:moveTo>
                <a:lnTo>
                  <a:pt x="9528" y="20836"/>
                </a:lnTo>
                <a:lnTo>
                  <a:pt x="9686" y="20762"/>
                </a:lnTo>
                <a:lnTo>
                  <a:pt x="9810" y="20687"/>
                </a:lnTo>
                <a:lnTo>
                  <a:pt x="9922" y="20575"/>
                </a:lnTo>
                <a:lnTo>
                  <a:pt x="10012" y="20426"/>
                </a:lnTo>
                <a:lnTo>
                  <a:pt x="10068" y="20296"/>
                </a:lnTo>
                <a:lnTo>
                  <a:pt x="10113" y="20110"/>
                </a:lnTo>
                <a:lnTo>
                  <a:pt x="10136" y="19905"/>
                </a:lnTo>
                <a:lnTo>
                  <a:pt x="10136" y="19682"/>
                </a:lnTo>
                <a:lnTo>
                  <a:pt x="10113" y="19440"/>
                </a:lnTo>
                <a:lnTo>
                  <a:pt x="10068" y="19142"/>
                </a:lnTo>
                <a:lnTo>
                  <a:pt x="10012" y="18900"/>
                </a:lnTo>
                <a:lnTo>
                  <a:pt x="9900" y="18620"/>
                </a:lnTo>
                <a:lnTo>
                  <a:pt x="9787" y="18285"/>
                </a:lnTo>
                <a:lnTo>
                  <a:pt x="9641" y="17968"/>
                </a:lnTo>
                <a:lnTo>
                  <a:pt x="9472" y="17652"/>
                </a:lnTo>
                <a:lnTo>
                  <a:pt x="9382" y="17466"/>
                </a:lnTo>
                <a:lnTo>
                  <a:pt x="9315" y="17298"/>
                </a:lnTo>
                <a:lnTo>
                  <a:pt x="9258" y="17112"/>
                </a:lnTo>
                <a:lnTo>
                  <a:pt x="9191" y="16926"/>
                </a:lnTo>
                <a:lnTo>
                  <a:pt x="9123" y="16535"/>
                </a:lnTo>
                <a:lnTo>
                  <a:pt x="9101" y="16144"/>
                </a:lnTo>
                <a:lnTo>
                  <a:pt x="9101" y="15753"/>
                </a:lnTo>
                <a:lnTo>
                  <a:pt x="9168" y="15362"/>
                </a:lnTo>
                <a:lnTo>
                  <a:pt x="9236" y="14971"/>
                </a:lnTo>
                <a:lnTo>
                  <a:pt x="9360" y="14580"/>
                </a:lnTo>
                <a:lnTo>
                  <a:pt x="9495" y="14244"/>
                </a:lnTo>
                <a:lnTo>
                  <a:pt x="9663" y="13891"/>
                </a:lnTo>
                <a:lnTo>
                  <a:pt x="9855" y="13611"/>
                </a:lnTo>
                <a:lnTo>
                  <a:pt x="10068" y="13351"/>
                </a:lnTo>
                <a:lnTo>
                  <a:pt x="10293" y="13146"/>
                </a:lnTo>
                <a:lnTo>
                  <a:pt x="10552" y="12997"/>
                </a:lnTo>
                <a:lnTo>
                  <a:pt x="10811" y="12885"/>
                </a:lnTo>
                <a:lnTo>
                  <a:pt x="11069" y="12866"/>
                </a:lnTo>
                <a:lnTo>
                  <a:pt x="11351" y="12885"/>
                </a:lnTo>
                <a:lnTo>
                  <a:pt x="11610" y="12997"/>
                </a:lnTo>
                <a:lnTo>
                  <a:pt x="11846" y="13183"/>
                </a:lnTo>
                <a:lnTo>
                  <a:pt x="12060" y="13388"/>
                </a:lnTo>
                <a:lnTo>
                  <a:pt x="12251" y="13648"/>
                </a:lnTo>
                <a:lnTo>
                  <a:pt x="12419" y="13928"/>
                </a:lnTo>
                <a:lnTo>
                  <a:pt x="12555" y="14244"/>
                </a:lnTo>
                <a:lnTo>
                  <a:pt x="12690" y="14617"/>
                </a:lnTo>
                <a:lnTo>
                  <a:pt x="12768" y="15008"/>
                </a:lnTo>
                <a:lnTo>
                  <a:pt x="12836" y="15399"/>
                </a:lnTo>
                <a:lnTo>
                  <a:pt x="12858" y="15753"/>
                </a:lnTo>
                <a:lnTo>
                  <a:pt x="12858" y="16144"/>
                </a:lnTo>
                <a:lnTo>
                  <a:pt x="12813" y="16535"/>
                </a:lnTo>
                <a:lnTo>
                  <a:pt x="12746" y="16888"/>
                </a:lnTo>
                <a:lnTo>
                  <a:pt x="12667" y="17224"/>
                </a:lnTo>
                <a:lnTo>
                  <a:pt x="12510" y="17503"/>
                </a:lnTo>
                <a:lnTo>
                  <a:pt x="12228" y="18043"/>
                </a:lnTo>
                <a:lnTo>
                  <a:pt x="11970" y="18546"/>
                </a:lnTo>
                <a:lnTo>
                  <a:pt x="11868" y="18751"/>
                </a:lnTo>
                <a:lnTo>
                  <a:pt x="11778" y="18974"/>
                </a:lnTo>
                <a:lnTo>
                  <a:pt x="11711" y="19179"/>
                </a:lnTo>
                <a:lnTo>
                  <a:pt x="11666" y="19365"/>
                </a:lnTo>
                <a:lnTo>
                  <a:pt x="11632" y="19570"/>
                </a:lnTo>
                <a:lnTo>
                  <a:pt x="11632" y="19756"/>
                </a:lnTo>
                <a:lnTo>
                  <a:pt x="11632" y="19942"/>
                </a:lnTo>
                <a:lnTo>
                  <a:pt x="11643" y="20110"/>
                </a:lnTo>
                <a:lnTo>
                  <a:pt x="11711" y="20296"/>
                </a:lnTo>
                <a:lnTo>
                  <a:pt x="11801" y="20464"/>
                </a:lnTo>
                <a:lnTo>
                  <a:pt x="11891" y="20650"/>
                </a:lnTo>
                <a:lnTo>
                  <a:pt x="12037" y="20836"/>
                </a:lnTo>
                <a:lnTo>
                  <a:pt x="12206" y="21004"/>
                </a:lnTo>
                <a:lnTo>
                  <a:pt x="12419" y="21190"/>
                </a:lnTo>
                <a:lnTo>
                  <a:pt x="12667" y="21320"/>
                </a:lnTo>
                <a:lnTo>
                  <a:pt x="12960" y="21432"/>
                </a:lnTo>
                <a:lnTo>
                  <a:pt x="13286" y="21544"/>
                </a:lnTo>
                <a:lnTo>
                  <a:pt x="13612" y="21655"/>
                </a:lnTo>
                <a:lnTo>
                  <a:pt x="13983" y="21693"/>
                </a:lnTo>
                <a:lnTo>
                  <a:pt x="14343" y="21730"/>
                </a:lnTo>
                <a:lnTo>
                  <a:pt x="14715" y="21730"/>
                </a:lnTo>
                <a:lnTo>
                  <a:pt x="15075" y="21730"/>
                </a:lnTo>
                <a:lnTo>
                  <a:pt x="15446" y="21655"/>
                </a:lnTo>
                <a:lnTo>
                  <a:pt x="15794" y="21581"/>
                </a:lnTo>
                <a:lnTo>
                  <a:pt x="16132" y="21432"/>
                </a:lnTo>
                <a:lnTo>
                  <a:pt x="16458" y="21302"/>
                </a:lnTo>
                <a:lnTo>
                  <a:pt x="16740" y="21078"/>
                </a:lnTo>
                <a:lnTo>
                  <a:pt x="16976" y="20836"/>
                </a:lnTo>
                <a:lnTo>
                  <a:pt x="17043" y="20650"/>
                </a:lnTo>
                <a:lnTo>
                  <a:pt x="17088" y="20426"/>
                </a:lnTo>
                <a:lnTo>
                  <a:pt x="17133" y="20222"/>
                </a:lnTo>
                <a:lnTo>
                  <a:pt x="17156" y="19980"/>
                </a:lnTo>
                <a:lnTo>
                  <a:pt x="17167" y="19477"/>
                </a:lnTo>
                <a:lnTo>
                  <a:pt x="17167" y="18974"/>
                </a:lnTo>
                <a:lnTo>
                  <a:pt x="17156" y="18397"/>
                </a:lnTo>
                <a:lnTo>
                  <a:pt x="17111" y="17820"/>
                </a:lnTo>
                <a:lnTo>
                  <a:pt x="17066" y="17261"/>
                </a:lnTo>
                <a:lnTo>
                  <a:pt x="16998" y="16646"/>
                </a:lnTo>
                <a:lnTo>
                  <a:pt x="16852" y="15511"/>
                </a:lnTo>
                <a:lnTo>
                  <a:pt x="16740" y="14393"/>
                </a:lnTo>
                <a:lnTo>
                  <a:pt x="16717" y="13928"/>
                </a:lnTo>
                <a:lnTo>
                  <a:pt x="16695" y="13462"/>
                </a:lnTo>
                <a:lnTo>
                  <a:pt x="16717" y="13071"/>
                </a:lnTo>
                <a:lnTo>
                  <a:pt x="16785" y="12755"/>
                </a:lnTo>
                <a:lnTo>
                  <a:pt x="16852" y="12419"/>
                </a:lnTo>
                <a:lnTo>
                  <a:pt x="16953" y="12140"/>
                </a:lnTo>
                <a:lnTo>
                  <a:pt x="17088" y="11898"/>
                </a:lnTo>
                <a:lnTo>
                  <a:pt x="17212" y="11675"/>
                </a:lnTo>
                <a:lnTo>
                  <a:pt x="17370" y="11470"/>
                </a:lnTo>
                <a:lnTo>
                  <a:pt x="17516" y="11284"/>
                </a:lnTo>
                <a:lnTo>
                  <a:pt x="17696" y="11135"/>
                </a:lnTo>
                <a:lnTo>
                  <a:pt x="17865" y="11042"/>
                </a:lnTo>
                <a:lnTo>
                  <a:pt x="18033" y="10930"/>
                </a:lnTo>
                <a:lnTo>
                  <a:pt x="18213" y="10893"/>
                </a:lnTo>
                <a:lnTo>
                  <a:pt x="18382" y="10893"/>
                </a:lnTo>
                <a:lnTo>
                  <a:pt x="18551" y="10967"/>
                </a:lnTo>
                <a:lnTo>
                  <a:pt x="18708" y="11042"/>
                </a:lnTo>
                <a:lnTo>
                  <a:pt x="18855" y="11172"/>
                </a:lnTo>
                <a:lnTo>
                  <a:pt x="19012" y="11358"/>
                </a:lnTo>
                <a:lnTo>
                  <a:pt x="19136" y="11600"/>
                </a:lnTo>
                <a:lnTo>
                  <a:pt x="19271" y="11861"/>
                </a:lnTo>
                <a:lnTo>
                  <a:pt x="19440" y="12028"/>
                </a:lnTo>
                <a:lnTo>
                  <a:pt x="19608" y="12177"/>
                </a:lnTo>
                <a:lnTo>
                  <a:pt x="19822" y="12289"/>
                </a:lnTo>
                <a:lnTo>
                  <a:pt x="20025" y="12289"/>
                </a:lnTo>
                <a:lnTo>
                  <a:pt x="20238" y="12289"/>
                </a:lnTo>
                <a:lnTo>
                  <a:pt x="20452" y="12215"/>
                </a:lnTo>
                <a:lnTo>
                  <a:pt x="20643" y="12103"/>
                </a:lnTo>
                <a:lnTo>
                  <a:pt x="20846" y="11973"/>
                </a:lnTo>
                <a:lnTo>
                  <a:pt x="21037" y="11786"/>
                </a:lnTo>
                <a:lnTo>
                  <a:pt x="21206" y="11563"/>
                </a:lnTo>
                <a:lnTo>
                  <a:pt x="21363" y="11321"/>
                </a:lnTo>
                <a:lnTo>
                  <a:pt x="21465" y="11079"/>
                </a:lnTo>
                <a:lnTo>
                  <a:pt x="21577" y="10744"/>
                </a:lnTo>
                <a:lnTo>
                  <a:pt x="21622" y="10427"/>
                </a:lnTo>
                <a:lnTo>
                  <a:pt x="21645" y="10111"/>
                </a:lnTo>
                <a:lnTo>
                  <a:pt x="21622" y="9608"/>
                </a:lnTo>
                <a:lnTo>
                  <a:pt x="21577" y="9142"/>
                </a:lnTo>
                <a:lnTo>
                  <a:pt x="21465" y="8751"/>
                </a:lnTo>
                <a:lnTo>
                  <a:pt x="21363" y="8397"/>
                </a:lnTo>
                <a:lnTo>
                  <a:pt x="21206" y="8062"/>
                </a:lnTo>
                <a:lnTo>
                  <a:pt x="21037" y="7820"/>
                </a:lnTo>
                <a:lnTo>
                  <a:pt x="20846" y="7597"/>
                </a:lnTo>
                <a:lnTo>
                  <a:pt x="20643" y="7429"/>
                </a:lnTo>
                <a:lnTo>
                  <a:pt x="20452" y="7317"/>
                </a:lnTo>
                <a:lnTo>
                  <a:pt x="20238" y="7206"/>
                </a:lnTo>
                <a:lnTo>
                  <a:pt x="20025" y="7168"/>
                </a:lnTo>
                <a:lnTo>
                  <a:pt x="19822" y="7206"/>
                </a:lnTo>
                <a:lnTo>
                  <a:pt x="19608" y="7243"/>
                </a:lnTo>
                <a:lnTo>
                  <a:pt x="19440" y="7355"/>
                </a:lnTo>
                <a:lnTo>
                  <a:pt x="19271" y="7504"/>
                </a:lnTo>
                <a:lnTo>
                  <a:pt x="19136" y="7708"/>
                </a:lnTo>
                <a:lnTo>
                  <a:pt x="19012" y="7895"/>
                </a:lnTo>
                <a:lnTo>
                  <a:pt x="18832" y="8025"/>
                </a:lnTo>
                <a:lnTo>
                  <a:pt x="18663" y="8174"/>
                </a:lnTo>
                <a:lnTo>
                  <a:pt x="18472" y="8248"/>
                </a:lnTo>
                <a:lnTo>
                  <a:pt x="18270" y="8286"/>
                </a:lnTo>
                <a:lnTo>
                  <a:pt x="18078" y="8323"/>
                </a:lnTo>
                <a:lnTo>
                  <a:pt x="17887" y="8323"/>
                </a:lnTo>
                <a:lnTo>
                  <a:pt x="17696" y="8248"/>
                </a:lnTo>
                <a:lnTo>
                  <a:pt x="17493" y="8174"/>
                </a:lnTo>
                <a:lnTo>
                  <a:pt x="17302" y="8062"/>
                </a:lnTo>
                <a:lnTo>
                  <a:pt x="17133" y="7969"/>
                </a:lnTo>
                <a:lnTo>
                  <a:pt x="16976" y="7783"/>
                </a:lnTo>
                <a:lnTo>
                  <a:pt x="16852" y="7597"/>
                </a:lnTo>
                <a:lnTo>
                  <a:pt x="16740" y="7429"/>
                </a:lnTo>
                <a:lnTo>
                  <a:pt x="16672" y="7168"/>
                </a:lnTo>
                <a:lnTo>
                  <a:pt x="16638" y="6926"/>
                </a:lnTo>
                <a:lnTo>
                  <a:pt x="16616" y="6498"/>
                </a:lnTo>
                <a:lnTo>
                  <a:pt x="16616" y="5772"/>
                </a:lnTo>
                <a:lnTo>
                  <a:pt x="16650" y="4915"/>
                </a:lnTo>
                <a:lnTo>
                  <a:pt x="16695" y="3928"/>
                </a:lnTo>
                <a:lnTo>
                  <a:pt x="16762" y="2960"/>
                </a:lnTo>
                <a:lnTo>
                  <a:pt x="16830" y="1992"/>
                </a:lnTo>
                <a:lnTo>
                  <a:pt x="16908" y="1173"/>
                </a:lnTo>
                <a:lnTo>
                  <a:pt x="16976" y="521"/>
                </a:lnTo>
                <a:lnTo>
                  <a:pt x="16953" y="521"/>
                </a:lnTo>
                <a:lnTo>
                  <a:pt x="16931" y="521"/>
                </a:lnTo>
                <a:lnTo>
                  <a:pt x="16267" y="484"/>
                </a:lnTo>
                <a:lnTo>
                  <a:pt x="15637" y="428"/>
                </a:lnTo>
                <a:lnTo>
                  <a:pt x="15063" y="353"/>
                </a:lnTo>
                <a:lnTo>
                  <a:pt x="14523" y="279"/>
                </a:lnTo>
                <a:lnTo>
                  <a:pt x="14040" y="167"/>
                </a:lnTo>
                <a:lnTo>
                  <a:pt x="13635" y="93"/>
                </a:lnTo>
                <a:lnTo>
                  <a:pt x="13331" y="18"/>
                </a:lnTo>
                <a:lnTo>
                  <a:pt x="13117" y="18"/>
                </a:lnTo>
                <a:lnTo>
                  <a:pt x="12982" y="18"/>
                </a:lnTo>
                <a:lnTo>
                  <a:pt x="12858" y="130"/>
                </a:lnTo>
                <a:lnTo>
                  <a:pt x="12723" y="279"/>
                </a:lnTo>
                <a:lnTo>
                  <a:pt x="12622" y="446"/>
                </a:lnTo>
                <a:lnTo>
                  <a:pt x="12510" y="670"/>
                </a:lnTo>
                <a:lnTo>
                  <a:pt x="12419" y="912"/>
                </a:lnTo>
                <a:lnTo>
                  <a:pt x="12363" y="1210"/>
                </a:lnTo>
                <a:lnTo>
                  <a:pt x="12318" y="1526"/>
                </a:lnTo>
                <a:lnTo>
                  <a:pt x="12273" y="1843"/>
                </a:lnTo>
                <a:lnTo>
                  <a:pt x="12251" y="2215"/>
                </a:lnTo>
                <a:lnTo>
                  <a:pt x="12273" y="2532"/>
                </a:lnTo>
                <a:lnTo>
                  <a:pt x="12318" y="2886"/>
                </a:lnTo>
                <a:lnTo>
                  <a:pt x="12386" y="3240"/>
                </a:lnTo>
                <a:lnTo>
                  <a:pt x="12464" y="3556"/>
                </a:lnTo>
                <a:lnTo>
                  <a:pt x="12577" y="3891"/>
                </a:lnTo>
                <a:lnTo>
                  <a:pt x="12746" y="4171"/>
                </a:lnTo>
                <a:lnTo>
                  <a:pt x="12926" y="4487"/>
                </a:lnTo>
                <a:lnTo>
                  <a:pt x="13050" y="4860"/>
                </a:lnTo>
                <a:lnTo>
                  <a:pt x="13162" y="5251"/>
                </a:lnTo>
                <a:lnTo>
                  <a:pt x="13218" y="5604"/>
                </a:lnTo>
                <a:lnTo>
                  <a:pt x="13263" y="5995"/>
                </a:lnTo>
                <a:lnTo>
                  <a:pt x="13241" y="6386"/>
                </a:lnTo>
                <a:lnTo>
                  <a:pt x="13218" y="6740"/>
                </a:lnTo>
                <a:lnTo>
                  <a:pt x="13139" y="7094"/>
                </a:lnTo>
                <a:lnTo>
                  <a:pt x="13050" y="7429"/>
                </a:lnTo>
                <a:lnTo>
                  <a:pt x="12903" y="7746"/>
                </a:lnTo>
                <a:lnTo>
                  <a:pt x="12723" y="8025"/>
                </a:lnTo>
                <a:lnTo>
                  <a:pt x="12532" y="8286"/>
                </a:lnTo>
                <a:lnTo>
                  <a:pt x="12318" y="8491"/>
                </a:lnTo>
                <a:lnTo>
                  <a:pt x="12060" y="8677"/>
                </a:lnTo>
                <a:lnTo>
                  <a:pt x="11756" y="8788"/>
                </a:lnTo>
                <a:lnTo>
                  <a:pt x="11452" y="8826"/>
                </a:lnTo>
                <a:lnTo>
                  <a:pt x="11283" y="8826"/>
                </a:lnTo>
                <a:lnTo>
                  <a:pt x="11126" y="8826"/>
                </a:lnTo>
                <a:lnTo>
                  <a:pt x="11002" y="8788"/>
                </a:lnTo>
                <a:lnTo>
                  <a:pt x="10845" y="8714"/>
                </a:lnTo>
                <a:lnTo>
                  <a:pt x="10721" y="8640"/>
                </a:lnTo>
                <a:lnTo>
                  <a:pt x="10608" y="8565"/>
                </a:lnTo>
                <a:lnTo>
                  <a:pt x="10485" y="8453"/>
                </a:lnTo>
                <a:lnTo>
                  <a:pt x="10372" y="8323"/>
                </a:lnTo>
                <a:lnTo>
                  <a:pt x="10181" y="8062"/>
                </a:lnTo>
                <a:lnTo>
                  <a:pt x="10035" y="7746"/>
                </a:lnTo>
                <a:lnTo>
                  <a:pt x="9900" y="7392"/>
                </a:lnTo>
                <a:lnTo>
                  <a:pt x="9787" y="7001"/>
                </a:lnTo>
                <a:lnTo>
                  <a:pt x="9731" y="6610"/>
                </a:lnTo>
                <a:lnTo>
                  <a:pt x="9686" y="6219"/>
                </a:lnTo>
                <a:lnTo>
                  <a:pt x="9663" y="5772"/>
                </a:lnTo>
                <a:lnTo>
                  <a:pt x="9686" y="5381"/>
                </a:lnTo>
                <a:lnTo>
                  <a:pt x="9753" y="4990"/>
                </a:lnTo>
                <a:lnTo>
                  <a:pt x="9832" y="4636"/>
                </a:lnTo>
                <a:lnTo>
                  <a:pt x="9945" y="4320"/>
                </a:lnTo>
                <a:lnTo>
                  <a:pt x="10068" y="4022"/>
                </a:lnTo>
                <a:lnTo>
                  <a:pt x="10203" y="3817"/>
                </a:lnTo>
                <a:lnTo>
                  <a:pt x="10316" y="3593"/>
                </a:lnTo>
                <a:lnTo>
                  <a:pt x="10395" y="3351"/>
                </a:lnTo>
                <a:lnTo>
                  <a:pt x="10462" y="3109"/>
                </a:lnTo>
                <a:lnTo>
                  <a:pt x="10507" y="2848"/>
                </a:lnTo>
                <a:lnTo>
                  <a:pt x="10530" y="2606"/>
                </a:lnTo>
                <a:lnTo>
                  <a:pt x="10507" y="2346"/>
                </a:lnTo>
                <a:lnTo>
                  <a:pt x="10462" y="2141"/>
                </a:lnTo>
                <a:lnTo>
                  <a:pt x="10395" y="1880"/>
                </a:lnTo>
                <a:lnTo>
                  <a:pt x="10293" y="1638"/>
                </a:lnTo>
                <a:lnTo>
                  <a:pt x="10158" y="1415"/>
                </a:lnTo>
                <a:lnTo>
                  <a:pt x="9967" y="1210"/>
                </a:lnTo>
                <a:lnTo>
                  <a:pt x="9753" y="986"/>
                </a:lnTo>
                <a:lnTo>
                  <a:pt x="9495" y="819"/>
                </a:lnTo>
                <a:lnTo>
                  <a:pt x="9191" y="670"/>
                </a:lnTo>
                <a:lnTo>
                  <a:pt x="8842" y="521"/>
                </a:lnTo>
                <a:lnTo>
                  <a:pt x="8471" y="446"/>
                </a:lnTo>
                <a:lnTo>
                  <a:pt x="7998" y="428"/>
                </a:lnTo>
                <a:lnTo>
                  <a:pt x="7413" y="428"/>
                </a:lnTo>
                <a:lnTo>
                  <a:pt x="6817" y="446"/>
                </a:lnTo>
                <a:lnTo>
                  <a:pt x="6187" y="521"/>
                </a:lnTo>
                <a:lnTo>
                  <a:pt x="5602" y="633"/>
                </a:lnTo>
                <a:lnTo>
                  <a:pt x="5107" y="744"/>
                </a:lnTo>
                <a:lnTo>
                  <a:pt x="4725" y="856"/>
                </a:lnTo>
                <a:lnTo>
                  <a:pt x="4848" y="1564"/>
                </a:lnTo>
                <a:lnTo>
                  <a:pt x="5028" y="2495"/>
                </a:lnTo>
                <a:lnTo>
                  <a:pt x="5175" y="3556"/>
                </a:lnTo>
                <a:lnTo>
                  <a:pt x="5298" y="4673"/>
                </a:lnTo>
                <a:lnTo>
                  <a:pt x="5343" y="5213"/>
                </a:lnTo>
                <a:lnTo>
                  <a:pt x="5388" y="5753"/>
                </a:lnTo>
                <a:lnTo>
                  <a:pt x="5411" y="6275"/>
                </a:lnTo>
                <a:lnTo>
                  <a:pt x="5411" y="6740"/>
                </a:lnTo>
                <a:lnTo>
                  <a:pt x="5366" y="7168"/>
                </a:lnTo>
                <a:lnTo>
                  <a:pt x="5321" y="7541"/>
                </a:lnTo>
                <a:lnTo>
                  <a:pt x="5287" y="7708"/>
                </a:lnTo>
                <a:lnTo>
                  <a:pt x="5242" y="7857"/>
                </a:lnTo>
                <a:lnTo>
                  <a:pt x="5197" y="7969"/>
                </a:lnTo>
                <a:lnTo>
                  <a:pt x="5130" y="8062"/>
                </a:lnTo>
                <a:lnTo>
                  <a:pt x="5006" y="8248"/>
                </a:lnTo>
                <a:lnTo>
                  <a:pt x="4848" y="8397"/>
                </a:lnTo>
                <a:lnTo>
                  <a:pt x="4725" y="8528"/>
                </a:lnTo>
                <a:lnTo>
                  <a:pt x="4567" y="8640"/>
                </a:lnTo>
                <a:lnTo>
                  <a:pt x="4421" y="8714"/>
                </a:lnTo>
                <a:lnTo>
                  <a:pt x="4263" y="8751"/>
                </a:lnTo>
                <a:lnTo>
                  <a:pt x="4095" y="8788"/>
                </a:lnTo>
                <a:lnTo>
                  <a:pt x="3948" y="8788"/>
                </a:lnTo>
                <a:lnTo>
                  <a:pt x="3791" y="8751"/>
                </a:lnTo>
                <a:lnTo>
                  <a:pt x="3667" y="8714"/>
                </a:lnTo>
                <a:lnTo>
                  <a:pt x="3510" y="8677"/>
                </a:lnTo>
                <a:lnTo>
                  <a:pt x="3386" y="8602"/>
                </a:lnTo>
                <a:lnTo>
                  <a:pt x="3251" y="8491"/>
                </a:lnTo>
                <a:lnTo>
                  <a:pt x="3127" y="8360"/>
                </a:lnTo>
                <a:lnTo>
                  <a:pt x="3015" y="8248"/>
                </a:lnTo>
                <a:lnTo>
                  <a:pt x="2925" y="8062"/>
                </a:lnTo>
                <a:lnTo>
                  <a:pt x="2778" y="7857"/>
                </a:lnTo>
                <a:lnTo>
                  <a:pt x="2610" y="7671"/>
                </a:lnTo>
                <a:lnTo>
                  <a:pt x="2407" y="7541"/>
                </a:lnTo>
                <a:lnTo>
                  <a:pt x="2171" y="7466"/>
                </a:lnTo>
                <a:lnTo>
                  <a:pt x="1957" y="7429"/>
                </a:lnTo>
                <a:lnTo>
                  <a:pt x="1698" y="7429"/>
                </a:lnTo>
                <a:lnTo>
                  <a:pt x="1462" y="7466"/>
                </a:lnTo>
                <a:lnTo>
                  <a:pt x="1226" y="7559"/>
                </a:lnTo>
                <a:lnTo>
                  <a:pt x="989" y="7708"/>
                </a:lnTo>
                <a:lnTo>
                  <a:pt x="776" y="7932"/>
                </a:lnTo>
                <a:lnTo>
                  <a:pt x="551" y="8211"/>
                </a:lnTo>
                <a:lnTo>
                  <a:pt x="382" y="8528"/>
                </a:lnTo>
                <a:lnTo>
                  <a:pt x="315" y="8714"/>
                </a:lnTo>
                <a:lnTo>
                  <a:pt x="236" y="8919"/>
                </a:lnTo>
                <a:lnTo>
                  <a:pt x="191" y="9142"/>
                </a:lnTo>
                <a:lnTo>
                  <a:pt x="123" y="9347"/>
                </a:lnTo>
                <a:lnTo>
                  <a:pt x="78" y="9608"/>
                </a:lnTo>
                <a:lnTo>
                  <a:pt x="56" y="9887"/>
                </a:lnTo>
                <a:lnTo>
                  <a:pt x="33" y="10185"/>
                </a:lnTo>
                <a:lnTo>
                  <a:pt x="33" y="10464"/>
                </a:lnTo>
                <a:lnTo>
                  <a:pt x="33" y="10706"/>
                </a:lnTo>
                <a:lnTo>
                  <a:pt x="56" y="10967"/>
                </a:lnTo>
                <a:lnTo>
                  <a:pt x="78" y="11172"/>
                </a:lnTo>
                <a:lnTo>
                  <a:pt x="123" y="11395"/>
                </a:lnTo>
                <a:lnTo>
                  <a:pt x="168" y="11600"/>
                </a:lnTo>
                <a:lnTo>
                  <a:pt x="236" y="11786"/>
                </a:lnTo>
                <a:lnTo>
                  <a:pt x="292" y="11973"/>
                </a:lnTo>
                <a:lnTo>
                  <a:pt x="382" y="12140"/>
                </a:lnTo>
                <a:lnTo>
                  <a:pt x="540" y="12419"/>
                </a:lnTo>
                <a:lnTo>
                  <a:pt x="731" y="12680"/>
                </a:lnTo>
                <a:lnTo>
                  <a:pt x="944" y="12866"/>
                </a:lnTo>
                <a:lnTo>
                  <a:pt x="1158" y="12997"/>
                </a:lnTo>
                <a:lnTo>
                  <a:pt x="1395" y="13108"/>
                </a:lnTo>
                <a:lnTo>
                  <a:pt x="1608" y="13183"/>
                </a:lnTo>
                <a:lnTo>
                  <a:pt x="1856" y="13183"/>
                </a:lnTo>
                <a:lnTo>
                  <a:pt x="2070" y="13146"/>
                </a:lnTo>
                <a:lnTo>
                  <a:pt x="2261" y="13071"/>
                </a:lnTo>
                <a:lnTo>
                  <a:pt x="2430" y="12960"/>
                </a:lnTo>
                <a:lnTo>
                  <a:pt x="2587" y="12792"/>
                </a:lnTo>
                <a:lnTo>
                  <a:pt x="2688" y="12606"/>
                </a:lnTo>
                <a:lnTo>
                  <a:pt x="2801" y="12419"/>
                </a:lnTo>
                <a:lnTo>
                  <a:pt x="2925" y="12289"/>
                </a:lnTo>
                <a:lnTo>
                  <a:pt x="3082" y="12177"/>
                </a:lnTo>
                <a:lnTo>
                  <a:pt x="3228" y="12103"/>
                </a:lnTo>
                <a:lnTo>
                  <a:pt x="3408" y="12103"/>
                </a:lnTo>
                <a:lnTo>
                  <a:pt x="3577" y="12103"/>
                </a:lnTo>
                <a:lnTo>
                  <a:pt x="3723" y="12177"/>
                </a:lnTo>
                <a:lnTo>
                  <a:pt x="3903" y="12252"/>
                </a:lnTo>
                <a:lnTo>
                  <a:pt x="4072" y="12364"/>
                </a:lnTo>
                <a:lnTo>
                  <a:pt x="4230" y="12494"/>
                </a:lnTo>
                <a:lnTo>
                  <a:pt x="4353" y="12643"/>
                </a:lnTo>
                <a:lnTo>
                  <a:pt x="4488" y="12829"/>
                </a:lnTo>
                <a:lnTo>
                  <a:pt x="4567" y="13034"/>
                </a:lnTo>
                <a:lnTo>
                  <a:pt x="4657" y="13257"/>
                </a:lnTo>
                <a:lnTo>
                  <a:pt x="4702" y="13462"/>
                </a:lnTo>
                <a:lnTo>
                  <a:pt x="4725" y="13686"/>
                </a:lnTo>
                <a:lnTo>
                  <a:pt x="4702" y="14282"/>
                </a:lnTo>
                <a:lnTo>
                  <a:pt x="4657" y="15045"/>
                </a:lnTo>
                <a:lnTo>
                  <a:pt x="4612" y="15976"/>
                </a:lnTo>
                <a:lnTo>
                  <a:pt x="4590" y="16926"/>
                </a:lnTo>
                <a:lnTo>
                  <a:pt x="4567" y="17968"/>
                </a:lnTo>
                <a:lnTo>
                  <a:pt x="4567" y="19011"/>
                </a:lnTo>
                <a:lnTo>
                  <a:pt x="4590" y="19514"/>
                </a:lnTo>
                <a:lnTo>
                  <a:pt x="4612" y="19980"/>
                </a:lnTo>
                <a:lnTo>
                  <a:pt x="4657" y="20426"/>
                </a:lnTo>
                <a:lnTo>
                  <a:pt x="4725" y="20836"/>
                </a:lnTo>
                <a:lnTo>
                  <a:pt x="4848" y="20929"/>
                </a:lnTo>
                <a:lnTo>
                  <a:pt x="5040" y="21004"/>
                </a:lnTo>
                <a:lnTo>
                  <a:pt x="5265" y="21078"/>
                </a:lnTo>
                <a:lnTo>
                  <a:pt x="5478" y="21115"/>
                </a:lnTo>
                <a:lnTo>
                  <a:pt x="6041" y="21115"/>
                </a:lnTo>
                <a:lnTo>
                  <a:pt x="6637" y="21078"/>
                </a:lnTo>
                <a:lnTo>
                  <a:pt x="7312" y="21004"/>
                </a:lnTo>
                <a:lnTo>
                  <a:pt x="7998" y="20929"/>
                </a:lnTo>
                <a:lnTo>
                  <a:pt x="8696" y="20855"/>
                </a:lnTo>
                <a:lnTo>
                  <a:pt x="9360" y="20836"/>
                </a:lnTo>
                <a:close/>
              </a:path>
            </a:pathLst>
          </a:custGeom>
          <a:solidFill>
            <a:srgbClr val="FFCC99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27" name="Puzzle3"/>
          <p:cNvSpPr>
            <a:spLocks noEditPoints="1" noChangeArrowheads="1"/>
          </p:cNvSpPr>
          <p:nvPr/>
        </p:nvSpPr>
        <p:spPr bwMode="auto">
          <a:xfrm>
            <a:off x="6492946" y="3778519"/>
            <a:ext cx="1012316" cy="1221887"/>
          </a:xfrm>
          <a:custGeom>
            <a:avLst/>
            <a:gdLst>
              <a:gd name="T0" fmla="*/ 10391 w 21600"/>
              <a:gd name="T1" fmla="*/ 15806 h 21600"/>
              <a:gd name="T2" fmla="*/ 20551 w 21600"/>
              <a:gd name="T3" fmla="*/ 21088 h 21600"/>
              <a:gd name="T4" fmla="*/ 13180 w 21600"/>
              <a:gd name="T5" fmla="*/ 13801 h 21600"/>
              <a:gd name="T6" fmla="*/ 20551 w 21600"/>
              <a:gd name="T7" fmla="*/ 7025 h 21600"/>
              <a:gd name="T8" fmla="*/ 10500 w 21600"/>
              <a:gd name="T9" fmla="*/ 52 h 21600"/>
              <a:gd name="T10" fmla="*/ 692 w 21600"/>
              <a:gd name="T11" fmla="*/ 6802 h 21600"/>
              <a:gd name="T12" fmla="*/ 8064 w 21600"/>
              <a:gd name="T13" fmla="*/ 13526 h 21600"/>
              <a:gd name="T14" fmla="*/ 692 w 21600"/>
              <a:gd name="T15" fmla="*/ 21088 h 21600"/>
              <a:gd name="T16" fmla="*/ 2273 w 21600"/>
              <a:gd name="T17" fmla="*/ 7719 h 21600"/>
              <a:gd name="T18" fmla="*/ 19149 w 21600"/>
              <a:gd name="T19" fmla="*/ 20237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6625" y="20892"/>
                </a:moveTo>
                <a:lnTo>
                  <a:pt x="7105" y="21023"/>
                </a:lnTo>
                <a:lnTo>
                  <a:pt x="7513" y="21088"/>
                </a:lnTo>
                <a:lnTo>
                  <a:pt x="7922" y="21115"/>
                </a:lnTo>
                <a:lnTo>
                  <a:pt x="8242" y="21115"/>
                </a:lnTo>
                <a:lnTo>
                  <a:pt x="8544" y="21062"/>
                </a:lnTo>
                <a:lnTo>
                  <a:pt x="8810" y="20997"/>
                </a:lnTo>
                <a:lnTo>
                  <a:pt x="9023" y="20892"/>
                </a:lnTo>
                <a:lnTo>
                  <a:pt x="9148" y="20761"/>
                </a:lnTo>
                <a:lnTo>
                  <a:pt x="9290" y="20616"/>
                </a:lnTo>
                <a:lnTo>
                  <a:pt x="9361" y="20459"/>
                </a:lnTo>
                <a:lnTo>
                  <a:pt x="9396" y="20289"/>
                </a:lnTo>
                <a:lnTo>
                  <a:pt x="9396" y="20092"/>
                </a:lnTo>
                <a:lnTo>
                  <a:pt x="9325" y="19909"/>
                </a:lnTo>
                <a:lnTo>
                  <a:pt x="9219" y="19738"/>
                </a:lnTo>
                <a:lnTo>
                  <a:pt x="9094" y="19555"/>
                </a:lnTo>
                <a:lnTo>
                  <a:pt x="8917" y="19384"/>
                </a:lnTo>
                <a:lnTo>
                  <a:pt x="8650" y="19162"/>
                </a:lnTo>
                <a:lnTo>
                  <a:pt x="8437" y="18900"/>
                </a:lnTo>
                <a:lnTo>
                  <a:pt x="8277" y="18624"/>
                </a:lnTo>
                <a:lnTo>
                  <a:pt x="8135" y="18349"/>
                </a:lnTo>
                <a:lnTo>
                  <a:pt x="8028" y="18048"/>
                </a:lnTo>
                <a:lnTo>
                  <a:pt x="7993" y="17746"/>
                </a:lnTo>
                <a:lnTo>
                  <a:pt x="7993" y="17471"/>
                </a:lnTo>
                <a:lnTo>
                  <a:pt x="8028" y="17169"/>
                </a:lnTo>
                <a:lnTo>
                  <a:pt x="8135" y="16920"/>
                </a:lnTo>
                <a:lnTo>
                  <a:pt x="8277" y="16671"/>
                </a:lnTo>
                <a:lnTo>
                  <a:pt x="8366" y="16540"/>
                </a:lnTo>
                <a:lnTo>
                  <a:pt x="8473" y="16409"/>
                </a:lnTo>
                <a:lnTo>
                  <a:pt x="8615" y="16317"/>
                </a:lnTo>
                <a:lnTo>
                  <a:pt x="8739" y="16213"/>
                </a:lnTo>
                <a:lnTo>
                  <a:pt x="8881" y="16134"/>
                </a:lnTo>
                <a:lnTo>
                  <a:pt x="9059" y="16055"/>
                </a:lnTo>
                <a:lnTo>
                  <a:pt x="9254" y="15990"/>
                </a:lnTo>
                <a:lnTo>
                  <a:pt x="9432" y="15911"/>
                </a:lnTo>
                <a:lnTo>
                  <a:pt x="9663" y="15885"/>
                </a:lnTo>
                <a:lnTo>
                  <a:pt x="9876" y="15833"/>
                </a:lnTo>
                <a:lnTo>
                  <a:pt x="10142" y="15806"/>
                </a:lnTo>
                <a:lnTo>
                  <a:pt x="10391" y="15806"/>
                </a:lnTo>
                <a:lnTo>
                  <a:pt x="10728" y="15806"/>
                </a:lnTo>
                <a:lnTo>
                  <a:pt x="10995" y="15806"/>
                </a:lnTo>
                <a:lnTo>
                  <a:pt x="11279" y="15833"/>
                </a:lnTo>
                <a:lnTo>
                  <a:pt x="11546" y="15885"/>
                </a:lnTo>
                <a:lnTo>
                  <a:pt x="11776" y="15937"/>
                </a:lnTo>
                <a:lnTo>
                  <a:pt x="12025" y="15990"/>
                </a:lnTo>
                <a:lnTo>
                  <a:pt x="12221" y="16055"/>
                </a:lnTo>
                <a:lnTo>
                  <a:pt x="12434" y="16134"/>
                </a:lnTo>
                <a:lnTo>
                  <a:pt x="12611" y="16213"/>
                </a:lnTo>
                <a:lnTo>
                  <a:pt x="12771" y="16317"/>
                </a:lnTo>
                <a:lnTo>
                  <a:pt x="12913" y="16409"/>
                </a:lnTo>
                <a:lnTo>
                  <a:pt x="13038" y="16514"/>
                </a:lnTo>
                <a:lnTo>
                  <a:pt x="13251" y="16737"/>
                </a:lnTo>
                <a:lnTo>
                  <a:pt x="13428" y="16986"/>
                </a:lnTo>
                <a:lnTo>
                  <a:pt x="13517" y="17248"/>
                </a:lnTo>
                <a:lnTo>
                  <a:pt x="13588" y="17523"/>
                </a:lnTo>
                <a:lnTo>
                  <a:pt x="13588" y="17799"/>
                </a:lnTo>
                <a:lnTo>
                  <a:pt x="13517" y="18074"/>
                </a:lnTo>
                <a:lnTo>
                  <a:pt x="13428" y="18323"/>
                </a:lnTo>
                <a:lnTo>
                  <a:pt x="13286" y="18572"/>
                </a:lnTo>
                <a:lnTo>
                  <a:pt x="13109" y="18808"/>
                </a:lnTo>
                <a:lnTo>
                  <a:pt x="12878" y="19031"/>
                </a:lnTo>
                <a:lnTo>
                  <a:pt x="12434" y="19411"/>
                </a:lnTo>
                <a:lnTo>
                  <a:pt x="12132" y="19738"/>
                </a:lnTo>
                <a:lnTo>
                  <a:pt x="12025" y="19856"/>
                </a:lnTo>
                <a:lnTo>
                  <a:pt x="11919" y="20014"/>
                </a:lnTo>
                <a:lnTo>
                  <a:pt x="11883" y="20132"/>
                </a:lnTo>
                <a:lnTo>
                  <a:pt x="11883" y="20263"/>
                </a:lnTo>
                <a:lnTo>
                  <a:pt x="11883" y="20394"/>
                </a:lnTo>
                <a:lnTo>
                  <a:pt x="11954" y="20485"/>
                </a:lnTo>
                <a:lnTo>
                  <a:pt x="12061" y="20590"/>
                </a:lnTo>
                <a:lnTo>
                  <a:pt x="12185" y="20695"/>
                </a:lnTo>
                <a:lnTo>
                  <a:pt x="12327" y="20787"/>
                </a:lnTo>
                <a:lnTo>
                  <a:pt x="12540" y="20892"/>
                </a:lnTo>
                <a:lnTo>
                  <a:pt x="12771" y="20997"/>
                </a:lnTo>
                <a:lnTo>
                  <a:pt x="13073" y="21088"/>
                </a:lnTo>
                <a:lnTo>
                  <a:pt x="13428" y="21193"/>
                </a:lnTo>
                <a:lnTo>
                  <a:pt x="13873" y="21298"/>
                </a:lnTo>
                <a:lnTo>
                  <a:pt x="14317" y="21390"/>
                </a:lnTo>
                <a:lnTo>
                  <a:pt x="14778" y="21468"/>
                </a:lnTo>
                <a:lnTo>
                  <a:pt x="15294" y="21547"/>
                </a:lnTo>
                <a:lnTo>
                  <a:pt x="15809" y="21600"/>
                </a:lnTo>
                <a:lnTo>
                  <a:pt x="16359" y="21652"/>
                </a:lnTo>
                <a:lnTo>
                  <a:pt x="16875" y="21678"/>
                </a:lnTo>
                <a:lnTo>
                  <a:pt x="17407" y="21678"/>
                </a:lnTo>
                <a:lnTo>
                  <a:pt x="17958" y="21678"/>
                </a:lnTo>
                <a:lnTo>
                  <a:pt x="18473" y="21652"/>
                </a:lnTo>
                <a:lnTo>
                  <a:pt x="18953" y="21573"/>
                </a:lnTo>
                <a:lnTo>
                  <a:pt x="19397" y="21495"/>
                </a:lnTo>
                <a:lnTo>
                  <a:pt x="19841" y="21390"/>
                </a:lnTo>
                <a:lnTo>
                  <a:pt x="20214" y="21272"/>
                </a:lnTo>
                <a:lnTo>
                  <a:pt x="20551" y="21088"/>
                </a:lnTo>
                <a:lnTo>
                  <a:pt x="20480" y="20787"/>
                </a:lnTo>
                <a:lnTo>
                  <a:pt x="20409" y="20485"/>
                </a:lnTo>
                <a:lnTo>
                  <a:pt x="20356" y="20158"/>
                </a:lnTo>
                <a:lnTo>
                  <a:pt x="20356" y="19804"/>
                </a:lnTo>
                <a:lnTo>
                  <a:pt x="20321" y="19083"/>
                </a:lnTo>
                <a:lnTo>
                  <a:pt x="20356" y="18349"/>
                </a:lnTo>
                <a:lnTo>
                  <a:pt x="20409" y="17641"/>
                </a:lnTo>
                <a:lnTo>
                  <a:pt x="20480" y="17012"/>
                </a:lnTo>
                <a:lnTo>
                  <a:pt x="20551" y="16488"/>
                </a:lnTo>
                <a:lnTo>
                  <a:pt x="20551" y="16055"/>
                </a:lnTo>
                <a:lnTo>
                  <a:pt x="20551" y="15911"/>
                </a:lnTo>
                <a:lnTo>
                  <a:pt x="20445" y="15754"/>
                </a:lnTo>
                <a:lnTo>
                  <a:pt x="20356" y="15610"/>
                </a:lnTo>
                <a:lnTo>
                  <a:pt x="20178" y="15452"/>
                </a:lnTo>
                <a:lnTo>
                  <a:pt x="20001" y="15334"/>
                </a:lnTo>
                <a:lnTo>
                  <a:pt x="19770" y="15230"/>
                </a:lnTo>
                <a:lnTo>
                  <a:pt x="19521" y="15125"/>
                </a:lnTo>
                <a:lnTo>
                  <a:pt x="19290" y="15059"/>
                </a:lnTo>
                <a:lnTo>
                  <a:pt x="19024" y="15007"/>
                </a:lnTo>
                <a:lnTo>
                  <a:pt x="18740" y="14954"/>
                </a:lnTo>
                <a:lnTo>
                  <a:pt x="18509" y="14954"/>
                </a:lnTo>
                <a:lnTo>
                  <a:pt x="18225" y="14954"/>
                </a:lnTo>
                <a:lnTo>
                  <a:pt x="17994" y="15007"/>
                </a:lnTo>
                <a:lnTo>
                  <a:pt x="17763" y="15085"/>
                </a:lnTo>
                <a:lnTo>
                  <a:pt x="17550" y="15177"/>
                </a:lnTo>
                <a:lnTo>
                  <a:pt x="17372" y="15308"/>
                </a:lnTo>
                <a:lnTo>
                  <a:pt x="17176" y="15426"/>
                </a:lnTo>
                <a:lnTo>
                  <a:pt x="16928" y="15557"/>
                </a:lnTo>
                <a:lnTo>
                  <a:pt x="16661" y="15636"/>
                </a:lnTo>
                <a:lnTo>
                  <a:pt x="16359" y="15688"/>
                </a:lnTo>
                <a:lnTo>
                  <a:pt x="16022" y="15715"/>
                </a:lnTo>
                <a:lnTo>
                  <a:pt x="15667" y="15688"/>
                </a:lnTo>
                <a:lnTo>
                  <a:pt x="15294" y="15662"/>
                </a:lnTo>
                <a:lnTo>
                  <a:pt x="14956" y="15583"/>
                </a:lnTo>
                <a:lnTo>
                  <a:pt x="14619" y="15479"/>
                </a:lnTo>
                <a:lnTo>
                  <a:pt x="14281" y="15334"/>
                </a:lnTo>
                <a:lnTo>
                  <a:pt x="13961" y="15177"/>
                </a:lnTo>
                <a:lnTo>
                  <a:pt x="13695" y="14981"/>
                </a:lnTo>
                <a:lnTo>
                  <a:pt x="13588" y="14850"/>
                </a:lnTo>
                <a:lnTo>
                  <a:pt x="13482" y="14732"/>
                </a:lnTo>
                <a:lnTo>
                  <a:pt x="13393" y="14600"/>
                </a:lnTo>
                <a:lnTo>
                  <a:pt x="13322" y="14456"/>
                </a:lnTo>
                <a:lnTo>
                  <a:pt x="13251" y="14299"/>
                </a:lnTo>
                <a:lnTo>
                  <a:pt x="13215" y="14155"/>
                </a:lnTo>
                <a:lnTo>
                  <a:pt x="13180" y="13971"/>
                </a:lnTo>
                <a:lnTo>
                  <a:pt x="13180" y="13801"/>
                </a:lnTo>
                <a:lnTo>
                  <a:pt x="13180" y="13591"/>
                </a:lnTo>
                <a:lnTo>
                  <a:pt x="13215" y="13395"/>
                </a:lnTo>
                <a:lnTo>
                  <a:pt x="13251" y="13198"/>
                </a:lnTo>
                <a:lnTo>
                  <a:pt x="13322" y="13015"/>
                </a:lnTo>
                <a:lnTo>
                  <a:pt x="13393" y="12870"/>
                </a:lnTo>
                <a:lnTo>
                  <a:pt x="13482" y="12713"/>
                </a:lnTo>
                <a:lnTo>
                  <a:pt x="13588" y="12569"/>
                </a:lnTo>
                <a:lnTo>
                  <a:pt x="13730" y="12438"/>
                </a:lnTo>
                <a:lnTo>
                  <a:pt x="13997" y="12215"/>
                </a:lnTo>
                <a:lnTo>
                  <a:pt x="14334" y="12005"/>
                </a:lnTo>
                <a:lnTo>
                  <a:pt x="14690" y="11861"/>
                </a:lnTo>
                <a:lnTo>
                  <a:pt x="15063" y="11756"/>
                </a:lnTo>
                <a:lnTo>
                  <a:pt x="15436" y="11678"/>
                </a:lnTo>
                <a:lnTo>
                  <a:pt x="15809" y="11638"/>
                </a:lnTo>
                <a:lnTo>
                  <a:pt x="16182" y="11638"/>
                </a:lnTo>
                <a:lnTo>
                  <a:pt x="16555" y="11678"/>
                </a:lnTo>
                <a:lnTo>
                  <a:pt x="16910" y="11730"/>
                </a:lnTo>
                <a:lnTo>
                  <a:pt x="17248" y="11835"/>
                </a:lnTo>
                <a:lnTo>
                  <a:pt x="17514" y="11966"/>
                </a:lnTo>
                <a:lnTo>
                  <a:pt x="17763" y="12110"/>
                </a:lnTo>
                <a:lnTo>
                  <a:pt x="17887" y="12215"/>
                </a:lnTo>
                <a:lnTo>
                  <a:pt x="18065" y="12307"/>
                </a:lnTo>
                <a:lnTo>
                  <a:pt x="18260" y="12412"/>
                </a:lnTo>
                <a:lnTo>
                  <a:pt x="18438" y="12464"/>
                </a:lnTo>
                <a:lnTo>
                  <a:pt x="18669" y="12543"/>
                </a:lnTo>
                <a:lnTo>
                  <a:pt x="18882" y="12569"/>
                </a:lnTo>
                <a:lnTo>
                  <a:pt x="19113" y="12595"/>
                </a:lnTo>
                <a:lnTo>
                  <a:pt x="19361" y="12608"/>
                </a:lnTo>
                <a:lnTo>
                  <a:pt x="19592" y="12608"/>
                </a:lnTo>
                <a:lnTo>
                  <a:pt x="19841" y="12595"/>
                </a:lnTo>
                <a:lnTo>
                  <a:pt x="20072" y="12543"/>
                </a:lnTo>
                <a:lnTo>
                  <a:pt x="20321" y="12490"/>
                </a:lnTo>
                <a:lnTo>
                  <a:pt x="20551" y="12438"/>
                </a:lnTo>
                <a:lnTo>
                  <a:pt x="20800" y="12333"/>
                </a:lnTo>
                <a:lnTo>
                  <a:pt x="20996" y="12241"/>
                </a:lnTo>
                <a:lnTo>
                  <a:pt x="21244" y="12110"/>
                </a:lnTo>
                <a:lnTo>
                  <a:pt x="21298" y="12032"/>
                </a:lnTo>
                <a:lnTo>
                  <a:pt x="21404" y="11966"/>
                </a:lnTo>
                <a:lnTo>
                  <a:pt x="21475" y="11861"/>
                </a:lnTo>
                <a:lnTo>
                  <a:pt x="21511" y="11730"/>
                </a:lnTo>
                <a:lnTo>
                  <a:pt x="21617" y="11481"/>
                </a:lnTo>
                <a:lnTo>
                  <a:pt x="21653" y="11180"/>
                </a:lnTo>
                <a:lnTo>
                  <a:pt x="21653" y="10826"/>
                </a:lnTo>
                <a:lnTo>
                  <a:pt x="21653" y="10472"/>
                </a:lnTo>
                <a:lnTo>
                  <a:pt x="21582" y="10092"/>
                </a:lnTo>
                <a:lnTo>
                  <a:pt x="21511" y="9725"/>
                </a:lnTo>
                <a:lnTo>
                  <a:pt x="21298" y="8912"/>
                </a:lnTo>
                <a:lnTo>
                  <a:pt x="21067" y="8191"/>
                </a:lnTo>
                <a:lnTo>
                  <a:pt x="20800" y="7536"/>
                </a:lnTo>
                <a:lnTo>
                  <a:pt x="20551" y="7025"/>
                </a:lnTo>
                <a:lnTo>
                  <a:pt x="20001" y="7103"/>
                </a:lnTo>
                <a:lnTo>
                  <a:pt x="19432" y="7156"/>
                </a:lnTo>
                <a:lnTo>
                  <a:pt x="18846" y="7208"/>
                </a:lnTo>
                <a:lnTo>
                  <a:pt x="18225" y="7208"/>
                </a:lnTo>
                <a:lnTo>
                  <a:pt x="17656" y="7208"/>
                </a:lnTo>
                <a:lnTo>
                  <a:pt x="17070" y="7182"/>
                </a:lnTo>
                <a:lnTo>
                  <a:pt x="16484" y="7156"/>
                </a:lnTo>
                <a:lnTo>
                  <a:pt x="15986" y="7103"/>
                </a:lnTo>
                <a:lnTo>
                  <a:pt x="14992" y="6999"/>
                </a:lnTo>
                <a:lnTo>
                  <a:pt x="14210" y="6907"/>
                </a:lnTo>
                <a:lnTo>
                  <a:pt x="13695" y="6828"/>
                </a:lnTo>
                <a:lnTo>
                  <a:pt x="13517" y="6802"/>
                </a:lnTo>
                <a:lnTo>
                  <a:pt x="13073" y="6645"/>
                </a:lnTo>
                <a:lnTo>
                  <a:pt x="12700" y="6474"/>
                </a:lnTo>
                <a:lnTo>
                  <a:pt x="12363" y="6304"/>
                </a:lnTo>
                <a:lnTo>
                  <a:pt x="12132" y="6094"/>
                </a:lnTo>
                <a:lnTo>
                  <a:pt x="11919" y="5871"/>
                </a:lnTo>
                <a:lnTo>
                  <a:pt x="11776" y="5649"/>
                </a:lnTo>
                <a:lnTo>
                  <a:pt x="11688" y="5413"/>
                </a:lnTo>
                <a:lnTo>
                  <a:pt x="11617" y="5190"/>
                </a:lnTo>
                <a:lnTo>
                  <a:pt x="11617" y="4941"/>
                </a:lnTo>
                <a:lnTo>
                  <a:pt x="11652" y="4718"/>
                </a:lnTo>
                <a:lnTo>
                  <a:pt x="11723" y="4482"/>
                </a:lnTo>
                <a:lnTo>
                  <a:pt x="11812" y="4285"/>
                </a:lnTo>
                <a:lnTo>
                  <a:pt x="11919" y="4089"/>
                </a:lnTo>
                <a:lnTo>
                  <a:pt x="12096" y="3905"/>
                </a:lnTo>
                <a:lnTo>
                  <a:pt x="12292" y="3735"/>
                </a:lnTo>
                <a:lnTo>
                  <a:pt x="12505" y="3604"/>
                </a:lnTo>
                <a:lnTo>
                  <a:pt x="12700" y="3460"/>
                </a:lnTo>
                <a:lnTo>
                  <a:pt x="12878" y="3250"/>
                </a:lnTo>
                <a:lnTo>
                  <a:pt x="13038" y="3027"/>
                </a:lnTo>
                <a:lnTo>
                  <a:pt x="13180" y="2752"/>
                </a:lnTo>
                <a:lnTo>
                  <a:pt x="13286" y="2477"/>
                </a:lnTo>
                <a:lnTo>
                  <a:pt x="13322" y="2175"/>
                </a:lnTo>
                <a:lnTo>
                  <a:pt x="13357" y="1874"/>
                </a:lnTo>
                <a:lnTo>
                  <a:pt x="13286" y="1572"/>
                </a:lnTo>
                <a:lnTo>
                  <a:pt x="13180" y="1271"/>
                </a:lnTo>
                <a:lnTo>
                  <a:pt x="13038" y="983"/>
                </a:lnTo>
                <a:lnTo>
                  <a:pt x="12949" y="865"/>
                </a:lnTo>
                <a:lnTo>
                  <a:pt x="12807" y="733"/>
                </a:lnTo>
                <a:lnTo>
                  <a:pt x="12665" y="616"/>
                </a:lnTo>
                <a:lnTo>
                  <a:pt x="12505" y="511"/>
                </a:lnTo>
                <a:lnTo>
                  <a:pt x="12327" y="406"/>
                </a:lnTo>
                <a:lnTo>
                  <a:pt x="12132" y="314"/>
                </a:lnTo>
                <a:lnTo>
                  <a:pt x="11883" y="235"/>
                </a:lnTo>
                <a:lnTo>
                  <a:pt x="11652" y="183"/>
                </a:lnTo>
                <a:lnTo>
                  <a:pt x="11368" y="104"/>
                </a:lnTo>
                <a:lnTo>
                  <a:pt x="11101" y="78"/>
                </a:lnTo>
                <a:lnTo>
                  <a:pt x="10800" y="52"/>
                </a:lnTo>
                <a:lnTo>
                  <a:pt x="10444" y="52"/>
                </a:lnTo>
                <a:lnTo>
                  <a:pt x="10142" y="52"/>
                </a:lnTo>
                <a:lnTo>
                  <a:pt x="9840" y="78"/>
                </a:lnTo>
                <a:lnTo>
                  <a:pt x="9574" y="104"/>
                </a:lnTo>
                <a:lnTo>
                  <a:pt x="9325" y="157"/>
                </a:lnTo>
                <a:lnTo>
                  <a:pt x="9094" y="209"/>
                </a:lnTo>
                <a:lnTo>
                  <a:pt x="8846" y="262"/>
                </a:lnTo>
                <a:lnTo>
                  <a:pt x="8650" y="340"/>
                </a:lnTo>
                <a:lnTo>
                  <a:pt x="8437" y="432"/>
                </a:lnTo>
                <a:lnTo>
                  <a:pt x="8277" y="511"/>
                </a:lnTo>
                <a:lnTo>
                  <a:pt x="8100" y="616"/>
                </a:lnTo>
                <a:lnTo>
                  <a:pt x="7957" y="707"/>
                </a:lnTo>
                <a:lnTo>
                  <a:pt x="7833" y="838"/>
                </a:lnTo>
                <a:lnTo>
                  <a:pt x="7620" y="1061"/>
                </a:lnTo>
                <a:lnTo>
                  <a:pt x="7442" y="1336"/>
                </a:lnTo>
                <a:lnTo>
                  <a:pt x="7353" y="1599"/>
                </a:lnTo>
                <a:lnTo>
                  <a:pt x="7318" y="1900"/>
                </a:lnTo>
                <a:lnTo>
                  <a:pt x="7318" y="2175"/>
                </a:lnTo>
                <a:lnTo>
                  <a:pt x="7353" y="2450"/>
                </a:lnTo>
                <a:lnTo>
                  <a:pt x="7442" y="2726"/>
                </a:lnTo>
                <a:lnTo>
                  <a:pt x="7620" y="2975"/>
                </a:lnTo>
                <a:lnTo>
                  <a:pt x="7833" y="3198"/>
                </a:lnTo>
                <a:lnTo>
                  <a:pt x="8064" y="3433"/>
                </a:lnTo>
                <a:lnTo>
                  <a:pt x="8295" y="3630"/>
                </a:lnTo>
                <a:lnTo>
                  <a:pt x="8508" y="3853"/>
                </a:lnTo>
                <a:lnTo>
                  <a:pt x="8686" y="4089"/>
                </a:lnTo>
                <a:lnTo>
                  <a:pt x="8775" y="4312"/>
                </a:lnTo>
                <a:lnTo>
                  <a:pt x="8846" y="4561"/>
                </a:lnTo>
                <a:lnTo>
                  <a:pt x="8846" y="4810"/>
                </a:lnTo>
                <a:lnTo>
                  <a:pt x="8810" y="5059"/>
                </a:lnTo>
                <a:lnTo>
                  <a:pt x="8721" y="5295"/>
                </a:lnTo>
                <a:lnTo>
                  <a:pt x="8579" y="5544"/>
                </a:lnTo>
                <a:lnTo>
                  <a:pt x="8366" y="5766"/>
                </a:lnTo>
                <a:lnTo>
                  <a:pt x="8135" y="5976"/>
                </a:lnTo>
                <a:lnTo>
                  <a:pt x="7833" y="6199"/>
                </a:lnTo>
                <a:lnTo>
                  <a:pt x="7478" y="6369"/>
                </a:lnTo>
                <a:lnTo>
                  <a:pt x="7069" y="6527"/>
                </a:lnTo>
                <a:lnTo>
                  <a:pt x="6590" y="6671"/>
                </a:lnTo>
                <a:lnTo>
                  <a:pt x="6092" y="6802"/>
                </a:lnTo>
                <a:lnTo>
                  <a:pt x="5684" y="6802"/>
                </a:lnTo>
                <a:lnTo>
                  <a:pt x="5133" y="6802"/>
                </a:lnTo>
                <a:lnTo>
                  <a:pt x="4547" y="6802"/>
                </a:lnTo>
                <a:lnTo>
                  <a:pt x="3872" y="6802"/>
                </a:lnTo>
                <a:lnTo>
                  <a:pt x="3144" y="6802"/>
                </a:lnTo>
                <a:lnTo>
                  <a:pt x="2362" y="6802"/>
                </a:lnTo>
                <a:lnTo>
                  <a:pt x="1545" y="6802"/>
                </a:lnTo>
                <a:lnTo>
                  <a:pt x="692" y="6802"/>
                </a:lnTo>
                <a:lnTo>
                  <a:pt x="586" y="7234"/>
                </a:lnTo>
                <a:lnTo>
                  <a:pt x="461" y="7837"/>
                </a:lnTo>
                <a:lnTo>
                  <a:pt x="355" y="8493"/>
                </a:lnTo>
                <a:lnTo>
                  <a:pt x="248" y="9187"/>
                </a:lnTo>
                <a:lnTo>
                  <a:pt x="142" y="9869"/>
                </a:lnTo>
                <a:lnTo>
                  <a:pt x="106" y="10498"/>
                </a:lnTo>
                <a:lnTo>
                  <a:pt x="106" y="10983"/>
                </a:lnTo>
                <a:lnTo>
                  <a:pt x="106" y="11311"/>
                </a:lnTo>
                <a:lnTo>
                  <a:pt x="213" y="11481"/>
                </a:lnTo>
                <a:lnTo>
                  <a:pt x="319" y="11651"/>
                </a:lnTo>
                <a:lnTo>
                  <a:pt x="497" y="11783"/>
                </a:lnTo>
                <a:lnTo>
                  <a:pt x="692" y="11914"/>
                </a:lnTo>
                <a:lnTo>
                  <a:pt x="941" y="12032"/>
                </a:lnTo>
                <a:lnTo>
                  <a:pt x="1207" y="12110"/>
                </a:lnTo>
                <a:lnTo>
                  <a:pt x="1509" y="12189"/>
                </a:lnTo>
                <a:lnTo>
                  <a:pt x="1794" y="12241"/>
                </a:lnTo>
                <a:lnTo>
                  <a:pt x="2131" y="12267"/>
                </a:lnTo>
                <a:lnTo>
                  <a:pt x="2433" y="12281"/>
                </a:lnTo>
                <a:lnTo>
                  <a:pt x="2735" y="12267"/>
                </a:lnTo>
                <a:lnTo>
                  <a:pt x="3055" y="12241"/>
                </a:lnTo>
                <a:lnTo>
                  <a:pt x="3357" y="12189"/>
                </a:lnTo>
                <a:lnTo>
                  <a:pt x="3623" y="12084"/>
                </a:lnTo>
                <a:lnTo>
                  <a:pt x="3872" y="11979"/>
                </a:lnTo>
                <a:lnTo>
                  <a:pt x="4103" y="11861"/>
                </a:lnTo>
                <a:lnTo>
                  <a:pt x="4316" y="11704"/>
                </a:lnTo>
                <a:lnTo>
                  <a:pt x="4582" y="11612"/>
                </a:lnTo>
                <a:lnTo>
                  <a:pt x="4849" y="11533"/>
                </a:lnTo>
                <a:lnTo>
                  <a:pt x="5169" y="11507"/>
                </a:lnTo>
                <a:lnTo>
                  <a:pt x="5506" y="11481"/>
                </a:lnTo>
                <a:lnTo>
                  <a:pt x="5808" y="11507"/>
                </a:lnTo>
                <a:lnTo>
                  <a:pt x="6146" y="11560"/>
                </a:lnTo>
                <a:lnTo>
                  <a:pt x="6501" y="11651"/>
                </a:lnTo>
                <a:lnTo>
                  <a:pt x="6803" y="11783"/>
                </a:lnTo>
                <a:lnTo>
                  <a:pt x="7105" y="11940"/>
                </a:lnTo>
                <a:lnTo>
                  <a:pt x="7353" y="12110"/>
                </a:lnTo>
                <a:lnTo>
                  <a:pt x="7584" y="12333"/>
                </a:lnTo>
                <a:lnTo>
                  <a:pt x="7798" y="12595"/>
                </a:lnTo>
                <a:lnTo>
                  <a:pt x="7922" y="12870"/>
                </a:lnTo>
                <a:lnTo>
                  <a:pt x="8028" y="13198"/>
                </a:lnTo>
                <a:lnTo>
                  <a:pt x="8064" y="13526"/>
                </a:lnTo>
                <a:lnTo>
                  <a:pt x="8028" y="13775"/>
                </a:lnTo>
                <a:lnTo>
                  <a:pt x="7922" y="13998"/>
                </a:lnTo>
                <a:lnTo>
                  <a:pt x="7798" y="14220"/>
                </a:lnTo>
                <a:lnTo>
                  <a:pt x="7584" y="14404"/>
                </a:lnTo>
                <a:lnTo>
                  <a:pt x="7353" y="14574"/>
                </a:lnTo>
                <a:lnTo>
                  <a:pt x="7105" y="14732"/>
                </a:lnTo>
                <a:lnTo>
                  <a:pt x="6803" y="14850"/>
                </a:lnTo>
                <a:lnTo>
                  <a:pt x="6501" y="14954"/>
                </a:lnTo>
                <a:lnTo>
                  <a:pt x="6146" y="15033"/>
                </a:lnTo>
                <a:lnTo>
                  <a:pt x="5808" y="15085"/>
                </a:lnTo>
                <a:lnTo>
                  <a:pt x="5506" y="15085"/>
                </a:lnTo>
                <a:lnTo>
                  <a:pt x="5169" y="15059"/>
                </a:lnTo>
                <a:lnTo>
                  <a:pt x="4849" y="15007"/>
                </a:lnTo>
                <a:lnTo>
                  <a:pt x="4582" y="14902"/>
                </a:lnTo>
                <a:lnTo>
                  <a:pt x="4316" y="14784"/>
                </a:lnTo>
                <a:lnTo>
                  <a:pt x="4103" y="14600"/>
                </a:lnTo>
                <a:lnTo>
                  <a:pt x="3907" y="14430"/>
                </a:lnTo>
                <a:lnTo>
                  <a:pt x="3659" y="14299"/>
                </a:lnTo>
                <a:lnTo>
                  <a:pt x="3428" y="14194"/>
                </a:lnTo>
                <a:lnTo>
                  <a:pt x="3179" y="14129"/>
                </a:lnTo>
                <a:lnTo>
                  <a:pt x="2913" y="14102"/>
                </a:lnTo>
                <a:lnTo>
                  <a:pt x="2646" y="14102"/>
                </a:lnTo>
                <a:lnTo>
                  <a:pt x="2362" y="14129"/>
                </a:lnTo>
                <a:lnTo>
                  <a:pt x="2096" y="14168"/>
                </a:lnTo>
                <a:lnTo>
                  <a:pt x="1811" y="14273"/>
                </a:lnTo>
                <a:lnTo>
                  <a:pt x="1545" y="14378"/>
                </a:lnTo>
                <a:lnTo>
                  <a:pt x="1314" y="14496"/>
                </a:lnTo>
                <a:lnTo>
                  <a:pt x="1065" y="14653"/>
                </a:lnTo>
                <a:lnTo>
                  <a:pt x="870" y="14797"/>
                </a:lnTo>
                <a:lnTo>
                  <a:pt x="657" y="14981"/>
                </a:lnTo>
                <a:lnTo>
                  <a:pt x="497" y="15177"/>
                </a:lnTo>
                <a:lnTo>
                  <a:pt x="390" y="15413"/>
                </a:lnTo>
                <a:lnTo>
                  <a:pt x="284" y="15636"/>
                </a:lnTo>
                <a:lnTo>
                  <a:pt x="248" y="15911"/>
                </a:lnTo>
                <a:lnTo>
                  <a:pt x="284" y="16239"/>
                </a:lnTo>
                <a:lnTo>
                  <a:pt x="319" y="16566"/>
                </a:lnTo>
                <a:lnTo>
                  <a:pt x="497" y="17340"/>
                </a:lnTo>
                <a:lnTo>
                  <a:pt x="692" y="18152"/>
                </a:lnTo>
                <a:lnTo>
                  <a:pt x="799" y="18559"/>
                </a:lnTo>
                <a:lnTo>
                  <a:pt x="905" y="18978"/>
                </a:lnTo>
                <a:lnTo>
                  <a:pt x="959" y="19384"/>
                </a:lnTo>
                <a:lnTo>
                  <a:pt x="994" y="19791"/>
                </a:lnTo>
                <a:lnTo>
                  <a:pt x="994" y="20132"/>
                </a:lnTo>
                <a:lnTo>
                  <a:pt x="959" y="20485"/>
                </a:lnTo>
                <a:lnTo>
                  <a:pt x="941" y="20669"/>
                </a:lnTo>
                <a:lnTo>
                  <a:pt x="870" y="20813"/>
                </a:lnTo>
                <a:lnTo>
                  <a:pt x="799" y="20970"/>
                </a:lnTo>
                <a:lnTo>
                  <a:pt x="692" y="21088"/>
                </a:lnTo>
                <a:lnTo>
                  <a:pt x="1474" y="20997"/>
                </a:lnTo>
                <a:lnTo>
                  <a:pt x="2291" y="20866"/>
                </a:lnTo>
                <a:lnTo>
                  <a:pt x="3108" y="20787"/>
                </a:lnTo>
                <a:lnTo>
                  <a:pt x="3907" y="20721"/>
                </a:lnTo>
                <a:lnTo>
                  <a:pt x="4653" y="20695"/>
                </a:lnTo>
                <a:lnTo>
                  <a:pt x="5364" y="20695"/>
                </a:lnTo>
                <a:lnTo>
                  <a:pt x="5701" y="20721"/>
                </a:lnTo>
                <a:lnTo>
                  <a:pt x="6057" y="20761"/>
                </a:lnTo>
                <a:lnTo>
                  <a:pt x="6323" y="20813"/>
                </a:lnTo>
                <a:lnTo>
                  <a:pt x="6625" y="20892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28" name="Puzzle2"/>
          <p:cNvSpPr>
            <a:spLocks noEditPoints="1" noChangeArrowheads="1"/>
          </p:cNvSpPr>
          <p:nvPr/>
        </p:nvSpPr>
        <p:spPr bwMode="auto">
          <a:xfrm>
            <a:off x="6204972" y="4668705"/>
            <a:ext cx="1615707" cy="1112935"/>
          </a:xfrm>
          <a:custGeom>
            <a:avLst/>
            <a:gdLst>
              <a:gd name="T0" fmla="*/ 11 w 21600"/>
              <a:gd name="T1" fmla="*/ 13386 h 21600"/>
              <a:gd name="T2" fmla="*/ 4202 w 21600"/>
              <a:gd name="T3" fmla="*/ 21161 h 21600"/>
              <a:gd name="T4" fmla="*/ 10400 w 21600"/>
              <a:gd name="T5" fmla="*/ 13909 h 21600"/>
              <a:gd name="T6" fmla="*/ 16821 w 21600"/>
              <a:gd name="T7" fmla="*/ 21190 h 21600"/>
              <a:gd name="T8" fmla="*/ 21600 w 21600"/>
              <a:gd name="T9" fmla="*/ 15083 h 21600"/>
              <a:gd name="T10" fmla="*/ 16889 w 21600"/>
              <a:gd name="T11" fmla="*/ 5739 h 21600"/>
              <a:gd name="T12" fmla="*/ 10800 w 21600"/>
              <a:gd name="T13" fmla="*/ 28 h 21600"/>
              <a:gd name="T14" fmla="*/ 4202 w 21600"/>
              <a:gd name="T15" fmla="*/ 5894 h 21600"/>
              <a:gd name="T16" fmla="*/ 5388 w 21600"/>
              <a:gd name="T17" fmla="*/ 6742 h 21600"/>
              <a:gd name="T18" fmla="*/ 16177 w 21600"/>
              <a:gd name="T19" fmla="*/ 20441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4247" y="12354"/>
                </a:moveTo>
                <a:lnTo>
                  <a:pt x="4134" y="12468"/>
                </a:lnTo>
                <a:lnTo>
                  <a:pt x="4010" y="12581"/>
                </a:lnTo>
                <a:lnTo>
                  <a:pt x="3897" y="12637"/>
                </a:lnTo>
                <a:lnTo>
                  <a:pt x="3773" y="12694"/>
                </a:lnTo>
                <a:lnTo>
                  <a:pt x="3637" y="12694"/>
                </a:lnTo>
                <a:lnTo>
                  <a:pt x="3524" y="12694"/>
                </a:lnTo>
                <a:lnTo>
                  <a:pt x="3400" y="12665"/>
                </a:lnTo>
                <a:lnTo>
                  <a:pt x="3287" y="12609"/>
                </a:lnTo>
                <a:lnTo>
                  <a:pt x="3027" y="12496"/>
                </a:lnTo>
                <a:lnTo>
                  <a:pt x="2790" y="12340"/>
                </a:lnTo>
                <a:lnTo>
                  <a:pt x="2530" y="12142"/>
                </a:lnTo>
                <a:lnTo>
                  <a:pt x="2293" y="11987"/>
                </a:lnTo>
                <a:lnTo>
                  <a:pt x="2033" y="11817"/>
                </a:lnTo>
                <a:lnTo>
                  <a:pt x="1773" y="11676"/>
                </a:lnTo>
                <a:lnTo>
                  <a:pt x="1638" y="11662"/>
                </a:lnTo>
                <a:lnTo>
                  <a:pt x="1513" y="11634"/>
                </a:lnTo>
                <a:lnTo>
                  <a:pt x="1378" y="11634"/>
                </a:lnTo>
                <a:lnTo>
                  <a:pt x="1253" y="11634"/>
                </a:lnTo>
                <a:lnTo>
                  <a:pt x="1118" y="11662"/>
                </a:lnTo>
                <a:lnTo>
                  <a:pt x="971" y="11732"/>
                </a:lnTo>
                <a:lnTo>
                  <a:pt x="835" y="11817"/>
                </a:lnTo>
                <a:lnTo>
                  <a:pt x="711" y="11959"/>
                </a:lnTo>
                <a:lnTo>
                  <a:pt x="553" y="12086"/>
                </a:lnTo>
                <a:lnTo>
                  <a:pt x="429" y="12284"/>
                </a:lnTo>
                <a:lnTo>
                  <a:pt x="271" y="12524"/>
                </a:lnTo>
                <a:lnTo>
                  <a:pt x="146" y="12793"/>
                </a:lnTo>
                <a:lnTo>
                  <a:pt x="79" y="12962"/>
                </a:lnTo>
                <a:lnTo>
                  <a:pt x="33" y="13146"/>
                </a:lnTo>
                <a:lnTo>
                  <a:pt x="11" y="13386"/>
                </a:lnTo>
                <a:lnTo>
                  <a:pt x="11" y="13641"/>
                </a:lnTo>
                <a:lnTo>
                  <a:pt x="33" y="13881"/>
                </a:lnTo>
                <a:lnTo>
                  <a:pt x="101" y="14150"/>
                </a:lnTo>
                <a:lnTo>
                  <a:pt x="192" y="14404"/>
                </a:lnTo>
                <a:lnTo>
                  <a:pt x="293" y="14645"/>
                </a:lnTo>
                <a:lnTo>
                  <a:pt x="451" y="14857"/>
                </a:lnTo>
                <a:lnTo>
                  <a:pt x="621" y="15054"/>
                </a:lnTo>
                <a:lnTo>
                  <a:pt x="734" y="15125"/>
                </a:lnTo>
                <a:lnTo>
                  <a:pt x="835" y="15210"/>
                </a:lnTo>
                <a:lnTo>
                  <a:pt x="948" y="15267"/>
                </a:lnTo>
                <a:lnTo>
                  <a:pt x="1084" y="15323"/>
                </a:lnTo>
                <a:lnTo>
                  <a:pt x="1208" y="15351"/>
                </a:lnTo>
                <a:lnTo>
                  <a:pt x="1355" y="15380"/>
                </a:lnTo>
                <a:lnTo>
                  <a:pt x="1513" y="15380"/>
                </a:lnTo>
                <a:lnTo>
                  <a:pt x="1683" y="15380"/>
                </a:lnTo>
                <a:lnTo>
                  <a:pt x="1864" y="15351"/>
                </a:lnTo>
                <a:lnTo>
                  <a:pt x="2033" y="15323"/>
                </a:lnTo>
                <a:lnTo>
                  <a:pt x="2225" y="15238"/>
                </a:lnTo>
                <a:lnTo>
                  <a:pt x="2428" y="15153"/>
                </a:lnTo>
                <a:lnTo>
                  <a:pt x="2745" y="15026"/>
                </a:lnTo>
                <a:lnTo>
                  <a:pt x="3005" y="14913"/>
                </a:lnTo>
                <a:lnTo>
                  <a:pt x="3264" y="14828"/>
                </a:lnTo>
                <a:lnTo>
                  <a:pt x="3513" y="14800"/>
                </a:lnTo>
                <a:lnTo>
                  <a:pt x="3615" y="14828"/>
                </a:lnTo>
                <a:lnTo>
                  <a:pt x="3728" y="14857"/>
                </a:lnTo>
                <a:lnTo>
                  <a:pt x="3807" y="14913"/>
                </a:lnTo>
                <a:lnTo>
                  <a:pt x="3920" y="14998"/>
                </a:lnTo>
                <a:lnTo>
                  <a:pt x="4010" y="15097"/>
                </a:lnTo>
                <a:lnTo>
                  <a:pt x="4089" y="15238"/>
                </a:lnTo>
                <a:lnTo>
                  <a:pt x="4179" y="15408"/>
                </a:lnTo>
                <a:lnTo>
                  <a:pt x="4247" y="15620"/>
                </a:lnTo>
                <a:lnTo>
                  <a:pt x="4326" y="15860"/>
                </a:lnTo>
                <a:lnTo>
                  <a:pt x="4394" y="16129"/>
                </a:lnTo>
                <a:lnTo>
                  <a:pt x="4439" y="16440"/>
                </a:lnTo>
                <a:lnTo>
                  <a:pt x="4507" y="16737"/>
                </a:lnTo>
                <a:lnTo>
                  <a:pt x="4552" y="17090"/>
                </a:lnTo>
                <a:lnTo>
                  <a:pt x="4575" y="17443"/>
                </a:lnTo>
                <a:lnTo>
                  <a:pt x="4586" y="17825"/>
                </a:lnTo>
                <a:lnTo>
                  <a:pt x="4586" y="18193"/>
                </a:lnTo>
                <a:lnTo>
                  <a:pt x="4586" y="18574"/>
                </a:lnTo>
                <a:lnTo>
                  <a:pt x="4586" y="18984"/>
                </a:lnTo>
                <a:lnTo>
                  <a:pt x="4552" y="19366"/>
                </a:lnTo>
                <a:lnTo>
                  <a:pt x="4507" y="19748"/>
                </a:lnTo>
                <a:lnTo>
                  <a:pt x="4462" y="20129"/>
                </a:lnTo>
                <a:lnTo>
                  <a:pt x="4371" y="20483"/>
                </a:lnTo>
                <a:lnTo>
                  <a:pt x="4292" y="20836"/>
                </a:lnTo>
                <a:lnTo>
                  <a:pt x="4202" y="21161"/>
                </a:lnTo>
                <a:lnTo>
                  <a:pt x="4744" y="21161"/>
                </a:lnTo>
                <a:lnTo>
                  <a:pt x="5264" y="21161"/>
                </a:lnTo>
                <a:lnTo>
                  <a:pt x="5784" y="21161"/>
                </a:lnTo>
                <a:lnTo>
                  <a:pt x="6235" y="21161"/>
                </a:lnTo>
                <a:lnTo>
                  <a:pt x="6676" y="21161"/>
                </a:lnTo>
                <a:lnTo>
                  <a:pt x="7060" y="21161"/>
                </a:lnTo>
                <a:lnTo>
                  <a:pt x="7410" y="21161"/>
                </a:lnTo>
                <a:lnTo>
                  <a:pt x="7670" y="21161"/>
                </a:lnTo>
                <a:lnTo>
                  <a:pt x="8020" y="21020"/>
                </a:lnTo>
                <a:lnTo>
                  <a:pt x="8303" y="20893"/>
                </a:lnTo>
                <a:lnTo>
                  <a:pt x="8563" y="20695"/>
                </a:lnTo>
                <a:lnTo>
                  <a:pt x="8800" y="20511"/>
                </a:lnTo>
                <a:lnTo>
                  <a:pt x="8969" y="20285"/>
                </a:lnTo>
                <a:lnTo>
                  <a:pt x="9150" y="20045"/>
                </a:lnTo>
                <a:lnTo>
                  <a:pt x="9252" y="19804"/>
                </a:lnTo>
                <a:lnTo>
                  <a:pt x="9342" y="19550"/>
                </a:lnTo>
                <a:lnTo>
                  <a:pt x="9410" y="19281"/>
                </a:lnTo>
                <a:lnTo>
                  <a:pt x="9433" y="19013"/>
                </a:lnTo>
                <a:lnTo>
                  <a:pt x="9433" y="18744"/>
                </a:lnTo>
                <a:lnTo>
                  <a:pt x="9387" y="18504"/>
                </a:lnTo>
                <a:lnTo>
                  <a:pt x="9320" y="18221"/>
                </a:lnTo>
                <a:lnTo>
                  <a:pt x="9207" y="17981"/>
                </a:lnTo>
                <a:lnTo>
                  <a:pt x="9105" y="17740"/>
                </a:lnTo>
                <a:lnTo>
                  <a:pt x="8924" y="17514"/>
                </a:lnTo>
                <a:lnTo>
                  <a:pt x="8777" y="17274"/>
                </a:lnTo>
                <a:lnTo>
                  <a:pt x="8642" y="17034"/>
                </a:lnTo>
                <a:lnTo>
                  <a:pt x="8563" y="16765"/>
                </a:lnTo>
                <a:lnTo>
                  <a:pt x="8472" y="16468"/>
                </a:lnTo>
                <a:lnTo>
                  <a:pt x="8450" y="16157"/>
                </a:lnTo>
                <a:lnTo>
                  <a:pt x="8450" y="15860"/>
                </a:lnTo>
                <a:lnTo>
                  <a:pt x="8472" y="15563"/>
                </a:lnTo>
                <a:lnTo>
                  <a:pt x="8540" y="15267"/>
                </a:lnTo>
                <a:lnTo>
                  <a:pt x="8642" y="14998"/>
                </a:lnTo>
                <a:lnTo>
                  <a:pt x="8777" y="14729"/>
                </a:lnTo>
                <a:lnTo>
                  <a:pt x="8868" y="14616"/>
                </a:lnTo>
                <a:lnTo>
                  <a:pt x="8969" y="14475"/>
                </a:lnTo>
                <a:lnTo>
                  <a:pt x="9060" y="14376"/>
                </a:lnTo>
                <a:lnTo>
                  <a:pt x="9184" y="14291"/>
                </a:lnTo>
                <a:lnTo>
                  <a:pt x="9297" y="14206"/>
                </a:lnTo>
                <a:lnTo>
                  <a:pt x="9433" y="14121"/>
                </a:lnTo>
                <a:lnTo>
                  <a:pt x="9579" y="14051"/>
                </a:lnTo>
                <a:lnTo>
                  <a:pt x="9726" y="13994"/>
                </a:lnTo>
                <a:lnTo>
                  <a:pt x="9884" y="13938"/>
                </a:lnTo>
                <a:lnTo>
                  <a:pt x="10054" y="13909"/>
                </a:lnTo>
                <a:lnTo>
                  <a:pt x="10257" y="13881"/>
                </a:lnTo>
                <a:lnTo>
                  <a:pt x="10449" y="13881"/>
                </a:lnTo>
                <a:lnTo>
                  <a:pt x="10664" y="13881"/>
                </a:lnTo>
                <a:lnTo>
                  <a:pt x="10856" y="13909"/>
                </a:lnTo>
                <a:lnTo>
                  <a:pt x="11037" y="13966"/>
                </a:lnTo>
                <a:lnTo>
                  <a:pt x="11206" y="14023"/>
                </a:lnTo>
                <a:lnTo>
                  <a:pt x="11353" y="14093"/>
                </a:lnTo>
                <a:lnTo>
                  <a:pt x="11511" y="14178"/>
                </a:lnTo>
                <a:lnTo>
                  <a:pt x="11635" y="14263"/>
                </a:lnTo>
                <a:lnTo>
                  <a:pt x="11748" y="14376"/>
                </a:lnTo>
                <a:lnTo>
                  <a:pt x="11861" y="14475"/>
                </a:lnTo>
                <a:lnTo>
                  <a:pt x="11941" y="14616"/>
                </a:lnTo>
                <a:lnTo>
                  <a:pt x="12031" y="14758"/>
                </a:lnTo>
                <a:lnTo>
                  <a:pt x="12099" y="14885"/>
                </a:lnTo>
                <a:lnTo>
                  <a:pt x="12200" y="15210"/>
                </a:lnTo>
                <a:lnTo>
                  <a:pt x="12268" y="15507"/>
                </a:lnTo>
                <a:lnTo>
                  <a:pt x="12291" y="15832"/>
                </a:lnTo>
                <a:lnTo>
                  <a:pt x="12291" y="16157"/>
                </a:lnTo>
                <a:lnTo>
                  <a:pt x="12246" y="16482"/>
                </a:lnTo>
                <a:lnTo>
                  <a:pt x="12178" y="16807"/>
                </a:lnTo>
                <a:lnTo>
                  <a:pt x="12099" y="17090"/>
                </a:lnTo>
                <a:lnTo>
                  <a:pt x="12008" y="17330"/>
                </a:lnTo>
                <a:lnTo>
                  <a:pt x="11884" y="17542"/>
                </a:lnTo>
                <a:lnTo>
                  <a:pt x="11748" y="17712"/>
                </a:lnTo>
                <a:lnTo>
                  <a:pt x="11613" y="17839"/>
                </a:lnTo>
                <a:lnTo>
                  <a:pt x="11489" y="18037"/>
                </a:lnTo>
                <a:lnTo>
                  <a:pt x="11398" y="18221"/>
                </a:lnTo>
                <a:lnTo>
                  <a:pt x="11319" y="18447"/>
                </a:lnTo>
                <a:lnTo>
                  <a:pt x="11251" y="18659"/>
                </a:lnTo>
                <a:lnTo>
                  <a:pt x="11206" y="18900"/>
                </a:lnTo>
                <a:lnTo>
                  <a:pt x="11184" y="19154"/>
                </a:lnTo>
                <a:lnTo>
                  <a:pt x="11184" y="19423"/>
                </a:lnTo>
                <a:lnTo>
                  <a:pt x="11229" y="19663"/>
                </a:lnTo>
                <a:lnTo>
                  <a:pt x="11297" y="19903"/>
                </a:lnTo>
                <a:lnTo>
                  <a:pt x="11376" y="20158"/>
                </a:lnTo>
                <a:lnTo>
                  <a:pt x="11511" y="20398"/>
                </a:lnTo>
                <a:lnTo>
                  <a:pt x="11681" y="20610"/>
                </a:lnTo>
                <a:lnTo>
                  <a:pt x="11884" y="20808"/>
                </a:lnTo>
                <a:lnTo>
                  <a:pt x="12121" y="20992"/>
                </a:lnTo>
                <a:lnTo>
                  <a:pt x="12404" y="21161"/>
                </a:lnTo>
                <a:lnTo>
                  <a:pt x="12528" y="21190"/>
                </a:lnTo>
                <a:lnTo>
                  <a:pt x="12856" y="21274"/>
                </a:lnTo>
                <a:lnTo>
                  <a:pt x="13330" y="21373"/>
                </a:lnTo>
                <a:lnTo>
                  <a:pt x="13963" y="21486"/>
                </a:lnTo>
                <a:lnTo>
                  <a:pt x="14313" y="21543"/>
                </a:lnTo>
                <a:lnTo>
                  <a:pt x="14652" y="21571"/>
                </a:lnTo>
                <a:lnTo>
                  <a:pt x="15025" y="21600"/>
                </a:lnTo>
                <a:lnTo>
                  <a:pt x="15409" y="21600"/>
                </a:lnTo>
                <a:lnTo>
                  <a:pt x="15782" y="21600"/>
                </a:lnTo>
                <a:lnTo>
                  <a:pt x="16177" y="21571"/>
                </a:lnTo>
                <a:lnTo>
                  <a:pt x="16516" y="21486"/>
                </a:lnTo>
                <a:lnTo>
                  <a:pt x="16889" y="21402"/>
                </a:lnTo>
                <a:lnTo>
                  <a:pt x="16821" y="21190"/>
                </a:lnTo>
                <a:lnTo>
                  <a:pt x="16776" y="20935"/>
                </a:lnTo>
                <a:lnTo>
                  <a:pt x="16742" y="20667"/>
                </a:lnTo>
                <a:lnTo>
                  <a:pt x="16719" y="20370"/>
                </a:lnTo>
                <a:lnTo>
                  <a:pt x="16697" y="19719"/>
                </a:lnTo>
                <a:lnTo>
                  <a:pt x="16697" y="19013"/>
                </a:lnTo>
                <a:lnTo>
                  <a:pt x="16719" y="18306"/>
                </a:lnTo>
                <a:lnTo>
                  <a:pt x="16753" y="17599"/>
                </a:lnTo>
                <a:lnTo>
                  <a:pt x="16821" y="16949"/>
                </a:lnTo>
                <a:lnTo>
                  <a:pt x="16889" y="16383"/>
                </a:lnTo>
                <a:lnTo>
                  <a:pt x="16934" y="16129"/>
                </a:lnTo>
                <a:lnTo>
                  <a:pt x="17002" y="15945"/>
                </a:lnTo>
                <a:lnTo>
                  <a:pt x="17081" y="15790"/>
                </a:lnTo>
                <a:lnTo>
                  <a:pt x="17194" y="15648"/>
                </a:lnTo>
                <a:lnTo>
                  <a:pt x="17318" y="15563"/>
                </a:lnTo>
                <a:lnTo>
                  <a:pt x="17453" y="15507"/>
                </a:lnTo>
                <a:lnTo>
                  <a:pt x="17600" y="15450"/>
                </a:lnTo>
                <a:lnTo>
                  <a:pt x="17758" y="15450"/>
                </a:lnTo>
                <a:lnTo>
                  <a:pt x="17905" y="15479"/>
                </a:lnTo>
                <a:lnTo>
                  <a:pt x="18064" y="15535"/>
                </a:lnTo>
                <a:lnTo>
                  <a:pt x="18233" y="15620"/>
                </a:lnTo>
                <a:lnTo>
                  <a:pt x="18380" y="15733"/>
                </a:lnTo>
                <a:lnTo>
                  <a:pt x="18561" y="15832"/>
                </a:lnTo>
                <a:lnTo>
                  <a:pt x="18707" y="15973"/>
                </a:lnTo>
                <a:lnTo>
                  <a:pt x="18866" y="16129"/>
                </a:lnTo>
                <a:lnTo>
                  <a:pt x="18990" y="16327"/>
                </a:lnTo>
                <a:lnTo>
                  <a:pt x="19125" y="16482"/>
                </a:lnTo>
                <a:lnTo>
                  <a:pt x="19295" y="16624"/>
                </a:lnTo>
                <a:lnTo>
                  <a:pt x="19464" y="16737"/>
                </a:lnTo>
                <a:lnTo>
                  <a:pt x="19668" y="16807"/>
                </a:lnTo>
                <a:lnTo>
                  <a:pt x="19860" y="16836"/>
                </a:lnTo>
                <a:lnTo>
                  <a:pt x="20052" y="16864"/>
                </a:lnTo>
                <a:lnTo>
                  <a:pt x="20266" y="16836"/>
                </a:lnTo>
                <a:lnTo>
                  <a:pt x="20470" y="16793"/>
                </a:lnTo>
                <a:lnTo>
                  <a:pt x="20662" y="16708"/>
                </a:lnTo>
                <a:lnTo>
                  <a:pt x="20854" y="16567"/>
                </a:lnTo>
                <a:lnTo>
                  <a:pt x="21035" y="16412"/>
                </a:lnTo>
                <a:lnTo>
                  <a:pt x="21182" y="16214"/>
                </a:lnTo>
                <a:lnTo>
                  <a:pt x="21340" y="16002"/>
                </a:lnTo>
                <a:lnTo>
                  <a:pt x="21441" y="15733"/>
                </a:lnTo>
                <a:lnTo>
                  <a:pt x="21532" y="15436"/>
                </a:lnTo>
                <a:lnTo>
                  <a:pt x="21600" y="15083"/>
                </a:lnTo>
                <a:lnTo>
                  <a:pt x="21600" y="14885"/>
                </a:lnTo>
                <a:lnTo>
                  <a:pt x="21600" y="14729"/>
                </a:lnTo>
                <a:lnTo>
                  <a:pt x="21600" y="14531"/>
                </a:lnTo>
                <a:lnTo>
                  <a:pt x="21577" y="14376"/>
                </a:lnTo>
                <a:lnTo>
                  <a:pt x="21532" y="14206"/>
                </a:lnTo>
                <a:lnTo>
                  <a:pt x="21487" y="14051"/>
                </a:lnTo>
                <a:lnTo>
                  <a:pt x="21419" y="13909"/>
                </a:lnTo>
                <a:lnTo>
                  <a:pt x="21351" y="13768"/>
                </a:lnTo>
                <a:lnTo>
                  <a:pt x="21204" y="13500"/>
                </a:lnTo>
                <a:lnTo>
                  <a:pt x="21035" y="13287"/>
                </a:lnTo>
                <a:lnTo>
                  <a:pt x="20809" y="13090"/>
                </a:lnTo>
                <a:lnTo>
                  <a:pt x="20594" y="12962"/>
                </a:lnTo>
                <a:lnTo>
                  <a:pt x="20357" y="12821"/>
                </a:lnTo>
                <a:lnTo>
                  <a:pt x="20120" y="12764"/>
                </a:lnTo>
                <a:lnTo>
                  <a:pt x="19882" y="12708"/>
                </a:lnTo>
                <a:lnTo>
                  <a:pt x="19645" y="12736"/>
                </a:lnTo>
                <a:lnTo>
                  <a:pt x="19430" y="12793"/>
                </a:lnTo>
                <a:lnTo>
                  <a:pt x="19227" y="12906"/>
                </a:lnTo>
                <a:lnTo>
                  <a:pt x="19148" y="12962"/>
                </a:lnTo>
                <a:lnTo>
                  <a:pt x="19058" y="13047"/>
                </a:lnTo>
                <a:lnTo>
                  <a:pt x="18990" y="13146"/>
                </a:lnTo>
                <a:lnTo>
                  <a:pt x="18911" y="13259"/>
                </a:lnTo>
                <a:lnTo>
                  <a:pt x="18775" y="13471"/>
                </a:lnTo>
                <a:lnTo>
                  <a:pt x="18628" y="13641"/>
                </a:lnTo>
                <a:lnTo>
                  <a:pt x="18470" y="13740"/>
                </a:lnTo>
                <a:lnTo>
                  <a:pt x="18301" y="13825"/>
                </a:lnTo>
                <a:lnTo>
                  <a:pt x="18143" y="13853"/>
                </a:lnTo>
                <a:lnTo>
                  <a:pt x="17973" y="13881"/>
                </a:lnTo>
                <a:lnTo>
                  <a:pt x="17804" y="13853"/>
                </a:lnTo>
                <a:lnTo>
                  <a:pt x="17646" y="13796"/>
                </a:lnTo>
                <a:lnTo>
                  <a:pt x="17499" y="13726"/>
                </a:lnTo>
                <a:lnTo>
                  <a:pt x="17341" y="13641"/>
                </a:lnTo>
                <a:lnTo>
                  <a:pt x="17216" y="13528"/>
                </a:lnTo>
                <a:lnTo>
                  <a:pt x="17103" y="13386"/>
                </a:lnTo>
                <a:lnTo>
                  <a:pt x="17024" y="13259"/>
                </a:lnTo>
                <a:lnTo>
                  <a:pt x="16934" y="13118"/>
                </a:lnTo>
                <a:lnTo>
                  <a:pt x="16889" y="12991"/>
                </a:lnTo>
                <a:lnTo>
                  <a:pt x="16889" y="12849"/>
                </a:lnTo>
                <a:lnTo>
                  <a:pt x="16889" y="12383"/>
                </a:lnTo>
                <a:lnTo>
                  <a:pt x="16889" y="11662"/>
                </a:lnTo>
                <a:lnTo>
                  <a:pt x="16889" y="10701"/>
                </a:lnTo>
                <a:lnTo>
                  <a:pt x="16889" y="9640"/>
                </a:lnTo>
                <a:lnTo>
                  <a:pt x="16889" y="8566"/>
                </a:lnTo>
                <a:lnTo>
                  <a:pt x="16889" y="7478"/>
                </a:lnTo>
                <a:lnTo>
                  <a:pt x="16889" y="6502"/>
                </a:lnTo>
                <a:lnTo>
                  <a:pt x="16889" y="5739"/>
                </a:lnTo>
                <a:lnTo>
                  <a:pt x="16674" y="5894"/>
                </a:lnTo>
                <a:lnTo>
                  <a:pt x="16414" y="6036"/>
                </a:lnTo>
                <a:lnTo>
                  <a:pt x="16154" y="6177"/>
                </a:lnTo>
                <a:lnTo>
                  <a:pt x="15849" y="6248"/>
                </a:lnTo>
                <a:lnTo>
                  <a:pt x="15544" y="6304"/>
                </a:lnTo>
                <a:lnTo>
                  <a:pt x="15217" y="6332"/>
                </a:lnTo>
                <a:lnTo>
                  <a:pt x="14866" y="6361"/>
                </a:lnTo>
                <a:lnTo>
                  <a:pt x="14550" y="6361"/>
                </a:lnTo>
                <a:lnTo>
                  <a:pt x="14200" y="6332"/>
                </a:lnTo>
                <a:lnTo>
                  <a:pt x="13850" y="6276"/>
                </a:lnTo>
                <a:lnTo>
                  <a:pt x="13522" y="6219"/>
                </a:lnTo>
                <a:lnTo>
                  <a:pt x="13206" y="6149"/>
                </a:lnTo>
                <a:lnTo>
                  <a:pt x="12901" y="6064"/>
                </a:lnTo>
                <a:lnTo>
                  <a:pt x="12618" y="5951"/>
                </a:lnTo>
                <a:lnTo>
                  <a:pt x="12358" y="5838"/>
                </a:lnTo>
                <a:lnTo>
                  <a:pt x="12121" y="5739"/>
                </a:lnTo>
                <a:lnTo>
                  <a:pt x="11941" y="5626"/>
                </a:lnTo>
                <a:lnTo>
                  <a:pt x="11794" y="5513"/>
                </a:lnTo>
                <a:lnTo>
                  <a:pt x="11658" y="5414"/>
                </a:lnTo>
                <a:lnTo>
                  <a:pt x="11556" y="5301"/>
                </a:lnTo>
                <a:lnTo>
                  <a:pt x="11466" y="5187"/>
                </a:lnTo>
                <a:lnTo>
                  <a:pt x="11398" y="5089"/>
                </a:lnTo>
                <a:lnTo>
                  <a:pt x="11376" y="4947"/>
                </a:lnTo>
                <a:lnTo>
                  <a:pt x="11353" y="4834"/>
                </a:lnTo>
                <a:lnTo>
                  <a:pt x="11353" y="4707"/>
                </a:lnTo>
                <a:lnTo>
                  <a:pt x="11376" y="4565"/>
                </a:lnTo>
                <a:lnTo>
                  <a:pt x="11443" y="4410"/>
                </a:lnTo>
                <a:lnTo>
                  <a:pt x="11511" y="4240"/>
                </a:lnTo>
                <a:lnTo>
                  <a:pt x="11703" y="3887"/>
                </a:lnTo>
                <a:lnTo>
                  <a:pt x="11986" y="3505"/>
                </a:lnTo>
                <a:lnTo>
                  <a:pt x="12144" y="3265"/>
                </a:lnTo>
                <a:lnTo>
                  <a:pt x="12246" y="3025"/>
                </a:lnTo>
                <a:lnTo>
                  <a:pt x="12336" y="2756"/>
                </a:lnTo>
                <a:lnTo>
                  <a:pt x="12404" y="2445"/>
                </a:lnTo>
                <a:lnTo>
                  <a:pt x="12438" y="2176"/>
                </a:lnTo>
                <a:lnTo>
                  <a:pt x="12438" y="1880"/>
                </a:lnTo>
                <a:lnTo>
                  <a:pt x="12404" y="1583"/>
                </a:lnTo>
                <a:lnTo>
                  <a:pt x="12336" y="1314"/>
                </a:lnTo>
                <a:lnTo>
                  <a:pt x="12246" y="1046"/>
                </a:lnTo>
                <a:lnTo>
                  <a:pt x="12099" y="791"/>
                </a:lnTo>
                <a:lnTo>
                  <a:pt x="12008" y="692"/>
                </a:lnTo>
                <a:lnTo>
                  <a:pt x="11918" y="579"/>
                </a:lnTo>
                <a:lnTo>
                  <a:pt x="11816" y="466"/>
                </a:lnTo>
                <a:lnTo>
                  <a:pt x="11703" y="381"/>
                </a:lnTo>
                <a:lnTo>
                  <a:pt x="11579" y="310"/>
                </a:lnTo>
                <a:lnTo>
                  <a:pt x="11443" y="226"/>
                </a:lnTo>
                <a:lnTo>
                  <a:pt x="11297" y="169"/>
                </a:lnTo>
                <a:lnTo>
                  <a:pt x="11138" y="113"/>
                </a:lnTo>
                <a:lnTo>
                  <a:pt x="10969" y="56"/>
                </a:lnTo>
                <a:lnTo>
                  <a:pt x="10800" y="28"/>
                </a:lnTo>
                <a:lnTo>
                  <a:pt x="10619" y="28"/>
                </a:lnTo>
                <a:lnTo>
                  <a:pt x="10404" y="28"/>
                </a:lnTo>
                <a:lnTo>
                  <a:pt x="10257" y="28"/>
                </a:lnTo>
                <a:lnTo>
                  <a:pt x="10076" y="56"/>
                </a:lnTo>
                <a:lnTo>
                  <a:pt x="9952" y="84"/>
                </a:lnTo>
                <a:lnTo>
                  <a:pt x="9794" y="141"/>
                </a:lnTo>
                <a:lnTo>
                  <a:pt x="9692" y="226"/>
                </a:lnTo>
                <a:lnTo>
                  <a:pt x="9557" y="282"/>
                </a:lnTo>
                <a:lnTo>
                  <a:pt x="9455" y="381"/>
                </a:lnTo>
                <a:lnTo>
                  <a:pt x="9365" y="466"/>
                </a:lnTo>
                <a:lnTo>
                  <a:pt x="9274" y="579"/>
                </a:lnTo>
                <a:lnTo>
                  <a:pt x="9184" y="692"/>
                </a:lnTo>
                <a:lnTo>
                  <a:pt x="9128" y="791"/>
                </a:lnTo>
                <a:lnTo>
                  <a:pt x="9060" y="932"/>
                </a:lnTo>
                <a:lnTo>
                  <a:pt x="8969" y="1201"/>
                </a:lnTo>
                <a:lnTo>
                  <a:pt x="8913" y="1498"/>
                </a:lnTo>
                <a:lnTo>
                  <a:pt x="8890" y="1795"/>
                </a:lnTo>
                <a:lnTo>
                  <a:pt x="8890" y="2120"/>
                </a:lnTo>
                <a:lnTo>
                  <a:pt x="8913" y="2445"/>
                </a:lnTo>
                <a:lnTo>
                  <a:pt x="8969" y="2756"/>
                </a:lnTo>
                <a:lnTo>
                  <a:pt x="9060" y="3081"/>
                </a:lnTo>
                <a:lnTo>
                  <a:pt x="9173" y="3378"/>
                </a:lnTo>
                <a:lnTo>
                  <a:pt x="9297" y="3647"/>
                </a:lnTo>
                <a:lnTo>
                  <a:pt x="9466" y="3887"/>
                </a:lnTo>
                <a:lnTo>
                  <a:pt x="9579" y="4085"/>
                </a:lnTo>
                <a:lnTo>
                  <a:pt x="9670" y="4269"/>
                </a:lnTo>
                <a:lnTo>
                  <a:pt x="9726" y="4467"/>
                </a:lnTo>
                <a:lnTo>
                  <a:pt x="9771" y="4650"/>
                </a:lnTo>
                <a:lnTo>
                  <a:pt x="9771" y="4834"/>
                </a:lnTo>
                <a:lnTo>
                  <a:pt x="9749" y="5032"/>
                </a:lnTo>
                <a:lnTo>
                  <a:pt x="9715" y="5216"/>
                </a:lnTo>
                <a:lnTo>
                  <a:pt x="9625" y="5385"/>
                </a:lnTo>
                <a:lnTo>
                  <a:pt x="9534" y="5513"/>
                </a:lnTo>
                <a:lnTo>
                  <a:pt x="9410" y="5626"/>
                </a:lnTo>
                <a:lnTo>
                  <a:pt x="9229" y="5710"/>
                </a:lnTo>
                <a:lnTo>
                  <a:pt x="9060" y="5767"/>
                </a:lnTo>
                <a:lnTo>
                  <a:pt x="8845" y="5767"/>
                </a:lnTo>
                <a:lnTo>
                  <a:pt x="8585" y="5739"/>
                </a:lnTo>
                <a:lnTo>
                  <a:pt x="8325" y="5654"/>
                </a:lnTo>
                <a:lnTo>
                  <a:pt x="8020" y="5513"/>
                </a:lnTo>
                <a:lnTo>
                  <a:pt x="7840" y="5442"/>
                </a:lnTo>
                <a:lnTo>
                  <a:pt x="7648" y="5385"/>
                </a:lnTo>
                <a:lnTo>
                  <a:pt x="7433" y="5329"/>
                </a:lnTo>
                <a:lnTo>
                  <a:pt x="7241" y="5301"/>
                </a:lnTo>
                <a:lnTo>
                  <a:pt x="6755" y="5301"/>
                </a:lnTo>
                <a:lnTo>
                  <a:pt x="6281" y="5329"/>
                </a:lnTo>
                <a:lnTo>
                  <a:pt x="5784" y="5385"/>
                </a:lnTo>
                <a:lnTo>
                  <a:pt x="5264" y="5498"/>
                </a:lnTo>
                <a:lnTo>
                  <a:pt x="4744" y="5597"/>
                </a:lnTo>
                <a:lnTo>
                  <a:pt x="4247" y="5739"/>
                </a:lnTo>
                <a:lnTo>
                  <a:pt x="4202" y="5894"/>
                </a:lnTo>
                <a:lnTo>
                  <a:pt x="4202" y="6191"/>
                </a:lnTo>
                <a:lnTo>
                  <a:pt x="4202" y="6545"/>
                </a:lnTo>
                <a:lnTo>
                  <a:pt x="4225" y="6954"/>
                </a:lnTo>
                <a:lnTo>
                  <a:pt x="4315" y="7930"/>
                </a:lnTo>
                <a:lnTo>
                  <a:pt x="4394" y="9018"/>
                </a:lnTo>
                <a:lnTo>
                  <a:pt x="4439" y="9570"/>
                </a:lnTo>
                <a:lnTo>
                  <a:pt x="4462" y="10107"/>
                </a:lnTo>
                <a:lnTo>
                  <a:pt x="4484" y="10630"/>
                </a:lnTo>
                <a:lnTo>
                  <a:pt x="4507" y="11082"/>
                </a:lnTo>
                <a:lnTo>
                  <a:pt x="4484" y="11520"/>
                </a:lnTo>
                <a:lnTo>
                  <a:pt x="4439" y="11874"/>
                </a:lnTo>
                <a:lnTo>
                  <a:pt x="4394" y="12029"/>
                </a:lnTo>
                <a:lnTo>
                  <a:pt x="4349" y="12171"/>
                </a:lnTo>
                <a:lnTo>
                  <a:pt x="4315" y="12284"/>
                </a:lnTo>
                <a:lnTo>
                  <a:pt x="4247" y="12354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>
        <p:nvSpPr>
          <p:cNvPr id="29" name="Puzzle4"/>
          <p:cNvSpPr>
            <a:spLocks noEditPoints="1" noChangeArrowheads="1"/>
          </p:cNvSpPr>
          <p:nvPr/>
        </p:nvSpPr>
        <p:spPr bwMode="auto">
          <a:xfrm>
            <a:off x="5579771" y="4654985"/>
            <a:ext cx="974150" cy="1422845"/>
          </a:xfrm>
          <a:custGeom>
            <a:avLst/>
            <a:gdLst>
              <a:gd name="T0" fmla="*/ 8307 w 21600"/>
              <a:gd name="T1" fmla="*/ 11593 h 21600"/>
              <a:gd name="T2" fmla="*/ 453 w 21600"/>
              <a:gd name="T3" fmla="*/ 16938 h 21600"/>
              <a:gd name="T4" fmla="*/ 11500 w 21600"/>
              <a:gd name="T5" fmla="*/ 21600 h 21600"/>
              <a:gd name="T6" fmla="*/ 20920 w 21600"/>
              <a:gd name="T7" fmla="*/ 16751 h 21600"/>
              <a:gd name="T8" fmla="*/ 13972 w 21600"/>
              <a:gd name="T9" fmla="*/ 10888 h 21600"/>
              <a:gd name="T10" fmla="*/ 21033 w 21600"/>
              <a:gd name="T11" fmla="*/ 4716 h 21600"/>
              <a:gd name="T12" fmla="*/ 11102 w 21600"/>
              <a:gd name="T13" fmla="*/ 11 h 21600"/>
              <a:gd name="T14" fmla="*/ 453 w 21600"/>
              <a:gd name="T15" fmla="*/ 4716 h 21600"/>
              <a:gd name="T16" fmla="*/ 2076 w 21600"/>
              <a:gd name="T17" fmla="*/ 5664 h 21600"/>
              <a:gd name="T18" fmla="*/ 20203 w 21600"/>
              <a:gd name="T19" fmla="*/ 1598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3813" y="10590"/>
                </a:moveTo>
                <a:lnTo>
                  <a:pt x="3927" y="10513"/>
                </a:lnTo>
                <a:lnTo>
                  <a:pt x="4078" y="10425"/>
                </a:lnTo>
                <a:lnTo>
                  <a:pt x="4210" y="10359"/>
                </a:lnTo>
                <a:lnTo>
                  <a:pt x="4361" y="10315"/>
                </a:lnTo>
                <a:lnTo>
                  <a:pt x="4682" y="10237"/>
                </a:lnTo>
                <a:lnTo>
                  <a:pt x="5041" y="10193"/>
                </a:lnTo>
                <a:lnTo>
                  <a:pt x="5456" y="10171"/>
                </a:lnTo>
                <a:lnTo>
                  <a:pt x="5853" y="10193"/>
                </a:lnTo>
                <a:lnTo>
                  <a:pt x="6249" y="10260"/>
                </a:lnTo>
                <a:lnTo>
                  <a:pt x="6646" y="10337"/>
                </a:lnTo>
                <a:lnTo>
                  <a:pt x="7004" y="10469"/>
                </a:lnTo>
                <a:lnTo>
                  <a:pt x="7363" y="10612"/>
                </a:lnTo>
                <a:lnTo>
                  <a:pt x="7665" y="10788"/>
                </a:lnTo>
                <a:lnTo>
                  <a:pt x="7911" y="10998"/>
                </a:lnTo>
                <a:lnTo>
                  <a:pt x="8024" y="11097"/>
                </a:lnTo>
                <a:lnTo>
                  <a:pt x="8137" y="11207"/>
                </a:lnTo>
                <a:lnTo>
                  <a:pt x="8194" y="11340"/>
                </a:lnTo>
                <a:lnTo>
                  <a:pt x="8269" y="11461"/>
                </a:lnTo>
                <a:lnTo>
                  <a:pt x="8307" y="11593"/>
                </a:lnTo>
                <a:lnTo>
                  <a:pt x="8307" y="11714"/>
                </a:lnTo>
                <a:lnTo>
                  <a:pt x="8307" y="11868"/>
                </a:lnTo>
                <a:lnTo>
                  <a:pt x="8307" y="12012"/>
                </a:lnTo>
                <a:lnTo>
                  <a:pt x="8194" y="12265"/>
                </a:lnTo>
                <a:lnTo>
                  <a:pt x="8062" y="12519"/>
                </a:lnTo>
                <a:lnTo>
                  <a:pt x="7873" y="12706"/>
                </a:lnTo>
                <a:lnTo>
                  <a:pt x="7627" y="12904"/>
                </a:lnTo>
                <a:lnTo>
                  <a:pt x="7363" y="13048"/>
                </a:lnTo>
                <a:lnTo>
                  <a:pt x="7080" y="13180"/>
                </a:lnTo>
                <a:lnTo>
                  <a:pt x="6759" y="13257"/>
                </a:lnTo>
                <a:lnTo>
                  <a:pt x="6419" y="13345"/>
                </a:lnTo>
                <a:lnTo>
                  <a:pt x="6098" y="13389"/>
                </a:lnTo>
                <a:lnTo>
                  <a:pt x="5739" y="13389"/>
                </a:lnTo>
                <a:lnTo>
                  <a:pt x="5418" y="13389"/>
                </a:lnTo>
                <a:lnTo>
                  <a:pt x="5079" y="13345"/>
                </a:lnTo>
                <a:lnTo>
                  <a:pt x="4758" y="13301"/>
                </a:lnTo>
                <a:lnTo>
                  <a:pt x="4474" y="13213"/>
                </a:lnTo>
                <a:lnTo>
                  <a:pt x="4172" y="13114"/>
                </a:lnTo>
                <a:lnTo>
                  <a:pt x="3965" y="12982"/>
                </a:lnTo>
                <a:lnTo>
                  <a:pt x="3738" y="12838"/>
                </a:lnTo>
                <a:lnTo>
                  <a:pt x="3493" y="12706"/>
                </a:lnTo>
                <a:lnTo>
                  <a:pt x="3228" y="12607"/>
                </a:lnTo>
                <a:lnTo>
                  <a:pt x="2945" y="12519"/>
                </a:lnTo>
                <a:lnTo>
                  <a:pt x="2700" y="12431"/>
                </a:lnTo>
                <a:lnTo>
                  <a:pt x="2397" y="12375"/>
                </a:lnTo>
                <a:lnTo>
                  <a:pt x="2152" y="12331"/>
                </a:lnTo>
                <a:lnTo>
                  <a:pt x="1888" y="12309"/>
                </a:lnTo>
                <a:lnTo>
                  <a:pt x="1642" y="12309"/>
                </a:lnTo>
                <a:lnTo>
                  <a:pt x="1397" y="12331"/>
                </a:lnTo>
                <a:lnTo>
                  <a:pt x="1170" y="12397"/>
                </a:lnTo>
                <a:lnTo>
                  <a:pt x="962" y="12453"/>
                </a:lnTo>
                <a:lnTo>
                  <a:pt x="774" y="12563"/>
                </a:lnTo>
                <a:lnTo>
                  <a:pt x="623" y="12684"/>
                </a:lnTo>
                <a:lnTo>
                  <a:pt x="528" y="12838"/>
                </a:lnTo>
                <a:lnTo>
                  <a:pt x="453" y="13026"/>
                </a:lnTo>
                <a:lnTo>
                  <a:pt x="339" y="13477"/>
                </a:lnTo>
                <a:lnTo>
                  <a:pt x="226" y="13984"/>
                </a:lnTo>
                <a:lnTo>
                  <a:pt x="151" y="14535"/>
                </a:lnTo>
                <a:lnTo>
                  <a:pt x="113" y="15075"/>
                </a:lnTo>
                <a:lnTo>
                  <a:pt x="113" y="15626"/>
                </a:lnTo>
                <a:lnTo>
                  <a:pt x="151" y="16133"/>
                </a:lnTo>
                <a:lnTo>
                  <a:pt x="188" y="16376"/>
                </a:lnTo>
                <a:lnTo>
                  <a:pt x="264" y="16585"/>
                </a:lnTo>
                <a:lnTo>
                  <a:pt x="339" y="16773"/>
                </a:lnTo>
                <a:lnTo>
                  <a:pt x="453" y="16938"/>
                </a:lnTo>
                <a:lnTo>
                  <a:pt x="1095" y="16883"/>
                </a:lnTo>
                <a:lnTo>
                  <a:pt x="1963" y="16795"/>
                </a:lnTo>
                <a:lnTo>
                  <a:pt x="2945" y="16751"/>
                </a:lnTo>
                <a:lnTo>
                  <a:pt x="3965" y="16706"/>
                </a:lnTo>
                <a:lnTo>
                  <a:pt x="5022" y="16684"/>
                </a:lnTo>
                <a:lnTo>
                  <a:pt x="5947" y="16684"/>
                </a:lnTo>
                <a:lnTo>
                  <a:pt x="6759" y="16706"/>
                </a:lnTo>
                <a:lnTo>
                  <a:pt x="7363" y="16751"/>
                </a:lnTo>
                <a:lnTo>
                  <a:pt x="7948" y="16839"/>
                </a:lnTo>
                <a:lnTo>
                  <a:pt x="8458" y="16916"/>
                </a:lnTo>
                <a:lnTo>
                  <a:pt x="8893" y="17026"/>
                </a:lnTo>
                <a:lnTo>
                  <a:pt x="9289" y="17158"/>
                </a:lnTo>
                <a:lnTo>
                  <a:pt x="9572" y="17280"/>
                </a:lnTo>
                <a:lnTo>
                  <a:pt x="9799" y="17412"/>
                </a:lnTo>
                <a:lnTo>
                  <a:pt x="9969" y="17555"/>
                </a:lnTo>
                <a:lnTo>
                  <a:pt x="10120" y="17687"/>
                </a:lnTo>
                <a:lnTo>
                  <a:pt x="10158" y="17831"/>
                </a:lnTo>
                <a:lnTo>
                  <a:pt x="10195" y="17974"/>
                </a:lnTo>
                <a:lnTo>
                  <a:pt x="10158" y="18128"/>
                </a:lnTo>
                <a:lnTo>
                  <a:pt x="10082" y="18271"/>
                </a:lnTo>
                <a:lnTo>
                  <a:pt x="9969" y="18426"/>
                </a:lnTo>
                <a:lnTo>
                  <a:pt x="9837" y="18569"/>
                </a:lnTo>
                <a:lnTo>
                  <a:pt x="9648" y="18701"/>
                </a:lnTo>
                <a:lnTo>
                  <a:pt x="9440" y="18822"/>
                </a:lnTo>
                <a:lnTo>
                  <a:pt x="9213" y="18999"/>
                </a:lnTo>
                <a:lnTo>
                  <a:pt x="9044" y="19186"/>
                </a:lnTo>
                <a:lnTo>
                  <a:pt x="8893" y="19395"/>
                </a:lnTo>
                <a:lnTo>
                  <a:pt x="8817" y="19627"/>
                </a:lnTo>
                <a:lnTo>
                  <a:pt x="8779" y="19858"/>
                </a:lnTo>
                <a:lnTo>
                  <a:pt x="8779" y="20112"/>
                </a:lnTo>
                <a:lnTo>
                  <a:pt x="8855" y="20354"/>
                </a:lnTo>
                <a:lnTo>
                  <a:pt x="8968" y="20586"/>
                </a:lnTo>
                <a:lnTo>
                  <a:pt x="9138" y="20817"/>
                </a:lnTo>
                <a:lnTo>
                  <a:pt x="9365" y="21026"/>
                </a:lnTo>
                <a:lnTo>
                  <a:pt x="9610" y="21192"/>
                </a:lnTo>
                <a:lnTo>
                  <a:pt x="9950" y="21368"/>
                </a:lnTo>
                <a:lnTo>
                  <a:pt x="10120" y="21445"/>
                </a:lnTo>
                <a:lnTo>
                  <a:pt x="10346" y="21511"/>
                </a:lnTo>
                <a:lnTo>
                  <a:pt x="10516" y="21555"/>
                </a:lnTo>
                <a:lnTo>
                  <a:pt x="10743" y="21600"/>
                </a:lnTo>
                <a:lnTo>
                  <a:pt x="10988" y="21644"/>
                </a:lnTo>
                <a:lnTo>
                  <a:pt x="11215" y="21666"/>
                </a:lnTo>
                <a:lnTo>
                  <a:pt x="11498" y="21666"/>
                </a:lnTo>
                <a:lnTo>
                  <a:pt x="11762" y="21666"/>
                </a:lnTo>
                <a:lnTo>
                  <a:pt x="12253" y="21644"/>
                </a:lnTo>
                <a:lnTo>
                  <a:pt x="12763" y="21577"/>
                </a:lnTo>
                <a:lnTo>
                  <a:pt x="13197" y="21467"/>
                </a:lnTo>
                <a:lnTo>
                  <a:pt x="13556" y="21346"/>
                </a:lnTo>
                <a:lnTo>
                  <a:pt x="13896" y="21192"/>
                </a:lnTo>
                <a:lnTo>
                  <a:pt x="14179" y="21026"/>
                </a:lnTo>
                <a:lnTo>
                  <a:pt x="14444" y="20839"/>
                </a:lnTo>
                <a:lnTo>
                  <a:pt x="14576" y="20641"/>
                </a:lnTo>
                <a:lnTo>
                  <a:pt x="14727" y="20431"/>
                </a:lnTo>
                <a:lnTo>
                  <a:pt x="14765" y="20200"/>
                </a:lnTo>
                <a:lnTo>
                  <a:pt x="14802" y="19991"/>
                </a:lnTo>
                <a:lnTo>
                  <a:pt x="14727" y="19759"/>
                </a:lnTo>
                <a:lnTo>
                  <a:pt x="14613" y="19550"/>
                </a:lnTo>
                <a:lnTo>
                  <a:pt x="14444" y="19307"/>
                </a:lnTo>
                <a:lnTo>
                  <a:pt x="14217" y="19098"/>
                </a:lnTo>
                <a:lnTo>
                  <a:pt x="13934" y="18911"/>
                </a:lnTo>
                <a:lnTo>
                  <a:pt x="13669" y="18745"/>
                </a:lnTo>
                <a:lnTo>
                  <a:pt x="13462" y="18547"/>
                </a:lnTo>
                <a:lnTo>
                  <a:pt x="13311" y="18337"/>
                </a:lnTo>
                <a:lnTo>
                  <a:pt x="13197" y="18150"/>
                </a:lnTo>
                <a:lnTo>
                  <a:pt x="13122" y="17941"/>
                </a:lnTo>
                <a:lnTo>
                  <a:pt x="13122" y="17720"/>
                </a:lnTo>
                <a:lnTo>
                  <a:pt x="13122" y="17533"/>
                </a:lnTo>
                <a:lnTo>
                  <a:pt x="13197" y="17346"/>
                </a:lnTo>
                <a:lnTo>
                  <a:pt x="13273" y="17158"/>
                </a:lnTo>
                <a:lnTo>
                  <a:pt x="13386" y="16982"/>
                </a:lnTo>
                <a:lnTo>
                  <a:pt x="13537" y="16839"/>
                </a:lnTo>
                <a:lnTo>
                  <a:pt x="13707" y="16706"/>
                </a:lnTo>
                <a:lnTo>
                  <a:pt x="13896" y="16607"/>
                </a:lnTo>
                <a:lnTo>
                  <a:pt x="14104" y="16519"/>
                </a:lnTo>
                <a:lnTo>
                  <a:pt x="14330" y="16453"/>
                </a:lnTo>
                <a:lnTo>
                  <a:pt x="14538" y="16431"/>
                </a:lnTo>
                <a:lnTo>
                  <a:pt x="14897" y="16453"/>
                </a:lnTo>
                <a:lnTo>
                  <a:pt x="15406" y="16497"/>
                </a:lnTo>
                <a:lnTo>
                  <a:pt x="16105" y="16541"/>
                </a:lnTo>
                <a:lnTo>
                  <a:pt x="16898" y="16607"/>
                </a:lnTo>
                <a:lnTo>
                  <a:pt x="17804" y="16651"/>
                </a:lnTo>
                <a:lnTo>
                  <a:pt x="18786" y="16684"/>
                </a:lnTo>
                <a:lnTo>
                  <a:pt x="19844" y="16728"/>
                </a:lnTo>
                <a:lnTo>
                  <a:pt x="20920" y="16751"/>
                </a:lnTo>
                <a:lnTo>
                  <a:pt x="21109" y="16497"/>
                </a:lnTo>
                <a:lnTo>
                  <a:pt x="21241" y="16222"/>
                </a:lnTo>
                <a:lnTo>
                  <a:pt x="21392" y="15946"/>
                </a:lnTo>
                <a:lnTo>
                  <a:pt x="21467" y="15648"/>
                </a:lnTo>
                <a:lnTo>
                  <a:pt x="21543" y="15351"/>
                </a:lnTo>
                <a:lnTo>
                  <a:pt x="21618" y="15042"/>
                </a:lnTo>
                <a:lnTo>
                  <a:pt x="21618" y="14745"/>
                </a:lnTo>
                <a:lnTo>
                  <a:pt x="21618" y="14447"/>
                </a:lnTo>
                <a:lnTo>
                  <a:pt x="21618" y="14150"/>
                </a:lnTo>
                <a:lnTo>
                  <a:pt x="21581" y="13852"/>
                </a:lnTo>
                <a:lnTo>
                  <a:pt x="21505" y="13577"/>
                </a:lnTo>
                <a:lnTo>
                  <a:pt x="21430" y="13301"/>
                </a:lnTo>
                <a:lnTo>
                  <a:pt x="21354" y="13048"/>
                </a:lnTo>
                <a:lnTo>
                  <a:pt x="21241" y="12816"/>
                </a:lnTo>
                <a:lnTo>
                  <a:pt x="21146" y="12607"/>
                </a:lnTo>
                <a:lnTo>
                  <a:pt x="21033" y="12431"/>
                </a:lnTo>
                <a:lnTo>
                  <a:pt x="20920" y="12265"/>
                </a:lnTo>
                <a:lnTo>
                  <a:pt x="20769" y="12144"/>
                </a:lnTo>
                <a:lnTo>
                  <a:pt x="20637" y="12034"/>
                </a:lnTo>
                <a:lnTo>
                  <a:pt x="20486" y="11946"/>
                </a:lnTo>
                <a:lnTo>
                  <a:pt x="20297" y="11891"/>
                </a:lnTo>
                <a:lnTo>
                  <a:pt x="20165" y="11846"/>
                </a:lnTo>
                <a:lnTo>
                  <a:pt x="19976" y="11824"/>
                </a:lnTo>
                <a:lnTo>
                  <a:pt x="19806" y="11802"/>
                </a:lnTo>
                <a:lnTo>
                  <a:pt x="19390" y="11824"/>
                </a:lnTo>
                <a:lnTo>
                  <a:pt x="18956" y="11891"/>
                </a:lnTo>
                <a:lnTo>
                  <a:pt x="18503" y="11968"/>
                </a:lnTo>
                <a:lnTo>
                  <a:pt x="17993" y="12078"/>
                </a:lnTo>
                <a:lnTo>
                  <a:pt x="17653" y="12144"/>
                </a:lnTo>
                <a:lnTo>
                  <a:pt x="17332" y="12199"/>
                </a:lnTo>
                <a:lnTo>
                  <a:pt x="17049" y="12221"/>
                </a:lnTo>
                <a:lnTo>
                  <a:pt x="16747" y="12243"/>
                </a:lnTo>
                <a:lnTo>
                  <a:pt x="16464" y="12243"/>
                </a:lnTo>
                <a:lnTo>
                  <a:pt x="16218" y="12243"/>
                </a:lnTo>
                <a:lnTo>
                  <a:pt x="15992" y="12221"/>
                </a:lnTo>
                <a:lnTo>
                  <a:pt x="15746" y="12199"/>
                </a:lnTo>
                <a:lnTo>
                  <a:pt x="15520" y="12155"/>
                </a:lnTo>
                <a:lnTo>
                  <a:pt x="15350" y="12122"/>
                </a:lnTo>
                <a:lnTo>
                  <a:pt x="15161" y="12056"/>
                </a:lnTo>
                <a:lnTo>
                  <a:pt x="14972" y="11990"/>
                </a:lnTo>
                <a:lnTo>
                  <a:pt x="14689" y="11846"/>
                </a:lnTo>
                <a:lnTo>
                  <a:pt x="14444" y="11670"/>
                </a:lnTo>
                <a:lnTo>
                  <a:pt x="14255" y="11483"/>
                </a:lnTo>
                <a:lnTo>
                  <a:pt x="14104" y="11295"/>
                </a:lnTo>
                <a:lnTo>
                  <a:pt x="14028" y="11086"/>
                </a:lnTo>
                <a:lnTo>
                  <a:pt x="13972" y="10888"/>
                </a:lnTo>
                <a:lnTo>
                  <a:pt x="13972" y="10700"/>
                </a:lnTo>
                <a:lnTo>
                  <a:pt x="14009" y="10513"/>
                </a:lnTo>
                <a:lnTo>
                  <a:pt x="14066" y="10359"/>
                </a:lnTo>
                <a:lnTo>
                  <a:pt x="14179" y="10215"/>
                </a:lnTo>
                <a:lnTo>
                  <a:pt x="14406" y="10006"/>
                </a:lnTo>
                <a:lnTo>
                  <a:pt x="14651" y="9830"/>
                </a:lnTo>
                <a:lnTo>
                  <a:pt x="14878" y="9686"/>
                </a:lnTo>
                <a:lnTo>
                  <a:pt x="15123" y="9554"/>
                </a:lnTo>
                <a:lnTo>
                  <a:pt x="15350" y="9477"/>
                </a:lnTo>
                <a:lnTo>
                  <a:pt x="15558" y="9411"/>
                </a:lnTo>
                <a:lnTo>
                  <a:pt x="15803" y="9345"/>
                </a:lnTo>
                <a:lnTo>
                  <a:pt x="16030" y="9323"/>
                </a:lnTo>
                <a:lnTo>
                  <a:pt x="16256" y="9301"/>
                </a:lnTo>
                <a:lnTo>
                  <a:pt x="16464" y="9323"/>
                </a:lnTo>
                <a:lnTo>
                  <a:pt x="16690" y="9345"/>
                </a:lnTo>
                <a:lnTo>
                  <a:pt x="16898" y="9367"/>
                </a:lnTo>
                <a:lnTo>
                  <a:pt x="17332" y="9477"/>
                </a:lnTo>
                <a:lnTo>
                  <a:pt x="17767" y="9598"/>
                </a:lnTo>
                <a:lnTo>
                  <a:pt x="18163" y="9731"/>
                </a:lnTo>
                <a:lnTo>
                  <a:pt x="18597" y="9874"/>
                </a:lnTo>
                <a:lnTo>
                  <a:pt x="18994" y="10006"/>
                </a:lnTo>
                <a:lnTo>
                  <a:pt x="19428" y="10083"/>
                </a:lnTo>
                <a:lnTo>
                  <a:pt x="19617" y="10127"/>
                </a:lnTo>
                <a:lnTo>
                  <a:pt x="19844" y="10149"/>
                </a:lnTo>
                <a:lnTo>
                  <a:pt x="20013" y="10149"/>
                </a:lnTo>
                <a:lnTo>
                  <a:pt x="20240" y="10127"/>
                </a:lnTo>
                <a:lnTo>
                  <a:pt x="20410" y="10105"/>
                </a:lnTo>
                <a:lnTo>
                  <a:pt x="20637" y="10061"/>
                </a:lnTo>
                <a:lnTo>
                  <a:pt x="20844" y="9984"/>
                </a:lnTo>
                <a:lnTo>
                  <a:pt x="21033" y="9896"/>
                </a:lnTo>
                <a:lnTo>
                  <a:pt x="21146" y="9830"/>
                </a:lnTo>
                <a:lnTo>
                  <a:pt x="21203" y="9753"/>
                </a:lnTo>
                <a:lnTo>
                  <a:pt x="21279" y="9642"/>
                </a:lnTo>
                <a:lnTo>
                  <a:pt x="21354" y="9521"/>
                </a:lnTo>
                <a:lnTo>
                  <a:pt x="21430" y="9246"/>
                </a:lnTo>
                <a:lnTo>
                  <a:pt x="21430" y="8904"/>
                </a:lnTo>
                <a:lnTo>
                  <a:pt x="21430" y="8540"/>
                </a:lnTo>
                <a:lnTo>
                  <a:pt x="21392" y="8144"/>
                </a:lnTo>
                <a:lnTo>
                  <a:pt x="21354" y="7714"/>
                </a:lnTo>
                <a:lnTo>
                  <a:pt x="21279" y="7295"/>
                </a:lnTo>
                <a:lnTo>
                  <a:pt x="21146" y="6446"/>
                </a:lnTo>
                <a:lnTo>
                  <a:pt x="20995" y="5686"/>
                </a:lnTo>
                <a:lnTo>
                  <a:pt x="20958" y="5366"/>
                </a:lnTo>
                <a:lnTo>
                  <a:pt x="20958" y="5091"/>
                </a:lnTo>
                <a:lnTo>
                  <a:pt x="20958" y="4860"/>
                </a:lnTo>
                <a:lnTo>
                  <a:pt x="21033" y="4716"/>
                </a:lnTo>
                <a:lnTo>
                  <a:pt x="20637" y="4860"/>
                </a:lnTo>
                <a:lnTo>
                  <a:pt x="20127" y="4992"/>
                </a:lnTo>
                <a:lnTo>
                  <a:pt x="19617" y="5069"/>
                </a:lnTo>
                <a:lnTo>
                  <a:pt x="19032" y="5157"/>
                </a:lnTo>
                <a:lnTo>
                  <a:pt x="18465" y="5201"/>
                </a:lnTo>
                <a:lnTo>
                  <a:pt x="17842" y="5245"/>
                </a:lnTo>
                <a:lnTo>
                  <a:pt x="17219" y="5267"/>
                </a:lnTo>
                <a:lnTo>
                  <a:pt x="16615" y="5267"/>
                </a:lnTo>
                <a:lnTo>
                  <a:pt x="15992" y="5245"/>
                </a:lnTo>
                <a:lnTo>
                  <a:pt x="15369" y="5201"/>
                </a:lnTo>
                <a:lnTo>
                  <a:pt x="14840" y="5157"/>
                </a:lnTo>
                <a:lnTo>
                  <a:pt x="14293" y="5091"/>
                </a:lnTo>
                <a:lnTo>
                  <a:pt x="13783" y="5014"/>
                </a:lnTo>
                <a:lnTo>
                  <a:pt x="13386" y="4926"/>
                </a:lnTo>
                <a:lnTo>
                  <a:pt x="13027" y="4815"/>
                </a:lnTo>
                <a:lnTo>
                  <a:pt x="12725" y="4716"/>
                </a:lnTo>
                <a:lnTo>
                  <a:pt x="12480" y="4606"/>
                </a:lnTo>
                <a:lnTo>
                  <a:pt x="12291" y="4496"/>
                </a:lnTo>
                <a:lnTo>
                  <a:pt x="12197" y="4397"/>
                </a:lnTo>
                <a:lnTo>
                  <a:pt x="12083" y="4286"/>
                </a:lnTo>
                <a:lnTo>
                  <a:pt x="12046" y="4187"/>
                </a:lnTo>
                <a:lnTo>
                  <a:pt x="12008" y="4077"/>
                </a:lnTo>
                <a:lnTo>
                  <a:pt x="12046" y="3967"/>
                </a:lnTo>
                <a:lnTo>
                  <a:pt x="12121" y="3868"/>
                </a:lnTo>
                <a:lnTo>
                  <a:pt x="12197" y="3735"/>
                </a:lnTo>
                <a:lnTo>
                  <a:pt x="12291" y="3614"/>
                </a:lnTo>
                <a:lnTo>
                  <a:pt x="12442" y="3482"/>
                </a:lnTo>
                <a:lnTo>
                  <a:pt x="12631" y="3361"/>
                </a:lnTo>
                <a:lnTo>
                  <a:pt x="13065" y="3085"/>
                </a:lnTo>
                <a:lnTo>
                  <a:pt x="13537" y="2766"/>
                </a:lnTo>
                <a:lnTo>
                  <a:pt x="13783" y="2578"/>
                </a:lnTo>
                <a:lnTo>
                  <a:pt x="13934" y="2380"/>
                </a:lnTo>
                <a:lnTo>
                  <a:pt x="14028" y="2171"/>
                </a:lnTo>
                <a:lnTo>
                  <a:pt x="14104" y="1961"/>
                </a:lnTo>
                <a:lnTo>
                  <a:pt x="14104" y="1730"/>
                </a:lnTo>
                <a:lnTo>
                  <a:pt x="14066" y="1498"/>
                </a:lnTo>
                <a:lnTo>
                  <a:pt x="13972" y="1267"/>
                </a:lnTo>
                <a:lnTo>
                  <a:pt x="13820" y="1057"/>
                </a:lnTo>
                <a:lnTo>
                  <a:pt x="13594" y="837"/>
                </a:lnTo>
                <a:lnTo>
                  <a:pt x="13386" y="628"/>
                </a:lnTo>
                <a:lnTo>
                  <a:pt x="13103" y="462"/>
                </a:lnTo>
                <a:lnTo>
                  <a:pt x="12763" y="308"/>
                </a:lnTo>
                <a:lnTo>
                  <a:pt x="12404" y="187"/>
                </a:lnTo>
                <a:lnTo>
                  <a:pt x="12008" y="77"/>
                </a:lnTo>
                <a:lnTo>
                  <a:pt x="11574" y="33"/>
                </a:lnTo>
                <a:lnTo>
                  <a:pt x="11102" y="11"/>
                </a:lnTo>
                <a:lnTo>
                  <a:pt x="10667" y="11"/>
                </a:lnTo>
                <a:lnTo>
                  <a:pt x="10233" y="77"/>
                </a:lnTo>
                <a:lnTo>
                  <a:pt x="9837" y="187"/>
                </a:lnTo>
                <a:lnTo>
                  <a:pt x="9440" y="286"/>
                </a:lnTo>
                <a:lnTo>
                  <a:pt x="9062" y="462"/>
                </a:lnTo>
                <a:lnTo>
                  <a:pt x="8741" y="628"/>
                </a:lnTo>
                <a:lnTo>
                  <a:pt x="8458" y="815"/>
                </a:lnTo>
                <a:lnTo>
                  <a:pt x="8232" y="1035"/>
                </a:lnTo>
                <a:lnTo>
                  <a:pt x="8062" y="1245"/>
                </a:lnTo>
                <a:lnTo>
                  <a:pt x="7911" y="1476"/>
                </a:lnTo>
                <a:lnTo>
                  <a:pt x="7835" y="1708"/>
                </a:lnTo>
                <a:lnTo>
                  <a:pt x="7797" y="1961"/>
                </a:lnTo>
                <a:lnTo>
                  <a:pt x="7835" y="2193"/>
                </a:lnTo>
                <a:lnTo>
                  <a:pt x="7948" y="2402"/>
                </a:lnTo>
                <a:lnTo>
                  <a:pt x="8062" y="2534"/>
                </a:lnTo>
                <a:lnTo>
                  <a:pt x="8175" y="2644"/>
                </a:lnTo>
                <a:lnTo>
                  <a:pt x="8269" y="2744"/>
                </a:lnTo>
                <a:lnTo>
                  <a:pt x="8420" y="2832"/>
                </a:lnTo>
                <a:lnTo>
                  <a:pt x="8704" y="3019"/>
                </a:lnTo>
                <a:lnTo>
                  <a:pt x="8968" y="3206"/>
                </a:lnTo>
                <a:lnTo>
                  <a:pt x="9138" y="3405"/>
                </a:lnTo>
                <a:lnTo>
                  <a:pt x="9327" y="3570"/>
                </a:lnTo>
                <a:lnTo>
                  <a:pt x="9440" y="3735"/>
                </a:lnTo>
                <a:lnTo>
                  <a:pt x="9516" y="3890"/>
                </a:lnTo>
                <a:lnTo>
                  <a:pt x="9534" y="4033"/>
                </a:lnTo>
                <a:lnTo>
                  <a:pt x="9534" y="4165"/>
                </a:lnTo>
                <a:lnTo>
                  <a:pt x="9516" y="4286"/>
                </a:lnTo>
                <a:lnTo>
                  <a:pt x="9440" y="4397"/>
                </a:lnTo>
                <a:lnTo>
                  <a:pt x="9327" y="4496"/>
                </a:lnTo>
                <a:lnTo>
                  <a:pt x="9176" y="4562"/>
                </a:lnTo>
                <a:lnTo>
                  <a:pt x="9006" y="4628"/>
                </a:lnTo>
                <a:lnTo>
                  <a:pt x="8779" y="4694"/>
                </a:lnTo>
                <a:lnTo>
                  <a:pt x="8534" y="4716"/>
                </a:lnTo>
                <a:lnTo>
                  <a:pt x="8232" y="4716"/>
                </a:lnTo>
                <a:lnTo>
                  <a:pt x="7118" y="4738"/>
                </a:lnTo>
                <a:lnTo>
                  <a:pt x="5947" y="4771"/>
                </a:lnTo>
                <a:lnTo>
                  <a:pt x="4795" y="4815"/>
                </a:lnTo>
                <a:lnTo>
                  <a:pt x="3681" y="4860"/>
                </a:lnTo>
                <a:lnTo>
                  <a:pt x="2662" y="4882"/>
                </a:lnTo>
                <a:lnTo>
                  <a:pt x="1755" y="4882"/>
                </a:lnTo>
                <a:lnTo>
                  <a:pt x="1359" y="4860"/>
                </a:lnTo>
                <a:lnTo>
                  <a:pt x="981" y="4837"/>
                </a:lnTo>
                <a:lnTo>
                  <a:pt x="698" y="4771"/>
                </a:lnTo>
                <a:lnTo>
                  <a:pt x="453" y="4716"/>
                </a:lnTo>
                <a:lnTo>
                  <a:pt x="453" y="5322"/>
                </a:lnTo>
                <a:lnTo>
                  <a:pt x="453" y="6083"/>
                </a:lnTo>
                <a:lnTo>
                  <a:pt x="453" y="6909"/>
                </a:lnTo>
                <a:lnTo>
                  <a:pt x="453" y="7780"/>
                </a:lnTo>
                <a:lnTo>
                  <a:pt x="453" y="8606"/>
                </a:lnTo>
                <a:lnTo>
                  <a:pt x="453" y="9345"/>
                </a:lnTo>
                <a:lnTo>
                  <a:pt x="453" y="9918"/>
                </a:lnTo>
                <a:lnTo>
                  <a:pt x="453" y="10282"/>
                </a:lnTo>
                <a:lnTo>
                  <a:pt x="490" y="10381"/>
                </a:lnTo>
                <a:lnTo>
                  <a:pt x="547" y="10491"/>
                </a:lnTo>
                <a:lnTo>
                  <a:pt x="660" y="10590"/>
                </a:lnTo>
                <a:lnTo>
                  <a:pt x="811" y="10700"/>
                </a:lnTo>
                <a:lnTo>
                  <a:pt x="981" y="10811"/>
                </a:lnTo>
                <a:lnTo>
                  <a:pt x="1208" y="10888"/>
                </a:lnTo>
                <a:lnTo>
                  <a:pt x="1453" y="10954"/>
                </a:lnTo>
                <a:lnTo>
                  <a:pt x="1718" y="11020"/>
                </a:lnTo>
                <a:lnTo>
                  <a:pt x="1963" y="11064"/>
                </a:lnTo>
                <a:lnTo>
                  <a:pt x="2265" y="11086"/>
                </a:lnTo>
                <a:lnTo>
                  <a:pt x="2548" y="11064"/>
                </a:lnTo>
                <a:lnTo>
                  <a:pt x="2794" y="11042"/>
                </a:lnTo>
                <a:lnTo>
                  <a:pt x="3096" y="10976"/>
                </a:lnTo>
                <a:lnTo>
                  <a:pt x="3341" y="10888"/>
                </a:lnTo>
                <a:lnTo>
                  <a:pt x="3606" y="10766"/>
                </a:lnTo>
                <a:lnTo>
                  <a:pt x="3813" y="10590"/>
                </a:lnTo>
                <a:close/>
              </a:path>
            </a:pathLst>
          </a:custGeom>
          <a:solidFill>
            <a:srgbClr val="FFCC99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30" name="Puzzle1"/>
          <p:cNvSpPr>
            <a:spLocks noEditPoints="1" noChangeArrowheads="1"/>
          </p:cNvSpPr>
          <p:nvPr/>
        </p:nvSpPr>
        <p:spPr bwMode="auto">
          <a:xfrm>
            <a:off x="5245361" y="4148153"/>
            <a:ext cx="1635699" cy="848218"/>
          </a:xfrm>
          <a:custGeom>
            <a:avLst/>
            <a:gdLst>
              <a:gd name="T0" fmla="*/ 16740 w 21600"/>
              <a:gd name="T1" fmla="*/ 21078 h 21600"/>
              <a:gd name="T2" fmla="*/ 16976 w 21600"/>
              <a:gd name="T3" fmla="*/ 521 h 21600"/>
              <a:gd name="T4" fmla="*/ 4725 w 21600"/>
              <a:gd name="T5" fmla="*/ 856 h 21600"/>
              <a:gd name="T6" fmla="*/ 5040 w 21600"/>
              <a:gd name="T7" fmla="*/ 21004 h 21600"/>
              <a:gd name="T8" fmla="*/ 10811 w 21600"/>
              <a:gd name="T9" fmla="*/ 12885 h 21600"/>
              <a:gd name="T10" fmla="*/ 10845 w 21600"/>
              <a:gd name="T11" fmla="*/ 8714 h 21600"/>
              <a:gd name="T12" fmla="*/ 21600 w 21600"/>
              <a:gd name="T13" fmla="*/ 10000 h 21600"/>
              <a:gd name="T14" fmla="*/ 56 w 21600"/>
              <a:gd name="T15" fmla="*/ 10000 h 21600"/>
              <a:gd name="T16" fmla="*/ 6086 w 21600"/>
              <a:gd name="T17" fmla="*/ 2569 h 21600"/>
              <a:gd name="T18" fmla="*/ 16132 w 21600"/>
              <a:gd name="T19" fmla="*/ 19552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9360" y="20836"/>
                </a:moveTo>
                <a:lnTo>
                  <a:pt x="9528" y="20836"/>
                </a:lnTo>
                <a:lnTo>
                  <a:pt x="9686" y="20762"/>
                </a:lnTo>
                <a:lnTo>
                  <a:pt x="9810" y="20687"/>
                </a:lnTo>
                <a:lnTo>
                  <a:pt x="9922" y="20575"/>
                </a:lnTo>
                <a:lnTo>
                  <a:pt x="10012" y="20426"/>
                </a:lnTo>
                <a:lnTo>
                  <a:pt x="10068" y="20296"/>
                </a:lnTo>
                <a:lnTo>
                  <a:pt x="10113" y="20110"/>
                </a:lnTo>
                <a:lnTo>
                  <a:pt x="10136" y="19905"/>
                </a:lnTo>
                <a:lnTo>
                  <a:pt x="10136" y="19682"/>
                </a:lnTo>
                <a:lnTo>
                  <a:pt x="10113" y="19440"/>
                </a:lnTo>
                <a:lnTo>
                  <a:pt x="10068" y="19142"/>
                </a:lnTo>
                <a:lnTo>
                  <a:pt x="10012" y="18900"/>
                </a:lnTo>
                <a:lnTo>
                  <a:pt x="9900" y="18620"/>
                </a:lnTo>
                <a:lnTo>
                  <a:pt x="9787" y="18285"/>
                </a:lnTo>
                <a:lnTo>
                  <a:pt x="9641" y="17968"/>
                </a:lnTo>
                <a:lnTo>
                  <a:pt x="9472" y="17652"/>
                </a:lnTo>
                <a:lnTo>
                  <a:pt x="9382" y="17466"/>
                </a:lnTo>
                <a:lnTo>
                  <a:pt x="9315" y="17298"/>
                </a:lnTo>
                <a:lnTo>
                  <a:pt x="9258" y="17112"/>
                </a:lnTo>
                <a:lnTo>
                  <a:pt x="9191" y="16926"/>
                </a:lnTo>
                <a:lnTo>
                  <a:pt x="9123" y="16535"/>
                </a:lnTo>
                <a:lnTo>
                  <a:pt x="9101" y="16144"/>
                </a:lnTo>
                <a:lnTo>
                  <a:pt x="9101" y="15753"/>
                </a:lnTo>
                <a:lnTo>
                  <a:pt x="9168" y="15362"/>
                </a:lnTo>
                <a:lnTo>
                  <a:pt x="9236" y="14971"/>
                </a:lnTo>
                <a:lnTo>
                  <a:pt x="9360" y="14580"/>
                </a:lnTo>
                <a:lnTo>
                  <a:pt x="9495" y="14244"/>
                </a:lnTo>
                <a:lnTo>
                  <a:pt x="9663" y="13891"/>
                </a:lnTo>
                <a:lnTo>
                  <a:pt x="9855" y="13611"/>
                </a:lnTo>
                <a:lnTo>
                  <a:pt x="10068" y="13351"/>
                </a:lnTo>
                <a:lnTo>
                  <a:pt x="10293" y="13146"/>
                </a:lnTo>
                <a:lnTo>
                  <a:pt x="10552" y="12997"/>
                </a:lnTo>
                <a:lnTo>
                  <a:pt x="10811" y="12885"/>
                </a:lnTo>
                <a:lnTo>
                  <a:pt x="11069" y="12866"/>
                </a:lnTo>
                <a:lnTo>
                  <a:pt x="11351" y="12885"/>
                </a:lnTo>
                <a:lnTo>
                  <a:pt x="11610" y="12997"/>
                </a:lnTo>
                <a:lnTo>
                  <a:pt x="11846" y="13183"/>
                </a:lnTo>
                <a:lnTo>
                  <a:pt x="12060" y="13388"/>
                </a:lnTo>
                <a:lnTo>
                  <a:pt x="12251" y="13648"/>
                </a:lnTo>
                <a:lnTo>
                  <a:pt x="12419" y="13928"/>
                </a:lnTo>
                <a:lnTo>
                  <a:pt x="12555" y="14244"/>
                </a:lnTo>
                <a:lnTo>
                  <a:pt x="12690" y="14617"/>
                </a:lnTo>
                <a:lnTo>
                  <a:pt x="12768" y="15008"/>
                </a:lnTo>
                <a:lnTo>
                  <a:pt x="12836" y="15399"/>
                </a:lnTo>
                <a:lnTo>
                  <a:pt x="12858" y="15753"/>
                </a:lnTo>
                <a:lnTo>
                  <a:pt x="12858" y="16144"/>
                </a:lnTo>
                <a:lnTo>
                  <a:pt x="12813" y="16535"/>
                </a:lnTo>
                <a:lnTo>
                  <a:pt x="12746" y="16888"/>
                </a:lnTo>
                <a:lnTo>
                  <a:pt x="12667" y="17224"/>
                </a:lnTo>
                <a:lnTo>
                  <a:pt x="12510" y="17503"/>
                </a:lnTo>
                <a:lnTo>
                  <a:pt x="12228" y="18043"/>
                </a:lnTo>
                <a:lnTo>
                  <a:pt x="11970" y="18546"/>
                </a:lnTo>
                <a:lnTo>
                  <a:pt x="11868" y="18751"/>
                </a:lnTo>
                <a:lnTo>
                  <a:pt x="11778" y="18974"/>
                </a:lnTo>
                <a:lnTo>
                  <a:pt x="11711" y="19179"/>
                </a:lnTo>
                <a:lnTo>
                  <a:pt x="11666" y="19365"/>
                </a:lnTo>
                <a:lnTo>
                  <a:pt x="11632" y="19570"/>
                </a:lnTo>
                <a:lnTo>
                  <a:pt x="11632" y="19756"/>
                </a:lnTo>
                <a:lnTo>
                  <a:pt x="11632" y="19942"/>
                </a:lnTo>
                <a:lnTo>
                  <a:pt x="11643" y="20110"/>
                </a:lnTo>
                <a:lnTo>
                  <a:pt x="11711" y="20296"/>
                </a:lnTo>
                <a:lnTo>
                  <a:pt x="11801" y="20464"/>
                </a:lnTo>
                <a:lnTo>
                  <a:pt x="11891" y="20650"/>
                </a:lnTo>
                <a:lnTo>
                  <a:pt x="12037" y="20836"/>
                </a:lnTo>
                <a:lnTo>
                  <a:pt x="12206" y="21004"/>
                </a:lnTo>
                <a:lnTo>
                  <a:pt x="12419" y="21190"/>
                </a:lnTo>
                <a:lnTo>
                  <a:pt x="12667" y="21320"/>
                </a:lnTo>
                <a:lnTo>
                  <a:pt x="12960" y="21432"/>
                </a:lnTo>
                <a:lnTo>
                  <a:pt x="13286" y="21544"/>
                </a:lnTo>
                <a:lnTo>
                  <a:pt x="13612" y="21655"/>
                </a:lnTo>
                <a:lnTo>
                  <a:pt x="13983" y="21693"/>
                </a:lnTo>
                <a:lnTo>
                  <a:pt x="14343" y="21730"/>
                </a:lnTo>
                <a:lnTo>
                  <a:pt x="14715" y="21730"/>
                </a:lnTo>
                <a:lnTo>
                  <a:pt x="15075" y="21730"/>
                </a:lnTo>
                <a:lnTo>
                  <a:pt x="15446" y="21655"/>
                </a:lnTo>
                <a:lnTo>
                  <a:pt x="15794" y="21581"/>
                </a:lnTo>
                <a:lnTo>
                  <a:pt x="16132" y="21432"/>
                </a:lnTo>
                <a:lnTo>
                  <a:pt x="16458" y="21302"/>
                </a:lnTo>
                <a:lnTo>
                  <a:pt x="16740" y="21078"/>
                </a:lnTo>
                <a:lnTo>
                  <a:pt x="16976" y="20836"/>
                </a:lnTo>
                <a:lnTo>
                  <a:pt x="17043" y="20650"/>
                </a:lnTo>
                <a:lnTo>
                  <a:pt x="17088" y="20426"/>
                </a:lnTo>
                <a:lnTo>
                  <a:pt x="17133" y="20222"/>
                </a:lnTo>
                <a:lnTo>
                  <a:pt x="17156" y="19980"/>
                </a:lnTo>
                <a:lnTo>
                  <a:pt x="17167" y="19477"/>
                </a:lnTo>
                <a:lnTo>
                  <a:pt x="17167" y="18974"/>
                </a:lnTo>
                <a:lnTo>
                  <a:pt x="17156" y="18397"/>
                </a:lnTo>
                <a:lnTo>
                  <a:pt x="17111" y="17820"/>
                </a:lnTo>
                <a:lnTo>
                  <a:pt x="17066" y="17261"/>
                </a:lnTo>
                <a:lnTo>
                  <a:pt x="16998" y="16646"/>
                </a:lnTo>
                <a:lnTo>
                  <a:pt x="16852" y="15511"/>
                </a:lnTo>
                <a:lnTo>
                  <a:pt x="16740" y="14393"/>
                </a:lnTo>
                <a:lnTo>
                  <a:pt x="16717" y="13928"/>
                </a:lnTo>
                <a:lnTo>
                  <a:pt x="16695" y="13462"/>
                </a:lnTo>
                <a:lnTo>
                  <a:pt x="16717" y="13071"/>
                </a:lnTo>
                <a:lnTo>
                  <a:pt x="16785" y="12755"/>
                </a:lnTo>
                <a:lnTo>
                  <a:pt x="16852" y="12419"/>
                </a:lnTo>
                <a:lnTo>
                  <a:pt x="16953" y="12140"/>
                </a:lnTo>
                <a:lnTo>
                  <a:pt x="17088" y="11898"/>
                </a:lnTo>
                <a:lnTo>
                  <a:pt x="17212" y="11675"/>
                </a:lnTo>
                <a:lnTo>
                  <a:pt x="17370" y="11470"/>
                </a:lnTo>
                <a:lnTo>
                  <a:pt x="17516" y="11284"/>
                </a:lnTo>
                <a:lnTo>
                  <a:pt x="17696" y="11135"/>
                </a:lnTo>
                <a:lnTo>
                  <a:pt x="17865" y="11042"/>
                </a:lnTo>
                <a:lnTo>
                  <a:pt x="18033" y="10930"/>
                </a:lnTo>
                <a:lnTo>
                  <a:pt x="18213" y="10893"/>
                </a:lnTo>
                <a:lnTo>
                  <a:pt x="18382" y="10893"/>
                </a:lnTo>
                <a:lnTo>
                  <a:pt x="18551" y="10967"/>
                </a:lnTo>
                <a:lnTo>
                  <a:pt x="18708" y="11042"/>
                </a:lnTo>
                <a:lnTo>
                  <a:pt x="18855" y="11172"/>
                </a:lnTo>
                <a:lnTo>
                  <a:pt x="19012" y="11358"/>
                </a:lnTo>
                <a:lnTo>
                  <a:pt x="19136" y="11600"/>
                </a:lnTo>
                <a:lnTo>
                  <a:pt x="19271" y="11861"/>
                </a:lnTo>
                <a:lnTo>
                  <a:pt x="19440" y="12028"/>
                </a:lnTo>
                <a:lnTo>
                  <a:pt x="19608" y="12177"/>
                </a:lnTo>
                <a:lnTo>
                  <a:pt x="19822" y="12289"/>
                </a:lnTo>
                <a:lnTo>
                  <a:pt x="20025" y="12289"/>
                </a:lnTo>
                <a:lnTo>
                  <a:pt x="20238" y="12289"/>
                </a:lnTo>
                <a:lnTo>
                  <a:pt x="20452" y="12215"/>
                </a:lnTo>
                <a:lnTo>
                  <a:pt x="20643" y="12103"/>
                </a:lnTo>
                <a:lnTo>
                  <a:pt x="20846" y="11973"/>
                </a:lnTo>
                <a:lnTo>
                  <a:pt x="21037" y="11786"/>
                </a:lnTo>
                <a:lnTo>
                  <a:pt x="21206" y="11563"/>
                </a:lnTo>
                <a:lnTo>
                  <a:pt x="21363" y="11321"/>
                </a:lnTo>
                <a:lnTo>
                  <a:pt x="21465" y="11079"/>
                </a:lnTo>
                <a:lnTo>
                  <a:pt x="21577" y="10744"/>
                </a:lnTo>
                <a:lnTo>
                  <a:pt x="21622" y="10427"/>
                </a:lnTo>
                <a:lnTo>
                  <a:pt x="21645" y="10111"/>
                </a:lnTo>
                <a:lnTo>
                  <a:pt x="21622" y="9608"/>
                </a:lnTo>
                <a:lnTo>
                  <a:pt x="21577" y="9142"/>
                </a:lnTo>
                <a:lnTo>
                  <a:pt x="21465" y="8751"/>
                </a:lnTo>
                <a:lnTo>
                  <a:pt x="21363" y="8397"/>
                </a:lnTo>
                <a:lnTo>
                  <a:pt x="21206" y="8062"/>
                </a:lnTo>
                <a:lnTo>
                  <a:pt x="21037" y="7820"/>
                </a:lnTo>
                <a:lnTo>
                  <a:pt x="20846" y="7597"/>
                </a:lnTo>
                <a:lnTo>
                  <a:pt x="20643" y="7429"/>
                </a:lnTo>
                <a:lnTo>
                  <a:pt x="20452" y="7317"/>
                </a:lnTo>
                <a:lnTo>
                  <a:pt x="20238" y="7206"/>
                </a:lnTo>
                <a:lnTo>
                  <a:pt x="20025" y="7168"/>
                </a:lnTo>
                <a:lnTo>
                  <a:pt x="19822" y="7206"/>
                </a:lnTo>
                <a:lnTo>
                  <a:pt x="19608" y="7243"/>
                </a:lnTo>
                <a:lnTo>
                  <a:pt x="19440" y="7355"/>
                </a:lnTo>
                <a:lnTo>
                  <a:pt x="19271" y="7504"/>
                </a:lnTo>
                <a:lnTo>
                  <a:pt x="19136" y="7708"/>
                </a:lnTo>
                <a:lnTo>
                  <a:pt x="19012" y="7895"/>
                </a:lnTo>
                <a:lnTo>
                  <a:pt x="18832" y="8025"/>
                </a:lnTo>
                <a:lnTo>
                  <a:pt x="18663" y="8174"/>
                </a:lnTo>
                <a:lnTo>
                  <a:pt x="18472" y="8248"/>
                </a:lnTo>
                <a:lnTo>
                  <a:pt x="18270" y="8286"/>
                </a:lnTo>
                <a:lnTo>
                  <a:pt x="18078" y="8323"/>
                </a:lnTo>
                <a:lnTo>
                  <a:pt x="17887" y="8323"/>
                </a:lnTo>
                <a:lnTo>
                  <a:pt x="17696" y="8248"/>
                </a:lnTo>
                <a:lnTo>
                  <a:pt x="17493" y="8174"/>
                </a:lnTo>
                <a:lnTo>
                  <a:pt x="17302" y="8062"/>
                </a:lnTo>
                <a:lnTo>
                  <a:pt x="17133" y="7969"/>
                </a:lnTo>
                <a:lnTo>
                  <a:pt x="16976" y="7783"/>
                </a:lnTo>
                <a:lnTo>
                  <a:pt x="16852" y="7597"/>
                </a:lnTo>
                <a:lnTo>
                  <a:pt x="16740" y="7429"/>
                </a:lnTo>
                <a:lnTo>
                  <a:pt x="16672" y="7168"/>
                </a:lnTo>
                <a:lnTo>
                  <a:pt x="16638" y="6926"/>
                </a:lnTo>
                <a:lnTo>
                  <a:pt x="16616" y="6498"/>
                </a:lnTo>
                <a:lnTo>
                  <a:pt x="16616" y="5772"/>
                </a:lnTo>
                <a:lnTo>
                  <a:pt x="16650" y="4915"/>
                </a:lnTo>
                <a:lnTo>
                  <a:pt x="16695" y="3928"/>
                </a:lnTo>
                <a:lnTo>
                  <a:pt x="16762" y="2960"/>
                </a:lnTo>
                <a:lnTo>
                  <a:pt x="16830" y="1992"/>
                </a:lnTo>
                <a:lnTo>
                  <a:pt x="16908" y="1173"/>
                </a:lnTo>
                <a:lnTo>
                  <a:pt x="16976" y="521"/>
                </a:lnTo>
                <a:lnTo>
                  <a:pt x="16953" y="521"/>
                </a:lnTo>
                <a:lnTo>
                  <a:pt x="16931" y="521"/>
                </a:lnTo>
                <a:lnTo>
                  <a:pt x="16267" y="484"/>
                </a:lnTo>
                <a:lnTo>
                  <a:pt x="15637" y="428"/>
                </a:lnTo>
                <a:lnTo>
                  <a:pt x="15063" y="353"/>
                </a:lnTo>
                <a:lnTo>
                  <a:pt x="14523" y="279"/>
                </a:lnTo>
                <a:lnTo>
                  <a:pt x="14040" y="167"/>
                </a:lnTo>
                <a:lnTo>
                  <a:pt x="13635" y="93"/>
                </a:lnTo>
                <a:lnTo>
                  <a:pt x="13331" y="18"/>
                </a:lnTo>
                <a:lnTo>
                  <a:pt x="13117" y="18"/>
                </a:lnTo>
                <a:lnTo>
                  <a:pt x="12982" y="18"/>
                </a:lnTo>
                <a:lnTo>
                  <a:pt x="12858" y="130"/>
                </a:lnTo>
                <a:lnTo>
                  <a:pt x="12723" y="279"/>
                </a:lnTo>
                <a:lnTo>
                  <a:pt x="12622" y="446"/>
                </a:lnTo>
                <a:lnTo>
                  <a:pt x="12510" y="670"/>
                </a:lnTo>
                <a:lnTo>
                  <a:pt x="12419" y="912"/>
                </a:lnTo>
                <a:lnTo>
                  <a:pt x="12363" y="1210"/>
                </a:lnTo>
                <a:lnTo>
                  <a:pt x="12318" y="1526"/>
                </a:lnTo>
                <a:lnTo>
                  <a:pt x="12273" y="1843"/>
                </a:lnTo>
                <a:lnTo>
                  <a:pt x="12251" y="2215"/>
                </a:lnTo>
                <a:lnTo>
                  <a:pt x="12273" y="2532"/>
                </a:lnTo>
                <a:lnTo>
                  <a:pt x="12318" y="2886"/>
                </a:lnTo>
                <a:lnTo>
                  <a:pt x="12386" y="3240"/>
                </a:lnTo>
                <a:lnTo>
                  <a:pt x="12464" y="3556"/>
                </a:lnTo>
                <a:lnTo>
                  <a:pt x="12577" y="3891"/>
                </a:lnTo>
                <a:lnTo>
                  <a:pt x="12746" y="4171"/>
                </a:lnTo>
                <a:lnTo>
                  <a:pt x="12926" y="4487"/>
                </a:lnTo>
                <a:lnTo>
                  <a:pt x="13050" y="4860"/>
                </a:lnTo>
                <a:lnTo>
                  <a:pt x="13162" y="5251"/>
                </a:lnTo>
                <a:lnTo>
                  <a:pt x="13218" y="5604"/>
                </a:lnTo>
                <a:lnTo>
                  <a:pt x="13263" y="5995"/>
                </a:lnTo>
                <a:lnTo>
                  <a:pt x="13241" y="6386"/>
                </a:lnTo>
                <a:lnTo>
                  <a:pt x="13218" y="6740"/>
                </a:lnTo>
                <a:lnTo>
                  <a:pt x="13139" y="7094"/>
                </a:lnTo>
                <a:lnTo>
                  <a:pt x="13050" y="7429"/>
                </a:lnTo>
                <a:lnTo>
                  <a:pt x="12903" y="7746"/>
                </a:lnTo>
                <a:lnTo>
                  <a:pt x="12723" y="8025"/>
                </a:lnTo>
                <a:lnTo>
                  <a:pt x="12532" y="8286"/>
                </a:lnTo>
                <a:lnTo>
                  <a:pt x="12318" y="8491"/>
                </a:lnTo>
                <a:lnTo>
                  <a:pt x="12060" y="8677"/>
                </a:lnTo>
                <a:lnTo>
                  <a:pt x="11756" y="8788"/>
                </a:lnTo>
                <a:lnTo>
                  <a:pt x="11452" y="8826"/>
                </a:lnTo>
                <a:lnTo>
                  <a:pt x="11283" y="8826"/>
                </a:lnTo>
                <a:lnTo>
                  <a:pt x="11126" y="8826"/>
                </a:lnTo>
                <a:lnTo>
                  <a:pt x="11002" y="8788"/>
                </a:lnTo>
                <a:lnTo>
                  <a:pt x="10845" y="8714"/>
                </a:lnTo>
                <a:lnTo>
                  <a:pt x="10721" y="8640"/>
                </a:lnTo>
                <a:lnTo>
                  <a:pt x="10608" y="8565"/>
                </a:lnTo>
                <a:lnTo>
                  <a:pt x="10485" y="8453"/>
                </a:lnTo>
                <a:lnTo>
                  <a:pt x="10372" y="8323"/>
                </a:lnTo>
                <a:lnTo>
                  <a:pt x="10181" y="8062"/>
                </a:lnTo>
                <a:lnTo>
                  <a:pt x="10035" y="7746"/>
                </a:lnTo>
                <a:lnTo>
                  <a:pt x="9900" y="7392"/>
                </a:lnTo>
                <a:lnTo>
                  <a:pt x="9787" y="7001"/>
                </a:lnTo>
                <a:lnTo>
                  <a:pt x="9731" y="6610"/>
                </a:lnTo>
                <a:lnTo>
                  <a:pt x="9686" y="6219"/>
                </a:lnTo>
                <a:lnTo>
                  <a:pt x="9663" y="5772"/>
                </a:lnTo>
                <a:lnTo>
                  <a:pt x="9686" y="5381"/>
                </a:lnTo>
                <a:lnTo>
                  <a:pt x="9753" y="4990"/>
                </a:lnTo>
                <a:lnTo>
                  <a:pt x="9832" y="4636"/>
                </a:lnTo>
                <a:lnTo>
                  <a:pt x="9945" y="4320"/>
                </a:lnTo>
                <a:lnTo>
                  <a:pt x="10068" y="4022"/>
                </a:lnTo>
                <a:lnTo>
                  <a:pt x="10203" y="3817"/>
                </a:lnTo>
                <a:lnTo>
                  <a:pt x="10316" y="3593"/>
                </a:lnTo>
                <a:lnTo>
                  <a:pt x="10395" y="3351"/>
                </a:lnTo>
                <a:lnTo>
                  <a:pt x="10462" y="3109"/>
                </a:lnTo>
                <a:lnTo>
                  <a:pt x="10507" y="2848"/>
                </a:lnTo>
                <a:lnTo>
                  <a:pt x="10530" y="2606"/>
                </a:lnTo>
                <a:lnTo>
                  <a:pt x="10507" y="2346"/>
                </a:lnTo>
                <a:lnTo>
                  <a:pt x="10462" y="2141"/>
                </a:lnTo>
                <a:lnTo>
                  <a:pt x="10395" y="1880"/>
                </a:lnTo>
                <a:lnTo>
                  <a:pt x="10293" y="1638"/>
                </a:lnTo>
                <a:lnTo>
                  <a:pt x="10158" y="1415"/>
                </a:lnTo>
                <a:lnTo>
                  <a:pt x="9967" y="1210"/>
                </a:lnTo>
                <a:lnTo>
                  <a:pt x="9753" y="986"/>
                </a:lnTo>
                <a:lnTo>
                  <a:pt x="9495" y="819"/>
                </a:lnTo>
                <a:lnTo>
                  <a:pt x="9191" y="670"/>
                </a:lnTo>
                <a:lnTo>
                  <a:pt x="8842" y="521"/>
                </a:lnTo>
                <a:lnTo>
                  <a:pt x="8471" y="446"/>
                </a:lnTo>
                <a:lnTo>
                  <a:pt x="7998" y="428"/>
                </a:lnTo>
                <a:lnTo>
                  <a:pt x="7413" y="428"/>
                </a:lnTo>
                <a:lnTo>
                  <a:pt x="6817" y="446"/>
                </a:lnTo>
                <a:lnTo>
                  <a:pt x="6187" y="521"/>
                </a:lnTo>
                <a:lnTo>
                  <a:pt x="5602" y="633"/>
                </a:lnTo>
                <a:lnTo>
                  <a:pt x="5107" y="744"/>
                </a:lnTo>
                <a:lnTo>
                  <a:pt x="4725" y="856"/>
                </a:lnTo>
                <a:lnTo>
                  <a:pt x="4848" y="1564"/>
                </a:lnTo>
                <a:lnTo>
                  <a:pt x="5028" y="2495"/>
                </a:lnTo>
                <a:lnTo>
                  <a:pt x="5175" y="3556"/>
                </a:lnTo>
                <a:lnTo>
                  <a:pt x="5298" y="4673"/>
                </a:lnTo>
                <a:lnTo>
                  <a:pt x="5343" y="5213"/>
                </a:lnTo>
                <a:lnTo>
                  <a:pt x="5388" y="5753"/>
                </a:lnTo>
                <a:lnTo>
                  <a:pt x="5411" y="6275"/>
                </a:lnTo>
                <a:lnTo>
                  <a:pt x="5411" y="6740"/>
                </a:lnTo>
                <a:lnTo>
                  <a:pt x="5366" y="7168"/>
                </a:lnTo>
                <a:lnTo>
                  <a:pt x="5321" y="7541"/>
                </a:lnTo>
                <a:lnTo>
                  <a:pt x="5287" y="7708"/>
                </a:lnTo>
                <a:lnTo>
                  <a:pt x="5242" y="7857"/>
                </a:lnTo>
                <a:lnTo>
                  <a:pt x="5197" y="7969"/>
                </a:lnTo>
                <a:lnTo>
                  <a:pt x="5130" y="8062"/>
                </a:lnTo>
                <a:lnTo>
                  <a:pt x="5006" y="8248"/>
                </a:lnTo>
                <a:lnTo>
                  <a:pt x="4848" y="8397"/>
                </a:lnTo>
                <a:lnTo>
                  <a:pt x="4725" y="8528"/>
                </a:lnTo>
                <a:lnTo>
                  <a:pt x="4567" y="8640"/>
                </a:lnTo>
                <a:lnTo>
                  <a:pt x="4421" y="8714"/>
                </a:lnTo>
                <a:lnTo>
                  <a:pt x="4263" y="8751"/>
                </a:lnTo>
                <a:lnTo>
                  <a:pt x="4095" y="8788"/>
                </a:lnTo>
                <a:lnTo>
                  <a:pt x="3948" y="8788"/>
                </a:lnTo>
                <a:lnTo>
                  <a:pt x="3791" y="8751"/>
                </a:lnTo>
                <a:lnTo>
                  <a:pt x="3667" y="8714"/>
                </a:lnTo>
                <a:lnTo>
                  <a:pt x="3510" y="8677"/>
                </a:lnTo>
                <a:lnTo>
                  <a:pt x="3386" y="8602"/>
                </a:lnTo>
                <a:lnTo>
                  <a:pt x="3251" y="8491"/>
                </a:lnTo>
                <a:lnTo>
                  <a:pt x="3127" y="8360"/>
                </a:lnTo>
                <a:lnTo>
                  <a:pt x="3015" y="8248"/>
                </a:lnTo>
                <a:lnTo>
                  <a:pt x="2925" y="8062"/>
                </a:lnTo>
                <a:lnTo>
                  <a:pt x="2778" y="7857"/>
                </a:lnTo>
                <a:lnTo>
                  <a:pt x="2610" y="7671"/>
                </a:lnTo>
                <a:lnTo>
                  <a:pt x="2407" y="7541"/>
                </a:lnTo>
                <a:lnTo>
                  <a:pt x="2171" y="7466"/>
                </a:lnTo>
                <a:lnTo>
                  <a:pt x="1957" y="7429"/>
                </a:lnTo>
                <a:lnTo>
                  <a:pt x="1698" y="7429"/>
                </a:lnTo>
                <a:lnTo>
                  <a:pt x="1462" y="7466"/>
                </a:lnTo>
                <a:lnTo>
                  <a:pt x="1226" y="7559"/>
                </a:lnTo>
                <a:lnTo>
                  <a:pt x="989" y="7708"/>
                </a:lnTo>
                <a:lnTo>
                  <a:pt x="776" y="7932"/>
                </a:lnTo>
                <a:lnTo>
                  <a:pt x="551" y="8211"/>
                </a:lnTo>
                <a:lnTo>
                  <a:pt x="382" y="8528"/>
                </a:lnTo>
                <a:lnTo>
                  <a:pt x="315" y="8714"/>
                </a:lnTo>
                <a:lnTo>
                  <a:pt x="236" y="8919"/>
                </a:lnTo>
                <a:lnTo>
                  <a:pt x="191" y="9142"/>
                </a:lnTo>
                <a:lnTo>
                  <a:pt x="123" y="9347"/>
                </a:lnTo>
                <a:lnTo>
                  <a:pt x="78" y="9608"/>
                </a:lnTo>
                <a:lnTo>
                  <a:pt x="56" y="9887"/>
                </a:lnTo>
                <a:lnTo>
                  <a:pt x="33" y="10185"/>
                </a:lnTo>
                <a:lnTo>
                  <a:pt x="33" y="10464"/>
                </a:lnTo>
                <a:lnTo>
                  <a:pt x="33" y="10706"/>
                </a:lnTo>
                <a:lnTo>
                  <a:pt x="56" y="10967"/>
                </a:lnTo>
                <a:lnTo>
                  <a:pt x="78" y="11172"/>
                </a:lnTo>
                <a:lnTo>
                  <a:pt x="123" y="11395"/>
                </a:lnTo>
                <a:lnTo>
                  <a:pt x="168" y="11600"/>
                </a:lnTo>
                <a:lnTo>
                  <a:pt x="236" y="11786"/>
                </a:lnTo>
                <a:lnTo>
                  <a:pt x="292" y="11973"/>
                </a:lnTo>
                <a:lnTo>
                  <a:pt x="382" y="12140"/>
                </a:lnTo>
                <a:lnTo>
                  <a:pt x="540" y="12419"/>
                </a:lnTo>
                <a:lnTo>
                  <a:pt x="731" y="12680"/>
                </a:lnTo>
                <a:lnTo>
                  <a:pt x="944" y="12866"/>
                </a:lnTo>
                <a:lnTo>
                  <a:pt x="1158" y="12997"/>
                </a:lnTo>
                <a:lnTo>
                  <a:pt x="1395" y="13108"/>
                </a:lnTo>
                <a:lnTo>
                  <a:pt x="1608" y="13183"/>
                </a:lnTo>
                <a:lnTo>
                  <a:pt x="1856" y="13183"/>
                </a:lnTo>
                <a:lnTo>
                  <a:pt x="2070" y="13146"/>
                </a:lnTo>
                <a:lnTo>
                  <a:pt x="2261" y="13071"/>
                </a:lnTo>
                <a:lnTo>
                  <a:pt x="2430" y="12960"/>
                </a:lnTo>
                <a:lnTo>
                  <a:pt x="2587" y="12792"/>
                </a:lnTo>
                <a:lnTo>
                  <a:pt x="2688" y="12606"/>
                </a:lnTo>
                <a:lnTo>
                  <a:pt x="2801" y="12419"/>
                </a:lnTo>
                <a:lnTo>
                  <a:pt x="2925" y="12289"/>
                </a:lnTo>
                <a:lnTo>
                  <a:pt x="3082" y="12177"/>
                </a:lnTo>
                <a:lnTo>
                  <a:pt x="3228" y="12103"/>
                </a:lnTo>
                <a:lnTo>
                  <a:pt x="3408" y="12103"/>
                </a:lnTo>
                <a:lnTo>
                  <a:pt x="3577" y="12103"/>
                </a:lnTo>
                <a:lnTo>
                  <a:pt x="3723" y="12177"/>
                </a:lnTo>
                <a:lnTo>
                  <a:pt x="3903" y="12252"/>
                </a:lnTo>
                <a:lnTo>
                  <a:pt x="4072" y="12364"/>
                </a:lnTo>
                <a:lnTo>
                  <a:pt x="4230" y="12494"/>
                </a:lnTo>
                <a:lnTo>
                  <a:pt x="4353" y="12643"/>
                </a:lnTo>
                <a:lnTo>
                  <a:pt x="4488" y="12829"/>
                </a:lnTo>
                <a:lnTo>
                  <a:pt x="4567" y="13034"/>
                </a:lnTo>
                <a:lnTo>
                  <a:pt x="4657" y="13257"/>
                </a:lnTo>
                <a:lnTo>
                  <a:pt x="4702" y="13462"/>
                </a:lnTo>
                <a:lnTo>
                  <a:pt x="4725" y="13686"/>
                </a:lnTo>
                <a:lnTo>
                  <a:pt x="4702" y="14282"/>
                </a:lnTo>
                <a:lnTo>
                  <a:pt x="4657" y="15045"/>
                </a:lnTo>
                <a:lnTo>
                  <a:pt x="4612" y="15976"/>
                </a:lnTo>
                <a:lnTo>
                  <a:pt x="4590" y="16926"/>
                </a:lnTo>
                <a:lnTo>
                  <a:pt x="4567" y="17968"/>
                </a:lnTo>
                <a:lnTo>
                  <a:pt x="4567" y="19011"/>
                </a:lnTo>
                <a:lnTo>
                  <a:pt x="4590" y="19514"/>
                </a:lnTo>
                <a:lnTo>
                  <a:pt x="4612" y="19980"/>
                </a:lnTo>
                <a:lnTo>
                  <a:pt x="4657" y="20426"/>
                </a:lnTo>
                <a:lnTo>
                  <a:pt x="4725" y="20836"/>
                </a:lnTo>
                <a:lnTo>
                  <a:pt x="4848" y="20929"/>
                </a:lnTo>
                <a:lnTo>
                  <a:pt x="5040" y="21004"/>
                </a:lnTo>
                <a:lnTo>
                  <a:pt x="5265" y="21078"/>
                </a:lnTo>
                <a:lnTo>
                  <a:pt x="5478" y="21115"/>
                </a:lnTo>
                <a:lnTo>
                  <a:pt x="6041" y="21115"/>
                </a:lnTo>
                <a:lnTo>
                  <a:pt x="6637" y="21078"/>
                </a:lnTo>
                <a:lnTo>
                  <a:pt x="7312" y="21004"/>
                </a:lnTo>
                <a:lnTo>
                  <a:pt x="7998" y="20929"/>
                </a:lnTo>
                <a:lnTo>
                  <a:pt x="8696" y="20855"/>
                </a:lnTo>
                <a:lnTo>
                  <a:pt x="9360" y="20836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>
        <p:nvSpPr>
          <p:cNvPr id="31" name="Puzzle3"/>
          <p:cNvSpPr>
            <a:spLocks noEditPoints="1" noChangeArrowheads="1"/>
          </p:cNvSpPr>
          <p:nvPr/>
        </p:nvSpPr>
        <p:spPr bwMode="auto">
          <a:xfrm>
            <a:off x="4630586" y="3766803"/>
            <a:ext cx="1012316" cy="1221887"/>
          </a:xfrm>
          <a:custGeom>
            <a:avLst/>
            <a:gdLst>
              <a:gd name="T0" fmla="*/ 10391 w 21600"/>
              <a:gd name="T1" fmla="*/ 15806 h 21600"/>
              <a:gd name="T2" fmla="*/ 20551 w 21600"/>
              <a:gd name="T3" fmla="*/ 21088 h 21600"/>
              <a:gd name="T4" fmla="*/ 13180 w 21600"/>
              <a:gd name="T5" fmla="*/ 13801 h 21600"/>
              <a:gd name="T6" fmla="*/ 20551 w 21600"/>
              <a:gd name="T7" fmla="*/ 7025 h 21600"/>
              <a:gd name="T8" fmla="*/ 10500 w 21600"/>
              <a:gd name="T9" fmla="*/ 52 h 21600"/>
              <a:gd name="T10" fmla="*/ 692 w 21600"/>
              <a:gd name="T11" fmla="*/ 6802 h 21600"/>
              <a:gd name="T12" fmla="*/ 8064 w 21600"/>
              <a:gd name="T13" fmla="*/ 13526 h 21600"/>
              <a:gd name="T14" fmla="*/ 692 w 21600"/>
              <a:gd name="T15" fmla="*/ 21088 h 21600"/>
              <a:gd name="T16" fmla="*/ 2273 w 21600"/>
              <a:gd name="T17" fmla="*/ 7719 h 21600"/>
              <a:gd name="T18" fmla="*/ 19149 w 21600"/>
              <a:gd name="T19" fmla="*/ 20237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6625" y="20892"/>
                </a:moveTo>
                <a:lnTo>
                  <a:pt x="7105" y="21023"/>
                </a:lnTo>
                <a:lnTo>
                  <a:pt x="7513" y="21088"/>
                </a:lnTo>
                <a:lnTo>
                  <a:pt x="7922" y="21115"/>
                </a:lnTo>
                <a:lnTo>
                  <a:pt x="8242" y="21115"/>
                </a:lnTo>
                <a:lnTo>
                  <a:pt x="8544" y="21062"/>
                </a:lnTo>
                <a:lnTo>
                  <a:pt x="8810" y="20997"/>
                </a:lnTo>
                <a:lnTo>
                  <a:pt x="9023" y="20892"/>
                </a:lnTo>
                <a:lnTo>
                  <a:pt x="9148" y="20761"/>
                </a:lnTo>
                <a:lnTo>
                  <a:pt x="9290" y="20616"/>
                </a:lnTo>
                <a:lnTo>
                  <a:pt x="9361" y="20459"/>
                </a:lnTo>
                <a:lnTo>
                  <a:pt x="9396" y="20289"/>
                </a:lnTo>
                <a:lnTo>
                  <a:pt x="9396" y="20092"/>
                </a:lnTo>
                <a:lnTo>
                  <a:pt x="9325" y="19909"/>
                </a:lnTo>
                <a:lnTo>
                  <a:pt x="9219" y="19738"/>
                </a:lnTo>
                <a:lnTo>
                  <a:pt x="9094" y="19555"/>
                </a:lnTo>
                <a:lnTo>
                  <a:pt x="8917" y="19384"/>
                </a:lnTo>
                <a:lnTo>
                  <a:pt x="8650" y="19162"/>
                </a:lnTo>
                <a:lnTo>
                  <a:pt x="8437" y="18900"/>
                </a:lnTo>
                <a:lnTo>
                  <a:pt x="8277" y="18624"/>
                </a:lnTo>
                <a:lnTo>
                  <a:pt x="8135" y="18349"/>
                </a:lnTo>
                <a:lnTo>
                  <a:pt x="8028" y="18048"/>
                </a:lnTo>
                <a:lnTo>
                  <a:pt x="7993" y="17746"/>
                </a:lnTo>
                <a:lnTo>
                  <a:pt x="7993" y="17471"/>
                </a:lnTo>
                <a:lnTo>
                  <a:pt x="8028" y="17169"/>
                </a:lnTo>
                <a:lnTo>
                  <a:pt x="8135" y="16920"/>
                </a:lnTo>
                <a:lnTo>
                  <a:pt x="8277" y="16671"/>
                </a:lnTo>
                <a:lnTo>
                  <a:pt x="8366" y="16540"/>
                </a:lnTo>
                <a:lnTo>
                  <a:pt x="8473" y="16409"/>
                </a:lnTo>
                <a:lnTo>
                  <a:pt x="8615" y="16317"/>
                </a:lnTo>
                <a:lnTo>
                  <a:pt x="8739" y="16213"/>
                </a:lnTo>
                <a:lnTo>
                  <a:pt x="8881" y="16134"/>
                </a:lnTo>
                <a:lnTo>
                  <a:pt x="9059" y="16055"/>
                </a:lnTo>
                <a:lnTo>
                  <a:pt x="9254" y="15990"/>
                </a:lnTo>
                <a:lnTo>
                  <a:pt x="9432" y="15911"/>
                </a:lnTo>
                <a:lnTo>
                  <a:pt x="9663" y="15885"/>
                </a:lnTo>
                <a:lnTo>
                  <a:pt x="9876" y="15833"/>
                </a:lnTo>
                <a:lnTo>
                  <a:pt x="10142" y="15806"/>
                </a:lnTo>
                <a:lnTo>
                  <a:pt x="10391" y="15806"/>
                </a:lnTo>
                <a:lnTo>
                  <a:pt x="10728" y="15806"/>
                </a:lnTo>
                <a:lnTo>
                  <a:pt x="10995" y="15806"/>
                </a:lnTo>
                <a:lnTo>
                  <a:pt x="11279" y="15833"/>
                </a:lnTo>
                <a:lnTo>
                  <a:pt x="11546" y="15885"/>
                </a:lnTo>
                <a:lnTo>
                  <a:pt x="11776" y="15937"/>
                </a:lnTo>
                <a:lnTo>
                  <a:pt x="12025" y="15990"/>
                </a:lnTo>
                <a:lnTo>
                  <a:pt x="12221" y="16055"/>
                </a:lnTo>
                <a:lnTo>
                  <a:pt x="12434" y="16134"/>
                </a:lnTo>
                <a:lnTo>
                  <a:pt x="12611" y="16213"/>
                </a:lnTo>
                <a:lnTo>
                  <a:pt x="12771" y="16317"/>
                </a:lnTo>
                <a:lnTo>
                  <a:pt x="12913" y="16409"/>
                </a:lnTo>
                <a:lnTo>
                  <a:pt x="13038" y="16514"/>
                </a:lnTo>
                <a:lnTo>
                  <a:pt x="13251" y="16737"/>
                </a:lnTo>
                <a:lnTo>
                  <a:pt x="13428" y="16986"/>
                </a:lnTo>
                <a:lnTo>
                  <a:pt x="13517" y="17248"/>
                </a:lnTo>
                <a:lnTo>
                  <a:pt x="13588" y="17523"/>
                </a:lnTo>
                <a:lnTo>
                  <a:pt x="13588" y="17799"/>
                </a:lnTo>
                <a:lnTo>
                  <a:pt x="13517" y="18074"/>
                </a:lnTo>
                <a:lnTo>
                  <a:pt x="13428" y="18323"/>
                </a:lnTo>
                <a:lnTo>
                  <a:pt x="13286" y="18572"/>
                </a:lnTo>
                <a:lnTo>
                  <a:pt x="13109" y="18808"/>
                </a:lnTo>
                <a:lnTo>
                  <a:pt x="12878" y="19031"/>
                </a:lnTo>
                <a:lnTo>
                  <a:pt x="12434" y="19411"/>
                </a:lnTo>
                <a:lnTo>
                  <a:pt x="12132" y="19738"/>
                </a:lnTo>
                <a:lnTo>
                  <a:pt x="12025" y="19856"/>
                </a:lnTo>
                <a:lnTo>
                  <a:pt x="11919" y="20014"/>
                </a:lnTo>
                <a:lnTo>
                  <a:pt x="11883" y="20132"/>
                </a:lnTo>
                <a:lnTo>
                  <a:pt x="11883" y="20263"/>
                </a:lnTo>
                <a:lnTo>
                  <a:pt x="11883" y="20394"/>
                </a:lnTo>
                <a:lnTo>
                  <a:pt x="11954" y="20485"/>
                </a:lnTo>
                <a:lnTo>
                  <a:pt x="12061" y="20590"/>
                </a:lnTo>
                <a:lnTo>
                  <a:pt x="12185" y="20695"/>
                </a:lnTo>
                <a:lnTo>
                  <a:pt x="12327" y="20787"/>
                </a:lnTo>
                <a:lnTo>
                  <a:pt x="12540" y="20892"/>
                </a:lnTo>
                <a:lnTo>
                  <a:pt x="12771" y="20997"/>
                </a:lnTo>
                <a:lnTo>
                  <a:pt x="13073" y="21088"/>
                </a:lnTo>
                <a:lnTo>
                  <a:pt x="13428" y="21193"/>
                </a:lnTo>
                <a:lnTo>
                  <a:pt x="13873" y="21298"/>
                </a:lnTo>
                <a:lnTo>
                  <a:pt x="14317" y="21390"/>
                </a:lnTo>
                <a:lnTo>
                  <a:pt x="14778" y="21468"/>
                </a:lnTo>
                <a:lnTo>
                  <a:pt x="15294" y="21547"/>
                </a:lnTo>
                <a:lnTo>
                  <a:pt x="15809" y="21600"/>
                </a:lnTo>
                <a:lnTo>
                  <a:pt x="16359" y="21652"/>
                </a:lnTo>
                <a:lnTo>
                  <a:pt x="16875" y="21678"/>
                </a:lnTo>
                <a:lnTo>
                  <a:pt x="17407" y="21678"/>
                </a:lnTo>
                <a:lnTo>
                  <a:pt x="17958" y="21678"/>
                </a:lnTo>
                <a:lnTo>
                  <a:pt x="18473" y="21652"/>
                </a:lnTo>
                <a:lnTo>
                  <a:pt x="18953" y="21573"/>
                </a:lnTo>
                <a:lnTo>
                  <a:pt x="19397" y="21495"/>
                </a:lnTo>
                <a:lnTo>
                  <a:pt x="19841" y="21390"/>
                </a:lnTo>
                <a:lnTo>
                  <a:pt x="20214" y="21272"/>
                </a:lnTo>
                <a:lnTo>
                  <a:pt x="20551" y="21088"/>
                </a:lnTo>
                <a:lnTo>
                  <a:pt x="20480" y="20787"/>
                </a:lnTo>
                <a:lnTo>
                  <a:pt x="20409" y="20485"/>
                </a:lnTo>
                <a:lnTo>
                  <a:pt x="20356" y="20158"/>
                </a:lnTo>
                <a:lnTo>
                  <a:pt x="20356" y="19804"/>
                </a:lnTo>
                <a:lnTo>
                  <a:pt x="20321" y="19083"/>
                </a:lnTo>
                <a:lnTo>
                  <a:pt x="20356" y="18349"/>
                </a:lnTo>
                <a:lnTo>
                  <a:pt x="20409" y="17641"/>
                </a:lnTo>
                <a:lnTo>
                  <a:pt x="20480" y="17012"/>
                </a:lnTo>
                <a:lnTo>
                  <a:pt x="20551" y="16488"/>
                </a:lnTo>
                <a:lnTo>
                  <a:pt x="20551" y="16055"/>
                </a:lnTo>
                <a:lnTo>
                  <a:pt x="20551" y="15911"/>
                </a:lnTo>
                <a:lnTo>
                  <a:pt x="20445" y="15754"/>
                </a:lnTo>
                <a:lnTo>
                  <a:pt x="20356" y="15610"/>
                </a:lnTo>
                <a:lnTo>
                  <a:pt x="20178" y="15452"/>
                </a:lnTo>
                <a:lnTo>
                  <a:pt x="20001" y="15334"/>
                </a:lnTo>
                <a:lnTo>
                  <a:pt x="19770" y="15230"/>
                </a:lnTo>
                <a:lnTo>
                  <a:pt x="19521" y="15125"/>
                </a:lnTo>
                <a:lnTo>
                  <a:pt x="19290" y="15059"/>
                </a:lnTo>
                <a:lnTo>
                  <a:pt x="19024" y="15007"/>
                </a:lnTo>
                <a:lnTo>
                  <a:pt x="18740" y="14954"/>
                </a:lnTo>
                <a:lnTo>
                  <a:pt x="18509" y="14954"/>
                </a:lnTo>
                <a:lnTo>
                  <a:pt x="18225" y="14954"/>
                </a:lnTo>
                <a:lnTo>
                  <a:pt x="17994" y="15007"/>
                </a:lnTo>
                <a:lnTo>
                  <a:pt x="17763" y="15085"/>
                </a:lnTo>
                <a:lnTo>
                  <a:pt x="17550" y="15177"/>
                </a:lnTo>
                <a:lnTo>
                  <a:pt x="17372" y="15308"/>
                </a:lnTo>
                <a:lnTo>
                  <a:pt x="17176" y="15426"/>
                </a:lnTo>
                <a:lnTo>
                  <a:pt x="16928" y="15557"/>
                </a:lnTo>
                <a:lnTo>
                  <a:pt x="16661" y="15636"/>
                </a:lnTo>
                <a:lnTo>
                  <a:pt x="16359" y="15688"/>
                </a:lnTo>
                <a:lnTo>
                  <a:pt x="16022" y="15715"/>
                </a:lnTo>
                <a:lnTo>
                  <a:pt x="15667" y="15688"/>
                </a:lnTo>
                <a:lnTo>
                  <a:pt x="15294" y="15662"/>
                </a:lnTo>
                <a:lnTo>
                  <a:pt x="14956" y="15583"/>
                </a:lnTo>
                <a:lnTo>
                  <a:pt x="14619" y="15479"/>
                </a:lnTo>
                <a:lnTo>
                  <a:pt x="14281" y="15334"/>
                </a:lnTo>
                <a:lnTo>
                  <a:pt x="13961" y="15177"/>
                </a:lnTo>
                <a:lnTo>
                  <a:pt x="13695" y="14981"/>
                </a:lnTo>
                <a:lnTo>
                  <a:pt x="13588" y="14850"/>
                </a:lnTo>
                <a:lnTo>
                  <a:pt x="13482" y="14732"/>
                </a:lnTo>
                <a:lnTo>
                  <a:pt x="13393" y="14600"/>
                </a:lnTo>
                <a:lnTo>
                  <a:pt x="13322" y="14456"/>
                </a:lnTo>
                <a:lnTo>
                  <a:pt x="13251" y="14299"/>
                </a:lnTo>
                <a:lnTo>
                  <a:pt x="13215" y="14155"/>
                </a:lnTo>
                <a:lnTo>
                  <a:pt x="13180" y="13971"/>
                </a:lnTo>
                <a:lnTo>
                  <a:pt x="13180" y="13801"/>
                </a:lnTo>
                <a:lnTo>
                  <a:pt x="13180" y="13591"/>
                </a:lnTo>
                <a:lnTo>
                  <a:pt x="13215" y="13395"/>
                </a:lnTo>
                <a:lnTo>
                  <a:pt x="13251" y="13198"/>
                </a:lnTo>
                <a:lnTo>
                  <a:pt x="13322" y="13015"/>
                </a:lnTo>
                <a:lnTo>
                  <a:pt x="13393" y="12870"/>
                </a:lnTo>
                <a:lnTo>
                  <a:pt x="13482" y="12713"/>
                </a:lnTo>
                <a:lnTo>
                  <a:pt x="13588" y="12569"/>
                </a:lnTo>
                <a:lnTo>
                  <a:pt x="13730" y="12438"/>
                </a:lnTo>
                <a:lnTo>
                  <a:pt x="13997" y="12215"/>
                </a:lnTo>
                <a:lnTo>
                  <a:pt x="14334" y="12005"/>
                </a:lnTo>
                <a:lnTo>
                  <a:pt x="14690" y="11861"/>
                </a:lnTo>
                <a:lnTo>
                  <a:pt x="15063" y="11756"/>
                </a:lnTo>
                <a:lnTo>
                  <a:pt x="15436" y="11678"/>
                </a:lnTo>
                <a:lnTo>
                  <a:pt x="15809" y="11638"/>
                </a:lnTo>
                <a:lnTo>
                  <a:pt x="16182" y="11638"/>
                </a:lnTo>
                <a:lnTo>
                  <a:pt x="16555" y="11678"/>
                </a:lnTo>
                <a:lnTo>
                  <a:pt x="16910" y="11730"/>
                </a:lnTo>
                <a:lnTo>
                  <a:pt x="17248" y="11835"/>
                </a:lnTo>
                <a:lnTo>
                  <a:pt x="17514" y="11966"/>
                </a:lnTo>
                <a:lnTo>
                  <a:pt x="17763" y="12110"/>
                </a:lnTo>
                <a:lnTo>
                  <a:pt x="17887" y="12215"/>
                </a:lnTo>
                <a:lnTo>
                  <a:pt x="18065" y="12307"/>
                </a:lnTo>
                <a:lnTo>
                  <a:pt x="18260" y="12412"/>
                </a:lnTo>
                <a:lnTo>
                  <a:pt x="18438" y="12464"/>
                </a:lnTo>
                <a:lnTo>
                  <a:pt x="18669" y="12543"/>
                </a:lnTo>
                <a:lnTo>
                  <a:pt x="18882" y="12569"/>
                </a:lnTo>
                <a:lnTo>
                  <a:pt x="19113" y="12595"/>
                </a:lnTo>
                <a:lnTo>
                  <a:pt x="19361" y="12608"/>
                </a:lnTo>
                <a:lnTo>
                  <a:pt x="19592" y="12608"/>
                </a:lnTo>
                <a:lnTo>
                  <a:pt x="19841" y="12595"/>
                </a:lnTo>
                <a:lnTo>
                  <a:pt x="20072" y="12543"/>
                </a:lnTo>
                <a:lnTo>
                  <a:pt x="20321" y="12490"/>
                </a:lnTo>
                <a:lnTo>
                  <a:pt x="20551" y="12438"/>
                </a:lnTo>
                <a:lnTo>
                  <a:pt x="20800" y="12333"/>
                </a:lnTo>
                <a:lnTo>
                  <a:pt x="20996" y="12241"/>
                </a:lnTo>
                <a:lnTo>
                  <a:pt x="21244" y="12110"/>
                </a:lnTo>
                <a:lnTo>
                  <a:pt x="21298" y="12032"/>
                </a:lnTo>
                <a:lnTo>
                  <a:pt x="21404" y="11966"/>
                </a:lnTo>
                <a:lnTo>
                  <a:pt x="21475" y="11861"/>
                </a:lnTo>
                <a:lnTo>
                  <a:pt x="21511" y="11730"/>
                </a:lnTo>
                <a:lnTo>
                  <a:pt x="21617" y="11481"/>
                </a:lnTo>
                <a:lnTo>
                  <a:pt x="21653" y="11180"/>
                </a:lnTo>
                <a:lnTo>
                  <a:pt x="21653" y="10826"/>
                </a:lnTo>
                <a:lnTo>
                  <a:pt x="21653" y="10472"/>
                </a:lnTo>
                <a:lnTo>
                  <a:pt x="21582" y="10092"/>
                </a:lnTo>
                <a:lnTo>
                  <a:pt x="21511" y="9725"/>
                </a:lnTo>
                <a:lnTo>
                  <a:pt x="21298" y="8912"/>
                </a:lnTo>
                <a:lnTo>
                  <a:pt x="21067" y="8191"/>
                </a:lnTo>
                <a:lnTo>
                  <a:pt x="20800" y="7536"/>
                </a:lnTo>
                <a:lnTo>
                  <a:pt x="20551" y="7025"/>
                </a:lnTo>
                <a:lnTo>
                  <a:pt x="20001" y="7103"/>
                </a:lnTo>
                <a:lnTo>
                  <a:pt x="19432" y="7156"/>
                </a:lnTo>
                <a:lnTo>
                  <a:pt x="18846" y="7208"/>
                </a:lnTo>
                <a:lnTo>
                  <a:pt x="18225" y="7208"/>
                </a:lnTo>
                <a:lnTo>
                  <a:pt x="17656" y="7208"/>
                </a:lnTo>
                <a:lnTo>
                  <a:pt x="17070" y="7182"/>
                </a:lnTo>
                <a:lnTo>
                  <a:pt x="16484" y="7156"/>
                </a:lnTo>
                <a:lnTo>
                  <a:pt x="15986" y="7103"/>
                </a:lnTo>
                <a:lnTo>
                  <a:pt x="14992" y="6999"/>
                </a:lnTo>
                <a:lnTo>
                  <a:pt x="14210" y="6907"/>
                </a:lnTo>
                <a:lnTo>
                  <a:pt x="13695" y="6828"/>
                </a:lnTo>
                <a:lnTo>
                  <a:pt x="13517" y="6802"/>
                </a:lnTo>
                <a:lnTo>
                  <a:pt x="13073" y="6645"/>
                </a:lnTo>
                <a:lnTo>
                  <a:pt x="12700" y="6474"/>
                </a:lnTo>
                <a:lnTo>
                  <a:pt x="12363" y="6304"/>
                </a:lnTo>
                <a:lnTo>
                  <a:pt x="12132" y="6094"/>
                </a:lnTo>
                <a:lnTo>
                  <a:pt x="11919" y="5871"/>
                </a:lnTo>
                <a:lnTo>
                  <a:pt x="11776" y="5649"/>
                </a:lnTo>
                <a:lnTo>
                  <a:pt x="11688" y="5413"/>
                </a:lnTo>
                <a:lnTo>
                  <a:pt x="11617" y="5190"/>
                </a:lnTo>
                <a:lnTo>
                  <a:pt x="11617" y="4941"/>
                </a:lnTo>
                <a:lnTo>
                  <a:pt x="11652" y="4718"/>
                </a:lnTo>
                <a:lnTo>
                  <a:pt x="11723" y="4482"/>
                </a:lnTo>
                <a:lnTo>
                  <a:pt x="11812" y="4285"/>
                </a:lnTo>
                <a:lnTo>
                  <a:pt x="11919" y="4089"/>
                </a:lnTo>
                <a:lnTo>
                  <a:pt x="12096" y="3905"/>
                </a:lnTo>
                <a:lnTo>
                  <a:pt x="12292" y="3735"/>
                </a:lnTo>
                <a:lnTo>
                  <a:pt x="12505" y="3604"/>
                </a:lnTo>
                <a:lnTo>
                  <a:pt x="12700" y="3460"/>
                </a:lnTo>
                <a:lnTo>
                  <a:pt x="12878" y="3250"/>
                </a:lnTo>
                <a:lnTo>
                  <a:pt x="13038" y="3027"/>
                </a:lnTo>
                <a:lnTo>
                  <a:pt x="13180" y="2752"/>
                </a:lnTo>
                <a:lnTo>
                  <a:pt x="13286" y="2477"/>
                </a:lnTo>
                <a:lnTo>
                  <a:pt x="13322" y="2175"/>
                </a:lnTo>
                <a:lnTo>
                  <a:pt x="13357" y="1874"/>
                </a:lnTo>
                <a:lnTo>
                  <a:pt x="13286" y="1572"/>
                </a:lnTo>
                <a:lnTo>
                  <a:pt x="13180" y="1271"/>
                </a:lnTo>
                <a:lnTo>
                  <a:pt x="13038" y="983"/>
                </a:lnTo>
                <a:lnTo>
                  <a:pt x="12949" y="865"/>
                </a:lnTo>
                <a:lnTo>
                  <a:pt x="12807" y="733"/>
                </a:lnTo>
                <a:lnTo>
                  <a:pt x="12665" y="616"/>
                </a:lnTo>
                <a:lnTo>
                  <a:pt x="12505" y="511"/>
                </a:lnTo>
                <a:lnTo>
                  <a:pt x="12327" y="406"/>
                </a:lnTo>
                <a:lnTo>
                  <a:pt x="12132" y="314"/>
                </a:lnTo>
                <a:lnTo>
                  <a:pt x="11883" y="235"/>
                </a:lnTo>
                <a:lnTo>
                  <a:pt x="11652" y="183"/>
                </a:lnTo>
                <a:lnTo>
                  <a:pt x="11368" y="104"/>
                </a:lnTo>
                <a:lnTo>
                  <a:pt x="11101" y="78"/>
                </a:lnTo>
                <a:lnTo>
                  <a:pt x="10800" y="52"/>
                </a:lnTo>
                <a:lnTo>
                  <a:pt x="10444" y="52"/>
                </a:lnTo>
                <a:lnTo>
                  <a:pt x="10142" y="52"/>
                </a:lnTo>
                <a:lnTo>
                  <a:pt x="9840" y="78"/>
                </a:lnTo>
                <a:lnTo>
                  <a:pt x="9574" y="104"/>
                </a:lnTo>
                <a:lnTo>
                  <a:pt x="9325" y="157"/>
                </a:lnTo>
                <a:lnTo>
                  <a:pt x="9094" y="209"/>
                </a:lnTo>
                <a:lnTo>
                  <a:pt x="8846" y="262"/>
                </a:lnTo>
                <a:lnTo>
                  <a:pt x="8650" y="340"/>
                </a:lnTo>
                <a:lnTo>
                  <a:pt x="8437" y="432"/>
                </a:lnTo>
                <a:lnTo>
                  <a:pt x="8277" y="511"/>
                </a:lnTo>
                <a:lnTo>
                  <a:pt x="8100" y="616"/>
                </a:lnTo>
                <a:lnTo>
                  <a:pt x="7957" y="707"/>
                </a:lnTo>
                <a:lnTo>
                  <a:pt x="7833" y="838"/>
                </a:lnTo>
                <a:lnTo>
                  <a:pt x="7620" y="1061"/>
                </a:lnTo>
                <a:lnTo>
                  <a:pt x="7442" y="1336"/>
                </a:lnTo>
                <a:lnTo>
                  <a:pt x="7353" y="1599"/>
                </a:lnTo>
                <a:lnTo>
                  <a:pt x="7318" y="1900"/>
                </a:lnTo>
                <a:lnTo>
                  <a:pt x="7318" y="2175"/>
                </a:lnTo>
                <a:lnTo>
                  <a:pt x="7353" y="2450"/>
                </a:lnTo>
                <a:lnTo>
                  <a:pt x="7442" y="2726"/>
                </a:lnTo>
                <a:lnTo>
                  <a:pt x="7620" y="2975"/>
                </a:lnTo>
                <a:lnTo>
                  <a:pt x="7833" y="3198"/>
                </a:lnTo>
                <a:lnTo>
                  <a:pt x="8064" y="3433"/>
                </a:lnTo>
                <a:lnTo>
                  <a:pt x="8295" y="3630"/>
                </a:lnTo>
                <a:lnTo>
                  <a:pt x="8508" y="3853"/>
                </a:lnTo>
                <a:lnTo>
                  <a:pt x="8686" y="4089"/>
                </a:lnTo>
                <a:lnTo>
                  <a:pt x="8775" y="4312"/>
                </a:lnTo>
                <a:lnTo>
                  <a:pt x="8846" y="4561"/>
                </a:lnTo>
                <a:lnTo>
                  <a:pt x="8846" y="4810"/>
                </a:lnTo>
                <a:lnTo>
                  <a:pt x="8810" y="5059"/>
                </a:lnTo>
                <a:lnTo>
                  <a:pt x="8721" y="5295"/>
                </a:lnTo>
                <a:lnTo>
                  <a:pt x="8579" y="5544"/>
                </a:lnTo>
                <a:lnTo>
                  <a:pt x="8366" y="5766"/>
                </a:lnTo>
                <a:lnTo>
                  <a:pt x="8135" y="5976"/>
                </a:lnTo>
                <a:lnTo>
                  <a:pt x="7833" y="6199"/>
                </a:lnTo>
                <a:lnTo>
                  <a:pt x="7478" y="6369"/>
                </a:lnTo>
                <a:lnTo>
                  <a:pt x="7069" y="6527"/>
                </a:lnTo>
                <a:lnTo>
                  <a:pt x="6590" y="6671"/>
                </a:lnTo>
                <a:lnTo>
                  <a:pt x="6092" y="6802"/>
                </a:lnTo>
                <a:lnTo>
                  <a:pt x="5684" y="6802"/>
                </a:lnTo>
                <a:lnTo>
                  <a:pt x="5133" y="6802"/>
                </a:lnTo>
                <a:lnTo>
                  <a:pt x="4547" y="6802"/>
                </a:lnTo>
                <a:lnTo>
                  <a:pt x="3872" y="6802"/>
                </a:lnTo>
                <a:lnTo>
                  <a:pt x="3144" y="6802"/>
                </a:lnTo>
                <a:lnTo>
                  <a:pt x="2362" y="6802"/>
                </a:lnTo>
                <a:lnTo>
                  <a:pt x="1545" y="6802"/>
                </a:lnTo>
                <a:lnTo>
                  <a:pt x="692" y="6802"/>
                </a:lnTo>
                <a:lnTo>
                  <a:pt x="586" y="7234"/>
                </a:lnTo>
                <a:lnTo>
                  <a:pt x="461" y="7837"/>
                </a:lnTo>
                <a:lnTo>
                  <a:pt x="355" y="8493"/>
                </a:lnTo>
                <a:lnTo>
                  <a:pt x="248" y="9187"/>
                </a:lnTo>
                <a:lnTo>
                  <a:pt x="142" y="9869"/>
                </a:lnTo>
                <a:lnTo>
                  <a:pt x="106" y="10498"/>
                </a:lnTo>
                <a:lnTo>
                  <a:pt x="106" y="10983"/>
                </a:lnTo>
                <a:lnTo>
                  <a:pt x="106" y="11311"/>
                </a:lnTo>
                <a:lnTo>
                  <a:pt x="213" y="11481"/>
                </a:lnTo>
                <a:lnTo>
                  <a:pt x="319" y="11651"/>
                </a:lnTo>
                <a:lnTo>
                  <a:pt x="497" y="11783"/>
                </a:lnTo>
                <a:lnTo>
                  <a:pt x="692" y="11914"/>
                </a:lnTo>
                <a:lnTo>
                  <a:pt x="941" y="12032"/>
                </a:lnTo>
                <a:lnTo>
                  <a:pt x="1207" y="12110"/>
                </a:lnTo>
                <a:lnTo>
                  <a:pt x="1509" y="12189"/>
                </a:lnTo>
                <a:lnTo>
                  <a:pt x="1794" y="12241"/>
                </a:lnTo>
                <a:lnTo>
                  <a:pt x="2131" y="12267"/>
                </a:lnTo>
                <a:lnTo>
                  <a:pt x="2433" y="12281"/>
                </a:lnTo>
                <a:lnTo>
                  <a:pt x="2735" y="12267"/>
                </a:lnTo>
                <a:lnTo>
                  <a:pt x="3055" y="12241"/>
                </a:lnTo>
                <a:lnTo>
                  <a:pt x="3357" y="12189"/>
                </a:lnTo>
                <a:lnTo>
                  <a:pt x="3623" y="12084"/>
                </a:lnTo>
                <a:lnTo>
                  <a:pt x="3872" y="11979"/>
                </a:lnTo>
                <a:lnTo>
                  <a:pt x="4103" y="11861"/>
                </a:lnTo>
                <a:lnTo>
                  <a:pt x="4316" y="11704"/>
                </a:lnTo>
                <a:lnTo>
                  <a:pt x="4582" y="11612"/>
                </a:lnTo>
                <a:lnTo>
                  <a:pt x="4849" y="11533"/>
                </a:lnTo>
                <a:lnTo>
                  <a:pt x="5169" y="11507"/>
                </a:lnTo>
                <a:lnTo>
                  <a:pt x="5506" y="11481"/>
                </a:lnTo>
                <a:lnTo>
                  <a:pt x="5808" y="11507"/>
                </a:lnTo>
                <a:lnTo>
                  <a:pt x="6146" y="11560"/>
                </a:lnTo>
                <a:lnTo>
                  <a:pt x="6501" y="11651"/>
                </a:lnTo>
                <a:lnTo>
                  <a:pt x="6803" y="11783"/>
                </a:lnTo>
                <a:lnTo>
                  <a:pt x="7105" y="11940"/>
                </a:lnTo>
                <a:lnTo>
                  <a:pt x="7353" y="12110"/>
                </a:lnTo>
                <a:lnTo>
                  <a:pt x="7584" y="12333"/>
                </a:lnTo>
                <a:lnTo>
                  <a:pt x="7798" y="12595"/>
                </a:lnTo>
                <a:lnTo>
                  <a:pt x="7922" y="12870"/>
                </a:lnTo>
                <a:lnTo>
                  <a:pt x="8028" y="13198"/>
                </a:lnTo>
                <a:lnTo>
                  <a:pt x="8064" y="13526"/>
                </a:lnTo>
                <a:lnTo>
                  <a:pt x="8028" y="13775"/>
                </a:lnTo>
                <a:lnTo>
                  <a:pt x="7922" y="13998"/>
                </a:lnTo>
                <a:lnTo>
                  <a:pt x="7798" y="14220"/>
                </a:lnTo>
                <a:lnTo>
                  <a:pt x="7584" y="14404"/>
                </a:lnTo>
                <a:lnTo>
                  <a:pt x="7353" y="14574"/>
                </a:lnTo>
                <a:lnTo>
                  <a:pt x="7105" y="14732"/>
                </a:lnTo>
                <a:lnTo>
                  <a:pt x="6803" y="14850"/>
                </a:lnTo>
                <a:lnTo>
                  <a:pt x="6501" y="14954"/>
                </a:lnTo>
                <a:lnTo>
                  <a:pt x="6146" y="15033"/>
                </a:lnTo>
                <a:lnTo>
                  <a:pt x="5808" y="15085"/>
                </a:lnTo>
                <a:lnTo>
                  <a:pt x="5506" y="15085"/>
                </a:lnTo>
                <a:lnTo>
                  <a:pt x="5169" y="15059"/>
                </a:lnTo>
                <a:lnTo>
                  <a:pt x="4849" y="15007"/>
                </a:lnTo>
                <a:lnTo>
                  <a:pt x="4582" y="14902"/>
                </a:lnTo>
                <a:lnTo>
                  <a:pt x="4316" y="14784"/>
                </a:lnTo>
                <a:lnTo>
                  <a:pt x="4103" y="14600"/>
                </a:lnTo>
                <a:lnTo>
                  <a:pt x="3907" y="14430"/>
                </a:lnTo>
                <a:lnTo>
                  <a:pt x="3659" y="14299"/>
                </a:lnTo>
                <a:lnTo>
                  <a:pt x="3428" y="14194"/>
                </a:lnTo>
                <a:lnTo>
                  <a:pt x="3179" y="14129"/>
                </a:lnTo>
                <a:lnTo>
                  <a:pt x="2913" y="14102"/>
                </a:lnTo>
                <a:lnTo>
                  <a:pt x="2646" y="14102"/>
                </a:lnTo>
                <a:lnTo>
                  <a:pt x="2362" y="14129"/>
                </a:lnTo>
                <a:lnTo>
                  <a:pt x="2096" y="14168"/>
                </a:lnTo>
                <a:lnTo>
                  <a:pt x="1811" y="14273"/>
                </a:lnTo>
                <a:lnTo>
                  <a:pt x="1545" y="14378"/>
                </a:lnTo>
                <a:lnTo>
                  <a:pt x="1314" y="14496"/>
                </a:lnTo>
                <a:lnTo>
                  <a:pt x="1065" y="14653"/>
                </a:lnTo>
                <a:lnTo>
                  <a:pt x="870" y="14797"/>
                </a:lnTo>
                <a:lnTo>
                  <a:pt x="657" y="14981"/>
                </a:lnTo>
                <a:lnTo>
                  <a:pt x="497" y="15177"/>
                </a:lnTo>
                <a:lnTo>
                  <a:pt x="390" y="15413"/>
                </a:lnTo>
                <a:lnTo>
                  <a:pt x="284" y="15636"/>
                </a:lnTo>
                <a:lnTo>
                  <a:pt x="248" y="15911"/>
                </a:lnTo>
                <a:lnTo>
                  <a:pt x="284" y="16239"/>
                </a:lnTo>
                <a:lnTo>
                  <a:pt x="319" y="16566"/>
                </a:lnTo>
                <a:lnTo>
                  <a:pt x="497" y="17340"/>
                </a:lnTo>
                <a:lnTo>
                  <a:pt x="692" y="18152"/>
                </a:lnTo>
                <a:lnTo>
                  <a:pt x="799" y="18559"/>
                </a:lnTo>
                <a:lnTo>
                  <a:pt x="905" y="18978"/>
                </a:lnTo>
                <a:lnTo>
                  <a:pt x="959" y="19384"/>
                </a:lnTo>
                <a:lnTo>
                  <a:pt x="994" y="19791"/>
                </a:lnTo>
                <a:lnTo>
                  <a:pt x="994" y="20132"/>
                </a:lnTo>
                <a:lnTo>
                  <a:pt x="959" y="20485"/>
                </a:lnTo>
                <a:lnTo>
                  <a:pt x="941" y="20669"/>
                </a:lnTo>
                <a:lnTo>
                  <a:pt x="870" y="20813"/>
                </a:lnTo>
                <a:lnTo>
                  <a:pt x="799" y="20970"/>
                </a:lnTo>
                <a:lnTo>
                  <a:pt x="692" y="21088"/>
                </a:lnTo>
                <a:lnTo>
                  <a:pt x="1474" y="20997"/>
                </a:lnTo>
                <a:lnTo>
                  <a:pt x="2291" y="20866"/>
                </a:lnTo>
                <a:lnTo>
                  <a:pt x="3108" y="20787"/>
                </a:lnTo>
                <a:lnTo>
                  <a:pt x="3907" y="20721"/>
                </a:lnTo>
                <a:lnTo>
                  <a:pt x="4653" y="20695"/>
                </a:lnTo>
                <a:lnTo>
                  <a:pt x="5364" y="20695"/>
                </a:lnTo>
                <a:lnTo>
                  <a:pt x="5701" y="20721"/>
                </a:lnTo>
                <a:lnTo>
                  <a:pt x="6057" y="20761"/>
                </a:lnTo>
                <a:lnTo>
                  <a:pt x="6323" y="20813"/>
                </a:lnTo>
                <a:lnTo>
                  <a:pt x="6625" y="20892"/>
                </a:lnTo>
                <a:close/>
              </a:path>
            </a:pathLst>
          </a:custGeom>
          <a:solidFill>
            <a:srgbClr val="FFCC99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>
        <p:nvSpPr>
          <p:cNvPr id="32" name="Puzzle2"/>
          <p:cNvSpPr>
            <a:spLocks noEditPoints="1" noChangeArrowheads="1"/>
          </p:cNvSpPr>
          <p:nvPr/>
        </p:nvSpPr>
        <p:spPr bwMode="auto">
          <a:xfrm>
            <a:off x="4328891" y="4656989"/>
            <a:ext cx="1615707" cy="1112935"/>
          </a:xfrm>
          <a:custGeom>
            <a:avLst/>
            <a:gdLst>
              <a:gd name="T0" fmla="*/ 11 w 21600"/>
              <a:gd name="T1" fmla="*/ 13386 h 21600"/>
              <a:gd name="T2" fmla="*/ 4202 w 21600"/>
              <a:gd name="T3" fmla="*/ 21161 h 21600"/>
              <a:gd name="T4" fmla="*/ 10400 w 21600"/>
              <a:gd name="T5" fmla="*/ 13909 h 21600"/>
              <a:gd name="T6" fmla="*/ 16821 w 21600"/>
              <a:gd name="T7" fmla="*/ 21190 h 21600"/>
              <a:gd name="T8" fmla="*/ 21600 w 21600"/>
              <a:gd name="T9" fmla="*/ 15083 h 21600"/>
              <a:gd name="T10" fmla="*/ 16889 w 21600"/>
              <a:gd name="T11" fmla="*/ 5739 h 21600"/>
              <a:gd name="T12" fmla="*/ 10800 w 21600"/>
              <a:gd name="T13" fmla="*/ 28 h 21600"/>
              <a:gd name="T14" fmla="*/ 4202 w 21600"/>
              <a:gd name="T15" fmla="*/ 5894 h 21600"/>
              <a:gd name="T16" fmla="*/ 5388 w 21600"/>
              <a:gd name="T17" fmla="*/ 6742 h 21600"/>
              <a:gd name="T18" fmla="*/ 16177 w 21600"/>
              <a:gd name="T19" fmla="*/ 20441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4247" y="12354"/>
                </a:moveTo>
                <a:lnTo>
                  <a:pt x="4134" y="12468"/>
                </a:lnTo>
                <a:lnTo>
                  <a:pt x="4010" y="12581"/>
                </a:lnTo>
                <a:lnTo>
                  <a:pt x="3897" y="12637"/>
                </a:lnTo>
                <a:lnTo>
                  <a:pt x="3773" y="12694"/>
                </a:lnTo>
                <a:lnTo>
                  <a:pt x="3637" y="12694"/>
                </a:lnTo>
                <a:lnTo>
                  <a:pt x="3524" y="12694"/>
                </a:lnTo>
                <a:lnTo>
                  <a:pt x="3400" y="12665"/>
                </a:lnTo>
                <a:lnTo>
                  <a:pt x="3287" y="12609"/>
                </a:lnTo>
                <a:lnTo>
                  <a:pt x="3027" y="12496"/>
                </a:lnTo>
                <a:lnTo>
                  <a:pt x="2790" y="12340"/>
                </a:lnTo>
                <a:lnTo>
                  <a:pt x="2530" y="12142"/>
                </a:lnTo>
                <a:lnTo>
                  <a:pt x="2293" y="11987"/>
                </a:lnTo>
                <a:lnTo>
                  <a:pt x="2033" y="11817"/>
                </a:lnTo>
                <a:lnTo>
                  <a:pt x="1773" y="11676"/>
                </a:lnTo>
                <a:lnTo>
                  <a:pt x="1638" y="11662"/>
                </a:lnTo>
                <a:lnTo>
                  <a:pt x="1513" y="11634"/>
                </a:lnTo>
                <a:lnTo>
                  <a:pt x="1378" y="11634"/>
                </a:lnTo>
                <a:lnTo>
                  <a:pt x="1253" y="11634"/>
                </a:lnTo>
                <a:lnTo>
                  <a:pt x="1118" y="11662"/>
                </a:lnTo>
                <a:lnTo>
                  <a:pt x="971" y="11732"/>
                </a:lnTo>
                <a:lnTo>
                  <a:pt x="835" y="11817"/>
                </a:lnTo>
                <a:lnTo>
                  <a:pt x="711" y="11959"/>
                </a:lnTo>
                <a:lnTo>
                  <a:pt x="553" y="12086"/>
                </a:lnTo>
                <a:lnTo>
                  <a:pt x="429" y="12284"/>
                </a:lnTo>
                <a:lnTo>
                  <a:pt x="271" y="12524"/>
                </a:lnTo>
                <a:lnTo>
                  <a:pt x="146" y="12793"/>
                </a:lnTo>
                <a:lnTo>
                  <a:pt x="79" y="12962"/>
                </a:lnTo>
                <a:lnTo>
                  <a:pt x="33" y="13146"/>
                </a:lnTo>
                <a:lnTo>
                  <a:pt x="11" y="13386"/>
                </a:lnTo>
                <a:lnTo>
                  <a:pt x="11" y="13641"/>
                </a:lnTo>
                <a:lnTo>
                  <a:pt x="33" y="13881"/>
                </a:lnTo>
                <a:lnTo>
                  <a:pt x="101" y="14150"/>
                </a:lnTo>
                <a:lnTo>
                  <a:pt x="192" y="14404"/>
                </a:lnTo>
                <a:lnTo>
                  <a:pt x="293" y="14645"/>
                </a:lnTo>
                <a:lnTo>
                  <a:pt x="451" y="14857"/>
                </a:lnTo>
                <a:lnTo>
                  <a:pt x="621" y="15054"/>
                </a:lnTo>
                <a:lnTo>
                  <a:pt x="734" y="15125"/>
                </a:lnTo>
                <a:lnTo>
                  <a:pt x="835" y="15210"/>
                </a:lnTo>
                <a:lnTo>
                  <a:pt x="948" y="15267"/>
                </a:lnTo>
                <a:lnTo>
                  <a:pt x="1084" y="15323"/>
                </a:lnTo>
                <a:lnTo>
                  <a:pt x="1208" y="15351"/>
                </a:lnTo>
                <a:lnTo>
                  <a:pt x="1355" y="15380"/>
                </a:lnTo>
                <a:lnTo>
                  <a:pt x="1513" y="15380"/>
                </a:lnTo>
                <a:lnTo>
                  <a:pt x="1683" y="15380"/>
                </a:lnTo>
                <a:lnTo>
                  <a:pt x="1864" y="15351"/>
                </a:lnTo>
                <a:lnTo>
                  <a:pt x="2033" y="15323"/>
                </a:lnTo>
                <a:lnTo>
                  <a:pt x="2225" y="15238"/>
                </a:lnTo>
                <a:lnTo>
                  <a:pt x="2428" y="15153"/>
                </a:lnTo>
                <a:lnTo>
                  <a:pt x="2745" y="15026"/>
                </a:lnTo>
                <a:lnTo>
                  <a:pt x="3005" y="14913"/>
                </a:lnTo>
                <a:lnTo>
                  <a:pt x="3264" y="14828"/>
                </a:lnTo>
                <a:lnTo>
                  <a:pt x="3513" y="14800"/>
                </a:lnTo>
                <a:lnTo>
                  <a:pt x="3615" y="14828"/>
                </a:lnTo>
                <a:lnTo>
                  <a:pt x="3728" y="14857"/>
                </a:lnTo>
                <a:lnTo>
                  <a:pt x="3807" y="14913"/>
                </a:lnTo>
                <a:lnTo>
                  <a:pt x="3920" y="14998"/>
                </a:lnTo>
                <a:lnTo>
                  <a:pt x="4010" y="15097"/>
                </a:lnTo>
                <a:lnTo>
                  <a:pt x="4089" y="15238"/>
                </a:lnTo>
                <a:lnTo>
                  <a:pt x="4179" y="15408"/>
                </a:lnTo>
                <a:lnTo>
                  <a:pt x="4247" y="15620"/>
                </a:lnTo>
                <a:lnTo>
                  <a:pt x="4326" y="15860"/>
                </a:lnTo>
                <a:lnTo>
                  <a:pt x="4394" y="16129"/>
                </a:lnTo>
                <a:lnTo>
                  <a:pt x="4439" y="16440"/>
                </a:lnTo>
                <a:lnTo>
                  <a:pt x="4507" y="16737"/>
                </a:lnTo>
                <a:lnTo>
                  <a:pt x="4552" y="17090"/>
                </a:lnTo>
                <a:lnTo>
                  <a:pt x="4575" y="17443"/>
                </a:lnTo>
                <a:lnTo>
                  <a:pt x="4586" y="17825"/>
                </a:lnTo>
                <a:lnTo>
                  <a:pt x="4586" y="18193"/>
                </a:lnTo>
                <a:lnTo>
                  <a:pt x="4586" y="18574"/>
                </a:lnTo>
                <a:lnTo>
                  <a:pt x="4586" y="18984"/>
                </a:lnTo>
                <a:lnTo>
                  <a:pt x="4552" y="19366"/>
                </a:lnTo>
                <a:lnTo>
                  <a:pt x="4507" y="19748"/>
                </a:lnTo>
                <a:lnTo>
                  <a:pt x="4462" y="20129"/>
                </a:lnTo>
                <a:lnTo>
                  <a:pt x="4371" y="20483"/>
                </a:lnTo>
                <a:lnTo>
                  <a:pt x="4292" y="20836"/>
                </a:lnTo>
                <a:lnTo>
                  <a:pt x="4202" y="21161"/>
                </a:lnTo>
                <a:lnTo>
                  <a:pt x="4744" y="21161"/>
                </a:lnTo>
                <a:lnTo>
                  <a:pt x="5264" y="21161"/>
                </a:lnTo>
                <a:lnTo>
                  <a:pt x="5784" y="21161"/>
                </a:lnTo>
                <a:lnTo>
                  <a:pt x="6235" y="21161"/>
                </a:lnTo>
                <a:lnTo>
                  <a:pt x="6676" y="21161"/>
                </a:lnTo>
                <a:lnTo>
                  <a:pt x="7060" y="21161"/>
                </a:lnTo>
                <a:lnTo>
                  <a:pt x="7410" y="21161"/>
                </a:lnTo>
                <a:lnTo>
                  <a:pt x="7670" y="21161"/>
                </a:lnTo>
                <a:lnTo>
                  <a:pt x="8020" y="21020"/>
                </a:lnTo>
                <a:lnTo>
                  <a:pt x="8303" y="20893"/>
                </a:lnTo>
                <a:lnTo>
                  <a:pt x="8563" y="20695"/>
                </a:lnTo>
                <a:lnTo>
                  <a:pt x="8800" y="20511"/>
                </a:lnTo>
                <a:lnTo>
                  <a:pt x="8969" y="20285"/>
                </a:lnTo>
                <a:lnTo>
                  <a:pt x="9150" y="20045"/>
                </a:lnTo>
                <a:lnTo>
                  <a:pt x="9252" y="19804"/>
                </a:lnTo>
                <a:lnTo>
                  <a:pt x="9342" y="19550"/>
                </a:lnTo>
                <a:lnTo>
                  <a:pt x="9410" y="19281"/>
                </a:lnTo>
                <a:lnTo>
                  <a:pt x="9433" y="19013"/>
                </a:lnTo>
                <a:lnTo>
                  <a:pt x="9433" y="18744"/>
                </a:lnTo>
                <a:lnTo>
                  <a:pt x="9387" y="18504"/>
                </a:lnTo>
                <a:lnTo>
                  <a:pt x="9320" y="18221"/>
                </a:lnTo>
                <a:lnTo>
                  <a:pt x="9207" y="17981"/>
                </a:lnTo>
                <a:lnTo>
                  <a:pt x="9105" y="17740"/>
                </a:lnTo>
                <a:lnTo>
                  <a:pt x="8924" y="17514"/>
                </a:lnTo>
                <a:lnTo>
                  <a:pt x="8777" y="17274"/>
                </a:lnTo>
                <a:lnTo>
                  <a:pt x="8642" y="17034"/>
                </a:lnTo>
                <a:lnTo>
                  <a:pt x="8563" y="16765"/>
                </a:lnTo>
                <a:lnTo>
                  <a:pt x="8472" y="16468"/>
                </a:lnTo>
                <a:lnTo>
                  <a:pt x="8450" y="16157"/>
                </a:lnTo>
                <a:lnTo>
                  <a:pt x="8450" y="15860"/>
                </a:lnTo>
                <a:lnTo>
                  <a:pt x="8472" y="15563"/>
                </a:lnTo>
                <a:lnTo>
                  <a:pt x="8540" y="15267"/>
                </a:lnTo>
                <a:lnTo>
                  <a:pt x="8642" y="14998"/>
                </a:lnTo>
                <a:lnTo>
                  <a:pt x="8777" y="14729"/>
                </a:lnTo>
                <a:lnTo>
                  <a:pt x="8868" y="14616"/>
                </a:lnTo>
                <a:lnTo>
                  <a:pt x="8969" y="14475"/>
                </a:lnTo>
                <a:lnTo>
                  <a:pt x="9060" y="14376"/>
                </a:lnTo>
                <a:lnTo>
                  <a:pt x="9184" y="14291"/>
                </a:lnTo>
                <a:lnTo>
                  <a:pt x="9297" y="14206"/>
                </a:lnTo>
                <a:lnTo>
                  <a:pt x="9433" y="14121"/>
                </a:lnTo>
                <a:lnTo>
                  <a:pt x="9579" y="14051"/>
                </a:lnTo>
                <a:lnTo>
                  <a:pt x="9726" y="13994"/>
                </a:lnTo>
                <a:lnTo>
                  <a:pt x="9884" y="13938"/>
                </a:lnTo>
                <a:lnTo>
                  <a:pt x="10054" y="13909"/>
                </a:lnTo>
                <a:lnTo>
                  <a:pt x="10257" y="13881"/>
                </a:lnTo>
                <a:lnTo>
                  <a:pt x="10449" y="13881"/>
                </a:lnTo>
                <a:lnTo>
                  <a:pt x="10664" y="13881"/>
                </a:lnTo>
                <a:lnTo>
                  <a:pt x="10856" y="13909"/>
                </a:lnTo>
                <a:lnTo>
                  <a:pt x="11037" y="13966"/>
                </a:lnTo>
                <a:lnTo>
                  <a:pt x="11206" y="14023"/>
                </a:lnTo>
                <a:lnTo>
                  <a:pt x="11353" y="14093"/>
                </a:lnTo>
                <a:lnTo>
                  <a:pt x="11511" y="14178"/>
                </a:lnTo>
                <a:lnTo>
                  <a:pt x="11635" y="14263"/>
                </a:lnTo>
                <a:lnTo>
                  <a:pt x="11748" y="14376"/>
                </a:lnTo>
                <a:lnTo>
                  <a:pt x="11861" y="14475"/>
                </a:lnTo>
                <a:lnTo>
                  <a:pt x="11941" y="14616"/>
                </a:lnTo>
                <a:lnTo>
                  <a:pt x="12031" y="14758"/>
                </a:lnTo>
                <a:lnTo>
                  <a:pt x="12099" y="14885"/>
                </a:lnTo>
                <a:lnTo>
                  <a:pt x="12200" y="15210"/>
                </a:lnTo>
                <a:lnTo>
                  <a:pt x="12268" y="15507"/>
                </a:lnTo>
                <a:lnTo>
                  <a:pt x="12291" y="15832"/>
                </a:lnTo>
                <a:lnTo>
                  <a:pt x="12291" y="16157"/>
                </a:lnTo>
                <a:lnTo>
                  <a:pt x="12246" y="16482"/>
                </a:lnTo>
                <a:lnTo>
                  <a:pt x="12178" y="16807"/>
                </a:lnTo>
                <a:lnTo>
                  <a:pt x="12099" y="17090"/>
                </a:lnTo>
                <a:lnTo>
                  <a:pt x="12008" y="17330"/>
                </a:lnTo>
                <a:lnTo>
                  <a:pt x="11884" y="17542"/>
                </a:lnTo>
                <a:lnTo>
                  <a:pt x="11748" y="17712"/>
                </a:lnTo>
                <a:lnTo>
                  <a:pt x="11613" y="17839"/>
                </a:lnTo>
                <a:lnTo>
                  <a:pt x="11489" y="18037"/>
                </a:lnTo>
                <a:lnTo>
                  <a:pt x="11398" y="18221"/>
                </a:lnTo>
                <a:lnTo>
                  <a:pt x="11319" y="18447"/>
                </a:lnTo>
                <a:lnTo>
                  <a:pt x="11251" y="18659"/>
                </a:lnTo>
                <a:lnTo>
                  <a:pt x="11206" y="18900"/>
                </a:lnTo>
                <a:lnTo>
                  <a:pt x="11184" y="19154"/>
                </a:lnTo>
                <a:lnTo>
                  <a:pt x="11184" y="19423"/>
                </a:lnTo>
                <a:lnTo>
                  <a:pt x="11229" y="19663"/>
                </a:lnTo>
                <a:lnTo>
                  <a:pt x="11297" y="19903"/>
                </a:lnTo>
                <a:lnTo>
                  <a:pt x="11376" y="20158"/>
                </a:lnTo>
                <a:lnTo>
                  <a:pt x="11511" y="20398"/>
                </a:lnTo>
                <a:lnTo>
                  <a:pt x="11681" y="20610"/>
                </a:lnTo>
                <a:lnTo>
                  <a:pt x="11884" y="20808"/>
                </a:lnTo>
                <a:lnTo>
                  <a:pt x="12121" y="20992"/>
                </a:lnTo>
                <a:lnTo>
                  <a:pt x="12404" y="21161"/>
                </a:lnTo>
                <a:lnTo>
                  <a:pt x="12528" y="21190"/>
                </a:lnTo>
                <a:lnTo>
                  <a:pt x="12856" y="21274"/>
                </a:lnTo>
                <a:lnTo>
                  <a:pt x="13330" y="21373"/>
                </a:lnTo>
                <a:lnTo>
                  <a:pt x="13963" y="21486"/>
                </a:lnTo>
                <a:lnTo>
                  <a:pt x="14313" y="21543"/>
                </a:lnTo>
                <a:lnTo>
                  <a:pt x="14652" y="21571"/>
                </a:lnTo>
                <a:lnTo>
                  <a:pt x="15025" y="21600"/>
                </a:lnTo>
                <a:lnTo>
                  <a:pt x="15409" y="21600"/>
                </a:lnTo>
                <a:lnTo>
                  <a:pt x="15782" y="21600"/>
                </a:lnTo>
                <a:lnTo>
                  <a:pt x="16177" y="21571"/>
                </a:lnTo>
                <a:lnTo>
                  <a:pt x="16516" y="21486"/>
                </a:lnTo>
                <a:lnTo>
                  <a:pt x="16889" y="21402"/>
                </a:lnTo>
                <a:lnTo>
                  <a:pt x="16821" y="21190"/>
                </a:lnTo>
                <a:lnTo>
                  <a:pt x="16776" y="20935"/>
                </a:lnTo>
                <a:lnTo>
                  <a:pt x="16742" y="20667"/>
                </a:lnTo>
                <a:lnTo>
                  <a:pt x="16719" y="20370"/>
                </a:lnTo>
                <a:lnTo>
                  <a:pt x="16697" y="19719"/>
                </a:lnTo>
                <a:lnTo>
                  <a:pt x="16697" y="19013"/>
                </a:lnTo>
                <a:lnTo>
                  <a:pt x="16719" y="18306"/>
                </a:lnTo>
                <a:lnTo>
                  <a:pt x="16753" y="17599"/>
                </a:lnTo>
                <a:lnTo>
                  <a:pt x="16821" y="16949"/>
                </a:lnTo>
                <a:lnTo>
                  <a:pt x="16889" y="16383"/>
                </a:lnTo>
                <a:lnTo>
                  <a:pt x="16934" y="16129"/>
                </a:lnTo>
                <a:lnTo>
                  <a:pt x="17002" y="15945"/>
                </a:lnTo>
                <a:lnTo>
                  <a:pt x="17081" y="15790"/>
                </a:lnTo>
                <a:lnTo>
                  <a:pt x="17194" y="15648"/>
                </a:lnTo>
                <a:lnTo>
                  <a:pt x="17318" y="15563"/>
                </a:lnTo>
                <a:lnTo>
                  <a:pt x="17453" y="15507"/>
                </a:lnTo>
                <a:lnTo>
                  <a:pt x="17600" y="15450"/>
                </a:lnTo>
                <a:lnTo>
                  <a:pt x="17758" y="15450"/>
                </a:lnTo>
                <a:lnTo>
                  <a:pt x="17905" y="15479"/>
                </a:lnTo>
                <a:lnTo>
                  <a:pt x="18064" y="15535"/>
                </a:lnTo>
                <a:lnTo>
                  <a:pt x="18233" y="15620"/>
                </a:lnTo>
                <a:lnTo>
                  <a:pt x="18380" y="15733"/>
                </a:lnTo>
                <a:lnTo>
                  <a:pt x="18561" y="15832"/>
                </a:lnTo>
                <a:lnTo>
                  <a:pt x="18707" y="15973"/>
                </a:lnTo>
                <a:lnTo>
                  <a:pt x="18866" y="16129"/>
                </a:lnTo>
                <a:lnTo>
                  <a:pt x="18990" y="16327"/>
                </a:lnTo>
                <a:lnTo>
                  <a:pt x="19125" y="16482"/>
                </a:lnTo>
                <a:lnTo>
                  <a:pt x="19295" y="16624"/>
                </a:lnTo>
                <a:lnTo>
                  <a:pt x="19464" y="16737"/>
                </a:lnTo>
                <a:lnTo>
                  <a:pt x="19668" y="16807"/>
                </a:lnTo>
                <a:lnTo>
                  <a:pt x="19860" y="16836"/>
                </a:lnTo>
                <a:lnTo>
                  <a:pt x="20052" y="16864"/>
                </a:lnTo>
                <a:lnTo>
                  <a:pt x="20266" y="16836"/>
                </a:lnTo>
                <a:lnTo>
                  <a:pt x="20470" y="16793"/>
                </a:lnTo>
                <a:lnTo>
                  <a:pt x="20662" y="16708"/>
                </a:lnTo>
                <a:lnTo>
                  <a:pt x="20854" y="16567"/>
                </a:lnTo>
                <a:lnTo>
                  <a:pt x="21035" y="16412"/>
                </a:lnTo>
                <a:lnTo>
                  <a:pt x="21182" y="16214"/>
                </a:lnTo>
                <a:lnTo>
                  <a:pt x="21340" y="16002"/>
                </a:lnTo>
                <a:lnTo>
                  <a:pt x="21441" y="15733"/>
                </a:lnTo>
                <a:lnTo>
                  <a:pt x="21532" y="15436"/>
                </a:lnTo>
                <a:lnTo>
                  <a:pt x="21600" y="15083"/>
                </a:lnTo>
                <a:lnTo>
                  <a:pt x="21600" y="14885"/>
                </a:lnTo>
                <a:lnTo>
                  <a:pt x="21600" y="14729"/>
                </a:lnTo>
                <a:lnTo>
                  <a:pt x="21600" y="14531"/>
                </a:lnTo>
                <a:lnTo>
                  <a:pt x="21577" y="14376"/>
                </a:lnTo>
                <a:lnTo>
                  <a:pt x="21532" y="14206"/>
                </a:lnTo>
                <a:lnTo>
                  <a:pt x="21487" y="14051"/>
                </a:lnTo>
                <a:lnTo>
                  <a:pt x="21419" y="13909"/>
                </a:lnTo>
                <a:lnTo>
                  <a:pt x="21351" y="13768"/>
                </a:lnTo>
                <a:lnTo>
                  <a:pt x="21204" y="13500"/>
                </a:lnTo>
                <a:lnTo>
                  <a:pt x="21035" y="13287"/>
                </a:lnTo>
                <a:lnTo>
                  <a:pt x="20809" y="13090"/>
                </a:lnTo>
                <a:lnTo>
                  <a:pt x="20594" y="12962"/>
                </a:lnTo>
                <a:lnTo>
                  <a:pt x="20357" y="12821"/>
                </a:lnTo>
                <a:lnTo>
                  <a:pt x="20120" y="12764"/>
                </a:lnTo>
                <a:lnTo>
                  <a:pt x="19882" y="12708"/>
                </a:lnTo>
                <a:lnTo>
                  <a:pt x="19645" y="12736"/>
                </a:lnTo>
                <a:lnTo>
                  <a:pt x="19430" y="12793"/>
                </a:lnTo>
                <a:lnTo>
                  <a:pt x="19227" y="12906"/>
                </a:lnTo>
                <a:lnTo>
                  <a:pt x="19148" y="12962"/>
                </a:lnTo>
                <a:lnTo>
                  <a:pt x="19058" y="13047"/>
                </a:lnTo>
                <a:lnTo>
                  <a:pt x="18990" y="13146"/>
                </a:lnTo>
                <a:lnTo>
                  <a:pt x="18911" y="13259"/>
                </a:lnTo>
                <a:lnTo>
                  <a:pt x="18775" y="13471"/>
                </a:lnTo>
                <a:lnTo>
                  <a:pt x="18628" y="13641"/>
                </a:lnTo>
                <a:lnTo>
                  <a:pt x="18470" y="13740"/>
                </a:lnTo>
                <a:lnTo>
                  <a:pt x="18301" y="13825"/>
                </a:lnTo>
                <a:lnTo>
                  <a:pt x="18143" y="13853"/>
                </a:lnTo>
                <a:lnTo>
                  <a:pt x="17973" y="13881"/>
                </a:lnTo>
                <a:lnTo>
                  <a:pt x="17804" y="13853"/>
                </a:lnTo>
                <a:lnTo>
                  <a:pt x="17646" y="13796"/>
                </a:lnTo>
                <a:lnTo>
                  <a:pt x="17499" y="13726"/>
                </a:lnTo>
                <a:lnTo>
                  <a:pt x="17341" y="13641"/>
                </a:lnTo>
                <a:lnTo>
                  <a:pt x="17216" y="13528"/>
                </a:lnTo>
                <a:lnTo>
                  <a:pt x="17103" y="13386"/>
                </a:lnTo>
                <a:lnTo>
                  <a:pt x="17024" y="13259"/>
                </a:lnTo>
                <a:lnTo>
                  <a:pt x="16934" y="13118"/>
                </a:lnTo>
                <a:lnTo>
                  <a:pt x="16889" y="12991"/>
                </a:lnTo>
                <a:lnTo>
                  <a:pt x="16889" y="12849"/>
                </a:lnTo>
                <a:lnTo>
                  <a:pt x="16889" y="12383"/>
                </a:lnTo>
                <a:lnTo>
                  <a:pt x="16889" y="11662"/>
                </a:lnTo>
                <a:lnTo>
                  <a:pt x="16889" y="10701"/>
                </a:lnTo>
                <a:lnTo>
                  <a:pt x="16889" y="9640"/>
                </a:lnTo>
                <a:lnTo>
                  <a:pt x="16889" y="8566"/>
                </a:lnTo>
                <a:lnTo>
                  <a:pt x="16889" y="7478"/>
                </a:lnTo>
                <a:lnTo>
                  <a:pt x="16889" y="6502"/>
                </a:lnTo>
                <a:lnTo>
                  <a:pt x="16889" y="5739"/>
                </a:lnTo>
                <a:lnTo>
                  <a:pt x="16674" y="5894"/>
                </a:lnTo>
                <a:lnTo>
                  <a:pt x="16414" y="6036"/>
                </a:lnTo>
                <a:lnTo>
                  <a:pt x="16154" y="6177"/>
                </a:lnTo>
                <a:lnTo>
                  <a:pt x="15849" y="6248"/>
                </a:lnTo>
                <a:lnTo>
                  <a:pt x="15544" y="6304"/>
                </a:lnTo>
                <a:lnTo>
                  <a:pt x="15217" y="6332"/>
                </a:lnTo>
                <a:lnTo>
                  <a:pt x="14866" y="6361"/>
                </a:lnTo>
                <a:lnTo>
                  <a:pt x="14550" y="6361"/>
                </a:lnTo>
                <a:lnTo>
                  <a:pt x="14200" y="6332"/>
                </a:lnTo>
                <a:lnTo>
                  <a:pt x="13850" y="6276"/>
                </a:lnTo>
                <a:lnTo>
                  <a:pt x="13522" y="6219"/>
                </a:lnTo>
                <a:lnTo>
                  <a:pt x="13206" y="6149"/>
                </a:lnTo>
                <a:lnTo>
                  <a:pt x="12901" y="6064"/>
                </a:lnTo>
                <a:lnTo>
                  <a:pt x="12618" y="5951"/>
                </a:lnTo>
                <a:lnTo>
                  <a:pt x="12358" y="5838"/>
                </a:lnTo>
                <a:lnTo>
                  <a:pt x="12121" y="5739"/>
                </a:lnTo>
                <a:lnTo>
                  <a:pt x="11941" y="5626"/>
                </a:lnTo>
                <a:lnTo>
                  <a:pt x="11794" y="5513"/>
                </a:lnTo>
                <a:lnTo>
                  <a:pt x="11658" y="5414"/>
                </a:lnTo>
                <a:lnTo>
                  <a:pt x="11556" y="5301"/>
                </a:lnTo>
                <a:lnTo>
                  <a:pt x="11466" y="5187"/>
                </a:lnTo>
                <a:lnTo>
                  <a:pt x="11398" y="5089"/>
                </a:lnTo>
                <a:lnTo>
                  <a:pt x="11376" y="4947"/>
                </a:lnTo>
                <a:lnTo>
                  <a:pt x="11353" y="4834"/>
                </a:lnTo>
                <a:lnTo>
                  <a:pt x="11353" y="4707"/>
                </a:lnTo>
                <a:lnTo>
                  <a:pt x="11376" y="4565"/>
                </a:lnTo>
                <a:lnTo>
                  <a:pt x="11443" y="4410"/>
                </a:lnTo>
                <a:lnTo>
                  <a:pt x="11511" y="4240"/>
                </a:lnTo>
                <a:lnTo>
                  <a:pt x="11703" y="3887"/>
                </a:lnTo>
                <a:lnTo>
                  <a:pt x="11986" y="3505"/>
                </a:lnTo>
                <a:lnTo>
                  <a:pt x="12144" y="3265"/>
                </a:lnTo>
                <a:lnTo>
                  <a:pt x="12246" y="3025"/>
                </a:lnTo>
                <a:lnTo>
                  <a:pt x="12336" y="2756"/>
                </a:lnTo>
                <a:lnTo>
                  <a:pt x="12404" y="2445"/>
                </a:lnTo>
                <a:lnTo>
                  <a:pt x="12438" y="2176"/>
                </a:lnTo>
                <a:lnTo>
                  <a:pt x="12438" y="1880"/>
                </a:lnTo>
                <a:lnTo>
                  <a:pt x="12404" y="1583"/>
                </a:lnTo>
                <a:lnTo>
                  <a:pt x="12336" y="1314"/>
                </a:lnTo>
                <a:lnTo>
                  <a:pt x="12246" y="1046"/>
                </a:lnTo>
                <a:lnTo>
                  <a:pt x="12099" y="791"/>
                </a:lnTo>
                <a:lnTo>
                  <a:pt x="12008" y="692"/>
                </a:lnTo>
                <a:lnTo>
                  <a:pt x="11918" y="579"/>
                </a:lnTo>
                <a:lnTo>
                  <a:pt x="11816" y="466"/>
                </a:lnTo>
                <a:lnTo>
                  <a:pt x="11703" y="381"/>
                </a:lnTo>
                <a:lnTo>
                  <a:pt x="11579" y="310"/>
                </a:lnTo>
                <a:lnTo>
                  <a:pt x="11443" y="226"/>
                </a:lnTo>
                <a:lnTo>
                  <a:pt x="11297" y="169"/>
                </a:lnTo>
                <a:lnTo>
                  <a:pt x="11138" y="113"/>
                </a:lnTo>
                <a:lnTo>
                  <a:pt x="10969" y="56"/>
                </a:lnTo>
                <a:lnTo>
                  <a:pt x="10800" y="28"/>
                </a:lnTo>
                <a:lnTo>
                  <a:pt x="10619" y="28"/>
                </a:lnTo>
                <a:lnTo>
                  <a:pt x="10404" y="28"/>
                </a:lnTo>
                <a:lnTo>
                  <a:pt x="10257" y="28"/>
                </a:lnTo>
                <a:lnTo>
                  <a:pt x="10076" y="56"/>
                </a:lnTo>
                <a:lnTo>
                  <a:pt x="9952" y="84"/>
                </a:lnTo>
                <a:lnTo>
                  <a:pt x="9794" y="141"/>
                </a:lnTo>
                <a:lnTo>
                  <a:pt x="9692" y="226"/>
                </a:lnTo>
                <a:lnTo>
                  <a:pt x="9557" y="282"/>
                </a:lnTo>
                <a:lnTo>
                  <a:pt x="9455" y="381"/>
                </a:lnTo>
                <a:lnTo>
                  <a:pt x="9365" y="466"/>
                </a:lnTo>
                <a:lnTo>
                  <a:pt x="9274" y="579"/>
                </a:lnTo>
                <a:lnTo>
                  <a:pt x="9184" y="692"/>
                </a:lnTo>
                <a:lnTo>
                  <a:pt x="9128" y="791"/>
                </a:lnTo>
                <a:lnTo>
                  <a:pt x="9060" y="932"/>
                </a:lnTo>
                <a:lnTo>
                  <a:pt x="8969" y="1201"/>
                </a:lnTo>
                <a:lnTo>
                  <a:pt x="8913" y="1498"/>
                </a:lnTo>
                <a:lnTo>
                  <a:pt x="8890" y="1795"/>
                </a:lnTo>
                <a:lnTo>
                  <a:pt x="8890" y="2120"/>
                </a:lnTo>
                <a:lnTo>
                  <a:pt x="8913" y="2445"/>
                </a:lnTo>
                <a:lnTo>
                  <a:pt x="8969" y="2756"/>
                </a:lnTo>
                <a:lnTo>
                  <a:pt x="9060" y="3081"/>
                </a:lnTo>
                <a:lnTo>
                  <a:pt x="9173" y="3378"/>
                </a:lnTo>
                <a:lnTo>
                  <a:pt x="9297" y="3647"/>
                </a:lnTo>
                <a:lnTo>
                  <a:pt x="9466" y="3887"/>
                </a:lnTo>
                <a:lnTo>
                  <a:pt x="9579" y="4085"/>
                </a:lnTo>
                <a:lnTo>
                  <a:pt x="9670" y="4269"/>
                </a:lnTo>
                <a:lnTo>
                  <a:pt x="9726" y="4467"/>
                </a:lnTo>
                <a:lnTo>
                  <a:pt x="9771" y="4650"/>
                </a:lnTo>
                <a:lnTo>
                  <a:pt x="9771" y="4834"/>
                </a:lnTo>
                <a:lnTo>
                  <a:pt x="9749" y="5032"/>
                </a:lnTo>
                <a:lnTo>
                  <a:pt x="9715" y="5216"/>
                </a:lnTo>
                <a:lnTo>
                  <a:pt x="9625" y="5385"/>
                </a:lnTo>
                <a:lnTo>
                  <a:pt x="9534" y="5513"/>
                </a:lnTo>
                <a:lnTo>
                  <a:pt x="9410" y="5626"/>
                </a:lnTo>
                <a:lnTo>
                  <a:pt x="9229" y="5710"/>
                </a:lnTo>
                <a:lnTo>
                  <a:pt x="9060" y="5767"/>
                </a:lnTo>
                <a:lnTo>
                  <a:pt x="8845" y="5767"/>
                </a:lnTo>
                <a:lnTo>
                  <a:pt x="8585" y="5739"/>
                </a:lnTo>
                <a:lnTo>
                  <a:pt x="8325" y="5654"/>
                </a:lnTo>
                <a:lnTo>
                  <a:pt x="8020" y="5513"/>
                </a:lnTo>
                <a:lnTo>
                  <a:pt x="7840" y="5442"/>
                </a:lnTo>
                <a:lnTo>
                  <a:pt x="7648" y="5385"/>
                </a:lnTo>
                <a:lnTo>
                  <a:pt x="7433" y="5329"/>
                </a:lnTo>
                <a:lnTo>
                  <a:pt x="7241" y="5301"/>
                </a:lnTo>
                <a:lnTo>
                  <a:pt x="6755" y="5301"/>
                </a:lnTo>
                <a:lnTo>
                  <a:pt x="6281" y="5329"/>
                </a:lnTo>
                <a:lnTo>
                  <a:pt x="5784" y="5385"/>
                </a:lnTo>
                <a:lnTo>
                  <a:pt x="5264" y="5498"/>
                </a:lnTo>
                <a:lnTo>
                  <a:pt x="4744" y="5597"/>
                </a:lnTo>
                <a:lnTo>
                  <a:pt x="4247" y="5739"/>
                </a:lnTo>
                <a:lnTo>
                  <a:pt x="4202" y="5894"/>
                </a:lnTo>
                <a:lnTo>
                  <a:pt x="4202" y="6191"/>
                </a:lnTo>
                <a:lnTo>
                  <a:pt x="4202" y="6545"/>
                </a:lnTo>
                <a:lnTo>
                  <a:pt x="4225" y="6954"/>
                </a:lnTo>
                <a:lnTo>
                  <a:pt x="4315" y="7930"/>
                </a:lnTo>
                <a:lnTo>
                  <a:pt x="4394" y="9018"/>
                </a:lnTo>
                <a:lnTo>
                  <a:pt x="4439" y="9570"/>
                </a:lnTo>
                <a:lnTo>
                  <a:pt x="4462" y="10107"/>
                </a:lnTo>
                <a:lnTo>
                  <a:pt x="4484" y="10630"/>
                </a:lnTo>
                <a:lnTo>
                  <a:pt x="4507" y="11082"/>
                </a:lnTo>
                <a:lnTo>
                  <a:pt x="4484" y="11520"/>
                </a:lnTo>
                <a:lnTo>
                  <a:pt x="4439" y="11874"/>
                </a:lnTo>
                <a:lnTo>
                  <a:pt x="4394" y="12029"/>
                </a:lnTo>
                <a:lnTo>
                  <a:pt x="4349" y="12171"/>
                </a:lnTo>
                <a:lnTo>
                  <a:pt x="4315" y="12284"/>
                </a:lnTo>
                <a:lnTo>
                  <a:pt x="4247" y="12354"/>
                </a:lnTo>
                <a:close/>
              </a:path>
            </a:pathLst>
          </a:custGeom>
          <a:solidFill>
            <a:srgbClr val="FFCC99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33" name="Puzzle4"/>
          <p:cNvSpPr>
            <a:spLocks noEditPoints="1" noChangeArrowheads="1"/>
          </p:cNvSpPr>
          <p:nvPr/>
        </p:nvSpPr>
        <p:spPr bwMode="auto">
          <a:xfrm>
            <a:off x="3703691" y="4643269"/>
            <a:ext cx="974150" cy="1422845"/>
          </a:xfrm>
          <a:custGeom>
            <a:avLst/>
            <a:gdLst>
              <a:gd name="T0" fmla="*/ 8307 w 21600"/>
              <a:gd name="T1" fmla="*/ 11593 h 21600"/>
              <a:gd name="T2" fmla="*/ 453 w 21600"/>
              <a:gd name="T3" fmla="*/ 16938 h 21600"/>
              <a:gd name="T4" fmla="*/ 11500 w 21600"/>
              <a:gd name="T5" fmla="*/ 21600 h 21600"/>
              <a:gd name="T6" fmla="*/ 20920 w 21600"/>
              <a:gd name="T7" fmla="*/ 16751 h 21600"/>
              <a:gd name="T8" fmla="*/ 13972 w 21600"/>
              <a:gd name="T9" fmla="*/ 10888 h 21600"/>
              <a:gd name="T10" fmla="*/ 21033 w 21600"/>
              <a:gd name="T11" fmla="*/ 4716 h 21600"/>
              <a:gd name="T12" fmla="*/ 11102 w 21600"/>
              <a:gd name="T13" fmla="*/ 11 h 21600"/>
              <a:gd name="T14" fmla="*/ 453 w 21600"/>
              <a:gd name="T15" fmla="*/ 4716 h 21600"/>
              <a:gd name="T16" fmla="*/ 2076 w 21600"/>
              <a:gd name="T17" fmla="*/ 5664 h 21600"/>
              <a:gd name="T18" fmla="*/ 20203 w 21600"/>
              <a:gd name="T19" fmla="*/ 1598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3813" y="10590"/>
                </a:moveTo>
                <a:lnTo>
                  <a:pt x="3927" y="10513"/>
                </a:lnTo>
                <a:lnTo>
                  <a:pt x="4078" y="10425"/>
                </a:lnTo>
                <a:lnTo>
                  <a:pt x="4210" y="10359"/>
                </a:lnTo>
                <a:lnTo>
                  <a:pt x="4361" y="10315"/>
                </a:lnTo>
                <a:lnTo>
                  <a:pt x="4682" y="10237"/>
                </a:lnTo>
                <a:lnTo>
                  <a:pt x="5041" y="10193"/>
                </a:lnTo>
                <a:lnTo>
                  <a:pt x="5456" y="10171"/>
                </a:lnTo>
                <a:lnTo>
                  <a:pt x="5853" y="10193"/>
                </a:lnTo>
                <a:lnTo>
                  <a:pt x="6249" y="10260"/>
                </a:lnTo>
                <a:lnTo>
                  <a:pt x="6646" y="10337"/>
                </a:lnTo>
                <a:lnTo>
                  <a:pt x="7004" y="10469"/>
                </a:lnTo>
                <a:lnTo>
                  <a:pt x="7363" y="10612"/>
                </a:lnTo>
                <a:lnTo>
                  <a:pt x="7665" y="10788"/>
                </a:lnTo>
                <a:lnTo>
                  <a:pt x="7911" y="10998"/>
                </a:lnTo>
                <a:lnTo>
                  <a:pt x="8024" y="11097"/>
                </a:lnTo>
                <a:lnTo>
                  <a:pt x="8137" y="11207"/>
                </a:lnTo>
                <a:lnTo>
                  <a:pt x="8194" y="11340"/>
                </a:lnTo>
                <a:lnTo>
                  <a:pt x="8269" y="11461"/>
                </a:lnTo>
                <a:lnTo>
                  <a:pt x="8307" y="11593"/>
                </a:lnTo>
                <a:lnTo>
                  <a:pt x="8307" y="11714"/>
                </a:lnTo>
                <a:lnTo>
                  <a:pt x="8307" y="11868"/>
                </a:lnTo>
                <a:lnTo>
                  <a:pt x="8307" y="12012"/>
                </a:lnTo>
                <a:lnTo>
                  <a:pt x="8194" y="12265"/>
                </a:lnTo>
                <a:lnTo>
                  <a:pt x="8062" y="12519"/>
                </a:lnTo>
                <a:lnTo>
                  <a:pt x="7873" y="12706"/>
                </a:lnTo>
                <a:lnTo>
                  <a:pt x="7627" y="12904"/>
                </a:lnTo>
                <a:lnTo>
                  <a:pt x="7363" y="13048"/>
                </a:lnTo>
                <a:lnTo>
                  <a:pt x="7080" y="13180"/>
                </a:lnTo>
                <a:lnTo>
                  <a:pt x="6759" y="13257"/>
                </a:lnTo>
                <a:lnTo>
                  <a:pt x="6419" y="13345"/>
                </a:lnTo>
                <a:lnTo>
                  <a:pt x="6098" y="13389"/>
                </a:lnTo>
                <a:lnTo>
                  <a:pt x="5739" y="13389"/>
                </a:lnTo>
                <a:lnTo>
                  <a:pt x="5418" y="13389"/>
                </a:lnTo>
                <a:lnTo>
                  <a:pt x="5079" y="13345"/>
                </a:lnTo>
                <a:lnTo>
                  <a:pt x="4758" y="13301"/>
                </a:lnTo>
                <a:lnTo>
                  <a:pt x="4474" y="13213"/>
                </a:lnTo>
                <a:lnTo>
                  <a:pt x="4172" y="13114"/>
                </a:lnTo>
                <a:lnTo>
                  <a:pt x="3965" y="12982"/>
                </a:lnTo>
                <a:lnTo>
                  <a:pt x="3738" y="12838"/>
                </a:lnTo>
                <a:lnTo>
                  <a:pt x="3493" y="12706"/>
                </a:lnTo>
                <a:lnTo>
                  <a:pt x="3228" y="12607"/>
                </a:lnTo>
                <a:lnTo>
                  <a:pt x="2945" y="12519"/>
                </a:lnTo>
                <a:lnTo>
                  <a:pt x="2700" y="12431"/>
                </a:lnTo>
                <a:lnTo>
                  <a:pt x="2397" y="12375"/>
                </a:lnTo>
                <a:lnTo>
                  <a:pt x="2152" y="12331"/>
                </a:lnTo>
                <a:lnTo>
                  <a:pt x="1888" y="12309"/>
                </a:lnTo>
                <a:lnTo>
                  <a:pt x="1642" y="12309"/>
                </a:lnTo>
                <a:lnTo>
                  <a:pt x="1397" y="12331"/>
                </a:lnTo>
                <a:lnTo>
                  <a:pt x="1170" y="12397"/>
                </a:lnTo>
                <a:lnTo>
                  <a:pt x="962" y="12453"/>
                </a:lnTo>
                <a:lnTo>
                  <a:pt x="774" y="12563"/>
                </a:lnTo>
                <a:lnTo>
                  <a:pt x="623" y="12684"/>
                </a:lnTo>
                <a:lnTo>
                  <a:pt x="528" y="12838"/>
                </a:lnTo>
                <a:lnTo>
                  <a:pt x="453" y="13026"/>
                </a:lnTo>
                <a:lnTo>
                  <a:pt x="339" y="13477"/>
                </a:lnTo>
                <a:lnTo>
                  <a:pt x="226" y="13984"/>
                </a:lnTo>
                <a:lnTo>
                  <a:pt x="151" y="14535"/>
                </a:lnTo>
                <a:lnTo>
                  <a:pt x="113" y="15075"/>
                </a:lnTo>
                <a:lnTo>
                  <a:pt x="113" y="15626"/>
                </a:lnTo>
                <a:lnTo>
                  <a:pt x="151" y="16133"/>
                </a:lnTo>
                <a:lnTo>
                  <a:pt x="188" y="16376"/>
                </a:lnTo>
                <a:lnTo>
                  <a:pt x="264" y="16585"/>
                </a:lnTo>
                <a:lnTo>
                  <a:pt x="339" y="16773"/>
                </a:lnTo>
                <a:lnTo>
                  <a:pt x="453" y="16938"/>
                </a:lnTo>
                <a:lnTo>
                  <a:pt x="1095" y="16883"/>
                </a:lnTo>
                <a:lnTo>
                  <a:pt x="1963" y="16795"/>
                </a:lnTo>
                <a:lnTo>
                  <a:pt x="2945" y="16751"/>
                </a:lnTo>
                <a:lnTo>
                  <a:pt x="3965" y="16706"/>
                </a:lnTo>
                <a:lnTo>
                  <a:pt x="5022" y="16684"/>
                </a:lnTo>
                <a:lnTo>
                  <a:pt x="5947" y="16684"/>
                </a:lnTo>
                <a:lnTo>
                  <a:pt x="6759" y="16706"/>
                </a:lnTo>
                <a:lnTo>
                  <a:pt x="7363" y="16751"/>
                </a:lnTo>
                <a:lnTo>
                  <a:pt x="7948" y="16839"/>
                </a:lnTo>
                <a:lnTo>
                  <a:pt x="8458" y="16916"/>
                </a:lnTo>
                <a:lnTo>
                  <a:pt x="8893" y="17026"/>
                </a:lnTo>
                <a:lnTo>
                  <a:pt x="9289" y="17158"/>
                </a:lnTo>
                <a:lnTo>
                  <a:pt x="9572" y="17280"/>
                </a:lnTo>
                <a:lnTo>
                  <a:pt x="9799" y="17412"/>
                </a:lnTo>
                <a:lnTo>
                  <a:pt x="9969" y="17555"/>
                </a:lnTo>
                <a:lnTo>
                  <a:pt x="10120" y="17687"/>
                </a:lnTo>
                <a:lnTo>
                  <a:pt x="10158" y="17831"/>
                </a:lnTo>
                <a:lnTo>
                  <a:pt x="10195" y="17974"/>
                </a:lnTo>
                <a:lnTo>
                  <a:pt x="10158" y="18128"/>
                </a:lnTo>
                <a:lnTo>
                  <a:pt x="10082" y="18271"/>
                </a:lnTo>
                <a:lnTo>
                  <a:pt x="9969" y="18426"/>
                </a:lnTo>
                <a:lnTo>
                  <a:pt x="9837" y="18569"/>
                </a:lnTo>
                <a:lnTo>
                  <a:pt x="9648" y="18701"/>
                </a:lnTo>
                <a:lnTo>
                  <a:pt x="9440" y="18822"/>
                </a:lnTo>
                <a:lnTo>
                  <a:pt x="9213" y="18999"/>
                </a:lnTo>
                <a:lnTo>
                  <a:pt x="9044" y="19186"/>
                </a:lnTo>
                <a:lnTo>
                  <a:pt x="8893" y="19395"/>
                </a:lnTo>
                <a:lnTo>
                  <a:pt x="8817" y="19627"/>
                </a:lnTo>
                <a:lnTo>
                  <a:pt x="8779" y="19858"/>
                </a:lnTo>
                <a:lnTo>
                  <a:pt x="8779" y="20112"/>
                </a:lnTo>
                <a:lnTo>
                  <a:pt x="8855" y="20354"/>
                </a:lnTo>
                <a:lnTo>
                  <a:pt x="8968" y="20586"/>
                </a:lnTo>
                <a:lnTo>
                  <a:pt x="9138" y="20817"/>
                </a:lnTo>
                <a:lnTo>
                  <a:pt x="9365" y="21026"/>
                </a:lnTo>
                <a:lnTo>
                  <a:pt x="9610" y="21192"/>
                </a:lnTo>
                <a:lnTo>
                  <a:pt x="9950" y="21368"/>
                </a:lnTo>
                <a:lnTo>
                  <a:pt x="10120" y="21445"/>
                </a:lnTo>
                <a:lnTo>
                  <a:pt x="10346" y="21511"/>
                </a:lnTo>
                <a:lnTo>
                  <a:pt x="10516" y="21555"/>
                </a:lnTo>
                <a:lnTo>
                  <a:pt x="10743" y="21600"/>
                </a:lnTo>
                <a:lnTo>
                  <a:pt x="10988" y="21644"/>
                </a:lnTo>
                <a:lnTo>
                  <a:pt x="11215" y="21666"/>
                </a:lnTo>
                <a:lnTo>
                  <a:pt x="11498" y="21666"/>
                </a:lnTo>
                <a:lnTo>
                  <a:pt x="11762" y="21666"/>
                </a:lnTo>
                <a:lnTo>
                  <a:pt x="12253" y="21644"/>
                </a:lnTo>
                <a:lnTo>
                  <a:pt x="12763" y="21577"/>
                </a:lnTo>
                <a:lnTo>
                  <a:pt x="13197" y="21467"/>
                </a:lnTo>
                <a:lnTo>
                  <a:pt x="13556" y="21346"/>
                </a:lnTo>
                <a:lnTo>
                  <a:pt x="13896" y="21192"/>
                </a:lnTo>
                <a:lnTo>
                  <a:pt x="14179" y="21026"/>
                </a:lnTo>
                <a:lnTo>
                  <a:pt x="14444" y="20839"/>
                </a:lnTo>
                <a:lnTo>
                  <a:pt x="14576" y="20641"/>
                </a:lnTo>
                <a:lnTo>
                  <a:pt x="14727" y="20431"/>
                </a:lnTo>
                <a:lnTo>
                  <a:pt x="14765" y="20200"/>
                </a:lnTo>
                <a:lnTo>
                  <a:pt x="14802" y="19991"/>
                </a:lnTo>
                <a:lnTo>
                  <a:pt x="14727" y="19759"/>
                </a:lnTo>
                <a:lnTo>
                  <a:pt x="14613" y="19550"/>
                </a:lnTo>
                <a:lnTo>
                  <a:pt x="14444" y="19307"/>
                </a:lnTo>
                <a:lnTo>
                  <a:pt x="14217" y="19098"/>
                </a:lnTo>
                <a:lnTo>
                  <a:pt x="13934" y="18911"/>
                </a:lnTo>
                <a:lnTo>
                  <a:pt x="13669" y="18745"/>
                </a:lnTo>
                <a:lnTo>
                  <a:pt x="13462" y="18547"/>
                </a:lnTo>
                <a:lnTo>
                  <a:pt x="13311" y="18337"/>
                </a:lnTo>
                <a:lnTo>
                  <a:pt x="13197" y="18150"/>
                </a:lnTo>
                <a:lnTo>
                  <a:pt x="13122" y="17941"/>
                </a:lnTo>
                <a:lnTo>
                  <a:pt x="13122" y="17720"/>
                </a:lnTo>
                <a:lnTo>
                  <a:pt x="13122" y="17533"/>
                </a:lnTo>
                <a:lnTo>
                  <a:pt x="13197" y="17346"/>
                </a:lnTo>
                <a:lnTo>
                  <a:pt x="13273" y="17158"/>
                </a:lnTo>
                <a:lnTo>
                  <a:pt x="13386" y="16982"/>
                </a:lnTo>
                <a:lnTo>
                  <a:pt x="13537" y="16839"/>
                </a:lnTo>
                <a:lnTo>
                  <a:pt x="13707" y="16706"/>
                </a:lnTo>
                <a:lnTo>
                  <a:pt x="13896" y="16607"/>
                </a:lnTo>
                <a:lnTo>
                  <a:pt x="14104" y="16519"/>
                </a:lnTo>
                <a:lnTo>
                  <a:pt x="14330" y="16453"/>
                </a:lnTo>
                <a:lnTo>
                  <a:pt x="14538" y="16431"/>
                </a:lnTo>
                <a:lnTo>
                  <a:pt x="14897" y="16453"/>
                </a:lnTo>
                <a:lnTo>
                  <a:pt x="15406" y="16497"/>
                </a:lnTo>
                <a:lnTo>
                  <a:pt x="16105" y="16541"/>
                </a:lnTo>
                <a:lnTo>
                  <a:pt x="16898" y="16607"/>
                </a:lnTo>
                <a:lnTo>
                  <a:pt x="17804" y="16651"/>
                </a:lnTo>
                <a:lnTo>
                  <a:pt x="18786" y="16684"/>
                </a:lnTo>
                <a:lnTo>
                  <a:pt x="19844" y="16728"/>
                </a:lnTo>
                <a:lnTo>
                  <a:pt x="20920" y="16751"/>
                </a:lnTo>
                <a:lnTo>
                  <a:pt x="21109" y="16497"/>
                </a:lnTo>
                <a:lnTo>
                  <a:pt x="21241" y="16222"/>
                </a:lnTo>
                <a:lnTo>
                  <a:pt x="21392" y="15946"/>
                </a:lnTo>
                <a:lnTo>
                  <a:pt x="21467" y="15648"/>
                </a:lnTo>
                <a:lnTo>
                  <a:pt x="21543" y="15351"/>
                </a:lnTo>
                <a:lnTo>
                  <a:pt x="21618" y="15042"/>
                </a:lnTo>
                <a:lnTo>
                  <a:pt x="21618" y="14745"/>
                </a:lnTo>
                <a:lnTo>
                  <a:pt x="21618" y="14447"/>
                </a:lnTo>
                <a:lnTo>
                  <a:pt x="21618" y="14150"/>
                </a:lnTo>
                <a:lnTo>
                  <a:pt x="21581" y="13852"/>
                </a:lnTo>
                <a:lnTo>
                  <a:pt x="21505" y="13577"/>
                </a:lnTo>
                <a:lnTo>
                  <a:pt x="21430" y="13301"/>
                </a:lnTo>
                <a:lnTo>
                  <a:pt x="21354" y="13048"/>
                </a:lnTo>
                <a:lnTo>
                  <a:pt x="21241" y="12816"/>
                </a:lnTo>
                <a:lnTo>
                  <a:pt x="21146" y="12607"/>
                </a:lnTo>
                <a:lnTo>
                  <a:pt x="21033" y="12431"/>
                </a:lnTo>
                <a:lnTo>
                  <a:pt x="20920" y="12265"/>
                </a:lnTo>
                <a:lnTo>
                  <a:pt x="20769" y="12144"/>
                </a:lnTo>
                <a:lnTo>
                  <a:pt x="20637" y="12034"/>
                </a:lnTo>
                <a:lnTo>
                  <a:pt x="20486" y="11946"/>
                </a:lnTo>
                <a:lnTo>
                  <a:pt x="20297" y="11891"/>
                </a:lnTo>
                <a:lnTo>
                  <a:pt x="20165" y="11846"/>
                </a:lnTo>
                <a:lnTo>
                  <a:pt x="19976" y="11824"/>
                </a:lnTo>
                <a:lnTo>
                  <a:pt x="19806" y="11802"/>
                </a:lnTo>
                <a:lnTo>
                  <a:pt x="19390" y="11824"/>
                </a:lnTo>
                <a:lnTo>
                  <a:pt x="18956" y="11891"/>
                </a:lnTo>
                <a:lnTo>
                  <a:pt x="18503" y="11968"/>
                </a:lnTo>
                <a:lnTo>
                  <a:pt x="17993" y="12078"/>
                </a:lnTo>
                <a:lnTo>
                  <a:pt x="17653" y="12144"/>
                </a:lnTo>
                <a:lnTo>
                  <a:pt x="17332" y="12199"/>
                </a:lnTo>
                <a:lnTo>
                  <a:pt x="17049" y="12221"/>
                </a:lnTo>
                <a:lnTo>
                  <a:pt x="16747" y="12243"/>
                </a:lnTo>
                <a:lnTo>
                  <a:pt x="16464" y="12243"/>
                </a:lnTo>
                <a:lnTo>
                  <a:pt x="16218" y="12243"/>
                </a:lnTo>
                <a:lnTo>
                  <a:pt x="15992" y="12221"/>
                </a:lnTo>
                <a:lnTo>
                  <a:pt x="15746" y="12199"/>
                </a:lnTo>
                <a:lnTo>
                  <a:pt x="15520" y="12155"/>
                </a:lnTo>
                <a:lnTo>
                  <a:pt x="15350" y="12122"/>
                </a:lnTo>
                <a:lnTo>
                  <a:pt x="15161" y="12056"/>
                </a:lnTo>
                <a:lnTo>
                  <a:pt x="14972" y="11990"/>
                </a:lnTo>
                <a:lnTo>
                  <a:pt x="14689" y="11846"/>
                </a:lnTo>
                <a:lnTo>
                  <a:pt x="14444" y="11670"/>
                </a:lnTo>
                <a:lnTo>
                  <a:pt x="14255" y="11483"/>
                </a:lnTo>
                <a:lnTo>
                  <a:pt x="14104" y="11295"/>
                </a:lnTo>
                <a:lnTo>
                  <a:pt x="14028" y="11086"/>
                </a:lnTo>
                <a:lnTo>
                  <a:pt x="13972" y="10888"/>
                </a:lnTo>
                <a:lnTo>
                  <a:pt x="13972" y="10700"/>
                </a:lnTo>
                <a:lnTo>
                  <a:pt x="14009" y="10513"/>
                </a:lnTo>
                <a:lnTo>
                  <a:pt x="14066" y="10359"/>
                </a:lnTo>
                <a:lnTo>
                  <a:pt x="14179" y="10215"/>
                </a:lnTo>
                <a:lnTo>
                  <a:pt x="14406" y="10006"/>
                </a:lnTo>
                <a:lnTo>
                  <a:pt x="14651" y="9830"/>
                </a:lnTo>
                <a:lnTo>
                  <a:pt x="14878" y="9686"/>
                </a:lnTo>
                <a:lnTo>
                  <a:pt x="15123" y="9554"/>
                </a:lnTo>
                <a:lnTo>
                  <a:pt x="15350" y="9477"/>
                </a:lnTo>
                <a:lnTo>
                  <a:pt x="15558" y="9411"/>
                </a:lnTo>
                <a:lnTo>
                  <a:pt x="15803" y="9345"/>
                </a:lnTo>
                <a:lnTo>
                  <a:pt x="16030" y="9323"/>
                </a:lnTo>
                <a:lnTo>
                  <a:pt x="16256" y="9301"/>
                </a:lnTo>
                <a:lnTo>
                  <a:pt x="16464" y="9323"/>
                </a:lnTo>
                <a:lnTo>
                  <a:pt x="16690" y="9345"/>
                </a:lnTo>
                <a:lnTo>
                  <a:pt x="16898" y="9367"/>
                </a:lnTo>
                <a:lnTo>
                  <a:pt x="17332" y="9477"/>
                </a:lnTo>
                <a:lnTo>
                  <a:pt x="17767" y="9598"/>
                </a:lnTo>
                <a:lnTo>
                  <a:pt x="18163" y="9731"/>
                </a:lnTo>
                <a:lnTo>
                  <a:pt x="18597" y="9874"/>
                </a:lnTo>
                <a:lnTo>
                  <a:pt x="18994" y="10006"/>
                </a:lnTo>
                <a:lnTo>
                  <a:pt x="19428" y="10083"/>
                </a:lnTo>
                <a:lnTo>
                  <a:pt x="19617" y="10127"/>
                </a:lnTo>
                <a:lnTo>
                  <a:pt x="19844" y="10149"/>
                </a:lnTo>
                <a:lnTo>
                  <a:pt x="20013" y="10149"/>
                </a:lnTo>
                <a:lnTo>
                  <a:pt x="20240" y="10127"/>
                </a:lnTo>
                <a:lnTo>
                  <a:pt x="20410" y="10105"/>
                </a:lnTo>
                <a:lnTo>
                  <a:pt x="20637" y="10061"/>
                </a:lnTo>
                <a:lnTo>
                  <a:pt x="20844" y="9984"/>
                </a:lnTo>
                <a:lnTo>
                  <a:pt x="21033" y="9896"/>
                </a:lnTo>
                <a:lnTo>
                  <a:pt x="21146" y="9830"/>
                </a:lnTo>
                <a:lnTo>
                  <a:pt x="21203" y="9753"/>
                </a:lnTo>
                <a:lnTo>
                  <a:pt x="21279" y="9642"/>
                </a:lnTo>
                <a:lnTo>
                  <a:pt x="21354" y="9521"/>
                </a:lnTo>
                <a:lnTo>
                  <a:pt x="21430" y="9246"/>
                </a:lnTo>
                <a:lnTo>
                  <a:pt x="21430" y="8904"/>
                </a:lnTo>
                <a:lnTo>
                  <a:pt x="21430" y="8540"/>
                </a:lnTo>
                <a:lnTo>
                  <a:pt x="21392" y="8144"/>
                </a:lnTo>
                <a:lnTo>
                  <a:pt x="21354" y="7714"/>
                </a:lnTo>
                <a:lnTo>
                  <a:pt x="21279" y="7295"/>
                </a:lnTo>
                <a:lnTo>
                  <a:pt x="21146" y="6446"/>
                </a:lnTo>
                <a:lnTo>
                  <a:pt x="20995" y="5686"/>
                </a:lnTo>
                <a:lnTo>
                  <a:pt x="20958" y="5366"/>
                </a:lnTo>
                <a:lnTo>
                  <a:pt x="20958" y="5091"/>
                </a:lnTo>
                <a:lnTo>
                  <a:pt x="20958" y="4860"/>
                </a:lnTo>
                <a:lnTo>
                  <a:pt x="21033" y="4716"/>
                </a:lnTo>
                <a:lnTo>
                  <a:pt x="20637" y="4860"/>
                </a:lnTo>
                <a:lnTo>
                  <a:pt x="20127" y="4992"/>
                </a:lnTo>
                <a:lnTo>
                  <a:pt x="19617" y="5069"/>
                </a:lnTo>
                <a:lnTo>
                  <a:pt x="19032" y="5157"/>
                </a:lnTo>
                <a:lnTo>
                  <a:pt x="18465" y="5201"/>
                </a:lnTo>
                <a:lnTo>
                  <a:pt x="17842" y="5245"/>
                </a:lnTo>
                <a:lnTo>
                  <a:pt x="17219" y="5267"/>
                </a:lnTo>
                <a:lnTo>
                  <a:pt x="16615" y="5267"/>
                </a:lnTo>
                <a:lnTo>
                  <a:pt x="15992" y="5245"/>
                </a:lnTo>
                <a:lnTo>
                  <a:pt x="15369" y="5201"/>
                </a:lnTo>
                <a:lnTo>
                  <a:pt x="14840" y="5157"/>
                </a:lnTo>
                <a:lnTo>
                  <a:pt x="14293" y="5091"/>
                </a:lnTo>
                <a:lnTo>
                  <a:pt x="13783" y="5014"/>
                </a:lnTo>
                <a:lnTo>
                  <a:pt x="13386" y="4926"/>
                </a:lnTo>
                <a:lnTo>
                  <a:pt x="13027" y="4815"/>
                </a:lnTo>
                <a:lnTo>
                  <a:pt x="12725" y="4716"/>
                </a:lnTo>
                <a:lnTo>
                  <a:pt x="12480" y="4606"/>
                </a:lnTo>
                <a:lnTo>
                  <a:pt x="12291" y="4496"/>
                </a:lnTo>
                <a:lnTo>
                  <a:pt x="12197" y="4397"/>
                </a:lnTo>
                <a:lnTo>
                  <a:pt x="12083" y="4286"/>
                </a:lnTo>
                <a:lnTo>
                  <a:pt x="12046" y="4187"/>
                </a:lnTo>
                <a:lnTo>
                  <a:pt x="12008" y="4077"/>
                </a:lnTo>
                <a:lnTo>
                  <a:pt x="12046" y="3967"/>
                </a:lnTo>
                <a:lnTo>
                  <a:pt x="12121" y="3868"/>
                </a:lnTo>
                <a:lnTo>
                  <a:pt x="12197" y="3735"/>
                </a:lnTo>
                <a:lnTo>
                  <a:pt x="12291" y="3614"/>
                </a:lnTo>
                <a:lnTo>
                  <a:pt x="12442" y="3482"/>
                </a:lnTo>
                <a:lnTo>
                  <a:pt x="12631" y="3361"/>
                </a:lnTo>
                <a:lnTo>
                  <a:pt x="13065" y="3085"/>
                </a:lnTo>
                <a:lnTo>
                  <a:pt x="13537" y="2766"/>
                </a:lnTo>
                <a:lnTo>
                  <a:pt x="13783" y="2578"/>
                </a:lnTo>
                <a:lnTo>
                  <a:pt x="13934" y="2380"/>
                </a:lnTo>
                <a:lnTo>
                  <a:pt x="14028" y="2171"/>
                </a:lnTo>
                <a:lnTo>
                  <a:pt x="14104" y="1961"/>
                </a:lnTo>
                <a:lnTo>
                  <a:pt x="14104" y="1730"/>
                </a:lnTo>
                <a:lnTo>
                  <a:pt x="14066" y="1498"/>
                </a:lnTo>
                <a:lnTo>
                  <a:pt x="13972" y="1267"/>
                </a:lnTo>
                <a:lnTo>
                  <a:pt x="13820" y="1057"/>
                </a:lnTo>
                <a:lnTo>
                  <a:pt x="13594" y="837"/>
                </a:lnTo>
                <a:lnTo>
                  <a:pt x="13386" y="628"/>
                </a:lnTo>
                <a:lnTo>
                  <a:pt x="13103" y="462"/>
                </a:lnTo>
                <a:lnTo>
                  <a:pt x="12763" y="308"/>
                </a:lnTo>
                <a:lnTo>
                  <a:pt x="12404" y="187"/>
                </a:lnTo>
                <a:lnTo>
                  <a:pt x="12008" y="77"/>
                </a:lnTo>
                <a:lnTo>
                  <a:pt x="11574" y="33"/>
                </a:lnTo>
                <a:lnTo>
                  <a:pt x="11102" y="11"/>
                </a:lnTo>
                <a:lnTo>
                  <a:pt x="10667" y="11"/>
                </a:lnTo>
                <a:lnTo>
                  <a:pt x="10233" y="77"/>
                </a:lnTo>
                <a:lnTo>
                  <a:pt x="9837" y="187"/>
                </a:lnTo>
                <a:lnTo>
                  <a:pt x="9440" y="286"/>
                </a:lnTo>
                <a:lnTo>
                  <a:pt x="9062" y="462"/>
                </a:lnTo>
                <a:lnTo>
                  <a:pt x="8741" y="628"/>
                </a:lnTo>
                <a:lnTo>
                  <a:pt x="8458" y="815"/>
                </a:lnTo>
                <a:lnTo>
                  <a:pt x="8232" y="1035"/>
                </a:lnTo>
                <a:lnTo>
                  <a:pt x="8062" y="1245"/>
                </a:lnTo>
                <a:lnTo>
                  <a:pt x="7911" y="1476"/>
                </a:lnTo>
                <a:lnTo>
                  <a:pt x="7835" y="1708"/>
                </a:lnTo>
                <a:lnTo>
                  <a:pt x="7797" y="1961"/>
                </a:lnTo>
                <a:lnTo>
                  <a:pt x="7835" y="2193"/>
                </a:lnTo>
                <a:lnTo>
                  <a:pt x="7948" y="2402"/>
                </a:lnTo>
                <a:lnTo>
                  <a:pt x="8062" y="2534"/>
                </a:lnTo>
                <a:lnTo>
                  <a:pt x="8175" y="2644"/>
                </a:lnTo>
                <a:lnTo>
                  <a:pt x="8269" y="2744"/>
                </a:lnTo>
                <a:lnTo>
                  <a:pt x="8420" y="2832"/>
                </a:lnTo>
                <a:lnTo>
                  <a:pt x="8704" y="3019"/>
                </a:lnTo>
                <a:lnTo>
                  <a:pt x="8968" y="3206"/>
                </a:lnTo>
                <a:lnTo>
                  <a:pt x="9138" y="3405"/>
                </a:lnTo>
                <a:lnTo>
                  <a:pt x="9327" y="3570"/>
                </a:lnTo>
                <a:lnTo>
                  <a:pt x="9440" y="3735"/>
                </a:lnTo>
                <a:lnTo>
                  <a:pt x="9516" y="3890"/>
                </a:lnTo>
                <a:lnTo>
                  <a:pt x="9534" y="4033"/>
                </a:lnTo>
                <a:lnTo>
                  <a:pt x="9534" y="4165"/>
                </a:lnTo>
                <a:lnTo>
                  <a:pt x="9516" y="4286"/>
                </a:lnTo>
                <a:lnTo>
                  <a:pt x="9440" y="4397"/>
                </a:lnTo>
                <a:lnTo>
                  <a:pt x="9327" y="4496"/>
                </a:lnTo>
                <a:lnTo>
                  <a:pt x="9176" y="4562"/>
                </a:lnTo>
                <a:lnTo>
                  <a:pt x="9006" y="4628"/>
                </a:lnTo>
                <a:lnTo>
                  <a:pt x="8779" y="4694"/>
                </a:lnTo>
                <a:lnTo>
                  <a:pt x="8534" y="4716"/>
                </a:lnTo>
                <a:lnTo>
                  <a:pt x="8232" y="4716"/>
                </a:lnTo>
                <a:lnTo>
                  <a:pt x="7118" y="4738"/>
                </a:lnTo>
                <a:lnTo>
                  <a:pt x="5947" y="4771"/>
                </a:lnTo>
                <a:lnTo>
                  <a:pt x="4795" y="4815"/>
                </a:lnTo>
                <a:lnTo>
                  <a:pt x="3681" y="4860"/>
                </a:lnTo>
                <a:lnTo>
                  <a:pt x="2662" y="4882"/>
                </a:lnTo>
                <a:lnTo>
                  <a:pt x="1755" y="4882"/>
                </a:lnTo>
                <a:lnTo>
                  <a:pt x="1359" y="4860"/>
                </a:lnTo>
                <a:lnTo>
                  <a:pt x="981" y="4837"/>
                </a:lnTo>
                <a:lnTo>
                  <a:pt x="698" y="4771"/>
                </a:lnTo>
                <a:lnTo>
                  <a:pt x="453" y="4716"/>
                </a:lnTo>
                <a:lnTo>
                  <a:pt x="453" y="5322"/>
                </a:lnTo>
                <a:lnTo>
                  <a:pt x="453" y="6083"/>
                </a:lnTo>
                <a:lnTo>
                  <a:pt x="453" y="6909"/>
                </a:lnTo>
                <a:lnTo>
                  <a:pt x="453" y="7780"/>
                </a:lnTo>
                <a:lnTo>
                  <a:pt x="453" y="8606"/>
                </a:lnTo>
                <a:lnTo>
                  <a:pt x="453" y="9345"/>
                </a:lnTo>
                <a:lnTo>
                  <a:pt x="453" y="9918"/>
                </a:lnTo>
                <a:lnTo>
                  <a:pt x="453" y="10282"/>
                </a:lnTo>
                <a:lnTo>
                  <a:pt x="490" y="10381"/>
                </a:lnTo>
                <a:lnTo>
                  <a:pt x="547" y="10491"/>
                </a:lnTo>
                <a:lnTo>
                  <a:pt x="660" y="10590"/>
                </a:lnTo>
                <a:lnTo>
                  <a:pt x="811" y="10700"/>
                </a:lnTo>
                <a:lnTo>
                  <a:pt x="981" y="10811"/>
                </a:lnTo>
                <a:lnTo>
                  <a:pt x="1208" y="10888"/>
                </a:lnTo>
                <a:lnTo>
                  <a:pt x="1453" y="10954"/>
                </a:lnTo>
                <a:lnTo>
                  <a:pt x="1718" y="11020"/>
                </a:lnTo>
                <a:lnTo>
                  <a:pt x="1963" y="11064"/>
                </a:lnTo>
                <a:lnTo>
                  <a:pt x="2265" y="11086"/>
                </a:lnTo>
                <a:lnTo>
                  <a:pt x="2548" y="11064"/>
                </a:lnTo>
                <a:lnTo>
                  <a:pt x="2794" y="11042"/>
                </a:lnTo>
                <a:lnTo>
                  <a:pt x="3096" y="10976"/>
                </a:lnTo>
                <a:lnTo>
                  <a:pt x="3341" y="10888"/>
                </a:lnTo>
                <a:lnTo>
                  <a:pt x="3606" y="10766"/>
                </a:lnTo>
                <a:lnTo>
                  <a:pt x="3813" y="10590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34" name="Puzzle1"/>
          <p:cNvSpPr>
            <a:spLocks noEditPoints="1" noChangeArrowheads="1"/>
          </p:cNvSpPr>
          <p:nvPr/>
        </p:nvSpPr>
        <p:spPr bwMode="auto">
          <a:xfrm>
            <a:off x="3389861" y="4136437"/>
            <a:ext cx="1635699" cy="848218"/>
          </a:xfrm>
          <a:custGeom>
            <a:avLst/>
            <a:gdLst>
              <a:gd name="T0" fmla="*/ 16740 w 21600"/>
              <a:gd name="T1" fmla="*/ 21078 h 21600"/>
              <a:gd name="T2" fmla="*/ 16976 w 21600"/>
              <a:gd name="T3" fmla="*/ 521 h 21600"/>
              <a:gd name="T4" fmla="*/ 4725 w 21600"/>
              <a:gd name="T5" fmla="*/ 856 h 21600"/>
              <a:gd name="T6" fmla="*/ 5040 w 21600"/>
              <a:gd name="T7" fmla="*/ 21004 h 21600"/>
              <a:gd name="T8" fmla="*/ 10811 w 21600"/>
              <a:gd name="T9" fmla="*/ 12885 h 21600"/>
              <a:gd name="T10" fmla="*/ 10845 w 21600"/>
              <a:gd name="T11" fmla="*/ 8714 h 21600"/>
              <a:gd name="T12" fmla="*/ 21600 w 21600"/>
              <a:gd name="T13" fmla="*/ 10000 h 21600"/>
              <a:gd name="T14" fmla="*/ 56 w 21600"/>
              <a:gd name="T15" fmla="*/ 10000 h 21600"/>
              <a:gd name="T16" fmla="*/ 6086 w 21600"/>
              <a:gd name="T17" fmla="*/ 2569 h 21600"/>
              <a:gd name="T18" fmla="*/ 16132 w 21600"/>
              <a:gd name="T19" fmla="*/ 19552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9360" y="20836"/>
                </a:moveTo>
                <a:lnTo>
                  <a:pt x="9528" y="20836"/>
                </a:lnTo>
                <a:lnTo>
                  <a:pt x="9686" y="20762"/>
                </a:lnTo>
                <a:lnTo>
                  <a:pt x="9810" y="20687"/>
                </a:lnTo>
                <a:lnTo>
                  <a:pt x="9922" y="20575"/>
                </a:lnTo>
                <a:lnTo>
                  <a:pt x="10012" y="20426"/>
                </a:lnTo>
                <a:lnTo>
                  <a:pt x="10068" y="20296"/>
                </a:lnTo>
                <a:lnTo>
                  <a:pt x="10113" y="20110"/>
                </a:lnTo>
                <a:lnTo>
                  <a:pt x="10136" y="19905"/>
                </a:lnTo>
                <a:lnTo>
                  <a:pt x="10136" y="19682"/>
                </a:lnTo>
                <a:lnTo>
                  <a:pt x="10113" y="19440"/>
                </a:lnTo>
                <a:lnTo>
                  <a:pt x="10068" y="19142"/>
                </a:lnTo>
                <a:lnTo>
                  <a:pt x="10012" y="18900"/>
                </a:lnTo>
                <a:lnTo>
                  <a:pt x="9900" y="18620"/>
                </a:lnTo>
                <a:lnTo>
                  <a:pt x="9787" y="18285"/>
                </a:lnTo>
                <a:lnTo>
                  <a:pt x="9641" y="17968"/>
                </a:lnTo>
                <a:lnTo>
                  <a:pt x="9472" y="17652"/>
                </a:lnTo>
                <a:lnTo>
                  <a:pt x="9382" y="17466"/>
                </a:lnTo>
                <a:lnTo>
                  <a:pt x="9315" y="17298"/>
                </a:lnTo>
                <a:lnTo>
                  <a:pt x="9258" y="17112"/>
                </a:lnTo>
                <a:lnTo>
                  <a:pt x="9191" y="16926"/>
                </a:lnTo>
                <a:lnTo>
                  <a:pt x="9123" y="16535"/>
                </a:lnTo>
                <a:lnTo>
                  <a:pt x="9101" y="16144"/>
                </a:lnTo>
                <a:lnTo>
                  <a:pt x="9101" y="15753"/>
                </a:lnTo>
                <a:lnTo>
                  <a:pt x="9168" y="15362"/>
                </a:lnTo>
                <a:lnTo>
                  <a:pt x="9236" y="14971"/>
                </a:lnTo>
                <a:lnTo>
                  <a:pt x="9360" y="14580"/>
                </a:lnTo>
                <a:lnTo>
                  <a:pt x="9495" y="14244"/>
                </a:lnTo>
                <a:lnTo>
                  <a:pt x="9663" y="13891"/>
                </a:lnTo>
                <a:lnTo>
                  <a:pt x="9855" y="13611"/>
                </a:lnTo>
                <a:lnTo>
                  <a:pt x="10068" y="13351"/>
                </a:lnTo>
                <a:lnTo>
                  <a:pt x="10293" y="13146"/>
                </a:lnTo>
                <a:lnTo>
                  <a:pt x="10552" y="12997"/>
                </a:lnTo>
                <a:lnTo>
                  <a:pt x="10811" y="12885"/>
                </a:lnTo>
                <a:lnTo>
                  <a:pt x="11069" y="12866"/>
                </a:lnTo>
                <a:lnTo>
                  <a:pt x="11351" y="12885"/>
                </a:lnTo>
                <a:lnTo>
                  <a:pt x="11610" y="12997"/>
                </a:lnTo>
                <a:lnTo>
                  <a:pt x="11846" y="13183"/>
                </a:lnTo>
                <a:lnTo>
                  <a:pt x="12060" y="13388"/>
                </a:lnTo>
                <a:lnTo>
                  <a:pt x="12251" y="13648"/>
                </a:lnTo>
                <a:lnTo>
                  <a:pt x="12419" y="13928"/>
                </a:lnTo>
                <a:lnTo>
                  <a:pt x="12555" y="14244"/>
                </a:lnTo>
                <a:lnTo>
                  <a:pt x="12690" y="14617"/>
                </a:lnTo>
                <a:lnTo>
                  <a:pt x="12768" y="15008"/>
                </a:lnTo>
                <a:lnTo>
                  <a:pt x="12836" y="15399"/>
                </a:lnTo>
                <a:lnTo>
                  <a:pt x="12858" y="15753"/>
                </a:lnTo>
                <a:lnTo>
                  <a:pt x="12858" y="16144"/>
                </a:lnTo>
                <a:lnTo>
                  <a:pt x="12813" y="16535"/>
                </a:lnTo>
                <a:lnTo>
                  <a:pt x="12746" y="16888"/>
                </a:lnTo>
                <a:lnTo>
                  <a:pt x="12667" y="17224"/>
                </a:lnTo>
                <a:lnTo>
                  <a:pt x="12510" y="17503"/>
                </a:lnTo>
                <a:lnTo>
                  <a:pt x="12228" y="18043"/>
                </a:lnTo>
                <a:lnTo>
                  <a:pt x="11970" y="18546"/>
                </a:lnTo>
                <a:lnTo>
                  <a:pt x="11868" y="18751"/>
                </a:lnTo>
                <a:lnTo>
                  <a:pt x="11778" y="18974"/>
                </a:lnTo>
                <a:lnTo>
                  <a:pt x="11711" y="19179"/>
                </a:lnTo>
                <a:lnTo>
                  <a:pt x="11666" y="19365"/>
                </a:lnTo>
                <a:lnTo>
                  <a:pt x="11632" y="19570"/>
                </a:lnTo>
                <a:lnTo>
                  <a:pt x="11632" y="19756"/>
                </a:lnTo>
                <a:lnTo>
                  <a:pt x="11632" y="19942"/>
                </a:lnTo>
                <a:lnTo>
                  <a:pt x="11643" y="20110"/>
                </a:lnTo>
                <a:lnTo>
                  <a:pt x="11711" y="20296"/>
                </a:lnTo>
                <a:lnTo>
                  <a:pt x="11801" y="20464"/>
                </a:lnTo>
                <a:lnTo>
                  <a:pt x="11891" y="20650"/>
                </a:lnTo>
                <a:lnTo>
                  <a:pt x="12037" y="20836"/>
                </a:lnTo>
                <a:lnTo>
                  <a:pt x="12206" y="21004"/>
                </a:lnTo>
                <a:lnTo>
                  <a:pt x="12419" y="21190"/>
                </a:lnTo>
                <a:lnTo>
                  <a:pt x="12667" y="21320"/>
                </a:lnTo>
                <a:lnTo>
                  <a:pt x="12960" y="21432"/>
                </a:lnTo>
                <a:lnTo>
                  <a:pt x="13286" y="21544"/>
                </a:lnTo>
                <a:lnTo>
                  <a:pt x="13612" y="21655"/>
                </a:lnTo>
                <a:lnTo>
                  <a:pt x="13983" y="21693"/>
                </a:lnTo>
                <a:lnTo>
                  <a:pt x="14343" y="21730"/>
                </a:lnTo>
                <a:lnTo>
                  <a:pt x="14715" y="21730"/>
                </a:lnTo>
                <a:lnTo>
                  <a:pt x="15075" y="21730"/>
                </a:lnTo>
                <a:lnTo>
                  <a:pt x="15446" y="21655"/>
                </a:lnTo>
                <a:lnTo>
                  <a:pt x="15794" y="21581"/>
                </a:lnTo>
                <a:lnTo>
                  <a:pt x="16132" y="21432"/>
                </a:lnTo>
                <a:lnTo>
                  <a:pt x="16458" y="21302"/>
                </a:lnTo>
                <a:lnTo>
                  <a:pt x="16740" y="21078"/>
                </a:lnTo>
                <a:lnTo>
                  <a:pt x="16976" y="20836"/>
                </a:lnTo>
                <a:lnTo>
                  <a:pt x="17043" y="20650"/>
                </a:lnTo>
                <a:lnTo>
                  <a:pt x="17088" y="20426"/>
                </a:lnTo>
                <a:lnTo>
                  <a:pt x="17133" y="20222"/>
                </a:lnTo>
                <a:lnTo>
                  <a:pt x="17156" y="19980"/>
                </a:lnTo>
                <a:lnTo>
                  <a:pt x="17167" y="19477"/>
                </a:lnTo>
                <a:lnTo>
                  <a:pt x="17167" y="18974"/>
                </a:lnTo>
                <a:lnTo>
                  <a:pt x="17156" y="18397"/>
                </a:lnTo>
                <a:lnTo>
                  <a:pt x="17111" y="17820"/>
                </a:lnTo>
                <a:lnTo>
                  <a:pt x="17066" y="17261"/>
                </a:lnTo>
                <a:lnTo>
                  <a:pt x="16998" y="16646"/>
                </a:lnTo>
                <a:lnTo>
                  <a:pt x="16852" y="15511"/>
                </a:lnTo>
                <a:lnTo>
                  <a:pt x="16740" y="14393"/>
                </a:lnTo>
                <a:lnTo>
                  <a:pt x="16717" y="13928"/>
                </a:lnTo>
                <a:lnTo>
                  <a:pt x="16695" y="13462"/>
                </a:lnTo>
                <a:lnTo>
                  <a:pt x="16717" y="13071"/>
                </a:lnTo>
                <a:lnTo>
                  <a:pt x="16785" y="12755"/>
                </a:lnTo>
                <a:lnTo>
                  <a:pt x="16852" y="12419"/>
                </a:lnTo>
                <a:lnTo>
                  <a:pt x="16953" y="12140"/>
                </a:lnTo>
                <a:lnTo>
                  <a:pt x="17088" y="11898"/>
                </a:lnTo>
                <a:lnTo>
                  <a:pt x="17212" y="11675"/>
                </a:lnTo>
                <a:lnTo>
                  <a:pt x="17370" y="11470"/>
                </a:lnTo>
                <a:lnTo>
                  <a:pt x="17516" y="11284"/>
                </a:lnTo>
                <a:lnTo>
                  <a:pt x="17696" y="11135"/>
                </a:lnTo>
                <a:lnTo>
                  <a:pt x="17865" y="11042"/>
                </a:lnTo>
                <a:lnTo>
                  <a:pt x="18033" y="10930"/>
                </a:lnTo>
                <a:lnTo>
                  <a:pt x="18213" y="10893"/>
                </a:lnTo>
                <a:lnTo>
                  <a:pt x="18382" y="10893"/>
                </a:lnTo>
                <a:lnTo>
                  <a:pt x="18551" y="10967"/>
                </a:lnTo>
                <a:lnTo>
                  <a:pt x="18708" y="11042"/>
                </a:lnTo>
                <a:lnTo>
                  <a:pt x="18855" y="11172"/>
                </a:lnTo>
                <a:lnTo>
                  <a:pt x="19012" y="11358"/>
                </a:lnTo>
                <a:lnTo>
                  <a:pt x="19136" y="11600"/>
                </a:lnTo>
                <a:lnTo>
                  <a:pt x="19271" y="11861"/>
                </a:lnTo>
                <a:lnTo>
                  <a:pt x="19440" y="12028"/>
                </a:lnTo>
                <a:lnTo>
                  <a:pt x="19608" y="12177"/>
                </a:lnTo>
                <a:lnTo>
                  <a:pt x="19822" y="12289"/>
                </a:lnTo>
                <a:lnTo>
                  <a:pt x="20025" y="12289"/>
                </a:lnTo>
                <a:lnTo>
                  <a:pt x="20238" y="12289"/>
                </a:lnTo>
                <a:lnTo>
                  <a:pt x="20452" y="12215"/>
                </a:lnTo>
                <a:lnTo>
                  <a:pt x="20643" y="12103"/>
                </a:lnTo>
                <a:lnTo>
                  <a:pt x="20846" y="11973"/>
                </a:lnTo>
                <a:lnTo>
                  <a:pt x="21037" y="11786"/>
                </a:lnTo>
                <a:lnTo>
                  <a:pt x="21206" y="11563"/>
                </a:lnTo>
                <a:lnTo>
                  <a:pt x="21363" y="11321"/>
                </a:lnTo>
                <a:lnTo>
                  <a:pt x="21465" y="11079"/>
                </a:lnTo>
                <a:lnTo>
                  <a:pt x="21577" y="10744"/>
                </a:lnTo>
                <a:lnTo>
                  <a:pt x="21622" y="10427"/>
                </a:lnTo>
                <a:lnTo>
                  <a:pt x="21645" y="10111"/>
                </a:lnTo>
                <a:lnTo>
                  <a:pt x="21622" y="9608"/>
                </a:lnTo>
                <a:lnTo>
                  <a:pt x="21577" y="9142"/>
                </a:lnTo>
                <a:lnTo>
                  <a:pt x="21465" y="8751"/>
                </a:lnTo>
                <a:lnTo>
                  <a:pt x="21363" y="8397"/>
                </a:lnTo>
                <a:lnTo>
                  <a:pt x="21206" y="8062"/>
                </a:lnTo>
                <a:lnTo>
                  <a:pt x="21037" y="7820"/>
                </a:lnTo>
                <a:lnTo>
                  <a:pt x="20846" y="7597"/>
                </a:lnTo>
                <a:lnTo>
                  <a:pt x="20643" y="7429"/>
                </a:lnTo>
                <a:lnTo>
                  <a:pt x="20452" y="7317"/>
                </a:lnTo>
                <a:lnTo>
                  <a:pt x="20238" y="7206"/>
                </a:lnTo>
                <a:lnTo>
                  <a:pt x="20025" y="7168"/>
                </a:lnTo>
                <a:lnTo>
                  <a:pt x="19822" y="7206"/>
                </a:lnTo>
                <a:lnTo>
                  <a:pt x="19608" y="7243"/>
                </a:lnTo>
                <a:lnTo>
                  <a:pt x="19440" y="7355"/>
                </a:lnTo>
                <a:lnTo>
                  <a:pt x="19271" y="7504"/>
                </a:lnTo>
                <a:lnTo>
                  <a:pt x="19136" y="7708"/>
                </a:lnTo>
                <a:lnTo>
                  <a:pt x="19012" y="7895"/>
                </a:lnTo>
                <a:lnTo>
                  <a:pt x="18832" y="8025"/>
                </a:lnTo>
                <a:lnTo>
                  <a:pt x="18663" y="8174"/>
                </a:lnTo>
                <a:lnTo>
                  <a:pt x="18472" y="8248"/>
                </a:lnTo>
                <a:lnTo>
                  <a:pt x="18270" y="8286"/>
                </a:lnTo>
                <a:lnTo>
                  <a:pt x="18078" y="8323"/>
                </a:lnTo>
                <a:lnTo>
                  <a:pt x="17887" y="8323"/>
                </a:lnTo>
                <a:lnTo>
                  <a:pt x="17696" y="8248"/>
                </a:lnTo>
                <a:lnTo>
                  <a:pt x="17493" y="8174"/>
                </a:lnTo>
                <a:lnTo>
                  <a:pt x="17302" y="8062"/>
                </a:lnTo>
                <a:lnTo>
                  <a:pt x="17133" y="7969"/>
                </a:lnTo>
                <a:lnTo>
                  <a:pt x="16976" y="7783"/>
                </a:lnTo>
                <a:lnTo>
                  <a:pt x="16852" y="7597"/>
                </a:lnTo>
                <a:lnTo>
                  <a:pt x="16740" y="7429"/>
                </a:lnTo>
                <a:lnTo>
                  <a:pt x="16672" y="7168"/>
                </a:lnTo>
                <a:lnTo>
                  <a:pt x="16638" y="6926"/>
                </a:lnTo>
                <a:lnTo>
                  <a:pt x="16616" y="6498"/>
                </a:lnTo>
                <a:lnTo>
                  <a:pt x="16616" y="5772"/>
                </a:lnTo>
                <a:lnTo>
                  <a:pt x="16650" y="4915"/>
                </a:lnTo>
                <a:lnTo>
                  <a:pt x="16695" y="3928"/>
                </a:lnTo>
                <a:lnTo>
                  <a:pt x="16762" y="2960"/>
                </a:lnTo>
                <a:lnTo>
                  <a:pt x="16830" y="1992"/>
                </a:lnTo>
                <a:lnTo>
                  <a:pt x="16908" y="1173"/>
                </a:lnTo>
                <a:lnTo>
                  <a:pt x="16976" y="521"/>
                </a:lnTo>
                <a:lnTo>
                  <a:pt x="16953" y="521"/>
                </a:lnTo>
                <a:lnTo>
                  <a:pt x="16931" y="521"/>
                </a:lnTo>
                <a:lnTo>
                  <a:pt x="16267" y="484"/>
                </a:lnTo>
                <a:lnTo>
                  <a:pt x="15637" y="428"/>
                </a:lnTo>
                <a:lnTo>
                  <a:pt x="15063" y="353"/>
                </a:lnTo>
                <a:lnTo>
                  <a:pt x="14523" y="279"/>
                </a:lnTo>
                <a:lnTo>
                  <a:pt x="14040" y="167"/>
                </a:lnTo>
                <a:lnTo>
                  <a:pt x="13635" y="93"/>
                </a:lnTo>
                <a:lnTo>
                  <a:pt x="13331" y="18"/>
                </a:lnTo>
                <a:lnTo>
                  <a:pt x="13117" y="18"/>
                </a:lnTo>
                <a:lnTo>
                  <a:pt x="12982" y="18"/>
                </a:lnTo>
                <a:lnTo>
                  <a:pt x="12858" y="130"/>
                </a:lnTo>
                <a:lnTo>
                  <a:pt x="12723" y="279"/>
                </a:lnTo>
                <a:lnTo>
                  <a:pt x="12622" y="446"/>
                </a:lnTo>
                <a:lnTo>
                  <a:pt x="12510" y="670"/>
                </a:lnTo>
                <a:lnTo>
                  <a:pt x="12419" y="912"/>
                </a:lnTo>
                <a:lnTo>
                  <a:pt x="12363" y="1210"/>
                </a:lnTo>
                <a:lnTo>
                  <a:pt x="12318" y="1526"/>
                </a:lnTo>
                <a:lnTo>
                  <a:pt x="12273" y="1843"/>
                </a:lnTo>
                <a:lnTo>
                  <a:pt x="12251" y="2215"/>
                </a:lnTo>
                <a:lnTo>
                  <a:pt x="12273" y="2532"/>
                </a:lnTo>
                <a:lnTo>
                  <a:pt x="12318" y="2886"/>
                </a:lnTo>
                <a:lnTo>
                  <a:pt x="12386" y="3240"/>
                </a:lnTo>
                <a:lnTo>
                  <a:pt x="12464" y="3556"/>
                </a:lnTo>
                <a:lnTo>
                  <a:pt x="12577" y="3891"/>
                </a:lnTo>
                <a:lnTo>
                  <a:pt x="12746" y="4171"/>
                </a:lnTo>
                <a:lnTo>
                  <a:pt x="12926" y="4487"/>
                </a:lnTo>
                <a:lnTo>
                  <a:pt x="13050" y="4860"/>
                </a:lnTo>
                <a:lnTo>
                  <a:pt x="13162" y="5251"/>
                </a:lnTo>
                <a:lnTo>
                  <a:pt x="13218" y="5604"/>
                </a:lnTo>
                <a:lnTo>
                  <a:pt x="13263" y="5995"/>
                </a:lnTo>
                <a:lnTo>
                  <a:pt x="13241" y="6386"/>
                </a:lnTo>
                <a:lnTo>
                  <a:pt x="13218" y="6740"/>
                </a:lnTo>
                <a:lnTo>
                  <a:pt x="13139" y="7094"/>
                </a:lnTo>
                <a:lnTo>
                  <a:pt x="13050" y="7429"/>
                </a:lnTo>
                <a:lnTo>
                  <a:pt x="12903" y="7746"/>
                </a:lnTo>
                <a:lnTo>
                  <a:pt x="12723" y="8025"/>
                </a:lnTo>
                <a:lnTo>
                  <a:pt x="12532" y="8286"/>
                </a:lnTo>
                <a:lnTo>
                  <a:pt x="12318" y="8491"/>
                </a:lnTo>
                <a:lnTo>
                  <a:pt x="12060" y="8677"/>
                </a:lnTo>
                <a:lnTo>
                  <a:pt x="11756" y="8788"/>
                </a:lnTo>
                <a:lnTo>
                  <a:pt x="11452" y="8826"/>
                </a:lnTo>
                <a:lnTo>
                  <a:pt x="11283" y="8826"/>
                </a:lnTo>
                <a:lnTo>
                  <a:pt x="11126" y="8826"/>
                </a:lnTo>
                <a:lnTo>
                  <a:pt x="11002" y="8788"/>
                </a:lnTo>
                <a:lnTo>
                  <a:pt x="10845" y="8714"/>
                </a:lnTo>
                <a:lnTo>
                  <a:pt x="10721" y="8640"/>
                </a:lnTo>
                <a:lnTo>
                  <a:pt x="10608" y="8565"/>
                </a:lnTo>
                <a:lnTo>
                  <a:pt x="10485" y="8453"/>
                </a:lnTo>
                <a:lnTo>
                  <a:pt x="10372" y="8323"/>
                </a:lnTo>
                <a:lnTo>
                  <a:pt x="10181" y="8062"/>
                </a:lnTo>
                <a:lnTo>
                  <a:pt x="10035" y="7746"/>
                </a:lnTo>
                <a:lnTo>
                  <a:pt x="9900" y="7392"/>
                </a:lnTo>
                <a:lnTo>
                  <a:pt x="9787" y="7001"/>
                </a:lnTo>
                <a:lnTo>
                  <a:pt x="9731" y="6610"/>
                </a:lnTo>
                <a:lnTo>
                  <a:pt x="9686" y="6219"/>
                </a:lnTo>
                <a:lnTo>
                  <a:pt x="9663" y="5772"/>
                </a:lnTo>
                <a:lnTo>
                  <a:pt x="9686" y="5381"/>
                </a:lnTo>
                <a:lnTo>
                  <a:pt x="9753" y="4990"/>
                </a:lnTo>
                <a:lnTo>
                  <a:pt x="9832" y="4636"/>
                </a:lnTo>
                <a:lnTo>
                  <a:pt x="9945" y="4320"/>
                </a:lnTo>
                <a:lnTo>
                  <a:pt x="10068" y="4022"/>
                </a:lnTo>
                <a:lnTo>
                  <a:pt x="10203" y="3817"/>
                </a:lnTo>
                <a:lnTo>
                  <a:pt x="10316" y="3593"/>
                </a:lnTo>
                <a:lnTo>
                  <a:pt x="10395" y="3351"/>
                </a:lnTo>
                <a:lnTo>
                  <a:pt x="10462" y="3109"/>
                </a:lnTo>
                <a:lnTo>
                  <a:pt x="10507" y="2848"/>
                </a:lnTo>
                <a:lnTo>
                  <a:pt x="10530" y="2606"/>
                </a:lnTo>
                <a:lnTo>
                  <a:pt x="10507" y="2346"/>
                </a:lnTo>
                <a:lnTo>
                  <a:pt x="10462" y="2141"/>
                </a:lnTo>
                <a:lnTo>
                  <a:pt x="10395" y="1880"/>
                </a:lnTo>
                <a:lnTo>
                  <a:pt x="10293" y="1638"/>
                </a:lnTo>
                <a:lnTo>
                  <a:pt x="10158" y="1415"/>
                </a:lnTo>
                <a:lnTo>
                  <a:pt x="9967" y="1210"/>
                </a:lnTo>
                <a:lnTo>
                  <a:pt x="9753" y="986"/>
                </a:lnTo>
                <a:lnTo>
                  <a:pt x="9495" y="819"/>
                </a:lnTo>
                <a:lnTo>
                  <a:pt x="9191" y="670"/>
                </a:lnTo>
                <a:lnTo>
                  <a:pt x="8842" y="521"/>
                </a:lnTo>
                <a:lnTo>
                  <a:pt x="8471" y="446"/>
                </a:lnTo>
                <a:lnTo>
                  <a:pt x="7998" y="428"/>
                </a:lnTo>
                <a:lnTo>
                  <a:pt x="7413" y="428"/>
                </a:lnTo>
                <a:lnTo>
                  <a:pt x="6817" y="446"/>
                </a:lnTo>
                <a:lnTo>
                  <a:pt x="6187" y="521"/>
                </a:lnTo>
                <a:lnTo>
                  <a:pt x="5602" y="633"/>
                </a:lnTo>
                <a:lnTo>
                  <a:pt x="5107" y="744"/>
                </a:lnTo>
                <a:lnTo>
                  <a:pt x="4725" y="856"/>
                </a:lnTo>
                <a:lnTo>
                  <a:pt x="4848" y="1564"/>
                </a:lnTo>
                <a:lnTo>
                  <a:pt x="5028" y="2495"/>
                </a:lnTo>
                <a:lnTo>
                  <a:pt x="5175" y="3556"/>
                </a:lnTo>
                <a:lnTo>
                  <a:pt x="5298" y="4673"/>
                </a:lnTo>
                <a:lnTo>
                  <a:pt x="5343" y="5213"/>
                </a:lnTo>
                <a:lnTo>
                  <a:pt x="5388" y="5753"/>
                </a:lnTo>
                <a:lnTo>
                  <a:pt x="5411" y="6275"/>
                </a:lnTo>
                <a:lnTo>
                  <a:pt x="5411" y="6740"/>
                </a:lnTo>
                <a:lnTo>
                  <a:pt x="5366" y="7168"/>
                </a:lnTo>
                <a:lnTo>
                  <a:pt x="5321" y="7541"/>
                </a:lnTo>
                <a:lnTo>
                  <a:pt x="5287" y="7708"/>
                </a:lnTo>
                <a:lnTo>
                  <a:pt x="5242" y="7857"/>
                </a:lnTo>
                <a:lnTo>
                  <a:pt x="5197" y="7969"/>
                </a:lnTo>
                <a:lnTo>
                  <a:pt x="5130" y="8062"/>
                </a:lnTo>
                <a:lnTo>
                  <a:pt x="5006" y="8248"/>
                </a:lnTo>
                <a:lnTo>
                  <a:pt x="4848" y="8397"/>
                </a:lnTo>
                <a:lnTo>
                  <a:pt x="4725" y="8528"/>
                </a:lnTo>
                <a:lnTo>
                  <a:pt x="4567" y="8640"/>
                </a:lnTo>
                <a:lnTo>
                  <a:pt x="4421" y="8714"/>
                </a:lnTo>
                <a:lnTo>
                  <a:pt x="4263" y="8751"/>
                </a:lnTo>
                <a:lnTo>
                  <a:pt x="4095" y="8788"/>
                </a:lnTo>
                <a:lnTo>
                  <a:pt x="3948" y="8788"/>
                </a:lnTo>
                <a:lnTo>
                  <a:pt x="3791" y="8751"/>
                </a:lnTo>
                <a:lnTo>
                  <a:pt x="3667" y="8714"/>
                </a:lnTo>
                <a:lnTo>
                  <a:pt x="3510" y="8677"/>
                </a:lnTo>
                <a:lnTo>
                  <a:pt x="3386" y="8602"/>
                </a:lnTo>
                <a:lnTo>
                  <a:pt x="3251" y="8491"/>
                </a:lnTo>
                <a:lnTo>
                  <a:pt x="3127" y="8360"/>
                </a:lnTo>
                <a:lnTo>
                  <a:pt x="3015" y="8248"/>
                </a:lnTo>
                <a:lnTo>
                  <a:pt x="2925" y="8062"/>
                </a:lnTo>
                <a:lnTo>
                  <a:pt x="2778" y="7857"/>
                </a:lnTo>
                <a:lnTo>
                  <a:pt x="2610" y="7671"/>
                </a:lnTo>
                <a:lnTo>
                  <a:pt x="2407" y="7541"/>
                </a:lnTo>
                <a:lnTo>
                  <a:pt x="2171" y="7466"/>
                </a:lnTo>
                <a:lnTo>
                  <a:pt x="1957" y="7429"/>
                </a:lnTo>
                <a:lnTo>
                  <a:pt x="1698" y="7429"/>
                </a:lnTo>
                <a:lnTo>
                  <a:pt x="1462" y="7466"/>
                </a:lnTo>
                <a:lnTo>
                  <a:pt x="1226" y="7559"/>
                </a:lnTo>
                <a:lnTo>
                  <a:pt x="989" y="7708"/>
                </a:lnTo>
                <a:lnTo>
                  <a:pt x="776" y="7932"/>
                </a:lnTo>
                <a:lnTo>
                  <a:pt x="551" y="8211"/>
                </a:lnTo>
                <a:lnTo>
                  <a:pt x="382" y="8528"/>
                </a:lnTo>
                <a:lnTo>
                  <a:pt x="315" y="8714"/>
                </a:lnTo>
                <a:lnTo>
                  <a:pt x="236" y="8919"/>
                </a:lnTo>
                <a:lnTo>
                  <a:pt x="191" y="9142"/>
                </a:lnTo>
                <a:lnTo>
                  <a:pt x="123" y="9347"/>
                </a:lnTo>
                <a:lnTo>
                  <a:pt x="78" y="9608"/>
                </a:lnTo>
                <a:lnTo>
                  <a:pt x="56" y="9887"/>
                </a:lnTo>
                <a:lnTo>
                  <a:pt x="33" y="10185"/>
                </a:lnTo>
                <a:lnTo>
                  <a:pt x="33" y="10464"/>
                </a:lnTo>
                <a:lnTo>
                  <a:pt x="33" y="10706"/>
                </a:lnTo>
                <a:lnTo>
                  <a:pt x="56" y="10967"/>
                </a:lnTo>
                <a:lnTo>
                  <a:pt x="78" y="11172"/>
                </a:lnTo>
                <a:lnTo>
                  <a:pt x="123" y="11395"/>
                </a:lnTo>
                <a:lnTo>
                  <a:pt x="168" y="11600"/>
                </a:lnTo>
                <a:lnTo>
                  <a:pt x="236" y="11786"/>
                </a:lnTo>
                <a:lnTo>
                  <a:pt x="292" y="11973"/>
                </a:lnTo>
                <a:lnTo>
                  <a:pt x="382" y="12140"/>
                </a:lnTo>
                <a:lnTo>
                  <a:pt x="540" y="12419"/>
                </a:lnTo>
                <a:lnTo>
                  <a:pt x="731" y="12680"/>
                </a:lnTo>
                <a:lnTo>
                  <a:pt x="944" y="12866"/>
                </a:lnTo>
                <a:lnTo>
                  <a:pt x="1158" y="12997"/>
                </a:lnTo>
                <a:lnTo>
                  <a:pt x="1395" y="13108"/>
                </a:lnTo>
                <a:lnTo>
                  <a:pt x="1608" y="13183"/>
                </a:lnTo>
                <a:lnTo>
                  <a:pt x="1856" y="13183"/>
                </a:lnTo>
                <a:lnTo>
                  <a:pt x="2070" y="13146"/>
                </a:lnTo>
                <a:lnTo>
                  <a:pt x="2261" y="13071"/>
                </a:lnTo>
                <a:lnTo>
                  <a:pt x="2430" y="12960"/>
                </a:lnTo>
                <a:lnTo>
                  <a:pt x="2587" y="12792"/>
                </a:lnTo>
                <a:lnTo>
                  <a:pt x="2688" y="12606"/>
                </a:lnTo>
                <a:lnTo>
                  <a:pt x="2801" y="12419"/>
                </a:lnTo>
                <a:lnTo>
                  <a:pt x="2925" y="12289"/>
                </a:lnTo>
                <a:lnTo>
                  <a:pt x="3082" y="12177"/>
                </a:lnTo>
                <a:lnTo>
                  <a:pt x="3228" y="12103"/>
                </a:lnTo>
                <a:lnTo>
                  <a:pt x="3408" y="12103"/>
                </a:lnTo>
                <a:lnTo>
                  <a:pt x="3577" y="12103"/>
                </a:lnTo>
                <a:lnTo>
                  <a:pt x="3723" y="12177"/>
                </a:lnTo>
                <a:lnTo>
                  <a:pt x="3903" y="12252"/>
                </a:lnTo>
                <a:lnTo>
                  <a:pt x="4072" y="12364"/>
                </a:lnTo>
                <a:lnTo>
                  <a:pt x="4230" y="12494"/>
                </a:lnTo>
                <a:lnTo>
                  <a:pt x="4353" y="12643"/>
                </a:lnTo>
                <a:lnTo>
                  <a:pt x="4488" y="12829"/>
                </a:lnTo>
                <a:lnTo>
                  <a:pt x="4567" y="13034"/>
                </a:lnTo>
                <a:lnTo>
                  <a:pt x="4657" y="13257"/>
                </a:lnTo>
                <a:lnTo>
                  <a:pt x="4702" y="13462"/>
                </a:lnTo>
                <a:lnTo>
                  <a:pt x="4725" y="13686"/>
                </a:lnTo>
                <a:lnTo>
                  <a:pt x="4702" y="14282"/>
                </a:lnTo>
                <a:lnTo>
                  <a:pt x="4657" y="15045"/>
                </a:lnTo>
                <a:lnTo>
                  <a:pt x="4612" y="15976"/>
                </a:lnTo>
                <a:lnTo>
                  <a:pt x="4590" y="16926"/>
                </a:lnTo>
                <a:lnTo>
                  <a:pt x="4567" y="17968"/>
                </a:lnTo>
                <a:lnTo>
                  <a:pt x="4567" y="19011"/>
                </a:lnTo>
                <a:lnTo>
                  <a:pt x="4590" y="19514"/>
                </a:lnTo>
                <a:lnTo>
                  <a:pt x="4612" y="19980"/>
                </a:lnTo>
                <a:lnTo>
                  <a:pt x="4657" y="20426"/>
                </a:lnTo>
                <a:lnTo>
                  <a:pt x="4725" y="20836"/>
                </a:lnTo>
                <a:lnTo>
                  <a:pt x="4848" y="20929"/>
                </a:lnTo>
                <a:lnTo>
                  <a:pt x="5040" y="21004"/>
                </a:lnTo>
                <a:lnTo>
                  <a:pt x="5265" y="21078"/>
                </a:lnTo>
                <a:lnTo>
                  <a:pt x="5478" y="21115"/>
                </a:lnTo>
                <a:lnTo>
                  <a:pt x="6041" y="21115"/>
                </a:lnTo>
                <a:lnTo>
                  <a:pt x="6637" y="21078"/>
                </a:lnTo>
                <a:lnTo>
                  <a:pt x="7312" y="21004"/>
                </a:lnTo>
                <a:lnTo>
                  <a:pt x="7998" y="20929"/>
                </a:lnTo>
                <a:lnTo>
                  <a:pt x="8696" y="20855"/>
                </a:lnTo>
                <a:lnTo>
                  <a:pt x="9360" y="20836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>
        <p:nvSpPr>
          <p:cNvPr id="25" name="Puzzle4"/>
          <p:cNvSpPr>
            <a:spLocks noEditPoints="1" noChangeArrowheads="1"/>
          </p:cNvSpPr>
          <p:nvPr/>
        </p:nvSpPr>
        <p:spPr bwMode="auto">
          <a:xfrm>
            <a:off x="7432808" y="1474462"/>
            <a:ext cx="974150" cy="1422845"/>
          </a:xfrm>
          <a:custGeom>
            <a:avLst/>
            <a:gdLst>
              <a:gd name="T0" fmla="*/ 8307 w 21600"/>
              <a:gd name="T1" fmla="*/ 11593 h 21600"/>
              <a:gd name="T2" fmla="*/ 453 w 21600"/>
              <a:gd name="T3" fmla="*/ 16938 h 21600"/>
              <a:gd name="T4" fmla="*/ 11500 w 21600"/>
              <a:gd name="T5" fmla="*/ 21600 h 21600"/>
              <a:gd name="T6" fmla="*/ 20920 w 21600"/>
              <a:gd name="T7" fmla="*/ 16751 h 21600"/>
              <a:gd name="T8" fmla="*/ 13972 w 21600"/>
              <a:gd name="T9" fmla="*/ 10888 h 21600"/>
              <a:gd name="T10" fmla="*/ 21033 w 21600"/>
              <a:gd name="T11" fmla="*/ 4716 h 21600"/>
              <a:gd name="T12" fmla="*/ 11102 w 21600"/>
              <a:gd name="T13" fmla="*/ 11 h 21600"/>
              <a:gd name="T14" fmla="*/ 453 w 21600"/>
              <a:gd name="T15" fmla="*/ 4716 h 21600"/>
              <a:gd name="T16" fmla="*/ 2076 w 21600"/>
              <a:gd name="T17" fmla="*/ 5664 h 21600"/>
              <a:gd name="T18" fmla="*/ 20203 w 21600"/>
              <a:gd name="T19" fmla="*/ 1598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3813" y="10590"/>
                </a:moveTo>
                <a:lnTo>
                  <a:pt x="3927" y="10513"/>
                </a:lnTo>
                <a:lnTo>
                  <a:pt x="4078" y="10425"/>
                </a:lnTo>
                <a:lnTo>
                  <a:pt x="4210" y="10359"/>
                </a:lnTo>
                <a:lnTo>
                  <a:pt x="4361" y="10315"/>
                </a:lnTo>
                <a:lnTo>
                  <a:pt x="4682" y="10237"/>
                </a:lnTo>
                <a:lnTo>
                  <a:pt x="5041" y="10193"/>
                </a:lnTo>
                <a:lnTo>
                  <a:pt x="5456" y="10171"/>
                </a:lnTo>
                <a:lnTo>
                  <a:pt x="5853" y="10193"/>
                </a:lnTo>
                <a:lnTo>
                  <a:pt x="6249" y="10260"/>
                </a:lnTo>
                <a:lnTo>
                  <a:pt x="6646" y="10337"/>
                </a:lnTo>
                <a:lnTo>
                  <a:pt x="7004" y="10469"/>
                </a:lnTo>
                <a:lnTo>
                  <a:pt x="7363" y="10612"/>
                </a:lnTo>
                <a:lnTo>
                  <a:pt x="7665" y="10788"/>
                </a:lnTo>
                <a:lnTo>
                  <a:pt x="7911" y="10998"/>
                </a:lnTo>
                <a:lnTo>
                  <a:pt x="8024" y="11097"/>
                </a:lnTo>
                <a:lnTo>
                  <a:pt x="8137" y="11207"/>
                </a:lnTo>
                <a:lnTo>
                  <a:pt x="8194" y="11340"/>
                </a:lnTo>
                <a:lnTo>
                  <a:pt x="8269" y="11461"/>
                </a:lnTo>
                <a:lnTo>
                  <a:pt x="8307" y="11593"/>
                </a:lnTo>
                <a:lnTo>
                  <a:pt x="8307" y="11714"/>
                </a:lnTo>
                <a:lnTo>
                  <a:pt x="8307" y="11868"/>
                </a:lnTo>
                <a:lnTo>
                  <a:pt x="8307" y="12012"/>
                </a:lnTo>
                <a:lnTo>
                  <a:pt x="8194" y="12265"/>
                </a:lnTo>
                <a:lnTo>
                  <a:pt x="8062" y="12519"/>
                </a:lnTo>
                <a:lnTo>
                  <a:pt x="7873" y="12706"/>
                </a:lnTo>
                <a:lnTo>
                  <a:pt x="7627" y="12904"/>
                </a:lnTo>
                <a:lnTo>
                  <a:pt x="7363" y="13048"/>
                </a:lnTo>
                <a:lnTo>
                  <a:pt x="7080" y="13180"/>
                </a:lnTo>
                <a:lnTo>
                  <a:pt x="6759" y="13257"/>
                </a:lnTo>
                <a:lnTo>
                  <a:pt x="6419" y="13345"/>
                </a:lnTo>
                <a:lnTo>
                  <a:pt x="6098" y="13389"/>
                </a:lnTo>
                <a:lnTo>
                  <a:pt x="5739" y="13389"/>
                </a:lnTo>
                <a:lnTo>
                  <a:pt x="5418" y="13389"/>
                </a:lnTo>
                <a:lnTo>
                  <a:pt x="5079" y="13345"/>
                </a:lnTo>
                <a:lnTo>
                  <a:pt x="4758" y="13301"/>
                </a:lnTo>
                <a:lnTo>
                  <a:pt x="4474" y="13213"/>
                </a:lnTo>
                <a:lnTo>
                  <a:pt x="4172" y="13114"/>
                </a:lnTo>
                <a:lnTo>
                  <a:pt x="3965" y="12982"/>
                </a:lnTo>
                <a:lnTo>
                  <a:pt x="3738" y="12838"/>
                </a:lnTo>
                <a:lnTo>
                  <a:pt x="3493" y="12706"/>
                </a:lnTo>
                <a:lnTo>
                  <a:pt x="3228" y="12607"/>
                </a:lnTo>
                <a:lnTo>
                  <a:pt x="2945" y="12519"/>
                </a:lnTo>
                <a:lnTo>
                  <a:pt x="2700" y="12431"/>
                </a:lnTo>
                <a:lnTo>
                  <a:pt x="2397" y="12375"/>
                </a:lnTo>
                <a:lnTo>
                  <a:pt x="2152" y="12331"/>
                </a:lnTo>
                <a:lnTo>
                  <a:pt x="1888" y="12309"/>
                </a:lnTo>
                <a:lnTo>
                  <a:pt x="1642" y="12309"/>
                </a:lnTo>
                <a:lnTo>
                  <a:pt x="1397" y="12331"/>
                </a:lnTo>
                <a:lnTo>
                  <a:pt x="1170" y="12397"/>
                </a:lnTo>
                <a:lnTo>
                  <a:pt x="962" y="12453"/>
                </a:lnTo>
                <a:lnTo>
                  <a:pt x="774" y="12563"/>
                </a:lnTo>
                <a:lnTo>
                  <a:pt x="623" y="12684"/>
                </a:lnTo>
                <a:lnTo>
                  <a:pt x="528" y="12838"/>
                </a:lnTo>
                <a:lnTo>
                  <a:pt x="453" y="13026"/>
                </a:lnTo>
                <a:lnTo>
                  <a:pt x="339" y="13477"/>
                </a:lnTo>
                <a:lnTo>
                  <a:pt x="226" y="13984"/>
                </a:lnTo>
                <a:lnTo>
                  <a:pt x="151" y="14535"/>
                </a:lnTo>
                <a:lnTo>
                  <a:pt x="113" y="15075"/>
                </a:lnTo>
                <a:lnTo>
                  <a:pt x="113" y="15626"/>
                </a:lnTo>
                <a:lnTo>
                  <a:pt x="151" y="16133"/>
                </a:lnTo>
                <a:lnTo>
                  <a:pt x="188" y="16376"/>
                </a:lnTo>
                <a:lnTo>
                  <a:pt x="264" y="16585"/>
                </a:lnTo>
                <a:lnTo>
                  <a:pt x="339" y="16773"/>
                </a:lnTo>
                <a:lnTo>
                  <a:pt x="453" y="16938"/>
                </a:lnTo>
                <a:lnTo>
                  <a:pt x="1095" y="16883"/>
                </a:lnTo>
                <a:lnTo>
                  <a:pt x="1963" y="16795"/>
                </a:lnTo>
                <a:lnTo>
                  <a:pt x="2945" y="16751"/>
                </a:lnTo>
                <a:lnTo>
                  <a:pt x="3965" y="16706"/>
                </a:lnTo>
                <a:lnTo>
                  <a:pt x="5022" y="16684"/>
                </a:lnTo>
                <a:lnTo>
                  <a:pt x="5947" y="16684"/>
                </a:lnTo>
                <a:lnTo>
                  <a:pt x="6759" y="16706"/>
                </a:lnTo>
                <a:lnTo>
                  <a:pt x="7363" y="16751"/>
                </a:lnTo>
                <a:lnTo>
                  <a:pt x="7948" y="16839"/>
                </a:lnTo>
                <a:lnTo>
                  <a:pt x="8458" y="16916"/>
                </a:lnTo>
                <a:lnTo>
                  <a:pt x="8893" y="17026"/>
                </a:lnTo>
                <a:lnTo>
                  <a:pt x="9289" y="17158"/>
                </a:lnTo>
                <a:lnTo>
                  <a:pt x="9572" y="17280"/>
                </a:lnTo>
                <a:lnTo>
                  <a:pt x="9799" y="17412"/>
                </a:lnTo>
                <a:lnTo>
                  <a:pt x="9969" y="17555"/>
                </a:lnTo>
                <a:lnTo>
                  <a:pt x="10120" y="17687"/>
                </a:lnTo>
                <a:lnTo>
                  <a:pt x="10158" y="17831"/>
                </a:lnTo>
                <a:lnTo>
                  <a:pt x="10195" y="17974"/>
                </a:lnTo>
                <a:lnTo>
                  <a:pt x="10158" y="18128"/>
                </a:lnTo>
                <a:lnTo>
                  <a:pt x="10082" y="18271"/>
                </a:lnTo>
                <a:lnTo>
                  <a:pt x="9969" y="18426"/>
                </a:lnTo>
                <a:lnTo>
                  <a:pt x="9837" y="18569"/>
                </a:lnTo>
                <a:lnTo>
                  <a:pt x="9648" y="18701"/>
                </a:lnTo>
                <a:lnTo>
                  <a:pt x="9440" y="18822"/>
                </a:lnTo>
                <a:lnTo>
                  <a:pt x="9213" y="18999"/>
                </a:lnTo>
                <a:lnTo>
                  <a:pt x="9044" y="19186"/>
                </a:lnTo>
                <a:lnTo>
                  <a:pt x="8893" y="19395"/>
                </a:lnTo>
                <a:lnTo>
                  <a:pt x="8817" y="19627"/>
                </a:lnTo>
                <a:lnTo>
                  <a:pt x="8779" y="19858"/>
                </a:lnTo>
                <a:lnTo>
                  <a:pt x="8779" y="20112"/>
                </a:lnTo>
                <a:lnTo>
                  <a:pt x="8855" y="20354"/>
                </a:lnTo>
                <a:lnTo>
                  <a:pt x="8968" y="20586"/>
                </a:lnTo>
                <a:lnTo>
                  <a:pt x="9138" y="20817"/>
                </a:lnTo>
                <a:lnTo>
                  <a:pt x="9365" y="21026"/>
                </a:lnTo>
                <a:lnTo>
                  <a:pt x="9610" y="21192"/>
                </a:lnTo>
                <a:lnTo>
                  <a:pt x="9950" y="21368"/>
                </a:lnTo>
                <a:lnTo>
                  <a:pt x="10120" y="21445"/>
                </a:lnTo>
                <a:lnTo>
                  <a:pt x="10346" y="21511"/>
                </a:lnTo>
                <a:lnTo>
                  <a:pt x="10516" y="21555"/>
                </a:lnTo>
                <a:lnTo>
                  <a:pt x="10743" y="21600"/>
                </a:lnTo>
                <a:lnTo>
                  <a:pt x="10988" y="21644"/>
                </a:lnTo>
                <a:lnTo>
                  <a:pt x="11215" y="21666"/>
                </a:lnTo>
                <a:lnTo>
                  <a:pt x="11498" y="21666"/>
                </a:lnTo>
                <a:lnTo>
                  <a:pt x="11762" y="21666"/>
                </a:lnTo>
                <a:lnTo>
                  <a:pt x="12253" y="21644"/>
                </a:lnTo>
                <a:lnTo>
                  <a:pt x="12763" y="21577"/>
                </a:lnTo>
                <a:lnTo>
                  <a:pt x="13197" y="21467"/>
                </a:lnTo>
                <a:lnTo>
                  <a:pt x="13556" y="21346"/>
                </a:lnTo>
                <a:lnTo>
                  <a:pt x="13896" y="21192"/>
                </a:lnTo>
                <a:lnTo>
                  <a:pt x="14179" y="21026"/>
                </a:lnTo>
                <a:lnTo>
                  <a:pt x="14444" y="20839"/>
                </a:lnTo>
                <a:lnTo>
                  <a:pt x="14576" y="20641"/>
                </a:lnTo>
                <a:lnTo>
                  <a:pt x="14727" y="20431"/>
                </a:lnTo>
                <a:lnTo>
                  <a:pt x="14765" y="20200"/>
                </a:lnTo>
                <a:lnTo>
                  <a:pt x="14802" y="19991"/>
                </a:lnTo>
                <a:lnTo>
                  <a:pt x="14727" y="19759"/>
                </a:lnTo>
                <a:lnTo>
                  <a:pt x="14613" y="19550"/>
                </a:lnTo>
                <a:lnTo>
                  <a:pt x="14444" y="19307"/>
                </a:lnTo>
                <a:lnTo>
                  <a:pt x="14217" y="19098"/>
                </a:lnTo>
                <a:lnTo>
                  <a:pt x="13934" y="18911"/>
                </a:lnTo>
                <a:lnTo>
                  <a:pt x="13669" y="18745"/>
                </a:lnTo>
                <a:lnTo>
                  <a:pt x="13462" y="18547"/>
                </a:lnTo>
                <a:lnTo>
                  <a:pt x="13311" y="18337"/>
                </a:lnTo>
                <a:lnTo>
                  <a:pt x="13197" y="18150"/>
                </a:lnTo>
                <a:lnTo>
                  <a:pt x="13122" y="17941"/>
                </a:lnTo>
                <a:lnTo>
                  <a:pt x="13122" y="17720"/>
                </a:lnTo>
                <a:lnTo>
                  <a:pt x="13122" y="17533"/>
                </a:lnTo>
                <a:lnTo>
                  <a:pt x="13197" y="17346"/>
                </a:lnTo>
                <a:lnTo>
                  <a:pt x="13273" y="17158"/>
                </a:lnTo>
                <a:lnTo>
                  <a:pt x="13386" y="16982"/>
                </a:lnTo>
                <a:lnTo>
                  <a:pt x="13537" y="16839"/>
                </a:lnTo>
                <a:lnTo>
                  <a:pt x="13707" y="16706"/>
                </a:lnTo>
                <a:lnTo>
                  <a:pt x="13896" y="16607"/>
                </a:lnTo>
                <a:lnTo>
                  <a:pt x="14104" y="16519"/>
                </a:lnTo>
                <a:lnTo>
                  <a:pt x="14330" y="16453"/>
                </a:lnTo>
                <a:lnTo>
                  <a:pt x="14538" y="16431"/>
                </a:lnTo>
                <a:lnTo>
                  <a:pt x="14897" y="16453"/>
                </a:lnTo>
                <a:lnTo>
                  <a:pt x="15406" y="16497"/>
                </a:lnTo>
                <a:lnTo>
                  <a:pt x="16105" y="16541"/>
                </a:lnTo>
                <a:lnTo>
                  <a:pt x="16898" y="16607"/>
                </a:lnTo>
                <a:lnTo>
                  <a:pt x="17804" y="16651"/>
                </a:lnTo>
                <a:lnTo>
                  <a:pt x="18786" y="16684"/>
                </a:lnTo>
                <a:lnTo>
                  <a:pt x="19844" y="16728"/>
                </a:lnTo>
                <a:lnTo>
                  <a:pt x="20920" y="16751"/>
                </a:lnTo>
                <a:lnTo>
                  <a:pt x="21109" y="16497"/>
                </a:lnTo>
                <a:lnTo>
                  <a:pt x="21241" y="16222"/>
                </a:lnTo>
                <a:lnTo>
                  <a:pt x="21392" y="15946"/>
                </a:lnTo>
                <a:lnTo>
                  <a:pt x="21467" y="15648"/>
                </a:lnTo>
                <a:lnTo>
                  <a:pt x="21543" y="15351"/>
                </a:lnTo>
                <a:lnTo>
                  <a:pt x="21618" y="15042"/>
                </a:lnTo>
                <a:lnTo>
                  <a:pt x="21618" y="14745"/>
                </a:lnTo>
                <a:lnTo>
                  <a:pt x="21618" y="14447"/>
                </a:lnTo>
                <a:lnTo>
                  <a:pt x="21618" y="14150"/>
                </a:lnTo>
                <a:lnTo>
                  <a:pt x="21581" y="13852"/>
                </a:lnTo>
                <a:lnTo>
                  <a:pt x="21505" y="13577"/>
                </a:lnTo>
                <a:lnTo>
                  <a:pt x="21430" y="13301"/>
                </a:lnTo>
                <a:lnTo>
                  <a:pt x="21354" y="13048"/>
                </a:lnTo>
                <a:lnTo>
                  <a:pt x="21241" y="12816"/>
                </a:lnTo>
                <a:lnTo>
                  <a:pt x="21146" y="12607"/>
                </a:lnTo>
                <a:lnTo>
                  <a:pt x="21033" y="12431"/>
                </a:lnTo>
                <a:lnTo>
                  <a:pt x="20920" y="12265"/>
                </a:lnTo>
                <a:lnTo>
                  <a:pt x="20769" y="12144"/>
                </a:lnTo>
                <a:lnTo>
                  <a:pt x="20637" y="12034"/>
                </a:lnTo>
                <a:lnTo>
                  <a:pt x="20486" y="11946"/>
                </a:lnTo>
                <a:lnTo>
                  <a:pt x="20297" y="11891"/>
                </a:lnTo>
                <a:lnTo>
                  <a:pt x="20165" y="11846"/>
                </a:lnTo>
                <a:lnTo>
                  <a:pt x="19976" y="11824"/>
                </a:lnTo>
                <a:lnTo>
                  <a:pt x="19806" y="11802"/>
                </a:lnTo>
                <a:lnTo>
                  <a:pt x="19390" y="11824"/>
                </a:lnTo>
                <a:lnTo>
                  <a:pt x="18956" y="11891"/>
                </a:lnTo>
                <a:lnTo>
                  <a:pt x="18503" y="11968"/>
                </a:lnTo>
                <a:lnTo>
                  <a:pt x="17993" y="12078"/>
                </a:lnTo>
                <a:lnTo>
                  <a:pt x="17653" y="12144"/>
                </a:lnTo>
                <a:lnTo>
                  <a:pt x="17332" y="12199"/>
                </a:lnTo>
                <a:lnTo>
                  <a:pt x="17049" y="12221"/>
                </a:lnTo>
                <a:lnTo>
                  <a:pt x="16747" y="12243"/>
                </a:lnTo>
                <a:lnTo>
                  <a:pt x="16464" y="12243"/>
                </a:lnTo>
                <a:lnTo>
                  <a:pt x="16218" y="12243"/>
                </a:lnTo>
                <a:lnTo>
                  <a:pt x="15992" y="12221"/>
                </a:lnTo>
                <a:lnTo>
                  <a:pt x="15746" y="12199"/>
                </a:lnTo>
                <a:lnTo>
                  <a:pt x="15520" y="12155"/>
                </a:lnTo>
                <a:lnTo>
                  <a:pt x="15350" y="12122"/>
                </a:lnTo>
                <a:lnTo>
                  <a:pt x="15161" y="12056"/>
                </a:lnTo>
                <a:lnTo>
                  <a:pt x="14972" y="11990"/>
                </a:lnTo>
                <a:lnTo>
                  <a:pt x="14689" y="11846"/>
                </a:lnTo>
                <a:lnTo>
                  <a:pt x="14444" y="11670"/>
                </a:lnTo>
                <a:lnTo>
                  <a:pt x="14255" y="11483"/>
                </a:lnTo>
                <a:lnTo>
                  <a:pt x="14104" y="11295"/>
                </a:lnTo>
                <a:lnTo>
                  <a:pt x="14028" y="11086"/>
                </a:lnTo>
                <a:lnTo>
                  <a:pt x="13972" y="10888"/>
                </a:lnTo>
                <a:lnTo>
                  <a:pt x="13972" y="10700"/>
                </a:lnTo>
                <a:lnTo>
                  <a:pt x="14009" y="10513"/>
                </a:lnTo>
                <a:lnTo>
                  <a:pt x="14066" y="10359"/>
                </a:lnTo>
                <a:lnTo>
                  <a:pt x="14179" y="10215"/>
                </a:lnTo>
                <a:lnTo>
                  <a:pt x="14406" y="10006"/>
                </a:lnTo>
                <a:lnTo>
                  <a:pt x="14651" y="9830"/>
                </a:lnTo>
                <a:lnTo>
                  <a:pt x="14878" y="9686"/>
                </a:lnTo>
                <a:lnTo>
                  <a:pt x="15123" y="9554"/>
                </a:lnTo>
                <a:lnTo>
                  <a:pt x="15350" y="9477"/>
                </a:lnTo>
                <a:lnTo>
                  <a:pt x="15558" y="9411"/>
                </a:lnTo>
                <a:lnTo>
                  <a:pt x="15803" y="9345"/>
                </a:lnTo>
                <a:lnTo>
                  <a:pt x="16030" y="9323"/>
                </a:lnTo>
                <a:lnTo>
                  <a:pt x="16256" y="9301"/>
                </a:lnTo>
                <a:lnTo>
                  <a:pt x="16464" y="9323"/>
                </a:lnTo>
                <a:lnTo>
                  <a:pt x="16690" y="9345"/>
                </a:lnTo>
                <a:lnTo>
                  <a:pt x="16898" y="9367"/>
                </a:lnTo>
                <a:lnTo>
                  <a:pt x="17332" y="9477"/>
                </a:lnTo>
                <a:lnTo>
                  <a:pt x="17767" y="9598"/>
                </a:lnTo>
                <a:lnTo>
                  <a:pt x="18163" y="9731"/>
                </a:lnTo>
                <a:lnTo>
                  <a:pt x="18597" y="9874"/>
                </a:lnTo>
                <a:lnTo>
                  <a:pt x="18994" y="10006"/>
                </a:lnTo>
                <a:lnTo>
                  <a:pt x="19428" y="10083"/>
                </a:lnTo>
                <a:lnTo>
                  <a:pt x="19617" y="10127"/>
                </a:lnTo>
                <a:lnTo>
                  <a:pt x="19844" y="10149"/>
                </a:lnTo>
                <a:lnTo>
                  <a:pt x="20013" y="10149"/>
                </a:lnTo>
                <a:lnTo>
                  <a:pt x="20240" y="10127"/>
                </a:lnTo>
                <a:lnTo>
                  <a:pt x="20410" y="10105"/>
                </a:lnTo>
                <a:lnTo>
                  <a:pt x="20637" y="10061"/>
                </a:lnTo>
                <a:lnTo>
                  <a:pt x="20844" y="9984"/>
                </a:lnTo>
                <a:lnTo>
                  <a:pt x="21033" y="9896"/>
                </a:lnTo>
                <a:lnTo>
                  <a:pt x="21146" y="9830"/>
                </a:lnTo>
                <a:lnTo>
                  <a:pt x="21203" y="9753"/>
                </a:lnTo>
                <a:lnTo>
                  <a:pt x="21279" y="9642"/>
                </a:lnTo>
                <a:lnTo>
                  <a:pt x="21354" y="9521"/>
                </a:lnTo>
                <a:lnTo>
                  <a:pt x="21430" y="9246"/>
                </a:lnTo>
                <a:lnTo>
                  <a:pt x="21430" y="8904"/>
                </a:lnTo>
                <a:lnTo>
                  <a:pt x="21430" y="8540"/>
                </a:lnTo>
                <a:lnTo>
                  <a:pt x="21392" y="8144"/>
                </a:lnTo>
                <a:lnTo>
                  <a:pt x="21354" y="7714"/>
                </a:lnTo>
                <a:lnTo>
                  <a:pt x="21279" y="7295"/>
                </a:lnTo>
                <a:lnTo>
                  <a:pt x="21146" y="6446"/>
                </a:lnTo>
                <a:lnTo>
                  <a:pt x="20995" y="5686"/>
                </a:lnTo>
                <a:lnTo>
                  <a:pt x="20958" y="5366"/>
                </a:lnTo>
                <a:lnTo>
                  <a:pt x="20958" y="5091"/>
                </a:lnTo>
                <a:lnTo>
                  <a:pt x="20958" y="4860"/>
                </a:lnTo>
                <a:lnTo>
                  <a:pt x="21033" y="4716"/>
                </a:lnTo>
                <a:lnTo>
                  <a:pt x="20637" y="4860"/>
                </a:lnTo>
                <a:lnTo>
                  <a:pt x="20127" y="4992"/>
                </a:lnTo>
                <a:lnTo>
                  <a:pt x="19617" y="5069"/>
                </a:lnTo>
                <a:lnTo>
                  <a:pt x="19032" y="5157"/>
                </a:lnTo>
                <a:lnTo>
                  <a:pt x="18465" y="5201"/>
                </a:lnTo>
                <a:lnTo>
                  <a:pt x="17842" y="5245"/>
                </a:lnTo>
                <a:lnTo>
                  <a:pt x="17219" y="5267"/>
                </a:lnTo>
                <a:lnTo>
                  <a:pt x="16615" y="5267"/>
                </a:lnTo>
                <a:lnTo>
                  <a:pt x="15992" y="5245"/>
                </a:lnTo>
                <a:lnTo>
                  <a:pt x="15369" y="5201"/>
                </a:lnTo>
                <a:lnTo>
                  <a:pt x="14840" y="5157"/>
                </a:lnTo>
                <a:lnTo>
                  <a:pt x="14293" y="5091"/>
                </a:lnTo>
                <a:lnTo>
                  <a:pt x="13783" y="5014"/>
                </a:lnTo>
                <a:lnTo>
                  <a:pt x="13386" y="4926"/>
                </a:lnTo>
                <a:lnTo>
                  <a:pt x="13027" y="4815"/>
                </a:lnTo>
                <a:lnTo>
                  <a:pt x="12725" y="4716"/>
                </a:lnTo>
                <a:lnTo>
                  <a:pt x="12480" y="4606"/>
                </a:lnTo>
                <a:lnTo>
                  <a:pt x="12291" y="4496"/>
                </a:lnTo>
                <a:lnTo>
                  <a:pt x="12197" y="4397"/>
                </a:lnTo>
                <a:lnTo>
                  <a:pt x="12083" y="4286"/>
                </a:lnTo>
                <a:lnTo>
                  <a:pt x="12046" y="4187"/>
                </a:lnTo>
                <a:lnTo>
                  <a:pt x="12008" y="4077"/>
                </a:lnTo>
                <a:lnTo>
                  <a:pt x="12046" y="3967"/>
                </a:lnTo>
                <a:lnTo>
                  <a:pt x="12121" y="3868"/>
                </a:lnTo>
                <a:lnTo>
                  <a:pt x="12197" y="3735"/>
                </a:lnTo>
                <a:lnTo>
                  <a:pt x="12291" y="3614"/>
                </a:lnTo>
                <a:lnTo>
                  <a:pt x="12442" y="3482"/>
                </a:lnTo>
                <a:lnTo>
                  <a:pt x="12631" y="3361"/>
                </a:lnTo>
                <a:lnTo>
                  <a:pt x="13065" y="3085"/>
                </a:lnTo>
                <a:lnTo>
                  <a:pt x="13537" y="2766"/>
                </a:lnTo>
                <a:lnTo>
                  <a:pt x="13783" y="2578"/>
                </a:lnTo>
                <a:lnTo>
                  <a:pt x="13934" y="2380"/>
                </a:lnTo>
                <a:lnTo>
                  <a:pt x="14028" y="2171"/>
                </a:lnTo>
                <a:lnTo>
                  <a:pt x="14104" y="1961"/>
                </a:lnTo>
                <a:lnTo>
                  <a:pt x="14104" y="1730"/>
                </a:lnTo>
                <a:lnTo>
                  <a:pt x="14066" y="1498"/>
                </a:lnTo>
                <a:lnTo>
                  <a:pt x="13972" y="1267"/>
                </a:lnTo>
                <a:lnTo>
                  <a:pt x="13820" y="1057"/>
                </a:lnTo>
                <a:lnTo>
                  <a:pt x="13594" y="837"/>
                </a:lnTo>
                <a:lnTo>
                  <a:pt x="13386" y="628"/>
                </a:lnTo>
                <a:lnTo>
                  <a:pt x="13103" y="462"/>
                </a:lnTo>
                <a:lnTo>
                  <a:pt x="12763" y="308"/>
                </a:lnTo>
                <a:lnTo>
                  <a:pt x="12404" y="187"/>
                </a:lnTo>
                <a:lnTo>
                  <a:pt x="12008" y="77"/>
                </a:lnTo>
                <a:lnTo>
                  <a:pt x="11574" y="33"/>
                </a:lnTo>
                <a:lnTo>
                  <a:pt x="11102" y="11"/>
                </a:lnTo>
                <a:lnTo>
                  <a:pt x="10667" y="11"/>
                </a:lnTo>
                <a:lnTo>
                  <a:pt x="10233" y="77"/>
                </a:lnTo>
                <a:lnTo>
                  <a:pt x="9837" y="187"/>
                </a:lnTo>
                <a:lnTo>
                  <a:pt x="9440" y="286"/>
                </a:lnTo>
                <a:lnTo>
                  <a:pt x="9062" y="462"/>
                </a:lnTo>
                <a:lnTo>
                  <a:pt x="8741" y="628"/>
                </a:lnTo>
                <a:lnTo>
                  <a:pt x="8458" y="815"/>
                </a:lnTo>
                <a:lnTo>
                  <a:pt x="8232" y="1035"/>
                </a:lnTo>
                <a:lnTo>
                  <a:pt x="8062" y="1245"/>
                </a:lnTo>
                <a:lnTo>
                  <a:pt x="7911" y="1476"/>
                </a:lnTo>
                <a:lnTo>
                  <a:pt x="7835" y="1708"/>
                </a:lnTo>
                <a:lnTo>
                  <a:pt x="7797" y="1961"/>
                </a:lnTo>
                <a:lnTo>
                  <a:pt x="7835" y="2193"/>
                </a:lnTo>
                <a:lnTo>
                  <a:pt x="7948" y="2402"/>
                </a:lnTo>
                <a:lnTo>
                  <a:pt x="8062" y="2534"/>
                </a:lnTo>
                <a:lnTo>
                  <a:pt x="8175" y="2644"/>
                </a:lnTo>
                <a:lnTo>
                  <a:pt x="8269" y="2744"/>
                </a:lnTo>
                <a:lnTo>
                  <a:pt x="8420" y="2832"/>
                </a:lnTo>
                <a:lnTo>
                  <a:pt x="8704" y="3019"/>
                </a:lnTo>
                <a:lnTo>
                  <a:pt x="8968" y="3206"/>
                </a:lnTo>
                <a:lnTo>
                  <a:pt x="9138" y="3405"/>
                </a:lnTo>
                <a:lnTo>
                  <a:pt x="9327" y="3570"/>
                </a:lnTo>
                <a:lnTo>
                  <a:pt x="9440" y="3735"/>
                </a:lnTo>
                <a:lnTo>
                  <a:pt x="9516" y="3890"/>
                </a:lnTo>
                <a:lnTo>
                  <a:pt x="9534" y="4033"/>
                </a:lnTo>
                <a:lnTo>
                  <a:pt x="9534" y="4165"/>
                </a:lnTo>
                <a:lnTo>
                  <a:pt x="9516" y="4286"/>
                </a:lnTo>
                <a:lnTo>
                  <a:pt x="9440" y="4397"/>
                </a:lnTo>
                <a:lnTo>
                  <a:pt x="9327" y="4496"/>
                </a:lnTo>
                <a:lnTo>
                  <a:pt x="9176" y="4562"/>
                </a:lnTo>
                <a:lnTo>
                  <a:pt x="9006" y="4628"/>
                </a:lnTo>
                <a:lnTo>
                  <a:pt x="8779" y="4694"/>
                </a:lnTo>
                <a:lnTo>
                  <a:pt x="8534" y="4716"/>
                </a:lnTo>
                <a:lnTo>
                  <a:pt x="8232" y="4716"/>
                </a:lnTo>
                <a:lnTo>
                  <a:pt x="7118" y="4738"/>
                </a:lnTo>
                <a:lnTo>
                  <a:pt x="5947" y="4771"/>
                </a:lnTo>
                <a:lnTo>
                  <a:pt x="4795" y="4815"/>
                </a:lnTo>
                <a:lnTo>
                  <a:pt x="3681" y="4860"/>
                </a:lnTo>
                <a:lnTo>
                  <a:pt x="2662" y="4882"/>
                </a:lnTo>
                <a:lnTo>
                  <a:pt x="1755" y="4882"/>
                </a:lnTo>
                <a:lnTo>
                  <a:pt x="1359" y="4860"/>
                </a:lnTo>
                <a:lnTo>
                  <a:pt x="981" y="4837"/>
                </a:lnTo>
                <a:lnTo>
                  <a:pt x="698" y="4771"/>
                </a:lnTo>
                <a:lnTo>
                  <a:pt x="453" y="4716"/>
                </a:lnTo>
                <a:lnTo>
                  <a:pt x="453" y="5322"/>
                </a:lnTo>
                <a:lnTo>
                  <a:pt x="453" y="6083"/>
                </a:lnTo>
                <a:lnTo>
                  <a:pt x="453" y="6909"/>
                </a:lnTo>
                <a:lnTo>
                  <a:pt x="453" y="7780"/>
                </a:lnTo>
                <a:lnTo>
                  <a:pt x="453" y="8606"/>
                </a:lnTo>
                <a:lnTo>
                  <a:pt x="453" y="9345"/>
                </a:lnTo>
                <a:lnTo>
                  <a:pt x="453" y="9918"/>
                </a:lnTo>
                <a:lnTo>
                  <a:pt x="453" y="10282"/>
                </a:lnTo>
                <a:lnTo>
                  <a:pt x="490" y="10381"/>
                </a:lnTo>
                <a:lnTo>
                  <a:pt x="547" y="10491"/>
                </a:lnTo>
                <a:lnTo>
                  <a:pt x="660" y="10590"/>
                </a:lnTo>
                <a:lnTo>
                  <a:pt x="811" y="10700"/>
                </a:lnTo>
                <a:lnTo>
                  <a:pt x="981" y="10811"/>
                </a:lnTo>
                <a:lnTo>
                  <a:pt x="1208" y="10888"/>
                </a:lnTo>
                <a:lnTo>
                  <a:pt x="1453" y="10954"/>
                </a:lnTo>
                <a:lnTo>
                  <a:pt x="1718" y="11020"/>
                </a:lnTo>
                <a:lnTo>
                  <a:pt x="1963" y="11064"/>
                </a:lnTo>
                <a:lnTo>
                  <a:pt x="2265" y="11086"/>
                </a:lnTo>
                <a:lnTo>
                  <a:pt x="2548" y="11064"/>
                </a:lnTo>
                <a:lnTo>
                  <a:pt x="2794" y="11042"/>
                </a:lnTo>
                <a:lnTo>
                  <a:pt x="3096" y="10976"/>
                </a:lnTo>
                <a:lnTo>
                  <a:pt x="3341" y="10888"/>
                </a:lnTo>
                <a:lnTo>
                  <a:pt x="3606" y="10766"/>
                </a:lnTo>
                <a:lnTo>
                  <a:pt x="3813" y="10590"/>
                </a:lnTo>
                <a:close/>
              </a:path>
            </a:pathLst>
          </a:custGeom>
          <a:solidFill>
            <a:srgbClr val="FFCC99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 dirty="0"/>
          </a:p>
        </p:txBody>
      </p:sp>
      <p:sp>
        <p:nvSpPr>
          <p:cNvPr id="5" name="Puzzle4"/>
          <p:cNvSpPr>
            <a:spLocks noEditPoints="1" noChangeArrowheads="1"/>
          </p:cNvSpPr>
          <p:nvPr/>
        </p:nvSpPr>
        <p:spPr bwMode="auto">
          <a:xfrm>
            <a:off x="7429285" y="3068335"/>
            <a:ext cx="974150" cy="1422845"/>
          </a:xfrm>
          <a:custGeom>
            <a:avLst/>
            <a:gdLst>
              <a:gd name="T0" fmla="*/ 8307 w 21600"/>
              <a:gd name="T1" fmla="*/ 11593 h 21600"/>
              <a:gd name="T2" fmla="*/ 453 w 21600"/>
              <a:gd name="T3" fmla="*/ 16938 h 21600"/>
              <a:gd name="T4" fmla="*/ 11500 w 21600"/>
              <a:gd name="T5" fmla="*/ 21600 h 21600"/>
              <a:gd name="T6" fmla="*/ 20920 w 21600"/>
              <a:gd name="T7" fmla="*/ 16751 h 21600"/>
              <a:gd name="T8" fmla="*/ 13972 w 21600"/>
              <a:gd name="T9" fmla="*/ 10888 h 21600"/>
              <a:gd name="T10" fmla="*/ 21033 w 21600"/>
              <a:gd name="T11" fmla="*/ 4716 h 21600"/>
              <a:gd name="T12" fmla="*/ 11102 w 21600"/>
              <a:gd name="T13" fmla="*/ 11 h 21600"/>
              <a:gd name="T14" fmla="*/ 453 w 21600"/>
              <a:gd name="T15" fmla="*/ 4716 h 21600"/>
              <a:gd name="T16" fmla="*/ 2076 w 21600"/>
              <a:gd name="T17" fmla="*/ 5664 h 21600"/>
              <a:gd name="T18" fmla="*/ 20203 w 21600"/>
              <a:gd name="T19" fmla="*/ 1598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3813" y="10590"/>
                </a:moveTo>
                <a:lnTo>
                  <a:pt x="3927" y="10513"/>
                </a:lnTo>
                <a:lnTo>
                  <a:pt x="4078" y="10425"/>
                </a:lnTo>
                <a:lnTo>
                  <a:pt x="4210" y="10359"/>
                </a:lnTo>
                <a:lnTo>
                  <a:pt x="4361" y="10315"/>
                </a:lnTo>
                <a:lnTo>
                  <a:pt x="4682" y="10237"/>
                </a:lnTo>
                <a:lnTo>
                  <a:pt x="5041" y="10193"/>
                </a:lnTo>
                <a:lnTo>
                  <a:pt x="5456" y="10171"/>
                </a:lnTo>
                <a:lnTo>
                  <a:pt x="5853" y="10193"/>
                </a:lnTo>
                <a:lnTo>
                  <a:pt x="6249" y="10260"/>
                </a:lnTo>
                <a:lnTo>
                  <a:pt x="6646" y="10337"/>
                </a:lnTo>
                <a:lnTo>
                  <a:pt x="7004" y="10469"/>
                </a:lnTo>
                <a:lnTo>
                  <a:pt x="7363" y="10612"/>
                </a:lnTo>
                <a:lnTo>
                  <a:pt x="7665" y="10788"/>
                </a:lnTo>
                <a:lnTo>
                  <a:pt x="7911" y="10998"/>
                </a:lnTo>
                <a:lnTo>
                  <a:pt x="8024" y="11097"/>
                </a:lnTo>
                <a:lnTo>
                  <a:pt x="8137" y="11207"/>
                </a:lnTo>
                <a:lnTo>
                  <a:pt x="8194" y="11340"/>
                </a:lnTo>
                <a:lnTo>
                  <a:pt x="8269" y="11461"/>
                </a:lnTo>
                <a:lnTo>
                  <a:pt x="8307" y="11593"/>
                </a:lnTo>
                <a:lnTo>
                  <a:pt x="8307" y="11714"/>
                </a:lnTo>
                <a:lnTo>
                  <a:pt x="8307" y="11868"/>
                </a:lnTo>
                <a:lnTo>
                  <a:pt x="8307" y="12012"/>
                </a:lnTo>
                <a:lnTo>
                  <a:pt x="8194" y="12265"/>
                </a:lnTo>
                <a:lnTo>
                  <a:pt x="8062" y="12519"/>
                </a:lnTo>
                <a:lnTo>
                  <a:pt x="7873" y="12706"/>
                </a:lnTo>
                <a:lnTo>
                  <a:pt x="7627" y="12904"/>
                </a:lnTo>
                <a:lnTo>
                  <a:pt x="7363" y="13048"/>
                </a:lnTo>
                <a:lnTo>
                  <a:pt x="7080" y="13180"/>
                </a:lnTo>
                <a:lnTo>
                  <a:pt x="6759" y="13257"/>
                </a:lnTo>
                <a:lnTo>
                  <a:pt x="6419" y="13345"/>
                </a:lnTo>
                <a:lnTo>
                  <a:pt x="6098" y="13389"/>
                </a:lnTo>
                <a:lnTo>
                  <a:pt x="5739" y="13389"/>
                </a:lnTo>
                <a:lnTo>
                  <a:pt x="5418" y="13389"/>
                </a:lnTo>
                <a:lnTo>
                  <a:pt x="5079" y="13345"/>
                </a:lnTo>
                <a:lnTo>
                  <a:pt x="4758" y="13301"/>
                </a:lnTo>
                <a:lnTo>
                  <a:pt x="4474" y="13213"/>
                </a:lnTo>
                <a:lnTo>
                  <a:pt x="4172" y="13114"/>
                </a:lnTo>
                <a:lnTo>
                  <a:pt x="3965" y="12982"/>
                </a:lnTo>
                <a:lnTo>
                  <a:pt x="3738" y="12838"/>
                </a:lnTo>
                <a:lnTo>
                  <a:pt x="3493" y="12706"/>
                </a:lnTo>
                <a:lnTo>
                  <a:pt x="3228" y="12607"/>
                </a:lnTo>
                <a:lnTo>
                  <a:pt x="2945" y="12519"/>
                </a:lnTo>
                <a:lnTo>
                  <a:pt x="2700" y="12431"/>
                </a:lnTo>
                <a:lnTo>
                  <a:pt x="2397" y="12375"/>
                </a:lnTo>
                <a:lnTo>
                  <a:pt x="2152" y="12331"/>
                </a:lnTo>
                <a:lnTo>
                  <a:pt x="1888" y="12309"/>
                </a:lnTo>
                <a:lnTo>
                  <a:pt x="1642" y="12309"/>
                </a:lnTo>
                <a:lnTo>
                  <a:pt x="1397" y="12331"/>
                </a:lnTo>
                <a:lnTo>
                  <a:pt x="1170" y="12397"/>
                </a:lnTo>
                <a:lnTo>
                  <a:pt x="962" y="12453"/>
                </a:lnTo>
                <a:lnTo>
                  <a:pt x="774" y="12563"/>
                </a:lnTo>
                <a:lnTo>
                  <a:pt x="623" y="12684"/>
                </a:lnTo>
                <a:lnTo>
                  <a:pt x="528" y="12838"/>
                </a:lnTo>
                <a:lnTo>
                  <a:pt x="453" y="13026"/>
                </a:lnTo>
                <a:lnTo>
                  <a:pt x="339" y="13477"/>
                </a:lnTo>
                <a:lnTo>
                  <a:pt x="226" y="13984"/>
                </a:lnTo>
                <a:lnTo>
                  <a:pt x="151" y="14535"/>
                </a:lnTo>
                <a:lnTo>
                  <a:pt x="113" y="15075"/>
                </a:lnTo>
                <a:lnTo>
                  <a:pt x="113" y="15626"/>
                </a:lnTo>
                <a:lnTo>
                  <a:pt x="151" y="16133"/>
                </a:lnTo>
                <a:lnTo>
                  <a:pt x="188" y="16376"/>
                </a:lnTo>
                <a:lnTo>
                  <a:pt x="264" y="16585"/>
                </a:lnTo>
                <a:lnTo>
                  <a:pt x="339" y="16773"/>
                </a:lnTo>
                <a:lnTo>
                  <a:pt x="453" y="16938"/>
                </a:lnTo>
                <a:lnTo>
                  <a:pt x="1095" y="16883"/>
                </a:lnTo>
                <a:lnTo>
                  <a:pt x="1963" y="16795"/>
                </a:lnTo>
                <a:lnTo>
                  <a:pt x="2945" y="16751"/>
                </a:lnTo>
                <a:lnTo>
                  <a:pt x="3965" y="16706"/>
                </a:lnTo>
                <a:lnTo>
                  <a:pt x="5022" y="16684"/>
                </a:lnTo>
                <a:lnTo>
                  <a:pt x="5947" y="16684"/>
                </a:lnTo>
                <a:lnTo>
                  <a:pt x="6759" y="16706"/>
                </a:lnTo>
                <a:lnTo>
                  <a:pt x="7363" y="16751"/>
                </a:lnTo>
                <a:lnTo>
                  <a:pt x="7948" y="16839"/>
                </a:lnTo>
                <a:lnTo>
                  <a:pt x="8458" y="16916"/>
                </a:lnTo>
                <a:lnTo>
                  <a:pt x="8893" y="17026"/>
                </a:lnTo>
                <a:lnTo>
                  <a:pt x="9289" y="17158"/>
                </a:lnTo>
                <a:lnTo>
                  <a:pt x="9572" y="17280"/>
                </a:lnTo>
                <a:lnTo>
                  <a:pt x="9799" y="17412"/>
                </a:lnTo>
                <a:lnTo>
                  <a:pt x="9969" y="17555"/>
                </a:lnTo>
                <a:lnTo>
                  <a:pt x="10120" y="17687"/>
                </a:lnTo>
                <a:lnTo>
                  <a:pt x="10158" y="17831"/>
                </a:lnTo>
                <a:lnTo>
                  <a:pt x="10195" y="17974"/>
                </a:lnTo>
                <a:lnTo>
                  <a:pt x="10158" y="18128"/>
                </a:lnTo>
                <a:lnTo>
                  <a:pt x="10082" y="18271"/>
                </a:lnTo>
                <a:lnTo>
                  <a:pt x="9969" y="18426"/>
                </a:lnTo>
                <a:lnTo>
                  <a:pt x="9837" y="18569"/>
                </a:lnTo>
                <a:lnTo>
                  <a:pt x="9648" y="18701"/>
                </a:lnTo>
                <a:lnTo>
                  <a:pt x="9440" y="18822"/>
                </a:lnTo>
                <a:lnTo>
                  <a:pt x="9213" y="18999"/>
                </a:lnTo>
                <a:lnTo>
                  <a:pt x="9044" y="19186"/>
                </a:lnTo>
                <a:lnTo>
                  <a:pt x="8893" y="19395"/>
                </a:lnTo>
                <a:lnTo>
                  <a:pt x="8817" y="19627"/>
                </a:lnTo>
                <a:lnTo>
                  <a:pt x="8779" y="19858"/>
                </a:lnTo>
                <a:lnTo>
                  <a:pt x="8779" y="20112"/>
                </a:lnTo>
                <a:lnTo>
                  <a:pt x="8855" y="20354"/>
                </a:lnTo>
                <a:lnTo>
                  <a:pt x="8968" y="20586"/>
                </a:lnTo>
                <a:lnTo>
                  <a:pt x="9138" y="20817"/>
                </a:lnTo>
                <a:lnTo>
                  <a:pt x="9365" y="21026"/>
                </a:lnTo>
                <a:lnTo>
                  <a:pt x="9610" y="21192"/>
                </a:lnTo>
                <a:lnTo>
                  <a:pt x="9950" y="21368"/>
                </a:lnTo>
                <a:lnTo>
                  <a:pt x="10120" y="21445"/>
                </a:lnTo>
                <a:lnTo>
                  <a:pt x="10346" y="21511"/>
                </a:lnTo>
                <a:lnTo>
                  <a:pt x="10516" y="21555"/>
                </a:lnTo>
                <a:lnTo>
                  <a:pt x="10743" y="21600"/>
                </a:lnTo>
                <a:lnTo>
                  <a:pt x="10988" y="21644"/>
                </a:lnTo>
                <a:lnTo>
                  <a:pt x="11215" y="21666"/>
                </a:lnTo>
                <a:lnTo>
                  <a:pt x="11498" y="21666"/>
                </a:lnTo>
                <a:lnTo>
                  <a:pt x="11762" y="21666"/>
                </a:lnTo>
                <a:lnTo>
                  <a:pt x="12253" y="21644"/>
                </a:lnTo>
                <a:lnTo>
                  <a:pt x="12763" y="21577"/>
                </a:lnTo>
                <a:lnTo>
                  <a:pt x="13197" y="21467"/>
                </a:lnTo>
                <a:lnTo>
                  <a:pt x="13556" y="21346"/>
                </a:lnTo>
                <a:lnTo>
                  <a:pt x="13896" y="21192"/>
                </a:lnTo>
                <a:lnTo>
                  <a:pt x="14179" y="21026"/>
                </a:lnTo>
                <a:lnTo>
                  <a:pt x="14444" y="20839"/>
                </a:lnTo>
                <a:lnTo>
                  <a:pt x="14576" y="20641"/>
                </a:lnTo>
                <a:lnTo>
                  <a:pt x="14727" y="20431"/>
                </a:lnTo>
                <a:lnTo>
                  <a:pt x="14765" y="20200"/>
                </a:lnTo>
                <a:lnTo>
                  <a:pt x="14802" y="19991"/>
                </a:lnTo>
                <a:lnTo>
                  <a:pt x="14727" y="19759"/>
                </a:lnTo>
                <a:lnTo>
                  <a:pt x="14613" y="19550"/>
                </a:lnTo>
                <a:lnTo>
                  <a:pt x="14444" y="19307"/>
                </a:lnTo>
                <a:lnTo>
                  <a:pt x="14217" y="19098"/>
                </a:lnTo>
                <a:lnTo>
                  <a:pt x="13934" y="18911"/>
                </a:lnTo>
                <a:lnTo>
                  <a:pt x="13669" y="18745"/>
                </a:lnTo>
                <a:lnTo>
                  <a:pt x="13462" y="18547"/>
                </a:lnTo>
                <a:lnTo>
                  <a:pt x="13311" y="18337"/>
                </a:lnTo>
                <a:lnTo>
                  <a:pt x="13197" y="18150"/>
                </a:lnTo>
                <a:lnTo>
                  <a:pt x="13122" y="17941"/>
                </a:lnTo>
                <a:lnTo>
                  <a:pt x="13122" y="17720"/>
                </a:lnTo>
                <a:lnTo>
                  <a:pt x="13122" y="17533"/>
                </a:lnTo>
                <a:lnTo>
                  <a:pt x="13197" y="17346"/>
                </a:lnTo>
                <a:lnTo>
                  <a:pt x="13273" y="17158"/>
                </a:lnTo>
                <a:lnTo>
                  <a:pt x="13386" y="16982"/>
                </a:lnTo>
                <a:lnTo>
                  <a:pt x="13537" y="16839"/>
                </a:lnTo>
                <a:lnTo>
                  <a:pt x="13707" y="16706"/>
                </a:lnTo>
                <a:lnTo>
                  <a:pt x="13896" y="16607"/>
                </a:lnTo>
                <a:lnTo>
                  <a:pt x="14104" y="16519"/>
                </a:lnTo>
                <a:lnTo>
                  <a:pt x="14330" y="16453"/>
                </a:lnTo>
                <a:lnTo>
                  <a:pt x="14538" y="16431"/>
                </a:lnTo>
                <a:lnTo>
                  <a:pt x="14897" y="16453"/>
                </a:lnTo>
                <a:lnTo>
                  <a:pt x="15406" y="16497"/>
                </a:lnTo>
                <a:lnTo>
                  <a:pt x="16105" y="16541"/>
                </a:lnTo>
                <a:lnTo>
                  <a:pt x="16898" y="16607"/>
                </a:lnTo>
                <a:lnTo>
                  <a:pt x="17804" y="16651"/>
                </a:lnTo>
                <a:lnTo>
                  <a:pt x="18786" y="16684"/>
                </a:lnTo>
                <a:lnTo>
                  <a:pt x="19844" y="16728"/>
                </a:lnTo>
                <a:lnTo>
                  <a:pt x="20920" y="16751"/>
                </a:lnTo>
                <a:lnTo>
                  <a:pt x="21109" y="16497"/>
                </a:lnTo>
                <a:lnTo>
                  <a:pt x="21241" y="16222"/>
                </a:lnTo>
                <a:lnTo>
                  <a:pt x="21392" y="15946"/>
                </a:lnTo>
                <a:lnTo>
                  <a:pt x="21467" y="15648"/>
                </a:lnTo>
                <a:lnTo>
                  <a:pt x="21543" y="15351"/>
                </a:lnTo>
                <a:lnTo>
                  <a:pt x="21618" y="15042"/>
                </a:lnTo>
                <a:lnTo>
                  <a:pt x="21618" y="14745"/>
                </a:lnTo>
                <a:lnTo>
                  <a:pt x="21618" y="14447"/>
                </a:lnTo>
                <a:lnTo>
                  <a:pt x="21618" y="14150"/>
                </a:lnTo>
                <a:lnTo>
                  <a:pt x="21581" y="13852"/>
                </a:lnTo>
                <a:lnTo>
                  <a:pt x="21505" y="13577"/>
                </a:lnTo>
                <a:lnTo>
                  <a:pt x="21430" y="13301"/>
                </a:lnTo>
                <a:lnTo>
                  <a:pt x="21354" y="13048"/>
                </a:lnTo>
                <a:lnTo>
                  <a:pt x="21241" y="12816"/>
                </a:lnTo>
                <a:lnTo>
                  <a:pt x="21146" y="12607"/>
                </a:lnTo>
                <a:lnTo>
                  <a:pt x="21033" y="12431"/>
                </a:lnTo>
                <a:lnTo>
                  <a:pt x="20920" y="12265"/>
                </a:lnTo>
                <a:lnTo>
                  <a:pt x="20769" y="12144"/>
                </a:lnTo>
                <a:lnTo>
                  <a:pt x="20637" y="12034"/>
                </a:lnTo>
                <a:lnTo>
                  <a:pt x="20486" y="11946"/>
                </a:lnTo>
                <a:lnTo>
                  <a:pt x="20297" y="11891"/>
                </a:lnTo>
                <a:lnTo>
                  <a:pt x="20165" y="11846"/>
                </a:lnTo>
                <a:lnTo>
                  <a:pt x="19976" y="11824"/>
                </a:lnTo>
                <a:lnTo>
                  <a:pt x="19806" y="11802"/>
                </a:lnTo>
                <a:lnTo>
                  <a:pt x="19390" y="11824"/>
                </a:lnTo>
                <a:lnTo>
                  <a:pt x="18956" y="11891"/>
                </a:lnTo>
                <a:lnTo>
                  <a:pt x="18503" y="11968"/>
                </a:lnTo>
                <a:lnTo>
                  <a:pt x="17993" y="12078"/>
                </a:lnTo>
                <a:lnTo>
                  <a:pt x="17653" y="12144"/>
                </a:lnTo>
                <a:lnTo>
                  <a:pt x="17332" y="12199"/>
                </a:lnTo>
                <a:lnTo>
                  <a:pt x="17049" y="12221"/>
                </a:lnTo>
                <a:lnTo>
                  <a:pt x="16747" y="12243"/>
                </a:lnTo>
                <a:lnTo>
                  <a:pt x="16464" y="12243"/>
                </a:lnTo>
                <a:lnTo>
                  <a:pt x="16218" y="12243"/>
                </a:lnTo>
                <a:lnTo>
                  <a:pt x="15992" y="12221"/>
                </a:lnTo>
                <a:lnTo>
                  <a:pt x="15746" y="12199"/>
                </a:lnTo>
                <a:lnTo>
                  <a:pt x="15520" y="12155"/>
                </a:lnTo>
                <a:lnTo>
                  <a:pt x="15350" y="12122"/>
                </a:lnTo>
                <a:lnTo>
                  <a:pt x="15161" y="12056"/>
                </a:lnTo>
                <a:lnTo>
                  <a:pt x="14972" y="11990"/>
                </a:lnTo>
                <a:lnTo>
                  <a:pt x="14689" y="11846"/>
                </a:lnTo>
                <a:lnTo>
                  <a:pt x="14444" y="11670"/>
                </a:lnTo>
                <a:lnTo>
                  <a:pt x="14255" y="11483"/>
                </a:lnTo>
                <a:lnTo>
                  <a:pt x="14104" y="11295"/>
                </a:lnTo>
                <a:lnTo>
                  <a:pt x="14028" y="11086"/>
                </a:lnTo>
                <a:lnTo>
                  <a:pt x="13972" y="10888"/>
                </a:lnTo>
                <a:lnTo>
                  <a:pt x="13972" y="10700"/>
                </a:lnTo>
                <a:lnTo>
                  <a:pt x="14009" y="10513"/>
                </a:lnTo>
                <a:lnTo>
                  <a:pt x="14066" y="10359"/>
                </a:lnTo>
                <a:lnTo>
                  <a:pt x="14179" y="10215"/>
                </a:lnTo>
                <a:lnTo>
                  <a:pt x="14406" y="10006"/>
                </a:lnTo>
                <a:lnTo>
                  <a:pt x="14651" y="9830"/>
                </a:lnTo>
                <a:lnTo>
                  <a:pt x="14878" y="9686"/>
                </a:lnTo>
                <a:lnTo>
                  <a:pt x="15123" y="9554"/>
                </a:lnTo>
                <a:lnTo>
                  <a:pt x="15350" y="9477"/>
                </a:lnTo>
                <a:lnTo>
                  <a:pt x="15558" y="9411"/>
                </a:lnTo>
                <a:lnTo>
                  <a:pt x="15803" y="9345"/>
                </a:lnTo>
                <a:lnTo>
                  <a:pt x="16030" y="9323"/>
                </a:lnTo>
                <a:lnTo>
                  <a:pt x="16256" y="9301"/>
                </a:lnTo>
                <a:lnTo>
                  <a:pt x="16464" y="9323"/>
                </a:lnTo>
                <a:lnTo>
                  <a:pt x="16690" y="9345"/>
                </a:lnTo>
                <a:lnTo>
                  <a:pt x="16898" y="9367"/>
                </a:lnTo>
                <a:lnTo>
                  <a:pt x="17332" y="9477"/>
                </a:lnTo>
                <a:lnTo>
                  <a:pt x="17767" y="9598"/>
                </a:lnTo>
                <a:lnTo>
                  <a:pt x="18163" y="9731"/>
                </a:lnTo>
                <a:lnTo>
                  <a:pt x="18597" y="9874"/>
                </a:lnTo>
                <a:lnTo>
                  <a:pt x="18994" y="10006"/>
                </a:lnTo>
                <a:lnTo>
                  <a:pt x="19428" y="10083"/>
                </a:lnTo>
                <a:lnTo>
                  <a:pt x="19617" y="10127"/>
                </a:lnTo>
                <a:lnTo>
                  <a:pt x="19844" y="10149"/>
                </a:lnTo>
                <a:lnTo>
                  <a:pt x="20013" y="10149"/>
                </a:lnTo>
                <a:lnTo>
                  <a:pt x="20240" y="10127"/>
                </a:lnTo>
                <a:lnTo>
                  <a:pt x="20410" y="10105"/>
                </a:lnTo>
                <a:lnTo>
                  <a:pt x="20637" y="10061"/>
                </a:lnTo>
                <a:lnTo>
                  <a:pt x="20844" y="9984"/>
                </a:lnTo>
                <a:lnTo>
                  <a:pt x="21033" y="9896"/>
                </a:lnTo>
                <a:lnTo>
                  <a:pt x="21146" y="9830"/>
                </a:lnTo>
                <a:lnTo>
                  <a:pt x="21203" y="9753"/>
                </a:lnTo>
                <a:lnTo>
                  <a:pt x="21279" y="9642"/>
                </a:lnTo>
                <a:lnTo>
                  <a:pt x="21354" y="9521"/>
                </a:lnTo>
                <a:lnTo>
                  <a:pt x="21430" y="9246"/>
                </a:lnTo>
                <a:lnTo>
                  <a:pt x="21430" y="8904"/>
                </a:lnTo>
                <a:lnTo>
                  <a:pt x="21430" y="8540"/>
                </a:lnTo>
                <a:lnTo>
                  <a:pt x="21392" y="8144"/>
                </a:lnTo>
                <a:lnTo>
                  <a:pt x="21354" y="7714"/>
                </a:lnTo>
                <a:lnTo>
                  <a:pt x="21279" y="7295"/>
                </a:lnTo>
                <a:lnTo>
                  <a:pt x="21146" y="6446"/>
                </a:lnTo>
                <a:lnTo>
                  <a:pt x="20995" y="5686"/>
                </a:lnTo>
                <a:lnTo>
                  <a:pt x="20958" y="5366"/>
                </a:lnTo>
                <a:lnTo>
                  <a:pt x="20958" y="5091"/>
                </a:lnTo>
                <a:lnTo>
                  <a:pt x="20958" y="4860"/>
                </a:lnTo>
                <a:lnTo>
                  <a:pt x="21033" y="4716"/>
                </a:lnTo>
                <a:lnTo>
                  <a:pt x="20637" y="4860"/>
                </a:lnTo>
                <a:lnTo>
                  <a:pt x="20127" y="4992"/>
                </a:lnTo>
                <a:lnTo>
                  <a:pt x="19617" y="5069"/>
                </a:lnTo>
                <a:lnTo>
                  <a:pt x="19032" y="5157"/>
                </a:lnTo>
                <a:lnTo>
                  <a:pt x="18465" y="5201"/>
                </a:lnTo>
                <a:lnTo>
                  <a:pt x="17842" y="5245"/>
                </a:lnTo>
                <a:lnTo>
                  <a:pt x="17219" y="5267"/>
                </a:lnTo>
                <a:lnTo>
                  <a:pt x="16615" y="5267"/>
                </a:lnTo>
                <a:lnTo>
                  <a:pt x="15992" y="5245"/>
                </a:lnTo>
                <a:lnTo>
                  <a:pt x="15369" y="5201"/>
                </a:lnTo>
                <a:lnTo>
                  <a:pt x="14840" y="5157"/>
                </a:lnTo>
                <a:lnTo>
                  <a:pt x="14293" y="5091"/>
                </a:lnTo>
                <a:lnTo>
                  <a:pt x="13783" y="5014"/>
                </a:lnTo>
                <a:lnTo>
                  <a:pt x="13386" y="4926"/>
                </a:lnTo>
                <a:lnTo>
                  <a:pt x="13027" y="4815"/>
                </a:lnTo>
                <a:lnTo>
                  <a:pt x="12725" y="4716"/>
                </a:lnTo>
                <a:lnTo>
                  <a:pt x="12480" y="4606"/>
                </a:lnTo>
                <a:lnTo>
                  <a:pt x="12291" y="4496"/>
                </a:lnTo>
                <a:lnTo>
                  <a:pt x="12197" y="4397"/>
                </a:lnTo>
                <a:lnTo>
                  <a:pt x="12083" y="4286"/>
                </a:lnTo>
                <a:lnTo>
                  <a:pt x="12046" y="4187"/>
                </a:lnTo>
                <a:lnTo>
                  <a:pt x="12008" y="4077"/>
                </a:lnTo>
                <a:lnTo>
                  <a:pt x="12046" y="3967"/>
                </a:lnTo>
                <a:lnTo>
                  <a:pt x="12121" y="3868"/>
                </a:lnTo>
                <a:lnTo>
                  <a:pt x="12197" y="3735"/>
                </a:lnTo>
                <a:lnTo>
                  <a:pt x="12291" y="3614"/>
                </a:lnTo>
                <a:lnTo>
                  <a:pt x="12442" y="3482"/>
                </a:lnTo>
                <a:lnTo>
                  <a:pt x="12631" y="3361"/>
                </a:lnTo>
                <a:lnTo>
                  <a:pt x="13065" y="3085"/>
                </a:lnTo>
                <a:lnTo>
                  <a:pt x="13537" y="2766"/>
                </a:lnTo>
                <a:lnTo>
                  <a:pt x="13783" y="2578"/>
                </a:lnTo>
                <a:lnTo>
                  <a:pt x="13934" y="2380"/>
                </a:lnTo>
                <a:lnTo>
                  <a:pt x="14028" y="2171"/>
                </a:lnTo>
                <a:lnTo>
                  <a:pt x="14104" y="1961"/>
                </a:lnTo>
                <a:lnTo>
                  <a:pt x="14104" y="1730"/>
                </a:lnTo>
                <a:lnTo>
                  <a:pt x="14066" y="1498"/>
                </a:lnTo>
                <a:lnTo>
                  <a:pt x="13972" y="1267"/>
                </a:lnTo>
                <a:lnTo>
                  <a:pt x="13820" y="1057"/>
                </a:lnTo>
                <a:lnTo>
                  <a:pt x="13594" y="837"/>
                </a:lnTo>
                <a:lnTo>
                  <a:pt x="13386" y="628"/>
                </a:lnTo>
                <a:lnTo>
                  <a:pt x="13103" y="462"/>
                </a:lnTo>
                <a:lnTo>
                  <a:pt x="12763" y="308"/>
                </a:lnTo>
                <a:lnTo>
                  <a:pt x="12404" y="187"/>
                </a:lnTo>
                <a:lnTo>
                  <a:pt x="12008" y="77"/>
                </a:lnTo>
                <a:lnTo>
                  <a:pt x="11574" y="33"/>
                </a:lnTo>
                <a:lnTo>
                  <a:pt x="11102" y="11"/>
                </a:lnTo>
                <a:lnTo>
                  <a:pt x="10667" y="11"/>
                </a:lnTo>
                <a:lnTo>
                  <a:pt x="10233" y="77"/>
                </a:lnTo>
                <a:lnTo>
                  <a:pt x="9837" y="187"/>
                </a:lnTo>
                <a:lnTo>
                  <a:pt x="9440" y="286"/>
                </a:lnTo>
                <a:lnTo>
                  <a:pt x="9062" y="462"/>
                </a:lnTo>
                <a:lnTo>
                  <a:pt x="8741" y="628"/>
                </a:lnTo>
                <a:lnTo>
                  <a:pt x="8458" y="815"/>
                </a:lnTo>
                <a:lnTo>
                  <a:pt x="8232" y="1035"/>
                </a:lnTo>
                <a:lnTo>
                  <a:pt x="8062" y="1245"/>
                </a:lnTo>
                <a:lnTo>
                  <a:pt x="7911" y="1476"/>
                </a:lnTo>
                <a:lnTo>
                  <a:pt x="7835" y="1708"/>
                </a:lnTo>
                <a:lnTo>
                  <a:pt x="7797" y="1961"/>
                </a:lnTo>
                <a:lnTo>
                  <a:pt x="7835" y="2193"/>
                </a:lnTo>
                <a:lnTo>
                  <a:pt x="7948" y="2402"/>
                </a:lnTo>
                <a:lnTo>
                  <a:pt x="8062" y="2534"/>
                </a:lnTo>
                <a:lnTo>
                  <a:pt x="8175" y="2644"/>
                </a:lnTo>
                <a:lnTo>
                  <a:pt x="8269" y="2744"/>
                </a:lnTo>
                <a:lnTo>
                  <a:pt x="8420" y="2832"/>
                </a:lnTo>
                <a:lnTo>
                  <a:pt x="8704" y="3019"/>
                </a:lnTo>
                <a:lnTo>
                  <a:pt x="8968" y="3206"/>
                </a:lnTo>
                <a:lnTo>
                  <a:pt x="9138" y="3405"/>
                </a:lnTo>
                <a:lnTo>
                  <a:pt x="9327" y="3570"/>
                </a:lnTo>
                <a:lnTo>
                  <a:pt x="9440" y="3735"/>
                </a:lnTo>
                <a:lnTo>
                  <a:pt x="9516" y="3890"/>
                </a:lnTo>
                <a:lnTo>
                  <a:pt x="9534" y="4033"/>
                </a:lnTo>
                <a:lnTo>
                  <a:pt x="9534" y="4165"/>
                </a:lnTo>
                <a:lnTo>
                  <a:pt x="9516" y="4286"/>
                </a:lnTo>
                <a:lnTo>
                  <a:pt x="9440" y="4397"/>
                </a:lnTo>
                <a:lnTo>
                  <a:pt x="9327" y="4496"/>
                </a:lnTo>
                <a:lnTo>
                  <a:pt x="9176" y="4562"/>
                </a:lnTo>
                <a:lnTo>
                  <a:pt x="9006" y="4628"/>
                </a:lnTo>
                <a:lnTo>
                  <a:pt x="8779" y="4694"/>
                </a:lnTo>
                <a:lnTo>
                  <a:pt x="8534" y="4716"/>
                </a:lnTo>
                <a:lnTo>
                  <a:pt x="8232" y="4716"/>
                </a:lnTo>
                <a:lnTo>
                  <a:pt x="7118" y="4738"/>
                </a:lnTo>
                <a:lnTo>
                  <a:pt x="5947" y="4771"/>
                </a:lnTo>
                <a:lnTo>
                  <a:pt x="4795" y="4815"/>
                </a:lnTo>
                <a:lnTo>
                  <a:pt x="3681" y="4860"/>
                </a:lnTo>
                <a:lnTo>
                  <a:pt x="2662" y="4882"/>
                </a:lnTo>
                <a:lnTo>
                  <a:pt x="1755" y="4882"/>
                </a:lnTo>
                <a:lnTo>
                  <a:pt x="1359" y="4860"/>
                </a:lnTo>
                <a:lnTo>
                  <a:pt x="981" y="4837"/>
                </a:lnTo>
                <a:lnTo>
                  <a:pt x="698" y="4771"/>
                </a:lnTo>
                <a:lnTo>
                  <a:pt x="453" y="4716"/>
                </a:lnTo>
                <a:lnTo>
                  <a:pt x="453" y="5322"/>
                </a:lnTo>
                <a:lnTo>
                  <a:pt x="453" y="6083"/>
                </a:lnTo>
                <a:lnTo>
                  <a:pt x="453" y="6909"/>
                </a:lnTo>
                <a:lnTo>
                  <a:pt x="453" y="7780"/>
                </a:lnTo>
                <a:lnTo>
                  <a:pt x="453" y="8606"/>
                </a:lnTo>
                <a:lnTo>
                  <a:pt x="453" y="9345"/>
                </a:lnTo>
                <a:lnTo>
                  <a:pt x="453" y="9918"/>
                </a:lnTo>
                <a:lnTo>
                  <a:pt x="453" y="10282"/>
                </a:lnTo>
                <a:lnTo>
                  <a:pt x="490" y="10381"/>
                </a:lnTo>
                <a:lnTo>
                  <a:pt x="547" y="10491"/>
                </a:lnTo>
                <a:lnTo>
                  <a:pt x="660" y="10590"/>
                </a:lnTo>
                <a:lnTo>
                  <a:pt x="811" y="10700"/>
                </a:lnTo>
                <a:lnTo>
                  <a:pt x="981" y="10811"/>
                </a:lnTo>
                <a:lnTo>
                  <a:pt x="1208" y="10888"/>
                </a:lnTo>
                <a:lnTo>
                  <a:pt x="1453" y="10954"/>
                </a:lnTo>
                <a:lnTo>
                  <a:pt x="1718" y="11020"/>
                </a:lnTo>
                <a:lnTo>
                  <a:pt x="1963" y="11064"/>
                </a:lnTo>
                <a:lnTo>
                  <a:pt x="2265" y="11086"/>
                </a:lnTo>
                <a:lnTo>
                  <a:pt x="2548" y="11064"/>
                </a:lnTo>
                <a:lnTo>
                  <a:pt x="2794" y="11042"/>
                </a:lnTo>
                <a:lnTo>
                  <a:pt x="3096" y="10976"/>
                </a:lnTo>
                <a:lnTo>
                  <a:pt x="3341" y="10888"/>
                </a:lnTo>
                <a:lnTo>
                  <a:pt x="3606" y="10766"/>
                </a:lnTo>
                <a:lnTo>
                  <a:pt x="3813" y="10590"/>
                </a:lnTo>
                <a:close/>
              </a:path>
            </a:pathLst>
          </a:custGeom>
          <a:solidFill>
            <a:srgbClr val="FFCC99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>
        <p:nvSpPr>
          <p:cNvPr id="11" name="Puzzle4"/>
          <p:cNvSpPr>
            <a:spLocks noEditPoints="1" noChangeArrowheads="1"/>
          </p:cNvSpPr>
          <p:nvPr/>
        </p:nvSpPr>
        <p:spPr bwMode="auto">
          <a:xfrm>
            <a:off x="7429285" y="4656223"/>
            <a:ext cx="974150" cy="1422845"/>
          </a:xfrm>
          <a:custGeom>
            <a:avLst/>
            <a:gdLst>
              <a:gd name="T0" fmla="*/ 8307 w 21600"/>
              <a:gd name="T1" fmla="*/ 11593 h 21600"/>
              <a:gd name="T2" fmla="*/ 453 w 21600"/>
              <a:gd name="T3" fmla="*/ 16938 h 21600"/>
              <a:gd name="T4" fmla="*/ 11500 w 21600"/>
              <a:gd name="T5" fmla="*/ 21600 h 21600"/>
              <a:gd name="T6" fmla="*/ 20920 w 21600"/>
              <a:gd name="T7" fmla="*/ 16751 h 21600"/>
              <a:gd name="T8" fmla="*/ 13972 w 21600"/>
              <a:gd name="T9" fmla="*/ 10888 h 21600"/>
              <a:gd name="T10" fmla="*/ 21033 w 21600"/>
              <a:gd name="T11" fmla="*/ 4716 h 21600"/>
              <a:gd name="T12" fmla="*/ 11102 w 21600"/>
              <a:gd name="T13" fmla="*/ 11 h 21600"/>
              <a:gd name="T14" fmla="*/ 453 w 21600"/>
              <a:gd name="T15" fmla="*/ 4716 h 21600"/>
              <a:gd name="T16" fmla="*/ 2076 w 21600"/>
              <a:gd name="T17" fmla="*/ 5664 h 21600"/>
              <a:gd name="T18" fmla="*/ 20203 w 21600"/>
              <a:gd name="T19" fmla="*/ 1598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3813" y="10590"/>
                </a:moveTo>
                <a:lnTo>
                  <a:pt x="3927" y="10513"/>
                </a:lnTo>
                <a:lnTo>
                  <a:pt x="4078" y="10425"/>
                </a:lnTo>
                <a:lnTo>
                  <a:pt x="4210" y="10359"/>
                </a:lnTo>
                <a:lnTo>
                  <a:pt x="4361" y="10315"/>
                </a:lnTo>
                <a:lnTo>
                  <a:pt x="4682" y="10237"/>
                </a:lnTo>
                <a:lnTo>
                  <a:pt x="5041" y="10193"/>
                </a:lnTo>
                <a:lnTo>
                  <a:pt x="5456" y="10171"/>
                </a:lnTo>
                <a:lnTo>
                  <a:pt x="5853" y="10193"/>
                </a:lnTo>
                <a:lnTo>
                  <a:pt x="6249" y="10260"/>
                </a:lnTo>
                <a:lnTo>
                  <a:pt x="6646" y="10337"/>
                </a:lnTo>
                <a:lnTo>
                  <a:pt x="7004" y="10469"/>
                </a:lnTo>
                <a:lnTo>
                  <a:pt x="7363" y="10612"/>
                </a:lnTo>
                <a:lnTo>
                  <a:pt x="7665" y="10788"/>
                </a:lnTo>
                <a:lnTo>
                  <a:pt x="7911" y="10998"/>
                </a:lnTo>
                <a:lnTo>
                  <a:pt x="8024" y="11097"/>
                </a:lnTo>
                <a:lnTo>
                  <a:pt x="8137" y="11207"/>
                </a:lnTo>
                <a:lnTo>
                  <a:pt x="8194" y="11340"/>
                </a:lnTo>
                <a:lnTo>
                  <a:pt x="8269" y="11461"/>
                </a:lnTo>
                <a:lnTo>
                  <a:pt x="8307" y="11593"/>
                </a:lnTo>
                <a:lnTo>
                  <a:pt x="8307" y="11714"/>
                </a:lnTo>
                <a:lnTo>
                  <a:pt x="8307" y="11868"/>
                </a:lnTo>
                <a:lnTo>
                  <a:pt x="8307" y="12012"/>
                </a:lnTo>
                <a:lnTo>
                  <a:pt x="8194" y="12265"/>
                </a:lnTo>
                <a:lnTo>
                  <a:pt x="8062" y="12519"/>
                </a:lnTo>
                <a:lnTo>
                  <a:pt x="7873" y="12706"/>
                </a:lnTo>
                <a:lnTo>
                  <a:pt x="7627" y="12904"/>
                </a:lnTo>
                <a:lnTo>
                  <a:pt x="7363" y="13048"/>
                </a:lnTo>
                <a:lnTo>
                  <a:pt x="7080" y="13180"/>
                </a:lnTo>
                <a:lnTo>
                  <a:pt x="6759" y="13257"/>
                </a:lnTo>
                <a:lnTo>
                  <a:pt x="6419" y="13345"/>
                </a:lnTo>
                <a:lnTo>
                  <a:pt x="6098" y="13389"/>
                </a:lnTo>
                <a:lnTo>
                  <a:pt x="5739" y="13389"/>
                </a:lnTo>
                <a:lnTo>
                  <a:pt x="5418" y="13389"/>
                </a:lnTo>
                <a:lnTo>
                  <a:pt x="5079" y="13345"/>
                </a:lnTo>
                <a:lnTo>
                  <a:pt x="4758" y="13301"/>
                </a:lnTo>
                <a:lnTo>
                  <a:pt x="4474" y="13213"/>
                </a:lnTo>
                <a:lnTo>
                  <a:pt x="4172" y="13114"/>
                </a:lnTo>
                <a:lnTo>
                  <a:pt x="3965" y="12982"/>
                </a:lnTo>
                <a:lnTo>
                  <a:pt x="3738" y="12838"/>
                </a:lnTo>
                <a:lnTo>
                  <a:pt x="3493" y="12706"/>
                </a:lnTo>
                <a:lnTo>
                  <a:pt x="3228" y="12607"/>
                </a:lnTo>
                <a:lnTo>
                  <a:pt x="2945" y="12519"/>
                </a:lnTo>
                <a:lnTo>
                  <a:pt x="2700" y="12431"/>
                </a:lnTo>
                <a:lnTo>
                  <a:pt x="2397" y="12375"/>
                </a:lnTo>
                <a:lnTo>
                  <a:pt x="2152" y="12331"/>
                </a:lnTo>
                <a:lnTo>
                  <a:pt x="1888" y="12309"/>
                </a:lnTo>
                <a:lnTo>
                  <a:pt x="1642" y="12309"/>
                </a:lnTo>
                <a:lnTo>
                  <a:pt x="1397" y="12331"/>
                </a:lnTo>
                <a:lnTo>
                  <a:pt x="1170" y="12397"/>
                </a:lnTo>
                <a:lnTo>
                  <a:pt x="962" y="12453"/>
                </a:lnTo>
                <a:lnTo>
                  <a:pt x="774" y="12563"/>
                </a:lnTo>
                <a:lnTo>
                  <a:pt x="623" y="12684"/>
                </a:lnTo>
                <a:lnTo>
                  <a:pt x="528" y="12838"/>
                </a:lnTo>
                <a:lnTo>
                  <a:pt x="453" y="13026"/>
                </a:lnTo>
                <a:lnTo>
                  <a:pt x="339" y="13477"/>
                </a:lnTo>
                <a:lnTo>
                  <a:pt x="226" y="13984"/>
                </a:lnTo>
                <a:lnTo>
                  <a:pt x="151" y="14535"/>
                </a:lnTo>
                <a:lnTo>
                  <a:pt x="113" y="15075"/>
                </a:lnTo>
                <a:lnTo>
                  <a:pt x="113" y="15626"/>
                </a:lnTo>
                <a:lnTo>
                  <a:pt x="151" y="16133"/>
                </a:lnTo>
                <a:lnTo>
                  <a:pt x="188" y="16376"/>
                </a:lnTo>
                <a:lnTo>
                  <a:pt x="264" y="16585"/>
                </a:lnTo>
                <a:lnTo>
                  <a:pt x="339" y="16773"/>
                </a:lnTo>
                <a:lnTo>
                  <a:pt x="453" y="16938"/>
                </a:lnTo>
                <a:lnTo>
                  <a:pt x="1095" y="16883"/>
                </a:lnTo>
                <a:lnTo>
                  <a:pt x="1963" y="16795"/>
                </a:lnTo>
                <a:lnTo>
                  <a:pt x="2945" y="16751"/>
                </a:lnTo>
                <a:lnTo>
                  <a:pt x="3965" y="16706"/>
                </a:lnTo>
                <a:lnTo>
                  <a:pt x="5022" y="16684"/>
                </a:lnTo>
                <a:lnTo>
                  <a:pt x="5947" y="16684"/>
                </a:lnTo>
                <a:lnTo>
                  <a:pt x="6759" y="16706"/>
                </a:lnTo>
                <a:lnTo>
                  <a:pt x="7363" y="16751"/>
                </a:lnTo>
                <a:lnTo>
                  <a:pt x="7948" y="16839"/>
                </a:lnTo>
                <a:lnTo>
                  <a:pt x="8458" y="16916"/>
                </a:lnTo>
                <a:lnTo>
                  <a:pt x="8893" y="17026"/>
                </a:lnTo>
                <a:lnTo>
                  <a:pt x="9289" y="17158"/>
                </a:lnTo>
                <a:lnTo>
                  <a:pt x="9572" y="17280"/>
                </a:lnTo>
                <a:lnTo>
                  <a:pt x="9799" y="17412"/>
                </a:lnTo>
                <a:lnTo>
                  <a:pt x="9969" y="17555"/>
                </a:lnTo>
                <a:lnTo>
                  <a:pt x="10120" y="17687"/>
                </a:lnTo>
                <a:lnTo>
                  <a:pt x="10158" y="17831"/>
                </a:lnTo>
                <a:lnTo>
                  <a:pt x="10195" y="17974"/>
                </a:lnTo>
                <a:lnTo>
                  <a:pt x="10158" y="18128"/>
                </a:lnTo>
                <a:lnTo>
                  <a:pt x="10082" y="18271"/>
                </a:lnTo>
                <a:lnTo>
                  <a:pt x="9969" y="18426"/>
                </a:lnTo>
                <a:lnTo>
                  <a:pt x="9837" y="18569"/>
                </a:lnTo>
                <a:lnTo>
                  <a:pt x="9648" y="18701"/>
                </a:lnTo>
                <a:lnTo>
                  <a:pt x="9440" y="18822"/>
                </a:lnTo>
                <a:lnTo>
                  <a:pt x="9213" y="18999"/>
                </a:lnTo>
                <a:lnTo>
                  <a:pt x="9044" y="19186"/>
                </a:lnTo>
                <a:lnTo>
                  <a:pt x="8893" y="19395"/>
                </a:lnTo>
                <a:lnTo>
                  <a:pt x="8817" y="19627"/>
                </a:lnTo>
                <a:lnTo>
                  <a:pt x="8779" y="19858"/>
                </a:lnTo>
                <a:lnTo>
                  <a:pt x="8779" y="20112"/>
                </a:lnTo>
                <a:lnTo>
                  <a:pt x="8855" y="20354"/>
                </a:lnTo>
                <a:lnTo>
                  <a:pt x="8968" y="20586"/>
                </a:lnTo>
                <a:lnTo>
                  <a:pt x="9138" y="20817"/>
                </a:lnTo>
                <a:lnTo>
                  <a:pt x="9365" y="21026"/>
                </a:lnTo>
                <a:lnTo>
                  <a:pt x="9610" y="21192"/>
                </a:lnTo>
                <a:lnTo>
                  <a:pt x="9950" y="21368"/>
                </a:lnTo>
                <a:lnTo>
                  <a:pt x="10120" y="21445"/>
                </a:lnTo>
                <a:lnTo>
                  <a:pt x="10346" y="21511"/>
                </a:lnTo>
                <a:lnTo>
                  <a:pt x="10516" y="21555"/>
                </a:lnTo>
                <a:lnTo>
                  <a:pt x="10743" y="21600"/>
                </a:lnTo>
                <a:lnTo>
                  <a:pt x="10988" y="21644"/>
                </a:lnTo>
                <a:lnTo>
                  <a:pt x="11215" y="21666"/>
                </a:lnTo>
                <a:lnTo>
                  <a:pt x="11498" y="21666"/>
                </a:lnTo>
                <a:lnTo>
                  <a:pt x="11762" y="21666"/>
                </a:lnTo>
                <a:lnTo>
                  <a:pt x="12253" y="21644"/>
                </a:lnTo>
                <a:lnTo>
                  <a:pt x="12763" y="21577"/>
                </a:lnTo>
                <a:lnTo>
                  <a:pt x="13197" y="21467"/>
                </a:lnTo>
                <a:lnTo>
                  <a:pt x="13556" y="21346"/>
                </a:lnTo>
                <a:lnTo>
                  <a:pt x="13896" y="21192"/>
                </a:lnTo>
                <a:lnTo>
                  <a:pt x="14179" y="21026"/>
                </a:lnTo>
                <a:lnTo>
                  <a:pt x="14444" y="20839"/>
                </a:lnTo>
                <a:lnTo>
                  <a:pt x="14576" y="20641"/>
                </a:lnTo>
                <a:lnTo>
                  <a:pt x="14727" y="20431"/>
                </a:lnTo>
                <a:lnTo>
                  <a:pt x="14765" y="20200"/>
                </a:lnTo>
                <a:lnTo>
                  <a:pt x="14802" y="19991"/>
                </a:lnTo>
                <a:lnTo>
                  <a:pt x="14727" y="19759"/>
                </a:lnTo>
                <a:lnTo>
                  <a:pt x="14613" y="19550"/>
                </a:lnTo>
                <a:lnTo>
                  <a:pt x="14444" y="19307"/>
                </a:lnTo>
                <a:lnTo>
                  <a:pt x="14217" y="19098"/>
                </a:lnTo>
                <a:lnTo>
                  <a:pt x="13934" y="18911"/>
                </a:lnTo>
                <a:lnTo>
                  <a:pt x="13669" y="18745"/>
                </a:lnTo>
                <a:lnTo>
                  <a:pt x="13462" y="18547"/>
                </a:lnTo>
                <a:lnTo>
                  <a:pt x="13311" y="18337"/>
                </a:lnTo>
                <a:lnTo>
                  <a:pt x="13197" y="18150"/>
                </a:lnTo>
                <a:lnTo>
                  <a:pt x="13122" y="17941"/>
                </a:lnTo>
                <a:lnTo>
                  <a:pt x="13122" y="17720"/>
                </a:lnTo>
                <a:lnTo>
                  <a:pt x="13122" y="17533"/>
                </a:lnTo>
                <a:lnTo>
                  <a:pt x="13197" y="17346"/>
                </a:lnTo>
                <a:lnTo>
                  <a:pt x="13273" y="17158"/>
                </a:lnTo>
                <a:lnTo>
                  <a:pt x="13386" y="16982"/>
                </a:lnTo>
                <a:lnTo>
                  <a:pt x="13537" y="16839"/>
                </a:lnTo>
                <a:lnTo>
                  <a:pt x="13707" y="16706"/>
                </a:lnTo>
                <a:lnTo>
                  <a:pt x="13896" y="16607"/>
                </a:lnTo>
                <a:lnTo>
                  <a:pt x="14104" y="16519"/>
                </a:lnTo>
                <a:lnTo>
                  <a:pt x="14330" y="16453"/>
                </a:lnTo>
                <a:lnTo>
                  <a:pt x="14538" y="16431"/>
                </a:lnTo>
                <a:lnTo>
                  <a:pt x="14897" y="16453"/>
                </a:lnTo>
                <a:lnTo>
                  <a:pt x="15406" y="16497"/>
                </a:lnTo>
                <a:lnTo>
                  <a:pt x="16105" y="16541"/>
                </a:lnTo>
                <a:lnTo>
                  <a:pt x="16898" y="16607"/>
                </a:lnTo>
                <a:lnTo>
                  <a:pt x="17804" y="16651"/>
                </a:lnTo>
                <a:lnTo>
                  <a:pt x="18786" y="16684"/>
                </a:lnTo>
                <a:lnTo>
                  <a:pt x="19844" y="16728"/>
                </a:lnTo>
                <a:lnTo>
                  <a:pt x="20920" y="16751"/>
                </a:lnTo>
                <a:lnTo>
                  <a:pt x="21109" y="16497"/>
                </a:lnTo>
                <a:lnTo>
                  <a:pt x="21241" y="16222"/>
                </a:lnTo>
                <a:lnTo>
                  <a:pt x="21392" y="15946"/>
                </a:lnTo>
                <a:lnTo>
                  <a:pt x="21467" y="15648"/>
                </a:lnTo>
                <a:lnTo>
                  <a:pt x="21543" y="15351"/>
                </a:lnTo>
                <a:lnTo>
                  <a:pt x="21618" y="15042"/>
                </a:lnTo>
                <a:lnTo>
                  <a:pt x="21618" y="14745"/>
                </a:lnTo>
                <a:lnTo>
                  <a:pt x="21618" y="14447"/>
                </a:lnTo>
                <a:lnTo>
                  <a:pt x="21618" y="14150"/>
                </a:lnTo>
                <a:lnTo>
                  <a:pt x="21581" y="13852"/>
                </a:lnTo>
                <a:lnTo>
                  <a:pt x="21505" y="13577"/>
                </a:lnTo>
                <a:lnTo>
                  <a:pt x="21430" y="13301"/>
                </a:lnTo>
                <a:lnTo>
                  <a:pt x="21354" y="13048"/>
                </a:lnTo>
                <a:lnTo>
                  <a:pt x="21241" y="12816"/>
                </a:lnTo>
                <a:lnTo>
                  <a:pt x="21146" y="12607"/>
                </a:lnTo>
                <a:lnTo>
                  <a:pt x="21033" y="12431"/>
                </a:lnTo>
                <a:lnTo>
                  <a:pt x="20920" y="12265"/>
                </a:lnTo>
                <a:lnTo>
                  <a:pt x="20769" y="12144"/>
                </a:lnTo>
                <a:lnTo>
                  <a:pt x="20637" y="12034"/>
                </a:lnTo>
                <a:lnTo>
                  <a:pt x="20486" y="11946"/>
                </a:lnTo>
                <a:lnTo>
                  <a:pt x="20297" y="11891"/>
                </a:lnTo>
                <a:lnTo>
                  <a:pt x="20165" y="11846"/>
                </a:lnTo>
                <a:lnTo>
                  <a:pt x="19976" y="11824"/>
                </a:lnTo>
                <a:lnTo>
                  <a:pt x="19806" y="11802"/>
                </a:lnTo>
                <a:lnTo>
                  <a:pt x="19390" y="11824"/>
                </a:lnTo>
                <a:lnTo>
                  <a:pt x="18956" y="11891"/>
                </a:lnTo>
                <a:lnTo>
                  <a:pt x="18503" y="11968"/>
                </a:lnTo>
                <a:lnTo>
                  <a:pt x="17993" y="12078"/>
                </a:lnTo>
                <a:lnTo>
                  <a:pt x="17653" y="12144"/>
                </a:lnTo>
                <a:lnTo>
                  <a:pt x="17332" y="12199"/>
                </a:lnTo>
                <a:lnTo>
                  <a:pt x="17049" y="12221"/>
                </a:lnTo>
                <a:lnTo>
                  <a:pt x="16747" y="12243"/>
                </a:lnTo>
                <a:lnTo>
                  <a:pt x="16464" y="12243"/>
                </a:lnTo>
                <a:lnTo>
                  <a:pt x="16218" y="12243"/>
                </a:lnTo>
                <a:lnTo>
                  <a:pt x="15992" y="12221"/>
                </a:lnTo>
                <a:lnTo>
                  <a:pt x="15746" y="12199"/>
                </a:lnTo>
                <a:lnTo>
                  <a:pt x="15520" y="12155"/>
                </a:lnTo>
                <a:lnTo>
                  <a:pt x="15350" y="12122"/>
                </a:lnTo>
                <a:lnTo>
                  <a:pt x="15161" y="12056"/>
                </a:lnTo>
                <a:lnTo>
                  <a:pt x="14972" y="11990"/>
                </a:lnTo>
                <a:lnTo>
                  <a:pt x="14689" y="11846"/>
                </a:lnTo>
                <a:lnTo>
                  <a:pt x="14444" y="11670"/>
                </a:lnTo>
                <a:lnTo>
                  <a:pt x="14255" y="11483"/>
                </a:lnTo>
                <a:lnTo>
                  <a:pt x="14104" y="11295"/>
                </a:lnTo>
                <a:lnTo>
                  <a:pt x="14028" y="11086"/>
                </a:lnTo>
                <a:lnTo>
                  <a:pt x="13972" y="10888"/>
                </a:lnTo>
                <a:lnTo>
                  <a:pt x="13972" y="10700"/>
                </a:lnTo>
                <a:lnTo>
                  <a:pt x="14009" y="10513"/>
                </a:lnTo>
                <a:lnTo>
                  <a:pt x="14066" y="10359"/>
                </a:lnTo>
                <a:lnTo>
                  <a:pt x="14179" y="10215"/>
                </a:lnTo>
                <a:lnTo>
                  <a:pt x="14406" y="10006"/>
                </a:lnTo>
                <a:lnTo>
                  <a:pt x="14651" y="9830"/>
                </a:lnTo>
                <a:lnTo>
                  <a:pt x="14878" y="9686"/>
                </a:lnTo>
                <a:lnTo>
                  <a:pt x="15123" y="9554"/>
                </a:lnTo>
                <a:lnTo>
                  <a:pt x="15350" y="9477"/>
                </a:lnTo>
                <a:lnTo>
                  <a:pt x="15558" y="9411"/>
                </a:lnTo>
                <a:lnTo>
                  <a:pt x="15803" y="9345"/>
                </a:lnTo>
                <a:lnTo>
                  <a:pt x="16030" y="9323"/>
                </a:lnTo>
                <a:lnTo>
                  <a:pt x="16256" y="9301"/>
                </a:lnTo>
                <a:lnTo>
                  <a:pt x="16464" y="9323"/>
                </a:lnTo>
                <a:lnTo>
                  <a:pt x="16690" y="9345"/>
                </a:lnTo>
                <a:lnTo>
                  <a:pt x="16898" y="9367"/>
                </a:lnTo>
                <a:lnTo>
                  <a:pt x="17332" y="9477"/>
                </a:lnTo>
                <a:lnTo>
                  <a:pt x="17767" y="9598"/>
                </a:lnTo>
                <a:lnTo>
                  <a:pt x="18163" y="9731"/>
                </a:lnTo>
                <a:lnTo>
                  <a:pt x="18597" y="9874"/>
                </a:lnTo>
                <a:lnTo>
                  <a:pt x="18994" y="10006"/>
                </a:lnTo>
                <a:lnTo>
                  <a:pt x="19428" y="10083"/>
                </a:lnTo>
                <a:lnTo>
                  <a:pt x="19617" y="10127"/>
                </a:lnTo>
                <a:lnTo>
                  <a:pt x="19844" y="10149"/>
                </a:lnTo>
                <a:lnTo>
                  <a:pt x="20013" y="10149"/>
                </a:lnTo>
                <a:lnTo>
                  <a:pt x="20240" y="10127"/>
                </a:lnTo>
                <a:lnTo>
                  <a:pt x="20410" y="10105"/>
                </a:lnTo>
                <a:lnTo>
                  <a:pt x="20637" y="10061"/>
                </a:lnTo>
                <a:lnTo>
                  <a:pt x="20844" y="9984"/>
                </a:lnTo>
                <a:lnTo>
                  <a:pt x="21033" y="9896"/>
                </a:lnTo>
                <a:lnTo>
                  <a:pt x="21146" y="9830"/>
                </a:lnTo>
                <a:lnTo>
                  <a:pt x="21203" y="9753"/>
                </a:lnTo>
                <a:lnTo>
                  <a:pt x="21279" y="9642"/>
                </a:lnTo>
                <a:lnTo>
                  <a:pt x="21354" y="9521"/>
                </a:lnTo>
                <a:lnTo>
                  <a:pt x="21430" y="9246"/>
                </a:lnTo>
                <a:lnTo>
                  <a:pt x="21430" y="8904"/>
                </a:lnTo>
                <a:lnTo>
                  <a:pt x="21430" y="8540"/>
                </a:lnTo>
                <a:lnTo>
                  <a:pt x="21392" y="8144"/>
                </a:lnTo>
                <a:lnTo>
                  <a:pt x="21354" y="7714"/>
                </a:lnTo>
                <a:lnTo>
                  <a:pt x="21279" y="7295"/>
                </a:lnTo>
                <a:lnTo>
                  <a:pt x="21146" y="6446"/>
                </a:lnTo>
                <a:lnTo>
                  <a:pt x="20995" y="5686"/>
                </a:lnTo>
                <a:lnTo>
                  <a:pt x="20958" y="5366"/>
                </a:lnTo>
                <a:lnTo>
                  <a:pt x="20958" y="5091"/>
                </a:lnTo>
                <a:lnTo>
                  <a:pt x="20958" y="4860"/>
                </a:lnTo>
                <a:lnTo>
                  <a:pt x="21033" y="4716"/>
                </a:lnTo>
                <a:lnTo>
                  <a:pt x="20637" y="4860"/>
                </a:lnTo>
                <a:lnTo>
                  <a:pt x="20127" y="4992"/>
                </a:lnTo>
                <a:lnTo>
                  <a:pt x="19617" y="5069"/>
                </a:lnTo>
                <a:lnTo>
                  <a:pt x="19032" y="5157"/>
                </a:lnTo>
                <a:lnTo>
                  <a:pt x="18465" y="5201"/>
                </a:lnTo>
                <a:lnTo>
                  <a:pt x="17842" y="5245"/>
                </a:lnTo>
                <a:lnTo>
                  <a:pt x="17219" y="5267"/>
                </a:lnTo>
                <a:lnTo>
                  <a:pt x="16615" y="5267"/>
                </a:lnTo>
                <a:lnTo>
                  <a:pt x="15992" y="5245"/>
                </a:lnTo>
                <a:lnTo>
                  <a:pt x="15369" y="5201"/>
                </a:lnTo>
                <a:lnTo>
                  <a:pt x="14840" y="5157"/>
                </a:lnTo>
                <a:lnTo>
                  <a:pt x="14293" y="5091"/>
                </a:lnTo>
                <a:lnTo>
                  <a:pt x="13783" y="5014"/>
                </a:lnTo>
                <a:lnTo>
                  <a:pt x="13386" y="4926"/>
                </a:lnTo>
                <a:lnTo>
                  <a:pt x="13027" y="4815"/>
                </a:lnTo>
                <a:lnTo>
                  <a:pt x="12725" y="4716"/>
                </a:lnTo>
                <a:lnTo>
                  <a:pt x="12480" y="4606"/>
                </a:lnTo>
                <a:lnTo>
                  <a:pt x="12291" y="4496"/>
                </a:lnTo>
                <a:lnTo>
                  <a:pt x="12197" y="4397"/>
                </a:lnTo>
                <a:lnTo>
                  <a:pt x="12083" y="4286"/>
                </a:lnTo>
                <a:lnTo>
                  <a:pt x="12046" y="4187"/>
                </a:lnTo>
                <a:lnTo>
                  <a:pt x="12008" y="4077"/>
                </a:lnTo>
                <a:lnTo>
                  <a:pt x="12046" y="3967"/>
                </a:lnTo>
                <a:lnTo>
                  <a:pt x="12121" y="3868"/>
                </a:lnTo>
                <a:lnTo>
                  <a:pt x="12197" y="3735"/>
                </a:lnTo>
                <a:lnTo>
                  <a:pt x="12291" y="3614"/>
                </a:lnTo>
                <a:lnTo>
                  <a:pt x="12442" y="3482"/>
                </a:lnTo>
                <a:lnTo>
                  <a:pt x="12631" y="3361"/>
                </a:lnTo>
                <a:lnTo>
                  <a:pt x="13065" y="3085"/>
                </a:lnTo>
                <a:lnTo>
                  <a:pt x="13537" y="2766"/>
                </a:lnTo>
                <a:lnTo>
                  <a:pt x="13783" y="2578"/>
                </a:lnTo>
                <a:lnTo>
                  <a:pt x="13934" y="2380"/>
                </a:lnTo>
                <a:lnTo>
                  <a:pt x="14028" y="2171"/>
                </a:lnTo>
                <a:lnTo>
                  <a:pt x="14104" y="1961"/>
                </a:lnTo>
                <a:lnTo>
                  <a:pt x="14104" y="1730"/>
                </a:lnTo>
                <a:lnTo>
                  <a:pt x="14066" y="1498"/>
                </a:lnTo>
                <a:lnTo>
                  <a:pt x="13972" y="1267"/>
                </a:lnTo>
                <a:lnTo>
                  <a:pt x="13820" y="1057"/>
                </a:lnTo>
                <a:lnTo>
                  <a:pt x="13594" y="837"/>
                </a:lnTo>
                <a:lnTo>
                  <a:pt x="13386" y="628"/>
                </a:lnTo>
                <a:lnTo>
                  <a:pt x="13103" y="462"/>
                </a:lnTo>
                <a:lnTo>
                  <a:pt x="12763" y="308"/>
                </a:lnTo>
                <a:lnTo>
                  <a:pt x="12404" y="187"/>
                </a:lnTo>
                <a:lnTo>
                  <a:pt x="12008" y="77"/>
                </a:lnTo>
                <a:lnTo>
                  <a:pt x="11574" y="33"/>
                </a:lnTo>
                <a:lnTo>
                  <a:pt x="11102" y="11"/>
                </a:lnTo>
                <a:lnTo>
                  <a:pt x="10667" y="11"/>
                </a:lnTo>
                <a:lnTo>
                  <a:pt x="10233" y="77"/>
                </a:lnTo>
                <a:lnTo>
                  <a:pt x="9837" y="187"/>
                </a:lnTo>
                <a:lnTo>
                  <a:pt x="9440" y="286"/>
                </a:lnTo>
                <a:lnTo>
                  <a:pt x="9062" y="462"/>
                </a:lnTo>
                <a:lnTo>
                  <a:pt x="8741" y="628"/>
                </a:lnTo>
                <a:lnTo>
                  <a:pt x="8458" y="815"/>
                </a:lnTo>
                <a:lnTo>
                  <a:pt x="8232" y="1035"/>
                </a:lnTo>
                <a:lnTo>
                  <a:pt x="8062" y="1245"/>
                </a:lnTo>
                <a:lnTo>
                  <a:pt x="7911" y="1476"/>
                </a:lnTo>
                <a:lnTo>
                  <a:pt x="7835" y="1708"/>
                </a:lnTo>
                <a:lnTo>
                  <a:pt x="7797" y="1961"/>
                </a:lnTo>
                <a:lnTo>
                  <a:pt x="7835" y="2193"/>
                </a:lnTo>
                <a:lnTo>
                  <a:pt x="7948" y="2402"/>
                </a:lnTo>
                <a:lnTo>
                  <a:pt x="8062" y="2534"/>
                </a:lnTo>
                <a:lnTo>
                  <a:pt x="8175" y="2644"/>
                </a:lnTo>
                <a:lnTo>
                  <a:pt x="8269" y="2744"/>
                </a:lnTo>
                <a:lnTo>
                  <a:pt x="8420" y="2832"/>
                </a:lnTo>
                <a:lnTo>
                  <a:pt x="8704" y="3019"/>
                </a:lnTo>
                <a:lnTo>
                  <a:pt x="8968" y="3206"/>
                </a:lnTo>
                <a:lnTo>
                  <a:pt x="9138" y="3405"/>
                </a:lnTo>
                <a:lnTo>
                  <a:pt x="9327" y="3570"/>
                </a:lnTo>
                <a:lnTo>
                  <a:pt x="9440" y="3735"/>
                </a:lnTo>
                <a:lnTo>
                  <a:pt x="9516" y="3890"/>
                </a:lnTo>
                <a:lnTo>
                  <a:pt x="9534" y="4033"/>
                </a:lnTo>
                <a:lnTo>
                  <a:pt x="9534" y="4165"/>
                </a:lnTo>
                <a:lnTo>
                  <a:pt x="9516" y="4286"/>
                </a:lnTo>
                <a:lnTo>
                  <a:pt x="9440" y="4397"/>
                </a:lnTo>
                <a:lnTo>
                  <a:pt x="9327" y="4496"/>
                </a:lnTo>
                <a:lnTo>
                  <a:pt x="9176" y="4562"/>
                </a:lnTo>
                <a:lnTo>
                  <a:pt x="9006" y="4628"/>
                </a:lnTo>
                <a:lnTo>
                  <a:pt x="8779" y="4694"/>
                </a:lnTo>
                <a:lnTo>
                  <a:pt x="8534" y="4716"/>
                </a:lnTo>
                <a:lnTo>
                  <a:pt x="8232" y="4716"/>
                </a:lnTo>
                <a:lnTo>
                  <a:pt x="7118" y="4738"/>
                </a:lnTo>
                <a:lnTo>
                  <a:pt x="5947" y="4771"/>
                </a:lnTo>
                <a:lnTo>
                  <a:pt x="4795" y="4815"/>
                </a:lnTo>
                <a:lnTo>
                  <a:pt x="3681" y="4860"/>
                </a:lnTo>
                <a:lnTo>
                  <a:pt x="2662" y="4882"/>
                </a:lnTo>
                <a:lnTo>
                  <a:pt x="1755" y="4882"/>
                </a:lnTo>
                <a:lnTo>
                  <a:pt x="1359" y="4860"/>
                </a:lnTo>
                <a:lnTo>
                  <a:pt x="981" y="4837"/>
                </a:lnTo>
                <a:lnTo>
                  <a:pt x="698" y="4771"/>
                </a:lnTo>
                <a:lnTo>
                  <a:pt x="453" y="4716"/>
                </a:lnTo>
                <a:lnTo>
                  <a:pt x="453" y="5322"/>
                </a:lnTo>
                <a:lnTo>
                  <a:pt x="453" y="6083"/>
                </a:lnTo>
                <a:lnTo>
                  <a:pt x="453" y="6909"/>
                </a:lnTo>
                <a:lnTo>
                  <a:pt x="453" y="7780"/>
                </a:lnTo>
                <a:lnTo>
                  <a:pt x="453" y="8606"/>
                </a:lnTo>
                <a:lnTo>
                  <a:pt x="453" y="9345"/>
                </a:lnTo>
                <a:lnTo>
                  <a:pt x="453" y="9918"/>
                </a:lnTo>
                <a:lnTo>
                  <a:pt x="453" y="10282"/>
                </a:lnTo>
                <a:lnTo>
                  <a:pt x="490" y="10381"/>
                </a:lnTo>
                <a:lnTo>
                  <a:pt x="547" y="10491"/>
                </a:lnTo>
                <a:lnTo>
                  <a:pt x="660" y="10590"/>
                </a:lnTo>
                <a:lnTo>
                  <a:pt x="811" y="10700"/>
                </a:lnTo>
                <a:lnTo>
                  <a:pt x="981" y="10811"/>
                </a:lnTo>
                <a:lnTo>
                  <a:pt x="1208" y="10888"/>
                </a:lnTo>
                <a:lnTo>
                  <a:pt x="1453" y="10954"/>
                </a:lnTo>
                <a:lnTo>
                  <a:pt x="1718" y="11020"/>
                </a:lnTo>
                <a:lnTo>
                  <a:pt x="1963" y="11064"/>
                </a:lnTo>
                <a:lnTo>
                  <a:pt x="2265" y="11086"/>
                </a:lnTo>
                <a:lnTo>
                  <a:pt x="2548" y="11064"/>
                </a:lnTo>
                <a:lnTo>
                  <a:pt x="2794" y="11042"/>
                </a:lnTo>
                <a:lnTo>
                  <a:pt x="3096" y="10976"/>
                </a:lnTo>
                <a:lnTo>
                  <a:pt x="3341" y="10888"/>
                </a:lnTo>
                <a:lnTo>
                  <a:pt x="3606" y="10766"/>
                </a:lnTo>
                <a:lnTo>
                  <a:pt x="3813" y="10590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>
        <p:nvSpPr>
          <p:cNvPr id="2" name="Frame 1"/>
          <p:cNvSpPr/>
          <p:nvPr/>
        </p:nvSpPr>
        <p:spPr>
          <a:xfrm>
            <a:off x="3230310" y="368519"/>
            <a:ext cx="5725683" cy="5848288"/>
          </a:xfrm>
          <a:prstGeom prst="frame">
            <a:avLst>
              <a:gd name="adj1" fmla="val 16290"/>
            </a:avLst>
          </a:prstGeom>
          <a:solidFill>
            <a:srgbClr val="C00000"/>
          </a:solidFill>
          <a:ln w="6350">
            <a:solidFill>
              <a:srgbClr val="FFC000"/>
            </a:solidFill>
          </a:ln>
          <a:scene3d>
            <a:camera prst="orthographicFront"/>
            <a:lightRig rig="threePt" dir="t"/>
          </a:scene3d>
          <a:sp3d>
            <a:bevelT w="114300" prst="hardEdg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3" name="Rectangle 2"/>
          <p:cNvSpPr/>
          <p:nvPr/>
        </p:nvSpPr>
        <p:spPr>
          <a:xfrm>
            <a:off x="4144710" y="1305320"/>
            <a:ext cx="3862699" cy="3992931"/>
          </a:xfrm>
          <a:prstGeom prst="rect">
            <a:avLst/>
          </a:prstGeom>
          <a:noFill/>
          <a:ln w="635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Rectangle 3"/>
          <p:cNvSpPr/>
          <p:nvPr/>
        </p:nvSpPr>
        <p:spPr>
          <a:xfrm>
            <a:off x="7964581" y="4836291"/>
            <a:ext cx="40746" cy="240517"/>
          </a:xfrm>
          <a:prstGeom prst="rect">
            <a:avLst/>
          </a:prstGeom>
          <a:solidFill>
            <a:schemeClr val="bg1"/>
          </a:solidFill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0" name="Rectangle 49"/>
          <p:cNvSpPr/>
          <p:nvPr/>
        </p:nvSpPr>
        <p:spPr>
          <a:xfrm>
            <a:off x="7962384" y="1666962"/>
            <a:ext cx="40746" cy="240517"/>
          </a:xfrm>
          <a:prstGeom prst="rect">
            <a:avLst/>
          </a:prstGeom>
          <a:solidFill>
            <a:srgbClr val="FFCC99"/>
          </a:solidFill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1" name="Rectangle 50"/>
          <p:cNvSpPr/>
          <p:nvPr/>
        </p:nvSpPr>
        <p:spPr>
          <a:xfrm>
            <a:off x="7965909" y="3260288"/>
            <a:ext cx="40746" cy="240517"/>
          </a:xfrm>
          <a:prstGeom prst="rect">
            <a:avLst/>
          </a:prstGeom>
          <a:solidFill>
            <a:srgbClr val="FFCC99"/>
          </a:solidFill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71" name="Picture 70"/>
          <p:cNvPicPr>
            <a:picLocks noChangeAspect="1"/>
          </p:cNvPicPr>
          <p:nvPr/>
        </p:nvPicPr>
        <p:blipFill rotWithShape="1">
          <a:blip r:embed="rId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905" b="100000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 rot="1546026">
            <a:off x="7756880" y="5351612"/>
            <a:ext cx="1153683" cy="1401512"/>
          </a:xfrm>
          <a:prstGeom prst="rect">
            <a:avLst/>
          </a:prstGeom>
        </p:spPr>
      </p:pic>
      <p:pic>
        <p:nvPicPr>
          <p:cNvPr id="73" name="Picture 72"/>
          <p:cNvPicPr>
            <a:picLocks noChangeAspect="1"/>
          </p:cNvPicPr>
          <p:nvPr/>
        </p:nvPicPr>
        <p:blipFill rotWithShape="1">
          <a:blip r:embed="rId4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ackgroundRemoval t="459" b="100000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 rot="20714636">
            <a:off x="10974628" y="1561209"/>
            <a:ext cx="1187865" cy="1384419"/>
          </a:xfrm>
          <a:prstGeom prst="rect">
            <a:avLst/>
          </a:prstGeom>
        </p:spPr>
      </p:pic>
      <p:pic>
        <p:nvPicPr>
          <p:cNvPr id="78" name="Picture 77"/>
          <p:cNvPicPr>
            <a:picLocks noChangeAspect="1"/>
          </p:cNvPicPr>
          <p:nvPr/>
        </p:nvPicPr>
        <p:blipFill rotWithShape="1">
          <a:blip r:embed="rId6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ackgroundRemoval t="0" b="100000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 rot="1641302">
            <a:off x="10284859" y="4653687"/>
            <a:ext cx="1777526" cy="991312"/>
          </a:xfrm>
          <a:prstGeom prst="rect">
            <a:avLst/>
          </a:prstGeom>
        </p:spPr>
      </p:pic>
      <p:pic>
        <p:nvPicPr>
          <p:cNvPr id="81" name="Picture 80"/>
          <p:cNvPicPr>
            <a:picLocks noChangeAspect="1"/>
          </p:cNvPicPr>
          <p:nvPr/>
        </p:nvPicPr>
        <p:blipFill rotWithShape="1">
          <a:blip r:embed="rId8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9">
                    <a14:imgEffect>
                      <a14:backgroundRemoval t="2410" b="98394" l="3409" r="96591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 rot="19817857">
            <a:off x="2448651" y="-51140"/>
            <a:ext cx="1119499" cy="1580973"/>
          </a:xfrm>
          <a:prstGeom prst="rect">
            <a:avLst/>
          </a:prstGeom>
        </p:spPr>
      </p:pic>
      <p:sp>
        <p:nvSpPr>
          <p:cNvPr id="87" name="Rectangle: Rounded Corners 86">
            <a:hlinkClick r:id="rId10" action="ppaction://hlinksldjump"/>
          </p:cNvPr>
          <p:cNvSpPr/>
          <p:nvPr/>
        </p:nvSpPr>
        <p:spPr>
          <a:xfrm rot="1128601">
            <a:off x="-124464" y="2217826"/>
            <a:ext cx="973832" cy="559269"/>
          </a:xfrm>
          <a:prstGeom prst="round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0" name="Rectangle: Rounded Corners 89">
            <a:hlinkClick r:id="rId11" action="ppaction://hlinksldjump"/>
          </p:cNvPr>
          <p:cNvSpPr/>
          <p:nvPr/>
        </p:nvSpPr>
        <p:spPr>
          <a:xfrm rot="19504128">
            <a:off x="2553802" y="126862"/>
            <a:ext cx="973832" cy="1299304"/>
          </a:xfrm>
          <a:prstGeom prst="round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114" name="Picture 113"/>
          <p:cNvPicPr>
            <a:picLocks noChangeAspect="1"/>
          </p:cNvPicPr>
          <p:nvPr/>
        </p:nvPicPr>
        <p:blipFill>
          <a:blip r:embed="rId1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13">
                    <a14:imgEffect>
                      <a14:backgroundRemoval t="9402" b="100000" l="8257" r="100000">
                        <a14:foregroundMark x1="93578" y1="41026" x2="94495" y2="51282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7390930" y="4599902"/>
            <a:ext cx="664522" cy="713294"/>
          </a:xfrm>
          <a:prstGeom prst="rect">
            <a:avLst/>
          </a:prstGeom>
        </p:spPr>
      </p:pic>
      <p:sp>
        <p:nvSpPr>
          <p:cNvPr id="117" name="Rectangle 116"/>
          <p:cNvSpPr/>
          <p:nvPr/>
        </p:nvSpPr>
        <p:spPr>
          <a:xfrm rot="5400000">
            <a:off x="4409012" y="5127271"/>
            <a:ext cx="40746" cy="240517"/>
          </a:xfrm>
          <a:prstGeom prst="rect">
            <a:avLst/>
          </a:prstGeom>
          <a:solidFill>
            <a:schemeClr val="bg1"/>
          </a:solidFill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85" name="Picture 84"/>
          <p:cNvPicPr>
            <a:picLocks noChangeAspect="1"/>
          </p:cNvPicPr>
          <p:nvPr/>
        </p:nvPicPr>
        <p:blipFill rotWithShape="1">
          <a:blip r:embed="rId14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15">
                    <a14:imgEffect>
                      <a14:backgroundRemoval t="0" b="100000" l="0" r="88542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4185114" y="4580197"/>
            <a:ext cx="612397" cy="713064"/>
          </a:xfrm>
          <a:prstGeom prst="rect">
            <a:avLst/>
          </a:prstGeom>
        </p:spPr>
      </p:pic>
      <p:pic>
        <p:nvPicPr>
          <p:cNvPr id="88" name="Picture 87"/>
          <p:cNvPicPr>
            <a:picLocks noChangeAspect="1"/>
          </p:cNvPicPr>
          <p:nvPr/>
        </p:nvPicPr>
        <p:blipFill rotWithShape="1">
          <a:blip r:embed="rId16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17">
                    <a14:imgEffect>
                      <a14:backgroundRemoval t="8257" b="100000" l="1765" r="97647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6465890" y="4598321"/>
            <a:ext cx="1076770" cy="692209"/>
          </a:xfrm>
          <a:prstGeom prst="rect">
            <a:avLst/>
          </a:prstGeom>
        </p:spPr>
      </p:pic>
      <p:pic>
        <p:nvPicPr>
          <p:cNvPr id="89" name="Picture 88"/>
          <p:cNvPicPr>
            <a:picLocks noChangeAspect="1"/>
          </p:cNvPicPr>
          <p:nvPr/>
        </p:nvPicPr>
        <p:blipFill rotWithShape="1">
          <a:blip r:embed="rId18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19">
                    <a14:imgEffect>
                      <a14:backgroundRemoval t="0" b="98901" l="0" r="97279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4182341" y="1329762"/>
            <a:ext cx="931178" cy="575801"/>
          </a:xfrm>
          <a:prstGeom prst="rect">
            <a:avLst/>
          </a:prstGeom>
        </p:spPr>
      </p:pic>
      <p:sp>
        <p:nvSpPr>
          <p:cNvPr id="91" name="Rectangle 90"/>
          <p:cNvSpPr/>
          <p:nvPr/>
        </p:nvSpPr>
        <p:spPr>
          <a:xfrm>
            <a:off x="4172163" y="2563389"/>
            <a:ext cx="40746" cy="240517"/>
          </a:xfrm>
          <a:prstGeom prst="rect">
            <a:avLst/>
          </a:prstGeom>
          <a:solidFill>
            <a:srgbClr val="FFCC99"/>
          </a:solidFill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2" name="Rectangle 91"/>
          <p:cNvSpPr/>
          <p:nvPr/>
        </p:nvSpPr>
        <p:spPr>
          <a:xfrm>
            <a:off x="4174251" y="4131227"/>
            <a:ext cx="40746" cy="240517"/>
          </a:xfrm>
          <a:prstGeom prst="rect">
            <a:avLst/>
          </a:prstGeom>
          <a:solidFill>
            <a:schemeClr val="bg1"/>
          </a:solidFill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93" name="Picture 92"/>
          <p:cNvPicPr>
            <a:picLocks noChangeAspect="1"/>
          </p:cNvPicPr>
          <p:nvPr/>
        </p:nvPicPr>
        <p:blipFill>
          <a:blip r:embed="rId20">
            <a:extLst>
              <a:ext uri="{BEBA8EAE-BF5A-486C-A8C5-ECC9F3942E4B}">
                <a14:imgProps xmlns:a14="http://schemas.microsoft.com/office/drawing/2010/main">
                  <a14:imgLayer r:embed="rId21">
                    <a14:imgEffect>
                      <a14:backgroundRemoval t="1158" b="97297" l="7143" r="100000">
                        <a14:foregroundMark x1="95536" y1="6564" x2="97321" y2="46718"/>
                        <a14:backgroundMark x1="14286" y1="3861" x2="63393" y2="20463"/>
                        <a14:backgroundMark x1="12500" y1="25097" x2="7143" y2="53668"/>
                        <a14:backgroundMark x1="15179" y1="52510" x2="57143" y2="54440"/>
                        <a14:backgroundMark x1="11607" y1="58687" x2="9821" y2="80695"/>
                        <a14:backgroundMark x1="14286" y1="79537" x2="66071" y2="94595"/>
                        <a14:backgroundMark x1="87500" y1="2317" x2="97321" y2="3861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7357709" y="2975370"/>
            <a:ext cx="682811" cy="1579001"/>
          </a:xfrm>
          <a:prstGeom prst="rect">
            <a:avLst/>
          </a:prstGeom>
        </p:spPr>
      </p:pic>
      <p:pic>
        <p:nvPicPr>
          <p:cNvPr id="94" name="Picture 93"/>
          <p:cNvPicPr>
            <a:picLocks noChangeAspect="1"/>
          </p:cNvPicPr>
          <p:nvPr/>
        </p:nvPicPr>
        <p:blipFill>
          <a:blip r:embed="rId22">
            <a:extLst>
              <a:ext uri="{BEBA8EAE-BF5A-486C-A8C5-ECC9F3942E4B}">
                <a14:imgProps xmlns:a14="http://schemas.microsoft.com/office/drawing/2010/main">
                  <a14:imgLayer r:embed="rId23">
                    <a14:imgEffect>
                      <a14:backgroundRemoval t="2344" b="98438" l="9091" r="10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3981451" y="1417081"/>
            <a:ext cx="804742" cy="1560711"/>
          </a:xfrm>
          <a:prstGeom prst="rect">
            <a:avLst/>
          </a:prstGeom>
        </p:spPr>
      </p:pic>
      <p:pic>
        <p:nvPicPr>
          <p:cNvPr id="95" name="Picture 94">
            <a:hlinkClick r:id="rId24" action="ppaction://hlinksldjump"/>
          </p:cNvPr>
          <p:cNvPicPr>
            <a:picLocks noChangeAspect="1"/>
          </p:cNvPicPr>
          <p:nvPr/>
        </p:nvPicPr>
        <p:blipFill rotWithShape="1">
          <a:blip r:embed="rId25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26">
                    <a14:imgEffect>
                      <a14:backgroundRemoval t="0" b="100000" l="400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4576444" y="4590415"/>
            <a:ext cx="1110953" cy="717847"/>
          </a:xfrm>
          <a:prstGeom prst="rect">
            <a:avLst/>
          </a:prstGeom>
          <a:ln>
            <a:noFill/>
          </a:ln>
        </p:spPr>
      </p:pic>
      <p:pic>
        <p:nvPicPr>
          <p:cNvPr id="83" name="Picture 82"/>
          <p:cNvPicPr>
            <a:picLocks noChangeAspect="1"/>
          </p:cNvPicPr>
          <p:nvPr/>
        </p:nvPicPr>
        <p:blipFill>
          <a:blip r:embed="rId27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28">
                    <a14:imgEffect>
                      <a14:backgroundRemoval t="0" b="96117" l="107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585809" y="1263722"/>
            <a:ext cx="1140051" cy="627942"/>
          </a:xfrm>
          <a:prstGeom prst="rect">
            <a:avLst/>
          </a:prstGeom>
        </p:spPr>
      </p:pic>
      <p:pic>
        <p:nvPicPr>
          <p:cNvPr id="75" name="Picture 74"/>
          <p:cNvPicPr>
            <a:picLocks noChangeAspect="1"/>
          </p:cNvPicPr>
          <p:nvPr/>
        </p:nvPicPr>
        <p:blipFill rotWithShape="1">
          <a:blip r:embed="rId29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30">
                    <a14:imgEffect>
                      <a14:backgroundRemoval t="3586" b="99602" l="0" r="89216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4189423" y="2973570"/>
            <a:ext cx="645953" cy="1593908"/>
          </a:xfrm>
          <a:prstGeom prst="rect">
            <a:avLst/>
          </a:prstGeom>
        </p:spPr>
      </p:pic>
      <p:pic>
        <p:nvPicPr>
          <p:cNvPr id="98" name="Picture 97"/>
          <p:cNvPicPr>
            <a:picLocks noChangeAspect="1"/>
          </p:cNvPicPr>
          <p:nvPr/>
        </p:nvPicPr>
        <p:blipFill rotWithShape="1">
          <a:blip r:embed="rId31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32">
                    <a14:imgEffect>
                      <a14:backgroundRemoval t="0" b="93617" l="1053" r="98246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5180582" y="1304391"/>
            <a:ext cx="1811708" cy="598206"/>
          </a:xfrm>
          <a:prstGeom prst="rect">
            <a:avLst/>
          </a:prstGeom>
        </p:spPr>
      </p:pic>
      <p:pic>
        <p:nvPicPr>
          <p:cNvPr id="82" name="Picture 81"/>
          <p:cNvPicPr>
            <a:picLocks noChangeAspect="1"/>
          </p:cNvPicPr>
          <p:nvPr/>
        </p:nvPicPr>
        <p:blipFill rotWithShape="1">
          <a:blip r:embed="rId33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34">
                    <a14:imgEffect>
                      <a14:backgroundRemoval t="0" b="100000" l="2548" r="100000">
                        <a14:foregroundMark x1="96178" y1="17073" x2="95541" y2="36585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7027684" y="1308712"/>
            <a:ext cx="999859" cy="518992"/>
          </a:xfrm>
          <a:prstGeom prst="rect">
            <a:avLst/>
          </a:prstGeom>
        </p:spPr>
      </p:pic>
      <p:pic>
        <p:nvPicPr>
          <p:cNvPr id="99" name="Picture 98"/>
          <p:cNvPicPr>
            <a:picLocks noChangeAspect="1"/>
          </p:cNvPicPr>
          <p:nvPr/>
        </p:nvPicPr>
        <p:blipFill>
          <a:blip r:embed="rId35"/>
          <a:stretch>
            <a:fillRect/>
          </a:stretch>
        </p:blipFill>
        <p:spPr>
          <a:xfrm>
            <a:off x="7367247" y="1422751"/>
            <a:ext cx="658425" cy="1585097"/>
          </a:xfrm>
          <a:prstGeom prst="rect">
            <a:avLst/>
          </a:prstGeom>
        </p:spPr>
      </p:pic>
      <p:pic>
        <p:nvPicPr>
          <p:cNvPr id="100" name="Picture 99"/>
          <p:cNvPicPr>
            <a:picLocks noChangeAspect="1"/>
          </p:cNvPicPr>
          <p:nvPr/>
        </p:nvPicPr>
        <p:blipFill>
          <a:blip r:embed="rId36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37">
                    <a14:imgEffect>
                      <a14:backgroundRemoval t="3247" b="98052" l="3659" r="96951">
                        <a14:foregroundMark x1="19512" y1="96104" x2="50000" y2="98052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4109171" y="4067167"/>
            <a:ext cx="999831" cy="938865"/>
          </a:xfrm>
          <a:prstGeom prst="rect">
            <a:avLst/>
          </a:prstGeom>
          <a:ln>
            <a:noFill/>
          </a:ln>
        </p:spPr>
      </p:pic>
      <p:pic>
        <p:nvPicPr>
          <p:cNvPr id="86" name="Picture 85"/>
          <p:cNvPicPr>
            <a:picLocks noChangeAspect="1"/>
          </p:cNvPicPr>
          <p:nvPr/>
        </p:nvPicPr>
        <p:blipFill rotWithShape="1">
          <a:blip r:embed="rId38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39">
                    <a14:imgEffect>
                      <a14:backgroundRemoval t="8772" b="100000" l="6667" r="95556">
                        <a14:foregroundMark x1="69444" y1="94737" x2="80556" y2="96491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5466201" y="4568499"/>
            <a:ext cx="1145137" cy="726393"/>
          </a:xfrm>
          <a:prstGeom prst="rect">
            <a:avLst/>
          </a:prstGeom>
        </p:spPr>
      </p:pic>
      <p:pic>
        <p:nvPicPr>
          <p:cNvPr id="97" name="Picture 96"/>
          <p:cNvPicPr>
            <a:picLocks noChangeAspect="1"/>
          </p:cNvPicPr>
          <p:nvPr/>
        </p:nvPicPr>
        <p:blipFill rotWithShape="1">
          <a:blip r:embed="rId40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41">
                    <a14:imgEffect>
                      <a14:backgroundRemoval t="3822" b="92357" l="1242" r="100000">
                        <a14:foregroundMark x1="54037" y1="89809" x2="49689" y2="89809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7042965" y="4081167"/>
            <a:ext cx="1025496" cy="999858"/>
          </a:xfrm>
          <a:prstGeom prst="rect">
            <a:avLst/>
          </a:prstGeom>
        </p:spPr>
      </p:pic>
      <p:pic>
        <p:nvPicPr>
          <p:cNvPr id="102" name="Picture 101"/>
          <p:cNvPicPr>
            <a:picLocks noChangeAspect="1"/>
          </p:cNvPicPr>
          <p:nvPr/>
        </p:nvPicPr>
        <p:blipFill rotWithShape="1">
          <a:blip r:embed="rId4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43">
                    <a14:imgEffect>
                      <a14:backgroundRemoval t="55505" b="95872" l="0" r="93956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t="55549"/>
          <a:stretch/>
        </p:blipFill>
        <p:spPr>
          <a:xfrm>
            <a:off x="6464639" y="1288122"/>
            <a:ext cx="1153683" cy="615393"/>
          </a:xfrm>
          <a:prstGeom prst="rect">
            <a:avLst/>
          </a:prstGeom>
        </p:spPr>
      </p:pic>
      <p:pic>
        <p:nvPicPr>
          <p:cNvPr id="103" name="Picture 102"/>
          <p:cNvPicPr>
            <a:picLocks noChangeAspect="1"/>
          </p:cNvPicPr>
          <p:nvPr/>
        </p:nvPicPr>
        <p:blipFill>
          <a:blip r:embed="rId44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45">
                    <a14:imgEffect>
                      <a14:backgroundRemoval t="4070" b="100000" l="0" r="9625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4129867" y="2455241"/>
            <a:ext cx="975445" cy="1048603"/>
          </a:xfrm>
          <a:prstGeom prst="rect">
            <a:avLst/>
          </a:prstGeom>
        </p:spPr>
      </p:pic>
      <p:pic>
        <p:nvPicPr>
          <p:cNvPr id="84" name="Picture 83"/>
          <p:cNvPicPr>
            <a:picLocks noChangeAspect="1"/>
          </p:cNvPicPr>
          <p:nvPr/>
        </p:nvPicPr>
        <p:blipFill rotWithShape="1">
          <a:blip r:embed="rId46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47">
                    <a14:imgEffect>
                      <a14:backgroundRemoval t="990" b="97030" l="1439" r="98201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6176918" y="1410188"/>
            <a:ext cx="1768979" cy="1281869"/>
          </a:xfrm>
          <a:prstGeom prst="rect">
            <a:avLst/>
          </a:prstGeom>
        </p:spPr>
      </p:pic>
      <p:pic>
        <p:nvPicPr>
          <p:cNvPr id="76" name="Picture 75"/>
          <p:cNvPicPr>
            <a:picLocks noChangeAspect="1"/>
          </p:cNvPicPr>
          <p:nvPr/>
        </p:nvPicPr>
        <p:blipFill rotWithShape="1">
          <a:blip r:embed="rId48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49">
                    <a14:imgEffect>
                      <a14:backgroundRemoval t="1794" b="89238" l="3315" r="96685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4550658" y="3723036"/>
            <a:ext cx="1153682" cy="1418603"/>
          </a:xfrm>
          <a:prstGeom prst="rect">
            <a:avLst/>
          </a:prstGeom>
        </p:spPr>
      </p:pic>
      <p:pic>
        <p:nvPicPr>
          <p:cNvPr id="101" name="Picture 100"/>
          <p:cNvPicPr>
            <a:picLocks noChangeAspect="1"/>
          </p:cNvPicPr>
          <p:nvPr/>
        </p:nvPicPr>
        <p:blipFill rotWithShape="1">
          <a:blip r:embed="rId50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51">
                    <a14:imgEffect>
                      <a14:backgroundRemoval t="0" b="100000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4573924" y="2105174"/>
            <a:ext cx="1170774" cy="1375873"/>
          </a:xfrm>
          <a:prstGeom prst="rect">
            <a:avLst/>
          </a:prstGeom>
        </p:spPr>
      </p:pic>
      <p:pic>
        <p:nvPicPr>
          <p:cNvPr id="104" name="Picture 103"/>
          <p:cNvPicPr>
            <a:picLocks noChangeAspect="1"/>
          </p:cNvPicPr>
          <p:nvPr/>
        </p:nvPicPr>
        <p:blipFill rotWithShape="1">
          <a:blip r:embed="rId5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53">
                    <a14:imgEffect>
                      <a14:backgroundRemoval t="0" b="100000" l="1676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5507256" y="2989560"/>
            <a:ext cx="1136591" cy="1598064"/>
          </a:xfrm>
          <a:prstGeom prst="rect">
            <a:avLst/>
          </a:prstGeom>
        </p:spPr>
      </p:pic>
      <p:pic>
        <p:nvPicPr>
          <p:cNvPr id="105" name="Picture 104">
            <a:hlinkClick r:id="" action="ppaction://noaction"/>
          </p:cNvPr>
          <p:cNvPicPr>
            <a:picLocks noChangeAspect="1"/>
          </p:cNvPicPr>
          <p:nvPr/>
        </p:nvPicPr>
        <p:blipFill rotWithShape="1">
          <a:blip r:embed="rId54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55">
                    <a14:imgEffect>
                      <a14:backgroundRemoval t="3797" b="98101" l="1767" r="9788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5162513" y="2492340"/>
            <a:ext cx="1794616" cy="1008405"/>
          </a:xfrm>
          <a:prstGeom prst="rect">
            <a:avLst/>
          </a:prstGeom>
        </p:spPr>
      </p:pic>
      <p:pic>
        <p:nvPicPr>
          <p:cNvPr id="106" name="Picture 105"/>
          <p:cNvPicPr>
            <a:picLocks noChangeAspect="1"/>
          </p:cNvPicPr>
          <p:nvPr/>
        </p:nvPicPr>
        <p:blipFill>
          <a:blip r:embed="rId56"/>
          <a:stretch>
            <a:fillRect/>
          </a:stretch>
        </p:blipFill>
        <p:spPr>
          <a:xfrm>
            <a:off x="4041669" y="405085"/>
            <a:ext cx="4102964" cy="926672"/>
          </a:xfrm>
          <a:prstGeom prst="rect">
            <a:avLst/>
          </a:prstGeom>
        </p:spPr>
      </p:pic>
      <p:pic>
        <p:nvPicPr>
          <p:cNvPr id="107" name="Picture 106"/>
          <p:cNvPicPr>
            <a:picLocks noChangeAspect="1"/>
          </p:cNvPicPr>
          <p:nvPr/>
        </p:nvPicPr>
        <p:blipFill>
          <a:blip r:embed="rId57"/>
          <a:stretch>
            <a:fillRect/>
          </a:stretch>
        </p:blipFill>
        <p:spPr>
          <a:xfrm>
            <a:off x="4742770" y="5290135"/>
            <a:ext cx="2700762" cy="926672"/>
          </a:xfrm>
          <a:prstGeom prst="rect">
            <a:avLst/>
          </a:prstGeom>
        </p:spPr>
      </p:pic>
      <p:pic>
        <p:nvPicPr>
          <p:cNvPr id="108" name="Picture 107"/>
          <p:cNvPicPr>
            <a:picLocks noChangeAspect="1"/>
          </p:cNvPicPr>
          <p:nvPr/>
        </p:nvPicPr>
        <p:blipFill rotWithShape="1">
          <a:blip r:embed="rId58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59">
                    <a14:imgEffect>
                      <a14:backgroundRemoval t="1478" b="96552" l="1786" r="975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6108884" y="2995680"/>
            <a:ext cx="1777525" cy="1290416"/>
          </a:xfrm>
          <a:prstGeom prst="rect">
            <a:avLst/>
          </a:prstGeom>
        </p:spPr>
      </p:pic>
      <p:pic>
        <p:nvPicPr>
          <p:cNvPr id="58" name="Picture 57">
            <a:hlinkClick r:id="rId60" action="ppaction://hlinksldjump"/>
          </p:cNvPr>
          <p:cNvPicPr>
            <a:picLocks noChangeAspect="1"/>
          </p:cNvPicPr>
          <p:nvPr/>
        </p:nvPicPr>
        <p:blipFill rotWithShape="1">
          <a:blip r:embed="rId61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62">
                    <a14:imgEffect>
                      <a14:backgroundRemoval t="0" b="96465" l="2448" r="98252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 rot="21197848">
            <a:off x="3842694" y="5403685"/>
            <a:ext cx="1820254" cy="1256232"/>
          </a:xfrm>
          <a:prstGeom prst="rect">
            <a:avLst/>
          </a:prstGeom>
          <a:ln>
            <a:noFill/>
          </a:ln>
        </p:spPr>
      </p:pic>
      <p:pic>
        <p:nvPicPr>
          <p:cNvPr id="61" name="Picture 60"/>
          <p:cNvPicPr>
            <a:picLocks noChangeAspect="1"/>
          </p:cNvPicPr>
          <p:nvPr/>
        </p:nvPicPr>
        <p:blipFill rotWithShape="1">
          <a:blip r:embed="rId63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64">
                    <a14:imgEffect>
                      <a14:backgroundRemoval t="1970" b="95567" l="722" r="97112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 rot="910464">
            <a:off x="5827190" y="-48782"/>
            <a:ext cx="1760434" cy="1290415"/>
          </a:xfrm>
          <a:prstGeom prst="rect">
            <a:avLst/>
          </a:prstGeom>
        </p:spPr>
      </p:pic>
      <p:sp>
        <p:nvSpPr>
          <p:cNvPr id="79" name="Rectangle: Rounded Corners 78">
            <a:hlinkClick r:id="rId11" action="ppaction://hlinksldjump"/>
          </p:cNvPr>
          <p:cNvSpPr/>
          <p:nvPr/>
        </p:nvSpPr>
        <p:spPr>
          <a:xfrm rot="17780681">
            <a:off x="10580620" y="4464451"/>
            <a:ext cx="973832" cy="1299304"/>
          </a:xfrm>
          <a:prstGeom prst="round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0" name="Rectangle: Rounded Corners 79">
            <a:hlinkClick r:id="rId11" action="ppaction://hlinksldjump"/>
          </p:cNvPr>
          <p:cNvSpPr/>
          <p:nvPr/>
        </p:nvSpPr>
        <p:spPr>
          <a:xfrm rot="17300199">
            <a:off x="6094990" y="-4416"/>
            <a:ext cx="973832" cy="1299304"/>
          </a:xfrm>
          <a:prstGeom prst="round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6" name="Rectangle: Rounded Corners 95">
            <a:hlinkClick r:id="rId11" action="ppaction://hlinksldjump"/>
          </p:cNvPr>
          <p:cNvSpPr/>
          <p:nvPr/>
        </p:nvSpPr>
        <p:spPr>
          <a:xfrm rot="20536727">
            <a:off x="11081645" y="1639097"/>
            <a:ext cx="973832" cy="1299304"/>
          </a:xfrm>
          <a:prstGeom prst="round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9" name="Rectangle: Rounded Corners 108">
            <a:hlinkClick r:id="rId11" action="ppaction://hlinksldjump"/>
          </p:cNvPr>
          <p:cNvSpPr/>
          <p:nvPr/>
        </p:nvSpPr>
        <p:spPr>
          <a:xfrm rot="1851847">
            <a:off x="7823668" y="5378151"/>
            <a:ext cx="973832" cy="1299304"/>
          </a:xfrm>
          <a:prstGeom prst="round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111" name="Picture 110"/>
          <p:cNvPicPr>
            <a:picLocks noChangeAspect="1"/>
          </p:cNvPicPr>
          <p:nvPr/>
        </p:nvPicPr>
        <p:blipFill>
          <a:blip r:embed="rId65"/>
          <a:stretch>
            <a:fillRect/>
          </a:stretch>
        </p:blipFill>
        <p:spPr>
          <a:xfrm>
            <a:off x="10369413" y="156841"/>
            <a:ext cx="1712223" cy="804347"/>
          </a:xfrm>
          <a:prstGeom prst="rect">
            <a:avLst/>
          </a:prstGeom>
        </p:spPr>
      </p:pic>
      <p:pic>
        <p:nvPicPr>
          <p:cNvPr id="112" name="Picture 111"/>
          <p:cNvPicPr>
            <a:picLocks noChangeAspect="1"/>
          </p:cNvPicPr>
          <p:nvPr/>
        </p:nvPicPr>
        <p:blipFill rotWithShape="1">
          <a:blip r:embed="rId66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67">
                    <a14:imgEffect>
                      <a14:backgroundRemoval t="7692" b="96795" l="4403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7024382" y="2452088"/>
            <a:ext cx="1008404" cy="991313"/>
          </a:xfrm>
          <a:prstGeom prst="rect">
            <a:avLst/>
          </a:prstGeom>
        </p:spPr>
      </p:pic>
      <p:pic>
        <p:nvPicPr>
          <p:cNvPr id="110" name="Picture 109"/>
          <p:cNvPicPr>
            <a:picLocks noChangeAspect="1"/>
          </p:cNvPicPr>
          <p:nvPr/>
        </p:nvPicPr>
        <p:blipFill rotWithShape="1">
          <a:blip r:embed="rId6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4192536" y="1278363"/>
            <a:ext cx="3851311" cy="3986856"/>
          </a:xfrm>
          <a:prstGeom prst="rect">
            <a:avLst/>
          </a:prstGeom>
          <a:ln w="28575">
            <a:noFill/>
          </a:ln>
        </p:spPr>
      </p:pic>
    </p:spTree>
    <p:extLst>
      <p:ext uri="{BB962C8B-B14F-4D97-AF65-F5344CB8AC3E}">
        <p14:creationId xmlns:p14="http://schemas.microsoft.com/office/powerpoint/2010/main" val="3946144883"/>
      </p:ext>
    </p:extLst>
  </p:cSld>
  <p:clrMapOvr>
    <a:masterClrMapping/>
  </p:clrMapOvr>
  <p:transition spd="slow" advClick="0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1" presetClass="emph" presetSubtype="2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animClr clrSpc="rgb" dir="cw">
                                      <p:cBhvr>
                                        <p:cTn id="10" dur="2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CC99"/>
                                      </p:to>
                                    </p:animClr>
                                    <p:set>
                                      <p:cBhvr>
                                        <p:cTn id="11" dur="2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2" dur="2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3" restart="whenNotActive" fill="hold" evtFilter="cancelBubble" nodeType="interactiveSeq">
                <p:stCondLst>
                  <p:cond evt="onClick" delay="0">
                    <p:tgtEl>
                      <p:spTgt spid="11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" fill="hold">
                      <p:stCondLst>
                        <p:cond delay="0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300"/>
                                        <p:tgtEl>
                                          <p:spTgt spid="1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2" dur="300"/>
                                        <p:tgtEl>
                                          <p:spTgt spid="1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299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11"/>
                  </p:tgtEl>
                </p:cond>
              </p:nextCondLst>
            </p:seq>
          </p:childTnLst>
        </p:cTn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" name="Rectangle 35"/>
          <p:cNvSpPr/>
          <p:nvPr/>
        </p:nvSpPr>
        <p:spPr>
          <a:xfrm>
            <a:off x="3230310" y="368519"/>
            <a:ext cx="5725683" cy="5848288"/>
          </a:xfrm>
          <a:prstGeom prst="rect">
            <a:avLst/>
          </a:prstGeom>
          <a:noFill/>
          <a:ln w="114300">
            <a:solidFill>
              <a:srgbClr val="FFC000"/>
            </a:solidFill>
          </a:ln>
          <a:effectLst>
            <a:outerShdw blurRad="76200" dir="2700000" sx="102000" sy="102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Puzzle1"/>
          <p:cNvSpPr>
            <a:spLocks noEditPoints="1" noChangeArrowheads="1"/>
          </p:cNvSpPr>
          <p:nvPr/>
        </p:nvSpPr>
        <p:spPr bwMode="auto">
          <a:xfrm>
            <a:off x="7094876" y="2561502"/>
            <a:ext cx="1635699" cy="848218"/>
          </a:xfrm>
          <a:custGeom>
            <a:avLst/>
            <a:gdLst>
              <a:gd name="T0" fmla="*/ 16740 w 21600"/>
              <a:gd name="T1" fmla="*/ 21078 h 21600"/>
              <a:gd name="T2" fmla="*/ 16976 w 21600"/>
              <a:gd name="T3" fmla="*/ 521 h 21600"/>
              <a:gd name="T4" fmla="*/ 4725 w 21600"/>
              <a:gd name="T5" fmla="*/ 856 h 21600"/>
              <a:gd name="T6" fmla="*/ 5040 w 21600"/>
              <a:gd name="T7" fmla="*/ 21004 h 21600"/>
              <a:gd name="T8" fmla="*/ 10811 w 21600"/>
              <a:gd name="T9" fmla="*/ 12885 h 21600"/>
              <a:gd name="T10" fmla="*/ 10845 w 21600"/>
              <a:gd name="T11" fmla="*/ 8714 h 21600"/>
              <a:gd name="T12" fmla="*/ 21600 w 21600"/>
              <a:gd name="T13" fmla="*/ 10000 h 21600"/>
              <a:gd name="T14" fmla="*/ 56 w 21600"/>
              <a:gd name="T15" fmla="*/ 10000 h 21600"/>
              <a:gd name="T16" fmla="*/ 6086 w 21600"/>
              <a:gd name="T17" fmla="*/ 2569 h 21600"/>
              <a:gd name="T18" fmla="*/ 16132 w 21600"/>
              <a:gd name="T19" fmla="*/ 19552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9360" y="20836"/>
                </a:moveTo>
                <a:lnTo>
                  <a:pt x="9528" y="20836"/>
                </a:lnTo>
                <a:lnTo>
                  <a:pt x="9686" y="20762"/>
                </a:lnTo>
                <a:lnTo>
                  <a:pt x="9810" y="20687"/>
                </a:lnTo>
                <a:lnTo>
                  <a:pt x="9922" y="20575"/>
                </a:lnTo>
                <a:lnTo>
                  <a:pt x="10012" y="20426"/>
                </a:lnTo>
                <a:lnTo>
                  <a:pt x="10068" y="20296"/>
                </a:lnTo>
                <a:lnTo>
                  <a:pt x="10113" y="20110"/>
                </a:lnTo>
                <a:lnTo>
                  <a:pt x="10136" y="19905"/>
                </a:lnTo>
                <a:lnTo>
                  <a:pt x="10136" y="19682"/>
                </a:lnTo>
                <a:lnTo>
                  <a:pt x="10113" y="19440"/>
                </a:lnTo>
                <a:lnTo>
                  <a:pt x="10068" y="19142"/>
                </a:lnTo>
                <a:lnTo>
                  <a:pt x="10012" y="18900"/>
                </a:lnTo>
                <a:lnTo>
                  <a:pt x="9900" y="18620"/>
                </a:lnTo>
                <a:lnTo>
                  <a:pt x="9787" y="18285"/>
                </a:lnTo>
                <a:lnTo>
                  <a:pt x="9641" y="17968"/>
                </a:lnTo>
                <a:lnTo>
                  <a:pt x="9472" y="17652"/>
                </a:lnTo>
                <a:lnTo>
                  <a:pt x="9382" y="17466"/>
                </a:lnTo>
                <a:lnTo>
                  <a:pt x="9315" y="17298"/>
                </a:lnTo>
                <a:lnTo>
                  <a:pt x="9258" y="17112"/>
                </a:lnTo>
                <a:lnTo>
                  <a:pt x="9191" y="16926"/>
                </a:lnTo>
                <a:lnTo>
                  <a:pt x="9123" y="16535"/>
                </a:lnTo>
                <a:lnTo>
                  <a:pt x="9101" y="16144"/>
                </a:lnTo>
                <a:lnTo>
                  <a:pt x="9101" y="15753"/>
                </a:lnTo>
                <a:lnTo>
                  <a:pt x="9168" y="15362"/>
                </a:lnTo>
                <a:lnTo>
                  <a:pt x="9236" y="14971"/>
                </a:lnTo>
                <a:lnTo>
                  <a:pt x="9360" y="14580"/>
                </a:lnTo>
                <a:lnTo>
                  <a:pt x="9495" y="14244"/>
                </a:lnTo>
                <a:lnTo>
                  <a:pt x="9663" y="13891"/>
                </a:lnTo>
                <a:lnTo>
                  <a:pt x="9855" y="13611"/>
                </a:lnTo>
                <a:lnTo>
                  <a:pt x="10068" y="13351"/>
                </a:lnTo>
                <a:lnTo>
                  <a:pt x="10293" y="13146"/>
                </a:lnTo>
                <a:lnTo>
                  <a:pt x="10552" y="12997"/>
                </a:lnTo>
                <a:lnTo>
                  <a:pt x="10811" y="12885"/>
                </a:lnTo>
                <a:lnTo>
                  <a:pt x="11069" y="12866"/>
                </a:lnTo>
                <a:lnTo>
                  <a:pt x="11351" y="12885"/>
                </a:lnTo>
                <a:lnTo>
                  <a:pt x="11610" y="12997"/>
                </a:lnTo>
                <a:lnTo>
                  <a:pt x="11846" y="13183"/>
                </a:lnTo>
                <a:lnTo>
                  <a:pt x="12060" y="13388"/>
                </a:lnTo>
                <a:lnTo>
                  <a:pt x="12251" y="13648"/>
                </a:lnTo>
                <a:lnTo>
                  <a:pt x="12419" y="13928"/>
                </a:lnTo>
                <a:lnTo>
                  <a:pt x="12555" y="14244"/>
                </a:lnTo>
                <a:lnTo>
                  <a:pt x="12690" y="14617"/>
                </a:lnTo>
                <a:lnTo>
                  <a:pt x="12768" y="15008"/>
                </a:lnTo>
                <a:lnTo>
                  <a:pt x="12836" y="15399"/>
                </a:lnTo>
                <a:lnTo>
                  <a:pt x="12858" y="15753"/>
                </a:lnTo>
                <a:lnTo>
                  <a:pt x="12858" y="16144"/>
                </a:lnTo>
                <a:lnTo>
                  <a:pt x="12813" y="16535"/>
                </a:lnTo>
                <a:lnTo>
                  <a:pt x="12746" y="16888"/>
                </a:lnTo>
                <a:lnTo>
                  <a:pt x="12667" y="17224"/>
                </a:lnTo>
                <a:lnTo>
                  <a:pt x="12510" y="17503"/>
                </a:lnTo>
                <a:lnTo>
                  <a:pt x="12228" y="18043"/>
                </a:lnTo>
                <a:lnTo>
                  <a:pt x="11970" y="18546"/>
                </a:lnTo>
                <a:lnTo>
                  <a:pt x="11868" y="18751"/>
                </a:lnTo>
                <a:lnTo>
                  <a:pt x="11778" y="18974"/>
                </a:lnTo>
                <a:lnTo>
                  <a:pt x="11711" y="19179"/>
                </a:lnTo>
                <a:lnTo>
                  <a:pt x="11666" y="19365"/>
                </a:lnTo>
                <a:lnTo>
                  <a:pt x="11632" y="19570"/>
                </a:lnTo>
                <a:lnTo>
                  <a:pt x="11632" y="19756"/>
                </a:lnTo>
                <a:lnTo>
                  <a:pt x="11632" y="19942"/>
                </a:lnTo>
                <a:lnTo>
                  <a:pt x="11643" y="20110"/>
                </a:lnTo>
                <a:lnTo>
                  <a:pt x="11711" y="20296"/>
                </a:lnTo>
                <a:lnTo>
                  <a:pt x="11801" y="20464"/>
                </a:lnTo>
                <a:lnTo>
                  <a:pt x="11891" y="20650"/>
                </a:lnTo>
                <a:lnTo>
                  <a:pt x="12037" y="20836"/>
                </a:lnTo>
                <a:lnTo>
                  <a:pt x="12206" y="21004"/>
                </a:lnTo>
                <a:lnTo>
                  <a:pt x="12419" y="21190"/>
                </a:lnTo>
                <a:lnTo>
                  <a:pt x="12667" y="21320"/>
                </a:lnTo>
                <a:lnTo>
                  <a:pt x="12960" y="21432"/>
                </a:lnTo>
                <a:lnTo>
                  <a:pt x="13286" y="21544"/>
                </a:lnTo>
                <a:lnTo>
                  <a:pt x="13612" y="21655"/>
                </a:lnTo>
                <a:lnTo>
                  <a:pt x="13983" y="21693"/>
                </a:lnTo>
                <a:lnTo>
                  <a:pt x="14343" y="21730"/>
                </a:lnTo>
                <a:lnTo>
                  <a:pt x="14715" y="21730"/>
                </a:lnTo>
                <a:lnTo>
                  <a:pt x="15075" y="21730"/>
                </a:lnTo>
                <a:lnTo>
                  <a:pt x="15446" y="21655"/>
                </a:lnTo>
                <a:lnTo>
                  <a:pt x="15794" y="21581"/>
                </a:lnTo>
                <a:lnTo>
                  <a:pt x="16132" y="21432"/>
                </a:lnTo>
                <a:lnTo>
                  <a:pt x="16458" y="21302"/>
                </a:lnTo>
                <a:lnTo>
                  <a:pt x="16740" y="21078"/>
                </a:lnTo>
                <a:lnTo>
                  <a:pt x="16976" y="20836"/>
                </a:lnTo>
                <a:lnTo>
                  <a:pt x="17043" y="20650"/>
                </a:lnTo>
                <a:lnTo>
                  <a:pt x="17088" y="20426"/>
                </a:lnTo>
                <a:lnTo>
                  <a:pt x="17133" y="20222"/>
                </a:lnTo>
                <a:lnTo>
                  <a:pt x="17156" y="19980"/>
                </a:lnTo>
                <a:lnTo>
                  <a:pt x="17167" y="19477"/>
                </a:lnTo>
                <a:lnTo>
                  <a:pt x="17167" y="18974"/>
                </a:lnTo>
                <a:lnTo>
                  <a:pt x="17156" y="18397"/>
                </a:lnTo>
                <a:lnTo>
                  <a:pt x="17111" y="17820"/>
                </a:lnTo>
                <a:lnTo>
                  <a:pt x="17066" y="17261"/>
                </a:lnTo>
                <a:lnTo>
                  <a:pt x="16998" y="16646"/>
                </a:lnTo>
                <a:lnTo>
                  <a:pt x="16852" y="15511"/>
                </a:lnTo>
                <a:lnTo>
                  <a:pt x="16740" y="14393"/>
                </a:lnTo>
                <a:lnTo>
                  <a:pt x="16717" y="13928"/>
                </a:lnTo>
                <a:lnTo>
                  <a:pt x="16695" y="13462"/>
                </a:lnTo>
                <a:lnTo>
                  <a:pt x="16717" y="13071"/>
                </a:lnTo>
                <a:lnTo>
                  <a:pt x="16785" y="12755"/>
                </a:lnTo>
                <a:lnTo>
                  <a:pt x="16852" y="12419"/>
                </a:lnTo>
                <a:lnTo>
                  <a:pt x="16953" y="12140"/>
                </a:lnTo>
                <a:lnTo>
                  <a:pt x="17088" y="11898"/>
                </a:lnTo>
                <a:lnTo>
                  <a:pt x="17212" y="11675"/>
                </a:lnTo>
                <a:lnTo>
                  <a:pt x="17370" y="11470"/>
                </a:lnTo>
                <a:lnTo>
                  <a:pt x="17516" y="11284"/>
                </a:lnTo>
                <a:lnTo>
                  <a:pt x="17696" y="11135"/>
                </a:lnTo>
                <a:lnTo>
                  <a:pt x="17865" y="11042"/>
                </a:lnTo>
                <a:lnTo>
                  <a:pt x="18033" y="10930"/>
                </a:lnTo>
                <a:lnTo>
                  <a:pt x="18213" y="10893"/>
                </a:lnTo>
                <a:lnTo>
                  <a:pt x="18382" y="10893"/>
                </a:lnTo>
                <a:lnTo>
                  <a:pt x="18551" y="10967"/>
                </a:lnTo>
                <a:lnTo>
                  <a:pt x="18708" y="11042"/>
                </a:lnTo>
                <a:lnTo>
                  <a:pt x="18855" y="11172"/>
                </a:lnTo>
                <a:lnTo>
                  <a:pt x="19012" y="11358"/>
                </a:lnTo>
                <a:lnTo>
                  <a:pt x="19136" y="11600"/>
                </a:lnTo>
                <a:lnTo>
                  <a:pt x="19271" y="11861"/>
                </a:lnTo>
                <a:lnTo>
                  <a:pt x="19440" y="12028"/>
                </a:lnTo>
                <a:lnTo>
                  <a:pt x="19608" y="12177"/>
                </a:lnTo>
                <a:lnTo>
                  <a:pt x="19822" y="12289"/>
                </a:lnTo>
                <a:lnTo>
                  <a:pt x="20025" y="12289"/>
                </a:lnTo>
                <a:lnTo>
                  <a:pt x="20238" y="12289"/>
                </a:lnTo>
                <a:lnTo>
                  <a:pt x="20452" y="12215"/>
                </a:lnTo>
                <a:lnTo>
                  <a:pt x="20643" y="12103"/>
                </a:lnTo>
                <a:lnTo>
                  <a:pt x="20846" y="11973"/>
                </a:lnTo>
                <a:lnTo>
                  <a:pt x="21037" y="11786"/>
                </a:lnTo>
                <a:lnTo>
                  <a:pt x="21206" y="11563"/>
                </a:lnTo>
                <a:lnTo>
                  <a:pt x="21363" y="11321"/>
                </a:lnTo>
                <a:lnTo>
                  <a:pt x="21465" y="11079"/>
                </a:lnTo>
                <a:lnTo>
                  <a:pt x="21577" y="10744"/>
                </a:lnTo>
                <a:lnTo>
                  <a:pt x="21622" y="10427"/>
                </a:lnTo>
                <a:lnTo>
                  <a:pt x="21645" y="10111"/>
                </a:lnTo>
                <a:lnTo>
                  <a:pt x="21622" y="9608"/>
                </a:lnTo>
                <a:lnTo>
                  <a:pt x="21577" y="9142"/>
                </a:lnTo>
                <a:lnTo>
                  <a:pt x="21465" y="8751"/>
                </a:lnTo>
                <a:lnTo>
                  <a:pt x="21363" y="8397"/>
                </a:lnTo>
                <a:lnTo>
                  <a:pt x="21206" y="8062"/>
                </a:lnTo>
                <a:lnTo>
                  <a:pt x="21037" y="7820"/>
                </a:lnTo>
                <a:lnTo>
                  <a:pt x="20846" y="7597"/>
                </a:lnTo>
                <a:lnTo>
                  <a:pt x="20643" y="7429"/>
                </a:lnTo>
                <a:lnTo>
                  <a:pt x="20452" y="7317"/>
                </a:lnTo>
                <a:lnTo>
                  <a:pt x="20238" y="7206"/>
                </a:lnTo>
                <a:lnTo>
                  <a:pt x="20025" y="7168"/>
                </a:lnTo>
                <a:lnTo>
                  <a:pt x="19822" y="7206"/>
                </a:lnTo>
                <a:lnTo>
                  <a:pt x="19608" y="7243"/>
                </a:lnTo>
                <a:lnTo>
                  <a:pt x="19440" y="7355"/>
                </a:lnTo>
                <a:lnTo>
                  <a:pt x="19271" y="7504"/>
                </a:lnTo>
                <a:lnTo>
                  <a:pt x="19136" y="7708"/>
                </a:lnTo>
                <a:lnTo>
                  <a:pt x="19012" y="7895"/>
                </a:lnTo>
                <a:lnTo>
                  <a:pt x="18832" y="8025"/>
                </a:lnTo>
                <a:lnTo>
                  <a:pt x="18663" y="8174"/>
                </a:lnTo>
                <a:lnTo>
                  <a:pt x="18472" y="8248"/>
                </a:lnTo>
                <a:lnTo>
                  <a:pt x="18270" y="8286"/>
                </a:lnTo>
                <a:lnTo>
                  <a:pt x="18078" y="8323"/>
                </a:lnTo>
                <a:lnTo>
                  <a:pt x="17887" y="8323"/>
                </a:lnTo>
                <a:lnTo>
                  <a:pt x="17696" y="8248"/>
                </a:lnTo>
                <a:lnTo>
                  <a:pt x="17493" y="8174"/>
                </a:lnTo>
                <a:lnTo>
                  <a:pt x="17302" y="8062"/>
                </a:lnTo>
                <a:lnTo>
                  <a:pt x="17133" y="7969"/>
                </a:lnTo>
                <a:lnTo>
                  <a:pt x="16976" y="7783"/>
                </a:lnTo>
                <a:lnTo>
                  <a:pt x="16852" y="7597"/>
                </a:lnTo>
                <a:lnTo>
                  <a:pt x="16740" y="7429"/>
                </a:lnTo>
                <a:lnTo>
                  <a:pt x="16672" y="7168"/>
                </a:lnTo>
                <a:lnTo>
                  <a:pt x="16638" y="6926"/>
                </a:lnTo>
                <a:lnTo>
                  <a:pt x="16616" y="6498"/>
                </a:lnTo>
                <a:lnTo>
                  <a:pt x="16616" y="5772"/>
                </a:lnTo>
                <a:lnTo>
                  <a:pt x="16650" y="4915"/>
                </a:lnTo>
                <a:lnTo>
                  <a:pt x="16695" y="3928"/>
                </a:lnTo>
                <a:lnTo>
                  <a:pt x="16762" y="2960"/>
                </a:lnTo>
                <a:lnTo>
                  <a:pt x="16830" y="1992"/>
                </a:lnTo>
                <a:lnTo>
                  <a:pt x="16908" y="1173"/>
                </a:lnTo>
                <a:lnTo>
                  <a:pt x="16976" y="521"/>
                </a:lnTo>
                <a:lnTo>
                  <a:pt x="16953" y="521"/>
                </a:lnTo>
                <a:lnTo>
                  <a:pt x="16931" y="521"/>
                </a:lnTo>
                <a:lnTo>
                  <a:pt x="16267" y="484"/>
                </a:lnTo>
                <a:lnTo>
                  <a:pt x="15637" y="428"/>
                </a:lnTo>
                <a:lnTo>
                  <a:pt x="15063" y="353"/>
                </a:lnTo>
                <a:lnTo>
                  <a:pt x="14523" y="279"/>
                </a:lnTo>
                <a:lnTo>
                  <a:pt x="14040" y="167"/>
                </a:lnTo>
                <a:lnTo>
                  <a:pt x="13635" y="93"/>
                </a:lnTo>
                <a:lnTo>
                  <a:pt x="13331" y="18"/>
                </a:lnTo>
                <a:lnTo>
                  <a:pt x="13117" y="18"/>
                </a:lnTo>
                <a:lnTo>
                  <a:pt x="12982" y="18"/>
                </a:lnTo>
                <a:lnTo>
                  <a:pt x="12858" y="130"/>
                </a:lnTo>
                <a:lnTo>
                  <a:pt x="12723" y="279"/>
                </a:lnTo>
                <a:lnTo>
                  <a:pt x="12622" y="446"/>
                </a:lnTo>
                <a:lnTo>
                  <a:pt x="12510" y="670"/>
                </a:lnTo>
                <a:lnTo>
                  <a:pt x="12419" y="912"/>
                </a:lnTo>
                <a:lnTo>
                  <a:pt x="12363" y="1210"/>
                </a:lnTo>
                <a:lnTo>
                  <a:pt x="12318" y="1526"/>
                </a:lnTo>
                <a:lnTo>
                  <a:pt x="12273" y="1843"/>
                </a:lnTo>
                <a:lnTo>
                  <a:pt x="12251" y="2215"/>
                </a:lnTo>
                <a:lnTo>
                  <a:pt x="12273" y="2532"/>
                </a:lnTo>
                <a:lnTo>
                  <a:pt x="12318" y="2886"/>
                </a:lnTo>
                <a:lnTo>
                  <a:pt x="12386" y="3240"/>
                </a:lnTo>
                <a:lnTo>
                  <a:pt x="12464" y="3556"/>
                </a:lnTo>
                <a:lnTo>
                  <a:pt x="12577" y="3891"/>
                </a:lnTo>
                <a:lnTo>
                  <a:pt x="12746" y="4171"/>
                </a:lnTo>
                <a:lnTo>
                  <a:pt x="12926" y="4487"/>
                </a:lnTo>
                <a:lnTo>
                  <a:pt x="13050" y="4860"/>
                </a:lnTo>
                <a:lnTo>
                  <a:pt x="13162" y="5251"/>
                </a:lnTo>
                <a:lnTo>
                  <a:pt x="13218" y="5604"/>
                </a:lnTo>
                <a:lnTo>
                  <a:pt x="13263" y="5995"/>
                </a:lnTo>
                <a:lnTo>
                  <a:pt x="13241" y="6386"/>
                </a:lnTo>
                <a:lnTo>
                  <a:pt x="13218" y="6740"/>
                </a:lnTo>
                <a:lnTo>
                  <a:pt x="13139" y="7094"/>
                </a:lnTo>
                <a:lnTo>
                  <a:pt x="13050" y="7429"/>
                </a:lnTo>
                <a:lnTo>
                  <a:pt x="12903" y="7746"/>
                </a:lnTo>
                <a:lnTo>
                  <a:pt x="12723" y="8025"/>
                </a:lnTo>
                <a:lnTo>
                  <a:pt x="12532" y="8286"/>
                </a:lnTo>
                <a:lnTo>
                  <a:pt x="12318" y="8491"/>
                </a:lnTo>
                <a:lnTo>
                  <a:pt x="12060" y="8677"/>
                </a:lnTo>
                <a:lnTo>
                  <a:pt x="11756" y="8788"/>
                </a:lnTo>
                <a:lnTo>
                  <a:pt x="11452" y="8826"/>
                </a:lnTo>
                <a:lnTo>
                  <a:pt x="11283" y="8826"/>
                </a:lnTo>
                <a:lnTo>
                  <a:pt x="11126" y="8826"/>
                </a:lnTo>
                <a:lnTo>
                  <a:pt x="11002" y="8788"/>
                </a:lnTo>
                <a:lnTo>
                  <a:pt x="10845" y="8714"/>
                </a:lnTo>
                <a:lnTo>
                  <a:pt x="10721" y="8640"/>
                </a:lnTo>
                <a:lnTo>
                  <a:pt x="10608" y="8565"/>
                </a:lnTo>
                <a:lnTo>
                  <a:pt x="10485" y="8453"/>
                </a:lnTo>
                <a:lnTo>
                  <a:pt x="10372" y="8323"/>
                </a:lnTo>
                <a:lnTo>
                  <a:pt x="10181" y="8062"/>
                </a:lnTo>
                <a:lnTo>
                  <a:pt x="10035" y="7746"/>
                </a:lnTo>
                <a:lnTo>
                  <a:pt x="9900" y="7392"/>
                </a:lnTo>
                <a:lnTo>
                  <a:pt x="9787" y="7001"/>
                </a:lnTo>
                <a:lnTo>
                  <a:pt x="9731" y="6610"/>
                </a:lnTo>
                <a:lnTo>
                  <a:pt x="9686" y="6219"/>
                </a:lnTo>
                <a:lnTo>
                  <a:pt x="9663" y="5772"/>
                </a:lnTo>
                <a:lnTo>
                  <a:pt x="9686" y="5381"/>
                </a:lnTo>
                <a:lnTo>
                  <a:pt x="9753" y="4990"/>
                </a:lnTo>
                <a:lnTo>
                  <a:pt x="9832" y="4636"/>
                </a:lnTo>
                <a:lnTo>
                  <a:pt x="9945" y="4320"/>
                </a:lnTo>
                <a:lnTo>
                  <a:pt x="10068" y="4022"/>
                </a:lnTo>
                <a:lnTo>
                  <a:pt x="10203" y="3817"/>
                </a:lnTo>
                <a:lnTo>
                  <a:pt x="10316" y="3593"/>
                </a:lnTo>
                <a:lnTo>
                  <a:pt x="10395" y="3351"/>
                </a:lnTo>
                <a:lnTo>
                  <a:pt x="10462" y="3109"/>
                </a:lnTo>
                <a:lnTo>
                  <a:pt x="10507" y="2848"/>
                </a:lnTo>
                <a:lnTo>
                  <a:pt x="10530" y="2606"/>
                </a:lnTo>
                <a:lnTo>
                  <a:pt x="10507" y="2346"/>
                </a:lnTo>
                <a:lnTo>
                  <a:pt x="10462" y="2141"/>
                </a:lnTo>
                <a:lnTo>
                  <a:pt x="10395" y="1880"/>
                </a:lnTo>
                <a:lnTo>
                  <a:pt x="10293" y="1638"/>
                </a:lnTo>
                <a:lnTo>
                  <a:pt x="10158" y="1415"/>
                </a:lnTo>
                <a:lnTo>
                  <a:pt x="9967" y="1210"/>
                </a:lnTo>
                <a:lnTo>
                  <a:pt x="9753" y="986"/>
                </a:lnTo>
                <a:lnTo>
                  <a:pt x="9495" y="819"/>
                </a:lnTo>
                <a:lnTo>
                  <a:pt x="9191" y="670"/>
                </a:lnTo>
                <a:lnTo>
                  <a:pt x="8842" y="521"/>
                </a:lnTo>
                <a:lnTo>
                  <a:pt x="8471" y="446"/>
                </a:lnTo>
                <a:lnTo>
                  <a:pt x="7998" y="428"/>
                </a:lnTo>
                <a:lnTo>
                  <a:pt x="7413" y="428"/>
                </a:lnTo>
                <a:lnTo>
                  <a:pt x="6817" y="446"/>
                </a:lnTo>
                <a:lnTo>
                  <a:pt x="6187" y="521"/>
                </a:lnTo>
                <a:lnTo>
                  <a:pt x="5602" y="633"/>
                </a:lnTo>
                <a:lnTo>
                  <a:pt x="5107" y="744"/>
                </a:lnTo>
                <a:lnTo>
                  <a:pt x="4725" y="856"/>
                </a:lnTo>
                <a:lnTo>
                  <a:pt x="4848" y="1564"/>
                </a:lnTo>
                <a:lnTo>
                  <a:pt x="5028" y="2495"/>
                </a:lnTo>
                <a:lnTo>
                  <a:pt x="5175" y="3556"/>
                </a:lnTo>
                <a:lnTo>
                  <a:pt x="5298" y="4673"/>
                </a:lnTo>
                <a:lnTo>
                  <a:pt x="5343" y="5213"/>
                </a:lnTo>
                <a:lnTo>
                  <a:pt x="5388" y="5753"/>
                </a:lnTo>
                <a:lnTo>
                  <a:pt x="5411" y="6275"/>
                </a:lnTo>
                <a:lnTo>
                  <a:pt x="5411" y="6740"/>
                </a:lnTo>
                <a:lnTo>
                  <a:pt x="5366" y="7168"/>
                </a:lnTo>
                <a:lnTo>
                  <a:pt x="5321" y="7541"/>
                </a:lnTo>
                <a:lnTo>
                  <a:pt x="5287" y="7708"/>
                </a:lnTo>
                <a:lnTo>
                  <a:pt x="5242" y="7857"/>
                </a:lnTo>
                <a:lnTo>
                  <a:pt x="5197" y="7969"/>
                </a:lnTo>
                <a:lnTo>
                  <a:pt x="5130" y="8062"/>
                </a:lnTo>
                <a:lnTo>
                  <a:pt x="5006" y="8248"/>
                </a:lnTo>
                <a:lnTo>
                  <a:pt x="4848" y="8397"/>
                </a:lnTo>
                <a:lnTo>
                  <a:pt x="4725" y="8528"/>
                </a:lnTo>
                <a:lnTo>
                  <a:pt x="4567" y="8640"/>
                </a:lnTo>
                <a:lnTo>
                  <a:pt x="4421" y="8714"/>
                </a:lnTo>
                <a:lnTo>
                  <a:pt x="4263" y="8751"/>
                </a:lnTo>
                <a:lnTo>
                  <a:pt x="4095" y="8788"/>
                </a:lnTo>
                <a:lnTo>
                  <a:pt x="3948" y="8788"/>
                </a:lnTo>
                <a:lnTo>
                  <a:pt x="3791" y="8751"/>
                </a:lnTo>
                <a:lnTo>
                  <a:pt x="3667" y="8714"/>
                </a:lnTo>
                <a:lnTo>
                  <a:pt x="3510" y="8677"/>
                </a:lnTo>
                <a:lnTo>
                  <a:pt x="3386" y="8602"/>
                </a:lnTo>
                <a:lnTo>
                  <a:pt x="3251" y="8491"/>
                </a:lnTo>
                <a:lnTo>
                  <a:pt x="3127" y="8360"/>
                </a:lnTo>
                <a:lnTo>
                  <a:pt x="3015" y="8248"/>
                </a:lnTo>
                <a:lnTo>
                  <a:pt x="2925" y="8062"/>
                </a:lnTo>
                <a:lnTo>
                  <a:pt x="2778" y="7857"/>
                </a:lnTo>
                <a:lnTo>
                  <a:pt x="2610" y="7671"/>
                </a:lnTo>
                <a:lnTo>
                  <a:pt x="2407" y="7541"/>
                </a:lnTo>
                <a:lnTo>
                  <a:pt x="2171" y="7466"/>
                </a:lnTo>
                <a:lnTo>
                  <a:pt x="1957" y="7429"/>
                </a:lnTo>
                <a:lnTo>
                  <a:pt x="1698" y="7429"/>
                </a:lnTo>
                <a:lnTo>
                  <a:pt x="1462" y="7466"/>
                </a:lnTo>
                <a:lnTo>
                  <a:pt x="1226" y="7559"/>
                </a:lnTo>
                <a:lnTo>
                  <a:pt x="989" y="7708"/>
                </a:lnTo>
                <a:lnTo>
                  <a:pt x="776" y="7932"/>
                </a:lnTo>
                <a:lnTo>
                  <a:pt x="551" y="8211"/>
                </a:lnTo>
                <a:lnTo>
                  <a:pt x="382" y="8528"/>
                </a:lnTo>
                <a:lnTo>
                  <a:pt x="315" y="8714"/>
                </a:lnTo>
                <a:lnTo>
                  <a:pt x="236" y="8919"/>
                </a:lnTo>
                <a:lnTo>
                  <a:pt x="191" y="9142"/>
                </a:lnTo>
                <a:lnTo>
                  <a:pt x="123" y="9347"/>
                </a:lnTo>
                <a:lnTo>
                  <a:pt x="78" y="9608"/>
                </a:lnTo>
                <a:lnTo>
                  <a:pt x="56" y="9887"/>
                </a:lnTo>
                <a:lnTo>
                  <a:pt x="33" y="10185"/>
                </a:lnTo>
                <a:lnTo>
                  <a:pt x="33" y="10464"/>
                </a:lnTo>
                <a:lnTo>
                  <a:pt x="33" y="10706"/>
                </a:lnTo>
                <a:lnTo>
                  <a:pt x="56" y="10967"/>
                </a:lnTo>
                <a:lnTo>
                  <a:pt x="78" y="11172"/>
                </a:lnTo>
                <a:lnTo>
                  <a:pt x="123" y="11395"/>
                </a:lnTo>
                <a:lnTo>
                  <a:pt x="168" y="11600"/>
                </a:lnTo>
                <a:lnTo>
                  <a:pt x="236" y="11786"/>
                </a:lnTo>
                <a:lnTo>
                  <a:pt x="292" y="11973"/>
                </a:lnTo>
                <a:lnTo>
                  <a:pt x="382" y="12140"/>
                </a:lnTo>
                <a:lnTo>
                  <a:pt x="540" y="12419"/>
                </a:lnTo>
                <a:lnTo>
                  <a:pt x="731" y="12680"/>
                </a:lnTo>
                <a:lnTo>
                  <a:pt x="944" y="12866"/>
                </a:lnTo>
                <a:lnTo>
                  <a:pt x="1158" y="12997"/>
                </a:lnTo>
                <a:lnTo>
                  <a:pt x="1395" y="13108"/>
                </a:lnTo>
                <a:lnTo>
                  <a:pt x="1608" y="13183"/>
                </a:lnTo>
                <a:lnTo>
                  <a:pt x="1856" y="13183"/>
                </a:lnTo>
                <a:lnTo>
                  <a:pt x="2070" y="13146"/>
                </a:lnTo>
                <a:lnTo>
                  <a:pt x="2261" y="13071"/>
                </a:lnTo>
                <a:lnTo>
                  <a:pt x="2430" y="12960"/>
                </a:lnTo>
                <a:lnTo>
                  <a:pt x="2587" y="12792"/>
                </a:lnTo>
                <a:lnTo>
                  <a:pt x="2688" y="12606"/>
                </a:lnTo>
                <a:lnTo>
                  <a:pt x="2801" y="12419"/>
                </a:lnTo>
                <a:lnTo>
                  <a:pt x="2925" y="12289"/>
                </a:lnTo>
                <a:lnTo>
                  <a:pt x="3082" y="12177"/>
                </a:lnTo>
                <a:lnTo>
                  <a:pt x="3228" y="12103"/>
                </a:lnTo>
                <a:lnTo>
                  <a:pt x="3408" y="12103"/>
                </a:lnTo>
                <a:lnTo>
                  <a:pt x="3577" y="12103"/>
                </a:lnTo>
                <a:lnTo>
                  <a:pt x="3723" y="12177"/>
                </a:lnTo>
                <a:lnTo>
                  <a:pt x="3903" y="12252"/>
                </a:lnTo>
                <a:lnTo>
                  <a:pt x="4072" y="12364"/>
                </a:lnTo>
                <a:lnTo>
                  <a:pt x="4230" y="12494"/>
                </a:lnTo>
                <a:lnTo>
                  <a:pt x="4353" y="12643"/>
                </a:lnTo>
                <a:lnTo>
                  <a:pt x="4488" y="12829"/>
                </a:lnTo>
                <a:lnTo>
                  <a:pt x="4567" y="13034"/>
                </a:lnTo>
                <a:lnTo>
                  <a:pt x="4657" y="13257"/>
                </a:lnTo>
                <a:lnTo>
                  <a:pt x="4702" y="13462"/>
                </a:lnTo>
                <a:lnTo>
                  <a:pt x="4725" y="13686"/>
                </a:lnTo>
                <a:lnTo>
                  <a:pt x="4702" y="14282"/>
                </a:lnTo>
                <a:lnTo>
                  <a:pt x="4657" y="15045"/>
                </a:lnTo>
                <a:lnTo>
                  <a:pt x="4612" y="15976"/>
                </a:lnTo>
                <a:lnTo>
                  <a:pt x="4590" y="16926"/>
                </a:lnTo>
                <a:lnTo>
                  <a:pt x="4567" y="17968"/>
                </a:lnTo>
                <a:lnTo>
                  <a:pt x="4567" y="19011"/>
                </a:lnTo>
                <a:lnTo>
                  <a:pt x="4590" y="19514"/>
                </a:lnTo>
                <a:lnTo>
                  <a:pt x="4612" y="19980"/>
                </a:lnTo>
                <a:lnTo>
                  <a:pt x="4657" y="20426"/>
                </a:lnTo>
                <a:lnTo>
                  <a:pt x="4725" y="20836"/>
                </a:lnTo>
                <a:lnTo>
                  <a:pt x="4848" y="20929"/>
                </a:lnTo>
                <a:lnTo>
                  <a:pt x="5040" y="21004"/>
                </a:lnTo>
                <a:lnTo>
                  <a:pt x="5265" y="21078"/>
                </a:lnTo>
                <a:lnTo>
                  <a:pt x="5478" y="21115"/>
                </a:lnTo>
                <a:lnTo>
                  <a:pt x="6041" y="21115"/>
                </a:lnTo>
                <a:lnTo>
                  <a:pt x="6637" y="21078"/>
                </a:lnTo>
                <a:lnTo>
                  <a:pt x="7312" y="21004"/>
                </a:lnTo>
                <a:lnTo>
                  <a:pt x="7998" y="20929"/>
                </a:lnTo>
                <a:lnTo>
                  <a:pt x="8696" y="20855"/>
                </a:lnTo>
                <a:lnTo>
                  <a:pt x="9360" y="20836"/>
                </a:lnTo>
                <a:close/>
              </a:path>
            </a:pathLst>
          </a:custGeom>
          <a:solidFill>
            <a:srgbClr val="FFCC99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7" name="Puzzle3"/>
          <p:cNvSpPr>
            <a:spLocks noEditPoints="1" noChangeArrowheads="1"/>
          </p:cNvSpPr>
          <p:nvPr/>
        </p:nvSpPr>
        <p:spPr bwMode="auto">
          <a:xfrm>
            <a:off x="4643730" y="597996"/>
            <a:ext cx="1012316" cy="1221887"/>
          </a:xfrm>
          <a:custGeom>
            <a:avLst/>
            <a:gdLst>
              <a:gd name="T0" fmla="*/ 10391 w 21600"/>
              <a:gd name="T1" fmla="*/ 15806 h 21600"/>
              <a:gd name="T2" fmla="*/ 20551 w 21600"/>
              <a:gd name="T3" fmla="*/ 21088 h 21600"/>
              <a:gd name="T4" fmla="*/ 13180 w 21600"/>
              <a:gd name="T5" fmla="*/ 13801 h 21600"/>
              <a:gd name="T6" fmla="*/ 20551 w 21600"/>
              <a:gd name="T7" fmla="*/ 7025 h 21600"/>
              <a:gd name="T8" fmla="*/ 10500 w 21600"/>
              <a:gd name="T9" fmla="*/ 52 h 21600"/>
              <a:gd name="T10" fmla="*/ 692 w 21600"/>
              <a:gd name="T11" fmla="*/ 6802 h 21600"/>
              <a:gd name="T12" fmla="*/ 8064 w 21600"/>
              <a:gd name="T13" fmla="*/ 13526 h 21600"/>
              <a:gd name="T14" fmla="*/ 692 w 21600"/>
              <a:gd name="T15" fmla="*/ 21088 h 21600"/>
              <a:gd name="T16" fmla="*/ 2273 w 21600"/>
              <a:gd name="T17" fmla="*/ 7719 h 21600"/>
              <a:gd name="T18" fmla="*/ 19149 w 21600"/>
              <a:gd name="T19" fmla="*/ 20237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6625" y="20892"/>
                </a:moveTo>
                <a:lnTo>
                  <a:pt x="7105" y="21023"/>
                </a:lnTo>
                <a:lnTo>
                  <a:pt x="7513" y="21088"/>
                </a:lnTo>
                <a:lnTo>
                  <a:pt x="7922" y="21115"/>
                </a:lnTo>
                <a:lnTo>
                  <a:pt x="8242" y="21115"/>
                </a:lnTo>
                <a:lnTo>
                  <a:pt x="8544" y="21062"/>
                </a:lnTo>
                <a:lnTo>
                  <a:pt x="8810" y="20997"/>
                </a:lnTo>
                <a:lnTo>
                  <a:pt x="9023" y="20892"/>
                </a:lnTo>
                <a:lnTo>
                  <a:pt x="9148" y="20761"/>
                </a:lnTo>
                <a:lnTo>
                  <a:pt x="9290" y="20616"/>
                </a:lnTo>
                <a:lnTo>
                  <a:pt x="9361" y="20459"/>
                </a:lnTo>
                <a:lnTo>
                  <a:pt x="9396" y="20289"/>
                </a:lnTo>
                <a:lnTo>
                  <a:pt x="9396" y="20092"/>
                </a:lnTo>
                <a:lnTo>
                  <a:pt x="9325" y="19909"/>
                </a:lnTo>
                <a:lnTo>
                  <a:pt x="9219" y="19738"/>
                </a:lnTo>
                <a:lnTo>
                  <a:pt x="9094" y="19555"/>
                </a:lnTo>
                <a:lnTo>
                  <a:pt x="8917" y="19384"/>
                </a:lnTo>
                <a:lnTo>
                  <a:pt x="8650" y="19162"/>
                </a:lnTo>
                <a:lnTo>
                  <a:pt x="8437" y="18900"/>
                </a:lnTo>
                <a:lnTo>
                  <a:pt x="8277" y="18624"/>
                </a:lnTo>
                <a:lnTo>
                  <a:pt x="8135" y="18349"/>
                </a:lnTo>
                <a:lnTo>
                  <a:pt x="8028" y="18048"/>
                </a:lnTo>
                <a:lnTo>
                  <a:pt x="7993" y="17746"/>
                </a:lnTo>
                <a:lnTo>
                  <a:pt x="7993" y="17471"/>
                </a:lnTo>
                <a:lnTo>
                  <a:pt x="8028" y="17169"/>
                </a:lnTo>
                <a:lnTo>
                  <a:pt x="8135" y="16920"/>
                </a:lnTo>
                <a:lnTo>
                  <a:pt x="8277" y="16671"/>
                </a:lnTo>
                <a:lnTo>
                  <a:pt x="8366" y="16540"/>
                </a:lnTo>
                <a:lnTo>
                  <a:pt x="8473" y="16409"/>
                </a:lnTo>
                <a:lnTo>
                  <a:pt x="8615" y="16317"/>
                </a:lnTo>
                <a:lnTo>
                  <a:pt x="8739" y="16213"/>
                </a:lnTo>
                <a:lnTo>
                  <a:pt x="8881" y="16134"/>
                </a:lnTo>
                <a:lnTo>
                  <a:pt x="9059" y="16055"/>
                </a:lnTo>
                <a:lnTo>
                  <a:pt x="9254" y="15990"/>
                </a:lnTo>
                <a:lnTo>
                  <a:pt x="9432" y="15911"/>
                </a:lnTo>
                <a:lnTo>
                  <a:pt x="9663" y="15885"/>
                </a:lnTo>
                <a:lnTo>
                  <a:pt x="9876" y="15833"/>
                </a:lnTo>
                <a:lnTo>
                  <a:pt x="10142" y="15806"/>
                </a:lnTo>
                <a:lnTo>
                  <a:pt x="10391" y="15806"/>
                </a:lnTo>
                <a:lnTo>
                  <a:pt x="10728" y="15806"/>
                </a:lnTo>
                <a:lnTo>
                  <a:pt x="10995" y="15806"/>
                </a:lnTo>
                <a:lnTo>
                  <a:pt x="11279" y="15833"/>
                </a:lnTo>
                <a:lnTo>
                  <a:pt x="11546" y="15885"/>
                </a:lnTo>
                <a:lnTo>
                  <a:pt x="11776" y="15937"/>
                </a:lnTo>
                <a:lnTo>
                  <a:pt x="12025" y="15990"/>
                </a:lnTo>
                <a:lnTo>
                  <a:pt x="12221" y="16055"/>
                </a:lnTo>
                <a:lnTo>
                  <a:pt x="12434" y="16134"/>
                </a:lnTo>
                <a:lnTo>
                  <a:pt x="12611" y="16213"/>
                </a:lnTo>
                <a:lnTo>
                  <a:pt x="12771" y="16317"/>
                </a:lnTo>
                <a:lnTo>
                  <a:pt x="12913" y="16409"/>
                </a:lnTo>
                <a:lnTo>
                  <a:pt x="13038" y="16514"/>
                </a:lnTo>
                <a:lnTo>
                  <a:pt x="13251" y="16737"/>
                </a:lnTo>
                <a:lnTo>
                  <a:pt x="13428" y="16986"/>
                </a:lnTo>
                <a:lnTo>
                  <a:pt x="13517" y="17248"/>
                </a:lnTo>
                <a:lnTo>
                  <a:pt x="13588" y="17523"/>
                </a:lnTo>
                <a:lnTo>
                  <a:pt x="13588" y="17799"/>
                </a:lnTo>
                <a:lnTo>
                  <a:pt x="13517" y="18074"/>
                </a:lnTo>
                <a:lnTo>
                  <a:pt x="13428" y="18323"/>
                </a:lnTo>
                <a:lnTo>
                  <a:pt x="13286" y="18572"/>
                </a:lnTo>
                <a:lnTo>
                  <a:pt x="13109" y="18808"/>
                </a:lnTo>
                <a:lnTo>
                  <a:pt x="12878" y="19031"/>
                </a:lnTo>
                <a:lnTo>
                  <a:pt x="12434" y="19411"/>
                </a:lnTo>
                <a:lnTo>
                  <a:pt x="12132" y="19738"/>
                </a:lnTo>
                <a:lnTo>
                  <a:pt x="12025" y="19856"/>
                </a:lnTo>
                <a:lnTo>
                  <a:pt x="11919" y="20014"/>
                </a:lnTo>
                <a:lnTo>
                  <a:pt x="11883" y="20132"/>
                </a:lnTo>
                <a:lnTo>
                  <a:pt x="11883" y="20263"/>
                </a:lnTo>
                <a:lnTo>
                  <a:pt x="11883" y="20394"/>
                </a:lnTo>
                <a:lnTo>
                  <a:pt x="11954" y="20485"/>
                </a:lnTo>
                <a:lnTo>
                  <a:pt x="12061" y="20590"/>
                </a:lnTo>
                <a:lnTo>
                  <a:pt x="12185" y="20695"/>
                </a:lnTo>
                <a:lnTo>
                  <a:pt x="12327" y="20787"/>
                </a:lnTo>
                <a:lnTo>
                  <a:pt x="12540" y="20892"/>
                </a:lnTo>
                <a:lnTo>
                  <a:pt x="12771" y="20997"/>
                </a:lnTo>
                <a:lnTo>
                  <a:pt x="13073" y="21088"/>
                </a:lnTo>
                <a:lnTo>
                  <a:pt x="13428" y="21193"/>
                </a:lnTo>
                <a:lnTo>
                  <a:pt x="13873" y="21298"/>
                </a:lnTo>
                <a:lnTo>
                  <a:pt x="14317" y="21390"/>
                </a:lnTo>
                <a:lnTo>
                  <a:pt x="14778" y="21468"/>
                </a:lnTo>
                <a:lnTo>
                  <a:pt x="15294" y="21547"/>
                </a:lnTo>
                <a:lnTo>
                  <a:pt x="15809" y="21600"/>
                </a:lnTo>
                <a:lnTo>
                  <a:pt x="16359" y="21652"/>
                </a:lnTo>
                <a:lnTo>
                  <a:pt x="16875" y="21678"/>
                </a:lnTo>
                <a:lnTo>
                  <a:pt x="17407" y="21678"/>
                </a:lnTo>
                <a:lnTo>
                  <a:pt x="17958" y="21678"/>
                </a:lnTo>
                <a:lnTo>
                  <a:pt x="18473" y="21652"/>
                </a:lnTo>
                <a:lnTo>
                  <a:pt x="18953" y="21573"/>
                </a:lnTo>
                <a:lnTo>
                  <a:pt x="19397" y="21495"/>
                </a:lnTo>
                <a:lnTo>
                  <a:pt x="19841" y="21390"/>
                </a:lnTo>
                <a:lnTo>
                  <a:pt x="20214" y="21272"/>
                </a:lnTo>
                <a:lnTo>
                  <a:pt x="20551" y="21088"/>
                </a:lnTo>
                <a:lnTo>
                  <a:pt x="20480" y="20787"/>
                </a:lnTo>
                <a:lnTo>
                  <a:pt x="20409" y="20485"/>
                </a:lnTo>
                <a:lnTo>
                  <a:pt x="20356" y="20158"/>
                </a:lnTo>
                <a:lnTo>
                  <a:pt x="20356" y="19804"/>
                </a:lnTo>
                <a:lnTo>
                  <a:pt x="20321" y="19083"/>
                </a:lnTo>
                <a:lnTo>
                  <a:pt x="20356" y="18349"/>
                </a:lnTo>
                <a:lnTo>
                  <a:pt x="20409" y="17641"/>
                </a:lnTo>
                <a:lnTo>
                  <a:pt x="20480" y="17012"/>
                </a:lnTo>
                <a:lnTo>
                  <a:pt x="20551" y="16488"/>
                </a:lnTo>
                <a:lnTo>
                  <a:pt x="20551" y="16055"/>
                </a:lnTo>
                <a:lnTo>
                  <a:pt x="20551" y="15911"/>
                </a:lnTo>
                <a:lnTo>
                  <a:pt x="20445" y="15754"/>
                </a:lnTo>
                <a:lnTo>
                  <a:pt x="20356" y="15610"/>
                </a:lnTo>
                <a:lnTo>
                  <a:pt x="20178" y="15452"/>
                </a:lnTo>
                <a:lnTo>
                  <a:pt x="20001" y="15334"/>
                </a:lnTo>
                <a:lnTo>
                  <a:pt x="19770" y="15230"/>
                </a:lnTo>
                <a:lnTo>
                  <a:pt x="19521" y="15125"/>
                </a:lnTo>
                <a:lnTo>
                  <a:pt x="19290" y="15059"/>
                </a:lnTo>
                <a:lnTo>
                  <a:pt x="19024" y="15007"/>
                </a:lnTo>
                <a:lnTo>
                  <a:pt x="18740" y="14954"/>
                </a:lnTo>
                <a:lnTo>
                  <a:pt x="18509" y="14954"/>
                </a:lnTo>
                <a:lnTo>
                  <a:pt x="18225" y="14954"/>
                </a:lnTo>
                <a:lnTo>
                  <a:pt x="17994" y="15007"/>
                </a:lnTo>
                <a:lnTo>
                  <a:pt x="17763" y="15085"/>
                </a:lnTo>
                <a:lnTo>
                  <a:pt x="17550" y="15177"/>
                </a:lnTo>
                <a:lnTo>
                  <a:pt x="17372" y="15308"/>
                </a:lnTo>
                <a:lnTo>
                  <a:pt x="17176" y="15426"/>
                </a:lnTo>
                <a:lnTo>
                  <a:pt x="16928" y="15557"/>
                </a:lnTo>
                <a:lnTo>
                  <a:pt x="16661" y="15636"/>
                </a:lnTo>
                <a:lnTo>
                  <a:pt x="16359" y="15688"/>
                </a:lnTo>
                <a:lnTo>
                  <a:pt x="16022" y="15715"/>
                </a:lnTo>
                <a:lnTo>
                  <a:pt x="15667" y="15688"/>
                </a:lnTo>
                <a:lnTo>
                  <a:pt x="15294" y="15662"/>
                </a:lnTo>
                <a:lnTo>
                  <a:pt x="14956" y="15583"/>
                </a:lnTo>
                <a:lnTo>
                  <a:pt x="14619" y="15479"/>
                </a:lnTo>
                <a:lnTo>
                  <a:pt x="14281" y="15334"/>
                </a:lnTo>
                <a:lnTo>
                  <a:pt x="13961" y="15177"/>
                </a:lnTo>
                <a:lnTo>
                  <a:pt x="13695" y="14981"/>
                </a:lnTo>
                <a:lnTo>
                  <a:pt x="13588" y="14850"/>
                </a:lnTo>
                <a:lnTo>
                  <a:pt x="13482" y="14732"/>
                </a:lnTo>
                <a:lnTo>
                  <a:pt x="13393" y="14600"/>
                </a:lnTo>
                <a:lnTo>
                  <a:pt x="13322" y="14456"/>
                </a:lnTo>
                <a:lnTo>
                  <a:pt x="13251" y="14299"/>
                </a:lnTo>
                <a:lnTo>
                  <a:pt x="13215" y="14155"/>
                </a:lnTo>
                <a:lnTo>
                  <a:pt x="13180" y="13971"/>
                </a:lnTo>
                <a:lnTo>
                  <a:pt x="13180" y="13801"/>
                </a:lnTo>
                <a:lnTo>
                  <a:pt x="13180" y="13591"/>
                </a:lnTo>
                <a:lnTo>
                  <a:pt x="13215" y="13395"/>
                </a:lnTo>
                <a:lnTo>
                  <a:pt x="13251" y="13198"/>
                </a:lnTo>
                <a:lnTo>
                  <a:pt x="13322" y="13015"/>
                </a:lnTo>
                <a:lnTo>
                  <a:pt x="13393" y="12870"/>
                </a:lnTo>
                <a:lnTo>
                  <a:pt x="13482" y="12713"/>
                </a:lnTo>
                <a:lnTo>
                  <a:pt x="13588" y="12569"/>
                </a:lnTo>
                <a:lnTo>
                  <a:pt x="13730" y="12438"/>
                </a:lnTo>
                <a:lnTo>
                  <a:pt x="13997" y="12215"/>
                </a:lnTo>
                <a:lnTo>
                  <a:pt x="14334" y="12005"/>
                </a:lnTo>
                <a:lnTo>
                  <a:pt x="14690" y="11861"/>
                </a:lnTo>
                <a:lnTo>
                  <a:pt x="15063" y="11756"/>
                </a:lnTo>
                <a:lnTo>
                  <a:pt x="15436" y="11678"/>
                </a:lnTo>
                <a:lnTo>
                  <a:pt x="15809" y="11638"/>
                </a:lnTo>
                <a:lnTo>
                  <a:pt x="16182" y="11638"/>
                </a:lnTo>
                <a:lnTo>
                  <a:pt x="16555" y="11678"/>
                </a:lnTo>
                <a:lnTo>
                  <a:pt x="16910" y="11730"/>
                </a:lnTo>
                <a:lnTo>
                  <a:pt x="17248" y="11835"/>
                </a:lnTo>
                <a:lnTo>
                  <a:pt x="17514" y="11966"/>
                </a:lnTo>
                <a:lnTo>
                  <a:pt x="17763" y="12110"/>
                </a:lnTo>
                <a:lnTo>
                  <a:pt x="17887" y="12215"/>
                </a:lnTo>
                <a:lnTo>
                  <a:pt x="18065" y="12307"/>
                </a:lnTo>
                <a:lnTo>
                  <a:pt x="18260" y="12412"/>
                </a:lnTo>
                <a:lnTo>
                  <a:pt x="18438" y="12464"/>
                </a:lnTo>
                <a:lnTo>
                  <a:pt x="18669" y="12543"/>
                </a:lnTo>
                <a:lnTo>
                  <a:pt x="18882" y="12569"/>
                </a:lnTo>
                <a:lnTo>
                  <a:pt x="19113" y="12595"/>
                </a:lnTo>
                <a:lnTo>
                  <a:pt x="19361" y="12608"/>
                </a:lnTo>
                <a:lnTo>
                  <a:pt x="19592" y="12608"/>
                </a:lnTo>
                <a:lnTo>
                  <a:pt x="19841" y="12595"/>
                </a:lnTo>
                <a:lnTo>
                  <a:pt x="20072" y="12543"/>
                </a:lnTo>
                <a:lnTo>
                  <a:pt x="20321" y="12490"/>
                </a:lnTo>
                <a:lnTo>
                  <a:pt x="20551" y="12438"/>
                </a:lnTo>
                <a:lnTo>
                  <a:pt x="20800" y="12333"/>
                </a:lnTo>
                <a:lnTo>
                  <a:pt x="20996" y="12241"/>
                </a:lnTo>
                <a:lnTo>
                  <a:pt x="21244" y="12110"/>
                </a:lnTo>
                <a:lnTo>
                  <a:pt x="21298" y="12032"/>
                </a:lnTo>
                <a:lnTo>
                  <a:pt x="21404" y="11966"/>
                </a:lnTo>
                <a:lnTo>
                  <a:pt x="21475" y="11861"/>
                </a:lnTo>
                <a:lnTo>
                  <a:pt x="21511" y="11730"/>
                </a:lnTo>
                <a:lnTo>
                  <a:pt x="21617" y="11481"/>
                </a:lnTo>
                <a:lnTo>
                  <a:pt x="21653" y="11180"/>
                </a:lnTo>
                <a:lnTo>
                  <a:pt x="21653" y="10826"/>
                </a:lnTo>
                <a:lnTo>
                  <a:pt x="21653" y="10472"/>
                </a:lnTo>
                <a:lnTo>
                  <a:pt x="21582" y="10092"/>
                </a:lnTo>
                <a:lnTo>
                  <a:pt x="21511" y="9725"/>
                </a:lnTo>
                <a:lnTo>
                  <a:pt x="21298" y="8912"/>
                </a:lnTo>
                <a:lnTo>
                  <a:pt x="21067" y="8191"/>
                </a:lnTo>
                <a:lnTo>
                  <a:pt x="20800" y="7536"/>
                </a:lnTo>
                <a:lnTo>
                  <a:pt x="20551" y="7025"/>
                </a:lnTo>
                <a:lnTo>
                  <a:pt x="20001" y="7103"/>
                </a:lnTo>
                <a:lnTo>
                  <a:pt x="19432" y="7156"/>
                </a:lnTo>
                <a:lnTo>
                  <a:pt x="18846" y="7208"/>
                </a:lnTo>
                <a:lnTo>
                  <a:pt x="18225" y="7208"/>
                </a:lnTo>
                <a:lnTo>
                  <a:pt x="17656" y="7208"/>
                </a:lnTo>
                <a:lnTo>
                  <a:pt x="17070" y="7182"/>
                </a:lnTo>
                <a:lnTo>
                  <a:pt x="16484" y="7156"/>
                </a:lnTo>
                <a:lnTo>
                  <a:pt x="15986" y="7103"/>
                </a:lnTo>
                <a:lnTo>
                  <a:pt x="14992" y="6999"/>
                </a:lnTo>
                <a:lnTo>
                  <a:pt x="14210" y="6907"/>
                </a:lnTo>
                <a:lnTo>
                  <a:pt x="13695" y="6828"/>
                </a:lnTo>
                <a:lnTo>
                  <a:pt x="13517" y="6802"/>
                </a:lnTo>
                <a:lnTo>
                  <a:pt x="13073" y="6645"/>
                </a:lnTo>
                <a:lnTo>
                  <a:pt x="12700" y="6474"/>
                </a:lnTo>
                <a:lnTo>
                  <a:pt x="12363" y="6304"/>
                </a:lnTo>
                <a:lnTo>
                  <a:pt x="12132" y="6094"/>
                </a:lnTo>
                <a:lnTo>
                  <a:pt x="11919" y="5871"/>
                </a:lnTo>
                <a:lnTo>
                  <a:pt x="11776" y="5649"/>
                </a:lnTo>
                <a:lnTo>
                  <a:pt x="11688" y="5413"/>
                </a:lnTo>
                <a:lnTo>
                  <a:pt x="11617" y="5190"/>
                </a:lnTo>
                <a:lnTo>
                  <a:pt x="11617" y="4941"/>
                </a:lnTo>
                <a:lnTo>
                  <a:pt x="11652" y="4718"/>
                </a:lnTo>
                <a:lnTo>
                  <a:pt x="11723" y="4482"/>
                </a:lnTo>
                <a:lnTo>
                  <a:pt x="11812" y="4285"/>
                </a:lnTo>
                <a:lnTo>
                  <a:pt x="11919" y="4089"/>
                </a:lnTo>
                <a:lnTo>
                  <a:pt x="12096" y="3905"/>
                </a:lnTo>
                <a:lnTo>
                  <a:pt x="12292" y="3735"/>
                </a:lnTo>
                <a:lnTo>
                  <a:pt x="12505" y="3604"/>
                </a:lnTo>
                <a:lnTo>
                  <a:pt x="12700" y="3460"/>
                </a:lnTo>
                <a:lnTo>
                  <a:pt x="12878" y="3250"/>
                </a:lnTo>
                <a:lnTo>
                  <a:pt x="13038" y="3027"/>
                </a:lnTo>
                <a:lnTo>
                  <a:pt x="13180" y="2752"/>
                </a:lnTo>
                <a:lnTo>
                  <a:pt x="13286" y="2477"/>
                </a:lnTo>
                <a:lnTo>
                  <a:pt x="13322" y="2175"/>
                </a:lnTo>
                <a:lnTo>
                  <a:pt x="13357" y="1874"/>
                </a:lnTo>
                <a:lnTo>
                  <a:pt x="13286" y="1572"/>
                </a:lnTo>
                <a:lnTo>
                  <a:pt x="13180" y="1271"/>
                </a:lnTo>
                <a:lnTo>
                  <a:pt x="13038" y="983"/>
                </a:lnTo>
                <a:lnTo>
                  <a:pt x="12949" y="865"/>
                </a:lnTo>
                <a:lnTo>
                  <a:pt x="12807" y="733"/>
                </a:lnTo>
                <a:lnTo>
                  <a:pt x="12665" y="616"/>
                </a:lnTo>
                <a:lnTo>
                  <a:pt x="12505" y="511"/>
                </a:lnTo>
                <a:lnTo>
                  <a:pt x="12327" y="406"/>
                </a:lnTo>
                <a:lnTo>
                  <a:pt x="12132" y="314"/>
                </a:lnTo>
                <a:lnTo>
                  <a:pt x="11883" y="235"/>
                </a:lnTo>
                <a:lnTo>
                  <a:pt x="11652" y="183"/>
                </a:lnTo>
                <a:lnTo>
                  <a:pt x="11368" y="104"/>
                </a:lnTo>
                <a:lnTo>
                  <a:pt x="11101" y="78"/>
                </a:lnTo>
                <a:lnTo>
                  <a:pt x="10800" y="52"/>
                </a:lnTo>
                <a:lnTo>
                  <a:pt x="10444" y="52"/>
                </a:lnTo>
                <a:lnTo>
                  <a:pt x="10142" y="52"/>
                </a:lnTo>
                <a:lnTo>
                  <a:pt x="9840" y="78"/>
                </a:lnTo>
                <a:lnTo>
                  <a:pt x="9574" y="104"/>
                </a:lnTo>
                <a:lnTo>
                  <a:pt x="9325" y="157"/>
                </a:lnTo>
                <a:lnTo>
                  <a:pt x="9094" y="209"/>
                </a:lnTo>
                <a:lnTo>
                  <a:pt x="8846" y="262"/>
                </a:lnTo>
                <a:lnTo>
                  <a:pt x="8650" y="340"/>
                </a:lnTo>
                <a:lnTo>
                  <a:pt x="8437" y="432"/>
                </a:lnTo>
                <a:lnTo>
                  <a:pt x="8277" y="511"/>
                </a:lnTo>
                <a:lnTo>
                  <a:pt x="8100" y="616"/>
                </a:lnTo>
                <a:lnTo>
                  <a:pt x="7957" y="707"/>
                </a:lnTo>
                <a:lnTo>
                  <a:pt x="7833" y="838"/>
                </a:lnTo>
                <a:lnTo>
                  <a:pt x="7620" y="1061"/>
                </a:lnTo>
                <a:lnTo>
                  <a:pt x="7442" y="1336"/>
                </a:lnTo>
                <a:lnTo>
                  <a:pt x="7353" y="1599"/>
                </a:lnTo>
                <a:lnTo>
                  <a:pt x="7318" y="1900"/>
                </a:lnTo>
                <a:lnTo>
                  <a:pt x="7318" y="2175"/>
                </a:lnTo>
                <a:lnTo>
                  <a:pt x="7353" y="2450"/>
                </a:lnTo>
                <a:lnTo>
                  <a:pt x="7442" y="2726"/>
                </a:lnTo>
                <a:lnTo>
                  <a:pt x="7620" y="2975"/>
                </a:lnTo>
                <a:lnTo>
                  <a:pt x="7833" y="3198"/>
                </a:lnTo>
                <a:lnTo>
                  <a:pt x="8064" y="3433"/>
                </a:lnTo>
                <a:lnTo>
                  <a:pt x="8295" y="3630"/>
                </a:lnTo>
                <a:lnTo>
                  <a:pt x="8508" y="3853"/>
                </a:lnTo>
                <a:lnTo>
                  <a:pt x="8686" y="4089"/>
                </a:lnTo>
                <a:lnTo>
                  <a:pt x="8775" y="4312"/>
                </a:lnTo>
                <a:lnTo>
                  <a:pt x="8846" y="4561"/>
                </a:lnTo>
                <a:lnTo>
                  <a:pt x="8846" y="4810"/>
                </a:lnTo>
                <a:lnTo>
                  <a:pt x="8810" y="5059"/>
                </a:lnTo>
                <a:lnTo>
                  <a:pt x="8721" y="5295"/>
                </a:lnTo>
                <a:lnTo>
                  <a:pt x="8579" y="5544"/>
                </a:lnTo>
                <a:lnTo>
                  <a:pt x="8366" y="5766"/>
                </a:lnTo>
                <a:lnTo>
                  <a:pt x="8135" y="5976"/>
                </a:lnTo>
                <a:lnTo>
                  <a:pt x="7833" y="6199"/>
                </a:lnTo>
                <a:lnTo>
                  <a:pt x="7478" y="6369"/>
                </a:lnTo>
                <a:lnTo>
                  <a:pt x="7069" y="6527"/>
                </a:lnTo>
                <a:lnTo>
                  <a:pt x="6590" y="6671"/>
                </a:lnTo>
                <a:lnTo>
                  <a:pt x="6092" y="6802"/>
                </a:lnTo>
                <a:lnTo>
                  <a:pt x="5684" y="6802"/>
                </a:lnTo>
                <a:lnTo>
                  <a:pt x="5133" y="6802"/>
                </a:lnTo>
                <a:lnTo>
                  <a:pt x="4547" y="6802"/>
                </a:lnTo>
                <a:lnTo>
                  <a:pt x="3872" y="6802"/>
                </a:lnTo>
                <a:lnTo>
                  <a:pt x="3144" y="6802"/>
                </a:lnTo>
                <a:lnTo>
                  <a:pt x="2362" y="6802"/>
                </a:lnTo>
                <a:lnTo>
                  <a:pt x="1545" y="6802"/>
                </a:lnTo>
                <a:lnTo>
                  <a:pt x="692" y="6802"/>
                </a:lnTo>
                <a:lnTo>
                  <a:pt x="586" y="7234"/>
                </a:lnTo>
                <a:lnTo>
                  <a:pt x="461" y="7837"/>
                </a:lnTo>
                <a:lnTo>
                  <a:pt x="355" y="8493"/>
                </a:lnTo>
                <a:lnTo>
                  <a:pt x="248" y="9187"/>
                </a:lnTo>
                <a:lnTo>
                  <a:pt x="142" y="9869"/>
                </a:lnTo>
                <a:lnTo>
                  <a:pt x="106" y="10498"/>
                </a:lnTo>
                <a:lnTo>
                  <a:pt x="106" y="10983"/>
                </a:lnTo>
                <a:lnTo>
                  <a:pt x="106" y="11311"/>
                </a:lnTo>
                <a:lnTo>
                  <a:pt x="213" y="11481"/>
                </a:lnTo>
                <a:lnTo>
                  <a:pt x="319" y="11651"/>
                </a:lnTo>
                <a:lnTo>
                  <a:pt x="497" y="11783"/>
                </a:lnTo>
                <a:lnTo>
                  <a:pt x="692" y="11914"/>
                </a:lnTo>
                <a:lnTo>
                  <a:pt x="941" y="12032"/>
                </a:lnTo>
                <a:lnTo>
                  <a:pt x="1207" y="12110"/>
                </a:lnTo>
                <a:lnTo>
                  <a:pt x="1509" y="12189"/>
                </a:lnTo>
                <a:lnTo>
                  <a:pt x="1794" y="12241"/>
                </a:lnTo>
                <a:lnTo>
                  <a:pt x="2131" y="12267"/>
                </a:lnTo>
                <a:lnTo>
                  <a:pt x="2433" y="12281"/>
                </a:lnTo>
                <a:lnTo>
                  <a:pt x="2735" y="12267"/>
                </a:lnTo>
                <a:lnTo>
                  <a:pt x="3055" y="12241"/>
                </a:lnTo>
                <a:lnTo>
                  <a:pt x="3357" y="12189"/>
                </a:lnTo>
                <a:lnTo>
                  <a:pt x="3623" y="12084"/>
                </a:lnTo>
                <a:lnTo>
                  <a:pt x="3872" y="11979"/>
                </a:lnTo>
                <a:lnTo>
                  <a:pt x="4103" y="11861"/>
                </a:lnTo>
                <a:lnTo>
                  <a:pt x="4316" y="11704"/>
                </a:lnTo>
                <a:lnTo>
                  <a:pt x="4582" y="11612"/>
                </a:lnTo>
                <a:lnTo>
                  <a:pt x="4849" y="11533"/>
                </a:lnTo>
                <a:lnTo>
                  <a:pt x="5169" y="11507"/>
                </a:lnTo>
                <a:lnTo>
                  <a:pt x="5506" y="11481"/>
                </a:lnTo>
                <a:lnTo>
                  <a:pt x="5808" y="11507"/>
                </a:lnTo>
                <a:lnTo>
                  <a:pt x="6146" y="11560"/>
                </a:lnTo>
                <a:lnTo>
                  <a:pt x="6501" y="11651"/>
                </a:lnTo>
                <a:lnTo>
                  <a:pt x="6803" y="11783"/>
                </a:lnTo>
                <a:lnTo>
                  <a:pt x="7105" y="11940"/>
                </a:lnTo>
                <a:lnTo>
                  <a:pt x="7353" y="12110"/>
                </a:lnTo>
                <a:lnTo>
                  <a:pt x="7584" y="12333"/>
                </a:lnTo>
                <a:lnTo>
                  <a:pt x="7798" y="12595"/>
                </a:lnTo>
                <a:lnTo>
                  <a:pt x="7922" y="12870"/>
                </a:lnTo>
                <a:lnTo>
                  <a:pt x="8028" y="13198"/>
                </a:lnTo>
                <a:lnTo>
                  <a:pt x="8064" y="13526"/>
                </a:lnTo>
                <a:lnTo>
                  <a:pt x="8028" y="13775"/>
                </a:lnTo>
                <a:lnTo>
                  <a:pt x="7922" y="13998"/>
                </a:lnTo>
                <a:lnTo>
                  <a:pt x="7798" y="14220"/>
                </a:lnTo>
                <a:lnTo>
                  <a:pt x="7584" y="14404"/>
                </a:lnTo>
                <a:lnTo>
                  <a:pt x="7353" y="14574"/>
                </a:lnTo>
                <a:lnTo>
                  <a:pt x="7105" y="14732"/>
                </a:lnTo>
                <a:lnTo>
                  <a:pt x="6803" y="14850"/>
                </a:lnTo>
                <a:lnTo>
                  <a:pt x="6501" y="14954"/>
                </a:lnTo>
                <a:lnTo>
                  <a:pt x="6146" y="15033"/>
                </a:lnTo>
                <a:lnTo>
                  <a:pt x="5808" y="15085"/>
                </a:lnTo>
                <a:lnTo>
                  <a:pt x="5506" y="15085"/>
                </a:lnTo>
                <a:lnTo>
                  <a:pt x="5169" y="15059"/>
                </a:lnTo>
                <a:lnTo>
                  <a:pt x="4849" y="15007"/>
                </a:lnTo>
                <a:lnTo>
                  <a:pt x="4582" y="14902"/>
                </a:lnTo>
                <a:lnTo>
                  <a:pt x="4316" y="14784"/>
                </a:lnTo>
                <a:lnTo>
                  <a:pt x="4103" y="14600"/>
                </a:lnTo>
                <a:lnTo>
                  <a:pt x="3907" y="14430"/>
                </a:lnTo>
                <a:lnTo>
                  <a:pt x="3659" y="14299"/>
                </a:lnTo>
                <a:lnTo>
                  <a:pt x="3428" y="14194"/>
                </a:lnTo>
                <a:lnTo>
                  <a:pt x="3179" y="14129"/>
                </a:lnTo>
                <a:lnTo>
                  <a:pt x="2913" y="14102"/>
                </a:lnTo>
                <a:lnTo>
                  <a:pt x="2646" y="14102"/>
                </a:lnTo>
                <a:lnTo>
                  <a:pt x="2362" y="14129"/>
                </a:lnTo>
                <a:lnTo>
                  <a:pt x="2096" y="14168"/>
                </a:lnTo>
                <a:lnTo>
                  <a:pt x="1811" y="14273"/>
                </a:lnTo>
                <a:lnTo>
                  <a:pt x="1545" y="14378"/>
                </a:lnTo>
                <a:lnTo>
                  <a:pt x="1314" y="14496"/>
                </a:lnTo>
                <a:lnTo>
                  <a:pt x="1065" y="14653"/>
                </a:lnTo>
                <a:lnTo>
                  <a:pt x="870" y="14797"/>
                </a:lnTo>
                <a:lnTo>
                  <a:pt x="657" y="14981"/>
                </a:lnTo>
                <a:lnTo>
                  <a:pt x="497" y="15177"/>
                </a:lnTo>
                <a:lnTo>
                  <a:pt x="390" y="15413"/>
                </a:lnTo>
                <a:lnTo>
                  <a:pt x="284" y="15636"/>
                </a:lnTo>
                <a:lnTo>
                  <a:pt x="248" y="15911"/>
                </a:lnTo>
                <a:lnTo>
                  <a:pt x="284" y="16239"/>
                </a:lnTo>
                <a:lnTo>
                  <a:pt x="319" y="16566"/>
                </a:lnTo>
                <a:lnTo>
                  <a:pt x="497" y="17340"/>
                </a:lnTo>
                <a:lnTo>
                  <a:pt x="692" y="18152"/>
                </a:lnTo>
                <a:lnTo>
                  <a:pt x="799" y="18559"/>
                </a:lnTo>
                <a:lnTo>
                  <a:pt x="905" y="18978"/>
                </a:lnTo>
                <a:lnTo>
                  <a:pt x="959" y="19384"/>
                </a:lnTo>
                <a:lnTo>
                  <a:pt x="994" y="19791"/>
                </a:lnTo>
                <a:lnTo>
                  <a:pt x="994" y="20132"/>
                </a:lnTo>
                <a:lnTo>
                  <a:pt x="959" y="20485"/>
                </a:lnTo>
                <a:lnTo>
                  <a:pt x="941" y="20669"/>
                </a:lnTo>
                <a:lnTo>
                  <a:pt x="870" y="20813"/>
                </a:lnTo>
                <a:lnTo>
                  <a:pt x="799" y="20970"/>
                </a:lnTo>
                <a:lnTo>
                  <a:pt x="692" y="21088"/>
                </a:lnTo>
                <a:lnTo>
                  <a:pt x="1474" y="20997"/>
                </a:lnTo>
                <a:lnTo>
                  <a:pt x="2291" y="20866"/>
                </a:lnTo>
                <a:lnTo>
                  <a:pt x="3108" y="20787"/>
                </a:lnTo>
                <a:lnTo>
                  <a:pt x="3907" y="20721"/>
                </a:lnTo>
                <a:lnTo>
                  <a:pt x="4653" y="20695"/>
                </a:lnTo>
                <a:lnTo>
                  <a:pt x="5364" y="20695"/>
                </a:lnTo>
                <a:lnTo>
                  <a:pt x="5701" y="20721"/>
                </a:lnTo>
                <a:lnTo>
                  <a:pt x="6057" y="20761"/>
                </a:lnTo>
                <a:lnTo>
                  <a:pt x="6323" y="20813"/>
                </a:lnTo>
                <a:lnTo>
                  <a:pt x="6625" y="20892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>
        <p:nvSpPr>
          <p:cNvPr id="8" name="Puzzle2"/>
          <p:cNvSpPr>
            <a:spLocks noEditPoints="1" noChangeArrowheads="1"/>
          </p:cNvSpPr>
          <p:nvPr/>
        </p:nvSpPr>
        <p:spPr bwMode="auto">
          <a:xfrm>
            <a:off x="4348895" y="1487656"/>
            <a:ext cx="1615707" cy="1112935"/>
          </a:xfrm>
          <a:custGeom>
            <a:avLst/>
            <a:gdLst>
              <a:gd name="T0" fmla="*/ 11 w 21600"/>
              <a:gd name="T1" fmla="*/ 13386 h 21600"/>
              <a:gd name="T2" fmla="*/ 4202 w 21600"/>
              <a:gd name="T3" fmla="*/ 21161 h 21600"/>
              <a:gd name="T4" fmla="*/ 10400 w 21600"/>
              <a:gd name="T5" fmla="*/ 13909 h 21600"/>
              <a:gd name="T6" fmla="*/ 16821 w 21600"/>
              <a:gd name="T7" fmla="*/ 21190 h 21600"/>
              <a:gd name="T8" fmla="*/ 21600 w 21600"/>
              <a:gd name="T9" fmla="*/ 15083 h 21600"/>
              <a:gd name="T10" fmla="*/ 16889 w 21600"/>
              <a:gd name="T11" fmla="*/ 5739 h 21600"/>
              <a:gd name="T12" fmla="*/ 10800 w 21600"/>
              <a:gd name="T13" fmla="*/ 28 h 21600"/>
              <a:gd name="T14" fmla="*/ 4202 w 21600"/>
              <a:gd name="T15" fmla="*/ 5894 h 21600"/>
              <a:gd name="T16" fmla="*/ 5388 w 21600"/>
              <a:gd name="T17" fmla="*/ 6742 h 21600"/>
              <a:gd name="T18" fmla="*/ 16177 w 21600"/>
              <a:gd name="T19" fmla="*/ 20441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4247" y="12354"/>
                </a:moveTo>
                <a:lnTo>
                  <a:pt x="4134" y="12468"/>
                </a:lnTo>
                <a:lnTo>
                  <a:pt x="4010" y="12581"/>
                </a:lnTo>
                <a:lnTo>
                  <a:pt x="3897" y="12637"/>
                </a:lnTo>
                <a:lnTo>
                  <a:pt x="3773" y="12694"/>
                </a:lnTo>
                <a:lnTo>
                  <a:pt x="3637" y="12694"/>
                </a:lnTo>
                <a:lnTo>
                  <a:pt x="3524" y="12694"/>
                </a:lnTo>
                <a:lnTo>
                  <a:pt x="3400" y="12665"/>
                </a:lnTo>
                <a:lnTo>
                  <a:pt x="3287" y="12609"/>
                </a:lnTo>
                <a:lnTo>
                  <a:pt x="3027" y="12496"/>
                </a:lnTo>
                <a:lnTo>
                  <a:pt x="2790" y="12340"/>
                </a:lnTo>
                <a:lnTo>
                  <a:pt x="2530" y="12142"/>
                </a:lnTo>
                <a:lnTo>
                  <a:pt x="2293" y="11987"/>
                </a:lnTo>
                <a:lnTo>
                  <a:pt x="2033" y="11817"/>
                </a:lnTo>
                <a:lnTo>
                  <a:pt x="1773" y="11676"/>
                </a:lnTo>
                <a:lnTo>
                  <a:pt x="1638" y="11662"/>
                </a:lnTo>
                <a:lnTo>
                  <a:pt x="1513" y="11634"/>
                </a:lnTo>
                <a:lnTo>
                  <a:pt x="1378" y="11634"/>
                </a:lnTo>
                <a:lnTo>
                  <a:pt x="1253" y="11634"/>
                </a:lnTo>
                <a:lnTo>
                  <a:pt x="1118" y="11662"/>
                </a:lnTo>
                <a:lnTo>
                  <a:pt x="971" y="11732"/>
                </a:lnTo>
                <a:lnTo>
                  <a:pt x="835" y="11817"/>
                </a:lnTo>
                <a:lnTo>
                  <a:pt x="711" y="11959"/>
                </a:lnTo>
                <a:lnTo>
                  <a:pt x="553" y="12086"/>
                </a:lnTo>
                <a:lnTo>
                  <a:pt x="429" y="12284"/>
                </a:lnTo>
                <a:lnTo>
                  <a:pt x="271" y="12524"/>
                </a:lnTo>
                <a:lnTo>
                  <a:pt x="146" y="12793"/>
                </a:lnTo>
                <a:lnTo>
                  <a:pt x="79" y="12962"/>
                </a:lnTo>
                <a:lnTo>
                  <a:pt x="33" y="13146"/>
                </a:lnTo>
                <a:lnTo>
                  <a:pt x="11" y="13386"/>
                </a:lnTo>
                <a:lnTo>
                  <a:pt x="11" y="13641"/>
                </a:lnTo>
                <a:lnTo>
                  <a:pt x="33" y="13881"/>
                </a:lnTo>
                <a:lnTo>
                  <a:pt x="101" y="14150"/>
                </a:lnTo>
                <a:lnTo>
                  <a:pt x="192" y="14404"/>
                </a:lnTo>
                <a:lnTo>
                  <a:pt x="293" y="14645"/>
                </a:lnTo>
                <a:lnTo>
                  <a:pt x="451" y="14857"/>
                </a:lnTo>
                <a:lnTo>
                  <a:pt x="621" y="15054"/>
                </a:lnTo>
                <a:lnTo>
                  <a:pt x="734" y="15125"/>
                </a:lnTo>
                <a:lnTo>
                  <a:pt x="835" y="15210"/>
                </a:lnTo>
                <a:lnTo>
                  <a:pt x="948" y="15267"/>
                </a:lnTo>
                <a:lnTo>
                  <a:pt x="1084" y="15323"/>
                </a:lnTo>
                <a:lnTo>
                  <a:pt x="1208" y="15351"/>
                </a:lnTo>
                <a:lnTo>
                  <a:pt x="1355" y="15380"/>
                </a:lnTo>
                <a:lnTo>
                  <a:pt x="1513" y="15380"/>
                </a:lnTo>
                <a:lnTo>
                  <a:pt x="1683" y="15380"/>
                </a:lnTo>
                <a:lnTo>
                  <a:pt x="1864" y="15351"/>
                </a:lnTo>
                <a:lnTo>
                  <a:pt x="2033" y="15323"/>
                </a:lnTo>
                <a:lnTo>
                  <a:pt x="2225" y="15238"/>
                </a:lnTo>
                <a:lnTo>
                  <a:pt x="2428" y="15153"/>
                </a:lnTo>
                <a:lnTo>
                  <a:pt x="2745" y="15026"/>
                </a:lnTo>
                <a:lnTo>
                  <a:pt x="3005" y="14913"/>
                </a:lnTo>
                <a:lnTo>
                  <a:pt x="3264" y="14828"/>
                </a:lnTo>
                <a:lnTo>
                  <a:pt x="3513" y="14800"/>
                </a:lnTo>
                <a:lnTo>
                  <a:pt x="3615" y="14828"/>
                </a:lnTo>
                <a:lnTo>
                  <a:pt x="3728" y="14857"/>
                </a:lnTo>
                <a:lnTo>
                  <a:pt x="3807" y="14913"/>
                </a:lnTo>
                <a:lnTo>
                  <a:pt x="3920" y="14998"/>
                </a:lnTo>
                <a:lnTo>
                  <a:pt x="4010" y="15097"/>
                </a:lnTo>
                <a:lnTo>
                  <a:pt x="4089" y="15238"/>
                </a:lnTo>
                <a:lnTo>
                  <a:pt x="4179" y="15408"/>
                </a:lnTo>
                <a:lnTo>
                  <a:pt x="4247" y="15620"/>
                </a:lnTo>
                <a:lnTo>
                  <a:pt x="4326" y="15860"/>
                </a:lnTo>
                <a:lnTo>
                  <a:pt x="4394" y="16129"/>
                </a:lnTo>
                <a:lnTo>
                  <a:pt x="4439" y="16440"/>
                </a:lnTo>
                <a:lnTo>
                  <a:pt x="4507" y="16737"/>
                </a:lnTo>
                <a:lnTo>
                  <a:pt x="4552" y="17090"/>
                </a:lnTo>
                <a:lnTo>
                  <a:pt x="4575" y="17443"/>
                </a:lnTo>
                <a:lnTo>
                  <a:pt x="4586" y="17825"/>
                </a:lnTo>
                <a:lnTo>
                  <a:pt x="4586" y="18193"/>
                </a:lnTo>
                <a:lnTo>
                  <a:pt x="4586" y="18574"/>
                </a:lnTo>
                <a:lnTo>
                  <a:pt x="4586" y="18984"/>
                </a:lnTo>
                <a:lnTo>
                  <a:pt x="4552" y="19366"/>
                </a:lnTo>
                <a:lnTo>
                  <a:pt x="4507" y="19748"/>
                </a:lnTo>
                <a:lnTo>
                  <a:pt x="4462" y="20129"/>
                </a:lnTo>
                <a:lnTo>
                  <a:pt x="4371" y="20483"/>
                </a:lnTo>
                <a:lnTo>
                  <a:pt x="4292" y="20836"/>
                </a:lnTo>
                <a:lnTo>
                  <a:pt x="4202" y="21161"/>
                </a:lnTo>
                <a:lnTo>
                  <a:pt x="4744" y="21161"/>
                </a:lnTo>
                <a:lnTo>
                  <a:pt x="5264" y="21161"/>
                </a:lnTo>
                <a:lnTo>
                  <a:pt x="5784" y="21161"/>
                </a:lnTo>
                <a:lnTo>
                  <a:pt x="6235" y="21161"/>
                </a:lnTo>
                <a:lnTo>
                  <a:pt x="6676" y="21161"/>
                </a:lnTo>
                <a:lnTo>
                  <a:pt x="7060" y="21161"/>
                </a:lnTo>
                <a:lnTo>
                  <a:pt x="7410" y="21161"/>
                </a:lnTo>
                <a:lnTo>
                  <a:pt x="7670" y="21161"/>
                </a:lnTo>
                <a:lnTo>
                  <a:pt x="8020" y="21020"/>
                </a:lnTo>
                <a:lnTo>
                  <a:pt x="8303" y="20893"/>
                </a:lnTo>
                <a:lnTo>
                  <a:pt x="8563" y="20695"/>
                </a:lnTo>
                <a:lnTo>
                  <a:pt x="8800" y="20511"/>
                </a:lnTo>
                <a:lnTo>
                  <a:pt x="8969" y="20285"/>
                </a:lnTo>
                <a:lnTo>
                  <a:pt x="9150" y="20045"/>
                </a:lnTo>
                <a:lnTo>
                  <a:pt x="9252" y="19804"/>
                </a:lnTo>
                <a:lnTo>
                  <a:pt x="9342" y="19550"/>
                </a:lnTo>
                <a:lnTo>
                  <a:pt x="9410" y="19281"/>
                </a:lnTo>
                <a:lnTo>
                  <a:pt x="9433" y="19013"/>
                </a:lnTo>
                <a:lnTo>
                  <a:pt x="9433" y="18744"/>
                </a:lnTo>
                <a:lnTo>
                  <a:pt x="9387" y="18504"/>
                </a:lnTo>
                <a:lnTo>
                  <a:pt x="9320" y="18221"/>
                </a:lnTo>
                <a:lnTo>
                  <a:pt x="9207" y="17981"/>
                </a:lnTo>
                <a:lnTo>
                  <a:pt x="9105" y="17740"/>
                </a:lnTo>
                <a:lnTo>
                  <a:pt x="8924" y="17514"/>
                </a:lnTo>
                <a:lnTo>
                  <a:pt x="8777" y="17274"/>
                </a:lnTo>
                <a:lnTo>
                  <a:pt x="8642" y="17034"/>
                </a:lnTo>
                <a:lnTo>
                  <a:pt x="8563" y="16765"/>
                </a:lnTo>
                <a:lnTo>
                  <a:pt x="8472" y="16468"/>
                </a:lnTo>
                <a:lnTo>
                  <a:pt x="8450" y="16157"/>
                </a:lnTo>
                <a:lnTo>
                  <a:pt x="8450" y="15860"/>
                </a:lnTo>
                <a:lnTo>
                  <a:pt x="8472" y="15563"/>
                </a:lnTo>
                <a:lnTo>
                  <a:pt x="8540" y="15267"/>
                </a:lnTo>
                <a:lnTo>
                  <a:pt x="8642" y="14998"/>
                </a:lnTo>
                <a:lnTo>
                  <a:pt x="8777" y="14729"/>
                </a:lnTo>
                <a:lnTo>
                  <a:pt x="8868" y="14616"/>
                </a:lnTo>
                <a:lnTo>
                  <a:pt x="8969" y="14475"/>
                </a:lnTo>
                <a:lnTo>
                  <a:pt x="9060" y="14376"/>
                </a:lnTo>
                <a:lnTo>
                  <a:pt x="9184" y="14291"/>
                </a:lnTo>
                <a:lnTo>
                  <a:pt x="9297" y="14206"/>
                </a:lnTo>
                <a:lnTo>
                  <a:pt x="9433" y="14121"/>
                </a:lnTo>
                <a:lnTo>
                  <a:pt x="9579" y="14051"/>
                </a:lnTo>
                <a:lnTo>
                  <a:pt x="9726" y="13994"/>
                </a:lnTo>
                <a:lnTo>
                  <a:pt x="9884" y="13938"/>
                </a:lnTo>
                <a:lnTo>
                  <a:pt x="10054" y="13909"/>
                </a:lnTo>
                <a:lnTo>
                  <a:pt x="10257" y="13881"/>
                </a:lnTo>
                <a:lnTo>
                  <a:pt x="10449" y="13881"/>
                </a:lnTo>
                <a:lnTo>
                  <a:pt x="10664" y="13881"/>
                </a:lnTo>
                <a:lnTo>
                  <a:pt x="10856" y="13909"/>
                </a:lnTo>
                <a:lnTo>
                  <a:pt x="11037" y="13966"/>
                </a:lnTo>
                <a:lnTo>
                  <a:pt x="11206" y="14023"/>
                </a:lnTo>
                <a:lnTo>
                  <a:pt x="11353" y="14093"/>
                </a:lnTo>
                <a:lnTo>
                  <a:pt x="11511" y="14178"/>
                </a:lnTo>
                <a:lnTo>
                  <a:pt x="11635" y="14263"/>
                </a:lnTo>
                <a:lnTo>
                  <a:pt x="11748" y="14376"/>
                </a:lnTo>
                <a:lnTo>
                  <a:pt x="11861" y="14475"/>
                </a:lnTo>
                <a:lnTo>
                  <a:pt x="11941" y="14616"/>
                </a:lnTo>
                <a:lnTo>
                  <a:pt x="12031" y="14758"/>
                </a:lnTo>
                <a:lnTo>
                  <a:pt x="12099" y="14885"/>
                </a:lnTo>
                <a:lnTo>
                  <a:pt x="12200" y="15210"/>
                </a:lnTo>
                <a:lnTo>
                  <a:pt x="12268" y="15507"/>
                </a:lnTo>
                <a:lnTo>
                  <a:pt x="12291" y="15832"/>
                </a:lnTo>
                <a:lnTo>
                  <a:pt x="12291" y="16157"/>
                </a:lnTo>
                <a:lnTo>
                  <a:pt x="12246" y="16482"/>
                </a:lnTo>
                <a:lnTo>
                  <a:pt x="12178" y="16807"/>
                </a:lnTo>
                <a:lnTo>
                  <a:pt x="12099" y="17090"/>
                </a:lnTo>
                <a:lnTo>
                  <a:pt x="12008" y="17330"/>
                </a:lnTo>
                <a:lnTo>
                  <a:pt x="11884" y="17542"/>
                </a:lnTo>
                <a:lnTo>
                  <a:pt x="11748" y="17712"/>
                </a:lnTo>
                <a:lnTo>
                  <a:pt x="11613" y="17839"/>
                </a:lnTo>
                <a:lnTo>
                  <a:pt x="11489" y="18037"/>
                </a:lnTo>
                <a:lnTo>
                  <a:pt x="11398" y="18221"/>
                </a:lnTo>
                <a:lnTo>
                  <a:pt x="11319" y="18447"/>
                </a:lnTo>
                <a:lnTo>
                  <a:pt x="11251" y="18659"/>
                </a:lnTo>
                <a:lnTo>
                  <a:pt x="11206" y="18900"/>
                </a:lnTo>
                <a:lnTo>
                  <a:pt x="11184" y="19154"/>
                </a:lnTo>
                <a:lnTo>
                  <a:pt x="11184" y="19423"/>
                </a:lnTo>
                <a:lnTo>
                  <a:pt x="11229" y="19663"/>
                </a:lnTo>
                <a:lnTo>
                  <a:pt x="11297" y="19903"/>
                </a:lnTo>
                <a:lnTo>
                  <a:pt x="11376" y="20158"/>
                </a:lnTo>
                <a:lnTo>
                  <a:pt x="11511" y="20398"/>
                </a:lnTo>
                <a:lnTo>
                  <a:pt x="11681" y="20610"/>
                </a:lnTo>
                <a:lnTo>
                  <a:pt x="11884" y="20808"/>
                </a:lnTo>
                <a:lnTo>
                  <a:pt x="12121" y="20992"/>
                </a:lnTo>
                <a:lnTo>
                  <a:pt x="12404" y="21161"/>
                </a:lnTo>
                <a:lnTo>
                  <a:pt x="12528" y="21190"/>
                </a:lnTo>
                <a:lnTo>
                  <a:pt x="12856" y="21274"/>
                </a:lnTo>
                <a:lnTo>
                  <a:pt x="13330" y="21373"/>
                </a:lnTo>
                <a:lnTo>
                  <a:pt x="13963" y="21486"/>
                </a:lnTo>
                <a:lnTo>
                  <a:pt x="14313" y="21543"/>
                </a:lnTo>
                <a:lnTo>
                  <a:pt x="14652" y="21571"/>
                </a:lnTo>
                <a:lnTo>
                  <a:pt x="15025" y="21600"/>
                </a:lnTo>
                <a:lnTo>
                  <a:pt x="15409" y="21600"/>
                </a:lnTo>
                <a:lnTo>
                  <a:pt x="15782" y="21600"/>
                </a:lnTo>
                <a:lnTo>
                  <a:pt x="16177" y="21571"/>
                </a:lnTo>
                <a:lnTo>
                  <a:pt x="16516" y="21486"/>
                </a:lnTo>
                <a:lnTo>
                  <a:pt x="16889" y="21402"/>
                </a:lnTo>
                <a:lnTo>
                  <a:pt x="16821" y="21190"/>
                </a:lnTo>
                <a:lnTo>
                  <a:pt x="16776" y="20935"/>
                </a:lnTo>
                <a:lnTo>
                  <a:pt x="16742" y="20667"/>
                </a:lnTo>
                <a:lnTo>
                  <a:pt x="16719" y="20370"/>
                </a:lnTo>
                <a:lnTo>
                  <a:pt x="16697" y="19719"/>
                </a:lnTo>
                <a:lnTo>
                  <a:pt x="16697" y="19013"/>
                </a:lnTo>
                <a:lnTo>
                  <a:pt x="16719" y="18306"/>
                </a:lnTo>
                <a:lnTo>
                  <a:pt x="16753" y="17599"/>
                </a:lnTo>
                <a:lnTo>
                  <a:pt x="16821" y="16949"/>
                </a:lnTo>
                <a:lnTo>
                  <a:pt x="16889" y="16383"/>
                </a:lnTo>
                <a:lnTo>
                  <a:pt x="16934" y="16129"/>
                </a:lnTo>
                <a:lnTo>
                  <a:pt x="17002" y="15945"/>
                </a:lnTo>
                <a:lnTo>
                  <a:pt x="17081" y="15790"/>
                </a:lnTo>
                <a:lnTo>
                  <a:pt x="17194" y="15648"/>
                </a:lnTo>
                <a:lnTo>
                  <a:pt x="17318" y="15563"/>
                </a:lnTo>
                <a:lnTo>
                  <a:pt x="17453" y="15507"/>
                </a:lnTo>
                <a:lnTo>
                  <a:pt x="17600" y="15450"/>
                </a:lnTo>
                <a:lnTo>
                  <a:pt x="17758" y="15450"/>
                </a:lnTo>
                <a:lnTo>
                  <a:pt x="17905" y="15479"/>
                </a:lnTo>
                <a:lnTo>
                  <a:pt x="18064" y="15535"/>
                </a:lnTo>
                <a:lnTo>
                  <a:pt x="18233" y="15620"/>
                </a:lnTo>
                <a:lnTo>
                  <a:pt x="18380" y="15733"/>
                </a:lnTo>
                <a:lnTo>
                  <a:pt x="18561" y="15832"/>
                </a:lnTo>
                <a:lnTo>
                  <a:pt x="18707" y="15973"/>
                </a:lnTo>
                <a:lnTo>
                  <a:pt x="18866" y="16129"/>
                </a:lnTo>
                <a:lnTo>
                  <a:pt x="18990" y="16327"/>
                </a:lnTo>
                <a:lnTo>
                  <a:pt x="19125" y="16482"/>
                </a:lnTo>
                <a:lnTo>
                  <a:pt x="19295" y="16624"/>
                </a:lnTo>
                <a:lnTo>
                  <a:pt x="19464" y="16737"/>
                </a:lnTo>
                <a:lnTo>
                  <a:pt x="19668" y="16807"/>
                </a:lnTo>
                <a:lnTo>
                  <a:pt x="19860" y="16836"/>
                </a:lnTo>
                <a:lnTo>
                  <a:pt x="20052" y="16864"/>
                </a:lnTo>
                <a:lnTo>
                  <a:pt x="20266" y="16836"/>
                </a:lnTo>
                <a:lnTo>
                  <a:pt x="20470" y="16793"/>
                </a:lnTo>
                <a:lnTo>
                  <a:pt x="20662" y="16708"/>
                </a:lnTo>
                <a:lnTo>
                  <a:pt x="20854" y="16567"/>
                </a:lnTo>
                <a:lnTo>
                  <a:pt x="21035" y="16412"/>
                </a:lnTo>
                <a:lnTo>
                  <a:pt x="21182" y="16214"/>
                </a:lnTo>
                <a:lnTo>
                  <a:pt x="21340" y="16002"/>
                </a:lnTo>
                <a:lnTo>
                  <a:pt x="21441" y="15733"/>
                </a:lnTo>
                <a:lnTo>
                  <a:pt x="21532" y="15436"/>
                </a:lnTo>
                <a:lnTo>
                  <a:pt x="21600" y="15083"/>
                </a:lnTo>
                <a:lnTo>
                  <a:pt x="21600" y="14885"/>
                </a:lnTo>
                <a:lnTo>
                  <a:pt x="21600" y="14729"/>
                </a:lnTo>
                <a:lnTo>
                  <a:pt x="21600" y="14531"/>
                </a:lnTo>
                <a:lnTo>
                  <a:pt x="21577" y="14376"/>
                </a:lnTo>
                <a:lnTo>
                  <a:pt x="21532" y="14206"/>
                </a:lnTo>
                <a:lnTo>
                  <a:pt x="21487" y="14051"/>
                </a:lnTo>
                <a:lnTo>
                  <a:pt x="21419" y="13909"/>
                </a:lnTo>
                <a:lnTo>
                  <a:pt x="21351" y="13768"/>
                </a:lnTo>
                <a:lnTo>
                  <a:pt x="21204" y="13500"/>
                </a:lnTo>
                <a:lnTo>
                  <a:pt x="21035" y="13287"/>
                </a:lnTo>
                <a:lnTo>
                  <a:pt x="20809" y="13090"/>
                </a:lnTo>
                <a:lnTo>
                  <a:pt x="20594" y="12962"/>
                </a:lnTo>
                <a:lnTo>
                  <a:pt x="20357" y="12821"/>
                </a:lnTo>
                <a:lnTo>
                  <a:pt x="20120" y="12764"/>
                </a:lnTo>
                <a:lnTo>
                  <a:pt x="19882" y="12708"/>
                </a:lnTo>
                <a:lnTo>
                  <a:pt x="19645" y="12736"/>
                </a:lnTo>
                <a:lnTo>
                  <a:pt x="19430" y="12793"/>
                </a:lnTo>
                <a:lnTo>
                  <a:pt x="19227" y="12906"/>
                </a:lnTo>
                <a:lnTo>
                  <a:pt x="19148" y="12962"/>
                </a:lnTo>
                <a:lnTo>
                  <a:pt x="19058" y="13047"/>
                </a:lnTo>
                <a:lnTo>
                  <a:pt x="18990" y="13146"/>
                </a:lnTo>
                <a:lnTo>
                  <a:pt x="18911" y="13259"/>
                </a:lnTo>
                <a:lnTo>
                  <a:pt x="18775" y="13471"/>
                </a:lnTo>
                <a:lnTo>
                  <a:pt x="18628" y="13641"/>
                </a:lnTo>
                <a:lnTo>
                  <a:pt x="18470" y="13740"/>
                </a:lnTo>
                <a:lnTo>
                  <a:pt x="18301" y="13825"/>
                </a:lnTo>
                <a:lnTo>
                  <a:pt x="18143" y="13853"/>
                </a:lnTo>
                <a:lnTo>
                  <a:pt x="17973" y="13881"/>
                </a:lnTo>
                <a:lnTo>
                  <a:pt x="17804" y="13853"/>
                </a:lnTo>
                <a:lnTo>
                  <a:pt x="17646" y="13796"/>
                </a:lnTo>
                <a:lnTo>
                  <a:pt x="17499" y="13726"/>
                </a:lnTo>
                <a:lnTo>
                  <a:pt x="17341" y="13641"/>
                </a:lnTo>
                <a:lnTo>
                  <a:pt x="17216" y="13528"/>
                </a:lnTo>
                <a:lnTo>
                  <a:pt x="17103" y="13386"/>
                </a:lnTo>
                <a:lnTo>
                  <a:pt x="17024" y="13259"/>
                </a:lnTo>
                <a:lnTo>
                  <a:pt x="16934" y="13118"/>
                </a:lnTo>
                <a:lnTo>
                  <a:pt x="16889" y="12991"/>
                </a:lnTo>
                <a:lnTo>
                  <a:pt x="16889" y="12849"/>
                </a:lnTo>
                <a:lnTo>
                  <a:pt x="16889" y="12383"/>
                </a:lnTo>
                <a:lnTo>
                  <a:pt x="16889" y="11662"/>
                </a:lnTo>
                <a:lnTo>
                  <a:pt x="16889" y="10701"/>
                </a:lnTo>
                <a:lnTo>
                  <a:pt x="16889" y="9640"/>
                </a:lnTo>
                <a:lnTo>
                  <a:pt x="16889" y="8566"/>
                </a:lnTo>
                <a:lnTo>
                  <a:pt x="16889" y="7478"/>
                </a:lnTo>
                <a:lnTo>
                  <a:pt x="16889" y="6502"/>
                </a:lnTo>
                <a:lnTo>
                  <a:pt x="16889" y="5739"/>
                </a:lnTo>
                <a:lnTo>
                  <a:pt x="16674" y="5894"/>
                </a:lnTo>
                <a:lnTo>
                  <a:pt x="16414" y="6036"/>
                </a:lnTo>
                <a:lnTo>
                  <a:pt x="16154" y="6177"/>
                </a:lnTo>
                <a:lnTo>
                  <a:pt x="15849" y="6248"/>
                </a:lnTo>
                <a:lnTo>
                  <a:pt x="15544" y="6304"/>
                </a:lnTo>
                <a:lnTo>
                  <a:pt x="15217" y="6332"/>
                </a:lnTo>
                <a:lnTo>
                  <a:pt x="14866" y="6361"/>
                </a:lnTo>
                <a:lnTo>
                  <a:pt x="14550" y="6361"/>
                </a:lnTo>
                <a:lnTo>
                  <a:pt x="14200" y="6332"/>
                </a:lnTo>
                <a:lnTo>
                  <a:pt x="13850" y="6276"/>
                </a:lnTo>
                <a:lnTo>
                  <a:pt x="13522" y="6219"/>
                </a:lnTo>
                <a:lnTo>
                  <a:pt x="13206" y="6149"/>
                </a:lnTo>
                <a:lnTo>
                  <a:pt x="12901" y="6064"/>
                </a:lnTo>
                <a:lnTo>
                  <a:pt x="12618" y="5951"/>
                </a:lnTo>
                <a:lnTo>
                  <a:pt x="12358" y="5838"/>
                </a:lnTo>
                <a:lnTo>
                  <a:pt x="12121" y="5739"/>
                </a:lnTo>
                <a:lnTo>
                  <a:pt x="11941" y="5626"/>
                </a:lnTo>
                <a:lnTo>
                  <a:pt x="11794" y="5513"/>
                </a:lnTo>
                <a:lnTo>
                  <a:pt x="11658" y="5414"/>
                </a:lnTo>
                <a:lnTo>
                  <a:pt x="11556" y="5301"/>
                </a:lnTo>
                <a:lnTo>
                  <a:pt x="11466" y="5187"/>
                </a:lnTo>
                <a:lnTo>
                  <a:pt x="11398" y="5089"/>
                </a:lnTo>
                <a:lnTo>
                  <a:pt x="11376" y="4947"/>
                </a:lnTo>
                <a:lnTo>
                  <a:pt x="11353" y="4834"/>
                </a:lnTo>
                <a:lnTo>
                  <a:pt x="11353" y="4707"/>
                </a:lnTo>
                <a:lnTo>
                  <a:pt x="11376" y="4565"/>
                </a:lnTo>
                <a:lnTo>
                  <a:pt x="11443" y="4410"/>
                </a:lnTo>
                <a:lnTo>
                  <a:pt x="11511" y="4240"/>
                </a:lnTo>
                <a:lnTo>
                  <a:pt x="11703" y="3887"/>
                </a:lnTo>
                <a:lnTo>
                  <a:pt x="11986" y="3505"/>
                </a:lnTo>
                <a:lnTo>
                  <a:pt x="12144" y="3265"/>
                </a:lnTo>
                <a:lnTo>
                  <a:pt x="12246" y="3025"/>
                </a:lnTo>
                <a:lnTo>
                  <a:pt x="12336" y="2756"/>
                </a:lnTo>
                <a:lnTo>
                  <a:pt x="12404" y="2445"/>
                </a:lnTo>
                <a:lnTo>
                  <a:pt x="12438" y="2176"/>
                </a:lnTo>
                <a:lnTo>
                  <a:pt x="12438" y="1880"/>
                </a:lnTo>
                <a:lnTo>
                  <a:pt x="12404" y="1583"/>
                </a:lnTo>
                <a:lnTo>
                  <a:pt x="12336" y="1314"/>
                </a:lnTo>
                <a:lnTo>
                  <a:pt x="12246" y="1046"/>
                </a:lnTo>
                <a:lnTo>
                  <a:pt x="12099" y="791"/>
                </a:lnTo>
                <a:lnTo>
                  <a:pt x="12008" y="692"/>
                </a:lnTo>
                <a:lnTo>
                  <a:pt x="11918" y="579"/>
                </a:lnTo>
                <a:lnTo>
                  <a:pt x="11816" y="466"/>
                </a:lnTo>
                <a:lnTo>
                  <a:pt x="11703" y="381"/>
                </a:lnTo>
                <a:lnTo>
                  <a:pt x="11579" y="310"/>
                </a:lnTo>
                <a:lnTo>
                  <a:pt x="11443" y="226"/>
                </a:lnTo>
                <a:lnTo>
                  <a:pt x="11297" y="169"/>
                </a:lnTo>
                <a:lnTo>
                  <a:pt x="11138" y="113"/>
                </a:lnTo>
                <a:lnTo>
                  <a:pt x="10969" y="56"/>
                </a:lnTo>
                <a:lnTo>
                  <a:pt x="10800" y="28"/>
                </a:lnTo>
                <a:lnTo>
                  <a:pt x="10619" y="28"/>
                </a:lnTo>
                <a:lnTo>
                  <a:pt x="10404" y="28"/>
                </a:lnTo>
                <a:lnTo>
                  <a:pt x="10257" y="28"/>
                </a:lnTo>
                <a:lnTo>
                  <a:pt x="10076" y="56"/>
                </a:lnTo>
                <a:lnTo>
                  <a:pt x="9952" y="84"/>
                </a:lnTo>
                <a:lnTo>
                  <a:pt x="9794" y="141"/>
                </a:lnTo>
                <a:lnTo>
                  <a:pt x="9692" y="226"/>
                </a:lnTo>
                <a:lnTo>
                  <a:pt x="9557" y="282"/>
                </a:lnTo>
                <a:lnTo>
                  <a:pt x="9455" y="381"/>
                </a:lnTo>
                <a:lnTo>
                  <a:pt x="9365" y="466"/>
                </a:lnTo>
                <a:lnTo>
                  <a:pt x="9274" y="579"/>
                </a:lnTo>
                <a:lnTo>
                  <a:pt x="9184" y="692"/>
                </a:lnTo>
                <a:lnTo>
                  <a:pt x="9128" y="791"/>
                </a:lnTo>
                <a:lnTo>
                  <a:pt x="9060" y="932"/>
                </a:lnTo>
                <a:lnTo>
                  <a:pt x="8969" y="1201"/>
                </a:lnTo>
                <a:lnTo>
                  <a:pt x="8913" y="1498"/>
                </a:lnTo>
                <a:lnTo>
                  <a:pt x="8890" y="1795"/>
                </a:lnTo>
                <a:lnTo>
                  <a:pt x="8890" y="2120"/>
                </a:lnTo>
                <a:lnTo>
                  <a:pt x="8913" y="2445"/>
                </a:lnTo>
                <a:lnTo>
                  <a:pt x="8969" y="2756"/>
                </a:lnTo>
                <a:lnTo>
                  <a:pt x="9060" y="3081"/>
                </a:lnTo>
                <a:lnTo>
                  <a:pt x="9173" y="3378"/>
                </a:lnTo>
                <a:lnTo>
                  <a:pt x="9297" y="3647"/>
                </a:lnTo>
                <a:lnTo>
                  <a:pt x="9466" y="3887"/>
                </a:lnTo>
                <a:lnTo>
                  <a:pt x="9579" y="4085"/>
                </a:lnTo>
                <a:lnTo>
                  <a:pt x="9670" y="4269"/>
                </a:lnTo>
                <a:lnTo>
                  <a:pt x="9726" y="4467"/>
                </a:lnTo>
                <a:lnTo>
                  <a:pt x="9771" y="4650"/>
                </a:lnTo>
                <a:lnTo>
                  <a:pt x="9771" y="4834"/>
                </a:lnTo>
                <a:lnTo>
                  <a:pt x="9749" y="5032"/>
                </a:lnTo>
                <a:lnTo>
                  <a:pt x="9715" y="5216"/>
                </a:lnTo>
                <a:lnTo>
                  <a:pt x="9625" y="5385"/>
                </a:lnTo>
                <a:lnTo>
                  <a:pt x="9534" y="5513"/>
                </a:lnTo>
                <a:lnTo>
                  <a:pt x="9410" y="5626"/>
                </a:lnTo>
                <a:lnTo>
                  <a:pt x="9229" y="5710"/>
                </a:lnTo>
                <a:lnTo>
                  <a:pt x="9060" y="5767"/>
                </a:lnTo>
                <a:lnTo>
                  <a:pt x="8845" y="5767"/>
                </a:lnTo>
                <a:lnTo>
                  <a:pt x="8585" y="5739"/>
                </a:lnTo>
                <a:lnTo>
                  <a:pt x="8325" y="5654"/>
                </a:lnTo>
                <a:lnTo>
                  <a:pt x="8020" y="5513"/>
                </a:lnTo>
                <a:lnTo>
                  <a:pt x="7840" y="5442"/>
                </a:lnTo>
                <a:lnTo>
                  <a:pt x="7648" y="5385"/>
                </a:lnTo>
                <a:lnTo>
                  <a:pt x="7433" y="5329"/>
                </a:lnTo>
                <a:lnTo>
                  <a:pt x="7241" y="5301"/>
                </a:lnTo>
                <a:lnTo>
                  <a:pt x="6755" y="5301"/>
                </a:lnTo>
                <a:lnTo>
                  <a:pt x="6281" y="5329"/>
                </a:lnTo>
                <a:lnTo>
                  <a:pt x="5784" y="5385"/>
                </a:lnTo>
                <a:lnTo>
                  <a:pt x="5264" y="5498"/>
                </a:lnTo>
                <a:lnTo>
                  <a:pt x="4744" y="5597"/>
                </a:lnTo>
                <a:lnTo>
                  <a:pt x="4247" y="5739"/>
                </a:lnTo>
                <a:lnTo>
                  <a:pt x="4202" y="5894"/>
                </a:lnTo>
                <a:lnTo>
                  <a:pt x="4202" y="6191"/>
                </a:lnTo>
                <a:lnTo>
                  <a:pt x="4202" y="6545"/>
                </a:lnTo>
                <a:lnTo>
                  <a:pt x="4225" y="6954"/>
                </a:lnTo>
                <a:lnTo>
                  <a:pt x="4315" y="7930"/>
                </a:lnTo>
                <a:lnTo>
                  <a:pt x="4394" y="9018"/>
                </a:lnTo>
                <a:lnTo>
                  <a:pt x="4439" y="9570"/>
                </a:lnTo>
                <a:lnTo>
                  <a:pt x="4462" y="10107"/>
                </a:lnTo>
                <a:lnTo>
                  <a:pt x="4484" y="10630"/>
                </a:lnTo>
                <a:lnTo>
                  <a:pt x="4507" y="11082"/>
                </a:lnTo>
                <a:lnTo>
                  <a:pt x="4484" y="11520"/>
                </a:lnTo>
                <a:lnTo>
                  <a:pt x="4439" y="11874"/>
                </a:lnTo>
                <a:lnTo>
                  <a:pt x="4394" y="12029"/>
                </a:lnTo>
                <a:lnTo>
                  <a:pt x="4349" y="12171"/>
                </a:lnTo>
                <a:lnTo>
                  <a:pt x="4315" y="12284"/>
                </a:lnTo>
                <a:lnTo>
                  <a:pt x="4247" y="12354"/>
                </a:lnTo>
                <a:close/>
              </a:path>
            </a:pathLst>
          </a:custGeom>
          <a:solidFill>
            <a:srgbClr val="FFCC99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>
        <p:nvSpPr>
          <p:cNvPr id="9" name="Puzzle4"/>
          <p:cNvSpPr>
            <a:spLocks noEditPoints="1" noChangeArrowheads="1"/>
          </p:cNvSpPr>
          <p:nvPr/>
        </p:nvSpPr>
        <p:spPr bwMode="auto">
          <a:xfrm>
            <a:off x="3723695" y="1461579"/>
            <a:ext cx="974150" cy="1422845"/>
          </a:xfrm>
          <a:custGeom>
            <a:avLst/>
            <a:gdLst>
              <a:gd name="T0" fmla="*/ 8307 w 21600"/>
              <a:gd name="T1" fmla="*/ 11593 h 21600"/>
              <a:gd name="T2" fmla="*/ 453 w 21600"/>
              <a:gd name="T3" fmla="*/ 16938 h 21600"/>
              <a:gd name="T4" fmla="*/ 11500 w 21600"/>
              <a:gd name="T5" fmla="*/ 21600 h 21600"/>
              <a:gd name="T6" fmla="*/ 20920 w 21600"/>
              <a:gd name="T7" fmla="*/ 16751 h 21600"/>
              <a:gd name="T8" fmla="*/ 13972 w 21600"/>
              <a:gd name="T9" fmla="*/ 10888 h 21600"/>
              <a:gd name="T10" fmla="*/ 21033 w 21600"/>
              <a:gd name="T11" fmla="*/ 4716 h 21600"/>
              <a:gd name="T12" fmla="*/ 11102 w 21600"/>
              <a:gd name="T13" fmla="*/ 11 h 21600"/>
              <a:gd name="T14" fmla="*/ 453 w 21600"/>
              <a:gd name="T15" fmla="*/ 4716 h 21600"/>
              <a:gd name="T16" fmla="*/ 2076 w 21600"/>
              <a:gd name="T17" fmla="*/ 5664 h 21600"/>
              <a:gd name="T18" fmla="*/ 20203 w 21600"/>
              <a:gd name="T19" fmla="*/ 1598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3813" y="10590"/>
                </a:moveTo>
                <a:lnTo>
                  <a:pt x="3927" y="10513"/>
                </a:lnTo>
                <a:lnTo>
                  <a:pt x="4078" y="10425"/>
                </a:lnTo>
                <a:lnTo>
                  <a:pt x="4210" y="10359"/>
                </a:lnTo>
                <a:lnTo>
                  <a:pt x="4361" y="10315"/>
                </a:lnTo>
                <a:lnTo>
                  <a:pt x="4682" y="10237"/>
                </a:lnTo>
                <a:lnTo>
                  <a:pt x="5041" y="10193"/>
                </a:lnTo>
                <a:lnTo>
                  <a:pt x="5456" y="10171"/>
                </a:lnTo>
                <a:lnTo>
                  <a:pt x="5853" y="10193"/>
                </a:lnTo>
                <a:lnTo>
                  <a:pt x="6249" y="10260"/>
                </a:lnTo>
                <a:lnTo>
                  <a:pt x="6646" y="10337"/>
                </a:lnTo>
                <a:lnTo>
                  <a:pt x="7004" y="10469"/>
                </a:lnTo>
                <a:lnTo>
                  <a:pt x="7363" y="10612"/>
                </a:lnTo>
                <a:lnTo>
                  <a:pt x="7665" y="10788"/>
                </a:lnTo>
                <a:lnTo>
                  <a:pt x="7911" y="10998"/>
                </a:lnTo>
                <a:lnTo>
                  <a:pt x="8024" y="11097"/>
                </a:lnTo>
                <a:lnTo>
                  <a:pt x="8137" y="11207"/>
                </a:lnTo>
                <a:lnTo>
                  <a:pt x="8194" y="11340"/>
                </a:lnTo>
                <a:lnTo>
                  <a:pt x="8269" y="11461"/>
                </a:lnTo>
                <a:lnTo>
                  <a:pt x="8307" y="11593"/>
                </a:lnTo>
                <a:lnTo>
                  <a:pt x="8307" y="11714"/>
                </a:lnTo>
                <a:lnTo>
                  <a:pt x="8307" y="11868"/>
                </a:lnTo>
                <a:lnTo>
                  <a:pt x="8307" y="12012"/>
                </a:lnTo>
                <a:lnTo>
                  <a:pt x="8194" y="12265"/>
                </a:lnTo>
                <a:lnTo>
                  <a:pt x="8062" y="12519"/>
                </a:lnTo>
                <a:lnTo>
                  <a:pt x="7873" y="12706"/>
                </a:lnTo>
                <a:lnTo>
                  <a:pt x="7627" y="12904"/>
                </a:lnTo>
                <a:lnTo>
                  <a:pt x="7363" y="13048"/>
                </a:lnTo>
                <a:lnTo>
                  <a:pt x="7080" y="13180"/>
                </a:lnTo>
                <a:lnTo>
                  <a:pt x="6759" y="13257"/>
                </a:lnTo>
                <a:lnTo>
                  <a:pt x="6419" y="13345"/>
                </a:lnTo>
                <a:lnTo>
                  <a:pt x="6098" y="13389"/>
                </a:lnTo>
                <a:lnTo>
                  <a:pt x="5739" y="13389"/>
                </a:lnTo>
                <a:lnTo>
                  <a:pt x="5418" y="13389"/>
                </a:lnTo>
                <a:lnTo>
                  <a:pt x="5079" y="13345"/>
                </a:lnTo>
                <a:lnTo>
                  <a:pt x="4758" y="13301"/>
                </a:lnTo>
                <a:lnTo>
                  <a:pt x="4474" y="13213"/>
                </a:lnTo>
                <a:lnTo>
                  <a:pt x="4172" y="13114"/>
                </a:lnTo>
                <a:lnTo>
                  <a:pt x="3965" y="12982"/>
                </a:lnTo>
                <a:lnTo>
                  <a:pt x="3738" y="12838"/>
                </a:lnTo>
                <a:lnTo>
                  <a:pt x="3493" y="12706"/>
                </a:lnTo>
                <a:lnTo>
                  <a:pt x="3228" y="12607"/>
                </a:lnTo>
                <a:lnTo>
                  <a:pt x="2945" y="12519"/>
                </a:lnTo>
                <a:lnTo>
                  <a:pt x="2700" y="12431"/>
                </a:lnTo>
                <a:lnTo>
                  <a:pt x="2397" y="12375"/>
                </a:lnTo>
                <a:lnTo>
                  <a:pt x="2152" y="12331"/>
                </a:lnTo>
                <a:lnTo>
                  <a:pt x="1888" y="12309"/>
                </a:lnTo>
                <a:lnTo>
                  <a:pt x="1642" y="12309"/>
                </a:lnTo>
                <a:lnTo>
                  <a:pt x="1397" y="12331"/>
                </a:lnTo>
                <a:lnTo>
                  <a:pt x="1170" y="12397"/>
                </a:lnTo>
                <a:lnTo>
                  <a:pt x="962" y="12453"/>
                </a:lnTo>
                <a:lnTo>
                  <a:pt x="774" y="12563"/>
                </a:lnTo>
                <a:lnTo>
                  <a:pt x="623" y="12684"/>
                </a:lnTo>
                <a:lnTo>
                  <a:pt x="528" y="12838"/>
                </a:lnTo>
                <a:lnTo>
                  <a:pt x="453" y="13026"/>
                </a:lnTo>
                <a:lnTo>
                  <a:pt x="339" y="13477"/>
                </a:lnTo>
                <a:lnTo>
                  <a:pt x="226" y="13984"/>
                </a:lnTo>
                <a:lnTo>
                  <a:pt x="151" y="14535"/>
                </a:lnTo>
                <a:lnTo>
                  <a:pt x="113" y="15075"/>
                </a:lnTo>
                <a:lnTo>
                  <a:pt x="113" y="15626"/>
                </a:lnTo>
                <a:lnTo>
                  <a:pt x="151" y="16133"/>
                </a:lnTo>
                <a:lnTo>
                  <a:pt x="188" y="16376"/>
                </a:lnTo>
                <a:lnTo>
                  <a:pt x="264" y="16585"/>
                </a:lnTo>
                <a:lnTo>
                  <a:pt x="339" y="16773"/>
                </a:lnTo>
                <a:lnTo>
                  <a:pt x="453" y="16938"/>
                </a:lnTo>
                <a:lnTo>
                  <a:pt x="1095" y="16883"/>
                </a:lnTo>
                <a:lnTo>
                  <a:pt x="1963" y="16795"/>
                </a:lnTo>
                <a:lnTo>
                  <a:pt x="2945" y="16751"/>
                </a:lnTo>
                <a:lnTo>
                  <a:pt x="3965" y="16706"/>
                </a:lnTo>
                <a:lnTo>
                  <a:pt x="5022" y="16684"/>
                </a:lnTo>
                <a:lnTo>
                  <a:pt x="5947" y="16684"/>
                </a:lnTo>
                <a:lnTo>
                  <a:pt x="6759" y="16706"/>
                </a:lnTo>
                <a:lnTo>
                  <a:pt x="7363" y="16751"/>
                </a:lnTo>
                <a:lnTo>
                  <a:pt x="7948" y="16839"/>
                </a:lnTo>
                <a:lnTo>
                  <a:pt x="8458" y="16916"/>
                </a:lnTo>
                <a:lnTo>
                  <a:pt x="8893" y="17026"/>
                </a:lnTo>
                <a:lnTo>
                  <a:pt x="9289" y="17158"/>
                </a:lnTo>
                <a:lnTo>
                  <a:pt x="9572" y="17280"/>
                </a:lnTo>
                <a:lnTo>
                  <a:pt x="9799" y="17412"/>
                </a:lnTo>
                <a:lnTo>
                  <a:pt x="9969" y="17555"/>
                </a:lnTo>
                <a:lnTo>
                  <a:pt x="10120" y="17687"/>
                </a:lnTo>
                <a:lnTo>
                  <a:pt x="10158" y="17831"/>
                </a:lnTo>
                <a:lnTo>
                  <a:pt x="10195" y="17974"/>
                </a:lnTo>
                <a:lnTo>
                  <a:pt x="10158" y="18128"/>
                </a:lnTo>
                <a:lnTo>
                  <a:pt x="10082" y="18271"/>
                </a:lnTo>
                <a:lnTo>
                  <a:pt x="9969" y="18426"/>
                </a:lnTo>
                <a:lnTo>
                  <a:pt x="9837" y="18569"/>
                </a:lnTo>
                <a:lnTo>
                  <a:pt x="9648" y="18701"/>
                </a:lnTo>
                <a:lnTo>
                  <a:pt x="9440" y="18822"/>
                </a:lnTo>
                <a:lnTo>
                  <a:pt x="9213" y="18999"/>
                </a:lnTo>
                <a:lnTo>
                  <a:pt x="9044" y="19186"/>
                </a:lnTo>
                <a:lnTo>
                  <a:pt x="8893" y="19395"/>
                </a:lnTo>
                <a:lnTo>
                  <a:pt x="8817" y="19627"/>
                </a:lnTo>
                <a:lnTo>
                  <a:pt x="8779" y="19858"/>
                </a:lnTo>
                <a:lnTo>
                  <a:pt x="8779" y="20112"/>
                </a:lnTo>
                <a:lnTo>
                  <a:pt x="8855" y="20354"/>
                </a:lnTo>
                <a:lnTo>
                  <a:pt x="8968" y="20586"/>
                </a:lnTo>
                <a:lnTo>
                  <a:pt x="9138" y="20817"/>
                </a:lnTo>
                <a:lnTo>
                  <a:pt x="9365" y="21026"/>
                </a:lnTo>
                <a:lnTo>
                  <a:pt x="9610" y="21192"/>
                </a:lnTo>
                <a:lnTo>
                  <a:pt x="9950" y="21368"/>
                </a:lnTo>
                <a:lnTo>
                  <a:pt x="10120" y="21445"/>
                </a:lnTo>
                <a:lnTo>
                  <a:pt x="10346" y="21511"/>
                </a:lnTo>
                <a:lnTo>
                  <a:pt x="10516" y="21555"/>
                </a:lnTo>
                <a:lnTo>
                  <a:pt x="10743" y="21600"/>
                </a:lnTo>
                <a:lnTo>
                  <a:pt x="10988" y="21644"/>
                </a:lnTo>
                <a:lnTo>
                  <a:pt x="11215" y="21666"/>
                </a:lnTo>
                <a:lnTo>
                  <a:pt x="11498" y="21666"/>
                </a:lnTo>
                <a:lnTo>
                  <a:pt x="11762" y="21666"/>
                </a:lnTo>
                <a:lnTo>
                  <a:pt x="12253" y="21644"/>
                </a:lnTo>
                <a:lnTo>
                  <a:pt x="12763" y="21577"/>
                </a:lnTo>
                <a:lnTo>
                  <a:pt x="13197" y="21467"/>
                </a:lnTo>
                <a:lnTo>
                  <a:pt x="13556" y="21346"/>
                </a:lnTo>
                <a:lnTo>
                  <a:pt x="13896" y="21192"/>
                </a:lnTo>
                <a:lnTo>
                  <a:pt x="14179" y="21026"/>
                </a:lnTo>
                <a:lnTo>
                  <a:pt x="14444" y="20839"/>
                </a:lnTo>
                <a:lnTo>
                  <a:pt x="14576" y="20641"/>
                </a:lnTo>
                <a:lnTo>
                  <a:pt x="14727" y="20431"/>
                </a:lnTo>
                <a:lnTo>
                  <a:pt x="14765" y="20200"/>
                </a:lnTo>
                <a:lnTo>
                  <a:pt x="14802" y="19991"/>
                </a:lnTo>
                <a:lnTo>
                  <a:pt x="14727" y="19759"/>
                </a:lnTo>
                <a:lnTo>
                  <a:pt x="14613" y="19550"/>
                </a:lnTo>
                <a:lnTo>
                  <a:pt x="14444" y="19307"/>
                </a:lnTo>
                <a:lnTo>
                  <a:pt x="14217" y="19098"/>
                </a:lnTo>
                <a:lnTo>
                  <a:pt x="13934" y="18911"/>
                </a:lnTo>
                <a:lnTo>
                  <a:pt x="13669" y="18745"/>
                </a:lnTo>
                <a:lnTo>
                  <a:pt x="13462" y="18547"/>
                </a:lnTo>
                <a:lnTo>
                  <a:pt x="13311" y="18337"/>
                </a:lnTo>
                <a:lnTo>
                  <a:pt x="13197" y="18150"/>
                </a:lnTo>
                <a:lnTo>
                  <a:pt x="13122" y="17941"/>
                </a:lnTo>
                <a:lnTo>
                  <a:pt x="13122" y="17720"/>
                </a:lnTo>
                <a:lnTo>
                  <a:pt x="13122" y="17533"/>
                </a:lnTo>
                <a:lnTo>
                  <a:pt x="13197" y="17346"/>
                </a:lnTo>
                <a:lnTo>
                  <a:pt x="13273" y="17158"/>
                </a:lnTo>
                <a:lnTo>
                  <a:pt x="13386" y="16982"/>
                </a:lnTo>
                <a:lnTo>
                  <a:pt x="13537" y="16839"/>
                </a:lnTo>
                <a:lnTo>
                  <a:pt x="13707" y="16706"/>
                </a:lnTo>
                <a:lnTo>
                  <a:pt x="13896" y="16607"/>
                </a:lnTo>
                <a:lnTo>
                  <a:pt x="14104" y="16519"/>
                </a:lnTo>
                <a:lnTo>
                  <a:pt x="14330" y="16453"/>
                </a:lnTo>
                <a:lnTo>
                  <a:pt x="14538" y="16431"/>
                </a:lnTo>
                <a:lnTo>
                  <a:pt x="14897" y="16453"/>
                </a:lnTo>
                <a:lnTo>
                  <a:pt x="15406" y="16497"/>
                </a:lnTo>
                <a:lnTo>
                  <a:pt x="16105" y="16541"/>
                </a:lnTo>
                <a:lnTo>
                  <a:pt x="16898" y="16607"/>
                </a:lnTo>
                <a:lnTo>
                  <a:pt x="17804" y="16651"/>
                </a:lnTo>
                <a:lnTo>
                  <a:pt x="18786" y="16684"/>
                </a:lnTo>
                <a:lnTo>
                  <a:pt x="19844" y="16728"/>
                </a:lnTo>
                <a:lnTo>
                  <a:pt x="20920" y="16751"/>
                </a:lnTo>
                <a:lnTo>
                  <a:pt x="21109" y="16497"/>
                </a:lnTo>
                <a:lnTo>
                  <a:pt x="21241" y="16222"/>
                </a:lnTo>
                <a:lnTo>
                  <a:pt x="21392" y="15946"/>
                </a:lnTo>
                <a:lnTo>
                  <a:pt x="21467" y="15648"/>
                </a:lnTo>
                <a:lnTo>
                  <a:pt x="21543" y="15351"/>
                </a:lnTo>
                <a:lnTo>
                  <a:pt x="21618" y="15042"/>
                </a:lnTo>
                <a:lnTo>
                  <a:pt x="21618" y="14745"/>
                </a:lnTo>
                <a:lnTo>
                  <a:pt x="21618" y="14447"/>
                </a:lnTo>
                <a:lnTo>
                  <a:pt x="21618" y="14150"/>
                </a:lnTo>
                <a:lnTo>
                  <a:pt x="21581" y="13852"/>
                </a:lnTo>
                <a:lnTo>
                  <a:pt x="21505" y="13577"/>
                </a:lnTo>
                <a:lnTo>
                  <a:pt x="21430" y="13301"/>
                </a:lnTo>
                <a:lnTo>
                  <a:pt x="21354" y="13048"/>
                </a:lnTo>
                <a:lnTo>
                  <a:pt x="21241" y="12816"/>
                </a:lnTo>
                <a:lnTo>
                  <a:pt x="21146" y="12607"/>
                </a:lnTo>
                <a:lnTo>
                  <a:pt x="21033" y="12431"/>
                </a:lnTo>
                <a:lnTo>
                  <a:pt x="20920" y="12265"/>
                </a:lnTo>
                <a:lnTo>
                  <a:pt x="20769" y="12144"/>
                </a:lnTo>
                <a:lnTo>
                  <a:pt x="20637" y="12034"/>
                </a:lnTo>
                <a:lnTo>
                  <a:pt x="20486" y="11946"/>
                </a:lnTo>
                <a:lnTo>
                  <a:pt x="20297" y="11891"/>
                </a:lnTo>
                <a:lnTo>
                  <a:pt x="20165" y="11846"/>
                </a:lnTo>
                <a:lnTo>
                  <a:pt x="19976" y="11824"/>
                </a:lnTo>
                <a:lnTo>
                  <a:pt x="19806" y="11802"/>
                </a:lnTo>
                <a:lnTo>
                  <a:pt x="19390" y="11824"/>
                </a:lnTo>
                <a:lnTo>
                  <a:pt x="18956" y="11891"/>
                </a:lnTo>
                <a:lnTo>
                  <a:pt x="18503" y="11968"/>
                </a:lnTo>
                <a:lnTo>
                  <a:pt x="17993" y="12078"/>
                </a:lnTo>
                <a:lnTo>
                  <a:pt x="17653" y="12144"/>
                </a:lnTo>
                <a:lnTo>
                  <a:pt x="17332" y="12199"/>
                </a:lnTo>
                <a:lnTo>
                  <a:pt x="17049" y="12221"/>
                </a:lnTo>
                <a:lnTo>
                  <a:pt x="16747" y="12243"/>
                </a:lnTo>
                <a:lnTo>
                  <a:pt x="16464" y="12243"/>
                </a:lnTo>
                <a:lnTo>
                  <a:pt x="16218" y="12243"/>
                </a:lnTo>
                <a:lnTo>
                  <a:pt x="15992" y="12221"/>
                </a:lnTo>
                <a:lnTo>
                  <a:pt x="15746" y="12199"/>
                </a:lnTo>
                <a:lnTo>
                  <a:pt x="15520" y="12155"/>
                </a:lnTo>
                <a:lnTo>
                  <a:pt x="15350" y="12122"/>
                </a:lnTo>
                <a:lnTo>
                  <a:pt x="15161" y="12056"/>
                </a:lnTo>
                <a:lnTo>
                  <a:pt x="14972" y="11990"/>
                </a:lnTo>
                <a:lnTo>
                  <a:pt x="14689" y="11846"/>
                </a:lnTo>
                <a:lnTo>
                  <a:pt x="14444" y="11670"/>
                </a:lnTo>
                <a:lnTo>
                  <a:pt x="14255" y="11483"/>
                </a:lnTo>
                <a:lnTo>
                  <a:pt x="14104" y="11295"/>
                </a:lnTo>
                <a:lnTo>
                  <a:pt x="14028" y="11086"/>
                </a:lnTo>
                <a:lnTo>
                  <a:pt x="13972" y="10888"/>
                </a:lnTo>
                <a:lnTo>
                  <a:pt x="13972" y="10700"/>
                </a:lnTo>
                <a:lnTo>
                  <a:pt x="14009" y="10513"/>
                </a:lnTo>
                <a:lnTo>
                  <a:pt x="14066" y="10359"/>
                </a:lnTo>
                <a:lnTo>
                  <a:pt x="14179" y="10215"/>
                </a:lnTo>
                <a:lnTo>
                  <a:pt x="14406" y="10006"/>
                </a:lnTo>
                <a:lnTo>
                  <a:pt x="14651" y="9830"/>
                </a:lnTo>
                <a:lnTo>
                  <a:pt x="14878" y="9686"/>
                </a:lnTo>
                <a:lnTo>
                  <a:pt x="15123" y="9554"/>
                </a:lnTo>
                <a:lnTo>
                  <a:pt x="15350" y="9477"/>
                </a:lnTo>
                <a:lnTo>
                  <a:pt x="15558" y="9411"/>
                </a:lnTo>
                <a:lnTo>
                  <a:pt x="15803" y="9345"/>
                </a:lnTo>
                <a:lnTo>
                  <a:pt x="16030" y="9323"/>
                </a:lnTo>
                <a:lnTo>
                  <a:pt x="16256" y="9301"/>
                </a:lnTo>
                <a:lnTo>
                  <a:pt x="16464" y="9323"/>
                </a:lnTo>
                <a:lnTo>
                  <a:pt x="16690" y="9345"/>
                </a:lnTo>
                <a:lnTo>
                  <a:pt x="16898" y="9367"/>
                </a:lnTo>
                <a:lnTo>
                  <a:pt x="17332" y="9477"/>
                </a:lnTo>
                <a:lnTo>
                  <a:pt x="17767" y="9598"/>
                </a:lnTo>
                <a:lnTo>
                  <a:pt x="18163" y="9731"/>
                </a:lnTo>
                <a:lnTo>
                  <a:pt x="18597" y="9874"/>
                </a:lnTo>
                <a:lnTo>
                  <a:pt x="18994" y="10006"/>
                </a:lnTo>
                <a:lnTo>
                  <a:pt x="19428" y="10083"/>
                </a:lnTo>
                <a:lnTo>
                  <a:pt x="19617" y="10127"/>
                </a:lnTo>
                <a:lnTo>
                  <a:pt x="19844" y="10149"/>
                </a:lnTo>
                <a:lnTo>
                  <a:pt x="20013" y="10149"/>
                </a:lnTo>
                <a:lnTo>
                  <a:pt x="20240" y="10127"/>
                </a:lnTo>
                <a:lnTo>
                  <a:pt x="20410" y="10105"/>
                </a:lnTo>
                <a:lnTo>
                  <a:pt x="20637" y="10061"/>
                </a:lnTo>
                <a:lnTo>
                  <a:pt x="20844" y="9984"/>
                </a:lnTo>
                <a:lnTo>
                  <a:pt x="21033" y="9896"/>
                </a:lnTo>
                <a:lnTo>
                  <a:pt x="21146" y="9830"/>
                </a:lnTo>
                <a:lnTo>
                  <a:pt x="21203" y="9753"/>
                </a:lnTo>
                <a:lnTo>
                  <a:pt x="21279" y="9642"/>
                </a:lnTo>
                <a:lnTo>
                  <a:pt x="21354" y="9521"/>
                </a:lnTo>
                <a:lnTo>
                  <a:pt x="21430" y="9246"/>
                </a:lnTo>
                <a:lnTo>
                  <a:pt x="21430" y="8904"/>
                </a:lnTo>
                <a:lnTo>
                  <a:pt x="21430" y="8540"/>
                </a:lnTo>
                <a:lnTo>
                  <a:pt x="21392" y="8144"/>
                </a:lnTo>
                <a:lnTo>
                  <a:pt x="21354" y="7714"/>
                </a:lnTo>
                <a:lnTo>
                  <a:pt x="21279" y="7295"/>
                </a:lnTo>
                <a:lnTo>
                  <a:pt x="21146" y="6446"/>
                </a:lnTo>
                <a:lnTo>
                  <a:pt x="20995" y="5686"/>
                </a:lnTo>
                <a:lnTo>
                  <a:pt x="20958" y="5366"/>
                </a:lnTo>
                <a:lnTo>
                  <a:pt x="20958" y="5091"/>
                </a:lnTo>
                <a:lnTo>
                  <a:pt x="20958" y="4860"/>
                </a:lnTo>
                <a:lnTo>
                  <a:pt x="21033" y="4716"/>
                </a:lnTo>
                <a:lnTo>
                  <a:pt x="20637" y="4860"/>
                </a:lnTo>
                <a:lnTo>
                  <a:pt x="20127" y="4992"/>
                </a:lnTo>
                <a:lnTo>
                  <a:pt x="19617" y="5069"/>
                </a:lnTo>
                <a:lnTo>
                  <a:pt x="19032" y="5157"/>
                </a:lnTo>
                <a:lnTo>
                  <a:pt x="18465" y="5201"/>
                </a:lnTo>
                <a:lnTo>
                  <a:pt x="17842" y="5245"/>
                </a:lnTo>
                <a:lnTo>
                  <a:pt x="17219" y="5267"/>
                </a:lnTo>
                <a:lnTo>
                  <a:pt x="16615" y="5267"/>
                </a:lnTo>
                <a:lnTo>
                  <a:pt x="15992" y="5245"/>
                </a:lnTo>
                <a:lnTo>
                  <a:pt x="15369" y="5201"/>
                </a:lnTo>
                <a:lnTo>
                  <a:pt x="14840" y="5157"/>
                </a:lnTo>
                <a:lnTo>
                  <a:pt x="14293" y="5091"/>
                </a:lnTo>
                <a:lnTo>
                  <a:pt x="13783" y="5014"/>
                </a:lnTo>
                <a:lnTo>
                  <a:pt x="13386" y="4926"/>
                </a:lnTo>
                <a:lnTo>
                  <a:pt x="13027" y="4815"/>
                </a:lnTo>
                <a:lnTo>
                  <a:pt x="12725" y="4716"/>
                </a:lnTo>
                <a:lnTo>
                  <a:pt x="12480" y="4606"/>
                </a:lnTo>
                <a:lnTo>
                  <a:pt x="12291" y="4496"/>
                </a:lnTo>
                <a:lnTo>
                  <a:pt x="12197" y="4397"/>
                </a:lnTo>
                <a:lnTo>
                  <a:pt x="12083" y="4286"/>
                </a:lnTo>
                <a:lnTo>
                  <a:pt x="12046" y="4187"/>
                </a:lnTo>
                <a:lnTo>
                  <a:pt x="12008" y="4077"/>
                </a:lnTo>
                <a:lnTo>
                  <a:pt x="12046" y="3967"/>
                </a:lnTo>
                <a:lnTo>
                  <a:pt x="12121" y="3868"/>
                </a:lnTo>
                <a:lnTo>
                  <a:pt x="12197" y="3735"/>
                </a:lnTo>
                <a:lnTo>
                  <a:pt x="12291" y="3614"/>
                </a:lnTo>
                <a:lnTo>
                  <a:pt x="12442" y="3482"/>
                </a:lnTo>
                <a:lnTo>
                  <a:pt x="12631" y="3361"/>
                </a:lnTo>
                <a:lnTo>
                  <a:pt x="13065" y="3085"/>
                </a:lnTo>
                <a:lnTo>
                  <a:pt x="13537" y="2766"/>
                </a:lnTo>
                <a:lnTo>
                  <a:pt x="13783" y="2578"/>
                </a:lnTo>
                <a:lnTo>
                  <a:pt x="13934" y="2380"/>
                </a:lnTo>
                <a:lnTo>
                  <a:pt x="14028" y="2171"/>
                </a:lnTo>
                <a:lnTo>
                  <a:pt x="14104" y="1961"/>
                </a:lnTo>
                <a:lnTo>
                  <a:pt x="14104" y="1730"/>
                </a:lnTo>
                <a:lnTo>
                  <a:pt x="14066" y="1498"/>
                </a:lnTo>
                <a:lnTo>
                  <a:pt x="13972" y="1267"/>
                </a:lnTo>
                <a:lnTo>
                  <a:pt x="13820" y="1057"/>
                </a:lnTo>
                <a:lnTo>
                  <a:pt x="13594" y="837"/>
                </a:lnTo>
                <a:lnTo>
                  <a:pt x="13386" y="628"/>
                </a:lnTo>
                <a:lnTo>
                  <a:pt x="13103" y="462"/>
                </a:lnTo>
                <a:lnTo>
                  <a:pt x="12763" y="308"/>
                </a:lnTo>
                <a:lnTo>
                  <a:pt x="12404" y="187"/>
                </a:lnTo>
                <a:lnTo>
                  <a:pt x="12008" y="77"/>
                </a:lnTo>
                <a:lnTo>
                  <a:pt x="11574" y="33"/>
                </a:lnTo>
                <a:lnTo>
                  <a:pt x="11102" y="11"/>
                </a:lnTo>
                <a:lnTo>
                  <a:pt x="10667" y="11"/>
                </a:lnTo>
                <a:lnTo>
                  <a:pt x="10233" y="77"/>
                </a:lnTo>
                <a:lnTo>
                  <a:pt x="9837" y="187"/>
                </a:lnTo>
                <a:lnTo>
                  <a:pt x="9440" y="286"/>
                </a:lnTo>
                <a:lnTo>
                  <a:pt x="9062" y="462"/>
                </a:lnTo>
                <a:lnTo>
                  <a:pt x="8741" y="628"/>
                </a:lnTo>
                <a:lnTo>
                  <a:pt x="8458" y="815"/>
                </a:lnTo>
                <a:lnTo>
                  <a:pt x="8232" y="1035"/>
                </a:lnTo>
                <a:lnTo>
                  <a:pt x="8062" y="1245"/>
                </a:lnTo>
                <a:lnTo>
                  <a:pt x="7911" y="1476"/>
                </a:lnTo>
                <a:lnTo>
                  <a:pt x="7835" y="1708"/>
                </a:lnTo>
                <a:lnTo>
                  <a:pt x="7797" y="1961"/>
                </a:lnTo>
                <a:lnTo>
                  <a:pt x="7835" y="2193"/>
                </a:lnTo>
                <a:lnTo>
                  <a:pt x="7948" y="2402"/>
                </a:lnTo>
                <a:lnTo>
                  <a:pt x="8062" y="2534"/>
                </a:lnTo>
                <a:lnTo>
                  <a:pt x="8175" y="2644"/>
                </a:lnTo>
                <a:lnTo>
                  <a:pt x="8269" y="2744"/>
                </a:lnTo>
                <a:lnTo>
                  <a:pt x="8420" y="2832"/>
                </a:lnTo>
                <a:lnTo>
                  <a:pt x="8704" y="3019"/>
                </a:lnTo>
                <a:lnTo>
                  <a:pt x="8968" y="3206"/>
                </a:lnTo>
                <a:lnTo>
                  <a:pt x="9138" y="3405"/>
                </a:lnTo>
                <a:lnTo>
                  <a:pt x="9327" y="3570"/>
                </a:lnTo>
                <a:lnTo>
                  <a:pt x="9440" y="3735"/>
                </a:lnTo>
                <a:lnTo>
                  <a:pt x="9516" y="3890"/>
                </a:lnTo>
                <a:lnTo>
                  <a:pt x="9534" y="4033"/>
                </a:lnTo>
                <a:lnTo>
                  <a:pt x="9534" y="4165"/>
                </a:lnTo>
                <a:lnTo>
                  <a:pt x="9516" y="4286"/>
                </a:lnTo>
                <a:lnTo>
                  <a:pt x="9440" y="4397"/>
                </a:lnTo>
                <a:lnTo>
                  <a:pt x="9327" y="4496"/>
                </a:lnTo>
                <a:lnTo>
                  <a:pt x="9176" y="4562"/>
                </a:lnTo>
                <a:lnTo>
                  <a:pt x="9006" y="4628"/>
                </a:lnTo>
                <a:lnTo>
                  <a:pt x="8779" y="4694"/>
                </a:lnTo>
                <a:lnTo>
                  <a:pt x="8534" y="4716"/>
                </a:lnTo>
                <a:lnTo>
                  <a:pt x="8232" y="4716"/>
                </a:lnTo>
                <a:lnTo>
                  <a:pt x="7118" y="4738"/>
                </a:lnTo>
                <a:lnTo>
                  <a:pt x="5947" y="4771"/>
                </a:lnTo>
                <a:lnTo>
                  <a:pt x="4795" y="4815"/>
                </a:lnTo>
                <a:lnTo>
                  <a:pt x="3681" y="4860"/>
                </a:lnTo>
                <a:lnTo>
                  <a:pt x="2662" y="4882"/>
                </a:lnTo>
                <a:lnTo>
                  <a:pt x="1755" y="4882"/>
                </a:lnTo>
                <a:lnTo>
                  <a:pt x="1359" y="4860"/>
                </a:lnTo>
                <a:lnTo>
                  <a:pt x="981" y="4837"/>
                </a:lnTo>
                <a:lnTo>
                  <a:pt x="698" y="4771"/>
                </a:lnTo>
                <a:lnTo>
                  <a:pt x="453" y="4716"/>
                </a:lnTo>
                <a:lnTo>
                  <a:pt x="453" y="5322"/>
                </a:lnTo>
                <a:lnTo>
                  <a:pt x="453" y="6083"/>
                </a:lnTo>
                <a:lnTo>
                  <a:pt x="453" y="6909"/>
                </a:lnTo>
                <a:lnTo>
                  <a:pt x="453" y="7780"/>
                </a:lnTo>
                <a:lnTo>
                  <a:pt x="453" y="8606"/>
                </a:lnTo>
                <a:lnTo>
                  <a:pt x="453" y="9345"/>
                </a:lnTo>
                <a:lnTo>
                  <a:pt x="453" y="9918"/>
                </a:lnTo>
                <a:lnTo>
                  <a:pt x="453" y="10282"/>
                </a:lnTo>
                <a:lnTo>
                  <a:pt x="490" y="10381"/>
                </a:lnTo>
                <a:lnTo>
                  <a:pt x="547" y="10491"/>
                </a:lnTo>
                <a:lnTo>
                  <a:pt x="660" y="10590"/>
                </a:lnTo>
                <a:lnTo>
                  <a:pt x="811" y="10700"/>
                </a:lnTo>
                <a:lnTo>
                  <a:pt x="981" y="10811"/>
                </a:lnTo>
                <a:lnTo>
                  <a:pt x="1208" y="10888"/>
                </a:lnTo>
                <a:lnTo>
                  <a:pt x="1453" y="10954"/>
                </a:lnTo>
                <a:lnTo>
                  <a:pt x="1718" y="11020"/>
                </a:lnTo>
                <a:lnTo>
                  <a:pt x="1963" y="11064"/>
                </a:lnTo>
                <a:lnTo>
                  <a:pt x="2265" y="11086"/>
                </a:lnTo>
                <a:lnTo>
                  <a:pt x="2548" y="11064"/>
                </a:lnTo>
                <a:lnTo>
                  <a:pt x="2794" y="11042"/>
                </a:lnTo>
                <a:lnTo>
                  <a:pt x="3096" y="10976"/>
                </a:lnTo>
                <a:lnTo>
                  <a:pt x="3341" y="10888"/>
                </a:lnTo>
                <a:lnTo>
                  <a:pt x="3606" y="10766"/>
                </a:lnTo>
                <a:lnTo>
                  <a:pt x="3813" y="10590"/>
                </a:lnTo>
                <a:close/>
              </a:path>
            </a:pathLst>
          </a:custGeom>
          <a:solidFill>
            <a:srgbClr val="FFCC99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>
        <p:nvSpPr>
          <p:cNvPr id="10" name="Puzzle1"/>
          <p:cNvSpPr>
            <a:spLocks noEditPoints="1" noChangeArrowheads="1"/>
          </p:cNvSpPr>
          <p:nvPr/>
        </p:nvSpPr>
        <p:spPr bwMode="auto">
          <a:xfrm>
            <a:off x="3389285" y="967629"/>
            <a:ext cx="1635699" cy="848218"/>
          </a:xfrm>
          <a:custGeom>
            <a:avLst/>
            <a:gdLst>
              <a:gd name="T0" fmla="*/ 16740 w 21600"/>
              <a:gd name="T1" fmla="*/ 21078 h 21600"/>
              <a:gd name="T2" fmla="*/ 16976 w 21600"/>
              <a:gd name="T3" fmla="*/ 521 h 21600"/>
              <a:gd name="T4" fmla="*/ 4725 w 21600"/>
              <a:gd name="T5" fmla="*/ 856 h 21600"/>
              <a:gd name="T6" fmla="*/ 5040 w 21600"/>
              <a:gd name="T7" fmla="*/ 21004 h 21600"/>
              <a:gd name="T8" fmla="*/ 10811 w 21600"/>
              <a:gd name="T9" fmla="*/ 12885 h 21600"/>
              <a:gd name="T10" fmla="*/ 10845 w 21600"/>
              <a:gd name="T11" fmla="*/ 8714 h 21600"/>
              <a:gd name="T12" fmla="*/ 21600 w 21600"/>
              <a:gd name="T13" fmla="*/ 10000 h 21600"/>
              <a:gd name="T14" fmla="*/ 56 w 21600"/>
              <a:gd name="T15" fmla="*/ 10000 h 21600"/>
              <a:gd name="T16" fmla="*/ 6086 w 21600"/>
              <a:gd name="T17" fmla="*/ 2569 h 21600"/>
              <a:gd name="T18" fmla="*/ 16132 w 21600"/>
              <a:gd name="T19" fmla="*/ 19552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9360" y="20836"/>
                </a:moveTo>
                <a:lnTo>
                  <a:pt x="9528" y="20836"/>
                </a:lnTo>
                <a:lnTo>
                  <a:pt x="9686" y="20762"/>
                </a:lnTo>
                <a:lnTo>
                  <a:pt x="9810" y="20687"/>
                </a:lnTo>
                <a:lnTo>
                  <a:pt x="9922" y="20575"/>
                </a:lnTo>
                <a:lnTo>
                  <a:pt x="10012" y="20426"/>
                </a:lnTo>
                <a:lnTo>
                  <a:pt x="10068" y="20296"/>
                </a:lnTo>
                <a:lnTo>
                  <a:pt x="10113" y="20110"/>
                </a:lnTo>
                <a:lnTo>
                  <a:pt x="10136" y="19905"/>
                </a:lnTo>
                <a:lnTo>
                  <a:pt x="10136" y="19682"/>
                </a:lnTo>
                <a:lnTo>
                  <a:pt x="10113" y="19440"/>
                </a:lnTo>
                <a:lnTo>
                  <a:pt x="10068" y="19142"/>
                </a:lnTo>
                <a:lnTo>
                  <a:pt x="10012" y="18900"/>
                </a:lnTo>
                <a:lnTo>
                  <a:pt x="9900" y="18620"/>
                </a:lnTo>
                <a:lnTo>
                  <a:pt x="9787" y="18285"/>
                </a:lnTo>
                <a:lnTo>
                  <a:pt x="9641" y="17968"/>
                </a:lnTo>
                <a:lnTo>
                  <a:pt x="9472" y="17652"/>
                </a:lnTo>
                <a:lnTo>
                  <a:pt x="9382" y="17466"/>
                </a:lnTo>
                <a:lnTo>
                  <a:pt x="9315" y="17298"/>
                </a:lnTo>
                <a:lnTo>
                  <a:pt x="9258" y="17112"/>
                </a:lnTo>
                <a:lnTo>
                  <a:pt x="9191" y="16926"/>
                </a:lnTo>
                <a:lnTo>
                  <a:pt x="9123" y="16535"/>
                </a:lnTo>
                <a:lnTo>
                  <a:pt x="9101" y="16144"/>
                </a:lnTo>
                <a:lnTo>
                  <a:pt x="9101" y="15753"/>
                </a:lnTo>
                <a:lnTo>
                  <a:pt x="9168" y="15362"/>
                </a:lnTo>
                <a:lnTo>
                  <a:pt x="9236" y="14971"/>
                </a:lnTo>
                <a:lnTo>
                  <a:pt x="9360" y="14580"/>
                </a:lnTo>
                <a:lnTo>
                  <a:pt x="9495" y="14244"/>
                </a:lnTo>
                <a:lnTo>
                  <a:pt x="9663" y="13891"/>
                </a:lnTo>
                <a:lnTo>
                  <a:pt x="9855" y="13611"/>
                </a:lnTo>
                <a:lnTo>
                  <a:pt x="10068" y="13351"/>
                </a:lnTo>
                <a:lnTo>
                  <a:pt x="10293" y="13146"/>
                </a:lnTo>
                <a:lnTo>
                  <a:pt x="10552" y="12997"/>
                </a:lnTo>
                <a:lnTo>
                  <a:pt x="10811" y="12885"/>
                </a:lnTo>
                <a:lnTo>
                  <a:pt x="11069" y="12866"/>
                </a:lnTo>
                <a:lnTo>
                  <a:pt x="11351" y="12885"/>
                </a:lnTo>
                <a:lnTo>
                  <a:pt x="11610" y="12997"/>
                </a:lnTo>
                <a:lnTo>
                  <a:pt x="11846" y="13183"/>
                </a:lnTo>
                <a:lnTo>
                  <a:pt x="12060" y="13388"/>
                </a:lnTo>
                <a:lnTo>
                  <a:pt x="12251" y="13648"/>
                </a:lnTo>
                <a:lnTo>
                  <a:pt x="12419" y="13928"/>
                </a:lnTo>
                <a:lnTo>
                  <a:pt x="12555" y="14244"/>
                </a:lnTo>
                <a:lnTo>
                  <a:pt x="12690" y="14617"/>
                </a:lnTo>
                <a:lnTo>
                  <a:pt x="12768" y="15008"/>
                </a:lnTo>
                <a:lnTo>
                  <a:pt x="12836" y="15399"/>
                </a:lnTo>
                <a:lnTo>
                  <a:pt x="12858" y="15753"/>
                </a:lnTo>
                <a:lnTo>
                  <a:pt x="12858" y="16144"/>
                </a:lnTo>
                <a:lnTo>
                  <a:pt x="12813" y="16535"/>
                </a:lnTo>
                <a:lnTo>
                  <a:pt x="12746" y="16888"/>
                </a:lnTo>
                <a:lnTo>
                  <a:pt x="12667" y="17224"/>
                </a:lnTo>
                <a:lnTo>
                  <a:pt x="12510" y="17503"/>
                </a:lnTo>
                <a:lnTo>
                  <a:pt x="12228" y="18043"/>
                </a:lnTo>
                <a:lnTo>
                  <a:pt x="11970" y="18546"/>
                </a:lnTo>
                <a:lnTo>
                  <a:pt x="11868" y="18751"/>
                </a:lnTo>
                <a:lnTo>
                  <a:pt x="11778" y="18974"/>
                </a:lnTo>
                <a:lnTo>
                  <a:pt x="11711" y="19179"/>
                </a:lnTo>
                <a:lnTo>
                  <a:pt x="11666" y="19365"/>
                </a:lnTo>
                <a:lnTo>
                  <a:pt x="11632" y="19570"/>
                </a:lnTo>
                <a:lnTo>
                  <a:pt x="11632" y="19756"/>
                </a:lnTo>
                <a:lnTo>
                  <a:pt x="11632" y="19942"/>
                </a:lnTo>
                <a:lnTo>
                  <a:pt x="11643" y="20110"/>
                </a:lnTo>
                <a:lnTo>
                  <a:pt x="11711" y="20296"/>
                </a:lnTo>
                <a:lnTo>
                  <a:pt x="11801" y="20464"/>
                </a:lnTo>
                <a:lnTo>
                  <a:pt x="11891" y="20650"/>
                </a:lnTo>
                <a:lnTo>
                  <a:pt x="12037" y="20836"/>
                </a:lnTo>
                <a:lnTo>
                  <a:pt x="12206" y="21004"/>
                </a:lnTo>
                <a:lnTo>
                  <a:pt x="12419" y="21190"/>
                </a:lnTo>
                <a:lnTo>
                  <a:pt x="12667" y="21320"/>
                </a:lnTo>
                <a:lnTo>
                  <a:pt x="12960" y="21432"/>
                </a:lnTo>
                <a:lnTo>
                  <a:pt x="13286" y="21544"/>
                </a:lnTo>
                <a:lnTo>
                  <a:pt x="13612" y="21655"/>
                </a:lnTo>
                <a:lnTo>
                  <a:pt x="13983" y="21693"/>
                </a:lnTo>
                <a:lnTo>
                  <a:pt x="14343" y="21730"/>
                </a:lnTo>
                <a:lnTo>
                  <a:pt x="14715" y="21730"/>
                </a:lnTo>
                <a:lnTo>
                  <a:pt x="15075" y="21730"/>
                </a:lnTo>
                <a:lnTo>
                  <a:pt x="15446" y="21655"/>
                </a:lnTo>
                <a:lnTo>
                  <a:pt x="15794" y="21581"/>
                </a:lnTo>
                <a:lnTo>
                  <a:pt x="16132" y="21432"/>
                </a:lnTo>
                <a:lnTo>
                  <a:pt x="16458" y="21302"/>
                </a:lnTo>
                <a:lnTo>
                  <a:pt x="16740" y="21078"/>
                </a:lnTo>
                <a:lnTo>
                  <a:pt x="16976" y="20836"/>
                </a:lnTo>
                <a:lnTo>
                  <a:pt x="17043" y="20650"/>
                </a:lnTo>
                <a:lnTo>
                  <a:pt x="17088" y="20426"/>
                </a:lnTo>
                <a:lnTo>
                  <a:pt x="17133" y="20222"/>
                </a:lnTo>
                <a:lnTo>
                  <a:pt x="17156" y="19980"/>
                </a:lnTo>
                <a:lnTo>
                  <a:pt x="17167" y="19477"/>
                </a:lnTo>
                <a:lnTo>
                  <a:pt x="17167" y="18974"/>
                </a:lnTo>
                <a:lnTo>
                  <a:pt x="17156" y="18397"/>
                </a:lnTo>
                <a:lnTo>
                  <a:pt x="17111" y="17820"/>
                </a:lnTo>
                <a:lnTo>
                  <a:pt x="17066" y="17261"/>
                </a:lnTo>
                <a:lnTo>
                  <a:pt x="16998" y="16646"/>
                </a:lnTo>
                <a:lnTo>
                  <a:pt x="16852" y="15511"/>
                </a:lnTo>
                <a:lnTo>
                  <a:pt x="16740" y="14393"/>
                </a:lnTo>
                <a:lnTo>
                  <a:pt x="16717" y="13928"/>
                </a:lnTo>
                <a:lnTo>
                  <a:pt x="16695" y="13462"/>
                </a:lnTo>
                <a:lnTo>
                  <a:pt x="16717" y="13071"/>
                </a:lnTo>
                <a:lnTo>
                  <a:pt x="16785" y="12755"/>
                </a:lnTo>
                <a:lnTo>
                  <a:pt x="16852" y="12419"/>
                </a:lnTo>
                <a:lnTo>
                  <a:pt x="16953" y="12140"/>
                </a:lnTo>
                <a:lnTo>
                  <a:pt x="17088" y="11898"/>
                </a:lnTo>
                <a:lnTo>
                  <a:pt x="17212" y="11675"/>
                </a:lnTo>
                <a:lnTo>
                  <a:pt x="17370" y="11470"/>
                </a:lnTo>
                <a:lnTo>
                  <a:pt x="17516" y="11284"/>
                </a:lnTo>
                <a:lnTo>
                  <a:pt x="17696" y="11135"/>
                </a:lnTo>
                <a:lnTo>
                  <a:pt x="17865" y="11042"/>
                </a:lnTo>
                <a:lnTo>
                  <a:pt x="18033" y="10930"/>
                </a:lnTo>
                <a:lnTo>
                  <a:pt x="18213" y="10893"/>
                </a:lnTo>
                <a:lnTo>
                  <a:pt x="18382" y="10893"/>
                </a:lnTo>
                <a:lnTo>
                  <a:pt x="18551" y="10967"/>
                </a:lnTo>
                <a:lnTo>
                  <a:pt x="18708" y="11042"/>
                </a:lnTo>
                <a:lnTo>
                  <a:pt x="18855" y="11172"/>
                </a:lnTo>
                <a:lnTo>
                  <a:pt x="19012" y="11358"/>
                </a:lnTo>
                <a:lnTo>
                  <a:pt x="19136" y="11600"/>
                </a:lnTo>
                <a:lnTo>
                  <a:pt x="19271" y="11861"/>
                </a:lnTo>
                <a:lnTo>
                  <a:pt x="19440" y="12028"/>
                </a:lnTo>
                <a:lnTo>
                  <a:pt x="19608" y="12177"/>
                </a:lnTo>
                <a:lnTo>
                  <a:pt x="19822" y="12289"/>
                </a:lnTo>
                <a:lnTo>
                  <a:pt x="20025" y="12289"/>
                </a:lnTo>
                <a:lnTo>
                  <a:pt x="20238" y="12289"/>
                </a:lnTo>
                <a:lnTo>
                  <a:pt x="20452" y="12215"/>
                </a:lnTo>
                <a:lnTo>
                  <a:pt x="20643" y="12103"/>
                </a:lnTo>
                <a:lnTo>
                  <a:pt x="20846" y="11973"/>
                </a:lnTo>
                <a:lnTo>
                  <a:pt x="21037" y="11786"/>
                </a:lnTo>
                <a:lnTo>
                  <a:pt x="21206" y="11563"/>
                </a:lnTo>
                <a:lnTo>
                  <a:pt x="21363" y="11321"/>
                </a:lnTo>
                <a:lnTo>
                  <a:pt x="21465" y="11079"/>
                </a:lnTo>
                <a:lnTo>
                  <a:pt x="21577" y="10744"/>
                </a:lnTo>
                <a:lnTo>
                  <a:pt x="21622" y="10427"/>
                </a:lnTo>
                <a:lnTo>
                  <a:pt x="21645" y="10111"/>
                </a:lnTo>
                <a:lnTo>
                  <a:pt x="21622" y="9608"/>
                </a:lnTo>
                <a:lnTo>
                  <a:pt x="21577" y="9142"/>
                </a:lnTo>
                <a:lnTo>
                  <a:pt x="21465" y="8751"/>
                </a:lnTo>
                <a:lnTo>
                  <a:pt x="21363" y="8397"/>
                </a:lnTo>
                <a:lnTo>
                  <a:pt x="21206" y="8062"/>
                </a:lnTo>
                <a:lnTo>
                  <a:pt x="21037" y="7820"/>
                </a:lnTo>
                <a:lnTo>
                  <a:pt x="20846" y="7597"/>
                </a:lnTo>
                <a:lnTo>
                  <a:pt x="20643" y="7429"/>
                </a:lnTo>
                <a:lnTo>
                  <a:pt x="20452" y="7317"/>
                </a:lnTo>
                <a:lnTo>
                  <a:pt x="20238" y="7206"/>
                </a:lnTo>
                <a:lnTo>
                  <a:pt x="20025" y="7168"/>
                </a:lnTo>
                <a:lnTo>
                  <a:pt x="19822" y="7206"/>
                </a:lnTo>
                <a:lnTo>
                  <a:pt x="19608" y="7243"/>
                </a:lnTo>
                <a:lnTo>
                  <a:pt x="19440" y="7355"/>
                </a:lnTo>
                <a:lnTo>
                  <a:pt x="19271" y="7504"/>
                </a:lnTo>
                <a:lnTo>
                  <a:pt x="19136" y="7708"/>
                </a:lnTo>
                <a:lnTo>
                  <a:pt x="19012" y="7895"/>
                </a:lnTo>
                <a:lnTo>
                  <a:pt x="18832" y="8025"/>
                </a:lnTo>
                <a:lnTo>
                  <a:pt x="18663" y="8174"/>
                </a:lnTo>
                <a:lnTo>
                  <a:pt x="18472" y="8248"/>
                </a:lnTo>
                <a:lnTo>
                  <a:pt x="18270" y="8286"/>
                </a:lnTo>
                <a:lnTo>
                  <a:pt x="18078" y="8323"/>
                </a:lnTo>
                <a:lnTo>
                  <a:pt x="17887" y="8323"/>
                </a:lnTo>
                <a:lnTo>
                  <a:pt x="17696" y="8248"/>
                </a:lnTo>
                <a:lnTo>
                  <a:pt x="17493" y="8174"/>
                </a:lnTo>
                <a:lnTo>
                  <a:pt x="17302" y="8062"/>
                </a:lnTo>
                <a:lnTo>
                  <a:pt x="17133" y="7969"/>
                </a:lnTo>
                <a:lnTo>
                  <a:pt x="16976" y="7783"/>
                </a:lnTo>
                <a:lnTo>
                  <a:pt x="16852" y="7597"/>
                </a:lnTo>
                <a:lnTo>
                  <a:pt x="16740" y="7429"/>
                </a:lnTo>
                <a:lnTo>
                  <a:pt x="16672" y="7168"/>
                </a:lnTo>
                <a:lnTo>
                  <a:pt x="16638" y="6926"/>
                </a:lnTo>
                <a:lnTo>
                  <a:pt x="16616" y="6498"/>
                </a:lnTo>
                <a:lnTo>
                  <a:pt x="16616" y="5772"/>
                </a:lnTo>
                <a:lnTo>
                  <a:pt x="16650" y="4915"/>
                </a:lnTo>
                <a:lnTo>
                  <a:pt x="16695" y="3928"/>
                </a:lnTo>
                <a:lnTo>
                  <a:pt x="16762" y="2960"/>
                </a:lnTo>
                <a:lnTo>
                  <a:pt x="16830" y="1992"/>
                </a:lnTo>
                <a:lnTo>
                  <a:pt x="16908" y="1173"/>
                </a:lnTo>
                <a:lnTo>
                  <a:pt x="16976" y="521"/>
                </a:lnTo>
                <a:lnTo>
                  <a:pt x="16953" y="521"/>
                </a:lnTo>
                <a:lnTo>
                  <a:pt x="16931" y="521"/>
                </a:lnTo>
                <a:lnTo>
                  <a:pt x="16267" y="484"/>
                </a:lnTo>
                <a:lnTo>
                  <a:pt x="15637" y="428"/>
                </a:lnTo>
                <a:lnTo>
                  <a:pt x="15063" y="353"/>
                </a:lnTo>
                <a:lnTo>
                  <a:pt x="14523" y="279"/>
                </a:lnTo>
                <a:lnTo>
                  <a:pt x="14040" y="167"/>
                </a:lnTo>
                <a:lnTo>
                  <a:pt x="13635" y="93"/>
                </a:lnTo>
                <a:lnTo>
                  <a:pt x="13331" y="18"/>
                </a:lnTo>
                <a:lnTo>
                  <a:pt x="13117" y="18"/>
                </a:lnTo>
                <a:lnTo>
                  <a:pt x="12982" y="18"/>
                </a:lnTo>
                <a:lnTo>
                  <a:pt x="12858" y="130"/>
                </a:lnTo>
                <a:lnTo>
                  <a:pt x="12723" y="279"/>
                </a:lnTo>
                <a:lnTo>
                  <a:pt x="12622" y="446"/>
                </a:lnTo>
                <a:lnTo>
                  <a:pt x="12510" y="670"/>
                </a:lnTo>
                <a:lnTo>
                  <a:pt x="12419" y="912"/>
                </a:lnTo>
                <a:lnTo>
                  <a:pt x="12363" y="1210"/>
                </a:lnTo>
                <a:lnTo>
                  <a:pt x="12318" y="1526"/>
                </a:lnTo>
                <a:lnTo>
                  <a:pt x="12273" y="1843"/>
                </a:lnTo>
                <a:lnTo>
                  <a:pt x="12251" y="2215"/>
                </a:lnTo>
                <a:lnTo>
                  <a:pt x="12273" y="2532"/>
                </a:lnTo>
                <a:lnTo>
                  <a:pt x="12318" y="2886"/>
                </a:lnTo>
                <a:lnTo>
                  <a:pt x="12386" y="3240"/>
                </a:lnTo>
                <a:lnTo>
                  <a:pt x="12464" y="3556"/>
                </a:lnTo>
                <a:lnTo>
                  <a:pt x="12577" y="3891"/>
                </a:lnTo>
                <a:lnTo>
                  <a:pt x="12746" y="4171"/>
                </a:lnTo>
                <a:lnTo>
                  <a:pt x="12926" y="4487"/>
                </a:lnTo>
                <a:lnTo>
                  <a:pt x="13050" y="4860"/>
                </a:lnTo>
                <a:lnTo>
                  <a:pt x="13162" y="5251"/>
                </a:lnTo>
                <a:lnTo>
                  <a:pt x="13218" y="5604"/>
                </a:lnTo>
                <a:lnTo>
                  <a:pt x="13263" y="5995"/>
                </a:lnTo>
                <a:lnTo>
                  <a:pt x="13241" y="6386"/>
                </a:lnTo>
                <a:lnTo>
                  <a:pt x="13218" y="6740"/>
                </a:lnTo>
                <a:lnTo>
                  <a:pt x="13139" y="7094"/>
                </a:lnTo>
                <a:lnTo>
                  <a:pt x="13050" y="7429"/>
                </a:lnTo>
                <a:lnTo>
                  <a:pt x="12903" y="7746"/>
                </a:lnTo>
                <a:lnTo>
                  <a:pt x="12723" y="8025"/>
                </a:lnTo>
                <a:lnTo>
                  <a:pt x="12532" y="8286"/>
                </a:lnTo>
                <a:lnTo>
                  <a:pt x="12318" y="8491"/>
                </a:lnTo>
                <a:lnTo>
                  <a:pt x="12060" y="8677"/>
                </a:lnTo>
                <a:lnTo>
                  <a:pt x="11756" y="8788"/>
                </a:lnTo>
                <a:lnTo>
                  <a:pt x="11452" y="8826"/>
                </a:lnTo>
                <a:lnTo>
                  <a:pt x="11283" y="8826"/>
                </a:lnTo>
                <a:lnTo>
                  <a:pt x="11126" y="8826"/>
                </a:lnTo>
                <a:lnTo>
                  <a:pt x="11002" y="8788"/>
                </a:lnTo>
                <a:lnTo>
                  <a:pt x="10845" y="8714"/>
                </a:lnTo>
                <a:lnTo>
                  <a:pt x="10721" y="8640"/>
                </a:lnTo>
                <a:lnTo>
                  <a:pt x="10608" y="8565"/>
                </a:lnTo>
                <a:lnTo>
                  <a:pt x="10485" y="8453"/>
                </a:lnTo>
                <a:lnTo>
                  <a:pt x="10372" y="8323"/>
                </a:lnTo>
                <a:lnTo>
                  <a:pt x="10181" y="8062"/>
                </a:lnTo>
                <a:lnTo>
                  <a:pt x="10035" y="7746"/>
                </a:lnTo>
                <a:lnTo>
                  <a:pt x="9900" y="7392"/>
                </a:lnTo>
                <a:lnTo>
                  <a:pt x="9787" y="7001"/>
                </a:lnTo>
                <a:lnTo>
                  <a:pt x="9731" y="6610"/>
                </a:lnTo>
                <a:lnTo>
                  <a:pt x="9686" y="6219"/>
                </a:lnTo>
                <a:lnTo>
                  <a:pt x="9663" y="5772"/>
                </a:lnTo>
                <a:lnTo>
                  <a:pt x="9686" y="5381"/>
                </a:lnTo>
                <a:lnTo>
                  <a:pt x="9753" y="4990"/>
                </a:lnTo>
                <a:lnTo>
                  <a:pt x="9832" y="4636"/>
                </a:lnTo>
                <a:lnTo>
                  <a:pt x="9945" y="4320"/>
                </a:lnTo>
                <a:lnTo>
                  <a:pt x="10068" y="4022"/>
                </a:lnTo>
                <a:lnTo>
                  <a:pt x="10203" y="3817"/>
                </a:lnTo>
                <a:lnTo>
                  <a:pt x="10316" y="3593"/>
                </a:lnTo>
                <a:lnTo>
                  <a:pt x="10395" y="3351"/>
                </a:lnTo>
                <a:lnTo>
                  <a:pt x="10462" y="3109"/>
                </a:lnTo>
                <a:lnTo>
                  <a:pt x="10507" y="2848"/>
                </a:lnTo>
                <a:lnTo>
                  <a:pt x="10530" y="2606"/>
                </a:lnTo>
                <a:lnTo>
                  <a:pt x="10507" y="2346"/>
                </a:lnTo>
                <a:lnTo>
                  <a:pt x="10462" y="2141"/>
                </a:lnTo>
                <a:lnTo>
                  <a:pt x="10395" y="1880"/>
                </a:lnTo>
                <a:lnTo>
                  <a:pt x="10293" y="1638"/>
                </a:lnTo>
                <a:lnTo>
                  <a:pt x="10158" y="1415"/>
                </a:lnTo>
                <a:lnTo>
                  <a:pt x="9967" y="1210"/>
                </a:lnTo>
                <a:lnTo>
                  <a:pt x="9753" y="986"/>
                </a:lnTo>
                <a:lnTo>
                  <a:pt x="9495" y="819"/>
                </a:lnTo>
                <a:lnTo>
                  <a:pt x="9191" y="670"/>
                </a:lnTo>
                <a:lnTo>
                  <a:pt x="8842" y="521"/>
                </a:lnTo>
                <a:lnTo>
                  <a:pt x="8471" y="446"/>
                </a:lnTo>
                <a:lnTo>
                  <a:pt x="7998" y="428"/>
                </a:lnTo>
                <a:lnTo>
                  <a:pt x="7413" y="428"/>
                </a:lnTo>
                <a:lnTo>
                  <a:pt x="6817" y="446"/>
                </a:lnTo>
                <a:lnTo>
                  <a:pt x="6187" y="521"/>
                </a:lnTo>
                <a:lnTo>
                  <a:pt x="5602" y="633"/>
                </a:lnTo>
                <a:lnTo>
                  <a:pt x="5107" y="744"/>
                </a:lnTo>
                <a:lnTo>
                  <a:pt x="4725" y="856"/>
                </a:lnTo>
                <a:lnTo>
                  <a:pt x="4848" y="1564"/>
                </a:lnTo>
                <a:lnTo>
                  <a:pt x="5028" y="2495"/>
                </a:lnTo>
                <a:lnTo>
                  <a:pt x="5175" y="3556"/>
                </a:lnTo>
                <a:lnTo>
                  <a:pt x="5298" y="4673"/>
                </a:lnTo>
                <a:lnTo>
                  <a:pt x="5343" y="5213"/>
                </a:lnTo>
                <a:lnTo>
                  <a:pt x="5388" y="5753"/>
                </a:lnTo>
                <a:lnTo>
                  <a:pt x="5411" y="6275"/>
                </a:lnTo>
                <a:lnTo>
                  <a:pt x="5411" y="6740"/>
                </a:lnTo>
                <a:lnTo>
                  <a:pt x="5366" y="7168"/>
                </a:lnTo>
                <a:lnTo>
                  <a:pt x="5321" y="7541"/>
                </a:lnTo>
                <a:lnTo>
                  <a:pt x="5287" y="7708"/>
                </a:lnTo>
                <a:lnTo>
                  <a:pt x="5242" y="7857"/>
                </a:lnTo>
                <a:lnTo>
                  <a:pt x="5197" y="7969"/>
                </a:lnTo>
                <a:lnTo>
                  <a:pt x="5130" y="8062"/>
                </a:lnTo>
                <a:lnTo>
                  <a:pt x="5006" y="8248"/>
                </a:lnTo>
                <a:lnTo>
                  <a:pt x="4848" y="8397"/>
                </a:lnTo>
                <a:lnTo>
                  <a:pt x="4725" y="8528"/>
                </a:lnTo>
                <a:lnTo>
                  <a:pt x="4567" y="8640"/>
                </a:lnTo>
                <a:lnTo>
                  <a:pt x="4421" y="8714"/>
                </a:lnTo>
                <a:lnTo>
                  <a:pt x="4263" y="8751"/>
                </a:lnTo>
                <a:lnTo>
                  <a:pt x="4095" y="8788"/>
                </a:lnTo>
                <a:lnTo>
                  <a:pt x="3948" y="8788"/>
                </a:lnTo>
                <a:lnTo>
                  <a:pt x="3791" y="8751"/>
                </a:lnTo>
                <a:lnTo>
                  <a:pt x="3667" y="8714"/>
                </a:lnTo>
                <a:lnTo>
                  <a:pt x="3510" y="8677"/>
                </a:lnTo>
                <a:lnTo>
                  <a:pt x="3386" y="8602"/>
                </a:lnTo>
                <a:lnTo>
                  <a:pt x="3251" y="8491"/>
                </a:lnTo>
                <a:lnTo>
                  <a:pt x="3127" y="8360"/>
                </a:lnTo>
                <a:lnTo>
                  <a:pt x="3015" y="8248"/>
                </a:lnTo>
                <a:lnTo>
                  <a:pt x="2925" y="8062"/>
                </a:lnTo>
                <a:lnTo>
                  <a:pt x="2778" y="7857"/>
                </a:lnTo>
                <a:lnTo>
                  <a:pt x="2610" y="7671"/>
                </a:lnTo>
                <a:lnTo>
                  <a:pt x="2407" y="7541"/>
                </a:lnTo>
                <a:lnTo>
                  <a:pt x="2171" y="7466"/>
                </a:lnTo>
                <a:lnTo>
                  <a:pt x="1957" y="7429"/>
                </a:lnTo>
                <a:lnTo>
                  <a:pt x="1698" y="7429"/>
                </a:lnTo>
                <a:lnTo>
                  <a:pt x="1462" y="7466"/>
                </a:lnTo>
                <a:lnTo>
                  <a:pt x="1226" y="7559"/>
                </a:lnTo>
                <a:lnTo>
                  <a:pt x="989" y="7708"/>
                </a:lnTo>
                <a:lnTo>
                  <a:pt x="776" y="7932"/>
                </a:lnTo>
                <a:lnTo>
                  <a:pt x="551" y="8211"/>
                </a:lnTo>
                <a:lnTo>
                  <a:pt x="382" y="8528"/>
                </a:lnTo>
                <a:lnTo>
                  <a:pt x="315" y="8714"/>
                </a:lnTo>
                <a:lnTo>
                  <a:pt x="236" y="8919"/>
                </a:lnTo>
                <a:lnTo>
                  <a:pt x="191" y="9142"/>
                </a:lnTo>
                <a:lnTo>
                  <a:pt x="123" y="9347"/>
                </a:lnTo>
                <a:lnTo>
                  <a:pt x="78" y="9608"/>
                </a:lnTo>
                <a:lnTo>
                  <a:pt x="56" y="9887"/>
                </a:lnTo>
                <a:lnTo>
                  <a:pt x="33" y="10185"/>
                </a:lnTo>
                <a:lnTo>
                  <a:pt x="33" y="10464"/>
                </a:lnTo>
                <a:lnTo>
                  <a:pt x="33" y="10706"/>
                </a:lnTo>
                <a:lnTo>
                  <a:pt x="56" y="10967"/>
                </a:lnTo>
                <a:lnTo>
                  <a:pt x="78" y="11172"/>
                </a:lnTo>
                <a:lnTo>
                  <a:pt x="123" y="11395"/>
                </a:lnTo>
                <a:lnTo>
                  <a:pt x="168" y="11600"/>
                </a:lnTo>
                <a:lnTo>
                  <a:pt x="236" y="11786"/>
                </a:lnTo>
                <a:lnTo>
                  <a:pt x="292" y="11973"/>
                </a:lnTo>
                <a:lnTo>
                  <a:pt x="382" y="12140"/>
                </a:lnTo>
                <a:lnTo>
                  <a:pt x="540" y="12419"/>
                </a:lnTo>
                <a:lnTo>
                  <a:pt x="731" y="12680"/>
                </a:lnTo>
                <a:lnTo>
                  <a:pt x="944" y="12866"/>
                </a:lnTo>
                <a:lnTo>
                  <a:pt x="1158" y="12997"/>
                </a:lnTo>
                <a:lnTo>
                  <a:pt x="1395" y="13108"/>
                </a:lnTo>
                <a:lnTo>
                  <a:pt x="1608" y="13183"/>
                </a:lnTo>
                <a:lnTo>
                  <a:pt x="1856" y="13183"/>
                </a:lnTo>
                <a:lnTo>
                  <a:pt x="2070" y="13146"/>
                </a:lnTo>
                <a:lnTo>
                  <a:pt x="2261" y="13071"/>
                </a:lnTo>
                <a:lnTo>
                  <a:pt x="2430" y="12960"/>
                </a:lnTo>
                <a:lnTo>
                  <a:pt x="2587" y="12792"/>
                </a:lnTo>
                <a:lnTo>
                  <a:pt x="2688" y="12606"/>
                </a:lnTo>
                <a:lnTo>
                  <a:pt x="2801" y="12419"/>
                </a:lnTo>
                <a:lnTo>
                  <a:pt x="2925" y="12289"/>
                </a:lnTo>
                <a:lnTo>
                  <a:pt x="3082" y="12177"/>
                </a:lnTo>
                <a:lnTo>
                  <a:pt x="3228" y="12103"/>
                </a:lnTo>
                <a:lnTo>
                  <a:pt x="3408" y="12103"/>
                </a:lnTo>
                <a:lnTo>
                  <a:pt x="3577" y="12103"/>
                </a:lnTo>
                <a:lnTo>
                  <a:pt x="3723" y="12177"/>
                </a:lnTo>
                <a:lnTo>
                  <a:pt x="3903" y="12252"/>
                </a:lnTo>
                <a:lnTo>
                  <a:pt x="4072" y="12364"/>
                </a:lnTo>
                <a:lnTo>
                  <a:pt x="4230" y="12494"/>
                </a:lnTo>
                <a:lnTo>
                  <a:pt x="4353" y="12643"/>
                </a:lnTo>
                <a:lnTo>
                  <a:pt x="4488" y="12829"/>
                </a:lnTo>
                <a:lnTo>
                  <a:pt x="4567" y="13034"/>
                </a:lnTo>
                <a:lnTo>
                  <a:pt x="4657" y="13257"/>
                </a:lnTo>
                <a:lnTo>
                  <a:pt x="4702" y="13462"/>
                </a:lnTo>
                <a:lnTo>
                  <a:pt x="4725" y="13686"/>
                </a:lnTo>
                <a:lnTo>
                  <a:pt x="4702" y="14282"/>
                </a:lnTo>
                <a:lnTo>
                  <a:pt x="4657" y="15045"/>
                </a:lnTo>
                <a:lnTo>
                  <a:pt x="4612" y="15976"/>
                </a:lnTo>
                <a:lnTo>
                  <a:pt x="4590" y="16926"/>
                </a:lnTo>
                <a:lnTo>
                  <a:pt x="4567" y="17968"/>
                </a:lnTo>
                <a:lnTo>
                  <a:pt x="4567" y="19011"/>
                </a:lnTo>
                <a:lnTo>
                  <a:pt x="4590" y="19514"/>
                </a:lnTo>
                <a:lnTo>
                  <a:pt x="4612" y="19980"/>
                </a:lnTo>
                <a:lnTo>
                  <a:pt x="4657" y="20426"/>
                </a:lnTo>
                <a:lnTo>
                  <a:pt x="4725" y="20836"/>
                </a:lnTo>
                <a:lnTo>
                  <a:pt x="4848" y="20929"/>
                </a:lnTo>
                <a:lnTo>
                  <a:pt x="5040" y="21004"/>
                </a:lnTo>
                <a:lnTo>
                  <a:pt x="5265" y="21078"/>
                </a:lnTo>
                <a:lnTo>
                  <a:pt x="5478" y="21115"/>
                </a:lnTo>
                <a:lnTo>
                  <a:pt x="6041" y="21115"/>
                </a:lnTo>
                <a:lnTo>
                  <a:pt x="6637" y="21078"/>
                </a:lnTo>
                <a:lnTo>
                  <a:pt x="7312" y="21004"/>
                </a:lnTo>
                <a:lnTo>
                  <a:pt x="7998" y="20929"/>
                </a:lnTo>
                <a:lnTo>
                  <a:pt x="8696" y="20855"/>
                </a:lnTo>
                <a:lnTo>
                  <a:pt x="9360" y="20836"/>
                </a:lnTo>
                <a:close/>
              </a:path>
            </a:pathLst>
          </a:custGeom>
          <a:solidFill>
            <a:srgbClr val="FFCC99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12" name="Puzzle1"/>
          <p:cNvSpPr>
            <a:spLocks noEditPoints="1" noChangeArrowheads="1"/>
          </p:cNvSpPr>
          <p:nvPr/>
        </p:nvSpPr>
        <p:spPr bwMode="auto">
          <a:xfrm>
            <a:off x="7094876" y="4149391"/>
            <a:ext cx="1635699" cy="848218"/>
          </a:xfrm>
          <a:custGeom>
            <a:avLst/>
            <a:gdLst>
              <a:gd name="T0" fmla="*/ 16740 w 21600"/>
              <a:gd name="T1" fmla="*/ 21078 h 21600"/>
              <a:gd name="T2" fmla="*/ 16976 w 21600"/>
              <a:gd name="T3" fmla="*/ 521 h 21600"/>
              <a:gd name="T4" fmla="*/ 4725 w 21600"/>
              <a:gd name="T5" fmla="*/ 856 h 21600"/>
              <a:gd name="T6" fmla="*/ 5040 w 21600"/>
              <a:gd name="T7" fmla="*/ 21004 h 21600"/>
              <a:gd name="T8" fmla="*/ 10811 w 21600"/>
              <a:gd name="T9" fmla="*/ 12885 h 21600"/>
              <a:gd name="T10" fmla="*/ 10845 w 21600"/>
              <a:gd name="T11" fmla="*/ 8714 h 21600"/>
              <a:gd name="T12" fmla="*/ 21600 w 21600"/>
              <a:gd name="T13" fmla="*/ 10000 h 21600"/>
              <a:gd name="T14" fmla="*/ 56 w 21600"/>
              <a:gd name="T15" fmla="*/ 10000 h 21600"/>
              <a:gd name="T16" fmla="*/ 6086 w 21600"/>
              <a:gd name="T17" fmla="*/ 2569 h 21600"/>
              <a:gd name="T18" fmla="*/ 16132 w 21600"/>
              <a:gd name="T19" fmla="*/ 19552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9360" y="20836"/>
                </a:moveTo>
                <a:lnTo>
                  <a:pt x="9528" y="20836"/>
                </a:lnTo>
                <a:lnTo>
                  <a:pt x="9686" y="20762"/>
                </a:lnTo>
                <a:lnTo>
                  <a:pt x="9810" y="20687"/>
                </a:lnTo>
                <a:lnTo>
                  <a:pt x="9922" y="20575"/>
                </a:lnTo>
                <a:lnTo>
                  <a:pt x="10012" y="20426"/>
                </a:lnTo>
                <a:lnTo>
                  <a:pt x="10068" y="20296"/>
                </a:lnTo>
                <a:lnTo>
                  <a:pt x="10113" y="20110"/>
                </a:lnTo>
                <a:lnTo>
                  <a:pt x="10136" y="19905"/>
                </a:lnTo>
                <a:lnTo>
                  <a:pt x="10136" y="19682"/>
                </a:lnTo>
                <a:lnTo>
                  <a:pt x="10113" y="19440"/>
                </a:lnTo>
                <a:lnTo>
                  <a:pt x="10068" y="19142"/>
                </a:lnTo>
                <a:lnTo>
                  <a:pt x="10012" y="18900"/>
                </a:lnTo>
                <a:lnTo>
                  <a:pt x="9900" y="18620"/>
                </a:lnTo>
                <a:lnTo>
                  <a:pt x="9787" y="18285"/>
                </a:lnTo>
                <a:lnTo>
                  <a:pt x="9641" y="17968"/>
                </a:lnTo>
                <a:lnTo>
                  <a:pt x="9472" y="17652"/>
                </a:lnTo>
                <a:lnTo>
                  <a:pt x="9382" y="17466"/>
                </a:lnTo>
                <a:lnTo>
                  <a:pt x="9315" y="17298"/>
                </a:lnTo>
                <a:lnTo>
                  <a:pt x="9258" y="17112"/>
                </a:lnTo>
                <a:lnTo>
                  <a:pt x="9191" y="16926"/>
                </a:lnTo>
                <a:lnTo>
                  <a:pt x="9123" y="16535"/>
                </a:lnTo>
                <a:lnTo>
                  <a:pt x="9101" y="16144"/>
                </a:lnTo>
                <a:lnTo>
                  <a:pt x="9101" y="15753"/>
                </a:lnTo>
                <a:lnTo>
                  <a:pt x="9168" y="15362"/>
                </a:lnTo>
                <a:lnTo>
                  <a:pt x="9236" y="14971"/>
                </a:lnTo>
                <a:lnTo>
                  <a:pt x="9360" y="14580"/>
                </a:lnTo>
                <a:lnTo>
                  <a:pt x="9495" y="14244"/>
                </a:lnTo>
                <a:lnTo>
                  <a:pt x="9663" y="13891"/>
                </a:lnTo>
                <a:lnTo>
                  <a:pt x="9855" y="13611"/>
                </a:lnTo>
                <a:lnTo>
                  <a:pt x="10068" y="13351"/>
                </a:lnTo>
                <a:lnTo>
                  <a:pt x="10293" y="13146"/>
                </a:lnTo>
                <a:lnTo>
                  <a:pt x="10552" y="12997"/>
                </a:lnTo>
                <a:lnTo>
                  <a:pt x="10811" y="12885"/>
                </a:lnTo>
                <a:lnTo>
                  <a:pt x="11069" y="12866"/>
                </a:lnTo>
                <a:lnTo>
                  <a:pt x="11351" y="12885"/>
                </a:lnTo>
                <a:lnTo>
                  <a:pt x="11610" y="12997"/>
                </a:lnTo>
                <a:lnTo>
                  <a:pt x="11846" y="13183"/>
                </a:lnTo>
                <a:lnTo>
                  <a:pt x="12060" y="13388"/>
                </a:lnTo>
                <a:lnTo>
                  <a:pt x="12251" y="13648"/>
                </a:lnTo>
                <a:lnTo>
                  <a:pt x="12419" y="13928"/>
                </a:lnTo>
                <a:lnTo>
                  <a:pt x="12555" y="14244"/>
                </a:lnTo>
                <a:lnTo>
                  <a:pt x="12690" y="14617"/>
                </a:lnTo>
                <a:lnTo>
                  <a:pt x="12768" y="15008"/>
                </a:lnTo>
                <a:lnTo>
                  <a:pt x="12836" y="15399"/>
                </a:lnTo>
                <a:lnTo>
                  <a:pt x="12858" y="15753"/>
                </a:lnTo>
                <a:lnTo>
                  <a:pt x="12858" y="16144"/>
                </a:lnTo>
                <a:lnTo>
                  <a:pt x="12813" y="16535"/>
                </a:lnTo>
                <a:lnTo>
                  <a:pt x="12746" y="16888"/>
                </a:lnTo>
                <a:lnTo>
                  <a:pt x="12667" y="17224"/>
                </a:lnTo>
                <a:lnTo>
                  <a:pt x="12510" y="17503"/>
                </a:lnTo>
                <a:lnTo>
                  <a:pt x="12228" y="18043"/>
                </a:lnTo>
                <a:lnTo>
                  <a:pt x="11970" y="18546"/>
                </a:lnTo>
                <a:lnTo>
                  <a:pt x="11868" y="18751"/>
                </a:lnTo>
                <a:lnTo>
                  <a:pt x="11778" y="18974"/>
                </a:lnTo>
                <a:lnTo>
                  <a:pt x="11711" y="19179"/>
                </a:lnTo>
                <a:lnTo>
                  <a:pt x="11666" y="19365"/>
                </a:lnTo>
                <a:lnTo>
                  <a:pt x="11632" y="19570"/>
                </a:lnTo>
                <a:lnTo>
                  <a:pt x="11632" y="19756"/>
                </a:lnTo>
                <a:lnTo>
                  <a:pt x="11632" y="19942"/>
                </a:lnTo>
                <a:lnTo>
                  <a:pt x="11643" y="20110"/>
                </a:lnTo>
                <a:lnTo>
                  <a:pt x="11711" y="20296"/>
                </a:lnTo>
                <a:lnTo>
                  <a:pt x="11801" y="20464"/>
                </a:lnTo>
                <a:lnTo>
                  <a:pt x="11891" y="20650"/>
                </a:lnTo>
                <a:lnTo>
                  <a:pt x="12037" y="20836"/>
                </a:lnTo>
                <a:lnTo>
                  <a:pt x="12206" y="21004"/>
                </a:lnTo>
                <a:lnTo>
                  <a:pt x="12419" y="21190"/>
                </a:lnTo>
                <a:lnTo>
                  <a:pt x="12667" y="21320"/>
                </a:lnTo>
                <a:lnTo>
                  <a:pt x="12960" y="21432"/>
                </a:lnTo>
                <a:lnTo>
                  <a:pt x="13286" y="21544"/>
                </a:lnTo>
                <a:lnTo>
                  <a:pt x="13612" y="21655"/>
                </a:lnTo>
                <a:lnTo>
                  <a:pt x="13983" y="21693"/>
                </a:lnTo>
                <a:lnTo>
                  <a:pt x="14343" y="21730"/>
                </a:lnTo>
                <a:lnTo>
                  <a:pt x="14715" y="21730"/>
                </a:lnTo>
                <a:lnTo>
                  <a:pt x="15075" y="21730"/>
                </a:lnTo>
                <a:lnTo>
                  <a:pt x="15446" y="21655"/>
                </a:lnTo>
                <a:lnTo>
                  <a:pt x="15794" y="21581"/>
                </a:lnTo>
                <a:lnTo>
                  <a:pt x="16132" y="21432"/>
                </a:lnTo>
                <a:lnTo>
                  <a:pt x="16458" y="21302"/>
                </a:lnTo>
                <a:lnTo>
                  <a:pt x="16740" y="21078"/>
                </a:lnTo>
                <a:lnTo>
                  <a:pt x="16976" y="20836"/>
                </a:lnTo>
                <a:lnTo>
                  <a:pt x="17043" y="20650"/>
                </a:lnTo>
                <a:lnTo>
                  <a:pt x="17088" y="20426"/>
                </a:lnTo>
                <a:lnTo>
                  <a:pt x="17133" y="20222"/>
                </a:lnTo>
                <a:lnTo>
                  <a:pt x="17156" y="19980"/>
                </a:lnTo>
                <a:lnTo>
                  <a:pt x="17167" y="19477"/>
                </a:lnTo>
                <a:lnTo>
                  <a:pt x="17167" y="18974"/>
                </a:lnTo>
                <a:lnTo>
                  <a:pt x="17156" y="18397"/>
                </a:lnTo>
                <a:lnTo>
                  <a:pt x="17111" y="17820"/>
                </a:lnTo>
                <a:lnTo>
                  <a:pt x="17066" y="17261"/>
                </a:lnTo>
                <a:lnTo>
                  <a:pt x="16998" y="16646"/>
                </a:lnTo>
                <a:lnTo>
                  <a:pt x="16852" y="15511"/>
                </a:lnTo>
                <a:lnTo>
                  <a:pt x="16740" y="14393"/>
                </a:lnTo>
                <a:lnTo>
                  <a:pt x="16717" y="13928"/>
                </a:lnTo>
                <a:lnTo>
                  <a:pt x="16695" y="13462"/>
                </a:lnTo>
                <a:lnTo>
                  <a:pt x="16717" y="13071"/>
                </a:lnTo>
                <a:lnTo>
                  <a:pt x="16785" y="12755"/>
                </a:lnTo>
                <a:lnTo>
                  <a:pt x="16852" y="12419"/>
                </a:lnTo>
                <a:lnTo>
                  <a:pt x="16953" y="12140"/>
                </a:lnTo>
                <a:lnTo>
                  <a:pt x="17088" y="11898"/>
                </a:lnTo>
                <a:lnTo>
                  <a:pt x="17212" y="11675"/>
                </a:lnTo>
                <a:lnTo>
                  <a:pt x="17370" y="11470"/>
                </a:lnTo>
                <a:lnTo>
                  <a:pt x="17516" y="11284"/>
                </a:lnTo>
                <a:lnTo>
                  <a:pt x="17696" y="11135"/>
                </a:lnTo>
                <a:lnTo>
                  <a:pt x="17865" y="11042"/>
                </a:lnTo>
                <a:lnTo>
                  <a:pt x="18033" y="10930"/>
                </a:lnTo>
                <a:lnTo>
                  <a:pt x="18213" y="10893"/>
                </a:lnTo>
                <a:lnTo>
                  <a:pt x="18382" y="10893"/>
                </a:lnTo>
                <a:lnTo>
                  <a:pt x="18551" y="10967"/>
                </a:lnTo>
                <a:lnTo>
                  <a:pt x="18708" y="11042"/>
                </a:lnTo>
                <a:lnTo>
                  <a:pt x="18855" y="11172"/>
                </a:lnTo>
                <a:lnTo>
                  <a:pt x="19012" y="11358"/>
                </a:lnTo>
                <a:lnTo>
                  <a:pt x="19136" y="11600"/>
                </a:lnTo>
                <a:lnTo>
                  <a:pt x="19271" y="11861"/>
                </a:lnTo>
                <a:lnTo>
                  <a:pt x="19440" y="12028"/>
                </a:lnTo>
                <a:lnTo>
                  <a:pt x="19608" y="12177"/>
                </a:lnTo>
                <a:lnTo>
                  <a:pt x="19822" y="12289"/>
                </a:lnTo>
                <a:lnTo>
                  <a:pt x="20025" y="12289"/>
                </a:lnTo>
                <a:lnTo>
                  <a:pt x="20238" y="12289"/>
                </a:lnTo>
                <a:lnTo>
                  <a:pt x="20452" y="12215"/>
                </a:lnTo>
                <a:lnTo>
                  <a:pt x="20643" y="12103"/>
                </a:lnTo>
                <a:lnTo>
                  <a:pt x="20846" y="11973"/>
                </a:lnTo>
                <a:lnTo>
                  <a:pt x="21037" y="11786"/>
                </a:lnTo>
                <a:lnTo>
                  <a:pt x="21206" y="11563"/>
                </a:lnTo>
                <a:lnTo>
                  <a:pt x="21363" y="11321"/>
                </a:lnTo>
                <a:lnTo>
                  <a:pt x="21465" y="11079"/>
                </a:lnTo>
                <a:lnTo>
                  <a:pt x="21577" y="10744"/>
                </a:lnTo>
                <a:lnTo>
                  <a:pt x="21622" y="10427"/>
                </a:lnTo>
                <a:lnTo>
                  <a:pt x="21645" y="10111"/>
                </a:lnTo>
                <a:lnTo>
                  <a:pt x="21622" y="9608"/>
                </a:lnTo>
                <a:lnTo>
                  <a:pt x="21577" y="9142"/>
                </a:lnTo>
                <a:lnTo>
                  <a:pt x="21465" y="8751"/>
                </a:lnTo>
                <a:lnTo>
                  <a:pt x="21363" y="8397"/>
                </a:lnTo>
                <a:lnTo>
                  <a:pt x="21206" y="8062"/>
                </a:lnTo>
                <a:lnTo>
                  <a:pt x="21037" y="7820"/>
                </a:lnTo>
                <a:lnTo>
                  <a:pt x="20846" y="7597"/>
                </a:lnTo>
                <a:lnTo>
                  <a:pt x="20643" y="7429"/>
                </a:lnTo>
                <a:lnTo>
                  <a:pt x="20452" y="7317"/>
                </a:lnTo>
                <a:lnTo>
                  <a:pt x="20238" y="7206"/>
                </a:lnTo>
                <a:lnTo>
                  <a:pt x="20025" y="7168"/>
                </a:lnTo>
                <a:lnTo>
                  <a:pt x="19822" y="7206"/>
                </a:lnTo>
                <a:lnTo>
                  <a:pt x="19608" y="7243"/>
                </a:lnTo>
                <a:lnTo>
                  <a:pt x="19440" y="7355"/>
                </a:lnTo>
                <a:lnTo>
                  <a:pt x="19271" y="7504"/>
                </a:lnTo>
                <a:lnTo>
                  <a:pt x="19136" y="7708"/>
                </a:lnTo>
                <a:lnTo>
                  <a:pt x="19012" y="7895"/>
                </a:lnTo>
                <a:lnTo>
                  <a:pt x="18832" y="8025"/>
                </a:lnTo>
                <a:lnTo>
                  <a:pt x="18663" y="8174"/>
                </a:lnTo>
                <a:lnTo>
                  <a:pt x="18472" y="8248"/>
                </a:lnTo>
                <a:lnTo>
                  <a:pt x="18270" y="8286"/>
                </a:lnTo>
                <a:lnTo>
                  <a:pt x="18078" y="8323"/>
                </a:lnTo>
                <a:lnTo>
                  <a:pt x="17887" y="8323"/>
                </a:lnTo>
                <a:lnTo>
                  <a:pt x="17696" y="8248"/>
                </a:lnTo>
                <a:lnTo>
                  <a:pt x="17493" y="8174"/>
                </a:lnTo>
                <a:lnTo>
                  <a:pt x="17302" y="8062"/>
                </a:lnTo>
                <a:lnTo>
                  <a:pt x="17133" y="7969"/>
                </a:lnTo>
                <a:lnTo>
                  <a:pt x="16976" y="7783"/>
                </a:lnTo>
                <a:lnTo>
                  <a:pt x="16852" y="7597"/>
                </a:lnTo>
                <a:lnTo>
                  <a:pt x="16740" y="7429"/>
                </a:lnTo>
                <a:lnTo>
                  <a:pt x="16672" y="7168"/>
                </a:lnTo>
                <a:lnTo>
                  <a:pt x="16638" y="6926"/>
                </a:lnTo>
                <a:lnTo>
                  <a:pt x="16616" y="6498"/>
                </a:lnTo>
                <a:lnTo>
                  <a:pt x="16616" y="5772"/>
                </a:lnTo>
                <a:lnTo>
                  <a:pt x="16650" y="4915"/>
                </a:lnTo>
                <a:lnTo>
                  <a:pt x="16695" y="3928"/>
                </a:lnTo>
                <a:lnTo>
                  <a:pt x="16762" y="2960"/>
                </a:lnTo>
                <a:lnTo>
                  <a:pt x="16830" y="1992"/>
                </a:lnTo>
                <a:lnTo>
                  <a:pt x="16908" y="1173"/>
                </a:lnTo>
                <a:lnTo>
                  <a:pt x="16976" y="521"/>
                </a:lnTo>
                <a:lnTo>
                  <a:pt x="16953" y="521"/>
                </a:lnTo>
                <a:lnTo>
                  <a:pt x="16931" y="521"/>
                </a:lnTo>
                <a:lnTo>
                  <a:pt x="16267" y="484"/>
                </a:lnTo>
                <a:lnTo>
                  <a:pt x="15637" y="428"/>
                </a:lnTo>
                <a:lnTo>
                  <a:pt x="15063" y="353"/>
                </a:lnTo>
                <a:lnTo>
                  <a:pt x="14523" y="279"/>
                </a:lnTo>
                <a:lnTo>
                  <a:pt x="14040" y="167"/>
                </a:lnTo>
                <a:lnTo>
                  <a:pt x="13635" y="93"/>
                </a:lnTo>
                <a:lnTo>
                  <a:pt x="13331" y="18"/>
                </a:lnTo>
                <a:lnTo>
                  <a:pt x="13117" y="18"/>
                </a:lnTo>
                <a:lnTo>
                  <a:pt x="12982" y="18"/>
                </a:lnTo>
                <a:lnTo>
                  <a:pt x="12858" y="130"/>
                </a:lnTo>
                <a:lnTo>
                  <a:pt x="12723" y="279"/>
                </a:lnTo>
                <a:lnTo>
                  <a:pt x="12622" y="446"/>
                </a:lnTo>
                <a:lnTo>
                  <a:pt x="12510" y="670"/>
                </a:lnTo>
                <a:lnTo>
                  <a:pt x="12419" y="912"/>
                </a:lnTo>
                <a:lnTo>
                  <a:pt x="12363" y="1210"/>
                </a:lnTo>
                <a:lnTo>
                  <a:pt x="12318" y="1526"/>
                </a:lnTo>
                <a:lnTo>
                  <a:pt x="12273" y="1843"/>
                </a:lnTo>
                <a:lnTo>
                  <a:pt x="12251" y="2215"/>
                </a:lnTo>
                <a:lnTo>
                  <a:pt x="12273" y="2532"/>
                </a:lnTo>
                <a:lnTo>
                  <a:pt x="12318" y="2886"/>
                </a:lnTo>
                <a:lnTo>
                  <a:pt x="12386" y="3240"/>
                </a:lnTo>
                <a:lnTo>
                  <a:pt x="12464" y="3556"/>
                </a:lnTo>
                <a:lnTo>
                  <a:pt x="12577" y="3891"/>
                </a:lnTo>
                <a:lnTo>
                  <a:pt x="12746" y="4171"/>
                </a:lnTo>
                <a:lnTo>
                  <a:pt x="12926" y="4487"/>
                </a:lnTo>
                <a:lnTo>
                  <a:pt x="13050" y="4860"/>
                </a:lnTo>
                <a:lnTo>
                  <a:pt x="13162" y="5251"/>
                </a:lnTo>
                <a:lnTo>
                  <a:pt x="13218" y="5604"/>
                </a:lnTo>
                <a:lnTo>
                  <a:pt x="13263" y="5995"/>
                </a:lnTo>
                <a:lnTo>
                  <a:pt x="13241" y="6386"/>
                </a:lnTo>
                <a:lnTo>
                  <a:pt x="13218" y="6740"/>
                </a:lnTo>
                <a:lnTo>
                  <a:pt x="13139" y="7094"/>
                </a:lnTo>
                <a:lnTo>
                  <a:pt x="13050" y="7429"/>
                </a:lnTo>
                <a:lnTo>
                  <a:pt x="12903" y="7746"/>
                </a:lnTo>
                <a:lnTo>
                  <a:pt x="12723" y="8025"/>
                </a:lnTo>
                <a:lnTo>
                  <a:pt x="12532" y="8286"/>
                </a:lnTo>
                <a:lnTo>
                  <a:pt x="12318" y="8491"/>
                </a:lnTo>
                <a:lnTo>
                  <a:pt x="12060" y="8677"/>
                </a:lnTo>
                <a:lnTo>
                  <a:pt x="11756" y="8788"/>
                </a:lnTo>
                <a:lnTo>
                  <a:pt x="11452" y="8826"/>
                </a:lnTo>
                <a:lnTo>
                  <a:pt x="11283" y="8826"/>
                </a:lnTo>
                <a:lnTo>
                  <a:pt x="11126" y="8826"/>
                </a:lnTo>
                <a:lnTo>
                  <a:pt x="11002" y="8788"/>
                </a:lnTo>
                <a:lnTo>
                  <a:pt x="10845" y="8714"/>
                </a:lnTo>
                <a:lnTo>
                  <a:pt x="10721" y="8640"/>
                </a:lnTo>
                <a:lnTo>
                  <a:pt x="10608" y="8565"/>
                </a:lnTo>
                <a:lnTo>
                  <a:pt x="10485" y="8453"/>
                </a:lnTo>
                <a:lnTo>
                  <a:pt x="10372" y="8323"/>
                </a:lnTo>
                <a:lnTo>
                  <a:pt x="10181" y="8062"/>
                </a:lnTo>
                <a:lnTo>
                  <a:pt x="10035" y="7746"/>
                </a:lnTo>
                <a:lnTo>
                  <a:pt x="9900" y="7392"/>
                </a:lnTo>
                <a:lnTo>
                  <a:pt x="9787" y="7001"/>
                </a:lnTo>
                <a:lnTo>
                  <a:pt x="9731" y="6610"/>
                </a:lnTo>
                <a:lnTo>
                  <a:pt x="9686" y="6219"/>
                </a:lnTo>
                <a:lnTo>
                  <a:pt x="9663" y="5772"/>
                </a:lnTo>
                <a:lnTo>
                  <a:pt x="9686" y="5381"/>
                </a:lnTo>
                <a:lnTo>
                  <a:pt x="9753" y="4990"/>
                </a:lnTo>
                <a:lnTo>
                  <a:pt x="9832" y="4636"/>
                </a:lnTo>
                <a:lnTo>
                  <a:pt x="9945" y="4320"/>
                </a:lnTo>
                <a:lnTo>
                  <a:pt x="10068" y="4022"/>
                </a:lnTo>
                <a:lnTo>
                  <a:pt x="10203" y="3817"/>
                </a:lnTo>
                <a:lnTo>
                  <a:pt x="10316" y="3593"/>
                </a:lnTo>
                <a:lnTo>
                  <a:pt x="10395" y="3351"/>
                </a:lnTo>
                <a:lnTo>
                  <a:pt x="10462" y="3109"/>
                </a:lnTo>
                <a:lnTo>
                  <a:pt x="10507" y="2848"/>
                </a:lnTo>
                <a:lnTo>
                  <a:pt x="10530" y="2606"/>
                </a:lnTo>
                <a:lnTo>
                  <a:pt x="10507" y="2346"/>
                </a:lnTo>
                <a:lnTo>
                  <a:pt x="10462" y="2141"/>
                </a:lnTo>
                <a:lnTo>
                  <a:pt x="10395" y="1880"/>
                </a:lnTo>
                <a:lnTo>
                  <a:pt x="10293" y="1638"/>
                </a:lnTo>
                <a:lnTo>
                  <a:pt x="10158" y="1415"/>
                </a:lnTo>
                <a:lnTo>
                  <a:pt x="9967" y="1210"/>
                </a:lnTo>
                <a:lnTo>
                  <a:pt x="9753" y="986"/>
                </a:lnTo>
                <a:lnTo>
                  <a:pt x="9495" y="819"/>
                </a:lnTo>
                <a:lnTo>
                  <a:pt x="9191" y="670"/>
                </a:lnTo>
                <a:lnTo>
                  <a:pt x="8842" y="521"/>
                </a:lnTo>
                <a:lnTo>
                  <a:pt x="8471" y="446"/>
                </a:lnTo>
                <a:lnTo>
                  <a:pt x="7998" y="428"/>
                </a:lnTo>
                <a:lnTo>
                  <a:pt x="7413" y="428"/>
                </a:lnTo>
                <a:lnTo>
                  <a:pt x="6817" y="446"/>
                </a:lnTo>
                <a:lnTo>
                  <a:pt x="6187" y="521"/>
                </a:lnTo>
                <a:lnTo>
                  <a:pt x="5602" y="633"/>
                </a:lnTo>
                <a:lnTo>
                  <a:pt x="5107" y="744"/>
                </a:lnTo>
                <a:lnTo>
                  <a:pt x="4725" y="856"/>
                </a:lnTo>
                <a:lnTo>
                  <a:pt x="4848" y="1564"/>
                </a:lnTo>
                <a:lnTo>
                  <a:pt x="5028" y="2495"/>
                </a:lnTo>
                <a:lnTo>
                  <a:pt x="5175" y="3556"/>
                </a:lnTo>
                <a:lnTo>
                  <a:pt x="5298" y="4673"/>
                </a:lnTo>
                <a:lnTo>
                  <a:pt x="5343" y="5213"/>
                </a:lnTo>
                <a:lnTo>
                  <a:pt x="5388" y="5753"/>
                </a:lnTo>
                <a:lnTo>
                  <a:pt x="5411" y="6275"/>
                </a:lnTo>
                <a:lnTo>
                  <a:pt x="5411" y="6740"/>
                </a:lnTo>
                <a:lnTo>
                  <a:pt x="5366" y="7168"/>
                </a:lnTo>
                <a:lnTo>
                  <a:pt x="5321" y="7541"/>
                </a:lnTo>
                <a:lnTo>
                  <a:pt x="5287" y="7708"/>
                </a:lnTo>
                <a:lnTo>
                  <a:pt x="5242" y="7857"/>
                </a:lnTo>
                <a:lnTo>
                  <a:pt x="5197" y="7969"/>
                </a:lnTo>
                <a:lnTo>
                  <a:pt x="5130" y="8062"/>
                </a:lnTo>
                <a:lnTo>
                  <a:pt x="5006" y="8248"/>
                </a:lnTo>
                <a:lnTo>
                  <a:pt x="4848" y="8397"/>
                </a:lnTo>
                <a:lnTo>
                  <a:pt x="4725" y="8528"/>
                </a:lnTo>
                <a:lnTo>
                  <a:pt x="4567" y="8640"/>
                </a:lnTo>
                <a:lnTo>
                  <a:pt x="4421" y="8714"/>
                </a:lnTo>
                <a:lnTo>
                  <a:pt x="4263" y="8751"/>
                </a:lnTo>
                <a:lnTo>
                  <a:pt x="4095" y="8788"/>
                </a:lnTo>
                <a:lnTo>
                  <a:pt x="3948" y="8788"/>
                </a:lnTo>
                <a:lnTo>
                  <a:pt x="3791" y="8751"/>
                </a:lnTo>
                <a:lnTo>
                  <a:pt x="3667" y="8714"/>
                </a:lnTo>
                <a:lnTo>
                  <a:pt x="3510" y="8677"/>
                </a:lnTo>
                <a:lnTo>
                  <a:pt x="3386" y="8602"/>
                </a:lnTo>
                <a:lnTo>
                  <a:pt x="3251" y="8491"/>
                </a:lnTo>
                <a:lnTo>
                  <a:pt x="3127" y="8360"/>
                </a:lnTo>
                <a:lnTo>
                  <a:pt x="3015" y="8248"/>
                </a:lnTo>
                <a:lnTo>
                  <a:pt x="2925" y="8062"/>
                </a:lnTo>
                <a:lnTo>
                  <a:pt x="2778" y="7857"/>
                </a:lnTo>
                <a:lnTo>
                  <a:pt x="2610" y="7671"/>
                </a:lnTo>
                <a:lnTo>
                  <a:pt x="2407" y="7541"/>
                </a:lnTo>
                <a:lnTo>
                  <a:pt x="2171" y="7466"/>
                </a:lnTo>
                <a:lnTo>
                  <a:pt x="1957" y="7429"/>
                </a:lnTo>
                <a:lnTo>
                  <a:pt x="1698" y="7429"/>
                </a:lnTo>
                <a:lnTo>
                  <a:pt x="1462" y="7466"/>
                </a:lnTo>
                <a:lnTo>
                  <a:pt x="1226" y="7559"/>
                </a:lnTo>
                <a:lnTo>
                  <a:pt x="989" y="7708"/>
                </a:lnTo>
                <a:lnTo>
                  <a:pt x="776" y="7932"/>
                </a:lnTo>
                <a:lnTo>
                  <a:pt x="551" y="8211"/>
                </a:lnTo>
                <a:lnTo>
                  <a:pt x="382" y="8528"/>
                </a:lnTo>
                <a:lnTo>
                  <a:pt x="315" y="8714"/>
                </a:lnTo>
                <a:lnTo>
                  <a:pt x="236" y="8919"/>
                </a:lnTo>
                <a:lnTo>
                  <a:pt x="191" y="9142"/>
                </a:lnTo>
                <a:lnTo>
                  <a:pt x="123" y="9347"/>
                </a:lnTo>
                <a:lnTo>
                  <a:pt x="78" y="9608"/>
                </a:lnTo>
                <a:lnTo>
                  <a:pt x="56" y="9887"/>
                </a:lnTo>
                <a:lnTo>
                  <a:pt x="33" y="10185"/>
                </a:lnTo>
                <a:lnTo>
                  <a:pt x="33" y="10464"/>
                </a:lnTo>
                <a:lnTo>
                  <a:pt x="33" y="10706"/>
                </a:lnTo>
                <a:lnTo>
                  <a:pt x="56" y="10967"/>
                </a:lnTo>
                <a:lnTo>
                  <a:pt x="78" y="11172"/>
                </a:lnTo>
                <a:lnTo>
                  <a:pt x="123" y="11395"/>
                </a:lnTo>
                <a:lnTo>
                  <a:pt x="168" y="11600"/>
                </a:lnTo>
                <a:lnTo>
                  <a:pt x="236" y="11786"/>
                </a:lnTo>
                <a:lnTo>
                  <a:pt x="292" y="11973"/>
                </a:lnTo>
                <a:lnTo>
                  <a:pt x="382" y="12140"/>
                </a:lnTo>
                <a:lnTo>
                  <a:pt x="540" y="12419"/>
                </a:lnTo>
                <a:lnTo>
                  <a:pt x="731" y="12680"/>
                </a:lnTo>
                <a:lnTo>
                  <a:pt x="944" y="12866"/>
                </a:lnTo>
                <a:lnTo>
                  <a:pt x="1158" y="12997"/>
                </a:lnTo>
                <a:lnTo>
                  <a:pt x="1395" y="13108"/>
                </a:lnTo>
                <a:lnTo>
                  <a:pt x="1608" y="13183"/>
                </a:lnTo>
                <a:lnTo>
                  <a:pt x="1856" y="13183"/>
                </a:lnTo>
                <a:lnTo>
                  <a:pt x="2070" y="13146"/>
                </a:lnTo>
                <a:lnTo>
                  <a:pt x="2261" y="13071"/>
                </a:lnTo>
                <a:lnTo>
                  <a:pt x="2430" y="12960"/>
                </a:lnTo>
                <a:lnTo>
                  <a:pt x="2587" y="12792"/>
                </a:lnTo>
                <a:lnTo>
                  <a:pt x="2688" y="12606"/>
                </a:lnTo>
                <a:lnTo>
                  <a:pt x="2801" y="12419"/>
                </a:lnTo>
                <a:lnTo>
                  <a:pt x="2925" y="12289"/>
                </a:lnTo>
                <a:lnTo>
                  <a:pt x="3082" y="12177"/>
                </a:lnTo>
                <a:lnTo>
                  <a:pt x="3228" y="12103"/>
                </a:lnTo>
                <a:lnTo>
                  <a:pt x="3408" y="12103"/>
                </a:lnTo>
                <a:lnTo>
                  <a:pt x="3577" y="12103"/>
                </a:lnTo>
                <a:lnTo>
                  <a:pt x="3723" y="12177"/>
                </a:lnTo>
                <a:lnTo>
                  <a:pt x="3903" y="12252"/>
                </a:lnTo>
                <a:lnTo>
                  <a:pt x="4072" y="12364"/>
                </a:lnTo>
                <a:lnTo>
                  <a:pt x="4230" y="12494"/>
                </a:lnTo>
                <a:lnTo>
                  <a:pt x="4353" y="12643"/>
                </a:lnTo>
                <a:lnTo>
                  <a:pt x="4488" y="12829"/>
                </a:lnTo>
                <a:lnTo>
                  <a:pt x="4567" y="13034"/>
                </a:lnTo>
                <a:lnTo>
                  <a:pt x="4657" y="13257"/>
                </a:lnTo>
                <a:lnTo>
                  <a:pt x="4702" y="13462"/>
                </a:lnTo>
                <a:lnTo>
                  <a:pt x="4725" y="13686"/>
                </a:lnTo>
                <a:lnTo>
                  <a:pt x="4702" y="14282"/>
                </a:lnTo>
                <a:lnTo>
                  <a:pt x="4657" y="15045"/>
                </a:lnTo>
                <a:lnTo>
                  <a:pt x="4612" y="15976"/>
                </a:lnTo>
                <a:lnTo>
                  <a:pt x="4590" y="16926"/>
                </a:lnTo>
                <a:lnTo>
                  <a:pt x="4567" y="17968"/>
                </a:lnTo>
                <a:lnTo>
                  <a:pt x="4567" y="19011"/>
                </a:lnTo>
                <a:lnTo>
                  <a:pt x="4590" y="19514"/>
                </a:lnTo>
                <a:lnTo>
                  <a:pt x="4612" y="19980"/>
                </a:lnTo>
                <a:lnTo>
                  <a:pt x="4657" y="20426"/>
                </a:lnTo>
                <a:lnTo>
                  <a:pt x="4725" y="20836"/>
                </a:lnTo>
                <a:lnTo>
                  <a:pt x="4848" y="20929"/>
                </a:lnTo>
                <a:lnTo>
                  <a:pt x="5040" y="21004"/>
                </a:lnTo>
                <a:lnTo>
                  <a:pt x="5265" y="21078"/>
                </a:lnTo>
                <a:lnTo>
                  <a:pt x="5478" y="21115"/>
                </a:lnTo>
                <a:lnTo>
                  <a:pt x="6041" y="21115"/>
                </a:lnTo>
                <a:lnTo>
                  <a:pt x="6637" y="21078"/>
                </a:lnTo>
                <a:lnTo>
                  <a:pt x="7312" y="21004"/>
                </a:lnTo>
                <a:lnTo>
                  <a:pt x="7998" y="20929"/>
                </a:lnTo>
                <a:lnTo>
                  <a:pt x="8696" y="20855"/>
                </a:lnTo>
                <a:lnTo>
                  <a:pt x="9360" y="20836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13" name="Puzzle3"/>
          <p:cNvSpPr>
            <a:spLocks noEditPoints="1" noChangeArrowheads="1"/>
          </p:cNvSpPr>
          <p:nvPr/>
        </p:nvSpPr>
        <p:spPr bwMode="auto">
          <a:xfrm>
            <a:off x="6495151" y="592668"/>
            <a:ext cx="1012316" cy="1221887"/>
          </a:xfrm>
          <a:custGeom>
            <a:avLst/>
            <a:gdLst>
              <a:gd name="T0" fmla="*/ 10391 w 21600"/>
              <a:gd name="T1" fmla="*/ 15806 h 21600"/>
              <a:gd name="T2" fmla="*/ 20551 w 21600"/>
              <a:gd name="T3" fmla="*/ 21088 h 21600"/>
              <a:gd name="T4" fmla="*/ 13180 w 21600"/>
              <a:gd name="T5" fmla="*/ 13801 h 21600"/>
              <a:gd name="T6" fmla="*/ 20551 w 21600"/>
              <a:gd name="T7" fmla="*/ 7025 h 21600"/>
              <a:gd name="T8" fmla="*/ 10500 w 21600"/>
              <a:gd name="T9" fmla="*/ 52 h 21600"/>
              <a:gd name="T10" fmla="*/ 692 w 21600"/>
              <a:gd name="T11" fmla="*/ 6802 h 21600"/>
              <a:gd name="T12" fmla="*/ 8064 w 21600"/>
              <a:gd name="T13" fmla="*/ 13526 h 21600"/>
              <a:gd name="T14" fmla="*/ 692 w 21600"/>
              <a:gd name="T15" fmla="*/ 21088 h 21600"/>
              <a:gd name="T16" fmla="*/ 2273 w 21600"/>
              <a:gd name="T17" fmla="*/ 7719 h 21600"/>
              <a:gd name="T18" fmla="*/ 19149 w 21600"/>
              <a:gd name="T19" fmla="*/ 20237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6625" y="20892"/>
                </a:moveTo>
                <a:lnTo>
                  <a:pt x="7105" y="21023"/>
                </a:lnTo>
                <a:lnTo>
                  <a:pt x="7513" y="21088"/>
                </a:lnTo>
                <a:lnTo>
                  <a:pt x="7922" y="21115"/>
                </a:lnTo>
                <a:lnTo>
                  <a:pt x="8242" y="21115"/>
                </a:lnTo>
                <a:lnTo>
                  <a:pt x="8544" y="21062"/>
                </a:lnTo>
                <a:lnTo>
                  <a:pt x="8810" y="20997"/>
                </a:lnTo>
                <a:lnTo>
                  <a:pt x="9023" y="20892"/>
                </a:lnTo>
                <a:lnTo>
                  <a:pt x="9148" y="20761"/>
                </a:lnTo>
                <a:lnTo>
                  <a:pt x="9290" y="20616"/>
                </a:lnTo>
                <a:lnTo>
                  <a:pt x="9361" y="20459"/>
                </a:lnTo>
                <a:lnTo>
                  <a:pt x="9396" y="20289"/>
                </a:lnTo>
                <a:lnTo>
                  <a:pt x="9396" y="20092"/>
                </a:lnTo>
                <a:lnTo>
                  <a:pt x="9325" y="19909"/>
                </a:lnTo>
                <a:lnTo>
                  <a:pt x="9219" y="19738"/>
                </a:lnTo>
                <a:lnTo>
                  <a:pt x="9094" y="19555"/>
                </a:lnTo>
                <a:lnTo>
                  <a:pt x="8917" y="19384"/>
                </a:lnTo>
                <a:lnTo>
                  <a:pt x="8650" y="19162"/>
                </a:lnTo>
                <a:lnTo>
                  <a:pt x="8437" y="18900"/>
                </a:lnTo>
                <a:lnTo>
                  <a:pt x="8277" y="18624"/>
                </a:lnTo>
                <a:lnTo>
                  <a:pt x="8135" y="18349"/>
                </a:lnTo>
                <a:lnTo>
                  <a:pt x="8028" y="18048"/>
                </a:lnTo>
                <a:lnTo>
                  <a:pt x="7993" y="17746"/>
                </a:lnTo>
                <a:lnTo>
                  <a:pt x="7993" y="17471"/>
                </a:lnTo>
                <a:lnTo>
                  <a:pt x="8028" y="17169"/>
                </a:lnTo>
                <a:lnTo>
                  <a:pt x="8135" y="16920"/>
                </a:lnTo>
                <a:lnTo>
                  <a:pt x="8277" y="16671"/>
                </a:lnTo>
                <a:lnTo>
                  <a:pt x="8366" y="16540"/>
                </a:lnTo>
                <a:lnTo>
                  <a:pt x="8473" y="16409"/>
                </a:lnTo>
                <a:lnTo>
                  <a:pt x="8615" y="16317"/>
                </a:lnTo>
                <a:lnTo>
                  <a:pt x="8739" y="16213"/>
                </a:lnTo>
                <a:lnTo>
                  <a:pt x="8881" y="16134"/>
                </a:lnTo>
                <a:lnTo>
                  <a:pt x="9059" y="16055"/>
                </a:lnTo>
                <a:lnTo>
                  <a:pt x="9254" y="15990"/>
                </a:lnTo>
                <a:lnTo>
                  <a:pt x="9432" y="15911"/>
                </a:lnTo>
                <a:lnTo>
                  <a:pt x="9663" y="15885"/>
                </a:lnTo>
                <a:lnTo>
                  <a:pt x="9876" y="15833"/>
                </a:lnTo>
                <a:lnTo>
                  <a:pt x="10142" y="15806"/>
                </a:lnTo>
                <a:lnTo>
                  <a:pt x="10391" y="15806"/>
                </a:lnTo>
                <a:lnTo>
                  <a:pt x="10728" y="15806"/>
                </a:lnTo>
                <a:lnTo>
                  <a:pt x="10995" y="15806"/>
                </a:lnTo>
                <a:lnTo>
                  <a:pt x="11279" y="15833"/>
                </a:lnTo>
                <a:lnTo>
                  <a:pt x="11546" y="15885"/>
                </a:lnTo>
                <a:lnTo>
                  <a:pt x="11776" y="15937"/>
                </a:lnTo>
                <a:lnTo>
                  <a:pt x="12025" y="15990"/>
                </a:lnTo>
                <a:lnTo>
                  <a:pt x="12221" y="16055"/>
                </a:lnTo>
                <a:lnTo>
                  <a:pt x="12434" y="16134"/>
                </a:lnTo>
                <a:lnTo>
                  <a:pt x="12611" y="16213"/>
                </a:lnTo>
                <a:lnTo>
                  <a:pt x="12771" y="16317"/>
                </a:lnTo>
                <a:lnTo>
                  <a:pt x="12913" y="16409"/>
                </a:lnTo>
                <a:lnTo>
                  <a:pt x="13038" y="16514"/>
                </a:lnTo>
                <a:lnTo>
                  <a:pt x="13251" y="16737"/>
                </a:lnTo>
                <a:lnTo>
                  <a:pt x="13428" y="16986"/>
                </a:lnTo>
                <a:lnTo>
                  <a:pt x="13517" y="17248"/>
                </a:lnTo>
                <a:lnTo>
                  <a:pt x="13588" y="17523"/>
                </a:lnTo>
                <a:lnTo>
                  <a:pt x="13588" y="17799"/>
                </a:lnTo>
                <a:lnTo>
                  <a:pt x="13517" y="18074"/>
                </a:lnTo>
                <a:lnTo>
                  <a:pt x="13428" y="18323"/>
                </a:lnTo>
                <a:lnTo>
                  <a:pt x="13286" y="18572"/>
                </a:lnTo>
                <a:lnTo>
                  <a:pt x="13109" y="18808"/>
                </a:lnTo>
                <a:lnTo>
                  <a:pt x="12878" y="19031"/>
                </a:lnTo>
                <a:lnTo>
                  <a:pt x="12434" y="19411"/>
                </a:lnTo>
                <a:lnTo>
                  <a:pt x="12132" y="19738"/>
                </a:lnTo>
                <a:lnTo>
                  <a:pt x="12025" y="19856"/>
                </a:lnTo>
                <a:lnTo>
                  <a:pt x="11919" y="20014"/>
                </a:lnTo>
                <a:lnTo>
                  <a:pt x="11883" y="20132"/>
                </a:lnTo>
                <a:lnTo>
                  <a:pt x="11883" y="20263"/>
                </a:lnTo>
                <a:lnTo>
                  <a:pt x="11883" y="20394"/>
                </a:lnTo>
                <a:lnTo>
                  <a:pt x="11954" y="20485"/>
                </a:lnTo>
                <a:lnTo>
                  <a:pt x="12061" y="20590"/>
                </a:lnTo>
                <a:lnTo>
                  <a:pt x="12185" y="20695"/>
                </a:lnTo>
                <a:lnTo>
                  <a:pt x="12327" y="20787"/>
                </a:lnTo>
                <a:lnTo>
                  <a:pt x="12540" y="20892"/>
                </a:lnTo>
                <a:lnTo>
                  <a:pt x="12771" y="20997"/>
                </a:lnTo>
                <a:lnTo>
                  <a:pt x="13073" y="21088"/>
                </a:lnTo>
                <a:lnTo>
                  <a:pt x="13428" y="21193"/>
                </a:lnTo>
                <a:lnTo>
                  <a:pt x="13873" y="21298"/>
                </a:lnTo>
                <a:lnTo>
                  <a:pt x="14317" y="21390"/>
                </a:lnTo>
                <a:lnTo>
                  <a:pt x="14778" y="21468"/>
                </a:lnTo>
                <a:lnTo>
                  <a:pt x="15294" y="21547"/>
                </a:lnTo>
                <a:lnTo>
                  <a:pt x="15809" y="21600"/>
                </a:lnTo>
                <a:lnTo>
                  <a:pt x="16359" y="21652"/>
                </a:lnTo>
                <a:lnTo>
                  <a:pt x="16875" y="21678"/>
                </a:lnTo>
                <a:lnTo>
                  <a:pt x="17407" y="21678"/>
                </a:lnTo>
                <a:lnTo>
                  <a:pt x="17958" y="21678"/>
                </a:lnTo>
                <a:lnTo>
                  <a:pt x="18473" y="21652"/>
                </a:lnTo>
                <a:lnTo>
                  <a:pt x="18953" y="21573"/>
                </a:lnTo>
                <a:lnTo>
                  <a:pt x="19397" y="21495"/>
                </a:lnTo>
                <a:lnTo>
                  <a:pt x="19841" y="21390"/>
                </a:lnTo>
                <a:lnTo>
                  <a:pt x="20214" y="21272"/>
                </a:lnTo>
                <a:lnTo>
                  <a:pt x="20551" y="21088"/>
                </a:lnTo>
                <a:lnTo>
                  <a:pt x="20480" y="20787"/>
                </a:lnTo>
                <a:lnTo>
                  <a:pt x="20409" y="20485"/>
                </a:lnTo>
                <a:lnTo>
                  <a:pt x="20356" y="20158"/>
                </a:lnTo>
                <a:lnTo>
                  <a:pt x="20356" y="19804"/>
                </a:lnTo>
                <a:lnTo>
                  <a:pt x="20321" y="19083"/>
                </a:lnTo>
                <a:lnTo>
                  <a:pt x="20356" y="18349"/>
                </a:lnTo>
                <a:lnTo>
                  <a:pt x="20409" y="17641"/>
                </a:lnTo>
                <a:lnTo>
                  <a:pt x="20480" y="17012"/>
                </a:lnTo>
                <a:lnTo>
                  <a:pt x="20551" y="16488"/>
                </a:lnTo>
                <a:lnTo>
                  <a:pt x="20551" y="16055"/>
                </a:lnTo>
                <a:lnTo>
                  <a:pt x="20551" y="15911"/>
                </a:lnTo>
                <a:lnTo>
                  <a:pt x="20445" y="15754"/>
                </a:lnTo>
                <a:lnTo>
                  <a:pt x="20356" y="15610"/>
                </a:lnTo>
                <a:lnTo>
                  <a:pt x="20178" y="15452"/>
                </a:lnTo>
                <a:lnTo>
                  <a:pt x="20001" y="15334"/>
                </a:lnTo>
                <a:lnTo>
                  <a:pt x="19770" y="15230"/>
                </a:lnTo>
                <a:lnTo>
                  <a:pt x="19521" y="15125"/>
                </a:lnTo>
                <a:lnTo>
                  <a:pt x="19290" y="15059"/>
                </a:lnTo>
                <a:lnTo>
                  <a:pt x="19024" y="15007"/>
                </a:lnTo>
                <a:lnTo>
                  <a:pt x="18740" y="14954"/>
                </a:lnTo>
                <a:lnTo>
                  <a:pt x="18509" y="14954"/>
                </a:lnTo>
                <a:lnTo>
                  <a:pt x="18225" y="14954"/>
                </a:lnTo>
                <a:lnTo>
                  <a:pt x="17994" y="15007"/>
                </a:lnTo>
                <a:lnTo>
                  <a:pt x="17763" y="15085"/>
                </a:lnTo>
                <a:lnTo>
                  <a:pt x="17550" y="15177"/>
                </a:lnTo>
                <a:lnTo>
                  <a:pt x="17372" y="15308"/>
                </a:lnTo>
                <a:lnTo>
                  <a:pt x="17176" y="15426"/>
                </a:lnTo>
                <a:lnTo>
                  <a:pt x="16928" y="15557"/>
                </a:lnTo>
                <a:lnTo>
                  <a:pt x="16661" y="15636"/>
                </a:lnTo>
                <a:lnTo>
                  <a:pt x="16359" y="15688"/>
                </a:lnTo>
                <a:lnTo>
                  <a:pt x="16022" y="15715"/>
                </a:lnTo>
                <a:lnTo>
                  <a:pt x="15667" y="15688"/>
                </a:lnTo>
                <a:lnTo>
                  <a:pt x="15294" y="15662"/>
                </a:lnTo>
                <a:lnTo>
                  <a:pt x="14956" y="15583"/>
                </a:lnTo>
                <a:lnTo>
                  <a:pt x="14619" y="15479"/>
                </a:lnTo>
                <a:lnTo>
                  <a:pt x="14281" y="15334"/>
                </a:lnTo>
                <a:lnTo>
                  <a:pt x="13961" y="15177"/>
                </a:lnTo>
                <a:lnTo>
                  <a:pt x="13695" y="14981"/>
                </a:lnTo>
                <a:lnTo>
                  <a:pt x="13588" y="14850"/>
                </a:lnTo>
                <a:lnTo>
                  <a:pt x="13482" y="14732"/>
                </a:lnTo>
                <a:lnTo>
                  <a:pt x="13393" y="14600"/>
                </a:lnTo>
                <a:lnTo>
                  <a:pt x="13322" y="14456"/>
                </a:lnTo>
                <a:lnTo>
                  <a:pt x="13251" y="14299"/>
                </a:lnTo>
                <a:lnTo>
                  <a:pt x="13215" y="14155"/>
                </a:lnTo>
                <a:lnTo>
                  <a:pt x="13180" y="13971"/>
                </a:lnTo>
                <a:lnTo>
                  <a:pt x="13180" y="13801"/>
                </a:lnTo>
                <a:lnTo>
                  <a:pt x="13180" y="13591"/>
                </a:lnTo>
                <a:lnTo>
                  <a:pt x="13215" y="13395"/>
                </a:lnTo>
                <a:lnTo>
                  <a:pt x="13251" y="13198"/>
                </a:lnTo>
                <a:lnTo>
                  <a:pt x="13322" y="13015"/>
                </a:lnTo>
                <a:lnTo>
                  <a:pt x="13393" y="12870"/>
                </a:lnTo>
                <a:lnTo>
                  <a:pt x="13482" y="12713"/>
                </a:lnTo>
                <a:lnTo>
                  <a:pt x="13588" y="12569"/>
                </a:lnTo>
                <a:lnTo>
                  <a:pt x="13730" y="12438"/>
                </a:lnTo>
                <a:lnTo>
                  <a:pt x="13997" y="12215"/>
                </a:lnTo>
                <a:lnTo>
                  <a:pt x="14334" y="12005"/>
                </a:lnTo>
                <a:lnTo>
                  <a:pt x="14690" y="11861"/>
                </a:lnTo>
                <a:lnTo>
                  <a:pt x="15063" y="11756"/>
                </a:lnTo>
                <a:lnTo>
                  <a:pt x="15436" y="11678"/>
                </a:lnTo>
                <a:lnTo>
                  <a:pt x="15809" y="11638"/>
                </a:lnTo>
                <a:lnTo>
                  <a:pt x="16182" y="11638"/>
                </a:lnTo>
                <a:lnTo>
                  <a:pt x="16555" y="11678"/>
                </a:lnTo>
                <a:lnTo>
                  <a:pt x="16910" y="11730"/>
                </a:lnTo>
                <a:lnTo>
                  <a:pt x="17248" y="11835"/>
                </a:lnTo>
                <a:lnTo>
                  <a:pt x="17514" y="11966"/>
                </a:lnTo>
                <a:lnTo>
                  <a:pt x="17763" y="12110"/>
                </a:lnTo>
                <a:lnTo>
                  <a:pt x="17887" y="12215"/>
                </a:lnTo>
                <a:lnTo>
                  <a:pt x="18065" y="12307"/>
                </a:lnTo>
                <a:lnTo>
                  <a:pt x="18260" y="12412"/>
                </a:lnTo>
                <a:lnTo>
                  <a:pt x="18438" y="12464"/>
                </a:lnTo>
                <a:lnTo>
                  <a:pt x="18669" y="12543"/>
                </a:lnTo>
                <a:lnTo>
                  <a:pt x="18882" y="12569"/>
                </a:lnTo>
                <a:lnTo>
                  <a:pt x="19113" y="12595"/>
                </a:lnTo>
                <a:lnTo>
                  <a:pt x="19361" y="12608"/>
                </a:lnTo>
                <a:lnTo>
                  <a:pt x="19592" y="12608"/>
                </a:lnTo>
                <a:lnTo>
                  <a:pt x="19841" y="12595"/>
                </a:lnTo>
                <a:lnTo>
                  <a:pt x="20072" y="12543"/>
                </a:lnTo>
                <a:lnTo>
                  <a:pt x="20321" y="12490"/>
                </a:lnTo>
                <a:lnTo>
                  <a:pt x="20551" y="12438"/>
                </a:lnTo>
                <a:lnTo>
                  <a:pt x="20800" y="12333"/>
                </a:lnTo>
                <a:lnTo>
                  <a:pt x="20996" y="12241"/>
                </a:lnTo>
                <a:lnTo>
                  <a:pt x="21244" y="12110"/>
                </a:lnTo>
                <a:lnTo>
                  <a:pt x="21298" y="12032"/>
                </a:lnTo>
                <a:lnTo>
                  <a:pt x="21404" y="11966"/>
                </a:lnTo>
                <a:lnTo>
                  <a:pt x="21475" y="11861"/>
                </a:lnTo>
                <a:lnTo>
                  <a:pt x="21511" y="11730"/>
                </a:lnTo>
                <a:lnTo>
                  <a:pt x="21617" y="11481"/>
                </a:lnTo>
                <a:lnTo>
                  <a:pt x="21653" y="11180"/>
                </a:lnTo>
                <a:lnTo>
                  <a:pt x="21653" y="10826"/>
                </a:lnTo>
                <a:lnTo>
                  <a:pt x="21653" y="10472"/>
                </a:lnTo>
                <a:lnTo>
                  <a:pt x="21582" y="10092"/>
                </a:lnTo>
                <a:lnTo>
                  <a:pt x="21511" y="9725"/>
                </a:lnTo>
                <a:lnTo>
                  <a:pt x="21298" y="8912"/>
                </a:lnTo>
                <a:lnTo>
                  <a:pt x="21067" y="8191"/>
                </a:lnTo>
                <a:lnTo>
                  <a:pt x="20800" y="7536"/>
                </a:lnTo>
                <a:lnTo>
                  <a:pt x="20551" y="7025"/>
                </a:lnTo>
                <a:lnTo>
                  <a:pt x="20001" y="7103"/>
                </a:lnTo>
                <a:lnTo>
                  <a:pt x="19432" y="7156"/>
                </a:lnTo>
                <a:lnTo>
                  <a:pt x="18846" y="7208"/>
                </a:lnTo>
                <a:lnTo>
                  <a:pt x="18225" y="7208"/>
                </a:lnTo>
                <a:lnTo>
                  <a:pt x="17656" y="7208"/>
                </a:lnTo>
                <a:lnTo>
                  <a:pt x="17070" y="7182"/>
                </a:lnTo>
                <a:lnTo>
                  <a:pt x="16484" y="7156"/>
                </a:lnTo>
                <a:lnTo>
                  <a:pt x="15986" y="7103"/>
                </a:lnTo>
                <a:lnTo>
                  <a:pt x="14992" y="6999"/>
                </a:lnTo>
                <a:lnTo>
                  <a:pt x="14210" y="6907"/>
                </a:lnTo>
                <a:lnTo>
                  <a:pt x="13695" y="6828"/>
                </a:lnTo>
                <a:lnTo>
                  <a:pt x="13517" y="6802"/>
                </a:lnTo>
                <a:lnTo>
                  <a:pt x="13073" y="6645"/>
                </a:lnTo>
                <a:lnTo>
                  <a:pt x="12700" y="6474"/>
                </a:lnTo>
                <a:lnTo>
                  <a:pt x="12363" y="6304"/>
                </a:lnTo>
                <a:lnTo>
                  <a:pt x="12132" y="6094"/>
                </a:lnTo>
                <a:lnTo>
                  <a:pt x="11919" y="5871"/>
                </a:lnTo>
                <a:lnTo>
                  <a:pt x="11776" y="5649"/>
                </a:lnTo>
                <a:lnTo>
                  <a:pt x="11688" y="5413"/>
                </a:lnTo>
                <a:lnTo>
                  <a:pt x="11617" y="5190"/>
                </a:lnTo>
                <a:lnTo>
                  <a:pt x="11617" y="4941"/>
                </a:lnTo>
                <a:lnTo>
                  <a:pt x="11652" y="4718"/>
                </a:lnTo>
                <a:lnTo>
                  <a:pt x="11723" y="4482"/>
                </a:lnTo>
                <a:lnTo>
                  <a:pt x="11812" y="4285"/>
                </a:lnTo>
                <a:lnTo>
                  <a:pt x="11919" y="4089"/>
                </a:lnTo>
                <a:lnTo>
                  <a:pt x="12096" y="3905"/>
                </a:lnTo>
                <a:lnTo>
                  <a:pt x="12292" y="3735"/>
                </a:lnTo>
                <a:lnTo>
                  <a:pt x="12505" y="3604"/>
                </a:lnTo>
                <a:lnTo>
                  <a:pt x="12700" y="3460"/>
                </a:lnTo>
                <a:lnTo>
                  <a:pt x="12878" y="3250"/>
                </a:lnTo>
                <a:lnTo>
                  <a:pt x="13038" y="3027"/>
                </a:lnTo>
                <a:lnTo>
                  <a:pt x="13180" y="2752"/>
                </a:lnTo>
                <a:lnTo>
                  <a:pt x="13286" y="2477"/>
                </a:lnTo>
                <a:lnTo>
                  <a:pt x="13322" y="2175"/>
                </a:lnTo>
                <a:lnTo>
                  <a:pt x="13357" y="1874"/>
                </a:lnTo>
                <a:lnTo>
                  <a:pt x="13286" y="1572"/>
                </a:lnTo>
                <a:lnTo>
                  <a:pt x="13180" y="1271"/>
                </a:lnTo>
                <a:lnTo>
                  <a:pt x="13038" y="983"/>
                </a:lnTo>
                <a:lnTo>
                  <a:pt x="12949" y="865"/>
                </a:lnTo>
                <a:lnTo>
                  <a:pt x="12807" y="733"/>
                </a:lnTo>
                <a:lnTo>
                  <a:pt x="12665" y="616"/>
                </a:lnTo>
                <a:lnTo>
                  <a:pt x="12505" y="511"/>
                </a:lnTo>
                <a:lnTo>
                  <a:pt x="12327" y="406"/>
                </a:lnTo>
                <a:lnTo>
                  <a:pt x="12132" y="314"/>
                </a:lnTo>
                <a:lnTo>
                  <a:pt x="11883" y="235"/>
                </a:lnTo>
                <a:lnTo>
                  <a:pt x="11652" y="183"/>
                </a:lnTo>
                <a:lnTo>
                  <a:pt x="11368" y="104"/>
                </a:lnTo>
                <a:lnTo>
                  <a:pt x="11101" y="78"/>
                </a:lnTo>
                <a:lnTo>
                  <a:pt x="10800" y="52"/>
                </a:lnTo>
                <a:lnTo>
                  <a:pt x="10444" y="52"/>
                </a:lnTo>
                <a:lnTo>
                  <a:pt x="10142" y="52"/>
                </a:lnTo>
                <a:lnTo>
                  <a:pt x="9840" y="78"/>
                </a:lnTo>
                <a:lnTo>
                  <a:pt x="9574" y="104"/>
                </a:lnTo>
                <a:lnTo>
                  <a:pt x="9325" y="157"/>
                </a:lnTo>
                <a:lnTo>
                  <a:pt x="9094" y="209"/>
                </a:lnTo>
                <a:lnTo>
                  <a:pt x="8846" y="262"/>
                </a:lnTo>
                <a:lnTo>
                  <a:pt x="8650" y="340"/>
                </a:lnTo>
                <a:lnTo>
                  <a:pt x="8437" y="432"/>
                </a:lnTo>
                <a:lnTo>
                  <a:pt x="8277" y="511"/>
                </a:lnTo>
                <a:lnTo>
                  <a:pt x="8100" y="616"/>
                </a:lnTo>
                <a:lnTo>
                  <a:pt x="7957" y="707"/>
                </a:lnTo>
                <a:lnTo>
                  <a:pt x="7833" y="838"/>
                </a:lnTo>
                <a:lnTo>
                  <a:pt x="7620" y="1061"/>
                </a:lnTo>
                <a:lnTo>
                  <a:pt x="7442" y="1336"/>
                </a:lnTo>
                <a:lnTo>
                  <a:pt x="7353" y="1599"/>
                </a:lnTo>
                <a:lnTo>
                  <a:pt x="7318" y="1900"/>
                </a:lnTo>
                <a:lnTo>
                  <a:pt x="7318" y="2175"/>
                </a:lnTo>
                <a:lnTo>
                  <a:pt x="7353" y="2450"/>
                </a:lnTo>
                <a:lnTo>
                  <a:pt x="7442" y="2726"/>
                </a:lnTo>
                <a:lnTo>
                  <a:pt x="7620" y="2975"/>
                </a:lnTo>
                <a:lnTo>
                  <a:pt x="7833" y="3198"/>
                </a:lnTo>
                <a:lnTo>
                  <a:pt x="8064" y="3433"/>
                </a:lnTo>
                <a:lnTo>
                  <a:pt x="8295" y="3630"/>
                </a:lnTo>
                <a:lnTo>
                  <a:pt x="8508" y="3853"/>
                </a:lnTo>
                <a:lnTo>
                  <a:pt x="8686" y="4089"/>
                </a:lnTo>
                <a:lnTo>
                  <a:pt x="8775" y="4312"/>
                </a:lnTo>
                <a:lnTo>
                  <a:pt x="8846" y="4561"/>
                </a:lnTo>
                <a:lnTo>
                  <a:pt x="8846" y="4810"/>
                </a:lnTo>
                <a:lnTo>
                  <a:pt x="8810" y="5059"/>
                </a:lnTo>
                <a:lnTo>
                  <a:pt x="8721" y="5295"/>
                </a:lnTo>
                <a:lnTo>
                  <a:pt x="8579" y="5544"/>
                </a:lnTo>
                <a:lnTo>
                  <a:pt x="8366" y="5766"/>
                </a:lnTo>
                <a:lnTo>
                  <a:pt x="8135" y="5976"/>
                </a:lnTo>
                <a:lnTo>
                  <a:pt x="7833" y="6199"/>
                </a:lnTo>
                <a:lnTo>
                  <a:pt x="7478" y="6369"/>
                </a:lnTo>
                <a:lnTo>
                  <a:pt x="7069" y="6527"/>
                </a:lnTo>
                <a:lnTo>
                  <a:pt x="6590" y="6671"/>
                </a:lnTo>
                <a:lnTo>
                  <a:pt x="6092" y="6802"/>
                </a:lnTo>
                <a:lnTo>
                  <a:pt x="5684" y="6802"/>
                </a:lnTo>
                <a:lnTo>
                  <a:pt x="5133" y="6802"/>
                </a:lnTo>
                <a:lnTo>
                  <a:pt x="4547" y="6802"/>
                </a:lnTo>
                <a:lnTo>
                  <a:pt x="3872" y="6802"/>
                </a:lnTo>
                <a:lnTo>
                  <a:pt x="3144" y="6802"/>
                </a:lnTo>
                <a:lnTo>
                  <a:pt x="2362" y="6802"/>
                </a:lnTo>
                <a:lnTo>
                  <a:pt x="1545" y="6802"/>
                </a:lnTo>
                <a:lnTo>
                  <a:pt x="692" y="6802"/>
                </a:lnTo>
                <a:lnTo>
                  <a:pt x="586" y="7234"/>
                </a:lnTo>
                <a:lnTo>
                  <a:pt x="461" y="7837"/>
                </a:lnTo>
                <a:lnTo>
                  <a:pt x="355" y="8493"/>
                </a:lnTo>
                <a:lnTo>
                  <a:pt x="248" y="9187"/>
                </a:lnTo>
                <a:lnTo>
                  <a:pt x="142" y="9869"/>
                </a:lnTo>
                <a:lnTo>
                  <a:pt x="106" y="10498"/>
                </a:lnTo>
                <a:lnTo>
                  <a:pt x="106" y="10983"/>
                </a:lnTo>
                <a:lnTo>
                  <a:pt x="106" y="11311"/>
                </a:lnTo>
                <a:lnTo>
                  <a:pt x="213" y="11481"/>
                </a:lnTo>
                <a:lnTo>
                  <a:pt x="319" y="11651"/>
                </a:lnTo>
                <a:lnTo>
                  <a:pt x="497" y="11783"/>
                </a:lnTo>
                <a:lnTo>
                  <a:pt x="692" y="11914"/>
                </a:lnTo>
                <a:lnTo>
                  <a:pt x="941" y="12032"/>
                </a:lnTo>
                <a:lnTo>
                  <a:pt x="1207" y="12110"/>
                </a:lnTo>
                <a:lnTo>
                  <a:pt x="1509" y="12189"/>
                </a:lnTo>
                <a:lnTo>
                  <a:pt x="1794" y="12241"/>
                </a:lnTo>
                <a:lnTo>
                  <a:pt x="2131" y="12267"/>
                </a:lnTo>
                <a:lnTo>
                  <a:pt x="2433" y="12281"/>
                </a:lnTo>
                <a:lnTo>
                  <a:pt x="2735" y="12267"/>
                </a:lnTo>
                <a:lnTo>
                  <a:pt x="3055" y="12241"/>
                </a:lnTo>
                <a:lnTo>
                  <a:pt x="3357" y="12189"/>
                </a:lnTo>
                <a:lnTo>
                  <a:pt x="3623" y="12084"/>
                </a:lnTo>
                <a:lnTo>
                  <a:pt x="3872" y="11979"/>
                </a:lnTo>
                <a:lnTo>
                  <a:pt x="4103" y="11861"/>
                </a:lnTo>
                <a:lnTo>
                  <a:pt x="4316" y="11704"/>
                </a:lnTo>
                <a:lnTo>
                  <a:pt x="4582" y="11612"/>
                </a:lnTo>
                <a:lnTo>
                  <a:pt x="4849" y="11533"/>
                </a:lnTo>
                <a:lnTo>
                  <a:pt x="5169" y="11507"/>
                </a:lnTo>
                <a:lnTo>
                  <a:pt x="5506" y="11481"/>
                </a:lnTo>
                <a:lnTo>
                  <a:pt x="5808" y="11507"/>
                </a:lnTo>
                <a:lnTo>
                  <a:pt x="6146" y="11560"/>
                </a:lnTo>
                <a:lnTo>
                  <a:pt x="6501" y="11651"/>
                </a:lnTo>
                <a:lnTo>
                  <a:pt x="6803" y="11783"/>
                </a:lnTo>
                <a:lnTo>
                  <a:pt x="7105" y="11940"/>
                </a:lnTo>
                <a:lnTo>
                  <a:pt x="7353" y="12110"/>
                </a:lnTo>
                <a:lnTo>
                  <a:pt x="7584" y="12333"/>
                </a:lnTo>
                <a:lnTo>
                  <a:pt x="7798" y="12595"/>
                </a:lnTo>
                <a:lnTo>
                  <a:pt x="7922" y="12870"/>
                </a:lnTo>
                <a:lnTo>
                  <a:pt x="8028" y="13198"/>
                </a:lnTo>
                <a:lnTo>
                  <a:pt x="8064" y="13526"/>
                </a:lnTo>
                <a:lnTo>
                  <a:pt x="8028" y="13775"/>
                </a:lnTo>
                <a:lnTo>
                  <a:pt x="7922" y="13998"/>
                </a:lnTo>
                <a:lnTo>
                  <a:pt x="7798" y="14220"/>
                </a:lnTo>
                <a:lnTo>
                  <a:pt x="7584" y="14404"/>
                </a:lnTo>
                <a:lnTo>
                  <a:pt x="7353" y="14574"/>
                </a:lnTo>
                <a:lnTo>
                  <a:pt x="7105" y="14732"/>
                </a:lnTo>
                <a:lnTo>
                  <a:pt x="6803" y="14850"/>
                </a:lnTo>
                <a:lnTo>
                  <a:pt x="6501" y="14954"/>
                </a:lnTo>
                <a:lnTo>
                  <a:pt x="6146" y="15033"/>
                </a:lnTo>
                <a:lnTo>
                  <a:pt x="5808" y="15085"/>
                </a:lnTo>
                <a:lnTo>
                  <a:pt x="5506" y="15085"/>
                </a:lnTo>
                <a:lnTo>
                  <a:pt x="5169" y="15059"/>
                </a:lnTo>
                <a:lnTo>
                  <a:pt x="4849" y="15007"/>
                </a:lnTo>
                <a:lnTo>
                  <a:pt x="4582" y="14902"/>
                </a:lnTo>
                <a:lnTo>
                  <a:pt x="4316" y="14784"/>
                </a:lnTo>
                <a:lnTo>
                  <a:pt x="4103" y="14600"/>
                </a:lnTo>
                <a:lnTo>
                  <a:pt x="3907" y="14430"/>
                </a:lnTo>
                <a:lnTo>
                  <a:pt x="3659" y="14299"/>
                </a:lnTo>
                <a:lnTo>
                  <a:pt x="3428" y="14194"/>
                </a:lnTo>
                <a:lnTo>
                  <a:pt x="3179" y="14129"/>
                </a:lnTo>
                <a:lnTo>
                  <a:pt x="2913" y="14102"/>
                </a:lnTo>
                <a:lnTo>
                  <a:pt x="2646" y="14102"/>
                </a:lnTo>
                <a:lnTo>
                  <a:pt x="2362" y="14129"/>
                </a:lnTo>
                <a:lnTo>
                  <a:pt x="2096" y="14168"/>
                </a:lnTo>
                <a:lnTo>
                  <a:pt x="1811" y="14273"/>
                </a:lnTo>
                <a:lnTo>
                  <a:pt x="1545" y="14378"/>
                </a:lnTo>
                <a:lnTo>
                  <a:pt x="1314" y="14496"/>
                </a:lnTo>
                <a:lnTo>
                  <a:pt x="1065" y="14653"/>
                </a:lnTo>
                <a:lnTo>
                  <a:pt x="870" y="14797"/>
                </a:lnTo>
                <a:lnTo>
                  <a:pt x="657" y="14981"/>
                </a:lnTo>
                <a:lnTo>
                  <a:pt x="497" y="15177"/>
                </a:lnTo>
                <a:lnTo>
                  <a:pt x="390" y="15413"/>
                </a:lnTo>
                <a:lnTo>
                  <a:pt x="284" y="15636"/>
                </a:lnTo>
                <a:lnTo>
                  <a:pt x="248" y="15911"/>
                </a:lnTo>
                <a:lnTo>
                  <a:pt x="284" y="16239"/>
                </a:lnTo>
                <a:lnTo>
                  <a:pt x="319" y="16566"/>
                </a:lnTo>
                <a:lnTo>
                  <a:pt x="497" y="17340"/>
                </a:lnTo>
                <a:lnTo>
                  <a:pt x="692" y="18152"/>
                </a:lnTo>
                <a:lnTo>
                  <a:pt x="799" y="18559"/>
                </a:lnTo>
                <a:lnTo>
                  <a:pt x="905" y="18978"/>
                </a:lnTo>
                <a:lnTo>
                  <a:pt x="959" y="19384"/>
                </a:lnTo>
                <a:lnTo>
                  <a:pt x="994" y="19791"/>
                </a:lnTo>
                <a:lnTo>
                  <a:pt x="994" y="20132"/>
                </a:lnTo>
                <a:lnTo>
                  <a:pt x="959" y="20485"/>
                </a:lnTo>
                <a:lnTo>
                  <a:pt x="941" y="20669"/>
                </a:lnTo>
                <a:lnTo>
                  <a:pt x="870" y="20813"/>
                </a:lnTo>
                <a:lnTo>
                  <a:pt x="799" y="20970"/>
                </a:lnTo>
                <a:lnTo>
                  <a:pt x="692" y="21088"/>
                </a:lnTo>
                <a:lnTo>
                  <a:pt x="1474" y="20997"/>
                </a:lnTo>
                <a:lnTo>
                  <a:pt x="2291" y="20866"/>
                </a:lnTo>
                <a:lnTo>
                  <a:pt x="3108" y="20787"/>
                </a:lnTo>
                <a:lnTo>
                  <a:pt x="3907" y="20721"/>
                </a:lnTo>
                <a:lnTo>
                  <a:pt x="4653" y="20695"/>
                </a:lnTo>
                <a:lnTo>
                  <a:pt x="5364" y="20695"/>
                </a:lnTo>
                <a:lnTo>
                  <a:pt x="5701" y="20721"/>
                </a:lnTo>
                <a:lnTo>
                  <a:pt x="6057" y="20761"/>
                </a:lnTo>
                <a:lnTo>
                  <a:pt x="6323" y="20813"/>
                </a:lnTo>
                <a:lnTo>
                  <a:pt x="6625" y="20892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>
        <p:nvSpPr>
          <p:cNvPr id="14" name="Puzzle2"/>
          <p:cNvSpPr>
            <a:spLocks noEditPoints="1" noChangeArrowheads="1"/>
          </p:cNvSpPr>
          <p:nvPr/>
        </p:nvSpPr>
        <p:spPr bwMode="auto">
          <a:xfrm>
            <a:off x="6193456" y="1482854"/>
            <a:ext cx="1615707" cy="1112935"/>
          </a:xfrm>
          <a:custGeom>
            <a:avLst/>
            <a:gdLst>
              <a:gd name="T0" fmla="*/ 11 w 21600"/>
              <a:gd name="T1" fmla="*/ 13386 h 21600"/>
              <a:gd name="T2" fmla="*/ 4202 w 21600"/>
              <a:gd name="T3" fmla="*/ 21161 h 21600"/>
              <a:gd name="T4" fmla="*/ 10400 w 21600"/>
              <a:gd name="T5" fmla="*/ 13909 h 21600"/>
              <a:gd name="T6" fmla="*/ 16821 w 21600"/>
              <a:gd name="T7" fmla="*/ 21190 h 21600"/>
              <a:gd name="T8" fmla="*/ 21600 w 21600"/>
              <a:gd name="T9" fmla="*/ 15083 h 21600"/>
              <a:gd name="T10" fmla="*/ 16889 w 21600"/>
              <a:gd name="T11" fmla="*/ 5739 h 21600"/>
              <a:gd name="T12" fmla="*/ 10800 w 21600"/>
              <a:gd name="T13" fmla="*/ 28 h 21600"/>
              <a:gd name="T14" fmla="*/ 4202 w 21600"/>
              <a:gd name="T15" fmla="*/ 5894 h 21600"/>
              <a:gd name="T16" fmla="*/ 5388 w 21600"/>
              <a:gd name="T17" fmla="*/ 6742 h 21600"/>
              <a:gd name="T18" fmla="*/ 16177 w 21600"/>
              <a:gd name="T19" fmla="*/ 20441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4247" y="12354"/>
                </a:moveTo>
                <a:lnTo>
                  <a:pt x="4134" y="12468"/>
                </a:lnTo>
                <a:lnTo>
                  <a:pt x="4010" y="12581"/>
                </a:lnTo>
                <a:lnTo>
                  <a:pt x="3897" y="12637"/>
                </a:lnTo>
                <a:lnTo>
                  <a:pt x="3773" y="12694"/>
                </a:lnTo>
                <a:lnTo>
                  <a:pt x="3637" y="12694"/>
                </a:lnTo>
                <a:lnTo>
                  <a:pt x="3524" y="12694"/>
                </a:lnTo>
                <a:lnTo>
                  <a:pt x="3400" y="12665"/>
                </a:lnTo>
                <a:lnTo>
                  <a:pt x="3287" y="12609"/>
                </a:lnTo>
                <a:lnTo>
                  <a:pt x="3027" y="12496"/>
                </a:lnTo>
                <a:lnTo>
                  <a:pt x="2790" y="12340"/>
                </a:lnTo>
                <a:lnTo>
                  <a:pt x="2530" y="12142"/>
                </a:lnTo>
                <a:lnTo>
                  <a:pt x="2293" y="11987"/>
                </a:lnTo>
                <a:lnTo>
                  <a:pt x="2033" y="11817"/>
                </a:lnTo>
                <a:lnTo>
                  <a:pt x="1773" y="11676"/>
                </a:lnTo>
                <a:lnTo>
                  <a:pt x="1638" y="11662"/>
                </a:lnTo>
                <a:lnTo>
                  <a:pt x="1513" y="11634"/>
                </a:lnTo>
                <a:lnTo>
                  <a:pt x="1378" y="11634"/>
                </a:lnTo>
                <a:lnTo>
                  <a:pt x="1253" y="11634"/>
                </a:lnTo>
                <a:lnTo>
                  <a:pt x="1118" y="11662"/>
                </a:lnTo>
                <a:lnTo>
                  <a:pt x="971" y="11732"/>
                </a:lnTo>
                <a:lnTo>
                  <a:pt x="835" y="11817"/>
                </a:lnTo>
                <a:lnTo>
                  <a:pt x="711" y="11959"/>
                </a:lnTo>
                <a:lnTo>
                  <a:pt x="553" y="12086"/>
                </a:lnTo>
                <a:lnTo>
                  <a:pt x="429" y="12284"/>
                </a:lnTo>
                <a:lnTo>
                  <a:pt x="271" y="12524"/>
                </a:lnTo>
                <a:lnTo>
                  <a:pt x="146" y="12793"/>
                </a:lnTo>
                <a:lnTo>
                  <a:pt x="79" y="12962"/>
                </a:lnTo>
                <a:lnTo>
                  <a:pt x="33" y="13146"/>
                </a:lnTo>
                <a:lnTo>
                  <a:pt x="11" y="13386"/>
                </a:lnTo>
                <a:lnTo>
                  <a:pt x="11" y="13641"/>
                </a:lnTo>
                <a:lnTo>
                  <a:pt x="33" y="13881"/>
                </a:lnTo>
                <a:lnTo>
                  <a:pt x="101" y="14150"/>
                </a:lnTo>
                <a:lnTo>
                  <a:pt x="192" y="14404"/>
                </a:lnTo>
                <a:lnTo>
                  <a:pt x="293" y="14645"/>
                </a:lnTo>
                <a:lnTo>
                  <a:pt x="451" y="14857"/>
                </a:lnTo>
                <a:lnTo>
                  <a:pt x="621" y="15054"/>
                </a:lnTo>
                <a:lnTo>
                  <a:pt x="734" y="15125"/>
                </a:lnTo>
                <a:lnTo>
                  <a:pt x="835" y="15210"/>
                </a:lnTo>
                <a:lnTo>
                  <a:pt x="948" y="15267"/>
                </a:lnTo>
                <a:lnTo>
                  <a:pt x="1084" y="15323"/>
                </a:lnTo>
                <a:lnTo>
                  <a:pt x="1208" y="15351"/>
                </a:lnTo>
                <a:lnTo>
                  <a:pt x="1355" y="15380"/>
                </a:lnTo>
                <a:lnTo>
                  <a:pt x="1513" y="15380"/>
                </a:lnTo>
                <a:lnTo>
                  <a:pt x="1683" y="15380"/>
                </a:lnTo>
                <a:lnTo>
                  <a:pt x="1864" y="15351"/>
                </a:lnTo>
                <a:lnTo>
                  <a:pt x="2033" y="15323"/>
                </a:lnTo>
                <a:lnTo>
                  <a:pt x="2225" y="15238"/>
                </a:lnTo>
                <a:lnTo>
                  <a:pt x="2428" y="15153"/>
                </a:lnTo>
                <a:lnTo>
                  <a:pt x="2745" y="15026"/>
                </a:lnTo>
                <a:lnTo>
                  <a:pt x="3005" y="14913"/>
                </a:lnTo>
                <a:lnTo>
                  <a:pt x="3264" y="14828"/>
                </a:lnTo>
                <a:lnTo>
                  <a:pt x="3513" y="14800"/>
                </a:lnTo>
                <a:lnTo>
                  <a:pt x="3615" y="14828"/>
                </a:lnTo>
                <a:lnTo>
                  <a:pt x="3728" y="14857"/>
                </a:lnTo>
                <a:lnTo>
                  <a:pt x="3807" y="14913"/>
                </a:lnTo>
                <a:lnTo>
                  <a:pt x="3920" y="14998"/>
                </a:lnTo>
                <a:lnTo>
                  <a:pt x="4010" y="15097"/>
                </a:lnTo>
                <a:lnTo>
                  <a:pt x="4089" y="15238"/>
                </a:lnTo>
                <a:lnTo>
                  <a:pt x="4179" y="15408"/>
                </a:lnTo>
                <a:lnTo>
                  <a:pt x="4247" y="15620"/>
                </a:lnTo>
                <a:lnTo>
                  <a:pt x="4326" y="15860"/>
                </a:lnTo>
                <a:lnTo>
                  <a:pt x="4394" y="16129"/>
                </a:lnTo>
                <a:lnTo>
                  <a:pt x="4439" y="16440"/>
                </a:lnTo>
                <a:lnTo>
                  <a:pt x="4507" y="16737"/>
                </a:lnTo>
                <a:lnTo>
                  <a:pt x="4552" y="17090"/>
                </a:lnTo>
                <a:lnTo>
                  <a:pt x="4575" y="17443"/>
                </a:lnTo>
                <a:lnTo>
                  <a:pt x="4586" y="17825"/>
                </a:lnTo>
                <a:lnTo>
                  <a:pt x="4586" y="18193"/>
                </a:lnTo>
                <a:lnTo>
                  <a:pt x="4586" y="18574"/>
                </a:lnTo>
                <a:lnTo>
                  <a:pt x="4586" y="18984"/>
                </a:lnTo>
                <a:lnTo>
                  <a:pt x="4552" y="19366"/>
                </a:lnTo>
                <a:lnTo>
                  <a:pt x="4507" y="19748"/>
                </a:lnTo>
                <a:lnTo>
                  <a:pt x="4462" y="20129"/>
                </a:lnTo>
                <a:lnTo>
                  <a:pt x="4371" y="20483"/>
                </a:lnTo>
                <a:lnTo>
                  <a:pt x="4292" y="20836"/>
                </a:lnTo>
                <a:lnTo>
                  <a:pt x="4202" y="21161"/>
                </a:lnTo>
                <a:lnTo>
                  <a:pt x="4744" y="21161"/>
                </a:lnTo>
                <a:lnTo>
                  <a:pt x="5264" y="21161"/>
                </a:lnTo>
                <a:lnTo>
                  <a:pt x="5784" y="21161"/>
                </a:lnTo>
                <a:lnTo>
                  <a:pt x="6235" y="21161"/>
                </a:lnTo>
                <a:lnTo>
                  <a:pt x="6676" y="21161"/>
                </a:lnTo>
                <a:lnTo>
                  <a:pt x="7060" y="21161"/>
                </a:lnTo>
                <a:lnTo>
                  <a:pt x="7410" y="21161"/>
                </a:lnTo>
                <a:lnTo>
                  <a:pt x="7670" y="21161"/>
                </a:lnTo>
                <a:lnTo>
                  <a:pt x="8020" y="21020"/>
                </a:lnTo>
                <a:lnTo>
                  <a:pt x="8303" y="20893"/>
                </a:lnTo>
                <a:lnTo>
                  <a:pt x="8563" y="20695"/>
                </a:lnTo>
                <a:lnTo>
                  <a:pt x="8800" y="20511"/>
                </a:lnTo>
                <a:lnTo>
                  <a:pt x="8969" y="20285"/>
                </a:lnTo>
                <a:lnTo>
                  <a:pt x="9150" y="20045"/>
                </a:lnTo>
                <a:lnTo>
                  <a:pt x="9252" y="19804"/>
                </a:lnTo>
                <a:lnTo>
                  <a:pt x="9342" y="19550"/>
                </a:lnTo>
                <a:lnTo>
                  <a:pt x="9410" y="19281"/>
                </a:lnTo>
                <a:lnTo>
                  <a:pt x="9433" y="19013"/>
                </a:lnTo>
                <a:lnTo>
                  <a:pt x="9433" y="18744"/>
                </a:lnTo>
                <a:lnTo>
                  <a:pt x="9387" y="18504"/>
                </a:lnTo>
                <a:lnTo>
                  <a:pt x="9320" y="18221"/>
                </a:lnTo>
                <a:lnTo>
                  <a:pt x="9207" y="17981"/>
                </a:lnTo>
                <a:lnTo>
                  <a:pt x="9105" y="17740"/>
                </a:lnTo>
                <a:lnTo>
                  <a:pt x="8924" y="17514"/>
                </a:lnTo>
                <a:lnTo>
                  <a:pt x="8777" y="17274"/>
                </a:lnTo>
                <a:lnTo>
                  <a:pt x="8642" y="17034"/>
                </a:lnTo>
                <a:lnTo>
                  <a:pt x="8563" y="16765"/>
                </a:lnTo>
                <a:lnTo>
                  <a:pt x="8472" y="16468"/>
                </a:lnTo>
                <a:lnTo>
                  <a:pt x="8450" y="16157"/>
                </a:lnTo>
                <a:lnTo>
                  <a:pt x="8450" y="15860"/>
                </a:lnTo>
                <a:lnTo>
                  <a:pt x="8472" y="15563"/>
                </a:lnTo>
                <a:lnTo>
                  <a:pt x="8540" y="15267"/>
                </a:lnTo>
                <a:lnTo>
                  <a:pt x="8642" y="14998"/>
                </a:lnTo>
                <a:lnTo>
                  <a:pt x="8777" y="14729"/>
                </a:lnTo>
                <a:lnTo>
                  <a:pt x="8868" y="14616"/>
                </a:lnTo>
                <a:lnTo>
                  <a:pt x="8969" y="14475"/>
                </a:lnTo>
                <a:lnTo>
                  <a:pt x="9060" y="14376"/>
                </a:lnTo>
                <a:lnTo>
                  <a:pt x="9184" y="14291"/>
                </a:lnTo>
                <a:lnTo>
                  <a:pt x="9297" y="14206"/>
                </a:lnTo>
                <a:lnTo>
                  <a:pt x="9433" y="14121"/>
                </a:lnTo>
                <a:lnTo>
                  <a:pt x="9579" y="14051"/>
                </a:lnTo>
                <a:lnTo>
                  <a:pt x="9726" y="13994"/>
                </a:lnTo>
                <a:lnTo>
                  <a:pt x="9884" y="13938"/>
                </a:lnTo>
                <a:lnTo>
                  <a:pt x="10054" y="13909"/>
                </a:lnTo>
                <a:lnTo>
                  <a:pt x="10257" y="13881"/>
                </a:lnTo>
                <a:lnTo>
                  <a:pt x="10449" y="13881"/>
                </a:lnTo>
                <a:lnTo>
                  <a:pt x="10664" y="13881"/>
                </a:lnTo>
                <a:lnTo>
                  <a:pt x="10856" y="13909"/>
                </a:lnTo>
                <a:lnTo>
                  <a:pt x="11037" y="13966"/>
                </a:lnTo>
                <a:lnTo>
                  <a:pt x="11206" y="14023"/>
                </a:lnTo>
                <a:lnTo>
                  <a:pt x="11353" y="14093"/>
                </a:lnTo>
                <a:lnTo>
                  <a:pt x="11511" y="14178"/>
                </a:lnTo>
                <a:lnTo>
                  <a:pt x="11635" y="14263"/>
                </a:lnTo>
                <a:lnTo>
                  <a:pt x="11748" y="14376"/>
                </a:lnTo>
                <a:lnTo>
                  <a:pt x="11861" y="14475"/>
                </a:lnTo>
                <a:lnTo>
                  <a:pt x="11941" y="14616"/>
                </a:lnTo>
                <a:lnTo>
                  <a:pt x="12031" y="14758"/>
                </a:lnTo>
                <a:lnTo>
                  <a:pt x="12099" y="14885"/>
                </a:lnTo>
                <a:lnTo>
                  <a:pt x="12200" y="15210"/>
                </a:lnTo>
                <a:lnTo>
                  <a:pt x="12268" y="15507"/>
                </a:lnTo>
                <a:lnTo>
                  <a:pt x="12291" y="15832"/>
                </a:lnTo>
                <a:lnTo>
                  <a:pt x="12291" y="16157"/>
                </a:lnTo>
                <a:lnTo>
                  <a:pt x="12246" y="16482"/>
                </a:lnTo>
                <a:lnTo>
                  <a:pt x="12178" y="16807"/>
                </a:lnTo>
                <a:lnTo>
                  <a:pt x="12099" y="17090"/>
                </a:lnTo>
                <a:lnTo>
                  <a:pt x="12008" y="17330"/>
                </a:lnTo>
                <a:lnTo>
                  <a:pt x="11884" y="17542"/>
                </a:lnTo>
                <a:lnTo>
                  <a:pt x="11748" y="17712"/>
                </a:lnTo>
                <a:lnTo>
                  <a:pt x="11613" y="17839"/>
                </a:lnTo>
                <a:lnTo>
                  <a:pt x="11489" y="18037"/>
                </a:lnTo>
                <a:lnTo>
                  <a:pt x="11398" y="18221"/>
                </a:lnTo>
                <a:lnTo>
                  <a:pt x="11319" y="18447"/>
                </a:lnTo>
                <a:lnTo>
                  <a:pt x="11251" y="18659"/>
                </a:lnTo>
                <a:lnTo>
                  <a:pt x="11206" y="18900"/>
                </a:lnTo>
                <a:lnTo>
                  <a:pt x="11184" y="19154"/>
                </a:lnTo>
                <a:lnTo>
                  <a:pt x="11184" y="19423"/>
                </a:lnTo>
                <a:lnTo>
                  <a:pt x="11229" y="19663"/>
                </a:lnTo>
                <a:lnTo>
                  <a:pt x="11297" y="19903"/>
                </a:lnTo>
                <a:lnTo>
                  <a:pt x="11376" y="20158"/>
                </a:lnTo>
                <a:lnTo>
                  <a:pt x="11511" y="20398"/>
                </a:lnTo>
                <a:lnTo>
                  <a:pt x="11681" y="20610"/>
                </a:lnTo>
                <a:lnTo>
                  <a:pt x="11884" y="20808"/>
                </a:lnTo>
                <a:lnTo>
                  <a:pt x="12121" y="20992"/>
                </a:lnTo>
                <a:lnTo>
                  <a:pt x="12404" y="21161"/>
                </a:lnTo>
                <a:lnTo>
                  <a:pt x="12528" y="21190"/>
                </a:lnTo>
                <a:lnTo>
                  <a:pt x="12856" y="21274"/>
                </a:lnTo>
                <a:lnTo>
                  <a:pt x="13330" y="21373"/>
                </a:lnTo>
                <a:lnTo>
                  <a:pt x="13963" y="21486"/>
                </a:lnTo>
                <a:lnTo>
                  <a:pt x="14313" y="21543"/>
                </a:lnTo>
                <a:lnTo>
                  <a:pt x="14652" y="21571"/>
                </a:lnTo>
                <a:lnTo>
                  <a:pt x="15025" y="21600"/>
                </a:lnTo>
                <a:lnTo>
                  <a:pt x="15409" y="21600"/>
                </a:lnTo>
                <a:lnTo>
                  <a:pt x="15782" y="21600"/>
                </a:lnTo>
                <a:lnTo>
                  <a:pt x="16177" y="21571"/>
                </a:lnTo>
                <a:lnTo>
                  <a:pt x="16516" y="21486"/>
                </a:lnTo>
                <a:lnTo>
                  <a:pt x="16889" y="21402"/>
                </a:lnTo>
                <a:lnTo>
                  <a:pt x="16821" y="21190"/>
                </a:lnTo>
                <a:lnTo>
                  <a:pt x="16776" y="20935"/>
                </a:lnTo>
                <a:lnTo>
                  <a:pt x="16742" y="20667"/>
                </a:lnTo>
                <a:lnTo>
                  <a:pt x="16719" y="20370"/>
                </a:lnTo>
                <a:lnTo>
                  <a:pt x="16697" y="19719"/>
                </a:lnTo>
                <a:lnTo>
                  <a:pt x="16697" y="19013"/>
                </a:lnTo>
                <a:lnTo>
                  <a:pt x="16719" y="18306"/>
                </a:lnTo>
                <a:lnTo>
                  <a:pt x="16753" y="17599"/>
                </a:lnTo>
                <a:lnTo>
                  <a:pt x="16821" y="16949"/>
                </a:lnTo>
                <a:lnTo>
                  <a:pt x="16889" y="16383"/>
                </a:lnTo>
                <a:lnTo>
                  <a:pt x="16934" y="16129"/>
                </a:lnTo>
                <a:lnTo>
                  <a:pt x="17002" y="15945"/>
                </a:lnTo>
                <a:lnTo>
                  <a:pt x="17081" y="15790"/>
                </a:lnTo>
                <a:lnTo>
                  <a:pt x="17194" y="15648"/>
                </a:lnTo>
                <a:lnTo>
                  <a:pt x="17318" y="15563"/>
                </a:lnTo>
                <a:lnTo>
                  <a:pt x="17453" y="15507"/>
                </a:lnTo>
                <a:lnTo>
                  <a:pt x="17600" y="15450"/>
                </a:lnTo>
                <a:lnTo>
                  <a:pt x="17758" y="15450"/>
                </a:lnTo>
                <a:lnTo>
                  <a:pt x="17905" y="15479"/>
                </a:lnTo>
                <a:lnTo>
                  <a:pt x="18064" y="15535"/>
                </a:lnTo>
                <a:lnTo>
                  <a:pt x="18233" y="15620"/>
                </a:lnTo>
                <a:lnTo>
                  <a:pt x="18380" y="15733"/>
                </a:lnTo>
                <a:lnTo>
                  <a:pt x="18561" y="15832"/>
                </a:lnTo>
                <a:lnTo>
                  <a:pt x="18707" y="15973"/>
                </a:lnTo>
                <a:lnTo>
                  <a:pt x="18866" y="16129"/>
                </a:lnTo>
                <a:lnTo>
                  <a:pt x="18990" y="16327"/>
                </a:lnTo>
                <a:lnTo>
                  <a:pt x="19125" y="16482"/>
                </a:lnTo>
                <a:lnTo>
                  <a:pt x="19295" y="16624"/>
                </a:lnTo>
                <a:lnTo>
                  <a:pt x="19464" y="16737"/>
                </a:lnTo>
                <a:lnTo>
                  <a:pt x="19668" y="16807"/>
                </a:lnTo>
                <a:lnTo>
                  <a:pt x="19860" y="16836"/>
                </a:lnTo>
                <a:lnTo>
                  <a:pt x="20052" y="16864"/>
                </a:lnTo>
                <a:lnTo>
                  <a:pt x="20266" y="16836"/>
                </a:lnTo>
                <a:lnTo>
                  <a:pt x="20470" y="16793"/>
                </a:lnTo>
                <a:lnTo>
                  <a:pt x="20662" y="16708"/>
                </a:lnTo>
                <a:lnTo>
                  <a:pt x="20854" y="16567"/>
                </a:lnTo>
                <a:lnTo>
                  <a:pt x="21035" y="16412"/>
                </a:lnTo>
                <a:lnTo>
                  <a:pt x="21182" y="16214"/>
                </a:lnTo>
                <a:lnTo>
                  <a:pt x="21340" y="16002"/>
                </a:lnTo>
                <a:lnTo>
                  <a:pt x="21441" y="15733"/>
                </a:lnTo>
                <a:lnTo>
                  <a:pt x="21532" y="15436"/>
                </a:lnTo>
                <a:lnTo>
                  <a:pt x="21600" y="15083"/>
                </a:lnTo>
                <a:lnTo>
                  <a:pt x="21600" y="14885"/>
                </a:lnTo>
                <a:lnTo>
                  <a:pt x="21600" y="14729"/>
                </a:lnTo>
                <a:lnTo>
                  <a:pt x="21600" y="14531"/>
                </a:lnTo>
                <a:lnTo>
                  <a:pt x="21577" y="14376"/>
                </a:lnTo>
                <a:lnTo>
                  <a:pt x="21532" y="14206"/>
                </a:lnTo>
                <a:lnTo>
                  <a:pt x="21487" y="14051"/>
                </a:lnTo>
                <a:lnTo>
                  <a:pt x="21419" y="13909"/>
                </a:lnTo>
                <a:lnTo>
                  <a:pt x="21351" y="13768"/>
                </a:lnTo>
                <a:lnTo>
                  <a:pt x="21204" y="13500"/>
                </a:lnTo>
                <a:lnTo>
                  <a:pt x="21035" y="13287"/>
                </a:lnTo>
                <a:lnTo>
                  <a:pt x="20809" y="13090"/>
                </a:lnTo>
                <a:lnTo>
                  <a:pt x="20594" y="12962"/>
                </a:lnTo>
                <a:lnTo>
                  <a:pt x="20357" y="12821"/>
                </a:lnTo>
                <a:lnTo>
                  <a:pt x="20120" y="12764"/>
                </a:lnTo>
                <a:lnTo>
                  <a:pt x="19882" y="12708"/>
                </a:lnTo>
                <a:lnTo>
                  <a:pt x="19645" y="12736"/>
                </a:lnTo>
                <a:lnTo>
                  <a:pt x="19430" y="12793"/>
                </a:lnTo>
                <a:lnTo>
                  <a:pt x="19227" y="12906"/>
                </a:lnTo>
                <a:lnTo>
                  <a:pt x="19148" y="12962"/>
                </a:lnTo>
                <a:lnTo>
                  <a:pt x="19058" y="13047"/>
                </a:lnTo>
                <a:lnTo>
                  <a:pt x="18990" y="13146"/>
                </a:lnTo>
                <a:lnTo>
                  <a:pt x="18911" y="13259"/>
                </a:lnTo>
                <a:lnTo>
                  <a:pt x="18775" y="13471"/>
                </a:lnTo>
                <a:lnTo>
                  <a:pt x="18628" y="13641"/>
                </a:lnTo>
                <a:lnTo>
                  <a:pt x="18470" y="13740"/>
                </a:lnTo>
                <a:lnTo>
                  <a:pt x="18301" y="13825"/>
                </a:lnTo>
                <a:lnTo>
                  <a:pt x="18143" y="13853"/>
                </a:lnTo>
                <a:lnTo>
                  <a:pt x="17973" y="13881"/>
                </a:lnTo>
                <a:lnTo>
                  <a:pt x="17804" y="13853"/>
                </a:lnTo>
                <a:lnTo>
                  <a:pt x="17646" y="13796"/>
                </a:lnTo>
                <a:lnTo>
                  <a:pt x="17499" y="13726"/>
                </a:lnTo>
                <a:lnTo>
                  <a:pt x="17341" y="13641"/>
                </a:lnTo>
                <a:lnTo>
                  <a:pt x="17216" y="13528"/>
                </a:lnTo>
                <a:lnTo>
                  <a:pt x="17103" y="13386"/>
                </a:lnTo>
                <a:lnTo>
                  <a:pt x="17024" y="13259"/>
                </a:lnTo>
                <a:lnTo>
                  <a:pt x="16934" y="13118"/>
                </a:lnTo>
                <a:lnTo>
                  <a:pt x="16889" y="12991"/>
                </a:lnTo>
                <a:lnTo>
                  <a:pt x="16889" y="12849"/>
                </a:lnTo>
                <a:lnTo>
                  <a:pt x="16889" y="12383"/>
                </a:lnTo>
                <a:lnTo>
                  <a:pt x="16889" y="11662"/>
                </a:lnTo>
                <a:lnTo>
                  <a:pt x="16889" y="10701"/>
                </a:lnTo>
                <a:lnTo>
                  <a:pt x="16889" y="9640"/>
                </a:lnTo>
                <a:lnTo>
                  <a:pt x="16889" y="8566"/>
                </a:lnTo>
                <a:lnTo>
                  <a:pt x="16889" y="7478"/>
                </a:lnTo>
                <a:lnTo>
                  <a:pt x="16889" y="6502"/>
                </a:lnTo>
                <a:lnTo>
                  <a:pt x="16889" y="5739"/>
                </a:lnTo>
                <a:lnTo>
                  <a:pt x="16674" y="5894"/>
                </a:lnTo>
                <a:lnTo>
                  <a:pt x="16414" y="6036"/>
                </a:lnTo>
                <a:lnTo>
                  <a:pt x="16154" y="6177"/>
                </a:lnTo>
                <a:lnTo>
                  <a:pt x="15849" y="6248"/>
                </a:lnTo>
                <a:lnTo>
                  <a:pt x="15544" y="6304"/>
                </a:lnTo>
                <a:lnTo>
                  <a:pt x="15217" y="6332"/>
                </a:lnTo>
                <a:lnTo>
                  <a:pt x="14866" y="6361"/>
                </a:lnTo>
                <a:lnTo>
                  <a:pt x="14550" y="6361"/>
                </a:lnTo>
                <a:lnTo>
                  <a:pt x="14200" y="6332"/>
                </a:lnTo>
                <a:lnTo>
                  <a:pt x="13850" y="6276"/>
                </a:lnTo>
                <a:lnTo>
                  <a:pt x="13522" y="6219"/>
                </a:lnTo>
                <a:lnTo>
                  <a:pt x="13206" y="6149"/>
                </a:lnTo>
                <a:lnTo>
                  <a:pt x="12901" y="6064"/>
                </a:lnTo>
                <a:lnTo>
                  <a:pt x="12618" y="5951"/>
                </a:lnTo>
                <a:lnTo>
                  <a:pt x="12358" y="5838"/>
                </a:lnTo>
                <a:lnTo>
                  <a:pt x="12121" y="5739"/>
                </a:lnTo>
                <a:lnTo>
                  <a:pt x="11941" y="5626"/>
                </a:lnTo>
                <a:lnTo>
                  <a:pt x="11794" y="5513"/>
                </a:lnTo>
                <a:lnTo>
                  <a:pt x="11658" y="5414"/>
                </a:lnTo>
                <a:lnTo>
                  <a:pt x="11556" y="5301"/>
                </a:lnTo>
                <a:lnTo>
                  <a:pt x="11466" y="5187"/>
                </a:lnTo>
                <a:lnTo>
                  <a:pt x="11398" y="5089"/>
                </a:lnTo>
                <a:lnTo>
                  <a:pt x="11376" y="4947"/>
                </a:lnTo>
                <a:lnTo>
                  <a:pt x="11353" y="4834"/>
                </a:lnTo>
                <a:lnTo>
                  <a:pt x="11353" y="4707"/>
                </a:lnTo>
                <a:lnTo>
                  <a:pt x="11376" y="4565"/>
                </a:lnTo>
                <a:lnTo>
                  <a:pt x="11443" y="4410"/>
                </a:lnTo>
                <a:lnTo>
                  <a:pt x="11511" y="4240"/>
                </a:lnTo>
                <a:lnTo>
                  <a:pt x="11703" y="3887"/>
                </a:lnTo>
                <a:lnTo>
                  <a:pt x="11986" y="3505"/>
                </a:lnTo>
                <a:lnTo>
                  <a:pt x="12144" y="3265"/>
                </a:lnTo>
                <a:lnTo>
                  <a:pt x="12246" y="3025"/>
                </a:lnTo>
                <a:lnTo>
                  <a:pt x="12336" y="2756"/>
                </a:lnTo>
                <a:lnTo>
                  <a:pt x="12404" y="2445"/>
                </a:lnTo>
                <a:lnTo>
                  <a:pt x="12438" y="2176"/>
                </a:lnTo>
                <a:lnTo>
                  <a:pt x="12438" y="1880"/>
                </a:lnTo>
                <a:lnTo>
                  <a:pt x="12404" y="1583"/>
                </a:lnTo>
                <a:lnTo>
                  <a:pt x="12336" y="1314"/>
                </a:lnTo>
                <a:lnTo>
                  <a:pt x="12246" y="1046"/>
                </a:lnTo>
                <a:lnTo>
                  <a:pt x="12099" y="791"/>
                </a:lnTo>
                <a:lnTo>
                  <a:pt x="12008" y="692"/>
                </a:lnTo>
                <a:lnTo>
                  <a:pt x="11918" y="579"/>
                </a:lnTo>
                <a:lnTo>
                  <a:pt x="11816" y="466"/>
                </a:lnTo>
                <a:lnTo>
                  <a:pt x="11703" y="381"/>
                </a:lnTo>
                <a:lnTo>
                  <a:pt x="11579" y="310"/>
                </a:lnTo>
                <a:lnTo>
                  <a:pt x="11443" y="226"/>
                </a:lnTo>
                <a:lnTo>
                  <a:pt x="11297" y="169"/>
                </a:lnTo>
                <a:lnTo>
                  <a:pt x="11138" y="113"/>
                </a:lnTo>
                <a:lnTo>
                  <a:pt x="10969" y="56"/>
                </a:lnTo>
                <a:lnTo>
                  <a:pt x="10800" y="28"/>
                </a:lnTo>
                <a:lnTo>
                  <a:pt x="10619" y="28"/>
                </a:lnTo>
                <a:lnTo>
                  <a:pt x="10404" y="28"/>
                </a:lnTo>
                <a:lnTo>
                  <a:pt x="10257" y="28"/>
                </a:lnTo>
                <a:lnTo>
                  <a:pt x="10076" y="56"/>
                </a:lnTo>
                <a:lnTo>
                  <a:pt x="9952" y="84"/>
                </a:lnTo>
                <a:lnTo>
                  <a:pt x="9794" y="141"/>
                </a:lnTo>
                <a:lnTo>
                  <a:pt x="9692" y="226"/>
                </a:lnTo>
                <a:lnTo>
                  <a:pt x="9557" y="282"/>
                </a:lnTo>
                <a:lnTo>
                  <a:pt x="9455" y="381"/>
                </a:lnTo>
                <a:lnTo>
                  <a:pt x="9365" y="466"/>
                </a:lnTo>
                <a:lnTo>
                  <a:pt x="9274" y="579"/>
                </a:lnTo>
                <a:lnTo>
                  <a:pt x="9184" y="692"/>
                </a:lnTo>
                <a:lnTo>
                  <a:pt x="9128" y="791"/>
                </a:lnTo>
                <a:lnTo>
                  <a:pt x="9060" y="932"/>
                </a:lnTo>
                <a:lnTo>
                  <a:pt x="8969" y="1201"/>
                </a:lnTo>
                <a:lnTo>
                  <a:pt x="8913" y="1498"/>
                </a:lnTo>
                <a:lnTo>
                  <a:pt x="8890" y="1795"/>
                </a:lnTo>
                <a:lnTo>
                  <a:pt x="8890" y="2120"/>
                </a:lnTo>
                <a:lnTo>
                  <a:pt x="8913" y="2445"/>
                </a:lnTo>
                <a:lnTo>
                  <a:pt x="8969" y="2756"/>
                </a:lnTo>
                <a:lnTo>
                  <a:pt x="9060" y="3081"/>
                </a:lnTo>
                <a:lnTo>
                  <a:pt x="9173" y="3378"/>
                </a:lnTo>
                <a:lnTo>
                  <a:pt x="9297" y="3647"/>
                </a:lnTo>
                <a:lnTo>
                  <a:pt x="9466" y="3887"/>
                </a:lnTo>
                <a:lnTo>
                  <a:pt x="9579" y="4085"/>
                </a:lnTo>
                <a:lnTo>
                  <a:pt x="9670" y="4269"/>
                </a:lnTo>
                <a:lnTo>
                  <a:pt x="9726" y="4467"/>
                </a:lnTo>
                <a:lnTo>
                  <a:pt x="9771" y="4650"/>
                </a:lnTo>
                <a:lnTo>
                  <a:pt x="9771" y="4834"/>
                </a:lnTo>
                <a:lnTo>
                  <a:pt x="9749" y="5032"/>
                </a:lnTo>
                <a:lnTo>
                  <a:pt x="9715" y="5216"/>
                </a:lnTo>
                <a:lnTo>
                  <a:pt x="9625" y="5385"/>
                </a:lnTo>
                <a:lnTo>
                  <a:pt x="9534" y="5513"/>
                </a:lnTo>
                <a:lnTo>
                  <a:pt x="9410" y="5626"/>
                </a:lnTo>
                <a:lnTo>
                  <a:pt x="9229" y="5710"/>
                </a:lnTo>
                <a:lnTo>
                  <a:pt x="9060" y="5767"/>
                </a:lnTo>
                <a:lnTo>
                  <a:pt x="8845" y="5767"/>
                </a:lnTo>
                <a:lnTo>
                  <a:pt x="8585" y="5739"/>
                </a:lnTo>
                <a:lnTo>
                  <a:pt x="8325" y="5654"/>
                </a:lnTo>
                <a:lnTo>
                  <a:pt x="8020" y="5513"/>
                </a:lnTo>
                <a:lnTo>
                  <a:pt x="7840" y="5442"/>
                </a:lnTo>
                <a:lnTo>
                  <a:pt x="7648" y="5385"/>
                </a:lnTo>
                <a:lnTo>
                  <a:pt x="7433" y="5329"/>
                </a:lnTo>
                <a:lnTo>
                  <a:pt x="7241" y="5301"/>
                </a:lnTo>
                <a:lnTo>
                  <a:pt x="6755" y="5301"/>
                </a:lnTo>
                <a:lnTo>
                  <a:pt x="6281" y="5329"/>
                </a:lnTo>
                <a:lnTo>
                  <a:pt x="5784" y="5385"/>
                </a:lnTo>
                <a:lnTo>
                  <a:pt x="5264" y="5498"/>
                </a:lnTo>
                <a:lnTo>
                  <a:pt x="4744" y="5597"/>
                </a:lnTo>
                <a:lnTo>
                  <a:pt x="4247" y="5739"/>
                </a:lnTo>
                <a:lnTo>
                  <a:pt x="4202" y="5894"/>
                </a:lnTo>
                <a:lnTo>
                  <a:pt x="4202" y="6191"/>
                </a:lnTo>
                <a:lnTo>
                  <a:pt x="4202" y="6545"/>
                </a:lnTo>
                <a:lnTo>
                  <a:pt x="4225" y="6954"/>
                </a:lnTo>
                <a:lnTo>
                  <a:pt x="4315" y="7930"/>
                </a:lnTo>
                <a:lnTo>
                  <a:pt x="4394" y="9018"/>
                </a:lnTo>
                <a:lnTo>
                  <a:pt x="4439" y="9570"/>
                </a:lnTo>
                <a:lnTo>
                  <a:pt x="4462" y="10107"/>
                </a:lnTo>
                <a:lnTo>
                  <a:pt x="4484" y="10630"/>
                </a:lnTo>
                <a:lnTo>
                  <a:pt x="4507" y="11082"/>
                </a:lnTo>
                <a:lnTo>
                  <a:pt x="4484" y="11520"/>
                </a:lnTo>
                <a:lnTo>
                  <a:pt x="4439" y="11874"/>
                </a:lnTo>
                <a:lnTo>
                  <a:pt x="4394" y="12029"/>
                </a:lnTo>
                <a:lnTo>
                  <a:pt x="4349" y="12171"/>
                </a:lnTo>
                <a:lnTo>
                  <a:pt x="4315" y="12284"/>
                </a:lnTo>
                <a:lnTo>
                  <a:pt x="4247" y="12354"/>
                </a:lnTo>
                <a:close/>
              </a:path>
            </a:pathLst>
          </a:custGeom>
          <a:solidFill>
            <a:srgbClr val="FFCC99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15" name="Puzzle4"/>
          <p:cNvSpPr>
            <a:spLocks noEditPoints="1" noChangeArrowheads="1"/>
          </p:cNvSpPr>
          <p:nvPr/>
        </p:nvSpPr>
        <p:spPr bwMode="auto">
          <a:xfrm>
            <a:off x="5590289" y="1469134"/>
            <a:ext cx="974150" cy="1422845"/>
          </a:xfrm>
          <a:custGeom>
            <a:avLst/>
            <a:gdLst>
              <a:gd name="T0" fmla="*/ 8307 w 21600"/>
              <a:gd name="T1" fmla="*/ 11593 h 21600"/>
              <a:gd name="T2" fmla="*/ 453 w 21600"/>
              <a:gd name="T3" fmla="*/ 16938 h 21600"/>
              <a:gd name="T4" fmla="*/ 11500 w 21600"/>
              <a:gd name="T5" fmla="*/ 21600 h 21600"/>
              <a:gd name="T6" fmla="*/ 20920 w 21600"/>
              <a:gd name="T7" fmla="*/ 16751 h 21600"/>
              <a:gd name="T8" fmla="*/ 13972 w 21600"/>
              <a:gd name="T9" fmla="*/ 10888 h 21600"/>
              <a:gd name="T10" fmla="*/ 21033 w 21600"/>
              <a:gd name="T11" fmla="*/ 4716 h 21600"/>
              <a:gd name="T12" fmla="*/ 11102 w 21600"/>
              <a:gd name="T13" fmla="*/ 11 h 21600"/>
              <a:gd name="T14" fmla="*/ 453 w 21600"/>
              <a:gd name="T15" fmla="*/ 4716 h 21600"/>
              <a:gd name="T16" fmla="*/ 2076 w 21600"/>
              <a:gd name="T17" fmla="*/ 5664 h 21600"/>
              <a:gd name="T18" fmla="*/ 20203 w 21600"/>
              <a:gd name="T19" fmla="*/ 1598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3813" y="10590"/>
                </a:moveTo>
                <a:lnTo>
                  <a:pt x="3927" y="10513"/>
                </a:lnTo>
                <a:lnTo>
                  <a:pt x="4078" y="10425"/>
                </a:lnTo>
                <a:lnTo>
                  <a:pt x="4210" y="10359"/>
                </a:lnTo>
                <a:lnTo>
                  <a:pt x="4361" y="10315"/>
                </a:lnTo>
                <a:lnTo>
                  <a:pt x="4682" y="10237"/>
                </a:lnTo>
                <a:lnTo>
                  <a:pt x="5041" y="10193"/>
                </a:lnTo>
                <a:lnTo>
                  <a:pt x="5456" y="10171"/>
                </a:lnTo>
                <a:lnTo>
                  <a:pt x="5853" y="10193"/>
                </a:lnTo>
                <a:lnTo>
                  <a:pt x="6249" y="10260"/>
                </a:lnTo>
                <a:lnTo>
                  <a:pt x="6646" y="10337"/>
                </a:lnTo>
                <a:lnTo>
                  <a:pt x="7004" y="10469"/>
                </a:lnTo>
                <a:lnTo>
                  <a:pt x="7363" y="10612"/>
                </a:lnTo>
                <a:lnTo>
                  <a:pt x="7665" y="10788"/>
                </a:lnTo>
                <a:lnTo>
                  <a:pt x="7911" y="10998"/>
                </a:lnTo>
                <a:lnTo>
                  <a:pt x="8024" y="11097"/>
                </a:lnTo>
                <a:lnTo>
                  <a:pt x="8137" y="11207"/>
                </a:lnTo>
                <a:lnTo>
                  <a:pt x="8194" y="11340"/>
                </a:lnTo>
                <a:lnTo>
                  <a:pt x="8269" y="11461"/>
                </a:lnTo>
                <a:lnTo>
                  <a:pt x="8307" y="11593"/>
                </a:lnTo>
                <a:lnTo>
                  <a:pt x="8307" y="11714"/>
                </a:lnTo>
                <a:lnTo>
                  <a:pt x="8307" y="11868"/>
                </a:lnTo>
                <a:lnTo>
                  <a:pt x="8307" y="12012"/>
                </a:lnTo>
                <a:lnTo>
                  <a:pt x="8194" y="12265"/>
                </a:lnTo>
                <a:lnTo>
                  <a:pt x="8062" y="12519"/>
                </a:lnTo>
                <a:lnTo>
                  <a:pt x="7873" y="12706"/>
                </a:lnTo>
                <a:lnTo>
                  <a:pt x="7627" y="12904"/>
                </a:lnTo>
                <a:lnTo>
                  <a:pt x="7363" y="13048"/>
                </a:lnTo>
                <a:lnTo>
                  <a:pt x="7080" y="13180"/>
                </a:lnTo>
                <a:lnTo>
                  <a:pt x="6759" y="13257"/>
                </a:lnTo>
                <a:lnTo>
                  <a:pt x="6419" y="13345"/>
                </a:lnTo>
                <a:lnTo>
                  <a:pt x="6098" y="13389"/>
                </a:lnTo>
                <a:lnTo>
                  <a:pt x="5739" y="13389"/>
                </a:lnTo>
                <a:lnTo>
                  <a:pt x="5418" y="13389"/>
                </a:lnTo>
                <a:lnTo>
                  <a:pt x="5079" y="13345"/>
                </a:lnTo>
                <a:lnTo>
                  <a:pt x="4758" y="13301"/>
                </a:lnTo>
                <a:lnTo>
                  <a:pt x="4474" y="13213"/>
                </a:lnTo>
                <a:lnTo>
                  <a:pt x="4172" y="13114"/>
                </a:lnTo>
                <a:lnTo>
                  <a:pt x="3965" y="12982"/>
                </a:lnTo>
                <a:lnTo>
                  <a:pt x="3738" y="12838"/>
                </a:lnTo>
                <a:lnTo>
                  <a:pt x="3493" y="12706"/>
                </a:lnTo>
                <a:lnTo>
                  <a:pt x="3228" y="12607"/>
                </a:lnTo>
                <a:lnTo>
                  <a:pt x="2945" y="12519"/>
                </a:lnTo>
                <a:lnTo>
                  <a:pt x="2700" y="12431"/>
                </a:lnTo>
                <a:lnTo>
                  <a:pt x="2397" y="12375"/>
                </a:lnTo>
                <a:lnTo>
                  <a:pt x="2152" y="12331"/>
                </a:lnTo>
                <a:lnTo>
                  <a:pt x="1888" y="12309"/>
                </a:lnTo>
                <a:lnTo>
                  <a:pt x="1642" y="12309"/>
                </a:lnTo>
                <a:lnTo>
                  <a:pt x="1397" y="12331"/>
                </a:lnTo>
                <a:lnTo>
                  <a:pt x="1170" y="12397"/>
                </a:lnTo>
                <a:lnTo>
                  <a:pt x="962" y="12453"/>
                </a:lnTo>
                <a:lnTo>
                  <a:pt x="774" y="12563"/>
                </a:lnTo>
                <a:lnTo>
                  <a:pt x="623" y="12684"/>
                </a:lnTo>
                <a:lnTo>
                  <a:pt x="528" y="12838"/>
                </a:lnTo>
                <a:lnTo>
                  <a:pt x="453" y="13026"/>
                </a:lnTo>
                <a:lnTo>
                  <a:pt x="339" y="13477"/>
                </a:lnTo>
                <a:lnTo>
                  <a:pt x="226" y="13984"/>
                </a:lnTo>
                <a:lnTo>
                  <a:pt x="151" y="14535"/>
                </a:lnTo>
                <a:lnTo>
                  <a:pt x="113" y="15075"/>
                </a:lnTo>
                <a:lnTo>
                  <a:pt x="113" y="15626"/>
                </a:lnTo>
                <a:lnTo>
                  <a:pt x="151" y="16133"/>
                </a:lnTo>
                <a:lnTo>
                  <a:pt x="188" y="16376"/>
                </a:lnTo>
                <a:lnTo>
                  <a:pt x="264" y="16585"/>
                </a:lnTo>
                <a:lnTo>
                  <a:pt x="339" y="16773"/>
                </a:lnTo>
                <a:lnTo>
                  <a:pt x="453" y="16938"/>
                </a:lnTo>
                <a:lnTo>
                  <a:pt x="1095" y="16883"/>
                </a:lnTo>
                <a:lnTo>
                  <a:pt x="1963" y="16795"/>
                </a:lnTo>
                <a:lnTo>
                  <a:pt x="2945" y="16751"/>
                </a:lnTo>
                <a:lnTo>
                  <a:pt x="3965" y="16706"/>
                </a:lnTo>
                <a:lnTo>
                  <a:pt x="5022" y="16684"/>
                </a:lnTo>
                <a:lnTo>
                  <a:pt x="5947" y="16684"/>
                </a:lnTo>
                <a:lnTo>
                  <a:pt x="6759" y="16706"/>
                </a:lnTo>
                <a:lnTo>
                  <a:pt x="7363" y="16751"/>
                </a:lnTo>
                <a:lnTo>
                  <a:pt x="7948" y="16839"/>
                </a:lnTo>
                <a:lnTo>
                  <a:pt x="8458" y="16916"/>
                </a:lnTo>
                <a:lnTo>
                  <a:pt x="8893" y="17026"/>
                </a:lnTo>
                <a:lnTo>
                  <a:pt x="9289" y="17158"/>
                </a:lnTo>
                <a:lnTo>
                  <a:pt x="9572" y="17280"/>
                </a:lnTo>
                <a:lnTo>
                  <a:pt x="9799" y="17412"/>
                </a:lnTo>
                <a:lnTo>
                  <a:pt x="9969" y="17555"/>
                </a:lnTo>
                <a:lnTo>
                  <a:pt x="10120" y="17687"/>
                </a:lnTo>
                <a:lnTo>
                  <a:pt x="10158" y="17831"/>
                </a:lnTo>
                <a:lnTo>
                  <a:pt x="10195" y="17974"/>
                </a:lnTo>
                <a:lnTo>
                  <a:pt x="10158" y="18128"/>
                </a:lnTo>
                <a:lnTo>
                  <a:pt x="10082" y="18271"/>
                </a:lnTo>
                <a:lnTo>
                  <a:pt x="9969" y="18426"/>
                </a:lnTo>
                <a:lnTo>
                  <a:pt x="9837" y="18569"/>
                </a:lnTo>
                <a:lnTo>
                  <a:pt x="9648" y="18701"/>
                </a:lnTo>
                <a:lnTo>
                  <a:pt x="9440" y="18822"/>
                </a:lnTo>
                <a:lnTo>
                  <a:pt x="9213" y="18999"/>
                </a:lnTo>
                <a:lnTo>
                  <a:pt x="9044" y="19186"/>
                </a:lnTo>
                <a:lnTo>
                  <a:pt x="8893" y="19395"/>
                </a:lnTo>
                <a:lnTo>
                  <a:pt x="8817" y="19627"/>
                </a:lnTo>
                <a:lnTo>
                  <a:pt x="8779" y="19858"/>
                </a:lnTo>
                <a:lnTo>
                  <a:pt x="8779" y="20112"/>
                </a:lnTo>
                <a:lnTo>
                  <a:pt x="8855" y="20354"/>
                </a:lnTo>
                <a:lnTo>
                  <a:pt x="8968" y="20586"/>
                </a:lnTo>
                <a:lnTo>
                  <a:pt x="9138" y="20817"/>
                </a:lnTo>
                <a:lnTo>
                  <a:pt x="9365" y="21026"/>
                </a:lnTo>
                <a:lnTo>
                  <a:pt x="9610" y="21192"/>
                </a:lnTo>
                <a:lnTo>
                  <a:pt x="9950" y="21368"/>
                </a:lnTo>
                <a:lnTo>
                  <a:pt x="10120" y="21445"/>
                </a:lnTo>
                <a:lnTo>
                  <a:pt x="10346" y="21511"/>
                </a:lnTo>
                <a:lnTo>
                  <a:pt x="10516" y="21555"/>
                </a:lnTo>
                <a:lnTo>
                  <a:pt x="10743" y="21600"/>
                </a:lnTo>
                <a:lnTo>
                  <a:pt x="10988" y="21644"/>
                </a:lnTo>
                <a:lnTo>
                  <a:pt x="11215" y="21666"/>
                </a:lnTo>
                <a:lnTo>
                  <a:pt x="11498" y="21666"/>
                </a:lnTo>
                <a:lnTo>
                  <a:pt x="11762" y="21666"/>
                </a:lnTo>
                <a:lnTo>
                  <a:pt x="12253" y="21644"/>
                </a:lnTo>
                <a:lnTo>
                  <a:pt x="12763" y="21577"/>
                </a:lnTo>
                <a:lnTo>
                  <a:pt x="13197" y="21467"/>
                </a:lnTo>
                <a:lnTo>
                  <a:pt x="13556" y="21346"/>
                </a:lnTo>
                <a:lnTo>
                  <a:pt x="13896" y="21192"/>
                </a:lnTo>
                <a:lnTo>
                  <a:pt x="14179" y="21026"/>
                </a:lnTo>
                <a:lnTo>
                  <a:pt x="14444" y="20839"/>
                </a:lnTo>
                <a:lnTo>
                  <a:pt x="14576" y="20641"/>
                </a:lnTo>
                <a:lnTo>
                  <a:pt x="14727" y="20431"/>
                </a:lnTo>
                <a:lnTo>
                  <a:pt x="14765" y="20200"/>
                </a:lnTo>
                <a:lnTo>
                  <a:pt x="14802" y="19991"/>
                </a:lnTo>
                <a:lnTo>
                  <a:pt x="14727" y="19759"/>
                </a:lnTo>
                <a:lnTo>
                  <a:pt x="14613" y="19550"/>
                </a:lnTo>
                <a:lnTo>
                  <a:pt x="14444" y="19307"/>
                </a:lnTo>
                <a:lnTo>
                  <a:pt x="14217" y="19098"/>
                </a:lnTo>
                <a:lnTo>
                  <a:pt x="13934" y="18911"/>
                </a:lnTo>
                <a:lnTo>
                  <a:pt x="13669" y="18745"/>
                </a:lnTo>
                <a:lnTo>
                  <a:pt x="13462" y="18547"/>
                </a:lnTo>
                <a:lnTo>
                  <a:pt x="13311" y="18337"/>
                </a:lnTo>
                <a:lnTo>
                  <a:pt x="13197" y="18150"/>
                </a:lnTo>
                <a:lnTo>
                  <a:pt x="13122" y="17941"/>
                </a:lnTo>
                <a:lnTo>
                  <a:pt x="13122" y="17720"/>
                </a:lnTo>
                <a:lnTo>
                  <a:pt x="13122" y="17533"/>
                </a:lnTo>
                <a:lnTo>
                  <a:pt x="13197" y="17346"/>
                </a:lnTo>
                <a:lnTo>
                  <a:pt x="13273" y="17158"/>
                </a:lnTo>
                <a:lnTo>
                  <a:pt x="13386" y="16982"/>
                </a:lnTo>
                <a:lnTo>
                  <a:pt x="13537" y="16839"/>
                </a:lnTo>
                <a:lnTo>
                  <a:pt x="13707" y="16706"/>
                </a:lnTo>
                <a:lnTo>
                  <a:pt x="13896" y="16607"/>
                </a:lnTo>
                <a:lnTo>
                  <a:pt x="14104" y="16519"/>
                </a:lnTo>
                <a:lnTo>
                  <a:pt x="14330" y="16453"/>
                </a:lnTo>
                <a:lnTo>
                  <a:pt x="14538" y="16431"/>
                </a:lnTo>
                <a:lnTo>
                  <a:pt x="14897" y="16453"/>
                </a:lnTo>
                <a:lnTo>
                  <a:pt x="15406" y="16497"/>
                </a:lnTo>
                <a:lnTo>
                  <a:pt x="16105" y="16541"/>
                </a:lnTo>
                <a:lnTo>
                  <a:pt x="16898" y="16607"/>
                </a:lnTo>
                <a:lnTo>
                  <a:pt x="17804" y="16651"/>
                </a:lnTo>
                <a:lnTo>
                  <a:pt x="18786" y="16684"/>
                </a:lnTo>
                <a:lnTo>
                  <a:pt x="19844" y="16728"/>
                </a:lnTo>
                <a:lnTo>
                  <a:pt x="20920" y="16751"/>
                </a:lnTo>
                <a:lnTo>
                  <a:pt x="21109" y="16497"/>
                </a:lnTo>
                <a:lnTo>
                  <a:pt x="21241" y="16222"/>
                </a:lnTo>
                <a:lnTo>
                  <a:pt x="21392" y="15946"/>
                </a:lnTo>
                <a:lnTo>
                  <a:pt x="21467" y="15648"/>
                </a:lnTo>
                <a:lnTo>
                  <a:pt x="21543" y="15351"/>
                </a:lnTo>
                <a:lnTo>
                  <a:pt x="21618" y="15042"/>
                </a:lnTo>
                <a:lnTo>
                  <a:pt x="21618" y="14745"/>
                </a:lnTo>
                <a:lnTo>
                  <a:pt x="21618" y="14447"/>
                </a:lnTo>
                <a:lnTo>
                  <a:pt x="21618" y="14150"/>
                </a:lnTo>
                <a:lnTo>
                  <a:pt x="21581" y="13852"/>
                </a:lnTo>
                <a:lnTo>
                  <a:pt x="21505" y="13577"/>
                </a:lnTo>
                <a:lnTo>
                  <a:pt x="21430" y="13301"/>
                </a:lnTo>
                <a:lnTo>
                  <a:pt x="21354" y="13048"/>
                </a:lnTo>
                <a:lnTo>
                  <a:pt x="21241" y="12816"/>
                </a:lnTo>
                <a:lnTo>
                  <a:pt x="21146" y="12607"/>
                </a:lnTo>
                <a:lnTo>
                  <a:pt x="21033" y="12431"/>
                </a:lnTo>
                <a:lnTo>
                  <a:pt x="20920" y="12265"/>
                </a:lnTo>
                <a:lnTo>
                  <a:pt x="20769" y="12144"/>
                </a:lnTo>
                <a:lnTo>
                  <a:pt x="20637" y="12034"/>
                </a:lnTo>
                <a:lnTo>
                  <a:pt x="20486" y="11946"/>
                </a:lnTo>
                <a:lnTo>
                  <a:pt x="20297" y="11891"/>
                </a:lnTo>
                <a:lnTo>
                  <a:pt x="20165" y="11846"/>
                </a:lnTo>
                <a:lnTo>
                  <a:pt x="19976" y="11824"/>
                </a:lnTo>
                <a:lnTo>
                  <a:pt x="19806" y="11802"/>
                </a:lnTo>
                <a:lnTo>
                  <a:pt x="19390" y="11824"/>
                </a:lnTo>
                <a:lnTo>
                  <a:pt x="18956" y="11891"/>
                </a:lnTo>
                <a:lnTo>
                  <a:pt x="18503" y="11968"/>
                </a:lnTo>
                <a:lnTo>
                  <a:pt x="17993" y="12078"/>
                </a:lnTo>
                <a:lnTo>
                  <a:pt x="17653" y="12144"/>
                </a:lnTo>
                <a:lnTo>
                  <a:pt x="17332" y="12199"/>
                </a:lnTo>
                <a:lnTo>
                  <a:pt x="17049" y="12221"/>
                </a:lnTo>
                <a:lnTo>
                  <a:pt x="16747" y="12243"/>
                </a:lnTo>
                <a:lnTo>
                  <a:pt x="16464" y="12243"/>
                </a:lnTo>
                <a:lnTo>
                  <a:pt x="16218" y="12243"/>
                </a:lnTo>
                <a:lnTo>
                  <a:pt x="15992" y="12221"/>
                </a:lnTo>
                <a:lnTo>
                  <a:pt x="15746" y="12199"/>
                </a:lnTo>
                <a:lnTo>
                  <a:pt x="15520" y="12155"/>
                </a:lnTo>
                <a:lnTo>
                  <a:pt x="15350" y="12122"/>
                </a:lnTo>
                <a:lnTo>
                  <a:pt x="15161" y="12056"/>
                </a:lnTo>
                <a:lnTo>
                  <a:pt x="14972" y="11990"/>
                </a:lnTo>
                <a:lnTo>
                  <a:pt x="14689" y="11846"/>
                </a:lnTo>
                <a:lnTo>
                  <a:pt x="14444" y="11670"/>
                </a:lnTo>
                <a:lnTo>
                  <a:pt x="14255" y="11483"/>
                </a:lnTo>
                <a:lnTo>
                  <a:pt x="14104" y="11295"/>
                </a:lnTo>
                <a:lnTo>
                  <a:pt x="14028" y="11086"/>
                </a:lnTo>
                <a:lnTo>
                  <a:pt x="13972" y="10888"/>
                </a:lnTo>
                <a:lnTo>
                  <a:pt x="13972" y="10700"/>
                </a:lnTo>
                <a:lnTo>
                  <a:pt x="14009" y="10513"/>
                </a:lnTo>
                <a:lnTo>
                  <a:pt x="14066" y="10359"/>
                </a:lnTo>
                <a:lnTo>
                  <a:pt x="14179" y="10215"/>
                </a:lnTo>
                <a:lnTo>
                  <a:pt x="14406" y="10006"/>
                </a:lnTo>
                <a:lnTo>
                  <a:pt x="14651" y="9830"/>
                </a:lnTo>
                <a:lnTo>
                  <a:pt x="14878" y="9686"/>
                </a:lnTo>
                <a:lnTo>
                  <a:pt x="15123" y="9554"/>
                </a:lnTo>
                <a:lnTo>
                  <a:pt x="15350" y="9477"/>
                </a:lnTo>
                <a:lnTo>
                  <a:pt x="15558" y="9411"/>
                </a:lnTo>
                <a:lnTo>
                  <a:pt x="15803" y="9345"/>
                </a:lnTo>
                <a:lnTo>
                  <a:pt x="16030" y="9323"/>
                </a:lnTo>
                <a:lnTo>
                  <a:pt x="16256" y="9301"/>
                </a:lnTo>
                <a:lnTo>
                  <a:pt x="16464" y="9323"/>
                </a:lnTo>
                <a:lnTo>
                  <a:pt x="16690" y="9345"/>
                </a:lnTo>
                <a:lnTo>
                  <a:pt x="16898" y="9367"/>
                </a:lnTo>
                <a:lnTo>
                  <a:pt x="17332" y="9477"/>
                </a:lnTo>
                <a:lnTo>
                  <a:pt x="17767" y="9598"/>
                </a:lnTo>
                <a:lnTo>
                  <a:pt x="18163" y="9731"/>
                </a:lnTo>
                <a:lnTo>
                  <a:pt x="18597" y="9874"/>
                </a:lnTo>
                <a:lnTo>
                  <a:pt x="18994" y="10006"/>
                </a:lnTo>
                <a:lnTo>
                  <a:pt x="19428" y="10083"/>
                </a:lnTo>
                <a:lnTo>
                  <a:pt x="19617" y="10127"/>
                </a:lnTo>
                <a:lnTo>
                  <a:pt x="19844" y="10149"/>
                </a:lnTo>
                <a:lnTo>
                  <a:pt x="20013" y="10149"/>
                </a:lnTo>
                <a:lnTo>
                  <a:pt x="20240" y="10127"/>
                </a:lnTo>
                <a:lnTo>
                  <a:pt x="20410" y="10105"/>
                </a:lnTo>
                <a:lnTo>
                  <a:pt x="20637" y="10061"/>
                </a:lnTo>
                <a:lnTo>
                  <a:pt x="20844" y="9984"/>
                </a:lnTo>
                <a:lnTo>
                  <a:pt x="21033" y="9896"/>
                </a:lnTo>
                <a:lnTo>
                  <a:pt x="21146" y="9830"/>
                </a:lnTo>
                <a:lnTo>
                  <a:pt x="21203" y="9753"/>
                </a:lnTo>
                <a:lnTo>
                  <a:pt x="21279" y="9642"/>
                </a:lnTo>
                <a:lnTo>
                  <a:pt x="21354" y="9521"/>
                </a:lnTo>
                <a:lnTo>
                  <a:pt x="21430" y="9246"/>
                </a:lnTo>
                <a:lnTo>
                  <a:pt x="21430" y="8904"/>
                </a:lnTo>
                <a:lnTo>
                  <a:pt x="21430" y="8540"/>
                </a:lnTo>
                <a:lnTo>
                  <a:pt x="21392" y="8144"/>
                </a:lnTo>
                <a:lnTo>
                  <a:pt x="21354" y="7714"/>
                </a:lnTo>
                <a:lnTo>
                  <a:pt x="21279" y="7295"/>
                </a:lnTo>
                <a:lnTo>
                  <a:pt x="21146" y="6446"/>
                </a:lnTo>
                <a:lnTo>
                  <a:pt x="20995" y="5686"/>
                </a:lnTo>
                <a:lnTo>
                  <a:pt x="20958" y="5366"/>
                </a:lnTo>
                <a:lnTo>
                  <a:pt x="20958" y="5091"/>
                </a:lnTo>
                <a:lnTo>
                  <a:pt x="20958" y="4860"/>
                </a:lnTo>
                <a:lnTo>
                  <a:pt x="21033" y="4716"/>
                </a:lnTo>
                <a:lnTo>
                  <a:pt x="20637" y="4860"/>
                </a:lnTo>
                <a:lnTo>
                  <a:pt x="20127" y="4992"/>
                </a:lnTo>
                <a:lnTo>
                  <a:pt x="19617" y="5069"/>
                </a:lnTo>
                <a:lnTo>
                  <a:pt x="19032" y="5157"/>
                </a:lnTo>
                <a:lnTo>
                  <a:pt x="18465" y="5201"/>
                </a:lnTo>
                <a:lnTo>
                  <a:pt x="17842" y="5245"/>
                </a:lnTo>
                <a:lnTo>
                  <a:pt x="17219" y="5267"/>
                </a:lnTo>
                <a:lnTo>
                  <a:pt x="16615" y="5267"/>
                </a:lnTo>
                <a:lnTo>
                  <a:pt x="15992" y="5245"/>
                </a:lnTo>
                <a:lnTo>
                  <a:pt x="15369" y="5201"/>
                </a:lnTo>
                <a:lnTo>
                  <a:pt x="14840" y="5157"/>
                </a:lnTo>
                <a:lnTo>
                  <a:pt x="14293" y="5091"/>
                </a:lnTo>
                <a:lnTo>
                  <a:pt x="13783" y="5014"/>
                </a:lnTo>
                <a:lnTo>
                  <a:pt x="13386" y="4926"/>
                </a:lnTo>
                <a:lnTo>
                  <a:pt x="13027" y="4815"/>
                </a:lnTo>
                <a:lnTo>
                  <a:pt x="12725" y="4716"/>
                </a:lnTo>
                <a:lnTo>
                  <a:pt x="12480" y="4606"/>
                </a:lnTo>
                <a:lnTo>
                  <a:pt x="12291" y="4496"/>
                </a:lnTo>
                <a:lnTo>
                  <a:pt x="12197" y="4397"/>
                </a:lnTo>
                <a:lnTo>
                  <a:pt x="12083" y="4286"/>
                </a:lnTo>
                <a:lnTo>
                  <a:pt x="12046" y="4187"/>
                </a:lnTo>
                <a:lnTo>
                  <a:pt x="12008" y="4077"/>
                </a:lnTo>
                <a:lnTo>
                  <a:pt x="12046" y="3967"/>
                </a:lnTo>
                <a:lnTo>
                  <a:pt x="12121" y="3868"/>
                </a:lnTo>
                <a:lnTo>
                  <a:pt x="12197" y="3735"/>
                </a:lnTo>
                <a:lnTo>
                  <a:pt x="12291" y="3614"/>
                </a:lnTo>
                <a:lnTo>
                  <a:pt x="12442" y="3482"/>
                </a:lnTo>
                <a:lnTo>
                  <a:pt x="12631" y="3361"/>
                </a:lnTo>
                <a:lnTo>
                  <a:pt x="13065" y="3085"/>
                </a:lnTo>
                <a:lnTo>
                  <a:pt x="13537" y="2766"/>
                </a:lnTo>
                <a:lnTo>
                  <a:pt x="13783" y="2578"/>
                </a:lnTo>
                <a:lnTo>
                  <a:pt x="13934" y="2380"/>
                </a:lnTo>
                <a:lnTo>
                  <a:pt x="14028" y="2171"/>
                </a:lnTo>
                <a:lnTo>
                  <a:pt x="14104" y="1961"/>
                </a:lnTo>
                <a:lnTo>
                  <a:pt x="14104" y="1730"/>
                </a:lnTo>
                <a:lnTo>
                  <a:pt x="14066" y="1498"/>
                </a:lnTo>
                <a:lnTo>
                  <a:pt x="13972" y="1267"/>
                </a:lnTo>
                <a:lnTo>
                  <a:pt x="13820" y="1057"/>
                </a:lnTo>
                <a:lnTo>
                  <a:pt x="13594" y="837"/>
                </a:lnTo>
                <a:lnTo>
                  <a:pt x="13386" y="628"/>
                </a:lnTo>
                <a:lnTo>
                  <a:pt x="13103" y="462"/>
                </a:lnTo>
                <a:lnTo>
                  <a:pt x="12763" y="308"/>
                </a:lnTo>
                <a:lnTo>
                  <a:pt x="12404" y="187"/>
                </a:lnTo>
                <a:lnTo>
                  <a:pt x="12008" y="77"/>
                </a:lnTo>
                <a:lnTo>
                  <a:pt x="11574" y="33"/>
                </a:lnTo>
                <a:lnTo>
                  <a:pt x="11102" y="11"/>
                </a:lnTo>
                <a:lnTo>
                  <a:pt x="10667" y="11"/>
                </a:lnTo>
                <a:lnTo>
                  <a:pt x="10233" y="77"/>
                </a:lnTo>
                <a:lnTo>
                  <a:pt x="9837" y="187"/>
                </a:lnTo>
                <a:lnTo>
                  <a:pt x="9440" y="286"/>
                </a:lnTo>
                <a:lnTo>
                  <a:pt x="9062" y="462"/>
                </a:lnTo>
                <a:lnTo>
                  <a:pt x="8741" y="628"/>
                </a:lnTo>
                <a:lnTo>
                  <a:pt x="8458" y="815"/>
                </a:lnTo>
                <a:lnTo>
                  <a:pt x="8232" y="1035"/>
                </a:lnTo>
                <a:lnTo>
                  <a:pt x="8062" y="1245"/>
                </a:lnTo>
                <a:lnTo>
                  <a:pt x="7911" y="1476"/>
                </a:lnTo>
                <a:lnTo>
                  <a:pt x="7835" y="1708"/>
                </a:lnTo>
                <a:lnTo>
                  <a:pt x="7797" y="1961"/>
                </a:lnTo>
                <a:lnTo>
                  <a:pt x="7835" y="2193"/>
                </a:lnTo>
                <a:lnTo>
                  <a:pt x="7948" y="2402"/>
                </a:lnTo>
                <a:lnTo>
                  <a:pt x="8062" y="2534"/>
                </a:lnTo>
                <a:lnTo>
                  <a:pt x="8175" y="2644"/>
                </a:lnTo>
                <a:lnTo>
                  <a:pt x="8269" y="2744"/>
                </a:lnTo>
                <a:lnTo>
                  <a:pt x="8420" y="2832"/>
                </a:lnTo>
                <a:lnTo>
                  <a:pt x="8704" y="3019"/>
                </a:lnTo>
                <a:lnTo>
                  <a:pt x="8968" y="3206"/>
                </a:lnTo>
                <a:lnTo>
                  <a:pt x="9138" y="3405"/>
                </a:lnTo>
                <a:lnTo>
                  <a:pt x="9327" y="3570"/>
                </a:lnTo>
                <a:lnTo>
                  <a:pt x="9440" y="3735"/>
                </a:lnTo>
                <a:lnTo>
                  <a:pt x="9516" y="3890"/>
                </a:lnTo>
                <a:lnTo>
                  <a:pt x="9534" y="4033"/>
                </a:lnTo>
                <a:lnTo>
                  <a:pt x="9534" y="4165"/>
                </a:lnTo>
                <a:lnTo>
                  <a:pt x="9516" y="4286"/>
                </a:lnTo>
                <a:lnTo>
                  <a:pt x="9440" y="4397"/>
                </a:lnTo>
                <a:lnTo>
                  <a:pt x="9327" y="4496"/>
                </a:lnTo>
                <a:lnTo>
                  <a:pt x="9176" y="4562"/>
                </a:lnTo>
                <a:lnTo>
                  <a:pt x="9006" y="4628"/>
                </a:lnTo>
                <a:lnTo>
                  <a:pt x="8779" y="4694"/>
                </a:lnTo>
                <a:lnTo>
                  <a:pt x="8534" y="4716"/>
                </a:lnTo>
                <a:lnTo>
                  <a:pt x="8232" y="4716"/>
                </a:lnTo>
                <a:lnTo>
                  <a:pt x="7118" y="4738"/>
                </a:lnTo>
                <a:lnTo>
                  <a:pt x="5947" y="4771"/>
                </a:lnTo>
                <a:lnTo>
                  <a:pt x="4795" y="4815"/>
                </a:lnTo>
                <a:lnTo>
                  <a:pt x="3681" y="4860"/>
                </a:lnTo>
                <a:lnTo>
                  <a:pt x="2662" y="4882"/>
                </a:lnTo>
                <a:lnTo>
                  <a:pt x="1755" y="4882"/>
                </a:lnTo>
                <a:lnTo>
                  <a:pt x="1359" y="4860"/>
                </a:lnTo>
                <a:lnTo>
                  <a:pt x="981" y="4837"/>
                </a:lnTo>
                <a:lnTo>
                  <a:pt x="698" y="4771"/>
                </a:lnTo>
                <a:lnTo>
                  <a:pt x="453" y="4716"/>
                </a:lnTo>
                <a:lnTo>
                  <a:pt x="453" y="5322"/>
                </a:lnTo>
                <a:lnTo>
                  <a:pt x="453" y="6083"/>
                </a:lnTo>
                <a:lnTo>
                  <a:pt x="453" y="6909"/>
                </a:lnTo>
                <a:lnTo>
                  <a:pt x="453" y="7780"/>
                </a:lnTo>
                <a:lnTo>
                  <a:pt x="453" y="8606"/>
                </a:lnTo>
                <a:lnTo>
                  <a:pt x="453" y="9345"/>
                </a:lnTo>
                <a:lnTo>
                  <a:pt x="453" y="9918"/>
                </a:lnTo>
                <a:lnTo>
                  <a:pt x="453" y="10282"/>
                </a:lnTo>
                <a:lnTo>
                  <a:pt x="490" y="10381"/>
                </a:lnTo>
                <a:lnTo>
                  <a:pt x="547" y="10491"/>
                </a:lnTo>
                <a:lnTo>
                  <a:pt x="660" y="10590"/>
                </a:lnTo>
                <a:lnTo>
                  <a:pt x="811" y="10700"/>
                </a:lnTo>
                <a:lnTo>
                  <a:pt x="981" y="10811"/>
                </a:lnTo>
                <a:lnTo>
                  <a:pt x="1208" y="10888"/>
                </a:lnTo>
                <a:lnTo>
                  <a:pt x="1453" y="10954"/>
                </a:lnTo>
                <a:lnTo>
                  <a:pt x="1718" y="11020"/>
                </a:lnTo>
                <a:lnTo>
                  <a:pt x="1963" y="11064"/>
                </a:lnTo>
                <a:lnTo>
                  <a:pt x="2265" y="11086"/>
                </a:lnTo>
                <a:lnTo>
                  <a:pt x="2548" y="11064"/>
                </a:lnTo>
                <a:lnTo>
                  <a:pt x="2794" y="11042"/>
                </a:lnTo>
                <a:lnTo>
                  <a:pt x="3096" y="10976"/>
                </a:lnTo>
                <a:lnTo>
                  <a:pt x="3341" y="10888"/>
                </a:lnTo>
                <a:lnTo>
                  <a:pt x="3606" y="10766"/>
                </a:lnTo>
                <a:lnTo>
                  <a:pt x="3813" y="10590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16" name="Puzzle1"/>
          <p:cNvSpPr>
            <a:spLocks noEditPoints="1" noChangeArrowheads="1"/>
          </p:cNvSpPr>
          <p:nvPr/>
        </p:nvSpPr>
        <p:spPr bwMode="auto">
          <a:xfrm>
            <a:off x="5233845" y="962301"/>
            <a:ext cx="1635699" cy="848218"/>
          </a:xfrm>
          <a:custGeom>
            <a:avLst/>
            <a:gdLst>
              <a:gd name="T0" fmla="*/ 16740 w 21600"/>
              <a:gd name="T1" fmla="*/ 21078 h 21600"/>
              <a:gd name="T2" fmla="*/ 16976 w 21600"/>
              <a:gd name="T3" fmla="*/ 521 h 21600"/>
              <a:gd name="T4" fmla="*/ 4725 w 21600"/>
              <a:gd name="T5" fmla="*/ 856 h 21600"/>
              <a:gd name="T6" fmla="*/ 5040 w 21600"/>
              <a:gd name="T7" fmla="*/ 21004 h 21600"/>
              <a:gd name="T8" fmla="*/ 10811 w 21600"/>
              <a:gd name="T9" fmla="*/ 12885 h 21600"/>
              <a:gd name="T10" fmla="*/ 10845 w 21600"/>
              <a:gd name="T11" fmla="*/ 8714 h 21600"/>
              <a:gd name="T12" fmla="*/ 21600 w 21600"/>
              <a:gd name="T13" fmla="*/ 10000 h 21600"/>
              <a:gd name="T14" fmla="*/ 56 w 21600"/>
              <a:gd name="T15" fmla="*/ 10000 h 21600"/>
              <a:gd name="T16" fmla="*/ 6086 w 21600"/>
              <a:gd name="T17" fmla="*/ 2569 h 21600"/>
              <a:gd name="T18" fmla="*/ 16132 w 21600"/>
              <a:gd name="T19" fmla="*/ 19552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9360" y="20836"/>
                </a:moveTo>
                <a:lnTo>
                  <a:pt x="9528" y="20836"/>
                </a:lnTo>
                <a:lnTo>
                  <a:pt x="9686" y="20762"/>
                </a:lnTo>
                <a:lnTo>
                  <a:pt x="9810" y="20687"/>
                </a:lnTo>
                <a:lnTo>
                  <a:pt x="9922" y="20575"/>
                </a:lnTo>
                <a:lnTo>
                  <a:pt x="10012" y="20426"/>
                </a:lnTo>
                <a:lnTo>
                  <a:pt x="10068" y="20296"/>
                </a:lnTo>
                <a:lnTo>
                  <a:pt x="10113" y="20110"/>
                </a:lnTo>
                <a:lnTo>
                  <a:pt x="10136" y="19905"/>
                </a:lnTo>
                <a:lnTo>
                  <a:pt x="10136" y="19682"/>
                </a:lnTo>
                <a:lnTo>
                  <a:pt x="10113" y="19440"/>
                </a:lnTo>
                <a:lnTo>
                  <a:pt x="10068" y="19142"/>
                </a:lnTo>
                <a:lnTo>
                  <a:pt x="10012" y="18900"/>
                </a:lnTo>
                <a:lnTo>
                  <a:pt x="9900" y="18620"/>
                </a:lnTo>
                <a:lnTo>
                  <a:pt x="9787" y="18285"/>
                </a:lnTo>
                <a:lnTo>
                  <a:pt x="9641" y="17968"/>
                </a:lnTo>
                <a:lnTo>
                  <a:pt x="9472" y="17652"/>
                </a:lnTo>
                <a:lnTo>
                  <a:pt x="9382" y="17466"/>
                </a:lnTo>
                <a:lnTo>
                  <a:pt x="9315" y="17298"/>
                </a:lnTo>
                <a:lnTo>
                  <a:pt x="9258" y="17112"/>
                </a:lnTo>
                <a:lnTo>
                  <a:pt x="9191" y="16926"/>
                </a:lnTo>
                <a:lnTo>
                  <a:pt x="9123" y="16535"/>
                </a:lnTo>
                <a:lnTo>
                  <a:pt x="9101" y="16144"/>
                </a:lnTo>
                <a:lnTo>
                  <a:pt x="9101" y="15753"/>
                </a:lnTo>
                <a:lnTo>
                  <a:pt x="9168" y="15362"/>
                </a:lnTo>
                <a:lnTo>
                  <a:pt x="9236" y="14971"/>
                </a:lnTo>
                <a:lnTo>
                  <a:pt x="9360" y="14580"/>
                </a:lnTo>
                <a:lnTo>
                  <a:pt x="9495" y="14244"/>
                </a:lnTo>
                <a:lnTo>
                  <a:pt x="9663" y="13891"/>
                </a:lnTo>
                <a:lnTo>
                  <a:pt x="9855" y="13611"/>
                </a:lnTo>
                <a:lnTo>
                  <a:pt x="10068" y="13351"/>
                </a:lnTo>
                <a:lnTo>
                  <a:pt x="10293" y="13146"/>
                </a:lnTo>
                <a:lnTo>
                  <a:pt x="10552" y="12997"/>
                </a:lnTo>
                <a:lnTo>
                  <a:pt x="10811" y="12885"/>
                </a:lnTo>
                <a:lnTo>
                  <a:pt x="11069" y="12866"/>
                </a:lnTo>
                <a:lnTo>
                  <a:pt x="11351" y="12885"/>
                </a:lnTo>
                <a:lnTo>
                  <a:pt x="11610" y="12997"/>
                </a:lnTo>
                <a:lnTo>
                  <a:pt x="11846" y="13183"/>
                </a:lnTo>
                <a:lnTo>
                  <a:pt x="12060" y="13388"/>
                </a:lnTo>
                <a:lnTo>
                  <a:pt x="12251" y="13648"/>
                </a:lnTo>
                <a:lnTo>
                  <a:pt x="12419" y="13928"/>
                </a:lnTo>
                <a:lnTo>
                  <a:pt x="12555" y="14244"/>
                </a:lnTo>
                <a:lnTo>
                  <a:pt x="12690" y="14617"/>
                </a:lnTo>
                <a:lnTo>
                  <a:pt x="12768" y="15008"/>
                </a:lnTo>
                <a:lnTo>
                  <a:pt x="12836" y="15399"/>
                </a:lnTo>
                <a:lnTo>
                  <a:pt x="12858" y="15753"/>
                </a:lnTo>
                <a:lnTo>
                  <a:pt x="12858" y="16144"/>
                </a:lnTo>
                <a:lnTo>
                  <a:pt x="12813" y="16535"/>
                </a:lnTo>
                <a:lnTo>
                  <a:pt x="12746" y="16888"/>
                </a:lnTo>
                <a:lnTo>
                  <a:pt x="12667" y="17224"/>
                </a:lnTo>
                <a:lnTo>
                  <a:pt x="12510" y="17503"/>
                </a:lnTo>
                <a:lnTo>
                  <a:pt x="12228" y="18043"/>
                </a:lnTo>
                <a:lnTo>
                  <a:pt x="11970" y="18546"/>
                </a:lnTo>
                <a:lnTo>
                  <a:pt x="11868" y="18751"/>
                </a:lnTo>
                <a:lnTo>
                  <a:pt x="11778" y="18974"/>
                </a:lnTo>
                <a:lnTo>
                  <a:pt x="11711" y="19179"/>
                </a:lnTo>
                <a:lnTo>
                  <a:pt x="11666" y="19365"/>
                </a:lnTo>
                <a:lnTo>
                  <a:pt x="11632" y="19570"/>
                </a:lnTo>
                <a:lnTo>
                  <a:pt x="11632" y="19756"/>
                </a:lnTo>
                <a:lnTo>
                  <a:pt x="11632" y="19942"/>
                </a:lnTo>
                <a:lnTo>
                  <a:pt x="11643" y="20110"/>
                </a:lnTo>
                <a:lnTo>
                  <a:pt x="11711" y="20296"/>
                </a:lnTo>
                <a:lnTo>
                  <a:pt x="11801" y="20464"/>
                </a:lnTo>
                <a:lnTo>
                  <a:pt x="11891" y="20650"/>
                </a:lnTo>
                <a:lnTo>
                  <a:pt x="12037" y="20836"/>
                </a:lnTo>
                <a:lnTo>
                  <a:pt x="12206" y="21004"/>
                </a:lnTo>
                <a:lnTo>
                  <a:pt x="12419" y="21190"/>
                </a:lnTo>
                <a:lnTo>
                  <a:pt x="12667" y="21320"/>
                </a:lnTo>
                <a:lnTo>
                  <a:pt x="12960" y="21432"/>
                </a:lnTo>
                <a:lnTo>
                  <a:pt x="13286" y="21544"/>
                </a:lnTo>
                <a:lnTo>
                  <a:pt x="13612" y="21655"/>
                </a:lnTo>
                <a:lnTo>
                  <a:pt x="13983" y="21693"/>
                </a:lnTo>
                <a:lnTo>
                  <a:pt x="14343" y="21730"/>
                </a:lnTo>
                <a:lnTo>
                  <a:pt x="14715" y="21730"/>
                </a:lnTo>
                <a:lnTo>
                  <a:pt x="15075" y="21730"/>
                </a:lnTo>
                <a:lnTo>
                  <a:pt x="15446" y="21655"/>
                </a:lnTo>
                <a:lnTo>
                  <a:pt x="15794" y="21581"/>
                </a:lnTo>
                <a:lnTo>
                  <a:pt x="16132" y="21432"/>
                </a:lnTo>
                <a:lnTo>
                  <a:pt x="16458" y="21302"/>
                </a:lnTo>
                <a:lnTo>
                  <a:pt x="16740" y="21078"/>
                </a:lnTo>
                <a:lnTo>
                  <a:pt x="16976" y="20836"/>
                </a:lnTo>
                <a:lnTo>
                  <a:pt x="17043" y="20650"/>
                </a:lnTo>
                <a:lnTo>
                  <a:pt x="17088" y="20426"/>
                </a:lnTo>
                <a:lnTo>
                  <a:pt x="17133" y="20222"/>
                </a:lnTo>
                <a:lnTo>
                  <a:pt x="17156" y="19980"/>
                </a:lnTo>
                <a:lnTo>
                  <a:pt x="17167" y="19477"/>
                </a:lnTo>
                <a:lnTo>
                  <a:pt x="17167" y="18974"/>
                </a:lnTo>
                <a:lnTo>
                  <a:pt x="17156" y="18397"/>
                </a:lnTo>
                <a:lnTo>
                  <a:pt x="17111" y="17820"/>
                </a:lnTo>
                <a:lnTo>
                  <a:pt x="17066" y="17261"/>
                </a:lnTo>
                <a:lnTo>
                  <a:pt x="16998" y="16646"/>
                </a:lnTo>
                <a:lnTo>
                  <a:pt x="16852" y="15511"/>
                </a:lnTo>
                <a:lnTo>
                  <a:pt x="16740" y="14393"/>
                </a:lnTo>
                <a:lnTo>
                  <a:pt x="16717" y="13928"/>
                </a:lnTo>
                <a:lnTo>
                  <a:pt x="16695" y="13462"/>
                </a:lnTo>
                <a:lnTo>
                  <a:pt x="16717" y="13071"/>
                </a:lnTo>
                <a:lnTo>
                  <a:pt x="16785" y="12755"/>
                </a:lnTo>
                <a:lnTo>
                  <a:pt x="16852" y="12419"/>
                </a:lnTo>
                <a:lnTo>
                  <a:pt x="16953" y="12140"/>
                </a:lnTo>
                <a:lnTo>
                  <a:pt x="17088" y="11898"/>
                </a:lnTo>
                <a:lnTo>
                  <a:pt x="17212" y="11675"/>
                </a:lnTo>
                <a:lnTo>
                  <a:pt x="17370" y="11470"/>
                </a:lnTo>
                <a:lnTo>
                  <a:pt x="17516" y="11284"/>
                </a:lnTo>
                <a:lnTo>
                  <a:pt x="17696" y="11135"/>
                </a:lnTo>
                <a:lnTo>
                  <a:pt x="17865" y="11042"/>
                </a:lnTo>
                <a:lnTo>
                  <a:pt x="18033" y="10930"/>
                </a:lnTo>
                <a:lnTo>
                  <a:pt x="18213" y="10893"/>
                </a:lnTo>
                <a:lnTo>
                  <a:pt x="18382" y="10893"/>
                </a:lnTo>
                <a:lnTo>
                  <a:pt x="18551" y="10967"/>
                </a:lnTo>
                <a:lnTo>
                  <a:pt x="18708" y="11042"/>
                </a:lnTo>
                <a:lnTo>
                  <a:pt x="18855" y="11172"/>
                </a:lnTo>
                <a:lnTo>
                  <a:pt x="19012" y="11358"/>
                </a:lnTo>
                <a:lnTo>
                  <a:pt x="19136" y="11600"/>
                </a:lnTo>
                <a:lnTo>
                  <a:pt x="19271" y="11861"/>
                </a:lnTo>
                <a:lnTo>
                  <a:pt x="19440" y="12028"/>
                </a:lnTo>
                <a:lnTo>
                  <a:pt x="19608" y="12177"/>
                </a:lnTo>
                <a:lnTo>
                  <a:pt x="19822" y="12289"/>
                </a:lnTo>
                <a:lnTo>
                  <a:pt x="20025" y="12289"/>
                </a:lnTo>
                <a:lnTo>
                  <a:pt x="20238" y="12289"/>
                </a:lnTo>
                <a:lnTo>
                  <a:pt x="20452" y="12215"/>
                </a:lnTo>
                <a:lnTo>
                  <a:pt x="20643" y="12103"/>
                </a:lnTo>
                <a:lnTo>
                  <a:pt x="20846" y="11973"/>
                </a:lnTo>
                <a:lnTo>
                  <a:pt x="21037" y="11786"/>
                </a:lnTo>
                <a:lnTo>
                  <a:pt x="21206" y="11563"/>
                </a:lnTo>
                <a:lnTo>
                  <a:pt x="21363" y="11321"/>
                </a:lnTo>
                <a:lnTo>
                  <a:pt x="21465" y="11079"/>
                </a:lnTo>
                <a:lnTo>
                  <a:pt x="21577" y="10744"/>
                </a:lnTo>
                <a:lnTo>
                  <a:pt x="21622" y="10427"/>
                </a:lnTo>
                <a:lnTo>
                  <a:pt x="21645" y="10111"/>
                </a:lnTo>
                <a:lnTo>
                  <a:pt x="21622" y="9608"/>
                </a:lnTo>
                <a:lnTo>
                  <a:pt x="21577" y="9142"/>
                </a:lnTo>
                <a:lnTo>
                  <a:pt x="21465" y="8751"/>
                </a:lnTo>
                <a:lnTo>
                  <a:pt x="21363" y="8397"/>
                </a:lnTo>
                <a:lnTo>
                  <a:pt x="21206" y="8062"/>
                </a:lnTo>
                <a:lnTo>
                  <a:pt x="21037" y="7820"/>
                </a:lnTo>
                <a:lnTo>
                  <a:pt x="20846" y="7597"/>
                </a:lnTo>
                <a:lnTo>
                  <a:pt x="20643" y="7429"/>
                </a:lnTo>
                <a:lnTo>
                  <a:pt x="20452" y="7317"/>
                </a:lnTo>
                <a:lnTo>
                  <a:pt x="20238" y="7206"/>
                </a:lnTo>
                <a:lnTo>
                  <a:pt x="20025" y="7168"/>
                </a:lnTo>
                <a:lnTo>
                  <a:pt x="19822" y="7206"/>
                </a:lnTo>
                <a:lnTo>
                  <a:pt x="19608" y="7243"/>
                </a:lnTo>
                <a:lnTo>
                  <a:pt x="19440" y="7355"/>
                </a:lnTo>
                <a:lnTo>
                  <a:pt x="19271" y="7504"/>
                </a:lnTo>
                <a:lnTo>
                  <a:pt x="19136" y="7708"/>
                </a:lnTo>
                <a:lnTo>
                  <a:pt x="19012" y="7895"/>
                </a:lnTo>
                <a:lnTo>
                  <a:pt x="18832" y="8025"/>
                </a:lnTo>
                <a:lnTo>
                  <a:pt x="18663" y="8174"/>
                </a:lnTo>
                <a:lnTo>
                  <a:pt x="18472" y="8248"/>
                </a:lnTo>
                <a:lnTo>
                  <a:pt x="18270" y="8286"/>
                </a:lnTo>
                <a:lnTo>
                  <a:pt x="18078" y="8323"/>
                </a:lnTo>
                <a:lnTo>
                  <a:pt x="17887" y="8323"/>
                </a:lnTo>
                <a:lnTo>
                  <a:pt x="17696" y="8248"/>
                </a:lnTo>
                <a:lnTo>
                  <a:pt x="17493" y="8174"/>
                </a:lnTo>
                <a:lnTo>
                  <a:pt x="17302" y="8062"/>
                </a:lnTo>
                <a:lnTo>
                  <a:pt x="17133" y="7969"/>
                </a:lnTo>
                <a:lnTo>
                  <a:pt x="16976" y="7783"/>
                </a:lnTo>
                <a:lnTo>
                  <a:pt x="16852" y="7597"/>
                </a:lnTo>
                <a:lnTo>
                  <a:pt x="16740" y="7429"/>
                </a:lnTo>
                <a:lnTo>
                  <a:pt x="16672" y="7168"/>
                </a:lnTo>
                <a:lnTo>
                  <a:pt x="16638" y="6926"/>
                </a:lnTo>
                <a:lnTo>
                  <a:pt x="16616" y="6498"/>
                </a:lnTo>
                <a:lnTo>
                  <a:pt x="16616" y="5772"/>
                </a:lnTo>
                <a:lnTo>
                  <a:pt x="16650" y="4915"/>
                </a:lnTo>
                <a:lnTo>
                  <a:pt x="16695" y="3928"/>
                </a:lnTo>
                <a:lnTo>
                  <a:pt x="16762" y="2960"/>
                </a:lnTo>
                <a:lnTo>
                  <a:pt x="16830" y="1992"/>
                </a:lnTo>
                <a:lnTo>
                  <a:pt x="16908" y="1173"/>
                </a:lnTo>
                <a:lnTo>
                  <a:pt x="16976" y="521"/>
                </a:lnTo>
                <a:lnTo>
                  <a:pt x="16953" y="521"/>
                </a:lnTo>
                <a:lnTo>
                  <a:pt x="16931" y="521"/>
                </a:lnTo>
                <a:lnTo>
                  <a:pt x="16267" y="484"/>
                </a:lnTo>
                <a:lnTo>
                  <a:pt x="15637" y="428"/>
                </a:lnTo>
                <a:lnTo>
                  <a:pt x="15063" y="353"/>
                </a:lnTo>
                <a:lnTo>
                  <a:pt x="14523" y="279"/>
                </a:lnTo>
                <a:lnTo>
                  <a:pt x="14040" y="167"/>
                </a:lnTo>
                <a:lnTo>
                  <a:pt x="13635" y="93"/>
                </a:lnTo>
                <a:lnTo>
                  <a:pt x="13331" y="18"/>
                </a:lnTo>
                <a:lnTo>
                  <a:pt x="13117" y="18"/>
                </a:lnTo>
                <a:lnTo>
                  <a:pt x="12982" y="18"/>
                </a:lnTo>
                <a:lnTo>
                  <a:pt x="12858" y="130"/>
                </a:lnTo>
                <a:lnTo>
                  <a:pt x="12723" y="279"/>
                </a:lnTo>
                <a:lnTo>
                  <a:pt x="12622" y="446"/>
                </a:lnTo>
                <a:lnTo>
                  <a:pt x="12510" y="670"/>
                </a:lnTo>
                <a:lnTo>
                  <a:pt x="12419" y="912"/>
                </a:lnTo>
                <a:lnTo>
                  <a:pt x="12363" y="1210"/>
                </a:lnTo>
                <a:lnTo>
                  <a:pt x="12318" y="1526"/>
                </a:lnTo>
                <a:lnTo>
                  <a:pt x="12273" y="1843"/>
                </a:lnTo>
                <a:lnTo>
                  <a:pt x="12251" y="2215"/>
                </a:lnTo>
                <a:lnTo>
                  <a:pt x="12273" y="2532"/>
                </a:lnTo>
                <a:lnTo>
                  <a:pt x="12318" y="2886"/>
                </a:lnTo>
                <a:lnTo>
                  <a:pt x="12386" y="3240"/>
                </a:lnTo>
                <a:lnTo>
                  <a:pt x="12464" y="3556"/>
                </a:lnTo>
                <a:lnTo>
                  <a:pt x="12577" y="3891"/>
                </a:lnTo>
                <a:lnTo>
                  <a:pt x="12746" y="4171"/>
                </a:lnTo>
                <a:lnTo>
                  <a:pt x="12926" y="4487"/>
                </a:lnTo>
                <a:lnTo>
                  <a:pt x="13050" y="4860"/>
                </a:lnTo>
                <a:lnTo>
                  <a:pt x="13162" y="5251"/>
                </a:lnTo>
                <a:lnTo>
                  <a:pt x="13218" y="5604"/>
                </a:lnTo>
                <a:lnTo>
                  <a:pt x="13263" y="5995"/>
                </a:lnTo>
                <a:lnTo>
                  <a:pt x="13241" y="6386"/>
                </a:lnTo>
                <a:lnTo>
                  <a:pt x="13218" y="6740"/>
                </a:lnTo>
                <a:lnTo>
                  <a:pt x="13139" y="7094"/>
                </a:lnTo>
                <a:lnTo>
                  <a:pt x="13050" y="7429"/>
                </a:lnTo>
                <a:lnTo>
                  <a:pt x="12903" y="7746"/>
                </a:lnTo>
                <a:lnTo>
                  <a:pt x="12723" y="8025"/>
                </a:lnTo>
                <a:lnTo>
                  <a:pt x="12532" y="8286"/>
                </a:lnTo>
                <a:lnTo>
                  <a:pt x="12318" y="8491"/>
                </a:lnTo>
                <a:lnTo>
                  <a:pt x="12060" y="8677"/>
                </a:lnTo>
                <a:lnTo>
                  <a:pt x="11756" y="8788"/>
                </a:lnTo>
                <a:lnTo>
                  <a:pt x="11452" y="8826"/>
                </a:lnTo>
                <a:lnTo>
                  <a:pt x="11283" y="8826"/>
                </a:lnTo>
                <a:lnTo>
                  <a:pt x="11126" y="8826"/>
                </a:lnTo>
                <a:lnTo>
                  <a:pt x="11002" y="8788"/>
                </a:lnTo>
                <a:lnTo>
                  <a:pt x="10845" y="8714"/>
                </a:lnTo>
                <a:lnTo>
                  <a:pt x="10721" y="8640"/>
                </a:lnTo>
                <a:lnTo>
                  <a:pt x="10608" y="8565"/>
                </a:lnTo>
                <a:lnTo>
                  <a:pt x="10485" y="8453"/>
                </a:lnTo>
                <a:lnTo>
                  <a:pt x="10372" y="8323"/>
                </a:lnTo>
                <a:lnTo>
                  <a:pt x="10181" y="8062"/>
                </a:lnTo>
                <a:lnTo>
                  <a:pt x="10035" y="7746"/>
                </a:lnTo>
                <a:lnTo>
                  <a:pt x="9900" y="7392"/>
                </a:lnTo>
                <a:lnTo>
                  <a:pt x="9787" y="7001"/>
                </a:lnTo>
                <a:lnTo>
                  <a:pt x="9731" y="6610"/>
                </a:lnTo>
                <a:lnTo>
                  <a:pt x="9686" y="6219"/>
                </a:lnTo>
                <a:lnTo>
                  <a:pt x="9663" y="5772"/>
                </a:lnTo>
                <a:lnTo>
                  <a:pt x="9686" y="5381"/>
                </a:lnTo>
                <a:lnTo>
                  <a:pt x="9753" y="4990"/>
                </a:lnTo>
                <a:lnTo>
                  <a:pt x="9832" y="4636"/>
                </a:lnTo>
                <a:lnTo>
                  <a:pt x="9945" y="4320"/>
                </a:lnTo>
                <a:lnTo>
                  <a:pt x="10068" y="4022"/>
                </a:lnTo>
                <a:lnTo>
                  <a:pt x="10203" y="3817"/>
                </a:lnTo>
                <a:lnTo>
                  <a:pt x="10316" y="3593"/>
                </a:lnTo>
                <a:lnTo>
                  <a:pt x="10395" y="3351"/>
                </a:lnTo>
                <a:lnTo>
                  <a:pt x="10462" y="3109"/>
                </a:lnTo>
                <a:lnTo>
                  <a:pt x="10507" y="2848"/>
                </a:lnTo>
                <a:lnTo>
                  <a:pt x="10530" y="2606"/>
                </a:lnTo>
                <a:lnTo>
                  <a:pt x="10507" y="2346"/>
                </a:lnTo>
                <a:lnTo>
                  <a:pt x="10462" y="2141"/>
                </a:lnTo>
                <a:lnTo>
                  <a:pt x="10395" y="1880"/>
                </a:lnTo>
                <a:lnTo>
                  <a:pt x="10293" y="1638"/>
                </a:lnTo>
                <a:lnTo>
                  <a:pt x="10158" y="1415"/>
                </a:lnTo>
                <a:lnTo>
                  <a:pt x="9967" y="1210"/>
                </a:lnTo>
                <a:lnTo>
                  <a:pt x="9753" y="986"/>
                </a:lnTo>
                <a:lnTo>
                  <a:pt x="9495" y="819"/>
                </a:lnTo>
                <a:lnTo>
                  <a:pt x="9191" y="670"/>
                </a:lnTo>
                <a:lnTo>
                  <a:pt x="8842" y="521"/>
                </a:lnTo>
                <a:lnTo>
                  <a:pt x="8471" y="446"/>
                </a:lnTo>
                <a:lnTo>
                  <a:pt x="7998" y="428"/>
                </a:lnTo>
                <a:lnTo>
                  <a:pt x="7413" y="428"/>
                </a:lnTo>
                <a:lnTo>
                  <a:pt x="6817" y="446"/>
                </a:lnTo>
                <a:lnTo>
                  <a:pt x="6187" y="521"/>
                </a:lnTo>
                <a:lnTo>
                  <a:pt x="5602" y="633"/>
                </a:lnTo>
                <a:lnTo>
                  <a:pt x="5107" y="744"/>
                </a:lnTo>
                <a:lnTo>
                  <a:pt x="4725" y="856"/>
                </a:lnTo>
                <a:lnTo>
                  <a:pt x="4848" y="1564"/>
                </a:lnTo>
                <a:lnTo>
                  <a:pt x="5028" y="2495"/>
                </a:lnTo>
                <a:lnTo>
                  <a:pt x="5175" y="3556"/>
                </a:lnTo>
                <a:lnTo>
                  <a:pt x="5298" y="4673"/>
                </a:lnTo>
                <a:lnTo>
                  <a:pt x="5343" y="5213"/>
                </a:lnTo>
                <a:lnTo>
                  <a:pt x="5388" y="5753"/>
                </a:lnTo>
                <a:lnTo>
                  <a:pt x="5411" y="6275"/>
                </a:lnTo>
                <a:lnTo>
                  <a:pt x="5411" y="6740"/>
                </a:lnTo>
                <a:lnTo>
                  <a:pt x="5366" y="7168"/>
                </a:lnTo>
                <a:lnTo>
                  <a:pt x="5321" y="7541"/>
                </a:lnTo>
                <a:lnTo>
                  <a:pt x="5287" y="7708"/>
                </a:lnTo>
                <a:lnTo>
                  <a:pt x="5242" y="7857"/>
                </a:lnTo>
                <a:lnTo>
                  <a:pt x="5197" y="7969"/>
                </a:lnTo>
                <a:lnTo>
                  <a:pt x="5130" y="8062"/>
                </a:lnTo>
                <a:lnTo>
                  <a:pt x="5006" y="8248"/>
                </a:lnTo>
                <a:lnTo>
                  <a:pt x="4848" y="8397"/>
                </a:lnTo>
                <a:lnTo>
                  <a:pt x="4725" y="8528"/>
                </a:lnTo>
                <a:lnTo>
                  <a:pt x="4567" y="8640"/>
                </a:lnTo>
                <a:lnTo>
                  <a:pt x="4421" y="8714"/>
                </a:lnTo>
                <a:lnTo>
                  <a:pt x="4263" y="8751"/>
                </a:lnTo>
                <a:lnTo>
                  <a:pt x="4095" y="8788"/>
                </a:lnTo>
                <a:lnTo>
                  <a:pt x="3948" y="8788"/>
                </a:lnTo>
                <a:lnTo>
                  <a:pt x="3791" y="8751"/>
                </a:lnTo>
                <a:lnTo>
                  <a:pt x="3667" y="8714"/>
                </a:lnTo>
                <a:lnTo>
                  <a:pt x="3510" y="8677"/>
                </a:lnTo>
                <a:lnTo>
                  <a:pt x="3386" y="8602"/>
                </a:lnTo>
                <a:lnTo>
                  <a:pt x="3251" y="8491"/>
                </a:lnTo>
                <a:lnTo>
                  <a:pt x="3127" y="8360"/>
                </a:lnTo>
                <a:lnTo>
                  <a:pt x="3015" y="8248"/>
                </a:lnTo>
                <a:lnTo>
                  <a:pt x="2925" y="8062"/>
                </a:lnTo>
                <a:lnTo>
                  <a:pt x="2778" y="7857"/>
                </a:lnTo>
                <a:lnTo>
                  <a:pt x="2610" y="7671"/>
                </a:lnTo>
                <a:lnTo>
                  <a:pt x="2407" y="7541"/>
                </a:lnTo>
                <a:lnTo>
                  <a:pt x="2171" y="7466"/>
                </a:lnTo>
                <a:lnTo>
                  <a:pt x="1957" y="7429"/>
                </a:lnTo>
                <a:lnTo>
                  <a:pt x="1698" y="7429"/>
                </a:lnTo>
                <a:lnTo>
                  <a:pt x="1462" y="7466"/>
                </a:lnTo>
                <a:lnTo>
                  <a:pt x="1226" y="7559"/>
                </a:lnTo>
                <a:lnTo>
                  <a:pt x="989" y="7708"/>
                </a:lnTo>
                <a:lnTo>
                  <a:pt x="776" y="7932"/>
                </a:lnTo>
                <a:lnTo>
                  <a:pt x="551" y="8211"/>
                </a:lnTo>
                <a:lnTo>
                  <a:pt x="382" y="8528"/>
                </a:lnTo>
                <a:lnTo>
                  <a:pt x="315" y="8714"/>
                </a:lnTo>
                <a:lnTo>
                  <a:pt x="236" y="8919"/>
                </a:lnTo>
                <a:lnTo>
                  <a:pt x="191" y="9142"/>
                </a:lnTo>
                <a:lnTo>
                  <a:pt x="123" y="9347"/>
                </a:lnTo>
                <a:lnTo>
                  <a:pt x="78" y="9608"/>
                </a:lnTo>
                <a:lnTo>
                  <a:pt x="56" y="9887"/>
                </a:lnTo>
                <a:lnTo>
                  <a:pt x="33" y="10185"/>
                </a:lnTo>
                <a:lnTo>
                  <a:pt x="33" y="10464"/>
                </a:lnTo>
                <a:lnTo>
                  <a:pt x="33" y="10706"/>
                </a:lnTo>
                <a:lnTo>
                  <a:pt x="56" y="10967"/>
                </a:lnTo>
                <a:lnTo>
                  <a:pt x="78" y="11172"/>
                </a:lnTo>
                <a:lnTo>
                  <a:pt x="123" y="11395"/>
                </a:lnTo>
                <a:lnTo>
                  <a:pt x="168" y="11600"/>
                </a:lnTo>
                <a:lnTo>
                  <a:pt x="236" y="11786"/>
                </a:lnTo>
                <a:lnTo>
                  <a:pt x="292" y="11973"/>
                </a:lnTo>
                <a:lnTo>
                  <a:pt x="382" y="12140"/>
                </a:lnTo>
                <a:lnTo>
                  <a:pt x="540" y="12419"/>
                </a:lnTo>
                <a:lnTo>
                  <a:pt x="731" y="12680"/>
                </a:lnTo>
                <a:lnTo>
                  <a:pt x="944" y="12866"/>
                </a:lnTo>
                <a:lnTo>
                  <a:pt x="1158" y="12997"/>
                </a:lnTo>
                <a:lnTo>
                  <a:pt x="1395" y="13108"/>
                </a:lnTo>
                <a:lnTo>
                  <a:pt x="1608" y="13183"/>
                </a:lnTo>
                <a:lnTo>
                  <a:pt x="1856" y="13183"/>
                </a:lnTo>
                <a:lnTo>
                  <a:pt x="2070" y="13146"/>
                </a:lnTo>
                <a:lnTo>
                  <a:pt x="2261" y="13071"/>
                </a:lnTo>
                <a:lnTo>
                  <a:pt x="2430" y="12960"/>
                </a:lnTo>
                <a:lnTo>
                  <a:pt x="2587" y="12792"/>
                </a:lnTo>
                <a:lnTo>
                  <a:pt x="2688" y="12606"/>
                </a:lnTo>
                <a:lnTo>
                  <a:pt x="2801" y="12419"/>
                </a:lnTo>
                <a:lnTo>
                  <a:pt x="2925" y="12289"/>
                </a:lnTo>
                <a:lnTo>
                  <a:pt x="3082" y="12177"/>
                </a:lnTo>
                <a:lnTo>
                  <a:pt x="3228" y="12103"/>
                </a:lnTo>
                <a:lnTo>
                  <a:pt x="3408" y="12103"/>
                </a:lnTo>
                <a:lnTo>
                  <a:pt x="3577" y="12103"/>
                </a:lnTo>
                <a:lnTo>
                  <a:pt x="3723" y="12177"/>
                </a:lnTo>
                <a:lnTo>
                  <a:pt x="3903" y="12252"/>
                </a:lnTo>
                <a:lnTo>
                  <a:pt x="4072" y="12364"/>
                </a:lnTo>
                <a:lnTo>
                  <a:pt x="4230" y="12494"/>
                </a:lnTo>
                <a:lnTo>
                  <a:pt x="4353" y="12643"/>
                </a:lnTo>
                <a:lnTo>
                  <a:pt x="4488" y="12829"/>
                </a:lnTo>
                <a:lnTo>
                  <a:pt x="4567" y="13034"/>
                </a:lnTo>
                <a:lnTo>
                  <a:pt x="4657" y="13257"/>
                </a:lnTo>
                <a:lnTo>
                  <a:pt x="4702" y="13462"/>
                </a:lnTo>
                <a:lnTo>
                  <a:pt x="4725" y="13686"/>
                </a:lnTo>
                <a:lnTo>
                  <a:pt x="4702" y="14282"/>
                </a:lnTo>
                <a:lnTo>
                  <a:pt x="4657" y="15045"/>
                </a:lnTo>
                <a:lnTo>
                  <a:pt x="4612" y="15976"/>
                </a:lnTo>
                <a:lnTo>
                  <a:pt x="4590" y="16926"/>
                </a:lnTo>
                <a:lnTo>
                  <a:pt x="4567" y="17968"/>
                </a:lnTo>
                <a:lnTo>
                  <a:pt x="4567" y="19011"/>
                </a:lnTo>
                <a:lnTo>
                  <a:pt x="4590" y="19514"/>
                </a:lnTo>
                <a:lnTo>
                  <a:pt x="4612" y="19980"/>
                </a:lnTo>
                <a:lnTo>
                  <a:pt x="4657" y="20426"/>
                </a:lnTo>
                <a:lnTo>
                  <a:pt x="4725" y="20836"/>
                </a:lnTo>
                <a:lnTo>
                  <a:pt x="4848" y="20929"/>
                </a:lnTo>
                <a:lnTo>
                  <a:pt x="5040" y="21004"/>
                </a:lnTo>
                <a:lnTo>
                  <a:pt x="5265" y="21078"/>
                </a:lnTo>
                <a:lnTo>
                  <a:pt x="5478" y="21115"/>
                </a:lnTo>
                <a:lnTo>
                  <a:pt x="6041" y="21115"/>
                </a:lnTo>
                <a:lnTo>
                  <a:pt x="6637" y="21078"/>
                </a:lnTo>
                <a:lnTo>
                  <a:pt x="7312" y="21004"/>
                </a:lnTo>
                <a:lnTo>
                  <a:pt x="7998" y="20929"/>
                </a:lnTo>
                <a:lnTo>
                  <a:pt x="8696" y="20855"/>
                </a:lnTo>
                <a:lnTo>
                  <a:pt x="9360" y="20836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>
        <p:nvSpPr>
          <p:cNvPr id="17" name="Puzzle3"/>
          <p:cNvSpPr>
            <a:spLocks noEditPoints="1" noChangeArrowheads="1"/>
          </p:cNvSpPr>
          <p:nvPr/>
        </p:nvSpPr>
        <p:spPr bwMode="auto">
          <a:xfrm>
            <a:off x="4645636" y="2179319"/>
            <a:ext cx="1012316" cy="1221887"/>
          </a:xfrm>
          <a:custGeom>
            <a:avLst/>
            <a:gdLst>
              <a:gd name="T0" fmla="*/ 10391 w 21600"/>
              <a:gd name="T1" fmla="*/ 15806 h 21600"/>
              <a:gd name="T2" fmla="*/ 20551 w 21600"/>
              <a:gd name="T3" fmla="*/ 21088 h 21600"/>
              <a:gd name="T4" fmla="*/ 13180 w 21600"/>
              <a:gd name="T5" fmla="*/ 13801 h 21600"/>
              <a:gd name="T6" fmla="*/ 20551 w 21600"/>
              <a:gd name="T7" fmla="*/ 7025 h 21600"/>
              <a:gd name="T8" fmla="*/ 10500 w 21600"/>
              <a:gd name="T9" fmla="*/ 52 h 21600"/>
              <a:gd name="T10" fmla="*/ 692 w 21600"/>
              <a:gd name="T11" fmla="*/ 6802 h 21600"/>
              <a:gd name="T12" fmla="*/ 8064 w 21600"/>
              <a:gd name="T13" fmla="*/ 13526 h 21600"/>
              <a:gd name="T14" fmla="*/ 692 w 21600"/>
              <a:gd name="T15" fmla="*/ 21088 h 21600"/>
              <a:gd name="T16" fmla="*/ 2273 w 21600"/>
              <a:gd name="T17" fmla="*/ 7719 h 21600"/>
              <a:gd name="T18" fmla="*/ 19149 w 21600"/>
              <a:gd name="T19" fmla="*/ 20237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6625" y="20892"/>
                </a:moveTo>
                <a:lnTo>
                  <a:pt x="7105" y="21023"/>
                </a:lnTo>
                <a:lnTo>
                  <a:pt x="7513" y="21088"/>
                </a:lnTo>
                <a:lnTo>
                  <a:pt x="7922" y="21115"/>
                </a:lnTo>
                <a:lnTo>
                  <a:pt x="8242" y="21115"/>
                </a:lnTo>
                <a:lnTo>
                  <a:pt x="8544" y="21062"/>
                </a:lnTo>
                <a:lnTo>
                  <a:pt x="8810" y="20997"/>
                </a:lnTo>
                <a:lnTo>
                  <a:pt x="9023" y="20892"/>
                </a:lnTo>
                <a:lnTo>
                  <a:pt x="9148" y="20761"/>
                </a:lnTo>
                <a:lnTo>
                  <a:pt x="9290" y="20616"/>
                </a:lnTo>
                <a:lnTo>
                  <a:pt x="9361" y="20459"/>
                </a:lnTo>
                <a:lnTo>
                  <a:pt x="9396" y="20289"/>
                </a:lnTo>
                <a:lnTo>
                  <a:pt x="9396" y="20092"/>
                </a:lnTo>
                <a:lnTo>
                  <a:pt x="9325" y="19909"/>
                </a:lnTo>
                <a:lnTo>
                  <a:pt x="9219" y="19738"/>
                </a:lnTo>
                <a:lnTo>
                  <a:pt x="9094" y="19555"/>
                </a:lnTo>
                <a:lnTo>
                  <a:pt x="8917" y="19384"/>
                </a:lnTo>
                <a:lnTo>
                  <a:pt x="8650" y="19162"/>
                </a:lnTo>
                <a:lnTo>
                  <a:pt x="8437" y="18900"/>
                </a:lnTo>
                <a:lnTo>
                  <a:pt x="8277" y="18624"/>
                </a:lnTo>
                <a:lnTo>
                  <a:pt x="8135" y="18349"/>
                </a:lnTo>
                <a:lnTo>
                  <a:pt x="8028" y="18048"/>
                </a:lnTo>
                <a:lnTo>
                  <a:pt x="7993" y="17746"/>
                </a:lnTo>
                <a:lnTo>
                  <a:pt x="7993" y="17471"/>
                </a:lnTo>
                <a:lnTo>
                  <a:pt x="8028" y="17169"/>
                </a:lnTo>
                <a:lnTo>
                  <a:pt x="8135" y="16920"/>
                </a:lnTo>
                <a:lnTo>
                  <a:pt x="8277" y="16671"/>
                </a:lnTo>
                <a:lnTo>
                  <a:pt x="8366" y="16540"/>
                </a:lnTo>
                <a:lnTo>
                  <a:pt x="8473" y="16409"/>
                </a:lnTo>
                <a:lnTo>
                  <a:pt x="8615" y="16317"/>
                </a:lnTo>
                <a:lnTo>
                  <a:pt x="8739" y="16213"/>
                </a:lnTo>
                <a:lnTo>
                  <a:pt x="8881" y="16134"/>
                </a:lnTo>
                <a:lnTo>
                  <a:pt x="9059" y="16055"/>
                </a:lnTo>
                <a:lnTo>
                  <a:pt x="9254" y="15990"/>
                </a:lnTo>
                <a:lnTo>
                  <a:pt x="9432" y="15911"/>
                </a:lnTo>
                <a:lnTo>
                  <a:pt x="9663" y="15885"/>
                </a:lnTo>
                <a:lnTo>
                  <a:pt x="9876" y="15833"/>
                </a:lnTo>
                <a:lnTo>
                  <a:pt x="10142" y="15806"/>
                </a:lnTo>
                <a:lnTo>
                  <a:pt x="10391" y="15806"/>
                </a:lnTo>
                <a:lnTo>
                  <a:pt x="10728" y="15806"/>
                </a:lnTo>
                <a:lnTo>
                  <a:pt x="10995" y="15806"/>
                </a:lnTo>
                <a:lnTo>
                  <a:pt x="11279" y="15833"/>
                </a:lnTo>
                <a:lnTo>
                  <a:pt x="11546" y="15885"/>
                </a:lnTo>
                <a:lnTo>
                  <a:pt x="11776" y="15937"/>
                </a:lnTo>
                <a:lnTo>
                  <a:pt x="12025" y="15990"/>
                </a:lnTo>
                <a:lnTo>
                  <a:pt x="12221" y="16055"/>
                </a:lnTo>
                <a:lnTo>
                  <a:pt x="12434" y="16134"/>
                </a:lnTo>
                <a:lnTo>
                  <a:pt x="12611" y="16213"/>
                </a:lnTo>
                <a:lnTo>
                  <a:pt x="12771" y="16317"/>
                </a:lnTo>
                <a:lnTo>
                  <a:pt x="12913" y="16409"/>
                </a:lnTo>
                <a:lnTo>
                  <a:pt x="13038" y="16514"/>
                </a:lnTo>
                <a:lnTo>
                  <a:pt x="13251" y="16737"/>
                </a:lnTo>
                <a:lnTo>
                  <a:pt x="13428" y="16986"/>
                </a:lnTo>
                <a:lnTo>
                  <a:pt x="13517" y="17248"/>
                </a:lnTo>
                <a:lnTo>
                  <a:pt x="13588" y="17523"/>
                </a:lnTo>
                <a:lnTo>
                  <a:pt x="13588" y="17799"/>
                </a:lnTo>
                <a:lnTo>
                  <a:pt x="13517" y="18074"/>
                </a:lnTo>
                <a:lnTo>
                  <a:pt x="13428" y="18323"/>
                </a:lnTo>
                <a:lnTo>
                  <a:pt x="13286" y="18572"/>
                </a:lnTo>
                <a:lnTo>
                  <a:pt x="13109" y="18808"/>
                </a:lnTo>
                <a:lnTo>
                  <a:pt x="12878" y="19031"/>
                </a:lnTo>
                <a:lnTo>
                  <a:pt x="12434" y="19411"/>
                </a:lnTo>
                <a:lnTo>
                  <a:pt x="12132" y="19738"/>
                </a:lnTo>
                <a:lnTo>
                  <a:pt x="12025" y="19856"/>
                </a:lnTo>
                <a:lnTo>
                  <a:pt x="11919" y="20014"/>
                </a:lnTo>
                <a:lnTo>
                  <a:pt x="11883" y="20132"/>
                </a:lnTo>
                <a:lnTo>
                  <a:pt x="11883" y="20263"/>
                </a:lnTo>
                <a:lnTo>
                  <a:pt x="11883" y="20394"/>
                </a:lnTo>
                <a:lnTo>
                  <a:pt x="11954" y="20485"/>
                </a:lnTo>
                <a:lnTo>
                  <a:pt x="12061" y="20590"/>
                </a:lnTo>
                <a:lnTo>
                  <a:pt x="12185" y="20695"/>
                </a:lnTo>
                <a:lnTo>
                  <a:pt x="12327" y="20787"/>
                </a:lnTo>
                <a:lnTo>
                  <a:pt x="12540" y="20892"/>
                </a:lnTo>
                <a:lnTo>
                  <a:pt x="12771" y="20997"/>
                </a:lnTo>
                <a:lnTo>
                  <a:pt x="13073" y="21088"/>
                </a:lnTo>
                <a:lnTo>
                  <a:pt x="13428" y="21193"/>
                </a:lnTo>
                <a:lnTo>
                  <a:pt x="13873" y="21298"/>
                </a:lnTo>
                <a:lnTo>
                  <a:pt x="14317" y="21390"/>
                </a:lnTo>
                <a:lnTo>
                  <a:pt x="14778" y="21468"/>
                </a:lnTo>
                <a:lnTo>
                  <a:pt x="15294" y="21547"/>
                </a:lnTo>
                <a:lnTo>
                  <a:pt x="15809" y="21600"/>
                </a:lnTo>
                <a:lnTo>
                  <a:pt x="16359" y="21652"/>
                </a:lnTo>
                <a:lnTo>
                  <a:pt x="16875" y="21678"/>
                </a:lnTo>
                <a:lnTo>
                  <a:pt x="17407" y="21678"/>
                </a:lnTo>
                <a:lnTo>
                  <a:pt x="17958" y="21678"/>
                </a:lnTo>
                <a:lnTo>
                  <a:pt x="18473" y="21652"/>
                </a:lnTo>
                <a:lnTo>
                  <a:pt x="18953" y="21573"/>
                </a:lnTo>
                <a:lnTo>
                  <a:pt x="19397" y="21495"/>
                </a:lnTo>
                <a:lnTo>
                  <a:pt x="19841" y="21390"/>
                </a:lnTo>
                <a:lnTo>
                  <a:pt x="20214" y="21272"/>
                </a:lnTo>
                <a:lnTo>
                  <a:pt x="20551" y="21088"/>
                </a:lnTo>
                <a:lnTo>
                  <a:pt x="20480" y="20787"/>
                </a:lnTo>
                <a:lnTo>
                  <a:pt x="20409" y="20485"/>
                </a:lnTo>
                <a:lnTo>
                  <a:pt x="20356" y="20158"/>
                </a:lnTo>
                <a:lnTo>
                  <a:pt x="20356" y="19804"/>
                </a:lnTo>
                <a:lnTo>
                  <a:pt x="20321" y="19083"/>
                </a:lnTo>
                <a:lnTo>
                  <a:pt x="20356" y="18349"/>
                </a:lnTo>
                <a:lnTo>
                  <a:pt x="20409" y="17641"/>
                </a:lnTo>
                <a:lnTo>
                  <a:pt x="20480" y="17012"/>
                </a:lnTo>
                <a:lnTo>
                  <a:pt x="20551" y="16488"/>
                </a:lnTo>
                <a:lnTo>
                  <a:pt x="20551" y="16055"/>
                </a:lnTo>
                <a:lnTo>
                  <a:pt x="20551" y="15911"/>
                </a:lnTo>
                <a:lnTo>
                  <a:pt x="20445" y="15754"/>
                </a:lnTo>
                <a:lnTo>
                  <a:pt x="20356" y="15610"/>
                </a:lnTo>
                <a:lnTo>
                  <a:pt x="20178" y="15452"/>
                </a:lnTo>
                <a:lnTo>
                  <a:pt x="20001" y="15334"/>
                </a:lnTo>
                <a:lnTo>
                  <a:pt x="19770" y="15230"/>
                </a:lnTo>
                <a:lnTo>
                  <a:pt x="19521" y="15125"/>
                </a:lnTo>
                <a:lnTo>
                  <a:pt x="19290" y="15059"/>
                </a:lnTo>
                <a:lnTo>
                  <a:pt x="19024" y="15007"/>
                </a:lnTo>
                <a:lnTo>
                  <a:pt x="18740" y="14954"/>
                </a:lnTo>
                <a:lnTo>
                  <a:pt x="18509" y="14954"/>
                </a:lnTo>
                <a:lnTo>
                  <a:pt x="18225" y="14954"/>
                </a:lnTo>
                <a:lnTo>
                  <a:pt x="17994" y="15007"/>
                </a:lnTo>
                <a:lnTo>
                  <a:pt x="17763" y="15085"/>
                </a:lnTo>
                <a:lnTo>
                  <a:pt x="17550" y="15177"/>
                </a:lnTo>
                <a:lnTo>
                  <a:pt x="17372" y="15308"/>
                </a:lnTo>
                <a:lnTo>
                  <a:pt x="17176" y="15426"/>
                </a:lnTo>
                <a:lnTo>
                  <a:pt x="16928" y="15557"/>
                </a:lnTo>
                <a:lnTo>
                  <a:pt x="16661" y="15636"/>
                </a:lnTo>
                <a:lnTo>
                  <a:pt x="16359" y="15688"/>
                </a:lnTo>
                <a:lnTo>
                  <a:pt x="16022" y="15715"/>
                </a:lnTo>
                <a:lnTo>
                  <a:pt x="15667" y="15688"/>
                </a:lnTo>
                <a:lnTo>
                  <a:pt x="15294" y="15662"/>
                </a:lnTo>
                <a:lnTo>
                  <a:pt x="14956" y="15583"/>
                </a:lnTo>
                <a:lnTo>
                  <a:pt x="14619" y="15479"/>
                </a:lnTo>
                <a:lnTo>
                  <a:pt x="14281" y="15334"/>
                </a:lnTo>
                <a:lnTo>
                  <a:pt x="13961" y="15177"/>
                </a:lnTo>
                <a:lnTo>
                  <a:pt x="13695" y="14981"/>
                </a:lnTo>
                <a:lnTo>
                  <a:pt x="13588" y="14850"/>
                </a:lnTo>
                <a:lnTo>
                  <a:pt x="13482" y="14732"/>
                </a:lnTo>
                <a:lnTo>
                  <a:pt x="13393" y="14600"/>
                </a:lnTo>
                <a:lnTo>
                  <a:pt x="13322" y="14456"/>
                </a:lnTo>
                <a:lnTo>
                  <a:pt x="13251" y="14299"/>
                </a:lnTo>
                <a:lnTo>
                  <a:pt x="13215" y="14155"/>
                </a:lnTo>
                <a:lnTo>
                  <a:pt x="13180" y="13971"/>
                </a:lnTo>
                <a:lnTo>
                  <a:pt x="13180" y="13801"/>
                </a:lnTo>
                <a:lnTo>
                  <a:pt x="13180" y="13591"/>
                </a:lnTo>
                <a:lnTo>
                  <a:pt x="13215" y="13395"/>
                </a:lnTo>
                <a:lnTo>
                  <a:pt x="13251" y="13198"/>
                </a:lnTo>
                <a:lnTo>
                  <a:pt x="13322" y="13015"/>
                </a:lnTo>
                <a:lnTo>
                  <a:pt x="13393" y="12870"/>
                </a:lnTo>
                <a:lnTo>
                  <a:pt x="13482" y="12713"/>
                </a:lnTo>
                <a:lnTo>
                  <a:pt x="13588" y="12569"/>
                </a:lnTo>
                <a:lnTo>
                  <a:pt x="13730" y="12438"/>
                </a:lnTo>
                <a:lnTo>
                  <a:pt x="13997" y="12215"/>
                </a:lnTo>
                <a:lnTo>
                  <a:pt x="14334" y="12005"/>
                </a:lnTo>
                <a:lnTo>
                  <a:pt x="14690" y="11861"/>
                </a:lnTo>
                <a:lnTo>
                  <a:pt x="15063" y="11756"/>
                </a:lnTo>
                <a:lnTo>
                  <a:pt x="15436" y="11678"/>
                </a:lnTo>
                <a:lnTo>
                  <a:pt x="15809" y="11638"/>
                </a:lnTo>
                <a:lnTo>
                  <a:pt x="16182" y="11638"/>
                </a:lnTo>
                <a:lnTo>
                  <a:pt x="16555" y="11678"/>
                </a:lnTo>
                <a:lnTo>
                  <a:pt x="16910" y="11730"/>
                </a:lnTo>
                <a:lnTo>
                  <a:pt x="17248" y="11835"/>
                </a:lnTo>
                <a:lnTo>
                  <a:pt x="17514" y="11966"/>
                </a:lnTo>
                <a:lnTo>
                  <a:pt x="17763" y="12110"/>
                </a:lnTo>
                <a:lnTo>
                  <a:pt x="17887" y="12215"/>
                </a:lnTo>
                <a:lnTo>
                  <a:pt x="18065" y="12307"/>
                </a:lnTo>
                <a:lnTo>
                  <a:pt x="18260" y="12412"/>
                </a:lnTo>
                <a:lnTo>
                  <a:pt x="18438" y="12464"/>
                </a:lnTo>
                <a:lnTo>
                  <a:pt x="18669" y="12543"/>
                </a:lnTo>
                <a:lnTo>
                  <a:pt x="18882" y="12569"/>
                </a:lnTo>
                <a:lnTo>
                  <a:pt x="19113" y="12595"/>
                </a:lnTo>
                <a:lnTo>
                  <a:pt x="19361" y="12608"/>
                </a:lnTo>
                <a:lnTo>
                  <a:pt x="19592" y="12608"/>
                </a:lnTo>
                <a:lnTo>
                  <a:pt x="19841" y="12595"/>
                </a:lnTo>
                <a:lnTo>
                  <a:pt x="20072" y="12543"/>
                </a:lnTo>
                <a:lnTo>
                  <a:pt x="20321" y="12490"/>
                </a:lnTo>
                <a:lnTo>
                  <a:pt x="20551" y="12438"/>
                </a:lnTo>
                <a:lnTo>
                  <a:pt x="20800" y="12333"/>
                </a:lnTo>
                <a:lnTo>
                  <a:pt x="20996" y="12241"/>
                </a:lnTo>
                <a:lnTo>
                  <a:pt x="21244" y="12110"/>
                </a:lnTo>
                <a:lnTo>
                  <a:pt x="21298" y="12032"/>
                </a:lnTo>
                <a:lnTo>
                  <a:pt x="21404" y="11966"/>
                </a:lnTo>
                <a:lnTo>
                  <a:pt x="21475" y="11861"/>
                </a:lnTo>
                <a:lnTo>
                  <a:pt x="21511" y="11730"/>
                </a:lnTo>
                <a:lnTo>
                  <a:pt x="21617" y="11481"/>
                </a:lnTo>
                <a:lnTo>
                  <a:pt x="21653" y="11180"/>
                </a:lnTo>
                <a:lnTo>
                  <a:pt x="21653" y="10826"/>
                </a:lnTo>
                <a:lnTo>
                  <a:pt x="21653" y="10472"/>
                </a:lnTo>
                <a:lnTo>
                  <a:pt x="21582" y="10092"/>
                </a:lnTo>
                <a:lnTo>
                  <a:pt x="21511" y="9725"/>
                </a:lnTo>
                <a:lnTo>
                  <a:pt x="21298" y="8912"/>
                </a:lnTo>
                <a:lnTo>
                  <a:pt x="21067" y="8191"/>
                </a:lnTo>
                <a:lnTo>
                  <a:pt x="20800" y="7536"/>
                </a:lnTo>
                <a:lnTo>
                  <a:pt x="20551" y="7025"/>
                </a:lnTo>
                <a:lnTo>
                  <a:pt x="20001" y="7103"/>
                </a:lnTo>
                <a:lnTo>
                  <a:pt x="19432" y="7156"/>
                </a:lnTo>
                <a:lnTo>
                  <a:pt x="18846" y="7208"/>
                </a:lnTo>
                <a:lnTo>
                  <a:pt x="18225" y="7208"/>
                </a:lnTo>
                <a:lnTo>
                  <a:pt x="17656" y="7208"/>
                </a:lnTo>
                <a:lnTo>
                  <a:pt x="17070" y="7182"/>
                </a:lnTo>
                <a:lnTo>
                  <a:pt x="16484" y="7156"/>
                </a:lnTo>
                <a:lnTo>
                  <a:pt x="15986" y="7103"/>
                </a:lnTo>
                <a:lnTo>
                  <a:pt x="14992" y="6999"/>
                </a:lnTo>
                <a:lnTo>
                  <a:pt x="14210" y="6907"/>
                </a:lnTo>
                <a:lnTo>
                  <a:pt x="13695" y="6828"/>
                </a:lnTo>
                <a:lnTo>
                  <a:pt x="13517" y="6802"/>
                </a:lnTo>
                <a:lnTo>
                  <a:pt x="13073" y="6645"/>
                </a:lnTo>
                <a:lnTo>
                  <a:pt x="12700" y="6474"/>
                </a:lnTo>
                <a:lnTo>
                  <a:pt x="12363" y="6304"/>
                </a:lnTo>
                <a:lnTo>
                  <a:pt x="12132" y="6094"/>
                </a:lnTo>
                <a:lnTo>
                  <a:pt x="11919" y="5871"/>
                </a:lnTo>
                <a:lnTo>
                  <a:pt x="11776" y="5649"/>
                </a:lnTo>
                <a:lnTo>
                  <a:pt x="11688" y="5413"/>
                </a:lnTo>
                <a:lnTo>
                  <a:pt x="11617" y="5190"/>
                </a:lnTo>
                <a:lnTo>
                  <a:pt x="11617" y="4941"/>
                </a:lnTo>
                <a:lnTo>
                  <a:pt x="11652" y="4718"/>
                </a:lnTo>
                <a:lnTo>
                  <a:pt x="11723" y="4482"/>
                </a:lnTo>
                <a:lnTo>
                  <a:pt x="11812" y="4285"/>
                </a:lnTo>
                <a:lnTo>
                  <a:pt x="11919" y="4089"/>
                </a:lnTo>
                <a:lnTo>
                  <a:pt x="12096" y="3905"/>
                </a:lnTo>
                <a:lnTo>
                  <a:pt x="12292" y="3735"/>
                </a:lnTo>
                <a:lnTo>
                  <a:pt x="12505" y="3604"/>
                </a:lnTo>
                <a:lnTo>
                  <a:pt x="12700" y="3460"/>
                </a:lnTo>
                <a:lnTo>
                  <a:pt x="12878" y="3250"/>
                </a:lnTo>
                <a:lnTo>
                  <a:pt x="13038" y="3027"/>
                </a:lnTo>
                <a:lnTo>
                  <a:pt x="13180" y="2752"/>
                </a:lnTo>
                <a:lnTo>
                  <a:pt x="13286" y="2477"/>
                </a:lnTo>
                <a:lnTo>
                  <a:pt x="13322" y="2175"/>
                </a:lnTo>
                <a:lnTo>
                  <a:pt x="13357" y="1874"/>
                </a:lnTo>
                <a:lnTo>
                  <a:pt x="13286" y="1572"/>
                </a:lnTo>
                <a:lnTo>
                  <a:pt x="13180" y="1271"/>
                </a:lnTo>
                <a:lnTo>
                  <a:pt x="13038" y="983"/>
                </a:lnTo>
                <a:lnTo>
                  <a:pt x="12949" y="865"/>
                </a:lnTo>
                <a:lnTo>
                  <a:pt x="12807" y="733"/>
                </a:lnTo>
                <a:lnTo>
                  <a:pt x="12665" y="616"/>
                </a:lnTo>
                <a:lnTo>
                  <a:pt x="12505" y="511"/>
                </a:lnTo>
                <a:lnTo>
                  <a:pt x="12327" y="406"/>
                </a:lnTo>
                <a:lnTo>
                  <a:pt x="12132" y="314"/>
                </a:lnTo>
                <a:lnTo>
                  <a:pt x="11883" y="235"/>
                </a:lnTo>
                <a:lnTo>
                  <a:pt x="11652" y="183"/>
                </a:lnTo>
                <a:lnTo>
                  <a:pt x="11368" y="104"/>
                </a:lnTo>
                <a:lnTo>
                  <a:pt x="11101" y="78"/>
                </a:lnTo>
                <a:lnTo>
                  <a:pt x="10800" y="52"/>
                </a:lnTo>
                <a:lnTo>
                  <a:pt x="10444" y="52"/>
                </a:lnTo>
                <a:lnTo>
                  <a:pt x="10142" y="52"/>
                </a:lnTo>
                <a:lnTo>
                  <a:pt x="9840" y="78"/>
                </a:lnTo>
                <a:lnTo>
                  <a:pt x="9574" y="104"/>
                </a:lnTo>
                <a:lnTo>
                  <a:pt x="9325" y="157"/>
                </a:lnTo>
                <a:lnTo>
                  <a:pt x="9094" y="209"/>
                </a:lnTo>
                <a:lnTo>
                  <a:pt x="8846" y="262"/>
                </a:lnTo>
                <a:lnTo>
                  <a:pt x="8650" y="340"/>
                </a:lnTo>
                <a:lnTo>
                  <a:pt x="8437" y="432"/>
                </a:lnTo>
                <a:lnTo>
                  <a:pt x="8277" y="511"/>
                </a:lnTo>
                <a:lnTo>
                  <a:pt x="8100" y="616"/>
                </a:lnTo>
                <a:lnTo>
                  <a:pt x="7957" y="707"/>
                </a:lnTo>
                <a:lnTo>
                  <a:pt x="7833" y="838"/>
                </a:lnTo>
                <a:lnTo>
                  <a:pt x="7620" y="1061"/>
                </a:lnTo>
                <a:lnTo>
                  <a:pt x="7442" y="1336"/>
                </a:lnTo>
                <a:lnTo>
                  <a:pt x="7353" y="1599"/>
                </a:lnTo>
                <a:lnTo>
                  <a:pt x="7318" y="1900"/>
                </a:lnTo>
                <a:lnTo>
                  <a:pt x="7318" y="2175"/>
                </a:lnTo>
                <a:lnTo>
                  <a:pt x="7353" y="2450"/>
                </a:lnTo>
                <a:lnTo>
                  <a:pt x="7442" y="2726"/>
                </a:lnTo>
                <a:lnTo>
                  <a:pt x="7620" y="2975"/>
                </a:lnTo>
                <a:lnTo>
                  <a:pt x="7833" y="3198"/>
                </a:lnTo>
                <a:lnTo>
                  <a:pt x="8064" y="3433"/>
                </a:lnTo>
                <a:lnTo>
                  <a:pt x="8295" y="3630"/>
                </a:lnTo>
                <a:lnTo>
                  <a:pt x="8508" y="3853"/>
                </a:lnTo>
                <a:lnTo>
                  <a:pt x="8686" y="4089"/>
                </a:lnTo>
                <a:lnTo>
                  <a:pt x="8775" y="4312"/>
                </a:lnTo>
                <a:lnTo>
                  <a:pt x="8846" y="4561"/>
                </a:lnTo>
                <a:lnTo>
                  <a:pt x="8846" y="4810"/>
                </a:lnTo>
                <a:lnTo>
                  <a:pt x="8810" y="5059"/>
                </a:lnTo>
                <a:lnTo>
                  <a:pt x="8721" y="5295"/>
                </a:lnTo>
                <a:lnTo>
                  <a:pt x="8579" y="5544"/>
                </a:lnTo>
                <a:lnTo>
                  <a:pt x="8366" y="5766"/>
                </a:lnTo>
                <a:lnTo>
                  <a:pt x="8135" y="5976"/>
                </a:lnTo>
                <a:lnTo>
                  <a:pt x="7833" y="6199"/>
                </a:lnTo>
                <a:lnTo>
                  <a:pt x="7478" y="6369"/>
                </a:lnTo>
                <a:lnTo>
                  <a:pt x="7069" y="6527"/>
                </a:lnTo>
                <a:lnTo>
                  <a:pt x="6590" y="6671"/>
                </a:lnTo>
                <a:lnTo>
                  <a:pt x="6092" y="6802"/>
                </a:lnTo>
                <a:lnTo>
                  <a:pt x="5684" y="6802"/>
                </a:lnTo>
                <a:lnTo>
                  <a:pt x="5133" y="6802"/>
                </a:lnTo>
                <a:lnTo>
                  <a:pt x="4547" y="6802"/>
                </a:lnTo>
                <a:lnTo>
                  <a:pt x="3872" y="6802"/>
                </a:lnTo>
                <a:lnTo>
                  <a:pt x="3144" y="6802"/>
                </a:lnTo>
                <a:lnTo>
                  <a:pt x="2362" y="6802"/>
                </a:lnTo>
                <a:lnTo>
                  <a:pt x="1545" y="6802"/>
                </a:lnTo>
                <a:lnTo>
                  <a:pt x="692" y="6802"/>
                </a:lnTo>
                <a:lnTo>
                  <a:pt x="586" y="7234"/>
                </a:lnTo>
                <a:lnTo>
                  <a:pt x="461" y="7837"/>
                </a:lnTo>
                <a:lnTo>
                  <a:pt x="355" y="8493"/>
                </a:lnTo>
                <a:lnTo>
                  <a:pt x="248" y="9187"/>
                </a:lnTo>
                <a:lnTo>
                  <a:pt x="142" y="9869"/>
                </a:lnTo>
                <a:lnTo>
                  <a:pt x="106" y="10498"/>
                </a:lnTo>
                <a:lnTo>
                  <a:pt x="106" y="10983"/>
                </a:lnTo>
                <a:lnTo>
                  <a:pt x="106" y="11311"/>
                </a:lnTo>
                <a:lnTo>
                  <a:pt x="213" y="11481"/>
                </a:lnTo>
                <a:lnTo>
                  <a:pt x="319" y="11651"/>
                </a:lnTo>
                <a:lnTo>
                  <a:pt x="497" y="11783"/>
                </a:lnTo>
                <a:lnTo>
                  <a:pt x="692" y="11914"/>
                </a:lnTo>
                <a:lnTo>
                  <a:pt x="941" y="12032"/>
                </a:lnTo>
                <a:lnTo>
                  <a:pt x="1207" y="12110"/>
                </a:lnTo>
                <a:lnTo>
                  <a:pt x="1509" y="12189"/>
                </a:lnTo>
                <a:lnTo>
                  <a:pt x="1794" y="12241"/>
                </a:lnTo>
                <a:lnTo>
                  <a:pt x="2131" y="12267"/>
                </a:lnTo>
                <a:lnTo>
                  <a:pt x="2433" y="12281"/>
                </a:lnTo>
                <a:lnTo>
                  <a:pt x="2735" y="12267"/>
                </a:lnTo>
                <a:lnTo>
                  <a:pt x="3055" y="12241"/>
                </a:lnTo>
                <a:lnTo>
                  <a:pt x="3357" y="12189"/>
                </a:lnTo>
                <a:lnTo>
                  <a:pt x="3623" y="12084"/>
                </a:lnTo>
                <a:lnTo>
                  <a:pt x="3872" y="11979"/>
                </a:lnTo>
                <a:lnTo>
                  <a:pt x="4103" y="11861"/>
                </a:lnTo>
                <a:lnTo>
                  <a:pt x="4316" y="11704"/>
                </a:lnTo>
                <a:lnTo>
                  <a:pt x="4582" y="11612"/>
                </a:lnTo>
                <a:lnTo>
                  <a:pt x="4849" y="11533"/>
                </a:lnTo>
                <a:lnTo>
                  <a:pt x="5169" y="11507"/>
                </a:lnTo>
                <a:lnTo>
                  <a:pt x="5506" y="11481"/>
                </a:lnTo>
                <a:lnTo>
                  <a:pt x="5808" y="11507"/>
                </a:lnTo>
                <a:lnTo>
                  <a:pt x="6146" y="11560"/>
                </a:lnTo>
                <a:lnTo>
                  <a:pt x="6501" y="11651"/>
                </a:lnTo>
                <a:lnTo>
                  <a:pt x="6803" y="11783"/>
                </a:lnTo>
                <a:lnTo>
                  <a:pt x="7105" y="11940"/>
                </a:lnTo>
                <a:lnTo>
                  <a:pt x="7353" y="12110"/>
                </a:lnTo>
                <a:lnTo>
                  <a:pt x="7584" y="12333"/>
                </a:lnTo>
                <a:lnTo>
                  <a:pt x="7798" y="12595"/>
                </a:lnTo>
                <a:lnTo>
                  <a:pt x="7922" y="12870"/>
                </a:lnTo>
                <a:lnTo>
                  <a:pt x="8028" y="13198"/>
                </a:lnTo>
                <a:lnTo>
                  <a:pt x="8064" y="13526"/>
                </a:lnTo>
                <a:lnTo>
                  <a:pt x="8028" y="13775"/>
                </a:lnTo>
                <a:lnTo>
                  <a:pt x="7922" y="13998"/>
                </a:lnTo>
                <a:lnTo>
                  <a:pt x="7798" y="14220"/>
                </a:lnTo>
                <a:lnTo>
                  <a:pt x="7584" y="14404"/>
                </a:lnTo>
                <a:lnTo>
                  <a:pt x="7353" y="14574"/>
                </a:lnTo>
                <a:lnTo>
                  <a:pt x="7105" y="14732"/>
                </a:lnTo>
                <a:lnTo>
                  <a:pt x="6803" y="14850"/>
                </a:lnTo>
                <a:lnTo>
                  <a:pt x="6501" y="14954"/>
                </a:lnTo>
                <a:lnTo>
                  <a:pt x="6146" y="15033"/>
                </a:lnTo>
                <a:lnTo>
                  <a:pt x="5808" y="15085"/>
                </a:lnTo>
                <a:lnTo>
                  <a:pt x="5506" y="15085"/>
                </a:lnTo>
                <a:lnTo>
                  <a:pt x="5169" y="15059"/>
                </a:lnTo>
                <a:lnTo>
                  <a:pt x="4849" y="15007"/>
                </a:lnTo>
                <a:lnTo>
                  <a:pt x="4582" y="14902"/>
                </a:lnTo>
                <a:lnTo>
                  <a:pt x="4316" y="14784"/>
                </a:lnTo>
                <a:lnTo>
                  <a:pt x="4103" y="14600"/>
                </a:lnTo>
                <a:lnTo>
                  <a:pt x="3907" y="14430"/>
                </a:lnTo>
                <a:lnTo>
                  <a:pt x="3659" y="14299"/>
                </a:lnTo>
                <a:lnTo>
                  <a:pt x="3428" y="14194"/>
                </a:lnTo>
                <a:lnTo>
                  <a:pt x="3179" y="14129"/>
                </a:lnTo>
                <a:lnTo>
                  <a:pt x="2913" y="14102"/>
                </a:lnTo>
                <a:lnTo>
                  <a:pt x="2646" y="14102"/>
                </a:lnTo>
                <a:lnTo>
                  <a:pt x="2362" y="14129"/>
                </a:lnTo>
                <a:lnTo>
                  <a:pt x="2096" y="14168"/>
                </a:lnTo>
                <a:lnTo>
                  <a:pt x="1811" y="14273"/>
                </a:lnTo>
                <a:lnTo>
                  <a:pt x="1545" y="14378"/>
                </a:lnTo>
                <a:lnTo>
                  <a:pt x="1314" y="14496"/>
                </a:lnTo>
                <a:lnTo>
                  <a:pt x="1065" y="14653"/>
                </a:lnTo>
                <a:lnTo>
                  <a:pt x="870" y="14797"/>
                </a:lnTo>
                <a:lnTo>
                  <a:pt x="657" y="14981"/>
                </a:lnTo>
                <a:lnTo>
                  <a:pt x="497" y="15177"/>
                </a:lnTo>
                <a:lnTo>
                  <a:pt x="390" y="15413"/>
                </a:lnTo>
                <a:lnTo>
                  <a:pt x="284" y="15636"/>
                </a:lnTo>
                <a:lnTo>
                  <a:pt x="248" y="15911"/>
                </a:lnTo>
                <a:lnTo>
                  <a:pt x="284" y="16239"/>
                </a:lnTo>
                <a:lnTo>
                  <a:pt x="319" y="16566"/>
                </a:lnTo>
                <a:lnTo>
                  <a:pt x="497" y="17340"/>
                </a:lnTo>
                <a:lnTo>
                  <a:pt x="692" y="18152"/>
                </a:lnTo>
                <a:lnTo>
                  <a:pt x="799" y="18559"/>
                </a:lnTo>
                <a:lnTo>
                  <a:pt x="905" y="18978"/>
                </a:lnTo>
                <a:lnTo>
                  <a:pt x="959" y="19384"/>
                </a:lnTo>
                <a:lnTo>
                  <a:pt x="994" y="19791"/>
                </a:lnTo>
                <a:lnTo>
                  <a:pt x="994" y="20132"/>
                </a:lnTo>
                <a:lnTo>
                  <a:pt x="959" y="20485"/>
                </a:lnTo>
                <a:lnTo>
                  <a:pt x="941" y="20669"/>
                </a:lnTo>
                <a:lnTo>
                  <a:pt x="870" y="20813"/>
                </a:lnTo>
                <a:lnTo>
                  <a:pt x="799" y="20970"/>
                </a:lnTo>
                <a:lnTo>
                  <a:pt x="692" y="21088"/>
                </a:lnTo>
                <a:lnTo>
                  <a:pt x="1474" y="20997"/>
                </a:lnTo>
                <a:lnTo>
                  <a:pt x="2291" y="20866"/>
                </a:lnTo>
                <a:lnTo>
                  <a:pt x="3108" y="20787"/>
                </a:lnTo>
                <a:lnTo>
                  <a:pt x="3907" y="20721"/>
                </a:lnTo>
                <a:lnTo>
                  <a:pt x="4653" y="20695"/>
                </a:lnTo>
                <a:lnTo>
                  <a:pt x="5364" y="20695"/>
                </a:lnTo>
                <a:lnTo>
                  <a:pt x="5701" y="20721"/>
                </a:lnTo>
                <a:lnTo>
                  <a:pt x="6057" y="20761"/>
                </a:lnTo>
                <a:lnTo>
                  <a:pt x="6323" y="20813"/>
                </a:lnTo>
                <a:lnTo>
                  <a:pt x="6625" y="20892"/>
                </a:lnTo>
                <a:close/>
              </a:path>
            </a:pathLst>
          </a:custGeom>
          <a:solidFill>
            <a:srgbClr val="FFCC99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18" name="Puzzle2"/>
          <p:cNvSpPr>
            <a:spLocks noEditPoints="1" noChangeArrowheads="1"/>
          </p:cNvSpPr>
          <p:nvPr/>
        </p:nvSpPr>
        <p:spPr bwMode="auto">
          <a:xfrm>
            <a:off x="4343941" y="3069504"/>
            <a:ext cx="1615707" cy="1112935"/>
          </a:xfrm>
          <a:custGeom>
            <a:avLst/>
            <a:gdLst>
              <a:gd name="T0" fmla="*/ 11 w 21600"/>
              <a:gd name="T1" fmla="*/ 13386 h 21600"/>
              <a:gd name="T2" fmla="*/ 4202 w 21600"/>
              <a:gd name="T3" fmla="*/ 21161 h 21600"/>
              <a:gd name="T4" fmla="*/ 10400 w 21600"/>
              <a:gd name="T5" fmla="*/ 13909 h 21600"/>
              <a:gd name="T6" fmla="*/ 16821 w 21600"/>
              <a:gd name="T7" fmla="*/ 21190 h 21600"/>
              <a:gd name="T8" fmla="*/ 21600 w 21600"/>
              <a:gd name="T9" fmla="*/ 15083 h 21600"/>
              <a:gd name="T10" fmla="*/ 16889 w 21600"/>
              <a:gd name="T11" fmla="*/ 5739 h 21600"/>
              <a:gd name="T12" fmla="*/ 10800 w 21600"/>
              <a:gd name="T13" fmla="*/ 28 h 21600"/>
              <a:gd name="T14" fmla="*/ 4202 w 21600"/>
              <a:gd name="T15" fmla="*/ 5894 h 21600"/>
              <a:gd name="T16" fmla="*/ 5388 w 21600"/>
              <a:gd name="T17" fmla="*/ 6742 h 21600"/>
              <a:gd name="T18" fmla="*/ 16177 w 21600"/>
              <a:gd name="T19" fmla="*/ 20441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4247" y="12354"/>
                </a:moveTo>
                <a:lnTo>
                  <a:pt x="4134" y="12468"/>
                </a:lnTo>
                <a:lnTo>
                  <a:pt x="4010" y="12581"/>
                </a:lnTo>
                <a:lnTo>
                  <a:pt x="3897" y="12637"/>
                </a:lnTo>
                <a:lnTo>
                  <a:pt x="3773" y="12694"/>
                </a:lnTo>
                <a:lnTo>
                  <a:pt x="3637" y="12694"/>
                </a:lnTo>
                <a:lnTo>
                  <a:pt x="3524" y="12694"/>
                </a:lnTo>
                <a:lnTo>
                  <a:pt x="3400" y="12665"/>
                </a:lnTo>
                <a:lnTo>
                  <a:pt x="3287" y="12609"/>
                </a:lnTo>
                <a:lnTo>
                  <a:pt x="3027" y="12496"/>
                </a:lnTo>
                <a:lnTo>
                  <a:pt x="2790" y="12340"/>
                </a:lnTo>
                <a:lnTo>
                  <a:pt x="2530" y="12142"/>
                </a:lnTo>
                <a:lnTo>
                  <a:pt x="2293" y="11987"/>
                </a:lnTo>
                <a:lnTo>
                  <a:pt x="2033" y="11817"/>
                </a:lnTo>
                <a:lnTo>
                  <a:pt x="1773" y="11676"/>
                </a:lnTo>
                <a:lnTo>
                  <a:pt x="1638" y="11662"/>
                </a:lnTo>
                <a:lnTo>
                  <a:pt x="1513" y="11634"/>
                </a:lnTo>
                <a:lnTo>
                  <a:pt x="1378" y="11634"/>
                </a:lnTo>
                <a:lnTo>
                  <a:pt x="1253" y="11634"/>
                </a:lnTo>
                <a:lnTo>
                  <a:pt x="1118" y="11662"/>
                </a:lnTo>
                <a:lnTo>
                  <a:pt x="971" y="11732"/>
                </a:lnTo>
                <a:lnTo>
                  <a:pt x="835" y="11817"/>
                </a:lnTo>
                <a:lnTo>
                  <a:pt x="711" y="11959"/>
                </a:lnTo>
                <a:lnTo>
                  <a:pt x="553" y="12086"/>
                </a:lnTo>
                <a:lnTo>
                  <a:pt x="429" y="12284"/>
                </a:lnTo>
                <a:lnTo>
                  <a:pt x="271" y="12524"/>
                </a:lnTo>
                <a:lnTo>
                  <a:pt x="146" y="12793"/>
                </a:lnTo>
                <a:lnTo>
                  <a:pt x="79" y="12962"/>
                </a:lnTo>
                <a:lnTo>
                  <a:pt x="33" y="13146"/>
                </a:lnTo>
                <a:lnTo>
                  <a:pt x="11" y="13386"/>
                </a:lnTo>
                <a:lnTo>
                  <a:pt x="11" y="13641"/>
                </a:lnTo>
                <a:lnTo>
                  <a:pt x="33" y="13881"/>
                </a:lnTo>
                <a:lnTo>
                  <a:pt x="101" y="14150"/>
                </a:lnTo>
                <a:lnTo>
                  <a:pt x="192" y="14404"/>
                </a:lnTo>
                <a:lnTo>
                  <a:pt x="293" y="14645"/>
                </a:lnTo>
                <a:lnTo>
                  <a:pt x="451" y="14857"/>
                </a:lnTo>
                <a:lnTo>
                  <a:pt x="621" y="15054"/>
                </a:lnTo>
                <a:lnTo>
                  <a:pt x="734" y="15125"/>
                </a:lnTo>
                <a:lnTo>
                  <a:pt x="835" y="15210"/>
                </a:lnTo>
                <a:lnTo>
                  <a:pt x="948" y="15267"/>
                </a:lnTo>
                <a:lnTo>
                  <a:pt x="1084" y="15323"/>
                </a:lnTo>
                <a:lnTo>
                  <a:pt x="1208" y="15351"/>
                </a:lnTo>
                <a:lnTo>
                  <a:pt x="1355" y="15380"/>
                </a:lnTo>
                <a:lnTo>
                  <a:pt x="1513" y="15380"/>
                </a:lnTo>
                <a:lnTo>
                  <a:pt x="1683" y="15380"/>
                </a:lnTo>
                <a:lnTo>
                  <a:pt x="1864" y="15351"/>
                </a:lnTo>
                <a:lnTo>
                  <a:pt x="2033" y="15323"/>
                </a:lnTo>
                <a:lnTo>
                  <a:pt x="2225" y="15238"/>
                </a:lnTo>
                <a:lnTo>
                  <a:pt x="2428" y="15153"/>
                </a:lnTo>
                <a:lnTo>
                  <a:pt x="2745" y="15026"/>
                </a:lnTo>
                <a:lnTo>
                  <a:pt x="3005" y="14913"/>
                </a:lnTo>
                <a:lnTo>
                  <a:pt x="3264" y="14828"/>
                </a:lnTo>
                <a:lnTo>
                  <a:pt x="3513" y="14800"/>
                </a:lnTo>
                <a:lnTo>
                  <a:pt x="3615" y="14828"/>
                </a:lnTo>
                <a:lnTo>
                  <a:pt x="3728" y="14857"/>
                </a:lnTo>
                <a:lnTo>
                  <a:pt x="3807" y="14913"/>
                </a:lnTo>
                <a:lnTo>
                  <a:pt x="3920" y="14998"/>
                </a:lnTo>
                <a:lnTo>
                  <a:pt x="4010" y="15097"/>
                </a:lnTo>
                <a:lnTo>
                  <a:pt x="4089" y="15238"/>
                </a:lnTo>
                <a:lnTo>
                  <a:pt x="4179" y="15408"/>
                </a:lnTo>
                <a:lnTo>
                  <a:pt x="4247" y="15620"/>
                </a:lnTo>
                <a:lnTo>
                  <a:pt x="4326" y="15860"/>
                </a:lnTo>
                <a:lnTo>
                  <a:pt x="4394" y="16129"/>
                </a:lnTo>
                <a:lnTo>
                  <a:pt x="4439" y="16440"/>
                </a:lnTo>
                <a:lnTo>
                  <a:pt x="4507" y="16737"/>
                </a:lnTo>
                <a:lnTo>
                  <a:pt x="4552" y="17090"/>
                </a:lnTo>
                <a:lnTo>
                  <a:pt x="4575" y="17443"/>
                </a:lnTo>
                <a:lnTo>
                  <a:pt x="4586" y="17825"/>
                </a:lnTo>
                <a:lnTo>
                  <a:pt x="4586" y="18193"/>
                </a:lnTo>
                <a:lnTo>
                  <a:pt x="4586" y="18574"/>
                </a:lnTo>
                <a:lnTo>
                  <a:pt x="4586" y="18984"/>
                </a:lnTo>
                <a:lnTo>
                  <a:pt x="4552" y="19366"/>
                </a:lnTo>
                <a:lnTo>
                  <a:pt x="4507" y="19748"/>
                </a:lnTo>
                <a:lnTo>
                  <a:pt x="4462" y="20129"/>
                </a:lnTo>
                <a:lnTo>
                  <a:pt x="4371" y="20483"/>
                </a:lnTo>
                <a:lnTo>
                  <a:pt x="4292" y="20836"/>
                </a:lnTo>
                <a:lnTo>
                  <a:pt x="4202" y="21161"/>
                </a:lnTo>
                <a:lnTo>
                  <a:pt x="4744" y="21161"/>
                </a:lnTo>
                <a:lnTo>
                  <a:pt x="5264" y="21161"/>
                </a:lnTo>
                <a:lnTo>
                  <a:pt x="5784" y="21161"/>
                </a:lnTo>
                <a:lnTo>
                  <a:pt x="6235" y="21161"/>
                </a:lnTo>
                <a:lnTo>
                  <a:pt x="6676" y="21161"/>
                </a:lnTo>
                <a:lnTo>
                  <a:pt x="7060" y="21161"/>
                </a:lnTo>
                <a:lnTo>
                  <a:pt x="7410" y="21161"/>
                </a:lnTo>
                <a:lnTo>
                  <a:pt x="7670" y="21161"/>
                </a:lnTo>
                <a:lnTo>
                  <a:pt x="8020" y="21020"/>
                </a:lnTo>
                <a:lnTo>
                  <a:pt x="8303" y="20893"/>
                </a:lnTo>
                <a:lnTo>
                  <a:pt x="8563" y="20695"/>
                </a:lnTo>
                <a:lnTo>
                  <a:pt x="8800" y="20511"/>
                </a:lnTo>
                <a:lnTo>
                  <a:pt x="8969" y="20285"/>
                </a:lnTo>
                <a:lnTo>
                  <a:pt x="9150" y="20045"/>
                </a:lnTo>
                <a:lnTo>
                  <a:pt x="9252" y="19804"/>
                </a:lnTo>
                <a:lnTo>
                  <a:pt x="9342" y="19550"/>
                </a:lnTo>
                <a:lnTo>
                  <a:pt x="9410" y="19281"/>
                </a:lnTo>
                <a:lnTo>
                  <a:pt x="9433" y="19013"/>
                </a:lnTo>
                <a:lnTo>
                  <a:pt x="9433" y="18744"/>
                </a:lnTo>
                <a:lnTo>
                  <a:pt x="9387" y="18504"/>
                </a:lnTo>
                <a:lnTo>
                  <a:pt x="9320" y="18221"/>
                </a:lnTo>
                <a:lnTo>
                  <a:pt x="9207" y="17981"/>
                </a:lnTo>
                <a:lnTo>
                  <a:pt x="9105" y="17740"/>
                </a:lnTo>
                <a:lnTo>
                  <a:pt x="8924" y="17514"/>
                </a:lnTo>
                <a:lnTo>
                  <a:pt x="8777" y="17274"/>
                </a:lnTo>
                <a:lnTo>
                  <a:pt x="8642" y="17034"/>
                </a:lnTo>
                <a:lnTo>
                  <a:pt x="8563" y="16765"/>
                </a:lnTo>
                <a:lnTo>
                  <a:pt x="8472" y="16468"/>
                </a:lnTo>
                <a:lnTo>
                  <a:pt x="8450" y="16157"/>
                </a:lnTo>
                <a:lnTo>
                  <a:pt x="8450" y="15860"/>
                </a:lnTo>
                <a:lnTo>
                  <a:pt x="8472" y="15563"/>
                </a:lnTo>
                <a:lnTo>
                  <a:pt x="8540" y="15267"/>
                </a:lnTo>
                <a:lnTo>
                  <a:pt x="8642" y="14998"/>
                </a:lnTo>
                <a:lnTo>
                  <a:pt x="8777" y="14729"/>
                </a:lnTo>
                <a:lnTo>
                  <a:pt x="8868" y="14616"/>
                </a:lnTo>
                <a:lnTo>
                  <a:pt x="8969" y="14475"/>
                </a:lnTo>
                <a:lnTo>
                  <a:pt x="9060" y="14376"/>
                </a:lnTo>
                <a:lnTo>
                  <a:pt x="9184" y="14291"/>
                </a:lnTo>
                <a:lnTo>
                  <a:pt x="9297" y="14206"/>
                </a:lnTo>
                <a:lnTo>
                  <a:pt x="9433" y="14121"/>
                </a:lnTo>
                <a:lnTo>
                  <a:pt x="9579" y="14051"/>
                </a:lnTo>
                <a:lnTo>
                  <a:pt x="9726" y="13994"/>
                </a:lnTo>
                <a:lnTo>
                  <a:pt x="9884" y="13938"/>
                </a:lnTo>
                <a:lnTo>
                  <a:pt x="10054" y="13909"/>
                </a:lnTo>
                <a:lnTo>
                  <a:pt x="10257" y="13881"/>
                </a:lnTo>
                <a:lnTo>
                  <a:pt x="10449" y="13881"/>
                </a:lnTo>
                <a:lnTo>
                  <a:pt x="10664" y="13881"/>
                </a:lnTo>
                <a:lnTo>
                  <a:pt x="10856" y="13909"/>
                </a:lnTo>
                <a:lnTo>
                  <a:pt x="11037" y="13966"/>
                </a:lnTo>
                <a:lnTo>
                  <a:pt x="11206" y="14023"/>
                </a:lnTo>
                <a:lnTo>
                  <a:pt x="11353" y="14093"/>
                </a:lnTo>
                <a:lnTo>
                  <a:pt x="11511" y="14178"/>
                </a:lnTo>
                <a:lnTo>
                  <a:pt x="11635" y="14263"/>
                </a:lnTo>
                <a:lnTo>
                  <a:pt x="11748" y="14376"/>
                </a:lnTo>
                <a:lnTo>
                  <a:pt x="11861" y="14475"/>
                </a:lnTo>
                <a:lnTo>
                  <a:pt x="11941" y="14616"/>
                </a:lnTo>
                <a:lnTo>
                  <a:pt x="12031" y="14758"/>
                </a:lnTo>
                <a:lnTo>
                  <a:pt x="12099" y="14885"/>
                </a:lnTo>
                <a:lnTo>
                  <a:pt x="12200" y="15210"/>
                </a:lnTo>
                <a:lnTo>
                  <a:pt x="12268" y="15507"/>
                </a:lnTo>
                <a:lnTo>
                  <a:pt x="12291" y="15832"/>
                </a:lnTo>
                <a:lnTo>
                  <a:pt x="12291" y="16157"/>
                </a:lnTo>
                <a:lnTo>
                  <a:pt x="12246" y="16482"/>
                </a:lnTo>
                <a:lnTo>
                  <a:pt x="12178" y="16807"/>
                </a:lnTo>
                <a:lnTo>
                  <a:pt x="12099" y="17090"/>
                </a:lnTo>
                <a:lnTo>
                  <a:pt x="12008" y="17330"/>
                </a:lnTo>
                <a:lnTo>
                  <a:pt x="11884" y="17542"/>
                </a:lnTo>
                <a:lnTo>
                  <a:pt x="11748" y="17712"/>
                </a:lnTo>
                <a:lnTo>
                  <a:pt x="11613" y="17839"/>
                </a:lnTo>
                <a:lnTo>
                  <a:pt x="11489" y="18037"/>
                </a:lnTo>
                <a:lnTo>
                  <a:pt x="11398" y="18221"/>
                </a:lnTo>
                <a:lnTo>
                  <a:pt x="11319" y="18447"/>
                </a:lnTo>
                <a:lnTo>
                  <a:pt x="11251" y="18659"/>
                </a:lnTo>
                <a:lnTo>
                  <a:pt x="11206" y="18900"/>
                </a:lnTo>
                <a:lnTo>
                  <a:pt x="11184" y="19154"/>
                </a:lnTo>
                <a:lnTo>
                  <a:pt x="11184" y="19423"/>
                </a:lnTo>
                <a:lnTo>
                  <a:pt x="11229" y="19663"/>
                </a:lnTo>
                <a:lnTo>
                  <a:pt x="11297" y="19903"/>
                </a:lnTo>
                <a:lnTo>
                  <a:pt x="11376" y="20158"/>
                </a:lnTo>
                <a:lnTo>
                  <a:pt x="11511" y="20398"/>
                </a:lnTo>
                <a:lnTo>
                  <a:pt x="11681" y="20610"/>
                </a:lnTo>
                <a:lnTo>
                  <a:pt x="11884" y="20808"/>
                </a:lnTo>
                <a:lnTo>
                  <a:pt x="12121" y="20992"/>
                </a:lnTo>
                <a:lnTo>
                  <a:pt x="12404" y="21161"/>
                </a:lnTo>
                <a:lnTo>
                  <a:pt x="12528" y="21190"/>
                </a:lnTo>
                <a:lnTo>
                  <a:pt x="12856" y="21274"/>
                </a:lnTo>
                <a:lnTo>
                  <a:pt x="13330" y="21373"/>
                </a:lnTo>
                <a:lnTo>
                  <a:pt x="13963" y="21486"/>
                </a:lnTo>
                <a:lnTo>
                  <a:pt x="14313" y="21543"/>
                </a:lnTo>
                <a:lnTo>
                  <a:pt x="14652" y="21571"/>
                </a:lnTo>
                <a:lnTo>
                  <a:pt x="15025" y="21600"/>
                </a:lnTo>
                <a:lnTo>
                  <a:pt x="15409" y="21600"/>
                </a:lnTo>
                <a:lnTo>
                  <a:pt x="15782" y="21600"/>
                </a:lnTo>
                <a:lnTo>
                  <a:pt x="16177" y="21571"/>
                </a:lnTo>
                <a:lnTo>
                  <a:pt x="16516" y="21486"/>
                </a:lnTo>
                <a:lnTo>
                  <a:pt x="16889" y="21402"/>
                </a:lnTo>
                <a:lnTo>
                  <a:pt x="16821" y="21190"/>
                </a:lnTo>
                <a:lnTo>
                  <a:pt x="16776" y="20935"/>
                </a:lnTo>
                <a:lnTo>
                  <a:pt x="16742" y="20667"/>
                </a:lnTo>
                <a:lnTo>
                  <a:pt x="16719" y="20370"/>
                </a:lnTo>
                <a:lnTo>
                  <a:pt x="16697" y="19719"/>
                </a:lnTo>
                <a:lnTo>
                  <a:pt x="16697" y="19013"/>
                </a:lnTo>
                <a:lnTo>
                  <a:pt x="16719" y="18306"/>
                </a:lnTo>
                <a:lnTo>
                  <a:pt x="16753" y="17599"/>
                </a:lnTo>
                <a:lnTo>
                  <a:pt x="16821" y="16949"/>
                </a:lnTo>
                <a:lnTo>
                  <a:pt x="16889" y="16383"/>
                </a:lnTo>
                <a:lnTo>
                  <a:pt x="16934" y="16129"/>
                </a:lnTo>
                <a:lnTo>
                  <a:pt x="17002" y="15945"/>
                </a:lnTo>
                <a:lnTo>
                  <a:pt x="17081" y="15790"/>
                </a:lnTo>
                <a:lnTo>
                  <a:pt x="17194" y="15648"/>
                </a:lnTo>
                <a:lnTo>
                  <a:pt x="17318" y="15563"/>
                </a:lnTo>
                <a:lnTo>
                  <a:pt x="17453" y="15507"/>
                </a:lnTo>
                <a:lnTo>
                  <a:pt x="17600" y="15450"/>
                </a:lnTo>
                <a:lnTo>
                  <a:pt x="17758" y="15450"/>
                </a:lnTo>
                <a:lnTo>
                  <a:pt x="17905" y="15479"/>
                </a:lnTo>
                <a:lnTo>
                  <a:pt x="18064" y="15535"/>
                </a:lnTo>
                <a:lnTo>
                  <a:pt x="18233" y="15620"/>
                </a:lnTo>
                <a:lnTo>
                  <a:pt x="18380" y="15733"/>
                </a:lnTo>
                <a:lnTo>
                  <a:pt x="18561" y="15832"/>
                </a:lnTo>
                <a:lnTo>
                  <a:pt x="18707" y="15973"/>
                </a:lnTo>
                <a:lnTo>
                  <a:pt x="18866" y="16129"/>
                </a:lnTo>
                <a:lnTo>
                  <a:pt x="18990" y="16327"/>
                </a:lnTo>
                <a:lnTo>
                  <a:pt x="19125" y="16482"/>
                </a:lnTo>
                <a:lnTo>
                  <a:pt x="19295" y="16624"/>
                </a:lnTo>
                <a:lnTo>
                  <a:pt x="19464" y="16737"/>
                </a:lnTo>
                <a:lnTo>
                  <a:pt x="19668" y="16807"/>
                </a:lnTo>
                <a:lnTo>
                  <a:pt x="19860" y="16836"/>
                </a:lnTo>
                <a:lnTo>
                  <a:pt x="20052" y="16864"/>
                </a:lnTo>
                <a:lnTo>
                  <a:pt x="20266" y="16836"/>
                </a:lnTo>
                <a:lnTo>
                  <a:pt x="20470" y="16793"/>
                </a:lnTo>
                <a:lnTo>
                  <a:pt x="20662" y="16708"/>
                </a:lnTo>
                <a:lnTo>
                  <a:pt x="20854" y="16567"/>
                </a:lnTo>
                <a:lnTo>
                  <a:pt x="21035" y="16412"/>
                </a:lnTo>
                <a:lnTo>
                  <a:pt x="21182" y="16214"/>
                </a:lnTo>
                <a:lnTo>
                  <a:pt x="21340" y="16002"/>
                </a:lnTo>
                <a:lnTo>
                  <a:pt x="21441" y="15733"/>
                </a:lnTo>
                <a:lnTo>
                  <a:pt x="21532" y="15436"/>
                </a:lnTo>
                <a:lnTo>
                  <a:pt x="21600" y="15083"/>
                </a:lnTo>
                <a:lnTo>
                  <a:pt x="21600" y="14885"/>
                </a:lnTo>
                <a:lnTo>
                  <a:pt x="21600" y="14729"/>
                </a:lnTo>
                <a:lnTo>
                  <a:pt x="21600" y="14531"/>
                </a:lnTo>
                <a:lnTo>
                  <a:pt x="21577" y="14376"/>
                </a:lnTo>
                <a:lnTo>
                  <a:pt x="21532" y="14206"/>
                </a:lnTo>
                <a:lnTo>
                  <a:pt x="21487" y="14051"/>
                </a:lnTo>
                <a:lnTo>
                  <a:pt x="21419" y="13909"/>
                </a:lnTo>
                <a:lnTo>
                  <a:pt x="21351" y="13768"/>
                </a:lnTo>
                <a:lnTo>
                  <a:pt x="21204" y="13500"/>
                </a:lnTo>
                <a:lnTo>
                  <a:pt x="21035" y="13287"/>
                </a:lnTo>
                <a:lnTo>
                  <a:pt x="20809" y="13090"/>
                </a:lnTo>
                <a:lnTo>
                  <a:pt x="20594" y="12962"/>
                </a:lnTo>
                <a:lnTo>
                  <a:pt x="20357" y="12821"/>
                </a:lnTo>
                <a:lnTo>
                  <a:pt x="20120" y="12764"/>
                </a:lnTo>
                <a:lnTo>
                  <a:pt x="19882" y="12708"/>
                </a:lnTo>
                <a:lnTo>
                  <a:pt x="19645" y="12736"/>
                </a:lnTo>
                <a:lnTo>
                  <a:pt x="19430" y="12793"/>
                </a:lnTo>
                <a:lnTo>
                  <a:pt x="19227" y="12906"/>
                </a:lnTo>
                <a:lnTo>
                  <a:pt x="19148" y="12962"/>
                </a:lnTo>
                <a:lnTo>
                  <a:pt x="19058" y="13047"/>
                </a:lnTo>
                <a:lnTo>
                  <a:pt x="18990" y="13146"/>
                </a:lnTo>
                <a:lnTo>
                  <a:pt x="18911" y="13259"/>
                </a:lnTo>
                <a:lnTo>
                  <a:pt x="18775" y="13471"/>
                </a:lnTo>
                <a:lnTo>
                  <a:pt x="18628" y="13641"/>
                </a:lnTo>
                <a:lnTo>
                  <a:pt x="18470" y="13740"/>
                </a:lnTo>
                <a:lnTo>
                  <a:pt x="18301" y="13825"/>
                </a:lnTo>
                <a:lnTo>
                  <a:pt x="18143" y="13853"/>
                </a:lnTo>
                <a:lnTo>
                  <a:pt x="17973" y="13881"/>
                </a:lnTo>
                <a:lnTo>
                  <a:pt x="17804" y="13853"/>
                </a:lnTo>
                <a:lnTo>
                  <a:pt x="17646" y="13796"/>
                </a:lnTo>
                <a:lnTo>
                  <a:pt x="17499" y="13726"/>
                </a:lnTo>
                <a:lnTo>
                  <a:pt x="17341" y="13641"/>
                </a:lnTo>
                <a:lnTo>
                  <a:pt x="17216" y="13528"/>
                </a:lnTo>
                <a:lnTo>
                  <a:pt x="17103" y="13386"/>
                </a:lnTo>
                <a:lnTo>
                  <a:pt x="17024" y="13259"/>
                </a:lnTo>
                <a:lnTo>
                  <a:pt x="16934" y="13118"/>
                </a:lnTo>
                <a:lnTo>
                  <a:pt x="16889" y="12991"/>
                </a:lnTo>
                <a:lnTo>
                  <a:pt x="16889" y="12849"/>
                </a:lnTo>
                <a:lnTo>
                  <a:pt x="16889" y="12383"/>
                </a:lnTo>
                <a:lnTo>
                  <a:pt x="16889" y="11662"/>
                </a:lnTo>
                <a:lnTo>
                  <a:pt x="16889" y="10701"/>
                </a:lnTo>
                <a:lnTo>
                  <a:pt x="16889" y="9640"/>
                </a:lnTo>
                <a:lnTo>
                  <a:pt x="16889" y="8566"/>
                </a:lnTo>
                <a:lnTo>
                  <a:pt x="16889" y="7478"/>
                </a:lnTo>
                <a:lnTo>
                  <a:pt x="16889" y="6502"/>
                </a:lnTo>
                <a:lnTo>
                  <a:pt x="16889" y="5739"/>
                </a:lnTo>
                <a:lnTo>
                  <a:pt x="16674" y="5894"/>
                </a:lnTo>
                <a:lnTo>
                  <a:pt x="16414" y="6036"/>
                </a:lnTo>
                <a:lnTo>
                  <a:pt x="16154" y="6177"/>
                </a:lnTo>
                <a:lnTo>
                  <a:pt x="15849" y="6248"/>
                </a:lnTo>
                <a:lnTo>
                  <a:pt x="15544" y="6304"/>
                </a:lnTo>
                <a:lnTo>
                  <a:pt x="15217" y="6332"/>
                </a:lnTo>
                <a:lnTo>
                  <a:pt x="14866" y="6361"/>
                </a:lnTo>
                <a:lnTo>
                  <a:pt x="14550" y="6361"/>
                </a:lnTo>
                <a:lnTo>
                  <a:pt x="14200" y="6332"/>
                </a:lnTo>
                <a:lnTo>
                  <a:pt x="13850" y="6276"/>
                </a:lnTo>
                <a:lnTo>
                  <a:pt x="13522" y="6219"/>
                </a:lnTo>
                <a:lnTo>
                  <a:pt x="13206" y="6149"/>
                </a:lnTo>
                <a:lnTo>
                  <a:pt x="12901" y="6064"/>
                </a:lnTo>
                <a:lnTo>
                  <a:pt x="12618" y="5951"/>
                </a:lnTo>
                <a:lnTo>
                  <a:pt x="12358" y="5838"/>
                </a:lnTo>
                <a:lnTo>
                  <a:pt x="12121" y="5739"/>
                </a:lnTo>
                <a:lnTo>
                  <a:pt x="11941" y="5626"/>
                </a:lnTo>
                <a:lnTo>
                  <a:pt x="11794" y="5513"/>
                </a:lnTo>
                <a:lnTo>
                  <a:pt x="11658" y="5414"/>
                </a:lnTo>
                <a:lnTo>
                  <a:pt x="11556" y="5301"/>
                </a:lnTo>
                <a:lnTo>
                  <a:pt x="11466" y="5187"/>
                </a:lnTo>
                <a:lnTo>
                  <a:pt x="11398" y="5089"/>
                </a:lnTo>
                <a:lnTo>
                  <a:pt x="11376" y="4947"/>
                </a:lnTo>
                <a:lnTo>
                  <a:pt x="11353" y="4834"/>
                </a:lnTo>
                <a:lnTo>
                  <a:pt x="11353" y="4707"/>
                </a:lnTo>
                <a:lnTo>
                  <a:pt x="11376" y="4565"/>
                </a:lnTo>
                <a:lnTo>
                  <a:pt x="11443" y="4410"/>
                </a:lnTo>
                <a:lnTo>
                  <a:pt x="11511" y="4240"/>
                </a:lnTo>
                <a:lnTo>
                  <a:pt x="11703" y="3887"/>
                </a:lnTo>
                <a:lnTo>
                  <a:pt x="11986" y="3505"/>
                </a:lnTo>
                <a:lnTo>
                  <a:pt x="12144" y="3265"/>
                </a:lnTo>
                <a:lnTo>
                  <a:pt x="12246" y="3025"/>
                </a:lnTo>
                <a:lnTo>
                  <a:pt x="12336" y="2756"/>
                </a:lnTo>
                <a:lnTo>
                  <a:pt x="12404" y="2445"/>
                </a:lnTo>
                <a:lnTo>
                  <a:pt x="12438" y="2176"/>
                </a:lnTo>
                <a:lnTo>
                  <a:pt x="12438" y="1880"/>
                </a:lnTo>
                <a:lnTo>
                  <a:pt x="12404" y="1583"/>
                </a:lnTo>
                <a:lnTo>
                  <a:pt x="12336" y="1314"/>
                </a:lnTo>
                <a:lnTo>
                  <a:pt x="12246" y="1046"/>
                </a:lnTo>
                <a:lnTo>
                  <a:pt x="12099" y="791"/>
                </a:lnTo>
                <a:lnTo>
                  <a:pt x="12008" y="692"/>
                </a:lnTo>
                <a:lnTo>
                  <a:pt x="11918" y="579"/>
                </a:lnTo>
                <a:lnTo>
                  <a:pt x="11816" y="466"/>
                </a:lnTo>
                <a:lnTo>
                  <a:pt x="11703" y="381"/>
                </a:lnTo>
                <a:lnTo>
                  <a:pt x="11579" y="310"/>
                </a:lnTo>
                <a:lnTo>
                  <a:pt x="11443" y="226"/>
                </a:lnTo>
                <a:lnTo>
                  <a:pt x="11297" y="169"/>
                </a:lnTo>
                <a:lnTo>
                  <a:pt x="11138" y="113"/>
                </a:lnTo>
                <a:lnTo>
                  <a:pt x="10969" y="56"/>
                </a:lnTo>
                <a:lnTo>
                  <a:pt x="10800" y="28"/>
                </a:lnTo>
                <a:lnTo>
                  <a:pt x="10619" y="28"/>
                </a:lnTo>
                <a:lnTo>
                  <a:pt x="10404" y="28"/>
                </a:lnTo>
                <a:lnTo>
                  <a:pt x="10257" y="28"/>
                </a:lnTo>
                <a:lnTo>
                  <a:pt x="10076" y="56"/>
                </a:lnTo>
                <a:lnTo>
                  <a:pt x="9952" y="84"/>
                </a:lnTo>
                <a:lnTo>
                  <a:pt x="9794" y="141"/>
                </a:lnTo>
                <a:lnTo>
                  <a:pt x="9692" y="226"/>
                </a:lnTo>
                <a:lnTo>
                  <a:pt x="9557" y="282"/>
                </a:lnTo>
                <a:lnTo>
                  <a:pt x="9455" y="381"/>
                </a:lnTo>
                <a:lnTo>
                  <a:pt x="9365" y="466"/>
                </a:lnTo>
                <a:lnTo>
                  <a:pt x="9274" y="579"/>
                </a:lnTo>
                <a:lnTo>
                  <a:pt x="9184" y="692"/>
                </a:lnTo>
                <a:lnTo>
                  <a:pt x="9128" y="791"/>
                </a:lnTo>
                <a:lnTo>
                  <a:pt x="9060" y="932"/>
                </a:lnTo>
                <a:lnTo>
                  <a:pt x="8969" y="1201"/>
                </a:lnTo>
                <a:lnTo>
                  <a:pt x="8913" y="1498"/>
                </a:lnTo>
                <a:lnTo>
                  <a:pt x="8890" y="1795"/>
                </a:lnTo>
                <a:lnTo>
                  <a:pt x="8890" y="2120"/>
                </a:lnTo>
                <a:lnTo>
                  <a:pt x="8913" y="2445"/>
                </a:lnTo>
                <a:lnTo>
                  <a:pt x="8969" y="2756"/>
                </a:lnTo>
                <a:lnTo>
                  <a:pt x="9060" y="3081"/>
                </a:lnTo>
                <a:lnTo>
                  <a:pt x="9173" y="3378"/>
                </a:lnTo>
                <a:lnTo>
                  <a:pt x="9297" y="3647"/>
                </a:lnTo>
                <a:lnTo>
                  <a:pt x="9466" y="3887"/>
                </a:lnTo>
                <a:lnTo>
                  <a:pt x="9579" y="4085"/>
                </a:lnTo>
                <a:lnTo>
                  <a:pt x="9670" y="4269"/>
                </a:lnTo>
                <a:lnTo>
                  <a:pt x="9726" y="4467"/>
                </a:lnTo>
                <a:lnTo>
                  <a:pt x="9771" y="4650"/>
                </a:lnTo>
                <a:lnTo>
                  <a:pt x="9771" y="4834"/>
                </a:lnTo>
                <a:lnTo>
                  <a:pt x="9749" y="5032"/>
                </a:lnTo>
                <a:lnTo>
                  <a:pt x="9715" y="5216"/>
                </a:lnTo>
                <a:lnTo>
                  <a:pt x="9625" y="5385"/>
                </a:lnTo>
                <a:lnTo>
                  <a:pt x="9534" y="5513"/>
                </a:lnTo>
                <a:lnTo>
                  <a:pt x="9410" y="5626"/>
                </a:lnTo>
                <a:lnTo>
                  <a:pt x="9229" y="5710"/>
                </a:lnTo>
                <a:lnTo>
                  <a:pt x="9060" y="5767"/>
                </a:lnTo>
                <a:lnTo>
                  <a:pt x="8845" y="5767"/>
                </a:lnTo>
                <a:lnTo>
                  <a:pt x="8585" y="5739"/>
                </a:lnTo>
                <a:lnTo>
                  <a:pt x="8325" y="5654"/>
                </a:lnTo>
                <a:lnTo>
                  <a:pt x="8020" y="5513"/>
                </a:lnTo>
                <a:lnTo>
                  <a:pt x="7840" y="5442"/>
                </a:lnTo>
                <a:lnTo>
                  <a:pt x="7648" y="5385"/>
                </a:lnTo>
                <a:lnTo>
                  <a:pt x="7433" y="5329"/>
                </a:lnTo>
                <a:lnTo>
                  <a:pt x="7241" y="5301"/>
                </a:lnTo>
                <a:lnTo>
                  <a:pt x="6755" y="5301"/>
                </a:lnTo>
                <a:lnTo>
                  <a:pt x="6281" y="5329"/>
                </a:lnTo>
                <a:lnTo>
                  <a:pt x="5784" y="5385"/>
                </a:lnTo>
                <a:lnTo>
                  <a:pt x="5264" y="5498"/>
                </a:lnTo>
                <a:lnTo>
                  <a:pt x="4744" y="5597"/>
                </a:lnTo>
                <a:lnTo>
                  <a:pt x="4247" y="5739"/>
                </a:lnTo>
                <a:lnTo>
                  <a:pt x="4202" y="5894"/>
                </a:lnTo>
                <a:lnTo>
                  <a:pt x="4202" y="6191"/>
                </a:lnTo>
                <a:lnTo>
                  <a:pt x="4202" y="6545"/>
                </a:lnTo>
                <a:lnTo>
                  <a:pt x="4225" y="6954"/>
                </a:lnTo>
                <a:lnTo>
                  <a:pt x="4315" y="7930"/>
                </a:lnTo>
                <a:lnTo>
                  <a:pt x="4394" y="9018"/>
                </a:lnTo>
                <a:lnTo>
                  <a:pt x="4439" y="9570"/>
                </a:lnTo>
                <a:lnTo>
                  <a:pt x="4462" y="10107"/>
                </a:lnTo>
                <a:lnTo>
                  <a:pt x="4484" y="10630"/>
                </a:lnTo>
                <a:lnTo>
                  <a:pt x="4507" y="11082"/>
                </a:lnTo>
                <a:lnTo>
                  <a:pt x="4484" y="11520"/>
                </a:lnTo>
                <a:lnTo>
                  <a:pt x="4439" y="11874"/>
                </a:lnTo>
                <a:lnTo>
                  <a:pt x="4394" y="12029"/>
                </a:lnTo>
                <a:lnTo>
                  <a:pt x="4349" y="12171"/>
                </a:lnTo>
                <a:lnTo>
                  <a:pt x="4315" y="12284"/>
                </a:lnTo>
                <a:lnTo>
                  <a:pt x="4247" y="12354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19" name="Puzzle4"/>
          <p:cNvSpPr>
            <a:spLocks noEditPoints="1" noChangeArrowheads="1"/>
          </p:cNvSpPr>
          <p:nvPr/>
        </p:nvSpPr>
        <p:spPr bwMode="auto">
          <a:xfrm>
            <a:off x="3718741" y="3055785"/>
            <a:ext cx="974150" cy="1422845"/>
          </a:xfrm>
          <a:custGeom>
            <a:avLst/>
            <a:gdLst>
              <a:gd name="T0" fmla="*/ 8307 w 21600"/>
              <a:gd name="T1" fmla="*/ 11593 h 21600"/>
              <a:gd name="T2" fmla="*/ 453 w 21600"/>
              <a:gd name="T3" fmla="*/ 16938 h 21600"/>
              <a:gd name="T4" fmla="*/ 11500 w 21600"/>
              <a:gd name="T5" fmla="*/ 21600 h 21600"/>
              <a:gd name="T6" fmla="*/ 20920 w 21600"/>
              <a:gd name="T7" fmla="*/ 16751 h 21600"/>
              <a:gd name="T8" fmla="*/ 13972 w 21600"/>
              <a:gd name="T9" fmla="*/ 10888 h 21600"/>
              <a:gd name="T10" fmla="*/ 21033 w 21600"/>
              <a:gd name="T11" fmla="*/ 4716 h 21600"/>
              <a:gd name="T12" fmla="*/ 11102 w 21600"/>
              <a:gd name="T13" fmla="*/ 11 h 21600"/>
              <a:gd name="T14" fmla="*/ 453 w 21600"/>
              <a:gd name="T15" fmla="*/ 4716 h 21600"/>
              <a:gd name="T16" fmla="*/ 2076 w 21600"/>
              <a:gd name="T17" fmla="*/ 5664 h 21600"/>
              <a:gd name="T18" fmla="*/ 20203 w 21600"/>
              <a:gd name="T19" fmla="*/ 1598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3813" y="10590"/>
                </a:moveTo>
                <a:lnTo>
                  <a:pt x="3927" y="10513"/>
                </a:lnTo>
                <a:lnTo>
                  <a:pt x="4078" y="10425"/>
                </a:lnTo>
                <a:lnTo>
                  <a:pt x="4210" y="10359"/>
                </a:lnTo>
                <a:lnTo>
                  <a:pt x="4361" y="10315"/>
                </a:lnTo>
                <a:lnTo>
                  <a:pt x="4682" y="10237"/>
                </a:lnTo>
                <a:lnTo>
                  <a:pt x="5041" y="10193"/>
                </a:lnTo>
                <a:lnTo>
                  <a:pt x="5456" y="10171"/>
                </a:lnTo>
                <a:lnTo>
                  <a:pt x="5853" y="10193"/>
                </a:lnTo>
                <a:lnTo>
                  <a:pt x="6249" y="10260"/>
                </a:lnTo>
                <a:lnTo>
                  <a:pt x="6646" y="10337"/>
                </a:lnTo>
                <a:lnTo>
                  <a:pt x="7004" y="10469"/>
                </a:lnTo>
                <a:lnTo>
                  <a:pt x="7363" y="10612"/>
                </a:lnTo>
                <a:lnTo>
                  <a:pt x="7665" y="10788"/>
                </a:lnTo>
                <a:lnTo>
                  <a:pt x="7911" y="10998"/>
                </a:lnTo>
                <a:lnTo>
                  <a:pt x="8024" y="11097"/>
                </a:lnTo>
                <a:lnTo>
                  <a:pt x="8137" y="11207"/>
                </a:lnTo>
                <a:lnTo>
                  <a:pt x="8194" y="11340"/>
                </a:lnTo>
                <a:lnTo>
                  <a:pt x="8269" y="11461"/>
                </a:lnTo>
                <a:lnTo>
                  <a:pt x="8307" y="11593"/>
                </a:lnTo>
                <a:lnTo>
                  <a:pt x="8307" y="11714"/>
                </a:lnTo>
                <a:lnTo>
                  <a:pt x="8307" y="11868"/>
                </a:lnTo>
                <a:lnTo>
                  <a:pt x="8307" y="12012"/>
                </a:lnTo>
                <a:lnTo>
                  <a:pt x="8194" y="12265"/>
                </a:lnTo>
                <a:lnTo>
                  <a:pt x="8062" y="12519"/>
                </a:lnTo>
                <a:lnTo>
                  <a:pt x="7873" y="12706"/>
                </a:lnTo>
                <a:lnTo>
                  <a:pt x="7627" y="12904"/>
                </a:lnTo>
                <a:lnTo>
                  <a:pt x="7363" y="13048"/>
                </a:lnTo>
                <a:lnTo>
                  <a:pt x="7080" y="13180"/>
                </a:lnTo>
                <a:lnTo>
                  <a:pt x="6759" y="13257"/>
                </a:lnTo>
                <a:lnTo>
                  <a:pt x="6419" y="13345"/>
                </a:lnTo>
                <a:lnTo>
                  <a:pt x="6098" y="13389"/>
                </a:lnTo>
                <a:lnTo>
                  <a:pt x="5739" y="13389"/>
                </a:lnTo>
                <a:lnTo>
                  <a:pt x="5418" y="13389"/>
                </a:lnTo>
                <a:lnTo>
                  <a:pt x="5079" y="13345"/>
                </a:lnTo>
                <a:lnTo>
                  <a:pt x="4758" y="13301"/>
                </a:lnTo>
                <a:lnTo>
                  <a:pt x="4474" y="13213"/>
                </a:lnTo>
                <a:lnTo>
                  <a:pt x="4172" y="13114"/>
                </a:lnTo>
                <a:lnTo>
                  <a:pt x="3965" y="12982"/>
                </a:lnTo>
                <a:lnTo>
                  <a:pt x="3738" y="12838"/>
                </a:lnTo>
                <a:lnTo>
                  <a:pt x="3493" y="12706"/>
                </a:lnTo>
                <a:lnTo>
                  <a:pt x="3228" y="12607"/>
                </a:lnTo>
                <a:lnTo>
                  <a:pt x="2945" y="12519"/>
                </a:lnTo>
                <a:lnTo>
                  <a:pt x="2700" y="12431"/>
                </a:lnTo>
                <a:lnTo>
                  <a:pt x="2397" y="12375"/>
                </a:lnTo>
                <a:lnTo>
                  <a:pt x="2152" y="12331"/>
                </a:lnTo>
                <a:lnTo>
                  <a:pt x="1888" y="12309"/>
                </a:lnTo>
                <a:lnTo>
                  <a:pt x="1642" y="12309"/>
                </a:lnTo>
                <a:lnTo>
                  <a:pt x="1397" y="12331"/>
                </a:lnTo>
                <a:lnTo>
                  <a:pt x="1170" y="12397"/>
                </a:lnTo>
                <a:lnTo>
                  <a:pt x="962" y="12453"/>
                </a:lnTo>
                <a:lnTo>
                  <a:pt x="774" y="12563"/>
                </a:lnTo>
                <a:lnTo>
                  <a:pt x="623" y="12684"/>
                </a:lnTo>
                <a:lnTo>
                  <a:pt x="528" y="12838"/>
                </a:lnTo>
                <a:lnTo>
                  <a:pt x="453" y="13026"/>
                </a:lnTo>
                <a:lnTo>
                  <a:pt x="339" y="13477"/>
                </a:lnTo>
                <a:lnTo>
                  <a:pt x="226" y="13984"/>
                </a:lnTo>
                <a:lnTo>
                  <a:pt x="151" y="14535"/>
                </a:lnTo>
                <a:lnTo>
                  <a:pt x="113" y="15075"/>
                </a:lnTo>
                <a:lnTo>
                  <a:pt x="113" y="15626"/>
                </a:lnTo>
                <a:lnTo>
                  <a:pt x="151" y="16133"/>
                </a:lnTo>
                <a:lnTo>
                  <a:pt x="188" y="16376"/>
                </a:lnTo>
                <a:lnTo>
                  <a:pt x="264" y="16585"/>
                </a:lnTo>
                <a:lnTo>
                  <a:pt x="339" y="16773"/>
                </a:lnTo>
                <a:lnTo>
                  <a:pt x="453" y="16938"/>
                </a:lnTo>
                <a:lnTo>
                  <a:pt x="1095" y="16883"/>
                </a:lnTo>
                <a:lnTo>
                  <a:pt x="1963" y="16795"/>
                </a:lnTo>
                <a:lnTo>
                  <a:pt x="2945" y="16751"/>
                </a:lnTo>
                <a:lnTo>
                  <a:pt x="3965" y="16706"/>
                </a:lnTo>
                <a:lnTo>
                  <a:pt x="5022" y="16684"/>
                </a:lnTo>
                <a:lnTo>
                  <a:pt x="5947" y="16684"/>
                </a:lnTo>
                <a:lnTo>
                  <a:pt x="6759" y="16706"/>
                </a:lnTo>
                <a:lnTo>
                  <a:pt x="7363" y="16751"/>
                </a:lnTo>
                <a:lnTo>
                  <a:pt x="7948" y="16839"/>
                </a:lnTo>
                <a:lnTo>
                  <a:pt x="8458" y="16916"/>
                </a:lnTo>
                <a:lnTo>
                  <a:pt x="8893" y="17026"/>
                </a:lnTo>
                <a:lnTo>
                  <a:pt x="9289" y="17158"/>
                </a:lnTo>
                <a:lnTo>
                  <a:pt x="9572" y="17280"/>
                </a:lnTo>
                <a:lnTo>
                  <a:pt x="9799" y="17412"/>
                </a:lnTo>
                <a:lnTo>
                  <a:pt x="9969" y="17555"/>
                </a:lnTo>
                <a:lnTo>
                  <a:pt x="10120" y="17687"/>
                </a:lnTo>
                <a:lnTo>
                  <a:pt x="10158" y="17831"/>
                </a:lnTo>
                <a:lnTo>
                  <a:pt x="10195" y="17974"/>
                </a:lnTo>
                <a:lnTo>
                  <a:pt x="10158" y="18128"/>
                </a:lnTo>
                <a:lnTo>
                  <a:pt x="10082" y="18271"/>
                </a:lnTo>
                <a:lnTo>
                  <a:pt x="9969" y="18426"/>
                </a:lnTo>
                <a:lnTo>
                  <a:pt x="9837" y="18569"/>
                </a:lnTo>
                <a:lnTo>
                  <a:pt x="9648" y="18701"/>
                </a:lnTo>
                <a:lnTo>
                  <a:pt x="9440" y="18822"/>
                </a:lnTo>
                <a:lnTo>
                  <a:pt x="9213" y="18999"/>
                </a:lnTo>
                <a:lnTo>
                  <a:pt x="9044" y="19186"/>
                </a:lnTo>
                <a:lnTo>
                  <a:pt x="8893" y="19395"/>
                </a:lnTo>
                <a:lnTo>
                  <a:pt x="8817" y="19627"/>
                </a:lnTo>
                <a:lnTo>
                  <a:pt x="8779" y="19858"/>
                </a:lnTo>
                <a:lnTo>
                  <a:pt x="8779" y="20112"/>
                </a:lnTo>
                <a:lnTo>
                  <a:pt x="8855" y="20354"/>
                </a:lnTo>
                <a:lnTo>
                  <a:pt x="8968" y="20586"/>
                </a:lnTo>
                <a:lnTo>
                  <a:pt x="9138" y="20817"/>
                </a:lnTo>
                <a:lnTo>
                  <a:pt x="9365" y="21026"/>
                </a:lnTo>
                <a:lnTo>
                  <a:pt x="9610" y="21192"/>
                </a:lnTo>
                <a:lnTo>
                  <a:pt x="9950" y="21368"/>
                </a:lnTo>
                <a:lnTo>
                  <a:pt x="10120" y="21445"/>
                </a:lnTo>
                <a:lnTo>
                  <a:pt x="10346" y="21511"/>
                </a:lnTo>
                <a:lnTo>
                  <a:pt x="10516" y="21555"/>
                </a:lnTo>
                <a:lnTo>
                  <a:pt x="10743" y="21600"/>
                </a:lnTo>
                <a:lnTo>
                  <a:pt x="10988" y="21644"/>
                </a:lnTo>
                <a:lnTo>
                  <a:pt x="11215" y="21666"/>
                </a:lnTo>
                <a:lnTo>
                  <a:pt x="11498" y="21666"/>
                </a:lnTo>
                <a:lnTo>
                  <a:pt x="11762" y="21666"/>
                </a:lnTo>
                <a:lnTo>
                  <a:pt x="12253" y="21644"/>
                </a:lnTo>
                <a:lnTo>
                  <a:pt x="12763" y="21577"/>
                </a:lnTo>
                <a:lnTo>
                  <a:pt x="13197" y="21467"/>
                </a:lnTo>
                <a:lnTo>
                  <a:pt x="13556" y="21346"/>
                </a:lnTo>
                <a:lnTo>
                  <a:pt x="13896" y="21192"/>
                </a:lnTo>
                <a:lnTo>
                  <a:pt x="14179" y="21026"/>
                </a:lnTo>
                <a:lnTo>
                  <a:pt x="14444" y="20839"/>
                </a:lnTo>
                <a:lnTo>
                  <a:pt x="14576" y="20641"/>
                </a:lnTo>
                <a:lnTo>
                  <a:pt x="14727" y="20431"/>
                </a:lnTo>
                <a:lnTo>
                  <a:pt x="14765" y="20200"/>
                </a:lnTo>
                <a:lnTo>
                  <a:pt x="14802" y="19991"/>
                </a:lnTo>
                <a:lnTo>
                  <a:pt x="14727" y="19759"/>
                </a:lnTo>
                <a:lnTo>
                  <a:pt x="14613" y="19550"/>
                </a:lnTo>
                <a:lnTo>
                  <a:pt x="14444" y="19307"/>
                </a:lnTo>
                <a:lnTo>
                  <a:pt x="14217" y="19098"/>
                </a:lnTo>
                <a:lnTo>
                  <a:pt x="13934" y="18911"/>
                </a:lnTo>
                <a:lnTo>
                  <a:pt x="13669" y="18745"/>
                </a:lnTo>
                <a:lnTo>
                  <a:pt x="13462" y="18547"/>
                </a:lnTo>
                <a:lnTo>
                  <a:pt x="13311" y="18337"/>
                </a:lnTo>
                <a:lnTo>
                  <a:pt x="13197" y="18150"/>
                </a:lnTo>
                <a:lnTo>
                  <a:pt x="13122" y="17941"/>
                </a:lnTo>
                <a:lnTo>
                  <a:pt x="13122" y="17720"/>
                </a:lnTo>
                <a:lnTo>
                  <a:pt x="13122" y="17533"/>
                </a:lnTo>
                <a:lnTo>
                  <a:pt x="13197" y="17346"/>
                </a:lnTo>
                <a:lnTo>
                  <a:pt x="13273" y="17158"/>
                </a:lnTo>
                <a:lnTo>
                  <a:pt x="13386" y="16982"/>
                </a:lnTo>
                <a:lnTo>
                  <a:pt x="13537" y="16839"/>
                </a:lnTo>
                <a:lnTo>
                  <a:pt x="13707" y="16706"/>
                </a:lnTo>
                <a:lnTo>
                  <a:pt x="13896" y="16607"/>
                </a:lnTo>
                <a:lnTo>
                  <a:pt x="14104" y="16519"/>
                </a:lnTo>
                <a:lnTo>
                  <a:pt x="14330" y="16453"/>
                </a:lnTo>
                <a:lnTo>
                  <a:pt x="14538" y="16431"/>
                </a:lnTo>
                <a:lnTo>
                  <a:pt x="14897" y="16453"/>
                </a:lnTo>
                <a:lnTo>
                  <a:pt x="15406" y="16497"/>
                </a:lnTo>
                <a:lnTo>
                  <a:pt x="16105" y="16541"/>
                </a:lnTo>
                <a:lnTo>
                  <a:pt x="16898" y="16607"/>
                </a:lnTo>
                <a:lnTo>
                  <a:pt x="17804" y="16651"/>
                </a:lnTo>
                <a:lnTo>
                  <a:pt x="18786" y="16684"/>
                </a:lnTo>
                <a:lnTo>
                  <a:pt x="19844" y="16728"/>
                </a:lnTo>
                <a:lnTo>
                  <a:pt x="20920" y="16751"/>
                </a:lnTo>
                <a:lnTo>
                  <a:pt x="21109" y="16497"/>
                </a:lnTo>
                <a:lnTo>
                  <a:pt x="21241" y="16222"/>
                </a:lnTo>
                <a:lnTo>
                  <a:pt x="21392" y="15946"/>
                </a:lnTo>
                <a:lnTo>
                  <a:pt x="21467" y="15648"/>
                </a:lnTo>
                <a:lnTo>
                  <a:pt x="21543" y="15351"/>
                </a:lnTo>
                <a:lnTo>
                  <a:pt x="21618" y="15042"/>
                </a:lnTo>
                <a:lnTo>
                  <a:pt x="21618" y="14745"/>
                </a:lnTo>
                <a:lnTo>
                  <a:pt x="21618" y="14447"/>
                </a:lnTo>
                <a:lnTo>
                  <a:pt x="21618" y="14150"/>
                </a:lnTo>
                <a:lnTo>
                  <a:pt x="21581" y="13852"/>
                </a:lnTo>
                <a:lnTo>
                  <a:pt x="21505" y="13577"/>
                </a:lnTo>
                <a:lnTo>
                  <a:pt x="21430" y="13301"/>
                </a:lnTo>
                <a:lnTo>
                  <a:pt x="21354" y="13048"/>
                </a:lnTo>
                <a:lnTo>
                  <a:pt x="21241" y="12816"/>
                </a:lnTo>
                <a:lnTo>
                  <a:pt x="21146" y="12607"/>
                </a:lnTo>
                <a:lnTo>
                  <a:pt x="21033" y="12431"/>
                </a:lnTo>
                <a:lnTo>
                  <a:pt x="20920" y="12265"/>
                </a:lnTo>
                <a:lnTo>
                  <a:pt x="20769" y="12144"/>
                </a:lnTo>
                <a:lnTo>
                  <a:pt x="20637" y="12034"/>
                </a:lnTo>
                <a:lnTo>
                  <a:pt x="20486" y="11946"/>
                </a:lnTo>
                <a:lnTo>
                  <a:pt x="20297" y="11891"/>
                </a:lnTo>
                <a:lnTo>
                  <a:pt x="20165" y="11846"/>
                </a:lnTo>
                <a:lnTo>
                  <a:pt x="19976" y="11824"/>
                </a:lnTo>
                <a:lnTo>
                  <a:pt x="19806" y="11802"/>
                </a:lnTo>
                <a:lnTo>
                  <a:pt x="19390" y="11824"/>
                </a:lnTo>
                <a:lnTo>
                  <a:pt x="18956" y="11891"/>
                </a:lnTo>
                <a:lnTo>
                  <a:pt x="18503" y="11968"/>
                </a:lnTo>
                <a:lnTo>
                  <a:pt x="17993" y="12078"/>
                </a:lnTo>
                <a:lnTo>
                  <a:pt x="17653" y="12144"/>
                </a:lnTo>
                <a:lnTo>
                  <a:pt x="17332" y="12199"/>
                </a:lnTo>
                <a:lnTo>
                  <a:pt x="17049" y="12221"/>
                </a:lnTo>
                <a:lnTo>
                  <a:pt x="16747" y="12243"/>
                </a:lnTo>
                <a:lnTo>
                  <a:pt x="16464" y="12243"/>
                </a:lnTo>
                <a:lnTo>
                  <a:pt x="16218" y="12243"/>
                </a:lnTo>
                <a:lnTo>
                  <a:pt x="15992" y="12221"/>
                </a:lnTo>
                <a:lnTo>
                  <a:pt x="15746" y="12199"/>
                </a:lnTo>
                <a:lnTo>
                  <a:pt x="15520" y="12155"/>
                </a:lnTo>
                <a:lnTo>
                  <a:pt x="15350" y="12122"/>
                </a:lnTo>
                <a:lnTo>
                  <a:pt x="15161" y="12056"/>
                </a:lnTo>
                <a:lnTo>
                  <a:pt x="14972" y="11990"/>
                </a:lnTo>
                <a:lnTo>
                  <a:pt x="14689" y="11846"/>
                </a:lnTo>
                <a:lnTo>
                  <a:pt x="14444" y="11670"/>
                </a:lnTo>
                <a:lnTo>
                  <a:pt x="14255" y="11483"/>
                </a:lnTo>
                <a:lnTo>
                  <a:pt x="14104" y="11295"/>
                </a:lnTo>
                <a:lnTo>
                  <a:pt x="14028" y="11086"/>
                </a:lnTo>
                <a:lnTo>
                  <a:pt x="13972" y="10888"/>
                </a:lnTo>
                <a:lnTo>
                  <a:pt x="13972" y="10700"/>
                </a:lnTo>
                <a:lnTo>
                  <a:pt x="14009" y="10513"/>
                </a:lnTo>
                <a:lnTo>
                  <a:pt x="14066" y="10359"/>
                </a:lnTo>
                <a:lnTo>
                  <a:pt x="14179" y="10215"/>
                </a:lnTo>
                <a:lnTo>
                  <a:pt x="14406" y="10006"/>
                </a:lnTo>
                <a:lnTo>
                  <a:pt x="14651" y="9830"/>
                </a:lnTo>
                <a:lnTo>
                  <a:pt x="14878" y="9686"/>
                </a:lnTo>
                <a:lnTo>
                  <a:pt x="15123" y="9554"/>
                </a:lnTo>
                <a:lnTo>
                  <a:pt x="15350" y="9477"/>
                </a:lnTo>
                <a:lnTo>
                  <a:pt x="15558" y="9411"/>
                </a:lnTo>
                <a:lnTo>
                  <a:pt x="15803" y="9345"/>
                </a:lnTo>
                <a:lnTo>
                  <a:pt x="16030" y="9323"/>
                </a:lnTo>
                <a:lnTo>
                  <a:pt x="16256" y="9301"/>
                </a:lnTo>
                <a:lnTo>
                  <a:pt x="16464" y="9323"/>
                </a:lnTo>
                <a:lnTo>
                  <a:pt x="16690" y="9345"/>
                </a:lnTo>
                <a:lnTo>
                  <a:pt x="16898" y="9367"/>
                </a:lnTo>
                <a:lnTo>
                  <a:pt x="17332" y="9477"/>
                </a:lnTo>
                <a:lnTo>
                  <a:pt x="17767" y="9598"/>
                </a:lnTo>
                <a:lnTo>
                  <a:pt x="18163" y="9731"/>
                </a:lnTo>
                <a:lnTo>
                  <a:pt x="18597" y="9874"/>
                </a:lnTo>
                <a:lnTo>
                  <a:pt x="18994" y="10006"/>
                </a:lnTo>
                <a:lnTo>
                  <a:pt x="19428" y="10083"/>
                </a:lnTo>
                <a:lnTo>
                  <a:pt x="19617" y="10127"/>
                </a:lnTo>
                <a:lnTo>
                  <a:pt x="19844" y="10149"/>
                </a:lnTo>
                <a:lnTo>
                  <a:pt x="20013" y="10149"/>
                </a:lnTo>
                <a:lnTo>
                  <a:pt x="20240" y="10127"/>
                </a:lnTo>
                <a:lnTo>
                  <a:pt x="20410" y="10105"/>
                </a:lnTo>
                <a:lnTo>
                  <a:pt x="20637" y="10061"/>
                </a:lnTo>
                <a:lnTo>
                  <a:pt x="20844" y="9984"/>
                </a:lnTo>
                <a:lnTo>
                  <a:pt x="21033" y="9896"/>
                </a:lnTo>
                <a:lnTo>
                  <a:pt x="21146" y="9830"/>
                </a:lnTo>
                <a:lnTo>
                  <a:pt x="21203" y="9753"/>
                </a:lnTo>
                <a:lnTo>
                  <a:pt x="21279" y="9642"/>
                </a:lnTo>
                <a:lnTo>
                  <a:pt x="21354" y="9521"/>
                </a:lnTo>
                <a:lnTo>
                  <a:pt x="21430" y="9246"/>
                </a:lnTo>
                <a:lnTo>
                  <a:pt x="21430" y="8904"/>
                </a:lnTo>
                <a:lnTo>
                  <a:pt x="21430" y="8540"/>
                </a:lnTo>
                <a:lnTo>
                  <a:pt x="21392" y="8144"/>
                </a:lnTo>
                <a:lnTo>
                  <a:pt x="21354" y="7714"/>
                </a:lnTo>
                <a:lnTo>
                  <a:pt x="21279" y="7295"/>
                </a:lnTo>
                <a:lnTo>
                  <a:pt x="21146" y="6446"/>
                </a:lnTo>
                <a:lnTo>
                  <a:pt x="20995" y="5686"/>
                </a:lnTo>
                <a:lnTo>
                  <a:pt x="20958" y="5366"/>
                </a:lnTo>
                <a:lnTo>
                  <a:pt x="20958" y="5091"/>
                </a:lnTo>
                <a:lnTo>
                  <a:pt x="20958" y="4860"/>
                </a:lnTo>
                <a:lnTo>
                  <a:pt x="21033" y="4716"/>
                </a:lnTo>
                <a:lnTo>
                  <a:pt x="20637" y="4860"/>
                </a:lnTo>
                <a:lnTo>
                  <a:pt x="20127" y="4992"/>
                </a:lnTo>
                <a:lnTo>
                  <a:pt x="19617" y="5069"/>
                </a:lnTo>
                <a:lnTo>
                  <a:pt x="19032" y="5157"/>
                </a:lnTo>
                <a:lnTo>
                  <a:pt x="18465" y="5201"/>
                </a:lnTo>
                <a:lnTo>
                  <a:pt x="17842" y="5245"/>
                </a:lnTo>
                <a:lnTo>
                  <a:pt x="17219" y="5267"/>
                </a:lnTo>
                <a:lnTo>
                  <a:pt x="16615" y="5267"/>
                </a:lnTo>
                <a:lnTo>
                  <a:pt x="15992" y="5245"/>
                </a:lnTo>
                <a:lnTo>
                  <a:pt x="15369" y="5201"/>
                </a:lnTo>
                <a:lnTo>
                  <a:pt x="14840" y="5157"/>
                </a:lnTo>
                <a:lnTo>
                  <a:pt x="14293" y="5091"/>
                </a:lnTo>
                <a:lnTo>
                  <a:pt x="13783" y="5014"/>
                </a:lnTo>
                <a:lnTo>
                  <a:pt x="13386" y="4926"/>
                </a:lnTo>
                <a:lnTo>
                  <a:pt x="13027" y="4815"/>
                </a:lnTo>
                <a:lnTo>
                  <a:pt x="12725" y="4716"/>
                </a:lnTo>
                <a:lnTo>
                  <a:pt x="12480" y="4606"/>
                </a:lnTo>
                <a:lnTo>
                  <a:pt x="12291" y="4496"/>
                </a:lnTo>
                <a:lnTo>
                  <a:pt x="12197" y="4397"/>
                </a:lnTo>
                <a:lnTo>
                  <a:pt x="12083" y="4286"/>
                </a:lnTo>
                <a:lnTo>
                  <a:pt x="12046" y="4187"/>
                </a:lnTo>
                <a:lnTo>
                  <a:pt x="12008" y="4077"/>
                </a:lnTo>
                <a:lnTo>
                  <a:pt x="12046" y="3967"/>
                </a:lnTo>
                <a:lnTo>
                  <a:pt x="12121" y="3868"/>
                </a:lnTo>
                <a:lnTo>
                  <a:pt x="12197" y="3735"/>
                </a:lnTo>
                <a:lnTo>
                  <a:pt x="12291" y="3614"/>
                </a:lnTo>
                <a:lnTo>
                  <a:pt x="12442" y="3482"/>
                </a:lnTo>
                <a:lnTo>
                  <a:pt x="12631" y="3361"/>
                </a:lnTo>
                <a:lnTo>
                  <a:pt x="13065" y="3085"/>
                </a:lnTo>
                <a:lnTo>
                  <a:pt x="13537" y="2766"/>
                </a:lnTo>
                <a:lnTo>
                  <a:pt x="13783" y="2578"/>
                </a:lnTo>
                <a:lnTo>
                  <a:pt x="13934" y="2380"/>
                </a:lnTo>
                <a:lnTo>
                  <a:pt x="14028" y="2171"/>
                </a:lnTo>
                <a:lnTo>
                  <a:pt x="14104" y="1961"/>
                </a:lnTo>
                <a:lnTo>
                  <a:pt x="14104" y="1730"/>
                </a:lnTo>
                <a:lnTo>
                  <a:pt x="14066" y="1498"/>
                </a:lnTo>
                <a:lnTo>
                  <a:pt x="13972" y="1267"/>
                </a:lnTo>
                <a:lnTo>
                  <a:pt x="13820" y="1057"/>
                </a:lnTo>
                <a:lnTo>
                  <a:pt x="13594" y="837"/>
                </a:lnTo>
                <a:lnTo>
                  <a:pt x="13386" y="628"/>
                </a:lnTo>
                <a:lnTo>
                  <a:pt x="13103" y="462"/>
                </a:lnTo>
                <a:lnTo>
                  <a:pt x="12763" y="308"/>
                </a:lnTo>
                <a:lnTo>
                  <a:pt x="12404" y="187"/>
                </a:lnTo>
                <a:lnTo>
                  <a:pt x="12008" y="77"/>
                </a:lnTo>
                <a:lnTo>
                  <a:pt x="11574" y="33"/>
                </a:lnTo>
                <a:lnTo>
                  <a:pt x="11102" y="11"/>
                </a:lnTo>
                <a:lnTo>
                  <a:pt x="10667" y="11"/>
                </a:lnTo>
                <a:lnTo>
                  <a:pt x="10233" y="77"/>
                </a:lnTo>
                <a:lnTo>
                  <a:pt x="9837" y="187"/>
                </a:lnTo>
                <a:lnTo>
                  <a:pt x="9440" y="286"/>
                </a:lnTo>
                <a:lnTo>
                  <a:pt x="9062" y="462"/>
                </a:lnTo>
                <a:lnTo>
                  <a:pt x="8741" y="628"/>
                </a:lnTo>
                <a:lnTo>
                  <a:pt x="8458" y="815"/>
                </a:lnTo>
                <a:lnTo>
                  <a:pt x="8232" y="1035"/>
                </a:lnTo>
                <a:lnTo>
                  <a:pt x="8062" y="1245"/>
                </a:lnTo>
                <a:lnTo>
                  <a:pt x="7911" y="1476"/>
                </a:lnTo>
                <a:lnTo>
                  <a:pt x="7835" y="1708"/>
                </a:lnTo>
                <a:lnTo>
                  <a:pt x="7797" y="1961"/>
                </a:lnTo>
                <a:lnTo>
                  <a:pt x="7835" y="2193"/>
                </a:lnTo>
                <a:lnTo>
                  <a:pt x="7948" y="2402"/>
                </a:lnTo>
                <a:lnTo>
                  <a:pt x="8062" y="2534"/>
                </a:lnTo>
                <a:lnTo>
                  <a:pt x="8175" y="2644"/>
                </a:lnTo>
                <a:lnTo>
                  <a:pt x="8269" y="2744"/>
                </a:lnTo>
                <a:lnTo>
                  <a:pt x="8420" y="2832"/>
                </a:lnTo>
                <a:lnTo>
                  <a:pt x="8704" y="3019"/>
                </a:lnTo>
                <a:lnTo>
                  <a:pt x="8968" y="3206"/>
                </a:lnTo>
                <a:lnTo>
                  <a:pt x="9138" y="3405"/>
                </a:lnTo>
                <a:lnTo>
                  <a:pt x="9327" y="3570"/>
                </a:lnTo>
                <a:lnTo>
                  <a:pt x="9440" y="3735"/>
                </a:lnTo>
                <a:lnTo>
                  <a:pt x="9516" y="3890"/>
                </a:lnTo>
                <a:lnTo>
                  <a:pt x="9534" y="4033"/>
                </a:lnTo>
                <a:lnTo>
                  <a:pt x="9534" y="4165"/>
                </a:lnTo>
                <a:lnTo>
                  <a:pt x="9516" y="4286"/>
                </a:lnTo>
                <a:lnTo>
                  <a:pt x="9440" y="4397"/>
                </a:lnTo>
                <a:lnTo>
                  <a:pt x="9327" y="4496"/>
                </a:lnTo>
                <a:lnTo>
                  <a:pt x="9176" y="4562"/>
                </a:lnTo>
                <a:lnTo>
                  <a:pt x="9006" y="4628"/>
                </a:lnTo>
                <a:lnTo>
                  <a:pt x="8779" y="4694"/>
                </a:lnTo>
                <a:lnTo>
                  <a:pt x="8534" y="4716"/>
                </a:lnTo>
                <a:lnTo>
                  <a:pt x="8232" y="4716"/>
                </a:lnTo>
                <a:lnTo>
                  <a:pt x="7118" y="4738"/>
                </a:lnTo>
                <a:lnTo>
                  <a:pt x="5947" y="4771"/>
                </a:lnTo>
                <a:lnTo>
                  <a:pt x="4795" y="4815"/>
                </a:lnTo>
                <a:lnTo>
                  <a:pt x="3681" y="4860"/>
                </a:lnTo>
                <a:lnTo>
                  <a:pt x="2662" y="4882"/>
                </a:lnTo>
                <a:lnTo>
                  <a:pt x="1755" y="4882"/>
                </a:lnTo>
                <a:lnTo>
                  <a:pt x="1359" y="4860"/>
                </a:lnTo>
                <a:lnTo>
                  <a:pt x="981" y="4837"/>
                </a:lnTo>
                <a:lnTo>
                  <a:pt x="698" y="4771"/>
                </a:lnTo>
                <a:lnTo>
                  <a:pt x="453" y="4716"/>
                </a:lnTo>
                <a:lnTo>
                  <a:pt x="453" y="5322"/>
                </a:lnTo>
                <a:lnTo>
                  <a:pt x="453" y="6083"/>
                </a:lnTo>
                <a:lnTo>
                  <a:pt x="453" y="6909"/>
                </a:lnTo>
                <a:lnTo>
                  <a:pt x="453" y="7780"/>
                </a:lnTo>
                <a:lnTo>
                  <a:pt x="453" y="8606"/>
                </a:lnTo>
                <a:lnTo>
                  <a:pt x="453" y="9345"/>
                </a:lnTo>
                <a:lnTo>
                  <a:pt x="453" y="9918"/>
                </a:lnTo>
                <a:lnTo>
                  <a:pt x="453" y="10282"/>
                </a:lnTo>
                <a:lnTo>
                  <a:pt x="490" y="10381"/>
                </a:lnTo>
                <a:lnTo>
                  <a:pt x="547" y="10491"/>
                </a:lnTo>
                <a:lnTo>
                  <a:pt x="660" y="10590"/>
                </a:lnTo>
                <a:lnTo>
                  <a:pt x="811" y="10700"/>
                </a:lnTo>
                <a:lnTo>
                  <a:pt x="981" y="10811"/>
                </a:lnTo>
                <a:lnTo>
                  <a:pt x="1208" y="10888"/>
                </a:lnTo>
                <a:lnTo>
                  <a:pt x="1453" y="10954"/>
                </a:lnTo>
                <a:lnTo>
                  <a:pt x="1718" y="11020"/>
                </a:lnTo>
                <a:lnTo>
                  <a:pt x="1963" y="11064"/>
                </a:lnTo>
                <a:lnTo>
                  <a:pt x="2265" y="11086"/>
                </a:lnTo>
                <a:lnTo>
                  <a:pt x="2548" y="11064"/>
                </a:lnTo>
                <a:lnTo>
                  <a:pt x="2794" y="11042"/>
                </a:lnTo>
                <a:lnTo>
                  <a:pt x="3096" y="10976"/>
                </a:lnTo>
                <a:lnTo>
                  <a:pt x="3341" y="10888"/>
                </a:lnTo>
                <a:lnTo>
                  <a:pt x="3606" y="10766"/>
                </a:lnTo>
                <a:lnTo>
                  <a:pt x="3813" y="10590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>
        <p:nvSpPr>
          <p:cNvPr id="20" name="Puzzle1"/>
          <p:cNvSpPr>
            <a:spLocks noEditPoints="1" noChangeArrowheads="1"/>
          </p:cNvSpPr>
          <p:nvPr/>
        </p:nvSpPr>
        <p:spPr bwMode="auto">
          <a:xfrm>
            <a:off x="3384331" y="2548951"/>
            <a:ext cx="1635699" cy="848218"/>
          </a:xfrm>
          <a:custGeom>
            <a:avLst/>
            <a:gdLst>
              <a:gd name="T0" fmla="*/ 16740 w 21600"/>
              <a:gd name="T1" fmla="*/ 21078 h 21600"/>
              <a:gd name="T2" fmla="*/ 16976 w 21600"/>
              <a:gd name="T3" fmla="*/ 521 h 21600"/>
              <a:gd name="T4" fmla="*/ 4725 w 21600"/>
              <a:gd name="T5" fmla="*/ 856 h 21600"/>
              <a:gd name="T6" fmla="*/ 5040 w 21600"/>
              <a:gd name="T7" fmla="*/ 21004 h 21600"/>
              <a:gd name="T8" fmla="*/ 10811 w 21600"/>
              <a:gd name="T9" fmla="*/ 12885 h 21600"/>
              <a:gd name="T10" fmla="*/ 10845 w 21600"/>
              <a:gd name="T11" fmla="*/ 8714 h 21600"/>
              <a:gd name="T12" fmla="*/ 21600 w 21600"/>
              <a:gd name="T13" fmla="*/ 10000 h 21600"/>
              <a:gd name="T14" fmla="*/ 56 w 21600"/>
              <a:gd name="T15" fmla="*/ 10000 h 21600"/>
              <a:gd name="T16" fmla="*/ 6086 w 21600"/>
              <a:gd name="T17" fmla="*/ 2569 h 21600"/>
              <a:gd name="T18" fmla="*/ 16132 w 21600"/>
              <a:gd name="T19" fmla="*/ 19552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9360" y="20836"/>
                </a:moveTo>
                <a:lnTo>
                  <a:pt x="9528" y="20836"/>
                </a:lnTo>
                <a:lnTo>
                  <a:pt x="9686" y="20762"/>
                </a:lnTo>
                <a:lnTo>
                  <a:pt x="9810" y="20687"/>
                </a:lnTo>
                <a:lnTo>
                  <a:pt x="9922" y="20575"/>
                </a:lnTo>
                <a:lnTo>
                  <a:pt x="10012" y="20426"/>
                </a:lnTo>
                <a:lnTo>
                  <a:pt x="10068" y="20296"/>
                </a:lnTo>
                <a:lnTo>
                  <a:pt x="10113" y="20110"/>
                </a:lnTo>
                <a:lnTo>
                  <a:pt x="10136" y="19905"/>
                </a:lnTo>
                <a:lnTo>
                  <a:pt x="10136" y="19682"/>
                </a:lnTo>
                <a:lnTo>
                  <a:pt x="10113" y="19440"/>
                </a:lnTo>
                <a:lnTo>
                  <a:pt x="10068" y="19142"/>
                </a:lnTo>
                <a:lnTo>
                  <a:pt x="10012" y="18900"/>
                </a:lnTo>
                <a:lnTo>
                  <a:pt x="9900" y="18620"/>
                </a:lnTo>
                <a:lnTo>
                  <a:pt x="9787" y="18285"/>
                </a:lnTo>
                <a:lnTo>
                  <a:pt x="9641" y="17968"/>
                </a:lnTo>
                <a:lnTo>
                  <a:pt x="9472" y="17652"/>
                </a:lnTo>
                <a:lnTo>
                  <a:pt x="9382" y="17466"/>
                </a:lnTo>
                <a:lnTo>
                  <a:pt x="9315" y="17298"/>
                </a:lnTo>
                <a:lnTo>
                  <a:pt x="9258" y="17112"/>
                </a:lnTo>
                <a:lnTo>
                  <a:pt x="9191" y="16926"/>
                </a:lnTo>
                <a:lnTo>
                  <a:pt x="9123" y="16535"/>
                </a:lnTo>
                <a:lnTo>
                  <a:pt x="9101" y="16144"/>
                </a:lnTo>
                <a:lnTo>
                  <a:pt x="9101" y="15753"/>
                </a:lnTo>
                <a:lnTo>
                  <a:pt x="9168" y="15362"/>
                </a:lnTo>
                <a:lnTo>
                  <a:pt x="9236" y="14971"/>
                </a:lnTo>
                <a:lnTo>
                  <a:pt x="9360" y="14580"/>
                </a:lnTo>
                <a:lnTo>
                  <a:pt x="9495" y="14244"/>
                </a:lnTo>
                <a:lnTo>
                  <a:pt x="9663" y="13891"/>
                </a:lnTo>
                <a:lnTo>
                  <a:pt x="9855" y="13611"/>
                </a:lnTo>
                <a:lnTo>
                  <a:pt x="10068" y="13351"/>
                </a:lnTo>
                <a:lnTo>
                  <a:pt x="10293" y="13146"/>
                </a:lnTo>
                <a:lnTo>
                  <a:pt x="10552" y="12997"/>
                </a:lnTo>
                <a:lnTo>
                  <a:pt x="10811" y="12885"/>
                </a:lnTo>
                <a:lnTo>
                  <a:pt x="11069" y="12866"/>
                </a:lnTo>
                <a:lnTo>
                  <a:pt x="11351" y="12885"/>
                </a:lnTo>
                <a:lnTo>
                  <a:pt x="11610" y="12997"/>
                </a:lnTo>
                <a:lnTo>
                  <a:pt x="11846" y="13183"/>
                </a:lnTo>
                <a:lnTo>
                  <a:pt x="12060" y="13388"/>
                </a:lnTo>
                <a:lnTo>
                  <a:pt x="12251" y="13648"/>
                </a:lnTo>
                <a:lnTo>
                  <a:pt x="12419" y="13928"/>
                </a:lnTo>
                <a:lnTo>
                  <a:pt x="12555" y="14244"/>
                </a:lnTo>
                <a:lnTo>
                  <a:pt x="12690" y="14617"/>
                </a:lnTo>
                <a:lnTo>
                  <a:pt x="12768" y="15008"/>
                </a:lnTo>
                <a:lnTo>
                  <a:pt x="12836" y="15399"/>
                </a:lnTo>
                <a:lnTo>
                  <a:pt x="12858" y="15753"/>
                </a:lnTo>
                <a:lnTo>
                  <a:pt x="12858" y="16144"/>
                </a:lnTo>
                <a:lnTo>
                  <a:pt x="12813" y="16535"/>
                </a:lnTo>
                <a:lnTo>
                  <a:pt x="12746" y="16888"/>
                </a:lnTo>
                <a:lnTo>
                  <a:pt x="12667" y="17224"/>
                </a:lnTo>
                <a:lnTo>
                  <a:pt x="12510" y="17503"/>
                </a:lnTo>
                <a:lnTo>
                  <a:pt x="12228" y="18043"/>
                </a:lnTo>
                <a:lnTo>
                  <a:pt x="11970" y="18546"/>
                </a:lnTo>
                <a:lnTo>
                  <a:pt x="11868" y="18751"/>
                </a:lnTo>
                <a:lnTo>
                  <a:pt x="11778" y="18974"/>
                </a:lnTo>
                <a:lnTo>
                  <a:pt x="11711" y="19179"/>
                </a:lnTo>
                <a:lnTo>
                  <a:pt x="11666" y="19365"/>
                </a:lnTo>
                <a:lnTo>
                  <a:pt x="11632" y="19570"/>
                </a:lnTo>
                <a:lnTo>
                  <a:pt x="11632" y="19756"/>
                </a:lnTo>
                <a:lnTo>
                  <a:pt x="11632" y="19942"/>
                </a:lnTo>
                <a:lnTo>
                  <a:pt x="11643" y="20110"/>
                </a:lnTo>
                <a:lnTo>
                  <a:pt x="11711" y="20296"/>
                </a:lnTo>
                <a:lnTo>
                  <a:pt x="11801" y="20464"/>
                </a:lnTo>
                <a:lnTo>
                  <a:pt x="11891" y="20650"/>
                </a:lnTo>
                <a:lnTo>
                  <a:pt x="12037" y="20836"/>
                </a:lnTo>
                <a:lnTo>
                  <a:pt x="12206" y="21004"/>
                </a:lnTo>
                <a:lnTo>
                  <a:pt x="12419" y="21190"/>
                </a:lnTo>
                <a:lnTo>
                  <a:pt x="12667" y="21320"/>
                </a:lnTo>
                <a:lnTo>
                  <a:pt x="12960" y="21432"/>
                </a:lnTo>
                <a:lnTo>
                  <a:pt x="13286" y="21544"/>
                </a:lnTo>
                <a:lnTo>
                  <a:pt x="13612" y="21655"/>
                </a:lnTo>
                <a:lnTo>
                  <a:pt x="13983" y="21693"/>
                </a:lnTo>
                <a:lnTo>
                  <a:pt x="14343" y="21730"/>
                </a:lnTo>
                <a:lnTo>
                  <a:pt x="14715" y="21730"/>
                </a:lnTo>
                <a:lnTo>
                  <a:pt x="15075" y="21730"/>
                </a:lnTo>
                <a:lnTo>
                  <a:pt x="15446" y="21655"/>
                </a:lnTo>
                <a:lnTo>
                  <a:pt x="15794" y="21581"/>
                </a:lnTo>
                <a:lnTo>
                  <a:pt x="16132" y="21432"/>
                </a:lnTo>
                <a:lnTo>
                  <a:pt x="16458" y="21302"/>
                </a:lnTo>
                <a:lnTo>
                  <a:pt x="16740" y="21078"/>
                </a:lnTo>
                <a:lnTo>
                  <a:pt x="16976" y="20836"/>
                </a:lnTo>
                <a:lnTo>
                  <a:pt x="17043" y="20650"/>
                </a:lnTo>
                <a:lnTo>
                  <a:pt x="17088" y="20426"/>
                </a:lnTo>
                <a:lnTo>
                  <a:pt x="17133" y="20222"/>
                </a:lnTo>
                <a:lnTo>
                  <a:pt x="17156" y="19980"/>
                </a:lnTo>
                <a:lnTo>
                  <a:pt x="17167" y="19477"/>
                </a:lnTo>
                <a:lnTo>
                  <a:pt x="17167" y="18974"/>
                </a:lnTo>
                <a:lnTo>
                  <a:pt x="17156" y="18397"/>
                </a:lnTo>
                <a:lnTo>
                  <a:pt x="17111" y="17820"/>
                </a:lnTo>
                <a:lnTo>
                  <a:pt x="17066" y="17261"/>
                </a:lnTo>
                <a:lnTo>
                  <a:pt x="16998" y="16646"/>
                </a:lnTo>
                <a:lnTo>
                  <a:pt x="16852" y="15511"/>
                </a:lnTo>
                <a:lnTo>
                  <a:pt x="16740" y="14393"/>
                </a:lnTo>
                <a:lnTo>
                  <a:pt x="16717" y="13928"/>
                </a:lnTo>
                <a:lnTo>
                  <a:pt x="16695" y="13462"/>
                </a:lnTo>
                <a:lnTo>
                  <a:pt x="16717" y="13071"/>
                </a:lnTo>
                <a:lnTo>
                  <a:pt x="16785" y="12755"/>
                </a:lnTo>
                <a:lnTo>
                  <a:pt x="16852" y="12419"/>
                </a:lnTo>
                <a:lnTo>
                  <a:pt x="16953" y="12140"/>
                </a:lnTo>
                <a:lnTo>
                  <a:pt x="17088" y="11898"/>
                </a:lnTo>
                <a:lnTo>
                  <a:pt x="17212" y="11675"/>
                </a:lnTo>
                <a:lnTo>
                  <a:pt x="17370" y="11470"/>
                </a:lnTo>
                <a:lnTo>
                  <a:pt x="17516" y="11284"/>
                </a:lnTo>
                <a:lnTo>
                  <a:pt x="17696" y="11135"/>
                </a:lnTo>
                <a:lnTo>
                  <a:pt x="17865" y="11042"/>
                </a:lnTo>
                <a:lnTo>
                  <a:pt x="18033" y="10930"/>
                </a:lnTo>
                <a:lnTo>
                  <a:pt x="18213" y="10893"/>
                </a:lnTo>
                <a:lnTo>
                  <a:pt x="18382" y="10893"/>
                </a:lnTo>
                <a:lnTo>
                  <a:pt x="18551" y="10967"/>
                </a:lnTo>
                <a:lnTo>
                  <a:pt x="18708" y="11042"/>
                </a:lnTo>
                <a:lnTo>
                  <a:pt x="18855" y="11172"/>
                </a:lnTo>
                <a:lnTo>
                  <a:pt x="19012" y="11358"/>
                </a:lnTo>
                <a:lnTo>
                  <a:pt x="19136" y="11600"/>
                </a:lnTo>
                <a:lnTo>
                  <a:pt x="19271" y="11861"/>
                </a:lnTo>
                <a:lnTo>
                  <a:pt x="19440" y="12028"/>
                </a:lnTo>
                <a:lnTo>
                  <a:pt x="19608" y="12177"/>
                </a:lnTo>
                <a:lnTo>
                  <a:pt x="19822" y="12289"/>
                </a:lnTo>
                <a:lnTo>
                  <a:pt x="20025" y="12289"/>
                </a:lnTo>
                <a:lnTo>
                  <a:pt x="20238" y="12289"/>
                </a:lnTo>
                <a:lnTo>
                  <a:pt x="20452" y="12215"/>
                </a:lnTo>
                <a:lnTo>
                  <a:pt x="20643" y="12103"/>
                </a:lnTo>
                <a:lnTo>
                  <a:pt x="20846" y="11973"/>
                </a:lnTo>
                <a:lnTo>
                  <a:pt x="21037" y="11786"/>
                </a:lnTo>
                <a:lnTo>
                  <a:pt x="21206" y="11563"/>
                </a:lnTo>
                <a:lnTo>
                  <a:pt x="21363" y="11321"/>
                </a:lnTo>
                <a:lnTo>
                  <a:pt x="21465" y="11079"/>
                </a:lnTo>
                <a:lnTo>
                  <a:pt x="21577" y="10744"/>
                </a:lnTo>
                <a:lnTo>
                  <a:pt x="21622" y="10427"/>
                </a:lnTo>
                <a:lnTo>
                  <a:pt x="21645" y="10111"/>
                </a:lnTo>
                <a:lnTo>
                  <a:pt x="21622" y="9608"/>
                </a:lnTo>
                <a:lnTo>
                  <a:pt x="21577" y="9142"/>
                </a:lnTo>
                <a:lnTo>
                  <a:pt x="21465" y="8751"/>
                </a:lnTo>
                <a:lnTo>
                  <a:pt x="21363" y="8397"/>
                </a:lnTo>
                <a:lnTo>
                  <a:pt x="21206" y="8062"/>
                </a:lnTo>
                <a:lnTo>
                  <a:pt x="21037" y="7820"/>
                </a:lnTo>
                <a:lnTo>
                  <a:pt x="20846" y="7597"/>
                </a:lnTo>
                <a:lnTo>
                  <a:pt x="20643" y="7429"/>
                </a:lnTo>
                <a:lnTo>
                  <a:pt x="20452" y="7317"/>
                </a:lnTo>
                <a:lnTo>
                  <a:pt x="20238" y="7206"/>
                </a:lnTo>
                <a:lnTo>
                  <a:pt x="20025" y="7168"/>
                </a:lnTo>
                <a:lnTo>
                  <a:pt x="19822" y="7206"/>
                </a:lnTo>
                <a:lnTo>
                  <a:pt x="19608" y="7243"/>
                </a:lnTo>
                <a:lnTo>
                  <a:pt x="19440" y="7355"/>
                </a:lnTo>
                <a:lnTo>
                  <a:pt x="19271" y="7504"/>
                </a:lnTo>
                <a:lnTo>
                  <a:pt x="19136" y="7708"/>
                </a:lnTo>
                <a:lnTo>
                  <a:pt x="19012" y="7895"/>
                </a:lnTo>
                <a:lnTo>
                  <a:pt x="18832" y="8025"/>
                </a:lnTo>
                <a:lnTo>
                  <a:pt x="18663" y="8174"/>
                </a:lnTo>
                <a:lnTo>
                  <a:pt x="18472" y="8248"/>
                </a:lnTo>
                <a:lnTo>
                  <a:pt x="18270" y="8286"/>
                </a:lnTo>
                <a:lnTo>
                  <a:pt x="18078" y="8323"/>
                </a:lnTo>
                <a:lnTo>
                  <a:pt x="17887" y="8323"/>
                </a:lnTo>
                <a:lnTo>
                  <a:pt x="17696" y="8248"/>
                </a:lnTo>
                <a:lnTo>
                  <a:pt x="17493" y="8174"/>
                </a:lnTo>
                <a:lnTo>
                  <a:pt x="17302" y="8062"/>
                </a:lnTo>
                <a:lnTo>
                  <a:pt x="17133" y="7969"/>
                </a:lnTo>
                <a:lnTo>
                  <a:pt x="16976" y="7783"/>
                </a:lnTo>
                <a:lnTo>
                  <a:pt x="16852" y="7597"/>
                </a:lnTo>
                <a:lnTo>
                  <a:pt x="16740" y="7429"/>
                </a:lnTo>
                <a:lnTo>
                  <a:pt x="16672" y="7168"/>
                </a:lnTo>
                <a:lnTo>
                  <a:pt x="16638" y="6926"/>
                </a:lnTo>
                <a:lnTo>
                  <a:pt x="16616" y="6498"/>
                </a:lnTo>
                <a:lnTo>
                  <a:pt x="16616" y="5772"/>
                </a:lnTo>
                <a:lnTo>
                  <a:pt x="16650" y="4915"/>
                </a:lnTo>
                <a:lnTo>
                  <a:pt x="16695" y="3928"/>
                </a:lnTo>
                <a:lnTo>
                  <a:pt x="16762" y="2960"/>
                </a:lnTo>
                <a:lnTo>
                  <a:pt x="16830" y="1992"/>
                </a:lnTo>
                <a:lnTo>
                  <a:pt x="16908" y="1173"/>
                </a:lnTo>
                <a:lnTo>
                  <a:pt x="16976" y="521"/>
                </a:lnTo>
                <a:lnTo>
                  <a:pt x="16953" y="521"/>
                </a:lnTo>
                <a:lnTo>
                  <a:pt x="16931" y="521"/>
                </a:lnTo>
                <a:lnTo>
                  <a:pt x="16267" y="484"/>
                </a:lnTo>
                <a:lnTo>
                  <a:pt x="15637" y="428"/>
                </a:lnTo>
                <a:lnTo>
                  <a:pt x="15063" y="353"/>
                </a:lnTo>
                <a:lnTo>
                  <a:pt x="14523" y="279"/>
                </a:lnTo>
                <a:lnTo>
                  <a:pt x="14040" y="167"/>
                </a:lnTo>
                <a:lnTo>
                  <a:pt x="13635" y="93"/>
                </a:lnTo>
                <a:lnTo>
                  <a:pt x="13331" y="18"/>
                </a:lnTo>
                <a:lnTo>
                  <a:pt x="13117" y="18"/>
                </a:lnTo>
                <a:lnTo>
                  <a:pt x="12982" y="18"/>
                </a:lnTo>
                <a:lnTo>
                  <a:pt x="12858" y="130"/>
                </a:lnTo>
                <a:lnTo>
                  <a:pt x="12723" y="279"/>
                </a:lnTo>
                <a:lnTo>
                  <a:pt x="12622" y="446"/>
                </a:lnTo>
                <a:lnTo>
                  <a:pt x="12510" y="670"/>
                </a:lnTo>
                <a:lnTo>
                  <a:pt x="12419" y="912"/>
                </a:lnTo>
                <a:lnTo>
                  <a:pt x="12363" y="1210"/>
                </a:lnTo>
                <a:lnTo>
                  <a:pt x="12318" y="1526"/>
                </a:lnTo>
                <a:lnTo>
                  <a:pt x="12273" y="1843"/>
                </a:lnTo>
                <a:lnTo>
                  <a:pt x="12251" y="2215"/>
                </a:lnTo>
                <a:lnTo>
                  <a:pt x="12273" y="2532"/>
                </a:lnTo>
                <a:lnTo>
                  <a:pt x="12318" y="2886"/>
                </a:lnTo>
                <a:lnTo>
                  <a:pt x="12386" y="3240"/>
                </a:lnTo>
                <a:lnTo>
                  <a:pt x="12464" y="3556"/>
                </a:lnTo>
                <a:lnTo>
                  <a:pt x="12577" y="3891"/>
                </a:lnTo>
                <a:lnTo>
                  <a:pt x="12746" y="4171"/>
                </a:lnTo>
                <a:lnTo>
                  <a:pt x="12926" y="4487"/>
                </a:lnTo>
                <a:lnTo>
                  <a:pt x="13050" y="4860"/>
                </a:lnTo>
                <a:lnTo>
                  <a:pt x="13162" y="5251"/>
                </a:lnTo>
                <a:lnTo>
                  <a:pt x="13218" y="5604"/>
                </a:lnTo>
                <a:lnTo>
                  <a:pt x="13263" y="5995"/>
                </a:lnTo>
                <a:lnTo>
                  <a:pt x="13241" y="6386"/>
                </a:lnTo>
                <a:lnTo>
                  <a:pt x="13218" y="6740"/>
                </a:lnTo>
                <a:lnTo>
                  <a:pt x="13139" y="7094"/>
                </a:lnTo>
                <a:lnTo>
                  <a:pt x="13050" y="7429"/>
                </a:lnTo>
                <a:lnTo>
                  <a:pt x="12903" y="7746"/>
                </a:lnTo>
                <a:lnTo>
                  <a:pt x="12723" y="8025"/>
                </a:lnTo>
                <a:lnTo>
                  <a:pt x="12532" y="8286"/>
                </a:lnTo>
                <a:lnTo>
                  <a:pt x="12318" y="8491"/>
                </a:lnTo>
                <a:lnTo>
                  <a:pt x="12060" y="8677"/>
                </a:lnTo>
                <a:lnTo>
                  <a:pt x="11756" y="8788"/>
                </a:lnTo>
                <a:lnTo>
                  <a:pt x="11452" y="8826"/>
                </a:lnTo>
                <a:lnTo>
                  <a:pt x="11283" y="8826"/>
                </a:lnTo>
                <a:lnTo>
                  <a:pt x="11126" y="8826"/>
                </a:lnTo>
                <a:lnTo>
                  <a:pt x="11002" y="8788"/>
                </a:lnTo>
                <a:lnTo>
                  <a:pt x="10845" y="8714"/>
                </a:lnTo>
                <a:lnTo>
                  <a:pt x="10721" y="8640"/>
                </a:lnTo>
                <a:lnTo>
                  <a:pt x="10608" y="8565"/>
                </a:lnTo>
                <a:lnTo>
                  <a:pt x="10485" y="8453"/>
                </a:lnTo>
                <a:lnTo>
                  <a:pt x="10372" y="8323"/>
                </a:lnTo>
                <a:lnTo>
                  <a:pt x="10181" y="8062"/>
                </a:lnTo>
                <a:lnTo>
                  <a:pt x="10035" y="7746"/>
                </a:lnTo>
                <a:lnTo>
                  <a:pt x="9900" y="7392"/>
                </a:lnTo>
                <a:lnTo>
                  <a:pt x="9787" y="7001"/>
                </a:lnTo>
                <a:lnTo>
                  <a:pt x="9731" y="6610"/>
                </a:lnTo>
                <a:lnTo>
                  <a:pt x="9686" y="6219"/>
                </a:lnTo>
                <a:lnTo>
                  <a:pt x="9663" y="5772"/>
                </a:lnTo>
                <a:lnTo>
                  <a:pt x="9686" y="5381"/>
                </a:lnTo>
                <a:lnTo>
                  <a:pt x="9753" y="4990"/>
                </a:lnTo>
                <a:lnTo>
                  <a:pt x="9832" y="4636"/>
                </a:lnTo>
                <a:lnTo>
                  <a:pt x="9945" y="4320"/>
                </a:lnTo>
                <a:lnTo>
                  <a:pt x="10068" y="4022"/>
                </a:lnTo>
                <a:lnTo>
                  <a:pt x="10203" y="3817"/>
                </a:lnTo>
                <a:lnTo>
                  <a:pt x="10316" y="3593"/>
                </a:lnTo>
                <a:lnTo>
                  <a:pt x="10395" y="3351"/>
                </a:lnTo>
                <a:lnTo>
                  <a:pt x="10462" y="3109"/>
                </a:lnTo>
                <a:lnTo>
                  <a:pt x="10507" y="2848"/>
                </a:lnTo>
                <a:lnTo>
                  <a:pt x="10530" y="2606"/>
                </a:lnTo>
                <a:lnTo>
                  <a:pt x="10507" y="2346"/>
                </a:lnTo>
                <a:lnTo>
                  <a:pt x="10462" y="2141"/>
                </a:lnTo>
                <a:lnTo>
                  <a:pt x="10395" y="1880"/>
                </a:lnTo>
                <a:lnTo>
                  <a:pt x="10293" y="1638"/>
                </a:lnTo>
                <a:lnTo>
                  <a:pt x="10158" y="1415"/>
                </a:lnTo>
                <a:lnTo>
                  <a:pt x="9967" y="1210"/>
                </a:lnTo>
                <a:lnTo>
                  <a:pt x="9753" y="986"/>
                </a:lnTo>
                <a:lnTo>
                  <a:pt x="9495" y="819"/>
                </a:lnTo>
                <a:lnTo>
                  <a:pt x="9191" y="670"/>
                </a:lnTo>
                <a:lnTo>
                  <a:pt x="8842" y="521"/>
                </a:lnTo>
                <a:lnTo>
                  <a:pt x="8471" y="446"/>
                </a:lnTo>
                <a:lnTo>
                  <a:pt x="7998" y="428"/>
                </a:lnTo>
                <a:lnTo>
                  <a:pt x="7413" y="428"/>
                </a:lnTo>
                <a:lnTo>
                  <a:pt x="6817" y="446"/>
                </a:lnTo>
                <a:lnTo>
                  <a:pt x="6187" y="521"/>
                </a:lnTo>
                <a:lnTo>
                  <a:pt x="5602" y="633"/>
                </a:lnTo>
                <a:lnTo>
                  <a:pt x="5107" y="744"/>
                </a:lnTo>
                <a:lnTo>
                  <a:pt x="4725" y="856"/>
                </a:lnTo>
                <a:lnTo>
                  <a:pt x="4848" y="1564"/>
                </a:lnTo>
                <a:lnTo>
                  <a:pt x="5028" y="2495"/>
                </a:lnTo>
                <a:lnTo>
                  <a:pt x="5175" y="3556"/>
                </a:lnTo>
                <a:lnTo>
                  <a:pt x="5298" y="4673"/>
                </a:lnTo>
                <a:lnTo>
                  <a:pt x="5343" y="5213"/>
                </a:lnTo>
                <a:lnTo>
                  <a:pt x="5388" y="5753"/>
                </a:lnTo>
                <a:lnTo>
                  <a:pt x="5411" y="6275"/>
                </a:lnTo>
                <a:lnTo>
                  <a:pt x="5411" y="6740"/>
                </a:lnTo>
                <a:lnTo>
                  <a:pt x="5366" y="7168"/>
                </a:lnTo>
                <a:lnTo>
                  <a:pt x="5321" y="7541"/>
                </a:lnTo>
                <a:lnTo>
                  <a:pt x="5287" y="7708"/>
                </a:lnTo>
                <a:lnTo>
                  <a:pt x="5242" y="7857"/>
                </a:lnTo>
                <a:lnTo>
                  <a:pt x="5197" y="7969"/>
                </a:lnTo>
                <a:lnTo>
                  <a:pt x="5130" y="8062"/>
                </a:lnTo>
                <a:lnTo>
                  <a:pt x="5006" y="8248"/>
                </a:lnTo>
                <a:lnTo>
                  <a:pt x="4848" y="8397"/>
                </a:lnTo>
                <a:lnTo>
                  <a:pt x="4725" y="8528"/>
                </a:lnTo>
                <a:lnTo>
                  <a:pt x="4567" y="8640"/>
                </a:lnTo>
                <a:lnTo>
                  <a:pt x="4421" y="8714"/>
                </a:lnTo>
                <a:lnTo>
                  <a:pt x="4263" y="8751"/>
                </a:lnTo>
                <a:lnTo>
                  <a:pt x="4095" y="8788"/>
                </a:lnTo>
                <a:lnTo>
                  <a:pt x="3948" y="8788"/>
                </a:lnTo>
                <a:lnTo>
                  <a:pt x="3791" y="8751"/>
                </a:lnTo>
                <a:lnTo>
                  <a:pt x="3667" y="8714"/>
                </a:lnTo>
                <a:lnTo>
                  <a:pt x="3510" y="8677"/>
                </a:lnTo>
                <a:lnTo>
                  <a:pt x="3386" y="8602"/>
                </a:lnTo>
                <a:lnTo>
                  <a:pt x="3251" y="8491"/>
                </a:lnTo>
                <a:lnTo>
                  <a:pt x="3127" y="8360"/>
                </a:lnTo>
                <a:lnTo>
                  <a:pt x="3015" y="8248"/>
                </a:lnTo>
                <a:lnTo>
                  <a:pt x="2925" y="8062"/>
                </a:lnTo>
                <a:lnTo>
                  <a:pt x="2778" y="7857"/>
                </a:lnTo>
                <a:lnTo>
                  <a:pt x="2610" y="7671"/>
                </a:lnTo>
                <a:lnTo>
                  <a:pt x="2407" y="7541"/>
                </a:lnTo>
                <a:lnTo>
                  <a:pt x="2171" y="7466"/>
                </a:lnTo>
                <a:lnTo>
                  <a:pt x="1957" y="7429"/>
                </a:lnTo>
                <a:lnTo>
                  <a:pt x="1698" y="7429"/>
                </a:lnTo>
                <a:lnTo>
                  <a:pt x="1462" y="7466"/>
                </a:lnTo>
                <a:lnTo>
                  <a:pt x="1226" y="7559"/>
                </a:lnTo>
                <a:lnTo>
                  <a:pt x="989" y="7708"/>
                </a:lnTo>
                <a:lnTo>
                  <a:pt x="776" y="7932"/>
                </a:lnTo>
                <a:lnTo>
                  <a:pt x="551" y="8211"/>
                </a:lnTo>
                <a:lnTo>
                  <a:pt x="382" y="8528"/>
                </a:lnTo>
                <a:lnTo>
                  <a:pt x="315" y="8714"/>
                </a:lnTo>
                <a:lnTo>
                  <a:pt x="236" y="8919"/>
                </a:lnTo>
                <a:lnTo>
                  <a:pt x="191" y="9142"/>
                </a:lnTo>
                <a:lnTo>
                  <a:pt x="123" y="9347"/>
                </a:lnTo>
                <a:lnTo>
                  <a:pt x="78" y="9608"/>
                </a:lnTo>
                <a:lnTo>
                  <a:pt x="56" y="9887"/>
                </a:lnTo>
                <a:lnTo>
                  <a:pt x="33" y="10185"/>
                </a:lnTo>
                <a:lnTo>
                  <a:pt x="33" y="10464"/>
                </a:lnTo>
                <a:lnTo>
                  <a:pt x="33" y="10706"/>
                </a:lnTo>
                <a:lnTo>
                  <a:pt x="56" y="10967"/>
                </a:lnTo>
                <a:lnTo>
                  <a:pt x="78" y="11172"/>
                </a:lnTo>
                <a:lnTo>
                  <a:pt x="123" y="11395"/>
                </a:lnTo>
                <a:lnTo>
                  <a:pt x="168" y="11600"/>
                </a:lnTo>
                <a:lnTo>
                  <a:pt x="236" y="11786"/>
                </a:lnTo>
                <a:lnTo>
                  <a:pt x="292" y="11973"/>
                </a:lnTo>
                <a:lnTo>
                  <a:pt x="382" y="12140"/>
                </a:lnTo>
                <a:lnTo>
                  <a:pt x="540" y="12419"/>
                </a:lnTo>
                <a:lnTo>
                  <a:pt x="731" y="12680"/>
                </a:lnTo>
                <a:lnTo>
                  <a:pt x="944" y="12866"/>
                </a:lnTo>
                <a:lnTo>
                  <a:pt x="1158" y="12997"/>
                </a:lnTo>
                <a:lnTo>
                  <a:pt x="1395" y="13108"/>
                </a:lnTo>
                <a:lnTo>
                  <a:pt x="1608" y="13183"/>
                </a:lnTo>
                <a:lnTo>
                  <a:pt x="1856" y="13183"/>
                </a:lnTo>
                <a:lnTo>
                  <a:pt x="2070" y="13146"/>
                </a:lnTo>
                <a:lnTo>
                  <a:pt x="2261" y="13071"/>
                </a:lnTo>
                <a:lnTo>
                  <a:pt x="2430" y="12960"/>
                </a:lnTo>
                <a:lnTo>
                  <a:pt x="2587" y="12792"/>
                </a:lnTo>
                <a:lnTo>
                  <a:pt x="2688" y="12606"/>
                </a:lnTo>
                <a:lnTo>
                  <a:pt x="2801" y="12419"/>
                </a:lnTo>
                <a:lnTo>
                  <a:pt x="2925" y="12289"/>
                </a:lnTo>
                <a:lnTo>
                  <a:pt x="3082" y="12177"/>
                </a:lnTo>
                <a:lnTo>
                  <a:pt x="3228" y="12103"/>
                </a:lnTo>
                <a:lnTo>
                  <a:pt x="3408" y="12103"/>
                </a:lnTo>
                <a:lnTo>
                  <a:pt x="3577" y="12103"/>
                </a:lnTo>
                <a:lnTo>
                  <a:pt x="3723" y="12177"/>
                </a:lnTo>
                <a:lnTo>
                  <a:pt x="3903" y="12252"/>
                </a:lnTo>
                <a:lnTo>
                  <a:pt x="4072" y="12364"/>
                </a:lnTo>
                <a:lnTo>
                  <a:pt x="4230" y="12494"/>
                </a:lnTo>
                <a:lnTo>
                  <a:pt x="4353" y="12643"/>
                </a:lnTo>
                <a:lnTo>
                  <a:pt x="4488" y="12829"/>
                </a:lnTo>
                <a:lnTo>
                  <a:pt x="4567" y="13034"/>
                </a:lnTo>
                <a:lnTo>
                  <a:pt x="4657" y="13257"/>
                </a:lnTo>
                <a:lnTo>
                  <a:pt x="4702" y="13462"/>
                </a:lnTo>
                <a:lnTo>
                  <a:pt x="4725" y="13686"/>
                </a:lnTo>
                <a:lnTo>
                  <a:pt x="4702" y="14282"/>
                </a:lnTo>
                <a:lnTo>
                  <a:pt x="4657" y="15045"/>
                </a:lnTo>
                <a:lnTo>
                  <a:pt x="4612" y="15976"/>
                </a:lnTo>
                <a:lnTo>
                  <a:pt x="4590" y="16926"/>
                </a:lnTo>
                <a:lnTo>
                  <a:pt x="4567" y="17968"/>
                </a:lnTo>
                <a:lnTo>
                  <a:pt x="4567" y="19011"/>
                </a:lnTo>
                <a:lnTo>
                  <a:pt x="4590" y="19514"/>
                </a:lnTo>
                <a:lnTo>
                  <a:pt x="4612" y="19980"/>
                </a:lnTo>
                <a:lnTo>
                  <a:pt x="4657" y="20426"/>
                </a:lnTo>
                <a:lnTo>
                  <a:pt x="4725" y="20836"/>
                </a:lnTo>
                <a:lnTo>
                  <a:pt x="4848" y="20929"/>
                </a:lnTo>
                <a:lnTo>
                  <a:pt x="5040" y="21004"/>
                </a:lnTo>
                <a:lnTo>
                  <a:pt x="5265" y="21078"/>
                </a:lnTo>
                <a:lnTo>
                  <a:pt x="5478" y="21115"/>
                </a:lnTo>
                <a:lnTo>
                  <a:pt x="6041" y="21115"/>
                </a:lnTo>
                <a:lnTo>
                  <a:pt x="6637" y="21078"/>
                </a:lnTo>
                <a:lnTo>
                  <a:pt x="7312" y="21004"/>
                </a:lnTo>
                <a:lnTo>
                  <a:pt x="7998" y="20929"/>
                </a:lnTo>
                <a:lnTo>
                  <a:pt x="8696" y="20855"/>
                </a:lnTo>
                <a:lnTo>
                  <a:pt x="9360" y="20836"/>
                </a:lnTo>
                <a:close/>
              </a:path>
            </a:pathLst>
          </a:custGeom>
          <a:solidFill>
            <a:srgbClr val="FFCC99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21" name="Puzzle3"/>
          <p:cNvSpPr>
            <a:spLocks noEditPoints="1" noChangeArrowheads="1"/>
          </p:cNvSpPr>
          <p:nvPr/>
        </p:nvSpPr>
        <p:spPr bwMode="auto">
          <a:xfrm>
            <a:off x="6515845" y="2191869"/>
            <a:ext cx="1012316" cy="1221887"/>
          </a:xfrm>
          <a:custGeom>
            <a:avLst/>
            <a:gdLst>
              <a:gd name="T0" fmla="*/ 10391 w 21600"/>
              <a:gd name="T1" fmla="*/ 15806 h 21600"/>
              <a:gd name="T2" fmla="*/ 20551 w 21600"/>
              <a:gd name="T3" fmla="*/ 21088 h 21600"/>
              <a:gd name="T4" fmla="*/ 13180 w 21600"/>
              <a:gd name="T5" fmla="*/ 13801 h 21600"/>
              <a:gd name="T6" fmla="*/ 20551 w 21600"/>
              <a:gd name="T7" fmla="*/ 7025 h 21600"/>
              <a:gd name="T8" fmla="*/ 10500 w 21600"/>
              <a:gd name="T9" fmla="*/ 52 h 21600"/>
              <a:gd name="T10" fmla="*/ 692 w 21600"/>
              <a:gd name="T11" fmla="*/ 6802 h 21600"/>
              <a:gd name="T12" fmla="*/ 8064 w 21600"/>
              <a:gd name="T13" fmla="*/ 13526 h 21600"/>
              <a:gd name="T14" fmla="*/ 692 w 21600"/>
              <a:gd name="T15" fmla="*/ 21088 h 21600"/>
              <a:gd name="T16" fmla="*/ 2273 w 21600"/>
              <a:gd name="T17" fmla="*/ 7719 h 21600"/>
              <a:gd name="T18" fmla="*/ 19149 w 21600"/>
              <a:gd name="T19" fmla="*/ 20237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6625" y="20892"/>
                </a:moveTo>
                <a:lnTo>
                  <a:pt x="7105" y="21023"/>
                </a:lnTo>
                <a:lnTo>
                  <a:pt x="7513" y="21088"/>
                </a:lnTo>
                <a:lnTo>
                  <a:pt x="7922" y="21115"/>
                </a:lnTo>
                <a:lnTo>
                  <a:pt x="8242" y="21115"/>
                </a:lnTo>
                <a:lnTo>
                  <a:pt x="8544" y="21062"/>
                </a:lnTo>
                <a:lnTo>
                  <a:pt x="8810" y="20997"/>
                </a:lnTo>
                <a:lnTo>
                  <a:pt x="9023" y="20892"/>
                </a:lnTo>
                <a:lnTo>
                  <a:pt x="9148" y="20761"/>
                </a:lnTo>
                <a:lnTo>
                  <a:pt x="9290" y="20616"/>
                </a:lnTo>
                <a:lnTo>
                  <a:pt x="9361" y="20459"/>
                </a:lnTo>
                <a:lnTo>
                  <a:pt x="9396" y="20289"/>
                </a:lnTo>
                <a:lnTo>
                  <a:pt x="9396" y="20092"/>
                </a:lnTo>
                <a:lnTo>
                  <a:pt x="9325" y="19909"/>
                </a:lnTo>
                <a:lnTo>
                  <a:pt x="9219" y="19738"/>
                </a:lnTo>
                <a:lnTo>
                  <a:pt x="9094" y="19555"/>
                </a:lnTo>
                <a:lnTo>
                  <a:pt x="8917" y="19384"/>
                </a:lnTo>
                <a:lnTo>
                  <a:pt x="8650" y="19162"/>
                </a:lnTo>
                <a:lnTo>
                  <a:pt x="8437" y="18900"/>
                </a:lnTo>
                <a:lnTo>
                  <a:pt x="8277" y="18624"/>
                </a:lnTo>
                <a:lnTo>
                  <a:pt x="8135" y="18349"/>
                </a:lnTo>
                <a:lnTo>
                  <a:pt x="8028" y="18048"/>
                </a:lnTo>
                <a:lnTo>
                  <a:pt x="7993" y="17746"/>
                </a:lnTo>
                <a:lnTo>
                  <a:pt x="7993" y="17471"/>
                </a:lnTo>
                <a:lnTo>
                  <a:pt x="8028" y="17169"/>
                </a:lnTo>
                <a:lnTo>
                  <a:pt x="8135" y="16920"/>
                </a:lnTo>
                <a:lnTo>
                  <a:pt x="8277" y="16671"/>
                </a:lnTo>
                <a:lnTo>
                  <a:pt x="8366" y="16540"/>
                </a:lnTo>
                <a:lnTo>
                  <a:pt x="8473" y="16409"/>
                </a:lnTo>
                <a:lnTo>
                  <a:pt x="8615" y="16317"/>
                </a:lnTo>
                <a:lnTo>
                  <a:pt x="8739" y="16213"/>
                </a:lnTo>
                <a:lnTo>
                  <a:pt x="8881" y="16134"/>
                </a:lnTo>
                <a:lnTo>
                  <a:pt x="9059" y="16055"/>
                </a:lnTo>
                <a:lnTo>
                  <a:pt x="9254" y="15990"/>
                </a:lnTo>
                <a:lnTo>
                  <a:pt x="9432" y="15911"/>
                </a:lnTo>
                <a:lnTo>
                  <a:pt x="9663" y="15885"/>
                </a:lnTo>
                <a:lnTo>
                  <a:pt x="9876" y="15833"/>
                </a:lnTo>
                <a:lnTo>
                  <a:pt x="10142" y="15806"/>
                </a:lnTo>
                <a:lnTo>
                  <a:pt x="10391" y="15806"/>
                </a:lnTo>
                <a:lnTo>
                  <a:pt x="10728" y="15806"/>
                </a:lnTo>
                <a:lnTo>
                  <a:pt x="10995" y="15806"/>
                </a:lnTo>
                <a:lnTo>
                  <a:pt x="11279" y="15833"/>
                </a:lnTo>
                <a:lnTo>
                  <a:pt x="11546" y="15885"/>
                </a:lnTo>
                <a:lnTo>
                  <a:pt x="11776" y="15937"/>
                </a:lnTo>
                <a:lnTo>
                  <a:pt x="12025" y="15990"/>
                </a:lnTo>
                <a:lnTo>
                  <a:pt x="12221" y="16055"/>
                </a:lnTo>
                <a:lnTo>
                  <a:pt x="12434" y="16134"/>
                </a:lnTo>
                <a:lnTo>
                  <a:pt x="12611" y="16213"/>
                </a:lnTo>
                <a:lnTo>
                  <a:pt x="12771" y="16317"/>
                </a:lnTo>
                <a:lnTo>
                  <a:pt x="12913" y="16409"/>
                </a:lnTo>
                <a:lnTo>
                  <a:pt x="13038" y="16514"/>
                </a:lnTo>
                <a:lnTo>
                  <a:pt x="13251" y="16737"/>
                </a:lnTo>
                <a:lnTo>
                  <a:pt x="13428" y="16986"/>
                </a:lnTo>
                <a:lnTo>
                  <a:pt x="13517" y="17248"/>
                </a:lnTo>
                <a:lnTo>
                  <a:pt x="13588" y="17523"/>
                </a:lnTo>
                <a:lnTo>
                  <a:pt x="13588" y="17799"/>
                </a:lnTo>
                <a:lnTo>
                  <a:pt x="13517" y="18074"/>
                </a:lnTo>
                <a:lnTo>
                  <a:pt x="13428" y="18323"/>
                </a:lnTo>
                <a:lnTo>
                  <a:pt x="13286" y="18572"/>
                </a:lnTo>
                <a:lnTo>
                  <a:pt x="13109" y="18808"/>
                </a:lnTo>
                <a:lnTo>
                  <a:pt x="12878" y="19031"/>
                </a:lnTo>
                <a:lnTo>
                  <a:pt x="12434" y="19411"/>
                </a:lnTo>
                <a:lnTo>
                  <a:pt x="12132" y="19738"/>
                </a:lnTo>
                <a:lnTo>
                  <a:pt x="12025" y="19856"/>
                </a:lnTo>
                <a:lnTo>
                  <a:pt x="11919" y="20014"/>
                </a:lnTo>
                <a:lnTo>
                  <a:pt x="11883" y="20132"/>
                </a:lnTo>
                <a:lnTo>
                  <a:pt x="11883" y="20263"/>
                </a:lnTo>
                <a:lnTo>
                  <a:pt x="11883" y="20394"/>
                </a:lnTo>
                <a:lnTo>
                  <a:pt x="11954" y="20485"/>
                </a:lnTo>
                <a:lnTo>
                  <a:pt x="12061" y="20590"/>
                </a:lnTo>
                <a:lnTo>
                  <a:pt x="12185" y="20695"/>
                </a:lnTo>
                <a:lnTo>
                  <a:pt x="12327" y="20787"/>
                </a:lnTo>
                <a:lnTo>
                  <a:pt x="12540" y="20892"/>
                </a:lnTo>
                <a:lnTo>
                  <a:pt x="12771" y="20997"/>
                </a:lnTo>
                <a:lnTo>
                  <a:pt x="13073" y="21088"/>
                </a:lnTo>
                <a:lnTo>
                  <a:pt x="13428" y="21193"/>
                </a:lnTo>
                <a:lnTo>
                  <a:pt x="13873" y="21298"/>
                </a:lnTo>
                <a:lnTo>
                  <a:pt x="14317" y="21390"/>
                </a:lnTo>
                <a:lnTo>
                  <a:pt x="14778" y="21468"/>
                </a:lnTo>
                <a:lnTo>
                  <a:pt x="15294" y="21547"/>
                </a:lnTo>
                <a:lnTo>
                  <a:pt x="15809" y="21600"/>
                </a:lnTo>
                <a:lnTo>
                  <a:pt x="16359" y="21652"/>
                </a:lnTo>
                <a:lnTo>
                  <a:pt x="16875" y="21678"/>
                </a:lnTo>
                <a:lnTo>
                  <a:pt x="17407" y="21678"/>
                </a:lnTo>
                <a:lnTo>
                  <a:pt x="17958" y="21678"/>
                </a:lnTo>
                <a:lnTo>
                  <a:pt x="18473" y="21652"/>
                </a:lnTo>
                <a:lnTo>
                  <a:pt x="18953" y="21573"/>
                </a:lnTo>
                <a:lnTo>
                  <a:pt x="19397" y="21495"/>
                </a:lnTo>
                <a:lnTo>
                  <a:pt x="19841" y="21390"/>
                </a:lnTo>
                <a:lnTo>
                  <a:pt x="20214" y="21272"/>
                </a:lnTo>
                <a:lnTo>
                  <a:pt x="20551" y="21088"/>
                </a:lnTo>
                <a:lnTo>
                  <a:pt x="20480" y="20787"/>
                </a:lnTo>
                <a:lnTo>
                  <a:pt x="20409" y="20485"/>
                </a:lnTo>
                <a:lnTo>
                  <a:pt x="20356" y="20158"/>
                </a:lnTo>
                <a:lnTo>
                  <a:pt x="20356" y="19804"/>
                </a:lnTo>
                <a:lnTo>
                  <a:pt x="20321" y="19083"/>
                </a:lnTo>
                <a:lnTo>
                  <a:pt x="20356" y="18349"/>
                </a:lnTo>
                <a:lnTo>
                  <a:pt x="20409" y="17641"/>
                </a:lnTo>
                <a:lnTo>
                  <a:pt x="20480" y="17012"/>
                </a:lnTo>
                <a:lnTo>
                  <a:pt x="20551" y="16488"/>
                </a:lnTo>
                <a:lnTo>
                  <a:pt x="20551" y="16055"/>
                </a:lnTo>
                <a:lnTo>
                  <a:pt x="20551" y="15911"/>
                </a:lnTo>
                <a:lnTo>
                  <a:pt x="20445" y="15754"/>
                </a:lnTo>
                <a:lnTo>
                  <a:pt x="20356" y="15610"/>
                </a:lnTo>
                <a:lnTo>
                  <a:pt x="20178" y="15452"/>
                </a:lnTo>
                <a:lnTo>
                  <a:pt x="20001" y="15334"/>
                </a:lnTo>
                <a:lnTo>
                  <a:pt x="19770" y="15230"/>
                </a:lnTo>
                <a:lnTo>
                  <a:pt x="19521" y="15125"/>
                </a:lnTo>
                <a:lnTo>
                  <a:pt x="19290" y="15059"/>
                </a:lnTo>
                <a:lnTo>
                  <a:pt x="19024" y="15007"/>
                </a:lnTo>
                <a:lnTo>
                  <a:pt x="18740" y="14954"/>
                </a:lnTo>
                <a:lnTo>
                  <a:pt x="18509" y="14954"/>
                </a:lnTo>
                <a:lnTo>
                  <a:pt x="18225" y="14954"/>
                </a:lnTo>
                <a:lnTo>
                  <a:pt x="17994" y="15007"/>
                </a:lnTo>
                <a:lnTo>
                  <a:pt x="17763" y="15085"/>
                </a:lnTo>
                <a:lnTo>
                  <a:pt x="17550" y="15177"/>
                </a:lnTo>
                <a:lnTo>
                  <a:pt x="17372" y="15308"/>
                </a:lnTo>
                <a:lnTo>
                  <a:pt x="17176" y="15426"/>
                </a:lnTo>
                <a:lnTo>
                  <a:pt x="16928" y="15557"/>
                </a:lnTo>
                <a:lnTo>
                  <a:pt x="16661" y="15636"/>
                </a:lnTo>
                <a:lnTo>
                  <a:pt x="16359" y="15688"/>
                </a:lnTo>
                <a:lnTo>
                  <a:pt x="16022" y="15715"/>
                </a:lnTo>
                <a:lnTo>
                  <a:pt x="15667" y="15688"/>
                </a:lnTo>
                <a:lnTo>
                  <a:pt x="15294" y="15662"/>
                </a:lnTo>
                <a:lnTo>
                  <a:pt x="14956" y="15583"/>
                </a:lnTo>
                <a:lnTo>
                  <a:pt x="14619" y="15479"/>
                </a:lnTo>
                <a:lnTo>
                  <a:pt x="14281" y="15334"/>
                </a:lnTo>
                <a:lnTo>
                  <a:pt x="13961" y="15177"/>
                </a:lnTo>
                <a:lnTo>
                  <a:pt x="13695" y="14981"/>
                </a:lnTo>
                <a:lnTo>
                  <a:pt x="13588" y="14850"/>
                </a:lnTo>
                <a:lnTo>
                  <a:pt x="13482" y="14732"/>
                </a:lnTo>
                <a:lnTo>
                  <a:pt x="13393" y="14600"/>
                </a:lnTo>
                <a:lnTo>
                  <a:pt x="13322" y="14456"/>
                </a:lnTo>
                <a:lnTo>
                  <a:pt x="13251" y="14299"/>
                </a:lnTo>
                <a:lnTo>
                  <a:pt x="13215" y="14155"/>
                </a:lnTo>
                <a:lnTo>
                  <a:pt x="13180" y="13971"/>
                </a:lnTo>
                <a:lnTo>
                  <a:pt x="13180" y="13801"/>
                </a:lnTo>
                <a:lnTo>
                  <a:pt x="13180" y="13591"/>
                </a:lnTo>
                <a:lnTo>
                  <a:pt x="13215" y="13395"/>
                </a:lnTo>
                <a:lnTo>
                  <a:pt x="13251" y="13198"/>
                </a:lnTo>
                <a:lnTo>
                  <a:pt x="13322" y="13015"/>
                </a:lnTo>
                <a:lnTo>
                  <a:pt x="13393" y="12870"/>
                </a:lnTo>
                <a:lnTo>
                  <a:pt x="13482" y="12713"/>
                </a:lnTo>
                <a:lnTo>
                  <a:pt x="13588" y="12569"/>
                </a:lnTo>
                <a:lnTo>
                  <a:pt x="13730" y="12438"/>
                </a:lnTo>
                <a:lnTo>
                  <a:pt x="13997" y="12215"/>
                </a:lnTo>
                <a:lnTo>
                  <a:pt x="14334" y="12005"/>
                </a:lnTo>
                <a:lnTo>
                  <a:pt x="14690" y="11861"/>
                </a:lnTo>
                <a:lnTo>
                  <a:pt x="15063" y="11756"/>
                </a:lnTo>
                <a:lnTo>
                  <a:pt x="15436" y="11678"/>
                </a:lnTo>
                <a:lnTo>
                  <a:pt x="15809" y="11638"/>
                </a:lnTo>
                <a:lnTo>
                  <a:pt x="16182" y="11638"/>
                </a:lnTo>
                <a:lnTo>
                  <a:pt x="16555" y="11678"/>
                </a:lnTo>
                <a:lnTo>
                  <a:pt x="16910" y="11730"/>
                </a:lnTo>
                <a:lnTo>
                  <a:pt x="17248" y="11835"/>
                </a:lnTo>
                <a:lnTo>
                  <a:pt x="17514" y="11966"/>
                </a:lnTo>
                <a:lnTo>
                  <a:pt x="17763" y="12110"/>
                </a:lnTo>
                <a:lnTo>
                  <a:pt x="17887" y="12215"/>
                </a:lnTo>
                <a:lnTo>
                  <a:pt x="18065" y="12307"/>
                </a:lnTo>
                <a:lnTo>
                  <a:pt x="18260" y="12412"/>
                </a:lnTo>
                <a:lnTo>
                  <a:pt x="18438" y="12464"/>
                </a:lnTo>
                <a:lnTo>
                  <a:pt x="18669" y="12543"/>
                </a:lnTo>
                <a:lnTo>
                  <a:pt x="18882" y="12569"/>
                </a:lnTo>
                <a:lnTo>
                  <a:pt x="19113" y="12595"/>
                </a:lnTo>
                <a:lnTo>
                  <a:pt x="19361" y="12608"/>
                </a:lnTo>
                <a:lnTo>
                  <a:pt x="19592" y="12608"/>
                </a:lnTo>
                <a:lnTo>
                  <a:pt x="19841" y="12595"/>
                </a:lnTo>
                <a:lnTo>
                  <a:pt x="20072" y="12543"/>
                </a:lnTo>
                <a:lnTo>
                  <a:pt x="20321" y="12490"/>
                </a:lnTo>
                <a:lnTo>
                  <a:pt x="20551" y="12438"/>
                </a:lnTo>
                <a:lnTo>
                  <a:pt x="20800" y="12333"/>
                </a:lnTo>
                <a:lnTo>
                  <a:pt x="20996" y="12241"/>
                </a:lnTo>
                <a:lnTo>
                  <a:pt x="21244" y="12110"/>
                </a:lnTo>
                <a:lnTo>
                  <a:pt x="21298" y="12032"/>
                </a:lnTo>
                <a:lnTo>
                  <a:pt x="21404" y="11966"/>
                </a:lnTo>
                <a:lnTo>
                  <a:pt x="21475" y="11861"/>
                </a:lnTo>
                <a:lnTo>
                  <a:pt x="21511" y="11730"/>
                </a:lnTo>
                <a:lnTo>
                  <a:pt x="21617" y="11481"/>
                </a:lnTo>
                <a:lnTo>
                  <a:pt x="21653" y="11180"/>
                </a:lnTo>
                <a:lnTo>
                  <a:pt x="21653" y="10826"/>
                </a:lnTo>
                <a:lnTo>
                  <a:pt x="21653" y="10472"/>
                </a:lnTo>
                <a:lnTo>
                  <a:pt x="21582" y="10092"/>
                </a:lnTo>
                <a:lnTo>
                  <a:pt x="21511" y="9725"/>
                </a:lnTo>
                <a:lnTo>
                  <a:pt x="21298" y="8912"/>
                </a:lnTo>
                <a:lnTo>
                  <a:pt x="21067" y="8191"/>
                </a:lnTo>
                <a:lnTo>
                  <a:pt x="20800" y="7536"/>
                </a:lnTo>
                <a:lnTo>
                  <a:pt x="20551" y="7025"/>
                </a:lnTo>
                <a:lnTo>
                  <a:pt x="20001" y="7103"/>
                </a:lnTo>
                <a:lnTo>
                  <a:pt x="19432" y="7156"/>
                </a:lnTo>
                <a:lnTo>
                  <a:pt x="18846" y="7208"/>
                </a:lnTo>
                <a:lnTo>
                  <a:pt x="18225" y="7208"/>
                </a:lnTo>
                <a:lnTo>
                  <a:pt x="17656" y="7208"/>
                </a:lnTo>
                <a:lnTo>
                  <a:pt x="17070" y="7182"/>
                </a:lnTo>
                <a:lnTo>
                  <a:pt x="16484" y="7156"/>
                </a:lnTo>
                <a:lnTo>
                  <a:pt x="15986" y="7103"/>
                </a:lnTo>
                <a:lnTo>
                  <a:pt x="14992" y="6999"/>
                </a:lnTo>
                <a:lnTo>
                  <a:pt x="14210" y="6907"/>
                </a:lnTo>
                <a:lnTo>
                  <a:pt x="13695" y="6828"/>
                </a:lnTo>
                <a:lnTo>
                  <a:pt x="13517" y="6802"/>
                </a:lnTo>
                <a:lnTo>
                  <a:pt x="13073" y="6645"/>
                </a:lnTo>
                <a:lnTo>
                  <a:pt x="12700" y="6474"/>
                </a:lnTo>
                <a:lnTo>
                  <a:pt x="12363" y="6304"/>
                </a:lnTo>
                <a:lnTo>
                  <a:pt x="12132" y="6094"/>
                </a:lnTo>
                <a:lnTo>
                  <a:pt x="11919" y="5871"/>
                </a:lnTo>
                <a:lnTo>
                  <a:pt x="11776" y="5649"/>
                </a:lnTo>
                <a:lnTo>
                  <a:pt x="11688" y="5413"/>
                </a:lnTo>
                <a:lnTo>
                  <a:pt x="11617" y="5190"/>
                </a:lnTo>
                <a:lnTo>
                  <a:pt x="11617" y="4941"/>
                </a:lnTo>
                <a:lnTo>
                  <a:pt x="11652" y="4718"/>
                </a:lnTo>
                <a:lnTo>
                  <a:pt x="11723" y="4482"/>
                </a:lnTo>
                <a:lnTo>
                  <a:pt x="11812" y="4285"/>
                </a:lnTo>
                <a:lnTo>
                  <a:pt x="11919" y="4089"/>
                </a:lnTo>
                <a:lnTo>
                  <a:pt x="12096" y="3905"/>
                </a:lnTo>
                <a:lnTo>
                  <a:pt x="12292" y="3735"/>
                </a:lnTo>
                <a:lnTo>
                  <a:pt x="12505" y="3604"/>
                </a:lnTo>
                <a:lnTo>
                  <a:pt x="12700" y="3460"/>
                </a:lnTo>
                <a:lnTo>
                  <a:pt x="12878" y="3250"/>
                </a:lnTo>
                <a:lnTo>
                  <a:pt x="13038" y="3027"/>
                </a:lnTo>
                <a:lnTo>
                  <a:pt x="13180" y="2752"/>
                </a:lnTo>
                <a:lnTo>
                  <a:pt x="13286" y="2477"/>
                </a:lnTo>
                <a:lnTo>
                  <a:pt x="13322" y="2175"/>
                </a:lnTo>
                <a:lnTo>
                  <a:pt x="13357" y="1874"/>
                </a:lnTo>
                <a:lnTo>
                  <a:pt x="13286" y="1572"/>
                </a:lnTo>
                <a:lnTo>
                  <a:pt x="13180" y="1271"/>
                </a:lnTo>
                <a:lnTo>
                  <a:pt x="13038" y="983"/>
                </a:lnTo>
                <a:lnTo>
                  <a:pt x="12949" y="865"/>
                </a:lnTo>
                <a:lnTo>
                  <a:pt x="12807" y="733"/>
                </a:lnTo>
                <a:lnTo>
                  <a:pt x="12665" y="616"/>
                </a:lnTo>
                <a:lnTo>
                  <a:pt x="12505" y="511"/>
                </a:lnTo>
                <a:lnTo>
                  <a:pt x="12327" y="406"/>
                </a:lnTo>
                <a:lnTo>
                  <a:pt x="12132" y="314"/>
                </a:lnTo>
                <a:lnTo>
                  <a:pt x="11883" y="235"/>
                </a:lnTo>
                <a:lnTo>
                  <a:pt x="11652" y="183"/>
                </a:lnTo>
                <a:lnTo>
                  <a:pt x="11368" y="104"/>
                </a:lnTo>
                <a:lnTo>
                  <a:pt x="11101" y="78"/>
                </a:lnTo>
                <a:lnTo>
                  <a:pt x="10800" y="52"/>
                </a:lnTo>
                <a:lnTo>
                  <a:pt x="10444" y="52"/>
                </a:lnTo>
                <a:lnTo>
                  <a:pt x="10142" y="52"/>
                </a:lnTo>
                <a:lnTo>
                  <a:pt x="9840" y="78"/>
                </a:lnTo>
                <a:lnTo>
                  <a:pt x="9574" y="104"/>
                </a:lnTo>
                <a:lnTo>
                  <a:pt x="9325" y="157"/>
                </a:lnTo>
                <a:lnTo>
                  <a:pt x="9094" y="209"/>
                </a:lnTo>
                <a:lnTo>
                  <a:pt x="8846" y="262"/>
                </a:lnTo>
                <a:lnTo>
                  <a:pt x="8650" y="340"/>
                </a:lnTo>
                <a:lnTo>
                  <a:pt x="8437" y="432"/>
                </a:lnTo>
                <a:lnTo>
                  <a:pt x="8277" y="511"/>
                </a:lnTo>
                <a:lnTo>
                  <a:pt x="8100" y="616"/>
                </a:lnTo>
                <a:lnTo>
                  <a:pt x="7957" y="707"/>
                </a:lnTo>
                <a:lnTo>
                  <a:pt x="7833" y="838"/>
                </a:lnTo>
                <a:lnTo>
                  <a:pt x="7620" y="1061"/>
                </a:lnTo>
                <a:lnTo>
                  <a:pt x="7442" y="1336"/>
                </a:lnTo>
                <a:lnTo>
                  <a:pt x="7353" y="1599"/>
                </a:lnTo>
                <a:lnTo>
                  <a:pt x="7318" y="1900"/>
                </a:lnTo>
                <a:lnTo>
                  <a:pt x="7318" y="2175"/>
                </a:lnTo>
                <a:lnTo>
                  <a:pt x="7353" y="2450"/>
                </a:lnTo>
                <a:lnTo>
                  <a:pt x="7442" y="2726"/>
                </a:lnTo>
                <a:lnTo>
                  <a:pt x="7620" y="2975"/>
                </a:lnTo>
                <a:lnTo>
                  <a:pt x="7833" y="3198"/>
                </a:lnTo>
                <a:lnTo>
                  <a:pt x="8064" y="3433"/>
                </a:lnTo>
                <a:lnTo>
                  <a:pt x="8295" y="3630"/>
                </a:lnTo>
                <a:lnTo>
                  <a:pt x="8508" y="3853"/>
                </a:lnTo>
                <a:lnTo>
                  <a:pt x="8686" y="4089"/>
                </a:lnTo>
                <a:lnTo>
                  <a:pt x="8775" y="4312"/>
                </a:lnTo>
                <a:lnTo>
                  <a:pt x="8846" y="4561"/>
                </a:lnTo>
                <a:lnTo>
                  <a:pt x="8846" y="4810"/>
                </a:lnTo>
                <a:lnTo>
                  <a:pt x="8810" y="5059"/>
                </a:lnTo>
                <a:lnTo>
                  <a:pt x="8721" y="5295"/>
                </a:lnTo>
                <a:lnTo>
                  <a:pt x="8579" y="5544"/>
                </a:lnTo>
                <a:lnTo>
                  <a:pt x="8366" y="5766"/>
                </a:lnTo>
                <a:lnTo>
                  <a:pt x="8135" y="5976"/>
                </a:lnTo>
                <a:lnTo>
                  <a:pt x="7833" y="6199"/>
                </a:lnTo>
                <a:lnTo>
                  <a:pt x="7478" y="6369"/>
                </a:lnTo>
                <a:lnTo>
                  <a:pt x="7069" y="6527"/>
                </a:lnTo>
                <a:lnTo>
                  <a:pt x="6590" y="6671"/>
                </a:lnTo>
                <a:lnTo>
                  <a:pt x="6092" y="6802"/>
                </a:lnTo>
                <a:lnTo>
                  <a:pt x="5684" y="6802"/>
                </a:lnTo>
                <a:lnTo>
                  <a:pt x="5133" y="6802"/>
                </a:lnTo>
                <a:lnTo>
                  <a:pt x="4547" y="6802"/>
                </a:lnTo>
                <a:lnTo>
                  <a:pt x="3872" y="6802"/>
                </a:lnTo>
                <a:lnTo>
                  <a:pt x="3144" y="6802"/>
                </a:lnTo>
                <a:lnTo>
                  <a:pt x="2362" y="6802"/>
                </a:lnTo>
                <a:lnTo>
                  <a:pt x="1545" y="6802"/>
                </a:lnTo>
                <a:lnTo>
                  <a:pt x="692" y="6802"/>
                </a:lnTo>
                <a:lnTo>
                  <a:pt x="586" y="7234"/>
                </a:lnTo>
                <a:lnTo>
                  <a:pt x="461" y="7837"/>
                </a:lnTo>
                <a:lnTo>
                  <a:pt x="355" y="8493"/>
                </a:lnTo>
                <a:lnTo>
                  <a:pt x="248" y="9187"/>
                </a:lnTo>
                <a:lnTo>
                  <a:pt x="142" y="9869"/>
                </a:lnTo>
                <a:lnTo>
                  <a:pt x="106" y="10498"/>
                </a:lnTo>
                <a:lnTo>
                  <a:pt x="106" y="10983"/>
                </a:lnTo>
                <a:lnTo>
                  <a:pt x="106" y="11311"/>
                </a:lnTo>
                <a:lnTo>
                  <a:pt x="213" y="11481"/>
                </a:lnTo>
                <a:lnTo>
                  <a:pt x="319" y="11651"/>
                </a:lnTo>
                <a:lnTo>
                  <a:pt x="497" y="11783"/>
                </a:lnTo>
                <a:lnTo>
                  <a:pt x="692" y="11914"/>
                </a:lnTo>
                <a:lnTo>
                  <a:pt x="941" y="12032"/>
                </a:lnTo>
                <a:lnTo>
                  <a:pt x="1207" y="12110"/>
                </a:lnTo>
                <a:lnTo>
                  <a:pt x="1509" y="12189"/>
                </a:lnTo>
                <a:lnTo>
                  <a:pt x="1794" y="12241"/>
                </a:lnTo>
                <a:lnTo>
                  <a:pt x="2131" y="12267"/>
                </a:lnTo>
                <a:lnTo>
                  <a:pt x="2433" y="12281"/>
                </a:lnTo>
                <a:lnTo>
                  <a:pt x="2735" y="12267"/>
                </a:lnTo>
                <a:lnTo>
                  <a:pt x="3055" y="12241"/>
                </a:lnTo>
                <a:lnTo>
                  <a:pt x="3357" y="12189"/>
                </a:lnTo>
                <a:lnTo>
                  <a:pt x="3623" y="12084"/>
                </a:lnTo>
                <a:lnTo>
                  <a:pt x="3872" y="11979"/>
                </a:lnTo>
                <a:lnTo>
                  <a:pt x="4103" y="11861"/>
                </a:lnTo>
                <a:lnTo>
                  <a:pt x="4316" y="11704"/>
                </a:lnTo>
                <a:lnTo>
                  <a:pt x="4582" y="11612"/>
                </a:lnTo>
                <a:lnTo>
                  <a:pt x="4849" y="11533"/>
                </a:lnTo>
                <a:lnTo>
                  <a:pt x="5169" y="11507"/>
                </a:lnTo>
                <a:lnTo>
                  <a:pt x="5506" y="11481"/>
                </a:lnTo>
                <a:lnTo>
                  <a:pt x="5808" y="11507"/>
                </a:lnTo>
                <a:lnTo>
                  <a:pt x="6146" y="11560"/>
                </a:lnTo>
                <a:lnTo>
                  <a:pt x="6501" y="11651"/>
                </a:lnTo>
                <a:lnTo>
                  <a:pt x="6803" y="11783"/>
                </a:lnTo>
                <a:lnTo>
                  <a:pt x="7105" y="11940"/>
                </a:lnTo>
                <a:lnTo>
                  <a:pt x="7353" y="12110"/>
                </a:lnTo>
                <a:lnTo>
                  <a:pt x="7584" y="12333"/>
                </a:lnTo>
                <a:lnTo>
                  <a:pt x="7798" y="12595"/>
                </a:lnTo>
                <a:lnTo>
                  <a:pt x="7922" y="12870"/>
                </a:lnTo>
                <a:lnTo>
                  <a:pt x="8028" y="13198"/>
                </a:lnTo>
                <a:lnTo>
                  <a:pt x="8064" y="13526"/>
                </a:lnTo>
                <a:lnTo>
                  <a:pt x="8028" y="13775"/>
                </a:lnTo>
                <a:lnTo>
                  <a:pt x="7922" y="13998"/>
                </a:lnTo>
                <a:lnTo>
                  <a:pt x="7798" y="14220"/>
                </a:lnTo>
                <a:lnTo>
                  <a:pt x="7584" y="14404"/>
                </a:lnTo>
                <a:lnTo>
                  <a:pt x="7353" y="14574"/>
                </a:lnTo>
                <a:lnTo>
                  <a:pt x="7105" y="14732"/>
                </a:lnTo>
                <a:lnTo>
                  <a:pt x="6803" y="14850"/>
                </a:lnTo>
                <a:lnTo>
                  <a:pt x="6501" y="14954"/>
                </a:lnTo>
                <a:lnTo>
                  <a:pt x="6146" y="15033"/>
                </a:lnTo>
                <a:lnTo>
                  <a:pt x="5808" y="15085"/>
                </a:lnTo>
                <a:lnTo>
                  <a:pt x="5506" y="15085"/>
                </a:lnTo>
                <a:lnTo>
                  <a:pt x="5169" y="15059"/>
                </a:lnTo>
                <a:lnTo>
                  <a:pt x="4849" y="15007"/>
                </a:lnTo>
                <a:lnTo>
                  <a:pt x="4582" y="14902"/>
                </a:lnTo>
                <a:lnTo>
                  <a:pt x="4316" y="14784"/>
                </a:lnTo>
                <a:lnTo>
                  <a:pt x="4103" y="14600"/>
                </a:lnTo>
                <a:lnTo>
                  <a:pt x="3907" y="14430"/>
                </a:lnTo>
                <a:lnTo>
                  <a:pt x="3659" y="14299"/>
                </a:lnTo>
                <a:lnTo>
                  <a:pt x="3428" y="14194"/>
                </a:lnTo>
                <a:lnTo>
                  <a:pt x="3179" y="14129"/>
                </a:lnTo>
                <a:lnTo>
                  <a:pt x="2913" y="14102"/>
                </a:lnTo>
                <a:lnTo>
                  <a:pt x="2646" y="14102"/>
                </a:lnTo>
                <a:lnTo>
                  <a:pt x="2362" y="14129"/>
                </a:lnTo>
                <a:lnTo>
                  <a:pt x="2096" y="14168"/>
                </a:lnTo>
                <a:lnTo>
                  <a:pt x="1811" y="14273"/>
                </a:lnTo>
                <a:lnTo>
                  <a:pt x="1545" y="14378"/>
                </a:lnTo>
                <a:lnTo>
                  <a:pt x="1314" y="14496"/>
                </a:lnTo>
                <a:lnTo>
                  <a:pt x="1065" y="14653"/>
                </a:lnTo>
                <a:lnTo>
                  <a:pt x="870" y="14797"/>
                </a:lnTo>
                <a:lnTo>
                  <a:pt x="657" y="14981"/>
                </a:lnTo>
                <a:lnTo>
                  <a:pt x="497" y="15177"/>
                </a:lnTo>
                <a:lnTo>
                  <a:pt x="390" y="15413"/>
                </a:lnTo>
                <a:lnTo>
                  <a:pt x="284" y="15636"/>
                </a:lnTo>
                <a:lnTo>
                  <a:pt x="248" y="15911"/>
                </a:lnTo>
                <a:lnTo>
                  <a:pt x="284" y="16239"/>
                </a:lnTo>
                <a:lnTo>
                  <a:pt x="319" y="16566"/>
                </a:lnTo>
                <a:lnTo>
                  <a:pt x="497" y="17340"/>
                </a:lnTo>
                <a:lnTo>
                  <a:pt x="692" y="18152"/>
                </a:lnTo>
                <a:lnTo>
                  <a:pt x="799" y="18559"/>
                </a:lnTo>
                <a:lnTo>
                  <a:pt x="905" y="18978"/>
                </a:lnTo>
                <a:lnTo>
                  <a:pt x="959" y="19384"/>
                </a:lnTo>
                <a:lnTo>
                  <a:pt x="994" y="19791"/>
                </a:lnTo>
                <a:lnTo>
                  <a:pt x="994" y="20132"/>
                </a:lnTo>
                <a:lnTo>
                  <a:pt x="959" y="20485"/>
                </a:lnTo>
                <a:lnTo>
                  <a:pt x="941" y="20669"/>
                </a:lnTo>
                <a:lnTo>
                  <a:pt x="870" y="20813"/>
                </a:lnTo>
                <a:lnTo>
                  <a:pt x="799" y="20970"/>
                </a:lnTo>
                <a:lnTo>
                  <a:pt x="692" y="21088"/>
                </a:lnTo>
                <a:lnTo>
                  <a:pt x="1474" y="20997"/>
                </a:lnTo>
                <a:lnTo>
                  <a:pt x="2291" y="20866"/>
                </a:lnTo>
                <a:lnTo>
                  <a:pt x="3108" y="20787"/>
                </a:lnTo>
                <a:lnTo>
                  <a:pt x="3907" y="20721"/>
                </a:lnTo>
                <a:lnTo>
                  <a:pt x="4653" y="20695"/>
                </a:lnTo>
                <a:lnTo>
                  <a:pt x="5364" y="20695"/>
                </a:lnTo>
                <a:lnTo>
                  <a:pt x="5701" y="20721"/>
                </a:lnTo>
                <a:lnTo>
                  <a:pt x="6057" y="20761"/>
                </a:lnTo>
                <a:lnTo>
                  <a:pt x="6323" y="20813"/>
                </a:lnTo>
                <a:lnTo>
                  <a:pt x="6625" y="20892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>
        <p:nvSpPr>
          <p:cNvPr id="22" name="Puzzle2"/>
          <p:cNvSpPr>
            <a:spLocks noEditPoints="1" noChangeArrowheads="1"/>
          </p:cNvSpPr>
          <p:nvPr/>
        </p:nvSpPr>
        <p:spPr bwMode="auto">
          <a:xfrm>
            <a:off x="6193456" y="3082054"/>
            <a:ext cx="1615707" cy="1112935"/>
          </a:xfrm>
          <a:custGeom>
            <a:avLst/>
            <a:gdLst>
              <a:gd name="T0" fmla="*/ 11 w 21600"/>
              <a:gd name="T1" fmla="*/ 13386 h 21600"/>
              <a:gd name="T2" fmla="*/ 4202 w 21600"/>
              <a:gd name="T3" fmla="*/ 21161 h 21600"/>
              <a:gd name="T4" fmla="*/ 10400 w 21600"/>
              <a:gd name="T5" fmla="*/ 13909 h 21600"/>
              <a:gd name="T6" fmla="*/ 16821 w 21600"/>
              <a:gd name="T7" fmla="*/ 21190 h 21600"/>
              <a:gd name="T8" fmla="*/ 21600 w 21600"/>
              <a:gd name="T9" fmla="*/ 15083 h 21600"/>
              <a:gd name="T10" fmla="*/ 16889 w 21600"/>
              <a:gd name="T11" fmla="*/ 5739 h 21600"/>
              <a:gd name="T12" fmla="*/ 10800 w 21600"/>
              <a:gd name="T13" fmla="*/ 28 h 21600"/>
              <a:gd name="T14" fmla="*/ 4202 w 21600"/>
              <a:gd name="T15" fmla="*/ 5894 h 21600"/>
              <a:gd name="T16" fmla="*/ 5388 w 21600"/>
              <a:gd name="T17" fmla="*/ 6742 h 21600"/>
              <a:gd name="T18" fmla="*/ 16177 w 21600"/>
              <a:gd name="T19" fmla="*/ 20441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4247" y="12354"/>
                </a:moveTo>
                <a:lnTo>
                  <a:pt x="4134" y="12468"/>
                </a:lnTo>
                <a:lnTo>
                  <a:pt x="4010" y="12581"/>
                </a:lnTo>
                <a:lnTo>
                  <a:pt x="3897" y="12637"/>
                </a:lnTo>
                <a:lnTo>
                  <a:pt x="3773" y="12694"/>
                </a:lnTo>
                <a:lnTo>
                  <a:pt x="3637" y="12694"/>
                </a:lnTo>
                <a:lnTo>
                  <a:pt x="3524" y="12694"/>
                </a:lnTo>
                <a:lnTo>
                  <a:pt x="3400" y="12665"/>
                </a:lnTo>
                <a:lnTo>
                  <a:pt x="3287" y="12609"/>
                </a:lnTo>
                <a:lnTo>
                  <a:pt x="3027" y="12496"/>
                </a:lnTo>
                <a:lnTo>
                  <a:pt x="2790" y="12340"/>
                </a:lnTo>
                <a:lnTo>
                  <a:pt x="2530" y="12142"/>
                </a:lnTo>
                <a:lnTo>
                  <a:pt x="2293" y="11987"/>
                </a:lnTo>
                <a:lnTo>
                  <a:pt x="2033" y="11817"/>
                </a:lnTo>
                <a:lnTo>
                  <a:pt x="1773" y="11676"/>
                </a:lnTo>
                <a:lnTo>
                  <a:pt x="1638" y="11662"/>
                </a:lnTo>
                <a:lnTo>
                  <a:pt x="1513" y="11634"/>
                </a:lnTo>
                <a:lnTo>
                  <a:pt x="1378" y="11634"/>
                </a:lnTo>
                <a:lnTo>
                  <a:pt x="1253" y="11634"/>
                </a:lnTo>
                <a:lnTo>
                  <a:pt x="1118" y="11662"/>
                </a:lnTo>
                <a:lnTo>
                  <a:pt x="971" y="11732"/>
                </a:lnTo>
                <a:lnTo>
                  <a:pt x="835" y="11817"/>
                </a:lnTo>
                <a:lnTo>
                  <a:pt x="711" y="11959"/>
                </a:lnTo>
                <a:lnTo>
                  <a:pt x="553" y="12086"/>
                </a:lnTo>
                <a:lnTo>
                  <a:pt x="429" y="12284"/>
                </a:lnTo>
                <a:lnTo>
                  <a:pt x="271" y="12524"/>
                </a:lnTo>
                <a:lnTo>
                  <a:pt x="146" y="12793"/>
                </a:lnTo>
                <a:lnTo>
                  <a:pt x="79" y="12962"/>
                </a:lnTo>
                <a:lnTo>
                  <a:pt x="33" y="13146"/>
                </a:lnTo>
                <a:lnTo>
                  <a:pt x="11" y="13386"/>
                </a:lnTo>
                <a:lnTo>
                  <a:pt x="11" y="13641"/>
                </a:lnTo>
                <a:lnTo>
                  <a:pt x="33" y="13881"/>
                </a:lnTo>
                <a:lnTo>
                  <a:pt x="101" y="14150"/>
                </a:lnTo>
                <a:lnTo>
                  <a:pt x="192" y="14404"/>
                </a:lnTo>
                <a:lnTo>
                  <a:pt x="293" y="14645"/>
                </a:lnTo>
                <a:lnTo>
                  <a:pt x="451" y="14857"/>
                </a:lnTo>
                <a:lnTo>
                  <a:pt x="621" y="15054"/>
                </a:lnTo>
                <a:lnTo>
                  <a:pt x="734" y="15125"/>
                </a:lnTo>
                <a:lnTo>
                  <a:pt x="835" y="15210"/>
                </a:lnTo>
                <a:lnTo>
                  <a:pt x="948" y="15267"/>
                </a:lnTo>
                <a:lnTo>
                  <a:pt x="1084" y="15323"/>
                </a:lnTo>
                <a:lnTo>
                  <a:pt x="1208" y="15351"/>
                </a:lnTo>
                <a:lnTo>
                  <a:pt x="1355" y="15380"/>
                </a:lnTo>
                <a:lnTo>
                  <a:pt x="1513" y="15380"/>
                </a:lnTo>
                <a:lnTo>
                  <a:pt x="1683" y="15380"/>
                </a:lnTo>
                <a:lnTo>
                  <a:pt x="1864" y="15351"/>
                </a:lnTo>
                <a:lnTo>
                  <a:pt x="2033" y="15323"/>
                </a:lnTo>
                <a:lnTo>
                  <a:pt x="2225" y="15238"/>
                </a:lnTo>
                <a:lnTo>
                  <a:pt x="2428" y="15153"/>
                </a:lnTo>
                <a:lnTo>
                  <a:pt x="2745" y="15026"/>
                </a:lnTo>
                <a:lnTo>
                  <a:pt x="3005" y="14913"/>
                </a:lnTo>
                <a:lnTo>
                  <a:pt x="3264" y="14828"/>
                </a:lnTo>
                <a:lnTo>
                  <a:pt x="3513" y="14800"/>
                </a:lnTo>
                <a:lnTo>
                  <a:pt x="3615" y="14828"/>
                </a:lnTo>
                <a:lnTo>
                  <a:pt x="3728" y="14857"/>
                </a:lnTo>
                <a:lnTo>
                  <a:pt x="3807" y="14913"/>
                </a:lnTo>
                <a:lnTo>
                  <a:pt x="3920" y="14998"/>
                </a:lnTo>
                <a:lnTo>
                  <a:pt x="4010" y="15097"/>
                </a:lnTo>
                <a:lnTo>
                  <a:pt x="4089" y="15238"/>
                </a:lnTo>
                <a:lnTo>
                  <a:pt x="4179" y="15408"/>
                </a:lnTo>
                <a:lnTo>
                  <a:pt x="4247" y="15620"/>
                </a:lnTo>
                <a:lnTo>
                  <a:pt x="4326" y="15860"/>
                </a:lnTo>
                <a:lnTo>
                  <a:pt x="4394" y="16129"/>
                </a:lnTo>
                <a:lnTo>
                  <a:pt x="4439" y="16440"/>
                </a:lnTo>
                <a:lnTo>
                  <a:pt x="4507" y="16737"/>
                </a:lnTo>
                <a:lnTo>
                  <a:pt x="4552" y="17090"/>
                </a:lnTo>
                <a:lnTo>
                  <a:pt x="4575" y="17443"/>
                </a:lnTo>
                <a:lnTo>
                  <a:pt x="4586" y="17825"/>
                </a:lnTo>
                <a:lnTo>
                  <a:pt x="4586" y="18193"/>
                </a:lnTo>
                <a:lnTo>
                  <a:pt x="4586" y="18574"/>
                </a:lnTo>
                <a:lnTo>
                  <a:pt x="4586" y="18984"/>
                </a:lnTo>
                <a:lnTo>
                  <a:pt x="4552" y="19366"/>
                </a:lnTo>
                <a:lnTo>
                  <a:pt x="4507" y="19748"/>
                </a:lnTo>
                <a:lnTo>
                  <a:pt x="4462" y="20129"/>
                </a:lnTo>
                <a:lnTo>
                  <a:pt x="4371" y="20483"/>
                </a:lnTo>
                <a:lnTo>
                  <a:pt x="4292" y="20836"/>
                </a:lnTo>
                <a:lnTo>
                  <a:pt x="4202" y="21161"/>
                </a:lnTo>
                <a:lnTo>
                  <a:pt x="4744" y="21161"/>
                </a:lnTo>
                <a:lnTo>
                  <a:pt x="5264" y="21161"/>
                </a:lnTo>
                <a:lnTo>
                  <a:pt x="5784" y="21161"/>
                </a:lnTo>
                <a:lnTo>
                  <a:pt x="6235" y="21161"/>
                </a:lnTo>
                <a:lnTo>
                  <a:pt x="6676" y="21161"/>
                </a:lnTo>
                <a:lnTo>
                  <a:pt x="7060" y="21161"/>
                </a:lnTo>
                <a:lnTo>
                  <a:pt x="7410" y="21161"/>
                </a:lnTo>
                <a:lnTo>
                  <a:pt x="7670" y="21161"/>
                </a:lnTo>
                <a:lnTo>
                  <a:pt x="8020" y="21020"/>
                </a:lnTo>
                <a:lnTo>
                  <a:pt x="8303" y="20893"/>
                </a:lnTo>
                <a:lnTo>
                  <a:pt x="8563" y="20695"/>
                </a:lnTo>
                <a:lnTo>
                  <a:pt x="8800" y="20511"/>
                </a:lnTo>
                <a:lnTo>
                  <a:pt x="8969" y="20285"/>
                </a:lnTo>
                <a:lnTo>
                  <a:pt x="9150" y="20045"/>
                </a:lnTo>
                <a:lnTo>
                  <a:pt x="9252" y="19804"/>
                </a:lnTo>
                <a:lnTo>
                  <a:pt x="9342" y="19550"/>
                </a:lnTo>
                <a:lnTo>
                  <a:pt x="9410" y="19281"/>
                </a:lnTo>
                <a:lnTo>
                  <a:pt x="9433" y="19013"/>
                </a:lnTo>
                <a:lnTo>
                  <a:pt x="9433" y="18744"/>
                </a:lnTo>
                <a:lnTo>
                  <a:pt x="9387" y="18504"/>
                </a:lnTo>
                <a:lnTo>
                  <a:pt x="9320" y="18221"/>
                </a:lnTo>
                <a:lnTo>
                  <a:pt x="9207" y="17981"/>
                </a:lnTo>
                <a:lnTo>
                  <a:pt x="9105" y="17740"/>
                </a:lnTo>
                <a:lnTo>
                  <a:pt x="8924" y="17514"/>
                </a:lnTo>
                <a:lnTo>
                  <a:pt x="8777" y="17274"/>
                </a:lnTo>
                <a:lnTo>
                  <a:pt x="8642" y="17034"/>
                </a:lnTo>
                <a:lnTo>
                  <a:pt x="8563" y="16765"/>
                </a:lnTo>
                <a:lnTo>
                  <a:pt x="8472" y="16468"/>
                </a:lnTo>
                <a:lnTo>
                  <a:pt x="8450" y="16157"/>
                </a:lnTo>
                <a:lnTo>
                  <a:pt x="8450" y="15860"/>
                </a:lnTo>
                <a:lnTo>
                  <a:pt x="8472" y="15563"/>
                </a:lnTo>
                <a:lnTo>
                  <a:pt x="8540" y="15267"/>
                </a:lnTo>
                <a:lnTo>
                  <a:pt x="8642" y="14998"/>
                </a:lnTo>
                <a:lnTo>
                  <a:pt x="8777" y="14729"/>
                </a:lnTo>
                <a:lnTo>
                  <a:pt x="8868" y="14616"/>
                </a:lnTo>
                <a:lnTo>
                  <a:pt x="8969" y="14475"/>
                </a:lnTo>
                <a:lnTo>
                  <a:pt x="9060" y="14376"/>
                </a:lnTo>
                <a:lnTo>
                  <a:pt x="9184" y="14291"/>
                </a:lnTo>
                <a:lnTo>
                  <a:pt x="9297" y="14206"/>
                </a:lnTo>
                <a:lnTo>
                  <a:pt x="9433" y="14121"/>
                </a:lnTo>
                <a:lnTo>
                  <a:pt x="9579" y="14051"/>
                </a:lnTo>
                <a:lnTo>
                  <a:pt x="9726" y="13994"/>
                </a:lnTo>
                <a:lnTo>
                  <a:pt x="9884" y="13938"/>
                </a:lnTo>
                <a:lnTo>
                  <a:pt x="10054" y="13909"/>
                </a:lnTo>
                <a:lnTo>
                  <a:pt x="10257" y="13881"/>
                </a:lnTo>
                <a:lnTo>
                  <a:pt x="10449" y="13881"/>
                </a:lnTo>
                <a:lnTo>
                  <a:pt x="10664" y="13881"/>
                </a:lnTo>
                <a:lnTo>
                  <a:pt x="10856" y="13909"/>
                </a:lnTo>
                <a:lnTo>
                  <a:pt x="11037" y="13966"/>
                </a:lnTo>
                <a:lnTo>
                  <a:pt x="11206" y="14023"/>
                </a:lnTo>
                <a:lnTo>
                  <a:pt x="11353" y="14093"/>
                </a:lnTo>
                <a:lnTo>
                  <a:pt x="11511" y="14178"/>
                </a:lnTo>
                <a:lnTo>
                  <a:pt x="11635" y="14263"/>
                </a:lnTo>
                <a:lnTo>
                  <a:pt x="11748" y="14376"/>
                </a:lnTo>
                <a:lnTo>
                  <a:pt x="11861" y="14475"/>
                </a:lnTo>
                <a:lnTo>
                  <a:pt x="11941" y="14616"/>
                </a:lnTo>
                <a:lnTo>
                  <a:pt x="12031" y="14758"/>
                </a:lnTo>
                <a:lnTo>
                  <a:pt x="12099" y="14885"/>
                </a:lnTo>
                <a:lnTo>
                  <a:pt x="12200" y="15210"/>
                </a:lnTo>
                <a:lnTo>
                  <a:pt x="12268" y="15507"/>
                </a:lnTo>
                <a:lnTo>
                  <a:pt x="12291" y="15832"/>
                </a:lnTo>
                <a:lnTo>
                  <a:pt x="12291" y="16157"/>
                </a:lnTo>
                <a:lnTo>
                  <a:pt x="12246" y="16482"/>
                </a:lnTo>
                <a:lnTo>
                  <a:pt x="12178" y="16807"/>
                </a:lnTo>
                <a:lnTo>
                  <a:pt x="12099" y="17090"/>
                </a:lnTo>
                <a:lnTo>
                  <a:pt x="12008" y="17330"/>
                </a:lnTo>
                <a:lnTo>
                  <a:pt x="11884" y="17542"/>
                </a:lnTo>
                <a:lnTo>
                  <a:pt x="11748" y="17712"/>
                </a:lnTo>
                <a:lnTo>
                  <a:pt x="11613" y="17839"/>
                </a:lnTo>
                <a:lnTo>
                  <a:pt x="11489" y="18037"/>
                </a:lnTo>
                <a:lnTo>
                  <a:pt x="11398" y="18221"/>
                </a:lnTo>
                <a:lnTo>
                  <a:pt x="11319" y="18447"/>
                </a:lnTo>
                <a:lnTo>
                  <a:pt x="11251" y="18659"/>
                </a:lnTo>
                <a:lnTo>
                  <a:pt x="11206" y="18900"/>
                </a:lnTo>
                <a:lnTo>
                  <a:pt x="11184" y="19154"/>
                </a:lnTo>
                <a:lnTo>
                  <a:pt x="11184" y="19423"/>
                </a:lnTo>
                <a:lnTo>
                  <a:pt x="11229" y="19663"/>
                </a:lnTo>
                <a:lnTo>
                  <a:pt x="11297" y="19903"/>
                </a:lnTo>
                <a:lnTo>
                  <a:pt x="11376" y="20158"/>
                </a:lnTo>
                <a:lnTo>
                  <a:pt x="11511" y="20398"/>
                </a:lnTo>
                <a:lnTo>
                  <a:pt x="11681" y="20610"/>
                </a:lnTo>
                <a:lnTo>
                  <a:pt x="11884" y="20808"/>
                </a:lnTo>
                <a:lnTo>
                  <a:pt x="12121" y="20992"/>
                </a:lnTo>
                <a:lnTo>
                  <a:pt x="12404" y="21161"/>
                </a:lnTo>
                <a:lnTo>
                  <a:pt x="12528" y="21190"/>
                </a:lnTo>
                <a:lnTo>
                  <a:pt x="12856" y="21274"/>
                </a:lnTo>
                <a:lnTo>
                  <a:pt x="13330" y="21373"/>
                </a:lnTo>
                <a:lnTo>
                  <a:pt x="13963" y="21486"/>
                </a:lnTo>
                <a:lnTo>
                  <a:pt x="14313" y="21543"/>
                </a:lnTo>
                <a:lnTo>
                  <a:pt x="14652" y="21571"/>
                </a:lnTo>
                <a:lnTo>
                  <a:pt x="15025" y="21600"/>
                </a:lnTo>
                <a:lnTo>
                  <a:pt x="15409" y="21600"/>
                </a:lnTo>
                <a:lnTo>
                  <a:pt x="15782" y="21600"/>
                </a:lnTo>
                <a:lnTo>
                  <a:pt x="16177" y="21571"/>
                </a:lnTo>
                <a:lnTo>
                  <a:pt x="16516" y="21486"/>
                </a:lnTo>
                <a:lnTo>
                  <a:pt x="16889" y="21402"/>
                </a:lnTo>
                <a:lnTo>
                  <a:pt x="16821" y="21190"/>
                </a:lnTo>
                <a:lnTo>
                  <a:pt x="16776" y="20935"/>
                </a:lnTo>
                <a:lnTo>
                  <a:pt x="16742" y="20667"/>
                </a:lnTo>
                <a:lnTo>
                  <a:pt x="16719" y="20370"/>
                </a:lnTo>
                <a:lnTo>
                  <a:pt x="16697" y="19719"/>
                </a:lnTo>
                <a:lnTo>
                  <a:pt x="16697" y="19013"/>
                </a:lnTo>
                <a:lnTo>
                  <a:pt x="16719" y="18306"/>
                </a:lnTo>
                <a:lnTo>
                  <a:pt x="16753" y="17599"/>
                </a:lnTo>
                <a:lnTo>
                  <a:pt x="16821" y="16949"/>
                </a:lnTo>
                <a:lnTo>
                  <a:pt x="16889" y="16383"/>
                </a:lnTo>
                <a:lnTo>
                  <a:pt x="16934" y="16129"/>
                </a:lnTo>
                <a:lnTo>
                  <a:pt x="17002" y="15945"/>
                </a:lnTo>
                <a:lnTo>
                  <a:pt x="17081" y="15790"/>
                </a:lnTo>
                <a:lnTo>
                  <a:pt x="17194" y="15648"/>
                </a:lnTo>
                <a:lnTo>
                  <a:pt x="17318" y="15563"/>
                </a:lnTo>
                <a:lnTo>
                  <a:pt x="17453" y="15507"/>
                </a:lnTo>
                <a:lnTo>
                  <a:pt x="17600" y="15450"/>
                </a:lnTo>
                <a:lnTo>
                  <a:pt x="17758" y="15450"/>
                </a:lnTo>
                <a:lnTo>
                  <a:pt x="17905" y="15479"/>
                </a:lnTo>
                <a:lnTo>
                  <a:pt x="18064" y="15535"/>
                </a:lnTo>
                <a:lnTo>
                  <a:pt x="18233" y="15620"/>
                </a:lnTo>
                <a:lnTo>
                  <a:pt x="18380" y="15733"/>
                </a:lnTo>
                <a:lnTo>
                  <a:pt x="18561" y="15832"/>
                </a:lnTo>
                <a:lnTo>
                  <a:pt x="18707" y="15973"/>
                </a:lnTo>
                <a:lnTo>
                  <a:pt x="18866" y="16129"/>
                </a:lnTo>
                <a:lnTo>
                  <a:pt x="18990" y="16327"/>
                </a:lnTo>
                <a:lnTo>
                  <a:pt x="19125" y="16482"/>
                </a:lnTo>
                <a:lnTo>
                  <a:pt x="19295" y="16624"/>
                </a:lnTo>
                <a:lnTo>
                  <a:pt x="19464" y="16737"/>
                </a:lnTo>
                <a:lnTo>
                  <a:pt x="19668" y="16807"/>
                </a:lnTo>
                <a:lnTo>
                  <a:pt x="19860" y="16836"/>
                </a:lnTo>
                <a:lnTo>
                  <a:pt x="20052" y="16864"/>
                </a:lnTo>
                <a:lnTo>
                  <a:pt x="20266" y="16836"/>
                </a:lnTo>
                <a:lnTo>
                  <a:pt x="20470" y="16793"/>
                </a:lnTo>
                <a:lnTo>
                  <a:pt x="20662" y="16708"/>
                </a:lnTo>
                <a:lnTo>
                  <a:pt x="20854" y="16567"/>
                </a:lnTo>
                <a:lnTo>
                  <a:pt x="21035" y="16412"/>
                </a:lnTo>
                <a:lnTo>
                  <a:pt x="21182" y="16214"/>
                </a:lnTo>
                <a:lnTo>
                  <a:pt x="21340" y="16002"/>
                </a:lnTo>
                <a:lnTo>
                  <a:pt x="21441" y="15733"/>
                </a:lnTo>
                <a:lnTo>
                  <a:pt x="21532" y="15436"/>
                </a:lnTo>
                <a:lnTo>
                  <a:pt x="21600" y="15083"/>
                </a:lnTo>
                <a:lnTo>
                  <a:pt x="21600" y="14885"/>
                </a:lnTo>
                <a:lnTo>
                  <a:pt x="21600" y="14729"/>
                </a:lnTo>
                <a:lnTo>
                  <a:pt x="21600" y="14531"/>
                </a:lnTo>
                <a:lnTo>
                  <a:pt x="21577" y="14376"/>
                </a:lnTo>
                <a:lnTo>
                  <a:pt x="21532" y="14206"/>
                </a:lnTo>
                <a:lnTo>
                  <a:pt x="21487" y="14051"/>
                </a:lnTo>
                <a:lnTo>
                  <a:pt x="21419" y="13909"/>
                </a:lnTo>
                <a:lnTo>
                  <a:pt x="21351" y="13768"/>
                </a:lnTo>
                <a:lnTo>
                  <a:pt x="21204" y="13500"/>
                </a:lnTo>
                <a:lnTo>
                  <a:pt x="21035" y="13287"/>
                </a:lnTo>
                <a:lnTo>
                  <a:pt x="20809" y="13090"/>
                </a:lnTo>
                <a:lnTo>
                  <a:pt x="20594" y="12962"/>
                </a:lnTo>
                <a:lnTo>
                  <a:pt x="20357" y="12821"/>
                </a:lnTo>
                <a:lnTo>
                  <a:pt x="20120" y="12764"/>
                </a:lnTo>
                <a:lnTo>
                  <a:pt x="19882" y="12708"/>
                </a:lnTo>
                <a:lnTo>
                  <a:pt x="19645" y="12736"/>
                </a:lnTo>
                <a:lnTo>
                  <a:pt x="19430" y="12793"/>
                </a:lnTo>
                <a:lnTo>
                  <a:pt x="19227" y="12906"/>
                </a:lnTo>
                <a:lnTo>
                  <a:pt x="19148" y="12962"/>
                </a:lnTo>
                <a:lnTo>
                  <a:pt x="19058" y="13047"/>
                </a:lnTo>
                <a:lnTo>
                  <a:pt x="18990" y="13146"/>
                </a:lnTo>
                <a:lnTo>
                  <a:pt x="18911" y="13259"/>
                </a:lnTo>
                <a:lnTo>
                  <a:pt x="18775" y="13471"/>
                </a:lnTo>
                <a:lnTo>
                  <a:pt x="18628" y="13641"/>
                </a:lnTo>
                <a:lnTo>
                  <a:pt x="18470" y="13740"/>
                </a:lnTo>
                <a:lnTo>
                  <a:pt x="18301" y="13825"/>
                </a:lnTo>
                <a:lnTo>
                  <a:pt x="18143" y="13853"/>
                </a:lnTo>
                <a:lnTo>
                  <a:pt x="17973" y="13881"/>
                </a:lnTo>
                <a:lnTo>
                  <a:pt x="17804" y="13853"/>
                </a:lnTo>
                <a:lnTo>
                  <a:pt x="17646" y="13796"/>
                </a:lnTo>
                <a:lnTo>
                  <a:pt x="17499" y="13726"/>
                </a:lnTo>
                <a:lnTo>
                  <a:pt x="17341" y="13641"/>
                </a:lnTo>
                <a:lnTo>
                  <a:pt x="17216" y="13528"/>
                </a:lnTo>
                <a:lnTo>
                  <a:pt x="17103" y="13386"/>
                </a:lnTo>
                <a:lnTo>
                  <a:pt x="17024" y="13259"/>
                </a:lnTo>
                <a:lnTo>
                  <a:pt x="16934" y="13118"/>
                </a:lnTo>
                <a:lnTo>
                  <a:pt x="16889" y="12991"/>
                </a:lnTo>
                <a:lnTo>
                  <a:pt x="16889" y="12849"/>
                </a:lnTo>
                <a:lnTo>
                  <a:pt x="16889" y="12383"/>
                </a:lnTo>
                <a:lnTo>
                  <a:pt x="16889" y="11662"/>
                </a:lnTo>
                <a:lnTo>
                  <a:pt x="16889" y="10701"/>
                </a:lnTo>
                <a:lnTo>
                  <a:pt x="16889" y="9640"/>
                </a:lnTo>
                <a:lnTo>
                  <a:pt x="16889" y="8566"/>
                </a:lnTo>
                <a:lnTo>
                  <a:pt x="16889" y="7478"/>
                </a:lnTo>
                <a:lnTo>
                  <a:pt x="16889" y="6502"/>
                </a:lnTo>
                <a:lnTo>
                  <a:pt x="16889" y="5739"/>
                </a:lnTo>
                <a:lnTo>
                  <a:pt x="16674" y="5894"/>
                </a:lnTo>
                <a:lnTo>
                  <a:pt x="16414" y="6036"/>
                </a:lnTo>
                <a:lnTo>
                  <a:pt x="16154" y="6177"/>
                </a:lnTo>
                <a:lnTo>
                  <a:pt x="15849" y="6248"/>
                </a:lnTo>
                <a:lnTo>
                  <a:pt x="15544" y="6304"/>
                </a:lnTo>
                <a:lnTo>
                  <a:pt x="15217" y="6332"/>
                </a:lnTo>
                <a:lnTo>
                  <a:pt x="14866" y="6361"/>
                </a:lnTo>
                <a:lnTo>
                  <a:pt x="14550" y="6361"/>
                </a:lnTo>
                <a:lnTo>
                  <a:pt x="14200" y="6332"/>
                </a:lnTo>
                <a:lnTo>
                  <a:pt x="13850" y="6276"/>
                </a:lnTo>
                <a:lnTo>
                  <a:pt x="13522" y="6219"/>
                </a:lnTo>
                <a:lnTo>
                  <a:pt x="13206" y="6149"/>
                </a:lnTo>
                <a:lnTo>
                  <a:pt x="12901" y="6064"/>
                </a:lnTo>
                <a:lnTo>
                  <a:pt x="12618" y="5951"/>
                </a:lnTo>
                <a:lnTo>
                  <a:pt x="12358" y="5838"/>
                </a:lnTo>
                <a:lnTo>
                  <a:pt x="12121" y="5739"/>
                </a:lnTo>
                <a:lnTo>
                  <a:pt x="11941" y="5626"/>
                </a:lnTo>
                <a:lnTo>
                  <a:pt x="11794" y="5513"/>
                </a:lnTo>
                <a:lnTo>
                  <a:pt x="11658" y="5414"/>
                </a:lnTo>
                <a:lnTo>
                  <a:pt x="11556" y="5301"/>
                </a:lnTo>
                <a:lnTo>
                  <a:pt x="11466" y="5187"/>
                </a:lnTo>
                <a:lnTo>
                  <a:pt x="11398" y="5089"/>
                </a:lnTo>
                <a:lnTo>
                  <a:pt x="11376" y="4947"/>
                </a:lnTo>
                <a:lnTo>
                  <a:pt x="11353" y="4834"/>
                </a:lnTo>
                <a:lnTo>
                  <a:pt x="11353" y="4707"/>
                </a:lnTo>
                <a:lnTo>
                  <a:pt x="11376" y="4565"/>
                </a:lnTo>
                <a:lnTo>
                  <a:pt x="11443" y="4410"/>
                </a:lnTo>
                <a:lnTo>
                  <a:pt x="11511" y="4240"/>
                </a:lnTo>
                <a:lnTo>
                  <a:pt x="11703" y="3887"/>
                </a:lnTo>
                <a:lnTo>
                  <a:pt x="11986" y="3505"/>
                </a:lnTo>
                <a:lnTo>
                  <a:pt x="12144" y="3265"/>
                </a:lnTo>
                <a:lnTo>
                  <a:pt x="12246" y="3025"/>
                </a:lnTo>
                <a:lnTo>
                  <a:pt x="12336" y="2756"/>
                </a:lnTo>
                <a:lnTo>
                  <a:pt x="12404" y="2445"/>
                </a:lnTo>
                <a:lnTo>
                  <a:pt x="12438" y="2176"/>
                </a:lnTo>
                <a:lnTo>
                  <a:pt x="12438" y="1880"/>
                </a:lnTo>
                <a:lnTo>
                  <a:pt x="12404" y="1583"/>
                </a:lnTo>
                <a:lnTo>
                  <a:pt x="12336" y="1314"/>
                </a:lnTo>
                <a:lnTo>
                  <a:pt x="12246" y="1046"/>
                </a:lnTo>
                <a:lnTo>
                  <a:pt x="12099" y="791"/>
                </a:lnTo>
                <a:lnTo>
                  <a:pt x="12008" y="692"/>
                </a:lnTo>
                <a:lnTo>
                  <a:pt x="11918" y="579"/>
                </a:lnTo>
                <a:lnTo>
                  <a:pt x="11816" y="466"/>
                </a:lnTo>
                <a:lnTo>
                  <a:pt x="11703" y="381"/>
                </a:lnTo>
                <a:lnTo>
                  <a:pt x="11579" y="310"/>
                </a:lnTo>
                <a:lnTo>
                  <a:pt x="11443" y="226"/>
                </a:lnTo>
                <a:lnTo>
                  <a:pt x="11297" y="169"/>
                </a:lnTo>
                <a:lnTo>
                  <a:pt x="11138" y="113"/>
                </a:lnTo>
                <a:lnTo>
                  <a:pt x="10969" y="56"/>
                </a:lnTo>
                <a:lnTo>
                  <a:pt x="10800" y="28"/>
                </a:lnTo>
                <a:lnTo>
                  <a:pt x="10619" y="28"/>
                </a:lnTo>
                <a:lnTo>
                  <a:pt x="10404" y="28"/>
                </a:lnTo>
                <a:lnTo>
                  <a:pt x="10257" y="28"/>
                </a:lnTo>
                <a:lnTo>
                  <a:pt x="10076" y="56"/>
                </a:lnTo>
                <a:lnTo>
                  <a:pt x="9952" y="84"/>
                </a:lnTo>
                <a:lnTo>
                  <a:pt x="9794" y="141"/>
                </a:lnTo>
                <a:lnTo>
                  <a:pt x="9692" y="226"/>
                </a:lnTo>
                <a:lnTo>
                  <a:pt x="9557" y="282"/>
                </a:lnTo>
                <a:lnTo>
                  <a:pt x="9455" y="381"/>
                </a:lnTo>
                <a:lnTo>
                  <a:pt x="9365" y="466"/>
                </a:lnTo>
                <a:lnTo>
                  <a:pt x="9274" y="579"/>
                </a:lnTo>
                <a:lnTo>
                  <a:pt x="9184" y="692"/>
                </a:lnTo>
                <a:lnTo>
                  <a:pt x="9128" y="791"/>
                </a:lnTo>
                <a:lnTo>
                  <a:pt x="9060" y="932"/>
                </a:lnTo>
                <a:lnTo>
                  <a:pt x="8969" y="1201"/>
                </a:lnTo>
                <a:lnTo>
                  <a:pt x="8913" y="1498"/>
                </a:lnTo>
                <a:lnTo>
                  <a:pt x="8890" y="1795"/>
                </a:lnTo>
                <a:lnTo>
                  <a:pt x="8890" y="2120"/>
                </a:lnTo>
                <a:lnTo>
                  <a:pt x="8913" y="2445"/>
                </a:lnTo>
                <a:lnTo>
                  <a:pt x="8969" y="2756"/>
                </a:lnTo>
                <a:lnTo>
                  <a:pt x="9060" y="3081"/>
                </a:lnTo>
                <a:lnTo>
                  <a:pt x="9173" y="3378"/>
                </a:lnTo>
                <a:lnTo>
                  <a:pt x="9297" y="3647"/>
                </a:lnTo>
                <a:lnTo>
                  <a:pt x="9466" y="3887"/>
                </a:lnTo>
                <a:lnTo>
                  <a:pt x="9579" y="4085"/>
                </a:lnTo>
                <a:lnTo>
                  <a:pt x="9670" y="4269"/>
                </a:lnTo>
                <a:lnTo>
                  <a:pt x="9726" y="4467"/>
                </a:lnTo>
                <a:lnTo>
                  <a:pt x="9771" y="4650"/>
                </a:lnTo>
                <a:lnTo>
                  <a:pt x="9771" y="4834"/>
                </a:lnTo>
                <a:lnTo>
                  <a:pt x="9749" y="5032"/>
                </a:lnTo>
                <a:lnTo>
                  <a:pt x="9715" y="5216"/>
                </a:lnTo>
                <a:lnTo>
                  <a:pt x="9625" y="5385"/>
                </a:lnTo>
                <a:lnTo>
                  <a:pt x="9534" y="5513"/>
                </a:lnTo>
                <a:lnTo>
                  <a:pt x="9410" y="5626"/>
                </a:lnTo>
                <a:lnTo>
                  <a:pt x="9229" y="5710"/>
                </a:lnTo>
                <a:lnTo>
                  <a:pt x="9060" y="5767"/>
                </a:lnTo>
                <a:lnTo>
                  <a:pt x="8845" y="5767"/>
                </a:lnTo>
                <a:lnTo>
                  <a:pt x="8585" y="5739"/>
                </a:lnTo>
                <a:lnTo>
                  <a:pt x="8325" y="5654"/>
                </a:lnTo>
                <a:lnTo>
                  <a:pt x="8020" y="5513"/>
                </a:lnTo>
                <a:lnTo>
                  <a:pt x="7840" y="5442"/>
                </a:lnTo>
                <a:lnTo>
                  <a:pt x="7648" y="5385"/>
                </a:lnTo>
                <a:lnTo>
                  <a:pt x="7433" y="5329"/>
                </a:lnTo>
                <a:lnTo>
                  <a:pt x="7241" y="5301"/>
                </a:lnTo>
                <a:lnTo>
                  <a:pt x="6755" y="5301"/>
                </a:lnTo>
                <a:lnTo>
                  <a:pt x="6281" y="5329"/>
                </a:lnTo>
                <a:lnTo>
                  <a:pt x="5784" y="5385"/>
                </a:lnTo>
                <a:lnTo>
                  <a:pt x="5264" y="5498"/>
                </a:lnTo>
                <a:lnTo>
                  <a:pt x="4744" y="5597"/>
                </a:lnTo>
                <a:lnTo>
                  <a:pt x="4247" y="5739"/>
                </a:lnTo>
                <a:lnTo>
                  <a:pt x="4202" y="5894"/>
                </a:lnTo>
                <a:lnTo>
                  <a:pt x="4202" y="6191"/>
                </a:lnTo>
                <a:lnTo>
                  <a:pt x="4202" y="6545"/>
                </a:lnTo>
                <a:lnTo>
                  <a:pt x="4225" y="6954"/>
                </a:lnTo>
                <a:lnTo>
                  <a:pt x="4315" y="7930"/>
                </a:lnTo>
                <a:lnTo>
                  <a:pt x="4394" y="9018"/>
                </a:lnTo>
                <a:lnTo>
                  <a:pt x="4439" y="9570"/>
                </a:lnTo>
                <a:lnTo>
                  <a:pt x="4462" y="10107"/>
                </a:lnTo>
                <a:lnTo>
                  <a:pt x="4484" y="10630"/>
                </a:lnTo>
                <a:lnTo>
                  <a:pt x="4507" y="11082"/>
                </a:lnTo>
                <a:lnTo>
                  <a:pt x="4484" y="11520"/>
                </a:lnTo>
                <a:lnTo>
                  <a:pt x="4439" y="11874"/>
                </a:lnTo>
                <a:lnTo>
                  <a:pt x="4394" y="12029"/>
                </a:lnTo>
                <a:lnTo>
                  <a:pt x="4349" y="12171"/>
                </a:lnTo>
                <a:lnTo>
                  <a:pt x="4315" y="12284"/>
                </a:lnTo>
                <a:lnTo>
                  <a:pt x="4247" y="12354"/>
                </a:lnTo>
                <a:close/>
              </a:path>
            </a:pathLst>
          </a:custGeom>
          <a:solidFill>
            <a:srgbClr val="FFCC99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>
        <p:nvSpPr>
          <p:cNvPr id="23" name="Puzzle4"/>
          <p:cNvSpPr>
            <a:spLocks noEditPoints="1" noChangeArrowheads="1"/>
          </p:cNvSpPr>
          <p:nvPr/>
        </p:nvSpPr>
        <p:spPr bwMode="auto">
          <a:xfrm>
            <a:off x="5581976" y="3061893"/>
            <a:ext cx="974150" cy="1422845"/>
          </a:xfrm>
          <a:custGeom>
            <a:avLst/>
            <a:gdLst>
              <a:gd name="T0" fmla="*/ 8307 w 21600"/>
              <a:gd name="T1" fmla="*/ 11593 h 21600"/>
              <a:gd name="T2" fmla="*/ 453 w 21600"/>
              <a:gd name="T3" fmla="*/ 16938 h 21600"/>
              <a:gd name="T4" fmla="*/ 11500 w 21600"/>
              <a:gd name="T5" fmla="*/ 21600 h 21600"/>
              <a:gd name="T6" fmla="*/ 20920 w 21600"/>
              <a:gd name="T7" fmla="*/ 16751 h 21600"/>
              <a:gd name="T8" fmla="*/ 13972 w 21600"/>
              <a:gd name="T9" fmla="*/ 10888 h 21600"/>
              <a:gd name="T10" fmla="*/ 21033 w 21600"/>
              <a:gd name="T11" fmla="*/ 4716 h 21600"/>
              <a:gd name="T12" fmla="*/ 11102 w 21600"/>
              <a:gd name="T13" fmla="*/ 11 h 21600"/>
              <a:gd name="T14" fmla="*/ 453 w 21600"/>
              <a:gd name="T15" fmla="*/ 4716 h 21600"/>
              <a:gd name="T16" fmla="*/ 2076 w 21600"/>
              <a:gd name="T17" fmla="*/ 5664 h 21600"/>
              <a:gd name="T18" fmla="*/ 20203 w 21600"/>
              <a:gd name="T19" fmla="*/ 1598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3813" y="10590"/>
                </a:moveTo>
                <a:lnTo>
                  <a:pt x="3927" y="10513"/>
                </a:lnTo>
                <a:lnTo>
                  <a:pt x="4078" y="10425"/>
                </a:lnTo>
                <a:lnTo>
                  <a:pt x="4210" y="10359"/>
                </a:lnTo>
                <a:lnTo>
                  <a:pt x="4361" y="10315"/>
                </a:lnTo>
                <a:lnTo>
                  <a:pt x="4682" y="10237"/>
                </a:lnTo>
                <a:lnTo>
                  <a:pt x="5041" y="10193"/>
                </a:lnTo>
                <a:lnTo>
                  <a:pt x="5456" y="10171"/>
                </a:lnTo>
                <a:lnTo>
                  <a:pt x="5853" y="10193"/>
                </a:lnTo>
                <a:lnTo>
                  <a:pt x="6249" y="10260"/>
                </a:lnTo>
                <a:lnTo>
                  <a:pt x="6646" y="10337"/>
                </a:lnTo>
                <a:lnTo>
                  <a:pt x="7004" y="10469"/>
                </a:lnTo>
                <a:lnTo>
                  <a:pt x="7363" y="10612"/>
                </a:lnTo>
                <a:lnTo>
                  <a:pt x="7665" y="10788"/>
                </a:lnTo>
                <a:lnTo>
                  <a:pt x="7911" y="10998"/>
                </a:lnTo>
                <a:lnTo>
                  <a:pt x="8024" y="11097"/>
                </a:lnTo>
                <a:lnTo>
                  <a:pt x="8137" y="11207"/>
                </a:lnTo>
                <a:lnTo>
                  <a:pt x="8194" y="11340"/>
                </a:lnTo>
                <a:lnTo>
                  <a:pt x="8269" y="11461"/>
                </a:lnTo>
                <a:lnTo>
                  <a:pt x="8307" y="11593"/>
                </a:lnTo>
                <a:lnTo>
                  <a:pt x="8307" y="11714"/>
                </a:lnTo>
                <a:lnTo>
                  <a:pt x="8307" y="11868"/>
                </a:lnTo>
                <a:lnTo>
                  <a:pt x="8307" y="12012"/>
                </a:lnTo>
                <a:lnTo>
                  <a:pt x="8194" y="12265"/>
                </a:lnTo>
                <a:lnTo>
                  <a:pt x="8062" y="12519"/>
                </a:lnTo>
                <a:lnTo>
                  <a:pt x="7873" y="12706"/>
                </a:lnTo>
                <a:lnTo>
                  <a:pt x="7627" y="12904"/>
                </a:lnTo>
                <a:lnTo>
                  <a:pt x="7363" y="13048"/>
                </a:lnTo>
                <a:lnTo>
                  <a:pt x="7080" y="13180"/>
                </a:lnTo>
                <a:lnTo>
                  <a:pt x="6759" y="13257"/>
                </a:lnTo>
                <a:lnTo>
                  <a:pt x="6419" y="13345"/>
                </a:lnTo>
                <a:lnTo>
                  <a:pt x="6098" y="13389"/>
                </a:lnTo>
                <a:lnTo>
                  <a:pt x="5739" y="13389"/>
                </a:lnTo>
                <a:lnTo>
                  <a:pt x="5418" y="13389"/>
                </a:lnTo>
                <a:lnTo>
                  <a:pt x="5079" y="13345"/>
                </a:lnTo>
                <a:lnTo>
                  <a:pt x="4758" y="13301"/>
                </a:lnTo>
                <a:lnTo>
                  <a:pt x="4474" y="13213"/>
                </a:lnTo>
                <a:lnTo>
                  <a:pt x="4172" y="13114"/>
                </a:lnTo>
                <a:lnTo>
                  <a:pt x="3965" y="12982"/>
                </a:lnTo>
                <a:lnTo>
                  <a:pt x="3738" y="12838"/>
                </a:lnTo>
                <a:lnTo>
                  <a:pt x="3493" y="12706"/>
                </a:lnTo>
                <a:lnTo>
                  <a:pt x="3228" y="12607"/>
                </a:lnTo>
                <a:lnTo>
                  <a:pt x="2945" y="12519"/>
                </a:lnTo>
                <a:lnTo>
                  <a:pt x="2700" y="12431"/>
                </a:lnTo>
                <a:lnTo>
                  <a:pt x="2397" y="12375"/>
                </a:lnTo>
                <a:lnTo>
                  <a:pt x="2152" y="12331"/>
                </a:lnTo>
                <a:lnTo>
                  <a:pt x="1888" y="12309"/>
                </a:lnTo>
                <a:lnTo>
                  <a:pt x="1642" y="12309"/>
                </a:lnTo>
                <a:lnTo>
                  <a:pt x="1397" y="12331"/>
                </a:lnTo>
                <a:lnTo>
                  <a:pt x="1170" y="12397"/>
                </a:lnTo>
                <a:lnTo>
                  <a:pt x="962" y="12453"/>
                </a:lnTo>
                <a:lnTo>
                  <a:pt x="774" y="12563"/>
                </a:lnTo>
                <a:lnTo>
                  <a:pt x="623" y="12684"/>
                </a:lnTo>
                <a:lnTo>
                  <a:pt x="528" y="12838"/>
                </a:lnTo>
                <a:lnTo>
                  <a:pt x="453" y="13026"/>
                </a:lnTo>
                <a:lnTo>
                  <a:pt x="339" y="13477"/>
                </a:lnTo>
                <a:lnTo>
                  <a:pt x="226" y="13984"/>
                </a:lnTo>
                <a:lnTo>
                  <a:pt x="151" y="14535"/>
                </a:lnTo>
                <a:lnTo>
                  <a:pt x="113" y="15075"/>
                </a:lnTo>
                <a:lnTo>
                  <a:pt x="113" y="15626"/>
                </a:lnTo>
                <a:lnTo>
                  <a:pt x="151" y="16133"/>
                </a:lnTo>
                <a:lnTo>
                  <a:pt x="188" y="16376"/>
                </a:lnTo>
                <a:lnTo>
                  <a:pt x="264" y="16585"/>
                </a:lnTo>
                <a:lnTo>
                  <a:pt x="339" y="16773"/>
                </a:lnTo>
                <a:lnTo>
                  <a:pt x="453" y="16938"/>
                </a:lnTo>
                <a:lnTo>
                  <a:pt x="1095" y="16883"/>
                </a:lnTo>
                <a:lnTo>
                  <a:pt x="1963" y="16795"/>
                </a:lnTo>
                <a:lnTo>
                  <a:pt x="2945" y="16751"/>
                </a:lnTo>
                <a:lnTo>
                  <a:pt x="3965" y="16706"/>
                </a:lnTo>
                <a:lnTo>
                  <a:pt x="5022" y="16684"/>
                </a:lnTo>
                <a:lnTo>
                  <a:pt x="5947" y="16684"/>
                </a:lnTo>
                <a:lnTo>
                  <a:pt x="6759" y="16706"/>
                </a:lnTo>
                <a:lnTo>
                  <a:pt x="7363" y="16751"/>
                </a:lnTo>
                <a:lnTo>
                  <a:pt x="7948" y="16839"/>
                </a:lnTo>
                <a:lnTo>
                  <a:pt x="8458" y="16916"/>
                </a:lnTo>
                <a:lnTo>
                  <a:pt x="8893" y="17026"/>
                </a:lnTo>
                <a:lnTo>
                  <a:pt x="9289" y="17158"/>
                </a:lnTo>
                <a:lnTo>
                  <a:pt x="9572" y="17280"/>
                </a:lnTo>
                <a:lnTo>
                  <a:pt x="9799" y="17412"/>
                </a:lnTo>
                <a:lnTo>
                  <a:pt x="9969" y="17555"/>
                </a:lnTo>
                <a:lnTo>
                  <a:pt x="10120" y="17687"/>
                </a:lnTo>
                <a:lnTo>
                  <a:pt x="10158" y="17831"/>
                </a:lnTo>
                <a:lnTo>
                  <a:pt x="10195" y="17974"/>
                </a:lnTo>
                <a:lnTo>
                  <a:pt x="10158" y="18128"/>
                </a:lnTo>
                <a:lnTo>
                  <a:pt x="10082" y="18271"/>
                </a:lnTo>
                <a:lnTo>
                  <a:pt x="9969" y="18426"/>
                </a:lnTo>
                <a:lnTo>
                  <a:pt x="9837" y="18569"/>
                </a:lnTo>
                <a:lnTo>
                  <a:pt x="9648" y="18701"/>
                </a:lnTo>
                <a:lnTo>
                  <a:pt x="9440" y="18822"/>
                </a:lnTo>
                <a:lnTo>
                  <a:pt x="9213" y="18999"/>
                </a:lnTo>
                <a:lnTo>
                  <a:pt x="9044" y="19186"/>
                </a:lnTo>
                <a:lnTo>
                  <a:pt x="8893" y="19395"/>
                </a:lnTo>
                <a:lnTo>
                  <a:pt x="8817" y="19627"/>
                </a:lnTo>
                <a:lnTo>
                  <a:pt x="8779" y="19858"/>
                </a:lnTo>
                <a:lnTo>
                  <a:pt x="8779" y="20112"/>
                </a:lnTo>
                <a:lnTo>
                  <a:pt x="8855" y="20354"/>
                </a:lnTo>
                <a:lnTo>
                  <a:pt x="8968" y="20586"/>
                </a:lnTo>
                <a:lnTo>
                  <a:pt x="9138" y="20817"/>
                </a:lnTo>
                <a:lnTo>
                  <a:pt x="9365" y="21026"/>
                </a:lnTo>
                <a:lnTo>
                  <a:pt x="9610" y="21192"/>
                </a:lnTo>
                <a:lnTo>
                  <a:pt x="9950" y="21368"/>
                </a:lnTo>
                <a:lnTo>
                  <a:pt x="10120" y="21445"/>
                </a:lnTo>
                <a:lnTo>
                  <a:pt x="10346" y="21511"/>
                </a:lnTo>
                <a:lnTo>
                  <a:pt x="10516" y="21555"/>
                </a:lnTo>
                <a:lnTo>
                  <a:pt x="10743" y="21600"/>
                </a:lnTo>
                <a:lnTo>
                  <a:pt x="10988" y="21644"/>
                </a:lnTo>
                <a:lnTo>
                  <a:pt x="11215" y="21666"/>
                </a:lnTo>
                <a:lnTo>
                  <a:pt x="11498" y="21666"/>
                </a:lnTo>
                <a:lnTo>
                  <a:pt x="11762" y="21666"/>
                </a:lnTo>
                <a:lnTo>
                  <a:pt x="12253" y="21644"/>
                </a:lnTo>
                <a:lnTo>
                  <a:pt x="12763" y="21577"/>
                </a:lnTo>
                <a:lnTo>
                  <a:pt x="13197" y="21467"/>
                </a:lnTo>
                <a:lnTo>
                  <a:pt x="13556" y="21346"/>
                </a:lnTo>
                <a:lnTo>
                  <a:pt x="13896" y="21192"/>
                </a:lnTo>
                <a:lnTo>
                  <a:pt x="14179" y="21026"/>
                </a:lnTo>
                <a:lnTo>
                  <a:pt x="14444" y="20839"/>
                </a:lnTo>
                <a:lnTo>
                  <a:pt x="14576" y="20641"/>
                </a:lnTo>
                <a:lnTo>
                  <a:pt x="14727" y="20431"/>
                </a:lnTo>
                <a:lnTo>
                  <a:pt x="14765" y="20200"/>
                </a:lnTo>
                <a:lnTo>
                  <a:pt x="14802" y="19991"/>
                </a:lnTo>
                <a:lnTo>
                  <a:pt x="14727" y="19759"/>
                </a:lnTo>
                <a:lnTo>
                  <a:pt x="14613" y="19550"/>
                </a:lnTo>
                <a:lnTo>
                  <a:pt x="14444" y="19307"/>
                </a:lnTo>
                <a:lnTo>
                  <a:pt x="14217" y="19098"/>
                </a:lnTo>
                <a:lnTo>
                  <a:pt x="13934" y="18911"/>
                </a:lnTo>
                <a:lnTo>
                  <a:pt x="13669" y="18745"/>
                </a:lnTo>
                <a:lnTo>
                  <a:pt x="13462" y="18547"/>
                </a:lnTo>
                <a:lnTo>
                  <a:pt x="13311" y="18337"/>
                </a:lnTo>
                <a:lnTo>
                  <a:pt x="13197" y="18150"/>
                </a:lnTo>
                <a:lnTo>
                  <a:pt x="13122" y="17941"/>
                </a:lnTo>
                <a:lnTo>
                  <a:pt x="13122" y="17720"/>
                </a:lnTo>
                <a:lnTo>
                  <a:pt x="13122" y="17533"/>
                </a:lnTo>
                <a:lnTo>
                  <a:pt x="13197" y="17346"/>
                </a:lnTo>
                <a:lnTo>
                  <a:pt x="13273" y="17158"/>
                </a:lnTo>
                <a:lnTo>
                  <a:pt x="13386" y="16982"/>
                </a:lnTo>
                <a:lnTo>
                  <a:pt x="13537" y="16839"/>
                </a:lnTo>
                <a:lnTo>
                  <a:pt x="13707" y="16706"/>
                </a:lnTo>
                <a:lnTo>
                  <a:pt x="13896" y="16607"/>
                </a:lnTo>
                <a:lnTo>
                  <a:pt x="14104" y="16519"/>
                </a:lnTo>
                <a:lnTo>
                  <a:pt x="14330" y="16453"/>
                </a:lnTo>
                <a:lnTo>
                  <a:pt x="14538" y="16431"/>
                </a:lnTo>
                <a:lnTo>
                  <a:pt x="14897" y="16453"/>
                </a:lnTo>
                <a:lnTo>
                  <a:pt x="15406" y="16497"/>
                </a:lnTo>
                <a:lnTo>
                  <a:pt x="16105" y="16541"/>
                </a:lnTo>
                <a:lnTo>
                  <a:pt x="16898" y="16607"/>
                </a:lnTo>
                <a:lnTo>
                  <a:pt x="17804" y="16651"/>
                </a:lnTo>
                <a:lnTo>
                  <a:pt x="18786" y="16684"/>
                </a:lnTo>
                <a:lnTo>
                  <a:pt x="19844" y="16728"/>
                </a:lnTo>
                <a:lnTo>
                  <a:pt x="20920" y="16751"/>
                </a:lnTo>
                <a:lnTo>
                  <a:pt x="21109" y="16497"/>
                </a:lnTo>
                <a:lnTo>
                  <a:pt x="21241" y="16222"/>
                </a:lnTo>
                <a:lnTo>
                  <a:pt x="21392" y="15946"/>
                </a:lnTo>
                <a:lnTo>
                  <a:pt x="21467" y="15648"/>
                </a:lnTo>
                <a:lnTo>
                  <a:pt x="21543" y="15351"/>
                </a:lnTo>
                <a:lnTo>
                  <a:pt x="21618" y="15042"/>
                </a:lnTo>
                <a:lnTo>
                  <a:pt x="21618" y="14745"/>
                </a:lnTo>
                <a:lnTo>
                  <a:pt x="21618" y="14447"/>
                </a:lnTo>
                <a:lnTo>
                  <a:pt x="21618" y="14150"/>
                </a:lnTo>
                <a:lnTo>
                  <a:pt x="21581" y="13852"/>
                </a:lnTo>
                <a:lnTo>
                  <a:pt x="21505" y="13577"/>
                </a:lnTo>
                <a:lnTo>
                  <a:pt x="21430" y="13301"/>
                </a:lnTo>
                <a:lnTo>
                  <a:pt x="21354" y="13048"/>
                </a:lnTo>
                <a:lnTo>
                  <a:pt x="21241" y="12816"/>
                </a:lnTo>
                <a:lnTo>
                  <a:pt x="21146" y="12607"/>
                </a:lnTo>
                <a:lnTo>
                  <a:pt x="21033" y="12431"/>
                </a:lnTo>
                <a:lnTo>
                  <a:pt x="20920" y="12265"/>
                </a:lnTo>
                <a:lnTo>
                  <a:pt x="20769" y="12144"/>
                </a:lnTo>
                <a:lnTo>
                  <a:pt x="20637" y="12034"/>
                </a:lnTo>
                <a:lnTo>
                  <a:pt x="20486" y="11946"/>
                </a:lnTo>
                <a:lnTo>
                  <a:pt x="20297" y="11891"/>
                </a:lnTo>
                <a:lnTo>
                  <a:pt x="20165" y="11846"/>
                </a:lnTo>
                <a:lnTo>
                  <a:pt x="19976" y="11824"/>
                </a:lnTo>
                <a:lnTo>
                  <a:pt x="19806" y="11802"/>
                </a:lnTo>
                <a:lnTo>
                  <a:pt x="19390" y="11824"/>
                </a:lnTo>
                <a:lnTo>
                  <a:pt x="18956" y="11891"/>
                </a:lnTo>
                <a:lnTo>
                  <a:pt x="18503" y="11968"/>
                </a:lnTo>
                <a:lnTo>
                  <a:pt x="17993" y="12078"/>
                </a:lnTo>
                <a:lnTo>
                  <a:pt x="17653" y="12144"/>
                </a:lnTo>
                <a:lnTo>
                  <a:pt x="17332" y="12199"/>
                </a:lnTo>
                <a:lnTo>
                  <a:pt x="17049" y="12221"/>
                </a:lnTo>
                <a:lnTo>
                  <a:pt x="16747" y="12243"/>
                </a:lnTo>
                <a:lnTo>
                  <a:pt x="16464" y="12243"/>
                </a:lnTo>
                <a:lnTo>
                  <a:pt x="16218" y="12243"/>
                </a:lnTo>
                <a:lnTo>
                  <a:pt x="15992" y="12221"/>
                </a:lnTo>
                <a:lnTo>
                  <a:pt x="15746" y="12199"/>
                </a:lnTo>
                <a:lnTo>
                  <a:pt x="15520" y="12155"/>
                </a:lnTo>
                <a:lnTo>
                  <a:pt x="15350" y="12122"/>
                </a:lnTo>
                <a:lnTo>
                  <a:pt x="15161" y="12056"/>
                </a:lnTo>
                <a:lnTo>
                  <a:pt x="14972" y="11990"/>
                </a:lnTo>
                <a:lnTo>
                  <a:pt x="14689" y="11846"/>
                </a:lnTo>
                <a:lnTo>
                  <a:pt x="14444" y="11670"/>
                </a:lnTo>
                <a:lnTo>
                  <a:pt x="14255" y="11483"/>
                </a:lnTo>
                <a:lnTo>
                  <a:pt x="14104" y="11295"/>
                </a:lnTo>
                <a:lnTo>
                  <a:pt x="14028" y="11086"/>
                </a:lnTo>
                <a:lnTo>
                  <a:pt x="13972" y="10888"/>
                </a:lnTo>
                <a:lnTo>
                  <a:pt x="13972" y="10700"/>
                </a:lnTo>
                <a:lnTo>
                  <a:pt x="14009" y="10513"/>
                </a:lnTo>
                <a:lnTo>
                  <a:pt x="14066" y="10359"/>
                </a:lnTo>
                <a:lnTo>
                  <a:pt x="14179" y="10215"/>
                </a:lnTo>
                <a:lnTo>
                  <a:pt x="14406" y="10006"/>
                </a:lnTo>
                <a:lnTo>
                  <a:pt x="14651" y="9830"/>
                </a:lnTo>
                <a:lnTo>
                  <a:pt x="14878" y="9686"/>
                </a:lnTo>
                <a:lnTo>
                  <a:pt x="15123" y="9554"/>
                </a:lnTo>
                <a:lnTo>
                  <a:pt x="15350" y="9477"/>
                </a:lnTo>
                <a:lnTo>
                  <a:pt x="15558" y="9411"/>
                </a:lnTo>
                <a:lnTo>
                  <a:pt x="15803" y="9345"/>
                </a:lnTo>
                <a:lnTo>
                  <a:pt x="16030" y="9323"/>
                </a:lnTo>
                <a:lnTo>
                  <a:pt x="16256" y="9301"/>
                </a:lnTo>
                <a:lnTo>
                  <a:pt x="16464" y="9323"/>
                </a:lnTo>
                <a:lnTo>
                  <a:pt x="16690" y="9345"/>
                </a:lnTo>
                <a:lnTo>
                  <a:pt x="16898" y="9367"/>
                </a:lnTo>
                <a:lnTo>
                  <a:pt x="17332" y="9477"/>
                </a:lnTo>
                <a:lnTo>
                  <a:pt x="17767" y="9598"/>
                </a:lnTo>
                <a:lnTo>
                  <a:pt x="18163" y="9731"/>
                </a:lnTo>
                <a:lnTo>
                  <a:pt x="18597" y="9874"/>
                </a:lnTo>
                <a:lnTo>
                  <a:pt x="18994" y="10006"/>
                </a:lnTo>
                <a:lnTo>
                  <a:pt x="19428" y="10083"/>
                </a:lnTo>
                <a:lnTo>
                  <a:pt x="19617" y="10127"/>
                </a:lnTo>
                <a:lnTo>
                  <a:pt x="19844" y="10149"/>
                </a:lnTo>
                <a:lnTo>
                  <a:pt x="20013" y="10149"/>
                </a:lnTo>
                <a:lnTo>
                  <a:pt x="20240" y="10127"/>
                </a:lnTo>
                <a:lnTo>
                  <a:pt x="20410" y="10105"/>
                </a:lnTo>
                <a:lnTo>
                  <a:pt x="20637" y="10061"/>
                </a:lnTo>
                <a:lnTo>
                  <a:pt x="20844" y="9984"/>
                </a:lnTo>
                <a:lnTo>
                  <a:pt x="21033" y="9896"/>
                </a:lnTo>
                <a:lnTo>
                  <a:pt x="21146" y="9830"/>
                </a:lnTo>
                <a:lnTo>
                  <a:pt x="21203" y="9753"/>
                </a:lnTo>
                <a:lnTo>
                  <a:pt x="21279" y="9642"/>
                </a:lnTo>
                <a:lnTo>
                  <a:pt x="21354" y="9521"/>
                </a:lnTo>
                <a:lnTo>
                  <a:pt x="21430" y="9246"/>
                </a:lnTo>
                <a:lnTo>
                  <a:pt x="21430" y="8904"/>
                </a:lnTo>
                <a:lnTo>
                  <a:pt x="21430" y="8540"/>
                </a:lnTo>
                <a:lnTo>
                  <a:pt x="21392" y="8144"/>
                </a:lnTo>
                <a:lnTo>
                  <a:pt x="21354" y="7714"/>
                </a:lnTo>
                <a:lnTo>
                  <a:pt x="21279" y="7295"/>
                </a:lnTo>
                <a:lnTo>
                  <a:pt x="21146" y="6446"/>
                </a:lnTo>
                <a:lnTo>
                  <a:pt x="20995" y="5686"/>
                </a:lnTo>
                <a:lnTo>
                  <a:pt x="20958" y="5366"/>
                </a:lnTo>
                <a:lnTo>
                  <a:pt x="20958" y="5091"/>
                </a:lnTo>
                <a:lnTo>
                  <a:pt x="20958" y="4860"/>
                </a:lnTo>
                <a:lnTo>
                  <a:pt x="21033" y="4716"/>
                </a:lnTo>
                <a:lnTo>
                  <a:pt x="20637" y="4860"/>
                </a:lnTo>
                <a:lnTo>
                  <a:pt x="20127" y="4992"/>
                </a:lnTo>
                <a:lnTo>
                  <a:pt x="19617" y="5069"/>
                </a:lnTo>
                <a:lnTo>
                  <a:pt x="19032" y="5157"/>
                </a:lnTo>
                <a:lnTo>
                  <a:pt x="18465" y="5201"/>
                </a:lnTo>
                <a:lnTo>
                  <a:pt x="17842" y="5245"/>
                </a:lnTo>
                <a:lnTo>
                  <a:pt x="17219" y="5267"/>
                </a:lnTo>
                <a:lnTo>
                  <a:pt x="16615" y="5267"/>
                </a:lnTo>
                <a:lnTo>
                  <a:pt x="15992" y="5245"/>
                </a:lnTo>
                <a:lnTo>
                  <a:pt x="15369" y="5201"/>
                </a:lnTo>
                <a:lnTo>
                  <a:pt x="14840" y="5157"/>
                </a:lnTo>
                <a:lnTo>
                  <a:pt x="14293" y="5091"/>
                </a:lnTo>
                <a:lnTo>
                  <a:pt x="13783" y="5014"/>
                </a:lnTo>
                <a:lnTo>
                  <a:pt x="13386" y="4926"/>
                </a:lnTo>
                <a:lnTo>
                  <a:pt x="13027" y="4815"/>
                </a:lnTo>
                <a:lnTo>
                  <a:pt x="12725" y="4716"/>
                </a:lnTo>
                <a:lnTo>
                  <a:pt x="12480" y="4606"/>
                </a:lnTo>
                <a:lnTo>
                  <a:pt x="12291" y="4496"/>
                </a:lnTo>
                <a:lnTo>
                  <a:pt x="12197" y="4397"/>
                </a:lnTo>
                <a:lnTo>
                  <a:pt x="12083" y="4286"/>
                </a:lnTo>
                <a:lnTo>
                  <a:pt x="12046" y="4187"/>
                </a:lnTo>
                <a:lnTo>
                  <a:pt x="12008" y="4077"/>
                </a:lnTo>
                <a:lnTo>
                  <a:pt x="12046" y="3967"/>
                </a:lnTo>
                <a:lnTo>
                  <a:pt x="12121" y="3868"/>
                </a:lnTo>
                <a:lnTo>
                  <a:pt x="12197" y="3735"/>
                </a:lnTo>
                <a:lnTo>
                  <a:pt x="12291" y="3614"/>
                </a:lnTo>
                <a:lnTo>
                  <a:pt x="12442" y="3482"/>
                </a:lnTo>
                <a:lnTo>
                  <a:pt x="12631" y="3361"/>
                </a:lnTo>
                <a:lnTo>
                  <a:pt x="13065" y="3085"/>
                </a:lnTo>
                <a:lnTo>
                  <a:pt x="13537" y="2766"/>
                </a:lnTo>
                <a:lnTo>
                  <a:pt x="13783" y="2578"/>
                </a:lnTo>
                <a:lnTo>
                  <a:pt x="13934" y="2380"/>
                </a:lnTo>
                <a:lnTo>
                  <a:pt x="14028" y="2171"/>
                </a:lnTo>
                <a:lnTo>
                  <a:pt x="14104" y="1961"/>
                </a:lnTo>
                <a:lnTo>
                  <a:pt x="14104" y="1730"/>
                </a:lnTo>
                <a:lnTo>
                  <a:pt x="14066" y="1498"/>
                </a:lnTo>
                <a:lnTo>
                  <a:pt x="13972" y="1267"/>
                </a:lnTo>
                <a:lnTo>
                  <a:pt x="13820" y="1057"/>
                </a:lnTo>
                <a:lnTo>
                  <a:pt x="13594" y="837"/>
                </a:lnTo>
                <a:lnTo>
                  <a:pt x="13386" y="628"/>
                </a:lnTo>
                <a:lnTo>
                  <a:pt x="13103" y="462"/>
                </a:lnTo>
                <a:lnTo>
                  <a:pt x="12763" y="308"/>
                </a:lnTo>
                <a:lnTo>
                  <a:pt x="12404" y="187"/>
                </a:lnTo>
                <a:lnTo>
                  <a:pt x="12008" y="77"/>
                </a:lnTo>
                <a:lnTo>
                  <a:pt x="11574" y="33"/>
                </a:lnTo>
                <a:lnTo>
                  <a:pt x="11102" y="11"/>
                </a:lnTo>
                <a:lnTo>
                  <a:pt x="10667" y="11"/>
                </a:lnTo>
                <a:lnTo>
                  <a:pt x="10233" y="77"/>
                </a:lnTo>
                <a:lnTo>
                  <a:pt x="9837" y="187"/>
                </a:lnTo>
                <a:lnTo>
                  <a:pt x="9440" y="286"/>
                </a:lnTo>
                <a:lnTo>
                  <a:pt x="9062" y="462"/>
                </a:lnTo>
                <a:lnTo>
                  <a:pt x="8741" y="628"/>
                </a:lnTo>
                <a:lnTo>
                  <a:pt x="8458" y="815"/>
                </a:lnTo>
                <a:lnTo>
                  <a:pt x="8232" y="1035"/>
                </a:lnTo>
                <a:lnTo>
                  <a:pt x="8062" y="1245"/>
                </a:lnTo>
                <a:lnTo>
                  <a:pt x="7911" y="1476"/>
                </a:lnTo>
                <a:lnTo>
                  <a:pt x="7835" y="1708"/>
                </a:lnTo>
                <a:lnTo>
                  <a:pt x="7797" y="1961"/>
                </a:lnTo>
                <a:lnTo>
                  <a:pt x="7835" y="2193"/>
                </a:lnTo>
                <a:lnTo>
                  <a:pt x="7948" y="2402"/>
                </a:lnTo>
                <a:lnTo>
                  <a:pt x="8062" y="2534"/>
                </a:lnTo>
                <a:lnTo>
                  <a:pt x="8175" y="2644"/>
                </a:lnTo>
                <a:lnTo>
                  <a:pt x="8269" y="2744"/>
                </a:lnTo>
                <a:lnTo>
                  <a:pt x="8420" y="2832"/>
                </a:lnTo>
                <a:lnTo>
                  <a:pt x="8704" y="3019"/>
                </a:lnTo>
                <a:lnTo>
                  <a:pt x="8968" y="3206"/>
                </a:lnTo>
                <a:lnTo>
                  <a:pt x="9138" y="3405"/>
                </a:lnTo>
                <a:lnTo>
                  <a:pt x="9327" y="3570"/>
                </a:lnTo>
                <a:lnTo>
                  <a:pt x="9440" y="3735"/>
                </a:lnTo>
                <a:lnTo>
                  <a:pt x="9516" y="3890"/>
                </a:lnTo>
                <a:lnTo>
                  <a:pt x="9534" y="4033"/>
                </a:lnTo>
                <a:lnTo>
                  <a:pt x="9534" y="4165"/>
                </a:lnTo>
                <a:lnTo>
                  <a:pt x="9516" y="4286"/>
                </a:lnTo>
                <a:lnTo>
                  <a:pt x="9440" y="4397"/>
                </a:lnTo>
                <a:lnTo>
                  <a:pt x="9327" y="4496"/>
                </a:lnTo>
                <a:lnTo>
                  <a:pt x="9176" y="4562"/>
                </a:lnTo>
                <a:lnTo>
                  <a:pt x="9006" y="4628"/>
                </a:lnTo>
                <a:lnTo>
                  <a:pt x="8779" y="4694"/>
                </a:lnTo>
                <a:lnTo>
                  <a:pt x="8534" y="4716"/>
                </a:lnTo>
                <a:lnTo>
                  <a:pt x="8232" y="4716"/>
                </a:lnTo>
                <a:lnTo>
                  <a:pt x="7118" y="4738"/>
                </a:lnTo>
                <a:lnTo>
                  <a:pt x="5947" y="4771"/>
                </a:lnTo>
                <a:lnTo>
                  <a:pt x="4795" y="4815"/>
                </a:lnTo>
                <a:lnTo>
                  <a:pt x="3681" y="4860"/>
                </a:lnTo>
                <a:lnTo>
                  <a:pt x="2662" y="4882"/>
                </a:lnTo>
                <a:lnTo>
                  <a:pt x="1755" y="4882"/>
                </a:lnTo>
                <a:lnTo>
                  <a:pt x="1359" y="4860"/>
                </a:lnTo>
                <a:lnTo>
                  <a:pt x="981" y="4837"/>
                </a:lnTo>
                <a:lnTo>
                  <a:pt x="698" y="4771"/>
                </a:lnTo>
                <a:lnTo>
                  <a:pt x="453" y="4716"/>
                </a:lnTo>
                <a:lnTo>
                  <a:pt x="453" y="5322"/>
                </a:lnTo>
                <a:lnTo>
                  <a:pt x="453" y="6083"/>
                </a:lnTo>
                <a:lnTo>
                  <a:pt x="453" y="6909"/>
                </a:lnTo>
                <a:lnTo>
                  <a:pt x="453" y="7780"/>
                </a:lnTo>
                <a:lnTo>
                  <a:pt x="453" y="8606"/>
                </a:lnTo>
                <a:lnTo>
                  <a:pt x="453" y="9345"/>
                </a:lnTo>
                <a:lnTo>
                  <a:pt x="453" y="9918"/>
                </a:lnTo>
                <a:lnTo>
                  <a:pt x="453" y="10282"/>
                </a:lnTo>
                <a:lnTo>
                  <a:pt x="490" y="10381"/>
                </a:lnTo>
                <a:lnTo>
                  <a:pt x="547" y="10491"/>
                </a:lnTo>
                <a:lnTo>
                  <a:pt x="660" y="10590"/>
                </a:lnTo>
                <a:lnTo>
                  <a:pt x="811" y="10700"/>
                </a:lnTo>
                <a:lnTo>
                  <a:pt x="981" y="10811"/>
                </a:lnTo>
                <a:lnTo>
                  <a:pt x="1208" y="10888"/>
                </a:lnTo>
                <a:lnTo>
                  <a:pt x="1453" y="10954"/>
                </a:lnTo>
                <a:lnTo>
                  <a:pt x="1718" y="11020"/>
                </a:lnTo>
                <a:lnTo>
                  <a:pt x="1963" y="11064"/>
                </a:lnTo>
                <a:lnTo>
                  <a:pt x="2265" y="11086"/>
                </a:lnTo>
                <a:lnTo>
                  <a:pt x="2548" y="11064"/>
                </a:lnTo>
                <a:lnTo>
                  <a:pt x="2794" y="11042"/>
                </a:lnTo>
                <a:lnTo>
                  <a:pt x="3096" y="10976"/>
                </a:lnTo>
                <a:lnTo>
                  <a:pt x="3341" y="10888"/>
                </a:lnTo>
                <a:lnTo>
                  <a:pt x="3606" y="10766"/>
                </a:lnTo>
                <a:lnTo>
                  <a:pt x="3813" y="10590"/>
                </a:lnTo>
                <a:close/>
              </a:path>
            </a:pathLst>
          </a:custGeom>
          <a:solidFill>
            <a:srgbClr val="FFCC99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>
        <p:nvSpPr>
          <p:cNvPr id="24" name="Puzzle1"/>
          <p:cNvSpPr>
            <a:spLocks noEditPoints="1" noChangeArrowheads="1"/>
          </p:cNvSpPr>
          <p:nvPr/>
        </p:nvSpPr>
        <p:spPr bwMode="auto">
          <a:xfrm>
            <a:off x="5242069" y="2548620"/>
            <a:ext cx="1635699" cy="848218"/>
          </a:xfrm>
          <a:custGeom>
            <a:avLst/>
            <a:gdLst>
              <a:gd name="T0" fmla="*/ 16740 w 21600"/>
              <a:gd name="T1" fmla="*/ 21078 h 21600"/>
              <a:gd name="T2" fmla="*/ 16976 w 21600"/>
              <a:gd name="T3" fmla="*/ 521 h 21600"/>
              <a:gd name="T4" fmla="*/ 4725 w 21600"/>
              <a:gd name="T5" fmla="*/ 856 h 21600"/>
              <a:gd name="T6" fmla="*/ 5040 w 21600"/>
              <a:gd name="T7" fmla="*/ 21004 h 21600"/>
              <a:gd name="T8" fmla="*/ 10811 w 21600"/>
              <a:gd name="T9" fmla="*/ 12885 h 21600"/>
              <a:gd name="T10" fmla="*/ 10845 w 21600"/>
              <a:gd name="T11" fmla="*/ 8714 h 21600"/>
              <a:gd name="T12" fmla="*/ 21600 w 21600"/>
              <a:gd name="T13" fmla="*/ 10000 h 21600"/>
              <a:gd name="T14" fmla="*/ 56 w 21600"/>
              <a:gd name="T15" fmla="*/ 10000 h 21600"/>
              <a:gd name="T16" fmla="*/ 6086 w 21600"/>
              <a:gd name="T17" fmla="*/ 2569 h 21600"/>
              <a:gd name="T18" fmla="*/ 16132 w 21600"/>
              <a:gd name="T19" fmla="*/ 19552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9360" y="20836"/>
                </a:moveTo>
                <a:lnTo>
                  <a:pt x="9528" y="20836"/>
                </a:lnTo>
                <a:lnTo>
                  <a:pt x="9686" y="20762"/>
                </a:lnTo>
                <a:lnTo>
                  <a:pt x="9810" y="20687"/>
                </a:lnTo>
                <a:lnTo>
                  <a:pt x="9922" y="20575"/>
                </a:lnTo>
                <a:lnTo>
                  <a:pt x="10012" y="20426"/>
                </a:lnTo>
                <a:lnTo>
                  <a:pt x="10068" y="20296"/>
                </a:lnTo>
                <a:lnTo>
                  <a:pt x="10113" y="20110"/>
                </a:lnTo>
                <a:lnTo>
                  <a:pt x="10136" y="19905"/>
                </a:lnTo>
                <a:lnTo>
                  <a:pt x="10136" y="19682"/>
                </a:lnTo>
                <a:lnTo>
                  <a:pt x="10113" y="19440"/>
                </a:lnTo>
                <a:lnTo>
                  <a:pt x="10068" y="19142"/>
                </a:lnTo>
                <a:lnTo>
                  <a:pt x="10012" y="18900"/>
                </a:lnTo>
                <a:lnTo>
                  <a:pt x="9900" y="18620"/>
                </a:lnTo>
                <a:lnTo>
                  <a:pt x="9787" y="18285"/>
                </a:lnTo>
                <a:lnTo>
                  <a:pt x="9641" y="17968"/>
                </a:lnTo>
                <a:lnTo>
                  <a:pt x="9472" y="17652"/>
                </a:lnTo>
                <a:lnTo>
                  <a:pt x="9382" y="17466"/>
                </a:lnTo>
                <a:lnTo>
                  <a:pt x="9315" y="17298"/>
                </a:lnTo>
                <a:lnTo>
                  <a:pt x="9258" y="17112"/>
                </a:lnTo>
                <a:lnTo>
                  <a:pt x="9191" y="16926"/>
                </a:lnTo>
                <a:lnTo>
                  <a:pt x="9123" y="16535"/>
                </a:lnTo>
                <a:lnTo>
                  <a:pt x="9101" y="16144"/>
                </a:lnTo>
                <a:lnTo>
                  <a:pt x="9101" y="15753"/>
                </a:lnTo>
                <a:lnTo>
                  <a:pt x="9168" y="15362"/>
                </a:lnTo>
                <a:lnTo>
                  <a:pt x="9236" y="14971"/>
                </a:lnTo>
                <a:lnTo>
                  <a:pt x="9360" y="14580"/>
                </a:lnTo>
                <a:lnTo>
                  <a:pt x="9495" y="14244"/>
                </a:lnTo>
                <a:lnTo>
                  <a:pt x="9663" y="13891"/>
                </a:lnTo>
                <a:lnTo>
                  <a:pt x="9855" y="13611"/>
                </a:lnTo>
                <a:lnTo>
                  <a:pt x="10068" y="13351"/>
                </a:lnTo>
                <a:lnTo>
                  <a:pt x="10293" y="13146"/>
                </a:lnTo>
                <a:lnTo>
                  <a:pt x="10552" y="12997"/>
                </a:lnTo>
                <a:lnTo>
                  <a:pt x="10811" y="12885"/>
                </a:lnTo>
                <a:lnTo>
                  <a:pt x="11069" y="12866"/>
                </a:lnTo>
                <a:lnTo>
                  <a:pt x="11351" y="12885"/>
                </a:lnTo>
                <a:lnTo>
                  <a:pt x="11610" y="12997"/>
                </a:lnTo>
                <a:lnTo>
                  <a:pt x="11846" y="13183"/>
                </a:lnTo>
                <a:lnTo>
                  <a:pt x="12060" y="13388"/>
                </a:lnTo>
                <a:lnTo>
                  <a:pt x="12251" y="13648"/>
                </a:lnTo>
                <a:lnTo>
                  <a:pt x="12419" y="13928"/>
                </a:lnTo>
                <a:lnTo>
                  <a:pt x="12555" y="14244"/>
                </a:lnTo>
                <a:lnTo>
                  <a:pt x="12690" y="14617"/>
                </a:lnTo>
                <a:lnTo>
                  <a:pt x="12768" y="15008"/>
                </a:lnTo>
                <a:lnTo>
                  <a:pt x="12836" y="15399"/>
                </a:lnTo>
                <a:lnTo>
                  <a:pt x="12858" y="15753"/>
                </a:lnTo>
                <a:lnTo>
                  <a:pt x="12858" y="16144"/>
                </a:lnTo>
                <a:lnTo>
                  <a:pt x="12813" y="16535"/>
                </a:lnTo>
                <a:lnTo>
                  <a:pt x="12746" y="16888"/>
                </a:lnTo>
                <a:lnTo>
                  <a:pt x="12667" y="17224"/>
                </a:lnTo>
                <a:lnTo>
                  <a:pt x="12510" y="17503"/>
                </a:lnTo>
                <a:lnTo>
                  <a:pt x="12228" y="18043"/>
                </a:lnTo>
                <a:lnTo>
                  <a:pt x="11970" y="18546"/>
                </a:lnTo>
                <a:lnTo>
                  <a:pt x="11868" y="18751"/>
                </a:lnTo>
                <a:lnTo>
                  <a:pt x="11778" y="18974"/>
                </a:lnTo>
                <a:lnTo>
                  <a:pt x="11711" y="19179"/>
                </a:lnTo>
                <a:lnTo>
                  <a:pt x="11666" y="19365"/>
                </a:lnTo>
                <a:lnTo>
                  <a:pt x="11632" y="19570"/>
                </a:lnTo>
                <a:lnTo>
                  <a:pt x="11632" y="19756"/>
                </a:lnTo>
                <a:lnTo>
                  <a:pt x="11632" y="19942"/>
                </a:lnTo>
                <a:lnTo>
                  <a:pt x="11643" y="20110"/>
                </a:lnTo>
                <a:lnTo>
                  <a:pt x="11711" y="20296"/>
                </a:lnTo>
                <a:lnTo>
                  <a:pt x="11801" y="20464"/>
                </a:lnTo>
                <a:lnTo>
                  <a:pt x="11891" y="20650"/>
                </a:lnTo>
                <a:lnTo>
                  <a:pt x="12037" y="20836"/>
                </a:lnTo>
                <a:lnTo>
                  <a:pt x="12206" y="21004"/>
                </a:lnTo>
                <a:lnTo>
                  <a:pt x="12419" y="21190"/>
                </a:lnTo>
                <a:lnTo>
                  <a:pt x="12667" y="21320"/>
                </a:lnTo>
                <a:lnTo>
                  <a:pt x="12960" y="21432"/>
                </a:lnTo>
                <a:lnTo>
                  <a:pt x="13286" y="21544"/>
                </a:lnTo>
                <a:lnTo>
                  <a:pt x="13612" y="21655"/>
                </a:lnTo>
                <a:lnTo>
                  <a:pt x="13983" y="21693"/>
                </a:lnTo>
                <a:lnTo>
                  <a:pt x="14343" y="21730"/>
                </a:lnTo>
                <a:lnTo>
                  <a:pt x="14715" y="21730"/>
                </a:lnTo>
                <a:lnTo>
                  <a:pt x="15075" y="21730"/>
                </a:lnTo>
                <a:lnTo>
                  <a:pt x="15446" y="21655"/>
                </a:lnTo>
                <a:lnTo>
                  <a:pt x="15794" y="21581"/>
                </a:lnTo>
                <a:lnTo>
                  <a:pt x="16132" y="21432"/>
                </a:lnTo>
                <a:lnTo>
                  <a:pt x="16458" y="21302"/>
                </a:lnTo>
                <a:lnTo>
                  <a:pt x="16740" y="21078"/>
                </a:lnTo>
                <a:lnTo>
                  <a:pt x="16976" y="20836"/>
                </a:lnTo>
                <a:lnTo>
                  <a:pt x="17043" y="20650"/>
                </a:lnTo>
                <a:lnTo>
                  <a:pt x="17088" y="20426"/>
                </a:lnTo>
                <a:lnTo>
                  <a:pt x="17133" y="20222"/>
                </a:lnTo>
                <a:lnTo>
                  <a:pt x="17156" y="19980"/>
                </a:lnTo>
                <a:lnTo>
                  <a:pt x="17167" y="19477"/>
                </a:lnTo>
                <a:lnTo>
                  <a:pt x="17167" y="18974"/>
                </a:lnTo>
                <a:lnTo>
                  <a:pt x="17156" y="18397"/>
                </a:lnTo>
                <a:lnTo>
                  <a:pt x="17111" y="17820"/>
                </a:lnTo>
                <a:lnTo>
                  <a:pt x="17066" y="17261"/>
                </a:lnTo>
                <a:lnTo>
                  <a:pt x="16998" y="16646"/>
                </a:lnTo>
                <a:lnTo>
                  <a:pt x="16852" y="15511"/>
                </a:lnTo>
                <a:lnTo>
                  <a:pt x="16740" y="14393"/>
                </a:lnTo>
                <a:lnTo>
                  <a:pt x="16717" y="13928"/>
                </a:lnTo>
                <a:lnTo>
                  <a:pt x="16695" y="13462"/>
                </a:lnTo>
                <a:lnTo>
                  <a:pt x="16717" y="13071"/>
                </a:lnTo>
                <a:lnTo>
                  <a:pt x="16785" y="12755"/>
                </a:lnTo>
                <a:lnTo>
                  <a:pt x="16852" y="12419"/>
                </a:lnTo>
                <a:lnTo>
                  <a:pt x="16953" y="12140"/>
                </a:lnTo>
                <a:lnTo>
                  <a:pt x="17088" y="11898"/>
                </a:lnTo>
                <a:lnTo>
                  <a:pt x="17212" y="11675"/>
                </a:lnTo>
                <a:lnTo>
                  <a:pt x="17370" y="11470"/>
                </a:lnTo>
                <a:lnTo>
                  <a:pt x="17516" y="11284"/>
                </a:lnTo>
                <a:lnTo>
                  <a:pt x="17696" y="11135"/>
                </a:lnTo>
                <a:lnTo>
                  <a:pt x="17865" y="11042"/>
                </a:lnTo>
                <a:lnTo>
                  <a:pt x="18033" y="10930"/>
                </a:lnTo>
                <a:lnTo>
                  <a:pt x="18213" y="10893"/>
                </a:lnTo>
                <a:lnTo>
                  <a:pt x="18382" y="10893"/>
                </a:lnTo>
                <a:lnTo>
                  <a:pt x="18551" y="10967"/>
                </a:lnTo>
                <a:lnTo>
                  <a:pt x="18708" y="11042"/>
                </a:lnTo>
                <a:lnTo>
                  <a:pt x="18855" y="11172"/>
                </a:lnTo>
                <a:lnTo>
                  <a:pt x="19012" y="11358"/>
                </a:lnTo>
                <a:lnTo>
                  <a:pt x="19136" y="11600"/>
                </a:lnTo>
                <a:lnTo>
                  <a:pt x="19271" y="11861"/>
                </a:lnTo>
                <a:lnTo>
                  <a:pt x="19440" y="12028"/>
                </a:lnTo>
                <a:lnTo>
                  <a:pt x="19608" y="12177"/>
                </a:lnTo>
                <a:lnTo>
                  <a:pt x="19822" y="12289"/>
                </a:lnTo>
                <a:lnTo>
                  <a:pt x="20025" y="12289"/>
                </a:lnTo>
                <a:lnTo>
                  <a:pt x="20238" y="12289"/>
                </a:lnTo>
                <a:lnTo>
                  <a:pt x="20452" y="12215"/>
                </a:lnTo>
                <a:lnTo>
                  <a:pt x="20643" y="12103"/>
                </a:lnTo>
                <a:lnTo>
                  <a:pt x="20846" y="11973"/>
                </a:lnTo>
                <a:lnTo>
                  <a:pt x="21037" y="11786"/>
                </a:lnTo>
                <a:lnTo>
                  <a:pt x="21206" y="11563"/>
                </a:lnTo>
                <a:lnTo>
                  <a:pt x="21363" y="11321"/>
                </a:lnTo>
                <a:lnTo>
                  <a:pt x="21465" y="11079"/>
                </a:lnTo>
                <a:lnTo>
                  <a:pt x="21577" y="10744"/>
                </a:lnTo>
                <a:lnTo>
                  <a:pt x="21622" y="10427"/>
                </a:lnTo>
                <a:lnTo>
                  <a:pt x="21645" y="10111"/>
                </a:lnTo>
                <a:lnTo>
                  <a:pt x="21622" y="9608"/>
                </a:lnTo>
                <a:lnTo>
                  <a:pt x="21577" y="9142"/>
                </a:lnTo>
                <a:lnTo>
                  <a:pt x="21465" y="8751"/>
                </a:lnTo>
                <a:lnTo>
                  <a:pt x="21363" y="8397"/>
                </a:lnTo>
                <a:lnTo>
                  <a:pt x="21206" y="8062"/>
                </a:lnTo>
                <a:lnTo>
                  <a:pt x="21037" y="7820"/>
                </a:lnTo>
                <a:lnTo>
                  <a:pt x="20846" y="7597"/>
                </a:lnTo>
                <a:lnTo>
                  <a:pt x="20643" y="7429"/>
                </a:lnTo>
                <a:lnTo>
                  <a:pt x="20452" y="7317"/>
                </a:lnTo>
                <a:lnTo>
                  <a:pt x="20238" y="7206"/>
                </a:lnTo>
                <a:lnTo>
                  <a:pt x="20025" y="7168"/>
                </a:lnTo>
                <a:lnTo>
                  <a:pt x="19822" y="7206"/>
                </a:lnTo>
                <a:lnTo>
                  <a:pt x="19608" y="7243"/>
                </a:lnTo>
                <a:lnTo>
                  <a:pt x="19440" y="7355"/>
                </a:lnTo>
                <a:lnTo>
                  <a:pt x="19271" y="7504"/>
                </a:lnTo>
                <a:lnTo>
                  <a:pt x="19136" y="7708"/>
                </a:lnTo>
                <a:lnTo>
                  <a:pt x="19012" y="7895"/>
                </a:lnTo>
                <a:lnTo>
                  <a:pt x="18832" y="8025"/>
                </a:lnTo>
                <a:lnTo>
                  <a:pt x="18663" y="8174"/>
                </a:lnTo>
                <a:lnTo>
                  <a:pt x="18472" y="8248"/>
                </a:lnTo>
                <a:lnTo>
                  <a:pt x="18270" y="8286"/>
                </a:lnTo>
                <a:lnTo>
                  <a:pt x="18078" y="8323"/>
                </a:lnTo>
                <a:lnTo>
                  <a:pt x="17887" y="8323"/>
                </a:lnTo>
                <a:lnTo>
                  <a:pt x="17696" y="8248"/>
                </a:lnTo>
                <a:lnTo>
                  <a:pt x="17493" y="8174"/>
                </a:lnTo>
                <a:lnTo>
                  <a:pt x="17302" y="8062"/>
                </a:lnTo>
                <a:lnTo>
                  <a:pt x="17133" y="7969"/>
                </a:lnTo>
                <a:lnTo>
                  <a:pt x="16976" y="7783"/>
                </a:lnTo>
                <a:lnTo>
                  <a:pt x="16852" y="7597"/>
                </a:lnTo>
                <a:lnTo>
                  <a:pt x="16740" y="7429"/>
                </a:lnTo>
                <a:lnTo>
                  <a:pt x="16672" y="7168"/>
                </a:lnTo>
                <a:lnTo>
                  <a:pt x="16638" y="6926"/>
                </a:lnTo>
                <a:lnTo>
                  <a:pt x="16616" y="6498"/>
                </a:lnTo>
                <a:lnTo>
                  <a:pt x="16616" y="5772"/>
                </a:lnTo>
                <a:lnTo>
                  <a:pt x="16650" y="4915"/>
                </a:lnTo>
                <a:lnTo>
                  <a:pt x="16695" y="3928"/>
                </a:lnTo>
                <a:lnTo>
                  <a:pt x="16762" y="2960"/>
                </a:lnTo>
                <a:lnTo>
                  <a:pt x="16830" y="1992"/>
                </a:lnTo>
                <a:lnTo>
                  <a:pt x="16908" y="1173"/>
                </a:lnTo>
                <a:lnTo>
                  <a:pt x="16976" y="521"/>
                </a:lnTo>
                <a:lnTo>
                  <a:pt x="16953" y="521"/>
                </a:lnTo>
                <a:lnTo>
                  <a:pt x="16931" y="521"/>
                </a:lnTo>
                <a:lnTo>
                  <a:pt x="16267" y="484"/>
                </a:lnTo>
                <a:lnTo>
                  <a:pt x="15637" y="428"/>
                </a:lnTo>
                <a:lnTo>
                  <a:pt x="15063" y="353"/>
                </a:lnTo>
                <a:lnTo>
                  <a:pt x="14523" y="279"/>
                </a:lnTo>
                <a:lnTo>
                  <a:pt x="14040" y="167"/>
                </a:lnTo>
                <a:lnTo>
                  <a:pt x="13635" y="93"/>
                </a:lnTo>
                <a:lnTo>
                  <a:pt x="13331" y="18"/>
                </a:lnTo>
                <a:lnTo>
                  <a:pt x="13117" y="18"/>
                </a:lnTo>
                <a:lnTo>
                  <a:pt x="12982" y="18"/>
                </a:lnTo>
                <a:lnTo>
                  <a:pt x="12858" y="130"/>
                </a:lnTo>
                <a:lnTo>
                  <a:pt x="12723" y="279"/>
                </a:lnTo>
                <a:lnTo>
                  <a:pt x="12622" y="446"/>
                </a:lnTo>
                <a:lnTo>
                  <a:pt x="12510" y="670"/>
                </a:lnTo>
                <a:lnTo>
                  <a:pt x="12419" y="912"/>
                </a:lnTo>
                <a:lnTo>
                  <a:pt x="12363" y="1210"/>
                </a:lnTo>
                <a:lnTo>
                  <a:pt x="12318" y="1526"/>
                </a:lnTo>
                <a:lnTo>
                  <a:pt x="12273" y="1843"/>
                </a:lnTo>
                <a:lnTo>
                  <a:pt x="12251" y="2215"/>
                </a:lnTo>
                <a:lnTo>
                  <a:pt x="12273" y="2532"/>
                </a:lnTo>
                <a:lnTo>
                  <a:pt x="12318" y="2886"/>
                </a:lnTo>
                <a:lnTo>
                  <a:pt x="12386" y="3240"/>
                </a:lnTo>
                <a:lnTo>
                  <a:pt x="12464" y="3556"/>
                </a:lnTo>
                <a:lnTo>
                  <a:pt x="12577" y="3891"/>
                </a:lnTo>
                <a:lnTo>
                  <a:pt x="12746" y="4171"/>
                </a:lnTo>
                <a:lnTo>
                  <a:pt x="12926" y="4487"/>
                </a:lnTo>
                <a:lnTo>
                  <a:pt x="13050" y="4860"/>
                </a:lnTo>
                <a:lnTo>
                  <a:pt x="13162" y="5251"/>
                </a:lnTo>
                <a:lnTo>
                  <a:pt x="13218" y="5604"/>
                </a:lnTo>
                <a:lnTo>
                  <a:pt x="13263" y="5995"/>
                </a:lnTo>
                <a:lnTo>
                  <a:pt x="13241" y="6386"/>
                </a:lnTo>
                <a:lnTo>
                  <a:pt x="13218" y="6740"/>
                </a:lnTo>
                <a:lnTo>
                  <a:pt x="13139" y="7094"/>
                </a:lnTo>
                <a:lnTo>
                  <a:pt x="13050" y="7429"/>
                </a:lnTo>
                <a:lnTo>
                  <a:pt x="12903" y="7746"/>
                </a:lnTo>
                <a:lnTo>
                  <a:pt x="12723" y="8025"/>
                </a:lnTo>
                <a:lnTo>
                  <a:pt x="12532" y="8286"/>
                </a:lnTo>
                <a:lnTo>
                  <a:pt x="12318" y="8491"/>
                </a:lnTo>
                <a:lnTo>
                  <a:pt x="12060" y="8677"/>
                </a:lnTo>
                <a:lnTo>
                  <a:pt x="11756" y="8788"/>
                </a:lnTo>
                <a:lnTo>
                  <a:pt x="11452" y="8826"/>
                </a:lnTo>
                <a:lnTo>
                  <a:pt x="11283" y="8826"/>
                </a:lnTo>
                <a:lnTo>
                  <a:pt x="11126" y="8826"/>
                </a:lnTo>
                <a:lnTo>
                  <a:pt x="11002" y="8788"/>
                </a:lnTo>
                <a:lnTo>
                  <a:pt x="10845" y="8714"/>
                </a:lnTo>
                <a:lnTo>
                  <a:pt x="10721" y="8640"/>
                </a:lnTo>
                <a:lnTo>
                  <a:pt x="10608" y="8565"/>
                </a:lnTo>
                <a:lnTo>
                  <a:pt x="10485" y="8453"/>
                </a:lnTo>
                <a:lnTo>
                  <a:pt x="10372" y="8323"/>
                </a:lnTo>
                <a:lnTo>
                  <a:pt x="10181" y="8062"/>
                </a:lnTo>
                <a:lnTo>
                  <a:pt x="10035" y="7746"/>
                </a:lnTo>
                <a:lnTo>
                  <a:pt x="9900" y="7392"/>
                </a:lnTo>
                <a:lnTo>
                  <a:pt x="9787" y="7001"/>
                </a:lnTo>
                <a:lnTo>
                  <a:pt x="9731" y="6610"/>
                </a:lnTo>
                <a:lnTo>
                  <a:pt x="9686" y="6219"/>
                </a:lnTo>
                <a:lnTo>
                  <a:pt x="9663" y="5772"/>
                </a:lnTo>
                <a:lnTo>
                  <a:pt x="9686" y="5381"/>
                </a:lnTo>
                <a:lnTo>
                  <a:pt x="9753" y="4990"/>
                </a:lnTo>
                <a:lnTo>
                  <a:pt x="9832" y="4636"/>
                </a:lnTo>
                <a:lnTo>
                  <a:pt x="9945" y="4320"/>
                </a:lnTo>
                <a:lnTo>
                  <a:pt x="10068" y="4022"/>
                </a:lnTo>
                <a:lnTo>
                  <a:pt x="10203" y="3817"/>
                </a:lnTo>
                <a:lnTo>
                  <a:pt x="10316" y="3593"/>
                </a:lnTo>
                <a:lnTo>
                  <a:pt x="10395" y="3351"/>
                </a:lnTo>
                <a:lnTo>
                  <a:pt x="10462" y="3109"/>
                </a:lnTo>
                <a:lnTo>
                  <a:pt x="10507" y="2848"/>
                </a:lnTo>
                <a:lnTo>
                  <a:pt x="10530" y="2606"/>
                </a:lnTo>
                <a:lnTo>
                  <a:pt x="10507" y="2346"/>
                </a:lnTo>
                <a:lnTo>
                  <a:pt x="10462" y="2141"/>
                </a:lnTo>
                <a:lnTo>
                  <a:pt x="10395" y="1880"/>
                </a:lnTo>
                <a:lnTo>
                  <a:pt x="10293" y="1638"/>
                </a:lnTo>
                <a:lnTo>
                  <a:pt x="10158" y="1415"/>
                </a:lnTo>
                <a:lnTo>
                  <a:pt x="9967" y="1210"/>
                </a:lnTo>
                <a:lnTo>
                  <a:pt x="9753" y="986"/>
                </a:lnTo>
                <a:lnTo>
                  <a:pt x="9495" y="819"/>
                </a:lnTo>
                <a:lnTo>
                  <a:pt x="9191" y="670"/>
                </a:lnTo>
                <a:lnTo>
                  <a:pt x="8842" y="521"/>
                </a:lnTo>
                <a:lnTo>
                  <a:pt x="8471" y="446"/>
                </a:lnTo>
                <a:lnTo>
                  <a:pt x="7998" y="428"/>
                </a:lnTo>
                <a:lnTo>
                  <a:pt x="7413" y="428"/>
                </a:lnTo>
                <a:lnTo>
                  <a:pt x="6817" y="446"/>
                </a:lnTo>
                <a:lnTo>
                  <a:pt x="6187" y="521"/>
                </a:lnTo>
                <a:lnTo>
                  <a:pt x="5602" y="633"/>
                </a:lnTo>
                <a:lnTo>
                  <a:pt x="5107" y="744"/>
                </a:lnTo>
                <a:lnTo>
                  <a:pt x="4725" y="856"/>
                </a:lnTo>
                <a:lnTo>
                  <a:pt x="4848" y="1564"/>
                </a:lnTo>
                <a:lnTo>
                  <a:pt x="5028" y="2495"/>
                </a:lnTo>
                <a:lnTo>
                  <a:pt x="5175" y="3556"/>
                </a:lnTo>
                <a:lnTo>
                  <a:pt x="5298" y="4673"/>
                </a:lnTo>
                <a:lnTo>
                  <a:pt x="5343" y="5213"/>
                </a:lnTo>
                <a:lnTo>
                  <a:pt x="5388" y="5753"/>
                </a:lnTo>
                <a:lnTo>
                  <a:pt x="5411" y="6275"/>
                </a:lnTo>
                <a:lnTo>
                  <a:pt x="5411" y="6740"/>
                </a:lnTo>
                <a:lnTo>
                  <a:pt x="5366" y="7168"/>
                </a:lnTo>
                <a:lnTo>
                  <a:pt x="5321" y="7541"/>
                </a:lnTo>
                <a:lnTo>
                  <a:pt x="5287" y="7708"/>
                </a:lnTo>
                <a:lnTo>
                  <a:pt x="5242" y="7857"/>
                </a:lnTo>
                <a:lnTo>
                  <a:pt x="5197" y="7969"/>
                </a:lnTo>
                <a:lnTo>
                  <a:pt x="5130" y="8062"/>
                </a:lnTo>
                <a:lnTo>
                  <a:pt x="5006" y="8248"/>
                </a:lnTo>
                <a:lnTo>
                  <a:pt x="4848" y="8397"/>
                </a:lnTo>
                <a:lnTo>
                  <a:pt x="4725" y="8528"/>
                </a:lnTo>
                <a:lnTo>
                  <a:pt x="4567" y="8640"/>
                </a:lnTo>
                <a:lnTo>
                  <a:pt x="4421" y="8714"/>
                </a:lnTo>
                <a:lnTo>
                  <a:pt x="4263" y="8751"/>
                </a:lnTo>
                <a:lnTo>
                  <a:pt x="4095" y="8788"/>
                </a:lnTo>
                <a:lnTo>
                  <a:pt x="3948" y="8788"/>
                </a:lnTo>
                <a:lnTo>
                  <a:pt x="3791" y="8751"/>
                </a:lnTo>
                <a:lnTo>
                  <a:pt x="3667" y="8714"/>
                </a:lnTo>
                <a:lnTo>
                  <a:pt x="3510" y="8677"/>
                </a:lnTo>
                <a:lnTo>
                  <a:pt x="3386" y="8602"/>
                </a:lnTo>
                <a:lnTo>
                  <a:pt x="3251" y="8491"/>
                </a:lnTo>
                <a:lnTo>
                  <a:pt x="3127" y="8360"/>
                </a:lnTo>
                <a:lnTo>
                  <a:pt x="3015" y="8248"/>
                </a:lnTo>
                <a:lnTo>
                  <a:pt x="2925" y="8062"/>
                </a:lnTo>
                <a:lnTo>
                  <a:pt x="2778" y="7857"/>
                </a:lnTo>
                <a:lnTo>
                  <a:pt x="2610" y="7671"/>
                </a:lnTo>
                <a:lnTo>
                  <a:pt x="2407" y="7541"/>
                </a:lnTo>
                <a:lnTo>
                  <a:pt x="2171" y="7466"/>
                </a:lnTo>
                <a:lnTo>
                  <a:pt x="1957" y="7429"/>
                </a:lnTo>
                <a:lnTo>
                  <a:pt x="1698" y="7429"/>
                </a:lnTo>
                <a:lnTo>
                  <a:pt x="1462" y="7466"/>
                </a:lnTo>
                <a:lnTo>
                  <a:pt x="1226" y="7559"/>
                </a:lnTo>
                <a:lnTo>
                  <a:pt x="989" y="7708"/>
                </a:lnTo>
                <a:lnTo>
                  <a:pt x="776" y="7932"/>
                </a:lnTo>
                <a:lnTo>
                  <a:pt x="551" y="8211"/>
                </a:lnTo>
                <a:lnTo>
                  <a:pt x="382" y="8528"/>
                </a:lnTo>
                <a:lnTo>
                  <a:pt x="315" y="8714"/>
                </a:lnTo>
                <a:lnTo>
                  <a:pt x="236" y="8919"/>
                </a:lnTo>
                <a:lnTo>
                  <a:pt x="191" y="9142"/>
                </a:lnTo>
                <a:lnTo>
                  <a:pt x="123" y="9347"/>
                </a:lnTo>
                <a:lnTo>
                  <a:pt x="78" y="9608"/>
                </a:lnTo>
                <a:lnTo>
                  <a:pt x="56" y="9887"/>
                </a:lnTo>
                <a:lnTo>
                  <a:pt x="33" y="10185"/>
                </a:lnTo>
                <a:lnTo>
                  <a:pt x="33" y="10464"/>
                </a:lnTo>
                <a:lnTo>
                  <a:pt x="33" y="10706"/>
                </a:lnTo>
                <a:lnTo>
                  <a:pt x="56" y="10967"/>
                </a:lnTo>
                <a:lnTo>
                  <a:pt x="78" y="11172"/>
                </a:lnTo>
                <a:lnTo>
                  <a:pt x="123" y="11395"/>
                </a:lnTo>
                <a:lnTo>
                  <a:pt x="168" y="11600"/>
                </a:lnTo>
                <a:lnTo>
                  <a:pt x="236" y="11786"/>
                </a:lnTo>
                <a:lnTo>
                  <a:pt x="292" y="11973"/>
                </a:lnTo>
                <a:lnTo>
                  <a:pt x="382" y="12140"/>
                </a:lnTo>
                <a:lnTo>
                  <a:pt x="540" y="12419"/>
                </a:lnTo>
                <a:lnTo>
                  <a:pt x="731" y="12680"/>
                </a:lnTo>
                <a:lnTo>
                  <a:pt x="944" y="12866"/>
                </a:lnTo>
                <a:lnTo>
                  <a:pt x="1158" y="12997"/>
                </a:lnTo>
                <a:lnTo>
                  <a:pt x="1395" y="13108"/>
                </a:lnTo>
                <a:lnTo>
                  <a:pt x="1608" y="13183"/>
                </a:lnTo>
                <a:lnTo>
                  <a:pt x="1856" y="13183"/>
                </a:lnTo>
                <a:lnTo>
                  <a:pt x="2070" y="13146"/>
                </a:lnTo>
                <a:lnTo>
                  <a:pt x="2261" y="13071"/>
                </a:lnTo>
                <a:lnTo>
                  <a:pt x="2430" y="12960"/>
                </a:lnTo>
                <a:lnTo>
                  <a:pt x="2587" y="12792"/>
                </a:lnTo>
                <a:lnTo>
                  <a:pt x="2688" y="12606"/>
                </a:lnTo>
                <a:lnTo>
                  <a:pt x="2801" y="12419"/>
                </a:lnTo>
                <a:lnTo>
                  <a:pt x="2925" y="12289"/>
                </a:lnTo>
                <a:lnTo>
                  <a:pt x="3082" y="12177"/>
                </a:lnTo>
                <a:lnTo>
                  <a:pt x="3228" y="12103"/>
                </a:lnTo>
                <a:lnTo>
                  <a:pt x="3408" y="12103"/>
                </a:lnTo>
                <a:lnTo>
                  <a:pt x="3577" y="12103"/>
                </a:lnTo>
                <a:lnTo>
                  <a:pt x="3723" y="12177"/>
                </a:lnTo>
                <a:lnTo>
                  <a:pt x="3903" y="12252"/>
                </a:lnTo>
                <a:lnTo>
                  <a:pt x="4072" y="12364"/>
                </a:lnTo>
                <a:lnTo>
                  <a:pt x="4230" y="12494"/>
                </a:lnTo>
                <a:lnTo>
                  <a:pt x="4353" y="12643"/>
                </a:lnTo>
                <a:lnTo>
                  <a:pt x="4488" y="12829"/>
                </a:lnTo>
                <a:lnTo>
                  <a:pt x="4567" y="13034"/>
                </a:lnTo>
                <a:lnTo>
                  <a:pt x="4657" y="13257"/>
                </a:lnTo>
                <a:lnTo>
                  <a:pt x="4702" y="13462"/>
                </a:lnTo>
                <a:lnTo>
                  <a:pt x="4725" y="13686"/>
                </a:lnTo>
                <a:lnTo>
                  <a:pt x="4702" y="14282"/>
                </a:lnTo>
                <a:lnTo>
                  <a:pt x="4657" y="15045"/>
                </a:lnTo>
                <a:lnTo>
                  <a:pt x="4612" y="15976"/>
                </a:lnTo>
                <a:lnTo>
                  <a:pt x="4590" y="16926"/>
                </a:lnTo>
                <a:lnTo>
                  <a:pt x="4567" y="17968"/>
                </a:lnTo>
                <a:lnTo>
                  <a:pt x="4567" y="19011"/>
                </a:lnTo>
                <a:lnTo>
                  <a:pt x="4590" y="19514"/>
                </a:lnTo>
                <a:lnTo>
                  <a:pt x="4612" y="19980"/>
                </a:lnTo>
                <a:lnTo>
                  <a:pt x="4657" y="20426"/>
                </a:lnTo>
                <a:lnTo>
                  <a:pt x="4725" y="20836"/>
                </a:lnTo>
                <a:lnTo>
                  <a:pt x="4848" y="20929"/>
                </a:lnTo>
                <a:lnTo>
                  <a:pt x="5040" y="21004"/>
                </a:lnTo>
                <a:lnTo>
                  <a:pt x="5265" y="21078"/>
                </a:lnTo>
                <a:lnTo>
                  <a:pt x="5478" y="21115"/>
                </a:lnTo>
                <a:lnTo>
                  <a:pt x="6041" y="21115"/>
                </a:lnTo>
                <a:lnTo>
                  <a:pt x="6637" y="21078"/>
                </a:lnTo>
                <a:lnTo>
                  <a:pt x="7312" y="21004"/>
                </a:lnTo>
                <a:lnTo>
                  <a:pt x="7998" y="20929"/>
                </a:lnTo>
                <a:lnTo>
                  <a:pt x="8696" y="20855"/>
                </a:lnTo>
                <a:lnTo>
                  <a:pt x="9360" y="20836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>
        <p:nvSpPr>
          <p:cNvPr id="26" name="Puzzle1"/>
          <p:cNvSpPr>
            <a:spLocks noEditPoints="1" noChangeArrowheads="1"/>
          </p:cNvSpPr>
          <p:nvPr/>
        </p:nvSpPr>
        <p:spPr bwMode="auto">
          <a:xfrm>
            <a:off x="7098397" y="961188"/>
            <a:ext cx="1635699" cy="848218"/>
          </a:xfrm>
          <a:custGeom>
            <a:avLst/>
            <a:gdLst>
              <a:gd name="T0" fmla="*/ 16740 w 21600"/>
              <a:gd name="T1" fmla="*/ 21078 h 21600"/>
              <a:gd name="T2" fmla="*/ 16976 w 21600"/>
              <a:gd name="T3" fmla="*/ 521 h 21600"/>
              <a:gd name="T4" fmla="*/ 4725 w 21600"/>
              <a:gd name="T5" fmla="*/ 856 h 21600"/>
              <a:gd name="T6" fmla="*/ 5040 w 21600"/>
              <a:gd name="T7" fmla="*/ 21004 h 21600"/>
              <a:gd name="T8" fmla="*/ 10811 w 21600"/>
              <a:gd name="T9" fmla="*/ 12885 h 21600"/>
              <a:gd name="T10" fmla="*/ 10845 w 21600"/>
              <a:gd name="T11" fmla="*/ 8714 h 21600"/>
              <a:gd name="T12" fmla="*/ 21600 w 21600"/>
              <a:gd name="T13" fmla="*/ 10000 h 21600"/>
              <a:gd name="T14" fmla="*/ 56 w 21600"/>
              <a:gd name="T15" fmla="*/ 10000 h 21600"/>
              <a:gd name="T16" fmla="*/ 6086 w 21600"/>
              <a:gd name="T17" fmla="*/ 2569 h 21600"/>
              <a:gd name="T18" fmla="*/ 16132 w 21600"/>
              <a:gd name="T19" fmla="*/ 19552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9360" y="20836"/>
                </a:moveTo>
                <a:lnTo>
                  <a:pt x="9528" y="20836"/>
                </a:lnTo>
                <a:lnTo>
                  <a:pt x="9686" y="20762"/>
                </a:lnTo>
                <a:lnTo>
                  <a:pt x="9810" y="20687"/>
                </a:lnTo>
                <a:lnTo>
                  <a:pt x="9922" y="20575"/>
                </a:lnTo>
                <a:lnTo>
                  <a:pt x="10012" y="20426"/>
                </a:lnTo>
                <a:lnTo>
                  <a:pt x="10068" y="20296"/>
                </a:lnTo>
                <a:lnTo>
                  <a:pt x="10113" y="20110"/>
                </a:lnTo>
                <a:lnTo>
                  <a:pt x="10136" y="19905"/>
                </a:lnTo>
                <a:lnTo>
                  <a:pt x="10136" y="19682"/>
                </a:lnTo>
                <a:lnTo>
                  <a:pt x="10113" y="19440"/>
                </a:lnTo>
                <a:lnTo>
                  <a:pt x="10068" y="19142"/>
                </a:lnTo>
                <a:lnTo>
                  <a:pt x="10012" y="18900"/>
                </a:lnTo>
                <a:lnTo>
                  <a:pt x="9900" y="18620"/>
                </a:lnTo>
                <a:lnTo>
                  <a:pt x="9787" y="18285"/>
                </a:lnTo>
                <a:lnTo>
                  <a:pt x="9641" y="17968"/>
                </a:lnTo>
                <a:lnTo>
                  <a:pt x="9472" y="17652"/>
                </a:lnTo>
                <a:lnTo>
                  <a:pt x="9382" y="17466"/>
                </a:lnTo>
                <a:lnTo>
                  <a:pt x="9315" y="17298"/>
                </a:lnTo>
                <a:lnTo>
                  <a:pt x="9258" y="17112"/>
                </a:lnTo>
                <a:lnTo>
                  <a:pt x="9191" y="16926"/>
                </a:lnTo>
                <a:lnTo>
                  <a:pt x="9123" y="16535"/>
                </a:lnTo>
                <a:lnTo>
                  <a:pt x="9101" y="16144"/>
                </a:lnTo>
                <a:lnTo>
                  <a:pt x="9101" y="15753"/>
                </a:lnTo>
                <a:lnTo>
                  <a:pt x="9168" y="15362"/>
                </a:lnTo>
                <a:lnTo>
                  <a:pt x="9236" y="14971"/>
                </a:lnTo>
                <a:lnTo>
                  <a:pt x="9360" y="14580"/>
                </a:lnTo>
                <a:lnTo>
                  <a:pt x="9495" y="14244"/>
                </a:lnTo>
                <a:lnTo>
                  <a:pt x="9663" y="13891"/>
                </a:lnTo>
                <a:lnTo>
                  <a:pt x="9855" y="13611"/>
                </a:lnTo>
                <a:lnTo>
                  <a:pt x="10068" y="13351"/>
                </a:lnTo>
                <a:lnTo>
                  <a:pt x="10293" y="13146"/>
                </a:lnTo>
                <a:lnTo>
                  <a:pt x="10552" y="12997"/>
                </a:lnTo>
                <a:lnTo>
                  <a:pt x="10811" y="12885"/>
                </a:lnTo>
                <a:lnTo>
                  <a:pt x="11069" y="12866"/>
                </a:lnTo>
                <a:lnTo>
                  <a:pt x="11351" y="12885"/>
                </a:lnTo>
                <a:lnTo>
                  <a:pt x="11610" y="12997"/>
                </a:lnTo>
                <a:lnTo>
                  <a:pt x="11846" y="13183"/>
                </a:lnTo>
                <a:lnTo>
                  <a:pt x="12060" y="13388"/>
                </a:lnTo>
                <a:lnTo>
                  <a:pt x="12251" y="13648"/>
                </a:lnTo>
                <a:lnTo>
                  <a:pt x="12419" y="13928"/>
                </a:lnTo>
                <a:lnTo>
                  <a:pt x="12555" y="14244"/>
                </a:lnTo>
                <a:lnTo>
                  <a:pt x="12690" y="14617"/>
                </a:lnTo>
                <a:lnTo>
                  <a:pt x="12768" y="15008"/>
                </a:lnTo>
                <a:lnTo>
                  <a:pt x="12836" y="15399"/>
                </a:lnTo>
                <a:lnTo>
                  <a:pt x="12858" y="15753"/>
                </a:lnTo>
                <a:lnTo>
                  <a:pt x="12858" y="16144"/>
                </a:lnTo>
                <a:lnTo>
                  <a:pt x="12813" y="16535"/>
                </a:lnTo>
                <a:lnTo>
                  <a:pt x="12746" y="16888"/>
                </a:lnTo>
                <a:lnTo>
                  <a:pt x="12667" y="17224"/>
                </a:lnTo>
                <a:lnTo>
                  <a:pt x="12510" y="17503"/>
                </a:lnTo>
                <a:lnTo>
                  <a:pt x="12228" y="18043"/>
                </a:lnTo>
                <a:lnTo>
                  <a:pt x="11970" y="18546"/>
                </a:lnTo>
                <a:lnTo>
                  <a:pt x="11868" y="18751"/>
                </a:lnTo>
                <a:lnTo>
                  <a:pt x="11778" y="18974"/>
                </a:lnTo>
                <a:lnTo>
                  <a:pt x="11711" y="19179"/>
                </a:lnTo>
                <a:lnTo>
                  <a:pt x="11666" y="19365"/>
                </a:lnTo>
                <a:lnTo>
                  <a:pt x="11632" y="19570"/>
                </a:lnTo>
                <a:lnTo>
                  <a:pt x="11632" y="19756"/>
                </a:lnTo>
                <a:lnTo>
                  <a:pt x="11632" y="19942"/>
                </a:lnTo>
                <a:lnTo>
                  <a:pt x="11643" y="20110"/>
                </a:lnTo>
                <a:lnTo>
                  <a:pt x="11711" y="20296"/>
                </a:lnTo>
                <a:lnTo>
                  <a:pt x="11801" y="20464"/>
                </a:lnTo>
                <a:lnTo>
                  <a:pt x="11891" y="20650"/>
                </a:lnTo>
                <a:lnTo>
                  <a:pt x="12037" y="20836"/>
                </a:lnTo>
                <a:lnTo>
                  <a:pt x="12206" y="21004"/>
                </a:lnTo>
                <a:lnTo>
                  <a:pt x="12419" y="21190"/>
                </a:lnTo>
                <a:lnTo>
                  <a:pt x="12667" y="21320"/>
                </a:lnTo>
                <a:lnTo>
                  <a:pt x="12960" y="21432"/>
                </a:lnTo>
                <a:lnTo>
                  <a:pt x="13286" y="21544"/>
                </a:lnTo>
                <a:lnTo>
                  <a:pt x="13612" y="21655"/>
                </a:lnTo>
                <a:lnTo>
                  <a:pt x="13983" y="21693"/>
                </a:lnTo>
                <a:lnTo>
                  <a:pt x="14343" y="21730"/>
                </a:lnTo>
                <a:lnTo>
                  <a:pt x="14715" y="21730"/>
                </a:lnTo>
                <a:lnTo>
                  <a:pt x="15075" y="21730"/>
                </a:lnTo>
                <a:lnTo>
                  <a:pt x="15446" y="21655"/>
                </a:lnTo>
                <a:lnTo>
                  <a:pt x="15794" y="21581"/>
                </a:lnTo>
                <a:lnTo>
                  <a:pt x="16132" y="21432"/>
                </a:lnTo>
                <a:lnTo>
                  <a:pt x="16458" y="21302"/>
                </a:lnTo>
                <a:lnTo>
                  <a:pt x="16740" y="21078"/>
                </a:lnTo>
                <a:lnTo>
                  <a:pt x="16976" y="20836"/>
                </a:lnTo>
                <a:lnTo>
                  <a:pt x="17043" y="20650"/>
                </a:lnTo>
                <a:lnTo>
                  <a:pt x="17088" y="20426"/>
                </a:lnTo>
                <a:lnTo>
                  <a:pt x="17133" y="20222"/>
                </a:lnTo>
                <a:lnTo>
                  <a:pt x="17156" y="19980"/>
                </a:lnTo>
                <a:lnTo>
                  <a:pt x="17167" y="19477"/>
                </a:lnTo>
                <a:lnTo>
                  <a:pt x="17167" y="18974"/>
                </a:lnTo>
                <a:lnTo>
                  <a:pt x="17156" y="18397"/>
                </a:lnTo>
                <a:lnTo>
                  <a:pt x="17111" y="17820"/>
                </a:lnTo>
                <a:lnTo>
                  <a:pt x="17066" y="17261"/>
                </a:lnTo>
                <a:lnTo>
                  <a:pt x="16998" y="16646"/>
                </a:lnTo>
                <a:lnTo>
                  <a:pt x="16852" y="15511"/>
                </a:lnTo>
                <a:lnTo>
                  <a:pt x="16740" y="14393"/>
                </a:lnTo>
                <a:lnTo>
                  <a:pt x="16717" y="13928"/>
                </a:lnTo>
                <a:lnTo>
                  <a:pt x="16695" y="13462"/>
                </a:lnTo>
                <a:lnTo>
                  <a:pt x="16717" y="13071"/>
                </a:lnTo>
                <a:lnTo>
                  <a:pt x="16785" y="12755"/>
                </a:lnTo>
                <a:lnTo>
                  <a:pt x="16852" y="12419"/>
                </a:lnTo>
                <a:lnTo>
                  <a:pt x="16953" y="12140"/>
                </a:lnTo>
                <a:lnTo>
                  <a:pt x="17088" y="11898"/>
                </a:lnTo>
                <a:lnTo>
                  <a:pt x="17212" y="11675"/>
                </a:lnTo>
                <a:lnTo>
                  <a:pt x="17370" y="11470"/>
                </a:lnTo>
                <a:lnTo>
                  <a:pt x="17516" y="11284"/>
                </a:lnTo>
                <a:lnTo>
                  <a:pt x="17696" y="11135"/>
                </a:lnTo>
                <a:lnTo>
                  <a:pt x="17865" y="11042"/>
                </a:lnTo>
                <a:lnTo>
                  <a:pt x="18033" y="10930"/>
                </a:lnTo>
                <a:lnTo>
                  <a:pt x="18213" y="10893"/>
                </a:lnTo>
                <a:lnTo>
                  <a:pt x="18382" y="10893"/>
                </a:lnTo>
                <a:lnTo>
                  <a:pt x="18551" y="10967"/>
                </a:lnTo>
                <a:lnTo>
                  <a:pt x="18708" y="11042"/>
                </a:lnTo>
                <a:lnTo>
                  <a:pt x="18855" y="11172"/>
                </a:lnTo>
                <a:lnTo>
                  <a:pt x="19012" y="11358"/>
                </a:lnTo>
                <a:lnTo>
                  <a:pt x="19136" y="11600"/>
                </a:lnTo>
                <a:lnTo>
                  <a:pt x="19271" y="11861"/>
                </a:lnTo>
                <a:lnTo>
                  <a:pt x="19440" y="12028"/>
                </a:lnTo>
                <a:lnTo>
                  <a:pt x="19608" y="12177"/>
                </a:lnTo>
                <a:lnTo>
                  <a:pt x="19822" y="12289"/>
                </a:lnTo>
                <a:lnTo>
                  <a:pt x="20025" y="12289"/>
                </a:lnTo>
                <a:lnTo>
                  <a:pt x="20238" y="12289"/>
                </a:lnTo>
                <a:lnTo>
                  <a:pt x="20452" y="12215"/>
                </a:lnTo>
                <a:lnTo>
                  <a:pt x="20643" y="12103"/>
                </a:lnTo>
                <a:lnTo>
                  <a:pt x="20846" y="11973"/>
                </a:lnTo>
                <a:lnTo>
                  <a:pt x="21037" y="11786"/>
                </a:lnTo>
                <a:lnTo>
                  <a:pt x="21206" y="11563"/>
                </a:lnTo>
                <a:lnTo>
                  <a:pt x="21363" y="11321"/>
                </a:lnTo>
                <a:lnTo>
                  <a:pt x="21465" y="11079"/>
                </a:lnTo>
                <a:lnTo>
                  <a:pt x="21577" y="10744"/>
                </a:lnTo>
                <a:lnTo>
                  <a:pt x="21622" y="10427"/>
                </a:lnTo>
                <a:lnTo>
                  <a:pt x="21645" y="10111"/>
                </a:lnTo>
                <a:lnTo>
                  <a:pt x="21622" y="9608"/>
                </a:lnTo>
                <a:lnTo>
                  <a:pt x="21577" y="9142"/>
                </a:lnTo>
                <a:lnTo>
                  <a:pt x="21465" y="8751"/>
                </a:lnTo>
                <a:lnTo>
                  <a:pt x="21363" y="8397"/>
                </a:lnTo>
                <a:lnTo>
                  <a:pt x="21206" y="8062"/>
                </a:lnTo>
                <a:lnTo>
                  <a:pt x="21037" y="7820"/>
                </a:lnTo>
                <a:lnTo>
                  <a:pt x="20846" y="7597"/>
                </a:lnTo>
                <a:lnTo>
                  <a:pt x="20643" y="7429"/>
                </a:lnTo>
                <a:lnTo>
                  <a:pt x="20452" y="7317"/>
                </a:lnTo>
                <a:lnTo>
                  <a:pt x="20238" y="7206"/>
                </a:lnTo>
                <a:lnTo>
                  <a:pt x="20025" y="7168"/>
                </a:lnTo>
                <a:lnTo>
                  <a:pt x="19822" y="7206"/>
                </a:lnTo>
                <a:lnTo>
                  <a:pt x="19608" y="7243"/>
                </a:lnTo>
                <a:lnTo>
                  <a:pt x="19440" y="7355"/>
                </a:lnTo>
                <a:lnTo>
                  <a:pt x="19271" y="7504"/>
                </a:lnTo>
                <a:lnTo>
                  <a:pt x="19136" y="7708"/>
                </a:lnTo>
                <a:lnTo>
                  <a:pt x="19012" y="7895"/>
                </a:lnTo>
                <a:lnTo>
                  <a:pt x="18832" y="8025"/>
                </a:lnTo>
                <a:lnTo>
                  <a:pt x="18663" y="8174"/>
                </a:lnTo>
                <a:lnTo>
                  <a:pt x="18472" y="8248"/>
                </a:lnTo>
                <a:lnTo>
                  <a:pt x="18270" y="8286"/>
                </a:lnTo>
                <a:lnTo>
                  <a:pt x="18078" y="8323"/>
                </a:lnTo>
                <a:lnTo>
                  <a:pt x="17887" y="8323"/>
                </a:lnTo>
                <a:lnTo>
                  <a:pt x="17696" y="8248"/>
                </a:lnTo>
                <a:lnTo>
                  <a:pt x="17493" y="8174"/>
                </a:lnTo>
                <a:lnTo>
                  <a:pt x="17302" y="8062"/>
                </a:lnTo>
                <a:lnTo>
                  <a:pt x="17133" y="7969"/>
                </a:lnTo>
                <a:lnTo>
                  <a:pt x="16976" y="7783"/>
                </a:lnTo>
                <a:lnTo>
                  <a:pt x="16852" y="7597"/>
                </a:lnTo>
                <a:lnTo>
                  <a:pt x="16740" y="7429"/>
                </a:lnTo>
                <a:lnTo>
                  <a:pt x="16672" y="7168"/>
                </a:lnTo>
                <a:lnTo>
                  <a:pt x="16638" y="6926"/>
                </a:lnTo>
                <a:lnTo>
                  <a:pt x="16616" y="6498"/>
                </a:lnTo>
                <a:lnTo>
                  <a:pt x="16616" y="5772"/>
                </a:lnTo>
                <a:lnTo>
                  <a:pt x="16650" y="4915"/>
                </a:lnTo>
                <a:lnTo>
                  <a:pt x="16695" y="3928"/>
                </a:lnTo>
                <a:lnTo>
                  <a:pt x="16762" y="2960"/>
                </a:lnTo>
                <a:lnTo>
                  <a:pt x="16830" y="1992"/>
                </a:lnTo>
                <a:lnTo>
                  <a:pt x="16908" y="1173"/>
                </a:lnTo>
                <a:lnTo>
                  <a:pt x="16976" y="521"/>
                </a:lnTo>
                <a:lnTo>
                  <a:pt x="16953" y="521"/>
                </a:lnTo>
                <a:lnTo>
                  <a:pt x="16931" y="521"/>
                </a:lnTo>
                <a:lnTo>
                  <a:pt x="16267" y="484"/>
                </a:lnTo>
                <a:lnTo>
                  <a:pt x="15637" y="428"/>
                </a:lnTo>
                <a:lnTo>
                  <a:pt x="15063" y="353"/>
                </a:lnTo>
                <a:lnTo>
                  <a:pt x="14523" y="279"/>
                </a:lnTo>
                <a:lnTo>
                  <a:pt x="14040" y="167"/>
                </a:lnTo>
                <a:lnTo>
                  <a:pt x="13635" y="93"/>
                </a:lnTo>
                <a:lnTo>
                  <a:pt x="13331" y="18"/>
                </a:lnTo>
                <a:lnTo>
                  <a:pt x="13117" y="18"/>
                </a:lnTo>
                <a:lnTo>
                  <a:pt x="12982" y="18"/>
                </a:lnTo>
                <a:lnTo>
                  <a:pt x="12858" y="130"/>
                </a:lnTo>
                <a:lnTo>
                  <a:pt x="12723" y="279"/>
                </a:lnTo>
                <a:lnTo>
                  <a:pt x="12622" y="446"/>
                </a:lnTo>
                <a:lnTo>
                  <a:pt x="12510" y="670"/>
                </a:lnTo>
                <a:lnTo>
                  <a:pt x="12419" y="912"/>
                </a:lnTo>
                <a:lnTo>
                  <a:pt x="12363" y="1210"/>
                </a:lnTo>
                <a:lnTo>
                  <a:pt x="12318" y="1526"/>
                </a:lnTo>
                <a:lnTo>
                  <a:pt x="12273" y="1843"/>
                </a:lnTo>
                <a:lnTo>
                  <a:pt x="12251" y="2215"/>
                </a:lnTo>
                <a:lnTo>
                  <a:pt x="12273" y="2532"/>
                </a:lnTo>
                <a:lnTo>
                  <a:pt x="12318" y="2886"/>
                </a:lnTo>
                <a:lnTo>
                  <a:pt x="12386" y="3240"/>
                </a:lnTo>
                <a:lnTo>
                  <a:pt x="12464" y="3556"/>
                </a:lnTo>
                <a:lnTo>
                  <a:pt x="12577" y="3891"/>
                </a:lnTo>
                <a:lnTo>
                  <a:pt x="12746" y="4171"/>
                </a:lnTo>
                <a:lnTo>
                  <a:pt x="12926" y="4487"/>
                </a:lnTo>
                <a:lnTo>
                  <a:pt x="13050" y="4860"/>
                </a:lnTo>
                <a:lnTo>
                  <a:pt x="13162" y="5251"/>
                </a:lnTo>
                <a:lnTo>
                  <a:pt x="13218" y="5604"/>
                </a:lnTo>
                <a:lnTo>
                  <a:pt x="13263" y="5995"/>
                </a:lnTo>
                <a:lnTo>
                  <a:pt x="13241" y="6386"/>
                </a:lnTo>
                <a:lnTo>
                  <a:pt x="13218" y="6740"/>
                </a:lnTo>
                <a:lnTo>
                  <a:pt x="13139" y="7094"/>
                </a:lnTo>
                <a:lnTo>
                  <a:pt x="13050" y="7429"/>
                </a:lnTo>
                <a:lnTo>
                  <a:pt x="12903" y="7746"/>
                </a:lnTo>
                <a:lnTo>
                  <a:pt x="12723" y="8025"/>
                </a:lnTo>
                <a:lnTo>
                  <a:pt x="12532" y="8286"/>
                </a:lnTo>
                <a:lnTo>
                  <a:pt x="12318" y="8491"/>
                </a:lnTo>
                <a:lnTo>
                  <a:pt x="12060" y="8677"/>
                </a:lnTo>
                <a:lnTo>
                  <a:pt x="11756" y="8788"/>
                </a:lnTo>
                <a:lnTo>
                  <a:pt x="11452" y="8826"/>
                </a:lnTo>
                <a:lnTo>
                  <a:pt x="11283" y="8826"/>
                </a:lnTo>
                <a:lnTo>
                  <a:pt x="11126" y="8826"/>
                </a:lnTo>
                <a:lnTo>
                  <a:pt x="11002" y="8788"/>
                </a:lnTo>
                <a:lnTo>
                  <a:pt x="10845" y="8714"/>
                </a:lnTo>
                <a:lnTo>
                  <a:pt x="10721" y="8640"/>
                </a:lnTo>
                <a:lnTo>
                  <a:pt x="10608" y="8565"/>
                </a:lnTo>
                <a:lnTo>
                  <a:pt x="10485" y="8453"/>
                </a:lnTo>
                <a:lnTo>
                  <a:pt x="10372" y="8323"/>
                </a:lnTo>
                <a:lnTo>
                  <a:pt x="10181" y="8062"/>
                </a:lnTo>
                <a:lnTo>
                  <a:pt x="10035" y="7746"/>
                </a:lnTo>
                <a:lnTo>
                  <a:pt x="9900" y="7392"/>
                </a:lnTo>
                <a:lnTo>
                  <a:pt x="9787" y="7001"/>
                </a:lnTo>
                <a:lnTo>
                  <a:pt x="9731" y="6610"/>
                </a:lnTo>
                <a:lnTo>
                  <a:pt x="9686" y="6219"/>
                </a:lnTo>
                <a:lnTo>
                  <a:pt x="9663" y="5772"/>
                </a:lnTo>
                <a:lnTo>
                  <a:pt x="9686" y="5381"/>
                </a:lnTo>
                <a:lnTo>
                  <a:pt x="9753" y="4990"/>
                </a:lnTo>
                <a:lnTo>
                  <a:pt x="9832" y="4636"/>
                </a:lnTo>
                <a:lnTo>
                  <a:pt x="9945" y="4320"/>
                </a:lnTo>
                <a:lnTo>
                  <a:pt x="10068" y="4022"/>
                </a:lnTo>
                <a:lnTo>
                  <a:pt x="10203" y="3817"/>
                </a:lnTo>
                <a:lnTo>
                  <a:pt x="10316" y="3593"/>
                </a:lnTo>
                <a:lnTo>
                  <a:pt x="10395" y="3351"/>
                </a:lnTo>
                <a:lnTo>
                  <a:pt x="10462" y="3109"/>
                </a:lnTo>
                <a:lnTo>
                  <a:pt x="10507" y="2848"/>
                </a:lnTo>
                <a:lnTo>
                  <a:pt x="10530" y="2606"/>
                </a:lnTo>
                <a:lnTo>
                  <a:pt x="10507" y="2346"/>
                </a:lnTo>
                <a:lnTo>
                  <a:pt x="10462" y="2141"/>
                </a:lnTo>
                <a:lnTo>
                  <a:pt x="10395" y="1880"/>
                </a:lnTo>
                <a:lnTo>
                  <a:pt x="10293" y="1638"/>
                </a:lnTo>
                <a:lnTo>
                  <a:pt x="10158" y="1415"/>
                </a:lnTo>
                <a:lnTo>
                  <a:pt x="9967" y="1210"/>
                </a:lnTo>
                <a:lnTo>
                  <a:pt x="9753" y="986"/>
                </a:lnTo>
                <a:lnTo>
                  <a:pt x="9495" y="819"/>
                </a:lnTo>
                <a:lnTo>
                  <a:pt x="9191" y="670"/>
                </a:lnTo>
                <a:lnTo>
                  <a:pt x="8842" y="521"/>
                </a:lnTo>
                <a:lnTo>
                  <a:pt x="8471" y="446"/>
                </a:lnTo>
                <a:lnTo>
                  <a:pt x="7998" y="428"/>
                </a:lnTo>
                <a:lnTo>
                  <a:pt x="7413" y="428"/>
                </a:lnTo>
                <a:lnTo>
                  <a:pt x="6817" y="446"/>
                </a:lnTo>
                <a:lnTo>
                  <a:pt x="6187" y="521"/>
                </a:lnTo>
                <a:lnTo>
                  <a:pt x="5602" y="633"/>
                </a:lnTo>
                <a:lnTo>
                  <a:pt x="5107" y="744"/>
                </a:lnTo>
                <a:lnTo>
                  <a:pt x="4725" y="856"/>
                </a:lnTo>
                <a:lnTo>
                  <a:pt x="4848" y="1564"/>
                </a:lnTo>
                <a:lnTo>
                  <a:pt x="5028" y="2495"/>
                </a:lnTo>
                <a:lnTo>
                  <a:pt x="5175" y="3556"/>
                </a:lnTo>
                <a:lnTo>
                  <a:pt x="5298" y="4673"/>
                </a:lnTo>
                <a:lnTo>
                  <a:pt x="5343" y="5213"/>
                </a:lnTo>
                <a:lnTo>
                  <a:pt x="5388" y="5753"/>
                </a:lnTo>
                <a:lnTo>
                  <a:pt x="5411" y="6275"/>
                </a:lnTo>
                <a:lnTo>
                  <a:pt x="5411" y="6740"/>
                </a:lnTo>
                <a:lnTo>
                  <a:pt x="5366" y="7168"/>
                </a:lnTo>
                <a:lnTo>
                  <a:pt x="5321" y="7541"/>
                </a:lnTo>
                <a:lnTo>
                  <a:pt x="5287" y="7708"/>
                </a:lnTo>
                <a:lnTo>
                  <a:pt x="5242" y="7857"/>
                </a:lnTo>
                <a:lnTo>
                  <a:pt x="5197" y="7969"/>
                </a:lnTo>
                <a:lnTo>
                  <a:pt x="5130" y="8062"/>
                </a:lnTo>
                <a:lnTo>
                  <a:pt x="5006" y="8248"/>
                </a:lnTo>
                <a:lnTo>
                  <a:pt x="4848" y="8397"/>
                </a:lnTo>
                <a:lnTo>
                  <a:pt x="4725" y="8528"/>
                </a:lnTo>
                <a:lnTo>
                  <a:pt x="4567" y="8640"/>
                </a:lnTo>
                <a:lnTo>
                  <a:pt x="4421" y="8714"/>
                </a:lnTo>
                <a:lnTo>
                  <a:pt x="4263" y="8751"/>
                </a:lnTo>
                <a:lnTo>
                  <a:pt x="4095" y="8788"/>
                </a:lnTo>
                <a:lnTo>
                  <a:pt x="3948" y="8788"/>
                </a:lnTo>
                <a:lnTo>
                  <a:pt x="3791" y="8751"/>
                </a:lnTo>
                <a:lnTo>
                  <a:pt x="3667" y="8714"/>
                </a:lnTo>
                <a:lnTo>
                  <a:pt x="3510" y="8677"/>
                </a:lnTo>
                <a:lnTo>
                  <a:pt x="3386" y="8602"/>
                </a:lnTo>
                <a:lnTo>
                  <a:pt x="3251" y="8491"/>
                </a:lnTo>
                <a:lnTo>
                  <a:pt x="3127" y="8360"/>
                </a:lnTo>
                <a:lnTo>
                  <a:pt x="3015" y="8248"/>
                </a:lnTo>
                <a:lnTo>
                  <a:pt x="2925" y="8062"/>
                </a:lnTo>
                <a:lnTo>
                  <a:pt x="2778" y="7857"/>
                </a:lnTo>
                <a:lnTo>
                  <a:pt x="2610" y="7671"/>
                </a:lnTo>
                <a:lnTo>
                  <a:pt x="2407" y="7541"/>
                </a:lnTo>
                <a:lnTo>
                  <a:pt x="2171" y="7466"/>
                </a:lnTo>
                <a:lnTo>
                  <a:pt x="1957" y="7429"/>
                </a:lnTo>
                <a:lnTo>
                  <a:pt x="1698" y="7429"/>
                </a:lnTo>
                <a:lnTo>
                  <a:pt x="1462" y="7466"/>
                </a:lnTo>
                <a:lnTo>
                  <a:pt x="1226" y="7559"/>
                </a:lnTo>
                <a:lnTo>
                  <a:pt x="989" y="7708"/>
                </a:lnTo>
                <a:lnTo>
                  <a:pt x="776" y="7932"/>
                </a:lnTo>
                <a:lnTo>
                  <a:pt x="551" y="8211"/>
                </a:lnTo>
                <a:lnTo>
                  <a:pt x="382" y="8528"/>
                </a:lnTo>
                <a:lnTo>
                  <a:pt x="315" y="8714"/>
                </a:lnTo>
                <a:lnTo>
                  <a:pt x="236" y="8919"/>
                </a:lnTo>
                <a:lnTo>
                  <a:pt x="191" y="9142"/>
                </a:lnTo>
                <a:lnTo>
                  <a:pt x="123" y="9347"/>
                </a:lnTo>
                <a:lnTo>
                  <a:pt x="78" y="9608"/>
                </a:lnTo>
                <a:lnTo>
                  <a:pt x="56" y="9887"/>
                </a:lnTo>
                <a:lnTo>
                  <a:pt x="33" y="10185"/>
                </a:lnTo>
                <a:lnTo>
                  <a:pt x="33" y="10464"/>
                </a:lnTo>
                <a:lnTo>
                  <a:pt x="33" y="10706"/>
                </a:lnTo>
                <a:lnTo>
                  <a:pt x="56" y="10967"/>
                </a:lnTo>
                <a:lnTo>
                  <a:pt x="78" y="11172"/>
                </a:lnTo>
                <a:lnTo>
                  <a:pt x="123" y="11395"/>
                </a:lnTo>
                <a:lnTo>
                  <a:pt x="168" y="11600"/>
                </a:lnTo>
                <a:lnTo>
                  <a:pt x="236" y="11786"/>
                </a:lnTo>
                <a:lnTo>
                  <a:pt x="292" y="11973"/>
                </a:lnTo>
                <a:lnTo>
                  <a:pt x="382" y="12140"/>
                </a:lnTo>
                <a:lnTo>
                  <a:pt x="540" y="12419"/>
                </a:lnTo>
                <a:lnTo>
                  <a:pt x="731" y="12680"/>
                </a:lnTo>
                <a:lnTo>
                  <a:pt x="944" y="12866"/>
                </a:lnTo>
                <a:lnTo>
                  <a:pt x="1158" y="12997"/>
                </a:lnTo>
                <a:lnTo>
                  <a:pt x="1395" y="13108"/>
                </a:lnTo>
                <a:lnTo>
                  <a:pt x="1608" y="13183"/>
                </a:lnTo>
                <a:lnTo>
                  <a:pt x="1856" y="13183"/>
                </a:lnTo>
                <a:lnTo>
                  <a:pt x="2070" y="13146"/>
                </a:lnTo>
                <a:lnTo>
                  <a:pt x="2261" y="13071"/>
                </a:lnTo>
                <a:lnTo>
                  <a:pt x="2430" y="12960"/>
                </a:lnTo>
                <a:lnTo>
                  <a:pt x="2587" y="12792"/>
                </a:lnTo>
                <a:lnTo>
                  <a:pt x="2688" y="12606"/>
                </a:lnTo>
                <a:lnTo>
                  <a:pt x="2801" y="12419"/>
                </a:lnTo>
                <a:lnTo>
                  <a:pt x="2925" y="12289"/>
                </a:lnTo>
                <a:lnTo>
                  <a:pt x="3082" y="12177"/>
                </a:lnTo>
                <a:lnTo>
                  <a:pt x="3228" y="12103"/>
                </a:lnTo>
                <a:lnTo>
                  <a:pt x="3408" y="12103"/>
                </a:lnTo>
                <a:lnTo>
                  <a:pt x="3577" y="12103"/>
                </a:lnTo>
                <a:lnTo>
                  <a:pt x="3723" y="12177"/>
                </a:lnTo>
                <a:lnTo>
                  <a:pt x="3903" y="12252"/>
                </a:lnTo>
                <a:lnTo>
                  <a:pt x="4072" y="12364"/>
                </a:lnTo>
                <a:lnTo>
                  <a:pt x="4230" y="12494"/>
                </a:lnTo>
                <a:lnTo>
                  <a:pt x="4353" y="12643"/>
                </a:lnTo>
                <a:lnTo>
                  <a:pt x="4488" y="12829"/>
                </a:lnTo>
                <a:lnTo>
                  <a:pt x="4567" y="13034"/>
                </a:lnTo>
                <a:lnTo>
                  <a:pt x="4657" y="13257"/>
                </a:lnTo>
                <a:lnTo>
                  <a:pt x="4702" y="13462"/>
                </a:lnTo>
                <a:lnTo>
                  <a:pt x="4725" y="13686"/>
                </a:lnTo>
                <a:lnTo>
                  <a:pt x="4702" y="14282"/>
                </a:lnTo>
                <a:lnTo>
                  <a:pt x="4657" y="15045"/>
                </a:lnTo>
                <a:lnTo>
                  <a:pt x="4612" y="15976"/>
                </a:lnTo>
                <a:lnTo>
                  <a:pt x="4590" y="16926"/>
                </a:lnTo>
                <a:lnTo>
                  <a:pt x="4567" y="17968"/>
                </a:lnTo>
                <a:lnTo>
                  <a:pt x="4567" y="19011"/>
                </a:lnTo>
                <a:lnTo>
                  <a:pt x="4590" y="19514"/>
                </a:lnTo>
                <a:lnTo>
                  <a:pt x="4612" y="19980"/>
                </a:lnTo>
                <a:lnTo>
                  <a:pt x="4657" y="20426"/>
                </a:lnTo>
                <a:lnTo>
                  <a:pt x="4725" y="20836"/>
                </a:lnTo>
                <a:lnTo>
                  <a:pt x="4848" y="20929"/>
                </a:lnTo>
                <a:lnTo>
                  <a:pt x="5040" y="21004"/>
                </a:lnTo>
                <a:lnTo>
                  <a:pt x="5265" y="21078"/>
                </a:lnTo>
                <a:lnTo>
                  <a:pt x="5478" y="21115"/>
                </a:lnTo>
                <a:lnTo>
                  <a:pt x="6041" y="21115"/>
                </a:lnTo>
                <a:lnTo>
                  <a:pt x="6637" y="21078"/>
                </a:lnTo>
                <a:lnTo>
                  <a:pt x="7312" y="21004"/>
                </a:lnTo>
                <a:lnTo>
                  <a:pt x="7998" y="20929"/>
                </a:lnTo>
                <a:lnTo>
                  <a:pt x="8696" y="20855"/>
                </a:lnTo>
                <a:lnTo>
                  <a:pt x="9360" y="20836"/>
                </a:lnTo>
                <a:close/>
              </a:path>
            </a:pathLst>
          </a:custGeom>
          <a:solidFill>
            <a:srgbClr val="FFCC99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27" name="Puzzle3"/>
          <p:cNvSpPr>
            <a:spLocks noEditPoints="1" noChangeArrowheads="1"/>
          </p:cNvSpPr>
          <p:nvPr/>
        </p:nvSpPr>
        <p:spPr bwMode="auto">
          <a:xfrm>
            <a:off x="6492946" y="3778519"/>
            <a:ext cx="1012316" cy="1221887"/>
          </a:xfrm>
          <a:custGeom>
            <a:avLst/>
            <a:gdLst>
              <a:gd name="T0" fmla="*/ 10391 w 21600"/>
              <a:gd name="T1" fmla="*/ 15806 h 21600"/>
              <a:gd name="T2" fmla="*/ 20551 w 21600"/>
              <a:gd name="T3" fmla="*/ 21088 h 21600"/>
              <a:gd name="T4" fmla="*/ 13180 w 21600"/>
              <a:gd name="T5" fmla="*/ 13801 h 21600"/>
              <a:gd name="T6" fmla="*/ 20551 w 21600"/>
              <a:gd name="T7" fmla="*/ 7025 h 21600"/>
              <a:gd name="T8" fmla="*/ 10500 w 21600"/>
              <a:gd name="T9" fmla="*/ 52 h 21600"/>
              <a:gd name="T10" fmla="*/ 692 w 21600"/>
              <a:gd name="T11" fmla="*/ 6802 h 21600"/>
              <a:gd name="T12" fmla="*/ 8064 w 21600"/>
              <a:gd name="T13" fmla="*/ 13526 h 21600"/>
              <a:gd name="T14" fmla="*/ 692 w 21600"/>
              <a:gd name="T15" fmla="*/ 21088 h 21600"/>
              <a:gd name="T16" fmla="*/ 2273 w 21600"/>
              <a:gd name="T17" fmla="*/ 7719 h 21600"/>
              <a:gd name="T18" fmla="*/ 19149 w 21600"/>
              <a:gd name="T19" fmla="*/ 20237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6625" y="20892"/>
                </a:moveTo>
                <a:lnTo>
                  <a:pt x="7105" y="21023"/>
                </a:lnTo>
                <a:lnTo>
                  <a:pt x="7513" y="21088"/>
                </a:lnTo>
                <a:lnTo>
                  <a:pt x="7922" y="21115"/>
                </a:lnTo>
                <a:lnTo>
                  <a:pt x="8242" y="21115"/>
                </a:lnTo>
                <a:lnTo>
                  <a:pt x="8544" y="21062"/>
                </a:lnTo>
                <a:lnTo>
                  <a:pt x="8810" y="20997"/>
                </a:lnTo>
                <a:lnTo>
                  <a:pt x="9023" y="20892"/>
                </a:lnTo>
                <a:lnTo>
                  <a:pt x="9148" y="20761"/>
                </a:lnTo>
                <a:lnTo>
                  <a:pt x="9290" y="20616"/>
                </a:lnTo>
                <a:lnTo>
                  <a:pt x="9361" y="20459"/>
                </a:lnTo>
                <a:lnTo>
                  <a:pt x="9396" y="20289"/>
                </a:lnTo>
                <a:lnTo>
                  <a:pt x="9396" y="20092"/>
                </a:lnTo>
                <a:lnTo>
                  <a:pt x="9325" y="19909"/>
                </a:lnTo>
                <a:lnTo>
                  <a:pt x="9219" y="19738"/>
                </a:lnTo>
                <a:lnTo>
                  <a:pt x="9094" y="19555"/>
                </a:lnTo>
                <a:lnTo>
                  <a:pt x="8917" y="19384"/>
                </a:lnTo>
                <a:lnTo>
                  <a:pt x="8650" y="19162"/>
                </a:lnTo>
                <a:lnTo>
                  <a:pt x="8437" y="18900"/>
                </a:lnTo>
                <a:lnTo>
                  <a:pt x="8277" y="18624"/>
                </a:lnTo>
                <a:lnTo>
                  <a:pt x="8135" y="18349"/>
                </a:lnTo>
                <a:lnTo>
                  <a:pt x="8028" y="18048"/>
                </a:lnTo>
                <a:lnTo>
                  <a:pt x="7993" y="17746"/>
                </a:lnTo>
                <a:lnTo>
                  <a:pt x="7993" y="17471"/>
                </a:lnTo>
                <a:lnTo>
                  <a:pt x="8028" y="17169"/>
                </a:lnTo>
                <a:lnTo>
                  <a:pt x="8135" y="16920"/>
                </a:lnTo>
                <a:lnTo>
                  <a:pt x="8277" y="16671"/>
                </a:lnTo>
                <a:lnTo>
                  <a:pt x="8366" y="16540"/>
                </a:lnTo>
                <a:lnTo>
                  <a:pt x="8473" y="16409"/>
                </a:lnTo>
                <a:lnTo>
                  <a:pt x="8615" y="16317"/>
                </a:lnTo>
                <a:lnTo>
                  <a:pt x="8739" y="16213"/>
                </a:lnTo>
                <a:lnTo>
                  <a:pt x="8881" y="16134"/>
                </a:lnTo>
                <a:lnTo>
                  <a:pt x="9059" y="16055"/>
                </a:lnTo>
                <a:lnTo>
                  <a:pt x="9254" y="15990"/>
                </a:lnTo>
                <a:lnTo>
                  <a:pt x="9432" y="15911"/>
                </a:lnTo>
                <a:lnTo>
                  <a:pt x="9663" y="15885"/>
                </a:lnTo>
                <a:lnTo>
                  <a:pt x="9876" y="15833"/>
                </a:lnTo>
                <a:lnTo>
                  <a:pt x="10142" y="15806"/>
                </a:lnTo>
                <a:lnTo>
                  <a:pt x="10391" y="15806"/>
                </a:lnTo>
                <a:lnTo>
                  <a:pt x="10728" y="15806"/>
                </a:lnTo>
                <a:lnTo>
                  <a:pt x="10995" y="15806"/>
                </a:lnTo>
                <a:lnTo>
                  <a:pt x="11279" y="15833"/>
                </a:lnTo>
                <a:lnTo>
                  <a:pt x="11546" y="15885"/>
                </a:lnTo>
                <a:lnTo>
                  <a:pt x="11776" y="15937"/>
                </a:lnTo>
                <a:lnTo>
                  <a:pt x="12025" y="15990"/>
                </a:lnTo>
                <a:lnTo>
                  <a:pt x="12221" y="16055"/>
                </a:lnTo>
                <a:lnTo>
                  <a:pt x="12434" y="16134"/>
                </a:lnTo>
                <a:lnTo>
                  <a:pt x="12611" y="16213"/>
                </a:lnTo>
                <a:lnTo>
                  <a:pt x="12771" y="16317"/>
                </a:lnTo>
                <a:lnTo>
                  <a:pt x="12913" y="16409"/>
                </a:lnTo>
                <a:lnTo>
                  <a:pt x="13038" y="16514"/>
                </a:lnTo>
                <a:lnTo>
                  <a:pt x="13251" y="16737"/>
                </a:lnTo>
                <a:lnTo>
                  <a:pt x="13428" y="16986"/>
                </a:lnTo>
                <a:lnTo>
                  <a:pt x="13517" y="17248"/>
                </a:lnTo>
                <a:lnTo>
                  <a:pt x="13588" y="17523"/>
                </a:lnTo>
                <a:lnTo>
                  <a:pt x="13588" y="17799"/>
                </a:lnTo>
                <a:lnTo>
                  <a:pt x="13517" y="18074"/>
                </a:lnTo>
                <a:lnTo>
                  <a:pt x="13428" y="18323"/>
                </a:lnTo>
                <a:lnTo>
                  <a:pt x="13286" y="18572"/>
                </a:lnTo>
                <a:lnTo>
                  <a:pt x="13109" y="18808"/>
                </a:lnTo>
                <a:lnTo>
                  <a:pt x="12878" y="19031"/>
                </a:lnTo>
                <a:lnTo>
                  <a:pt x="12434" y="19411"/>
                </a:lnTo>
                <a:lnTo>
                  <a:pt x="12132" y="19738"/>
                </a:lnTo>
                <a:lnTo>
                  <a:pt x="12025" y="19856"/>
                </a:lnTo>
                <a:lnTo>
                  <a:pt x="11919" y="20014"/>
                </a:lnTo>
                <a:lnTo>
                  <a:pt x="11883" y="20132"/>
                </a:lnTo>
                <a:lnTo>
                  <a:pt x="11883" y="20263"/>
                </a:lnTo>
                <a:lnTo>
                  <a:pt x="11883" y="20394"/>
                </a:lnTo>
                <a:lnTo>
                  <a:pt x="11954" y="20485"/>
                </a:lnTo>
                <a:lnTo>
                  <a:pt x="12061" y="20590"/>
                </a:lnTo>
                <a:lnTo>
                  <a:pt x="12185" y="20695"/>
                </a:lnTo>
                <a:lnTo>
                  <a:pt x="12327" y="20787"/>
                </a:lnTo>
                <a:lnTo>
                  <a:pt x="12540" y="20892"/>
                </a:lnTo>
                <a:lnTo>
                  <a:pt x="12771" y="20997"/>
                </a:lnTo>
                <a:lnTo>
                  <a:pt x="13073" y="21088"/>
                </a:lnTo>
                <a:lnTo>
                  <a:pt x="13428" y="21193"/>
                </a:lnTo>
                <a:lnTo>
                  <a:pt x="13873" y="21298"/>
                </a:lnTo>
                <a:lnTo>
                  <a:pt x="14317" y="21390"/>
                </a:lnTo>
                <a:lnTo>
                  <a:pt x="14778" y="21468"/>
                </a:lnTo>
                <a:lnTo>
                  <a:pt x="15294" y="21547"/>
                </a:lnTo>
                <a:lnTo>
                  <a:pt x="15809" y="21600"/>
                </a:lnTo>
                <a:lnTo>
                  <a:pt x="16359" y="21652"/>
                </a:lnTo>
                <a:lnTo>
                  <a:pt x="16875" y="21678"/>
                </a:lnTo>
                <a:lnTo>
                  <a:pt x="17407" y="21678"/>
                </a:lnTo>
                <a:lnTo>
                  <a:pt x="17958" y="21678"/>
                </a:lnTo>
                <a:lnTo>
                  <a:pt x="18473" y="21652"/>
                </a:lnTo>
                <a:lnTo>
                  <a:pt x="18953" y="21573"/>
                </a:lnTo>
                <a:lnTo>
                  <a:pt x="19397" y="21495"/>
                </a:lnTo>
                <a:lnTo>
                  <a:pt x="19841" y="21390"/>
                </a:lnTo>
                <a:lnTo>
                  <a:pt x="20214" y="21272"/>
                </a:lnTo>
                <a:lnTo>
                  <a:pt x="20551" y="21088"/>
                </a:lnTo>
                <a:lnTo>
                  <a:pt x="20480" y="20787"/>
                </a:lnTo>
                <a:lnTo>
                  <a:pt x="20409" y="20485"/>
                </a:lnTo>
                <a:lnTo>
                  <a:pt x="20356" y="20158"/>
                </a:lnTo>
                <a:lnTo>
                  <a:pt x="20356" y="19804"/>
                </a:lnTo>
                <a:lnTo>
                  <a:pt x="20321" y="19083"/>
                </a:lnTo>
                <a:lnTo>
                  <a:pt x="20356" y="18349"/>
                </a:lnTo>
                <a:lnTo>
                  <a:pt x="20409" y="17641"/>
                </a:lnTo>
                <a:lnTo>
                  <a:pt x="20480" y="17012"/>
                </a:lnTo>
                <a:lnTo>
                  <a:pt x="20551" y="16488"/>
                </a:lnTo>
                <a:lnTo>
                  <a:pt x="20551" y="16055"/>
                </a:lnTo>
                <a:lnTo>
                  <a:pt x="20551" y="15911"/>
                </a:lnTo>
                <a:lnTo>
                  <a:pt x="20445" y="15754"/>
                </a:lnTo>
                <a:lnTo>
                  <a:pt x="20356" y="15610"/>
                </a:lnTo>
                <a:lnTo>
                  <a:pt x="20178" y="15452"/>
                </a:lnTo>
                <a:lnTo>
                  <a:pt x="20001" y="15334"/>
                </a:lnTo>
                <a:lnTo>
                  <a:pt x="19770" y="15230"/>
                </a:lnTo>
                <a:lnTo>
                  <a:pt x="19521" y="15125"/>
                </a:lnTo>
                <a:lnTo>
                  <a:pt x="19290" y="15059"/>
                </a:lnTo>
                <a:lnTo>
                  <a:pt x="19024" y="15007"/>
                </a:lnTo>
                <a:lnTo>
                  <a:pt x="18740" y="14954"/>
                </a:lnTo>
                <a:lnTo>
                  <a:pt x="18509" y="14954"/>
                </a:lnTo>
                <a:lnTo>
                  <a:pt x="18225" y="14954"/>
                </a:lnTo>
                <a:lnTo>
                  <a:pt x="17994" y="15007"/>
                </a:lnTo>
                <a:lnTo>
                  <a:pt x="17763" y="15085"/>
                </a:lnTo>
                <a:lnTo>
                  <a:pt x="17550" y="15177"/>
                </a:lnTo>
                <a:lnTo>
                  <a:pt x="17372" y="15308"/>
                </a:lnTo>
                <a:lnTo>
                  <a:pt x="17176" y="15426"/>
                </a:lnTo>
                <a:lnTo>
                  <a:pt x="16928" y="15557"/>
                </a:lnTo>
                <a:lnTo>
                  <a:pt x="16661" y="15636"/>
                </a:lnTo>
                <a:lnTo>
                  <a:pt x="16359" y="15688"/>
                </a:lnTo>
                <a:lnTo>
                  <a:pt x="16022" y="15715"/>
                </a:lnTo>
                <a:lnTo>
                  <a:pt x="15667" y="15688"/>
                </a:lnTo>
                <a:lnTo>
                  <a:pt x="15294" y="15662"/>
                </a:lnTo>
                <a:lnTo>
                  <a:pt x="14956" y="15583"/>
                </a:lnTo>
                <a:lnTo>
                  <a:pt x="14619" y="15479"/>
                </a:lnTo>
                <a:lnTo>
                  <a:pt x="14281" y="15334"/>
                </a:lnTo>
                <a:lnTo>
                  <a:pt x="13961" y="15177"/>
                </a:lnTo>
                <a:lnTo>
                  <a:pt x="13695" y="14981"/>
                </a:lnTo>
                <a:lnTo>
                  <a:pt x="13588" y="14850"/>
                </a:lnTo>
                <a:lnTo>
                  <a:pt x="13482" y="14732"/>
                </a:lnTo>
                <a:lnTo>
                  <a:pt x="13393" y="14600"/>
                </a:lnTo>
                <a:lnTo>
                  <a:pt x="13322" y="14456"/>
                </a:lnTo>
                <a:lnTo>
                  <a:pt x="13251" y="14299"/>
                </a:lnTo>
                <a:lnTo>
                  <a:pt x="13215" y="14155"/>
                </a:lnTo>
                <a:lnTo>
                  <a:pt x="13180" y="13971"/>
                </a:lnTo>
                <a:lnTo>
                  <a:pt x="13180" y="13801"/>
                </a:lnTo>
                <a:lnTo>
                  <a:pt x="13180" y="13591"/>
                </a:lnTo>
                <a:lnTo>
                  <a:pt x="13215" y="13395"/>
                </a:lnTo>
                <a:lnTo>
                  <a:pt x="13251" y="13198"/>
                </a:lnTo>
                <a:lnTo>
                  <a:pt x="13322" y="13015"/>
                </a:lnTo>
                <a:lnTo>
                  <a:pt x="13393" y="12870"/>
                </a:lnTo>
                <a:lnTo>
                  <a:pt x="13482" y="12713"/>
                </a:lnTo>
                <a:lnTo>
                  <a:pt x="13588" y="12569"/>
                </a:lnTo>
                <a:lnTo>
                  <a:pt x="13730" y="12438"/>
                </a:lnTo>
                <a:lnTo>
                  <a:pt x="13997" y="12215"/>
                </a:lnTo>
                <a:lnTo>
                  <a:pt x="14334" y="12005"/>
                </a:lnTo>
                <a:lnTo>
                  <a:pt x="14690" y="11861"/>
                </a:lnTo>
                <a:lnTo>
                  <a:pt x="15063" y="11756"/>
                </a:lnTo>
                <a:lnTo>
                  <a:pt x="15436" y="11678"/>
                </a:lnTo>
                <a:lnTo>
                  <a:pt x="15809" y="11638"/>
                </a:lnTo>
                <a:lnTo>
                  <a:pt x="16182" y="11638"/>
                </a:lnTo>
                <a:lnTo>
                  <a:pt x="16555" y="11678"/>
                </a:lnTo>
                <a:lnTo>
                  <a:pt x="16910" y="11730"/>
                </a:lnTo>
                <a:lnTo>
                  <a:pt x="17248" y="11835"/>
                </a:lnTo>
                <a:lnTo>
                  <a:pt x="17514" y="11966"/>
                </a:lnTo>
                <a:lnTo>
                  <a:pt x="17763" y="12110"/>
                </a:lnTo>
                <a:lnTo>
                  <a:pt x="17887" y="12215"/>
                </a:lnTo>
                <a:lnTo>
                  <a:pt x="18065" y="12307"/>
                </a:lnTo>
                <a:lnTo>
                  <a:pt x="18260" y="12412"/>
                </a:lnTo>
                <a:lnTo>
                  <a:pt x="18438" y="12464"/>
                </a:lnTo>
                <a:lnTo>
                  <a:pt x="18669" y="12543"/>
                </a:lnTo>
                <a:lnTo>
                  <a:pt x="18882" y="12569"/>
                </a:lnTo>
                <a:lnTo>
                  <a:pt x="19113" y="12595"/>
                </a:lnTo>
                <a:lnTo>
                  <a:pt x="19361" y="12608"/>
                </a:lnTo>
                <a:lnTo>
                  <a:pt x="19592" y="12608"/>
                </a:lnTo>
                <a:lnTo>
                  <a:pt x="19841" y="12595"/>
                </a:lnTo>
                <a:lnTo>
                  <a:pt x="20072" y="12543"/>
                </a:lnTo>
                <a:lnTo>
                  <a:pt x="20321" y="12490"/>
                </a:lnTo>
                <a:lnTo>
                  <a:pt x="20551" y="12438"/>
                </a:lnTo>
                <a:lnTo>
                  <a:pt x="20800" y="12333"/>
                </a:lnTo>
                <a:lnTo>
                  <a:pt x="20996" y="12241"/>
                </a:lnTo>
                <a:lnTo>
                  <a:pt x="21244" y="12110"/>
                </a:lnTo>
                <a:lnTo>
                  <a:pt x="21298" y="12032"/>
                </a:lnTo>
                <a:lnTo>
                  <a:pt x="21404" y="11966"/>
                </a:lnTo>
                <a:lnTo>
                  <a:pt x="21475" y="11861"/>
                </a:lnTo>
                <a:lnTo>
                  <a:pt x="21511" y="11730"/>
                </a:lnTo>
                <a:lnTo>
                  <a:pt x="21617" y="11481"/>
                </a:lnTo>
                <a:lnTo>
                  <a:pt x="21653" y="11180"/>
                </a:lnTo>
                <a:lnTo>
                  <a:pt x="21653" y="10826"/>
                </a:lnTo>
                <a:lnTo>
                  <a:pt x="21653" y="10472"/>
                </a:lnTo>
                <a:lnTo>
                  <a:pt x="21582" y="10092"/>
                </a:lnTo>
                <a:lnTo>
                  <a:pt x="21511" y="9725"/>
                </a:lnTo>
                <a:lnTo>
                  <a:pt x="21298" y="8912"/>
                </a:lnTo>
                <a:lnTo>
                  <a:pt x="21067" y="8191"/>
                </a:lnTo>
                <a:lnTo>
                  <a:pt x="20800" y="7536"/>
                </a:lnTo>
                <a:lnTo>
                  <a:pt x="20551" y="7025"/>
                </a:lnTo>
                <a:lnTo>
                  <a:pt x="20001" y="7103"/>
                </a:lnTo>
                <a:lnTo>
                  <a:pt x="19432" y="7156"/>
                </a:lnTo>
                <a:lnTo>
                  <a:pt x="18846" y="7208"/>
                </a:lnTo>
                <a:lnTo>
                  <a:pt x="18225" y="7208"/>
                </a:lnTo>
                <a:lnTo>
                  <a:pt x="17656" y="7208"/>
                </a:lnTo>
                <a:lnTo>
                  <a:pt x="17070" y="7182"/>
                </a:lnTo>
                <a:lnTo>
                  <a:pt x="16484" y="7156"/>
                </a:lnTo>
                <a:lnTo>
                  <a:pt x="15986" y="7103"/>
                </a:lnTo>
                <a:lnTo>
                  <a:pt x="14992" y="6999"/>
                </a:lnTo>
                <a:lnTo>
                  <a:pt x="14210" y="6907"/>
                </a:lnTo>
                <a:lnTo>
                  <a:pt x="13695" y="6828"/>
                </a:lnTo>
                <a:lnTo>
                  <a:pt x="13517" y="6802"/>
                </a:lnTo>
                <a:lnTo>
                  <a:pt x="13073" y="6645"/>
                </a:lnTo>
                <a:lnTo>
                  <a:pt x="12700" y="6474"/>
                </a:lnTo>
                <a:lnTo>
                  <a:pt x="12363" y="6304"/>
                </a:lnTo>
                <a:lnTo>
                  <a:pt x="12132" y="6094"/>
                </a:lnTo>
                <a:lnTo>
                  <a:pt x="11919" y="5871"/>
                </a:lnTo>
                <a:lnTo>
                  <a:pt x="11776" y="5649"/>
                </a:lnTo>
                <a:lnTo>
                  <a:pt x="11688" y="5413"/>
                </a:lnTo>
                <a:lnTo>
                  <a:pt x="11617" y="5190"/>
                </a:lnTo>
                <a:lnTo>
                  <a:pt x="11617" y="4941"/>
                </a:lnTo>
                <a:lnTo>
                  <a:pt x="11652" y="4718"/>
                </a:lnTo>
                <a:lnTo>
                  <a:pt x="11723" y="4482"/>
                </a:lnTo>
                <a:lnTo>
                  <a:pt x="11812" y="4285"/>
                </a:lnTo>
                <a:lnTo>
                  <a:pt x="11919" y="4089"/>
                </a:lnTo>
                <a:lnTo>
                  <a:pt x="12096" y="3905"/>
                </a:lnTo>
                <a:lnTo>
                  <a:pt x="12292" y="3735"/>
                </a:lnTo>
                <a:lnTo>
                  <a:pt x="12505" y="3604"/>
                </a:lnTo>
                <a:lnTo>
                  <a:pt x="12700" y="3460"/>
                </a:lnTo>
                <a:lnTo>
                  <a:pt x="12878" y="3250"/>
                </a:lnTo>
                <a:lnTo>
                  <a:pt x="13038" y="3027"/>
                </a:lnTo>
                <a:lnTo>
                  <a:pt x="13180" y="2752"/>
                </a:lnTo>
                <a:lnTo>
                  <a:pt x="13286" y="2477"/>
                </a:lnTo>
                <a:lnTo>
                  <a:pt x="13322" y="2175"/>
                </a:lnTo>
                <a:lnTo>
                  <a:pt x="13357" y="1874"/>
                </a:lnTo>
                <a:lnTo>
                  <a:pt x="13286" y="1572"/>
                </a:lnTo>
                <a:lnTo>
                  <a:pt x="13180" y="1271"/>
                </a:lnTo>
                <a:lnTo>
                  <a:pt x="13038" y="983"/>
                </a:lnTo>
                <a:lnTo>
                  <a:pt x="12949" y="865"/>
                </a:lnTo>
                <a:lnTo>
                  <a:pt x="12807" y="733"/>
                </a:lnTo>
                <a:lnTo>
                  <a:pt x="12665" y="616"/>
                </a:lnTo>
                <a:lnTo>
                  <a:pt x="12505" y="511"/>
                </a:lnTo>
                <a:lnTo>
                  <a:pt x="12327" y="406"/>
                </a:lnTo>
                <a:lnTo>
                  <a:pt x="12132" y="314"/>
                </a:lnTo>
                <a:lnTo>
                  <a:pt x="11883" y="235"/>
                </a:lnTo>
                <a:lnTo>
                  <a:pt x="11652" y="183"/>
                </a:lnTo>
                <a:lnTo>
                  <a:pt x="11368" y="104"/>
                </a:lnTo>
                <a:lnTo>
                  <a:pt x="11101" y="78"/>
                </a:lnTo>
                <a:lnTo>
                  <a:pt x="10800" y="52"/>
                </a:lnTo>
                <a:lnTo>
                  <a:pt x="10444" y="52"/>
                </a:lnTo>
                <a:lnTo>
                  <a:pt x="10142" y="52"/>
                </a:lnTo>
                <a:lnTo>
                  <a:pt x="9840" y="78"/>
                </a:lnTo>
                <a:lnTo>
                  <a:pt x="9574" y="104"/>
                </a:lnTo>
                <a:lnTo>
                  <a:pt x="9325" y="157"/>
                </a:lnTo>
                <a:lnTo>
                  <a:pt x="9094" y="209"/>
                </a:lnTo>
                <a:lnTo>
                  <a:pt x="8846" y="262"/>
                </a:lnTo>
                <a:lnTo>
                  <a:pt x="8650" y="340"/>
                </a:lnTo>
                <a:lnTo>
                  <a:pt x="8437" y="432"/>
                </a:lnTo>
                <a:lnTo>
                  <a:pt x="8277" y="511"/>
                </a:lnTo>
                <a:lnTo>
                  <a:pt x="8100" y="616"/>
                </a:lnTo>
                <a:lnTo>
                  <a:pt x="7957" y="707"/>
                </a:lnTo>
                <a:lnTo>
                  <a:pt x="7833" y="838"/>
                </a:lnTo>
                <a:lnTo>
                  <a:pt x="7620" y="1061"/>
                </a:lnTo>
                <a:lnTo>
                  <a:pt x="7442" y="1336"/>
                </a:lnTo>
                <a:lnTo>
                  <a:pt x="7353" y="1599"/>
                </a:lnTo>
                <a:lnTo>
                  <a:pt x="7318" y="1900"/>
                </a:lnTo>
                <a:lnTo>
                  <a:pt x="7318" y="2175"/>
                </a:lnTo>
                <a:lnTo>
                  <a:pt x="7353" y="2450"/>
                </a:lnTo>
                <a:lnTo>
                  <a:pt x="7442" y="2726"/>
                </a:lnTo>
                <a:lnTo>
                  <a:pt x="7620" y="2975"/>
                </a:lnTo>
                <a:lnTo>
                  <a:pt x="7833" y="3198"/>
                </a:lnTo>
                <a:lnTo>
                  <a:pt x="8064" y="3433"/>
                </a:lnTo>
                <a:lnTo>
                  <a:pt x="8295" y="3630"/>
                </a:lnTo>
                <a:lnTo>
                  <a:pt x="8508" y="3853"/>
                </a:lnTo>
                <a:lnTo>
                  <a:pt x="8686" y="4089"/>
                </a:lnTo>
                <a:lnTo>
                  <a:pt x="8775" y="4312"/>
                </a:lnTo>
                <a:lnTo>
                  <a:pt x="8846" y="4561"/>
                </a:lnTo>
                <a:lnTo>
                  <a:pt x="8846" y="4810"/>
                </a:lnTo>
                <a:lnTo>
                  <a:pt x="8810" y="5059"/>
                </a:lnTo>
                <a:lnTo>
                  <a:pt x="8721" y="5295"/>
                </a:lnTo>
                <a:lnTo>
                  <a:pt x="8579" y="5544"/>
                </a:lnTo>
                <a:lnTo>
                  <a:pt x="8366" y="5766"/>
                </a:lnTo>
                <a:lnTo>
                  <a:pt x="8135" y="5976"/>
                </a:lnTo>
                <a:lnTo>
                  <a:pt x="7833" y="6199"/>
                </a:lnTo>
                <a:lnTo>
                  <a:pt x="7478" y="6369"/>
                </a:lnTo>
                <a:lnTo>
                  <a:pt x="7069" y="6527"/>
                </a:lnTo>
                <a:lnTo>
                  <a:pt x="6590" y="6671"/>
                </a:lnTo>
                <a:lnTo>
                  <a:pt x="6092" y="6802"/>
                </a:lnTo>
                <a:lnTo>
                  <a:pt x="5684" y="6802"/>
                </a:lnTo>
                <a:lnTo>
                  <a:pt x="5133" y="6802"/>
                </a:lnTo>
                <a:lnTo>
                  <a:pt x="4547" y="6802"/>
                </a:lnTo>
                <a:lnTo>
                  <a:pt x="3872" y="6802"/>
                </a:lnTo>
                <a:lnTo>
                  <a:pt x="3144" y="6802"/>
                </a:lnTo>
                <a:lnTo>
                  <a:pt x="2362" y="6802"/>
                </a:lnTo>
                <a:lnTo>
                  <a:pt x="1545" y="6802"/>
                </a:lnTo>
                <a:lnTo>
                  <a:pt x="692" y="6802"/>
                </a:lnTo>
                <a:lnTo>
                  <a:pt x="586" y="7234"/>
                </a:lnTo>
                <a:lnTo>
                  <a:pt x="461" y="7837"/>
                </a:lnTo>
                <a:lnTo>
                  <a:pt x="355" y="8493"/>
                </a:lnTo>
                <a:lnTo>
                  <a:pt x="248" y="9187"/>
                </a:lnTo>
                <a:lnTo>
                  <a:pt x="142" y="9869"/>
                </a:lnTo>
                <a:lnTo>
                  <a:pt x="106" y="10498"/>
                </a:lnTo>
                <a:lnTo>
                  <a:pt x="106" y="10983"/>
                </a:lnTo>
                <a:lnTo>
                  <a:pt x="106" y="11311"/>
                </a:lnTo>
                <a:lnTo>
                  <a:pt x="213" y="11481"/>
                </a:lnTo>
                <a:lnTo>
                  <a:pt x="319" y="11651"/>
                </a:lnTo>
                <a:lnTo>
                  <a:pt x="497" y="11783"/>
                </a:lnTo>
                <a:lnTo>
                  <a:pt x="692" y="11914"/>
                </a:lnTo>
                <a:lnTo>
                  <a:pt x="941" y="12032"/>
                </a:lnTo>
                <a:lnTo>
                  <a:pt x="1207" y="12110"/>
                </a:lnTo>
                <a:lnTo>
                  <a:pt x="1509" y="12189"/>
                </a:lnTo>
                <a:lnTo>
                  <a:pt x="1794" y="12241"/>
                </a:lnTo>
                <a:lnTo>
                  <a:pt x="2131" y="12267"/>
                </a:lnTo>
                <a:lnTo>
                  <a:pt x="2433" y="12281"/>
                </a:lnTo>
                <a:lnTo>
                  <a:pt x="2735" y="12267"/>
                </a:lnTo>
                <a:lnTo>
                  <a:pt x="3055" y="12241"/>
                </a:lnTo>
                <a:lnTo>
                  <a:pt x="3357" y="12189"/>
                </a:lnTo>
                <a:lnTo>
                  <a:pt x="3623" y="12084"/>
                </a:lnTo>
                <a:lnTo>
                  <a:pt x="3872" y="11979"/>
                </a:lnTo>
                <a:lnTo>
                  <a:pt x="4103" y="11861"/>
                </a:lnTo>
                <a:lnTo>
                  <a:pt x="4316" y="11704"/>
                </a:lnTo>
                <a:lnTo>
                  <a:pt x="4582" y="11612"/>
                </a:lnTo>
                <a:lnTo>
                  <a:pt x="4849" y="11533"/>
                </a:lnTo>
                <a:lnTo>
                  <a:pt x="5169" y="11507"/>
                </a:lnTo>
                <a:lnTo>
                  <a:pt x="5506" y="11481"/>
                </a:lnTo>
                <a:lnTo>
                  <a:pt x="5808" y="11507"/>
                </a:lnTo>
                <a:lnTo>
                  <a:pt x="6146" y="11560"/>
                </a:lnTo>
                <a:lnTo>
                  <a:pt x="6501" y="11651"/>
                </a:lnTo>
                <a:lnTo>
                  <a:pt x="6803" y="11783"/>
                </a:lnTo>
                <a:lnTo>
                  <a:pt x="7105" y="11940"/>
                </a:lnTo>
                <a:lnTo>
                  <a:pt x="7353" y="12110"/>
                </a:lnTo>
                <a:lnTo>
                  <a:pt x="7584" y="12333"/>
                </a:lnTo>
                <a:lnTo>
                  <a:pt x="7798" y="12595"/>
                </a:lnTo>
                <a:lnTo>
                  <a:pt x="7922" y="12870"/>
                </a:lnTo>
                <a:lnTo>
                  <a:pt x="8028" y="13198"/>
                </a:lnTo>
                <a:lnTo>
                  <a:pt x="8064" y="13526"/>
                </a:lnTo>
                <a:lnTo>
                  <a:pt x="8028" y="13775"/>
                </a:lnTo>
                <a:lnTo>
                  <a:pt x="7922" y="13998"/>
                </a:lnTo>
                <a:lnTo>
                  <a:pt x="7798" y="14220"/>
                </a:lnTo>
                <a:lnTo>
                  <a:pt x="7584" y="14404"/>
                </a:lnTo>
                <a:lnTo>
                  <a:pt x="7353" y="14574"/>
                </a:lnTo>
                <a:lnTo>
                  <a:pt x="7105" y="14732"/>
                </a:lnTo>
                <a:lnTo>
                  <a:pt x="6803" y="14850"/>
                </a:lnTo>
                <a:lnTo>
                  <a:pt x="6501" y="14954"/>
                </a:lnTo>
                <a:lnTo>
                  <a:pt x="6146" y="15033"/>
                </a:lnTo>
                <a:lnTo>
                  <a:pt x="5808" y="15085"/>
                </a:lnTo>
                <a:lnTo>
                  <a:pt x="5506" y="15085"/>
                </a:lnTo>
                <a:lnTo>
                  <a:pt x="5169" y="15059"/>
                </a:lnTo>
                <a:lnTo>
                  <a:pt x="4849" y="15007"/>
                </a:lnTo>
                <a:lnTo>
                  <a:pt x="4582" y="14902"/>
                </a:lnTo>
                <a:lnTo>
                  <a:pt x="4316" y="14784"/>
                </a:lnTo>
                <a:lnTo>
                  <a:pt x="4103" y="14600"/>
                </a:lnTo>
                <a:lnTo>
                  <a:pt x="3907" y="14430"/>
                </a:lnTo>
                <a:lnTo>
                  <a:pt x="3659" y="14299"/>
                </a:lnTo>
                <a:lnTo>
                  <a:pt x="3428" y="14194"/>
                </a:lnTo>
                <a:lnTo>
                  <a:pt x="3179" y="14129"/>
                </a:lnTo>
                <a:lnTo>
                  <a:pt x="2913" y="14102"/>
                </a:lnTo>
                <a:lnTo>
                  <a:pt x="2646" y="14102"/>
                </a:lnTo>
                <a:lnTo>
                  <a:pt x="2362" y="14129"/>
                </a:lnTo>
                <a:lnTo>
                  <a:pt x="2096" y="14168"/>
                </a:lnTo>
                <a:lnTo>
                  <a:pt x="1811" y="14273"/>
                </a:lnTo>
                <a:lnTo>
                  <a:pt x="1545" y="14378"/>
                </a:lnTo>
                <a:lnTo>
                  <a:pt x="1314" y="14496"/>
                </a:lnTo>
                <a:lnTo>
                  <a:pt x="1065" y="14653"/>
                </a:lnTo>
                <a:lnTo>
                  <a:pt x="870" y="14797"/>
                </a:lnTo>
                <a:lnTo>
                  <a:pt x="657" y="14981"/>
                </a:lnTo>
                <a:lnTo>
                  <a:pt x="497" y="15177"/>
                </a:lnTo>
                <a:lnTo>
                  <a:pt x="390" y="15413"/>
                </a:lnTo>
                <a:lnTo>
                  <a:pt x="284" y="15636"/>
                </a:lnTo>
                <a:lnTo>
                  <a:pt x="248" y="15911"/>
                </a:lnTo>
                <a:lnTo>
                  <a:pt x="284" y="16239"/>
                </a:lnTo>
                <a:lnTo>
                  <a:pt x="319" y="16566"/>
                </a:lnTo>
                <a:lnTo>
                  <a:pt x="497" y="17340"/>
                </a:lnTo>
                <a:lnTo>
                  <a:pt x="692" y="18152"/>
                </a:lnTo>
                <a:lnTo>
                  <a:pt x="799" y="18559"/>
                </a:lnTo>
                <a:lnTo>
                  <a:pt x="905" y="18978"/>
                </a:lnTo>
                <a:lnTo>
                  <a:pt x="959" y="19384"/>
                </a:lnTo>
                <a:lnTo>
                  <a:pt x="994" y="19791"/>
                </a:lnTo>
                <a:lnTo>
                  <a:pt x="994" y="20132"/>
                </a:lnTo>
                <a:lnTo>
                  <a:pt x="959" y="20485"/>
                </a:lnTo>
                <a:lnTo>
                  <a:pt x="941" y="20669"/>
                </a:lnTo>
                <a:lnTo>
                  <a:pt x="870" y="20813"/>
                </a:lnTo>
                <a:lnTo>
                  <a:pt x="799" y="20970"/>
                </a:lnTo>
                <a:lnTo>
                  <a:pt x="692" y="21088"/>
                </a:lnTo>
                <a:lnTo>
                  <a:pt x="1474" y="20997"/>
                </a:lnTo>
                <a:lnTo>
                  <a:pt x="2291" y="20866"/>
                </a:lnTo>
                <a:lnTo>
                  <a:pt x="3108" y="20787"/>
                </a:lnTo>
                <a:lnTo>
                  <a:pt x="3907" y="20721"/>
                </a:lnTo>
                <a:lnTo>
                  <a:pt x="4653" y="20695"/>
                </a:lnTo>
                <a:lnTo>
                  <a:pt x="5364" y="20695"/>
                </a:lnTo>
                <a:lnTo>
                  <a:pt x="5701" y="20721"/>
                </a:lnTo>
                <a:lnTo>
                  <a:pt x="6057" y="20761"/>
                </a:lnTo>
                <a:lnTo>
                  <a:pt x="6323" y="20813"/>
                </a:lnTo>
                <a:lnTo>
                  <a:pt x="6625" y="20892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28" name="Puzzle2"/>
          <p:cNvSpPr>
            <a:spLocks noEditPoints="1" noChangeArrowheads="1"/>
          </p:cNvSpPr>
          <p:nvPr/>
        </p:nvSpPr>
        <p:spPr bwMode="auto">
          <a:xfrm>
            <a:off x="6204972" y="4668705"/>
            <a:ext cx="1615707" cy="1112935"/>
          </a:xfrm>
          <a:custGeom>
            <a:avLst/>
            <a:gdLst>
              <a:gd name="T0" fmla="*/ 11 w 21600"/>
              <a:gd name="T1" fmla="*/ 13386 h 21600"/>
              <a:gd name="T2" fmla="*/ 4202 w 21600"/>
              <a:gd name="T3" fmla="*/ 21161 h 21600"/>
              <a:gd name="T4" fmla="*/ 10400 w 21600"/>
              <a:gd name="T5" fmla="*/ 13909 h 21600"/>
              <a:gd name="T6" fmla="*/ 16821 w 21600"/>
              <a:gd name="T7" fmla="*/ 21190 h 21600"/>
              <a:gd name="T8" fmla="*/ 21600 w 21600"/>
              <a:gd name="T9" fmla="*/ 15083 h 21600"/>
              <a:gd name="T10" fmla="*/ 16889 w 21600"/>
              <a:gd name="T11" fmla="*/ 5739 h 21600"/>
              <a:gd name="T12" fmla="*/ 10800 w 21600"/>
              <a:gd name="T13" fmla="*/ 28 h 21600"/>
              <a:gd name="T14" fmla="*/ 4202 w 21600"/>
              <a:gd name="T15" fmla="*/ 5894 h 21600"/>
              <a:gd name="T16" fmla="*/ 5388 w 21600"/>
              <a:gd name="T17" fmla="*/ 6742 h 21600"/>
              <a:gd name="T18" fmla="*/ 16177 w 21600"/>
              <a:gd name="T19" fmla="*/ 20441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4247" y="12354"/>
                </a:moveTo>
                <a:lnTo>
                  <a:pt x="4134" y="12468"/>
                </a:lnTo>
                <a:lnTo>
                  <a:pt x="4010" y="12581"/>
                </a:lnTo>
                <a:lnTo>
                  <a:pt x="3897" y="12637"/>
                </a:lnTo>
                <a:lnTo>
                  <a:pt x="3773" y="12694"/>
                </a:lnTo>
                <a:lnTo>
                  <a:pt x="3637" y="12694"/>
                </a:lnTo>
                <a:lnTo>
                  <a:pt x="3524" y="12694"/>
                </a:lnTo>
                <a:lnTo>
                  <a:pt x="3400" y="12665"/>
                </a:lnTo>
                <a:lnTo>
                  <a:pt x="3287" y="12609"/>
                </a:lnTo>
                <a:lnTo>
                  <a:pt x="3027" y="12496"/>
                </a:lnTo>
                <a:lnTo>
                  <a:pt x="2790" y="12340"/>
                </a:lnTo>
                <a:lnTo>
                  <a:pt x="2530" y="12142"/>
                </a:lnTo>
                <a:lnTo>
                  <a:pt x="2293" y="11987"/>
                </a:lnTo>
                <a:lnTo>
                  <a:pt x="2033" y="11817"/>
                </a:lnTo>
                <a:lnTo>
                  <a:pt x="1773" y="11676"/>
                </a:lnTo>
                <a:lnTo>
                  <a:pt x="1638" y="11662"/>
                </a:lnTo>
                <a:lnTo>
                  <a:pt x="1513" y="11634"/>
                </a:lnTo>
                <a:lnTo>
                  <a:pt x="1378" y="11634"/>
                </a:lnTo>
                <a:lnTo>
                  <a:pt x="1253" y="11634"/>
                </a:lnTo>
                <a:lnTo>
                  <a:pt x="1118" y="11662"/>
                </a:lnTo>
                <a:lnTo>
                  <a:pt x="971" y="11732"/>
                </a:lnTo>
                <a:lnTo>
                  <a:pt x="835" y="11817"/>
                </a:lnTo>
                <a:lnTo>
                  <a:pt x="711" y="11959"/>
                </a:lnTo>
                <a:lnTo>
                  <a:pt x="553" y="12086"/>
                </a:lnTo>
                <a:lnTo>
                  <a:pt x="429" y="12284"/>
                </a:lnTo>
                <a:lnTo>
                  <a:pt x="271" y="12524"/>
                </a:lnTo>
                <a:lnTo>
                  <a:pt x="146" y="12793"/>
                </a:lnTo>
                <a:lnTo>
                  <a:pt x="79" y="12962"/>
                </a:lnTo>
                <a:lnTo>
                  <a:pt x="33" y="13146"/>
                </a:lnTo>
                <a:lnTo>
                  <a:pt x="11" y="13386"/>
                </a:lnTo>
                <a:lnTo>
                  <a:pt x="11" y="13641"/>
                </a:lnTo>
                <a:lnTo>
                  <a:pt x="33" y="13881"/>
                </a:lnTo>
                <a:lnTo>
                  <a:pt x="101" y="14150"/>
                </a:lnTo>
                <a:lnTo>
                  <a:pt x="192" y="14404"/>
                </a:lnTo>
                <a:lnTo>
                  <a:pt x="293" y="14645"/>
                </a:lnTo>
                <a:lnTo>
                  <a:pt x="451" y="14857"/>
                </a:lnTo>
                <a:lnTo>
                  <a:pt x="621" y="15054"/>
                </a:lnTo>
                <a:lnTo>
                  <a:pt x="734" y="15125"/>
                </a:lnTo>
                <a:lnTo>
                  <a:pt x="835" y="15210"/>
                </a:lnTo>
                <a:lnTo>
                  <a:pt x="948" y="15267"/>
                </a:lnTo>
                <a:lnTo>
                  <a:pt x="1084" y="15323"/>
                </a:lnTo>
                <a:lnTo>
                  <a:pt x="1208" y="15351"/>
                </a:lnTo>
                <a:lnTo>
                  <a:pt x="1355" y="15380"/>
                </a:lnTo>
                <a:lnTo>
                  <a:pt x="1513" y="15380"/>
                </a:lnTo>
                <a:lnTo>
                  <a:pt x="1683" y="15380"/>
                </a:lnTo>
                <a:lnTo>
                  <a:pt x="1864" y="15351"/>
                </a:lnTo>
                <a:lnTo>
                  <a:pt x="2033" y="15323"/>
                </a:lnTo>
                <a:lnTo>
                  <a:pt x="2225" y="15238"/>
                </a:lnTo>
                <a:lnTo>
                  <a:pt x="2428" y="15153"/>
                </a:lnTo>
                <a:lnTo>
                  <a:pt x="2745" y="15026"/>
                </a:lnTo>
                <a:lnTo>
                  <a:pt x="3005" y="14913"/>
                </a:lnTo>
                <a:lnTo>
                  <a:pt x="3264" y="14828"/>
                </a:lnTo>
                <a:lnTo>
                  <a:pt x="3513" y="14800"/>
                </a:lnTo>
                <a:lnTo>
                  <a:pt x="3615" y="14828"/>
                </a:lnTo>
                <a:lnTo>
                  <a:pt x="3728" y="14857"/>
                </a:lnTo>
                <a:lnTo>
                  <a:pt x="3807" y="14913"/>
                </a:lnTo>
                <a:lnTo>
                  <a:pt x="3920" y="14998"/>
                </a:lnTo>
                <a:lnTo>
                  <a:pt x="4010" y="15097"/>
                </a:lnTo>
                <a:lnTo>
                  <a:pt x="4089" y="15238"/>
                </a:lnTo>
                <a:lnTo>
                  <a:pt x="4179" y="15408"/>
                </a:lnTo>
                <a:lnTo>
                  <a:pt x="4247" y="15620"/>
                </a:lnTo>
                <a:lnTo>
                  <a:pt x="4326" y="15860"/>
                </a:lnTo>
                <a:lnTo>
                  <a:pt x="4394" y="16129"/>
                </a:lnTo>
                <a:lnTo>
                  <a:pt x="4439" y="16440"/>
                </a:lnTo>
                <a:lnTo>
                  <a:pt x="4507" y="16737"/>
                </a:lnTo>
                <a:lnTo>
                  <a:pt x="4552" y="17090"/>
                </a:lnTo>
                <a:lnTo>
                  <a:pt x="4575" y="17443"/>
                </a:lnTo>
                <a:lnTo>
                  <a:pt x="4586" y="17825"/>
                </a:lnTo>
                <a:lnTo>
                  <a:pt x="4586" y="18193"/>
                </a:lnTo>
                <a:lnTo>
                  <a:pt x="4586" y="18574"/>
                </a:lnTo>
                <a:lnTo>
                  <a:pt x="4586" y="18984"/>
                </a:lnTo>
                <a:lnTo>
                  <a:pt x="4552" y="19366"/>
                </a:lnTo>
                <a:lnTo>
                  <a:pt x="4507" y="19748"/>
                </a:lnTo>
                <a:lnTo>
                  <a:pt x="4462" y="20129"/>
                </a:lnTo>
                <a:lnTo>
                  <a:pt x="4371" y="20483"/>
                </a:lnTo>
                <a:lnTo>
                  <a:pt x="4292" y="20836"/>
                </a:lnTo>
                <a:lnTo>
                  <a:pt x="4202" y="21161"/>
                </a:lnTo>
                <a:lnTo>
                  <a:pt x="4744" y="21161"/>
                </a:lnTo>
                <a:lnTo>
                  <a:pt x="5264" y="21161"/>
                </a:lnTo>
                <a:lnTo>
                  <a:pt x="5784" y="21161"/>
                </a:lnTo>
                <a:lnTo>
                  <a:pt x="6235" y="21161"/>
                </a:lnTo>
                <a:lnTo>
                  <a:pt x="6676" y="21161"/>
                </a:lnTo>
                <a:lnTo>
                  <a:pt x="7060" y="21161"/>
                </a:lnTo>
                <a:lnTo>
                  <a:pt x="7410" y="21161"/>
                </a:lnTo>
                <a:lnTo>
                  <a:pt x="7670" y="21161"/>
                </a:lnTo>
                <a:lnTo>
                  <a:pt x="8020" y="21020"/>
                </a:lnTo>
                <a:lnTo>
                  <a:pt x="8303" y="20893"/>
                </a:lnTo>
                <a:lnTo>
                  <a:pt x="8563" y="20695"/>
                </a:lnTo>
                <a:lnTo>
                  <a:pt x="8800" y="20511"/>
                </a:lnTo>
                <a:lnTo>
                  <a:pt x="8969" y="20285"/>
                </a:lnTo>
                <a:lnTo>
                  <a:pt x="9150" y="20045"/>
                </a:lnTo>
                <a:lnTo>
                  <a:pt x="9252" y="19804"/>
                </a:lnTo>
                <a:lnTo>
                  <a:pt x="9342" y="19550"/>
                </a:lnTo>
                <a:lnTo>
                  <a:pt x="9410" y="19281"/>
                </a:lnTo>
                <a:lnTo>
                  <a:pt x="9433" y="19013"/>
                </a:lnTo>
                <a:lnTo>
                  <a:pt x="9433" y="18744"/>
                </a:lnTo>
                <a:lnTo>
                  <a:pt x="9387" y="18504"/>
                </a:lnTo>
                <a:lnTo>
                  <a:pt x="9320" y="18221"/>
                </a:lnTo>
                <a:lnTo>
                  <a:pt x="9207" y="17981"/>
                </a:lnTo>
                <a:lnTo>
                  <a:pt x="9105" y="17740"/>
                </a:lnTo>
                <a:lnTo>
                  <a:pt x="8924" y="17514"/>
                </a:lnTo>
                <a:lnTo>
                  <a:pt x="8777" y="17274"/>
                </a:lnTo>
                <a:lnTo>
                  <a:pt x="8642" y="17034"/>
                </a:lnTo>
                <a:lnTo>
                  <a:pt x="8563" y="16765"/>
                </a:lnTo>
                <a:lnTo>
                  <a:pt x="8472" y="16468"/>
                </a:lnTo>
                <a:lnTo>
                  <a:pt x="8450" y="16157"/>
                </a:lnTo>
                <a:lnTo>
                  <a:pt x="8450" y="15860"/>
                </a:lnTo>
                <a:lnTo>
                  <a:pt x="8472" y="15563"/>
                </a:lnTo>
                <a:lnTo>
                  <a:pt x="8540" y="15267"/>
                </a:lnTo>
                <a:lnTo>
                  <a:pt x="8642" y="14998"/>
                </a:lnTo>
                <a:lnTo>
                  <a:pt x="8777" y="14729"/>
                </a:lnTo>
                <a:lnTo>
                  <a:pt x="8868" y="14616"/>
                </a:lnTo>
                <a:lnTo>
                  <a:pt x="8969" y="14475"/>
                </a:lnTo>
                <a:lnTo>
                  <a:pt x="9060" y="14376"/>
                </a:lnTo>
                <a:lnTo>
                  <a:pt x="9184" y="14291"/>
                </a:lnTo>
                <a:lnTo>
                  <a:pt x="9297" y="14206"/>
                </a:lnTo>
                <a:lnTo>
                  <a:pt x="9433" y="14121"/>
                </a:lnTo>
                <a:lnTo>
                  <a:pt x="9579" y="14051"/>
                </a:lnTo>
                <a:lnTo>
                  <a:pt x="9726" y="13994"/>
                </a:lnTo>
                <a:lnTo>
                  <a:pt x="9884" y="13938"/>
                </a:lnTo>
                <a:lnTo>
                  <a:pt x="10054" y="13909"/>
                </a:lnTo>
                <a:lnTo>
                  <a:pt x="10257" y="13881"/>
                </a:lnTo>
                <a:lnTo>
                  <a:pt x="10449" y="13881"/>
                </a:lnTo>
                <a:lnTo>
                  <a:pt x="10664" y="13881"/>
                </a:lnTo>
                <a:lnTo>
                  <a:pt x="10856" y="13909"/>
                </a:lnTo>
                <a:lnTo>
                  <a:pt x="11037" y="13966"/>
                </a:lnTo>
                <a:lnTo>
                  <a:pt x="11206" y="14023"/>
                </a:lnTo>
                <a:lnTo>
                  <a:pt x="11353" y="14093"/>
                </a:lnTo>
                <a:lnTo>
                  <a:pt x="11511" y="14178"/>
                </a:lnTo>
                <a:lnTo>
                  <a:pt x="11635" y="14263"/>
                </a:lnTo>
                <a:lnTo>
                  <a:pt x="11748" y="14376"/>
                </a:lnTo>
                <a:lnTo>
                  <a:pt x="11861" y="14475"/>
                </a:lnTo>
                <a:lnTo>
                  <a:pt x="11941" y="14616"/>
                </a:lnTo>
                <a:lnTo>
                  <a:pt x="12031" y="14758"/>
                </a:lnTo>
                <a:lnTo>
                  <a:pt x="12099" y="14885"/>
                </a:lnTo>
                <a:lnTo>
                  <a:pt x="12200" y="15210"/>
                </a:lnTo>
                <a:lnTo>
                  <a:pt x="12268" y="15507"/>
                </a:lnTo>
                <a:lnTo>
                  <a:pt x="12291" y="15832"/>
                </a:lnTo>
                <a:lnTo>
                  <a:pt x="12291" y="16157"/>
                </a:lnTo>
                <a:lnTo>
                  <a:pt x="12246" y="16482"/>
                </a:lnTo>
                <a:lnTo>
                  <a:pt x="12178" y="16807"/>
                </a:lnTo>
                <a:lnTo>
                  <a:pt x="12099" y="17090"/>
                </a:lnTo>
                <a:lnTo>
                  <a:pt x="12008" y="17330"/>
                </a:lnTo>
                <a:lnTo>
                  <a:pt x="11884" y="17542"/>
                </a:lnTo>
                <a:lnTo>
                  <a:pt x="11748" y="17712"/>
                </a:lnTo>
                <a:lnTo>
                  <a:pt x="11613" y="17839"/>
                </a:lnTo>
                <a:lnTo>
                  <a:pt x="11489" y="18037"/>
                </a:lnTo>
                <a:lnTo>
                  <a:pt x="11398" y="18221"/>
                </a:lnTo>
                <a:lnTo>
                  <a:pt x="11319" y="18447"/>
                </a:lnTo>
                <a:lnTo>
                  <a:pt x="11251" y="18659"/>
                </a:lnTo>
                <a:lnTo>
                  <a:pt x="11206" y="18900"/>
                </a:lnTo>
                <a:lnTo>
                  <a:pt x="11184" y="19154"/>
                </a:lnTo>
                <a:lnTo>
                  <a:pt x="11184" y="19423"/>
                </a:lnTo>
                <a:lnTo>
                  <a:pt x="11229" y="19663"/>
                </a:lnTo>
                <a:lnTo>
                  <a:pt x="11297" y="19903"/>
                </a:lnTo>
                <a:lnTo>
                  <a:pt x="11376" y="20158"/>
                </a:lnTo>
                <a:lnTo>
                  <a:pt x="11511" y="20398"/>
                </a:lnTo>
                <a:lnTo>
                  <a:pt x="11681" y="20610"/>
                </a:lnTo>
                <a:lnTo>
                  <a:pt x="11884" y="20808"/>
                </a:lnTo>
                <a:lnTo>
                  <a:pt x="12121" y="20992"/>
                </a:lnTo>
                <a:lnTo>
                  <a:pt x="12404" y="21161"/>
                </a:lnTo>
                <a:lnTo>
                  <a:pt x="12528" y="21190"/>
                </a:lnTo>
                <a:lnTo>
                  <a:pt x="12856" y="21274"/>
                </a:lnTo>
                <a:lnTo>
                  <a:pt x="13330" y="21373"/>
                </a:lnTo>
                <a:lnTo>
                  <a:pt x="13963" y="21486"/>
                </a:lnTo>
                <a:lnTo>
                  <a:pt x="14313" y="21543"/>
                </a:lnTo>
                <a:lnTo>
                  <a:pt x="14652" y="21571"/>
                </a:lnTo>
                <a:lnTo>
                  <a:pt x="15025" y="21600"/>
                </a:lnTo>
                <a:lnTo>
                  <a:pt x="15409" y="21600"/>
                </a:lnTo>
                <a:lnTo>
                  <a:pt x="15782" y="21600"/>
                </a:lnTo>
                <a:lnTo>
                  <a:pt x="16177" y="21571"/>
                </a:lnTo>
                <a:lnTo>
                  <a:pt x="16516" y="21486"/>
                </a:lnTo>
                <a:lnTo>
                  <a:pt x="16889" y="21402"/>
                </a:lnTo>
                <a:lnTo>
                  <a:pt x="16821" y="21190"/>
                </a:lnTo>
                <a:lnTo>
                  <a:pt x="16776" y="20935"/>
                </a:lnTo>
                <a:lnTo>
                  <a:pt x="16742" y="20667"/>
                </a:lnTo>
                <a:lnTo>
                  <a:pt x="16719" y="20370"/>
                </a:lnTo>
                <a:lnTo>
                  <a:pt x="16697" y="19719"/>
                </a:lnTo>
                <a:lnTo>
                  <a:pt x="16697" y="19013"/>
                </a:lnTo>
                <a:lnTo>
                  <a:pt x="16719" y="18306"/>
                </a:lnTo>
                <a:lnTo>
                  <a:pt x="16753" y="17599"/>
                </a:lnTo>
                <a:lnTo>
                  <a:pt x="16821" y="16949"/>
                </a:lnTo>
                <a:lnTo>
                  <a:pt x="16889" y="16383"/>
                </a:lnTo>
                <a:lnTo>
                  <a:pt x="16934" y="16129"/>
                </a:lnTo>
                <a:lnTo>
                  <a:pt x="17002" y="15945"/>
                </a:lnTo>
                <a:lnTo>
                  <a:pt x="17081" y="15790"/>
                </a:lnTo>
                <a:lnTo>
                  <a:pt x="17194" y="15648"/>
                </a:lnTo>
                <a:lnTo>
                  <a:pt x="17318" y="15563"/>
                </a:lnTo>
                <a:lnTo>
                  <a:pt x="17453" y="15507"/>
                </a:lnTo>
                <a:lnTo>
                  <a:pt x="17600" y="15450"/>
                </a:lnTo>
                <a:lnTo>
                  <a:pt x="17758" y="15450"/>
                </a:lnTo>
                <a:lnTo>
                  <a:pt x="17905" y="15479"/>
                </a:lnTo>
                <a:lnTo>
                  <a:pt x="18064" y="15535"/>
                </a:lnTo>
                <a:lnTo>
                  <a:pt x="18233" y="15620"/>
                </a:lnTo>
                <a:lnTo>
                  <a:pt x="18380" y="15733"/>
                </a:lnTo>
                <a:lnTo>
                  <a:pt x="18561" y="15832"/>
                </a:lnTo>
                <a:lnTo>
                  <a:pt x="18707" y="15973"/>
                </a:lnTo>
                <a:lnTo>
                  <a:pt x="18866" y="16129"/>
                </a:lnTo>
                <a:lnTo>
                  <a:pt x="18990" y="16327"/>
                </a:lnTo>
                <a:lnTo>
                  <a:pt x="19125" y="16482"/>
                </a:lnTo>
                <a:lnTo>
                  <a:pt x="19295" y="16624"/>
                </a:lnTo>
                <a:lnTo>
                  <a:pt x="19464" y="16737"/>
                </a:lnTo>
                <a:lnTo>
                  <a:pt x="19668" y="16807"/>
                </a:lnTo>
                <a:lnTo>
                  <a:pt x="19860" y="16836"/>
                </a:lnTo>
                <a:lnTo>
                  <a:pt x="20052" y="16864"/>
                </a:lnTo>
                <a:lnTo>
                  <a:pt x="20266" y="16836"/>
                </a:lnTo>
                <a:lnTo>
                  <a:pt x="20470" y="16793"/>
                </a:lnTo>
                <a:lnTo>
                  <a:pt x="20662" y="16708"/>
                </a:lnTo>
                <a:lnTo>
                  <a:pt x="20854" y="16567"/>
                </a:lnTo>
                <a:lnTo>
                  <a:pt x="21035" y="16412"/>
                </a:lnTo>
                <a:lnTo>
                  <a:pt x="21182" y="16214"/>
                </a:lnTo>
                <a:lnTo>
                  <a:pt x="21340" y="16002"/>
                </a:lnTo>
                <a:lnTo>
                  <a:pt x="21441" y="15733"/>
                </a:lnTo>
                <a:lnTo>
                  <a:pt x="21532" y="15436"/>
                </a:lnTo>
                <a:lnTo>
                  <a:pt x="21600" y="15083"/>
                </a:lnTo>
                <a:lnTo>
                  <a:pt x="21600" y="14885"/>
                </a:lnTo>
                <a:lnTo>
                  <a:pt x="21600" y="14729"/>
                </a:lnTo>
                <a:lnTo>
                  <a:pt x="21600" y="14531"/>
                </a:lnTo>
                <a:lnTo>
                  <a:pt x="21577" y="14376"/>
                </a:lnTo>
                <a:lnTo>
                  <a:pt x="21532" y="14206"/>
                </a:lnTo>
                <a:lnTo>
                  <a:pt x="21487" y="14051"/>
                </a:lnTo>
                <a:lnTo>
                  <a:pt x="21419" y="13909"/>
                </a:lnTo>
                <a:lnTo>
                  <a:pt x="21351" y="13768"/>
                </a:lnTo>
                <a:lnTo>
                  <a:pt x="21204" y="13500"/>
                </a:lnTo>
                <a:lnTo>
                  <a:pt x="21035" y="13287"/>
                </a:lnTo>
                <a:lnTo>
                  <a:pt x="20809" y="13090"/>
                </a:lnTo>
                <a:lnTo>
                  <a:pt x="20594" y="12962"/>
                </a:lnTo>
                <a:lnTo>
                  <a:pt x="20357" y="12821"/>
                </a:lnTo>
                <a:lnTo>
                  <a:pt x="20120" y="12764"/>
                </a:lnTo>
                <a:lnTo>
                  <a:pt x="19882" y="12708"/>
                </a:lnTo>
                <a:lnTo>
                  <a:pt x="19645" y="12736"/>
                </a:lnTo>
                <a:lnTo>
                  <a:pt x="19430" y="12793"/>
                </a:lnTo>
                <a:lnTo>
                  <a:pt x="19227" y="12906"/>
                </a:lnTo>
                <a:lnTo>
                  <a:pt x="19148" y="12962"/>
                </a:lnTo>
                <a:lnTo>
                  <a:pt x="19058" y="13047"/>
                </a:lnTo>
                <a:lnTo>
                  <a:pt x="18990" y="13146"/>
                </a:lnTo>
                <a:lnTo>
                  <a:pt x="18911" y="13259"/>
                </a:lnTo>
                <a:lnTo>
                  <a:pt x="18775" y="13471"/>
                </a:lnTo>
                <a:lnTo>
                  <a:pt x="18628" y="13641"/>
                </a:lnTo>
                <a:lnTo>
                  <a:pt x="18470" y="13740"/>
                </a:lnTo>
                <a:lnTo>
                  <a:pt x="18301" y="13825"/>
                </a:lnTo>
                <a:lnTo>
                  <a:pt x="18143" y="13853"/>
                </a:lnTo>
                <a:lnTo>
                  <a:pt x="17973" y="13881"/>
                </a:lnTo>
                <a:lnTo>
                  <a:pt x="17804" y="13853"/>
                </a:lnTo>
                <a:lnTo>
                  <a:pt x="17646" y="13796"/>
                </a:lnTo>
                <a:lnTo>
                  <a:pt x="17499" y="13726"/>
                </a:lnTo>
                <a:lnTo>
                  <a:pt x="17341" y="13641"/>
                </a:lnTo>
                <a:lnTo>
                  <a:pt x="17216" y="13528"/>
                </a:lnTo>
                <a:lnTo>
                  <a:pt x="17103" y="13386"/>
                </a:lnTo>
                <a:lnTo>
                  <a:pt x="17024" y="13259"/>
                </a:lnTo>
                <a:lnTo>
                  <a:pt x="16934" y="13118"/>
                </a:lnTo>
                <a:lnTo>
                  <a:pt x="16889" y="12991"/>
                </a:lnTo>
                <a:lnTo>
                  <a:pt x="16889" y="12849"/>
                </a:lnTo>
                <a:lnTo>
                  <a:pt x="16889" y="12383"/>
                </a:lnTo>
                <a:lnTo>
                  <a:pt x="16889" y="11662"/>
                </a:lnTo>
                <a:lnTo>
                  <a:pt x="16889" y="10701"/>
                </a:lnTo>
                <a:lnTo>
                  <a:pt x="16889" y="9640"/>
                </a:lnTo>
                <a:lnTo>
                  <a:pt x="16889" y="8566"/>
                </a:lnTo>
                <a:lnTo>
                  <a:pt x="16889" y="7478"/>
                </a:lnTo>
                <a:lnTo>
                  <a:pt x="16889" y="6502"/>
                </a:lnTo>
                <a:lnTo>
                  <a:pt x="16889" y="5739"/>
                </a:lnTo>
                <a:lnTo>
                  <a:pt x="16674" y="5894"/>
                </a:lnTo>
                <a:lnTo>
                  <a:pt x="16414" y="6036"/>
                </a:lnTo>
                <a:lnTo>
                  <a:pt x="16154" y="6177"/>
                </a:lnTo>
                <a:lnTo>
                  <a:pt x="15849" y="6248"/>
                </a:lnTo>
                <a:lnTo>
                  <a:pt x="15544" y="6304"/>
                </a:lnTo>
                <a:lnTo>
                  <a:pt x="15217" y="6332"/>
                </a:lnTo>
                <a:lnTo>
                  <a:pt x="14866" y="6361"/>
                </a:lnTo>
                <a:lnTo>
                  <a:pt x="14550" y="6361"/>
                </a:lnTo>
                <a:lnTo>
                  <a:pt x="14200" y="6332"/>
                </a:lnTo>
                <a:lnTo>
                  <a:pt x="13850" y="6276"/>
                </a:lnTo>
                <a:lnTo>
                  <a:pt x="13522" y="6219"/>
                </a:lnTo>
                <a:lnTo>
                  <a:pt x="13206" y="6149"/>
                </a:lnTo>
                <a:lnTo>
                  <a:pt x="12901" y="6064"/>
                </a:lnTo>
                <a:lnTo>
                  <a:pt x="12618" y="5951"/>
                </a:lnTo>
                <a:lnTo>
                  <a:pt x="12358" y="5838"/>
                </a:lnTo>
                <a:lnTo>
                  <a:pt x="12121" y="5739"/>
                </a:lnTo>
                <a:lnTo>
                  <a:pt x="11941" y="5626"/>
                </a:lnTo>
                <a:lnTo>
                  <a:pt x="11794" y="5513"/>
                </a:lnTo>
                <a:lnTo>
                  <a:pt x="11658" y="5414"/>
                </a:lnTo>
                <a:lnTo>
                  <a:pt x="11556" y="5301"/>
                </a:lnTo>
                <a:lnTo>
                  <a:pt x="11466" y="5187"/>
                </a:lnTo>
                <a:lnTo>
                  <a:pt x="11398" y="5089"/>
                </a:lnTo>
                <a:lnTo>
                  <a:pt x="11376" y="4947"/>
                </a:lnTo>
                <a:lnTo>
                  <a:pt x="11353" y="4834"/>
                </a:lnTo>
                <a:lnTo>
                  <a:pt x="11353" y="4707"/>
                </a:lnTo>
                <a:lnTo>
                  <a:pt x="11376" y="4565"/>
                </a:lnTo>
                <a:lnTo>
                  <a:pt x="11443" y="4410"/>
                </a:lnTo>
                <a:lnTo>
                  <a:pt x="11511" y="4240"/>
                </a:lnTo>
                <a:lnTo>
                  <a:pt x="11703" y="3887"/>
                </a:lnTo>
                <a:lnTo>
                  <a:pt x="11986" y="3505"/>
                </a:lnTo>
                <a:lnTo>
                  <a:pt x="12144" y="3265"/>
                </a:lnTo>
                <a:lnTo>
                  <a:pt x="12246" y="3025"/>
                </a:lnTo>
                <a:lnTo>
                  <a:pt x="12336" y="2756"/>
                </a:lnTo>
                <a:lnTo>
                  <a:pt x="12404" y="2445"/>
                </a:lnTo>
                <a:lnTo>
                  <a:pt x="12438" y="2176"/>
                </a:lnTo>
                <a:lnTo>
                  <a:pt x="12438" y="1880"/>
                </a:lnTo>
                <a:lnTo>
                  <a:pt x="12404" y="1583"/>
                </a:lnTo>
                <a:lnTo>
                  <a:pt x="12336" y="1314"/>
                </a:lnTo>
                <a:lnTo>
                  <a:pt x="12246" y="1046"/>
                </a:lnTo>
                <a:lnTo>
                  <a:pt x="12099" y="791"/>
                </a:lnTo>
                <a:lnTo>
                  <a:pt x="12008" y="692"/>
                </a:lnTo>
                <a:lnTo>
                  <a:pt x="11918" y="579"/>
                </a:lnTo>
                <a:lnTo>
                  <a:pt x="11816" y="466"/>
                </a:lnTo>
                <a:lnTo>
                  <a:pt x="11703" y="381"/>
                </a:lnTo>
                <a:lnTo>
                  <a:pt x="11579" y="310"/>
                </a:lnTo>
                <a:lnTo>
                  <a:pt x="11443" y="226"/>
                </a:lnTo>
                <a:lnTo>
                  <a:pt x="11297" y="169"/>
                </a:lnTo>
                <a:lnTo>
                  <a:pt x="11138" y="113"/>
                </a:lnTo>
                <a:lnTo>
                  <a:pt x="10969" y="56"/>
                </a:lnTo>
                <a:lnTo>
                  <a:pt x="10800" y="28"/>
                </a:lnTo>
                <a:lnTo>
                  <a:pt x="10619" y="28"/>
                </a:lnTo>
                <a:lnTo>
                  <a:pt x="10404" y="28"/>
                </a:lnTo>
                <a:lnTo>
                  <a:pt x="10257" y="28"/>
                </a:lnTo>
                <a:lnTo>
                  <a:pt x="10076" y="56"/>
                </a:lnTo>
                <a:lnTo>
                  <a:pt x="9952" y="84"/>
                </a:lnTo>
                <a:lnTo>
                  <a:pt x="9794" y="141"/>
                </a:lnTo>
                <a:lnTo>
                  <a:pt x="9692" y="226"/>
                </a:lnTo>
                <a:lnTo>
                  <a:pt x="9557" y="282"/>
                </a:lnTo>
                <a:lnTo>
                  <a:pt x="9455" y="381"/>
                </a:lnTo>
                <a:lnTo>
                  <a:pt x="9365" y="466"/>
                </a:lnTo>
                <a:lnTo>
                  <a:pt x="9274" y="579"/>
                </a:lnTo>
                <a:lnTo>
                  <a:pt x="9184" y="692"/>
                </a:lnTo>
                <a:lnTo>
                  <a:pt x="9128" y="791"/>
                </a:lnTo>
                <a:lnTo>
                  <a:pt x="9060" y="932"/>
                </a:lnTo>
                <a:lnTo>
                  <a:pt x="8969" y="1201"/>
                </a:lnTo>
                <a:lnTo>
                  <a:pt x="8913" y="1498"/>
                </a:lnTo>
                <a:lnTo>
                  <a:pt x="8890" y="1795"/>
                </a:lnTo>
                <a:lnTo>
                  <a:pt x="8890" y="2120"/>
                </a:lnTo>
                <a:lnTo>
                  <a:pt x="8913" y="2445"/>
                </a:lnTo>
                <a:lnTo>
                  <a:pt x="8969" y="2756"/>
                </a:lnTo>
                <a:lnTo>
                  <a:pt x="9060" y="3081"/>
                </a:lnTo>
                <a:lnTo>
                  <a:pt x="9173" y="3378"/>
                </a:lnTo>
                <a:lnTo>
                  <a:pt x="9297" y="3647"/>
                </a:lnTo>
                <a:lnTo>
                  <a:pt x="9466" y="3887"/>
                </a:lnTo>
                <a:lnTo>
                  <a:pt x="9579" y="4085"/>
                </a:lnTo>
                <a:lnTo>
                  <a:pt x="9670" y="4269"/>
                </a:lnTo>
                <a:lnTo>
                  <a:pt x="9726" y="4467"/>
                </a:lnTo>
                <a:lnTo>
                  <a:pt x="9771" y="4650"/>
                </a:lnTo>
                <a:lnTo>
                  <a:pt x="9771" y="4834"/>
                </a:lnTo>
                <a:lnTo>
                  <a:pt x="9749" y="5032"/>
                </a:lnTo>
                <a:lnTo>
                  <a:pt x="9715" y="5216"/>
                </a:lnTo>
                <a:lnTo>
                  <a:pt x="9625" y="5385"/>
                </a:lnTo>
                <a:lnTo>
                  <a:pt x="9534" y="5513"/>
                </a:lnTo>
                <a:lnTo>
                  <a:pt x="9410" y="5626"/>
                </a:lnTo>
                <a:lnTo>
                  <a:pt x="9229" y="5710"/>
                </a:lnTo>
                <a:lnTo>
                  <a:pt x="9060" y="5767"/>
                </a:lnTo>
                <a:lnTo>
                  <a:pt x="8845" y="5767"/>
                </a:lnTo>
                <a:lnTo>
                  <a:pt x="8585" y="5739"/>
                </a:lnTo>
                <a:lnTo>
                  <a:pt x="8325" y="5654"/>
                </a:lnTo>
                <a:lnTo>
                  <a:pt x="8020" y="5513"/>
                </a:lnTo>
                <a:lnTo>
                  <a:pt x="7840" y="5442"/>
                </a:lnTo>
                <a:lnTo>
                  <a:pt x="7648" y="5385"/>
                </a:lnTo>
                <a:lnTo>
                  <a:pt x="7433" y="5329"/>
                </a:lnTo>
                <a:lnTo>
                  <a:pt x="7241" y="5301"/>
                </a:lnTo>
                <a:lnTo>
                  <a:pt x="6755" y="5301"/>
                </a:lnTo>
                <a:lnTo>
                  <a:pt x="6281" y="5329"/>
                </a:lnTo>
                <a:lnTo>
                  <a:pt x="5784" y="5385"/>
                </a:lnTo>
                <a:lnTo>
                  <a:pt x="5264" y="5498"/>
                </a:lnTo>
                <a:lnTo>
                  <a:pt x="4744" y="5597"/>
                </a:lnTo>
                <a:lnTo>
                  <a:pt x="4247" y="5739"/>
                </a:lnTo>
                <a:lnTo>
                  <a:pt x="4202" y="5894"/>
                </a:lnTo>
                <a:lnTo>
                  <a:pt x="4202" y="6191"/>
                </a:lnTo>
                <a:lnTo>
                  <a:pt x="4202" y="6545"/>
                </a:lnTo>
                <a:lnTo>
                  <a:pt x="4225" y="6954"/>
                </a:lnTo>
                <a:lnTo>
                  <a:pt x="4315" y="7930"/>
                </a:lnTo>
                <a:lnTo>
                  <a:pt x="4394" y="9018"/>
                </a:lnTo>
                <a:lnTo>
                  <a:pt x="4439" y="9570"/>
                </a:lnTo>
                <a:lnTo>
                  <a:pt x="4462" y="10107"/>
                </a:lnTo>
                <a:lnTo>
                  <a:pt x="4484" y="10630"/>
                </a:lnTo>
                <a:lnTo>
                  <a:pt x="4507" y="11082"/>
                </a:lnTo>
                <a:lnTo>
                  <a:pt x="4484" y="11520"/>
                </a:lnTo>
                <a:lnTo>
                  <a:pt x="4439" y="11874"/>
                </a:lnTo>
                <a:lnTo>
                  <a:pt x="4394" y="12029"/>
                </a:lnTo>
                <a:lnTo>
                  <a:pt x="4349" y="12171"/>
                </a:lnTo>
                <a:lnTo>
                  <a:pt x="4315" y="12284"/>
                </a:lnTo>
                <a:lnTo>
                  <a:pt x="4247" y="12354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>
        <p:nvSpPr>
          <p:cNvPr id="29" name="Puzzle4"/>
          <p:cNvSpPr>
            <a:spLocks noEditPoints="1" noChangeArrowheads="1"/>
          </p:cNvSpPr>
          <p:nvPr/>
        </p:nvSpPr>
        <p:spPr bwMode="auto">
          <a:xfrm>
            <a:off x="5579771" y="4654985"/>
            <a:ext cx="974150" cy="1422845"/>
          </a:xfrm>
          <a:custGeom>
            <a:avLst/>
            <a:gdLst>
              <a:gd name="T0" fmla="*/ 8307 w 21600"/>
              <a:gd name="T1" fmla="*/ 11593 h 21600"/>
              <a:gd name="T2" fmla="*/ 453 w 21600"/>
              <a:gd name="T3" fmla="*/ 16938 h 21600"/>
              <a:gd name="T4" fmla="*/ 11500 w 21600"/>
              <a:gd name="T5" fmla="*/ 21600 h 21600"/>
              <a:gd name="T6" fmla="*/ 20920 w 21600"/>
              <a:gd name="T7" fmla="*/ 16751 h 21600"/>
              <a:gd name="T8" fmla="*/ 13972 w 21600"/>
              <a:gd name="T9" fmla="*/ 10888 h 21600"/>
              <a:gd name="T10" fmla="*/ 21033 w 21600"/>
              <a:gd name="T11" fmla="*/ 4716 h 21600"/>
              <a:gd name="T12" fmla="*/ 11102 w 21600"/>
              <a:gd name="T13" fmla="*/ 11 h 21600"/>
              <a:gd name="T14" fmla="*/ 453 w 21600"/>
              <a:gd name="T15" fmla="*/ 4716 h 21600"/>
              <a:gd name="T16" fmla="*/ 2076 w 21600"/>
              <a:gd name="T17" fmla="*/ 5664 h 21600"/>
              <a:gd name="T18" fmla="*/ 20203 w 21600"/>
              <a:gd name="T19" fmla="*/ 1598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3813" y="10590"/>
                </a:moveTo>
                <a:lnTo>
                  <a:pt x="3927" y="10513"/>
                </a:lnTo>
                <a:lnTo>
                  <a:pt x="4078" y="10425"/>
                </a:lnTo>
                <a:lnTo>
                  <a:pt x="4210" y="10359"/>
                </a:lnTo>
                <a:lnTo>
                  <a:pt x="4361" y="10315"/>
                </a:lnTo>
                <a:lnTo>
                  <a:pt x="4682" y="10237"/>
                </a:lnTo>
                <a:lnTo>
                  <a:pt x="5041" y="10193"/>
                </a:lnTo>
                <a:lnTo>
                  <a:pt x="5456" y="10171"/>
                </a:lnTo>
                <a:lnTo>
                  <a:pt x="5853" y="10193"/>
                </a:lnTo>
                <a:lnTo>
                  <a:pt x="6249" y="10260"/>
                </a:lnTo>
                <a:lnTo>
                  <a:pt x="6646" y="10337"/>
                </a:lnTo>
                <a:lnTo>
                  <a:pt x="7004" y="10469"/>
                </a:lnTo>
                <a:lnTo>
                  <a:pt x="7363" y="10612"/>
                </a:lnTo>
                <a:lnTo>
                  <a:pt x="7665" y="10788"/>
                </a:lnTo>
                <a:lnTo>
                  <a:pt x="7911" y="10998"/>
                </a:lnTo>
                <a:lnTo>
                  <a:pt x="8024" y="11097"/>
                </a:lnTo>
                <a:lnTo>
                  <a:pt x="8137" y="11207"/>
                </a:lnTo>
                <a:lnTo>
                  <a:pt x="8194" y="11340"/>
                </a:lnTo>
                <a:lnTo>
                  <a:pt x="8269" y="11461"/>
                </a:lnTo>
                <a:lnTo>
                  <a:pt x="8307" y="11593"/>
                </a:lnTo>
                <a:lnTo>
                  <a:pt x="8307" y="11714"/>
                </a:lnTo>
                <a:lnTo>
                  <a:pt x="8307" y="11868"/>
                </a:lnTo>
                <a:lnTo>
                  <a:pt x="8307" y="12012"/>
                </a:lnTo>
                <a:lnTo>
                  <a:pt x="8194" y="12265"/>
                </a:lnTo>
                <a:lnTo>
                  <a:pt x="8062" y="12519"/>
                </a:lnTo>
                <a:lnTo>
                  <a:pt x="7873" y="12706"/>
                </a:lnTo>
                <a:lnTo>
                  <a:pt x="7627" y="12904"/>
                </a:lnTo>
                <a:lnTo>
                  <a:pt x="7363" y="13048"/>
                </a:lnTo>
                <a:lnTo>
                  <a:pt x="7080" y="13180"/>
                </a:lnTo>
                <a:lnTo>
                  <a:pt x="6759" y="13257"/>
                </a:lnTo>
                <a:lnTo>
                  <a:pt x="6419" y="13345"/>
                </a:lnTo>
                <a:lnTo>
                  <a:pt x="6098" y="13389"/>
                </a:lnTo>
                <a:lnTo>
                  <a:pt x="5739" y="13389"/>
                </a:lnTo>
                <a:lnTo>
                  <a:pt x="5418" y="13389"/>
                </a:lnTo>
                <a:lnTo>
                  <a:pt x="5079" y="13345"/>
                </a:lnTo>
                <a:lnTo>
                  <a:pt x="4758" y="13301"/>
                </a:lnTo>
                <a:lnTo>
                  <a:pt x="4474" y="13213"/>
                </a:lnTo>
                <a:lnTo>
                  <a:pt x="4172" y="13114"/>
                </a:lnTo>
                <a:lnTo>
                  <a:pt x="3965" y="12982"/>
                </a:lnTo>
                <a:lnTo>
                  <a:pt x="3738" y="12838"/>
                </a:lnTo>
                <a:lnTo>
                  <a:pt x="3493" y="12706"/>
                </a:lnTo>
                <a:lnTo>
                  <a:pt x="3228" y="12607"/>
                </a:lnTo>
                <a:lnTo>
                  <a:pt x="2945" y="12519"/>
                </a:lnTo>
                <a:lnTo>
                  <a:pt x="2700" y="12431"/>
                </a:lnTo>
                <a:lnTo>
                  <a:pt x="2397" y="12375"/>
                </a:lnTo>
                <a:lnTo>
                  <a:pt x="2152" y="12331"/>
                </a:lnTo>
                <a:lnTo>
                  <a:pt x="1888" y="12309"/>
                </a:lnTo>
                <a:lnTo>
                  <a:pt x="1642" y="12309"/>
                </a:lnTo>
                <a:lnTo>
                  <a:pt x="1397" y="12331"/>
                </a:lnTo>
                <a:lnTo>
                  <a:pt x="1170" y="12397"/>
                </a:lnTo>
                <a:lnTo>
                  <a:pt x="962" y="12453"/>
                </a:lnTo>
                <a:lnTo>
                  <a:pt x="774" y="12563"/>
                </a:lnTo>
                <a:lnTo>
                  <a:pt x="623" y="12684"/>
                </a:lnTo>
                <a:lnTo>
                  <a:pt x="528" y="12838"/>
                </a:lnTo>
                <a:lnTo>
                  <a:pt x="453" y="13026"/>
                </a:lnTo>
                <a:lnTo>
                  <a:pt x="339" y="13477"/>
                </a:lnTo>
                <a:lnTo>
                  <a:pt x="226" y="13984"/>
                </a:lnTo>
                <a:lnTo>
                  <a:pt x="151" y="14535"/>
                </a:lnTo>
                <a:lnTo>
                  <a:pt x="113" y="15075"/>
                </a:lnTo>
                <a:lnTo>
                  <a:pt x="113" y="15626"/>
                </a:lnTo>
                <a:lnTo>
                  <a:pt x="151" y="16133"/>
                </a:lnTo>
                <a:lnTo>
                  <a:pt x="188" y="16376"/>
                </a:lnTo>
                <a:lnTo>
                  <a:pt x="264" y="16585"/>
                </a:lnTo>
                <a:lnTo>
                  <a:pt x="339" y="16773"/>
                </a:lnTo>
                <a:lnTo>
                  <a:pt x="453" y="16938"/>
                </a:lnTo>
                <a:lnTo>
                  <a:pt x="1095" y="16883"/>
                </a:lnTo>
                <a:lnTo>
                  <a:pt x="1963" y="16795"/>
                </a:lnTo>
                <a:lnTo>
                  <a:pt x="2945" y="16751"/>
                </a:lnTo>
                <a:lnTo>
                  <a:pt x="3965" y="16706"/>
                </a:lnTo>
                <a:lnTo>
                  <a:pt x="5022" y="16684"/>
                </a:lnTo>
                <a:lnTo>
                  <a:pt x="5947" y="16684"/>
                </a:lnTo>
                <a:lnTo>
                  <a:pt x="6759" y="16706"/>
                </a:lnTo>
                <a:lnTo>
                  <a:pt x="7363" y="16751"/>
                </a:lnTo>
                <a:lnTo>
                  <a:pt x="7948" y="16839"/>
                </a:lnTo>
                <a:lnTo>
                  <a:pt x="8458" y="16916"/>
                </a:lnTo>
                <a:lnTo>
                  <a:pt x="8893" y="17026"/>
                </a:lnTo>
                <a:lnTo>
                  <a:pt x="9289" y="17158"/>
                </a:lnTo>
                <a:lnTo>
                  <a:pt x="9572" y="17280"/>
                </a:lnTo>
                <a:lnTo>
                  <a:pt x="9799" y="17412"/>
                </a:lnTo>
                <a:lnTo>
                  <a:pt x="9969" y="17555"/>
                </a:lnTo>
                <a:lnTo>
                  <a:pt x="10120" y="17687"/>
                </a:lnTo>
                <a:lnTo>
                  <a:pt x="10158" y="17831"/>
                </a:lnTo>
                <a:lnTo>
                  <a:pt x="10195" y="17974"/>
                </a:lnTo>
                <a:lnTo>
                  <a:pt x="10158" y="18128"/>
                </a:lnTo>
                <a:lnTo>
                  <a:pt x="10082" y="18271"/>
                </a:lnTo>
                <a:lnTo>
                  <a:pt x="9969" y="18426"/>
                </a:lnTo>
                <a:lnTo>
                  <a:pt x="9837" y="18569"/>
                </a:lnTo>
                <a:lnTo>
                  <a:pt x="9648" y="18701"/>
                </a:lnTo>
                <a:lnTo>
                  <a:pt x="9440" y="18822"/>
                </a:lnTo>
                <a:lnTo>
                  <a:pt x="9213" y="18999"/>
                </a:lnTo>
                <a:lnTo>
                  <a:pt x="9044" y="19186"/>
                </a:lnTo>
                <a:lnTo>
                  <a:pt x="8893" y="19395"/>
                </a:lnTo>
                <a:lnTo>
                  <a:pt x="8817" y="19627"/>
                </a:lnTo>
                <a:lnTo>
                  <a:pt x="8779" y="19858"/>
                </a:lnTo>
                <a:lnTo>
                  <a:pt x="8779" y="20112"/>
                </a:lnTo>
                <a:lnTo>
                  <a:pt x="8855" y="20354"/>
                </a:lnTo>
                <a:lnTo>
                  <a:pt x="8968" y="20586"/>
                </a:lnTo>
                <a:lnTo>
                  <a:pt x="9138" y="20817"/>
                </a:lnTo>
                <a:lnTo>
                  <a:pt x="9365" y="21026"/>
                </a:lnTo>
                <a:lnTo>
                  <a:pt x="9610" y="21192"/>
                </a:lnTo>
                <a:lnTo>
                  <a:pt x="9950" y="21368"/>
                </a:lnTo>
                <a:lnTo>
                  <a:pt x="10120" y="21445"/>
                </a:lnTo>
                <a:lnTo>
                  <a:pt x="10346" y="21511"/>
                </a:lnTo>
                <a:lnTo>
                  <a:pt x="10516" y="21555"/>
                </a:lnTo>
                <a:lnTo>
                  <a:pt x="10743" y="21600"/>
                </a:lnTo>
                <a:lnTo>
                  <a:pt x="10988" y="21644"/>
                </a:lnTo>
                <a:lnTo>
                  <a:pt x="11215" y="21666"/>
                </a:lnTo>
                <a:lnTo>
                  <a:pt x="11498" y="21666"/>
                </a:lnTo>
                <a:lnTo>
                  <a:pt x="11762" y="21666"/>
                </a:lnTo>
                <a:lnTo>
                  <a:pt x="12253" y="21644"/>
                </a:lnTo>
                <a:lnTo>
                  <a:pt x="12763" y="21577"/>
                </a:lnTo>
                <a:lnTo>
                  <a:pt x="13197" y="21467"/>
                </a:lnTo>
                <a:lnTo>
                  <a:pt x="13556" y="21346"/>
                </a:lnTo>
                <a:lnTo>
                  <a:pt x="13896" y="21192"/>
                </a:lnTo>
                <a:lnTo>
                  <a:pt x="14179" y="21026"/>
                </a:lnTo>
                <a:lnTo>
                  <a:pt x="14444" y="20839"/>
                </a:lnTo>
                <a:lnTo>
                  <a:pt x="14576" y="20641"/>
                </a:lnTo>
                <a:lnTo>
                  <a:pt x="14727" y="20431"/>
                </a:lnTo>
                <a:lnTo>
                  <a:pt x="14765" y="20200"/>
                </a:lnTo>
                <a:lnTo>
                  <a:pt x="14802" y="19991"/>
                </a:lnTo>
                <a:lnTo>
                  <a:pt x="14727" y="19759"/>
                </a:lnTo>
                <a:lnTo>
                  <a:pt x="14613" y="19550"/>
                </a:lnTo>
                <a:lnTo>
                  <a:pt x="14444" y="19307"/>
                </a:lnTo>
                <a:lnTo>
                  <a:pt x="14217" y="19098"/>
                </a:lnTo>
                <a:lnTo>
                  <a:pt x="13934" y="18911"/>
                </a:lnTo>
                <a:lnTo>
                  <a:pt x="13669" y="18745"/>
                </a:lnTo>
                <a:lnTo>
                  <a:pt x="13462" y="18547"/>
                </a:lnTo>
                <a:lnTo>
                  <a:pt x="13311" y="18337"/>
                </a:lnTo>
                <a:lnTo>
                  <a:pt x="13197" y="18150"/>
                </a:lnTo>
                <a:lnTo>
                  <a:pt x="13122" y="17941"/>
                </a:lnTo>
                <a:lnTo>
                  <a:pt x="13122" y="17720"/>
                </a:lnTo>
                <a:lnTo>
                  <a:pt x="13122" y="17533"/>
                </a:lnTo>
                <a:lnTo>
                  <a:pt x="13197" y="17346"/>
                </a:lnTo>
                <a:lnTo>
                  <a:pt x="13273" y="17158"/>
                </a:lnTo>
                <a:lnTo>
                  <a:pt x="13386" y="16982"/>
                </a:lnTo>
                <a:lnTo>
                  <a:pt x="13537" y="16839"/>
                </a:lnTo>
                <a:lnTo>
                  <a:pt x="13707" y="16706"/>
                </a:lnTo>
                <a:lnTo>
                  <a:pt x="13896" y="16607"/>
                </a:lnTo>
                <a:lnTo>
                  <a:pt x="14104" y="16519"/>
                </a:lnTo>
                <a:lnTo>
                  <a:pt x="14330" y="16453"/>
                </a:lnTo>
                <a:lnTo>
                  <a:pt x="14538" y="16431"/>
                </a:lnTo>
                <a:lnTo>
                  <a:pt x="14897" y="16453"/>
                </a:lnTo>
                <a:lnTo>
                  <a:pt x="15406" y="16497"/>
                </a:lnTo>
                <a:lnTo>
                  <a:pt x="16105" y="16541"/>
                </a:lnTo>
                <a:lnTo>
                  <a:pt x="16898" y="16607"/>
                </a:lnTo>
                <a:lnTo>
                  <a:pt x="17804" y="16651"/>
                </a:lnTo>
                <a:lnTo>
                  <a:pt x="18786" y="16684"/>
                </a:lnTo>
                <a:lnTo>
                  <a:pt x="19844" y="16728"/>
                </a:lnTo>
                <a:lnTo>
                  <a:pt x="20920" y="16751"/>
                </a:lnTo>
                <a:lnTo>
                  <a:pt x="21109" y="16497"/>
                </a:lnTo>
                <a:lnTo>
                  <a:pt x="21241" y="16222"/>
                </a:lnTo>
                <a:lnTo>
                  <a:pt x="21392" y="15946"/>
                </a:lnTo>
                <a:lnTo>
                  <a:pt x="21467" y="15648"/>
                </a:lnTo>
                <a:lnTo>
                  <a:pt x="21543" y="15351"/>
                </a:lnTo>
                <a:lnTo>
                  <a:pt x="21618" y="15042"/>
                </a:lnTo>
                <a:lnTo>
                  <a:pt x="21618" y="14745"/>
                </a:lnTo>
                <a:lnTo>
                  <a:pt x="21618" y="14447"/>
                </a:lnTo>
                <a:lnTo>
                  <a:pt x="21618" y="14150"/>
                </a:lnTo>
                <a:lnTo>
                  <a:pt x="21581" y="13852"/>
                </a:lnTo>
                <a:lnTo>
                  <a:pt x="21505" y="13577"/>
                </a:lnTo>
                <a:lnTo>
                  <a:pt x="21430" y="13301"/>
                </a:lnTo>
                <a:lnTo>
                  <a:pt x="21354" y="13048"/>
                </a:lnTo>
                <a:lnTo>
                  <a:pt x="21241" y="12816"/>
                </a:lnTo>
                <a:lnTo>
                  <a:pt x="21146" y="12607"/>
                </a:lnTo>
                <a:lnTo>
                  <a:pt x="21033" y="12431"/>
                </a:lnTo>
                <a:lnTo>
                  <a:pt x="20920" y="12265"/>
                </a:lnTo>
                <a:lnTo>
                  <a:pt x="20769" y="12144"/>
                </a:lnTo>
                <a:lnTo>
                  <a:pt x="20637" y="12034"/>
                </a:lnTo>
                <a:lnTo>
                  <a:pt x="20486" y="11946"/>
                </a:lnTo>
                <a:lnTo>
                  <a:pt x="20297" y="11891"/>
                </a:lnTo>
                <a:lnTo>
                  <a:pt x="20165" y="11846"/>
                </a:lnTo>
                <a:lnTo>
                  <a:pt x="19976" y="11824"/>
                </a:lnTo>
                <a:lnTo>
                  <a:pt x="19806" y="11802"/>
                </a:lnTo>
                <a:lnTo>
                  <a:pt x="19390" y="11824"/>
                </a:lnTo>
                <a:lnTo>
                  <a:pt x="18956" y="11891"/>
                </a:lnTo>
                <a:lnTo>
                  <a:pt x="18503" y="11968"/>
                </a:lnTo>
                <a:lnTo>
                  <a:pt x="17993" y="12078"/>
                </a:lnTo>
                <a:lnTo>
                  <a:pt x="17653" y="12144"/>
                </a:lnTo>
                <a:lnTo>
                  <a:pt x="17332" y="12199"/>
                </a:lnTo>
                <a:lnTo>
                  <a:pt x="17049" y="12221"/>
                </a:lnTo>
                <a:lnTo>
                  <a:pt x="16747" y="12243"/>
                </a:lnTo>
                <a:lnTo>
                  <a:pt x="16464" y="12243"/>
                </a:lnTo>
                <a:lnTo>
                  <a:pt x="16218" y="12243"/>
                </a:lnTo>
                <a:lnTo>
                  <a:pt x="15992" y="12221"/>
                </a:lnTo>
                <a:lnTo>
                  <a:pt x="15746" y="12199"/>
                </a:lnTo>
                <a:lnTo>
                  <a:pt x="15520" y="12155"/>
                </a:lnTo>
                <a:lnTo>
                  <a:pt x="15350" y="12122"/>
                </a:lnTo>
                <a:lnTo>
                  <a:pt x="15161" y="12056"/>
                </a:lnTo>
                <a:lnTo>
                  <a:pt x="14972" y="11990"/>
                </a:lnTo>
                <a:lnTo>
                  <a:pt x="14689" y="11846"/>
                </a:lnTo>
                <a:lnTo>
                  <a:pt x="14444" y="11670"/>
                </a:lnTo>
                <a:lnTo>
                  <a:pt x="14255" y="11483"/>
                </a:lnTo>
                <a:lnTo>
                  <a:pt x="14104" y="11295"/>
                </a:lnTo>
                <a:lnTo>
                  <a:pt x="14028" y="11086"/>
                </a:lnTo>
                <a:lnTo>
                  <a:pt x="13972" y="10888"/>
                </a:lnTo>
                <a:lnTo>
                  <a:pt x="13972" y="10700"/>
                </a:lnTo>
                <a:lnTo>
                  <a:pt x="14009" y="10513"/>
                </a:lnTo>
                <a:lnTo>
                  <a:pt x="14066" y="10359"/>
                </a:lnTo>
                <a:lnTo>
                  <a:pt x="14179" y="10215"/>
                </a:lnTo>
                <a:lnTo>
                  <a:pt x="14406" y="10006"/>
                </a:lnTo>
                <a:lnTo>
                  <a:pt x="14651" y="9830"/>
                </a:lnTo>
                <a:lnTo>
                  <a:pt x="14878" y="9686"/>
                </a:lnTo>
                <a:lnTo>
                  <a:pt x="15123" y="9554"/>
                </a:lnTo>
                <a:lnTo>
                  <a:pt x="15350" y="9477"/>
                </a:lnTo>
                <a:lnTo>
                  <a:pt x="15558" y="9411"/>
                </a:lnTo>
                <a:lnTo>
                  <a:pt x="15803" y="9345"/>
                </a:lnTo>
                <a:lnTo>
                  <a:pt x="16030" y="9323"/>
                </a:lnTo>
                <a:lnTo>
                  <a:pt x="16256" y="9301"/>
                </a:lnTo>
                <a:lnTo>
                  <a:pt x="16464" y="9323"/>
                </a:lnTo>
                <a:lnTo>
                  <a:pt x="16690" y="9345"/>
                </a:lnTo>
                <a:lnTo>
                  <a:pt x="16898" y="9367"/>
                </a:lnTo>
                <a:lnTo>
                  <a:pt x="17332" y="9477"/>
                </a:lnTo>
                <a:lnTo>
                  <a:pt x="17767" y="9598"/>
                </a:lnTo>
                <a:lnTo>
                  <a:pt x="18163" y="9731"/>
                </a:lnTo>
                <a:lnTo>
                  <a:pt x="18597" y="9874"/>
                </a:lnTo>
                <a:lnTo>
                  <a:pt x="18994" y="10006"/>
                </a:lnTo>
                <a:lnTo>
                  <a:pt x="19428" y="10083"/>
                </a:lnTo>
                <a:lnTo>
                  <a:pt x="19617" y="10127"/>
                </a:lnTo>
                <a:lnTo>
                  <a:pt x="19844" y="10149"/>
                </a:lnTo>
                <a:lnTo>
                  <a:pt x="20013" y="10149"/>
                </a:lnTo>
                <a:lnTo>
                  <a:pt x="20240" y="10127"/>
                </a:lnTo>
                <a:lnTo>
                  <a:pt x="20410" y="10105"/>
                </a:lnTo>
                <a:lnTo>
                  <a:pt x="20637" y="10061"/>
                </a:lnTo>
                <a:lnTo>
                  <a:pt x="20844" y="9984"/>
                </a:lnTo>
                <a:lnTo>
                  <a:pt x="21033" y="9896"/>
                </a:lnTo>
                <a:lnTo>
                  <a:pt x="21146" y="9830"/>
                </a:lnTo>
                <a:lnTo>
                  <a:pt x="21203" y="9753"/>
                </a:lnTo>
                <a:lnTo>
                  <a:pt x="21279" y="9642"/>
                </a:lnTo>
                <a:lnTo>
                  <a:pt x="21354" y="9521"/>
                </a:lnTo>
                <a:lnTo>
                  <a:pt x="21430" y="9246"/>
                </a:lnTo>
                <a:lnTo>
                  <a:pt x="21430" y="8904"/>
                </a:lnTo>
                <a:lnTo>
                  <a:pt x="21430" y="8540"/>
                </a:lnTo>
                <a:lnTo>
                  <a:pt x="21392" y="8144"/>
                </a:lnTo>
                <a:lnTo>
                  <a:pt x="21354" y="7714"/>
                </a:lnTo>
                <a:lnTo>
                  <a:pt x="21279" y="7295"/>
                </a:lnTo>
                <a:lnTo>
                  <a:pt x="21146" y="6446"/>
                </a:lnTo>
                <a:lnTo>
                  <a:pt x="20995" y="5686"/>
                </a:lnTo>
                <a:lnTo>
                  <a:pt x="20958" y="5366"/>
                </a:lnTo>
                <a:lnTo>
                  <a:pt x="20958" y="5091"/>
                </a:lnTo>
                <a:lnTo>
                  <a:pt x="20958" y="4860"/>
                </a:lnTo>
                <a:lnTo>
                  <a:pt x="21033" y="4716"/>
                </a:lnTo>
                <a:lnTo>
                  <a:pt x="20637" y="4860"/>
                </a:lnTo>
                <a:lnTo>
                  <a:pt x="20127" y="4992"/>
                </a:lnTo>
                <a:lnTo>
                  <a:pt x="19617" y="5069"/>
                </a:lnTo>
                <a:lnTo>
                  <a:pt x="19032" y="5157"/>
                </a:lnTo>
                <a:lnTo>
                  <a:pt x="18465" y="5201"/>
                </a:lnTo>
                <a:lnTo>
                  <a:pt x="17842" y="5245"/>
                </a:lnTo>
                <a:lnTo>
                  <a:pt x="17219" y="5267"/>
                </a:lnTo>
                <a:lnTo>
                  <a:pt x="16615" y="5267"/>
                </a:lnTo>
                <a:lnTo>
                  <a:pt x="15992" y="5245"/>
                </a:lnTo>
                <a:lnTo>
                  <a:pt x="15369" y="5201"/>
                </a:lnTo>
                <a:lnTo>
                  <a:pt x="14840" y="5157"/>
                </a:lnTo>
                <a:lnTo>
                  <a:pt x="14293" y="5091"/>
                </a:lnTo>
                <a:lnTo>
                  <a:pt x="13783" y="5014"/>
                </a:lnTo>
                <a:lnTo>
                  <a:pt x="13386" y="4926"/>
                </a:lnTo>
                <a:lnTo>
                  <a:pt x="13027" y="4815"/>
                </a:lnTo>
                <a:lnTo>
                  <a:pt x="12725" y="4716"/>
                </a:lnTo>
                <a:lnTo>
                  <a:pt x="12480" y="4606"/>
                </a:lnTo>
                <a:lnTo>
                  <a:pt x="12291" y="4496"/>
                </a:lnTo>
                <a:lnTo>
                  <a:pt x="12197" y="4397"/>
                </a:lnTo>
                <a:lnTo>
                  <a:pt x="12083" y="4286"/>
                </a:lnTo>
                <a:lnTo>
                  <a:pt x="12046" y="4187"/>
                </a:lnTo>
                <a:lnTo>
                  <a:pt x="12008" y="4077"/>
                </a:lnTo>
                <a:lnTo>
                  <a:pt x="12046" y="3967"/>
                </a:lnTo>
                <a:lnTo>
                  <a:pt x="12121" y="3868"/>
                </a:lnTo>
                <a:lnTo>
                  <a:pt x="12197" y="3735"/>
                </a:lnTo>
                <a:lnTo>
                  <a:pt x="12291" y="3614"/>
                </a:lnTo>
                <a:lnTo>
                  <a:pt x="12442" y="3482"/>
                </a:lnTo>
                <a:lnTo>
                  <a:pt x="12631" y="3361"/>
                </a:lnTo>
                <a:lnTo>
                  <a:pt x="13065" y="3085"/>
                </a:lnTo>
                <a:lnTo>
                  <a:pt x="13537" y="2766"/>
                </a:lnTo>
                <a:lnTo>
                  <a:pt x="13783" y="2578"/>
                </a:lnTo>
                <a:lnTo>
                  <a:pt x="13934" y="2380"/>
                </a:lnTo>
                <a:lnTo>
                  <a:pt x="14028" y="2171"/>
                </a:lnTo>
                <a:lnTo>
                  <a:pt x="14104" y="1961"/>
                </a:lnTo>
                <a:lnTo>
                  <a:pt x="14104" y="1730"/>
                </a:lnTo>
                <a:lnTo>
                  <a:pt x="14066" y="1498"/>
                </a:lnTo>
                <a:lnTo>
                  <a:pt x="13972" y="1267"/>
                </a:lnTo>
                <a:lnTo>
                  <a:pt x="13820" y="1057"/>
                </a:lnTo>
                <a:lnTo>
                  <a:pt x="13594" y="837"/>
                </a:lnTo>
                <a:lnTo>
                  <a:pt x="13386" y="628"/>
                </a:lnTo>
                <a:lnTo>
                  <a:pt x="13103" y="462"/>
                </a:lnTo>
                <a:lnTo>
                  <a:pt x="12763" y="308"/>
                </a:lnTo>
                <a:lnTo>
                  <a:pt x="12404" y="187"/>
                </a:lnTo>
                <a:lnTo>
                  <a:pt x="12008" y="77"/>
                </a:lnTo>
                <a:lnTo>
                  <a:pt x="11574" y="33"/>
                </a:lnTo>
                <a:lnTo>
                  <a:pt x="11102" y="11"/>
                </a:lnTo>
                <a:lnTo>
                  <a:pt x="10667" y="11"/>
                </a:lnTo>
                <a:lnTo>
                  <a:pt x="10233" y="77"/>
                </a:lnTo>
                <a:lnTo>
                  <a:pt x="9837" y="187"/>
                </a:lnTo>
                <a:lnTo>
                  <a:pt x="9440" y="286"/>
                </a:lnTo>
                <a:lnTo>
                  <a:pt x="9062" y="462"/>
                </a:lnTo>
                <a:lnTo>
                  <a:pt x="8741" y="628"/>
                </a:lnTo>
                <a:lnTo>
                  <a:pt x="8458" y="815"/>
                </a:lnTo>
                <a:lnTo>
                  <a:pt x="8232" y="1035"/>
                </a:lnTo>
                <a:lnTo>
                  <a:pt x="8062" y="1245"/>
                </a:lnTo>
                <a:lnTo>
                  <a:pt x="7911" y="1476"/>
                </a:lnTo>
                <a:lnTo>
                  <a:pt x="7835" y="1708"/>
                </a:lnTo>
                <a:lnTo>
                  <a:pt x="7797" y="1961"/>
                </a:lnTo>
                <a:lnTo>
                  <a:pt x="7835" y="2193"/>
                </a:lnTo>
                <a:lnTo>
                  <a:pt x="7948" y="2402"/>
                </a:lnTo>
                <a:lnTo>
                  <a:pt x="8062" y="2534"/>
                </a:lnTo>
                <a:lnTo>
                  <a:pt x="8175" y="2644"/>
                </a:lnTo>
                <a:lnTo>
                  <a:pt x="8269" y="2744"/>
                </a:lnTo>
                <a:lnTo>
                  <a:pt x="8420" y="2832"/>
                </a:lnTo>
                <a:lnTo>
                  <a:pt x="8704" y="3019"/>
                </a:lnTo>
                <a:lnTo>
                  <a:pt x="8968" y="3206"/>
                </a:lnTo>
                <a:lnTo>
                  <a:pt x="9138" y="3405"/>
                </a:lnTo>
                <a:lnTo>
                  <a:pt x="9327" y="3570"/>
                </a:lnTo>
                <a:lnTo>
                  <a:pt x="9440" y="3735"/>
                </a:lnTo>
                <a:lnTo>
                  <a:pt x="9516" y="3890"/>
                </a:lnTo>
                <a:lnTo>
                  <a:pt x="9534" y="4033"/>
                </a:lnTo>
                <a:lnTo>
                  <a:pt x="9534" y="4165"/>
                </a:lnTo>
                <a:lnTo>
                  <a:pt x="9516" y="4286"/>
                </a:lnTo>
                <a:lnTo>
                  <a:pt x="9440" y="4397"/>
                </a:lnTo>
                <a:lnTo>
                  <a:pt x="9327" y="4496"/>
                </a:lnTo>
                <a:lnTo>
                  <a:pt x="9176" y="4562"/>
                </a:lnTo>
                <a:lnTo>
                  <a:pt x="9006" y="4628"/>
                </a:lnTo>
                <a:lnTo>
                  <a:pt x="8779" y="4694"/>
                </a:lnTo>
                <a:lnTo>
                  <a:pt x="8534" y="4716"/>
                </a:lnTo>
                <a:lnTo>
                  <a:pt x="8232" y="4716"/>
                </a:lnTo>
                <a:lnTo>
                  <a:pt x="7118" y="4738"/>
                </a:lnTo>
                <a:lnTo>
                  <a:pt x="5947" y="4771"/>
                </a:lnTo>
                <a:lnTo>
                  <a:pt x="4795" y="4815"/>
                </a:lnTo>
                <a:lnTo>
                  <a:pt x="3681" y="4860"/>
                </a:lnTo>
                <a:lnTo>
                  <a:pt x="2662" y="4882"/>
                </a:lnTo>
                <a:lnTo>
                  <a:pt x="1755" y="4882"/>
                </a:lnTo>
                <a:lnTo>
                  <a:pt x="1359" y="4860"/>
                </a:lnTo>
                <a:lnTo>
                  <a:pt x="981" y="4837"/>
                </a:lnTo>
                <a:lnTo>
                  <a:pt x="698" y="4771"/>
                </a:lnTo>
                <a:lnTo>
                  <a:pt x="453" y="4716"/>
                </a:lnTo>
                <a:lnTo>
                  <a:pt x="453" y="5322"/>
                </a:lnTo>
                <a:lnTo>
                  <a:pt x="453" y="6083"/>
                </a:lnTo>
                <a:lnTo>
                  <a:pt x="453" y="6909"/>
                </a:lnTo>
                <a:lnTo>
                  <a:pt x="453" y="7780"/>
                </a:lnTo>
                <a:lnTo>
                  <a:pt x="453" y="8606"/>
                </a:lnTo>
                <a:lnTo>
                  <a:pt x="453" y="9345"/>
                </a:lnTo>
                <a:lnTo>
                  <a:pt x="453" y="9918"/>
                </a:lnTo>
                <a:lnTo>
                  <a:pt x="453" y="10282"/>
                </a:lnTo>
                <a:lnTo>
                  <a:pt x="490" y="10381"/>
                </a:lnTo>
                <a:lnTo>
                  <a:pt x="547" y="10491"/>
                </a:lnTo>
                <a:lnTo>
                  <a:pt x="660" y="10590"/>
                </a:lnTo>
                <a:lnTo>
                  <a:pt x="811" y="10700"/>
                </a:lnTo>
                <a:lnTo>
                  <a:pt x="981" y="10811"/>
                </a:lnTo>
                <a:lnTo>
                  <a:pt x="1208" y="10888"/>
                </a:lnTo>
                <a:lnTo>
                  <a:pt x="1453" y="10954"/>
                </a:lnTo>
                <a:lnTo>
                  <a:pt x="1718" y="11020"/>
                </a:lnTo>
                <a:lnTo>
                  <a:pt x="1963" y="11064"/>
                </a:lnTo>
                <a:lnTo>
                  <a:pt x="2265" y="11086"/>
                </a:lnTo>
                <a:lnTo>
                  <a:pt x="2548" y="11064"/>
                </a:lnTo>
                <a:lnTo>
                  <a:pt x="2794" y="11042"/>
                </a:lnTo>
                <a:lnTo>
                  <a:pt x="3096" y="10976"/>
                </a:lnTo>
                <a:lnTo>
                  <a:pt x="3341" y="10888"/>
                </a:lnTo>
                <a:lnTo>
                  <a:pt x="3606" y="10766"/>
                </a:lnTo>
                <a:lnTo>
                  <a:pt x="3813" y="10590"/>
                </a:lnTo>
                <a:close/>
              </a:path>
            </a:pathLst>
          </a:custGeom>
          <a:solidFill>
            <a:srgbClr val="FFCC99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30" name="Puzzle1"/>
          <p:cNvSpPr>
            <a:spLocks noEditPoints="1" noChangeArrowheads="1"/>
          </p:cNvSpPr>
          <p:nvPr/>
        </p:nvSpPr>
        <p:spPr bwMode="auto">
          <a:xfrm>
            <a:off x="5245361" y="4148153"/>
            <a:ext cx="1635699" cy="848218"/>
          </a:xfrm>
          <a:custGeom>
            <a:avLst/>
            <a:gdLst>
              <a:gd name="T0" fmla="*/ 16740 w 21600"/>
              <a:gd name="T1" fmla="*/ 21078 h 21600"/>
              <a:gd name="T2" fmla="*/ 16976 w 21600"/>
              <a:gd name="T3" fmla="*/ 521 h 21600"/>
              <a:gd name="T4" fmla="*/ 4725 w 21600"/>
              <a:gd name="T5" fmla="*/ 856 h 21600"/>
              <a:gd name="T6" fmla="*/ 5040 w 21600"/>
              <a:gd name="T7" fmla="*/ 21004 h 21600"/>
              <a:gd name="T8" fmla="*/ 10811 w 21600"/>
              <a:gd name="T9" fmla="*/ 12885 h 21600"/>
              <a:gd name="T10" fmla="*/ 10845 w 21600"/>
              <a:gd name="T11" fmla="*/ 8714 h 21600"/>
              <a:gd name="T12" fmla="*/ 21600 w 21600"/>
              <a:gd name="T13" fmla="*/ 10000 h 21600"/>
              <a:gd name="T14" fmla="*/ 56 w 21600"/>
              <a:gd name="T15" fmla="*/ 10000 h 21600"/>
              <a:gd name="T16" fmla="*/ 6086 w 21600"/>
              <a:gd name="T17" fmla="*/ 2569 h 21600"/>
              <a:gd name="T18" fmla="*/ 16132 w 21600"/>
              <a:gd name="T19" fmla="*/ 19552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9360" y="20836"/>
                </a:moveTo>
                <a:lnTo>
                  <a:pt x="9528" y="20836"/>
                </a:lnTo>
                <a:lnTo>
                  <a:pt x="9686" y="20762"/>
                </a:lnTo>
                <a:lnTo>
                  <a:pt x="9810" y="20687"/>
                </a:lnTo>
                <a:lnTo>
                  <a:pt x="9922" y="20575"/>
                </a:lnTo>
                <a:lnTo>
                  <a:pt x="10012" y="20426"/>
                </a:lnTo>
                <a:lnTo>
                  <a:pt x="10068" y="20296"/>
                </a:lnTo>
                <a:lnTo>
                  <a:pt x="10113" y="20110"/>
                </a:lnTo>
                <a:lnTo>
                  <a:pt x="10136" y="19905"/>
                </a:lnTo>
                <a:lnTo>
                  <a:pt x="10136" y="19682"/>
                </a:lnTo>
                <a:lnTo>
                  <a:pt x="10113" y="19440"/>
                </a:lnTo>
                <a:lnTo>
                  <a:pt x="10068" y="19142"/>
                </a:lnTo>
                <a:lnTo>
                  <a:pt x="10012" y="18900"/>
                </a:lnTo>
                <a:lnTo>
                  <a:pt x="9900" y="18620"/>
                </a:lnTo>
                <a:lnTo>
                  <a:pt x="9787" y="18285"/>
                </a:lnTo>
                <a:lnTo>
                  <a:pt x="9641" y="17968"/>
                </a:lnTo>
                <a:lnTo>
                  <a:pt x="9472" y="17652"/>
                </a:lnTo>
                <a:lnTo>
                  <a:pt x="9382" y="17466"/>
                </a:lnTo>
                <a:lnTo>
                  <a:pt x="9315" y="17298"/>
                </a:lnTo>
                <a:lnTo>
                  <a:pt x="9258" y="17112"/>
                </a:lnTo>
                <a:lnTo>
                  <a:pt x="9191" y="16926"/>
                </a:lnTo>
                <a:lnTo>
                  <a:pt x="9123" y="16535"/>
                </a:lnTo>
                <a:lnTo>
                  <a:pt x="9101" y="16144"/>
                </a:lnTo>
                <a:lnTo>
                  <a:pt x="9101" y="15753"/>
                </a:lnTo>
                <a:lnTo>
                  <a:pt x="9168" y="15362"/>
                </a:lnTo>
                <a:lnTo>
                  <a:pt x="9236" y="14971"/>
                </a:lnTo>
                <a:lnTo>
                  <a:pt x="9360" y="14580"/>
                </a:lnTo>
                <a:lnTo>
                  <a:pt x="9495" y="14244"/>
                </a:lnTo>
                <a:lnTo>
                  <a:pt x="9663" y="13891"/>
                </a:lnTo>
                <a:lnTo>
                  <a:pt x="9855" y="13611"/>
                </a:lnTo>
                <a:lnTo>
                  <a:pt x="10068" y="13351"/>
                </a:lnTo>
                <a:lnTo>
                  <a:pt x="10293" y="13146"/>
                </a:lnTo>
                <a:lnTo>
                  <a:pt x="10552" y="12997"/>
                </a:lnTo>
                <a:lnTo>
                  <a:pt x="10811" y="12885"/>
                </a:lnTo>
                <a:lnTo>
                  <a:pt x="11069" y="12866"/>
                </a:lnTo>
                <a:lnTo>
                  <a:pt x="11351" y="12885"/>
                </a:lnTo>
                <a:lnTo>
                  <a:pt x="11610" y="12997"/>
                </a:lnTo>
                <a:lnTo>
                  <a:pt x="11846" y="13183"/>
                </a:lnTo>
                <a:lnTo>
                  <a:pt x="12060" y="13388"/>
                </a:lnTo>
                <a:lnTo>
                  <a:pt x="12251" y="13648"/>
                </a:lnTo>
                <a:lnTo>
                  <a:pt x="12419" y="13928"/>
                </a:lnTo>
                <a:lnTo>
                  <a:pt x="12555" y="14244"/>
                </a:lnTo>
                <a:lnTo>
                  <a:pt x="12690" y="14617"/>
                </a:lnTo>
                <a:lnTo>
                  <a:pt x="12768" y="15008"/>
                </a:lnTo>
                <a:lnTo>
                  <a:pt x="12836" y="15399"/>
                </a:lnTo>
                <a:lnTo>
                  <a:pt x="12858" y="15753"/>
                </a:lnTo>
                <a:lnTo>
                  <a:pt x="12858" y="16144"/>
                </a:lnTo>
                <a:lnTo>
                  <a:pt x="12813" y="16535"/>
                </a:lnTo>
                <a:lnTo>
                  <a:pt x="12746" y="16888"/>
                </a:lnTo>
                <a:lnTo>
                  <a:pt x="12667" y="17224"/>
                </a:lnTo>
                <a:lnTo>
                  <a:pt x="12510" y="17503"/>
                </a:lnTo>
                <a:lnTo>
                  <a:pt x="12228" y="18043"/>
                </a:lnTo>
                <a:lnTo>
                  <a:pt x="11970" y="18546"/>
                </a:lnTo>
                <a:lnTo>
                  <a:pt x="11868" y="18751"/>
                </a:lnTo>
                <a:lnTo>
                  <a:pt x="11778" y="18974"/>
                </a:lnTo>
                <a:lnTo>
                  <a:pt x="11711" y="19179"/>
                </a:lnTo>
                <a:lnTo>
                  <a:pt x="11666" y="19365"/>
                </a:lnTo>
                <a:lnTo>
                  <a:pt x="11632" y="19570"/>
                </a:lnTo>
                <a:lnTo>
                  <a:pt x="11632" y="19756"/>
                </a:lnTo>
                <a:lnTo>
                  <a:pt x="11632" y="19942"/>
                </a:lnTo>
                <a:lnTo>
                  <a:pt x="11643" y="20110"/>
                </a:lnTo>
                <a:lnTo>
                  <a:pt x="11711" y="20296"/>
                </a:lnTo>
                <a:lnTo>
                  <a:pt x="11801" y="20464"/>
                </a:lnTo>
                <a:lnTo>
                  <a:pt x="11891" y="20650"/>
                </a:lnTo>
                <a:lnTo>
                  <a:pt x="12037" y="20836"/>
                </a:lnTo>
                <a:lnTo>
                  <a:pt x="12206" y="21004"/>
                </a:lnTo>
                <a:lnTo>
                  <a:pt x="12419" y="21190"/>
                </a:lnTo>
                <a:lnTo>
                  <a:pt x="12667" y="21320"/>
                </a:lnTo>
                <a:lnTo>
                  <a:pt x="12960" y="21432"/>
                </a:lnTo>
                <a:lnTo>
                  <a:pt x="13286" y="21544"/>
                </a:lnTo>
                <a:lnTo>
                  <a:pt x="13612" y="21655"/>
                </a:lnTo>
                <a:lnTo>
                  <a:pt x="13983" y="21693"/>
                </a:lnTo>
                <a:lnTo>
                  <a:pt x="14343" y="21730"/>
                </a:lnTo>
                <a:lnTo>
                  <a:pt x="14715" y="21730"/>
                </a:lnTo>
                <a:lnTo>
                  <a:pt x="15075" y="21730"/>
                </a:lnTo>
                <a:lnTo>
                  <a:pt x="15446" y="21655"/>
                </a:lnTo>
                <a:lnTo>
                  <a:pt x="15794" y="21581"/>
                </a:lnTo>
                <a:lnTo>
                  <a:pt x="16132" y="21432"/>
                </a:lnTo>
                <a:lnTo>
                  <a:pt x="16458" y="21302"/>
                </a:lnTo>
                <a:lnTo>
                  <a:pt x="16740" y="21078"/>
                </a:lnTo>
                <a:lnTo>
                  <a:pt x="16976" y="20836"/>
                </a:lnTo>
                <a:lnTo>
                  <a:pt x="17043" y="20650"/>
                </a:lnTo>
                <a:lnTo>
                  <a:pt x="17088" y="20426"/>
                </a:lnTo>
                <a:lnTo>
                  <a:pt x="17133" y="20222"/>
                </a:lnTo>
                <a:lnTo>
                  <a:pt x="17156" y="19980"/>
                </a:lnTo>
                <a:lnTo>
                  <a:pt x="17167" y="19477"/>
                </a:lnTo>
                <a:lnTo>
                  <a:pt x="17167" y="18974"/>
                </a:lnTo>
                <a:lnTo>
                  <a:pt x="17156" y="18397"/>
                </a:lnTo>
                <a:lnTo>
                  <a:pt x="17111" y="17820"/>
                </a:lnTo>
                <a:lnTo>
                  <a:pt x="17066" y="17261"/>
                </a:lnTo>
                <a:lnTo>
                  <a:pt x="16998" y="16646"/>
                </a:lnTo>
                <a:lnTo>
                  <a:pt x="16852" y="15511"/>
                </a:lnTo>
                <a:lnTo>
                  <a:pt x="16740" y="14393"/>
                </a:lnTo>
                <a:lnTo>
                  <a:pt x="16717" y="13928"/>
                </a:lnTo>
                <a:lnTo>
                  <a:pt x="16695" y="13462"/>
                </a:lnTo>
                <a:lnTo>
                  <a:pt x="16717" y="13071"/>
                </a:lnTo>
                <a:lnTo>
                  <a:pt x="16785" y="12755"/>
                </a:lnTo>
                <a:lnTo>
                  <a:pt x="16852" y="12419"/>
                </a:lnTo>
                <a:lnTo>
                  <a:pt x="16953" y="12140"/>
                </a:lnTo>
                <a:lnTo>
                  <a:pt x="17088" y="11898"/>
                </a:lnTo>
                <a:lnTo>
                  <a:pt x="17212" y="11675"/>
                </a:lnTo>
                <a:lnTo>
                  <a:pt x="17370" y="11470"/>
                </a:lnTo>
                <a:lnTo>
                  <a:pt x="17516" y="11284"/>
                </a:lnTo>
                <a:lnTo>
                  <a:pt x="17696" y="11135"/>
                </a:lnTo>
                <a:lnTo>
                  <a:pt x="17865" y="11042"/>
                </a:lnTo>
                <a:lnTo>
                  <a:pt x="18033" y="10930"/>
                </a:lnTo>
                <a:lnTo>
                  <a:pt x="18213" y="10893"/>
                </a:lnTo>
                <a:lnTo>
                  <a:pt x="18382" y="10893"/>
                </a:lnTo>
                <a:lnTo>
                  <a:pt x="18551" y="10967"/>
                </a:lnTo>
                <a:lnTo>
                  <a:pt x="18708" y="11042"/>
                </a:lnTo>
                <a:lnTo>
                  <a:pt x="18855" y="11172"/>
                </a:lnTo>
                <a:lnTo>
                  <a:pt x="19012" y="11358"/>
                </a:lnTo>
                <a:lnTo>
                  <a:pt x="19136" y="11600"/>
                </a:lnTo>
                <a:lnTo>
                  <a:pt x="19271" y="11861"/>
                </a:lnTo>
                <a:lnTo>
                  <a:pt x="19440" y="12028"/>
                </a:lnTo>
                <a:lnTo>
                  <a:pt x="19608" y="12177"/>
                </a:lnTo>
                <a:lnTo>
                  <a:pt x="19822" y="12289"/>
                </a:lnTo>
                <a:lnTo>
                  <a:pt x="20025" y="12289"/>
                </a:lnTo>
                <a:lnTo>
                  <a:pt x="20238" y="12289"/>
                </a:lnTo>
                <a:lnTo>
                  <a:pt x="20452" y="12215"/>
                </a:lnTo>
                <a:lnTo>
                  <a:pt x="20643" y="12103"/>
                </a:lnTo>
                <a:lnTo>
                  <a:pt x="20846" y="11973"/>
                </a:lnTo>
                <a:lnTo>
                  <a:pt x="21037" y="11786"/>
                </a:lnTo>
                <a:lnTo>
                  <a:pt x="21206" y="11563"/>
                </a:lnTo>
                <a:lnTo>
                  <a:pt x="21363" y="11321"/>
                </a:lnTo>
                <a:lnTo>
                  <a:pt x="21465" y="11079"/>
                </a:lnTo>
                <a:lnTo>
                  <a:pt x="21577" y="10744"/>
                </a:lnTo>
                <a:lnTo>
                  <a:pt x="21622" y="10427"/>
                </a:lnTo>
                <a:lnTo>
                  <a:pt x="21645" y="10111"/>
                </a:lnTo>
                <a:lnTo>
                  <a:pt x="21622" y="9608"/>
                </a:lnTo>
                <a:lnTo>
                  <a:pt x="21577" y="9142"/>
                </a:lnTo>
                <a:lnTo>
                  <a:pt x="21465" y="8751"/>
                </a:lnTo>
                <a:lnTo>
                  <a:pt x="21363" y="8397"/>
                </a:lnTo>
                <a:lnTo>
                  <a:pt x="21206" y="8062"/>
                </a:lnTo>
                <a:lnTo>
                  <a:pt x="21037" y="7820"/>
                </a:lnTo>
                <a:lnTo>
                  <a:pt x="20846" y="7597"/>
                </a:lnTo>
                <a:lnTo>
                  <a:pt x="20643" y="7429"/>
                </a:lnTo>
                <a:lnTo>
                  <a:pt x="20452" y="7317"/>
                </a:lnTo>
                <a:lnTo>
                  <a:pt x="20238" y="7206"/>
                </a:lnTo>
                <a:lnTo>
                  <a:pt x="20025" y="7168"/>
                </a:lnTo>
                <a:lnTo>
                  <a:pt x="19822" y="7206"/>
                </a:lnTo>
                <a:lnTo>
                  <a:pt x="19608" y="7243"/>
                </a:lnTo>
                <a:lnTo>
                  <a:pt x="19440" y="7355"/>
                </a:lnTo>
                <a:lnTo>
                  <a:pt x="19271" y="7504"/>
                </a:lnTo>
                <a:lnTo>
                  <a:pt x="19136" y="7708"/>
                </a:lnTo>
                <a:lnTo>
                  <a:pt x="19012" y="7895"/>
                </a:lnTo>
                <a:lnTo>
                  <a:pt x="18832" y="8025"/>
                </a:lnTo>
                <a:lnTo>
                  <a:pt x="18663" y="8174"/>
                </a:lnTo>
                <a:lnTo>
                  <a:pt x="18472" y="8248"/>
                </a:lnTo>
                <a:lnTo>
                  <a:pt x="18270" y="8286"/>
                </a:lnTo>
                <a:lnTo>
                  <a:pt x="18078" y="8323"/>
                </a:lnTo>
                <a:lnTo>
                  <a:pt x="17887" y="8323"/>
                </a:lnTo>
                <a:lnTo>
                  <a:pt x="17696" y="8248"/>
                </a:lnTo>
                <a:lnTo>
                  <a:pt x="17493" y="8174"/>
                </a:lnTo>
                <a:lnTo>
                  <a:pt x="17302" y="8062"/>
                </a:lnTo>
                <a:lnTo>
                  <a:pt x="17133" y="7969"/>
                </a:lnTo>
                <a:lnTo>
                  <a:pt x="16976" y="7783"/>
                </a:lnTo>
                <a:lnTo>
                  <a:pt x="16852" y="7597"/>
                </a:lnTo>
                <a:lnTo>
                  <a:pt x="16740" y="7429"/>
                </a:lnTo>
                <a:lnTo>
                  <a:pt x="16672" y="7168"/>
                </a:lnTo>
                <a:lnTo>
                  <a:pt x="16638" y="6926"/>
                </a:lnTo>
                <a:lnTo>
                  <a:pt x="16616" y="6498"/>
                </a:lnTo>
                <a:lnTo>
                  <a:pt x="16616" y="5772"/>
                </a:lnTo>
                <a:lnTo>
                  <a:pt x="16650" y="4915"/>
                </a:lnTo>
                <a:lnTo>
                  <a:pt x="16695" y="3928"/>
                </a:lnTo>
                <a:lnTo>
                  <a:pt x="16762" y="2960"/>
                </a:lnTo>
                <a:lnTo>
                  <a:pt x="16830" y="1992"/>
                </a:lnTo>
                <a:lnTo>
                  <a:pt x="16908" y="1173"/>
                </a:lnTo>
                <a:lnTo>
                  <a:pt x="16976" y="521"/>
                </a:lnTo>
                <a:lnTo>
                  <a:pt x="16953" y="521"/>
                </a:lnTo>
                <a:lnTo>
                  <a:pt x="16931" y="521"/>
                </a:lnTo>
                <a:lnTo>
                  <a:pt x="16267" y="484"/>
                </a:lnTo>
                <a:lnTo>
                  <a:pt x="15637" y="428"/>
                </a:lnTo>
                <a:lnTo>
                  <a:pt x="15063" y="353"/>
                </a:lnTo>
                <a:lnTo>
                  <a:pt x="14523" y="279"/>
                </a:lnTo>
                <a:lnTo>
                  <a:pt x="14040" y="167"/>
                </a:lnTo>
                <a:lnTo>
                  <a:pt x="13635" y="93"/>
                </a:lnTo>
                <a:lnTo>
                  <a:pt x="13331" y="18"/>
                </a:lnTo>
                <a:lnTo>
                  <a:pt x="13117" y="18"/>
                </a:lnTo>
                <a:lnTo>
                  <a:pt x="12982" y="18"/>
                </a:lnTo>
                <a:lnTo>
                  <a:pt x="12858" y="130"/>
                </a:lnTo>
                <a:lnTo>
                  <a:pt x="12723" y="279"/>
                </a:lnTo>
                <a:lnTo>
                  <a:pt x="12622" y="446"/>
                </a:lnTo>
                <a:lnTo>
                  <a:pt x="12510" y="670"/>
                </a:lnTo>
                <a:lnTo>
                  <a:pt x="12419" y="912"/>
                </a:lnTo>
                <a:lnTo>
                  <a:pt x="12363" y="1210"/>
                </a:lnTo>
                <a:lnTo>
                  <a:pt x="12318" y="1526"/>
                </a:lnTo>
                <a:lnTo>
                  <a:pt x="12273" y="1843"/>
                </a:lnTo>
                <a:lnTo>
                  <a:pt x="12251" y="2215"/>
                </a:lnTo>
                <a:lnTo>
                  <a:pt x="12273" y="2532"/>
                </a:lnTo>
                <a:lnTo>
                  <a:pt x="12318" y="2886"/>
                </a:lnTo>
                <a:lnTo>
                  <a:pt x="12386" y="3240"/>
                </a:lnTo>
                <a:lnTo>
                  <a:pt x="12464" y="3556"/>
                </a:lnTo>
                <a:lnTo>
                  <a:pt x="12577" y="3891"/>
                </a:lnTo>
                <a:lnTo>
                  <a:pt x="12746" y="4171"/>
                </a:lnTo>
                <a:lnTo>
                  <a:pt x="12926" y="4487"/>
                </a:lnTo>
                <a:lnTo>
                  <a:pt x="13050" y="4860"/>
                </a:lnTo>
                <a:lnTo>
                  <a:pt x="13162" y="5251"/>
                </a:lnTo>
                <a:lnTo>
                  <a:pt x="13218" y="5604"/>
                </a:lnTo>
                <a:lnTo>
                  <a:pt x="13263" y="5995"/>
                </a:lnTo>
                <a:lnTo>
                  <a:pt x="13241" y="6386"/>
                </a:lnTo>
                <a:lnTo>
                  <a:pt x="13218" y="6740"/>
                </a:lnTo>
                <a:lnTo>
                  <a:pt x="13139" y="7094"/>
                </a:lnTo>
                <a:lnTo>
                  <a:pt x="13050" y="7429"/>
                </a:lnTo>
                <a:lnTo>
                  <a:pt x="12903" y="7746"/>
                </a:lnTo>
                <a:lnTo>
                  <a:pt x="12723" y="8025"/>
                </a:lnTo>
                <a:lnTo>
                  <a:pt x="12532" y="8286"/>
                </a:lnTo>
                <a:lnTo>
                  <a:pt x="12318" y="8491"/>
                </a:lnTo>
                <a:lnTo>
                  <a:pt x="12060" y="8677"/>
                </a:lnTo>
                <a:lnTo>
                  <a:pt x="11756" y="8788"/>
                </a:lnTo>
                <a:lnTo>
                  <a:pt x="11452" y="8826"/>
                </a:lnTo>
                <a:lnTo>
                  <a:pt x="11283" y="8826"/>
                </a:lnTo>
                <a:lnTo>
                  <a:pt x="11126" y="8826"/>
                </a:lnTo>
                <a:lnTo>
                  <a:pt x="11002" y="8788"/>
                </a:lnTo>
                <a:lnTo>
                  <a:pt x="10845" y="8714"/>
                </a:lnTo>
                <a:lnTo>
                  <a:pt x="10721" y="8640"/>
                </a:lnTo>
                <a:lnTo>
                  <a:pt x="10608" y="8565"/>
                </a:lnTo>
                <a:lnTo>
                  <a:pt x="10485" y="8453"/>
                </a:lnTo>
                <a:lnTo>
                  <a:pt x="10372" y="8323"/>
                </a:lnTo>
                <a:lnTo>
                  <a:pt x="10181" y="8062"/>
                </a:lnTo>
                <a:lnTo>
                  <a:pt x="10035" y="7746"/>
                </a:lnTo>
                <a:lnTo>
                  <a:pt x="9900" y="7392"/>
                </a:lnTo>
                <a:lnTo>
                  <a:pt x="9787" y="7001"/>
                </a:lnTo>
                <a:lnTo>
                  <a:pt x="9731" y="6610"/>
                </a:lnTo>
                <a:lnTo>
                  <a:pt x="9686" y="6219"/>
                </a:lnTo>
                <a:lnTo>
                  <a:pt x="9663" y="5772"/>
                </a:lnTo>
                <a:lnTo>
                  <a:pt x="9686" y="5381"/>
                </a:lnTo>
                <a:lnTo>
                  <a:pt x="9753" y="4990"/>
                </a:lnTo>
                <a:lnTo>
                  <a:pt x="9832" y="4636"/>
                </a:lnTo>
                <a:lnTo>
                  <a:pt x="9945" y="4320"/>
                </a:lnTo>
                <a:lnTo>
                  <a:pt x="10068" y="4022"/>
                </a:lnTo>
                <a:lnTo>
                  <a:pt x="10203" y="3817"/>
                </a:lnTo>
                <a:lnTo>
                  <a:pt x="10316" y="3593"/>
                </a:lnTo>
                <a:lnTo>
                  <a:pt x="10395" y="3351"/>
                </a:lnTo>
                <a:lnTo>
                  <a:pt x="10462" y="3109"/>
                </a:lnTo>
                <a:lnTo>
                  <a:pt x="10507" y="2848"/>
                </a:lnTo>
                <a:lnTo>
                  <a:pt x="10530" y="2606"/>
                </a:lnTo>
                <a:lnTo>
                  <a:pt x="10507" y="2346"/>
                </a:lnTo>
                <a:lnTo>
                  <a:pt x="10462" y="2141"/>
                </a:lnTo>
                <a:lnTo>
                  <a:pt x="10395" y="1880"/>
                </a:lnTo>
                <a:lnTo>
                  <a:pt x="10293" y="1638"/>
                </a:lnTo>
                <a:lnTo>
                  <a:pt x="10158" y="1415"/>
                </a:lnTo>
                <a:lnTo>
                  <a:pt x="9967" y="1210"/>
                </a:lnTo>
                <a:lnTo>
                  <a:pt x="9753" y="986"/>
                </a:lnTo>
                <a:lnTo>
                  <a:pt x="9495" y="819"/>
                </a:lnTo>
                <a:lnTo>
                  <a:pt x="9191" y="670"/>
                </a:lnTo>
                <a:lnTo>
                  <a:pt x="8842" y="521"/>
                </a:lnTo>
                <a:lnTo>
                  <a:pt x="8471" y="446"/>
                </a:lnTo>
                <a:lnTo>
                  <a:pt x="7998" y="428"/>
                </a:lnTo>
                <a:lnTo>
                  <a:pt x="7413" y="428"/>
                </a:lnTo>
                <a:lnTo>
                  <a:pt x="6817" y="446"/>
                </a:lnTo>
                <a:lnTo>
                  <a:pt x="6187" y="521"/>
                </a:lnTo>
                <a:lnTo>
                  <a:pt x="5602" y="633"/>
                </a:lnTo>
                <a:lnTo>
                  <a:pt x="5107" y="744"/>
                </a:lnTo>
                <a:lnTo>
                  <a:pt x="4725" y="856"/>
                </a:lnTo>
                <a:lnTo>
                  <a:pt x="4848" y="1564"/>
                </a:lnTo>
                <a:lnTo>
                  <a:pt x="5028" y="2495"/>
                </a:lnTo>
                <a:lnTo>
                  <a:pt x="5175" y="3556"/>
                </a:lnTo>
                <a:lnTo>
                  <a:pt x="5298" y="4673"/>
                </a:lnTo>
                <a:lnTo>
                  <a:pt x="5343" y="5213"/>
                </a:lnTo>
                <a:lnTo>
                  <a:pt x="5388" y="5753"/>
                </a:lnTo>
                <a:lnTo>
                  <a:pt x="5411" y="6275"/>
                </a:lnTo>
                <a:lnTo>
                  <a:pt x="5411" y="6740"/>
                </a:lnTo>
                <a:lnTo>
                  <a:pt x="5366" y="7168"/>
                </a:lnTo>
                <a:lnTo>
                  <a:pt x="5321" y="7541"/>
                </a:lnTo>
                <a:lnTo>
                  <a:pt x="5287" y="7708"/>
                </a:lnTo>
                <a:lnTo>
                  <a:pt x="5242" y="7857"/>
                </a:lnTo>
                <a:lnTo>
                  <a:pt x="5197" y="7969"/>
                </a:lnTo>
                <a:lnTo>
                  <a:pt x="5130" y="8062"/>
                </a:lnTo>
                <a:lnTo>
                  <a:pt x="5006" y="8248"/>
                </a:lnTo>
                <a:lnTo>
                  <a:pt x="4848" y="8397"/>
                </a:lnTo>
                <a:lnTo>
                  <a:pt x="4725" y="8528"/>
                </a:lnTo>
                <a:lnTo>
                  <a:pt x="4567" y="8640"/>
                </a:lnTo>
                <a:lnTo>
                  <a:pt x="4421" y="8714"/>
                </a:lnTo>
                <a:lnTo>
                  <a:pt x="4263" y="8751"/>
                </a:lnTo>
                <a:lnTo>
                  <a:pt x="4095" y="8788"/>
                </a:lnTo>
                <a:lnTo>
                  <a:pt x="3948" y="8788"/>
                </a:lnTo>
                <a:lnTo>
                  <a:pt x="3791" y="8751"/>
                </a:lnTo>
                <a:lnTo>
                  <a:pt x="3667" y="8714"/>
                </a:lnTo>
                <a:lnTo>
                  <a:pt x="3510" y="8677"/>
                </a:lnTo>
                <a:lnTo>
                  <a:pt x="3386" y="8602"/>
                </a:lnTo>
                <a:lnTo>
                  <a:pt x="3251" y="8491"/>
                </a:lnTo>
                <a:lnTo>
                  <a:pt x="3127" y="8360"/>
                </a:lnTo>
                <a:lnTo>
                  <a:pt x="3015" y="8248"/>
                </a:lnTo>
                <a:lnTo>
                  <a:pt x="2925" y="8062"/>
                </a:lnTo>
                <a:lnTo>
                  <a:pt x="2778" y="7857"/>
                </a:lnTo>
                <a:lnTo>
                  <a:pt x="2610" y="7671"/>
                </a:lnTo>
                <a:lnTo>
                  <a:pt x="2407" y="7541"/>
                </a:lnTo>
                <a:lnTo>
                  <a:pt x="2171" y="7466"/>
                </a:lnTo>
                <a:lnTo>
                  <a:pt x="1957" y="7429"/>
                </a:lnTo>
                <a:lnTo>
                  <a:pt x="1698" y="7429"/>
                </a:lnTo>
                <a:lnTo>
                  <a:pt x="1462" y="7466"/>
                </a:lnTo>
                <a:lnTo>
                  <a:pt x="1226" y="7559"/>
                </a:lnTo>
                <a:lnTo>
                  <a:pt x="989" y="7708"/>
                </a:lnTo>
                <a:lnTo>
                  <a:pt x="776" y="7932"/>
                </a:lnTo>
                <a:lnTo>
                  <a:pt x="551" y="8211"/>
                </a:lnTo>
                <a:lnTo>
                  <a:pt x="382" y="8528"/>
                </a:lnTo>
                <a:lnTo>
                  <a:pt x="315" y="8714"/>
                </a:lnTo>
                <a:lnTo>
                  <a:pt x="236" y="8919"/>
                </a:lnTo>
                <a:lnTo>
                  <a:pt x="191" y="9142"/>
                </a:lnTo>
                <a:lnTo>
                  <a:pt x="123" y="9347"/>
                </a:lnTo>
                <a:lnTo>
                  <a:pt x="78" y="9608"/>
                </a:lnTo>
                <a:lnTo>
                  <a:pt x="56" y="9887"/>
                </a:lnTo>
                <a:lnTo>
                  <a:pt x="33" y="10185"/>
                </a:lnTo>
                <a:lnTo>
                  <a:pt x="33" y="10464"/>
                </a:lnTo>
                <a:lnTo>
                  <a:pt x="33" y="10706"/>
                </a:lnTo>
                <a:lnTo>
                  <a:pt x="56" y="10967"/>
                </a:lnTo>
                <a:lnTo>
                  <a:pt x="78" y="11172"/>
                </a:lnTo>
                <a:lnTo>
                  <a:pt x="123" y="11395"/>
                </a:lnTo>
                <a:lnTo>
                  <a:pt x="168" y="11600"/>
                </a:lnTo>
                <a:lnTo>
                  <a:pt x="236" y="11786"/>
                </a:lnTo>
                <a:lnTo>
                  <a:pt x="292" y="11973"/>
                </a:lnTo>
                <a:lnTo>
                  <a:pt x="382" y="12140"/>
                </a:lnTo>
                <a:lnTo>
                  <a:pt x="540" y="12419"/>
                </a:lnTo>
                <a:lnTo>
                  <a:pt x="731" y="12680"/>
                </a:lnTo>
                <a:lnTo>
                  <a:pt x="944" y="12866"/>
                </a:lnTo>
                <a:lnTo>
                  <a:pt x="1158" y="12997"/>
                </a:lnTo>
                <a:lnTo>
                  <a:pt x="1395" y="13108"/>
                </a:lnTo>
                <a:lnTo>
                  <a:pt x="1608" y="13183"/>
                </a:lnTo>
                <a:lnTo>
                  <a:pt x="1856" y="13183"/>
                </a:lnTo>
                <a:lnTo>
                  <a:pt x="2070" y="13146"/>
                </a:lnTo>
                <a:lnTo>
                  <a:pt x="2261" y="13071"/>
                </a:lnTo>
                <a:lnTo>
                  <a:pt x="2430" y="12960"/>
                </a:lnTo>
                <a:lnTo>
                  <a:pt x="2587" y="12792"/>
                </a:lnTo>
                <a:lnTo>
                  <a:pt x="2688" y="12606"/>
                </a:lnTo>
                <a:lnTo>
                  <a:pt x="2801" y="12419"/>
                </a:lnTo>
                <a:lnTo>
                  <a:pt x="2925" y="12289"/>
                </a:lnTo>
                <a:lnTo>
                  <a:pt x="3082" y="12177"/>
                </a:lnTo>
                <a:lnTo>
                  <a:pt x="3228" y="12103"/>
                </a:lnTo>
                <a:lnTo>
                  <a:pt x="3408" y="12103"/>
                </a:lnTo>
                <a:lnTo>
                  <a:pt x="3577" y="12103"/>
                </a:lnTo>
                <a:lnTo>
                  <a:pt x="3723" y="12177"/>
                </a:lnTo>
                <a:lnTo>
                  <a:pt x="3903" y="12252"/>
                </a:lnTo>
                <a:lnTo>
                  <a:pt x="4072" y="12364"/>
                </a:lnTo>
                <a:lnTo>
                  <a:pt x="4230" y="12494"/>
                </a:lnTo>
                <a:lnTo>
                  <a:pt x="4353" y="12643"/>
                </a:lnTo>
                <a:lnTo>
                  <a:pt x="4488" y="12829"/>
                </a:lnTo>
                <a:lnTo>
                  <a:pt x="4567" y="13034"/>
                </a:lnTo>
                <a:lnTo>
                  <a:pt x="4657" y="13257"/>
                </a:lnTo>
                <a:lnTo>
                  <a:pt x="4702" y="13462"/>
                </a:lnTo>
                <a:lnTo>
                  <a:pt x="4725" y="13686"/>
                </a:lnTo>
                <a:lnTo>
                  <a:pt x="4702" y="14282"/>
                </a:lnTo>
                <a:lnTo>
                  <a:pt x="4657" y="15045"/>
                </a:lnTo>
                <a:lnTo>
                  <a:pt x="4612" y="15976"/>
                </a:lnTo>
                <a:lnTo>
                  <a:pt x="4590" y="16926"/>
                </a:lnTo>
                <a:lnTo>
                  <a:pt x="4567" y="17968"/>
                </a:lnTo>
                <a:lnTo>
                  <a:pt x="4567" y="19011"/>
                </a:lnTo>
                <a:lnTo>
                  <a:pt x="4590" y="19514"/>
                </a:lnTo>
                <a:lnTo>
                  <a:pt x="4612" y="19980"/>
                </a:lnTo>
                <a:lnTo>
                  <a:pt x="4657" y="20426"/>
                </a:lnTo>
                <a:lnTo>
                  <a:pt x="4725" y="20836"/>
                </a:lnTo>
                <a:lnTo>
                  <a:pt x="4848" y="20929"/>
                </a:lnTo>
                <a:lnTo>
                  <a:pt x="5040" y="21004"/>
                </a:lnTo>
                <a:lnTo>
                  <a:pt x="5265" y="21078"/>
                </a:lnTo>
                <a:lnTo>
                  <a:pt x="5478" y="21115"/>
                </a:lnTo>
                <a:lnTo>
                  <a:pt x="6041" y="21115"/>
                </a:lnTo>
                <a:lnTo>
                  <a:pt x="6637" y="21078"/>
                </a:lnTo>
                <a:lnTo>
                  <a:pt x="7312" y="21004"/>
                </a:lnTo>
                <a:lnTo>
                  <a:pt x="7998" y="20929"/>
                </a:lnTo>
                <a:lnTo>
                  <a:pt x="8696" y="20855"/>
                </a:lnTo>
                <a:lnTo>
                  <a:pt x="9360" y="20836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>
        <p:nvSpPr>
          <p:cNvPr id="31" name="Puzzle3"/>
          <p:cNvSpPr>
            <a:spLocks noEditPoints="1" noChangeArrowheads="1"/>
          </p:cNvSpPr>
          <p:nvPr/>
        </p:nvSpPr>
        <p:spPr bwMode="auto">
          <a:xfrm>
            <a:off x="4630586" y="3766803"/>
            <a:ext cx="1012316" cy="1221887"/>
          </a:xfrm>
          <a:custGeom>
            <a:avLst/>
            <a:gdLst>
              <a:gd name="T0" fmla="*/ 10391 w 21600"/>
              <a:gd name="T1" fmla="*/ 15806 h 21600"/>
              <a:gd name="T2" fmla="*/ 20551 w 21600"/>
              <a:gd name="T3" fmla="*/ 21088 h 21600"/>
              <a:gd name="T4" fmla="*/ 13180 w 21600"/>
              <a:gd name="T5" fmla="*/ 13801 h 21600"/>
              <a:gd name="T6" fmla="*/ 20551 w 21600"/>
              <a:gd name="T7" fmla="*/ 7025 h 21600"/>
              <a:gd name="T8" fmla="*/ 10500 w 21600"/>
              <a:gd name="T9" fmla="*/ 52 h 21600"/>
              <a:gd name="T10" fmla="*/ 692 w 21600"/>
              <a:gd name="T11" fmla="*/ 6802 h 21600"/>
              <a:gd name="T12" fmla="*/ 8064 w 21600"/>
              <a:gd name="T13" fmla="*/ 13526 h 21600"/>
              <a:gd name="T14" fmla="*/ 692 w 21600"/>
              <a:gd name="T15" fmla="*/ 21088 h 21600"/>
              <a:gd name="T16" fmla="*/ 2273 w 21600"/>
              <a:gd name="T17" fmla="*/ 7719 h 21600"/>
              <a:gd name="T18" fmla="*/ 19149 w 21600"/>
              <a:gd name="T19" fmla="*/ 20237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6625" y="20892"/>
                </a:moveTo>
                <a:lnTo>
                  <a:pt x="7105" y="21023"/>
                </a:lnTo>
                <a:lnTo>
                  <a:pt x="7513" y="21088"/>
                </a:lnTo>
                <a:lnTo>
                  <a:pt x="7922" y="21115"/>
                </a:lnTo>
                <a:lnTo>
                  <a:pt x="8242" y="21115"/>
                </a:lnTo>
                <a:lnTo>
                  <a:pt x="8544" y="21062"/>
                </a:lnTo>
                <a:lnTo>
                  <a:pt x="8810" y="20997"/>
                </a:lnTo>
                <a:lnTo>
                  <a:pt x="9023" y="20892"/>
                </a:lnTo>
                <a:lnTo>
                  <a:pt x="9148" y="20761"/>
                </a:lnTo>
                <a:lnTo>
                  <a:pt x="9290" y="20616"/>
                </a:lnTo>
                <a:lnTo>
                  <a:pt x="9361" y="20459"/>
                </a:lnTo>
                <a:lnTo>
                  <a:pt x="9396" y="20289"/>
                </a:lnTo>
                <a:lnTo>
                  <a:pt x="9396" y="20092"/>
                </a:lnTo>
                <a:lnTo>
                  <a:pt x="9325" y="19909"/>
                </a:lnTo>
                <a:lnTo>
                  <a:pt x="9219" y="19738"/>
                </a:lnTo>
                <a:lnTo>
                  <a:pt x="9094" y="19555"/>
                </a:lnTo>
                <a:lnTo>
                  <a:pt x="8917" y="19384"/>
                </a:lnTo>
                <a:lnTo>
                  <a:pt x="8650" y="19162"/>
                </a:lnTo>
                <a:lnTo>
                  <a:pt x="8437" y="18900"/>
                </a:lnTo>
                <a:lnTo>
                  <a:pt x="8277" y="18624"/>
                </a:lnTo>
                <a:lnTo>
                  <a:pt x="8135" y="18349"/>
                </a:lnTo>
                <a:lnTo>
                  <a:pt x="8028" y="18048"/>
                </a:lnTo>
                <a:lnTo>
                  <a:pt x="7993" y="17746"/>
                </a:lnTo>
                <a:lnTo>
                  <a:pt x="7993" y="17471"/>
                </a:lnTo>
                <a:lnTo>
                  <a:pt x="8028" y="17169"/>
                </a:lnTo>
                <a:lnTo>
                  <a:pt x="8135" y="16920"/>
                </a:lnTo>
                <a:lnTo>
                  <a:pt x="8277" y="16671"/>
                </a:lnTo>
                <a:lnTo>
                  <a:pt x="8366" y="16540"/>
                </a:lnTo>
                <a:lnTo>
                  <a:pt x="8473" y="16409"/>
                </a:lnTo>
                <a:lnTo>
                  <a:pt x="8615" y="16317"/>
                </a:lnTo>
                <a:lnTo>
                  <a:pt x="8739" y="16213"/>
                </a:lnTo>
                <a:lnTo>
                  <a:pt x="8881" y="16134"/>
                </a:lnTo>
                <a:lnTo>
                  <a:pt x="9059" y="16055"/>
                </a:lnTo>
                <a:lnTo>
                  <a:pt x="9254" y="15990"/>
                </a:lnTo>
                <a:lnTo>
                  <a:pt x="9432" y="15911"/>
                </a:lnTo>
                <a:lnTo>
                  <a:pt x="9663" y="15885"/>
                </a:lnTo>
                <a:lnTo>
                  <a:pt x="9876" y="15833"/>
                </a:lnTo>
                <a:lnTo>
                  <a:pt x="10142" y="15806"/>
                </a:lnTo>
                <a:lnTo>
                  <a:pt x="10391" y="15806"/>
                </a:lnTo>
                <a:lnTo>
                  <a:pt x="10728" y="15806"/>
                </a:lnTo>
                <a:lnTo>
                  <a:pt x="10995" y="15806"/>
                </a:lnTo>
                <a:lnTo>
                  <a:pt x="11279" y="15833"/>
                </a:lnTo>
                <a:lnTo>
                  <a:pt x="11546" y="15885"/>
                </a:lnTo>
                <a:lnTo>
                  <a:pt x="11776" y="15937"/>
                </a:lnTo>
                <a:lnTo>
                  <a:pt x="12025" y="15990"/>
                </a:lnTo>
                <a:lnTo>
                  <a:pt x="12221" y="16055"/>
                </a:lnTo>
                <a:lnTo>
                  <a:pt x="12434" y="16134"/>
                </a:lnTo>
                <a:lnTo>
                  <a:pt x="12611" y="16213"/>
                </a:lnTo>
                <a:lnTo>
                  <a:pt x="12771" y="16317"/>
                </a:lnTo>
                <a:lnTo>
                  <a:pt x="12913" y="16409"/>
                </a:lnTo>
                <a:lnTo>
                  <a:pt x="13038" y="16514"/>
                </a:lnTo>
                <a:lnTo>
                  <a:pt x="13251" y="16737"/>
                </a:lnTo>
                <a:lnTo>
                  <a:pt x="13428" y="16986"/>
                </a:lnTo>
                <a:lnTo>
                  <a:pt x="13517" y="17248"/>
                </a:lnTo>
                <a:lnTo>
                  <a:pt x="13588" y="17523"/>
                </a:lnTo>
                <a:lnTo>
                  <a:pt x="13588" y="17799"/>
                </a:lnTo>
                <a:lnTo>
                  <a:pt x="13517" y="18074"/>
                </a:lnTo>
                <a:lnTo>
                  <a:pt x="13428" y="18323"/>
                </a:lnTo>
                <a:lnTo>
                  <a:pt x="13286" y="18572"/>
                </a:lnTo>
                <a:lnTo>
                  <a:pt x="13109" y="18808"/>
                </a:lnTo>
                <a:lnTo>
                  <a:pt x="12878" y="19031"/>
                </a:lnTo>
                <a:lnTo>
                  <a:pt x="12434" y="19411"/>
                </a:lnTo>
                <a:lnTo>
                  <a:pt x="12132" y="19738"/>
                </a:lnTo>
                <a:lnTo>
                  <a:pt x="12025" y="19856"/>
                </a:lnTo>
                <a:lnTo>
                  <a:pt x="11919" y="20014"/>
                </a:lnTo>
                <a:lnTo>
                  <a:pt x="11883" y="20132"/>
                </a:lnTo>
                <a:lnTo>
                  <a:pt x="11883" y="20263"/>
                </a:lnTo>
                <a:lnTo>
                  <a:pt x="11883" y="20394"/>
                </a:lnTo>
                <a:lnTo>
                  <a:pt x="11954" y="20485"/>
                </a:lnTo>
                <a:lnTo>
                  <a:pt x="12061" y="20590"/>
                </a:lnTo>
                <a:lnTo>
                  <a:pt x="12185" y="20695"/>
                </a:lnTo>
                <a:lnTo>
                  <a:pt x="12327" y="20787"/>
                </a:lnTo>
                <a:lnTo>
                  <a:pt x="12540" y="20892"/>
                </a:lnTo>
                <a:lnTo>
                  <a:pt x="12771" y="20997"/>
                </a:lnTo>
                <a:lnTo>
                  <a:pt x="13073" y="21088"/>
                </a:lnTo>
                <a:lnTo>
                  <a:pt x="13428" y="21193"/>
                </a:lnTo>
                <a:lnTo>
                  <a:pt x="13873" y="21298"/>
                </a:lnTo>
                <a:lnTo>
                  <a:pt x="14317" y="21390"/>
                </a:lnTo>
                <a:lnTo>
                  <a:pt x="14778" y="21468"/>
                </a:lnTo>
                <a:lnTo>
                  <a:pt x="15294" y="21547"/>
                </a:lnTo>
                <a:lnTo>
                  <a:pt x="15809" y="21600"/>
                </a:lnTo>
                <a:lnTo>
                  <a:pt x="16359" y="21652"/>
                </a:lnTo>
                <a:lnTo>
                  <a:pt x="16875" y="21678"/>
                </a:lnTo>
                <a:lnTo>
                  <a:pt x="17407" y="21678"/>
                </a:lnTo>
                <a:lnTo>
                  <a:pt x="17958" y="21678"/>
                </a:lnTo>
                <a:lnTo>
                  <a:pt x="18473" y="21652"/>
                </a:lnTo>
                <a:lnTo>
                  <a:pt x="18953" y="21573"/>
                </a:lnTo>
                <a:lnTo>
                  <a:pt x="19397" y="21495"/>
                </a:lnTo>
                <a:lnTo>
                  <a:pt x="19841" y="21390"/>
                </a:lnTo>
                <a:lnTo>
                  <a:pt x="20214" y="21272"/>
                </a:lnTo>
                <a:lnTo>
                  <a:pt x="20551" y="21088"/>
                </a:lnTo>
                <a:lnTo>
                  <a:pt x="20480" y="20787"/>
                </a:lnTo>
                <a:lnTo>
                  <a:pt x="20409" y="20485"/>
                </a:lnTo>
                <a:lnTo>
                  <a:pt x="20356" y="20158"/>
                </a:lnTo>
                <a:lnTo>
                  <a:pt x="20356" y="19804"/>
                </a:lnTo>
                <a:lnTo>
                  <a:pt x="20321" y="19083"/>
                </a:lnTo>
                <a:lnTo>
                  <a:pt x="20356" y="18349"/>
                </a:lnTo>
                <a:lnTo>
                  <a:pt x="20409" y="17641"/>
                </a:lnTo>
                <a:lnTo>
                  <a:pt x="20480" y="17012"/>
                </a:lnTo>
                <a:lnTo>
                  <a:pt x="20551" y="16488"/>
                </a:lnTo>
                <a:lnTo>
                  <a:pt x="20551" y="16055"/>
                </a:lnTo>
                <a:lnTo>
                  <a:pt x="20551" y="15911"/>
                </a:lnTo>
                <a:lnTo>
                  <a:pt x="20445" y="15754"/>
                </a:lnTo>
                <a:lnTo>
                  <a:pt x="20356" y="15610"/>
                </a:lnTo>
                <a:lnTo>
                  <a:pt x="20178" y="15452"/>
                </a:lnTo>
                <a:lnTo>
                  <a:pt x="20001" y="15334"/>
                </a:lnTo>
                <a:lnTo>
                  <a:pt x="19770" y="15230"/>
                </a:lnTo>
                <a:lnTo>
                  <a:pt x="19521" y="15125"/>
                </a:lnTo>
                <a:lnTo>
                  <a:pt x="19290" y="15059"/>
                </a:lnTo>
                <a:lnTo>
                  <a:pt x="19024" y="15007"/>
                </a:lnTo>
                <a:lnTo>
                  <a:pt x="18740" y="14954"/>
                </a:lnTo>
                <a:lnTo>
                  <a:pt x="18509" y="14954"/>
                </a:lnTo>
                <a:lnTo>
                  <a:pt x="18225" y="14954"/>
                </a:lnTo>
                <a:lnTo>
                  <a:pt x="17994" y="15007"/>
                </a:lnTo>
                <a:lnTo>
                  <a:pt x="17763" y="15085"/>
                </a:lnTo>
                <a:lnTo>
                  <a:pt x="17550" y="15177"/>
                </a:lnTo>
                <a:lnTo>
                  <a:pt x="17372" y="15308"/>
                </a:lnTo>
                <a:lnTo>
                  <a:pt x="17176" y="15426"/>
                </a:lnTo>
                <a:lnTo>
                  <a:pt x="16928" y="15557"/>
                </a:lnTo>
                <a:lnTo>
                  <a:pt x="16661" y="15636"/>
                </a:lnTo>
                <a:lnTo>
                  <a:pt x="16359" y="15688"/>
                </a:lnTo>
                <a:lnTo>
                  <a:pt x="16022" y="15715"/>
                </a:lnTo>
                <a:lnTo>
                  <a:pt x="15667" y="15688"/>
                </a:lnTo>
                <a:lnTo>
                  <a:pt x="15294" y="15662"/>
                </a:lnTo>
                <a:lnTo>
                  <a:pt x="14956" y="15583"/>
                </a:lnTo>
                <a:lnTo>
                  <a:pt x="14619" y="15479"/>
                </a:lnTo>
                <a:lnTo>
                  <a:pt x="14281" y="15334"/>
                </a:lnTo>
                <a:lnTo>
                  <a:pt x="13961" y="15177"/>
                </a:lnTo>
                <a:lnTo>
                  <a:pt x="13695" y="14981"/>
                </a:lnTo>
                <a:lnTo>
                  <a:pt x="13588" y="14850"/>
                </a:lnTo>
                <a:lnTo>
                  <a:pt x="13482" y="14732"/>
                </a:lnTo>
                <a:lnTo>
                  <a:pt x="13393" y="14600"/>
                </a:lnTo>
                <a:lnTo>
                  <a:pt x="13322" y="14456"/>
                </a:lnTo>
                <a:lnTo>
                  <a:pt x="13251" y="14299"/>
                </a:lnTo>
                <a:lnTo>
                  <a:pt x="13215" y="14155"/>
                </a:lnTo>
                <a:lnTo>
                  <a:pt x="13180" y="13971"/>
                </a:lnTo>
                <a:lnTo>
                  <a:pt x="13180" y="13801"/>
                </a:lnTo>
                <a:lnTo>
                  <a:pt x="13180" y="13591"/>
                </a:lnTo>
                <a:lnTo>
                  <a:pt x="13215" y="13395"/>
                </a:lnTo>
                <a:lnTo>
                  <a:pt x="13251" y="13198"/>
                </a:lnTo>
                <a:lnTo>
                  <a:pt x="13322" y="13015"/>
                </a:lnTo>
                <a:lnTo>
                  <a:pt x="13393" y="12870"/>
                </a:lnTo>
                <a:lnTo>
                  <a:pt x="13482" y="12713"/>
                </a:lnTo>
                <a:lnTo>
                  <a:pt x="13588" y="12569"/>
                </a:lnTo>
                <a:lnTo>
                  <a:pt x="13730" y="12438"/>
                </a:lnTo>
                <a:lnTo>
                  <a:pt x="13997" y="12215"/>
                </a:lnTo>
                <a:lnTo>
                  <a:pt x="14334" y="12005"/>
                </a:lnTo>
                <a:lnTo>
                  <a:pt x="14690" y="11861"/>
                </a:lnTo>
                <a:lnTo>
                  <a:pt x="15063" y="11756"/>
                </a:lnTo>
                <a:lnTo>
                  <a:pt x="15436" y="11678"/>
                </a:lnTo>
                <a:lnTo>
                  <a:pt x="15809" y="11638"/>
                </a:lnTo>
                <a:lnTo>
                  <a:pt x="16182" y="11638"/>
                </a:lnTo>
                <a:lnTo>
                  <a:pt x="16555" y="11678"/>
                </a:lnTo>
                <a:lnTo>
                  <a:pt x="16910" y="11730"/>
                </a:lnTo>
                <a:lnTo>
                  <a:pt x="17248" y="11835"/>
                </a:lnTo>
                <a:lnTo>
                  <a:pt x="17514" y="11966"/>
                </a:lnTo>
                <a:lnTo>
                  <a:pt x="17763" y="12110"/>
                </a:lnTo>
                <a:lnTo>
                  <a:pt x="17887" y="12215"/>
                </a:lnTo>
                <a:lnTo>
                  <a:pt x="18065" y="12307"/>
                </a:lnTo>
                <a:lnTo>
                  <a:pt x="18260" y="12412"/>
                </a:lnTo>
                <a:lnTo>
                  <a:pt x="18438" y="12464"/>
                </a:lnTo>
                <a:lnTo>
                  <a:pt x="18669" y="12543"/>
                </a:lnTo>
                <a:lnTo>
                  <a:pt x="18882" y="12569"/>
                </a:lnTo>
                <a:lnTo>
                  <a:pt x="19113" y="12595"/>
                </a:lnTo>
                <a:lnTo>
                  <a:pt x="19361" y="12608"/>
                </a:lnTo>
                <a:lnTo>
                  <a:pt x="19592" y="12608"/>
                </a:lnTo>
                <a:lnTo>
                  <a:pt x="19841" y="12595"/>
                </a:lnTo>
                <a:lnTo>
                  <a:pt x="20072" y="12543"/>
                </a:lnTo>
                <a:lnTo>
                  <a:pt x="20321" y="12490"/>
                </a:lnTo>
                <a:lnTo>
                  <a:pt x="20551" y="12438"/>
                </a:lnTo>
                <a:lnTo>
                  <a:pt x="20800" y="12333"/>
                </a:lnTo>
                <a:lnTo>
                  <a:pt x="20996" y="12241"/>
                </a:lnTo>
                <a:lnTo>
                  <a:pt x="21244" y="12110"/>
                </a:lnTo>
                <a:lnTo>
                  <a:pt x="21298" y="12032"/>
                </a:lnTo>
                <a:lnTo>
                  <a:pt x="21404" y="11966"/>
                </a:lnTo>
                <a:lnTo>
                  <a:pt x="21475" y="11861"/>
                </a:lnTo>
                <a:lnTo>
                  <a:pt x="21511" y="11730"/>
                </a:lnTo>
                <a:lnTo>
                  <a:pt x="21617" y="11481"/>
                </a:lnTo>
                <a:lnTo>
                  <a:pt x="21653" y="11180"/>
                </a:lnTo>
                <a:lnTo>
                  <a:pt x="21653" y="10826"/>
                </a:lnTo>
                <a:lnTo>
                  <a:pt x="21653" y="10472"/>
                </a:lnTo>
                <a:lnTo>
                  <a:pt x="21582" y="10092"/>
                </a:lnTo>
                <a:lnTo>
                  <a:pt x="21511" y="9725"/>
                </a:lnTo>
                <a:lnTo>
                  <a:pt x="21298" y="8912"/>
                </a:lnTo>
                <a:lnTo>
                  <a:pt x="21067" y="8191"/>
                </a:lnTo>
                <a:lnTo>
                  <a:pt x="20800" y="7536"/>
                </a:lnTo>
                <a:lnTo>
                  <a:pt x="20551" y="7025"/>
                </a:lnTo>
                <a:lnTo>
                  <a:pt x="20001" y="7103"/>
                </a:lnTo>
                <a:lnTo>
                  <a:pt x="19432" y="7156"/>
                </a:lnTo>
                <a:lnTo>
                  <a:pt x="18846" y="7208"/>
                </a:lnTo>
                <a:lnTo>
                  <a:pt x="18225" y="7208"/>
                </a:lnTo>
                <a:lnTo>
                  <a:pt x="17656" y="7208"/>
                </a:lnTo>
                <a:lnTo>
                  <a:pt x="17070" y="7182"/>
                </a:lnTo>
                <a:lnTo>
                  <a:pt x="16484" y="7156"/>
                </a:lnTo>
                <a:lnTo>
                  <a:pt x="15986" y="7103"/>
                </a:lnTo>
                <a:lnTo>
                  <a:pt x="14992" y="6999"/>
                </a:lnTo>
                <a:lnTo>
                  <a:pt x="14210" y="6907"/>
                </a:lnTo>
                <a:lnTo>
                  <a:pt x="13695" y="6828"/>
                </a:lnTo>
                <a:lnTo>
                  <a:pt x="13517" y="6802"/>
                </a:lnTo>
                <a:lnTo>
                  <a:pt x="13073" y="6645"/>
                </a:lnTo>
                <a:lnTo>
                  <a:pt x="12700" y="6474"/>
                </a:lnTo>
                <a:lnTo>
                  <a:pt x="12363" y="6304"/>
                </a:lnTo>
                <a:lnTo>
                  <a:pt x="12132" y="6094"/>
                </a:lnTo>
                <a:lnTo>
                  <a:pt x="11919" y="5871"/>
                </a:lnTo>
                <a:lnTo>
                  <a:pt x="11776" y="5649"/>
                </a:lnTo>
                <a:lnTo>
                  <a:pt x="11688" y="5413"/>
                </a:lnTo>
                <a:lnTo>
                  <a:pt x="11617" y="5190"/>
                </a:lnTo>
                <a:lnTo>
                  <a:pt x="11617" y="4941"/>
                </a:lnTo>
                <a:lnTo>
                  <a:pt x="11652" y="4718"/>
                </a:lnTo>
                <a:lnTo>
                  <a:pt x="11723" y="4482"/>
                </a:lnTo>
                <a:lnTo>
                  <a:pt x="11812" y="4285"/>
                </a:lnTo>
                <a:lnTo>
                  <a:pt x="11919" y="4089"/>
                </a:lnTo>
                <a:lnTo>
                  <a:pt x="12096" y="3905"/>
                </a:lnTo>
                <a:lnTo>
                  <a:pt x="12292" y="3735"/>
                </a:lnTo>
                <a:lnTo>
                  <a:pt x="12505" y="3604"/>
                </a:lnTo>
                <a:lnTo>
                  <a:pt x="12700" y="3460"/>
                </a:lnTo>
                <a:lnTo>
                  <a:pt x="12878" y="3250"/>
                </a:lnTo>
                <a:lnTo>
                  <a:pt x="13038" y="3027"/>
                </a:lnTo>
                <a:lnTo>
                  <a:pt x="13180" y="2752"/>
                </a:lnTo>
                <a:lnTo>
                  <a:pt x="13286" y="2477"/>
                </a:lnTo>
                <a:lnTo>
                  <a:pt x="13322" y="2175"/>
                </a:lnTo>
                <a:lnTo>
                  <a:pt x="13357" y="1874"/>
                </a:lnTo>
                <a:lnTo>
                  <a:pt x="13286" y="1572"/>
                </a:lnTo>
                <a:lnTo>
                  <a:pt x="13180" y="1271"/>
                </a:lnTo>
                <a:lnTo>
                  <a:pt x="13038" y="983"/>
                </a:lnTo>
                <a:lnTo>
                  <a:pt x="12949" y="865"/>
                </a:lnTo>
                <a:lnTo>
                  <a:pt x="12807" y="733"/>
                </a:lnTo>
                <a:lnTo>
                  <a:pt x="12665" y="616"/>
                </a:lnTo>
                <a:lnTo>
                  <a:pt x="12505" y="511"/>
                </a:lnTo>
                <a:lnTo>
                  <a:pt x="12327" y="406"/>
                </a:lnTo>
                <a:lnTo>
                  <a:pt x="12132" y="314"/>
                </a:lnTo>
                <a:lnTo>
                  <a:pt x="11883" y="235"/>
                </a:lnTo>
                <a:lnTo>
                  <a:pt x="11652" y="183"/>
                </a:lnTo>
                <a:lnTo>
                  <a:pt x="11368" y="104"/>
                </a:lnTo>
                <a:lnTo>
                  <a:pt x="11101" y="78"/>
                </a:lnTo>
                <a:lnTo>
                  <a:pt x="10800" y="52"/>
                </a:lnTo>
                <a:lnTo>
                  <a:pt x="10444" y="52"/>
                </a:lnTo>
                <a:lnTo>
                  <a:pt x="10142" y="52"/>
                </a:lnTo>
                <a:lnTo>
                  <a:pt x="9840" y="78"/>
                </a:lnTo>
                <a:lnTo>
                  <a:pt x="9574" y="104"/>
                </a:lnTo>
                <a:lnTo>
                  <a:pt x="9325" y="157"/>
                </a:lnTo>
                <a:lnTo>
                  <a:pt x="9094" y="209"/>
                </a:lnTo>
                <a:lnTo>
                  <a:pt x="8846" y="262"/>
                </a:lnTo>
                <a:lnTo>
                  <a:pt x="8650" y="340"/>
                </a:lnTo>
                <a:lnTo>
                  <a:pt x="8437" y="432"/>
                </a:lnTo>
                <a:lnTo>
                  <a:pt x="8277" y="511"/>
                </a:lnTo>
                <a:lnTo>
                  <a:pt x="8100" y="616"/>
                </a:lnTo>
                <a:lnTo>
                  <a:pt x="7957" y="707"/>
                </a:lnTo>
                <a:lnTo>
                  <a:pt x="7833" y="838"/>
                </a:lnTo>
                <a:lnTo>
                  <a:pt x="7620" y="1061"/>
                </a:lnTo>
                <a:lnTo>
                  <a:pt x="7442" y="1336"/>
                </a:lnTo>
                <a:lnTo>
                  <a:pt x="7353" y="1599"/>
                </a:lnTo>
                <a:lnTo>
                  <a:pt x="7318" y="1900"/>
                </a:lnTo>
                <a:lnTo>
                  <a:pt x="7318" y="2175"/>
                </a:lnTo>
                <a:lnTo>
                  <a:pt x="7353" y="2450"/>
                </a:lnTo>
                <a:lnTo>
                  <a:pt x="7442" y="2726"/>
                </a:lnTo>
                <a:lnTo>
                  <a:pt x="7620" y="2975"/>
                </a:lnTo>
                <a:lnTo>
                  <a:pt x="7833" y="3198"/>
                </a:lnTo>
                <a:lnTo>
                  <a:pt x="8064" y="3433"/>
                </a:lnTo>
                <a:lnTo>
                  <a:pt x="8295" y="3630"/>
                </a:lnTo>
                <a:lnTo>
                  <a:pt x="8508" y="3853"/>
                </a:lnTo>
                <a:lnTo>
                  <a:pt x="8686" y="4089"/>
                </a:lnTo>
                <a:lnTo>
                  <a:pt x="8775" y="4312"/>
                </a:lnTo>
                <a:lnTo>
                  <a:pt x="8846" y="4561"/>
                </a:lnTo>
                <a:lnTo>
                  <a:pt x="8846" y="4810"/>
                </a:lnTo>
                <a:lnTo>
                  <a:pt x="8810" y="5059"/>
                </a:lnTo>
                <a:lnTo>
                  <a:pt x="8721" y="5295"/>
                </a:lnTo>
                <a:lnTo>
                  <a:pt x="8579" y="5544"/>
                </a:lnTo>
                <a:lnTo>
                  <a:pt x="8366" y="5766"/>
                </a:lnTo>
                <a:lnTo>
                  <a:pt x="8135" y="5976"/>
                </a:lnTo>
                <a:lnTo>
                  <a:pt x="7833" y="6199"/>
                </a:lnTo>
                <a:lnTo>
                  <a:pt x="7478" y="6369"/>
                </a:lnTo>
                <a:lnTo>
                  <a:pt x="7069" y="6527"/>
                </a:lnTo>
                <a:lnTo>
                  <a:pt x="6590" y="6671"/>
                </a:lnTo>
                <a:lnTo>
                  <a:pt x="6092" y="6802"/>
                </a:lnTo>
                <a:lnTo>
                  <a:pt x="5684" y="6802"/>
                </a:lnTo>
                <a:lnTo>
                  <a:pt x="5133" y="6802"/>
                </a:lnTo>
                <a:lnTo>
                  <a:pt x="4547" y="6802"/>
                </a:lnTo>
                <a:lnTo>
                  <a:pt x="3872" y="6802"/>
                </a:lnTo>
                <a:lnTo>
                  <a:pt x="3144" y="6802"/>
                </a:lnTo>
                <a:lnTo>
                  <a:pt x="2362" y="6802"/>
                </a:lnTo>
                <a:lnTo>
                  <a:pt x="1545" y="6802"/>
                </a:lnTo>
                <a:lnTo>
                  <a:pt x="692" y="6802"/>
                </a:lnTo>
                <a:lnTo>
                  <a:pt x="586" y="7234"/>
                </a:lnTo>
                <a:lnTo>
                  <a:pt x="461" y="7837"/>
                </a:lnTo>
                <a:lnTo>
                  <a:pt x="355" y="8493"/>
                </a:lnTo>
                <a:lnTo>
                  <a:pt x="248" y="9187"/>
                </a:lnTo>
                <a:lnTo>
                  <a:pt x="142" y="9869"/>
                </a:lnTo>
                <a:lnTo>
                  <a:pt x="106" y="10498"/>
                </a:lnTo>
                <a:lnTo>
                  <a:pt x="106" y="10983"/>
                </a:lnTo>
                <a:lnTo>
                  <a:pt x="106" y="11311"/>
                </a:lnTo>
                <a:lnTo>
                  <a:pt x="213" y="11481"/>
                </a:lnTo>
                <a:lnTo>
                  <a:pt x="319" y="11651"/>
                </a:lnTo>
                <a:lnTo>
                  <a:pt x="497" y="11783"/>
                </a:lnTo>
                <a:lnTo>
                  <a:pt x="692" y="11914"/>
                </a:lnTo>
                <a:lnTo>
                  <a:pt x="941" y="12032"/>
                </a:lnTo>
                <a:lnTo>
                  <a:pt x="1207" y="12110"/>
                </a:lnTo>
                <a:lnTo>
                  <a:pt x="1509" y="12189"/>
                </a:lnTo>
                <a:lnTo>
                  <a:pt x="1794" y="12241"/>
                </a:lnTo>
                <a:lnTo>
                  <a:pt x="2131" y="12267"/>
                </a:lnTo>
                <a:lnTo>
                  <a:pt x="2433" y="12281"/>
                </a:lnTo>
                <a:lnTo>
                  <a:pt x="2735" y="12267"/>
                </a:lnTo>
                <a:lnTo>
                  <a:pt x="3055" y="12241"/>
                </a:lnTo>
                <a:lnTo>
                  <a:pt x="3357" y="12189"/>
                </a:lnTo>
                <a:lnTo>
                  <a:pt x="3623" y="12084"/>
                </a:lnTo>
                <a:lnTo>
                  <a:pt x="3872" y="11979"/>
                </a:lnTo>
                <a:lnTo>
                  <a:pt x="4103" y="11861"/>
                </a:lnTo>
                <a:lnTo>
                  <a:pt x="4316" y="11704"/>
                </a:lnTo>
                <a:lnTo>
                  <a:pt x="4582" y="11612"/>
                </a:lnTo>
                <a:lnTo>
                  <a:pt x="4849" y="11533"/>
                </a:lnTo>
                <a:lnTo>
                  <a:pt x="5169" y="11507"/>
                </a:lnTo>
                <a:lnTo>
                  <a:pt x="5506" y="11481"/>
                </a:lnTo>
                <a:lnTo>
                  <a:pt x="5808" y="11507"/>
                </a:lnTo>
                <a:lnTo>
                  <a:pt x="6146" y="11560"/>
                </a:lnTo>
                <a:lnTo>
                  <a:pt x="6501" y="11651"/>
                </a:lnTo>
                <a:lnTo>
                  <a:pt x="6803" y="11783"/>
                </a:lnTo>
                <a:lnTo>
                  <a:pt x="7105" y="11940"/>
                </a:lnTo>
                <a:lnTo>
                  <a:pt x="7353" y="12110"/>
                </a:lnTo>
                <a:lnTo>
                  <a:pt x="7584" y="12333"/>
                </a:lnTo>
                <a:lnTo>
                  <a:pt x="7798" y="12595"/>
                </a:lnTo>
                <a:lnTo>
                  <a:pt x="7922" y="12870"/>
                </a:lnTo>
                <a:lnTo>
                  <a:pt x="8028" y="13198"/>
                </a:lnTo>
                <a:lnTo>
                  <a:pt x="8064" y="13526"/>
                </a:lnTo>
                <a:lnTo>
                  <a:pt x="8028" y="13775"/>
                </a:lnTo>
                <a:lnTo>
                  <a:pt x="7922" y="13998"/>
                </a:lnTo>
                <a:lnTo>
                  <a:pt x="7798" y="14220"/>
                </a:lnTo>
                <a:lnTo>
                  <a:pt x="7584" y="14404"/>
                </a:lnTo>
                <a:lnTo>
                  <a:pt x="7353" y="14574"/>
                </a:lnTo>
                <a:lnTo>
                  <a:pt x="7105" y="14732"/>
                </a:lnTo>
                <a:lnTo>
                  <a:pt x="6803" y="14850"/>
                </a:lnTo>
                <a:lnTo>
                  <a:pt x="6501" y="14954"/>
                </a:lnTo>
                <a:lnTo>
                  <a:pt x="6146" y="15033"/>
                </a:lnTo>
                <a:lnTo>
                  <a:pt x="5808" y="15085"/>
                </a:lnTo>
                <a:lnTo>
                  <a:pt x="5506" y="15085"/>
                </a:lnTo>
                <a:lnTo>
                  <a:pt x="5169" y="15059"/>
                </a:lnTo>
                <a:lnTo>
                  <a:pt x="4849" y="15007"/>
                </a:lnTo>
                <a:lnTo>
                  <a:pt x="4582" y="14902"/>
                </a:lnTo>
                <a:lnTo>
                  <a:pt x="4316" y="14784"/>
                </a:lnTo>
                <a:lnTo>
                  <a:pt x="4103" y="14600"/>
                </a:lnTo>
                <a:lnTo>
                  <a:pt x="3907" y="14430"/>
                </a:lnTo>
                <a:lnTo>
                  <a:pt x="3659" y="14299"/>
                </a:lnTo>
                <a:lnTo>
                  <a:pt x="3428" y="14194"/>
                </a:lnTo>
                <a:lnTo>
                  <a:pt x="3179" y="14129"/>
                </a:lnTo>
                <a:lnTo>
                  <a:pt x="2913" y="14102"/>
                </a:lnTo>
                <a:lnTo>
                  <a:pt x="2646" y="14102"/>
                </a:lnTo>
                <a:lnTo>
                  <a:pt x="2362" y="14129"/>
                </a:lnTo>
                <a:lnTo>
                  <a:pt x="2096" y="14168"/>
                </a:lnTo>
                <a:lnTo>
                  <a:pt x="1811" y="14273"/>
                </a:lnTo>
                <a:lnTo>
                  <a:pt x="1545" y="14378"/>
                </a:lnTo>
                <a:lnTo>
                  <a:pt x="1314" y="14496"/>
                </a:lnTo>
                <a:lnTo>
                  <a:pt x="1065" y="14653"/>
                </a:lnTo>
                <a:lnTo>
                  <a:pt x="870" y="14797"/>
                </a:lnTo>
                <a:lnTo>
                  <a:pt x="657" y="14981"/>
                </a:lnTo>
                <a:lnTo>
                  <a:pt x="497" y="15177"/>
                </a:lnTo>
                <a:lnTo>
                  <a:pt x="390" y="15413"/>
                </a:lnTo>
                <a:lnTo>
                  <a:pt x="284" y="15636"/>
                </a:lnTo>
                <a:lnTo>
                  <a:pt x="248" y="15911"/>
                </a:lnTo>
                <a:lnTo>
                  <a:pt x="284" y="16239"/>
                </a:lnTo>
                <a:lnTo>
                  <a:pt x="319" y="16566"/>
                </a:lnTo>
                <a:lnTo>
                  <a:pt x="497" y="17340"/>
                </a:lnTo>
                <a:lnTo>
                  <a:pt x="692" y="18152"/>
                </a:lnTo>
                <a:lnTo>
                  <a:pt x="799" y="18559"/>
                </a:lnTo>
                <a:lnTo>
                  <a:pt x="905" y="18978"/>
                </a:lnTo>
                <a:lnTo>
                  <a:pt x="959" y="19384"/>
                </a:lnTo>
                <a:lnTo>
                  <a:pt x="994" y="19791"/>
                </a:lnTo>
                <a:lnTo>
                  <a:pt x="994" y="20132"/>
                </a:lnTo>
                <a:lnTo>
                  <a:pt x="959" y="20485"/>
                </a:lnTo>
                <a:lnTo>
                  <a:pt x="941" y="20669"/>
                </a:lnTo>
                <a:lnTo>
                  <a:pt x="870" y="20813"/>
                </a:lnTo>
                <a:lnTo>
                  <a:pt x="799" y="20970"/>
                </a:lnTo>
                <a:lnTo>
                  <a:pt x="692" y="21088"/>
                </a:lnTo>
                <a:lnTo>
                  <a:pt x="1474" y="20997"/>
                </a:lnTo>
                <a:lnTo>
                  <a:pt x="2291" y="20866"/>
                </a:lnTo>
                <a:lnTo>
                  <a:pt x="3108" y="20787"/>
                </a:lnTo>
                <a:lnTo>
                  <a:pt x="3907" y="20721"/>
                </a:lnTo>
                <a:lnTo>
                  <a:pt x="4653" y="20695"/>
                </a:lnTo>
                <a:lnTo>
                  <a:pt x="5364" y="20695"/>
                </a:lnTo>
                <a:lnTo>
                  <a:pt x="5701" y="20721"/>
                </a:lnTo>
                <a:lnTo>
                  <a:pt x="6057" y="20761"/>
                </a:lnTo>
                <a:lnTo>
                  <a:pt x="6323" y="20813"/>
                </a:lnTo>
                <a:lnTo>
                  <a:pt x="6625" y="20892"/>
                </a:lnTo>
                <a:close/>
              </a:path>
            </a:pathLst>
          </a:custGeom>
          <a:solidFill>
            <a:srgbClr val="FFCC99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>
        <p:nvSpPr>
          <p:cNvPr id="32" name="Puzzle2"/>
          <p:cNvSpPr>
            <a:spLocks noEditPoints="1" noChangeArrowheads="1"/>
          </p:cNvSpPr>
          <p:nvPr/>
        </p:nvSpPr>
        <p:spPr bwMode="auto">
          <a:xfrm>
            <a:off x="4328891" y="4656989"/>
            <a:ext cx="1615707" cy="1112935"/>
          </a:xfrm>
          <a:custGeom>
            <a:avLst/>
            <a:gdLst>
              <a:gd name="T0" fmla="*/ 11 w 21600"/>
              <a:gd name="T1" fmla="*/ 13386 h 21600"/>
              <a:gd name="T2" fmla="*/ 4202 w 21600"/>
              <a:gd name="T3" fmla="*/ 21161 h 21600"/>
              <a:gd name="T4" fmla="*/ 10400 w 21600"/>
              <a:gd name="T5" fmla="*/ 13909 h 21600"/>
              <a:gd name="T6" fmla="*/ 16821 w 21600"/>
              <a:gd name="T7" fmla="*/ 21190 h 21600"/>
              <a:gd name="T8" fmla="*/ 21600 w 21600"/>
              <a:gd name="T9" fmla="*/ 15083 h 21600"/>
              <a:gd name="T10" fmla="*/ 16889 w 21600"/>
              <a:gd name="T11" fmla="*/ 5739 h 21600"/>
              <a:gd name="T12" fmla="*/ 10800 w 21600"/>
              <a:gd name="T13" fmla="*/ 28 h 21600"/>
              <a:gd name="T14" fmla="*/ 4202 w 21600"/>
              <a:gd name="T15" fmla="*/ 5894 h 21600"/>
              <a:gd name="T16" fmla="*/ 5388 w 21600"/>
              <a:gd name="T17" fmla="*/ 6742 h 21600"/>
              <a:gd name="T18" fmla="*/ 16177 w 21600"/>
              <a:gd name="T19" fmla="*/ 20441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4247" y="12354"/>
                </a:moveTo>
                <a:lnTo>
                  <a:pt x="4134" y="12468"/>
                </a:lnTo>
                <a:lnTo>
                  <a:pt x="4010" y="12581"/>
                </a:lnTo>
                <a:lnTo>
                  <a:pt x="3897" y="12637"/>
                </a:lnTo>
                <a:lnTo>
                  <a:pt x="3773" y="12694"/>
                </a:lnTo>
                <a:lnTo>
                  <a:pt x="3637" y="12694"/>
                </a:lnTo>
                <a:lnTo>
                  <a:pt x="3524" y="12694"/>
                </a:lnTo>
                <a:lnTo>
                  <a:pt x="3400" y="12665"/>
                </a:lnTo>
                <a:lnTo>
                  <a:pt x="3287" y="12609"/>
                </a:lnTo>
                <a:lnTo>
                  <a:pt x="3027" y="12496"/>
                </a:lnTo>
                <a:lnTo>
                  <a:pt x="2790" y="12340"/>
                </a:lnTo>
                <a:lnTo>
                  <a:pt x="2530" y="12142"/>
                </a:lnTo>
                <a:lnTo>
                  <a:pt x="2293" y="11987"/>
                </a:lnTo>
                <a:lnTo>
                  <a:pt x="2033" y="11817"/>
                </a:lnTo>
                <a:lnTo>
                  <a:pt x="1773" y="11676"/>
                </a:lnTo>
                <a:lnTo>
                  <a:pt x="1638" y="11662"/>
                </a:lnTo>
                <a:lnTo>
                  <a:pt x="1513" y="11634"/>
                </a:lnTo>
                <a:lnTo>
                  <a:pt x="1378" y="11634"/>
                </a:lnTo>
                <a:lnTo>
                  <a:pt x="1253" y="11634"/>
                </a:lnTo>
                <a:lnTo>
                  <a:pt x="1118" y="11662"/>
                </a:lnTo>
                <a:lnTo>
                  <a:pt x="971" y="11732"/>
                </a:lnTo>
                <a:lnTo>
                  <a:pt x="835" y="11817"/>
                </a:lnTo>
                <a:lnTo>
                  <a:pt x="711" y="11959"/>
                </a:lnTo>
                <a:lnTo>
                  <a:pt x="553" y="12086"/>
                </a:lnTo>
                <a:lnTo>
                  <a:pt x="429" y="12284"/>
                </a:lnTo>
                <a:lnTo>
                  <a:pt x="271" y="12524"/>
                </a:lnTo>
                <a:lnTo>
                  <a:pt x="146" y="12793"/>
                </a:lnTo>
                <a:lnTo>
                  <a:pt x="79" y="12962"/>
                </a:lnTo>
                <a:lnTo>
                  <a:pt x="33" y="13146"/>
                </a:lnTo>
                <a:lnTo>
                  <a:pt x="11" y="13386"/>
                </a:lnTo>
                <a:lnTo>
                  <a:pt x="11" y="13641"/>
                </a:lnTo>
                <a:lnTo>
                  <a:pt x="33" y="13881"/>
                </a:lnTo>
                <a:lnTo>
                  <a:pt x="101" y="14150"/>
                </a:lnTo>
                <a:lnTo>
                  <a:pt x="192" y="14404"/>
                </a:lnTo>
                <a:lnTo>
                  <a:pt x="293" y="14645"/>
                </a:lnTo>
                <a:lnTo>
                  <a:pt x="451" y="14857"/>
                </a:lnTo>
                <a:lnTo>
                  <a:pt x="621" y="15054"/>
                </a:lnTo>
                <a:lnTo>
                  <a:pt x="734" y="15125"/>
                </a:lnTo>
                <a:lnTo>
                  <a:pt x="835" y="15210"/>
                </a:lnTo>
                <a:lnTo>
                  <a:pt x="948" y="15267"/>
                </a:lnTo>
                <a:lnTo>
                  <a:pt x="1084" y="15323"/>
                </a:lnTo>
                <a:lnTo>
                  <a:pt x="1208" y="15351"/>
                </a:lnTo>
                <a:lnTo>
                  <a:pt x="1355" y="15380"/>
                </a:lnTo>
                <a:lnTo>
                  <a:pt x="1513" y="15380"/>
                </a:lnTo>
                <a:lnTo>
                  <a:pt x="1683" y="15380"/>
                </a:lnTo>
                <a:lnTo>
                  <a:pt x="1864" y="15351"/>
                </a:lnTo>
                <a:lnTo>
                  <a:pt x="2033" y="15323"/>
                </a:lnTo>
                <a:lnTo>
                  <a:pt x="2225" y="15238"/>
                </a:lnTo>
                <a:lnTo>
                  <a:pt x="2428" y="15153"/>
                </a:lnTo>
                <a:lnTo>
                  <a:pt x="2745" y="15026"/>
                </a:lnTo>
                <a:lnTo>
                  <a:pt x="3005" y="14913"/>
                </a:lnTo>
                <a:lnTo>
                  <a:pt x="3264" y="14828"/>
                </a:lnTo>
                <a:lnTo>
                  <a:pt x="3513" y="14800"/>
                </a:lnTo>
                <a:lnTo>
                  <a:pt x="3615" y="14828"/>
                </a:lnTo>
                <a:lnTo>
                  <a:pt x="3728" y="14857"/>
                </a:lnTo>
                <a:lnTo>
                  <a:pt x="3807" y="14913"/>
                </a:lnTo>
                <a:lnTo>
                  <a:pt x="3920" y="14998"/>
                </a:lnTo>
                <a:lnTo>
                  <a:pt x="4010" y="15097"/>
                </a:lnTo>
                <a:lnTo>
                  <a:pt x="4089" y="15238"/>
                </a:lnTo>
                <a:lnTo>
                  <a:pt x="4179" y="15408"/>
                </a:lnTo>
                <a:lnTo>
                  <a:pt x="4247" y="15620"/>
                </a:lnTo>
                <a:lnTo>
                  <a:pt x="4326" y="15860"/>
                </a:lnTo>
                <a:lnTo>
                  <a:pt x="4394" y="16129"/>
                </a:lnTo>
                <a:lnTo>
                  <a:pt x="4439" y="16440"/>
                </a:lnTo>
                <a:lnTo>
                  <a:pt x="4507" y="16737"/>
                </a:lnTo>
                <a:lnTo>
                  <a:pt x="4552" y="17090"/>
                </a:lnTo>
                <a:lnTo>
                  <a:pt x="4575" y="17443"/>
                </a:lnTo>
                <a:lnTo>
                  <a:pt x="4586" y="17825"/>
                </a:lnTo>
                <a:lnTo>
                  <a:pt x="4586" y="18193"/>
                </a:lnTo>
                <a:lnTo>
                  <a:pt x="4586" y="18574"/>
                </a:lnTo>
                <a:lnTo>
                  <a:pt x="4586" y="18984"/>
                </a:lnTo>
                <a:lnTo>
                  <a:pt x="4552" y="19366"/>
                </a:lnTo>
                <a:lnTo>
                  <a:pt x="4507" y="19748"/>
                </a:lnTo>
                <a:lnTo>
                  <a:pt x="4462" y="20129"/>
                </a:lnTo>
                <a:lnTo>
                  <a:pt x="4371" y="20483"/>
                </a:lnTo>
                <a:lnTo>
                  <a:pt x="4292" y="20836"/>
                </a:lnTo>
                <a:lnTo>
                  <a:pt x="4202" y="21161"/>
                </a:lnTo>
                <a:lnTo>
                  <a:pt x="4744" y="21161"/>
                </a:lnTo>
                <a:lnTo>
                  <a:pt x="5264" y="21161"/>
                </a:lnTo>
                <a:lnTo>
                  <a:pt x="5784" y="21161"/>
                </a:lnTo>
                <a:lnTo>
                  <a:pt x="6235" y="21161"/>
                </a:lnTo>
                <a:lnTo>
                  <a:pt x="6676" y="21161"/>
                </a:lnTo>
                <a:lnTo>
                  <a:pt x="7060" y="21161"/>
                </a:lnTo>
                <a:lnTo>
                  <a:pt x="7410" y="21161"/>
                </a:lnTo>
                <a:lnTo>
                  <a:pt x="7670" y="21161"/>
                </a:lnTo>
                <a:lnTo>
                  <a:pt x="8020" y="21020"/>
                </a:lnTo>
                <a:lnTo>
                  <a:pt x="8303" y="20893"/>
                </a:lnTo>
                <a:lnTo>
                  <a:pt x="8563" y="20695"/>
                </a:lnTo>
                <a:lnTo>
                  <a:pt x="8800" y="20511"/>
                </a:lnTo>
                <a:lnTo>
                  <a:pt x="8969" y="20285"/>
                </a:lnTo>
                <a:lnTo>
                  <a:pt x="9150" y="20045"/>
                </a:lnTo>
                <a:lnTo>
                  <a:pt x="9252" y="19804"/>
                </a:lnTo>
                <a:lnTo>
                  <a:pt x="9342" y="19550"/>
                </a:lnTo>
                <a:lnTo>
                  <a:pt x="9410" y="19281"/>
                </a:lnTo>
                <a:lnTo>
                  <a:pt x="9433" y="19013"/>
                </a:lnTo>
                <a:lnTo>
                  <a:pt x="9433" y="18744"/>
                </a:lnTo>
                <a:lnTo>
                  <a:pt x="9387" y="18504"/>
                </a:lnTo>
                <a:lnTo>
                  <a:pt x="9320" y="18221"/>
                </a:lnTo>
                <a:lnTo>
                  <a:pt x="9207" y="17981"/>
                </a:lnTo>
                <a:lnTo>
                  <a:pt x="9105" y="17740"/>
                </a:lnTo>
                <a:lnTo>
                  <a:pt x="8924" y="17514"/>
                </a:lnTo>
                <a:lnTo>
                  <a:pt x="8777" y="17274"/>
                </a:lnTo>
                <a:lnTo>
                  <a:pt x="8642" y="17034"/>
                </a:lnTo>
                <a:lnTo>
                  <a:pt x="8563" y="16765"/>
                </a:lnTo>
                <a:lnTo>
                  <a:pt x="8472" y="16468"/>
                </a:lnTo>
                <a:lnTo>
                  <a:pt x="8450" y="16157"/>
                </a:lnTo>
                <a:lnTo>
                  <a:pt x="8450" y="15860"/>
                </a:lnTo>
                <a:lnTo>
                  <a:pt x="8472" y="15563"/>
                </a:lnTo>
                <a:lnTo>
                  <a:pt x="8540" y="15267"/>
                </a:lnTo>
                <a:lnTo>
                  <a:pt x="8642" y="14998"/>
                </a:lnTo>
                <a:lnTo>
                  <a:pt x="8777" y="14729"/>
                </a:lnTo>
                <a:lnTo>
                  <a:pt x="8868" y="14616"/>
                </a:lnTo>
                <a:lnTo>
                  <a:pt x="8969" y="14475"/>
                </a:lnTo>
                <a:lnTo>
                  <a:pt x="9060" y="14376"/>
                </a:lnTo>
                <a:lnTo>
                  <a:pt x="9184" y="14291"/>
                </a:lnTo>
                <a:lnTo>
                  <a:pt x="9297" y="14206"/>
                </a:lnTo>
                <a:lnTo>
                  <a:pt x="9433" y="14121"/>
                </a:lnTo>
                <a:lnTo>
                  <a:pt x="9579" y="14051"/>
                </a:lnTo>
                <a:lnTo>
                  <a:pt x="9726" y="13994"/>
                </a:lnTo>
                <a:lnTo>
                  <a:pt x="9884" y="13938"/>
                </a:lnTo>
                <a:lnTo>
                  <a:pt x="10054" y="13909"/>
                </a:lnTo>
                <a:lnTo>
                  <a:pt x="10257" y="13881"/>
                </a:lnTo>
                <a:lnTo>
                  <a:pt x="10449" y="13881"/>
                </a:lnTo>
                <a:lnTo>
                  <a:pt x="10664" y="13881"/>
                </a:lnTo>
                <a:lnTo>
                  <a:pt x="10856" y="13909"/>
                </a:lnTo>
                <a:lnTo>
                  <a:pt x="11037" y="13966"/>
                </a:lnTo>
                <a:lnTo>
                  <a:pt x="11206" y="14023"/>
                </a:lnTo>
                <a:lnTo>
                  <a:pt x="11353" y="14093"/>
                </a:lnTo>
                <a:lnTo>
                  <a:pt x="11511" y="14178"/>
                </a:lnTo>
                <a:lnTo>
                  <a:pt x="11635" y="14263"/>
                </a:lnTo>
                <a:lnTo>
                  <a:pt x="11748" y="14376"/>
                </a:lnTo>
                <a:lnTo>
                  <a:pt x="11861" y="14475"/>
                </a:lnTo>
                <a:lnTo>
                  <a:pt x="11941" y="14616"/>
                </a:lnTo>
                <a:lnTo>
                  <a:pt x="12031" y="14758"/>
                </a:lnTo>
                <a:lnTo>
                  <a:pt x="12099" y="14885"/>
                </a:lnTo>
                <a:lnTo>
                  <a:pt x="12200" y="15210"/>
                </a:lnTo>
                <a:lnTo>
                  <a:pt x="12268" y="15507"/>
                </a:lnTo>
                <a:lnTo>
                  <a:pt x="12291" y="15832"/>
                </a:lnTo>
                <a:lnTo>
                  <a:pt x="12291" y="16157"/>
                </a:lnTo>
                <a:lnTo>
                  <a:pt x="12246" y="16482"/>
                </a:lnTo>
                <a:lnTo>
                  <a:pt x="12178" y="16807"/>
                </a:lnTo>
                <a:lnTo>
                  <a:pt x="12099" y="17090"/>
                </a:lnTo>
                <a:lnTo>
                  <a:pt x="12008" y="17330"/>
                </a:lnTo>
                <a:lnTo>
                  <a:pt x="11884" y="17542"/>
                </a:lnTo>
                <a:lnTo>
                  <a:pt x="11748" y="17712"/>
                </a:lnTo>
                <a:lnTo>
                  <a:pt x="11613" y="17839"/>
                </a:lnTo>
                <a:lnTo>
                  <a:pt x="11489" y="18037"/>
                </a:lnTo>
                <a:lnTo>
                  <a:pt x="11398" y="18221"/>
                </a:lnTo>
                <a:lnTo>
                  <a:pt x="11319" y="18447"/>
                </a:lnTo>
                <a:lnTo>
                  <a:pt x="11251" y="18659"/>
                </a:lnTo>
                <a:lnTo>
                  <a:pt x="11206" y="18900"/>
                </a:lnTo>
                <a:lnTo>
                  <a:pt x="11184" y="19154"/>
                </a:lnTo>
                <a:lnTo>
                  <a:pt x="11184" y="19423"/>
                </a:lnTo>
                <a:lnTo>
                  <a:pt x="11229" y="19663"/>
                </a:lnTo>
                <a:lnTo>
                  <a:pt x="11297" y="19903"/>
                </a:lnTo>
                <a:lnTo>
                  <a:pt x="11376" y="20158"/>
                </a:lnTo>
                <a:lnTo>
                  <a:pt x="11511" y="20398"/>
                </a:lnTo>
                <a:lnTo>
                  <a:pt x="11681" y="20610"/>
                </a:lnTo>
                <a:lnTo>
                  <a:pt x="11884" y="20808"/>
                </a:lnTo>
                <a:lnTo>
                  <a:pt x="12121" y="20992"/>
                </a:lnTo>
                <a:lnTo>
                  <a:pt x="12404" y="21161"/>
                </a:lnTo>
                <a:lnTo>
                  <a:pt x="12528" y="21190"/>
                </a:lnTo>
                <a:lnTo>
                  <a:pt x="12856" y="21274"/>
                </a:lnTo>
                <a:lnTo>
                  <a:pt x="13330" y="21373"/>
                </a:lnTo>
                <a:lnTo>
                  <a:pt x="13963" y="21486"/>
                </a:lnTo>
                <a:lnTo>
                  <a:pt x="14313" y="21543"/>
                </a:lnTo>
                <a:lnTo>
                  <a:pt x="14652" y="21571"/>
                </a:lnTo>
                <a:lnTo>
                  <a:pt x="15025" y="21600"/>
                </a:lnTo>
                <a:lnTo>
                  <a:pt x="15409" y="21600"/>
                </a:lnTo>
                <a:lnTo>
                  <a:pt x="15782" y="21600"/>
                </a:lnTo>
                <a:lnTo>
                  <a:pt x="16177" y="21571"/>
                </a:lnTo>
                <a:lnTo>
                  <a:pt x="16516" y="21486"/>
                </a:lnTo>
                <a:lnTo>
                  <a:pt x="16889" y="21402"/>
                </a:lnTo>
                <a:lnTo>
                  <a:pt x="16821" y="21190"/>
                </a:lnTo>
                <a:lnTo>
                  <a:pt x="16776" y="20935"/>
                </a:lnTo>
                <a:lnTo>
                  <a:pt x="16742" y="20667"/>
                </a:lnTo>
                <a:lnTo>
                  <a:pt x="16719" y="20370"/>
                </a:lnTo>
                <a:lnTo>
                  <a:pt x="16697" y="19719"/>
                </a:lnTo>
                <a:lnTo>
                  <a:pt x="16697" y="19013"/>
                </a:lnTo>
                <a:lnTo>
                  <a:pt x="16719" y="18306"/>
                </a:lnTo>
                <a:lnTo>
                  <a:pt x="16753" y="17599"/>
                </a:lnTo>
                <a:lnTo>
                  <a:pt x="16821" y="16949"/>
                </a:lnTo>
                <a:lnTo>
                  <a:pt x="16889" y="16383"/>
                </a:lnTo>
                <a:lnTo>
                  <a:pt x="16934" y="16129"/>
                </a:lnTo>
                <a:lnTo>
                  <a:pt x="17002" y="15945"/>
                </a:lnTo>
                <a:lnTo>
                  <a:pt x="17081" y="15790"/>
                </a:lnTo>
                <a:lnTo>
                  <a:pt x="17194" y="15648"/>
                </a:lnTo>
                <a:lnTo>
                  <a:pt x="17318" y="15563"/>
                </a:lnTo>
                <a:lnTo>
                  <a:pt x="17453" y="15507"/>
                </a:lnTo>
                <a:lnTo>
                  <a:pt x="17600" y="15450"/>
                </a:lnTo>
                <a:lnTo>
                  <a:pt x="17758" y="15450"/>
                </a:lnTo>
                <a:lnTo>
                  <a:pt x="17905" y="15479"/>
                </a:lnTo>
                <a:lnTo>
                  <a:pt x="18064" y="15535"/>
                </a:lnTo>
                <a:lnTo>
                  <a:pt x="18233" y="15620"/>
                </a:lnTo>
                <a:lnTo>
                  <a:pt x="18380" y="15733"/>
                </a:lnTo>
                <a:lnTo>
                  <a:pt x="18561" y="15832"/>
                </a:lnTo>
                <a:lnTo>
                  <a:pt x="18707" y="15973"/>
                </a:lnTo>
                <a:lnTo>
                  <a:pt x="18866" y="16129"/>
                </a:lnTo>
                <a:lnTo>
                  <a:pt x="18990" y="16327"/>
                </a:lnTo>
                <a:lnTo>
                  <a:pt x="19125" y="16482"/>
                </a:lnTo>
                <a:lnTo>
                  <a:pt x="19295" y="16624"/>
                </a:lnTo>
                <a:lnTo>
                  <a:pt x="19464" y="16737"/>
                </a:lnTo>
                <a:lnTo>
                  <a:pt x="19668" y="16807"/>
                </a:lnTo>
                <a:lnTo>
                  <a:pt x="19860" y="16836"/>
                </a:lnTo>
                <a:lnTo>
                  <a:pt x="20052" y="16864"/>
                </a:lnTo>
                <a:lnTo>
                  <a:pt x="20266" y="16836"/>
                </a:lnTo>
                <a:lnTo>
                  <a:pt x="20470" y="16793"/>
                </a:lnTo>
                <a:lnTo>
                  <a:pt x="20662" y="16708"/>
                </a:lnTo>
                <a:lnTo>
                  <a:pt x="20854" y="16567"/>
                </a:lnTo>
                <a:lnTo>
                  <a:pt x="21035" y="16412"/>
                </a:lnTo>
                <a:lnTo>
                  <a:pt x="21182" y="16214"/>
                </a:lnTo>
                <a:lnTo>
                  <a:pt x="21340" y="16002"/>
                </a:lnTo>
                <a:lnTo>
                  <a:pt x="21441" y="15733"/>
                </a:lnTo>
                <a:lnTo>
                  <a:pt x="21532" y="15436"/>
                </a:lnTo>
                <a:lnTo>
                  <a:pt x="21600" y="15083"/>
                </a:lnTo>
                <a:lnTo>
                  <a:pt x="21600" y="14885"/>
                </a:lnTo>
                <a:lnTo>
                  <a:pt x="21600" y="14729"/>
                </a:lnTo>
                <a:lnTo>
                  <a:pt x="21600" y="14531"/>
                </a:lnTo>
                <a:lnTo>
                  <a:pt x="21577" y="14376"/>
                </a:lnTo>
                <a:lnTo>
                  <a:pt x="21532" y="14206"/>
                </a:lnTo>
                <a:lnTo>
                  <a:pt x="21487" y="14051"/>
                </a:lnTo>
                <a:lnTo>
                  <a:pt x="21419" y="13909"/>
                </a:lnTo>
                <a:lnTo>
                  <a:pt x="21351" y="13768"/>
                </a:lnTo>
                <a:lnTo>
                  <a:pt x="21204" y="13500"/>
                </a:lnTo>
                <a:lnTo>
                  <a:pt x="21035" y="13287"/>
                </a:lnTo>
                <a:lnTo>
                  <a:pt x="20809" y="13090"/>
                </a:lnTo>
                <a:lnTo>
                  <a:pt x="20594" y="12962"/>
                </a:lnTo>
                <a:lnTo>
                  <a:pt x="20357" y="12821"/>
                </a:lnTo>
                <a:lnTo>
                  <a:pt x="20120" y="12764"/>
                </a:lnTo>
                <a:lnTo>
                  <a:pt x="19882" y="12708"/>
                </a:lnTo>
                <a:lnTo>
                  <a:pt x="19645" y="12736"/>
                </a:lnTo>
                <a:lnTo>
                  <a:pt x="19430" y="12793"/>
                </a:lnTo>
                <a:lnTo>
                  <a:pt x="19227" y="12906"/>
                </a:lnTo>
                <a:lnTo>
                  <a:pt x="19148" y="12962"/>
                </a:lnTo>
                <a:lnTo>
                  <a:pt x="19058" y="13047"/>
                </a:lnTo>
                <a:lnTo>
                  <a:pt x="18990" y="13146"/>
                </a:lnTo>
                <a:lnTo>
                  <a:pt x="18911" y="13259"/>
                </a:lnTo>
                <a:lnTo>
                  <a:pt x="18775" y="13471"/>
                </a:lnTo>
                <a:lnTo>
                  <a:pt x="18628" y="13641"/>
                </a:lnTo>
                <a:lnTo>
                  <a:pt x="18470" y="13740"/>
                </a:lnTo>
                <a:lnTo>
                  <a:pt x="18301" y="13825"/>
                </a:lnTo>
                <a:lnTo>
                  <a:pt x="18143" y="13853"/>
                </a:lnTo>
                <a:lnTo>
                  <a:pt x="17973" y="13881"/>
                </a:lnTo>
                <a:lnTo>
                  <a:pt x="17804" y="13853"/>
                </a:lnTo>
                <a:lnTo>
                  <a:pt x="17646" y="13796"/>
                </a:lnTo>
                <a:lnTo>
                  <a:pt x="17499" y="13726"/>
                </a:lnTo>
                <a:lnTo>
                  <a:pt x="17341" y="13641"/>
                </a:lnTo>
                <a:lnTo>
                  <a:pt x="17216" y="13528"/>
                </a:lnTo>
                <a:lnTo>
                  <a:pt x="17103" y="13386"/>
                </a:lnTo>
                <a:lnTo>
                  <a:pt x="17024" y="13259"/>
                </a:lnTo>
                <a:lnTo>
                  <a:pt x="16934" y="13118"/>
                </a:lnTo>
                <a:lnTo>
                  <a:pt x="16889" y="12991"/>
                </a:lnTo>
                <a:lnTo>
                  <a:pt x="16889" y="12849"/>
                </a:lnTo>
                <a:lnTo>
                  <a:pt x="16889" y="12383"/>
                </a:lnTo>
                <a:lnTo>
                  <a:pt x="16889" y="11662"/>
                </a:lnTo>
                <a:lnTo>
                  <a:pt x="16889" y="10701"/>
                </a:lnTo>
                <a:lnTo>
                  <a:pt x="16889" y="9640"/>
                </a:lnTo>
                <a:lnTo>
                  <a:pt x="16889" y="8566"/>
                </a:lnTo>
                <a:lnTo>
                  <a:pt x="16889" y="7478"/>
                </a:lnTo>
                <a:lnTo>
                  <a:pt x="16889" y="6502"/>
                </a:lnTo>
                <a:lnTo>
                  <a:pt x="16889" y="5739"/>
                </a:lnTo>
                <a:lnTo>
                  <a:pt x="16674" y="5894"/>
                </a:lnTo>
                <a:lnTo>
                  <a:pt x="16414" y="6036"/>
                </a:lnTo>
                <a:lnTo>
                  <a:pt x="16154" y="6177"/>
                </a:lnTo>
                <a:lnTo>
                  <a:pt x="15849" y="6248"/>
                </a:lnTo>
                <a:lnTo>
                  <a:pt x="15544" y="6304"/>
                </a:lnTo>
                <a:lnTo>
                  <a:pt x="15217" y="6332"/>
                </a:lnTo>
                <a:lnTo>
                  <a:pt x="14866" y="6361"/>
                </a:lnTo>
                <a:lnTo>
                  <a:pt x="14550" y="6361"/>
                </a:lnTo>
                <a:lnTo>
                  <a:pt x="14200" y="6332"/>
                </a:lnTo>
                <a:lnTo>
                  <a:pt x="13850" y="6276"/>
                </a:lnTo>
                <a:lnTo>
                  <a:pt x="13522" y="6219"/>
                </a:lnTo>
                <a:lnTo>
                  <a:pt x="13206" y="6149"/>
                </a:lnTo>
                <a:lnTo>
                  <a:pt x="12901" y="6064"/>
                </a:lnTo>
                <a:lnTo>
                  <a:pt x="12618" y="5951"/>
                </a:lnTo>
                <a:lnTo>
                  <a:pt x="12358" y="5838"/>
                </a:lnTo>
                <a:lnTo>
                  <a:pt x="12121" y="5739"/>
                </a:lnTo>
                <a:lnTo>
                  <a:pt x="11941" y="5626"/>
                </a:lnTo>
                <a:lnTo>
                  <a:pt x="11794" y="5513"/>
                </a:lnTo>
                <a:lnTo>
                  <a:pt x="11658" y="5414"/>
                </a:lnTo>
                <a:lnTo>
                  <a:pt x="11556" y="5301"/>
                </a:lnTo>
                <a:lnTo>
                  <a:pt x="11466" y="5187"/>
                </a:lnTo>
                <a:lnTo>
                  <a:pt x="11398" y="5089"/>
                </a:lnTo>
                <a:lnTo>
                  <a:pt x="11376" y="4947"/>
                </a:lnTo>
                <a:lnTo>
                  <a:pt x="11353" y="4834"/>
                </a:lnTo>
                <a:lnTo>
                  <a:pt x="11353" y="4707"/>
                </a:lnTo>
                <a:lnTo>
                  <a:pt x="11376" y="4565"/>
                </a:lnTo>
                <a:lnTo>
                  <a:pt x="11443" y="4410"/>
                </a:lnTo>
                <a:lnTo>
                  <a:pt x="11511" y="4240"/>
                </a:lnTo>
                <a:lnTo>
                  <a:pt x="11703" y="3887"/>
                </a:lnTo>
                <a:lnTo>
                  <a:pt x="11986" y="3505"/>
                </a:lnTo>
                <a:lnTo>
                  <a:pt x="12144" y="3265"/>
                </a:lnTo>
                <a:lnTo>
                  <a:pt x="12246" y="3025"/>
                </a:lnTo>
                <a:lnTo>
                  <a:pt x="12336" y="2756"/>
                </a:lnTo>
                <a:lnTo>
                  <a:pt x="12404" y="2445"/>
                </a:lnTo>
                <a:lnTo>
                  <a:pt x="12438" y="2176"/>
                </a:lnTo>
                <a:lnTo>
                  <a:pt x="12438" y="1880"/>
                </a:lnTo>
                <a:lnTo>
                  <a:pt x="12404" y="1583"/>
                </a:lnTo>
                <a:lnTo>
                  <a:pt x="12336" y="1314"/>
                </a:lnTo>
                <a:lnTo>
                  <a:pt x="12246" y="1046"/>
                </a:lnTo>
                <a:lnTo>
                  <a:pt x="12099" y="791"/>
                </a:lnTo>
                <a:lnTo>
                  <a:pt x="12008" y="692"/>
                </a:lnTo>
                <a:lnTo>
                  <a:pt x="11918" y="579"/>
                </a:lnTo>
                <a:lnTo>
                  <a:pt x="11816" y="466"/>
                </a:lnTo>
                <a:lnTo>
                  <a:pt x="11703" y="381"/>
                </a:lnTo>
                <a:lnTo>
                  <a:pt x="11579" y="310"/>
                </a:lnTo>
                <a:lnTo>
                  <a:pt x="11443" y="226"/>
                </a:lnTo>
                <a:lnTo>
                  <a:pt x="11297" y="169"/>
                </a:lnTo>
                <a:lnTo>
                  <a:pt x="11138" y="113"/>
                </a:lnTo>
                <a:lnTo>
                  <a:pt x="10969" y="56"/>
                </a:lnTo>
                <a:lnTo>
                  <a:pt x="10800" y="28"/>
                </a:lnTo>
                <a:lnTo>
                  <a:pt x="10619" y="28"/>
                </a:lnTo>
                <a:lnTo>
                  <a:pt x="10404" y="28"/>
                </a:lnTo>
                <a:lnTo>
                  <a:pt x="10257" y="28"/>
                </a:lnTo>
                <a:lnTo>
                  <a:pt x="10076" y="56"/>
                </a:lnTo>
                <a:lnTo>
                  <a:pt x="9952" y="84"/>
                </a:lnTo>
                <a:lnTo>
                  <a:pt x="9794" y="141"/>
                </a:lnTo>
                <a:lnTo>
                  <a:pt x="9692" y="226"/>
                </a:lnTo>
                <a:lnTo>
                  <a:pt x="9557" y="282"/>
                </a:lnTo>
                <a:lnTo>
                  <a:pt x="9455" y="381"/>
                </a:lnTo>
                <a:lnTo>
                  <a:pt x="9365" y="466"/>
                </a:lnTo>
                <a:lnTo>
                  <a:pt x="9274" y="579"/>
                </a:lnTo>
                <a:lnTo>
                  <a:pt x="9184" y="692"/>
                </a:lnTo>
                <a:lnTo>
                  <a:pt x="9128" y="791"/>
                </a:lnTo>
                <a:lnTo>
                  <a:pt x="9060" y="932"/>
                </a:lnTo>
                <a:lnTo>
                  <a:pt x="8969" y="1201"/>
                </a:lnTo>
                <a:lnTo>
                  <a:pt x="8913" y="1498"/>
                </a:lnTo>
                <a:lnTo>
                  <a:pt x="8890" y="1795"/>
                </a:lnTo>
                <a:lnTo>
                  <a:pt x="8890" y="2120"/>
                </a:lnTo>
                <a:lnTo>
                  <a:pt x="8913" y="2445"/>
                </a:lnTo>
                <a:lnTo>
                  <a:pt x="8969" y="2756"/>
                </a:lnTo>
                <a:lnTo>
                  <a:pt x="9060" y="3081"/>
                </a:lnTo>
                <a:lnTo>
                  <a:pt x="9173" y="3378"/>
                </a:lnTo>
                <a:lnTo>
                  <a:pt x="9297" y="3647"/>
                </a:lnTo>
                <a:lnTo>
                  <a:pt x="9466" y="3887"/>
                </a:lnTo>
                <a:lnTo>
                  <a:pt x="9579" y="4085"/>
                </a:lnTo>
                <a:lnTo>
                  <a:pt x="9670" y="4269"/>
                </a:lnTo>
                <a:lnTo>
                  <a:pt x="9726" y="4467"/>
                </a:lnTo>
                <a:lnTo>
                  <a:pt x="9771" y="4650"/>
                </a:lnTo>
                <a:lnTo>
                  <a:pt x="9771" y="4834"/>
                </a:lnTo>
                <a:lnTo>
                  <a:pt x="9749" y="5032"/>
                </a:lnTo>
                <a:lnTo>
                  <a:pt x="9715" y="5216"/>
                </a:lnTo>
                <a:lnTo>
                  <a:pt x="9625" y="5385"/>
                </a:lnTo>
                <a:lnTo>
                  <a:pt x="9534" y="5513"/>
                </a:lnTo>
                <a:lnTo>
                  <a:pt x="9410" y="5626"/>
                </a:lnTo>
                <a:lnTo>
                  <a:pt x="9229" y="5710"/>
                </a:lnTo>
                <a:lnTo>
                  <a:pt x="9060" y="5767"/>
                </a:lnTo>
                <a:lnTo>
                  <a:pt x="8845" y="5767"/>
                </a:lnTo>
                <a:lnTo>
                  <a:pt x="8585" y="5739"/>
                </a:lnTo>
                <a:lnTo>
                  <a:pt x="8325" y="5654"/>
                </a:lnTo>
                <a:lnTo>
                  <a:pt x="8020" y="5513"/>
                </a:lnTo>
                <a:lnTo>
                  <a:pt x="7840" y="5442"/>
                </a:lnTo>
                <a:lnTo>
                  <a:pt x="7648" y="5385"/>
                </a:lnTo>
                <a:lnTo>
                  <a:pt x="7433" y="5329"/>
                </a:lnTo>
                <a:lnTo>
                  <a:pt x="7241" y="5301"/>
                </a:lnTo>
                <a:lnTo>
                  <a:pt x="6755" y="5301"/>
                </a:lnTo>
                <a:lnTo>
                  <a:pt x="6281" y="5329"/>
                </a:lnTo>
                <a:lnTo>
                  <a:pt x="5784" y="5385"/>
                </a:lnTo>
                <a:lnTo>
                  <a:pt x="5264" y="5498"/>
                </a:lnTo>
                <a:lnTo>
                  <a:pt x="4744" y="5597"/>
                </a:lnTo>
                <a:lnTo>
                  <a:pt x="4247" y="5739"/>
                </a:lnTo>
                <a:lnTo>
                  <a:pt x="4202" y="5894"/>
                </a:lnTo>
                <a:lnTo>
                  <a:pt x="4202" y="6191"/>
                </a:lnTo>
                <a:lnTo>
                  <a:pt x="4202" y="6545"/>
                </a:lnTo>
                <a:lnTo>
                  <a:pt x="4225" y="6954"/>
                </a:lnTo>
                <a:lnTo>
                  <a:pt x="4315" y="7930"/>
                </a:lnTo>
                <a:lnTo>
                  <a:pt x="4394" y="9018"/>
                </a:lnTo>
                <a:lnTo>
                  <a:pt x="4439" y="9570"/>
                </a:lnTo>
                <a:lnTo>
                  <a:pt x="4462" y="10107"/>
                </a:lnTo>
                <a:lnTo>
                  <a:pt x="4484" y="10630"/>
                </a:lnTo>
                <a:lnTo>
                  <a:pt x="4507" y="11082"/>
                </a:lnTo>
                <a:lnTo>
                  <a:pt x="4484" y="11520"/>
                </a:lnTo>
                <a:lnTo>
                  <a:pt x="4439" y="11874"/>
                </a:lnTo>
                <a:lnTo>
                  <a:pt x="4394" y="12029"/>
                </a:lnTo>
                <a:lnTo>
                  <a:pt x="4349" y="12171"/>
                </a:lnTo>
                <a:lnTo>
                  <a:pt x="4315" y="12284"/>
                </a:lnTo>
                <a:lnTo>
                  <a:pt x="4247" y="12354"/>
                </a:lnTo>
                <a:close/>
              </a:path>
            </a:pathLst>
          </a:custGeom>
          <a:solidFill>
            <a:srgbClr val="FFCC99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33" name="Puzzle4"/>
          <p:cNvSpPr>
            <a:spLocks noEditPoints="1" noChangeArrowheads="1"/>
          </p:cNvSpPr>
          <p:nvPr/>
        </p:nvSpPr>
        <p:spPr bwMode="auto">
          <a:xfrm>
            <a:off x="3703691" y="4643269"/>
            <a:ext cx="974150" cy="1422845"/>
          </a:xfrm>
          <a:custGeom>
            <a:avLst/>
            <a:gdLst>
              <a:gd name="T0" fmla="*/ 8307 w 21600"/>
              <a:gd name="T1" fmla="*/ 11593 h 21600"/>
              <a:gd name="T2" fmla="*/ 453 w 21600"/>
              <a:gd name="T3" fmla="*/ 16938 h 21600"/>
              <a:gd name="T4" fmla="*/ 11500 w 21600"/>
              <a:gd name="T5" fmla="*/ 21600 h 21600"/>
              <a:gd name="T6" fmla="*/ 20920 w 21600"/>
              <a:gd name="T7" fmla="*/ 16751 h 21600"/>
              <a:gd name="T8" fmla="*/ 13972 w 21600"/>
              <a:gd name="T9" fmla="*/ 10888 h 21600"/>
              <a:gd name="T10" fmla="*/ 21033 w 21600"/>
              <a:gd name="T11" fmla="*/ 4716 h 21600"/>
              <a:gd name="T12" fmla="*/ 11102 w 21600"/>
              <a:gd name="T13" fmla="*/ 11 h 21600"/>
              <a:gd name="T14" fmla="*/ 453 w 21600"/>
              <a:gd name="T15" fmla="*/ 4716 h 21600"/>
              <a:gd name="T16" fmla="*/ 2076 w 21600"/>
              <a:gd name="T17" fmla="*/ 5664 h 21600"/>
              <a:gd name="T18" fmla="*/ 20203 w 21600"/>
              <a:gd name="T19" fmla="*/ 1598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3813" y="10590"/>
                </a:moveTo>
                <a:lnTo>
                  <a:pt x="3927" y="10513"/>
                </a:lnTo>
                <a:lnTo>
                  <a:pt x="4078" y="10425"/>
                </a:lnTo>
                <a:lnTo>
                  <a:pt x="4210" y="10359"/>
                </a:lnTo>
                <a:lnTo>
                  <a:pt x="4361" y="10315"/>
                </a:lnTo>
                <a:lnTo>
                  <a:pt x="4682" y="10237"/>
                </a:lnTo>
                <a:lnTo>
                  <a:pt x="5041" y="10193"/>
                </a:lnTo>
                <a:lnTo>
                  <a:pt x="5456" y="10171"/>
                </a:lnTo>
                <a:lnTo>
                  <a:pt x="5853" y="10193"/>
                </a:lnTo>
                <a:lnTo>
                  <a:pt x="6249" y="10260"/>
                </a:lnTo>
                <a:lnTo>
                  <a:pt x="6646" y="10337"/>
                </a:lnTo>
                <a:lnTo>
                  <a:pt x="7004" y="10469"/>
                </a:lnTo>
                <a:lnTo>
                  <a:pt x="7363" y="10612"/>
                </a:lnTo>
                <a:lnTo>
                  <a:pt x="7665" y="10788"/>
                </a:lnTo>
                <a:lnTo>
                  <a:pt x="7911" y="10998"/>
                </a:lnTo>
                <a:lnTo>
                  <a:pt x="8024" y="11097"/>
                </a:lnTo>
                <a:lnTo>
                  <a:pt x="8137" y="11207"/>
                </a:lnTo>
                <a:lnTo>
                  <a:pt x="8194" y="11340"/>
                </a:lnTo>
                <a:lnTo>
                  <a:pt x="8269" y="11461"/>
                </a:lnTo>
                <a:lnTo>
                  <a:pt x="8307" y="11593"/>
                </a:lnTo>
                <a:lnTo>
                  <a:pt x="8307" y="11714"/>
                </a:lnTo>
                <a:lnTo>
                  <a:pt x="8307" y="11868"/>
                </a:lnTo>
                <a:lnTo>
                  <a:pt x="8307" y="12012"/>
                </a:lnTo>
                <a:lnTo>
                  <a:pt x="8194" y="12265"/>
                </a:lnTo>
                <a:lnTo>
                  <a:pt x="8062" y="12519"/>
                </a:lnTo>
                <a:lnTo>
                  <a:pt x="7873" y="12706"/>
                </a:lnTo>
                <a:lnTo>
                  <a:pt x="7627" y="12904"/>
                </a:lnTo>
                <a:lnTo>
                  <a:pt x="7363" y="13048"/>
                </a:lnTo>
                <a:lnTo>
                  <a:pt x="7080" y="13180"/>
                </a:lnTo>
                <a:lnTo>
                  <a:pt x="6759" y="13257"/>
                </a:lnTo>
                <a:lnTo>
                  <a:pt x="6419" y="13345"/>
                </a:lnTo>
                <a:lnTo>
                  <a:pt x="6098" y="13389"/>
                </a:lnTo>
                <a:lnTo>
                  <a:pt x="5739" y="13389"/>
                </a:lnTo>
                <a:lnTo>
                  <a:pt x="5418" y="13389"/>
                </a:lnTo>
                <a:lnTo>
                  <a:pt x="5079" y="13345"/>
                </a:lnTo>
                <a:lnTo>
                  <a:pt x="4758" y="13301"/>
                </a:lnTo>
                <a:lnTo>
                  <a:pt x="4474" y="13213"/>
                </a:lnTo>
                <a:lnTo>
                  <a:pt x="4172" y="13114"/>
                </a:lnTo>
                <a:lnTo>
                  <a:pt x="3965" y="12982"/>
                </a:lnTo>
                <a:lnTo>
                  <a:pt x="3738" y="12838"/>
                </a:lnTo>
                <a:lnTo>
                  <a:pt x="3493" y="12706"/>
                </a:lnTo>
                <a:lnTo>
                  <a:pt x="3228" y="12607"/>
                </a:lnTo>
                <a:lnTo>
                  <a:pt x="2945" y="12519"/>
                </a:lnTo>
                <a:lnTo>
                  <a:pt x="2700" y="12431"/>
                </a:lnTo>
                <a:lnTo>
                  <a:pt x="2397" y="12375"/>
                </a:lnTo>
                <a:lnTo>
                  <a:pt x="2152" y="12331"/>
                </a:lnTo>
                <a:lnTo>
                  <a:pt x="1888" y="12309"/>
                </a:lnTo>
                <a:lnTo>
                  <a:pt x="1642" y="12309"/>
                </a:lnTo>
                <a:lnTo>
                  <a:pt x="1397" y="12331"/>
                </a:lnTo>
                <a:lnTo>
                  <a:pt x="1170" y="12397"/>
                </a:lnTo>
                <a:lnTo>
                  <a:pt x="962" y="12453"/>
                </a:lnTo>
                <a:lnTo>
                  <a:pt x="774" y="12563"/>
                </a:lnTo>
                <a:lnTo>
                  <a:pt x="623" y="12684"/>
                </a:lnTo>
                <a:lnTo>
                  <a:pt x="528" y="12838"/>
                </a:lnTo>
                <a:lnTo>
                  <a:pt x="453" y="13026"/>
                </a:lnTo>
                <a:lnTo>
                  <a:pt x="339" y="13477"/>
                </a:lnTo>
                <a:lnTo>
                  <a:pt x="226" y="13984"/>
                </a:lnTo>
                <a:lnTo>
                  <a:pt x="151" y="14535"/>
                </a:lnTo>
                <a:lnTo>
                  <a:pt x="113" y="15075"/>
                </a:lnTo>
                <a:lnTo>
                  <a:pt x="113" y="15626"/>
                </a:lnTo>
                <a:lnTo>
                  <a:pt x="151" y="16133"/>
                </a:lnTo>
                <a:lnTo>
                  <a:pt x="188" y="16376"/>
                </a:lnTo>
                <a:lnTo>
                  <a:pt x="264" y="16585"/>
                </a:lnTo>
                <a:lnTo>
                  <a:pt x="339" y="16773"/>
                </a:lnTo>
                <a:lnTo>
                  <a:pt x="453" y="16938"/>
                </a:lnTo>
                <a:lnTo>
                  <a:pt x="1095" y="16883"/>
                </a:lnTo>
                <a:lnTo>
                  <a:pt x="1963" y="16795"/>
                </a:lnTo>
                <a:lnTo>
                  <a:pt x="2945" y="16751"/>
                </a:lnTo>
                <a:lnTo>
                  <a:pt x="3965" y="16706"/>
                </a:lnTo>
                <a:lnTo>
                  <a:pt x="5022" y="16684"/>
                </a:lnTo>
                <a:lnTo>
                  <a:pt x="5947" y="16684"/>
                </a:lnTo>
                <a:lnTo>
                  <a:pt x="6759" y="16706"/>
                </a:lnTo>
                <a:lnTo>
                  <a:pt x="7363" y="16751"/>
                </a:lnTo>
                <a:lnTo>
                  <a:pt x="7948" y="16839"/>
                </a:lnTo>
                <a:lnTo>
                  <a:pt x="8458" y="16916"/>
                </a:lnTo>
                <a:lnTo>
                  <a:pt x="8893" y="17026"/>
                </a:lnTo>
                <a:lnTo>
                  <a:pt x="9289" y="17158"/>
                </a:lnTo>
                <a:lnTo>
                  <a:pt x="9572" y="17280"/>
                </a:lnTo>
                <a:lnTo>
                  <a:pt x="9799" y="17412"/>
                </a:lnTo>
                <a:lnTo>
                  <a:pt x="9969" y="17555"/>
                </a:lnTo>
                <a:lnTo>
                  <a:pt x="10120" y="17687"/>
                </a:lnTo>
                <a:lnTo>
                  <a:pt x="10158" y="17831"/>
                </a:lnTo>
                <a:lnTo>
                  <a:pt x="10195" y="17974"/>
                </a:lnTo>
                <a:lnTo>
                  <a:pt x="10158" y="18128"/>
                </a:lnTo>
                <a:lnTo>
                  <a:pt x="10082" y="18271"/>
                </a:lnTo>
                <a:lnTo>
                  <a:pt x="9969" y="18426"/>
                </a:lnTo>
                <a:lnTo>
                  <a:pt x="9837" y="18569"/>
                </a:lnTo>
                <a:lnTo>
                  <a:pt x="9648" y="18701"/>
                </a:lnTo>
                <a:lnTo>
                  <a:pt x="9440" y="18822"/>
                </a:lnTo>
                <a:lnTo>
                  <a:pt x="9213" y="18999"/>
                </a:lnTo>
                <a:lnTo>
                  <a:pt x="9044" y="19186"/>
                </a:lnTo>
                <a:lnTo>
                  <a:pt x="8893" y="19395"/>
                </a:lnTo>
                <a:lnTo>
                  <a:pt x="8817" y="19627"/>
                </a:lnTo>
                <a:lnTo>
                  <a:pt x="8779" y="19858"/>
                </a:lnTo>
                <a:lnTo>
                  <a:pt x="8779" y="20112"/>
                </a:lnTo>
                <a:lnTo>
                  <a:pt x="8855" y="20354"/>
                </a:lnTo>
                <a:lnTo>
                  <a:pt x="8968" y="20586"/>
                </a:lnTo>
                <a:lnTo>
                  <a:pt x="9138" y="20817"/>
                </a:lnTo>
                <a:lnTo>
                  <a:pt x="9365" y="21026"/>
                </a:lnTo>
                <a:lnTo>
                  <a:pt x="9610" y="21192"/>
                </a:lnTo>
                <a:lnTo>
                  <a:pt x="9950" y="21368"/>
                </a:lnTo>
                <a:lnTo>
                  <a:pt x="10120" y="21445"/>
                </a:lnTo>
                <a:lnTo>
                  <a:pt x="10346" y="21511"/>
                </a:lnTo>
                <a:lnTo>
                  <a:pt x="10516" y="21555"/>
                </a:lnTo>
                <a:lnTo>
                  <a:pt x="10743" y="21600"/>
                </a:lnTo>
                <a:lnTo>
                  <a:pt x="10988" y="21644"/>
                </a:lnTo>
                <a:lnTo>
                  <a:pt x="11215" y="21666"/>
                </a:lnTo>
                <a:lnTo>
                  <a:pt x="11498" y="21666"/>
                </a:lnTo>
                <a:lnTo>
                  <a:pt x="11762" y="21666"/>
                </a:lnTo>
                <a:lnTo>
                  <a:pt x="12253" y="21644"/>
                </a:lnTo>
                <a:lnTo>
                  <a:pt x="12763" y="21577"/>
                </a:lnTo>
                <a:lnTo>
                  <a:pt x="13197" y="21467"/>
                </a:lnTo>
                <a:lnTo>
                  <a:pt x="13556" y="21346"/>
                </a:lnTo>
                <a:lnTo>
                  <a:pt x="13896" y="21192"/>
                </a:lnTo>
                <a:lnTo>
                  <a:pt x="14179" y="21026"/>
                </a:lnTo>
                <a:lnTo>
                  <a:pt x="14444" y="20839"/>
                </a:lnTo>
                <a:lnTo>
                  <a:pt x="14576" y="20641"/>
                </a:lnTo>
                <a:lnTo>
                  <a:pt x="14727" y="20431"/>
                </a:lnTo>
                <a:lnTo>
                  <a:pt x="14765" y="20200"/>
                </a:lnTo>
                <a:lnTo>
                  <a:pt x="14802" y="19991"/>
                </a:lnTo>
                <a:lnTo>
                  <a:pt x="14727" y="19759"/>
                </a:lnTo>
                <a:lnTo>
                  <a:pt x="14613" y="19550"/>
                </a:lnTo>
                <a:lnTo>
                  <a:pt x="14444" y="19307"/>
                </a:lnTo>
                <a:lnTo>
                  <a:pt x="14217" y="19098"/>
                </a:lnTo>
                <a:lnTo>
                  <a:pt x="13934" y="18911"/>
                </a:lnTo>
                <a:lnTo>
                  <a:pt x="13669" y="18745"/>
                </a:lnTo>
                <a:lnTo>
                  <a:pt x="13462" y="18547"/>
                </a:lnTo>
                <a:lnTo>
                  <a:pt x="13311" y="18337"/>
                </a:lnTo>
                <a:lnTo>
                  <a:pt x="13197" y="18150"/>
                </a:lnTo>
                <a:lnTo>
                  <a:pt x="13122" y="17941"/>
                </a:lnTo>
                <a:lnTo>
                  <a:pt x="13122" y="17720"/>
                </a:lnTo>
                <a:lnTo>
                  <a:pt x="13122" y="17533"/>
                </a:lnTo>
                <a:lnTo>
                  <a:pt x="13197" y="17346"/>
                </a:lnTo>
                <a:lnTo>
                  <a:pt x="13273" y="17158"/>
                </a:lnTo>
                <a:lnTo>
                  <a:pt x="13386" y="16982"/>
                </a:lnTo>
                <a:lnTo>
                  <a:pt x="13537" y="16839"/>
                </a:lnTo>
                <a:lnTo>
                  <a:pt x="13707" y="16706"/>
                </a:lnTo>
                <a:lnTo>
                  <a:pt x="13896" y="16607"/>
                </a:lnTo>
                <a:lnTo>
                  <a:pt x="14104" y="16519"/>
                </a:lnTo>
                <a:lnTo>
                  <a:pt x="14330" y="16453"/>
                </a:lnTo>
                <a:lnTo>
                  <a:pt x="14538" y="16431"/>
                </a:lnTo>
                <a:lnTo>
                  <a:pt x="14897" y="16453"/>
                </a:lnTo>
                <a:lnTo>
                  <a:pt x="15406" y="16497"/>
                </a:lnTo>
                <a:lnTo>
                  <a:pt x="16105" y="16541"/>
                </a:lnTo>
                <a:lnTo>
                  <a:pt x="16898" y="16607"/>
                </a:lnTo>
                <a:lnTo>
                  <a:pt x="17804" y="16651"/>
                </a:lnTo>
                <a:lnTo>
                  <a:pt x="18786" y="16684"/>
                </a:lnTo>
                <a:lnTo>
                  <a:pt x="19844" y="16728"/>
                </a:lnTo>
                <a:lnTo>
                  <a:pt x="20920" y="16751"/>
                </a:lnTo>
                <a:lnTo>
                  <a:pt x="21109" y="16497"/>
                </a:lnTo>
                <a:lnTo>
                  <a:pt x="21241" y="16222"/>
                </a:lnTo>
                <a:lnTo>
                  <a:pt x="21392" y="15946"/>
                </a:lnTo>
                <a:lnTo>
                  <a:pt x="21467" y="15648"/>
                </a:lnTo>
                <a:lnTo>
                  <a:pt x="21543" y="15351"/>
                </a:lnTo>
                <a:lnTo>
                  <a:pt x="21618" y="15042"/>
                </a:lnTo>
                <a:lnTo>
                  <a:pt x="21618" y="14745"/>
                </a:lnTo>
                <a:lnTo>
                  <a:pt x="21618" y="14447"/>
                </a:lnTo>
                <a:lnTo>
                  <a:pt x="21618" y="14150"/>
                </a:lnTo>
                <a:lnTo>
                  <a:pt x="21581" y="13852"/>
                </a:lnTo>
                <a:lnTo>
                  <a:pt x="21505" y="13577"/>
                </a:lnTo>
                <a:lnTo>
                  <a:pt x="21430" y="13301"/>
                </a:lnTo>
                <a:lnTo>
                  <a:pt x="21354" y="13048"/>
                </a:lnTo>
                <a:lnTo>
                  <a:pt x="21241" y="12816"/>
                </a:lnTo>
                <a:lnTo>
                  <a:pt x="21146" y="12607"/>
                </a:lnTo>
                <a:lnTo>
                  <a:pt x="21033" y="12431"/>
                </a:lnTo>
                <a:lnTo>
                  <a:pt x="20920" y="12265"/>
                </a:lnTo>
                <a:lnTo>
                  <a:pt x="20769" y="12144"/>
                </a:lnTo>
                <a:lnTo>
                  <a:pt x="20637" y="12034"/>
                </a:lnTo>
                <a:lnTo>
                  <a:pt x="20486" y="11946"/>
                </a:lnTo>
                <a:lnTo>
                  <a:pt x="20297" y="11891"/>
                </a:lnTo>
                <a:lnTo>
                  <a:pt x="20165" y="11846"/>
                </a:lnTo>
                <a:lnTo>
                  <a:pt x="19976" y="11824"/>
                </a:lnTo>
                <a:lnTo>
                  <a:pt x="19806" y="11802"/>
                </a:lnTo>
                <a:lnTo>
                  <a:pt x="19390" y="11824"/>
                </a:lnTo>
                <a:lnTo>
                  <a:pt x="18956" y="11891"/>
                </a:lnTo>
                <a:lnTo>
                  <a:pt x="18503" y="11968"/>
                </a:lnTo>
                <a:lnTo>
                  <a:pt x="17993" y="12078"/>
                </a:lnTo>
                <a:lnTo>
                  <a:pt x="17653" y="12144"/>
                </a:lnTo>
                <a:lnTo>
                  <a:pt x="17332" y="12199"/>
                </a:lnTo>
                <a:lnTo>
                  <a:pt x="17049" y="12221"/>
                </a:lnTo>
                <a:lnTo>
                  <a:pt x="16747" y="12243"/>
                </a:lnTo>
                <a:lnTo>
                  <a:pt x="16464" y="12243"/>
                </a:lnTo>
                <a:lnTo>
                  <a:pt x="16218" y="12243"/>
                </a:lnTo>
                <a:lnTo>
                  <a:pt x="15992" y="12221"/>
                </a:lnTo>
                <a:lnTo>
                  <a:pt x="15746" y="12199"/>
                </a:lnTo>
                <a:lnTo>
                  <a:pt x="15520" y="12155"/>
                </a:lnTo>
                <a:lnTo>
                  <a:pt x="15350" y="12122"/>
                </a:lnTo>
                <a:lnTo>
                  <a:pt x="15161" y="12056"/>
                </a:lnTo>
                <a:lnTo>
                  <a:pt x="14972" y="11990"/>
                </a:lnTo>
                <a:lnTo>
                  <a:pt x="14689" y="11846"/>
                </a:lnTo>
                <a:lnTo>
                  <a:pt x="14444" y="11670"/>
                </a:lnTo>
                <a:lnTo>
                  <a:pt x="14255" y="11483"/>
                </a:lnTo>
                <a:lnTo>
                  <a:pt x="14104" y="11295"/>
                </a:lnTo>
                <a:lnTo>
                  <a:pt x="14028" y="11086"/>
                </a:lnTo>
                <a:lnTo>
                  <a:pt x="13972" y="10888"/>
                </a:lnTo>
                <a:lnTo>
                  <a:pt x="13972" y="10700"/>
                </a:lnTo>
                <a:lnTo>
                  <a:pt x="14009" y="10513"/>
                </a:lnTo>
                <a:lnTo>
                  <a:pt x="14066" y="10359"/>
                </a:lnTo>
                <a:lnTo>
                  <a:pt x="14179" y="10215"/>
                </a:lnTo>
                <a:lnTo>
                  <a:pt x="14406" y="10006"/>
                </a:lnTo>
                <a:lnTo>
                  <a:pt x="14651" y="9830"/>
                </a:lnTo>
                <a:lnTo>
                  <a:pt x="14878" y="9686"/>
                </a:lnTo>
                <a:lnTo>
                  <a:pt x="15123" y="9554"/>
                </a:lnTo>
                <a:lnTo>
                  <a:pt x="15350" y="9477"/>
                </a:lnTo>
                <a:lnTo>
                  <a:pt x="15558" y="9411"/>
                </a:lnTo>
                <a:lnTo>
                  <a:pt x="15803" y="9345"/>
                </a:lnTo>
                <a:lnTo>
                  <a:pt x="16030" y="9323"/>
                </a:lnTo>
                <a:lnTo>
                  <a:pt x="16256" y="9301"/>
                </a:lnTo>
                <a:lnTo>
                  <a:pt x="16464" y="9323"/>
                </a:lnTo>
                <a:lnTo>
                  <a:pt x="16690" y="9345"/>
                </a:lnTo>
                <a:lnTo>
                  <a:pt x="16898" y="9367"/>
                </a:lnTo>
                <a:lnTo>
                  <a:pt x="17332" y="9477"/>
                </a:lnTo>
                <a:lnTo>
                  <a:pt x="17767" y="9598"/>
                </a:lnTo>
                <a:lnTo>
                  <a:pt x="18163" y="9731"/>
                </a:lnTo>
                <a:lnTo>
                  <a:pt x="18597" y="9874"/>
                </a:lnTo>
                <a:lnTo>
                  <a:pt x="18994" y="10006"/>
                </a:lnTo>
                <a:lnTo>
                  <a:pt x="19428" y="10083"/>
                </a:lnTo>
                <a:lnTo>
                  <a:pt x="19617" y="10127"/>
                </a:lnTo>
                <a:lnTo>
                  <a:pt x="19844" y="10149"/>
                </a:lnTo>
                <a:lnTo>
                  <a:pt x="20013" y="10149"/>
                </a:lnTo>
                <a:lnTo>
                  <a:pt x="20240" y="10127"/>
                </a:lnTo>
                <a:lnTo>
                  <a:pt x="20410" y="10105"/>
                </a:lnTo>
                <a:lnTo>
                  <a:pt x="20637" y="10061"/>
                </a:lnTo>
                <a:lnTo>
                  <a:pt x="20844" y="9984"/>
                </a:lnTo>
                <a:lnTo>
                  <a:pt x="21033" y="9896"/>
                </a:lnTo>
                <a:lnTo>
                  <a:pt x="21146" y="9830"/>
                </a:lnTo>
                <a:lnTo>
                  <a:pt x="21203" y="9753"/>
                </a:lnTo>
                <a:lnTo>
                  <a:pt x="21279" y="9642"/>
                </a:lnTo>
                <a:lnTo>
                  <a:pt x="21354" y="9521"/>
                </a:lnTo>
                <a:lnTo>
                  <a:pt x="21430" y="9246"/>
                </a:lnTo>
                <a:lnTo>
                  <a:pt x="21430" y="8904"/>
                </a:lnTo>
                <a:lnTo>
                  <a:pt x="21430" y="8540"/>
                </a:lnTo>
                <a:lnTo>
                  <a:pt x="21392" y="8144"/>
                </a:lnTo>
                <a:lnTo>
                  <a:pt x="21354" y="7714"/>
                </a:lnTo>
                <a:lnTo>
                  <a:pt x="21279" y="7295"/>
                </a:lnTo>
                <a:lnTo>
                  <a:pt x="21146" y="6446"/>
                </a:lnTo>
                <a:lnTo>
                  <a:pt x="20995" y="5686"/>
                </a:lnTo>
                <a:lnTo>
                  <a:pt x="20958" y="5366"/>
                </a:lnTo>
                <a:lnTo>
                  <a:pt x="20958" y="5091"/>
                </a:lnTo>
                <a:lnTo>
                  <a:pt x="20958" y="4860"/>
                </a:lnTo>
                <a:lnTo>
                  <a:pt x="21033" y="4716"/>
                </a:lnTo>
                <a:lnTo>
                  <a:pt x="20637" y="4860"/>
                </a:lnTo>
                <a:lnTo>
                  <a:pt x="20127" y="4992"/>
                </a:lnTo>
                <a:lnTo>
                  <a:pt x="19617" y="5069"/>
                </a:lnTo>
                <a:lnTo>
                  <a:pt x="19032" y="5157"/>
                </a:lnTo>
                <a:lnTo>
                  <a:pt x="18465" y="5201"/>
                </a:lnTo>
                <a:lnTo>
                  <a:pt x="17842" y="5245"/>
                </a:lnTo>
                <a:lnTo>
                  <a:pt x="17219" y="5267"/>
                </a:lnTo>
                <a:lnTo>
                  <a:pt x="16615" y="5267"/>
                </a:lnTo>
                <a:lnTo>
                  <a:pt x="15992" y="5245"/>
                </a:lnTo>
                <a:lnTo>
                  <a:pt x="15369" y="5201"/>
                </a:lnTo>
                <a:lnTo>
                  <a:pt x="14840" y="5157"/>
                </a:lnTo>
                <a:lnTo>
                  <a:pt x="14293" y="5091"/>
                </a:lnTo>
                <a:lnTo>
                  <a:pt x="13783" y="5014"/>
                </a:lnTo>
                <a:lnTo>
                  <a:pt x="13386" y="4926"/>
                </a:lnTo>
                <a:lnTo>
                  <a:pt x="13027" y="4815"/>
                </a:lnTo>
                <a:lnTo>
                  <a:pt x="12725" y="4716"/>
                </a:lnTo>
                <a:lnTo>
                  <a:pt x="12480" y="4606"/>
                </a:lnTo>
                <a:lnTo>
                  <a:pt x="12291" y="4496"/>
                </a:lnTo>
                <a:lnTo>
                  <a:pt x="12197" y="4397"/>
                </a:lnTo>
                <a:lnTo>
                  <a:pt x="12083" y="4286"/>
                </a:lnTo>
                <a:lnTo>
                  <a:pt x="12046" y="4187"/>
                </a:lnTo>
                <a:lnTo>
                  <a:pt x="12008" y="4077"/>
                </a:lnTo>
                <a:lnTo>
                  <a:pt x="12046" y="3967"/>
                </a:lnTo>
                <a:lnTo>
                  <a:pt x="12121" y="3868"/>
                </a:lnTo>
                <a:lnTo>
                  <a:pt x="12197" y="3735"/>
                </a:lnTo>
                <a:lnTo>
                  <a:pt x="12291" y="3614"/>
                </a:lnTo>
                <a:lnTo>
                  <a:pt x="12442" y="3482"/>
                </a:lnTo>
                <a:lnTo>
                  <a:pt x="12631" y="3361"/>
                </a:lnTo>
                <a:lnTo>
                  <a:pt x="13065" y="3085"/>
                </a:lnTo>
                <a:lnTo>
                  <a:pt x="13537" y="2766"/>
                </a:lnTo>
                <a:lnTo>
                  <a:pt x="13783" y="2578"/>
                </a:lnTo>
                <a:lnTo>
                  <a:pt x="13934" y="2380"/>
                </a:lnTo>
                <a:lnTo>
                  <a:pt x="14028" y="2171"/>
                </a:lnTo>
                <a:lnTo>
                  <a:pt x="14104" y="1961"/>
                </a:lnTo>
                <a:lnTo>
                  <a:pt x="14104" y="1730"/>
                </a:lnTo>
                <a:lnTo>
                  <a:pt x="14066" y="1498"/>
                </a:lnTo>
                <a:lnTo>
                  <a:pt x="13972" y="1267"/>
                </a:lnTo>
                <a:lnTo>
                  <a:pt x="13820" y="1057"/>
                </a:lnTo>
                <a:lnTo>
                  <a:pt x="13594" y="837"/>
                </a:lnTo>
                <a:lnTo>
                  <a:pt x="13386" y="628"/>
                </a:lnTo>
                <a:lnTo>
                  <a:pt x="13103" y="462"/>
                </a:lnTo>
                <a:lnTo>
                  <a:pt x="12763" y="308"/>
                </a:lnTo>
                <a:lnTo>
                  <a:pt x="12404" y="187"/>
                </a:lnTo>
                <a:lnTo>
                  <a:pt x="12008" y="77"/>
                </a:lnTo>
                <a:lnTo>
                  <a:pt x="11574" y="33"/>
                </a:lnTo>
                <a:lnTo>
                  <a:pt x="11102" y="11"/>
                </a:lnTo>
                <a:lnTo>
                  <a:pt x="10667" y="11"/>
                </a:lnTo>
                <a:lnTo>
                  <a:pt x="10233" y="77"/>
                </a:lnTo>
                <a:lnTo>
                  <a:pt x="9837" y="187"/>
                </a:lnTo>
                <a:lnTo>
                  <a:pt x="9440" y="286"/>
                </a:lnTo>
                <a:lnTo>
                  <a:pt x="9062" y="462"/>
                </a:lnTo>
                <a:lnTo>
                  <a:pt x="8741" y="628"/>
                </a:lnTo>
                <a:lnTo>
                  <a:pt x="8458" y="815"/>
                </a:lnTo>
                <a:lnTo>
                  <a:pt x="8232" y="1035"/>
                </a:lnTo>
                <a:lnTo>
                  <a:pt x="8062" y="1245"/>
                </a:lnTo>
                <a:lnTo>
                  <a:pt x="7911" y="1476"/>
                </a:lnTo>
                <a:lnTo>
                  <a:pt x="7835" y="1708"/>
                </a:lnTo>
                <a:lnTo>
                  <a:pt x="7797" y="1961"/>
                </a:lnTo>
                <a:lnTo>
                  <a:pt x="7835" y="2193"/>
                </a:lnTo>
                <a:lnTo>
                  <a:pt x="7948" y="2402"/>
                </a:lnTo>
                <a:lnTo>
                  <a:pt x="8062" y="2534"/>
                </a:lnTo>
                <a:lnTo>
                  <a:pt x="8175" y="2644"/>
                </a:lnTo>
                <a:lnTo>
                  <a:pt x="8269" y="2744"/>
                </a:lnTo>
                <a:lnTo>
                  <a:pt x="8420" y="2832"/>
                </a:lnTo>
                <a:lnTo>
                  <a:pt x="8704" y="3019"/>
                </a:lnTo>
                <a:lnTo>
                  <a:pt x="8968" y="3206"/>
                </a:lnTo>
                <a:lnTo>
                  <a:pt x="9138" y="3405"/>
                </a:lnTo>
                <a:lnTo>
                  <a:pt x="9327" y="3570"/>
                </a:lnTo>
                <a:lnTo>
                  <a:pt x="9440" y="3735"/>
                </a:lnTo>
                <a:lnTo>
                  <a:pt x="9516" y="3890"/>
                </a:lnTo>
                <a:lnTo>
                  <a:pt x="9534" y="4033"/>
                </a:lnTo>
                <a:lnTo>
                  <a:pt x="9534" y="4165"/>
                </a:lnTo>
                <a:lnTo>
                  <a:pt x="9516" y="4286"/>
                </a:lnTo>
                <a:lnTo>
                  <a:pt x="9440" y="4397"/>
                </a:lnTo>
                <a:lnTo>
                  <a:pt x="9327" y="4496"/>
                </a:lnTo>
                <a:lnTo>
                  <a:pt x="9176" y="4562"/>
                </a:lnTo>
                <a:lnTo>
                  <a:pt x="9006" y="4628"/>
                </a:lnTo>
                <a:lnTo>
                  <a:pt x="8779" y="4694"/>
                </a:lnTo>
                <a:lnTo>
                  <a:pt x="8534" y="4716"/>
                </a:lnTo>
                <a:lnTo>
                  <a:pt x="8232" y="4716"/>
                </a:lnTo>
                <a:lnTo>
                  <a:pt x="7118" y="4738"/>
                </a:lnTo>
                <a:lnTo>
                  <a:pt x="5947" y="4771"/>
                </a:lnTo>
                <a:lnTo>
                  <a:pt x="4795" y="4815"/>
                </a:lnTo>
                <a:lnTo>
                  <a:pt x="3681" y="4860"/>
                </a:lnTo>
                <a:lnTo>
                  <a:pt x="2662" y="4882"/>
                </a:lnTo>
                <a:lnTo>
                  <a:pt x="1755" y="4882"/>
                </a:lnTo>
                <a:lnTo>
                  <a:pt x="1359" y="4860"/>
                </a:lnTo>
                <a:lnTo>
                  <a:pt x="981" y="4837"/>
                </a:lnTo>
                <a:lnTo>
                  <a:pt x="698" y="4771"/>
                </a:lnTo>
                <a:lnTo>
                  <a:pt x="453" y="4716"/>
                </a:lnTo>
                <a:lnTo>
                  <a:pt x="453" y="5322"/>
                </a:lnTo>
                <a:lnTo>
                  <a:pt x="453" y="6083"/>
                </a:lnTo>
                <a:lnTo>
                  <a:pt x="453" y="6909"/>
                </a:lnTo>
                <a:lnTo>
                  <a:pt x="453" y="7780"/>
                </a:lnTo>
                <a:lnTo>
                  <a:pt x="453" y="8606"/>
                </a:lnTo>
                <a:lnTo>
                  <a:pt x="453" y="9345"/>
                </a:lnTo>
                <a:lnTo>
                  <a:pt x="453" y="9918"/>
                </a:lnTo>
                <a:lnTo>
                  <a:pt x="453" y="10282"/>
                </a:lnTo>
                <a:lnTo>
                  <a:pt x="490" y="10381"/>
                </a:lnTo>
                <a:lnTo>
                  <a:pt x="547" y="10491"/>
                </a:lnTo>
                <a:lnTo>
                  <a:pt x="660" y="10590"/>
                </a:lnTo>
                <a:lnTo>
                  <a:pt x="811" y="10700"/>
                </a:lnTo>
                <a:lnTo>
                  <a:pt x="981" y="10811"/>
                </a:lnTo>
                <a:lnTo>
                  <a:pt x="1208" y="10888"/>
                </a:lnTo>
                <a:lnTo>
                  <a:pt x="1453" y="10954"/>
                </a:lnTo>
                <a:lnTo>
                  <a:pt x="1718" y="11020"/>
                </a:lnTo>
                <a:lnTo>
                  <a:pt x="1963" y="11064"/>
                </a:lnTo>
                <a:lnTo>
                  <a:pt x="2265" y="11086"/>
                </a:lnTo>
                <a:lnTo>
                  <a:pt x="2548" y="11064"/>
                </a:lnTo>
                <a:lnTo>
                  <a:pt x="2794" y="11042"/>
                </a:lnTo>
                <a:lnTo>
                  <a:pt x="3096" y="10976"/>
                </a:lnTo>
                <a:lnTo>
                  <a:pt x="3341" y="10888"/>
                </a:lnTo>
                <a:lnTo>
                  <a:pt x="3606" y="10766"/>
                </a:lnTo>
                <a:lnTo>
                  <a:pt x="3813" y="10590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34" name="Puzzle1"/>
          <p:cNvSpPr>
            <a:spLocks noEditPoints="1" noChangeArrowheads="1"/>
          </p:cNvSpPr>
          <p:nvPr/>
        </p:nvSpPr>
        <p:spPr bwMode="auto">
          <a:xfrm>
            <a:off x="3389861" y="4136437"/>
            <a:ext cx="1635699" cy="848218"/>
          </a:xfrm>
          <a:custGeom>
            <a:avLst/>
            <a:gdLst>
              <a:gd name="T0" fmla="*/ 16740 w 21600"/>
              <a:gd name="T1" fmla="*/ 21078 h 21600"/>
              <a:gd name="T2" fmla="*/ 16976 w 21600"/>
              <a:gd name="T3" fmla="*/ 521 h 21600"/>
              <a:gd name="T4" fmla="*/ 4725 w 21600"/>
              <a:gd name="T5" fmla="*/ 856 h 21600"/>
              <a:gd name="T6" fmla="*/ 5040 w 21600"/>
              <a:gd name="T7" fmla="*/ 21004 h 21600"/>
              <a:gd name="T8" fmla="*/ 10811 w 21600"/>
              <a:gd name="T9" fmla="*/ 12885 h 21600"/>
              <a:gd name="T10" fmla="*/ 10845 w 21600"/>
              <a:gd name="T11" fmla="*/ 8714 h 21600"/>
              <a:gd name="T12" fmla="*/ 21600 w 21600"/>
              <a:gd name="T13" fmla="*/ 10000 h 21600"/>
              <a:gd name="T14" fmla="*/ 56 w 21600"/>
              <a:gd name="T15" fmla="*/ 10000 h 21600"/>
              <a:gd name="T16" fmla="*/ 6086 w 21600"/>
              <a:gd name="T17" fmla="*/ 2569 h 21600"/>
              <a:gd name="T18" fmla="*/ 16132 w 21600"/>
              <a:gd name="T19" fmla="*/ 19552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9360" y="20836"/>
                </a:moveTo>
                <a:lnTo>
                  <a:pt x="9528" y="20836"/>
                </a:lnTo>
                <a:lnTo>
                  <a:pt x="9686" y="20762"/>
                </a:lnTo>
                <a:lnTo>
                  <a:pt x="9810" y="20687"/>
                </a:lnTo>
                <a:lnTo>
                  <a:pt x="9922" y="20575"/>
                </a:lnTo>
                <a:lnTo>
                  <a:pt x="10012" y="20426"/>
                </a:lnTo>
                <a:lnTo>
                  <a:pt x="10068" y="20296"/>
                </a:lnTo>
                <a:lnTo>
                  <a:pt x="10113" y="20110"/>
                </a:lnTo>
                <a:lnTo>
                  <a:pt x="10136" y="19905"/>
                </a:lnTo>
                <a:lnTo>
                  <a:pt x="10136" y="19682"/>
                </a:lnTo>
                <a:lnTo>
                  <a:pt x="10113" y="19440"/>
                </a:lnTo>
                <a:lnTo>
                  <a:pt x="10068" y="19142"/>
                </a:lnTo>
                <a:lnTo>
                  <a:pt x="10012" y="18900"/>
                </a:lnTo>
                <a:lnTo>
                  <a:pt x="9900" y="18620"/>
                </a:lnTo>
                <a:lnTo>
                  <a:pt x="9787" y="18285"/>
                </a:lnTo>
                <a:lnTo>
                  <a:pt x="9641" y="17968"/>
                </a:lnTo>
                <a:lnTo>
                  <a:pt x="9472" y="17652"/>
                </a:lnTo>
                <a:lnTo>
                  <a:pt x="9382" y="17466"/>
                </a:lnTo>
                <a:lnTo>
                  <a:pt x="9315" y="17298"/>
                </a:lnTo>
                <a:lnTo>
                  <a:pt x="9258" y="17112"/>
                </a:lnTo>
                <a:lnTo>
                  <a:pt x="9191" y="16926"/>
                </a:lnTo>
                <a:lnTo>
                  <a:pt x="9123" y="16535"/>
                </a:lnTo>
                <a:lnTo>
                  <a:pt x="9101" y="16144"/>
                </a:lnTo>
                <a:lnTo>
                  <a:pt x="9101" y="15753"/>
                </a:lnTo>
                <a:lnTo>
                  <a:pt x="9168" y="15362"/>
                </a:lnTo>
                <a:lnTo>
                  <a:pt x="9236" y="14971"/>
                </a:lnTo>
                <a:lnTo>
                  <a:pt x="9360" y="14580"/>
                </a:lnTo>
                <a:lnTo>
                  <a:pt x="9495" y="14244"/>
                </a:lnTo>
                <a:lnTo>
                  <a:pt x="9663" y="13891"/>
                </a:lnTo>
                <a:lnTo>
                  <a:pt x="9855" y="13611"/>
                </a:lnTo>
                <a:lnTo>
                  <a:pt x="10068" y="13351"/>
                </a:lnTo>
                <a:lnTo>
                  <a:pt x="10293" y="13146"/>
                </a:lnTo>
                <a:lnTo>
                  <a:pt x="10552" y="12997"/>
                </a:lnTo>
                <a:lnTo>
                  <a:pt x="10811" y="12885"/>
                </a:lnTo>
                <a:lnTo>
                  <a:pt x="11069" y="12866"/>
                </a:lnTo>
                <a:lnTo>
                  <a:pt x="11351" y="12885"/>
                </a:lnTo>
                <a:lnTo>
                  <a:pt x="11610" y="12997"/>
                </a:lnTo>
                <a:lnTo>
                  <a:pt x="11846" y="13183"/>
                </a:lnTo>
                <a:lnTo>
                  <a:pt x="12060" y="13388"/>
                </a:lnTo>
                <a:lnTo>
                  <a:pt x="12251" y="13648"/>
                </a:lnTo>
                <a:lnTo>
                  <a:pt x="12419" y="13928"/>
                </a:lnTo>
                <a:lnTo>
                  <a:pt x="12555" y="14244"/>
                </a:lnTo>
                <a:lnTo>
                  <a:pt x="12690" y="14617"/>
                </a:lnTo>
                <a:lnTo>
                  <a:pt x="12768" y="15008"/>
                </a:lnTo>
                <a:lnTo>
                  <a:pt x="12836" y="15399"/>
                </a:lnTo>
                <a:lnTo>
                  <a:pt x="12858" y="15753"/>
                </a:lnTo>
                <a:lnTo>
                  <a:pt x="12858" y="16144"/>
                </a:lnTo>
                <a:lnTo>
                  <a:pt x="12813" y="16535"/>
                </a:lnTo>
                <a:lnTo>
                  <a:pt x="12746" y="16888"/>
                </a:lnTo>
                <a:lnTo>
                  <a:pt x="12667" y="17224"/>
                </a:lnTo>
                <a:lnTo>
                  <a:pt x="12510" y="17503"/>
                </a:lnTo>
                <a:lnTo>
                  <a:pt x="12228" y="18043"/>
                </a:lnTo>
                <a:lnTo>
                  <a:pt x="11970" y="18546"/>
                </a:lnTo>
                <a:lnTo>
                  <a:pt x="11868" y="18751"/>
                </a:lnTo>
                <a:lnTo>
                  <a:pt x="11778" y="18974"/>
                </a:lnTo>
                <a:lnTo>
                  <a:pt x="11711" y="19179"/>
                </a:lnTo>
                <a:lnTo>
                  <a:pt x="11666" y="19365"/>
                </a:lnTo>
                <a:lnTo>
                  <a:pt x="11632" y="19570"/>
                </a:lnTo>
                <a:lnTo>
                  <a:pt x="11632" y="19756"/>
                </a:lnTo>
                <a:lnTo>
                  <a:pt x="11632" y="19942"/>
                </a:lnTo>
                <a:lnTo>
                  <a:pt x="11643" y="20110"/>
                </a:lnTo>
                <a:lnTo>
                  <a:pt x="11711" y="20296"/>
                </a:lnTo>
                <a:lnTo>
                  <a:pt x="11801" y="20464"/>
                </a:lnTo>
                <a:lnTo>
                  <a:pt x="11891" y="20650"/>
                </a:lnTo>
                <a:lnTo>
                  <a:pt x="12037" y="20836"/>
                </a:lnTo>
                <a:lnTo>
                  <a:pt x="12206" y="21004"/>
                </a:lnTo>
                <a:lnTo>
                  <a:pt x="12419" y="21190"/>
                </a:lnTo>
                <a:lnTo>
                  <a:pt x="12667" y="21320"/>
                </a:lnTo>
                <a:lnTo>
                  <a:pt x="12960" y="21432"/>
                </a:lnTo>
                <a:lnTo>
                  <a:pt x="13286" y="21544"/>
                </a:lnTo>
                <a:lnTo>
                  <a:pt x="13612" y="21655"/>
                </a:lnTo>
                <a:lnTo>
                  <a:pt x="13983" y="21693"/>
                </a:lnTo>
                <a:lnTo>
                  <a:pt x="14343" y="21730"/>
                </a:lnTo>
                <a:lnTo>
                  <a:pt x="14715" y="21730"/>
                </a:lnTo>
                <a:lnTo>
                  <a:pt x="15075" y="21730"/>
                </a:lnTo>
                <a:lnTo>
                  <a:pt x="15446" y="21655"/>
                </a:lnTo>
                <a:lnTo>
                  <a:pt x="15794" y="21581"/>
                </a:lnTo>
                <a:lnTo>
                  <a:pt x="16132" y="21432"/>
                </a:lnTo>
                <a:lnTo>
                  <a:pt x="16458" y="21302"/>
                </a:lnTo>
                <a:lnTo>
                  <a:pt x="16740" y="21078"/>
                </a:lnTo>
                <a:lnTo>
                  <a:pt x="16976" y="20836"/>
                </a:lnTo>
                <a:lnTo>
                  <a:pt x="17043" y="20650"/>
                </a:lnTo>
                <a:lnTo>
                  <a:pt x="17088" y="20426"/>
                </a:lnTo>
                <a:lnTo>
                  <a:pt x="17133" y="20222"/>
                </a:lnTo>
                <a:lnTo>
                  <a:pt x="17156" y="19980"/>
                </a:lnTo>
                <a:lnTo>
                  <a:pt x="17167" y="19477"/>
                </a:lnTo>
                <a:lnTo>
                  <a:pt x="17167" y="18974"/>
                </a:lnTo>
                <a:lnTo>
                  <a:pt x="17156" y="18397"/>
                </a:lnTo>
                <a:lnTo>
                  <a:pt x="17111" y="17820"/>
                </a:lnTo>
                <a:lnTo>
                  <a:pt x="17066" y="17261"/>
                </a:lnTo>
                <a:lnTo>
                  <a:pt x="16998" y="16646"/>
                </a:lnTo>
                <a:lnTo>
                  <a:pt x="16852" y="15511"/>
                </a:lnTo>
                <a:lnTo>
                  <a:pt x="16740" y="14393"/>
                </a:lnTo>
                <a:lnTo>
                  <a:pt x="16717" y="13928"/>
                </a:lnTo>
                <a:lnTo>
                  <a:pt x="16695" y="13462"/>
                </a:lnTo>
                <a:lnTo>
                  <a:pt x="16717" y="13071"/>
                </a:lnTo>
                <a:lnTo>
                  <a:pt x="16785" y="12755"/>
                </a:lnTo>
                <a:lnTo>
                  <a:pt x="16852" y="12419"/>
                </a:lnTo>
                <a:lnTo>
                  <a:pt x="16953" y="12140"/>
                </a:lnTo>
                <a:lnTo>
                  <a:pt x="17088" y="11898"/>
                </a:lnTo>
                <a:lnTo>
                  <a:pt x="17212" y="11675"/>
                </a:lnTo>
                <a:lnTo>
                  <a:pt x="17370" y="11470"/>
                </a:lnTo>
                <a:lnTo>
                  <a:pt x="17516" y="11284"/>
                </a:lnTo>
                <a:lnTo>
                  <a:pt x="17696" y="11135"/>
                </a:lnTo>
                <a:lnTo>
                  <a:pt x="17865" y="11042"/>
                </a:lnTo>
                <a:lnTo>
                  <a:pt x="18033" y="10930"/>
                </a:lnTo>
                <a:lnTo>
                  <a:pt x="18213" y="10893"/>
                </a:lnTo>
                <a:lnTo>
                  <a:pt x="18382" y="10893"/>
                </a:lnTo>
                <a:lnTo>
                  <a:pt x="18551" y="10967"/>
                </a:lnTo>
                <a:lnTo>
                  <a:pt x="18708" y="11042"/>
                </a:lnTo>
                <a:lnTo>
                  <a:pt x="18855" y="11172"/>
                </a:lnTo>
                <a:lnTo>
                  <a:pt x="19012" y="11358"/>
                </a:lnTo>
                <a:lnTo>
                  <a:pt x="19136" y="11600"/>
                </a:lnTo>
                <a:lnTo>
                  <a:pt x="19271" y="11861"/>
                </a:lnTo>
                <a:lnTo>
                  <a:pt x="19440" y="12028"/>
                </a:lnTo>
                <a:lnTo>
                  <a:pt x="19608" y="12177"/>
                </a:lnTo>
                <a:lnTo>
                  <a:pt x="19822" y="12289"/>
                </a:lnTo>
                <a:lnTo>
                  <a:pt x="20025" y="12289"/>
                </a:lnTo>
                <a:lnTo>
                  <a:pt x="20238" y="12289"/>
                </a:lnTo>
                <a:lnTo>
                  <a:pt x="20452" y="12215"/>
                </a:lnTo>
                <a:lnTo>
                  <a:pt x="20643" y="12103"/>
                </a:lnTo>
                <a:lnTo>
                  <a:pt x="20846" y="11973"/>
                </a:lnTo>
                <a:lnTo>
                  <a:pt x="21037" y="11786"/>
                </a:lnTo>
                <a:lnTo>
                  <a:pt x="21206" y="11563"/>
                </a:lnTo>
                <a:lnTo>
                  <a:pt x="21363" y="11321"/>
                </a:lnTo>
                <a:lnTo>
                  <a:pt x="21465" y="11079"/>
                </a:lnTo>
                <a:lnTo>
                  <a:pt x="21577" y="10744"/>
                </a:lnTo>
                <a:lnTo>
                  <a:pt x="21622" y="10427"/>
                </a:lnTo>
                <a:lnTo>
                  <a:pt x="21645" y="10111"/>
                </a:lnTo>
                <a:lnTo>
                  <a:pt x="21622" y="9608"/>
                </a:lnTo>
                <a:lnTo>
                  <a:pt x="21577" y="9142"/>
                </a:lnTo>
                <a:lnTo>
                  <a:pt x="21465" y="8751"/>
                </a:lnTo>
                <a:lnTo>
                  <a:pt x="21363" y="8397"/>
                </a:lnTo>
                <a:lnTo>
                  <a:pt x="21206" y="8062"/>
                </a:lnTo>
                <a:lnTo>
                  <a:pt x="21037" y="7820"/>
                </a:lnTo>
                <a:lnTo>
                  <a:pt x="20846" y="7597"/>
                </a:lnTo>
                <a:lnTo>
                  <a:pt x="20643" y="7429"/>
                </a:lnTo>
                <a:lnTo>
                  <a:pt x="20452" y="7317"/>
                </a:lnTo>
                <a:lnTo>
                  <a:pt x="20238" y="7206"/>
                </a:lnTo>
                <a:lnTo>
                  <a:pt x="20025" y="7168"/>
                </a:lnTo>
                <a:lnTo>
                  <a:pt x="19822" y="7206"/>
                </a:lnTo>
                <a:lnTo>
                  <a:pt x="19608" y="7243"/>
                </a:lnTo>
                <a:lnTo>
                  <a:pt x="19440" y="7355"/>
                </a:lnTo>
                <a:lnTo>
                  <a:pt x="19271" y="7504"/>
                </a:lnTo>
                <a:lnTo>
                  <a:pt x="19136" y="7708"/>
                </a:lnTo>
                <a:lnTo>
                  <a:pt x="19012" y="7895"/>
                </a:lnTo>
                <a:lnTo>
                  <a:pt x="18832" y="8025"/>
                </a:lnTo>
                <a:lnTo>
                  <a:pt x="18663" y="8174"/>
                </a:lnTo>
                <a:lnTo>
                  <a:pt x="18472" y="8248"/>
                </a:lnTo>
                <a:lnTo>
                  <a:pt x="18270" y="8286"/>
                </a:lnTo>
                <a:lnTo>
                  <a:pt x="18078" y="8323"/>
                </a:lnTo>
                <a:lnTo>
                  <a:pt x="17887" y="8323"/>
                </a:lnTo>
                <a:lnTo>
                  <a:pt x="17696" y="8248"/>
                </a:lnTo>
                <a:lnTo>
                  <a:pt x="17493" y="8174"/>
                </a:lnTo>
                <a:lnTo>
                  <a:pt x="17302" y="8062"/>
                </a:lnTo>
                <a:lnTo>
                  <a:pt x="17133" y="7969"/>
                </a:lnTo>
                <a:lnTo>
                  <a:pt x="16976" y="7783"/>
                </a:lnTo>
                <a:lnTo>
                  <a:pt x="16852" y="7597"/>
                </a:lnTo>
                <a:lnTo>
                  <a:pt x="16740" y="7429"/>
                </a:lnTo>
                <a:lnTo>
                  <a:pt x="16672" y="7168"/>
                </a:lnTo>
                <a:lnTo>
                  <a:pt x="16638" y="6926"/>
                </a:lnTo>
                <a:lnTo>
                  <a:pt x="16616" y="6498"/>
                </a:lnTo>
                <a:lnTo>
                  <a:pt x="16616" y="5772"/>
                </a:lnTo>
                <a:lnTo>
                  <a:pt x="16650" y="4915"/>
                </a:lnTo>
                <a:lnTo>
                  <a:pt x="16695" y="3928"/>
                </a:lnTo>
                <a:lnTo>
                  <a:pt x="16762" y="2960"/>
                </a:lnTo>
                <a:lnTo>
                  <a:pt x="16830" y="1992"/>
                </a:lnTo>
                <a:lnTo>
                  <a:pt x="16908" y="1173"/>
                </a:lnTo>
                <a:lnTo>
                  <a:pt x="16976" y="521"/>
                </a:lnTo>
                <a:lnTo>
                  <a:pt x="16953" y="521"/>
                </a:lnTo>
                <a:lnTo>
                  <a:pt x="16931" y="521"/>
                </a:lnTo>
                <a:lnTo>
                  <a:pt x="16267" y="484"/>
                </a:lnTo>
                <a:lnTo>
                  <a:pt x="15637" y="428"/>
                </a:lnTo>
                <a:lnTo>
                  <a:pt x="15063" y="353"/>
                </a:lnTo>
                <a:lnTo>
                  <a:pt x="14523" y="279"/>
                </a:lnTo>
                <a:lnTo>
                  <a:pt x="14040" y="167"/>
                </a:lnTo>
                <a:lnTo>
                  <a:pt x="13635" y="93"/>
                </a:lnTo>
                <a:lnTo>
                  <a:pt x="13331" y="18"/>
                </a:lnTo>
                <a:lnTo>
                  <a:pt x="13117" y="18"/>
                </a:lnTo>
                <a:lnTo>
                  <a:pt x="12982" y="18"/>
                </a:lnTo>
                <a:lnTo>
                  <a:pt x="12858" y="130"/>
                </a:lnTo>
                <a:lnTo>
                  <a:pt x="12723" y="279"/>
                </a:lnTo>
                <a:lnTo>
                  <a:pt x="12622" y="446"/>
                </a:lnTo>
                <a:lnTo>
                  <a:pt x="12510" y="670"/>
                </a:lnTo>
                <a:lnTo>
                  <a:pt x="12419" y="912"/>
                </a:lnTo>
                <a:lnTo>
                  <a:pt x="12363" y="1210"/>
                </a:lnTo>
                <a:lnTo>
                  <a:pt x="12318" y="1526"/>
                </a:lnTo>
                <a:lnTo>
                  <a:pt x="12273" y="1843"/>
                </a:lnTo>
                <a:lnTo>
                  <a:pt x="12251" y="2215"/>
                </a:lnTo>
                <a:lnTo>
                  <a:pt x="12273" y="2532"/>
                </a:lnTo>
                <a:lnTo>
                  <a:pt x="12318" y="2886"/>
                </a:lnTo>
                <a:lnTo>
                  <a:pt x="12386" y="3240"/>
                </a:lnTo>
                <a:lnTo>
                  <a:pt x="12464" y="3556"/>
                </a:lnTo>
                <a:lnTo>
                  <a:pt x="12577" y="3891"/>
                </a:lnTo>
                <a:lnTo>
                  <a:pt x="12746" y="4171"/>
                </a:lnTo>
                <a:lnTo>
                  <a:pt x="12926" y="4487"/>
                </a:lnTo>
                <a:lnTo>
                  <a:pt x="13050" y="4860"/>
                </a:lnTo>
                <a:lnTo>
                  <a:pt x="13162" y="5251"/>
                </a:lnTo>
                <a:lnTo>
                  <a:pt x="13218" y="5604"/>
                </a:lnTo>
                <a:lnTo>
                  <a:pt x="13263" y="5995"/>
                </a:lnTo>
                <a:lnTo>
                  <a:pt x="13241" y="6386"/>
                </a:lnTo>
                <a:lnTo>
                  <a:pt x="13218" y="6740"/>
                </a:lnTo>
                <a:lnTo>
                  <a:pt x="13139" y="7094"/>
                </a:lnTo>
                <a:lnTo>
                  <a:pt x="13050" y="7429"/>
                </a:lnTo>
                <a:lnTo>
                  <a:pt x="12903" y="7746"/>
                </a:lnTo>
                <a:lnTo>
                  <a:pt x="12723" y="8025"/>
                </a:lnTo>
                <a:lnTo>
                  <a:pt x="12532" y="8286"/>
                </a:lnTo>
                <a:lnTo>
                  <a:pt x="12318" y="8491"/>
                </a:lnTo>
                <a:lnTo>
                  <a:pt x="12060" y="8677"/>
                </a:lnTo>
                <a:lnTo>
                  <a:pt x="11756" y="8788"/>
                </a:lnTo>
                <a:lnTo>
                  <a:pt x="11452" y="8826"/>
                </a:lnTo>
                <a:lnTo>
                  <a:pt x="11283" y="8826"/>
                </a:lnTo>
                <a:lnTo>
                  <a:pt x="11126" y="8826"/>
                </a:lnTo>
                <a:lnTo>
                  <a:pt x="11002" y="8788"/>
                </a:lnTo>
                <a:lnTo>
                  <a:pt x="10845" y="8714"/>
                </a:lnTo>
                <a:lnTo>
                  <a:pt x="10721" y="8640"/>
                </a:lnTo>
                <a:lnTo>
                  <a:pt x="10608" y="8565"/>
                </a:lnTo>
                <a:lnTo>
                  <a:pt x="10485" y="8453"/>
                </a:lnTo>
                <a:lnTo>
                  <a:pt x="10372" y="8323"/>
                </a:lnTo>
                <a:lnTo>
                  <a:pt x="10181" y="8062"/>
                </a:lnTo>
                <a:lnTo>
                  <a:pt x="10035" y="7746"/>
                </a:lnTo>
                <a:lnTo>
                  <a:pt x="9900" y="7392"/>
                </a:lnTo>
                <a:lnTo>
                  <a:pt x="9787" y="7001"/>
                </a:lnTo>
                <a:lnTo>
                  <a:pt x="9731" y="6610"/>
                </a:lnTo>
                <a:lnTo>
                  <a:pt x="9686" y="6219"/>
                </a:lnTo>
                <a:lnTo>
                  <a:pt x="9663" y="5772"/>
                </a:lnTo>
                <a:lnTo>
                  <a:pt x="9686" y="5381"/>
                </a:lnTo>
                <a:lnTo>
                  <a:pt x="9753" y="4990"/>
                </a:lnTo>
                <a:lnTo>
                  <a:pt x="9832" y="4636"/>
                </a:lnTo>
                <a:lnTo>
                  <a:pt x="9945" y="4320"/>
                </a:lnTo>
                <a:lnTo>
                  <a:pt x="10068" y="4022"/>
                </a:lnTo>
                <a:lnTo>
                  <a:pt x="10203" y="3817"/>
                </a:lnTo>
                <a:lnTo>
                  <a:pt x="10316" y="3593"/>
                </a:lnTo>
                <a:lnTo>
                  <a:pt x="10395" y="3351"/>
                </a:lnTo>
                <a:lnTo>
                  <a:pt x="10462" y="3109"/>
                </a:lnTo>
                <a:lnTo>
                  <a:pt x="10507" y="2848"/>
                </a:lnTo>
                <a:lnTo>
                  <a:pt x="10530" y="2606"/>
                </a:lnTo>
                <a:lnTo>
                  <a:pt x="10507" y="2346"/>
                </a:lnTo>
                <a:lnTo>
                  <a:pt x="10462" y="2141"/>
                </a:lnTo>
                <a:lnTo>
                  <a:pt x="10395" y="1880"/>
                </a:lnTo>
                <a:lnTo>
                  <a:pt x="10293" y="1638"/>
                </a:lnTo>
                <a:lnTo>
                  <a:pt x="10158" y="1415"/>
                </a:lnTo>
                <a:lnTo>
                  <a:pt x="9967" y="1210"/>
                </a:lnTo>
                <a:lnTo>
                  <a:pt x="9753" y="986"/>
                </a:lnTo>
                <a:lnTo>
                  <a:pt x="9495" y="819"/>
                </a:lnTo>
                <a:lnTo>
                  <a:pt x="9191" y="670"/>
                </a:lnTo>
                <a:lnTo>
                  <a:pt x="8842" y="521"/>
                </a:lnTo>
                <a:lnTo>
                  <a:pt x="8471" y="446"/>
                </a:lnTo>
                <a:lnTo>
                  <a:pt x="7998" y="428"/>
                </a:lnTo>
                <a:lnTo>
                  <a:pt x="7413" y="428"/>
                </a:lnTo>
                <a:lnTo>
                  <a:pt x="6817" y="446"/>
                </a:lnTo>
                <a:lnTo>
                  <a:pt x="6187" y="521"/>
                </a:lnTo>
                <a:lnTo>
                  <a:pt x="5602" y="633"/>
                </a:lnTo>
                <a:lnTo>
                  <a:pt x="5107" y="744"/>
                </a:lnTo>
                <a:lnTo>
                  <a:pt x="4725" y="856"/>
                </a:lnTo>
                <a:lnTo>
                  <a:pt x="4848" y="1564"/>
                </a:lnTo>
                <a:lnTo>
                  <a:pt x="5028" y="2495"/>
                </a:lnTo>
                <a:lnTo>
                  <a:pt x="5175" y="3556"/>
                </a:lnTo>
                <a:lnTo>
                  <a:pt x="5298" y="4673"/>
                </a:lnTo>
                <a:lnTo>
                  <a:pt x="5343" y="5213"/>
                </a:lnTo>
                <a:lnTo>
                  <a:pt x="5388" y="5753"/>
                </a:lnTo>
                <a:lnTo>
                  <a:pt x="5411" y="6275"/>
                </a:lnTo>
                <a:lnTo>
                  <a:pt x="5411" y="6740"/>
                </a:lnTo>
                <a:lnTo>
                  <a:pt x="5366" y="7168"/>
                </a:lnTo>
                <a:lnTo>
                  <a:pt x="5321" y="7541"/>
                </a:lnTo>
                <a:lnTo>
                  <a:pt x="5287" y="7708"/>
                </a:lnTo>
                <a:lnTo>
                  <a:pt x="5242" y="7857"/>
                </a:lnTo>
                <a:lnTo>
                  <a:pt x="5197" y="7969"/>
                </a:lnTo>
                <a:lnTo>
                  <a:pt x="5130" y="8062"/>
                </a:lnTo>
                <a:lnTo>
                  <a:pt x="5006" y="8248"/>
                </a:lnTo>
                <a:lnTo>
                  <a:pt x="4848" y="8397"/>
                </a:lnTo>
                <a:lnTo>
                  <a:pt x="4725" y="8528"/>
                </a:lnTo>
                <a:lnTo>
                  <a:pt x="4567" y="8640"/>
                </a:lnTo>
                <a:lnTo>
                  <a:pt x="4421" y="8714"/>
                </a:lnTo>
                <a:lnTo>
                  <a:pt x="4263" y="8751"/>
                </a:lnTo>
                <a:lnTo>
                  <a:pt x="4095" y="8788"/>
                </a:lnTo>
                <a:lnTo>
                  <a:pt x="3948" y="8788"/>
                </a:lnTo>
                <a:lnTo>
                  <a:pt x="3791" y="8751"/>
                </a:lnTo>
                <a:lnTo>
                  <a:pt x="3667" y="8714"/>
                </a:lnTo>
                <a:lnTo>
                  <a:pt x="3510" y="8677"/>
                </a:lnTo>
                <a:lnTo>
                  <a:pt x="3386" y="8602"/>
                </a:lnTo>
                <a:lnTo>
                  <a:pt x="3251" y="8491"/>
                </a:lnTo>
                <a:lnTo>
                  <a:pt x="3127" y="8360"/>
                </a:lnTo>
                <a:lnTo>
                  <a:pt x="3015" y="8248"/>
                </a:lnTo>
                <a:lnTo>
                  <a:pt x="2925" y="8062"/>
                </a:lnTo>
                <a:lnTo>
                  <a:pt x="2778" y="7857"/>
                </a:lnTo>
                <a:lnTo>
                  <a:pt x="2610" y="7671"/>
                </a:lnTo>
                <a:lnTo>
                  <a:pt x="2407" y="7541"/>
                </a:lnTo>
                <a:lnTo>
                  <a:pt x="2171" y="7466"/>
                </a:lnTo>
                <a:lnTo>
                  <a:pt x="1957" y="7429"/>
                </a:lnTo>
                <a:lnTo>
                  <a:pt x="1698" y="7429"/>
                </a:lnTo>
                <a:lnTo>
                  <a:pt x="1462" y="7466"/>
                </a:lnTo>
                <a:lnTo>
                  <a:pt x="1226" y="7559"/>
                </a:lnTo>
                <a:lnTo>
                  <a:pt x="989" y="7708"/>
                </a:lnTo>
                <a:lnTo>
                  <a:pt x="776" y="7932"/>
                </a:lnTo>
                <a:lnTo>
                  <a:pt x="551" y="8211"/>
                </a:lnTo>
                <a:lnTo>
                  <a:pt x="382" y="8528"/>
                </a:lnTo>
                <a:lnTo>
                  <a:pt x="315" y="8714"/>
                </a:lnTo>
                <a:lnTo>
                  <a:pt x="236" y="8919"/>
                </a:lnTo>
                <a:lnTo>
                  <a:pt x="191" y="9142"/>
                </a:lnTo>
                <a:lnTo>
                  <a:pt x="123" y="9347"/>
                </a:lnTo>
                <a:lnTo>
                  <a:pt x="78" y="9608"/>
                </a:lnTo>
                <a:lnTo>
                  <a:pt x="56" y="9887"/>
                </a:lnTo>
                <a:lnTo>
                  <a:pt x="33" y="10185"/>
                </a:lnTo>
                <a:lnTo>
                  <a:pt x="33" y="10464"/>
                </a:lnTo>
                <a:lnTo>
                  <a:pt x="33" y="10706"/>
                </a:lnTo>
                <a:lnTo>
                  <a:pt x="56" y="10967"/>
                </a:lnTo>
                <a:lnTo>
                  <a:pt x="78" y="11172"/>
                </a:lnTo>
                <a:lnTo>
                  <a:pt x="123" y="11395"/>
                </a:lnTo>
                <a:lnTo>
                  <a:pt x="168" y="11600"/>
                </a:lnTo>
                <a:lnTo>
                  <a:pt x="236" y="11786"/>
                </a:lnTo>
                <a:lnTo>
                  <a:pt x="292" y="11973"/>
                </a:lnTo>
                <a:lnTo>
                  <a:pt x="382" y="12140"/>
                </a:lnTo>
                <a:lnTo>
                  <a:pt x="540" y="12419"/>
                </a:lnTo>
                <a:lnTo>
                  <a:pt x="731" y="12680"/>
                </a:lnTo>
                <a:lnTo>
                  <a:pt x="944" y="12866"/>
                </a:lnTo>
                <a:lnTo>
                  <a:pt x="1158" y="12997"/>
                </a:lnTo>
                <a:lnTo>
                  <a:pt x="1395" y="13108"/>
                </a:lnTo>
                <a:lnTo>
                  <a:pt x="1608" y="13183"/>
                </a:lnTo>
                <a:lnTo>
                  <a:pt x="1856" y="13183"/>
                </a:lnTo>
                <a:lnTo>
                  <a:pt x="2070" y="13146"/>
                </a:lnTo>
                <a:lnTo>
                  <a:pt x="2261" y="13071"/>
                </a:lnTo>
                <a:lnTo>
                  <a:pt x="2430" y="12960"/>
                </a:lnTo>
                <a:lnTo>
                  <a:pt x="2587" y="12792"/>
                </a:lnTo>
                <a:lnTo>
                  <a:pt x="2688" y="12606"/>
                </a:lnTo>
                <a:lnTo>
                  <a:pt x="2801" y="12419"/>
                </a:lnTo>
                <a:lnTo>
                  <a:pt x="2925" y="12289"/>
                </a:lnTo>
                <a:lnTo>
                  <a:pt x="3082" y="12177"/>
                </a:lnTo>
                <a:lnTo>
                  <a:pt x="3228" y="12103"/>
                </a:lnTo>
                <a:lnTo>
                  <a:pt x="3408" y="12103"/>
                </a:lnTo>
                <a:lnTo>
                  <a:pt x="3577" y="12103"/>
                </a:lnTo>
                <a:lnTo>
                  <a:pt x="3723" y="12177"/>
                </a:lnTo>
                <a:lnTo>
                  <a:pt x="3903" y="12252"/>
                </a:lnTo>
                <a:lnTo>
                  <a:pt x="4072" y="12364"/>
                </a:lnTo>
                <a:lnTo>
                  <a:pt x="4230" y="12494"/>
                </a:lnTo>
                <a:lnTo>
                  <a:pt x="4353" y="12643"/>
                </a:lnTo>
                <a:lnTo>
                  <a:pt x="4488" y="12829"/>
                </a:lnTo>
                <a:lnTo>
                  <a:pt x="4567" y="13034"/>
                </a:lnTo>
                <a:lnTo>
                  <a:pt x="4657" y="13257"/>
                </a:lnTo>
                <a:lnTo>
                  <a:pt x="4702" y="13462"/>
                </a:lnTo>
                <a:lnTo>
                  <a:pt x="4725" y="13686"/>
                </a:lnTo>
                <a:lnTo>
                  <a:pt x="4702" y="14282"/>
                </a:lnTo>
                <a:lnTo>
                  <a:pt x="4657" y="15045"/>
                </a:lnTo>
                <a:lnTo>
                  <a:pt x="4612" y="15976"/>
                </a:lnTo>
                <a:lnTo>
                  <a:pt x="4590" y="16926"/>
                </a:lnTo>
                <a:lnTo>
                  <a:pt x="4567" y="17968"/>
                </a:lnTo>
                <a:lnTo>
                  <a:pt x="4567" y="19011"/>
                </a:lnTo>
                <a:lnTo>
                  <a:pt x="4590" y="19514"/>
                </a:lnTo>
                <a:lnTo>
                  <a:pt x="4612" y="19980"/>
                </a:lnTo>
                <a:lnTo>
                  <a:pt x="4657" y="20426"/>
                </a:lnTo>
                <a:lnTo>
                  <a:pt x="4725" y="20836"/>
                </a:lnTo>
                <a:lnTo>
                  <a:pt x="4848" y="20929"/>
                </a:lnTo>
                <a:lnTo>
                  <a:pt x="5040" y="21004"/>
                </a:lnTo>
                <a:lnTo>
                  <a:pt x="5265" y="21078"/>
                </a:lnTo>
                <a:lnTo>
                  <a:pt x="5478" y="21115"/>
                </a:lnTo>
                <a:lnTo>
                  <a:pt x="6041" y="21115"/>
                </a:lnTo>
                <a:lnTo>
                  <a:pt x="6637" y="21078"/>
                </a:lnTo>
                <a:lnTo>
                  <a:pt x="7312" y="21004"/>
                </a:lnTo>
                <a:lnTo>
                  <a:pt x="7998" y="20929"/>
                </a:lnTo>
                <a:lnTo>
                  <a:pt x="8696" y="20855"/>
                </a:lnTo>
                <a:lnTo>
                  <a:pt x="9360" y="20836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>
        <p:nvSpPr>
          <p:cNvPr id="25" name="Puzzle4"/>
          <p:cNvSpPr>
            <a:spLocks noEditPoints="1" noChangeArrowheads="1"/>
          </p:cNvSpPr>
          <p:nvPr/>
        </p:nvSpPr>
        <p:spPr bwMode="auto">
          <a:xfrm>
            <a:off x="7432808" y="1474462"/>
            <a:ext cx="974150" cy="1422845"/>
          </a:xfrm>
          <a:custGeom>
            <a:avLst/>
            <a:gdLst>
              <a:gd name="T0" fmla="*/ 8307 w 21600"/>
              <a:gd name="T1" fmla="*/ 11593 h 21600"/>
              <a:gd name="T2" fmla="*/ 453 w 21600"/>
              <a:gd name="T3" fmla="*/ 16938 h 21600"/>
              <a:gd name="T4" fmla="*/ 11500 w 21600"/>
              <a:gd name="T5" fmla="*/ 21600 h 21600"/>
              <a:gd name="T6" fmla="*/ 20920 w 21600"/>
              <a:gd name="T7" fmla="*/ 16751 h 21600"/>
              <a:gd name="T8" fmla="*/ 13972 w 21600"/>
              <a:gd name="T9" fmla="*/ 10888 h 21600"/>
              <a:gd name="T10" fmla="*/ 21033 w 21600"/>
              <a:gd name="T11" fmla="*/ 4716 h 21600"/>
              <a:gd name="T12" fmla="*/ 11102 w 21600"/>
              <a:gd name="T13" fmla="*/ 11 h 21600"/>
              <a:gd name="T14" fmla="*/ 453 w 21600"/>
              <a:gd name="T15" fmla="*/ 4716 h 21600"/>
              <a:gd name="T16" fmla="*/ 2076 w 21600"/>
              <a:gd name="T17" fmla="*/ 5664 h 21600"/>
              <a:gd name="T18" fmla="*/ 20203 w 21600"/>
              <a:gd name="T19" fmla="*/ 1598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3813" y="10590"/>
                </a:moveTo>
                <a:lnTo>
                  <a:pt x="3927" y="10513"/>
                </a:lnTo>
                <a:lnTo>
                  <a:pt x="4078" y="10425"/>
                </a:lnTo>
                <a:lnTo>
                  <a:pt x="4210" y="10359"/>
                </a:lnTo>
                <a:lnTo>
                  <a:pt x="4361" y="10315"/>
                </a:lnTo>
                <a:lnTo>
                  <a:pt x="4682" y="10237"/>
                </a:lnTo>
                <a:lnTo>
                  <a:pt x="5041" y="10193"/>
                </a:lnTo>
                <a:lnTo>
                  <a:pt x="5456" y="10171"/>
                </a:lnTo>
                <a:lnTo>
                  <a:pt x="5853" y="10193"/>
                </a:lnTo>
                <a:lnTo>
                  <a:pt x="6249" y="10260"/>
                </a:lnTo>
                <a:lnTo>
                  <a:pt x="6646" y="10337"/>
                </a:lnTo>
                <a:lnTo>
                  <a:pt x="7004" y="10469"/>
                </a:lnTo>
                <a:lnTo>
                  <a:pt x="7363" y="10612"/>
                </a:lnTo>
                <a:lnTo>
                  <a:pt x="7665" y="10788"/>
                </a:lnTo>
                <a:lnTo>
                  <a:pt x="7911" y="10998"/>
                </a:lnTo>
                <a:lnTo>
                  <a:pt x="8024" y="11097"/>
                </a:lnTo>
                <a:lnTo>
                  <a:pt x="8137" y="11207"/>
                </a:lnTo>
                <a:lnTo>
                  <a:pt x="8194" y="11340"/>
                </a:lnTo>
                <a:lnTo>
                  <a:pt x="8269" y="11461"/>
                </a:lnTo>
                <a:lnTo>
                  <a:pt x="8307" y="11593"/>
                </a:lnTo>
                <a:lnTo>
                  <a:pt x="8307" y="11714"/>
                </a:lnTo>
                <a:lnTo>
                  <a:pt x="8307" y="11868"/>
                </a:lnTo>
                <a:lnTo>
                  <a:pt x="8307" y="12012"/>
                </a:lnTo>
                <a:lnTo>
                  <a:pt x="8194" y="12265"/>
                </a:lnTo>
                <a:lnTo>
                  <a:pt x="8062" y="12519"/>
                </a:lnTo>
                <a:lnTo>
                  <a:pt x="7873" y="12706"/>
                </a:lnTo>
                <a:lnTo>
                  <a:pt x="7627" y="12904"/>
                </a:lnTo>
                <a:lnTo>
                  <a:pt x="7363" y="13048"/>
                </a:lnTo>
                <a:lnTo>
                  <a:pt x="7080" y="13180"/>
                </a:lnTo>
                <a:lnTo>
                  <a:pt x="6759" y="13257"/>
                </a:lnTo>
                <a:lnTo>
                  <a:pt x="6419" y="13345"/>
                </a:lnTo>
                <a:lnTo>
                  <a:pt x="6098" y="13389"/>
                </a:lnTo>
                <a:lnTo>
                  <a:pt x="5739" y="13389"/>
                </a:lnTo>
                <a:lnTo>
                  <a:pt x="5418" y="13389"/>
                </a:lnTo>
                <a:lnTo>
                  <a:pt x="5079" y="13345"/>
                </a:lnTo>
                <a:lnTo>
                  <a:pt x="4758" y="13301"/>
                </a:lnTo>
                <a:lnTo>
                  <a:pt x="4474" y="13213"/>
                </a:lnTo>
                <a:lnTo>
                  <a:pt x="4172" y="13114"/>
                </a:lnTo>
                <a:lnTo>
                  <a:pt x="3965" y="12982"/>
                </a:lnTo>
                <a:lnTo>
                  <a:pt x="3738" y="12838"/>
                </a:lnTo>
                <a:lnTo>
                  <a:pt x="3493" y="12706"/>
                </a:lnTo>
                <a:lnTo>
                  <a:pt x="3228" y="12607"/>
                </a:lnTo>
                <a:lnTo>
                  <a:pt x="2945" y="12519"/>
                </a:lnTo>
                <a:lnTo>
                  <a:pt x="2700" y="12431"/>
                </a:lnTo>
                <a:lnTo>
                  <a:pt x="2397" y="12375"/>
                </a:lnTo>
                <a:lnTo>
                  <a:pt x="2152" y="12331"/>
                </a:lnTo>
                <a:lnTo>
                  <a:pt x="1888" y="12309"/>
                </a:lnTo>
                <a:lnTo>
                  <a:pt x="1642" y="12309"/>
                </a:lnTo>
                <a:lnTo>
                  <a:pt x="1397" y="12331"/>
                </a:lnTo>
                <a:lnTo>
                  <a:pt x="1170" y="12397"/>
                </a:lnTo>
                <a:lnTo>
                  <a:pt x="962" y="12453"/>
                </a:lnTo>
                <a:lnTo>
                  <a:pt x="774" y="12563"/>
                </a:lnTo>
                <a:lnTo>
                  <a:pt x="623" y="12684"/>
                </a:lnTo>
                <a:lnTo>
                  <a:pt x="528" y="12838"/>
                </a:lnTo>
                <a:lnTo>
                  <a:pt x="453" y="13026"/>
                </a:lnTo>
                <a:lnTo>
                  <a:pt x="339" y="13477"/>
                </a:lnTo>
                <a:lnTo>
                  <a:pt x="226" y="13984"/>
                </a:lnTo>
                <a:lnTo>
                  <a:pt x="151" y="14535"/>
                </a:lnTo>
                <a:lnTo>
                  <a:pt x="113" y="15075"/>
                </a:lnTo>
                <a:lnTo>
                  <a:pt x="113" y="15626"/>
                </a:lnTo>
                <a:lnTo>
                  <a:pt x="151" y="16133"/>
                </a:lnTo>
                <a:lnTo>
                  <a:pt x="188" y="16376"/>
                </a:lnTo>
                <a:lnTo>
                  <a:pt x="264" y="16585"/>
                </a:lnTo>
                <a:lnTo>
                  <a:pt x="339" y="16773"/>
                </a:lnTo>
                <a:lnTo>
                  <a:pt x="453" y="16938"/>
                </a:lnTo>
                <a:lnTo>
                  <a:pt x="1095" y="16883"/>
                </a:lnTo>
                <a:lnTo>
                  <a:pt x="1963" y="16795"/>
                </a:lnTo>
                <a:lnTo>
                  <a:pt x="2945" y="16751"/>
                </a:lnTo>
                <a:lnTo>
                  <a:pt x="3965" y="16706"/>
                </a:lnTo>
                <a:lnTo>
                  <a:pt x="5022" y="16684"/>
                </a:lnTo>
                <a:lnTo>
                  <a:pt x="5947" y="16684"/>
                </a:lnTo>
                <a:lnTo>
                  <a:pt x="6759" y="16706"/>
                </a:lnTo>
                <a:lnTo>
                  <a:pt x="7363" y="16751"/>
                </a:lnTo>
                <a:lnTo>
                  <a:pt x="7948" y="16839"/>
                </a:lnTo>
                <a:lnTo>
                  <a:pt x="8458" y="16916"/>
                </a:lnTo>
                <a:lnTo>
                  <a:pt x="8893" y="17026"/>
                </a:lnTo>
                <a:lnTo>
                  <a:pt x="9289" y="17158"/>
                </a:lnTo>
                <a:lnTo>
                  <a:pt x="9572" y="17280"/>
                </a:lnTo>
                <a:lnTo>
                  <a:pt x="9799" y="17412"/>
                </a:lnTo>
                <a:lnTo>
                  <a:pt x="9969" y="17555"/>
                </a:lnTo>
                <a:lnTo>
                  <a:pt x="10120" y="17687"/>
                </a:lnTo>
                <a:lnTo>
                  <a:pt x="10158" y="17831"/>
                </a:lnTo>
                <a:lnTo>
                  <a:pt x="10195" y="17974"/>
                </a:lnTo>
                <a:lnTo>
                  <a:pt x="10158" y="18128"/>
                </a:lnTo>
                <a:lnTo>
                  <a:pt x="10082" y="18271"/>
                </a:lnTo>
                <a:lnTo>
                  <a:pt x="9969" y="18426"/>
                </a:lnTo>
                <a:lnTo>
                  <a:pt x="9837" y="18569"/>
                </a:lnTo>
                <a:lnTo>
                  <a:pt x="9648" y="18701"/>
                </a:lnTo>
                <a:lnTo>
                  <a:pt x="9440" y="18822"/>
                </a:lnTo>
                <a:lnTo>
                  <a:pt x="9213" y="18999"/>
                </a:lnTo>
                <a:lnTo>
                  <a:pt x="9044" y="19186"/>
                </a:lnTo>
                <a:lnTo>
                  <a:pt x="8893" y="19395"/>
                </a:lnTo>
                <a:lnTo>
                  <a:pt x="8817" y="19627"/>
                </a:lnTo>
                <a:lnTo>
                  <a:pt x="8779" y="19858"/>
                </a:lnTo>
                <a:lnTo>
                  <a:pt x="8779" y="20112"/>
                </a:lnTo>
                <a:lnTo>
                  <a:pt x="8855" y="20354"/>
                </a:lnTo>
                <a:lnTo>
                  <a:pt x="8968" y="20586"/>
                </a:lnTo>
                <a:lnTo>
                  <a:pt x="9138" y="20817"/>
                </a:lnTo>
                <a:lnTo>
                  <a:pt x="9365" y="21026"/>
                </a:lnTo>
                <a:lnTo>
                  <a:pt x="9610" y="21192"/>
                </a:lnTo>
                <a:lnTo>
                  <a:pt x="9950" y="21368"/>
                </a:lnTo>
                <a:lnTo>
                  <a:pt x="10120" y="21445"/>
                </a:lnTo>
                <a:lnTo>
                  <a:pt x="10346" y="21511"/>
                </a:lnTo>
                <a:lnTo>
                  <a:pt x="10516" y="21555"/>
                </a:lnTo>
                <a:lnTo>
                  <a:pt x="10743" y="21600"/>
                </a:lnTo>
                <a:lnTo>
                  <a:pt x="10988" y="21644"/>
                </a:lnTo>
                <a:lnTo>
                  <a:pt x="11215" y="21666"/>
                </a:lnTo>
                <a:lnTo>
                  <a:pt x="11498" y="21666"/>
                </a:lnTo>
                <a:lnTo>
                  <a:pt x="11762" y="21666"/>
                </a:lnTo>
                <a:lnTo>
                  <a:pt x="12253" y="21644"/>
                </a:lnTo>
                <a:lnTo>
                  <a:pt x="12763" y="21577"/>
                </a:lnTo>
                <a:lnTo>
                  <a:pt x="13197" y="21467"/>
                </a:lnTo>
                <a:lnTo>
                  <a:pt x="13556" y="21346"/>
                </a:lnTo>
                <a:lnTo>
                  <a:pt x="13896" y="21192"/>
                </a:lnTo>
                <a:lnTo>
                  <a:pt x="14179" y="21026"/>
                </a:lnTo>
                <a:lnTo>
                  <a:pt x="14444" y="20839"/>
                </a:lnTo>
                <a:lnTo>
                  <a:pt x="14576" y="20641"/>
                </a:lnTo>
                <a:lnTo>
                  <a:pt x="14727" y="20431"/>
                </a:lnTo>
                <a:lnTo>
                  <a:pt x="14765" y="20200"/>
                </a:lnTo>
                <a:lnTo>
                  <a:pt x="14802" y="19991"/>
                </a:lnTo>
                <a:lnTo>
                  <a:pt x="14727" y="19759"/>
                </a:lnTo>
                <a:lnTo>
                  <a:pt x="14613" y="19550"/>
                </a:lnTo>
                <a:lnTo>
                  <a:pt x="14444" y="19307"/>
                </a:lnTo>
                <a:lnTo>
                  <a:pt x="14217" y="19098"/>
                </a:lnTo>
                <a:lnTo>
                  <a:pt x="13934" y="18911"/>
                </a:lnTo>
                <a:lnTo>
                  <a:pt x="13669" y="18745"/>
                </a:lnTo>
                <a:lnTo>
                  <a:pt x="13462" y="18547"/>
                </a:lnTo>
                <a:lnTo>
                  <a:pt x="13311" y="18337"/>
                </a:lnTo>
                <a:lnTo>
                  <a:pt x="13197" y="18150"/>
                </a:lnTo>
                <a:lnTo>
                  <a:pt x="13122" y="17941"/>
                </a:lnTo>
                <a:lnTo>
                  <a:pt x="13122" y="17720"/>
                </a:lnTo>
                <a:lnTo>
                  <a:pt x="13122" y="17533"/>
                </a:lnTo>
                <a:lnTo>
                  <a:pt x="13197" y="17346"/>
                </a:lnTo>
                <a:lnTo>
                  <a:pt x="13273" y="17158"/>
                </a:lnTo>
                <a:lnTo>
                  <a:pt x="13386" y="16982"/>
                </a:lnTo>
                <a:lnTo>
                  <a:pt x="13537" y="16839"/>
                </a:lnTo>
                <a:lnTo>
                  <a:pt x="13707" y="16706"/>
                </a:lnTo>
                <a:lnTo>
                  <a:pt x="13896" y="16607"/>
                </a:lnTo>
                <a:lnTo>
                  <a:pt x="14104" y="16519"/>
                </a:lnTo>
                <a:lnTo>
                  <a:pt x="14330" y="16453"/>
                </a:lnTo>
                <a:lnTo>
                  <a:pt x="14538" y="16431"/>
                </a:lnTo>
                <a:lnTo>
                  <a:pt x="14897" y="16453"/>
                </a:lnTo>
                <a:lnTo>
                  <a:pt x="15406" y="16497"/>
                </a:lnTo>
                <a:lnTo>
                  <a:pt x="16105" y="16541"/>
                </a:lnTo>
                <a:lnTo>
                  <a:pt x="16898" y="16607"/>
                </a:lnTo>
                <a:lnTo>
                  <a:pt x="17804" y="16651"/>
                </a:lnTo>
                <a:lnTo>
                  <a:pt x="18786" y="16684"/>
                </a:lnTo>
                <a:lnTo>
                  <a:pt x="19844" y="16728"/>
                </a:lnTo>
                <a:lnTo>
                  <a:pt x="20920" y="16751"/>
                </a:lnTo>
                <a:lnTo>
                  <a:pt x="21109" y="16497"/>
                </a:lnTo>
                <a:lnTo>
                  <a:pt x="21241" y="16222"/>
                </a:lnTo>
                <a:lnTo>
                  <a:pt x="21392" y="15946"/>
                </a:lnTo>
                <a:lnTo>
                  <a:pt x="21467" y="15648"/>
                </a:lnTo>
                <a:lnTo>
                  <a:pt x="21543" y="15351"/>
                </a:lnTo>
                <a:lnTo>
                  <a:pt x="21618" y="15042"/>
                </a:lnTo>
                <a:lnTo>
                  <a:pt x="21618" y="14745"/>
                </a:lnTo>
                <a:lnTo>
                  <a:pt x="21618" y="14447"/>
                </a:lnTo>
                <a:lnTo>
                  <a:pt x="21618" y="14150"/>
                </a:lnTo>
                <a:lnTo>
                  <a:pt x="21581" y="13852"/>
                </a:lnTo>
                <a:lnTo>
                  <a:pt x="21505" y="13577"/>
                </a:lnTo>
                <a:lnTo>
                  <a:pt x="21430" y="13301"/>
                </a:lnTo>
                <a:lnTo>
                  <a:pt x="21354" y="13048"/>
                </a:lnTo>
                <a:lnTo>
                  <a:pt x="21241" y="12816"/>
                </a:lnTo>
                <a:lnTo>
                  <a:pt x="21146" y="12607"/>
                </a:lnTo>
                <a:lnTo>
                  <a:pt x="21033" y="12431"/>
                </a:lnTo>
                <a:lnTo>
                  <a:pt x="20920" y="12265"/>
                </a:lnTo>
                <a:lnTo>
                  <a:pt x="20769" y="12144"/>
                </a:lnTo>
                <a:lnTo>
                  <a:pt x="20637" y="12034"/>
                </a:lnTo>
                <a:lnTo>
                  <a:pt x="20486" y="11946"/>
                </a:lnTo>
                <a:lnTo>
                  <a:pt x="20297" y="11891"/>
                </a:lnTo>
                <a:lnTo>
                  <a:pt x="20165" y="11846"/>
                </a:lnTo>
                <a:lnTo>
                  <a:pt x="19976" y="11824"/>
                </a:lnTo>
                <a:lnTo>
                  <a:pt x="19806" y="11802"/>
                </a:lnTo>
                <a:lnTo>
                  <a:pt x="19390" y="11824"/>
                </a:lnTo>
                <a:lnTo>
                  <a:pt x="18956" y="11891"/>
                </a:lnTo>
                <a:lnTo>
                  <a:pt x="18503" y="11968"/>
                </a:lnTo>
                <a:lnTo>
                  <a:pt x="17993" y="12078"/>
                </a:lnTo>
                <a:lnTo>
                  <a:pt x="17653" y="12144"/>
                </a:lnTo>
                <a:lnTo>
                  <a:pt x="17332" y="12199"/>
                </a:lnTo>
                <a:lnTo>
                  <a:pt x="17049" y="12221"/>
                </a:lnTo>
                <a:lnTo>
                  <a:pt x="16747" y="12243"/>
                </a:lnTo>
                <a:lnTo>
                  <a:pt x="16464" y="12243"/>
                </a:lnTo>
                <a:lnTo>
                  <a:pt x="16218" y="12243"/>
                </a:lnTo>
                <a:lnTo>
                  <a:pt x="15992" y="12221"/>
                </a:lnTo>
                <a:lnTo>
                  <a:pt x="15746" y="12199"/>
                </a:lnTo>
                <a:lnTo>
                  <a:pt x="15520" y="12155"/>
                </a:lnTo>
                <a:lnTo>
                  <a:pt x="15350" y="12122"/>
                </a:lnTo>
                <a:lnTo>
                  <a:pt x="15161" y="12056"/>
                </a:lnTo>
                <a:lnTo>
                  <a:pt x="14972" y="11990"/>
                </a:lnTo>
                <a:lnTo>
                  <a:pt x="14689" y="11846"/>
                </a:lnTo>
                <a:lnTo>
                  <a:pt x="14444" y="11670"/>
                </a:lnTo>
                <a:lnTo>
                  <a:pt x="14255" y="11483"/>
                </a:lnTo>
                <a:lnTo>
                  <a:pt x="14104" y="11295"/>
                </a:lnTo>
                <a:lnTo>
                  <a:pt x="14028" y="11086"/>
                </a:lnTo>
                <a:lnTo>
                  <a:pt x="13972" y="10888"/>
                </a:lnTo>
                <a:lnTo>
                  <a:pt x="13972" y="10700"/>
                </a:lnTo>
                <a:lnTo>
                  <a:pt x="14009" y="10513"/>
                </a:lnTo>
                <a:lnTo>
                  <a:pt x="14066" y="10359"/>
                </a:lnTo>
                <a:lnTo>
                  <a:pt x="14179" y="10215"/>
                </a:lnTo>
                <a:lnTo>
                  <a:pt x="14406" y="10006"/>
                </a:lnTo>
                <a:lnTo>
                  <a:pt x="14651" y="9830"/>
                </a:lnTo>
                <a:lnTo>
                  <a:pt x="14878" y="9686"/>
                </a:lnTo>
                <a:lnTo>
                  <a:pt x="15123" y="9554"/>
                </a:lnTo>
                <a:lnTo>
                  <a:pt x="15350" y="9477"/>
                </a:lnTo>
                <a:lnTo>
                  <a:pt x="15558" y="9411"/>
                </a:lnTo>
                <a:lnTo>
                  <a:pt x="15803" y="9345"/>
                </a:lnTo>
                <a:lnTo>
                  <a:pt x="16030" y="9323"/>
                </a:lnTo>
                <a:lnTo>
                  <a:pt x="16256" y="9301"/>
                </a:lnTo>
                <a:lnTo>
                  <a:pt x="16464" y="9323"/>
                </a:lnTo>
                <a:lnTo>
                  <a:pt x="16690" y="9345"/>
                </a:lnTo>
                <a:lnTo>
                  <a:pt x="16898" y="9367"/>
                </a:lnTo>
                <a:lnTo>
                  <a:pt x="17332" y="9477"/>
                </a:lnTo>
                <a:lnTo>
                  <a:pt x="17767" y="9598"/>
                </a:lnTo>
                <a:lnTo>
                  <a:pt x="18163" y="9731"/>
                </a:lnTo>
                <a:lnTo>
                  <a:pt x="18597" y="9874"/>
                </a:lnTo>
                <a:lnTo>
                  <a:pt x="18994" y="10006"/>
                </a:lnTo>
                <a:lnTo>
                  <a:pt x="19428" y="10083"/>
                </a:lnTo>
                <a:lnTo>
                  <a:pt x="19617" y="10127"/>
                </a:lnTo>
                <a:lnTo>
                  <a:pt x="19844" y="10149"/>
                </a:lnTo>
                <a:lnTo>
                  <a:pt x="20013" y="10149"/>
                </a:lnTo>
                <a:lnTo>
                  <a:pt x="20240" y="10127"/>
                </a:lnTo>
                <a:lnTo>
                  <a:pt x="20410" y="10105"/>
                </a:lnTo>
                <a:lnTo>
                  <a:pt x="20637" y="10061"/>
                </a:lnTo>
                <a:lnTo>
                  <a:pt x="20844" y="9984"/>
                </a:lnTo>
                <a:lnTo>
                  <a:pt x="21033" y="9896"/>
                </a:lnTo>
                <a:lnTo>
                  <a:pt x="21146" y="9830"/>
                </a:lnTo>
                <a:lnTo>
                  <a:pt x="21203" y="9753"/>
                </a:lnTo>
                <a:lnTo>
                  <a:pt x="21279" y="9642"/>
                </a:lnTo>
                <a:lnTo>
                  <a:pt x="21354" y="9521"/>
                </a:lnTo>
                <a:lnTo>
                  <a:pt x="21430" y="9246"/>
                </a:lnTo>
                <a:lnTo>
                  <a:pt x="21430" y="8904"/>
                </a:lnTo>
                <a:lnTo>
                  <a:pt x="21430" y="8540"/>
                </a:lnTo>
                <a:lnTo>
                  <a:pt x="21392" y="8144"/>
                </a:lnTo>
                <a:lnTo>
                  <a:pt x="21354" y="7714"/>
                </a:lnTo>
                <a:lnTo>
                  <a:pt x="21279" y="7295"/>
                </a:lnTo>
                <a:lnTo>
                  <a:pt x="21146" y="6446"/>
                </a:lnTo>
                <a:lnTo>
                  <a:pt x="20995" y="5686"/>
                </a:lnTo>
                <a:lnTo>
                  <a:pt x="20958" y="5366"/>
                </a:lnTo>
                <a:lnTo>
                  <a:pt x="20958" y="5091"/>
                </a:lnTo>
                <a:lnTo>
                  <a:pt x="20958" y="4860"/>
                </a:lnTo>
                <a:lnTo>
                  <a:pt x="21033" y="4716"/>
                </a:lnTo>
                <a:lnTo>
                  <a:pt x="20637" y="4860"/>
                </a:lnTo>
                <a:lnTo>
                  <a:pt x="20127" y="4992"/>
                </a:lnTo>
                <a:lnTo>
                  <a:pt x="19617" y="5069"/>
                </a:lnTo>
                <a:lnTo>
                  <a:pt x="19032" y="5157"/>
                </a:lnTo>
                <a:lnTo>
                  <a:pt x="18465" y="5201"/>
                </a:lnTo>
                <a:lnTo>
                  <a:pt x="17842" y="5245"/>
                </a:lnTo>
                <a:lnTo>
                  <a:pt x="17219" y="5267"/>
                </a:lnTo>
                <a:lnTo>
                  <a:pt x="16615" y="5267"/>
                </a:lnTo>
                <a:lnTo>
                  <a:pt x="15992" y="5245"/>
                </a:lnTo>
                <a:lnTo>
                  <a:pt x="15369" y="5201"/>
                </a:lnTo>
                <a:lnTo>
                  <a:pt x="14840" y="5157"/>
                </a:lnTo>
                <a:lnTo>
                  <a:pt x="14293" y="5091"/>
                </a:lnTo>
                <a:lnTo>
                  <a:pt x="13783" y="5014"/>
                </a:lnTo>
                <a:lnTo>
                  <a:pt x="13386" y="4926"/>
                </a:lnTo>
                <a:lnTo>
                  <a:pt x="13027" y="4815"/>
                </a:lnTo>
                <a:lnTo>
                  <a:pt x="12725" y="4716"/>
                </a:lnTo>
                <a:lnTo>
                  <a:pt x="12480" y="4606"/>
                </a:lnTo>
                <a:lnTo>
                  <a:pt x="12291" y="4496"/>
                </a:lnTo>
                <a:lnTo>
                  <a:pt x="12197" y="4397"/>
                </a:lnTo>
                <a:lnTo>
                  <a:pt x="12083" y="4286"/>
                </a:lnTo>
                <a:lnTo>
                  <a:pt x="12046" y="4187"/>
                </a:lnTo>
                <a:lnTo>
                  <a:pt x="12008" y="4077"/>
                </a:lnTo>
                <a:lnTo>
                  <a:pt x="12046" y="3967"/>
                </a:lnTo>
                <a:lnTo>
                  <a:pt x="12121" y="3868"/>
                </a:lnTo>
                <a:lnTo>
                  <a:pt x="12197" y="3735"/>
                </a:lnTo>
                <a:lnTo>
                  <a:pt x="12291" y="3614"/>
                </a:lnTo>
                <a:lnTo>
                  <a:pt x="12442" y="3482"/>
                </a:lnTo>
                <a:lnTo>
                  <a:pt x="12631" y="3361"/>
                </a:lnTo>
                <a:lnTo>
                  <a:pt x="13065" y="3085"/>
                </a:lnTo>
                <a:lnTo>
                  <a:pt x="13537" y="2766"/>
                </a:lnTo>
                <a:lnTo>
                  <a:pt x="13783" y="2578"/>
                </a:lnTo>
                <a:lnTo>
                  <a:pt x="13934" y="2380"/>
                </a:lnTo>
                <a:lnTo>
                  <a:pt x="14028" y="2171"/>
                </a:lnTo>
                <a:lnTo>
                  <a:pt x="14104" y="1961"/>
                </a:lnTo>
                <a:lnTo>
                  <a:pt x="14104" y="1730"/>
                </a:lnTo>
                <a:lnTo>
                  <a:pt x="14066" y="1498"/>
                </a:lnTo>
                <a:lnTo>
                  <a:pt x="13972" y="1267"/>
                </a:lnTo>
                <a:lnTo>
                  <a:pt x="13820" y="1057"/>
                </a:lnTo>
                <a:lnTo>
                  <a:pt x="13594" y="837"/>
                </a:lnTo>
                <a:lnTo>
                  <a:pt x="13386" y="628"/>
                </a:lnTo>
                <a:lnTo>
                  <a:pt x="13103" y="462"/>
                </a:lnTo>
                <a:lnTo>
                  <a:pt x="12763" y="308"/>
                </a:lnTo>
                <a:lnTo>
                  <a:pt x="12404" y="187"/>
                </a:lnTo>
                <a:lnTo>
                  <a:pt x="12008" y="77"/>
                </a:lnTo>
                <a:lnTo>
                  <a:pt x="11574" y="33"/>
                </a:lnTo>
                <a:lnTo>
                  <a:pt x="11102" y="11"/>
                </a:lnTo>
                <a:lnTo>
                  <a:pt x="10667" y="11"/>
                </a:lnTo>
                <a:lnTo>
                  <a:pt x="10233" y="77"/>
                </a:lnTo>
                <a:lnTo>
                  <a:pt x="9837" y="187"/>
                </a:lnTo>
                <a:lnTo>
                  <a:pt x="9440" y="286"/>
                </a:lnTo>
                <a:lnTo>
                  <a:pt x="9062" y="462"/>
                </a:lnTo>
                <a:lnTo>
                  <a:pt x="8741" y="628"/>
                </a:lnTo>
                <a:lnTo>
                  <a:pt x="8458" y="815"/>
                </a:lnTo>
                <a:lnTo>
                  <a:pt x="8232" y="1035"/>
                </a:lnTo>
                <a:lnTo>
                  <a:pt x="8062" y="1245"/>
                </a:lnTo>
                <a:lnTo>
                  <a:pt x="7911" y="1476"/>
                </a:lnTo>
                <a:lnTo>
                  <a:pt x="7835" y="1708"/>
                </a:lnTo>
                <a:lnTo>
                  <a:pt x="7797" y="1961"/>
                </a:lnTo>
                <a:lnTo>
                  <a:pt x="7835" y="2193"/>
                </a:lnTo>
                <a:lnTo>
                  <a:pt x="7948" y="2402"/>
                </a:lnTo>
                <a:lnTo>
                  <a:pt x="8062" y="2534"/>
                </a:lnTo>
                <a:lnTo>
                  <a:pt x="8175" y="2644"/>
                </a:lnTo>
                <a:lnTo>
                  <a:pt x="8269" y="2744"/>
                </a:lnTo>
                <a:lnTo>
                  <a:pt x="8420" y="2832"/>
                </a:lnTo>
                <a:lnTo>
                  <a:pt x="8704" y="3019"/>
                </a:lnTo>
                <a:lnTo>
                  <a:pt x="8968" y="3206"/>
                </a:lnTo>
                <a:lnTo>
                  <a:pt x="9138" y="3405"/>
                </a:lnTo>
                <a:lnTo>
                  <a:pt x="9327" y="3570"/>
                </a:lnTo>
                <a:lnTo>
                  <a:pt x="9440" y="3735"/>
                </a:lnTo>
                <a:lnTo>
                  <a:pt x="9516" y="3890"/>
                </a:lnTo>
                <a:lnTo>
                  <a:pt x="9534" y="4033"/>
                </a:lnTo>
                <a:lnTo>
                  <a:pt x="9534" y="4165"/>
                </a:lnTo>
                <a:lnTo>
                  <a:pt x="9516" y="4286"/>
                </a:lnTo>
                <a:lnTo>
                  <a:pt x="9440" y="4397"/>
                </a:lnTo>
                <a:lnTo>
                  <a:pt x="9327" y="4496"/>
                </a:lnTo>
                <a:lnTo>
                  <a:pt x="9176" y="4562"/>
                </a:lnTo>
                <a:lnTo>
                  <a:pt x="9006" y="4628"/>
                </a:lnTo>
                <a:lnTo>
                  <a:pt x="8779" y="4694"/>
                </a:lnTo>
                <a:lnTo>
                  <a:pt x="8534" y="4716"/>
                </a:lnTo>
                <a:lnTo>
                  <a:pt x="8232" y="4716"/>
                </a:lnTo>
                <a:lnTo>
                  <a:pt x="7118" y="4738"/>
                </a:lnTo>
                <a:lnTo>
                  <a:pt x="5947" y="4771"/>
                </a:lnTo>
                <a:lnTo>
                  <a:pt x="4795" y="4815"/>
                </a:lnTo>
                <a:lnTo>
                  <a:pt x="3681" y="4860"/>
                </a:lnTo>
                <a:lnTo>
                  <a:pt x="2662" y="4882"/>
                </a:lnTo>
                <a:lnTo>
                  <a:pt x="1755" y="4882"/>
                </a:lnTo>
                <a:lnTo>
                  <a:pt x="1359" y="4860"/>
                </a:lnTo>
                <a:lnTo>
                  <a:pt x="981" y="4837"/>
                </a:lnTo>
                <a:lnTo>
                  <a:pt x="698" y="4771"/>
                </a:lnTo>
                <a:lnTo>
                  <a:pt x="453" y="4716"/>
                </a:lnTo>
                <a:lnTo>
                  <a:pt x="453" y="5322"/>
                </a:lnTo>
                <a:lnTo>
                  <a:pt x="453" y="6083"/>
                </a:lnTo>
                <a:lnTo>
                  <a:pt x="453" y="6909"/>
                </a:lnTo>
                <a:lnTo>
                  <a:pt x="453" y="7780"/>
                </a:lnTo>
                <a:lnTo>
                  <a:pt x="453" y="8606"/>
                </a:lnTo>
                <a:lnTo>
                  <a:pt x="453" y="9345"/>
                </a:lnTo>
                <a:lnTo>
                  <a:pt x="453" y="9918"/>
                </a:lnTo>
                <a:lnTo>
                  <a:pt x="453" y="10282"/>
                </a:lnTo>
                <a:lnTo>
                  <a:pt x="490" y="10381"/>
                </a:lnTo>
                <a:lnTo>
                  <a:pt x="547" y="10491"/>
                </a:lnTo>
                <a:lnTo>
                  <a:pt x="660" y="10590"/>
                </a:lnTo>
                <a:lnTo>
                  <a:pt x="811" y="10700"/>
                </a:lnTo>
                <a:lnTo>
                  <a:pt x="981" y="10811"/>
                </a:lnTo>
                <a:lnTo>
                  <a:pt x="1208" y="10888"/>
                </a:lnTo>
                <a:lnTo>
                  <a:pt x="1453" y="10954"/>
                </a:lnTo>
                <a:lnTo>
                  <a:pt x="1718" y="11020"/>
                </a:lnTo>
                <a:lnTo>
                  <a:pt x="1963" y="11064"/>
                </a:lnTo>
                <a:lnTo>
                  <a:pt x="2265" y="11086"/>
                </a:lnTo>
                <a:lnTo>
                  <a:pt x="2548" y="11064"/>
                </a:lnTo>
                <a:lnTo>
                  <a:pt x="2794" y="11042"/>
                </a:lnTo>
                <a:lnTo>
                  <a:pt x="3096" y="10976"/>
                </a:lnTo>
                <a:lnTo>
                  <a:pt x="3341" y="10888"/>
                </a:lnTo>
                <a:lnTo>
                  <a:pt x="3606" y="10766"/>
                </a:lnTo>
                <a:lnTo>
                  <a:pt x="3813" y="10590"/>
                </a:lnTo>
                <a:close/>
              </a:path>
            </a:pathLst>
          </a:custGeom>
          <a:solidFill>
            <a:srgbClr val="FFCC99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 dirty="0"/>
          </a:p>
        </p:txBody>
      </p:sp>
      <p:sp>
        <p:nvSpPr>
          <p:cNvPr id="5" name="Puzzle4"/>
          <p:cNvSpPr>
            <a:spLocks noEditPoints="1" noChangeArrowheads="1"/>
          </p:cNvSpPr>
          <p:nvPr/>
        </p:nvSpPr>
        <p:spPr bwMode="auto">
          <a:xfrm>
            <a:off x="7429285" y="3068335"/>
            <a:ext cx="974150" cy="1422845"/>
          </a:xfrm>
          <a:custGeom>
            <a:avLst/>
            <a:gdLst>
              <a:gd name="T0" fmla="*/ 8307 w 21600"/>
              <a:gd name="T1" fmla="*/ 11593 h 21600"/>
              <a:gd name="T2" fmla="*/ 453 w 21600"/>
              <a:gd name="T3" fmla="*/ 16938 h 21600"/>
              <a:gd name="T4" fmla="*/ 11500 w 21600"/>
              <a:gd name="T5" fmla="*/ 21600 h 21600"/>
              <a:gd name="T6" fmla="*/ 20920 w 21600"/>
              <a:gd name="T7" fmla="*/ 16751 h 21600"/>
              <a:gd name="T8" fmla="*/ 13972 w 21600"/>
              <a:gd name="T9" fmla="*/ 10888 h 21600"/>
              <a:gd name="T10" fmla="*/ 21033 w 21600"/>
              <a:gd name="T11" fmla="*/ 4716 h 21600"/>
              <a:gd name="T12" fmla="*/ 11102 w 21600"/>
              <a:gd name="T13" fmla="*/ 11 h 21600"/>
              <a:gd name="T14" fmla="*/ 453 w 21600"/>
              <a:gd name="T15" fmla="*/ 4716 h 21600"/>
              <a:gd name="T16" fmla="*/ 2076 w 21600"/>
              <a:gd name="T17" fmla="*/ 5664 h 21600"/>
              <a:gd name="T18" fmla="*/ 20203 w 21600"/>
              <a:gd name="T19" fmla="*/ 1598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3813" y="10590"/>
                </a:moveTo>
                <a:lnTo>
                  <a:pt x="3927" y="10513"/>
                </a:lnTo>
                <a:lnTo>
                  <a:pt x="4078" y="10425"/>
                </a:lnTo>
                <a:lnTo>
                  <a:pt x="4210" y="10359"/>
                </a:lnTo>
                <a:lnTo>
                  <a:pt x="4361" y="10315"/>
                </a:lnTo>
                <a:lnTo>
                  <a:pt x="4682" y="10237"/>
                </a:lnTo>
                <a:lnTo>
                  <a:pt x="5041" y="10193"/>
                </a:lnTo>
                <a:lnTo>
                  <a:pt x="5456" y="10171"/>
                </a:lnTo>
                <a:lnTo>
                  <a:pt x="5853" y="10193"/>
                </a:lnTo>
                <a:lnTo>
                  <a:pt x="6249" y="10260"/>
                </a:lnTo>
                <a:lnTo>
                  <a:pt x="6646" y="10337"/>
                </a:lnTo>
                <a:lnTo>
                  <a:pt x="7004" y="10469"/>
                </a:lnTo>
                <a:lnTo>
                  <a:pt x="7363" y="10612"/>
                </a:lnTo>
                <a:lnTo>
                  <a:pt x="7665" y="10788"/>
                </a:lnTo>
                <a:lnTo>
                  <a:pt x="7911" y="10998"/>
                </a:lnTo>
                <a:lnTo>
                  <a:pt x="8024" y="11097"/>
                </a:lnTo>
                <a:lnTo>
                  <a:pt x="8137" y="11207"/>
                </a:lnTo>
                <a:lnTo>
                  <a:pt x="8194" y="11340"/>
                </a:lnTo>
                <a:lnTo>
                  <a:pt x="8269" y="11461"/>
                </a:lnTo>
                <a:lnTo>
                  <a:pt x="8307" y="11593"/>
                </a:lnTo>
                <a:lnTo>
                  <a:pt x="8307" y="11714"/>
                </a:lnTo>
                <a:lnTo>
                  <a:pt x="8307" y="11868"/>
                </a:lnTo>
                <a:lnTo>
                  <a:pt x="8307" y="12012"/>
                </a:lnTo>
                <a:lnTo>
                  <a:pt x="8194" y="12265"/>
                </a:lnTo>
                <a:lnTo>
                  <a:pt x="8062" y="12519"/>
                </a:lnTo>
                <a:lnTo>
                  <a:pt x="7873" y="12706"/>
                </a:lnTo>
                <a:lnTo>
                  <a:pt x="7627" y="12904"/>
                </a:lnTo>
                <a:lnTo>
                  <a:pt x="7363" y="13048"/>
                </a:lnTo>
                <a:lnTo>
                  <a:pt x="7080" y="13180"/>
                </a:lnTo>
                <a:lnTo>
                  <a:pt x="6759" y="13257"/>
                </a:lnTo>
                <a:lnTo>
                  <a:pt x="6419" y="13345"/>
                </a:lnTo>
                <a:lnTo>
                  <a:pt x="6098" y="13389"/>
                </a:lnTo>
                <a:lnTo>
                  <a:pt x="5739" y="13389"/>
                </a:lnTo>
                <a:lnTo>
                  <a:pt x="5418" y="13389"/>
                </a:lnTo>
                <a:lnTo>
                  <a:pt x="5079" y="13345"/>
                </a:lnTo>
                <a:lnTo>
                  <a:pt x="4758" y="13301"/>
                </a:lnTo>
                <a:lnTo>
                  <a:pt x="4474" y="13213"/>
                </a:lnTo>
                <a:lnTo>
                  <a:pt x="4172" y="13114"/>
                </a:lnTo>
                <a:lnTo>
                  <a:pt x="3965" y="12982"/>
                </a:lnTo>
                <a:lnTo>
                  <a:pt x="3738" y="12838"/>
                </a:lnTo>
                <a:lnTo>
                  <a:pt x="3493" y="12706"/>
                </a:lnTo>
                <a:lnTo>
                  <a:pt x="3228" y="12607"/>
                </a:lnTo>
                <a:lnTo>
                  <a:pt x="2945" y="12519"/>
                </a:lnTo>
                <a:lnTo>
                  <a:pt x="2700" y="12431"/>
                </a:lnTo>
                <a:lnTo>
                  <a:pt x="2397" y="12375"/>
                </a:lnTo>
                <a:lnTo>
                  <a:pt x="2152" y="12331"/>
                </a:lnTo>
                <a:lnTo>
                  <a:pt x="1888" y="12309"/>
                </a:lnTo>
                <a:lnTo>
                  <a:pt x="1642" y="12309"/>
                </a:lnTo>
                <a:lnTo>
                  <a:pt x="1397" y="12331"/>
                </a:lnTo>
                <a:lnTo>
                  <a:pt x="1170" y="12397"/>
                </a:lnTo>
                <a:lnTo>
                  <a:pt x="962" y="12453"/>
                </a:lnTo>
                <a:lnTo>
                  <a:pt x="774" y="12563"/>
                </a:lnTo>
                <a:lnTo>
                  <a:pt x="623" y="12684"/>
                </a:lnTo>
                <a:lnTo>
                  <a:pt x="528" y="12838"/>
                </a:lnTo>
                <a:lnTo>
                  <a:pt x="453" y="13026"/>
                </a:lnTo>
                <a:lnTo>
                  <a:pt x="339" y="13477"/>
                </a:lnTo>
                <a:lnTo>
                  <a:pt x="226" y="13984"/>
                </a:lnTo>
                <a:lnTo>
                  <a:pt x="151" y="14535"/>
                </a:lnTo>
                <a:lnTo>
                  <a:pt x="113" y="15075"/>
                </a:lnTo>
                <a:lnTo>
                  <a:pt x="113" y="15626"/>
                </a:lnTo>
                <a:lnTo>
                  <a:pt x="151" y="16133"/>
                </a:lnTo>
                <a:lnTo>
                  <a:pt x="188" y="16376"/>
                </a:lnTo>
                <a:lnTo>
                  <a:pt x="264" y="16585"/>
                </a:lnTo>
                <a:lnTo>
                  <a:pt x="339" y="16773"/>
                </a:lnTo>
                <a:lnTo>
                  <a:pt x="453" y="16938"/>
                </a:lnTo>
                <a:lnTo>
                  <a:pt x="1095" y="16883"/>
                </a:lnTo>
                <a:lnTo>
                  <a:pt x="1963" y="16795"/>
                </a:lnTo>
                <a:lnTo>
                  <a:pt x="2945" y="16751"/>
                </a:lnTo>
                <a:lnTo>
                  <a:pt x="3965" y="16706"/>
                </a:lnTo>
                <a:lnTo>
                  <a:pt x="5022" y="16684"/>
                </a:lnTo>
                <a:lnTo>
                  <a:pt x="5947" y="16684"/>
                </a:lnTo>
                <a:lnTo>
                  <a:pt x="6759" y="16706"/>
                </a:lnTo>
                <a:lnTo>
                  <a:pt x="7363" y="16751"/>
                </a:lnTo>
                <a:lnTo>
                  <a:pt x="7948" y="16839"/>
                </a:lnTo>
                <a:lnTo>
                  <a:pt x="8458" y="16916"/>
                </a:lnTo>
                <a:lnTo>
                  <a:pt x="8893" y="17026"/>
                </a:lnTo>
                <a:lnTo>
                  <a:pt x="9289" y="17158"/>
                </a:lnTo>
                <a:lnTo>
                  <a:pt x="9572" y="17280"/>
                </a:lnTo>
                <a:lnTo>
                  <a:pt x="9799" y="17412"/>
                </a:lnTo>
                <a:lnTo>
                  <a:pt x="9969" y="17555"/>
                </a:lnTo>
                <a:lnTo>
                  <a:pt x="10120" y="17687"/>
                </a:lnTo>
                <a:lnTo>
                  <a:pt x="10158" y="17831"/>
                </a:lnTo>
                <a:lnTo>
                  <a:pt x="10195" y="17974"/>
                </a:lnTo>
                <a:lnTo>
                  <a:pt x="10158" y="18128"/>
                </a:lnTo>
                <a:lnTo>
                  <a:pt x="10082" y="18271"/>
                </a:lnTo>
                <a:lnTo>
                  <a:pt x="9969" y="18426"/>
                </a:lnTo>
                <a:lnTo>
                  <a:pt x="9837" y="18569"/>
                </a:lnTo>
                <a:lnTo>
                  <a:pt x="9648" y="18701"/>
                </a:lnTo>
                <a:lnTo>
                  <a:pt x="9440" y="18822"/>
                </a:lnTo>
                <a:lnTo>
                  <a:pt x="9213" y="18999"/>
                </a:lnTo>
                <a:lnTo>
                  <a:pt x="9044" y="19186"/>
                </a:lnTo>
                <a:lnTo>
                  <a:pt x="8893" y="19395"/>
                </a:lnTo>
                <a:lnTo>
                  <a:pt x="8817" y="19627"/>
                </a:lnTo>
                <a:lnTo>
                  <a:pt x="8779" y="19858"/>
                </a:lnTo>
                <a:lnTo>
                  <a:pt x="8779" y="20112"/>
                </a:lnTo>
                <a:lnTo>
                  <a:pt x="8855" y="20354"/>
                </a:lnTo>
                <a:lnTo>
                  <a:pt x="8968" y="20586"/>
                </a:lnTo>
                <a:lnTo>
                  <a:pt x="9138" y="20817"/>
                </a:lnTo>
                <a:lnTo>
                  <a:pt x="9365" y="21026"/>
                </a:lnTo>
                <a:lnTo>
                  <a:pt x="9610" y="21192"/>
                </a:lnTo>
                <a:lnTo>
                  <a:pt x="9950" y="21368"/>
                </a:lnTo>
                <a:lnTo>
                  <a:pt x="10120" y="21445"/>
                </a:lnTo>
                <a:lnTo>
                  <a:pt x="10346" y="21511"/>
                </a:lnTo>
                <a:lnTo>
                  <a:pt x="10516" y="21555"/>
                </a:lnTo>
                <a:lnTo>
                  <a:pt x="10743" y="21600"/>
                </a:lnTo>
                <a:lnTo>
                  <a:pt x="10988" y="21644"/>
                </a:lnTo>
                <a:lnTo>
                  <a:pt x="11215" y="21666"/>
                </a:lnTo>
                <a:lnTo>
                  <a:pt x="11498" y="21666"/>
                </a:lnTo>
                <a:lnTo>
                  <a:pt x="11762" y="21666"/>
                </a:lnTo>
                <a:lnTo>
                  <a:pt x="12253" y="21644"/>
                </a:lnTo>
                <a:lnTo>
                  <a:pt x="12763" y="21577"/>
                </a:lnTo>
                <a:lnTo>
                  <a:pt x="13197" y="21467"/>
                </a:lnTo>
                <a:lnTo>
                  <a:pt x="13556" y="21346"/>
                </a:lnTo>
                <a:lnTo>
                  <a:pt x="13896" y="21192"/>
                </a:lnTo>
                <a:lnTo>
                  <a:pt x="14179" y="21026"/>
                </a:lnTo>
                <a:lnTo>
                  <a:pt x="14444" y="20839"/>
                </a:lnTo>
                <a:lnTo>
                  <a:pt x="14576" y="20641"/>
                </a:lnTo>
                <a:lnTo>
                  <a:pt x="14727" y="20431"/>
                </a:lnTo>
                <a:lnTo>
                  <a:pt x="14765" y="20200"/>
                </a:lnTo>
                <a:lnTo>
                  <a:pt x="14802" y="19991"/>
                </a:lnTo>
                <a:lnTo>
                  <a:pt x="14727" y="19759"/>
                </a:lnTo>
                <a:lnTo>
                  <a:pt x="14613" y="19550"/>
                </a:lnTo>
                <a:lnTo>
                  <a:pt x="14444" y="19307"/>
                </a:lnTo>
                <a:lnTo>
                  <a:pt x="14217" y="19098"/>
                </a:lnTo>
                <a:lnTo>
                  <a:pt x="13934" y="18911"/>
                </a:lnTo>
                <a:lnTo>
                  <a:pt x="13669" y="18745"/>
                </a:lnTo>
                <a:lnTo>
                  <a:pt x="13462" y="18547"/>
                </a:lnTo>
                <a:lnTo>
                  <a:pt x="13311" y="18337"/>
                </a:lnTo>
                <a:lnTo>
                  <a:pt x="13197" y="18150"/>
                </a:lnTo>
                <a:lnTo>
                  <a:pt x="13122" y="17941"/>
                </a:lnTo>
                <a:lnTo>
                  <a:pt x="13122" y="17720"/>
                </a:lnTo>
                <a:lnTo>
                  <a:pt x="13122" y="17533"/>
                </a:lnTo>
                <a:lnTo>
                  <a:pt x="13197" y="17346"/>
                </a:lnTo>
                <a:lnTo>
                  <a:pt x="13273" y="17158"/>
                </a:lnTo>
                <a:lnTo>
                  <a:pt x="13386" y="16982"/>
                </a:lnTo>
                <a:lnTo>
                  <a:pt x="13537" y="16839"/>
                </a:lnTo>
                <a:lnTo>
                  <a:pt x="13707" y="16706"/>
                </a:lnTo>
                <a:lnTo>
                  <a:pt x="13896" y="16607"/>
                </a:lnTo>
                <a:lnTo>
                  <a:pt x="14104" y="16519"/>
                </a:lnTo>
                <a:lnTo>
                  <a:pt x="14330" y="16453"/>
                </a:lnTo>
                <a:lnTo>
                  <a:pt x="14538" y="16431"/>
                </a:lnTo>
                <a:lnTo>
                  <a:pt x="14897" y="16453"/>
                </a:lnTo>
                <a:lnTo>
                  <a:pt x="15406" y="16497"/>
                </a:lnTo>
                <a:lnTo>
                  <a:pt x="16105" y="16541"/>
                </a:lnTo>
                <a:lnTo>
                  <a:pt x="16898" y="16607"/>
                </a:lnTo>
                <a:lnTo>
                  <a:pt x="17804" y="16651"/>
                </a:lnTo>
                <a:lnTo>
                  <a:pt x="18786" y="16684"/>
                </a:lnTo>
                <a:lnTo>
                  <a:pt x="19844" y="16728"/>
                </a:lnTo>
                <a:lnTo>
                  <a:pt x="20920" y="16751"/>
                </a:lnTo>
                <a:lnTo>
                  <a:pt x="21109" y="16497"/>
                </a:lnTo>
                <a:lnTo>
                  <a:pt x="21241" y="16222"/>
                </a:lnTo>
                <a:lnTo>
                  <a:pt x="21392" y="15946"/>
                </a:lnTo>
                <a:lnTo>
                  <a:pt x="21467" y="15648"/>
                </a:lnTo>
                <a:lnTo>
                  <a:pt x="21543" y="15351"/>
                </a:lnTo>
                <a:lnTo>
                  <a:pt x="21618" y="15042"/>
                </a:lnTo>
                <a:lnTo>
                  <a:pt x="21618" y="14745"/>
                </a:lnTo>
                <a:lnTo>
                  <a:pt x="21618" y="14447"/>
                </a:lnTo>
                <a:lnTo>
                  <a:pt x="21618" y="14150"/>
                </a:lnTo>
                <a:lnTo>
                  <a:pt x="21581" y="13852"/>
                </a:lnTo>
                <a:lnTo>
                  <a:pt x="21505" y="13577"/>
                </a:lnTo>
                <a:lnTo>
                  <a:pt x="21430" y="13301"/>
                </a:lnTo>
                <a:lnTo>
                  <a:pt x="21354" y="13048"/>
                </a:lnTo>
                <a:lnTo>
                  <a:pt x="21241" y="12816"/>
                </a:lnTo>
                <a:lnTo>
                  <a:pt x="21146" y="12607"/>
                </a:lnTo>
                <a:lnTo>
                  <a:pt x="21033" y="12431"/>
                </a:lnTo>
                <a:lnTo>
                  <a:pt x="20920" y="12265"/>
                </a:lnTo>
                <a:lnTo>
                  <a:pt x="20769" y="12144"/>
                </a:lnTo>
                <a:lnTo>
                  <a:pt x="20637" y="12034"/>
                </a:lnTo>
                <a:lnTo>
                  <a:pt x="20486" y="11946"/>
                </a:lnTo>
                <a:lnTo>
                  <a:pt x="20297" y="11891"/>
                </a:lnTo>
                <a:lnTo>
                  <a:pt x="20165" y="11846"/>
                </a:lnTo>
                <a:lnTo>
                  <a:pt x="19976" y="11824"/>
                </a:lnTo>
                <a:lnTo>
                  <a:pt x="19806" y="11802"/>
                </a:lnTo>
                <a:lnTo>
                  <a:pt x="19390" y="11824"/>
                </a:lnTo>
                <a:lnTo>
                  <a:pt x="18956" y="11891"/>
                </a:lnTo>
                <a:lnTo>
                  <a:pt x="18503" y="11968"/>
                </a:lnTo>
                <a:lnTo>
                  <a:pt x="17993" y="12078"/>
                </a:lnTo>
                <a:lnTo>
                  <a:pt x="17653" y="12144"/>
                </a:lnTo>
                <a:lnTo>
                  <a:pt x="17332" y="12199"/>
                </a:lnTo>
                <a:lnTo>
                  <a:pt x="17049" y="12221"/>
                </a:lnTo>
                <a:lnTo>
                  <a:pt x="16747" y="12243"/>
                </a:lnTo>
                <a:lnTo>
                  <a:pt x="16464" y="12243"/>
                </a:lnTo>
                <a:lnTo>
                  <a:pt x="16218" y="12243"/>
                </a:lnTo>
                <a:lnTo>
                  <a:pt x="15992" y="12221"/>
                </a:lnTo>
                <a:lnTo>
                  <a:pt x="15746" y="12199"/>
                </a:lnTo>
                <a:lnTo>
                  <a:pt x="15520" y="12155"/>
                </a:lnTo>
                <a:lnTo>
                  <a:pt x="15350" y="12122"/>
                </a:lnTo>
                <a:lnTo>
                  <a:pt x="15161" y="12056"/>
                </a:lnTo>
                <a:lnTo>
                  <a:pt x="14972" y="11990"/>
                </a:lnTo>
                <a:lnTo>
                  <a:pt x="14689" y="11846"/>
                </a:lnTo>
                <a:lnTo>
                  <a:pt x="14444" y="11670"/>
                </a:lnTo>
                <a:lnTo>
                  <a:pt x="14255" y="11483"/>
                </a:lnTo>
                <a:lnTo>
                  <a:pt x="14104" y="11295"/>
                </a:lnTo>
                <a:lnTo>
                  <a:pt x="14028" y="11086"/>
                </a:lnTo>
                <a:lnTo>
                  <a:pt x="13972" y="10888"/>
                </a:lnTo>
                <a:lnTo>
                  <a:pt x="13972" y="10700"/>
                </a:lnTo>
                <a:lnTo>
                  <a:pt x="14009" y="10513"/>
                </a:lnTo>
                <a:lnTo>
                  <a:pt x="14066" y="10359"/>
                </a:lnTo>
                <a:lnTo>
                  <a:pt x="14179" y="10215"/>
                </a:lnTo>
                <a:lnTo>
                  <a:pt x="14406" y="10006"/>
                </a:lnTo>
                <a:lnTo>
                  <a:pt x="14651" y="9830"/>
                </a:lnTo>
                <a:lnTo>
                  <a:pt x="14878" y="9686"/>
                </a:lnTo>
                <a:lnTo>
                  <a:pt x="15123" y="9554"/>
                </a:lnTo>
                <a:lnTo>
                  <a:pt x="15350" y="9477"/>
                </a:lnTo>
                <a:lnTo>
                  <a:pt x="15558" y="9411"/>
                </a:lnTo>
                <a:lnTo>
                  <a:pt x="15803" y="9345"/>
                </a:lnTo>
                <a:lnTo>
                  <a:pt x="16030" y="9323"/>
                </a:lnTo>
                <a:lnTo>
                  <a:pt x="16256" y="9301"/>
                </a:lnTo>
                <a:lnTo>
                  <a:pt x="16464" y="9323"/>
                </a:lnTo>
                <a:lnTo>
                  <a:pt x="16690" y="9345"/>
                </a:lnTo>
                <a:lnTo>
                  <a:pt x="16898" y="9367"/>
                </a:lnTo>
                <a:lnTo>
                  <a:pt x="17332" y="9477"/>
                </a:lnTo>
                <a:lnTo>
                  <a:pt x="17767" y="9598"/>
                </a:lnTo>
                <a:lnTo>
                  <a:pt x="18163" y="9731"/>
                </a:lnTo>
                <a:lnTo>
                  <a:pt x="18597" y="9874"/>
                </a:lnTo>
                <a:lnTo>
                  <a:pt x="18994" y="10006"/>
                </a:lnTo>
                <a:lnTo>
                  <a:pt x="19428" y="10083"/>
                </a:lnTo>
                <a:lnTo>
                  <a:pt x="19617" y="10127"/>
                </a:lnTo>
                <a:lnTo>
                  <a:pt x="19844" y="10149"/>
                </a:lnTo>
                <a:lnTo>
                  <a:pt x="20013" y="10149"/>
                </a:lnTo>
                <a:lnTo>
                  <a:pt x="20240" y="10127"/>
                </a:lnTo>
                <a:lnTo>
                  <a:pt x="20410" y="10105"/>
                </a:lnTo>
                <a:lnTo>
                  <a:pt x="20637" y="10061"/>
                </a:lnTo>
                <a:lnTo>
                  <a:pt x="20844" y="9984"/>
                </a:lnTo>
                <a:lnTo>
                  <a:pt x="21033" y="9896"/>
                </a:lnTo>
                <a:lnTo>
                  <a:pt x="21146" y="9830"/>
                </a:lnTo>
                <a:lnTo>
                  <a:pt x="21203" y="9753"/>
                </a:lnTo>
                <a:lnTo>
                  <a:pt x="21279" y="9642"/>
                </a:lnTo>
                <a:lnTo>
                  <a:pt x="21354" y="9521"/>
                </a:lnTo>
                <a:lnTo>
                  <a:pt x="21430" y="9246"/>
                </a:lnTo>
                <a:lnTo>
                  <a:pt x="21430" y="8904"/>
                </a:lnTo>
                <a:lnTo>
                  <a:pt x="21430" y="8540"/>
                </a:lnTo>
                <a:lnTo>
                  <a:pt x="21392" y="8144"/>
                </a:lnTo>
                <a:lnTo>
                  <a:pt x="21354" y="7714"/>
                </a:lnTo>
                <a:lnTo>
                  <a:pt x="21279" y="7295"/>
                </a:lnTo>
                <a:lnTo>
                  <a:pt x="21146" y="6446"/>
                </a:lnTo>
                <a:lnTo>
                  <a:pt x="20995" y="5686"/>
                </a:lnTo>
                <a:lnTo>
                  <a:pt x="20958" y="5366"/>
                </a:lnTo>
                <a:lnTo>
                  <a:pt x="20958" y="5091"/>
                </a:lnTo>
                <a:lnTo>
                  <a:pt x="20958" y="4860"/>
                </a:lnTo>
                <a:lnTo>
                  <a:pt x="21033" y="4716"/>
                </a:lnTo>
                <a:lnTo>
                  <a:pt x="20637" y="4860"/>
                </a:lnTo>
                <a:lnTo>
                  <a:pt x="20127" y="4992"/>
                </a:lnTo>
                <a:lnTo>
                  <a:pt x="19617" y="5069"/>
                </a:lnTo>
                <a:lnTo>
                  <a:pt x="19032" y="5157"/>
                </a:lnTo>
                <a:lnTo>
                  <a:pt x="18465" y="5201"/>
                </a:lnTo>
                <a:lnTo>
                  <a:pt x="17842" y="5245"/>
                </a:lnTo>
                <a:lnTo>
                  <a:pt x="17219" y="5267"/>
                </a:lnTo>
                <a:lnTo>
                  <a:pt x="16615" y="5267"/>
                </a:lnTo>
                <a:lnTo>
                  <a:pt x="15992" y="5245"/>
                </a:lnTo>
                <a:lnTo>
                  <a:pt x="15369" y="5201"/>
                </a:lnTo>
                <a:lnTo>
                  <a:pt x="14840" y="5157"/>
                </a:lnTo>
                <a:lnTo>
                  <a:pt x="14293" y="5091"/>
                </a:lnTo>
                <a:lnTo>
                  <a:pt x="13783" y="5014"/>
                </a:lnTo>
                <a:lnTo>
                  <a:pt x="13386" y="4926"/>
                </a:lnTo>
                <a:lnTo>
                  <a:pt x="13027" y="4815"/>
                </a:lnTo>
                <a:lnTo>
                  <a:pt x="12725" y="4716"/>
                </a:lnTo>
                <a:lnTo>
                  <a:pt x="12480" y="4606"/>
                </a:lnTo>
                <a:lnTo>
                  <a:pt x="12291" y="4496"/>
                </a:lnTo>
                <a:lnTo>
                  <a:pt x="12197" y="4397"/>
                </a:lnTo>
                <a:lnTo>
                  <a:pt x="12083" y="4286"/>
                </a:lnTo>
                <a:lnTo>
                  <a:pt x="12046" y="4187"/>
                </a:lnTo>
                <a:lnTo>
                  <a:pt x="12008" y="4077"/>
                </a:lnTo>
                <a:lnTo>
                  <a:pt x="12046" y="3967"/>
                </a:lnTo>
                <a:lnTo>
                  <a:pt x="12121" y="3868"/>
                </a:lnTo>
                <a:lnTo>
                  <a:pt x="12197" y="3735"/>
                </a:lnTo>
                <a:lnTo>
                  <a:pt x="12291" y="3614"/>
                </a:lnTo>
                <a:lnTo>
                  <a:pt x="12442" y="3482"/>
                </a:lnTo>
                <a:lnTo>
                  <a:pt x="12631" y="3361"/>
                </a:lnTo>
                <a:lnTo>
                  <a:pt x="13065" y="3085"/>
                </a:lnTo>
                <a:lnTo>
                  <a:pt x="13537" y="2766"/>
                </a:lnTo>
                <a:lnTo>
                  <a:pt x="13783" y="2578"/>
                </a:lnTo>
                <a:lnTo>
                  <a:pt x="13934" y="2380"/>
                </a:lnTo>
                <a:lnTo>
                  <a:pt x="14028" y="2171"/>
                </a:lnTo>
                <a:lnTo>
                  <a:pt x="14104" y="1961"/>
                </a:lnTo>
                <a:lnTo>
                  <a:pt x="14104" y="1730"/>
                </a:lnTo>
                <a:lnTo>
                  <a:pt x="14066" y="1498"/>
                </a:lnTo>
                <a:lnTo>
                  <a:pt x="13972" y="1267"/>
                </a:lnTo>
                <a:lnTo>
                  <a:pt x="13820" y="1057"/>
                </a:lnTo>
                <a:lnTo>
                  <a:pt x="13594" y="837"/>
                </a:lnTo>
                <a:lnTo>
                  <a:pt x="13386" y="628"/>
                </a:lnTo>
                <a:lnTo>
                  <a:pt x="13103" y="462"/>
                </a:lnTo>
                <a:lnTo>
                  <a:pt x="12763" y="308"/>
                </a:lnTo>
                <a:lnTo>
                  <a:pt x="12404" y="187"/>
                </a:lnTo>
                <a:lnTo>
                  <a:pt x="12008" y="77"/>
                </a:lnTo>
                <a:lnTo>
                  <a:pt x="11574" y="33"/>
                </a:lnTo>
                <a:lnTo>
                  <a:pt x="11102" y="11"/>
                </a:lnTo>
                <a:lnTo>
                  <a:pt x="10667" y="11"/>
                </a:lnTo>
                <a:lnTo>
                  <a:pt x="10233" y="77"/>
                </a:lnTo>
                <a:lnTo>
                  <a:pt x="9837" y="187"/>
                </a:lnTo>
                <a:lnTo>
                  <a:pt x="9440" y="286"/>
                </a:lnTo>
                <a:lnTo>
                  <a:pt x="9062" y="462"/>
                </a:lnTo>
                <a:lnTo>
                  <a:pt x="8741" y="628"/>
                </a:lnTo>
                <a:lnTo>
                  <a:pt x="8458" y="815"/>
                </a:lnTo>
                <a:lnTo>
                  <a:pt x="8232" y="1035"/>
                </a:lnTo>
                <a:lnTo>
                  <a:pt x="8062" y="1245"/>
                </a:lnTo>
                <a:lnTo>
                  <a:pt x="7911" y="1476"/>
                </a:lnTo>
                <a:lnTo>
                  <a:pt x="7835" y="1708"/>
                </a:lnTo>
                <a:lnTo>
                  <a:pt x="7797" y="1961"/>
                </a:lnTo>
                <a:lnTo>
                  <a:pt x="7835" y="2193"/>
                </a:lnTo>
                <a:lnTo>
                  <a:pt x="7948" y="2402"/>
                </a:lnTo>
                <a:lnTo>
                  <a:pt x="8062" y="2534"/>
                </a:lnTo>
                <a:lnTo>
                  <a:pt x="8175" y="2644"/>
                </a:lnTo>
                <a:lnTo>
                  <a:pt x="8269" y="2744"/>
                </a:lnTo>
                <a:lnTo>
                  <a:pt x="8420" y="2832"/>
                </a:lnTo>
                <a:lnTo>
                  <a:pt x="8704" y="3019"/>
                </a:lnTo>
                <a:lnTo>
                  <a:pt x="8968" y="3206"/>
                </a:lnTo>
                <a:lnTo>
                  <a:pt x="9138" y="3405"/>
                </a:lnTo>
                <a:lnTo>
                  <a:pt x="9327" y="3570"/>
                </a:lnTo>
                <a:lnTo>
                  <a:pt x="9440" y="3735"/>
                </a:lnTo>
                <a:lnTo>
                  <a:pt x="9516" y="3890"/>
                </a:lnTo>
                <a:lnTo>
                  <a:pt x="9534" y="4033"/>
                </a:lnTo>
                <a:lnTo>
                  <a:pt x="9534" y="4165"/>
                </a:lnTo>
                <a:lnTo>
                  <a:pt x="9516" y="4286"/>
                </a:lnTo>
                <a:lnTo>
                  <a:pt x="9440" y="4397"/>
                </a:lnTo>
                <a:lnTo>
                  <a:pt x="9327" y="4496"/>
                </a:lnTo>
                <a:lnTo>
                  <a:pt x="9176" y="4562"/>
                </a:lnTo>
                <a:lnTo>
                  <a:pt x="9006" y="4628"/>
                </a:lnTo>
                <a:lnTo>
                  <a:pt x="8779" y="4694"/>
                </a:lnTo>
                <a:lnTo>
                  <a:pt x="8534" y="4716"/>
                </a:lnTo>
                <a:lnTo>
                  <a:pt x="8232" y="4716"/>
                </a:lnTo>
                <a:lnTo>
                  <a:pt x="7118" y="4738"/>
                </a:lnTo>
                <a:lnTo>
                  <a:pt x="5947" y="4771"/>
                </a:lnTo>
                <a:lnTo>
                  <a:pt x="4795" y="4815"/>
                </a:lnTo>
                <a:lnTo>
                  <a:pt x="3681" y="4860"/>
                </a:lnTo>
                <a:lnTo>
                  <a:pt x="2662" y="4882"/>
                </a:lnTo>
                <a:lnTo>
                  <a:pt x="1755" y="4882"/>
                </a:lnTo>
                <a:lnTo>
                  <a:pt x="1359" y="4860"/>
                </a:lnTo>
                <a:lnTo>
                  <a:pt x="981" y="4837"/>
                </a:lnTo>
                <a:lnTo>
                  <a:pt x="698" y="4771"/>
                </a:lnTo>
                <a:lnTo>
                  <a:pt x="453" y="4716"/>
                </a:lnTo>
                <a:lnTo>
                  <a:pt x="453" y="5322"/>
                </a:lnTo>
                <a:lnTo>
                  <a:pt x="453" y="6083"/>
                </a:lnTo>
                <a:lnTo>
                  <a:pt x="453" y="6909"/>
                </a:lnTo>
                <a:lnTo>
                  <a:pt x="453" y="7780"/>
                </a:lnTo>
                <a:lnTo>
                  <a:pt x="453" y="8606"/>
                </a:lnTo>
                <a:lnTo>
                  <a:pt x="453" y="9345"/>
                </a:lnTo>
                <a:lnTo>
                  <a:pt x="453" y="9918"/>
                </a:lnTo>
                <a:lnTo>
                  <a:pt x="453" y="10282"/>
                </a:lnTo>
                <a:lnTo>
                  <a:pt x="490" y="10381"/>
                </a:lnTo>
                <a:lnTo>
                  <a:pt x="547" y="10491"/>
                </a:lnTo>
                <a:lnTo>
                  <a:pt x="660" y="10590"/>
                </a:lnTo>
                <a:lnTo>
                  <a:pt x="811" y="10700"/>
                </a:lnTo>
                <a:lnTo>
                  <a:pt x="981" y="10811"/>
                </a:lnTo>
                <a:lnTo>
                  <a:pt x="1208" y="10888"/>
                </a:lnTo>
                <a:lnTo>
                  <a:pt x="1453" y="10954"/>
                </a:lnTo>
                <a:lnTo>
                  <a:pt x="1718" y="11020"/>
                </a:lnTo>
                <a:lnTo>
                  <a:pt x="1963" y="11064"/>
                </a:lnTo>
                <a:lnTo>
                  <a:pt x="2265" y="11086"/>
                </a:lnTo>
                <a:lnTo>
                  <a:pt x="2548" y="11064"/>
                </a:lnTo>
                <a:lnTo>
                  <a:pt x="2794" y="11042"/>
                </a:lnTo>
                <a:lnTo>
                  <a:pt x="3096" y="10976"/>
                </a:lnTo>
                <a:lnTo>
                  <a:pt x="3341" y="10888"/>
                </a:lnTo>
                <a:lnTo>
                  <a:pt x="3606" y="10766"/>
                </a:lnTo>
                <a:lnTo>
                  <a:pt x="3813" y="10590"/>
                </a:lnTo>
                <a:close/>
              </a:path>
            </a:pathLst>
          </a:custGeom>
          <a:solidFill>
            <a:srgbClr val="FFCC99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>
        <p:nvSpPr>
          <p:cNvPr id="11" name="Puzzle4"/>
          <p:cNvSpPr>
            <a:spLocks noEditPoints="1" noChangeArrowheads="1"/>
          </p:cNvSpPr>
          <p:nvPr/>
        </p:nvSpPr>
        <p:spPr bwMode="auto">
          <a:xfrm>
            <a:off x="7429285" y="4656223"/>
            <a:ext cx="974150" cy="1422845"/>
          </a:xfrm>
          <a:custGeom>
            <a:avLst/>
            <a:gdLst>
              <a:gd name="T0" fmla="*/ 8307 w 21600"/>
              <a:gd name="T1" fmla="*/ 11593 h 21600"/>
              <a:gd name="T2" fmla="*/ 453 w 21600"/>
              <a:gd name="T3" fmla="*/ 16938 h 21600"/>
              <a:gd name="T4" fmla="*/ 11500 w 21600"/>
              <a:gd name="T5" fmla="*/ 21600 h 21600"/>
              <a:gd name="T6" fmla="*/ 20920 w 21600"/>
              <a:gd name="T7" fmla="*/ 16751 h 21600"/>
              <a:gd name="T8" fmla="*/ 13972 w 21600"/>
              <a:gd name="T9" fmla="*/ 10888 h 21600"/>
              <a:gd name="T10" fmla="*/ 21033 w 21600"/>
              <a:gd name="T11" fmla="*/ 4716 h 21600"/>
              <a:gd name="T12" fmla="*/ 11102 w 21600"/>
              <a:gd name="T13" fmla="*/ 11 h 21600"/>
              <a:gd name="T14" fmla="*/ 453 w 21600"/>
              <a:gd name="T15" fmla="*/ 4716 h 21600"/>
              <a:gd name="T16" fmla="*/ 2076 w 21600"/>
              <a:gd name="T17" fmla="*/ 5664 h 21600"/>
              <a:gd name="T18" fmla="*/ 20203 w 21600"/>
              <a:gd name="T19" fmla="*/ 1598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3813" y="10590"/>
                </a:moveTo>
                <a:lnTo>
                  <a:pt x="3927" y="10513"/>
                </a:lnTo>
                <a:lnTo>
                  <a:pt x="4078" y="10425"/>
                </a:lnTo>
                <a:lnTo>
                  <a:pt x="4210" y="10359"/>
                </a:lnTo>
                <a:lnTo>
                  <a:pt x="4361" y="10315"/>
                </a:lnTo>
                <a:lnTo>
                  <a:pt x="4682" y="10237"/>
                </a:lnTo>
                <a:lnTo>
                  <a:pt x="5041" y="10193"/>
                </a:lnTo>
                <a:lnTo>
                  <a:pt x="5456" y="10171"/>
                </a:lnTo>
                <a:lnTo>
                  <a:pt x="5853" y="10193"/>
                </a:lnTo>
                <a:lnTo>
                  <a:pt x="6249" y="10260"/>
                </a:lnTo>
                <a:lnTo>
                  <a:pt x="6646" y="10337"/>
                </a:lnTo>
                <a:lnTo>
                  <a:pt x="7004" y="10469"/>
                </a:lnTo>
                <a:lnTo>
                  <a:pt x="7363" y="10612"/>
                </a:lnTo>
                <a:lnTo>
                  <a:pt x="7665" y="10788"/>
                </a:lnTo>
                <a:lnTo>
                  <a:pt x="7911" y="10998"/>
                </a:lnTo>
                <a:lnTo>
                  <a:pt x="8024" y="11097"/>
                </a:lnTo>
                <a:lnTo>
                  <a:pt x="8137" y="11207"/>
                </a:lnTo>
                <a:lnTo>
                  <a:pt x="8194" y="11340"/>
                </a:lnTo>
                <a:lnTo>
                  <a:pt x="8269" y="11461"/>
                </a:lnTo>
                <a:lnTo>
                  <a:pt x="8307" y="11593"/>
                </a:lnTo>
                <a:lnTo>
                  <a:pt x="8307" y="11714"/>
                </a:lnTo>
                <a:lnTo>
                  <a:pt x="8307" y="11868"/>
                </a:lnTo>
                <a:lnTo>
                  <a:pt x="8307" y="12012"/>
                </a:lnTo>
                <a:lnTo>
                  <a:pt x="8194" y="12265"/>
                </a:lnTo>
                <a:lnTo>
                  <a:pt x="8062" y="12519"/>
                </a:lnTo>
                <a:lnTo>
                  <a:pt x="7873" y="12706"/>
                </a:lnTo>
                <a:lnTo>
                  <a:pt x="7627" y="12904"/>
                </a:lnTo>
                <a:lnTo>
                  <a:pt x="7363" y="13048"/>
                </a:lnTo>
                <a:lnTo>
                  <a:pt x="7080" y="13180"/>
                </a:lnTo>
                <a:lnTo>
                  <a:pt x="6759" y="13257"/>
                </a:lnTo>
                <a:lnTo>
                  <a:pt x="6419" y="13345"/>
                </a:lnTo>
                <a:lnTo>
                  <a:pt x="6098" y="13389"/>
                </a:lnTo>
                <a:lnTo>
                  <a:pt x="5739" y="13389"/>
                </a:lnTo>
                <a:lnTo>
                  <a:pt x="5418" y="13389"/>
                </a:lnTo>
                <a:lnTo>
                  <a:pt x="5079" y="13345"/>
                </a:lnTo>
                <a:lnTo>
                  <a:pt x="4758" y="13301"/>
                </a:lnTo>
                <a:lnTo>
                  <a:pt x="4474" y="13213"/>
                </a:lnTo>
                <a:lnTo>
                  <a:pt x="4172" y="13114"/>
                </a:lnTo>
                <a:lnTo>
                  <a:pt x="3965" y="12982"/>
                </a:lnTo>
                <a:lnTo>
                  <a:pt x="3738" y="12838"/>
                </a:lnTo>
                <a:lnTo>
                  <a:pt x="3493" y="12706"/>
                </a:lnTo>
                <a:lnTo>
                  <a:pt x="3228" y="12607"/>
                </a:lnTo>
                <a:lnTo>
                  <a:pt x="2945" y="12519"/>
                </a:lnTo>
                <a:lnTo>
                  <a:pt x="2700" y="12431"/>
                </a:lnTo>
                <a:lnTo>
                  <a:pt x="2397" y="12375"/>
                </a:lnTo>
                <a:lnTo>
                  <a:pt x="2152" y="12331"/>
                </a:lnTo>
                <a:lnTo>
                  <a:pt x="1888" y="12309"/>
                </a:lnTo>
                <a:lnTo>
                  <a:pt x="1642" y="12309"/>
                </a:lnTo>
                <a:lnTo>
                  <a:pt x="1397" y="12331"/>
                </a:lnTo>
                <a:lnTo>
                  <a:pt x="1170" y="12397"/>
                </a:lnTo>
                <a:lnTo>
                  <a:pt x="962" y="12453"/>
                </a:lnTo>
                <a:lnTo>
                  <a:pt x="774" y="12563"/>
                </a:lnTo>
                <a:lnTo>
                  <a:pt x="623" y="12684"/>
                </a:lnTo>
                <a:lnTo>
                  <a:pt x="528" y="12838"/>
                </a:lnTo>
                <a:lnTo>
                  <a:pt x="453" y="13026"/>
                </a:lnTo>
                <a:lnTo>
                  <a:pt x="339" y="13477"/>
                </a:lnTo>
                <a:lnTo>
                  <a:pt x="226" y="13984"/>
                </a:lnTo>
                <a:lnTo>
                  <a:pt x="151" y="14535"/>
                </a:lnTo>
                <a:lnTo>
                  <a:pt x="113" y="15075"/>
                </a:lnTo>
                <a:lnTo>
                  <a:pt x="113" y="15626"/>
                </a:lnTo>
                <a:lnTo>
                  <a:pt x="151" y="16133"/>
                </a:lnTo>
                <a:lnTo>
                  <a:pt x="188" y="16376"/>
                </a:lnTo>
                <a:lnTo>
                  <a:pt x="264" y="16585"/>
                </a:lnTo>
                <a:lnTo>
                  <a:pt x="339" y="16773"/>
                </a:lnTo>
                <a:lnTo>
                  <a:pt x="453" y="16938"/>
                </a:lnTo>
                <a:lnTo>
                  <a:pt x="1095" y="16883"/>
                </a:lnTo>
                <a:lnTo>
                  <a:pt x="1963" y="16795"/>
                </a:lnTo>
                <a:lnTo>
                  <a:pt x="2945" y="16751"/>
                </a:lnTo>
                <a:lnTo>
                  <a:pt x="3965" y="16706"/>
                </a:lnTo>
                <a:lnTo>
                  <a:pt x="5022" y="16684"/>
                </a:lnTo>
                <a:lnTo>
                  <a:pt x="5947" y="16684"/>
                </a:lnTo>
                <a:lnTo>
                  <a:pt x="6759" y="16706"/>
                </a:lnTo>
                <a:lnTo>
                  <a:pt x="7363" y="16751"/>
                </a:lnTo>
                <a:lnTo>
                  <a:pt x="7948" y="16839"/>
                </a:lnTo>
                <a:lnTo>
                  <a:pt x="8458" y="16916"/>
                </a:lnTo>
                <a:lnTo>
                  <a:pt x="8893" y="17026"/>
                </a:lnTo>
                <a:lnTo>
                  <a:pt x="9289" y="17158"/>
                </a:lnTo>
                <a:lnTo>
                  <a:pt x="9572" y="17280"/>
                </a:lnTo>
                <a:lnTo>
                  <a:pt x="9799" y="17412"/>
                </a:lnTo>
                <a:lnTo>
                  <a:pt x="9969" y="17555"/>
                </a:lnTo>
                <a:lnTo>
                  <a:pt x="10120" y="17687"/>
                </a:lnTo>
                <a:lnTo>
                  <a:pt x="10158" y="17831"/>
                </a:lnTo>
                <a:lnTo>
                  <a:pt x="10195" y="17974"/>
                </a:lnTo>
                <a:lnTo>
                  <a:pt x="10158" y="18128"/>
                </a:lnTo>
                <a:lnTo>
                  <a:pt x="10082" y="18271"/>
                </a:lnTo>
                <a:lnTo>
                  <a:pt x="9969" y="18426"/>
                </a:lnTo>
                <a:lnTo>
                  <a:pt x="9837" y="18569"/>
                </a:lnTo>
                <a:lnTo>
                  <a:pt x="9648" y="18701"/>
                </a:lnTo>
                <a:lnTo>
                  <a:pt x="9440" y="18822"/>
                </a:lnTo>
                <a:lnTo>
                  <a:pt x="9213" y="18999"/>
                </a:lnTo>
                <a:lnTo>
                  <a:pt x="9044" y="19186"/>
                </a:lnTo>
                <a:lnTo>
                  <a:pt x="8893" y="19395"/>
                </a:lnTo>
                <a:lnTo>
                  <a:pt x="8817" y="19627"/>
                </a:lnTo>
                <a:lnTo>
                  <a:pt x="8779" y="19858"/>
                </a:lnTo>
                <a:lnTo>
                  <a:pt x="8779" y="20112"/>
                </a:lnTo>
                <a:lnTo>
                  <a:pt x="8855" y="20354"/>
                </a:lnTo>
                <a:lnTo>
                  <a:pt x="8968" y="20586"/>
                </a:lnTo>
                <a:lnTo>
                  <a:pt x="9138" y="20817"/>
                </a:lnTo>
                <a:lnTo>
                  <a:pt x="9365" y="21026"/>
                </a:lnTo>
                <a:lnTo>
                  <a:pt x="9610" y="21192"/>
                </a:lnTo>
                <a:lnTo>
                  <a:pt x="9950" y="21368"/>
                </a:lnTo>
                <a:lnTo>
                  <a:pt x="10120" y="21445"/>
                </a:lnTo>
                <a:lnTo>
                  <a:pt x="10346" y="21511"/>
                </a:lnTo>
                <a:lnTo>
                  <a:pt x="10516" y="21555"/>
                </a:lnTo>
                <a:lnTo>
                  <a:pt x="10743" y="21600"/>
                </a:lnTo>
                <a:lnTo>
                  <a:pt x="10988" y="21644"/>
                </a:lnTo>
                <a:lnTo>
                  <a:pt x="11215" y="21666"/>
                </a:lnTo>
                <a:lnTo>
                  <a:pt x="11498" y="21666"/>
                </a:lnTo>
                <a:lnTo>
                  <a:pt x="11762" y="21666"/>
                </a:lnTo>
                <a:lnTo>
                  <a:pt x="12253" y="21644"/>
                </a:lnTo>
                <a:lnTo>
                  <a:pt x="12763" y="21577"/>
                </a:lnTo>
                <a:lnTo>
                  <a:pt x="13197" y="21467"/>
                </a:lnTo>
                <a:lnTo>
                  <a:pt x="13556" y="21346"/>
                </a:lnTo>
                <a:lnTo>
                  <a:pt x="13896" y="21192"/>
                </a:lnTo>
                <a:lnTo>
                  <a:pt x="14179" y="21026"/>
                </a:lnTo>
                <a:lnTo>
                  <a:pt x="14444" y="20839"/>
                </a:lnTo>
                <a:lnTo>
                  <a:pt x="14576" y="20641"/>
                </a:lnTo>
                <a:lnTo>
                  <a:pt x="14727" y="20431"/>
                </a:lnTo>
                <a:lnTo>
                  <a:pt x="14765" y="20200"/>
                </a:lnTo>
                <a:lnTo>
                  <a:pt x="14802" y="19991"/>
                </a:lnTo>
                <a:lnTo>
                  <a:pt x="14727" y="19759"/>
                </a:lnTo>
                <a:lnTo>
                  <a:pt x="14613" y="19550"/>
                </a:lnTo>
                <a:lnTo>
                  <a:pt x="14444" y="19307"/>
                </a:lnTo>
                <a:lnTo>
                  <a:pt x="14217" y="19098"/>
                </a:lnTo>
                <a:lnTo>
                  <a:pt x="13934" y="18911"/>
                </a:lnTo>
                <a:lnTo>
                  <a:pt x="13669" y="18745"/>
                </a:lnTo>
                <a:lnTo>
                  <a:pt x="13462" y="18547"/>
                </a:lnTo>
                <a:lnTo>
                  <a:pt x="13311" y="18337"/>
                </a:lnTo>
                <a:lnTo>
                  <a:pt x="13197" y="18150"/>
                </a:lnTo>
                <a:lnTo>
                  <a:pt x="13122" y="17941"/>
                </a:lnTo>
                <a:lnTo>
                  <a:pt x="13122" y="17720"/>
                </a:lnTo>
                <a:lnTo>
                  <a:pt x="13122" y="17533"/>
                </a:lnTo>
                <a:lnTo>
                  <a:pt x="13197" y="17346"/>
                </a:lnTo>
                <a:lnTo>
                  <a:pt x="13273" y="17158"/>
                </a:lnTo>
                <a:lnTo>
                  <a:pt x="13386" y="16982"/>
                </a:lnTo>
                <a:lnTo>
                  <a:pt x="13537" y="16839"/>
                </a:lnTo>
                <a:lnTo>
                  <a:pt x="13707" y="16706"/>
                </a:lnTo>
                <a:lnTo>
                  <a:pt x="13896" y="16607"/>
                </a:lnTo>
                <a:lnTo>
                  <a:pt x="14104" y="16519"/>
                </a:lnTo>
                <a:lnTo>
                  <a:pt x="14330" y="16453"/>
                </a:lnTo>
                <a:lnTo>
                  <a:pt x="14538" y="16431"/>
                </a:lnTo>
                <a:lnTo>
                  <a:pt x="14897" y="16453"/>
                </a:lnTo>
                <a:lnTo>
                  <a:pt x="15406" y="16497"/>
                </a:lnTo>
                <a:lnTo>
                  <a:pt x="16105" y="16541"/>
                </a:lnTo>
                <a:lnTo>
                  <a:pt x="16898" y="16607"/>
                </a:lnTo>
                <a:lnTo>
                  <a:pt x="17804" y="16651"/>
                </a:lnTo>
                <a:lnTo>
                  <a:pt x="18786" y="16684"/>
                </a:lnTo>
                <a:lnTo>
                  <a:pt x="19844" y="16728"/>
                </a:lnTo>
                <a:lnTo>
                  <a:pt x="20920" y="16751"/>
                </a:lnTo>
                <a:lnTo>
                  <a:pt x="21109" y="16497"/>
                </a:lnTo>
                <a:lnTo>
                  <a:pt x="21241" y="16222"/>
                </a:lnTo>
                <a:lnTo>
                  <a:pt x="21392" y="15946"/>
                </a:lnTo>
                <a:lnTo>
                  <a:pt x="21467" y="15648"/>
                </a:lnTo>
                <a:lnTo>
                  <a:pt x="21543" y="15351"/>
                </a:lnTo>
                <a:lnTo>
                  <a:pt x="21618" y="15042"/>
                </a:lnTo>
                <a:lnTo>
                  <a:pt x="21618" y="14745"/>
                </a:lnTo>
                <a:lnTo>
                  <a:pt x="21618" y="14447"/>
                </a:lnTo>
                <a:lnTo>
                  <a:pt x="21618" y="14150"/>
                </a:lnTo>
                <a:lnTo>
                  <a:pt x="21581" y="13852"/>
                </a:lnTo>
                <a:lnTo>
                  <a:pt x="21505" y="13577"/>
                </a:lnTo>
                <a:lnTo>
                  <a:pt x="21430" y="13301"/>
                </a:lnTo>
                <a:lnTo>
                  <a:pt x="21354" y="13048"/>
                </a:lnTo>
                <a:lnTo>
                  <a:pt x="21241" y="12816"/>
                </a:lnTo>
                <a:lnTo>
                  <a:pt x="21146" y="12607"/>
                </a:lnTo>
                <a:lnTo>
                  <a:pt x="21033" y="12431"/>
                </a:lnTo>
                <a:lnTo>
                  <a:pt x="20920" y="12265"/>
                </a:lnTo>
                <a:lnTo>
                  <a:pt x="20769" y="12144"/>
                </a:lnTo>
                <a:lnTo>
                  <a:pt x="20637" y="12034"/>
                </a:lnTo>
                <a:lnTo>
                  <a:pt x="20486" y="11946"/>
                </a:lnTo>
                <a:lnTo>
                  <a:pt x="20297" y="11891"/>
                </a:lnTo>
                <a:lnTo>
                  <a:pt x="20165" y="11846"/>
                </a:lnTo>
                <a:lnTo>
                  <a:pt x="19976" y="11824"/>
                </a:lnTo>
                <a:lnTo>
                  <a:pt x="19806" y="11802"/>
                </a:lnTo>
                <a:lnTo>
                  <a:pt x="19390" y="11824"/>
                </a:lnTo>
                <a:lnTo>
                  <a:pt x="18956" y="11891"/>
                </a:lnTo>
                <a:lnTo>
                  <a:pt x="18503" y="11968"/>
                </a:lnTo>
                <a:lnTo>
                  <a:pt x="17993" y="12078"/>
                </a:lnTo>
                <a:lnTo>
                  <a:pt x="17653" y="12144"/>
                </a:lnTo>
                <a:lnTo>
                  <a:pt x="17332" y="12199"/>
                </a:lnTo>
                <a:lnTo>
                  <a:pt x="17049" y="12221"/>
                </a:lnTo>
                <a:lnTo>
                  <a:pt x="16747" y="12243"/>
                </a:lnTo>
                <a:lnTo>
                  <a:pt x="16464" y="12243"/>
                </a:lnTo>
                <a:lnTo>
                  <a:pt x="16218" y="12243"/>
                </a:lnTo>
                <a:lnTo>
                  <a:pt x="15992" y="12221"/>
                </a:lnTo>
                <a:lnTo>
                  <a:pt x="15746" y="12199"/>
                </a:lnTo>
                <a:lnTo>
                  <a:pt x="15520" y="12155"/>
                </a:lnTo>
                <a:lnTo>
                  <a:pt x="15350" y="12122"/>
                </a:lnTo>
                <a:lnTo>
                  <a:pt x="15161" y="12056"/>
                </a:lnTo>
                <a:lnTo>
                  <a:pt x="14972" y="11990"/>
                </a:lnTo>
                <a:lnTo>
                  <a:pt x="14689" y="11846"/>
                </a:lnTo>
                <a:lnTo>
                  <a:pt x="14444" y="11670"/>
                </a:lnTo>
                <a:lnTo>
                  <a:pt x="14255" y="11483"/>
                </a:lnTo>
                <a:lnTo>
                  <a:pt x="14104" y="11295"/>
                </a:lnTo>
                <a:lnTo>
                  <a:pt x="14028" y="11086"/>
                </a:lnTo>
                <a:lnTo>
                  <a:pt x="13972" y="10888"/>
                </a:lnTo>
                <a:lnTo>
                  <a:pt x="13972" y="10700"/>
                </a:lnTo>
                <a:lnTo>
                  <a:pt x="14009" y="10513"/>
                </a:lnTo>
                <a:lnTo>
                  <a:pt x="14066" y="10359"/>
                </a:lnTo>
                <a:lnTo>
                  <a:pt x="14179" y="10215"/>
                </a:lnTo>
                <a:lnTo>
                  <a:pt x="14406" y="10006"/>
                </a:lnTo>
                <a:lnTo>
                  <a:pt x="14651" y="9830"/>
                </a:lnTo>
                <a:lnTo>
                  <a:pt x="14878" y="9686"/>
                </a:lnTo>
                <a:lnTo>
                  <a:pt x="15123" y="9554"/>
                </a:lnTo>
                <a:lnTo>
                  <a:pt x="15350" y="9477"/>
                </a:lnTo>
                <a:lnTo>
                  <a:pt x="15558" y="9411"/>
                </a:lnTo>
                <a:lnTo>
                  <a:pt x="15803" y="9345"/>
                </a:lnTo>
                <a:lnTo>
                  <a:pt x="16030" y="9323"/>
                </a:lnTo>
                <a:lnTo>
                  <a:pt x="16256" y="9301"/>
                </a:lnTo>
                <a:lnTo>
                  <a:pt x="16464" y="9323"/>
                </a:lnTo>
                <a:lnTo>
                  <a:pt x="16690" y="9345"/>
                </a:lnTo>
                <a:lnTo>
                  <a:pt x="16898" y="9367"/>
                </a:lnTo>
                <a:lnTo>
                  <a:pt x="17332" y="9477"/>
                </a:lnTo>
                <a:lnTo>
                  <a:pt x="17767" y="9598"/>
                </a:lnTo>
                <a:lnTo>
                  <a:pt x="18163" y="9731"/>
                </a:lnTo>
                <a:lnTo>
                  <a:pt x="18597" y="9874"/>
                </a:lnTo>
                <a:lnTo>
                  <a:pt x="18994" y="10006"/>
                </a:lnTo>
                <a:lnTo>
                  <a:pt x="19428" y="10083"/>
                </a:lnTo>
                <a:lnTo>
                  <a:pt x="19617" y="10127"/>
                </a:lnTo>
                <a:lnTo>
                  <a:pt x="19844" y="10149"/>
                </a:lnTo>
                <a:lnTo>
                  <a:pt x="20013" y="10149"/>
                </a:lnTo>
                <a:lnTo>
                  <a:pt x="20240" y="10127"/>
                </a:lnTo>
                <a:lnTo>
                  <a:pt x="20410" y="10105"/>
                </a:lnTo>
                <a:lnTo>
                  <a:pt x="20637" y="10061"/>
                </a:lnTo>
                <a:lnTo>
                  <a:pt x="20844" y="9984"/>
                </a:lnTo>
                <a:lnTo>
                  <a:pt x="21033" y="9896"/>
                </a:lnTo>
                <a:lnTo>
                  <a:pt x="21146" y="9830"/>
                </a:lnTo>
                <a:lnTo>
                  <a:pt x="21203" y="9753"/>
                </a:lnTo>
                <a:lnTo>
                  <a:pt x="21279" y="9642"/>
                </a:lnTo>
                <a:lnTo>
                  <a:pt x="21354" y="9521"/>
                </a:lnTo>
                <a:lnTo>
                  <a:pt x="21430" y="9246"/>
                </a:lnTo>
                <a:lnTo>
                  <a:pt x="21430" y="8904"/>
                </a:lnTo>
                <a:lnTo>
                  <a:pt x="21430" y="8540"/>
                </a:lnTo>
                <a:lnTo>
                  <a:pt x="21392" y="8144"/>
                </a:lnTo>
                <a:lnTo>
                  <a:pt x="21354" y="7714"/>
                </a:lnTo>
                <a:lnTo>
                  <a:pt x="21279" y="7295"/>
                </a:lnTo>
                <a:lnTo>
                  <a:pt x="21146" y="6446"/>
                </a:lnTo>
                <a:lnTo>
                  <a:pt x="20995" y="5686"/>
                </a:lnTo>
                <a:lnTo>
                  <a:pt x="20958" y="5366"/>
                </a:lnTo>
                <a:lnTo>
                  <a:pt x="20958" y="5091"/>
                </a:lnTo>
                <a:lnTo>
                  <a:pt x="20958" y="4860"/>
                </a:lnTo>
                <a:lnTo>
                  <a:pt x="21033" y="4716"/>
                </a:lnTo>
                <a:lnTo>
                  <a:pt x="20637" y="4860"/>
                </a:lnTo>
                <a:lnTo>
                  <a:pt x="20127" y="4992"/>
                </a:lnTo>
                <a:lnTo>
                  <a:pt x="19617" y="5069"/>
                </a:lnTo>
                <a:lnTo>
                  <a:pt x="19032" y="5157"/>
                </a:lnTo>
                <a:lnTo>
                  <a:pt x="18465" y="5201"/>
                </a:lnTo>
                <a:lnTo>
                  <a:pt x="17842" y="5245"/>
                </a:lnTo>
                <a:lnTo>
                  <a:pt x="17219" y="5267"/>
                </a:lnTo>
                <a:lnTo>
                  <a:pt x="16615" y="5267"/>
                </a:lnTo>
                <a:lnTo>
                  <a:pt x="15992" y="5245"/>
                </a:lnTo>
                <a:lnTo>
                  <a:pt x="15369" y="5201"/>
                </a:lnTo>
                <a:lnTo>
                  <a:pt x="14840" y="5157"/>
                </a:lnTo>
                <a:lnTo>
                  <a:pt x="14293" y="5091"/>
                </a:lnTo>
                <a:lnTo>
                  <a:pt x="13783" y="5014"/>
                </a:lnTo>
                <a:lnTo>
                  <a:pt x="13386" y="4926"/>
                </a:lnTo>
                <a:lnTo>
                  <a:pt x="13027" y="4815"/>
                </a:lnTo>
                <a:lnTo>
                  <a:pt x="12725" y="4716"/>
                </a:lnTo>
                <a:lnTo>
                  <a:pt x="12480" y="4606"/>
                </a:lnTo>
                <a:lnTo>
                  <a:pt x="12291" y="4496"/>
                </a:lnTo>
                <a:lnTo>
                  <a:pt x="12197" y="4397"/>
                </a:lnTo>
                <a:lnTo>
                  <a:pt x="12083" y="4286"/>
                </a:lnTo>
                <a:lnTo>
                  <a:pt x="12046" y="4187"/>
                </a:lnTo>
                <a:lnTo>
                  <a:pt x="12008" y="4077"/>
                </a:lnTo>
                <a:lnTo>
                  <a:pt x="12046" y="3967"/>
                </a:lnTo>
                <a:lnTo>
                  <a:pt x="12121" y="3868"/>
                </a:lnTo>
                <a:lnTo>
                  <a:pt x="12197" y="3735"/>
                </a:lnTo>
                <a:lnTo>
                  <a:pt x="12291" y="3614"/>
                </a:lnTo>
                <a:lnTo>
                  <a:pt x="12442" y="3482"/>
                </a:lnTo>
                <a:lnTo>
                  <a:pt x="12631" y="3361"/>
                </a:lnTo>
                <a:lnTo>
                  <a:pt x="13065" y="3085"/>
                </a:lnTo>
                <a:lnTo>
                  <a:pt x="13537" y="2766"/>
                </a:lnTo>
                <a:lnTo>
                  <a:pt x="13783" y="2578"/>
                </a:lnTo>
                <a:lnTo>
                  <a:pt x="13934" y="2380"/>
                </a:lnTo>
                <a:lnTo>
                  <a:pt x="14028" y="2171"/>
                </a:lnTo>
                <a:lnTo>
                  <a:pt x="14104" y="1961"/>
                </a:lnTo>
                <a:lnTo>
                  <a:pt x="14104" y="1730"/>
                </a:lnTo>
                <a:lnTo>
                  <a:pt x="14066" y="1498"/>
                </a:lnTo>
                <a:lnTo>
                  <a:pt x="13972" y="1267"/>
                </a:lnTo>
                <a:lnTo>
                  <a:pt x="13820" y="1057"/>
                </a:lnTo>
                <a:lnTo>
                  <a:pt x="13594" y="837"/>
                </a:lnTo>
                <a:lnTo>
                  <a:pt x="13386" y="628"/>
                </a:lnTo>
                <a:lnTo>
                  <a:pt x="13103" y="462"/>
                </a:lnTo>
                <a:lnTo>
                  <a:pt x="12763" y="308"/>
                </a:lnTo>
                <a:lnTo>
                  <a:pt x="12404" y="187"/>
                </a:lnTo>
                <a:lnTo>
                  <a:pt x="12008" y="77"/>
                </a:lnTo>
                <a:lnTo>
                  <a:pt x="11574" y="33"/>
                </a:lnTo>
                <a:lnTo>
                  <a:pt x="11102" y="11"/>
                </a:lnTo>
                <a:lnTo>
                  <a:pt x="10667" y="11"/>
                </a:lnTo>
                <a:lnTo>
                  <a:pt x="10233" y="77"/>
                </a:lnTo>
                <a:lnTo>
                  <a:pt x="9837" y="187"/>
                </a:lnTo>
                <a:lnTo>
                  <a:pt x="9440" y="286"/>
                </a:lnTo>
                <a:lnTo>
                  <a:pt x="9062" y="462"/>
                </a:lnTo>
                <a:lnTo>
                  <a:pt x="8741" y="628"/>
                </a:lnTo>
                <a:lnTo>
                  <a:pt x="8458" y="815"/>
                </a:lnTo>
                <a:lnTo>
                  <a:pt x="8232" y="1035"/>
                </a:lnTo>
                <a:lnTo>
                  <a:pt x="8062" y="1245"/>
                </a:lnTo>
                <a:lnTo>
                  <a:pt x="7911" y="1476"/>
                </a:lnTo>
                <a:lnTo>
                  <a:pt x="7835" y="1708"/>
                </a:lnTo>
                <a:lnTo>
                  <a:pt x="7797" y="1961"/>
                </a:lnTo>
                <a:lnTo>
                  <a:pt x="7835" y="2193"/>
                </a:lnTo>
                <a:lnTo>
                  <a:pt x="7948" y="2402"/>
                </a:lnTo>
                <a:lnTo>
                  <a:pt x="8062" y="2534"/>
                </a:lnTo>
                <a:lnTo>
                  <a:pt x="8175" y="2644"/>
                </a:lnTo>
                <a:lnTo>
                  <a:pt x="8269" y="2744"/>
                </a:lnTo>
                <a:lnTo>
                  <a:pt x="8420" y="2832"/>
                </a:lnTo>
                <a:lnTo>
                  <a:pt x="8704" y="3019"/>
                </a:lnTo>
                <a:lnTo>
                  <a:pt x="8968" y="3206"/>
                </a:lnTo>
                <a:lnTo>
                  <a:pt x="9138" y="3405"/>
                </a:lnTo>
                <a:lnTo>
                  <a:pt x="9327" y="3570"/>
                </a:lnTo>
                <a:lnTo>
                  <a:pt x="9440" y="3735"/>
                </a:lnTo>
                <a:lnTo>
                  <a:pt x="9516" y="3890"/>
                </a:lnTo>
                <a:lnTo>
                  <a:pt x="9534" y="4033"/>
                </a:lnTo>
                <a:lnTo>
                  <a:pt x="9534" y="4165"/>
                </a:lnTo>
                <a:lnTo>
                  <a:pt x="9516" y="4286"/>
                </a:lnTo>
                <a:lnTo>
                  <a:pt x="9440" y="4397"/>
                </a:lnTo>
                <a:lnTo>
                  <a:pt x="9327" y="4496"/>
                </a:lnTo>
                <a:lnTo>
                  <a:pt x="9176" y="4562"/>
                </a:lnTo>
                <a:lnTo>
                  <a:pt x="9006" y="4628"/>
                </a:lnTo>
                <a:lnTo>
                  <a:pt x="8779" y="4694"/>
                </a:lnTo>
                <a:lnTo>
                  <a:pt x="8534" y="4716"/>
                </a:lnTo>
                <a:lnTo>
                  <a:pt x="8232" y="4716"/>
                </a:lnTo>
                <a:lnTo>
                  <a:pt x="7118" y="4738"/>
                </a:lnTo>
                <a:lnTo>
                  <a:pt x="5947" y="4771"/>
                </a:lnTo>
                <a:lnTo>
                  <a:pt x="4795" y="4815"/>
                </a:lnTo>
                <a:lnTo>
                  <a:pt x="3681" y="4860"/>
                </a:lnTo>
                <a:lnTo>
                  <a:pt x="2662" y="4882"/>
                </a:lnTo>
                <a:lnTo>
                  <a:pt x="1755" y="4882"/>
                </a:lnTo>
                <a:lnTo>
                  <a:pt x="1359" y="4860"/>
                </a:lnTo>
                <a:lnTo>
                  <a:pt x="981" y="4837"/>
                </a:lnTo>
                <a:lnTo>
                  <a:pt x="698" y="4771"/>
                </a:lnTo>
                <a:lnTo>
                  <a:pt x="453" y="4716"/>
                </a:lnTo>
                <a:lnTo>
                  <a:pt x="453" y="5322"/>
                </a:lnTo>
                <a:lnTo>
                  <a:pt x="453" y="6083"/>
                </a:lnTo>
                <a:lnTo>
                  <a:pt x="453" y="6909"/>
                </a:lnTo>
                <a:lnTo>
                  <a:pt x="453" y="7780"/>
                </a:lnTo>
                <a:lnTo>
                  <a:pt x="453" y="8606"/>
                </a:lnTo>
                <a:lnTo>
                  <a:pt x="453" y="9345"/>
                </a:lnTo>
                <a:lnTo>
                  <a:pt x="453" y="9918"/>
                </a:lnTo>
                <a:lnTo>
                  <a:pt x="453" y="10282"/>
                </a:lnTo>
                <a:lnTo>
                  <a:pt x="490" y="10381"/>
                </a:lnTo>
                <a:lnTo>
                  <a:pt x="547" y="10491"/>
                </a:lnTo>
                <a:lnTo>
                  <a:pt x="660" y="10590"/>
                </a:lnTo>
                <a:lnTo>
                  <a:pt x="811" y="10700"/>
                </a:lnTo>
                <a:lnTo>
                  <a:pt x="981" y="10811"/>
                </a:lnTo>
                <a:lnTo>
                  <a:pt x="1208" y="10888"/>
                </a:lnTo>
                <a:lnTo>
                  <a:pt x="1453" y="10954"/>
                </a:lnTo>
                <a:lnTo>
                  <a:pt x="1718" y="11020"/>
                </a:lnTo>
                <a:lnTo>
                  <a:pt x="1963" y="11064"/>
                </a:lnTo>
                <a:lnTo>
                  <a:pt x="2265" y="11086"/>
                </a:lnTo>
                <a:lnTo>
                  <a:pt x="2548" y="11064"/>
                </a:lnTo>
                <a:lnTo>
                  <a:pt x="2794" y="11042"/>
                </a:lnTo>
                <a:lnTo>
                  <a:pt x="3096" y="10976"/>
                </a:lnTo>
                <a:lnTo>
                  <a:pt x="3341" y="10888"/>
                </a:lnTo>
                <a:lnTo>
                  <a:pt x="3606" y="10766"/>
                </a:lnTo>
                <a:lnTo>
                  <a:pt x="3813" y="10590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>
        <p:nvSpPr>
          <p:cNvPr id="2" name="Frame 1"/>
          <p:cNvSpPr/>
          <p:nvPr/>
        </p:nvSpPr>
        <p:spPr>
          <a:xfrm>
            <a:off x="3230310" y="368519"/>
            <a:ext cx="5725683" cy="5848288"/>
          </a:xfrm>
          <a:prstGeom prst="frame">
            <a:avLst>
              <a:gd name="adj1" fmla="val 16290"/>
            </a:avLst>
          </a:prstGeom>
          <a:solidFill>
            <a:srgbClr val="C00000"/>
          </a:solidFill>
          <a:ln w="6350">
            <a:solidFill>
              <a:srgbClr val="FFC000"/>
            </a:solidFill>
          </a:ln>
          <a:scene3d>
            <a:camera prst="orthographicFront"/>
            <a:lightRig rig="threePt" dir="t"/>
          </a:scene3d>
          <a:sp3d>
            <a:bevelT w="114300" prst="hardEdg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3" name="Rectangle 2"/>
          <p:cNvSpPr/>
          <p:nvPr/>
        </p:nvSpPr>
        <p:spPr>
          <a:xfrm>
            <a:off x="4144710" y="1305320"/>
            <a:ext cx="3862699" cy="3992931"/>
          </a:xfrm>
          <a:prstGeom prst="rect">
            <a:avLst/>
          </a:prstGeom>
          <a:noFill/>
          <a:ln w="635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Rectangle 3"/>
          <p:cNvSpPr/>
          <p:nvPr/>
        </p:nvSpPr>
        <p:spPr>
          <a:xfrm>
            <a:off x="7964581" y="4836291"/>
            <a:ext cx="40746" cy="240517"/>
          </a:xfrm>
          <a:prstGeom prst="rect">
            <a:avLst/>
          </a:prstGeom>
          <a:solidFill>
            <a:schemeClr val="bg1"/>
          </a:solidFill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0" name="Rectangle 49"/>
          <p:cNvSpPr/>
          <p:nvPr/>
        </p:nvSpPr>
        <p:spPr>
          <a:xfrm>
            <a:off x="7962384" y="1666962"/>
            <a:ext cx="40746" cy="240517"/>
          </a:xfrm>
          <a:prstGeom prst="rect">
            <a:avLst/>
          </a:prstGeom>
          <a:solidFill>
            <a:srgbClr val="FFCC99"/>
          </a:solidFill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1" name="Rectangle 50"/>
          <p:cNvSpPr/>
          <p:nvPr/>
        </p:nvSpPr>
        <p:spPr>
          <a:xfrm>
            <a:off x="7965909" y="3260288"/>
            <a:ext cx="40746" cy="240517"/>
          </a:xfrm>
          <a:prstGeom prst="rect">
            <a:avLst/>
          </a:prstGeom>
          <a:solidFill>
            <a:srgbClr val="FFCC99"/>
          </a:solidFill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71" name="Picture 70"/>
          <p:cNvPicPr>
            <a:picLocks noChangeAspect="1"/>
          </p:cNvPicPr>
          <p:nvPr/>
        </p:nvPicPr>
        <p:blipFill rotWithShape="1">
          <a:blip r:embed="rId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905" b="100000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 rot="1546026">
            <a:off x="7756880" y="5351612"/>
            <a:ext cx="1153683" cy="1401512"/>
          </a:xfrm>
          <a:prstGeom prst="rect">
            <a:avLst/>
          </a:prstGeom>
        </p:spPr>
      </p:pic>
      <p:pic>
        <p:nvPicPr>
          <p:cNvPr id="73" name="Picture 72"/>
          <p:cNvPicPr>
            <a:picLocks noChangeAspect="1"/>
          </p:cNvPicPr>
          <p:nvPr/>
        </p:nvPicPr>
        <p:blipFill rotWithShape="1">
          <a:blip r:embed="rId4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ackgroundRemoval t="459" b="100000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 rot="20714636">
            <a:off x="10974628" y="1561209"/>
            <a:ext cx="1187865" cy="1384419"/>
          </a:xfrm>
          <a:prstGeom prst="rect">
            <a:avLst/>
          </a:prstGeom>
        </p:spPr>
      </p:pic>
      <p:pic>
        <p:nvPicPr>
          <p:cNvPr id="78" name="Picture 77">
            <a:hlinkClick r:id="rId6" action="ppaction://hlinksldjump"/>
          </p:cNvPr>
          <p:cNvPicPr>
            <a:picLocks noChangeAspect="1"/>
          </p:cNvPicPr>
          <p:nvPr/>
        </p:nvPicPr>
        <p:blipFill rotWithShape="1">
          <a:blip r:embed="rId7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backgroundRemoval t="0" b="100000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 rot="1641302">
            <a:off x="10284859" y="4653687"/>
            <a:ext cx="1777526" cy="991312"/>
          </a:xfrm>
          <a:prstGeom prst="rect">
            <a:avLst/>
          </a:prstGeom>
          <a:ln>
            <a:noFill/>
          </a:ln>
        </p:spPr>
      </p:pic>
      <p:pic>
        <p:nvPicPr>
          <p:cNvPr id="81" name="Picture 80"/>
          <p:cNvPicPr>
            <a:picLocks noChangeAspect="1"/>
          </p:cNvPicPr>
          <p:nvPr/>
        </p:nvPicPr>
        <p:blipFill rotWithShape="1">
          <a:blip r:embed="rId9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10">
                    <a14:imgEffect>
                      <a14:backgroundRemoval t="2410" b="98394" l="3409" r="96591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 rot="19817857">
            <a:off x="2448651" y="-51140"/>
            <a:ext cx="1119499" cy="1580973"/>
          </a:xfrm>
          <a:prstGeom prst="rect">
            <a:avLst/>
          </a:prstGeom>
        </p:spPr>
      </p:pic>
      <p:sp>
        <p:nvSpPr>
          <p:cNvPr id="87" name="Rectangle: Rounded Corners 86">
            <a:hlinkClick r:id="rId11" action="ppaction://hlinksldjump"/>
          </p:cNvPr>
          <p:cNvSpPr/>
          <p:nvPr/>
        </p:nvSpPr>
        <p:spPr>
          <a:xfrm rot="1128601">
            <a:off x="-124464" y="2217826"/>
            <a:ext cx="973832" cy="559269"/>
          </a:xfrm>
          <a:prstGeom prst="round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0" name="Rectangle: Rounded Corners 89">
            <a:hlinkClick r:id="rId12" action="ppaction://hlinksldjump"/>
          </p:cNvPr>
          <p:cNvSpPr/>
          <p:nvPr/>
        </p:nvSpPr>
        <p:spPr>
          <a:xfrm rot="19504128">
            <a:off x="2553802" y="126862"/>
            <a:ext cx="973832" cy="1299304"/>
          </a:xfrm>
          <a:prstGeom prst="round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114" name="Picture 113"/>
          <p:cNvPicPr>
            <a:picLocks noChangeAspect="1"/>
          </p:cNvPicPr>
          <p:nvPr/>
        </p:nvPicPr>
        <p:blipFill>
          <a:blip r:embed="rId13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backgroundRemoval t="9402" b="100000" l="8257" r="100000">
                        <a14:foregroundMark x1="93578" y1="41026" x2="94495" y2="51282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7390930" y="4599902"/>
            <a:ext cx="664522" cy="713294"/>
          </a:xfrm>
          <a:prstGeom prst="rect">
            <a:avLst/>
          </a:prstGeom>
        </p:spPr>
      </p:pic>
      <p:sp>
        <p:nvSpPr>
          <p:cNvPr id="117" name="Rectangle 116"/>
          <p:cNvSpPr/>
          <p:nvPr/>
        </p:nvSpPr>
        <p:spPr>
          <a:xfrm rot="5400000">
            <a:off x="4409012" y="5127271"/>
            <a:ext cx="40746" cy="240517"/>
          </a:xfrm>
          <a:prstGeom prst="rect">
            <a:avLst/>
          </a:prstGeom>
          <a:solidFill>
            <a:schemeClr val="bg1"/>
          </a:solidFill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85" name="Picture 84"/>
          <p:cNvPicPr>
            <a:picLocks noChangeAspect="1"/>
          </p:cNvPicPr>
          <p:nvPr/>
        </p:nvPicPr>
        <p:blipFill rotWithShape="1">
          <a:blip r:embed="rId15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16">
                    <a14:imgEffect>
                      <a14:backgroundRemoval t="0" b="100000" l="0" r="88542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4185114" y="4580197"/>
            <a:ext cx="612397" cy="713064"/>
          </a:xfrm>
          <a:prstGeom prst="rect">
            <a:avLst/>
          </a:prstGeom>
        </p:spPr>
      </p:pic>
      <p:pic>
        <p:nvPicPr>
          <p:cNvPr id="88" name="Picture 87"/>
          <p:cNvPicPr>
            <a:picLocks noChangeAspect="1"/>
          </p:cNvPicPr>
          <p:nvPr/>
        </p:nvPicPr>
        <p:blipFill rotWithShape="1">
          <a:blip r:embed="rId17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18">
                    <a14:imgEffect>
                      <a14:backgroundRemoval t="8257" b="100000" l="1765" r="97647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6465890" y="4598321"/>
            <a:ext cx="1076770" cy="692209"/>
          </a:xfrm>
          <a:prstGeom prst="rect">
            <a:avLst/>
          </a:prstGeom>
        </p:spPr>
      </p:pic>
      <p:pic>
        <p:nvPicPr>
          <p:cNvPr id="89" name="Picture 88"/>
          <p:cNvPicPr>
            <a:picLocks noChangeAspect="1"/>
          </p:cNvPicPr>
          <p:nvPr/>
        </p:nvPicPr>
        <p:blipFill rotWithShape="1">
          <a:blip r:embed="rId19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20">
                    <a14:imgEffect>
                      <a14:backgroundRemoval t="0" b="98901" l="0" r="97279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4182341" y="1329762"/>
            <a:ext cx="931178" cy="575801"/>
          </a:xfrm>
          <a:prstGeom prst="rect">
            <a:avLst/>
          </a:prstGeom>
        </p:spPr>
      </p:pic>
      <p:sp>
        <p:nvSpPr>
          <p:cNvPr id="91" name="Rectangle 90"/>
          <p:cNvSpPr/>
          <p:nvPr/>
        </p:nvSpPr>
        <p:spPr>
          <a:xfrm>
            <a:off x="4172163" y="2563389"/>
            <a:ext cx="40746" cy="240517"/>
          </a:xfrm>
          <a:prstGeom prst="rect">
            <a:avLst/>
          </a:prstGeom>
          <a:solidFill>
            <a:srgbClr val="FFCC99"/>
          </a:solidFill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2" name="Rectangle 91"/>
          <p:cNvSpPr/>
          <p:nvPr/>
        </p:nvSpPr>
        <p:spPr>
          <a:xfrm>
            <a:off x="4174251" y="4131227"/>
            <a:ext cx="40746" cy="240517"/>
          </a:xfrm>
          <a:prstGeom prst="rect">
            <a:avLst/>
          </a:prstGeom>
          <a:solidFill>
            <a:schemeClr val="bg1"/>
          </a:solidFill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93" name="Picture 92"/>
          <p:cNvPicPr>
            <a:picLocks noChangeAspect="1"/>
          </p:cNvPicPr>
          <p:nvPr/>
        </p:nvPicPr>
        <p:blipFill>
          <a:blip r:embed="rId21">
            <a:extLst>
              <a:ext uri="{BEBA8EAE-BF5A-486C-A8C5-ECC9F3942E4B}">
                <a14:imgProps xmlns:a14="http://schemas.microsoft.com/office/drawing/2010/main">
                  <a14:imgLayer r:embed="rId22">
                    <a14:imgEffect>
                      <a14:backgroundRemoval t="1158" b="97297" l="7143" r="100000">
                        <a14:foregroundMark x1="95536" y1="6564" x2="97321" y2="46718"/>
                        <a14:backgroundMark x1="14286" y1="3861" x2="63393" y2="20463"/>
                        <a14:backgroundMark x1="12500" y1="25097" x2="7143" y2="53668"/>
                        <a14:backgroundMark x1="15179" y1="52510" x2="57143" y2="54440"/>
                        <a14:backgroundMark x1="11607" y1="58687" x2="9821" y2="80695"/>
                        <a14:backgroundMark x1="14286" y1="79537" x2="66071" y2="94595"/>
                        <a14:backgroundMark x1="87500" y1="2317" x2="97321" y2="3861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7357709" y="2975370"/>
            <a:ext cx="682811" cy="1579001"/>
          </a:xfrm>
          <a:prstGeom prst="rect">
            <a:avLst/>
          </a:prstGeom>
        </p:spPr>
      </p:pic>
      <p:pic>
        <p:nvPicPr>
          <p:cNvPr id="94" name="Picture 93"/>
          <p:cNvPicPr>
            <a:picLocks noChangeAspect="1"/>
          </p:cNvPicPr>
          <p:nvPr/>
        </p:nvPicPr>
        <p:blipFill>
          <a:blip r:embed="rId23">
            <a:extLst>
              <a:ext uri="{BEBA8EAE-BF5A-486C-A8C5-ECC9F3942E4B}">
                <a14:imgProps xmlns:a14="http://schemas.microsoft.com/office/drawing/2010/main">
                  <a14:imgLayer r:embed="rId24">
                    <a14:imgEffect>
                      <a14:backgroundRemoval t="2344" b="98438" l="9091" r="10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3981451" y="1417081"/>
            <a:ext cx="804742" cy="1560711"/>
          </a:xfrm>
          <a:prstGeom prst="rect">
            <a:avLst/>
          </a:prstGeom>
        </p:spPr>
      </p:pic>
      <p:pic>
        <p:nvPicPr>
          <p:cNvPr id="95" name="Picture 94">
            <a:hlinkClick r:id="rId25" action="ppaction://hlinksldjump"/>
          </p:cNvPr>
          <p:cNvPicPr>
            <a:picLocks noChangeAspect="1"/>
          </p:cNvPicPr>
          <p:nvPr/>
        </p:nvPicPr>
        <p:blipFill rotWithShape="1">
          <a:blip r:embed="rId26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27">
                    <a14:imgEffect>
                      <a14:backgroundRemoval t="0" b="100000" l="400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4576444" y="4590415"/>
            <a:ext cx="1110953" cy="717847"/>
          </a:xfrm>
          <a:prstGeom prst="rect">
            <a:avLst/>
          </a:prstGeom>
          <a:ln>
            <a:noFill/>
          </a:ln>
        </p:spPr>
      </p:pic>
      <p:pic>
        <p:nvPicPr>
          <p:cNvPr id="83" name="Picture 82"/>
          <p:cNvPicPr>
            <a:picLocks noChangeAspect="1"/>
          </p:cNvPicPr>
          <p:nvPr/>
        </p:nvPicPr>
        <p:blipFill>
          <a:blip r:embed="rId28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29">
                    <a14:imgEffect>
                      <a14:backgroundRemoval t="0" b="96117" l="107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585809" y="1263722"/>
            <a:ext cx="1140051" cy="627942"/>
          </a:xfrm>
          <a:prstGeom prst="rect">
            <a:avLst/>
          </a:prstGeom>
        </p:spPr>
      </p:pic>
      <p:pic>
        <p:nvPicPr>
          <p:cNvPr id="75" name="Picture 74"/>
          <p:cNvPicPr>
            <a:picLocks noChangeAspect="1"/>
          </p:cNvPicPr>
          <p:nvPr/>
        </p:nvPicPr>
        <p:blipFill rotWithShape="1">
          <a:blip r:embed="rId30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31">
                    <a14:imgEffect>
                      <a14:backgroundRemoval t="3586" b="99602" l="0" r="89216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4189423" y="2973570"/>
            <a:ext cx="645953" cy="1593908"/>
          </a:xfrm>
          <a:prstGeom prst="rect">
            <a:avLst/>
          </a:prstGeom>
        </p:spPr>
      </p:pic>
      <p:pic>
        <p:nvPicPr>
          <p:cNvPr id="98" name="Picture 97"/>
          <p:cNvPicPr>
            <a:picLocks noChangeAspect="1"/>
          </p:cNvPicPr>
          <p:nvPr/>
        </p:nvPicPr>
        <p:blipFill rotWithShape="1">
          <a:blip r:embed="rId3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33">
                    <a14:imgEffect>
                      <a14:backgroundRemoval t="0" b="93617" l="1053" r="98246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5180582" y="1304391"/>
            <a:ext cx="1811708" cy="598206"/>
          </a:xfrm>
          <a:prstGeom prst="rect">
            <a:avLst/>
          </a:prstGeom>
        </p:spPr>
      </p:pic>
      <p:pic>
        <p:nvPicPr>
          <p:cNvPr id="82" name="Picture 81"/>
          <p:cNvPicPr>
            <a:picLocks noChangeAspect="1"/>
          </p:cNvPicPr>
          <p:nvPr/>
        </p:nvPicPr>
        <p:blipFill rotWithShape="1">
          <a:blip r:embed="rId34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35">
                    <a14:imgEffect>
                      <a14:backgroundRemoval t="0" b="100000" l="2548" r="100000">
                        <a14:foregroundMark x1="96178" y1="17073" x2="95541" y2="36585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7027684" y="1308712"/>
            <a:ext cx="999859" cy="518992"/>
          </a:xfrm>
          <a:prstGeom prst="rect">
            <a:avLst/>
          </a:prstGeom>
        </p:spPr>
      </p:pic>
      <p:pic>
        <p:nvPicPr>
          <p:cNvPr id="99" name="Picture 98"/>
          <p:cNvPicPr>
            <a:picLocks noChangeAspect="1"/>
          </p:cNvPicPr>
          <p:nvPr/>
        </p:nvPicPr>
        <p:blipFill>
          <a:blip r:embed="rId36"/>
          <a:stretch>
            <a:fillRect/>
          </a:stretch>
        </p:blipFill>
        <p:spPr>
          <a:xfrm>
            <a:off x="7367247" y="1422751"/>
            <a:ext cx="658425" cy="1585097"/>
          </a:xfrm>
          <a:prstGeom prst="rect">
            <a:avLst/>
          </a:prstGeom>
        </p:spPr>
      </p:pic>
      <p:pic>
        <p:nvPicPr>
          <p:cNvPr id="100" name="Picture 99"/>
          <p:cNvPicPr>
            <a:picLocks noChangeAspect="1"/>
          </p:cNvPicPr>
          <p:nvPr/>
        </p:nvPicPr>
        <p:blipFill>
          <a:blip r:embed="rId37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38">
                    <a14:imgEffect>
                      <a14:backgroundRemoval t="3247" b="98052" l="3659" r="96951">
                        <a14:foregroundMark x1="19512" y1="96104" x2="50000" y2="98052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4109171" y="4067167"/>
            <a:ext cx="999831" cy="938865"/>
          </a:xfrm>
          <a:prstGeom prst="rect">
            <a:avLst/>
          </a:prstGeom>
          <a:ln>
            <a:noFill/>
          </a:ln>
        </p:spPr>
      </p:pic>
      <p:pic>
        <p:nvPicPr>
          <p:cNvPr id="86" name="Picture 85"/>
          <p:cNvPicPr>
            <a:picLocks noChangeAspect="1"/>
          </p:cNvPicPr>
          <p:nvPr/>
        </p:nvPicPr>
        <p:blipFill rotWithShape="1">
          <a:blip r:embed="rId39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40">
                    <a14:imgEffect>
                      <a14:backgroundRemoval t="8772" b="100000" l="6667" r="95556">
                        <a14:foregroundMark x1="69444" y1="94737" x2="80556" y2="96491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5466201" y="4568499"/>
            <a:ext cx="1145137" cy="726393"/>
          </a:xfrm>
          <a:prstGeom prst="rect">
            <a:avLst/>
          </a:prstGeom>
        </p:spPr>
      </p:pic>
      <p:pic>
        <p:nvPicPr>
          <p:cNvPr id="97" name="Picture 96"/>
          <p:cNvPicPr>
            <a:picLocks noChangeAspect="1"/>
          </p:cNvPicPr>
          <p:nvPr/>
        </p:nvPicPr>
        <p:blipFill rotWithShape="1">
          <a:blip r:embed="rId41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42">
                    <a14:imgEffect>
                      <a14:backgroundRemoval t="3822" b="92357" l="1242" r="100000">
                        <a14:foregroundMark x1="54037" y1="89809" x2="49689" y2="89809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7042965" y="4081167"/>
            <a:ext cx="1025496" cy="999858"/>
          </a:xfrm>
          <a:prstGeom prst="rect">
            <a:avLst/>
          </a:prstGeom>
        </p:spPr>
      </p:pic>
      <p:pic>
        <p:nvPicPr>
          <p:cNvPr id="102" name="Picture 101"/>
          <p:cNvPicPr>
            <a:picLocks noChangeAspect="1"/>
          </p:cNvPicPr>
          <p:nvPr/>
        </p:nvPicPr>
        <p:blipFill rotWithShape="1">
          <a:blip r:embed="rId43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44">
                    <a14:imgEffect>
                      <a14:backgroundRemoval t="55505" b="95872" l="0" r="93956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t="55549"/>
          <a:stretch/>
        </p:blipFill>
        <p:spPr>
          <a:xfrm>
            <a:off x="6464639" y="1288122"/>
            <a:ext cx="1153683" cy="615393"/>
          </a:xfrm>
          <a:prstGeom prst="rect">
            <a:avLst/>
          </a:prstGeom>
        </p:spPr>
      </p:pic>
      <p:pic>
        <p:nvPicPr>
          <p:cNvPr id="103" name="Picture 102"/>
          <p:cNvPicPr>
            <a:picLocks noChangeAspect="1"/>
          </p:cNvPicPr>
          <p:nvPr/>
        </p:nvPicPr>
        <p:blipFill>
          <a:blip r:embed="rId45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46">
                    <a14:imgEffect>
                      <a14:backgroundRemoval t="4070" b="100000" l="0" r="9625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4129867" y="2455241"/>
            <a:ext cx="975445" cy="1048603"/>
          </a:xfrm>
          <a:prstGeom prst="rect">
            <a:avLst/>
          </a:prstGeom>
        </p:spPr>
      </p:pic>
      <p:pic>
        <p:nvPicPr>
          <p:cNvPr id="84" name="Picture 83"/>
          <p:cNvPicPr>
            <a:picLocks noChangeAspect="1"/>
          </p:cNvPicPr>
          <p:nvPr/>
        </p:nvPicPr>
        <p:blipFill rotWithShape="1">
          <a:blip r:embed="rId47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48">
                    <a14:imgEffect>
                      <a14:backgroundRemoval t="990" b="97030" l="1439" r="98201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6176918" y="1410188"/>
            <a:ext cx="1768979" cy="1281869"/>
          </a:xfrm>
          <a:prstGeom prst="rect">
            <a:avLst/>
          </a:prstGeom>
        </p:spPr>
      </p:pic>
      <p:pic>
        <p:nvPicPr>
          <p:cNvPr id="76" name="Picture 75"/>
          <p:cNvPicPr>
            <a:picLocks noChangeAspect="1"/>
          </p:cNvPicPr>
          <p:nvPr/>
        </p:nvPicPr>
        <p:blipFill rotWithShape="1">
          <a:blip r:embed="rId49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50">
                    <a14:imgEffect>
                      <a14:backgroundRemoval t="1794" b="89238" l="3315" r="96685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4550658" y="3723036"/>
            <a:ext cx="1153682" cy="1418603"/>
          </a:xfrm>
          <a:prstGeom prst="rect">
            <a:avLst/>
          </a:prstGeom>
        </p:spPr>
      </p:pic>
      <p:pic>
        <p:nvPicPr>
          <p:cNvPr id="101" name="Picture 100"/>
          <p:cNvPicPr>
            <a:picLocks noChangeAspect="1"/>
          </p:cNvPicPr>
          <p:nvPr/>
        </p:nvPicPr>
        <p:blipFill rotWithShape="1">
          <a:blip r:embed="rId51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52">
                    <a14:imgEffect>
                      <a14:backgroundRemoval t="0" b="100000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4573924" y="2105174"/>
            <a:ext cx="1170774" cy="1375873"/>
          </a:xfrm>
          <a:prstGeom prst="rect">
            <a:avLst/>
          </a:prstGeom>
        </p:spPr>
      </p:pic>
      <p:pic>
        <p:nvPicPr>
          <p:cNvPr id="104" name="Picture 103"/>
          <p:cNvPicPr>
            <a:picLocks noChangeAspect="1"/>
          </p:cNvPicPr>
          <p:nvPr/>
        </p:nvPicPr>
        <p:blipFill rotWithShape="1">
          <a:blip r:embed="rId53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54">
                    <a14:imgEffect>
                      <a14:backgroundRemoval t="0" b="100000" l="1676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5507256" y="2979400"/>
            <a:ext cx="1136591" cy="1598064"/>
          </a:xfrm>
          <a:prstGeom prst="rect">
            <a:avLst/>
          </a:prstGeom>
        </p:spPr>
      </p:pic>
      <p:pic>
        <p:nvPicPr>
          <p:cNvPr id="79" name="Picture 78"/>
          <p:cNvPicPr>
            <a:picLocks noChangeAspect="1"/>
          </p:cNvPicPr>
          <p:nvPr/>
        </p:nvPicPr>
        <p:blipFill rotWithShape="1">
          <a:blip r:embed="rId55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56">
                    <a14:imgEffect>
                      <a14:backgroundRemoval t="3797" b="98101" l="1767" r="9788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5162513" y="2492340"/>
            <a:ext cx="1794616" cy="1008405"/>
          </a:xfrm>
          <a:prstGeom prst="rect">
            <a:avLst/>
          </a:prstGeom>
        </p:spPr>
      </p:pic>
      <p:pic>
        <p:nvPicPr>
          <p:cNvPr id="105" name="Picture 104"/>
          <p:cNvPicPr>
            <a:picLocks noChangeAspect="1"/>
          </p:cNvPicPr>
          <p:nvPr/>
        </p:nvPicPr>
        <p:blipFill rotWithShape="1">
          <a:blip r:embed="rId57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58">
                    <a14:imgEffect>
                      <a14:backgroundRemoval t="0" b="96465" l="2448" r="98252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4242981" y="1438642"/>
            <a:ext cx="1820254" cy="1256232"/>
          </a:xfrm>
          <a:prstGeom prst="rect">
            <a:avLst/>
          </a:prstGeom>
        </p:spPr>
      </p:pic>
      <p:pic>
        <p:nvPicPr>
          <p:cNvPr id="106" name="Picture 105"/>
          <p:cNvPicPr>
            <a:picLocks noChangeAspect="1"/>
          </p:cNvPicPr>
          <p:nvPr/>
        </p:nvPicPr>
        <p:blipFill>
          <a:blip r:embed="rId59"/>
          <a:stretch>
            <a:fillRect/>
          </a:stretch>
        </p:blipFill>
        <p:spPr>
          <a:xfrm>
            <a:off x="4041669" y="405085"/>
            <a:ext cx="4102964" cy="926672"/>
          </a:xfrm>
          <a:prstGeom prst="rect">
            <a:avLst/>
          </a:prstGeom>
        </p:spPr>
      </p:pic>
      <p:pic>
        <p:nvPicPr>
          <p:cNvPr id="107" name="Picture 106"/>
          <p:cNvPicPr>
            <a:picLocks noChangeAspect="1"/>
          </p:cNvPicPr>
          <p:nvPr/>
        </p:nvPicPr>
        <p:blipFill>
          <a:blip r:embed="rId60"/>
          <a:stretch>
            <a:fillRect/>
          </a:stretch>
        </p:blipFill>
        <p:spPr>
          <a:xfrm>
            <a:off x="4742770" y="5290135"/>
            <a:ext cx="2700762" cy="926672"/>
          </a:xfrm>
          <a:prstGeom prst="rect">
            <a:avLst/>
          </a:prstGeom>
        </p:spPr>
      </p:pic>
      <p:pic>
        <p:nvPicPr>
          <p:cNvPr id="109" name="Picture 108"/>
          <p:cNvPicPr>
            <a:picLocks noChangeAspect="1"/>
          </p:cNvPicPr>
          <p:nvPr/>
        </p:nvPicPr>
        <p:blipFill rotWithShape="1">
          <a:blip r:embed="rId61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62">
                    <a14:imgEffect>
                      <a14:backgroundRemoval t="1478" b="96552" l="1786" r="975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6108884" y="2995680"/>
            <a:ext cx="1777525" cy="1290416"/>
          </a:xfrm>
          <a:prstGeom prst="rect">
            <a:avLst/>
          </a:prstGeom>
        </p:spPr>
      </p:pic>
      <p:pic>
        <p:nvPicPr>
          <p:cNvPr id="61" name="Picture 60"/>
          <p:cNvPicPr>
            <a:picLocks noChangeAspect="1"/>
          </p:cNvPicPr>
          <p:nvPr/>
        </p:nvPicPr>
        <p:blipFill rotWithShape="1">
          <a:blip r:embed="rId63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64">
                    <a14:imgEffect>
                      <a14:backgroundRemoval t="1970" b="95567" l="722" r="97112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 rot="910464">
            <a:off x="5827190" y="-48782"/>
            <a:ext cx="1760434" cy="1290415"/>
          </a:xfrm>
          <a:prstGeom prst="rect">
            <a:avLst/>
          </a:prstGeom>
        </p:spPr>
      </p:pic>
      <p:pic>
        <p:nvPicPr>
          <p:cNvPr id="80" name="Picture 79"/>
          <p:cNvPicPr>
            <a:picLocks noChangeAspect="1"/>
          </p:cNvPicPr>
          <p:nvPr/>
        </p:nvPicPr>
        <p:blipFill rotWithShape="1">
          <a:blip r:embed="rId57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58">
                    <a14:imgEffect>
                      <a14:backgroundRemoval t="0" b="96465" l="2448" r="98252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 rot="21197848">
            <a:off x="3842694" y="5403685"/>
            <a:ext cx="1820254" cy="1256232"/>
          </a:xfrm>
          <a:prstGeom prst="rect">
            <a:avLst/>
          </a:prstGeom>
          <a:ln>
            <a:noFill/>
          </a:ln>
        </p:spPr>
      </p:pic>
      <p:sp>
        <p:nvSpPr>
          <p:cNvPr id="96" name="Rectangle: Rounded Corners 95">
            <a:hlinkClick r:id="rId12" action="ppaction://hlinksldjump"/>
          </p:cNvPr>
          <p:cNvSpPr/>
          <p:nvPr/>
        </p:nvSpPr>
        <p:spPr>
          <a:xfrm rot="20518721">
            <a:off x="10930707" y="2010431"/>
            <a:ext cx="973832" cy="1299304"/>
          </a:xfrm>
          <a:prstGeom prst="round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8" name="Rectangle: Rounded Corners 107">
            <a:hlinkClick r:id="rId6" action="ppaction://hlinksldjump"/>
          </p:cNvPr>
          <p:cNvSpPr/>
          <p:nvPr/>
        </p:nvSpPr>
        <p:spPr>
          <a:xfrm rot="17498491">
            <a:off x="6202202" y="46377"/>
            <a:ext cx="973832" cy="1299304"/>
          </a:xfrm>
          <a:prstGeom prst="round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0" name="Rectangle: Rounded Corners 109">
            <a:hlinkClick r:id="rId12" action="ppaction://hlinksldjump"/>
          </p:cNvPr>
          <p:cNvSpPr/>
          <p:nvPr/>
        </p:nvSpPr>
        <p:spPr>
          <a:xfrm rot="1897256">
            <a:off x="7827409" y="5379473"/>
            <a:ext cx="973832" cy="1299304"/>
          </a:xfrm>
          <a:prstGeom prst="round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1" name="Rectangle: Rounded Corners 110">
            <a:hlinkClick r:id="rId12" action="ppaction://hlinksldjump"/>
          </p:cNvPr>
          <p:cNvSpPr/>
          <p:nvPr/>
        </p:nvSpPr>
        <p:spPr>
          <a:xfrm rot="4719276">
            <a:off x="4266515" y="5450401"/>
            <a:ext cx="973832" cy="1299304"/>
          </a:xfrm>
          <a:prstGeom prst="round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113" name="Picture 112"/>
          <p:cNvPicPr>
            <a:picLocks noChangeAspect="1"/>
          </p:cNvPicPr>
          <p:nvPr/>
        </p:nvPicPr>
        <p:blipFill>
          <a:blip r:embed="rId65"/>
          <a:stretch>
            <a:fillRect/>
          </a:stretch>
        </p:blipFill>
        <p:spPr>
          <a:xfrm>
            <a:off x="10369413" y="156841"/>
            <a:ext cx="1712223" cy="804347"/>
          </a:xfrm>
          <a:prstGeom prst="rect">
            <a:avLst/>
          </a:prstGeom>
        </p:spPr>
      </p:pic>
      <p:pic>
        <p:nvPicPr>
          <p:cNvPr id="115" name="Picture 114"/>
          <p:cNvPicPr>
            <a:picLocks noChangeAspect="1"/>
          </p:cNvPicPr>
          <p:nvPr/>
        </p:nvPicPr>
        <p:blipFill rotWithShape="1">
          <a:blip r:embed="rId66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67">
                    <a14:imgEffect>
                      <a14:backgroundRemoval t="7692" b="96795" l="4403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7024382" y="2452088"/>
            <a:ext cx="1008404" cy="991313"/>
          </a:xfrm>
          <a:prstGeom prst="rect">
            <a:avLst/>
          </a:prstGeom>
        </p:spPr>
      </p:pic>
      <p:pic>
        <p:nvPicPr>
          <p:cNvPr id="112" name="Picture 111"/>
          <p:cNvPicPr>
            <a:picLocks noChangeAspect="1"/>
          </p:cNvPicPr>
          <p:nvPr/>
        </p:nvPicPr>
        <p:blipFill rotWithShape="1">
          <a:blip r:embed="rId6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4157033" y="1283009"/>
            <a:ext cx="3851311" cy="3986856"/>
          </a:xfrm>
          <a:prstGeom prst="rect">
            <a:avLst/>
          </a:prstGeom>
          <a:ln w="28575">
            <a:noFill/>
          </a:ln>
        </p:spPr>
      </p:pic>
    </p:spTree>
    <p:extLst>
      <p:ext uri="{BB962C8B-B14F-4D97-AF65-F5344CB8AC3E}">
        <p14:creationId xmlns:p14="http://schemas.microsoft.com/office/powerpoint/2010/main" val="1958214687"/>
      </p:ext>
    </p:extLst>
  </p:cSld>
  <p:clrMapOvr>
    <a:masterClrMapping/>
  </p:clrMapOvr>
  <p:transition spd="slow" advClick="0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10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50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100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2500"/>
                            </p:stCondLst>
                            <p:childTnLst>
                              <p:par>
                                <p:cTn id="13" presetID="1" presetClass="emph" presetSubtype="2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animClr clrSpc="rgb" dir="cw">
                                      <p:cBhvr>
                                        <p:cTn id="14" dur="2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CC99"/>
                                      </p:to>
                                    </p:animClr>
                                    <p:set>
                                      <p:cBhvr>
                                        <p:cTn id="15" dur="2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6" dur="2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7" restart="whenNotActive" fill="hold" evtFilter="cancelBubble" nodeType="interactiveSeq">
                <p:stCondLst>
                  <p:cond evt="onClick" delay="0">
                    <p:tgtEl>
                      <p:spTgt spid="11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8" fill="hold">
                      <p:stCondLst>
                        <p:cond delay="0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300"/>
                                        <p:tgtEl>
                                          <p:spTgt spid="1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6" dur="300"/>
                                        <p:tgtEl>
                                          <p:spTgt spid="1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299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13"/>
                  </p:tgtEl>
                </p:cond>
              </p:nextCondLst>
            </p:seq>
          </p:childTnLst>
        </p:cTn>
      </p:par>
    </p:tn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" name="Rectangle 35"/>
          <p:cNvSpPr/>
          <p:nvPr/>
        </p:nvSpPr>
        <p:spPr>
          <a:xfrm>
            <a:off x="3230310" y="368519"/>
            <a:ext cx="5725683" cy="5848288"/>
          </a:xfrm>
          <a:prstGeom prst="rect">
            <a:avLst/>
          </a:prstGeom>
          <a:noFill/>
          <a:ln w="114300">
            <a:solidFill>
              <a:srgbClr val="FFC000"/>
            </a:solidFill>
          </a:ln>
          <a:effectLst>
            <a:outerShdw blurRad="76200" dir="2700000" sx="102000" sy="102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Puzzle1"/>
          <p:cNvSpPr>
            <a:spLocks noEditPoints="1" noChangeArrowheads="1"/>
          </p:cNvSpPr>
          <p:nvPr/>
        </p:nvSpPr>
        <p:spPr bwMode="auto">
          <a:xfrm>
            <a:off x="7094876" y="2561502"/>
            <a:ext cx="1635699" cy="848218"/>
          </a:xfrm>
          <a:custGeom>
            <a:avLst/>
            <a:gdLst>
              <a:gd name="T0" fmla="*/ 16740 w 21600"/>
              <a:gd name="T1" fmla="*/ 21078 h 21600"/>
              <a:gd name="T2" fmla="*/ 16976 w 21600"/>
              <a:gd name="T3" fmla="*/ 521 h 21600"/>
              <a:gd name="T4" fmla="*/ 4725 w 21600"/>
              <a:gd name="T5" fmla="*/ 856 h 21600"/>
              <a:gd name="T6" fmla="*/ 5040 w 21600"/>
              <a:gd name="T7" fmla="*/ 21004 h 21600"/>
              <a:gd name="T8" fmla="*/ 10811 w 21600"/>
              <a:gd name="T9" fmla="*/ 12885 h 21600"/>
              <a:gd name="T10" fmla="*/ 10845 w 21600"/>
              <a:gd name="T11" fmla="*/ 8714 h 21600"/>
              <a:gd name="T12" fmla="*/ 21600 w 21600"/>
              <a:gd name="T13" fmla="*/ 10000 h 21600"/>
              <a:gd name="T14" fmla="*/ 56 w 21600"/>
              <a:gd name="T15" fmla="*/ 10000 h 21600"/>
              <a:gd name="T16" fmla="*/ 6086 w 21600"/>
              <a:gd name="T17" fmla="*/ 2569 h 21600"/>
              <a:gd name="T18" fmla="*/ 16132 w 21600"/>
              <a:gd name="T19" fmla="*/ 19552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9360" y="20836"/>
                </a:moveTo>
                <a:lnTo>
                  <a:pt x="9528" y="20836"/>
                </a:lnTo>
                <a:lnTo>
                  <a:pt x="9686" y="20762"/>
                </a:lnTo>
                <a:lnTo>
                  <a:pt x="9810" y="20687"/>
                </a:lnTo>
                <a:lnTo>
                  <a:pt x="9922" y="20575"/>
                </a:lnTo>
                <a:lnTo>
                  <a:pt x="10012" y="20426"/>
                </a:lnTo>
                <a:lnTo>
                  <a:pt x="10068" y="20296"/>
                </a:lnTo>
                <a:lnTo>
                  <a:pt x="10113" y="20110"/>
                </a:lnTo>
                <a:lnTo>
                  <a:pt x="10136" y="19905"/>
                </a:lnTo>
                <a:lnTo>
                  <a:pt x="10136" y="19682"/>
                </a:lnTo>
                <a:lnTo>
                  <a:pt x="10113" y="19440"/>
                </a:lnTo>
                <a:lnTo>
                  <a:pt x="10068" y="19142"/>
                </a:lnTo>
                <a:lnTo>
                  <a:pt x="10012" y="18900"/>
                </a:lnTo>
                <a:lnTo>
                  <a:pt x="9900" y="18620"/>
                </a:lnTo>
                <a:lnTo>
                  <a:pt x="9787" y="18285"/>
                </a:lnTo>
                <a:lnTo>
                  <a:pt x="9641" y="17968"/>
                </a:lnTo>
                <a:lnTo>
                  <a:pt x="9472" y="17652"/>
                </a:lnTo>
                <a:lnTo>
                  <a:pt x="9382" y="17466"/>
                </a:lnTo>
                <a:lnTo>
                  <a:pt x="9315" y="17298"/>
                </a:lnTo>
                <a:lnTo>
                  <a:pt x="9258" y="17112"/>
                </a:lnTo>
                <a:lnTo>
                  <a:pt x="9191" y="16926"/>
                </a:lnTo>
                <a:lnTo>
                  <a:pt x="9123" y="16535"/>
                </a:lnTo>
                <a:lnTo>
                  <a:pt x="9101" y="16144"/>
                </a:lnTo>
                <a:lnTo>
                  <a:pt x="9101" y="15753"/>
                </a:lnTo>
                <a:lnTo>
                  <a:pt x="9168" y="15362"/>
                </a:lnTo>
                <a:lnTo>
                  <a:pt x="9236" y="14971"/>
                </a:lnTo>
                <a:lnTo>
                  <a:pt x="9360" y="14580"/>
                </a:lnTo>
                <a:lnTo>
                  <a:pt x="9495" y="14244"/>
                </a:lnTo>
                <a:lnTo>
                  <a:pt x="9663" y="13891"/>
                </a:lnTo>
                <a:lnTo>
                  <a:pt x="9855" y="13611"/>
                </a:lnTo>
                <a:lnTo>
                  <a:pt x="10068" y="13351"/>
                </a:lnTo>
                <a:lnTo>
                  <a:pt x="10293" y="13146"/>
                </a:lnTo>
                <a:lnTo>
                  <a:pt x="10552" y="12997"/>
                </a:lnTo>
                <a:lnTo>
                  <a:pt x="10811" y="12885"/>
                </a:lnTo>
                <a:lnTo>
                  <a:pt x="11069" y="12866"/>
                </a:lnTo>
                <a:lnTo>
                  <a:pt x="11351" y="12885"/>
                </a:lnTo>
                <a:lnTo>
                  <a:pt x="11610" y="12997"/>
                </a:lnTo>
                <a:lnTo>
                  <a:pt x="11846" y="13183"/>
                </a:lnTo>
                <a:lnTo>
                  <a:pt x="12060" y="13388"/>
                </a:lnTo>
                <a:lnTo>
                  <a:pt x="12251" y="13648"/>
                </a:lnTo>
                <a:lnTo>
                  <a:pt x="12419" y="13928"/>
                </a:lnTo>
                <a:lnTo>
                  <a:pt x="12555" y="14244"/>
                </a:lnTo>
                <a:lnTo>
                  <a:pt x="12690" y="14617"/>
                </a:lnTo>
                <a:lnTo>
                  <a:pt x="12768" y="15008"/>
                </a:lnTo>
                <a:lnTo>
                  <a:pt x="12836" y="15399"/>
                </a:lnTo>
                <a:lnTo>
                  <a:pt x="12858" y="15753"/>
                </a:lnTo>
                <a:lnTo>
                  <a:pt x="12858" y="16144"/>
                </a:lnTo>
                <a:lnTo>
                  <a:pt x="12813" y="16535"/>
                </a:lnTo>
                <a:lnTo>
                  <a:pt x="12746" y="16888"/>
                </a:lnTo>
                <a:lnTo>
                  <a:pt x="12667" y="17224"/>
                </a:lnTo>
                <a:lnTo>
                  <a:pt x="12510" y="17503"/>
                </a:lnTo>
                <a:lnTo>
                  <a:pt x="12228" y="18043"/>
                </a:lnTo>
                <a:lnTo>
                  <a:pt x="11970" y="18546"/>
                </a:lnTo>
                <a:lnTo>
                  <a:pt x="11868" y="18751"/>
                </a:lnTo>
                <a:lnTo>
                  <a:pt x="11778" y="18974"/>
                </a:lnTo>
                <a:lnTo>
                  <a:pt x="11711" y="19179"/>
                </a:lnTo>
                <a:lnTo>
                  <a:pt x="11666" y="19365"/>
                </a:lnTo>
                <a:lnTo>
                  <a:pt x="11632" y="19570"/>
                </a:lnTo>
                <a:lnTo>
                  <a:pt x="11632" y="19756"/>
                </a:lnTo>
                <a:lnTo>
                  <a:pt x="11632" y="19942"/>
                </a:lnTo>
                <a:lnTo>
                  <a:pt x="11643" y="20110"/>
                </a:lnTo>
                <a:lnTo>
                  <a:pt x="11711" y="20296"/>
                </a:lnTo>
                <a:lnTo>
                  <a:pt x="11801" y="20464"/>
                </a:lnTo>
                <a:lnTo>
                  <a:pt x="11891" y="20650"/>
                </a:lnTo>
                <a:lnTo>
                  <a:pt x="12037" y="20836"/>
                </a:lnTo>
                <a:lnTo>
                  <a:pt x="12206" y="21004"/>
                </a:lnTo>
                <a:lnTo>
                  <a:pt x="12419" y="21190"/>
                </a:lnTo>
                <a:lnTo>
                  <a:pt x="12667" y="21320"/>
                </a:lnTo>
                <a:lnTo>
                  <a:pt x="12960" y="21432"/>
                </a:lnTo>
                <a:lnTo>
                  <a:pt x="13286" y="21544"/>
                </a:lnTo>
                <a:lnTo>
                  <a:pt x="13612" y="21655"/>
                </a:lnTo>
                <a:lnTo>
                  <a:pt x="13983" y="21693"/>
                </a:lnTo>
                <a:lnTo>
                  <a:pt x="14343" y="21730"/>
                </a:lnTo>
                <a:lnTo>
                  <a:pt x="14715" y="21730"/>
                </a:lnTo>
                <a:lnTo>
                  <a:pt x="15075" y="21730"/>
                </a:lnTo>
                <a:lnTo>
                  <a:pt x="15446" y="21655"/>
                </a:lnTo>
                <a:lnTo>
                  <a:pt x="15794" y="21581"/>
                </a:lnTo>
                <a:lnTo>
                  <a:pt x="16132" y="21432"/>
                </a:lnTo>
                <a:lnTo>
                  <a:pt x="16458" y="21302"/>
                </a:lnTo>
                <a:lnTo>
                  <a:pt x="16740" y="21078"/>
                </a:lnTo>
                <a:lnTo>
                  <a:pt x="16976" y="20836"/>
                </a:lnTo>
                <a:lnTo>
                  <a:pt x="17043" y="20650"/>
                </a:lnTo>
                <a:lnTo>
                  <a:pt x="17088" y="20426"/>
                </a:lnTo>
                <a:lnTo>
                  <a:pt x="17133" y="20222"/>
                </a:lnTo>
                <a:lnTo>
                  <a:pt x="17156" y="19980"/>
                </a:lnTo>
                <a:lnTo>
                  <a:pt x="17167" y="19477"/>
                </a:lnTo>
                <a:lnTo>
                  <a:pt x="17167" y="18974"/>
                </a:lnTo>
                <a:lnTo>
                  <a:pt x="17156" y="18397"/>
                </a:lnTo>
                <a:lnTo>
                  <a:pt x="17111" y="17820"/>
                </a:lnTo>
                <a:lnTo>
                  <a:pt x="17066" y="17261"/>
                </a:lnTo>
                <a:lnTo>
                  <a:pt x="16998" y="16646"/>
                </a:lnTo>
                <a:lnTo>
                  <a:pt x="16852" y="15511"/>
                </a:lnTo>
                <a:lnTo>
                  <a:pt x="16740" y="14393"/>
                </a:lnTo>
                <a:lnTo>
                  <a:pt x="16717" y="13928"/>
                </a:lnTo>
                <a:lnTo>
                  <a:pt x="16695" y="13462"/>
                </a:lnTo>
                <a:lnTo>
                  <a:pt x="16717" y="13071"/>
                </a:lnTo>
                <a:lnTo>
                  <a:pt x="16785" y="12755"/>
                </a:lnTo>
                <a:lnTo>
                  <a:pt x="16852" y="12419"/>
                </a:lnTo>
                <a:lnTo>
                  <a:pt x="16953" y="12140"/>
                </a:lnTo>
                <a:lnTo>
                  <a:pt x="17088" y="11898"/>
                </a:lnTo>
                <a:lnTo>
                  <a:pt x="17212" y="11675"/>
                </a:lnTo>
                <a:lnTo>
                  <a:pt x="17370" y="11470"/>
                </a:lnTo>
                <a:lnTo>
                  <a:pt x="17516" y="11284"/>
                </a:lnTo>
                <a:lnTo>
                  <a:pt x="17696" y="11135"/>
                </a:lnTo>
                <a:lnTo>
                  <a:pt x="17865" y="11042"/>
                </a:lnTo>
                <a:lnTo>
                  <a:pt x="18033" y="10930"/>
                </a:lnTo>
                <a:lnTo>
                  <a:pt x="18213" y="10893"/>
                </a:lnTo>
                <a:lnTo>
                  <a:pt x="18382" y="10893"/>
                </a:lnTo>
                <a:lnTo>
                  <a:pt x="18551" y="10967"/>
                </a:lnTo>
                <a:lnTo>
                  <a:pt x="18708" y="11042"/>
                </a:lnTo>
                <a:lnTo>
                  <a:pt x="18855" y="11172"/>
                </a:lnTo>
                <a:lnTo>
                  <a:pt x="19012" y="11358"/>
                </a:lnTo>
                <a:lnTo>
                  <a:pt x="19136" y="11600"/>
                </a:lnTo>
                <a:lnTo>
                  <a:pt x="19271" y="11861"/>
                </a:lnTo>
                <a:lnTo>
                  <a:pt x="19440" y="12028"/>
                </a:lnTo>
                <a:lnTo>
                  <a:pt x="19608" y="12177"/>
                </a:lnTo>
                <a:lnTo>
                  <a:pt x="19822" y="12289"/>
                </a:lnTo>
                <a:lnTo>
                  <a:pt x="20025" y="12289"/>
                </a:lnTo>
                <a:lnTo>
                  <a:pt x="20238" y="12289"/>
                </a:lnTo>
                <a:lnTo>
                  <a:pt x="20452" y="12215"/>
                </a:lnTo>
                <a:lnTo>
                  <a:pt x="20643" y="12103"/>
                </a:lnTo>
                <a:lnTo>
                  <a:pt x="20846" y="11973"/>
                </a:lnTo>
                <a:lnTo>
                  <a:pt x="21037" y="11786"/>
                </a:lnTo>
                <a:lnTo>
                  <a:pt x="21206" y="11563"/>
                </a:lnTo>
                <a:lnTo>
                  <a:pt x="21363" y="11321"/>
                </a:lnTo>
                <a:lnTo>
                  <a:pt x="21465" y="11079"/>
                </a:lnTo>
                <a:lnTo>
                  <a:pt x="21577" y="10744"/>
                </a:lnTo>
                <a:lnTo>
                  <a:pt x="21622" y="10427"/>
                </a:lnTo>
                <a:lnTo>
                  <a:pt x="21645" y="10111"/>
                </a:lnTo>
                <a:lnTo>
                  <a:pt x="21622" y="9608"/>
                </a:lnTo>
                <a:lnTo>
                  <a:pt x="21577" y="9142"/>
                </a:lnTo>
                <a:lnTo>
                  <a:pt x="21465" y="8751"/>
                </a:lnTo>
                <a:lnTo>
                  <a:pt x="21363" y="8397"/>
                </a:lnTo>
                <a:lnTo>
                  <a:pt x="21206" y="8062"/>
                </a:lnTo>
                <a:lnTo>
                  <a:pt x="21037" y="7820"/>
                </a:lnTo>
                <a:lnTo>
                  <a:pt x="20846" y="7597"/>
                </a:lnTo>
                <a:lnTo>
                  <a:pt x="20643" y="7429"/>
                </a:lnTo>
                <a:lnTo>
                  <a:pt x="20452" y="7317"/>
                </a:lnTo>
                <a:lnTo>
                  <a:pt x="20238" y="7206"/>
                </a:lnTo>
                <a:lnTo>
                  <a:pt x="20025" y="7168"/>
                </a:lnTo>
                <a:lnTo>
                  <a:pt x="19822" y="7206"/>
                </a:lnTo>
                <a:lnTo>
                  <a:pt x="19608" y="7243"/>
                </a:lnTo>
                <a:lnTo>
                  <a:pt x="19440" y="7355"/>
                </a:lnTo>
                <a:lnTo>
                  <a:pt x="19271" y="7504"/>
                </a:lnTo>
                <a:lnTo>
                  <a:pt x="19136" y="7708"/>
                </a:lnTo>
                <a:lnTo>
                  <a:pt x="19012" y="7895"/>
                </a:lnTo>
                <a:lnTo>
                  <a:pt x="18832" y="8025"/>
                </a:lnTo>
                <a:lnTo>
                  <a:pt x="18663" y="8174"/>
                </a:lnTo>
                <a:lnTo>
                  <a:pt x="18472" y="8248"/>
                </a:lnTo>
                <a:lnTo>
                  <a:pt x="18270" y="8286"/>
                </a:lnTo>
                <a:lnTo>
                  <a:pt x="18078" y="8323"/>
                </a:lnTo>
                <a:lnTo>
                  <a:pt x="17887" y="8323"/>
                </a:lnTo>
                <a:lnTo>
                  <a:pt x="17696" y="8248"/>
                </a:lnTo>
                <a:lnTo>
                  <a:pt x="17493" y="8174"/>
                </a:lnTo>
                <a:lnTo>
                  <a:pt x="17302" y="8062"/>
                </a:lnTo>
                <a:lnTo>
                  <a:pt x="17133" y="7969"/>
                </a:lnTo>
                <a:lnTo>
                  <a:pt x="16976" y="7783"/>
                </a:lnTo>
                <a:lnTo>
                  <a:pt x="16852" y="7597"/>
                </a:lnTo>
                <a:lnTo>
                  <a:pt x="16740" y="7429"/>
                </a:lnTo>
                <a:lnTo>
                  <a:pt x="16672" y="7168"/>
                </a:lnTo>
                <a:lnTo>
                  <a:pt x="16638" y="6926"/>
                </a:lnTo>
                <a:lnTo>
                  <a:pt x="16616" y="6498"/>
                </a:lnTo>
                <a:lnTo>
                  <a:pt x="16616" y="5772"/>
                </a:lnTo>
                <a:lnTo>
                  <a:pt x="16650" y="4915"/>
                </a:lnTo>
                <a:lnTo>
                  <a:pt x="16695" y="3928"/>
                </a:lnTo>
                <a:lnTo>
                  <a:pt x="16762" y="2960"/>
                </a:lnTo>
                <a:lnTo>
                  <a:pt x="16830" y="1992"/>
                </a:lnTo>
                <a:lnTo>
                  <a:pt x="16908" y="1173"/>
                </a:lnTo>
                <a:lnTo>
                  <a:pt x="16976" y="521"/>
                </a:lnTo>
                <a:lnTo>
                  <a:pt x="16953" y="521"/>
                </a:lnTo>
                <a:lnTo>
                  <a:pt x="16931" y="521"/>
                </a:lnTo>
                <a:lnTo>
                  <a:pt x="16267" y="484"/>
                </a:lnTo>
                <a:lnTo>
                  <a:pt x="15637" y="428"/>
                </a:lnTo>
                <a:lnTo>
                  <a:pt x="15063" y="353"/>
                </a:lnTo>
                <a:lnTo>
                  <a:pt x="14523" y="279"/>
                </a:lnTo>
                <a:lnTo>
                  <a:pt x="14040" y="167"/>
                </a:lnTo>
                <a:lnTo>
                  <a:pt x="13635" y="93"/>
                </a:lnTo>
                <a:lnTo>
                  <a:pt x="13331" y="18"/>
                </a:lnTo>
                <a:lnTo>
                  <a:pt x="13117" y="18"/>
                </a:lnTo>
                <a:lnTo>
                  <a:pt x="12982" y="18"/>
                </a:lnTo>
                <a:lnTo>
                  <a:pt x="12858" y="130"/>
                </a:lnTo>
                <a:lnTo>
                  <a:pt x="12723" y="279"/>
                </a:lnTo>
                <a:lnTo>
                  <a:pt x="12622" y="446"/>
                </a:lnTo>
                <a:lnTo>
                  <a:pt x="12510" y="670"/>
                </a:lnTo>
                <a:lnTo>
                  <a:pt x="12419" y="912"/>
                </a:lnTo>
                <a:lnTo>
                  <a:pt x="12363" y="1210"/>
                </a:lnTo>
                <a:lnTo>
                  <a:pt x="12318" y="1526"/>
                </a:lnTo>
                <a:lnTo>
                  <a:pt x="12273" y="1843"/>
                </a:lnTo>
                <a:lnTo>
                  <a:pt x="12251" y="2215"/>
                </a:lnTo>
                <a:lnTo>
                  <a:pt x="12273" y="2532"/>
                </a:lnTo>
                <a:lnTo>
                  <a:pt x="12318" y="2886"/>
                </a:lnTo>
                <a:lnTo>
                  <a:pt x="12386" y="3240"/>
                </a:lnTo>
                <a:lnTo>
                  <a:pt x="12464" y="3556"/>
                </a:lnTo>
                <a:lnTo>
                  <a:pt x="12577" y="3891"/>
                </a:lnTo>
                <a:lnTo>
                  <a:pt x="12746" y="4171"/>
                </a:lnTo>
                <a:lnTo>
                  <a:pt x="12926" y="4487"/>
                </a:lnTo>
                <a:lnTo>
                  <a:pt x="13050" y="4860"/>
                </a:lnTo>
                <a:lnTo>
                  <a:pt x="13162" y="5251"/>
                </a:lnTo>
                <a:lnTo>
                  <a:pt x="13218" y="5604"/>
                </a:lnTo>
                <a:lnTo>
                  <a:pt x="13263" y="5995"/>
                </a:lnTo>
                <a:lnTo>
                  <a:pt x="13241" y="6386"/>
                </a:lnTo>
                <a:lnTo>
                  <a:pt x="13218" y="6740"/>
                </a:lnTo>
                <a:lnTo>
                  <a:pt x="13139" y="7094"/>
                </a:lnTo>
                <a:lnTo>
                  <a:pt x="13050" y="7429"/>
                </a:lnTo>
                <a:lnTo>
                  <a:pt x="12903" y="7746"/>
                </a:lnTo>
                <a:lnTo>
                  <a:pt x="12723" y="8025"/>
                </a:lnTo>
                <a:lnTo>
                  <a:pt x="12532" y="8286"/>
                </a:lnTo>
                <a:lnTo>
                  <a:pt x="12318" y="8491"/>
                </a:lnTo>
                <a:lnTo>
                  <a:pt x="12060" y="8677"/>
                </a:lnTo>
                <a:lnTo>
                  <a:pt x="11756" y="8788"/>
                </a:lnTo>
                <a:lnTo>
                  <a:pt x="11452" y="8826"/>
                </a:lnTo>
                <a:lnTo>
                  <a:pt x="11283" y="8826"/>
                </a:lnTo>
                <a:lnTo>
                  <a:pt x="11126" y="8826"/>
                </a:lnTo>
                <a:lnTo>
                  <a:pt x="11002" y="8788"/>
                </a:lnTo>
                <a:lnTo>
                  <a:pt x="10845" y="8714"/>
                </a:lnTo>
                <a:lnTo>
                  <a:pt x="10721" y="8640"/>
                </a:lnTo>
                <a:lnTo>
                  <a:pt x="10608" y="8565"/>
                </a:lnTo>
                <a:lnTo>
                  <a:pt x="10485" y="8453"/>
                </a:lnTo>
                <a:lnTo>
                  <a:pt x="10372" y="8323"/>
                </a:lnTo>
                <a:lnTo>
                  <a:pt x="10181" y="8062"/>
                </a:lnTo>
                <a:lnTo>
                  <a:pt x="10035" y="7746"/>
                </a:lnTo>
                <a:lnTo>
                  <a:pt x="9900" y="7392"/>
                </a:lnTo>
                <a:lnTo>
                  <a:pt x="9787" y="7001"/>
                </a:lnTo>
                <a:lnTo>
                  <a:pt x="9731" y="6610"/>
                </a:lnTo>
                <a:lnTo>
                  <a:pt x="9686" y="6219"/>
                </a:lnTo>
                <a:lnTo>
                  <a:pt x="9663" y="5772"/>
                </a:lnTo>
                <a:lnTo>
                  <a:pt x="9686" y="5381"/>
                </a:lnTo>
                <a:lnTo>
                  <a:pt x="9753" y="4990"/>
                </a:lnTo>
                <a:lnTo>
                  <a:pt x="9832" y="4636"/>
                </a:lnTo>
                <a:lnTo>
                  <a:pt x="9945" y="4320"/>
                </a:lnTo>
                <a:lnTo>
                  <a:pt x="10068" y="4022"/>
                </a:lnTo>
                <a:lnTo>
                  <a:pt x="10203" y="3817"/>
                </a:lnTo>
                <a:lnTo>
                  <a:pt x="10316" y="3593"/>
                </a:lnTo>
                <a:lnTo>
                  <a:pt x="10395" y="3351"/>
                </a:lnTo>
                <a:lnTo>
                  <a:pt x="10462" y="3109"/>
                </a:lnTo>
                <a:lnTo>
                  <a:pt x="10507" y="2848"/>
                </a:lnTo>
                <a:lnTo>
                  <a:pt x="10530" y="2606"/>
                </a:lnTo>
                <a:lnTo>
                  <a:pt x="10507" y="2346"/>
                </a:lnTo>
                <a:lnTo>
                  <a:pt x="10462" y="2141"/>
                </a:lnTo>
                <a:lnTo>
                  <a:pt x="10395" y="1880"/>
                </a:lnTo>
                <a:lnTo>
                  <a:pt x="10293" y="1638"/>
                </a:lnTo>
                <a:lnTo>
                  <a:pt x="10158" y="1415"/>
                </a:lnTo>
                <a:lnTo>
                  <a:pt x="9967" y="1210"/>
                </a:lnTo>
                <a:lnTo>
                  <a:pt x="9753" y="986"/>
                </a:lnTo>
                <a:lnTo>
                  <a:pt x="9495" y="819"/>
                </a:lnTo>
                <a:lnTo>
                  <a:pt x="9191" y="670"/>
                </a:lnTo>
                <a:lnTo>
                  <a:pt x="8842" y="521"/>
                </a:lnTo>
                <a:lnTo>
                  <a:pt x="8471" y="446"/>
                </a:lnTo>
                <a:lnTo>
                  <a:pt x="7998" y="428"/>
                </a:lnTo>
                <a:lnTo>
                  <a:pt x="7413" y="428"/>
                </a:lnTo>
                <a:lnTo>
                  <a:pt x="6817" y="446"/>
                </a:lnTo>
                <a:lnTo>
                  <a:pt x="6187" y="521"/>
                </a:lnTo>
                <a:lnTo>
                  <a:pt x="5602" y="633"/>
                </a:lnTo>
                <a:lnTo>
                  <a:pt x="5107" y="744"/>
                </a:lnTo>
                <a:lnTo>
                  <a:pt x="4725" y="856"/>
                </a:lnTo>
                <a:lnTo>
                  <a:pt x="4848" y="1564"/>
                </a:lnTo>
                <a:lnTo>
                  <a:pt x="5028" y="2495"/>
                </a:lnTo>
                <a:lnTo>
                  <a:pt x="5175" y="3556"/>
                </a:lnTo>
                <a:lnTo>
                  <a:pt x="5298" y="4673"/>
                </a:lnTo>
                <a:lnTo>
                  <a:pt x="5343" y="5213"/>
                </a:lnTo>
                <a:lnTo>
                  <a:pt x="5388" y="5753"/>
                </a:lnTo>
                <a:lnTo>
                  <a:pt x="5411" y="6275"/>
                </a:lnTo>
                <a:lnTo>
                  <a:pt x="5411" y="6740"/>
                </a:lnTo>
                <a:lnTo>
                  <a:pt x="5366" y="7168"/>
                </a:lnTo>
                <a:lnTo>
                  <a:pt x="5321" y="7541"/>
                </a:lnTo>
                <a:lnTo>
                  <a:pt x="5287" y="7708"/>
                </a:lnTo>
                <a:lnTo>
                  <a:pt x="5242" y="7857"/>
                </a:lnTo>
                <a:lnTo>
                  <a:pt x="5197" y="7969"/>
                </a:lnTo>
                <a:lnTo>
                  <a:pt x="5130" y="8062"/>
                </a:lnTo>
                <a:lnTo>
                  <a:pt x="5006" y="8248"/>
                </a:lnTo>
                <a:lnTo>
                  <a:pt x="4848" y="8397"/>
                </a:lnTo>
                <a:lnTo>
                  <a:pt x="4725" y="8528"/>
                </a:lnTo>
                <a:lnTo>
                  <a:pt x="4567" y="8640"/>
                </a:lnTo>
                <a:lnTo>
                  <a:pt x="4421" y="8714"/>
                </a:lnTo>
                <a:lnTo>
                  <a:pt x="4263" y="8751"/>
                </a:lnTo>
                <a:lnTo>
                  <a:pt x="4095" y="8788"/>
                </a:lnTo>
                <a:lnTo>
                  <a:pt x="3948" y="8788"/>
                </a:lnTo>
                <a:lnTo>
                  <a:pt x="3791" y="8751"/>
                </a:lnTo>
                <a:lnTo>
                  <a:pt x="3667" y="8714"/>
                </a:lnTo>
                <a:lnTo>
                  <a:pt x="3510" y="8677"/>
                </a:lnTo>
                <a:lnTo>
                  <a:pt x="3386" y="8602"/>
                </a:lnTo>
                <a:lnTo>
                  <a:pt x="3251" y="8491"/>
                </a:lnTo>
                <a:lnTo>
                  <a:pt x="3127" y="8360"/>
                </a:lnTo>
                <a:lnTo>
                  <a:pt x="3015" y="8248"/>
                </a:lnTo>
                <a:lnTo>
                  <a:pt x="2925" y="8062"/>
                </a:lnTo>
                <a:lnTo>
                  <a:pt x="2778" y="7857"/>
                </a:lnTo>
                <a:lnTo>
                  <a:pt x="2610" y="7671"/>
                </a:lnTo>
                <a:lnTo>
                  <a:pt x="2407" y="7541"/>
                </a:lnTo>
                <a:lnTo>
                  <a:pt x="2171" y="7466"/>
                </a:lnTo>
                <a:lnTo>
                  <a:pt x="1957" y="7429"/>
                </a:lnTo>
                <a:lnTo>
                  <a:pt x="1698" y="7429"/>
                </a:lnTo>
                <a:lnTo>
                  <a:pt x="1462" y="7466"/>
                </a:lnTo>
                <a:lnTo>
                  <a:pt x="1226" y="7559"/>
                </a:lnTo>
                <a:lnTo>
                  <a:pt x="989" y="7708"/>
                </a:lnTo>
                <a:lnTo>
                  <a:pt x="776" y="7932"/>
                </a:lnTo>
                <a:lnTo>
                  <a:pt x="551" y="8211"/>
                </a:lnTo>
                <a:lnTo>
                  <a:pt x="382" y="8528"/>
                </a:lnTo>
                <a:lnTo>
                  <a:pt x="315" y="8714"/>
                </a:lnTo>
                <a:lnTo>
                  <a:pt x="236" y="8919"/>
                </a:lnTo>
                <a:lnTo>
                  <a:pt x="191" y="9142"/>
                </a:lnTo>
                <a:lnTo>
                  <a:pt x="123" y="9347"/>
                </a:lnTo>
                <a:lnTo>
                  <a:pt x="78" y="9608"/>
                </a:lnTo>
                <a:lnTo>
                  <a:pt x="56" y="9887"/>
                </a:lnTo>
                <a:lnTo>
                  <a:pt x="33" y="10185"/>
                </a:lnTo>
                <a:lnTo>
                  <a:pt x="33" y="10464"/>
                </a:lnTo>
                <a:lnTo>
                  <a:pt x="33" y="10706"/>
                </a:lnTo>
                <a:lnTo>
                  <a:pt x="56" y="10967"/>
                </a:lnTo>
                <a:lnTo>
                  <a:pt x="78" y="11172"/>
                </a:lnTo>
                <a:lnTo>
                  <a:pt x="123" y="11395"/>
                </a:lnTo>
                <a:lnTo>
                  <a:pt x="168" y="11600"/>
                </a:lnTo>
                <a:lnTo>
                  <a:pt x="236" y="11786"/>
                </a:lnTo>
                <a:lnTo>
                  <a:pt x="292" y="11973"/>
                </a:lnTo>
                <a:lnTo>
                  <a:pt x="382" y="12140"/>
                </a:lnTo>
                <a:lnTo>
                  <a:pt x="540" y="12419"/>
                </a:lnTo>
                <a:lnTo>
                  <a:pt x="731" y="12680"/>
                </a:lnTo>
                <a:lnTo>
                  <a:pt x="944" y="12866"/>
                </a:lnTo>
                <a:lnTo>
                  <a:pt x="1158" y="12997"/>
                </a:lnTo>
                <a:lnTo>
                  <a:pt x="1395" y="13108"/>
                </a:lnTo>
                <a:lnTo>
                  <a:pt x="1608" y="13183"/>
                </a:lnTo>
                <a:lnTo>
                  <a:pt x="1856" y="13183"/>
                </a:lnTo>
                <a:lnTo>
                  <a:pt x="2070" y="13146"/>
                </a:lnTo>
                <a:lnTo>
                  <a:pt x="2261" y="13071"/>
                </a:lnTo>
                <a:lnTo>
                  <a:pt x="2430" y="12960"/>
                </a:lnTo>
                <a:lnTo>
                  <a:pt x="2587" y="12792"/>
                </a:lnTo>
                <a:lnTo>
                  <a:pt x="2688" y="12606"/>
                </a:lnTo>
                <a:lnTo>
                  <a:pt x="2801" y="12419"/>
                </a:lnTo>
                <a:lnTo>
                  <a:pt x="2925" y="12289"/>
                </a:lnTo>
                <a:lnTo>
                  <a:pt x="3082" y="12177"/>
                </a:lnTo>
                <a:lnTo>
                  <a:pt x="3228" y="12103"/>
                </a:lnTo>
                <a:lnTo>
                  <a:pt x="3408" y="12103"/>
                </a:lnTo>
                <a:lnTo>
                  <a:pt x="3577" y="12103"/>
                </a:lnTo>
                <a:lnTo>
                  <a:pt x="3723" y="12177"/>
                </a:lnTo>
                <a:lnTo>
                  <a:pt x="3903" y="12252"/>
                </a:lnTo>
                <a:lnTo>
                  <a:pt x="4072" y="12364"/>
                </a:lnTo>
                <a:lnTo>
                  <a:pt x="4230" y="12494"/>
                </a:lnTo>
                <a:lnTo>
                  <a:pt x="4353" y="12643"/>
                </a:lnTo>
                <a:lnTo>
                  <a:pt x="4488" y="12829"/>
                </a:lnTo>
                <a:lnTo>
                  <a:pt x="4567" y="13034"/>
                </a:lnTo>
                <a:lnTo>
                  <a:pt x="4657" y="13257"/>
                </a:lnTo>
                <a:lnTo>
                  <a:pt x="4702" y="13462"/>
                </a:lnTo>
                <a:lnTo>
                  <a:pt x="4725" y="13686"/>
                </a:lnTo>
                <a:lnTo>
                  <a:pt x="4702" y="14282"/>
                </a:lnTo>
                <a:lnTo>
                  <a:pt x="4657" y="15045"/>
                </a:lnTo>
                <a:lnTo>
                  <a:pt x="4612" y="15976"/>
                </a:lnTo>
                <a:lnTo>
                  <a:pt x="4590" y="16926"/>
                </a:lnTo>
                <a:lnTo>
                  <a:pt x="4567" y="17968"/>
                </a:lnTo>
                <a:lnTo>
                  <a:pt x="4567" y="19011"/>
                </a:lnTo>
                <a:lnTo>
                  <a:pt x="4590" y="19514"/>
                </a:lnTo>
                <a:lnTo>
                  <a:pt x="4612" y="19980"/>
                </a:lnTo>
                <a:lnTo>
                  <a:pt x="4657" y="20426"/>
                </a:lnTo>
                <a:lnTo>
                  <a:pt x="4725" y="20836"/>
                </a:lnTo>
                <a:lnTo>
                  <a:pt x="4848" y="20929"/>
                </a:lnTo>
                <a:lnTo>
                  <a:pt x="5040" y="21004"/>
                </a:lnTo>
                <a:lnTo>
                  <a:pt x="5265" y="21078"/>
                </a:lnTo>
                <a:lnTo>
                  <a:pt x="5478" y="21115"/>
                </a:lnTo>
                <a:lnTo>
                  <a:pt x="6041" y="21115"/>
                </a:lnTo>
                <a:lnTo>
                  <a:pt x="6637" y="21078"/>
                </a:lnTo>
                <a:lnTo>
                  <a:pt x="7312" y="21004"/>
                </a:lnTo>
                <a:lnTo>
                  <a:pt x="7998" y="20929"/>
                </a:lnTo>
                <a:lnTo>
                  <a:pt x="8696" y="20855"/>
                </a:lnTo>
                <a:lnTo>
                  <a:pt x="9360" y="20836"/>
                </a:lnTo>
                <a:close/>
              </a:path>
            </a:pathLst>
          </a:custGeom>
          <a:solidFill>
            <a:srgbClr val="FFCC99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7" name="Puzzle3"/>
          <p:cNvSpPr>
            <a:spLocks noEditPoints="1" noChangeArrowheads="1"/>
          </p:cNvSpPr>
          <p:nvPr/>
        </p:nvSpPr>
        <p:spPr bwMode="auto">
          <a:xfrm>
            <a:off x="4643730" y="597996"/>
            <a:ext cx="1012316" cy="1221887"/>
          </a:xfrm>
          <a:custGeom>
            <a:avLst/>
            <a:gdLst>
              <a:gd name="T0" fmla="*/ 10391 w 21600"/>
              <a:gd name="T1" fmla="*/ 15806 h 21600"/>
              <a:gd name="T2" fmla="*/ 20551 w 21600"/>
              <a:gd name="T3" fmla="*/ 21088 h 21600"/>
              <a:gd name="T4" fmla="*/ 13180 w 21600"/>
              <a:gd name="T5" fmla="*/ 13801 h 21600"/>
              <a:gd name="T6" fmla="*/ 20551 w 21600"/>
              <a:gd name="T7" fmla="*/ 7025 h 21600"/>
              <a:gd name="T8" fmla="*/ 10500 w 21600"/>
              <a:gd name="T9" fmla="*/ 52 h 21600"/>
              <a:gd name="T10" fmla="*/ 692 w 21600"/>
              <a:gd name="T11" fmla="*/ 6802 h 21600"/>
              <a:gd name="T12" fmla="*/ 8064 w 21600"/>
              <a:gd name="T13" fmla="*/ 13526 h 21600"/>
              <a:gd name="T14" fmla="*/ 692 w 21600"/>
              <a:gd name="T15" fmla="*/ 21088 h 21600"/>
              <a:gd name="T16" fmla="*/ 2273 w 21600"/>
              <a:gd name="T17" fmla="*/ 7719 h 21600"/>
              <a:gd name="T18" fmla="*/ 19149 w 21600"/>
              <a:gd name="T19" fmla="*/ 20237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6625" y="20892"/>
                </a:moveTo>
                <a:lnTo>
                  <a:pt x="7105" y="21023"/>
                </a:lnTo>
                <a:lnTo>
                  <a:pt x="7513" y="21088"/>
                </a:lnTo>
                <a:lnTo>
                  <a:pt x="7922" y="21115"/>
                </a:lnTo>
                <a:lnTo>
                  <a:pt x="8242" y="21115"/>
                </a:lnTo>
                <a:lnTo>
                  <a:pt x="8544" y="21062"/>
                </a:lnTo>
                <a:lnTo>
                  <a:pt x="8810" y="20997"/>
                </a:lnTo>
                <a:lnTo>
                  <a:pt x="9023" y="20892"/>
                </a:lnTo>
                <a:lnTo>
                  <a:pt x="9148" y="20761"/>
                </a:lnTo>
                <a:lnTo>
                  <a:pt x="9290" y="20616"/>
                </a:lnTo>
                <a:lnTo>
                  <a:pt x="9361" y="20459"/>
                </a:lnTo>
                <a:lnTo>
                  <a:pt x="9396" y="20289"/>
                </a:lnTo>
                <a:lnTo>
                  <a:pt x="9396" y="20092"/>
                </a:lnTo>
                <a:lnTo>
                  <a:pt x="9325" y="19909"/>
                </a:lnTo>
                <a:lnTo>
                  <a:pt x="9219" y="19738"/>
                </a:lnTo>
                <a:lnTo>
                  <a:pt x="9094" y="19555"/>
                </a:lnTo>
                <a:lnTo>
                  <a:pt x="8917" y="19384"/>
                </a:lnTo>
                <a:lnTo>
                  <a:pt x="8650" y="19162"/>
                </a:lnTo>
                <a:lnTo>
                  <a:pt x="8437" y="18900"/>
                </a:lnTo>
                <a:lnTo>
                  <a:pt x="8277" y="18624"/>
                </a:lnTo>
                <a:lnTo>
                  <a:pt x="8135" y="18349"/>
                </a:lnTo>
                <a:lnTo>
                  <a:pt x="8028" y="18048"/>
                </a:lnTo>
                <a:lnTo>
                  <a:pt x="7993" y="17746"/>
                </a:lnTo>
                <a:lnTo>
                  <a:pt x="7993" y="17471"/>
                </a:lnTo>
                <a:lnTo>
                  <a:pt x="8028" y="17169"/>
                </a:lnTo>
                <a:lnTo>
                  <a:pt x="8135" y="16920"/>
                </a:lnTo>
                <a:lnTo>
                  <a:pt x="8277" y="16671"/>
                </a:lnTo>
                <a:lnTo>
                  <a:pt x="8366" y="16540"/>
                </a:lnTo>
                <a:lnTo>
                  <a:pt x="8473" y="16409"/>
                </a:lnTo>
                <a:lnTo>
                  <a:pt x="8615" y="16317"/>
                </a:lnTo>
                <a:lnTo>
                  <a:pt x="8739" y="16213"/>
                </a:lnTo>
                <a:lnTo>
                  <a:pt x="8881" y="16134"/>
                </a:lnTo>
                <a:lnTo>
                  <a:pt x="9059" y="16055"/>
                </a:lnTo>
                <a:lnTo>
                  <a:pt x="9254" y="15990"/>
                </a:lnTo>
                <a:lnTo>
                  <a:pt x="9432" y="15911"/>
                </a:lnTo>
                <a:lnTo>
                  <a:pt x="9663" y="15885"/>
                </a:lnTo>
                <a:lnTo>
                  <a:pt x="9876" y="15833"/>
                </a:lnTo>
                <a:lnTo>
                  <a:pt x="10142" y="15806"/>
                </a:lnTo>
                <a:lnTo>
                  <a:pt x="10391" y="15806"/>
                </a:lnTo>
                <a:lnTo>
                  <a:pt x="10728" y="15806"/>
                </a:lnTo>
                <a:lnTo>
                  <a:pt x="10995" y="15806"/>
                </a:lnTo>
                <a:lnTo>
                  <a:pt x="11279" y="15833"/>
                </a:lnTo>
                <a:lnTo>
                  <a:pt x="11546" y="15885"/>
                </a:lnTo>
                <a:lnTo>
                  <a:pt x="11776" y="15937"/>
                </a:lnTo>
                <a:lnTo>
                  <a:pt x="12025" y="15990"/>
                </a:lnTo>
                <a:lnTo>
                  <a:pt x="12221" y="16055"/>
                </a:lnTo>
                <a:lnTo>
                  <a:pt x="12434" y="16134"/>
                </a:lnTo>
                <a:lnTo>
                  <a:pt x="12611" y="16213"/>
                </a:lnTo>
                <a:lnTo>
                  <a:pt x="12771" y="16317"/>
                </a:lnTo>
                <a:lnTo>
                  <a:pt x="12913" y="16409"/>
                </a:lnTo>
                <a:lnTo>
                  <a:pt x="13038" y="16514"/>
                </a:lnTo>
                <a:lnTo>
                  <a:pt x="13251" y="16737"/>
                </a:lnTo>
                <a:lnTo>
                  <a:pt x="13428" y="16986"/>
                </a:lnTo>
                <a:lnTo>
                  <a:pt x="13517" y="17248"/>
                </a:lnTo>
                <a:lnTo>
                  <a:pt x="13588" y="17523"/>
                </a:lnTo>
                <a:lnTo>
                  <a:pt x="13588" y="17799"/>
                </a:lnTo>
                <a:lnTo>
                  <a:pt x="13517" y="18074"/>
                </a:lnTo>
                <a:lnTo>
                  <a:pt x="13428" y="18323"/>
                </a:lnTo>
                <a:lnTo>
                  <a:pt x="13286" y="18572"/>
                </a:lnTo>
                <a:lnTo>
                  <a:pt x="13109" y="18808"/>
                </a:lnTo>
                <a:lnTo>
                  <a:pt x="12878" y="19031"/>
                </a:lnTo>
                <a:lnTo>
                  <a:pt x="12434" y="19411"/>
                </a:lnTo>
                <a:lnTo>
                  <a:pt x="12132" y="19738"/>
                </a:lnTo>
                <a:lnTo>
                  <a:pt x="12025" y="19856"/>
                </a:lnTo>
                <a:lnTo>
                  <a:pt x="11919" y="20014"/>
                </a:lnTo>
                <a:lnTo>
                  <a:pt x="11883" y="20132"/>
                </a:lnTo>
                <a:lnTo>
                  <a:pt x="11883" y="20263"/>
                </a:lnTo>
                <a:lnTo>
                  <a:pt x="11883" y="20394"/>
                </a:lnTo>
                <a:lnTo>
                  <a:pt x="11954" y="20485"/>
                </a:lnTo>
                <a:lnTo>
                  <a:pt x="12061" y="20590"/>
                </a:lnTo>
                <a:lnTo>
                  <a:pt x="12185" y="20695"/>
                </a:lnTo>
                <a:lnTo>
                  <a:pt x="12327" y="20787"/>
                </a:lnTo>
                <a:lnTo>
                  <a:pt x="12540" y="20892"/>
                </a:lnTo>
                <a:lnTo>
                  <a:pt x="12771" y="20997"/>
                </a:lnTo>
                <a:lnTo>
                  <a:pt x="13073" y="21088"/>
                </a:lnTo>
                <a:lnTo>
                  <a:pt x="13428" y="21193"/>
                </a:lnTo>
                <a:lnTo>
                  <a:pt x="13873" y="21298"/>
                </a:lnTo>
                <a:lnTo>
                  <a:pt x="14317" y="21390"/>
                </a:lnTo>
                <a:lnTo>
                  <a:pt x="14778" y="21468"/>
                </a:lnTo>
                <a:lnTo>
                  <a:pt x="15294" y="21547"/>
                </a:lnTo>
                <a:lnTo>
                  <a:pt x="15809" y="21600"/>
                </a:lnTo>
                <a:lnTo>
                  <a:pt x="16359" y="21652"/>
                </a:lnTo>
                <a:lnTo>
                  <a:pt x="16875" y="21678"/>
                </a:lnTo>
                <a:lnTo>
                  <a:pt x="17407" y="21678"/>
                </a:lnTo>
                <a:lnTo>
                  <a:pt x="17958" y="21678"/>
                </a:lnTo>
                <a:lnTo>
                  <a:pt x="18473" y="21652"/>
                </a:lnTo>
                <a:lnTo>
                  <a:pt x="18953" y="21573"/>
                </a:lnTo>
                <a:lnTo>
                  <a:pt x="19397" y="21495"/>
                </a:lnTo>
                <a:lnTo>
                  <a:pt x="19841" y="21390"/>
                </a:lnTo>
                <a:lnTo>
                  <a:pt x="20214" y="21272"/>
                </a:lnTo>
                <a:lnTo>
                  <a:pt x="20551" y="21088"/>
                </a:lnTo>
                <a:lnTo>
                  <a:pt x="20480" y="20787"/>
                </a:lnTo>
                <a:lnTo>
                  <a:pt x="20409" y="20485"/>
                </a:lnTo>
                <a:lnTo>
                  <a:pt x="20356" y="20158"/>
                </a:lnTo>
                <a:lnTo>
                  <a:pt x="20356" y="19804"/>
                </a:lnTo>
                <a:lnTo>
                  <a:pt x="20321" y="19083"/>
                </a:lnTo>
                <a:lnTo>
                  <a:pt x="20356" y="18349"/>
                </a:lnTo>
                <a:lnTo>
                  <a:pt x="20409" y="17641"/>
                </a:lnTo>
                <a:lnTo>
                  <a:pt x="20480" y="17012"/>
                </a:lnTo>
                <a:lnTo>
                  <a:pt x="20551" y="16488"/>
                </a:lnTo>
                <a:lnTo>
                  <a:pt x="20551" y="16055"/>
                </a:lnTo>
                <a:lnTo>
                  <a:pt x="20551" y="15911"/>
                </a:lnTo>
                <a:lnTo>
                  <a:pt x="20445" y="15754"/>
                </a:lnTo>
                <a:lnTo>
                  <a:pt x="20356" y="15610"/>
                </a:lnTo>
                <a:lnTo>
                  <a:pt x="20178" y="15452"/>
                </a:lnTo>
                <a:lnTo>
                  <a:pt x="20001" y="15334"/>
                </a:lnTo>
                <a:lnTo>
                  <a:pt x="19770" y="15230"/>
                </a:lnTo>
                <a:lnTo>
                  <a:pt x="19521" y="15125"/>
                </a:lnTo>
                <a:lnTo>
                  <a:pt x="19290" y="15059"/>
                </a:lnTo>
                <a:lnTo>
                  <a:pt x="19024" y="15007"/>
                </a:lnTo>
                <a:lnTo>
                  <a:pt x="18740" y="14954"/>
                </a:lnTo>
                <a:lnTo>
                  <a:pt x="18509" y="14954"/>
                </a:lnTo>
                <a:lnTo>
                  <a:pt x="18225" y="14954"/>
                </a:lnTo>
                <a:lnTo>
                  <a:pt x="17994" y="15007"/>
                </a:lnTo>
                <a:lnTo>
                  <a:pt x="17763" y="15085"/>
                </a:lnTo>
                <a:lnTo>
                  <a:pt x="17550" y="15177"/>
                </a:lnTo>
                <a:lnTo>
                  <a:pt x="17372" y="15308"/>
                </a:lnTo>
                <a:lnTo>
                  <a:pt x="17176" y="15426"/>
                </a:lnTo>
                <a:lnTo>
                  <a:pt x="16928" y="15557"/>
                </a:lnTo>
                <a:lnTo>
                  <a:pt x="16661" y="15636"/>
                </a:lnTo>
                <a:lnTo>
                  <a:pt x="16359" y="15688"/>
                </a:lnTo>
                <a:lnTo>
                  <a:pt x="16022" y="15715"/>
                </a:lnTo>
                <a:lnTo>
                  <a:pt x="15667" y="15688"/>
                </a:lnTo>
                <a:lnTo>
                  <a:pt x="15294" y="15662"/>
                </a:lnTo>
                <a:lnTo>
                  <a:pt x="14956" y="15583"/>
                </a:lnTo>
                <a:lnTo>
                  <a:pt x="14619" y="15479"/>
                </a:lnTo>
                <a:lnTo>
                  <a:pt x="14281" y="15334"/>
                </a:lnTo>
                <a:lnTo>
                  <a:pt x="13961" y="15177"/>
                </a:lnTo>
                <a:lnTo>
                  <a:pt x="13695" y="14981"/>
                </a:lnTo>
                <a:lnTo>
                  <a:pt x="13588" y="14850"/>
                </a:lnTo>
                <a:lnTo>
                  <a:pt x="13482" y="14732"/>
                </a:lnTo>
                <a:lnTo>
                  <a:pt x="13393" y="14600"/>
                </a:lnTo>
                <a:lnTo>
                  <a:pt x="13322" y="14456"/>
                </a:lnTo>
                <a:lnTo>
                  <a:pt x="13251" y="14299"/>
                </a:lnTo>
                <a:lnTo>
                  <a:pt x="13215" y="14155"/>
                </a:lnTo>
                <a:lnTo>
                  <a:pt x="13180" y="13971"/>
                </a:lnTo>
                <a:lnTo>
                  <a:pt x="13180" y="13801"/>
                </a:lnTo>
                <a:lnTo>
                  <a:pt x="13180" y="13591"/>
                </a:lnTo>
                <a:lnTo>
                  <a:pt x="13215" y="13395"/>
                </a:lnTo>
                <a:lnTo>
                  <a:pt x="13251" y="13198"/>
                </a:lnTo>
                <a:lnTo>
                  <a:pt x="13322" y="13015"/>
                </a:lnTo>
                <a:lnTo>
                  <a:pt x="13393" y="12870"/>
                </a:lnTo>
                <a:lnTo>
                  <a:pt x="13482" y="12713"/>
                </a:lnTo>
                <a:lnTo>
                  <a:pt x="13588" y="12569"/>
                </a:lnTo>
                <a:lnTo>
                  <a:pt x="13730" y="12438"/>
                </a:lnTo>
                <a:lnTo>
                  <a:pt x="13997" y="12215"/>
                </a:lnTo>
                <a:lnTo>
                  <a:pt x="14334" y="12005"/>
                </a:lnTo>
                <a:lnTo>
                  <a:pt x="14690" y="11861"/>
                </a:lnTo>
                <a:lnTo>
                  <a:pt x="15063" y="11756"/>
                </a:lnTo>
                <a:lnTo>
                  <a:pt x="15436" y="11678"/>
                </a:lnTo>
                <a:lnTo>
                  <a:pt x="15809" y="11638"/>
                </a:lnTo>
                <a:lnTo>
                  <a:pt x="16182" y="11638"/>
                </a:lnTo>
                <a:lnTo>
                  <a:pt x="16555" y="11678"/>
                </a:lnTo>
                <a:lnTo>
                  <a:pt x="16910" y="11730"/>
                </a:lnTo>
                <a:lnTo>
                  <a:pt x="17248" y="11835"/>
                </a:lnTo>
                <a:lnTo>
                  <a:pt x="17514" y="11966"/>
                </a:lnTo>
                <a:lnTo>
                  <a:pt x="17763" y="12110"/>
                </a:lnTo>
                <a:lnTo>
                  <a:pt x="17887" y="12215"/>
                </a:lnTo>
                <a:lnTo>
                  <a:pt x="18065" y="12307"/>
                </a:lnTo>
                <a:lnTo>
                  <a:pt x="18260" y="12412"/>
                </a:lnTo>
                <a:lnTo>
                  <a:pt x="18438" y="12464"/>
                </a:lnTo>
                <a:lnTo>
                  <a:pt x="18669" y="12543"/>
                </a:lnTo>
                <a:lnTo>
                  <a:pt x="18882" y="12569"/>
                </a:lnTo>
                <a:lnTo>
                  <a:pt x="19113" y="12595"/>
                </a:lnTo>
                <a:lnTo>
                  <a:pt x="19361" y="12608"/>
                </a:lnTo>
                <a:lnTo>
                  <a:pt x="19592" y="12608"/>
                </a:lnTo>
                <a:lnTo>
                  <a:pt x="19841" y="12595"/>
                </a:lnTo>
                <a:lnTo>
                  <a:pt x="20072" y="12543"/>
                </a:lnTo>
                <a:lnTo>
                  <a:pt x="20321" y="12490"/>
                </a:lnTo>
                <a:lnTo>
                  <a:pt x="20551" y="12438"/>
                </a:lnTo>
                <a:lnTo>
                  <a:pt x="20800" y="12333"/>
                </a:lnTo>
                <a:lnTo>
                  <a:pt x="20996" y="12241"/>
                </a:lnTo>
                <a:lnTo>
                  <a:pt x="21244" y="12110"/>
                </a:lnTo>
                <a:lnTo>
                  <a:pt x="21298" y="12032"/>
                </a:lnTo>
                <a:lnTo>
                  <a:pt x="21404" y="11966"/>
                </a:lnTo>
                <a:lnTo>
                  <a:pt x="21475" y="11861"/>
                </a:lnTo>
                <a:lnTo>
                  <a:pt x="21511" y="11730"/>
                </a:lnTo>
                <a:lnTo>
                  <a:pt x="21617" y="11481"/>
                </a:lnTo>
                <a:lnTo>
                  <a:pt x="21653" y="11180"/>
                </a:lnTo>
                <a:lnTo>
                  <a:pt x="21653" y="10826"/>
                </a:lnTo>
                <a:lnTo>
                  <a:pt x="21653" y="10472"/>
                </a:lnTo>
                <a:lnTo>
                  <a:pt x="21582" y="10092"/>
                </a:lnTo>
                <a:lnTo>
                  <a:pt x="21511" y="9725"/>
                </a:lnTo>
                <a:lnTo>
                  <a:pt x="21298" y="8912"/>
                </a:lnTo>
                <a:lnTo>
                  <a:pt x="21067" y="8191"/>
                </a:lnTo>
                <a:lnTo>
                  <a:pt x="20800" y="7536"/>
                </a:lnTo>
                <a:lnTo>
                  <a:pt x="20551" y="7025"/>
                </a:lnTo>
                <a:lnTo>
                  <a:pt x="20001" y="7103"/>
                </a:lnTo>
                <a:lnTo>
                  <a:pt x="19432" y="7156"/>
                </a:lnTo>
                <a:lnTo>
                  <a:pt x="18846" y="7208"/>
                </a:lnTo>
                <a:lnTo>
                  <a:pt x="18225" y="7208"/>
                </a:lnTo>
                <a:lnTo>
                  <a:pt x="17656" y="7208"/>
                </a:lnTo>
                <a:lnTo>
                  <a:pt x="17070" y="7182"/>
                </a:lnTo>
                <a:lnTo>
                  <a:pt x="16484" y="7156"/>
                </a:lnTo>
                <a:lnTo>
                  <a:pt x="15986" y="7103"/>
                </a:lnTo>
                <a:lnTo>
                  <a:pt x="14992" y="6999"/>
                </a:lnTo>
                <a:lnTo>
                  <a:pt x="14210" y="6907"/>
                </a:lnTo>
                <a:lnTo>
                  <a:pt x="13695" y="6828"/>
                </a:lnTo>
                <a:lnTo>
                  <a:pt x="13517" y="6802"/>
                </a:lnTo>
                <a:lnTo>
                  <a:pt x="13073" y="6645"/>
                </a:lnTo>
                <a:lnTo>
                  <a:pt x="12700" y="6474"/>
                </a:lnTo>
                <a:lnTo>
                  <a:pt x="12363" y="6304"/>
                </a:lnTo>
                <a:lnTo>
                  <a:pt x="12132" y="6094"/>
                </a:lnTo>
                <a:lnTo>
                  <a:pt x="11919" y="5871"/>
                </a:lnTo>
                <a:lnTo>
                  <a:pt x="11776" y="5649"/>
                </a:lnTo>
                <a:lnTo>
                  <a:pt x="11688" y="5413"/>
                </a:lnTo>
                <a:lnTo>
                  <a:pt x="11617" y="5190"/>
                </a:lnTo>
                <a:lnTo>
                  <a:pt x="11617" y="4941"/>
                </a:lnTo>
                <a:lnTo>
                  <a:pt x="11652" y="4718"/>
                </a:lnTo>
                <a:lnTo>
                  <a:pt x="11723" y="4482"/>
                </a:lnTo>
                <a:lnTo>
                  <a:pt x="11812" y="4285"/>
                </a:lnTo>
                <a:lnTo>
                  <a:pt x="11919" y="4089"/>
                </a:lnTo>
                <a:lnTo>
                  <a:pt x="12096" y="3905"/>
                </a:lnTo>
                <a:lnTo>
                  <a:pt x="12292" y="3735"/>
                </a:lnTo>
                <a:lnTo>
                  <a:pt x="12505" y="3604"/>
                </a:lnTo>
                <a:lnTo>
                  <a:pt x="12700" y="3460"/>
                </a:lnTo>
                <a:lnTo>
                  <a:pt x="12878" y="3250"/>
                </a:lnTo>
                <a:lnTo>
                  <a:pt x="13038" y="3027"/>
                </a:lnTo>
                <a:lnTo>
                  <a:pt x="13180" y="2752"/>
                </a:lnTo>
                <a:lnTo>
                  <a:pt x="13286" y="2477"/>
                </a:lnTo>
                <a:lnTo>
                  <a:pt x="13322" y="2175"/>
                </a:lnTo>
                <a:lnTo>
                  <a:pt x="13357" y="1874"/>
                </a:lnTo>
                <a:lnTo>
                  <a:pt x="13286" y="1572"/>
                </a:lnTo>
                <a:lnTo>
                  <a:pt x="13180" y="1271"/>
                </a:lnTo>
                <a:lnTo>
                  <a:pt x="13038" y="983"/>
                </a:lnTo>
                <a:lnTo>
                  <a:pt x="12949" y="865"/>
                </a:lnTo>
                <a:lnTo>
                  <a:pt x="12807" y="733"/>
                </a:lnTo>
                <a:lnTo>
                  <a:pt x="12665" y="616"/>
                </a:lnTo>
                <a:lnTo>
                  <a:pt x="12505" y="511"/>
                </a:lnTo>
                <a:lnTo>
                  <a:pt x="12327" y="406"/>
                </a:lnTo>
                <a:lnTo>
                  <a:pt x="12132" y="314"/>
                </a:lnTo>
                <a:lnTo>
                  <a:pt x="11883" y="235"/>
                </a:lnTo>
                <a:lnTo>
                  <a:pt x="11652" y="183"/>
                </a:lnTo>
                <a:lnTo>
                  <a:pt x="11368" y="104"/>
                </a:lnTo>
                <a:lnTo>
                  <a:pt x="11101" y="78"/>
                </a:lnTo>
                <a:lnTo>
                  <a:pt x="10800" y="52"/>
                </a:lnTo>
                <a:lnTo>
                  <a:pt x="10444" y="52"/>
                </a:lnTo>
                <a:lnTo>
                  <a:pt x="10142" y="52"/>
                </a:lnTo>
                <a:lnTo>
                  <a:pt x="9840" y="78"/>
                </a:lnTo>
                <a:lnTo>
                  <a:pt x="9574" y="104"/>
                </a:lnTo>
                <a:lnTo>
                  <a:pt x="9325" y="157"/>
                </a:lnTo>
                <a:lnTo>
                  <a:pt x="9094" y="209"/>
                </a:lnTo>
                <a:lnTo>
                  <a:pt x="8846" y="262"/>
                </a:lnTo>
                <a:lnTo>
                  <a:pt x="8650" y="340"/>
                </a:lnTo>
                <a:lnTo>
                  <a:pt x="8437" y="432"/>
                </a:lnTo>
                <a:lnTo>
                  <a:pt x="8277" y="511"/>
                </a:lnTo>
                <a:lnTo>
                  <a:pt x="8100" y="616"/>
                </a:lnTo>
                <a:lnTo>
                  <a:pt x="7957" y="707"/>
                </a:lnTo>
                <a:lnTo>
                  <a:pt x="7833" y="838"/>
                </a:lnTo>
                <a:lnTo>
                  <a:pt x="7620" y="1061"/>
                </a:lnTo>
                <a:lnTo>
                  <a:pt x="7442" y="1336"/>
                </a:lnTo>
                <a:lnTo>
                  <a:pt x="7353" y="1599"/>
                </a:lnTo>
                <a:lnTo>
                  <a:pt x="7318" y="1900"/>
                </a:lnTo>
                <a:lnTo>
                  <a:pt x="7318" y="2175"/>
                </a:lnTo>
                <a:lnTo>
                  <a:pt x="7353" y="2450"/>
                </a:lnTo>
                <a:lnTo>
                  <a:pt x="7442" y="2726"/>
                </a:lnTo>
                <a:lnTo>
                  <a:pt x="7620" y="2975"/>
                </a:lnTo>
                <a:lnTo>
                  <a:pt x="7833" y="3198"/>
                </a:lnTo>
                <a:lnTo>
                  <a:pt x="8064" y="3433"/>
                </a:lnTo>
                <a:lnTo>
                  <a:pt x="8295" y="3630"/>
                </a:lnTo>
                <a:lnTo>
                  <a:pt x="8508" y="3853"/>
                </a:lnTo>
                <a:lnTo>
                  <a:pt x="8686" y="4089"/>
                </a:lnTo>
                <a:lnTo>
                  <a:pt x="8775" y="4312"/>
                </a:lnTo>
                <a:lnTo>
                  <a:pt x="8846" y="4561"/>
                </a:lnTo>
                <a:lnTo>
                  <a:pt x="8846" y="4810"/>
                </a:lnTo>
                <a:lnTo>
                  <a:pt x="8810" y="5059"/>
                </a:lnTo>
                <a:lnTo>
                  <a:pt x="8721" y="5295"/>
                </a:lnTo>
                <a:lnTo>
                  <a:pt x="8579" y="5544"/>
                </a:lnTo>
                <a:lnTo>
                  <a:pt x="8366" y="5766"/>
                </a:lnTo>
                <a:lnTo>
                  <a:pt x="8135" y="5976"/>
                </a:lnTo>
                <a:lnTo>
                  <a:pt x="7833" y="6199"/>
                </a:lnTo>
                <a:lnTo>
                  <a:pt x="7478" y="6369"/>
                </a:lnTo>
                <a:lnTo>
                  <a:pt x="7069" y="6527"/>
                </a:lnTo>
                <a:lnTo>
                  <a:pt x="6590" y="6671"/>
                </a:lnTo>
                <a:lnTo>
                  <a:pt x="6092" y="6802"/>
                </a:lnTo>
                <a:lnTo>
                  <a:pt x="5684" y="6802"/>
                </a:lnTo>
                <a:lnTo>
                  <a:pt x="5133" y="6802"/>
                </a:lnTo>
                <a:lnTo>
                  <a:pt x="4547" y="6802"/>
                </a:lnTo>
                <a:lnTo>
                  <a:pt x="3872" y="6802"/>
                </a:lnTo>
                <a:lnTo>
                  <a:pt x="3144" y="6802"/>
                </a:lnTo>
                <a:lnTo>
                  <a:pt x="2362" y="6802"/>
                </a:lnTo>
                <a:lnTo>
                  <a:pt x="1545" y="6802"/>
                </a:lnTo>
                <a:lnTo>
                  <a:pt x="692" y="6802"/>
                </a:lnTo>
                <a:lnTo>
                  <a:pt x="586" y="7234"/>
                </a:lnTo>
                <a:lnTo>
                  <a:pt x="461" y="7837"/>
                </a:lnTo>
                <a:lnTo>
                  <a:pt x="355" y="8493"/>
                </a:lnTo>
                <a:lnTo>
                  <a:pt x="248" y="9187"/>
                </a:lnTo>
                <a:lnTo>
                  <a:pt x="142" y="9869"/>
                </a:lnTo>
                <a:lnTo>
                  <a:pt x="106" y="10498"/>
                </a:lnTo>
                <a:lnTo>
                  <a:pt x="106" y="10983"/>
                </a:lnTo>
                <a:lnTo>
                  <a:pt x="106" y="11311"/>
                </a:lnTo>
                <a:lnTo>
                  <a:pt x="213" y="11481"/>
                </a:lnTo>
                <a:lnTo>
                  <a:pt x="319" y="11651"/>
                </a:lnTo>
                <a:lnTo>
                  <a:pt x="497" y="11783"/>
                </a:lnTo>
                <a:lnTo>
                  <a:pt x="692" y="11914"/>
                </a:lnTo>
                <a:lnTo>
                  <a:pt x="941" y="12032"/>
                </a:lnTo>
                <a:lnTo>
                  <a:pt x="1207" y="12110"/>
                </a:lnTo>
                <a:lnTo>
                  <a:pt x="1509" y="12189"/>
                </a:lnTo>
                <a:lnTo>
                  <a:pt x="1794" y="12241"/>
                </a:lnTo>
                <a:lnTo>
                  <a:pt x="2131" y="12267"/>
                </a:lnTo>
                <a:lnTo>
                  <a:pt x="2433" y="12281"/>
                </a:lnTo>
                <a:lnTo>
                  <a:pt x="2735" y="12267"/>
                </a:lnTo>
                <a:lnTo>
                  <a:pt x="3055" y="12241"/>
                </a:lnTo>
                <a:lnTo>
                  <a:pt x="3357" y="12189"/>
                </a:lnTo>
                <a:lnTo>
                  <a:pt x="3623" y="12084"/>
                </a:lnTo>
                <a:lnTo>
                  <a:pt x="3872" y="11979"/>
                </a:lnTo>
                <a:lnTo>
                  <a:pt x="4103" y="11861"/>
                </a:lnTo>
                <a:lnTo>
                  <a:pt x="4316" y="11704"/>
                </a:lnTo>
                <a:lnTo>
                  <a:pt x="4582" y="11612"/>
                </a:lnTo>
                <a:lnTo>
                  <a:pt x="4849" y="11533"/>
                </a:lnTo>
                <a:lnTo>
                  <a:pt x="5169" y="11507"/>
                </a:lnTo>
                <a:lnTo>
                  <a:pt x="5506" y="11481"/>
                </a:lnTo>
                <a:lnTo>
                  <a:pt x="5808" y="11507"/>
                </a:lnTo>
                <a:lnTo>
                  <a:pt x="6146" y="11560"/>
                </a:lnTo>
                <a:lnTo>
                  <a:pt x="6501" y="11651"/>
                </a:lnTo>
                <a:lnTo>
                  <a:pt x="6803" y="11783"/>
                </a:lnTo>
                <a:lnTo>
                  <a:pt x="7105" y="11940"/>
                </a:lnTo>
                <a:lnTo>
                  <a:pt x="7353" y="12110"/>
                </a:lnTo>
                <a:lnTo>
                  <a:pt x="7584" y="12333"/>
                </a:lnTo>
                <a:lnTo>
                  <a:pt x="7798" y="12595"/>
                </a:lnTo>
                <a:lnTo>
                  <a:pt x="7922" y="12870"/>
                </a:lnTo>
                <a:lnTo>
                  <a:pt x="8028" y="13198"/>
                </a:lnTo>
                <a:lnTo>
                  <a:pt x="8064" y="13526"/>
                </a:lnTo>
                <a:lnTo>
                  <a:pt x="8028" y="13775"/>
                </a:lnTo>
                <a:lnTo>
                  <a:pt x="7922" y="13998"/>
                </a:lnTo>
                <a:lnTo>
                  <a:pt x="7798" y="14220"/>
                </a:lnTo>
                <a:lnTo>
                  <a:pt x="7584" y="14404"/>
                </a:lnTo>
                <a:lnTo>
                  <a:pt x="7353" y="14574"/>
                </a:lnTo>
                <a:lnTo>
                  <a:pt x="7105" y="14732"/>
                </a:lnTo>
                <a:lnTo>
                  <a:pt x="6803" y="14850"/>
                </a:lnTo>
                <a:lnTo>
                  <a:pt x="6501" y="14954"/>
                </a:lnTo>
                <a:lnTo>
                  <a:pt x="6146" y="15033"/>
                </a:lnTo>
                <a:lnTo>
                  <a:pt x="5808" y="15085"/>
                </a:lnTo>
                <a:lnTo>
                  <a:pt x="5506" y="15085"/>
                </a:lnTo>
                <a:lnTo>
                  <a:pt x="5169" y="15059"/>
                </a:lnTo>
                <a:lnTo>
                  <a:pt x="4849" y="15007"/>
                </a:lnTo>
                <a:lnTo>
                  <a:pt x="4582" y="14902"/>
                </a:lnTo>
                <a:lnTo>
                  <a:pt x="4316" y="14784"/>
                </a:lnTo>
                <a:lnTo>
                  <a:pt x="4103" y="14600"/>
                </a:lnTo>
                <a:lnTo>
                  <a:pt x="3907" y="14430"/>
                </a:lnTo>
                <a:lnTo>
                  <a:pt x="3659" y="14299"/>
                </a:lnTo>
                <a:lnTo>
                  <a:pt x="3428" y="14194"/>
                </a:lnTo>
                <a:lnTo>
                  <a:pt x="3179" y="14129"/>
                </a:lnTo>
                <a:lnTo>
                  <a:pt x="2913" y="14102"/>
                </a:lnTo>
                <a:lnTo>
                  <a:pt x="2646" y="14102"/>
                </a:lnTo>
                <a:lnTo>
                  <a:pt x="2362" y="14129"/>
                </a:lnTo>
                <a:lnTo>
                  <a:pt x="2096" y="14168"/>
                </a:lnTo>
                <a:lnTo>
                  <a:pt x="1811" y="14273"/>
                </a:lnTo>
                <a:lnTo>
                  <a:pt x="1545" y="14378"/>
                </a:lnTo>
                <a:lnTo>
                  <a:pt x="1314" y="14496"/>
                </a:lnTo>
                <a:lnTo>
                  <a:pt x="1065" y="14653"/>
                </a:lnTo>
                <a:lnTo>
                  <a:pt x="870" y="14797"/>
                </a:lnTo>
                <a:lnTo>
                  <a:pt x="657" y="14981"/>
                </a:lnTo>
                <a:lnTo>
                  <a:pt x="497" y="15177"/>
                </a:lnTo>
                <a:lnTo>
                  <a:pt x="390" y="15413"/>
                </a:lnTo>
                <a:lnTo>
                  <a:pt x="284" y="15636"/>
                </a:lnTo>
                <a:lnTo>
                  <a:pt x="248" y="15911"/>
                </a:lnTo>
                <a:lnTo>
                  <a:pt x="284" y="16239"/>
                </a:lnTo>
                <a:lnTo>
                  <a:pt x="319" y="16566"/>
                </a:lnTo>
                <a:lnTo>
                  <a:pt x="497" y="17340"/>
                </a:lnTo>
                <a:lnTo>
                  <a:pt x="692" y="18152"/>
                </a:lnTo>
                <a:lnTo>
                  <a:pt x="799" y="18559"/>
                </a:lnTo>
                <a:lnTo>
                  <a:pt x="905" y="18978"/>
                </a:lnTo>
                <a:lnTo>
                  <a:pt x="959" y="19384"/>
                </a:lnTo>
                <a:lnTo>
                  <a:pt x="994" y="19791"/>
                </a:lnTo>
                <a:lnTo>
                  <a:pt x="994" y="20132"/>
                </a:lnTo>
                <a:lnTo>
                  <a:pt x="959" y="20485"/>
                </a:lnTo>
                <a:lnTo>
                  <a:pt x="941" y="20669"/>
                </a:lnTo>
                <a:lnTo>
                  <a:pt x="870" y="20813"/>
                </a:lnTo>
                <a:lnTo>
                  <a:pt x="799" y="20970"/>
                </a:lnTo>
                <a:lnTo>
                  <a:pt x="692" y="21088"/>
                </a:lnTo>
                <a:lnTo>
                  <a:pt x="1474" y="20997"/>
                </a:lnTo>
                <a:lnTo>
                  <a:pt x="2291" y="20866"/>
                </a:lnTo>
                <a:lnTo>
                  <a:pt x="3108" y="20787"/>
                </a:lnTo>
                <a:lnTo>
                  <a:pt x="3907" y="20721"/>
                </a:lnTo>
                <a:lnTo>
                  <a:pt x="4653" y="20695"/>
                </a:lnTo>
                <a:lnTo>
                  <a:pt x="5364" y="20695"/>
                </a:lnTo>
                <a:lnTo>
                  <a:pt x="5701" y="20721"/>
                </a:lnTo>
                <a:lnTo>
                  <a:pt x="6057" y="20761"/>
                </a:lnTo>
                <a:lnTo>
                  <a:pt x="6323" y="20813"/>
                </a:lnTo>
                <a:lnTo>
                  <a:pt x="6625" y="20892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8" name="Puzzle2"/>
          <p:cNvSpPr>
            <a:spLocks noEditPoints="1" noChangeArrowheads="1"/>
          </p:cNvSpPr>
          <p:nvPr/>
        </p:nvSpPr>
        <p:spPr bwMode="auto">
          <a:xfrm>
            <a:off x="4348895" y="1487656"/>
            <a:ext cx="1615707" cy="1112935"/>
          </a:xfrm>
          <a:custGeom>
            <a:avLst/>
            <a:gdLst>
              <a:gd name="T0" fmla="*/ 11 w 21600"/>
              <a:gd name="T1" fmla="*/ 13386 h 21600"/>
              <a:gd name="T2" fmla="*/ 4202 w 21600"/>
              <a:gd name="T3" fmla="*/ 21161 h 21600"/>
              <a:gd name="T4" fmla="*/ 10400 w 21600"/>
              <a:gd name="T5" fmla="*/ 13909 h 21600"/>
              <a:gd name="T6" fmla="*/ 16821 w 21600"/>
              <a:gd name="T7" fmla="*/ 21190 h 21600"/>
              <a:gd name="T8" fmla="*/ 21600 w 21600"/>
              <a:gd name="T9" fmla="*/ 15083 h 21600"/>
              <a:gd name="T10" fmla="*/ 16889 w 21600"/>
              <a:gd name="T11" fmla="*/ 5739 h 21600"/>
              <a:gd name="T12" fmla="*/ 10800 w 21600"/>
              <a:gd name="T13" fmla="*/ 28 h 21600"/>
              <a:gd name="T14" fmla="*/ 4202 w 21600"/>
              <a:gd name="T15" fmla="*/ 5894 h 21600"/>
              <a:gd name="T16" fmla="*/ 5388 w 21600"/>
              <a:gd name="T17" fmla="*/ 6742 h 21600"/>
              <a:gd name="T18" fmla="*/ 16177 w 21600"/>
              <a:gd name="T19" fmla="*/ 20441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4247" y="12354"/>
                </a:moveTo>
                <a:lnTo>
                  <a:pt x="4134" y="12468"/>
                </a:lnTo>
                <a:lnTo>
                  <a:pt x="4010" y="12581"/>
                </a:lnTo>
                <a:lnTo>
                  <a:pt x="3897" y="12637"/>
                </a:lnTo>
                <a:lnTo>
                  <a:pt x="3773" y="12694"/>
                </a:lnTo>
                <a:lnTo>
                  <a:pt x="3637" y="12694"/>
                </a:lnTo>
                <a:lnTo>
                  <a:pt x="3524" y="12694"/>
                </a:lnTo>
                <a:lnTo>
                  <a:pt x="3400" y="12665"/>
                </a:lnTo>
                <a:lnTo>
                  <a:pt x="3287" y="12609"/>
                </a:lnTo>
                <a:lnTo>
                  <a:pt x="3027" y="12496"/>
                </a:lnTo>
                <a:lnTo>
                  <a:pt x="2790" y="12340"/>
                </a:lnTo>
                <a:lnTo>
                  <a:pt x="2530" y="12142"/>
                </a:lnTo>
                <a:lnTo>
                  <a:pt x="2293" y="11987"/>
                </a:lnTo>
                <a:lnTo>
                  <a:pt x="2033" y="11817"/>
                </a:lnTo>
                <a:lnTo>
                  <a:pt x="1773" y="11676"/>
                </a:lnTo>
                <a:lnTo>
                  <a:pt x="1638" y="11662"/>
                </a:lnTo>
                <a:lnTo>
                  <a:pt x="1513" y="11634"/>
                </a:lnTo>
                <a:lnTo>
                  <a:pt x="1378" y="11634"/>
                </a:lnTo>
                <a:lnTo>
                  <a:pt x="1253" y="11634"/>
                </a:lnTo>
                <a:lnTo>
                  <a:pt x="1118" y="11662"/>
                </a:lnTo>
                <a:lnTo>
                  <a:pt x="971" y="11732"/>
                </a:lnTo>
                <a:lnTo>
                  <a:pt x="835" y="11817"/>
                </a:lnTo>
                <a:lnTo>
                  <a:pt x="711" y="11959"/>
                </a:lnTo>
                <a:lnTo>
                  <a:pt x="553" y="12086"/>
                </a:lnTo>
                <a:lnTo>
                  <a:pt x="429" y="12284"/>
                </a:lnTo>
                <a:lnTo>
                  <a:pt x="271" y="12524"/>
                </a:lnTo>
                <a:lnTo>
                  <a:pt x="146" y="12793"/>
                </a:lnTo>
                <a:lnTo>
                  <a:pt x="79" y="12962"/>
                </a:lnTo>
                <a:lnTo>
                  <a:pt x="33" y="13146"/>
                </a:lnTo>
                <a:lnTo>
                  <a:pt x="11" y="13386"/>
                </a:lnTo>
                <a:lnTo>
                  <a:pt x="11" y="13641"/>
                </a:lnTo>
                <a:lnTo>
                  <a:pt x="33" y="13881"/>
                </a:lnTo>
                <a:lnTo>
                  <a:pt x="101" y="14150"/>
                </a:lnTo>
                <a:lnTo>
                  <a:pt x="192" y="14404"/>
                </a:lnTo>
                <a:lnTo>
                  <a:pt x="293" y="14645"/>
                </a:lnTo>
                <a:lnTo>
                  <a:pt x="451" y="14857"/>
                </a:lnTo>
                <a:lnTo>
                  <a:pt x="621" y="15054"/>
                </a:lnTo>
                <a:lnTo>
                  <a:pt x="734" y="15125"/>
                </a:lnTo>
                <a:lnTo>
                  <a:pt x="835" y="15210"/>
                </a:lnTo>
                <a:lnTo>
                  <a:pt x="948" y="15267"/>
                </a:lnTo>
                <a:lnTo>
                  <a:pt x="1084" y="15323"/>
                </a:lnTo>
                <a:lnTo>
                  <a:pt x="1208" y="15351"/>
                </a:lnTo>
                <a:lnTo>
                  <a:pt x="1355" y="15380"/>
                </a:lnTo>
                <a:lnTo>
                  <a:pt x="1513" y="15380"/>
                </a:lnTo>
                <a:lnTo>
                  <a:pt x="1683" y="15380"/>
                </a:lnTo>
                <a:lnTo>
                  <a:pt x="1864" y="15351"/>
                </a:lnTo>
                <a:lnTo>
                  <a:pt x="2033" y="15323"/>
                </a:lnTo>
                <a:lnTo>
                  <a:pt x="2225" y="15238"/>
                </a:lnTo>
                <a:lnTo>
                  <a:pt x="2428" y="15153"/>
                </a:lnTo>
                <a:lnTo>
                  <a:pt x="2745" y="15026"/>
                </a:lnTo>
                <a:lnTo>
                  <a:pt x="3005" y="14913"/>
                </a:lnTo>
                <a:lnTo>
                  <a:pt x="3264" y="14828"/>
                </a:lnTo>
                <a:lnTo>
                  <a:pt x="3513" y="14800"/>
                </a:lnTo>
                <a:lnTo>
                  <a:pt x="3615" y="14828"/>
                </a:lnTo>
                <a:lnTo>
                  <a:pt x="3728" y="14857"/>
                </a:lnTo>
                <a:lnTo>
                  <a:pt x="3807" y="14913"/>
                </a:lnTo>
                <a:lnTo>
                  <a:pt x="3920" y="14998"/>
                </a:lnTo>
                <a:lnTo>
                  <a:pt x="4010" y="15097"/>
                </a:lnTo>
                <a:lnTo>
                  <a:pt x="4089" y="15238"/>
                </a:lnTo>
                <a:lnTo>
                  <a:pt x="4179" y="15408"/>
                </a:lnTo>
                <a:lnTo>
                  <a:pt x="4247" y="15620"/>
                </a:lnTo>
                <a:lnTo>
                  <a:pt x="4326" y="15860"/>
                </a:lnTo>
                <a:lnTo>
                  <a:pt x="4394" y="16129"/>
                </a:lnTo>
                <a:lnTo>
                  <a:pt x="4439" y="16440"/>
                </a:lnTo>
                <a:lnTo>
                  <a:pt x="4507" y="16737"/>
                </a:lnTo>
                <a:lnTo>
                  <a:pt x="4552" y="17090"/>
                </a:lnTo>
                <a:lnTo>
                  <a:pt x="4575" y="17443"/>
                </a:lnTo>
                <a:lnTo>
                  <a:pt x="4586" y="17825"/>
                </a:lnTo>
                <a:lnTo>
                  <a:pt x="4586" y="18193"/>
                </a:lnTo>
                <a:lnTo>
                  <a:pt x="4586" y="18574"/>
                </a:lnTo>
                <a:lnTo>
                  <a:pt x="4586" y="18984"/>
                </a:lnTo>
                <a:lnTo>
                  <a:pt x="4552" y="19366"/>
                </a:lnTo>
                <a:lnTo>
                  <a:pt x="4507" y="19748"/>
                </a:lnTo>
                <a:lnTo>
                  <a:pt x="4462" y="20129"/>
                </a:lnTo>
                <a:lnTo>
                  <a:pt x="4371" y="20483"/>
                </a:lnTo>
                <a:lnTo>
                  <a:pt x="4292" y="20836"/>
                </a:lnTo>
                <a:lnTo>
                  <a:pt x="4202" y="21161"/>
                </a:lnTo>
                <a:lnTo>
                  <a:pt x="4744" y="21161"/>
                </a:lnTo>
                <a:lnTo>
                  <a:pt x="5264" y="21161"/>
                </a:lnTo>
                <a:lnTo>
                  <a:pt x="5784" y="21161"/>
                </a:lnTo>
                <a:lnTo>
                  <a:pt x="6235" y="21161"/>
                </a:lnTo>
                <a:lnTo>
                  <a:pt x="6676" y="21161"/>
                </a:lnTo>
                <a:lnTo>
                  <a:pt x="7060" y="21161"/>
                </a:lnTo>
                <a:lnTo>
                  <a:pt x="7410" y="21161"/>
                </a:lnTo>
                <a:lnTo>
                  <a:pt x="7670" y="21161"/>
                </a:lnTo>
                <a:lnTo>
                  <a:pt x="8020" y="21020"/>
                </a:lnTo>
                <a:lnTo>
                  <a:pt x="8303" y="20893"/>
                </a:lnTo>
                <a:lnTo>
                  <a:pt x="8563" y="20695"/>
                </a:lnTo>
                <a:lnTo>
                  <a:pt x="8800" y="20511"/>
                </a:lnTo>
                <a:lnTo>
                  <a:pt x="8969" y="20285"/>
                </a:lnTo>
                <a:lnTo>
                  <a:pt x="9150" y="20045"/>
                </a:lnTo>
                <a:lnTo>
                  <a:pt x="9252" y="19804"/>
                </a:lnTo>
                <a:lnTo>
                  <a:pt x="9342" y="19550"/>
                </a:lnTo>
                <a:lnTo>
                  <a:pt x="9410" y="19281"/>
                </a:lnTo>
                <a:lnTo>
                  <a:pt x="9433" y="19013"/>
                </a:lnTo>
                <a:lnTo>
                  <a:pt x="9433" y="18744"/>
                </a:lnTo>
                <a:lnTo>
                  <a:pt x="9387" y="18504"/>
                </a:lnTo>
                <a:lnTo>
                  <a:pt x="9320" y="18221"/>
                </a:lnTo>
                <a:lnTo>
                  <a:pt x="9207" y="17981"/>
                </a:lnTo>
                <a:lnTo>
                  <a:pt x="9105" y="17740"/>
                </a:lnTo>
                <a:lnTo>
                  <a:pt x="8924" y="17514"/>
                </a:lnTo>
                <a:lnTo>
                  <a:pt x="8777" y="17274"/>
                </a:lnTo>
                <a:lnTo>
                  <a:pt x="8642" y="17034"/>
                </a:lnTo>
                <a:lnTo>
                  <a:pt x="8563" y="16765"/>
                </a:lnTo>
                <a:lnTo>
                  <a:pt x="8472" y="16468"/>
                </a:lnTo>
                <a:lnTo>
                  <a:pt x="8450" y="16157"/>
                </a:lnTo>
                <a:lnTo>
                  <a:pt x="8450" y="15860"/>
                </a:lnTo>
                <a:lnTo>
                  <a:pt x="8472" y="15563"/>
                </a:lnTo>
                <a:lnTo>
                  <a:pt x="8540" y="15267"/>
                </a:lnTo>
                <a:lnTo>
                  <a:pt x="8642" y="14998"/>
                </a:lnTo>
                <a:lnTo>
                  <a:pt x="8777" y="14729"/>
                </a:lnTo>
                <a:lnTo>
                  <a:pt x="8868" y="14616"/>
                </a:lnTo>
                <a:lnTo>
                  <a:pt x="8969" y="14475"/>
                </a:lnTo>
                <a:lnTo>
                  <a:pt x="9060" y="14376"/>
                </a:lnTo>
                <a:lnTo>
                  <a:pt x="9184" y="14291"/>
                </a:lnTo>
                <a:lnTo>
                  <a:pt x="9297" y="14206"/>
                </a:lnTo>
                <a:lnTo>
                  <a:pt x="9433" y="14121"/>
                </a:lnTo>
                <a:lnTo>
                  <a:pt x="9579" y="14051"/>
                </a:lnTo>
                <a:lnTo>
                  <a:pt x="9726" y="13994"/>
                </a:lnTo>
                <a:lnTo>
                  <a:pt x="9884" y="13938"/>
                </a:lnTo>
                <a:lnTo>
                  <a:pt x="10054" y="13909"/>
                </a:lnTo>
                <a:lnTo>
                  <a:pt x="10257" y="13881"/>
                </a:lnTo>
                <a:lnTo>
                  <a:pt x="10449" y="13881"/>
                </a:lnTo>
                <a:lnTo>
                  <a:pt x="10664" y="13881"/>
                </a:lnTo>
                <a:lnTo>
                  <a:pt x="10856" y="13909"/>
                </a:lnTo>
                <a:lnTo>
                  <a:pt x="11037" y="13966"/>
                </a:lnTo>
                <a:lnTo>
                  <a:pt x="11206" y="14023"/>
                </a:lnTo>
                <a:lnTo>
                  <a:pt x="11353" y="14093"/>
                </a:lnTo>
                <a:lnTo>
                  <a:pt x="11511" y="14178"/>
                </a:lnTo>
                <a:lnTo>
                  <a:pt x="11635" y="14263"/>
                </a:lnTo>
                <a:lnTo>
                  <a:pt x="11748" y="14376"/>
                </a:lnTo>
                <a:lnTo>
                  <a:pt x="11861" y="14475"/>
                </a:lnTo>
                <a:lnTo>
                  <a:pt x="11941" y="14616"/>
                </a:lnTo>
                <a:lnTo>
                  <a:pt x="12031" y="14758"/>
                </a:lnTo>
                <a:lnTo>
                  <a:pt x="12099" y="14885"/>
                </a:lnTo>
                <a:lnTo>
                  <a:pt x="12200" y="15210"/>
                </a:lnTo>
                <a:lnTo>
                  <a:pt x="12268" y="15507"/>
                </a:lnTo>
                <a:lnTo>
                  <a:pt x="12291" y="15832"/>
                </a:lnTo>
                <a:lnTo>
                  <a:pt x="12291" y="16157"/>
                </a:lnTo>
                <a:lnTo>
                  <a:pt x="12246" y="16482"/>
                </a:lnTo>
                <a:lnTo>
                  <a:pt x="12178" y="16807"/>
                </a:lnTo>
                <a:lnTo>
                  <a:pt x="12099" y="17090"/>
                </a:lnTo>
                <a:lnTo>
                  <a:pt x="12008" y="17330"/>
                </a:lnTo>
                <a:lnTo>
                  <a:pt x="11884" y="17542"/>
                </a:lnTo>
                <a:lnTo>
                  <a:pt x="11748" y="17712"/>
                </a:lnTo>
                <a:lnTo>
                  <a:pt x="11613" y="17839"/>
                </a:lnTo>
                <a:lnTo>
                  <a:pt x="11489" y="18037"/>
                </a:lnTo>
                <a:lnTo>
                  <a:pt x="11398" y="18221"/>
                </a:lnTo>
                <a:lnTo>
                  <a:pt x="11319" y="18447"/>
                </a:lnTo>
                <a:lnTo>
                  <a:pt x="11251" y="18659"/>
                </a:lnTo>
                <a:lnTo>
                  <a:pt x="11206" y="18900"/>
                </a:lnTo>
                <a:lnTo>
                  <a:pt x="11184" y="19154"/>
                </a:lnTo>
                <a:lnTo>
                  <a:pt x="11184" y="19423"/>
                </a:lnTo>
                <a:lnTo>
                  <a:pt x="11229" y="19663"/>
                </a:lnTo>
                <a:lnTo>
                  <a:pt x="11297" y="19903"/>
                </a:lnTo>
                <a:lnTo>
                  <a:pt x="11376" y="20158"/>
                </a:lnTo>
                <a:lnTo>
                  <a:pt x="11511" y="20398"/>
                </a:lnTo>
                <a:lnTo>
                  <a:pt x="11681" y="20610"/>
                </a:lnTo>
                <a:lnTo>
                  <a:pt x="11884" y="20808"/>
                </a:lnTo>
                <a:lnTo>
                  <a:pt x="12121" y="20992"/>
                </a:lnTo>
                <a:lnTo>
                  <a:pt x="12404" y="21161"/>
                </a:lnTo>
                <a:lnTo>
                  <a:pt x="12528" y="21190"/>
                </a:lnTo>
                <a:lnTo>
                  <a:pt x="12856" y="21274"/>
                </a:lnTo>
                <a:lnTo>
                  <a:pt x="13330" y="21373"/>
                </a:lnTo>
                <a:lnTo>
                  <a:pt x="13963" y="21486"/>
                </a:lnTo>
                <a:lnTo>
                  <a:pt x="14313" y="21543"/>
                </a:lnTo>
                <a:lnTo>
                  <a:pt x="14652" y="21571"/>
                </a:lnTo>
                <a:lnTo>
                  <a:pt x="15025" y="21600"/>
                </a:lnTo>
                <a:lnTo>
                  <a:pt x="15409" y="21600"/>
                </a:lnTo>
                <a:lnTo>
                  <a:pt x="15782" y="21600"/>
                </a:lnTo>
                <a:lnTo>
                  <a:pt x="16177" y="21571"/>
                </a:lnTo>
                <a:lnTo>
                  <a:pt x="16516" y="21486"/>
                </a:lnTo>
                <a:lnTo>
                  <a:pt x="16889" y="21402"/>
                </a:lnTo>
                <a:lnTo>
                  <a:pt x="16821" y="21190"/>
                </a:lnTo>
                <a:lnTo>
                  <a:pt x="16776" y="20935"/>
                </a:lnTo>
                <a:lnTo>
                  <a:pt x="16742" y="20667"/>
                </a:lnTo>
                <a:lnTo>
                  <a:pt x="16719" y="20370"/>
                </a:lnTo>
                <a:lnTo>
                  <a:pt x="16697" y="19719"/>
                </a:lnTo>
                <a:lnTo>
                  <a:pt x="16697" y="19013"/>
                </a:lnTo>
                <a:lnTo>
                  <a:pt x="16719" y="18306"/>
                </a:lnTo>
                <a:lnTo>
                  <a:pt x="16753" y="17599"/>
                </a:lnTo>
                <a:lnTo>
                  <a:pt x="16821" y="16949"/>
                </a:lnTo>
                <a:lnTo>
                  <a:pt x="16889" y="16383"/>
                </a:lnTo>
                <a:lnTo>
                  <a:pt x="16934" y="16129"/>
                </a:lnTo>
                <a:lnTo>
                  <a:pt x="17002" y="15945"/>
                </a:lnTo>
                <a:lnTo>
                  <a:pt x="17081" y="15790"/>
                </a:lnTo>
                <a:lnTo>
                  <a:pt x="17194" y="15648"/>
                </a:lnTo>
                <a:lnTo>
                  <a:pt x="17318" y="15563"/>
                </a:lnTo>
                <a:lnTo>
                  <a:pt x="17453" y="15507"/>
                </a:lnTo>
                <a:lnTo>
                  <a:pt x="17600" y="15450"/>
                </a:lnTo>
                <a:lnTo>
                  <a:pt x="17758" y="15450"/>
                </a:lnTo>
                <a:lnTo>
                  <a:pt x="17905" y="15479"/>
                </a:lnTo>
                <a:lnTo>
                  <a:pt x="18064" y="15535"/>
                </a:lnTo>
                <a:lnTo>
                  <a:pt x="18233" y="15620"/>
                </a:lnTo>
                <a:lnTo>
                  <a:pt x="18380" y="15733"/>
                </a:lnTo>
                <a:lnTo>
                  <a:pt x="18561" y="15832"/>
                </a:lnTo>
                <a:lnTo>
                  <a:pt x="18707" y="15973"/>
                </a:lnTo>
                <a:lnTo>
                  <a:pt x="18866" y="16129"/>
                </a:lnTo>
                <a:lnTo>
                  <a:pt x="18990" y="16327"/>
                </a:lnTo>
                <a:lnTo>
                  <a:pt x="19125" y="16482"/>
                </a:lnTo>
                <a:lnTo>
                  <a:pt x="19295" y="16624"/>
                </a:lnTo>
                <a:lnTo>
                  <a:pt x="19464" y="16737"/>
                </a:lnTo>
                <a:lnTo>
                  <a:pt x="19668" y="16807"/>
                </a:lnTo>
                <a:lnTo>
                  <a:pt x="19860" y="16836"/>
                </a:lnTo>
                <a:lnTo>
                  <a:pt x="20052" y="16864"/>
                </a:lnTo>
                <a:lnTo>
                  <a:pt x="20266" y="16836"/>
                </a:lnTo>
                <a:lnTo>
                  <a:pt x="20470" y="16793"/>
                </a:lnTo>
                <a:lnTo>
                  <a:pt x="20662" y="16708"/>
                </a:lnTo>
                <a:lnTo>
                  <a:pt x="20854" y="16567"/>
                </a:lnTo>
                <a:lnTo>
                  <a:pt x="21035" y="16412"/>
                </a:lnTo>
                <a:lnTo>
                  <a:pt x="21182" y="16214"/>
                </a:lnTo>
                <a:lnTo>
                  <a:pt x="21340" y="16002"/>
                </a:lnTo>
                <a:lnTo>
                  <a:pt x="21441" y="15733"/>
                </a:lnTo>
                <a:lnTo>
                  <a:pt x="21532" y="15436"/>
                </a:lnTo>
                <a:lnTo>
                  <a:pt x="21600" y="15083"/>
                </a:lnTo>
                <a:lnTo>
                  <a:pt x="21600" y="14885"/>
                </a:lnTo>
                <a:lnTo>
                  <a:pt x="21600" y="14729"/>
                </a:lnTo>
                <a:lnTo>
                  <a:pt x="21600" y="14531"/>
                </a:lnTo>
                <a:lnTo>
                  <a:pt x="21577" y="14376"/>
                </a:lnTo>
                <a:lnTo>
                  <a:pt x="21532" y="14206"/>
                </a:lnTo>
                <a:lnTo>
                  <a:pt x="21487" y="14051"/>
                </a:lnTo>
                <a:lnTo>
                  <a:pt x="21419" y="13909"/>
                </a:lnTo>
                <a:lnTo>
                  <a:pt x="21351" y="13768"/>
                </a:lnTo>
                <a:lnTo>
                  <a:pt x="21204" y="13500"/>
                </a:lnTo>
                <a:lnTo>
                  <a:pt x="21035" y="13287"/>
                </a:lnTo>
                <a:lnTo>
                  <a:pt x="20809" y="13090"/>
                </a:lnTo>
                <a:lnTo>
                  <a:pt x="20594" y="12962"/>
                </a:lnTo>
                <a:lnTo>
                  <a:pt x="20357" y="12821"/>
                </a:lnTo>
                <a:lnTo>
                  <a:pt x="20120" y="12764"/>
                </a:lnTo>
                <a:lnTo>
                  <a:pt x="19882" y="12708"/>
                </a:lnTo>
                <a:lnTo>
                  <a:pt x="19645" y="12736"/>
                </a:lnTo>
                <a:lnTo>
                  <a:pt x="19430" y="12793"/>
                </a:lnTo>
                <a:lnTo>
                  <a:pt x="19227" y="12906"/>
                </a:lnTo>
                <a:lnTo>
                  <a:pt x="19148" y="12962"/>
                </a:lnTo>
                <a:lnTo>
                  <a:pt x="19058" y="13047"/>
                </a:lnTo>
                <a:lnTo>
                  <a:pt x="18990" y="13146"/>
                </a:lnTo>
                <a:lnTo>
                  <a:pt x="18911" y="13259"/>
                </a:lnTo>
                <a:lnTo>
                  <a:pt x="18775" y="13471"/>
                </a:lnTo>
                <a:lnTo>
                  <a:pt x="18628" y="13641"/>
                </a:lnTo>
                <a:lnTo>
                  <a:pt x="18470" y="13740"/>
                </a:lnTo>
                <a:lnTo>
                  <a:pt x="18301" y="13825"/>
                </a:lnTo>
                <a:lnTo>
                  <a:pt x="18143" y="13853"/>
                </a:lnTo>
                <a:lnTo>
                  <a:pt x="17973" y="13881"/>
                </a:lnTo>
                <a:lnTo>
                  <a:pt x="17804" y="13853"/>
                </a:lnTo>
                <a:lnTo>
                  <a:pt x="17646" y="13796"/>
                </a:lnTo>
                <a:lnTo>
                  <a:pt x="17499" y="13726"/>
                </a:lnTo>
                <a:lnTo>
                  <a:pt x="17341" y="13641"/>
                </a:lnTo>
                <a:lnTo>
                  <a:pt x="17216" y="13528"/>
                </a:lnTo>
                <a:lnTo>
                  <a:pt x="17103" y="13386"/>
                </a:lnTo>
                <a:lnTo>
                  <a:pt x="17024" y="13259"/>
                </a:lnTo>
                <a:lnTo>
                  <a:pt x="16934" y="13118"/>
                </a:lnTo>
                <a:lnTo>
                  <a:pt x="16889" y="12991"/>
                </a:lnTo>
                <a:lnTo>
                  <a:pt x="16889" y="12849"/>
                </a:lnTo>
                <a:lnTo>
                  <a:pt x="16889" y="12383"/>
                </a:lnTo>
                <a:lnTo>
                  <a:pt x="16889" y="11662"/>
                </a:lnTo>
                <a:lnTo>
                  <a:pt x="16889" y="10701"/>
                </a:lnTo>
                <a:lnTo>
                  <a:pt x="16889" y="9640"/>
                </a:lnTo>
                <a:lnTo>
                  <a:pt x="16889" y="8566"/>
                </a:lnTo>
                <a:lnTo>
                  <a:pt x="16889" y="7478"/>
                </a:lnTo>
                <a:lnTo>
                  <a:pt x="16889" y="6502"/>
                </a:lnTo>
                <a:lnTo>
                  <a:pt x="16889" y="5739"/>
                </a:lnTo>
                <a:lnTo>
                  <a:pt x="16674" y="5894"/>
                </a:lnTo>
                <a:lnTo>
                  <a:pt x="16414" y="6036"/>
                </a:lnTo>
                <a:lnTo>
                  <a:pt x="16154" y="6177"/>
                </a:lnTo>
                <a:lnTo>
                  <a:pt x="15849" y="6248"/>
                </a:lnTo>
                <a:lnTo>
                  <a:pt x="15544" y="6304"/>
                </a:lnTo>
                <a:lnTo>
                  <a:pt x="15217" y="6332"/>
                </a:lnTo>
                <a:lnTo>
                  <a:pt x="14866" y="6361"/>
                </a:lnTo>
                <a:lnTo>
                  <a:pt x="14550" y="6361"/>
                </a:lnTo>
                <a:lnTo>
                  <a:pt x="14200" y="6332"/>
                </a:lnTo>
                <a:lnTo>
                  <a:pt x="13850" y="6276"/>
                </a:lnTo>
                <a:lnTo>
                  <a:pt x="13522" y="6219"/>
                </a:lnTo>
                <a:lnTo>
                  <a:pt x="13206" y="6149"/>
                </a:lnTo>
                <a:lnTo>
                  <a:pt x="12901" y="6064"/>
                </a:lnTo>
                <a:lnTo>
                  <a:pt x="12618" y="5951"/>
                </a:lnTo>
                <a:lnTo>
                  <a:pt x="12358" y="5838"/>
                </a:lnTo>
                <a:lnTo>
                  <a:pt x="12121" y="5739"/>
                </a:lnTo>
                <a:lnTo>
                  <a:pt x="11941" y="5626"/>
                </a:lnTo>
                <a:lnTo>
                  <a:pt x="11794" y="5513"/>
                </a:lnTo>
                <a:lnTo>
                  <a:pt x="11658" y="5414"/>
                </a:lnTo>
                <a:lnTo>
                  <a:pt x="11556" y="5301"/>
                </a:lnTo>
                <a:lnTo>
                  <a:pt x="11466" y="5187"/>
                </a:lnTo>
                <a:lnTo>
                  <a:pt x="11398" y="5089"/>
                </a:lnTo>
                <a:lnTo>
                  <a:pt x="11376" y="4947"/>
                </a:lnTo>
                <a:lnTo>
                  <a:pt x="11353" y="4834"/>
                </a:lnTo>
                <a:lnTo>
                  <a:pt x="11353" y="4707"/>
                </a:lnTo>
                <a:lnTo>
                  <a:pt x="11376" y="4565"/>
                </a:lnTo>
                <a:lnTo>
                  <a:pt x="11443" y="4410"/>
                </a:lnTo>
                <a:lnTo>
                  <a:pt x="11511" y="4240"/>
                </a:lnTo>
                <a:lnTo>
                  <a:pt x="11703" y="3887"/>
                </a:lnTo>
                <a:lnTo>
                  <a:pt x="11986" y="3505"/>
                </a:lnTo>
                <a:lnTo>
                  <a:pt x="12144" y="3265"/>
                </a:lnTo>
                <a:lnTo>
                  <a:pt x="12246" y="3025"/>
                </a:lnTo>
                <a:lnTo>
                  <a:pt x="12336" y="2756"/>
                </a:lnTo>
                <a:lnTo>
                  <a:pt x="12404" y="2445"/>
                </a:lnTo>
                <a:lnTo>
                  <a:pt x="12438" y="2176"/>
                </a:lnTo>
                <a:lnTo>
                  <a:pt x="12438" y="1880"/>
                </a:lnTo>
                <a:lnTo>
                  <a:pt x="12404" y="1583"/>
                </a:lnTo>
                <a:lnTo>
                  <a:pt x="12336" y="1314"/>
                </a:lnTo>
                <a:lnTo>
                  <a:pt x="12246" y="1046"/>
                </a:lnTo>
                <a:lnTo>
                  <a:pt x="12099" y="791"/>
                </a:lnTo>
                <a:lnTo>
                  <a:pt x="12008" y="692"/>
                </a:lnTo>
                <a:lnTo>
                  <a:pt x="11918" y="579"/>
                </a:lnTo>
                <a:lnTo>
                  <a:pt x="11816" y="466"/>
                </a:lnTo>
                <a:lnTo>
                  <a:pt x="11703" y="381"/>
                </a:lnTo>
                <a:lnTo>
                  <a:pt x="11579" y="310"/>
                </a:lnTo>
                <a:lnTo>
                  <a:pt x="11443" y="226"/>
                </a:lnTo>
                <a:lnTo>
                  <a:pt x="11297" y="169"/>
                </a:lnTo>
                <a:lnTo>
                  <a:pt x="11138" y="113"/>
                </a:lnTo>
                <a:lnTo>
                  <a:pt x="10969" y="56"/>
                </a:lnTo>
                <a:lnTo>
                  <a:pt x="10800" y="28"/>
                </a:lnTo>
                <a:lnTo>
                  <a:pt x="10619" y="28"/>
                </a:lnTo>
                <a:lnTo>
                  <a:pt x="10404" y="28"/>
                </a:lnTo>
                <a:lnTo>
                  <a:pt x="10257" y="28"/>
                </a:lnTo>
                <a:lnTo>
                  <a:pt x="10076" y="56"/>
                </a:lnTo>
                <a:lnTo>
                  <a:pt x="9952" y="84"/>
                </a:lnTo>
                <a:lnTo>
                  <a:pt x="9794" y="141"/>
                </a:lnTo>
                <a:lnTo>
                  <a:pt x="9692" y="226"/>
                </a:lnTo>
                <a:lnTo>
                  <a:pt x="9557" y="282"/>
                </a:lnTo>
                <a:lnTo>
                  <a:pt x="9455" y="381"/>
                </a:lnTo>
                <a:lnTo>
                  <a:pt x="9365" y="466"/>
                </a:lnTo>
                <a:lnTo>
                  <a:pt x="9274" y="579"/>
                </a:lnTo>
                <a:lnTo>
                  <a:pt x="9184" y="692"/>
                </a:lnTo>
                <a:lnTo>
                  <a:pt x="9128" y="791"/>
                </a:lnTo>
                <a:lnTo>
                  <a:pt x="9060" y="932"/>
                </a:lnTo>
                <a:lnTo>
                  <a:pt x="8969" y="1201"/>
                </a:lnTo>
                <a:lnTo>
                  <a:pt x="8913" y="1498"/>
                </a:lnTo>
                <a:lnTo>
                  <a:pt x="8890" y="1795"/>
                </a:lnTo>
                <a:lnTo>
                  <a:pt x="8890" y="2120"/>
                </a:lnTo>
                <a:lnTo>
                  <a:pt x="8913" y="2445"/>
                </a:lnTo>
                <a:lnTo>
                  <a:pt x="8969" y="2756"/>
                </a:lnTo>
                <a:lnTo>
                  <a:pt x="9060" y="3081"/>
                </a:lnTo>
                <a:lnTo>
                  <a:pt x="9173" y="3378"/>
                </a:lnTo>
                <a:lnTo>
                  <a:pt x="9297" y="3647"/>
                </a:lnTo>
                <a:lnTo>
                  <a:pt x="9466" y="3887"/>
                </a:lnTo>
                <a:lnTo>
                  <a:pt x="9579" y="4085"/>
                </a:lnTo>
                <a:lnTo>
                  <a:pt x="9670" y="4269"/>
                </a:lnTo>
                <a:lnTo>
                  <a:pt x="9726" y="4467"/>
                </a:lnTo>
                <a:lnTo>
                  <a:pt x="9771" y="4650"/>
                </a:lnTo>
                <a:lnTo>
                  <a:pt x="9771" y="4834"/>
                </a:lnTo>
                <a:lnTo>
                  <a:pt x="9749" y="5032"/>
                </a:lnTo>
                <a:lnTo>
                  <a:pt x="9715" y="5216"/>
                </a:lnTo>
                <a:lnTo>
                  <a:pt x="9625" y="5385"/>
                </a:lnTo>
                <a:lnTo>
                  <a:pt x="9534" y="5513"/>
                </a:lnTo>
                <a:lnTo>
                  <a:pt x="9410" y="5626"/>
                </a:lnTo>
                <a:lnTo>
                  <a:pt x="9229" y="5710"/>
                </a:lnTo>
                <a:lnTo>
                  <a:pt x="9060" y="5767"/>
                </a:lnTo>
                <a:lnTo>
                  <a:pt x="8845" y="5767"/>
                </a:lnTo>
                <a:lnTo>
                  <a:pt x="8585" y="5739"/>
                </a:lnTo>
                <a:lnTo>
                  <a:pt x="8325" y="5654"/>
                </a:lnTo>
                <a:lnTo>
                  <a:pt x="8020" y="5513"/>
                </a:lnTo>
                <a:lnTo>
                  <a:pt x="7840" y="5442"/>
                </a:lnTo>
                <a:lnTo>
                  <a:pt x="7648" y="5385"/>
                </a:lnTo>
                <a:lnTo>
                  <a:pt x="7433" y="5329"/>
                </a:lnTo>
                <a:lnTo>
                  <a:pt x="7241" y="5301"/>
                </a:lnTo>
                <a:lnTo>
                  <a:pt x="6755" y="5301"/>
                </a:lnTo>
                <a:lnTo>
                  <a:pt x="6281" y="5329"/>
                </a:lnTo>
                <a:lnTo>
                  <a:pt x="5784" y="5385"/>
                </a:lnTo>
                <a:lnTo>
                  <a:pt x="5264" y="5498"/>
                </a:lnTo>
                <a:lnTo>
                  <a:pt x="4744" y="5597"/>
                </a:lnTo>
                <a:lnTo>
                  <a:pt x="4247" y="5739"/>
                </a:lnTo>
                <a:lnTo>
                  <a:pt x="4202" y="5894"/>
                </a:lnTo>
                <a:lnTo>
                  <a:pt x="4202" y="6191"/>
                </a:lnTo>
                <a:lnTo>
                  <a:pt x="4202" y="6545"/>
                </a:lnTo>
                <a:lnTo>
                  <a:pt x="4225" y="6954"/>
                </a:lnTo>
                <a:lnTo>
                  <a:pt x="4315" y="7930"/>
                </a:lnTo>
                <a:lnTo>
                  <a:pt x="4394" y="9018"/>
                </a:lnTo>
                <a:lnTo>
                  <a:pt x="4439" y="9570"/>
                </a:lnTo>
                <a:lnTo>
                  <a:pt x="4462" y="10107"/>
                </a:lnTo>
                <a:lnTo>
                  <a:pt x="4484" y="10630"/>
                </a:lnTo>
                <a:lnTo>
                  <a:pt x="4507" y="11082"/>
                </a:lnTo>
                <a:lnTo>
                  <a:pt x="4484" y="11520"/>
                </a:lnTo>
                <a:lnTo>
                  <a:pt x="4439" y="11874"/>
                </a:lnTo>
                <a:lnTo>
                  <a:pt x="4394" y="12029"/>
                </a:lnTo>
                <a:lnTo>
                  <a:pt x="4349" y="12171"/>
                </a:lnTo>
                <a:lnTo>
                  <a:pt x="4315" y="12284"/>
                </a:lnTo>
                <a:lnTo>
                  <a:pt x="4247" y="12354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>
        <p:nvSpPr>
          <p:cNvPr id="9" name="Puzzle4"/>
          <p:cNvSpPr>
            <a:spLocks noEditPoints="1" noChangeArrowheads="1"/>
          </p:cNvSpPr>
          <p:nvPr/>
        </p:nvSpPr>
        <p:spPr bwMode="auto">
          <a:xfrm>
            <a:off x="3723695" y="1461579"/>
            <a:ext cx="974150" cy="1422845"/>
          </a:xfrm>
          <a:custGeom>
            <a:avLst/>
            <a:gdLst>
              <a:gd name="T0" fmla="*/ 8307 w 21600"/>
              <a:gd name="T1" fmla="*/ 11593 h 21600"/>
              <a:gd name="T2" fmla="*/ 453 w 21600"/>
              <a:gd name="T3" fmla="*/ 16938 h 21600"/>
              <a:gd name="T4" fmla="*/ 11500 w 21600"/>
              <a:gd name="T5" fmla="*/ 21600 h 21600"/>
              <a:gd name="T6" fmla="*/ 20920 w 21600"/>
              <a:gd name="T7" fmla="*/ 16751 h 21600"/>
              <a:gd name="T8" fmla="*/ 13972 w 21600"/>
              <a:gd name="T9" fmla="*/ 10888 h 21600"/>
              <a:gd name="T10" fmla="*/ 21033 w 21600"/>
              <a:gd name="T11" fmla="*/ 4716 h 21600"/>
              <a:gd name="T12" fmla="*/ 11102 w 21600"/>
              <a:gd name="T13" fmla="*/ 11 h 21600"/>
              <a:gd name="T14" fmla="*/ 453 w 21600"/>
              <a:gd name="T15" fmla="*/ 4716 h 21600"/>
              <a:gd name="T16" fmla="*/ 2076 w 21600"/>
              <a:gd name="T17" fmla="*/ 5664 h 21600"/>
              <a:gd name="T18" fmla="*/ 20203 w 21600"/>
              <a:gd name="T19" fmla="*/ 1598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3813" y="10590"/>
                </a:moveTo>
                <a:lnTo>
                  <a:pt x="3927" y="10513"/>
                </a:lnTo>
                <a:lnTo>
                  <a:pt x="4078" y="10425"/>
                </a:lnTo>
                <a:lnTo>
                  <a:pt x="4210" y="10359"/>
                </a:lnTo>
                <a:lnTo>
                  <a:pt x="4361" y="10315"/>
                </a:lnTo>
                <a:lnTo>
                  <a:pt x="4682" y="10237"/>
                </a:lnTo>
                <a:lnTo>
                  <a:pt x="5041" y="10193"/>
                </a:lnTo>
                <a:lnTo>
                  <a:pt x="5456" y="10171"/>
                </a:lnTo>
                <a:lnTo>
                  <a:pt x="5853" y="10193"/>
                </a:lnTo>
                <a:lnTo>
                  <a:pt x="6249" y="10260"/>
                </a:lnTo>
                <a:lnTo>
                  <a:pt x="6646" y="10337"/>
                </a:lnTo>
                <a:lnTo>
                  <a:pt x="7004" y="10469"/>
                </a:lnTo>
                <a:lnTo>
                  <a:pt x="7363" y="10612"/>
                </a:lnTo>
                <a:lnTo>
                  <a:pt x="7665" y="10788"/>
                </a:lnTo>
                <a:lnTo>
                  <a:pt x="7911" y="10998"/>
                </a:lnTo>
                <a:lnTo>
                  <a:pt x="8024" y="11097"/>
                </a:lnTo>
                <a:lnTo>
                  <a:pt x="8137" y="11207"/>
                </a:lnTo>
                <a:lnTo>
                  <a:pt x="8194" y="11340"/>
                </a:lnTo>
                <a:lnTo>
                  <a:pt x="8269" y="11461"/>
                </a:lnTo>
                <a:lnTo>
                  <a:pt x="8307" y="11593"/>
                </a:lnTo>
                <a:lnTo>
                  <a:pt x="8307" y="11714"/>
                </a:lnTo>
                <a:lnTo>
                  <a:pt x="8307" y="11868"/>
                </a:lnTo>
                <a:lnTo>
                  <a:pt x="8307" y="12012"/>
                </a:lnTo>
                <a:lnTo>
                  <a:pt x="8194" y="12265"/>
                </a:lnTo>
                <a:lnTo>
                  <a:pt x="8062" y="12519"/>
                </a:lnTo>
                <a:lnTo>
                  <a:pt x="7873" y="12706"/>
                </a:lnTo>
                <a:lnTo>
                  <a:pt x="7627" y="12904"/>
                </a:lnTo>
                <a:lnTo>
                  <a:pt x="7363" y="13048"/>
                </a:lnTo>
                <a:lnTo>
                  <a:pt x="7080" y="13180"/>
                </a:lnTo>
                <a:lnTo>
                  <a:pt x="6759" y="13257"/>
                </a:lnTo>
                <a:lnTo>
                  <a:pt x="6419" y="13345"/>
                </a:lnTo>
                <a:lnTo>
                  <a:pt x="6098" y="13389"/>
                </a:lnTo>
                <a:lnTo>
                  <a:pt x="5739" y="13389"/>
                </a:lnTo>
                <a:lnTo>
                  <a:pt x="5418" y="13389"/>
                </a:lnTo>
                <a:lnTo>
                  <a:pt x="5079" y="13345"/>
                </a:lnTo>
                <a:lnTo>
                  <a:pt x="4758" y="13301"/>
                </a:lnTo>
                <a:lnTo>
                  <a:pt x="4474" y="13213"/>
                </a:lnTo>
                <a:lnTo>
                  <a:pt x="4172" y="13114"/>
                </a:lnTo>
                <a:lnTo>
                  <a:pt x="3965" y="12982"/>
                </a:lnTo>
                <a:lnTo>
                  <a:pt x="3738" y="12838"/>
                </a:lnTo>
                <a:lnTo>
                  <a:pt x="3493" y="12706"/>
                </a:lnTo>
                <a:lnTo>
                  <a:pt x="3228" y="12607"/>
                </a:lnTo>
                <a:lnTo>
                  <a:pt x="2945" y="12519"/>
                </a:lnTo>
                <a:lnTo>
                  <a:pt x="2700" y="12431"/>
                </a:lnTo>
                <a:lnTo>
                  <a:pt x="2397" y="12375"/>
                </a:lnTo>
                <a:lnTo>
                  <a:pt x="2152" y="12331"/>
                </a:lnTo>
                <a:lnTo>
                  <a:pt x="1888" y="12309"/>
                </a:lnTo>
                <a:lnTo>
                  <a:pt x="1642" y="12309"/>
                </a:lnTo>
                <a:lnTo>
                  <a:pt x="1397" y="12331"/>
                </a:lnTo>
                <a:lnTo>
                  <a:pt x="1170" y="12397"/>
                </a:lnTo>
                <a:lnTo>
                  <a:pt x="962" y="12453"/>
                </a:lnTo>
                <a:lnTo>
                  <a:pt x="774" y="12563"/>
                </a:lnTo>
                <a:lnTo>
                  <a:pt x="623" y="12684"/>
                </a:lnTo>
                <a:lnTo>
                  <a:pt x="528" y="12838"/>
                </a:lnTo>
                <a:lnTo>
                  <a:pt x="453" y="13026"/>
                </a:lnTo>
                <a:lnTo>
                  <a:pt x="339" y="13477"/>
                </a:lnTo>
                <a:lnTo>
                  <a:pt x="226" y="13984"/>
                </a:lnTo>
                <a:lnTo>
                  <a:pt x="151" y="14535"/>
                </a:lnTo>
                <a:lnTo>
                  <a:pt x="113" y="15075"/>
                </a:lnTo>
                <a:lnTo>
                  <a:pt x="113" y="15626"/>
                </a:lnTo>
                <a:lnTo>
                  <a:pt x="151" y="16133"/>
                </a:lnTo>
                <a:lnTo>
                  <a:pt x="188" y="16376"/>
                </a:lnTo>
                <a:lnTo>
                  <a:pt x="264" y="16585"/>
                </a:lnTo>
                <a:lnTo>
                  <a:pt x="339" y="16773"/>
                </a:lnTo>
                <a:lnTo>
                  <a:pt x="453" y="16938"/>
                </a:lnTo>
                <a:lnTo>
                  <a:pt x="1095" y="16883"/>
                </a:lnTo>
                <a:lnTo>
                  <a:pt x="1963" y="16795"/>
                </a:lnTo>
                <a:lnTo>
                  <a:pt x="2945" y="16751"/>
                </a:lnTo>
                <a:lnTo>
                  <a:pt x="3965" y="16706"/>
                </a:lnTo>
                <a:lnTo>
                  <a:pt x="5022" y="16684"/>
                </a:lnTo>
                <a:lnTo>
                  <a:pt x="5947" y="16684"/>
                </a:lnTo>
                <a:lnTo>
                  <a:pt x="6759" y="16706"/>
                </a:lnTo>
                <a:lnTo>
                  <a:pt x="7363" y="16751"/>
                </a:lnTo>
                <a:lnTo>
                  <a:pt x="7948" y="16839"/>
                </a:lnTo>
                <a:lnTo>
                  <a:pt x="8458" y="16916"/>
                </a:lnTo>
                <a:lnTo>
                  <a:pt x="8893" y="17026"/>
                </a:lnTo>
                <a:lnTo>
                  <a:pt x="9289" y="17158"/>
                </a:lnTo>
                <a:lnTo>
                  <a:pt x="9572" y="17280"/>
                </a:lnTo>
                <a:lnTo>
                  <a:pt x="9799" y="17412"/>
                </a:lnTo>
                <a:lnTo>
                  <a:pt x="9969" y="17555"/>
                </a:lnTo>
                <a:lnTo>
                  <a:pt x="10120" y="17687"/>
                </a:lnTo>
                <a:lnTo>
                  <a:pt x="10158" y="17831"/>
                </a:lnTo>
                <a:lnTo>
                  <a:pt x="10195" y="17974"/>
                </a:lnTo>
                <a:lnTo>
                  <a:pt x="10158" y="18128"/>
                </a:lnTo>
                <a:lnTo>
                  <a:pt x="10082" y="18271"/>
                </a:lnTo>
                <a:lnTo>
                  <a:pt x="9969" y="18426"/>
                </a:lnTo>
                <a:lnTo>
                  <a:pt x="9837" y="18569"/>
                </a:lnTo>
                <a:lnTo>
                  <a:pt x="9648" y="18701"/>
                </a:lnTo>
                <a:lnTo>
                  <a:pt x="9440" y="18822"/>
                </a:lnTo>
                <a:lnTo>
                  <a:pt x="9213" y="18999"/>
                </a:lnTo>
                <a:lnTo>
                  <a:pt x="9044" y="19186"/>
                </a:lnTo>
                <a:lnTo>
                  <a:pt x="8893" y="19395"/>
                </a:lnTo>
                <a:lnTo>
                  <a:pt x="8817" y="19627"/>
                </a:lnTo>
                <a:lnTo>
                  <a:pt x="8779" y="19858"/>
                </a:lnTo>
                <a:lnTo>
                  <a:pt x="8779" y="20112"/>
                </a:lnTo>
                <a:lnTo>
                  <a:pt x="8855" y="20354"/>
                </a:lnTo>
                <a:lnTo>
                  <a:pt x="8968" y="20586"/>
                </a:lnTo>
                <a:lnTo>
                  <a:pt x="9138" y="20817"/>
                </a:lnTo>
                <a:lnTo>
                  <a:pt x="9365" y="21026"/>
                </a:lnTo>
                <a:lnTo>
                  <a:pt x="9610" y="21192"/>
                </a:lnTo>
                <a:lnTo>
                  <a:pt x="9950" y="21368"/>
                </a:lnTo>
                <a:lnTo>
                  <a:pt x="10120" y="21445"/>
                </a:lnTo>
                <a:lnTo>
                  <a:pt x="10346" y="21511"/>
                </a:lnTo>
                <a:lnTo>
                  <a:pt x="10516" y="21555"/>
                </a:lnTo>
                <a:lnTo>
                  <a:pt x="10743" y="21600"/>
                </a:lnTo>
                <a:lnTo>
                  <a:pt x="10988" y="21644"/>
                </a:lnTo>
                <a:lnTo>
                  <a:pt x="11215" y="21666"/>
                </a:lnTo>
                <a:lnTo>
                  <a:pt x="11498" y="21666"/>
                </a:lnTo>
                <a:lnTo>
                  <a:pt x="11762" y="21666"/>
                </a:lnTo>
                <a:lnTo>
                  <a:pt x="12253" y="21644"/>
                </a:lnTo>
                <a:lnTo>
                  <a:pt x="12763" y="21577"/>
                </a:lnTo>
                <a:lnTo>
                  <a:pt x="13197" y="21467"/>
                </a:lnTo>
                <a:lnTo>
                  <a:pt x="13556" y="21346"/>
                </a:lnTo>
                <a:lnTo>
                  <a:pt x="13896" y="21192"/>
                </a:lnTo>
                <a:lnTo>
                  <a:pt x="14179" y="21026"/>
                </a:lnTo>
                <a:lnTo>
                  <a:pt x="14444" y="20839"/>
                </a:lnTo>
                <a:lnTo>
                  <a:pt x="14576" y="20641"/>
                </a:lnTo>
                <a:lnTo>
                  <a:pt x="14727" y="20431"/>
                </a:lnTo>
                <a:lnTo>
                  <a:pt x="14765" y="20200"/>
                </a:lnTo>
                <a:lnTo>
                  <a:pt x="14802" y="19991"/>
                </a:lnTo>
                <a:lnTo>
                  <a:pt x="14727" y="19759"/>
                </a:lnTo>
                <a:lnTo>
                  <a:pt x="14613" y="19550"/>
                </a:lnTo>
                <a:lnTo>
                  <a:pt x="14444" y="19307"/>
                </a:lnTo>
                <a:lnTo>
                  <a:pt x="14217" y="19098"/>
                </a:lnTo>
                <a:lnTo>
                  <a:pt x="13934" y="18911"/>
                </a:lnTo>
                <a:lnTo>
                  <a:pt x="13669" y="18745"/>
                </a:lnTo>
                <a:lnTo>
                  <a:pt x="13462" y="18547"/>
                </a:lnTo>
                <a:lnTo>
                  <a:pt x="13311" y="18337"/>
                </a:lnTo>
                <a:lnTo>
                  <a:pt x="13197" y="18150"/>
                </a:lnTo>
                <a:lnTo>
                  <a:pt x="13122" y="17941"/>
                </a:lnTo>
                <a:lnTo>
                  <a:pt x="13122" y="17720"/>
                </a:lnTo>
                <a:lnTo>
                  <a:pt x="13122" y="17533"/>
                </a:lnTo>
                <a:lnTo>
                  <a:pt x="13197" y="17346"/>
                </a:lnTo>
                <a:lnTo>
                  <a:pt x="13273" y="17158"/>
                </a:lnTo>
                <a:lnTo>
                  <a:pt x="13386" y="16982"/>
                </a:lnTo>
                <a:lnTo>
                  <a:pt x="13537" y="16839"/>
                </a:lnTo>
                <a:lnTo>
                  <a:pt x="13707" y="16706"/>
                </a:lnTo>
                <a:lnTo>
                  <a:pt x="13896" y="16607"/>
                </a:lnTo>
                <a:lnTo>
                  <a:pt x="14104" y="16519"/>
                </a:lnTo>
                <a:lnTo>
                  <a:pt x="14330" y="16453"/>
                </a:lnTo>
                <a:lnTo>
                  <a:pt x="14538" y="16431"/>
                </a:lnTo>
                <a:lnTo>
                  <a:pt x="14897" y="16453"/>
                </a:lnTo>
                <a:lnTo>
                  <a:pt x="15406" y="16497"/>
                </a:lnTo>
                <a:lnTo>
                  <a:pt x="16105" y="16541"/>
                </a:lnTo>
                <a:lnTo>
                  <a:pt x="16898" y="16607"/>
                </a:lnTo>
                <a:lnTo>
                  <a:pt x="17804" y="16651"/>
                </a:lnTo>
                <a:lnTo>
                  <a:pt x="18786" y="16684"/>
                </a:lnTo>
                <a:lnTo>
                  <a:pt x="19844" y="16728"/>
                </a:lnTo>
                <a:lnTo>
                  <a:pt x="20920" y="16751"/>
                </a:lnTo>
                <a:lnTo>
                  <a:pt x="21109" y="16497"/>
                </a:lnTo>
                <a:lnTo>
                  <a:pt x="21241" y="16222"/>
                </a:lnTo>
                <a:lnTo>
                  <a:pt x="21392" y="15946"/>
                </a:lnTo>
                <a:lnTo>
                  <a:pt x="21467" y="15648"/>
                </a:lnTo>
                <a:lnTo>
                  <a:pt x="21543" y="15351"/>
                </a:lnTo>
                <a:lnTo>
                  <a:pt x="21618" y="15042"/>
                </a:lnTo>
                <a:lnTo>
                  <a:pt x="21618" y="14745"/>
                </a:lnTo>
                <a:lnTo>
                  <a:pt x="21618" y="14447"/>
                </a:lnTo>
                <a:lnTo>
                  <a:pt x="21618" y="14150"/>
                </a:lnTo>
                <a:lnTo>
                  <a:pt x="21581" y="13852"/>
                </a:lnTo>
                <a:lnTo>
                  <a:pt x="21505" y="13577"/>
                </a:lnTo>
                <a:lnTo>
                  <a:pt x="21430" y="13301"/>
                </a:lnTo>
                <a:lnTo>
                  <a:pt x="21354" y="13048"/>
                </a:lnTo>
                <a:lnTo>
                  <a:pt x="21241" y="12816"/>
                </a:lnTo>
                <a:lnTo>
                  <a:pt x="21146" y="12607"/>
                </a:lnTo>
                <a:lnTo>
                  <a:pt x="21033" y="12431"/>
                </a:lnTo>
                <a:lnTo>
                  <a:pt x="20920" y="12265"/>
                </a:lnTo>
                <a:lnTo>
                  <a:pt x="20769" y="12144"/>
                </a:lnTo>
                <a:lnTo>
                  <a:pt x="20637" y="12034"/>
                </a:lnTo>
                <a:lnTo>
                  <a:pt x="20486" y="11946"/>
                </a:lnTo>
                <a:lnTo>
                  <a:pt x="20297" y="11891"/>
                </a:lnTo>
                <a:lnTo>
                  <a:pt x="20165" y="11846"/>
                </a:lnTo>
                <a:lnTo>
                  <a:pt x="19976" y="11824"/>
                </a:lnTo>
                <a:lnTo>
                  <a:pt x="19806" y="11802"/>
                </a:lnTo>
                <a:lnTo>
                  <a:pt x="19390" y="11824"/>
                </a:lnTo>
                <a:lnTo>
                  <a:pt x="18956" y="11891"/>
                </a:lnTo>
                <a:lnTo>
                  <a:pt x="18503" y="11968"/>
                </a:lnTo>
                <a:lnTo>
                  <a:pt x="17993" y="12078"/>
                </a:lnTo>
                <a:lnTo>
                  <a:pt x="17653" y="12144"/>
                </a:lnTo>
                <a:lnTo>
                  <a:pt x="17332" y="12199"/>
                </a:lnTo>
                <a:lnTo>
                  <a:pt x="17049" y="12221"/>
                </a:lnTo>
                <a:lnTo>
                  <a:pt x="16747" y="12243"/>
                </a:lnTo>
                <a:lnTo>
                  <a:pt x="16464" y="12243"/>
                </a:lnTo>
                <a:lnTo>
                  <a:pt x="16218" y="12243"/>
                </a:lnTo>
                <a:lnTo>
                  <a:pt x="15992" y="12221"/>
                </a:lnTo>
                <a:lnTo>
                  <a:pt x="15746" y="12199"/>
                </a:lnTo>
                <a:lnTo>
                  <a:pt x="15520" y="12155"/>
                </a:lnTo>
                <a:lnTo>
                  <a:pt x="15350" y="12122"/>
                </a:lnTo>
                <a:lnTo>
                  <a:pt x="15161" y="12056"/>
                </a:lnTo>
                <a:lnTo>
                  <a:pt x="14972" y="11990"/>
                </a:lnTo>
                <a:lnTo>
                  <a:pt x="14689" y="11846"/>
                </a:lnTo>
                <a:lnTo>
                  <a:pt x="14444" y="11670"/>
                </a:lnTo>
                <a:lnTo>
                  <a:pt x="14255" y="11483"/>
                </a:lnTo>
                <a:lnTo>
                  <a:pt x="14104" y="11295"/>
                </a:lnTo>
                <a:lnTo>
                  <a:pt x="14028" y="11086"/>
                </a:lnTo>
                <a:lnTo>
                  <a:pt x="13972" y="10888"/>
                </a:lnTo>
                <a:lnTo>
                  <a:pt x="13972" y="10700"/>
                </a:lnTo>
                <a:lnTo>
                  <a:pt x="14009" y="10513"/>
                </a:lnTo>
                <a:lnTo>
                  <a:pt x="14066" y="10359"/>
                </a:lnTo>
                <a:lnTo>
                  <a:pt x="14179" y="10215"/>
                </a:lnTo>
                <a:lnTo>
                  <a:pt x="14406" y="10006"/>
                </a:lnTo>
                <a:lnTo>
                  <a:pt x="14651" y="9830"/>
                </a:lnTo>
                <a:lnTo>
                  <a:pt x="14878" y="9686"/>
                </a:lnTo>
                <a:lnTo>
                  <a:pt x="15123" y="9554"/>
                </a:lnTo>
                <a:lnTo>
                  <a:pt x="15350" y="9477"/>
                </a:lnTo>
                <a:lnTo>
                  <a:pt x="15558" y="9411"/>
                </a:lnTo>
                <a:lnTo>
                  <a:pt x="15803" y="9345"/>
                </a:lnTo>
                <a:lnTo>
                  <a:pt x="16030" y="9323"/>
                </a:lnTo>
                <a:lnTo>
                  <a:pt x="16256" y="9301"/>
                </a:lnTo>
                <a:lnTo>
                  <a:pt x="16464" y="9323"/>
                </a:lnTo>
                <a:lnTo>
                  <a:pt x="16690" y="9345"/>
                </a:lnTo>
                <a:lnTo>
                  <a:pt x="16898" y="9367"/>
                </a:lnTo>
                <a:lnTo>
                  <a:pt x="17332" y="9477"/>
                </a:lnTo>
                <a:lnTo>
                  <a:pt x="17767" y="9598"/>
                </a:lnTo>
                <a:lnTo>
                  <a:pt x="18163" y="9731"/>
                </a:lnTo>
                <a:lnTo>
                  <a:pt x="18597" y="9874"/>
                </a:lnTo>
                <a:lnTo>
                  <a:pt x="18994" y="10006"/>
                </a:lnTo>
                <a:lnTo>
                  <a:pt x="19428" y="10083"/>
                </a:lnTo>
                <a:lnTo>
                  <a:pt x="19617" y="10127"/>
                </a:lnTo>
                <a:lnTo>
                  <a:pt x="19844" y="10149"/>
                </a:lnTo>
                <a:lnTo>
                  <a:pt x="20013" y="10149"/>
                </a:lnTo>
                <a:lnTo>
                  <a:pt x="20240" y="10127"/>
                </a:lnTo>
                <a:lnTo>
                  <a:pt x="20410" y="10105"/>
                </a:lnTo>
                <a:lnTo>
                  <a:pt x="20637" y="10061"/>
                </a:lnTo>
                <a:lnTo>
                  <a:pt x="20844" y="9984"/>
                </a:lnTo>
                <a:lnTo>
                  <a:pt x="21033" y="9896"/>
                </a:lnTo>
                <a:lnTo>
                  <a:pt x="21146" y="9830"/>
                </a:lnTo>
                <a:lnTo>
                  <a:pt x="21203" y="9753"/>
                </a:lnTo>
                <a:lnTo>
                  <a:pt x="21279" y="9642"/>
                </a:lnTo>
                <a:lnTo>
                  <a:pt x="21354" y="9521"/>
                </a:lnTo>
                <a:lnTo>
                  <a:pt x="21430" y="9246"/>
                </a:lnTo>
                <a:lnTo>
                  <a:pt x="21430" y="8904"/>
                </a:lnTo>
                <a:lnTo>
                  <a:pt x="21430" y="8540"/>
                </a:lnTo>
                <a:lnTo>
                  <a:pt x="21392" y="8144"/>
                </a:lnTo>
                <a:lnTo>
                  <a:pt x="21354" y="7714"/>
                </a:lnTo>
                <a:lnTo>
                  <a:pt x="21279" y="7295"/>
                </a:lnTo>
                <a:lnTo>
                  <a:pt x="21146" y="6446"/>
                </a:lnTo>
                <a:lnTo>
                  <a:pt x="20995" y="5686"/>
                </a:lnTo>
                <a:lnTo>
                  <a:pt x="20958" y="5366"/>
                </a:lnTo>
                <a:lnTo>
                  <a:pt x="20958" y="5091"/>
                </a:lnTo>
                <a:lnTo>
                  <a:pt x="20958" y="4860"/>
                </a:lnTo>
                <a:lnTo>
                  <a:pt x="21033" y="4716"/>
                </a:lnTo>
                <a:lnTo>
                  <a:pt x="20637" y="4860"/>
                </a:lnTo>
                <a:lnTo>
                  <a:pt x="20127" y="4992"/>
                </a:lnTo>
                <a:lnTo>
                  <a:pt x="19617" y="5069"/>
                </a:lnTo>
                <a:lnTo>
                  <a:pt x="19032" y="5157"/>
                </a:lnTo>
                <a:lnTo>
                  <a:pt x="18465" y="5201"/>
                </a:lnTo>
                <a:lnTo>
                  <a:pt x="17842" y="5245"/>
                </a:lnTo>
                <a:lnTo>
                  <a:pt x="17219" y="5267"/>
                </a:lnTo>
                <a:lnTo>
                  <a:pt x="16615" y="5267"/>
                </a:lnTo>
                <a:lnTo>
                  <a:pt x="15992" y="5245"/>
                </a:lnTo>
                <a:lnTo>
                  <a:pt x="15369" y="5201"/>
                </a:lnTo>
                <a:lnTo>
                  <a:pt x="14840" y="5157"/>
                </a:lnTo>
                <a:lnTo>
                  <a:pt x="14293" y="5091"/>
                </a:lnTo>
                <a:lnTo>
                  <a:pt x="13783" y="5014"/>
                </a:lnTo>
                <a:lnTo>
                  <a:pt x="13386" y="4926"/>
                </a:lnTo>
                <a:lnTo>
                  <a:pt x="13027" y="4815"/>
                </a:lnTo>
                <a:lnTo>
                  <a:pt x="12725" y="4716"/>
                </a:lnTo>
                <a:lnTo>
                  <a:pt x="12480" y="4606"/>
                </a:lnTo>
                <a:lnTo>
                  <a:pt x="12291" y="4496"/>
                </a:lnTo>
                <a:lnTo>
                  <a:pt x="12197" y="4397"/>
                </a:lnTo>
                <a:lnTo>
                  <a:pt x="12083" y="4286"/>
                </a:lnTo>
                <a:lnTo>
                  <a:pt x="12046" y="4187"/>
                </a:lnTo>
                <a:lnTo>
                  <a:pt x="12008" y="4077"/>
                </a:lnTo>
                <a:lnTo>
                  <a:pt x="12046" y="3967"/>
                </a:lnTo>
                <a:lnTo>
                  <a:pt x="12121" y="3868"/>
                </a:lnTo>
                <a:lnTo>
                  <a:pt x="12197" y="3735"/>
                </a:lnTo>
                <a:lnTo>
                  <a:pt x="12291" y="3614"/>
                </a:lnTo>
                <a:lnTo>
                  <a:pt x="12442" y="3482"/>
                </a:lnTo>
                <a:lnTo>
                  <a:pt x="12631" y="3361"/>
                </a:lnTo>
                <a:lnTo>
                  <a:pt x="13065" y="3085"/>
                </a:lnTo>
                <a:lnTo>
                  <a:pt x="13537" y="2766"/>
                </a:lnTo>
                <a:lnTo>
                  <a:pt x="13783" y="2578"/>
                </a:lnTo>
                <a:lnTo>
                  <a:pt x="13934" y="2380"/>
                </a:lnTo>
                <a:lnTo>
                  <a:pt x="14028" y="2171"/>
                </a:lnTo>
                <a:lnTo>
                  <a:pt x="14104" y="1961"/>
                </a:lnTo>
                <a:lnTo>
                  <a:pt x="14104" y="1730"/>
                </a:lnTo>
                <a:lnTo>
                  <a:pt x="14066" y="1498"/>
                </a:lnTo>
                <a:lnTo>
                  <a:pt x="13972" y="1267"/>
                </a:lnTo>
                <a:lnTo>
                  <a:pt x="13820" y="1057"/>
                </a:lnTo>
                <a:lnTo>
                  <a:pt x="13594" y="837"/>
                </a:lnTo>
                <a:lnTo>
                  <a:pt x="13386" y="628"/>
                </a:lnTo>
                <a:lnTo>
                  <a:pt x="13103" y="462"/>
                </a:lnTo>
                <a:lnTo>
                  <a:pt x="12763" y="308"/>
                </a:lnTo>
                <a:lnTo>
                  <a:pt x="12404" y="187"/>
                </a:lnTo>
                <a:lnTo>
                  <a:pt x="12008" y="77"/>
                </a:lnTo>
                <a:lnTo>
                  <a:pt x="11574" y="33"/>
                </a:lnTo>
                <a:lnTo>
                  <a:pt x="11102" y="11"/>
                </a:lnTo>
                <a:lnTo>
                  <a:pt x="10667" y="11"/>
                </a:lnTo>
                <a:lnTo>
                  <a:pt x="10233" y="77"/>
                </a:lnTo>
                <a:lnTo>
                  <a:pt x="9837" y="187"/>
                </a:lnTo>
                <a:lnTo>
                  <a:pt x="9440" y="286"/>
                </a:lnTo>
                <a:lnTo>
                  <a:pt x="9062" y="462"/>
                </a:lnTo>
                <a:lnTo>
                  <a:pt x="8741" y="628"/>
                </a:lnTo>
                <a:lnTo>
                  <a:pt x="8458" y="815"/>
                </a:lnTo>
                <a:lnTo>
                  <a:pt x="8232" y="1035"/>
                </a:lnTo>
                <a:lnTo>
                  <a:pt x="8062" y="1245"/>
                </a:lnTo>
                <a:lnTo>
                  <a:pt x="7911" y="1476"/>
                </a:lnTo>
                <a:lnTo>
                  <a:pt x="7835" y="1708"/>
                </a:lnTo>
                <a:lnTo>
                  <a:pt x="7797" y="1961"/>
                </a:lnTo>
                <a:lnTo>
                  <a:pt x="7835" y="2193"/>
                </a:lnTo>
                <a:lnTo>
                  <a:pt x="7948" y="2402"/>
                </a:lnTo>
                <a:lnTo>
                  <a:pt x="8062" y="2534"/>
                </a:lnTo>
                <a:lnTo>
                  <a:pt x="8175" y="2644"/>
                </a:lnTo>
                <a:lnTo>
                  <a:pt x="8269" y="2744"/>
                </a:lnTo>
                <a:lnTo>
                  <a:pt x="8420" y="2832"/>
                </a:lnTo>
                <a:lnTo>
                  <a:pt x="8704" y="3019"/>
                </a:lnTo>
                <a:lnTo>
                  <a:pt x="8968" y="3206"/>
                </a:lnTo>
                <a:lnTo>
                  <a:pt x="9138" y="3405"/>
                </a:lnTo>
                <a:lnTo>
                  <a:pt x="9327" y="3570"/>
                </a:lnTo>
                <a:lnTo>
                  <a:pt x="9440" y="3735"/>
                </a:lnTo>
                <a:lnTo>
                  <a:pt x="9516" y="3890"/>
                </a:lnTo>
                <a:lnTo>
                  <a:pt x="9534" y="4033"/>
                </a:lnTo>
                <a:lnTo>
                  <a:pt x="9534" y="4165"/>
                </a:lnTo>
                <a:lnTo>
                  <a:pt x="9516" y="4286"/>
                </a:lnTo>
                <a:lnTo>
                  <a:pt x="9440" y="4397"/>
                </a:lnTo>
                <a:lnTo>
                  <a:pt x="9327" y="4496"/>
                </a:lnTo>
                <a:lnTo>
                  <a:pt x="9176" y="4562"/>
                </a:lnTo>
                <a:lnTo>
                  <a:pt x="9006" y="4628"/>
                </a:lnTo>
                <a:lnTo>
                  <a:pt x="8779" y="4694"/>
                </a:lnTo>
                <a:lnTo>
                  <a:pt x="8534" y="4716"/>
                </a:lnTo>
                <a:lnTo>
                  <a:pt x="8232" y="4716"/>
                </a:lnTo>
                <a:lnTo>
                  <a:pt x="7118" y="4738"/>
                </a:lnTo>
                <a:lnTo>
                  <a:pt x="5947" y="4771"/>
                </a:lnTo>
                <a:lnTo>
                  <a:pt x="4795" y="4815"/>
                </a:lnTo>
                <a:lnTo>
                  <a:pt x="3681" y="4860"/>
                </a:lnTo>
                <a:lnTo>
                  <a:pt x="2662" y="4882"/>
                </a:lnTo>
                <a:lnTo>
                  <a:pt x="1755" y="4882"/>
                </a:lnTo>
                <a:lnTo>
                  <a:pt x="1359" y="4860"/>
                </a:lnTo>
                <a:lnTo>
                  <a:pt x="981" y="4837"/>
                </a:lnTo>
                <a:lnTo>
                  <a:pt x="698" y="4771"/>
                </a:lnTo>
                <a:lnTo>
                  <a:pt x="453" y="4716"/>
                </a:lnTo>
                <a:lnTo>
                  <a:pt x="453" y="5322"/>
                </a:lnTo>
                <a:lnTo>
                  <a:pt x="453" y="6083"/>
                </a:lnTo>
                <a:lnTo>
                  <a:pt x="453" y="6909"/>
                </a:lnTo>
                <a:lnTo>
                  <a:pt x="453" y="7780"/>
                </a:lnTo>
                <a:lnTo>
                  <a:pt x="453" y="8606"/>
                </a:lnTo>
                <a:lnTo>
                  <a:pt x="453" y="9345"/>
                </a:lnTo>
                <a:lnTo>
                  <a:pt x="453" y="9918"/>
                </a:lnTo>
                <a:lnTo>
                  <a:pt x="453" y="10282"/>
                </a:lnTo>
                <a:lnTo>
                  <a:pt x="490" y="10381"/>
                </a:lnTo>
                <a:lnTo>
                  <a:pt x="547" y="10491"/>
                </a:lnTo>
                <a:lnTo>
                  <a:pt x="660" y="10590"/>
                </a:lnTo>
                <a:lnTo>
                  <a:pt x="811" y="10700"/>
                </a:lnTo>
                <a:lnTo>
                  <a:pt x="981" y="10811"/>
                </a:lnTo>
                <a:lnTo>
                  <a:pt x="1208" y="10888"/>
                </a:lnTo>
                <a:lnTo>
                  <a:pt x="1453" y="10954"/>
                </a:lnTo>
                <a:lnTo>
                  <a:pt x="1718" y="11020"/>
                </a:lnTo>
                <a:lnTo>
                  <a:pt x="1963" y="11064"/>
                </a:lnTo>
                <a:lnTo>
                  <a:pt x="2265" y="11086"/>
                </a:lnTo>
                <a:lnTo>
                  <a:pt x="2548" y="11064"/>
                </a:lnTo>
                <a:lnTo>
                  <a:pt x="2794" y="11042"/>
                </a:lnTo>
                <a:lnTo>
                  <a:pt x="3096" y="10976"/>
                </a:lnTo>
                <a:lnTo>
                  <a:pt x="3341" y="10888"/>
                </a:lnTo>
                <a:lnTo>
                  <a:pt x="3606" y="10766"/>
                </a:lnTo>
                <a:lnTo>
                  <a:pt x="3813" y="10590"/>
                </a:lnTo>
                <a:close/>
              </a:path>
            </a:pathLst>
          </a:custGeom>
          <a:solidFill>
            <a:srgbClr val="FFCC99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>
        <p:nvSpPr>
          <p:cNvPr id="10" name="Puzzle1"/>
          <p:cNvSpPr>
            <a:spLocks noEditPoints="1" noChangeArrowheads="1"/>
          </p:cNvSpPr>
          <p:nvPr/>
        </p:nvSpPr>
        <p:spPr bwMode="auto">
          <a:xfrm>
            <a:off x="3389285" y="967629"/>
            <a:ext cx="1635699" cy="848218"/>
          </a:xfrm>
          <a:custGeom>
            <a:avLst/>
            <a:gdLst>
              <a:gd name="T0" fmla="*/ 16740 w 21600"/>
              <a:gd name="T1" fmla="*/ 21078 h 21600"/>
              <a:gd name="T2" fmla="*/ 16976 w 21600"/>
              <a:gd name="T3" fmla="*/ 521 h 21600"/>
              <a:gd name="T4" fmla="*/ 4725 w 21600"/>
              <a:gd name="T5" fmla="*/ 856 h 21600"/>
              <a:gd name="T6" fmla="*/ 5040 w 21600"/>
              <a:gd name="T7" fmla="*/ 21004 h 21600"/>
              <a:gd name="T8" fmla="*/ 10811 w 21600"/>
              <a:gd name="T9" fmla="*/ 12885 h 21600"/>
              <a:gd name="T10" fmla="*/ 10845 w 21600"/>
              <a:gd name="T11" fmla="*/ 8714 h 21600"/>
              <a:gd name="T12" fmla="*/ 21600 w 21600"/>
              <a:gd name="T13" fmla="*/ 10000 h 21600"/>
              <a:gd name="T14" fmla="*/ 56 w 21600"/>
              <a:gd name="T15" fmla="*/ 10000 h 21600"/>
              <a:gd name="T16" fmla="*/ 6086 w 21600"/>
              <a:gd name="T17" fmla="*/ 2569 h 21600"/>
              <a:gd name="T18" fmla="*/ 16132 w 21600"/>
              <a:gd name="T19" fmla="*/ 19552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9360" y="20836"/>
                </a:moveTo>
                <a:lnTo>
                  <a:pt x="9528" y="20836"/>
                </a:lnTo>
                <a:lnTo>
                  <a:pt x="9686" y="20762"/>
                </a:lnTo>
                <a:lnTo>
                  <a:pt x="9810" y="20687"/>
                </a:lnTo>
                <a:lnTo>
                  <a:pt x="9922" y="20575"/>
                </a:lnTo>
                <a:lnTo>
                  <a:pt x="10012" y="20426"/>
                </a:lnTo>
                <a:lnTo>
                  <a:pt x="10068" y="20296"/>
                </a:lnTo>
                <a:lnTo>
                  <a:pt x="10113" y="20110"/>
                </a:lnTo>
                <a:lnTo>
                  <a:pt x="10136" y="19905"/>
                </a:lnTo>
                <a:lnTo>
                  <a:pt x="10136" y="19682"/>
                </a:lnTo>
                <a:lnTo>
                  <a:pt x="10113" y="19440"/>
                </a:lnTo>
                <a:lnTo>
                  <a:pt x="10068" y="19142"/>
                </a:lnTo>
                <a:lnTo>
                  <a:pt x="10012" y="18900"/>
                </a:lnTo>
                <a:lnTo>
                  <a:pt x="9900" y="18620"/>
                </a:lnTo>
                <a:lnTo>
                  <a:pt x="9787" y="18285"/>
                </a:lnTo>
                <a:lnTo>
                  <a:pt x="9641" y="17968"/>
                </a:lnTo>
                <a:lnTo>
                  <a:pt x="9472" y="17652"/>
                </a:lnTo>
                <a:lnTo>
                  <a:pt x="9382" y="17466"/>
                </a:lnTo>
                <a:lnTo>
                  <a:pt x="9315" y="17298"/>
                </a:lnTo>
                <a:lnTo>
                  <a:pt x="9258" y="17112"/>
                </a:lnTo>
                <a:lnTo>
                  <a:pt x="9191" y="16926"/>
                </a:lnTo>
                <a:lnTo>
                  <a:pt x="9123" y="16535"/>
                </a:lnTo>
                <a:lnTo>
                  <a:pt x="9101" y="16144"/>
                </a:lnTo>
                <a:lnTo>
                  <a:pt x="9101" y="15753"/>
                </a:lnTo>
                <a:lnTo>
                  <a:pt x="9168" y="15362"/>
                </a:lnTo>
                <a:lnTo>
                  <a:pt x="9236" y="14971"/>
                </a:lnTo>
                <a:lnTo>
                  <a:pt x="9360" y="14580"/>
                </a:lnTo>
                <a:lnTo>
                  <a:pt x="9495" y="14244"/>
                </a:lnTo>
                <a:lnTo>
                  <a:pt x="9663" y="13891"/>
                </a:lnTo>
                <a:lnTo>
                  <a:pt x="9855" y="13611"/>
                </a:lnTo>
                <a:lnTo>
                  <a:pt x="10068" y="13351"/>
                </a:lnTo>
                <a:lnTo>
                  <a:pt x="10293" y="13146"/>
                </a:lnTo>
                <a:lnTo>
                  <a:pt x="10552" y="12997"/>
                </a:lnTo>
                <a:lnTo>
                  <a:pt x="10811" y="12885"/>
                </a:lnTo>
                <a:lnTo>
                  <a:pt x="11069" y="12866"/>
                </a:lnTo>
                <a:lnTo>
                  <a:pt x="11351" y="12885"/>
                </a:lnTo>
                <a:lnTo>
                  <a:pt x="11610" y="12997"/>
                </a:lnTo>
                <a:lnTo>
                  <a:pt x="11846" y="13183"/>
                </a:lnTo>
                <a:lnTo>
                  <a:pt x="12060" y="13388"/>
                </a:lnTo>
                <a:lnTo>
                  <a:pt x="12251" y="13648"/>
                </a:lnTo>
                <a:lnTo>
                  <a:pt x="12419" y="13928"/>
                </a:lnTo>
                <a:lnTo>
                  <a:pt x="12555" y="14244"/>
                </a:lnTo>
                <a:lnTo>
                  <a:pt x="12690" y="14617"/>
                </a:lnTo>
                <a:lnTo>
                  <a:pt x="12768" y="15008"/>
                </a:lnTo>
                <a:lnTo>
                  <a:pt x="12836" y="15399"/>
                </a:lnTo>
                <a:lnTo>
                  <a:pt x="12858" y="15753"/>
                </a:lnTo>
                <a:lnTo>
                  <a:pt x="12858" y="16144"/>
                </a:lnTo>
                <a:lnTo>
                  <a:pt x="12813" y="16535"/>
                </a:lnTo>
                <a:lnTo>
                  <a:pt x="12746" y="16888"/>
                </a:lnTo>
                <a:lnTo>
                  <a:pt x="12667" y="17224"/>
                </a:lnTo>
                <a:lnTo>
                  <a:pt x="12510" y="17503"/>
                </a:lnTo>
                <a:lnTo>
                  <a:pt x="12228" y="18043"/>
                </a:lnTo>
                <a:lnTo>
                  <a:pt x="11970" y="18546"/>
                </a:lnTo>
                <a:lnTo>
                  <a:pt x="11868" y="18751"/>
                </a:lnTo>
                <a:lnTo>
                  <a:pt x="11778" y="18974"/>
                </a:lnTo>
                <a:lnTo>
                  <a:pt x="11711" y="19179"/>
                </a:lnTo>
                <a:lnTo>
                  <a:pt x="11666" y="19365"/>
                </a:lnTo>
                <a:lnTo>
                  <a:pt x="11632" y="19570"/>
                </a:lnTo>
                <a:lnTo>
                  <a:pt x="11632" y="19756"/>
                </a:lnTo>
                <a:lnTo>
                  <a:pt x="11632" y="19942"/>
                </a:lnTo>
                <a:lnTo>
                  <a:pt x="11643" y="20110"/>
                </a:lnTo>
                <a:lnTo>
                  <a:pt x="11711" y="20296"/>
                </a:lnTo>
                <a:lnTo>
                  <a:pt x="11801" y="20464"/>
                </a:lnTo>
                <a:lnTo>
                  <a:pt x="11891" y="20650"/>
                </a:lnTo>
                <a:lnTo>
                  <a:pt x="12037" y="20836"/>
                </a:lnTo>
                <a:lnTo>
                  <a:pt x="12206" y="21004"/>
                </a:lnTo>
                <a:lnTo>
                  <a:pt x="12419" y="21190"/>
                </a:lnTo>
                <a:lnTo>
                  <a:pt x="12667" y="21320"/>
                </a:lnTo>
                <a:lnTo>
                  <a:pt x="12960" y="21432"/>
                </a:lnTo>
                <a:lnTo>
                  <a:pt x="13286" y="21544"/>
                </a:lnTo>
                <a:lnTo>
                  <a:pt x="13612" y="21655"/>
                </a:lnTo>
                <a:lnTo>
                  <a:pt x="13983" y="21693"/>
                </a:lnTo>
                <a:lnTo>
                  <a:pt x="14343" y="21730"/>
                </a:lnTo>
                <a:lnTo>
                  <a:pt x="14715" y="21730"/>
                </a:lnTo>
                <a:lnTo>
                  <a:pt x="15075" y="21730"/>
                </a:lnTo>
                <a:lnTo>
                  <a:pt x="15446" y="21655"/>
                </a:lnTo>
                <a:lnTo>
                  <a:pt x="15794" y="21581"/>
                </a:lnTo>
                <a:lnTo>
                  <a:pt x="16132" y="21432"/>
                </a:lnTo>
                <a:lnTo>
                  <a:pt x="16458" y="21302"/>
                </a:lnTo>
                <a:lnTo>
                  <a:pt x="16740" y="21078"/>
                </a:lnTo>
                <a:lnTo>
                  <a:pt x="16976" y="20836"/>
                </a:lnTo>
                <a:lnTo>
                  <a:pt x="17043" y="20650"/>
                </a:lnTo>
                <a:lnTo>
                  <a:pt x="17088" y="20426"/>
                </a:lnTo>
                <a:lnTo>
                  <a:pt x="17133" y="20222"/>
                </a:lnTo>
                <a:lnTo>
                  <a:pt x="17156" y="19980"/>
                </a:lnTo>
                <a:lnTo>
                  <a:pt x="17167" y="19477"/>
                </a:lnTo>
                <a:lnTo>
                  <a:pt x="17167" y="18974"/>
                </a:lnTo>
                <a:lnTo>
                  <a:pt x="17156" y="18397"/>
                </a:lnTo>
                <a:lnTo>
                  <a:pt x="17111" y="17820"/>
                </a:lnTo>
                <a:lnTo>
                  <a:pt x="17066" y="17261"/>
                </a:lnTo>
                <a:lnTo>
                  <a:pt x="16998" y="16646"/>
                </a:lnTo>
                <a:lnTo>
                  <a:pt x="16852" y="15511"/>
                </a:lnTo>
                <a:lnTo>
                  <a:pt x="16740" y="14393"/>
                </a:lnTo>
                <a:lnTo>
                  <a:pt x="16717" y="13928"/>
                </a:lnTo>
                <a:lnTo>
                  <a:pt x="16695" y="13462"/>
                </a:lnTo>
                <a:lnTo>
                  <a:pt x="16717" y="13071"/>
                </a:lnTo>
                <a:lnTo>
                  <a:pt x="16785" y="12755"/>
                </a:lnTo>
                <a:lnTo>
                  <a:pt x="16852" y="12419"/>
                </a:lnTo>
                <a:lnTo>
                  <a:pt x="16953" y="12140"/>
                </a:lnTo>
                <a:lnTo>
                  <a:pt x="17088" y="11898"/>
                </a:lnTo>
                <a:lnTo>
                  <a:pt x="17212" y="11675"/>
                </a:lnTo>
                <a:lnTo>
                  <a:pt x="17370" y="11470"/>
                </a:lnTo>
                <a:lnTo>
                  <a:pt x="17516" y="11284"/>
                </a:lnTo>
                <a:lnTo>
                  <a:pt x="17696" y="11135"/>
                </a:lnTo>
                <a:lnTo>
                  <a:pt x="17865" y="11042"/>
                </a:lnTo>
                <a:lnTo>
                  <a:pt x="18033" y="10930"/>
                </a:lnTo>
                <a:lnTo>
                  <a:pt x="18213" y="10893"/>
                </a:lnTo>
                <a:lnTo>
                  <a:pt x="18382" y="10893"/>
                </a:lnTo>
                <a:lnTo>
                  <a:pt x="18551" y="10967"/>
                </a:lnTo>
                <a:lnTo>
                  <a:pt x="18708" y="11042"/>
                </a:lnTo>
                <a:lnTo>
                  <a:pt x="18855" y="11172"/>
                </a:lnTo>
                <a:lnTo>
                  <a:pt x="19012" y="11358"/>
                </a:lnTo>
                <a:lnTo>
                  <a:pt x="19136" y="11600"/>
                </a:lnTo>
                <a:lnTo>
                  <a:pt x="19271" y="11861"/>
                </a:lnTo>
                <a:lnTo>
                  <a:pt x="19440" y="12028"/>
                </a:lnTo>
                <a:lnTo>
                  <a:pt x="19608" y="12177"/>
                </a:lnTo>
                <a:lnTo>
                  <a:pt x="19822" y="12289"/>
                </a:lnTo>
                <a:lnTo>
                  <a:pt x="20025" y="12289"/>
                </a:lnTo>
                <a:lnTo>
                  <a:pt x="20238" y="12289"/>
                </a:lnTo>
                <a:lnTo>
                  <a:pt x="20452" y="12215"/>
                </a:lnTo>
                <a:lnTo>
                  <a:pt x="20643" y="12103"/>
                </a:lnTo>
                <a:lnTo>
                  <a:pt x="20846" y="11973"/>
                </a:lnTo>
                <a:lnTo>
                  <a:pt x="21037" y="11786"/>
                </a:lnTo>
                <a:lnTo>
                  <a:pt x="21206" y="11563"/>
                </a:lnTo>
                <a:lnTo>
                  <a:pt x="21363" y="11321"/>
                </a:lnTo>
                <a:lnTo>
                  <a:pt x="21465" y="11079"/>
                </a:lnTo>
                <a:lnTo>
                  <a:pt x="21577" y="10744"/>
                </a:lnTo>
                <a:lnTo>
                  <a:pt x="21622" y="10427"/>
                </a:lnTo>
                <a:lnTo>
                  <a:pt x="21645" y="10111"/>
                </a:lnTo>
                <a:lnTo>
                  <a:pt x="21622" y="9608"/>
                </a:lnTo>
                <a:lnTo>
                  <a:pt x="21577" y="9142"/>
                </a:lnTo>
                <a:lnTo>
                  <a:pt x="21465" y="8751"/>
                </a:lnTo>
                <a:lnTo>
                  <a:pt x="21363" y="8397"/>
                </a:lnTo>
                <a:lnTo>
                  <a:pt x="21206" y="8062"/>
                </a:lnTo>
                <a:lnTo>
                  <a:pt x="21037" y="7820"/>
                </a:lnTo>
                <a:lnTo>
                  <a:pt x="20846" y="7597"/>
                </a:lnTo>
                <a:lnTo>
                  <a:pt x="20643" y="7429"/>
                </a:lnTo>
                <a:lnTo>
                  <a:pt x="20452" y="7317"/>
                </a:lnTo>
                <a:lnTo>
                  <a:pt x="20238" y="7206"/>
                </a:lnTo>
                <a:lnTo>
                  <a:pt x="20025" y="7168"/>
                </a:lnTo>
                <a:lnTo>
                  <a:pt x="19822" y="7206"/>
                </a:lnTo>
                <a:lnTo>
                  <a:pt x="19608" y="7243"/>
                </a:lnTo>
                <a:lnTo>
                  <a:pt x="19440" y="7355"/>
                </a:lnTo>
                <a:lnTo>
                  <a:pt x="19271" y="7504"/>
                </a:lnTo>
                <a:lnTo>
                  <a:pt x="19136" y="7708"/>
                </a:lnTo>
                <a:lnTo>
                  <a:pt x="19012" y="7895"/>
                </a:lnTo>
                <a:lnTo>
                  <a:pt x="18832" y="8025"/>
                </a:lnTo>
                <a:lnTo>
                  <a:pt x="18663" y="8174"/>
                </a:lnTo>
                <a:lnTo>
                  <a:pt x="18472" y="8248"/>
                </a:lnTo>
                <a:lnTo>
                  <a:pt x="18270" y="8286"/>
                </a:lnTo>
                <a:lnTo>
                  <a:pt x="18078" y="8323"/>
                </a:lnTo>
                <a:lnTo>
                  <a:pt x="17887" y="8323"/>
                </a:lnTo>
                <a:lnTo>
                  <a:pt x="17696" y="8248"/>
                </a:lnTo>
                <a:lnTo>
                  <a:pt x="17493" y="8174"/>
                </a:lnTo>
                <a:lnTo>
                  <a:pt x="17302" y="8062"/>
                </a:lnTo>
                <a:lnTo>
                  <a:pt x="17133" y="7969"/>
                </a:lnTo>
                <a:lnTo>
                  <a:pt x="16976" y="7783"/>
                </a:lnTo>
                <a:lnTo>
                  <a:pt x="16852" y="7597"/>
                </a:lnTo>
                <a:lnTo>
                  <a:pt x="16740" y="7429"/>
                </a:lnTo>
                <a:lnTo>
                  <a:pt x="16672" y="7168"/>
                </a:lnTo>
                <a:lnTo>
                  <a:pt x="16638" y="6926"/>
                </a:lnTo>
                <a:lnTo>
                  <a:pt x="16616" y="6498"/>
                </a:lnTo>
                <a:lnTo>
                  <a:pt x="16616" y="5772"/>
                </a:lnTo>
                <a:lnTo>
                  <a:pt x="16650" y="4915"/>
                </a:lnTo>
                <a:lnTo>
                  <a:pt x="16695" y="3928"/>
                </a:lnTo>
                <a:lnTo>
                  <a:pt x="16762" y="2960"/>
                </a:lnTo>
                <a:lnTo>
                  <a:pt x="16830" y="1992"/>
                </a:lnTo>
                <a:lnTo>
                  <a:pt x="16908" y="1173"/>
                </a:lnTo>
                <a:lnTo>
                  <a:pt x="16976" y="521"/>
                </a:lnTo>
                <a:lnTo>
                  <a:pt x="16953" y="521"/>
                </a:lnTo>
                <a:lnTo>
                  <a:pt x="16931" y="521"/>
                </a:lnTo>
                <a:lnTo>
                  <a:pt x="16267" y="484"/>
                </a:lnTo>
                <a:lnTo>
                  <a:pt x="15637" y="428"/>
                </a:lnTo>
                <a:lnTo>
                  <a:pt x="15063" y="353"/>
                </a:lnTo>
                <a:lnTo>
                  <a:pt x="14523" y="279"/>
                </a:lnTo>
                <a:lnTo>
                  <a:pt x="14040" y="167"/>
                </a:lnTo>
                <a:lnTo>
                  <a:pt x="13635" y="93"/>
                </a:lnTo>
                <a:lnTo>
                  <a:pt x="13331" y="18"/>
                </a:lnTo>
                <a:lnTo>
                  <a:pt x="13117" y="18"/>
                </a:lnTo>
                <a:lnTo>
                  <a:pt x="12982" y="18"/>
                </a:lnTo>
                <a:lnTo>
                  <a:pt x="12858" y="130"/>
                </a:lnTo>
                <a:lnTo>
                  <a:pt x="12723" y="279"/>
                </a:lnTo>
                <a:lnTo>
                  <a:pt x="12622" y="446"/>
                </a:lnTo>
                <a:lnTo>
                  <a:pt x="12510" y="670"/>
                </a:lnTo>
                <a:lnTo>
                  <a:pt x="12419" y="912"/>
                </a:lnTo>
                <a:lnTo>
                  <a:pt x="12363" y="1210"/>
                </a:lnTo>
                <a:lnTo>
                  <a:pt x="12318" y="1526"/>
                </a:lnTo>
                <a:lnTo>
                  <a:pt x="12273" y="1843"/>
                </a:lnTo>
                <a:lnTo>
                  <a:pt x="12251" y="2215"/>
                </a:lnTo>
                <a:lnTo>
                  <a:pt x="12273" y="2532"/>
                </a:lnTo>
                <a:lnTo>
                  <a:pt x="12318" y="2886"/>
                </a:lnTo>
                <a:lnTo>
                  <a:pt x="12386" y="3240"/>
                </a:lnTo>
                <a:lnTo>
                  <a:pt x="12464" y="3556"/>
                </a:lnTo>
                <a:lnTo>
                  <a:pt x="12577" y="3891"/>
                </a:lnTo>
                <a:lnTo>
                  <a:pt x="12746" y="4171"/>
                </a:lnTo>
                <a:lnTo>
                  <a:pt x="12926" y="4487"/>
                </a:lnTo>
                <a:lnTo>
                  <a:pt x="13050" y="4860"/>
                </a:lnTo>
                <a:lnTo>
                  <a:pt x="13162" y="5251"/>
                </a:lnTo>
                <a:lnTo>
                  <a:pt x="13218" y="5604"/>
                </a:lnTo>
                <a:lnTo>
                  <a:pt x="13263" y="5995"/>
                </a:lnTo>
                <a:lnTo>
                  <a:pt x="13241" y="6386"/>
                </a:lnTo>
                <a:lnTo>
                  <a:pt x="13218" y="6740"/>
                </a:lnTo>
                <a:lnTo>
                  <a:pt x="13139" y="7094"/>
                </a:lnTo>
                <a:lnTo>
                  <a:pt x="13050" y="7429"/>
                </a:lnTo>
                <a:lnTo>
                  <a:pt x="12903" y="7746"/>
                </a:lnTo>
                <a:lnTo>
                  <a:pt x="12723" y="8025"/>
                </a:lnTo>
                <a:lnTo>
                  <a:pt x="12532" y="8286"/>
                </a:lnTo>
                <a:lnTo>
                  <a:pt x="12318" y="8491"/>
                </a:lnTo>
                <a:lnTo>
                  <a:pt x="12060" y="8677"/>
                </a:lnTo>
                <a:lnTo>
                  <a:pt x="11756" y="8788"/>
                </a:lnTo>
                <a:lnTo>
                  <a:pt x="11452" y="8826"/>
                </a:lnTo>
                <a:lnTo>
                  <a:pt x="11283" y="8826"/>
                </a:lnTo>
                <a:lnTo>
                  <a:pt x="11126" y="8826"/>
                </a:lnTo>
                <a:lnTo>
                  <a:pt x="11002" y="8788"/>
                </a:lnTo>
                <a:lnTo>
                  <a:pt x="10845" y="8714"/>
                </a:lnTo>
                <a:lnTo>
                  <a:pt x="10721" y="8640"/>
                </a:lnTo>
                <a:lnTo>
                  <a:pt x="10608" y="8565"/>
                </a:lnTo>
                <a:lnTo>
                  <a:pt x="10485" y="8453"/>
                </a:lnTo>
                <a:lnTo>
                  <a:pt x="10372" y="8323"/>
                </a:lnTo>
                <a:lnTo>
                  <a:pt x="10181" y="8062"/>
                </a:lnTo>
                <a:lnTo>
                  <a:pt x="10035" y="7746"/>
                </a:lnTo>
                <a:lnTo>
                  <a:pt x="9900" y="7392"/>
                </a:lnTo>
                <a:lnTo>
                  <a:pt x="9787" y="7001"/>
                </a:lnTo>
                <a:lnTo>
                  <a:pt x="9731" y="6610"/>
                </a:lnTo>
                <a:lnTo>
                  <a:pt x="9686" y="6219"/>
                </a:lnTo>
                <a:lnTo>
                  <a:pt x="9663" y="5772"/>
                </a:lnTo>
                <a:lnTo>
                  <a:pt x="9686" y="5381"/>
                </a:lnTo>
                <a:lnTo>
                  <a:pt x="9753" y="4990"/>
                </a:lnTo>
                <a:lnTo>
                  <a:pt x="9832" y="4636"/>
                </a:lnTo>
                <a:lnTo>
                  <a:pt x="9945" y="4320"/>
                </a:lnTo>
                <a:lnTo>
                  <a:pt x="10068" y="4022"/>
                </a:lnTo>
                <a:lnTo>
                  <a:pt x="10203" y="3817"/>
                </a:lnTo>
                <a:lnTo>
                  <a:pt x="10316" y="3593"/>
                </a:lnTo>
                <a:lnTo>
                  <a:pt x="10395" y="3351"/>
                </a:lnTo>
                <a:lnTo>
                  <a:pt x="10462" y="3109"/>
                </a:lnTo>
                <a:lnTo>
                  <a:pt x="10507" y="2848"/>
                </a:lnTo>
                <a:lnTo>
                  <a:pt x="10530" y="2606"/>
                </a:lnTo>
                <a:lnTo>
                  <a:pt x="10507" y="2346"/>
                </a:lnTo>
                <a:lnTo>
                  <a:pt x="10462" y="2141"/>
                </a:lnTo>
                <a:lnTo>
                  <a:pt x="10395" y="1880"/>
                </a:lnTo>
                <a:lnTo>
                  <a:pt x="10293" y="1638"/>
                </a:lnTo>
                <a:lnTo>
                  <a:pt x="10158" y="1415"/>
                </a:lnTo>
                <a:lnTo>
                  <a:pt x="9967" y="1210"/>
                </a:lnTo>
                <a:lnTo>
                  <a:pt x="9753" y="986"/>
                </a:lnTo>
                <a:lnTo>
                  <a:pt x="9495" y="819"/>
                </a:lnTo>
                <a:lnTo>
                  <a:pt x="9191" y="670"/>
                </a:lnTo>
                <a:lnTo>
                  <a:pt x="8842" y="521"/>
                </a:lnTo>
                <a:lnTo>
                  <a:pt x="8471" y="446"/>
                </a:lnTo>
                <a:lnTo>
                  <a:pt x="7998" y="428"/>
                </a:lnTo>
                <a:lnTo>
                  <a:pt x="7413" y="428"/>
                </a:lnTo>
                <a:lnTo>
                  <a:pt x="6817" y="446"/>
                </a:lnTo>
                <a:lnTo>
                  <a:pt x="6187" y="521"/>
                </a:lnTo>
                <a:lnTo>
                  <a:pt x="5602" y="633"/>
                </a:lnTo>
                <a:lnTo>
                  <a:pt x="5107" y="744"/>
                </a:lnTo>
                <a:lnTo>
                  <a:pt x="4725" y="856"/>
                </a:lnTo>
                <a:lnTo>
                  <a:pt x="4848" y="1564"/>
                </a:lnTo>
                <a:lnTo>
                  <a:pt x="5028" y="2495"/>
                </a:lnTo>
                <a:lnTo>
                  <a:pt x="5175" y="3556"/>
                </a:lnTo>
                <a:lnTo>
                  <a:pt x="5298" y="4673"/>
                </a:lnTo>
                <a:lnTo>
                  <a:pt x="5343" y="5213"/>
                </a:lnTo>
                <a:lnTo>
                  <a:pt x="5388" y="5753"/>
                </a:lnTo>
                <a:lnTo>
                  <a:pt x="5411" y="6275"/>
                </a:lnTo>
                <a:lnTo>
                  <a:pt x="5411" y="6740"/>
                </a:lnTo>
                <a:lnTo>
                  <a:pt x="5366" y="7168"/>
                </a:lnTo>
                <a:lnTo>
                  <a:pt x="5321" y="7541"/>
                </a:lnTo>
                <a:lnTo>
                  <a:pt x="5287" y="7708"/>
                </a:lnTo>
                <a:lnTo>
                  <a:pt x="5242" y="7857"/>
                </a:lnTo>
                <a:lnTo>
                  <a:pt x="5197" y="7969"/>
                </a:lnTo>
                <a:lnTo>
                  <a:pt x="5130" y="8062"/>
                </a:lnTo>
                <a:lnTo>
                  <a:pt x="5006" y="8248"/>
                </a:lnTo>
                <a:lnTo>
                  <a:pt x="4848" y="8397"/>
                </a:lnTo>
                <a:lnTo>
                  <a:pt x="4725" y="8528"/>
                </a:lnTo>
                <a:lnTo>
                  <a:pt x="4567" y="8640"/>
                </a:lnTo>
                <a:lnTo>
                  <a:pt x="4421" y="8714"/>
                </a:lnTo>
                <a:lnTo>
                  <a:pt x="4263" y="8751"/>
                </a:lnTo>
                <a:lnTo>
                  <a:pt x="4095" y="8788"/>
                </a:lnTo>
                <a:lnTo>
                  <a:pt x="3948" y="8788"/>
                </a:lnTo>
                <a:lnTo>
                  <a:pt x="3791" y="8751"/>
                </a:lnTo>
                <a:lnTo>
                  <a:pt x="3667" y="8714"/>
                </a:lnTo>
                <a:lnTo>
                  <a:pt x="3510" y="8677"/>
                </a:lnTo>
                <a:lnTo>
                  <a:pt x="3386" y="8602"/>
                </a:lnTo>
                <a:lnTo>
                  <a:pt x="3251" y="8491"/>
                </a:lnTo>
                <a:lnTo>
                  <a:pt x="3127" y="8360"/>
                </a:lnTo>
                <a:lnTo>
                  <a:pt x="3015" y="8248"/>
                </a:lnTo>
                <a:lnTo>
                  <a:pt x="2925" y="8062"/>
                </a:lnTo>
                <a:lnTo>
                  <a:pt x="2778" y="7857"/>
                </a:lnTo>
                <a:lnTo>
                  <a:pt x="2610" y="7671"/>
                </a:lnTo>
                <a:lnTo>
                  <a:pt x="2407" y="7541"/>
                </a:lnTo>
                <a:lnTo>
                  <a:pt x="2171" y="7466"/>
                </a:lnTo>
                <a:lnTo>
                  <a:pt x="1957" y="7429"/>
                </a:lnTo>
                <a:lnTo>
                  <a:pt x="1698" y="7429"/>
                </a:lnTo>
                <a:lnTo>
                  <a:pt x="1462" y="7466"/>
                </a:lnTo>
                <a:lnTo>
                  <a:pt x="1226" y="7559"/>
                </a:lnTo>
                <a:lnTo>
                  <a:pt x="989" y="7708"/>
                </a:lnTo>
                <a:lnTo>
                  <a:pt x="776" y="7932"/>
                </a:lnTo>
                <a:lnTo>
                  <a:pt x="551" y="8211"/>
                </a:lnTo>
                <a:lnTo>
                  <a:pt x="382" y="8528"/>
                </a:lnTo>
                <a:lnTo>
                  <a:pt x="315" y="8714"/>
                </a:lnTo>
                <a:lnTo>
                  <a:pt x="236" y="8919"/>
                </a:lnTo>
                <a:lnTo>
                  <a:pt x="191" y="9142"/>
                </a:lnTo>
                <a:lnTo>
                  <a:pt x="123" y="9347"/>
                </a:lnTo>
                <a:lnTo>
                  <a:pt x="78" y="9608"/>
                </a:lnTo>
                <a:lnTo>
                  <a:pt x="56" y="9887"/>
                </a:lnTo>
                <a:lnTo>
                  <a:pt x="33" y="10185"/>
                </a:lnTo>
                <a:lnTo>
                  <a:pt x="33" y="10464"/>
                </a:lnTo>
                <a:lnTo>
                  <a:pt x="33" y="10706"/>
                </a:lnTo>
                <a:lnTo>
                  <a:pt x="56" y="10967"/>
                </a:lnTo>
                <a:lnTo>
                  <a:pt x="78" y="11172"/>
                </a:lnTo>
                <a:lnTo>
                  <a:pt x="123" y="11395"/>
                </a:lnTo>
                <a:lnTo>
                  <a:pt x="168" y="11600"/>
                </a:lnTo>
                <a:lnTo>
                  <a:pt x="236" y="11786"/>
                </a:lnTo>
                <a:lnTo>
                  <a:pt x="292" y="11973"/>
                </a:lnTo>
                <a:lnTo>
                  <a:pt x="382" y="12140"/>
                </a:lnTo>
                <a:lnTo>
                  <a:pt x="540" y="12419"/>
                </a:lnTo>
                <a:lnTo>
                  <a:pt x="731" y="12680"/>
                </a:lnTo>
                <a:lnTo>
                  <a:pt x="944" y="12866"/>
                </a:lnTo>
                <a:lnTo>
                  <a:pt x="1158" y="12997"/>
                </a:lnTo>
                <a:lnTo>
                  <a:pt x="1395" y="13108"/>
                </a:lnTo>
                <a:lnTo>
                  <a:pt x="1608" y="13183"/>
                </a:lnTo>
                <a:lnTo>
                  <a:pt x="1856" y="13183"/>
                </a:lnTo>
                <a:lnTo>
                  <a:pt x="2070" y="13146"/>
                </a:lnTo>
                <a:lnTo>
                  <a:pt x="2261" y="13071"/>
                </a:lnTo>
                <a:lnTo>
                  <a:pt x="2430" y="12960"/>
                </a:lnTo>
                <a:lnTo>
                  <a:pt x="2587" y="12792"/>
                </a:lnTo>
                <a:lnTo>
                  <a:pt x="2688" y="12606"/>
                </a:lnTo>
                <a:lnTo>
                  <a:pt x="2801" y="12419"/>
                </a:lnTo>
                <a:lnTo>
                  <a:pt x="2925" y="12289"/>
                </a:lnTo>
                <a:lnTo>
                  <a:pt x="3082" y="12177"/>
                </a:lnTo>
                <a:lnTo>
                  <a:pt x="3228" y="12103"/>
                </a:lnTo>
                <a:lnTo>
                  <a:pt x="3408" y="12103"/>
                </a:lnTo>
                <a:lnTo>
                  <a:pt x="3577" y="12103"/>
                </a:lnTo>
                <a:lnTo>
                  <a:pt x="3723" y="12177"/>
                </a:lnTo>
                <a:lnTo>
                  <a:pt x="3903" y="12252"/>
                </a:lnTo>
                <a:lnTo>
                  <a:pt x="4072" y="12364"/>
                </a:lnTo>
                <a:lnTo>
                  <a:pt x="4230" y="12494"/>
                </a:lnTo>
                <a:lnTo>
                  <a:pt x="4353" y="12643"/>
                </a:lnTo>
                <a:lnTo>
                  <a:pt x="4488" y="12829"/>
                </a:lnTo>
                <a:lnTo>
                  <a:pt x="4567" y="13034"/>
                </a:lnTo>
                <a:lnTo>
                  <a:pt x="4657" y="13257"/>
                </a:lnTo>
                <a:lnTo>
                  <a:pt x="4702" y="13462"/>
                </a:lnTo>
                <a:lnTo>
                  <a:pt x="4725" y="13686"/>
                </a:lnTo>
                <a:lnTo>
                  <a:pt x="4702" y="14282"/>
                </a:lnTo>
                <a:lnTo>
                  <a:pt x="4657" y="15045"/>
                </a:lnTo>
                <a:lnTo>
                  <a:pt x="4612" y="15976"/>
                </a:lnTo>
                <a:lnTo>
                  <a:pt x="4590" y="16926"/>
                </a:lnTo>
                <a:lnTo>
                  <a:pt x="4567" y="17968"/>
                </a:lnTo>
                <a:lnTo>
                  <a:pt x="4567" y="19011"/>
                </a:lnTo>
                <a:lnTo>
                  <a:pt x="4590" y="19514"/>
                </a:lnTo>
                <a:lnTo>
                  <a:pt x="4612" y="19980"/>
                </a:lnTo>
                <a:lnTo>
                  <a:pt x="4657" y="20426"/>
                </a:lnTo>
                <a:lnTo>
                  <a:pt x="4725" y="20836"/>
                </a:lnTo>
                <a:lnTo>
                  <a:pt x="4848" y="20929"/>
                </a:lnTo>
                <a:lnTo>
                  <a:pt x="5040" y="21004"/>
                </a:lnTo>
                <a:lnTo>
                  <a:pt x="5265" y="21078"/>
                </a:lnTo>
                <a:lnTo>
                  <a:pt x="5478" y="21115"/>
                </a:lnTo>
                <a:lnTo>
                  <a:pt x="6041" y="21115"/>
                </a:lnTo>
                <a:lnTo>
                  <a:pt x="6637" y="21078"/>
                </a:lnTo>
                <a:lnTo>
                  <a:pt x="7312" y="21004"/>
                </a:lnTo>
                <a:lnTo>
                  <a:pt x="7998" y="20929"/>
                </a:lnTo>
                <a:lnTo>
                  <a:pt x="8696" y="20855"/>
                </a:lnTo>
                <a:lnTo>
                  <a:pt x="9360" y="20836"/>
                </a:lnTo>
                <a:close/>
              </a:path>
            </a:pathLst>
          </a:custGeom>
          <a:solidFill>
            <a:srgbClr val="FFCC99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12" name="Puzzle1"/>
          <p:cNvSpPr>
            <a:spLocks noEditPoints="1" noChangeArrowheads="1"/>
          </p:cNvSpPr>
          <p:nvPr/>
        </p:nvSpPr>
        <p:spPr bwMode="auto">
          <a:xfrm>
            <a:off x="7094876" y="4149391"/>
            <a:ext cx="1635699" cy="848218"/>
          </a:xfrm>
          <a:custGeom>
            <a:avLst/>
            <a:gdLst>
              <a:gd name="T0" fmla="*/ 16740 w 21600"/>
              <a:gd name="T1" fmla="*/ 21078 h 21600"/>
              <a:gd name="T2" fmla="*/ 16976 w 21600"/>
              <a:gd name="T3" fmla="*/ 521 h 21600"/>
              <a:gd name="T4" fmla="*/ 4725 w 21600"/>
              <a:gd name="T5" fmla="*/ 856 h 21600"/>
              <a:gd name="T6" fmla="*/ 5040 w 21600"/>
              <a:gd name="T7" fmla="*/ 21004 h 21600"/>
              <a:gd name="T8" fmla="*/ 10811 w 21600"/>
              <a:gd name="T9" fmla="*/ 12885 h 21600"/>
              <a:gd name="T10" fmla="*/ 10845 w 21600"/>
              <a:gd name="T11" fmla="*/ 8714 h 21600"/>
              <a:gd name="T12" fmla="*/ 21600 w 21600"/>
              <a:gd name="T13" fmla="*/ 10000 h 21600"/>
              <a:gd name="T14" fmla="*/ 56 w 21600"/>
              <a:gd name="T15" fmla="*/ 10000 h 21600"/>
              <a:gd name="T16" fmla="*/ 6086 w 21600"/>
              <a:gd name="T17" fmla="*/ 2569 h 21600"/>
              <a:gd name="T18" fmla="*/ 16132 w 21600"/>
              <a:gd name="T19" fmla="*/ 19552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9360" y="20836"/>
                </a:moveTo>
                <a:lnTo>
                  <a:pt x="9528" y="20836"/>
                </a:lnTo>
                <a:lnTo>
                  <a:pt x="9686" y="20762"/>
                </a:lnTo>
                <a:lnTo>
                  <a:pt x="9810" y="20687"/>
                </a:lnTo>
                <a:lnTo>
                  <a:pt x="9922" y="20575"/>
                </a:lnTo>
                <a:lnTo>
                  <a:pt x="10012" y="20426"/>
                </a:lnTo>
                <a:lnTo>
                  <a:pt x="10068" y="20296"/>
                </a:lnTo>
                <a:lnTo>
                  <a:pt x="10113" y="20110"/>
                </a:lnTo>
                <a:lnTo>
                  <a:pt x="10136" y="19905"/>
                </a:lnTo>
                <a:lnTo>
                  <a:pt x="10136" y="19682"/>
                </a:lnTo>
                <a:lnTo>
                  <a:pt x="10113" y="19440"/>
                </a:lnTo>
                <a:lnTo>
                  <a:pt x="10068" y="19142"/>
                </a:lnTo>
                <a:lnTo>
                  <a:pt x="10012" y="18900"/>
                </a:lnTo>
                <a:lnTo>
                  <a:pt x="9900" y="18620"/>
                </a:lnTo>
                <a:lnTo>
                  <a:pt x="9787" y="18285"/>
                </a:lnTo>
                <a:lnTo>
                  <a:pt x="9641" y="17968"/>
                </a:lnTo>
                <a:lnTo>
                  <a:pt x="9472" y="17652"/>
                </a:lnTo>
                <a:lnTo>
                  <a:pt x="9382" y="17466"/>
                </a:lnTo>
                <a:lnTo>
                  <a:pt x="9315" y="17298"/>
                </a:lnTo>
                <a:lnTo>
                  <a:pt x="9258" y="17112"/>
                </a:lnTo>
                <a:lnTo>
                  <a:pt x="9191" y="16926"/>
                </a:lnTo>
                <a:lnTo>
                  <a:pt x="9123" y="16535"/>
                </a:lnTo>
                <a:lnTo>
                  <a:pt x="9101" y="16144"/>
                </a:lnTo>
                <a:lnTo>
                  <a:pt x="9101" y="15753"/>
                </a:lnTo>
                <a:lnTo>
                  <a:pt x="9168" y="15362"/>
                </a:lnTo>
                <a:lnTo>
                  <a:pt x="9236" y="14971"/>
                </a:lnTo>
                <a:lnTo>
                  <a:pt x="9360" y="14580"/>
                </a:lnTo>
                <a:lnTo>
                  <a:pt x="9495" y="14244"/>
                </a:lnTo>
                <a:lnTo>
                  <a:pt x="9663" y="13891"/>
                </a:lnTo>
                <a:lnTo>
                  <a:pt x="9855" y="13611"/>
                </a:lnTo>
                <a:lnTo>
                  <a:pt x="10068" y="13351"/>
                </a:lnTo>
                <a:lnTo>
                  <a:pt x="10293" y="13146"/>
                </a:lnTo>
                <a:lnTo>
                  <a:pt x="10552" y="12997"/>
                </a:lnTo>
                <a:lnTo>
                  <a:pt x="10811" y="12885"/>
                </a:lnTo>
                <a:lnTo>
                  <a:pt x="11069" y="12866"/>
                </a:lnTo>
                <a:lnTo>
                  <a:pt x="11351" y="12885"/>
                </a:lnTo>
                <a:lnTo>
                  <a:pt x="11610" y="12997"/>
                </a:lnTo>
                <a:lnTo>
                  <a:pt x="11846" y="13183"/>
                </a:lnTo>
                <a:lnTo>
                  <a:pt x="12060" y="13388"/>
                </a:lnTo>
                <a:lnTo>
                  <a:pt x="12251" y="13648"/>
                </a:lnTo>
                <a:lnTo>
                  <a:pt x="12419" y="13928"/>
                </a:lnTo>
                <a:lnTo>
                  <a:pt x="12555" y="14244"/>
                </a:lnTo>
                <a:lnTo>
                  <a:pt x="12690" y="14617"/>
                </a:lnTo>
                <a:lnTo>
                  <a:pt x="12768" y="15008"/>
                </a:lnTo>
                <a:lnTo>
                  <a:pt x="12836" y="15399"/>
                </a:lnTo>
                <a:lnTo>
                  <a:pt x="12858" y="15753"/>
                </a:lnTo>
                <a:lnTo>
                  <a:pt x="12858" y="16144"/>
                </a:lnTo>
                <a:lnTo>
                  <a:pt x="12813" y="16535"/>
                </a:lnTo>
                <a:lnTo>
                  <a:pt x="12746" y="16888"/>
                </a:lnTo>
                <a:lnTo>
                  <a:pt x="12667" y="17224"/>
                </a:lnTo>
                <a:lnTo>
                  <a:pt x="12510" y="17503"/>
                </a:lnTo>
                <a:lnTo>
                  <a:pt x="12228" y="18043"/>
                </a:lnTo>
                <a:lnTo>
                  <a:pt x="11970" y="18546"/>
                </a:lnTo>
                <a:lnTo>
                  <a:pt x="11868" y="18751"/>
                </a:lnTo>
                <a:lnTo>
                  <a:pt x="11778" y="18974"/>
                </a:lnTo>
                <a:lnTo>
                  <a:pt x="11711" y="19179"/>
                </a:lnTo>
                <a:lnTo>
                  <a:pt x="11666" y="19365"/>
                </a:lnTo>
                <a:lnTo>
                  <a:pt x="11632" y="19570"/>
                </a:lnTo>
                <a:lnTo>
                  <a:pt x="11632" y="19756"/>
                </a:lnTo>
                <a:lnTo>
                  <a:pt x="11632" y="19942"/>
                </a:lnTo>
                <a:lnTo>
                  <a:pt x="11643" y="20110"/>
                </a:lnTo>
                <a:lnTo>
                  <a:pt x="11711" y="20296"/>
                </a:lnTo>
                <a:lnTo>
                  <a:pt x="11801" y="20464"/>
                </a:lnTo>
                <a:lnTo>
                  <a:pt x="11891" y="20650"/>
                </a:lnTo>
                <a:lnTo>
                  <a:pt x="12037" y="20836"/>
                </a:lnTo>
                <a:lnTo>
                  <a:pt x="12206" y="21004"/>
                </a:lnTo>
                <a:lnTo>
                  <a:pt x="12419" y="21190"/>
                </a:lnTo>
                <a:lnTo>
                  <a:pt x="12667" y="21320"/>
                </a:lnTo>
                <a:lnTo>
                  <a:pt x="12960" y="21432"/>
                </a:lnTo>
                <a:lnTo>
                  <a:pt x="13286" y="21544"/>
                </a:lnTo>
                <a:lnTo>
                  <a:pt x="13612" y="21655"/>
                </a:lnTo>
                <a:lnTo>
                  <a:pt x="13983" y="21693"/>
                </a:lnTo>
                <a:lnTo>
                  <a:pt x="14343" y="21730"/>
                </a:lnTo>
                <a:lnTo>
                  <a:pt x="14715" y="21730"/>
                </a:lnTo>
                <a:lnTo>
                  <a:pt x="15075" y="21730"/>
                </a:lnTo>
                <a:lnTo>
                  <a:pt x="15446" y="21655"/>
                </a:lnTo>
                <a:lnTo>
                  <a:pt x="15794" y="21581"/>
                </a:lnTo>
                <a:lnTo>
                  <a:pt x="16132" y="21432"/>
                </a:lnTo>
                <a:lnTo>
                  <a:pt x="16458" y="21302"/>
                </a:lnTo>
                <a:lnTo>
                  <a:pt x="16740" y="21078"/>
                </a:lnTo>
                <a:lnTo>
                  <a:pt x="16976" y="20836"/>
                </a:lnTo>
                <a:lnTo>
                  <a:pt x="17043" y="20650"/>
                </a:lnTo>
                <a:lnTo>
                  <a:pt x="17088" y="20426"/>
                </a:lnTo>
                <a:lnTo>
                  <a:pt x="17133" y="20222"/>
                </a:lnTo>
                <a:lnTo>
                  <a:pt x="17156" y="19980"/>
                </a:lnTo>
                <a:lnTo>
                  <a:pt x="17167" y="19477"/>
                </a:lnTo>
                <a:lnTo>
                  <a:pt x="17167" y="18974"/>
                </a:lnTo>
                <a:lnTo>
                  <a:pt x="17156" y="18397"/>
                </a:lnTo>
                <a:lnTo>
                  <a:pt x="17111" y="17820"/>
                </a:lnTo>
                <a:lnTo>
                  <a:pt x="17066" y="17261"/>
                </a:lnTo>
                <a:lnTo>
                  <a:pt x="16998" y="16646"/>
                </a:lnTo>
                <a:lnTo>
                  <a:pt x="16852" y="15511"/>
                </a:lnTo>
                <a:lnTo>
                  <a:pt x="16740" y="14393"/>
                </a:lnTo>
                <a:lnTo>
                  <a:pt x="16717" y="13928"/>
                </a:lnTo>
                <a:lnTo>
                  <a:pt x="16695" y="13462"/>
                </a:lnTo>
                <a:lnTo>
                  <a:pt x="16717" y="13071"/>
                </a:lnTo>
                <a:lnTo>
                  <a:pt x="16785" y="12755"/>
                </a:lnTo>
                <a:lnTo>
                  <a:pt x="16852" y="12419"/>
                </a:lnTo>
                <a:lnTo>
                  <a:pt x="16953" y="12140"/>
                </a:lnTo>
                <a:lnTo>
                  <a:pt x="17088" y="11898"/>
                </a:lnTo>
                <a:lnTo>
                  <a:pt x="17212" y="11675"/>
                </a:lnTo>
                <a:lnTo>
                  <a:pt x="17370" y="11470"/>
                </a:lnTo>
                <a:lnTo>
                  <a:pt x="17516" y="11284"/>
                </a:lnTo>
                <a:lnTo>
                  <a:pt x="17696" y="11135"/>
                </a:lnTo>
                <a:lnTo>
                  <a:pt x="17865" y="11042"/>
                </a:lnTo>
                <a:lnTo>
                  <a:pt x="18033" y="10930"/>
                </a:lnTo>
                <a:lnTo>
                  <a:pt x="18213" y="10893"/>
                </a:lnTo>
                <a:lnTo>
                  <a:pt x="18382" y="10893"/>
                </a:lnTo>
                <a:lnTo>
                  <a:pt x="18551" y="10967"/>
                </a:lnTo>
                <a:lnTo>
                  <a:pt x="18708" y="11042"/>
                </a:lnTo>
                <a:lnTo>
                  <a:pt x="18855" y="11172"/>
                </a:lnTo>
                <a:lnTo>
                  <a:pt x="19012" y="11358"/>
                </a:lnTo>
                <a:lnTo>
                  <a:pt x="19136" y="11600"/>
                </a:lnTo>
                <a:lnTo>
                  <a:pt x="19271" y="11861"/>
                </a:lnTo>
                <a:lnTo>
                  <a:pt x="19440" y="12028"/>
                </a:lnTo>
                <a:lnTo>
                  <a:pt x="19608" y="12177"/>
                </a:lnTo>
                <a:lnTo>
                  <a:pt x="19822" y="12289"/>
                </a:lnTo>
                <a:lnTo>
                  <a:pt x="20025" y="12289"/>
                </a:lnTo>
                <a:lnTo>
                  <a:pt x="20238" y="12289"/>
                </a:lnTo>
                <a:lnTo>
                  <a:pt x="20452" y="12215"/>
                </a:lnTo>
                <a:lnTo>
                  <a:pt x="20643" y="12103"/>
                </a:lnTo>
                <a:lnTo>
                  <a:pt x="20846" y="11973"/>
                </a:lnTo>
                <a:lnTo>
                  <a:pt x="21037" y="11786"/>
                </a:lnTo>
                <a:lnTo>
                  <a:pt x="21206" y="11563"/>
                </a:lnTo>
                <a:lnTo>
                  <a:pt x="21363" y="11321"/>
                </a:lnTo>
                <a:lnTo>
                  <a:pt x="21465" y="11079"/>
                </a:lnTo>
                <a:lnTo>
                  <a:pt x="21577" y="10744"/>
                </a:lnTo>
                <a:lnTo>
                  <a:pt x="21622" y="10427"/>
                </a:lnTo>
                <a:lnTo>
                  <a:pt x="21645" y="10111"/>
                </a:lnTo>
                <a:lnTo>
                  <a:pt x="21622" y="9608"/>
                </a:lnTo>
                <a:lnTo>
                  <a:pt x="21577" y="9142"/>
                </a:lnTo>
                <a:lnTo>
                  <a:pt x="21465" y="8751"/>
                </a:lnTo>
                <a:lnTo>
                  <a:pt x="21363" y="8397"/>
                </a:lnTo>
                <a:lnTo>
                  <a:pt x="21206" y="8062"/>
                </a:lnTo>
                <a:lnTo>
                  <a:pt x="21037" y="7820"/>
                </a:lnTo>
                <a:lnTo>
                  <a:pt x="20846" y="7597"/>
                </a:lnTo>
                <a:lnTo>
                  <a:pt x="20643" y="7429"/>
                </a:lnTo>
                <a:lnTo>
                  <a:pt x="20452" y="7317"/>
                </a:lnTo>
                <a:lnTo>
                  <a:pt x="20238" y="7206"/>
                </a:lnTo>
                <a:lnTo>
                  <a:pt x="20025" y="7168"/>
                </a:lnTo>
                <a:lnTo>
                  <a:pt x="19822" y="7206"/>
                </a:lnTo>
                <a:lnTo>
                  <a:pt x="19608" y="7243"/>
                </a:lnTo>
                <a:lnTo>
                  <a:pt x="19440" y="7355"/>
                </a:lnTo>
                <a:lnTo>
                  <a:pt x="19271" y="7504"/>
                </a:lnTo>
                <a:lnTo>
                  <a:pt x="19136" y="7708"/>
                </a:lnTo>
                <a:lnTo>
                  <a:pt x="19012" y="7895"/>
                </a:lnTo>
                <a:lnTo>
                  <a:pt x="18832" y="8025"/>
                </a:lnTo>
                <a:lnTo>
                  <a:pt x="18663" y="8174"/>
                </a:lnTo>
                <a:lnTo>
                  <a:pt x="18472" y="8248"/>
                </a:lnTo>
                <a:lnTo>
                  <a:pt x="18270" y="8286"/>
                </a:lnTo>
                <a:lnTo>
                  <a:pt x="18078" y="8323"/>
                </a:lnTo>
                <a:lnTo>
                  <a:pt x="17887" y="8323"/>
                </a:lnTo>
                <a:lnTo>
                  <a:pt x="17696" y="8248"/>
                </a:lnTo>
                <a:lnTo>
                  <a:pt x="17493" y="8174"/>
                </a:lnTo>
                <a:lnTo>
                  <a:pt x="17302" y="8062"/>
                </a:lnTo>
                <a:lnTo>
                  <a:pt x="17133" y="7969"/>
                </a:lnTo>
                <a:lnTo>
                  <a:pt x="16976" y="7783"/>
                </a:lnTo>
                <a:lnTo>
                  <a:pt x="16852" y="7597"/>
                </a:lnTo>
                <a:lnTo>
                  <a:pt x="16740" y="7429"/>
                </a:lnTo>
                <a:lnTo>
                  <a:pt x="16672" y="7168"/>
                </a:lnTo>
                <a:lnTo>
                  <a:pt x="16638" y="6926"/>
                </a:lnTo>
                <a:lnTo>
                  <a:pt x="16616" y="6498"/>
                </a:lnTo>
                <a:lnTo>
                  <a:pt x="16616" y="5772"/>
                </a:lnTo>
                <a:lnTo>
                  <a:pt x="16650" y="4915"/>
                </a:lnTo>
                <a:lnTo>
                  <a:pt x="16695" y="3928"/>
                </a:lnTo>
                <a:lnTo>
                  <a:pt x="16762" y="2960"/>
                </a:lnTo>
                <a:lnTo>
                  <a:pt x="16830" y="1992"/>
                </a:lnTo>
                <a:lnTo>
                  <a:pt x="16908" y="1173"/>
                </a:lnTo>
                <a:lnTo>
                  <a:pt x="16976" y="521"/>
                </a:lnTo>
                <a:lnTo>
                  <a:pt x="16953" y="521"/>
                </a:lnTo>
                <a:lnTo>
                  <a:pt x="16931" y="521"/>
                </a:lnTo>
                <a:lnTo>
                  <a:pt x="16267" y="484"/>
                </a:lnTo>
                <a:lnTo>
                  <a:pt x="15637" y="428"/>
                </a:lnTo>
                <a:lnTo>
                  <a:pt x="15063" y="353"/>
                </a:lnTo>
                <a:lnTo>
                  <a:pt x="14523" y="279"/>
                </a:lnTo>
                <a:lnTo>
                  <a:pt x="14040" y="167"/>
                </a:lnTo>
                <a:lnTo>
                  <a:pt x="13635" y="93"/>
                </a:lnTo>
                <a:lnTo>
                  <a:pt x="13331" y="18"/>
                </a:lnTo>
                <a:lnTo>
                  <a:pt x="13117" y="18"/>
                </a:lnTo>
                <a:lnTo>
                  <a:pt x="12982" y="18"/>
                </a:lnTo>
                <a:lnTo>
                  <a:pt x="12858" y="130"/>
                </a:lnTo>
                <a:lnTo>
                  <a:pt x="12723" y="279"/>
                </a:lnTo>
                <a:lnTo>
                  <a:pt x="12622" y="446"/>
                </a:lnTo>
                <a:lnTo>
                  <a:pt x="12510" y="670"/>
                </a:lnTo>
                <a:lnTo>
                  <a:pt x="12419" y="912"/>
                </a:lnTo>
                <a:lnTo>
                  <a:pt x="12363" y="1210"/>
                </a:lnTo>
                <a:lnTo>
                  <a:pt x="12318" y="1526"/>
                </a:lnTo>
                <a:lnTo>
                  <a:pt x="12273" y="1843"/>
                </a:lnTo>
                <a:lnTo>
                  <a:pt x="12251" y="2215"/>
                </a:lnTo>
                <a:lnTo>
                  <a:pt x="12273" y="2532"/>
                </a:lnTo>
                <a:lnTo>
                  <a:pt x="12318" y="2886"/>
                </a:lnTo>
                <a:lnTo>
                  <a:pt x="12386" y="3240"/>
                </a:lnTo>
                <a:lnTo>
                  <a:pt x="12464" y="3556"/>
                </a:lnTo>
                <a:lnTo>
                  <a:pt x="12577" y="3891"/>
                </a:lnTo>
                <a:lnTo>
                  <a:pt x="12746" y="4171"/>
                </a:lnTo>
                <a:lnTo>
                  <a:pt x="12926" y="4487"/>
                </a:lnTo>
                <a:lnTo>
                  <a:pt x="13050" y="4860"/>
                </a:lnTo>
                <a:lnTo>
                  <a:pt x="13162" y="5251"/>
                </a:lnTo>
                <a:lnTo>
                  <a:pt x="13218" y="5604"/>
                </a:lnTo>
                <a:lnTo>
                  <a:pt x="13263" y="5995"/>
                </a:lnTo>
                <a:lnTo>
                  <a:pt x="13241" y="6386"/>
                </a:lnTo>
                <a:lnTo>
                  <a:pt x="13218" y="6740"/>
                </a:lnTo>
                <a:lnTo>
                  <a:pt x="13139" y="7094"/>
                </a:lnTo>
                <a:lnTo>
                  <a:pt x="13050" y="7429"/>
                </a:lnTo>
                <a:lnTo>
                  <a:pt x="12903" y="7746"/>
                </a:lnTo>
                <a:lnTo>
                  <a:pt x="12723" y="8025"/>
                </a:lnTo>
                <a:lnTo>
                  <a:pt x="12532" y="8286"/>
                </a:lnTo>
                <a:lnTo>
                  <a:pt x="12318" y="8491"/>
                </a:lnTo>
                <a:lnTo>
                  <a:pt x="12060" y="8677"/>
                </a:lnTo>
                <a:lnTo>
                  <a:pt x="11756" y="8788"/>
                </a:lnTo>
                <a:lnTo>
                  <a:pt x="11452" y="8826"/>
                </a:lnTo>
                <a:lnTo>
                  <a:pt x="11283" y="8826"/>
                </a:lnTo>
                <a:lnTo>
                  <a:pt x="11126" y="8826"/>
                </a:lnTo>
                <a:lnTo>
                  <a:pt x="11002" y="8788"/>
                </a:lnTo>
                <a:lnTo>
                  <a:pt x="10845" y="8714"/>
                </a:lnTo>
                <a:lnTo>
                  <a:pt x="10721" y="8640"/>
                </a:lnTo>
                <a:lnTo>
                  <a:pt x="10608" y="8565"/>
                </a:lnTo>
                <a:lnTo>
                  <a:pt x="10485" y="8453"/>
                </a:lnTo>
                <a:lnTo>
                  <a:pt x="10372" y="8323"/>
                </a:lnTo>
                <a:lnTo>
                  <a:pt x="10181" y="8062"/>
                </a:lnTo>
                <a:lnTo>
                  <a:pt x="10035" y="7746"/>
                </a:lnTo>
                <a:lnTo>
                  <a:pt x="9900" y="7392"/>
                </a:lnTo>
                <a:lnTo>
                  <a:pt x="9787" y="7001"/>
                </a:lnTo>
                <a:lnTo>
                  <a:pt x="9731" y="6610"/>
                </a:lnTo>
                <a:lnTo>
                  <a:pt x="9686" y="6219"/>
                </a:lnTo>
                <a:lnTo>
                  <a:pt x="9663" y="5772"/>
                </a:lnTo>
                <a:lnTo>
                  <a:pt x="9686" y="5381"/>
                </a:lnTo>
                <a:lnTo>
                  <a:pt x="9753" y="4990"/>
                </a:lnTo>
                <a:lnTo>
                  <a:pt x="9832" y="4636"/>
                </a:lnTo>
                <a:lnTo>
                  <a:pt x="9945" y="4320"/>
                </a:lnTo>
                <a:lnTo>
                  <a:pt x="10068" y="4022"/>
                </a:lnTo>
                <a:lnTo>
                  <a:pt x="10203" y="3817"/>
                </a:lnTo>
                <a:lnTo>
                  <a:pt x="10316" y="3593"/>
                </a:lnTo>
                <a:lnTo>
                  <a:pt x="10395" y="3351"/>
                </a:lnTo>
                <a:lnTo>
                  <a:pt x="10462" y="3109"/>
                </a:lnTo>
                <a:lnTo>
                  <a:pt x="10507" y="2848"/>
                </a:lnTo>
                <a:lnTo>
                  <a:pt x="10530" y="2606"/>
                </a:lnTo>
                <a:lnTo>
                  <a:pt x="10507" y="2346"/>
                </a:lnTo>
                <a:lnTo>
                  <a:pt x="10462" y="2141"/>
                </a:lnTo>
                <a:lnTo>
                  <a:pt x="10395" y="1880"/>
                </a:lnTo>
                <a:lnTo>
                  <a:pt x="10293" y="1638"/>
                </a:lnTo>
                <a:lnTo>
                  <a:pt x="10158" y="1415"/>
                </a:lnTo>
                <a:lnTo>
                  <a:pt x="9967" y="1210"/>
                </a:lnTo>
                <a:lnTo>
                  <a:pt x="9753" y="986"/>
                </a:lnTo>
                <a:lnTo>
                  <a:pt x="9495" y="819"/>
                </a:lnTo>
                <a:lnTo>
                  <a:pt x="9191" y="670"/>
                </a:lnTo>
                <a:lnTo>
                  <a:pt x="8842" y="521"/>
                </a:lnTo>
                <a:lnTo>
                  <a:pt x="8471" y="446"/>
                </a:lnTo>
                <a:lnTo>
                  <a:pt x="7998" y="428"/>
                </a:lnTo>
                <a:lnTo>
                  <a:pt x="7413" y="428"/>
                </a:lnTo>
                <a:lnTo>
                  <a:pt x="6817" y="446"/>
                </a:lnTo>
                <a:lnTo>
                  <a:pt x="6187" y="521"/>
                </a:lnTo>
                <a:lnTo>
                  <a:pt x="5602" y="633"/>
                </a:lnTo>
                <a:lnTo>
                  <a:pt x="5107" y="744"/>
                </a:lnTo>
                <a:lnTo>
                  <a:pt x="4725" y="856"/>
                </a:lnTo>
                <a:lnTo>
                  <a:pt x="4848" y="1564"/>
                </a:lnTo>
                <a:lnTo>
                  <a:pt x="5028" y="2495"/>
                </a:lnTo>
                <a:lnTo>
                  <a:pt x="5175" y="3556"/>
                </a:lnTo>
                <a:lnTo>
                  <a:pt x="5298" y="4673"/>
                </a:lnTo>
                <a:lnTo>
                  <a:pt x="5343" y="5213"/>
                </a:lnTo>
                <a:lnTo>
                  <a:pt x="5388" y="5753"/>
                </a:lnTo>
                <a:lnTo>
                  <a:pt x="5411" y="6275"/>
                </a:lnTo>
                <a:lnTo>
                  <a:pt x="5411" y="6740"/>
                </a:lnTo>
                <a:lnTo>
                  <a:pt x="5366" y="7168"/>
                </a:lnTo>
                <a:lnTo>
                  <a:pt x="5321" y="7541"/>
                </a:lnTo>
                <a:lnTo>
                  <a:pt x="5287" y="7708"/>
                </a:lnTo>
                <a:lnTo>
                  <a:pt x="5242" y="7857"/>
                </a:lnTo>
                <a:lnTo>
                  <a:pt x="5197" y="7969"/>
                </a:lnTo>
                <a:lnTo>
                  <a:pt x="5130" y="8062"/>
                </a:lnTo>
                <a:lnTo>
                  <a:pt x="5006" y="8248"/>
                </a:lnTo>
                <a:lnTo>
                  <a:pt x="4848" y="8397"/>
                </a:lnTo>
                <a:lnTo>
                  <a:pt x="4725" y="8528"/>
                </a:lnTo>
                <a:lnTo>
                  <a:pt x="4567" y="8640"/>
                </a:lnTo>
                <a:lnTo>
                  <a:pt x="4421" y="8714"/>
                </a:lnTo>
                <a:lnTo>
                  <a:pt x="4263" y="8751"/>
                </a:lnTo>
                <a:lnTo>
                  <a:pt x="4095" y="8788"/>
                </a:lnTo>
                <a:lnTo>
                  <a:pt x="3948" y="8788"/>
                </a:lnTo>
                <a:lnTo>
                  <a:pt x="3791" y="8751"/>
                </a:lnTo>
                <a:lnTo>
                  <a:pt x="3667" y="8714"/>
                </a:lnTo>
                <a:lnTo>
                  <a:pt x="3510" y="8677"/>
                </a:lnTo>
                <a:lnTo>
                  <a:pt x="3386" y="8602"/>
                </a:lnTo>
                <a:lnTo>
                  <a:pt x="3251" y="8491"/>
                </a:lnTo>
                <a:lnTo>
                  <a:pt x="3127" y="8360"/>
                </a:lnTo>
                <a:lnTo>
                  <a:pt x="3015" y="8248"/>
                </a:lnTo>
                <a:lnTo>
                  <a:pt x="2925" y="8062"/>
                </a:lnTo>
                <a:lnTo>
                  <a:pt x="2778" y="7857"/>
                </a:lnTo>
                <a:lnTo>
                  <a:pt x="2610" y="7671"/>
                </a:lnTo>
                <a:lnTo>
                  <a:pt x="2407" y="7541"/>
                </a:lnTo>
                <a:lnTo>
                  <a:pt x="2171" y="7466"/>
                </a:lnTo>
                <a:lnTo>
                  <a:pt x="1957" y="7429"/>
                </a:lnTo>
                <a:lnTo>
                  <a:pt x="1698" y="7429"/>
                </a:lnTo>
                <a:lnTo>
                  <a:pt x="1462" y="7466"/>
                </a:lnTo>
                <a:lnTo>
                  <a:pt x="1226" y="7559"/>
                </a:lnTo>
                <a:lnTo>
                  <a:pt x="989" y="7708"/>
                </a:lnTo>
                <a:lnTo>
                  <a:pt x="776" y="7932"/>
                </a:lnTo>
                <a:lnTo>
                  <a:pt x="551" y="8211"/>
                </a:lnTo>
                <a:lnTo>
                  <a:pt x="382" y="8528"/>
                </a:lnTo>
                <a:lnTo>
                  <a:pt x="315" y="8714"/>
                </a:lnTo>
                <a:lnTo>
                  <a:pt x="236" y="8919"/>
                </a:lnTo>
                <a:lnTo>
                  <a:pt x="191" y="9142"/>
                </a:lnTo>
                <a:lnTo>
                  <a:pt x="123" y="9347"/>
                </a:lnTo>
                <a:lnTo>
                  <a:pt x="78" y="9608"/>
                </a:lnTo>
                <a:lnTo>
                  <a:pt x="56" y="9887"/>
                </a:lnTo>
                <a:lnTo>
                  <a:pt x="33" y="10185"/>
                </a:lnTo>
                <a:lnTo>
                  <a:pt x="33" y="10464"/>
                </a:lnTo>
                <a:lnTo>
                  <a:pt x="33" y="10706"/>
                </a:lnTo>
                <a:lnTo>
                  <a:pt x="56" y="10967"/>
                </a:lnTo>
                <a:lnTo>
                  <a:pt x="78" y="11172"/>
                </a:lnTo>
                <a:lnTo>
                  <a:pt x="123" y="11395"/>
                </a:lnTo>
                <a:lnTo>
                  <a:pt x="168" y="11600"/>
                </a:lnTo>
                <a:lnTo>
                  <a:pt x="236" y="11786"/>
                </a:lnTo>
                <a:lnTo>
                  <a:pt x="292" y="11973"/>
                </a:lnTo>
                <a:lnTo>
                  <a:pt x="382" y="12140"/>
                </a:lnTo>
                <a:lnTo>
                  <a:pt x="540" y="12419"/>
                </a:lnTo>
                <a:lnTo>
                  <a:pt x="731" y="12680"/>
                </a:lnTo>
                <a:lnTo>
                  <a:pt x="944" y="12866"/>
                </a:lnTo>
                <a:lnTo>
                  <a:pt x="1158" y="12997"/>
                </a:lnTo>
                <a:lnTo>
                  <a:pt x="1395" y="13108"/>
                </a:lnTo>
                <a:lnTo>
                  <a:pt x="1608" y="13183"/>
                </a:lnTo>
                <a:lnTo>
                  <a:pt x="1856" y="13183"/>
                </a:lnTo>
                <a:lnTo>
                  <a:pt x="2070" y="13146"/>
                </a:lnTo>
                <a:lnTo>
                  <a:pt x="2261" y="13071"/>
                </a:lnTo>
                <a:lnTo>
                  <a:pt x="2430" y="12960"/>
                </a:lnTo>
                <a:lnTo>
                  <a:pt x="2587" y="12792"/>
                </a:lnTo>
                <a:lnTo>
                  <a:pt x="2688" y="12606"/>
                </a:lnTo>
                <a:lnTo>
                  <a:pt x="2801" y="12419"/>
                </a:lnTo>
                <a:lnTo>
                  <a:pt x="2925" y="12289"/>
                </a:lnTo>
                <a:lnTo>
                  <a:pt x="3082" y="12177"/>
                </a:lnTo>
                <a:lnTo>
                  <a:pt x="3228" y="12103"/>
                </a:lnTo>
                <a:lnTo>
                  <a:pt x="3408" y="12103"/>
                </a:lnTo>
                <a:lnTo>
                  <a:pt x="3577" y="12103"/>
                </a:lnTo>
                <a:lnTo>
                  <a:pt x="3723" y="12177"/>
                </a:lnTo>
                <a:lnTo>
                  <a:pt x="3903" y="12252"/>
                </a:lnTo>
                <a:lnTo>
                  <a:pt x="4072" y="12364"/>
                </a:lnTo>
                <a:lnTo>
                  <a:pt x="4230" y="12494"/>
                </a:lnTo>
                <a:lnTo>
                  <a:pt x="4353" y="12643"/>
                </a:lnTo>
                <a:lnTo>
                  <a:pt x="4488" y="12829"/>
                </a:lnTo>
                <a:lnTo>
                  <a:pt x="4567" y="13034"/>
                </a:lnTo>
                <a:lnTo>
                  <a:pt x="4657" y="13257"/>
                </a:lnTo>
                <a:lnTo>
                  <a:pt x="4702" y="13462"/>
                </a:lnTo>
                <a:lnTo>
                  <a:pt x="4725" y="13686"/>
                </a:lnTo>
                <a:lnTo>
                  <a:pt x="4702" y="14282"/>
                </a:lnTo>
                <a:lnTo>
                  <a:pt x="4657" y="15045"/>
                </a:lnTo>
                <a:lnTo>
                  <a:pt x="4612" y="15976"/>
                </a:lnTo>
                <a:lnTo>
                  <a:pt x="4590" y="16926"/>
                </a:lnTo>
                <a:lnTo>
                  <a:pt x="4567" y="17968"/>
                </a:lnTo>
                <a:lnTo>
                  <a:pt x="4567" y="19011"/>
                </a:lnTo>
                <a:lnTo>
                  <a:pt x="4590" y="19514"/>
                </a:lnTo>
                <a:lnTo>
                  <a:pt x="4612" y="19980"/>
                </a:lnTo>
                <a:lnTo>
                  <a:pt x="4657" y="20426"/>
                </a:lnTo>
                <a:lnTo>
                  <a:pt x="4725" y="20836"/>
                </a:lnTo>
                <a:lnTo>
                  <a:pt x="4848" y="20929"/>
                </a:lnTo>
                <a:lnTo>
                  <a:pt x="5040" y="21004"/>
                </a:lnTo>
                <a:lnTo>
                  <a:pt x="5265" y="21078"/>
                </a:lnTo>
                <a:lnTo>
                  <a:pt x="5478" y="21115"/>
                </a:lnTo>
                <a:lnTo>
                  <a:pt x="6041" y="21115"/>
                </a:lnTo>
                <a:lnTo>
                  <a:pt x="6637" y="21078"/>
                </a:lnTo>
                <a:lnTo>
                  <a:pt x="7312" y="21004"/>
                </a:lnTo>
                <a:lnTo>
                  <a:pt x="7998" y="20929"/>
                </a:lnTo>
                <a:lnTo>
                  <a:pt x="8696" y="20855"/>
                </a:lnTo>
                <a:lnTo>
                  <a:pt x="9360" y="20836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13" name="Puzzle3"/>
          <p:cNvSpPr>
            <a:spLocks noEditPoints="1" noChangeArrowheads="1"/>
          </p:cNvSpPr>
          <p:nvPr/>
        </p:nvSpPr>
        <p:spPr bwMode="auto">
          <a:xfrm>
            <a:off x="6495151" y="592668"/>
            <a:ext cx="1012316" cy="1221887"/>
          </a:xfrm>
          <a:custGeom>
            <a:avLst/>
            <a:gdLst>
              <a:gd name="T0" fmla="*/ 10391 w 21600"/>
              <a:gd name="T1" fmla="*/ 15806 h 21600"/>
              <a:gd name="T2" fmla="*/ 20551 w 21600"/>
              <a:gd name="T3" fmla="*/ 21088 h 21600"/>
              <a:gd name="T4" fmla="*/ 13180 w 21600"/>
              <a:gd name="T5" fmla="*/ 13801 h 21600"/>
              <a:gd name="T6" fmla="*/ 20551 w 21600"/>
              <a:gd name="T7" fmla="*/ 7025 h 21600"/>
              <a:gd name="T8" fmla="*/ 10500 w 21600"/>
              <a:gd name="T9" fmla="*/ 52 h 21600"/>
              <a:gd name="T10" fmla="*/ 692 w 21600"/>
              <a:gd name="T11" fmla="*/ 6802 h 21600"/>
              <a:gd name="T12" fmla="*/ 8064 w 21600"/>
              <a:gd name="T13" fmla="*/ 13526 h 21600"/>
              <a:gd name="T14" fmla="*/ 692 w 21600"/>
              <a:gd name="T15" fmla="*/ 21088 h 21600"/>
              <a:gd name="T16" fmla="*/ 2273 w 21600"/>
              <a:gd name="T17" fmla="*/ 7719 h 21600"/>
              <a:gd name="T18" fmla="*/ 19149 w 21600"/>
              <a:gd name="T19" fmla="*/ 20237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6625" y="20892"/>
                </a:moveTo>
                <a:lnTo>
                  <a:pt x="7105" y="21023"/>
                </a:lnTo>
                <a:lnTo>
                  <a:pt x="7513" y="21088"/>
                </a:lnTo>
                <a:lnTo>
                  <a:pt x="7922" y="21115"/>
                </a:lnTo>
                <a:lnTo>
                  <a:pt x="8242" y="21115"/>
                </a:lnTo>
                <a:lnTo>
                  <a:pt x="8544" y="21062"/>
                </a:lnTo>
                <a:lnTo>
                  <a:pt x="8810" y="20997"/>
                </a:lnTo>
                <a:lnTo>
                  <a:pt x="9023" y="20892"/>
                </a:lnTo>
                <a:lnTo>
                  <a:pt x="9148" y="20761"/>
                </a:lnTo>
                <a:lnTo>
                  <a:pt x="9290" y="20616"/>
                </a:lnTo>
                <a:lnTo>
                  <a:pt x="9361" y="20459"/>
                </a:lnTo>
                <a:lnTo>
                  <a:pt x="9396" y="20289"/>
                </a:lnTo>
                <a:lnTo>
                  <a:pt x="9396" y="20092"/>
                </a:lnTo>
                <a:lnTo>
                  <a:pt x="9325" y="19909"/>
                </a:lnTo>
                <a:lnTo>
                  <a:pt x="9219" y="19738"/>
                </a:lnTo>
                <a:lnTo>
                  <a:pt x="9094" y="19555"/>
                </a:lnTo>
                <a:lnTo>
                  <a:pt x="8917" y="19384"/>
                </a:lnTo>
                <a:lnTo>
                  <a:pt x="8650" y="19162"/>
                </a:lnTo>
                <a:lnTo>
                  <a:pt x="8437" y="18900"/>
                </a:lnTo>
                <a:lnTo>
                  <a:pt x="8277" y="18624"/>
                </a:lnTo>
                <a:lnTo>
                  <a:pt x="8135" y="18349"/>
                </a:lnTo>
                <a:lnTo>
                  <a:pt x="8028" y="18048"/>
                </a:lnTo>
                <a:lnTo>
                  <a:pt x="7993" y="17746"/>
                </a:lnTo>
                <a:lnTo>
                  <a:pt x="7993" y="17471"/>
                </a:lnTo>
                <a:lnTo>
                  <a:pt x="8028" y="17169"/>
                </a:lnTo>
                <a:lnTo>
                  <a:pt x="8135" y="16920"/>
                </a:lnTo>
                <a:lnTo>
                  <a:pt x="8277" y="16671"/>
                </a:lnTo>
                <a:lnTo>
                  <a:pt x="8366" y="16540"/>
                </a:lnTo>
                <a:lnTo>
                  <a:pt x="8473" y="16409"/>
                </a:lnTo>
                <a:lnTo>
                  <a:pt x="8615" y="16317"/>
                </a:lnTo>
                <a:lnTo>
                  <a:pt x="8739" y="16213"/>
                </a:lnTo>
                <a:lnTo>
                  <a:pt x="8881" y="16134"/>
                </a:lnTo>
                <a:lnTo>
                  <a:pt x="9059" y="16055"/>
                </a:lnTo>
                <a:lnTo>
                  <a:pt x="9254" y="15990"/>
                </a:lnTo>
                <a:lnTo>
                  <a:pt x="9432" y="15911"/>
                </a:lnTo>
                <a:lnTo>
                  <a:pt x="9663" y="15885"/>
                </a:lnTo>
                <a:lnTo>
                  <a:pt x="9876" y="15833"/>
                </a:lnTo>
                <a:lnTo>
                  <a:pt x="10142" y="15806"/>
                </a:lnTo>
                <a:lnTo>
                  <a:pt x="10391" y="15806"/>
                </a:lnTo>
                <a:lnTo>
                  <a:pt x="10728" y="15806"/>
                </a:lnTo>
                <a:lnTo>
                  <a:pt x="10995" y="15806"/>
                </a:lnTo>
                <a:lnTo>
                  <a:pt x="11279" y="15833"/>
                </a:lnTo>
                <a:lnTo>
                  <a:pt x="11546" y="15885"/>
                </a:lnTo>
                <a:lnTo>
                  <a:pt x="11776" y="15937"/>
                </a:lnTo>
                <a:lnTo>
                  <a:pt x="12025" y="15990"/>
                </a:lnTo>
                <a:lnTo>
                  <a:pt x="12221" y="16055"/>
                </a:lnTo>
                <a:lnTo>
                  <a:pt x="12434" y="16134"/>
                </a:lnTo>
                <a:lnTo>
                  <a:pt x="12611" y="16213"/>
                </a:lnTo>
                <a:lnTo>
                  <a:pt x="12771" y="16317"/>
                </a:lnTo>
                <a:lnTo>
                  <a:pt x="12913" y="16409"/>
                </a:lnTo>
                <a:lnTo>
                  <a:pt x="13038" y="16514"/>
                </a:lnTo>
                <a:lnTo>
                  <a:pt x="13251" y="16737"/>
                </a:lnTo>
                <a:lnTo>
                  <a:pt x="13428" y="16986"/>
                </a:lnTo>
                <a:lnTo>
                  <a:pt x="13517" y="17248"/>
                </a:lnTo>
                <a:lnTo>
                  <a:pt x="13588" y="17523"/>
                </a:lnTo>
                <a:lnTo>
                  <a:pt x="13588" y="17799"/>
                </a:lnTo>
                <a:lnTo>
                  <a:pt x="13517" y="18074"/>
                </a:lnTo>
                <a:lnTo>
                  <a:pt x="13428" y="18323"/>
                </a:lnTo>
                <a:lnTo>
                  <a:pt x="13286" y="18572"/>
                </a:lnTo>
                <a:lnTo>
                  <a:pt x="13109" y="18808"/>
                </a:lnTo>
                <a:lnTo>
                  <a:pt x="12878" y="19031"/>
                </a:lnTo>
                <a:lnTo>
                  <a:pt x="12434" y="19411"/>
                </a:lnTo>
                <a:lnTo>
                  <a:pt x="12132" y="19738"/>
                </a:lnTo>
                <a:lnTo>
                  <a:pt x="12025" y="19856"/>
                </a:lnTo>
                <a:lnTo>
                  <a:pt x="11919" y="20014"/>
                </a:lnTo>
                <a:lnTo>
                  <a:pt x="11883" y="20132"/>
                </a:lnTo>
                <a:lnTo>
                  <a:pt x="11883" y="20263"/>
                </a:lnTo>
                <a:lnTo>
                  <a:pt x="11883" y="20394"/>
                </a:lnTo>
                <a:lnTo>
                  <a:pt x="11954" y="20485"/>
                </a:lnTo>
                <a:lnTo>
                  <a:pt x="12061" y="20590"/>
                </a:lnTo>
                <a:lnTo>
                  <a:pt x="12185" y="20695"/>
                </a:lnTo>
                <a:lnTo>
                  <a:pt x="12327" y="20787"/>
                </a:lnTo>
                <a:lnTo>
                  <a:pt x="12540" y="20892"/>
                </a:lnTo>
                <a:lnTo>
                  <a:pt x="12771" y="20997"/>
                </a:lnTo>
                <a:lnTo>
                  <a:pt x="13073" y="21088"/>
                </a:lnTo>
                <a:lnTo>
                  <a:pt x="13428" y="21193"/>
                </a:lnTo>
                <a:lnTo>
                  <a:pt x="13873" y="21298"/>
                </a:lnTo>
                <a:lnTo>
                  <a:pt x="14317" y="21390"/>
                </a:lnTo>
                <a:lnTo>
                  <a:pt x="14778" y="21468"/>
                </a:lnTo>
                <a:lnTo>
                  <a:pt x="15294" y="21547"/>
                </a:lnTo>
                <a:lnTo>
                  <a:pt x="15809" y="21600"/>
                </a:lnTo>
                <a:lnTo>
                  <a:pt x="16359" y="21652"/>
                </a:lnTo>
                <a:lnTo>
                  <a:pt x="16875" y="21678"/>
                </a:lnTo>
                <a:lnTo>
                  <a:pt x="17407" y="21678"/>
                </a:lnTo>
                <a:lnTo>
                  <a:pt x="17958" y="21678"/>
                </a:lnTo>
                <a:lnTo>
                  <a:pt x="18473" y="21652"/>
                </a:lnTo>
                <a:lnTo>
                  <a:pt x="18953" y="21573"/>
                </a:lnTo>
                <a:lnTo>
                  <a:pt x="19397" y="21495"/>
                </a:lnTo>
                <a:lnTo>
                  <a:pt x="19841" y="21390"/>
                </a:lnTo>
                <a:lnTo>
                  <a:pt x="20214" y="21272"/>
                </a:lnTo>
                <a:lnTo>
                  <a:pt x="20551" y="21088"/>
                </a:lnTo>
                <a:lnTo>
                  <a:pt x="20480" y="20787"/>
                </a:lnTo>
                <a:lnTo>
                  <a:pt x="20409" y="20485"/>
                </a:lnTo>
                <a:lnTo>
                  <a:pt x="20356" y="20158"/>
                </a:lnTo>
                <a:lnTo>
                  <a:pt x="20356" y="19804"/>
                </a:lnTo>
                <a:lnTo>
                  <a:pt x="20321" y="19083"/>
                </a:lnTo>
                <a:lnTo>
                  <a:pt x="20356" y="18349"/>
                </a:lnTo>
                <a:lnTo>
                  <a:pt x="20409" y="17641"/>
                </a:lnTo>
                <a:lnTo>
                  <a:pt x="20480" y="17012"/>
                </a:lnTo>
                <a:lnTo>
                  <a:pt x="20551" y="16488"/>
                </a:lnTo>
                <a:lnTo>
                  <a:pt x="20551" y="16055"/>
                </a:lnTo>
                <a:lnTo>
                  <a:pt x="20551" y="15911"/>
                </a:lnTo>
                <a:lnTo>
                  <a:pt x="20445" y="15754"/>
                </a:lnTo>
                <a:lnTo>
                  <a:pt x="20356" y="15610"/>
                </a:lnTo>
                <a:lnTo>
                  <a:pt x="20178" y="15452"/>
                </a:lnTo>
                <a:lnTo>
                  <a:pt x="20001" y="15334"/>
                </a:lnTo>
                <a:lnTo>
                  <a:pt x="19770" y="15230"/>
                </a:lnTo>
                <a:lnTo>
                  <a:pt x="19521" y="15125"/>
                </a:lnTo>
                <a:lnTo>
                  <a:pt x="19290" y="15059"/>
                </a:lnTo>
                <a:lnTo>
                  <a:pt x="19024" y="15007"/>
                </a:lnTo>
                <a:lnTo>
                  <a:pt x="18740" y="14954"/>
                </a:lnTo>
                <a:lnTo>
                  <a:pt x="18509" y="14954"/>
                </a:lnTo>
                <a:lnTo>
                  <a:pt x="18225" y="14954"/>
                </a:lnTo>
                <a:lnTo>
                  <a:pt x="17994" y="15007"/>
                </a:lnTo>
                <a:lnTo>
                  <a:pt x="17763" y="15085"/>
                </a:lnTo>
                <a:lnTo>
                  <a:pt x="17550" y="15177"/>
                </a:lnTo>
                <a:lnTo>
                  <a:pt x="17372" y="15308"/>
                </a:lnTo>
                <a:lnTo>
                  <a:pt x="17176" y="15426"/>
                </a:lnTo>
                <a:lnTo>
                  <a:pt x="16928" y="15557"/>
                </a:lnTo>
                <a:lnTo>
                  <a:pt x="16661" y="15636"/>
                </a:lnTo>
                <a:lnTo>
                  <a:pt x="16359" y="15688"/>
                </a:lnTo>
                <a:lnTo>
                  <a:pt x="16022" y="15715"/>
                </a:lnTo>
                <a:lnTo>
                  <a:pt x="15667" y="15688"/>
                </a:lnTo>
                <a:lnTo>
                  <a:pt x="15294" y="15662"/>
                </a:lnTo>
                <a:lnTo>
                  <a:pt x="14956" y="15583"/>
                </a:lnTo>
                <a:lnTo>
                  <a:pt x="14619" y="15479"/>
                </a:lnTo>
                <a:lnTo>
                  <a:pt x="14281" y="15334"/>
                </a:lnTo>
                <a:lnTo>
                  <a:pt x="13961" y="15177"/>
                </a:lnTo>
                <a:lnTo>
                  <a:pt x="13695" y="14981"/>
                </a:lnTo>
                <a:lnTo>
                  <a:pt x="13588" y="14850"/>
                </a:lnTo>
                <a:lnTo>
                  <a:pt x="13482" y="14732"/>
                </a:lnTo>
                <a:lnTo>
                  <a:pt x="13393" y="14600"/>
                </a:lnTo>
                <a:lnTo>
                  <a:pt x="13322" y="14456"/>
                </a:lnTo>
                <a:lnTo>
                  <a:pt x="13251" y="14299"/>
                </a:lnTo>
                <a:lnTo>
                  <a:pt x="13215" y="14155"/>
                </a:lnTo>
                <a:lnTo>
                  <a:pt x="13180" y="13971"/>
                </a:lnTo>
                <a:lnTo>
                  <a:pt x="13180" y="13801"/>
                </a:lnTo>
                <a:lnTo>
                  <a:pt x="13180" y="13591"/>
                </a:lnTo>
                <a:lnTo>
                  <a:pt x="13215" y="13395"/>
                </a:lnTo>
                <a:lnTo>
                  <a:pt x="13251" y="13198"/>
                </a:lnTo>
                <a:lnTo>
                  <a:pt x="13322" y="13015"/>
                </a:lnTo>
                <a:lnTo>
                  <a:pt x="13393" y="12870"/>
                </a:lnTo>
                <a:lnTo>
                  <a:pt x="13482" y="12713"/>
                </a:lnTo>
                <a:lnTo>
                  <a:pt x="13588" y="12569"/>
                </a:lnTo>
                <a:lnTo>
                  <a:pt x="13730" y="12438"/>
                </a:lnTo>
                <a:lnTo>
                  <a:pt x="13997" y="12215"/>
                </a:lnTo>
                <a:lnTo>
                  <a:pt x="14334" y="12005"/>
                </a:lnTo>
                <a:lnTo>
                  <a:pt x="14690" y="11861"/>
                </a:lnTo>
                <a:lnTo>
                  <a:pt x="15063" y="11756"/>
                </a:lnTo>
                <a:lnTo>
                  <a:pt x="15436" y="11678"/>
                </a:lnTo>
                <a:lnTo>
                  <a:pt x="15809" y="11638"/>
                </a:lnTo>
                <a:lnTo>
                  <a:pt x="16182" y="11638"/>
                </a:lnTo>
                <a:lnTo>
                  <a:pt x="16555" y="11678"/>
                </a:lnTo>
                <a:lnTo>
                  <a:pt x="16910" y="11730"/>
                </a:lnTo>
                <a:lnTo>
                  <a:pt x="17248" y="11835"/>
                </a:lnTo>
                <a:lnTo>
                  <a:pt x="17514" y="11966"/>
                </a:lnTo>
                <a:lnTo>
                  <a:pt x="17763" y="12110"/>
                </a:lnTo>
                <a:lnTo>
                  <a:pt x="17887" y="12215"/>
                </a:lnTo>
                <a:lnTo>
                  <a:pt x="18065" y="12307"/>
                </a:lnTo>
                <a:lnTo>
                  <a:pt x="18260" y="12412"/>
                </a:lnTo>
                <a:lnTo>
                  <a:pt x="18438" y="12464"/>
                </a:lnTo>
                <a:lnTo>
                  <a:pt x="18669" y="12543"/>
                </a:lnTo>
                <a:lnTo>
                  <a:pt x="18882" y="12569"/>
                </a:lnTo>
                <a:lnTo>
                  <a:pt x="19113" y="12595"/>
                </a:lnTo>
                <a:lnTo>
                  <a:pt x="19361" y="12608"/>
                </a:lnTo>
                <a:lnTo>
                  <a:pt x="19592" y="12608"/>
                </a:lnTo>
                <a:lnTo>
                  <a:pt x="19841" y="12595"/>
                </a:lnTo>
                <a:lnTo>
                  <a:pt x="20072" y="12543"/>
                </a:lnTo>
                <a:lnTo>
                  <a:pt x="20321" y="12490"/>
                </a:lnTo>
                <a:lnTo>
                  <a:pt x="20551" y="12438"/>
                </a:lnTo>
                <a:lnTo>
                  <a:pt x="20800" y="12333"/>
                </a:lnTo>
                <a:lnTo>
                  <a:pt x="20996" y="12241"/>
                </a:lnTo>
                <a:lnTo>
                  <a:pt x="21244" y="12110"/>
                </a:lnTo>
                <a:lnTo>
                  <a:pt x="21298" y="12032"/>
                </a:lnTo>
                <a:lnTo>
                  <a:pt x="21404" y="11966"/>
                </a:lnTo>
                <a:lnTo>
                  <a:pt x="21475" y="11861"/>
                </a:lnTo>
                <a:lnTo>
                  <a:pt x="21511" y="11730"/>
                </a:lnTo>
                <a:lnTo>
                  <a:pt x="21617" y="11481"/>
                </a:lnTo>
                <a:lnTo>
                  <a:pt x="21653" y="11180"/>
                </a:lnTo>
                <a:lnTo>
                  <a:pt x="21653" y="10826"/>
                </a:lnTo>
                <a:lnTo>
                  <a:pt x="21653" y="10472"/>
                </a:lnTo>
                <a:lnTo>
                  <a:pt x="21582" y="10092"/>
                </a:lnTo>
                <a:lnTo>
                  <a:pt x="21511" y="9725"/>
                </a:lnTo>
                <a:lnTo>
                  <a:pt x="21298" y="8912"/>
                </a:lnTo>
                <a:lnTo>
                  <a:pt x="21067" y="8191"/>
                </a:lnTo>
                <a:lnTo>
                  <a:pt x="20800" y="7536"/>
                </a:lnTo>
                <a:lnTo>
                  <a:pt x="20551" y="7025"/>
                </a:lnTo>
                <a:lnTo>
                  <a:pt x="20001" y="7103"/>
                </a:lnTo>
                <a:lnTo>
                  <a:pt x="19432" y="7156"/>
                </a:lnTo>
                <a:lnTo>
                  <a:pt x="18846" y="7208"/>
                </a:lnTo>
                <a:lnTo>
                  <a:pt x="18225" y="7208"/>
                </a:lnTo>
                <a:lnTo>
                  <a:pt x="17656" y="7208"/>
                </a:lnTo>
                <a:lnTo>
                  <a:pt x="17070" y="7182"/>
                </a:lnTo>
                <a:lnTo>
                  <a:pt x="16484" y="7156"/>
                </a:lnTo>
                <a:lnTo>
                  <a:pt x="15986" y="7103"/>
                </a:lnTo>
                <a:lnTo>
                  <a:pt x="14992" y="6999"/>
                </a:lnTo>
                <a:lnTo>
                  <a:pt x="14210" y="6907"/>
                </a:lnTo>
                <a:lnTo>
                  <a:pt x="13695" y="6828"/>
                </a:lnTo>
                <a:lnTo>
                  <a:pt x="13517" y="6802"/>
                </a:lnTo>
                <a:lnTo>
                  <a:pt x="13073" y="6645"/>
                </a:lnTo>
                <a:lnTo>
                  <a:pt x="12700" y="6474"/>
                </a:lnTo>
                <a:lnTo>
                  <a:pt x="12363" y="6304"/>
                </a:lnTo>
                <a:lnTo>
                  <a:pt x="12132" y="6094"/>
                </a:lnTo>
                <a:lnTo>
                  <a:pt x="11919" y="5871"/>
                </a:lnTo>
                <a:lnTo>
                  <a:pt x="11776" y="5649"/>
                </a:lnTo>
                <a:lnTo>
                  <a:pt x="11688" y="5413"/>
                </a:lnTo>
                <a:lnTo>
                  <a:pt x="11617" y="5190"/>
                </a:lnTo>
                <a:lnTo>
                  <a:pt x="11617" y="4941"/>
                </a:lnTo>
                <a:lnTo>
                  <a:pt x="11652" y="4718"/>
                </a:lnTo>
                <a:lnTo>
                  <a:pt x="11723" y="4482"/>
                </a:lnTo>
                <a:lnTo>
                  <a:pt x="11812" y="4285"/>
                </a:lnTo>
                <a:lnTo>
                  <a:pt x="11919" y="4089"/>
                </a:lnTo>
                <a:lnTo>
                  <a:pt x="12096" y="3905"/>
                </a:lnTo>
                <a:lnTo>
                  <a:pt x="12292" y="3735"/>
                </a:lnTo>
                <a:lnTo>
                  <a:pt x="12505" y="3604"/>
                </a:lnTo>
                <a:lnTo>
                  <a:pt x="12700" y="3460"/>
                </a:lnTo>
                <a:lnTo>
                  <a:pt x="12878" y="3250"/>
                </a:lnTo>
                <a:lnTo>
                  <a:pt x="13038" y="3027"/>
                </a:lnTo>
                <a:lnTo>
                  <a:pt x="13180" y="2752"/>
                </a:lnTo>
                <a:lnTo>
                  <a:pt x="13286" y="2477"/>
                </a:lnTo>
                <a:lnTo>
                  <a:pt x="13322" y="2175"/>
                </a:lnTo>
                <a:lnTo>
                  <a:pt x="13357" y="1874"/>
                </a:lnTo>
                <a:lnTo>
                  <a:pt x="13286" y="1572"/>
                </a:lnTo>
                <a:lnTo>
                  <a:pt x="13180" y="1271"/>
                </a:lnTo>
                <a:lnTo>
                  <a:pt x="13038" y="983"/>
                </a:lnTo>
                <a:lnTo>
                  <a:pt x="12949" y="865"/>
                </a:lnTo>
                <a:lnTo>
                  <a:pt x="12807" y="733"/>
                </a:lnTo>
                <a:lnTo>
                  <a:pt x="12665" y="616"/>
                </a:lnTo>
                <a:lnTo>
                  <a:pt x="12505" y="511"/>
                </a:lnTo>
                <a:lnTo>
                  <a:pt x="12327" y="406"/>
                </a:lnTo>
                <a:lnTo>
                  <a:pt x="12132" y="314"/>
                </a:lnTo>
                <a:lnTo>
                  <a:pt x="11883" y="235"/>
                </a:lnTo>
                <a:lnTo>
                  <a:pt x="11652" y="183"/>
                </a:lnTo>
                <a:lnTo>
                  <a:pt x="11368" y="104"/>
                </a:lnTo>
                <a:lnTo>
                  <a:pt x="11101" y="78"/>
                </a:lnTo>
                <a:lnTo>
                  <a:pt x="10800" y="52"/>
                </a:lnTo>
                <a:lnTo>
                  <a:pt x="10444" y="52"/>
                </a:lnTo>
                <a:lnTo>
                  <a:pt x="10142" y="52"/>
                </a:lnTo>
                <a:lnTo>
                  <a:pt x="9840" y="78"/>
                </a:lnTo>
                <a:lnTo>
                  <a:pt x="9574" y="104"/>
                </a:lnTo>
                <a:lnTo>
                  <a:pt x="9325" y="157"/>
                </a:lnTo>
                <a:lnTo>
                  <a:pt x="9094" y="209"/>
                </a:lnTo>
                <a:lnTo>
                  <a:pt x="8846" y="262"/>
                </a:lnTo>
                <a:lnTo>
                  <a:pt x="8650" y="340"/>
                </a:lnTo>
                <a:lnTo>
                  <a:pt x="8437" y="432"/>
                </a:lnTo>
                <a:lnTo>
                  <a:pt x="8277" y="511"/>
                </a:lnTo>
                <a:lnTo>
                  <a:pt x="8100" y="616"/>
                </a:lnTo>
                <a:lnTo>
                  <a:pt x="7957" y="707"/>
                </a:lnTo>
                <a:lnTo>
                  <a:pt x="7833" y="838"/>
                </a:lnTo>
                <a:lnTo>
                  <a:pt x="7620" y="1061"/>
                </a:lnTo>
                <a:lnTo>
                  <a:pt x="7442" y="1336"/>
                </a:lnTo>
                <a:lnTo>
                  <a:pt x="7353" y="1599"/>
                </a:lnTo>
                <a:lnTo>
                  <a:pt x="7318" y="1900"/>
                </a:lnTo>
                <a:lnTo>
                  <a:pt x="7318" y="2175"/>
                </a:lnTo>
                <a:lnTo>
                  <a:pt x="7353" y="2450"/>
                </a:lnTo>
                <a:lnTo>
                  <a:pt x="7442" y="2726"/>
                </a:lnTo>
                <a:lnTo>
                  <a:pt x="7620" y="2975"/>
                </a:lnTo>
                <a:lnTo>
                  <a:pt x="7833" y="3198"/>
                </a:lnTo>
                <a:lnTo>
                  <a:pt x="8064" y="3433"/>
                </a:lnTo>
                <a:lnTo>
                  <a:pt x="8295" y="3630"/>
                </a:lnTo>
                <a:lnTo>
                  <a:pt x="8508" y="3853"/>
                </a:lnTo>
                <a:lnTo>
                  <a:pt x="8686" y="4089"/>
                </a:lnTo>
                <a:lnTo>
                  <a:pt x="8775" y="4312"/>
                </a:lnTo>
                <a:lnTo>
                  <a:pt x="8846" y="4561"/>
                </a:lnTo>
                <a:lnTo>
                  <a:pt x="8846" y="4810"/>
                </a:lnTo>
                <a:lnTo>
                  <a:pt x="8810" y="5059"/>
                </a:lnTo>
                <a:lnTo>
                  <a:pt x="8721" y="5295"/>
                </a:lnTo>
                <a:lnTo>
                  <a:pt x="8579" y="5544"/>
                </a:lnTo>
                <a:lnTo>
                  <a:pt x="8366" y="5766"/>
                </a:lnTo>
                <a:lnTo>
                  <a:pt x="8135" y="5976"/>
                </a:lnTo>
                <a:lnTo>
                  <a:pt x="7833" y="6199"/>
                </a:lnTo>
                <a:lnTo>
                  <a:pt x="7478" y="6369"/>
                </a:lnTo>
                <a:lnTo>
                  <a:pt x="7069" y="6527"/>
                </a:lnTo>
                <a:lnTo>
                  <a:pt x="6590" y="6671"/>
                </a:lnTo>
                <a:lnTo>
                  <a:pt x="6092" y="6802"/>
                </a:lnTo>
                <a:lnTo>
                  <a:pt x="5684" y="6802"/>
                </a:lnTo>
                <a:lnTo>
                  <a:pt x="5133" y="6802"/>
                </a:lnTo>
                <a:lnTo>
                  <a:pt x="4547" y="6802"/>
                </a:lnTo>
                <a:lnTo>
                  <a:pt x="3872" y="6802"/>
                </a:lnTo>
                <a:lnTo>
                  <a:pt x="3144" y="6802"/>
                </a:lnTo>
                <a:lnTo>
                  <a:pt x="2362" y="6802"/>
                </a:lnTo>
                <a:lnTo>
                  <a:pt x="1545" y="6802"/>
                </a:lnTo>
                <a:lnTo>
                  <a:pt x="692" y="6802"/>
                </a:lnTo>
                <a:lnTo>
                  <a:pt x="586" y="7234"/>
                </a:lnTo>
                <a:lnTo>
                  <a:pt x="461" y="7837"/>
                </a:lnTo>
                <a:lnTo>
                  <a:pt x="355" y="8493"/>
                </a:lnTo>
                <a:lnTo>
                  <a:pt x="248" y="9187"/>
                </a:lnTo>
                <a:lnTo>
                  <a:pt x="142" y="9869"/>
                </a:lnTo>
                <a:lnTo>
                  <a:pt x="106" y="10498"/>
                </a:lnTo>
                <a:lnTo>
                  <a:pt x="106" y="10983"/>
                </a:lnTo>
                <a:lnTo>
                  <a:pt x="106" y="11311"/>
                </a:lnTo>
                <a:lnTo>
                  <a:pt x="213" y="11481"/>
                </a:lnTo>
                <a:lnTo>
                  <a:pt x="319" y="11651"/>
                </a:lnTo>
                <a:lnTo>
                  <a:pt x="497" y="11783"/>
                </a:lnTo>
                <a:lnTo>
                  <a:pt x="692" y="11914"/>
                </a:lnTo>
                <a:lnTo>
                  <a:pt x="941" y="12032"/>
                </a:lnTo>
                <a:lnTo>
                  <a:pt x="1207" y="12110"/>
                </a:lnTo>
                <a:lnTo>
                  <a:pt x="1509" y="12189"/>
                </a:lnTo>
                <a:lnTo>
                  <a:pt x="1794" y="12241"/>
                </a:lnTo>
                <a:lnTo>
                  <a:pt x="2131" y="12267"/>
                </a:lnTo>
                <a:lnTo>
                  <a:pt x="2433" y="12281"/>
                </a:lnTo>
                <a:lnTo>
                  <a:pt x="2735" y="12267"/>
                </a:lnTo>
                <a:lnTo>
                  <a:pt x="3055" y="12241"/>
                </a:lnTo>
                <a:lnTo>
                  <a:pt x="3357" y="12189"/>
                </a:lnTo>
                <a:lnTo>
                  <a:pt x="3623" y="12084"/>
                </a:lnTo>
                <a:lnTo>
                  <a:pt x="3872" y="11979"/>
                </a:lnTo>
                <a:lnTo>
                  <a:pt x="4103" y="11861"/>
                </a:lnTo>
                <a:lnTo>
                  <a:pt x="4316" y="11704"/>
                </a:lnTo>
                <a:lnTo>
                  <a:pt x="4582" y="11612"/>
                </a:lnTo>
                <a:lnTo>
                  <a:pt x="4849" y="11533"/>
                </a:lnTo>
                <a:lnTo>
                  <a:pt x="5169" y="11507"/>
                </a:lnTo>
                <a:lnTo>
                  <a:pt x="5506" y="11481"/>
                </a:lnTo>
                <a:lnTo>
                  <a:pt x="5808" y="11507"/>
                </a:lnTo>
                <a:lnTo>
                  <a:pt x="6146" y="11560"/>
                </a:lnTo>
                <a:lnTo>
                  <a:pt x="6501" y="11651"/>
                </a:lnTo>
                <a:lnTo>
                  <a:pt x="6803" y="11783"/>
                </a:lnTo>
                <a:lnTo>
                  <a:pt x="7105" y="11940"/>
                </a:lnTo>
                <a:lnTo>
                  <a:pt x="7353" y="12110"/>
                </a:lnTo>
                <a:lnTo>
                  <a:pt x="7584" y="12333"/>
                </a:lnTo>
                <a:lnTo>
                  <a:pt x="7798" y="12595"/>
                </a:lnTo>
                <a:lnTo>
                  <a:pt x="7922" y="12870"/>
                </a:lnTo>
                <a:lnTo>
                  <a:pt x="8028" y="13198"/>
                </a:lnTo>
                <a:lnTo>
                  <a:pt x="8064" y="13526"/>
                </a:lnTo>
                <a:lnTo>
                  <a:pt x="8028" y="13775"/>
                </a:lnTo>
                <a:lnTo>
                  <a:pt x="7922" y="13998"/>
                </a:lnTo>
                <a:lnTo>
                  <a:pt x="7798" y="14220"/>
                </a:lnTo>
                <a:lnTo>
                  <a:pt x="7584" y="14404"/>
                </a:lnTo>
                <a:lnTo>
                  <a:pt x="7353" y="14574"/>
                </a:lnTo>
                <a:lnTo>
                  <a:pt x="7105" y="14732"/>
                </a:lnTo>
                <a:lnTo>
                  <a:pt x="6803" y="14850"/>
                </a:lnTo>
                <a:lnTo>
                  <a:pt x="6501" y="14954"/>
                </a:lnTo>
                <a:lnTo>
                  <a:pt x="6146" y="15033"/>
                </a:lnTo>
                <a:lnTo>
                  <a:pt x="5808" y="15085"/>
                </a:lnTo>
                <a:lnTo>
                  <a:pt x="5506" y="15085"/>
                </a:lnTo>
                <a:lnTo>
                  <a:pt x="5169" y="15059"/>
                </a:lnTo>
                <a:lnTo>
                  <a:pt x="4849" y="15007"/>
                </a:lnTo>
                <a:lnTo>
                  <a:pt x="4582" y="14902"/>
                </a:lnTo>
                <a:lnTo>
                  <a:pt x="4316" y="14784"/>
                </a:lnTo>
                <a:lnTo>
                  <a:pt x="4103" y="14600"/>
                </a:lnTo>
                <a:lnTo>
                  <a:pt x="3907" y="14430"/>
                </a:lnTo>
                <a:lnTo>
                  <a:pt x="3659" y="14299"/>
                </a:lnTo>
                <a:lnTo>
                  <a:pt x="3428" y="14194"/>
                </a:lnTo>
                <a:lnTo>
                  <a:pt x="3179" y="14129"/>
                </a:lnTo>
                <a:lnTo>
                  <a:pt x="2913" y="14102"/>
                </a:lnTo>
                <a:lnTo>
                  <a:pt x="2646" y="14102"/>
                </a:lnTo>
                <a:lnTo>
                  <a:pt x="2362" y="14129"/>
                </a:lnTo>
                <a:lnTo>
                  <a:pt x="2096" y="14168"/>
                </a:lnTo>
                <a:lnTo>
                  <a:pt x="1811" y="14273"/>
                </a:lnTo>
                <a:lnTo>
                  <a:pt x="1545" y="14378"/>
                </a:lnTo>
                <a:lnTo>
                  <a:pt x="1314" y="14496"/>
                </a:lnTo>
                <a:lnTo>
                  <a:pt x="1065" y="14653"/>
                </a:lnTo>
                <a:lnTo>
                  <a:pt x="870" y="14797"/>
                </a:lnTo>
                <a:lnTo>
                  <a:pt x="657" y="14981"/>
                </a:lnTo>
                <a:lnTo>
                  <a:pt x="497" y="15177"/>
                </a:lnTo>
                <a:lnTo>
                  <a:pt x="390" y="15413"/>
                </a:lnTo>
                <a:lnTo>
                  <a:pt x="284" y="15636"/>
                </a:lnTo>
                <a:lnTo>
                  <a:pt x="248" y="15911"/>
                </a:lnTo>
                <a:lnTo>
                  <a:pt x="284" y="16239"/>
                </a:lnTo>
                <a:lnTo>
                  <a:pt x="319" y="16566"/>
                </a:lnTo>
                <a:lnTo>
                  <a:pt x="497" y="17340"/>
                </a:lnTo>
                <a:lnTo>
                  <a:pt x="692" y="18152"/>
                </a:lnTo>
                <a:lnTo>
                  <a:pt x="799" y="18559"/>
                </a:lnTo>
                <a:lnTo>
                  <a:pt x="905" y="18978"/>
                </a:lnTo>
                <a:lnTo>
                  <a:pt x="959" y="19384"/>
                </a:lnTo>
                <a:lnTo>
                  <a:pt x="994" y="19791"/>
                </a:lnTo>
                <a:lnTo>
                  <a:pt x="994" y="20132"/>
                </a:lnTo>
                <a:lnTo>
                  <a:pt x="959" y="20485"/>
                </a:lnTo>
                <a:lnTo>
                  <a:pt x="941" y="20669"/>
                </a:lnTo>
                <a:lnTo>
                  <a:pt x="870" y="20813"/>
                </a:lnTo>
                <a:lnTo>
                  <a:pt x="799" y="20970"/>
                </a:lnTo>
                <a:lnTo>
                  <a:pt x="692" y="21088"/>
                </a:lnTo>
                <a:lnTo>
                  <a:pt x="1474" y="20997"/>
                </a:lnTo>
                <a:lnTo>
                  <a:pt x="2291" y="20866"/>
                </a:lnTo>
                <a:lnTo>
                  <a:pt x="3108" y="20787"/>
                </a:lnTo>
                <a:lnTo>
                  <a:pt x="3907" y="20721"/>
                </a:lnTo>
                <a:lnTo>
                  <a:pt x="4653" y="20695"/>
                </a:lnTo>
                <a:lnTo>
                  <a:pt x="5364" y="20695"/>
                </a:lnTo>
                <a:lnTo>
                  <a:pt x="5701" y="20721"/>
                </a:lnTo>
                <a:lnTo>
                  <a:pt x="6057" y="20761"/>
                </a:lnTo>
                <a:lnTo>
                  <a:pt x="6323" y="20813"/>
                </a:lnTo>
                <a:lnTo>
                  <a:pt x="6625" y="20892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>
        <p:nvSpPr>
          <p:cNvPr id="14" name="Puzzle2"/>
          <p:cNvSpPr>
            <a:spLocks noEditPoints="1" noChangeArrowheads="1"/>
          </p:cNvSpPr>
          <p:nvPr/>
        </p:nvSpPr>
        <p:spPr bwMode="auto">
          <a:xfrm>
            <a:off x="6193456" y="1482854"/>
            <a:ext cx="1615707" cy="1112935"/>
          </a:xfrm>
          <a:custGeom>
            <a:avLst/>
            <a:gdLst>
              <a:gd name="T0" fmla="*/ 11 w 21600"/>
              <a:gd name="T1" fmla="*/ 13386 h 21600"/>
              <a:gd name="T2" fmla="*/ 4202 w 21600"/>
              <a:gd name="T3" fmla="*/ 21161 h 21600"/>
              <a:gd name="T4" fmla="*/ 10400 w 21600"/>
              <a:gd name="T5" fmla="*/ 13909 h 21600"/>
              <a:gd name="T6" fmla="*/ 16821 w 21600"/>
              <a:gd name="T7" fmla="*/ 21190 h 21600"/>
              <a:gd name="T8" fmla="*/ 21600 w 21600"/>
              <a:gd name="T9" fmla="*/ 15083 h 21600"/>
              <a:gd name="T10" fmla="*/ 16889 w 21600"/>
              <a:gd name="T11" fmla="*/ 5739 h 21600"/>
              <a:gd name="T12" fmla="*/ 10800 w 21600"/>
              <a:gd name="T13" fmla="*/ 28 h 21600"/>
              <a:gd name="T14" fmla="*/ 4202 w 21600"/>
              <a:gd name="T15" fmla="*/ 5894 h 21600"/>
              <a:gd name="T16" fmla="*/ 5388 w 21600"/>
              <a:gd name="T17" fmla="*/ 6742 h 21600"/>
              <a:gd name="T18" fmla="*/ 16177 w 21600"/>
              <a:gd name="T19" fmla="*/ 20441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4247" y="12354"/>
                </a:moveTo>
                <a:lnTo>
                  <a:pt x="4134" y="12468"/>
                </a:lnTo>
                <a:lnTo>
                  <a:pt x="4010" y="12581"/>
                </a:lnTo>
                <a:lnTo>
                  <a:pt x="3897" y="12637"/>
                </a:lnTo>
                <a:lnTo>
                  <a:pt x="3773" y="12694"/>
                </a:lnTo>
                <a:lnTo>
                  <a:pt x="3637" y="12694"/>
                </a:lnTo>
                <a:lnTo>
                  <a:pt x="3524" y="12694"/>
                </a:lnTo>
                <a:lnTo>
                  <a:pt x="3400" y="12665"/>
                </a:lnTo>
                <a:lnTo>
                  <a:pt x="3287" y="12609"/>
                </a:lnTo>
                <a:lnTo>
                  <a:pt x="3027" y="12496"/>
                </a:lnTo>
                <a:lnTo>
                  <a:pt x="2790" y="12340"/>
                </a:lnTo>
                <a:lnTo>
                  <a:pt x="2530" y="12142"/>
                </a:lnTo>
                <a:lnTo>
                  <a:pt x="2293" y="11987"/>
                </a:lnTo>
                <a:lnTo>
                  <a:pt x="2033" y="11817"/>
                </a:lnTo>
                <a:lnTo>
                  <a:pt x="1773" y="11676"/>
                </a:lnTo>
                <a:lnTo>
                  <a:pt x="1638" y="11662"/>
                </a:lnTo>
                <a:lnTo>
                  <a:pt x="1513" y="11634"/>
                </a:lnTo>
                <a:lnTo>
                  <a:pt x="1378" y="11634"/>
                </a:lnTo>
                <a:lnTo>
                  <a:pt x="1253" y="11634"/>
                </a:lnTo>
                <a:lnTo>
                  <a:pt x="1118" y="11662"/>
                </a:lnTo>
                <a:lnTo>
                  <a:pt x="971" y="11732"/>
                </a:lnTo>
                <a:lnTo>
                  <a:pt x="835" y="11817"/>
                </a:lnTo>
                <a:lnTo>
                  <a:pt x="711" y="11959"/>
                </a:lnTo>
                <a:lnTo>
                  <a:pt x="553" y="12086"/>
                </a:lnTo>
                <a:lnTo>
                  <a:pt x="429" y="12284"/>
                </a:lnTo>
                <a:lnTo>
                  <a:pt x="271" y="12524"/>
                </a:lnTo>
                <a:lnTo>
                  <a:pt x="146" y="12793"/>
                </a:lnTo>
                <a:lnTo>
                  <a:pt x="79" y="12962"/>
                </a:lnTo>
                <a:lnTo>
                  <a:pt x="33" y="13146"/>
                </a:lnTo>
                <a:lnTo>
                  <a:pt x="11" y="13386"/>
                </a:lnTo>
                <a:lnTo>
                  <a:pt x="11" y="13641"/>
                </a:lnTo>
                <a:lnTo>
                  <a:pt x="33" y="13881"/>
                </a:lnTo>
                <a:lnTo>
                  <a:pt x="101" y="14150"/>
                </a:lnTo>
                <a:lnTo>
                  <a:pt x="192" y="14404"/>
                </a:lnTo>
                <a:lnTo>
                  <a:pt x="293" y="14645"/>
                </a:lnTo>
                <a:lnTo>
                  <a:pt x="451" y="14857"/>
                </a:lnTo>
                <a:lnTo>
                  <a:pt x="621" y="15054"/>
                </a:lnTo>
                <a:lnTo>
                  <a:pt x="734" y="15125"/>
                </a:lnTo>
                <a:lnTo>
                  <a:pt x="835" y="15210"/>
                </a:lnTo>
                <a:lnTo>
                  <a:pt x="948" y="15267"/>
                </a:lnTo>
                <a:lnTo>
                  <a:pt x="1084" y="15323"/>
                </a:lnTo>
                <a:lnTo>
                  <a:pt x="1208" y="15351"/>
                </a:lnTo>
                <a:lnTo>
                  <a:pt x="1355" y="15380"/>
                </a:lnTo>
                <a:lnTo>
                  <a:pt x="1513" y="15380"/>
                </a:lnTo>
                <a:lnTo>
                  <a:pt x="1683" y="15380"/>
                </a:lnTo>
                <a:lnTo>
                  <a:pt x="1864" y="15351"/>
                </a:lnTo>
                <a:lnTo>
                  <a:pt x="2033" y="15323"/>
                </a:lnTo>
                <a:lnTo>
                  <a:pt x="2225" y="15238"/>
                </a:lnTo>
                <a:lnTo>
                  <a:pt x="2428" y="15153"/>
                </a:lnTo>
                <a:lnTo>
                  <a:pt x="2745" y="15026"/>
                </a:lnTo>
                <a:lnTo>
                  <a:pt x="3005" y="14913"/>
                </a:lnTo>
                <a:lnTo>
                  <a:pt x="3264" y="14828"/>
                </a:lnTo>
                <a:lnTo>
                  <a:pt x="3513" y="14800"/>
                </a:lnTo>
                <a:lnTo>
                  <a:pt x="3615" y="14828"/>
                </a:lnTo>
                <a:lnTo>
                  <a:pt x="3728" y="14857"/>
                </a:lnTo>
                <a:lnTo>
                  <a:pt x="3807" y="14913"/>
                </a:lnTo>
                <a:lnTo>
                  <a:pt x="3920" y="14998"/>
                </a:lnTo>
                <a:lnTo>
                  <a:pt x="4010" y="15097"/>
                </a:lnTo>
                <a:lnTo>
                  <a:pt x="4089" y="15238"/>
                </a:lnTo>
                <a:lnTo>
                  <a:pt x="4179" y="15408"/>
                </a:lnTo>
                <a:lnTo>
                  <a:pt x="4247" y="15620"/>
                </a:lnTo>
                <a:lnTo>
                  <a:pt x="4326" y="15860"/>
                </a:lnTo>
                <a:lnTo>
                  <a:pt x="4394" y="16129"/>
                </a:lnTo>
                <a:lnTo>
                  <a:pt x="4439" y="16440"/>
                </a:lnTo>
                <a:lnTo>
                  <a:pt x="4507" y="16737"/>
                </a:lnTo>
                <a:lnTo>
                  <a:pt x="4552" y="17090"/>
                </a:lnTo>
                <a:lnTo>
                  <a:pt x="4575" y="17443"/>
                </a:lnTo>
                <a:lnTo>
                  <a:pt x="4586" y="17825"/>
                </a:lnTo>
                <a:lnTo>
                  <a:pt x="4586" y="18193"/>
                </a:lnTo>
                <a:lnTo>
                  <a:pt x="4586" y="18574"/>
                </a:lnTo>
                <a:lnTo>
                  <a:pt x="4586" y="18984"/>
                </a:lnTo>
                <a:lnTo>
                  <a:pt x="4552" y="19366"/>
                </a:lnTo>
                <a:lnTo>
                  <a:pt x="4507" y="19748"/>
                </a:lnTo>
                <a:lnTo>
                  <a:pt x="4462" y="20129"/>
                </a:lnTo>
                <a:lnTo>
                  <a:pt x="4371" y="20483"/>
                </a:lnTo>
                <a:lnTo>
                  <a:pt x="4292" y="20836"/>
                </a:lnTo>
                <a:lnTo>
                  <a:pt x="4202" y="21161"/>
                </a:lnTo>
                <a:lnTo>
                  <a:pt x="4744" y="21161"/>
                </a:lnTo>
                <a:lnTo>
                  <a:pt x="5264" y="21161"/>
                </a:lnTo>
                <a:lnTo>
                  <a:pt x="5784" y="21161"/>
                </a:lnTo>
                <a:lnTo>
                  <a:pt x="6235" y="21161"/>
                </a:lnTo>
                <a:lnTo>
                  <a:pt x="6676" y="21161"/>
                </a:lnTo>
                <a:lnTo>
                  <a:pt x="7060" y="21161"/>
                </a:lnTo>
                <a:lnTo>
                  <a:pt x="7410" y="21161"/>
                </a:lnTo>
                <a:lnTo>
                  <a:pt x="7670" y="21161"/>
                </a:lnTo>
                <a:lnTo>
                  <a:pt x="8020" y="21020"/>
                </a:lnTo>
                <a:lnTo>
                  <a:pt x="8303" y="20893"/>
                </a:lnTo>
                <a:lnTo>
                  <a:pt x="8563" y="20695"/>
                </a:lnTo>
                <a:lnTo>
                  <a:pt x="8800" y="20511"/>
                </a:lnTo>
                <a:lnTo>
                  <a:pt x="8969" y="20285"/>
                </a:lnTo>
                <a:lnTo>
                  <a:pt x="9150" y="20045"/>
                </a:lnTo>
                <a:lnTo>
                  <a:pt x="9252" y="19804"/>
                </a:lnTo>
                <a:lnTo>
                  <a:pt x="9342" y="19550"/>
                </a:lnTo>
                <a:lnTo>
                  <a:pt x="9410" y="19281"/>
                </a:lnTo>
                <a:lnTo>
                  <a:pt x="9433" y="19013"/>
                </a:lnTo>
                <a:lnTo>
                  <a:pt x="9433" y="18744"/>
                </a:lnTo>
                <a:lnTo>
                  <a:pt x="9387" y="18504"/>
                </a:lnTo>
                <a:lnTo>
                  <a:pt x="9320" y="18221"/>
                </a:lnTo>
                <a:lnTo>
                  <a:pt x="9207" y="17981"/>
                </a:lnTo>
                <a:lnTo>
                  <a:pt x="9105" y="17740"/>
                </a:lnTo>
                <a:lnTo>
                  <a:pt x="8924" y="17514"/>
                </a:lnTo>
                <a:lnTo>
                  <a:pt x="8777" y="17274"/>
                </a:lnTo>
                <a:lnTo>
                  <a:pt x="8642" y="17034"/>
                </a:lnTo>
                <a:lnTo>
                  <a:pt x="8563" y="16765"/>
                </a:lnTo>
                <a:lnTo>
                  <a:pt x="8472" y="16468"/>
                </a:lnTo>
                <a:lnTo>
                  <a:pt x="8450" y="16157"/>
                </a:lnTo>
                <a:lnTo>
                  <a:pt x="8450" y="15860"/>
                </a:lnTo>
                <a:lnTo>
                  <a:pt x="8472" y="15563"/>
                </a:lnTo>
                <a:lnTo>
                  <a:pt x="8540" y="15267"/>
                </a:lnTo>
                <a:lnTo>
                  <a:pt x="8642" y="14998"/>
                </a:lnTo>
                <a:lnTo>
                  <a:pt x="8777" y="14729"/>
                </a:lnTo>
                <a:lnTo>
                  <a:pt x="8868" y="14616"/>
                </a:lnTo>
                <a:lnTo>
                  <a:pt x="8969" y="14475"/>
                </a:lnTo>
                <a:lnTo>
                  <a:pt x="9060" y="14376"/>
                </a:lnTo>
                <a:lnTo>
                  <a:pt x="9184" y="14291"/>
                </a:lnTo>
                <a:lnTo>
                  <a:pt x="9297" y="14206"/>
                </a:lnTo>
                <a:lnTo>
                  <a:pt x="9433" y="14121"/>
                </a:lnTo>
                <a:lnTo>
                  <a:pt x="9579" y="14051"/>
                </a:lnTo>
                <a:lnTo>
                  <a:pt x="9726" y="13994"/>
                </a:lnTo>
                <a:lnTo>
                  <a:pt x="9884" y="13938"/>
                </a:lnTo>
                <a:lnTo>
                  <a:pt x="10054" y="13909"/>
                </a:lnTo>
                <a:lnTo>
                  <a:pt x="10257" y="13881"/>
                </a:lnTo>
                <a:lnTo>
                  <a:pt x="10449" y="13881"/>
                </a:lnTo>
                <a:lnTo>
                  <a:pt x="10664" y="13881"/>
                </a:lnTo>
                <a:lnTo>
                  <a:pt x="10856" y="13909"/>
                </a:lnTo>
                <a:lnTo>
                  <a:pt x="11037" y="13966"/>
                </a:lnTo>
                <a:lnTo>
                  <a:pt x="11206" y="14023"/>
                </a:lnTo>
                <a:lnTo>
                  <a:pt x="11353" y="14093"/>
                </a:lnTo>
                <a:lnTo>
                  <a:pt x="11511" y="14178"/>
                </a:lnTo>
                <a:lnTo>
                  <a:pt x="11635" y="14263"/>
                </a:lnTo>
                <a:lnTo>
                  <a:pt x="11748" y="14376"/>
                </a:lnTo>
                <a:lnTo>
                  <a:pt x="11861" y="14475"/>
                </a:lnTo>
                <a:lnTo>
                  <a:pt x="11941" y="14616"/>
                </a:lnTo>
                <a:lnTo>
                  <a:pt x="12031" y="14758"/>
                </a:lnTo>
                <a:lnTo>
                  <a:pt x="12099" y="14885"/>
                </a:lnTo>
                <a:lnTo>
                  <a:pt x="12200" y="15210"/>
                </a:lnTo>
                <a:lnTo>
                  <a:pt x="12268" y="15507"/>
                </a:lnTo>
                <a:lnTo>
                  <a:pt x="12291" y="15832"/>
                </a:lnTo>
                <a:lnTo>
                  <a:pt x="12291" y="16157"/>
                </a:lnTo>
                <a:lnTo>
                  <a:pt x="12246" y="16482"/>
                </a:lnTo>
                <a:lnTo>
                  <a:pt x="12178" y="16807"/>
                </a:lnTo>
                <a:lnTo>
                  <a:pt x="12099" y="17090"/>
                </a:lnTo>
                <a:lnTo>
                  <a:pt x="12008" y="17330"/>
                </a:lnTo>
                <a:lnTo>
                  <a:pt x="11884" y="17542"/>
                </a:lnTo>
                <a:lnTo>
                  <a:pt x="11748" y="17712"/>
                </a:lnTo>
                <a:lnTo>
                  <a:pt x="11613" y="17839"/>
                </a:lnTo>
                <a:lnTo>
                  <a:pt x="11489" y="18037"/>
                </a:lnTo>
                <a:lnTo>
                  <a:pt x="11398" y="18221"/>
                </a:lnTo>
                <a:lnTo>
                  <a:pt x="11319" y="18447"/>
                </a:lnTo>
                <a:lnTo>
                  <a:pt x="11251" y="18659"/>
                </a:lnTo>
                <a:lnTo>
                  <a:pt x="11206" y="18900"/>
                </a:lnTo>
                <a:lnTo>
                  <a:pt x="11184" y="19154"/>
                </a:lnTo>
                <a:lnTo>
                  <a:pt x="11184" y="19423"/>
                </a:lnTo>
                <a:lnTo>
                  <a:pt x="11229" y="19663"/>
                </a:lnTo>
                <a:lnTo>
                  <a:pt x="11297" y="19903"/>
                </a:lnTo>
                <a:lnTo>
                  <a:pt x="11376" y="20158"/>
                </a:lnTo>
                <a:lnTo>
                  <a:pt x="11511" y="20398"/>
                </a:lnTo>
                <a:lnTo>
                  <a:pt x="11681" y="20610"/>
                </a:lnTo>
                <a:lnTo>
                  <a:pt x="11884" y="20808"/>
                </a:lnTo>
                <a:lnTo>
                  <a:pt x="12121" y="20992"/>
                </a:lnTo>
                <a:lnTo>
                  <a:pt x="12404" y="21161"/>
                </a:lnTo>
                <a:lnTo>
                  <a:pt x="12528" y="21190"/>
                </a:lnTo>
                <a:lnTo>
                  <a:pt x="12856" y="21274"/>
                </a:lnTo>
                <a:lnTo>
                  <a:pt x="13330" y="21373"/>
                </a:lnTo>
                <a:lnTo>
                  <a:pt x="13963" y="21486"/>
                </a:lnTo>
                <a:lnTo>
                  <a:pt x="14313" y="21543"/>
                </a:lnTo>
                <a:lnTo>
                  <a:pt x="14652" y="21571"/>
                </a:lnTo>
                <a:lnTo>
                  <a:pt x="15025" y="21600"/>
                </a:lnTo>
                <a:lnTo>
                  <a:pt x="15409" y="21600"/>
                </a:lnTo>
                <a:lnTo>
                  <a:pt x="15782" y="21600"/>
                </a:lnTo>
                <a:lnTo>
                  <a:pt x="16177" y="21571"/>
                </a:lnTo>
                <a:lnTo>
                  <a:pt x="16516" y="21486"/>
                </a:lnTo>
                <a:lnTo>
                  <a:pt x="16889" y="21402"/>
                </a:lnTo>
                <a:lnTo>
                  <a:pt x="16821" y="21190"/>
                </a:lnTo>
                <a:lnTo>
                  <a:pt x="16776" y="20935"/>
                </a:lnTo>
                <a:lnTo>
                  <a:pt x="16742" y="20667"/>
                </a:lnTo>
                <a:lnTo>
                  <a:pt x="16719" y="20370"/>
                </a:lnTo>
                <a:lnTo>
                  <a:pt x="16697" y="19719"/>
                </a:lnTo>
                <a:lnTo>
                  <a:pt x="16697" y="19013"/>
                </a:lnTo>
                <a:lnTo>
                  <a:pt x="16719" y="18306"/>
                </a:lnTo>
                <a:lnTo>
                  <a:pt x="16753" y="17599"/>
                </a:lnTo>
                <a:lnTo>
                  <a:pt x="16821" y="16949"/>
                </a:lnTo>
                <a:lnTo>
                  <a:pt x="16889" y="16383"/>
                </a:lnTo>
                <a:lnTo>
                  <a:pt x="16934" y="16129"/>
                </a:lnTo>
                <a:lnTo>
                  <a:pt x="17002" y="15945"/>
                </a:lnTo>
                <a:lnTo>
                  <a:pt x="17081" y="15790"/>
                </a:lnTo>
                <a:lnTo>
                  <a:pt x="17194" y="15648"/>
                </a:lnTo>
                <a:lnTo>
                  <a:pt x="17318" y="15563"/>
                </a:lnTo>
                <a:lnTo>
                  <a:pt x="17453" y="15507"/>
                </a:lnTo>
                <a:lnTo>
                  <a:pt x="17600" y="15450"/>
                </a:lnTo>
                <a:lnTo>
                  <a:pt x="17758" y="15450"/>
                </a:lnTo>
                <a:lnTo>
                  <a:pt x="17905" y="15479"/>
                </a:lnTo>
                <a:lnTo>
                  <a:pt x="18064" y="15535"/>
                </a:lnTo>
                <a:lnTo>
                  <a:pt x="18233" y="15620"/>
                </a:lnTo>
                <a:lnTo>
                  <a:pt x="18380" y="15733"/>
                </a:lnTo>
                <a:lnTo>
                  <a:pt x="18561" y="15832"/>
                </a:lnTo>
                <a:lnTo>
                  <a:pt x="18707" y="15973"/>
                </a:lnTo>
                <a:lnTo>
                  <a:pt x="18866" y="16129"/>
                </a:lnTo>
                <a:lnTo>
                  <a:pt x="18990" y="16327"/>
                </a:lnTo>
                <a:lnTo>
                  <a:pt x="19125" y="16482"/>
                </a:lnTo>
                <a:lnTo>
                  <a:pt x="19295" y="16624"/>
                </a:lnTo>
                <a:lnTo>
                  <a:pt x="19464" y="16737"/>
                </a:lnTo>
                <a:lnTo>
                  <a:pt x="19668" y="16807"/>
                </a:lnTo>
                <a:lnTo>
                  <a:pt x="19860" y="16836"/>
                </a:lnTo>
                <a:lnTo>
                  <a:pt x="20052" y="16864"/>
                </a:lnTo>
                <a:lnTo>
                  <a:pt x="20266" y="16836"/>
                </a:lnTo>
                <a:lnTo>
                  <a:pt x="20470" y="16793"/>
                </a:lnTo>
                <a:lnTo>
                  <a:pt x="20662" y="16708"/>
                </a:lnTo>
                <a:lnTo>
                  <a:pt x="20854" y="16567"/>
                </a:lnTo>
                <a:lnTo>
                  <a:pt x="21035" y="16412"/>
                </a:lnTo>
                <a:lnTo>
                  <a:pt x="21182" y="16214"/>
                </a:lnTo>
                <a:lnTo>
                  <a:pt x="21340" y="16002"/>
                </a:lnTo>
                <a:lnTo>
                  <a:pt x="21441" y="15733"/>
                </a:lnTo>
                <a:lnTo>
                  <a:pt x="21532" y="15436"/>
                </a:lnTo>
                <a:lnTo>
                  <a:pt x="21600" y="15083"/>
                </a:lnTo>
                <a:lnTo>
                  <a:pt x="21600" y="14885"/>
                </a:lnTo>
                <a:lnTo>
                  <a:pt x="21600" y="14729"/>
                </a:lnTo>
                <a:lnTo>
                  <a:pt x="21600" y="14531"/>
                </a:lnTo>
                <a:lnTo>
                  <a:pt x="21577" y="14376"/>
                </a:lnTo>
                <a:lnTo>
                  <a:pt x="21532" y="14206"/>
                </a:lnTo>
                <a:lnTo>
                  <a:pt x="21487" y="14051"/>
                </a:lnTo>
                <a:lnTo>
                  <a:pt x="21419" y="13909"/>
                </a:lnTo>
                <a:lnTo>
                  <a:pt x="21351" y="13768"/>
                </a:lnTo>
                <a:lnTo>
                  <a:pt x="21204" y="13500"/>
                </a:lnTo>
                <a:lnTo>
                  <a:pt x="21035" y="13287"/>
                </a:lnTo>
                <a:lnTo>
                  <a:pt x="20809" y="13090"/>
                </a:lnTo>
                <a:lnTo>
                  <a:pt x="20594" y="12962"/>
                </a:lnTo>
                <a:lnTo>
                  <a:pt x="20357" y="12821"/>
                </a:lnTo>
                <a:lnTo>
                  <a:pt x="20120" y="12764"/>
                </a:lnTo>
                <a:lnTo>
                  <a:pt x="19882" y="12708"/>
                </a:lnTo>
                <a:lnTo>
                  <a:pt x="19645" y="12736"/>
                </a:lnTo>
                <a:lnTo>
                  <a:pt x="19430" y="12793"/>
                </a:lnTo>
                <a:lnTo>
                  <a:pt x="19227" y="12906"/>
                </a:lnTo>
                <a:lnTo>
                  <a:pt x="19148" y="12962"/>
                </a:lnTo>
                <a:lnTo>
                  <a:pt x="19058" y="13047"/>
                </a:lnTo>
                <a:lnTo>
                  <a:pt x="18990" y="13146"/>
                </a:lnTo>
                <a:lnTo>
                  <a:pt x="18911" y="13259"/>
                </a:lnTo>
                <a:lnTo>
                  <a:pt x="18775" y="13471"/>
                </a:lnTo>
                <a:lnTo>
                  <a:pt x="18628" y="13641"/>
                </a:lnTo>
                <a:lnTo>
                  <a:pt x="18470" y="13740"/>
                </a:lnTo>
                <a:lnTo>
                  <a:pt x="18301" y="13825"/>
                </a:lnTo>
                <a:lnTo>
                  <a:pt x="18143" y="13853"/>
                </a:lnTo>
                <a:lnTo>
                  <a:pt x="17973" y="13881"/>
                </a:lnTo>
                <a:lnTo>
                  <a:pt x="17804" y="13853"/>
                </a:lnTo>
                <a:lnTo>
                  <a:pt x="17646" y="13796"/>
                </a:lnTo>
                <a:lnTo>
                  <a:pt x="17499" y="13726"/>
                </a:lnTo>
                <a:lnTo>
                  <a:pt x="17341" y="13641"/>
                </a:lnTo>
                <a:lnTo>
                  <a:pt x="17216" y="13528"/>
                </a:lnTo>
                <a:lnTo>
                  <a:pt x="17103" y="13386"/>
                </a:lnTo>
                <a:lnTo>
                  <a:pt x="17024" y="13259"/>
                </a:lnTo>
                <a:lnTo>
                  <a:pt x="16934" y="13118"/>
                </a:lnTo>
                <a:lnTo>
                  <a:pt x="16889" y="12991"/>
                </a:lnTo>
                <a:lnTo>
                  <a:pt x="16889" y="12849"/>
                </a:lnTo>
                <a:lnTo>
                  <a:pt x="16889" y="12383"/>
                </a:lnTo>
                <a:lnTo>
                  <a:pt x="16889" y="11662"/>
                </a:lnTo>
                <a:lnTo>
                  <a:pt x="16889" y="10701"/>
                </a:lnTo>
                <a:lnTo>
                  <a:pt x="16889" y="9640"/>
                </a:lnTo>
                <a:lnTo>
                  <a:pt x="16889" y="8566"/>
                </a:lnTo>
                <a:lnTo>
                  <a:pt x="16889" y="7478"/>
                </a:lnTo>
                <a:lnTo>
                  <a:pt x="16889" y="6502"/>
                </a:lnTo>
                <a:lnTo>
                  <a:pt x="16889" y="5739"/>
                </a:lnTo>
                <a:lnTo>
                  <a:pt x="16674" y="5894"/>
                </a:lnTo>
                <a:lnTo>
                  <a:pt x="16414" y="6036"/>
                </a:lnTo>
                <a:lnTo>
                  <a:pt x="16154" y="6177"/>
                </a:lnTo>
                <a:lnTo>
                  <a:pt x="15849" y="6248"/>
                </a:lnTo>
                <a:lnTo>
                  <a:pt x="15544" y="6304"/>
                </a:lnTo>
                <a:lnTo>
                  <a:pt x="15217" y="6332"/>
                </a:lnTo>
                <a:lnTo>
                  <a:pt x="14866" y="6361"/>
                </a:lnTo>
                <a:lnTo>
                  <a:pt x="14550" y="6361"/>
                </a:lnTo>
                <a:lnTo>
                  <a:pt x="14200" y="6332"/>
                </a:lnTo>
                <a:lnTo>
                  <a:pt x="13850" y="6276"/>
                </a:lnTo>
                <a:lnTo>
                  <a:pt x="13522" y="6219"/>
                </a:lnTo>
                <a:lnTo>
                  <a:pt x="13206" y="6149"/>
                </a:lnTo>
                <a:lnTo>
                  <a:pt x="12901" y="6064"/>
                </a:lnTo>
                <a:lnTo>
                  <a:pt x="12618" y="5951"/>
                </a:lnTo>
                <a:lnTo>
                  <a:pt x="12358" y="5838"/>
                </a:lnTo>
                <a:lnTo>
                  <a:pt x="12121" y="5739"/>
                </a:lnTo>
                <a:lnTo>
                  <a:pt x="11941" y="5626"/>
                </a:lnTo>
                <a:lnTo>
                  <a:pt x="11794" y="5513"/>
                </a:lnTo>
                <a:lnTo>
                  <a:pt x="11658" y="5414"/>
                </a:lnTo>
                <a:lnTo>
                  <a:pt x="11556" y="5301"/>
                </a:lnTo>
                <a:lnTo>
                  <a:pt x="11466" y="5187"/>
                </a:lnTo>
                <a:lnTo>
                  <a:pt x="11398" y="5089"/>
                </a:lnTo>
                <a:lnTo>
                  <a:pt x="11376" y="4947"/>
                </a:lnTo>
                <a:lnTo>
                  <a:pt x="11353" y="4834"/>
                </a:lnTo>
                <a:lnTo>
                  <a:pt x="11353" y="4707"/>
                </a:lnTo>
                <a:lnTo>
                  <a:pt x="11376" y="4565"/>
                </a:lnTo>
                <a:lnTo>
                  <a:pt x="11443" y="4410"/>
                </a:lnTo>
                <a:lnTo>
                  <a:pt x="11511" y="4240"/>
                </a:lnTo>
                <a:lnTo>
                  <a:pt x="11703" y="3887"/>
                </a:lnTo>
                <a:lnTo>
                  <a:pt x="11986" y="3505"/>
                </a:lnTo>
                <a:lnTo>
                  <a:pt x="12144" y="3265"/>
                </a:lnTo>
                <a:lnTo>
                  <a:pt x="12246" y="3025"/>
                </a:lnTo>
                <a:lnTo>
                  <a:pt x="12336" y="2756"/>
                </a:lnTo>
                <a:lnTo>
                  <a:pt x="12404" y="2445"/>
                </a:lnTo>
                <a:lnTo>
                  <a:pt x="12438" y="2176"/>
                </a:lnTo>
                <a:lnTo>
                  <a:pt x="12438" y="1880"/>
                </a:lnTo>
                <a:lnTo>
                  <a:pt x="12404" y="1583"/>
                </a:lnTo>
                <a:lnTo>
                  <a:pt x="12336" y="1314"/>
                </a:lnTo>
                <a:lnTo>
                  <a:pt x="12246" y="1046"/>
                </a:lnTo>
                <a:lnTo>
                  <a:pt x="12099" y="791"/>
                </a:lnTo>
                <a:lnTo>
                  <a:pt x="12008" y="692"/>
                </a:lnTo>
                <a:lnTo>
                  <a:pt x="11918" y="579"/>
                </a:lnTo>
                <a:lnTo>
                  <a:pt x="11816" y="466"/>
                </a:lnTo>
                <a:lnTo>
                  <a:pt x="11703" y="381"/>
                </a:lnTo>
                <a:lnTo>
                  <a:pt x="11579" y="310"/>
                </a:lnTo>
                <a:lnTo>
                  <a:pt x="11443" y="226"/>
                </a:lnTo>
                <a:lnTo>
                  <a:pt x="11297" y="169"/>
                </a:lnTo>
                <a:lnTo>
                  <a:pt x="11138" y="113"/>
                </a:lnTo>
                <a:lnTo>
                  <a:pt x="10969" y="56"/>
                </a:lnTo>
                <a:lnTo>
                  <a:pt x="10800" y="28"/>
                </a:lnTo>
                <a:lnTo>
                  <a:pt x="10619" y="28"/>
                </a:lnTo>
                <a:lnTo>
                  <a:pt x="10404" y="28"/>
                </a:lnTo>
                <a:lnTo>
                  <a:pt x="10257" y="28"/>
                </a:lnTo>
                <a:lnTo>
                  <a:pt x="10076" y="56"/>
                </a:lnTo>
                <a:lnTo>
                  <a:pt x="9952" y="84"/>
                </a:lnTo>
                <a:lnTo>
                  <a:pt x="9794" y="141"/>
                </a:lnTo>
                <a:lnTo>
                  <a:pt x="9692" y="226"/>
                </a:lnTo>
                <a:lnTo>
                  <a:pt x="9557" y="282"/>
                </a:lnTo>
                <a:lnTo>
                  <a:pt x="9455" y="381"/>
                </a:lnTo>
                <a:lnTo>
                  <a:pt x="9365" y="466"/>
                </a:lnTo>
                <a:lnTo>
                  <a:pt x="9274" y="579"/>
                </a:lnTo>
                <a:lnTo>
                  <a:pt x="9184" y="692"/>
                </a:lnTo>
                <a:lnTo>
                  <a:pt x="9128" y="791"/>
                </a:lnTo>
                <a:lnTo>
                  <a:pt x="9060" y="932"/>
                </a:lnTo>
                <a:lnTo>
                  <a:pt x="8969" y="1201"/>
                </a:lnTo>
                <a:lnTo>
                  <a:pt x="8913" y="1498"/>
                </a:lnTo>
                <a:lnTo>
                  <a:pt x="8890" y="1795"/>
                </a:lnTo>
                <a:lnTo>
                  <a:pt x="8890" y="2120"/>
                </a:lnTo>
                <a:lnTo>
                  <a:pt x="8913" y="2445"/>
                </a:lnTo>
                <a:lnTo>
                  <a:pt x="8969" y="2756"/>
                </a:lnTo>
                <a:lnTo>
                  <a:pt x="9060" y="3081"/>
                </a:lnTo>
                <a:lnTo>
                  <a:pt x="9173" y="3378"/>
                </a:lnTo>
                <a:lnTo>
                  <a:pt x="9297" y="3647"/>
                </a:lnTo>
                <a:lnTo>
                  <a:pt x="9466" y="3887"/>
                </a:lnTo>
                <a:lnTo>
                  <a:pt x="9579" y="4085"/>
                </a:lnTo>
                <a:lnTo>
                  <a:pt x="9670" y="4269"/>
                </a:lnTo>
                <a:lnTo>
                  <a:pt x="9726" y="4467"/>
                </a:lnTo>
                <a:lnTo>
                  <a:pt x="9771" y="4650"/>
                </a:lnTo>
                <a:lnTo>
                  <a:pt x="9771" y="4834"/>
                </a:lnTo>
                <a:lnTo>
                  <a:pt x="9749" y="5032"/>
                </a:lnTo>
                <a:lnTo>
                  <a:pt x="9715" y="5216"/>
                </a:lnTo>
                <a:lnTo>
                  <a:pt x="9625" y="5385"/>
                </a:lnTo>
                <a:lnTo>
                  <a:pt x="9534" y="5513"/>
                </a:lnTo>
                <a:lnTo>
                  <a:pt x="9410" y="5626"/>
                </a:lnTo>
                <a:lnTo>
                  <a:pt x="9229" y="5710"/>
                </a:lnTo>
                <a:lnTo>
                  <a:pt x="9060" y="5767"/>
                </a:lnTo>
                <a:lnTo>
                  <a:pt x="8845" y="5767"/>
                </a:lnTo>
                <a:lnTo>
                  <a:pt x="8585" y="5739"/>
                </a:lnTo>
                <a:lnTo>
                  <a:pt x="8325" y="5654"/>
                </a:lnTo>
                <a:lnTo>
                  <a:pt x="8020" y="5513"/>
                </a:lnTo>
                <a:lnTo>
                  <a:pt x="7840" y="5442"/>
                </a:lnTo>
                <a:lnTo>
                  <a:pt x="7648" y="5385"/>
                </a:lnTo>
                <a:lnTo>
                  <a:pt x="7433" y="5329"/>
                </a:lnTo>
                <a:lnTo>
                  <a:pt x="7241" y="5301"/>
                </a:lnTo>
                <a:lnTo>
                  <a:pt x="6755" y="5301"/>
                </a:lnTo>
                <a:lnTo>
                  <a:pt x="6281" y="5329"/>
                </a:lnTo>
                <a:lnTo>
                  <a:pt x="5784" y="5385"/>
                </a:lnTo>
                <a:lnTo>
                  <a:pt x="5264" y="5498"/>
                </a:lnTo>
                <a:lnTo>
                  <a:pt x="4744" y="5597"/>
                </a:lnTo>
                <a:lnTo>
                  <a:pt x="4247" y="5739"/>
                </a:lnTo>
                <a:lnTo>
                  <a:pt x="4202" y="5894"/>
                </a:lnTo>
                <a:lnTo>
                  <a:pt x="4202" y="6191"/>
                </a:lnTo>
                <a:lnTo>
                  <a:pt x="4202" y="6545"/>
                </a:lnTo>
                <a:lnTo>
                  <a:pt x="4225" y="6954"/>
                </a:lnTo>
                <a:lnTo>
                  <a:pt x="4315" y="7930"/>
                </a:lnTo>
                <a:lnTo>
                  <a:pt x="4394" y="9018"/>
                </a:lnTo>
                <a:lnTo>
                  <a:pt x="4439" y="9570"/>
                </a:lnTo>
                <a:lnTo>
                  <a:pt x="4462" y="10107"/>
                </a:lnTo>
                <a:lnTo>
                  <a:pt x="4484" y="10630"/>
                </a:lnTo>
                <a:lnTo>
                  <a:pt x="4507" y="11082"/>
                </a:lnTo>
                <a:lnTo>
                  <a:pt x="4484" y="11520"/>
                </a:lnTo>
                <a:lnTo>
                  <a:pt x="4439" y="11874"/>
                </a:lnTo>
                <a:lnTo>
                  <a:pt x="4394" y="12029"/>
                </a:lnTo>
                <a:lnTo>
                  <a:pt x="4349" y="12171"/>
                </a:lnTo>
                <a:lnTo>
                  <a:pt x="4315" y="12284"/>
                </a:lnTo>
                <a:lnTo>
                  <a:pt x="4247" y="12354"/>
                </a:lnTo>
                <a:close/>
              </a:path>
            </a:pathLst>
          </a:custGeom>
          <a:solidFill>
            <a:srgbClr val="FFCC99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15" name="Puzzle4"/>
          <p:cNvSpPr>
            <a:spLocks noEditPoints="1" noChangeArrowheads="1"/>
          </p:cNvSpPr>
          <p:nvPr/>
        </p:nvSpPr>
        <p:spPr bwMode="auto">
          <a:xfrm>
            <a:off x="5580612" y="1469134"/>
            <a:ext cx="974150" cy="1422845"/>
          </a:xfrm>
          <a:custGeom>
            <a:avLst/>
            <a:gdLst>
              <a:gd name="T0" fmla="*/ 8307 w 21600"/>
              <a:gd name="T1" fmla="*/ 11593 h 21600"/>
              <a:gd name="T2" fmla="*/ 453 w 21600"/>
              <a:gd name="T3" fmla="*/ 16938 h 21600"/>
              <a:gd name="T4" fmla="*/ 11500 w 21600"/>
              <a:gd name="T5" fmla="*/ 21600 h 21600"/>
              <a:gd name="T6" fmla="*/ 20920 w 21600"/>
              <a:gd name="T7" fmla="*/ 16751 h 21600"/>
              <a:gd name="T8" fmla="*/ 13972 w 21600"/>
              <a:gd name="T9" fmla="*/ 10888 h 21600"/>
              <a:gd name="T10" fmla="*/ 21033 w 21600"/>
              <a:gd name="T11" fmla="*/ 4716 h 21600"/>
              <a:gd name="T12" fmla="*/ 11102 w 21600"/>
              <a:gd name="T13" fmla="*/ 11 h 21600"/>
              <a:gd name="T14" fmla="*/ 453 w 21600"/>
              <a:gd name="T15" fmla="*/ 4716 h 21600"/>
              <a:gd name="T16" fmla="*/ 2076 w 21600"/>
              <a:gd name="T17" fmla="*/ 5664 h 21600"/>
              <a:gd name="T18" fmla="*/ 20203 w 21600"/>
              <a:gd name="T19" fmla="*/ 1598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3813" y="10590"/>
                </a:moveTo>
                <a:lnTo>
                  <a:pt x="3927" y="10513"/>
                </a:lnTo>
                <a:lnTo>
                  <a:pt x="4078" y="10425"/>
                </a:lnTo>
                <a:lnTo>
                  <a:pt x="4210" y="10359"/>
                </a:lnTo>
                <a:lnTo>
                  <a:pt x="4361" y="10315"/>
                </a:lnTo>
                <a:lnTo>
                  <a:pt x="4682" y="10237"/>
                </a:lnTo>
                <a:lnTo>
                  <a:pt x="5041" y="10193"/>
                </a:lnTo>
                <a:lnTo>
                  <a:pt x="5456" y="10171"/>
                </a:lnTo>
                <a:lnTo>
                  <a:pt x="5853" y="10193"/>
                </a:lnTo>
                <a:lnTo>
                  <a:pt x="6249" y="10260"/>
                </a:lnTo>
                <a:lnTo>
                  <a:pt x="6646" y="10337"/>
                </a:lnTo>
                <a:lnTo>
                  <a:pt x="7004" y="10469"/>
                </a:lnTo>
                <a:lnTo>
                  <a:pt x="7363" y="10612"/>
                </a:lnTo>
                <a:lnTo>
                  <a:pt x="7665" y="10788"/>
                </a:lnTo>
                <a:lnTo>
                  <a:pt x="7911" y="10998"/>
                </a:lnTo>
                <a:lnTo>
                  <a:pt x="8024" y="11097"/>
                </a:lnTo>
                <a:lnTo>
                  <a:pt x="8137" y="11207"/>
                </a:lnTo>
                <a:lnTo>
                  <a:pt x="8194" y="11340"/>
                </a:lnTo>
                <a:lnTo>
                  <a:pt x="8269" y="11461"/>
                </a:lnTo>
                <a:lnTo>
                  <a:pt x="8307" y="11593"/>
                </a:lnTo>
                <a:lnTo>
                  <a:pt x="8307" y="11714"/>
                </a:lnTo>
                <a:lnTo>
                  <a:pt x="8307" y="11868"/>
                </a:lnTo>
                <a:lnTo>
                  <a:pt x="8307" y="12012"/>
                </a:lnTo>
                <a:lnTo>
                  <a:pt x="8194" y="12265"/>
                </a:lnTo>
                <a:lnTo>
                  <a:pt x="8062" y="12519"/>
                </a:lnTo>
                <a:lnTo>
                  <a:pt x="7873" y="12706"/>
                </a:lnTo>
                <a:lnTo>
                  <a:pt x="7627" y="12904"/>
                </a:lnTo>
                <a:lnTo>
                  <a:pt x="7363" y="13048"/>
                </a:lnTo>
                <a:lnTo>
                  <a:pt x="7080" y="13180"/>
                </a:lnTo>
                <a:lnTo>
                  <a:pt x="6759" y="13257"/>
                </a:lnTo>
                <a:lnTo>
                  <a:pt x="6419" y="13345"/>
                </a:lnTo>
                <a:lnTo>
                  <a:pt x="6098" y="13389"/>
                </a:lnTo>
                <a:lnTo>
                  <a:pt x="5739" y="13389"/>
                </a:lnTo>
                <a:lnTo>
                  <a:pt x="5418" y="13389"/>
                </a:lnTo>
                <a:lnTo>
                  <a:pt x="5079" y="13345"/>
                </a:lnTo>
                <a:lnTo>
                  <a:pt x="4758" y="13301"/>
                </a:lnTo>
                <a:lnTo>
                  <a:pt x="4474" y="13213"/>
                </a:lnTo>
                <a:lnTo>
                  <a:pt x="4172" y="13114"/>
                </a:lnTo>
                <a:lnTo>
                  <a:pt x="3965" y="12982"/>
                </a:lnTo>
                <a:lnTo>
                  <a:pt x="3738" y="12838"/>
                </a:lnTo>
                <a:lnTo>
                  <a:pt x="3493" y="12706"/>
                </a:lnTo>
                <a:lnTo>
                  <a:pt x="3228" y="12607"/>
                </a:lnTo>
                <a:lnTo>
                  <a:pt x="2945" y="12519"/>
                </a:lnTo>
                <a:lnTo>
                  <a:pt x="2700" y="12431"/>
                </a:lnTo>
                <a:lnTo>
                  <a:pt x="2397" y="12375"/>
                </a:lnTo>
                <a:lnTo>
                  <a:pt x="2152" y="12331"/>
                </a:lnTo>
                <a:lnTo>
                  <a:pt x="1888" y="12309"/>
                </a:lnTo>
                <a:lnTo>
                  <a:pt x="1642" y="12309"/>
                </a:lnTo>
                <a:lnTo>
                  <a:pt x="1397" y="12331"/>
                </a:lnTo>
                <a:lnTo>
                  <a:pt x="1170" y="12397"/>
                </a:lnTo>
                <a:lnTo>
                  <a:pt x="962" y="12453"/>
                </a:lnTo>
                <a:lnTo>
                  <a:pt x="774" y="12563"/>
                </a:lnTo>
                <a:lnTo>
                  <a:pt x="623" y="12684"/>
                </a:lnTo>
                <a:lnTo>
                  <a:pt x="528" y="12838"/>
                </a:lnTo>
                <a:lnTo>
                  <a:pt x="453" y="13026"/>
                </a:lnTo>
                <a:lnTo>
                  <a:pt x="339" y="13477"/>
                </a:lnTo>
                <a:lnTo>
                  <a:pt x="226" y="13984"/>
                </a:lnTo>
                <a:lnTo>
                  <a:pt x="151" y="14535"/>
                </a:lnTo>
                <a:lnTo>
                  <a:pt x="113" y="15075"/>
                </a:lnTo>
                <a:lnTo>
                  <a:pt x="113" y="15626"/>
                </a:lnTo>
                <a:lnTo>
                  <a:pt x="151" y="16133"/>
                </a:lnTo>
                <a:lnTo>
                  <a:pt x="188" y="16376"/>
                </a:lnTo>
                <a:lnTo>
                  <a:pt x="264" y="16585"/>
                </a:lnTo>
                <a:lnTo>
                  <a:pt x="339" y="16773"/>
                </a:lnTo>
                <a:lnTo>
                  <a:pt x="453" y="16938"/>
                </a:lnTo>
                <a:lnTo>
                  <a:pt x="1095" y="16883"/>
                </a:lnTo>
                <a:lnTo>
                  <a:pt x="1963" y="16795"/>
                </a:lnTo>
                <a:lnTo>
                  <a:pt x="2945" y="16751"/>
                </a:lnTo>
                <a:lnTo>
                  <a:pt x="3965" y="16706"/>
                </a:lnTo>
                <a:lnTo>
                  <a:pt x="5022" y="16684"/>
                </a:lnTo>
                <a:lnTo>
                  <a:pt x="5947" y="16684"/>
                </a:lnTo>
                <a:lnTo>
                  <a:pt x="6759" y="16706"/>
                </a:lnTo>
                <a:lnTo>
                  <a:pt x="7363" y="16751"/>
                </a:lnTo>
                <a:lnTo>
                  <a:pt x="7948" y="16839"/>
                </a:lnTo>
                <a:lnTo>
                  <a:pt x="8458" y="16916"/>
                </a:lnTo>
                <a:lnTo>
                  <a:pt x="8893" y="17026"/>
                </a:lnTo>
                <a:lnTo>
                  <a:pt x="9289" y="17158"/>
                </a:lnTo>
                <a:lnTo>
                  <a:pt x="9572" y="17280"/>
                </a:lnTo>
                <a:lnTo>
                  <a:pt x="9799" y="17412"/>
                </a:lnTo>
                <a:lnTo>
                  <a:pt x="9969" y="17555"/>
                </a:lnTo>
                <a:lnTo>
                  <a:pt x="10120" y="17687"/>
                </a:lnTo>
                <a:lnTo>
                  <a:pt x="10158" y="17831"/>
                </a:lnTo>
                <a:lnTo>
                  <a:pt x="10195" y="17974"/>
                </a:lnTo>
                <a:lnTo>
                  <a:pt x="10158" y="18128"/>
                </a:lnTo>
                <a:lnTo>
                  <a:pt x="10082" y="18271"/>
                </a:lnTo>
                <a:lnTo>
                  <a:pt x="9969" y="18426"/>
                </a:lnTo>
                <a:lnTo>
                  <a:pt x="9837" y="18569"/>
                </a:lnTo>
                <a:lnTo>
                  <a:pt x="9648" y="18701"/>
                </a:lnTo>
                <a:lnTo>
                  <a:pt x="9440" y="18822"/>
                </a:lnTo>
                <a:lnTo>
                  <a:pt x="9213" y="18999"/>
                </a:lnTo>
                <a:lnTo>
                  <a:pt x="9044" y="19186"/>
                </a:lnTo>
                <a:lnTo>
                  <a:pt x="8893" y="19395"/>
                </a:lnTo>
                <a:lnTo>
                  <a:pt x="8817" y="19627"/>
                </a:lnTo>
                <a:lnTo>
                  <a:pt x="8779" y="19858"/>
                </a:lnTo>
                <a:lnTo>
                  <a:pt x="8779" y="20112"/>
                </a:lnTo>
                <a:lnTo>
                  <a:pt x="8855" y="20354"/>
                </a:lnTo>
                <a:lnTo>
                  <a:pt x="8968" y="20586"/>
                </a:lnTo>
                <a:lnTo>
                  <a:pt x="9138" y="20817"/>
                </a:lnTo>
                <a:lnTo>
                  <a:pt x="9365" y="21026"/>
                </a:lnTo>
                <a:lnTo>
                  <a:pt x="9610" y="21192"/>
                </a:lnTo>
                <a:lnTo>
                  <a:pt x="9950" y="21368"/>
                </a:lnTo>
                <a:lnTo>
                  <a:pt x="10120" y="21445"/>
                </a:lnTo>
                <a:lnTo>
                  <a:pt x="10346" y="21511"/>
                </a:lnTo>
                <a:lnTo>
                  <a:pt x="10516" y="21555"/>
                </a:lnTo>
                <a:lnTo>
                  <a:pt x="10743" y="21600"/>
                </a:lnTo>
                <a:lnTo>
                  <a:pt x="10988" y="21644"/>
                </a:lnTo>
                <a:lnTo>
                  <a:pt x="11215" y="21666"/>
                </a:lnTo>
                <a:lnTo>
                  <a:pt x="11498" y="21666"/>
                </a:lnTo>
                <a:lnTo>
                  <a:pt x="11762" y="21666"/>
                </a:lnTo>
                <a:lnTo>
                  <a:pt x="12253" y="21644"/>
                </a:lnTo>
                <a:lnTo>
                  <a:pt x="12763" y="21577"/>
                </a:lnTo>
                <a:lnTo>
                  <a:pt x="13197" y="21467"/>
                </a:lnTo>
                <a:lnTo>
                  <a:pt x="13556" y="21346"/>
                </a:lnTo>
                <a:lnTo>
                  <a:pt x="13896" y="21192"/>
                </a:lnTo>
                <a:lnTo>
                  <a:pt x="14179" y="21026"/>
                </a:lnTo>
                <a:lnTo>
                  <a:pt x="14444" y="20839"/>
                </a:lnTo>
                <a:lnTo>
                  <a:pt x="14576" y="20641"/>
                </a:lnTo>
                <a:lnTo>
                  <a:pt x="14727" y="20431"/>
                </a:lnTo>
                <a:lnTo>
                  <a:pt x="14765" y="20200"/>
                </a:lnTo>
                <a:lnTo>
                  <a:pt x="14802" y="19991"/>
                </a:lnTo>
                <a:lnTo>
                  <a:pt x="14727" y="19759"/>
                </a:lnTo>
                <a:lnTo>
                  <a:pt x="14613" y="19550"/>
                </a:lnTo>
                <a:lnTo>
                  <a:pt x="14444" y="19307"/>
                </a:lnTo>
                <a:lnTo>
                  <a:pt x="14217" y="19098"/>
                </a:lnTo>
                <a:lnTo>
                  <a:pt x="13934" y="18911"/>
                </a:lnTo>
                <a:lnTo>
                  <a:pt x="13669" y="18745"/>
                </a:lnTo>
                <a:lnTo>
                  <a:pt x="13462" y="18547"/>
                </a:lnTo>
                <a:lnTo>
                  <a:pt x="13311" y="18337"/>
                </a:lnTo>
                <a:lnTo>
                  <a:pt x="13197" y="18150"/>
                </a:lnTo>
                <a:lnTo>
                  <a:pt x="13122" y="17941"/>
                </a:lnTo>
                <a:lnTo>
                  <a:pt x="13122" y="17720"/>
                </a:lnTo>
                <a:lnTo>
                  <a:pt x="13122" y="17533"/>
                </a:lnTo>
                <a:lnTo>
                  <a:pt x="13197" y="17346"/>
                </a:lnTo>
                <a:lnTo>
                  <a:pt x="13273" y="17158"/>
                </a:lnTo>
                <a:lnTo>
                  <a:pt x="13386" y="16982"/>
                </a:lnTo>
                <a:lnTo>
                  <a:pt x="13537" y="16839"/>
                </a:lnTo>
                <a:lnTo>
                  <a:pt x="13707" y="16706"/>
                </a:lnTo>
                <a:lnTo>
                  <a:pt x="13896" y="16607"/>
                </a:lnTo>
                <a:lnTo>
                  <a:pt x="14104" y="16519"/>
                </a:lnTo>
                <a:lnTo>
                  <a:pt x="14330" y="16453"/>
                </a:lnTo>
                <a:lnTo>
                  <a:pt x="14538" y="16431"/>
                </a:lnTo>
                <a:lnTo>
                  <a:pt x="14897" y="16453"/>
                </a:lnTo>
                <a:lnTo>
                  <a:pt x="15406" y="16497"/>
                </a:lnTo>
                <a:lnTo>
                  <a:pt x="16105" y="16541"/>
                </a:lnTo>
                <a:lnTo>
                  <a:pt x="16898" y="16607"/>
                </a:lnTo>
                <a:lnTo>
                  <a:pt x="17804" y="16651"/>
                </a:lnTo>
                <a:lnTo>
                  <a:pt x="18786" y="16684"/>
                </a:lnTo>
                <a:lnTo>
                  <a:pt x="19844" y="16728"/>
                </a:lnTo>
                <a:lnTo>
                  <a:pt x="20920" y="16751"/>
                </a:lnTo>
                <a:lnTo>
                  <a:pt x="21109" y="16497"/>
                </a:lnTo>
                <a:lnTo>
                  <a:pt x="21241" y="16222"/>
                </a:lnTo>
                <a:lnTo>
                  <a:pt x="21392" y="15946"/>
                </a:lnTo>
                <a:lnTo>
                  <a:pt x="21467" y="15648"/>
                </a:lnTo>
                <a:lnTo>
                  <a:pt x="21543" y="15351"/>
                </a:lnTo>
                <a:lnTo>
                  <a:pt x="21618" y="15042"/>
                </a:lnTo>
                <a:lnTo>
                  <a:pt x="21618" y="14745"/>
                </a:lnTo>
                <a:lnTo>
                  <a:pt x="21618" y="14447"/>
                </a:lnTo>
                <a:lnTo>
                  <a:pt x="21618" y="14150"/>
                </a:lnTo>
                <a:lnTo>
                  <a:pt x="21581" y="13852"/>
                </a:lnTo>
                <a:lnTo>
                  <a:pt x="21505" y="13577"/>
                </a:lnTo>
                <a:lnTo>
                  <a:pt x="21430" y="13301"/>
                </a:lnTo>
                <a:lnTo>
                  <a:pt x="21354" y="13048"/>
                </a:lnTo>
                <a:lnTo>
                  <a:pt x="21241" y="12816"/>
                </a:lnTo>
                <a:lnTo>
                  <a:pt x="21146" y="12607"/>
                </a:lnTo>
                <a:lnTo>
                  <a:pt x="21033" y="12431"/>
                </a:lnTo>
                <a:lnTo>
                  <a:pt x="20920" y="12265"/>
                </a:lnTo>
                <a:lnTo>
                  <a:pt x="20769" y="12144"/>
                </a:lnTo>
                <a:lnTo>
                  <a:pt x="20637" y="12034"/>
                </a:lnTo>
                <a:lnTo>
                  <a:pt x="20486" y="11946"/>
                </a:lnTo>
                <a:lnTo>
                  <a:pt x="20297" y="11891"/>
                </a:lnTo>
                <a:lnTo>
                  <a:pt x="20165" y="11846"/>
                </a:lnTo>
                <a:lnTo>
                  <a:pt x="19976" y="11824"/>
                </a:lnTo>
                <a:lnTo>
                  <a:pt x="19806" y="11802"/>
                </a:lnTo>
                <a:lnTo>
                  <a:pt x="19390" y="11824"/>
                </a:lnTo>
                <a:lnTo>
                  <a:pt x="18956" y="11891"/>
                </a:lnTo>
                <a:lnTo>
                  <a:pt x="18503" y="11968"/>
                </a:lnTo>
                <a:lnTo>
                  <a:pt x="17993" y="12078"/>
                </a:lnTo>
                <a:lnTo>
                  <a:pt x="17653" y="12144"/>
                </a:lnTo>
                <a:lnTo>
                  <a:pt x="17332" y="12199"/>
                </a:lnTo>
                <a:lnTo>
                  <a:pt x="17049" y="12221"/>
                </a:lnTo>
                <a:lnTo>
                  <a:pt x="16747" y="12243"/>
                </a:lnTo>
                <a:lnTo>
                  <a:pt x="16464" y="12243"/>
                </a:lnTo>
                <a:lnTo>
                  <a:pt x="16218" y="12243"/>
                </a:lnTo>
                <a:lnTo>
                  <a:pt x="15992" y="12221"/>
                </a:lnTo>
                <a:lnTo>
                  <a:pt x="15746" y="12199"/>
                </a:lnTo>
                <a:lnTo>
                  <a:pt x="15520" y="12155"/>
                </a:lnTo>
                <a:lnTo>
                  <a:pt x="15350" y="12122"/>
                </a:lnTo>
                <a:lnTo>
                  <a:pt x="15161" y="12056"/>
                </a:lnTo>
                <a:lnTo>
                  <a:pt x="14972" y="11990"/>
                </a:lnTo>
                <a:lnTo>
                  <a:pt x="14689" y="11846"/>
                </a:lnTo>
                <a:lnTo>
                  <a:pt x="14444" y="11670"/>
                </a:lnTo>
                <a:lnTo>
                  <a:pt x="14255" y="11483"/>
                </a:lnTo>
                <a:lnTo>
                  <a:pt x="14104" y="11295"/>
                </a:lnTo>
                <a:lnTo>
                  <a:pt x="14028" y="11086"/>
                </a:lnTo>
                <a:lnTo>
                  <a:pt x="13972" y="10888"/>
                </a:lnTo>
                <a:lnTo>
                  <a:pt x="13972" y="10700"/>
                </a:lnTo>
                <a:lnTo>
                  <a:pt x="14009" y="10513"/>
                </a:lnTo>
                <a:lnTo>
                  <a:pt x="14066" y="10359"/>
                </a:lnTo>
                <a:lnTo>
                  <a:pt x="14179" y="10215"/>
                </a:lnTo>
                <a:lnTo>
                  <a:pt x="14406" y="10006"/>
                </a:lnTo>
                <a:lnTo>
                  <a:pt x="14651" y="9830"/>
                </a:lnTo>
                <a:lnTo>
                  <a:pt x="14878" y="9686"/>
                </a:lnTo>
                <a:lnTo>
                  <a:pt x="15123" y="9554"/>
                </a:lnTo>
                <a:lnTo>
                  <a:pt x="15350" y="9477"/>
                </a:lnTo>
                <a:lnTo>
                  <a:pt x="15558" y="9411"/>
                </a:lnTo>
                <a:lnTo>
                  <a:pt x="15803" y="9345"/>
                </a:lnTo>
                <a:lnTo>
                  <a:pt x="16030" y="9323"/>
                </a:lnTo>
                <a:lnTo>
                  <a:pt x="16256" y="9301"/>
                </a:lnTo>
                <a:lnTo>
                  <a:pt x="16464" y="9323"/>
                </a:lnTo>
                <a:lnTo>
                  <a:pt x="16690" y="9345"/>
                </a:lnTo>
                <a:lnTo>
                  <a:pt x="16898" y="9367"/>
                </a:lnTo>
                <a:lnTo>
                  <a:pt x="17332" y="9477"/>
                </a:lnTo>
                <a:lnTo>
                  <a:pt x="17767" y="9598"/>
                </a:lnTo>
                <a:lnTo>
                  <a:pt x="18163" y="9731"/>
                </a:lnTo>
                <a:lnTo>
                  <a:pt x="18597" y="9874"/>
                </a:lnTo>
                <a:lnTo>
                  <a:pt x="18994" y="10006"/>
                </a:lnTo>
                <a:lnTo>
                  <a:pt x="19428" y="10083"/>
                </a:lnTo>
                <a:lnTo>
                  <a:pt x="19617" y="10127"/>
                </a:lnTo>
                <a:lnTo>
                  <a:pt x="19844" y="10149"/>
                </a:lnTo>
                <a:lnTo>
                  <a:pt x="20013" y="10149"/>
                </a:lnTo>
                <a:lnTo>
                  <a:pt x="20240" y="10127"/>
                </a:lnTo>
                <a:lnTo>
                  <a:pt x="20410" y="10105"/>
                </a:lnTo>
                <a:lnTo>
                  <a:pt x="20637" y="10061"/>
                </a:lnTo>
                <a:lnTo>
                  <a:pt x="20844" y="9984"/>
                </a:lnTo>
                <a:lnTo>
                  <a:pt x="21033" y="9896"/>
                </a:lnTo>
                <a:lnTo>
                  <a:pt x="21146" y="9830"/>
                </a:lnTo>
                <a:lnTo>
                  <a:pt x="21203" y="9753"/>
                </a:lnTo>
                <a:lnTo>
                  <a:pt x="21279" y="9642"/>
                </a:lnTo>
                <a:lnTo>
                  <a:pt x="21354" y="9521"/>
                </a:lnTo>
                <a:lnTo>
                  <a:pt x="21430" y="9246"/>
                </a:lnTo>
                <a:lnTo>
                  <a:pt x="21430" y="8904"/>
                </a:lnTo>
                <a:lnTo>
                  <a:pt x="21430" y="8540"/>
                </a:lnTo>
                <a:lnTo>
                  <a:pt x="21392" y="8144"/>
                </a:lnTo>
                <a:lnTo>
                  <a:pt x="21354" y="7714"/>
                </a:lnTo>
                <a:lnTo>
                  <a:pt x="21279" y="7295"/>
                </a:lnTo>
                <a:lnTo>
                  <a:pt x="21146" y="6446"/>
                </a:lnTo>
                <a:lnTo>
                  <a:pt x="20995" y="5686"/>
                </a:lnTo>
                <a:lnTo>
                  <a:pt x="20958" y="5366"/>
                </a:lnTo>
                <a:lnTo>
                  <a:pt x="20958" y="5091"/>
                </a:lnTo>
                <a:lnTo>
                  <a:pt x="20958" y="4860"/>
                </a:lnTo>
                <a:lnTo>
                  <a:pt x="21033" y="4716"/>
                </a:lnTo>
                <a:lnTo>
                  <a:pt x="20637" y="4860"/>
                </a:lnTo>
                <a:lnTo>
                  <a:pt x="20127" y="4992"/>
                </a:lnTo>
                <a:lnTo>
                  <a:pt x="19617" y="5069"/>
                </a:lnTo>
                <a:lnTo>
                  <a:pt x="19032" y="5157"/>
                </a:lnTo>
                <a:lnTo>
                  <a:pt x="18465" y="5201"/>
                </a:lnTo>
                <a:lnTo>
                  <a:pt x="17842" y="5245"/>
                </a:lnTo>
                <a:lnTo>
                  <a:pt x="17219" y="5267"/>
                </a:lnTo>
                <a:lnTo>
                  <a:pt x="16615" y="5267"/>
                </a:lnTo>
                <a:lnTo>
                  <a:pt x="15992" y="5245"/>
                </a:lnTo>
                <a:lnTo>
                  <a:pt x="15369" y="5201"/>
                </a:lnTo>
                <a:lnTo>
                  <a:pt x="14840" y="5157"/>
                </a:lnTo>
                <a:lnTo>
                  <a:pt x="14293" y="5091"/>
                </a:lnTo>
                <a:lnTo>
                  <a:pt x="13783" y="5014"/>
                </a:lnTo>
                <a:lnTo>
                  <a:pt x="13386" y="4926"/>
                </a:lnTo>
                <a:lnTo>
                  <a:pt x="13027" y="4815"/>
                </a:lnTo>
                <a:lnTo>
                  <a:pt x="12725" y="4716"/>
                </a:lnTo>
                <a:lnTo>
                  <a:pt x="12480" y="4606"/>
                </a:lnTo>
                <a:lnTo>
                  <a:pt x="12291" y="4496"/>
                </a:lnTo>
                <a:lnTo>
                  <a:pt x="12197" y="4397"/>
                </a:lnTo>
                <a:lnTo>
                  <a:pt x="12083" y="4286"/>
                </a:lnTo>
                <a:lnTo>
                  <a:pt x="12046" y="4187"/>
                </a:lnTo>
                <a:lnTo>
                  <a:pt x="12008" y="4077"/>
                </a:lnTo>
                <a:lnTo>
                  <a:pt x="12046" y="3967"/>
                </a:lnTo>
                <a:lnTo>
                  <a:pt x="12121" y="3868"/>
                </a:lnTo>
                <a:lnTo>
                  <a:pt x="12197" y="3735"/>
                </a:lnTo>
                <a:lnTo>
                  <a:pt x="12291" y="3614"/>
                </a:lnTo>
                <a:lnTo>
                  <a:pt x="12442" y="3482"/>
                </a:lnTo>
                <a:lnTo>
                  <a:pt x="12631" y="3361"/>
                </a:lnTo>
                <a:lnTo>
                  <a:pt x="13065" y="3085"/>
                </a:lnTo>
                <a:lnTo>
                  <a:pt x="13537" y="2766"/>
                </a:lnTo>
                <a:lnTo>
                  <a:pt x="13783" y="2578"/>
                </a:lnTo>
                <a:lnTo>
                  <a:pt x="13934" y="2380"/>
                </a:lnTo>
                <a:lnTo>
                  <a:pt x="14028" y="2171"/>
                </a:lnTo>
                <a:lnTo>
                  <a:pt x="14104" y="1961"/>
                </a:lnTo>
                <a:lnTo>
                  <a:pt x="14104" y="1730"/>
                </a:lnTo>
                <a:lnTo>
                  <a:pt x="14066" y="1498"/>
                </a:lnTo>
                <a:lnTo>
                  <a:pt x="13972" y="1267"/>
                </a:lnTo>
                <a:lnTo>
                  <a:pt x="13820" y="1057"/>
                </a:lnTo>
                <a:lnTo>
                  <a:pt x="13594" y="837"/>
                </a:lnTo>
                <a:lnTo>
                  <a:pt x="13386" y="628"/>
                </a:lnTo>
                <a:lnTo>
                  <a:pt x="13103" y="462"/>
                </a:lnTo>
                <a:lnTo>
                  <a:pt x="12763" y="308"/>
                </a:lnTo>
                <a:lnTo>
                  <a:pt x="12404" y="187"/>
                </a:lnTo>
                <a:lnTo>
                  <a:pt x="12008" y="77"/>
                </a:lnTo>
                <a:lnTo>
                  <a:pt x="11574" y="33"/>
                </a:lnTo>
                <a:lnTo>
                  <a:pt x="11102" y="11"/>
                </a:lnTo>
                <a:lnTo>
                  <a:pt x="10667" y="11"/>
                </a:lnTo>
                <a:lnTo>
                  <a:pt x="10233" y="77"/>
                </a:lnTo>
                <a:lnTo>
                  <a:pt x="9837" y="187"/>
                </a:lnTo>
                <a:lnTo>
                  <a:pt x="9440" y="286"/>
                </a:lnTo>
                <a:lnTo>
                  <a:pt x="9062" y="462"/>
                </a:lnTo>
                <a:lnTo>
                  <a:pt x="8741" y="628"/>
                </a:lnTo>
                <a:lnTo>
                  <a:pt x="8458" y="815"/>
                </a:lnTo>
                <a:lnTo>
                  <a:pt x="8232" y="1035"/>
                </a:lnTo>
                <a:lnTo>
                  <a:pt x="8062" y="1245"/>
                </a:lnTo>
                <a:lnTo>
                  <a:pt x="7911" y="1476"/>
                </a:lnTo>
                <a:lnTo>
                  <a:pt x="7835" y="1708"/>
                </a:lnTo>
                <a:lnTo>
                  <a:pt x="7797" y="1961"/>
                </a:lnTo>
                <a:lnTo>
                  <a:pt x="7835" y="2193"/>
                </a:lnTo>
                <a:lnTo>
                  <a:pt x="7948" y="2402"/>
                </a:lnTo>
                <a:lnTo>
                  <a:pt x="8062" y="2534"/>
                </a:lnTo>
                <a:lnTo>
                  <a:pt x="8175" y="2644"/>
                </a:lnTo>
                <a:lnTo>
                  <a:pt x="8269" y="2744"/>
                </a:lnTo>
                <a:lnTo>
                  <a:pt x="8420" y="2832"/>
                </a:lnTo>
                <a:lnTo>
                  <a:pt x="8704" y="3019"/>
                </a:lnTo>
                <a:lnTo>
                  <a:pt x="8968" y="3206"/>
                </a:lnTo>
                <a:lnTo>
                  <a:pt x="9138" y="3405"/>
                </a:lnTo>
                <a:lnTo>
                  <a:pt x="9327" y="3570"/>
                </a:lnTo>
                <a:lnTo>
                  <a:pt x="9440" y="3735"/>
                </a:lnTo>
                <a:lnTo>
                  <a:pt x="9516" y="3890"/>
                </a:lnTo>
                <a:lnTo>
                  <a:pt x="9534" y="4033"/>
                </a:lnTo>
                <a:lnTo>
                  <a:pt x="9534" y="4165"/>
                </a:lnTo>
                <a:lnTo>
                  <a:pt x="9516" y="4286"/>
                </a:lnTo>
                <a:lnTo>
                  <a:pt x="9440" y="4397"/>
                </a:lnTo>
                <a:lnTo>
                  <a:pt x="9327" y="4496"/>
                </a:lnTo>
                <a:lnTo>
                  <a:pt x="9176" y="4562"/>
                </a:lnTo>
                <a:lnTo>
                  <a:pt x="9006" y="4628"/>
                </a:lnTo>
                <a:lnTo>
                  <a:pt x="8779" y="4694"/>
                </a:lnTo>
                <a:lnTo>
                  <a:pt x="8534" y="4716"/>
                </a:lnTo>
                <a:lnTo>
                  <a:pt x="8232" y="4716"/>
                </a:lnTo>
                <a:lnTo>
                  <a:pt x="7118" y="4738"/>
                </a:lnTo>
                <a:lnTo>
                  <a:pt x="5947" y="4771"/>
                </a:lnTo>
                <a:lnTo>
                  <a:pt x="4795" y="4815"/>
                </a:lnTo>
                <a:lnTo>
                  <a:pt x="3681" y="4860"/>
                </a:lnTo>
                <a:lnTo>
                  <a:pt x="2662" y="4882"/>
                </a:lnTo>
                <a:lnTo>
                  <a:pt x="1755" y="4882"/>
                </a:lnTo>
                <a:lnTo>
                  <a:pt x="1359" y="4860"/>
                </a:lnTo>
                <a:lnTo>
                  <a:pt x="981" y="4837"/>
                </a:lnTo>
                <a:lnTo>
                  <a:pt x="698" y="4771"/>
                </a:lnTo>
                <a:lnTo>
                  <a:pt x="453" y="4716"/>
                </a:lnTo>
                <a:lnTo>
                  <a:pt x="453" y="5322"/>
                </a:lnTo>
                <a:lnTo>
                  <a:pt x="453" y="6083"/>
                </a:lnTo>
                <a:lnTo>
                  <a:pt x="453" y="6909"/>
                </a:lnTo>
                <a:lnTo>
                  <a:pt x="453" y="7780"/>
                </a:lnTo>
                <a:lnTo>
                  <a:pt x="453" y="8606"/>
                </a:lnTo>
                <a:lnTo>
                  <a:pt x="453" y="9345"/>
                </a:lnTo>
                <a:lnTo>
                  <a:pt x="453" y="9918"/>
                </a:lnTo>
                <a:lnTo>
                  <a:pt x="453" y="10282"/>
                </a:lnTo>
                <a:lnTo>
                  <a:pt x="490" y="10381"/>
                </a:lnTo>
                <a:lnTo>
                  <a:pt x="547" y="10491"/>
                </a:lnTo>
                <a:lnTo>
                  <a:pt x="660" y="10590"/>
                </a:lnTo>
                <a:lnTo>
                  <a:pt x="811" y="10700"/>
                </a:lnTo>
                <a:lnTo>
                  <a:pt x="981" y="10811"/>
                </a:lnTo>
                <a:lnTo>
                  <a:pt x="1208" y="10888"/>
                </a:lnTo>
                <a:lnTo>
                  <a:pt x="1453" y="10954"/>
                </a:lnTo>
                <a:lnTo>
                  <a:pt x="1718" y="11020"/>
                </a:lnTo>
                <a:lnTo>
                  <a:pt x="1963" y="11064"/>
                </a:lnTo>
                <a:lnTo>
                  <a:pt x="2265" y="11086"/>
                </a:lnTo>
                <a:lnTo>
                  <a:pt x="2548" y="11064"/>
                </a:lnTo>
                <a:lnTo>
                  <a:pt x="2794" y="11042"/>
                </a:lnTo>
                <a:lnTo>
                  <a:pt x="3096" y="10976"/>
                </a:lnTo>
                <a:lnTo>
                  <a:pt x="3341" y="10888"/>
                </a:lnTo>
                <a:lnTo>
                  <a:pt x="3606" y="10766"/>
                </a:lnTo>
                <a:lnTo>
                  <a:pt x="3813" y="10590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16" name="Puzzle1"/>
          <p:cNvSpPr>
            <a:spLocks noEditPoints="1" noChangeArrowheads="1"/>
          </p:cNvSpPr>
          <p:nvPr/>
        </p:nvSpPr>
        <p:spPr bwMode="auto">
          <a:xfrm>
            <a:off x="5233845" y="962301"/>
            <a:ext cx="1635699" cy="848218"/>
          </a:xfrm>
          <a:custGeom>
            <a:avLst/>
            <a:gdLst>
              <a:gd name="T0" fmla="*/ 16740 w 21600"/>
              <a:gd name="T1" fmla="*/ 21078 h 21600"/>
              <a:gd name="T2" fmla="*/ 16976 w 21600"/>
              <a:gd name="T3" fmla="*/ 521 h 21600"/>
              <a:gd name="T4" fmla="*/ 4725 w 21600"/>
              <a:gd name="T5" fmla="*/ 856 h 21600"/>
              <a:gd name="T6" fmla="*/ 5040 w 21600"/>
              <a:gd name="T7" fmla="*/ 21004 h 21600"/>
              <a:gd name="T8" fmla="*/ 10811 w 21600"/>
              <a:gd name="T9" fmla="*/ 12885 h 21600"/>
              <a:gd name="T10" fmla="*/ 10845 w 21600"/>
              <a:gd name="T11" fmla="*/ 8714 h 21600"/>
              <a:gd name="T12" fmla="*/ 21600 w 21600"/>
              <a:gd name="T13" fmla="*/ 10000 h 21600"/>
              <a:gd name="T14" fmla="*/ 56 w 21600"/>
              <a:gd name="T15" fmla="*/ 10000 h 21600"/>
              <a:gd name="T16" fmla="*/ 6086 w 21600"/>
              <a:gd name="T17" fmla="*/ 2569 h 21600"/>
              <a:gd name="T18" fmla="*/ 16132 w 21600"/>
              <a:gd name="T19" fmla="*/ 19552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9360" y="20836"/>
                </a:moveTo>
                <a:lnTo>
                  <a:pt x="9528" y="20836"/>
                </a:lnTo>
                <a:lnTo>
                  <a:pt x="9686" y="20762"/>
                </a:lnTo>
                <a:lnTo>
                  <a:pt x="9810" y="20687"/>
                </a:lnTo>
                <a:lnTo>
                  <a:pt x="9922" y="20575"/>
                </a:lnTo>
                <a:lnTo>
                  <a:pt x="10012" y="20426"/>
                </a:lnTo>
                <a:lnTo>
                  <a:pt x="10068" y="20296"/>
                </a:lnTo>
                <a:lnTo>
                  <a:pt x="10113" y="20110"/>
                </a:lnTo>
                <a:lnTo>
                  <a:pt x="10136" y="19905"/>
                </a:lnTo>
                <a:lnTo>
                  <a:pt x="10136" y="19682"/>
                </a:lnTo>
                <a:lnTo>
                  <a:pt x="10113" y="19440"/>
                </a:lnTo>
                <a:lnTo>
                  <a:pt x="10068" y="19142"/>
                </a:lnTo>
                <a:lnTo>
                  <a:pt x="10012" y="18900"/>
                </a:lnTo>
                <a:lnTo>
                  <a:pt x="9900" y="18620"/>
                </a:lnTo>
                <a:lnTo>
                  <a:pt x="9787" y="18285"/>
                </a:lnTo>
                <a:lnTo>
                  <a:pt x="9641" y="17968"/>
                </a:lnTo>
                <a:lnTo>
                  <a:pt x="9472" y="17652"/>
                </a:lnTo>
                <a:lnTo>
                  <a:pt x="9382" y="17466"/>
                </a:lnTo>
                <a:lnTo>
                  <a:pt x="9315" y="17298"/>
                </a:lnTo>
                <a:lnTo>
                  <a:pt x="9258" y="17112"/>
                </a:lnTo>
                <a:lnTo>
                  <a:pt x="9191" y="16926"/>
                </a:lnTo>
                <a:lnTo>
                  <a:pt x="9123" y="16535"/>
                </a:lnTo>
                <a:lnTo>
                  <a:pt x="9101" y="16144"/>
                </a:lnTo>
                <a:lnTo>
                  <a:pt x="9101" y="15753"/>
                </a:lnTo>
                <a:lnTo>
                  <a:pt x="9168" y="15362"/>
                </a:lnTo>
                <a:lnTo>
                  <a:pt x="9236" y="14971"/>
                </a:lnTo>
                <a:lnTo>
                  <a:pt x="9360" y="14580"/>
                </a:lnTo>
                <a:lnTo>
                  <a:pt x="9495" y="14244"/>
                </a:lnTo>
                <a:lnTo>
                  <a:pt x="9663" y="13891"/>
                </a:lnTo>
                <a:lnTo>
                  <a:pt x="9855" y="13611"/>
                </a:lnTo>
                <a:lnTo>
                  <a:pt x="10068" y="13351"/>
                </a:lnTo>
                <a:lnTo>
                  <a:pt x="10293" y="13146"/>
                </a:lnTo>
                <a:lnTo>
                  <a:pt x="10552" y="12997"/>
                </a:lnTo>
                <a:lnTo>
                  <a:pt x="10811" y="12885"/>
                </a:lnTo>
                <a:lnTo>
                  <a:pt x="11069" y="12866"/>
                </a:lnTo>
                <a:lnTo>
                  <a:pt x="11351" y="12885"/>
                </a:lnTo>
                <a:lnTo>
                  <a:pt x="11610" y="12997"/>
                </a:lnTo>
                <a:lnTo>
                  <a:pt x="11846" y="13183"/>
                </a:lnTo>
                <a:lnTo>
                  <a:pt x="12060" y="13388"/>
                </a:lnTo>
                <a:lnTo>
                  <a:pt x="12251" y="13648"/>
                </a:lnTo>
                <a:lnTo>
                  <a:pt x="12419" y="13928"/>
                </a:lnTo>
                <a:lnTo>
                  <a:pt x="12555" y="14244"/>
                </a:lnTo>
                <a:lnTo>
                  <a:pt x="12690" y="14617"/>
                </a:lnTo>
                <a:lnTo>
                  <a:pt x="12768" y="15008"/>
                </a:lnTo>
                <a:lnTo>
                  <a:pt x="12836" y="15399"/>
                </a:lnTo>
                <a:lnTo>
                  <a:pt x="12858" y="15753"/>
                </a:lnTo>
                <a:lnTo>
                  <a:pt x="12858" y="16144"/>
                </a:lnTo>
                <a:lnTo>
                  <a:pt x="12813" y="16535"/>
                </a:lnTo>
                <a:lnTo>
                  <a:pt x="12746" y="16888"/>
                </a:lnTo>
                <a:lnTo>
                  <a:pt x="12667" y="17224"/>
                </a:lnTo>
                <a:lnTo>
                  <a:pt x="12510" y="17503"/>
                </a:lnTo>
                <a:lnTo>
                  <a:pt x="12228" y="18043"/>
                </a:lnTo>
                <a:lnTo>
                  <a:pt x="11970" y="18546"/>
                </a:lnTo>
                <a:lnTo>
                  <a:pt x="11868" y="18751"/>
                </a:lnTo>
                <a:lnTo>
                  <a:pt x="11778" y="18974"/>
                </a:lnTo>
                <a:lnTo>
                  <a:pt x="11711" y="19179"/>
                </a:lnTo>
                <a:lnTo>
                  <a:pt x="11666" y="19365"/>
                </a:lnTo>
                <a:lnTo>
                  <a:pt x="11632" y="19570"/>
                </a:lnTo>
                <a:lnTo>
                  <a:pt x="11632" y="19756"/>
                </a:lnTo>
                <a:lnTo>
                  <a:pt x="11632" y="19942"/>
                </a:lnTo>
                <a:lnTo>
                  <a:pt x="11643" y="20110"/>
                </a:lnTo>
                <a:lnTo>
                  <a:pt x="11711" y="20296"/>
                </a:lnTo>
                <a:lnTo>
                  <a:pt x="11801" y="20464"/>
                </a:lnTo>
                <a:lnTo>
                  <a:pt x="11891" y="20650"/>
                </a:lnTo>
                <a:lnTo>
                  <a:pt x="12037" y="20836"/>
                </a:lnTo>
                <a:lnTo>
                  <a:pt x="12206" y="21004"/>
                </a:lnTo>
                <a:lnTo>
                  <a:pt x="12419" y="21190"/>
                </a:lnTo>
                <a:lnTo>
                  <a:pt x="12667" y="21320"/>
                </a:lnTo>
                <a:lnTo>
                  <a:pt x="12960" y="21432"/>
                </a:lnTo>
                <a:lnTo>
                  <a:pt x="13286" y="21544"/>
                </a:lnTo>
                <a:lnTo>
                  <a:pt x="13612" y="21655"/>
                </a:lnTo>
                <a:lnTo>
                  <a:pt x="13983" y="21693"/>
                </a:lnTo>
                <a:lnTo>
                  <a:pt x="14343" y="21730"/>
                </a:lnTo>
                <a:lnTo>
                  <a:pt x="14715" y="21730"/>
                </a:lnTo>
                <a:lnTo>
                  <a:pt x="15075" y="21730"/>
                </a:lnTo>
                <a:lnTo>
                  <a:pt x="15446" y="21655"/>
                </a:lnTo>
                <a:lnTo>
                  <a:pt x="15794" y="21581"/>
                </a:lnTo>
                <a:lnTo>
                  <a:pt x="16132" y="21432"/>
                </a:lnTo>
                <a:lnTo>
                  <a:pt x="16458" y="21302"/>
                </a:lnTo>
                <a:lnTo>
                  <a:pt x="16740" y="21078"/>
                </a:lnTo>
                <a:lnTo>
                  <a:pt x="16976" y="20836"/>
                </a:lnTo>
                <a:lnTo>
                  <a:pt x="17043" y="20650"/>
                </a:lnTo>
                <a:lnTo>
                  <a:pt x="17088" y="20426"/>
                </a:lnTo>
                <a:lnTo>
                  <a:pt x="17133" y="20222"/>
                </a:lnTo>
                <a:lnTo>
                  <a:pt x="17156" y="19980"/>
                </a:lnTo>
                <a:lnTo>
                  <a:pt x="17167" y="19477"/>
                </a:lnTo>
                <a:lnTo>
                  <a:pt x="17167" y="18974"/>
                </a:lnTo>
                <a:lnTo>
                  <a:pt x="17156" y="18397"/>
                </a:lnTo>
                <a:lnTo>
                  <a:pt x="17111" y="17820"/>
                </a:lnTo>
                <a:lnTo>
                  <a:pt x="17066" y="17261"/>
                </a:lnTo>
                <a:lnTo>
                  <a:pt x="16998" y="16646"/>
                </a:lnTo>
                <a:lnTo>
                  <a:pt x="16852" y="15511"/>
                </a:lnTo>
                <a:lnTo>
                  <a:pt x="16740" y="14393"/>
                </a:lnTo>
                <a:lnTo>
                  <a:pt x="16717" y="13928"/>
                </a:lnTo>
                <a:lnTo>
                  <a:pt x="16695" y="13462"/>
                </a:lnTo>
                <a:lnTo>
                  <a:pt x="16717" y="13071"/>
                </a:lnTo>
                <a:lnTo>
                  <a:pt x="16785" y="12755"/>
                </a:lnTo>
                <a:lnTo>
                  <a:pt x="16852" y="12419"/>
                </a:lnTo>
                <a:lnTo>
                  <a:pt x="16953" y="12140"/>
                </a:lnTo>
                <a:lnTo>
                  <a:pt x="17088" y="11898"/>
                </a:lnTo>
                <a:lnTo>
                  <a:pt x="17212" y="11675"/>
                </a:lnTo>
                <a:lnTo>
                  <a:pt x="17370" y="11470"/>
                </a:lnTo>
                <a:lnTo>
                  <a:pt x="17516" y="11284"/>
                </a:lnTo>
                <a:lnTo>
                  <a:pt x="17696" y="11135"/>
                </a:lnTo>
                <a:lnTo>
                  <a:pt x="17865" y="11042"/>
                </a:lnTo>
                <a:lnTo>
                  <a:pt x="18033" y="10930"/>
                </a:lnTo>
                <a:lnTo>
                  <a:pt x="18213" y="10893"/>
                </a:lnTo>
                <a:lnTo>
                  <a:pt x="18382" y="10893"/>
                </a:lnTo>
                <a:lnTo>
                  <a:pt x="18551" y="10967"/>
                </a:lnTo>
                <a:lnTo>
                  <a:pt x="18708" y="11042"/>
                </a:lnTo>
                <a:lnTo>
                  <a:pt x="18855" y="11172"/>
                </a:lnTo>
                <a:lnTo>
                  <a:pt x="19012" y="11358"/>
                </a:lnTo>
                <a:lnTo>
                  <a:pt x="19136" y="11600"/>
                </a:lnTo>
                <a:lnTo>
                  <a:pt x="19271" y="11861"/>
                </a:lnTo>
                <a:lnTo>
                  <a:pt x="19440" y="12028"/>
                </a:lnTo>
                <a:lnTo>
                  <a:pt x="19608" y="12177"/>
                </a:lnTo>
                <a:lnTo>
                  <a:pt x="19822" y="12289"/>
                </a:lnTo>
                <a:lnTo>
                  <a:pt x="20025" y="12289"/>
                </a:lnTo>
                <a:lnTo>
                  <a:pt x="20238" y="12289"/>
                </a:lnTo>
                <a:lnTo>
                  <a:pt x="20452" y="12215"/>
                </a:lnTo>
                <a:lnTo>
                  <a:pt x="20643" y="12103"/>
                </a:lnTo>
                <a:lnTo>
                  <a:pt x="20846" y="11973"/>
                </a:lnTo>
                <a:lnTo>
                  <a:pt x="21037" y="11786"/>
                </a:lnTo>
                <a:lnTo>
                  <a:pt x="21206" y="11563"/>
                </a:lnTo>
                <a:lnTo>
                  <a:pt x="21363" y="11321"/>
                </a:lnTo>
                <a:lnTo>
                  <a:pt x="21465" y="11079"/>
                </a:lnTo>
                <a:lnTo>
                  <a:pt x="21577" y="10744"/>
                </a:lnTo>
                <a:lnTo>
                  <a:pt x="21622" y="10427"/>
                </a:lnTo>
                <a:lnTo>
                  <a:pt x="21645" y="10111"/>
                </a:lnTo>
                <a:lnTo>
                  <a:pt x="21622" y="9608"/>
                </a:lnTo>
                <a:lnTo>
                  <a:pt x="21577" y="9142"/>
                </a:lnTo>
                <a:lnTo>
                  <a:pt x="21465" y="8751"/>
                </a:lnTo>
                <a:lnTo>
                  <a:pt x="21363" y="8397"/>
                </a:lnTo>
                <a:lnTo>
                  <a:pt x="21206" y="8062"/>
                </a:lnTo>
                <a:lnTo>
                  <a:pt x="21037" y="7820"/>
                </a:lnTo>
                <a:lnTo>
                  <a:pt x="20846" y="7597"/>
                </a:lnTo>
                <a:lnTo>
                  <a:pt x="20643" y="7429"/>
                </a:lnTo>
                <a:lnTo>
                  <a:pt x="20452" y="7317"/>
                </a:lnTo>
                <a:lnTo>
                  <a:pt x="20238" y="7206"/>
                </a:lnTo>
                <a:lnTo>
                  <a:pt x="20025" y="7168"/>
                </a:lnTo>
                <a:lnTo>
                  <a:pt x="19822" y="7206"/>
                </a:lnTo>
                <a:lnTo>
                  <a:pt x="19608" y="7243"/>
                </a:lnTo>
                <a:lnTo>
                  <a:pt x="19440" y="7355"/>
                </a:lnTo>
                <a:lnTo>
                  <a:pt x="19271" y="7504"/>
                </a:lnTo>
                <a:lnTo>
                  <a:pt x="19136" y="7708"/>
                </a:lnTo>
                <a:lnTo>
                  <a:pt x="19012" y="7895"/>
                </a:lnTo>
                <a:lnTo>
                  <a:pt x="18832" y="8025"/>
                </a:lnTo>
                <a:lnTo>
                  <a:pt x="18663" y="8174"/>
                </a:lnTo>
                <a:lnTo>
                  <a:pt x="18472" y="8248"/>
                </a:lnTo>
                <a:lnTo>
                  <a:pt x="18270" y="8286"/>
                </a:lnTo>
                <a:lnTo>
                  <a:pt x="18078" y="8323"/>
                </a:lnTo>
                <a:lnTo>
                  <a:pt x="17887" y="8323"/>
                </a:lnTo>
                <a:lnTo>
                  <a:pt x="17696" y="8248"/>
                </a:lnTo>
                <a:lnTo>
                  <a:pt x="17493" y="8174"/>
                </a:lnTo>
                <a:lnTo>
                  <a:pt x="17302" y="8062"/>
                </a:lnTo>
                <a:lnTo>
                  <a:pt x="17133" y="7969"/>
                </a:lnTo>
                <a:lnTo>
                  <a:pt x="16976" y="7783"/>
                </a:lnTo>
                <a:lnTo>
                  <a:pt x="16852" y="7597"/>
                </a:lnTo>
                <a:lnTo>
                  <a:pt x="16740" y="7429"/>
                </a:lnTo>
                <a:lnTo>
                  <a:pt x="16672" y="7168"/>
                </a:lnTo>
                <a:lnTo>
                  <a:pt x="16638" y="6926"/>
                </a:lnTo>
                <a:lnTo>
                  <a:pt x="16616" y="6498"/>
                </a:lnTo>
                <a:lnTo>
                  <a:pt x="16616" y="5772"/>
                </a:lnTo>
                <a:lnTo>
                  <a:pt x="16650" y="4915"/>
                </a:lnTo>
                <a:lnTo>
                  <a:pt x="16695" y="3928"/>
                </a:lnTo>
                <a:lnTo>
                  <a:pt x="16762" y="2960"/>
                </a:lnTo>
                <a:lnTo>
                  <a:pt x="16830" y="1992"/>
                </a:lnTo>
                <a:lnTo>
                  <a:pt x="16908" y="1173"/>
                </a:lnTo>
                <a:lnTo>
                  <a:pt x="16976" y="521"/>
                </a:lnTo>
                <a:lnTo>
                  <a:pt x="16953" y="521"/>
                </a:lnTo>
                <a:lnTo>
                  <a:pt x="16931" y="521"/>
                </a:lnTo>
                <a:lnTo>
                  <a:pt x="16267" y="484"/>
                </a:lnTo>
                <a:lnTo>
                  <a:pt x="15637" y="428"/>
                </a:lnTo>
                <a:lnTo>
                  <a:pt x="15063" y="353"/>
                </a:lnTo>
                <a:lnTo>
                  <a:pt x="14523" y="279"/>
                </a:lnTo>
                <a:lnTo>
                  <a:pt x="14040" y="167"/>
                </a:lnTo>
                <a:lnTo>
                  <a:pt x="13635" y="93"/>
                </a:lnTo>
                <a:lnTo>
                  <a:pt x="13331" y="18"/>
                </a:lnTo>
                <a:lnTo>
                  <a:pt x="13117" y="18"/>
                </a:lnTo>
                <a:lnTo>
                  <a:pt x="12982" y="18"/>
                </a:lnTo>
                <a:lnTo>
                  <a:pt x="12858" y="130"/>
                </a:lnTo>
                <a:lnTo>
                  <a:pt x="12723" y="279"/>
                </a:lnTo>
                <a:lnTo>
                  <a:pt x="12622" y="446"/>
                </a:lnTo>
                <a:lnTo>
                  <a:pt x="12510" y="670"/>
                </a:lnTo>
                <a:lnTo>
                  <a:pt x="12419" y="912"/>
                </a:lnTo>
                <a:lnTo>
                  <a:pt x="12363" y="1210"/>
                </a:lnTo>
                <a:lnTo>
                  <a:pt x="12318" y="1526"/>
                </a:lnTo>
                <a:lnTo>
                  <a:pt x="12273" y="1843"/>
                </a:lnTo>
                <a:lnTo>
                  <a:pt x="12251" y="2215"/>
                </a:lnTo>
                <a:lnTo>
                  <a:pt x="12273" y="2532"/>
                </a:lnTo>
                <a:lnTo>
                  <a:pt x="12318" y="2886"/>
                </a:lnTo>
                <a:lnTo>
                  <a:pt x="12386" y="3240"/>
                </a:lnTo>
                <a:lnTo>
                  <a:pt x="12464" y="3556"/>
                </a:lnTo>
                <a:lnTo>
                  <a:pt x="12577" y="3891"/>
                </a:lnTo>
                <a:lnTo>
                  <a:pt x="12746" y="4171"/>
                </a:lnTo>
                <a:lnTo>
                  <a:pt x="12926" y="4487"/>
                </a:lnTo>
                <a:lnTo>
                  <a:pt x="13050" y="4860"/>
                </a:lnTo>
                <a:lnTo>
                  <a:pt x="13162" y="5251"/>
                </a:lnTo>
                <a:lnTo>
                  <a:pt x="13218" y="5604"/>
                </a:lnTo>
                <a:lnTo>
                  <a:pt x="13263" y="5995"/>
                </a:lnTo>
                <a:lnTo>
                  <a:pt x="13241" y="6386"/>
                </a:lnTo>
                <a:lnTo>
                  <a:pt x="13218" y="6740"/>
                </a:lnTo>
                <a:lnTo>
                  <a:pt x="13139" y="7094"/>
                </a:lnTo>
                <a:lnTo>
                  <a:pt x="13050" y="7429"/>
                </a:lnTo>
                <a:lnTo>
                  <a:pt x="12903" y="7746"/>
                </a:lnTo>
                <a:lnTo>
                  <a:pt x="12723" y="8025"/>
                </a:lnTo>
                <a:lnTo>
                  <a:pt x="12532" y="8286"/>
                </a:lnTo>
                <a:lnTo>
                  <a:pt x="12318" y="8491"/>
                </a:lnTo>
                <a:lnTo>
                  <a:pt x="12060" y="8677"/>
                </a:lnTo>
                <a:lnTo>
                  <a:pt x="11756" y="8788"/>
                </a:lnTo>
                <a:lnTo>
                  <a:pt x="11452" y="8826"/>
                </a:lnTo>
                <a:lnTo>
                  <a:pt x="11283" y="8826"/>
                </a:lnTo>
                <a:lnTo>
                  <a:pt x="11126" y="8826"/>
                </a:lnTo>
                <a:lnTo>
                  <a:pt x="11002" y="8788"/>
                </a:lnTo>
                <a:lnTo>
                  <a:pt x="10845" y="8714"/>
                </a:lnTo>
                <a:lnTo>
                  <a:pt x="10721" y="8640"/>
                </a:lnTo>
                <a:lnTo>
                  <a:pt x="10608" y="8565"/>
                </a:lnTo>
                <a:lnTo>
                  <a:pt x="10485" y="8453"/>
                </a:lnTo>
                <a:lnTo>
                  <a:pt x="10372" y="8323"/>
                </a:lnTo>
                <a:lnTo>
                  <a:pt x="10181" y="8062"/>
                </a:lnTo>
                <a:lnTo>
                  <a:pt x="10035" y="7746"/>
                </a:lnTo>
                <a:lnTo>
                  <a:pt x="9900" y="7392"/>
                </a:lnTo>
                <a:lnTo>
                  <a:pt x="9787" y="7001"/>
                </a:lnTo>
                <a:lnTo>
                  <a:pt x="9731" y="6610"/>
                </a:lnTo>
                <a:lnTo>
                  <a:pt x="9686" y="6219"/>
                </a:lnTo>
                <a:lnTo>
                  <a:pt x="9663" y="5772"/>
                </a:lnTo>
                <a:lnTo>
                  <a:pt x="9686" y="5381"/>
                </a:lnTo>
                <a:lnTo>
                  <a:pt x="9753" y="4990"/>
                </a:lnTo>
                <a:lnTo>
                  <a:pt x="9832" y="4636"/>
                </a:lnTo>
                <a:lnTo>
                  <a:pt x="9945" y="4320"/>
                </a:lnTo>
                <a:lnTo>
                  <a:pt x="10068" y="4022"/>
                </a:lnTo>
                <a:lnTo>
                  <a:pt x="10203" y="3817"/>
                </a:lnTo>
                <a:lnTo>
                  <a:pt x="10316" y="3593"/>
                </a:lnTo>
                <a:lnTo>
                  <a:pt x="10395" y="3351"/>
                </a:lnTo>
                <a:lnTo>
                  <a:pt x="10462" y="3109"/>
                </a:lnTo>
                <a:lnTo>
                  <a:pt x="10507" y="2848"/>
                </a:lnTo>
                <a:lnTo>
                  <a:pt x="10530" y="2606"/>
                </a:lnTo>
                <a:lnTo>
                  <a:pt x="10507" y="2346"/>
                </a:lnTo>
                <a:lnTo>
                  <a:pt x="10462" y="2141"/>
                </a:lnTo>
                <a:lnTo>
                  <a:pt x="10395" y="1880"/>
                </a:lnTo>
                <a:lnTo>
                  <a:pt x="10293" y="1638"/>
                </a:lnTo>
                <a:lnTo>
                  <a:pt x="10158" y="1415"/>
                </a:lnTo>
                <a:lnTo>
                  <a:pt x="9967" y="1210"/>
                </a:lnTo>
                <a:lnTo>
                  <a:pt x="9753" y="986"/>
                </a:lnTo>
                <a:lnTo>
                  <a:pt x="9495" y="819"/>
                </a:lnTo>
                <a:lnTo>
                  <a:pt x="9191" y="670"/>
                </a:lnTo>
                <a:lnTo>
                  <a:pt x="8842" y="521"/>
                </a:lnTo>
                <a:lnTo>
                  <a:pt x="8471" y="446"/>
                </a:lnTo>
                <a:lnTo>
                  <a:pt x="7998" y="428"/>
                </a:lnTo>
                <a:lnTo>
                  <a:pt x="7413" y="428"/>
                </a:lnTo>
                <a:lnTo>
                  <a:pt x="6817" y="446"/>
                </a:lnTo>
                <a:lnTo>
                  <a:pt x="6187" y="521"/>
                </a:lnTo>
                <a:lnTo>
                  <a:pt x="5602" y="633"/>
                </a:lnTo>
                <a:lnTo>
                  <a:pt x="5107" y="744"/>
                </a:lnTo>
                <a:lnTo>
                  <a:pt x="4725" y="856"/>
                </a:lnTo>
                <a:lnTo>
                  <a:pt x="4848" y="1564"/>
                </a:lnTo>
                <a:lnTo>
                  <a:pt x="5028" y="2495"/>
                </a:lnTo>
                <a:lnTo>
                  <a:pt x="5175" y="3556"/>
                </a:lnTo>
                <a:lnTo>
                  <a:pt x="5298" y="4673"/>
                </a:lnTo>
                <a:lnTo>
                  <a:pt x="5343" y="5213"/>
                </a:lnTo>
                <a:lnTo>
                  <a:pt x="5388" y="5753"/>
                </a:lnTo>
                <a:lnTo>
                  <a:pt x="5411" y="6275"/>
                </a:lnTo>
                <a:lnTo>
                  <a:pt x="5411" y="6740"/>
                </a:lnTo>
                <a:lnTo>
                  <a:pt x="5366" y="7168"/>
                </a:lnTo>
                <a:lnTo>
                  <a:pt x="5321" y="7541"/>
                </a:lnTo>
                <a:lnTo>
                  <a:pt x="5287" y="7708"/>
                </a:lnTo>
                <a:lnTo>
                  <a:pt x="5242" y="7857"/>
                </a:lnTo>
                <a:lnTo>
                  <a:pt x="5197" y="7969"/>
                </a:lnTo>
                <a:lnTo>
                  <a:pt x="5130" y="8062"/>
                </a:lnTo>
                <a:lnTo>
                  <a:pt x="5006" y="8248"/>
                </a:lnTo>
                <a:lnTo>
                  <a:pt x="4848" y="8397"/>
                </a:lnTo>
                <a:lnTo>
                  <a:pt x="4725" y="8528"/>
                </a:lnTo>
                <a:lnTo>
                  <a:pt x="4567" y="8640"/>
                </a:lnTo>
                <a:lnTo>
                  <a:pt x="4421" y="8714"/>
                </a:lnTo>
                <a:lnTo>
                  <a:pt x="4263" y="8751"/>
                </a:lnTo>
                <a:lnTo>
                  <a:pt x="4095" y="8788"/>
                </a:lnTo>
                <a:lnTo>
                  <a:pt x="3948" y="8788"/>
                </a:lnTo>
                <a:lnTo>
                  <a:pt x="3791" y="8751"/>
                </a:lnTo>
                <a:lnTo>
                  <a:pt x="3667" y="8714"/>
                </a:lnTo>
                <a:lnTo>
                  <a:pt x="3510" y="8677"/>
                </a:lnTo>
                <a:lnTo>
                  <a:pt x="3386" y="8602"/>
                </a:lnTo>
                <a:lnTo>
                  <a:pt x="3251" y="8491"/>
                </a:lnTo>
                <a:lnTo>
                  <a:pt x="3127" y="8360"/>
                </a:lnTo>
                <a:lnTo>
                  <a:pt x="3015" y="8248"/>
                </a:lnTo>
                <a:lnTo>
                  <a:pt x="2925" y="8062"/>
                </a:lnTo>
                <a:lnTo>
                  <a:pt x="2778" y="7857"/>
                </a:lnTo>
                <a:lnTo>
                  <a:pt x="2610" y="7671"/>
                </a:lnTo>
                <a:lnTo>
                  <a:pt x="2407" y="7541"/>
                </a:lnTo>
                <a:lnTo>
                  <a:pt x="2171" y="7466"/>
                </a:lnTo>
                <a:lnTo>
                  <a:pt x="1957" y="7429"/>
                </a:lnTo>
                <a:lnTo>
                  <a:pt x="1698" y="7429"/>
                </a:lnTo>
                <a:lnTo>
                  <a:pt x="1462" y="7466"/>
                </a:lnTo>
                <a:lnTo>
                  <a:pt x="1226" y="7559"/>
                </a:lnTo>
                <a:lnTo>
                  <a:pt x="989" y="7708"/>
                </a:lnTo>
                <a:lnTo>
                  <a:pt x="776" y="7932"/>
                </a:lnTo>
                <a:lnTo>
                  <a:pt x="551" y="8211"/>
                </a:lnTo>
                <a:lnTo>
                  <a:pt x="382" y="8528"/>
                </a:lnTo>
                <a:lnTo>
                  <a:pt x="315" y="8714"/>
                </a:lnTo>
                <a:lnTo>
                  <a:pt x="236" y="8919"/>
                </a:lnTo>
                <a:lnTo>
                  <a:pt x="191" y="9142"/>
                </a:lnTo>
                <a:lnTo>
                  <a:pt x="123" y="9347"/>
                </a:lnTo>
                <a:lnTo>
                  <a:pt x="78" y="9608"/>
                </a:lnTo>
                <a:lnTo>
                  <a:pt x="56" y="9887"/>
                </a:lnTo>
                <a:lnTo>
                  <a:pt x="33" y="10185"/>
                </a:lnTo>
                <a:lnTo>
                  <a:pt x="33" y="10464"/>
                </a:lnTo>
                <a:lnTo>
                  <a:pt x="33" y="10706"/>
                </a:lnTo>
                <a:lnTo>
                  <a:pt x="56" y="10967"/>
                </a:lnTo>
                <a:lnTo>
                  <a:pt x="78" y="11172"/>
                </a:lnTo>
                <a:lnTo>
                  <a:pt x="123" y="11395"/>
                </a:lnTo>
                <a:lnTo>
                  <a:pt x="168" y="11600"/>
                </a:lnTo>
                <a:lnTo>
                  <a:pt x="236" y="11786"/>
                </a:lnTo>
                <a:lnTo>
                  <a:pt x="292" y="11973"/>
                </a:lnTo>
                <a:lnTo>
                  <a:pt x="382" y="12140"/>
                </a:lnTo>
                <a:lnTo>
                  <a:pt x="540" y="12419"/>
                </a:lnTo>
                <a:lnTo>
                  <a:pt x="731" y="12680"/>
                </a:lnTo>
                <a:lnTo>
                  <a:pt x="944" y="12866"/>
                </a:lnTo>
                <a:lnTo>
                  <a:pt x="1158" y="12997"/>
                </a:lnTo>
                <a:lnTo>
                  <a:pt x="1395" y="13108"/>
                </a:lnTo>
                <a:lnTo>
                  <a:pt x="1608" y="13183"/>
                </a:lnTo>
                <a:lnTo>
                  <a:pt x="1856" y="13183"/>
                </a:lnTo>
                <a:lnTo>
                  <a:pt x="2070" y="13146"/>
                </a:lnTo>
                <a:lnTo>
                  <a:pt x="2261" y="13071"/>
                </a:lnTo>
                <a:lnTo>
                  <a:pt x="2430" y="12960"/>
                </a:lnTo>
                <a:lnTo>
                  <a:pt x="2587" y="12792"/>
                </a:lnTo>
                <a:lnTo>
                  <a:pt x="2688" y="12606"/>
                </a:lnTo>
                <a:lnTo>
                  <a:pt x="2801" y="12419"/>
                </a:lnTo>
                <a:lnTo>
                  <a:pt x="2925" y="12289"/>
                </a:lnTo>
                <a:lnTo>
                  <a:pt x="3082" y="12177"/>
                </a:lnTo>
                <a:lnTo>
                  <a:pt x="3228" y="12103"/>
                </a:lnTo>
                <a:lnTo>
                  <a:pt x="3408" y="12103"/>
                </a:lnTo>
                <a:lnTo>
                  <a:pt x="3577" y="12103"/>
                </a:lnTo>
                <a:lnTo>
                  <a:pt x="3723" y="12177"/>
                </a:lnTo>
                <a:lnTo>
                  <a:pt x="3903" y="12252"/>
                </a:lnTo>
                <a:lnTo>
                  <a:pt x="4072" y="12364"/>
                </a:lnTo>
                <a:lnTo>
                  <a:pt x="4230" y="12494"/>
                </a:lnTo>
                <a:lnTo>
                  <a:pt x="4353" y="12643"/>
                </a:lnTo>
                <a:lnTo>
                  <a:pt x="4488" y="12829"/>
                </a:lnTo>
                <a:lnTo>
                  <a:pt x="4567" y="13034"/>
                </a:lnTo>
                <a:lnTo>
                  <a:pt x="4657" y="13257"/>
                </a:lnTo>
                <a:lnTo>
                  <a:pt x="4702" y="13462"/>
                </a:lnTo>
                <a:lnTo>
                  <a:pt x="4725" y="13686"/>
                </a:lnTo>
                <a:lnTo>
                  <a:pt x="4702" y="14282"/>
                </a:lnTo>
                <a:lnTo>
                  <a:pt x="4657" y="15045"/>
                </a:lnTo>
                <a:lnTo>
                  <a:pt x="4612" y="15976"/>
                </a:lnTo>
                <a:lnTo>
                  <a:pt x="4590" y="16926"/>
                </a:lnTo>
                <a:lnTo>
                  <a:pt x="4567" y="17968"/>
                </a:lnTo>
                <a:lnTo>
                  <a:pt x="4567" y="19011"/>
                </a:lnTo>
                <a:lnTo>
                  <a:pt x="4590" y="19514"/>
                </a:lnTo>
                <a:lnTo>
                  <a:pt x="4612" y="19980"/>
                </a:lnTo>
                <a:lnTo>
                  <a:pt x="4657" y="20426"/>
                </a:lnTo>
                <a:lnTo>
                  <a:pt x="4725" y="20836"/>
                </a:lnTo>
                <a:lnTo>
                  <a:pt x="4848" y="20929"/>
                </a:lnTo>
                <a:lnTo>
                  <a:pt x="5040" y="21004"/>
                </a:lnTo>
                <a:lnTo>
                  <a:pt x="5265" y="21078"/>
                </a:lnTo>
                <a:lnTo>
                  <a:pt x="5478" y="21115"/>
                </a:lnTo>
                <a:lnTo>
                  <a:pt x="6041" y="21115"/>
                </a:lnTo>
                <a:lnTo>
                  <a:pt x="6637" y="21078"/>
                </a:lnTo>
                <a:lnTo>
                  <a:pt x="7312" y="21004"/>
                </a:lnTo>
                <a:lnTo>
                  <a:pt x="7998" y="20929"/>
                </a:lnTo>
                <a:lnTo>
                  <a:pt x="8696" y="20855"/>
                </a:lnTo>
                <a:lnTo>
                  <a:pt x="9360" y="20836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>
        <p:nvSpPr>
          <p:cNvPr id="17" name="Puzzle3"/>
          <p:cNvSpPr>
            <a:spLocks noEditPoints="1" noChangeArrowheads="1"/>
          </p:cNvSpPr>
          <p:nvPr/>
        </p:nvSpPr>
        <p:spPr bwMode="auto">
          <a:xfrm>
            <a:off x="4645636" y="2179319"/>
            <a:ext cx="1012316" cy="1221887"/>
          </a:xfrm>
          <a:custGeom>
            <a:avLst/>
            <a:gdLst>
              <a:gd name="T0" fmla="*/ 10391 w 21600"/>
              <a:gd name="T1" fmla="*/ 15806 h 21600"/>
              <a:gd name="T2" fmla="*/ 20551 w 21600"/>
              <a:gd name="T3" fmla="*/ 21088 h 21600"/>
              <a:gd name="T4" fmla="*/ 13180 w 21600"/>
              <a:gd name="T5" fmla="*/ 13801 h 21600"/>
              <a:gd name="T6" fmla="*/ 20551 w 21600"/>
              <a:gd name="T7" fmla="*/ 7025 h 21600"/>
              <a:gd name="T8" fmla="*/ 10500 w 21600"/>
              <a:gd name="T9" fmla="*/ 52 h 21600"/>
              <a:gd name="T10" fmla="*/ 692 w 21600"/>
              <a:gd name="T11" fmla="*/ 6802 h 21600"/>
              <a:gd name="T12" fmla="*/ 8064 w 21600"/>
              <a:gd name="T13" fmla="*/ 13526 h 21600"/>
              <a:gd name="T14" fmla="*/ 692 w 21600"/>
              <a:gd name="T15" fmla="*/ 21088 h 21600"/>
              <a:gd name="T16" fmla="*/ 2273 w 21600"/>
              <a:gd name="T17" fmla="*/ 7719 h 21600"/>
              <a:gd name="T18" fmla="*/ 19149 w 21600"/>
              <a:gd name="T19" fmla="*/ 20237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6625" y="20892"/>
                </a:moveTo>
                <a:lnTo>
                  <a:pt x="7105" y="21023"/>
                </a:lnTo>
                <a:lnTo>
                  <a:pt x="7513" y="21088"/>
                </a:lnTo>
                <a:lnTo>
                  <a:pt x="7922" y="21115"/>
                </a:lnTo>
                <a:lnTo>
                  <a:pt x="8242" y="21115"/>
                </a:lnTo>
                <a:lnTo>
                  <a:pt x="8544" y="21062"/>
                </a:lnTo>
                <a:lnTo>
                  <a:pt x="8810" y="20997"/>
                </a:lnTo>
                <a:lnTo>
                  <a:pt x="9023" y="20892"/>
                </a:lnTo>
                <a:lnTo>
                  <a:pt x="9148" y="20761"/>
                </a:lnTo>
                <a:lnTo>
                  <a:pt x="9290" y="20616"/>
                </a:lnTo>
                <a:lnTo>
                  <a:pt x="9361" y="20459"/>
                </a:lnTo>
                <a:lnTo>
                  <a:pt x="9396" y="20289"/>
                </a:lnTo>
                <a:lnTo>
                  <a:pt x="9396" y="20092"/>
                </a:lnTo>
                <a:lnTo>
                  <a:pt x="9325" y="19909"/>
                </a:lnTo>
                <a:lnTo>
                  <a:pt x="9219" y="19738"/>
                </a:lnTo>
                <a:lnTo>
                  <a:pt x="9094" y="19555"/>
                </a:lnTo>
                <a:lnTo>
                  <a:pt x="8917" y="19384"/>
                </a:lnTo>
                <a:lnTo>
                  <a:pt x="8650" y="19162"/>
                </a:lnTo>
                <a:lnTo>
                  <a:pt x="8437" y="18900"/>
                </a:lnTo>
                <a:lnTo>
                  <a:pt x="8277" y="18624"/>
                </a:lnTo>
                <a:lnTo>
                  <a:pt x="8135" y="18349"/>
                </a:lnTo>
                <a:lnTo>
                  <a:pt x="8028" y="18048"/>
                </a:lnTo>
                <a:lnTo>
                  <a:pt x="7993" y="17746"/>
                </a:lnTo>
                <a:lnTo>
                  <a:pt x="7993" y="17471"/>
                </a:lnTo>
                <a:lnTo>
                  <a:pt x="8028" y="17169"/>
                </a:lnTo>
                <a:lnTo>
                  <a:pt x="8135" y="16920"/>
                </a:lnTo>
                <a:lnTo>
                  <a:pt x="8277" y="16671"/>
                </a:lnTo>
                <a:lnTo>
                  <a:pt x="8366" y="16540"/>
                </a:lnTo>
                <a:lnTo>
                  <a:pt x="8473" y="16409"/>
                </a:lnTo>
                <a:lnTo>
                  <a:pt x="8615" y="16317"/>
                </a:lnTo>
                <a:lnTo>
                  <a:pt x="8739" y="16213"/>
                </a:lnTo>
                <a:lnTo>
                  <a:pt x="8881" y="16134"/>
                </a:lnTo>
                <a:lnTo>
                  <a:pt x="9059" y="16055"/>
                </a:lnTo>
                <a:lnTo>
                  <a:pt x="9254" y="15990"/>
                </a:lnTo>
                <a:lnTo>
                  <a:pt x="9432" y="15911"/>
                </a:lnTo>
                <a:lnTo>
                  <a:pt x="9663" y="15885"/>
                </a:lnTo>
                <a:lnTo>
                  <a:pt x="9876" y="15833"/>
                </a:lnTo>
                <a:lnTo>
                  <a:pt x="10142" y="15806"/>
                </a:lnTo>
                <a:lnTo>
                  <a:pt x="10391" y="15806"/>
                </a:lnTo>
                <a:lnTo>
                  <a:pt x="10728" y="15806"/>
                </a:lnTo>
                <a:lnTo>
                  <a:pt x="10995" y="15806"/>
                </a:lnTo>
                <a:lnTo>
                  <a:pt x="11279" y="15833"/>
                </a:lnTo>
                <a:lnTo>
                  <a:pt x="11546" y="15885"/>
                </a:lnTo>
                <a:lnTo>
                  <a:pt x="11776" y="15937"/>
                </a:lnTo>
                <a:lnTo>
                  <a:pt x="12025" y="15990"/>
                </a:lnTo>
                <a:lnTo>
                  <a:pt x="12221" y="16055"/>
                </a:lnTo>
                <a:lnTo>
                  <a:pt x="12434" y="16134"/>
                </a:lnTo>
                <a:lnTo>
                  <a:pt x="12611" y="16213"/>
                </a:lnTo>
                <a:lnTo>
                  <a:pt x="12771" y="16317"/>
                </a:lnTo>
                <a:lnTo>
                  <a:pt x="12913" y="16409"/>
                </a:lnTo>
                <a:lnTo>
                  <a:pt x="13038" y="16514"/>
                </a:lnTo>
                <a:lnTo>
                  <a:pt x="13251" y="16737"/>
                </a:lnTo>
                <a:lnTo>
                  <a:pt x="13428" y="16986"/>
                </a:lnTo>
                <a:lnTo>
                  <a:pt x="13517" y="17248"/>
                </a:lnTo>
                <a:lnTo>
                  <a:pt x="13588" y="17523"/>
                </a:lnTo>
                <a:lnTo>
                  <a:pt x="13588" y="17799"/>
                </a:lnTo>
                <a:lnTo>
                  <a:pt x="13517" y="18074"/>
                </a:lnTo>
                <a:lnTo>
                  <a:pt x="13428" y="18323"/>
                </a:lnTo>
                <a:lnTo>
                  <a:pt x="13286" y="18572"/>
                </a:lnTo>
                <a:lnTo>
                  <a:pt x="13109" y="18808"/>
                </a:lnTo>
                <a:lnTo>
                  <a:pt x="12878" y="19031"/>
                </a:lnTo>
                <a:lnTo>
                  <a:pt x="12434" y="19411"/>
                </a:lnTo>
                <a:lnTo>
                  <a:pt x="12132" y="19738"/>
                </a:lnTo>
                <a:lnTo>
                  <a:pt x="12025" y="19856"/>
                </a:lnTo>
                <a:lnTo>
                  <a:pt x="11919" y="20014"/>
                </a:lnTo>
                <a:lnTo>
                  <a:pt x="11883" y="20132"/>
                </a:lnTo>
                <a:lnTo>
                  <a:pt x="11883" y="20263"/>
                </a:lnTo>
                <a:lnTo>
                  <a:pt x="11883" y="20394"/>
                </a:lnTo>
                <a:lnTo>
                  <a:pt x="11954" y="20485"/>
                </a:lnTo>
                <a:lnTo>
                  <a:pt x="12061" y="20590"/>
                </a:lnTo>
                <a:lnTo>
                  <a:pt x="12185" y="20695"/>
                </a:lnTo>
                <a:lnTo>
                  <a:pt x="12327" y="20787"/>
                </a:lnTo>
                <a:lnTo>
                  <a:pt x="12540" y="20892"/>
                </a:lnTo>
                <a:lnTo>
                  <a:pt x="12771" y="20997"/>
                </a:lnTo>
                <a:lnTo>
                  <a:pt x="13073" y="21088"/>
                </a:lnTo>
                <a:lnTo>
                  <a:pt x="13428" y="21193"/>
                </a:lnTo>
                <a:lnTo>
                  <a:pt x="13873" y="21298"/>
                </a:lnTo>
                <a:lnTo>
                  <a:pt x="14317" y="21390"/>
                </a:lnTo>
                <a:lnTo>
                  <a:pt x="14778" y="21468"/>
                </a:lnTo>
                <a:lnTo>
                  <a:pt x="15294" y="21547"/>
                </a:lnTo>
                <a:lnTo>
                  <a:pt x="15809" y="21600"/>
                </a:lnTo>
                <a:lnTo>
                  <a:pt x="16359" y="21652"/>
                </a:lnTo>
                <a:lnTo>
                  <a:pt x="16875" y="21678"/>
                </a:lnTo>
                <a:lnTo>
                  <a:pt x="17407" y="21678"/>
                </a:lnTo>
                <a:lnTo>
                  <a:pt x="17958" y="21678"/>
                </a:lnTo>
                <a:lnTo>
                  <a:pt x="18473" y="21652"/>
                </a:lnTo>
                <a:lnTo>
                  <a:pt x="18953" y="21573"/>
                </a:lnTo>
                <a:lnTo>
                  <a:pt x="19397" y="21495"/>
                </a:lnTo>
                <a:lnTo>
                  <a:pt x="19841" y="21390"/>
                </a:lnTo>
                <a:lnTo>
                  <a:pt x="20214" y="21272"/>
                </a:lnTo>
                <a:lnTo>
                  <a:pt x="20551" y="21088"/>
                </a:lnTo>
                <a:lnTo>
                  <a:pt x="20480" y="20787"/>
                </a:lnTo>
                <a:lnTo>
                  <a:pt x="20409" y="20485"/>
                </a:lnTo>
                <a:lnTo>
                  <a:pt x="20356" y="20158"/>
                </a:lnTo>
                <a:lnTo>
                  <a:pt x="20356" y="19804"/>
                </a:lnTo>
                <a:lnTo>
                  <a:pt x="20321" y="19083"/>
                </a:lnTo>
                <a:lnTo>
                  <a:pt x="20356" y="18349"/>
                </a:lnTo>
                <a:lnTo>
                  <a:pt x="20409" y="17641"/>
                </a:lnTo>
                <a:lnTo>
                  <a:pt x="20480" y="17012"/>
                </a:lnTo>
                <a:lnTo>
                  <a:pt x="20551" y="16488"/>
                </a:lnTo>
                <a:lnTo>
                  <a:pt x="20551" y="16055"/>
                </a:lnTo>
                <a:lnTo>
                  <a:pt x="20551" y="15911"/>
                </a:lnTo>
                <a:lnTo>
                  <a:pt x="20445" y="15754"/>
                </a:lnTo>
                <a:lnTo>
                  <a:pt x="20356" y="15610"/>
                </a:lnTo>
                <a:lnTo>
                  <a:pt x="20178" y="15452"/>
                </a:lnTo>
                <a:lnTo>
                  <a:pt x="20001" y="15334"/>
                </a:lnTo>
                <a:lnTo>
                  <a:pt x="19770" y="15230"/>
                </a:lnTo>
                <a:lnTo>
                  <a:pt x="19521" y="15125"/>
                </a:lnTo>
                <a:lnTo>
                  <a:pt x="19290" y="15059"/>
                </a:lnTo>
                <a:lnTo>
                  <a:pt x="19024" y="15007"/>
                </a:lnTo>
                <a:lnTo>
                  <a:pt x="18740" y="14954"/>
                </a:lnTo>
                <a:lnTo>
                  <a:pt x="18509" y="14954"/>
                </a:lnTo>
                <a:lnTo>
                  <a:pt x="18225" y="14954"/>
                </a:lnTo>
                <a:lnTo>
                  <a:pt x="17994" y="15007"/>
                </a:lnTo>
                <a:lnTo>
                  <a:pt x="17763" y="15085"/>
                </a:lnTo>
                <a:lnTo>
                  <a:pt x="17550" y="15177"/>
                </a:lnTo>
                <a:lnTo>
                  <a:pt x="17372" y="15308"/>
                </a:lnTo>
                <a:lnTo>
                  <a:pt x="17176" y="15426"/>
                </a:lnTo>
                <a:lnTo>
                  <a:pt x="16928" y="15557"/>
                </a:lnTo>
                <a:lnTo>
                  <a:pt x="16661" y="15636"/>
                </a:lnTo>
                <a:lnTo>
                  <a:pt x="16359" y="15688"/>
                </a:lnTo>
                <a:lnTo>
                  <a:pt x="16022" y="15715"/>
                </a:lnTo>
                <a:lnTo>
                  <a:pt x="15667" y="15688"/>
                </a:lnTo>
                <a:lnTo>
                  <a:pt x="15294" y="15662"/>
                </a:lnTo>
                <a:lnTo>
                  <a:pt x="14956" y="15583"/>
                </a:lnTo>
                <a:lnTo>
                  <a:pt x="14619" y="15479"/>
                </a:lnTo>
                <a:lnTo>
                  <a:pt x="14281" y="15334"/>
                </a:lnTo>
                <a:lnTo>
                  <a:pt x="13961" y="15177"/>
                </a:lnTo>
                <a:lnTo>
                  <a:pt x="13695" y="14981"/>
                </a:lnTo>
                <a:lnTo>
                  <a:pt x="13588" y="14850"/>
                </a:lnTo>
                <a:lnTo>
                  <a:pt x="13482" y="14732"/>
                </a:lnTo>
                <a:lnTo>
                  <a:pt x="13393" y="14600"/>
                </a:lnTo>
                <a:lnTo>
                  <a:pt x="13322" y="14456"/>
                </a:lnTo>
                <a:lnTo>
                  <a:pt x="13251" y="14299"/>
                </a:lnTo>
                <a:lnTo>
                  <a:pt x="13215" y="14155"/>
                </a:lnTo>
                <a:lnTo>
                  <a:pt x="13180" y="13971"/>
                </a:lnTo>
                <a:lnTo>
                  <a:pt x="13180" y="13801"/>
                </a:lnTo>
                <a:lnTo>
                  <a:pt x="13180" y="13591"/>
                </a:lnTo>
                <a:lnTo>
                  <a:pt x="13215" y="13395"/>
                </a:lnTo>
                <a:lnTo>
                  <a:pt x="13251" y="13198"/>
                </a:lnTo>
                <a:lnTo>
                  <a:pt x="13322" y="13015"/>
                </a:lnTo>
                <a:lnTo>
                  <a:pt x="13393" y="12870"/>
                </a:lnTo>
                <a:lnTo>
                  <a:pt x="13482" y="12713"/>
                </a:lnTo>
                <a:lnTo>
                  <a:pt x="13588" y="12569"/>
                </a:lnTo>
                <a:lnTo>
                  <a:pt x="13730" y="12438"/>
                </a:lnTo>
                <a:lnTo>
                  <a:pt x="13997" y="12215"/>
                </a:lnTo>
                <a:lnTo>
                  <a:pt x="14334" y="12005"/>
                </a:lnTo>
                <a:lnTo>
                  <a:pt x="14690" y="11861"/>
                </a:lnTo>
                <a:lnTo>
                  <a:pt x="15063" y="11756"/>
                </a:lnTo>
                <a:lnTo>
                  <a:pt x="15436" y="11678"/>
                </a:lnTo>
                <a:lnTo>
                  <a:pt x="15809" y="11638"/>
                </a:lnTo>
                <a:lnTo>
                  <a:pt x="16182" y="11638"/>
                </a:lnTo>
                <a:lnTo>
                  <a:pt x="16555" y="11678"/>
                </a:lnTo>
                <a:lnTo>
                  <a:pt x="16910" y="11730"/>
                </a:lnTo>
                <a:lnTo>
                  <a:pt x="17248" y="11835"/>
                </a:lnTo>
                <a:lnTo>
                  <a:pt x="17514" y="11966"/>
                </a:lnTo>
                <a:lnTo>
                  <a:pt x="17763" y="12110"/>
                </a:lnTo>
                <a:lnTo>
                  <a:pt x="17887" y="12215"/>
                </a:lnTo>
                <a:lnTo>
                  <a:pt x="18065" y="12307"/>
                </a:lnTo>
                <a:lnTo>
                  <a:pt x="18260" y="12412"/>
                </a:lnTo>
                <a:lnTo>
                  <a:pt x="18438" y="12464"/>
                </a:lnTo>
                <a:lnTo>
                  <a:pt x="18669" y="12543"/>
                </a:lnTo>
                <a:lnTo>
                  <a:pt x="18882" y="12569"/>
                </a:lnTo>
                <a:lnTo>
                  <a:pt x="19113" y="12595"/>
                </a:lnTo>
                <a:lnTo>
                  <a:pt x="19361" y="12608"/>
                </a:lnTo>
                <a:lnTo>
                  <a:pt x="19592" y="12608"/>
                </a:lnTo>
                <a:lnTo>
                  <a:pt x="19841" y="12595"/>
                </a:lnTo>
                <a:lnTo>
                  <a:pt x="20072" y="12543"/>
                </a:lnTo>
                <a:lnTo>
                  <a:pt x="20321" y="12490"/>
                </a:lnTo>
                <a:lnTo>
                  <a:pt x="20551" y="12438"/>
                </a:lnTo>
                <a:lnTo>
                  <a:pt x="20800" y="12333"/>
                </a:lnTo>
                <a:lnTo>
                  <a:pt x="20996" y="12241"/>
                </a:lnTo>
                <a:lnTo>
                  <a:pt x="21244" y="12110"/>
                </a:lnTo>
                <a:lnTo>
                  <a:pt x="21298" y="12032"/>
                </a:lnTo>
                <a:lnTo>
                  <a:pt x="21404" y="11966"/>
                </a:lnTo>
                <a:lnTo>
                  <a:pt x="21475" y="11861"/>
                </a:lnTo>
                <a:lnTo>
                  <a:pt x="21511" y="11730"/>
                </a:lnTo>
                <a:lnTo>
                  <a:pt x="21617" y="11481"/>
                </a:lnTo>
                <a:lnTo>
                  <a:pt x="21653" y="11180"/>
                </a:lnTo>
                <a:lnTo>
                  <a:pt x="21653" y="10826"/>
                </a:lnTo>
                <a:lnTo>
                  <a:pt x="21653" y="10472"/>
                </a:lnTo>
                <a:lnTo>
                  <a:pt x="21582" y="10092"/>
                </a:lnTo>
                <a:lnTo>
                  <a:pt x="21511" y="9725"/>
                </a:lnTo>
                <a:lnTo>
                  <a:pt x="21298" y="8912"/>
                </a:lnTo>
                <a:lnTo>
                  <a:pt x="21067" y="8191"/>
                </a:lnTo>
                <a:lnTo>
                  <a:pt x="20800" y="7536"/>
                </a:lnTo>
                <a:lnTo>
                  <a:pt x="20551" y="7025"/>
                </a:lnTo>
                <a:lnTo>
                  <a:pt x="20001" y="7103"/>
                </a:lnTo>
                <a:lnTo>
                  <a:pt x="19432" y="7156"/>
                </a:lnTo>
                <a:lnTo>
                  <a:pt x="18846" y="7208"/>
                </a:lnTo>
                <a:lnTo>
                  <a:pt x="18225" y="7208"/>
                </a:lnTo>
                <a:lnTo>
                  <a:pt x="17656" y="7208"/>
                </a:lnTo>
                <a:lnTo>
                  <a:pt x="17070" y="7182"/>
                </a:lnTo>
                <a:lnTo>
                  <a:pt x="16484" y="7156"/>
                </a:lnTo>
                <a:lnTo>
                  <a:pt x="15986" y="7103"/>
                </a:lnTo>
                <a:lnTo>
                  <a:pt x="14992" y="6999"/>
                </a:lnTo>
                <a:lnTo>
                  <a:pt x="14210" y="6907"/>
                </a:lnTo>
                <a:lnTo>
                  <a:pt x="13695" y="6828"/>
                </a:lnTo>
                <a:lnTo>
                  <a:pt x="13517" y="6802"/>
                </a:lnTo>
                <a:lnTo>
                  <a:pt x="13073" y="6645"/>
                </a:lnTo>
                <a:lnTo>
                  <a:pt x="12700" y="6474"/>
                </a:lnTo>
                <a:lnTo>
                  <a:pt x="12363" y="6304"/>
                </a:lnTo>
                <a:lnTo>
                  <a:pt x="12132" y="6094"/>
                </a:lnTo>
                <a:lnTo>
                  <a:pt x="11919" y="5871"/>
                </a:lnTo>
                <a:lnTo>
                  <a:pt x="11776" y="5649"/>
                </a:lnTo>
                <a:lnTo>
                  <a:pt x="11688" y="5413"/>
                </a:lnTo>
                <a:lnTo>
                  <a:pt x="11617" y="5190"/>
                </a:lnTo>
                <a:lnTo>
                  <a:pt x="11617" y="4941"/>
                </a:lnTo>
                <a:lnTo>
                  <a:pt x="11652" y="4718"/>
                </a:lnTo>
                <a:lnTo>
                  <a:pt x="11723" y="4482"/>
                </a:lnTo>
                <a:lnTo>
                  <a:pt x="11812" y="4285"/>
                </a:lnTo>
                <a:lnTo>
                  <a:pt x="11919" y="4089"/>
                </a:lnTo>
                <a:lnTo>
                  <a:pt x="12096" y="3905"/>
                </a:lnTo>
                <a:lnTo>
                  <a:pt x="12292" y="3735"/>
                </a:lnTo>
                <a:lnTo>
                  <a:pt x="12505" y="3604"/>
                </a:lnTo>
                <a:lnTo>
                  <a:pt x="12700" y="3460"/>
                </a:lnTo>
                <a:lnTo>
                  <a:pt x="12878" y="3250"/>
                </a:lnTo>
                <a:lnTo>
                  <a:pt x="13038" y="3027"/>
                </a:lnTo>
                <a:lnTo>
                  <a:pt x="13180" y="2752"/>
                </a:lnTo>
                <a:lnTo>
                  <a:pt x="13286" y="2477"/>
                </a:lnTo>
                <a:lnTo>
                  <a:pt x="13322" y="2175"/>
                </a:lnTo>
                <a:lnTo>
                  <a:pt x="13357" y="1874"/>
                </a:lnTo>
                <a:lnTo>
                  <a:pt x="13286" y="1572"/>
                </a:lnTo>
                <a:lnTo>
                  <a:pt x="13180" y="1271"/>
                </a:lnTo>
                <a:lnTo>
                  <a:pt x="13038" y="983"/>
                </a:lnTo>
                <a:lnTo>
                  <a:pt x="12949" y="865"/>
                </a:lnTo>
                <a:lnTo>
                  <a:pt x="12807" y="733"/>
                </a:lnTo>
                <a:lnTo>
                  <a:pt x="12665" y="616"/>
                </a:lnTo>
                <a:lnTo>
                  <a:pt x="12505" y="511"/>
                </a:lnTo>
                <a:lnTo>
                  <a:pt x="12327" y="406"/>
                </a:lnTo>
                <a:lnTo>
                  <a:pt x="12132" y="314"/>
                </a:lnTo>
                <a:lnTo>
                  <a:pt x="11883" y="235"/>
                </a:lnTo>
                <a:lnTo>
                  <a:pt x="11652" y="183"/>
                </a:lnTo>
                <a:lnTo>
                  <a:pt x="11368" y="104"/>
                </a:lnTo>
                <a:lnTo>
                  <a:pt x="11101" y="78"/>
                </a:lnTo>
                <a:lnTo>
                  <a:pt x="10800" y="52"/>
                </a:lnTo>
                <a:lnTo>
                  <a:pt x="10444" y="52"/>
                </a:lnTo>
                <a:lnTo>
                  <a:pt x="10142" y="52"/>
                </a:lnTo>
                <a:lnTo>
                  <a:pt x="9840" y="78"/>
                </a:lnTo>
                <a:lnTo>
                  <a:pt x="9574" y="104"/>
                </a:lnTo>
                <a:lnTo>
                  <a:pt x="9325" y="157"/>
                </a:lnTo>
                <a:lnTo>
                  <a:pt x="9094" y="209"/>
                </a:lnTo>
                <a:lnTo>
                  <a:pt x="8846" y="262"/>
                </a:lnTo>
                <a:lnTo>
                  <a:pt x="8650" y="340"/>
                </a:lnTo>
                <a:lnTo>
                  <a:pt x="8437" y="432"/>
                </a:lnTo>
                <a:lnTo>
                  <a:pt x="8277" y="511"/>
                </a:lnTo>
                <a:lnTo>
                  <a:pt x="8100" y="616"/>
                </a:lnTo>
                <a:lnTo>
                  <a:pt x="7957" y="707"/>
                </a:lnTo>
                <a:lnTo>
                  <a:pt x="7833" y="838"/>
                </a:lnTo>
                <a:lnTo>
                  <a:pt x="7620" y="1061"/>
                </a:lnTo>
                <a:lnTo>
                  <a:pt x="7442" y="1336"/>
                </a:lnTo>
                <a:lnTo>
                  <a:pt x="7353" y="1599"/>
                </a:lnTo>
                <a:lnTo>
                  <a:pt x="7318" y="1900"/>
                </a:lnTo>
                <a:lnTo>
                  <a:pt x="7318" y="2175"/>
                </a:lnTo>
                <a:lnTo>
                  <a:pt x="7353" y="2450"/>
                </a:lnTo>
                <a:lnTo>
                  <a:pt x="7442" y="2726"/>
                </a:lnTo>
                <a:lnTo>
                  <a:pt x="7620" y="2975"/>
                </a:lnTo>
                <a:lnTo>
                  <a:pt x="7833" y="3198"/>
                </a:lnTo>
                <a:lnTo>
                  <a:pt x="8064" y="3433"/>
                </a:lnTo>
                <a:lnTo>
                  <a:pt x="8295" y="3630"/>
                </a:lnTo>
                <a:lnTo>
                  <a:pt x="8508" y="3853"/>
                </a:lnTo>
                <a:lnTo>
                  <a:pt x="8686" y="4089"/>
                </a:lnTo>
                <a:lnTo>
                  <a:pt x="8775" y="4312"/>
                </a:lnTo>
                <a:lnTo>
                  <a:pt x="8846" y="4561"/>
                </a:lnTo>
                <a:lnTo>
                  <a:pt x="8846" y="4810"/>
                </a:lnTo>
                <a:lnTo>
                  <a:pt x="8810" y="5059"/>
                </a:lnTo>
                <a:lnTo>
                  <a:pt x="8721" y="5295"/>
                </a:lnTo>
                <a:lnTo>
                  <a:pt x="8579" y="5544"/>
                </a:lnTo>
                <a:lnTo>
                  <a:pt x="8366" y="5766"/>
                </a:lnTo>
                <a:lnTo>
                  <a:pt x="8135" y="5976"/>
                </a:lnTo>
                <a:lnTo>
                  <a:pt x="7833" y="6199"/>
                </a:lnTo>
                <a:lnTo>
                  <a:pt x="7478" y="6369"/>
                </a:lnTo>
                <a:lnTo>
                  <a:pt x="7069" y="6527"/>
                </a:lnTo>
                <a:lnTo>
                  <a:pt x="6590" y="6671"/>
                </a:lnTo>
                <a:lnTo>
                  <a:pt x="6092" y="6802"/>
                </a:lnTo>
                <a:lnTo>
                  <a:pt x="5684" y="6802"/>
                </a:lnTo>
                <a:lnTo>
                  <a:pt x="5133" y="6802"/>
                </a:lnTo>
                <a:lnTo>
                  <a:pt x="4547" y="6802"/>
                </a:lnTo>
                <a:lnTo>
                  <a:pt x="3872" y="6802"/>
                </a:lnTo>
                <a:lnTo>
                  <a:pt x="3144" y="6802"/>
                </a:lnTo>
                <a:lnTo>
                  <a:pt x="2362" y="6802"/>
                </a:lnTo>
                <a:lnTo>
                  <a:pt x="1545" y="6802"/>
                </a:lnTo>
                <a:lnTo>
                  <a:pt x="692" y="6802"/>
                </a:lnTo>
                <a:lnTo>
                  <a:pt x="586" y="7234"/>
                </a:lnTo>
                <a:lnTo>
                  <a:pt x="461" y="7837"/>
                </a:lnTo>
                <a:lnTo>
                  <a:pt x="355" y="8493"/>
                </a:lnTo>
                <a:lnTo>
                  <a:pt x="248" y="9187"/>
                </a:lnTo>
                <a:lnTo>
                  <a:pt x="142" y="9869"/>
                </a:lnTo>
                <a:lnTo>
                  <a:pt x="106" y="10498"/>
                </a:lnTo>
                <a:lnTo>
                  <a:pt x="106" y="10983"/>
                </a:lnTo>
                <a:lnTo>
                  <a:pt x="106" y="11311"/>
                </a:lnTo>
                <a:lnTo>
                  <a:pt x="213" y="11481"/>
                </a:lnTo>
                <a:lnTo>
                  <a:pt x="319" y="11651"/>
                </a:lnTo>
                <a:lnTo>
                  <a:pt x="497" y="11783"/>
                </a:lnTo>
                <a:lnTo>
                  <a:pt x="692" y="11914"/>
                </a:lnTo>
                <a:lnTo>
                  <a:pt x="941" y="12032"/>
                </a:lnTo>
                <a:lnTo>
                  <a:pt x="1207" y="12110"/>
                </a:lnTo>
                <a:lnTo>
                  <a:pt x="1509" y="12189"/>
                </a:lnTo>
                <a:lnTo>
                  <a:pt x="1794" y="12241"/>
                </a:lnTo>
                <a:lnTo>
                  <a:pt x="2131" y="12267"/>
                </a:lnTo>
                <a:lnTo>
                  <a:pt x="2433" y="12281"/>
                </a:lnTo>
                <a:lnTo>
                  <a:pt x="2735" y="12267"/>
                </a:lnTo>
                <a:lnTo>
                  <a:pt x="3055" y="12241"/>
                </a:lnTo>
                <a:lnTo>
                  <a:pt x="3357" y="12189"/>
                </a:lnTo>
                <a:lnTo>
                  <a:pt x="3623" y="12084"/>
                </a:lnTo>
                <a:lnTo>
                  <a:pt x="3872" y="11979"/>
                </a:lnTo>
                <a:lnTo>
                  <a:pt x="4103" y="11861"/>
                </a:lnTo>
                <a:lnTo>
                  <a:pt x="4316" y="11704"/>
                </a:lnTo>
                <a:lnTo>
                  <a:pt x="4582" y="11612"/>
                </a:lnTo>
                <a:lnTo>
                  <a:pt x="4849" y="11533"/>
                </a:lnTo>
                <a:lnTo>
                  <a:pt x="5169" y="11507"/>
                </a:lnTo>
                <a:lnTo>
                  <a:pt x="5506" y="11481"/>
                </a:lnTo>
                <a:lnTo>
                  <a:pt x="5808" y="11507"/>
                </a:lnTo>
                <a:lnTo>
                  <a:pt x="6146" y="11560"/>
                </a:lnTo>
                <a:lnTo>
                  <a:pt x="6501" y="11651"/>
                </a:lnTo>
                <a:lnTo>
                  <a:pt x="6803" y="11783"/>
                </a:lnTo>
                <a:lnTo>
                  <a:pt x="7105" y="11940"/>
                </a:lnTo>
                <a:lnTo>
                  <a:pt x="7353" y="12110"/>
                </a:lnTo>
                <a:lnTo>
                  <a:pt x="7584" y="12333"/>
                </a:lnTo>
                <a:lnTo>
                  <a:pt x="7798" y="12595"/>
                </a:lnTo>
                <a:lnTo>
                  <a:pt x="7922" y="12870"/>
                </a:lnTo>
                <a:lnTo>
                  <a:pt x="8028" y="13198"/>
                </a:lnTo>
                <a:lnTo>
                  <a:pt x="8064" y="13526"/>
                </a:lnTo>
                <a:lnTo>
                  <a:pt x="8028" y="13775"/>
                </a:lnTo>
                <a:lnTo>
                  <a:pt x="7922" y="13998"/>
                </a:lnTo>
                <a:lnTo>
                  <a:pt x="7798" y="14220"/>
                </a:lnTo>
                <a:lnTo>
                  <a:pt x="7584" y="14404"/>
                </a:lnTo>
                <a:lnTo>
                  <a:pt x="7353" y="14574"/>
                </a:lnTo>
                <a:lnTo>
                  <a:pt x="7105" y="14732"/>
                </a:lnTo>
                <a:lnTo>
                  <a:pt x="6803" y="14850"/>
                </a:lnTo>
                <a:lnTo>
                  <a:pt x="6501" y="14954"/>
                </a:lnTo>
                <a:lnTo>
                  <a:pt x="6146" y="15033"/>
                </a:lnTo>
                <a:lnTo>
                  <a:pt x="5808" y="15085"/>
                </a:lnTo>
                <a:lnTo>
                  <a:pt x="5506" y="15085"/>
                </a:lnTo>
                <a:lnTo>
                  <a:pt x="5169" y="15059"/>
                </a:lnTo>
                <a:lnTo>
                  <a:pt x="4849" y="15007"/>
                </a:lnTo>
                <a:lnTo>
                  <a:pt x="4582" y="14902"/>
                </a:lnTo>
                <a:lnTo>
                  <a:pt x="4316" y="14784"/>
                </a:lnTo>
                <a:lnTo>
                  <a:pt x="4103" y="14600"/>
                </a:lnTo>
                <a:lnTo>
                  <a:pt x="3907" y="14430"/>
                </a:lnTo>
                <a:lnTo>
                  <a:pt x="3659" y="14299"/>
                </a:lnTo>
                <a:lnTo>
                  <a:pt x="3428" y="14194"/>
                </a:lnTo>
                <a:lnTo>
                  <a:pt x="3179" y="14129"/>
                </a:lnTo>
                <a:lnTo>
                  <a:pt x="2913" y="14102"/>
                </a:lnTo>
                <a:lnTo>
                  <a:pt x="2646" y="14102"/>
                </a:lnTo>
                <a:lnTo>
                  <a:pt x="2362" y="14129"/>
                </a:lnTo>
                <a:lnTo>
                  <a:pt x="2096" y="14168"/>
                </a:lnTo>
                <a:lnTo>
                  <a:pt x="1811" y="14273"/>
                </a:lnTo>
                <a:lnTo>
                  <a:pt x="1545" y="14378"/>
                </a:lnTo>
                <a:lnTo>
                  <a:pt x="1314" y="14496"/>
                </a:lnTo>
                <a:lnTo>
                  <a:pt x="1065" y="14653"/>
                </a:lnTo>
                <a:lnTo>
                  <a:pt x="870" y="14797"/>
                </a:lnTo>
                <a:lnTo>
                  <a:pt x="657" y="14981"/>
                </a:lnTo>
                <a:lnTo>
                  <a:pt x="497" y="15177"/>
                </a:lnTo>
                <a:lnTo>
                  <a:pt x="390" y="15413"/>
                </a:lnTo>
                <a:lnTo>
                  <a:pt x="284" y="15636"/>
                </a:lnTo>
                <a:lnTo>
                  <a:pt x="248" y="15911"/>
                </a:lnTo>
                <a:lnTo>
                  <a:pt x="284" y="16239"/>
                </a:lnTo>
                <a:lnTo>
                  <a:pt x="319" y="16566"/>
                </a:lnTo>
                <a:lnTo>
                  <a:pt x="497" y="17340"/>
                </a:lnTo>
                <a:lnTo>
                  <a:pt x="692" y="18152"/>
                </a:lnTo>
                <a:lnTo>
                  <a:pt x="799" y="18559"/>
                </a:lnTo>
                <a:lnTo>
                  <a:pt x="905" y="18978"/>
                </a:lnTo>
                <a:lnTo>
                  <a:pt x="959" y="19384"/>
                </a:lnTo>
                <a:lnTo>
                  <a:pt x="994" y="19791"/>
                </a:lnTo>
                <a:lnTo>
                  <a:pt x="994" y="20132"/>
                </a:lnTo>
                <a:lnTo>
                  <a:pt x="959" y="20485"/>
                </a:lnTo>
                <a:lnTo>
                  <a:pt x="941" y="20669"/>
                </a:lnTo>
                <a:lnTo>
                  <a:pt x="870" y="20813"/>
                </a:lnTo>
                <a:lnTo>
                  <a:pt x="799" y="20970"/>
                </a:lnTo>
                <a:lnTo>
                  <a:pt x="692" y="21088"/>
                </a:lnTo>
                <a:lnTo>
                  <a:pt x="1474" y="20997"/>
                </a:lnTo>
                <a:lnTo>
                  <a:pt x="2291" y="20866"/>
                </a:lnTo>
                <a:lnTo>
                  <a:pt x="3108" y="20787"/>
                </a:lnTo>
                <a:lnTo>
                  <a:pt x="3907" y="20721"/>
                </a:lnTo>
                <a:lnTo>
                  <a:pt x="4653" y="20695"/>
                </a:lnTo>
                <a:lnTo>
                  <a:pt x="5364" y="20695"/>
                </a:lnTo>
                <a:lnTo>
                  <a:pt x="5701" y="20721"/>
                </a:lnTo>
                <a:lnTo>
                  <a:pt x="6057" y="20761"/>
                </a:lnTo>
                <a:lnTo>
                  <a:pt x="6323" y="20813"/>
                </a:lnTo>
                <a:lnTo>
                  <a:pt x="6625" y="20892"/>
                </a:lnTo>
                <a:close/>
              </a:path>
            </a:pathLst>
          </a:custGeom>
          <a:solidFill>
            <a:srgbClr val="FFCC99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18" name="Puzzle2"/>
          <p:cNvSpPr>
            <a:spLocks noEditPoints="1" noChangeArrowheads="1"/>
          </p:cNvSpPr>
          <p:nvPr/>
        </p:nvSpPr>
        <p:spPr bwMode="auto">
          <a:xfrm>
            <a:off x="4343941" y="3069504"/>
            <a:ext cx="1615707" cy="1112935"/>
          </a:xfrm>
          <a:custGeom>
            <a:avLst/>
            <a:gdLst>
              <a:gd name="T0" fmla="*/ 11 w 21600"/>
              <a:gd name="T1" fmla="*/ 13386 h 21600"/>
              <a:gd name="T2" fmla="*/ 4202 w 21600"/>
              <a:gd name="T3" fmla="*/ 21161 h 21600"/>
              <a:gd name="T4" fmla="*/ 10400 w 21600"/>
              <a:gd name="T5" fmla="*/ 13909 h 21600"/>
              <a:gd name="T6" fmla="*/ 16821 w 21600"/>
              <a:gd name="T7" fmla="*/ 21190 h 21600"/>
              <a:gd name="T8" fmla="*/ 21600 w 21600"/>
              <a:gd name="T9" fmla="*/ 15083 h 21600"/>
              <a:gd name="T10" fmla="*/ 16889 w 21600"/>
              <a:gd name="T11" fmla="*/ 5739 h 21600"/>
              <a:gd name="T12" fmla="*/ 10800 w 21600"/>
              <a:gd name="T13" fmla="*/ 28 h 21600"/>
              <a:gd name="T14" fmla="*/ 4202 w 21600"/>
              <a:gd name="T15" fmla="*/ 5894 h 21600"/>
              <a:gd name="T16" fmla="*/ 5388 w 21600"/>
              <a:gd name="T17" fmla="*/ 6742 h 21600"/>
              <a:gd name="T18" fmla="*/ 16177 w 21600"/>
              <a:gd name="T19" fmla="*/ 20441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4247" y="12354"/>
                </a:moveTo>
                <a:lnTo>
                  <a:pt x="4134" y="12468"/>
                </a:lnTo>
                <a:lnTo>
                  <a:pt x="4010" y="12581"/>
                </a:lnTo>
                <a:lnTo>
                  <a:pt x="3897" y="12637"/>
                </a:lnTo>
                <a:lnTo>
                  <a:pt x="3773" y="12694"/>
                </a:lnTo>
                <a:lnTo>
                  <a:pt x="3637" y="12694"/>
                </a:lnTo>
                <a:lnTo>
                  <a:pt x="3524" y="12694"/>
                </a:lnTo>
                <a:lnTo>
                  <a:pt x="3400" y="12665"/>
                </a:lnTo>
                <a:lnTo>
                  <a:pt x="3287" y="12609"/>
                </a:lnTo>
                <a:lnTo>
                  <a:pt x="3027" y="12496"/>
                </a:lnTo>
                <a:lnTo>
                  <a:pt x="2790" y="12340"/>
                </a:lnTo>
                <a:lnTo>
                  <a:pt x="2530" y="12142"/>
                </a:lnTo>
                <a:lnTo>
                  <a:pt x="2293" y="11987"/>
                </a:lnTo>
                <a:lnTo>
                  <a:pt x="2033" y="11817"/>
                </a:lnTo>
                <a:lnTo>
                  <a:pt x="1773" y="11676"/>
                </a:lnTo>
                <a:lnTo>
                  <a:pt x="1638" y="11662"/>
                </a:lnTo>
                <a:lnTo>
                  <a:pt x="1513" y="11634"/>
                </a:lnTo>
                <a:lnTo>
                  <a:pt x="1378" y="11634"/>
                </a:lnTo>
                <a:lnTo>
                  <a:pt x="1253" y="11634"/>
                </a:lnTo>
                <a:lnTo>
                  <a:pt x="1118" y="11662"/>
                </a:lnTo>
                <a:lnTo>
                  <a:pt x="971" y="11732"/>
                </a:lnTo>
                <a:lnTo>
                  <a:pt x="835" y="11817"/>
                </a:lnTo>
                <a:lnTo>
                  <a:pt x="711" y="11959"/>
                </a:lnTo>
                <a:lnTo>
                  <a:pt x="553" y="12086"/>
                </a:lnTo>
                <a:lnTo>
                  <a:pt x="429" y="12284"/>
                </a:lnTo>
                <a:lnTo>
                  <a:pt x="271" y="12524"/>
                </a:lnTo>
                <a:lnTo>
                  <a:pt x="146" y="12793"/>
                </a:lnTo>
                <a:lnTo>
                  <a:pt x="79" y="12962"/>
                </a:lnTo>
                <a:lnTo>
                  <a:pt x="33" y="13146"/>
                </a:lnTo>
                <a:lnTo>
                  <a:pt x="11" y="13386"/>
                </a:lnTo>
                <a:lnTo>
                  <a:pt x="11" y="13641"/>
                </a:lnTo>
                <a:lnTo>
                  <a:pt x="33" y="13881"/>
                </a:lnTo>
                <a:lnTo>
                  <a:pt x="101" y="14150"/>
                </a:lnTo>
                <a:lnTo>
                  <a:pt x="192" y="14404"/>
                </a:lnTo>
                <a:lnTo>
                  <a:pt x="293" y="14645"/>
                </a:lnTo>
                <a:lnTo>
                  <a:pt x="451" y="14857"/>
                </a:lnTo>
                <a:lnTo>
                  <a:pt x="621" y="15054"/>
                </a:lnTo>
                <a:lnTo>
                  <a:pt x="734" y="15125"/>
                </a:lnTo>
                <a:lnTo>
                  <a:pt x="835" y="15210"/>
                </a:lnTo>
                <a:lnTo>
                  <a:pt x="948" y="15267"/>
                </a:lnTo>
                <a:lnTo>
                  <a:pt x="1084" y="15323"/>
                </a:lnTo>
                <a:lnTo>
                  <a:pt x="1208" y="15351"/>
                </a:lnTo>
                <a:lnTo>
                  <a:pt x="1355" y="15380"/>
                </a:lnTo>
                <a:lnTo>
                  <a:pt x="1513" y="15380"/>
                </a:lnTo>
                <a:lnTo>
                  <a:pt x="1683" y="15380"/>
                </a:lnTo>
                <a:lnTo>
                  <a:pt x="1864" y="15351"/>
                </a:lnTo>
                <a:lnTo>
                  <a:pt x="2033" y="15323"/>
                </a:lnTo>
                <a:lnTo>
                  <a:pt x="2225" y="15238"/>
                </a:lnTo>
                <a:lnTo>
                  <a:pt x="2428" y="15153"/>
                </a:lnTo>
                <a:lnTo>
                  <a:pt x="2745" y="15026"/>
                </a:lnTo>
                <a:lnTo>
                  <a:pt x="3005" y="14913"/>
                </a:lnTo>
                <a:lnTo>
                  <a:pt x="3264" y="14828"/>
                </a:lnTo>
                <a:lnTo>
                  <a:pt x="3513" y="14800"/>
                </a:lnTo>
                <a:lnTo>
                  <a:pt x="3615" y="14828"/>
                </a:lnTo>
                <a:lnTo>
                  <a:pt x="3728" y="14857"/>
                </a:lnTo>
                <a:lnTo>
                  <a:pt x="3807" y="14913"/>
                </a:lnTo>
                <a:lnTo>
                  <a:pt x="3920" y="14998"/>
                </a:lnTo>
                <a:lnTo>
                  <a:pt x="4010" y="15097"/>
                </a:lnTo>
                <a:lnTo>
                  <a:pt x="4089" y="15238"/>
                </a:lnTo>
                <a:lnTo>
                  <a:pt x="4179" y="15408"/>
                </a:lnTo>
                <a:lnTo>
                  <a:pt x="4247" y="15620"/>
                </a:lnTo>
                <a:lnTo>
                  <a:pt x="4326" y="15860"/>
                </a:lnTo>
                <a:lnTo>
                  <a:pt x="4394" y="16129"/>
                </a:lnTo>
                <a:lnTo>
                  <a:pt x="4439" y="16440"/>
                </a:lnTo>
                <a:lnTo>
                  <a:pt x="4507" y="16737"/>
                </a:lnTo>
                <a:lnTo>
                  <a:pt x="4552" y="17090"/>
                </a:lnTo>
                <a:lnTo>
                  <a:pt x="4575" y="17443"/>
                </a:lnTo>
                <a:lnTo>
                  <a:pt x="4586" y="17825"/>
                </a:lnTo>
                <a:lnTo>
                  <a:pt x="4586" y="18193"/>
                </a:lnTo>
                <a:lnTo>
                  <a:pt x="4586" y="18574"/>
                </a:lnTo>
                <a:lnTo>
                  <a:pt x="4586" y="18984"/>
                </a:lnTo>
                <a:lnTo>
                  <a:pt x="4552" y="19366"/>
                </a:lnTo>
                <a:lnTo>
                  <a:pt x="4507" y="19748"/>
                </a:lnTo>
                <a:lnTo>
                  <a:pt x="4462" y="20129"/>
                </a:lnTo>
                <a:lnTo>
                  <a:pt x="4371" y="20483"/>
                </a:lnTo>
                <a:lnTo>
                  <a:pt x="4292" y="20836"/>
                </a:lnTo>
                <a:lnTo>
                  <a:pt x="4202" y="21161"/>
                </a:lnTo>
                <a:lnTo>
                  <a:pt x="4744" y="21161"/>
                </a:lnTo>
                <a:lnTo>
                  <a:pt x="5264" y="21161"/>
                </a:lnTo>
                <a:lnTo>
                  <a:pt x="5784" y="21161"/>
                </a:lnTo>
                <a:lnTo>
                  <a:pt x="6235" y="21161"/>
                </a:lnTo>
                <a:lnTo>
                  <a:pt x="6676" y="21161"/>
                </a:lnTo>
                <a:lnTo>
                  <a:pt x="7060" y="21161"/>
                </a:lnTo>
                <a:lnTo>
                  <a:pt x="7410" y="21161"/>
                </a:lnTo>
                <a:lnTo>
                  <a:pt x="7670" y="21161"/>
                </a:lnTo>
                <a:lnTo>
                  <a:pt x="8020" y="21020"/>
                </a:lnTo>
                <a:lnTo>
                  <a:pt x="8303" y="20893"/>
                </a:lnTo>
                <a:lnTo>
                  <a:pt x="8563" y="20695"/>
                </a:lnTo>
                <a:lnTo>
                  <a:pt x="8800" y="20511"/>
                </a:lnTo>
                <a:lnTo>
                  <a:pt x="8969" y="20285"/>
                </a:lnTo>
                <a:lnTo>
                  <a:pt x="9150" y="20045"/>
                </a:lnTo>
                <a:lnTo>
                  <a:pt x="9252" y="19804"/>
                </a:lnTo>
                <a:lnTo>
                  <a:pt x="9342" y="19550"/>
                </a:lnTo>
                <a:lnTo>
                  <a:pt x="9410" y="19281"/>
                </a:lnTo>
                <a:lnTo>
                  <a:pt x="9433" y="19013"/>
                </a:lnTo>
                <a:lnTo>
                  <a:pt x="9433" y="18744"/>
                </a:lnTo>
                <a:lnTo>
                  <a:pt x="9387" y="18504"/>
                </a:lnTo>
                <a:lnTo>
                  <a:pt x="9320" y="18221"/>
                </a:lnTo>
                <a:lnTo>
                  <a:pt x="9207" y="17981"/>
                </a:lnTo>
                <a:lnTo>
                  <a:pt x="9105" y="17740"/>
                </a:lnTo>
                <a:lnTo>
                  <a:pt x="8924" y="17514"/>
                </a:lnTo>
                <a:lnTo>
                  <a:pt x="8777" y="17274"/>
                </a:lnTo>
                <a:lnTo>
                  <a:pt x="8642" y="17034"/>
                </a:lnTo>
                <a:lnTo>
                  <a:pt x="8563" y="16765"/>
                </a:lnTo>
                <a:lnTo>
                  <a:pt x="8472" y="16468"/>
                </a:lnTo>
                <a:lnTo>
                  <a:pt x="8450" y="16157"/>
                </a:lnTo>
                <a:lnTo>
                  <a:pt x="8450" y="15860"/>
                </a:lnTo>
                <a:lnTo>
                  <a:pt x="8472" y="15563"/>
                </a:lnTo>
                <a:lnTo>
                  <a:pt x="8540" y="15267"/>
                </a:lnTo>
                <a:lnTo>
                  <a:pt x="8642" y="14998"/>
                </a:lnTo>
                <a:lnTo>
                  <a:pt x="8777" y="14729"/>
                </a:lnTo>
                <a:lnTo>
                  <a:pt x="8868" y="14616"/>
                </a:lnTo>
                <a:lnTo>
                  <a:pt x="8969" y="14475"/>
                </a:lnTo>
                <a:lnTo>
                  <a:pt x="9060" y="14376"/>
                </a:lnTo>
                <a:lnTo>
                  <a:pt x="9184" y="14291"/>
                </a:lnTo>
                <a:lnTo>
                  <a:pt x="9297" y="14206"/>
                </a:lnTo>
                <a:lnTo>
                  <a:pt x="9433" y="14121"/>
                </a:lnTo>
                <a:lnTo>
                  <a:pt x="9579" y="14051"/>
                </a:lnTo>
                <a:lnTo>
                  <a:pt x="9726" y="13994"/>
                </a:lnTo>
                <a:lnTo>
                  <a:pt x="9884" y="13938"/>
                </a:lnTo>
                <a:lnTo>
                  <a:pt x="10054" y="13909"/>
                </a:lnTo>
                <a:lnTo>
                  <a:pt x="10257" y="13881"/>
                </a:lnTo>
                <a:lnTo>
                  <a:pt x="10449" y="13881"/>
                </a:lnTo>
                <a:lnTo>
                  <a:pt x="10664" y="13881"/>
                </a:lnTo>
                <a:lnTo>
                  <a:pt x="10856" y="13909"/>
                </a:lnTo>
                <a:lnTo>
                  <a:pt x="11037" y="13966"/>
                </a:lnTo>
                <a:lnTo>
                  <a:pt x="11206" y="14023"/>
                </a:lnTo>
                <a:lnTo>
                  <a:pt x="11353" y="14093"/>
                </a:lnTo>
                <a:lnTo>
                  <a:pt x="11511" y="14178"/>
                </a:lnTo>
                <a:lnTo>
                  <a:pt x="11635" y="14263"/>
                </a:lnTo>
                <a:lnTo>
                  <a:pt x="11748" y="14376"/>
                </a:lnTo>
                <a:lnTo>
                  <a:pt x="11861" y="14475"/>
                </a:lnTo>
                <a:lnTo>
                  <a:pt x="11941" y="14616"/>
                </a:lnTo>
                <a:lnTo>
                  <a:pt x="12031" y="14758"/>
                </a:lnTo>
                <a:lnTo>
                  <a:pt x="12099" y="14885"/>
                </a:lnTo>
                <a:lnTo>
                  <a:pt x="12200" y="15210"/>
                </a:lnTo>
                <a:lnTo>
                  <a:pt x="12268" y="15507"/>
                </a:lnTo>
                <a:lnTo>
                  <a:pt x="12291" y="15832"/>
                </a:lnTo>
                <a:lnTo>
                  <a:pt x="12291" y="16157"/>
                </a:lnTo>
                <a:lnTo>
                  <a:pt x="12246" y="16482"/>
                </a:lnTo>
                <a:lnTo>
                  <a:pt x="12178" y="16807"/>
                </a:lnTo>
                <a:lnTo>
                  <a:pt x="12099" y="17090"/>
                </a:lnTo>
                <a:lnTo>
                  <a:pt x="12008" y="17330"/>
                </a:lnTo>
                <a:lnTo>
                  <a:pt x="11884" y="17542"/>
                </a:lnTo>
                <a:lnTo>
                  <a:pt x="11748" y="17712"/>
                </a:lnTo>
                <a:lnTo>
                  <a:pt x="11613" y="17839"/>
                </a:lnTo>
                <a:lnTo>
                  <a:pt x="11489" y="18037"/>
                </a:lnTo>
                <a:lnTo>
                  <a:pt x="11398" y="18221"/>
                </a:lnTo>
                <a:lnTo>
                  <a:pt x="11319" y="18447"/>
                </a:lnTo>
                <a:lnTo>
                  <a:pt x="11251" y="18659"/>
                </a:lnTo>
                <a:lnTo>
                  <a:pt x="11206" y="18900"/>
                </a:lnTo>
                <a:lnTo>
                  <a:pt x="11184" y="19154"/>
                </a:lnTo>
                <a:lnTo>
                  <a:pt x="11184" y="19423"/>
                </a:lnTo>
                <a:lnTo>
                  <a:pt x="11229" y="19663"/>
                </a:lnTo>
                <a:lnTo>
                  <a:pt x="11297" y="19903"/>
                </a:lnTo>
                <a:lnTo>
                  <a:pt x="11376" y="20158"/>
                </a:lnTo>
                <a:lnTo>
                  <a:pt x="11511" y="20398"/>
                </a:lnTo>
                <a:lnTo>
                  <a:pt x="11681" y="20610"/>
                </a:lnTo>
                <a:lnTo>
                  <a:pt x="11884" y="20808"/>
                </a:lnTo>
                <a:lnTo>
                  <a:pt x="12121" y="20992"/>
                </a:lnTo>
                <a:lnTo>
                  <a:pt x="12404" y="21161"/>
                </a:lnTo>
                <a:lnTo>
                  <a:pt x="12528" y="21190"/>
                </a:lnTo>
                <a:lnTo>
                  <a:pt x="12856" y="21274"/>
                </a:lnTo>
                <a:lnTo>
                  <a:pt x="13330" y="21373"/>
                </a:lnTo>
                <a:lnTo>
                  <a:pt x="13963" y="21486"/>
                </a:lnTo>
                <a:lnTo>
                  <a:pt x="14313" y="21543"/>
                </a:lnTo>
                <a:lnTo>
                  <a:pt x="14652" y="21571"/>
                </a:lnTo>
                <a:lnTo>
                  <a:pt x="15025" y="21600"/>
                </a:lnTo>
                <a:lnTo>
                  <a:pt x="15409" y="21600"/>
                </a:lnTo>
                <a:lnTo>
                  <a:pt x="15782" y="21600"/>
                </a:lnTo>
                <a:lnTo>
                  <a:pt x="16177" y="21571"/>
                </a:lnTo>
                <a:lnTo>
                  <a:pt x="16516" y="21486"/>
                </a:lnTo>
                <a:lnTo>
                  <a:pt x="16889" y="21402"/>
                </a:lnTo>
                <a:lnTo>
                  <a:pt x="16821" y="21190"/>
                </a:lnTo>
                <a:lnTo>
                  <a:pt x="16776" y="20935"/>
                </a:lnTo>
                <a:lnTo>
                  <a:pt x="16742" y="20667"/>
                </a:lnTo>
                <a:lnTo>
                  <a:pt x="16719" y="20370"/>
                </a:lnTo>
                <a:lnTo>
                  <a:pt x="16697" y="19719"/>
                </a:lnTo>
                <a:lnTo>
                  <a:pt x="16697" y="19013"/>
                </a:lnTo>
                <a:lnTo>
                  <a:pt x="16719" y="18306"/>
                </a:lnTo>
                <a:lnTo>
                  <a:pt x="16753" y="17599"/>
                </a:lnTo>
                <a:lnTo>
                  <a:pt x="16821" y="16949"/>
                </a:lnTo>
                <a:lnTo>
                  <a:pt x="16889" y="16383"/>
                </a:lnTo>
                <a:lnTo>
                  <a:pt x="16934" y="16129"/>
                </a:lnTo>
                <a:lnTo>
                  <a:pt x="17002" y="15945"/>
                </a:lnTo>
                <a:lnTo>
                  <a:pt x="17081" y="15790"/>
                </a:lnTo>
                <a:lnTo>
                  <a:pt x="17194" y="15648"/>
                </a:lnTo>
                <a:lnTo>
                  <a:pt x="17318" y="15563"/>
                </a:lnTo>
                <a:lnTo>
                  <a:pt x="17453" y="15507"/>
                </a:lnTo>
                <a:lnTo>
                  <a:pt x="17600" y="15450"/>
                </a:lnTo>
                <a:lnTo>
                  <a:pt x="17758" y="15450"/>
                </a:lnTo>
                <a:lnTo>
                  <a:pt x="17905" y="15479"/>
                </a:lnTo>
                <a:lnTo>
                  <a:pt x="18064" y="15535"/>
                </a:lnTo>
                <a:lnTo>
                  <a:pt x="18233" y="15620"/>
                </a:lnTo>
                <a:lnTo>
                  <a:pt x="18380" y="15733"/>
                </a:lnTo>
                <a:lnTo>
                  <a:pt x="18561" y="15832"/>
                </a:lnTo>
                <a:lnTo>
                  <a:pt x="18707" y="15973"/>
                </a:lnTo>
                <a:lnTo>
                  <a:pt x="18866" y="16129"/>
                </a:lnTo>
                <a:lnTo>
                  <a:pt x="18990" y="16327"/>
                </a:lnTo>
                <a:lnTo>
                  <a:pt x="19125" y="16482"/>
                </a:lnTo>
                <a:lnTo>
                  <a:pt x="19295" y="16624"/>
                </a:lnTo>
                <a:lnTo>
                  <a:pt x="19464" y="16737"/>
                </a:lnTo>
                <a:lnTo>
                  <a:pt x="19668" y="16807"/>
                </a:lnTo>
                <a:lnTo>
                  <a:pt x="19860" y="16836"/>
                </a:lnTo>
                <a:lnTo>
                  <a:pt x="20052" y="16864"/>
                </a:lnTo>
                <a:lnTo>
                  <a:pt x="20266" y="16836"/>
                </a:lnTo>
                <a:lnTo>
                  <a:pt x="20470" y="16793"/>
                </a:lnTo>
                <a:lnTo>
                  <a:pt x="20662" y="16708"/>
                </a:lnTo>
                <a:lnTo>
                  <a:pt x="20854" y="16567"/>
                </a:lnTo>
                <a:lnTo>
                  <a:pt x="21035" y="16412"/>
                </a:lnTo>
                <a:lnTo>
                  <a:pt x="21182" y="16214"/>
                </a:lnTo>
                <a:lnTo>
                  <a:pt x="21340" y="16002"/>
                </a:lnTo>
                <a:lnTo>
                  <a:pt x="21441" y="15733"/>
                </a:lnTo>
                <a:lnTo>
                  <a:pt x="21532" y="15436"/>
                </a:lnTo>
                <a:lnTo>
                  <a:pt x="21600" y="15083"/>
                </a:lnTo>
                <a:lnTo>
                  <a:pt x="21600" y="14885"/>
                </a:lnTo>
                <a:lnTo>
                  <a:pt x="21600" y="14729"/>
                </a:lnTo>
                <a:lnTo>
                  <a:pt x="21600" y="14531"/>
                </a:lnTo>
                <a:lnTo>
                  <a:pt x="21577" y="14376"/>
                </a:lnTo>
                <a:lnTo>
                  <a:pt x="21532" y="14206"/>
                </a:lnTo>
                <a:lnTo>
                  <a:pt x="21487" y="14051"/>
                </a:lnTo>
                <a:lnTo>
                  <a:pt x="21419" y="13909"/>
                </a:lnTo>
                <a:lnTo>
                  <a:pt x="21351" y="13768"/>
                </a:lnTo>
                <a:lnTo>
                  <a:pt x="21204" y="13500"/>
                </a:lnTo>
                <a:lnTo>
                  <a:pt x="21035" y="13287"/>
                </a:lnTo>
                <a:lnTo>
                  <a:pt x="20809" y="13090"/>
                </a:lnTo>
                <a:lnTo>
                  <a:pt x="20594" y="12962"/>
                </a:lnTo>
                <a:lnTo>
                  <a:pt x="20357" y="12821"/>
                </a:lnTo>
                <a:lnTo>
                  <a:pt x="20120" y="12764"/>
                </a:lnTo>
                <a:lnTo>
                  <a:pt x="19882" y="12708"/>
                </a:lnTo>
                <a:lnTo>
                  <a:pt x="19645" y="12736"/>
                </a:lnTo>
                <a:lnTo>
                  <a:pt x="19430" y="12793"/>
                </a:lnTo>
                <a:lnTo>
                  <a:pt x="19227" y="12906"/>
                </a:lnTo>
                <a:lnTo>
                  <a:pt x="19148" y="12962"/>
                </a:lnTo>
                <a:lnTo>
                  <a:pt x="19058" y="13047"/>
                </a:lnTo>
                <a:lnTo>
                  <a:pt x="18990" y="13146"/>
                </a:lnTo>
                <a:lnTo>
                  <a:pt x="18911" y="13259"/>
                </a:lnTo>
                <a:lnTo>
                  <a:pt x="18775" y="13471"/>
                </a:lnTo>
                <a:lnTo>
                  <a:pt x="18628" y="13641"/>
                </a:lnTo>
                <a:lnTo>
                  <a:pt x="18470" y="13740"/>
                </a:lnTo>
                <a:lnTo>
                  <a:pt x="18301" y="13825"/>
                </a:lnTo>
                <a:lnTo>
                  <a:pt x="18143" y="13853"/>
                </a:lnTo>
                <a:lnTo>
                  <a:pt x="17973" y="13881"/>
                </a:lnTo>
                <a:lnTo>
                  <a:pt x="17804" y="13853"/>
                </a:lnTo>
                <a:lnTo>
                  <a:pt x="17646" y="13796"/>
                </a:lnTo>
                <a:lnTo>
                  <a:pt x="17499" y="13726"/>
                </a:lnTo>
                <a:lnTo>
                  <a:pt x="17341" y="13641"/>
                </a:lnTo>
                <a:lnTo>
                  <a:pt x="17216" y="13528"/>
                </a:lnTo>
                <a:lnTo>
                  <a:pt x="17103" y="13386"/>
                </a:lnTo>
                <a:lnTo>
                  <a:pt x="17024" y="13259"/>
                </a:lnTo>
                <a:lnTo>
                  <a:pt x="16934" y="13118"/>
                </a:lnTo>
                <a:lnTo>
                  <a:pt x="16889" y="12991"/>
                </a:lnTo>
                <a:lnTo>
                  <a:pt x="16889" y="12849"/>
                </a:lnTo>
                <a:lnTo>
                  <a:pt x="16889" y="12383"/>
                </a:lnTo>
                <a:lnTo>
                  <a:pt x="16889" y="11662"/>
                </a:lnTo>
                <a:lnTo>
                  <a:pt x="16889" y="10701"/>
                </a:lnTo>
                <a:lnTo>
                  <a:pt x="16889" y="9640"/>
                </a:lnTo>
                <a:lnTo>
                  <a:pt x="16889" y="8566"/>
                </a:lnTo>
                <a:lnTo>
                  <a:pt x="16889" y="7478"/>
                </a:lnTo>
                <a:lnTo>
                  <a:pt x="16889" y="6502"/>
                </a:lnTo>
                <a:lnTo>
                  <a:pt x="16889" y="5739"/>
                </a:lnTo>
                <a:lnTo>
                  <a:pt x="16674" y="5894"/>
                </a:lnTo>
                <a:lnTo>
                  <a:pt x="16414" y="6036"/>
                </a:lnTo>
                <a:lnTo>
                  <a:pt x="16154" y="6177"/>
                </a:lnTo>
                <a:lnTo>
                  <a:pt x="15849" y="6248"/>
                </a:lnTo>
                <a:lnTo>
                  <a:pt x="15544" y="6304"/>
                </a:lnTo>
                <a:lnTo>
                  <a:pt x="15217" y="6332"/>
                </a:lnTo>
                <a:lnTo>
                  <a:pt x="14866" y="6361"/>
                </a:lnTo>
                <a:lnTo>
                  <a:pt x="14550" y="6361"/>
                </a:lnTo>
                <a:lnTo>
                  <a:pt x="14200" y="6332"/>
                </a:lnTo>
                <a:lnTo>
                  <a:pt x="13850" y="6276"/>
                </a:lnTo>
                <a:lnTo>
                  <a:pt x="13522" y="6219"/>
                </a:lnTo>
                <a:lnTo>
                  <a:pt x="13206" y="6149"/>
                </a:lnTo>
                <a:lnTo>
                  <a:pt x="12901" y="6064"/>
                </a:lnTo>
                <a:lnTo>
                  <a:pt x="12618" y="5951"/>
                </a:lnTo>
                <a:lnTo>
                  <a:pt x="12358" y="5838"/>
                </a:lnTo>
                <a:lnTo>
                  <a:pt x="12121" y="5739"/>
                </a:lnTo>
                <a:lnTo>
                  <a:pt x="11941" y="5626"/>
                </a:lnTo>
                <a:lnTo>
                  <a:pt x="11794" y="5513"/>
                </a:lnTo>
                <a:lnTo>
                  <a:pt x="11658" y="5414"/>
                </a:lnTo>
                <a:lnTo>
                  <a:pt x="11556" y="5301"/>
                </a:lnTo>
                <a:lnTo>
                  <a:pt x="11466" y="5187"/>
                </a:lnTo>
                <a:lnTo>
                  <a:pt x="11398" y="5089"/>
                </a:lnTo>
                <a:lnTo>
                  <a:pt x="11376" y="4947"/>
                </a:lnTo>
                <a:lnTo>
                  <a:pt x="11353" y="4834"/>
                </a:lnTo>
                <a:lnTo>
                  <a:pt x="11353" y="4707"/>
                </a:lnTo>
                <a:lnTo>
                  <a:pt x="11376" y="4565"/>
                </a:lnTo>
                <a:lnTo>
                  <a:pt x="11443" y="4410"/>
                </a:lnTo>
                <a:lnTo>
                  <a:pt x="11511" y="4240"/>
                </a:lnTo>
                <a:lnTo>
                  <a:pt x="11703" y="3887"/>
                </a:lnTo>
                <a:lnTo>
                  <a:pt x="11986" y="3505"/>
                </a:lnTo>
                <a:lnTo>
                  <a:pt x="12144" y="3265"/>
                </a:lnTo>
                <a:lnTo>
                  <a:pt x="12246" y="3025"/>
                </a:lnTo>
                <a:lnTo>
                  <a:pt x="12336" y="2756"/>
                </a:lnTo>
                <a:lnTo>
                  <a:pt x="12404" y="2445"/>
                </a:lnTo>
                <a:lnTo>
                  <a:pt x="12438" y="2176"/>
                </a:lnTo>
                <a:lnTo>
                  <a:pt x="12438" y="1880"/>
                </a:lnTo>
                <a:lnTo>
                  <a:pt x="12404" y="1583"/>
                </a:lnTo>
                <a:lnTo>
                  <a:pt x="12336" y="1314"/>
                </a:lnTo>
                <a:lnTo>
                  <a:pt x="12246" y="1046"/>
                </a:lnTo>
                <a:lnTo>
                  <a:pt x="12099" y="791"/>
                </a:lnTo>
                <a:lnTo>
                  <a:pt x="12008" y="692"/>
                </a:lnTo>
                <a:lnTo>
                  <a:pt x="11918" y="579"/>
                </a:lnTo>
                <a:lnTo>
                  <a:pt x="11816" y="466"/>
                </a:lnTo>
                <a:lnTo>
                  <a:pt x="11703" y="381"/>
                </a:lnTo>
                <a:lnTo>
                  <a:pt x="11579" y="310"/>
                </a:lnTo>
                <a:lnTo>
                  <a:pt x="11443" y="226"/>
                </a:lnTo>
                <a:lnTo>
                  <a:pt x="11297" y="169"/>
                </a:lnTo>
                <a:lnTo>
                  <a:pt x="11138" y="113"/>
                </a:lnTo>
                <a:lnTo>
                  <a:pt x="10969" y="56"/>
                </a:lnTo>
                <a:lnTo>
                  <a:pt x="10800" y="28"/>
                </a:lnTo>
                <a:lnTo>
                  <a:pt x="10619" y="28"/>
                </a:lnTo>
                <a:lnTo>
                  <a:pt x="10404" y="28"/>
                </a:lnTo>
                <a:lnTo>
                  <a:pt x="10257" y="28"/>
                </a:lnTo>
                <a:lnTo>
                  <a:pt x="10076" y="56"/>
                </a:lnTo>
                <a:lnTo>
                  <a:pt x="9952" y="84"/>
                </a:lnTo>
                <a:lnTo>
                  <a:pt x="9794" y="141"/>
                </a:lnTo>
                <a:lnTo>
                  <a:pt x="9692" y="226"/>
                </a:lnTo>
                <a:lnTo>
                  <a:pt x="9557" y="282"/>
                </a:lnTo>
                <a:lnTo>
                  <a:pt x="9455" y="381"/>
                </a:lnTo>
                <a:lnTo>
                  <a:pt x="9365" y="466"/>
                </a:lnTo>
                <a:lnTo>
                  <a:pt x="9274" y="579"/>
                </a:lnTo>
                <a:lnTo>
                  <a:pt x="9184" y="692"/>
                </a:lnTo>
                <a:lnTo>
                  <a:pt x="9128" y="791"/>
                </a:lnTo>
                <a:lnTo>
                  <a:pt x="9060" y="932"/>
                </a:lnTo>
                <a:lnTo>
                  <a:pt x="8969" y="1201"/>
                </a:lnTo>
                <a:lnTo>
                  <a:pt x="8913" y="1498"/>
                </a:lnTo>
                <a:lnTo>
                  <a:pt x="8890" y="1795"/>
                </a:lnTo>
                <a:lnTo>
                  <a:pt x="8890" y="2120"/>
                </a:lnTo>
                <a:lnTo>
                  <a:pt x="8913" y="2445"/>
                </a:lnTo>
                <a:lnTo>
                  <a:pt x="8969" y="2756"/>
                </a:lnTo>
                <a:lnTo>
                  <a:pt x="9060" y="3081"/>
                </a:lnTo>
                <a:lnTo>
                  <a:pt x="9173" y="3378"/>
                </a:lnTo>
                <a:lnTo>
                  <a:pt x="9297" y="3647"/>
                </a:lnTo>
                <a:lnTo>
                  <a:pt x="9466" y="3887"/>
                </a:lnTo>
                <a:lnTo>
                  <a:pt x="9579" y="4085"/>
                </a:lnTo>
                <a:lnTo>
                  <a:pt x="9670" y="4269"/>
                </a:lnTo>
                <a:lnTo>
                  <a:pt x="9726" y="4467"/>
                </a:lnTo>
                <a:lnTo>
                  <a:pt x="9771" y="4650"/>
                </a:lnTo>
                <a:lnTo>
                  <a:pt x="9771" y="4834"/>
                </a:lnTo>
                <a:lnTo>
                  <a:pt x="9749" y="5032"/>
                </a:lnTo>
                <a:lnTo>
                  <a:pt x="9715" y="5216"/>
                </a:lnTo>
                <a:lnTo>
                  <a:pt x="9625" y="5385"/>
                </a:lnTo>
                <a:lnTo>
                  <a:pt x="9534" y="5513"/>
                </a:lnTo>
                <a:lnTo>
                  <a:pt x="9410" y="5626"/>
                </a:lnTo>
                <a:lnTo>
                  <a:pt x="9229" y="5710"/>
                </a:lnTo>
                <a:lnTo>
                  <a:pt x="9060" y="5767"/>
                </a:lnTo>
                <a:lnTo>
                  <a:pt x="8845" y="5767"/>
                </a:lnTo>
                <a:lnTo>
                  <a:pt x="8585" y="5739"/>
                </a:lnTo>
                <a:lnTo>
                  <a:pt x="8325" y="5654"/>
                </a:lnTo>
                <a:lnTo>
                  <a:pt x="8020" y="5513"/>
                </a:lnTo>
                <a:lnTo>
                  <a:pt x="7840" y="5442"/>
                </a:lnTo>
                <a:lnTo>
                  <a:pt x="7648" y="5385"/>
                </a:lnTo>
                <a:lnTo>
                  <a:pt x="7433" y="5329"/>
                </a:lnTo>
                <a:lnTo>
                  <a:pt x="7241" y="5301"/>
                </a:lnTo>
                <a:lnTo>
                  <a:pt x="6755" y="5301"/>
                </a:lnTo>
                <a:lnTo>
                  <a:pt x="6281" y="5329"/>
                </a:lnTo>
                <a:lnTo>
                  <a:pt x="5784" y="5385"/>
                </a:lnTo>
                <a:lnTo>
                  <a:pt x="5264" y="5498"/>
                </a:lnTo>
                <a:lnTo>
                  <a:pt x="4744" y="5597"/>
                </a:lnTo>
                <a:lnTo>
                  <a:pt x="4247" y="5739"/>
                </a:lnTo>
                <a:lnTo>
                  <a:pt x="4202" y="5894"/>
                </a:lnTo>
                <a:lnTo>
                  <a:pt x="4202" y="6191"/>
                </a:lnTo>
                <a:lnTo>
                  <a:pt x="4202" y="6545"/>
                </a:lnTo>
                <a:lnTo>
                  <a:pt x="4225" y="6954"/>
                </a:lnTo>
                <a:lnTo>
                  <a:pt x="4315" y="7930"/>
                </a:lnTo>
                <a:lnTo>
                  <a:pt x="4394" y="9018"/>
                </a:lnTo>
                <a:lnTo>
                  <a:pt x="4439" y="9570"/>
                </a:lnTo>
                <a:lnTo>
                  <a:pt x="4462" y="10107"/>
                </a:lnTo>
                <a:lnTo>
                  <a:pt x="4484" y="10630"/>
                </a:lnTo>
                <a:lnTo>
                  <a:pt x="4507" y="11082"/>
                </a:lnTo>
                <a:lnTo>
                  <a:pt x="4484" y="11520"/>
                </a:lnTo>
                <a:lnTo>
                  <a:pt x="4439" y="11874"/>
                </a:lnTo>
                <a:lnTo>
                  <a:pt x="4394" y="12029"/>
                </a:lnTo>
                <a:lnTo>
                  <a:pt x="4349" y="12171"/>
                </a:lnTo>
                <a:lnTo>
                  <a:pt x="4315" y="12284"/>
                </a:lnTo>
                <a:lnTo>
                  <a:pt x="4247" y="12354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19" name="Puzzle4"/>
          <p:cNvSpPr>
            <a:spLocks noEditPoints="1" noChangeArrowheads="1"/>
          </p:cNvSpPr>
          <p:nvPr/>
        </p:nvSpPr>
        <p:spPr bwMode="auto">
          <a:xfrm>
            <a:off x="3718741" y="3055785"/>
            <a:ext cx="974150" cy="1422845"/>
          </a:xfrm>
          <a:custGeom>
            <a:avLst/>
            <a:gdLst>
              <a:gd name="T0" fmla="*/ 8307 w 21600"/>
              <a:gd name="T1" fmla="*/ 11593 h 21600"/>
              <a:gd name="T2" fmla="*/ 453 w 21600"/>
              <a:gd name="T3" fmla="*/ 16938 h 21600"/>
              <a:gd name="T4" fmla="*/ 11500 w 21600"/>
              <a:gd name="T5" fmla="*/ 21600 h 21600"/>
              <a:gd name="T6" fmla="*/ 20920 w 21600"/>
              <a:gd name="T7" fmla="*/ 16751 h 21600"/>
              <a:gd name="T8" fmla="*/ 13972 w 21600"/>
              <a:gd name="T9" fmla="*/ 10888 h 21600"/>
              <a:gd name="T10" fmla="*/ 21033 w 21600"/>
              <a:gd name="T11" fmla="*/ 4716 h 21600"/>
              <a:gd name="T12" fmla="*/ 11102 w 21600"/>
              <a:gd name="T13" fmla="*/ 11 h 21600"/>
              <a:gd name="T14" fmla="*/ 453 w 21600"/>
              <a:gd name="T15" fmla="*/ 4716 h 21600"/>
              <a:gd name="T16" fmla="*/ 2076 w 21600"/>
              <a:gd name="T17" fmla="*/ 5664 h 21600"/>
              <a:gd name="T18" fmla="*/ 20203 w 21600"/>
              <a:gd name="T19" fmla="*/ 1598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3813" y="10590"/>
                </a:moveTo>
                <a:lnTo>
                  <a:pt x="3927" y="10513"/>
                </a:lnTo>
                <a:lnTo>
                  <a:pt x="4078" y="10425"/>
                </a:lnTo>
                <a:lnTo>
                  <a:pt x="4210" y="10359"/>
                </a:lnTo>
                <a:lnTo>
                  <a:pt x="4361" y="10315"/>
                </a:lnTo>
                <a:lnTo>
                  <a:pt x="4682" y="10237"/>
                </a:lnTo>
                <a:lnTo>
                  <a:pt x="5041" y="10193"/>
                </a:lnTo>
                <a:lnTo>
                  <a:pt x="5456" y="10171"/>
                </a:lnTo>
                <a:lnTo>
                  <a:pt x="5853" y="10193"/>
                </a:lnTo>
                <a:lnTo>
                  <a:pt x="6249" y="10260"/>
                </a:lnTo>
                <a:lnTo>
                  <a:pt x="6646" y="10337"/>
                </a:lnTo>
                <a:lnTo>
                  <a:pt x="7004" y="10469"/>
                </a:lnTo>
                <a:lnTo>
                  <a:pt x="7363" y="10612"/>
                </a:lnTo>
                <a:lnTo>
                  <a:pt x="7665" y="10788"/>
                </a:lnTo>
                <a:lnTo>
                  <a:pt x="7911" y="10998"/>
                </a:lnTo>
                <a:lnTo>
                  <a:pt x="8024" y="11097"/>
                </a:lnTo>
                <a:lnTo>
                  <a:pt x="8137" y="11207"/>
                </a:lnTo>
                <a:lnTo>
                  <a:pt x="8194" y="11340"/>
                </a:lnTo>
                <a:lnTo>
                  <a:pt x="8269" y="11461"/>
                </a:lnTo>
                <a:lnTo>
                  <a:pt x="8307" y="11593"/>
                </a:lnTo>
                <a:lnTo>
                  <a:pt x="8307" y="11714"/>
                </a:lnTo>
                <a:lnTo>
                  <a:pt x="8307" y="11868"/>
                </a:lnTo>
                <a:lnTo>
                  <a:pt x="8307" y="12012"/>
                </a:lnTo>
                <a:lnTo>
                  <a:pt x="8194" y="12265"/>
                </a:lnTo>
                <a:lnTo>
                  <a:pt x="8062" y="12519"/>
                </a:lnTo>
                <a:lnTo>
                  <a:pt x="7873" y="12706"/>
                </a:lnTo>
                <a:lnTo>
                  <a:pt x="7627" y="12904"/>
                </a:lnTo>
                <a:lnTo>
                  <a:pt x="7363" y="13048"/>
                </a:lnTo>
                <a:lnTo>
                  <a:pt x="7080" y="13180"/>
                </a:lnTo>
                <a:lnTo>
                  <a:pt x="6759" y="13257"/>
                </a:lnTo>
                <a:lnTo>
                  <a:pt x="6419" y="13345"/>
                </a:lnTo>
                <a:lnTo>
                  <a:pt x="6098" y="13389"/>
                </a:lnTo>
                <a:lnTo>
                  <a:pt x="5739" y="13389"/>
                </a:lnTo>
                <a:lnTo>
                  <a:pt x="5418" y="13389"/>
                </a:lnTo>
                <a:lnTo>
                  <a:pt x="5079" y="13345"/>
                </a:lnTo>
                <a:lnTo>
                  <a:pt x="4758" y="13301"/>
                </a:lnTo>
                <a:lnTo>
                  <a:pt x="4474" y="13213"/>
                </a:lnTo>
                <a:lnTo>
                  <a:pt x="4172" y="13114"/>
                </a:lnTo>
                <a:lnTo>
                  <a:pt x="3965" y="12982"/>
                </a:lnTo>
                <a:lnTo>
                  <a:pt x="3738" y="12838"/>
                </a:lnTo>
                <a:lnTo>
                  <a:pt x="3493" y="12706"/>
                </a:lnTo>
                <a:lnTo>
                  <a:pt x="3228" y="12607"/>
                </a:lnTo>
                <a:lnTo>
                  <a:pt x="2945" y="12519"/>
                </a:lnTo>
                <a:lnTo>
                  <a:pt x="2700" y="12431"/>
                </a:lnTo>
                <a:lnTo>
                  <a:pt x="2397" y="12375"/>
                </a:lnTo>
                <a:lnTo>
                  <a:pt x="2152" y="12331"/>
                </a:lnTo>
                <a:lnTo>
                  <a:pt x="1888" y="12309"/>
                </a:lnTo>
                <a:lnTo>
                  <a:pt x="1642" y="12309"/>
                </a:lnTo>
                <a:lnTo>
                  <a:pt x="1397" y="12331"/>
                </a:lnTo>
                <a:lnTo>
                  <a:pt x="1170" y="12397"/>
                </a:lnTo>
                <a:lnTo>
                  <a:pt x="962" y="12453"/>
                </a:lnTo>
                <a:lnTo>
                  <a:pt x="774" y="12563"/>
                </a:lnTo>
                <a:lnTo>
                  <a:pt x="623" y="12684"/>
                </a:lnTo>
                <a:lnTo>
                  <a:pt x="528" y="12838"/>
                </a:lnTo>
                <a:lnTo>
                  <a:pt x="453" y="13026"/>
                </a:lnTo>
                <a:lnTo>
                  <a:pt x="339" y="13477"/>
                </a:lnTo>
                <a:lnTo>
                  <a:pt x="226" y="13984"/>
                </a:lnTo>
                <a:lnTo>
                  <a:pt x="151" y="14535"/>
                </a:lnTo>
                <a:lnTo>
                  <a:pt x="113" y="15075"/>
                </a:lnTo>
                <a:lnTo>
                  <a:pt x="113" y="15626"/>
                </a:lnTo>
                <a:lnTo>
                  <a:pt x="151" y="16133"/>
                </a:lnTo>
                <a:lnTo>
                  <a:pt x="188" y="16376"/>
                </a:lnTo>
                <a:lnTo>
                  <a:pt x="264" y="16585"/>
                </a:lnTo>
                <a:lnTo>
                  <a:pt x="339" y="16773"/>
                </a:lnTo>
                <a:lnTo>
                  <a:pt x="453" y="16938"/>
                </a:lnTo>
                <a:lnTo>
                  <a:pt x="1095" y="16883"/>
                </a:lnTo>
                <a:lnTo>
                  <a:pt x="1963" y="16795"/>
                </a:lnTo>
                <a:lnTo>
                  <a:pt x="2945" y="16751"/>
                </a:lnTo>
                <a:lnTo>
                  <a:pt x="3965" y="16706"/>
                </a:lnTo>
                <a:lnTo>
                  <a:pt x="5022" y="16684"/>
                </a:lnTo>
                <a:lnTo>
                  <a:pt x="5947" y="16684"/>
                </a:lnTo>
                <a:lnTo>
                  <a:pt x="6759" y="16706"/>
                </a:lnTo>
                <a:lnTo>
                  <a:pt x="7363" y="16751"/>
                </a:lnTo>
                <a:lnTo>
                  <a:pt x="7948" y="16839"/>
                </a:lnTo>
                <a:lnTo>
                  <a:pt x="8458" y="16916"/>
                </a:lnTo>
                <a:lnTo>
                  <a:pt x="8893" y="17026"/>
                </a:lnTo>
                <a:lnTo>
                  <a:pt x="9289" y="17158"/>
                </a:lnTo>
                <a:lnTo>
                  <a:pt x="9572" y="17280"/>
                </a:lnTo>
                <a:lnTo>
                  <a:pt x="9799" y="17412"/>
                </a:lnTo>
                <a:lnTo>
                  <a:pt x="9969" y="17555"/>
                </a:lnTo>
                <a:lnTo>
                  <a:pt x="10120" y="17687"/>
                </a:lnTo>
                <a:lnTo>
                  <a:pt x="10158" y="17831"/>
                </a:lnTo>
                <a:lnTo>
                  <a:pt x="10195" y="17974"/>
                </a:lnTo>
                <a:lnTo>
                  <a:pt x="10158" y="18128"/>
                </a:lnTo>
                <a:lnTo>
                  <a:pt x="10082" y="18271"/>
                </a:lnTo>
                <a:lnTo>
                  <a:pt x="9969" y="18426"/>
                </a:lnTo>
                <a:lnTo>
                  <a:pt x="9837" y="18569"/>
                </a:lnTo>
                <a:lnTo>
                  <a:pt x="9648" y="18701"/>
                </a:lnTo>
                <a:lnTo>
                  <a:pt x="9440" y="18822"/>
                </a:lnTo>
                <a:lnTo>
                  <a:pt x="9213" y="18999"/>
                </a:lnTo>
                <a:lnTo>
                  <a:pt x="9044" y="19186"/>
                </a:lnTo>
                <a:lnTo>
                  <a:pt x="8893" y="19395"/>
                </a:lnTo>
                <a:lnTo>
                  <a:pt x="8817" y="19627"/>
                </a:lnTo>
                <a:lnTo>
                  <a:pt x="8779" y="19858"/>
                </a:lnTo>
                <a:lnTo>
                  <a:pt x="8779" y="20112"/>
                </a:lnTo>
                <a:lnTo>
                  <a:pt x="8855" y="20354"/>
                </a:lnTo>
                <a:lnTo>
                  <a:pt x="8968" y="20586"/>
                </a:lnTo>
                <a:lnTo>
                  <a:pt x="9138" y="20817"/>
                </a:lnTo>
                <a:lnTo>
                  <a:pt x="9365" y="21026"/>
                </a:lnTo>
                <a:lnTo>
                  <a:pt x="9610" y="21192"/>
                </a:lnTo>
                <a:lnTo>
                  <a:pt x="9950" y="21368"/>
                </a:lnTo>
                <a:lnTo>
                  <a:pt x="10120" y="21445"/>
                </a:lnTo>
                <a:lnTo>
                  <a:pt x="10346" y="21511"/>
                </a:lnTo>
                <a:lnTo>
                  <a:pt x="10516" y="21555"/>
                </a:lnTo>
                <a:lnTo>
                  <a:pt x="10743" y="21600"/>
                </a:lnTo>
                <a:lnTo>
                  <a:pt x="10988" y="21644"/>
                </a:lnTo>
                <a:lnTo>
                  <a:pt x="11215" y="21666"/>
                </a:lnTo>
                <a:lnTo>
                  <a:pt x="11498" y="21666"/>
                </a:lnTo>
                <a:lnTo>
                  <a:pt x="11762" y="21666"/>
                </a:lnTo>
                <a:lnTo>
                  <a:pt x="12253" y="21644"/>
                </a:lnTo>
                <a:lnTo>
                  <a:pt x="12763" y="21577"/>
                </a:lnTo>
                <a:lnTo>
                  <a:pt x="13197" y="21467"/>
                </a:lnTo>
                <a:lnTo>
                  <a:pt x="13556" y="21346"/>
                </a:lnTo>
                <a:lnTo>
                  <a:pt x="13896" y="21192"/>
                </a:lnTo>
                <a:lnTo>
                  <a:pt x="14179" y="21026"/>
                </a:lnTo>
                <a:lnTo>
                  <a:pt x="14444" y="20839"/>
                </a:lnTo>
                <a:lnTo>
                  <a:pt x="14576" y="20641"/>
                </a:lnTo>
                <a:lnTo>
                  <a:pt x="14727" y="20431"/>
                </a:lnTo>
                <a:lnTo>
                  <a:pt x="14765" y="20200"/>
                </a:lnTo>
                <a:lnTo>
                  <a:pt x="14802" y="19991"/>
                </a:lnTo>
                <a:lnTo>
                  <a:pt x="14727" y="19759"/>
                </a:lnTo>
                <a:lnTo>
                  <a:pt x="14613" y="19550"/>
                </a:lnTo>
                <a:lnTo>
                  <a:pt x="14444" y="19307"/>
                </a:lnTo>
                <a:lnTo>
                  <a:pt x="14217" y="19098"/>
                </a:lnTo>
                <a:lnTo>
                  <a:pt x="13934" y="18911"/>
                </a:lnTo>
                <a:lnTo>
                  <a:pt x="13669" y="18745"/>
                </a:lnTo>
                <a:lnTo>
                  <a:pt x="13462" y="18547"/>
                </a:lnTo>
                <a:lnTo>
                  <a:pt x="13311" y="18337"/>
                </a:lnTo>
                <a:lnTo>
                  <a:pt x="13197" y="18150"/>
                </a:lnTo>
                <a:lnTo>
                  <a:pt x="13122" y="17941"/>
                </a:lnTo>
                <a:lnTo>
                  <a:pt x="13122" y="17720"/>
                </a:lnTo>
                <a:lnTo>
                  <a:pt x="13122" y="17533"/>
                </a:lnTo>
                <a:lnTo>
                  <a:pt x="13197" y="17346"/>
                </a:lnTo>
                <a:lnTo>
                  <a:pt x="13273" y="17158"/>
                </a:lnTo>
                <a:lnTo>
                  <a:pt x="13386" y="16982"/>
                </a:lnTo>
                <a:lnTo>
                  <a:pt x="13537" y="16839"/>
                </a:lnTo>
                <a:lnTo>
                  <a:pt x="13707" y="16706"/>
                </a:lnTo>
                <a:lnTo>
                  <a:pt x="13896" y="16607"/>
                </a:lnTo>
                <a:lnTo>
                  <a:pt x="14104" y="16519"/>
                </a:lnTo>
                <a:lnTo>
                  <a:pt x="14330" y="16453"/>
                </a:lnTo>
                <a:lnTo>
                  <a:pt x="14538" y="16431"/>
                </a:lnTo>
                <a:lnTo>
                  <a:pt x="14897" y="16453"/>
                </a:lnTo>
                <a:lnTo>
                  <a:pt x="15406" y="16497"/>
                </a:lnTo>
                <a:lnTo>
                  <a:pt x="16105" y="16541"/>
                </a:lnTo>
                <a:lnTo>
                  <a:pt x="16898" y="16607"/>
                </a:lnTo>
                <a:lnTo>
                  <a:pt x="17804" y="16651"/>
                </a:lnTo>
                <a:lnTo>
                  <a:pt x="18786" y="16684"/>
                </a:lnTo>
                <a:lnTo>
                  <a:pt x="19844" y="16728"/>
                </a:lnTo>
                <a:lnTo>
                  <a:pt x="20920" y="16751"/>
                </a:lnTo>
                <a:lnTo>
                  <a:pt x="21109" y="16497"/>
                </a:lnTo>
                <a:lnTo>
                  <a:pt x="21241" y="16222"/>
                </a:lnTo>
                <a:lnTo>
                  <a:pt x="21392" y="15946"/>
                </a:lnTo>
                <a:lnTo>
                  <a:pt x="21467" y="15648"/>
                </a:lnTo>
                <a:lnTo>
                  <a:pt x="21543" y="15351"/>
                </a:lnTo>
                <a:lnTo>
                  <a:pt x="21618" y="15042"/>
                </a:lnTo>
                <a:lnTo>
                  <a:pt x="21618" y="14745"/>
                </a:lnTo>
                <a:lnTo>
                  <a:pt x="21618" y="14447"/>
                </a:lnTo>
                <a:lnTo>
                  <a:pt x="21618" y="14150"/>
                </a:lnTo>
                <a:lnTo>
                  <a:pt x="21581" y="13852"/>
                </a:lnTo>
                <a:lnTo>
                  <a:pt x="21505" y="13577"/>
                </a:lnTo>
                <a:lnTo>
                  <a:pt x="21430" y="13301"/>
                </a:lnTo>
                <a:lnTo>
                  <a:pt x="21354" y="13048"/>
                </a:lnTo>
                <a:lnTo>
                  <a:pt x="21241" y="12816"/>
                </a:lnTo>
                <a:lnTo>
                  <a:pt x="21146" y="12607"/>
                </a:lnTo>
                <a:lnTo>
                  <a:pt x="21033" y="12431"/>
                </a:lnTo>
                <a:lnTo>
                  <a:pt x="20920" y="12265"/>
                </a:lnTo>
                <a:lnTo>
                  <a:pt x="20769" y="12144"/>
                </a:lnTo>
                <a:lnTo>
                  <a:pt x="20637" y="12034"/>
                </a:lnTo>
                <a:lnTo>
                  <a:pt x="20486" y="11946"/>
                </a:lnTo>
                <a:lnTo>
                  <a:pt x="20297" y="11891"/>
                </a:lnTo>
                <a:lnTo>
                  <a:pt x="20165" y="11846"/>
                </a:lnTo>
                <a:lnTo>
                  <a:pt x="19976" y="11824"/>
                </a:lnTo>
                <a:lnTo>
                  <a:pt x="19806" y="11802"/>
                </a:lnTo>
                <a:lnTo>
                  <a:pt x="19390" y="11824"/>
                </a:lnTo>
                <a:lnTo>
                  <a:pt x="18956" y="11891"/>
                </a:lnTo>
                <a:lnTo>
                  <a:pt x="18503" y="11968"/>
                </a:lnTo>
                <a:lnTo>
                  <a:pt x="17993" y="12078"/>
                </a:lnTo>
                <a:lnTo>
                  <a:pt x="17653" y="12144"/>
                </a:lnTo>
                <a:lnTo>
                  <a:pt x="17332" y="12199"/>
                </a:lnTo>
                <a:lnTo>
                  <a:pt x="17049" y="12221"/>
                </a:lnTo>
                <a:lnTo>
                  <a:pt x="16747" y="12243"/>
                </a:lnTo>
                <a:lnTo>
                  <a:pt x="16464" y="12243"/>
                </a:lnTo>
                <a:lnTo>
                  <a:pt x="16218" y="12243"/>
                </a:lnTo>
                <a:lnTo>
                  <a:pt x="15992" y="12221"/>
                </a:lnTo>
                <a:lnTo>
                  <a:pt x="15746" y="12199"/>
                </a:lnTo>
                <a:lnTo>
                  <a:pt x="15520" y="12155"/>
                </a:lnTo>
                <a:lnTo>
                  <a:pt x="15350" y="12122"/>
                </a:lnTo>
                <a:lnTo>
                  <a:pt x="15161" y="12056"/>
                </a:lnTo>
                <a:lnTo>
                  <a:pt x="14972" y="11990"/>
                </a:lnTo>
                <a:lnTo>
                  <a:pt x="14689" y="11846"/>
                </a:lnTo>
                <a:lnTo>
                  <a:pt x="14444" y="11670"/>
                </a:lnTo>
                <a:lnTo>
                  <a:pt x="14255" y="11483"/>
                </a:lnTo>
                <a:lnTo>
                  <a:pt x="14104" y="11295"/>
                </a:lnTo>
                <a:lnTo>
                  <a:pt x="14028" y="11086"/>
                </a:lnTo>
                <a:lnTo>
                  <a:pt x="13972" y="10888"/>
                </a:lnTo>
                <a:lnTo>
                  <a:pt x="13972" y="10700"/>
                </a:lnTo>
                <a:lnTo>
                  <a:pt x="14009" y="10513"/>
                </a:lnTo>
                <a:lnTo>
                  <a:pt x="14066" y="10359"/>
                </a:lnTo>
                <a:lnTo>
                  <a:pt x="14179" y="10215"/>
                </a:lnTo>
                <a:lnTo>
                  <a:pt x="14406" y="10006"/>
                </a:lnTo>
                <a:lnTo>
                  <a:pt x="14651" y="9830"/>
                </a:lnTo>
                <a:lnTo>
                  <a:pt x="14878" y="9686"/>
                </a:lnTo>
                <a:lnTo>
                  <a:pt x="15123" y="9554"/>
                </a:lnTo>
                <a:lnTo>
                  <a:pt x="15350" y="9477"/>
                </a:lnTo>
                <a:lnTo>
                  <a:pt x="15558" y="9411"/>
                </a:lnTo>
                <a:lnTo>
                  <a:pt x="15803" y="9345"/>
                </a:lnTo>
                <a:lnTo>
                  <a:pt x="16030" y="9323"/>
                </a:lnTo>
                <a:lnTo>
                  <a:pt x="16256" y="9301"/>
                </a:lnTo>
                <a:lnTo>
                  <a:pt x="16464" y="9323"/>
                </a:lnTo>
                <a:lnTo>
                  <a:pt x="16690" y="9345"/>
                </a:lnTo>
                <a:lnTo>
                  <a:pt x="16898" y="9367"/>
                </a:lnTo>
                <a:lnTo>
                  <a:pt x="17332" y="9477"/>
                </a:lnTo>
                <a:lnTo>
                  <a:pt x="17767" y="9598"/>
                </a:lnTo>
                <a:lnTo>
                  <a:pt x="18163" y="9731"/>
                </a:lnTo>
                <a:lnTo>
                  <a:pt x="18597" y="9874"/>
                </a:lnTo>
                <a:lnTo>
                  <a:pt x="18994" y="10006"/>
                </a:lnTo>
                <a:lnTo>
                  <a:pt x="19428" y="10083"/>
                </a:lnTo>
                <a:lnTo>
                  <a:pt x="19617" y="10127"/>
                </a:lnTo>
                <a:lnTo>
                  <a:pt x="19844" y="10149"/>
                </a:lnTo>
                <a:lnTo>
                  <a:pt x="20013" y="10149"/>
                </a:lnTo>
                <a:lnTo>
                  <a:pt x="20240" y="10127"/>
                </a:lnTo>
                <a:lnTo>
                  <a:pt x="20410" y="10105"/>
                </a:lnTo>
                <a:lnTo>
                  <a:pt x="20637" y="10061"/>
                </a:lnTo>
                <a:lnTo>
                  <a:pt x="20844" y="9984"/>
                </a:lnTo>
                <a:lnTo>
                  <a:pt x="21033" y="9896"/>
                </a:lnTo>
                <a:lnTo>
                  <a:pt x="21146" y="9830"/>
                </a:lnTo>
                <a:lnTo>
                  <a:pt x="21203" y="9753"/>
                </a:lnTo>
                <a:lnTo>
                  <a:pt x="21279" y="9642"/>
                </a:lnTo>
                <a:lnTo>
                  <a:pt x="21354" y="9521"/>
                </a:lnTo>
                <a:lnTo>
                  <a:pt x="21430" y="9246"/>
                </a:lnTo>
                <a:lnTo>
                  <a:pt x="21430" y="8904"/>
                </a:lnTo>
                <a:lnTo>
                  <a:pt x="21430" y="8540"/>
                </a:lnTo>
                <a:lnTo>
                  <a:pt x="21392" y="8144"/>
                </a:lnTo>
                <a:lnTo>
                  <a:pt x="21354" y="7714"/>
                </a:lnTo>
                <a:lnTo>
                  <a:pt x="21279" y="7295"/>
                </a:lnTo>
                <a:lnTo>
                  <a:pt x="21146" y="6446"/>
                </a:lnTo>
                <a:lnTo>
                  <a:pt x="20995" y="5686"/>
                </a:lnTo>
                <a:lnTo>
                  <a:pt x="20958" y="5366"/>
                </a:lnTo>
                <a:lnTo>
                  <a:pt x="20958" y="5091"/>
                </a:lnTo>
                <a:lnTo>
                  <a:pt x="20958" y="4860"/>
                </a:lnTo>
                <a:lnTo>
                  <a:pt x="21033" y="4716"/>
                </a:lnTo>
                <a:lnTo>
                  <a:pt x="20637" y="4860"/>
                </a:lnTo>
                <a:lnTo>
                  <a:pt x="20127" y="4992"/>
                </a:lnTo>
                <a:lnTo>
                  <a:pt x="19617" y="5069"/>
                </a:lnTo>
                <a:lnTo>
                  <a:pt x="19032" y="5157"/>
                </a:lnTo>
                <a:lnTo>
                  <a:pt x="18465" y="5201"/>
                </a:lnTo>
                <a:lnTo>
                  <a:pt x="17842" y="5245"/>
                </a:lnTo>
                <a:lnTo>
                  <a:pt x="17219" y="5267"/>
                </a:lnTo>
                <a:lnTo>
                  <a:pt x="16615" y="5267"/>
                </a:lnTo>
                <a:lnTo>
                  <a:pt x="15992" y="5245"/>
                </a:lnTo>
                <a:lnTo>
                  <a:pt x="15369" y="5201"/>
                </a:lnTo>
                <a:lnTo>
                  <a:pt x="14840" y="5157"/>
                </a:lnTo>
                <a:lnTo>
                  <a:pt x="14293" y="5091"/>
                </a:lnTo>
                <a:lnTo>
                  <a:pt x="13783" y="5014"/>
                </a:lnTo>
                <a:lnTo>
                  <a:pt x="13386" y="4926"/>
                </a:lnTo>
                <a:lnTo>
                  <a:pt x="13027" y="4815"/>
                </a:lnTo>
                <a:lnTo>
                  <a:pt x="12725" y="4716"/>
                </a:lnTo>
                <a:lnTo>
                  <a:pt x="12480" y="4606"/>
                </a:lnTo>
                <a:lnTo>
                  <a:pt x="12291" y="4496"/>
                </a:lnTo>
                <a:lnTo>
                  <a:pt x="12197" y="4397"/>
                </a:lnTo>
                <a:lnTo>
                  <a:pt x="12083" y="4286"/>
                </a:lnTo>
                <a:lnTo>
                  <a:pt x="12046" y="4187"/>
                </a:lnTo>
                <a:lnTo>
                  <a:pt x="12008" y="4077"/>
                </a:lnTo>
                <a:lnTo>
                  <a:pt x="12046" y="3967"/>
                </a:lnTo>
                <a:lnTo>
                  <a:pt x="12121" y="3868"/>
                </a:lnTo>
                <a:lnTo>
                  <a:pt x="12197" y="3735"/>
                </a:lnTo>
                <a:lnTo>
                  <a:pt x="12291" y="3614"/>
                </a:lnTo>
                <a:lnTo>
                  <a:pt x="12442" y="3482"/>
                </a:lnTo>
                <a:lnTo>
                  <a:pt x="12631" y="3361"/>
                </a:lnTo>
                <a:lnTo>
                  <a:pt x="13065" y="3085"/>
                </a:lnTo>
                <a:lnTo>
                  <a:pt x="13537" y="2766"/>
                </a:lnTo>
                <a:lnTo>
                  <a:pt x="13783" y="2578"/>
                </a:lnTo>
                <a:lnTo>
                  <a:pt x="13934" y="2380"/>
                </a:lnTo>
                <a:lnTo>
                  <a:pt x="14028" y="2171"/>
                </a:lnTo>
                <a:lnTo>
                  <a:pt x="14104" y="1961"/>
                </a:lnTo>
                <a:lnTo>
                  <a:pt x="14104" y="1730"/>
                </a:lnTo>
                <a:lnTo>
                  <a:pt x="14066" y="1498"/>
                </a:lnTo>
                <a:lnTo>
                  <a:pt x="13972" y="1267"/>
                </a:lnTo>
                <a:lnTo>
                  <a:pt x="13820" y="1057"/>
                </a:lnTo>
                <a:lnTo>
                  <a:pt x="13594" y="837"/>
                </a:lnTo>
                <a:lnTo>
                  <a:pt x="13386" y="628"/>
                </a:lnTo>
                <a:lnTo>
                  <a:pt x="13103" y="462"/>
                </a:lnTo>
                <a:lnTo>
                  <a:pt x="12763" y="308"/>
                </a:lnTo>
                <a:lnTo>
                  <a:pt x="12404" y="187"/>
                </a:lnTo>
                <a:lnTo>
                  <a:pt x="12008" y="77"/>
                </a:lnTo>
                <a:lnTo>
                  <a:pt x="11574" y="33"/>
                </a:lnTo>
                <a:lnTo>
                  <a:pt x="11102" y="11"/>
                </a:lnTo>
                <a:lnTo>
                  <a:pt x="10667" y="11"/>
                </a:lnTo>
                <a:lnTo>
                  <a:pt x="10233" y="77"/>
                </a:lnTo>
                <a:lnTo>
                  <a:pt x="9837" y="187"/>
                </a:lnTo>
                <a:lnTo>
                  <a:pt x="9440" y="286"/>
                </a:lnTo>
                <a:lnTo>
                  <a:pt x="9062" y="462"/>
                </a:lnTo>
                <a:lnTo>
                  <a:pt x="8741" y="628"/>
                </a:lnTo>
                <a:lnTo>
                  <a:pt x="8458" y="815"/>
                </a:lnTo>
                <a:lnTo>
                  <a:pt x="8232" y="1035"/>
                </a:lnTo>
                <a:lnTo>
                  <a:pt x="8062" y="1245"/>
                </a:lnTo>
                <a:lnTo>
                  <a:pt x="7911" y="1476"/>
                </a:lnTo>
                <a:lnTo>
                  <a:pt x="7835" y="1708"/>
                </a:lnTo>
                <a:lnTo>
                  <a:pt x="7797" y="1961"/>
                </a:lnTo>
                <a:lnTo>
                  <a:pt x="7835" y="2193"/>
                </a:lnTo>
                <a:lnTo>
                  <a:pt x="7948" y="2402"/>
                </a:lnTo>
                <a:lnTo>
                  <a:pt x="8062" y="2534"/>
                </a:lnTo>
                <a:lnTo>
                  <a:pt x="8175" y="2644"/>
                </a:lnTo>
                <a:lnTo>
                  <a:pt x="8269" y="2744"/>
                </a:lnTo>
                <a:lnTo>
                  <a:pt x="8420" y="2832"/>
                </a:lnTo>
                <a:lnTo>
                  <a:pt x="8704" y="3019"/>
                </a:lnTo>
                <a:lnTo>
                  <a:pt x="8968" y="3206"/>
                </a:lnTo>
                <a:lnTo>
                  <a:pt x="9138" y="3405"/>
                </a:lnTo>
                <a:lnTo>
                  <a:pt x="9327" y="3570"/>
                </a:lnTo>
                <a:lnTo>
                  <a:pt x="9440" y="3735"/>
                </a:lnTo>
                <a:lnTo>
                  <a:pt x="9516" y="3890"/>
                </a:lnTo>
                <a:lnTo>
                  <a:pt x="9534" y="4033"/>
                </a:lnTo>
                <a:lnTo>
                  <a:pt x="9534" y="4165"/>
                </a:lnTo>
                <a:lnTo>
                  <a:pt x="9516" y="4286"/>
                </a:lnTo>
                <a:lnTo>
                  <a:pt x="9440" y="4397"/>
                </a:lnTo>
                <a:lnTo>
                  <a:pt x="9327" y="4496"/>
                </a:lnTo>
                <a:lnTo>
                  <a:pt x="9176" y="4562"/>
                </a:lnTo>
                <a:lnTo>
                  <a:pt x="9006" y="4628"/>
                </a:lnTo>
                <a:lnTo>
                  <a:pt x="8779" y="4694"/>
                </a:lnTo>
                <a:lnTo>
                  <a:pt x="8534" y="4716"/>
                </a:lnTo>
                <a:lnTo>
                  <a:pt x="8232" y="4716"/>
                </a:lnTo>
                <a:lnTo>
                  <a:pt x="7118" y="4738"/>
                </a:lnTo>
                <a:lnTo>
                  <a:pt x="5947" y="4771"/>
                </a:lnTo>
                <a:lnTo>
                  <a:pt x="4795" y="4815"/>
                </a:lnTo>
                <a:lnTo>
                  <a:pt x="3681" y="4860"/>
                </a:lnTo>
                <a:lnTo>
                  <a:pt x="2662" y="4882"/>
                </a:lnTo>
                <a:lnTo>
                  <a:pt x="1755" y="4882"/>
                </a:lnTo>
                <a:lnTo>
                  <a:pt x="1359" y="4860"/>
                </a:lnTo>
                <a:lnTo>
                  <a:pt x="981" y="4837"/>
                </a:lnTo>
                <a:lnTo>
                  <a:pt x="698" y="4771"/>
                </a:lnTo>
                <a:lnTo>
                  <a:pt x="453" y="4716"/>
                </a:lnTo>
                <a:lnTo>
                  <a:pt x="453" y="5322"/>
                </a:lnTo>
                <a:lnTo>
                  <a:pt x="453" y="6083"/>
                </a:lnTo>
                <a:lnTo>
                  <a:pt x="453" y="6909"/>
                </a:lnTo>
                <a:lnTo>
                  <a:pt x="453" y="7780"/>
                </a:lnTo>
                <a:lnTo>
                  <a:pt x="453" y="8606"/>
                </a:lnTo>
                <a:lnTo>
                  <a:pt x="453" y="9345"/>
                </a:lnTo>
                <a:lnTo>
                  <a:pt x="453" y="9918"/>
                </a:lnTo>
                <a:lnTo>
                  <a:pt x="453" y="10282"/>
                </a:lnTo>
                <a:lnTo>
                  <a:pt x="490" y="10381"/>
                </a:lnTo>
                <a:lnTo>
                  <a:pt x="547" y="10491"/>
                </a:lnTo>
                <a:lnTo>
                  <a:pt x="660" y="10590"/>
                </a:lnTo>
                <a:lnTo>
                  <a:pt x="811" y="10700"/>
                </a:lnTo>
                <a:lnTo>
                  <a:pt x="981" y="10811"/>
                </a:lnTo>
                <a:lnTo>
                  <a:pt x="1208" y="10888"/>
                </a:lnTo>
                <a:lnTo>
                  <a:pt x="1453" y="10954"/>
                </a:lnTo>
                <a:lnTo>
                  <a:pt x="1718" y="11020"/>
                </a:lnTo>
                <a:lnTo>
                  <a:pt x="1963" y="11064"/>
                </a:lnTo>
                <a:lnTo>
                  <a:pt x="2265" y="11086"/>
                </a:lnTo>
                <a:lnTo>
                  <a:pt x="2548" y="11064"/>
                </a:lnTo>
                <a:lnTo>
                  <a:pt x="2794" y="11042"/>
                </a:lnTo>
                <a:lnTo>
                  <a:pt x="3096" y="10976"/>
                </a:lnTo>
                <a:lnTo>
                  <a:pt x="3341" y="10888"/>
                </a:lnTo>
                <a:lnTo>
                  <a:pt x="3606" y="10766"/>
                </a:lnTo>
                <a:lnTo>
                  <a:pt x="3813" y="10590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>
        <p:nvSpPr>
          <p:cNvPr id="20" name="Puzzle1"/>
          <p:cNvSpPr>
            <a:spLocks noEditPoints="1" noChangeArrowheads="1"/>
          </p:cNvSpPr>
          <p:nvPr/>
        </p:nvSpPr>
        <p:spPr bwMode="auto">
          <a:xfrm>
            <a:off x="3384331" y="2548951"/>
            <a:ext cx="1635699" cy="848218"/>
          </a:xfrm>
          <a:custGeom>
            <a:avLst/>
            <a:gdLst>
              <a:gd name="T0" fmla="*/ 16740 w 21600"/>
              <a:gd name="T1" fmla="*/ 21078 h 21600"/>
              <a:gd name="T2" fmla="*/ 16976 w 21600"/>
              <a:gd name="T3" fmla="*/ 521 h 21600"/>
              <a:gd name="T4" fmla="*/ 4725 w 21600"/>
              <a:gd name="T5" fmla="*/ 856 h 21600"/>
              <a:gd name="T6" fmla="*/ 5040 w 21600"/>
              <a:gd name="T7" fmla="*/ 21004 h 21600"/>
              <a:gd name="T8" fmla="*/ 10811 w 21600"/>
              <a:gd name="T9" fmla="*/ 12885 h 21600"/>
              <a:gd name="T10" fmla="*/ 10845 w 21600"/>
              <a:gd name="T11" fmla="*/ 8714 h 21600"/>
              <a:gd name="T12" fmla="*/ 21600 w 21600"/>
              <a:gd name="T13" fmla="*/ 10000 h 21600"/>
              <a:gd name="T14" fmla="*/ 56 w 21600"/>
              <a:gd name="T15" fmla="*/ 10000 h 21600"/>
              <a:gd name="T16" fmla="*/ 6086 w 21600"/>
              <a:gd name="T17" fmla="*/ 2569 h 21600"/>
              <a:gd name="T18" fmla="*/ 16132 w 21600"/>
              <a:gd name="T19" fmla="*/ 19552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9360" y="20836"/>
                </a:moveTo>
                <a:lnTo>
                  <a:pt x="9528" y="20836"/>
                </a:lnTo>
                <a:lnTo>
                  <a:pt x="9686" y="20762"/>
                </a:lnTo>
                <a:lnTo>
                  <a:pt x="9810" y="20687"/>
                </a:lnTo>
                <a:lnTo>
                  <a:pt x="9922" y="20575"/>
                </a:lnTo>
                <a:lnTo>
                  <a:pt x="10012" y="20426"/>
                </a:lnTo>
                <a:lnTo>
                  <a:pt x="10068" y="20296"/>
                </a:lnTo>
                <a:lnTo>
                  <a:pt x="10113" y="20110"/>
                </a:lnTo>
                <a:lnTo>
                  <a:pt x="10136" y="19905"/>
                </a:lnTo>
                <a:lnTo>
                  <a:pt x="10136" y="19682"/>
                </a:lnTo>
                <a:lnTo>
                  <a:pt x="10113" y="19440"/>
                </a:lnTo>
                <a:lnTo>
                  <a:pt x="10068" y="19142"/>
                </a:lnTo>
                <a:lnTo>
                  <a:pt x="10012" y="18900"/>
                </a:lnTo>
                <a:lnTo>
                  <a:pt x="9900" y="18620"/>
                </a:lnTo>
                <a:lnTo>
                  <a:pt x="9787" y="18285"/>
                </a:lnTo>
                <a:lnTo>
                  <a:pt x="9641" y="17968"/>
                </a:lnTo>
                <a:lnTo>
                  <a:pt x="9472" y="17652"/>
                </a:lnTo>
                <a:lnTo>
                  <a:pt x="9382" y="17466"/>
                </a:lnTo>
                <a:lnTo>
                  <a:pt x="9315" y="17298"/>
                </a:lnTo>
                <a:lnTo>
                  <a:pt x="9258" y="17112"/>
                </a:lnTo>
                <a:lnTo>
                  <a:pt x="9191" y="16926"/>
                </a:lnTo>
                <a:lnTo>
                  <a:pt x="9123" y="16535"/>
                </a:lnTo>
                <a:lnTo>
                  <a:pt x="9101" y="16144"/>
                </a:lnTo>
                <a:lnTo>
                  <a:pt x="9101" y="15753"/>
                </a:lnTo>
                <a:lnTo>
                  <a:pt x="9168" y="15362"/>
                </a:lnTo>
                <a:lnTo>
                  <a:pt x="9236" y="14971"/>
                </a:lnTo>
                <a:lnTo>
                  <a:pt x="9360" y="14580"/>
                </a:lnTo>
                <a:lnTo>
                  <a:pt x="9495" y="14244"/>
                </a:lnTo>
                <a:lnTo>
                  <a:pt x="9663" y="13891"/>
                </a:lnTo>
                <a:lnTo>
                  <a:pt x="9855" y="13611"/>
                </a:lnTo>
                <a:lnTo>
                  <a:pt x="10068" y="13351"/>
                </a:lnTo>
                <a:lnTo>
                  <a:pt x="10293" y="13146"/>
                </a:lnTo>
                <a:lnTo>
                  <a:pt x="10552" y="12997"/>
                </a:lnTo>
                <a:lnTo>
                  <a:pt x="10811" y="12885"/>
                </a:lnTo>
                <a:lnTo>
                  <a:pt x="11069" y="12866"/>
                </a:lnTo>
                <a:lnTo>
                  <a:pt x="11351" y="12885"/>
                </a:lnTo>
                <a:lnTo>
                  <a:pt x="11610" y="12997"/>
                </a:lnTo>
                <a:lnTo>
                  <a:pt x="11846" y="13183"/>
                </a:lnTo>
                <a:lnTo>
                  <a:pt x="12060" y="13388"/>
                </a:lnTo>
                <a:lnTo>
                  <a:pt x="12251" y="13648"/>
                </a:lnTo>
                <a:lnTo>
                  <a:pt x="12419" y="13928"/>
                </a:lnTo>
                <a:lnTo>
                  <a:pt x="12555" y="14244"/>
                </a:lnTo>
                <a:lnTo>
                  <a:pt x="12690" y="14617"/>
                </a:lnTo>
                <a:lnTo>
                  <a:pt x="12768" y="15008"/>
                </a:lnTo>
                <a:lnTo>
                  <a:pt x="12836" y="15399"/>
                </a:lnTo>
                <a:lnTo>
                  <a:pt x="12858" y="15753"/>
                </a:lnTo>
                <a:lnTo>
                  <a:pt x="12858" y="16144"/>
                </a:lnTo>
                <a:lnTo>
                  <a:pt x="12813" y="16535"/>
                </a:lnTo>
                <a:lnTo>
                  <a:pt x="12746" y="16888"/>
                </a:lnTo>
                <a:lnTo>
                  <a:pt x="12667" y="17224"/>
                </a:lnTo>
                <a:lnTo>
                  <a:pt x="12510" y="17503"/>
                </a:lnTo>
                <a:lnTo>
                  <a:pt x="12228" y="18043"/>
                </a:lnTo>
                <a:lnTo>
                  <a:pt x="11970" y="18546"/>
                </a:lnTo>
                <a:lnTo>
                  <a:pt x="11868" y="18751"/>
                </a:lnTo>
                <a:lnTo>
                  <a:pt x="11778" y="18974"/>
                </a:lnTo>
                <a:lnTo>
                  <a:pt x="11711" y="19179"/>
                </a:lnTo>
                <a:lnTo>
                  <a:pt x="11666" y="19365"/>
                </a:lnTo>
                <a:lnTo>
                  <a:pt x="11632" y="19570"/>
                </a:lnTo>
                <a:lnTo>
                  <a:pt x="11632" y="19756"/>
                </a:lnTo>
                <a:lnTo>
                  <a:pt x="11632" y="19942"/>
                </a:lnTo>
                <a:lnTo>
                  <a:pt x="11643" y="20110"/>
                </a:lnTo>
                <a:lnTo>
                  <a:pt x="11711" y="20296"/>
                </a:lnTo>
                <a:lnTo>
                  <a:pt x="11801" y="20464"/>
                </a:lnTo>
                <a:lnTo>
                  <a:pt x="11891" y="20650"/>
                </a:lnTo>
                <a:lnTo>
                  <a:pt x="12037" y="20836"/>
                </a:lnTo>
                <a:lnTo>
                  <a:pt x="12206" y="21004"/>
                </a:lnTo>
                <a:lnTo>
                  <a:pt x="12419" y="21190"/>
                </a:lnTo>
                <a:lnTo>
                  <a:pt x="12667" y="21320"/>
                </a:lnTo>
                <a:lnTo>
                  <a:pt x="12960" y="21432"/>
                </a:lnTo>
                <a:lnTo>
                  <a:pt x="13286" y="21544"/>
                </a:lnTo>
                <a:lnTo>
                  <a:pt x="13612" y="21655"/>
                </a:lnTo>
                <a:lnTo>
                  <a:pt x="13983" y="21693"/>
                </a:lnTo>
                <a:lnTo>
                  <a:pt x="14343" y="21730"/>
                </a:lnTo>
                <a:lnTo>
                  <a:pt x="14715" y="21730"/>
                </a:lnTo>
                <a:lnTo>
                  <a:pt x="15075" y="21730"/>
                </a:lnTo>
                <a:lnTo>
                  <a:pt x="15446" y="21655"/>
                </a:lnTo>
                <a:lnTo>
                  <a:pt x="15794" y="21581"/>
                </a:lnTo>
                <a:lnTo>
                  <a:pt x="16132" y="21432"/>
                </a:lnTo>
                <a:lnTo>
                  <a:pt x="16458" y="21302"/>
                </a:lnTo>
                <a:lnTo>
                  <a:pt x="16740" y="21078"/>
                </a:lnTo>
                <a:lnTo>
                  <a:pt x="16976" y="20836"/>
                </a:lnTo>
                <a:lnTo>
                  <a:pt x="17043" y="20650"/>
                </a:lnTo>
                <a:lnTo>
                  <a:pt x="17088" y="20426"/>
                </a:lnTo>
                <a:lnTo>
                  <a:pt x="17133" y="20222"/>
                </a:lnTo>
                <a:lnTo>
                  <a:pt x="17156" y="19980"/>
                </a:lnTo>
                <a:lnTo>
                  <a:pt x="17167" y="19477"/>
                </a:lnTo>
                <a:lnTo>
                  <a:pt x="17167" y="18974"/>
                </a:lnTo>
                <a:lnTo>
                  <a:pt x="17156" y="18397"/>
                </a:lnTo>
                <a:lnTo>
                  <a:pt x="17111" y="17820"/>
                </a:lnTo>
                <a:lnTo>
                  <a:pt x="17066" y="17261"/>
                </a:lnTo>
                <a:lnTo>
                  <a:pt x="16998" y="16646"/>
                </a:lnTo>
                <a:lnTo>
                  <a:pt x="16852" y="15511"/>
                </a:lnTo>
                <a:lnTo>
                  <a:pt x="16740" y="14393"/>
                </a:lnTo>
                <a:lnTo>
                  <a:pt x="16717" y="13928"/>
                </a:lnTo>
                <a:lnTo>
                  <a:pt x="16695" y="13462"/>
                </a:lnTo>
                <a:lnTo>
                  <a:pt x="16717" y="13071"/>
                </a:lnTo>
                <a:lnTo>
                  <a:pt x="16785" y="12755"/>
                </a:lnTo>
                <a:lnTo>
                  <a:pt x="16852" y="12419"/>
                </a:lnTo>
                <a:lnTo>
                  <a:pt x="16953" y="12140"/>
                </a:lnTo>
                <a:lnTo>
                  <a:pt x="17088" y="11898"/>
                </a:lnTo>
                <a:lnTo>
                  <a:pt x="17212" y="11675"/>
                </a:lnTo>
                <a:lnTo>
                  <a:pt x="17370" y="11470"/>
                </a:lnTo>
                <a:lnTo>
                  <a:pt x="17516" y="11284"/>
                </a:lnTo>
                <a:lnTo>
                  <a:pt x="17696" y="11135"/>
                </a:lnTo>
                <a:lnTo>
                  <a:pt x="17865" y="11042"/>
                </a:lnTo>
                <a:lnTo>
                  <a:pt x="18033" y="10930"/>
                </a:lnTo>
                <a:lnTo>
                  <a:pt x="18213" y="10893"/>
                </a:lnTo>
                <a:lnTo>
                  <a:pt x="18382" y="10893"/>
                </a:lnTo>
                <a:lnTo>
                  <a:pt x="18551" y="10967"/>
                </a:lnTo>
                <a:lnTo>
                  <a:pt x="18708" y="11042"/>
                </a:lnTo>
                <a:lnTo>
                  <a:pt x="18855" y="11172"/>
                </a:lnTo>
                <a:lnTo>
                  <a:pt x="19012" y="11358"/>
                </a:lnTo>
                <a:lnTo>
                  <a:pt x="19136" y="11600"/>
                </a:lnTo>
                <a:lnTo>
                  <a:pt x="19271" y="11861"/>
                </a:lnTo>
                <a:lnTo>
                  <a:pt x="19440" y="12028"/>
                </a:lnTo>
                <a:lnTo>
                  <a:pt x="19608" y="12177"/>
                </a:lnTo>
                <a:lnTo>
                  <a:pt x="19822" y="12289"/>
                </a:lnTo>
                <a:lnTo>
                  <a:pt x="20025" y="12289"/>
                </a:lnTo>
                <a:lnTo>
                  <a:pt x="20238" y="12289"/>
                </a:lnTo>
                <a:lnTo>
                  <a:pt x="20452" y="12215"/>
                </a:lnTo>
                <a:lnTo>
                  <a:pt x="20643" y="12103"/>
                </a:lnTo>
                <a:lnTo>
                  <a:pt x="20846" y="11973"/>
                </a:lnTo>
                <a:lnTo>
                  <a:pt x="21037" y="11786"/>
                </a:lnTo>
                <a:lnTo>
                  <a:pt x="21206" y="11563"/>
                </a:lnTo>
                <a:lnTo>
                  <a:pt x="21363" y="11321"/>
                </a:lnTo>
                <a:lnTo>
                  <a:pt x="21465" y="11079"/>
                </a:lnTo>
                <a:lnTo>
                  <a:pt x="21577" y="10744"/>
                </a:lnTo>
                <a:lnTo>
                  <a:pt x="21622" y="10427"/>
                </a:lnTo>
                <a:lnTo>
                  <a:pt x="21645" y="10111"/>
                </a:lnTo>
                <a:lnTo>
                  <a:pt x="21622" y="9608"/>
                </a:lnTo>
                <a:lnTo>
                  <a:pt x="21577" y="9142"/>
                </a:lnTo>
                <a:lnTo>
                  <a:pt x="21465" y="8751"/>
                </a:lnTo>
                <a:lnTo>
                  <a:pt x="21363" y="8397"/>
                </a:lnTo>
                <a:lnTo>
                  <a:pt x="21206" y="8062"/>
                </a:lnTo>
                <a:lnTo>
                  <a:pt x="21037" y="7820"/>
                </a:lnTo>
                <a:lnTo>
                  <a:pt x="20846" y="7597"/>
                </a:lnTo>
                <a:lnTo>
                  <a:pt x="20643" y="7429"/>
                </a:lnTo>
                <a:lnTo>
                  <a:pt x="20452" y="7317"/>
                </a:lnTo>
                <a:lnTo>
                  <a:pt x="20238" y="7206"/>
                </a:lnTo>
                <a:lnTo>
                  <a:pt x="20025" y="7168"/>
                </a:lnTo>
                <a:lnTo>
                  <a:pt x="19822" y="7206"/>
                </a:lnTo>
                <a:lnTo>
                  <a:pt x="19608" y="7243"/>
                </a:lnTo>
                <a:lnTo>
                  <a:pt x="19440" y="7355"/>
                </a:lnTo>
                <a:lnTo>
                  <a:pt x="19271" y="7504"/>
                </a:lnTo>
                <a:lnTo>
                  <a:pt x="19136" y="7708"/>
                </a:lnTo>
                <a:lnTo>
                  <a:pt x="19012" y="7895"/>
                </a:lnTo>
                <a:lnTo>
                  <a:pt x="18832" y="8025"/>
                </a:lnTo>
                <a:lnTo>
                  <a:pt x="18663" y="8174"/>
                </a:lnTo>
                <a:lnTo>
                  <a:pt x="18472" y="8248"/>
                </a:lnTo>
                <a:lnTo>
                  <a:pt x="18270" y="8286"/>
                </a:lnTo>
                <a:lnTo>
                  <a:pt x="18078" y="8323"/>
                </a:lnTo>
                <a:lnTo>
                  <a:pt x="17887" y="8323"/>
                </a:lnTo>
                <a:lnTo>
                  <a:pt x="17696" y="8248"/>
                </a:lnTo>
                <a:lnTo>
                  <a:pt x="17493" y="8174"/>
                </a:lnTo>
                <a:lnTo>
                  <a:pt x="17302" y="8062"/>
                </a:lnTo>
                <a:lnTo>
                  <a:pt x="17133" y="7969"/>
                </a:lnTo>
                <a:lnTo>
                  <a:pt x="16976" y="7783"/>
                </a:lnTo>
                <a:lnTo>
                  <a:pt x="16852" y="7597"/>
                </a:lnTo>
                <a:lnTo>
                  <a:pt x="16740" y="7429"/>
                </a:lnTo>
                <a:lnTo>
                  <a:pt x="16672" y="7168"/>
                </a:lnTo>
                <a:lnTo>
                  <a:pt x="16638" y="6926"/>
                </a:lnTo>
                <a:lnTo>
                  <a:pt x="16616" y="6498"/>
                </a:lnTo>
                <a:lnTo>
                  <a:pt x="16616" y="5772"/>
                </a:lnTo>
                <a:lnTo>
                  <a:pt x="16650" y="4915"/>
                </a:lnTo>
                <a:lnTo>
                  <a:pt x="16695" y="3928"/>
                </a:lnTo>
                <a:lnTo>
                  <a:pt x="16762" y="2960"/>
                </a:lnTo>
                <a:lnTo>
                  <a:pt x="16830" y="1992"/>
                </a:lnTo>
                <a:lnTo>
                  <a:pt x="16908" y="1173"/>
                </a:lnTo>
                <a:lnTo>
                  <a:pt x="16976" y="521"/>
                </a:lnTo>
                <a:lnTo>
                  <a:pt x="16953" y="521"/>
                </a:lnTo>
                <a:lnTo>
                  <a:pt x="16931" y="521"/>
                </a:lnTo>
                <a:lnTo>
                  <a:pt x="16267" y="484"/>
                </a:lnTo>
                <a:lnTo>
                  <a:pt x="15637" y="428"/>
                </a:lnTo>
                <a:lnTo>
                  <a:pt x="15063" y="353"/>
                </a:lnTo>
                <a:lnTo>
                  <a:pt x="14523" y="279"/>
                </a:lnTo>
                <a:lnTo>
                  <a:pt x="14040" y="167"/>
                </a:lnTo>
                <a:lnTo>
                  <a:pt x="13635" y="93"/>
                </a:lnTo>
                <a:lnTo>
                  <a:pt x="13331" y="18"/>
                </a:lnTo>
                <a:lnTo>
                  <a:pt x="13117" y="18"/>
                </a:lnTo>
                <a:lnTo>
                  <a:pt x="12982" y="18"/>
                </a:lnTo>
                <a:lnTo>
                  <a:pt x="12858" y="130"/>
                </a:lnTo>
                <a:lnTo>
                  <a:pt x="12723" y="279"/>
                </a:lnTo>
                <a:lnTo>
                  <a:pt x="12622" y="446"/>
                </a:lnTo>
                <a:lnTo>
                  <a:pt x="12510" y="670"/>
                </a:lnTo>
                <a:lnTo>
                  <a:pt x="12419" y="912"/>
                </a:lnTo>
                <a:lnTo>
                  <a:pt x="12363" y="1210"/>
                </a:lnTo>
                <a:lnTo>
                  <a:pt x="12318" y="1526"/>
                </a:lnTo>
                <a:lnTo>
                  <a:pt x="12273" y="1843"/>
                </a:lnTo>
                <a:lnTo>
                  <a:pt x="12251" y="2215"/>
                </a:lnTo>
                <a:lnTo>
                  <a:pt x="12273" y="2532"/>
                </a:lnTo>
                <a:lnTo>
                  <a:pt x="12318" y="2886"/>
                </a:lnTo>
                <a:lnTo>
                  <a:pt x="12386" y="3240"/>
                </a:lnTo>
                <a:lnTo>
                  <a:pt x="12464" y="3556"/>
                </a:lnTo>
                <a:lnTo>
                  <a:pt x="12577" y="3891"/>
                </a:lnTo>
                <a:lnTo>
                  <a:pt x="12746" y="4171"/>
                </a:lnTo>
                <a:lnTo>
                  <a:pt x="12926" y="4487"/>
                </a:lnTo>
                <a:lnTo>
                  <a:pt x="13050" y="4860"/>
                </a:lnTo>
                <a:lnTo>
                  <a:pt x="13162" y="5251"/>
                </a:lnTo>
                <a:lnTo>
                  <a:pt x="13218" y="5604"/>
                </a:lnTo>
                <a:lnTo>
                  <a:pt x="13263" y="5995"/>
                </a:lnTo>
                <a:lnTo>
                  <a:pt x="13241" y="6386"/>
                </a:lnTo>
                <a:lnTo>
                  <a:pt x="13218" y="6740"/>
                </a:lnTo>
                <a:lnTo>
                  <a:pt x="13139" y="7094"/>
                </a:lnTo>
                <a:lnTo>
                  <a:pt x="13050" y="7429"/>
                </a:lnTo>
                <a:lnTo>
                  <a:pt x="12903" y="7746"/>
                </a:lnTo>
                <a:lnTo>
                  <a:pt x="12723" y="8025"/>
                </a:lnTo>
                <a:lnTo>
                  <a:pt x="12532" y="8286"/>
                </a:lnTo>
                <a:lnTo>
                  <a:pt x="12318" y="8491"/>
                </a:lnTo>
                <a:lnTo>
                  <a:pt x="12060" y="8677"/>
                </a:lnTo>
                <a:lnTo>
                  <a:pt x="11756" y="8788"/>
                </a:lnTo>
                <a:lnTo>
                  <a:pt x="11452" y="8826"/>
                </a:lnTo>
                <a:lnTo>
                  <a:pt x="11283" y="8826"/>
                </a:lnTo>
                <a:lnTo>
                  <a:pt x="11126" y="8826"/>
                </a:lnTo>
                <a:lnTo>
                  <a:pt x="11002" y="8788"/>
                </a:lnTo>
                <a:lnTo>
                  <a:pt x="10845" y="8714"/>
                </a:lnTo>
                <a:lnTo>
                  <a:pt x="10721" y="8640"/>
                </a:lnTo>
                <a:lnTo>
                  <a:pt x="10608" y="8565"/>
                </a:lnTo>
                <a:lnTo>
                  <a:pt x="10485" y="8453"/>
                </a:lnTo>
                <a:lnTo>
                  <a:pt x="10372" y="8323"/>
                </a:lnTo>
                <a:lnTo>
                  <a:pt x="10181" y="8062"/>
                </a:lnTo>
                <a:lnTo>
                  <a:pt x="10035" y="7746"/>
                </a:lnTo>
                <a:lnTo>
                  <a:pt x="9900" y="7392"/>
                </a:lnTo>
                <a:lnTo>
                  <a:pt x="9787" y="7001"/>
                </a:lnTo>
                <a:lnTo>
                  <a:pt x="9731" y="6610"/>
                </a:lnTo>
                <a:lnTo>
                  <a:pt x="9686" y="6219"/>
                </a:lnTo>
                <a:lnTo>
                  <a:pt x="9663" y="5772"/>
                </a:lnTo>
                <a:lnTo>
                  <a:pt x="9686" y="5381"/>
                </a:lnTo>
                <a:lnTo>
                  <a:pt x="9753" y="4990"/>
                </a:lnTo>
                <a:lnTo>
                  <a:pt x="9832" y="4636"/>
                </a:lnTo>
                <a:lnTo>
                  <a:pt x="9945" y="4320"/>
                </a:lnTo>
                <a:lnTo>
                  <a:pt x="10068" y="4022"/>
                </a:lnTo>
                <a:lnTo>
                  <a:pt x="10203" y="3817"/>
                </a:lnTo>
                <a:lnTo>
                  <a:pt x="10316" y="3593"/>
                </a:lnTo>
                <a:lnTo>
                  <a:pt x="10395" y="3351"/>
                </a:lnTo>
                <a:lnTo>
                  <a:pt x="10462" y="3109"/>
                </a:lnTo>
                <a:lnTo>
                  <a:pt x="10507" y="2848"/>
                </a:lnTo>
                <a:lnTo>
                  <a:pt x="10530" y="2606"/>
                </a:lnTo>
                <a:lnTo>
                  <a:pt x="10507" y="2346"/>
                </a:lnTo>
                <a:lnTo>
                  <a:pt x="10462" y="2141"/>
                </a:lnTo>
                <a:lnTo>
                  <a:pt x="10395" y="1880"/>
                </a:lnTo>
                <a:lnTo>
                  <a:pt x="10293" y="1638"/>
                </a:lnTo>
                <a:lnTo>
                  <a:pt x="10158" y="1415"/>
                </a:lnTo>
                <a:lnTo>
                  <a:pt x="9967" y="1210"/>
                </a:lnTo>
                <a:lnTo>
                  <a:pt x="9753" y="986"/>
                </a:lnTo>
                <a:lnTo>
                  <a:pt x="9495" y="819"/>
                </a:lnTo>
                <a:lnTo>
                  <a:pt x="9191" y="670"/>
                </a:lnTo>
                <a:lnTo>
                  <a:pt x="8842" y="521"/>
                </a:lnTo>
                <a:lnTo>
                  <a:pt x="8471" y="446"/>
                </a:lnTo>
                <a:lnTo>
                  <a:pt x="7998" y="428"/>
                </a:lnTo>
                <a:lnTo>
                  <a:pt x="7413" y="428"/>
                </a:lnTo>
                <a:lnTo>
                  <a:pt x="6817" y="446"/>
                </a:lnTo>
                <a:lnTo>
                  <a:pt x="6187" y="521"/>
                </a:lnTo>
                <a:lnTo>
                  <a:pt x="5602" y="633"/>
                </a:lnTo>
                <a:lnTo>
                  <a:pt x="5107" y="744"/>
                </a:lnTo>
                <a:lnTo>
                  <a:pt x="4725" y="856"/>
                </a:lnTo>
                <a:lnTo>
                  <a:pt x="4848" y="1564"/>
                </a:lnTo>
                <a:lnTo>
                  <a:pt x="5028" y="2495"/>
                </a:lnTo>
                <a:lnTo>
                  <a:pt x="5175" y="3556"/>
                </a:lnTo>
                <a:lnTo>
                  <a:pt x="5298" y="4673"/>
                </a:lnTo>
                <a:lnTo>
                  <a:pt x="5343" y="5213"/>
                </a:lnTo>
                <a:lnTo>
                  <a:pt x="5388" y="5753"/>
                </a:lnTo>
                <a:lnTo>
                  <a:pt x="5411" y="6275"/>
                </a:lnTo>
                <a:lnTo>
                  <a:pt x="5411" y="6740"/>
                </a:lnTo>
                <a:lnTo>
                  <a:pt x="5366" y="7168"/>
                </a:lnTo>
                <a:lnTo>
                  <a:pt x="5321" y="7541"/>
                </a:lnTo>
                <a:lnTo>
                  <a:pt x="5287" y="7708"/>
                </a:lnTo>
                <a:lnTo>
                  <a:pt x="5242" y="7857"/>
                </a:lnTo>
                <a:lnTo>
                  <a:pt x="5197" y="7969"/>
                </a:lnTo>
                <a:lnTo>
                  <a:pt x="5130" y="8062"/>
                </a:lnTo>
                <a:lnTo>
                  <a:pt x="5006" y="8248"/>
                </a:lnTo>
                <a:lnTo>
                  <a:pt x="4848" y="8397"/>
                </a:lnTo>
                <a:lnTo>
                  <a:pt x="4725" y="8528"/>
                </a:lnTo>
                <a:lnTo>
                  <a:pt x="4567" y="8640"/>
                </a:lnTo>
                <a:lnTo>
                  <a:pt x="4421" y="8714"/>
                </a:lnTo>
                <a:lnTo>
                  <a:pt x="4263" y="8751"/>
                </a:lnTo>
                <a:lnTo>
                  <a:pt x="4095" y="8788"/>
                </a:lnTo>
                <a:lnTo>
                  <a:pt x="3948" y="8788"/>
                </a:lnTo>
                <a:lnTo>
                  <a:pt x="3791" y="8751"/>
                </a:lnTo>
                <a:lnTo>
                  <a:pt x="3667" y="8714"/>
                </a:lnTo>
                <a:lnTo>
                  <a:pt x="3510" y="8677"/>
                </a:lnTo>
                <a:lnTo>
                  <a:pt x="3386" y="8602"/>
                </a:lnTo>
                <a:lnTo>
                  <a:pt x="3251" y="8491"/>
                </a:lnTo>
                <a:lnTo>
                  <a:pt x="3127" y="8360"/>
                </a:lnTo>
                <a:lnTo>
                  <a:pt x="3015" y="8248"/>
                </a:lnTo>
                <a:lnTo>
                  <a:pt x="2925" y="8062"/>
                </a:lnTo>
                <a:lnTo>
                  <a:pt x="2778" y="7857"/>
                </a:lnTo>
                <a:lnTo>
                  <a:pt x="2610" y="7671"/>
                </a:lnTo>
                <a:lnTo>
                  <a:pt x="2407" y="7541"/>
                </a:lnTo>
                <a:lnTo>
                  <a:pt x="2171" y="7466"/>
                </a:lnTo>
                <a:lnTo>
                  <a:pt x="1957" y="7429"/>
                </a:lnTo>
                <a:lnTo>
                  <a:pt x="1698" y="7429"/>
                </a:lnTo>
                <a:lnTo>
                  <a:pt x="1462" y="7466"/>
                </a:lnTo>
                <a:lnTo>
                  <a:pt x="1226" y="7559"/>
                </a:lnTo>
                <a:lnTo>
                  <a:pt x="989" y="7708"/>
                </a:lnTo>
                <a:lnTo>
                  <a:pt x="776" y="7932"/>
                </a:lnTo>
                <a:lnTo>
                  <a:pt x="551" y="8211"/>
                </a:lnTo>
                <a:lnTo>
                  <a:pt x="382" y="8528"/>
                </a:lnTo>
                <a:lnTo>
                  <a:pt x="315" y="8714"/>
                </a:lnTo>
                <a:lnTo>
                  <a:pt x="236" y="8919"/>
                </a:lnTo>
                <a:lnTo>
                  <a:pt x="191" y="9142"/>
                </a:lnTo>
                <a:lnTo>
                  <a:pt x="123" y="9347"/>
                </a:lnTo>
                <a:lnTo>
                  <a:pt x="78" y="9608"/>
                </a:lnTo>
                <a:lnTo>
                  <a:pt x="56" y="9887"/>
                </a:lnTo>
                <a:lnTo>
                  <a:pt x="33" y="10185"/>
                </a:lnTo>
                <a:lnTo>
                  <a:pt x="33" y="10464"/>
                </a:lnTo>
                <a:lnTo>
                  <a:pt x="33" y="10706"/>
                </a:lnTo>
                <a:lnTo>
                  <a:pt x="56" y="10967"/>
                </a:lnTo>
                <a:lnTo>
                  <a:pt x="78" y="11172"/>
                </a:lnTo>
                <a:lnTo>
                  <a:pt x="123" y="11395"/>
                </a:lnTo>
                <a:lnTo>
                  <a:pt x="168" y="11600"/>
                </a:lnTo>
                <a:lnTo>
                  <a:pt x="236" y="11786"/>
                </a:lnTo>
                <a:lnTo>
                  <a:pt x="292" y="11973"/>
                </a:lnTo>
                <a:lnTo>
                  <a:pt x="382" y="12140"/>
                </a:lnTo>
                <a:lnTo>
                  <a:pt x="540" y="12419"/>
                </a:lnTo>
                <a:lnTo>
                  <a:pt x="731" y="12680"/>
                </a:lnTo>
                <a:lnTo>
                  <a:pt x="944" y="12866"/>
                </a:lnTo>
                <a:lnTo>
                  <a:pt x="1158" y="12997"/>
                </a:lnTo>
                <a:lnTo>
                  <a:pt x="1395" y="13108"/>
                </a:lnTo>
                <a:lnTo>
                  <a:pt x="1608" y="13183"/>
                </a:lnTo>
                <a:lnTo>
                  <a:pt x="1856" y="13183"/>
                </a:lnTo>
                <a:lnTo>
                  <a:pt x="2070" y="13146"/>
                </a:lnTo>
                <a:lnTo>
                  <a:pt x="2261" y="13071"/>
                </a:lnTo>
                <a:lnTo>
                  <a:pt x="2430" y="12960"/>
                </a:lnTo>
                <a:lnTo>
                  <a:pt x="2587" y="12792"/>
                </a:lnTo>
                <a:lnTo>
                  <a:pt x="2688" y="12606"/>
                </a:lnTo>
                <a:lnTo>
                  <a:pt x="2801" y="12419"/>
                </a:lnTo>
                <a:lnTo>
                  <a:pt x="2925" y="12289"/>
                </a:lnTo>
                <a:lnTo>
                  <a:pt x="3082" y="12177"/>
                </a:lnTo>
                <a:lnTo>
                  <a:pt x="3228" y="12103"/>
                </a:lnTo>
                <a:lnTo>
                  <a:pt x="3408" y="12103"/>
                </a:lnTo>
                <a:lnTo>
                  <a:pt x="3577" y="12103"/>
                </a:lnTo>
                <a:lnTo>
                  <a:pt x="3723" y="12177"/>
                </a:lnTo>
                <a:lnTo>
                  <a:pt x="3903" y="12252"/>
                </a:lnTo>
                <a:lnTo>
                  <a:pt x="4072" y="12364"/>
                </a:lnTo>
                <a:lnTo>
                  <a:pt x="4230" y="12494"/>
                </a:lnTo>
                <a:lnTo>
                  <a:pt x="4353" y="12643"/>
                </a:lnTo>
                <a:lnTo>
                  <a:pt x="4488" y="12829"/>
                </a:lnTo>
                <a:lnTo>
                  <a:pt x="4567" y="13034"/>
                </a:lnTo>
                <a:lnTo>
                  <a:pt x="4657" y="13257"/>
                </a:lnTo>
                <a:lnTo>
                  <a:pt x="4702" y="13462"/>
                </a:lnTo>
                <a:lnTo>
                  <a:pt x="4725" y="13686"/>
                </a:lnTo>
                <a:lnTo>
                  <a:pt x="4702" y="14282"/>
                </a:lnTo>
                <a:lnTo>
                  <a:pt x="4657" y="15045"/>
                </a:lnTo>
                <a:lnTo>
                  <a:pt x="4612" y="15976"/>
                </a:lnTo>
                <a:lnTo>
                  <a:pt x="4590" y="16926"/>
                </a:lnTo>
                <a:lnTo>
                  <a:pt x="4567" y="17968"/>
                </a:lnTo>
                <a:lnTo>
                  <a:pt x="4567" y="19011"/>
                </a:lnTo>
                <a:lnTo>
                  <a:pt x="4590" y="19514"/>
                </a:lnTo>
                <a:lnTo>
                  <a:pt x="4612" y="19980"/>
                </a:lnTo>
                <a:lnTo>
                  <a:pt x="4657" y="20426"/>
                </a:lnTo>
                <a:lnTo>
                  <a:pt x="4725" y="20836"/>
                </a:lnTo>
                <a:lnTo>
                  <a:pt x="4848" y="20929"/>
                </a:lnTo>
                <a:lnTo>
                  <a:pt x="5040" y="21004"/>
                </a:lnTo>
                <a:lnTo>
                  <a:pt x="5265" y="21078"/>
                </a:lnTo>
                <a:lnTo>
                  <a:pt x="5478" y="21115"/>
                </a:lnTo>
                <a:lnTo>
                  <a:pt x="6041" y="21115"/>
                </a:lnTo>
                <a:lnTo>
                  <a:pt x="6637" y="21078"/>
                </a:lnTo>
                <a:lnTo>
                  <a:pt x="7312" y="21004"/>
                </a:lnTo>
                <a:lnTo>
                  <a:pt x="7998" y="20929"/>
                </a:lnTo>
                <a:lnTo>
                  <a:pt x="8696" y="20855"/>
                </a:lnTo>
                <a:lnTo>
                  <a:pt x="9360" y="20836"/>
                </a:lnTo>
                <a:close/>
              </a:path>
            </a:pathLst>
          </a:custGeom>
          <a:solidFill>
            <a:srgbClr val="FFCC99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21" name="Puzzle3"/>
          <p:cNvSpPr>
            <a:spLocks noEditPoints="1" noChangeArrowheads="1"/>
          </p:cNvSpPr>
          <p:nvPr/>
        </p:nvSpPr>
        <p:spPr bwMode="auto">
          <a:xfrm>
            <a:off x="6533949" y="2212134"/>
            <a:ext cx="1012316" cy="1221887"/>
          </a:xfrm>
          <a:custGeom>
            <a:avLst/>
            <a:gdLst>
              <a:gd name="T0" fmla="*/ 10391 w 21600"/>
              <a:gd name="T1" fmla="*/ 15806 h 21600"/>
              <a:gd name="T2" fmla="*/ 20551 w 21600"/>
              <a:gd name="T3" fmla="*/ 21088 h 21600"/>
              <a:gd name="T4" fmla="*/ 13180 w 21600"/>
              <a:gd name="T5" fmla="*/ 13801 h 21600"/>
              <a:gd name="T6" fmla="*/ 20551 w 21600"/>
              <a:gd name="T7" fmla="*/ 7025 h 21600"/>
              <a:gd name="T8" fmla="*/ 10500 w 21600"/>
              <a:gd name="T9" fmla="*/ 52 h 21600"/>
              <a:gd name="T10" fmla="*/ 692 w 21600"/>
              <a:gd name="T11" fmla="*/ 6802 h 21600"/>
              <a:gd name="T12" fmla="*/ 8064 w 21600"/>
              <a:gd name="T13" fmla="*/ 13526 h 21600"/>
              <a:gd name="T14" fmla="*/ 692 w 21600"/>
              <a:gd name="T15" fmla="*/ 21088 h 21600"/>
              <a:gd name="T16" fmla="*/ 2273 w 21600"/>
              <a:gd name="T17" fmla="*/ 7719 h 21600"/>
              <a:gd name="T18" fmla="*/ 19149 w 21600"/>
              <a:gd name="T19" fmla="*/ 20237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6625" y="20892"/>
                </a:moveTo>
                <a:lnTo>
                  <a:pt x="7105" y="21023"/>
                </a:lnTo>
                <a:lnTo>
                  <a:pt x="7513" y="21088"/>
                </a:lnTo>
                <a:lnTo>
                  <a:pt x="7922" y="21115"/>
                </a:lnTo>
                <a:lnTo>
                  <a:pt x="8242" y="21115"/>
                </a:lnTo>
                <a:lnTo>
                  <a:pt x="8544" y="21062"/>
                </a:lnTo>
                <a:lnTo>
                  <a:pt x="8810" y="20997"/>
                </a:lnTo>
                <a:lnTo>
                  <a:pt x="9023" y="20892"/>
                </a:lnTo>
                <a:lnTo>
                  <a:pt x="9148" y="20761"/>
                </a:lnTo>
                <a:lnTo>
                  <a:pt x="9290" y="20616"/>
                </a:lnTo>
                <a:lnTo>
                  <a:pt x="9361" y="20459"/>
                </a:lnTo>
                <a:lnTo>
                  <a:pt x="9396" y="20289"/>
                </a:lnTo>
                <a:lnTo>
                  <a:pt x="9396" y="20092"/>
                </a:lnTo>
                <a:lnTo>
                  <a:pt x="9325" y="19909"/>
                </a:lnTo>
                <a:lnTo>
                  <a:pt x="9219" y="19738"/>
                </a:lnTo>
                <a:lnTo>
                  <a:pt x="9094" y="19555"/>
                </a:lnTo>
                <a:lnTo>
                  <a:pt x="8917" y="19384"/>
                </a:lnTo>
                <a:lnTo>
                  <a:pt x="8650" y="19162"/>
                </a:lnTo>
                <a:lnTo>
                  <a:pt x="8437" y="18900"/>
                </a:lnTo>
                <a:lnTo>
                  <a:pt x="8277" y="18624"/>
                </a:lnTo>
                <a:lnTo>
                  <a:pt x="8135" y="18349"/>
                </a:lnTo>
                <a:lnTo>
                  <a:pt x="8028" y="18048"/>
                </a:lnTo>
                <a:lnTo>
                  <a:pt x="7993" y="17746"/>
                </a:lnTo>
                <a:lnTo>
                  <a:pt x="7993" y="17471"/>
                </a:lnTo>
                <a:lnTo>
                  <a:pt x="8028" y="17169"/>
                </a:lnTo>
                <a:lnTo>
                  <a:pt x="8135" y="16920"/>
                </a:lnTo>
                <a:lnTo>
                  <a:pt x="8277" y="16671"/>
                </a:lnTo>
                <a:lnTo>
                  <a:pt x="8366" y="16540"/>
                </a:lnTo>
                <a:lnTo>
                  <a:pt x="8473" y="16409"/>
                </a:lnTo>
                <a:lnTo>
                  <a:pt x="8615" y="16317"/>
                </a:lnTo>
                <a:lnTo>
                  <a:pt x="8739" y="16213"/>
                </a:lnTo>
                <a:lnTo>
                  <a:pt x="8881" y="16134"/>
                </a:lnTo>
                <a:lnTo>
                  <a:pt x="9059" y="16055"/>
                </a:lnTo>
                <a:lnTo>
                  <a:pt x="9254" y="15990"/>
                </a:lnTo>
                <a:lnTo>
                  <a:pt x="9432" y="15911"/>
                </a:lnTo>
                <a:lnTo>
                  <a:pt x="9663" y="15885"/>
                </a:lnTo>
                <a:lnTo>
                  <a:pt x="9876" y="15833"/>
                </a:lnTo>
                <a:lnTo>
                  <a:pt x="10142" y="15806"/>
                </a:lnTo>
                <a:lnTo>
                  <a:pt x="10391" y="15806"/>
                </a:lnTo>
                <a:lnTo>
                  <a:pt x="10728" y="15806"/>
                </a:lnTo>
                <a:lnTo>
                  <a:pt x="10995" y="15806"/>
                </a:lnTo>
                <a:lnTo>
                  <a:pt x="11279" y="15833"/>
                </a:lnTo>
                <a:lnTo>
                  <a:pt x="11546" y="15885"/>
                </a:lnTo>
                <a:lnTo>
                  <a:pt x="11776" y="15937"/>
                </a:lnTo>
                <a:lnTo>
                  <a:pt x="12025" y="15990"/>
                </a:lnTo>
                <a:lnTo>
                  <a:pt x="12221" y="16055"/>
                </a:lnTo>
                <a:lnTo>
                  <a:pt x="12434" y="16134"/>
                </a:lnTo>
                <a:lnTo>
                  <a:pt x="12611" y="16213"/>
                </a:lnTo>
                <a:lnTo>
                  <a:pt x="12771" y="16317"/>
                </a:lnTo>
                <a:lnTo>
                  <a:pt x="12913" y="16409"/>
                </a:lnTo>
                <a:lnTo>
                  <a:pt x="13038" y="16514"/>
                </a:lnTo>
                <a:lnTo>
                  <a:pt x="13251" y="16737"/>
                </a:lnTo>
                <a:lnTo>
                  <a:pt x="13428" y="16986"/>
                </a:lnTo>
                <a:lnTo>
                  <a:pt x="13517" y="17248"/>
                </a:lnTo>
                <a:lnTo>
                  <a:pt x="13588" y="17523"/>
                </a:lnTo>
                <a:lnTo>
                  <a:pt x="13588" y="17799"/>
                </a:lnTo>
                <a:lnTo>
                  <a:pt x="13517" y="18074"/>
                </a:lnTo>
                <a:lnTo>
                  <a:pt x="13428" y="18323"/>
                </a:lnTo>
                <a:lnTo>
                  <a:pt x="13286" y="18572"/>
                </a:lnTo>
                <a:lnTo>
                  <a:pt x="13109" y="18808"/>
                </a:lnTo>
                <a:lnTo>
                  <a:pt x="12878" y="19031"/>
                </a:lnTo>
                <a:lnTo>
                  <a:pt x="12434" y="19411"/>
                </a:lnTo>
                <a:lnTo>
                  <a:pt x="12132" y="19738"/>
                </a:lnTo>
                <a:lnTo>
                  <a:pt x="12025" y="19856"/>
                </a:lnTo>
                <a:lnTo>
                  <a:pt x="11919" y="20014"/>
                </a:lnTo>
                <a:lnTo>
                  <a:pt x="11883" y="20132"/>
                </a:lnTo>
                <a:lnTo>
                  <a:pt x="11883" y="20263"/>
                </a:lnTo>
                <a:lnTo>
                  <a:pt x="11883" y="20394"/>
                </a:lnTo>
                <a:lnTo>
                  <a:pt x="11954" y="20485"/>
                </a:lnTo>
                <a:lnTo>
                  <a:pt x="12061" y="20590"/>
                </a:lnTo>
                <a:lnTo>
                  <a:pt x="12185" y="20695"/>
                </a:lnTo>
                <a:lnTo>
                  <a:pt x="12327" y="20787"/>
                </a:lnTo>
                <a:lnTo>
                  <a:pt x="12540" y="20892"/>
                </a:lnTo>
                <a:lnTo>
                  <a:pt x="12771" y="20997"/>
                </a:lnTo>
                <a:lnTo>
                  <a:pt x="13073" y="21088"/>
                </a:lnTo>
                <a:lnTo>
                  <a:pt x="13428" y="21193"/>
                </a:lnTo>
                <a:lnTo>
                  <a:pt x="13873" y="21298"/>
                </a:lnTo>
                <a:lnTo>
                  <a:pt x="14317" y="21390"/>
                </a:lnTo>
                <a:lnTo>
                  <a:pt x="14778" y="21468"/>
                </a:lnTo>
                <a:lnTo>
                  <a:pt x="15294" y="21547"/>
                </a:lnTo>
                <a:lnTo>
                  <a:pt x="15809" y="21600"/>
                </a:lnTo>
                <a:lnTo>
                  <a:pt x="16359" y="21652"/>
                </a:lnTo>
                <a:lnTo>
                  <a:pt x="16875" y="21678"/>
                </a:lnTo>
                <a:lnTo>
                  <a:pt x="17407" y="21678"/>
                </a:lnTo>
                <a:lnTo>
                  <a:pt x="17958" y="21678"/>
                </a:lnTo>
                <a:lnTo>
                  <a:pt x="18473" y="21652"/>
                </a:lnTo>
                <a:lnTo>
                  <a:pt x="18953" y="21573"/>
                </a:lnTo>
                <a:lnTo>
                  <a:pt x="19397" y="21495"/>
                </a:lnTo>
                <a:lnTo>
                  <a:pt x="19841" y="21390"/>
                </a:lnTo>
                <a:lnTo>
                  <a:pt x="20214" y="21272"/>
                </a:lnTo>
                <a:lnTo>
                  <a:pt x="20551" y="21088"/>
                </a:lnTo>
                <a:lnTo>
                  <a:pt x="20480" y="20787"/>
                </a:lnTo>
                <a:lnTo>
                  <a:pt x="20409" y="20485"/>
                </a:lnTo>
                <a:lnTo>
                  <a:pt x="20356" y="20158"/>
                </a:lnTo>
                <a:lnTo>
                  <a:pt x="20356" y="19804"/>
                </a:lnTo>
                <a:lnTo>
                  <a:pt x="20321" y="19083"/>
                </a:lnTo>
                <a:lnTo>
                  <a:pt x="20356" y="18349"/>
                </a:lnTo>
                <a:lnTo>
                  <a:pt x="20409" y="17641"/>
                </a:lnTo>
                <a:lnTo>
                  <a:pt x="20480" y="17012"/>
                </a:lnTo>
                <a:lnTo>
                  <a:pt x="20551" y="16488"/>
                </a:lnTo>
                <a:lnTo>
                  <a:pt x="20551" y="16055"/>
                </a:lnTo>
                <a:lnTo>
                  <a:pt x="20551" y="15911"/>
                </a:lnTo>
                <a:lnTo>
                  <a:pt x="20445" y="15754"/>
                </a:lnTo>
                <a:lnTo>
                  <a:pt x="20356" y="15610"/>
                </a:lnTo>
                <a:lnTo>
                  <a:pt x="20178" y="15452"/>
                </a:lnTo>
                <a:lnTo>
                  <a:pt x="20001" y="15334"/>
                </a:lnTo>
                <a:lnTo>
                  <a:pt x="19770" y="15230"/>
                </a:lnTo>
                <a:lnTo>
                  <a:pt x="19521" y="15125"/>
                </a:lnTo>
                <a:lnTo>
                  <a:pt x="19290" y="15059"/>
                </a:lnTo>
                <a:lnTo>
                  <a:pt x="19024" y="15007"/>
                </a:lnTo>
                <a:lnTo>
                  <a:pt x="18740" y="14954"/>
                </a:lnTo>
                <a:lnTo>
                  <a:pt x="18509" y="14954"/>
                </a:lnTo>
                <a:lnTo>
                  <a:pt x="18225" y="14954"/>
                </a:lnTo>
                <a:lnTo>
                  <a:pt x="17994" y="15007"/>
                </a:lnTo>
                <a:lnTo>
                  <a:pt x="17763" y="15085"/>
                </a:lnTo>
                <a:lnTo>
                  <a:pt x="17550" y="15177"/>
                </a:lnTo>
                <a:lnTo>
                  <a:pt x="17372" y="15308"/>
                </a:lnTo>
                <a:lnTo>
                  <a:pt x="17176" y="15426"/>
                </a:lnTo>
                <a:lnTo>
                  <a:pt x="16928" y="15557"/>
                </a:lnTo>
                <a:lnTo>
                  <a:pt x="16661" y="15636"/>
                </a:lnTo>
                <a:lnTo>
                  <a:pt x="16359" y="15688"/>
                </a:lnTo>
                <a:lnTo>
                  <a:pt x="16022" y="15715"/>
                </a:lnTo>
                <a:lnTo>
                  <a:pt x="15667" y="15688"/>
                </a:lnTo>
                <a:lnTo>
                  <a:pt x="15294" y="15662"/>
                </a:lnTo>
                <a:lnTo>
                  <a:pt x="14956" y="15583"/>
                </a:lnTo>
                <a:lnTo>
                  <a:pt x="14619" y="15479"/>
                </a:lnTo>
                <a:lnTo>
                  <a:pt x="14281" y="15334"/>
                </a:lnTo>
                <a:lnTo>
                  <a:pt x="13961" y="15177"/>
                </a:lnTo>
                <a:lnTo>
                  <a:pt x="13695" y="14981"/>
                </a:lnTo>
                <a:lnTo>
                  <a:pt x="13588" y="14850"/>
                </a:lnTo>
                <a:lnTo>
                  <a:pt x="13482" y="14732"/>
                </a:lnTo>
                <a:lnTo>
                  <a:pt x="13393" y="14600"/>
                </a:lnTo>
                <a:lnTo>
                  <a:pt x="13322" y="14456"/>
                </a:lnTo>
                <a:lnTo>
                  <a:pt x="13251" y="14299"/>
                </a:lnTo>
                <a:lnTo>
                  <a:pt x="13215" y="14155"/>
                </a:lnTo>
                <a:lnTo>
                  <a:pt x="13180" y="13971"/>
                </a:lnTo>
                <a:lnTo>
                  <a:pt x="13180" y="13801"/>
                </a:lnTo>
                <a:lnTo>
                  <a:pt x="13180" y="13591"/>
                </a:lnTo>
                <a:lnTo>
                  <a:pt x="13215" y="13395"/>
                </a:lnTo>
                <a:lnTo>
                  <a:pt x="13251" y="13198"/>
                </a:lnTo>
                <a:lnTo>
                  <a:pt x="13322" y="13015"/>
                </a:lnTo>
                <a:lnTo>
                  <a:pt x="13393" y="12870"/>
                </a:lnTo>
                <a:lnTo>
                  <a:pt x="13482" y="12713"/>
                </a:lnTo>
                <a:lnTo>
                  <a:pt x="13588" y="12569"/>
                </a:lnTo>
                <a:lnTo>
                  <a:pt x="13730" y="12438"/>
                </a:lnTo>
                <a:lnTo>
                  <a:pt x="13997" y="12215"/>
                </a:lnTo>
                <a:lnTo>
                  <a:pt x="14334" y="12005"/>
                </a:lnTo>
                <a:lnTo>
                  <a:pt x="14690" y="11861"/>
                </a:lnTo>
                <a:lnTo>
                  <a:pt x="15063" y="11756"/>
                </a:lnTo>
                <a:lnTo>
                  <a:pt x="15436" y="11678"/>
                </a:lnTo>
                <a:lnTo>
                  <a:pt x="15809" y="11638"/>
                </a:lnTo>
                <a:lnTo>
                  <a:pt x="16182" y="11638"/>
                </a:lnTo>
                <a:lnTo>
                  <a:pt x="16555" y="11678"/>
                </a:lnTo>
                <a:lnTo>
                  <a:pt x="16910" y="11730"/>
                </a:lnTo>
                <a:lnTo>
                  <a:pt x="17248" y="11835"/>
                </a:lnTo>
                <a:lnTo>
                  <a:pt x="17514" y="11966"/>
                </a:lnTo>
                <a:lnTo>
                  <a:pt x="17763" y="12110"/>
                </a:lnTo>
                <a:lnTo>
                  <a:pt x="17887" y="12215"/>
                </a:lnTo>
                <a:lnTo>
                  <a:pt x="18065" y="12307"/>
                </a:lnTo>
                <a:lnTo>
                  <a:pt x="18260" y="12412"/>
                </a:lnTo>
                <a:lnTo>
                  <a:pt x="18438" y="12464"/>
                </a:lnTo>
                <a:lnTo>
                  <a:pt x="18669" y="12543"/>
                </a:lnTo>
                <a:lnTo>
                  <a:pt x="18882" y="12569"/>
                </a:lnTo>
                <a:lnTo>
                  <a:pt x="19113" y="12595"/>
                </a:lnTo>
                <a:lnTo>
                  <a:pt x="19361" y="12608"/>
                </a:lnTo>
                <a:lnTo>
                  <a:pt x="19592" y="12608"/>
                </a:lnTo>
                <a:lnTo>
                  <a:pt x="19841" y="12595"/>
                </a:lnTo>
                <a:lnTo>
                  <a:pt x="20072" y="12543"/>
                </a:lnTo>
                <a:lnTo>
                  <a:pt x="20321" y="12490"/>
                </a:lnTo>
                <a:lnTo>
                  <a:pt x="20551" y="12438"/>
                </a:lnTo>
                <a:lnTo>
                  <a:pt x="20800" y="12333"/>
                </a:lnTo>
                <a:lnTo>
                  <a:pt x="20996" y="12241"/>
                </a:lnTo>
                <a:lnTo>
                  <a:pt x="21244" y="12110"/>
                </a:lnTo>
                <a:lnTo>
                  <a:pt x="21298" y="12032"/>
                </a:lnTo>
                <a:lnTo>
                  <a:pt x="21404" y="11966"/>
                </a:lnTo>
                <a:lnTo>
                  <a:pt x="21475" y="11861"/>
                </a:lnTo>
                <a:lnTo>
                  <a:pt x="21511" y="11730"/>
                </a:lnTo>
                <a:lnTo>
                  <a:pt x="21617" y="11481"/>
                </a:lnTo>
                <a:lnTo>
                  <a:pt x="21653" y="11180"/>
                </a:lnTo>
                <a:lnTo>
                  <a:pt x="21653" y="10826"/>
                </a:lnTo>
                <a:lnTo>
                  <a:pt x="21653" y="10472"/>
                </a:lnTo>
                <a:lnTo>
                  <a:pt x="21582" y="10092"/>
                </a:lnTo>
                <a:lnTo>
                  <a:pt x="21511" y="9725"/>
                </a:lnTo>
                <a:lnTo>
                  <a:pt x="21298" y="8912"/>
                </a:lnTo>
                <a:lnTo>
                  <a:pt x="21067" y="8191"/>
                </a:lnTo>
                <a:lnTo>
                  <a:pt x="20800" y="7536"/>
                </a:lnTo>
                <a:lnTo>
                  <a:pt x="20551" y="7025"/>
                </a:lnTo>
                <a:lnTo>
                  <a:pt x="20001" y="7103"/>
                </a:lnTo>
                <a:lnTo>
                  <a:pt x="19432" y="7156"/>
                </a:lnTo>
                <a:lnTo>
                  <a:pt x="18846" y="7208"/>
                </a:lnTo>
                <a:lnTo>
                  <a:pt x="18225" y="7208"/>
                </a:lnTo>
                <a:lnTo>
                  <a:pt x="17656" y="7208"/>
                </a:lnTo>
                <a:lnTo>
                  <a:pt x="17070" y="7182"/>
                </a:lnTo>
                <a:lnTo>
                  <a:pt x="16484" y="7156"/>
                </a:lnTo>
                <a:lnTo>
                  <a:pt x="15986" y="7103"/>
                </a:lnTo>
                <a:lnTo>
                  <a:pt x="14992" y="6999"/>
                </a:lnTo>
                <a:lnTo>
                  <a:pt x="14210" y="6907"/>
                </a:lnTo>
                <a:lnTo>
                  <a:pt x="13695" y="6828"/>
                </a:lnTo>
                <a:lnTo>
                  <a:pt x="13517" y="6802"/>
                </a:lnTo>
                <a:lnTo>
                  <a:pt x="13073" y="6645"/>
                </a:lnTo>
                <a:lnTo>
                  <a:pt x="12700" y="6474"/>
                </a:lnTo>
                <a:lnTo>
                  <a:pt x="12363" y="6304"/>
                </a:lnTo>
                <a:lnTo>
                  <a:pt x="12132" y="6094"/>
                </a:lnTo>
                <a:lnTo>
                  <a:pt x="11919" y="5871"/>
                </a:lnTo>
                <a:lnTo>
                  <a:pt x="11776" y="5649"/>
                </a:lnTo>
                <a:lnTo>
                  <a:pt x="11688" y="5413"/>
                </a:lnTo>
                <a:lnTo>
                  <a:pt x="11617" y="5190"/>
                </a:lnTo>
                <a:lnTo>
                  <a:pt x="11617" y="4941"/>
                </a:lnTo>
                <a:lnTo>
                  <a:pt x="11652" y="4718"/>
                </a:lnTo>
                <a:lnTo>
                  <a:pt x="11723" y="4482"/>
                </a:lnTo>
                <a:lnTo>
                  <a:pt x="11812" y="4285"/>
                </a:lnTo>
                <a:lnTo>
                  <a:pt x="11919" y="4089"/>
                </a:lnTo>
                <a:lnTo>
                  <a:pt x="12096" y="3905"/>
                </a:lnTo>
                <a:lnTo>
                  <a:pt x="12292" y="3735"/>
                </a:lnTo>
                <a:lnTo>
                  <a:pt x="12505" y="3604"/>
                </a:lnTo>
                <a:lnTo>
                  <a:pt x="12700" y="3460"/>
                </a:lnTo>
                <a:lnTo>
                  <a:pt x="12878" y="3250"/>
                </a:lnTo>
                <a:lnTo>
                  <a:pt x="13038" y="3027"/>
                </a:lnTo>
                <a:lnTo>
                  <a:pt x="13180" y="2752"/>
                </a:lnTo>
                <a:lnTo>
                  <a:pt x="13286" y="2477"/>
                </a:lnTo>
                <a:lnTo>
                  <a:pt x="13322" y="2175"/>
                </a:lnTo>
                <a:lnTo>
                  <a:pt x="13357" y="1874"/>
                </a:lnTo>
                <a:lnTo>
                  <a:pt x="13286" y="1572"/>
                </a:lnTo>
                <a:lnTo>
                  <a:pt x="13180" y="1271"/>
                </a:lnTo>
                <a:lnTo>
                  <a:pt x="13038" y="983"/>
                </a:lnTo>
                <a:lnTo>
                  <a:pt x="12949" y="865"/>
                </a:lnTo>
                <a:lnTo>
                  <a:pt x="12807" y="733"/>
                </a:lnTo>
                <a:lnTo>
                  <a:pt x="12665" y="616"/>
                </a:lnTo>
                <a:lnTo>
                  <a:pt x="12505" y="511"/>
                </a:lnTo>
                <a:lnTo>
                  <a:pt x="12327" y="406"/>
                </a:lnTo>
                <a:lnTo>
                  <a:pt x="12132" y="314"/>
                </a:lnTo>
                <a:lnTo>
                  <a:pt x="11883" y="235"/>
                </a:lnTo>
                <a:lnTo>
                  <a:pt x="11652" y="183"/>
                </a:lnTo>
                <a:lnTo>
                  <a:pt x="11368" y="104"/>
                </a:lnTo>
                <a:lnTo>
                  <a:pt x="11101" y="78"/>
                </a:lnTo>
                <a:lnTo>
                  <a:pt x="10800" y="52"/>
                </a:lnTo>
                <a:lnTo>
                  <a:pt x="10444" y="52"/>
                </a:lnTo>
                <a:lnTo>
                  <a:pt x="10142" y="52"/>
                </a:lnTo>
                <a:lnTo>
                  <a:pt x="9840" y="78"/>
                </a:lnTo>
                <a:lnTo>
                  <a:pt x="9574" y="104"/>
                </a:lnTo>
                <a:lnTo>
                  <a:pt x="9325" y="157"/>
                </a:lnTo>
                <a:lnTo>
                  <a:pt x="9094" y="209"/>
                </a:lnTo>
                <a:lnTo>
                  <a:pt x="8846" y="262"/>
                </a:lnTo>
                <a:lnTo>
                  <a:pt x="8650" y="340"/>
                </a:lnTo>
                <a:lnTo>
                  <a:pt x="8437" y="432"/>
                </a:lnTo>
                <a:lnTo>
                  <a:pt x="8277" y="511"/>
                </a:lnTo>
                <a:lnTo>
                  <a:pt x="8100" y="616"/>
                </a:lnTo>
                <a:lnTo>
                  <a:pt x="7957" y="707"/>
                </a:lnTo>
                <a:lnTo>
                  <a:pt x="7833" y="838"/>
                </a:lnTo>
                <a:lnTo>
                  <a:pt x="7620" y="1061"/>
                </a:lnTo>
                <a:lnTo>
                  <a:pt x="7442" y="1336"/>
                </a:lnTo>
                <a:lnTo>
                  <a:pt x="7353" y="1599"/>
                </a:lnTo>
                <a:lnTo>
                  <a:pt x="7318" y="1900"/>
                </a:lnTo>
                <a:lnTo>
                  <a:pt x="7318" y="2175"/>
                </a:lnTo>
                <a:lnTo>
                  <a:pt x="7353" y="2450"/>
                </a:lnTo>
                <a:lnTo>
                  <a:pt x="7442" y="2726"/>
                </a:lnTo>
                <a:lnTo>
                  <a:pt x="7620" y="2975"/>
                </a:lnTo>
                <a:lnTo>
                  <a:pt x="7833" y="3198"/>
                </a:lnTo>
                <a:lnTo>
                  <a:pt x="8064" y="3433"/>
                </a:lnTo>
                <a:lnTo>
                  <a:pt x="8295" y="3630"/>
                </a:lnTo>
                <a:lnTo>
                  <a:pt x="8508" y="3853"/>
                </a:lnTo>
                <a:lnTo>
                  <a:pt x="8686" y="4089"/>
                </a:lnTo>
                <a:lnTo>
                  <a:pt x="8775" y="4312"/>
                </a:lnTo>
                <a:lnTo>
                  <a:pt x="8846" y="4561"/>
                </a:lnTo>
                <a:lnTo>
                  <a:pt x="8846" y="4810"/>
                </a:lnTo>
                <a:lnTo>
                  <a:pt x="8810" y="5059"/>
                </a:lnTo>
                <a:lnTo>
                  <a:pt x="8721" y="5295"/>
                </a:lnTo>
                <a:lnTo>
                  <a:pt x="8579" y="5544"/>
                </a:lnTo>
                <a:lnTo>
                  <a:pt x="8366" y="5766"/>
                </a:lnTo>
                <a:lnTo>
                  <a:pt x="8135" y="5976"/>
                </a:lnTo>
                <a:lnTo>
                  <a:pt x="7833" y="6199"/>
                </a:lnTo>
                <a:lnTo>
                  <a:pt x="7478" y="6369"/>
                </a:lnTo>
                <a:lnTo>
                  <a:pt x="7069" y="6527"/>
                </a:lnTo>
                <a:lnTo>
                  <a:pt x="6590" y="6671"/>
                </a:lnTo>
                <a:lnTo>
                  <a:pt x="6092" y="6802"/>
                </a:lnTo>
                <a:lnTo>
                  <a:pt x="5684" y="6802"/>
                </a:lnTo>
                <a:lnTo>
                  <a:pt x="5133" y="6802"/>
                </a:lnTo>
                <a:lnTo>
                  <a:pt x="4547" y="6802"/>
                </a:lnTo>
                <a:lnTo>
                  <a:pt x="3872" y="6802"/>
                </a:lnTo>
                <a:lnTo>
                  <a:pt x="3144" y="6802"/>
                </a:lnTo>
                <a:lnTo>
                  <a:pt x="2362" y="6802"/>
                </a:lnTo>
                <a:lnTo>
                  <a:pt x="1545" y="6802"/>
                </a:lnTo>
                <a:lnTo>
                  <a:pt x="692" y="6802"/>
                </a:lnTo>
                <a:lnTo>
                  <a:pt x="586" y="7234"/>
                </a:lnTo>
                <a:lnTo>
                  <a:pt x="461" y="7837"/>
                </a:lnTo>
                <a:lnTo>
                  <a:pt x="355" y="8493"/>
                </a:lnTo>
                <a:lnTo>
                  <a:pt x="248" y="9187"/>
                </a:lnTo>
                <a:lnTo>
                  <a:pt x="142" y="9869"/>
                </a:lnTo>
                <a:lnTo>
                  <a:pt x="106" y="10498"/>
                </a:lnTo>
                <a:lnTo>
                  <a:pt x="106" y="10983"/>
                </a:lnTo>
                <a:lnTo>
                  <a:pt x="106" y="11311"/>
                </a:lnTo>
                <a:lnTo>
                  <a:pt x="213" y="11481"/>
                </a:lnTo>
                <a:lnTo>
                  <a:pt x="319" y="11651"/>
                </a:lnTo>
                <a:lnTo>
                  <a:pt x="497" y="11783"/>
                </a:lnTo>
                <a:lnTo>
                  <a:pt x="692" y="11914"/>
                </a:lnTo>
                <a:lnTo>
                  <a:pt x="941" y="12032"/>
                </a:lnTo>
                <a:lnTo>
                  <a:pt x="1207" y="12110"/>
                </a:lnTo>
                <a:lnTo>
                  <a:pt x="1509" y="12189"/>
                </a:lnTo>
                <a:lnTo>
                  <a:pt x="1794" y="12241"/>
                </a:lnTo>
                <a:lnTo>
                  <a:pt x="2131" y="12267"/>
                </a:lnTo>
                <a:lnTo>
                  <a:pt x="2433" y="12281"/>
                </a:lnTo>
                <a:lnTo>
                  <a:pt x="2735" y="12267"/>
                </a:lnTo>
                <a:lnTo>
                  <a:pt x="3055" y="12241"/>
                </a:lnTo>
                <a:lnTo>
                  <a:pt x="3357" y="12189"/>
                </a:lnTo>
                <a:lnTo>
                  <a:pt x="3623" y="12084"/>
                </a:lnTo>
                <a:lnTo>
                  <a:pt x="3872" y="11979"/>
                </a:lnTo>
                <a:lnTo>
                  <a:pt x="4103" y="11861"/>
                </a:lnTo>
                <a:lnTo>
                  <a:pt x="4316" y="11704"/>
                </a:lnTo>
                <a:lnTo>
                  <a:pt x="4582" y="11612"/>
                </a:lnTo>
                <a:lnTo>
                  <a:pt x="4849" y="11533"/>
                </a:lnTo>
                <a:lnTo>
                  <a:pt x="5169" y="11507"/>
                </a:lnTo>
                <a:lnTo>
                  <a:pt x="5506" y="11481"/>
                </a:lnTo>
                <a:lnTo>
                  <a:pt x="5808" y="11507"/>
                </a:lnTo>
                <a:lnTo>
                  <a:pt x="6146" y="11560"/>
                </a:lnTo>
                <a:lnTo>
                  <a:pt x="6501" y="11651"/>
                </a:lnTo>
                <a:lnTo>
                  <a:pt x="6803" y="11783"/>
                </a:lnTo>
                <a:lnTo>
                  <a:pt x="7105" y="11940"/>
                </a:lnTo>
                <a:lnTo>
                  <a:pt x="7353" y="12110"/>
                </a:lnTo>
                <a:lnTo>
                  <a:pt x="7584" y="12333"/>
                </a:lnTo>
                <a:lnTo>
                  <a:pt x="7798" y="12595"/>
                </a:lnTo>
                <a:lnTo>
                  <a:pt x="7922" y="12870"/>
                </a:lnTo>
                <a:lnTo>
                  <a:pt x="8028" y="13198"/>
                </a:lnTo>
                <a:lnTo>
                  <a:pt x="8064" y="13526"/>
                </a:lnTo>
                <a:lnTo>
                  <a:pt x="8028" y="13775"/>
                </a:lnTo>
                <a:lnTo>
                  <a:pt x="7922" y="13998"/>
                </a:lnTo>
                <a:lnTo>
                  <a:pt x="7798" y="14220"/>
                </a:lnTo>
                <a:lnTo>
                  <a:pt x="7584" y="14404"/>
                </a:lnTo>
                <a:lnTo>
                  <a:pt x="7353" y="14574"/>
                </a:lnTo>
                <a:lnTo>
                  <a:pt x="7105" y="14732"/>
                </a:lnTo>
                <a:lnTo>
                  <a:pt x="6803" y="14850"/>
                </a:lnTo>
                <a:lnTo>
                  <a:pt x="6501" y="14954"/>
                </a:lnTo>
                <a:lnTo>
                  <a:pt x="6146" y="15033"/>
                </a:lnTo>
                <a:lnTo>
                  <a:pt x="5808" y="15085"/>
                </a:lnTo>
                <a:lnTo>
                  <a:pt x="5506" y="15085"/>
                </a:lnTo>
                <a:lnTo>
                  <a:pt x="5169" y="15059"/>
                </a:lnTo>
                <a:lnTo>
                  <a:pt x="4849" y="15007"/>
                </a:lnTo>
                <a:lnTo>
                  <a:pt x="4582" y="14902"/>
                </a:lnTo>
                <a:lnTo>
                  <a:pt x="4316" y="14784"/>
                </a:lnTo>
                <a:lnTo>
                  <a:pt x="4103" y="14600"/>
                </a:lnTo>
                <a:lnTo>
                  <a:pt x="3907" y="14430"/>
                </a:lnTo>
                <a:lnTo>
                  <a:pt x="3659" y="14299"/>
                </a:lnTo>
                <a:lnTo>
                  <a:pt x="3428" y="14194"/>
                </a:lnTo>
                <a:lnTo>
                  <a:pt x="3179" y="14129"/>
                </a:lnTo>
                <a:lnTo>
                  <a:pt x="2913" y="14102"/>
                </a:lnTo>
                <a:lnTo>
                  <a:pt x="2646" y="14102"/>
                </a:lnTo>
                <a:lnTo>
                  <a:pt x="2362" y="14129"/>
                </a:lnTo>
                <a:lnTo>
                  <a:pt x="2096" y="14168"/>
                </a:lnTo>
                <a:lnTo>
                  <a:pt x="1811" y="14273"/>
                </a:lnTo>
                <a:lnTo>
                  <a:pt x="1545" y="14378"/>
                </a:lnTo>
                <a:lnTo>
                  <a:pt x="1314" y="14496"/>
                </a:lnTo>
                <a:lnTo>
                  <a:pt x="1065" y="14653"/>
                </a:lnTo>
                <a:lnTo>
                  <a:pt x="870" y="14797"/>
                </a:lnTo>
                <a:lnTo>
                  <a:pt x="657" y="14981"/>
                </a:lnTo>
                <a:lnTo>
                  <a:pt x="497" y="15177"/>
                </a:lnTo>
                <a:lnTo>
                  <a:pt x="390" y="15413"/>
                </a:lnTo>
                <a:lnTo>
                  <a:pt x="284" y="15636"/>
                </a:lnTo>
                <a:lnTo>
                  <a:pt x="248" y="15911"/>
                </a:lnTo>
                <a:lnTo>
                  <a:pt x="284" y="16239"/>
                </a:lnTo>
                <a:lnTo>
                  <a:pt x="319" y="16566"/>
                </a:lnTo>
                <a:lnTo>
                  <a:pt x="497" y="17340"/>
                </a:lnTo>
                <a:lnTo>
                  <a:pt x="692" y="18152"/>
                </a:lnTo>
                <a:lnTo>
                  <a:pt x="799" y="18559"/>
                </a:lnTo>
                <a:lnTo>
                  <a:pt x="905" y="18978"/>
                </a:lnTo>
                <a:lnTo>
                  <a:pt x="959" y="19384"/>
                </a:lnTo>
                <a:lnTo>
                  <a:pt x="994" y="19791"/>
                </a:lnTo>
                <a:lnTo>
                  <a:pt x="994" y="20132"/>
                </a:lnTo>
                <a:lnTo>
                  <a:pt x="959" y="20485"/>
                </a:lnTo>
                <a:lnTo>
                  <a:pt x="941" y="20669"/>
                </a:lnTo>
                <a:lnTo>
                  <a:pt x="870" y="20813"/>
                </a:lnTo>
                <a:lnTo>
                  <a:pt x="799" y="20970"/>
                </a:lnTo>
                <a:lnTo>
                  <a:pt x="692" y="21088"/>
                </a:lnTo>
                <a:lnTo>
                  <a:pt x="1474" y="20997"/>
                </a:lnTo>
                <a:lnTo>
                  <a:pt x="2291" y="20866"/>
                </a:lnTo>
                <a:lnTo>
                  <a:pt x="3108" y="20787"/>
                </a:lnTo>
                <a:lnTo>
                  <a:pt x="3907" y="20721"/>
                </a:lnTo>
                <a:lnTo>
                  <a:pt x="4653" y="20695"/>
                </a:lnTo>
                <a:lnTo>
                  <a:pt x="5364" y="20695"/>
                </a:lnTo>
                <a:lnTo>
                  <a:pt x="5701" y="20721"/>
                </a:lnTo>
                <a:lnTo>
                  <a:pt x="6057" y="20761"/>
                </a:lnTo>
                <a:lnTo>
                  <a:pt x="6323" y="20813"/>
                </a:lnTo>
                <a:lnTo>
                  <a:pt x="6625" y="20892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>
        <p:nvSpPr>
          <p:cNvPr id="22" name="Puzzle2"/>
          <p:cNvSpPr>
            <a:spLocks noEditPoints="1" noChangeArrowheads="1"/>
          </p:cNvSpPr>
          <p:nvPr/>
        </p:nvSpPr>
        <p:spPr bwMode="auto">
          <a:xfrm>
            <a:off x="6193456" y="3082054"/>
            <a:ext cx="1615707" cy="1112935"/>
          </a:xfrm>
          <a:custGeom>
            <a:avLst/>
            <a:gdLst>
              <a:gd name="T0" fmla="*/ 11 w 21600"/>
              <a:gd name="T1" fmla="*/ 13386 h 21600"/>
              <a:gd name="T2" fmla="*/ 4202 w 21600"/>
              <a:gd name="T3" fmla="*/ 21161 h 21600"/>
              <a:gd name="T4" fmla="*/ 10400 w 21600"/>
              <a:gd name="T5" fmla="*/ 13909 h 21600"/>
              <a:gd name="T6" fmla="*/ 16821 w 21600"/>
              <a:gd name="T7" fmla="*/ 21190 h 21600"/>
              <a:gd name="T8" fmla="*/ 21600 w 21600"/>
              <a:gd name="T9" fmla="*/ 15083 h 21600"/>
              <a:gd name="T10" fmla="*/ 16889 w 21600"/>
              <a:gd name="T11" fmla="*/ 5739 h 21600"/>
              <a:gd name="T12" fmla="*/ 10800 w 21600"/>
              <a:gd name="T13" fmla="*/ 28 h 21600"/>
              <a:gd name="T14" fmla="*/ 4202 w 21600"/>
              <a:gd name="T15" fmla="*/ 5894 h 21600"/>
              <a:gd name="T16" fmla="*/ 5388 w 21600"/>
              <a:gd name="T17" fmla="*/ 6742 h 21600"/>
              <a:gd name="T18" fmla="*/ 16177 w 21600"/>
              <a:gd name="T19" fmla="*/ 20441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4247" y="12354"/>
                </a:moveTo>
                <a:lnTo>
                  <a:pt x="4134" y="12468"/>
                </a:lnTo>
                <a:lnTo>
                  <a:pt x="4010" y="12581"/>
                </a:lnTo>
                <a:lnTo>
                  <a:pt x="3897" y="12637"/>
                </a:lnTo>
                <a:lnTo>
                  <a:pt x="3773" y="12694"/>
                </a:lnTo>
                <a:lnTo>
                  <a:pt x="3637" y="12694"/>
                </a:lnTo>
                <a:lnTo>
                  <a:pt x="3524" y="12694"/>
                </a:lnTo>
                <a:lnTo>
                  <a:pt x="3400" y="12665"/>
                </a:lnTo>
                <a:lnTo>
                  <a:pt x="3287" y="12609"/>
                </a:lnTo>
                <a:lnTo>
                  <a:pt x="3027" y="12496"/>
                </a:lnTo>
                <a:lnTo>
                  <a:pt x="2790" y="12340"/>
                </a:lnTo>
                <a:lnTo>
                  <a:pt x="2530" y="12142"/>
                </a:lnTo>
                <a:lnTo>
                  <a:pt x="2293" y="11987"/>
                </a:lnTo>
                <a:lnTo>
                  <a:pt x="2033" y="11817"/>
                </a:lnTo>
                <a:lnTo>
                  <a:pt x="1773" y="11676"/>
                </a:lnTo>
                <a:lnTo>
                  <a:pt x="1638" y="11662"/>
                </a:lnTo>
                <a:lnTo>
                  <a:pt x="1513" y="11634"/>
                </a:lnTo>
                <a:lnTo>
                  <a:pt x="1378" y="11634"/>
                </a:lnTo>
                <a:lnTo>
                  <a:pt x="1253" y="11634"/>
                </a:lnTo>
                <a:lnTo>
                  <a:pt x="1118" y="11662"/>
                </a:lnTo>
                <a:lnTo>
                  <a:pt x="971" y="11732"/>
                </a:lnTo>
                <a:lnTo>
                  <a:pt x="835" y="11817"/>
                </a:lnTo>
                <a:lnTo>
                  <a:pt x="711" y="11959"/>
                </a:lnTo>
                <a:lnTo>
                  <a:pt x="553" y="12086"/>
                </a:lnTo>
                <a:lnTo>
                  <a:pt x="429" y="12284"/>
                </a:lnTo>
                <a:lnTo>
                  <a:pt x="271" y="12524"/>
                </a:lnTo>
                <a:lnTo>
                  <a:pt x="146" y="12793"/>
                </a:lnTo>
                <a:lnTo>
                  <a:pt x="79" y="12962"/>
                </a:lnTo>
                <a:lnTo>
                  <a:pt x="33" y="13146"/>
                </a:lnTo>
                <a:lnTo>
                  <a:pt x="11" y="13386"/>
                </a:lnTo>
                <a:lnTo>
                  <a:pt x="11" y="13641"/>
                </a:lnTo>
                <a:lnTo>
                  <a:pt x="33" y="13881"/>
                </a:lnTo>
                <a:lnTo>
                  <a:pt x="101" y="14150"/>
                </a:lnTo>
                <a:lnTo>
                  <a:pt x="192" y="14404"/>
                </a:lnTo>
                <a:lnTo>
                  <a:pt x="293" y="14645"/>
                </a:lnTo>
                <a:lnTo>
                  <a:pt x="451" y="14857"/>
                </a:lnTo>
                <a:lnTo>
                  <a:pt x="621" y="15054"/>
                </a:lnTo>
                <a:lnTo>
                  <a:pt x="734" y="15125"/>
                </a:lnTo>
                <a:lnTo>
                  <a:pt x="835" y="15210"/>
                </a:lnTo>
                <a:lnTo>
                  <a:pt x="948" y="15267"/>
                </a:lnTo>
                <a:lnTo>
                  <a:pt x="1084" y="15323"/>
                </a:lnTo>
                <a:lnTo>
                  <a:pt x="1208" y="15351"/>
                </a:lnTo>
                <a:lnTo>
                  <a:pt x="1355" y="15380"/>
                </a:lnTo>
                <a:lnTo>
                  <a:pt x="1513" y="15380"/>
                </a:lnTo>
                <a:lnTo>
                  <a:pt x="1683" y="15380"/>
                </a:lnTo>
                <a:lnTo>
                  <a:pt x="1864" y="15351"/>
                </a:lnTo>
                <a:lnTo>
                  <a:pt x="2033" y="15323"/>
                </a:lnTo>
                <a:lnTo>
                  <a:pt x="2225" y="15238"/>
                </a:lnTo>
                <a:lnTo>
                  <a:pt x="2428" y="15153"/>
                </a:lnTo>
                <a:lnTo>
                  <a:pt x="2745" y="15026"/>
                </a:lnTo>
                <a:lnTo>
                  <a:pt x="3005" y="14913"/>
                </a:lnTo>
                <a:lnTo>
                  <a:pt x="3264" y="14828"/>
                </a:lnTo>
                <a:lnTo>
                  <a:pt x="3513" y="14800"/>
                </a:lnTo>
                <a:lnTo>
                  <a:pt x="3615" y="14828"/>
                </a:lnTo>
                <a:lnTo>
                  <a:pt x="3728" y="14857"/>
                </a:lnTo>
                <a:lnTo>
                  <a:pt x="3807" y="14913"/>
                </a:lnTo>
                <a:lnTo>
                  <a:pt x="3920" y="14998"/>
                </a:lnTo>
                <a:lnTo>
                  <a:pt x="4010" y="15097"/>
                </a:lnTo>
                <a:lnTo>
                  <a:pt x="4089" y="15238"/>
                </a:lnTo>
                <a:lnTo>
                  <a:pt x="4179" y="15408"/>
                </a:lnTo>
                <a:lnTo>
                  <a:pt x="4247" y="15620"/>
                </a:lnTo>
                <a:lnTo>
                  <a:pt x="4326" y="15860"/>
                </a:lnTo>
                <a:lnTo>
                  <a:pt x="4394" y="16129"/>
                </a:lnTo>
                <a:lnTo>
                  <a:pt x="4439" y="16440"/>
                </a:lnTo>
                <a:lnTo>
                  <a:pt x="4507" y="16737"/>
                </a:lnTo>
                <a:lnTo>
                  <a:pt x="4552" y="17090"/>
                </a:lnTo>
                <a:lnTo>
                  <a:pt x="4575" y="17443"/>
                </a:lnTo>
                <a:lnTo>
                  <a:pt x="4586" y="17825"/>
                </a:lnTo>
                <a:lnTo>
                  <a:pt x="4586" y="18193"/>
                </a:lnTo>
                <a:lnTo>
                  <a:pt x="4586" y="18574"/>
                </a:lnTo>
                <a:lnTo>
                  <a:pt x="4586" y="18984"/>
                </a:lnTo>
                <a:lnTo>
                  <a:pt x="4552" y="19366"/>
                </a:lnTo>
                <a:lnTo>
                  <a:pt x="4507" y="19748"/>
                </a:lnTo>
                <a:lnTo>
                  <a:pt x="4462" y="20129"/>
                </a:lnTo>
                <a:lnTo>
                  <a:pt x="4371" y="20483"/>
                </a:lnTo>
                <a:lnTo>
                  <a:pt x="4292" y="20836"/>
                </a:lnTo>
                <a:lnTo>
                  <a:pt x="4202" y="21161"/>
                </a:lnTo>
                <a:lnTo>
                  <a:pt x="4744" y="21161"/>
                </a:lnTo>
                <a:lnTo>
                  <a:pt x="5264" y="21161"/>
                </a:lnTo>
                <a:lnTo>
                  <a:pt x="5784" y="21161"/>
                </a:lnTo>
                <a:lnTo>
                  <a:pt x="6235" y="21161"/>
                </a:lnTo>
                <a:lnTo>
                  <a:pt x="6676" y="21161"/>
                </a:lnTo>
                <a:lnTo>
                  <a:pt x="7060" y="21161"/>
                </a:lnTo>
                <a:lnTo>
                  <a:pt x="7410" y="21161"/>
                </a:lnTo>
                <a:lnTo>
                  <a:pt x="7670" y="21161"/>
                </a:lnTo>
                <a:lnTo>
                  <a:pt x="8020" y="21020"/>
                </a:lnTo>
                <a:lnTo>
                  <a:pt x="8303" y="20893"/>
                </a:lnTo>
                <a:lnTo>
                  <a:pt x="8563" y="20695"/>
                </a:lnTo>
                <a:lnTo>
                  <a:pt x="8800" y="20511"/>
                </a:lnTo>
                <a:lnTo>
                  <a:pt x="8969" y="20285"/>
                </a:lnTo>
                <a:lnTo>
                  <a:pt x="9150" y="20045"/>
                </a:lnTo>
                <a:lnTo>
                  <a:pt x="9252" y="19804"/>
                </a:lnTo>
                <a:lnTo>
                  <a:pt x="9342" y="19550"/>
                </a:lnTo>
                <a:lnTo>
                  <a:pt x="9410" y="19281"/>
                </a:lnTo>
                <a:lnTo>
                  <a:pt x="9433" y="19013"/>
                </a:lnTo>
                <a:lnTo>
                  <a:pt x="9433" y="18744"/>
                </a:lnTo>
                <a:lnTo>
                  <a:pt x="9387" y="18504"/>
                </a:lnTo>
                <a:lnTo>
                  <a:pt x="9320" y="18221"/>
                </a:lnTo>
                <a:lnTo>
                  <a:pt x="9207" y="17981"/>
                </a:lnTo>
                <a:lnTo>
                  <a:pt x="9105" y="17740"/>
                </a:lnTo>
                <a:lnTo>
                  <a:pt x="8924" y="17514"/>
                </a:lnTo>
                <a:lnTo>
                  <a:pt x="8777" y="17274"/>
                </a:lnTo>
                <a:lnTo>
                  <a:pt x="8642" y="17034"/>
                </a:lnTo>
                <a:lnTo>
                  <a:pt x="8563" y="16765"/>
                </a:lnTo>
                <a:lnTo>
                  <a:pt x="8472" y="16468"/>
                </a:lnTo>
                <a:lnTo>
                  <a:pt x="8450" y="16157"/>
                </a:lnTo>
                <a:lnTo>
                  <a:pt x="8450" y="15860"/>
                </a:lnTo>
                <a:lnTo>
                  <a:pt x="8472" y="15563"/>
                </a:lnTo>
                <a:lnTo>
                  <a:pt x="8540" y="15267"/>
                </a:lnTo>
                <a:lnTo>
                  <a:pt x="8642" y="14998"/>
                </a:lnTo>
                <a:lnTo>
                  <a:pt x="8777" y="14729"/>
                </a:lnTo>
                <a:lnTo>
                  <a:pt x="8868" y="14616"/>
                </a:lnTo>
                <a:lnTo>
                  <a:pt x="8969" y="14475"/>
                </a:lnTo>
                <a:lnTo>
                  <a:pt x="9060" y="14376"/>
                </a:lnTo>
                <a:lnTo>
                  <a:pt x="9184" y="14291"/>
                </a:lnTo>
                <a:lnTo>
                  <a:pt x="9297" y="14206"/>
                </a:lnTo>
                <a:lnTo>
                  <a:pt x="9433" y="14121"/>
                </a:lnTo>
                <a:lnTo>
                  <a:pt x="9579" y="14051"/>
                </a:lnTo>
                <a:lnTo>
                  <a:pt x="9726" y="13994"/>
                </a:lnTo>
                <a:lnTo>
                  <a:pt x="9884" y="13938"/>
                </a:lnTo>
                <a:lnTo>
                  <a:pt x="10054" y="13909"/>
                </a:lnTo>
                <a:lnTo>
                  <a:pt x="10257" y="13881"/>
                </a:lnTo>
                <a:lnTo>
                  <a:pt x="10449" y="13881"/>
                </a:lnTo>
                <a:lnTo>
                  <a:pt x="10664" y="13881"/>
                </a:lnTo>
                <a:lnTo>
                  <a:pt x="10856" y="13909"/>
                </a:lnTo>
                <a:lnTo>
                  <a:pt x="11037" y="13966"/>
                </a:lnTo>
                <a:lnTo>
                  <a:pt x="11206" y="14023"/>
                </a:lnTo>
                <a:lnTo>
                  <a:pt x="11353" y="14093"/>
                </a:lnTo>
                <a:lnTo>
                  <a:pt x="11511" y="14178"/>
                </a:lnTo>
                <a:lnTo>
                  <a:pt x="11635" y="14263"/>
                </a:lnTo>
                <a:lnTo>
                  <a:pt x="11748" y="14376"/>
                </a:lnTo>
                <a:lnTo>
                  <a:pt x="11861" y="14475"/>
                </a:lnTo>
                <a:lnTo>
                  <a:pt x="11941" y="14616"/>
                </a:lnTo>
                <a:lnTo>
                  <a:pt x="12031" y="14758"/>
                </a:lnTo>
                <a:lnTo>
                  <a:pt x="12099" y="14885"/>
                </a:lnTo>
                <a:lnTo>
                  <a:pt x="12200" y="15210"/>
                </a:lnTo>
                <a:lnTo>
                  <a:pt x="12268" y="15507"/>
                </a:lnTo>
                <a:lnTo>
                  <a:pt x="12291" y="15832"/>
                </a:lnTo>
                <a:lnTo>
                  <a:pt x="12291" y="16157"/>
                </a:lnTo>
                <a:lnTo>
                  <a:pt x="12246" y="16482"/>
                </a:lnTo>
                <a:lnTo>
                  <a:pt x="12178" y="16807"/>
                </a:lnTo>
                <a:lnTo>
                  <a:pt x="12099" y="17090"/>
                </a:lnTo>
                <a:lnTo>
                  <a:pt x="12008" y="17330"/>
                </a:lnTo>
                <a:lnTo>
                  <a:pt x="11884" y="17542"/>
                </a:lnTo>
                <a:lnTo>
                  <a:pt x="11748" y="17712"/>
                </a:lnTo>
                <a:lnTo>
                  <a:pt x="11613" y="17839"/>
                </a:lnTo>
                <a:lnTo>
                  <a:pt x="11489" y="18037"/>
                </a:lnTo>
                <a:lnTo>
                  <a:pt x="11398" y="18221"/>
                </a:lnTo>
                <a:lnTo>
                  <a:pt x="11319" y="18447"/>
                </a:lnTo>
                <a:lnTo>
                  <a:pt x="11251" y="18659"/>
                </a:lnTo>
                <a:lnTo>
                  <a:pt x="11206" y="18900"/>
                </a:lnTo>
                <a:lnTo>
                  <a:pt x="11184" y="19154"/>
                </a:lnTo>
                <a:lnTo>
                  <a:pt x="11184" y="19423"/>
                </a:lnTo>
                <a:lnTo>
                  <a:pt x="11229" y="19663"/>
                </a:lnTo>
                <a:lnTo>
                  <a:pt x="11297" y="19903"/>
                </a:lnTo>
                <a:lnTo>
                  <a:pt x="11376" y="20158"/>
                </a:lnTo>
                <a:lnTo>
                  <a:pt x="11511" y="20398"/>
                </a:lnTo>
                <a:lnTo>
                  <a:pt x="11681" y="20610"/>
                </a:lnTo>
                <a:lnTo>
                  <a:pt x="11884" y="20808"/>
                </a:lnTo>
                <a:lnTo>
                  <a:pt x="12121" y="20992"/>
                </a:lnTo>
                <a:lnTo>
                  <a:pt x="12404" y="21161"/>
                </a:lnTo>
                <a:lnTo>
                  <a:pt x="12528" y="21190"/>
                </a:lnTo>
                <a:lnTo>
                  <a:pt x="12856" y="21274"/>
                </a:lnTo>
                <a:lnTo>
                  <a:pt x="13330" y="21373"/>
                </a:lnTo>
                <a:lnTo>
                  <a:pt x="13963" y="21486"/>
                </a:lnTo>
                <a:lnTo>
                  <a:pt x="14313" y="21543"/>
                </a:lnTo>
                <a:lnTo>
                  <a:pt x="14652" y="21571"/>
                </a:lnTo>
                <a:lnTo>
                  <a:pt x="15025" y="21600"/>
                </a:lnTo>
                <a:lnTo>
                  <a:pt x="15409" y="21600"/>
                </a:lnTo>
                <a:lnTo>
                  <a:pt x="15782" y="21600"/>
                </a:lnTo>
                <a:lnTo>
                  <a:pt x="16177" y="21571"/>
                </a:lnTo>
                <a:lnTo>
                  <a:pt x="16516" y="21486"/>
                </a:lnTo>
                <a:lnTo>
                  <a:pt x="16889" y="21402"/>
                </a:lnTo>
                <a:lnTo>
                  <a:pt x="16821" y="21190"/>
                </a:lnTo>
                <a:lnTo>
                  <a:pt x="16776" y="20935"/>
                </a:lnTo>
                <a:lnTo>
                  <a:pt x="16742" y="20667"/>
                </a:lnTo>
                <a:lnTo>
                  <a:pt x="16719" y="20370"/>
                </a:lnTo>
                <a:lnTo>
                  <a:pt x="16697" y="19719"/>
                </a:lnTo>
                <a:lnTo>
                  <a:pt x="16697" y="19013"/>
                </a:lnTo>
                <a:lnTo>
                  <a:pt x="16719" y="18306"/>
                </a:lnTo>
                <a:lnTo>
                  <a:pt x="16753" y="17599"/>
                </a:lnTo>
                <a:lnTo>
                  <a:pt x="16821" y="16949"/>
                </a:lnTo>
                <a:lnTo>
                  <a:pt x="16889" y="16383"/>
                </a:lnTo>
                <a:lnTo>
                  <a:pt x="16934" y="16129"/>
                </a:lnTo>
                <a:lnTo>
                  <a:pt x="17002" y="15945"/>
                </a:lnTo>
                <a:lnTo>
                  <a:pt x="17081" y="15790"/>
                </a:lnTo>
                <a:lnTo>
                  <a:pt x="17194" y="15648"/>
                </a:lnTo>
                <a:lnTo>
                  <a:pt x="17318" y="15563"/>
                </a:lnTo>
                <a:lnTo>
                  <a:pt x="17453" y="15507"/>
                </a:lnTo>
                <a:lnTo>
                  <a:pt x="17600" y="15450"/>
                </a:lnTo>
                <a:lnTo>
                  <a:pt x="17758" y="15450"/>
                </a:lnTo>
                <a:lnTo>
                  <a:pt x="17905" y="15479"/>
                </a:lnTo>
                <a:lnTo>
                  <a:pt x="18064" y="15535"/>
                </a:lnTo>
                <a:lnTo>
                  <a:pt x="18233" y="15620"/>
                </a:lnTo>
                <a:lnTo>
                  <a:pt x="18380" y="15733"/>
                </a:lnTo>
                <a:lnTo>
                  <a:pt x="18561" y="15832"/>
                </a:lnTo>
                <a:lnTo>
                  <a:pt x="18707" y="15973"/>
                </a:lnTo>
                <a:lnTo>
                  <a:pt x="18866" y="16129"/>
                </a:lnTo>
                <a:lnTo>
                  <a:pt x="18990" y="16327"/>
                </a:lnTo>
                <a:lnTo>
                  <a:pt x="19125" y="16482"/>
                </a:lnTo>
                <a:lnTo>
                  <a:pt x="19295" y="16624"/>
                </a:lnTo>
                <a:lnTo>
                  <a:pt x="19464" y="16737"/>
                </a:lnTo>
                <a:lnTo>
                  <a:pt x="19668" y="16807"/>
                </a:lnTo>
                <a:lnTo>
                  <a:pt x="19860" y="16836"/>
                </a:lnTo>
                <a:lnTo>
                  <a:pt x="20052" y="16864"/>
                </a:lnTo>
                <a:lnTo>
                  <a:pt x="20266" y="16836"/>
                </a:lnTo>
                <a:lnTo>
                  <a:pt x="20470" y="16793"/>
                </a:lnTo>
                <a:lnTo>
                  <a:pt x="20662" y="16708"/>
                </a:lnTo>
                <a:lnTo>
                  <a:pt x="20854" y="16567"/>
                </a:lnTo>
                <a:lnTo>
                  <a:pt x="21035" y="16412"/>
                </a:lnTo>
                <a:lnTo>
                  <a:pt x="21182" y="16214"/>
                </a:lnTo>
                <a:lnTo>
                  <a:pt x="21340" y="16002"/>
                </a:lnTo>
                <a:lnTo>
                  <a:pt x="21441" y="15733"/>
                </a:lnTo>
                <a:lnTo>
                  <a:pt x="21532" y="15436"/>
                </a:lnTo>
                <a:lnTo>
                  <a:pt x="21600" y="15083"/>
                </a:lnTo>
                <a:lnTo>
                  <a:pt x="21600" y="14885"/>
                </a:lnTo>
                <a:lnTo>
                  <a:pt x="21600" y="14729"/>
                </a:lnTo>
                <a:lnTo>
                  <a:pt x="21600" y="14531"/>
                </a:lnTo>
                <a:lnTo>
                  <a:pt x="21577" y="14376"/>
                </a:lnTo>
                <a:lnTo>
                  <a:pt x="21532" y="14206"/>
                </a:lnTo>
                <a:lnTo>
                  <a:pt x="21487" y="14051"/>
                </a:lnTo>
                <a:lnTo>
                  <a:pt x="21419" y="13909"/>
                </a:lnTo>
                <a:lnTo>
                  <a:pt x="21351" y="13768"/>
                </a:lnTo>
                <a:lnTo>
                  <a:pt x="21204" y="13500"/>
                </a:lnTo>
                <a:lnTo>
                  <a:pt x="21035" y="13287"/>
                </a:lnTo>
                <a:lnTo>
                  <a:pt x="20809" y="13090"/>
                </a:lnTo>
                <a:lnTo>
                  <a:pt x="20594" y="12962"/>
                </a:lnTo>
                <a:lnTo>
                  <a:pt x="20357" y="12821"/>
                </a:lnTo>
                <a:lnTo>
                  <a:pt x="20120" y="12764"/>
                </a:lnTo>
                <a:lnTo>
                  <a:pt x="19882" y="12708"/>
                </a:lnTo>
                <a:lnTo>
                  <a:pt x="19645" y="12736"/>
                </a:lnTo>
                <a:lnTo>
                  <a:pt x="19430" y="12793"/>
                </a:lnTo>
                <a:lnTo>
                  <a:pt x="19227" y="12906"/>
                </a:lnTo>
                <a:lnTo>
                  <a:pt x="19148" y="12962"/>
                </a:lnTo>
                <a:lnTo>
                  <a:pt x="19058" y="13047"/>
                </a:lnTo>
                <a:lnTo>
                  <a:pt x="18990" y="13146"/>
                </a:lnTo>
                <a:lnTo>
                  <a:pt x="18911" y="13259"/>
                </a:lnTo>
                <a:lnTo>
                  <a:pt x="18775" y="13471"/>
                </a:lnTo>
                <a:lnTo>
                  <a:pt x="18628" y="13641"/>
                </a:lnTo>
                <a:lnTo>
                  <a:pt x="18470" y="13740"/>
                </a:lnTo>
                <a:lnTo>
                  <a:pt x="18301" y="13825"/>
                </a:lnTo>
                <a:lnTo>
                  <a:pt x="18143" y="13853"/>
                </a:lnTo>
                <a:lnTo>
                  <a:pt x="17973" y="13881"/>
                </a:lnTo>
                <a:lnTo>
                  <a:pt x="17804" y="13853"/>
                </a:lnTo>
                <a:lnTo>
                  <a:pt x="17646" y="13796"/>
                </a:lnTo>
                <a:lnTo>
                  <a:pt x="17499" y="13726"/>
                </a:lnTo>
                <a:lnTo>
                  <a:pt x="17341" y="13641"/>
                </a:lnTo>
                <a:lnTo>
                  <a:pt x="17216" y="13528"/>
                </a:lnTo>
                <a:lnTo>
                  <a:pt x="17103" y="13386"/>
                </a:lnTo>
                <a:lnTo>
                  <a:pt x="17024" y="13259"/>
                </a:lnTo>
                <a:lnTo>
                  <a:pt x="16934" y="13118"/>
                </a:lnTo>
                <a:lnTo>
                  <a:pt x="16889" y="12991"/>
                </a:lnTo>
                <a:lnTo>
                  <a:pt x="16889" y="12849"/>
                </a:lnTo>
                <a:lnTo>
                  <a:pt x="16889" y="12383"/>
                </a:lnTo>
                <a:lnTo>
                  <a:pt x="16889" y="11662"/>
                </a:lnTo>
                <a:lnTo>
                  <a:pt x="16889" y="10701"/>
                </a:lnTo>
                <a:lnTo>
                  <a:pt x="16889" y="9640"/>
                </a:lnTo>
                <a:lnTo>
                  <a:pt x="16889" y="8566"/>
                </a:lnTo>
                <a:lnTo>
                  <a:pt x="16889" y="7478"/>
                </a:lnTo>
                <a:lnTo>
                  <a:pt x="16889" y="6502"/>
                </a:lnTo>
                <a:lnTo>
                  <a:pt x="16889" y="5739"/>
                </a:lnTo>
                <a:lnTo>
                  <a:pt x="16674" y="5894"/>
                </a:lnTo>
                <a:lnTo>
                  <a:pt x="16414" y="6036"/>
                </a:lnTo>
                <a:lnTo>
                  <a:pt x="16154" y="6177"/>
                </a:lnTo>
                <a:lnTo>
                  <a:pt x="15849" y="6248"/>
                </a:lnTo>
                <a:lnTo>
                  <a:pt x="15544" y="6304"/>
                </a:lnTo>
                <a:lnTo>
                  <a:pt x="15217" y="6332"/>
                </a:lnTo>
                <a:lnTo>
                  <a:pt x="14866" y="6361"/>
                </a:lnTo>
                <a:lnTo>
                  <a:pt x="14550" y="6361"/>
                </a:lnTo>
                <a:lnTo>
                  <a:pt x="14200" y="6332"/>
                </a:lnTo>
                <a:lnTo>
                  <a:pt x="13850" y="6276"/>
                </a:lnTo>
                <a:lnTo>
                  <a:pt x="13522" y="6219"/>
                </a:lnTo>
                <a:lnTo>
                  <a:pt x="13206" y="6149"/>
                </a:lnTo>
                <a:lnTo>
                  <a:pt x="12901" y="6064"/>
                </a:lnTo>
                <a:lnTo>
                  <a:pt x="12618" y="5951"/>
                </a:lnTo>
                <a:lnTo>
                  <a:pt x="12358" y="5838"/>
                </a:lnTo>
                <a:lnTo>
                  <a:pt x="12121" y="5739"/>
                </a:lnTo>
                <a:lnTo>
                  <a:pt x="11941" y="5626"/>
                </a:lnTo>
                <a:lnTo>
                  <a:pt x="11794" y="5513"/>
                </a:lnTo>
                <a:lnTo>
                  <a:pt x="11658" y="5414"/>
                </a:lnTo>
                <a:lnTo>
                  <a:pt x="11556" y="5301"/>
                </a:lnTo>
                <a:lnTo>
                  <a:pt x="11466" y="5187"/>
                </a:lnTo>
                <a:lnTo>
                  <a:pt x="11398" y="5089"/>
                </a:lnTo>
                <a:lnTo>
                  <a:pt x="11376" y="4947"/>
                </a:lnTo>
                <a:lnTo>
                  <a:pt x="11353" y="4834"/>
                </a:lnTo>
                <a:lnTo>
                  <a:pt x="11353" y="4707"/>
                </a:lnTo>
                <a:lnTo>
                  <a:pt x="11376" y="4565"/>
                </a:lnTo>
                <a:lnTo>
                  <a:pt x="11443" y="4410"/>
                </a:lnTo>
                <a:lnTo>
                  <a:pt x="11511" y="4240"/>
                </a:lnTo>
                <a:lnTo>
                  <a:pt x="11703" y="3887"/>
                </a:lnTo>
                <a:lnTo>
                  <a:pt x="11986" y="3505"/>
                </a:lnTo>
                <a:lnTo>
                  <a:pt x="12144" y="3265"/>
                </a:lnTo>
                <a:lnTo>
                  <a:pt x="12246" y="3025"/>
                </a:lnTo>
                <a:lnTo>
                  <a:pt x="12336" y="2756"/>
                </a:lnTo>
                <a:lnTo>
                  <a:pt x="12404" y="2445"/>
                </a:lnTo>
                <a:lnTo>
                  <a:pt x="12438" y="2176"/>
                </a:lnTo>
                <a:lnTo>
                  <a:pt x="12438" y="1880"/>
                </a:lnTo>
                <a:lnTo>
                  <a:pt x="12404" y="1583"/>
                </a:lnTo>
                <a:lnTo>
                  <a:pt x="12336" y="1314"/>
                </a:lnTo>
                <a:lnTo>
                  <a:pt x="12246" y="1046"/>
                </a:lnTo>
                <a:lnTo>
                  <a:pt x="12099" y="791"/>
                </a:lnTo>
                <a:lnTo>
                  <a:pt x="12008" y="692"/>
                </a:lnTo>
                <a:lnTo>
                  <a:pt x="11918" y="579"/>
                </a:lnTo>
                <a:lnTo>
                  <a:pt x="11816" y="466"/>
                </a:lnTo>
                <a:lnTo>
                  <a:pt x="11703" y="381"/>
                </a:lnTo>
                <a:lnTo>
                  <a:pt x="11579" y="310"/>
                </a:lnTo>
                <a:lnTo>
                  <a:pt x="11443" y="226"/>
                </a:lnTo>
                <a:lnTo>
                  <a:pt x="11297" y="169"/>
                </a:lnTo>
                <a:lnTo>
                  <a:pt x="11138" y="113"/>
                </a:lnTo>
                <a:lnTo>
                  <a:pt x="10969" y="56"/>
                </a:lnTo>
                <a:lnTo>
                  <a:pt x="10800" y="28"/>
                </a:lnTo>
                <a:lnTo>
                  <a:pt x="10619" y="28"/>
                </a:lnTo>
                <a:lnTo>
                  <a:pt x="10404" y="28"/>
                </a:lnTo>
                <a:lnTo>
                  <a:pt x="10257" y="28"/>
                </a:lnTo>
                <a:lnTo>
                  <a:pt x="10076" y="56"/>
                </a:lnTo>
                <a:lnTo>
                  <a:pt x="9952" y="84"/>
                </a:lnTo>
                <a:lnTo>
                  <a:pt x="9794" y="141"/>
                </a:lnTo>
                <a:lnTo>
                  <a:pt x="9692" y="226"/>
                </a:lnTo>
                <a:lnTo>
                  <a:pt x="9557" y="282"/>
                </a:lnTo>
                <a:lnTo>
                  <a:pt x="9455" y="381"/>
                </a:lnTo>
                <a:lnTo>
                  <a:pt x="9365" y="466"/>
                </a:lnTo>
                <a:lnTo>
                  <a:pt x="9274" y="579"/>
                </a:lnTo>
                <a:lnTo>
                  <a:pt x="9184" y="692"/>
                </a:lnTo>
                <a:lnTo>
                  <a:pt x="9128" y="791"/>
                </a:lnTo>
                <a:lnTo>
                  <a:pt x="9060" y="932"/>
                </a:lnTo>
                <a:lnTo>
                  <a:pt x="8969" y="1201"/>
                </a:lnTo>
                <a:lnTo>
                  <a:pt x="8913" y="1498"/>
                </a:lnTo>
                <a:lnTo>
                  <a:pt x="8890" y="1795"/>
                </a:lnTo>
                <a:lnTo>
                  <a:pt x="8890" y="2120"/>
                </a:lnTo>
                <a:lnTo>
                  <a:pt x="8913" y="2445"/>
                </a:lnTo>
                <a:lnTo>
                  <a:pt x="8969" y="2756"/>
                </a:lnTo>
                <a:lnTo>
                  <a:pt x="9060" y="3081"/>
                </a:lnTo>
                <a:lnTo>
                  <a:pt x="9173" y="3378"/>
                </a:lnTo>
                <a:lnTo>
                  <a:pt x="9297" y="3647"/>
                </a:lnTo>
                <a:lnTo>
                  <a:pt x="9466" y="3887"/>
                </a:lnTo>
                <a:lnTo>
                  <a:pt x="9579" y="4085"/>
                </a:lnTo>
                <a:lnTo>
                  <a:pt x="9670" y="4269"/>
                </a:lnTo>
                <a:lnTo>
                  <a:pt x="9726" y="4467"/>
                </a:lnTo>
                <a:lnTo>
                  <a:pt x="9771" y="4650"/>
                </a:lnTo>
                <a:lnTo>
                  <a:pt x="9771" y="4834"/>
                </a:lnTo>
                <a:lnTo>
                  <a:pt x="9749" y="5032"/>
                </a:lnTo>
                <a:lnTo>
                  <a:pt x="9715" y="5216"/>
                </a:lnTo>
                <a:lnTo>
                  <a:pt x="9625" y="5385"/>
                </a:lnTo>
                <a:lnTo>
                  <a:pt x="9534" y="5513"/>
                </a:lnTo>
                <a:lnTo>
                  <a:pt x="9410" y="5626"/>
                </a:lnTo>
                <a:lnTo>
                  <a:pt x="9229" y="5710"/>
                </a:lnTo>
                <a:lnTo>
                  <a:pt x="9060" y="5767"/>
                </a:lnTo>
                <a:lnTo>
                  <a:pt x="8845" y="5767"/>
                </a:lnTo>
                <a:lnTo>
                  <a:pt x="8585" y="5739"/>
                </a:lnTo>
                <a:lnTo>
                  <a:pt x="8325" y="5654"/>
                </a:lnTo>
                <a:lnTo>
                  <a:pt x="8020" y="5513"/>
                </a:lnTo>
                <a:lnTo>
                  <a:pt x="7840" y="5442"/>
                </a:lnTo>
                <a:lnTo>
                  <a:pt x="7648" y="5385"/>
                </a:lnTo>
                <a:lnTo>
                  <a:pt x="7433" y="5329"/>
                </a:lnTo>
                <a:lnTo>
                  <a:pt x="7241" y="5301"/>
                </a:lnTo>
                <a:lnTo>
                  <a:pt x="6755" y="5301"/>
                </a:lnTo>
                <a:lnTo>
                  <a:pt x="6281" y="5329"/>
                </a:lnTo>
                <a:lnTo>
                  <a:pt x="5784" y="5385"/>
                </a:lnTo>
                <a:lnTo>
                  <a:pt x="5264" y="5498"/>
                </a:lnTo>
                <a:lnTo>
                  <a:pt x="4744" y="5597"/>
                </a:lnTo>
                <a:lnTo>
                  <a:pt x="4247" y="5739"/>
                </a:lnTo>
                <a:lnTo>
                  <a:pt x="4202" y="5894"/>
                </a:lnTo>
                <a:lnTo>
                  <a:pt x="4202" y="6191"/>
                </a:lnTo>
                <a:lnTo>
                  <a:pt x="4202" y="6545"/>
                </a:lnTo>
                <a:lnTo>
                  <a:pt x="4225" y="6954"/>
                </a:lnTo>
                <a:lnTo>
                  <a:pt x="4315" y="7930"/>
                </a:lnTo>
                <a:lnTo>
                  <a:pt x="4394" y="9018"/>
                </a:lnTo>
                <a:lnTo>
                  <a:pt x="4439" y="9570"/>
                </a:lnTo>
                <a:lnTo>
                  <a:pt x="4462" y="10107"/>
                </a:lnTo>
                <a:lnTo>
                  <a:pt x="4484" y="10630"/>
                </a:lnTo>
                <a:lnTo>
                  <a:pt x="4507" y="11082"/>
                </a:lnTo>
                <a:lnTo>
                  <a:pt x="4484" y="11520"/>
                </a:lnTo>
                <a:lnTo>
                  <a:pt x="4439" y="11874"/>
                </a:lnTo>
                <a:lnTo>
                  <a:pt x="4394" y="12029"/>
                </a:lnTo>
                <a:lnTo>
                  <a:pt x="4349" y="12171"/>
                </a:lnTo>
                <a:lnTo>
                  <a:pt x="4315" y="12284"/>
                </a:lnTo>
                <a:lnTo>
                  <a:pt x="4247" y="12354"/>
                </a:lnTo>
                <a:close/>
              </a:path>
            </a:pathLst>
          </a:custGeom>
          <a:solidFill>
            <a:srgbClr val="FFCC99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>
        <p:nvSpPr>
          <p:cNvPr id="23" name="Puzzle4"/>
          <p:cNvSpPr>
            <a:spLocks noEditPoints="1" noChangeArrowheads="1"/>
          </p:cNvSpPr>
          <p:nvPr/>
        </p:nvSpPr>
        <p:spPr bwMode="auto">
          <a:xfrm>
            <a:off x="5581976" y="3061893"/>
            <a:ext cx="974150" cy="1422845"/>
          </a:xfrm>
          <a:custGeom>
            <a:avLst/>
            <a:gdLst>
              <a:gd name="T0" fmla="*/ 8307 w 21600"/>
              <a:gd name="T1" fmla="*/ 11593 h 21600"/>
              <a:gd name="T2" fmla="*/ 453 w 21600"/>
              <a:gd name="T3" fmla="*/ 16938 h 21600"/>
              <a:gd name="T4" fmla="*/ 11500 w 21600"/>
              <a:gd name="T5" fmla="*/ 21600 h 21600"/>
              <a:gd name="T6" fmla="*/ 20920 w 21600"/>
              <a:gd name="T7" fmla="*/ 16751 h 21600"/>
              <a:gd name="T8" fmla="*/ 13972 w 21600"/>
              <a:gd name="T9" fmla="*/ 10888 h 21600"/>
              <a:gd name="T10" fmla="*/ 21033 w 21600"/>
              <a:gd name="T11" fmla="*/ 4716 h 21600"/>
              <a:gd name="T12" fmla="*/ 11102 w 21600"/>
              <a:gd name="T13" fmla="*/ 11 h 21600"/>
              <a:gd name="T14" fmla="*/ 453 w 21600"/>
              <a:gd name="T15" fmla="*/ 4716 h 21600"/>
              <a:gd name="T16" fmla="*/ 2076 w 21600"/>
              <a:gd name="T17" fmla="*/ 5664 h 21600"/>
              <a:gd name="T18" fmla="*/ 20203 w 21600"/>
              <a:gd name="T19" fmla="*/ 1598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3813" y="10590"/>
                </a:moveTo>
                <a:lnTo>
                  <a:pt x="3927" y="10513"/>
                </a:lnTo>
                <a:lnTo>
                  <a:pt x="4078" y="10425"/>
                </a:lnTo>
                <a:lnTo>
                  <a:pt x="4210" y="10359"/>
                </a:lnTo>
                <a:lnTo>
                  <a:pt x="4361" y="10315"/>
                </a:lnTo>
                <a:lnTo>
                  <a:pt x="4682" y="10237"/>
                </a:lnTo>
                <a:lnTo>
                  <a:pt x="5041" y="10193"/>
                </a:lnTo>
                <a:lnTo>
                  <a:pt x="5456" y="10171"/>
                </a:lnTo>
                <a:lnTo>
                  <a:pt x="5853" y="10193"/>
                </a:lnTo>
                <a:lnTo>
                  <a:pt x="6249" y="10260"/>
                </a:lnTo>
                <a:lnTo>
                  <a:pt x="6646" y="10337"/>
                </a:lnTo>
                <a:lnTo>
                  <a:pt x="7004" y="10469"/>
                </a:lnTo>
                <a:lnTo>
                  <a:pt x="7363" y="10612"/>
                </a:lnTo>
                <a:lnTo>
                  <a:pt x="7665" y="10788"/>
                </a:lnTo>
                <a:lnTo>
                  <a:pt x="7911" y="10998"/>
                </a:lnTo>
                <a:lnTo>
                  <a:pt x="8024" y="11097"/>
                </a:lnTo>
                <a:lnTo>
                  <a:pt x="8137" y="11207"/>
                </a:lnTo>
                <a:lnTo>
                  <a:pt x="8194" y="11340"/>
                </a:lnTo>
                <a:lnTo>
                  <a:pt x="8269" y="11461"/>
                </a:lnTo>
                <a:lnTo>
                  <a:pt x="8307" y="11593"/>
                </a:lnTo>
                <a:lnTo>
                  <a:pt x="8307" y="11714"/>
                </a:lnTo>
                <a:lnTo>
                  <a:pt x="8307" y="11868"/>
                </a:lnTo>
                <a:lnTo>
                  <a:pt x="8307" y="12012"/>
                </a:lnTo>
                <a:lnTo>
                  <a:pt x="8194" y="12265"/>
                </a:lnTo>
                <a:lnTo>
                  <a:pt x="8062" y="12519"/>
                </a:lnTo>
                <a:lnTo>
                  <a:pt x="7873" y="12706"/>
                </a:lnTo>
                <a:lnTo>
                  <a:pt x="7627" y="12904"/>
                </a:lnTo>
                <a:lnTo>
                  <a:pt x="7363" y="13048"/>
                </a:lnTo>
                <a:lnTo>
                  <a:pt x="7080" y="13180"/>
                </a:lnTo>
                <a:lnTo>
                  <a:pt x="6759" y="13257"/>
                </a:lnTo>
                <a:lnTo>
                  <a:pt x="6419" y="13345"/>
                </a:lnTo>
                <a:lnTo>
                  <a:pt x="6098" y="13389"/>
                </a:lnTo>
                <a:lnTo>
                  <a:pt x="5739" y="13389"/>
                </a:lnTo>
                <a:lnTo>
                  <a:pt x="5418" y="13389"/>
                </a:lnTo>
                <a:lnTo>
                  <a:pt x="5079" y="13345"/>
                </a:lnTo>
                <a:lnTo>
                  <a:pt x="4758" y="13301"/>
                </a:lnTo>
                <a:lnTo>
                  <a:pt x="4474" y="13213"/>
                </a:lnTo>
                <a:lnTo>
                  <a:pt x="4172" y="13114"/>
                </a:lnTo>
                <a:lnTo>
                  <a:pt x="3965" y="12982"/>
                </a:lnTo>
                <a:lnTo>
                  <a:pt x="3738" y="12838"/>
                </a:lnTo>
                <a:lnTo>
                  <a:pt x="3493" y="12706"/>
                </a:lnTo>
                <a:lnTo>
                  <a:pt x="3228" y="12607"/>
                </a:lnTo>
                <a:lnTo>
                  <a:pt x="2945" y="12519"/>
                </a:lnTo>
                <a:lnTo>
                  <a:pt x="2700" y="12431"/>
                </a:lnTo>
                <a:lnTo>
                  <a:pt x="2397" y="12375"/>
                </a:lnTo>
                <a:lnTo>
                  <a:pt x="2152" y="12331"/>
                </a:lnTo>
                <a:lnTo>
                  <a:pt x="1888" y="12309"/>
                </a:lnTo>
                <a:lnTo>
                  <a:pt x="1642" y="12309"/>
                </a:lnTo>
                <a:lnTo>
                  <a:pt x="1397" y="12331"/>
                </a:lnTo>
                <a:lnTo>
                  <a:pt x="1170" y="12397"/>
                </a:lnTo>
                <a:lnTo>
                  <a:pt x="962" y="12453"/>
                </a:lnTo>
                <a:lnTo>
                  <a:pt x="774" y="12563"/>
                </a:lnTo>
                <a:lnTo>
                  <a:pt x="623" y="12684"/>
                </a:lnTo>
                <a:lnTo>
                  <a:pt x="528" y="12838"/>
                </a:lnTo>
                <a:lnTo>
                  <a:pt x="453" y="13026"/>
                </a:lnTo>
                <a:lnTo>
                  <a:pt x="339" y="13477"/>
                </a:lnTo>
                <a:lnTo>
                  <a:pt x="226" y="13984"/>
                </a:lnTo>
                <a:lnTo>
                  <a:pt x="151" y="14535"/>
                </a:lnTo>
                <a:lnTo>
                  <a:pt x="113" y="15075"/>
                </a:lnTo>
                <a:lnTo>
                  <a:pt x="113" y="15626"/>
                </a:lnTo>
                <a:lnTo>
                  <a:pt x="151" y="16133"/>
                </a:lnTo>
                <a:lnTo>
                  <a:pt x="188" y="16376"/>
                </a:lnTo>
                <a:lnTo>
                  <a:pt x="264" y="16585"/>
                </a:lnTo>
                <a:lnTo>
                  <a:pt x="339" y="16773"/>
                </a:lnTo>
                <a:lnTo>
                  <a:pt x="453" y="16938"/>
                </a:lnTo>
                <a:lnTo>
                  <a:pt x="1095" y="16883"/>
                </a:lnTo>
                <a:lnTo>
                  <a:pt x="1963" y="16795"/>
                </a:lnTo>
                <a:lnTo>
                  <a:pt x="2945" y="16751"/>
                </a:lnTo>
                <a:lnTo>
                  <a:pt x="3965" y="16706"/>
                </a:lnTo>
                <a:lnTo>
                  <a:pt x="5022" y="16684"/>
                </a:lnTo>
                <a:lnTo>
                  <a:pt x="5947" y="16684"/>
                </a:lnTo>
                <a:lnTo>
                  <a:pt x="6759" y="16706"/>
                </a:lnTo>
                <a:lnTo>
                  <a:pt x="7363" y="16751"/>
                </a:lnTo>
                <a:lnTo>
                  <a:pt x="7948" y="16839"/>
                </a:lnTo>
                <a:lnTo>
                  <a:pt x="8458" y="16916"/>
                </a:lnTo>
                <a:lnTo>
                  <a:pt x="8893" y="17026"/>
                </a:lnTo>
                <a:lnTo>
                  <a:pt x="9289" y="17158"/>
                </a:lnTo>
                <a:lnTo>
                  <a:pt x="9572" y="17280"/>
                </a:lnTo>
                <a:lnTo>
                  <a:pt x="9799" y="17412"/>
                </a:lnTo>
                <a:lnTo>
                  <a:pt x="9969" y="17555"/>
                </a:lnTo>
                <a:lnTo>
                  <a:pt x="10120" y="17687"/>
                </a:lnTo>
                <a:lnTo>
                  <a:pt x="10158" y="17831"/>
                </a:lnTo>
                <a:lnTo>
                  <a:pt x="10195" y="17974"/>
                </a:lnTo>
                <a:lnTo>
                  <a:pt x="10158" y="18128"/>
                </a:lnTo>
                <a:lnTo>
                  <a:pt x="10082" y="18271"/>
                </a:lnTo>
                <a:lnTo>
                  <a:pt x="9969" y="18426"/>
                </a:lnTo>
                <a:lnTo>
                  <a:pt x="9837" y="18569"/>
                </a:lnTo>
                <a:lnTo>
                  <a:pt x="9648" y="18701"/>
                </a:lnTo>
                <a:lnTo>
                  <a:pt x="9440" y="18822"/>
                </a:lnTo>
                <a:lnTo>
                  <a:pt x="9213" y="18999"/>
                </a:lnTo>
                <a:lnTo>
                  <a:pt x="9044" y="19186"/>
                </a:lnTo>
                <a:lnTo>
                  <a:pt x="8893" y="19395"/>
                </a:lnTo>
                <a:lnTo>
                  <a:pt x="8817" y="19627"/>
                </a:lnTo>
                <a:lnTo>
                  <a:pt x="8779" y="19858"/>
                </a:lnTo>
                <a:lnTo>
                  <a:pt x="8779" y="20112"/>
                </a:lnTo>
                <a:lnTo>
                  <a:pt x="8855" y="20354"/>
                </a:lnTo>
                <a:lnTo>
                  <a:pt x="8968" y="20586"/>
                </a:lnTo>
                <a:lnTo>
                  <a:pt x="9138" y="20817"/>
                </a:lnTo>
                <a:lnTo>
                  <a:pt x="9365" y="21026"/>
                </a:lnTo>
                <a:lnTo>
                  <a:pt x="9610" y="21192"/>
                </a:lnTo>
                <a:lnTo>
                  <a:pt x="9950" y="21368"/>
                </a:lnTo>
                <a:lnTo>
                  <a:pt x="10120" y="21445"/>
                </a:lnTo>
                <a:lnTo>
                  <a:pt x="10346" y="21511"/>
                </a:lnTo>
                <a:lnTo>
                  <a:pt x="10516" y="21555"/>
                </a:lnTo>
                <a:lnTo>
                  <a:pt x="10743" y="21600"/>
                </a:lnTo>
                <a:lnTo>
                  <a:pt x="10988" y="21644"/>
                </a:lnTo>
                <a:lnTo>
                  <a:pt x="11215" y="21666"/>
                </a:lnTo>
                <a:lnTo>
                  <a:pt x="11498" y="21666"/>
                </a:lnTo>
                <a:lnTo>
                  <a:pt x="11762" y="21666"/>
                </a:lnTo>
                <a:lnTo>
                  <a:pt x="12253" y="21644"/>
                </a:lnTo>
                <a:lnTo>
                  <a:pt x="12763" y="21577"/>
                </a:lnTo>
                <a:lnTo>
                  <a:pt x="13197" y="21467"/>
                </a:lnTo>
                <a:lnTo>
                  <a:pt x="13556" y="21346"/>
                </a:lnTo>
                <a:lnTo>
                  <a:pt x="13896" y="21192"/>
                </a:lnTo>
                <a:lnTo>
                  <a:pt x="14179" y="21026"/>
                </a:lnTo>
                <a:lnTo>
                  <a:pt x="14444" y="20839"/>
                </a:lnTo>
                <a:lnTo>
                  <a:pt x="14576" y="20641"/>
                </a:lnTo>
                <a:lnTo>
                  <a:pt x="14727" y="20431"/>
                </a:lnTo>
                <a:lnTo>
                  <a:pt x="14765" y="20200"/>
                </a:lnTo>
                <a:lnTo>
                  <a:pt x="14802" y="19991"/>
                </a:lnTo>
                <a:lnTo>
                  <a:pt x="14727" y="19759"/>
                </a:lnTo>
                <a:lnTo>
                  <a:pt x="14613" y="19550"/>
                </a:lnTo>
                <a:lnTo>
                  <a:pt x="14444" y="19307"/>
                </a:lnTo>
                <a:lnTo>
                  <a:pt x="14217" y="19098"/>
                </a:lnTo>
                <a:lnTo>
                  <a:pt x="13934" y="18911"/>
                </a:lnTo>
                <a:lnTo>
                  <a:pt x="13669" y="18745"/>
                </a:lnTo>
                <a:lnTo>
                  <a:pt x="13462" y="18547"/>
                </a:lnTo>
                <a:lnTo>
                  <a:pt x="13311" y="18337"/>
                </a:lnTo>
                <a:lnTo>
                  <a:pt x="13197" y="18150"/>
                </a:lnTo>
                <a:lnTo>
                  <a:pt x="13122" y="17941"/>
                </a:lnTo>
                <a:lnTo>
                  <a:pt x="13122" y="17720"/>
                </a:lnTo>
                <a:lnTo>
                  <a:pt x="13122" y="17533"/>
                </a:lnTo>
                <a:lnTo>
                  <a:pt x="13197" y="17346"/>
                </a:lnTo>
                <a:lnTo>
                  <a:pt x="13273" y="17158"/>
                </a:lnTo>
                <a:lnTo>
                  <a:pt x="13386" y="16982"/>
                </a:lnTo>
                <a:lnTo>
                  <a:pt x="13537" y="16839"/>
                </a:lnTo>
                <a:lnTo>
                  <a:pt x="13707" y="16706"/>
                </a:lnTo>
                <a:lnTo>
                  <a:pt x="13896" y="16607"/>
                </a:lnTo>
                <a:lnTo>
                  <a:pt x="14104" y="16519"/>
                </a:lnTo>
                <a:lnTo>
                  <a:pt x="14330" y="16453"/>
                </a:lnTo>
                <a:lnTo>
                  <a:pt x="14538" y="16431"/>
                </a:lnTo>
                <a:lnTo>
                  <a:pt x="14897" y="16453"/>
                </a:lnTo>
                <a:lnTo>
                  <a:pt x="15406" y="16497"/>
                </a:lnTo>
                <a:lnTo>
                  <a:pt x="16105" y="16541"/>
                </a:lnTo>
                <a:lnTo>
                  <a:pt x="16898" y="16607"/>
                </a:lnTo>
                <a:lnTo>
                  <a:pt x="17804" y="16651"/>
                </a:lnTo>
                <a:lnTo>
                  <a:pt x="18786" y="16684"/>
                </a:lnTo>
                <a:lnTo>
                  <a:pt x="19844" y="16728"/>
                </a:lnTo>
                <a:lnTo>
                  <a:pt x="20920" y="16751"/>
                </a:lnTo>
                <a:lnTo>
                  <a:pt x="21109" y="16497"/>
                </a:lnTo>
                <a:lnTo>
                  <a:pt x="21241" y="16222"/>
                </a:lnTo>
                <a:lnTo>
                  <a:pt x="21392" y="15946"/>
                </a:lnTo>
                <a:lnTo>
                  <a:pt x="21467" y="15648"/>
                </a:lnTo>
                <a:lnTo>
                  <a:pt x="21543" y="15351"/>
                </a:lnTo>
                <a:lnTo>
                  <a:pt x="21618" y="15042"/>
                </a:lnTo>
                <a:lnTo>
                  <a:pt x="21618" y="14745"/>
                </a:lnTo>
                <a:lnTo>
                  <a:pt x="21618" y="14447"/>
                </a:lnTo>
                <a:lnTo>
                  <a:pt x="21618" y="14150"/>
                </a:lnTo>
                <a:lnTo>
                  <a:pt x="21581" y="13852"/>
                </a:lnTo>
                <a:lnTo>
                  <a:pt x="21505" y="13577"/>
                </a:lnTo>
                <a:lnTo>
                  <a:pt x="21430" y="13301"/>
                </a:lnTo>
                <a:lnTo>
                  <a:pt x="21354" y="13048"/>
                </a:lnTo>
                <a:lnTo>
                  <a:pt x="21241" y="12816"/>
                </a:lnTo>
                <a:lnTo>
                  <a:pt x="21146" y="12607"/>
                </a:lnTo>
                <a:lnTo>
                  <a:pt x="21033" y="12431"/>
                </a:lnTo>
                <a:lnTo>
                  <a:pt x="20920" y="12265"/>
                </a:lnTo>
                <a:lnTo>
                  <a:pt x="20769" y="12144"/>
                </a:lnTo>
                <a:lnTo>
                  <a:pt x="20637" y="12034"/>
                </a:lnTo>
                <a:lnTo>
                  <a:pt x="20486" y="11946"/>
                </a:lnTo>
                <a:lnTo>
                  <a:pt x="20297" y="11891"/>
                </a:lnTo>
                <a:lnTo>
                  <a:pt x="20165" y="11846"/>
                </a:lnTo>
                <a:lnTo>
                  <a:pt x="19976" y="11824"/>
                </a:lnTo>
                <a:lnTo>
                  <a:pt x="19806" y="11802"/>
                </a:lnTo>
                <a:lnTo>
                  <a:pt x="19390" y="11824"/>
                </a:lnTo>
                <a:lnTo>
                  <a:pt x="18956" y="11891"/>
                </a:lnTo>
                <a:lnTo>
                  <a:pt x="18503" y="11968"/>
                </a:lnTo>
                <a:lnTo>
                  <a:pt x="17993" y="12078"/>
                </a:lnTo>
                <a:lnTo>
                  <a:pt x="17653" y="12144"/>
                </a:lnTo>
                <a:lnTo>
                  <a:pt x="17332" y="12199"/>
                </a:lnTo>
                <a:lnTo>
                  <a:pt x="17049" y="12221"/>
                </a:lnTo>
                <a:lnTo>
                  <a:pt x="16747" y="12243"/>
                </a:lnTo>
                <a:lnTo>
                  <a:pt x="16464" y="12243"/>
                </a:lnTo>
                <a:lnTo>
                  <a:pt x="16218" y="12243"/>
                </a:lnTo>
                <a:lnTo>
                  <a:pt x="15992" y="12221"/>
                </a:lnTo>
                <a:lnTo>
                  <a:pt x="15746" y="12199"/>
                </a:lnTo>
                <a:lnTo>
                  <a:pt x="15520" y="12155"/>
                </a:lnTo>
                <a:lnTo>
                  <a:pt x="15350" y="12122"/>
                </a:lnTo>
                <a:lnTo>
                  <a:pt x="15161" y="12056"/>
                </a:lnTo>
                <a:lnTo>
                  <a:pt x="14972" y="11990"/>
                </a:lnTo>
                <a:lnTo>
                  <a:pt x="14689" y="11846"/>
                </a:lnTo>
                <a:lnTo>
                  <a:pt x="14444" y="11670"/>
                </a:lnTo>
                <a:lnTo>
                  <a:pt x="14255" y="11483"/>
                </a:lnTo>
                <a:lnTo>
                  <a:pt x="14104" y="11295"/>
                </a:lnTo>
                <a:lnTo>
                  <a:pt x="14028" y="11086"/>
                </a:lnTo>
                <a:lnTo>
                  <a:pt x="13972" y="10888"/>
                </a:lnTo>
                <a:lnTo>
                  <a:pt x="13972" y="10700"/>
                </a:lnTo>
                <a:lnTo>
                  <a:pt x="14009" y="10513"/>
                </a:lnTo>
                <a:lnTo>
                  <a:pt x="14066" y="10359"/>
                </a:lnTo>
                <a:lnTo>
                  <a:pt x="14179" y="10215"/>
                </a:lnTo>
                <a:lnTo>
                  <a:pt x="14406" y="10006"/>
                </a:lnTo>
                <a:lnTo>
                  <a:pt x="14651" y="9830"/>
                </a:lnTo>
                <a:lnTo>
                  <a:pt x="14878" y="9686"/>
                </a:lnTo>
                <a:lnTo>
                  <a:pt x="15123" y="9554"/>
                </a:lnTo>
                <a:lnTo>
                  <a:pt x="15350" y="9477"/>
                </a:lnTo>
                <a:lnTo>
                  <a:pt x="15558" y="9411"/>
                </a:lnTo>
                <a:lnTo>
                  <a:pt x="15803" y="9345"/>
                </a:lnTo>
                <a:lnTo>
                  <a:pt x="16030" y="9323"/>
                </a:lnTo>
                <a:lnTo>
                  <a:pt x="16256" y="9301"/>
                </a:lnTo>
                <a:lnTo>
                  <a:pt x="16464" y="9323"/>
                </a:lnTo>
                <a:lnTo>
                  <a:pt x="16690" y="9345"/>
                </a:lnTo>
                <a:lnTo>
                  <a:pt x="16898" y="9367"/>
                </a:lnTo>
                <a:lnTo>
                  <a:pt x="17332" y="9477"/>
                </a:lnTo>
                <a:lnTo>
                  <a:pt x="17767" y="9598"/>
                </a:lnTo>
                <a:lnTo>
                  <a:pt x="18163" y="9731"/>
                </a:lnTo>
                <a:lnTo>
                  <a:pt x="18597" y="9874"/>
                </a:lnTo>
                <a:lnTo>
                  <a:pt x="18994" y="10006"/>
                </a:lnTo>
                <a:lnTo>
                  <a:pt x="19428" y="10083"/>
                </a:lnTo>
                <a:lnTo>
                  <a:pt x="19617" y="10127"/>
                </a:lnTo>
                <a:lnTo>
                  <a:pt x="19844" y="10149"/>
                </a:lnTo>
                <a:lnTo>
                  <a:pt x="20013" y="10149"/>
                </a:lnTo>
                <a:lnTo>
                  <a:pt x="20240" y="10127"/>
                </a:lnTo>
                <a:lnTo>
                  <a:pt x="20410" y="10105"/>
                </a:lnTo>
                <a:lnTo>
                  <a:pt x="20637" y="10061"/>
                </a:lnTo>
                <a:lnTo>
                  <a:pt x="20844" y="9984"/>
                </a:lnTo>
                <a:lnTo>
                  <a:pt x="21033" y="9896"/>
                </a:lnTo>
                <a:lnTo>
                  <a:pt x="21146" y="9830"/>
                </a:lnTo>
                <a:lnTo>
                  <a:pt x="21203" y="9753"/>
                </a:lnTo>
                <a:lnTo>
                  <a:pt x="21279" y="9642"/>
                </a:lnTo>
                <a:lnTo>
                  <a:pt x="21354" y="9521"/>
                </a:lnTo>
                <a:lnTo>
                  <a:pt x="21430" y="9246"/>
                </a:lnTo>
                <a:lnTo>
                  <a:pt x="21430" y="8904"/>
                </a:lnTo>
                <a:lnTo>
                  <a:pt x="21430" y="8540"/>
                </a:lnTo>
                <a:lnTo>
                  <a:pt x="21392" y="8144"/>
                </a:lnTo>
                <a:lnTo>
                  <a:pt x="21354" y="7714"/>
                </a:lnTo>
                <a:lnTo>
                  <a:pt x="21279" y="7295"/>
                </a:lnTo>
                <a:lnTo>
                  <a:pt x="21146" y="6446"/>
                </a:lnTo>
                <a:lnTo>
                  <a:pt x="20995" y="5686"/>
                </a:lnTo>
                <a:lnTo>
                  <a:pt x="20958" y="5366"/>
                </a:lnTo>
                <a:lnTo>
                  <a:pt x="20958" y="5091"/>
                </a:lnTo>
                <a:lnTo>
                  <a:pt x="20958" y="4860"/>
                </a:lnTo>
                <a:lnTo>
                  <a:pt x="21033" y="4716"/>
                </a:lnTo>
                <a:lnTo>
                  <a:pt x="20637" y="4860"/>
                </a:lnTo>
                <a:lnTo>
                  <a:pt x="20127" y="4992"/>
                </a:lnTo>
                <a:lnTo>
                  <a:pt x="19617" y="5069"/>
                </a:lnTo>
                <a:lnTo>
                  <a:pt x="19032" y="5157"/>
                </a:lnTo>
                <a:lnTo>
                  <a:pt x="18465" y="5201"/>
                </a:lnTo>
                <a:lnTo>
                  <a:pt x="17842" y="5245"/>
                </a:lnTo>
                <a:lnTo>
                  <a:pt x="17219" y="5267"/>
                </a:lnTo>
                <a:lnTo>
                  <a:pt x="16615" y="5267"/>
                </a:lnTo>
                <a:lnTo>
                  <a:pt x="15992" y="5245"/>
                </a:lnTo>
                <a:lnTo>
                  <a:pt x="15369" y="5201"/>
                </a:lnTo>
                <a:lnTo>
                  <a:pt x="14840" y="5157"/>
                </a:lnTo>
                <a:lnTo>
                  <a:pt x="14293" y="5091"/>
                </a:lnTo>
                <a:lnTo>
                  <a:pt x="13783" y="5014"/>
                </a:lnTo>
                <a:lnTo>
                  <a:pt x="13386" y="4926"/>
                </a:lnTo>
                <a:lnTo>
                  <a:pt x="13027" y="4815"/>
                </a:lnTo>
                <a:lnTo>
                  <a:pt x="12725" y="4716"/>
                </a:lnTo>
                <a:lnTo>
                  <a:pt x="12480" y="4606"/>
                </a:lnTo>
                <a:lnTo>
                  <a:pt x="12291" y="4496"/>
                </a:lnTo>
                <a:lnTo>
                  <a:pt x="12197" y="4397"/>
                </a:lnTo>
                <a:lnTo>
                  <a:pt x="12083" y="4286"/>
                </a:lnTo>
                <a:lnTo>
                  <a:pt x="12046" y="4187"/>
                </a:lnTo>
                <a:lnTo>
                  <a:pt x="12008" y="4077"/>
                </a:lnTo>
                <a:lnTo>
                  <a:pt x="12046" y="3967"/>
                </a:lnTo>
                <a:lnTo>
                  <a:pt x="12121" y="3868"/>
                </a:lnTo>
                <a:lnTo>
                  <a:pt x="12197" y="3735"/>
                </a:lnTo>
                <a:lnTo>
                  <a:pt x="12291" y="3614"/>
                </a:lnTo>
                <a:lnTo>
                  <a:pt x="12442" y="3482"/>
                </a:lnTo>
                <a:lnTo>
                  <a:pt x="12631" y="3361"/>
                </a:lnTo>
                <a:lnTo>
                  <a:pt x="13065" y="3085"/>
                </a:lnTo>
                <a:lnTo>
                  <a:pt x="13537" y="2766"/>
                </a:lnTo>
                <a:lnTo>
                  <a:pt x="13783" y="2578"/>
                </a:lnTo>
                <a:lnTo>
                  <a:pt x="13934" y="2380"/>
                </a:lnTo>
                <a:lnTo>
                  <a:pt x="14028" y="2171"/>
                </a:lnTo>
                <a:lnTo>
                  <a:pt x="14104" y="1961"/>
                </a:lnTo>
                <a:lnTo>
                  <a:pt x="14104" y="1730"/>
                </a:lnTo>
                <a:lnTo>
                  <a:pt x="14066" y="1498"/>
                </a:lnTo>
                <a:lnTo>
                  <a:pt x="13972" y="1267"/>
                </a:lnTo>
                <a:lnTo>
                  <a:pt x="13820" y="1057"/>
                </a:lnTo>
                <a:lnTo>
                  <a:pt x="13594" y="837"/>
                </a:lnTo>
                <a:lnTo>
                  <a:pt x="13386" y="628"/>
                </a:lnTo>
                <a:lnTo>
                  <a:pt x="13103" y="462"/>
                </a:lnTo>
                <a:lnTo>
                  <a:pt x="12763" y="308"/>
                </a:lnTo>
                <a:lnTo>
                  <a:pt x="12404" y="187"/>
                </a:lnTo>
                <a:lnTo>
                  <a:pt x="12008" y="77"/>
                </a:lnTo>
                <a:lnTo>
                  <a:pt x="11574" y="33"/>
                </a:lnTo>
                <a:lnTo>
                  <a:pt x="11102" y="11"/>
                </a:lnTo>
                <a:lnTo>
                  <a:pt x="10667" y="11"/>
                </a:lnTo>
                <a:lnTo>
                  <a:pt x="10233" y="77"/>
                </a:lnTo>
                <a:lnTo>
                  <a:pt x="9837" y="187"/>
                </a:lnTo>
                <a:lnTo>
                  <a:pt x="9440" y="286"/>
                </a:lnTo>
                <a:lnTo>
                  <a:pt x="9062" y="462"/>
                </a:lnTo>
                <a:lnTo>
                  <a:pt x="8741" y="628"/>
                </a:lnTo>
                <a:lnTo>
                  <a:pt x="8458" y="815"/>
                </a:lnTo>
                <a:lnTo>
                  <a:pt x="8232" y="1035"/>
                </a:lnTo>
                <a:lnTo>
                  <a:pt x="8062" y="1245"/>
                </a:lnTo>
                <a:lnTo>
                  <a:pt x="7911" y="1476"/>
                </a:lnTo>
                <a:lnTo>
                  <a:pt x="7835" y="1708"/>
                </a:lnTo>
                <a:lnTo>
                  <a:pt x="7797" y="1961"/>
                </a:lnTo>
                <a:lnTo>
                  <a:pt x="7835" y="2193"/>
                </a:lnTo>
                <a:lnTo>
                  <a:pt x="7948" y="2402"/>
                </a:lnTo>
                <a:lnTo>
                  <a:pt x="8062" y="2534"/>
                </a:lnTo>
                <a:lnTo>
                  <a:pt x="8175" y="2644"/>
                </a:lnTo>
                <a:lnTo>
                  <a:pt x="8269" y="2744"/>
                </a:lnTo>
                <a:lnTo>
                  <a:pt x="8420" y="2832"/>
                </a:lnTo>
                <a:lnTo>
                  <a:pt x="8704" y="3019"/>
                </a:lnTo>
                <a:lnTo>
                  <a:pt x="8968" y="3206"/>
                </a:lnTo>
                <a:lnTo>
                  <a:pt x="9138" y="3405"/>
                </a:lnTo>
                <a:lnTo>
                  <a:pt x="9327" y="3570"/>
                </a:lnTo>
                <a:lnTo>
                  <a:pt x="9440" y="3735"/>
                </a:lnTo>
                <a:lnTo>
                  <a:pt x="9516" y="3890"/>
                </a:lnTo>
                <a:lnTo>
                  <a:pt x="9534" y="4033"/>
                </a:lnTo>
                <a:lnTo>
                  <a:pt x="9534" y="4165"/>
                </a:lnTo>
                <a:lnTo>
                  <a:pt x="9516" y="4286"/>
                </a:lnTo>
                <a:lnTo>
                  <a:pt x="9440" y="4397"/>
                </a:lnTo>
                <a:lnTo>
                  <a:pt x="9327" y="4496"/>
                </a:lnTo>
                <a:lnTo>
                  <a:pt x="9176" y="4562"/>
                </a:lnTo>
                <a:lnTo>
                  <a:pt x="9006" y="4628"/>
                </a:lnTo>
                <a:lnTo>
                  <a:pt x="8779" y="4694"/>
                </a:lnTo>
                <a:lnTo>
                  <a:pt x="8534" y="4716"/>
                </a:lnTo>
                <a:lnTo>
                  <a:pt x="8232" y="4716"/>
                </a:lnTo>
                <a:lnTo>
                  <a:pt x="7118" y="4738"/>
                </a:lnTo>
                <a:lnTo>
                  <a:pt x="5947" y="4771"/>
                </a:lnTo>
                <a:lnTo>
                  <a:pt x="4795" y="4815"/>
                </a:lnTo>
                <a:lnTo>
                  <a:pt x="3681" y="4860"/>
                </a:lnTo>
                <a:lnTo>
                  <a:pt x="2662" y="4882"/>
                </a:lnTo>
                <a:lnTo>
                  <a:pt x="1755" y="4882"/>
                </a:lnTo>
                <a:lnTo>
                  <a:pt x="1359" y="4860"/>
                </a:lnTo>
                <a:lnTo>
                  <a:pt x="981" y="4837"/>
                </a:lnTo>
                <a:lnTo>
                  <a:pt x="698" y="4771"/>
                </a:lnTo>
                <a:lnTo>
                  <a:pt x="453" y="4716"/>
                </a:lnTo>
                <a:lnTo>
                  <a:pt x="453" y="5322"/>
                </a:lnTo>
                <a:lnTo>
                  <a:pt x="453" y="6083"/>
                </a:lnTo>
                <a:lnTo>
                  <a:pt x="453" y="6909"/>
                </a:lnTo>
                <a:lnTo>
                  <a:pt x="453" y="7780"/>
                </a:lnTo>
                <a:lnTo>
                  <a:pt x="453" y="8606"/>
                </a:lnTo>
                <a:lnTo>
                  <a:pt x="453" y="9345"/>
                </a:lnTo>
                <a:lnTo>
                  <a:pt x="453" y="9918"/>
                </a:lnTo>
                <a:lnTo>
                  <a:pt x="453" y="10282"/>
                </a:lnTo>
                <a:lnTo>
                  <a:pt x="490" y="10381"/>
                </a:lnTo>
                <a:lnTo>
                  <a:pt x="547" y="10491"/>
                </a:lnTo>
                <a:lnTo>
                  <a:pt x="660" y="10590"/>
                </a:lnTo>
                <a:lnTo>
                  <a:pt x="811" y="10700"/>
                </a:lnTo>
                <a:lnTo>
                  <a:pt x="981" y="10811"/>
                </a:lnTo>
                <a:lnTo>
                  <a:pt x="1208" y="10888"/>
                </a:lnTo>
                <a:lnTo>
                  <a:pt x="1453" y="10954"/>
                </a:lnTo>
                <a:lnTo>
                  <a:pt x="1718" y="11020"/>
                </a:lnTo>
                <a:lnTo>
                  <a:pt x="1963" y="11064"/>
                </a:lnTo>
                <a:lnTo>
                  <a:pt x="2265" y="11086"/>
                </a:lnTo>
                <a:lnTo>
                  <a:pt x="2548" y="11064"/>
                </a:lnTo>
                <a:lnTo>
                  <a:pt x="2794" y="11042"/>
                </a:lnTo>
                <a:lnTo>
                  <a:pt x="3096" y="10976"/>
                </a:lnTo>
                <a:lnTo>
                  <a:pt x="3341" y="10888"/>
                </a:lnTo>
                <a:lnTo>
                  <a:pt x="3606" y="10766"/>
                </a:lnTo>
                <a:lnTo>
                  <a:pt x="3813" y="10590"/>
                </a:lnTo>
                <a:close/>
              </a:path>
            </a:pathLst>
          </a:custGeom>
          <a:solidFill>
            <a:srgbClr val="FFCC99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>
        <p:nvSpPr>
          <p:cNvPr id="24" name="Puzzle1"/>
          <p:cNvSpPr>
            <a:spLocks noEditPoints="1" noChangeArrowheads="1"/>
          </p:cNvSpPr>
          <p:nvPr/>
        </p:nvSpPr>
        <p:spPr bwMode="auto">
          <a:xfrm>
            <a:off x="5242069" y="2548620"/>
            <a:ext cx="1635699" cy="848218"/>
          </a:xfrm>
          <a:custGeom>
            <a:avLst/>
            <a:gdLst>
              <a:gd name="T0" fmla="*/ 16740 w 21600"/>
              <a:gd name="T1" fmla="*/ 21078 h 21600"/>
              <a:gd name="T2" fmla="*/ 16976 w 21600"/>
              <a:gd name="T3" fmla="*/ 521 h 21600"/>
              <a:gd name="T4" fmla="*/ 4725 w 21600"/>
              <a:gd name="T5" fmla="*/ 856 h 21600"/>
              <a:gd name="T6" fmla="*/ 5040 w 21600"/>
              <a:gd name="T7" fmla="*/ 21004 h 21600"/>
              <a:gd name="T8" fmla="*/ 10811 w 21600"/>
              <a:gd name="T9" fmla="*/ 12885 h 21600"/>
              <a:gd name="T10" fmla="*/ 10845 w 21600"/>
              <a:gd name="T11" fmla="*/ 8714 h 21600"/>
              <a:gd name="T12" fmla="*/ 21600 w 21600"/>
              <a:gd name="T13" fmla="*/ 10000 h 21600"/>
              <a:gd name="T14" fmla="*/ 56 w 21600"/>
              <a:gd name="T15" fmla="*/ 10000 h 21600"/>
              <a:gd name="T16" fmla="*/ 6086 w 21600"/>
              <a:gd name="T17" fmla="*/ 2569 h 21600"/>
              <a:gd name="T18" fmla="*/ 16132 w 21600"/>
              <a:gd name="T19" fmla="*/ 19552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9360" y="20836"/>
                </a:moveTo>
                <a:lnTo>
                  <a:pt x="9528" y="20836"/>
                </a:lnTo>
                <a:lnTo>
                  <a:pt x="9686" y="20762"/>
                </a:lnTo>
                <a:lnTo>
                  <a:pt x="9810" y="20687"/>
                </a:lnTo>
                <a:lnTo>
                  <a:pt x="9922" y="20575"/>
                </a:lnTo>
                <a:lnTo>
                  <a:pt x="10012" y="20426"/>
                </a:lnTo>
                <a:lnTo>
                  <a:pt x="10068" y="20296"/>
                </a:lnTo>
                <a:lnTo>
                  <a:pt x="10113" y="20110"/>
                </a:lnTo>
                <a:lnTo>
                  <a:pt x="10136" y="19905"/>
                </a:lnTo>
                <a:lnTo>
                  <a:pt x="10136" y="19682"/>
                </a:lnTo>
                <a:lnTo>
                  <a:pt x="10113" y="19440"/>
                </a:lnTo>
                <a:lnTo>
                  <a:pt x="10068" y="19142"/>
                </a:lnTo>
                <a:lnTo>
                  <a:pt x="10012" y="18900"/>
                </a:lnTo>
                <a:lnTo>
                  <a:pt x="9900" y="18620"/>
                </a:lnTo>
                <a:lnTo>
                  <a:pt x="9787" y="18285"/>
                </a:lnTo>
                <a:lnTo>
                  <a:pt x="9641" y="17968"/>
                </a:lnTo>
                <a:lnTo>
                  <a:pt x="9472" y="17652"/>
                </a:lnTo>
                <a:lnTo>
                  <a:pt x="9382" y="17466"/>
                </a:lnTo>
                <a:lnTo>
                  <a:pt x="9315" y="17298"/>
                </a:lnTo>
                <a:lnTo>
                  <a:pt x="9258" y="17112"/>
                </a:lnTo>
                <a:lnTo>
                  <a:pt x="9191" y="16926"/>
                </a:lnTo>
                <a:lnTo>
                  <a:pt x="9123" y="16535"/>
                </a:lnTo>
                <a:lnTo>
                  <a:pt x="9101" y="16144"/>
                </a:lnTo>
                <a:lnTo>
                  <a:pt x="9101" y="15753"/>
                </a:lnTo>
                <a:lnTo>
                  <a:pt x="9168" y="15362"/>
                </a:lnTo>
                <a:lnTo>
                  <a:pt x="9236" y="14971"/>
                </a:lnTo>
                <a:lnTo>
                  <a:pt x="9360" y="14580"/>
                </a:lnTo>
                <a:lnTo>
                  <a:pt x="9495" y="14244"/>
                </a:lnTo>
                <a:lnTo>
                  <a:pt x="9663" y="13891"/>
                </a:lnTo>
                <a:lnTo>
                  <a:pt x="9855" y="13611"/>
                </a:lnTo>
                <a:lnTo>
                  <a:pt x="10068" y="13351"/>
                </a:lnTo>
                <a:lnTo>
                  <a:pt x="10293" y="13146"/>
                </a:lnTo>
                <a:lnTo>
                  <a:pt x="10552" y="12997"/>
                </a:lnTo>
                <a:lnTo>
                  <a:pt x="10811" y="12885"/>
                </a:lnTo>
                <a:lnTo>
                  <a:pt x="11069" y="12866"/>
                </a:lnTo>
                <a:lnTo>
                  <a:pt x="11351" y="12885"/>
                </a:lnTo>
                <a:lnTo>
                  <a:pt x="11610" y="12997"/>
                </a:lnTo>
                <a:lnTo>
                  <a:pt x="11846" y="13183"/>
                </a:lnTo>
                <a:lnTo>
                  <a:pt x="12060" y="13388"/>
                </a:lnTo>
                <a:lnTo>
                  <a:pt x="12251" y="13648"/>
                </a:lnTo>
                <a:lnTo>
                  <a:pt x="12419" y="13928"/>
                </a:lnTo>
                <a:lnTo>
                  <a:pt x="12555" y="14244"/>
                </a:lnTo>
                <a:lnTo>
                  <a:pt x="12690" y="14617"/>
                </a:lnTo>
                <a:lnTo>
                  <a:pt x="12768" y="15008"/>
                </a:lnTo>
                <a:lnTo>
                  <a:pt x="12836" y="15399"/>
                </a:lnTo>
                <a:lnTo>
                  <a:pt x="12858" y="15753"/>
                </a:lnTo>
                <a:lnTo>
                  <a:pt x="12858" y="16144"/>
                </a:lnTo>
                <a:lnTo>
                  <a:pt x="12813" y="16535"/>
                </a:lnTo>
                <a:lnTo>
                  <a:pt x="12746" y="16888"/>
                </a:lnTo>
                <a:lnTo>
                  <a:pt x="12667" y="17224"/>
                </a:lnTo>
                <a:lnTo>
                  <a:pt x="12510" y="17503"/>
                </a:lnTo>
                <a:lnTo>
                  <a:pt x="12228" y="18043"/>
                </a:lnTo>
                <a:lnTo>
                  <a:pt x="11970" y="18546"/>
                </a:lnTo>
                <a:lnTo>
                  <a:pt x="11868" y="18751"/>
                </a:lnTo>
                <a:lnTo>
                  <a:pt x="11778" y="18974"/>
                </a:lnTo>
                <a:lnTo>
                  <a:pt x="11711" y="19179"/>
                </a:lnTo>
                <a:lnTo>
                  <a:pt x="11666" y="19365"/>
                </a:lnTo>
                <a:lnTo>
                  <a:pt x="11632" y="19570"/>
                </a:lnTo>
                <a:lnTo>
                  <a:pt x="11632" y="19756"/>
                </a:lnTo>
                <a:lnTo>
                  <a:pt x="11632" y="19942"/>
                </a:lnTo>
                <a:lnTo>
                  <a:pt x="11643" y="20110"/>
                </a:lnTo>
                <a:lnTo>
                  <a:pt x="11711" y="20296"/>
                </a:lnTo>
                <a:lnTo>
                  <a:pt x="11801" y="20464"/>
                </a:lnTo>
                <a:lnTo>
                  <a:pt x="11891" y="20650"/>
                </a:lnTo>
                <a:lnTo>
                  <a:pt x="12037" y="20836"/>
                </a:lnTo>
                <a:lnTo>
                  <a:pt x="12206" y="21004"/>
                </a:lnTo>
                <a:lnTo>
                  <a:pt x="12419" y="21190"/>
                </a:lnTo>
                <a:lnTo>
                  <a:pt x="12667" y="21320"/>
                </a:lnTo>
                <a:lnTo>
                  <a:pt x="12960" y="21432"/>
                </a:lnTo>
                <a:lnTo>
                  <a:pt x="13286" y="21544"/>
                </a:lnTo>
                <a:lnTo>
                  <a:pt x="13612" y="21655"/>
                </a:lnTo>
                <a:lnTo>
                  <a:pt x="13983" y="21693"/>
                </a:lnTo>
                <a:lnTo>
                  <a:pt x="14343" y="21730"/>
                </a:lnTo>
                <a:lnTo>
                  <a:pt x="14715" y="21730"/>
                </a:lnTo>
                <a:lnTo>
                  <a:pt x="15075" y="21730"/>
                </a:lnTo>
                <a:lnTo>
                  <a:pt x="15446" y="21655"/>
                </a:lnTo>
                <a:lnTo>
                  <a:pt x="15794" y="21581"/>
                </a:lnTo>
                <a:lnTo>
                  <a:pt x="16132" y="21432"/>
                </a:lnTo>
                <a:lnTo>
                  <a:pt x="16458" y="21302"/>
                </a:lnTo>
                <a:lnTo>
                  <a:pt x="16740" y="21078"/>
                </a:lnTo>
                <a:lnTo>
                  <a:pt x="16976" y="20836"/>
                </a:lnTo>
                <a:lnTo>
                  <a:pt x="17043" y="20650"/>
                </a:lnTo>
                <a:lnTo>
                  <a:pt x="17088" y="20426"/>
                </a:lnTo>
                <a:lnTo>
                  <a:pt x="17133" y="20222"/>
                </a:lnTo>
                <a:lnTo>
                  <a:pt x="17156" y="19980"/>
                </a:lnTo>
                <a:lnTo>
                  <a:pt x="17167" y="19477"/>
                </a:lnTo>
                <a:lnTo>
                  <a:pt x="17167" y="18974"/>
                </a:lnTo>
                <a:lnTo>
                  <a:pt x="17156" y="18397"/>
                </a:lnTo>
                <a:lnTo>
                  <a:pt x="17111" y="17820"/>
                </a:lnTo>
                <a:lnTo>
                  <a:pt x="17066" y="17261"/>
                </a:lnTo>
                <a:lnTo>
                  <a:pt x="16998" y="16646"/>
                </a:lnTo>
                <a:lnTo>
                  <a:pt x="16852" y="15511"/>
                </a:lnTo>
                <a:lnTo>
                  <a:pt x="16740" y="14393"/>
                </a:lnTo>
                <a:lnTo>
                  <a:pt x="16717" y="13928"/>
                </a:lnTo>
                <a:lnTo>
                  <a:pt x="16695" y="13462"/>
                </a:lnTo>
                <a:lnTo>
                  <a:pt x="16717" y="13071"/>
                </a:lnTo>
                <a:lnTo>
                  <a:pt x="16785" y="12755"/>
                </a:lnTo>
                <a:lnTo>
                  <a:pt x="16852" y="12419"/>
                </a:lnTo>
                <a:lnTo>
                  <a:pt x="16953" y="12140"/>
                </a:lnTo>
                <a:lnTo>
                  <a:pt x="17088" y="11898"/>
                </a:lnTo>
                <a:lnTo>
                  <a:pt x="17212" y="11675"/>
                </a:lnTo>
                <a:lnTo>
                  <a:pt x="17370" y="11470"/>
                </a:lnTo>
                <a:lnTo>
                  <a:pt x="17516" y="11284"/>
                </a:lnTo>
                <a:lnTo>
                  <a:pt x="17696" y="11135"/>
                </a:lnTo>
                <a:lnTo>
                  <a:pt x="17865" y="11042"/>
                </a:lnTo>
                <a:lnTo>
                  <a:pt x="18033" y="10930"/>
                </a:lnTo>
                <a:lnTo>
                  <a:pt x="18213" y="10893"/>
                </a:lnTo>
                <a:lnTo>
                  <a:pt x="18382" y="10893"/>
                </a:lnTo>
                <a:lnTo>
                  <a:pt x="18551" y="10967"/>
                </a:lnTo>
                <a:lnTo>
                  <a:pt x="18708" y="11042"/>
                </a:lnTo>
                <a:lnTo>
                  <a:pt x="18855" y="11172"/>
                </a:lnTo>
                <a:lnTo>
                  <a:pt x="19012" y="11358"/>
                </a:lnTo>
                <a:lnTo>
                  <a:pt x="19136" y="11600"/>
                </a:lnTo>
                <a:lnTo>
                  <a:pt x="19271" y="11861"/>
                </a:lnTo>
                <a:lnTo>
                  <a:pt x="19440" y="12028"/>
                </a:lnTo>
                <a:lnTo>
                  <a:pt x="19608" y="12177"/>
                </a:lnTo>
                <a:lnTo>
                  <a:pt x="19822" y="12289"/>
                </a:lnTo>
                <a:lnTo>
                  <a:pt x="20025" y="12289"/>
                </a:lnTo>
                <a:lnTo>
                  <a:pt x="20238" y="12289"/>
                </a:lnTo>
                <a:lnTo>
                  <a:pt x="20452" y="12215"/>
                </a:lnTo>
                <a:lnTo>
                  <a:pt x="20643" y="12103"/>
                </a:lnTo>
                <a:lnTo>
                  <a:pt x="20846" y="11973"/>
                </a:lnTo>
                <a:lnTo>
                  <a:pt x="21037" y="11786"/>
                </a:lnTo>
                <a:lnTo>
                  <a:pt x="21206" y="11563"/>
                </a:lnTo>
                <a:lnTo>
                  <a:pt x="21363" y="11321"/>
                </a:lnTo>
                <a:lnTo>
                  <a:pt x="21465" y="11079"/>
                </a:lnTo>
                <a:lnTo>
                  <a:pt x="21577" y="10744"/>
                </a:lnTo>
                <a:lnTo>
                  <a:pt x="21622" y="10427"/>
                </a:lnTo>
                <a:lnTo>
                  <a:pt x="21645" y="10111"/>
                </a:lnTo>
                <a:lnTo>
                  <a:pt x="21622" y="9608"/>
                </a:lnTo>
                <a:lnTo>
                  <a:pt x="21577" y="9142"/>
                </a:lnTo>
                <a:lnTo>
                  <a:pt x="21465" y="8751"/>
                </a:lnTo>
                <a:lnTo>
                  <a:pt x="21363" y="8397"/>
                </a:lnTo>
                <a:lnTo>
                  <a:pt x="21206" y="8062"/>
                </a:lnTo>
                <a:lnTo>
                  <a:pt x="21037" y="7820"/>
                </a:lnTo>
                <a:lnTo>
                  <a:pt x="20846" y="7597"/>
                </a:lnTo>
                <a:lnTo>
                  <a:pt x="20643" y="7429"/>
                </a:lnTo>
                <a:lnTo>
                  <a:pt x="20452" y="7317"/>
                </a:lnTo>
                <a:lnTo>
                  <a:pt x="20238" y="7206"/>
                </a:lnTo>
                <a:lnTo>
                  <a:pt x="20025" y="7168"/>
                </a:lnTo>
                <a:lnTo>
                  <a:pt x="19822" y="7206"/>
                </a:lnTo>
                <a:lnTo>
                  <a:pt x="19608" y="7243"/>
                </a:lnTo>
                <a:lnTo>
                  <a:pt x="19440" y="7355"/>
                </a:lnTo>
                <a:lnTo>
                  <a:pt x="19271" y="7504"/>
                </a:lnTo>
                <a:lnTo>
                  <a:pt x="19136" y="7708"/>
                </a:lnTo>
                <a:lnTo>
                  <a:pt x="19012" y="7895"/>
                </a:lnTo>
                <a:lnTo>
                  <a:pt x="18832" y="8025"/>
                </a:lnTo>
                <a:lnTo>
                  <a:pt x="18663" y="8174"/>
                </a:lnTo>
                <a:lnTo>
                  <a:pt x="18472" y="8248"/>
                </a:lnTo>
                <a:lnTo>
                  <a:pt x="18270" y="8286"/>
                </a:lnTo>
                <a:lnTo>
                  <a:pt x="18078" y="8323"/>
                </a:lnTo>
                <a:lnTo>
                  <a:pt x="17887" y="8323"/>
                </a:lnTo>
                <a:lnTo>
                  <a:pt x="17696" y="8248"/>
                </a:lnTo>
                <a:lnTo>
                  <a:pt x="17493" y="8174"/>
                </a:lnTo>
                <a:lnTo>
                  <a:pt x="17302" y="8062"/>
                </a:lnTo>
                <a:lnTo>
                  <a:pt x="17133" y="7969"/>
                </a:lnTo>
                <a:lnTo>
                  <a:pt x="16976" y="7783"/>
                </a:lnTo>
                <a:lnTo>
                  <a:pt x="16852" y="7597"/>
                </a:lnTo>
                <a:lnTo>
                  <a:pt x="16740" y="7429"/>
                </a:lnTo>
                <a:lnTo>
                  <a:pt x="16672" y="7168"/>
                </a:lnTo>
                <a:lnTo>
                  <a:pt x="16638" y="6926"/>
                </a:lnTo>
                <a:lnTo>
                  <a:pt x="16616" y="6498"/>
                </a:lnTo>
                <a:lnTo>
                  <a:pt x="16616" y="5772"/>
                </a:lnTo>
                <a:lnTo>
                  <a:pt x="16650" y="4915"/>
                </a:lnTo>
                <a:lnTo>
                  <a:pt x="16695" y="3928"/>
                </a:lnTo>
                <a:lnTo>
                  <a:pt x="16762" y="2960"/>
                </a:lnTo>
                <a:lnTo>
                  <a:pt x="16830" y="1992"/>
                </a:lnTo>
                <a:lnTo>
                  <a:pt x="16908" y="1173"/>
                </a:lnTo>
                <a:lnTo>
                  <a:pt x="16976" y="521"/>
                </a:lnTo>
                <a:lnTo>
                  <a:pt x="16953" y="521"/>
                </a:lnTo>
                <a:lnTo>
                  <a:pt x="16931" y="521"/>
                </a:lnTo>
                <a:lnTo>
                  <a:pt x="16267" y="484"/>
                </a:lnTo>
                <a:lnTo>
                  <a:pt x="15637" y="428"/>
                </a:lnTo>
                <a:lnTo>
                  <a:pt x="15063" y="353"/>
                </a:lnTo>
                <a:lnTo>
                  <a:pt x="14523" y="279"/>
                </a:lnTo>
                <a:lnTo>
                  <a:pt x="14040" y="167"/>
                </a:lnTo>
                <a:lnTo>
                  <a:pt x="13635" y="93"/>
                </a:lnTo>
                <a:lnTo>
                  <a:pt x="13331" y="18"/>
                </a:lnTo>
                <a:lnTo>
                  <a:pt x="13117" y="18"/>
                </a:lnTo>
                <a:lnTo>
                  <a:pt x="12982" y="18"/>
                </a:lnTo>
                <a:lnTo>
                  <a:pt x="12858" y="130"/>
                </a:lnTo>
                <a:lnTo>
                  <a:pt x="12723" y="279"/>
                </a:lnTo>
                <a:lnTo>
                  <a:pt x="12622" y="446"/>
                </a:lnTo>
                <a:lnTo>
                  <a:pt x="12510" y="670"/>
                </a:lnTo>
                <a:lnTo>
                  <a:pt x="12419" y="912"/>
                </a:lnTo>
                <a:lnTo>
                  <a:pt x="12363" y="1210"/>
                </a:lnTo>
                <a:lnTo>
                  <a:pt x="12318" y="1526"/>
                </a:lnTo>
                <a:lnTo>
                  <a:pt x="12273" y="1843"/>
                </a:lnTo>
                <a:lnTo>
                  <a:pt x="12251" y="2215"/>
                </a:lnTo>
                <a:lnTo>
                  <a:pt x="12273" y="2532"/>
                </a:lnTo>
                <a:lnTo>
                  <a:pt x="12318" y="2886"/>
                </a:lnTo>
                <a:lnTo>
                  <a:pt x="12386" y="3240"/>
                </a:lnTo>
                <a:lnTo>
                  <a:pt x="12464" y="3556"/>
                </a:lnTo>
                <a:lnTo>
                  <a:pt x="12577" y="3891"/>
                </a:lnTo>
                <a:lnTo>
                  <a:pt x="12746" y="4171"/>
                </a:lnTo>
                <a:lnTo>
                  <a:pt x="12926" y="4487"/>
                </a:lnTo>
                <a:lnTo>
                  <a:pt x="13050" y="4860"/>
                </a:lnTo>
                <a:lnTo>
                  <a:pt x="13162" y="5251"/>
                </a:lnTo>
                <a:lnTo>
                  <a:pt x="13218" y="5604"/>
                </a:lnTo>
                <a:lnTo>
                  <a:pt x="13263" y="5995"/>
                </a:lnTo>
                <a:lnTo>
                  <a:pt x="13241" y="6386"/>
                </a:lnTo>
                <a:lnTo>
                  <a:pt x="13218" y="6740"/>
                </a:lnTo>
                <a:lnTo>
                  <a:pt x="13139" y="7094"/>
                </a:lnTo>
                <a:lnTo>
                  <a:pt x="13050" y="7429"/>
                </a:lnTo>
                <a:lnTo>
                  <a:pt x="12903" y="7746"/>
                </a:lnTo>
                <a:lnTo>
                  <a:pt x="12723" y="8025"/>
                </a:lnTo>
                <a:lnTo>
                  <a:pt x="12532" y="8286"/>
                </a:lnTo>
                <a:lnTo>
                  <a:pt x="12318" y="8491"/>
                </a:lnTo>
                <a:lnTo>
                  <a:pt x="12060" y="8677"/>
                </a:lnTo>
                <a:lnTo>
                  <a:pt x="11756" y="8788"/>
                </a:lnTo>
                <a:lnTo>
                  <a:pt x="11452" y="8826"/>
                </a:lnTo>
                <a:lnTo>
                  <a:pt x="11283" y="8826"/>
                </a:lnTo>
                <a:lnTo>
                  <a:pt x="11126" y="8826"/>
                </a:lnTo>
                <a:lnTo>
                  <a:pt x="11002" y="8788"/>
                </a:lnTo>
                <a:lnTo>
                  <a:pt x="10845" y="8714"/>
                </a:lnTo>
                <a:lnTo>
                  <a:pt x="10721" y="8640"/>
                </a:lnTo>
                <a:lnTo>
                  <a:pt x="10608" y="8565"/>
                </a:lnTo>
                <a:lnTo>
                  <a:pt x="10485" y="8453"/>
                </a:lnTo>
                <a:lnTo>
                  <a:pt x="10372" y="8323"/>
                </a:lnTo>
                <a:lnTo>
                  <a:pt x="10181" y="8062"/>
                </a:lnTo>
                <a:lnTo>
                  <a:pt x="10035" y="7746"/>
                </a:lnTo>
                <a:lnTo>
                  <a:pt x="9900" y="7392"/>
                </a:lnTo>
                <a:lnTo>
                  <a:pt x="9787" y="7001"/>
                </a:lnTo>
                <a:lnTo>
                  <a:pt x="9731" y="6610"/>
                </a:lnTo>
                <a:lnTo>
                  <a:pt x="9686" y="6219"/>
                </a:lnTo>
                <a:lnTo>
                  <a:pt x="9663" y="5772"/>
                </a:lnTo>
                <a:lnTo>
                  <a:pt x="9686" y="5381"/>
                </a:lnTo>
                <a:lnTo>
                  <a:pt x="9753" y="4990"/>
                </a:lnTo>
                <a:lnTo>
                  <a:pt x="9832" y="4636"/>
                </a:lnTo>
                <a:lnTo>
                  <a:pt x="9945" y="4320"/>
                </a:lnTo>
                <a:lnTo>
                  <a:pt x="10068" y="4022"/>
                </a:lnTo>
                <a:lnTo>
                  <a:pt x="10203" y="3817"/>
                </a:lnTo>
                <a:lnTo>
                  <a:pt x="10316" y="3593"/>
                </a:lnTo>
                <a:lnTo>
                  <a:pt x="10395" y="3351"/>
                </a:lnTo>
                <a:lnTo>
                  <a:pt x="10462" y="3109"/>
                </a:lnTo>
                <a:lnTo>
                  <a:pt x="10507" y="2848"/>
                </a:lnTo>
                <a:lnTo>
                  <a:pt x="10530" y="2606"/>
                </a:lnTo>
                <a:lnTo>
                  <a:pt x="10507" y="2346"/>
                </a:lnTo>
                <a:lnTo>
                  <a:pt x="10462" y="2141"/>
                </a:lnTo>
                <a:lnTo>
                  <a:pt x="10395" y="1880"/>
                </a:lnTo>
                <a:lnTo>
                  <a:pt x="10293" y="1638"/>
                </a:lnTo>
                <a:lnTo>
                  <a:pt x="10158" y="1415"/>
                </a:lnTo>
                <a:lnTo>
                  <a:pt x="9967" y="1210"/>
                </a:lnTo>
                <a:lnTo>
                  <a:pt x="9753" y="986"/>
                </a:lnTo>
                <a:lnTo>
                  <a:pt x="9495" y="819"/>
                </a:lnTo>
                <a:lnTo>
                  <a:pt x="9191" y="670"/>
                </a:lnTo>
                <a:lnTo>
                  <a:pt x="8842" y="521"/>
                </a:lnTo>
                <a:lnTo>
                  <a:pt x="8471" y="446"/>
                </a:lnTo>
                <a:lnTo>
                  <a:pt x="7998" y="428"/>
                </a:lnTo>
                <a:lnTo>
                  <a:pt x="7413" y="428"/>
                </a:lnTo>
                <a:lnTo>
                  <a:pt x="6817" y="446"/>
                </a:lnTo>
                <a:lnTo>
                  <a:pt x="6187" y="521"/>
                </a:lnTo>
                <a:lnTo>
                  <a:pt x="5602" y="633"/>
                </a:lnTo>
                <a:lnTo>
                  <a:pt x="5107" y="744"/>
                </a:lnTo>
                <a:lnTo>
                  <a:pt x="4725" y="856"/>
                </a:lnTo>
                <a:lnTo>
                  <a:pt x="4848" y="1564"/>
                </a:lnTo>
                <a:lnTo>
                  <a:pt x="5028" y="2495"/>
                </a:lnTo>
                <a:lnTo>
                  <a:pt x="5175" y="3556"/>
                </a:lnTo>
                <a:lnTo>
                  <a:pt x="5298" y="4673"/>
                </a:lnTo>
                <a:lnTo>
                  <a:pt x="5343" y="5213"/>
                </a:lnTo>
                <a:lnTo>
                  <a:pt x="5388" y="5753"/>
                </a:lnTo>
                <a:lnTo>
                  <a:pt x="5411" y="6275"/>
                </a:lnTo>
                <a:lnTo>
                  <a:pt x="5411" y="6740"/>
                </a:lnTo>
                <a:lnTo>
                  <a:pt x="5366" y="7168"/>
                </a:lnTo>
                <a:lnTo>
                  <a:pt x="5321" y="7541"/>
                </a:lnTo>
                <a:lnTo>
                  <a:pt x="5287" y="7708"/>
                </a:lnTo>
                <a:lnTo>
                  <a:pt x="5242" y="7857"/>
                </a:lnTo>
                <a:lnTo>
                  <a:pt x="5197" y="7969"/>
                </a:lnTo>
                <a:lnTo>
                  <a:pt x="5130" y="8062"/>
                </a:lnTo>
                <a:lnTo>
                  <a:pt x="5006" y="8248"/>
                </a:lnTo>
                <a:lnTo>
                  <a:pt x="4848" y="8397"/>
                </a:lnTo>
                <a:lnTo>
                  <a:pt x="4725" y="8528"/>
                </a:lnTo>
                <a:lnTo>
                  <a:pt x="4567" y="8640"/>
                </a:lnTo>
                <a:lnTo>
                  <a:pt x="4421" y="8714"/>
                </a:lnTo>
                <a:lnTo>
                  <a:pt x="4263" y="8751"/>
                </a:lnTo>
                <a:lnTo>
                  <a:pt x="4095" y="8788"/>
                </a:lnTo>
                <a:lnTo>
                  <a:pt x="3948" y="8788"/>
                </a:lnTo>
                <a:lnTo>
                  <a:pt x="3791" y="8751"/>
                </a:lnTo>
                <a:lnTo>
                  <a:pt x="3667" y="8714"/>
                </a:lnTo>
                <a:lnTo>
                  <a:pt x="3510" y="8677"/>
                </a:lnTo>
                <a:lnTo>
                  <a:pt x="3386" y="8602"/>
                </a:lnTo>
                <a:lnTo>
                  <a:pt x="3251" y="8491"/>
                </a:lnTo>
                <a:lnTo>
                  <a:pt x="3127" y="8360"/>
                </a:lnTo>
                <a:lnTo>
                  <a:pt x="3015" y="8248"/>
                </a:lnTo>
                <a:lnTo>
                  <a:pt x="2925" y="8062"/>
                </a:lnTo>
                <a:lnTo>
                  <a:pt x="2778" y="7857"/>
                </a:lnTo>
                <a:lnTo>
                  <a:pt x="2610" y="7671"/>
                </a:lnTo>
                <a:lnTo>
                  <a:pt x="2407" y="7541"/>
                </a:lnTo>
                <a:lnTo>
                  <a:pt x="2171" y="7466"/>
                </a:lnTo>
                <a:lnTo>
                  <a:pt x="1957" y="7429"/>
                </a:lnTo>
                <a:lnTo>
                  <a:pt x="1698" y="7429"/>
                </a:lnTo>
                <a:lnTo>
                  <a:pt x="1462" y="7466"/>
                </a:lnTo>
                <a:lnTo>
                  <a:pt x="1226" y="7559"/>
                </a:lnTo>
                <a:lnTo>
                  <a:pt x="989" y="7708"/>
                </a:lnTo>
                <a:lnTo>
                  <a:pt x="776" y="7932"/>
                </a:lnTo>
                <a:lnTo>
                  <a:pt x="551" y="8211"/>
                </a:lnTo>
                <a:lnTo>
                  <a:pt x="382" y="8528"/>
                </a:lnTo>
                <a:lnTo>
                  <a:pt x="315" y="8714"/>
                </a:lnTo>
                <a:lnTo>
                  <a:pt x="236" y="8919"/>
                </a:lnTo>
                <a:lnTo>
                  <a:pt x="191" y="9142"/>
                </a:lnTo>
                <a:lnTo>
                  <a:pt x="123" y="9347"/>
                </a:lnTo>
                <a:lnTo>
                  <a:pt x="78" y="9608"/>
                </a:lnTo>
                <a:lnTo>
                  <a:pt x="56" y="9887"/>
                </a:lnTo>
                <a:lnTo>
                  <a:pt x="33" y="10185"/>
                </a:lnTo>
                <a:lnTo>
                  <a:pt x="33" y="10464"/>
                </a:lnTo>
                <a:lnTo>
                  <a:pt x="33" y="10706"/>
                </a:lnTo>
                <a:lnTo>
                  <a:pt x="56" y="10967"/>
                </a:lnTo>
                <a:lnTo>
                  <a:pt x="78" y="11172"/>
                </a:lnTo>
                <a:lnTo>
                  <a:pt x="123" y="11395"/>
                </a:lnTo>
                <a:lnTo>
                  <a:pt x="168" y="11600"/>
                </a:lnTo>
                <a:lnTo>
                  <a:pt x="236" y="11786"/>
                </a:lnTo>
                <a:lnTo>
                  <a:pt x="292" y="11973"/>
                </a:lnTo>
                <a:lnTo>
                  <a:pt x="382" y="12140"/>
                </a:lnTo>
                <a:lnTo>
                  <a:pt x="540" y="12419"/>
                </a:lnTo>
                <a:lnTo>
                  <a:pt x="731" y="12680"/>
                </a:lnTo>
                <a:lnTo>
                  <a:pt x="944" y="12866"/>
                </a:lnTo>
                <a:lnTo>
                  <a:pt x="1158" y="12997"/>
                </a:lnTo>
                <a:lnTo>
                  <a:pt x="1395" y="13108"/>
                </a:lnTo>
                <a:lnTo>
                  <a:pt x="1608" y="13183"/>
                </a:lnTo>
                <a:lnTo>
                  <a:pt x="1856" y="13183"/>
                </a:lnTo>
                <a:lnTo>
                  <a:pt x="2070" y="13146"/>
                </a:lnTo>
                <a:lnTo>
                  <a:pt x="2261" y="13071"/>
                </a:lnTo>
                <a:lnTo>
                  <a:pt x="2430" y="12960"/>
                </a:lnTo>
                <a:lnTo>
                  <a:pt x="2587" y="12792"/>
                </a:lnTo>
                <a:lnTo>
                  <a:pt x="2688" y="12606"/>
                </a:lnTo>
                <a:lnTo>
                  <a:pt x="2801" y="12419"/>
                </a:lnTo>
                <a:lnTo>
                  <a:pt x="2925" y="12289"/>
                </a:lnTo>
                <a:lnTo>
                  <a:pt x="3082" y="12177"/>
                </a:lnTo>
                <a:lnTo>
                  <a:pt x="3228" y="12103"/>
                </a:lnTo>
                <a:lnTo>
                  <a:pt x="3408" y="12103"/>
                </a:lnTo>
                <a:lnTo>
                  <a:pt x="3577" y="12103"/>
                </a:lnTo>
                <a:lnTo>
                  <a:pt x="3723" y="12177"/>
                </a:lnTo>
                <a:lnTo>
                  <a:pt x="3903" y="12252"/>
                </a:lnTo>
                <a:lnTo>
                  <a:pt x="4072" y="12364"/>
                </a:lnTo>
                <a:lnTo>
                  <a:pt x="4230" y="12494"/>
                </a:lnTo>
                <a:lnTo>
                  <a:pt x="4353" y="12643"/>
                </a:lnTo>
                <a:lnTo>
                  <a:pt x="4488" y="12829"/>
                </a:lnTo>
                <a:lnTo>
                  <a:pt x="4567" y="13034"/>
                </a:lnTo>
                <a:lnTo>
                  <a:pt x="4657" y="13257"/>
                </a:lnTo>
                <a:lnTo>
                  <a:pt x="4702" y="13462"/>
                </a:lnTo>
                <a:lnTo>
                  <a:pt x="4725" y="13686"/>
                </a:lnTo>
                <a:lnTo>
                  <a:pt x="4702" y="14282"/>
                </a:lnTo>
                <a:lnTo>
                  <a:pt x="4657" y="15045"/>
                </a:lnTo>
                <a:lnTo>
                  <a:pt x="4612" y="15976"/>
                </a:lnTo>
                <a:lnTo>
                  <a:pt x="4590" y="16926"/>
                </a:lnTo>
                <a:lnTo>
                  <a:pt x="4567" y="17968"/>
                </a:lnTo>
                <a:lnTo>
                  <a:pt x="4567" y="19011"/>
                </a:lnTo>
                <a:lnTo>
                  <a:pt x="4590" y="19514"/>
                </a:lnTo>
                <a:lnTo>
                  <a:pt x="4612" y="19980"/>
                </a:lnTo>
                <a:lnTo>
                  <a:pt x="4657" y="20426"/>
                </a:lnTo>
                <a:lnTo>
                  <a:pt x="4725" y="20836"/>
                </a:lnTo>
                <a:lnTo>
                  <a:pt x="4848" y="20929"/>
                </a:lnTo>
                <a:lnTo>
                  <a:pt x="5040" y="21004"/>
                </a:lnTo>
                <a:lnTo>
                  <a:pt x="5265" y="21078"/>
                </a:lnTo>
                <a:lnTo>
                  <a:pt x="5478" y="21115"/>
                </a:lnTo>
                <a:lnTo>
                  <a:pt x="6041" y="21115"/>
                </a:lnTo>
                <a:lnTo>
                  <a:pt x="6637" y="21078"/>
                </a:lnTo>
                <a:lnTo>
                  <a:pt x="7312" y="21004"/>
                </a:lnTo>
                <a:lnTo>
                  <a:pt x="7998" y="20929"/>
                </a:lnTo>
                <a:lnTo>
                  <a:pt x="8696" y="20855"/>
                </a:lnTo>
                <a:lnTo>
                  <a:pt x="9360" y="20836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>
        <p:nvSpPr>
          <p:cNvPr id="26" name="Puzzle1"/>
          <p:cNvSpPr>
            <a:spLocks noEditPoints="1" noChangeArrowheads="1"/>
          </p:cNvSpPr>
          <p:nvPr/>
        </p:nvSpPr>
        <p:spPr bwMode="auto">
          <a:xfrm>
            <a:off x="7098397" y="961188"/>
            <a:ext cx="1635699" cy="848218"/>
          </a:xfrm>
          <a:custGeom>
            <a:avLst/>
            <a:gdLst>
              <a:gd name="T0" fmla="*/ 16740 w 21600"/>
              <a:gd name="T1" fmla="*/ 21078 h 21600"/>
              <a:gd name="T2" fmla="*/ 16976 w 21600"/>
              <a:gd name="T3" fmla="*/ 521 h 21600"/>
              <a:gd name="T4" fmla="*/ 4725 w 21600"/>
              <a:gd name="T5" fmla="*/ 856 h 21600"/>
              <a:gd name="T6" fmla="*/ 5040 w 21600"/>
              <a:gd name="T7" fmla="*/ 21004 h 21600"/>
              <a:gd name="T8" fmla="*/ 10811 w 21600"/>
              <a:gd name="T9" fmla="*/ 12885 h 21600"/>
              <a:gd name="T10" fmla="*/ 10845 w 21600"/>
              <a:gd name="T11" fmla="*/ 8714 h 21600"/>
              <a:gd name="T12" fmla="*/ 21600 w 21600"/>
              <a:gd name="T13" fmla="*/ 10000 h 21600"/>
              <a:gd name="T14" fmla="*/ 56 w 21600"/>
              <a:gd name="T15" fmla="*/ 10000 h 21600"/>
              <a:gd name="T16" fmla="*/ 6086 w 21600"/>
              <a:gd name="T17" fmla="*/ 2569 h 21600"/>
              <a:gd name="T18" fmla="*/ 16132 w 21600"/>
              <a:gd name="T19" fmla="*/ 19552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9360" y="20836"/>
                </a:moveTo>
                <a:lnTo>
                  <a:pt x="9528" y="20836"/>
                </a:lnTo>
                <a:lnTo>
                  <a:pt x="9686" y="20762"/>
                </a:lnTo>
                <a:lnTo>
                  <a:pt x="9810" y="20687"/>
                </a:lnTo>
                <a:lnTo>
                  <a:pt x="9922" y="20575"/>
                </a:lnTo>
                <a:lnTo>
                  <a:pt x="10012" y="20426"/>
                </a:lnTo>
                <a:lnTo>
                  <a:pt x="10068" y="20296"/>
                </a:lnTo>
                <a:lnTo>
                  <a:pt x="10113" y="20110"/>
                </a:lnTo>
                <a:lnTo>
                  <a:pt x="10136" y="19905"/>
                </a:lnTo>
                <a:lnTo>
                  <a:pt x="10136" y="19682"/>
                </a:lnTo>
                <a:lnTo>
                  <a:pt x="10113" y="19440"/>
                </a:lnTo>
                <a:lnTo>
                  <a:pt x="10068" y="19142"/>
                </a:lnTo>
                <a:lnTo>
                  <a:pt x="10012" y="18900"/>
                </a:lnTo>
                <a:lnTo>
                  <a:pt x="9900" y="18620"/>
                </a:lnTo>
                <a:lnTo>
                  <a:pt x="9787" y="18285"/>
                </a:lnTo>
                <a:lnTo>
                  <a:pt x="9641" y="17968"/>
                </a:lnTo>
                <a:lnTo>
                  <a:pt x="9472" y="17652"/>
                </a:lnTo>
                <a:lnTo>
                  <a:pt x="9382" y="17466"/>
                </a:lnTo>
                <a:lnTo>
                  <a:pt x="9315" y="17298"/>
                </a:lnTo>
                <a:lnTo>
                  <a:pt x="9258" y="17112"/>
                </a:lnTo>
                <a:lnTo>
                  <a:pt x="9191" y="16926"/>
                </a:lnTo>
                <a:lnTo>
                  <a:pt x="9123" y="16535"/>
                </a:lnTo>
                <a:lnTo>
                  <a:pt x="9101" y="16144"/>
                </a:lnTo>
                <a:lnTo>
                  <a:pt x="9101" y="15753"/>
                </a:lnTo>
                <a:lnTo>
                  <a:pt x="9168" y="15362"/>
                </a:lnTo>
                <a:lnTo>
                  <a:pt x="9236" y="14971"/>
                </a:lnTo>
                <a:lnTo>
                  <a:pt x="9360" y="14580"/>
                </a:lnTo>
                <a:lnTo>
                  <a:pt x="9495" y="14244"/>
                </a:lnTo>
                <a:lnTo>
                  <a:pt x="9663" y="13891"/>
                </a:lnTo>
                <a:lnTo>
                  <a:pt x="9855" y="13611"/>
                </a:lnTo>
                <a:lnTo>
                  <a:pt x="10068" y="13351"/>
                </a:lnTo>
                <a:lnTo>
                  <a:pt x="10293" y="13146"/>
                </a:lnTo>
                <a:lnTo>
                  <a:pt x="10552" y="12997"/>
                </a:lnTo>
                <a:lnTo>
                  <a:pt x="10811" y="12885"/>
                </a:lnTo>
                <a:lnTo>
                  <a:pt x="11069" y="12866"/>
                </a:lnTo>
                <a:lnTo>
                  <a:pt x="11351" y="12885"/>
                </a:lnTo>
                <a:lnTo>
                  <a:pt x="11610" y="12997"/>
                </a:lnTo>
                <a:lnTo>
                  <a:pt x="11846" y="13183"/>
                </a:lnTo>
                <a:lnTo>
                  <a:pt x="12060" y="13388"/>
                </a:lnTo>
                <a:lnTo>
                  <a:pt x="12251" y="13648"/>
                </a:lnTo>
                <a:lnTo>
                  <a:pt x="12419" y="13928"/>
                </a:lnTo>
                <a:lnTo>
                  <a:pt x="12555" y="14244"/>
                </a:lnTo>
                <a:lnTo>
                  <a:pt x="12690" y="14617"/>
                </a:lnTo>
                <a:lnTo>
                  <a:pt x="12768" y="15008"/>
                </a:lnTo>
                <a:lnTo>
                  <a:pt x="12836" y="15399"/>
                </a:lnTo>
                <a:lnTo>
                  <a:pt x="12858" y="15753"/>
                </a:lnTo>
                <a:lnTo>
                  <a:pt x="12858" y="16144"/>
                </a:lnTo>
                <a:lnTo>
                  <a:pt x="12813" y="16535"/>
                </a:lnTo>
                <a:lnTo>
                  <a:pt x="12746" y="16888"/>
                </a:lnTo>
                <a:lnTo>
                  <a:pt x="12667" y="17224"/>
                </a:lnTo>
                <a:lnTo>
                  <a:pt x="12510" y="17503"/>
                </a:lnTo>
                <a:lnTo>
                  <a:pt x="12228" y="18043"/>
                </a:lnTo>
                <a:lnTo>
                  <a:pt x="11970" y="18546"/>
                </a:lnTo>
                <a:lnTo>
                  <a:pt x="11868" y="18751"/>
                </a:lnTo>
                <a:lnTo>
                  <a:pt x="11778" y="18974"/>
                </a:lnTo>
                <a:lnTo>
                  <a:pt x="11711" y="19179"/>
                </a:lnTo>
                <a:lnTo>
                  <a:pt x="11666" y="19365"/>
                </a:lnTo>
                <a:lnTo>
                  <a:pt x="11632" y="19570"/>
                </a:lnTo>
                <a:lnTo>
                  <a:pt x="11632" y="19756"/>
                </a:lnTo>
                <a:lnTo>
                  <a:pt x="11632" y="19942"/>
                </a:lnTo>
                <a:lnTo>
                  <a:pt x="11643" y="20110"/>
                </a:lnTo>
                <a:lnTo>
                  <a:pt x="11711" y="20296"/>
                </a:lnTo>
                <a:lnTo>
                  <a:pt x="11801" y="20464"/>
                </a:lnTo>
                <a:lnTo>
                  <a:pt x="11891" y="20650"/>
                </a:lnTo>
                <a:lnTo>
                  <a:pt x="12037" y="20836"/>
                </a:lnTo>
                <a:lnTo>
                  <a:pt x="12206" y="21004"/>
                </a:lnTo>
                <a:lnTo>
                  <a:pt x="12419" y="21190"/>
                </a:lnTo>
                <a:lnTo>
                  <a:pt x="12667" y="21320"/>
                </a:lnTo>
                <a:lnTo>
                  <a:pt x="12960" y="21432"/>
                </a:lnTo>
                <a:lnTo>
                  <a:pt x="13286" y="21544"/>
                </a:lnTo>
                <a:lnTo>
                  <a:pt x="13612" y="21655"/>
                </a:lnTo>
                <a:lnTo>
                  <a:pt x="13983" y="21693"/>
                </a:lnTo>
                <a:lnTo>
                  <a:pt x="14343" y="21730"/>
                </a:lnTo>
                <a:lnTo>
                  <a:pt x="14715" y="21730"/>
                </a:lnTo>
                <a:lnTo>
                  <a:pt x="15075" y="21730"/>
                </a:lnTo>
                <a:lnTo>
                  <a:pt x="15446" y="21655"/>
                </a:lnTo>
                <a:lnTo>
                  <a:pt x="15794" y="21581"/>
                </a:lnTo>
                <a:lnTo>
                  <a:pt x="16132" y="21432"/>
                </a:lnTo>
                <a:lnTo>
                  <a:pt x="16458" y="21302"/>
                </a:lnTo>
                <a:lnTo>
                  <a:pt x="16740" y="21078"/>
                </a:lnTo>
                <a:lnTo>
                  <a:pt x="16976" y="20836"/>
                </a:lnTo>
                <a:lnTo>
                  <a:pt x="17043" y="20650"/>
                </a:lnTo>
                <a:lnTo>
                  <a:pt x="17088" y="20426"/>
                </a:lnTo>
                <a:lnTo>
                  <a:pt x="17133" y="20222"/>
                </a:lnTo>
                <a:lnTo>
                  <a:pt x="17156" y="19980"/>
                </a:lnTo>
                <a:lnTo>
                  <a:pt x="17167" y="19477"/>
                </a:lnTo>
                <a:lnTo>
                  <a:pt x="17167" y="18974"/>
                </a:lnTo>
                <a:lnTo>
                  <a:pt x="17156" y="18397"/>
                </a:lnTo>
                <a:lnTo>
                  <a:pt x="17111" y="17820"/>
                </a:lnTo>
                <a:lnTo>
                  <a:pt x="17066" y="17261"/>
                </a:lnTo>
                <a:lnTo>
                  <a:pt x="16998" y="16646"/>
                </a:lnTo>
                <a:lnTo>
                  <a:pt x="16852" y="15511"/>
                </a:lnTo>
                <a:lnTo>
                  <a:pt x="16740" y="14393"/>
                </a:lnTo>
                <a:lnTo>
                  <a:pt x="16717" y="13928"/>
                </a:lnTo>
                <a:lnTo>
                  <a:pt x="16695" y="13462"/>
                </a:lnTo>
                <a:lnTo>
                  <a:pt x="16717" y="13071"/>
                </a:lnTo>
                <a:lnTo>
                  <a:pt x="16785" y="12755"/>
                </a:lnTo>
                <a:lnTo>
                  <a:pt x="16852" y="12419"/>
                </a:lnTo>
                <a:lnTo>
                  <a:pt x="16953" y="12140"/>
                </a:lnTo>
                <a:lnTo>
                  <a:pt x="17088" y="11898"/>
                </a:lnTo>
                <a:lnTo>
                  <a:pt x="17212" y="11675"/>
                </a:lnTo>
                <a:lnTo>
                  <a:pt x="17370" y="11470"/>
                </a:lnTo>
                <a:lnTo>
                  <a:pt x="17516" y="11284"/>
                </a:lnTo>
                <a:lnTo>
                  <a:pt x="17696" y="11135"/>
                </a:lnTo>
                <a:lnTo>
                  <a:pt x="17865" y="11042"/>
                </a:lnTo>
                <a:lnTo>
                  <a:pt x="18033" y="10930"/>
                </a:lnTo>
                <a:lnTo>
                  <a:pt x="18213" y="10893"/>
                </a:lnTo>
                <a:lnTo>
                  <a:pt x="18382" y="10893"/>
                </a:lnTo>
                <a:lnTo>
                  <a:pt x="18551" y="10967"/>
                </a:lnTo>
                <a:lnTo>
                  <a:pt x="18708" y="11042"/>
                </a:lnTo>
                <a:lnTo>
                  <a:pt x="18855" y="11172"/>
                </a:lnTo>
                <a:lnTo>
                  <a:pt x="19012" y="11358"/>
                </a:lnTo>
                <a:lnTo>
                  <a:pt x="19136" y="11600"/>
                </a:lnTo>
                <a:lnTo>
                  <a:pt x="19271" y="11861"/>
                </a:lnTo>
                <a:lnTo>
                  <a:pt x="19440" y="12028"/>
                </a:lnTo>
                <a:lnTo>
                  <a:pt x="19608" y="12177"/>
                </a:lnTo>
                <a:lnTo>
                  <a:pt x="19822" y="12289"/>
                </a:lnTo>
                <a:lnTo>
                  <a:pt x="20025" y="12289"/>
                </a:lnTo>
                <a:lnTo>
                  <a:pt x="20238" y="12289"/>
                </a:lnTo>
                <a:lnTo>
                  <a:pt x="20452" y="12215"/>
                </a:lnTo>
                <a:lnTo>
                  <a:pt x="20643" y="12103"/>
                </a:lnTo>
                <a:lnTo>
                  <a:pt x="20846" y="11973"/>
                </a:lnTo>
                <a:lnTo>
                  <a:pt x="21037" y="11786"/>
                </a:lnTo>
                <a:lnTo>
                  <a:pt x="21206" y="11563"/>
                </a:lnTo>
                <a:lnTo>
                  <a:pt x="21363" y="11321"/>
                </a:lnTo>
                <a:lnTo>
                  <a:pt x="21465" y="11079"/>
                </a:lnTo>
                <a:lnTo>
                  <a:pt x="21577" y="10744"/>
                </a:lnTo>
                <a:lnTo>
                  <a:pt x="21622" y="10427"/>
                </a:lnTo>
                <a:lnTo>
                  <a:pt x="21645" y="10111"/>
                </a:lnTo>
                <a:lnTo>
                  <a:pt x="21622" y="9608"/>
                </a:lnTo>
                <a:lnTo>
                  <a:pt x="21577" y="9142"/>
                </a:lnTo>
                <a:lnTo>
                  <a:pt x="21465" y="8751"/>
                </a:lnTo>
                <a:lnTo>
                  <a:pt x="21363" y="8397"/>
                </a:lnTo>
                <a:lnTo>
                  <a:pt x="21206" y="8062"/>
                </a:lnTo>
                <a:lnTo>
                  <a:pt x="21037" y="7820"/>
                </a:lnTo>
                <a:lnTo>
                  <a:pt x="20846" y="7597"/>
                </a:lnTo>
                <a:lnTo>
                  <a:pt x="20643" y="7429"/>
                </a:lnTo>
                <a:lnTo>
                  <a:pt x="20452" y="7317"/>
                </a:lnTo>
                <a:lnTo>
                  <a:pt x="20238" y="7206"/>
                </a:lnTo>
                <a:lnTo>
                  <a:pt x="20025" y="7168"/>
                </a:lnTo>
                <a:lnTo>
                  <a:pt x="19822" y="7206"/>
                </a:lnTo>
                <a:lnTo>
                  <a:pt x="19608" y="7243"/>
                </a:lnTo>
                <a:lnTo>
                  <a:pt x="19440" y="7355"/>
                </a:lnTo>
                <a:lnTo>
                  <a:pt x="19271" y="7504"/>
                </a:lnTo>
                <a:lnTo>
                  <a:pt x="19136" y="7708"/>
                </a:lnTo>
                <a:lnTo>
                  <a:pt x="19012" y="7895"/>
                </a:lnTo>
                <a:lnTo>
                  <a:pt x="18832" y="8025"/>
                </a:lnTo>
                <a:lnTo>
                  <a:pt x="18663" y="8174"/>
                </a:lnTo>
                <a:lnTo>
                  <a:pt x="18472" y="8248"/>
                </a:lnTo>
                <a:lnTo>
                  <a:pt x="18270" y="8286"/>
                </a:lnTo>
                <a:lnTo>
                  <a:pt x="18078" y="8323"/>
                </a:lnTo>
                <a:lnTo>
                  <a:pt x="17887" y="8323"/>
                </a:lnTo>
                <a:lnTo>
                  <a:pt x="17696" y="8248"/>
                </a:lnTo>
                <a:lnTo>
                  <a:pt x="17493" y="8174"/>
                </a:lnTo>
                <a:lnTo>
                  <a:pt x="17302" y="8062"/>
                </a:lnTo>
                <a:lnTo>
                  <a:pt x="17133" y="7969"/>
                </a:lnTo>
                <a:lnTo>
                  <a:pt x="16976" y="7783"/>
                </a:lnTo>
                <a:lnTo>
                  <a:pt x="16852" y="7597"/>
                </a:lnTo>
                <a:lnTo>
                  <a:pt x="16740" y="7429"/>
                </a:lnTo>
                <a:lnTo>
                  <a:pt x="16672" y="7168"/>
                </a:lnTo>
                <a:lnTo>
                  <a:pt x="16638" y="6926"/>
                </a:lnTo>
                <a:lnTo>
                  <a:pt x="16616" y="6498"/>
                </a:lnTo>
                <a:lnTo>
                  <a:pt x="16616" y="5772"/>
                </a:lnTo>
                <a:lnTo>
                  <a:pt x="16650" y="4915"/>
                </a:lnTo>
                <a:lnTo>
                  <a:pt x="16695" y="3928"/>
                </a:lnTo>
                <a:lnTo>
                  <a:pt x="16762" y="2960"/>
                </a:lnTo>
                <a:lnTo>
                  <a:pt x="16830" y="1992"/>
                </a:lnTo>
                <a:lnTo>
                  <a:pt x="16908" y="1173"/>
                </a:lnTo>
                <a:lnTo>
                  <a:pt x="16976" y="521"/>
                </a:lnTo>
                <a:lnTo>
                  <a:pt x="16953" y="521"/>
                </a:lnTo>
                <a:lnTo>
                  <a:pt x="16931" y="521"/>
                </a:lnTo>
                <a:lnTo>
                  <a:pt x="16267" y="484"/>
                </a:lnTo>
                <a:lnTo>
                  <a:pt x="15637" y="428"/>
                </a:lnTo>
                <a:lnTo>
                  <a:pt x="15063" y="353"/>
                </a:lnTo>
                <a:lnTo>
                  <a:pt x="14523" y="279"/>
                </a:lnTo>
                <a:lnTo>
                  <a:pt x="14040" y="167"/>
                </a:lnTo>
                <a:lnTo>
                  <a:pt x="13635" y="93"/>
                </a:lnTo>
                <a:lnTo>
                  <a:pt x="13331" y="18"/>
                </a:lnTo>
                <a:lnTo>
                  <a:pt x="13117" y="18"/>
                </a:lnTo>
                <a:lnTo>
                  <a:pt x="12982" y="18"/>
                </a:lnTo>
                <a:lnTo>
                  <a:pt x="12858" y="130"/>
                </a:lnTo>
                <a:lnTo>
                  <a:pt x="12723" y="279"/>
                </a:lnTo>
                <a:lnTo>
                  <a:pt x="12622" y="446"/>
                </a:lnTo>
                <a:lnTo>
                  <a:pt x="12510" y="670"/>
                </a:lnTo>
                <a:lnTo>
                  <a:pt x="12419" y="912"/>
                </a:lnTo>
                <a:lnTo>
                  <a:pt x="12363" y="1210"/>
                </a:lnTo>
                <a:lnTo>
                  <a:pt x="12318" y="1526"/>
                </a:lnTo>
                <a:lnTo>
                  <a:pt x="12273" y="1843"/>
                </a:lnTo>
                <a:lnTo>
                  <a:pt x="12251" y="2215"/>
                </a:lnTo>
                <a:lnTo>
                  <a:pt x="12273" y="2532"/>
                </a:lnTo>
                <a:lnTo>
                  <a:pt x="12318" y="2886"/>
                </a:lnTo>
                <a:lnTo>
                  <a:pt x="12386" y="3240"/>
                </a:lnTo>
                <a:lnTo>
                  <a:pt x="12464" y="3556"/>
                </a:lnTo>
                <a:lnTo>
                  <a:pt x="12577" y="3891"/>
                </a:lnTo>
                <a:lnTo>
                  <a:pt x="12746" y="4171"/>
                </a:lnTo>
                <a:lnTo>
                  <a:pt x="12926" y="4487"/>
                </a:lnTo>
                <a:lnTo>
                  <a:pt x="13050" y="4860"/>
                </a:lnTo>
                <a:lnTo>
                  <a:pt x="13162" y="5251"/>
                </a:lnTo>
                <a:lnTo>
                  <a:pt x="13218" y="5604"/>
                </a:lnTo>
                <a:lnTo>
                  <a:pt x="13263" y="5995"/>
                </a:lnTo>
                <a:lnTo>
                  <a:pt x="13241" y="6386"/>
                </a:lnTo>
                <a:lnTo>
                  <a:pt x="13218" y="6740"/>
                </a:lnTo>
                <a:lnTo>
                  <a:pt x="13139" y="7094"/>
                </a:lnTo>
                <a:lnTo>
                  <a:pt x="13050" y="7429"/>
                </a:lnTo>
                <a:lnTo>
                  <a:pt x="12903" y="7746"/>
                </a:lnTo>
                <a:lnTo>
                  <a:pt x="12723" y="8025"/>
                </a:lnTo>
                <a:lnTo>
                  <a:pt x="12532" y="8286"/>
                </a:lnTo>
                <a:lnTo>
                  <a:pt x="12318" y="8491"/>
                </a:lnTo>
                <a:lnTo>
                  <a:pt x="12060" y="8677"/>
                </a:lnTo>
                <a:lnTo>
                  <a:pt x="11756" y="8788"/>
                </a:lnTo>
                <a:lnTo>
                  <a:pt x="11452" y="8826"/>
                </a:lnTo>
                <a:lnTo>
                  <a:pt x="11283" y="8826"/>
                </a:lnTo>
                <a:lnTo>
                  <a:pt x="11126" y="8826"/>
                </a:lnTo>
                <a:lnTo>
                  <a:pt x="11002" y="8788"/>
                </a:lnTo>
                <a:lnTo>
                  <a:pt x="10845" y="8714"/>
                </a:lnTo>
                <a:lnTo>
                  <a:pt x="10721" y="8640"/>
                </a:lnTo>
                <a:lnTo>
                  <a:pt x="10608" y="8565"/>
                </a:lnTo>
                <a:lnTo>
                  <a:pt x="10485" y="8453"/>
                </a:lnTo>
                <a:lnTo>
                  <a:pt x="10372" y="8323"/>
                </a:lnTo>
                <a:lnTo>
                  <a:pt x="10181" y="8062"/>
                </a:lnTo>
                <a:lnTo>
                  <a:pt x="10035" y="7746"/>
                </a:lnTo>
                <a:lnTo>
                  <a:pt x="9900" y="7392"/>
                </a:lnTo>
                <a:lnTo>
                  <a:pt x="9787" y="7001"/>
                </a:lnTo>
                <a:lnTo>
                  <a:pt x="9731" y="6610"/>
                </a:lnTo>
                <a:lnTo>
                  <a:pt x="9686" y="6219"/>
                </a:lnTo>
                <a:lnTo>
                  <a:pt x="9663" y="5772"/>
                </a:lnTo>
                <a:lnTo>
                  <a:pt x="9686" y="5381"/>
                </a:lnTo>
                <a:lnTo>
                  <a:pt x="9753" y="4990"/>
                </a:lnTo>
                <a:lnTo>
                  <a:pt x="9832" y="4636"/>
                </a:lnTo>
                <a:lnTo>
                  <a:pt x="9945" y="4320"/>
                </a:lnTo>
                <a:lnTo>
                  <a:pt x="10068" y="4022"/>
                </a:lnTo>
                <a:lnTo>
                  <a:pt x="10203" y="3817"/>
                </a:lnTo>
                <a:lnTo>
                  <a:pt x="10316" y="3593"/>
                </a:lnTo>
                <a:lnTo>
                  <a:pt x="10395" y="3351"/>
                </a:lnTo>
                <a:lnTo>
                  <a:pt x="10462" y="3109"/>
                </a:lnTo>
                <a:lnTo>
                  <a:pt x="10507" y="2848"/>
                </a:lnTo>
                <a:lnTo>
                  <a:pt x="10530" y="2606"/>
                </a:lnTo>
                <a:lnTo>
                  <a:pt x="10507" y="2346"/>
                </a:lnTo>
                <a:lnTo>
                  <a:pt x="10462" y="2141"/>
                </a:lnTo>
                <a:lnTo>
                  <a:pt x="10395" y="1880"/>
                </a:lnTo>
                <a:lnTo>
                  <a:pt x="10293" y="1638"/>
                </a:lnTo>
                <a:lnTo>
                  <a:pt x="10158" y="1415"/>
                </a:lnTo>
                <a:lnTo>
                  <a:pt x="9967" y="1210"/>
                </a:lnTo>
                <a:lnTo>
                  <a:pt x="9753" y="986"/>
                </a:lnTo>
                <a:lnTo>
                  <a:pt x="9495" y="819"/>
                </a:lnTo>
                <a:lnTo>
                  <a:pt x="9191" y="670"/>
                </a:lnTo>
                <a:lnTo>
                  <a:pt x="8842" y="521"/>
                </a:lnTo>
                <a:lnTo>
                  <a:pt x="8471" y="446"/>
                </a:lnTo>
                <a:lnTo>
                  <a:pt x="7998" y="428"/>
                </a:lnTo>
                <a:lnTo>
                  <a:pt x="7413" y="428"/>
                </a:lnTo>
                <a:lnTo>
                  <a:pt x="6817" y="446"/>
                </a:lnTo>
                <a:lnTo>
                  <a:pt x="6187" y="521"/>
                </a:lnTo>
                <a:lnTo>
                  <a:pt x="5602" y="633"/>
                </a:lnTo>
                <a:lnTo>
                  <a:pt x="5107" y="744"/>
                </a:lnTo>
                <a:lnTo>
                  <a:pt x="4725" y="856"/>
                </a:lnTo>
                <a:lnTo>
                  <a:pt x="4848" y="1564"/>
                </a:lnTo>
                <a:lnTo>
                  <a:pt x="5028" y="2495"/>
                </a:lnTo>
                <a:lnTo>
                  <a:pt x="5175" y="3556"/>
                </a:lnTo>
                <a:lnTo>
                  <a:pt x="5298" y="4673"/>
                </a:lnTo>
                <a:lnTo>
                  <a:pt x="5343" y="5213"/>
                </a:lnTo>
                <a:lnTo>
                  <a:pt x="5388" y="5753"/>
                </a:lnTo>
                <a:lnTo>
                  <a:pt x="5411" y="6275"/>
                </a:lnTo>
                <a:lnTo>
                  <a:pt x="5411" y="6740"/>
                </a:lnTo>
                <a:lnTo>
                  <a:pt x="5366" y="7168"/>
                </a:lnTo>
                <a:lnTo>
                  <a:pt x="5321" y="7541"/>
                </a:lnTo>
                <a:lnTo>
                  <a:pt x="5287" y="7708"/>
                </a:lnTo>
                <a:lnTo>
                  <a:pt x="5242" y="7857"/>
                </a:lnTo>
                <a:lnTo>
                  <a:pt x="5197" y="7969"/>
                </a:lnTo>
                <a:lnTo>
                  <a:pt x="5130" y="8062"/>
                </a:lnTo>
                <a:lnTo>
                  <a:pt x="5006" y="8248"/>
                </a:lnTo>
                <a:lnTo>
                  <a:pt x="4848" y="8397"/>
                </a:lnTo>
                <a:lnTo>
                  <a:pt x="4725" y="8528"/>
                </a:lnTo>
                <a:lnTo>
                  <a:pt x="4567" y="8640"/>
                </a:lnTo>
                <a:lnTo>
                  <a:pt x="4421" y="8714"/>
                </a:lnTo>
                <a:lnTo>
                  <a:pt x="4263" y="8751"/>
                </a:lnTo>
                <a:lnTo>
                  <a:pt x="4095" y="8788"/>
                </a:lnTo>
                <a:lnTo>
                  <a:pt x="3948" y="8788"/>
                </a:lnTo>
                <a:lnTo>
                  <a:pt x="3791" y="8751"/>
                </a:lnTo>
                <a:lnTo>
                  <a:pt x="3667" y="8714"/>
                </a:lnTo>
                <a:lnTo>
                  <a:pt x="3510" y="8677"/>
                </a:lnTo>
                <a:lnTo>
                  <a:pt x="3386" y="8602"/>
                </a:lnTo>
                <a:lnTo>
                  <a:pt x="3251" y="8491"/>
                </a:lnTo>
                <a:lnTo>
                  <a:pt x="3127" y="8360"/>
                </a:lnTo>
                <a:lnTo>
                  <a:pt x="3015" y="8248"/>
                </a:lnTo>
                <a:lnTo>
                  <a:pt x="2925" y="8062"/>
                </a:lnTo>
                <a:lnTo>
                  <a:pt x="2778" y="7857"/>
                </a:lnTo>
                <a:lnTo>
                  <a:pt x="2610" y="7671"/>
                </a:lnTo>
                <a:lnTo>
                  <a:pt x="2407" y="7541"/>
                </a:lnTo>
                <a:lnTo>
                  <a:pt x="2171" y="7466"/>
                </a:lnTo>
                <a:lnTo>
                  <a:pt x="1957" y="7429"/>
                </a:lnTo>
                <a:lnTo>
                  <a:pt x="1698" y="7429"/>
                </a:lnTo>
                <a:lnTo>
                  <a:pt x="1462" y="7466"/>
                </a:lnTo>
                <a:lnTo>
                  <a:pt x="1226" y="7559"/>
                </a:lnTo>
                <a:lnTo>
                  <a:pt x="989" y="7708"/>
                </a:lnTo>
                <a:lnTo>
                  <a:pt x="776" y="7932"/>
                </a:lnTo>
                <a:lnTo>
                  <a:pt x="551" y="8211"/>
                </a:lnTo>
                <a:lnTo>
                  <a:pt x="382" y="8528"/>
                </a:lnTo>
                <a:lnTo>
                  <a:pt x="315" y="8714"/>
                </a:lnTo>
                <a:lnTo>
                  <a:pt x="236" y="8919"/>
                </a:lnTo>
                <a:lnTo>
                  <a:pt x="191" y="9142"/>
                </a:lnTo>
                <a:lnTo>
                  <a:pt x="123" y="9347"/>
                </a:lnTo>
                <a:lnTo>
                  <a:pt x="78" y="9608"/>
                </a:lnTo>
                <a:lnTo>
                  <a:pt x="56" y="9887"/>
                </a:lnTo>
                <a:lnTo>
                  <a:pt x="33" y="10185"/>
                </a:lnTo>
                <a:lnTo>
                  <a:pt x="33" y="10464"/>
                </a:lnTo>
                <a:lnTo>
                  <a:pt x="33" y="10706"/>
                </a:lnTo>
                <a:lnTo>
                  <a:pt x="56" y="10967"/>
                </a:lnTo>
                <a:lnTo>
                  <a:pt x="78" y="11172"/>
                </a:lnTo>
                <a:lnTo>
                  <a:pt x="123" y="11395"/>
                </a:lnTo>
                <a:lnTo>
                  <a:pt x="168" y="11600"/>
                </a:lnTo>
                <a:lnTo>
                  <a:pt x="236" y="11786"/>
                </a:lnTo>
                <a:lnTo>
                  <a:pt x="292" y="11973"/>
                </a:lnTo>
                <a:lnTo>
                  <a:pt x="382" y="12140"/>
                </a:lnTo>
                <a:lnTo>
                  <a:pt x="540" y="12419"/>
                </a:lnTo>
                <a:lnTo>
                  <a:pt x="731" y="12680"/>
                </a:lnTo>
                <a:lnTo>
                  <a:pt x="944" y="12866"/>
                </a:lnTo>
                <a:lnTo>
                  <a:pt x="1158" y="12997"/>
                </a:lnTo>
                <a:lnTo>
                  <a:pt x="1395" y="13108"/>
                </a:lnTo>
                <a:lnTo>
                  <a:pt x="1608" y="13183"/>
                </a:lnTo>
                <a:lnTo>
                  <a:pt x="1856" y="13183"/>
                </a:lnTo>
                <a:lnTo>
                  <a:pt x="2070" y="13146"/>
                </a:lnTo>
                <a:lnTo>
                  <a:pt x="2261" y="13071"/>
                </a:lnTo>
                <a:lnTo>
                  <a:pt x="2430" y="12960"/>
                </a:lnTo>
                <a:lnTo>
                  <a:pt x="2587" y="12792"/>
                </a:lnTo>
                <a:lnTo>
                  <a:pt x="2688" y="12606"/>
                </a:lnTo>
                <a:lnTo>
                  <a:pt x="2801" y="12419"/>
                </a:lnTo>
                <a:lnTo>
                  <a:pt x="2925" y="12289"/>
                </a:lnTo>
                <a:lnTo>
                  <a:pt x="3082" y="12177"/>
                </a:lnTo>
                <a:lnTo>
                  <a:pt x="3228" y="12103"/>
                </a:lnTo>
                <a:lnTo>
                  <a:pt x="3408" y="12103"/>
                </a:lnTo>
                <a:lnTo>
                  <a:pt x="3577" y="12103"/>
                </a:lnTo>
                <a:lnTo>
                  <a:pt x="3723" y="12177"/>
                </a:lnTo>
                <a:lnTo>
                  <a:pt x="3903" y="12252"/>
                </a:lnTo>
                <a:lnTo>
                  <a:pt x="4072" y="12364"/>
                </a:lnTo>
                <a:lnTo>
                  <a:pt x="4230" y="12494"/>
                </a:lnTo>
                <a:lnTo>
                  <a:pt x="4353" y="12643"/>
                </a:lnTo>
                <a:lnTo>
                  <a:pt x="4488" y="12829"/>
                </a:lnTo>
                <a:lnTo>
                  <a:pt x="4567" y="13034"/>
                </a:lnTo>
                <a:lnTo>
                  <a:pt x="4657" y="13257"/>
                </a:lnTo>
                <a:lnTo>
                  <a:pt x="4702" y="13462"/>
                </a:lnTo>
                <a:lnTo>
                  <a:pt x="4725" y="13686"/>
                </a:lnTo>
                <a:lnTo>
                  <a:pt x="4702" y="14282"/>
                </a:lnTo>
                <a:lnTo>
                  <a:pt x="4657" y="15045"/>
                </a:lnTo>
                <a:lnTo>
                  <a:pt x="4612" y="15976"/>
                </a:lnTo>
                <a:lnTo>
                  <a:pt x="4590" y="16926"/>
                </a:lnTo>
                <a:lnTo>
                  <a:pt x="4567" y="17968"/>
                </a:lnTo>
                <a:lnTo>
                  <a:pt x="4567" y="19011"/>
                </a:lnTo>
                <a:lnTo>
                  <a:pt x="4590" y="19514"/>
                </a:lnTo>
                <a:lnTo>
                  <a:pt x="4612" y="19980"/>
                </a:lnTo>
                <a:lnTo>
                  <a:pt x="4657" y="20426"/>
                </a:lnTo>
                <a:lnTo>
                  <a:pt x="4725" y="20836"/>
                </a:lnTo>
                <a:lnTo>
                  <a:pt x="4848" y="20929"/>
                </a:lnTo>
                <a:lnTo>
                  <a:pt x="5040" y="21004"/>
                </a:lnTo>
                <a:lnTo>
                  <a:pt x="5265" y="21078"/>
                </a:lnTo>
                <a:lnTo>
                  <a:pt x="5478" y="21115"/>
                </a:lnTo>
                <a:lnTo>
                  <a:pt x="6041" y="21115"/>
                </a:lnTo>
                <a:lnTo>
                  <a:pt x="6637" y="21078"/>
                </a:lnTo>
                <a:lnTo>
                  <a:pt x="7312" y="21004"/>
                </a:lnTo>
                <a:lnTo>
                  <a:pt x="7998" y="20929"/>
                </a:lnTo>
                <a:lnTo>
                  <a:pt x="8696" y="20855"/>
                </a:lnTo>
                <a:lnTo>
                  <a:pt x="9360" y="20836"/>
                </a:lnTo>
                <a:close/>
              </a:path>
            </a:pathLst>
          </a:custGeom>
          <a:solidFill>
            <a:srgbClr val="FFCC99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27" name="Puzzle3"/>
          <p:cNvSpPr>
            <a:spLocks noEditPoints="1" noChangeArrowheads="1"/>
          </p:cNvSpPr>
          <p:nvPr/>
        </p:nvSpPr>
        <p:spPr bwMode="auto">
          <a:xfrm>
            <a:off x="6492946" y="3778519"/>
            <a:ext cx="1012316" cy="1221887"/>
          </a:xfrm>
          <a:custGeom>
            <a:avLst/>
            <a:gdLst>
              <a:gd name="T0" fmla="*/ 10391 w 21600"/>
              <a:gd name="T1" fmla="*/ 15806 h 21600"/>
              <a:gd name="T2" fmla="*/ 20551 w 21600"/>
              <a:gd name="T3" fmla="*/ 21088 h 21600"/>
              <a:gd name="T4" fmla="*/ 13180 w 21600"/>
              <a:gd name="T5" fmla="*/ 13801 h 21600"/>
              <a:gd name="T6" fmla="*/ 20551 w 21600"/>
              <a:gd name="T7" fmla="*/ 7025 h 21600"/>
              <a:gd name="T8" fmla="*/ 10500 w 21600"/>
              <a:gd name="T9" fmla="*/ 52 h 21600"/>
              <a:gd name="T10" fmla="*/ 692 w 21600"/>
              <a:gd name="T11" fmla="*/ 6802 h 21600"/>
              <a:gd name="T12" fmla="*/ 8064 w 21600"/>
              <a:gd name="T13" fmla="*/ 13526 h 21600"/>
              <a:gd name="T14" fmla="*/ 692 w 21600"/>
              <a:gd name="T15" fmla="*/ 21088 h 21600"/>
              <a:gd name="T16" fmla="*/ 2273 w 21600"/>
              <a:gd name="T17" fmla="*/ 7719 h 21600"/>
              <a:gd name="T18" fmla="*/ 19149 w 21600"/>
              <a:gd name="T19" fmla="*/ 20237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6625" y="20892"/>
                </a:moveTo>
                <a:lnTo>
                  <a:pt x="7105" y="21023"/>
                </a:lnTo>
                <a:lnTo>
                  <a:pt x="7513" y="21088"/>
                </a:lnTo>
                <a:lnTo>
                  <a:pt x="7922" y="21115"/>
                </a:lnTo>
                <a:lnTo>
                  <a:pt x="8242" y="21115"/>
                </a:lnTo>
                <a:lnTo>
                  <a:pt x="8544" y="21062"/>
                </a:lnTo>
                <a:lnTo>
                  <a:pt x="8810" y="20997"/>
                </a:lnTo>
                <a:lnTo>
                  <a:pt x="9023" y="20892"/>
                </a:lnTo>
                <a:lnTo>
                  <a:pt x="9148" y="20761"/>
                </a:lnTo>
                <a:lnTo>
                  <a:pt x="9290" y="20616"/>
                </a:lnTo>
                <a:lnTo>
                  <a:pt x="9361" y="20459"/>
                </a:lnTo>
                <a:lnTo>
                  <a:pt x="9396" y="20289"/>
                </a:lnTo>
                <a:lnTo>
                  <a:pt x="9396" y="20092"/>
                </a:lnTo>
                <a:lnTo>
                  <a:pt x="9325" y="19909"/>
                </a:lnTo>
                <a:lnTo>
                  <a:pt x="9219" y="19738"/>
                </a:lnTo>
                <a:lnTo>
                  <a:pt x="9094" y="19555"/>
                </a:lnTo>
                <a:lnTo>
                  <a:pt x="8917" y="19384"/>
                </a:lnTo>
                <a:lnTo>
                  <a:pt x="8650" y="19162"/>
                </a:lnTo>
                <a:lnTo>
                  <a:pt x="8437" y="18900"/>
                </a:lnTo>
                <a:lnTo>
                  <a:pt x="8277" y="18624"/>
                </a:lnTo>
                <a:lnTo>
                  <a:pt x="8135" y="18349"/>
                </a:lnTo>
                <a:lnTo>
                  <a:pt x="8028" y="18048"/>
                </a:lnTo>
                <a:lnTo>
                  <a:pt x="7993" y="17746"/>
                </a:lnTo>
                <a:lnTo>
                  <a:pt x="7993" y="17471"/>
                </a:lnTo>
                <a:lnTo>
                  <a:pt x="8028" y="17169"/>
                </a:lnTo>
                <a:lnTo>
                  <a:pt x="8135" y="16920"/>
                </a:lnTo>
                <a:lnTo>
                  <a:pt x="8277" y="16671"/>
                </a:lnTo>
                <a:lnTo>
                  <a:pt x="8366" y="16540"/>
                </a:lnTo>
                <a:lnTo>
                  <a:pt x="8473" y="16409"/>
                </a:lnTo>
                <a:lnTo>
                  <a:pt x="8615" y="16317"/>
                </a:lnTo>
                <a:lnTo>
                  <a:pt x="8739" y="16213"/>
                </a:lnTo>
                <a:lnTo>
                  <a:pt x="8881" y="16134"/>
                </a:lnTo>
                <a:lnTo>
                  <a:pt x="9059" y="16055"/>
                </a:lnTo>
                <a:lnTo>
                  <a:pt x="9254" y="15990"/>
                </a:lnTo>
                <a:lnTo>
                  <a:pt x="9432" y="15911"/>
                </a:lnTo>
                <a:lnTo>
                  <a:pt x="9663" y="15885"/>
                </a:lnTo>
                <a:lnTo>
                  <a:pt x="9876" y="15833"/>
                </a:lnTo>
                <a:lnTo>
                  <a:pt x="10142" y="15806"/>
                </a:lnTo>
                <a:lnTo>
                  <a:pt x="10391" y="15806"/>
                </a:lnTo>
                <a:lnTo>
                  <a:pt x="10728" y="15806"/>
                </a:lnTo>
                <a:lnTo>
                  <a:pt x="10995" y="15806"/>
                </a:lnTo>
                <a:lnTo>
                  <a:pt x="11279" y="15833"/>
                </a:lnTo>
                <a:lnTo>
                  <a:pt x="11546" y="15885"/>
                </a:lnTo>
                <a:lnTo>
                  <a:pt x="11776" y="15937"/>
                </a:lnTo>
                <a:lnTo>
                  <a:pt x="12025" y="15990"/>
                </a:lnTo>
                <a:lnTo>
                  <a:pt x="12221" y="16055"/>
                </a:lnTo>
                <a:lnTo>
                  <a:pt x="12434" y="16134"/>
                </a:lnTo>
                <a:lnTo>
                  <a:pt x="12611" y="16213"/>
                </a:lnTo>
                <a:lnTo>
                  <a:pt x="12771" y="16317"/>
                </a:lnTo>
                <a:lnTo>
                  <a:pt x="12913" y="16409"/>
                </a:lnTo>
                <a:lnTo>
                  <a:pt x="13038" y="16514"/>
                </a:lnTo>
                <a:lnTo>
                  <a:pt x="13251" y="16737"/>
                </a:lnTo>
                <a:lnTo>
                  <a:pt x="13428" y="16986"/>
                </a:lnTo>
                <a:lnTo>
                  <a:pt x="13517" y="17248"/>
                </a:lnTo>
                <a:lnTo>
                  <a:pt x="13588" y="17523"/>
                </a:lnTo>
                <a:lnTo>
                  <a:pt x="13588" y="17799"/>
                </a:lnTo>
                <a:lnTo>
                  <a:pt x="13517" y="18074"/>
                </a:lnTo>
                <a:lnTo>
                  <a:pt x="13428" y="18323"/>
                </a:lnTo>
                <a:lnTo>
                  <a:pt x="13286" y="18572"/>
                </a:lnTo>
                <a:lnTo>
                  <a:pt x="13109" y="18808"/>
                </a:lnTo>
                <a:lnTo>
                  <a:pt x="12878" y="19031"/>
                </a:lnTo>
                <a:lnTo>
                  <a:pt x="12434" y="19411"/>
                </a:lnTo>
                <a:lnTo>
                  <a:pt x="12132" y="19738"/>
                </a:lnTo>
                <a:lnTo>
                  <a:pt x="12025" y="19856"/>
                </a:lnTo>
                <a:lnTo>
                  <a:pt x="11919" y="20014"/>
                </a:lnTo>
                <a:lnTo>
                  <a:pt x="11883" y="20132"/>
                </a:lnTo>
                <a:lnTo>
                  <a:pt x="11883" y="20263"/>
                </a:lnTo>
                <a:lnTo>
                  <a:pt x="11883" y="20394"/>
                </a:lnTo>
                <a:lnTo>
                  <a:pt x="11954" y="20485"/>
                </a:lnTo>
                <a:lnTo>
                  <a:pt x="12061" y="20590"/>
                </a:lnTo>
                <a:lnTo>
                  <a:pt x="12185" y="20695"/>
                </a:lnTo>
                <a:lnTo>
                  <a:pt x="12327" y="20787"/>
                </a:lnTo>
                <a:lnTo>
                  <a:pt x="12540" y="20892"/>
                </a:lnTo>
                <a:lnTo>
                  <a:pt x="12771" y="20997"/>
                </a:lnTo>
                <a:lnTo>
                  <a:pt x="13073" y="21088"/>
                </a:lnTo>
                <a:lnTo>
                  <a:pt x="13428" y="21193"/>
                </a:lnTo>
                <a:lnTo>
                  <a:pt x="13873" y="21298"/>
                </a:lnTo>
                <a:lnTo>
                  <a:pt x="14317" y="21390"/>
                </a:lnTo>
                <a:lnTo>
                  <a:pt x="14778" y="21468"/>
                </a:lnTo>
                <a:lnTo>
                  <a:pt x="15294" y="21547"/>
                </a:lnTo>
                <a:lnTo>
                  <a:pt x="15809" y="21600"/>
                </a:lnTo>
                <a:lnTo>
                  <a:pt x="16359" y="21652"/>
                </a:lnTo>
                <a:lnTo>
                  <a:pt x="16875" y="21678"/>
                </a:lnTo>
                <a:lnTo>
                  <a:pt x="17407" y="21678"/>
                </a:lnTo>
                <a:lnTo>
                  <a:pt x="17958" y="21678"/>
                </a:lnTo>
                <a:lnTo>
                  <a:pt x="18473" y="21652"/>
                </a:lnTo>
                <a:lnTo>
                  <a:pt x="18953" y="21573"/>
                </a:lnTo>
                <a:lnTo>
                  <a:pt x="19397" y="21495"/>
                </a:lnTo>
                <a:lnTo>
                  <a:pt x="19841" y="21390"/>
                </a:lnTo>
                <a:lnTo>
                  <a:pt x="20214" y="21272"/>
                </a:lnTo>
                <a:lnTo>
                  <a:pt x="20551" y="21088"/>
                </a:lnTo>
                <a:lnTo>
                  <a:pt x="20480" y="20787"/>
                </a:lnTo>
                <a:lnTo>
                  <a:pt x="20409" y="20485"/>
                </a:lnTo>
                <a:lnTo>
                  <a:pt x="20356" y="20158"/>
                </a:lnTo>
                <a:lnTo>
                  <a:pt x="20356" y="19804"/>
                </a:lnTo>
                <a:lnTo>
                  <a:pt x="20321" y="19083"/>
                </a:lnTo>
                <a:lnTo>
                  <a:pt x="20356" y="18349"/>
                </a:lnTo>
                <a:lnTo>
                  <a:pt x="20409" y="17641"/>
                </a:lnTo>
                <a:lnTo>
                  <a:pt x="20480" y="17012"/>
                </a:lnTo>
                <a:lnTo>
                  <a:pt x="20551" y="16488"/>
                </a:lnTo>
                <a:lnTo>
                  <a:pt x="20551" y="16055"/>
                </a:lnTo>
                <a:lnTo>
                  <a:pt x="20551" y="15911"/>
                </a:lnTo>
                <a:lnTo>
                  <a:pt x="20445" y="15754"/>
                </a:lnTo>
                <a:lnTo>
                  <a:pt x="20356" y="15610"/>
                </a:lnTo>
                <a:lnTo>
                  <a:pt x="20178" y="15452"/>
                </a:lnTo>
                <a:lnTo>
                  <a:pt x="20001" y="15334"/>
                </a:lnTo>
                <a:lnTo>
                  <a:pt x="19770" y="15230"/>
                </a:lnTo>
                <a:lnTo>
                  <a:pt x="19521" y="15125"/>
                </a:lnTo>
                <a:lnTo>
                  <a:pt x="19290" y="15059"/>
                </a:lnTo>
                <a:lnTo>
                  <a:pt x="19024" y="15007"/>
                </a:lnTo>
                <a:lnTo>
                  <a:pt x="18740" y="14954"/>
                </a:lnTo>
                <a:lnTo>
                  <a:pt x="18509" y="14954"/>
                </a:lnTo>
                <a:lnTo>
                  <a:pt x="18225" y="14954"/>
                </a:lnTo>
                <a:lnTo>
                  <a:pt x="17994" y="15007"/>
                </a:lnTo>
                <a:lnTo>
                  <a:pt x="17763" y="15085"/>
                </a:lnTo>
                <a:lnTo>
                  <a:pt x="17550" y="15177"/>
                </a:lnTo>
                <a:lnTo>
                  <a:pt x="17372" y="15308"/>
                </a:lnTo>
                <a:lnTo>
                  <a:pt x="17176" y="15426"/>
                </a:lnTo>
                <a:lnTo>
                  <a:pt x="16928" y="15557"/>
                </a:lnTo>
                <a:lnTo>
                  <a:pt x="16661" y="15636"/>
                </a:lnTo>
                <a:lnTo>
                  <a:pt x="16359" y="15688"/>
                </a:lnTo>
                <a:lnTo>
                  <a:pt x="16022" y="15715"/>
                </a:lnTo>
                <a:lnTo>
                  <a:pt x="15667" y="15688"/>
                </a:lnTo>
                <a:lnTo>
                  <a:pt x="15294" y="15662"/>
                </a:lnTo>
                <a:lnTo>
                  <a:pt x="14956" y="15583"/>
                </a:lnTo>
                <a:lnTo>
                  <a:pt x="14619" y="15479"/>
                </a:lnTo>
                <a:lnTo>
                  <a:pt x="14281" y="15334"/>
                </a:lnTo>
                <a:lnTo>
                  <a:pt x="13961" y="15177"/>
                </a:lnTo>
                <a:lnTo>
                  <a:pt x="13695" y="14981"/>
                </a:lnTo>
                <a:lnTo>
                  <a:pt x="13588" y="14850"/>
                </a:lnTo>
                <a:lnTo>
                  <a:pt x="13482" y="14732"/>
                </a:lnTo>
                <a:lnTo>
                  <a:pt x="13393" y="14600"/>
                </a:lnTo>
                <a:lnTo>
                  <a:pt x="13322" y="14456"/>
                </a:lnTo>
                <a:lnTo>
                  <a:pt x="13251" y="14299"/>
                </a:lnTo>
                <a:lnTo>
                  <a:pt x="13215" y="14155"/>
                </a:lnTo>
                <a:lnTo>
                  <a:pt x="13180" y="13971"/>
                </a:lnTo>
                <a:lnTo>
                  <a:pt x="13180" y="13801"/>
                </a:lnTo>
                <a:lnTo>
                  <a:pt x="13180" y="13591"/>
                </a:lnTo>
                <a:lnTo>
                  <a:pt x="13215" y="13395"/>
                </a:lnTo>
                <a:lnTo>
                  <a:pt x="13251" y="13198"/>
                </a:lnTo>
                <a:lnTo>
                  <a:pt x="13322" y="13015"/>
                </a:lnTo>
                <a:lnTo>
                  <a:pt x="13393" y="12870"/>
                </a:lnTo>
                <a:lnTo>
                  <a:pt x="13482" y="12713"/>
                </a:lnTo>
                <a:lnTo>
                  <a:pt x="13588" y="12569"/>
                </a:lnTo>
                <a:lnTo>
                  <a:pt x="13730" y="12438"/>
                </a:lnTo>
                <a:lnTo>
                  <a:pt x="13997" y="12215"/>
                </a:lnTo>
                <a:lnTo>
                  <a:pt x="14334" y="12005"/>
                </a:lnTo>
                <a:lnTo>
                  <a:pt x="14690" y="11861"/>
                </a:lnTo>
                <a:lnTo>
                  <a:pt x="15063" y="11756"/>
                </a:lnTo>
                <a:lnTo>
                  <a:pt x="15436" y="11678"/>
                </a:lnTo>
                <a:lnTo>
                  <a:pt x="15809" y="11638"/>
                </a:lnTo>
                <a:lnTo>
                  <a:pt x="16182" y="11638"/>
                </a:lnTo>
                <a:lnTo>
                  <a:pt x="16555" y="11678"/>
                </a:lnTo>
                <a:lnTo>
                  <a:pt x="16910" y="11730"/>
                </a:lnTo>
                <a:lnTo>
                  <a:pt x="17248" y="11835"/>
                </a:lnTo>
                <a:lnTo>
                  <a:pt x="17514" y="11966"/>
                </a:lnTo>
                <a:lnTo>
                  <a:pt x="17763" y="12110"/>
                </a:lnTo>
                <a:lnTo>
                  <a:pt x="17887" y="12215"/>
                </a:lnTo>
                <a:lnTo>
                  <a:pt x="18065" y="12307"/>
                </a:lnTo>
                <a:lnTo>
                  <a:pt x="18260" y="12412"/>
                </a:lnTo>
                <a:lnTo>
                  <a:pt x="18438" y="12464"/>
                </a:lnTo>
                <a:lnTo>
                  <a:pt x="18669" y="12543"/>
                </a:lnTo>
                <a:lnTo>
                  <a:pt x="18882" y="12569"/>
                </a:lnTo>
                <a:lnTo>
                  <a:pt x="19113" y="12595"/>
                </a:lnTo>
                <a:lnTo>
                  <a:pt x="19361" y="12608"/>
                </a:lnTo>
                <a:lnTo>
                  <a:pt x="19592" y="12608"/>
                </a:lnTo>
                <a:lnTo>
                  <a:pt x="19841" y="12595"/>
                </a:lnTo>
                <a:lnTo>
                  <a:pt x="20072" y="12543"/>
                </a:lnTo>
                <a:lnTo>
                  <a:pt x="20321" y="12490"/>
                </a:lnTo>
                <a:lnTo>
                  <a:pt x="20551" y="12438"/>
                </a:lnTo>
                <a:lnTo>
                  <a:pt x="20800" y="12333"/>
                </a:lnTo>
                <a:lnTo>
                  <a:pt x="20996" y="12241"/>
                </a:lnTo>
                <a:lnTo>
                  <a:pt x="21244" y="12110"/>
                </a:lnTo>
                <a:lnTo>
                  <a:pt x="21298" y="12032"/>
                </a:lnTo>
                <a:lnTo>
                  <a:pt x="21404" y="11966"/>
                </a:lnTo>
                <a:lnTo>
                  <a:pt x="21475" y="11861"/>
                </a:lnTo>
                <a:lnTo>
                  <a:pt x="21511" y="11730"/>
                </a:lnTo>
                <a:lnTo>
                  <a:pt x="21617" y="11481"/>
                </a:lnTo>
                <a:lnTo>
                  <a:pt x="21653" y="11180"/>
                </a:lnTo>
                <a:lnTo>
                  <a:pt x="21653" y="10826"/>
                </a:lnTo>
                <a:lnTo>
                  <a:pt x="21653" y="10472"/>
                </a:lnTo>
                <a:lnTo>
                  <a:pt x="21582" y="10092"/>
                </a:lnTo>
                <a:lnTo>
                  <a:pt x="21511" y="9725"/>
                </a:lnTo>
                <a:lnTo>
                  <a:pt x="21298" y="8912"/>
                </a:lnTo>
                <a:lnTo>
                  <a:pt x="21067" y="8191"/>
                </a:lnTo>
                <a:lnTo>
                  <a:pt x="20800" y="7536"/>
                </a:lnTo>
                <a:lnTo>
                  <a:pt x="20551" y="7025"/>
                </a:lnTo>
                <a:lnTo>
                  <a:pt x="20001" y="7103"/>
                </a:lnTo>
                <a:lnTo>
                  <a:pt x="19432" y="7156"/>
                </a:lnTo>
                <a:lnTo>
                  <a:pt x="18846" y="7208"/>
                </a:lnTo>
                <a:lnTo>
                  <a:pt x="18225" y="7208"/>
                </a:lnTo>
                <a:lnTo>
                  <a:pt x="17656" y="7208"/>
                </a:lnTo>
                <a:lnTo>
                  <a:pt x="17070" y="7182"/>
                </a:lnTo>
                <a:lnTo>
                  <a:pt x="16484" y="7156"/>
                </a:lnTo>
                <a:lnTo>
                  <a:pt x="15986" y="7103"/>
                </a:lnTo>
                <a:lnTo>
                  <a:pt x="14992" y="6999"/>
                </a:lnTo>
                <a:lnTo>
                  <a:pt x="14210" y="6907"/>
                </a:lnTo>
                <a:lnTo>
                  <a:pt x="13695" y="6828"/>
                </a:lnTo>
                <a:lnTo>
                  <a:pt x="13517" y="6802"/>
                </a:lnTo>
                <a:lnTo>
                  <a:pt x="13073" y="6645"/>
                </a:lnTo>
                <a:lnTo>
                  <a:pt x="12700" y="6474"/>
                </a:lnTo>
                <a:lnTo>
                  <a:pt x="12363" y="6304"/>
                </a:lnTo>
                <a:lnTo>
                  <a:pt x="12132" y="6094"/>
                </a:lnTo>
                <a:lnTo>
                  <a:pt x="11919" y="5871"/>
                </a:lnTo>
                <a:lnTo>
                  <a:pt x="11776" y="5649"/>
                </a:lnTo>
                <a:lnTo>
                  <a:pt x="11688" y="5413"/>
                </a:lnTo>
                <a:lnTo>
                  <a:pt x="11617" y="5190"/>
                </a:lnTo>
                <a:lnTo>
                  <a:pt x="11617" y="4941"/>
                </a:lnTo>
                <a:lnTo>
                  <a:pt x="11652" y="4718"/>
                </a:lnTo>
                <a:lnTo>
                  <a:pt x="11723" y="4482"/>
                </a:lnTo>
                <a:lnTo>
                  <a:pt x="11812" y="4285"/>
                </a:lnTo>
                <a:lnTo>
                  <a:pt x="11919" y="4089"/>
                </a:lnTo>
                <a:lnTo>
                  <a:pt x="12096" y="3905"/>
                </a:lnTo>
                <a:lnTo>
                  <a:pt x="12292" y="3735"/>
                </a:lnTo>
                <a:lnTo>
                  <a:pt x="12505" y="3604"/>
                </a:lnTo>
                <a:lnTo>
                  <a:pt x="12700" y="3460"/>
                </a:lnTo>
                <a:lnTo>
                  <a:pt x="12878" y="3250"/>
                </a:lnTo>
                <a:lnTo>
                  <a:pt x="13038" y="3027"/>
                </a:lnTo>
                <a:lnTo>
                  <a:pt x="13180" y="2752"/>
                </a:lnTo>
                <a:lnTo>
                  <a:pt x="13286" y="2477"/>
                </a:lnTo>
                <a:lnTo>
                  <a:pt x="13322" y="2175"/>
                </a:lnTo>
                <a:lnTo>
                  <a:pt x="13357" y="1874"/>
                </a:lnTo>
                <a:lnTo>
                  <a:pt x="13286" y="1572"/>
                </a:lnTo>
                <a:lnTo>
                  <a:pt x="13180" y="1271"/>
                </a:lnTo>
                <a:lnTo>
                  <a:pt x="13038" y="983"/>
                </a:lnTo>
                <a:lnTo>
                  <a:pt x="12949" y="865"/>
                </a:lnTo>
                <a:lnTo>
                  <a:pt x="12807" y="733"/>
                </a:lnTo>
                <a:lnTo>
                  <a:pt x="12665" y="616"/>
                </a:lnTo>
                <a:lnTo>
                  <a:pt x="12505" y="511"/>
                </a:lnTo>
                <a:lnTo>
                  <a:pt x="12327" y="406"/>
                </a:lnTo>
                <a:lnTo>
                  <a:pt x="12132" y="314"/>
                </a:lnTo>
                <a:lnTo>
                  <a:pt x="11883" y="235"/>
                </a:lnTo>
                <a:lnTo>
                  <a:pt x="11652" y="183"/>
                </a:lnTo>
                <a:lnTo>
                  <a:pt x="11368" y="104"/>
                </a:lnTo>
                <a:lnTo>
                  <a:pt x="11101" y="78"/>
                </a:lnTo>
                <a:lnTo>
                  <a:pt x="10800" y="52"/>
                </a:lnTo>
                <a:lnTo>
                  <a:pt x="10444" y="52"/>
                </a:lnTo>
                <a:lnTo>
                  <a:pt x="10142" y="52"/>
                </a:lnTo>
                <a:lnTo>
                  <a:pt x="9840" y="78"/>
                </a:lnTo>
                <a:lnTo>
                  <a:pt x="9574" y="104"/>
                </a:lnTo>
                <a:lnTo>
                  <a:pt x="9325" y="157"/>
                </a:lnTo>
                <a:lnTo>
                  <a:pt x="9094" y="209"/>
                </a:lnTo>
                <a:lnTo>
                  <a:pt x="8846" y="262"/>
                </a:lnTo>
                <a:lnTo>
                  <a:pt x="8650" y="340"/>
                </a:lnTo>
                <a:lnTo>
                  <a:pt x="8437" y="432"/>
                </a:lnTo>
                <a:lnTo>
                  <a:pt x="8277" y="511"/>
                </a:lnTo>
                <a:lnTo>
                  <a:pt x="8100" y="616"/>
                </a:lnTo>
                <a:lnTo>
                  <a:pt x="7957" y="707"/>
                </a:lnTo>
                <a:lnTo>
                  <a:pt x="7833" y="838"/>
                </a:lnTo>
                <a:lnTo>
                  <a:pt x="7620" y="1061"/>
                </a:lnTo>
                <a:lnTo>
                  <a:pt x="7442" y="1336"/>
                </a:lnTo>
                <a:lnTo>
                  <a:pt x="7353" y="1599"/>
                </a:lnTo>
                <a:lnTo>
                  <a:pt x="7318" y="1900"/>
                </a:lnTo>
                <a:lnTo>
                  <a:pt x="7318" y="2175"/>
                </a:lnTo>
                <a:lnTo>
                  <a:pt x="7353" y="2450"/>
                </a:lnTo>
                <a:lnTo>
                  <a:pt x="7442" y="2726"/>
                </a:lnTo>
                <a:lnTo>
                  <a:pt x="7620" y="2975"/>
                </a:lnTo>
                <a:lnTo>
                  <a:pt x="7833" y="3198"/>
                </a:lnTo>
                <a:lnTo>
                  <a:pt x="8064" y="3433"/>
                </a:lnTo>
                <a:lnTo>
                  <a:pt x="8295" y="3630"/>
                </a:lnTo>
                <a:lnTo>
                  <a:pt x="8508" y="3853"/>
                </a:lnTo>
                <a:lnTo>
                  <a:pt x="8686" y="4089"/>
                </a:lnTo>
                <a:lnTo>
                  <a:pt x="8775" y="4312"/>
                </a:lnTo>
                <a:lnTo>
                  <a:pt x="8846" y="4561"/>
                </a:lnTo>
                <a:lnTo>
                  <a:pt x="8846" y="4810"/>
                </a:lnTo>
                <a:lnTo>
                  <a:pt x="8810" y="5059"/>
                </a:lnTo>
                <a:lnTo>
                  <a:pt x="8721" y="5295"/>
                </a:lnTo>
                <a:lnTo>
                  <a:pt x="8579" y="5544"/>
                </a:lnTo>
                <a:lnTo>
                  <a:pt x="8366" y="5766"/>
                </a:lnTo>
                <a:lnTo>
                  <a:pt x="8135" y="5976"/>
                </a:lnTo>
                <a:lnTo>
                  <a:pt x="7833" y="6199"/>
                </a:lnTo>
                <a:lnTo>
                  <a:pt x="7478" y="6369"/>
                </a:lnTo>
                <a:lnTo>
                  <a:pt x="7069" y="6527"/>
                </a:lnTo>
                <a:lnTo>
                  <a:pt x="6590" y="6671"/>
                </a:lnTo>
                <a:lnTo>
                  <a:pt x="6092" y="6802"/>
                </a:lnTo>
                <a:lnTo>
                  <a:pt x="5684" y="6802"/>
                </a:lnTo>
                <a:lnTo>
                  <a:pt x="5133" y="6802"/>
                </a:lnTo>
                <a:lnTo>
                  <a:pt x="4547" y="6802"/>
                </a:lnTo>
                <a:lnTo>
                  <a:pt x="3872" y="6802"/>
                </a:lnTo>
                <a:lnTo>
                  <a:pt x="3144" y="6802"/>
                </a:lnTo>
                <a:lnTo>
                  <a:pt x="2362" y="6802"/>
                </a:lnTo>
                <a:lnTo>
                  <a:pt x="1545" y="6802"/>
                </a:lnTo>
                <a:lnTo>
                  <a:pt x="692" y="6802"/>
                </a:lnTo>
                <a:lnTo>
                  <a:pt x="586" y="7234"/>
                </a:lnTo>
                <a:lnTo>
                  <a:pt x="461" y="7837"/>
                </a:lnTo>
                <a:lnTo>
                  <a:pt x="355" y="8493"/>
                </a:lnTo>
                <a:lnTo>
                  <a:pt x="248" y="9187"/>
                </a:lnTo>
                <a:lnTo>
                  <a:pt x="142" y="9869"/>
                </a:lnTo>
                <a:lnTo>
                  <a:pt x="106" y="10498"/>
                </a:lnTo>
                <a:lnTo>
                  <a:pt x="106" y="10983"/>
                </a:lnTo>
                <a:lnTo>
                  <a:pt x="106" y="11311"/>
                </a:lnTo>
                <a:lnTo>
                  <a:pt x="213" y="11481"/>
                </a:lnTo>
                <a:lnTo>
                  <a:pt x="319" y="11651"/>
                </a:lnTo>
                <a:lnTo>
                  <a:pt x="497" y="11783"/>
                </a:lnTo>
                <a:lnTo>
                  <a:pt x="692" y="11914"/>
                </a:lnTo>
                <a:lnTo>
                  <a:pt x="941" y="12032"/>
                </a:lnTo>
                <a:lnTo>
                  <a:pt x="1207" y="12110"/>
                </a:lnTo>
                <a:lnTo>
                  <a:pt x="1509" y="12189"/>
                </a:lnTo>
                <a:lnTo>
                  <a:pt x="1794" y="12241"/>
                </a:lnTo>
                <a:lnTo>
                  <a:pt x="2131" y="12267"/>
                </a:lnTo>
                <a:lnTo>
                  <a:pt x="2433" y="12281"/>
                </a:lnTo>
                <a:lnTo>
                  <a:pt x="2735" y="12267"/>
                </a:lnTo>
                <a:lnTo>
                  <a:pt x="3055" y="12241"/>
                </a:lnTo>
                <a:lnTo>
                  <a:pt x="3357" y="12189"/>
                </a:lnTo>
                <a:lnTo>
                  <a:pt x="3623" y="12084"/>
                </a:lnTo>
                <a:lnTo>
                  <a:pt x="3872" y="11979"/>
                </a:lnTo>
                <a:lnTo>
                  <a:pt x="4103" y="11861"/>
                </a:lnTo>
                <a:lnTo>
                  <a:pt x="4316" y="11704"/>
                </a:lnTo>
                <a:lnTo>
                  <a:pt x="4582" y="11612"/>
                </a:lnTo>
                <a:lnTo>
                  <a:pt x="4849" y="11533"/>
                </a:lnTo>
                <a:lnTo>
                  <a:pt x="5169" y="11507"/>
                </a:lnTo>
                <a:lnTo>
                  <a:pt x="5506" y="11481"/>
                </a:lnTo>
                <a:lnTo>
                  <a:pt x="5808" y="11507"/>
                </a:lnTo>
                <a:lnTo>
                  <a:pt x="6146" y="11560"/>
                </a:lnTo>
                <a:lnTo>
                  <a:pt x="6501" y="11651"/>
                </a:lnTo>
                <a:lnTo>
                  <a:pt x="6803" y="11783"/>
                </a:lnTo>
                <a:lnTo>
                  <a:pt x="7105" y="11940"/>
                </a:lnTo>
                <a:lnTo>
                  <a:pt x="7353" y="12110"/>
                </a:lnTo>
                <a:lnTo>
                  <a:pt x="7584" y="12333"/>
                </a:lnTo>
                <a:lnTo>
                  <a:pt x="7798" y="12595"/>
                </a:lnTo>
                <a:lnTo>
                  <a:pt x="7922" y="12870"/>
                </a:lnTo>
                <a:lnTo>
                  <a:pt x="8028" y="13198"/>
                </a:lnTo>
                <a:lnTo>
                  <a:pt x="8064" y="13526"/>
                </a:lnTo>
                <a:lnTo>
                  <a:pt x="8028" y="13775"/>
                </a:lnTo>
                <a:lnTo>
                  <a:pt x="7922" y="13998"/>
                </a:lnTo>
                <a:lnTo>
                  <a:pt x="7798" y="14220"/>
                </a:lnTo>
                <a:lnTo>
                  <a:pt x="7584" y="14404"/>
                </a:lnTo>
                <a:lnTo>
                  <a:pt x="7353" y="14574"/>
                </a:lnTo>
                <a:lnTo>
                  <a:pt x="7105" y="14732"/>
                </a:lnTo>
                <a:lnTo>
                  <a:pt x="6803" y="14850"/>
                </a:lnTo>
                <a:lnTo>
                  <a:pt x="6501" y="14954"/>
                </a:lnTo>
                <a:lnTo>
                  <a:pt x="6146" y="15033"/>
                </a:lnTo>
                <a:lnTo>
                  <a:pt x="5808" y="15085"/>
                </a:lnTo>
                <a:lnTo>
                  <a:pt x="5506" y="15085"/>
                </a:lnTo>
                <a:lnTo>
                  <a:pt x="5169" y="15059"/>
                </a:lnTo>
                <a:lnTo>
                  <a:pt x="4849" y="15007"/>
                </a:lnTo>
                <a:lnTo>
                  <a:pt x="4582" y="14902"/>
                </a:lnTo>
                <a:lnTo>
                  <a:pt x="4316" y="14784"/>
                </a:lnTo>
                <a:lnTo>
                  <a:pt x="4103" y="14600"/>
                </a:lnTo>
                <a:lnTo>
                  <a:pt x="3907" y="14430"/>
                </a:lnTo>
                <a:lnTo>
                  <a:pt x="3659" y="14299"/>
                </a:lnTo>
                <a:lnTo>
                  <a:pt x="3428" y="14194"/>
                </a:lnTo>
                <a:lnTo>
                  <a:pt x="3179" y="14129"/>
                </a:lnTo>
                <a:lnTo>
                  <a:pt x="2913" y="14102"/>
                </a:lnTo>
                <a:lnTo>
                  <a:pt x="2646" y="14102"/>
                </a:lnTo>
                <a:lnTo>
                  <a:pt x="2362" y="14129"/>
                </a:lnTo>
                <a:lnTo>
                  <a:pt x="2096" y="14168"/>
                </a:lnTo>
                <a:lnTo>
                  <a:pt x="1811" y="14273"/>
                </a:lnTo>
                <a:lnTo>
                  <a:pt x="1545" y="14378"/>
                </a:lnTo>
                <a:lnTo>
                  <a:pt x="1314" y="14496"/>
                </a:lnTo>
                <a:lnTo>
                  <a:pt x="1065" y="14653"/>
                </a:lnTo>
                <a:lnTo>
                  <a:pt x="870" y="14797"/>
                </a:lnTo>
                <a:lnTo>
                  <a:pt x="657" y="14981"/>
                </a:lnTo>
                <a:lnTo>
                  <a:pt x="497" y="15177"/>
                </a:lnTo>
                <a:lnTo>
                  <a:pt x="390" y="15413"/>
                </a:lnTo>
                <a:lnTo>
                  <a:pt x="284" y="15636"/>
                </a:lnTo>
                <a:lnTo>
                  <a:pt x="248" y="15911"/>
                </a:lnTo>
                <a:lnTo>
                  <a:pt x="284" y="16239"/>
                </a:lnTo>
                <a:lnTo>
                  <a:pt x="319" y="16566"/>
                </a:lnTo>
                <a:lnTo>
                  <a:pt x="497" y="17340"/>
                </a:lnTo>
                <a:lnTo>
                  <a:pt x="692" y="18152"/>
                </a:lnTo>
                <a:lnTo>
                  <a:pt x="799" y="18559"/>
                </a:lnTo>
                <a:lnTo>
                  <a:pt x="905" y="18978"/>
                </a:lnTo>
                <a:lnTo>
                  <a:pt x="959" y="19384"/>
                </a:lnTo>
                <a:lnTo>
                  <a:pt x="994" y="19791"/>
                </a:lnTo>
                <a:lnTo>
                  <a:pt x="994" y="20132"/>
                </a:lnTo>
                <a:lnTo>
                  <a:pt x="959" y="20485"/>
                </a:lnTo>
                <a:lnTo>
                  <a:pt x="941" y="20669"/>
                </a:lnTo>
                <a:lnTo>
                  <a:pt x="870" y="20813"/>
                </a:lnTo>
                <a:lnTo>
                  <a:pt x="799" y="20970"/>
                </a:lnTo>
                <a:lnTo>
                  <a:pt x="692" y="21088"/>
                </a:lnTo>
                <a:lnTo>
                  <a:pt x="1474" y="20997"/>
                </a:lnTo>
                <a:lnTo>
                  <a:pt x="2291" y="20866"/>
                </a:lnTo>
                <a:lnTo>
                  <a:pt x="3108" y="20787"/>
                </a:lnTo>
                <a:lnTo>
                  <a:pt x="3907" y="20721"/>
                </a:lnTo>
                <a:lnTo>
                  <a:pt x="4653" y="20695"/>
                </a:lnTo>
                <a:lnTo>
                  <a:pt x="5364" y="20695"/>
                </a:lnTo>
                <a:lnTo>
                  <a:pt x="5701" y="20721"/>
                </a:lnTo>
                <a:lnTo>
                  <a:pt x="6057" y="20761"/>
                </a:lnTo>
                <a:lnTo>
                  <a:pt x="6323" y="20813"/>
                </a:lnTo>
                <a:lnTo>
                  <a:pt x="6625" y="20892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28" name="Puzzle2"/>
          <p:cNvSpPr>
            <a:spLocks noEditPoints="1" noChangeArrowheads="1"/>
          </p:cNvSpPr>
          <p:nvPr/>
        </p:nvSpPr>
        <p:spPr bwMode="auto">
          <a:xfrm>
            <a:off x="6204972" y="4668705"/>
            <a:ext cx="1615707" cy="1112935"/>
          </a:xfrm>
          <a:custGeom>
            <a:avLst/>
            <a:gdLst>
              <a:gd name="T0" fmla="*/ 11 w 21600"/>
              <a:gd name="T1" fmla="*/ 13386 h 21600"/>
              <a:gd name="T2" fmla="*/ 4202 w 21600"/>
              <a:gd name="T3" fmla="*/ 21161 h 21600"/>
              <a:gd name="T4" fmla="*/ 10400 w 21600"/>
              <a:gd name="T5" fmla="*/ 13909 h 21600"/>
              <a:gd name="T6" fmla="*/ 16821 w 21600"/>
              <a:gd name="T7" fmla="*/ 21190 h 21600"/>
              <a:gd name="T8" fmla="*/ 21600 w 21600"/>
              <a:gd name="T9" fmla="*/ 15083 h 21600"/>
              <a:gd name="T10" fmla="*/ 16889 w 21600"/>
              <a:gd name="T11" fmla="*/ 5739 h 21600"/>
              <a:gd name="T12" fmla="*/ 10800 w 21600"/>
              <a:gd name="T13" fmla="*/ 28 h 21600"/>
              <a:gd name="T14" fmla="*/ 4202 w 21600"/>
              <a:gd name="T15" fmla="*/ 5894 h 21600"/>
              <a:gd name="T16" fmla="*/ 5388 w 21600"/>
              <a:gd name="T17" fmla="*/ 6742 h 21600"/>
              <a:gd name="T18" fmla="*/ 16177 w 21600"/>
              <a:gd name="T19" fmla="*/ 20441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4247" y="12354"/>
                </a:moveTo>
                <a:lnTo>
                  <a:pt x="4134" y="12468"/>
                </a:lnTo>
                <a:lnTo>
                  <a:pt x="4010" y="12581"/>
                </a:lnTo>
                <a:lnTo>
                  <a:pt x="3897" y="12637"/>
                </a:lnTo>
                <a:lnTo>
                  <a:pt x="3773" y="12694"/>
                </a:lnTo>
                <a:lnTo>
                  <a:pt x="3637" y="12694"/>
                </a:lnTo>
                <a:lnTo>
                  <a:pt x="3524" y="12694"/>
                </a:lnTo>
                <a:lnTo>
                  <a:pt x="3400" y="12665"/>
                </a:lnTo>
                <a:lnTo>
                  <a:pt x="3287" y="12609"/>
                </a:lnTo>
                <a:lnTo>
                  <a:pt x="3027" y="12496"/>
                </a:lnTo>
                <a:lnTo>
                  <a:pt x="2790" y="12340"/>
                </a:lnTo>
                <a:lnTo>
                  <a:pt x="2530" y="12142"/>
                </a:lnTo>
                <a:lnTo>
                  <a:pt x="2293" y="11987"/>
                </a:lnTo>
                <a:lnTo>
                  <a:pt x="2033" y="11817"/>
                </a:lnTo>
                <a:lnTo>
                  <a:pt x="1773" y="11676"/>
                </a:lnTo>
                <a:lnTo>
                  <a:pt x="1638" y="11662"/>
                </a:lnTo>
                <a:lnTo>
                  <a:pt x="1513" y="11634"/>
                </a:lnTo>
                <a:lnTo>
                  <a:pt x="1378" y="11634"/>
                </a:lnTo>
                <a:lnTo>
                  <a:pt x="1253" y="11634"/>
                </a:lnTo>
                <a:lnTo>
                  <a:pt x="1118" y="11662"/>
                </a:lnTo>
                <a:lnTo>
                  <a:pt x="971" y="11732"/>
                </a:lnTo>
                <a:lnTo>
                  <a:pt x="835" y="11817"/>
                </a:lnTo>
                <a:lnTo>
                  <a:pt x="711" y="11959"/>
                </a:lnTo>
                <a:lnTo>
                  <a:pt x="553" y="12086"/>
                </a:lnTo>
                <a:lnTo>
                  <a:pt x="429" y="12284"/>
                </a:lnTo>
                <a:lnTo>
                  <a:pt x="271" y="12524"/>
                </a:lnTo>
                <a:lnTo>
                  <a:pt x="146" y="12793"/>
                </a:lnTo>
                <a:lnTo>
                  <a:pt x="79" y="12962"/>
                </a:lnTo>
                <a:lnTo>
                  <a:pt x="33" y="13146"/>
                </a:lnTo>
                <a:lnTo>
                  <a:pt x="11" y="13386"/>
                </a:lnTo>
                <a:lnTo>
                  <a:pt x="11" y="13641"/>
                </a:lnTo>
                <a:lnTo>
                  <a:pt x="33" y="13881"/>
                </a:lnTo>
                <a:lnTo>
                  <a:pt x="101" y="14150"/>
                </a:lnTo>
                <a:lnTo>
                  <a:pt x="192" y="14404"/>
                </a:lnTo>
                <a:lnTo>
                  <a:pt x="293" y="14645"/>
                </a:lnTo>
                <a:lnTo>
                  <a:pt x="451" y="14857"/>
                </a:lnTo>
                <a:lnTo>
                  <a:pt x="621" y="15054"/>
                </a:lnTo>
                <a:lnTo>
                  <a:pt x="734" y="15125"/>
                </a:lnTo>
                <a:lnTo>
                  <a:pt x="835" y="15210"/>
                </a:lnTo>
                <a:lnTo>
                  <a:pt x="948" y="15267"/>
                </a:lnTo>
                <a:lnTo>
                  <a:pt x="1084" y="15323"/>
                </a:lnTo>
                <a:lnTo>
                  <a:pt x="1208" y="15351"/>
                </a:lnTo>
                <a:lnTo>
                  <a:pt x="1355" y="15380"/>
                </a:lnTo>
                <a:lnTo>
                  <a:pt x="1513" y="15380"/>
                </a:lnTo>
                <a:lnTo>
                  <a:pt x="1683" y="15380"/>
                </a:lnTo>
                <a:lnTo>
                  <a:pt x="1864" y="15351"/>
                </a:lnTo>
                <a:lnTo>
                  <a:pt x="2033" y="15323"/>
                </a:lnTo>
                <a:lnTo>
                  <a:pt x="2225" y="15238"/>
                </a:lnTo>
                <a:lnTo>
                  <a:pt x="2428" y="15153"/>
                </a:lnTo>
                <a:lnTo>
                  <a:pt x="2745" y="15026"/>
                </a:lnTo>
                <a:lnTo>
                  <a:pt x="3005" y="14913"/>
                </a:lnTo>
                <a:lnTo>
                  <a:pt x="3264" y="14828"/>
                </a:lnTo>
                <a:lnTo>
                  <a:pt x="3513" y="14800"/>
                </a:lnTo>
                <a:lnTo>
                  <a:pt x="3615" y="14828"/>
                </a:lnTo>
                <a:lnTo>
                  <a:pt x="3728" y="14857"/>
                </a:lnTo>
                <a:lnTo>
                  <a:pt x="3807" y="14913"/>
                </a:lnTo>
                <a:lnTo>
                  <a:pt x="3920" y="14998"/>
                </a:lnTo>
                <a:lnTo>
                  <a:pt x="4010" y="15097"/>
                </a:lnTo>
                <a:lnTo>
                  <a:pt x="4089" y="15238"/>
                </a:lnTo>
                <a:lnTo>
                  <a:pt x="4179" y="15408"/>
                </a:lnTo>
                <a:lnTo>
                  <a:pt x="4247" y="15620"/>
                </a:lnTo>
                <a:lnTo>
                  <a:pt x="4326" y="15860"/>
                </a:lnTo>
                <a:lnTo>
                  <a:pt x="4394" y="16129"/>
                </a:lnTo>
                <a:lnTo>
                  <a:pt x="4439" y="16440"/>
                </a:lnTo>
                <a:lnTo>
                  <a:pt x="4507" y="16737"/>
                </a:lnTo>
                <a:lnTo>
                  <a:pt x="4552" y="17090"/>
                </a:lnTo>
                <a:lnTo>
                  <a:pt x="4575" y="17443"/>
                </a:lnTo>
                <a:lnTo>
                  <a:pt x="4586" y="17825"/>
                </a:lnTo>
                <a:lnTo>
                  <a:pt x="4586" y="18193"/>
                </a:lnTo>
                <a:lnTo>
                  <a:pt x="4586" y="18574"/>
                </a:lnTo>
                <a:lnTo>
                  <a:pt x="4586" y="18984"/>
                </a:lnTo>
                <a:lnTo>
                  <a:pt x="4552" y="19366"/>
                </a:lnTo>
                <a:lnTo>
                  <a:pt x="4507" y="19748"/>
                </a:lnTo>
                <a:lnTo>
                  <a:pt x="4462" y="20129"/>
                </a:lnTo>
                <a:lnTo>
                  <a:pt x="4371" y="20483"/>
                </a:lnTo>
                <a:lnTo>
                  <a:pt x="4292" y="20836"/>
                </a:lnTo>
                <a:lnTo>
                  <a:pt x="4202" y="21161"/>
                </a:lnTo>
                <a:lnTo>
                  <a:pt x="4744" y="21161"/>
                </a:lnTo>
                <a:lnTo>
                  <a:pt x="5264" y="21161"/>
                </a:lnTo>
                <a:lnTo>
                  <a:pt x="5784" y="21161"/>
                </a:lnTo>
                <a:lnTo>
                  <a:pt x="6235" y="21161"/>
                </a:lnTo>
                <a:lnTo>
                  <a:pt x="6676" y="21161"/>
                </a:lnTo>
                <a:lnTo>
                  <a:pt x="7060" y="21161"/>
                </a:lnTo>
                <a:lnTo>
                  <a:pt x="7410" y="21161"/>
                </a:lnTo>
                <a:lnTo>
                  <a:pt x="7670" y="21161"/>
                </a:lnTo>
                <a:lnTo>
                  <a:pt x="8020" y="21020"/>
                </a:lnTo>
                <a:lnTo>
                  <a:pt x="8303" y="20893"/>
                </a:lnTo>
                <a:lnTo>
                  <a:pt x="8563" y="20695"/>
                </a:lnTo>
                <a:lnTo>
                  <a:pt x="8800" y="20511"/>
                </a:lnTo>
                <a:lnTo>
                  <a:pt x="8969" y="20285"/>
                </a:lnTo>
                <a:lnTo>
                  <a:pt x="9150" y="20045"/>
                </a:lnTo>
                <a:lnTo>
                  <a:pt x="9252" y="19804"/>
                </a:lnTo>
                <a:lnTo>
                  <a:pt x="9342" y="19550"/>
                </a:lnTo>
                <a:lnTo>
                  <a:pt x="9410" y="19281"/>
                </a:lnTo>
                <a:lnTo>
                  <a:pt x="9433" y="19013"/>
                </a:lnTo>
                <a:lnTo>
                  <a:pt x="9433" y="18744"/>
                </a:lnTo>
                <a:lnTo>
                  <a:pt x="9387" y="18504"/>
                </a:lnTo>
                <a:lnTo>
                  <a:pt x="9320" y="18221"/>
                </a:lnTo>
                <a:lnTo>
                  <a:pt x="9207" y="17981"/>
                </a:lnTo>
                <a:lnTo>
                  <a:pt x="9105" y="17740"/>
                </a:lnTo>
                <a:lnTo>
                  <a:pt x="8924" y="17514"/>
                </a:lnTo>
                <a:lnTo>
                  <a:pt x="8777" y="17274"/>
                </a:lnTo>
                <a:lnTo>
                  <a:pt x="8642" y="17034"/>
                </a:lnTo>
                <a:lnTo>
                  <a:pt x="8563" y="16765"/>
                </a:lnTo>
                <a:lnTo>
                  <a:pt x="8472" y="16468"/>
                </a:lnTo>
                <a:lnTo>
                  <a:pt x="8450" y="16157"/>
                </a:lnTo>
                <a:lnTo>
                  <a:pt x="8450" y="15860"/>
                </a:lnTo>
                <a:lnTo>
                  <a:pt x="8472" y="15563"/>
                </a:lnTo>
                <a:lnTo>
                  <a:pt x="8540" y="15267"/>
                </a:lnTo>
                <a:lnTo>
                  <a:pt x="8642" y="14998"/>
                </a:lnTo>
                <a:lnTo>
                  <a:pt x="8777" y="14729"/>
                </a:lnTo>
                <a:lnTo>
                  <a:pt x="8868" y="14616"/>
                </a:lnTo>
                <a:lnTo>
                  <a:pt x="8969" y="14475"/>
                </a:lnTo>
                <a:lnTo>
                  <a:pt x="9060" y="14376"/>
                </a:lnTo>
                <a:lnTo>
                  <a:pt x="9184" y="14291"/>
                </a:lnTo>
                <a:lnTo>
                  <a:pt x="9297" y="14206"/>
                </a:lnTo>
                <a:lnTo>
                  <a:pt x="9433" y="14121"/>
                </a:lnTo>
                <a:lnTo>
                  <a:pt x="9579" y="14051"/>
                </a:lnTo>
                <a:lnTo>
                  <a:pt x="9726" y="13994"/>
                </a:lnTo>
                <a:lnTo>
                  <a:pt x="9884" y="13938"/>
                </a:lnTo>
                <a:lnTo>
                  <a:pt x="10054" y="13909"/>
                </a:lnTo>
                <a:lnTo>
                  <a:pt x="10257" y="13881"/>
                </a:lnTo>
                <a:lnTo>
                  <a:pt x="10449" y="13881"/>
                </a:lnTo>
                <a:lnTo>
                  <a:pt x="10664" y="13881"/>
                </a:lnTo>
                <a:lnTo>
                  <a:pt x="10856" y="13909"/>
                </a:lnTo>
                <a:lnTo>
                  <a:pt x="11037" y="13966"/>
                </a:lnTo>
                <a:lnTo>
                  <a:pt x="11206" y="14023"/>
                </a:lnTo>
                <a:lnTo>
                  <a:pt x="11353" y="14093"/>
                </a:lnTo>
                <a:lnTo>
                  <a:pt x="11511" y="14178"/>
                </a:lnTo>
                <a:lnTo>
                  <a:pt x="11635" y="14263"/>
                </a:lnTo>
                <a:lnTo>
                  <a:pt x="11748" y="14376"/>
                </a:lnTo>
                <a:lnTo>
                  <a:pt x="11861" y="14475"/>
                </a:lnTo>
                <a:lnTo>
                  <a:pt x="11941" y="14616"/>
                </a:lnTo>
                <a:lnTo>
                  <a:pt x="12031" y="14758"/>
                </a:lnTo>
                <a:lnTo>
                  <a:pt x="12099" y="14885"/>
                </a:lnTo>
                <a:lnTo>
                  <a:pt x="12200" y="15210"/>
                </a:lnTo>
                <a:lnTo>
                  <a:pt x="12268" y="15507"/>
                </a:lnTo>
                <a:lnTo>
                  <a:pt x="12291" y="15832"/>
                </a:lnTo>
                <a:lnTo>
                  <a:pt x="12291" y="16157"/>
                </a:lnTo>
                <a:lnTo>
                  <a:pt x="12246" y="16482"/>
                </a:lnTo>
                <a:lnTo>
                  <a:pt x="12178" y="16807"/>
                </a:lnTo>
                <a:lnTo>
                  <a:pt x="12099" y="17090"/>
                </a:lnTo>
                <a:lnTo>
                  <a:pt x="12008" y="17330"/>
                </a:lnTo>
                <a:lnTo>
                  <a:pt x="11884" y="17542"/>
                </a:lnTo>
                <a:lnTo>
                  <a:pt x="11748" y="17712"/>
                </a:lnTo>
                <a:lnTo>
                  <a:pt x="11613" y="17839"/>
                </a:lnTo>
                <a:lnTo>
                  <a:pt x="11489" y="18037"/>
                </a:lnTo>
                <a:lnTo>
                  <a:pt x="11398" y="18221"/>
                </a:lnTo>
                <a:lnTo>
                  <a:pt x="11319" y="18447"/>
                </a:lnTo>
                <a:lnTo>
                  <a:pt x="11251" y="18659"/>
                </a:lnTo>
                <a:lnTo>
                  <a:pt x="11206" y="18900"/>
                </a:lnTo>
                <a:lnTo>
                  <a:pt x="11184" y="19154"/>
                </a:lnTo>
                <a:lnTo>
                  <a:pt x="11184" y="19423"/>
                </a:lnTo>
                <a:lnTo>
                  <a:pt x="11229" y="19663"/>
                </a:lnTo>
                <a:lnTo>
                  <a:pt x="11297" y="19903"/>
                </a:lnTo>
                <a:lnTo>
                  <a:pt x="11376" y="20158"/>
                </a:lnTo>
                <a:lnTo>
                  <a:pt x="11511" y="20398"/>
                </a:lnTo>
                <a:lnTo>
                  <a:pt x="11681" y="20610"/>
                </a:lnTo>
                <a:lnTo>
                  <a:pt x="11884" y="20808"/>
                </a:lnTo>
                <a:lnTo>
                  <a:pt x="12121" y="20992"/>
                </a:lnTo>
                <a:lnTo>
                  <a:pt x="12404" y="21161"/>
                </a:lnTo>
                <a:lnTo>
                  <a:pt x="12528" y="21190"/>
                </a:lnTo>
                <a:lnTo>
                  <a:pt x="12856" y="21274"/>
                </a:lnTo>
                <a:lnTo>
                  <a:pt x="13330" y="21373"/>
                </a:lnTo>
                <a:lnTo>
                  <a:pt x="13963" y="21486"/>
                </a:lnTo>
                <a:lnTo>
                  <a:pt x="14313" y="21543"/>
                </a:lnTo>
                <a:lnTo>
                  <a:pt x="14652" y="21571"/>
                </a:lnTo>
                <a:lnTo>
                  <a:pt x="15025" y="21600"/>
                </a:lnTo>
                <a:lnTo>
                  <a:pt x="15409" y="21600"/>
                </a:lnTo>
                <a:lnTo>
                  <a:pt x="15782" y="21600"/>
                </a:lnTo>
                <a:lnTo>
                  <a:pt x="16177" y="21571"/>
                </a:lnTo>
                <a:lnTo>
                  <a:pt x="16516" y="21486"/>
                </a:lnTo>
                <a:lnTo>
                  <a:pt x="16889" y="21402"/>
                </a:lnTo>
                <a:lnTo>
                  <a:pt x="16821" y="21190"/>
                </a:lnTo>
                <a:lnTo>
                  <a:pt x="16776" y="20935"/>
                </a:lnTo>
                <a:lnTo>
                  <a:pt x="16742" y="20667"/>
                </a:lnTo>
                <a:lnTo>
                  <a:pt x="16719" y="20370"/>
                </a:lnTo>
                <a:lnTo>
                  <a:pt x="16697" y="19719"/>
                </a:lnTo>
                <a:lnTo>
                  <a:pt x="16697" y="19013"/>
                </a:lnTo>
                <a:lnTo>
                  <a:pt x="16719" y="18306"/>
                </a:lnTo>
                <a:lnTo>
                  <a:pt x="16753" y="17599"/>
                </a:lnTo>
                <a:lnTo>
                  <a:pt x="16821" y="16949"/>
                </a:lnTo>
                <a:lnTo>
                  <a:pt x="16889" y="16383"/>
                </a:lnTo>
                <a:lnTo>
                  <a:pt x="16934" y="16129"/>
                </a:lnTo>
                <a:lnTo>
                  <a:pt x="17002" y="15945"/>
                </a:lnTo>
                <a:lnTo>
                  <a:pt x="17081" y="15790"/>
                </a:lnTo>
                <a:lnTo>
                  <a:pt x="17194" y="15648"/>
                </a:lnTo>
                <a:lnTo>
                  <a:pt x="17318" y="15563"/>
                </a:lnTo>
                <a:lnTo>
                  <a:pt x="17453" y="15507"/>
                </a:lnTo>
                <a:lnTo>
                  <a:pt x="17600" y="15450"/>
                </a:lnTo>
                <a:lnTo>
                  <a:pt x="17758" y="15450"/>
                </a:lnTo>
                <a:lnTo>
                  <a:pt x="17905" y="15479"/>
                </a:lnTo>
                <a:lnTo>
                  <a:pt x="18064" y="15535"/>
                </a:lnTo>
                <a:lnTo>
                  <a:pt x="18233" y="15620"/>
                </a:lnTo>
                <a:lnTo>
                  <a:pt x="18380" y="15733"/>
                </a:lnTo>
                <a:lnTo>
                  <a:pt x="18561" y="15832"/>
                </a:lnTo>
                <a:lnTo>
                  <a:pt x="18707" y="15973"/>
                </a:lnTo>
                <a:lnTo>
                  <a:pt x="18866" y="16129"/>
                </a:lnTo>
                <a:lnTo>
                  <a:pt x="18990" y="16327"/>
                </a:lnTo>
                <a:lnTo>
                  <a:pt x="19125" y="16482"/>
                </a:lnTo>
                <a:lnTo>
                  <a:pt x="19295" y="16624"/>
                </a:lnTo>
                <a:lnTo>
                  <a:pt x="19464" y="16737"/>
                </a:lnTo>
                <a:lnTo>
                  <a:pt x="19668" y="16807"/>
                </a:lnTo>
                <a:lnTo>
                  <a:pt x="19860" y="16836"/>
                </a:lnTo>
                <a:lnTo>
                  <a:pt x="20052" y="16864"/>
                </a:lnTo>
                <a:lnTo>
                  <a:pt x="20266" y="16836"/>
                </a:lnTo>
                <a:lnTo>
                  <a:pt x="20470" y="16793"/>
                </a:lnTo>
                <a:lnTo>
                  <a:pt x="20662" y="16708"/>
                </a:lnTo>
                <a:lnTo>
                  <a:pt x="20854" y="16567"/>
                </a:lnTo>
                <a:lnTo>
                  <a:pt x="21035" y="16412"/>
                </a:lnTo>
                <a:lnTo>
                  <a:pt x="21182" y="16214"/>
                </a:lnTo>
                <a:lnTo>
                  <a:pt x="21340" y="16002"/>
                </a:lnTo>
                <a:lnTo>
                  <a:pt x="21441" y="15733"/>
                </a:lnTo>
                <a:lnTo>
                  <a:pt x="21532" y="15436"/>
                </a:lnTo>
                <a:lnTo>
                  <a:pt x="21600" y="15083"/>
                </a:lnTo>
                <a:lnTo>
                  <a:pt x="21600" y="14885"/>
                </a:lnTo>
                <a:lnTo>
                  <a:pt x="21600" y="14729"/>
                </a:lnTo>
                <a:lnTo>
                  <a:pt x="21600" y="14531"/>
                </a:lnTo>
                <a:lnTo>
                  <a:pt x="21577" y="14376"/>
                </a:lnTo>
                <a:lnTo>
                  <a:pt x="21532" y="14206"/>
                </a:lnTo>
                <a:lnTo>
                  <a:pt x="21487" y="14051"/>
                </a:lnTo>
                <a:lnTo>
                  <a:pt x="21419" y="13909"/>
                </a:lnTo>
                <a:lnTo>
                  <a:pt x="21351" y="13768"/>
                </a:lnTo>
                <a:lnTo>
                  <a:pt x="21204" y="13500"/>
                </a:lnTo>
                <a:lnTo>
                  <a:pt x="21035" y="13287"/>
                </a:lnTo>
                <a:lnTo>
                  <a:pt x="20809" y="13090"/>
                </a:lnTo>
                <a:lnTo>
                  <a:pt x="20594" y="12962"/>
                </a:lnTo>
                <a:lnTo>
                  <a:pt x="20357" y="12821"/>
                </a:lnTo>
                <a:lnTo>
                  <a:pt x="20120" y="12764"/>
                </a:lnTo>
                <a:lnTo>
                  <a:pt x="19882" y="12708"/>
                </a:lnTo>
                <a:lnTo>
                  <a:pt x="19645" y="12736"/>
                </a:lnTo>
                <a:lnTo>
                  <a:pt x="19430" y="12793"/>
                </a:lnTo>
                <a:lnTo>
                  <a:pt x="19227" y="12906"/>
                </a:lnTo>
                <a:lnTo>
                  <a:pt x="19148" y="12962"/>
                </a:lnTo>
                <a:lnTo>
                  <a:pt x="19058" y="13047"/>
                </a:lnTo>
                <a:lnTo>
                  <a:pt x="18990" y="13146"/>
                </a:lnTo>
                <a:lnTo>
                  <a:pt x="18911" y="13259"/>
                </a:lnTo>
                <a:lnTo>
                  <a:pt x="18775" y="13471"/>
                </a:lnTo>
                <a:lnTo>
                  <a:pt x="18628" y="13641"/>
                </a:lnTo>
                <a:lnTo>
                  <a:pt x="18470" y="13740"/>
                </a:lnTo>
                <a:lnTo>
                  <a:pt x="18301" y="13825"/>
                </a:lnTo>
                <a:lnTo>
                  <a:pt x="18143" y="13853"/>
                </a:lnTo>
                <a:lnTo>
                  <a:pt x="17973" y="13881"/>
                </a:lnTo>
                <a:lnTo>
                  <a:pt x="17804" y="13853"/>
                </a:lnTo>
                <a:lnTo>
                  <a:pt x="17646" y="13796"/>
                </a:lnTo>
                <a:lnTo>
                  <a:pt x="17499" y="13726"/>
                </a:lnTo>
                <a:lnTo>
                  <a:pt x="17341" y="13641"/>
                </a:lnTo>
                <a:lnTo>
                  <a:pt x="17216" y="13528"/>
                </a:lnTo>
                <a:lnTo>
                  <a:pt x="17103" y="13386"/>
                </a:lnTo>
                <a:lnTo>
                  <a:pt x="17024" y="13259"/>
                </a:lnTo>
                <a:lnTo>
                  <a:pt x="16934" y="13118"/>
                </a:lnTo>
                <a:lnTo>
                  <a:pt x="16889" y="12991"/>
                </a:lnTo>
                <a:lnTo>
                  <a:pt x="16889" y="12849"/>
                </a:lnTo>
                <a:lnTo>
                  <a:pt x="16889" y="12383"/>
                </a:lnTo>
                <a:lnTo>
                  <a:pt x="16889" y="11662"/>
                </a:lnTo>
                <a:lnTo>
                  <a:pt x="16889" y="10701"/>
                </a:lnTo>
                <a:lnTo>
                  <a:pt x="16889" y="9640"/>
                </a:lnTo>
                <a:lnTo>
                  <a:pt x="16889" y="8566"/>
                </a:lnTo>
                <a:lnTo>
                  <a:pt x="16889" y="7478"/>
                </a:lnTo>
                <a:lnTo>
                  <a:pt x="16889" y="6502"/>
                </a:lnTo>
                <a:lnTo>
                  <a:pt x="16889" y="5739"/>
                </a:lnTo>
                <a:lnTo>
                  <a:pt x="16674" y="5894"/>
                </a:lnTo>
                <a:lnTo>
                  <a:pt x="16414" y="6036"/>
                </a:lnTo>
                <a:lnTo>
                  <a:pt x="16154" y="6177"/>
                </a:lnTo>
                <a:lnTo>
                  <a:pt x="15849" y="6248"/>
                </a:lnTo>
                <a:lnTo>
                  <a:pt x="15544" y="6304"/>
                </a:lnTo>
                <a:lnTo>
                  <a:pt x="15217" y="6332"/>
                </a:lnTo>
                <a:lnTo>
                  <a:pt x="14866" y="6361"/>
                </a:lnTo>
                <a:lnTo>
                  <a:pt x="14550" y="6361"/>
                </a:lnTo>
                <a:lnTo>
                  <a:pt x="14200" y="6332"/>
                </a:lnTo>
                <a:lnTo>
                  <a:pt x="13850" y="6276"/>
                </a:lnTo>
                <a:lnTo>
                  <a:pt x="13522" y="6219"/>
                </a:lnTo>
                <a:lnTo>
                  <a:pt x="13206" y="6149"/>
                </a:lnTo>
                <a:lnTo>
                  <a:pt x="12901" y="6064"/>
                </a:lnTo>
                <a:lnTo>
                  <a:pt x="12618" y="5951"/>
                </a:lnTo>
                <a:lnTo>
                  <a:pt x="12358" y="5838"/>
                </a:lnTo>
                <a:lnTo>
                  <a:pt x="12121" y="5739"/>
                </a:lnTo>
                <a:lnTo>
                  <a:pt x="11941" y="5626"/>
                </a:lnTo>
                <a:lnTo>
                  <a:pt x="11794" y="5513"/>
                </a:lnTo>
                <a:lnTo>
                  <a:pt x="11658" y="5414"/>
                </a:lnTo>
                <a:lnTo>
                  <a:pt x="11556" y="5301"/>
                </a:lnTo>
                <a:lnTo>
                  <a:pt x="11466" y="5187"/>
                </a:lnTo>
                <a:lnTo>
                  <a:pt x="11398" y="5089"/>
                </a:lnTo>
                <a:lnTo>
                  <a:pt x="11376" y="4947"/>
                </a:lnTo>
                <a:lnTo>
                  <a:pt x="11353" y="4834"/>
                </a:lnTo>
                <a:lnTo>
                  <a:pt x="11353" y="4707"/>
                </a:lnTo>
                <a:lnTo>
                  <a:pt x="11376" y="4565"/>
                </a:lnTo>
                <a:lnTo>
                  <a:pt x="11443" y="4410"/>
                </a:lnTo>
                <a:lnTo>
                  <a:pt x="11511" y="4240"/>
                </a:lnTo>
                <a:lnTo>
                  <a:pt x="11703" y="3887"/>
                </a:lnTo>
                <a:lnTo>
                  <a:pt x="11986" y="3505"/>
                </a:lnTo>
                <a:lnTo>
                  <a:pt x="12144" y="3265"/>
                </a:lnTo>
                <a:lnTo>
                  <a:pt x="12246" y="3025"/>
                </a:lnTo>
                <a:lnTo>
                  <a:pt x="12336" y="2756"/>
                </a:lnTo>
                <a:lnTo>
                  <a:pt x="12404" y="2445"/>
                </a:lnTo>
                <a:lnTo>
                  <a:pt x="12438" y="2176"/>
                </a:lnTo>
                <a:lnTo>
                  <a:pt x="12438" y="1880"/>
                </a:lnTo>
                <a:lnTo>
                  <a:pt x="12404" y="1583"/>
                </a:lnTo>
                <a:lnTo>
                  <a:pt x="12336" y="1314"/>
                </a:lnTo>
                <a:lnTo>
                  <a:pt x="12246" y="1046"/>
                </a:lnTo>
                <a:lnTo>
                  <a:pt x="12099" y="791"/>
                </a:lnTo>
                <a:lnTo>
                  <a:pt x="12008" y="692"/>
                </a:lnTo>
                <a:lnTo>
                  <a:pt x="11918" y="579"/>
                </a:lnTo>
                <a:lnTo>
                  <a:pt x="11816" y="466"/>
                </a:lnTo>
                <a:lnTo>
                  <a:pt x="11703" y="381"/>
                </a:lnTo>
                <a:lnTo>
                  <a:pt x="11579" y="310"/>
                </a:lnTo>
                <a:lnTo>
                  <a:pt x="11443" y="226"/>
                </a:lnTo>
                <a:lnTo>
                  <a:pt x="11297" y="169"/>
                </a:lnTo>
                <a:lnTo>
                  <a:pt x="11138" y="113"/>
                </a:lnTo>
                <a:lnTo>
                  <a:pt x="10969" y="56"/>
                </a:lnTo>
                <a:lnTo>
                  <a:pt x="10800" y="28"/>
                </a:lnTo>
                <a:lnTo>
                  <a:pt x="10619" y="28"/>
                </a:lnTo>
                <a:lnTo>
                  <a:pt x="10404" y="28"/>
                </a:lnTo>
                <a:lnTo>
                  <a:pt x="10257" y="28"/>
                </a:lnTo>
                <a:lnTo>
                  <a:pt x="10076" y="56"/>
                </a:lnTo>
                <a:lnTo>
                  <a:pt x="9952" y="84"/>
                </a:lnTo>
                <a:lnTo>
                  <a:pt x="9794" y="141"/>
                </a:lnTo>
                <a:lnTo>
                  <a:pt x="9692" y="226"/>
                </a:lnTo>
                <a:lnTo>
                  <a:pt x="9557" y="282"/>
                </a:lnTo>
                <a:lnTo>
                  <a:pt x="9455" y="381"/>
                </a:lnTo>
                <a:lnTo>
                  <a:pt x="9365" y="466"/>
                </a:lnTo>
                <a:lnTo>
                  <a:pt x="9274" y="579"/>
                </a:lnTo>
                <a:lnTo>
                  <a:pt x="9184" y="692"/>
                </a:lnTo>
                <a:lnTo>
                  <a:pt x="9128" y="791"/>
                </a:lnTo>
                <a:lnTo>
                  <a:pt x="9060" y="932"/>
                </a:lnTo>
                <a:lnTo>
                  <a:pt x="8969" y="1201"/>
                </a:lnTo>
                <a:lnTo>
                  <a:pt x="8913" y="1498"/>
                </a:lnTo>
                <a:lnTo>
                  <a:pt x="8890" y="1795"/>
                </a:lnTo>
                <a:lnTo>
                  <a:pt x="8890" y="2120"/>
                </a:lnTo>
                <a:lnTo>
                  <a:pt x="8913" y="2445"/>
                </a:lnTo>
                <a:lnTo>
                  <a:pt x="8969" y="2756"/>
                </a:lnTo>
                <a:lnTo>
                  <a:pt x="9060" y="3081"/>
                </a:lnTo>
                <a:lnTo>
                  <a:pt x="9173" y="3378"/>
                </a:lnTo>
                <a:lnTo>
                  <a:pt x="9297" y="3647"/>
                </a:lnTo>
                <a:lnTo>
                  <a:pt x="9466" y="3887"/>
                </a:lnTo>
                <a:lnTo>
                  <a:pt x="9579" y="4085"/>
                </a:lnTo>
                <a:lnTo>
                  <a:pt x="9670" y="4269"/>
                </a:lnTo>
                <a:lnTo>
                  <a:pt x="9726" y="4467"/>
                </a:lnTo>
                <a:lnTo>
                  <a:pt x="9771" y="4650"/>
                </a:lnTo>
                <a:lnTo>
                  <a:pt x="9771" y="4834"/>
                </a:lnTo>
                <a:lnTo>
                  <a:pt x="9749" y="5032"/>
                </a:lnTo>
                <a:lnTo>
                  <a:pt x="9715" y="5216"/>
                </a:lnTo>
                <a:lnTo>
                  <a:pt x="9625" y="5385"/>
                </a:lnTo>
                <a:lnTo>
                  <a:pt x="9534" y="5513"/>
                </a:lnTo>
                <a:lnTo>
                  <a:pt x="9410" y="5626"/>
                </a:lnTo>
                <a:lnTo>
                  <a:pt x="9229" y="5710"/>
                </a:lnTo>
                <a:lnTo>
                  <a:pt x="9060" y="5767"/>
                </a:lnTo>
                <a:lnTo>
                  <a:pt x="8845" y="5767"/>
                </a:lnTo>
                <a:lnTo>
                  <a:pt x="8585" y="5739"/>
                </a:lnTo>
                <a:lnTo>
                  <a:pt x="8325" y="5654"/>
                </a:lnTo>
                <a:lnTo>
                  <a:pt x="8020" y="5513"/>
                </a:lnTo>
                <a:lnTo>
                  <a:pt x="7840" y="5442"/>
                </a:lnTo>
                <a:lnTo>
                  <a:pt x="7648" y="5385"/>
                </a:lnTo>
                <a:lnTo>
                  <a:pt x="7433" y="5329"/>
                </a:lnTo>
                <a:lnTo>
                  <a:pt x="7241" y="5301"/>
                </a:lnTo>
                <a:lnTo>
                  <a:pt x="6755" y="5301"/>
                </a:lnTo>
                <a:lnTo>
                  <a:pt x="6281" y="5329"/>
                </a:lnTo>
                <a:lnTo>
                  <a:pt x="5784" y="5385"/>
                </a:lnTo>
                <a:lnTo>
                  <a:pt x="5264" y="5498"/>
                </a:lnTo>
                <a:lnTo>
                  <a:pt x="4744" y="5597"/>
                </a:lnTo>
                <a:lnTo>
                  <a:pt x="4247" y="5739"/>
                </a:lnTo>
                <a:lnTo>
                  <a:pt x="4202" y="5894"/>
                </a:lnTo>
                <a:lnTo>
                  <a:pt x="4202" y="6191"/>
                </a:lnTo>
                <a:lnTo>
                  <a:pt x="4202" y="6545"/>
                </a:lnTo>
                <a:lnTo>
                  <a:pt x="4225" y="6954"/>
                </a:lnTo>
                <a:lnTo>
                  <a:pt x="4315" y="7930"/>
                </a:lnTo>
                <a:lnTo>
                  <a:pt x="4394" y="9018"/>
                </a:lnTo>
                <a:lnTo>
                  <a:pt x="4439" y="9570"/>
                </a:lnTo>
                <a:lnTo>
                  <a:pt x="4462" y="10107"/>
                </a:lnTo>
                <a:lnTo>
                  <a:pt x="4484" y="10630"/>
                </a:lnTo>
                <a:lnTo>
                  <a:pt x="4507" y="11082"/>
                </a:lnTo>
                <a:lnTo>
                  <a:pt x="4484" y="11520"/>
                </a:lnTo>
                <a:lnTo>
                  <a:pt x="4439" y="11874"/>
                </a:lnTo>
                <a:lnTo>
                  <a:pt x="4394" y="12029"/>
                </a:lnTo>
                <a:lnTo>
                  <a:pt x="4349" y="12171"/>
                </a:lnTo>
                <a:lnTo>
                  <a:pt x="4315" y="12284"/>
                </a:lnTo>
                <a:lnTo>
                  <a:pt x="4247" y="12354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>
        <p:nvSpPr>
          <p:cNvPr id="29" name="Puzzle4"/>
          <p:cNvSpPr>
            <a:spLocks noEditPoints="1" noChangeArrowheads="1"/>
          </p:cNvSpPr>
          <p:nvPr/>
        </p:nvSpPr>
        <p:spPr bwMode="auto">
          <a:xfrm>
            <a:off x="5579771" y="4654985"/>
            <a:ext cx="974150" cy="1422845"/>
          </a:xfrm>
          <a:custGeom>
            <a:avLst/>
            <a:gdLst>
              <a:gd name="T0" fmla="*/ 8307 w 21600"/>
              <a:gd name="T1" fmla="*/ 11593 h 21600"/>
              <a:gd name="T2" fmla="*/ 453 w 21600"/>
              <a:gd name="T3" fmla="*/ 16938 h 21600"/>
              <a:gd name="T4" fmla="*/ 11500 w 21600"/>
              <a:gd name="T5" fmla="*/ 21600 h 21600"/>
              <a:gd name="T6" fmla="*/ 20920 w 21600"/>
              <a:gd name="T7" fmla="*/ 16751 h 21600"/>
              <a:gd name="T8" fmla="*/ 13972 w 21600"/>
              <a:gd name="T9" fmla="*/ 10888 h 21600"/>
              <a:gd name="T10" fmla="*/ 21033 w 21600"/>
              <a:gd name="T11" fmla="*/ 4716 h 21600"/>
              <a:gd name="T12" fmla="*/ 11102 w 21600"/>
              <a:gd name="T13" fmla="*/ 11 h 21600"/>
              <a:gd name="T14" fmla="*/ 453 w 21600"/>
              <a:gd name="T15" fmla="*/ 4716 h 21600"/>
              <a:gd name="T16" fmla="*/ 2076 w 21600"/>
              <a:gd name="T17" fmla="*/ 5664 h 21600"/>
              <a:gd name="T18" fmla="*/ 20203 w 21600"/>
              <a:gd name="T19" fmla="*/ 1598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3813" y="10590"/>
                </a:moveTo>
                <a:lnTo>
                  <a:pt x="3927" y="10513"/>
                </a:lnTo>
                <a:lnTo>
                  <a:pt x="4078" y="10425"/>
                </a:lnTo>
                <a:lnTo>
                  <a:pt x="4210" y="10359"/>
                </a:lnTo>
                <a:lnTo>
                  <a:pt x="4361" y="10315"/>
                </a:lnTo>
                <a:lnTo>
                  <a:pt x="4682" y="10237"/>
                </a:lnTo>
                <a:lnTo>
                  <a:pt x="5041" y="10193"/>
                </a:lnTo>
                <a:lnTo>
                  <a:pt x="5456" y="10171"/>
                </a:lnTo>
                <a:lnTo>
                  <a:pt x="5853" y="10193"/>
                </a:lnTo>
                <a:lnTo>
                  <a:pt x="6249" y="10260"/>
                </a:lnTo>
                <a:lnTo>
                  <a:pt x="6646" y="10337"/>
                </a:lnTo>
                <a:lnTo>
                  <a:pt x="7004" y="10469"/>
                </a:lnTo>
                <a:lnTo>
                  <a:pt x="7363" y="10612"/>
                </a:lnTo>
                <a:lnTo>
                  <a:pt x="7665" y="10788"/>
                </a:lnTo>
                <a:lnTo>
                  <a:pt x="7911" y="10998"/>
                </a:lnTo>
                <a:lnTo>
                  <a:pt x="8024" y="11097"/>
                </a:lnTo>
                <a:lnTo>
                  <a:pt x="8137" y="11207"/>
                </a:lnTo>
                <a:lnTo>
                  <a:pt x="8194" y="11340"/>
                </a:lnTo>
                <a:lnTo>
                  <a:pt x="8269" y="11461"/>
                </a:lnTo>
                <a:lnTo>
                  <a:pt x="8307" y="11593"/>
                </a:lnTo>
                <a:lnTo>
                  <a:pt x="8307" y="11714"/>
                </a:lnTo>
                <a:lnTo>
                  <a:pt x="8307" y="11868"/>
                </a:lnTo>
                <a:lnTo>
                  <a:pt x="8307" y="12012"/>
                </a:lnTo>
                <a:lnTo>
                  <a:pt x="8194" y="12265"/>
                </a:lnTo>
                <a:lnTo>
                  <a:pt x="8062" y="12519"/>
                </a:lnTo>
                <a:lnTo>
                  <a:pt x="7873" y="12706"/>
                </a:lnTo>
                <a:lnTo>
                  <a:pt x="7627" y="12904"/>
                </a:lnTo>
                <a:lnTo>
                  <a:pt x="7363" y="13048"/>
                </a:lnTo>
                <a:lnTo>
                  <a:pt x="7080" y="13180"/>
                </a:lnTo>
                <a:lnTo>
                  <a:pt x="6759" y="13257"/>
                </a:lnTo>
                <a:lnTo>
                  <a:pt x="6419" y="13345"/>
                </a:lnTo>
                <a:lnTo>
                  <a:pt x="6098" y="13389"/>
                </a:lnTo>
                <a:lnTo>
                  <a:pt x="5739" y="13389"/>
                </a:lnTo>
                <a:lnTo>
                  <a:pt x="5418" y="13389"/>
                </a:lnTo>
                <a:lnTo>
                  <a:pt x="5079" y="13345"/>
                </a:lnTo>
                <a:lnTo>
                  <a:pt x="4758" y="13301"/>
                </a:lnTo>
                <a:lnTo>
                  <a:pt x="4474" y="13213"/>
                </a:lnTo>
                <a:lnTo>
                  <a:pt x="4172" y="13114"/>
                </a:lnTo>
                <a:lnTo>
                  <a:pt x="3965" y="12982"/>
                </a:lnTo>
                <a:lnTo>
                  <a:pt x="3738" y="12838"/>
                </a:lnTo>
                <a:lnTo>
                  <a:pt x="3493" y="12706"/>
                </a:lnTo>
                <a:lnTo>
                  <a:pt x="3228" y="12607"/>
                </a:lnTo>
                <a:lnTo>
                  <a:pt x="2945" y="12519"/>
                </a:lnTo>
                <a:lnTo>
                  <a:pt x="2700" y="12431"/>
                </a:lnTo>
                <a:lnTo>
                  <a:pt x="2397" y="12375"/>
                </a:lnTo>
                <a:lnTo>
                  <a:pt x="2152" y="12331"/>
                </a:lnTo>
                <a:lnTo>
                  <a:pt x="1888" y="12309"/>
                </a:lnTo>
                <a:lnTo>
                  <a:pt x="1642" y="12309"/>
                </a:lnTo>
                <a:lnTo>
                  <a:pt x="1397" y="12331"/>
                </a:lnTo>
                <a:lnTo>
                  <a:pt x="1170" y="12397"/>
                </a:lnTo>
                <a:lnTo>
                  <a:pt x="962" y="12453"/>
                </a:lnTo>
                <a:lnTo>
                  <a:pt x="774" y="12563"/>
                </a:lnTo>
                <a:lnTo>
                  <a:pt x="623" y="12684"/>
                </a:lnTo>
                <a:lnTo>
                  <a:pt x="528" y="12838"/>
                </a:lnTo>
                <a:lnTo>
                  <a:pt x="453" y="13026"/>
                </a:lnTo>
                <a:lnTo>
                  <a:pt x="339" y="13477"/>
                </a:lnTo>
                <a:lnTo>
                  <a:pt x="226" y="13984"/>
                </a:lnTo>
                <a:lnTo>
                  <a:pt x="151" y="14535"/>
                </a:lnTo>
                <a:lnTo>
                  <a:pt x="113" y="15075"/>
                </a:lnTo>
                <a:lnTo>
                  <a:pt x="113" y="15626"/>
                </a:lnTo>
                <a:lnTo>
                  <a:pt x="151" y="16133"/>
                </a:lnTo>
                <a:lnTo>
                  <a:pt x="188" y="16376"/>
                </a:lnTo>
                <a:lnTo>
                  <a:pt x="264" y="16585"/>
                </a:lnTo>
                <a:lnTo>
                  <a:pt x="339" y="16773"/>
                </a:lnTo>
                <a:lnTo>
                  <a:pt x="453" y="16938"/>
                </a:lnTo>
                <a:lnTo>
                  <a:pt x="1095" y="16883"/>
                </a:lnTo>
                <a:lnTo>
                  <a:pt x="1963" y="16795"/>
                </a:lnTo>
                <a:lnTo>
                  <a:pt x="2945" y="16751"/>
                </a:lnTo>
                <a:lnTo>
                  <a:pt x="3965" y="16706"/>
                </a:lnTo>
                <a:lnTo>
                  <a:pt x="5022" y="16684"/>
                </a:lnTo>
                <a:lnTo>
                  <a:pt x="5947" y="16684"/>
                </a:lnTo>
                <a:lnTo>
                  <a:pt x="6759" y="16706"/>
                </a:lnTo>
                <a:lnTo>
                  <a:pt x="7363" y="16751"/>
                </a:lnTo>
                <a:lnTo>
                  <a:pt x="7948" y="16839"/>
                </a:lnTo>
                <a:lnTo>
                  <a:pt x="8458" y="16916"/>
                </a:lnTo>
                <a:lnTo>
                  <a:pt x="8893" y="17026"/>
                </a:lnTo>
                <a:lnTo>
                  <a:pt x="9289" y="17158"/>
                </a:lnTo>
                <a:lnTo>
                  <a:pt x="9572" y="17280"/>
                </a:lnTo>
                <a:lnTo>
                  <a:pt x="9799" y="17412"/>
                </a:lnTo>
                <a:lnTo>
                  <a:pt x="9969" y="17555"/>
                </a:lnTo>
                <a:lnTo>
                  <a:pt x="10120" y="17687"/>
                </a:lnTo>
                <a:lnTo>
                  <a:pt x="10158" y="17831"/>
                </a:lnTo>
                <a:lnTo>
                  <a:pt x="10195" y="17974"/>
                </a:lnTo>
                <a:lnTo>
                  <a:pt x="10158" y="18128"/>
                </a:lnTo>
                <a:lnTo>
                  <a:pt x="10082" y="18271"/>
                </a:lnTo>
                <a:lnTo>
                  <a:pt x="9969" y="18426"/>
                </a:lnTo>
                <a:lnTo>
                  <a:pt x="9837" y="18569"/>
                </a:lnTo>
                <a:lnTo>
                  <a:pt x="9648" y="18701"/>
                </a:lnTo>
                <a:lnTo>
                  <a:pt x="9440" y="18822"/>
                </a:lnTo>
                <a:lnTo>
                  <a:pt x="9213" y="18999"/>
                </a:lnTo>
                <a:lnTo>
                  <a:pt x="9044" y="19186"/>
                </a:lnTo>
                <a:lnTo>
                  <a:pt x="8893" y="19395"/>
                </a:lnTo>
                <a:lnTo>
                  <a:pt x="8817" y="19627"/>
                </a:lnTo>
                <a:lnTo>
                  <a:pt x="8779" y="19858"/>
                </a:lnTo>
                <a:lnTo>
                  <a:pt x="8779" y="20112"/>
                </a:lnTo>
                <a:lnTo>
                  <a:pt x="8855" y="20354"/>
                </a:lnTo>
                <a:lnTo>
                  <a:pt x="8968" y="20586"/>
                </a:lnTo>
                <a:lnTo>
                  <a:pt x="9138" y="20817"/>
                </a:lnTo>
                <a:lnTo>
                  <a:pt x="9365" y="21026"/>
                </a:lnTo>
                <a:lnTo>
                  <a:pt x="9610" y="21192"/>
                </a:lnTo>
                <a:lnTo>
                  <a:pt x="9950" y="21368"/>
                </a:lnTo>
                <a:lnTo>
                  <a:pt x="10120" y="21445"/>
                </a:lnTo>
                <a:lnTo>
                  <a:pt x="10346" y="21511"/>
                </a:lnTo>
                <a:lnTo>
                  <a:pt x="10516" y="21555"/>
                </a:lnTo>
                <a:lnTo>
                  <a:pt x="10743" y="21600"/>
                </a:lnTo>
                <a:lnTo>
                  <a:pt x="10988" y="21644"/>
                </a:lnTo>
                <a:lnTo>
                  <a:pt x="11215" y="21666"/>
                </a:lnTo>
                <a:lnTo>
                  <a:pt x="11498" y="21666"/>
                </a:lnTo>
                <a:lnTo>
                  <a:pt x="11762" y="21666"/>
                </a:lnTo>
                <a:lnTo>
                  <a:pt x="12253" y="21644"/>
                </a:lnTo>
                <a:lnTo>
                  <a:pt x="12763" y="21577"/>
                </a:lnTo>
                <a:lnTo>
                  <a:pt x="13197" y="21467"/>
                </a:lnTo>
                <a:lnTo>
                  <a:pt x="13556" y="21346"/>
                </a:lnTo>
                <a:lnTo>
                  <a:pt x="13896" y="21192"/>
                </a:lnTo>
                <a:lnTo>
                  <a:pt x="14179" y="21026"/>
                </a:lnTo>
                <a:lnTo>
                  <a:pt x="14444" y="20839"/>
                </a:lnTo>
                <a:lnTo>
                  <a:pt x="14576" y="20641"/>
                </a:lnTo>
                <a:lnTo>
                  <a:pt x="14727" y="20431"/>
                </a:lnTo>
                <a:lnTo>
                  <a:pt x="14765" y="20200"/>
                </a:lnTo>
                <a:lnTo>
                  <a:pt x="14802" y="19991"/>
                </a:lnTo>
                <a:lnTo>
                  <a:pt x="14727" y="19759"/>
                </a:lnTo>
                <a:lnTo>
                  <a:pt x="14613" y="19550"/>
                </a:lnTo>
                <a:lnTo>
                  <a:pt x="14444" y="19307"/>
                </a:lnTo>
                <a:lnTo>
                  <a:pt x="14217" y="19098"/>
                </a:lnTo>
                <a:lnTo>
                  <a:pt x="13934" y="18911"/>
                </a:lnTo>
                <a:lnTo>
                  <a:pt x="13669" y="18745"/>
                </a:lnTo>
                <a:lnTo>
                  <a:pt x="13462" y="18547"/>
                </a:lnTo>
                <a:lnTo>
                  <a:pt x="13311" y="18337"/>
                </a:lnTo>
                <a:lnTo>
                  <a:pt x="13197" y="18150"/>
                </a:lnTo>
                <a:lnTo>
                  <a:pt x="13122" y="17941"/>
                </a:lnTo>
                <a:lnTo>
                  <a:pt x="13122" y="17720"/>
                </a:lnTo>
                <a:lnTo>
                  <a:pt x="13122" y="17533"/>
                </a:lnTo>
                <a:lnTo>
                  <a:pt x="13197" y="17346"/>
                </a:lnTo>
                <a:lnTo>
                  <a:pt x="13273" y="17158"/>
                </a:lnTo>
                <a:lnTo>
                  <a:pt x="13386" y="16982"/>
                </a:lnTo>
                <a:lnTo>
                  <a:pt x="13537" y="16839"/>
                </a:lnTo>
                <a:lnTo>
                  <a:pt x="13707" y="16706"/>
                </a:lnTo>
                <a:lnTo>
                  <a:pt x="13896" y="16607"/>
                </a:lnTo>
                <a:lnTo>
                  <a:pt x="14104" y="16519"/>
                </a:lnTo>
                <a:lnTo>
                  <a:pt x="14330" y="16453"/>
                </a:lnTo>
                <a:lnTo>
                  <a:pt x="14538" y="16431"/>
                </a:lnTo>
                <a:lnTo>
                  <a:pt x="14897" y="16453"/>
                </a:lnTo>
                <a:lnTo>
                  <a:pt x="15406" y="16497"/>
                </a:lnTo>
                <a:lnTo>
                  <a:pt x="16105" y="16541"/>
                </a:lnTo>
                <a:lnTo>
                  <a:pt x="16898" y="16607"/>
                </a:lnTo>
                <a:lnTo>
                  <a:pt x="17804" y="16651"/>
                </a:lnTo>
                <a:lnTo>
                  <a:pt x="18786" y="16684"/>
                </a:lnTo>
                <a:lnTo>
                  <a:pt x="19844" y="16728"/>
                </a:lnTo>
                <a:lnTo>
                  <a:pt x="20920" y="16751"/>
                </a:lnTo>
                <a:lnTo>
                  <a:pt x="21109" y="16497"/>
                </a:lnTo>
                <a:lnTo>
                  <a:pt x="21241" y="16222"/>
                </a:lnTo>
                <a:lnTo>
                  <a:pt x="21392" y="15946"/>
                </a:lnTo>
                <a:lnTo>
                  <a:pt x="21467" y="15648"/>
                </a:lnTo>
                <a:lnTo>
                  <a:pt x="21543" y="15351"/>
                </a:lnTo>
                <a:lnTo>
                  <a:pt x="21618" y="15042"/>
                </a:lnTo>
                <a:lnTo>
                  <a:pt x="21618" y="14745"/>
                </a:lnTo>
                <a:lnTo>
                  <a:pt x="21618" y="14447"/>
                </a:lnTo>
                <a:lnTo>
                  <a:pt x="21618" y="14150"/>
                </a:lnTo>
                <a:lnTo>
                  <a:pt x="21581" y="13852"/>
                </a:lnTo>
                <a:lnTo>
                  <a:pt x="21505" y="13577"/>
                </a:lnTo>
                <a:lnTo>
                  <a:pt x="21430" y="13301"/>
                </a:lnTo>
                <a:lnTo>
                  <a:pt x="21354" y="13048"/>
                </a:lnTo>
                <a:lnTo>
                  <a:pt x="21241" y="12816"/>
                </a:lnTo>
                <a:lnTo>
                  <a:pt x="21146" y="12607"/>
                </a:lnTo>
                <a:lnTo>
                  <a:pt x="21033" y="12431"/>
                </a:lnTo>
                <a:lnTo>
                  <a:pt x="20920" y="12265"/>
                </a:lnTo>
                <a:lnTo>
                  <a:pt x="20769" y="12144"/>
                </a:lnTo>
                <a:lnTo>
                  <a:pt x="20637" y="12034"/>
                </a:lnTo>
                <a:lnTo>
                  <a:pt x="20486" y="11946"/>
                </a:lnTo>
                <a:lnTo>
                  <a:pt x="20297" y="11891"/>
                </a:lnTo>
                <a:lnTo>
                  <a:pt x="20165" y="11846"/>
                </a:lnTo>
                <a:lnTo>
                  <a:pt x="19976" y="11824"/>
                </a:lnTo>
                <a:lnTo>
                  <a:pt x="19806" y="11802"/>
                </a:lnTo>
                <a:lnTo>
                  <a:pt x="19390" y="11824"/>
                </a:lnTo>
                <a:lnTo>
                  <a:pt x="18956" y="11891"/>
                </a:lnTo>
                <a:lnTo>
                  <a:pt x="18503" y="11968"/>
                </a:lnTo>
                <a:lnTo>
                  <a:pt x="17993" y="12078"/>
                </a:lnTo>
                <a:lnTo>
                  <a:pt x="17653" y="12144"/>
                </a:lnTo>
                <a:lnTo>
                  <a:pt x="17332" y="12199"/>
                </a:lnTo>
                <a:lnTo>
                  <a:pt x="17049" y="12221"/>
                </a:lnTo>
                <a:lnTo>
                  <a:pt x="16747" y="12243"/>
                </a:lnTo>
                <a:lnTo>
                  <a:pt x="16464" y="12243"/>
                </a:lnTo>
                <a:lnTo>
                  <a:pt x="16218" y="12243"/>
                </a:lnTo>
                <a:lnTo>
                  <a:pt x="15992" y="12221"/>
                </a:lnTo>
                <a:lnTo>
                  <a:pt x="15746" y="12199"/>
                </a:lnTo>
                <a:lnTo>
                  <a:pt x="15520" y="12155"/>
                </a:lnTo>
                <a:lnTo>
                  <a:pt x="15350" y="12122"/>
                </a:lnTo>
                <a:lnTo>
                  <a:pt x="15161" y="12056"/>
                </a:lnTo>
                <a:lnTo>
                  <a:pt x="14972" y="11990"/>
                </a:lnTo>
                <a:lnTo>
                  <a:pt x="14689" y="11846"/>
                </a:lnTo>
                <a:lnTo>
                  <a:pt x="14444" y="11670"/>
                </a:lnTo>
                <a:lnTo>
                  <a:pt x="14255" y="11483"/>
                </a:lnTo>
                <a:lnTo>
                  <a:pt x="14104" y="11295"/>
                </a:lnTo>
                <a:lnTo>
                  <a:pt x="14028" y="11086"/>
                </a:lnTo>
                <a:lnTo>
                  <a:pt x="13972" y="10888"/>
                </a:lnTo>
                <a:lnTo>
                  <a:pt x="13972" y="10700"/>
                </a:lnTo>
                <a:lnTo>
                  <a:pt x="14009" y="10513"/>
                </a:lnTo>
                <a:lnTo>
                  <a:pt x="14066" y="10359"/>
                </a:lnTo>
                <a:lnTo>
                  <a:pt x="14179" y="10215"/>
                </a:lnTo>
                <a:lnTo>
                  <a:pt x="14406" y="10006"/>
                </a:lnTo>
                <a:lnTo>
                  <a:pt x="14651" y="9830"/>
                </a:lnTo>
                <a:lnTo>
                  <a:pt x="14878" y="9686"/>
                </a:lnTo>
                <a:lnTo>
                  <a:pt x="15123" y="9554"/>
                </a:lnTo>
                <a:lnTo>
                  <a:pt x="15350" y="9477"/>
                </a:lnTo>
                <a:lnTo>
                  <a:pt x="15558" y="9411"/>
                </a:lnTo>
                <a:lnTo>
                  <a:pt x="15803" y="9345"/>
                </a:lnTo>
                <a:lnTo>
                  <a:pt x="16030" y="9323"/>
                </a:lnTo>
                <a:lnTo>
                  <a:pt x="16256" y="9301"/>
                </a:lnTo>
                <a:lnTo>
                  <a:pt x="16464" y="9323"/>
                </a:lnTo>
                <a:lnTo>
                  <a:pt x="16690" y="9345"/>
                </a:lnTo>
                <a:lnTo>
                  <a:pt x="16898" y="9367"/>
                </a:lnTo>
                <a:lnTo>
                  <a:pt x="17332" y="9477"/>
                </a:lnTo>
                <a:lnTo>
                  <a:pt x="17767" y="9598"/>
                </a:lnTo>
                <a:lnTo>
                  <a:pt x="18163" y="9731"/>
                </a:lnTo>
                <a:lnTo>
                  <a:pt x="18597" y="9874"/>
                </a:lnTo>
                <a:lnTo>
                  <a:pt x="18994" y="10006"/>
                </a:lnTo>
                <a:lnTo>
                  <a:pt x="19428" y="10083"/>
                </a:lnTo>
                <a:lnTo>
                  <a:pt x="19617" y="10127"/>
                </a:lnTo>
                <a:lnTo>
                  <a:pt x="19844" y="10149"/>
                </a:lnTo>
                <a:lnTo>
                  <a:pt x="20013" y="10149"/>
                </a:lnTo>
                <a:lnTo>
                  <a:pt x="20240" y="10127"/>
                </a:lnTo>
                <a:lnTo>
                  <a:pt x="20410" y="10105"/>
                </a:lnTo>
                <a:lnTo>
                  <a:pt x="20637" y="10061"/>
                </a:lnTo>
                <a:lnTo>
                  <a:pt x="20844" y="9984"/>
                </a:lnTo>
                <a:lnTo>
                  <a:pt x="21033" y="9896"/>
                </a:lnTo>
                <a:lnTo>
                  <a:pt x="21146" y="9830"/>
                </a:lnTo>
                <a:lnTo>
                  <a:pt x="21203" y="9753"/>
                </a:lnTo>
                <a:lnTo>
                  <a:pt x="21279" y="9642"/>
                </a:lnTo>
                <a:lnTo>
                  <a:pt x="21354" y="9521"/>
                </a:lnTo>
                <a:lnTo>
                  <a:pt x="21430" y="9246"/>
                </a:lnTo>
                <a:lnTo>
                  <a:pt x="21430" y="8904"/>
                </a:lnTo>
                <a:lnTo>
                  <a:pt x="21430" y="8540"/>
                </a:lnTo>
                <a:lnTo>
                  <a:pt x="21392" y="8144"/>
                </a:lnTo>
                <a:lnTo>
                  <a:pt x="21354" y="7714"/>
                </a:lnTo>
                <a:lnTo>
                  <a:pt x="21279" y="7295"/>
                </a:lnTo>
                <a:lnTo>
                  <a:pt x="21146" y="6446"/>
                </a:lnTo>
                <a:lnTo>
                  <a:pt x="20995" y="5686"/>
                </a:lnTo>
                <a:lnTo>
                  <a:pt x="20958" y="5366"/>
                </a:lnTo>
                <a:lnTo>
                  <a:pt x="20958" y="5091"/>
                </a:lnTo>
                <a:lnTo>
                  <a:pt x="20958" y="4860"/>
                </a:lnTo>
                <a:lnTo>
                  <a:pt x="21033" y="4716"/>
                </a:lnTo>
                <a:lnTo>
                  <a:pt x="20637" y="4860"/>
                </a:lnTo>
                <a:lnTo>
                  <a:pt x="20127" y="4992"/>
                </a:lnTo>
                <a:lnTo>
                  <a:pt x="19617" y="5069"/>
                </a:lnTo>
                <a:lnTo>
                  <a:pt x="19032" y="5157"/>
                </a:lnTo>
                <a:lnTo>
                  <a:pt x="18465" y="5201"/>
                </a:lnTo>
                <a:lnTo>
                  <a:pt x="17842" y="5245"/>
                </a:lnTo>
                <a:lnTo>
                  <a:pt x="17219" y="5267"/>
                </a:lnTo>
                <a:lnTo>
                  <a:pt x="16615" y="5267"/>
                </a:lnTo>
                <a:lnTo>
                  <a:pt x="15992" y="5245"/>
                </a:lnTo>
                <a:lnTo>
                  <a:pt x="15369" y="5201"/>
                </a:lnTo>
                <a:lnTo>
                  <a:pt x="14840" y="5157"/>
                </a:lnTo>
                <a:lnTo>
                  <a:pt x="14293" y="5091"/>
                </a:lnTo>
                <a:lnTo>
                  <a:pt x="13783" y="5014"/>
                </a:lnTo>
                <a:lnTo>
                  <a:pt x="13386" y="4926"/>
                </a:lnTo>
                <a:lnTo>
                  <a:pt x="13027" y="4815"/>
                </a:lnTo>
                <a:lnTo>
                  <a:pt x="12725" y="4716"/>
                </a:lnTo>
                <a:lnTo>
                  <a:pt x="12480" y="4606"/>
                </a:lnTo>
                <a:lnTo>
                  <a:pt x="12291" y="4496"/>
                </a:lnTo>
                <a:lnTo>
                  <a:pt x="12197" y="4397"/>
                </a:lnTo>
                <a:lnTo>
                  <a:pt x="12083" y="4286"/>
                </a:lnTo>
                <a:lnTo>
                  <a:pt x="12046" y="4187"/>
                </a:lnTo>
                <a:lnTo>
                  <a:pt x="12008" y="4077"/>
                </a:lnTo>
                <a:lnTo>
                  <a:pt x="12046" y="3967"/>
                </a:lnTo>
                <a:lnTo>
                  <a:pt x="12121" y="3868"/>
                </a:lnTo>
                <a:lnTo>
                  <a:pt x="12197" y="3735"/>
                </a:lnTo>
                <a:lnTo>
                  <a:pt x="12291" y="3614"/>
                </a:lnTo>
                <a:lnTo>
                  <a:pt x="12442" y="3482"/>
                </a:lnTo>
                <a:lnTo>
                  <a:pt x="12631" y="3361"/>
                </a:lnTo>
                <a:lnTo>
                  <a:pt x="13065" y="3085"/>
                </a:lnTo>
                <a:lnTo>
                  <a:pt x="13537" y="2766"/>
                </a:lnTo>
                <a:lnTo>
                  <a:pt x="13783" y="2578"/>
                </a:lnTo>
                <a:lnTo>
                  <a:pt x="13934" y="2380"/>
                </a:lnTo>
                <a:lnTo>
                  <a:pt x="14028" y="2171"/>
                </a:lnTo>
                <a:lnTo>
                  <a:pt x="14104" y="1961"/>
                </a:lnTo>
                <a:lnTo>
                  <a:pt x="14104" y="1730"/>
                </a:lnTo>
                <a:lnTo>
                  <a:pt x="14066" y="1498"/>
                </a:lnTo>
                <a:lnTo>
                  <a:pt x="13972" y="1267"/>
                </a:lnTo>
                <a:lnTo>
                  <a:pt x="13820" y="1057"/>
                </a:lnTo>
                <a:lnTo>
                  <a:pt x="13594" y="837"/>
                </a:lnTo>
                <a:lnTo>
                  <a:pt x="13386" y="628"/>
                </a:lnTo>
                <a:lnTo>
                  <a:pt x="13103" y="462"/>
                </a:lnTo>
                <a:lnTo>
                  <a:pt x="12763" y="308"/>
                </a:lnTo>
                <a:lnTo>
                  <a:pt x="12404" y="187"/>
                </a:lnTo>
                <a:lnTo>
                  <a:pt x="12008" y="77"/>
                </a:lnTo>
                <a:lnTo>
                  <a:pt x="11574" y="33"/>
                </a:lnTo>
                <a:lnTo>
                  <a:pt x="11102" y="11"/>
                </a:lnTo>
                <a:lnTo>
                  <a:pt x="10667" y="11"/>
                </a:lnTo>
                <a:lnTo>
                  <a:pt x="10233" y="77"/>
                </a:lnTo>
                <a:lnTo>
                  <a:pt x="9837" y="187"/>
                </a:lnTo>
                <a:lnTo>
                  <a:pt x="9440" y="286"/>
                </a:lnTo>
                <a:lnTo>
                  <a:pt x="9062" y="462"/>
                </a:lnTo>
                <a:lnTo>
                  <a:pt x="8741" y="628"/>
                </a:lnTo>
                <a:lnTo>
                  <a:pt x="8458" y="815"/>
                </a:lnTo>
                <a:lnTo>
                  <a:pt x="8232" y="1035"/>
                </a:lnTo>
                <a:lnTo>
                  <a:pt x="8062" y="1245"/>
                </a:lnTo>
                <a:lnTo>
                  <a:pt x="7911" y="1476"/>
                </a:lnTo>
                <a:lnTo>
                  <a:pt x="7835" y="1708"/>
                </a:lnTo>
                <a:lnTo>
                  <a:pt x="7797" y="1961"/>
                </a:lnTo>
                <a:lnTo>
                  <a:pt x="7835" y="2193"/>
                </a:lnTo>
                <a:lnTo>
                  <a:pt x="7948" y="2402"/>
                </a:lnTo>
                <a:lnTo>
                  <a:pt x="8062" y="2534"/>
                </a:lnTo>
                <a:lnTo>
                  <a:pt x="8175" y="2644"/>
                </a:lnTo>
                <a:lnTo>
                  <a:pt x="8269" y="2744"/>
                </a:lnTo>
                <a:lnTo>
                  <a:pt x="8420" y="2832"/>
                </a:lnTo>
                <a:lnTo>
                  <a:pt x="8704" y="3019"/>
                </a:lnTo>
                <a:lnTo>
                  <a:pt x="8968" y="3206"/>
                </a:lnTo>
                <a:lnTo>
                  <a:pt x="9138" y="3405"/>
                </a:lnTo>
                <a:lnTo>
                  <a:pt x="9327" y="3570"/>
                </a:lnTo>
                <a:lnTo>
                  <a:pt x="9440" y="3735"/>
                </a:lnTo>
                <a:lnTo>
                  <a:pt x="9516" y="3890"/>
                </a:lnTo>
                <a:lnTo>
                  <a:pt x="9534" y="4033"/>
                </a:lnTo>
                <a:lnTo>
                  <a:pt x="9534" y="4165"/>
                </a:lnTo>
                <a:lnTo>
                  <a:pt x="9516" y="4286"/>
                </a:lnTo>
                <a:lnTo>
                  <a:pt x="9440" y="4397"/>
                </a:lnTo>
                <a:lnTo>
                  <a:pt x="9327" y="4496"/>
                </a:lnTo>
                <a:lnTo>
                  <a:pt x="9176" y="4562"/>
                </a:lnTo>
                <a:lnTo>
                  <a:pt x="9006" y="4628"/>
                </a:lnTo>
                <a:lnTo>
                  <a:pt x="8779" y="4694"/>
                </a:lnTo>
                <a:lnTo>
                  <a:pt x="8534" y="4716"/>
                </a:lnTo>
                <a:lnTo>
                  <a:pt x="8232" y="4716"/>
                </a:lnTo>
                <a:lnTo>
                  <a:pt x="7118" y="4738"/>
                </a:lnTo>
                <a:lnTo>
                  <a:pt x="5947" y="4771"/>
                </a:lnTo>
                <a:lnTo>
                  <a:pt x="4795" y="4815"/>
                </a:lnTo>
                <a:lnTo>
                  <a:pt x="3681" y="4860"/>
                </a:lnTo>
                <a:lnTo>
                  <a:pt x="2662" y="4882"/>
                </a:lnTo>
                <a:lnTo>
                  <a:pt x="1755" y="4882"/>
                </a:lnTo>
                <a:lnTo>
                  <a:pt x="1359" y="4860"/>
                </a:lnTo>
                <a:lnTo>
                  <a:pt x="981" y="4837"/>
                </a:lnTo>
                <a:lnTo>
                  <a:pt x="698" y="4771"/>
                </a:lnTo>
                <a:lnTo>
                  <a:pt x="453" y="4716"/>
                </a:lnTo>
                <a:lnTo>
                  <a:pt x="453" y="5322"/>
                </a:lnTo>
                <a:lnTo>
                  <a:pt x="453" y="6083"/>
                </a:lnTo>
                <a:lnTo>
                  <a:pt x="453" y="6909"/>
                </a:lnTo>
                <a:lnTo>
                  <a:pt x="453" y="7780"/>
                </a:lnTo>
                <a:lnTo>
                  <a:pt x="453" y="8606"/>
                </a:lnTo>
                <a:lnTo>
                  <a:pt x="453" y="9345"/>
                </a:lnTo>
                <a:lnTo>
                  <a:pt x="453" y="9918"/>
                </a:lnTo>
                <a:lnTo>
                  <a:pt x="453" y="10282"/>
                </a:lnTo>
                <a:lnTo>
                  <a:pt x="490" y="10381"/>
                </a:lnTo>
                <a:lnTo>
                  <a:pt x="547" y="10491"/>
                </a:lnTo>
                <a:lnTo>
                  <a:pt x="660" y="10590"/>
                </a:lnTo>
                <a:lnTo>
                  <a:pt x="811" y="10700"/>
                </a:lnTo>
                <a:lnTo>
                  <a:pt x="981" y="10811"/>
                </a:lnTo>
                <a:lnTo>
                  <a:pt x="1208" y="10888"/>
                </a:lnTo>
                <a:lnTo>
                  <a:pt x="1453" y="10954"/>
                </a:lnTo>
                <a:lnTo>
                  <a:pt x="1718" y="11020"/>
                </a:lnTo>
                <a:lnTo>
                  <a:pt x="1963" y="11064"/>
                </a:lnTo>
                <a:lnTo>
                  <a:pt x="2265" y="11086"/>
                </a:lnTo>
                <a:lnTo>
                  <a:pt x="2548" y="11064"/>
                </a:lnTo>
                <a:lnTo>
                  <a:pt x="2794" y="11042"/>
                </a:lnTo>
                <a:lnTo>
                  <a:pt x="3096" y="10976"/>
                </a:lnTo>
                <a:lnTo>
                  <a:pt x="3341" y="10888"/>
                </a:lnTo>
                <a:lnTo>
                  <a:pt x="3606" y="10766"/>
                </a:lnTo>
                <a:lnTo>
                  <a:pt x="3813" y="10590"/>
                </a:lnTo>
                <a:close/>
              </a:path>
            </a:pathLst>
          </a:custGeom>
          <a:solidFill>
            <a:srgbClr val="FFCC99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>
        <p:nvSpPr>
          <p:cNvPr id="30" name="Puzzle1"/>
          <p:cNvSpPr>
            <a:spLocks noEditPoints="1" noChangeArrowheads="1"/>
          </p:cNvSpPr>
          <p:nvPr/>
        </p:nvSpPr>
        <p:spPr bwMode="auto">
          <a:xfrm>
            <a:off x="5245361" y="4148153"/>
            <a:ext cx="1635699" cy="848218"/>
          </a:xfrm>
          <a:custGeom>
            <a:avLst/>
            <a:gdLst>
              <a:gd name="T0" fmla="*/ 16740 w 21600"/>
              <a:gd name="T1" fmla="*/ 21078 h 21600"/>
              <a:gd name="T2" fmla="*/ 16976 w 21600"/>
              <a:gd name="T3" fmla="*/ 521 h 21600"/>
              <a:gd name="T4" fmla="*/ 4725 w 21600"/>
              <a:gd name="T5" fmla="*/ 856 h 21600"/>
              <a:gd name="T6" fmla="*/ 5040 w 21600"/>
              <a:gd name="T7" fmla="*/ 21004 h 21600"/>
              <a:gd name="T8" fmla="*/ 10811 w 21600"/>
              <a:gd name="T9" fmla="*/ 12885 h 21600"/>
              <a:gd name="T10" fmla="*/ 10845 w 21600"/>
              <a:gd name="T11" fmla="*/ 8714 h 21600"/>
              <a:gd name="T12" fmla="*/ 21600 w 21600"/>
              <a:gd name="T13" fmla="*/ 10000 h 21600"/>
              <a:gd name="T14" fmla="*/ 56 w 21600"/>
              <a:gd name="T15" fmla="*/ 10000 h 21600"/>
              <a:gd name="T16" fmla="*/ 6086 w 21600"/>
              <a:gd name="T17" fmla="*/ 2569 h 21600"/>
              <a:gd name="T18" fmla="*/ 16132 w 21600"/>
              <a:gd name="T19" fmla="*/ 19552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9360" y="20836"/>
                </a:moveTo>
                <a:lnTo>
                  <a:pt x="9528" y="20836"/>
                </a:lnTo>
                <a:lnTo>
                  <a:pt x="9686" y="20762"/>
                </a:lnTo>
                <a:lnTo>
                  <a:pt x="9810" y="20687"/>
                </a:lnTo>
                <a:lnTo>
                  <a:pt x="9922" y="20575"/>
                </a:lnTo>
                <a:lnTo>
                  <a:pt x="10012" y="20426"/>
                </a:lnTo>
                <a:lnTo>
                  <a:pt x="10068" y="20296"/>
                </a:lnTo>
                <a:lnTo>
                  <a:pt x="10113" y="20110"/>
                </a:lnTo>
                <a:lnTo>
                  <a:pt x="10136" y="19905"/>
                </a:lnTo>
                <a:lnTo>
                  <a:pt x="10136" y="19682"/>
                </a:lnTo>
                <a:lnTo>
                  <a:pt x="10113" y="19440"/>
                </a:lnTo>
                <a:lnTo>
                  <a:pt x="10068" y="19142"/>
                </a:lnTo>
                <a:lnTo>
                  <a:pt x="10012" y="18900"/>
                </a:lnTo>
                <a:lnTo>
                  <a:pt x="9900" y="18620"/>
                </a:lnTo>
                <a:lnTo>
                  <a:pt x="9787" y="18285"/>
                </a:lnTo>
                <a:lnTo>
                  <a:pt x="9641" y="17968"/>
                </a:lnTo>
                <a:lnTo>
                  <a:pt x="9472" y="17652"/>
                </a:lnTo>
                <a:lnTo>
                  <a:pt x="9382" y="17466"/>
                </a:lnTo>
                <a:lnTo>
                  <a:pt x="9315" y="17298"/>
                </a:lnTo>
                <a:lnTo>
                  <a:pt x="9258" y="17112"/>
                </a:lnTo>
                <a:lnTo>
                  <a:pt x="9191" y="16926"/>
                </a:lnTo>
                <a:lnTo>
                  <a:pt x="9123" y="16535"/>
                </a:lnTo>
                <a:lnTo>
                  <a:pt x="9101" y="16144"/>
                </a:lnTo>
                <a:lnTo>
                  <a:pt x="9101" y="15753"/>
                </a:lnTo>
                <a:lnTo>
                  <a:pt x="9168" y="15362"/>
                </a:lnTo>
                <a:lnTo>
                  <a:pt x="9236" y="14971"/>
                </a:lnTo>
                <a:lnTo>
                  <a:pt x="9360" y="14580"/>
                </a:lnTo>
                <a:lnTo>
                  <a:pt x="9495" y="14244"/>
                </a:lnTo>
                <a:lnTo>
                  <a:pt x="9663" y="13891"/>
                </a:lnTo>
                <a:lnTo>
                  <a:pt x="9855" y="13611"/>
                </a:lnTo>
                <a:lnTo>
                  <a:pt x="10068" y="13351"/>
                </a:lnTo>
                <a:lnTo>
                  <a:pt x="10293" y="13146"/>
                </a:lnTo>
                <a:lnTo>
                  <a:pt x="10552" y="12997"/>
                </a:lnTo>
                <a:lnTo>
                  <a:pt x="10811" y="12885"/>
                </a:lnTo>
                <a:lnTo>
                  <a:pt x="11069" y="12866"/>
                </a:lnTo>
                <a:lnTo>
                  <a:pt x="11351" y="12885"/>
                </a:lnTo>
                <a:lnTo>
                  <a:pt x="11610" y="12997"/>
                </a:lnTo>
                <a:lnTo>
                  <a:pt x="11846" y="13183"/>
                </a:lnTo>
                <a:lnTo>
                  <a:pt x="12060" y="13388"/>
                </a:lnTo>
                <a:lnTo>
                  <a:pt x="12251" y="13648"/>
                </a:lnTo>
                <a:lnTo>
                  <a:pt x="12419" y="13928"/>
                </a:lnTo>
                <a:lnTo>
                  <a:pt x="12555" y="14244"/>
                </a:lnTo>
                <a:lnTo>
                  <a:pt x="12690" y="14617"/>
                </a:lnTo>
                <a:lnTo>
                  <a:pt x="12768" y="15008"/>
                </a:lnTo>
                <a:lnTo>
                  <a:pt x="12836" y="15399"/>
                </a:lnTo>
                <a:lnTo>
                  <a:pt x="12858" y="15753"/>
                </a:lnTo>
                <a:lnTo>
                  <a:pt x="12858" y="16144"/>
                </a:lnTo>
                <a:lnTo>
                  <a:pt x="12813" y="16535"/>
                </a:lnTo>
                <a:lnTo>
                  <a:pt x="12746" y="16888"/>
                </a:lnTo>
                <a:lnTo>
                  <a:pt x="12667" y="17224"/>
                </a:lnTo>
                <a:lnTo>
                  <a:pt x="12510" y="17503"/>
                </a:lnTo>
                <a:lnTo>
                  <a:pt x="12228" y="18043"/>
                </a:lnTo>
                <a:lnTo>
                  <a:pt x="11970" y="18546"/>
                </a:lnTo>
                <a:lnTo>
                  <a:pt x="11868" y="18751"/>
                </a:lnTo>
                <a:lnTo>
                  <a:pt x="11778" y="18974"/>
                </a:lnTo>
                <a:lnTo>
                  <a:pt x="11711" y="19179"/>
                </a:lnTo>
                <a:lnTo>
                  <a:pt x="11666" y="19365"/>
                </a:lnTo>
                <a:lnTo>
                  <a:pt x="11632" y="19570"/>
                </a:lnTo>
                <a:lnTo>
                  <a:pt x="11632" y="19756"/>
                </a:lnTo>
                <a:lnTo>
                  <a:pt x="11632" y="19942"/>
                </a:lnTo>
                <a:lnTo>
                  <a:pt x="11643" y="20110"/>
                </a:lnTo>
                <a:lnTo>
                  <a:pt x="11711" y="20296"/>
                </a:lnTo>
                <a:lnTo>
                  <a:pt x="11801" y="20464"/>
                </a:lnTo>
                <a:lnTo>
                  <a:pt x="11891" y="20650"/>
                </a:lnTo>
                <a:lnTo>
                  <a:pt x="12037" y="20836"/>
                </a:lnTo>
                <a:lnTo>
                  <a:pt x="12206" y="21004"/>
                </a:lnTo>
                <a:lnTo>
                  <a:pt x="12419" y="21190"/>
                </a:lnTo>
                <a:lnTo>
                  <a:pt x="12667" y="21320"/>
                </a:lnTo>
                <a:lnTo>
                  <a:pt x="12960" y="21432"/>
                </a:lnTo>
                <a:lnTo>
                  <a:pt x="13286" y="21544"/>
                </a:lnTo>
                <a:lnTo>
                  <a:pt x="13612" y="21655"/>
                </a:lnTo>
                <a:lnTo>
                  <a:pt x="13983" y="21693"/>
                </a:lnTo>
                <a:lnTo>
                  <a:pt x="14343" y="21730"/>
                </a:lnTo>
                <a:lnTo>
                  <a:pt x="14715" y="21730"/>
                </a:lnTo>
                <a:lnTo>
                  <a:pt x="15075" y="21730"/>
                </a:lnTo>
                <a:lnTo>
                  <a:pt x="15446" y="21655"/>
                </a:lnTo>
                <a:lnTo>
                  <a:pt x="15794" y="21581"/>
                </a:lnTo>
                <a:lnTo>
                  <a:pt x="16132" y="21432"/>
                </a:lnTo>
                <a:lnTo>
                  <a:pt x="16458" y="21302"/>
                </a:lnTo>
                <a:lnTo>
                  <a:pt x="16740" y="21078"/>
                </a:lnTo>
                <a:lnTo>
                  <a:pt x="16976" y="20836"/>
                </a:lnTo>
                <a:lnTo>
                  <a:pt x="17043" y="20650"/>
                </a:lnTo>
                <a:lnTo>
                  <a:pt x="17088" y="20426"/>
                </a:lnTo>
                <a:lnTo>
                  <a:pt x="17133" y="20222"/>
                </a:lnTo>
                <a:lnTo>
                  <a:pt x="17156" y="19980"/>
                </a:lnTo>
                <a:lnTo>
                  <a:pt x="17167" y="19477"/>
                </a:lnTo>
                <a:lnTo>
                  <a:pt x="17167" y="18974"/>
                </a:lnTo>
                <a:lnTo>
                  <a:pt x="17156" y="18397"/>
                </a:lnTo>
                <a:lnTo>
                  <a:pt x="17111" y="17820"/>
                </a:lnTo>
                <a:lnTo>
                  <a:pt x="17066" y="17261"/>
                </a:lnTo>
                <a:lnTo>
                  <a:pt x="16998" y="16646"/>
                </a:lnTo>
                <a:lnTo>
                  <a:pt x="16852" y="15511"/>
                </a:lnTo>
                <a:lnTo>
                  <a:pt x="16740" y="14393"/>
                </a:lnTo>
                <a:lnTo>
                  <a:pt x="16717" y="13928"/>
                </a:lnTo>
                <a:lnTo>
                  <a:pt x="16695" y="13462"/>
                </a:lnTo>
                <a:lnTo>
                  <a:pt x="16717" y="13071"/>
                </a:lnTo>
                <a:lnTo>
                  <a:pt x="16785" y="12755"/>
                </a:lnTo>
                <a:lnTo>
                  <a:pt x="16852" y="12419"/>
                </a:lnTo>
                <a:lnTo>
                  <a:pt x="16953" y="12140"/>
                </a:lnTo>
                <a:lnTo>
                  <a:pt x="17088" y="11898"/>
                </a:lnTo>
                <a:lnTo>
                  <a:pt x="17212" y="11675"/>
                </a:lnTo>
                <a:lnTo>
                  <a:pt x="17370" y="11470"/>
                </a:lnTo>
                <a:lnTo>
                  <a:pt x="17516" y="11284"/>
                </a:lnTo>
                <a:lnTo>
                  <a:pt x="17696" y="11135"/>
                </a:lnTo>
                <a:lnTo>
                  <a:pt x="17865" y="11042"/>
                </a:lnTo>
                <a:lnTo>
                  <a:pt x="18033" y="10930"/>
                </a:lnTo>
                <a:lnTo>
                  <a:pt x="18213" y="10893"/>
                </a:lnTo>
                <a:lnTo>
                  <a:pt x="18382" y="10893"/>
                </a:lnTo>
                <a:lnTo>
                  <a:pt x="18551" y="10967"/>
                </a:lnTo>
                <a:lnTo>
                  <a:pt x="18708" y="11042"/>
                </a:lnTo>
                <a:lnTo>
                  <a:pt x="18855" y="11172"/>
                </a:lnTo>
                <a:lnTo>
                  <a:pt x="19012" y="11358"/>
                </a:lnTo>
                <a:lnTo>
                  <a:pt x="19136" y="11600"/>
                </a:lnTo>
                <a:lnTo>
                  <a:pt x="19271" y="11861"/>
                </a:lnTo>
                <a:lnTo>
                  <a:pt x="19440" y="12028"/>
                </a:lnTo>
                <a:lnTo>
                  <a:pt x="19608" y="12177"/>
                </a:lnTo>
                <a:lnTo>
                  <a:pt x="19822" y="12289"/>
                </a:lnTo>
                <a:lnTo>
                  <a:pt x="20025" y="12289"/>
                </a:lnTo>
                <a:lnTo>
                  <a:pt x="20238" y="12289"/>
                </a:lnTo>
                <a:lnTo>
                  <a:pt x="20452" y="12215"/>
                </a:lnTo>
                <a:lnTo>
                  <a:pt x="20643" y="12103"/>
                </a:lnTo>
                <a:lnTo>
                  <a:pt x="20846" y="11973"/>
                </a:lnTo>
                <a:lnTo>
                  <a:pt x="21037" y="11786"/>
                </a:lnTo>
                <a:lnTo>
                  <a:pt x="21206" y="11563"/>
                </a:lnTo>
                <a:lnTo>
                  <a:pt x="21363" y="11321"/>
                </a:lnTo>
                <a:lnTo>
                  <a:pt x="21465" y="11079"/>
                </a:lnTo>
                <a:lnTo>
                  <a:pt x="21577" y="10744"/>
                </a:lnTo>
                <a:lnTo>
                  <a:pt x="21622" y="10427"/>
                </a:lnTo>
                <a:lnTo>
                  <a:pt x="21645" y="10111"/>
                </a:lnTo>
                <a:lnTo>
                  <a:pt x="21622" y="9608"/>
                </a:lnTo>
                <a:lnTo>
                  <a:pt x="21577" y="9142"/>
                </a:lnTo>
                <a:lnTo>
                  <a:pt x="21465" y="8751"/>
                </a:lnTo>
                <a:lnTo>
                  <a:pt x="21363" y="8397"/>
                </a:lnTo>
                <a:lnTo>
                  <a:pt x="21206" y="8062"/>
                </a:lnTo>
                <a:lnTo>
                  <a:pt x="21037" y="7820"/>
                </a:lnTo>
                <a:lnTo>
                  <a:pt x="20846" y="7597"/>
                </a:lnTo>
                <a:lnTo>
                  <a:pt x="20643" y="7429"/>
                </a:lnTo>
                <a:lnTo>
                  <a:pt x="20452" y="7317"/>
                </a:lnTo>
                <a:lnTo>
                  <a:pt x="20238" y="7206"/>
                </a:lnTo>
                <a:lnTo>
                  <a:pt x="20025" y="7168"/>
                </a:lnTo>
                <a:lnTo>
                  <a:pt x="19822" y="7206"/>
                </a:lnTo>
                <a:lnTo>
                  <a:pt x="19608" y="7243"/>
                </a:lnTo>
                <a:lnTo>
                  <a:pt x="19440" y="7355"/>
                </a:lnTo>
                <a:lnTo>
                  <a:pt x="19271" y="7504"/>
                </a:lnTo>
                <a:lnTo>
                  <a:pt x="19136" y="7708"/>
                </a:lnTo>
                <a:lnTo>
                  <a:pt x="19012" y="7895"/>
                </a:lnTo>
                <a:lnTo>
                  <a:pt x="18832" y="8025"/>
                </a:lnTo>
                <a:lnTo>
                  <a:pt x="18663" y="8174"/>
                </a:lnTo>
                <a:lnTo>
                  <a:pt x="18472" y="8248"/>
                </a:lnTo>
                <a:lnTo>
                  <a:pt x="18270" y="8286"/>
                </a:lnTo>
                <a:lnTo>
                  <a:pt x="18078" y="8323"/>
                </a:lnTo>
                <a:lnTo>
                  <a:pt x="17887" y="8323"/>
                </a:lnTo>
                <a:lnTo>
                  <a:pt x="17696" y="8248"/>
                </a:lnTo>
                <a:lnTo>
                  <a:pt x="17493" y="8174"/>
                </a:lnTo>
                <a:lnTo>
                  <a:pt x="17302" y="8062"/>
                </a:lnTo>
                <a:lnTo>
                  <a:pt x="17133" y="7969"/>
                </a:lnTo>
                <a:lnTo>
                  <a:pt x="16976" y="7783"/>
                </a:lnTo>
                <a:lnTo>
                  <a:pt x="16852" y="7597"/>
                </a:lnTo>
                <a:lnTo>
                  <a:pt x="16740" y="7429"/>
                </a:lnTo>
                <a:lnTo>
                  <a:pt x="16672" y="7168"/>
                </a:lnTo>
                <a:lnTo>
                  <a:pt x="16638" y="6926"/>
                </a:lnTo>
                <a:lnTo>
                  <a:pt x="16616" y="6498"/>
                </a:lnTo>
                <a:lnTo>
                  <a:pt x="16616" y="5772"/>
                </a:lnTo>
                <a:lnTo>
                  <a:pt x="16650" y="4915"/>
                </a:lnTo>
                <a:lnTo>
                  <a:pt x="16695" y="3928"/>
                </a:lnTo>
                <a:lnTo>
                  <a:pt x="16762" y="2960"/>
                </a:lnTo>
                <a:lnTo>
                  <a:pt x="16830" y="1992"/>
                </a:lnTo>
                <a:lnTo>
                  <a:pt x="16908" y="1173"/>
                </a:lnTo>
                <a:lnTo>
                  <a:pt x="16976" y="521"/>
                </a:lnTo>
                <a:lnTo>
                  <a:pt x="16953" y="521"/>
                </a:lnTo>
                <a:lnTo>
                  <a:pt x="16931" y="521"/>
                </a:lnTo>
                <a:lnTo>
                  <a:pt x="16267" y="484"/>
                </a:lnTo>
                <a:lnTo>
                  <a:pt x="15637" y="428"/>
                </a:lnTo>
                <a:lnTo>
                  <a:pt x="15063" y="353"/>
                </a:lnTo>
                <a:lnTo>
                  <a:pt x="14523" y="279"/>
                </a:lnTo>
                <a:lnTo>
                  <a:pt x="14040" y="167"/>
                </a:lnTo>
                <a:lnTo>
                  <a:pt x="13635" y="93"/>
                </a:lnTo>
                <a:lnTo>
                  <a:pt x="13331" y="18"/>
                </a:lnTo>
                <a:lnTo>
                  <a:pt x="13117" y="18"/>
                </a:lnTo>
                <a:lnTo>
                  <a:pt x="12982" y="18"/>
                </a:lnTo>
                <a:lnTo>
                  <a:pt x="12858" y="130"/>
                </a:lnTo>
                <a:lnTo>
                  <a:pt x="12723" y="279"/>
                </a:lnTo>
                <a:lnTo>
                  <a:pt x="12622" y="446"/>
                </a:lnTo>
                <a:lnTo>
                  <a:pt x="12510" y="670"/>
                </a:lnTo>
                <a:lnTo>
                  <a:pt x="12419" y="912"/>
                </a:lnTo>
                <a:lnTo>
                  <a:pt x="12363" y="1210"/>
                </a:lnTo>
                <a:lnTo>
                  <a:pt x="12318" y="1526"/>
                </a:lnTo>
                <a:lnTo>
                  <a:pt x="12273" y="1843"/>
                </a:lnTo>
                <a:lnTo>
                  <a:pt x="12251" y="2215"/>
                </a:lnTo>
                <a:lnTo>
                  <a:pt x="12273" y="2532"/>
                </a:lnTo>
                <a:lnTo>
                  <a:pt x="12318" y="2886"/>
                </a:lnTo>
                <a:lnTo>
                  <a:pt x="12386" y="3240"/>
                </a:lnTo>
                <a:lnTo>
                  <a:pt x="12464" y="3556"/>
                </a:lnTo>
                <a:lnTo>
                  <a:pt x="12577" y="3891"/>
                </a:lnTo>
                <a:lnTo>
                  <a:pt x="12746" y="4171"/>
                </a:lnTo>
                <a:lnTo>
                  <a:pt x="12926" y="4487"/>
                </a:lnTo>
                <a:lnTo>
                  <a:pt x="13050" y="4860"/>
                </a:lnTo>
                <a:lnTo>
                  <a:pt x="13162" y="5251"/>
                </a:lnTo>
                <a:lnTo>
                  <a:pt x="13218" y="5604"/>
                </a:lnTo>
                <a:lnTo>
                  <a:pt x="13263" y="5995"/>
                </a:lnTo>
                <a:lnTo>
                  <a:pt x="13241" y="6386"/>
                </a:lnTo>
                <a:lnTo>
                  <a:pt x="13218" y="6740"/>
                </a:lnTo>
                <a:lnTo>
                  <a:pt x="13139" y="7094"/>
                </a:lnTo>
                <a:lnTo>
                  <a:pt x="13050" y="7429"/>
                </a:lnTo>
                <a:lnTo>
                  <a:pt x="12903" y="7746"/>
                </a:lnTo>
                <a:lnTo>
                  <a:pt x="12723" y="8025"/>
                </a:lnTo>
                <a:lnTo>
                  <a:pt x="12532" y="8286"/>
                </a:lnTo>
                <a:lnTo>
                  <a:pt x="12318" y="8491"/>
                </a:lnTo>
                <a:lnTo>
                  <a:pt x="12060" y="8677"/>
                </a:lnTo>
                <a:lnTo>
                  <a:pt x="11756" y="8788"/>
                </a:lnTo>
                <a:lnTo>
                  <a:pt x="11452" y="8826"/>
                </a:lnTo>
                <a:lnTo>
                  <a:pt x="11283" y="8826"/>
                </a:lnTo>
                <a:lnTo>
                  <a:pt x="11126" y="8826"/>
                </a:lnTo>
                <a:lnTo>
                  <a:pt x="11002" y="8788"/>
                </a:lnTo>
                <a:lnTo>
                  <a:pt x="10845" y="8714"/>
                </a:lnTo>
                <a:lnTo>
                  <a:pt x="10721" y="8640"/>
                </a:lnTo>
                <a:lnTo>
                  <a:pt x="10608" y="8565"/>
                </a:lnTo>
                <a:lnTo>
                  <a:pt x="10485" y="8453"/>
                </a:lnTo>
                <a:lnTo>
                  <a:pt x="10372" y="8323"/>
                </a:lnTo>
                <a:lnTo>
                  <a:pt x="10181" y="8062"/>
                </a:lnTo>
                <a:lnTo>
                  <a:pt x="10035" y="7746"/>
                </a:lnTo>
                <a:lnTo>
                  <a:pt x="9900" y="7392"/>
                </a:lnTo>
                <a:lnTo>
                  <a:pt x="9787" y="7001"/>
                </a:lnTo>
                <a:lnTo>
                  <a:pt x="9731" y="6610"/>
                </a:lnTo>
                <a:lnTo>
                  <a:pt x="9686" y="6219"/>
                </a:lnTo>
                <a:lnTo>
                  <a:pt x="9663" y="5772"/>
                </a:lnTo>
                <a:lnTo>
                  <a:pt x="9686" y="5381"/>
                </a:lnTo>
                <a:lnTo>
                  <a:pt x="9753" y="4990"/>
                </a:lnTo>
                <a:lnTo>
                  <a:pt x="9832" y="4636"/>
                </a:lnTo>
                <a:lnTo>
                  <a:pt x="9945" y="4320"/>
                </a:lnTo>
                <a:lnTo>
                  <a:pt x="10068" y="4022"/>
                </a:lnTo>
                <a:lnTo>
                  <a:pt x="10203" y="3817"/>
                </a:lnTo>
                <a:lnTo>
                  <a:pt x="10316" y="3593"/>
                </a:lnTo>
                <a:lnTo>
                  <a:pt x="10395" y="3351"/>
                </a:lnTo>
                <a:lnTo>
                  <a:pt x="10462" y="3109"/>
                </a:lnTo>
                <a:lnTo>
                  <a:pt x="10507" y="2848"/>
                </a:lnTo>
                <a:lnTo>
                  <a:pt x="10530" y="2606"/>
                </a:lnTo>
                <a:lnTo>
                  <a:pt x="10507" y="2346"/>
                </a:lnTo>
                <a:lnTo>
                  <a:pt x="10462" y="2141"/>
                </a:lnTo>
                <a:lnTo>
                  <a:pt x="10395" y="1880"/>
                </a:lnTo>
                <a:lnTo>
                  <a:pt x="10293" y="1638"/>
                </a:lnTo>
                <a:lnTo>
                  <a:pt x="10158" y="1415"/>
                </a:lnTo>
                <a:lnTo>
                  <a:pt x="9967" y="1210"/>
                </a:lnTo>
                <a:lnTo>
                  <a:pt x="9753" y="986"/>
                </a:lnTo>
                <a:lnTo>
                  <a:pt x="9495" y="819"/>
                </a:lnTo>
                <a:lnTo>
                  <a:pt x="9191" y="670"/>
                </a:lnTo>
                <a:lnTo>
                  <a:pt x="8842" y="521"/>
                </a:lnTo>
                <a:lnTo>
                  <a:pt x="8471" y="446"/>
                </a:lnTo>
                <a:lnTo>
                  <a:pt x="7998" y="428"/>
                </a:lnTo>
                <a:lnTo>
                  <a:pt x="7413" y="428"/>
                </a:lnTo>
                <a:lnTo>
                  <a:pt x="6817" y="446"/>
                </a:lnTo>
                <a:lnTo>
                  <a:pt x="6187" y="521"/>
                </a:lnTo>
                <a:lnTo>
                  <a:pt x="5602" y="633"/>
                </a:lnTo>
                <a:lnTo>
                  <a:pt x="5107" y="744"/>
                </a:lnTo>
                <a:lnTo>
                  <a:pt x="4725" y="856"/>
                </a:lnTo>
                <a:lnTo>
                  <a:pt x="4848" y="1564"/>
                </a:lnTo>
                <a:lnTo>
                  <a:pt x="5028" y="2495"/>
                </a:lnTo>
                <a:lnTo>
                  <a:pt x="5175" y="3556"/>
                </a:lnTo>
                <a:lnTo>
                  <a:pt x="5298" y="4673"/>
                </a:lnTo>
                <a:lnTo>
                  <a:pt x="5343" y="5213"/>
                </a:lnTo>
                <a:lnTo>
                  <a:pt x="5388" y="5753"/>
                </a:lnTo>
                <a:lnTo>
                  <a:pt x="5411" y="6275"/>
                </a:lnTo>
                <a:lnTo>
                  <a:pt x="5411" y="6740"/>
                </a:lnTo>
                <a:lnTo>
                  <a:pt x="5366" y="7168"/>
                </a:lnTo>
                <a:lnTo>
                  <a:pt x="5321" y="7541"/>
                </a:lnTo>
                <a:lnTo>
                  <a:pt x="5287" y="7708"/>
                </a:lnTo>
                <a:lnTo>
                  <a:pt x="5242" y="7857"/>
                </a:lnTo>
                <a:lnTo>
                  <a:pt x="5197" y="7969"/>
                </a:lnTo>
                <a:lnTo>
                  <a:pt x="5130" y="8062"/>
                </a:lnTo>
                <a:lnTo>
                  <a:pt x="5006" y="8248"/>
                </a:lnTo>
                <a:lnTo>
                  <a:pt x="4848" y="8397"/>
                </a:lnTo>
                <a:lnTo>
                  <a:pt x="4725" y="8528"/>
                </a:lnTo>
                <a:lnTo>
                  <a:pt x="4567" y="8640"/>
                </a:lnTo>
                <a:lnTo>
                  <a:pt x="4421" y="8714"/>
                </a:lnTo>
                <a:lnTo>
                  <a:pt x="4263" y="8751"/>
                </a:lnTo>
                <a:lnTo>
                  <a:pt x="4095" y="8788"/>
                </a:lnTo>
                <a:lnTo>
                  <a:pt x="3948" y="8788"/>
                </a:lnTo>
                <a:lnTo>
                  <a:pt x="3791" y="8751"/>
                </a:lnTo>
                <a:lnTo>
                  <a:pt x="3667" y="8714"/>
                </a:lnTo>
                <a:lnTo>
                  <a:pt x="3510" y="8677"/>
                </a:lnTo>
                <a:lnTo>
                  <a:pt x="3386" y="8602"/>
                </a:lnTo>
                <a:lnTo>
                  <a:pt x="3251" y="8491"/>
                </a:lnTo>
                <a:lnTo>
                  <a:pt x="3127" y="8360"/>
                </a:lnTo>
                <a:lnTo>
                  <a:pt x="3015" y="8248"/>
                </a:lnTo>
                <a:lnTo>
                  <a:pt x="2925" y="8062"/>
                </a:lnTo>
                <a:lnTo>
                  <a:pt x="2778" y="7857"/>
                </a:lnTo>
                <a:lnTo>
                  <a:pt x="2610" y="7671"/>
                </a:lnTo>
                <a:lnTo>
                  <a:pt x="2407" y="7541"/>
                </a:lnTo>
                <a:lnTo>
                  <a:pt x="2171" y="7466"/>
                </a:lnTo>
                <a:lnTo>
                  <a:pt x="1957" y="7429"/>
                </a:lnTo>
                <a:lnTo>
                  <a:pt x="1698" y="7429"/>
                </a:lnTo>
                <a:lnTo>
                  <a:pt x="1462" y="7466"/>
                </a:lnTo>
                <a:lnTo>
                  <a:pt x="1226" y="7559"/>
                </a:lnTo>
                <a:lnTo>
                  <a:pt x="989" y="7708"/>
                </a:lnTo>
                <a:lnTo>
                  <a:pt x="776" y="7932"/>
                </a:lnTo>
                <a:lnTo>
                  <a:pt x="551" y="8211"/>
                </a:lnTo>
                <a:lnTo>
                  <a:pt x="382" y="8528"/>
                </a:lnTo>
                <a:lnTo>
                  <a:pt x="315" y="8714"/>
                </a:lnTo>
                <a:lnTo>
                  <a:pt x="236" y="8919"/>
                </a:lnTo>
                <a:lnTo>
                  <a:pt x="191" y="9142"/>
                </a:lnTo>
                <a:lnTo>
                  <a:pt x="123" y="9347"/>
                </a:lnTo>
                <a:lnTo>
                  <a:pt x="78" y="9608"/>
                </a:lnTo>
                <a:lnTo>
                  <a:pt x="56" y="9887"/>
                </a:lnTo>
                <a:lnTo>
                  <a:pt x="33" y="10185"/>
                </a:lnTo>
                <a:lnTo>
                  <a:pt x="33" y="10464"/>
                </a:lnTo>
                <a:lnTo>
                  <a:pt x="33" y="10706"/>
                </a:lnTo>
                <a:lnTo>
                  <a:pt x="56" y="10967"/>
                </a:lnTo>
                <a:lnTo>
                  <a:pt x="78" y="11172"/>
                </a:lnTo>
                <a:lnTo>
                  <a:pt x="123" y="11395"/>
                </a:lnTo>
                <a:lnTo>
                  <a:pt x="168" y="11600"/>
                </a:lnTo>
                <a:lnTo>
                  <a:pt x="236" y="11786"/>
                </a:lnTo>
                <a:lnTo>
                  <a:pt x="292" y="11973"/>
                </a:lnTo>
                <a:lnTo>
                  <a:pt x="382" y="12140"/>
                </a:lnTo>
                <a:lnTo>
                  <a:pt x="540" y="12419"/>
                </a:lnTo>
                <a:lnTo>
                  <a:pt x="731" y="12680"/>
                </a:lnTo>
                <a:lnTo>
                  <a:pt x="944" y="12866"/>
                </a:lnTo>
                <a:lnTo>
                  <a:pt x="1158" y="12997"/>
                </a:lnTo>
                <a:lnTo>
                  <a:pt x="1395" y="13108"/>
                </a:lnTo>
                <a:lnTo>
                  <a:pt x="1608" y="13183"/>
                </a:lnTo>
                <a:lnTo>
                  <a:pt x="1856" y="13183"/>
                </a:lnTo>
                <a:lnTo>
                  <a:pt x="2070" y="13146"/>
                </a:lnTo>
                <a:lnTo>
                  <a:pt x="2261" y="13071"/>
                </a:lnTo>
                <a:lnTo>
                  <a:pt x="2430" y="12960"/>
                </a:lnTo>
                <a:lnTo>
                  <a:pt x="2587" y="12792"/>
                </a:lnTo>
                <a:lnTo>
                  <a:pt x="2688" y="12606"/>
                </a:lnTo>
                <a:lnTo>
                  <a:pt x="2801" y="12419"/>
                </a:lnTo>
                <a:lnTo>
                  <a:pt x="2925" y="12289"/>
                </a:lnTo>
                <a:lnTo>
                  <a:pt x="3082" y="12177"/>
                </a:lnTo>
                <a:lnTo>
                  <a:pt x="3228" y="12103"/>
                </a:lnTo>
                <a:lnTo>
                  <a:pt x="3408" y="12103"/>
                </a:lnTo>
                <a:lnTo>
                  <a:pt x="3577" y="12103"/>
                </a:lnTo>
                <a:lnTo>
                  <a:pt x="3723" y="12177"/>
                </a:lnTo>
                <a:lnTo>
                  <a:pt x="3903" y="12252"/>
                </a:lnTo>
                <a:lnTo>
                  <a:pt x="4072" y="12364"/>
                </a:lnTo>
                <a:lnTo>
                  <a:pt x="4230" y="12494"/>
                </a:lnTo>
                <a:lnTo>
                  <a:pt x="4353" y="12643"/>
                </a:lnTo>
                <a:lnTo>
                  <a:pt x="4488" y="12829"/>
                </a:lnTo>
                <a:lnTo>
                  <a:pt x="4567" y="13034"/>
                </a:lnTo>
                <a:lnTo>
                  <a:pt x="4657" y="13257"/>
                </a:lnTo>
                <a:lnTo>
                  <a:pt x="4702" y="13462"/>
                </a:lnTo>
                <a:lnTo>
                  <a:pt x="4725" y="13686"/>
                </a:lnTo>
                <a:lnTo>
                  <a:pt x="4702" y="14282"/>
                </a:lnTo>
                <a:lnTo>
                  <a:pt x="4657" y="15045"/>
                </a:lnTo>
                <a:lnTo>
                  <a:pt x="4612" y="15976"/>
                </a:lnTo>
                <a:lnTo>
                  <a:pt x="4590" y="16926"/>
                </a:lnTo>
                <a:lnTo>
                  <a:pt x="4567" y="17968"/>
                </a:lnTo>
                <a:lnTo>
                  <a:pt x="4567" y="19011"/>
                </a:lnTo>
                <a:lnTo>
                  <a:pt x="4590" y="19514"/>
                </a:lnTo>
                <a:lnTo>
                  <a:pt x="4612" y="19980"/>
                </a:lnTo>
                <a:lnTo>
                  <a:pt x="4657" y="20426"/>
                </a:lnTo>
                <a:lnTo>
                  <a:pt x="4725" y="20836"/>
                </a:lnTo>
                <a:lnTo>
                  <a:pt x="4848" y="20929"/>
                </a:lnTo>
                <a:lnTo>
                  <a:pt x="5040" y="21004"/>
                </a:lnTo>
                <a:lnTo>
                  <a:pt x="5265" y="21078"/>
                </a:lnTo>
                <a:lnTo>
                  <a:pt x="5478" y="21115"/>
                </a:lnTo>
                <a:lnTo>
                  <a:pt x="6041" y="21115"/>
                </a:lnTo>
                <a:lnTo>
                  <a:pt x="6637" y="21078"/>
                </a:lnTo>
                <a:lnTo>
                  <a:pt x="7312" y="21004"/>
                </a:lnTo>
                <a:lnTo>
                  <a:pt x="7998" y="20929"/>
                </a:lnTo>
                <a:lnTo>
                  <a:pt x="8696" y="20855"/>
                </a:lnTo>
                <a:lnTo>
                  <a:pt x="9360" y="20836"/>
                </a:lnTo>
                <a:close/>
              </a:path>
            </a:pathLst>
          </a:custGeom>
          <a:solidFill>
            <a:srgbClr val="FFCC99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>
        <p:nvSpPr>
          <p:cNvPr id="31" name="Puzzle3"/>
          <p:cNvSpPr>
            <a:spLocks noEditPoints="1" noChangeArrowheads="1"/>
          </p:cNvSpPr>
          <p:nvPr/>
        </p:nvSpPr>
        <p:spPr bwMode="auto">
          <a:xfrm>
            <a:off x="4630586" y="3766803"/>
            <a:ext cx="1012316" cy="1221887"/>
          </a:xfrm>
          <a:custGeom>
            <a:avLst/>
            <a:gdLst>
              <a:gd name="T0" fmla="*/ 10391 w 21600"/>
              <a:gd name="T1" fmla="*/ 15806 h 21600"/>
              <a:gd name="T2" fmla="*/ 20551 w 21600"/>
              <a:gd name="T3" fmla="*/ 21088 h 21600"/>
              <a:gd name="T4" fmla="*/ 13180 w 21600"/>
              <a:gd name="T5" fmla="*/ 13801 h 21600"/>
              <a:gd name="T6" fmla="*/ 20551 w 21600"/>
              <a:gd name="T7" fmla="*/ 7025 h 21600"/>
              <a:gd name="T8" fmla="*/ 10500 w 21600"/>
              <a:gd name="T9" fmla="*/ 52 h 21600"/>
              <a:gd name="T10" fmla="*/ 692 w 21600"/>
              <a:gd name="T11" fmla="*/ 6802 h 21600"/>
              <a:gd name="T12" fmla="*/ 8064 w 21600"/>
              <a:gd name="T13" fmla="*/ 13526 h 21600"/>
              <a:gd name="T14" fmla="*/ 692 w 21600"/>
              <a:gd name="T15" fmla="*/ 21088 h 21600"/>
              <a:gd name="T16" fmla="*/ 2273 w 21600"/>
              <a:gd name="T17" fmla="*/ 7719 h 21600"/>
              <a:gd name="T18" fmla="*/ 19149 w 21600"/>
              <a:gd name="T19" fmla="*/ 20237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6625" y="20892"/>
                </a:moveTo>
                <a:lnTo>
                  <a:pt x="7105" y="21023"/>
                </a:lnTo>
                <a:lnTo>
                  <a:pt x="7513" y="21088"/>
                </a:lnTo>
                <a:lnTo>
                  <a:pt x="7922" y="21115"/>
                </a:lnTo>
                <a:lnTo>
                  <a:pt x="8242" y="21115"/>
                </a:lnTo>
                <a:lnTo>
                  <a:pt x="8544" y="21062"/>
                </a:lnTo>
                <a:lnTo>
                  <a:pt x="8810" y="20997"/>
                </a:lnTo>
                <a:lnTo>
                  <a:pt x="9023" y="20892"/>
                </a:lnTo>
                <a:lnTo>
                  <a:pt x="9148" y="20761"/>
                </a:lnTo>
                <a:lnTo>
                  <a:pt x="9290" y="20616"/>
                </a:lnTo>
                <a:lnTo>
                  <a:pt x="9361" y="20459"/>
                </a:lnTo>
                <a:lnTo>
                  <a:pt x="9396" y="20289"/>
                </a:lnTo>
                <a:lnTo>
                  <a:pt x="9396" y="20092"/>
                </a:lnTo>
                <a:lnTo>
                  <a:pt x="9325" y="19909"/>
                </a:lnTo>
                <a:lnTo>
                  <a:pt x="9219" y="19738"/>
                </a:lnTo>
                <a:lnTo>
                  <a:pt x="9094" y="19555"/>
                </a:lnTo>
                <a:lnTo>
                  <a:pt x="8917" y="19384"/>
                </a:lnTo>
                <a:lnTo>
                  <a:pt x="8650" y="19162"/>
                </a:lnTo>
                <a:lnTo>
                  <a:pt x="8437" y="18900"/>
                </a:lnTo>
                <a:lnTo>
                  <a:pt x="8277" y="18624"/>
                </a:lnTo>
                <a:lnTo>
                  <a:pt x="8135" y="18349"/>
                </a:lnTo>
                <a:lnTo>
                  <a:pt x="8028" y="18048"/>
                </a:lnTo>
                <a:lnTo>
                  <a:pt x="7993" y="17746"/>
                </a:lnTo>
                <a:lnTo>
                  <a:pt x="7993" y="17471"/>
                </a:lnTo>
                <a:lnTo>
                  <a:pt x="8028" y="17169"/>
                </a:lnTo>
                <a:lnTo>
                  <a:pt x="8135" y="16920"/>
                </a:lnTo>
                <a:lnTo>
                  <a:pt x="8277" y="16671"/>
                </a:lnTo>
                <a:lnTo>
                  <a:pt x="8366" y="16540"/>
                </a:lnTo>
                <a:lnTo>
                  <a:pt x="8473" y="16409"/>
                </a:lnTo>
                <a:lnTo>
                  <a:pt x="8615" y="16317"/>
                </a:lnTo>
                <a:lnTo>
                  <a:pt x="8739" y="16213"/>
                </a:lnTo>
                <a:lnTo>
                  <a:pt x="8881" y="16134"/>
                </a:lnTo>
                <a:lnTo>
                  <a:pt x="9059" y="16055"/>
                </a:lnTo>
                <a:lnTo>
                  <a:pt x="9254" y="15990"/>
                </a:lnTo>
                <a:lnTo>
                  <a:pt x="9432" y="15911"/>
                </a:lnTo>
                <a:lnTo>
                  <a:pt x="9663" y="15885"/>
                </a:lnTo>
                <a:lnTo>
                  <a:pt x="9876" y="15833"/>
                </a:lnTo>
                <a:lnTo>
                  <a:pt x="10142" y="15806"/>
                </a:lnTo>
                <a:lnTo>
                  <a:pt x="10391" y="15806"/>
                </a:lnTo>
                <a:lnTo>
                  <a:pt x="10728" y="15806"/>
                </a:lnTo>
                <a:lnTo>
                  <a:pt x="10995" y="15806"/>
                </a:lnTo>
                <a:lnTo>
                  <a:pt x="11279" y="15833"/>
                </a:lnTo>
                <a:lnTo>
                  <a:pt x="11546" y="15885"/>
                </a:lnTo>
                <a:lnTo>
                  <a:pt x="11776" y="15937"/>
                </a:lnTo>
                <a:lnTo>
                  <a:pt x="12025" y="15990"/>
                </a:lnTo>
                <a:lnTo>
                  <a:pt x="12221" y="16055"/>
                </a:lnTo>
                <a:lnTo>
                  <a:pt x="12434" y="16134"/>
                </a:lnTo>
                <a:lnTo>
                  <a:pt x="12611" y="16213"/>
                </a:lnTo>
                <a:lnTo>
                  <a:pt x="12771" y="16317"/>
                </a:lnTo>
                <a:lnTo>
                  <a:pt x="12913" y="16409"/>
                </a:lnTo>
                <a:lnTo>
                  <a:pt x="13038" y="16514"/>
                </a:lnTo>
                <a:lnTo>
                  <a:pt x="13251" y="16737"/>
                </a:lnTo>
                <a:lnTo>
                  <a:pt x="13428" y="16986"/>
                </a:lnTo>
                <a:lnTo>
                  <a:pt x="13517" y="17248"/>
                </a:lnTo>
                <a:lnTo>
                  <a:pt x="13588" y="17523"/>
                </a:lnTo>
                <a:lnTo>
                  <a:pt x="13588" y="17799"/>
                </a:lnTo>
                <a:lnTo>
                  <a:pt x="13517" y="18074"/>
                </a:lnTo>
                <a:lnTo>
                  <a:pt x="13428" y="18323"/>
                </a:lnTo>
                <a:lnTo>
                  <a:pt x="13286" y="18572"/>
                </a:lnTo>
                <a:lnTo>
                  <a:pt x="13109" y="18808"/>
                </a:lnTo>
                <a:lnTo>
                  <a:pt x="12878" y="19031"/>
                </a:lnTo>
                <a:lnTo>
                  <a:pt x="12434" y="19411"/>
                </a:lnTo>
                <a:lnTo>
                  <a:pt x="12132" y="19738"/>
                </a:lnTo>
                <a:lnTo>
                  <a:pt x="12025" y="19856"/>
                </a:lnTo>
                <a:lnTo>
                  <a:pt x="11919" y="20014"/>
                </a:lnTo>
                <a:lnTo>
                  <a:pt x="11883" y="20132"/>
                </a:lnTo>
                <a:lnTo>
                  <a:pt x="11883" y="20263"/>
                </a:lnTo>
                <a:lnTo>
                  <a:pt x="11883" y="20394"/>
                </a:lnTo>
                <a:lnTo>
                  <a:pt x="11954" y="20485"/>
                </a:lnTo>
                <a:lnTo>
                  <a:pt x="12061" y="20590"/>
                </a:lnTo>
                <a:lnTo>
                  <a:pt x="12185" y="20695"/>
                </a:lnTo>
                <a:lnTo>
                  <a:pt x="12327" y="20787"/>
                </a:lnTo>
                <a:lnTo>
                  <a:pt x="12540" y="20892"/>
                </a:lnTo>
                <a:lnTo>
                  <a:pt x="12771" y="20997"/>
                </a:lnTo>
                <a:lnTo>
                  <a:pt x="13073" y="21088"/>
                </a:lnTo>
                <a:lnTo>
                  <a:pt x="13428" y="21193"/>
                </a:lnTo>
                <a:lnTo>
                  <a:pt x="13873" y="21298"/>
                </a:lnTo>
                <a:lnTo>
                  <a:pt x="14317" y="21390"/>
                </a:lnTo>
                <a:lnTo>
                  <a:pt x="14778" y="21468"/>
                </a:lnTo>
                <a:lnTo>
                  <a:pt x="15294" y="21547"/>
                </a:lnTo>
                <a:lnTo>
                  <a:pt x="15809" y="21600"/>
                </a:lnTo>
                <a:lnTo>
                  <a:pt x="16359" y="21652"/>
                </a:lnTo>
                <a:lnTo>
                  <a:pt x="16875" y="21678"/>
                </a:lnTo>
                <a:lnTo>
                  <a:pt x="17407" y="21678"/>
                </a:lnTo>
                <a:lnTo>
                  <a:pt x="17958" y="21678"/>
                </a:lnTo>
                <a:lnTo>
                  <a:pt x="18473" y="21652"/>
                </a:lnTo>
                <a:lnTo>
                  <a:pt x="18953" y="21573"/>
                </a:lnTo>
                <a:lnTo>
                  <a:pt x="19397" y="21495"/>
                </a:lnTo>
                <a:lnTo>
                  <a:pt x="19841" y="21390"/>
                </a:lnTo>
                <a:lnTo>
                  <a:pt x="20214" y="21272"/>
                </a:lnTo>
                <a:lnTo>
                  <a:pt x="20551" y="21088"/>
                </a:lnTo>
                <a:lnTo>
                  <a:pt x="20480" y="20787"/>
                </a:lnTo>
                <a:lnTo>
                  <a:pt x="20409" y="20485"/>
                </a:lnTo>
                <a:lnTo>
                  <a:pt x="20356" y="20158"/>
                </a:lnTo>
                <a:lnTo>
                  <a:pt x="20356" y="19804"/>
                </a:lnTo>
                <a:lnTo>
                  <a:pt x="20321" y="19083"/>
                </a:lnTo>
                <a:lnTo>
                  <a:pt x="20356" y="18349"/>
                </a:lnTo>
                <a:lnTo>
                  <a:pt x="20409" y="17641"/>
                </a:lnTo>
                <a:lnTo>
                  <a:pt x="20480" y="17012"/>
                </a:lnTo>
                <a:lnTo>
                  <a:pt x="20551" y="16488"/>
                </a:lnTo>
                <a:lnTo>
                  <a:pt x="20551" y="16055"/>
                </a:lnTo>
                <a:lnTo>
                  <a:pt x="20551" y="15911"/>
                </a:lnTo>
                <a:lnTo>
                  <a:pt x="20445" y="15754"/>
                </a:lnTo>
                <a:lnTo>
                  <a:pt x="20356" y="15610"/>
                </a:lnTo>
                <a:lnTo>
                  <a:pt x="20178" y="15452"/>
                </a:lnTo>
                <a:lnTo>
                  <a:pt x="20001" y="15334"/>
                </a:lnTo>
                <a:lnTo>
                  <a:pt x="19770" y="15230"/>
                </a:lnTo>
                <a:lnTo>
                  <a:pt x="19521" y="15125"/>
                </a:lnTo>
                <a:lnTo>
                  <a:pt x="19290" y="15059"/>
                </a:lnTo>
                <a:lnTo>
                  <a:pt x="19024" y="15007"/>
                </a:lnTo>
                <a:lnTo>
                  <a:pt x="18740" y="14954"/>
                </a:lnTo>
                <a:lnTo>
                  <a:pt x="18509" y="14954"/>
                </a:lnTo>
                <a:lnTo>
                  <a:pt x="18225" y="14954"/>
                </a:lnTo>
                <a:lnTo>
                  <a:pt x="17994" y="15007"/>
                </a:lnTo>
                <a:lnTo>
                  <a:pt x="17763" y="15085"/>
                </a:lnTo>
                <a:lnTo>
                  <a:pt x="17550" y="15177"/>
                </a:lnTo>
                <a:lnTo>
                  <a:pt x="17372" y="15308"/>
                </a:lnTo>
                <a:lnTo>
                  <a:pt x="17176" y="15426"/>
                </a:lnTo>
                <a:lnTo>
                  <a:pt x="16928" y="15557"/>
                </a:lnTo>
                <a:lnTo>
                  <a:pt x="16661" y="15636"/>
                </a:lnTo>
                <a:lnTo>
                  <a:pt x="16359" y="15688"/>
                </a:lnTo>
                <a:lnTo>
                  <a:pt x="16022" y="15715"/>
                </a:lnTo>
                <a:lnTo>
                  <a:pt x="15667" y="15688"/>
                </a:lnTo>
                <a:lnTo>
                  <a:pt x="15294" y="15662"/>
                </a:lnTo>
                <a:lnTo>
                  <a:pt x="14956" y="15583"/>
                </a:lnTo>
                <a:lnTo>
                  <a:pt x="14619" y="15479"/>
                </a:lnTo>
                <a:lnTo>
                  <a:pt x="14281" y="15334"/>
                </a:lnTo>
                <a:lnTo>
                  <a:pt x="13961" y="15177"/>
                </a:lnTo>
                <a:lnTo>
                  <a:pt x="13695" y="14981"/>
                </a:lnTo>
                <a:lnTo>
                  <a:pt x="13588" y="14850"/>
                </a:lnTo>
                <a:lnTo>
                  <a:pt x="13482" y="14732"/>
                </a:lnTo>
                <a:lnTo>
                  <a:pt x="13393" y="14600"/>
                </a:lnTo>
                <a:lnTo>
                  <a:pt x="13322" y="14456"/>
                </a:lnTo>
                <a:lnTo>
                  <a:pt x="13251" y="14299"/>
                </a:lnTo>
                <a:lnTo>
                  <a:pt x="13215" y="14155"/>
                </a:lnTo>
                <a:lnTo>
                  <a:pt x="13180" y="13971"/>
                </a:lnTo>
                <a:lnTo>
                  <a:pt x="13180" y="13801"/>
                </a:lnTo>
                <a:lnTo>
                  <a:pt x="13180" y="13591"/>
                </a:lnTo>
                <a:lnTo>
                  <a:pt x="13215" y="13395"/>
                </a:lnTo>
                <a:lnTo>
                  <a:pt x="13251" y="13198"/>
                </a:lnTo>
                <a:lnTo>
                  <a:pt x="13322" y="13015"/>
                </a:lnTo>
                <a:lnTo>
                  <a:pt x="13393" y="12870"/>
                </a:lnTo>
                <a:lnTo>
                  <a:pt x="13482" y="12713"/>
                </a:lnTo>
                <a:lnTo>
                  <a:pt x="13588" y="12569"/>
                </a:lnTo>
                <a:lnTo>
                  <a:pt x="13730" y="12438"/>
                </a:lnTo>
                <a:lnTo>
                  <a:pt x="13997" y="12215"/>
                </a:lnTo>
                <a:lnTo>
                  <a:pt x="14334" y="12005"/>
                </a:lnTo>
                <a:lnTo>
                  <a:pt x="14690" y="11861"/>
                </a:lnTo>
                <a:lnTo>
                  <a:pt x="15063" y="11756"/>
                </a:lnTo>
                <a:lnTo>
                  <a:pt x="15436" y="11678"/>
                </a:lnTo>
                <a:lnTo>
                  <a:pt x="15809" y="11638"/>
                </a:lnTo>
                <a:lnTo>
                  <a:pt x="16182" y="11638"/>
                </a:lnTo>
                <a:lnTo>
                  <a:pt x="16555" y="11678"/>
                </a:lnTo>
                <a:lnTo>
                  <a:pt x="16910" y="11730"/>
                </a:lnTo>
                <a:lnTo>
                  <a:pt x="17248" y="11835"/>
                </a:lnTo>
                <a:lnTo>
                  <a:pt x="17514" y="11966"/>
                </a:lnTo>
                <a:lnTo>
                  <a:pt x="17763" y="12110"/>
                </a:lnTo>
                <a:lnTo>
                  <a:pt x="17887" y="12215"/>
                </a:lnTo>
                <a:lnTo>
                  <a:pt x="18065" y="12307"/>
                </a:lnTo>
                <a:lnTo>
                  <a:pt x="18260" y="12412"/>
                </a:lnTo>
                <a:lnTo>
                  <a:pt x="18438" y="12464"/>
                </a:lnTo>
                <a:lnTo>
                  <a:pt x="18669" y="12543"/>
                </a:lnTo>
                <a:lnTo>
                  <a:pt x="18882" y="12569"/>
                </a:lnTo>
                <a:lnTo>
                  <a:pt x="19113" y="12595"/>
                </a:lnTo>
                <a:lnTo>
                  <a:pt x="19361" y="12608"/>
                </a:lnTo>
                <a:lnTo>
                  <a:pt x="19592" y="12608"/>
                </a:lnTo>
                <a:lnTo>
                  <a:pt x="19841" y="12595"/>
                </a:lnTo>
                <a:lnTo>
                  <a:pt x="20072" y="12543"/>
                </a:lnTo>
                <a:lnTo>
                  <a:pt x="20321" y="12490"/>
                </a:lnTo>
                <a:lnTo>
                  <a:pt x="20551" y="12438"/>
                </a:lnTo>
                <a:lnTo>
                  <a:pt x="20800" y="12333"/>
                </a:lnTo>
                <a:lnTo>
                  <a:pt x="20996" y="12241"/>
                </a:lnTo>
                <a:lnTo>
                  <a:pt x="21244" y="12110"/>
                </a:lnTo>
                <a:lnTo>
                  <a:pt x="21298" y="12032"/>
                </a:lnTo>
                <a:lnTo>
                  <a:pt x="21404" y="11966"/>
                </a:lnTo>
                <a:lnTo>
                  <a:pt x="21475" y="11861"/>
                </a:lnTo>
                <a:lnTo>
                  <a:pt x="21511" y="11730"/>
                </a:lnTo>
                <a:lnTo>
                  <a:pt x="21617" y="11481"/>
                </a:lnTo>
                <a:lnTo>
                  <a:pt x="21653" y="11180"/>
                </a:lnTo>
                <a:lnTo>
                  <a:pt x="21653" y="10826"/>
                </a:lnTo>
                <a:lnTo>
                  <a:pt x="21653" y="10472"/>
                </a:lnTo>
                <a:lnTo>
                  <a:pt x="21582" y="10092"/>
                </a:lnTo>
                <a:lnTo>
                  <a:pt x="21511" y="9725"/>
                </a:lnTo>
                <a:lnTo>
                  <a:pt x="21298" y="8912"/>
                </a:lnTo>
                <a:lnTo>
                  <a:pt x="21067" y="8191"/>
                </a:lnTo>
                <a:lnTo>
                  <a:pt x="20800" y="7536"/>
                </a:lnTo>
                <a:lnTo>
                  <a:pt x="20551" y="7025"/>
                </a:lnTo>
                <a:lnTo>
                  <a:pt x="20001" y="7103"/>
                </a:lnTo>
                <a:lnTo>
                  <a:pt x="19432" y="7156"/>
                </a:lnTo>
                <a:lnTo>
                  <a:pt x="18846" y="7208"/>
                </a:lnTo>
                <a:lnTo>
                  <a:pt x="18225" y="7208"/>
                </a:lnTo>
                <a:lnTo>
                  <a:pt x="17656" y="7208"/>
                </a:lnTo>
                <a:lnTo>
                  <a:pt x="17070" y="7182"/>
                </a:lnTo>
                <a:lnTo>
                  <a:pt x="16484" y="7156"/>
                </a:lnTo>
                <a:lnTo>
                  <a:pt x="15986" y="7103"/>
                </a:lnTo>
                <a:lnTo>
                  <a:pt x="14992" y="6999"/>
                </a:lnTo>
                <a:lnTo>
                  <a:pt x="14210" y="6907"/>
                </a:lnTo>
                <a:lnTo>
                  <a:pt x="13695" y="6828"/>
                </a:lnTo>
                <a:lnTo>
                  <a:pt x="13517" y="6802"/>
                </a:lnTo>
                <a:lnTo>
                  <a:pt x="13073" y="6645"/>
                </a:lnTo>
                <a:lnTo>
                  <a:pt x="12700" y="6474"/>
                </a:lnTo>
                <a:lnTo>
                  <a:pt x="12363" y="6304"/>
                </a:lnTo>
                <a:lnTo>
                  <a:pt x="12132" y="6094"/>
                </a:lnTo>
                <a:lnTo>
                  <a:pt x="11919" y="5871"/>
                </a:lnTo>
                <a:lnTo>
                  <a:pt x="11776" y="5649"/>
                </a:lnTo>
                <a:lnTo>
                  <a:pt x="11688" y="5413"/>
                </a:lnTo>
                <a:lnTo>
                  <a:pt x="11617" y="5190"/>
                </a:lnTo>
                <a:lnTo>
                  <a:pt x="11617" y="4941"/>
                </a:lnTo>
                <a:lnTo>
                  <a:pt x="11652" y="4718"/>
                </a:lnTo>
                <a:lnTo>
                  <a:pt x="11723" y="4482"/>
                </a:lnTo>
                <a:lnTo>
                  <a:pt x="11812" y="4285"/>
                </a:lnTo>
                <a:lnTo>
                  <a:pt x="11919" y="4089"/>
                </a:lnTo>
                <a:lnTo>
                  <a:pt x="12096" y="3905"/>
                </a:lnTo>
                <a:lnTo>
                  <a:pt x="12292" y="3735"/>
                </a:lnTo>
                <a:lnTo>
                  <a:pt x="12505" y="3604"/>
                </a:lnTo>
                <a:lnTo>
                  <a:pt x="12700" y="3460"/>
                </a:lnTo>
                <a:lnTo>
                  <a:pt x="12878" y="3250"/>
                </a:lnTo>
                <a:lnTo>
                  <a:pt x="13038" y="3027"/>
                </a:lnTo>
                <a:lnTo>
                  <a:pt x="13180" y="2752"/>
                </a:lnTo>
                <a:lnTo>
                  <a:pt x="13286" y="2477"/>
                </a:lnTo>
                <a:lnTo>
                  <a:pt x="13322" y="2175"/>
                </a:lnTo>
                <a:lnTo>
                  <a:pt x="13357" y="1874"/>
                </a:lnTo>
                <a:lnTo>
                  <a:pt x="13286" y="1572"/>
                </a:lnTo>
                <a:lnTo>
                  <a:pt x="13180" y="1271"/>
                </a:lnTo>
                <a:lnTo>
                  <a:pt x="13038" y="983"/>
                </a:lnTo>
                <a:lnTo>
                  <a:pt x="12949" y="865"/>
                </a:lnTo>
                <a:lnTo>
                  <a:pt x="12807" y="733"/>
                </a:lnTo>
                <a:lnTo>
                  <a:pt x="12665" y="616"/>
                </a:lnTo>
                <a:lnTo>
                  <a:pt x="12505" y="511"/>
                </a:lnTo>
                <a:lnTo>
                  <a:pt x="12327" y="406"/>
                </a:lnTo>
                <a:lnTo>
                  <a:pt x="12132" y="314"/>
                </a:lnTo>
                <a:lnTo>
                  <a:pt x="11883" y="235"/>
                </a:lnTo>
                <a:lnTo>
                  <a:pt x="11652" y="183"/>
                </a:lnTo>
                <a:lnTo>
                  <a:pt x="11368" y="104"/>
                </a:lnTo>
                <a:lnTo>
                  <a:pt x="11101" y="78"/>
                </a:lnTo>
                <a:lnTo>
                  <a:pt x="10800" y="52"/>
                </a:lnTo>
                <a:lnTo>
                  <a:pt x="10444" y="52"/>
                </a:lnTo>
                <a:lnTo>
                  <a:pt x="10142" y="52"/>
                </a:lnTo>
                <a:lnTo>
                  <a:pt x="9840" y="78"/>
                </a:lnTo>
                <a:lnTo>
                  <a:pt x="9574" y="104"/>
                </a:lnTo>
                <a:lnTo>
                  <a:pt x="9325" y="157"/>
                </a:lnTo>
                <a:lnTo>
                  <a:pt x="9094" y="209"/>
                </a:lnTo>
                <a:lnTo>
                  <a:pt x="8846" y="262"/>
                </a:lnTo>
                <a:lnTo>
                  <a:pt x="8650" y="340"/>
                </a:lnTo>
                <a:lnTo>
                  <a:pt x="8437" y="432"/>
                </a:lnTo>
                <a:lnTo>
                  <a:pt x="8277" y="511"/>
                </a:lnTo>
                <a:lnTo>
                  <a:pt x="8100" y="616"/>
                </a:lnTo>
                <a:lnTo>
                  <a:pt x="7957" y="707"/>
                </a:lnTo>
                <a:lnTo>
                  <a:pt x="7833" y="838"/>
                </a:lnTo>
                <a:lnTo>
                  <a:pt x="7620" y="1061"/>
                </a:lnTo>
                <a:lnTo>
                  <a:pt x="7442" y="1336"/>
                </a:lnTo>
                <a:lnTo>
                  <a:pt x="7353" y="1599"/>
                </a:lnTo>
                <a:lnTo>
                  <a:pt x="7318" y="1900"/>
                </a:lnTo>
                <a:lnTo>
                  <a:pt x="7318" y="2175"/>
                </a:lnTo>
                <a:lnTo>
                  <a:pt x="7353" y="2450"/>
                </a:lnTo>
                <a:lnTo>
                  <a:pt x="7442" y="2726"/>
                </a:lnTo>
                <a:lnTo>
                  <a:pt x="7620" y="2975"/>
                </a:lnTo>
                <a:lnTo>
                  <a:pt x="7833" y="3198"/>
                </a:lnTo>
                <a:lnTo>
                  <a:pt x="8064" y="3433"/>
                </a:lnTo>
                <a:lnTo>
                  <a:pt x="8295" y="3630"/>
                </a:lnTo>
                <a:lnTo>
                  <a:pt x="8508" y="3853"/>
                </a:lnTo>
                <a:lnTo>
                  <a:pt x="8686" y="4089"/>
                </a:lnTo>
                <a:lnTo>
                  <a:pt x="8775" y="4312"/>
                </a:lnTo>
                <a:lnTo>
                  <a:pt x="8846" y="4561"/>
                </a:lnTo>
                <a:lnTo>
                  <a:pt x="8846" y="4810"/>
                </a:lnTo>
                <a:lnTo>
                  <a:pt x="8810" y="5059"/>
                </a:lnTo>
                <a:lnTo>
                  <a:pt x="8721" y="5295"/>
                </a:lnTo>
                <a:lnTo>
                  <a:pt x="8579" y="5544"/>
                </a:lnTo>
                <a:lnTo>
                  <a:pt x="8366" y="5766"/>
                </a:lnTo>
                <a:lnTo>
                  <a:pt x="8135" y="5976"/>
                </a:lnTo>
                <a:lnTo>
                  <a:pt x="7833" y="6199"/>
                </a:lnTo>
                <a:lnTo>
                  <a:pt x="7478" y="6369"/>
                </a:lnTo>
                <a:lnTo>
                  <a:pt x="7069" y="6527"/>
                </a:lnTo>
                <a:lnTo>
                  <a:pt x="6590" y="6671"/>
                </a:lnTo>
                <a:lnTo>
                  <a:pt x="6092" y="6802"/>
                </a:lnTo>
                <a:lnTo>
                  <a:pt x="5684" y="6802"/>
                </a:lnTo>
                <a:lnTo>
                  <a:pt x="5133" y="6802"/>
                </a:lnTo>
                <a:lnTo>
                  <a:pt x="4547" y="6802"/>
                </a:lnTo>
                <a:lnTo>
                  <a:pt x="3872" y="6802"/>
                </a:lnTo>
                <a:lnTo>
                  <a:pt x="3144" y="6802"/>
                </a:lnTo>
                <a:lnTo>
                  <a:pt x="2362" y="6802"/>
                </a:lnTo>
                <a:lnTo>
                  <a:pt x="1545" y="6802"/>
                </a:lnTo>
                <a:lnTo>
                  <a:pt x="692" y="6802"/>
                </a:lnTo>
                <a:lnTo>
                  <a:pt x="586" y="7234"/>
                </a:lnTo>
                <a:lnTo>
                  <a:pt x="461" y="7837"/>
                </a:lnTo>
                <a:lnTo>
                  <a:pt x="355" y="8493"/>
                </a:lnTo>
                <a:lnTo>
                  <a:pt x="248" y="9187"/>
                </a:lnTo>
                <a:lnTo>
                  <a:pt x="142" y="9869"/>
                </a:lnTo>
                <a:lnTo>
                  <a:pt x="106" y="10498"/>
                </a:lnTo>
                <a:lnTo>
                  <a:pt x="106" y="10983"/>
                </a:lnTo>
                <a:lnTo>
                  <a:pt x="106" y="11311"/>
                </a:lnTo>
                <a:lnTo>
                  <a:pt x="213" y="11481"/>
                </a:lnTo>
                <a:lnTo>
                  <a:pt x="319" y="11651"/>
                </a:lnTo>
                <a:lnTo>
                  <a:pt x="497" y="11783"/>
                </a:lnTo>
                <a:lnTo>
                  <a:pt x="692" y="11914"/>
                </a:lnTo>
                <a:lnTo>
                  <a:pt x="941" y="12032"/>
                </a:lnTo>
                <a:lnTo>
                  <a:pt x="1207" y="12110"/>
                </a:lnTo>
                <a:lnTo>
                  <a:pt x="1509" y="12189"/>
                </a:lnTo>
                <a:lnTo>
                  <a:pt x="1794" y="12241"/>
                </a:lnTo>
                <a:lnTo>
                  <a:pt x="2131" y="12267"/>
                </a:lnTo>
                <a:lnTo>
                  <a:pt x="2433" y="12281"/>
                </a:lnTo>
                <a:lnTo>
                  <a:pt x="2735" y="12267"/>
                </a:lnTo>
                <a:lnTo>
                  <a:pt x="3055" y="12241"/>
                </a:lnTo>
                <a:lnTo>
                  <a:pt x="3357" y="12189"/>
                </a:lnTo>
                <a:lnTo>
                  <a:pt x="3623" y="12084"/>
                </a:lnTo>
                <a:lnTo>
                  <a:pt x="3872" y="11979"/>
                </a:lnTo>
                <a:lnTo>
                  <a:pt x="4103" y="11861"/>
                </a:lnTo>
                <a:lnTo>
                  <a:pt x="4316" y="11704"/>
                </a:lnTo>
                <a:lnTo>
                  <a:pt x="4582" y="11612"/>
                </a:lnTo>
                <a:lnTo>
                  <a:pt x="4849" y="11533"/>
                </a:lnTo>
                <a:lnTo>
                  <a:pt x="5169" y="11507"/>
                </a:lnTo>
                <a:lnTo>
                  <a:pt x="5506" y="11481"/>
                </a:lnTo>
                <a:lnTo>
                  <a:pt x="5808" y="11507"/>
                </a:lnTo>
                <a:lnTo>
                  <a:pt x="6146" y="11560"/>
                </a:lnTo>
                <a:lnTo>
                  <a:pt x="6501" y="11651"/>
                </a:lnTo>
                <a:lnTo>
                  <a:pt x="6803" y="11783"/>
                </a:lnTo>
                <a:lnTo>
                  <a:pt x="7105" y="11940"/>
                </a:lnTo>
                <a:lnTo>
                  <a:pt x="7353" y="12110"/>
                </a:lnTo>
                <a:lnTo>
                  <a:pt x="7584" y="12333"/>
                </a:lnTo>
                <a:lnTo>
                  <a:pt x="7798" y="12595"/>
                </a:lnTo>
                <a:lnTo>
                  <a:pt x="7922" y="12870"/>
                </a:lnTo>
                <a:lnTo>
                  <a:pt x="8028" y="13198"/>
                </a:lnTo>
                <a:lnTo>
                  <a:pt x="8064" y="13526"/>
                </a:lnTo>
                <a:lnTo>
                  <a:pt x="8028" y="13775"/>
                </a:lnTo>
                <a:lnTo>
                  <a:pt x="7922" y="13998"/>
                </a:lnTo>
                <a:lnTo>
                  <a:pt x="7798" y="14220"/>
                </a:lnTo>
                <a:lnTo>
                  <a:pt x="7584" y="14404"/>
                </a:lnTo>
                <a:lnTo>
                  <a:pt x="7353" y="14574"/>
                </a:lnTo>
                <a:lnTo>
                  <a:pt x="7105" y="14732"/>
                </a:lnTo>
                <a:lnTo>
                  <a:pt x="6803" y="14850"/>
                </a:lnTo>
                <a:lnTo>
                  <a:pt x="6501" y="14954"/>
                </a:lnTo>
                <a:lnTo>
                  <a:pt x="6146" y="15033"/>
                </a:lnTo>
                <a:lnTo>
                  <a:pt x="5808" y="15085"/>
                </a:lnTo>
                <a:lnTo>
                  <a:pt x="5506" y="15085"/>
                </a:lnTo>
                <a:lnTo>
                  <a:pt x="5169" y="15059"/>
                </a:lnTo>
                <a:lnTo>
                  <a:pt x="4849" y="15007"/>
                </a:lnTo>
                <a:lnTo>
                  <a:pt x="4582" y="14902"/>
                </a:lnTo>
                <a:lnTo>
                  <a:pt x="4316" y="14784"/>
                </a:lnTo>
                <a:lnTo>
                  <a:pt x="4103" y="14600"/>
                </a:lnTo>
                <a:lnTo>
                  <a:pt x="3907" y="14430"/>
                </a:lnTo>
                <a:lnTo>
                  <a:pt x="3659" y="14299"/>
                </a:lnTo>
                <a:lnTo>
                  <a:pt x="3428" y="14194"/>
                </a:lnTo>
                <a:lnTo>
                  <a:pt x="3179" y="14129"/>
                </a:lnTo>
                <a:lnTo>
                  <a:pt x="2913" y="14102"/>
                </a:lnTo>
                <a:lnTo>
                  <a:pt x="2646" y="14102"/>
                </a:lnTo>
                <a:lnTo>
                  <a:pt x="2362" y="14129"/>
                </a:lnTo>
                <a:lnTo>
                  <a:pt x="2096" y="14168"/>
                </a:lnTo>
                <a:lnTo>
                  <a:pt x="1811" y="14273"/>
                </a:lnTo>
                <a:lnTo>
                  <a:pt x="1545" y="14378"/>
                </a:lnTo>
                <a:lnTo>
                  <a:pt x="1314" y="14496"/>
                </a:lnTo>
                <a:lnTo>
                  <a:pt x="1065" y="14653"/>
                </a:lnTo>
                <a:lnTo>
                  <a:pt x="870" y="14797"/>
                </a:lnTo>
                <a:lnTo>
                  <a:pt x="657" y="14981"/>
                </a:lnTo>
                <a:lnTo>
                  <a:pt x="497" y="15177"/>
                </a:lnTo>
                <a:lnTo>
                  <a:pt x="390" y="15413"/>
                </a:lnTo>
                <a:lnTo>
                  <a:pt x="284" y="15636"/>
                </a:lnTo>
                <a:lnTo>
                  <a:pt x="248" y="15911"/>
                </a:lnTo>
                <a:lnTo>
                  <a:pt x="284" y="16239"/>
                </a:lnTo>
                <a:lnTo>
                  <a:pt x="319" y="16566"/>
                </a:lnTo>
                <a:lnTo>
                  <a:pt x="497" y="17340"/>
                </a:lnTo>
                <a:lnTo>
                  <a:pt x="692" y="18152"/>
                </a:lnTo>
                <a:lnTo>
                  <a:pt x="799" y="18559"/>
                </a:lnTo>
                <a:lnTo>
                  <a:pt x="905" y="18978"/>
                </a:lnTo>
                <a:lnTo>
                  <a:pt x="959" y="19384"/>
                </a:lnTo>
                <a:lnTo>
                  <a:pt x="994" y="19791"/>
                </a:lnTo>
                <a:lnTo>
                  <a:pt x="994" y="20132"/>
                </a:lnTo>
                <a:lnTo>
                  <a:pt x="959" y="20485"/>
                </a:lnTo>
                <a:lnTo>
                  <a:pt x="941" y="20669"/>
                </a:lnTo>
                <a:lnTo>
                  <a:pt x="870" y="20813"/>
                </a:lnTo>
                <a:lnTo>
                  <a:pt x="799" y="20970"/>
                </a:lnTo>
                <a:lnTo>
                  <a:pt x="692" y="21088"/>
                </a:lnTo>
                <a:lnTo>
                  <a:pt x="1474" y="20997"/>
                </a:lnTo>
                <a:lnTo>
                  <a:pt x="2291" y="20866"/>
                </a:lnTo>
                <a:lnTo>
                  <a:pt x="3108" y="20787"/>
                </a:lnTo>
                <a:lnTo>
                  <a:pt x="3907" y="20721"/>
                </a:lnTo>
                <a:lnTo>
                  <a:pt x="4653" y="20695"/>
                </a:lnTo>
                <a:lnTo>
                  <a:pt x="5364" y="20695"/>
                </a:lnTo>
                <a:lnTo>
                  <a:pt x="5701" y="20721"/>
                </a:lnTo>
                <a:lnTo>
                  <a:pt x="6057" y="20761"/>
                </a:lnTo>
                <a:lnTo>
                  <a:pt x="6323" y="20813"/>
                </a:lnTo>
                <a:lnTo>
                  <a:pt x="6625" y="20892"/>
                </a:lnTo>
                <a:close/>
              </a:path>
            </a:pathLst>
          </a:custGeom>
          <a:solidFill>
            <a:srgbClr val="FFCC99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>
        <p:nvSpPr>
          <p:cNvPr id="32" name="Puzzle2"/>
          <p:cNvSpPr>
            <a:spLocks noEditPoints="1" noChangeArrowheads="1"/>
          </p:cNvSpPr>
          <p:nvPr/>
        </p:nvSpPr>
        <p:spPr bwMode="auto">
          <a:xfrm>
            <a:off x="4328891" y="4656989"/>
            <a:ext cx="1615707" cy="1112935"/>
          </a:xfrm>
          <a:custGeom>
            <a:avLst/>
            <a:gdLst>
              <a:gd name="T0" fmla="*/ 11 w 21600"/>
              <a:gd name="T1" fmla="*/ 13386 h 21600"/>
              <a:gd name="T2" fmla="*/ 4202 w 21600"/>
              <a:gd name="T3" fmla="*/ 21161 h 21600"/>
              <a:gd name="T4" fmla="*/ 10400 w 21600"/>
              <a:gd name="T5" fmla="*/ 13909 h 21600"/>
              <a:gd name="T6" fmla="*/ 16821 w 21600"/>
              <a:gd name="T7" fmla="*/ 21190 h 21600"/>
              <a:gd name="T8" fmla="*/ 21600 w 21600"/>
              <a:gd name="T9" fmla="*/ 15083 h 21600"/>
              <a:gd name="T10" fmla="*/ 16889 w 21600"/>
              <a:gd name="T11" fmla="*/ 5739 h 21600"/>
              <a:gd name="T12" fmla="*/ 10800 w 21600"/>
              <a:gd name="T13" fmla="*/ 28 h 21600"/>
              <a:gd name="T14" fmla="*/ 4202 w 21600"/>
              <a:gd name="T15" fmla="*/ 5894 h 21600"/>
              <a:gd name="T16" fmla="*/ 5388 w 21600"/>
              <a:gd name="T17" fmla="*/ 6742 h 21600"/>
              <a:gd name="T18" fmla="*/ 16177 w 21600"/>
              <a:gd name="T19" fmla="*/ 20441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4247" y="12354"/>
                </a:moveTo>
                <a:lnTo>
                  <a:pt x="4134" y="12468"/>
                </a:lnTo>
                <a:lnTo>
                  <a:pt x="4010" y="12581"/>
                </a:lnTo>
                <a:lnTo>
                  <a:pt x="3897" y="12637"/>
                </a:lnTo>
                <a:lnTo>
                  <a:pt x="3773" y="12694"/>
                </a:lnTo>
                <a:lnTo>
                  <a:pt x="3637" y="12694"/>
                </a:lnTo>
                <a:lnTo>
                  <a:pt x="3524" y="12694"/>
                </a:lnTo>
                <a:lnTo>
                  <a:pt x="3400" y="12665"/>
                </a:lnTo>
                <a:lnTo>
                  <a:pt x="3287" y="12609"/>
                </a:lnTo>
                <a:lnTo>
                  <a:pt x="3027" y="12496"/>
                </a:lnTo>
                <a:lnTo>
                  <a:pt x="2790" y="12340"/>
                </a:lnTo>
                <a:lnTo>
                  <a:pt x="2530" y="12142"/>
                </a:lnTo>
                <a:lnTo>
                  <a:pt x="2293" y="11987"/>
                </a:lnTo>
                <a:lnTo>
                  <a:pt x="2033" y="11817"/>
                </a:lnTo>
                <a:lnTo>
                  <a:pt x="1773" y="11676"/>
                </a:lnTo>
                <a:lnTo>
                  <a:pt x="1638" y="11662"/>
                </a:lnTo>
                <a:lnTo>
                  <a:pt x="1513" y="11634"/>
                </a:lnTo>
                <a:lnTo>
                  <a:pt x="1378" y="11634"/>
                </a:lnTo>
                <a:lnTo>
                  <a:pt x="1253" y="11634"/>
                </a:lnTo>
                <a:lnTo>
                  <a:pt x="1118" y="11662"/>
                </a:lnTo>
                <a:lnTo>
                  <a:pt x="971" y="11732"/>
                </a:lnTo>
                <a:lnTo>
                  <a:pt x="835" y="11817"/>
                </a:lnTo>
                <a:lnTo>
                  <a:pt x="711" y="11959"/>
                </a:lnTo>
                <a:lnTo>
                  <a:pt x="553" y="12086"/>
                </a:lnTo>
                <a:lnTo>
                  <a:pt x="429" y="12284"/>
                </a:lnTo>
                <a:lnTo>
                  <a:pt x="271" y="12524"/>
                </a:lnTo>
                <a:lnTo>
                  <a:pt x="146" y="12793"/>
                </a:lnTo>
                <a:lnTo>
                  <a:pt x="79" y="12962"/>
                </a:lnTo>
                <a:lnTo>
                  <a:pt x="33" y="13146"/>
                </a:lnTo>
                <a:lnTo>
                  <a:pt x="11" y="13386"/>
                </a:lnTo>
                <a:lnTo>
                  <a:pt x="11" y="13641"/>
                </a:lnTo>
                <a:lnTo>
                  <a:pt x="33" y="13881"/>
                </a:lnTo>
                <a:lnTo>
                  <a:pt x="101" y="14150"/>
                </a:lnTo>
                <a:lnTo>
                  <a:pt x="192" y="14404"/>
                </a:lnTo>
                <a:lnTo>
                  <a:pt x="293" y="14645"/>
                </a:lnTo>
                <a:lnTo>
                  <a:pt x="451" y="14857"/>
                </a:lnTo>
                <a:lnTo>
                  <a:pt x="621" y="15054"/>
                </a:lnTo>
                <a:lnTo>
                  <a:pt x="734" y="15125"/>
                </a:lnTo>
                <a:lnTo>
                  <a:pt x="835" y="15210"/>
                </a:lnTo>
                <a:lnTo>
                  <a:pt x="948" y="15267"/>
                </a:lnTo>
                <a:lnTo>
                  <a:pt x="1084" y="15323"/>
                </a:lnTo>
                <a:lnTo>
                  <a:pt x="1208" y="15351"/>
                </a:lnTo>
                <a:lnTo>
                  <a:pt x="1355" y="15380"/>
                </a:lnTo>
                <a:lnTo>
                  <a:pt x="1513" y="15380"/>
                </a:lnTo>
                <a:lnTo>
                  <a:pt x="1683" y="15380"/>
                </a:lnTo>
                <a:lnTo>
                  <a:pt x="1864" y="15351"/>
                </a:lnTo>
                <a:lnTo>
                  <a:pt x="2033" y="15323"/>
                </a:lnTo>
                <a:lnTo>
                  <a:pt x="2225" y="15238"/>
                </a:lnTo>
                <a:lnTo>
                  <a:pt x="2428" y="15153"/>
                </a:lnTo>
                <a:lnTo>
                  <a:pt x="2745" y="15026"/>
                </a:lnTo>
                <a:lnTo>
                  <a:pt x="3005" y="14913"/>
                </a:lnTo>
                <a:lnTo>
                  <a:pt x="3264" y="14828"/>
                </a:lnTo>
                <a:lnTo>
                  <a:pt x="3513" y="14800"/>
                </a:lnTo>
                <a:lnTo>
                  <a:pt x="3615" y="14828"/>
                </a:lnTo>
                <a:lnTo>
                  <a:pt x="3728" y="14857"/>
                </a:lnTo>
                <a:lnTo>
                  <a:pt x="3807" y="14913"/>
                </a:lnTo>
                <a:lnTo>
                  <a:pt x="3920" y="14998"/>
                </a:lnTo>
                <a:lnTo>
                  <a:pt x="4010" y="15097"/>
                </a:lnTo>
                <a:lnTo>
                  <a:pt x="4089" y="15238"/>
                </a:lnTo>
                <a:lnTo>
                  <a:pt x="4179" y="15408"/>
                </a:lnTo>
                <a:lnTo>
                  <a:pt x="4247" y="15620"/>
                </a:lnTo>
                <a:lnTo>
                  <a:pt x="4326" y="15860"/>
                </a:lnTo>
                <a:lnTo>
                  <a:pt x="4394" y="16129"/>
                </a:lnTo>
                <a:lnTo>
                  <a:pt x="4439" y="16440"/>
                </a:lnTo>
                <a:lnTo>
                  <a:pt x="4507" y="16737"/>
                </a:lnTo>
                <a:lnTo>
                  <a:pt x="4552" y="17090"/>
                </a:lnTo>
                <a:lnTo>
                  <a:pt x="4575" y="17443"/>
                </a:lnTo>
                <a:lnTo>
                  <a:pt x="4586" y="17825"/>
                </a:lnTo>
                <a:lnTo>
                  <a:pt x="4586" y="18193"/>
                </a:lnTo>
                <a:lnTo>
                  <a:pt x="4586" y="18574"/>
                </a:lnTo>
                <a:lnTo>
                  <a:pt x="4586" y="18984"/>
                </a:lnTo>
                <a:lnTo>
                  <a:pt x="4552" y="19366"/>
                </a:lnTo>
                <a:lnTo>
                  <a:pt x="4507" y="19748"/>
                </a:lnTo>
                <a:lnTo>
                  <a:pt x="4462" y="20129"/>
                </a:lnTo>
                <a:lnTo>
                  <a:pt x="4371" y="20483"/>
                </a:lnTo>
                <a:lnTo>
                  <a:pt x="4292" y="20836"/>
                </a:lnTo>
                <a:lnTo>
                  <a:pt x="4202" y="21161"/>
                </a:lnTo>
                <a:lnTo>
                  <a:pt x="4744" y="21161"/>
                </a:lnTo>
                <a:lnTo>
                  <a:pt x="5264" y="21161"/>
                </a:lnTo>
                <a:lnTo>
                  <a:pt x="5784" y="21161"/>
                </a:lnTo>
                <a:lnTo>
                  <a:pt x="6235" y="21161"/>
                </a:lnTo>
                <a:lnTo>
                  <a:pt x="6676" y="21161"/>
                </a:lnTo>
                <a:lnTo>
                  <a:pt x="7060" y="21161"/>
                </a:lnTo>
                <a:lnTo>
                  <a:pt x="7410" y="21161"/>
                </a:lnTo>
                <a:lnTo>
                  <a:pt x="7670" y="21161"/>
                </a:lnTo>
                <a:lnTo>
                  <a:pt x="8020" y="21020"/>
                </a:lnTo>
                <a:lnTo>
                  <a:pt x="8303" y="20893"/>
                </a:lnTo>
                <a:lnTo>
                  <a:pt x="8563" y="20695"/>
                </a:lnTo>
                <a:lnTo>
                  <a:pt x="8800" y="20511"/>
                </a:lnTo>
                <a:lnTo>
                  <a:pt x="8969" y="20285"/>
                </a:lnTo>
                <a:lnTo>
                  <a:pt x="9150" y="20045"/>
                </a:lnTo>
                <a:lnTo>
                  <a:pt x="9252" y="19804"/>
                </a:lnTo>
                <a:lnTo>
                  <a:pt x="9342" y="19550"/>
                </a:lnTo>
                <a:lnTo>
                  <a:pt x="9410" y="19281"/>
                </a:lnTo>
                <a:lnTo>
                  <a:pt x="9433" y="19013"/>
                </a:lnTo>
                <a:lnTo>
                  <a:pt x="9433" y="18744"/>
                </a:lnTo>
                <a:lnTo>
                  <a:pt x="9387" y="18504"/>
                </a:lnTo>
                <a:lnTo>
                  <a:pt x="9320" y="18221"/>
                </a:lnTo>
                <a:lnTo>
                  <a:pt x="9207" y="17981"/>
                </a:lnTo>
                <a:lnTo>
                  <a:pt x="9105" y="17740"/>
                </a:lnTo>
                <a:lnTo>
                  <a:pt x="8924" y="17514"/>
                </a:lnTo>
                <a:lnTo>
                  <a:pt x="8777" y="17274"/>
                </a:lnTo>
                <a:lnTo>
                  <a:pt x="8642" y="17034"/>
                </a:lnTo>
                <a:lnTo>
                  <a:pt x="8563" y="16765"/>
                </a:lnTo>
                <a:lnTo>
                  <a:pt x="8472" y="16468"/>
                </a:lnTo>
                <a:lnTo>
                  <a:pt x="8450" y="16157"/>
                </a:lnTo>
                <a:lnTo>
                  <a:pt x="8450" y="15860"/>
                </a:lnTo>
                <a:lnTo>
                  <a:pt x="8472" y="15563"/>
                </a:lnTo>
                <a:lnTo>
                  <a:pt x="8540" y="15267"/>
                </a:lnTo>
                <a:lnTo>
                  <a:pt x="8642" y="14998"/>
                </a:lnTo>
                <a:lnTo>
                  <a:pt x="8777" y="14729"/>
                </a:lnTo>
                <a:lnTo>
                  <a:pt x="8868" y="14616"/>
                </a:lnTo>
                <a:lnTo>
                  <a:pt x="8969" y="14475"/>
                </a:lnTo>
                <a:lnTo>
                  <a:pt x="9060" y="14376"/>
                </a:lnTo>
                <a:lnTo>
                  <a:pt x="9184" y="14291"/>
                </a:lnTo>
                <a:lnTo>
                  <a:pt x="9297" y="14206"/>
                </a:lnTo>
                <a:lnTo>
                  <a:pt x="9433" y="14121"/>
                </a:lnTo>
                <a:lnTo>
                  <a:pt x="9579" y="14051"/>
                </a:lnTo>
                <a:lnTo>
                  <a:pt x="9726" y="13994"/>
                </a:lnTo>
                <a:lnTo>
                  <a:pt x="9884" y="13938"/>
                </a:lnTo>
                <a:lnTo>
                  <a:pt x="10054" y="13909"/>
                </a:lnTo>
                <a:lnTo>
                  <a:pt x="10257" y="13881"/>
                </a:lnTo>
                <a:lnTo>
                  <a:pt x="10449" y="13881"/>
                </a:lnTo>
                <a:lnTo>
                  <a:pt x="10664" y="13881"/>
                </a:lnTo>
                <a:lnTo>
                  <a:pt x="10856" y="13909"/>
                </a:lnTo>
                <a:lnTo>
                  <a:pt x="11037" y="13966"/>
                </a:lnTo>
                <a:lnTo>
                  <a:pt x="11206" y="14023"/>
                </a:lnTo>
                <a:lnTo>
                  <a:pt x="11353" y="14093"/>
                </a:lnTo>
                <a:lnTo>
                  <a:pt x="11511" y="14178"/>
                </a:lnTo>
                <a:lnTo>
                  <a:pt x="11635" y="14263"/>
                </a:lnTo>
                <a:lnTo>
                  <a:pt x="11748" y="14376"/>
                </a:lnTo>
                <a:lnTo>
                  <a:pt x="11861" y="14475"/>
                </a:lnTo>
                <a:lnTo>
                  <a:pt x="11941" y="14616"/>
                </a:lnTo>
                <a:lnTo>
                  <a:pt x="12031" y="14758"/>
                </a:lnTo>
                <a:lnTo>
                  <a:pt x="12099" y="14885"/>
                </a:lnTo>
                <a:lnTo>
                  <a:pt x="12200" y="15210"/>
                </a:lnTo>
                <a:lnTo>
                  <a:pt x="12268" y="15507"/>
                </a:lnTo>
                <a:lnTo>
                  <a:pt x="12291" y="15832"/>
                </a:lnTo>
                <a:lnTo>
                  <a:pt x="12291" y="16157"/>
                </a:lnTo>
                <a:lnTo>
                  <a:pt x="12246" y="16482"/>
                </a:lnTo>
                <a:lnTo>
                  <a:pt x="12178" y="16807"/>
                </a:lnTo>
                <a:lnTo>
                  <a:pt x="12099" y="17090"/>
                </a:lnTo>
                <a:lnTo>
                  <a:pt x="12008" y="17330"/>
                </a:lnTo>
                <a:lnTo>
                  <a:pt x="11884" y="17542"/>
                </a:lnTo>
                <a:lnTo>
                  <a:pt x="11748" y="17712"/>
                </a:lnTo>
                <a:lnTo>
                  <a:pt x="11613" y="17839"/>
                </a:lnTo>
                <a:lnTo>
                  <a:pt x="11489" y="18037"/>
                </a:lnTo>
                <a:lnTo>
                  <a:pt x="11398" y="18221"/>
                </a:lnTo>
                <a:lnTo>
                  <a:pt x="11319" y="18447"/>
                </a:lnTo>
                <a:lnTo>
                  <a:pt x="11251" y="18659"/>
                </a:lnTo>
                <a:lnTo>
                  <a:pt x="11206" y="18900"/>
                </a:lnTo>
                <a:lnTo>
                  <a:pt x="11184" y="19154"/>
                </a:lnTo>
                <a:lnTo>
                  <a:pt x="11184" y="19423"/>
                </a:lnTo>
                <a:lnTo>
                  <a:pt x="11229" y="19663"/>
                </a:lnTo>
                <a:lnTo>
                  <a:pt x="11297" y="19903"/>
                </a:lnTo>
                <a:lnTo>
                  <a:pt x="11376" y="20158"/>
                </a:lnTo>
                <a:lnTo>
                  <a:pt x="11511" y="20398"/>
                </a:lnTo>
                <a:lnTo>
                  <a:pt x="11681" y="20610"/>
                </a:lnTo>
                <a:lnTo>
                  <a:pt x="11884" y="20808"/>
                </a:lnTo>
                <a:lnTo>
                  <a:pt x="12121" y="20992"/>
                </a:lnTo>
                <a:lnTo>
                  <a:pt x="12404" y="21161"/>
                </a:lnTo>
                <a:lnTo>
                  <a:pt x="12528" y="21190"/>
                </a:lnTo>
                <a:lnTo>
                  <a:pt x="12856" y="21274"/>
                </a:lnTo>
                <a:lnTo>
                  <a:pt x="13330" y="21373"/>
                </a:lnTo>
                <a:lnTo>
                  <a:pt x="13963" y="21486"/>
                </a:lnTo>
                <a:lnTo>
                  <a:pt x="14313" y="21543"/>
                </a:lnTo>
                <a:lnTo>
                  <a:pt x="14652" y="21571"/>
                </a:lnTo>
                <a:lnTo>
                  <a:pt x="15025" y="21600"/>
                </a:lnTo>
                <a:lnTo>
                  <a:pt x="15409" y="21600"/>
                </a:lnTo>
                <a:lnTo>
                  <a:pt x="15782" y="21600"/>
                </a:lnTo>
                <a:lnTo>
                  <a:pt x="16177" y="21571"/>
                </a:lnTo>
                <a:lnTo>
                  <a:pt x="16516" y="21486"/>
                </a:lnTo>
                <a:lnTo>
                  <a:pt x="16889" y="21402"/>
                </a:lnTo>
                <a:lnTo>
                  <a:pt x="16821" y="21190"/>
                </a:lnTo>
                <a:lnTo>
                  <a:pt x="16776" y="20935"/>
                </a:lnTo>
                <a:lnTo>
                  <a:pt x="16742" y="20667"/>
                </a:lnTo>
                <a:lnTo>
                  <a:pt x="16719" y="20370"/>
                </a:lnTo>
                <a:lnTo>
                  <a:pt x="16697" y="19719"/>
                </a:lnTo>
                <a:lnTo>
                  <a:pt x="16697" y="19013"/>
                </a:lnTo>
                <a:lnTo>
                  <a:pt x="16719" y="18306"/>
                </a:lnTo>
                <a:lnTo>
                  <a:pt x="16753" y="17599"/>
                </a:lnTo>
                <a:lnTo>
                  <a:pt x="16821" y="16949"/>
                </a:lnTo>
                <a:lnTo>
                  <a:pt x="16889" y="16383"/>
                </a:lnTo>
                <a:lnTo>
                  <a:pt x="16934" y="16129"/>
                </a:lnTo>
                <a:lnTo>
                  <a:pt x="17002" y="15945"/>
                </a:lnTo>
                <a:lnTo>
                  <a:pt x="17081" y="15790"/>
                </a:lnTo>
                <a:lnTo>
                  <a:pt x="17194" y="15648"/>
                </a:lnTo>
                <a:lnTo>
                  <a:pt x="17318" y="15563"/>
                </a:lnTo>
                <a:lnTo>
                  <a:pt x="17453" y="15507"/>
                </a:lnTo>
                <a:lnTo>
                  <a:pt x="17600" y="15450"/>
                </a:lnTo>
                <a:lnTo>
                  <a:pt x="17758" y="15450"/>
                </a:lnTo>
                <a:lnTo>
                  <a:pt x="17905" y="15479"/>
                </a:lnTo>
                <a:lnTo>
                  <a:pt x="18064" y="15535"/>
                </a:lnTo>
                <a:lnTo>
                  <a:pt x="18233" y="15620"/>
                </a:lnTo>
                <a:lnTo>
                  <a:pt x="18380" y="15733"/>
                </a:lnTo>
                <a:lnTo>
                  <a:pt x="18561" y="15832"/>
                </a:lnTo>
                <a:lnTo>
                  <a:pt x="18707" y="15973"/>
                </a:lnTo>
                <a:lnTo>
                  <a:pt x="18866" y="16129"/>
                </a:lnTo>
                <a:lnTo>
                  <a:pt x="18990" y="16327"/>
                </a:lnTo>
                <a:lnTo>
                  <a:pt x="19125" y="16482"/>
                </a:lnTo>
                <a:lnTo>
                  <a:pt x="19295" y="16624"/>
                </a:lnTo>
                <a:lnTo>
                  <a:pt x="19464" y="16737"/>
                </a:lnTo>
                <a:lnTo>
                  <a:pt x="19668" y="16807"/>
                </a:lnTo>
                <a:lnTo>
                  <a:pt x="19860" y="16836"/>
                </a:lnTo>
                <a:lnTo>
                  <a:pt x="20052" y="16864"/>
                </a:lnTo>
                <a:lnTo>
                  <a:pt x="20266" y="16836"/>
                </a:lnTo>
                <a:lnTo>
                  <a:pt x="20470" y="16793"/>
                </a:lnTo>
                <a:lnTo>
                  <a:pt x="20662" y="16708"/>
                </a:lnTo>
                <a:lnTo>
                  <a:pt x="20854" y="16567"/>
                </a:lnTo>
                <a:lnTo>
                  <a:pt x="21035" y="16412"/>
                </a:lnTo>
                <a:lnTo>
                  <a:pt x="21182" y="16214"/>
                </a:lnTo>
                <a:lnTo>
                  <a:pt x="21340" y="16002"/>
                </a:lnTo>
                <a:lnTo>
                  <a:pt x="21441" y="15733"/>
                </a:lnTo>
                <a:lnTo>
                  <a:pt x="21532" y="15436"/>
                </a:lnTo>
                <a:lnTo>
                  <a:pt x="21600" y="15083"/>
                </a:lnTo>
                <a:lnTo>
                  <a:pt x="21600" y="14885"/>
                </a:lnTo>
                <a:lnTo>
                  <a:pt x="21600" y="14729"/>
                </a:lnTo>
                <a:lnTo>
                  <a:pt x="21600" y="14531"/>
                </a:lnTo>
                <a:lnTo>
                  <a:pt x="21577" y="14376"/>
                </a:lnTo>
                <a:lnTo>
                  <a:pt x="21532" y="14206"/>
                </a:lnTo>
                <a:lnTo>
                  <a:pt x="21487" y="14051"/>
                </a:lnTo>
                <a:lnTo>
                  <a:pt x="21419" y="13909"/>
                </a:lnTo>
                <a:lnTo>
                  <a:pt x="21351" y="13768"/>
                </a:lnTo>
                <a:lnTo>
                  <a:pt x="21204" y="13500"/>
                </a:lnTo>
                <a:lnTo>
                  <a:pt x="21035" y="13287"/>
                </a:lnTo>
                <a:lnTo>
                  <a:pt x="20809" y="13090"/>
                </a:lnTo>
                <a:lnTo>
                  <a:pt x="20594" y="12962"/>
                </a:lnTo>
                <a:lnTo>
                  <a:pt x="20357" y="12821"/>
                </a:lnTo>
                <a:lnTo>
                  <a:pt x="20120" y="12764"/>
                </a:lnTo>
                <a:lnTo>
                  <a:pt x="19882" y="12708"/>
                </a:lnTo>
                <a:lnTo>
                  <a:pt x="19645" y="12736"/>
                </a:lnTo>
                <a:lnTo>
                  <a:pt x="19430" y="12793"/>
                </a:lnTo>
                <a:lnTo>
                  <a:pt x="19227" y="12906"/>
                </a:lnTo>
                <a:lnTo>
                  <a:pt x="19148" y="12962"/>
                </a:lnTo>
                <a:lnTo>
                  <a:pt x="19058" y="13047"/>
                </a:lnTo>
                <a:lnTo>
                  <a:pt x="18990" y="13146"/>
                </a:lnTo>
                <a:lnTo>
                  <a:pt x="18911" y="13259"/>
                </a:lnTo>
                <a:lnTo>
                  <a:pt x="18775" y="13471"/>
                </a:lnTo>
                <a:lnTo>
                  <a:pt x="18628" y="13641"/>
                </a:lnTo>
                <a:lnTo>
                  <a:pt x="18470" y="13740"/>
                </a:lnTo>
                <a:lnTo>
                  <a:pt x="18301" y="13825"/>
                </a:lnTo>
                <a:lnTo>
                  <a:pt x="18143" y="13853"/>
                </a:lnTo>
                <a:lnTo>
                  <a:pt x="17973" y="13881"/>
                </a:lnTo>
                <a:lnTo>
                  <a:pt x="17804" y="13853"/>
                </a:lnTo>
                <a:lnTo>
                  <a:pt x="17646" y="13796"/>
                </a:lnTo>
                <a:lnTo>
                  <a:pt x="17499" y="13726"/>
                </a:lnTo>
                <a:lnTo>
                  <a:pt x="17341" y="13641"/>
                </a:lnTo>
                <a:lnTo>
                  <a:pt x="17216" y="13528"/>
                </a:lnTo>
                <a:lnTo>
                  <a:pt x="17103" y="13386"/>
                </a:lnTo>
                <a:lnTo>
                  <a:pt x="17024" y="13259"/>
                </a:lnTo>
                <a:lnTo>
                  <a:pt x="16934" y="13118"/>
                </a:lnTo>
                <a:lnTo>
                  <a:pt x="16889" y="12991"/>
                </a:lnTo>
                <a:lnTo>
                  <a:pt x="16889" y="12849"/>
                </a:lnTo>
                <a:lnTo>
                  <a:pt x="16889" y="12383"/>
                </a:lnTo>
                <a:lnTo>
                  <a:pt x="16889" y="11662"/>
                </a:lnTo>
                <a:lnTo>
                  <a:pt x="16889" y="10701"/>
                </a:lnTo>
                <a:lnTo>
                  <a:pt x="16889" y="9640"/>
                </a:lnTo>
                <a:lnTo>
                  <a:pt x="16889" y="8566"/>
                </a:lnTo>
                <a:lnTo>
                  <a:pt x="16889" y="7478"/>
                </a:lnTo>
                <a:lnTo>
                  <a:pt x="16889" y="6502"/>
                </a:lnTo>
                <a:lnTo>
                  <a:pt x="16889" y="5739"/>
                </a:lnTo>
                <a:lnTo>
                  <a:pt x="16674" y="5894"/>
                </a:lnTo>
                <a:lnTo>
                  <a:pt x="16414" y="6036"/>
                </a:lnTo>
                <a:lnTo>
                  <a:pt x="16154" y="6177"/>
                </a:lnTo>
                <a:lnTo>
                  <a:pt x="15849" y="6248"/>
                </a:lnTo>
                <a:lnTo>
                  <a:pt x="15544" y="6304"/>
                </a:lnTo>
                <a:lnTo>
                  <a:pt x="15217" y="6332"/>
                </a:lnTo>
                <a:lnTo>
                  <a:pt x="14866" y="6361"/>
                </a:lnTo>
                <a:lnTo>
                  <a:pt x="14550" y="6361"/>
                </a:lnTo>
                <a:lnTo>
                  <a:pt x="14200" y="6332"/>
                </a:lnTo>
                <a:lnTo>
                  <a:pt x="13850" y="6276"/>
                </a:lnTo>
                <a:lnTo>
                  <a:pt x="13522" y="6219"/>
                </a:lnTo>
                <a:lnTo>
                  <a:pt x="13206" y="6149"/>
                </a:lnTo>
                <a:lnTo>
                  <a:pt x="12901" y="6064"/>
                </a:lnTo>
                <a:lnTo>
                  <a:pt x="12618" y="5951"/>
                </a:lnTo>
                <a:lnTo>
                  <a:pt x="12358" y="5838"/>
                </a:lnTo>
                <a:lnTo>
                  <a:pt x="12121" y="5739"/>
                </a:lnTo>
                <a:lnTo>
                  <a:pt x="11941" y="5626"/>
                </a:lnTo>
                <a:lnTo>
                  <a:pt x="11794" y="5513"/>
                </a:lnTo>
                <a:lnTo>
                  <a:pt x="11658" y="5414"/>
                </a:lnTo>
                <a:lnTo>
                  <a:pt x="11556" y="5301"/>
                </a:lnTo>
                <a:lnTo>
                  <a:pt x="11466" y="5187"/>
                </a:lnTo>
                <a:lnTo>
                  <a:pt x="11398" y="5089"/>
                </a:lnTo>
                <a:lnTo>
                  <a:pt x="11376" y="4947"/>
                </a:lnTo>
                <a:lnTo>
                  <a:pt x="11353" y="4834"/>
                </a:lnTo>
                <a:lnTo>
                  <a:pt x="11353" y="4707"/>
                </a:lnTo>
                <a:lnTo>
                  <a:pt x="11376" y="4565"/>
                </a:lnTo>
                <a:lnTo>
                  <a:pt x="11443" y="4410"/>
                </a:lnTo>
                <a:lnTo>
                  <a:pt x="11511" y="4240"/>
                </a:lnTo>
                <a:lnTo>
                  <a:pt x="11703" y="3887"/>
                </a:lnTo>
                <a:lnTo>
                  <a:pt x="11986" y="3505"/>
                </a:lnTo>
                <a:lnTo>
                  <a:pt x="12144" y="3265"/>
                </a:lnTo>
                <a:lnTo>
                  <a:pt x="12246" y="3025"/>
                </a:lnTo>
                <a:lnTo>
                  <a:pt x="12336" y="2756"/>
                </a:lnTo>
                <a:lnTo>
                  <a:pt x="12404" y="2445"/>
                </a:lnTo>
                <a:lnTo>
                  <a:pt x="12438" y="2176"/>
                </a:lnTo>
                <a:lnTo>
                  <a:pt x="12438" y="1880"/>
                </a:lnTo>
                <a:lnTo>
                  <a:pt x="12404" y="1583"/>
                </a:lnTo>
                <a:lnTo>
                  <a:pt x="12336" y="1314"/>
                </a:lnTo>
                <a:lnTo>
                  <a:pt x="12246" y="1046"/>
                </a:lnTo>
                <a:lnTo>
                  <a:pt x="12099" y="791"/>
                </a:lnTo>
                <a:lnTo>
                  <a:pt x="12008" y="692"/>
                </a:lnTo>
                <a:lnTo>
                  <a:pt x="11918" y="579"/>
                </a:lnTo>
                <a:lnTo>
                  <a:pt x="11816" y="466"/>
                </a:lnTo>
                <a:lnTo>
                  <a:pt x="11703" y="381"/>
                </a:lnTo>
                <a:lnTo>
                  <a:pt x="11579" y="310"/>
                </a:lnTo>
                <a:lnTo>
                  <a:pt x="11443" y="226"/>
                </a:lnTo>
                <a:lnTo>
                  <a:pt x="11297" y="169"/>
                </a:lnTo>
                <a:lnTo>
                  <a:pt x="11138" y="113"/>
                </a:lnTo>
                <a:lnTo>
                  <a:pt x="10969" y="56"/>
                </a:lnTo>
                <a:lnTo>
                  <a:pt x="10800" y="28"/>
                </a:lnTo>
                <a:lnTo>
                  <a:pt x="10619" y="28"/>
                </a:lnTo>
                <a:lnTo>
                  <a:pt x="10404" y="28"/>
                </a:lnTo>
                <a:lnTo>
                  <a:pt x="10257" y="28"/>
                </a:lnTo>
                <a:lnTo>
                  <a:pt x="10076" y="56"/>
                </a:lnTo>
                <a:lnTo>
                  <a:pt x="9952" y="84"/>
                </a:lnTo>
                <a:lnTo>
                  <a:pt x="9794" y="141"/>
                </a:lnTo>
                <a:lnTo>
                  <a:pt x="9692" y="226"/>
                </a:lnTo>
                <a:lnTo>
                  <a:pt x="9557" y="282"/>
                </a:lnTo>
                <a:lnTo>
                  <a:pt x="9455" y="381"/>
                </a:lnTo>
                <a:lnTo>
                  <a:pt x="9365" y="466"/>
                </a:lnTo>
                <a:lnTo>
                  <a:pt x="9274" y="579"/>
                </a:lnTo>
                <a:lnTo>
                  <a:pt x="9184" y="692"/>
                </a:lnTo>
                <a:lnTo>
                  <a:pt x="9128" y="791"/>
                </a:lnTo>
                <a:lnTo>
                  <a:pt x="9060" y="932"/>
                </a:lnTo>
                <a:lnTo>
                  <a:pt x="8969" y="1201"/>
                </a:lnTo>
                <a:lnTo>
                  <a:pt x="8913" y="1498"/>
                </a:lnTo>
                <a:lnTo>
                  <a:pt x="8890" y="1795"/>
                </a:lnTo>
                <a:lnTo>
                  <a:pt x="8890" y="2120"/>
                </a:lnTo>
                <a:lnTo>
                  <a:pt x="8913" y="2445"/>
                </a:lnTo>
                <a:lnTo>
                  <a:pt x="8969" y="2756"/>
                </a:lnTo>
                <a:lnTo>
                  <a:pt x="9060" y="3081"/>
                </a:lnTo>
                <a:lnTo>
                  <a:pt x="9173" y="3378"/>
                </a:lnTo>
                <a:lnTo>
                  <a:pt x="9297" y="3647"/>
                </a:lnTo>
                <a:lnTo>
                  <a:pt x="9466" y="3887"/>
                </a:lnTo>
                <a:lnTo>
                  <a:pt x="9579" y="4085"/>
                </a:lnTo>
                <a:lnTo>
                  <a:pt x="9670" y="4269"/>
                </a:lnTo>
                <a:lnTo>
                  <a:pt x="9726" y="4467"/>
                </a:lnTo>
                <a:lnTo>
                  <a:pt x="9771" y="4650"/>
                </a:lnTo>
                <a:lnTo>
                  <a:pt x="9771" y="4834"/>
                </a:lnTo>
                <a:lnTo>
                  <a:pt x="9749" y="5032"/>
                </a:lnTo>
                <a:lnTo>
                  <a:pt x="9715" y="5216"/>
                </a:lnTo>
                <a:lnTo>
                  <a:pt x="9625" y="5385"/>
                </a:lnTo>
                <a:lnTo>
                  <a:pt x="9534" y="5513"/>
                </a:lnTo>
                <a:lnTo>
                  <a:pt x="9410" y="5626"/>
                </a:lnTo>
                <a:lnTo>
                  <a:pt x="9229" y="5710"/>
                </a:lnTo>
                <a:lnTo>
                  <a:pt x="9060" y="5767"/>
                </a:lnTo>
                <a:lnTo>
                  <a:pt x="8845" y="5767"/>
                </a:lnTo>
                <a:lnTo>
                  <a:pt x="8585" y="5739"/>
                </a:lnTo>
                <a:lnTo>
                  <a:pt x="8325" y="5654"/>
                </a:lnTo>
                <a:lnTo>
                  <a:pt x="8020" y="5513"/>
                </a:lnTo>
                <a:lnTo>
                  <a:pt x="7840" y="5442"/>
                </a:lnTo>
                <a:lnTo>
                  <a:pt x="7648" y="5385"/>
                </a:lnTo>
                <a:lnTo>
                  <a:pt x="7433" y="5329"/>
                </a:lnTo>
                <a:lnTo>
                  <a:pt x="7241" y="5301"/>
                </a:lnTo>
                <a:lnTo>
                  <a:pt x="6755" y="5301"/>
                </a:lnTo>
                <a:lnTo>
                  <a:pt x="6281" y="5329"/>
                </a:lnTo>
                <a:lnTo>
                  <a:pt x="5784" y="5385"/>
                </a:lnTo>
                <a:lnTo>
                  <a:pt x="5264" y="5498"/>
                </a:lnTo>
                <a:lnTo>
                  <a:pt x="4744" y="5597"/>
                </a:lnTo>
                <a:lnTo>
                  <a:pt x="4247" y="5739"/>
                </a:lnTo>
                <a:lnTo>
                  <a:pt x="4202" y="5894"/>
                </a:lnTo>
                <a:lnTo>
                  <a:pt x="4202" y="6191"/>
                </a:lnTo>
                <a:lnTo>
                  <a:pt x="4202" y="6545"/>
                </a:lnTo>
                <a:lnTo>
                  <a:pt x="4225" y="6954"/>
                </a:lnTo>
                <a:lnTo>
                  <a:pt x="4315" y="7930"/>
                </a:lnTo>
                <a:lnTo>
                  <a:pt x="4394" y="9018"/>
                </a:lnTo>
                <a:lnTo>
                  <a:pt x="4439" y="9570"/>
                </a:lnTo>
                <a:lnTo>
                  <a:pt x="4462" y="10107"/>
                </a:lnTo>
                <a:lnTo>
                  <a:pt x="4484" y="10630"/>
                </a:lnTo>
                <a:lnTo>
                  <a:pt x="4507" y="11082"/>
                </a:lnTo>
                <a:lnTo>
                  <a:pt x="4484" y="11520"/>
                </a:lnTo>
                <a:lnTo>
                  <a:pt x="4439" y="11874"/>
                </a:lnTo>
                <a:lnTo>
                  <a:pt x="4394" y="12029"/>
                </a:lnTo>
                <a:lnTo>
                  <a:pt x="4349" y="12171"/>
                </a:lnTo>
                <a:lnTo>
                  <a:pt x="4315" y="12284"/>
                </a:lnTo>
                <a:lnTo>
                  <a:pt x="4247" y="12354"/>
                </a:lnTo>
                <a:close/>
              </a:path>
            </a:pathLst>
          </a:custGeom>
          <a:solidFill>
            <a:srgbClr val="FFCC99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33" name="Puzzle4"/>
          <p:cNvSpPr>
            <a:spLocks noEditPoints="1" noChangeArrowheads="1"/>
          </p:cNvSpPr>
          <p:nvPr/>
        </p:nvSpPr>
        <p:spPr bwMode="auto">
          <a:xfrm>
            <a:off x="3703691" y="4643269"/>
            <a:ext cx="974150" cy="1422845"/>
          </a:xfrm>
          <a:custGeom>
            <a:avLst/>
            <a:gdLst>
              <a:gd name="T0" fmla="*/ 8307 w 21600"/>
              <a:gd name="T1" fmla="*/ 11593 h 21600"/>
              <a:gd name="T2" fmla="*/ 453 w 21600"/>
              <a:gd name="T3" fmla="*/ 16938 h 21600"/>
              <a:gd name="T4" fmla="*/ 11500 w 21600"/>
              <a:gd name="T5" fmla="*/ 21600 h 21600"/>
              <a:gd name="T6" fmla="*/ 20920 w 21600"/>
              <a:gd name="T7" fmla="*/ 16751 h 21600"/>
              <a:gd name="T8" fmla="*/ 13972 w 21600"/>
              <a:gd name="T9" fmla="*/ 10888 h 21600"/>
              <a:gd name="T10" fmla="*/ 21033 w 21600"/>
              <a:gd name="T11" fmla="*/ 4716 h 21600"/>
              <a:gd name="T12" fmla="*/ 11102 w 21600"/>
              <a:gd name="T13" fmla="*/ 11 h 21600"/>
              <a:gd name="T14" fmla="*/ 453 w 21600"/>
              <a:gd name="T15" fmla="*/ 4716 h 21600"/>
              <a:gd name="T16" fmla="*/ 2076 w 21600"/>
              <a:gd name="T17" fmla="*/ 5664 h 21600"/>
              <a:gd name="T18" fmla="*/ 20203 w 21600"/>
              <a:gd name="T19" fmla="*/ 1598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3813" y="10590"/>
                </a:moveTo>
                <a:lnTo>
                  <a:pt x="3927" y="10513"/>
                </a:lnTo>
                <a:lnTo>
                  <a:pt x="4078" y="10425"/>
                </a:lnTo>
                <a:lnTo>
                  <a:pt x="4210" y="10359"/>
                </a:lnTo>
                <a:lnTo>
                  <a:pt x="4361" y="10315"/>
                </a:lnTo>
                <a:lnTo>
                  <a:pt x="4682" y="10237"/>
                </a:lnTo>
                <a:lnTo>
                  <a:pt x="5041" y="10193"/>
                </a:lnTo>
                <a:lnTo>
                  <a:pt x="5456" y="10171"/>
                </a:lnTo>
                <a:lnTo>
                  <a:pt x="5853" y="10193"/>
                </a:lnTo>
                <a:lnTo>
                  <a:pt x="6249" y="10260"/>
                </a:lnTo>
                <a:lnTo>
                  <a:pt x="6646" y="10337"/>
                </a:lnTo>
                <a:lnTo>
                  <a:pt x="7004" y="10469"/>
                </a:lnTo>
                <a:lnTo>
                  <a:pt x="7363" y="10612"/>
                </a:lnTo>
                <a:lnTo>
                  <a:pt x="7665" y="10788"/>
                </a:lnTo>
                <a:lnTo>
                  <a:pt x="7911" y="10998"/>
                </a:lnTo>
                <a:lnTo>
                  <a:pt x="8024" y="11097"/>
                </a:lnTo>
                <a:lnTo>
                  <a:pt x="8137" y="11207"/>
                </a:lnTo>
                <a:lnTo>
                  <a:pt x="8194" y="11340"/>
                </a:lnTo>
                <a:lnTo>
                  <a:pt x="8269" y="11461"/>
                </a:lnTo>
                <a:lnTo>
                  <a:pt x="8307" y="11593"/>
                </a:lnTo>
                <a:lnTo>
                  <a:pt x="8307" y="11714"/>
                </a:lnTo>
                <a:lnTo>
                  <a:pt x="8307" y="11868"/>
                </a:lnTo>
                <a:lnTo>
                  <a:pt x="8307" y="12012"/>
                </a:lnTo>
                <a:lnTo>
                  <a:pt x="8194" y="12265"/>
                </a:lnTo>
                <a:lnTo>
                  <a:pt x="8062" y="12519"/>
                </a:lnTo>
                <a:lnTo>
                  <a:pt x="7873" y="12706"/>
                </a:lnTo>
                <a:lnTo>
                  <a:pt x="7627" y="12904"/>
                </a:lnTo>
                <a:lnTo>
                  <a:pt x="7363" y="13048"/>
                </a:lnTo>
                <a:lnTo>
                  <a:pt x="7080" y="13180"/>
                </a:lnTo>
                <a:lnTo>
                  <a:pt x="6759" y="13257"/>
                </a:lnTo>
                <a:lnTo>
                  <a:pt x="6419" y="13345"/>
                </a:lnTo>
                <a:lnTo>
                  <a:pt x="6098" y="13389"/>
                </a:lnTo>
                <a:lnTo>
                  <a:pt x="5739" y="13389"/>
                </a:lnTo>
                <a:lnTo>
                  <a:pt x="5418" y="13389"/>
                </a:lnTo>
                <a:lnTo>
                  <a:pt x="5079" y="13345"/>
                </a:lnTo>
                <a:lnTo>
                  <a:pt x="4758" y="13301"/>
                </a:lnTo>
                <a:lnTo>
                  <a:pt x="4474" y="13213"/>
                </a:lnTo>
                <a:lnTo>
                  <a:pt x="4172" y="13114"/>
                </a:lnTo>
                <a:lnTo>
                  <a:pt x="3965" y="12982"/>
                </a:lnTo>
                <a:lnTo>
                  <a:pt x="3738" y="12838"/>
                </a:lnTo>
                <a:lnTo>
                  <a:pt x="3493" y="12706"/>
                </a:lnTo>
                <a:lnTo>
                  <a:pt x="3228" y="12607"/>
                </a:lnTo>
                <a:lnTo>
                  <a:pt x="2945" y="12519"/>
                </a:lnTo>
                <a:lnTo>
                  <a:pt x="2700" y="12431"/>
                </a:lnTo>
                <a:lnTo>
                  <a:pt x="2397" y="12375"/>
                </a:lnTo>
                <a:lnTo>
                  <a:pt x="2152" y="12331"/>
                </a:lnTo>
                <a:lnTo>
                  <a:pt x="1888" y="12309"/>
                </a:lnTo>
                <a:lnTo>
                  <a:pt x="1642" y="12309"/>
                </a:lnTo>
                <a:lnTo>
                  <a:pt x="1397" y="12331"/>
                </a:lnTo>
                <a:lnTo>
                  <a:pt x="1170" y="12397"/>
                </a:lnTo>
                <a:lnTo>
                  <a:pt x="962" y="12453"/>
                </a:lnTo>
                <a:lnTo>
                  <a:pt x="774" y="12563"/>
                </a:lnTo>
                <a:lnTo>
                  <a:pt x="623" y="12684"/>
                </a:lnTo>
                <a:lnTo>
                  <a:pt x="528" y="12838"/>
                </a:lnTo>
                <a:lnTo>
                  <a:pt x="453" y="13026"/>
                </a:lnTo>
                <a:lnTo>
                  <a:pt x="339" y="13477"/>
                </a:lnTo>
                <a:lnTo>
                  <a:pt x="226" y="13984"/>
                </a:lnTo>
                <a:lnTo>
                  <a:pt x="151" y="14535"/>
                </a:lnTo>
                <a:lnTo>
                  <a:pt x="113" y="15075"/>
                </a:lnTo>
                <a:lnTo>
                  <a:pt x="113" y="15626"/>
                </a:lnTo>
                <a:lnTo>
                  <a:pt x="151" y="16133"/>
                </a:lnTo>
                <a:lnTo>
                  <a:pt x="188" y="16376"/>
                </a:lnTo>
                <a:lnTo>
                  <a:pt x="264" y="16585"/>
                </a:lnTo>
                <a:lnTo>
                  <a:pt x="339" y="16773"/>
                </a:lnTo>
                <a:lnTo>
                  <a:pt x="453" y="16938"/>
                </a:lnTo>
                <a:lnTo>
                  <a:pt x="1095" y="16883"/>
                </a:lnTo>
                <a:lnTo>
                  <a:pt x="1963" y="16795"/>
                </a:lnTo>
                <a:lnTo>
                  <a:pt x="2945" y="16751"/>
                </a:lnTo>
                <a:lnTo>
                  <a:pt x="3965" y="16706"/>
                </a:lnTo>
                <a:lnTo>
                  <a:pt x="5022" y="16684"/>
                </a:lnTo>
                <a:lnTo>
                  <a:pt x="5947" y="16684"/>
                </a:lnTo>
                <a:lnTo>
                  <a:pt x="6759" y="16706"/>
                </a:lnTo>
                <a:lnTo>
                  <a:pt x="7363" y="16751"/>
                </a:lnTo>
                <a:lnTo>
                  <a:pt x="7948" y="16839"/>
                </a:lnTo>
                <a:lnTo>
                  <a:pt x="8458" y="16916"/>
                </a:lnTo>
                <a:lnTo>
                  <a:pt x="8893" y="17026"/>
                </a:lnTo>
                <a:lnTo>
                  <a:pt x="9289" y="17158"/>
                </a:lnTo>
                <a:lnTo>
                  <a:pt x="9572" y="17280"/>
                </a:lnTo>
                <a:lnTo>
                  <a:pt x="9799" y="17412"/>
                </a:lnTo>
                <a:lnTo>
                  <a:pt x="9969" y="17555"/>
                </a:lnTo>
                <a:lnTo>
                  <a:pt x="10120" y="17687"/>
                </a:lnTo>
                <a:lnTo>
                  <a:pt x="10158" y="17831"/>
                </a:lnTo>
                <a:lnTo>
                  <a:pt x="10195" y="17974"/>
                </a:lnTo>
                <a:lnTo>
                  <a:pt x="10158" y="18128"/>
                </a:lnTo>
                <a:lnTo>
                  <a:pt x="10082" y="18271"/>
                </a:lnTo>
                <a:lnTo>
                  <a:pt x="9969" y="18426"/>
                </a:lnTo>
                <a:lnTo>
                  <a:pt x="9837" y="18569"/>
                </a:lnTo>
                <a:lnTo>
                  <a:pt x="9648" y="18701"/>
                </a:lnTo>
                <a:lnTo>
                  <a:pt x="9440" y="18822"/>
                </a:lnTo>
                <a:lnTo>
                  <a:pt x="9213" y="18999"/>
                </a:lnTo>
                <a:lnTo>
                  <a:pt x="9044" y="19186"/>
                </a:lnTo>
                <a:lnTo>
                  <a:pt x="8893" y="19395"/>
                </a:lnTo>
                <a:lnTo>
                  <a:pt x="8817" y="19627"/>
                </a:lnTo>
                <a:lnTo>
                  <a:pt x="8779" y="19858"/>
                </a:lnTo>
                <a:lnTo>
                  <a:pt x="8779" y="20112"/>
                </a:lnTo>
                <a:lnTo>
                  <a:pt x="8855" y="20354"/>
                </a:lnTo>
                <a:lnTo>
                  <a:pt x="8968" y="20586"/>
                </a:lnTo>
                <a:lnTo>
                  <a:pt x="9138" y="20817"/>
                </a:lnTo>
                <a:lnTo>
                  <a:pt x="9365" y="21026"/>
                </a:lnTo>
                <a:lnTo>
                  <a:pt x="9610" y="21192"/>
                </a:lnTo>
                <a:lnTo>
                  <a:pt x="9950" y="21368"/>
                </a:lnTo>
                <a:lnTo>
                  <a:pt x="10120" y="21445"/>
                </a:lnTo>
                <a:lnTo>
                  <a:pt x="10346" y="21511"/>
                </a:lnTo>
                <a:lnTo>
                  <a:pt x="10516" y="21555"/>
                </a:lnTo>
                <a:lnTo>
                  <a:pt x="10743" y="21600"/>
                </a:lnTo>
                <a:lnTo>
                  <a:pt x="10988" y="21644"/>
                </a:lnTo>
                <a:lnTo>
                  <a:pt x="11215" y="21666"/>
                </a:lnTo>
                <a:lnTo>
                  <a:pt x="11498" y="21666"/>
                </a:lnTo>
                <a:lnTo>
                  <a:pt x="11762" y="21666"/>
                </a:lnTo>
                <a:lnTo>
                  <a:pt x="12253" y="21644"/>
                </a:lnTo>
                <a:lnTo>
                  <a:pt x="12763" y="21577"/>
                </a:lnTo>
                <a:lnTo>
                  <a:pt x="13197" y="21467"/>
                </a:lnTo>
                <a:lnTo>
                  <a:pt x="13556" y="21346"/>
                </a:lnTo>
                <a:lnTo>
                  <a:pt x="13896" y="21192"/>
                </a:lnTo>
                <a:lnTo>
                  <a:pt x="14179" y="21026"/>
                </a:lnTo>
                <a:lnTo>
                  <a:pt x="14444" y="20839"/>
                </a:lnTo>
                <a:lnTo>
                  <a:pt x="14576" y="20641"/>
                </a:lnTo>
                <a:lnTo>
                  <a:pt x="14727" y="20431"/>
                </a:lnTo>
                <a:lnTo>
                  <a:pt x="14765" y="20200"/>
                </a:lnTo>
                <a:lnTo>
                  <a:pt x="14802" y="19991"/>
                </a:lnTo>
                <a:lnTo>
                  <a:pt x="14727" y="19759"/>
                </a:lnTo>
                <a:lnTo>
                  <a:pt x="14613" y="19550"/>
                </a:lnTo>
                <a:lnTo>
                  <a:pt x="14444" y="19307"/>
                </a:lnTo>
                <a:lnTo>
                  <a:pt x="14217" y="19098"/>
                </a:lnTo>
                <a:lnTo>
                  <a:pt x="13934" y="18911"/>
                </a:lnTo>
                <a:lnTo>
                  <a:pt x="13669" y="18745"/>
                </a:lnTo>
                <a:lnTo>
                  <a:pt x="13462" y="18547"/>
                </a:lnTo>
                <a:lnTo>
                  <a:pt x="13311" y="18337"/>
                </a:lnTo>
                <a:lnTo>
                  <a:pt x="13197" y="18150"/>
                </a:lnTo>
                <a:lnTo>
                  <a:pt x="13122" y="17941"/>
                </a:lnTo>
                <a:lnTo>
                  <a:pt x="13122" y="17720"/>
                </a:lnTo>
                <a:lnTo>
                  <a:pt x="13122" y="17533"/>
                </a:lnTo>
                <a:lnTo>
                  <a:pt x="13197" y="17346"/>
                </a:lnTo>
                <a:lnTo>
                  <a:pt x="13273" y="17158"/>
                </a:lnTo>
                <a:lnTo>
                  <a:pt x="13386" y="16982"/>
                </a:lnTo>
                <a:lnTo>
                  <a:pt x="13537" y="16839"/>
                </a:lnTo>
                <a:lnTo>
                  <a:pt x="13707" y="16706"/>
                </a:lnTo>
                <a:lnTo>
                  <a:pt x="13896" y="16607"/>
                </a:lnTo>
                <a:lnTo>
                  <a:pt x="14104" y="16519"/>
                </a:lnTo>
                <a:lnTo>
                  <a:pt x="14330" y="16453"/>
                </a:lnTo>
                <a:lnTo>
                  <a:pt x="14538" y="16431"/>
                </a:lnTo>
                <a:lnTo>
                  <a:pt x="14897" y="16453"/>
                </a:lnTo>
                <a:lnTo>
                  <a:pt x="15406" y="16497"/>
                </a:lnTo>
                <a:lnTo>
                  <a:pt x="16105" y="16541"/>
                </a:lnTo>
                <a:lnTo>
                  <a:pt x="16898" y="16607"/>
                </a:lnTo>
                <a:lnTo>
                  <a:pt x="17804" y="16651"/>
                </a:lnTo>
                <a:lnTo>
                  <a:pt x="18786" y="16684"/>
                </a:lnTo>
                <a:lnTo>
                  <a:pt x="19844" y="16728"/>
                </a:lnTo>
                <a:lnTo>
                  <a:pt x="20920" y="16751"/>
                </a:lnTo>
                <a:lnTo>
                  <a:pt x="21109" y="16497"/>
                </a:lnTo>
                <a:lnTo>
                  <a:pt x="21241" y="16222"/>
                </a:lnTo>
                <a:lnTo>
                  <a:pt x="21392" y="15946"/>
                </a:lnTo>
                <a:lnTo>
                  <a:pt x="21467" y="15648"/>
                </a:lnTo>
                <a:lnTo>
                  <a:pt x="21543" y="15351"/>
                </a:lnTo>
                <a:lnTo>
                  <a:pt x="21618" y="15042"/>
                </a:lnTo>
                <a:lnTo>
                  <a:pt x="21618" y="14745"/>
                </a:lnTo>
                <a:lnTo>
                  <a:pt x="21618" y="14447"/>
                </a:lnTo>
                <a:lnTo>
                  <a:pt x="21618" y="14150"/>
                </a:lnTo>
                <a:lnTo>
                  <a:pt x="21581" y="13852"/>
                </a:lnTo>
                <a:lnTo>
                  <a:pt x="21505" y="13577"/>
                </a:lnTo>
                <a:lnTo>
                  <a:pt x="21430" y="13301"/>
                </a:lnTo>
                <a:lnTo>
                  <a:pt x="21354" y="13048"/>
                </a:lnTo>
                <a:lnTo>
                  <a:pt x="21241" y="12816"/>
                </a:lnTo>
                <a:lnTo>
                  <a:pt x="21146" y="12607"/>
                </a:lnTo>
                <a:lnTo>
                  <a:pt x="21033" y="12431"/>
                </a:lnTo>
                <a:lnTo>
                  <a:pt x="20920" y="12265"/>
                </a:lnTo>
                <a:lnTo>
                  <a:pt x="20769" y="12144"/>
                </a:lnTo>
                <a:lnTo>
                  <a:pt x="20637" y="12034"/>
                </a:lnTo>
                <a:lnTo>
                  <a:pt x="20486" y="11946"/>
                </a:lnTo>
                <a:lnTo>
                  <a:pt x="20297" y="11891"/>
                </a:lnTo>
                <a:lnTo>
                  <a:pt x="20165" y="11846"/>
                </a:lnTo>
                <a:lnTo>
                  <a:pt x="19976" y="11824"/>
                </a:lnTo>
                <a:lnTo>
                  <a:pt x="19806" y="11802"/>
                </a:lnTo>
                <a:lnTo>
                  <a:pt x="19390" y="11824"/>
                </a:lnTo>
                <a:lnTo>
                  <a:pt x="18956" y="11891"/>
                </a:lnTo>
                <a:lnTo>
                  <a:pt x="18503" y="11968"/>
                </a:lnTo>
                <a:lnTo>
                  <a:pt x="17993" y="12078"/>
                </a:lnTo>
                <a:lnTo>
                  <a:pt x="17653" y="12144"/>
                </a:lnTo>
                <a:lnTo>
                  <a:pt x="17332" y="12199"/>
                </a:lnTo>
                <a:lnTo>
                  <a:pt x="17049" y="12221"/>
                </a:lnTo>
                <a:lnTo>
                  <a:pt x="16747" y="12243"/>
                </a:lnTo>
                <a:lnTo>
                  <a:pt x="16464" y="12243"/>
                </a:lnTo>
                <a:lnTo>
                  <a:pt x="16218" y="12243"/>
                </a:lnTo>
                <a:lnTo>
                  <a:pt x="15992" y="12221"/>
                </a:lnTo>
                <a:lnTo>
                  <a:pt x="15746" y="12199"/>
                </a:lnTo>
                <a:lnTo>
                  <a:pt x="15520" y="12155"/>
                </a:lnTo>
                <a:lnTo>
                  <a:pt x="15350" y="12122"/>
                </a:lnTo>
                <a:lnTo>
                  <a:pt x="15161" y="12056"/>
                </a:lnTo>
                <a:lnTo>
                  <a:pt x="14972" y="11990"/>
                </a:lnTo>
                <a:lnTo>
                  <a:pt x="14689" y="11846"/>
                </a:lnTo>
                <a:lnTo>
                  <a:pt x="14444" y="11670"/>
                </a:lnTo>
                <a:lnTo>
                  <a:pt x="14255" y="11483"/>
                </a:lnTo>
                <a:lnTo>
                  <a:pt x="14104" y="11295"/>
                </a:lnTo>
                <a:lnTo>
                  <a:pt x="14028" y="11086"/>
                </a:lnTo>
                <a:lnTo>
                  <a:pt x="13972" y="10888"/>
                </a:lnTo>
                <a:lnTo>
                  <a:pt x="13972" y="10700"/>
                </a:lnTo>
                <a:lnTo>
                  <a:pt x="14009" y="10513"/>
                </a:lnTo>
                <a:lnTo>
                  <a:pt x="14066" y="10359"/>
                </a:lnTo>
                <a:lnTo>
                  <a:pt x="14179" y="10215"/>
                </a:lnTo>
                <a:lnTo>
                  <a:pt x="14406" y="10006"/>
                </a:lnTo>
                <a:lnTo>
                  <a:pt x="14651" y="9830"/>
                </a:lnTo>
                <a:lnTo>
                  <a:pt x="14878" y="9686"/>
                </a:lnTo>
                <a:lnTo>
                  <a:pt x="15123" y="9554"/>
                </a:lnTo>
                <a:lnTo>
                  <a:pt x="15350" y="9477"/>
                </a:lnTo>
                <a:lnTo>
                  <a:pt x="15558" y="9411"/>
                </a:lnTo>
                <a:lnTo>
                  <a:pt x="15803" y="9345"/>
                </a:lnTo>
                <a:lnTo>
                  <a:pt x="16030" y="9323"/>
                </a:lnTo>
                <a:lnTo>
                  <a:pt x="16256" y="9301"/>
                </a:lnTo>
                <a:lnTo>
                  <a:pt x="16464" y="9323"/>
                </a:lnTo>
                <a:lnTo>
                  <a:pt x="16690" y="9345"/>
                </a:lnTo>
                <a:lnTo>
                  <a:pt x="16898" y="9367"/>
                </a:lnTo>
                <a:lnTo>
                  <a:pt x="17332" y="9477"/>
                </a:lnTo>
                <a:lnTo>
                  <a:pt x="17767" y="9598"/>
                </a:lnTo>
                <a:lnTo>
                  <a:pt x="18163" y="9731"/>
                </a:lnTo>
                <a:lnTo>
                  <a:pt x="18597" y="9874"/>
                </a:lnTo>
                <a:lnTo>
                  <a:pt x="18994" y="10006"/>
                </a:lnTo>
                <a:lnTo>
                  <a:pt x="19428" y="10083"/>
                </a:lnTo>
                <a:lnTo>
                  <a:pt x="19617" y="10127"/>
                </a:lnTo>
                <a:lnTo>
                  <a:pt x="19844" y="10149"/>
                </a:lnTo>
                <a:lnTo>
                  <a:pt x="20013" y="10149"/>
                </a:lnTo>
                <a:lnTo>
                  <a:pt x="20240" y="10127"/>
                </a:lnTo>
                <a:lnTo>
                  <a:pt x="20410" y="10105"/>
                </a:lnTo>
                <a:lnTo>
                  <a:pt x="20637" y="10061"/>
                </a:lnTo>
                <a:lnTo>
                  <a:pt x="20844" y="9984"/>
                </a:lnTo>
                <a:lnTo>
                  <a:pt x="21033" y="9896"/>
                </a:lnTo>
                <a:lnTo>
                  <a:pt x="21146" y="9830"/>
                </a:lnTo>
                <a:lnTo>
                  <a:pt x="21203" y="9753"/>
                </a:lnTo>
                <a:lnTo>
                  <a:pt x="21279" y="9642"/>
                </a:lnTo>
                <a:lnTo>
                  <a:pt x="21354" y="9521"/>
                </a:lnTo>
                <a:lnTo>
                  <a:pt x="21430" y="9246"/>
                </a:lnTo>
                <a:lnTo>
                  <a:pt x="21430" y="8904"/>
                </a:lnTo>
                <a:lnTo>
                  <a:pt x="21430" y="8540"/>
                </a:lnTo>
                <a:lnTo>
                  <a:pt x="21392" y="8144"/>
                </a:lnTo>
                <a:lnTo>
                  <a:pt x="21354" y="7714"/>
                </a:lnTo>
                <a:lnTo>
                  <a:pt x="21279" y="7295"/>
                </a:lnTo>
                <a:lnTo>
                  <a:pt x="21146" y="6446"/>
                </a:lnTo>
                <a:lnTo>
                  <a:pt x="20995" y="5686"/>
                </a:lnTo>
                <a:lnTo>
                  <a:pt x="20958" y="5366"/>
                </a:lnTo>
                <a:lnTo>
                  <a:pt x="20958" y="5091"/>
                </a:lnTo>
                <a:lnTo>
                  <a:pt x="20958" y="4860"/>
                </a:lnTo>
                <a:lnTo>
                  <a:pt x="21033" y="4716"/>
                </a:lnTo>
                <a:lnTo>
                  <a:pt x="20637" y="4860"/>
                </a:lnTo>
                <a:lnTo>
                  <a:pt x="20127" y="4992"/>
                </a:lnTo>
                <a:lnTo>
                  <a:pt x="19617" y="5069"/>
                </a:lnTo>
                <a:lnTo>
                  <a:pt x="19032" y="5157"/>
                </a:lnTo>
                <a:lnTo>
                  <a:pt x="18465" y="5201"/>
                </a:lnTo>
                <a:lnTo>
                  <a:pt x="17842" y="5245"/>
                </a:lnTo>
                <a:lnTo>
                  <a:pt x="17219" y="5267"/>
                </a:lnTo>
                <a:lnTo>
                  <a:pt x="16615" y="5267"/>
                </a:lnTo>
                <a:lnTo>
                  <a:pt x="15992" y="5245"/>
                </a:lnTo>
                <a:lnTo>
                  <a:pt x="15369" y="5201"/>
                </a:lnTo>
                <a:lnTo>
                  <a:pt x="14840" y="5157"/>
                </a:lnTo>
                <a:lnTo>
                  <a:pt x="14293" y="5091"/>
                </a:lnTo>
                <a:lnTo>
                  <a:pt x="13783" y="5014"/>
                </a:lnTo>
                <a:lnTo>
                  <a:pt x="13386" y="4926"/>
                </a:lnTo>
                <a:lnTo>
                  <a:pt x="13027" y="4815"/>
                </a:lnTo>
                <a:lnTo>
                  <a:pt x="12725" y="4716"/>
                </a:lnTo>
                <a:lnTo>
                  <a:pt x="12480" y="4606"/>
                </a:lnTo>
                <a:lnTo>
                  <a:pt x="12291" y="4496"/>
                </a:lnTo>
                <a:lnTo>
                  <a:pt x="12197" y="4397"/>
                </a:lnTo>
                <a:lnTo>
                  <a:pt x="12083" y="4286"/>
                </a:lnTo>
                <a:lnTo>
                  <a:pt x="12046" y="4187"/>
                </a:lnTo>
                <a:lnTo>
                  <a:pt x="12008" y="4077"/>
                </a:lnTo>
                <a:lnTo>
                  <a:pt x="12046" y="3967"/>
                </a:lnTo>
                <a:lnTo>
                  <a:pt x="12121" y="3868"/>
                </a:lnTo>
                <a:lnTo>
                  <a:pt x="12197" y="3735"/>
                </a:lnTo>
                <a:lnTo>
                  <a:pt x="12291" y="3614"/>
                </a:lnTo>
                <a:lnTo>
                  <a:pt x="12442" y="3482"/>
                </a:lnTo>
                <a:lnTo>
                  <a:pt x="12631" y="3361"/>
                </a:lnTo>
                <a:lnTo>
                  <a:pt x="13065" y="3085"/>
                </a:lnTo>
                <a:lnTo>
                  <a:pt x="13537" y="2766"/>
                </a:lnTo>
                <a:lnTo>
                  <a:pt x="13783" y="2578"/>
                </a:lnTo>
                <a:lnTo>
                  <a:pt x="13934" y="2380"/>
                </a:lnTo>
                <a:lnTo>
                  <a:pt x="14028" y="2171"/>
                </a:lnTo>
                <a:lnTo>
                  <a:pt x="14104" y="1961"/>
                </a:lnTo>
                <a:lnTo>
                  <a:pt x="14104" y="1730"/>
                </a:lnTo>
                <a:lnTo>
                  <a:pt x="14066" y="1498"/>
                </a:lnTo>
                <a:lnTo>
                  <a:pt x="13972" y="1267"/>
                </a:lnTo>
                <a:lnTo>
                  <a:pt x="13820" y="1057"/>
                </a:lnTo>
                <a:lnTo>
                  <a:pt x="13594" y="837"/>
                </a:lnTo>
                <a:lnTo>
                  <a:pt x="13386" y="628"/>
                </a:lnTo>
                <a:lnTo>
                  <a:pt x="13103" y="462"/>
                </a:lnTo>
                <a:lnTo>
                  <a:pt x="12763" y="308"/>
                </a:lnTo>
                <a:lnTo>
                  <a:pt x="12404" y="187"/>
                </a:lnTo>
                <a:lnTo>
                  <a:pt x="12008" y="77"/>
                </a:lnTo>
                <a:lnTo>
                  <a:pt x="11574" y="33"/>
                </a:lnTo>
                <a:lnTo>
                  <a:pt x="11102" y="11"/>
                </a:lnTo>
                <a:lnTo>
                  <a:pt x="10667" y="11"/>
                </a:lnTo>
                <a:lnTo>
                  <a:pt x="10233" y="77"/>
                </a:lnTo>
                <a:lnTo>
                  <a:pt x="9837" y="187"/>
                </a:lnTo>
                <a:lnTo>
                  <a:pt x="9440" y="286"/>
                </a:lnTo>
                <a:lnTo>
                  <a:pt x="9062" y="462"/>
                </a:lnTo>
                <a:lnTo>
                  <a:pt x="8741" y="628"/>
                </a:lnTo>
                <a:lnTo>
                  <a:pt x="8458" y="815"/>
                </a:lnTo>
                <a:lnTo>
                  <a:pt x="8232" y="1035"/>
                </a:lnTo>
                <a:lnTo>
                  <a:pt x="8062" y="1245"/>
                </a:lnTo>
                <a:lnTo>
                  <a:pt x="7911" y="1476"/>
                </a:lnTo>
                <a:lnTo>
                  <a:pt x="7835" y="1708"/>
                </a:lnTo>
                <a:lnTo>
                  <a:pt x="7797" y="1961"/>
                </a:lnTo>
                <a:lnTo>
                  <a:pt x="7835" y="2193"/>
                </a:lnTo>
                <a:lnTo>
                  <a:pt x="7948" y="2402"/>
                </a:lnTo>
                <a:lnTo>
                  <a:pt x="8062" y="2534"/>
                </a:lnTo>
                <a:lnTo>
                  <a:pt x="8175" y="2644"/>
                </a:lnTo>
                <a:lnTo>
                  <a:pt x="8269" y="2744"/>
                </a:lnTo>
                <a:lnTo>
                  <a:pt x="8420" y="2832"/>
                </a:lnTo>
                <a:lnTo>
                  <a:pt x="8704" y="3019"/>
                </a:lnTo>
                <a:lnTo>
                  <a:pt x="8968" y="3206"/>
                </a:lnTo>
                <a:lnTo>
                  <a:pt x="9138" y="3405"/>
                </a:lnTo>
                <a:lnTo>
                  <a:pt x="9327" y="3570"/>
                </a:lnTo>
                <a:lnTo>
                  <a:pt x="9440" y="3735"/>
                </a:lnTo>
                <a:lnTo>
                  <a:pt x="9516" y="3890"/>
                </a:lnTo>
                <a:lnTo>
                  <a:pt x="9534" y="4033"/>
                </a:lnTo>
                <a:lnTo>
                  <a:pt x="9534" y="4165"/>
                </a:lnTo>
                <a:lnTo>
                  <a:pt x="9516" y="4286"/>
                </a:lnTo>
                <a:lnTo>
                  <a:pt x="9440" y="4397"/>
                </a:lnTo>
                <a:lnTo>
                  <a:pt x="9327" y="4496"/>
                </a:lnTo>
                <a:lnTo>
                  <a:pt x="9176" y="4562"/>
                </a:lnTo>
                <a:lnTo>
                  <a:pt x="9006" y="4628"/>
                </a:lnTo>
                <a:lnTo>
                  <a:pt x="8779" y="4694"/>
                </a:lnTo>
                <a:lnTo>
                  <a:pt x="8534" y="4716"/>
                </a:lnTo>
                <a:lnTo>
                  <a:pt x="8232" y="4716"/>
                </a:lnTo>
                <a:lnTo>
                  <a:pt x="7118" y="4738"/>
                </a:lnTo>
                <a:lnTo>
                  <a:pt x="5947" y="4771"/>
                </a:lnTo>
                <a:lnTo>
                  <a:pt x="4795" y="4815"/>
                </a:lnTo>
                <a:lnTo>
                  <a:pt x="3681" y="4860"/>
                </a:lnTo>
                <a:lnTo>
                  <a:pt x="2662" y="4882"/>
                </a:lnTo>
                <a:lnTo>
                  <a:pt x="1755" y="4882"/>
                </a:lnTo>
                <a:lnTo>
                  <a:pt x="1359" y="4860"/>
                </a:lnTo>
                <a:lnTo>
                  <a:pt x="981" y="4837"/>
                </a:lnTo>
                <a:lnTo>
                  <a:pt x="698" y="4771"/>
                </a:lnTo>
                <a:lnTo>
                  <a:pt x="453" y="4716"/>
                </a:lnTo>
                <a:lnTo>
                  <a:pt x="453" y="5322"/>
                </a:lnTo>
                <a:lnTo>
                  <a:pt x="453" y="6083"/>
                </a:lnTo>
                <a:lnTo>
                  <a:pt x="453" y="6909"/>
                </a:lnTo>
                <a:lnTo>
                  <a:pt x="453" y="7780"/>
                </a:lnTo>
                <a:lnTo>
                  <a:pt x="453" y="8606"/>
                </a:lnTo>
                <a:lnTo>
                  <a:pt x="453" y="9345"/>
                </a:lnTo>
                <a:lnTo>
                  <a:pt x="453" y="9918"/>
                </a:lnTo>
                <a:lnTo>
                  <a:pt x="453" y="10282"/>
                </a:lnTo>
                <a:lnTo>
                  <a:pt x="490" y="10381"/>
                </a:lnTo>
                <a:lnTo>
                  <a:pt x="547" y="10491"/>
                </a:lnTo>
                <a:lnTo>
                  <a:pt x="660" y="10590"/>
                </a:lnTo>
                <a:lnTo>
                  <a:pt x="811" y="10700"/>
                </a:lnTo>
                <a:lnTo>
                  <a:pt x="981" y="10811"/>
                </a:lnTo>
                <a:lnTo>
                  <a:pt x="1208" y="10888"/>
                </a:lnTo>
                <a:lnTo>
                  <a:pt x="1453" y="10954"/>
                </a:lnTo>
                <a:lnTo>
                  <a:pt x="1718" y="11020"/>
                </a:lnTo>
                <a:lnTo>
                  <a:pt x="1963" y="11064"/>
                </a:lnTo>
                <a:lnTo>
                  <a:pt x="2265" y="11086"/>
                </a:lnTo>
                <a:lnTo>
                  <a:pt x="2548" y="11064"/>
                </a:lnTo>
                <a:lnTo>
                  <a:pt x="2794" y="11042"/>
                </a:lnTo>
                <a:lnTo>
                  <a:pt x="3096" y="10976"/>
                </a:lnTo>
                <a:lnTo>
                  <a:pt x="3341" y="10888"/>
                </a:lnTo>
                <a:lnTo>
                  <a:pt x="3606" y="10766"/>
                </a:lnTo>
                <a:lnTo>
                  <a:pt x="3813" y="10590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34" name="Puzzle1"/>
          <p:cNvSpPr>
            <a:spLocks noEditPoints="1" noChangeArrowheads="1"/>
          </p:cNvSpPr>
          <p:nvPr/>
        </p:nvSpPr>
        <p:spPr bwMode="auto">
          <a:xfrm>
            <a:off x="3389861" y="4136437"/>
            <a:ext cx="1635699" cy="848218"/>
          </a:xfrm>
          <a:custGeom>
            <a:avLst/>
            <a:gdLst>
              <a:gd name="T0" fmla="*/ 16740 w 21600"/>
              <a:gd name="T1" fmla="*/ 21078 h 21600"/>
              <a:gd name="T2" fmla="*/ 16976 w 21600"/>
              <a:gd name="T3" fmla="*/ 521 h 21600"/>
              <a:gd name="T4" fmla="*/ 4725 w 21600"/>
              <a:gd name="T5" fmla="*/ 856 h 21600"/>
              <a:gd name="T6" fmla="*/ 5040 w 21600"/>
              <a:gd name="T7" fmla="*/ 21004 h 21600"/>
              <a:gd name="T8" fmla="*/ 10811 w 21600"/>
              <a:gd name="T9" fmla="*/ 12885 h 21600"/>
              <a:gd name="T10" fmla="*/ 10845 w 21600"/>
              <a:gd name="T11" fmla="*/ 8714 h 21600"/>
              <a:gd name="T12" fmla="*/ 21600 w 21600"/>
              <a:gd name="T13" fmla="*/ 10000 h 21600"/>
              <a:gd name="T14" fmla="*/ 56 w 21600"/>
              <a:gd name="T15" fmla="*/ 10000 h 21600"/>
              <a:gd name="T16" fmla="*/ 6086 w 21600"/>
              <a:gd name="T17" fmla="*/ 2569 h 21600"/>
              <a:gd name="T18" fmla="*/ 16132 w 21600"/>
              <a:gd name="T19" fmla="*/ 19552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9360" y="20836"/>
                </a:moveTo>
                <a:lnTo>
                  <a:pt x="9528" y="20836"/>
                </a:lnTo>
                <a:lnTo>
                  <a:pt x="9686" y="20762"/>
                </a:lnTo>
                <a:lnTo>
                  <a:pt x="9810" y="20687"/>
                </a:lnTo>
                <a:lnTo>
                  <a:pt x="9922" y="20575"/>
                </a:lnTo>
                <a:lnTo>
                  <a:pt x="10012" y="20426"/>
                </a:lnTo>
                <a:lnTo>
                  <a:pt x="10068" y="20296"/>
                </a:lnTo>
                <a:lnTo>
                  <a:pt x="10113" y="20110"/>
                </a:lnTo>
                <a:lnTo>
                  <a:pt x="10136" y="19905"/>
                </a:lnTo>
                <a:lnTo>
                  <a:pt x="10136" y="19682"/>
                </a:lnTo>
                <a:lnTo>
                  <a:pt x="10113" y="19440"/>
                </a:lnTo>
                <a:lnTo>
                  <a:pt x="10068" y="19142"/>
                </a:lnTo>
                <a:lnTo>
                  <a:pt x="10012" y="18900"/>
                </a:lnTo>
                <a:lnTo>
                  <a:pt x="9900" y="18620"/>
                </a:lnTo>
                <a:lnTo>
                  <a:pt x="9787" y="18285"/>
                </a:lnTo>
                <a:lnTo>
                  <a:pt x="9641" y="17968"/>
                </a:lnTo>
                <a:lnTo>
                  <a:pt x="9472" y="17652"/>
                </a:lnTo>
                <a:lnTo>
                  <a:pt x="9382" y="17466"/>
                </a:lnTo>
                <a:lnTo>
                  <a:pt x="9315" y="17298"/>
                </a:lnTo>
                <a:lnTo>
                  <a:pt x="9258" y="17112"/>
                </a:lnTo>
                <a:lnTo>
                  <a:pt x="9191" y="16926"/>
                </a:lnTo>
                <a:lnTo>
                  <a:pt x="9123" y="16535"/>
                </a:lnTo>
                <a:lnTo>
                  <a:pt x="9101" y="16144"/>
                </a:lnTo>
                <a:lnTo>
                  <a:pt x="9101" y="15753"/>
                </a:lnTo>
                <a:lnTo>
                  <a:pt x="9168" y="15362"/>
                </a:lnTo>
                <a:lnTo>
                  <a:pt x="9236" y="14971"/>
                </a:lnTo>
                <a:lnTo>
                  <a:pt x="9360" y="14580"/>
                </a:lnTo>
                <a:lnTo>
                  <a:pt x="9495" y="14244"/>
                </a:lnTo>
                <a:lnTo>
                  <a:pt x="9663" y="13891"/>
                </a:lnTo>
                <a:lnTo>
                  <a:pt x="9855" y="13611"/>
                </a:lnTo>
                <a:lnTo>
                  <a:pt x="10068" y="13351"/>
                </a:lnTo>
                <a:lnTo>
                  <a:pt x="10293" y="13146"/>
                </a:lnTo>
                <a:lnTo>
                  <a:pt x="10552" y="12997"/>
                </a:lnTo>
                <a:lnTo>
                  <a:pt x="10811" y="12885"/>
                </a:lnTo>
                <a:lnTo>
                  <a:pt x="11069" y="12866"/>
                </a:lnTo>
                <a:lnTo>
                  <a:pt x="11351" y="12885"/>
                </a:lnTo>
                <a:lnTo>
                  <a:pt x="11610" y="12997"/>
                </a:lnTo>
                <a:lnTo>
                  <a:pt x="11846" y="13183"/>
                </a:lnTo>
                <a:lnTo>
                  <a:pt x="12060" y="13388"/>
                </a:lnTo>
                <a:lnTo>
                  <a:pt x="12251" y="13648"/>
                </a:lnTo>
                <a:lnTo>
                  <a:pt x="12419" y="13928"/>
                </a:lnTo>
                <a:lnTo>
                  <a:pt x="12555" y="14244"/>
                </a:lnTo>
                <a:lnTo>
                  <a:pt x="12690" y="14617"/>
                </a:lnTo>
                <a:lnTo>
                  <a:pt x="12768" y="15008"/>
                </a:lnTo>
                <a:lnTo>
                  <a:pt x="12836" y="15399"/>
                </a:lnTo>
                <a:lnTo>
                  <a:pt x="12858" y="15753"/>
                </a:lnTo>
                <a:lnTo>
                  <a:pt x="12858" y="16144"/>
                </a:lnTo>
                <a:lnTo>
                  <a:pt x="12813" y="16535"/>
                </a:lnTo>
                <a:lnTo>
                  <a:pt x="12746" y="16888"/>
                </a:lnTo>
                <a:lnTo>
                  <a:pt x="12667" y="17224"/>
                </a:lnTo>
                <a:lnTo>
                  <a:pt x="12510" y="17503"/>
                </a:lnTo>
                <a:lnTo>
                  <a:pt x="12228" y="18043"/>
                </a:lnTo>
                <a:lnTo>
                  <a:pt x="11970" y="18546"/>
                </a:lnTo>
                <a:lnTo>
                  <a:pt x="11868" y="18751"/>
                </a:lnTo>
                <a:lnTo>
                  <a:pt x="11778" y="18974"/>
                </a:lnTo>
                <a:lnTo>
                  <a:pt x="11711" y="19179"/>
                </a:lnTo>
                <a:lnTo>
                  <a:pt x="11666" y="19365"/>
                </a:lnTo>
                <a:lnTo>
                  <a:pt x="11632" y="19570"/>
                </a:lnTo>
                <a:lnTo>
                  <a:pt x="11632" y="19756"/>
                </a:lnTo>
                <a:lnTo>
                  <a:pt x="11632" y="19942"/>
                </a:lnTo>
                <a:lnTo>
                  <a:pt x="11643" y="20110"/>
                </a:lnTo>
                <a:lnTo>
                  <a:pt x="11711" y="20296"/>
                </a:lnTo>
                <a:lnTo>
                  <a:pt x="11801" y="20464"/>
                </a:lnTo>
                <a:lnTo>
                  <a:pt x="11891" y="20650"/>
                </a:lnTo>
                <a:lnTo>
                  <a:pt x="12037" y="20836"/>
                </a:lnTo>
                <a:lnTo>
                  <a:pt x="12206" y="21004"/>
                </a:lnTo>
                <a:lnTo>
                  <a:pt x="12419" y="21190"/>
                </a:lnTo>
                <a:lnTo>
                  <a:pt x="12667" y="21320"/>
                </a:lnTo>
                <a:lnTo>
                  <a:pt x="12960" y="21432"/>
                </a:lnTo>
                <a:lnTo>
                  <a:pt x="13286" y="21544"/>
                </a:lnTo>
                <a:lnTo>
                  <a:pt x="13612" y="21655"/>
                </a:lnTo>
                <a:lnTo>
                  <a:pt x="13983" y="21693"/>
                </a:lnTo>
                <a:lnTo>
                  <a:pt x="14343" y="21730"/>
                </a:lnTo>
                <a:lnTo>
                  <a:pt x="14715" y="21730"/>
                </a:lnTo>
                <a:lnTo>
                  <a:pt x="15075" y="21730"/>
                </a:lnTo>
                <a:lnTo>
                  <a:pt x="15446" y="21655"/>
                </a:lnTo>
                <a:lnTo>
                  <a:pt x="15794" y="21581"/>
                </a:lnTo>
                <a:lnTo>
                  <a:pt x="16132" y="21432"/>
                </a:lnTo>
                <a:lnTo>
                  <a:pt x="16458" y="21302"/>
                </a:lnTo>
                <a:lnTo>
                  <a:pt x="16740" y="21078"/>
                </a:lnTo>
                <a:lnTo>
                  <a:pt x="16976" y="20836"/>
                </a:lnTo>
                <a:lnTo>
                  <a:pt x="17043" y="20650"/>
                </a:lnTo>
                <a:lnTo>
                  <a:pt x="17088" y="20426"/>
                </a:lnTo>
                <a:lnTo>
                  <a:pt x="17133" y="20222"/>
                </a:lnTo>
                <a:lnTo>
                  <a:pt x="17156" y="19980"/>
                </a:lnTo>
                <a:lnTo>
                  <a:pt x="17167" y="19477"/>
                </a:lnTo>
                <a:lnTo>
                  <a:pt x="17167" y="18974"/>
                </a:lnTo>
                <a:lnTo>
                  <a:pt x="17156" y="18397"/>
                </a:lnTo>
                <a:lnTo>
                  <a:pt x="17111" y="17820"/>
                </a:lnTo>
                <a:lnTo>
                  <a:pt x="17066" y="17261"/>
                </a:lnTo>
                <a:lnTo>
                  <a:pt x="16998" y="16646"/>
                </a:lnTo>
                <a:lnTo>
                  <a:pt x="16852" y="15511"/>
                </a:lnTo>
                <a:lnTo>
                  <a:pt x="16740" y="14393"/>
                </a:lnTo>
                <a:lnTo>
                  <a:pt x="16717" y="13928"/>
                </a:lnTo>
                <a:lnTo>
                  <a:pt x="16695" y="13462"/>
                </a:lnTo>
                <a:lnTo>
                  <a:pt x="16717" y="13071"/>
                </a:lnTo>
                <a:lnTo>
                  <a:pt x="16785" y="12755"/>
                </a:lnTo>
                <a:lnTo>
                  <a:pt x="16852" y="12419"/>
                </a:lnTo>
                <a:lnTo>
                  <a:pt x="16953" y="12140"/>
                </a:lnTo>
                <a:lnTo>
                  <a:pt x="17088" y="11898"/>
                </a:lnTo>
                <a:lnTo>
                  <a:pt x="17212" y="11675"/>
                </a:lnTo>
                <a:lnTo>
                  <a:pt x="17370" y="11470"/>
                </a:lnTo>
                <a:lnTo>
                  <a:pt x="17516" y="11284"/>
                </a:lnTo>
                <a:lnTo>
                  <a:pt x="17696" y="11135"/>
                </a:lnTo>
                <a:lnTo>
                  <a:pt x="17865" y="11042"/>
                </a:lnTo>
                <a:lnTo>
                  <a:pt x="18033" y="10930"/>
                </a:lnTo>
                <a:lnTo>
                  <a:pt x="18213" y="10893"/>
                </a:lnTo>
                <a:lnTo>
                  <a:pt x="18382" y="10893"/>
                </a:lnTo>
                <a:lnTo>
                  <a:pt x="18551" y="10967"/>
                </a:lnTo>
                <a:lnTo>
                  <a:pt x="18708" y="11042"/>
                </a:lnTo>
                <a:lnTo>
                  <a:pt x="18855" y="11172"/>
                </a:lnTo>
                <a:lnTo>
                  <a:pt x="19012" y="11358"/>
                </a:lnTo>
                <a:lnTo>
                  <a:pt x="19136" y="11600"/>
                </a:lnTo>
                <a:lnTo>
                  <a:pt x="19271" y="11861"/>
                </a:lnTo>
                <a:lnTo>
                  <a:pt x="19440" y="12028"/>
                </a:lnTo>
                <a:lnTo>
                  <a:pt x="19608" y="12177"/>
                </a:lnTo>
                <a:lnTo>
                  <a:pt x="19822" y="12289"/>
                </a:lnTo>
                <a:lnTo>
                  <a:pt x="20025" y="12289"/>
                </a:lnTo>
                <a:lnTo>
                  <a:pt x="20238" y="12289"/>
                </a:lnTo>
                <a:lnTo>
                  <a:pt x="20452" y="12215"/>
                </a:lnTo>
                <a:lnTo>
                  <a:pt x="20643" y="12103"/>
                </a:lnTo>
                <a:lnTo>
                  <a:pt x="20846" y="11973"/>
                </a:lnTo>
                <a:lnTo>
                  <a:pt x="21037" y="11786"/>
                </a:lnTo>
                <a:lnTo>
                  <a:pt x="21206" y="11563"/>
                </a:lnTo>
                <a:lnTo>
                  <a:pt x="21363" y="11321"/>
                </a:lnTo>
                <a:lnTo>
                  <a:pt x="21465" y="11079"/>
                </a:lnTo>
                <a:lnTo>
                  <a:pt x="21577" y="10744"/>
                </a:lnTo>
                <a:lnTo>
                  <a:pt x="21622" y="10427"/>
                </a:lnTo>
                <a:lnTo>
                  <a:pt x="21645" y="10111"/>
                </a:lnTo>
                <a:lnTo>
                  <a:pt x="21622" y="9608"/>
                </a:lnTo>
                <a:lnTo>
                  <a:pt x="21577" y="9142"/>
                </a:lnTo>
                <a:lnTo>
                  <a:pt x="21465" y="8751"/>
                </a:lnTo>
                <a:lnTo>
                  <a:pt x="21363" y="8397"/>
                </a:lnTo>
                <a:lnTo>
                  <a:pt x="21206" y="8062"/>
                </a:lnTo>
                <a:lnTo>
                  <a:pt x="21037" y="7820"/>
                </a:lnTo>
                <a:lnTo>
                  <a:pt x="20846" y="7597"/>
                </a:lnTo>
                <a:lnTo>
                  <a:pt x="20643" y="7429"/>
                </a:lnTo>
                <a:lnTo>
                  <a:pt x="20452" y="7317"/>
                </a:lnTo>
                <a:lnTo>
                  <a:pt x="20238" y="7206"/>
                </a:lnTo>
                <a:lnTo>
                  <a:pt x="20025" y="7168"/>
                </a:lnTo>
                <a:lnTo>
                  <a:pt x="19822" y="7206"/>
                </a:lnTo>
                <a:lnTo>
                  <a:pt x="19608" y="7243"/>
                </a:lnTo>
                <a:lnTo>
                  <a:pt x="19440" y="7355"/>
                </a:lnTo>
                <a:lnTo>
                  <a:pt x="19271" y="7504"/>
                </a:lnTo>
                <a:lnTo>
                  <a:pt x="19136" y="7708"/>
                </a:lnTo>
                <a:lnTo>
                  <a:pt x="19012" y="7895"/>
                </a:lnTo>
                <a:lnTo>
                  <a:pt x="18832" y="8025"/>
                </a:lnTo>
                <a:lnTo>
                  <a:pt x="18663" y="8174"/>
                </a:lnTo>
                <a:lnTo>
                  <a:pt x="18472" y="8248"/>
                </a:lnTo>
                <a:lnTo>
                  <a:pt x="18270" y="8286"/>
                </a:lnTo>
                <a:lnTo>
                  <a:pt x="18078" y="8323"/>
                </a:lnTo>
                <a:lnTo>
                  <a:pt x="17887" y="8323"/>
                </a:lnTo>
                <a:lnTo>
                  <a:pt x="17696" y="8248"/>
                </a:lnTo>
                <a:lnTo>
                  <a:pt x="17493" y="8174"/>
                </a:lnTo>
                <a:lnTo>
                  <a:pt x="17302" y="8062"/>
                </a:lnTo>
                <a:lnTo>
                  <a:pt x="17133" y="7969"/>
                </a:lnTo>
                <a:lnTo>
                  <a:pt x="16976" y="7783"/>
                </a:lnTo>
                <a:lnTo>
                  <a:pt x="16852" y="7597"/>
                </a:lnTo>
                <a:lnTo>
                  <a:pt x="16740" y="7429"/>
                </a:lnTo>
                <a:lnTo>
                  <a:pt x="16672" y="7168"/>
                </a:lnTo>
                <a:lnTo>
                  <a:pt x="16638" y="6926"/>
                </a:lnTo>
                <a:lnTo>
                  <a:pt x="16616" y="6498"/>
                </a:lnTo>
                <a:lnTo>
                  <a:pt x="16616" y="5772"/>
                </a:lnTo>
                <a:lnTo>
                  <a:pt x="16650" y="4915"/>
                </a:lnTo>
                <a:lnTo>
                  <a:pt x="16695" y="3928"/>
                </a:lnTo>
                <a:lnTo>
                  <a:pt x="16762" y="2960"/>
                </a:lnTo>
                <a:lnTo>
                  <a:pt x="16830" y="1992"/>
                </a:lnTo>
                <a:lnTo>
                  <a:pt x="16908" y="1173"/>
                </a:lnTo>
                <a:lnTo>
                  <a:pt x="16976" y="521"/>
                </a:lnTo>
                <a:lnTo>
                  <a:pt x="16953" y="521"/>
                </a:lnTo>
                <a:lnTo>
                  <a:pt x="16931" y="521"/>
                </a:lnTo>
                <a:lnTo>
                  <a:pt x="16267" y="484"/>
                </a:lnTo>
                <a:lnTo>
                  <a:pt x="15637" y="428"/>
                </a:lnTo>
                <a:lnTo>
                  <a:pt x="15063" y="353"/>
                </a:lnTo>
                <a:lnTo>
                  <a:pt x="14523" y="279"/>
                </a:lnTo>
                <a:lnTo>
                  <a:pt x="14040" y="167"/>
                </a:lnTo>
                <a:lnTo>
                  <a:pt x="13635" y="93"/>
                </a:lnTo>
                <a:lnTo>
                  <a:pt x="13331" y="18"/>
                </a:lnTo>
                <a:lnTo>
                  <a:pt x="13117" y="18"/>
                </a:lnTo>
                <a:lnTo>
                  <a:pt x="12982" y="18"/>
                </a:lnTo>
                <a:lnTo>
                  <a:pt x="12858" y="130"/>
                </a:lnTo>
                <a:lnTo>
                  <a:pt x="12723" y="279"/>
                </a:lnTo>
                <a:lnTo>
                  <a:pt x="12622" y="446"/>
                </a:lnTo>
                <a:lnTo>
                  <a:pt x="12510" y="670"/>
                </a:lnTo>
                <a:lnTo>
                  <a:pt x="12419" y="912"/>
                </a:lnTo>
                <a:lnTo>
                  <a:pt x="12363" y="1210"/>
                </a:lnTo>
                <a:lnTo>
                  <a:pt x="12318" y="1526"/>
                </a:lnTo>
                <a:lnTo>
                  <a:pt x="12273" y="1843"/>
                </a:lnTo>
                <a:lnTo>
                  <a:pt x="12251" y="2215"/>
                </a:lnTo>
                <a:lnTo>
                  <a:pt x="12273" y="2532"/>
                </a:lnTo>
                <a:lnTo>
                  <a:pt x="12318" y="2886"/>
                </a:lnTo>
                <a:lnTo>
                  <a:pt x="12386" y="3240"/>
                </a:lnTo>
                <a:lnTo>
                  <a:pt x="12464" y="3556"/>
                </a:lnTo>
                <a:lnTo>
                  <a:pt x="12577" y="3891"/>
                </a:lnTo>
                <a:lnTo>
                  <a:pt x="12746" y="4171"/>
                </a:lnTo>
                <a:lnTo>
                  <a:pt x="12926" y="4487"/>
                </a:lnTo>
                <a:lnTo>
                  <a:pt x="13050" y="4860"/>
                </a:lnTo>
                <a:lnTo>
                  <a:pt x="13162" y="5251"/>
                </a:lnTo>
                <a:lnTo>
                  <a:pt x="13218" y="5604"/>
                </a:lnTo>
                <a:lnTo>
                  <a:pt x="13263" y="5995"/>
                </a:lnTo>
                <a:lnTo>
                  <a:pt x="13241" y="6386"/>
                </a:lnTo>
                <a:lnTo>
                  <a:pt x="13218" y="6740"/>
                </a:lnTo>
                <a:lnTo>
                  <a:pt x="13139" y="7094"/>
                </a:lnTo>
                <a:lnTo>
                  <a:pt x="13050" y="7429"/>
                </a:lnTo>
                <a:lnTo>
                  <a:pt x="12903" y="7746"/>
                </a:lnTo>
                <a:lnTo>
                  <a:pt x="12723" y="8025"/>
                </a:lnTo>
                <a:lnTo>
                  <a:pt x="12532" y="8286"/>
                </a:lnTo>
                <a:lnTo>
                  <a:pt x="12318" y="8491"/>
                </a:lnTo>
                <a:lnTo>
                  <a:pt x="12060" y="8677"/>
                </a:lnTo>
                <a:lnTo>
                  <a:pt x="11756" y="8788"/>
                </a:lnTo>
                <a:lnTo>
                  <a:pt x="11452" y="8826"/>
                </a:lnTo>
                <a:lnTo>
                  <a:pt x="11283" y="8826"/>
                </a:lnTo>
                <a:lnTo>
                  <a:pt x="11126" y="8826"/>
                </a:lnTo>
                <a:lnTo>
                  <a:pt x="11002" y="8788"/>
                </a:lnTo>
                <a:lnTo>
                  <a:pt x="10845" y="8714"/>
                </a:lnTo>
                <a:lnTo>
                  <a:pt x="10721" y="8640"/>
                </a:lnTo>
                <a:lnTo>
                  <a:pt x="10608" y="8565"/>
                </a:lnTo>
                <a:lnTo>
                  <a:pt x="10485" y="8453"/>
                </a:lnTo>
                <a:lnTo>
                  <a:pt x="10372" y="8323"/>
                </a:lnTo>
                <a:lnTo>
                  <a:pt x="10181" y="8062"/>
                </a:lnTo>
                <a:lnTo>
                  <a:pt x="10035" y="7746"/>
                </a:lnTo>
                <a:lnTo>
                  <a:pt x="9900" y="7392"/>
                </a:lnTo>
                <a:lnTo>
                  <a:pt x="9787" y="7001"/>
                </a:lnTo>
                <a:lnTo>
                  <a:pt x="9731" y="6610"/>
                </a:lnTo>
                <a:lnTo>
                  <a:pt x="9686" y="6219"/>
                </a:lnTo>
                <a:lnTo>
                  <a:pt x="9663" y="5772"/>
                </a:lnTo>
                <a:lnTo>
                  <a:pt x="9686" y="5381"/>
                </a:lnTo>
                <a:lnTo>
                  <a:pt x="9753" y="4990"/>
                </a:lnTo>
                <a:lnTo>
                  <a:pt x="9832" y="4636"/>
                </a:lnTo>
                <a:lnTo>
                  <a:pt x="9945" y="4320"/>
                </a:lnTo>
                <a:lnTo>
                  <a:pt x="10068" y="4022"/>
                </a:lnTo>
                <a:lnTo>
                  <a:pt x="10203" y="3817"/>
                </a:lnTo>
                <a:lnTo>
                  <a:pt x="10316" y="3593"/>
                </a:lnTo>
                <a:lnTo>
                  <a:pt x="10395" y="3351"/>
                </a:lnTo>
                <a:lnTo>
                  <a:pt x="10462" y="3109"/>
                </a:lnTo>
                <a:lnTo>
                  <a:pt x="10507" y="2848"/>
                </a:lnTo>
                <a:lnTo>
                  <a:pt x="10530" y="2606"/>
                </a:lnTo>
                <a:lnTo>
                  <a:pt x="10507" y="2346"/>
                </a:lnTo>
                <a:lnTo>
                  <a:pt x="10462" y="2141"/>
                </a:lnTo>
                <a:lnTo>
                  <a:pt x="10395" y="1880"/>
                </a:lnTo>
                <a:lnTo>
                  <a:pt x="10293" y="1638"/>
                </a:lnTo>
                <a:lnTo>
                  <a:pt x="10158" y="1415"/>
                </a:lnTo>
                <a:lnTo>
                  <a:pt x="9967" y="1210"/>
                </a:lnTo>
                <a:lnTo>
                  <a:pt x="9753" y="986"/>
                </a:lnTo>
                <a:lnTo>
                  <a:pt x="9495" y="819"/>
                </a:lnTo>
                <a:lnTo>
                  <a:pt x="9191" y="670"/>
                </a:lnTo>
                <a:lnTo>
                  <a:pt x="8842" y="521"/>
                </a:lnTo>
                <a:lnTo>
                  <a:pt x="8471" y="446"/>
                </a:lnTo>
                <a:lnTo>
                  <a:pt x="7998" y="428"/>
                </a:lnTo>
                <a:lnTo>
                  <a:pt x="7413" y="428"/>
                </a:lnTo>
                <a:lnTo>
                  <a:pt x="6817" y="446"/>
                </a:lnTo>
                <a:lnTo>
                  <a:pt x="6187" y="521"/>
                </a:lnTo>
                <a:lnTo>
                  <a:pt x="5602" y="633"/>
                </a:lnTo>
                <a:lnTo>
                  <a:pt x="5107" y="744"/>
                </a:lnTo>
                <a:lnTo>
                  <a:pt x="4725" y="856"/>
                </a:lnTo>
                <a:lnTo>
                  <a:pt x="4848" y="1564"/>
                </a:lnTo>
                <a:lnTo>
                  <a:pt x="5028" y="2495"/>
                </a:lnTo>
                <a:lnTo>
                  <a:pt x="5175" y="3556"/>
                </a:lnTo>
                <a:lnTo>
                  <a:pt x="5298" y="4673"/>
                </a:lnTo>
                <a:lnTo>
                  <a:pt x="5343" y="5213"/>
                </a:lnTo>
                <a:lnTo>
                  <a:pt x="5388" y="5753"/>
                </a:lnTo>
                <a:lnTo>
                  <a:pt x="5411" y="6275"/>
                </a:lnTo>
                <a:lnTo>
                  <a:pt x="5411" y="6740"/>
                </a:lnTo>
                <a:lnTo>
                  <a:pt x="5366" y="7168"/>
                </a:lnTo>
                <a:lnTo>
                  <a:pt x="5321" y="7541"/>
                </a:lnTo>
                <a:lnTo>
                  <a:pt x="5287" y="7708"/>
                </a:lnTo>
                <a:lnTo>
                  <a:pt x="5242" y="7857"/>
                </a:lnTo>
                <a:lnTo>
                  <a:pt x="5197" y="7969"/>
                </a:lnTo>
                <a:lnTo>
                  <a:pt x="5130" y="8062"/>
                </a:lnTo>
                <a:lnTo>
                  <a:pt x="5006" y="8248"/>
                </a:lnTo>
                <a:lnTo>
                  <a:pt x="4848" y="8397"/>
                </a:lnTo>
                <a:lnTo>
                  <a:pt x="4725" y="8528"/>
                </a:lnTo>
                <a:lnTo>
                  <a:pt x="4567" y="8640"/>
                </a:lnTo>
                <a:lnTo>
                  <a:pt x="4421" y="8714"/>
                </a:lnTo>
                <a:lnTo>
                  <a:pt x="4263" y="8751"/>
                </a:lnTo>
                <a:lnTo>
                  <a:pt x="4095" y="8788"/>
                </a:lnTo>
                <a:lnTo>
                  <a:pt x="3948" y="8788"/>
                </a:lnTo>
                <a:lnTo>
                  <a:pt x="3791" y="8751"/>
                </a:lnTo>
                <a:lnTo>
                  <a:pt x="3667" y="8714"/>
                </a:lnTo>
                <a:lnTo>
                  <a:pt x="3510" y="8677"/>
                </a:lnTo>
                <a:lnTo>
                  <a:pt x="3386" y="8602"/>
                </a:lnTo>
                <a:lnTo>
                  <a:pt x="3251" y="8491"/>
                </a:lnTo>
                <a:lnTo>
                  <a:pt x="3127" y="8360"/>
                </a:lnTo>
                <a:lnTo>
                  <a:pt x="3015" y="8248"/>
                </a:lnTo>
                <a:lnTo>
                  <a:pt x="2925" y="8062"/>
                </a:lnTo>
                <a:lnTo>
                  <a:pt x="2778" y="7857"/>
                </a:lnTo>
                <a:lnTo>
                  <a:pt x="2610" y="7671"/>
                </a:lnTo>
                <a:lnTo>
                  <a:pt x="2407" y="7541"/>
                </a:lnTo>
                <a:lnTo>
                  <a:pt x="2171" y="7466"/>
                </a:lnTo>
                <a:lnTo>
                  <a:pt x="1957" y="7429"/>
                </a:lnTo>
                <a:lnTo>
                  <a:pt x="1698" y="7429"/>
                </a:lnTo>
                <a:lnTo>
                  <a:pt x="1462" y="7466"/>
                </a:lnTo>
                <a:lnTo>
                  <a:pt x="1226" y="7559"/>
                </a:lnTo>
                <a:lnTo>
                  <a:pt x="989" y="7708"/>
                </a:lnTo>
                <a:lnTo>
                  <a:pt x="776" y="7932"/>
                </a:lnTo>
                <a:lnTo>
                  <a:pt x="551" y="8211"/>
                </a:lnTo>
                <a:lnTo>
                  <a:pt x="382" y="8528"/>
                </a:lnTo>
                <a:lnTo>
                  <a:pt x="315" y="8714"/>
                </a:lnTo>
                <a:lnTo>
                  <a:pt x="236" y="8919"/>
                </a:lnTo>
                <a:lnTo>
                  <a:pt x="191" y="9142"/>
                </a:lnTo>
                <a:lnTo>
                  <a:pt x="123" y="9347"/>
                </a:lnTo>
                <a:lnTo>
                  <a:pt x="78" y="9608"/>
                </a:lnTo>
                <a:lnTo>
                  <a:pt x="56" y="9887"/>
                </a:lnTo>
                <a:lnTo>
                  <a:pt x="33" y="10185"/>
                </a:lnTo>
                <a:lnTo>
                  <a:pt x="33" y="10464"/>
                </a:lnTo>
                <a:lnTo>
                  <a:pt x="33" y="10706"/>
                </a:lnTo>
                <a:lnTo>
                  <a:pt x="56" y="10967"/>
                </a:lnTo>
                <a:lnTo>
                  <a:pt x="78" y="11172"/>
                </a:lnTo>
                <a:lnTo>
                  <a:pt x="123" y="11395"/>
                </a:lnTo>
                <a:lnTo>
                  <a:pt x="168" y="11600"/>
                </a:lnTo>
                <a:lnTo>
                  <a:pt x="236" y="11786"/>
                </a:lnTo>
                <a:lnTo>
                  <a:pt x="292" y="11973"/>
                </a:lnTo>
                <a:lnTo>
                  <a:pt x="382" y="12140"/>
                </a:lnTo>
                <a:lnTo>
                  <a:pt x="540" y="12419"/>
                </a:lnTo>
                <a:lnTo>
                  <a:pt x="731" y="12680"/>
                </a:lnTo>
                <a:lnTo>
                  <a:pt x="944" y="12866"/>
                </a:lnTo>
                <a:lnTo>
                  <a:pt x="1158" y="12997"/>
                </a:lnTo>
                <a:lnTo>
                  <a:pt x="1395" y="13108"/>
                </a:lnTo>
                <a:lnTo>
                  <a:pt x="1608" y="13183"/>
                </a:lnTo>
                <a:lnTo>
                  <a:pt x="1856" y="13183"/>
                </a:lnTo>
                <a:lnTo>
                  <a:pt x="2070" y="13146"/>
                </a:lnTo>
                <a:lnTo>
                  <a:pt x="2261" y="13071"/>
                </a:lnTo>
                <a:lnTo>
                  <a:pt x="2430" y="12960"/>
                </a:lnTo>
                <a:lnTo>
                  <a:pt x="2587" y="12792"/>
                </a:lnTo>
                <a:lnTo>
                  <a:pt x="2688" y="12606"/>
                </a:lnTo>
                <a:lnTo>
                  <a:pt x="2801" y="12419"/>
                </a:lnTo>
                <a:lnTo>
                  <a:pt x="2925" y="12289"/>
                </a:lnTo>
                <a:lnTo>
                  <a:pt x="3082" y="12177"/>
                </a:lnTo>
                <a:lnTo>
                  <a:pt x="3228" y="12103"/>
                </a:lnTo>
                <a:lnTo>
                  <a:pt x="3408" y="12103"/>
                </a:lnTo>
                <a:lnTo>
                  <a:pt x="3577" y="12103"/>
                </a:lnTo>
                <a:lnTo>
                  <a:pt x="3723" y="12177"/>
                </a:lnTo>
                <a:lnTo>
                  <a:pt x="3903" y="12252"/>
                </a:lnTo>
                <a:lnTo>
                  <a:pt x="4072" y="12364"/>
                </a:lnTo>
                <a:lnTo>
                  <a:pt x="4230" y="12494"/>
                </a:lnTo>
                <a:lnTo>
                  <a:pt x="4353" y="12643"/>
                </a:lnTo>
                <a:lnTo>
                  <a:pt x="4488" y="12829"/>
                </a:lnTo>
                <a:lnTo>
                  <a:pt x="4567" y="13034"/>
                </a:lnTo>
                <a:lnTo>
                  <a:pt x="4657" y="13257"/>
                </a:lnTo>
                <a:lnTo>
                  <a:pt x="4702" y="13462"/>
                </a:lnTo>
                <a:lnTo>
                  <a:pt x="4725" y="13686"/>
                </a:lnTo>
                <a:lnTo>
                  <a:pt x="4702" y="14282"/>
                </a:lnTo>
                <a:lnTo>
                  <a:pt x="4657" y="15045"/>
                </a:lnTo>
                <a:lnTo>
                  <a:pt x="4612" y="15976"/>
                </a:lnTo>
                <a:lnTo>
                  <a:pt x="4590" y="16926"/>
                </a:lnTo>
                <a:lnTo>
                  <a:pt x="4567" y="17968"/>
                </a:lnTo>
                <a:lnTo>
                  <a:pt x="4567" y="19011"/>
                </a:lnTo>
                <a:lnTo>
                  <a:pt x="4590" y="19514"/>
                </a:lnTo>
                <a:lnTo>
                  <a:pt x="4612" y="19980"/>
                </a:lnTo>
                <a:lnTo>
                  <a:pt x="4657" y="20426"/>
                </a:lnTo>
                <a:lnTo>
                  <a:pt x="4725" y="20836"/>
                </a:lnTo>
                <a:lnTo>
                  <a:pt x="4848" y="20929"/>
                </a:lnTo>
                <a:lnTo>
                  <a:pt x="5040" y="21004"/>
                </a:lnTo>
                <a:lnTo>
                  <a:pt x="5265" y="21078"/>
                </a:lnTo>
                <a:lnTo>
                  <a:pt x="5478" y="21115"/>
                </a:lnTo>
                <a:lnTo>
                  <a:pt x="6041" y="21115"/>
                </a:lnTo>
                <a:lnTo>
                  <a:pt x="6637" y="21078"/>
                </a:lnTo>
                <a:lnTo>
                  <a:pt x="7312" y="21004"/>
                </a:lnTo>
                <a:lnTo>
                  <a:pt x="7998" y="20929"/>
                </a:lnTo>
                <a:lnTo>
                  <a:pt x="8696" y="20855"/>
                </a:lnTo>
                <a:lnTo>
                  <a:pt x="9360" y="20836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>
        <p:nvSpPr>
          <p:cNvPr id="25" name="Puzzle4"/>
          <p:cNvSpPr>
            <a:spLocks noEditPoints="1" noChangeArrowheads="1"/>
          </p:cNvSpPr>
          <p:nvPr/>
        </p:nvSpPr>
        <p:spPr bwMode="auto">
          <a:xfrm>
            <a:off x="7432808" y="1474462"/>
            <a:ext cx="974150" cy="1422845"/>
          </a:xfrm>
          <a:custGeom>
            <a:avLst/>
            <a:gdLst>
              <a:gd name="T0" fmla="*/ 8307 w 21600"/>
              <a:gd name="T1" fmla="*/ 11593 h 21600"/>
              <a:gd name="T2" fmla="*/ 453 w 21600"/>
              <a:gd name="T3" fmla="*/ 16938 h 21600"/>
              <a:gd name="T4" fmla="*/ 11500 w 21600"/>
              <a:gd name="T5" fmla="*/ 21600 h 21600"/>
              <a:gd name="T6" fmla="*/ 20920 w 21600"/>
              <a:gd name="T7" fmla="*/ 16751 h 21600"/>
              <a:gd name="T8" fmla="*/ 13972 w 21600"/>
              <a:gd name="T9" fmla="*/ 10888 h 21600"/>
              <a:gd name="T10" fmla="*/ 21033 w 21600"/>
              <a:gd name="T11" fmla="*/ 4716 h 21600"/>
              <a:gd name="T12" fmla="*/ 11102 w 21600"/>
              <a:gd name="T13" fmla="*/ 11 h 21600"/>
              <a:gd name="T14" fmla="*/ 453 w 21600"/>
              <a:gd name="T15" fmla="*/ 4716 h 21600"/>
              <a:gd name="T16" fmla="*/ 2076 w 21600"/>
              <a:gd name="T17" fmla="*/ 5664 h 21600"/>
              <a:gd name="T18" fmla="*/ 20203 w 21600"/>
              <a:gd name="T19" fmla="*/ 1598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3813" y="10590"/>
                </a:moveTo>
                <a:lnTo>
                  <a:pt x="3927" y="10513"/>
                </a:lnTo>
                <a:lnTo>
                  <a:pt x="4078" y="10425"/>
                </a:lnTo>
                <a:lnTo>
                  <a:pt x="4210" y="10359"/>
                </a:lnTo>
                <a:lnTo>
                  <a:pt x="4361" y="10315"/>
                </a:lnTo>
                <a:lnTo>
                  <a:pt x="4682" y="10237"/>
                </a:lnTo>
                <a:lnTo>
                  <a:pt x="5041" y="10193"/>
                </a:lnTo>
                <a:lnTo>
                  <a:pt x="5456" y="10171"/>
                </a:lnTo>
                <a:lnTo>
                  <a:pt x="5853" y="10193"/>
                </a:lnTo>
                <a:lnTo>
                  <a:pt x="6249" y="10260"/>
                </a:lnTo>
                <a:lnTo>
                  <a:pt x="6646" y="10337"/>
                </a:lnTo>
                <a:lnTo>
                  <a:pt x="7004" y="10469"/>
                </a:lnTo>
                <a:lnTo>
                  <a:pt x="7363" y="10612"/>
                </a:lnTo>
                <a:lnTo>
                  <a:pt x="7665" y="10788"/>
                </a:lnTo>
                <a:lnTo>
                  <a:pt x="7911" y="10998"/>
                </a:lnTo>
                <a:lnTo>
                  <a:pt x="8024" y="11097"/>
                </a:lnTo>
                <a:lnTo>
                  <a:pt x="8137" y="11207"/>
                </a:lnTo>
                <a:lnTo>
                  <a:pt x="8194" y="11340"/>
                </a:lnTo>
                <a:lnTo>
                  <a:pt x="8269" y="11461"/>
                </a:lnTo>
                <a:lnTo>
                  <a:pt x="8307" y="11593"/>
                </a:lnTo>
                <a:lnTo>
                  <a:pt x="8307" y="11714"/>
                </a:lnTo>
                <a:lnTo>
                  <a:pt x="8307" y="11868"/>
                </a:lnTo>
                <a:lnTo>
                  <a:pt x="8307" y="12012"/>
                </a:lnTo>
                <a:lnTo>
                  <a:pt x="8194" y="12265"/>
                </a:lnTo>
                <a:lnTo>
                  <a:pt x="8062" y="12519"/>
                </a:lnTo>
                <a:lnTo>
                  <a:pt x="7873" y="12706"/>
                </a:lnTo>
                <a:lnTo>
                  <a:pt x="7627" y="12904"/>
                </a:lnTo>
                <a:lnTo>
                  <a:pt x="7363" y="13048"/>
                </a:lnTo>
                <a:lnTo>
                  <a:pt x="7080" y="13180"/>
                </a:lnTo>
                <a:lnTo>
                  <a:pt x="6759" y="13257"/>
                </a:lnTo>
                <a:lnTo>
                  <a:pt x="6419" y="13345"/>
                </a:lnTo>
                <a:lnTo>
                  <a:pt x="6098" y="13389"/>
                </a:lnTo>
                <a:lnTo>
                  <a:pt x="5739" y="13389"/>
                </a:lnTo>
                <a:lnTo>
                  <a:pt x="5418" y="13389"/>
                </a:lnTo>
                <a:lnTo>
                  <a:pt x="5079" y="13345"/>
                </a:lnTo>
                <a:lnTo>
                  <a:pt x="4758" y="13301"/>
                </a:lnTo>
                <a:lnTo>
                  <a:pt x="4474" y="13213"/>
                </a:lnTo>
                <a:lnTo>
                  <a:pt x="4172" y="13114"/>
                </a:lnTo>
                <a:lnTo>
                  <a:pt x="3965" y="12982"/>
                </a:lnTo>
                <a:lnTo>
                  <a:pt x="3738" y="12838"/>
                </a:lnTo>
                <a:lnTo>
                  <a:pt x="3493" y="12706"/>
                </a:lnTo>
                <a:lnTo>
                  <a:pt x="3228" y="12607"/>
                </a:lnTo>
                <a:lnTo>
                  <a:pt x="2945" y="12519"/>
                </a:lnTo>
                <a:lnTo>
                  <a:pt x="2700" y="12431"/>
                </a:lnTo>
                <a:lnTo>
                  <a:pt x="2397" y="12375"/>
                </a:lnTo>
                <a:lnTo>
                  <a:pt x="2152" y="12331"/>
                </a:lnTo>
                <a:lnTo>
                  <a:pt x="1888" y="12309"/>
                </a:lnTo>
                <a:lnTo>
                  <a:pt x="1642" y="12309"/>
                </a:lnTo>
                <a:lnTo>
                  <a:pt x="1397" y="12331"/>
                </a:lnTo>
                <a:lnTo>
                  <a:pt x="1170" y="12397"/>
                </a:lnTo>
                <a:lnTo>
                  <a:pt x="962" y="12453"/>
                </a:lnTo>
                <a:lnTo>
                  <a:pt x="774" y="12563"/>
                </a:lnTo>
                <a:lnTo>
                  <a:pt x="623" y="12684"/>
                </a:lnTo>
                <a:lnTo>
                  <a:pt x="528" y="12838"/>
                </a:lnTo>
                <a:lnTo>
                  <a:pt x="453" y="13026"/>
                </a:lnTo>
                <a:lnTo>
                  <a:pt x="339" y="13477"/>
                </a:lnTo>
                <a:lnTo>
                  <a:pt x="226" y="13984"/>
                </a:lnTo>
                <a:lnTo>
                  <a:pt x="151" y="14535"/>
                </a:lnTo>
                <a:lnTo>
                  <a:pt x="113" y="15075"/>
                </a:lnTo>
                <a:lnTo>
                  <a:pt x="113" y="15626"/>
                </a:lnTo>
                <a:lnTo>
                  <a:pt x="151" y="16133"/>
                </a:lnTo>
                <a:lnTo>
                  <a:pt x="188" y="16376"/>
                </a:lnTo>
                <a:lnTo>
                  <a:pt x="264" y="16585"/>
                </a:lnTo>
                <a:lnTo>
                  <a:pt x="339" y="16773"/>
                </a:lnTo>
                <a:lnTo>
                  <a:pt x="453" y="16938"/>
                </a:lnTo>
                <a:lnTo>
                  <a:pt x="1095" y="16883"/>
                </a:lnTo>
                <a:lnTo>
                  <a:pt x="1963" y="16795"/>
                </a:lnTo>
                <a:lnTo>
                  <a:pt x="2945" y="16751"/>
                </a:lnTo>
                <a:lnTo>
                  <a:pt x="3965" y="16706"/>
                </a:lnTo>
                <a:lnTo>
                  <a:pt x="5022" y="16684"/>
                </a:lnTo>
                <a:lnTo>
                  <a:pt x="5947" y="16684"/>
                </a:lnTo>
                <a:lnTo>
                  <a:pt x="6759" y="16706"/>
                </a:lnTo>
                <a:lnTo>
                  <a:pt x="7363" y="16751"/>
                </a:lnTo>
                <a:lnTo>
                  <a:pt x="7948" y="16839"/>
                </a:lnTo>
                <a:lnTo>
                  <a:pt x="8458" y="16916"/>
                </a:lnTo>
                <a:lnTo>
                  <a:pt x="8893" y="17026"/>
                </a:lnTo>
                <a:lnTo>
                  <a:pt x="9289" y="17158"/>
                </a:lnTo>
                <a:lnTo>
                  <a:pt x="9572" y="17280"/>
                </a:lnTo>
                <a:lnTo>
                  <a:pt x="9799" y="17412"/>
                </a:lnTo>
                <a:lnTo>
                  <a:pt x="9969" y="17555"/>
                </a:lnTo>
                <a:lnTo>
                  <a:pt x="10120" y="17687"/>
                </a:lnTo>
                <a:lnTo>
                  <a:pt x="10158" y="17831"/>
                </a:lnTo>
                <a:lnTo>
                  <a:pt x="10195" y="17974"/>
                </a:lnTo>
                <a:lnTo>
                  <a:pt x="10158" y="18128"/>
                </a:lnTo>
                <a:lnTo>
                  <a:pt x="10082" y="18271"/>
                </a:lnTo>
                <a:lnTo>
                  <a:pt x="9969" y="18426"/>
                </a:lnTo>
                <a:lnTo>
                  <a:pt x="9837" y="18569"/>
                </a:lnTo>
                <a:lnTo>
                  <a:pt x="9648" y="18701"/>
                </a:lnTo>
                <a:lnTo>
                  <a:pt x="9440" y="18822"/>
                </a:lnTo>
                <a:lnTo>
                  <a:pt x="9213" y="18999"/>
                </a:lnTo>
                <a:lnTo>
                  <a:pt x="9044" y="19186"/>
                </a:lnTo>
                <a:lnTo>
                  <a:pt x="8893" y="19395"/>
                </a:lnTo>
                <a:lnTo>
                  <a:pt x="8817" y="19627"/>
                </a:lnTo>
                <a:lnTo>
                  <a:pt x="8779" y="19858"/>
                </a:lnTo>
                <a:lnTo>
                  <a:pt x="8779" y="20112"/>
                </a:lnTo>
                <a:lnTo>
                  <a:pt x="8855" y="20354"/>
                </a:lnTo>
                <a:lnTo>
                  <a:pt x="8968" y="20586"/>
                </a:lnTo>
                <a:lnTo>
                  <a:pt x="9138" y="20817"/>
                </a:lnTo>
                <a:lnTo>
                  <a:pt x="9365" y="21026"/>
                </a:lnTo>
                <a:lnTo>
                  <a:pt x="9610" y="21192"/>
                </a:lnTo>
                <a:lnTo>
                  <a:pt x="9950" y="21368"/>
                </a:lnTo>
                <a:lnTo>
                  <a:pt x="10120" y="21445"/>
                </a:lnTo>
                <a:lnTo>
                  <a:pt x="10346" y="21511"/>
                </a:lnTo>
                <a:lnTo>
                  <a:pt x="10516" y="21555"/>
                </a:lnTo>
                <a:lnTo>
                  <a:pt x="10743" y="21600"/>
                </a:lnTo>
                <a:lnTo>
                  <a:pt x="10988" y="21644"/>
                </a:lnTo>
                <a:lnTo>
                  <a:pt x="11215" y="21666"/>
                </a:lnTo>
                <a:lnTo>
                  <a:pt x="11498" y="21666"/>
                </a:lnTo>
                <a:lnTo>
                  <a:pt x="11762" y="21666"/>
                </a:lnTo>
                <a:lnTo>
                  <a:pt x="12253" y="21644"/>
                </a:lnTo>
                <a:lnTo>
                  <a:pt x="12763" y="21577"/>
                </a:lnTo>
                <a:lnTo>
                  <a:pt x="13197" y="21467"/>
                </a:lnTo>
                <a:lnTo>
                  <a:pt x="13556" y="21346"/>
                </a:lnTo>
                <a:lnTo>
                  <a:pt x="13896" y="21192"/>
                </a:lnTo>
                <a:lnTo>
                  <a:pt x="14179" y="21026"/>
                </a:lnTo>
                <a:lnTo>
                  <a:pt x="14444" y="20839"/>
                </a:lnTo>
                <a:lnTo>
                  <a:pt x="14576" y="20641"/>
                </a:lnTo>
                <a:lnTo>
                  <a:pt x="14727" y="20431"/>
                </a:lnTo>
                <a:lnTo>
                  <a:pt x="14765" y="20200"/>
                </a:lnTo>
                <a:lnTo>
                  <a:pt x="14802" y="19991"/>
                </a:lnTo>
                <a:lnTo>
                  <a:pt x="14727" y="19759"/>
                </a:lnTo>
                <a:lnTo>
                  <a:pt x="14613" y="19550"/>
                </a:lnTo>
                <a:lnTo>
                  <a:pt x="14444" y="19307"/>
                </a:lnTo>
                <a:lnTo>
                  <a:pt x="14217" y="19098"/>
                </a:lnTo>
                <a:lnTo>
                  <a:pt x="13934" y="18911"/>
                </a:lnTo>
                <a:lnTo>
                  <a:pt x="13669" y="18745"/>
                </a:lnTo>
                <a:lnTo>
                  <a:pt x="13462" y="18547"/>
                </a:lnTo>
                <a:lnTo>
                  <a:pt x="13311" y="18337"/>
                </a:lnTo>
                <a:lnTo>
                  <a:pt x="13197" y="18150"/>
                </a:lnTo>
                <a:lnTo>
                  <a:pt x="13122" y="17941"/>
                </a:lnTo>
                <a:lnTo>
                  <a:pt x="13122" y="17720"/>
                </a:lnTo>
                <a:lnTo>
                  <a:pt x="13122" y="17533"/>
                </a:lnTo>
                <a:lnTo>
                  <a:pt x="13197" y="17346"/>
                </a:lnTo>
                <a:lnTo>
                  <a:pt x="13273" y="17158"/>
                </a:lnTo>
                <a:lnTo>
                  <a:pt x="13386" y="16982"/>
                </a:lnTo>
                <a:lnTo>
                  <a:pt x="13537" y="16839"/>
                </a:lnTo>
                <a:lnTo>
                  <a:pt x="13707" y="16706"/>
                </a:lnTo>
                <a:lnTo>
                  <a:pt x="13896" y="16607"/>
                </a:lnTo>
                <a:lnTo>
                  <a:pt x="14104" y="16519"/>
                </a:lnTo>
                <a:lnTo>
                  <a:pt x="14330" y="16453"/>
                </a:lnTo>
                <a:lnTo>
                  <a:pt x="14538" y="16431"/>
                </a:lnTo>
                <a:lnTo>
                  <a:pt x="14897" y="16453"/>
                </a:lnTo>
                <a:lnTo>
                  <a:pt x="15406" y="16497"/>
                </a:lnTo>
                <a:lnTo>
                  <a:pt x="16105" y="16541"/>
                </a:lnTo>
                <a:lnTo>
                  <a:pt x="16898" y="16607"/>
                </a:lnTo>
                <a:lnTo>
                  <a:pt x="17804" y="16651"/>
                </a:lnTo>
                <a:lnTo>
                  <a:pt x="18786" y="16684"/>
                </a:lnTo>
                <a:lnTo>
                  <a:pt x="19844" y="16728"/>
                </a:lnTo>
                <a:lnTo>
                  <a:pt x="20920" y="16751"/>
                </a:lnTo>
                <a:lnTo>
                  <a:pt x="21109" y="16497"/>
                </a:lnTo>
                <a:lnTo>
                  <a:pt x="21241" y="16222"/>
                </a:lnTo>
                <a:lnTo>
                  <a:pt x="21392" y="15946"/>
                </a:lnTo>
                <a:lnTo>
                  <a:pt x="21467" y="15648"/>
                </a:lnTo>
                <a:lnTo>
                  <a:pt x="21543" y="15351"/>
                </a:lnTo>
                <a:lnTo>
                  <a:pt x="21618" y="15042"/>
                </a:lnTo>
                <a:lnTo>
                  <a:pt x="21618" y="14745"/>
                </a:lnTo>
                <a:lnTo>
                  <a:pt x="21618" y="14447"/>
                </a:lnTo>
                <a:lnTo>
                  <a:pt x="21618" y="14150"/>
                </a:lnTo>
                <a:lnTo>
                  <a:pt x="21581" y="13852"/>
                </a:lnTo>
                <a:lnTo>
                  <a:pt x="21505" y="13577"/>
                </a:lnTo>
                <a:lnTo>
                  <a:pt x="21430" y="13301"/>
                </a:lnTo>
                <a:lnTo>
                  <a:pt x="21354" y="13048"/>
                </a:lnTo>
                <a:lnTo>
                  <a:pt x="21241" y="12816"/>
                </a:lnTo>
                <a:lnTo>
                  <a:pt x="21146" y="12607"/>
                </a:lnTo>
                <a:lnTo>
                  <a:pt x="21033" y="12431"/>
                </a:lnTo>
                <a:lnTo>
                  <a:pt x="20920" y="12265"/>
                </a:lnTo>
                <a:lnTo>
                  <a:pt x="20769" y="12144"/>
                </a:lnTo>
                <a:lnTo>
                  <a:pt x="20637" y="12034"/>
                </a:lnTo>
                <a:lnTo>
                  <a:pt x="20486" y="11946"/>
                </a:lnTo>
                <a:lnTo>
                  <a:pt x="20297" y="11891"/>
                </a:lnTo>
                <a:lnTo>
                  <a:pt x="20165" y="11846"/>
                </a:lnTo>
                <a:lnTo>
                  <a:pt x="19976" y="11824"/>
                </a:lnTo>
                <a:lnTo>
                  <a:pt x="19806" y="11802"/>
                </a:lnTo>
                <a:lnTo>
                  <a:pt x="19390" y="11824"/>
                </a:lnTo>
                <a:lnTo>
                  <a:pt x="18956" y="11891"/>
                </a:lnTo>
                <a:lnTo>
                  <a:pt x="18503" y="11968"/>
                </a:lnTo>
                <a:lnTo>
                  <a:pt x="17993" y="12078"/>
                </a:lnTo>
                <a:lnTo>
                  <a:pt x="17653" y="12144"/>
                </a:lnTo>
                <a:lnTo>
                  <a:pt x="17332" y="12199"/>
                </a:lnTo>
                <a:lnTo>
                  <a:pt x="17049" y="12221"/>
                </a:lnTo>
                <a:lnTo>
                  <a:pt x="16747" y="12243"/>
                </a:lnTo>
                <a:lnTo>
                  <a:pt x="16464" y="12243"/>
                </a:lnTo>
                <a:lnTo>
                  <a:pt x="16218" y="12243"/>
                </a:lnTo>
                <a:lnTo>
                  <a:pt x="15992" y="12221"/>
                </a:lnTo>
                <a:lnTo>
                  <a:pt x="15746" y="12199"/>
                </a:lnTo>
                <a:lnTo>
                  <a:pt x="15520" y="12155"/>
                </a:lnTo>
                <a:lnTo>
                  <a:pt x="15350" y="12122"/>
                </a:lnTo>
                <a:lnTo>
                  <a:pt x="15161" y="12056"/>
                </a:lnTo>
                <a:lnTo>
                  <a:pt x="14972" y="11990"/>
                </a:lnTo>
                <a:lnTo>
                  <a:pt x="14689" y="11846"/>
                </a:lnTo>
                <a:lnTo>
                  <a:pt x="14444" y="11670"/>
                </a:lnTo>
                <a:lnTo>
                  <a:pt x="14255" y="11483"/>
                </a:lnTo>
                <a:lnTo>
                  <a:pt x="14104" y="11295"/>
                </a:lnTo>
                <a:lnTo>
                  <a:pt x="14028" y="11086"/>
                </a:lnTo>
                <a:lnTo>
                  <a:pt x="13972" y="10888"/>
                </a:lnTo>
                <a:lnTo>
                  <a:pt x="13972" y="10700"/>
                </a:lnTo>
                <a:lnTo>
                  <a:pt x="14009" y="10513"/>
                </a:lnTo>
                <a:lnTo>
                  <a:pt x="14066" y="10359"/>
                </a:lnTo>
                <a:lnTo>
                  <a:pt x="14179" y="10215"/>
                </a:lnTo>
                <a:lnTo>
                  <a:pt x="14406" y="10006"/>
                </a:lnTo>
                <a:lnTo>
                  <a:pt x="14651" y="9830"/>
                </a:lnTo>
                <a:lnTo>
                  <a:pt x="14878" y="9686"/>
                </a:lnTo>
                <a:lnTo>
                  <a:pt x="15123" y="9554"/>
                </a:lnTo>
                <a:lnTo>
                  <a:pt x="15350" y="9477"/>
                </a:lnTo>
                <a:lnTo>
                  <a:pt x="15558" y="9411"/>
                </a:lnTo>
                <a:lnTo>
                  <a:pt x="15803" y="9345"/>
                </a:lnTo>
                <a:lnTo>
                  <a:pt x="16030" y="9323"/>
                </a:lnTo>
                <a:lnTo>
                  <a:pt x="16256" y="9301"/>
                </a:lnTo>
                <a:lnTo>
                  <a:pt x="16464" y="9323"/>
                </a:lnTo>
                <a:lnTo>
                  <a:pt x="16690" y="9345"/>
                </a:lnTo>
                <a:lnTo>
                  <a:pt x="16898" y="9367"/>
                </a:lnTo>
                <a:lnTo>
                  <a:pt x="17332" y="9477"/>
                </a:lnTo>
                <a:lnTo>
                  <a:pt x="17767" y="9598"/>
                </a:lnTo>
                <a:lnTo>
                  <a:pt x="18163" y="9731"/>
                </a:lnTo>
                <a:lnTo>
                  <a:pt x="18597" y="9874"/>
                </a:lnTo>
                <a:lnTo>
                  <a:pt x="18994" y="10006"/>
                </a:lnTo>
                <a:lnTo>
                  <a:pt x="19428" y="10083"/>
                </a:lnTo>
                <a:lnTo>
                  <a:pt x="19617" y="10127"/>
                </a:lnTo>
                <a:lnTo>
                  <a:pt x="19844" y="10149"/>
                </a:lnTo>
                <a:lnTo>
                  <a:pt x="20013" y="10149"/>
                </a:lnTo>
                <a:lnTo>
                  <a:pt x="20240" y="10127"/>
                </a:lnTo>
                <a:lnTo>
                  <a:pt x="20410" y="10105"/>
                </a:lnTo>
                <a:lnTo>
                  <a:pt x="20637" y="10061"/>
                </a:lnTo>
                <a:lnTo>
                  <a:pt x="20844" y="9984"/>
                </a:lnTo>
                <a:lnTo>
                  <a:pt x="21033" y="9896"/>
                </a:lnTo>
                <a:lnTo>
                  <a:pt x="21146" y="9830"/>
                </a:lnTo>
                <a:lnTo>
                  <a:pt x="21203" y="9753"/>
                </a:lnTo>
                <a:lnTo>
                  <a:pt x="21279" y="9642"/>
                </a:lnTo>
                <a:lnTo>
                  <a:pt x="21354" y="9521"/>
                </a:lnTo>
                <a:lnTo>
                  <a:pt x="21430" y="9246"/>
                </a:lnTo>
                <a:lnTo>
                  <a:pt x="21430" y="8904"/>
                </a:lnTo>
                <a:lnTo>
                  <a:pt x="21430" y="8540"/>
                </a:lnTo>
                <a:lnTo>
                  <a:pt x="21392" y="8144"/>
                </a:lnTo>
                <a:lnTo>
                  <a:pt x="21354" y="7714"/>
                </a:lnTo>
                <a:lnTo>
                  <a:pt x="21279" y="7295"/>
                </a:lnTo>
                <a:lnTo>
                  <a:pt x="21146" y="6446"/>
                </a:lnTo>
                <a:lnTo>
                  <a:pt x="20995" y="5686"/>
                </a:lnTo>
                <a:lnTo>
                  <a:pt x="20958" y="5366"/>
                </a:lnTo>
                <a:lnTo>
                  <a:pt x="20958" y="5091"/>
                </a:lnTo>
                <a:lnTo>
                  <a:pt x="20958" y="4860"/>
                </a:lnTo>
                <a:lnTo>
                  <a:pt x="21033" y="4716"/>
                </a:lnTo>
                <a:lnTo>
                  <a:pt x="20637" y="4860"/>
                </a:lnTo>
                <a:lnTo>
                  <a:pt x="20127" y="4992"/>
                </a:lnTo>
                <a:lnTo>
                  <a:pt x="19617" y="5069"/>
                </a:lnTo>
                <a:lnTo>
                  <a:pt x="19032" y="5157"/>
                </a:lnTo>
                <a:lnTo>
                  <a:pt x="18465" y="5201"/>
                </a:lnTo>
                <a:lnTo>
                  <a:pt x="17842" y="5245"/>
                </a:lnTo>
                <a:lnTo>
                  <a:pt x="17219" y="5267"/>
                </a:lnTo>
                <a:lnTo>
                  <a:pt x="16615" y="5267"/>
                </a:lnTo>
                <a:lnTo>
                  <a:pt x="15992" y="5245"/>
                </a:lnTo>
                <a:lnTo>
                  <a:pt x="15369" y="5201"/>
                </a:lnTo>
                <a:lnTo>
                  <a:pt x="14840" y="5157"/>
                </a:lnTo>
                <a:lnTo>
                  <a:pt x="14293" y="5091"/>
                </a:lnTo>
                <a:lnTo>
                  <a:pt x="13783" y="5014"/>
                </a:lnTo>
                <a:lnTo>
                  <a:pt x="13386" y="4926"/>
                </a:lnTo>
                <a:lnTo>
                  <a:pt x="13027" y="4815"/>
                </a:lnTo>
                <a:lnTo>
                  <a:pt x="12725" y="4716"/>
                </a:lnTo>
                <a:lnTo>
                  <a:pt x="12480" y="4606"/>
                </a:lnTo>
                <a:lnTo>
                  <a:pt x="12291" y="4496"/>
                </a:lnTo>
                <a:lnTo>
                  <a:pt x="12197" y="4397"/>
                </a:lnTo>
                <a:lnTo>
                  <a:pt x="12083" y="4286"/>
                </a:lnTo>
                <a:lnTo>
                  <a:pt x="12046" y="4187"/>
                </a:lnTo>
                <a:lnTo>
                  <a:pt x="12008" y="4077"/>
                </a:lnTo>
                <a:lnTo>
                  <a:pt x="12046" y="3967"/>
                </a:lnTo>
                <a:lnTo>
                  <a:pt x="12121" y="3868"/>
                </a:lnTo>
                <a:lnTo>
                  <a:pt x="12197" y="3735"/>
                </a:lnTo>
                <a:lnTo>
                  <a:pt x="12291" y="3614"/>
                </a:lnTo>
                <a:lnTo>
                  <a:pt x="12442" y="3482"/>
                </a:lnTo>
                <a:lnTo>
                  <a:pt x="12631" y="3361"/>
                </a:lnTo>
                <a:lnTo>
                  <a:pt x="13065" y="3085"/>
                </a:lnTo>
                <a:lnTo>
                  <a:pt x="13537" y="2766"/>
                </a:lnTo>
                <a:lnTo>
                  <a:pt x="13783" y="2578"/>
                </a:lnTo>
                <a:lnTo>
                  <a:pt x="13934" y="2380"/>
                </a:lnTo>
                <a:lnTo>
                  <a:pt x="14028" y="2171"/>
                </a:lnTo>
                <a:lnTo>
                  <a:pt x="14104" y="1961"/>
                </a:lnTo>
                <a:lnTo>
                  <a:pt x="14104" y="1730"/>
                </a:lnTo>
                <a:lnTo>
                  <a:pt x="14066" y="1498"/>
                </a:lnTo>
                <a:lnTo>
                  <a:pt x="13972" y="1267"/>
                </a:lnTo>
                <a:lnTo>
                  <a:pt x="13820" y="1057"/>
                </a:lnTo>
                <a:lnTo>
                  <a:pt x="13594" y="837"/>
                </a:lnTo>
                <a:lnTo>
                  <a:pt x="13386" y="628"/>
                </a:lnTo>
                <a:lnTo>
                  <a:pt x="13103" y="462"/>
                </a:lnTo>
                <a:lnTo>
                  <a:pt x="12763" y="308"/>
                </a:lnTo>
                <a:lnTo>
                  <a:pt x="12404" y="187"/>
                </a:lnTo>
                <a:lnTo>
                  <a:pt x="12008" y="77"/>
                </a:lnTo>
                <a:lnTo>
                  <a:pt x="11574" y="33"/>
                </a:lnTo>
                <a:lnTo>
                  <a:pt x="11102" y="11"/>
                </a:lnTo>
                <a:lnTo>
                  <a:pt x="10667" y="11"/>
                </a:lnTo>
                <a:lnTo>
                  <a:pt x="10233" y="77"/>
                </a:lnTo>
                <a:lnTo>
                  <a:pt x="9837" y="187"/>
                </a:lnTo>
                <a:lnTo>
                  <a:pt x="9440" y="286"/>
                </a:lnTo>
                <a:lnTo>
                  <a:pt x="9062" y="462"/>
                </a:lnTo>
                <a:lnTo>
                  <a:pt x="8741" y="628"/>
                </a:lnTo>
                <a:lnTo>
                  <a:pt x="8458" y="815"/>
                </a:lnTo>
                <a:lnTo>
                  <a:pt x="8232" y="1035"/>
                </a:lnTo>
                <a:lnTo>
                  <a:pt x="8062" y="1245"/>
                </a:lnTo>
                <a:lnTo>
                  <a:pt x="7911" y="1476"/>
                </a:lnTo>
                <a:lnTo>
                  <a:pt x="7835" y="1708"/>
                </a:lnTo>
                <a:lnTo>
                  <a:pt x="7797" y="1961"/>
                </a:lnTo>
                <a:lnTo>
                  <a:pt x="7835" y="2193"/>
                </a:lnTo>
                <a:lnTo>
                  <a:pt x="7948" y="2402"/>
                </a:lnTo>
                <a:lnTo>
                  <a:pt x="8062" y="2534"/>
                </a:lnTo>
                <a:lnTo>
                  <a:pt x="8175" y="2644"/>
                </a:lnTo>
                <a:lnTo>
                  <a:pt x="8269" y="2744"/>
                </a:lnTo>
                <a:lnTo>
                  <a:pt x="8420" y="2832"/>
                </a:lnTo>
                <a:lnTo>
                  <a:pt x="8704" y="3019"/>
                </a:lnTo>
                <a:lnTo>
                  <a:pt x="8968" y="3206"/>
                </a:lnTo>
                <a:lnTo>
                  <a:pt x="9138" y="3405"/>
                </a:lnTo>
                <a:lnTo>
                  <a:pt x="9327" y="3570"/>
                </a:lnTo>
                <a:lnTo>
                  <a:pt x="9440" y="3735"/>
                </a:lnTo>
                <a:lnTo>
                  <a:pt x="9516" y="3890"/>
                </a:lnTo>
                <a:lnTo>
                  <a:pt x="9534" y="4033"/>
                </a:lnTo>
                <a:lnTo>
                  <a:pt x="9534" y="4165"/>
                </a:lnTo>
                <a:lnTo>
                  <a:pt x="9516" y="4286"/>
                </a:lnTo>
                <a:lnTo>
                  <a:pt x="9440" y="4397"/>
                </a:lnTo>
                <a:lnTo>
                  <a:pt x="9327" y="4496"/>
                </a:lnTo>
                <a:lnTo>
                  <a:pt x="9176" y="4562"/>
                </a:lnTo>
                <a:lnTo>
                  <a:pt x="9006" y="4628"/>
                </a:lnTo>
                <a:lnTo>
                  <a:pt x="8779" y="4694"/>
                </a:lnTo>
                <a:lnTo>
                  <a:pt x="8534" y="4716"/>
                </a:lnTo>
                <a:lnTo>
                  <a:pt x="8232" y="4716"/>
                </a:lnTo>
                <a:lnTo>
                  <a:pt x="7118" y="4738"/>
                </a:lnTo>
                <a:lnTo>
                  <a:pt x="5947" y="4771"/>
                </a:lnTo>
                <a:lnTo>
                  <a:pt x="4795" y="4815"/>
                </a:lnTo>
                <a:lnTo>
                  <a:pt x="3681" y="4860"/>
                </a:lnTo>
                <a:lnTo>
                  <a:pt x="2662" y="4882"/>
                </a:lnTo>
                <a:lnTo>
                  <a:pt x="1755" y="4882"/>
                </a:lnTo>
                <a:lnTo>
                  <a:pt x="1359" y="4860"/>
                </a:lnTo>
                <a:lnTo>
                  <a:pt x="981" y="4837"/>
                </a:lnTo>
                <a:lnTo>
                  <a:pt x="698" y="4771"/>
                </a:lnTo>
                <a:lnTo>
                  <a:pt x="453" y="4716"/>
                </a:lnTo>
                <a:lnTo>
                  <a:pt x="453" y="5322"/>
                </a:lnTo>
                <a:lnTo>
                  <a:pt x="453" y="6083"/>
                </a:lnTo>
                <a:lnTo>
                  <a:pt x="453" y="6909"/>
                </a:lnTo>
                <a:lnTo>
                  <a:pt x="453" y="7780"/>
                </a:lnTo>
                <a:lnTo>
                  <a:pt x="453" y="8606"/>
                </a:lnTo>
                <a:lnTo>
                  <a:pt x="453" y="9345"/>
                </a:lnTo>
                <a:lnTo>
                  <a:pt x="453" y="9918"/>
                </a:lnTo>
                <a:lnTo>
                  <a:pt x="453" y="10282"/>
                </a:lnTo>
                <a:lnTo>
                  <a:pt x="490" y="10381"/>
                </a:lnTo>
                <a:lnTo>
                  <a:pt x="547" y="10491"/>
                </a:lnTo>
                <a:lnTo>
                  <a:pt x="660" y="10590"/>
                </a:lnTo>
                <a:lnTo>
                  <a:pt x="811" y="10700"/>
                </a:lnTo>
                <a:lnTo>
                  <a:pt x="981" y="10811"/>
                </a:lnTo>
                <a:lnTo>
                  <a:pt x="1208" y="10888"/>
                </a:lnTo>
                <a:lnTo>
                  <a:pt x="1453" y="10954"/>
                </a:lnTo>
                <a:lnTo>
                  <a:pt x="1718" y="11020"/>
                </a:lnTo>
                <a:lnTo>
                  <a:pt x="1963" y="11064"/>
                </a:lnTo>
                <a:lnTo>
                  <a:pt x="2265" y="11086"/>
                </a:lnTo>
                <a:lnTo>
                  <a:pt x="2548" y="11064"/>
                </a:lnTo>
                <a:lnTo>
                  <a:pt x="2794" y="11042"/>
                </a:lnTo>
                <a:lnTo>
                  <a:pt x="3096" y="10976"/>
                </a:lnTo>
                <a:lnTo>
                  <a:pt x="3341" y="10888"/>
                </a:lnTo>
                <a:lnTo>
                  <a:pt x="3606" y="10766"/>
                </a:lnTo>
                <a:lnTo>
                  <a:pt x="3813" y="10590"/>
                </a:lnTo>
                <a:close/>
              </a:path>
            </a:pathLst>
          </a:custGeom>
          <a:solidFill>
            <a:srgbClr val="FFCC99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 dirty="0"/>
          </a:p>
        </p:txBody>
      </p:sp>
      <p:sp>
        <p:nvSpPr>
          <p:cNvPr id="5" name="Puzzle4"/>
          <p:cNvSpPr>
            <a:spLocks noEditPoints="1" noChangeArrowheads="1"/>
          </p:cNvSpPr>
          <p:nvPr/>
        </p:nvSpPr>
        <p:spPr bwMode="auto">
          <a:xfrm>
            <a:off x="7429285" y="3068335"/>
            <a:ext cx="974150" cy="1422845"/>
          </a:xfrm>
          <a:custGeom>
            <a:avLst/>
            <a:gdLst>
              <a:gd name="T0" fmla="*/ 8307 w 21600"/>
              <a:gd name="T1" fmla="*/ 11593 h 21600"/>
              <a:gd name="T2" fmla="*/ 453 w 21600"/>
              <a:gd name="T3" fmla="*/ 16938 h 21600"/>
              <a:gd name="T4" fmla="*/ 11500 w 21600"/>
              <a:gd name="T5" fmla="*/ 21600 h 21600"/>
              <a:gd name="T6" fmla="*/ 20920 w 21600"/>
              <a:gd name="T7" fmla="*/ 16751 h 21600"/>
              <a:gd name="T8" fmla="*/ 13972 w 21600"/>
              <a:gd name="T9" fmla="*/ 10888 h 21600"/>
              <a:gd name="T10" fmla="*/ 21033 w 21600"/>
              <a:gd name="T11" fmla="*/ 4716 h 21600"/>
              <a:gd name="T12" fmla="*/ 11102 w 21600"/>
              <a:gd name="T13" fmla="*/ 11 h 21600"/>
              <a:gd name="T14" fmla="*/ 453 w 21600"/>
              <a:gd name="T15" fmla="*/ 4716 h 21600"/>
              <a:gd name="T16" fmla="*/ 2076 w 21600"/>
              <a:gd name="T17" fmla="*/ 5664 h 21600"/>
              <a:gd name="T18" fmla="*/ 20203 w 21600"/>
              <a:gd name="T19" fmla="*/ 1598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3813" y="10590"/>
                </a:moveTo>
                <a:lnTo>
                  <a:pt x="3927" y="10513"/>
                </a:lnTo>
                <a:lnTo>
                  <a:pt x="4078" y="10425"/>
                </a:lnTo>
                <a:lnTo>
                  <a:pt x="4210" y="10359"/>
                </a:lnTo>
                <a:lnTo>
                  <a:pt x="4361" y="10315"/>
                </a:lnTo>
                <a:lnTo>
                  <a:pt x="4682" y="10237"/>
                </a:lnTo>
                <a:lnTo>
                  <a:pt x="5041" y="10193"/>
                </a:lnTo>
                <a:lnTo>
                  <a:pt x="5456" y="10171"/>
                </a:lnTo>
                <a:lnTo>
                  <a:pt x="5853" y="10193"/>
                </a:lnTo>
                <a:lnTo>
                  <a:pt x="6249" y="10260"/>
                </a:lnTo>
                <a:lnTo>
                  <a:pt x="6646" y="10337"/>
                </a:lnTo>
                <a:lnTo>
                  <a:pt x="7004" y="10469"/>
                </a:lnTo>
                <a:lnTo>
                  <a:pt x="7363" y="10612"/>
                </a:lnTo>
                <a:lnTo>
                  <a:pt x="7665" y="10788"/>
                </a:lnTo>
                <a:lnTo>
                  <a:pt x="7911" y="10998"/>
                </a:lnTo>
                <a:lnTo>
                  <a:pt x="8024" y="11097"/>
                </a:lnTo>
                <a:lnTo>
                  <a:pt x="8137" y="11207"/>
                </a:lnTo>
                <a:lnTo>
                  <a:pt x="8194" y="11340"/>
                </a:lnTo>
                <a:lnTo>
                  <a:pt x="8269" y="11461"/>
                </a:lnTo>
                <a:lnTo>
                  <a:pt x="8307" y="11593"/>
                </a:lnTo>
                <a:lnTo>
                  <a:pt x="8307" y="11714"/>
                </a:lnTo>
                <a:lnTo>
                  <a:pt x="8307" y="11868"/>
                </a:lnTo>
                <a:lnTo>
                  <a:pt x="8307" y="12012"/>
                </a:lnTo>
                <a:lnTo>
                  <a:pt x="8194" y="12265"/>
                </a:lnTo>
                <a:lnTo>
                  <a:pt x="8062" y="12519"/>
                </a:lnTo>
                <a:lnTo>
                  <a:pt x="7873" y="12706"/>
                </a:lnTo>
                <a:lnTo>
                  <a:pt x="7627" y="12904"/>
                </a:lnTo>
                <a:lnTo>
                  <a:pt x="7363" y="13048"/>
                </a:lnTo>
                <a:lnTo>
                  <a:pt x="7080" y="13180"/>
                </a:lnTo>
                <a:lnTo>
                  <a:pt x="6759" y="13257"/>
                </a:lnTo>
                <a:lnTo>
                  <a:pt x="6419" y="13345"/>
                </a:lnTo>
                <a:lnTo>
                  <a:pt x="6098" y="13389"/>
                </a:lnTo>
                <a:lnTo>
                  <a:pt x="5739" y="13389"/>
                </a:lnTo>
                <a:lnTo>
                  <a:pt x="5418" y="13389"/>
                </a:lnTo>
                <a:lnTo>
                  <a:pt x="5079" y="13345"/>
                </a:lnTo>
                <a:lnTo>
                  <a:pt x="4758" y="13301"/>
                </a:lnTo>
                <a:lnTo>
                  <a:pt x="4474" y="13213"/>
                </a:lnTo>
                <a:lnTo>
                  <a:pt x="4172" y="13114"/>
                </a:lnTo>
                <a:lnTo>
                  <a:pt x="3965" y="12982"/>
                </a:lnTo>
                <a:lnTo>
                  <a:pt x="3738" y="12838"/>
                </a:lnTo>
                <a:lnTo>
                  <a:pt x="3493" y="12706"/>
                </a:lnTo>
                <a:lnTo>
                  <a:pt x="3228" y="12607"/>
                </a:lnTo>
                <a:lnTo>
                  <a:pt x="2945" y="12519"/>
                </a:lnTo>
                <a:lnTo>
                  <a:pt x="2700" y="12431"/>
                </a:lnTo>
                <a:lnTo>
                  <a:pt x="2397" y="12375"/>
                </a:lnTo>
                <a:lnTo>
                  <a:pt x="2152" y="12331"/>
                </a:lnTo>
                <a:lnTo>
                  <a:pt x="1888" y="12309"/>
                </a:lnTo>
                <a:lnTo>
                  <a:pt x="1642" y="12309"/>
                </a:lnTo>
                <a:lnTo>
                  <a:pt x="1397" y="12331"/>
                </a:lnTo>
                <a:lnTo>
                  <a:pt x="1170" y="12397"/>
                </a:lnTo>
                <a:lnTo>
                  <a:pt x="962" y="12453"/>
                </a:lnTo>
                <a:lnTo>
                  <a:pt x="774" y="12563"/>
                </a:lnTo>
                <a:lnTo>
                  <a:pt x="623" y="12684"/>
                </a:lnTo>
                <a:lnTo>
                  <a:pt x="528" y="12838"/>
                </a:lnTo>
                <a:lnTo>
                  <a:pt x="453" y="13026"/>
                </a:lnTo>
                <a:lnTo>
                  <a:pt x="339" y="13477"/>
                </a:lnTo>
                <a:lnTo>
                  <a:pt x="226" y="13984"/>
                </a:lnTo>
                <a:lnTo>
                  <a:pt x="151" y="14535"/>
                </a:lnTo>
                <a:lnTo>
                  <a:pt x="113" y="15075"/>
                </a:lnTo>
                <a:lnTo>
                  <a:pt x="113" y="15626"/>
                </a:lnTo>
                <a:lnTo>
                  <a:pt x="151" y="16133"/>
                </a:lnTo>
                <a:lnTo>
                  <a:pt x="188" y="16376"/>
                </a:lnTo>
                <a:lnTo>
                  <a:pt x="264" y="16585"/>
                </a:lnTo>
                <a:lnTo>
                  <a:pt x="339" y="16773"/>
                </a:lnTo>
                <a:lnTo>
                  <a:pt x="453" y="16938"/>
                </a:lnTo>
                <a:lnTo>
                  <a:pt x="1095" y="16883"/>
                </a:lnTo>
                <a:lnTo>
                  <a:pt x="1963" y="16795"/>
                </a:lnTo>
                <a:lnTo>
                  <a:pt x="2945" y="16751"/>
                </a:lnTo>
                <a:lnTo>
                  <a:pt x="3965" y="16706"/>
                </a:lnTo>
                <a:lnTo>
                  <a:pt x="5022" y="16684"/>
                </a:lnTo>
                <a:lnTo>
                  <a:pt x="5947" y="16684"/>
                </a:lnTo>
                <a:lnTo>
                  <a:pt x="6759" y="16706"/>
                </a:lnTo>
                <a:lnTo>
                  <a:pt x="7363" y="16751"/>
                </a:lnTo>
                <a:lnTo>
                  <a:pt x="7948" y="16839"/>
                </a:lnTo>
                <a:lnTo>
                  <a:pt x="8458" y="16916"/>
                </a:lnTo>
                <a:lnTo>
                  <a:pt x="8893" y="17026"/>
                </a:lnTo>
                <a:lnTo>
                  <a:pt x="9289" y="17158"/>
                </a:lnTo>
                <a:lnTo>
                  <a:pt x="9572" y="17280"/>
                </a:lnTo>
                <a:lnTo>
                  <a:pt x="9799" y="17412"/>
                </a:lnTo>
                <a:lnTo>
                  <a:pt x="9969" y="17555"/>
                </a:lnTo>
                <a:lnTo>
                  <a:pt x="10120" y="17687"/>
                </a:lnTo>
                <a:lnTo>
                  <a:pt x="10158" y="17831"/>
                </a:lnTo>
                <a:lnTo>
                  <a:pt x="10195" y="17974"/>
                </a:lnTo>
                <a:lnTo>
                  <a:pt x="10158" y="18128"/>
                </a:lnTo>
                <a:lnTo>
                  <a:pt x="10082" y="18271"/>
                </a:lnTo>
                <a:lnTo>
                  <a:pt x="9969" y="18426"/>
                </a:lnTo>
                <a:lnTo>
                  <a:pt x="9837" y="18569"/>
                </a:lnTo>
                <a:lnTo>
                  <a:pt x="9648" y="18701"/>
                </a:lnTo>
                <a:lnTo>
                  <a:pt x="9440" y="18822"/>
                </a:lnTo>
                <a:lnTo>
                  <a:pt x="9213" y="18999"/>
                </a:lnTo>
                <a:lnTo>
                  <a:pt x="9044" y="19186"/>
                </a:lnTo>
                <a:lnTo>
                  <a:pt x="8893" y="19395"/>
                </a:lnTo>
                <a:lnTo>
                  <a:pt x="8817" y="19627"/>
                </a:lnTo>
                <a:lnTo>
                  <a:pt x="8779" y="19858"/>
                </a:lnTo>
                <a:lnTo>
                  <a:pt x="8779" y="20112"/>
                </a:lnTo>
                <a:lnTo>
                  <a:pt x="8855" y="20354"/>
                </a:lnTo>
                <a:lnTo>
                  <a:pt x="8968" y="20586"/>
                </a:lnTo>
                <a:lnTo>
                  <a:pt x="9138" y="20817"/>
                </a:lnTo>
                <a:lnTo>
                  <a:pt x="9365" y="21026"/>
                </a:lnTo>
                <a:lnTo>
                  <a:pt x="9610" y="21192"/>
                </a:lnTo>
                <a:lnTo>
                  <a:pt x="9950" y="21368"/>
                </a:lnTo>
                <a:lnTo>
                  <a:pt x="10120" y="21445"/>
                </a:lnTo>
                <a:lnTo>
                  <a:pt x="10346" y="21511"/>
                </a:lnTo>
                <a:lnTo>
                  <a:pt x="10516" y="21555"/>
                </a:lnTo>
                <a:lnTo>
                  <a:pt x="10743" y="21600"/>
                </a:lnTo>
                <a:lnTo>
                  <a:pt x="10988" y="21644"/>
                </a:lnTo>
                <a:lnTo>
                  <a:pt x="11215" y="21666"/>
                </a:lnTo>
                <a:lnTo>
                  <a:pt x="11498" y="21666"/>
                </a:lnTo>
                <a:lnTo>
                  <a:pt x="11762" y="21666"/>
                </a:lnTo>
                <a:lnTo>
                  <a:pt x="12253" y="21644"/>
                </a:lnTo>
                <a:lnTo>
                  <a:pt x="12763" y="21577"/>
                </a:lnTo>
                <a:lnTo>
                  <a:pt x="13197" y="21467"/>
                </a:lnTo>
                <a:lnTo>
                  <a:pt x="13556" y="21346"/>
                </a:lnTo>
                <a:lnTo>
                  <a:pt x="13896" y="21192"/>
                </a:lnTo>
                <a:lnTo>
                  <a:pt x="14179" y="21026"/>
                </a:lnTo>
                <a:lnTo>
                  <a:pt x="14444" y="20839"/>
                </a:lnTo>
                <a:lnTo>
                  <a:pt x="14576" y="20641"/>
                </a:lnTo>
                <a:lnTo>
                  <a:pt x="14727" y="20431"/>
                </a:lnTo>
                <a:lnTo>
                  <a:pt x="14765" y="20200"/>
                </a:lnTo>
                <a:lnTo>
                  <a:pt x="14802" y="19991"/>
                </a:lnTo>
                <a:lnTo>
                  <a:pt x="14727" y="19759"/>
                </a:lnTo>
                <a:lnTo>
                  <a:pt x="14613" y="19550"/>
                </a:lnTo>
                <a:lnTo>
                  <a:pt x="14444" y="19307"/>
                </a:lnTo>
                <a:lnTo>
                  <a:pt x="14217" y="19098"/>
                </a:lnTo>
                <a:lnTo>
                  <a:pt x="13934" y="18911"/>
                </a:lnTo>
                <a:lnTo>
                  <a:pt x="13669" y="18745"/>
                </a:lnTo>
                <a:lnTo>
                  <a:pt x="13462" y="18547"/>
                </a:lnTo>
                <a:lnTo>
                  <a:pt x="13311" y="18337"/>
                </a:lnTo>
                <a:lnTo>
                  <a:pt x="13197" y="18150"/>
                </a:lnTo>
                <a:lnTo>
                  <a:pt x="13122" y="17941"/>
                </a:lnTo>
                <a:lnTo>
                  <a:pt x="13122" y="17720"/>
                </a:lnTo>
                <a:lnTo>
                  <a:pt x="13122" y="17533"/>
                </a:lnTo>
                <a:lnTo>
                  <a:pt x="13197" y="17346"/>
                </a:lnTo>
                <a:lnTo>
                  <a:pt x="13273" y="17158"/>
                </a:lnTo>
                <a:lnTo>
                  <a:pt x="13386" y="16982"/>
                </a:lnTo>
                <a:lnTo>
                  <a:pt x="13537" y="16839"/>
                </a:lnTo>
                <a:lnTo>
                  <a:pt x="13707" y="16706"/>
                </a:lnTo>
                <a:lnTo>
                  <a:pt x="13896" y="16607"/>
                </a:lnTo>
                <a:lnTo>
                  <a:pt x="14104" y="16519"/>
                </a:lnTo>
                <a:lnTo>
                  <a:pt x="14330" y="16453"/>
                </a:lnTo>
                <a:lnTo>
                  <a:pt x="14538" y="16431"/>
                </a:lnTo>
                <a:lnTo>
                  <a:pt x="14897" y="16453"/>
                </a:lnTo>
                <a:lnTo>
                  <a:pt x="15406" y="16497"/>
                </a:lnTo>
                <a:lnTo>
                  <a:pt x="16105" y="16541"/>
                </a:lnTo>
                <a:lnTo>
                  <a:pt x="16898" y="16607"/>
                </a:lnTo>
                <a:lnTo>
                  <a:pt x="17804" y="16651"/>
                </a:lnTo>
                <a:lnTo>
                  <a:pt x="18786" y="16684"/>
                </a:lnTo>
                <a:lnTo>
                  <a:pt x="19844" y="16728"/>
                </a:lnTo>
                <a:lnTo>
                  <a:pt x="20920" y="16751"/>
                </a:lnTo>
                <a:lnTo>
                  <a:pt x="21109" y="16497"/>
                </a:lnTo>
                <a:lnTo>
                  <a:pt x="21241" y="16222"/>
                </a:lnTo>
                <a:lnTo>
                  <a:pt x="21392" y="15946"/>
                </a:lnTo>
                <a:lnTo>
                  <a:pt x="21467" y="15648"/>
                </a:lnTo>
                <a:lnTo>
                  <a:pt x="21543" y="15351"/>
                </a:lnTo>
                <a:lnTo>
                  <a:pt x="21618" y="15042"/>
                </a:lnTo>
                <a:lnTo>
                  <a:pt x="21618" y="14745"/>
                </a:lnTo>
                <a:lnTo>
                  <a:pt x="21618" y="14447"/>
                </a:lnTo>
                <a:lnTo>
                  <a:pt x="21618" y="14150"/>
                </a:lnTo>
                <a:lnTo>
                  <a:pt x="21581" y="13852"/>
                </a:lnTo>
                <a:lnTo>
                  <a:pt x="21505" y="13577"/>
                </a:lnTo>
                <a:lnTo>
                  <a:pt x="21430" y="13301"/>
                </a:lnTo>
                <a:lnTo>
                  <a:pt x="21354" y="13048"/>
                </a:lnTo>
                <a:lnTo>
                  <a:pt x="21241" y="12816"/>
                </a:lnTo>
                <a:lnTo>
                  <a:pt x="21146" y="12607"/>
                </a:lnTo>
                <a:lnTo>
                  <a:pt x="21033" y="12431"/>
                </a:lnTo>
                <a:lnTo>
                  <a:pt x="20920" y="12265"/>
                </a:lnTo>
                <a:lnTo>
                  <a:pt x="20769" y="12144"/>
                </a:lnTo>
                <a:lnTo>
                  <a:pt x="20637" y="12034"/>
                </a:lnTo>
                <a:lnTo>
                  <a:pt x="20486" y="11946"/>
                </a:lnTo>
                <a:lnTo>
                  <a:pt x="20297" y="11891"/>
                </a:lnTo>
                <a:lnTo>
                  <a:pt x="20165" y="11846"/>
                </a:lnTo>
                <a:lnTo>
                  <a:pt x="19976" y="11824"/>
                </a:lnTo>
                <a:lnTo>
                  <a:pt x="19806" y="11802"/>
                </a:lnTo>
                <a:lnTo>
                  <a:pt x="19390" y="11824"/>
                </a:lnTo>
                <a:lnTo>
                  <a:pt x="18956" y="11891"/>
                </a:lnTo>
                <a:lnTo>
                  <a:pt x="18503" y="11968"/>
                </a:lnTo>
                <a:lnTo>
                  <a:pt x="17993" y="12078"/>
                </a:lnTo>
                <a:lnTo>
                  <a:pt x="17653" y="12144"/>
                </a:lnTo>
                <a:lnTo>
                  <a:pt x="17332" y="12199"/>
                </a:lnTo>
                <a:lnTo>
                  <a:pt x="17049" y="12221"/>
                </a:lnTo>
                <a:lnTo>
                  <a:pt x="16747" y="12243"/>
                </a:lnTo>
                <a:lnTo>
                  <a:pt x="16464" y="12243"/>
                </a:lnTo>
                <a:lnTo>
                  <a:pt x="16218" y="12243"/>
                </a:lnTo>
                <a:lnTo>
                  <a:pt x="15992" y="12221"/>
                </a:lnTo>
                <a:lnTo>
                  <a:pt x="15746" y="12199"/>
                </a:lnTo>
                <a:lnTo>
                  <a:pt x="15520" y="12155"/>
                </a:lnTo>
                <a:lnTo>
                  <a:pt x="15350" y="12122"/>
                </a:lnTo>
                <a:lnTo>
                  <a:pt x="15161" y="12056"/>
                </a:lnTo>
                <a:lnTo>
                  <a:pt x="14972" y="11990"/>
                </a:lnTo>
                <a:lnTo>
                  <a:pt x="14689" y="11846"/>
                </a:lnTo>
                <a:lnTo>
                  <a:pt x="14444" y="11670"/>
                </a:lnTo>
                <a:lnTo>
                  <a:pt x="14255" y="11483"/>
                </a:lnTo>
                <a:lnTo>
                  <a:pt x="14104" y="11295"/>
                </a:lnTo>
                <a:lnTo>
                  <a:pt x="14028" y="11086"/>
                </a:lnTo>
                <a:lnTo>
                  <a:pt x="13972" y="10888"/>
                </a:lnTo>
                <a:lnTo>
                  <a:pt x="13972" y="10700"/>
                </a:lnTo>
                <a:lnTo>
                  <a:pt x="14009" y="10513"/>
                </a:lnTo>
                <a:lnTo>
                  <a:pt x="14066" y="10359"/>
                </a:lnTo>
                <a:lnTo>
                  <a:pt x="14179" y="10215"/>
                </a:lnTo>
                <a:lnTo>
                  <a:pt x="14406" y="10006"/>
                </a:lnTo>
                <a:lnTo>
                  <a:pt x="14651" y="9830"/>
                </a:lnTo>
                <a:lnTo>
                  <a:pt x="14878" y="9686"/>
                </a:lnTo>
                <a:lnTo>
                  <a:pt x="15123" y="9554"/>
                </a:lnTo>
                <a:lnTo>
                  <a:pt x="15350" y="9477"/>
                </a:lnTo>
                <a:lnTo>
                  <a:pt x="15558" y="9411"/>
                </a:lnTo>
                <a:lnTo>
                  <a:pt x="15803" y="9345"/>
                </a:lnTo>
                <a:lnTo>
                  <a:pt x="16030" y="9323"/>
                </a:lnTo>
                <a:lnTo>
                  <a:pt x="16256" y="9301"/>
                </a:lnTo>
                <a:lnTo>
                  <a:pt x="16464" y="9323"/>
                </a:lnTo>
                <a:lnTo>
                  <a:pt x="16690" y="9345"/>
                </a:lnTo>
                <a:lnTo>
                  <a:pt x="16898" y="9367"/>
                </a:lnTo>
                <a:lnTo>
                  <a:pt x="17332" y="9477"/>
                </a:lnTo>
                <a:lnTo>
                  <a:pt x="17767" y="9598"/>
                </a:lnTo>
                <a:lnTo>
                  <a:pt x="18163" y="9731"/>
                </a:lnTo>
                <a:lnTo>
                  <a:pt x="18597" y="9874"/>
                </a:lnTo>
                <a:lnTo>
                  <a:pt x="18994" y="10006"/>
                </a:lnTo>
                <a:lnTo>
                  <a:pt x="19428" y="10083"/>
                </a:lnTo>
                <a:lnTo>
                  <a:pt x="19617" y="10127"/>
                </a:lnTo>
                <a:lnTo>
                  <a:pt x="19844" y="10149"/>
                </a:lnTo>
                <a:lnTo>
                  <a:pt x="20013" y="10149"/>
                </a:lnTo>
                <a:lnTo>
                  <a:pt x="20240" y="10127"/>
                </a:lnTo>
                <a:lnTo>
                  <a:pt x="20410" y="10105"/>
                </a:lnTo>
                <a:lnTo>
                  <a:pt x="20637" y="10061"/>
                </a:lnTo>
                <a:lnTo>
                  <a:pt x="20844" y="9984"/>
                </a:lnTo>
                <a:lnTo>
                  <a:pt x="21033" y="9896"/>
                </a:lnTo>
                <a:lnTo>
                  <a:pt x="21146" y="9830"/>
                </a:lnTo>
                <a:lnTo>
                  <a:pt x="21203" y="9753"/>
                </a:lnTo>
                <a:lnTo>
                  <a:pt x="21279" y="9642"/>
                </a:lnTo>
                <a:lnTo>
                  <a:pt x="21354" y="9521"/>
                </a:lnTo>
                <a:lnTo>
                  <a:pt x="21430" y="9246"/>
                </a:lnTo>
                <a:lnTo>
                  <a:pt x="21430" y="8904"/>
                </a:lnTo>
                <a:lnTo>
                  <a:pt x="21430" y="8540"/>
                </a:lnTo>
                <a:lnTo>
                  <a:pt x="21392" y="8144"/>
                </a:lnTo>
                <a:lnTo>
                  <a:pt x="21354" y="7714"/>
                </a:lnTo>
                <a:lnTo>
                  <a:pt x="21279" y="7295"/>
                </a:lnTo>
                <a:lnTo>
                  <a:pt x="21146" y="6446"/>
                </a:lnTo>
                <a:lnTo>
                  <a:pt x="20995" y="5686"/>
                </a:lnTo>
                <a:lnTo>
                  <a:pt x="20958" y="5366"/>
                </a:lnTo>
                <a:lnTo>
                  <a:pt x="20958" y="5091"/>
                </a:lnTo>
                <a:lnTo>
                  <a:pt x="20958" y="4860"/>
                </a:lnTo>
                <a:lnTo>
                  <a:pt x="21033" y="4716"/>
                </a:lnTo>
                <a:lnTo>
                  <a:pt x="20637" y="4860"/>
                </a:lnTo>
                <a:lnTo>
                  <a:pt x="20127" y="4992"/>
                </a:lnTo>
                <a:lnTo>
                  <a:pt x="19617" y="5069"/>
                </a:lnTo>
                <a:lnTo>
                  <a:pt x="19032" y="5157"/>
                </a:lnTo>
                <a:lnTo>
                  <a:pt x="18465" y="5201"/>
                </a:lnTo>
                <a:lnTo>
                  <a:pt x="17842" y="5245"/>
                </a:lnTo>
                <a:lnTo>
                  <a:pt x="17219" y="5267"/>
                </a:lnTo>
                <a:lnTo>
                  <a:pt x="16615" y="5267"/>
                </a:lnTo>
                <a:lnTo>
                  <a:pt x="15992" y="5245"/>
                </a:lnTo>
                <a:lnTo>
                  <a:pt x="15369" y="5201"/>
                </a:lnTo>
                <a:lnTo>
                  <a:pt x="14840" y="5157"/>
                </a:lnTo>
                <a:lnTo>
                  <a:pt x="14293" y="5091"/>
                </a:lnTo>
                <a:lnTo>
                  <a:pt x="13783" y="5014"/>
                </a:lnTo>
                <a:lnTo>
                  <a:pt x="13386" y="4926"/>
                </a:lnTo>
                <a:lnTo>
                  <a:pt x="13027" y="4815"/>
                </a:lnTo>
                <a:lnTo>
                  <a:pt x="12725" y="4716"/>
                </a:lnTo>
                <a:lnTo>
                  <a:pt x="12480" y="4606"/>
                </a:lnTo>
                <a:lnTo>
                  <a:pt x="12291" y="4496"/>
                </a:lnTo>
                <a:lnTo>
                  <a:pt x="12197" y="4397"/>
                </a:lnTo>
                <a:lnTo>
                  <a:pt x="12083" y="4286"/>
                </a:lnTo>
                <a:lnTo>
                  <a:pt x="12046" y="4187"/>
                </a:lnTo>
                <a:lnTo>
                  <a:pt x="12008" y="4077"/>
                </a:lnTo>
                <a:lnTo>
                  <a:pt x="12046" y="3967"/>
                </a:lnTo>
                <a:lnTo>
                  <a:pt x="12121" y="3868"/>
                </a:lnTo>
                <a:lnTo>
                  <a:pt x="12197" y="3735"/>
                </a:lnTo>
                <a:lnTo>
                  <a:pt x="12291" y="3614"/>
                </a:lnTo>
                <a:lnTo>
                  <a:pt x="12442" y="3482"/>
                </a:lnTo>
                <a:lnTo>
                  <a:pt x="12631" y="3361"/>
                </a:lnTo>
                <a:lnTo>
                  <a:pt x="13065" y="3085"/>
                </a:lnTo>
                <a:lnTo>
                  <a:pt x="13537" y="2766"/>
                </a:lnTo>
                <a:lnTo>
                  <a:pt x="13783" y="2578"/>
                </a:lnTo>
                <a:lnTo>
                  <a:pt x="13934" y="2380"/>
                </a:lnTo>
                <a:lnTo>
                  <a:pt x="14028" y="2171"/>
                </a:lnTo>
                <a:lnTo>
                  <a:pt x="14104" y="1961"/>
                </a:lnTo>
                <a:lnTo>
                  <a:pt x="14104" y="1730"/>
                </a:lnTo>
                <a:lnTo>
                  <a:pt x="14066" y="1498"/>
                </a:lnTo>
                <a:lnTo>
                  <a:pt x="13972" y="1267"/>
                </a:lnTo>
                <a:lnTo>
                  <a:pt x="13820" y="1057"/>
                </a:lnTo>
                <a:lnTo>
                  <a:pt x="13594" y="837"/>
                </a:lnTo>
                <a:lnTo>
                  <a:pt x="13386" y="628"/>
                </a:lnTo>
                <a:lnTo>
                  <a:pt x="13103" y="462"/>
                </a:lnTo>
                <a:lnTo>
                  <a:pt x="12763" y="308"/>
                </a:lnTo>
                <a:lnTo>
                  <a:pt x="12404" y="187"/>
                </a:lnTo>
                <a:lnTo>
                  <a:pt x="12008" y="77"/>
                </a:lnTo>
                <a:lnTo>
                  <a:pt x="11574" y="33"/>
                </a:lnTo>
                <a:lnTo>
                  <a:pt x="11102" y="11"/>
                </a:lnTo>
                <a:lnTo>
                  <a:pt x="10667" y="11"/>
                </a:lnTo>
                <a:lnTo>
                  <a:pt x="10233" y="77"/>
                </a:lnTo>
                <a:lnTo>
                  <a:pt x="9837" y="187"/>
                </a:lnTo>
                <a:lnTo>
                  <a:pt x="9440" y="286"/>
                </a:lnTo>
                <a:lnTo>
                  <a:pt x="9062" y="462"/>
                </a:lnTo>
                <a:lnTo>
                  <a:pt x="8741" y="628"/>
                </a:lnTo>
                <a:lnTo>
                  <a:pt x="8458" y="815"/>
                </a:lnTo>
                <a:lnTo>
                  <a:pt x="8232" y="1035"/>
                </a:lnTo>
                <a:lnTo>
                  <a:pt x="8062" y="1245"/>
                </a:lnTo>
                <a:lnTo>
                  <a:pt x="7911" y="1476"/>
                </a:lnTo>
                <a:lnTo>
                  <a:pt x="7835" y="1708"/>
                </a:lnTo>
                <a:lnTo>
                  <a:pt x="7797" y="1961"/>
                </a:lnTo>
                <a:lnTo>
                  <a:pt x="7835" y="2193"/>
                </a:lnTo>
                <a:lnTo>
                  <a:pt x="7948" y="2402"/>
                </a:lnTo>
                <a:lnTo>
                  <a:pt x="8062" y="2534"/>
                </a:lnTo>
                <a:lnTo>
                  <a:pt x="8175" y="2644"/>
                </a:lnTo>
                <a:lnTo>
                  <a:pt x="8269" y="2744"/>
                </a:lnTo>
                <a:lnTo>
                  <a:pt x="8420" y="2832"/>
                </a:lnTo>
                <a:lnTo>
                  <a:pt x="8704" y="3019"/>
                </a:lnTo>
                <a:lnTo>
                  <a:pt x="8968" y="3206"/>
                </a:lnTo>
                <a:lnTo>
                  <a:pt x="9138" y="3405"/>
                </a:lnTo>
                <a:lnTo>
                  <a:pt x="9327" y="3570"/>
                </a:lnTo>
                <a:lnTo>
                  <a:pt x="9440" y="3735"/>
                </a:lnTo>
                <a:lnTo>
                  <a:pt x="9516" y="3890"/>
                </a:lnTo>
                <a:lnTo>
                  <a:pt x="9534" y="4033"/>
                </a:lnTo>
                <a:lnTo>
                  <a:pt x="9534" y="4165"/>
                </a:lnTo>
                <a:lnTo>
                  <a:pt x="9516" y="4286"/>
                </a:lnTo>
                <a:lnTo>
                  <a:pt x="9440" y="4397"/>
                </a:lnTo>
                <a:lnTo>
                  <a:pt x="9327" y="4496"/>
                </a:lnTo>
                <a:lnTo>
                  <a:pt x="9176" y="4562"/>
                </a:lnTo>
                <a:lnTo>
                  <a:pt x="9006" y="4628"/>
                </a:lnTo>
                <a:lnTo>
                  <a:pt x="8779" y="4694"/>
                </a:lnTo>
                <a:lnTo>
                  <a:pt x="8534" y="4716"/>
                </a:lnTo>
                <a:lnTo>
                  <a:pt x="8232" y="4716"/>
                </a:lnTo>
                <a:lnTo>
                  <a:pt x="7118" y="4738"/>
                </a:lnTo>
                <a:lnTo>
                  <a:pt x="5947" y="4771"/>
                </a:lnTo>
                <a:lnTo>
                  <a:pt x="4795" y="4815"/>
                </a:lnTo>
                <a:lnTo>
                  <a:pt x="3681" y="4860"/>
                </a:lnTo>
                <a:lnTo>
                  <a:pt x="2662" y="4882"/>
                </a:lnTo>
                <a:lnTo>
                  <a:pt x="1755" y="4882"/>
                </a:lnTo>
                <a:lnTo>
                  <a:pt x="1359" y="4860"/>
                </a:lnTo>
                <a:lnTo>
                  <a:pt x="981" y="4837"/>
                </a:lnTo>
                <a:lnTo>
                  <a:pt x="698" y="4771"/>
                </a:lnTo>
                <a:lnTo>
                  <a:pt x="453" y="4716"/>
                </a:lnTo>
                <a:lnTo>
                  <a:pt x="453" y="5322"/>
                </a:lnTo>
                <a:lnTo>
                  <a:pt x="453" y="6083"/>
                </a:lnTo>
                <a:lnTo>
                  <a:pt x="453" y="6909"/>
                </a:lnTo>
                <a:lnTo>
                  <a:pt x="453" y="7780"/>
                </a:lnTo>
                <a:lnTo>
                  <a:pt x="453" y="8606"/>
                </a:lnTo>
                <a:lnTo>
                  <a:pt x="453" y="9345"/>
                </a:lnTo>
                <a:lnTo>
                  <a:pt x="453" y="9918"/>
                </a:lnTo>
                <a:lnTo>
                  <a:pt x="453" y="10282"/>
                </a:lnTo>
                <a:lnTo>
                  <a:pt x="490" y="10381"/>
                </a:lnTo>
                <a:lnTo>
                  <a:pt x="547" y="10491"/>
                </a:lnTo>
                <a:lnTo>
                  <a:pt x="660" y="10590"/>
                </a:lnTo>
                <a:lnTo>
                  <a:pt x="811" y="10700"/>
                </a:lnTo>
                <a:lnTo>
                  <a:pt x="981" y="10811"/>
                </a:lnTo>
                <a:lnTo>
                  <a:pt x="1208" y="10888"/>
                </a:lnTo>
                <a:lnTo>
                  <a:pt x="1453" y="10954"/>
                </a:lnTo>
                <a:lnTo>
                  <a:pt x="1718" y="11020"/>
                </a:lnTo>
                <a:lnTo>
                  <a:pt x="1963" y="11064"/>
                </a:lnTo>
                <a:lnTo>
                  <a:pt x="2265" y="11086"/>
                </a:lnTo>
                <a:lnTo>
                  <a:pt x="2548" y="11064"/>
                </a:lnTo>
                <a:lnTo>
                  <a:pt x="2794" y="11042"/>
                </a:lnTo>
                <a:lnTo>
                  <a:pt x="3096" y="10976"/>
                </a:lnTo>
                <a:lnTo>
                  <a:pt x="3341" y="10888"/>
                </a:lnTo>
                <a:lnTo>
                  <a:pt x="3606" y="10766"/>
                </a:lnTo>
                <a:lnTo>
                  <a:pt x="3813" y="10590"/>
                </a:lnTo>
                <a:close/>
              </a:path>
            </a:pathLst>
          </a:custGeom>
          <a:solidFill>
            <a:srgbClr val="FFCC99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>
        <p:nvSpPr>
          <p:cNvPr id="11" name="Puzzle4"/>
          <p:cNvSpPr>
            <a:spLocks noEditPoints="1" noChangeArrowheads="1"/>
          </p:cNvSpPr>
          <p:nvPr/>
        </p:nvSpPr>
        <p:spPr bwMode="auto">
          <a:xfrm>
            <a:off x="7429285" y="4656223"/>
            <a:ext cx="974150" cy="1422845"/>
          </a:xfrm>
          <a:custGeom>
            <a:avLst/>
            <a:gdLst>
              <a:gd name="T0" fmla="*/ 8307 w 21600"/>
              <a:gd name="T1" fmla="*/ 11593 h 21600"/>
              <a:gd name="T2" fmla="*/ 453 w 21600"/>
              <a:gd name="T3" fmla="*/ 16938 h 21600"/>
              <a:gd name="T4" fmla="*/ 11500 w 21600"/>
              <a:gd name="T5" fmla="*/ 21600 h 21600"/>
              <a:gd name="T6" fmla="*/ 20920 w 21600"/>
              <a:gd name="T7" fmla="*/ 16751 h 21600"/>
              <a:gd name="T8" fmla="*/ 13972 w 21600"/>
              <a:gd name="T9" fmla="*/ 10888 h 21600"/>
              <a:gd name="T10" fmla="*/ 21033 w 21600"/>
              <a:gd name="T11" fmla="*/ 4716 h 21600"/>
              <a:gd name="T12" fmla="*/ 11102 w 21600"/>
              <a:gd name="T13" fmla="*/ 11 h 21600"/>
              <a:gd name="T14" fmla="*/ 453 w 21600"/>
              <a:gd name="T15" fmla="*/ 4716 h 21600"/>
              <a:gd name="T16" fmla="*/ 2076 w 21600"/>
              <a:gd name="T17" fmla="*/ 5664 h 21600"/>
              <a:gd name="T18" fmla="*/ 20203 w 21600"/>
              <a:gd name="T19" fmla="*/ 1598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3813" y="10590"/>
                </a:moveTo>
                <a:lnTo>
                  <a:pt x="3927" y="10513"/>
                </a:lnTo>
                <a:lnTo>
                  <a:pt x="4078" y="10425"/>
                </a:lnTo>
                <a:lnTo>
                  <a:pt x="4210" y="10359"/>
                </a:lnTo>
                <a:lnTo>
                  <a:pt x="4361" y="10315"/>
                </a:lnTo>
                <a:lnTo>
                  <a:pt x="4682" y="10237"/>
                </a:lnTo>
                <a:lnTo>
                  <a:pt x="5041" y="10193"/>
                </a:lnTo>
                <a:lnTo>
                  <a:pt x="5456" y="10171"/>
                </a:lnTo>
                <a:lnTo>
                  <a:pt x="5853" y="10193"/>
                </a:lnTo>
                <a:lnTo>
                  <a:pt x="6249" y="10260"/>
                </a:lnTo>
                <a:lnTo>
                  <a:pt x="6646" y="10337"/>
                </a:lnTo>
                <a:lnTo>
                  <a:pt x="7004" y="10469"/>
                </a:lnTo>
                <a:lnTo>
                  <a:pt x="7363" y="10612"/>
                </a:lnTo>
                <a:lnTo>
                  <a:pt x="7665" y="10788"/>
                </a:lnTo>
                <a:lnTo>
                  <a:pt x="7911" y="10998"/>
                </a:lnTo>
                <a:lnTo>
                  <a:pt x="8024" y="11097"/>
                </a:lnTo>
                <a:lnTo>
                  <a:pt x="8137" y="11207"/>
                </a:lnTo>
                <a:lnTo>
                  <a:pt x="8194" y="11340"/>
                </a:lnTo>
                <a:lnTo>
                  <a:pt x="8269" y="11461"/>
                </a:lnTo>
                <a:lnTo>
                  <a:pt x="8307" y="11593"/>
                </a:lnTo>
                <a:lnTo>
                  <a:pt x="8307" y="11714"/>
                </a:lnTo>
                <a:lnTo>
                  <a:pt x="8307" y="11868"/>
                </a:lnTo>
                <a:lnTo>
                  <a:pt x="8307" y="12012"/>
                </a:lnTo>
                <a:lnTo>
                  <a:pt x="8194" y="12265"/>
                </a:lnTo>
                <a:lnTo>
                  <a:pt x="8062" y="12519"/>
                </a:lnTo>
                <a:lnTo>
                  <a:pt x="7873" y="12706"/>
                </a:lnTo>
                <a:lnTo>
                  <a:pt x="7627" y="12904"/>
                </a:lnTo>
                <a:lnTo>
                  <a:pt x="7363" y="13048"/>
                </a:lnTo>
                <a:lnTo>
                  <a:pt x="7080" y="13180"/>
                </a:lnTo>
                <a:lnTo>
                  <a:pt x="6759" y="13257"/>
                </a:lnTo>
                <a:lnTo>
                  <a:pt x="6419" y="13345"/>
                </a:lnTo>
                <a:lnTo>
                  <a:pt x="6098" y="13389"/>
                </a:lnTo>
                <a:lnTo>
                  <a:pt x="5739" y="13389"/>
                </a:lnTo>
                <a:lnTo>
                  <a:pt x="5418" y="13389"/>
                </a:lnTo>
                <a:lnTo>
                  <a:pt x="5079" y="13345"/>
                </a:lnTo>
                <a:lnTo>
                  <a:pt x="4758" y="13301"/>
                </a:lnTo>
                <a:lnTo>
                  <a:pt x="4474" y="13213"/>
                </a:lnTo>
                <a:lnTo>
                  <a:pt x="4172" y="13114"/>
                </a:lnTo>
                <a:lnTo>
                  <a:pt x="3965" y="12982"/>
                </a:lnTo>
                <a:lnTo>
                  <a:pt x="3738" y="12838"/>
                </a:lnTo>
                <a:lnTo>
                  <a:pt x="3493" y="12706"/>
                </a:lnTo>
                <a:lnTo>
                  <a:pt x="3228" y="12607"/>
                </a:lnTo>
                <a:lnTo>
                  <a:pt x="2945" y="12519"/>
                </a:lnTo>
                <a:lnTo>
                  <a:pt x="2700" y="12431"/>
                </a:lnTo>
                <a:lnTo>
                  <a:pt x="2397" y="12375"/>
                </a:lnTo>
                <a:lnTo>
                  <a:pt x="2152" y="12331"/>
                </a:lnTo>
                <a:lnTo>
                  <a:pt x="1888" y="12309"/>
                </a:lnTo>
                <a:lnTo>
                  <a:pt x="1642" y="12309"/>
                </a:lnTo>
                <a:lnTo>
                  <a:pt x="1397" y="12331"/>
                </a:lnTo>
                <a:lnTo>
                  <a:pt x="1170" y="12397"/>
                </a:lnTo>
                <a:lnTo>
                  <a:pt x="962" y="12453"/>
                </a:lnTo>
                <a:lnTo>
                  <a:pt x="774" y="12563"/>
                </a:lnTo>
                <a:lnTo>
                  <a:pt x="623" y="12684"/>
                </a:lnTo>
                <a:lnTo>
                  <a:pt x="528" y="12838"/>
                </a:lnTo>
                <a:lnTo>
                  <a:pt x="453" y="13026"/>
                </a:lnTo>
                <a:lnTo>
                  <a:pt x="339" y="13477"/>
                </a:lnTo>
                <a:lnTo>
                  <a:pt x="226" y="13984"/>
                </a:lnTo>
                <a:lnTo>
                  <a:pt x="151" y="14535"/>
                </a:lnTo>
                <a:lnTo>
                  <a:pt x="113" y="15075"/>
                </a:lnTo>
                <a:lnTo>
                  <a:pt x="113" y="15626"/>
                </a:lnTo>
                <a:lnTo>
                  <a:pt x="151" y="16133"/>
                </a:lnTo>
                <a:lnTo>
                  <a:pt x="188" y="16376"/>
                </a:lnTo>
                <a:lnTo>
                  <a:pt x="264" y="16585"/>
                </a:lnTo>
                <a:lnTo>
                  <a:pt x="339" y="16773"/>
                </a:lnTo>
                <a:lnTo>
                  <a:pt x="453" y="16938"/>
                </a:lnTo>
                <a:lnTo>
                  <a:pt x="1095" y="16883"/>
                </a:lnTo>
                <a:lnTo>
                  <a:pt x="1963" y="16795"/>
                </a:lnTo>
                <a:lnTo>
                  <a:pt x="2945" y="16751"/>
                </a:lnTo>
                <a:lnTo>
                  <a:pt x="3965" y="16706"/>
                </a:lnTo>
                <a:lnTo>
                  <a:pt x="5022" y="16684"/>
                </a:lnTo>
                <a:lnTo>
                  <a:pt x="5947" y="16684"/>
                </a:lnTo>
                <a:lnTo>
                  <a:pt x="6759" y="16706"/>
                </a:lnTo>
                <a:lnTo>
                  <a:pt x="7363" y="16751"/>
                </a:lnTo>
                <a:lnTo>
                  <a:pt x="7948" y="16839"/>
                </a:lnTo>
                <a:lnTo>
                  <a:pt x="8458" y="16916"/>
                </a:lnTo>
                <a:lnTo>
                  <a:pt x="8893" y="17026"/>
                </a:lnTo>
                <a:lnTo>
                  <a:pt x="9289" y="17158"/>
                </a:lnTo>
                <a:lnTo>
                  <a:pt x="9572" y="17280"/>
                </a:lnTo>
                <a:lnTo>
                  <a:pt x="9799" y="17412"/>
                </a:lnTo>
                <a:lnTo>
                  <a:pt x="9969" y="17555"/>
                </a:lnTo>
                <a:lnTo>
                  <a:pt x="10120" y="17687"/>
                </a:lnTo>
                <a:lnTo>
                  <a:pt x="10158" y="17831"/>
                </a:lnTo>
                <a:lnTo>
                  <a:pt x="10195" y="17974"/>
                </a:lnTo>
                <a:lnTo>
                  <a:pt x="10158" y="18128"/>
                </a:lnTo>
                <a:lnTo>
                  <a:pt x="10082" y="18271"/>
                </a:lnTo>
                <a:lnTo>
                  <a:pt x="9969" y="18426"/>
                </a:lnTo>
                <a:lnTo>
                  <a:pt x="9837" y="18569"/>
                </a:lnTo>
                <a:lnTo>
                  <a:pt x="9648" y="18701"/>
                </a:lnTo>
                <a:lnTo>
                  <a:pt x="9440" y="18822"/>
                </a:lnTo>
                <a:lnTo>
                  <a:pt x="9213" y="18999"/>
                </a:lnTo>
                <a:lnTo>
                  <a:pt x="9044" y="19186"/>
                </a:lnTo>
                <a:lnTo>
                  <a:pt x="8893" y="19395"/>
                </a:lnTo>
                <a:lnTo>
                  <a:pt x="8817" y="19627"/>
                </a:lnTo>
                <a:lnTo>
                  <a:pt x="8779" y="19858"/>
                </a:lnTo>
                <a:lnTo>
                  <a:pt x="8779" y="20112"/>
                </a:lnTo>
                <a:lnTo>
                  <a:pt x="8855" y="20354"/>
                </a:lnTo>
                <a:lnTo>
                  <a:pt x="8968" y="20586"/>
                </a:lnTo>
                <a:lnTo>
                  <a:pt x="9138" y="20817"/>
                </a:lnTo>
                <a:lnTo>
                  <a:pt x="9365" y="21026"/>
                </a:lnTo>
                <a:lnTo>
                  <a:pt x="9610" y="21192"/>
                </a:lnTo>
                <a:lnTo>
                  <a:pt x="9950" y="21368"/>
                </a:lnTo>
                <a:lnTo>
                  <a:pt x="10120" y="21445"/>
                </a:lnTo>
                <a:lnTo>
                  <a:pt x="10346" y="21511"/>
                </a:lnTo>
                <a:lnTo>
                  <a:pt x="10516" y="21555"/>
                </a:lnTo>
                <a:lnTo>
                  <a:pt x="10743" y="21600"/>
                </a:lnTo>
                <a:lnTo>
                  <a:pt x="10988" y="21644"/>
                </a:lnTo>
                <a:lnTo>
                  <a:pt x="11215" y="21666"/>
                </a:lnTo>
                <a:lnTo>
                  <a:pt x="11498" y="21666"/>
                </a:lnTo>
                <a:lnTo>
                  <a:pt x="11762" y="21666"/>
                </a:lnTo>
                <a:lnTo>
                  <a:pt x="12253" y="21644"/>
                </a:lnTo>
                <a:lnTo>
                  <a:pt x="12763" y="21577"/>
                </a:lnTo>
                <a:lnTo>
                  <a:pt x="13197" y="21467"/>
                </a:lnTo>
                <a:lnTo>
                  <a:pt x="13556" y="21346"/>
                </a:lnTo>
                <a:lnTo>
                  <a:pt x="13896" y="21192"/>
                </a:lnTo>
                <a:lnTo>
                  <a:pt x="14179" y="21026"/>
                </a:lnTo>
                <a:lnTo>
                  <a:pt x="14444" y="20839"/>
                </a:lnTo>
                <a:lnTo>
                  <a:pt x="14576" y="20641"/>
                </a:lnTo>
                <a:lnTo>
                  <a:pt x="14727" y="20431"/>
                </a:lnTo>
                <a:lnTo>
                  <a:pt x="14765" y="20200"/>
                </a:lnTo>
                <a:lnTo>
                  <a:pt x="14802" y="19991"/>
                </a:lnTo>
                <a:lnTo>
                  <a:pt x="14727" y="19759"/>
                </a:lnTo>
                <a:lnTo>
                  <a:pt x="14613" y="19550"/>
                </a:lnTo>
                <a:lnTo>
                  <a:pt x="14444" y="19307"/>
                </a:lnTo>
                <a:lnTo>
                  <a:pt x="14217" y="19098"/>
                </a:lnTo>
                <a:lnTo>
                  <a:pt x="13934" y="18911"/>
                </a:lnTo>
                <a:lnTo>
                  <a:pt x="13669" y="18745"/>
                </a:lnTo>
                <a:lnTo>
                  <a:pt x="13462" y="18547"/>
                </a:lnTo>
                <a:lnTo>
                  <a:pt x="13311" y="18337"/>
                </a:lnTo>
                <a:lnTo>
                  <a:pt x="13197" y="18150"/>
                </a:lnTo>
                <a:lnTo>
                  <a:pt x="13122" y="17941"/>
                </a:lnTo>
                <a:lnTo>
                  <a:pt x="13122" y="17720"/>
                </a:lnTo>
                <a:lnTo>
                  <a:pt x="13122" y="17533"/>
                </a:lnTo>
                <a:lnTo>
                  <a:pt x="13197" y="17346"/>
                </a:lnTo>
                <a:lnTo>
                  <a:pt x="13273" y="17158"/>
                </a:lnTo>
                <a:lnTo>
                  <a:pt x="13386" y="16982"/>
                </a:lnTo>
                <a:lnTo>
                  <a:pt x="13537" y="16839"/>
                </a:lnTo>
                <a:lnTo>
                  <a:pt x="13707" y="16706"/>
                </a:lnTo>
                <a:lnTo>
                  <a:pt x="13896" y="16607"/>
                </a:lnTo>
                <a:lnTo>
                  <a:pt x="14104" y="16519"/>
                </a:lnTo>
                <a:lnTo>
                  <a:pt x="14330" y="16453"/>
                </a:lnTo>
                <a:lnTo>
                  <a:pt x="14538" y="16431"/>
                </a:lnTo>
                <a:lnTo>
                  <a:pt x="14897" y="16453"/>
                </a:lnTo>
                <a:lnTo>
                  <a:pt x="15406" y="16497"/>
                </a:lnTo>
                <a:lnTo>
                  <a:pt x="16105" y="16541"/>
                </a:lnTo>
                <a:lnTo>
                  <a:pt x="16898" y="16607"/>
                </a:lnTo>
                <a:lnTo>
                  <a:pt x="17804" y="16651"/>
                </a:lnTo>
                <a:lnTo>
                  <a:pt x="18786" y="16684"/>
                </a:lnTo>
                <a:lnTo>
                  <a:pt x="19844" y="16728"/>
                </a:lnTo>
                <a:lnTo>
                  <a:pt x="20920" y="16751"/>
                </a:lnTo>
                <a:lnTo>
                  <a:pt x="21109" y="16497"/>
                </a:lnTo>
                <a:lnTo>
                  <a:pt x="21241" y="16222"/>
                </a:lnTo>
                <a:lnTo>
                  <a:pt x="21392" y="15946"/>
                </a:lnTo>
                <a:lnTo>
                  <a:pt x="21467" y="15648"/>
                </a:lnTo>
                <a:lnTo>
                  <a:pt x="21543" y="15351"/>
                </a:lnTo>
                <a:lnTo>
                  <a:pt x="21618" y="15042"/>
                </a:lnTo>
                <a:lnTo>
                  <a:pt x="21618" y="14745"/>
                </a:lnTo>
                <a:lnTo>
                  <a:pt x="21618" y="14447"/>
                </a:lnTo>
                <a:lnTo>
                  <a:pt x="21618" y="14150"/>
                </a:lnTo>
                <a:lnTo>
                  <a:pt x="21581" y="13852"/>
                </a:lnTo>
                <a:lnTo>
                  <a:pt x="21505" y="13577"/>
                </a:lnTo>
                <a:lnTo>
                  <a:pt x="21430" y="13301"/>
                </a:lnTo>
                <a:lnTo>
                  <a:pt x="21354" y="13048"/>
                </a:lnTo>
                <a:lnTo>
                  <a:pt x="21241" y="12816"/>
                </a:lnTo>
                <a:lnTo>
                  <a:pt x="21146" y="12607"/>
                </a:lnTo>
                <a:lnTo>
                  <a:pt x="21033" y="12431"/>
                </a:lnTo>
                <a:lnTo>
                  <a:pt x="20920" y="12265"/>
                </a:lnTo>
                <a:lnTo>
                  <a:pt x="20769" y="12144"/>
                </a:lnTo>
                <a:lnTo>
                  <a:pt x="20637" y="12034"/>
                </a:lnTo>
                <a:lnTo>
                  <a:pt x="20486" y="11946"/>
                </a:lnTo>
                <a:lnTo>
                  <a:pt x="20297" y="11891"/>
                </a:lnTo>
                <a:lnTo>
                  <a:pt x="20165" y="11846"/>
                </a:lnTo>
                <a:lnTo>
                  <a:pt x="19976" y="11824"/>
                </a:lnTo>
                <a:lnTo>
                  <a:pt x="19806" y="11802"/>
                </a:lnTo>
                <a:lnTo>
                  <a:pt x="19390" y="11824"/>
                </a:lnTo>
                <a:lnTo>
                  <a:pt x="18956" y="11891"/>
                </a:lnTo>
                <a:lnTo>
                  <a:pt x="18503" y="11968"/>
                </a:lnTo>
                <a:lnTo>
                  <a:pt x="17993" y="12078"/>
                </a:lnTo>
                <a:lnTo>
                  <a:pt x="17653" y="12144"/>
                </a:lnTo>
                <a:lnTo>
                  <a:pt x="17332" y="12199"/>
                </a:lnTo>
                <a:lnTo>
                  <a:pt x="17049" y="12221"/>
                </a:lnTo>
                <a:lnTo>
                  <a:pt x="16747" y="12243"/>
                </a:lnTo>
                <a:lnTo>
                  <a:pt x="16464" y="12243"/>
                </a:lnTo>
                <a:lnTo>
                  <a:pt x="16218" y="12243"/>
                </a:lnTo>
                <a:lnTo>
                  <a:pt x="15992" y="12221"/>
                </a:lnTo>
                <a:lnTo>
                  <a:pt x="15746" y="12199"/>
                </a:lnTo>
                <a:lnTo>
                  <a:pt x="15520" y="12155"/>
                </a:lnTo>
                <a:lnTo>
                  <a:pt x="15350" y="12122"/>
                </a:lnTo>
                <a:lnTo>
                  <a:pt x="15161" y="12056"/>
                </a:lnTo>
                <a:lnTo>
                  <a:pt x="14972" y="11990"/>
                </a:lnTo>
                <a:lnTo>
                  <a:pt x="14689" y="11846"/>
                </a:lnTo>
                <a:lnTo>
                  <a:pt x="14444" y="11670"/>
                </a:lnTo>
                <a:lnTo>
                  <a:pt x="14255" y="11483"/>
                </a:lnTo>
                <a:lnTo>
                  <a:pt x="14104" y="11295"/>
                </a:lnTo>
                <a:lnTo>
                  <a:pt x="14028" y="11086"/>
                </a:lnTo>
                <a:lnTo>
                  <a:pt x="13972" y="10888"/>
                </a:lnTo>
                <a:lnTo>
                  <a:pt x="13972" y="10700"/>
                </a:lnTo>
                <a:lnTo>
                  <a:pt x="14009" y="10513"/>
                </a:lnTo>
                <a:lnTo>
                  <a:pt x="14066" y="10359"/>
                </a:lnTo>
                <a:lnTo>
                  <a:pt x="14179" y="10215"/>
                </a:lnTo>
                <a:lnTo>
                  <a:pt x="14406" y="10006"/>
                </a:lnTo>
                <a:lnTo>
                  <a:pt x="14651" y="9830"/>
                </a:lnTo>
                <a:lnTo>
                  <a:pt x="14878" y="9686"/>
                </a:lnTo>
                <a:lnTo>
                  <a:pt x="15123" y="9554"/>
                </a:lnTo>
                <a:lnTo>
                  <a:pt x="15350" y="9477"/>
                </a:lnTo>
                <a:lnTo>
                  <a:pt x="15558" y="9411"/>
                </a:lnTo>
                <a:lnTo>
                  <a:pt x="15803" y="9345"/>
                </a:lnTo>
                <a:lnTo>
                  <a:pt x="16030" y="9323"/>
                </a:lnTo>
                <a:lnTo>
                  <a:pt x="16256" y="9301"/>
                </a:lnTo>
                <a:lnTo>
                  <a:pt x="16464" y="9323"/>
                </a:lnTo>
                <a:lnTo>
                  <a:pt x="16690" y="9345"/>
                </a:lnTo>
                <a:lnTo>
                  <a:pt x="16898" y="9367"/>
                </a:lnTo>
                <a:lnTo>
                  <a:pt x="17332" y="9477"/>
                </a:lnTo>
                <a:lnTo>
                  <a:pt x="17767" y="9598"/>
                </a:lnTo>
                <a:lnTo>
                  <a:pt x="18163" y="9731"/>
                </a:lnTo>
                <a:lnTo>
                  <a:pt x="18597" y="9874"/>
                </a:lnTo>
                <a:lnTo>
                  <a:pt x="18994" y="10006"/>
                </a:lnTo>
                <a:lnTo>
                  <a:pt x="19428" y="10083"/>
                </a:lnTo>
                <a:lnTo>
                  <a:pt x="19617" y="10127"/>
                </a:lnTo>
                <a:lnTo>
                  <a:pt x="19844" y="10149"/>
                </a:lnTo>
                <a:lnTo>
                  <a:pt x="20013" y="10149"/>
                </a:lnTo>
                <a:lnTo>
                  <a:pt x="20240" y="10127"/>
                </a:lnTo>
                <a:lnTo>
                  <a:pt x="20410" y="10105"/>
                </a:lnTo>
                <a:lnTo>
                  <a:pt x="20637" y="10061"/>
                </a:lnTo>
                <a:lnTo>
                  <a:pt x="20844" y="9984"/>
                </a:lnTo>
                <a:lnTo>
                  <a:pt x="21033" y="9896"/>
                </a:lnTo>
                <a:lnTo>
                  <a:pt x="21146" y="9830"/>
                </a:lnTo>
                <a:lnTo>
                  <a:pt x="21203" y="9753"/>
                </a:lnTo>
                <a:lnTo>
                  <a:pt x="21279" y="9642"/>
                </a:lnTo>
                <a:lnTo>
                  <a:pt x="21354" y="9521"/>
                </a:lnTo>
                <a:lnTo>
                  <a:pt x="21430" y="9246"/>
                </a:lnTo>
                <a:lnTo>
                  <a:pt x="21430" y="8904"/>
                </a:lnTo>
                <a:lnTo>
                  <a:pt x="21430" y="8540"/>
                </a:lnTo>
                <a:lnTo>
                  <a:pt x="21392" y="8144"/>
                </a:lnTo>
                <a:lnTo>
                  <a:pt x="21354" y="7714"/>
                </a:lnTo>
                <a:lnTo>
                  <a:pt x="21279" y="7295"/>
                </a:lnTo>
                <a:lnTo>
                  <a:pt x="21146" y="6446"/>
                </a:lnTo>
                <a:lnTo>
                  <a:pt x="20995" y="5686"/>
                </a:lnTo>
                <a:lnTo>
                  <a:pt x="20958" y="5366"/>
                </a:lnTo>
                <a:lnTo>
                  <a:pt x="20958" y="5091"/>
                </a:lnTo>
                <a:lnTo>
                  <a:pt x="20958" y="4860"/>
                </a:lnTo>
                <a:lnTo>
                  <a:pt x="21033" y="4716"/>
                </a:lnTo>
                <a:lnTo>
                  <a:pt x="20637" y="4860"/>
                </a:lnTo>
                <a:lnTo>
                  <a:pt x="20127" y="4992"/>
                </a:lnTo>
                <a:lnTo>
                  <a:pt x="19617" y="5069"/>
                </a:lnTo>
                <a:lnTo>
                  <a:pt x="19032" y="5157"/>
                </a:lnTo>
                <a:lnTo>
                  <a:pt x="18465" y="5201"/>
                </a:lnTo>
                <a:lnTo>
                  <a:pt x="17842" y="5245"/>
                </a:lnTo>
                <a:lnTo>
                  <a:pt x="17219" y="5267"/>
                </a:lnTo>
                <a:lnTo>
                  <a:pt x="16615" y="5267"/>
                </a:lnTo>
                <a:lnTo>
                  <a:pt x="15992" y="5245"/>
                </a:lnTo>
                <a:lnTo>
                  <a:pt x="15369" y="5201"/>
                </a:lnTo>
                <a:lnTo>
                  <a:pt x="14840" y="5157"/>
                </a:lnTo>
                <a:lnTo>
                  <a:pt x="14293" y="5091"/>
                </a:lnTo>
                <a:lnTo>
                  <a:pt x="13783" y="5014"/>
                </a:lnTo>
                <a:lnTo>
                  <a:pt x="13386" y="4926"/>
                </a:lnTo>
                <a:lnTo>
                  <a:pt x="13027" y="4815"/>
                </a:lnTo>
                <a:lnTo>
                  <a:pt x="12725" y="4716"/>
                </a:lnTo>
                <a:lnTo>
                  <a:pt x="12480" y="4606"/>
                </a:lnTo>
                <a:lnTo>
                  <a:pt x="12291" y="4496"/>
                </a:lnTo>
                <a:lnTo>
                  <a:pt x="12197" y="4397"/>
                </a:lnTo>
                <a:lnTo>
                  <a:pt x="12083" y="4286"/>
                </a:lnTo>
                <a:lnTo>
                  <a:pt x="12046" y="4187"/>
                </a:lnTo>
                <a:lnTo>
                  <a:pt x="12008" y="4077"/>
                </a:lnTo>
                <a:lnTo>
                  <a:pt x="12046" y="3967"/>
                </a:lnTo>
                <a:lnTo>
                  <a:pt x="12121" y="3868"/>
                </a:lnTo>
                <a:lnTo>
                  <a:pt x="12197" y="3735"/>
                </a:lnTo>
                <a:lnTo>
                  <a:pt x="12291" y="3614"/>
                </a:lnTo>
                <a:lnTo>
                  <a:pt x="12442" y="3482"/>
                </a:lnTo>
                <a:lnTo>
                  <a:pt x="12631" y="3361"/>
                </a:lnTo>
                <a:lnTo>
                  <a:pt x="13065" y="3085"/>
                </a:lnTo>
                <a:lnTo>
                  <a:pt x="13537" y="2766"/>
                </a:lnTo>
                <a:lnTo>
                  <a:pt x="13783" y="2578"/>
                </a:lnTo>
                <a:lnTo>
                  <a:pt x="13934" y="2380"/>
                </a:lnTo>
                <a:lnTo>
                  <a:pt x="14028" y="2171"/>
                </a:lnTo>
                <a:lnTo>
                  <a:pt x="14104" y="1961"/>
                </a:lnTo>
                <a:lnTo>
                  <a:pt x="14104" y="1730"/>
                </a:lnTo>
                <a:lnTo>
                  <a:pt x="14066" y="1498"/>
                </a:lnTo>
                <a:lnTo>
                  <a:pt x="13972" y="1267"/>
                </a:lnTo>
                <a:lnTo>
                  <a:pt x="13820" y="1057"/>
                </a:lnTo>
                <a:lnTo>
                  <a:pt x="13594" y="837"/>
                </a:lnTo>
                <a:lnTo>
                  <a:pt x="13386" y="628"/>
                </a:lnTo>
                <a:lnTo>
                  <a:pt x="13103" y="462"/>
                </a:lnTo>
                <a:lnTo>
                  <a:pt x="12763" y="308"/>
                </a:lnTo>
                <a:lnTo>
                  <a:pt x="12404" y="187"/>
                </a:lnTo>
                <a:lnTo>
                  <a:pt x="12008" y="77"/>
                </a:lnTo>
                <a:lnTo>
                  <a:pt x="11574" y="33"/>
                </a:lnTo>
                <a:lnTo>
                  <a:pt x="11102" y="11"/>
                </a:lnTo>
                <a:lnTo>
                  <a:pt x="10667" y="11"/>
                </a:lnTo>
                <a:lnTo>
                  <a:pt x="10233" y="77"/>
                </a:lnTo>
                <a:lnTo>
                  <a:pt x="9837" y="187"/>
                </a:lnTo>
                <a:lnTo>
                  <a:pt x="9440" y="286"/>
                </a:lnTo>
                <a:lnTo>
                  <a:pt x="9062" y="462"/>
                </a:lnTo>
                <a:lnTo>
                  <a:pt x="8741" y="628"/>
                </a:lnTo>
                <a:lnTo>
                  <a:pt x="8458" y="815"/>
                </a:lnTo>
                <a:lnTo>
                  <a:pt x="8232" y="1035"/>
                </a:lnTo>
                <a:lnTo>
                  <a:pt x="8062" y="1245"/>
                </a:lnTo>
                <a:lnTo>
                  <a:pt x="7911" y="1476"/>
                </a:lnTo>
                <a:lnTo>
                  <a:pt x="7835" y="1708"/>
                </a:lnTo>
                <a:lnTo>
                  <a:pt x="7797" y="1961"/>
                </a:lnTo>
                <a:lnTo>
                  <a:pt x="7835" y="2193"/>
                </a:lnTo>
                <a:lnTo>
                  <a:pt x="7948" y="2402"/>
                </a:lnTo>
                <a:lnTo>
                  <a:pt x="8062" y="2534"/>
                </a:lnTo>
                <a:lnTo>
                  <a:pt x="8175" y="2644"/>
                </a:lnTo>
                <a:lnTo>
                  <a:pt x="8269" y="2744"/>
                </a:lnTo>
                <a:lnTo>
                  <a:pt x="8420" y="2832"/>
                </a:lnTo>
                <a:lnTo>
                  <a:pt x="8704" y="3019"/>
                </a:lnTo>
                <a:lnTo>
                  <a:pt x="8968" y="3206"/>
                </a:lnTo>
                <a:lnTo>
                  <a:pt x="9138" y="3405"/>
                </a:lnTo>
                <a:lnTo>
                  <a:pt x="9327" y="3570"/>
                </a:lnTo>
                <a:lnTo>
                  <a:pt x="9440" y="3735"/>
                </a:lnTo>
                <a:lnTo>
                  <a:pt x="9516" y="3890"/>
                </a:lnTo>
                <a:lnTo>
                  <a:pt x="9534" y="4033"/>
                </a:lnTo>
                <a:lnTo>
                  <a:pt x="9534" y="4165"/>
                </a:lnTo>
                <a:lnTo>
                  <a:pt x="9516" y="4286"/>
                </a:lnTo>
                <a:lnTo>
                  <a:pt x="9440" y="4397"/>
                </a:lnTo>
                <a:lnTo>
                  <a:pt x="9327" y="4496"/>
                </a:lnTo>
                <a:lnTo>
                  <a:pt x="9176" y="4562"/>
                </a:lnTo>
                <a:lnTo>
                  <a:pt x="9006" y="4628"/>
                </a:lnTo>
                <a:lnTo>
                  <a:pt x="8779" y="4694"/>
                </a:lnTo>
                <a:lnTo>
                  <a:pt x="8534" y="4716"/>
                </a:lnTo>
                <a:lnTo>
                  <a:pt x="8232" y="4716"/>
                </a:lnTo>
                <a:lnTo>
                  <a:pt x="7118" y="4738"/>
                </a:lnTo>
                <a:lnTo>
                  <a:pt x="5947" y="4771"/>
                </a:lnTo>
                <a:lnTo>
                  <a:pt x="4795" y="4815"/>
                </a:lnTo>
                <a:lnTo>
                  <a:pt x="3681" y="4860"/>
                </a:lnTo>
                <a:lnTo>
                  <a:pt x="2662" y="4882"/>
                </a:lnTo>
                <a:lnTo>
                  <a:pt x="1755" y="4882"/>
                </a:lnTo>
                <a:lnTo>
                  <a:pt x="1359" y="4860"/>
                </a:lnTo>
                <a:lnTo>
                  <a:pt x="981" y="4837"/>
                </a:lnTo>
                <a:lnTo>
                  <a:pt x="698" y="4771"/>
                </a:lnTo>
                <a:lnTo>
                  <a:pt x="453" y="4716"/>
                </a:lnTo>
                <a:lnTo>
                  <a:pt x="453" y="5322"/>
                </a:lnTo>
                <a:lnTo>
                  <a:pt x="453" y="6083"/>
                </a:lnTo>
                <a:lnTo>
                  <a:pt x="453" y="6909"/>
                </a:lnTo>
                <a:lnTo>
                  <a:pt x="453" y="7780"/>
                </a:lnTo>
                <a:lnTo>
                  <a:pt x="453" y="8606"/>
                </a:lnTo>
                <a:lnTo>
                  <a:pt x="453" y="9345"/>
                </a:lnTo>
                <a:lnTo>
                  <a:pt x="453" y="9918"/>
                </a:lnTo>
                <a:lnTo>
                  <a:pt x="453" y="10282"/>
                </a:lnTo>
                <a:lnTo>
                  <a:pt x="490" y="10381"/>
                </a:lnTo>
                <a:lnTo>
                  <a:pt x="547" y="10491"/>
                </a:lnTo>
                <a:lnTo>
                  <a:pt x="660" y="10590"/>
                </a:lnTo>
                <a:lnTo>
                  <a:pt x="811" y="10700"/>
                </a:lnTo>
                <a:lnTo>
                  <a:pt x="981" y="10811"/>
                </a:lnTo>
                <a:lnTo>
                  <a:pt x="1208" y="10888"/>
                </a:lnTo>
                <a:lnTo>
                  <a:pt x="1453" y="10954"/>
                </a:lnTo>
                <a:lnTo>
                  <a:pt x="1718" y="11020"/>
                </a:lnTo>
                <a:lnTo>
                  <a:pt x="1963" y="11064"/>
                </a:lnTo>
                <a:lnTo>
                  <a:pt x="2265" y="11086"/>
                </a:lnTo>
                <a:lnTo>
                  <a:pt x="2548" y="11064"/>
                </a:lnTo>
                <a:lnTo>
                  <a:pt x="2794" y="11042"/>
                </a:lnTo>
                <a:lnTo>
                  <a:pt x="3096" y="10976"/>
                </a:lnTo>
                <a:lnTo>
                  <a:pt x="3341" y="10888"/>
                </a:lnTo>
                <a:lnTo>
                  <a:pt x="3606" y="10766"/>
                </a:lnTo>
                <a:lnTo>
                  <a:pt x="3813" y="10590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>
        <p:nvSpPr>
          <p:cNvPr id="2" name="Frame 1"/>
          <p:cNvSpPr/>
          <p:nvPr/>
        </p:nvSpPr>
        <p:spPr>
          <a:xfrm>
            <a:off x="3230310" y="368519"/>
            <a:ext cx="5725683" cy="5848288"/>
          </a:xfrm>
          <a:prstGeom prst="frame">
            <a:avLst>
              <a:gd name="adj1" fmla="val 16290"/>
            </a:avLst>
          </a:prstGeom>
          <a:solidFill>
            <a:srgbClr val="C00000"/>
          </a:solidFill>
          <a:ln w="6350">
            <a:solidFill>
              <a:srgbClr val="FFC000"/>
            </a:solidFill>
          </a:ln>
          <a:scene3d>
            <a:camera prst="orthographicFront"/>
            <a:lightRig rig="threePt" dir="t"/>
          </a:scene3d>
          <a:sp3d>
            <a:bevelT w="114300" prst="hardEdg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3" name="Rectangle 2"/>
          <p:cNvSpPr/>
          <p:nvPr/>
        </p:nvSpPr>
        <p:spPr>
          <a:xfrm>
            <a:off x="4144710" y="1305320"/>
            <a:ext cx="3862699" cy="3992931"/>
          </a:xfrm>
          <a:prstGeom prst="rect">
            <a:avLst/>
          </a:prstGeom>
          <a:noFill/>
          <a:ln w="635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Rectangle 3"/>
          <p:cNvSpPr/>
          <p:nvPr/>
        </p:nvSpPr>
        <p:spPr>
          <a:xfrm>
            <a:off x="7964581" y="4836291"/>
            <a:ext cx="40746" cy="240517"/>
          </a:xfrm>
          <a:prstGeom prst="rect">
            <a:avLst/>
          </a:prstGeom>
          <a:solidFill>
            <a:schemeClr val="bg1"/>
          </a:solidFill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0" name="Rectangle 49"/>
          <p:cNvSpPr/>
          <p:nvPr/>
        </p:nvSpPr>
        <p:spPr>
          <a:xfrm>
            <a:off x="7962384" y="1666962"/>
            <a:ext cx="40746" cy="240517"/>
          </a:xfrm>
          <a:prstGeom prst="rect">
            <a:avLst/>
          </a:prstGeom>
          <a:solidFill>
            <a:srgbClr val="FFCC99"/>
          </a:solidFill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1" name="Rectangle 50"/>
          <p:cNvSpPr/>
          <p:nvPr/>
        </p:nvSpPr>
        <p:spPr>
          <a:xfrm>
            <a:off x="7965909" y="3260288"/>
            <a:ext cx="40746" cy="240517"/>
          </a:xfrm>
          <a:prstGeom prst="rect">
            <a:avLst/>
          </a:prstGeom>
          <a:solidFill>
            <a:srgbClr val="FFCC99"/>
          </a:solidFill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71" name="Picture 70"/>
          <p:cNvPicPr>
            <a:picLocks noChangeAspect="1"/>
          </p:cNvPicPr>
          <p:nvPr/>
        </p:nvPicPr>
        <p:blipFill rotWithShape="1">
          <a:blip r:embed="rId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905" b="100000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 rot="1546026">
            <a:off x="7756880" y="5351612"/>
            <a:ext cx="1153683" cy="1401512"/>
          </a:xfrm>
          <a:prstGeom prst="rect">
            <a:avLst/>
          </a:prstGeom>
        </p:spPr>
      </p:pic>
      <p:pic>
        <p:nvPicPr>
          <p:cNvPr id="73" name="Picture 72">
            <a:hlinkClick r:id="rId4" action="ppaction://hlinksldjump"/>
          </p:cNvPr>
          <p:cNvPicPr>
            <a:picLocks noChangeAspect="1"/>
          </p:cNvPicPr>
          <p:nvPr/>
        </p:nvPicPr>
        <p:blipFill rotWithShape="1">
          <a:blip r:embed="rId5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459" b="100000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 rot="20714636">
            <a:off x="10974628" y="1561209"/>
            <a:ext cx="1187865" cy="1384419"/>
          </a:xfrm>
          <a:prstGeom prst="rect">
            <a:avLst/>
          </a:prstGeom>
          <a:ln>
            <a:noFill/>
          </a:ln>
        </p:spPr>
      </p:pic>
      <p:pic>
        <p:nvPicPr>
          <p:cNvPr id="78" name="Picture 77"/>
          <p:cNvPicPr>
            <a:picLocks noChangeAspect="1"/>
          </p:cNvPicPr>
          <p:nvPr/>
        </p:nvPicPr>
        <p:blipFill rotWithShape="1">
          <a:blip r:embed="rId7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backgroundRemoval t="0" b="100000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 rot="1641302">
            <a:off x="10284859" y="4653687"/>
            <a:ext cx="1777526" cy="991312"/>
          </a:xfrm>
          <a:prstGeom prst="rect">
            <a:avLst/>
          </a:prstGeom>
        </p:spPr>
      </p:pic>
      <p:pic>
        <p:nvPicPr>
          <p:cNvPr id="81" name="Picture 80"/>
          <p:cNvPicPr>
            <a:picLocks noChangeAspect="1"/>
          </p:cNvPicPr>
          <p:nvPr/>
        </p:nvPicPr>
        <p:blipFill rotWithShape="1">
          <a:blip r:embed="rId9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10">
                    <a14:imgEffect>
                      <a14:backgroundRemoval t="2410" b="98394" l="3409" r="96591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 rot="19817857">
            <a:off x="2448651" y="-51140"/>
            <a:ext cx="1119499" cy="1580973"/>
          </a:xfrm>
          <a:prstGeom prst="rect">
            <a:avLst/>
          </a:prstGeom>
        </p:spPr>
      </p:pic>
      <p:sp>
        <p:nvSpPr>
          <p:cNvPr id="87" name="Rectangle: Rounded Corners 86">
            <a:hlinkClick r:id="rId11" action="ppaction://hlinksldjump"/>
          </p:cNvPr>
          <p:cNvSpPr/>
          <p:nvPr/>
        </p:nvSpPr>
        <p:spPr>
          <a:xfrm rot="1128601">
            <a:off x="-124464" y="2217826"/>
            <a:ext cx="973832" cy="559269"/>
          </a:xfrm>
          <a:prstGeom prst="round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0" name="Rectangle: Rounded Corners 89">
            <a:hlinkClick r:id="rId12" action="ppaction://hlinksldjump"/>
          </p:cNvPr>
          <p:cNvSpPr/>
          <p:nvPr/>
        </p:nvSpPr>
        <p:spPr>
          <a:xfrm rot="19504128">
            <a:off x="2553802" y="126862"/>
            <a:ext cx="973832" cy="1299304"/>
          </a:xfrm>
          <a:prstGeom prst="round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114" name="Picture 113"/>
          <p:cNvPicPr>
            <a:picLocks noChangeAspect="1"/>
          </p:cNvPicPr>
          <p:nvPr/>
        </p:nvPicPr>
        <p:blipFill>
          <a:blip r:embed="rId13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backgroundRemoval t="9402" b="100000" l="8257" r="100000">
                        <a14:foregroundMark x1="93578" y1="41026" x2="94495" y2="51282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7390930" y="4599902"/>
            <a:ext cx="664522" cy="713294"/>
          </a:xfrm>
          <a:prstGeom prst="rect">
            <a:avLst/>
          </a:prstGeom>
        </p:spPr>
      </p:pic>
      <p:sp>
        <p:nvSpPr>
          <p:cNvPr id="117" name="Rectangle 116"/>
          <p:cNvSpPr/>
          <p:nvPr/>
        </p:nvSpPr>
        <p:spPr>
          <a:xfrm rot="5400000">
            <a:off x="4409012" y="5127271"/>
            <a:ext cx="40746" cy="240517"/>
          </a:xfrm>
          <a:prstGeom prst="rect">
            <a:avLst/>
          </a:prstGeom>
          <a:solidFill>
            <a:schemeClr val="bg1"/>
          </a:solidFill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85" name="Picture 84"/>
          <p:cNvPicPr>
            <a:picLocks noChangeAspect="1"/>
          </p:cNvPicPr>
          <p:nvPr/>
        </p:nvPicPr>
        <p:blipFill rotWithShape="1">
          <a:blip r:embed="rId15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16">
                    <a14:imgEffect>
                      <a14:backgroundRemoval t="0" b="100000" l="0" r="88542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4185114" y="4580197"/>
            <a:ext cx="612397" cy="713064"/>
          </a:xfrm>
          <a:prstGeom prst="rect">
            <a:avLst/>
          </a:prstGeom>
        </p:spPr>
      </p:pic>
      <p:pic>
        <p:nvPicPr>
          <p:cNvPr id="88" name="Picture 87"/>
          <p:cNvPicPr>
            <a:picLocks noChangeAspect="1"/>
          </p:cNvPicPr>
          <p:nvPr/>
        </p:nvPicPr>
        <p:blipFill rotWithShape="1">
          <a:blip r:embed="rId17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18">
                    <a14:imgEffect>
                      <a14:backgroundRemoval t="8257" b="100000" l="1765" r="97647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6465890" y="4598321"/>
            <a:ext cx="1076770" cy="692209"/>
          </a:xfrm>
          <a:prstGeom prst="rect">
            <a:avLst/>
          </a:prstGeom>
        </p:spPr>
      </p:pic>
      <p:pic>
        <p:nvPicPr>
          <p:cNvPr id="89" name="Picture 88"/>
          <p:cNvPicPr>
            <a:picLocks noChangeAspect="1"/>
          </p:cNvPicPr>
          <p:nvPr/>
        </p:nvPicPr>
        <p:blipFill rotWithShape="1">
          <a:blip r:embed="rId19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20">
                    <a14:imgEffect>
                      <a14:backgroundRemoval t="0" b="98901" l="0" r="97279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4182341" y="1329762"/>
            <a:ext cx="931178" cy="575801"/>
          </a:xfrm>
          <a:prstGeom prst="rect">
            <a:avLst/>
          </a:prstGeom>
        </p:spPr>
      </p:pic>
      <p:sp>
        <p:nvSpPr>
          <p:cNvPr id="91" name="Rectangle 90"/>
          <p:cNvSpPr/>
          <p:nvPr/>
        </p:nvSpPr>
        <p:spPr>
          <a:xfrm>
            <a:off x="4172163" y="2563389"/>
            <a:ext cx="40746" cy="240517"/>
          </a:xfrm>
          <a:prstGeom prst="rect">
            <a:avLst/>
          </a:prstGeom>
          <a:solidFill>
            <a:srgbClr val="FFCC99"/>
          </a:solidFill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2" name="Rectangle 91"/>
          <p:cNvSpPr/>
          <p:nvPr/>
        </p:nvSpPr>
        <p:spPr>
          <a:xfrm>
            <a:off x="4174251" y="4131227"/>
            <a:ext cx="40746" cy="240517"/>
          </a:xfrm>
          <a:prstGeom prst="rect">
            <a:avLst/>
          </a:prstGeom>
          <a:solidFill>
            <a:schemeClr val="bg1"/>
          </a:solidFill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93" name="Picture 92"/>
          <p:cNvPicPr>
            <a:picLocks noChangeAspect="1"/>
          </p:cNvPicPr>
          <p:nvPr/>
        </p:nvPicPr>
        <p:blipFill>
          <a:blip r:embed="rId21">
            <a:extLst>
              <a:ext uri="{BEBA8EAE-BF5A-486C-A8C5-ECC9F3942E4B}">
                <a14:imgProps xmlns:a14="http://schemas.microsoft.com/office/drawing/2010/main">
                  <a14:imgLayer r:embed="rId22">
                    <a14:imgEffect>
                      <a14:backgroundRemoval t="1158" b="97297" l="7143" r="100000">
                        <a14:foregroundMark x1="95536" y1="6564" x2="97321" y2="46718"/>
                        <a14:backgroundMark x1="14286" y1="3861" x2="63393" y2="20463"/>
                        <a14:backgroundMark x1="12500" y1="25097" x2="7143" y2="53668"/>
                        <a14:backgroundMark x1="15179" y1="52510" x2="57143" y2="54440"/>
                        <a14:backgroundMark x1="11607" y1="58687" x2="9821" y2="80695"/>
                        <a14:backgroundMark x1="14286" y1="79537" x2="66071" y2="94595"/>
                        <a14:backgroundMark x1="87500" y1="2317" x2="97321" y2="3861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7357709" y="2975370"/>
            <a:ext cx="682811" cy="1579001"/>
          </a:xfrm>
          <a:prstGeom prst="rect">
            <a:avLst/>
          </a:prstGeom>
        </p:spPr>
      </p:pic>
      <p:pic>
        <p:nvPicPr>
          <p:cNvPr id="94" name="Picture 93"/>
          <p:cNvPicPr>
            <a:picLocks noChangeAspect="1"/>
          </p:cNvPicPr>
          <p:nvPr/>
        </p:nvPicPr>
        <p:blipFill>
          <a:blip r:embed="rId23">
            <a:extLst>
              <a:ext uri="{BEBA8EAE-BF5A-486C-A8C5-ECC9F3942E4B}">
                <a14:imgProps xmlns:a14="http://schemas.microsoft.com/office/drawing/2010/main">
                  <a14:imgLayer r:embed="rId24">
                    <a14:imgEffect>
                      <a14:backgroundRemoval t="2344" b="98438" l="9091" r="10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3981451" y="1417081"/>
            <a:ext cx="804742" cy="1560711"/>
          </a:xfrm>
          <a:prstGeom prst="rect">
            <a:avLst/>
          </a:prstGeom>
        </p:spPr>
      </p:pic>
      <p:pic>
        <p:nvPicPr>
          <p:cNvPr id="95" name="Picture 94">
            <a:hlinkClick r:id="rId25" action="ppaction://hlinksldjump"/>
          </p:cNvPr>
          <p:cNvPicPr>
            <a:picLocks noChangeAspect="1"/>
          </p:cNvPicPr>
          <p:nvPr/>
        </p:nvPicPr>
        <p:blipFill rotWithShape="1">
          <a:blip r:embed="rId26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27">
                    <a14:imgEffect>
                      <a14:backgroundRemoval t="0" b="100000" l="400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4576444" y="4590415"/>
            <a:ext cx="1110953" cy="717847"/>
          </a:xfrm>
          <a:prstGeom prst="rect">
            <a:avLst/>
          </a:prstGeom>
          <a:ln>
            <a:noFill/>
          </a:ln>
        </p:spPr>
      </p:pic>
      <p:pic>
        <p:nvPicPr>
          <p:cNvPr id="83" name="Picture 82"/>
          <p:cNvPicPr>
            <a:picLocks noChangeAspect="1"/>
          </p:cNvPicPr>
          <p:nvPr/>
        </p:nvPicPr>
        <p:blipFill>
          <a:blip r:embed="rId28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29">
                    <a14:imgEffect>
                      <a14:backgroundRemoval t="0" b="96117" l="107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585809" y="1263722"/>
            <a:ext cx="1140051" cy="627942"/>
          </a:xfrm>
          <a:prstGeom prst="rect">
            <a:avLst/>
          </a:prstGeom>
        </p:spPr>
      </p:pic>
      <p:pic>
        <p:nvPicPr>
          <p:cNvPr id="75" name="Picture 74"/>
          <p:cNvPicPr>
            <a:picLocks noChangeAspect="1"/>
          </p:cNvPicPr>
          <p:nvPr/>
        </p:nvPicPr>
        <p:blipFill rotWithShape="1">
          <a:blip r:embed="rId30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31">
                    <a14:imgEffect>
                      <a14:backgroundRemoval t="3586" b="99602" l="0" r="89216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4189423" y="2973570"/>
            <a:ext cx="645953" cy="1593908"/>
          </a:xfrm>
          <a:prstGeom prst="rect">
            <a:avLst/>
          </a:prstGeom>
        </p:spPr>
      </p:pic>
      <p:pic>
        <p:nvPicPr>
          <p:cNvPr id="98" name="Picture 97"/>
          <p:cNvPicPr>
            <a:picLocks noChangeAspect="1"/>
          </p:cNvPicPr>
          <p:nvPr/>
        </p:nvPicPr>
        <p:blipFill rotWithShape="1">
          <a:blip r:embed="rId3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33">
                    <a14:imgEffect>
                      <a14:backgroundRemoval t="0" b="93617" l="1053" r="98246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5180582" y="1304391"/>
            <a:ext cx="1811708" cy="598206"/>
          </a:xfrm>
          <a:prstGeom prst="rect">
            <a:avLst/>
          </a:prstGeom>
        </p:spPr>
      </p:pic>
      <p:pic>
        <p:nvPicPr>
          <p:cNvPr id="82" name="Picture 81"/>
          <p:cNvPicPr>
            <a:picLocks noChangeAspect="1"/>
          </p:cNvPicPr>
          <p:nvPr/>
        </p:nvPicPr>
        <p:blipFill rotWithShape="1">
          <a:blip r:embed="rId34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35">
                    <a14:imgEffect>
                      <a14:backgroundRemoval t="0" b="100000" l="2548" r="100000">
                        <a14:foregroundMark x1="96178" y1="17073" x2="95541" y2="36585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7027684" y="1308712"/>
            <a:ext cx="999859" cy="518992"/>
          </a:xfrm>
          <a:prstGeom prst="rect">
            <a:avLst/>
          </a:prstGeom>
        </p:spPr>
      </p:pic>
      <p:pic>
        <p:nvPicPr>
          <p:cNvPr id="99" name="Picture 98"/>
          <p:cNvPicPr>
            <a:picLocks noChangeAspect="1"/>
          </p:cNvPicPr>
          <p:nvPr/>
        </p:nvPicPr>
        <p:blipFill>
          <a:blip r:embed="rId36"/>
          <a:stretch>
            <a:fillRect/>
          </a:stretch>
        </p:blipFill>
        <p:spPr>
          <a:xfrm>
            <a:off x="7367247" y="1422751"/>
            <a:ext cx="658425" cy="1585097"/>
          </a:xfrm>
          <a:prstGeom prst="rect">
            <a:avLst/>
          </a:prstGeom>
        </p:spPr>
      </p:pic>
      <p:pic>
        <p:nvPicPr>
          <p:cNvPr id="100" name="Picture 99"/>
          <p:cNvPicPr>
            <a:picLocks noChangeAspect="1"/>
          </p:cNvPicPr>
          <p:nvPr/>
        </p:nvPicPr>
        <p:blipFill>
          <a:blip r:embed="rId37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38">
                    <a14:imgEffect>
                      <a14:backgroundRemoval t="3247" b="98052" l="3659" r="96951">
                        <a14:foregroundMark x1="19512" y1="96104" x2="50000" y2="98052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4109171" y="4067167"/>
            <a:ext cx="999831" cy="938865"/>
          </a:xfrm>
          <a:prstGeom prst="rect">
            <a:avLst/>
          </a:prstGeom>
          <a:ln>
            <a:noFill/>
          </a:ln>
        </p:spPr>
      </p:pic>
      <p:pic>
        <p:nvPicPr>
          <p:cNvPr id="86" name="Picture 85"/>
          <p:cNvPicPr>
            <a:picLocks noChangeAspect="1"/>
          </p:cNvPicPr>
          <p:nvPr/>
        </p:nvPicPr>
        <p:blipFill rotWithShape="1">
          <a:blip r:embed="rId39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40">
                    <a14:imgEffect>
                      <a14:backgroundRemoval t="8772" b="100000" l="6667" r="95556">
                        <a14:foregroundMark x1="69444" y1="94737" x2="80556" y2="96491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5466201" y="4568499"/>
            <a:ext cx="1145137" cy="726393"/>
          </a:xfrm>
          <a:prstGeom prst="rect">
            <a:avLst/>
          </a:prstGeom>
        </p:spPr>
      </p:pic>
      <p:pic>
        <p:nvPicPr>
          <p:cNvPr id="97" name="Picture 96"/>
          <p:cNvPicPr>
            <a:picLocks noChangeAspect="1"/>
          </p:cNvPicPr>
          <p:nvPr/>
        </p:nvPicPr>
        <p:blipFill rotWithShape="1">
          <a:blip r:embed="rId41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42">
                    <a14:imgEffect>
                      <a14:backgroundRemoval t="3822" b="92357" l="1242" r="100000">
                        <a14:foregroundMark x1="54037" y1="89809" x2="49689" y2="89809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7042965" y="4081167"/>
            <a:ext cx="1025496" cy="999858"/>
          </a:xfrm>
          <a:prstGeom prst="rect">
            <a:avLst/>
          </a:prstGeom>
        </p:spPr>
      </p:pic>
      <p:pic>
        <p:nvPicPr>
          <p:cNvPr id="102" name="Picture 101"/>
          <p:cNvPicPr>
            <a:picLocks noChangeAspect="1"/>
          </p:cNvPicPr>
          <p:nvPr/>
        </p:nvPicPr>
        <p:blipFill rotWithShape="1">
          <a:blip r:embed="rId43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44">
                    <a14:imgEffect>
                      <a14:backgroundRemoval t="55505" b="95872" l="0" r="93956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t="55549"/>
          <a:stretch/>
        </p:blipFill>
        <p:spPr>
          <a:xfrm>
            <a:off x="6464639" y="1288122"/>
            <a:ext cx="1153683" cy="615393"/>
          </a:xfrm>
          <a:prstGeom prst="rect">
            <a:avLst/>
          </a:prstGeom>
        </p:spPr>
      </p:pic>
      <p:pic>
        <p:nvPicPr>
          <p:cNvPr id="103" name="Picture 102"/>
          <p:cNvPicPr>
            <a:picLocks noChangeAspect="1"/>
          </p:cNvPicPr>
          <p:nvPr/>
        </p:nvPicPr>
        <p:blipFill>
          <a:blip r:embed="rId45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46">
                    <a14:imgEffect>
                      <a14:backgroundRemoval t="4070" b="100000" l="0" r="9625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4129867" y="2455241"/>
            <a:ext cx="975445" cy="1048603"/>
          </a:xfrm>
          <a:prstGeom prst="rect">
            <a:avLst/>
          </a:prstGeom>
        </p:spPr>
      </p:pic>
      <p:pic>
        <p:nvPicPr>
          <p:cNvPr id="84" name="Picture 83"/>
          <p:cNvPicPr>
            <a:picLocks noChangeAspect="1"/>
          </p:cNvPicPr>
          <p:nvPr/>
        </p:nvPicPr>
        <p:blipFill rotWithShape="1">
          <a:blip r:embed="rId47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48">
                    <a14:imgEffect>
                      <a14:backgroundRemoval t="990" b="97030" l="1439" r="98201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6176918" y="1410188"/>
            <a:ext cx="1768979" cy="1281869"/>
          </a:xfrm>
          <a:prstGeom prst="rect">
            <a:avLst/>
          </a:prstGeom>
        </p:spPr>
      </p:pic>
      <p:pic>
        <p:nvPicPr>
          <p:cNvPr id="76" name="Picture 75"/>
          <p:cNvPicPr>
            <a:picLocks noChangeAspect="1"/>
          </p:cNvPicPr>
          <p:nvPr/>
        </p:nvPicPr>
        <p:blipFill rotWithShape="1">
          <a:blip r:embed="rId49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50">
                    <a14:imgEffect>
                      <a14:backgroundRemoval t="1794" b="89238" l="3315" r="96685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4550658" y="3723036"/>
            <a:ext cx="1153682" cy="1418603"/>
          </a:xfrm>
          <a:prstGeom prst="rect">
            <a:avLst/>
          </a:prstGeom>
        </p:spPr>
      </p:pic>
      <p:pic>
        <p:nvPicPr>
          <p:cNvPr id="101" name="Picture 100"/>
          <p:cNvPicPr>
            <a:picLocks noChangeAspect="1"/>
          </p:cNvPicPr>
          <p:nvPr/>
        </p:nvPicPr>
        <p:blipFill rotWithShape="1">
          <a:blip r:embed="rId51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52">
                    <a14:imgEffect>
                      <a14:backgroundRemoval t="0" b="100000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4573924" y="2105174"/>
            <a:ext cx="1170774" cy="1375873"/>
          </a:xfrm>
          <a:prstGeom prst="rect">
            <a:avLst/>
          </a:prstGeom>
        </p:spPr>
      </p:pic>
      <p:pic>
        <p:nvPicPr>
          <p:cNvPr id="104" name="Picture 103"/>
          <p:cNvPicPr>
            <a:picLocks noChangeAspect="1"/>
          </p:cNvPicPr>
          <p:nvPr/>
        </p:nvPicPr>
        <p:blipFill rotWithShape="1">
          <a:blip r:embed="rId53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54">
                    <a14:imgEffect>
                      <a14:backgroundRemoval t="0" b="100000" l="1676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5500638" y="2981171"/>
            <a:ext cx="1136591" cy="1598064"/>
          </a:xfrm>
          <a:prstGeom prst="rect">
            <a:avLst/>
          </a:prstGeom>
        </p:spPr>
      </p:pic>
      <p:pic>
        <p:nvPicPr>
          <p:cNvPr id="79" name="Picture 78"/>
          <p:cNvPicPr>
            <a:picLocks noChangeAspect="1"/>
          </p:cNvPicPr>
          <p:nvPr/>
        </p:nvPicPr>
        <p:blipFill rotWithShape="1">
          <a:blip r:embed="rId55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56">
                    <a14:imgEffect>
                      <a14:backgroundRemoval t="3797" b="98101" l="1767" r="9788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5170476" y="2492340"/>
            <a:ext cx="1794616" cy="1008405"/>
          </a:xfrm>
          <a:prstGeom prst="rect">
            <a:avLst/>
          </a:prstGeom>
        </p:spPr>
      </p:pic>
      <p:pic>
        <p:nvPicPr>
          <p:cNvPr id="105" name="Picture 104"/>
          <p:cNvPicPr>
            <a:picLocks noChangeAspect="1"/>
          </p:cNvPicPr>
          <p:nvPr/>
        </p:nvPicPr>
        <p:blipFill rotWithShape="1">
          <a:blip r:embed="rId57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58">
                    <a14:imgEffect>
                      <a14:backgroundRemoval t="0" b="96465" l="2448" r="98252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4246674" y="1439608"/>
            <a:ext cx="1820254" cy="1256232"/>
          </a:xfrm>
          <a:prstGeom prst="rect">
            <a:avLst/>
          </a:prstGeom>
        </p:spPr>
      </p:pic>
      <p:pic>
        <p:nvPicPr>
          <p:cNvPr id="106" name="Picture 105"/>
          <p:cNvPicPr>
            <a:picLocks noChangeAspect="1"/>
          </p:cNvPicPr>
          <p:nvPr/>
        </p:nvPicPr>
        <p:blipFill>
          <a:blip r:embed="rId59"/>
          <a:stretch>
            <a:fillRect/>
          </a:stretch>
        </p:blipFill>
        <p:spPr>
          <a:xfrm>
            <a:off x="4041669" y="405085"/>
            <a:ext cx="4102964" cy="926672"/>
          </a:xfrm>
          <a:prstGeom prst="rect">
            <a:avLst/>
          </a:prstGeom>
        </p:spPr>
      </p:pic>
      <p:pic>
        <p:nvPicPr>
          <p:cNvPr id="107" name="Picture 106"/>
          <p:cNvPicPr>
            <a:picLocks noChangeAspect="1"/>
          </p:cNvPicPr>
          <p:nvPr/>
        </p:nvPicPr>
        <p:blipFill>
          <a:blip r:embed="rId60"/>
          <a:stretch>
            <a:fillRect/>
          </a:stretch>
        </p:blipFill>
        <p:spPr>
          <a:xfrm>
            <a:off x="4742770" y="5290135"/>
            <a:ext cx="2700762" cy="926672"/>
          </a:xfrm>
          <a:prstGeom prst="rect">
            <a:avLst/>
          </a:prstGeom>
        </p:spPr>
      </p:pic>
      <p:pic>
        <p:nvPicPr>
          <p:cNvPr id="80" name="Picture 79"/>
          <p:cNvPicPr>
            <a:picLocks noChangeAspect="1"/>
          </p:cNvPicPr>
          <p:nvPr/>
        </p:nvPicPr>
        <p:blipFill rotWithShape="1">
          <a:blip r:embed="rId7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backgroundRemoval t="0" b="100000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5155539" y="4089713"/>
            <a:ext cx="1777526" cy="991312"/>
          </a:xfrm>
          <a:prstGeom prst="rect">
            <a:avLst/>
          </a:prstGeom>
        </p:spPr>
      </p:pic>
      <p:pic>
        <p:nvPicPr>
          <p:cNvPr id="108" name="Picture 107"/>
          <p:cNvPicPr>
            <a:picLocks noChangeAspect="1"/>
          </p:cNvPicPr>
          <p:nvPr/>
        </p:nvPicPr>
        <p:blipFill rotWithShape="1">
          <a:blip r:embed="rId61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62">
                    <a14:imgEffect>
                      <a14:backgroundRemoval t="1478" b="96552" l="1786" r="975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6108884" y="2995680"/>
            <a:ext cx="1777525" cy="1290416"/>
          </a:xfrm>
          <a:prstGeom prst="rect">
            <a:avLst/>
          </a:prstGeom>
        </p:spPr>
      </p:pic>
      <p:pic>
        <p:nvPicPr>
          <p:cNvPr id="61" name="Picture 60"/>
          <p:cNvPicPr>
            <a:picLocks noChangeAspect="1"/>
          </p:cNvPicPr>
          <p:nvPr/>
        </p:nvPicPr>
        <p:blipFill rotWithShape="1">
          <a:blip r:embed="rId63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64">
                    <a14:imgEffect>
                      <a14:backgroundRemoval t="1970" b="95567" l="722" r="97112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 rot="910464">
            <a:off x="5827190" y="-48782"/>
            <a:ext cx="1760434" cy="1290415"/>
          </a:xfrm>
          <a:prstGeom prst="rect">
            <a:avLst/>
          </a:prstGeom>
          <a:ln>
            <a:noFill/>
          </a:ln>
        </p:spPr>
      </p:pic>
      <p:sp>
        <p:nvSpPr>
          <p:cNvPr id="96" name="Rectangle: Rounded Corners 95">
            <a:hlinkClick r:id="rId12" action="ppaction://hlinksldjump"/>
          </p:cNvPr>
          <p:cNvSpPr/>
          <p:nvPr/>
        </p:nvSpPr>
        <p:spPr>
          <a:xfrm rot="1774789">
            <a:off x="7878949" y="5409633"/>
            <a:ext cx="973832" cy="1299304"/>
          </a:xfrm>
          <a:prstGeom prst="round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9" name="Rectangle: Rounded Corners 108">
            <a:hlinkClick r:id="rId12" action="ppaction://hlinksldjump"/>
          </p:cNvPr>
          <p:cNvSpPr/>
          <p:nvPr/>
        </p:nvSpPr>
        <p:spPr>
          <a:xfrm rot="17366870">
            <a:off x="6203731" y="31896"/>
            <a:ext cx="973832" cy="1299304"/>
          </a:xfrm>
          <a:prstGeom prst="round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111" name="Picture 110"/>
          <p:cNvPicPr>
            <a:picLocks noChangeAspect="1"/>
          </p:cNvPicPr>
          <p:nvPr/>
        </p:nvPicPr>
        <p:blipFill>
          <a:blip r:embed="rId65"/>
          <a:stretch>
            <a:fillRect/>
          </a:stretch>
        </p:blipFill>
        <p:spPr>
          <a:xfrm>
            <a:off x="10369413" y="156841"/>
            <a:ext cx="1712223" cy="804347"/>
          </a:xfrm>
          <a:prstGeom prst="rect">
            <a:avLst/>
          </a:prstGeom>
        </p:spPr>
      </p:pic>
      <p:pic>
        <p:nvPicPr>
          <p:cNvPr id="112" name="Picture 111"/>
          <p:cNvPicPr>
            <a:picLocks noChangeAspect="1"/>
          </p:cNvPicPr>
          <p:nvPr/>
        </p:nvPicPr>
        <p:blipFill rotWithShape="1">
          <a:blip r:embed="rId66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67">
                    <a14:imgEffect>
                      <a14:backgroundRemoval t="7692" b="96795" l="4403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7024382" y="2452088"/>
            <a:ext cx="1008404" cy="991313"/>
          </a:xfrm>
          <a:prstGeom prst="rect">
            <a:avLst/>
          </a:prstGeom>
        </p:spPr>
      </p:pic>
      <p:pic>
        <p:nvPicPr>
          <p:cNvPr id="110" name="Picture 109"/>
          <p:cNvPicPr>
            <a:picLocks noChangeAspect="1"/>
          </p:cNvPicPr>
          <p:nvPr/>
        </p:nvPicPr>
        <p:blipFill rotWithShape="1">
          <a:blip r:embed="rId6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4165229" y="1288122"/>
            <a:ext cx="3851311" cy="3986856"/>
          </a:xfrm>
          <a:prstGeom prst="rect">
            <a:avLst/>
          </a:prstGeom>
          <a:ln w="28575">
            <a:noFill/>
          </a:ln>
        </p:spPr>
      </p:pic>
    </p:spTree>
    <p:extLst>
      <p:ext uri="{BB962C8B-B14F-4D97-AF65-F5344CB8AC3E}">
        <p14:creationId xmlns:p14="http://schemas.microsoft.com/office/powerpoint/2010/main" val="3799619648"/>
      </p:ext>
    </p:extLst>
  </p:cSld>
  <p:clrMapOvr>
    <a:masterClrMapping/>
  </p:clrMapOvr>
  <p:transition spd="slow" advClick="0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10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10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2000"/>
                            </p:stCondLst>
                            <p:childTnLst>
                              <p:par>
                                <p:cTn id="13" presetID="1" presetClass="emph" presetSubtype="2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animClr clrSpc="rgb" dir="cw">
                                      <p:cBhvr>
                                        <p:cTn id="14" dur="2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CC99"/>
                                      </p:to>
                                    </p:animClr>
                                    <p:set>
                                      <p:cBhvr>
                                        <p:cTn id="15" dur="2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6" dur="2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7" restart="whenNotActive" fill="hold" evtFilter="cancelBubble" nodeType="interactiveSeq">
                <p:stCondLst>
                  <p:cond evt="onClick" delay="0">
                    <p:tgtEl>
                      <p:spTgt spid="11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8" fill="hold">
                      <p:stCondLst>
                        <p:cond delay="0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300"/>
                                        <p:tgtEl>
                                          <p:spTgt spid="1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6" dur="300"/>
                                        <p:tgtEl>
                                          <p:spTgt spid="1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299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11"/>
                  </p:tgtEl>
                </p:cond>
              </p:nextCondLst>
            </p:seq>
          </p:childTnLst>
        </p:cTn>
      </p:par>
    </p:tn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" name="Rectangle 35"/>
          <p:cNvSpPr/>
          <p:nvPr/>
        </p:nvSpPr>
        <p:spPr>
          <a:xfrm>
            <a:off x="3230310" y="368519"/>
            <a:ext cx="5725683" cy="5848288"/>
          </a:xfrm>
          <a:prstGeom prst="rect">
            <a:avLst/>
          </a:prstGeom>
          <a:noFill/>
          <a:ln w="114300">
            <a:solidFill>
              <a:srgbClr val="FFC000"/>
            </a:solidFill>
          </a:ln>
          <a:effectLst>
            <a:outerShdw blurRad="76200" dir="2700000" sx="102000" sy="102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Puzzle1"/>
          <p:cNvSpPr>
            <a:spLocks noEditPoints="1" noChangeArrowheads="1"/>
          </p:cNvSpPr>
          <p:nvPr/>
        </p:nvSpPr>
        <p:spPr bwMode="auto">
          <a:xfrm>
            <a:off x="7094876" y="2561502"/>
            <a:ext cx="1635699" cy="848218"/>
          </a:xfrm>
          <a:custGeom>
            <a:avLst/>
            <a:gdLst>
              <a:gd name="T0" fmla="*/ 16740 w 21600"/>
              <a:gd name="T1" fmla="*/ 21078 h 21600"/>
              <a:gd name="T2" fmla="*/ 16976 w 21600"/>
              <a:gd name="T3" fmla="*/ 521 h 21600"/>
              <a:gd name="T4" fmla="*/ 4725 w 21600"/>
              <a:gd name="T5" fmla="*/ 856 h 21600"/>
              <a:gd name="T6" fmla="*/ 5040 w 21600"/>
              <a:gd name="T7" fmla="*/ 21004 h 21600"/>
              <a:gd name="T8" fmla="*/ 10811 w 21600"/>
              <a:gd name="T9" fmla="*/ 12885 h 21600"/>
              <a:gd name="T10" fmla="*/ 10845 w 21600"/>
              <a:gd name="T11" fmla="*/ 8714 h 21600"/>
              <a:gd name="T12" fmla="*/ 21600 w 21600"/>
              <a:gd name="T13" fmla="*/ 10000 h 21600"/>
              <a:gd name="T14" fmla="*/ 56 w 21600"/>
              <a:gd name="T15" fmla="*/ 10000 h 21600"/>
              <a:gd name="T16" fmla="*/ 6086 w 21600"/>
              <a:gd name="T17" fmla="*/ 2569 h 21600"/>
              <a:gd name="T18" fmla="*/ 16132 w 21600"/>
              <a:gd name="T19" fmla="*/ 19552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9360" y="20836"/>
                </a:moveTo>
                <a:lnTo>
                  <a:pt x="9528" y="20836"/>
                </a:lnTo>
                <a:lnTo>
                  <a:pt x="9686" y="20762"/>
                </a:lnTo>
                <a:lnTo>
                  <a:pt x="9810" y="20687"/>
                </a:lnTo>
                <a:lnTo>
                  <a:pt x="9922" y="20575"/>
                </a:lnTo>
                <a:lnTo>
                  <a:pt x="10012" y="20426"/>
                </a:lnTo>
                <a:lnTo>
                  <a:pt x="10068" y="20296"/>
                </a:lnTo>
                <a:lnTo>
                  <a:pt x="10113" y="20110"/>
                </a:lnTo>
                <a:lnTo>
                  <a:pt x="10136" y="19905"/>
                </a:lnTo>
                <a:lnTo>
                  <a:pt x="10136" y="19682"/>
                </a:lnTo>
                <a:lnTo>
                  <a:pt x="10113" y="19440"/>
                </a:lnTo>
                <a:lnTo>
                  <a:pt x="10068" y="19142"/>
                </a:lnTo>
                <a:lnTo>
                  <a:pt x="10012" y="18900"/>
                </a:lnTo>
                <a:lnTo>
                  <a:pt x="9900" y="18620"/>
                </a:lnTo>
                <a:lnTo>
                  <a:pt x="9787" y="18285"/>
                </a:lnTo>
                <a:lnTo>
                  <a:pt x="9641" y="17968"/>
                </a:lnTo>
                <a:lnTo>
                  <a:pt x="9472" y="17652"/>
                </a:lnTo>
                <a:lnTo>
                  <a:pt x="9382" y="17466"/>
                </a:lnTo>
                <a:lnTo>
                  <a:pt x="9315" y="17298"/>
                </a:lnTo>
                <a:lnTo>
                  <a:pt x="9258" y="17112"/>
                </a:lnTo>
                <a:lnTo>
                  <a:pt x="9191" y="16926"/>
                </a:lnTo>
                <a:lnTo>
                  <a:pt x="9123" y="16535"/>
                </a:lnTo>
                <a:lnTo>
                  <a:pt x="9101" y="16144"/>
                </a:lnTo>
                <a:lnTo>
                  <a:pt x="9101" y="15753"/>
                </a:lnTo>
                <a:lnTo>
                  <a:pt x="9168" y="15362"/>
                </a:lnTo>
                <a:lnTo>
                  <a:pt x="9236" y="14971"/>
                </a:lnTo>
                <a:lnTo>
                  <a:pt x="9360" y="14580"/>
                </a:lnTo>
                <a:lnTo>
                  <a:pt x="9495" y="14244"/>
                </a:lnTo>
                <a:lnTo>
                  <a:pt x="9663" y="13891"/>
                </a:lnTo>
                <a:lnTo>
                  <a:pt x="9855" y="13611"/>
                </a:lnTo>
                <a:lnTo>
                  <a:pt x="10068" y="13351"/>
                </a:lnTo>
                <a:lnTo>
                  <a:pt x="10293" y="13146"/>
                </a:lnTo>
                <a:lnTo>
                  <a:pt x="10552" y="12997"/>
                </a:lnTo>
                <a:lnTo>
                  <a:pt x="10811" y="12885"/>
                </a:lnTo>
                <a:lnTo>
                  <a:pt x="11069" y="12866"/>
                </a:lnTo>
                <a:lnTo>
                  <a:pt x="11351" y="12885"/>
                </a:lnTo>
                <a:lnTo>
                  <a:pt x="11610" y="12997"/>
                </a:lnTo>
                <a:lnTo>
                  <a:pt x="11846" y="13183"/>
                </a:lnTo>
                <a:lnTo>
                  <a:pt x="12060" y="13388"/>
                </a:lnTo>
                <a:lnTo>
                  <a:pt x="12251" y="13648"/>
                </a:lnTo>
                <a:lnTo>
                  <a:pt x="12419" y="13928"/>
                </a:lnTo>
                <a:lnTo>
                  <a:pt x="12555" y="14244"/>
                </a:lnTo>
                <a:lnTo>
                  <a:pt x="12690" y="14617"/>
                </a:lnTo>
                <a:lnTo>
                  <a:pt x="12768" y="15008"/>
                </a:lnTo>
                <a:lnTo>
                  <a:pt x="12836" y="15399"/>
                </a:lnTo>
                <a:lnTo>
                  <a:pt x="12858" y="15753"/>
                </a:lnTo>
                <a:lnTo>
                  <a:pt x="12858" y="16144"/>
                </a:lnTo>
                <a:lnTo>
                  <a:pt x="12813" y="16535"/>
                </a:lnTo>
                <a:lnTo>
                  <a:pt x="12746" y="16888"/>
                </a:lnTo>
                <a:lnTo>
                  <a:pt x="12667" y="17224"/>
                </a:lnTo>
                <a:lnTo>
                  <a:pt x="12510" y="17503"/>
                </a:lnTo>
                <a:lnTo>
                  <a:pt x="12228" y="18043"/>
                </a:lnTo>
                <a:lnTo>
                  <a:pt x="11970" y="18546"/>
                </a:lnTo>
                <a:lnTo>
                  <a:pt x="11868" y="18751"/>
                </a:lnTo>
                <a:lnTo>
                  <a:pt x="11778" y="18974"/>
                </a:lnTo>
                <a:lnTo>
                  <a:pt x="11711" y="19179"/>
                </a:lnTo>
                <a:lnTo>
                  <a:pt x="11666" y="19365"/>
                </a:lnTo>
                <a:lnTo>
                  <a:pt x="11632" y="19570"/>
                </a:lnTo>
                <a:lnTo>
                  <a:pt x="11632" y="19756"/>
                </a:lnTo>
                <a:lnTo>
                  <a:pt x="11632" y="19942"/>
                </a:lnTo>
                <a:lnTo>
                  <a:pt x="11643" y="20110"/>
                </a:lnTo>
                <a:lnTo>
                  <a:pt x="11711" y="20296"/>
                </a:lnTo>
                <a:lnTo>
                  <a:pt x="11801" y="20464"/>
                </a:lnTo>
                <a:lnTo>
                  <a:pt x="11891" y="20650"/>
                </a:lnTo>
                <a:lnTo>
                  <a:pt x="12037" y="20836"/>
                </a:lnTo>
                <a:lnTo>
                  <a:pt x="12206" y="21004"/>
                </a:lnTo>
                <a:lnTo>
                  <a:pt x="12419" y="21190"/>
                </a:lnTo>
                <a:lnTo>
                  <a:pt x="12667" y="21320"/>
                </a:lnTo>
                <a:lnTo>
                  <a:pt x="12960" y="21432"/>
                </a:lnTo>
                <a:lnTo>
                  <a:pt x="13286" y="21544"/>
                </a:lnTo>
                <a:lnTo>
                  <a:pt x="13612" y="21655"/>
                </a:lnTo>
                <a:lnTo>
                  <a:pt x="13983" y="21693"/>
                </a:lnTo>
                <a:lnTo>
                  <a:pt x="14343" y="21730"/>
                </a:lnTo>
                <a:lnTo>
                  <a:pt x="14715" y="21730"/>
                </a:lnTo>
                <a:lnTo>
                  <a:pt x="15075" y="21730"/>
                </a:lnTo>
                <a:lnTo>
                  <a:pt x="15446" y="21655"/>
                </a:lnTo>
                <a:lnTo>
                  <a:pt x="15794" y="21581"/>
                </a:lnTo>
                <a:lnTo>
                  <a:pt x="16132" y="21432"/>
                </a:lnTo>
                <a:lnTo>
                  <a:pt x="16458" y="21302"/>
                </a:lnTo>
                <a:lnTo>
                  <a:pt x="16740" y="21078"/>
                </a:lnTo>
                <a:lnTo>
                  <a:pt x="16976" y="20836"/>
                </a:lnTo>
                <a:lnTo>
                  <a:pt x="17043" y="20650"/>
                </a:lnTo>
                <a:lnTo>
                  <a:pt x="17088" y="20426"/>
                </a:lnTo>
                <a:lnTo>
                  <a:pt x="17133" y="20222"/>
                </a:lnTo>
                <a:lnTo>
                  <a:pt x="17156" y="19980"/>
                </a:lnTo>
                <a:lnTo>
                  <a:pt x="17167" y="19477"/>
                </a:lnTo>
                <a:lnTo>
                  <a:pt x="17167" y="18974"/>
                </a:lnTo>
                <a:lnTo>
                  <a:pt x="17156" y="18397"/>
                </a:lnTo>
                <a:lnTo>
                  <a:pt x="17111" y="17820"/>
                </a:lnTo>
                <a:lnTo>
                  <a:pt x="17066" y="17261"/>
                </a:lnTo>
                <a:lnTo>
                  <a:pt x="16998" y="16646"/>
                </a:lnTo>
                <a:lnTo>
                  <a:pt x="16852" y="15511"/>
                </a:lnTo>
                <a:lnTo>
                  <a:pt x="16740" y="14393"/>
                </a:lnTo>
                <a:lnTo>
                  <a:pt x="16717" y="13928"/>
                </a:lnTo>
                <a:lnTo>
                  <a:pt x="16695" y="13462"/>
                </a:lnTo>
                <a:lnTo>
                  <a:pt x="16717" y="13071"/>
                </a:lnTo>
                <a:lnTo>
                  <a:pt x="16785" y="12755"/>
                </a:lnTo>
                <a:lnTo>
                  <a:pt x="16852" y="12419"/>
                </a:lnTo>
                <a:lnTo>
                  <a:pt x="16953" y="12140"/>
                </a:lnTo>
                <a:lnTo>
                  <a:pt x="17088" y="11898"/>
                </a:lnTo>
                <a:lnTo>
                  <a:pt x="17212" y="11675"/>
                </a:lnTo>
                <a:lnTo>
                  <a:pt x="17370" y="11470"/>
                </a:lnTo>
                <a:lnTo>
                  <a:pt x="17516" y="11284"/>
                </a:lnTo>
                <a:lnTo>
                  <a:pt x="17696" y="11135"/>
                </a:lnTo>
                <a:lnTo>
                  <a:pt x="17865" y="11042"/>
                </a:lnTo>
                <a:lnTo>
                  <a:pt x="18033" y="10930"/>
                </a:lnTo>
                <a:lnTo>
                  <a:pt x="18213" y="10893"/>
                </a:lnTo>
                <a:lnTo>
                  <a:pt x="18382" y="10893"/>
                </a:lnTo>
                <a:lnTo>
                  <a:pt x="18551" y="10967"/>
                </a:lnTo>
                <a:lnTo>
                  <a:pt x="18708" y="11042"/>
                </a:lnTo>
                <a:lnTo>
                  <a:pt x="18855" y="11172"/>
                </a:lnTo>
                <a:lnTo>
                  <a:pt x="19012" y="11358"/>
                </a:lnTo>
                <a:lnTo>
                  <a:pt x="19136" y="11600"/>
                </a:lnTo>
                <a:lnTo>
                  <a:pt x="19271" y="11861"/>
                </a:lnTo>
                <a:lnTo>
                  <a:pt x="19440" y="12028"/>
                </a:lnTo>
                <a:lnTo>
                  <a:pt x="19608" y="12177"/>
                </a:lnTo>
                <a:lnTo>
                  <a:pt x="19822" y="12289"/>
                </a:lnTo>
                <a:lnTo>
                  <a:pt x="20025" y="12289"/>
                </a:lnTo>
                <a:lnTo>
                  <a:pt x="20238" y="12289"/>
                </a:lnTo>
                <a:lnTo>
                  <a:pt x="20452" y="12215"/>
                </a:lnTo>
                <a:lnTo>
                  <a:pt x="20643" y="12103"/>
                </a:lnTo>
                <a:lnTo>
                  <a:pt x="20846" y="11973"/>
                </a:lnTo>
                <a:lnTo>
                  <a:pt x="21037" y="11786"/>
                </a:lnTo>
                <a:lnTo>
                  <a:pt x="21206" y="11563"/>
                </a:lnTo>
                <a:lnTo>
                  <a:pt x="21363" y="11321"/>
                </a:lnTo>
                <a:lnTo>
                  <a:pt x="21465" y="11079"/>
                </a:lnTo>
                <a:lnTo>
                  <a:pt x="21577" y="10744"/>
                </a:lnTo>
                <a:lnTo>
                  <a:pt x="21622" y="10427"/>
                </a:lnTo>
                <a:lnTo>
                  <a:pt x="21645" y="10111"/>
                </a:lnTo>
                <a:lnTo>
                  <a:pt x="21622" y="9608"/>
                </a:lnTo>
                <a:lnTo>
                  <a:pt x="21577" y="9142"/>
                </a:lnTo>
                <a:lnTo>
                  <a:pt x="21465" y="8751"/>
                </a:lnTo>
                <a:lnTo>
                  <a:pt x="21363" y="8397"/>
                </a:lnTo>
                <a:lnTo>
                  <a:pt x="21206" y="8062"/>
                </a:lnTo>
                <a:lnTo>
                  <a:pt x="21037" y="7820"/>
                </a:lnTo>
                <a:lnTo>
                  <a:pt x="20846" y="7597"/>
                </a:lnTo>
                <a:lnTo>
                  <a:pt x="20643" y="7429"/>
                </a:lnTo>
                <a:lnTo>
                  <a:pt x="20452" y="7317"/>
                </a:lnTo>
                <a:lnTo>
                  <a:pt x="20238" y="7206"/>
                </a:lnTo>
                <a:lnTo>
                  <a:pt x="20025" y="7168"/>
                </a:lnTo>
                <a:lnTo>
                  <a:pt x="19822" y="7206"/>
                </a:lnTo>
                <a:lnTo>
                  <a:pt x="19608" y="7243"/>
                </a:lnTo>
                <a:lnTo>
                  <a:pt x="19440" y="7355"/>
                </a:lnTo>
                <a:lnTo>
                  <a:pt x="19271" y="7504"/>
                </a:lnTo>
                <a:lnTo>
                  <a:pt x="19136" y="7708"/>
                </a:lnTo>
                <a:lnTo>
                  <a:pt x="19012" y="7895"/>
                </a:lnTo>
                <a:lnTo>
                  <a:pt x="18832" y="8025"/>
                </a:lnTo>
                <a:lnTo>
                  <a:pt x="18663" y="8174"/>
                </a:lnTo>
                <a:lnTo>
                  <a:pt x="18472" y="8248"/>
                </a:lnTo>
                <a:lnTo>
                  <a:pt x="18270" y="8286"/>
                </a:lnTo>
                <a:lnTo>
                  <a:pt x="18078" y="8323"/>
                </a:lnTo>
                <a:lnTo>
                  <a:pt x="17887" y="8323"/>
                </a:lnTo>
                <a:lnTo>
                  <a:pt x="17696" y="8248"/>
                </a:lnTo>
                <a:lnTo>
                  <a:pt x="17493" y="8174"/>
                </a:lnTo>
                <a:lnTo>
                  <a:pt x="17302" y="8062"/>
                </a:lnTo>
                <a:lnTo>
                  <a:pt x="17133" y="7969"/>
                </a:lnTo>
                <a:lnTo>
                  <a:pt x="16976" y="7783"/>
                </a:lnTo>
                <a:lnTo>
                  <a:pt x="16852" y="7597"/>
                </a:lnTo>
                <a:lnTo>
                  <a:pt x="16740" y="7429"/>
                </a:lnTo>
                <a:lnTo>
                  <a:pt x="16672" y="7168"/>
                </a:lnTo>
                <a:lnTo>
                  <a:pt x="16638" y="6926"/>
                </a:lnTo>
                <a:lnTo>
                  <a:pt x="16616" y="6498"/>
                </a:lnTo>
                <a:lnTo>
                  <a:pt x="16616" y="5772"/>
                </a:lnTo>
                <a:lnTo>
                  <a:pt x="16650" y="4915"/>
                </a:lnTo>
                <a:lnTo>
                  <a:pt x="16695" y="3928"/>
                </a:lnTo>
                <a:lnTo>
                  <a:pt x="16762" y="2960"/>
                </a:lnTo>
                <a:lnTo>
                  <a:pt x="16830" y="1992"/>
                </a:lnTo>
                <a:lnTo>
                  <a:pt x="16908" y="1173"/>
                </a:lnTo>
                <a:lnTo>
                  <a:pt x="16976" y="521"/>
                </a:lnTo>
                <a:lnTo>
                  <a:pt x="16953" y="521"/>
                </a:lnTo>
                <a:lnTo>
                  <a:pt x="16931" y="521"/>
                </a:lnTo>
                <a:lnTo>
                  <a:pt x="16267" y="484"/>
                </a:lnTo>
                <a:lnTo>
                  <a:pt x="15637" y="428"/>
                </a:lnTo>
                <a:lnTo>
                  <a:pt x="15063" y="353"/>
                </a:lnTo>
                <a:lnTo>
                  <a:pt x="14523" y="279"/>
                </a:lnTo>
                <a:lnTo>
                  <a:pt x="14040" y="167"/>
                </a:lnTo>
                <a:lnTo>
                  <a:pt x="13635" y="93"/>
                </a:lnTo>
                <a:lnTo>
                  <a:pt x="13331" y="18"/>
                </a:lnTo>
                <a:lnTo>
                  <a:pt x="13117" y="18"/>
                </a:lnTo>
                <a:lnTo>
                  <a:pt x="12982" y="18"/>
                </a:lnTo>
                <a:lnTo>
                  <a:pt x="12858" y="130"/>
                </a:lnTo>
                <a:lnTo>
                  <a:pt x="12723" y="279"/>
                </a:lnTo>
                <a:lnTo>
                  <a:pt x="12622" y="446"/>
                </a:lnTo>
                <a:lnTo>
                  <a:pt x="12510" y="670"/>
                </a:lnTo>
                <a:lnTo>
                  <a:pt x="12419" y="912"/>
                </a:lnTo>
                <a:lnTo>
                  <a:pt x="12363" y="1210"/>
                </a:lnTo>
                <a:lnTo>
                  <a:pt x="12318" y="1526"/>
                </a:lnTo>
                <a:lnTo>
                  <a:pt x="12273" y="1843"/>
                </a:lnTo>
                <a:lnTo>
                  <a:pt x="12251" y="2215"/>
                </a:lnTo>
                <a:lnTo>
                  <a:pt x="12273" y="2532"/>
                </a:lnTo>
                <a:lnTo>
                  <a:pt x="12318" y="2886"/>
                </a:lnTo>
                <a:lnTo>
                  <a:pt x="12386" y="3240"/>
                </a:lnTo>
                <a:lnTo>
                  <a:pt x="12464" y="3556"/>
                </a:lnTo>
                <a:lnTo>
                  <a:pt x="12577" y="3891"/>
                </a:lnTo>
                <a:lnTo>
                  <a:pt x="12746" y="4171"/>
                </a:lnTo>
                <a:lnTo>
                  <a:pt x="12926" y="4487"/>
                </a:lnTo>
                <a:lnTo>
                  <a:pt x="13050" y="4860"/>
                </a:lnTo>
                <a:lnTo>
                  <a:pt x="13162" y="5251"/>
                </a:lnTo>
                <a:lnTo>
                  <a:pt x="13218" y="5604"/>
                </a:lnTo>
                <a:lnTo>
                  <a:pt x="13263" y="5995"/>
                </a:lnTo>
                <a:lnTo>
                  <a:pt x="13241" y="6386"/>
                </a:lnTo>
                <a:lnTo>
                  <a:pt x="13218" y="6740"/>
                </a:lnTo>
                <a:lnTo>
                  <a:pt x="13139" y="7094"/>
                </a:lnTo>
                <a:lnTo>
                  <a:pt x="13050" y="7429"/>
                </a:lnTo>
                <a:lnTo>
                  <a:pt x="12903" y="7746"/>
                </a:lnTo>
                <a:lnTo>
                  <a:pt x="12723" y="8025"/>
                </a:lnTo>
                <a:lnTo>
                  <a:pt x="12532" y="8286"/>
                </a:lnTo>
                <a:lnTo>
                  <a:pt x="12318" y="8491"/>
                </a:lnTo>
                <a:lnTo>
                  <a:pt x="12060" y="8677"/>
                </a:lnTo>
                <a:lnTo>
                  <a:pt x="11756" y="8788"/>
                </a:lnTo>
                <a:lnTo>
                  <a:pt x="11452" y="8826"/>
                </a:lnTo>
                <a:lnTo>
                  <a:pt x="11283" y="8826"/>
                </a:lnTo>
                <a:lnTo>
                  <a:pt x="11126" y="8826"/>
                </a:lnTo>
                <a:lnTo>
                  <a:pt x="11002" y="8788"/>
                </a:lnTo>
                <a:lnTo>
                  <a:pt x="10845" y="8714"/>
                </a:lnTo>
                <a:lnTo>
                  <a:pt x="10721" y="8640"/>
                </a:lnTo>
                <a:lnTo>
                  <a:pt x="10608" y="8565"/>
                </a:lnTo>
                <a:lnTo>
                  <a:pt x="10485" y="8453"/>
                </a:lnTo>
                <a:lnTo>
                  <a:pt x="10372" y="8323"/>
                </a:lnTo>
                <a:lnTo>
                  <a:pt x="10181" y="8062"/>
                </a:lnTo>
                <a:lnTo>
                  <a:pt x="10035" y="7746"/>
                </a:lnTo>
                <a:lnTo>
                  <a:pt x="9900" y="7392"/>
                </a:lnTo>
                <a:lnTo>
                  <a:pt x="9787" y="7001"/>
                </a:lnTo>
                <a:lnTo>
                  <a:pt x="9731" y="6610"/>
                </a:lnTo>
                <a:lnTo>
                  <a:pt x="9686" y="6219"/>
                </a:lnTo>
                <a:lnTo>
                  <a:pt x="9663" y="5772"/>
                </a:lnTo>
                <a:lnTo>
                  <a:pt x="9686" y="5381"/>
                </a:lnTo>
                <a:lnTo>
                  <a:pt x="9753" y="4990"/>
                </a:lnTo>
                <a:lnTo>
                  <a:pt x="9832" y="4636"/>
                </a:lnTo>
                <a:lnTo>
                  <a:pt x="9945" y="4320"/>
                </a:lnTo>
                <a:lnTo>
                  <a:pt x="10068" y="4022"/>
                </a:lnTo>
                <a:lnTo>
                  <a:pt x="10203" y="3817"/>
                </a:lnTo>
                <a:lnTo>
                  <a:pt x="10316" y="3593"/>
                </a:lnTo>
                <a:lnTo>
                  <a:pt x="10395" y="3351"/>
                </a:lnTo>
                <a:lnTo>
                  <a:pt x="10462" y="3109"/>
                </a:lnTo>
                <a:lnTo>
                  <a:pt x="10507" y="2848"/>
                </a:lnTo>
                <a:lnTo>
                  <a:pt x="10530" y="2606"/>
                </a:lnTo>
                <a:lnTo>
                  <a:pt x="10507" y="2346"/>
                </a:lnTo>
                <a:lnTo>
                  <a:pt x="10462" y="2141"/>
                </a:lnTo>
                <a:lnTo>
                  <a:pt x="10395" y="1880"/>
                </a:lnTo>
                <a:lnTo>
                  <a:pt x="10293" y="1638"/>
                </a:lnTo>
                <a:lnTo>
                  <a:pt x="10158" y="1415"/>
                </a:lnTo>
                <a:lnTo>
                  <a:pt x="9967" y="1210"/>
                </a:lnTo>
                <a:lnTo>
                  <a:pt x="9753" y="986"/>
                </a:lnTo>
                <a:lnTo>
                  <a:pt x="9495" y="819"/>
                </a:lnTo>
                <a:lnTo>
                  <a:pt x="9191" y="670"/>
                </a:lnTo>
                <a:lnTo>
                  <a:pt x="8842" y="521"/>
                </a:lnTo>
                <a:lnTo>
                  <a:pt x="8471" y="446"/>
                </a:lnTo>
                <a:lnTo>
                  <a:pt x="7998" y="428"/>
                </a:lnTo>
                <a:lnTo>
                  <a:pt x="7413" y="428"/>
                </a:lnTo>
                <a:lnTo>
                  <a:pt x="6817" y="446"/>
                </a:lnTo>
                <a:lnTo>
                  <a:pt x="6187" y="521"/>
                </a:lnTo>
                <a:lnTo>
                  <a:pt x="5602" y="633"/>
                </a:lnTo>
                <a:lnTo>
                  <a:pt x="5107" y="744"/>
                </a:lnTo>
                <a:lnTo>
                  <a:pt x="4725" y="856"/>
                </a:lnTo>
                <a:lnTo>
                  <a:pt x="4848" y="1564"/>
                </a:lnTo>
                <a:lnTo>
                  <a:pt x="5028" y="2495"/>
                </a:lnTo>
                <a:lnTo>
                  <a:pt x="5175" y="3556"/>
                </a:lnTo>
                <a:lnTo>
                  <a:pt x="5298" y="4673"/>
                </a:lnTo>
                <a:lnTo>
                  <a:pt x="5343" y="5213"/>
                </a:lnTo>
                <a:lnTo>
                  <a:pt x="5388" y="5753"/>
                </a:lnTo>
                <a:lnTo>
                  <a:pt x="5411" y="6275"/>
                </a:lnTo>
                <a:lnTo>
                  <a:pt x="5411" y="6740"/>
                </a:lnTo>
                <a:lnTo>
                  <a:pt x="5366" y="7168"/>
                </a:lnTo>
                <a:lnTo>
                  <a:pt x="5321" y="7541"/>
                </a:lnTo>
                <a:lnTo>
                  <a:pt x="5287" y="7708"/>
                </a:lnTo>
                <a:lnTo>
                  <a:pt x="5242" y="7857"/>
                </a:lnTo>
                <a:lnTo>
                  <a:pt x="5197" y="7969"/>
                </a:lnTo>
                <a:lnTo>
                  <a:pt x="5130" y="8062"/>
                </a:lnTo>
                <a:lnTo>
                  <a:pt x="5006" y="8248"/>
                </a:lnTo>
                <a:lnTo>
                  <a:pt x="4848" y="8397"/>
                </a:lnTo>
                <a:lnTo>
                  <a:pt x="4725" y="8528"/>
                </a:lnTo>
                <a:lnTo>
                  <a:pt x="4567" y="8640"/>
                </a:lnTo>
                <a:lnTo>
                  <a:pt x="4421" y="8714"/>
                </a:lnTo>
                <a:lnTo>
                  <a:pt x="4263" y="8751"/>
                </a:lnTo>
                <a:lnTo>
                  <a:pt x="4095" y="8788"/>
                </a:lnTo>
                <a:lnTo>
                  <a:pt x="3948" y="8788"/>
                </a:lnTo>
                <a:lnTo>
                  <a:pt x="3791" y="8751"/>
                </a:lnTo>
                <a:lnTo>
                  <a:pt x="3667" y="8714"/>
                </a:lnTo>
                <a:lnTo>
                  <a:pt x="3510" y="8677"/>
                </a:lnTo>
                <a:lnTo>
                  <a:pt x="3386" y="8602"/>
                </a:lnTo>
                <a:lnTo>
                  <a:pt x="3251" y="8491"/>
                </a:lnTo>
                <a:lnTo>
                  <a:pt x="3127" y="8360"/>
                </a:lnTo>
                <a:lnTo>
                  <a:pt x="3015" y="8248"/>
                </a:lnTo>
                <a:lnTo>
                  <a:pt x="2925" y="8062"/>
                </a:lnTo>
                <a:lnTo>
                  <a:pt x="2778" y="7857"/>
                </a:lnTo>
                <a:lnTo>
                  <a:pt x="2610" y="7671"/>
                </a:lnTo>
                <a:lnTo>
                  <a:pt x="2407" y="7541"/>
                </a:lnTo>
                <a:lnTo>
                  <a:pt x="2171" y="7466"/>
                </a:lnTo>
                <a:lnTo>
                  <a:pt x="1957" y="7429"/>
                </a:lnTo>
                <a:lnTo>
                  <a:pt x="1698" y="7429"/>
                </a:lnTo>
                <a:lnTo>
                  <a:pt x="1462" y="7466"/>
                </a:lnTo>
                <a:lnTo>
                  <a:pt x="1226" y="7559"/>
                </a:lnTo>
                <a:lnTo>
                  <a:pt x="989" y="7708"/>
                </a:lnTo>
                <a:lnTo>
                  <a:pt x="776" y="7932"/>
                </a:lnTo>
                <a:lnTo>
                  <a:pt x="551" y="8211"/>
                </a:lnTo>
                <a:lnTo>
                  <a:pt x="382" y="8528"/>
                </a:lnTo>
                <a:lnTo>
                  <a:pt x="315" y="8714"/>
                </a:lnTo>
                <a:lnTo>
                  <a:pt x="236" y="8919"/>
                </a:lnTo>
                <a:lnTo>
                  <a:pt x="191" y="9142"/>
                </a:lnTo>
                <a:lnTo>
                  <a:pt x="123" y="9347"/>
                </a:lnTo>
                <a:lnTo>
                  <a:pt x="78" y="9608"/>
                </a:lnTo>
                <a:lnTo>
                  <a:pt x="56" y="9887"/>
                </a:lnTo>
                <a:lnTo>
                  <a:pt x="33" y="10185"/>
                </a:lnTo>
                <a:lnTo>
                  <a:pt x="33" y="10464"/>
                </a:lnTo>
                <a:lnTo>
                  <a:pt x="33" y="10706"/>
                </a:lnTo>
                <a:lnTo>
                  <a:pt x="56" y="10967"/>
                </a:lnTo>
                <a:lnTo>
                  <a:pt x="78" y="11172"/>
                </a:lnTo>
                <a:lnTo>
                  <a:pt x="123" y="11395"/>
                </a:lnTo>
                <a:lnTo>
                  <a:pt x="168" y="11600"/>
                </a:lnTo>
                <a:lnTo>
                  <a:pt x="236" y="11786"/>
                </a:lnTo>
                <a:lnTo>
                  <a:pt x="292" y="11973"/>
                </a:lnTo>
                <a:lnTo>
                  <a:pt x="382" y="12140"/>
                </a:lnTo>
                <a:lnTo>
                  <a:pt x="540" y="12419"/>
                </a:lnTo>
                <a:lnTo>
                  <a:pt x="731" y="12680"/>
                </a:lnTo>
                <a:lnTo>
                  <a:pt x="944" y="12866"/>
                </a:lnTo>
                <a:lnTo>
                  <a:pt x="1158" y="12997"/>
                </a:lnTo>
                <a:lnTo>
                  <a:pt x="1395" y="13108"/>
                </a:lnTo>
                <a:lnTo>
                  <a:pt x="1608" y="13183"/>
                </a:lnTo>
                <a:lnTo>
                  <a:pt x="1856" y="13183"/>
                </a:lnTo>
                <a:lnTo>
                  <a:pt x="2070" y="13146"/>
                </a:lnTo>
                <a:lnTo>
                  <a:pt x="2261" y="13071"/>
                </a:lnTo>
                <a:lnTo>
                  <a:pt x="2430" y="12960"/>
                </a:lnTo>
                <a:lnTo>
                  <a:pt x="2587" y="12792"/>
                </a:lnTo>
                <a:lnTo>
                  <a:pt x="2688" y="12606"/>
                </a:lnTo>
                <a:lnTo>
                  <a:pt x="2801" y="12419"/>
                </a:lnTo>
                <a:lnTo>
                  <a:pt x="2925" y="12289"/>
                </a:lnTo>
                <a:lnTo>
                  <a:pt x="3082" y="12177"/>
                </a:lnTo>
                <a:lnTo>
                  <a:pt x="3228" y="12103"/>
                </a:lnTo>
                <a:lnTo>
                  <a:pt x="3408" y="12103"/>
                </a:lnTo>
                <a:lnTo>
                  <a:pt x="3577" y="12103"/>
                </a:lnTo>
                <a:lnTo>
                  <a:pt x="3723" y="12177"/>
                </a:lnTo>
                <a:lnTo>
                  <a:pt x="3903" y="12252"/>
                </a:lnTo>
                <a:lnTo>
                  <a:pt x="4072" y="12364"/>
                </a:lnTo>
                <a:lnTo>
                  <a:pt x="4230" y="12494"/>
                </a:lnTo>
                <a:lnTo>
                  <a:pt x="4353" y="12643"/>
                </a:lnTo>
                <a:lnTo>
                  <a:pt x="4488" y="12829"/>
                </a:lnTo>
                <a:lnTo>
                  <a:pt x="4567" y="13034"/>
                </a:lnTo>
                <a:lnTo>
                  <a:pt x="4657" y="13257"/>
                </a:lnTo>
                <a:lnTo>
                  <a:pt x="4702" y="13462"/>
                </a:lnTo>
                <a:lnTo>
                  <a:pt x="4725" y="13686"/>
                </a:lnTo>
                <a:lnTo>
                  <a:pt x="4702" y="14282"/>
                </a:lnTo>
                <a:lnTo>
                  <a:pt x="4657" y="15045"/>
                </a:lnTo>
                <a:lnTo>
                  <a:pt x="4612" y="15976"/>
                </a:lnTo>
                <a:lnTo>
                  <a:pt x="4590" y="16926"/>
                </a:lnTo>
                <a:lnTo>
                  <a:pt x="4567" y="17968"/>
                </a:lnTo>
                <a:lnTo>
                  <a:pt x="4567" y="19011"/>
                </a:lnTo>
                <a:lnTo>
                  <a:pt x="4590" y="19514"/>
                </a:lnTo>
                <a:lnTo>
                  <a:pt x="4612" y="19980"/>
                </a:lnTo>
                <a:lnTo>
                  <a:pt x="4657" y="20426"/>
                </a:lnTo>
                <a:lnTo>
                  <a:pt x="4725" y="20836"/>
                </a:lnTo>
                <a:lnTo>
                  <a:pt x="4848" y="20929"/>
                </a:lnTo>
                <a:lnTo>
                  <a:pt x="5040" y="21004"/>
                </a:lnTo>
                <a:lnTo>
                  <a:pt x="5265" y="21078"/>
                </a:lnTo>
                <a:lnTo>
                  <a:pt x="5478" y="21115"/>
                </a:lnTo>
                <a:lnTo>
                  <a:pt x="6041" y="21115"/>
                </a:lnTo>
                <a:lnTo>
                  <a:pt x="6637" y="21078"/>
                </a:lnTo>
                <a:lnTo>
                  <a:pt x="7312" y="21004"/>
                </a:lnTo>
                <a:lnTo>
                  <a:pt x="7998" y="20929"/>
                </a:lnTo>
                <a:lnTo>
                  <a:pt x="8696" y="20855"/>
                </a:lnTo>
                <a:lnTo>
                  <a:pt x="9360" y="20836"/>
                </a:lnTo>
                <a:close/>
              </a:path>
            </a:pathLst>
          </a:custGeom>
          <a:solidFill>
            <a:srgbClr val="FFCC99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7" name="Puzzle3"/>
          <p:cNvSpPr>
            <a:spLocks noEditPoints="1" noChangeArrowheads="1"/>
          </p:cNvSpPr>
          <p:nvPr/>
        </p:nvSpPr>
        <p:spPr bwMode="auto">
          <a:xfrm>
            <a:off x="4643730" y="597996"/>
            <a:ext cx="1012316" cy="1221887"/>
          </a:xfrm>
          <a:custGeom>
            <a:avLst/>
            <a:gdLst>
              <a:gd name="T0" fmla="*/ 10391 w 21600"/>
              <a:gd name="T1" fmla="*/ 15806 h 21600"/>
              <a:gd name="T2" fmla="*/ 20551 w 21600"/>
              <a:gd name="T3" fmla="*/ 21088 h 21600"/>
              <a:gd name="T4" fmla="*/ 13180 w 21600"/>
              <a:gd name="T5" fmla="*/ 13801 h 21600"/>
              <a:gd name="T6" fmla="*/ 20551 w 21600"/>
              <a:gd name="T7" fmla="*/ 7025 h 21600"/>
              <a:gd name="T8" fmla="*/ 10500 w 21600"/>
              <a:gd name="T9" fmla="*/ 52 h 21600"/>
              <a:gd name="T10" fmla="*/ 692 w 21600"/>
              <a:gd name="T11" fmla="*/ 6802 h 21600"/>
              <a:gd name="T12" fmla="*/ 8064 w 21600"/>
              <a:gd name="T13" fmla="*/ 13526 h 21600"/>
              <a:gd name="T14" fmla="*/ 692 w 21600"/>
              <a:gd name="T15" fmla="*/ 21088 h 21600"/>
              <a:gd name="T16" fmla="*/ 2273 w 21600"/>
              <a:gd name="T17" fmla="*/ 7719 h 21600"/>
              <a:gd name="T18" fmla="*/ 19149 w 21600"/>
              <a:gd name="T19" fmla="*/ 20237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6625" y="20892"/>
                </a:moveTo>
                <a:lnTo>
                  <a:pt x="7105" y="21023"/>
                </a:lnTo>
                <a:lnTo>
                  <a:pt x="7513" y="21088"/>
                </a:lnTo>
                <a:lnTo>
                  <a:pt x="7922" y="21115"/>
                </a:lnTo>
                <a:lnTo>
                  <a:pt x="8242" y="21115"/>
                </a:lnTo>
                <a:lnTo>
                  <a:pt x="8544" y="21062"/>
                </a:lnTo>
                <a:lnTo>
                  <a:pt x="8810" y="20997"/>
                </a:lnTo>
                <a:lnTo>
                  <a:pt x="9023" y="20892"/>
                </a:lnTo>
                <a:lnTo>
                  <a:pt x="9148" y="20761"/>
                </a:lnTo>
                <a:lnTo>
                  <a:pt x="9290" y="20616"/>
                </a:lnTo>
                <a:lnTo>
                  <a:pt x="9361" y="20459"/>
                </a:lnTo>
                <a:lnTo>
                  <a:pt x="9396" y="20289"/>
                </a:lnTo>
                <a:lnTo>
                  <a:pt x="9396" y="20092"/>
                </a:lnTo>
                <a:lnTo>
                  <a:pt x="9325" y="19909"/>
                </a:lnTo>
                <a:lnTo>
                  <a:pt x="9219" y="19738"/>
                </a:lnTo>
                <a:lnTo>
                  <a:pt x="9094" y="19555"/>
                </a:lnTo>
                <a:lnTo>
                  <a:pt x="8917" y="19384"/>
                </a:lnTo>
                <a:lnTo>
                  <a:pt x="8650" y="19162"/>
                </a:lnTo>
                <a:lnTo>
                  <a:pt x="8437" y="18900"/>
                </a:lnTo>
                <a:lnTo>
                  <a:pt x="8277" y="18624"/>
                </a:lnTo>
                <a:lnTo>
                  <a:pt x="8135" y="18349"/>
                </a:lnTo>
                <a:lnTo>
                  <a:pt x="8028" y="18048"/>
                </a:lnTo>
                <a:lnTo>
                  <a:pt x="7993" y="17746"/>
                </a:lnTo>
                <a:lnTo>
                  <a:pt x="7993" y="17471"/>
                </a:lnTo>
                <a:lnTo>
                  <a:pt x="8028" y="17169"/>
                </a:lnTo>
                <a:lnTo>
                  <a:pt x="8135" y="16920"/>
                </a:lnTo>
                <a:lnTo>
                  <a:pt x="8277" y="16671"/>
                </a:lnTo>
                <a:lnTo>
                  <a:pt x="8366" y="16540"/>
                </a:lnTo>
                <a:lnTo>
                  <a:pt x="8473" y="16409"/>
                </a:lnTo>
                <a:lnTo>
                  <a:pt x="8615" y="16317"/>
                </a:lnTo>
                <a:lnTo>
                  <a:pt x="8739" y="16213"/>
                </a:lnTo>
                <a:lnTo>
                  <a:pt x="8881" y="16134"/>
                </a:lnTo>
                <a:lnTo>
                  <a:pt x="9059" y="16055"/>
                </a:lnTo>
                <a:lnTo>
                  <a:pt x="9254" y="15990"/>
                </a:lnTo>
                <a:lnTo>
                  <a:pt x="9432" y="15911"/>
                </a:lnTo>
                <a:lnTo>
                  <a:pt x="9663" y="15885"/>
                </a:lnTo>
                <a:lnTo>
                  <a:pt x="9876" y="15833"/>
                </a:lnTo>
                <a:lnTo>
                  <a:pt x="10142" y="15806"/>
                </a:lnTo>
                <a:lnTo>
                  <a:pt x="10391" y="15806"/>
                </a:lnTo>
                <a:lnTo>
                  <a:pt x="10728" y="15806"/>
                </a:lnTo>
                <a:lnTo>
                  <a:pt x="10995" y="15806"/>
                </a:lnTo>
                <a:lnTo>
                  <a:pt x="11279" y="15833"/>
                </a:lnTo>
                <a:lnTo>
                  <a:pt x="11546" y="15885"/>
                </a:lnTo>
                <a:lnTo>
                  <a:pt x="11776" y="15937"/>
                </a:lnTo>
                <a:lnTo>
                  <a:pt x="12025" y="15990"/>
                </a:lnTo>
                <a:lnTo>
                  <a:pt x="12221" y="16055"/>
                </a:lnTo>
                <a:lnTo>
                  <a:pt x="12434" y="16134"/>
                </a:lnTo>
                <a:lnTo>
                  <a:pt x="12611" y="16213"/>
                </a:lnTo>
                <a:lnTo>
                  <a:pt x="12771" y="16317"/>
                </a:lnTo>
                <a:lnTo>
                  <a:pt x="12913" y="16409"/>
                </a:lnTo>
                <a:lnTo>
                  <a:pt x="13038" y="16514"/>
                </a:lnTo>
                <a:lnTo>
                  <a:pt x="13251" y="16737"/>
                </a:lnTo>
                <a:lnTo>
                  <a:pt x="13428" y="16986"/>
                </a:lnTo>
                <a:lnTo>
                  <a:pt x="13517" y="17248"/>
                </a:lnTo>
                <a:lnTo>
                  <a:pt x="13588" y="17523"/>
                </a:lnTo>
                <a:lnTo>
                  <a:pt x="13588" y="17799"/>
                </a:lnTo>
                <a:lnTo>
                  <a:pt x="13517" y="18074"/>
                </a:lnTo>
                <a:lnTo>
                  <a:pt x="13428" y="18323"/>
                </a:lnTo>
                <a:lnTo>
                  <a:pt x="13286" y="18572"/>
                </a:lnTo>
                <a:lnTo>
                  <a:pt x="13109" y="18808"/>
                </a:lnTo>
                <a:lnTo>
                  <a:pt x="12878" y="19031"/>
                </a:lnTo>
                <a:lnTo>
                  <a:pt x="12434" y="19411"/>
                </a:lnTo>
                <a:lnTo>
                  <a:pt x="12132" y="19738"/>
                </a:lnTo>
                <a:lnTo>
                  <a:pt x="12025" y="19856"/>
                </a:lnTo>
                <a:lnTo>
                  <a:pt x="11919" y="20014"/>
                </a:lnTo>
                <a:lnTo>
                  <a:pt x="11883" y="20132"/>
                </a:lnTo>
                <a:lnTo>
                  <a:pt x="11883" y="20263"/>
                </a:lnTo>
                <a:lnTo>
                  <a:pt x="11883" y="20394"/>
                </a:lnTo>
                <a:lnTo>
                  <a:pt x="11954" y="20485"/>
                </a:lnTo>
                <a:lnTo>
                  <a:pt x="12061" y="20590"/>
                </a:lnTo>
                <a:lnTo>
                  <a:pt x="12185" y="20695"/>
                </a:lnTo>
                <a:lnTo>
                  <a:pt x="12327" y="20787"/>
                </a:lnTo>
                <a:lnTo>
                  <a:pt x="12540" y="20892"/>
                </a:lnTo>
                <a:lnTo>
                  <a:pt x="12771" y="20997"/>
                </a:lnTo>
                <a:lnTo>
                  <a:pt x="13073" y="21088"/>
                </a:lnTo>
                <a:lnTo>
                  <a:pt x="13428" y="21193"/>
                </a:lnTo>
                <a:lnTo>
                  <a:pt x="13873" y="21298"/>
                </a:lnTo>
                <a:lnTo>
                  <a:pt x="14317" y="21390"/>
                </a:lnTo>
                <a:lnTo>
                  <a:pt x="14778" y="21468"/>
                </a:lnTo>
                <a:lnTo>
                  <a:pt x="15294" y="21547"/>
                </a:lnTo>
                <a:lnTo>
                  <a:pt x="15809" y="21600"/>
                </a:lnTo>
                <a:lnTo>
                  <a:pt x="16359" y="21652"/>
                </a:lnTo>
                <a:lnTo>
                  <a:pt x="16875" y="21678"/>
                </a:lnTo>
                <a:lnTo>
                  <a:pt x="17407" y="21678"/>
                </a:lnTo>
                <a:lnTo>
                  <a:pt x="17958" y="21678"/>
                </a:lnTo>
                <a:lnTo>
                  <a:pt x="18473" y="21652"/>
                </a:lnTo>
                <a:lnTo>
                  <a:pt x="18953" y="21573"/>
                </a:lnTo>
                <a:lnTo>
                  <a:pt x="19397" y="21495"/>
                </a:lnTo>
                <a:lnTo>
                  <a:pt x="19841" y="21390"/>
                </a:lnTo>
                <a:lnTo>
                  <a:pt x="20214" y="21272"/>
                </a:lnTo>
                <a:lnTo>
                  <a:pt x="20551" y="21088"/>
                </a:lnTo>
                <a:lnTo>
                  <a:pt x="20480" y="20787"/>
                </a:lnTo>
                <a:lnTo>
                  <a:pt x="20409" y="20485"/>
                </a:lnTo>
                <a:lnTo>
                  <a:pt x="20356" y="20158"/>
                </a:lnTo>
                <a:lnTo>
                  <a:pt x="20356" y="19804"/>
                </a:lnTo>
                <a:lnTo>
                  <a:pt x="20321" y="19083"/>
                </a:lnTo>
                <a:lnTo>
                  <a:pt x="20356" y="18349"/>
                </a:lnTo>
                <a:lnTo>
                  <a:pt x="20409" y="17641"/>
                </a:lnTo>
                <a:lnTo>
                  <a:pt x="20480" y="17012"/>
                </a:lnTo>
                <a:lnTo>
                  <a:pt x="20551" y="16488"/>
                </a:lnTo>
                <a:lnTo>
                  <a:pt x="20551" y="16055"/>
                </a:lnTo>
                <a:lnTo>
                  <a:pt x="20551" y="15911"/>
                </a:lnTo>
                <a:lnTo>
                  <a:pt x="20445" y="15754"/>
                </a:lnTo>
                <a:lnTo>
                  <a:pt x="20356" y="15610"/>
                </a:lnTo>
                <a:lnTo>
                  <a:pt x="20178" y="15452"/>
                </a:lnTo>
                <a:lnTo>
                  <a:pt x="20001" y="15334"/>
                </a:lnTo>
                <a:lnTo>
                  <a:pt x="19770" y="15230"/>
                </a:lnTo>
                <a:lnTo>
                  <a:pt x="19521" y="15125"/>
                </a:lnTo>
                <a:lnTo>
                  <a:pt x="19290" y="15059"/>
                </a:lnTo>
                <a:lnTo>
                  <a:pt x="19024" y="15007"/>
                </a:lnTo>
                <a:lnTo>
                  <a:pt x="18740" y="14954"/>
                </a:lnTo>
                <a:lnTo>
                  <a:pt x="18509" y="14954"/>
                </a:lnTo>
                <a:lnTo>
                  <a:pt x="18225" y="14954"/>
                </a:lnTo>
                <a:lnTo>
                  <a:pt x="17994" y="15007"/>
                </a:lnTo>
                <a:lnTo>
                  <a:pt x="17763" y="15085"/>
                </a:lnTo>
                <a:lnTo>
                  <a:pt x="17550" y="15177"/>
                </a:lnTo>
                <a:lnTo>
                  <a:pt x="17372" y="15308"/>
                </a:lnTo>
                <a:lnTo>
                  <a:pt x="17176" y="15426"/>
                </a:lnTo>
                <a:lnTo>
                  <a:pt x="16928" y="15557"/>
                </a:lnTo>
                <a:lnTo>
                  <a:pt x="16661" y="15636"/>
                </a:lnTo>
                <a:lnTo>
                  <a:pt x="16359" y="15688"/>
                </a:lnTo>
                <a:lnTo>
                  <a:pt x="16022" y="15715"/>
                </a:lnTo>
                <a:lnTo>
                  <a:pt x="15667" y="15688"/>
                </a:lnTo>
                <a:lnTo>
                  <a:pt x="15294" y="15662"/>
                </a:lnTo>
                <a:lnTo>
                  <a:pt x="14956" y="15583"/>
                </a:lnTo>
                <a:lnTo>
                  <a:pt x="14619" y="15479"/>
                </a:lnTo>
                <a:lnTo>
                  <a:pt x="14281" y="15334"/>
                </a:lnTo>
                <a:lnTo>
                  <a:pt x="13961" y="15177"/>
                </a:lnTo>
                <a:lnTo>
                  <a:pt x="13695" y="14981"/>
                </a:lnTo>
                <a:lnTo>
                  <a:pt x="13588" y="14850"/>
                </a:lnTo>
                <a:lnTo>
                  <a:pt x="13482" y="14732"/>
                </a:lnTo>
                <a:lnTo>
                  <a:pt x="13393" y="14600"/>
                </a:lnTo>
                <a:lnTo>
                  <a:pt x="13322" y="14456"/>
                </a:lnTo>
                <a:lnTo>
                  <a:pt x="13251" y="14299"/>
                </a:lnTo>
                <a:lnTo>
                  <a:pt x="13215" y="14155"/>
                </a:lnTo>
                <a:lnTo>
                  <a:pt x="13180" y="13971"/>
                </a:lnTo>
                <a:lnTo>
                  <a:pt x="13180" y="13801"/>
                </a:lnTo>
                <a:lnTo>
                  <a:pt x="13180" y="13591"/>
                </a:lnTo>
                <a:lnTo>
                  <a:pt x="13215" y="13395"/>
                </a:lnTo>
                <a:lnTo>
                  <a:pt x="13251" y="13198"/>
                </a:lnTo>
                <a:lnTo>
                  <a:pt x="13322" y="13015"/>
                </a:lnTo>
                <a:lnTo>
                  <a:pt x="13393" y="12870"/>
                </a:lnTo>
                <a:lnTo>
                  <a:pt x="13482" y="12713"/>
                </a:lnTo>
                <a:lnTo>
                  <a:pt x="13588" y="12569"/>
                </a:lnTo>
                <a:lnTo>
                  <a:pt x="13730" y="12438"/>
                </a:lnTo>
                <a:lnTo>
                  <a:pt x="13997" y="12215"/>
                </a:lnTo>
                <a:lnTo>
                  <a:pt x="14334" y="12005"/>
                </a:lnTo>
                <a:lnTo>
                  <a:pt x="14690" y="11861"/>
                </a:lnTo>
                <a:lnTo>
                  <a:pt x="15063" y="11756"/>
                </a:lnTo>
                <a:lnTo>
                  <a:pt x="15436" y="11678"/>
                </a:lnTo>
                <a:lnTo>
                  <a:pt x="15809" y="11638"/>
                </a:lnTo>
                <a:lnTo>
                  <a:pt x="16182" y="11638"/>
                </a:lnTo>
                <a:lnTo>
                  <a:pt x="16555" y="11678"/>
                </a:lnTo>
                <a:lnTo>
                  <a:pt x="16910" y="11730"/>
                </a:lnTo>
                <a:lnTo>
                  <a:pt x="17248" y="11835"/>
                </a:lnTo>
                <a:lnTo>
                  <a:pt x="17514" y="11966"/>
                </a:lnTo>
                <a:lnTo>
                  <a:pt x="17763" y="12110"/>
                </a:lnTo>
                <a:lnTo>
                  <a:pt x="17887" y="12215"/>
                </a:lnTo>
                <a:lnTo>
                  <a:pt x="18065" y="12307"/>
                </a:lnTo>
                <a:lnTo>
                  <a:pt x="18260" y="12412"/>
                </a:lnTo>
                <a:lnTo>
                  <a:pt x="18438" y="12464"/>
                </a:lnTo>
                <a:lnTo>
                  <a:pt x="18669" y="12543"/>
                </a:lnTo>
                <a:lnTo>
                  <a:pt x="18882" y="12569"/>
                </a:lnTo>
                <a:lnTo>
                  <a:pt x="19113" y="12595"/>
                </a:lnTo>
                <a:lnTo>
                  <a:pt x="19361" y="12608"/>
                </a:lnTo>
                <a:lnTo>
                  <a:pt x="19592" y="12608"/>
                </a:lnTo>
                <a:lnTo>
                  <a:pt x="19841" y="12595"/>
                </a:lnTo>
                <a:lnTo>
                  <a:pt x="20072" y="12543"/>
                </a:lnTo>
                <a:lnTo>
                  <a:pt x="20321" y="12490"/>
                </a:lnTo>
                <a:lnTo>
                  <a:pt x="20551" y="12438"/>
                </a:lnTo>
                <a:lnTo>
                  <a:pt x="20800" y="12333"/>
                </a:lnTo>
                <a:lnTo>
                  <a:pt x="20996" y="12241"/>
                </a:lnTo>
                <a:lnTo>
                  <a:pt x="21244" y="12110"/>
                </a:lnTo>
                <a:lnTo>
                  <a:pt x="21298" y="12032"/>
                </a:lnTo>
                <a:lnTo>
                  <a:pt x="21404" y="11966"/>
                </a:lnTo>
                <a:lnTo>
                  <a:pt x="21475" y="11861"/>
                </a:lnTo>
                <a:lnTo>
                  <a:pt x="21511" y="11730"/>
                </a:lnTo>
                <a:lnTo>
                  <a:pt x="21617" y="11481"/>
                </a:lnTo>
                <a:lnTo>
                  <a:pt x="21653" y="11180"/>
                </a:lnTo>
                <a:lnTo>
                  <a:pt x="21653" y="10826"/>
                </a:lnTo>
                <a:lnTo>
                  <a:pt x="21653" y="10472"/>
                </a:lnTo>
                <a:lnTo>
                  <a:pt x="21582" y="10092"/>
                </a:lnTo>
                <a:lnTo>
                  <a:pt x="21511" y="9725"/>
                </a:lnTo>
                <a:lnTo>
                  <a:pt x="21298" y="8912"/>
                </a:lnTo>
                <a:lnTo>
                  <a:pt x="21067" y="8191"/>
                </a:lnTo>
                <a:lnTo>
                  <a:pt x="20800" y="7536"/>
                </a:lnTo>
                <a:lnTo>
                  <a:pt x="20551" y="7025"/>
                </a:lnTo>
                <a:lnTo>
                  <a:pt x="20001" y="7103"/>
                </a:lnTo>
                <a:lnTo>
                  <a:pt x="19432" y="7156"/>
                </a:lnTo>
                <a:lnTo>
                  <a:pt x="18846" y="7208"/>
                </a:lnTo>
                <a:lnTo>
                  <a:pt x="18225" y="7208"/>
                </a:lnTo>
                <a:lnTo>
                  <a:pt x="17656" y="7208"/>
                </a:lnTo>
                <a:lnTo>
                  <a:pt x="17070" y="7182"/>
                </a:lnTo>
                <a:lnTo>
                  <a:pt x="16484" y="7156"/>
                </a:lnTo>
                <a:lnTo>
                  <a:pt x="15986" y="7103"/>
                </a:lnTo>
                <a:lnTo>
                  <a:pt x="14992" y="6999"/>
                </a:lnTo>
                <a:lnTo>
                  <a:pt x="14210" y="6907"/>
                </a:lnTo>
                <a:lnTo>
                  <a:pt x="13695" y="6828"/>
                </a:lnTo>
                <a:lnTo>
                  <a:pt x="13517" y="6802"/>
                </a:lnTo>
                <a:lnTo>
                  <a:pt x="13073" y="6645"/>
                </a:lnTo>
                <a:lnTo>
                  <a:pt x="12700" y="6474"/>
                </a:lnTo>
                <a:lnTo>
                  <a:pt x="12363" y="6304"/>
                </a:lnTo>
                <a:lnTo>
                  <a:pt x="12132" y="6094"/>
                </a:lnTo>
                <a:lnTo>
                  <a:pt x="11919" y="5871"/>
                </a:lnTo>
                <a:lnTo>
                  <a:pt x="11776" y="5649"/>
                </a:lnTo>
                <a:lnTo>
                  <a:pt x="11688" y="5413"/>
                </a:lnTo>
                <a:lnTo>
                  <a:pt x="11617" y="5190"/>
                </a:lnTo>
                <a:lnTo>
                  <a:pt x="11617" y="4941"/>
                </a:lnTo>
                <a:lnTo>
                  <a:pt x="11652" y="4718"/>
                </a:lnTo>
                <a:lnTo>
                  <a:pt x="11723" y="4482"/>
                </a:lnTo>
                <a:lnTo>
                  <a:pt x="11812" y="4285"/>
                </a:lnTo>
                <a:lnTo>
                  <a:pt x="11919" y="4089"/>
                </a:lnTo>
                <a:lnTo>
                  <a:pt x="12096" y="3905"/>
                </a:lnTo>
                <a:lnTo>
                  <a:pt x="12292" y="3735"/>
                </a:lnTo>
                <a:lnTo>
                  <a:pt x="12505" y="3604"/>
                </a:lnTo>
                <a:lnTo>
                  <a:pt x="12700" y="3460"/>
                </a:lnTo>
                <a:lnTo>
                  <a:pt x="12878" y="3250"/>
                </a:lnTo>
                <a:lnTo>
                  <a:pt x="13038" y="3027"/>
                </a:lnTo>
                <a:lnTo>
                  <a:pt x="13180" y="2752"/>
                </a:lnTo>
                <a:lnTo>
                  <a:pt x="13286" y="2477"/>
                </a:lnTo>
                <a:lnTo>
                  <a:pt x="13322" y="2175"/>
                </a:lnTo>
                <a:lnTo>
                  <a:pt x="13357" y="1874"/>
                </a:lnTo>
                <a:lnTo>
                  <a:pt x="13286" y="1572"/>
                </a:lnTo>
                <a:lnTo>
                  <a:pt x="13180" y="1271"/>
                </a:lnTo>
                <a:lnTo>
                  <a:pt x="13038" y="983"/>
                </a:lnTo>
                <a:lnTo>
                  <a:pt x="12949" y="865"/>
                </a:lnTo>
                <a:lnTo>
                  <a:pt x="12807" y="733"/>
                </a:lnTo>
                <a:lnTo>
                  <a:pt x="12665" y="616"/>
                </a:lnTo>
                <a:lnTo>
                  <a:pt x="12505" y="511"/>
                </a:lnTo>
                <a:lnTo>
                  <a:pt x="12327" y="406"/>
                </a:lnTo>
                <a:lnTo>
                  <a:pt x="12132" y="314"/>
                </a:lnTo>
                <a:lnTo>
                  <a:pt x="11883" y="235"/>
                </a:lnTo>
                <a:lnTo>
                  <a:pt x="11652" y="183"/>
                </a:lnTo>
                <a:lnTo>
                  <a:pt x="11368" y="104"/>
                </a:lnTo>
                <a:lnTo>
                  <a:pt x="11101" y="78"/>
                </a:lnTo>
                <a:lnTo>
                  <a:pt x="10800" y="52"/>
                </a:lnTo>
                <a:lnTo>
                  <a:pt x="10444" y="52"/>
                </a:lnTo>
                <a:lnTo>
                  <a:pt x="10142" y="52"/>
                </a:lnTo>
                <a:lnTo>
                  <a:pt x="9840" y="78"/>
                </a:lnTo>
                <a:lnTo>
                  <a:pt x="9574" y="104"/>
                </a:lnTo>
                <a:lnTo>
                  <a:pt x="9325" y="157"/>
                </a:lnTo>
                <a:lnTo>
                  <a:pt x="9094" y="209"/>
                </a:lnTo>
                <a:lnTo>
                  <a:pt x="8846" y="262"/>
                </a:lnTo>
                <a:lnTo>
                  <a:pt x="8650" y="340"/>
                </a:lnTo>
                <a:lnTo>
                  <a:pt x="8437" y="432"/>
                </a:lnTo>
                <a:lnTo>
                  <a:pt x="8277" y="511"/>
                </a:lnTo>
                <a:lnTo>
                  <a:pt x="8100" y="616"/>
                </a:lnTo>
                <a:lnTo>
                  <a:pt x="7957" y="707"/>
                </a:lnTo>
                <a:lnTo>
                  <a:pt x="7833" y="838"/>
                </a:lnTo>
                <a:lnTo>
                  <a:pt x="7620" y="1061"/>
                </a:lnTo>
                <a:lnTo>
                  <a:pt x="7442" y="1336"/>
                </a:lnTo>
                <a:lnTo>
                  <a:pt x="7353" y="1599"/>
                </a:lnTo>
                <a:lnTo>
                  <a:pt x="7318" y="1900"/>
                </a:lnTo>
                <a:lnTo>
                  <a:pt x="7318" y="2175"/>
                </a:lnTo>
                <a:lnTo>
                  <a:pt x="7353" y="2450"/>
                </a:lnTo>
                <a:lnTo>
                  <a:pt x="7442" y="2726"/>
                </a:lnTo>
                <a:lnTo>
                  <a:pt x="7620" y="2975"/>
                </a:lnTo>
                <a:lnTo>
                  <a:pt x="7833" y="3198"/>
                </a:lnTo>
                <a:lnTo>
                  <a:pt x="8064" y="3433"/>
                </a:lnTo>
                <a:lnTo>
                  <a:pt x="8295" y="3630"/>
                </a:lnTo>
                <a:lnTo>
                  <a:pt x="8508" y="3853"/>
                </a:lnTo>
                <a:lnTo>
                  <a:pt x="8686" y="4089"/>
                </a:lnTo>
                <a:lnTo>
                  <a:pt x="8775" y="4312"/>
                </a:lnTo>
                <a:lnTo>
                  <a:pt x="8846" y="4561"/>
                </a:lnTo>
                <a:lnTo>
                  <a:pt x="8846" y="4810"/>
                </a:lnTo>
                <a:lnTo>
                  <a:pt x="8810" y="5059"/>
                </a:lnTo>
                <a:lnTo>
                  <a:pt x="8721" y="5295"/>
                </a:lnTo>
                <a:lnTo>
                  <a:pt x="8579" y="5544"/>
                </a:lnTo>
                <a:lnTo>
                  <a:pt x="8366" y="5766"/>
                </a:lnTo>
                <a:lnTo>
                  <a:pt x="8135" y="5976"/>
                </a:lnTo>
                <a:lnTo>
                  <a:pt x="7833" y="6199"/>
                </a:lnTo>
                <a:lnTo>
                  <a:pt x="7478" y="6369"/>
                </a:lnTo>
                <a:lnTo>
                  <a:pt x="7069" y="6527"/>
                </a:lnTo>
                <a:lnTo>
                  <a:pt x="6590" y="6671"/>
                </a:lnTo>
                <a:lnTo>
                  <a:pt x="6092" y="6802"/>
                </a:lnTo>
                <a:lnTo>
                  <a:pt x="5684" y="6802"/>
                </a:lnTo>
                <a:lnTo>
                  <a:pt x="5133" y="6802"/>
                </a:lnTo>
                <a:lnTo>
                  <a:pt x="4547" y="6802"/>
                </a:lnTo>
                <a:lnTo>
                  <a:pt x="3872" y="6802"/>
                </a:lnTo>
                <a:lnTo>
                  <a:pt x="3144" y="6802"/>
                </a:lnTo>
                <a:lnTo>
                  <a:pt x="2362" y="6802"/>
                </a:lnTo>
                <a:lnTo>
                  <a:pt x="1545" y="6802"/>
                </a:lnTo>
                <a:lnTo>
                  <a:pt x="692" y="6802"/>
                </a:lnTo>
                <a:lnTo>
                  <a:pt x="586" y="7234"/>
                </a:lnTo>
                <a:lnTo>
                  <a:pt x="461" y="7837"/>
                </a:lnTo>
                <a:lnTo>
                  <a:pt x="355" y="8493"/>
                </a:lnTo>
                <a:lnTo>
                  <a:pt x="248" y="9187"/>
                </a:lnTo>
                <a:lnTo>
                  <a:pt x="142" y="9869"/>
                </a:lnTo>
                <a:lnTo>
                  <a:pt x="106" y="10498"/>
                </a:lnTo>
                <a:lnTo>
                  <a:pt x="106" y="10983"/>
                </a:lnTo>
                <a:lnTo>
                  <a:pt x="106" y="11311"/>
                </a:lnTo>
                <a:lnTo>
                  <a:pt x="213" y="11481"/>
                </a:lnTo>
                <a:lnTo>
                  <a:pt x="319" y="11651"/>
                </a:lnTo>
                <a:lnTo>
                  <a:pt x="497" y="11783"/>
                </a:lnTo>
                <a:lnTo>
                  <a:pt x="692" y="11914"/>
                </a:lnTo>
                <a:lnTo>
                  <a:pt x="941" y="12032"/>
                </a:lnTo>
                <a:lnTo>
                  <a:pt x="1207" y="12110"/>
                </a:lnTo>
                <a:lnTo>
                  <a:pt x="1509" y="12189"/>
                </a:lnTo>
                <a:lnTo>
                  <a:pt x="1794" y="12241"/>
                </a:lnTo>
                <a:lnTo>
                  <a:pt x="2131" y="12267"/>
                </a:lnTo>
                <a:lnTo>
                  <a:pt x="2433" y="12281"/>
                </a:lnTo>
                <a:lnTo>
                  <a:pt x="2735" y="12267"/>
                </a:lnTo>
                <a:lnTo>
                  <a:pt x="3055" y="12241"/>
                </a:lnTo>
                <a:lnTo>
                  <a:pt x="3357" y="12189"/>
                </a:lnTo>
                <a:lnTo>
                  <a:pt x="3623" y="12084"/>
                </a:lnTo>
                <a:lnTo>
                  <a:pt x="3872" y="11979"/>
                </a:lnTo>
                <a:lnTo>
                  <a:pt x="4103" y="11861"/>
                </a:lnTo>
                <a:lnTo>
                  <a:pt x="4316" y="11704"/>
                </a:lnTo>
                <a:lnTo>
                  <a:pt x="4582" y="11612"/>
                </a:lnTo>
                <a:lnTo>
                  <a:pt x="4849" y="11533"/>
                </a:lnTo>
                <a:lnTo>
                  <a:pt x="5169" y="11507"/>
                </a:lnTo>
                <a:lnTo>
                  <a:pt x="5506" y="11481"/>
                </a:lnTo>
                <a:lnTo>
                  <a:pt x="5808" y="11507"/>
                </a:lnTo>
                <a:lnTo>
                  <a:pt x="6146" y="11560"/>
                </a:lnTo>
                <a:lnTo>
                  <a:pt x="6501" y="11651"/>
                </a:lnTo>
                <a:lnTo>
                  <a:pt x="6803" y="11783"/>
                </a:lnTo>
                <a:lnTo>
                  <a:pt x="7105" y="11940"/>
                </a:lnTo>
                <a:lnTo>
                  <a:pt x="7353" y="12110"/>
                </a:lnTo>
                <a:lnTo>
                  <a:pt x="7584" y="12333"/>
                </a:lnTo>
                <a:lnTo>
                  <a:pt x="7798" y="12595"/>
                </a:lnTo>
                <a:lnTo>
                  <a:pt x="7922" y="12870"/>
                </a:lnTo>
                <a:lnTo>
                  <a:pt x="8028" y="13198"/>
                </a:lnTo>
                <a:lnTo>
                  <a:pt x="8064" y="13526"/>
                </a:lnTo>
                <a:lnTo>
                  <a:pt x="8028" y="13775"/>
                </a:lnTo>
                <a:lnTo>
                  <a:pt x="7922" y="13998"/>
                </a:lnTo>
                <a:lnTo>
                  <a:pt x="7798" y="14220"/>
                </a:lnTo>
                <a:lnTo>
                  <a:pt x="7584" y="14404"/>
                </a:lnTo>
                <a:lnTo>
                  <a:pt x="7353" y="14574"/>
                </a:lnTo>
                <a:lnTo>
                  <a:pt x="7105" y="14732"/>
                </a:lnTo>
                <a:lnTo>
                  <a:pt x="6803" y="14850"/>
                </a:lnTo>
                <a:lnTo>
                  <a:pt x="6501" y="14954"/>
                </a:lnTo>
                <a:lnTo>
                  <a:pt x="6146" y="15033"/>
                </a:lnTo>
                <a:lnTo>
                  <a:pt x="5808" y="15085"/>
                </a:lnTo>
                <a:lnTo>
                  <a:pt x="5506" y="15085"/>
                </a:lnTo>
                <a:lnTo>
                  <a:pt x="5169" y="15059"/>
                </a:lnTo>
                <a:lnTo>
                  <a:pt x="4849" y="15007"/>
                </a:lnTo>
                <a:lnTo>
                  <a:pt x="4582" y="14902"/>
                </a:lnTo>
                <a:lnTo>
                  <a:pt x="4316" y="14784"/>
                </a:lnTo>
                <a:lnTo>
                  <a:pt x="4103" y="14600"/>
                </a:lnTo>
                <a:lnTo>
                  <a:pt x="3907" y="14430"/>
                </a:lnTo>
                <a:lnTo>
                  <a:pt x="3659" y="14299"/>
                </a:lnTo>
                <a:lnTo>
                  <a:pt x="3428" y="14194"/>
                </a:lnTo>
                <a:lnTo>
                  <a:pt x="3179" y="14129"/>
                </a:lnTo>
                <a:lnTo>
                  <a:pt x="2913" y="14102"/>
                </a:lnTo>
                <a:lnTo>
                  <a:pt x="2646" y="14102"/>
                </a:lnTo>
                <a:lnTo>
                  <a:pt x="2362" y="14129"/>
                </a:lnTo>
                <a:lnTo>
                  <a:pt x="2096" y="14168"/>
                </a:lnTo>
                <a:lnTo>
                  <a:pt x="1811" y="14273"/>
                </a:lnTo>
                <a:lnTo>
                  <a:pt x="1545" y="14378"/>
                </a:lnTo>
                <a:lnTo>
                  <a:pt x="1314" y="14496"/>
                </a:lnTo>
                <a:lnTo>
                  <a:pt x="1065" y="14653"/>
                </a:lnTo>
                <a:lnTo>
                  <a:pt x="870" y="14797"/>
                </a:lnTo>
                <a:lnTo>
                  <a:pt x="657" y="14981"/>
                </a:lnTo>
                <a:lnTo>
                  <a:pt x="497" y="15177"/>
                </a:lnTo>
                <a:lnTo>
                  <a:pt x="390" y="15413"/>
                </a:lnTo>
                <a:lnTo>
                  <a:pt x="284" y="15636"/>
                </a:lnTo>
                <a:lnTo>
                  <a:pt x="248" y="15911"/>
                </a:lnTo>
                <a:lnTo>
                  <a:pt x="284" y="16239"/>
                </a:lnTo>
                <a:lnTo>
                  <a:pt x="319" y="16566"/>
                </a:lnTo>
                <a:lnTo>
                  <a:pt x="497" y="17340"/>
                </a:lnTo>
                <a:lnTo>
                  <a:pt x="692" y="18152"/>
                </a:lnTo>
                <a:lnTo>
                  <a:pt x="799" y="18559"/>
                </a:lnTo>
                <a:lnTo>
                  <a:pt x="905" y="18978"/>
                </a:lnTo>
                <a:lnTo>
                  <a:pt x="959" y="19384"/>
                </a:lnTo>
                <a:lnTo>
                  <a:pt x="994" y="19791"/>
                </a:lnTo>
                <a:lnTo>
                  <a:pt x="994" y="20132"/>
                </a:lnTo>
                <a:lnTo>
                  <a:pt x="959" y="20485"/>
                </a:lnTo>
                <a:lnTo>
                  <a:pt x="941" y="20669"/>
                </a:lnTo>
                <a:lnTo>
                  <a:pt x="870" y="20813"/>
                </a:lnTo>
                <a:lnTo>
                  <a:pt x="799" y="20970"/>
                </a:lnTo>
                <a:lnTo>
                  <a:pt x="692" y="21088"/>
                </a:lnTo>
                <a:lnTo>
                  <a:pt x="1474" y="20997"/>
                </a:lnTo>
                <a:lnTo>
                  <a:pt x="2291" y="20866"/>
                </a:lnTo>
                <a:lnTo>
                  <a:pt x="3108" y="20787"/>
                </a:lnTo>
                <a:lnTo>
                  <a:pt x="3907" y="20721"/>
                </a:lnTo>
                <a:lnTo>
                  <a:pt x="4653" y="20695"/>
                </a:lnTo>
                <a:lnTo>
                  <a:pt x="5364" y="20695"/>
                </a:lnTo>
                <a:lnTo>
                  <a:pt x="5701" y="20721"/>
                </a:lnTo>
                <a:lnTo>
                  <a:pt x="6057" y="20761"/>
                </a:lnTo>
                <a:lnTo>
                  <a:pt x="6323" y="20813"/>
                </a:lnTo>
                <a:lnTo>
                  <a:pt x="6625" y="20892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8" name="Puzzle2"/>
          <p:cNvSpPr>
            <a:spLocks noEditPoints="1" noChangeArrowheads="1"/>
          </p:cNvSpPr>
          <p:nvPr/>
        </p:nvSpPr>
        <p:spPr bwMode="auto">
          <a:xfrm>
            <a:off x="4348895" y="1487656"/>
            <a:ext cx="1615707" cy="1112935"/>
          </a:xfrm>
          <a:custGeom>
            <a:avLst/>
            <a:gdLst>
              <a:gd name="T0" fmla="*/ 11 w 21600"/>
              <a:gd name="T1" fmla="*/ 13386 h 21600"/>
              <a:gd name="T2" fmla="*/ 4202 w 21600"/>
              <a:gd name="T3" fmla="*/ 21161 h 21600"/>
              <a:gd name="T4" fmla="*/ 10400 w 21600"/>
              <a:gd name="T5" fmla="*/ 13909 h 21600"/>
              <a:gd name="T6" fmla="*/ 16821 w 21600"/>
              <a:gd name="T7" fmla="*/ 21190 h 21600"/>
              <a:gd name="T8" fmla="*/ 21600 w 21600"/>
              <a:gd name="T9" fmla="*/ 15083 h 21600"/>
              <a:gd name="T10" fmla="*/ 16889 w 21600"/>
              <a:gd name="T11" fmla="*/ 5739 h 21600"/>
              <a:gd name="T12" fmla="*/ 10800 w 21600"/>
              <a:gd name="T13" fmla="*/ 28 h 21600"/>
              <a:gd name="T14" fmla="*/ 4202 w 21600"/>
              <a:gd name="T15" fmla="*/ 5894 h 21600"/>
              <a:gd name="T16" fmla="*/ 5388 w 21600"/>
              <a:gd name="T17" fmla="*/ 6742 h 21600"/>
              <a:gd name="T18" fmla="*/ 16177 w 21600"/>
              <a:gd name="T19" fmla="*/ 20441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4247" y="12354"/>
                </a:moveTo>
                <a:lnTo>
                  <a:pt x="4134" y="12468"/>
                </a:lnTo>
                <a:lnTo>
                  <a:pt x="4010" y="12581"/>
                </a:lnTo>
                <a:lnTo>
                  <a:pt x="3897" y="12637"/>
                </a:lnTo>
                <a:lnTo>
                  <a:pt x="3773" y="12694"/>
                </a:lnTo>
                <a:lnTo>
                  <a:pt x="3637" y="12694"/>
                </a:lnTo>
                <a:lnTo>
                  <a:pt x="3524" y="12694"/>
                </a:lnTo>
                <a:lnTo>
                  <a:pt x="3400" y="12665"/>
                </a:lnTo>
                <a:lnTo>
                  <a:pt x="3287" y="12609"/>
                </a:lnTo>
                <a:lnTo>
                  <a:pt x="3027" y="12496"/>
                </a:lnTo>
                <a:lnTo>
                  <a:pt x="2790" y="12340"/>
                </a:lnTo>
                <a:lnTo>
                  <a:pt x="2530" y="12142"/>
                </a:lnTo>
                <a:lnTo>
                  <a:pt x="2293" y="11987"/>
                </a:lnTo>
                <a:lnTo>
                  <a:pt x="2033" y="11817"/>
                </a:lnTo>
                <a:lnTo>
                  <a:pt x="1773" y="11676"/>
                </a:lnTo>
                <a:lnTo>
                  <a:pt x="1638" y="11662"/>
                </a:lnTo>
                <a:lnTo>
                  <a:pt x="1513" y="11634"/>
                </a:lnTo>
                <a:lnTo>
                  <a:pt x="1378" y="11634"/>
                </a:lnTo>
                <a:lnTo>
                  <a:pt x="1253" y="11634"/>
                </a:lnTo>
                <a:lnTo>
                  <a:pt x="1118" y="11662"/>
                </a:lnTo>
                <a:lnTo>
                  <a:pt x="971" y="11732"/>
                </a:lnTo>
                <a:lnTo>
                  <a:pt x="835" y="11817"/>
                </a:lnTo>
                <a:lnTo>
                  <a:pt x="711" y="11959"/>
                </a:lnTo>
                <a:lnTo>
                  <a:pt x="553" y="12086"/>
                </a:lnTo>
                <a:lnTo>
                  <a:pt x="429" y="12284"/>
                </a:lnTo>
                <a:lnTo>
                  <a:pt x="271" y="12524"/>
                </a:lnTo>
                <a:lnTo>
                  <a:pt x="146" y="12793"/>
                </a:lnTo>
                <a:lnTo>
                  <a:pt x="79" y="12962"/>
                </a:lnTo>
                <a:lnTo>
                  <a:pt x="33" y="13146"/>
                </a:lnTo>
                <a:lnTo>
                  <a:pt x="11" y="13386"/>
                </a:lnTo>
                <a:lnTo>
                  <a:pt x="11" y="13641"/>
                </a:lnTo>
                <a:lnTo>
                  <a:pt x="33" y="13881"/>
                </a:lnTo>
                <a:lnTo>
                  <a:pt x="101" y="14150"/>
                </a:lnTo>
                <a:lnTo>
                  <a:pt x="192" y="14404"/>
                </a:lnTo>
                <a:lnTo>
                  <a:pt x="293" y="14645"/>
                </a:lnTo>
                <a:lnTo>
                  <a:pt x="451" y="14857"/>
                </a:lnTo>
                <a:lnTo>
                  <a:pt x="621" y="15054"/>
                </a:lnTo>
                <a:lnTo>
                  <a:pt x="734" y="15125"/>
                </a:lnTo>
                <a:lnTo>
                  <a:pt x="835" y="15210"/>
                </a:lnTo>
                <a:lnTo>
                  <a:pt x="948" y="15267"/>
                </a:lnTo>
                <a:lnTo>
                  <a:pt x="1084" y="15323"/>
                </a:lnTo>
                <a:lnTo>
                  <a:pt x="1208" y="15351"/>
                </a:lnTo>
                <a:lnTo>
                  <a:pt x="1355" y="15380"/>
                </a:lnTo>
                <a:lnTo>
                  <a:pt x="1513" y="15380"/>
                </a:lnTo>
                <a:lnTo>
                  <a:pt x="1683" y="15380"/>
                </a:lnTo>
                <a:lnTo>
                  <a:pt x="1864" y="15351"/>
                </a:lnTo>
                <a:lnTo>
                  <a:pt x="2033" y="15323"/>
                </a:lnTo>
                <a:lnTo>
                  <a:pt x="2225" y="15238"/>
                </a:lnTo>
                <a:lnTo>
                  <a:pt x="2428" y="15153"/>
                </a:lnTo>
                <a:lnTo>
                  <a:pt x="2745" y="15026"/>
                </a:lnTo>
                <a:lnTo>
                  <a:pt x="3005" y="14913"/>
                </a:lnTo>
                <a:lnTo>
                  <a:pt x="3264" y="14828"/>
                </a:lnTo>
                <a:lnTo>
                  <a:pt x="3513" y="14800"/>
                </a:lnTo>
                <a:lnTo>
                  <a:pt x="3615" y="14828"/>
                </a:lnTo>
                <a:lnTo>
                  <a:pt x="3728" y="14857"/>
                </a:lnTo>
                <a:lnTo>
                  <a:pt x="3807" y="14913"/>
                </a:lnTo>
                <a:lnTo>
                  <a:pt x="3920" y="14998"/>
                </a:lnTo>
                <a:lnTo>
                  <a:pt x="4010" y="15097"/>
                </a:lnTo>
                <a:lnTo>
                  <a:pt x="4089" y="15238"/>
                </a:lnTo>
                <a:lnTo>
                  <a:pt x="4179" y="15408"/>
                </a:lnTo>
                <a:lnTo>
                  <a:pt x="4247" y="15620"/>
                </a:lnTo>
                <a:lnTo>
                  <a:pt x="4326" y="15860"/>
                </a:lnTo>
                <a:lnTo>
                  <a:pt x="4394" y="16129"/>
                </a:lnTo>
                <a:lnTo>
                  <a:pt x="4439" y="16440"/>
                </a:lnTo>
                <a:lnTo>
                  <a:pt x="4507" y="16737"/>
                </a:lnTo>
                <a:lnTo>
                  <a:pt x="4552" y="17090"/>
                </a:lnTo>
                <a:lnTo>
                  <a:pt x="4575" y="17443"/>
                </a:lnTo>
                <a:lnTo>
                  <a:pt x="4586" y="17825"/>
                </a:lnTo>
                <a:lnTo>
                  <a:pt x="4586" y="18193"/>
                </a:lnTo>
                <a:lnTo>
                  <a:pt x="4586" y="18574"/>
                </a:lnTo>
                <a:lnTo>
                  <a:pt x="4586" y="18984"/>
                </a:lnTo>
                <a:lnTo>
                  <a:pt x="4552" y="19366"/>
                </a:lnTo>
                <a:lnTo>
                  <a:pt x="4507" y="19748"/>
                </a:lnTo>
                <a:lnTo>
                  <a:pt x="4462" y="20129"/>
                </a:lnTo>
                <a:lnTo>
                  <a:pt x="4371" y="20483"/>
                </a:lnTo>
                <a:lnTo>
                  <a:pt x="4292" y="20836"/>
                </a:lnTo>
                <a:lnTo>
                  <a:pt x="4202" y="21161"/>
                </a:lnTo>
                <a:lnTo>
                  <a:pt x="4744" y="21161"/>
                </a:lnTo>
                <a:lnTo>
                  <a:pt x="5264" y="21161"/>
                </a:lnTo>
                <a:lnTo>
                  <a:pt x="5784" y="21161"/>
                </a:lnTo>
                <a:lnTo>
                  <a:pt x="6235" y="21161"/>
                </a:lnTo>
                <a:lnTo>
                  <a:pt x="6676" y="21161"/>
                </a:lnTo>
                <a:lnTo>
                  <a:pt x="7060" y="21161"/>
                </a:lnTo>
                <a:lnTo>
                  <a:pt x="7410" y="21161"/>
                </a:lnTo>
                <a:lnTo>
                  <a:pt x="7670" y="21161"/>
                </a:lnTo>
                <a:lnTo>
                  <a:pt x="8020" y="21020"/>
                </a:lnTo>
                <a:lnTo>
                  <a:pt x="8303" y="20893"/>
                </a:lnTo>
                <a:lnTo>
                  <a:pt x="8563" y="20695"/>
                </a:lnTo>
                <a:lnTo>
                  <a:pt x="8800" y="20511"/>
                </a:lnTo>
                <a:lnTo>
                  <a:pt x="8969" y="20285"/>
                </a:lnTo>
                <a:lnTo>
                  <a:pt x="9150" y="20045"/>
                </a:lnTo>
                <a:lnTo>
                  <a:pt x="9252" y="19804"/>
                </a:lnTo>
                <a:lnTo>
                  <a:pt x="9342" y="19550"/>
                </a:lnTo>
                <a:lnTo>
                  <a:pt x="9410" y="19281"/>
                </a:lnTo>
                <a:lnTo>
                  <a:pt x="9433" y="19013"/>
                </a:lnTo>
                <a:lnTo>
                  <a:pt x="9433" y="18744"/>
                </a:lnTo>
                <a:lnTo>
                  <a:pt x="9387" y="18504"/>
                </a:lnTo>
                <a:lnTo>
                  <a:pt x="9320" y="18221"/>
                </a:lnTo>
                <a:lnTo>
                  <a:pt x="9207" y="17981"/>
                </a:lnTo>
                <a:lnTo>
                  <a:pt x="9105" y="17740"/>
                </a:lnTo>
                <a:lnTo>
                  <a:pt x="8924" y="17514"/>
                </a:lnTo>
                <a:lnTo>
                  <a:pt x="8777" y="17274"/>
                </a:lnTo>
                <a:lnTo>
                  <a:pt x="8642" y="17034"/>
                </a:lnTo>
                <a:lnTo>
                  <a:pt x="8563" y="16765"/>
                </a:lnTo>
                <a:lnTo>
                  <a:pt x="8472" y="16468"/>
                </a:lnTo>
                <a:lnTo>
                  <a:pt x="8450" y="16157"/>
                </a:lnTo>
                <a:lnTo>
                  <a:pt x="8450" y="15860"/>
                </a:lnTo>
                <a:lnTo>
                  <a:pt x="8472" y="15563"/>
                </a:lnTo>
                <a:lnTo>
                  <a:pt x="8540" y="15267"/>
                </a:lnTo>
                <a:lnTo>
                  <a:pt x="8642" y="14998"/>
                </a:lnTo>
                <a:lnTo>
                  <a:pt x="8777" y="14729"/>
                </a:lnTo>
                <a:lnTo>
                  <a:pt x="8868" y="14616"/>
                </a:lnTo>
                <a:lnTo>
                  <a:pt x="8969" y="14475"/>
                </a:lnTo>
                <a:lnTo>
                  <a:pt x="9060" y="14376"/>
                </a:lnTo>
                <a:lnTo>
                  <a:pt x="9184" y="14291"/>
                </a:lnTo>
                <a:lnTo>
                  <a:pt x="9297" y="14206"/>
                </a:lnTo>
                <a:lnTo>
                  <a:pt x="9433" y="14121"/>
                </a:lnTo>
                <a:lnTo>
                  <a:pt x="9579" y="14051"/>
                </a:lnTo>
                <a:lnTo>
                  <a:pt x="9726" y="13994"/>
                </a:lnTo>
                <a:lnTo>
                  <a:pt x="9884" y="13938"/>
                </a:lnTo>
                <a:lnTo>
                  <a:pt x="10054" y="13909"/>
                </a:lnTo>
                <a:lnTo>
                  <a:pt x="10257" y="13881"/>
                </a:lnTo>
                <a:lnTo>
                  <a:pt x="10449" y="13881"/>
                </a:lnTo>
                <a:lnTo>
                  <a:pt x="10664" y="13881"/>
                </a:lnTo>
                <a:lnTo>
                  <a:pt x="10856" y="13909"/>
                </a:lnTo>
                <a:lnTo>
                  <a:pt x="11037" y="13966"/>
                </a:lnTo>
                <a:lnTo>
                  <a:pt x="11206" y="14023"/>
                </a:lnTo>
                <a:lnTo>
                  <a:pt x="11353" y="14093"/>
                </a:lnTo>
                <a:lnTo>
                  <a:pt x="11511" y="14178"/>
                </a:lnTo>
                <a:lnTo>
                  <a:pt x="11635" y="14263"/>
                </a:lnTo>
                <a:lnTo>
                  <a:pt x="11748" y="14376"/>
                </a:lnTo>
                <a:lnTo>
                  <a:pt x="11861" y="14475"/>
                </a:lnTo>
                <a:lnTo>
                  <a:pt x="11941" y="14616"/>
                </a:lnTo>
                <a:lnTo>
                  <a:pt x="12031" y="14758"/>
                </a:lnTo>
                <a:lnTo>
                  <a:pt x="12099" y="14885"/>
                </a:lnTo>
                <a:lnTo>
                  <a:pt x="12200" y="15210"/>
                </a:lnTo>
                <a:lnTo>
                  <a:pt x="12268" y="15507"/>
                </a:lnTo>
                <a:lnTo>
                  <a:pt x="12291" y="15832"/>
                </a:lnTo>
                <a:lnTo>
                  <a:pt x="12291" y="16157"/>
                </a:lnTo>
                <a:lnTo>
                  <a:pt x="12246" y="16482"/>
                </a:lnTo>
                <a:lnTo>
                  <a:pt x="12178" y="16807"/>
                </a:lnTo>
                <a:lnTo>
                  <a:pt x="12099" y="17090"/>
                </a:lnTo>
                <a:lnTo>
                  <a:pt x="12008" y="17330"/>
                </a:lnTo>
                <a:lnTo>
                  <a:pt x="11884" y="17542"/>
                </a:lnTo>
                <a:lnTo>
                  <a:pt x="11748" y="17712"/>
                </a:lnTo>
                <a:lnTo>
                  <a:pt x="11613" y="17839"/>
                </a:lnTo>
                <a:lnTo>
                  <a:pt x="11489" y="18037"/>
                </a:lnTo>
                <a:lnTo>
                  <a:pt x="11398" y="18221"/>
                </a:lnTo>
                <a:lnTo>
                  <a:pt x="11319" y="18447"/>
                </a:lnTo>
                <a:lnTo>
                  <a:pt x="11251" y="18659"/>
                </a:lnTo>
                <a:lnTo>
                  <a:pt x="11206" y="18900"/>
                </a:lnTo>
                <a:lnTo>
                  <a:pt x="11184" y="19154"/>
                </a:lnTo>
                <a:lnTo>
                  <a:pt x="11184" y="19423"/>
                </a:lnTo>
                <a:lnTo>
                  <a:pt x="11229" y="19663"/>
                </a:lnTo>
                <a:lnTo>
                  <a:pt x="11297" y="19903"/>
                </a:lnTo>
                <a:lnTo>
                  <a:pt x="11376" y="20158"/>
                </a:lnTo>
                <a:lnTo>
                  <a:pt x="11511" y="20398"/>
                </a:lnTo>
                <a:lnTo>
                  <a:pt x="11681" y="20610"/>
                </a:lnTo>
                <a:lnTo>
                  <a:pt x="11884" y="20808"/>
                </a:lnTo>
                <a:lnTo>
                  <a:pt x="12121" y="20992"/>
                </a:lnTo>
                <a:lnTo>
                  <a:pt x="12404" y="21161"/>
                </a:lnTo>
                <a:lnTo>
                  <a:pt x="12528" y="21190"/>
                </a:lnTo>
                <a:lnTo>
                  <a:pt x="12856" y="21274"/>
                </a:lnTo>
                <a:lnTo>
                  <a:pt x="13330" y="21373"/>
                </a:lnTo>
                <a:lnTo>
                  <a:pt x="13963" y="21486"/>
                </a:lnTo>
                <a:lnTo>
                  <a:pt x="14313" y="21543"/>
                </a:lnTo>
                <a:lnTo>
                  <a:pt x="14652" y="21571"/>
                </a:lnTo>
                <a:lnTo>
                  <a:pt x="15025" y="21600"/>
                </a:lnTo>
                <a:lnTo>
                  <a:pt x="15409" y="21600"/>
                </a:lnTo>
                <a:lnTo>
                  <a:pt x="15782" y="21600"/>
                </a:lnTo>
                <a:lnTo>
                  <a:pt x="16177" y="21571"/>
                </a:lnTo>
                <a:lnTo>
                  <a:pt x="16516" y="21486"/>
                </a:lnTo>
                <a:lnTo>
                  <a:pt x="16889" y="21402"/>
                </a:lnTo>
                <a:lnTo>
                  <a:pt x="16821" y="21190"/>
                </a:lnTo>
                <a:lnTo>
                  <a:pt x="16776" y="20935"/>
                </a:lnTo>
                <a:lnTo>
                  <a:pt x="16742" y="20667"/>
                </a:lnTo>
                <a:lnTo>
                  <a:pt x="16719" y="20370"/>
                </a:lnTo>
                <a:lnTo>
                  <a:pt x="16697" y="19719"/>
                </a:lnTo>
                <a:lnTo>
                  <a:pt x="16697" y="19013"/>
                </a:lnTo>
                <a:lnTo>
                  <a:pt x="16719" y="18306"/>
                </a:lnTo>
                <a:lnTo>
                  <a:pt x="16753" y="17599"/>
                </a:lnTo>
                <a:lnTo>
                  <a:pt x="16821" y="16949"/>
                </a:lnTo>
                <a:lnTo>
                  <a:pt x="16889" y="16383"/>
                </a:lnTo>
                <a:lnTo>
                  <a:pt x="16934" y="16129"/>
                </a:lnTo>
                <a:lnTo>
                  <a:pt x="17002" y="15945"/>
                </a:lnTo>
                <a:lnTo>
                  <a:pt x="17081" y="15790"/>
                </a:lnTo>
                <a:lnTo>
                  <a:pt x="17194" y="15648"/>
                </a:lnTo>
                <a:lnTo>
                  <a:pt x="17318" y="15563"/>
                </a:lnTo>
                <a:lnTo>
                  <a:pt x="17453" y="15507"/>
                </a:lnTo>
                <a:lnTo>
                  <a:pt x="17600" y="15450"/>
                </a:lnTo>
                <a:lnTo>
                  <a:pt x="17758" y="15450"/>
                </a:lnTo>
                <a:lnTo>
                  <a:pt x="17905" y="15479"/>
                </a:lnTo>
                <a:lnTo>
                  <a:pt x="18064" y="15535"/>
                </a:lnTo>
                <a:lnTo>
                  <a:pt x="18233" y="15620"/>
                </a:lnTo>
                <a:lnTo>
                  <a:pt x="18380" y="15733"/>
                </a:lnTo>
                <a:lnTo>
                  <a:pt x="18561" y="15832"/>
                </a:lnTo>
                <a:lnTo>
                  <a:pt x="18707" y="15973"/>
                </a:lnTo>
                <a:lnTo>
                  <a:pt x="18866" y="16129"/>
                </a:lnTo>
                <a:lnTo>
                  <a:pt x="18990" y="16327"/>
                </a:lnTo>
                <a:lnTo>
                  <a:pt x="19125" y="16482"/>
                </a:lnTo>
                <a:lnTo>
                  <a:pt x="19295" y="16624"/>
                </a:lnTo>
                <a:lnTo>
                  <a:pt x="19464" y="16737"/>
                </a:lnTo>
                <a:lnTo>
                  <a:pt x="19668" y="16807"/>
                </a:lnTo>
                <a:lnTo>
                  <a:pt x="19860" y="16836"/>
                </a:lnTo>
                <a:lnTo>
                  <a:pt x="20052" y="16864"/>
                </a:lnTo>
                <a:lnTo>
                  <a:pt x="20266" y="16836"/>
                </a:lnTo>
                <a:lnTo>
                  <a:pt x="20470" y="16793"/>
                </a:lnTo>
                <a:lnTo>
                  <a:pt x="20662" y="16708"/>
                </a:lnTo>
                <a:lnTo>
                  <a:pt x="20854" y="16567"/>
                </a:lnTo>
                <a:lnTo>
                  <a:pt x="21035" y="16412"/>
                </a:lnTo>
                <a:lnTo>
                  <a:pt x="21182" y="16214"/>
                </a:lnTo>
                <a:lnTo>
                  <a:pt x="21340" y="16002"/>
                </a:lnTo>
                <a:lnTo>
                  <a:pt x="21441" y="15733"/>
                </a:lnTo>
                <a:lnTo>
                  <a:pt x="21532" y="15436"/>
                </a:lnTo>
                <a:lnTo>
                  <a:pt x="21600" y="15083"/>
                </a:lnTo>
                <a:lnTo>
                  <a:pt x="21600" y="14885"/>
                </a:lnTo>
                <a:lnTo>
                  <a:pt x="21600" y="14729"/>
                </a:lnTo>
                <a:lnTo>
                  <a:pt x="21600" y="14531"/>
                </a:lnTo>
                <a:lnTo>
                  <a:pt x="21577" y="14376"/>
                </a:lnTo>
                <a:lnTo>
                  <a:pt x="21532" y="14206"/>
                </a:lnTo>
                <a:lnTo>
                  <a:pt x="21487" y="14051"/>
                </a:lnTo>
                <a:lnTo>
                  <a:pt x="21419" y="13909"/>
                </a:lnTo>
                <a:lnTo>
                  <a:pt x="21351" y="13768"/>
                </a:lnTo>
                <a:lnTo>
                  <a:pt x="21204" y="13500"/>
                </a:lnTo>
                <a:lnTo>
                  <a:pt x="21035" y="13287"/>
                </a:lnTo>
                <a:lnTo>
                  <a:pt x="20809" y="13090"/>
                </a:lnTo>
                <a:lnTo>
                  <a:pt x="20594" y="12962"/>
                </a:lnTo>
                <a:lnTo>
                  <a:pt x="20357" y="12821"/>
                </a:lnTo>
                <a:lnTo>
                  <a:pt x="20120" y="12764"/>
                </a:lnTo>
                <a:lnTo>
                  <a:pt x="19882" y="12708"/>
                </a:lnTo>
                <a:lnTo>
                  <a:pt x="19645" y="12736"/>
                </a:lnTo>
                <a:lnTo>
                  <a:pt x="19430" y="12793"/>
                </a:lnTo>
                <a:lnTo>
                  <a:pt x="19227" y="12906"/>
                </a:lnTo>
                <a:lnTo>
                  <a:pt x="19148" y="12962"/>
                </a:lnTo>
                <a:lnTo>
                  <a:pt x="19058" y="13047"/>
                </a:lnTo>
                <a:lnTo>
                  <a:pt x="18990" y="13146"/>
                </a:lnTo>
                <a:lnTo>
                  <a:pt x="18911" y="13259"/>
                </a:lnTo>
                <a:lnTo>
                  <a:pt x="18775" y="13471"/>
                </a:lnTo>
                <a:lnTo>
                  <a:pt x="18628" y="13641"/>
                </a:lnTo>
                <a:lnTo>
                  <a:pt x="18470" y="13740"/>
                </a:lnTo>
                <a:lnTo>
                  <a:pt x="18301" y="13825"/>
                </a:lnTo>
                <a:lnTo>
                  <a:pt x="18143" y="13853"/>
                </a:lnTo>
                <a:lnTo>
                  <a:pt x="17973" y="13881"/>
                </a:lnTo>
                <a:lnTo>
                  <a:pt x="17804" y="13853"/>
                </a:lnTo>
                <a:lnTo>
                  <a:pt x="17646" y="13796"/>
                </a:lnTo>
                <a:lnTo>
                  <a:pt x="17499" y="13726"/>
                </a:lnTo>
                <a:lnTo>
                  <a:pt x="17341" y="13641"/>
                </a:lnTo>
                <a:lnTo>
                  <a:pt x="17216" y="13528"/>
                </a:lnTo>
                <a:lnTo>
                  <a:pt x="17103" y="13386"/>
                </a:lnTo>
                <a:lnTo>
                  <a:pt x="17024" y="13259"/>
                </a:lnTo>
                <a:lnTo>
                  <a:pt x="16934" y="13118"/>
                </a:lnTo>
                <a:lnTo>
                  <a:pt x="16889" y="12991"/>
                </a:lnTo>
                <a:lnTo>
                  <a:pt x="16889" y="12849"/>
                </a:lnTo>
                <a:lnTo>
                  <a:pt x="16889" y="12383"/>
                </a:lnTo>
                <a:lnTo>
                  <a:pt x="16889" y="11662"/>
                </a:lnTo>
                <a:lnTo>
                  <a:pt x="16889" y="10701"/>
                </a:lnTo>
                <a:lnTo>
                  <a:pt x="16889" y="9640"/>
                </a:lnTo>
                <a:lnTo>
                  <a:pt x="16889" y="8566"/>
                </a:lnTo>
                <a:lnTo>
                  <a:pt x="16889" y="7478"/>
                </a:lnTo>
                <a:lnTo>
                  <a:pt x="16889" y="6502"/>
                </a:lnTo>
                <a:lnTo>
                  <a:pt x="16889" y="5739"/>
                </a:lnTo>
                <a:lnTo>
                  <a:pt x="16674" y="5894"/>
                </a:lnTo>
                <a:lnTo>
                  <a:pt x="16414" y="6036"/>
                </a:lnTo>
                <a:lnTo>
                  <a:pt x="16154" y="6177"/>
                </a:lnTo>
                <a:lnTo>
                  <a:pt x="15849" y="6248"/>
                </a:lnTo>
                <a:lnTo>
                  <a:pt x="15544" y="6304"/>
                </a:lnTo>
                <a:lnTo>
                  <a:pt x="15217" y="6332"/>
                </a:lnTo>
                <a:lnTo>
                  <a:pt x="14866" y="6361"/>
                </a:lnTo>
                <a:lnTo>
                  <a:pt x="14550" y="6361"/>
                </a:lnTo>
                <a:lnTo>
                  <a:pt x="14200" y="6332"/>
                </a:lnTo>
                <a:lnTo>
                  <a:pt x="13850" y="6276"/>
                </a:lnTo>
                <a:lnTo>
                  <a:pt x="13522" y="6219"/>
                </a:lnTo>
                <a:lnTo>
                  <a:pt x="13206" y="6149"/>
                </a:lnTo>
                <a:lnTo>
                  <a:pt x="12901" y="6064"/>
                </a:lnTo>
                <a:lnTo>
                  <a:pt x="12618" y="5951"/>
                </a:lnTo>
                <a:lnTo>
                  <a:pt x="12358" y="5838"/>
                </a:lnTo>
                <a:lnTo>
                  <a:pt x="12121" y="5739"/>
                </a:lnTo>
                <a:lnTo>
                  <a:pt x="11941" y="5626"/>
                </a:lnTo>
                <a:lnTo>
                  <a:pt x="11794" y="5513"/>
                </a:lnTo>
                <a:lnTo>
                  <a:pt x="11658" y="5414"/>
                </a:lnTo>
                <a:lnTo>
                  <a:pt x="11556" y="5301"/>
                </a:lnTo>
                <a:lnTo>
                  <a:pt x="11466" y="5187"/>
                </a:lnTo>
                <a:lnTo>
                  <a:pt x="11398" y="5089"/>
                </a:lnTo>
                <a:lnTo>
                  <a:pt x="11376" y="4947"/>
                </a:lnTo>
                <a:lnTo>
                  <a:pt x="11353" y="4834"/>
                </a:lnTo>
                <a:lnTo>
                  <a:pt x="11353" y="4707"/>
                </a:lnTo>
                <a:lnTo>
                  <a:pt x="11376" y="4565"/>
                </a:lnTo>
                <a:lnTo>
                  <a:pt x="11443" y="4410"/>
                </a:lnTo>
                <a:lnTo>
                  <a:pt x="11511" y="4240"/>
                </a:lnTo>
                <a:lnTo>
                  <a:pt x="11703" y="3887"/>
                </a:lnTo>
                <a:lnTo>
                  <a:pt x="11986" y="3505"/>
                </a:lnTo>
                <a:lnTo>
                  <a:pt x="12144" y="3265"/>
                </a:lnTo>
                <a:lnTo>
                  <a:pt x="12246" y="3025"/>
                </a:lnTo>
                <a:lnTo>
                  <a:pt x="12336" y="2756"/>
                </a:lnTo>
                <a:lnTo>
                  <a:pt x="12404" y="2445"/>
                </a:lnTo>
                <a:lnTo>
                  <a:pt x="12438" y="2176"/>
                </a:lnTo>
                <a:lnTo>
                  <a:pt x="12438" y="1880"/>
                </a:lnTo>
                <a:lnTo>
                  <a:pt x="12404" y="1583"/>
                </a:lnTo>
                <a:lnTo>
                  <a:pt x="12336" y="1314"/>
                </a:lnTo>
                <a:lnTo>
                  <a:pt x="12246" y="1046"/>
                </a:lnTo>
                <a:lnTo>
                  <a:pt x="12099" y="791"/>
                </a:lnTo>
                <a:lnTo>
                  <a:pt x="12008" y="692"/>
                </a:lnTo>
                <a:lnTo>
                  <a:pt x="11918" y="579"/>
                </a:lnTo>
                <a:lnTo>
                  <a:pt x="11816" y="466"/>
                </a:lnTo>
                <a:lnTo>
                  <a:pt x="11703" y="381"/>
                </a:lnTo>
                <a:lnTo>
                  <a:pt x="11579" y="310"/>
                </a:lnTo>
                <a:lnTo>
                  <a:pt x="11443" y="226"/>
                </a:lnTo>
                <a:lnTo>
                  <a:pt x="11297" y="169"/>
                </a:lnTo>
                <a:lnTo>
                  <a:pt x="11138" y="113"/>
                </a:lnTo>
                <a:lnTo>
                  <a:pt x="10969" y="56"/>
                </a:lnTo>
                <a:lnTo>
                  <a:pt x="10800" y="28"/>
                </a:lnTo>
                <a:lnTo>
                  <a:pt x="10619" y="28"/>
                </a:lnTo>
                <a:lnTo>
                  <a:pt x="10404" y="28"/>
                </a:lnTo>
                <a:lnTo>
                  <a:pt x="10257" y="28"/>
                </a:lnTo>
                <a:lnTo>
                  <a:pt x="10076" y="56"/>
                </a:lnTo>
                <a:lnTo>
                  <a:pt x="9952" y="84"/>
                </a:lnTo>
                <a:lnTo>
                  <a:pt x="9794" y="141"/>
                </a:lnTo>
                <a:lnTo>
                  <a:pt x="9692" y="226"/>
                </a:lnTo>
                <a:lnTo>
                  <a:pt x="9557" y="282"/>
                </a:lnTo>
                <a:lnTo>
                  <a:pt x="9455" y="381"/>
                </a:lnTo>
                <a:lnTo>
                  <a:pt x="9365" y="466"/>
                </a:lnTo>
                <a:lnTo>
                  <a:pt x="9274" y="579"/>
                </a:lnTo>
                <a:lnTo>
                  <a:pt x="9184" y="692"/>
                </a:lnTo>
                <a:lnTo>
                  <a:pt x="9128" y="791"/>
                </a:lnTo>
                <a:lnTo>
                  <a:pt x="9060" y="932"/>
                </a:lnTo>
                <a:lnTo>
                  <a:pt x="8969" y="1201"/>
                </a:lnTo>
                <a:lnTo>
                  <a:pt x="8913" y="1498"/>
                </a:lnTo>
                <a:lnTo>
                  <a:pt x="8890" y="1795"/>
                </a:lnTo>
                <a:lnTo>
                  <a:pt x="8890" y="2120"/>
                </a:lnTo>
                <a:lnTo>
                  <a:pt x="8913" y="2445"/>
                </a:lnTo>
                <a:lnTo>
                  <a:pt x="8969" y="2756"/>
                </a:lnTo>
                <a:lnTo>
                  <a:pt x="9060" y="3081"/>
                </a:lnTo>
                <a:lnTo>
                  <a:pt x="9173" y="3378"/>
                </a:lnTo>
                <a:lnTo>
                  <a:pt x="9297" y="3647"/>
                </a:lnTo>
                <a:lnTo>
                  <a:pt x="9466" y="3887"/>
                </a:lnTo>
                <a:lnTo>
                  <a:pt x="9579" y="4085"/>
                </a:lnTo>
                <a:lnTo>
                  <a:pt x="9670" y="4269"/>
                </a:lnTo>
                <a:lnTo>
                  <a:pt x="9726" y="4467"/>
                </a:lnTo>
                <a:lnTo>
                  <a:pt x="9771" y="4650"/>
                </a:lnTo>
                <a:lnTo>
                  <a:pt x="9771" y="4834"/>
                </a:lnTo>
                <a:lnTo>
                  <a:pt x="9749" y="5032"/>
                </a:lnTo>
                <a:lnTo>
                  <a:pt x="9715" y="5216"/>
                </a:lnTo>
                <a:lnTo>
                  <a:pt x="9625" y="5385"/>
                </a:lnTo>
                <a:lnTo>
                  <a:pt x="9534" y="5513"/>
                </a:lnTo>
                <a:lnTo>
                  <a:pt x="9410" y="5626"/>
                </a:lnTo>
                <a:lnTo>
                  <a:pt x="9229" y="5710"/>
                </a:lnTo>
                <a:lnTo>
                  <a:pt x="9060" y="5767"/>
                </a:lnTo>
                <a:lnTo>
                  <a:pt x="8845" y="5767"/>
                </a:lnTo>
                <a:lnTo>
                  <a:pt x="8585" y="5739"/>
                </a:lnTo>
                <a:lnTo>
                  <a:pt x="8325" y="5654"/>
                </a:lnTo>
                <a:lnTo>
                  <a:pt x="8020" y="5513"/>
                </a:lnTo>
                <a:lnTo>
                  <a:pt x="7840" y="5442"/>
                </a:lnTo>
                <a:lnTo>
                  <a:pt x="7648" y="5385"/>
                </a:lnTo>
                <a:lnTo>
                  <a:pt x="7433" y="5329"/>
                </a:lnTo>
                <a:lnTo>
                  <a:pt x="7241" y="5301"/>
                </a:lnTo>
                <a:lnTo>
                  <a:pt x="6755" y="5301"/>
                </a:lnTo>
                <a:lnTo>
                  <a:pt x="6281" y="5329"/>
                </a:lnTo>
                <a:lnTo>
                  <a:pt x="5784" y="5385"/>
                </a:lnTo>
                <a:lnTo>
                  <a:pt x="5264" y="5498"/>
                </a:lnTo>
                <a:lnTo>
                  <a:pt x="4744" y="5597"/>
                </a:lnTo>
                <a:lnTo>
                  <a:pt x="4247" y="5739"/>
                </a:lnTo>
                <a:lnTo>
                  <a:pt x="4202" y="5894"/>
                </a:lnTo>
                <a:lnTo>
                  <a:pt x="4202" y="6191"/>
                </a:lnTo>
                <a:lnTo>
                  <a:pt x="4202" y="6545"/>
                </a:lnTo>
                <a:lnTo>
                  <a:pt x="4225" y="6954"/>
                </a:lnTo>
                <a:lnTo>
                  <a:pt x="4315" y="7930"/>
                </a:lnTo>
                <a:lnTo>
                  <a:pt x="4394" y="9018"/>
                </a:lnTo>
                <a:lnTo>
                  <a:pt x="4439" y="9570"/>
                </a:lnTo>
                <a:lnTo>
                  <a:pt x="4462" y="10107"/>
                </a:lnTo>
                <a:lnTo>
                  <a:pt x="4484" y="10630"/>
                </a:lnTo>
                <a:lnTo>
                  <a:pt x="4507" y="11082"/>
                </a:lnTo>
                <a:lnTo>
                  <a:pt x="4484" y="11520"/>
                </a:lnTo>
                <a:lnTo>
                  <a:pt x="4439" y="11874"/>
                </a:lnTo>
                <a:lnTo>
                  <a:pt x="4394" y="12029"/>
                </a:lnTo>
                <a:lnTo>
                  <a:pt x="4349" y="12171"/>
                </a:lnTo>
                <a:lnTo>
                  <a:pt x="4315" y="12284"/>
                </a:lnTo>
                <a:lnTo>
                  <a:pt x="4247" y="12354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>
        <p:nvSpPr>
          <p:cNvPr id="9" name="Puzzle4"/>
          <p:cNvSpPr>
            <a:spLocks noEditPoints="1" noChangeArrowheads="1"/>
          </p:cNvSpPr>
          <p:nvPr/>
        </p:nvSpPr>
        <p:spPr bwMode="auto">
          <a:xfrm>
            <a:off x="3723695" y="1461579"/>
            <a:ext cx="974150" cy="1422845"/>
          </a:xfrm>
          <a:custGeom>
            <a:avLst/>
            <a:gdLst>
              <a:gd name="T0" fmla="*/ 8307 w 21600"/>
              <a:gd name="T1" fmla="*/ 11593 h 21600"/>
              <a:gd name="T2" fmla="*/ 453 w 21600"/>
              <a:gd name="T3" fmla="*/ 16938 h 21600"/>
              <a:gd name="T4" fmla="*/ 11500 w 21600"/>
              <a:gd name="T5" fmla="*/ 21600 h 21600"/>
              <a:gd name="T6" fmla="*/ 20920 w 21600"/>
              <a:gd name="T7" fmla="*/ 16751 h 21600"/>
              <a:gd name="T8" fmla="*/ 13972 w 21600"/>
              <a:gd name="T9" fmla="*/ 10888 h 21600"/>
              <a:gd name="T10" fmla="*/ 21033 w 21600"/>
              <a:gd name="T11" fmla="*/ 4716 h 21600"/>
              <a:gd name="T12" fmla="*/ 11102 w 21600"/>
              <a:gd name="T13" fmla="*/ 11 h 21600"/>
              <a:gd name="T14" fmla="*/ 453 w 21600"/>
              <a:gd name="T15" fmla="*/ 4716 h 21600"/>
              <a:gd name="T16" fmla="*/ 2076 w 21600"/>
              <a:gd name="T17" fmla="*/ 5664 h 21600"/>
              <a:gd name="T18" fmla="*/ 20203 w 21600"/>
              <a:gd name="T19" fmla="*/ 1598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3813" y="10590"/>
                </a:moveTo>
                <a:lnTo>
                  <a:pt x="3927" y="10513"/>
                </a:lnTo>
                <a:lnTo>
                  <a:pt x="4078" y="10425"/>
                </a:lnTo>
                <a:lnTo>
                  <a:pt x="4210" y="10359"/>
                </a:lnTo>
                <a:lnTo>
                  <a:pt x="4361" y="10315"/>
                </a:lnTo>
                <a:lnTo>
                  <a:pt x="4682" y="10237"/>
                </a:lnTo>
                <a:lnTo>
                  <a:pt x="5041" y="10193"/>
                </a:lnTo>
                <a:lnTo>
                  <a:pt x="5456" y="10171"/>
                </a:lnTo>
                <a:lnTo>
                  <a:pt x="5853" y="10193"/>
                </a:lnTo>
                <a:lnTo>
                  <a:pt x="6249" y="10260"/>
                </a:lnTo>
                <a:lnTo>
                  <a:pt x="6646" y="10337"/>
                </a:lnTo>
                <a:lnTo>
                  <a:pt x="7004" y="10469"/>
                </a:lnTo>
                <a:lnTo>
                  <a:pt x="7363" y="10612"/>
                </a:lnTo>
                <a:lnTo>
                  <a:pt x="7665" y="10788"/>
                </a:lnTo>
                <a:lnTo>
                  <a:pt x="7911" y="10998"/>
                </a:lnTo>
                <a:lnTo>
                  <a:pt x="8024" y="11097"/>
                </a:lnTo>
                <a:lnTo>
                  <a:pt x="8137" y="11207"/>
                </a:lnTo>
                <a:lnTo>
                  <a:pt x="8194" y="11340"/>
                </a:lnTo>
                <a:lnTo>
                  <a:pt x="8269" y="11461"/>
                </a:lnTo>
                <a:lnTo>
                  <a:pt x="8307" y="11593"/>
                </a:lnTo>
                <a:lnTo>
                  <a:pt x="8307" y="11714"/>
                </a:lnTo>
                <a:lnTo>
                  <a:pt x="8307" y="11868"/>
                </a:lnTo>
                <a:lnTo>
                  <a:pt x="8307" y="12012"/>
                </a:lnTo>
                <a:lnTo>
                  <a:pt x="8194" y="12265"/>
                </a:lnTo>
                <a:lnTo>
                  <a:pt x="8062" y="12519"/>
                </a:lnTo>
                <a:lnTo>
                  <a:pt x="7873" y="12706"/>
                </a:lnTo>
                <a:lnTo>
                  <a:pt x="7627" y="12904"/>
                </a:lnTo>
                <a:lnTo>
                  <a:pt x="7363" y="13048"/>
                </a:lnTo>
                <a:lnTo>
                  <a:pt x="7080" y="13180"/>
                </a:lnTo>
                <a:lnTo>
                  <a:pt x="6759" y="13257"/>
                </a:lnTo>
                <a:lnTo>
                  <a:pt x="6419" y="13345"/>
                </a:lnTo>
                <a:lnTo>
                  <a:pt x="6098" y="13389"/>
                </a:lnTo>
                <a:lnTo>
                  <a:pt x="5739" y="13389"/>
                </a:lnTo>
                <a:lnTo>
                  <a:pt x="5418" y="13389"/>
                </a:lnTo>
                <a:lnTo>
                  <a:pt x="5079" y="13345"/>
                </a:lnTo>
                <a:lnTo>
                  <a:pt x="4758" y="13301"/>
                </a:lnTo>
                <a:lnTo>
                  <a:pt x="4474" y="13213"/>
                </a:lnTo>
                <a:lnTo>
                  <a:pt x="4172" y="13114"/>
                </a:lnTo>
                <a:lnTo>
                  <a:pt x="3965" y="12982"/>
                </a:lnTo>
                <a:lnTo>
                  <a:pt x="3738" y="12838"/>
                </a:lnTo>
                <a:lnTo>
                  <a:pt x="3493" y="12706"/>
                </a:lnTo>
                <a:lnTo>
                  <a:pt x="3228" y="12607"/>
                </a:lnTo>
                <a:lnTo>
                  <a:pt x="2945" y="12519"/>
                </a:lnTo>
                <a:lnTo>
                  <a:pt x="2700" y="12431"/>
                </a:lnTo>
                <a:lnTo>
                  <a:pt x="2397" y="12375"/>
                </a:lnTo>
                <a:lnTo>
                  <a:pt x="2152" y="12331"/>
                </a:lnTo>
                <a:lnTo>
                  <a:pt x="1888" y="12309"/>
                </a:lnTo>
                <a:lnTo>
                  <a:pt x="1642" y="12309"/>
                </a:lnTo>
                <a:lnTo>
                  <a:pt x="1397" y="12331"/>
                </a:lnTo>
                <a:lnTo>
                  <a:pt x="1170" y="12397"/>
                </a:lnTo>
                <a:lnTo>
                  <a:pt x="962" y="12453"/>
                </a:lnTo>
                <a:lnTo>
                  <a:pt x="774" y="12563"/>
                </a:lnTo>
                <a:lnTo>
                  <a:pt x="623" y="12684"/>
                </a:lnTo>
                <a:lnTo>
                  <a:pt x="528" y="12838"/>
                </a:lnTo>
                <a:lnTo>
                  <a:pt x="453" y="13026"/>
                </a:lnTo>
                <a:lnTo>
                  <a:pt x="339" y="13477"/>
                </a:lnTo>
                <a:lnTo>
                  <a:pt x="226" y="13984"/>
                </a:lnTo>
                <a:lnTo>
                  <a:pt x="151" y="14535"/>
                </a:lnTo>
                <a:lnTo>
                  <a:pt x="113" y="15075"/>
                </a:lnTo>
                <a:lnTo>
                  <a:pt x="113" y="15626"/>
                </a:lnTo>
                <a:lnTo>
                  <a:pt x="151" y="16133"/>
                </a:lnTo>
                <a:lnTo>
                  <a:pt x="188" y="16376"/>
                </a:lnTo>
                <a:lnTo>
                  <a:pt x="264" y="16585"/>
                </a:lnTo>
                <a:lnTo>
                  <a:pt x="339" y="16773"/>
                </a:lnTo>
                <a:lnTo>
                  <a:pt x="453" y="16938"/>
                </a:lnTo>
                <a:lnTo>
                  <a:pt x="1095" y="16883"/>
                </a:lnTo>
                <a:lnTo>
                  <a:pt x="1963" y="16795"/>
                </a:lnTo>
                <a:lnTo>
                  <a:pt x="2945" y="16751"/>
                </a:lnTo>
                <a:lnTo>
                  <a:pt x="3965" y="16706"/>
                </a:lnTo>
                <a:lnTo>
                  <a:pt x="5022" y="16684"/>
                </a:lnTo>
                <a:lnTo>
                  <a:pt x="5947" y="16684"/>
                </a:lnTo>
                <a:lnTo>
                  <a:pt x="6759" y="16706"/>
                </a:lnTo>
                <a:lnTo>
                  <a:pt x="7363" y="16751"/>
                </a:lnTo>
                <a:lnTo>
                  <a:pt x="7948" y="16839"/>
                </a:lnTo>
                <a:lnTo>
                  <a:pt x="8458" y="16916"/>
                </a:lnTo>
                <a:lnTo>
                  <a:pt x="8893" y="17026"/>
                </a:lnTo>
                <a:lnTo>
                  <a:pt x="9289" y="17158"/>
                </a:lnTo>
                <a:lnTo>
                  <a:pt x="9572" y="17280"/>
                </a:lnTo>
                <a:lnTo>
                  <a:pt x="9799" y="17412"/>
                </a:lnTo>
                <a:lnTo>
                  <a:pt x="9969" y="17555"/>
                </a:lnTo>
                <a:lnTo>
                  <a:pt x="10120" y="17687"/>
                </a:lnTo>
                <a:lnTo>
                  <a:pt x="10158" y="17831"/>
                </a:lnTo>
                <a:lnTo>
                  <a:pt x="10195" y="17974"/>
                </a:lnTo>
                <a:lnTo>
                  <a:pt x="10158" y="18128"/>
                </a:lnTo>
                <a:lnTo>
                  <a:pt x="10082" y="18271"/>
                </a:lnTo>
                <a:lnTo>
                  <a:pt x="9969" y="18426"/>
                </a:lnTo>
                <a:lnTo>
                  <a:pt x="9837" y="18569"/>
                </a:lnTo>
                <a:lnTo>
                  <a:pt x="9648" y="18701"/>
                </a:lnTo>
                <a:lnTo>
                  <a:pt x="9440" y="18822"/>
                </a:lnTo>
                <a:lnTo>
                  <a:pt x="9213" y="18999"/>
                </a:lnTo>
                <a:lnTo>
                  <a:pt x="9044" y="19186"/>
                </a:lnTo>
                <a:lnTo>
                  <a:pt x="8893" y="19395"/>
                </a:lnTo>
                <a:lnTo>
                  <a:pt x="8817" y="19627"/>
                </a:lnTo>
                <a:lnTo>
                  <a:pt x="8779" y="19858"/>
                </a:lnTo>
                <a:lnTo>
                  <a:pt x="8779" y="20112"/>
                </a:lnTo>
                <a:lnTo>
                  <a:pt x="8855" y="20354"/>
                </a:lnTo>
                <a:lnTo>
                  <a:pt x="8968" y="20586"/>
                </a:lnTo>
                <a:lnTo>
                  <a:pt x="9138" y="20817"/>
                </a:lnTo>
                <a:lnTo>
                  <a:pt x="9365" y="21026"/>
                </a:lnTo>
                <a:lnTo>
                  <a:pt x="9610" y="21192"/>
                </a:lnTo>
                <a:lnTo>
                  <a:pt x="9950" y="21368"/>
                </a:lnTo>
                <a:lnTo>
                  <a:pt x="10120" y="21445"/>
                </a:lnTo>
                <a:lnTo>
                  <a:pt x="10346" y="21511"/>
                </a:lnTo>
                <a:lnTo>
                  <a:pt x="10516" y="21555"/>
                </a:lnTo>
                <a:lnTo>
                  <a:pt x="10743" y="21600"/>
                </a:lnTo>
                <a:lnTo>
                  <a:pt x="10988" y="21644"/>
                </a:lnTo>
                <a:lnTo>
                  <a:pt x="11215" y="21666"/>
                </a:lnTo>
                <a:lnTo>
                  <a:pt x="11498" y="21666"/>
                </a:lnTo>
                <a:lnTo>
                  <a:pt x="11762" y="21666"/>
                </a:lnTo>
                <a:lnTo>
                  <a:pt x="12253" y="21644"/>
                </a:lnTo>
                <a:lnTo>
                  <a:pt x="12763" y="21577"/>
                </a:lnTo>
                <a:lnTo>
                  <a:pt x="13197" y="21467"/>
                </a:lnTo>
                <a:lnTo>
                  <a:pt x="13556" y="21346"/>
                </a:lnTo>
                <a:lnTo>
                  <a:pt x="13896" y="21192"/>
                </a:lnTo>
                <a:lnTo>
                  <a:pt x="14179" y="21026"/>
                </a:lnTo>
                <a:lnTo>
                  <a:pt x="14444" y="20839"/>
                </a:lnTo>
                <a:lnTo>
                  <a:pt x="14576" y="20641"/>
                </a:lnTo>
                <a:lnTo>
                  <a:pt x="14727" y="20431"/>
                </a:lnTo>
                <a:lnTo>
                  <a:pt x="14765" y="20200"/>
                </a:lnTo>
                <a:lnTo>
                  <a:pt x="14802" y="19991"/>
                </a:lnTo>
                <a:lnTo>
                  <a:pt x="14727" y="19759"/>
                </a:lnTo>
                <a:lnTo>
                  <a:pt x="14613" y="19550"/>
                </a:lnTo>
                <a:lnTo>
                  <a:pt x="14444" y="19307"/>
                </a:lnTo>
                <a:lnTo>
                  <a:pt x="14217" y="19098"/>
                </a:lnTo>
                <a:lnTo>
                  <a:pt x="13934" y="18911"/>
                </a:lnTo>
                <a:lnTo>
                  <a:pt x="13669" y="18745"/>
                </a:lnTo>
                <a:lnTo>
                  <a:pt x="13462" y="18547"/>
                </a:lnTo>
                <a:lnTo>
                  <a:pt x="13311" y="18337"/>
                </a:lnTo>
                <a:lnTo>
                  <a:pt x="13197" y="18150"/>
                </a:lnTo>
                <a:lnTo>
                  <a:pt x="13122" y="17941"/>
                </a:lnTo>
                <a:lnTo>
                  <a:pt x="13122" y="17720"/>
                </a:lnTo>
                <a:lnTo>
                  <a:pt x="13122" y="17533"/>
                </a:lnTo>
                <a:lnTo>
                  <a:pt x="13197" y="17346"/>
                </a:lnTo>
                <a:lnTo>
                  <a:pt x="13273" y="17158"/>
                </a:lnTo>
                <a:lnTo>
                  <a:pt x="13386" y="16982"/>
                </a:lnTo>
                <a:lnTo>
                  <a:pt x="13537" y="16839"/>
                </a:lnTo>
                <a:lnTo>
                  <a:pt x="13707" y="16706"/>
                </a:lnTo>
                <a:lnTo>
                  <a:pt x="13896" y="16607"/>
                </a:lnTo>
                <a:lnTo>
                  <a:pt x="14104" y="16519"/>
                </a:lnTo>
                <a:lnTo>
                  <a:pt x="14330" y="16453"/>
                </a:lnTo>
                <a:lnTo>
                  <a:pt x="14538" y="16431"/>
                </a:lnTo>
                <a:lnTo>
                  <a:pt x="14897" y="16453"/>
                </a:lnTo>
                <a:lnTo>
                  <a:pt x="15406" y="16497"/>
                </a:lnTo>
                <a:lnTo>
                  <a:pt x="16105" y="16541"/>
                </a:lnTo>
                <a:lnTo>
                  <a:pt x="16898" y="16607"/>
                </a:lnTo>
                <a:lnTo>
                  <a:pt x="17804" y="16651"/>
                </a:lnTo>
                <a:lnTo>
                  <a:pt x="18786" y="16684"/>
                </a:lnTo>
                <a:lnTo>
                  <a:pt x="19844" y="16728"/>
                </a:lnTo>
                <a:lnTo>
                  <a:pt x="20920" y="16751"/>
                </a:lnTo>
                <a:lnTo>
                  <a:pt x="21109" y="16497"/>
                </a:lnTo>
                <a:lnTo>
                  <a:pt x="21241" y="16222"/>
                </a:lnTo>
                <a:lnTo>
                  <a:pt x="21392" y="15946"/>
                </a:lnTo>
                <a:lnTo>
                  <a:pt x="21467" y="15648"/>
                </a:lnTo>
                <a:lnTo>
                  <a:pt x="21543" y="15351"/>
                </a:lnTo>
                <a:lnTo>
                  <a:pt x="21618" y="15042"/>
                </a:lnTo>
                <a:lnTo>
                  <a:pt x="21618" y="14745"/>
                </a:lnTo>
                <a:lnTo>
                  <a:pt x="21618" y="14447"/>
                </a:lnTo>
                <a:lnTo>
                  <a:pt x="21618" y="14150"/>
                </a:lnTo>
                <a:lnTo>
                  <a:pt x="21581" y="13852"/>
                </a:lnTo>
                <a:lnTo>
                  <a:pt x="21505" y="13577"/>
                </a:lnTo>
                <a:lnTo>
                  <a:pt x="21430" y="13301"/>
                </a:lnTo>
                <a:lnTo>
                  <a:pt x="21354" y="13048"/>
                </a:lnTo>
                <a:lnTo>
                  <a:pt x="21241" y="12816"/>
                </a:lnTo>
                <a:lnTo>
                  <a:pt x="21146" y="12607"/>
                </a:lnTo>
                <a:lnTo>
                  <a:pt x="21033" y="12431"/>
                </a:lnTo>
                <a:lnTo>
                  <a:pt x="20920" y="12265"/>
                </a:lnTo>
                <a:lnTo>
                  <a:pt x="20769" y="12144"/>
                </a:lnTo>
                <a:lnTo>
                  <a:pt x="20637" y="12034"/>
                </a:lnTo>
                <a:lnTo>
                  <a:pt x="20486" y="11946"/>
                </a:lnTo>
                <a:lnTo>
                  <a:pt x="20297" y="11891"/>
                </a:lnTo>
                <a:lnTo>
                  <a:pt x="20165" y="11846"/>
                </a:lnTo>
                <a:lnTo>
                  <a:pt x="19976" y="11824"/>
                </a:lnTo>
                <a:lnTo>
                  <a:pt x="19806" y="11802"/>
                </a:lnTo>
                <a:lnTo>
                  <a:pt x="19390" y="11824"/>
                </a:lnTo>
                <a:lnTo>
                  <a:pt x="18956" y="11891"/>
                </a:lnTo>
                <a:lnTo>
                  <a:pt x="18503" y="11968"/>
                </a:lnTo>
                <a:lnTo>
                  <a:pt x="17993" y="12078"/>
                </a:lnTo>
                <a:lnTo>
                  <a:pt x="17653" y="12144"/>
                </a:lnTo>
                <a:lnTo>
                  <a:pt x="17332" y="12199"/>
                </a:lnTo>
                <a:lnTo>
                  <a:pt x="17049" y="12221"/>
                </a:lnTo>
                <a:lnTo>
                  <a:pt x="16747" y="12243"/>
                </a:lnTo>
                <a:lnTo>
                  <a:pt x="16464" y="12243"/>
                </a:lnTo>
                <a:lnTo>
                  <a:pt x="16218" y="12243"/>
                </a:lnTo>
                <a:lnTo>
                  <a:pt x="15992" y="12221"/>
                </a:lnTo>
                <a:lnTo>
                  <a:pt x="15746" y="12199"/>
                </a:lnTo>
                <a:lnTo>
                  <a:pt x="15520" y="12155"/>
                </a:lnTo>
                <a:lnTo>
                  <a:pt x="15350" y="12122"/>
                </a:lnTo>
                <a:lnTo>
                  <a:pt x="15161" y="12056"/>
                </a:lnTo>
                <a:lnTo>
                  <a:pt x="14972" y="11990"/>
                </a:lnTo>
                <a:lnTo>
                  <a:pt x="14689" y="11846"/>
                </a:lnTo>
                <a:lnTo>
                  <a:pt x="14444" y="11670"/>
                </a:lnTo>
                <a:lnTo>
                  <a:pt x="14255" y="11483"/>
                </a:lnTo>
                <a:lnTo>
                  <a:pt x="14104" y="11295"/>
                </a:lnTo>
                <a:lnTo>
                  <a:pt x="14028" y="11086"/>
                </a:lnTo>
                <a:lnTo>
                  <a:pt x="13972" y="10888"/>
                </a:lnTo>
                <a:lnTo>
                  <a:pt x="13972" y="10700"/>
                </a:lnTo>
                <a:lnTo>
                  <a:pt x="14009" y="10513"/>
                </a:lnTo>
                <a:lnTo>
                  <a:pt x="14066" y="10359"/>
                </a:lnTo>
                <a:lnTo>
                  <a:pt x="14179" y="10215"/>
                </a:lnTo>
                <a:lnTo>
                  <a:pt x="14406" y="10006"/>
                </a:lnTo>
                <a:lnTo>
                  <a:pt x="14651" y="9830"/>
                </a:lnTo>
                <a:lnTo>
                  <a:pt x="14878" y="9686"/>
                </a:lnTo>
                <a:lnTo>
                  <a:pt x="15123" y="9554"/>
                </a:lnTo>
                <a:lnTo>
                  <a:pt x="15350" y="9477"/>
                </a:lnTo>
                <a:lnTo>
                  <a:pt x="15558" y="9411"/>
                </a:lnTo>
                <a:lnTo>
                  <a:pt x="15803" y="9345"/>
                </a:lnTo>
                <a:lnTo>
                  <a:pt x="16030" y="9323"/>
                </a:lnTo>
                <a:lnTo>
                  <a:pt x="16256" y="9301"/>
                </a:lnTo>
                <a:lnTo>
                  <a:pt x="16464" y="9323"/>
                </a:lnTo>
                <a:lnTo>
                  <a:pt x="16690" y="9345"/>
                </a:lnTo>
                <a:lnTo>
                  <a:pt x="16898" y="9367"/>
                </a:lnTo>
                <a:lnTo>
                  <a:pt x="17332" y="9477"/>
                </a:lnTo>
                <a:lnTo>
                  <a:pt x="17767" y="9598"/>
                </a:lnTo>
                <a:lnTo>
                  <a:pt x="18163" y="9731"/>
                </a:lnTo>
                <a:lnTo>
                  <a:pt x="18597" y="9874"/>
                </a:lnTo>
                <a:lnTo>
                  <a:pt x="18994" y="10006"/>
                </a:lnTo>
                <a:lnTo>
                  <a:pt x="19428" y="10083"/>
                </a:lnTo>
                <a:lnTo>
                  <a:pt x="19617" y="10127"/>
                </a:lnTo>
                <a:lnTo>
                  <a:pt x="19844" y="10149"/>
                </a:lnTo>
                <a:lnTo>
                  <a:pt x="20013" y="10149"/>
                </a:lnTo>
                <a:lnTo>
                  <a:pt x="20240" y="10127"/>
                </a:lnTo>
                <a:lnTo>
                  <a:pt x="20410" y="10105"/>
                </a:lnTo>
                <a:lnTo>
                  <a:pt x="20637" y="10061"/>
                </a:lnTo>
                <a:lnTo>
                  <a:pt x="20844" y="9984"/>
                </a:lnTo>
                <a:lnTo>
                  <a:pt x="21033" y="9896"/>
                </a:lnTo>
                <a:lnTo>
                  <a:pt x="21146" y="9830"/>
                </a:lnTo>
                <a:lnTo>
                  <a:pt x="21203" y="9753"/>
                </a:lnTo>
                <a:lnTo>
                  <a:pt x="21279" y="9642"/>
                </a:lnTo>
                <a:lnTo>
                  <a:pt x="21354" y="9521"/>
                </a:lnTo>
                <a:lnTo>
                  <a:pt x="21430" y="9246"/>
                </a:lnTo>
                <a:lnTo>
                  <a:pt x="21430" y="8904"/>
                </a:lnTo>
                <a:lnTo>
                  <a:pt x="21430" y="8540"/>
                </a:lnTo>
                <a:lnTo>
                  <a:pt x="21392" y="8144"/>
                </a:lnTo>
                <a:lnTo>
                  <a:pt x="21354" y="7714"/>
                </a:lnTo>
                <a:lnTo>
                  <a:pt x="21279" y="7295"/>
                </a:lnTo>
                <a:lnTo>
                  <a:pt x="21146" y="6446"/>
                </a:lnTo>
                <a:lnTo>
                  <a:pt x="20995" y="5686"/>
                </a:lnTo>
                <a:lnTo>
                  <a:pt x="20958" y="5366"/>
                </a:lnTo>
                <a:lnTo>
                  <a:pt x="20958" y="5091"/>
                </a:lnTo>
                <a:lnTo>
                  <a:pt x="20958" y="4860"/>
                </a:lnTo>
                <a:lnTo>
                  <a:pt x="21033" y="4716"/>
                </a:lnTo>
                <a:lnTo>
                  <a:pt x="20637" y="4860"/>
                </a:lnTo>
                <a:lnTo>
                  <a:pt x="20127" y="4992"/>
                </a:lnTo>
                <a:lnTo>
                  <a:pt x="19617" y="5069"/>
                </a:lnTo>
                <a:lnTo>
                  <a:pt x="19032" y="5157"/>
                </a:lnTo>
                <a:lnTo>
                  <a:pt x="18465" y="5201"/>
                </a:lnTo>
                <a:lnTo>
                  <a:pt x="17842" y="5245"/>
                </a:lnTo>
                <a:lnTo>
                  <a:pt x="17219" y="5267"/>
                </a:lnTo>
                <a:lnTo>
                  <a:pt x="16615" y="5267"/>
                </a:lnTo>
                <a:lnTo>
                  <a:pt x="15992" y="5245"/>
                </a:lnTo>
                <a:lnTo>
                  <a:pt x="15369" y="5201"/>
                </a:lnTo>
                <a:lnTo>
                  <a:pt x="14840" y="5157"/>
                </a:lnTo>
                <a:lnTo>
                  <a:pt x="14293" y="5091"/>
                </a:lnTo>
                <a:lnTo>
                  <a:pt x="13783" y="5014"/>
                </a:lnTo>
                <a:lnTo>
                  <a:pt x="13386" y="4926"/>
                </a:lnTo>
                <a:lnTo>
                  <a:pt x="13027" y="4815"/>
                </a:lnTo>
                <a:lnTo>
                  <a:pt x="12725" y="4716"/>
                </a:lnTo>
                <a:lnTo>
                  <a:pt x="12480" y="4606"/>
                </a:lnTo>
                <a:lnTo>
                  <a:pt x="12291" y="4496"/>
                </a:lnTo>
                <a:lnTo>
                  <a:pt x="12197" y="4397"/>
                </a:lnTo>
                <a:lnTo>
                  <a:pt x="12083" y="4286"/>
                </a:lnTo>
                <a:lnTo>
                  <a:pt x="12046" y="4187"/>
                </a:lnTo>
                <a:lnTo>
                  <a:pt x="12008" y="4077"/>
                </a:lnTo>
                <a:lnTo>
                  <a:pt x="12046" y="3967"/>
                </a:lnTo>
                <a:lnTo>
                  <a:pt x="12121" y="3868"/>
                </a:lnTo>
                <a:lnTo>
                  <a:pt x="12197" y="3735"/>
                </a:lnTo>
                <a:lnTo>
                  <a:pt x="12291" y="3614"/>
                </a:lnTo>
                <a:lnTo>
                  <a:pt x="12442" y="3482"/>
                </a:lnTo>
                <a:lnTo>
                  <a:pt x="12631" y="3361"/>
                </a:lnTo>
                <a:lnTo>
                  <a:pt x="13065" y="3085"/>
                </a:lnTo>
                <a:lnTo>
                  <a:pt x="13537" y="2766"/>
                </a:lnTo>
                <a:lnTo>
                  <a:pt x="13783" y="2578"/>
                </a:lnTo>
                <a:lnTo>
                  <a:pt x="13934" y="2380"/>
                </a:lnTo>
                <a:lnTo>
                  <a:pt x="14028" y="2171"/>
                </a:lnTo>
                <a:lnTo>
                  <a:pt x="14104" y="1961"/>
                </a:lnTo>
                <a:lnTo>
                  <a:pt x="14104" y="1730"/>
                </a:lnTo>
                <a:lnTo>
                  <a:pt x="14066" y="1498"/>
                </a:lnTo>
                <a:lnTo>
                  <a:pt x="13972" y="1267"/>
                </a:lnTo>
                <a:lnTo>
                  <a:pt x="13820" y="1057"/>
                </a:lnTo>
                <a:lnTo>
                  <a:pt x="13594" y="837"/>
                </a:lnTo>
                <a:lnTo>
                  <a:pt x="13386" y="628"/>
                </a:lnTo>
                <a:lnTo>
                  <a:pt x="13103" y="462"/>
                </a:lnTo>
                <a:lnTo>
                  <a:pt x="12763" y="308"/>
                </a:lnTo>
                <a:lnTo>
                  <a:pt x="12404" y="187"/>
                </a:lnTo>
                <a:lnTo>
                  <a:pt x="12008" y="77"/>
                </a:lnTo>
                <a:lnTo>
                  <a:pt x="11574" y="33"/>
                </a:lnTo>
                <a:lnTo>
                  <a:pt x="11102" y="11"/>
                </a:lnTo>
                <a:lnTo>
                  <a:pt x="10667" y="11"/>
                </a:lnTo>
                <a:lnTo>
                  <a:pt x="10233" y="77"/>
                </a:lnTo>
                <a:lnTo>
                  <a:pt x="9837" y="187"/>
                </a:lnTo>
                <a:lnTo>
                  <a:pt x="9440" y="286"/>
                </a:lnTo>
                <a:lnTo>
                  <a:pt x="9062" y="462"/>
                </a:lnTo>
                <a:lnTo>
                  <a:pt x="8741" y="628"/>
                </a:lnTo>
                <a:lnTo>
                  <a:pt x="8458" y="815"/>
                </a:lnTo>
                <a:lnTo>
                  <a:pt x="8232" y="1035"/>
                </a:lnTo>
                <a:lnTo>
                  <a:pt x="8062" y="1245"/>
                </a:lnTo>
                <a:lnTo>
                  <a:pt x="7911" y="1476"/>
                </a:lnTo>
                <a:lnTo>
                  <a:pt x="7835" y="1708"/>
                </a:lnTo>
                <a:lnTo>
                  <a:pt x="7797" y="1961"/>
                </a:lnTo>
                <a:lnTo>
                  <a:pt x="7835" y="2193"/>
                </a:lnTo>
                <a:lnTo>
                  <a:pt x="7948" y="2402"/>
                </a:lnTo>
                <a:lnTo>
                  <a:pt x="8062" y="2534"/>
                </a:lnTo>
                <a:lnTo>
                  <a:pt x="8175" y="2644"/>
                </a:lnTo>
                <a:lnTo>
                  <a:pt x="8269" y="2744"/>
                </a:lnTo>
                <a:lnTo>
                  <a:pt x="8420" y="2832"/>
                </a:lnTo>
                <a:lnTo>
                  <a:pt x="8704" y="3019"/>
                </a:lnTo>
                <a:lnTo>
                  <a:pt x="8968" y="3206"/>
                </a:lnTo>
                <a:lnTo>
                  <a:pt x="9138" y="3405"/>
                </a:lnTo>
                <a:lnTo>
                  <a:pt x="9327" y="3570"/>
                </a:lnTo>
                <a:lnTo>
                  <a:pt x="9440" y="3735"/>
                </a:lnTo>
                <a:lnTo>
                  <a:pt x="9516" y="3890"/>
                </a:lnTo>
                <a:lnTo>
                  <a:pt x="9534" y="4033"/>
                </a:lnTo>
                <a:lnTo>
                  <a:pt x="9534" y="4165"/>
                </a:lnTo>
                <a:lnTo>
                  <a:pt x="9516" y="4286"/>
                </a:lnTo>
                <a:lnTo>
                  <a:pt x="9440" y="4397"/>
                </a:lnTo>
                <a:lnTo>
                  <a:pt x="9327" y="4496"/>
                </a:lnTo>
                <a:lnTo>
                  <a:pt x="9176" y="4562"/>
                </a:lnTo>
                <a:lnTo>
                  <a:pt x="9006" y="4628"/>
                </a:lnTo>
                <a:lnTo>
                  <a:pt x="8779" y="4694"/>
                </a:lnTo>
                <a:lnTo>
                  <a:pt x="8534" y="4716"/>
                </a:lnTo>
                <a:lnTo>
                  <a:pt x="8232" y="4716"/>
                </a:lnTo>
                <a:lnTo>
                  <a:pt x="7118" y="4738"/>
                </a:lnTo>
                <a:lnTo>
                  <a:pt x="5947" y="4771"/>
                </a:lnTo>
                <a:lnTo>
                  <a:pt x="4795" y="4815"/>
                </a:lnTo>
                <a:lnTo>
                  <a:pt x="3681" y="4860"/>
                </a:lnTo>
                <a:lnTo>
                  <a:pt x="2662" y="4882"/>
                </a:lnTo>
                <a:lnTo>
                  <a:pt x="1755" y="4882"/>
                </a:lnTo>
                <a:lnTo>
                  <a:pt x="1359" y="4860"/>
                </a:lnTo>
                <a:lnTo>
                  <a:pt x="981" y="4837"/>
                </a:lnTo>
                <a:lnTo>
                  <a:pt x="698" y="4771"/>
                </a:lnTo>
                <a:lnTo>
                  <a:pt x="453" y="4716"/>
                </a:lnTo>
                <a:lnTo>
                  <a:pt x="453" y="5322"/>
                </a:lnTo>
                <a:lnTo>
                  <a:pt x="453" y="6083"/>
                </a:lnTo>
                <a:lnTo>
                  <a:pt x="453" y="6909"/>
                </a:lnTo>
                <a:lnTo>
                  <a:pt x="453" y="7780"/>
                </a:lnTo>
                <a:lnTo>
                  <a:pt x="453" y="8606"/>
                </a:lnTo>
                <a:lnTo>
                  <a:pt x="453" y="9345"/>
                </a:lnTo>
                <a:lnTo>
                  <a:pt x="453" y="9918"/>
                </a:lnTo>
                <a:lnTo>
                  <a:pt x="453" y="10282"/>
                </a:lnTo>
                <a:lnTo>
                  <a:pt x="490" y="10381"/>
                </a:lnTo>
                <a:lnTo>
                  <a:pt x="547" y="10491"/>
                </a:lnTo>
                <a:lnTo>
                  <a:pt x="660" y="10590"/>
                </a:lnTo>
                <a:lnTo>
                  <a:pt x="811" y="10700"/>
                </a:lnTo>
                <a:lnTo>
                  <a:pt x="981" y="10811"/>
                </a:lnTo>
                <a:lnTo>
                  <a:pt x="1208" y="10888"/>
                </a:lnTo>
                <a:lnTo>
                  <a:pt x="1453" y="10954"/>
                </a:lnTo>
                <a:lnTo>
                  <a:pt x="1718" y="11020"/>
                </a:lnTo>
                <a:lnTo>
                  <a:pt x="1963" y="11064"/>
                </a:lnTo>
                <a:lnTo>
                  <a:pt x="2265" y="11086"/>
                </a:lnTo>
                <a:lnTo>
                  <a:pt x="2548" y="11064"/>
                </a:lnTo>
                <a:lnTo>
                  <a:pt x="2794" y="11042"/>
                </a:lnTo>
                <a:lnTo>
                  <a:pt x="3096" y="10976"/>
                </a:lnTo>
                <a:lnTo>
                  <a:pt x="3341" y="10888"/>
                </a:lnTo>
                <a:lnTo>
                  <a:pt x="3606" y="10766"/>
                </a:lnTo>
                <a:lnTo>
                  <a:pt x="3813" y="10590"/>
                </a:lnTo>
                <a:close/>
              </a:path>
            </a:pathLst>
          </a:custGeom>
          <a:solidFill>
            <a:srgbClr val="FFCC99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>
        <p:nvSpPr>
          <p:cNvPr id="10" name="Puzzle1"/>
          <p:cNvSpPr>
            <a:spLocks noEditPoints="1" noChangeArrowheads="1"/>
          </p:cNvSpPr>
          <p:nvPr/>
        </p:nvSpPr>
        <p:spPr bwMode="auto">
          <a:xfrm>
            <a:off x="3389285" y="967629"/>
            <a:ext cx="1635699" cy="848218"/>
          </a:xfrm>
          <a:custGeom>
            <a:avLst/>
            <a:gdLst>
              <a:gd name="T0" fmla="*/ 16740 w 21600"/>
              <a:gd name="T1" fmla="*/ 21078 h 21600"/>
              <a:gd name="T2" fmla="*/ 16976 w 21600"/>
              <a:gd name="T3" fmla="*/ 521 h 21600"/>
              <a:gd name="T4" fmla="*/ 4725 w 21600"/>
              <a:gd name="T5" fmla="*/ 856 h 21600"/>
              <a:gd name="T6" fmla="*/ 5040 w 21600"/>
              <a:gd name="T7" fmla="*/ 21004 h 21600"/>
              <a:gd name="T8" fmla="*/ 10811 w 21600"/>
              <a:gd name="T9" fmla="*/ 12885 h 21600"/>
              <a:gd name="T10" fmla="*/ 10845 w 21600"/>
              <a:gd name="T11" fmla="*/ 8714 h 21600"/>
              <a:gd name="T12" fmla="*/ 21600 w 21600"/>
              <a:gd name="T13" fmla="*/ 10000 h 21600"/>
              <a:gd name="T14" fmla="*/ 56 w 21600"/>
              <a:gd name="T15" fmla="*/ 10000 h 21600"/>
              <a:gd name="T16" fmla="*/ 6086 w 21600"/>
              <a:gd name="T17" fmla="*/ 2569 h 21600"/>
              <a:gd name="T18" fmla="*/ 16132 w 21600"/>
              <a:gd name="T19" fmla="*/ 19552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9360" y="20836"/>
                </a:moveTo>
                <a:lnTo>
                  <a:pt x="9528" y="20836"/>
                </a:lnTo>
                <a:lnTo>
                  <a:pt x="9686" y="20762"/>
                </a:lnTo>
                <a:lnTo>
                  <a:pt x="9810" y="20687"/>
                </a:lnTo>
                <a:lnTo>
                  <a:pt x="9922" y="20575"/>
                </a:lnTo>
                <a:lnTo>
                  <a:pt x="10012" y="20426"/>
                </a:lnTo>
                <a:lnTo>
                  <a:pt x="10068" y="20296"/>
                </a:lnTo>
                <a:lnTo>
                  <a:pt x="10113" y="20110"/>
                </a:lnTo>
                <a:lnTo>
                  <a:pt x="10136" y="19905"/>
                </a:lnTo>
                <a:lnTo>
                  <a:pt x="10136" y="19682"/>
                </a:lnTo>
                <a:lnTo>
                  <a:pt x="10113" y="19440"/>
                </a:lnTo>
                <a:lnTo>
                  <a:pt x="10068" y="19142"/>
                </a:lnTo>
                <a:lnTo>
                  <a:pt x="10012" y="18900"/>
                </a:lnTo>
                <a:lnTo>
                  <a:pt x="9900" y="18620"/>
                </a:lnTo>
                <a:lnTo>
                  <a:pt x="9787" y="18285"/>
                </a:lnTo>
                <a:lnTo>
                  <a:pt x="9641" y="17968"/>
                </a:lnTo>
                <a:lnTo>
                  <a:pt x="9472" y="17652"/>
                </a:lnTo>
                <a:lnTo>
                  <a:pt x="9382" y="17466"/>
                </a:lnTo>
                <a:lnTo>
                  <a:pt x="9315" y="17298"/>
                </a:lnTo>
                <a:lnTo>
                  <a:pt x="9258" y="17112"/>
                </a:lnTo>
                <a:lnTo>
                  <a:pt x="9191" y="16926"/>
                </a:lnTo>
                <a:lnTo>
                  <a:pt x="9123" y="16535"/>
                </a:lnTo>
                <a:lnTo>
                  <a:pt x="9101" y="16144"/>
                </a:lnTo>
                <a:lnTo>
                  <a:pt x="9101" y="15753"/>
                </a:lnTo>
                <a:lnTo>
                  <a:pt x="9168" y="15362"/>
                </a:lnTo>
                <a:lnTo>
                  <a:pt x="9236" y="14971"/>
                </a:lnTo>
                <a:lnTo>
                  <a:pt x="9360" y="14580"/>
                </a:lnTo>
                <a:lnTo>
                  <a:pt x="9495" y="14244"/>
                </a:lnTo>
                <a:lnTo>
                  <a:pt x="9663" y="13891"/>
                </a:lnTo>
                <a:lnTo>
                  <a:pt x="9855" y="13611"/>
                </a:lnTo>
                <a:lnTo>
                  <a:pt x="10068" y="13351"/>
                </a:lnTo>
                <a:lnTo>
                  <a:pt x="10293" y="13146"/>
                </a:lnTo>
                <a:lnTo>
                  <a:pt x="10552" y="12997"/>
                </a:lnTo>
                <a:lnTo>
                  <a:pt x="10811" y="12885"/>
                </a:lnTo>
                <a:lnTo>
                  <a:pt x="11069" y="12866"/>
                </a:lnTo>
                <a:lnTo>
                  <a:pt x="11351" y="12885"/>
                </a:lnTo>
                <a:lnTo>
                  <a:pt x="11610" y="12997"/>
                </a:lnTo>
                <a:lnTo>
                  <a:pt x="11846" y="13183"/>
                </a:lnTo>
                <a:lnTo>
                  <a:pt x="12060" y="13388"/>
                </a:lnTo>
                <a:lnTo>
                  <a:pt x="12251" y="13648"/>
                </a:lnTo>
                <a:lnTo>
                  <a:pt x="12419" y="13928"/>
                </a:lnTo>
                <a:lnTo>
                  <a:pt x="12555" y="14244"/>
                </a:lnTo>
                <a:lnTo>
                  <a:pt x="12690" y="14617"/>
                </a:lnTo>
                <a:lnTo>
                  <a:pt x="12768" y="15008"/>
                </a:lnTo>
                <a:lnTo>
                  <a:pt x="12836" y="15399"/>
                </a:lnTo>
                <a:lnTo>
                  <a:pt x="12858" y="15753"/>
                </a:lnTo>
                <a:lnTo>
                  <a:pt x="12858" y="16144"/>
                </a:lnTo>
                <a:lnTo>
                  <a:pt x="12813" y="16535"/>
                </a:lnTo>
                <a:lnTo>
                  <a:pt x="12746" y="16888"/>
                </a:lnTo>
                <a:lnTo>
                  <a:pt x="12667" y="17224"/>
                </a:lnTo>
                <a:lnTo>
                  <a:pt x="12510" y="17503"/>
                </a:lnTo>
                <a:lnTo>
                  <a:pt x="12228" y="18043"/>
                </a:lnTo>
                <a:lnTo>
                  <a:pt x="11970" y="18546"/>
                </a:lnTo>
                <a:lnTo>
                  <a:pt x="11868" y="18751"/>
                </a:lnTo>
                <a:lnTo>
                  <a:pt x="11778" y="18974"/>
                </a:lnTo>
                <a:lnTo>
                  <a:pt x="11711" y="19179"/>
                </a:lnTo>
                <a:lnTo>
                  <a:pt x="11666" y="19365"/>
                </a:lnTo>
                <a:lnTo>
                  <a:pt x="11632" y="19570"/>
                </a:lnTo>
                <a:lnTo>
                  <a:pt x="11632" y="19756"/>
                </a:lnTo>
                <a:lnTo>
                  <a:pt x="11632" y="19942"/>
                </a:lnTo>
                <a:lnTo>
                  <a:pt x="11643" y="20110"/>
                </a:lnTo>
                <a:lnTo>
                  <a:pt x="11711" y="20296"/>
                </a:lnTo>
                <a:lnTo>
                  <a:pt x="11801" y="20464"/>
                </a:lnTo>
                <a:lnTo>
                  <a:pt x="11891" y="20650"/>
                </a:lnTo>
                <a:lnTo>
                  <a:pt x="12037" y="20836"/>
                </a:lnTo>
                <a:lnTo>
                  <a:pt x="12206" y="21004"/>
                </a:lnTo>
                <a:lnTo>
                  <a:pt x="12419" y="21190"/>
                </a:lnTo>
                <a:lnTo>
                  <a:pt x="12667" y="21320"/>
                </a:lnTo>
                <a:lnTo>
                  <a:pt x="12960" y="21432"/>
                </a:lnTo>
                <a:lnTo>
                  <a:pt x="13286" y="21544"/>
                </a:lnTo>
                <a:lnTo>
                  <a:pt x="13612" y="21655"/>
                </a:lnTo>
                <a:lnTo>
                  <a:pt x="13983" y="21693"/>
                </a:lnTo>
                <a:lnTo>
                  <a:pt x="14343" y="21730"/>
                </a:lnTo>
                <a:lnTo>
                  <a:pt x="14715" y="21730"/>
                </a:lnTo>
                <a:lnTo>
                  <a:pt x="15075" y="21730"/>
                </a:lnTo>
                <a:lnTo>
                  <a:pt x="15446" y="21655"/>
                </a:lnTo>
                <a:lnTo>
                  <a:pt x="15794" y="21581"/>
                </a:lnTo>
                <a:lnTo>
                  <a:pt x="16132" y="21432"/>
                </a:lnTo>
                <a:lnTo>
                  <a:pt x="16458" y="21302"/>
                </a:lnTo>
                <a:lnTo>
                  <a:pt x="16740" y="21078"/>
                </a:lnTo>
                <a:lnTo>
                  <a:pt x="16976" y="20836"/>
                </a:lnTo>
                <a:lnTo>
                  <a:pt x="17043" y="20650"/>
                </a:lnTo>
                <a:lnTo>
                  <a:pt x="17088" y="20426"/>
                </a:lnTo>
                <a:lnTo>
                  <a:pt x="17133" y="20222"/>
                </a:lnTo>
                <a:lnTo>
                  <a:pt x="17156" y="19980"/>
                </a:lnTo>
                <a:lnTo>
                  <a:pt x="17167" y="19477"/>
                </a:lnTo>
                <a:lnTo>
                  <a:pt x="17167" y="18974"/>
                </a:lnTo>
                <a:lnTo>
                  <a:pt x="17156" y="18397"/>
                </a:lnTo>
                <a:lnTo>
                  <a:pt x="17111" y="17820"/>
                </a:lnTo>
                <a:lnTo>
                  <a:pt x="17066" y="17261"/>
                </a:lnTo>
                <a:lnTo>
                  <a:pt x="16998" y="16646"/>
                </a:lnTo>
                <a:lnTo>
                  <a:pt x="16852" y="15511"/>
                </a:lnTo>
                <a:lnTo>
                  <a:pt x="16740" y="14393"/>
                </a:lnTo>
                <a:lnTo>
                  <a:pt x="16717" y="13928"/>
                </a:lnTo>
                <a:lnTo>
                  <a:pt x="16695" y="13462"/>
                </a:lnTo>
                <a:lnTo>
                  <a:pt x="16717" y="13071"/>
                </a:lnTo>
                <a:lnTo>
                  <a:pt x="16785" y="12755"/>
                </a:lnTo>
                <a:lnTo>
                  <a:pt x="16852" y="12419"/>
                </a:lnTo>
                <a:lnTo>
                  <a:pt x="16953" y="12140"/>
                </a:lnTo>
                <a:lnTo>
                  <a:pt x="17088" y="11898"/>
                </a:lnTo>
                <a:lnTo>
                  <a:pt x="17212" y="11675"/>
                </a:lnTo>
                <a:lnTo>
                  <a:pt x="17370" y="11470"/>
                </a:lnTo>
                <a:lnTo>
                  <a:pt x="17516" y="11284"/>
                </a:lnTo>
                <a:lnTo>
                  <a:pt x="17696" y="11135"/>
                </a:lnTo>
                <a:lnTo>
                  <a:pt x="17865" y="11042"/>
                </a:lnTo>
                <a:lnTo>
                  <a:pt x="18033" y="10930"/>
                </a:lnTo>
                <a:lnTo>
                  <a:pt x="18213" y="10893"/>
                </a:lnTo>
                <a:lnTo>
                  <a:pt x="18382" y="10893"/>
                </a:lnTo>
                <a:lnTo>
                  <a:pt x="18551" y="10967"/>
                </a:lnTo>
                <a:lnTo>
                  <a:pt x="18708" y="11042"/>
                </a:lnTo>
                <a:lnTo>
                  <a:pt x="18855" y="11172"/>
                </a:lnTo>
                <a:lnTo>
                  <a:pt x="19012" y="11358"/>
                </a:lnTo>
                <a:lnTo>
                  <a:pt x="19136" y="11600"/>
                </a:lnTo>
                <a:lnTo>
                  <a:pt x="19271" y="11861"/>
                </a:lnTo>
                <a:lnTo>
                  <a:pt x="19440" y="12028"/>
                </a:lnTo>
                <a:lnTo>
                  <a:pt x="19608" y="12177"/>
                </a:lnTo>
                <a:lnTo>
                  <a:pt x="19822" y="12289"/>
                </a:lnTo>
                <a:lnTo>
                  <a:pt x="20025" y="12289"/>
                </a:lnTo>
                <a:lnTo>
                  <a:pt x="20238" y="12289"/>
                </a:lnTo>
                <a:lnTo>
                  <a:pt x="20452" y="12215"/>
                </a:lnTo>
                <a:lnTo>
                  <a:pt x="20643" y="12103"/>
                </a:lnTo>
                <a:lnTo>
                  <a:pt x="20846" y="11973"/>
                </a:lnTo>
                <a:lnTo>
                  <a:pt x="21037" y="11786"/>
                </a:lnTo>
                <a:lnTo>
                  <a:pt x="21206" y="11563"/>
                </a:lnTo>
                <a:lnTo>
                  <a:pt x="21363" y="11321"/>
                </a:lnTo>
                <a:lnTo>
                  <a:pt x="21465" y="11079"/>
                </a:lnTo>
                <a:lnTo>
                  <a:pt x="21577" y="10744"/>
                </a:lnTo>
                <a:lnTo>
                  <a:pt x="21622" y="10427"/>
                </a:lnTo>
                <a:lnTo>
                  <a:pt x="21645" y="10111"/>
                </a:lnTo>
                <a:lnTo>
                  <a:pt x="21622" y="9608"/>
                </a:lnTo>
                <a:lnTo>
                  <a:pt x="21577" y="9142"/>
                </a:lnTo>
                <a:lnTo>
                  <a:pt x="21465" y="8751"/>
                </a:lnTo>
                <a:lnTo>
                  <a:pt x="21363" y="8397"/>
                </a:lnTo>
                <a:lnTo>
                  <a:pt x="21206" y="8062"/>
                </a:lnTo>
                <a:lnTo>
                  <a:pt x="21037" y="7820"/>
                </a:lnTo>
                <a:lnTo>
                  <a:pt x="20846" y="7597"/>
                </a:lnTo>
                <a:lnTo>
                  <a:pt x="20643" y="7429"/>
                </a:lnTo>
                <a:lnTo>
                  <a:pt x="20452" y="7317"/>
                </a:lnTo>
                <a:lnTo>
                  <a:pt x="20238" y="7206"/>
                </a:lnTo>
                <a:lnTo>
                  <a:pt x="20025" y="7168"/>
                </a:lnTo>
                <a:lnTo>
                  <a:pt x="19822" y="7206"/>
                </a:lnTo>
                <a:lnTo>
                  <a:pt x="19608" y="7243"/>
                </a:lnTo>
                <a:lnTo>
                  <a:pt x="19440" y="7355"/>
                </a:lnTo>
                <a:lnTo>
                  <a:pt x="19271" y="7504"/>
                </a:lnTo>
                <a:lnTo>
                  <a:pt x="19136" y="7708"/>
                </a:lnTo>
                <a:lnTo>
                  <a:pt x="19012" y="7895"/>
                </a:lnTo>
                <a:lnTo>
                  <a:pt x="18832" y="8025"/>
                </a:lnTo>
                <a:lnTo>
                  <a:pt x="18663" y="8174"/>
                </a:lnTo>
                <a:lnTo>
                  <a:pt x="18472" y="8248"/>
                </a:lnTo>
                <a:lnTo>
                  <a:pt x="18270" y="8286"/>
                </a:lnTo>
                <a:lnTo>
                  <a:pt x="18078" y="8323"/>
                </a:lnTo>
                <a:lnTo>
                  <a:pt x="17887" y="8323"/>
                </a:lnTo>
                <a:lnTo>
                  <a:pt x="17696" y="8248"/>
                </a:lnTo>
                <a:lnTo>
                  <a:pt x="17493" y="8174"/>
                </a:lnTo>
                <a:lnTo>
                  <a:pt x="17302" y="8062"/>
                </a:lnTo>
                <a:lnTo>
                  <a:pt x="17133" y="7969"/>
                </a:lnTo>
                <a:lnTo>
                  <a:pt x="16976" y="7783"/>
                </a:lnTo>
                <a:lnTo>
                  <a:pt x="16852" y="7597"/>
                </a:lnTo>
                <a:lnTo>
                  <a:pt x="16740" y="7429"/>
                </a:lnTo>
                <a:lnTo>
                  <a:pt x="16672" y="7168"/>
                </a:lnTo>
                <a:lnTo>
                  <a:pt x="16638" y="6926"/>
                </a:lnTo>
                <a:lnTo>
                  <a:pt x="16616" y="6498"/>
                </a:lnTo>
                <a:lnTo>
                  <a:pt x="16616" y="5772"/>
                </a:lnTo>
                <a:lnTo>
                  <a:pt x="16650" y="4915"/>
                </a:lnTo>
                <a:lnTo>
                  <a:pt x="16695" y="3928"/>
                </a:lnTo>
                <a:lnTo>
                  <a:pt x="16762" y="2960"/>
                </a:lnTo>
                <a:lnTo>
                  <a:pt x="16830" y="1992"/>
                </a:lnTo>
                <a:lnTo>
                  <a:pt x="16908" y="1173"/>
                </a:lnTo>
                <a:lnTo>
                  <a:pt x="16976" y="521"/>
                </a:lnTo>
                <a:lnTo>
                  <a:pt x="16953" y="521"/>
                </a:lnTo>
                <a:lnTo>
                  <a:pt x="16931" y="521"/>
                </a:lnTo>
                <a:lnTo>
                  <a:pt x="16267" y="484"/>
                </a:lnTo>
                <a:lnTo>
                  <a:pt x="15637" y="428"/>
                </a:lnTo>
                <a:lnTo>
                  <a:pt x="15063" y="353"/>
                </a:lnTo>
                <a:lnTo>
                  <a:pt x="14523" y="279"/>
                </a:lnTo>
                <a:lnTo>
                  <a:pt x="14040" y="167"/>
                </a:lnTo>
                <a:lnTo>
                  <a:pt x="13635" y="93"/>
                </a:lnTo>
                <a:lnTo>
                  <a:pt x="13331" y="18"/>
                </a:lnTo>
                <a:lnTo>
                  <a:pt x="13117" y="18"/>
                </a:lnTo>
                <a:lnTo>
                  <a:pt x="12982" y="18"/>
                </a:lnTo>
                <a:lnTo>
                  <a:pt x="12858" y="130"/>
                </a:lnTo>
                <a:lnTo>
                  <a:pt x="12723" y="279"/>
                </a:lnTo>
                <a:lnTo>
                  <a:pt x="12622" y="446"/>
                </a:lnTo>
                <a:lnTo>
                  <a:pt x="12510" y="670"/>
                </a:lnTo>
                <a:lnTo>
                  <a:pt x="12419" y="912"/>
                </a:lnTo>
                <a:lnTo>
                  <a:pt x="12363" y="1210"/>
                </a:lnTo>
                <a:lnTo>
                  <a:pt x="12318" y="1526"/>
                </a:lnTo>
                <a:lnTo>
                  <a:pt x="12273" y="1843"/>
                </a:lnTo>
                <a:lnTo>
                  <a:pt x="12251" y="2215"/>
                </a:lnTo>
                <a:lnTo>
                  <a:pt x="12273" y="2532"/>
                </a:lnTo>
                <a:lnTo>
                  <a:pt x="12318" y="2886"/>
                </a:lnTo>
                <a:lnTo>
                  <a:pt x="12386" y="3240"/>
                </a:lnTo>
                <a:lnTo>
                  <a:pt x="12464" y="3556"/>
                </a:lnTo>
                <a:lnTo>
                  <a:pt x="12577" y="3891"/>
                </a:lnTo>
                <a:lnTo>
                  <a:pt x="12746" y="4171"/>
                </a:lnTo>
                <a:lnTo>
                  <a:pt x="12926" y="4487"/>
                </a:lnTo>
                <a:lnTo>
                  <a:pt x="13050" y="4860"/>
                </a:lnTo>
                <a:lnTo>
                  <a:pt x="13162" y="5251"/>
                </a:lnTo>
                <a:lnTo>
                  <a:pt x="13218" y="5604"/>
                </a:lnTo>
                <a:lnTo>
                  <a:pt x="13263" y="5995"/>
                </a:lnTo>
                <a:lnTo>
                  <a:pt x="13241" y="6386"/>
                </a:lnTo>
                <a:lnTo>
                  <a:pt x="13218" y="6740"/>
                </a:lnTo>
                <a:lnTo>
                  <a:pt x="13139" y="7094"/>
                </a:lnTo>
                <a:lnTo>
                  <a:pt x="13050" y="7429"/>
                </a:lnTo>
                <a:lnTo>
                  <a:pt x="12903" y="7746"/>
                </a:lnTo>
                <a:lnTo>
                  <a:pt x="12723" y="8025"/>
                </a:lnTo>
                <a:lnTo>
                  <a:pt x="12532" y="8286"/>
                </a:lnTo>
                <a:lnTo>
                  <a:pt x="12318" y="8491"/>
                </a:lnTo>
                <a:lnTo>
                  <a:pt x="12060" y="8677"/>
                </a:lnTo>
                <a:lnTo>
                  <a:pt x="11756" y="8788"/>
                </a:lnTo>
                <a:lnTo>
                  <a:pt x="11452" y="8826"/>
                </a:lnTo>
                <a:lnTo>
                  <a:pt x="11283" y="8826"/>
                </a:lnTo>
                <a:lnTo>
                  <a:pt x="11126" y="8826"/>
                </a:lnTo>
                <a:lnTo>
                  <a:pt x="11002" y="8788"/>
                </a:lnTo>
                <a:lnTo>
                  <a:pt x="10845" y="8714"/>
                </a:lnTo>
                <a:lnTo>
                  <a:pt x="10721" y="8640"/>
                </a:lnTo>
                <a:lnTo>
                  <a:pt x="10608" y="8565"/>
                </a:lnTo>
                <a:lnTo>
                  <a:pt x="10485" y="8453"/>
                </a:lnTo>
                <a:lnTo>
                  <a:pt x="10372" y="8323"/>
                </a:lnTo>
                <a:lnTo>
                  <a:pt x="10181" y="8062"/>
                </a:lnTo>
                <a:lnTo>
                  <a:pt x="10035" y="7746"/>
                </a:lnTo>
                <a:lnTo>
                  <a:pt x="9900" y="7392"/>
                </a:lnTo>
                <a:lnTo>
                  <a:pt x="9787" y="7001"/>
                </a:lnTo>
                <a:lnTo>
                  <a:pt x="9731" y="6610"/>
                </a:lnTo>
                <a:lnTo>
                  <a:pt x="9686" y="6219"/>
                </a:lnTo>
                <a:lnTo>
                  <a:pt x="9663" y="5772"/>
                </a:lnTo>
                <a:lnTo>
                  <a:pt x="9686" y="5381"/>
                </a:lnTo>
                <a:lnTo>
                  <a:pt x="9753" y="4990"/>
                </a:lnTo>
                <a:lnTo>
                  <a:pt x="9832" y="4636"/>
                </a:lnTo>
                <a:lnTo>
                  <a:pt x="9945" y="4320"/>
                </a:lnTo>
                <a:lnTo>
                  <a:pt x="10068" y="4022"/>
                </a:lnTo>
                <a:lnTo>
                  <a:pt x="10203" y="3817"/>
                </a:lnTo>
                <a:lnTo>
                  <a:pt x="10316" y="3593"/>
                </a:lnTo>
                <a:lnTo>
                  <a:pt x="10395" y="3351"/>
                </a:lnTo>
                <a:lnTo>
                  <a:pt x="10462" y="3109"/>
                </a:lnTo>
                <a:lnTo>
                  <a:pt x="10507" y="2848"/>
                </a:lnTo>
                <a:lnTo>
                  <a:pt x="10530" y="2606"/>
                </a:lnTo>
                <a:lnTo>
                  <a:pt x="10507" y="2346"/>
                </a:lnTo>
                <a:lnTo>
                  <a:pt x="10462" y="2141"/>
                </a:lnTo>
                <a:lnTo>
                  <a:pt x="10395" y="1880"/>
                </a:lnTo>
                <a:lnTo>
                  <a:pt x="10293" y="1638"/>
                </a:lnTo>
                <a:lnTo>
                  <a:pt x="10158" y="1415"/>
                </a:lnTo>
                <a:lnTo>
                  <a:pt x="9967" y="1210"/>
                </a:lnTo>
                <a:lnTo>
                  <a:pt x="9753" y="986"/>
                </a:lnTo>
                <a:lnTo>
                  <a:pt x="9495" y="819"/>
                </a:lnTo>
                <a:lnTo>
                  <a:pt x="9191" y="670"/>
                </a:lnTo>
                <a:lnTo>
                  <a:pt x="8842" y="521"/>
                </a:lnTo>
                <a:lnTo>
                  <a:pt x="8471" y="446"/>
                </a:lnTo>
                <a:lnTo>
                  <a:pt x="7998" y="428"/>
                </a:lnTo>
                <a:lnTo>
                  <a:pt x="7413" y="428"/>
                </a:lnTo>
                <a:lnTo>
                  <a:pt x="6817" y="446"/>
                </a:lnTo>
                <a:lnTo>
                  <a:pt x="6187" y="521"/>
                </a:lnTo>
                <a:lnTo>
                  <a:pt x="5602" y="633"/>
                </a:lnTo>
                <a:lnTo>
                  <a:pt x="5107" y="744"/>
                </a:lnTo>
                <a:lnTo>
                  <a:pt x="4725" y="856"/>
                </a:lnTo>
                <a:lnTo>
                  <a:pt x="4848" y="1564"/>
                </a:lnTo>
                <a:lnTo>
                  <a:pt x="5028" y="2495"/>
                </a:lnTo>
                <a:lnTo>
                  <a:pt x="5175" y="3556"/>
                </a:lnTo>
                <a:lnTo>
                  <a:pt x="5298" y="4673"/>
                </a:lnTo>
                <a:lnTo>
                  <a:pt x="5343" y="5213"/>
                </a:lnTo>
                <a:lnTo>
                  <a:pt x="5388" y="5753"/>
                </a:lnTo>
                <a:lnTo>
                  <a:pt x="5411" y="6275"/>
                </a:lnTo>
                <a:lnTo>
                  <a:pt x="5411" y="6740"/>
                </a:lnTo>
                <a:lnTo>
                  <a:pt x="5366" y="7168"/>
                </a:lnTo>
                <a:lnTo>
                  <a:pt x="5321" y="7541"/>
                </a:lnTo>
                <a:lnTo>
                  <a:pt x="5287" y="7708"/>
                </a:lnTo>
                <a:lnTo>
                  <a:pt x="5242" y="7857"/>
                </a:lnTo>
                <a:lnTo>
                  <a:pt x="5197" y="7969"/>
                </a:lnTo>
                <a:lnTo>
                  <a:pt x="5130" y="8062"/>
                </a:lnTo>
                <a:lnTo>
                  <a:pt x="5006" y="8248"/>
                </a:lnTo>
                <a:lnTo>
                  <a:pt x="4848" y="8397"/>
                </a:lnTo>
                <a:lnTo>
                  <a:pt x="4725" y="8528"/>
                </a:lnTo>
                <a:lnTo>
                  <a:pt x="4567" y="8640"/>
                </a:lnTo>
                <a:lnTo>
                  <a:pt x="4421" y="8714"/>
                </a:lnTo>
                <a:lnTo>
                  <a:pt x="4263" y="8751"/>
                </a:lnTo>
                <a:lnTo>
                  <a:pt x="4095" y="8788"/>
                </a:lnTo>
                <a:lnTo>
                  <a:pt x="3948" y="8788"/>
                </a:lnTo>
                <a:lnTo>
                  <a:pt x="3791" y="8751"/>
                </a:lnTo>
                <a:lnTo>
                  <a:pt x="3667" y="8714"/>
                </a:lnTo>
                <a:lnTo>
                  <a:pt x="3510" y="8677"/>
                </a:lnTo>
                <a:lnTo>
                  <a:pt x="3386" y="8602"/>
                </a:lnTo>
                <a:lnTo>
                  <a:pt x="3251" y="8491"/>
                </a:lnTo>
                <a:lnTo>
                  <a:pt x="3127" y="8360"/>
                </a:lnTo>
                <a:lnTo>
                  <a:pt x="3015" y="8248"/>
                </a:lnTo>
                <a:lnTo>
                  <a:pt x="2925" y="8062"/>
                </a:lnTo>
                <a:lnTo>
                  <a:pt x="2778" y="7857"/>
                </a:lnTo>
                <a:lnTo>
                  <a:pt x="2610" y="7671"/>
                </a:lnTo>
                <a:lnTo>
                  <a:pt x="2407" y="7541"/>
                </a:lnTo>
                <a:lnTo>
                  <a:pt x="2171" y="7466"/>
                </a:lnTo>
                <a:lnTo>
                  <a:pt x="1957" y="7429"/>
                </a:lnTo>
                <a:lnTo>
                  <a:pt x="1698" y="7429"/>
                </a:lnTo>
                <a:lnTo>
                  <a:pt x="1462" y="7466"/>
                </a:lnTo>
                <a:lnTo>
                  <a:pt x="1226" y="7559"/>
                </a:lnTo>
                <a:lnTo>
                  <a:pt x="989" y="7708"/>
                </a:lnTo>
                <a:lnTo>
                  <a:pt x="776" y="7932"/>
                </a:lnTo>
                <a:lnTo>
                  <a:pt x="551" y="8211"/>
                </a:lnTo>
                <a:lnTo>
                  <a:pt x="382" y="8528"/>
                </a:lnTo>
                <a:lnTo>
                  <a:pt x="315" y="8714"/>
                </a:lnTo>
                <a:lnTo>
                  <a:pt x="236" y="8919"/>
                </a:lnTo>
                <a:lnTo>
                  <a:pt x="191" y="9142"/>
                </a:lnTo>
                <a:lnTo>
                  <a:pt x="123" y="9347"/>
                </a:lnTo>
                <a:lnTo>
                  <a:pt x="78" y="9608"/>
                </a:lnTo>
                <a:lnTo>
                  <a:pt x="56" y="9887"/>
                </a:lnTo>
                <a:lnTo>
                  <a:pt x="33" y="10185"/>
                </a:lnTo>
                <a:lnTo>
                  <a:pt x="33" y="10464"/>
                </a:lnTo>
                <a:lnTo>
                  <a:pt x="33" y="10706"/>
                </a:lnTo>
                <a:lnTo>
                  <a:pt x="56" y="10967"/>
                </a:lnTo>
                <a:lnTo>
                  <a:pt x="78" y="11172"/>
                </a:lnTo>
                <a:lnTo>
                  <a:pt x="123" y="11395"/>
                </a:lnTo>
                <a:lnTo>
                  <a:pt x="168" y="11600"/>
                </a:lnTo>
                <a:lnTo>
                  <a:pt x="236" y="11786"/>
                </a:lnTo>
                <a:lnTo>
                  <a:pt x="292" y="11973"/>
                </a:lnTo>
                <a:lnTo>
                  <a:pt x="382" y="12140"/>
                </a:lnTo>
                <a:lnTo>
                  <a:pt x="540" y="12419"/>
                </a:lnTo>
                <a:lnTo>
                  <a:pt x="731" y="12680"/>
                </a:lnTo>
                <a:lnTo>
                  <a:pt x="944" y="12866"/>
                </a:lnTo>
                <a:lnTo>
                  <a:pt x="1158" y="12997"/>
                </a:lnTo>
                <a:lnTo>
                  <a:pt x="1395" y="13108"/>
                </a:lnTo>
                <a:lnTo>
                  <a:pt x="1608" y="13183"/>
                </a:lnTo>
                <a:lnTo>
                  <a:pt x="1856" y="13183"/>
                </a:lnTo>
                <a:lnTo>
                  <a:pt x="2070" y="13146"/>
                </a:lnTo>
                <a:lnTo>
                  <a:pt x="2261" y="13071"/>
                </a:lnTo>
                <a:lnTo>
                  <a:pt x="2430" y="12960"/>
                </a:lnTo>
                <a:lnTo>
                  <a:pt x="2587" y="12792"/>
                </a:lnTo>
                <a:lnTo>
                  <a:pt x="2688" y="12606"/>
                </a:lnTo>
                <a:lnTo>
                  <a:pt x="2801" y="12419"/>
                </a:lnTo>
                <a:lnTo>
                  <a:pt x="2925" y="12289"/>
                </a:lnTo>
                <a:lnTo>
                  <a:pt x="3082" y="12177"/>
                </a:lnTo>
                <a:lnTo>
                  <a:pt x="3228" y="12103"/>
                </a:lnTo>
                <a:lnTo>
                  <a:pt x="3408" y="12103"/>
                </a:lnTo>
                <a:lnTo>
                  <a:pt x="3577" y="12103"/>
                </a:lnTo>
                <a:lnTo>
                  <a:pt x="3723" y="12177"/>
                </a:lnTo>
                <a:lnTo>
                  <a:pt x="3903" y="12252"/>
                </a:lnTo>
                <a:lnTo>
                  <a:pt x="4072" y="12364"/>
                </a:lnTo>
                <a:lnTo>
                  <a:pt x="4230" y="12494"/>
                </a:lnTo>
                <a:lnTo>
                  <a:pt x="4353" y="12643"/>
                </a:lnTo>
                <a:lnTo>
                  <a:pt x="4488" y="12829"/>
                </a:lnTo>
                <a:lnTo>
                  <a:pt x="4567" y="13034"/>
                </a:lnTo>
                <a:lnTo>
                  <a:pt x="4657" y="13257"/>
                </a:lnTo>
                <a:lnTo>
                  <a:pt x="4702" y="13462"/>
                </a:lnTo>
                <a:lnTo>
                  <a:pt x="4725" y="13686"/>
                </a:lnTo>
                <a:lnTo>
                  <a:pt x="4702" y="14282"/>
                </a:lnTo>
                <a:lnTo>
                  <a:pt x="4657" y="15045"/>
                </a:lnTo>
                <a:lnTo>
                  <a:pt x="4612" y="15976"/>
                </a:lnTo>
                <a:lnTo>
                  <a:pt x="4590" y="16926"/>
                </a:lnTo>
                <a:lnTo>
                  <a:pt x="4567" y="17968"/>
                </a:lnTo>
                <a:lnTo>
                  <a:pt x="4567" y="19011"/>
                </a:lnTo>
                <a:lnTo>
                  <a:pt x="4590" y="19514"/>
                </a:lnTo>
                <a:lnTo>
                  <a:pt x="4612" y="19980"/>
                </a:lnTo>
                <a:lnTo>
                  <a:pt x="4657" y="20426"/>
                </a:lnTo>
                <a:lnTo>
                  <a:pt x="4725" y="20836"/>
                </a:lnTo>
                <a:lnTo>
                  <a:pt x="4848" y="20929"/>
                </a:lnTo>
                <a:lnTo>
                  <a:pt x="5040" y="21004"/>
                </a:lnTo>
                <a:lnTo>
                  <a:pt x="5265" y="21078"/>
                </a:lnTo>
                <a:lnTo>
                  <a:pt x="5478" y="21115"/>
                </a:lnTo>
                <a:lnTo>
                  <a:pt x="6041" y="21115"/>
                </a:lnTo>
                <a:lnTo>
                  <a:pt x="6637" y="21078"/>
                </a:lnTo>
                <a:lnTo>
                  <a:pt x="7312" y="21004"/>
                </a:lnTo>
                <a:lnTo>
                  <a:pt x="7998" y="20929"/>
                </a:lnTo>
                <a:lnTo>
                  <a:pt x="8696" y="20855"/>
                </a:lnTo>
                <a:lnTo>
                  <a:pt x="9360" y="20836"/>
                </a:lnTo>
                <a:close/>
              </a:path>
            </a:pathLst>
          </a:custGeom>
          <a:solidFill>
            <a:srgbClr val="FFCC99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12" name="Puzzle1"/>
          <p:cNvSpPr>
            <a:spLocks noEditPoints="1" noChangeArrowheads="1"/>
          </p:cNvSpPr>
          <p:nvPr/>
        </p:nvSpPr>
        <p:spPr bwMode="auto">
          <a:xfrm>
            <a:off x="7094876" y="4149391"/>
            <a:ext cx="1635699" cy="848218"/>
          </a:xfrm>
          <a:custGeom>
            <a:avLst/>
            <a:gdLst>
              <a:gd name="T0" fmla="*/ 16740 w 21600"/>
              <a:gd name="T1" fmla="*/ 21078 h 21600"/>
              <a:gd name="T2" fmla="*/ 16976 w 21600"/>
              <a:gd name="T3" fmla="*/ 521 h 21600"/>
              <a:gd name="T4" fmla="*/ 4725 w 21600"/>
              <a:gd name="T5" fmla="*/ 856 h 21600"/>
              <a:gd name="T6" fmla="*/ 5040 w 21600"/>
              <a:gd name="T7" fmla="*/ 21004 h 21600"/>
              <a:gd name="T8" fmla="*/ 10811 w 21600"/>
              <a:gd name="T9" fmla="*/ 12885 h 21600"/>
              <a:gd name="T10" fmla="*/ 10845 w 21600"/>
              <a:gd name="T11" fmla="*/ 8714 h 21600"/>
              <a:gd name="T12" fmla="*/ 21600 w 21600"/>
              <a:gd name="T13" fmla="*/ 10000 h 21600"/>
              <a:gd name="T14" fmla="*/ 56 w 21600"/>
              <a:gd name="T15" fmla="*/ 10000 h 21600"/>
              <a:gd name="T16" fmla="*/ 6086 w 21600"/>
              <a:gd name="T17" fmla="*/ 2569 h 21600"/>
              <a:gd name="T18" fmla="*/ 16132 w 21600"/>
              <a:gd name="T19" fmla="*/ 19552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9360" y="20836"/>
                </a:moveTo>
                <a:lnTo>
                  <a:pt x="9528" y="20836"/>
                </a:lnTo>
                <a:lnTo>
                  <a:pt x="9686" y="20762"/>
                </a:lnTo>
                <a:lnTo>
                  <a:pt x="9810" y="20687"/>
                </a:lnTo>
                <a:lnTo>
                  <a:pt x="9922" y="20575"/>
                </a:lnTo>
                <a:lnTo>
                  <a:pt x="10012" y="20426"/>
                </a:lnTo>
                <a:lnTo>
                  <a:pt x="10068" y="20296"/>
                </a:lnTo>
                <a:lnTo>
                  <a:pt x="10113" y="20110"/>
                </a:lnTo>
                <a:lnTo>
                  <a:pt x="10136" y="19905"/>
                </a:lnTo>
                <a:lnTo>
                  <a:pt x="10136" y="19682"/>
                </a:lnTo>
                <a:lnTo>
                  <a:pt x="10113" y="19440"/>
                </a:lnTo>
                <a:lnTo>
                  <a:pt x="10068" y="19142"/>
                </a:lnTo>
                <a:lnTo>
                  <a:pt x="10012" y="18900"/>
                </a:lnTo>
                <a:lnTo>
                  <a:pt x="9900" y="18620"/>
                </a:lnTo>
                <a:lnTo>
                  <a:pt x="9787" y="18285"/>
                </a:lnTo>
                <a:lnTo>
                  <a:pt x="9641" y="17968"/>
                </a:lnTo>
                <a:lnTo>
                  <a:pt x="9472" y="17652"/>
                </a:lnTo>
                <a:lnTo>
                  <a:pt x="9382" y="17466"/>
                </a:lnTo>
                <a:lnTo>
                  <a:pt x="9315" y="17298"/>
                </a:lnTo>
                <a:lnTo>
                  <a:pt x="9258" y="17112"/>
                </a:lnTo>
                <a:lnTo>
                  <a:pt x="9191" y="16926"/>
                </a:lnTo>
                <a:lnTo>
                  <a:pt x="9123" y="16535"/>
                </a:lnTo>
                <a:lnTo>
                  <a:pt x="9101" y="16144"/>
                </a:lnTo>
                <a:lnTo>
                  <a:pt x="9101" y="15753"/>
                </a:lnTo>
                <a:lnTo>
                  <a:pt x="9168" y="15362"/>
                </a:lnTo>
                <a:lnTo>
                  <a:pt x="9236" y="14971"/>
                </a:lnTo>
                <a:lnTo>
                  <a:pt x="9360" y="14580"/>
                </a:lnTo>
                <a:lnTo>
                  <a:pt x="9495" y="14244"/>
                </a:lnTo>
                <a:lnTo>
                  <a:pt x="9663" y="13891"/>
                </a:lnTo>
                <a:lnTo>
                  <a:pt x="9855" y="13611"/>
                </a:lnTo>
                <a:lnTo>
                  <a:pt x="10068" y="13351"/>
                </a:lnTo>
                <a:lnTo>
                  <a:pt x="10293" y="13146"/>
                </a:lnTo>
                <a:lnTo>
                  <a:pt x="10552" y="12997"/>
                </a:lnTo>
                <a:lnTo>
                  <a:pt x="10811" y="12885"/>
                </a:lnTo>
                <a:lnTo>
                  <a:pt x="11069" y="12866"/>
                </a:lnTo>
                <a:lnTo>
                  <a:pt x="11351" y="12885"/>
                </a:lnTo>
                <a:lnTo>
                  <a:pt x="11610" y="12997"/>
                </a:lnTo>
                <a:lnTo>
                  <a:pt x="11846" y="13183"/>
                </a:lnTo>
                <a:lnTo>
                  <a:pt x="12060" y="13388"/>
                </a:lnTo>
                <a:lnTo>
                  <a:pt x="12251" y="13648"/>
                </a:lnTo>
                <a:lnTo>
                  <a:pt x="12419" y="13928"/>
                </a:lnTo>
                <a:lnTo>
                  <a:pt x="12555" y="14244"/>
                </a:lnTo>
                <a:lnTo>
                  <a:pt x="12690" y="14617"/>
                </a:lnTo>
                <a:lnTo>
                  <a:pt x="12768" y="15008"/>
                </a:lnTo>
                <a:lnTo>
                  <a:pt x="12836" y="15399"/>
                </a:lnTo>
                <a:lnTo>
                  <a:pt x="12858" y="15753"/>
                </a:lnTo>
                <a:lnTo>
                  <a:pt x="12858" y="16144"/>
                </a:lnTo>
                <a:lnTo>
                  <a:pt x="12813" y="16535"/>
                </a:lnTo>
                <a:lnTo>
                  <a:pt x="12746" y="16888"/>
                </a:lnTo>
                <a:lnTo>
                  <a:pt x="12667" y="17224"/>
                </a:lnTo>
                <a:lnTo>
                  <a:pt x="12510" y="17503"/>
                </a:lnTo>
                <a:lnTo>
                  <a:pt x="12228" y="18043"/>
                </a:lnTo>
                <a:lnTo>
                  <a:pt x="11970" y="18546"/>
                </a:lnTo>
                <a:lnTo>
                  <a:pt x="11868" y="18751"/>
                </a:lnTo>
                <a:lnTo>
                  <a:pt x="11778" y="18974"/>
                </a:lnTo>
                <a:lnTo>
                  <a:pt x="11711" y="19179"/>
                </a:lnTo>
                <a:lnTo>
                  <a:pt x="11666" y="19365"/>
                </a:lnTo>
                <a:lnTo>
                  <a:pt x="11632" y="19570"/>
                </a:lnTo>
                <a:lnTo>
                  <a:pt x="11632" y="19756"/>
                </a:lnTo>
                <a:lnTo>
                  <a:pt x="11632" y="19942"/>
                </a:lnTo>
                <a:lnTo>
                  <a:pt x="11643" y="20110"/>
                </a:lnTo>
                <a:lnTo>
                  <a:pt x="11711" y="20296"/>
                </a:lnTo>
                <a:lnTo>
                  <a:pt x="11801" y="20464"/>
                </a:lnTo>
                <a:lnTo>
                  <a:pt x="11891" y="20650"/>
                </a:lnTo>
                <a:lnTo>
                  <a:pt x="12037" y="20836"/>
                </a:lnTo>
                <a:lnTo>
                  <a:pt x="12206" y="21004"/>
                </a:lnTo>
                <a:lnTo>
                  <a:pt x="12419" y="21190"/>
                </a:lnTo>
                <a:lnTo>
                  <a:pt x="12667" y="21320"/>
                </a:lnTo>
                <a:lnTo>
                  <a:pt x="12960" y="21432"/>
                </a:lnTo>
                <a:lnTo>
                  <a:pt x="13286" y="21544"/>
                </a:lnTo>
                <a:lnTo>
                  <a:pt x="13612" y="21655"/>
                </a:lnTo>
                <a:lnTo>
                  <a:pt x="13983" y="21693"/>
                </a:lnTo>
                <a:lnTo>
                  <a:pt x="14343" y="21730"/>
                </a:lnTo>
                <a:lnTo>
                  <a:pt x="14715" y="21730"/>
                </a:lnTo>
                <a:lnTo>
                  <a:pt x="15075" y="21730"/>
                </a:lnTo>
                <a:lnTo>
                  <a:pt x="15446" y="21655"/>
                </a:lnTo>
                <a:lnTo>
                  <a:pt x="15794" y="21581"/>
                </a:lnTo>
                <a:lnTo>
                  <a:pt x="16132" y="21432"/>
                </a:lnTo>
                <a:lnTo>
                  <a:pt x="16458" y="21302"/>
                </a:lnTo>
                <a:lnTo>
                  <a:pt x="16740" y="21078"/>
                </a:lnTo>
                <a:lnTo>
                  <a:pt x="16976" y="20836"/>
                </a:lnTo>
                <a:lnTo>
                  <a:pt x="17043" y="20650"/>
                </a:lnTo>
                <a:lnTo>
                  <a:pt x="17088" y="20426"/>
                </a:lnTo>
                <a:lnTo>
                  <a:pt x="17133" y="20222"/>
                </a:lnTo>
                <a:lnTo>
                  <a:pt x="17156" y="19980"/>
                </a:lnTo>
                <a:lnTo>
                  <a:pt x="17167" y="19477"/>
                </a:lnTo>
                <a:lnTo>
                  <a:pt x="17167" y="18974"/>
                </a:lnTo>
                <a:lnTo>
                  <a:pt x="17156" y="18397"/>
                </a:lnTo>
                <a:lnTo>
                  <a:pt x="17111" y="17820"/>
                </a:lnTo>
                <a:lnTo>
                  <a:pt x="17066" y="17261"/>
                </a:lnTo>
                <a:lnTo>
                  <a:pt x="16998" y="16646"/>
                </a:lnTo>
                <a:lnTo>
                  <a:pt x="16852" y="15511"/>
                </a:lnTo>
                <a:lnTo>
                  <a:pt x="16740" y="14393"/>
                </a:lnTo>
                <a:lnTo>
                  <a:pt x="16717" y="13928"/>
                </a:lnTo>
                <a:lnTo>
                  <a:pt x="16695" y="13462"/>
                </a:lnTo>
                <a:lnTo>
                  <a:pt x="16717" y="13071"/>
                </a:lnTo>
                <a:lnTo>
                  <a:pt x="16785" y="12755"/>
                </a:lnTo>
                <a:lnTo>
                  <a:pt x="16852" y="12419"/>
                </a:lnTo>
                <a:lnTo>
                  <a:pt x="16953" y="12140"/>
                </a:lnTo>
                <a:lnTo>
                  <a:pt x="17088" y="11898"/>
                </a:lnTo>
                <a:lnTo>
                  <a:pt x="17212" y="11675"/>
                </a:lnTo>
                <a:lnTo>
                  <a:pt x="17370" y="11470"/>
                </a:lnTo>
                <a:lnTo>
                  <a:pt x="17516" y="11284"/>
                </a:lnTo>
                <a:lnTo>
                  <a:pt x="17696" y="11135"/>
                </a:lnTo>
                <a:lnTo>
                  <a:pt x="17865" y="11042"/>
                </a:lnTo>
                <a:lnTo>
                  <a:pt x="18033" y="10930"/>
                </a:lnTo>
                <a:lnTo>
                  <a:pt x="18213" y="10893"/>
                </a:lnTo>
                <a:lnTo>
                  <a:pt x="18382" y="10893"/>
                </a:lnTo>
                <a:lnTo>
                  <a:pt x="18551" y="10967"/>
                </a:lnTo>
                <a:lnTo>
                  <a:pt x="18708" y="11042"/>
                </a:lnTo>
                <a:lnTo>
                  <a:pt x="18855" y="11172"/>
                </a:lnTo>
                <a:lnTo>
                  <a:pt x="19012" y="11358"/>
                </a:lnTo>
                <a:lnTo>
                  <a:pt x="19136" y="11600"/>
                </a:lnTo>
                <a:lnTo>
                  <a:pt x="19271" y="11861"/>
                </a:lnTo>
                <a:lnTo>
                  <a:pt x="19440" y="12028"/>
                </a:lnTo>
                <a:lnTo>
                  <a:pt x="19608" y="12177"/>
                </a:lnTo>
                <a:lnTo>
                  <a:pt x="19822" y="12289"/>
                </a:lnTo>
                <a:lnTo>
                  <a:pt x="20025" y="12289"/>
                </a:lnTo>
                <a:lnTo>
                  <a:pt x="20238" y="12289"/>
                </a:lnTo>
                <a:lnTo>
                  <a:pt x="20452" y="12215"/>
                </a:lnTo>
                <a:lnTo>
                  <a:pt x="20643" y="12103"/>
                </a:lnTo>
                <a:lnTo>
                  <a:pt x="20846" y="11973"/>
                </a:lnTo>
                <a:lnTo>
                  <a:pt x="21037" y="11786"/>
                </a:lnTo>
                <a:lnTo>
                  <a:pt x="21206" y="11563"/>
                </a:lnTo>
                <a:lnTo>
                  <a:pt x="21363" y="11321"/>
                </a:lnTo>
                <a:lnTo>
                  <a:pt x="21465" y="11079"/>
                </a:lnTo>
                <a:lnTo>
                  <a:pt x="21577" y="10744"/>
                </a:lnTo>
                <a:lnTo>
                  <a:pt x="21622" y="10427"/>
                </a:lnTo>
                <a:lnTo>
                  <a:pt x="21645" y="10111"/>
                </a:lnTo>
                <a:lnTo>
                  <a:pt x="21622" y="9608"/>
                </a:lnTo>
                <a:lnTo>
                  <a:pt x="21577" y="9142"/>
                </a:lnTo>
                <a:lnTo>
                  <a:pt x="21465" y="8751"/>
                </a:lnTo>
                <a:lnTo>
                  <a:pt x="21363" y="8397"/>
                </a:lnTo>
                <a:lnTo>
                  <a:pt x="21206" y="8062"/>
                </a:lnTo>
                <a:lnTo>
                  <a:pt x="21037" y="7820"/>
                </a:lnTo>
                <a:lnTo>
                  <a:pt x="20846" y="7597"/>
                </a:lnTo>
                <a:lnTo>
                  <a:pt x="20643" y="7429"/>
                </a:lnTo>
                <a:lnTo>
                  <a:pt x="20452" y="7317"/>
                </a:lnTo>
                <a:lnTo>
                  <a:pt x="20238" y="7206"/>
                </a:lnTo>
                <a:lnTo>
                  <a:pt x="20025" y="7168"/>
                </a:lnTo>
                <a:lnTo>
                  <a:pt x="19822" y="7206"/>
                </a:lnTo>
                <a:lnTo>
                  <a:pt x="19608" y="7243"/>
                </a:lnTo>
                <a:lnTo>
                  <a:pt x="19440" y="7355"/>
                </a:lnTo>
                <a:lnTo>
                  <a:pt x="19271" y="7504"/>
                </a:lnTo>
                <a:lnTo>
                  <a:pt x="19136" y="7708"/>
                </a:lnTo>
                <a:lnTo>
                  <a:pt x="19012" y="7895"/>
                </a:lnTo>
                <a:lnTo>
                  <a:pt x="18832" y="8025"/>
                </a:lnTo>
                <a:lnTo>
                  <a:pt x="18663" y="8174"/>
                </a:lnTo>
                <a:lnTo>
                  <a:pt x="18472" y="8248"/>
                </a:lnTo>
                <a:lnTo>
                  <a:pt x="18270" y="8286"/>
                </a:lnTo>
                <a:lnTo>
                  <a:pt x="18078" y="8323"/>
                </a:lnTo>
                <a:lnTo>
                  <a:pt x="17887" y="8323"/>
                </a:lnTo>
                <a:lnTo>
                  <a:pt x="17696" y="8248"/>
                </a:lnTo>
                <a:lnTo>
                  <a:pt x="17493" y="8174"/>
                </a:lnTo>
                <a:lnTo>
                  <a:pt x="17302" y="8062"/>
                </a:lnTo>
                <a:lnTo>
                  <a:pt x="17133" y="7969"/>
                </a:lnTo>
                <a:lnTo>
                  <a:pt x="16976" y="7783"/>
                </a:lnTo>
                <a:lnTo>
                  <a:pt x="16852" y="7597"/>
                </a:lnTo>
                <a:lnTo>
                  <a:pt x="16740" y="7429"/>
                </a:lnTo>
                <a:lnTo>
                  <a:pt x="16672" y="7168"/>
                </a:lnTo>
                <a:lnTo>
                  <a:pt x="16638" y="6926"/>
                </a:lnTo>
                <a:lnTo>
                  <a:pt x="16616" y="6498"/>
                </a:lnTo>
                <a:lnTo>
                  <a:pt x="16616" y="5772"/>
                </a:lnTo>
                <a:lnTo>
                  <a:pt x="16650" y="4915"/>
                </a:lnTo>
                <a:lnTo>
                  <a:pt x="16695" y="3928"/>
                </a:lnTo>
                <a:lnTo>
                  <a:pt x="16762" y="2960"/>
                </a:lnTo>
                <a:lnTo>
                  <a:pt x="16830" y="1992"/>
                </a:lnTo>
                <a:lnTo>
                  <a:pt x="16908" y="1173"/>
                </a:lnTo>
                <a:lnTo>
                  <a:pt x="16976" y="521"/>
                </a:lnTo>
                <a:lnTo>
                  <a:pt x="16953" y="521"/>
                </a:lnTo>
                <a:lnTo>
                  <a:pt x="16931" y="521"/>
                </a:lnTo>
                <a:lnTo>
                  <a:pt x="16267" y="484"/>
                </a:lnTo>
                <a:lnTo>
                  <a:pt x="15637" y="428"/>
                </a:lnTo>
                <a:lnTo>
                  <a:pt x="15063" y="353"/>
                </a:lnTo>
                <a:lnTo>
                  <a:pt x="14523" y="279"/>
                </a:lnTo>
                <a:lnTo>
                  <a:pt x="14040" y="167"/>
                </a:lnTo>
                <a:lnTo>
                  <a:pt x="13635" y="93"/>
                </a:lnTo>
                <a:lnTo>
                  <a:pt x="13331" y="18"/>
                </a:lnTo>
                <a:lnTo>
                  <a:pt x="13117" y="18"/>
                </a:lnTo>
                <a:lnTo>
                  <a:pt x="12982" y="18"/>
                </a:lnTo>
                <a:lnTo>
                  <a:pt x="12858" y="130"/>
                </a:lnTo>
                <a:lnTo>
                  <a:pt x="12723" y="279"/>
                </a:lnTo>
                <a:lnTo>
                  <a:pt x="12622" y="446"/>
                </a:lnTo>
                <a:lnTo>
                  <a:pt x="12510" y="670"/>
                </a:lnTo>
                <a:lnTo>
                  <a:pt x="12419" y="912"/>
                </a:lnTo>
                <a:lnTo>
                  <a:pt x="12363" y="1210"/>
                </a:lnTo>
                <a:lnTo>
                  <a:pt x="12318" y="1526"/>
                </a:lnTo>
                <a:lnTo>
                  <a:pt x="12273" y="1843"/>
                </a:lnTo>
                <a:lnTo>
                  <a:pt x="12251" y="2215"/>
                </a:lnTo>
                <a:lnTo>
                  <a:pt x="12273" y="2532"/>
                </a:lnTo>
                <a:lnTo>
                  <a:pt x="12318" y="2886"/>
                </a:lnTo>
                <a:lnTo>
                  <a:pt x="12386" y="3240"/>
                </a:lnTo>
                <a:lnTo>
                  <a:pt x="12464" y="3556"/>
                </a:lnTo>
                <a:lnTo>
                  <a:pt x="12577" y="3891"/>
                </a:lnTo>
                <a:lnTo>
                  <a:pt x="12746" y="4171"/>
                </a:lnTo>
                <a:lnTo>
                  <a:pt x="12926" y="4487"/>
                </a:lnTo>
                <a:lnTo>
                  <a:pt x="13050" y="4860"/>
                </a:lnTo>
                <a:lnTo>
                  <a:pt x="13162" y="5251"/>
                </a:lnTo>
                <a:lnTo>
                  <a:pt x="13218" y="5604"/>
                </a:lnTo>
                <a:lnTo>
                  <a:pt x="13263" y="5995"/>
                </a:lnTo>
                <a:lnTo>
                  <a:pt x="13241" y="6386"/>
                </a:lnTo>
                <a:lnTo>
                  <a:pt x="13218" y="6740"/>
                </a:lnTo>
                <a:lnTo>
                  <a:pt x="13139" y="7094"/>
                </a:lnTo>
                <a:lnTo>
                  <a:pt x="13050" y="7429"/>
                </a:lnTo>
                <a:lnTo>
                  <a:pt x="12903" y="7746"/>
                </a:lnTo>
                <a:lnTo>
                  <a:pt x="12723" y="8025"/>
                </a:lnTo>
                <a:lnTo>
                  <a:pt x="12532" y="8286"/>
                </a:lnTo>
                <a:lnTo>
                  <a:pt x="12318" y="8491"/>
                </a:lnTo>
                <a:lnTo>
                  <a:pt x="12060" y="8677"/>
                </a:lnTo>
                <a:lnTo>
                  <a:pt x="11756" y="8788"/>
                </a:lnTo>
                <a:lnTo>
                  <a:pt x="11452" y="8826"/>
                </a:lnTo>
                <a:lnTo>
                  <a:pt x="11283" y="8826"/>
                </a:lnTo>
                <a:lnTo>
                  <a:pt x="11126" y="8826"/>
                </a:lnTo>
                <a:lnTo>
                  <a:pt x="11002" y="8788"/>
                </a:lnTo>
                <a:lnTo>
                  <a:pt x="10845" y="8714"/>
                </a:lnTo>
                <a:lnTo>
                  <a:pt x="10721" y="8640"/>
                </a:lnTo>
                <a:lnTo>
                  <a:pt x="10608" y="8565"/>
                </a:lnTo>
                <a:lnTo>
                  <a:pt x="10485" y="8453"/>
                </a:lnTo>
                <a:lnTo>
                  <a:pt x="10372" y="8323"/>
                </a:lnTo>
                <a:lnTo>
                  <a:pt x="10181" y="8062"/>
                </a:lnTo>
                <a:lnTo>
                  <a:pt x="10035" y="7746"/>
                </a:lnTo>
                <a:lnTo>
                  <a:pt x="9900" y="7392"/>
                </a:lnTo>
                <a:lnTo>
                  <a:pt x="9787" y="7001"/>
                </a:lnTo>
                <a:lnTo>
                  <a:pt x="9731" y="6610"/>
                </a:lnTo>
                <a:lnTo>
                  <a:pt x="9686" y="6219"/>
                </a:lnTo>
                <a:lnTo>
                  <a:pt x="9663" y="5772"/>
                </a:lnTo>
                <a:lnTo>
                  <a:pt x="9686" y="5381"/>
                </a:lnTo>
                <a:lnTo>
                  <a:pt x="9753" y="4990"/>
                </a:lnTo>
                <a:lnTo>
                  <a:pt x="9832" y="4636"/>
                </a:lnTo>
                <a:lnTo>
                  <a:pt x="9945" y="4320"/>
                </a:lnTo>
                <a:lnTo>
                  <a:pt x="10068" y="4022"/>
                </a:lnTo>
                <a:lnTo>
                  <a:pt x="10203" y="3817"/>
                </a:lnTo>
                <a:lnTo>
                  <a:pt x="10316" y="3593"/>
                </a:lnTo>
                <a:lnTo>
                  <a:pt x="10395" y="3351"/>
                </a:lnTo>
                <a:lnTo>
                  <a:pt x="10462" y="3109"/>
                </a:lnTo>
                <a:lnTo>
                  <a:pt x="10507" y="2848"/>
                </a:lnTo>
                <a:lnTo>
                  <a:pt x="10530" y="2606"/>
                </a:lnTo>
                <a:lnTo>
                  <a:pt x="10507" y="2346"/>
                </a:lnTo>
                <a:lnTo>
                  <a:pt x="10462" y="2141"/>
                </a:lnTo>
                <a:lnTo>
                  <a:pt x="10395" y="1880"/>
                </a:lnTo>
                <a:lnTo>
                  <a:pt x="10293" y="1638"/>
                </a:lnTo>
                <a:lnTo>
                  <a:pt x="10158" y="1415"/>
                </a:lnTo>
                <a:lnTo>
                  <a:pt x="9967" y="1210"/>
                </a:lnTo>
                <a:lnTo>
                  <a:pt x="9753" y="986"/>
                </a:lnTo>
                <a:lnTo>
                  <a:pt x="9495" y="819"/>
                </a:lnTo>
                <a:lnTo>
                  <a:pt x="9191" y="670"/>
                </a:lnTo>
                <a:lnTo>
                  <a:pt x="8842" y="521"/>
                </a:lnTo>
                <a:lnTo>
                  <a:pt x="8471" y="446"/>
                </a:lnTo>
                <a:lnTo>
                  <a:pt x="7998" y="428"/>
                </a:lnTo>
                <a:lnTo>
                  <a:pt x="7413" y="428"/>
                </a:lnTo>
                <a:lnTo>
                  <a:pt x="6817" y="446"/>
                </a:lnTo>
                <a:lnTo>
                  <a:pt x="6187" y="521"/>
                </a:lnTo>
                <a:lnTo>
                  <a:pt x="5602" y="633"/>
                </a:lnTo>
                <a:lnTo>
                  <a:pt x="5107" y="744"/>
                </a:lnTo>
                <a:lnTo>
                  <a:pt x="4725" y="856"/>
                </a:lnTo>
                <a:lnTo>
                  <a:pt x="4848" y="1564"/>
                </a:lnTo>
                <a:lnTo>
                  <a:pt x="5028" y="2495"/>
                </a:lnTo>
                <a:lnTo>
                  <a:pt x="5175" y="3556"/>
                </a:lnTo>
                <a:lnTo>
                  <a:pt x="5298" y="4673"/>
                </a:lnTo>
                <a:lnTo>
                  <a:pt x="5343" y="5213"/>
                </a:lnTo>
                <a:lnTo>
                  <a:pt x="5388" y="5753"/>
                </a:lnTo>
                <a:lnTo>
                  <a:pt x="5411" y="6275"/>
                </a:lnTo>
                <a:lnTo>
                  <a:pt x="5411" y="6740"/>
                </a:lnTo>
                <a:lnTo>
                  <a:pt x="5366" y="7168"/>
                </a:lnTo>
                <a:lnTo>
                  <a:pt x="5321" y="7541"/>
                </a:lnTo>
                <a:lnTo>
                  <a:pt x="5287" y="7708"/>
                </a:lnTo>
                <a:lnTo>
                  <a:pt x="5242" y="7857"/>
                </a:lnTo>
                <a:lnTo>
                  <a:pt x="5197" y="7969"/>
                </a:lnTo>
                <a:lnTo>
                  <a:pt x="5130" y="8062"/>
                </a:lnTo>
                <a:lnTo>
                  <a:pt x="5006" y="8248"/>
                </a:lnTo>
                <a:lnTo>
                  <a:pt x="4848" y="8397"/>
                </a:lnTo>
                <a:lnTo>
                  <a:pt x="4725" y="8528"/>
                </a:lnTo>
                <a:lnTo>
                  <a:pt x="4567" y="8640"/>
                </a:lnTo>
                <a:lnTo>
                  <a:pt x="4421" y="8714"/>
                </a:lnTo>
                <a:lnTo>
                  <a:pt x="4263" y="8751"/>
                </a:lnTo>
                <a:lnTo>
                  <a:pt x="4095" y="8788"/>
                </a:lnTo>
                <a:lnTo>
                  <a:pt x="3948" y="8788"/>
                </a:lnTo>
                <a:lnTo>
                  <a:pt x="3791" y="8751"/>
                </a:lnTo>
                <a:lnTo>
                  <a:pt x="3667" y="8714"/>
                </a:lnTo>
                <a:lnTo>
                  <a:pt x="3510" y="8677"/>
                </a:lnTo>
                <a:lnTo>
                  <a:pt x="3386" y="8602"/>
                </a:lnTo>
                <a:lnTo>
                  <a:pt x="3251" y="8491"/>
                </a:lnTo>
                <a:lnTo>
                  <a:pt x="3127" y="8360"/>
                </a:lnTo>
                <a:lnTo>
                  <a:pt x="3015" y="8248"/>
                </a:lnTo>
                <a:lnTo>
                  <a:pt x="2925" y="8062"/>
                </a:lnTo>
                <a:lnTo>
                  <a:pt x="2778" y="7857"/>
                </a:lnTo>
                <a:lnTo>
                  <a:pt x="2610" y="7671"/>
                </a:lnTo>
                <a:lnTo>
                  <a:pt x="2407" y="7541"/>
                </a:lnTo>
                <a:lnTo>
                  <a:pt x="2171" y="7466"/>
                </a:lnTo>
                <a:lnTo>
                  <a:pt x="1957" y="7429"/>
                </a:lnTo>
                <a:lnTo>
                  <a:pt x="1698" y="7429"/>
                </a:lnTo>
                <a:lnTo>
                  <a:pt x="1462" y="7466"/>
                </a:lnTo>
                <a:lnTo>
                  <a:pt x="1226" y="7559"/>
                </a:lnTo>
                <a:lnTo>
                  <a:pt x="989" y="7708"/>
                </a:lnTo>
                <a:lnTo>
                  <a:pt x="776" y="7932"/>
                </a:lnTo>
                <a:lnTo>
                  <a:pt x="551" y="8211"/>
                </a:lnTo>
                <a:lnTo>
                  <a:pt x="382" y="8528"/>
                </a:lnTo>
                <a:lnTo>
                  <a:pt x="315" y="8714"/>
                </a:lnTo>
                <a:lnTo>
                  <a:pt x="236" y="8919"/>
                </a:lnTo>
                <a:lnTo>
                  <a:pt x="191" y="9142"/>
                </a:lnTo>
                <a:lnTo>
                  <a:pt x="123" y="9347"/>
                </a:lnTo>
                <a:lnTo>
                  <a:pt x="78" y="9608"/>
                </a:lnTo>
                <a:lnTo>
                  <a:pt x="56" y="9887"/>
                </a:lnTo>
                <a:lnTo>
                  <a:pt x="33" y="10185"/>
                </a:lnTo>
                <a:lnTo>
                  <a:pt x="33" y="10464"/>
                </a:lnTo>
                <a:lnTo>
                  <a:pt x="33" y="10706"/>
                </a:lnTo>
                <a:lnTo>
                  <a:pt x="56" y="10967"/>
                </a:lnTo>
                <a:lnTo>
                  <a:pt x="78" y="11172"/>
                </a:lnTo>
                <a:lnTo>
                  <a:pt x="123" y="11395"/>
                </a:lnTo>
                <a:lnTo>
                  <a:pt x="168" y="11600"/>
                </a:lnTo>
                <a:lnTo>
                  <a:pt x="236" y="11786"/>
                </a:lnTo>
                <a:lnTo>
                  <a:pt x="292" y="11973"/>
                </a:lnTo>
                <a:lnTo>
                  <a:pt x="382" y="12140"/>
                </a:lnTo>
                <a:lnTo>
                  <a:pt x="540" y="12419"/>
                </a:lnTo>
                <a:lnTo>
                  <a:pt x="731" y="12680"/>
                </a:lnTo>
                <a:lnTo>
                  <a:pt x="944" y="12866"/>
                </a:lnTo>
                <a:lnTo>
                  <a:pt x="1158" y="12997"/>
                </a:lnTo>
                <a:lnTo>
                  <a:pt x="1395" y="13108"/>
                </a:lnTo>
                <a:lnTo>
                  <a:pt x="1608" y="13183"/>
                </a:lnTo>
                <a:lnTo>
                  <a:pt x="1856" y="13183"/>
                </a:lnTo>
                <a:lnTo>
                  <a:pt x="2070" y="13146"/>
                </a:lnTo>
                <a:lnTo>
                  <a:pt x="2261" y="13071"/>
                </a:lnTo>
                <a:lnTo>
                  <a:pt x="2430" y="12960"/>
                </a:lnTo>
                <a:lnTo>
                  <a:pt x="2587" y="12792"/>
                </a:lnTo>
                <a:lnTo>
                  <a:pt x="2688" y="12606"/>
                </a:lnTo>
                <a:lnTo>
                  <a:pt x="2801" y="12419"/>
                </a:lnTo>
                <a:lnTo>
                  <a:pt x="2925" y="12289"/>
                </a:lnTo>
                <a:lnTo>
                  <a:pt x="3082" y="12177"/>
                </a:lnTo>
                <a:lnTo>
                  <a:pt x="3228" y="12103"/>
                </a:lnTo>
                <a:lnTo>
                  <a:pt x="3408" y="12103"/>
                </a:lnTo>
                <a:lnTo>
                  <a:pt x="3577" y="12103"/>
                </a:lnTo>
                <a:lnTo>
                  <a:pt x="3723" y="12177"/>
                </a:lnTo>
                <a:lnTo>
                  <a:pt x="3903" y="12252"/>
                </a:lnTo>
                <a:lnTo>
                  <a:pt x="4072" y="12364"/>
                </a:lnTo>
                <a:lnTo>
                  <a:pt x="4230" y="12494"/>
                </a:lnTo>
                <a:lnTo>
                  <a:pt x="4353" y="12643"/>
                </a:lnTo>
                <a:lnTo>
                  <a:pt x="4488" y="12829"/>
                </a:lnTo>
                <a:lnTo>
                  <a:pt x="4567" y="13034"/>
                </a:lnTo>
                <a:lnTo>
                  <a:pt x="4657" y="13257"/>
                </a:lnTo>
                <a:lnTo>
                  <a:pt x="4702" y="13462"/>
                </a:lnTo>
                <a:lnTo>
                  <a:pt x="4725" y="13686"/>
                </a:lnTo>
                <a:lnTo>
                  <a:pt x="4702" y="14282"/>
                </a:lnTo>
                <a:lnTo>
                  <a:pt x="4657" y="15045"/>
                </a:lnTo>
                <a:lnTo>
                  <a:pt x="4612" y="15976"/>
                </a:lnTo>
                <a:lnTo>
                  <a:pt x="4590" y="16926"/>
                </a:lnTo>
                <a:lnTo>
                  <a:pt x="4567" y="17968"/>
                </a:lnTo>
                <a:lnTo>
                  <a:pt x="4567" y="19011"/>
                </a:lnTo>
                <a:lnTo>
                  <a:pt x="4590" y="19514"/>
                </a:lnTo>
                <a:lnTo>
                  <a:pt x="4612" y="19980"/>
                </a:lnTo>
                <a:lnTo>
                  <a:pt x="4657" y="20426"/>
                </a:lnTo>
                <a:lnTo>
                  <a:pt x="4725" y="20836"/>
                </a:lnTo>
                <a:lnTo>
                  <a:pt x="4848" y="20929"/>
                </a:lnTo>
                <a:lnTo>
                  <a:pt x="5040" y="21004"/>
                </a:lnTo>
                <a:lnTo>
                  <a:pt x="5265" y="21078"/>
                </a:lnTo>
                <a:lnTo>
                  <a:pt x="5478" y="21115"/>
                </a:lnTo>
                <a:lnTo>
                  <a:pt x="6041" y="21115"/>
                </a:lnTo>
                <a:lnTo>
                  <a:pt x="6637" y="21078"/>
                </a:lnTo>
                <a:lnTo>
                  <a:pt x="7312" y="21004"/>
                </a:lnTo>
                <a:lnTo>
                  <a:pt x="7998" y="20929"/>
                </a:lnTo>
                <a:lnTo>
                  <a:pt x="8696" y="20855"/>
                </a:lnTo>
                <a:lnTo>
                  <a:pt x="9360" y="20836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13" name="Puzzle3"/>
          <p:cNvSpPr>
            <a:spLocks noEditPoints="1" noChangeArrowheads="1"/>
          </p:cNvSpPr>
          <p:nvPr/>
        </p:nvSpPr>
        <p:spPr bwMode="auto">
          <a:xfrm>
            <a:off x="6495151" y="592668"/>
            <a:ext cx="1012316" cy="1221887"/>
          </a:xfrm>
          <a:custGeom>
            <a:avLst/>
            <a:gdLst>
              <a:gd name="T0" fmla="*/ 10391 w 21600"/>
              <a:gd name="T1" fmla="*/ 15806 h 21600"/>
              <a:gd name="T2" fmla="*/ 20551 w 21600"/>
              <a:gd name="T3" fmla="*/ 21088 h 21600"/>
              <a:gd name="T4" fmla="*/ 13180 w 21600"/>
              <a:gd name="T5" fmla="*/ 13801 h 21600"/>
              <a:gd name="T6" fmla="*/ 20551 w 21600"/>
              <a:gd name="T7" fmla="*/ 7025 h 21600"/>
              <a:gd name="T8" fmla="*/ 10500 w 21600"/>
              <a:gd name="T9" fmla="*/ 52 h 21600"/>
              <a:gd name="T10" fmla="*/ 692 w 21600"/>
              <a:gd name="T11" fmla="*/ 6802 h 21600"/>
              <a:gd name="T12" fmla="*/ 8064 w 21600"/>
              <a:gd name="T13" fmla="*/ 13526 h 21600"/>
              <a:gd name="T14" fmla="*/ 692 w 21600"/>
              <a:gd name="T15" fmla="*/ 21088 h 21600"/>
              <a:gd name="T16" fmla="*/ 2273 w 21600"/>
              <a:gd name="T17" fmla="*/ 7719 h 21600"/>
              <a:gd name="T18" fmla="*/ 19149 w 21600"/>
              <a:gd name="T19" fmla="*/ 20237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6625" y="20892"/>
                </a:moveTo>
                <a:lnTo>
                  <a:pt x="7105" y="21023"/>
                </a:lnTo>
                <a:lnTo>
                  <a:pt x="7513" y="21088"/>
                </a:lnTo>
                <a:lnTo>
                  <a:pt x="7922" y="21115"/>
                </a:lnTo>
                <a:lnTo>
                  <a:pt x="8242" y="21115"/>
                </a:lnTo>
                <a:lnTo>
                  <a:pt x="8544" y="21062"/>
                </a:lnTo>
                <a:lnTo>
                  <a:pt x="8810" y="20997"/>
                </a:lnTo>
                <a:lnTo>
                  <a:pt x="9023" y="20892"/>
                </a:lnTo>
                <a:lnTo>
                  <a:pt x="9148" y="20761"/>
                </a:lnTo>
                <a:lnTo>
                  <a:pt x="9290" y="20616"/>
                </a:lnTo>
                <a:lnTo>
                  <a:pt x="9361" y="20459"/>
                </a:lnTo>
                <a:lnTo>
                  <a:pt x="9396" y="20289"/>
                </a:lnTo>
                <a:lnTo>
                  <a:pt x="9396" y="20092"/>
                </a:lnTo>
                <a:lnTo>
                  <a:pt x="9325" y="19909"/>
                </a:lnTo>
                <a:lnTo>
                  <a:pt x="9219" y="19738"/>
                </a:lnTo>
                <a:lnTo>
                  <a:pt x="9094" y="19555"/>
                </a:lnTo>
                <a:lnTo>
                  <a:pt x="8917" y="19384"/>
                </a:lnTo>
                <a:lnTo>
                  <a:pt x="8650" y="19162"/>
                </a:lnTo>
                <a:lnTo>
                  <a:pt x="8437" y="18900"/>
                </a:lnTo>
                <a:lnTo>
                  <a:pt x="8277" y="18624"/>
                </a:lnTo>
                <a:lnTo>
                  <a:pt x="8135" y="18349"/>
                </a:lnTo>
                <a:lnTo>
                  <a:pt x="8028" y="18048"/>
                </a:lnTo>
                <a:lnTo>
                  <a:pt x="7993" y="17746"/>
                </a:lnTo>
                <a:lnTo>
                  <a:pt x="7993" y="17471"/>
                </a:lnTo>
                <a:lnTo>
                  <a:pt x="8028" y="17169"/>
                </a:lnTo>
                <a:lnTo>
                  <a:pt x="8135" y="16920"/>
                </a:lnTo>
                <a:lnTo>
                  <a:pt x="8277" y="16671"/>
                </a:lnTo>
                <a:lnTo>
                  <a:pt x="8366" y="16540"/>
                </a:lnTo>
                <a:lnTo>
                  <a:pt x="8473" y="16409"/>
                </a:lnTo>
                <a:lnTo>
                  <a:pt x="8615" y="16317"/>
                </a:lnTo>
                <a:lnTo>
                  <a:pt x="8739" y="16213"/>
                </a:lnTo>
                <a:lnTo>
                  <a:pt x="8881" y="16134"/>
                </a:lnTo>
                <a:lnTo>
                  <a:pt x="9059" y="16055"/>
                </a:lnTo>
                <a:lnTo>
                  <a:pt x="9254" y="15990"/>
                </a:lnTo>
                <a:lnTo>
                  <a:pt x="9432" y="15911"/>
                </a:lnTo>
                <a:lnTo>
                  <a:pt x="9663" y="15885"/>
                </a:lnTo>
                <a:lnTo>
                  <a:pt x="9876" y="15833"/>
                </a:lnTo>
                <a:lnTo>
                  <a:pt x="10142" y="15806"/>
                </a:lnTo>
                <a:lnTo>
                  <a:pt x="10391" y="15806"/>
                </a:lnTo>
                <a:lnTo>
                  <a:pt x="10728" y="15806"/>
                </a:lnTo>
                <a:lnTo>
                  <a:pt x="10995" y="15806"/>
                </a:lnTo>
                <a:lnTo>
                  <a:pt x="11279" y="15833"/>
                </a:lnTo>
                <a:lnTo>
                  <a:pt x="11546" y="15885"/>
                </a:lnTo>
                <a:lnTo>
                  <a:pt x="11776" y="15937"/>
                </a:lnTo>
                <a:lnTo>
                  <a:pt x="12025" y="15990"/>
                </a:lnTo>
                <a:lnTo>
                  <a:pt x="12221" y="16055"/>
                </a:lnTo>
                <a:lnTo>
                  <a:pt x="12434" y="16134"/>
                </a:lnTo>
                <a:lnTo>
                  <a:pt x="12611" y="16213"/>
                </a:lnTo>
                <a:lnTo>
                  <a:pt x="12771" y="16317"/>
                </a:lnTo>
                <a:lnTo>
                  <a:pt x="12913" y="16409"/>
                </a:lnTo>
                <a:lnTo>
                  <a:pt x="13038" y="16514"/>
                </a:lnTo>
                <a:lnTo>
                  <a:pt x="13251" y="16737"/>
                </a:lnTo>
                <a:lnTo>
                  <a:pt x="13428" y="16986"/>
                </a:lnTo>
                <a:lnTo>
                  <a:pt x="13517" y="17248"/>
                </a:lnTo>
                <a:lnTo>
                  <a:pt x="13588" y="17523"/>
                </a:lnTo>
                <a:lnTo>
                  <a:pt x="13588" y="17799"/>
                </a:lnTo>
                <a:lnTo>
                  <a:pt x="13517" y="18074"/>
                </a:lnTo>
                <a:lnTo>
                  <a:pt x="13428" y="18323"/>
                </a:lnTo>
                <a:lnTo>
                  <a:pt x="13286" y="18572"/>
                </a:lnTo>
                <a:lnTo>
                  <a:pt x="13109" y="18808"/>
                </a:lnTo>
                <a:lnTo>
                  <a:pt x="12878" y="19031"/>
                </a:lnTo>
                <a:lnTo>
                  <a:pt x="12434" y="19411"/>
                </a:lnTo>
                <a:lnTo>
                  <a:pt x="12132" y="19738"/>
                </a:lnTo>
                <a:lnTo>
                  <a:pt x="12025" y="19856"/>
                </a:lnTo>
                <a:lnTo>
                  <a:pt x="11919" y="20014"/>
                </a:lnTo>
                <a:lnTo>
                  <a:pt x="11883" y="20132"/>
                </a:lnTo>
                <a:lnTo>
                  <a:pt x="11883" y="20263"/>
                </a:lnTo>
                <a:lnTo>
                  <a:pt x="11883" y="20394"/>
                </a:lnTo>
                <a:lnTo>
                  <a:pt x="11954" y="20485"/>
                </a:lnTo>
                <a:lnTo>
                  <a:pt x="12061" y="20590"/>
                </a:lnTo>
                <a:lnTo>
                  <a:pt x="12185" y="20695"/>
                </a:lnTo>
                <a:lnTo>
                  <a:pt x="12327" y="20787"/>
                </a:lnTo>
                <a:lnTo>
                  <a:pt x="12540" y="20892"/>
                </a:lnTo>
                <a:lnTo>
                  <a:pt x="12771" y="20997"/>
                </a:lnTo>
                <a:lnTo>
                  <a:pt x="13073" y="21088"/>
                </a:lnTo>
                <a:lnTo>
                  <a:pt x="13428" y="21193"/>
                </a:lnTo>
                <a:lnTo>
                  <a:pt x="13873" y="21298"/>
                </a:lnTo>
                <a:lnTo>
                  <a:pt x="14317" y="21390"/>
                </a:lnTo>
                <a:lnTo>
                  <a:pt x="14778" y="21468"/>
                </a:lnTo>
                <a:lnTo>
                  <a:pt x="15294" y="21547"/>
                </a:lnTo>
                <a:lnTo>
                  <a:pt x="15809" y="21600"/>
                </a:lnTo>
                <a:lnTo>
                  <a:pt x="16359" y="21652"/>
                </a:lnTo>
                <a:lnTo>
                  <a:pt x="16875" y="21678"/>
                </a:lnTo>
                <a:lnTo>
                  <a:pt x="17407" y="21678"/>
                </a:lnTo>
                <a:lnTo>
                  <a:pt x="17958" y="21678"/>
                </a:lnTo>
                <a:lnTo>
                  <a:pt x="18473" y="21652"/>
                </a:lnTo>
                <a:lnTo>
                  <a:pt x="18953" y="21573"/>
                </a:lnTo>
                <a:lnTo>
                  <a:pt x="19397" y="21495"/>
                </a:lnTo>
                <a:lnTo>
                  <a:pt x="19841" y="21390"/>
                </a:lnTo>
                <a:lnTo>
                  <a:pt x="20214" y="21272"/>
                </a:lnTo>
                <a:lnTo>
                  <a:pt x="20551" y="21088"/>
                </a:lnTo>
                <a:lnTo>
                  <a:pt x="20480" y="20787"/>
                </a:lnTo>
                <a:lnTo>
                  <a:pt x="20409" y="20485"/>
                </a:lnTo>
                <a:lnTo>
                  <a:pt x="20356" y="20158"/>
                </a:lnTo>
                <a:lnTo>
                  <a:pt x="20356" y="19804"/>
                </a:lnTo>
                <a:lnTo>
                  <a:pt x="20321" y="19083"/>
                </a:lnTo>
                <a:lnTo>
                  <a:pt x="20356" y="18349"/>
                </a:lnTo>
                <a:lnTo>
                  <a:pt x="20409" y="17641"/>
                </a:lnTo>
                <a:lnTo>
                  <a:pt x="20480" y="17012"/>
                </a:lnTo>
                <a:lnTo>
                  <a:pt x="20551" y="16488"/>
                </a:lnTo>
                <a:lnTo>
                  <a:pt x="20551" y="16055"/>
                </a:lnTo>
                <a:lnTo>
                  <a:pt x="20551" y="15911"/>
                </a:lnTo>
                <a:lnTo>
                  <a:pt x="20445" y="15754"/>
                </a:lnTo>
                <a:lnTo>
                  <a:pt x="20356" y="15610"/>
                </a:lnTo>
                <a:lnTo>
                  <a:pt x="20178" y="15452"/>
                </a:lnTo>
                <a:lnTo>
                  <a:pt x="20001" y="15334"/>
                </a:lnTo>
                <a:lnTo>
                  <a:pt x="19770" y="15230"/>
                </a:lnTo>
                <a:lnTo>
                  <a:pt x="19521" y="15125"/>
                </a:lnTo>
                <a:lnTo>
                  <a:pt x="19290" y="15059"/>
                </a:lnTo>
                <a:lnTo>
                  <a:pt x="19024" y="15007"/>
                </a:lnTo>
                <a:lnTo>
                  <a:pt x="18740" y="14954"/>
                </a:lnTo>
                <a:lnTo>
                  <a:pt x="18509" y="14954"/>
                </a:lnTo>
                <a:lnTo>
                  <a:pt x="18225" y="14954"/>
                </a:lnTo>
                <a:lnTo>
                  <a:pt x="17994" y="15007"/>
                </a:lnTo>
                <a:lnTo>
                  <a:pt x="17763" y="15085"/>
                </a:lnTo>
                <a:lnTo>
                  <a:pt x="17550" y="15177"/>
                </a:lnTo>
                <a:lnTo>
                  <a:pt x="17372" y="15308"/>
                </a:lnTo>
                <a:lnTo>
                  <a:pt x="17176" y="15426"/>
                </a:lnTo>
                <a:lnTo>
                  <a:pt x="16928" y="15557"/>
                </a:lnTo>
                <a:lnTo>
                  <a:pt x="16661" y="15636"/>
                </a:lnTo>
                <a:lnTo>
                  <a:pt x="16359" y="15688"/>
                </a:lnTo>
                <a:lnTo>
                  <a:pt x="16022" y="15715"/>
                </a:lnTo>
                <a:lnTo>
                  <a:pt x="15667" y="15688"/>
                </a:lnTo>
                <a:lnTo>
                  <a:pt x="15294" y="15662"/>
                </a:lnTo>
                <a:lnTo>
                  <a:pt x="14956" y="15583"/>
                </a:lnTo>
                <a:lnTo>
                  <a:pt x="14619" y="15479"/>
                </a:lnTo>
                <a:lnTo>
                  <a:pt x="14281" y="15334"/>
                </a:lnTo>
                <a:lnTo>
                  <a:pt x="13961" y="15177"/>
                </a:lnTo>
                <a:lnTo>
                  <a:pt x="13695" y="14981"/>
                </a:lnTo>
                <a:lnTo>
                  <a:pt x="13588" y="14850"/>
                </a:lnTo>
                <a:lnTo>
                  <a:pt x="13482" y="14732"/>
                </a:lnTo>
                <a:lnTo>
                  <a:pt x="13393" y="14600"/>
                </a:lnTo>
                <a:lnTo>
                  <a:pt x="13322" y="14456"/>
                </a:lnTo>
                <a:lnTo>
                  <a:pt x="13251" y="14299"/>
                </a:lnTo>
                <a:lnTo>
                  <a:pt x="13215" y="14155"/>
                </a:lnTo>
                <a:lnTo>
                  <a:pt x="13180" y="13971"/>
                </a:lnTo>
                <a:lnTo>
                  <a:pt x="13180" y="13801"/>
                </a:lnTo>
                <a:lnTo>
                  <a:pt x="13180" y="13591"/>
                </a:lnTo>
                <a:lnTo>
                  <a:pt x="13215" y="13395"/>
                </a:lnTo>
                <a:lnTo>
                  <a:pt x="13251" y="13198"/>
                </a:lnTo>
                <a:lnTo>
                  <a:pt x="13322" y="13015"/>
                </a:lnTo>
                <a:lnTo>
                  <a:pt x="13393" y="12870"/>
                </a:lnTo>
                <a:lnTo>
                  <a:pt x="13482" y="12713"/>
                </a:lnTo>
                <a:lnTo>
                  <a:pt x="13588" y="12569"/>
                </a:lnTo>
                <a:lnTo>
                  <a:pt x="13730" y="12438"/>
                </a:lnTo>
                <a:lnTo>
                  <a:pt x="13997" y="12215"/>
                </a:lnTo>
                <a:lnTo>
                  <a:pt x="14334" y="12005"/>
                </a:lnTo>
                <a:lnTo>
                  <a:pt x="14690" y="11861"/>
                </a:lnTo>
                <a:lnTo>
                  <a:pt x="15063" y="11756"/>
                </a:lnTo>
                <a:lnTo>
                  <a:pt x="15436" y="11678"/>
                </a:lnTo>
                <a:lnTo>
                  <a:pt x="15809" y="11638"/>
                </a:lnTo>
                <a:lnTo>
                  <a:pt x="16182" y="11638"/>
                </a:lnTo>
                <a:lnTo>
                  <a:pt x="16555" y="11678"/>
                </a:lnTo>
                <a:lnTo>
                  <a:pt x="16910" y="11730"/>
                </a:lnTo>
                <a:lnTo>
                  <a:pt x="17248" y="11835"/>
                </a:lnTo>
                <a:lnTo>
                  <a:pt x="17514" y="11966"/>
                </a:lnTo>
                <a:lnTo>
                  <a:pt x="17763" y="12110"/>
                </a:lnTo>
                <a:lnTo>
                  <a:pt x="17887" y="12215"/>
                </a:lnTo>
                <a:lnTo>
                  <a:pt x="18065" y="12307"/>
                </a:lnTo>
                <a:lnTo>
                  <a:pt x="18260" y="12412"/>
                </a:lnTo>
                <a:lnTo>
                  <a:pt x="18438" y="12464"/>
                </a:lnTo>
                <a:lnTo>
                  <a:pt x="18669" y="12543"/>
                </a:lnTo>
                <a:lnTo>
                  <a:pt x="18882" y="12569"/>
                </a:lnTo>
                <a:lnTo>
                  <a:pt x="19113" y="12595"/>
                </a:lnTo>
                <a:lnTo>
                  <a:pt x="19361" y="12608"/>
                </a:lnTo>
                <a:lnTo>
                  <a:pt x="19592" y="12608"/>
                </a:lnTo>
                <a:lnTo>
                  <a:pt x="19841" y="12595"/>
                </a:lnTo>
                <a:lnTo>
                  <a:pt x="20072" y="12543"/>
                </a:lnTo>
                <a:lnTo>
                  <a:pt x="20321" y="12490"/>
                </a:lnTo>
                <a:lnTo>
                  <a:pt x="20551" y="12438"/>
                </a:lnTo>
                <a:lnTo>
                  <a:pt x="20800" y="12333"/>
                </a:lnTo>
                <a:lnTo>
                  <a:pt x="20996" y="12241"/>
                </a:lnTo>
                <a:lnTo>
                  <a:pt x="21244" y="12110"/>
                </a:lnTo>
                <a:lnTo>
                  <a:pt x="21298" y="12032"/>
                </a:lnTo>
                <a:lnTo>
                  <a:pt x="21404" y="11966"/>
                </a:lnTo>
                <a:lnTo>
                  <a:pt x="21475" y="11861"/>
                </a:lnTo>
                <a:lnTo>
                  <a:pt x="21511" y="11730"/>
                </a:lnTo>
                <a:lnTo>
                  <a:pt x="21617" y="11481"/>
                </a:lnTo>
                <a:lnTo>
                  <a:pt x="21653" y="11180"/>
                </a:lnTo>
                <a:lnTo>
                  <a:pt x="21653" y="10826"/>
                </a:lnTo>
                <a:lnTo>
                  <a:pt x="21653" y="10472"/>
                </a:lnTo>
                <a:lnTo>
                  <a:pt x="21582" y="10092"/>
                </a:lnTo>
                <a:lnTo>
                  <a:pt x="21511" y="9725"/>
                </a:lnTo>
                <a:lnTo>
                  <a:pt x="21298" y="8912"/>
                </a:lnTo>
                <a:lnTo>
                  <a:pt x="21067" y="8191"/>
                </a:lnTo>
                <a:lnTo>
                  <a:pt x="20800" y="7536"/>
                </a:lnTo>
                <a:lnTo>
                  <a:pt x="20551" y="7025"/>
                </a:lnTo>
                <a:lnTo>
                  <a:pt x="20001" y="7103"/>
                </a:lnTo>
                <a:lnTo>
                  <a:pt x="19432" y="7156"/>
                </a:lnTo>
                <a:lnTo>
                  <a:pt x="18846" y="7208"/>
                </a:lnTo>
                <a:lnTo>
                  <a:pt x="18225" y="7208"/>
                </a:lnTo>
                <a:lnTo>
                  <a:pt x="17656" y="7208"/>
                </a:lnTo>
                <a:lnTo>
                  <a:pt x="17070" y="7182"/>
                </a:lnTo>
                <a:lnTo>
                  <a:pt x="16484" y="7156"/>
                </a:lnTo>
                <a:lnTo>
                  <a:pt x="15986" y="7103"/>
                </a:lnTo>
                <a:lnTo>
                  <a:pt x="14992" y="6999"/>
                </a:lnTo>
                <a:lnTo>
                  <a:pt x="14210" y="6907"/>
                </a:lnTo>
                <a:lnTo>
                  <a:pt x="13695" y="6828"/>
                </a:lnTo>
                <a:lnTo>
                  <a:pt x="13517" y="6802"/>
                </a:lnTo>
                <a:lnTo>
                  <a:pt x="13073" y="6645"/>
                </a:lnTo>
                <a:lnTo>
                  <a:pt x="12700" y="6474"/>
                </a:lnTo>
                <a:lnTo>
                  <a:pt x="12363" y="6304"/>
                </a:lnTo>
                <a:lnTo>
                  <a:pt x="12132" y="6094"/>
                </a:lnTo>
                <a:lnTo>
                  <a:pt x="11919" y="5871"/>
                </a:lnTo>
                <a:lnTo>
                  <a:pt x="11776" y="5649"/>
                </a:lnTo>
                <a:lnTo>
                  <a:pt x="11688" y="5413"/>
                </a:lnTo>
                <a:lnTo>
                  <a:pt x="11617" y="5190"/>
                </a:lnTo>
                <a:lnTo>
                  <a:pt x="11617" y="4941"/>
                </a:lnTo>
                <a:lnTo>
                  <a:pt x="11652" y="4718"/>
                </a:lnTo>
                <a:lnTo>
                  <a:pt x="11723" y="4482"/>
                </a:lnTo>
                <a:lnTo>
                  <a:pt x="11812" y="4285"/>
                </a:lnTo>
                <a:lnTo>
                  <a:pt x="11919" y="4089"/>
                </a:lnTo>
                <a:lnTo>
                  <a:pt x="12096" y="3905"/>
                </a:lnTo>
                <a:lnTo>
                  <a:pt x="12292" y="3735"/>
                </a:lnTo>
                <a:lnTo>
                  <a:pt x="12505" y="3604"/>
                </a:lnTo>
                <a:lnTo>
                  <a:pt x="12700" y="3460"/>
                </a:lnTo>
                <a:lnTo>
                  <a:pt x="12878" y="3250"/>
                </a:lnTo>
                <a:lnTo>
                  <a:pt x="13038" y="3027"/>
                </a:lnTo>
                <a:lnTo>
                  <a:pt x="13180" y="2752"/>
                </a:lnTo>
                <a:lnTo>
                  <a:pt x="13286" y="2477"/>
                </a:lnTo>
                <a:lnTo>
                  <a:pt x="13322" y="2175"/>
                </a:lnTo>
                <a:lnTo>
                  <a:pt x="13357" y="1874"/>
                </a:lnTo>
                <a:lnTo>
                  <a:pt x="13286" y="1572"/>
                </a:lnTo>
                <a:lnTo>
                  <a:pt x="13180" y="1271"/>
                </a:lnTo>
                <a:lnTo>
                  <a:pt x="13038" y="983"/>
                </a:lnTo>
                <a:lnTo>
                  <a:pt x="12949" y="865"/>
                </a:lnTo>
                <a:lnTo>
                  <a:pt x="12807" y="733"/>
                </a:lnTo>
                <a:lnTo>
                  <a:pt x="12665" y="616"/>
                </a:lnTo>
                <a:lnTo>
                  <a:pt x="12505" y="511"/>
                </a:lnTo>
                <a:lnTo>
                  <a:pt x="12327" y="406"/>
                </a:lnTo>
                <a:lnTo>
                  <a:pt x="12132" y="314"/>
                </a:lnTo>
                <a:lnTo>
                  <a:pt x="11883" y="235"/>
                </a:lnTo>
                <a:lnTo>
                  <a:pt x="11652" y="183"/>
                </a:lnTo>
                <a:lnTo>
                  <a:pt x="11368" y="104"/>
                </a:lnTo>
                <a:lnTo>
                  <a:pt x="11101" y="78"/>
                </a:lnTo>
                <a:lnTo>
                  <a:pt x="10800" y="52"/>
                </a:lnTo>
                <a:lnTo>
                  <a:pt x="10444" y="52"/>
                </a:lnTo>
                <a:lnTo>
                  <a:pt x="10142" y="52"/>
                </a:lnTo>
                <a:lnTo>
                  <a:pt x="9840" y="78"/>
                </a:lnTo>
                <a:lnTo>
                  <a:pt x="9574" y="104"/>
                </a:lnTo>
                <a:lnTo>
                  <a:pt x="9325" y="157"/>
                </a:lnTo>
                <a:lnTo>
                  <a:pt x="9094" y="209"/>
                </a:lnTo>
                <a:lnTo>
                  <a:pt x="8846" y="262"/>
                </a:lnTo>
                <a:lnTo>
                  <a:pt x="8650" y="340"/>
                </a:lnTo>
                <a:lnTo>
                  <a:pt x="8437" y="432"/>
                </a:lnTo>
                <a:lnTo>
                  <a:pt x="8277" y="511"/>
                </a:lnTo>
                <a:lnTo>
                  <a:pt x="8100" y="616"/>
                </a:lnTo>
                <a:lnTo>
                  <a:pt x="7957" y="707"/>
                </a:lnTo>
                <a:lnTo>
                  <a:pt x="7833" y="838"/>
                </a:lnTo>
                <a:lnTo>
                  <a:pt x="7620" y="1061"/>
                </a:lnTo>
                <a:lnTo>
                  <a:pt x="7442" y="1336"/>
                </a:lnTo>
                <a:lnTo>
                  <a:pt x="7353" y="1599"/>
                </a:lnTo>
                <a:lnTo>
                  <a:pt x="7318" y="1900"/>
                </a:lnTo>
                <a:lnTo>
                  <a:pt x="7318" y="2175"/>
                </a:lnTo>
                <a:lnTo>
                  <a:pt x="7353" y="2450"/>
                </a:lnTo>
                <a:lnTo>
                  <a:pt x="7442" y="2726"/>
                </a:lnTo>
                <a:lnTo>
                  <a:pt x="7620" y="2975"/>
                </a:lnTo>
                <a:lnTo>
                  <a:pt x="7833" y="3198"/>
                </a:lnTo>
                <a:lnTo>
                  <a:pt x="8064" y="3433"/>
                </a:lnTo>
                <a:lnTo>
                  <a:pt x="8295" y="3630"/>
                </a:lnTo>
                <a:lnTo>
                  <a:pt x="8508" y="3853"/>
                </a:lnTo>
                <a:lnTo>
                  <a:pt x="8686" y="4089"/>
                </a:lnTo>
                <a:lnTo>
                  <a:pt x="8775" y="4312"/>
                </a:lnTo>
                <a:lnTo>
                  <a:pt x="8846" y="4561"/>
                </a:lnTo>
                <a:lnTo>
                  <a:pt x="8846" y="4810"/>
                </a:lnTo>
                <a:lnTo>
                  <a:pt x="8810" y="5059"/>
                </a:lnTo>
                <a:lnTo>
                  <a:pt x="8721" y="5295"/>
                </a:lnTo>
                <a:lnTo>
                  <a:pt x="8579" y="5544"/>
                </a:lnTo>
                <a:lnTo>
                  <a:pt x="8366" y="5766"/>
                </a:lnTo>
                <a:lnTo>
                  <a:pt x="8135" y="5976"/>
                </a:lnTo>
                <a:lnTo>
                  <a:pt x="7833" y="6199"/>
                </a:lnTo>
                <a:lnTo>
                  <a:pt x="7478" y="6369"/>
                </a:lnTo>
                <a:lnTo>
                  <a:pt x="7069" y="6527"/>
                </a:lnTo>
                <a:lnTo>
                  <a:pt x="6590" y="6671"/>
                </a:lnTo>
                <a:lnTo>
                  <a:pt x="6092" y="6802"/>
                </a:lnTo>
                <a:lnTo>
                  <a:pt x="5684" y="6802"/>
                </a:lnTo>
                <a:lnTo>
                  <a:pt x="5133" y="6802"/>
                </a:lnTo>
                <a:lnTo>
                  <a:pt x="4547" y="6802"/>
                </a:lnTo>
                <a:lnTo>
                  <a:pt x="3872" y="6802"/>
                </a:lnTo>
                <a:lnTo>
                  <a:pt x="3144" y="6802"/>
                </a:lnTo>
                <a:lnTo>
                  <a:pt x="2362" y="6802"/>
                </a:lnTo>
                <a:lnTo>
                  <a:pt x="1545" y="6802"/>
                </a:lnTo>
                <a:lnTo>
                  <a:pt x="692" y="6802"/>
                </a:lnTo>
                <a:lnTo>
                  <a:pt x="586" y="7234"/>
                </a:lnTo>
                <a:lnTo>
                  <a:pt x="461" y="7837"/>
                </a:lnTo>
                <a:lnTo>
                  <a:pt x="355" y="8493"/>
                </a:lnTo>
                <a:lnTo>
                  <a:pt x="248" y="9187"/>
                </a:lnTo>
                <a:lnTo>
                  <a:pt x="142" y="9869"/>
                </a:lnTo>
                <a:lnTo>
                  <a:pt x="106" y="10498"/>
                </a:lnTo>
                <a:lnTo>
                  <a:pt x="106" y="10983"/>
                </a:lnTo>
                <a:lnTo>
                  <a:pt x="106" y="11311"/>
                </a:lnTo>
                <a:lnTo>
                  <a:pt x="213" y="11481"/>
                </a:lnTo>
                <a:lnTo>
                  <a:pt x="319" y="11651"/>
                </a:lnTo>
                <a:lnTo>
                  <a:pt x="497" y="11783"/>
                </a:lnTo>
                <a:lnTo>
                  <a:pt x="692" y="11914"/>
                </a:lnTo>
                <a:lnTo>
                  <a:pt x="941" y="12032"/>
                </a:lnTo>
                <a:lnTo>
                  <a:pt x="1207" y="12110"/>
                </a:lnTo>
                <a:lnTo>
                  <a:pt x="1509" y="12189"/>
                </a:lnTo>
                <a:lnTo>
                  <a:pt x="1794" y="12241"/>
                </a:lnTo>
                <a:lnTo>
                  <a:pt x="2131" y="12267"/>
                </a:lnTo>
                <a:lnTo>
                  <a:pt x="2433" y="12281"/>
                </a:lnTo>
                <a:lnTo>
                  <a:pt x="2735" y="12267"/>
                </a:lnTo>
                <a:lnTo>
                  <a:pt x="3055" y="12241"/>
                </a:lnTo>
                <a:lnTo>
                  <a:pt x="3357" y="12189"/>
                </a:lnTo>
                <a:lnTo>
                  <a:pt x="3623" y="12084"/>
                </a:lnTo>
                <a:lnTo>
                  <a:pt x="3872" y="11979"/>
                </a:lnTo>
                <a:lnTo>
                  <a:pt x="4103" y="11861"/>
                </a:lnTo>
                <a:lnTo>
                  <a:pt x="4316" y="11704"/>
                </a:lnTo>
                <a:lnTo>
                  <a:pt x="4582" y="11612"/>
                </a:lnTo>
                <a:lnTo>
                  <a:pt x="4849" y="11533"/>
                </a:lnTo>
                <a:lnTo>
                  <a:pt x="5169" y="11507"/>
                </a:lnTo>
                <a:lnTo>
                  <a:pt x="5506" y="11481"/>
                </a:lnTo>
                <a:lnTo>
                  <a:pt x="5808" y="11507"/>
                </a:lnTo>
                <a:lnTo>
                  <a:pt x="6146" y="11560"/>
                </a:lnTo>
                <a:lnTo>
                  <a:pt x="6501" y="11651"/>
                </a:lnTo>
                <a:lnTo>
                  <a:pt x="6803" y="11783"/>
                </a:lnTo>
                <a:lnTo>
                  <a:pt x="7105" y="11940"/>
                </a:lnTo>
                <a:lnTo>
                  <a:pt x="7353" y="12110"/>
                </a:lnTo>
                <a:lnTo>
                  <a:pt x="7584" y="12333"/>
                </a:lnTo>
                <a:lnTo>
                  <a:pt x="7798" y="12595"/>
                </a:lnTo>
                <a:lnTo>
                  <a:pt x="7922" y="12870"/>
                </a:lnTo>
                <a:lnTo>
                  <a:pt x="8028" y="13198"/>
                </a:lnTo>
                <a:lnTo>
                  <a:pt x="8064" y="13526"/>
                </a:lnTo>
                <a:lnTo>
                  <a:pt x="8028" y="13775"/>
                </a:lnTo>
                <a:lnTo>
                  <a:pt x="7922" y="13998"/>
                </a:lnTo>
                <a:lnTo>
                  <a:pt x="7798" y="14220"/>
                </a:lnTo>
                <a:lnTo>
                  <a:pt x="7584" y="14404"/>
                </a:lnTo>
                <a:lnTo>
                  <a:pt x="7353" y="14574"/>
                </a:lnTo>
                <a:lnTo>
                  <a:pt x="7105" y="14732"/>
                </a:lnTo>
                <a:lnTo>
                  <a:pt x="6803" y="14850"/>
                </a:lnTo>
                <a:lnTo>
                  <a:pt x="6501" y="14954"/>
                </a:lnTo>
                <a:lnTo>
                  <a:pt x="6146" y="15033"/>
                </a:lnTo>
                <a:lnTo>
                  <a:pt x="5808" y="15085"/>
                </a:lnTo>
                <a:lnTo>
                  <a:pt x="5506" y="15085"/>
                </a:lnTo>
                <a:lnTo>
                  <a:pt x="5169" y="15059"/>
                </a:lnTo>
                <a:lnTo>
                  <a:pt x="4849" y="15007"/>
                </a:lnTo>
                <a:lnTo>
                  <a:pt x="4582" y="14902"/>
                </a:lnTo>
                <a:lnTo>
                  <a:pt x="4316" y="14784"/>
                </a:lnTo>
                <a:lnTo>
                  <a:pt x="4103" y="14600"/>
                </a:lnTo>
                <a:lnTo>
                  <a:pt x="3907" y="14430"/>
                </a:lnTo>
                <a:lnTo>
                  <a:pt x="3659" y="14299"/>
                </a:lnTo>
                <a:lnTo>
                  <a:pt x="3428" y="14194"/>
                </a:lnTo>
                <a:lnTo>
                  <a:pt x="3179" y="14129"/>
                </a:lnTo>
                <a:lnTo>
                  <a:pt x="2913" y="14102"/>
                </a:lnTo>
                <a:lnTo>
                  <a:pt x="2646" y="14102"/>
                </a:lnTo>
                <a:lnTo>
                  <a:pt x="2362" y="14129"/>
                </a:lnTo>
                <a:lnTo>
                  <a:pt x="2096" y="14168"/>
                </a:lnTo>
                <a:lnTo>
                  <a:pt x="1811" y="14273"/>
                </a:lnTo>
                <a:lnTo>
                  <a:pt x="1545" y="14378"/>
                </a:lnTo>
                <a:lnTo>
                  <a:pt x="1314" y="14496"/>
                </a:lnTo>
                <a:lnTo>
                  <a:pt x="1065" y="14653"/>
                </a:lnTo>
                <a:lnTo>
                  <a:pt x="870" y="14797"/>
                </a:lnTo>
                <a:lnTo>
                  <a:pt x="657" y="14981"/>
                </a:lnTo>
                <a:lnTo>
                  <a:pt x="497" y="15177"/>
                </a:lnTo>
                <a:lnTo>
                  <a:pt x="390" y="15413"/>
                </a:lnTo>
                <a:lnTo>
                  <a:pt x="284" y="15636"/>
                </a:lnTo>
                <a:lnTo>
                  <a:pt x="248" y="15911"/>
                </a:lnTo>
                <a:lnTo>
                  <a:pt x="284" y="16239"/>
                </a:lnTo>
                <a:lnTo>
                  <a:pt x="319" y="16566"/>
                </a:lnTo>
                <a:lnTo>
                  <a:pt x="497" y="17340"/>
                </a:lnTo>
                <a:lnTo>
                  <a:pt x="692" y="18152"/>
                </a:lnTo>
                <a:lnTo>
                  <a:pt x="799" y="18559"/>
                </a:lnTo>
                <a:lnTo>
                  <a:pt x="905" y="18978"/>
                </a:lnTo>
                <a:lnTo>
                  <a:pt x="959" y="19384"/>
                </a:lnTo>
                <a:lnTo>
                  <a:pt x="994" y="19791"/>
                </a:lnTo>
                <a:lnTo>
                  <a:pt x="994" y="20132"/>
                </a:lnTo>
                <a:lnTo>
                  <a:pt x="959" y="20485"/>
                </a:lnTo>
                <a:lnTo>
                  <a:pt x="941" y="20669"/>
                </a:lnTo>
                <a:lnTo>
                  <a:pt x="870" y="20813"/>
                </a:lnTo>
                <a:lnTo>
                  <a:pt x="799" y="20970"/>
                </a:lnTo>
                <a:lnTo>
                  <a:pt x="692" y="21088"/>
                </a:lnTo>
                <a:lnTo>
                  <a:pt x="1474" y="20997"/>
                </a:lnTo>
                <a:lnTo>
                  <a:pt x="2291" y="20866"/>
                </a:lnTo>
                <a:lnTo>
                  <a:pt x="3108" y="20787"/>
                </a:lnTo>
                <a:lnTo>
                  <a:pt x="3907" y="20721"/>
                </a:lnTo>
                <a:lnTo>
                  <a:pt x="4653" y="20695"/>
                </a:lnTo>
                <a:lnTo>
                  <a:pt x="5364" y="20695"/>
                </a:lnTo>
                <a:lnTo>
                  <a:pt x="5701" y="20721"/>
                </a:lnTo>
                <a:lnTo>
                  <a:pt x="6057" y="20761"/>
                </a:lnTo>
                <a:lnTo>
                  <a:pt x="6323" y="20813"/>
                </a:lnTo>
                <a:lnTo>
                  <a:pt x="6625" y="20892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>
        <p:nvSpPr>
          <p:cNvPr id="14" name="Puzzle2"/>
          <p:cNvSpPr>
            <a:spLocks noEditPoints="1" noChangeArrowheads="1"/>
          </p:cNvSpPr>
          <p:nvPr/>
        </p:nvSpPr>
        <p:spPr bwMode="auto">
          <a:xfrm>
            <a:off x="6193456" y="1482854"/>
            <a:ext cx="1615707" cy="1112935"/>
          </a:xfrm>
          <a:custGeom>
            <a:avLst/>
            <a:gdLst>
              <a:gd name="T0" fmla="*/ 11 w 21600"/>
              <a:gd name="T1" fmla="*/ 13386 h 21600"/>
              <a:gd name="T2" fmla="*/ 4202 w 21600"/>
              <a:gd name="T3" fmla="*/ 21161 h 21600"/>
              <a:gd name="T4" fmla="*/ 10400 w 21600"/>
              <a:gd name="T5" fmla="*/ 13909 h 21600"/>
              <a:gd name="T6" fmla="*/ 16821 w 21600"/>
              <a:gd name="T7" fmla="*/ 21190 h 21600"/>
              <a:gd name="T8" fmla="*/ 21600 w 21600"/>
              <a:gd name="T9" fmla="*/ 15083 h 21600"/>
              <a:gd name="T10" fmla="*/ 16889 w 21600"/>
              <a:gd name="T11" fmla="*/ 5739 h 21600"/>
              <a:gd name="T12" fmla="*/ 10800 w 21600"/>
              <a:gd name="T13" fmla="*/ 28 h 21600"/>
              <a:gd name="T14" fmla="*/ 4202 w 21600"/>
              <a:gd name="T15" fmla="*/ 5894 h 21600"/>
              <a:gd name="T16" fmla="*/ 5388 w 21600"/>
              <a:gd name="T17" fmla="*/ 6742 h 21600"/>
              <a:gd name="T18" fmla="*/ 16177 w 21600"/>
              <a:gd name="T19" fmla="*/ 20441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4247" y="12354"/>
                </a:moveTo>
                <a:lnTo>
                  <a:pt x="4134" y="12468"/>
                </a:lnTo>
                <a:lnTo>
                  <a:pt x="4010" y="12581"/>
                </a:lnTo>
                <a:lnTo>
                  <a:pt x="3897" y="12637"/>
                </a:lnTo>
                <a:lnTo>
                  <a:pt x="3773" y="12694"/>
                </a:lnTo>
                <a:lnTo>
                  <a:pt x="3637" y="12694"/>
                </a:lnTo>
                <a:lnTo>
                  <a:pt x="3524" y="12694"/>
                </a:lnTo>
                <a:lnTo>
                  <a:pt x="3400" y="12665"/>
                </a:lnTo>
                <a:lnTo>
                  <a:pt x="3287" y="12609"/>
                </a:lnTo>
                <a:lnTo>
                  <a:pt x="3027" y="12496"/>
                </a:lnTo>
                <a:lnTo>
                  <a:pt x="2790" y="12340"/>
                </a:lnTo>
                <a:lnTo>
                  <a:pt x="2530" y="12142"/>
                </a:lnTo>
                <a:lnTo>
                  <a:pt x="2293" y="11987"/>
                </a:lnTo>
                <a:lnTo>
                  <a:pt x="2033" y="11817"/>
                </a:lnTo>
                <a:lnTo>
                  <a:pt x="1773" y="11676"/>
                </a:lnTo>
                <a:lnTo>
                  <a:pt x="1638" y="11662"/>
                </a:lnTo>
                <a:lnTo>
                  <a:pt x="1513" y="11634"/>
                </a:lnTo>
                <a:lnTo>
                  <a:pt x="1378" y="11634"/>
                </a:lnTo>
                <a:lnTo>
                  <a:pt x="1253" y="11634"/>
                </a:lnTo>
                <a:lnTo>
                  <a:pt x="1118" y="11662"/>
                </a:lnTo>
                <a:lnTo>
                  <a:pt x="971" y="11732"/>
                </a:lnTo>
                <a:lnTo>
                  <a:pt x="835" y="11817"/>
                </a:lnTo>
                <a:lnTo>
                  <a:pt x="711" y="11959"/>
                </a:lnTo>
                <a:lnTo>
                  <a:pt x="553" y="12086"/>
                </a:lnTo>
                <a:lnTo>
                  <a:pt x="429" y="12284"/>
                </a:lnTo>
                <a:lnTo>
                  <a:pt x="271" y="12524"/>
                </a:lnTo>
                <a:lnTo>
                  <a:pt x="146" y="12793"/>
                </a:lnTo>
                <a:lnTo>
                  <a:pt x="79" y="12962"/>
                </a:lnTo>
                <a:lnTo>
                  <a:pt x="33" y="13146"/>
                </a:lnTo>
                <a:lnTo>
                  <a:pt x="11" y="13386"/>
                </a:lnTo>
                <a:lnTo>
                  <a:pt x="11" y="13641"/>
                </a:lnTo>
                <a:lnTo>
                  <a:pt x="33" y="13881"/>
                </a:lnTo>
                <a:lnTo>
                  <a:pt x="101" y="14150"/>
                </a:lnTo>
                <a:lnTo>
                  <a:pt x="192" y="14404"/>
                </a:lnTo>
                <a:lnTo>
                  <a:pt x="293" y="14645"/>
                </a:lnTo>
                <a:lnTo>
                  <a:pt x="451" y="14857"/>
                </a:lnTo>
                <a:lnTo>
                  <a:pt x="621" y="15054"/>
                </a:lnTo>
                <a:lnTo>
                  <a:pt x="734" y="15125"/>
                </a:lnTo>
                <a:lnTo>
                  <a:pt x="835" y="15210"/>
                </a:lnTo>
                <a:lnTo>
                  <a:pt x="948" y="15267"/>
                </a:lnTo>
                <a:lnTo>
                  <a:pt x="1084" y="15323"/>
                </a:lnTo>
                <a:lnTo>
                  <a:pt x="1208" y="15351"/>
                </a:lnTo>
                <a:lnTo>
                  <a:pt x="1355" y="15380"/>
                </a:lnTo>
                <a:lnTo>
                  <a:pt x="1513" y="15380"/>
                </a:lnTo>
                <a:lnTo>
                  <a:pt x="1683" y="15380"/>
                </a:lnTo>
                <a:lnTo>
                  <a:pt x="1864" y="15351"/>
                </a:lnTo>
                <a:lnTo>
                  <a:pt x="2033" y="15323"/>
                </a:lnTo>
                <a:lnTo>
                  <a:pt x="2225" y="15238"/>
                </a:lnTo>
                <a:lnTo>
                  <a:pt x="2428" y="15153"/>
                </a:lnTo>
                <a:lnTo>
                  <a:pt x="2745" y="15026"/>
                </a:lnTo>
                <a:lnTo>
                  <a:pt x="3005" y="14913"/>
                </a:lnTo>
                <a:lnTo>
                  <a:pt x="3264" y="14828"/>
                </a:lnTo>
                <a:lnTo>
                  <a:pt x="3513" y="14800"/>
                </a:lnTo>
                <a:lnTo>
                  <a:pt x="3615" y="14828"/>
                </a:lnTo>
                <a:lnTo>
                  <a:pt x="3728" y="14857"/>
                </a:lnTo>
                <a:lnTo>
                  <a:pt x="3807" y="14913"/>
                </a:lnTo>
                <a:lnTo>
                  <a:pt x="3920" y="14998"/>
                </a:lnTo>
                <a:lnTo>
                  <a:pt x="4010" y="15097"/>
                </a:lnTo>
                <a:lnTo>
                  <a:pt x="4089" y="15238"/>
                </a:lnTo>
                <a:lnTo>
                  <a:pt x="4179" y="15408"/>
                </a:lnTo>
                <a:lnTo>
                  <a:pt x="4247" y="15620"/>
                </a:lnTo>
                <a:lnTo>
                  <a:pt x="4326" y="15860"/>
                </a:lnTo>
                <a:lnTo>
                  <a:pt x="4394" y="16129"/>
                </a:lnTo>
                <a:lnTo>
                  <a:pt x="4439" y="16440"/>
                </a:lnTo>
                <a:lnTo>
                  <a:pt x="4507" y="16737"/>
                </a:lnTo>
                <a:lnTo>
                  <a:pt x="4552" y="17090"/>
                </a:lnTo>
                <a:lnTo>
                  <a:pt x="4575" y="17443"/>
                </a:lnTo>
                <a:lnTo>
                  <a:pt x="4586" y="17825"/>
                </a:lnTo>
                <a:lnTo>
                  <a:pt x="4586" y="18193"/>
                </a:lnTo>
                <a:lnTo>
                  <a:pt x="4586" y="18574"/>
                </a:lnTo>
                <a:lnTo>
                  <a:pt x="4586" y="18984"/>
                </a:lnTo>
                <a:lnTo>
                  <a:pt x="4552" y="19366"/>
                </a:lnTo>
                <a:lnTo>
                  <a:pt x="4507" y="19748"/>
                </a:lnTo>
                <a:lnTo>
                  <a:pt x="4462" y="20129"/>
                </a:lnTo>
                <a:lnTo>
                  <a:pt x="4371" y="20483"/>
                </a:lnTo>
                <a:lnTo>
                  <a:pt x="4292" y="20836"/>
                </a:lnTo>
                <a:lnTo>
                  <a:pt x="4202" y="21161"/>
                </a:lnTo>
                <a:lnTo>
                  <a:pt x="4744" y="21161"/>
                </a:lnTo>
                <a:lnTo>
                  <a:pt x="5264" y="21161"/>
                </a:lnTo>
                <a:lnTo>
                  <a:pt x="5784" y="21161"/>
                </a:lnTo>
                <a:lnTo>
                  <a:pt x="6235" y="21161"/>
                </a:lnTo>
                <a:lnTo>
                  <a:pt x="6676" y="21161"/>
                </a:lnTo>
                <a:lnTo>
                  <a:pt x="7060" y="21161"/>
                </a:lnTo>
                <a:lnTo>
                  <a:pt x="7410" y="21161"/>
                </a:lnTo>
                <a:lnTo>
                  <a:pt x="7670" y="21161"/>
                </a:lnTo>
                <a:lnTo>
                  <a:pt x="8020" y="21020"/>
                </a:lnTo>
                <a:lnTo>
                  <a:pt x="8303" y="20893"/>
                </a:lnTo>
                <a:lnTo>
                  <a:pt x="8563" y="20695"/>
                </a:lnTo>
                <a:lnTo>
                  <a:pt x="8800" y="20511"/>
                </a:lnTo>
                <a:lnTo>
                  <a:pt x="8969" y="20285"/>
                </a:lnTo>
                <a:lnTo>
                  <a:pt x="9150" y="20045"/>
                </a:lnTo>
                <a:lnTo>
                  <a:pt x="9252" y="19804"/>
                </a:lnTo>
                <a:lnTo>
                  <a:pt x="9342" y="19550"/>
                </a:lnTo>
                <a:lnTo>
                  <a:pt x="9410" y="19281"/>
                </a:lnTo>
                <a:lnTo>
                  <a:pt x="9433" y="19013"/>
                </a:lnTo>
                <a:lnTo>
                  <a:pt x="9433" y="18744"/>
                </a:lnTo>
                <a:lnTo>
                  <a:pt x="9387" y="18504"/>
                </a:lnTo>
                <a:lnTo>
                  <a:pt x="9320" y="18221"/>
                </a:lnTo>
                <a:lnTo>
                  <a:pt x="9207" y="17981"/>
                </a:lnTo>
                <a:lnTo>
                  <a:pt x="9105" y="17740"/>
                </a:lnTo>
                <a:lnTo>
                  <a:pt x="8924" y="17514"/>
                </a:lnTo>
                <a:lnTo>
                  <a:pt x="8777" y="17274"/>
                </a:lnTo>
                <a:lnTo>
                  <a:pt x="8642" y="17034"/>
                </a:lnTo>
                <a:lnTo>
                  <a:pt x="8563" y="16765"/>
                </a:lnTo>
                <a:lnTo>
                  <a:pt x="8472" y="16468"/>
                </a:lnTo>
                <a:lnTo>
                  <a:pt x="8450" y="16157"/>
                </a:lnTo>
                <a:lnTo>
                  <a:pt x="8450" y="15860"/>
                </a:lnTo>
                <a:lnTo>
                  <a:pt x="8472" y="15563"/>
                </a:lnTo>
                <a:lnTo>
                  <a:pt x="8540" y="15267"/>
                </a:lnTo>
                <a:lnTo>
                  <a:pt x="8642" y="14998"/>
                </a:lnTo>
                <a:lnTo>
                  <a:pt x="8777" y="14729"/>
                </a:lnTo>
                <a:lnTo>
                  <a:pt x="8868" y="14616"/>
                </a:lnTo>
                <a:lnTo>
                  <a:pt x="8969" y="14475"/>
                </a:lnTo>
                <a:lnTo>
                  <a:pt x="9060" y="14376"/>
                </a:lnTo>
                <a:lnTo>
                  <a:pt x="9184" y="14291"/>
                </a:lnTo>
                <a:lnTo>
                  <a:pt x="9297" y="14206"/>
                </a:lnTo>
                <a:lnTo>
                  <a:pt x="9433" y="14121"/>
                </a:lnTo>
                <a:lnTo>
                  <a:pt x="9579" y="14051"/>
                </a:lnTo>
                <a:lnTo>
                  <a:pt x="9726" y="13994"/>
                </a:lnTo>
                <a:lnTo>
                  <a:pt x="9884" y="13938"/>
                </a:lnTo>
                <a:lnTo>
                  <a:pt x="10054" y="13909"/>
                </a:lnTo>
                <a:lnTo>
                  <a:pt x="10257" y="13881"/>
                </a:lnTo>
                <a:lnTo>
                  <a:pt x="10449" y="13881"/>
                </a:lnTo>
                <a:lnTo>
                  <a:pt x="10664" y="13881"/>
                </a:lnTo>
                <a:lnTo>
                  <a:pt x="10856" y="13909"/>
                </a:lnTo>
                <a:lnTo>
                  <a:pt x="11037" y="13966"/>
                </a:lnTo>
                <a:lnTo>
                  <a:pt x="11206" y="14023"/>
                </a:lnTo>
                <a:lnTo>
                  <a:pt x="11353" y="14093"/>
                </a:lnTo>
                <a:lnTo>
                  <a:pt x="11511" y="14178"/>
                </a:lnTo>
                <a:lnTo>
                  <a:pt x="11635" y="14263"/>
                </a:lnTo>
                <a:lnTo>
                  <a:pt x="11748" y="14376"/>
                </a:lnTo>
                <a:lnTo>
                  <a:pt x="11861" y="14475"/>
                </a:lnTo>
                <a:lnTo>
                  <a:pt x="11941" y="14616"/>
                </a:lnTo>
                <a:lnTo>
                  <a:pt x="12031" y="14758"/>
                </a:lnTo>
                <a:lnTo>
                  <a:pt x="12099" y="14885"/>
                </a:lnTo>
                <a:lnTo>
                  <a:pt x="12200" y="15210"/>
                </a:lnTo>
                <a:lnTo>
                  <a:pt x="12268" y="15507"/>
                </a:lnTo>
                <a:lnTo>
                  <a:pt x="12291" y="15832"/>
                </a:lnTo>
                <a:lnTo>
                  <a:pt x="12291" y="16157"/>
                </a:lnTo>
                <a:lnTo>
                  <a:pt x="12246" y="16482"/>
                </a:lnTo>
                <a:lnTo>
                  <a:pt x="12178" y="16807"/>
                </a:lnTo>
                <a:lnTo>
                  <a:pt x="12099" y="17090"/>
                </a:lnTo>
                <a:lnTo>
                  <a:pt x="12008" y="17330"/>
                </a:lnTo>
                <a:lnTo>
                  <a:pt x="11884" y="17542"/>
                </a:lnTo>
                <a:lnTo>
                  <a:pt x="11748" y="17712"/>
                </a:lnTo>
                <a:lnTo>
                  <a:pt x="11613" y="17839"/>
                </a:lnTo>
                <a:lnTo>
                  <a:pt x="11489" y="18037"/>
                </a:lnTo>
                <a:lnTo>
                  <a:pt x="11398" y="18221"/>
                </a:lnTo>
                <a:lnTo>
                  <a:pt x="11319" y="18447"/>
                </a:lnTo>
                <a:lnTo>
                  <a:pt x="11251" y="18659"/>
                </a:lnTo>
                <a:lnTo>
                  <a:pt x="11206" y="18900"/>
                </a:lnTo>
                <a:lnTo>
                  <a:pt x="11184" y="19154"/>
                </a:lnTo>
                <a:lnTo>
                  <a:pt x="11184" y="19423"/>
                </a:lnTo>
                <a:lnTo>
                  <a:pt x="11229" y="19663"/>
                </a:lnTo>
                <a:lnTo>
                  <a:pt x="11297" y="19903"/>
                </a:lnTo>
                <a:lnTo>
                  <a:pt x="11376" y="20158"/>
                </a:lnTo>
                <a:lnTo>
                  <a:pt x="11511" y="20398"/>
                </a:lnTo>
                <a:lnTo>
                  <a:pt x="11681" y="20610"/>
                </a:lnTo>
                <a:lnTo>
                  <a:pt x="11884" y="20808"/>
                </a:lnTo>
                <a:lnTo>
                  <a:pt x="12121" y="20992"/>
                </a:lnTo>
                <a:lnTo>
                  <a:pt x="12404" y="21161"/>
                </a:lnTo>
                <a:lnTo>
                  <a:pt x="12528" y="21190"/>
                </a:lnTo>
                <a:lnTo>
                  <a:pt x="12856" y="21274"/>
                </a:lnTo>
                <a:lnTo>
                  <a:pt x="13330" y="21373"/>
                </a:lnTo>
                <a:lnTo>
                  <a:pt x="13963" y="21486"/>
                </a:lnTo>
                <a:lnTo>
                  <a:pt x="14313" y="21543"/>
                </a:lnTo>
                <a:lnTo>
                  <a:pt x="14652" y="21571"/>
                </a:lnTo>
                <a:lnTo>
                  <a:pt x="15025" y="21600"/>
                </a:lnTo>
                <a:lnTo>
                  <a:pt x="15409" y="21600"/>
                </a:lnTo>
                <a:lnTo>
                  <a:pt x="15782" y="21600"/>
                </a:lnTo>
                <a:lnTo>
                  <a:pt x="16177" y="21571"/>
                </a:lnTo>
                <a:lnTo>
                  <a:pt x="16516" y="21486"/>
                </a:lnTo>
                <a:lnTo>
                  <a:pt x="16889" y="21402"/>
                </a:lnTo>
                <a:lnTo>
                  <a:pt x="16821" y="21190"/>
                </a:lnTo>
                <a:lnTo>
                  <a:pt x="16776" y="20935"/>
                </a:lnTo>
                <a:lnTo>
                  <a:pt x="16742" y="20667"/>
                </a:lnTo>
                <a:lnTo>
                  <a:pt x="16719" y="20370"/>
                </a:lnTo>
                <a:lnTo>
                  <a:pt x="16697" y="19719"/>
                </a:lnTo>
                <a:lnTo>
                  <a:pt x="16697" y="19013"/>
                </a:lnTo>
                <a:lnTo>
                  <a:pt x="16719" y="18306"/>
                </a:lnTo>
                <a:lnTo>
                  <a:pt x="16753" y="17599"/>
                </a:lnTo>
                <a:lnTo>
                  <a:pt x="16821" y="16949"/>
                </a:lnTo>
                <a:lnTo>
                  <a:pt x="16889" y="16383"/>
                </a:lnTo>
                <a:lnTo>
                  <a:pt x="16934" y="16129"/>
                </a:lnTo>
                <a:lnTo>
                  <a:pt x="17002" y="15945"/>
                </a:lnTo>
                <a:lnTo>
                  <a:pt x="17081" y="15790"/>
                </a:lnTo>
                <a:lnTo>
                  <a:pt x="17194" y="15648"/>
                </a:lnTo>
                <a:lnTo>
                  <a:pt x="17318" y="15563"/>
                </a:lnTo>
                <a:lnTo>
                  <a:pt x="17453" y="15507"/>
                </a:lnTo>
                <a:lnTo>
                  <a:pt x="17600" y="15450"/>
                </a:lnTo>
                <a:lnTo>
                  <a:pt x="17758" y="15450"/>
                </a:lnTo>
                <a:lnTo>
                  <a:pt x="17905" y="15479"/>
                </a:lnTo>
                <a:lnTo>
                  <a:pt x="18064" y="15535"/>
                </a:lnTo>
                <a:lnTo>
                  <a:pt x="18233" y="15620"/>
                </a:lnTo>
                <a:lnTo>
                  <a:pt x="18380" y="15733"/>
                </a:lnTo>
                <a:lnTo>
                  <a:pt x="18561" y="15832"/>
                </a:lnTo>
                <a:lnTo>
                  <a:pt x="18707" y="15973"/>
                </a:lnTo>
                <a:lnTo>
                  <a:pt x="18866" y="16129"/>
                </a:lnTo>
                <a:lnTo>
                  <a:pt x="18990" y="16327"/>
                </a:lnTo>
                <a:lnTo>
                  <a:pt x="19125" y="16482"/>
                </a:lnTo>
                <a:lnTo>
                  <a:pt x="19295" y="16624"/>
                </a:lnTo>
                <a:lnTo>
                  <a:pt x="19464" y="16737"/>
                </a:lnTo>
                <a:lnTo>
                  <a:pt x="19668" y="16807"/>
                </a:lnTo>
                <a:lnTo>
                  <a:pt x="19860" y="16836"/>
                </a:lnTo>
                <a:lnTo>
                  <a:pt x="20052" y="16864"/>
                </a:lnTo>
                <a:lnTo>
                  <a:pt x="20266" y="16836"/>
                </a:lnTo>
                <a:lnTo>
                  <a:pt x="20470" y="16793"/>
                </a:lnTo>
                <a:lnTo>
                  <a:pt x="20662" y="16708"/>
                </a:lnTo>
                <a:lnTo>
                  <a:pt x="20854" y="16567"/>
                </a:lnTo>
                <a:lnTo>
                  <a:pt x="21035" y="16412"/>
                </a:lnTo>
                <a:lnTo>
                  <a:pt x="21182" y="16214"/>
                </a:lnTo>
                <a:lnTo>
                  <a:pt x="21340" y="16002"/>
                </a:lnTo>
                <a:lnTo>
                  <a:pt x="21441" y="15733"/>
                </a:lnTo>
                <a:lnTo>
                  <a:pt x="21532" y="15436"/>
                </a:lnTo>
                <a:lnTo>
                  <a:pt x="21600" y="15083"/>
                </a:lnTo>
                <a:lnTo>
                  <a:pt x="21600" y="14885"/>
                </a:lnTo>
                <a:lnTo>
                  <a:pt x="21600" y="14729"/>
                </a:lnTo>
                <a:lnTo>
                  <a:pt x="21600" y="14531"/>
                </a:lnTo>
                <a:lnTo>
                  <a:pt x="21577" y="14376"/>
                </a:lnTo>
                <a:lnTo>
                  <a:pt x="21532" y="14206"/>
                </a:lnTo>
                <a:lnTo>
                  <a:pt x="21487" y="14051"/>
                </a:lnTo>
                <a:lnTo>
                  <a:pt x="21419" y="13909"/>
                </a:lnTo>
                <a:lnTo>
                  <a:pt x="21351" y="13768"/>
                </a:lnTo>
                <a:lnTo>
                  <a:pt x="21204" y="13500"/>
                </a:lnTo>
                <a:lnTo>
                  <a:pt x="21035" y="13287"/>
                </a:lnTo>
                <a:lnTo>
                  <a:pt x="20809" y="13090"/>
                </a:lnTo>
                <a:lnTo>
                  <a:pt x="20594" y="12962"/>
                </a:lnTo>
                <a:lnTo>
                  <a:pt x="20357" y="12821"/>
                </a:lnTo>
                <a:lnTo>
                  <a:pt x="20120" y="12764"/>
                </a:lnTo>
                <a:lnTo>
                  <a:pt x="19882" y="12708"/>
                </a:lnTo>
                <a:lnTo>
                  <a:pt x="19645" y="12736"/>
                </a:lnTo>
                <a:lnTo>
                  <a:pt x="19430" y="12793"/>
                </a:lnTo>
                <a:lnTo>
                  <a:pt x="19227" y="12906"/>
                </a:lnTo>
                <a:lnTo>
                  <a:pt x="19148" y="12962"/>
                </a:lnTo>
                <a:lnTo>
                  <a:pt x="19058" y="13047"/>
                </a:lnTo>
                <a:lnTo>
                  <a:pt x="18990" y="13146"/>
                </a:lnTo>
                <a:lnTo>
                  <a:pt x="18911" y="13259"/>
                </a:lnTo>
                <a:lnTo>
                  <a:pt x="18775" y="13471"/>
                </a:lnTo>
                <a:lnTo>
                  <a:pt x="18628" y="13641"/>
                </a:lnTo>
                <a:lnTo>
                  <a:pt x="18470" y="13740"/>
                </a:lnTo>
                <a:lnTo>
                  <a:pt x="18301" y="13825"/>
                </a:lnTo>
                <a:lnTo>
                  <a:pt x="18143" y="13853"/>
                </a:lnTo>
                <a:lnTo>
                  <a:pt x="17973" y="13881"/>
                </a:lnTo>
                <a:lnTo>
                  <a:pt x="17804" y="13853"/>
                </a:lnTo>
                <a:lnTo>
                  <a:pt x="17646" y="13796"/>
                </a:lnTo>
                <a:lnTo>
                  <a:pt x="17499" y="13726"/>
                </a:lnTo>
                <a:lnTo>
                  <a:pt x="17341" y="13641"/>
                </a:lnTo>
                <a:lnTo>
                  <a:pt x="17216" y="13528"/>
                </a:lnTo>
                <a:lnTo>
                  <a:pt x="17103" y="13386"/>
                </a:lnTo>
                <a:lnTo>
                  <a:pt x="17024" y="13259"/>
                </a:lnTo>
                <a:lnTo>
                  <a:pt x="16934" y="13118"/>
                </a:lnTo>
                <a:lnTo>
                  <a:pt x="16889" y="12991"/>
                </a:lnTo>
                <a:lnTo>
                  <a:pt x="16889" y="12849"/>
                </a:lnTo>
                <a:lnTo>
                  <a:pt x="16889" y="12383"/>
                </a:lnTo>
                <a:lnTo>
                  <a:pt x="16889" y="11662"/>
                </a:lnTo>
                <a:lnTo>
                  <a:pt x="16889" y="10701"/>
                </a:lnTo>
                <a:lnTo>
                  <a:pt x="16889" y="9640"/>
                </a:lnTo>
                <a:lnTo>
                  <a:pt x="16889" y="8566"/>
                </a:lnTo>
                <a:lnTo>
                  <a:pt x="16889" y="7478"/>
                </a:lnTo>
                <a:lnTo>
                  <a:pt x="16889" y="6502"/>
                </a:lnTo>
                <a:lnTo>
                  <a:pt x="16889" y="5739"/>
                </a:lnTo>
                <a:lnTo>
                  <a:pt x="16674" y="5894"/>
                </a:lnTo>
                <a:lnTo>
                  <a:pt x="16414" y="6036"/>
                </a:lnTo>
                <a:lnTo>
                  <a:pt x="16154" y="6177"/>
                </a:lnTo>
                <a:lnTo>
                  <a:pt x="15849" y="6248"/>
                </a:lnTo>
                <a:lnTo>
                  <a:pt x="15544" y="6304"/>
                </a:lnTo>
                <a:lnTo>
                  <a:pt x="15217" y="6332"/>
                </a:lnTo>
                <a:lnTo>
                  <a:pt x="14866" y="6361"/>
                </a:lnTo>
                <a:lnTo>
                  <a:pt x="14550" y="6361"/>
                </a:lnTo>
                <a:lnTo>
                  <a:pt x="14200" y="6332"/>
                </a:lnTo>
                <a:lnTo>
                  <a:pt x="13850" y="6276"/>
                </a:lnTo>
                <a:lnTo>
                  <a:pt x="13522" y="6219"/>
                </a:lnTo>
                <a:lnTo>
                  <a:pt x="13206" y="6149"/>
                </a:lnTo>
                <a:lnTo>
                  <a:pt x="12901" y="6064"/>
                </a:lnTo>
                <a:lnTo>
                  <a:pt x="12618" y="5951"/>
                </a:lnTo>
                <a:lnTo>
                  <a:pt x="12358" y="5838"/>
                </a:lnTo>
                <a:lnTo>
                  <a:pt x="12121" y="5739"/>
                </a:lnTo>
                <a:lnTo>
                  <a:pt x="11941" y="5626"/>
                </a:lnTo>
                <a:lnTo>
                  <a:pt x="11794" y="5513"/>
                </a:lnTo>
                <a:lnTo>
                  <a:pt x="11658" y="5414"/>
                </a:lnTo>
                <a:lnTo>
                  <a:pt x="11556" y="5301"/>
                </a:lnTo>
                <a:lnTo>
                  <a:pt x="11466" y="5187"/>
                </a:lnTo>
                <a:lnTo>
                  <a:pt x="11398" y="5089"/>
                </a:lnTo>
                <a:lnTo>
                  <a:pt x="11376" y="4947"/>
                </a:lnTo>
                <a:lnTo>
                  <a:pt x="11353" y="4834"/>
                </a:lnTo>
                <a:lnTo>
                  <a:pt x="11353" y="4707"/>
                </a:lnTo>
                <a:lnTo>
                  <a:pt x="11376" y="4565"/>
                </a:lnTo>
                <a:lnTo>
                  <a:pt x="11443" y="4410"/>
                </a:lnTo>
                <a:lnTo>
                  <a:pt x="11511" y="4240"/>
                </a:lnTo>
                <a:lnTo>
                  <a:pt x="11703" y="3887"/>
                </a:lnTo>
                <a:lnTo>
                  <a:pt x="11986" y="3505"/>
                </a:lnTo>
                <a:lnTo>
                  <a:pt x="12144" y="3265"/>
                </a:lnTo>
                <a:lnTo>
                  <a:pt x="12246" y="3025"/>
                </a:lnTo>
                <a:lnTo>
                  <a:pt x="12336" y="2756"/>
                </a:lnTo>
                <a:lnTo>
                  <a:pt x="12404" y="2445"/>
                </a:lnTo>
                <a:lnTo>
                  <a:pt x="12438" y="2176"/>
                </a:lnTo>
                <a:lnTo>
                  <a:pt x="12438" y="1880"/>
                </a:lnTo>
                <a:lnTo>
                  <a:pt x="12404" y="1583"/>
                </a:lnTo>
                <a:lnTo>
                  <a:pt x="12336" y="1314"/>
                </a:lnTo>
                <a:lnTo>
                  <a:pt x="12246" y="1046"/>
                </a:lnTo>
                <a:lnTo>
                  <a:pt x="12099" y="791"/>
                </a:lnTo>
                <a:lnTo>
                  <a:pt x="12008" y="692"/>
                </a:lnTo>
                <a:lnTo>
                  <a:pt x="11918" y="579"/>
                </a:lnTo>
                <a:lnTo>
                  <a:pt x="11816" y="466"/>
                </a:lnTo>
                <a:lnTo>
                  <a:pt x="11703" y="381"/>
                </a:lnTo>
                <a:lnTo>
                  <a:pt x="11579" y="310"/>
                </a:lnTo>
                <a:lnTo>
                  <a:pt x="11443" y="226"/>
                </a:lnTo>
                <a:lnTo>
                  <a:pt x="11297" y="169"/>
                </a:lnTo>
                <a:lnTo>
                  <a:pt x="11138" y="113"/>
                </a:lnTo>
                <a:lnTo>
                  <a:pt x="10969" y="56"/>
                </a:lnTo>
                <a:lnTo>
                  <a:pt x="10800" y="28"/>
                </a:lnTo>
                <a:lnTo>
                  <a:pt x="10619" y="28"/>
                </a:lnTo>
                <a:lnTo>
                  <a:pt x="10404" y="28"/>
                </a:lnTo>
                <a:lnTo>
                  <a:pt x="10257" y="28"/>
                </a:lnTo>
                <a:lnTo>
                  <a:pt x="10076" y="56"/>
                </a:lnTo>
                <a:lnTo>
                  <a:pt x="9952" y="84"/>
                </a:lnTo>
                <a:lnTo>
                  <a:pt x="9794" y="141"/>
                </a:lnTo>
                <a:lnTo>
                  <a:pt x="9692" y="226"/>
                </a:lnTo>
                <a:lnTo>
                  <a:pt x="9557" y="282"/>
                </a:lnTo>
                <a:lnTo>
                  <a:pt x="9455" y="381"/>
                </a:lnTo>
                <a:lnTo>
                  <a:pt x="9365" y="466"/>
                </a:lnTo>
                <a:lnTo>
                  <a:pt x="9274" y="579"/>
                </a:lnTo>
                <a:lnTo>
                  <a:pt x="9184" y="692"/>
                </a:lnTo>
                <a:lnTo>
                  <a:pt x="9128" y="791"/>
                </a:lnTo>
                <a:lnTo>
                  <a:pt x="9060" y="932"/>
                </a:lnTo>
                <a:lnTo>
                  <a:pt x="8969" y="1201"/>
                </a:lnTo>
                <a:lnTo>
                  <a:pt x="8913" y="1498"/>
                </a:lnTo>
                <a:lnTo>
                  <a:pt x="8890" y="1795"/>
                </a:lnTo>
                <a:lnTo>
                  <a:pt x="8890" y="2120"/>
                </a:lnTo>
                <a:lnTo>
                  <a:pt x="8913" y="2445"/>
                </a:lnTo>
                <a:lnTo>
                  <a:pt x="8969" y="2756"/>
                </a:lnTo>
                <a:lnTo>
                  <a:pt x="9060" y="3081"/>
                </a:lnTo>
                <a:lnTo>
                  <a:pt x="9173" y="3378"/>
                </a:lnTo>
                <a:lnTo>
                  <a:pt x="9297" y="3647"/>
                </a:lnTo>
                <a:lnTo>
                  <a:pt x="9466" y="3887"/>
                </a:lnTo>
                <a:lnTo>
                  <a:pt x="9579" y="4085"/>
                </a:lnTo>
                <a:lnTo>
                  <a:pt x="9670" y="4269"/>
                </a:lnTo>
                <a:lnTo>
                  <a:pt x="9726" y="4467"/>
                </a:lnTo>
                <a:lnTo>
                  <a:pt x="9771" y="4650"/>
                </a:lnTo>
                <a:lnTo>
                  <a:pt x="9771" y="4834"/>
                </a:lnTo>
                <a:lnTo>
                  <a:pt x="9749" y="5032"/>
                </a:lnTo>
                <a:lnTo>
                  <a:pt x="9715" y="5216"/>
                </a:lnTo>
                <a:lnTo>
                  <a:pt x="9625" y="5385"/>
                </a:lnTo>
                <a:lnTo>
                  <a:pt x="9534" y="5513"/>
                </a:lnTo>
                <a:lnTo>
                  <a:pt x="9410" y="5626"/>
                </a:lnTo>
                <a:lnTo>
                  <a:pt x="9229" y="5710"/>
                </a:lnTo>
                <a:lnTo>
                  <a:pt x="9060" y="5767"/>
                </a:lnTo>
                <a:lnTo>
                  <a:pt x="8845" y="5767"/>
                </a:lnTo>
                <a:lnTo>
                  <a:pt x="8585" y="5739"/>
                </a:lnTo>
                <a:lnTo>
                  <a:pt x="8325" y="5654"/>
                </a:lnTo>
                <a:lnTo>
                  <a:pt x="8020" y="5513"/>
                </a:lnTo>
                <a:lnTo>
                  <a:pt x="7840" y="5442"/>
                </a:lnTo>
                <a:lnTo>
                  <a:pt x="7648" y="5385"/>
                </a:lnTo>
                <a:lnTo>
                  <a:pt x="7433" y="5329"/>
                </a:lnTo>
                <a:lnTo>
                  <a:pt x="7241" y="5301"/>
                </a:lnTo>
                <a:lnTo>
                  <a:pt x="6755" y="5301"/>
                </a:lnTo>
                <a:lnTo>
                  <a:pt x="6281" y="5329"/>
                </a:lnTo>
                <a:lnTo>
                  <a:pt x="5784" y="5385"/>
                </a:lnTo>
                <a:lnTo>
                  <a:pt x="5264" y="5498"/>
                </a:lnTo>
                <a:lnTo>
                  <a:pt x="4744" y="5597"/>
                </a:lnTo>
                <a:lnTo>
                  <a:pt x="4247" y="5739"/>
                </a:lnTo>
                <a:lnTo>
                  <a:pt x="4202" y="5894"/>
                </a:lnTo>
                <a:lnTo>
                  <a:pt x="4202" y="6191"/>
                </a:lnTo>
                <a:lnTo>
                  <a:pt x="4202" y="6545"/>
                </a:lnTo>
                <a:lnTo>
                  <a:pt x="4225" y="6954"/>
                </a:lnTo>
                <a:lnTo>
                  <a:pt x="4315" y="7930"/>
                </a:lnTo>
                <a:lnTo>
                  <a:pt x="4394" y="9018"/>
                </a:lnTo>
                <a:lnTo>
                  <a:pt x="4439" y="9570"/>
                </a:lnTo>
                <a:lnTo>
                  <a:pt x="4462" y="10107"/>
                </a:lnTo>
                <a:lnTo>
                  <a:pt x="4484" y="10630"/>
                </a:lnTo>
                <a:lnTo>
                  <a:pt x="4507" y="11082"/>
                </a:lnTo>
                <a:lnTo>
                  <a:pt x="4484" y="11520"/>
                </a:lnTo>
                <a:lnTo>
                  <a:pt x="4439" y="11874"/>
                </a:lnTo>
                <a:lnTo>
                  <a:pt x="4394" y="12029"/>
                </a:lnTo>
                <a:lnTo>
                  <a:pt x="4349" y="12171"/>
                </a:lnTo>
                <a:lnTo>
                  <a:pt x="4315" y="12284"/>
                </a:lnTo>
                <a:lnTo>
                  <a:pt x="4247" y="12354"/>
                </a:lnTo>
                <a:close/>
              </a:path>
            </a:pathLst>
          </a:custGeom>
          <a:solidFill>
            <a:srgbClr val="FFCC99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15" name="Puzzle4"/>
          <p:cNvSpPr>
            <a:spLocks noEditPoints="1" noChangeArrowheads="1"/>
          </p:cNvSpPr>
          <p:nvPr/>
        </p:nvSpPr>
        <p:spPr bwMode="auto">
          <a:xfrm>
            <a:off x="5580612" y="1469134"/>
            <a:ext cx="974150" cy="1422845"/>
          </a:xfrm>
          <a:custGeom>
            <a:avLst/>
            <a:gdLst>
              <a:gd name="T0" fmla="*/ 8307 w 21600"/>
              <a:gd name="T1" fmla="*/ 11593 h 21600"/>
              <a:gd name="T2" fmla="*/ 453 w 21600"/>
              <a:gd name="T3" fmla="*/ 16938 h 21600"/>
              <a:gd name="T4" fmla="*/ 11500 w 21600"/>
              <a:gd name="T5" fmla="*/ 21600 h 21600"/>
              <a:gd name="T6" fmla="*/ 20920 w 21600"/>
              <a:gd name="T7" fmla="*/ 16751 h 21600"/>
              <a:gd name="T8" fmla="*/ 13972 w 21600"/>
              <a:gd name="T9" fmla="*/ 10888 h 21600"/>
              <a:gd name="T10" fmla="*/ 21033 w 21600"/>
              <a:gd name="T11" fmla="*/ 4716 h 21600"/>
              <a:gd name="T12" fmla="*/ 11102 w 21600"/>
              <a:gd name="T13" fmla="*/ 11 h 21600"/>
              <a:gd name="T14" fmla="*/ 453 w 21600"/>
              <a:gd name="T15" fmla="*/ 4716 h 21600"/>
              <a:gd name="T16" fmla="*/ 2076 w 21600"/>
              <a:gd name="T17" fmla="*/ 5664 h 21600"/>
              <a:gd name="T18" fmla="*/ 20203 w 21600"/>
              <a:gd name="T19" fmla="*/ 1598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3813" y="10590"/>
                </a:moveTo>
                <a:lnTo>
                  <a:pt x="3927" y="10513"/>
                </a:lnTo>
                <a:lnTo>
                  <a:pt x="4078" y="10425"/>
                </a:lnTo>
                <a:lnTo>
                  <a:pt x="4210" y="10359"/>
                </a:lnTo>
                <a:lnTo>
                  <a:pt x="4361" y="10315"/>
                </a:lnTo>
                <a:lnTo>
                  <a:pt x="4682" y="10237"/>
                </a:lnTo>
                <a:lnTo>
                  <a:pt x="5041" y="10193"/>
                </a:lnTo>
                <a:lnTo>
                  <a:pt x="5456" y="10171"/>
                </a:lnTo>
                <a:lnTo>
                  <a:pt x="5853" y="10193"/>
                </a:lnTo>
                <a:lnTo>
                  <a:pt x="6249" y="10260"/>
                </a:lnTo>
                <a:lnTo>
                  <a:pt x="6646" y="10337"/>
                </a:lnTo>
                <a:lnTo>
                  <a:pt x="7004" y="10469"/>
                </a:lnTo>
                <a:lnTo>
                  <a:pt x="7363" y="10612"/>
                </a:lnTo>
                <a:lnTo>
                  <a:pt x="7665" y="10788"/>
                </a:lnTo>
                <a:lnTo>
                  <a:pt x="7911" y="10998"/>
                </a:lnTo>
                <a:lnTo>
                  <a:pt x="8024" y="11097"/>
                </a:lnTo>
                <a:lnTo>
                  <a:pt x="8137" y="11207"/>
                </a:lnTo>
                <a:lnTo>
                  <a:pt x="8194" y="11340"/>
                </a:lnTo>
                <a:lnTo>
                  <a:pt x="8269" y="11461"/>
                </a:lnTo>
                <a:lnTo>
                  <a:pt x="8307" y="11593"/>
                </a:lnTo>
                <a:lnTo>
                  <a:pt x="8307" y="11714"/>
                </a:lnTo>
                <a:lnTo>
                  <a:pt x="8307" y="11868"/>
                </a:lnTo>
                <a:lnTo>
                  <a:pt x="8307" y="12012"/>
                </a:lnTo>
                <a:lnTo>
                  <a:pt x="8194" y="12265"/>
                </a:lnTo>
                <a:lnTo>
                  <a:pt x="8062" y="12519"/>
                </a:lnTo>
                <a:lnTo>
                  <a:pt x="7873" y="12706"/>
                </a:lnTo>
                <a:lnTo>
                  <a:pt x="7627" y="12904"/>
                </a:lnTo>
                <a:lnTo>
                  <a:pt x="7363" y="13048"/>
                </a:lnTo>
                <a:lnTo>
                  <a:pt x="7080" y="13180"/>
                </a:lnTo>
                <a:lnTo>
                  <a:pt x="6759" y="13257"/>
                </a:lnTo>
                <a:lnTo>
                  <a:pt x="6419" y="13345"/>
                </a:lnTo>
                <a:lnTo>
                  <a:pt x="6098" y="13389"/>
                </a:lnTo>
                <a:lnTo>
                  <a:pt x="5739" y="13389"/>
                </a:lnTo>
                <a:lnTo>
                  <a:pt x="5418" y="13389"/>
                </a:lnTo>
                <a:lnTo>
                  <a:pt x="5079" y="13345"/>
                </a:lnTo>
                <a:lnTo>
                  <a:pt x="4758" y="13301"/>
                </a:lnTo>
                <a:lnTo>
                  <a:pt x="4474" y="13213"/>
                </a:lnTo>
                <a:lnTo>
                  <a:pt x="4172" y="13114"/>
                </a:lnTo>
                <a:lnTo>
                  <a:pt x="3965" y="12982"/>
                </a:lnTo>
                <a:lnTo>
                  <a:pt x="3738" y="12838"/>
                </a:lnTo>
                <a:lnTo>
                  <a:pt x="3493" y="12706"/>
                </a:lnTo>
                <a:lnTo>
                  <a:pt x="3228" y="12607"/>
                </a:lnTo>
                <a:lnTo>
                  <a:pt x="2945" y="12519"/>
                </a:lnTo>
                <a:lnTo>
                  <a:pt x="2700" y="12431"/>
                </a:lnTo>
                <a:lnTo>
                  <a:pt x="2397" y="12375"/>
                </a:lnTo>
                <a:lnTo>
                  <a:pt x="2152" y="12331"/>
                </a:lnTo>
                <a:lnTo>
                  <a:pt x="1888" y="12309"/>
                </a:lnTo>
                <a:lnTo>
                  <a:pt x="1642" y="12309"/>
                </a:lnTo>
                <a:lnTo>
                  <a:pt x="1397" y="12331"/>
                </a:lnTo>
                <a:lnTo>
                  <a:pt x="1170" y="12397"/>
                </a:lnTo>
                <a:lnTo>
                  <a:pt x="962" y="12453"/>
                </a:lnTo>
                <a:lnTo>
                  <a:pt x="774" y="12563"/>
                </a:lnTo>
                <a:lnTo>
                  <a:pt x="623" y="12684"/>
                </a:lnTo>
                <a:lnTo>
                  <a:pt x="528" y="12838"/>
                </a:lnTo>
                <a:lnTo>
                  <a:pt x="453" y="13026"/>
                </a:lnTo>
                <a:lnTo>
                  <a:pt x="339" y="13477"/>
                </a:lnTo>
                <a:lnTo>
                  <a:pt x="226" y="13984"/>
                </a:lnTo>
                <a:lnTo>
                  <a:pt x="151" y="14535"/>
                </a:lnTo>
                <a:lnTo>
                  <a:pt x="113" y="15075"/>
                </a:lnTo>
                <a:lnTo>
                  <a:pt x="113" y="15626"/>
                </a:lnTo>
                <a:lnTo>
                  <a:pt x="151" y="16133"/>
                </a:lnTo>
                <a:lnTo>
                  <a:pt x="188" y="16376"/>
                </a:lnTo>
                <a:lnTo>
                  <a:pt x="264" y="16585"/>
                </a:lnTo>
                <a:lnTo>
                  <a:pt x="339" y="16773"/>
                </a:lnTo>
                <a:lnTo>
                  <a:pt x="453" y="16938"/>
                </a:lnTo>
                <a:lnTo>
                  <a:pt x="1095" y="16883"/>
                </a:lnTo>
                <a:lnTo>
                  <a:pt x="1963" y="16795"/>
                </a:lnTo>
                <a:lnTo>
                  <a:pt x="2945" y="16751"/>
                </a:lnTo>
                <a:lnTo>
                  <a:pt x="3965" y="16706"/>
                </a:lnTo>
                <a:lnTo>
                  <a:pt x="5022" y="16684"/>
                </a:lnTo>
                <a:lnTo>
                  <a:pt x="5947" y="16684"/>
                </a:lnTo>
                <a:lnTo>
                  <a:pt x="6759" y="16706"/>
                </a:lnTo>
                <a:lnTo>
                  <a:pt x="7363" y="16751"/>
                </a:lnTo>
                <a:lnTo>
                  <a:pt x="7948" y="16839"/>
                </a:lnTo>
                <a:lnTo>
                  <a:pt x="8458" y="16916"/>
                </a:lnTo>
                <a:lnTo>
                  <a:pt x="8893" y="17026"/>
                </a:lnTo>
                <a:lnTo>
                  <a:pt x="9289" y="17158"/>
                </a:lnTo>
                <a:lnTo>
                  <a:pt x="9572" y="17280"/>
                </a:lnTo>
                <a:lnTo>
                  <a:pt x="9799" y="17412"/>
                </a:lnTo>
                <a:lnTo>
                  <a:pt x="9969" y="17555"/>
                </a:lnTo>
                <a:lnTo>
                  <a:pt x="10120" y="17687"/>
                </a:lnTo>
                <a:lnTo>
                  <a:pt x="10158" y="17831"/>
                </a:lnTo>
                <a:lnTo>
                  <a:pt x="10195" y="17974"/>
                </a:lnTo>
                <a:lnTo>
                  <a:pt x="10158" y="18128"/>
                </a:lnTo>
                <a:lnTo>
                  <a:pt x="10082" y="18271"/>
                </a:lnTo>
                <a:lnTo>
                  <a:pt x="9969" y="18426"/>
                </a:lnTo>
                <a:lnTo>
                  <a:pt x="9837" y="18569"/>
                </a:lnTo>
                <a:lnTo>
                  <a:pt x="9648" y="18701"/>
                </a:lnTo>
                <a:lnTo>
                  <a:pt x="9440" y="18822"/>
                </a:lnTo>
                <a:lnTo>
                  <a:pt x="9213" y="18999"/>
                </a:lnTo>
                <a:lnTo>
                  <a:pt x="9044" y="19186"/>
                </a:lnTo>
                <a:lnTo>
                  <a:pt x="8893" y="19395"/>
                </a:lnTo>
                <a:lnTo>
                  <a:pt x="8817" y="19627"/>
                </a:lnTo>
                <a:lnTo>
                  <a:pt x="8779" y="19858"/>
                </a:lnTo>
                <a:lnTo>
                  <a:pt x="8779" y="20112"/>
                </a:lnTo>
                <a:lnTo>
                  <a:pt x="8855" y="20354"/>
                </a:lnTo>
                <a:lnTo>
                  <a:pt x="8968" y="20586"/>
                </a:lnTo>
                <a:lnTo>
                  <a:pt x="9138" y="20817"/>
                </a:lnTo>
                <a:lnTo>
                  <a:pt x="9365" y="21026"/>
                </a:lnTo>
                <a:lnTo>
                  <a:pt x="9610" y="21192"/>
                </a:lnTo>
                <a:lnTo>
                  <a:pt x="9950" y="21368"/>
                </a:lnTo>
                <a:lnTo>
                  <a:pt x="10120" y="21445"/>
                </a:lnTo>
                <a:lnTo>
                  <a:pt x="10346" y="21511"/>
                </a:lnTo>
                <a:lnTo>
                  <a:pt x="10516" y="21555"/>
                </a:lnTo>
                <a:lnTo>
                  <a:pt x="10743" y="21600"/>
                </a:lnTo>
                <a:lnTo>
                  <a:pt x="10988" y="21644"/>
                </a:lnTo>
                <a:lnTo>
                  <a:pt x="11215" y="21666"/>
                </a:lnTo>
                <a:lnTo>
                  <a:pt x="11498" y="21666"/>
                </a:lnTo>
                <a:lnTo>
                  <a:pt x="11762" y="21666"/>
                </a:lnTo>
                <a:lnTo>
                  <a:pt x="12253" y="21644"/>
                </a:lnTo>
                <a:lnTo>
                  <a:pt x="12763" y="21577"/>
                </a:lnTo>
                <a:lnTo>
                  <a:pt x="13197" y="21467"/>
                </a:lnTo>
                <a:lnTo>
                  <a:pt x="13556" y="21346"/>
                </a:lnTo>
                <a:lnTo>
                  <a:pt x="13896" y="21192"/>
                </a:lnTo>
                <a:lnTo>
                  <a:pt x="14179" y="21026"/>
                </a:lnTo>
                <a:lnTo>
                  <a:pt x="14444" y="20839"/>
                </a:lnTo>
                <a:lnTo>
                  <a:pt x="14576" y="20641"/>
                </a:lnTo>
                <a:lnTo>
                  <a:pt x="14727" y="20431"/>
                </a:lnTo>
                <a:lnTo>
                  <a:pt x="14765" y="20200"/>
                </a:lnTo>
                <a:lnTo>
                  <a:pt x="14802" y="19991"/>
                </a:lnTo>
                <a:lnTo>
                  <a:pt x="14727" y="19759"/>
                </a:lnTo>
                <a:lnTo>
                  <a:pt x="14613" y="19550"/>
                </a:lnTo>
                <a:lnTo>
                  <a:pt x="14444" y="19307"/>
                </a:lnTo>
                <a:lnTo>
                  <a:pt x="14217" y="19098"/>
                </a:lnTo>
                <a:lnTo>
                  <a:pt x="13934" y="18911"/>
                </a:lnTo>
                <a:lnTo>
                  <a:pt x="13669" y="18745"/>
                </a:lnTo>
                <a:lnTo>
                  <a:pt x="13462" y="18547"/>
                </a:lnTo>
                <a:lnTo>
                  <a:pt x="13311" y="18337"/>
                </a:lnTo>
                <a:lnTo>
                  <a:pt x="13197" y="18150"/>
                </a:lnTo>
                <a:lnTo>
                  <a:pt x="13122" y="17941"/>
                </a:lnTo>
                <a:lnTo>
                  <a:pt x="13122" y="17720"/>
                </a:lnTo>
                <a:lnTo>
                  <a:pt x="13122" y="17533"/>
                </a:lnTo>
                <a:lnTo>
                  <a:pt x="13197" y="17346"/>
                </a:lnTo>
                <a:lnTo>
                  <a:pt x="13273" y="17158"/>
                </a:lnTo>
                <a:lnTo>
                  <a:pt x="13386" y="16982"/>
                </a:lnTo>
                <a:lnTo>
                  <a:pt x="13537" y="16839"/>
                </a:lnTo>
                <a:lnTo>
                  <a:pt x="13707" y="16706"/>
                </a:lnTo>
                <a:lnTo>
                  <a:pt x="13896" y="16607"/>
                </a:lnTo>
                <a:lnTo>
                  <a:pt x="14104" y="16519"/>
                </a:lnTo>
                <a:lnTo>
                  <a:pt x="14330" y="16453"/>
                </a:lnTo>
                <a:lnTo>
                  <a:pt x="14538" y="16431"/>
                </a:lnTo>
                <a:lnTo>
                  <a:pt x="14897" y="16453"/>
                </a:lnTo>
                <a:lnTo>
                  <a:pt x="15406" y="16497"/>
                </a:lnTo>
                <a:lnTo>
                  <a:pt x="16105" y="16541"/>
                </a:lnTo>
                <a:lnTo>
                  <a:pt x="16898" y="16607"/>
                </a:lnTo>
                <a:lnTo>
                  <a:pt x="17804" y="16651"/>
                </a:lnTo>
                <a:lnTo>
                  <a:pt x="18786" y="16684"/>
                </a:lnTo>
                <a:lnTo>
                  <a:pt x="19844" y="16728"/>
                </a:lnTo>
                <a:lnTo>
                  <a:pt x="20920" y="16751"/>
                </a:lnTo>
                <a:lnTo>
                  <a:pt x="21109" y="16497"/>
                </a:lnTo>
                <a:lnTo>
                  <a:pt x="21241" y="16222"/>
                </a:lnTo>
                <a:lnTo>
                  <a:pt x="21392" y="15946"/>
                </a:lnTo>
                <a:lnTo>
                  <a:pt x="21467" y="15648"/>
                </a:lnTo>
                <a:lnTo>
                  <a:pt x="21543" y="15351"/>
                </a:lnTo>
                <a:lnTo>
                  <a:pt x="21618" y="15042"/>
                </a:lnTo>
                <a:lnTo>
                  <a:pt x="21618" y="14745"/>
                </a:lnTo>
                <a:lnTo>
                  <a:pt x="21618" y="14447"/>
                </a:lnTo>
                <a:lnTo>
                  <a:pt x="21618" y="14150"/>
                </a:lnTo>
                <a:lnTo>
                  <a:pt x="21581" y="13852"/>
                </a:lnTo>
                <a:lnTo>
                  <a:pt x="21505" y="13577"/>
                </a:lnTo>
                <a:lnTo>
                  <a:pt x="21430" y="13301"/>
                </a:lnTo>
                <a:lnTo>
                  <a:pt x="21354" y="13048"/>
                </a:lnTo>
                <a:lnTo>
                  <a:pt x="21241" y="12816"/>
                </a:lnTo>
                <a:lnTo>
                  <a:pt x="21146" y="12607"/>
                </a:lnTo>
                <a:lnTo>
                  <a:pt x="21033" y="12431"/>
                </a:lnTo>
                <a:lnTo>
                  <a:pt x="20920" y="12265"/>
                </a:lnTo>
                <a:lnTo>
                  <a:pt x="20769" y="12144"/>
                </a:lnTo>
                <a:lnTo>
                  <a:pt x="20637" y="12034"/>
                </a:lnTo>
                <a:lnTo>
                  <a:pt x="20486" y="11946"/>
                </a:lnTo>
                <a:lnTo>
                  <a:pt x="20297" y="11891"/>
                </a:lnTo>
                <a:lnTo>
                  <a:pt x="20165" y="11846"/>
                </a:lnTo>
                <a:lnTo>
                  <a:pt x="19976" y="11824"/>
                </a:lnTo>
                <a:lnTo>
                  <a:pt x="19806" y="11802"/>
                </a:lnTo>
                <a:lnTo>
                  <a:pt x="19390" y="11824"/>
                </a:lnTo>
                <a:lnTo>
                  <a:pt x="18956" y="11891"/>
                </a:lnTo>
                <a:lnTo>
                  <a:pt x="18503" y="11968"/>
                </a:lnTo>
                <a:lnTo>
                  <a:pt x="17993" y="12078"/>
                </a:lnTo>
                <a:lnTo>
                  <a:pt x="17653" y="12144"/>
                </a:lnTo>
                <a:lnTo>
                  <a:pt x="17332" y="12199"/>
                </a:lnTo>
                <a:lnTo>
                  <a:pt x="17049" y="12221"/>
                </a:lnTo>
                <a:lnTo>
                  <a:pt x="16747" y="12243"/>
                </a:lnTo>
                <a:lnTo>
                  <a:pt x="16464" y="12243"/>
                </a:lnTo>
                <a:lnTo>
                  <a:pt x="16218" y="12243"/>
                </a:lnTo>
                <a:lnTo>
                  <a:pt x="15992" y="12221"/>
                </a:lnTo>
                <a:lnTo>
                  <a:pt x="15746" y="12199"/>
                </a:lnTo>
                <a:lnTo>
                  <a:pt x="15520" y="12155"/>
                </a:lnTo>
                <a:lnTo>
                  <a:pt x="15350" y="12122"/>
                </a:lnTo>
                <a:lnTo>
                  <a:pt x="15161" y="12056"/>
                </a:lnTo>
                <a:lnTo>
                  <a:pt x="14972" y="11990"/>
                </a:lnTo>
                <a:lnTo>
                  <a:pt x="14689" y="11846"/>
                </a:lnTo>
                <a:lnTo>
                  <a:pt x="14444" y="11670"/>
                </a:lnTo>
                <a:lnTo>
                  <a:pt x="14255" y="11483"/>
                </a:lnTo>
                <a:lnTo>
                  <a:pt x="14104" y="11295"/>
                </a:lnTo>
                <a:lnTo>
                  <a:pt x="14028" y="11086"/>
                </a:lnTo>
                <a:lnTo>
                  <a:pt x="13972" y="10888"/>
                </a:lnTo>
                <a:lnTo>
                  <a:pt x="13972" y="10700"/>
                </a:lnTo>
                <a:lnTo>
                  <a:pt x="14009" y="10513"/>
                </a:lnTo>
                <a:lnTo>
                  <a:pt x="14066" y="10359"/>
                </a:lnTo>
                <a:lnTo>
                  <a:pt x="14179" y="10215"/>
                </a:lnTo>
                <a:lnTo>
                  <a:pt x="14406" y="10006"/>
                </a:lnTo>
                <a:lnTo>
                  <a:pt x="14651" y="9830"/>
                </a:lnTo>
                <a:lnTo>
                  <a:pt x="14878" y="9686"/>
                </a:lnTo>
                <a:lnTo>
                  <a:pt x="15123" y="9554"/>
                </a:lnTo>
                <a:lnTo>
                  <a:pt x="15350" y="9477"/>
                </a:lnTo>
                <a:lnTo>
                  <a:pt x="15558" y="9411"/>
                </a:lnTo>
                <a:lnTo>
                  <a:pt x="15803" y="9345"/>
                </a:lnTo>
                <a:lnTo>
                  <a:pt x="16030" y="9323"/>
                </a:lnTo>
                <a:lnTo>
                  <a:pt x="16256" y="9301"/>
                </a:lnTo>
                <a:lnTo>
                  <a:pt x="16464" y="9323"/>
                </a:lnTo>
                <a:lnTo>
                  <a:pt x="16690" y="9345"/>
                </a:lnTo>
                <a:lnTo>
                  <a:pt x="16898" y="9367"/>
                </a:lnTo>
                <a:lnTo>
                  <a:pt x="17332" y="9477"/>
                </a:lnTo>
                <a:lnTo>
                  <a:pt x="17767" y="9598"/>
                </a:lnTo>
                <a:lnTo>
                  <a:pt x="18163" y="9731"/>
                </a:lnTo>
                <a:lnTo>
                  <a:pt x="18597" y="9874"/>
                </a:lnTo>
                <a:lnTo>
                  <a:pt x="18994" y="10006"/>
                </a:lnTo>
                <a:lnTo>
                  <a:pt x="19428" y="10083"/>
                </a:lnTo>
                <a:lnTo>
                  <a:pt x="19617" y="10127"/>
                </a:lnTo>
                <a:lnTo>
                  <a:pt x="19844" y="10149"/>
                </a:lnTo>
                <a:lnTo>
                  <a:pt x="20013" y="10149"/>
                </a:lnTo>
                <a:lnTo>
                  <a:pt x="20240" y="10127"/>
                </a:lnTo>
                <a:lnTo>
                  <a:pt x="20410" y="10105"/>
                </a:lnTo>
                <a:lnTo>
                  <a:pt x="20637" y="10061"/>
                </a:lnTo>
                <a:lnTo>
                  <a:pt x="20844" y="9984"/>
                </a:lnTo>
                <a:lnTo>
                  <a:pt x="21033" y="9896"/>
                </a:lnTo>
                <a:lnTo>
                  <a:pt x="21146" y="9830"/>
                </a:lnTo>
                <a:lnTo>
                  <a:pt x="21203" y="9753"/>
                </a:lnTo>
                <a:lnTo>
                  <a:pt x="21279" y="9642"/>
                </a:lnTo>
                <a:lnTo>
                  <a:pt x="21354" y="9521"/>
                </a:lnTo>
                <a:lnTo>
                  <a:pt x="21430" y="9246"/>
                </a:lnTo>
                <a:lnTo>
                  <a:pt x="21430" y="8904"/>
                </a:lnTo>
                <a:lnTo>
                  <a:pt x="21430" y="8540"/>
                </a:lnTo>
                <a:lnTo>
                  <a:pt x="21392" y="8144"/>
                </a:lnTo>
                <a:lnTo>
                  <a:pt x="21354" y="7714"/>
                </a:lnTo>
                <a:lnTo>
                  <a:pt x="21279" y="7295"/>
                </a:lnTo>
                <a:lnTo>
                  <a:pt x="21146" y="6446"/>
                </a:lnTo>
                <a:lnTo>
                  <a:pt x="20995" y="5686"/>
                </a:lnTo>
                <a:lnTo>
                  <a:pt x="20958" y="5366"/>
                </a:lnTo>
                <a:lnTo>
                  <a:pt x="20958" y="5091"/>
                </a:lnTo>
                <a:lnTo>
                  <a:pt x="20958" y="4860"/>
                </a:lnTo>
                <a:lnTo>
                  <a:pt x="21033" y="4716"/>
                </a:lnTo>
                <a:lnTo>
                  <a:pt x="20637" y="4860"/>
                </a:lnTo>
                <a:lnTo>
                  <a:pt x="20127" y="4992"/>
                </a:lnTo>
                <a:lnTo>
                  <a:pt x="19617" y="5069"/>
                </a:lnTo>
                <a:lnTo>
                  <a:pt x="19032" y="5157"/>
                </a:lnTo>
                <a:lnTo>
                  <a:pt x="18465" y="5201"/>
                </a:lnTo>
                <a:lnTo>
                  <a:pt x="17842" y="5245"/>
                </a:lnTo>
                <a:lnTo>
                  <a:pt x="17219" y="5267"/>
                </a:lnTo>
                <a:lnTo>
                  <a:pt x="16615" y="5267"/>
                </a:lnTo>
                <a:lnTo>
                  <a:pt x="15992" y="5245"/>
                </a:lnTo>
                <a:lnTo>
                  <a:pt x="15369" y="5201"/>
                </a:lnTo>
                <a:lnTo>
                  <a:pt x="14840" y="5157"/>
                </a:lnTo>
                <a:lnTo>
                  <a:pt x="14293" y="5091"/>
                </a:lnTo>
                <a:lnTo>
                  <a:pt x="13783" y="5014"/>
                </a:lnTo>
                <a:lnTo>
                  <a:pt x="13386" y="4926"/>
                </a:lnTo>
                <a:lnTo>
                  <a:pt x="13027" y="4815"/>
                </a:lnTo>
                <a:lnTo>
                  <a:pt x="12725" y="4716"/>
                </a:lnTo>
                <a:lnTo>
                  <a:pt x="12480" y="4606"/>
                </a:lnTo>
                <a:lnTo>
                  <a:pt x="12291" y="4496"/>
                </a:lnTo>
                <a:lnTo>
                  <a:pt x="12197" y="4397"/>
                </a:lnTo>
                <a:lnTo>
                  <a:pt x="12083" y="4286"/>
                </a:lnTo>
                <a:lnTo>
                  <a:pt x="12046" y="4187"/>
                </a:lnTo>
                <a:lnTo>
                  <a:pt x="12008" y="4077"/>
                </a:lnTo>
                <a:lnTo>
                  <a:pt x="12046" y="3967"/>
                </a:lnTo>
                <a:lnTo>
                  <a:pt x="12121" y="3868"/>
                </a:lnTo>
                <a:lnTo>
                  <a:pt x="12197" y="3735"/>
                </a:lnTo>
                <a:lnTo>
                  <a:pt x="12291" y="3614"/>
                </a:lnTo>
                <a:lnTo>
                  <a:pt x="12442" y="3482"/>
                </a:lnTo>
                <a:lnTo>
                  <a:pt x="12631" y="3361"/>
                </a:lnTo>
                <a:lnTo>
                  <a:pt x="13065" y="3085"/>
                </a:lnTo>
                <a:lnTo>
                  <a:pt x="13537" y="2766"/>
                </a:lnTo>
                <a:lnTo>
                  <a:pt x="13783" y="2578"/>
                </a:lnTo>
                <a:lnTo>
                  <a:pt x="13934" y="2380"/>
                </a:lnTo>
                <a:lnTo>
                  <a:pt x="14028" y="2171"/>
                </a:lnTo>
                <a:lnTo>
                  <a:pt x="14104" y="1961"/>
                </a:lnTo>
                <a:lnTo>
                  <a:pt x="14104" y="1730"/>
                </a:lnTo>
                <a:lnTo>
                  <a:pt x="14066" y="1498"/>
                </a:lnTo>
                <a:lnTo>
                  <a:pt x="13972" y="1267"/>
                </a:lnTo>
                <a:lnTo>
                  <a:pt x="13820" y="1057"/>
                </a:lnTo>
                <a:lnTo>
                  <a:pt x="13594" y="837"/>
                </a:lnTo>
                <a:lnTo>
                  <a:pt x="13386" y="628"/>
                </a:lnTo>
                <a:lnTo>
                  <a:pt x="13103" y="462"/>
                </a:lnTo>
                <a:lnTo>
                  <a:pt x="12763" y="308"/>
                </a:lnTo>
                <a:lnTo>
                  <a:pt x="12404" y="187"/>
                </a:lnTo>
                <a:lnTo>
                  <a:pt x="12008" y="77"/>
                </a:lnTo>
                <a:lnTo>
                  <a:pt x="11574" y="33"/>
                </a:lnTo>
                <a:lnTo>
                  <a:pt x="11102" y="11"/>
                </a:lnTo>
                <a:lnTo>
                  <a:pt x="10667" y="11"/>
                </a:lnTo>
                <a:lnTo>
                  <a:pt x="10233" y="77"/>
                </a:lnTo>
                <a:lnTo>
                  <a:pt x="9837" y="187"/>
                </a:lnTo>
                <a:lnTo>
                  <a:pt x="9440" y="286"/>
                </a:lnTo>
                <a:lnTo>
                  <a:pt x="9062" y="462"/>
                </a:lnTo>
                <a:lnTo>
                  <a:pt x="8741" y="628"/>
                </a:lnTo>
                <a:lnTo>
                  <a:pt x="8458" y="815"/>
                </a:lnTo>
                <a:lnTo>
                  <a:pt x="8232" y="1035"/>
                </a:lnTo>
                <a:lnTo>
                  <a:pt x="8062" y="1245"/>
                </a:lnTo>
                <a:lnTo>
                  <a:pt x="7911" y="1476"/>
                </a:lnTo>
                <a:lnTo>
                  <a:pt x="7835" y="1708"/>
                </a:lnTo>
                <a:lnTo>
                  <a:pt x="7797" y="1961"/>
                </a:lnTo>
                <a:lnTo>
                  <a:pt x="7835" y="2193"/>
                </a:lnTo>
                <a:lnTo>
                  <a:pt x="7948" y="2402"/>
                </a:lnTo>
                <a:lnTo>
                  <a:pt x="8062" y="2534"/>
                </a:lnTo>
                <a:lnTo>
                  <a:pt x="8175" y="2644"/>
                </a:lnTo>
                <a:lnTo>
                  <a:pt x="8269" y="2744"/>
                </a:lnTo>
                <a:lnTo>
                  <a:pt x="8420" y="2832"/>
                </a:lnTo>
                <a:lnTo>
                  <a:pt x="8704" y="3019"/>
                </a:lnTo>
                <a:lnTo>
                  <a:pt x="8968" y="3206"/>
                </a:lnTo>
                <a:lnTo>
                  <a:pt x="9138" y="3405"/>
                </a:lnTo>
                <a:lnTo>
                  <a:pt x="9327" y="3570"/>
                </a:lnTo>
                <a:lnTo>
                  <a:pt x="9440" y="3735"/>
                </a:lnTo>
                <a:lnTo>
                  <a:pt x="9516" y="3890"/>
                </a:lnTo>
                <a:lnTo>
                  <a:pt x="9534" y="4033"/>
                </a:lnTo>
                <a:lnTo>
                  <a:pt x="9534" y="4165"/>
                </a:lnTo>
                <a:lnTo>
                  <a:pt x="9516" y="4286"/>
                </a:lnTo>
                <a:lnTo>
                  <a:pt x="9440" y="4397"/>
                </a:lnTo>
                <a:lnTo>
                  <a:pt x="9327" y="4496"/>
                </a:lnTo>
                <a:lnTo>
                  <a:pt x="9176" y="4562"/>
                </a:lnTo>
                <a:lnTo>
                  <a:pt x="9006" y="4628"/>
                </a:lnTo>
                <a:lnTo>
                  <a:pt x="8779" y="4694"/>
                </a:lnTo>
                <a:lnTo>
                  <a:pt x="8534" y="4716"/>
                </a:lnTo>
                <a:lnTo>
                  <a:pt x="8232" y="4716"/>
                </a:lnTo>
                <a:lnTo>
                  <a:pt x="7118" y="4738"/>
                </a:lnTo>
                <a:lnTo>
                  <a:pt x="5947" y="4771"/>
                </a:lnTo>
                <a:lnTo>
                  <a:pt x="4795" y="4815"/>
                </a:lnTo>
                <a:lnTo>
                  <a:pt x="3681" y="4860"/>
                </a:lnTo>
                <a:lnTo>
                  <a:pt x="2662" y="4882"/>
                </a:lnTo>
                <a:lnTo>
                  <a:pt x="1755" y="4882"/>
                </a:lnTo>
                <a:lnTo>
                  <a:pt x="1359" y="4860"/>
                </a:lnTo>
                <a:lnTo>
                  <a:pt x="981" y="4837"/>
                </a:lnTo>
                <a:lnTo>
                  <a:pt x="698" y="4771"/>
                </a:lnTo>
                <a:lnTo>
                  <a:pt x="453" y="4716"/>
                </a:lnTo>
                <a:lnTo>
                  <a:pt x="453" y="5322"/>
                </a:lnTo>
                <a:lnTo>
                  <a:pt x="453" y="6083"/>
                </a:lnTo>
                <a:lnTo>
                  <a:pt x="453" y="6909"/>
                </a:lnTo>
                <a:lnTo>
                  <a:pt x="453" y="7780"/>
                </a:lnTo>
                <a:lnTo>
                  <a:pt x="453" y="8606"/>
                </a:lnTo>
                <a:lnTo>
                  <a:pt x="453" y="9345"/>
                </a:lnTo>
                <a:lnTo>
                  <a:pt x="453" y="9918"/>
                </a:lnTo>
                <a:lnTo>
                  <a:pt x="453" y="10282"/>
                </a:lnTo>
                <a:lnTo>
                  <a:pt x="490" y="10381"/>
                </a:lnTo>
                <a:lnTo>
                  <a:pt x="547" y="10491"/>
                </a:lnTo>
                <a:lnTo>
                  <a:pt x="660" y="10590"/>
                </a:lnTo>
                <a:lnTo>
                  <a:pt x="811" y="10700"/>
                </a:lnTo>
                <a:lnTo>
                  <a:pt x="981" y="10811"/>
                </a:lnTo>
                <a:lnTo>
                  <a:pt x="1208" y="10888"/>
                </a:lnTo>
                <a:lnTo>
                  <a:pt x="1453" y="10954"/>
                </a:lnTo>
                <a:lnTo>
                  <a:pt x="1718" y="11020"/>
                </a:lnTo>
                <a:lnTo>
                  <a:pt x="1963" y="11064"/>
                </a:lnTo>
                <a:lnTo>
                  <a:pt x="2265" y="11086"/>
                </a:lnTo>
                <a:lnTo>
                  <a:pt x="2548" y="11064"/>
                </a:lnTo>
                <a:lnTo>
                  <a:pt x="2794" y="11042"/>
                </a:lnTo>
                <a:lnTo>
                  <a:pt x="3096" y="10976"/>
                </a:lnTo>
                <a:lnTo>
                  <a:pt x="3341" y="10888"/>
                </a:lnTo>
                <a:lnTo>
                  <a:pt x="3606" y="10766"/>
                </a:lnTo>
                <a:lnTo>
                  <a:pt x="3813" y="10590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16" name="Puzzle1"/>
          <p:cNvSpPr>
            <a:spLocks noEditPoints="1" noChangeArrowheads="1"/>
          </p:cNvSpPr>
          <p:nvPr/>
        </p:nvSpPr>
        <p:spPr bwMode="auto">
          <a:xfrm>
            <a:off x="5233845" y="962301"/>
            <a:ext cx="1635699" cy="848218"/>
          </a:xfrm>
          <a:custGeom>
            <a:avLst/>
            <a:gdLst>
              <a:gd name="T0" fmla="*/ 16740 w 21600"/>
              <a:gd name="T1" fmla="*/ 21078 h 21600"/>
              <a:gd name="T2" fmla="*/ 16976 w 21600"/>
              <a:gd name="T3" fmla="*/ 521 h 21600"/>
              <a:gd name="T4" fmla="*/ 4725 w 21600"/>
              <a:gd name="T5" fmla="*/ 856 h 21600"/>
              <a:gd name="T6" fmla="*/ 5040 w 21600"/>
              <a:gd name="T7" fmla="*/ 21004 h 21600"/>
              <a:gd name="T8" fmla="*/ 10811 w 21600"/>
              <a:gd name="T9" fmla="*/ 12885 h 21600"/>
              <a:gd name="T10" fmla="*/ 10845 w 21600"/>
              <a:gd name="T11" fmla="*/ 8714 h 21600"/>
              <a:gd name="T12" fmla="*/ 21600 w 21600"/>
              <a:gd name="T13" fmla="*/ 10000 h 21600"/>
              <a:gd name="T14" fmla="*/ 56 w 21600"/>
              <a:gd name="T15" fmla="*/ 10000 h 21600"/>
              <a:gd name="T16" fmla="*/ 6086 w 21600"/>
              <a:gd name="T17" fmla="*/ 2569 h 21600"/>
              <a:gd name="T18" fmla="*/ 16132 w 21600"/>
              <a:gd name="T19" fmla="*/ 19552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9360" y="20836"/>
                </a:moveTo>
                <a:lnTo>
                  <a:pt x="9528" y="20836"/>
                </a:lnTo>
                <a:lnTo>
                  <a:pt x="9686" y="20762"/>
                </a:lnTo>
                <a:lnTo>
                  <a:pt x="9810" y="20687"/>
                </a:lnTo>
                <a:lnTo>
                  <a:pt x="9922" y="20575"/>
                </a:lnTo>
                <a:lnTo>
                  <a:pt x="10012" y="20426"/>
                </a:lnTo>
                <a:lnTo>
                  <a:pt x="10068" y="20296"/>
                </a:lnTo>
                <a:lnTo>
                  <a:pt x="10113" y="20110"/>
                </a:lnTo>
                <a:lnTo>
                  <a:pt x="10136" y="19905"/>
                </a:lnTo>
                <a:lnTo>
                  <a:pt x="10136" y="19682"/>
                </a:lnTo>
                <a:lnTo>
                  <a:pt x="10113" y="19440"/>
                </a:lnTo>
                <a:lnTo>
                  <a:pt x="10068" y="19142"/>
                </a:lnTo>
                <a:lnTo>
                  <a:pt x="10012" y="18900"/>
                </a:lnTo>
                <a:lnTo>
                  <a:pt x="9900" y="18620"/>
                </a:lnTo>
                <a:lnTo>
                  <a:pt x="9787" y="18285"/>
                </a:lnTo>
                <a:lnTo>
                  <a:pt x="9641" y="17968"/>
                </a:lnTo>
                <a:lnTo>
                  <a:pt x="9472" y="17652"/>
                </a:lnTo>
                <a:lnTo>
                  <a:pt x="9382" y="17466"/>
                </a:lnTo>
                <a:lnTo>
                  <a:pt x="9315" y="17298"/>
                </a:lnTo>
                <a:lnTo>
                  <a:pt x="9258" y="17112"/>
                </a:lnTo>
                <a:lnTo>
                  <a:pt x="9191" y="16926"/>
                </a:lnTo>
                <a:lnTo>
                  <a:pt x="9123" y="16535"/>
                </a:lnTo>
                <a:lnTo>
                  <a:pt x="9101" y="16144"/>
                </a:lnTo>
                <a:lnTo>
                  <a:pt x="9101" y="15753"/>
                </a:lnTo>
                <a:lnTo>
                  <a:pt x="9168" y="15362"/>
                </a:lnTo>
                <a:lnTo>
                  <a:pt x="9236" y="14971"/>
                </a:lnTo>
                <a:lnTo>
                  <a:pt x="9360" y="14580"/>
                </a:lnTo>
                <a:lnTo>
                  <a:pt x="9495" y="14244"/>
                </a:lnTo>
                <a:lnTo>
                  <a:pt x="9663" y="13891"/>
                </a:lnTo>
                <a:lnTo>
                  <a:pt x="9855" y="13611"/>
                </a:lnTo>
                <a:lnTo>
                  <a:pt x="10068" y="13351"/>
                </a:lnTo>
                <a:lnTo>
                  <a:pt x="10293" y="13146"/>
                </a:lnTo>
                <a:lnTo>
                  <a:pt x="10552" y="12997"/>
                </a:lnTo>
                <a:lnTo>
                  <a:pt x="10811" y="12885"/>
                </a:lnTo>
                <a:lnTo>
                  <a:pt x="11069" y="12866"/>
                </a:lnTo>
                <a:lnTo>
                  <a:pt x="11351" y="12885"/>
                </a:lnTo>
                <a:lnTo>
                  <a:pt x="11610" y="12997"/>
                </a:lnTo>
                <a:lnTo>
                  <a:pt x="11846" y="13183"/>
                </a:lnTo>
                <a:lnTo>
                  <a:pt x="12060" y="13388"/>
                </a:lnTo>
                <a:lnTo>
                  <a:pt x="12251" y="13648"/>
                </a:lnTo>
                <a:lnTo>
                  <a:pt x="12419" y="13928"/>
                </a:lnTo>
                <a:lnTo>
                  <a:pt x="12555" y="14244"/>
                </a:lnTo>
                <a:lnTo>
                  <a:pt x="12690" y="14617"/>
                </a:lnTo>
                <a:lnTo>
                  <a:pt x="12768" y="15008"/>
                </a:lnTo>
                <a:lnTo>
                  <a:pt x="12836" y="15399"/>
                </a:lnTo>
                <a:lnTo>
                  <a:pt x="12858" y="15753"/>
                </a:lnTo>
                <a:lnTo>
                  <a:pt x="12858" y="16144"/>
                </a:lnTo>
                <a:lnTo>
                  <a:pt x="12813" y="16535"/>
                </a:lnTo>
                <a:lnTo>
                  <a:pt x="12746" y="16888"/>
                </a:lnTo>
                <a:lnTo>
                  <a:pt x="12667" y="17224"/>
                </a:lnTo>
                <a:lnTo>
                  <a:pt x="12510" y="17503"/>
                </a:lnTo>
                <a:lnTo>
                  <a:pt x="12228" y="18043"/>
                </a:lnTo>
                <a:lnTo>
                  <a:pt x="11970" y="18546"/>
                </a:lnTo>
                <a:lnTo>
                  <a:pt x="11868" y="18751"/>
                </a:lnTo>
                <a:lnTo>
                  <a:pt x="11778" y="18974"/>
                </a:lnTo>
                <a:lnTo>
                  <a:pt x="11711" y="19179"/>
                </a:lnTo>
                <a:lnTo>
                  <a:pt x="11666" y="19365"/>
                </a:lnTo>
                <a:lnTo>
                  <a:pt x="11632" y="19570"/>
                </a:lnTo>
                <a:lnTo>
                  <a:pt x="11632" y="19756"/>
                </a:lnTo>
                <a:lnTo>
                  <a:pt x="11632" y="19942"/>
                </a:lnTo>
                <a:lnTo>
                  <a:pt x="11643" y="20110"/>
                </a:lnTo>
                <a:lnTo>
                  <a:pt x="11711" y="20296"/>
                </a:lnTo>
                <a:lnTo>
                  <a:pt x="11801" y="20464"/>
                </a:lnTo>
                <a:lnTo>
                  <a:pt x="11891" y="20650"/>
                </a:lnTo>
                <a:lnTo>
                  <a:pt x="12037" y="20836"/>
                </a:lnTo>
                <a:lnTo>
                  <a:pt x="12206" y="21004"/>
                </a:lnTo>
                <a:lnTo>
                  <a:pt x="12419" y="21190"/>
                </a:lnTo>
                <a:lnTo>
                  <a:pt x="12667" y="21320"/>
                </a:lnTo>
                <a:lnTo>
                  <a:pt x="12960" y="21432"/>
                </a:lnTo>
                <a:lnTo>
                  <a:pt x="13286" y="21544"/>
                </a:lnTo>
                <a:lnTo>
                  <a:pt x="13612" y="21655"/>
                </a:lnTo>
                <a:lnTo>
                  <a:pt x="13983" y="21693"/>
                </a:lnTo>
                <a:lnTo>
                  <a:pt x="14343" y="21730"/>
                </a:lnTo>
                <a:lnTo>
                  <a:pt x="14715" y="21730"/>
                </a:lnTo>
                <a:lnTo>
                  <a:pt x="15075" y="21730"/>
                </a:lnTo>
                <a:lnTo>
                  <a:pt x="15446" y="21655"/>
                </a:lnTo>
                <a:lnTo>
                  <a:pt x="15794" y="21581"/>
                </a:lnTo>
                <a:lnTo>
                  <a:pt x="16132" y="21432"/>
                </a:lnTo>
                <a:lnTo>
                  <a:pt x="16458" y="21302"/>
                </a:lnTo>
                <a:lnTo>
                  <a:pt x="16740" y="21078"/>
                </a:lnTo>
                <a:lnTo>
                  <a:pt x="16976" y="20836"/>
                </a:lnTo>
                <a:lnTo>
                  <a:pt x="17043" y="20650"/>
                </a:lnTo>
                <a:lnTo>
                  <a:pt x="17088" y="20426"/>
                </a:lnTo>
                <a:lnTo>
                  <a:pt x="17133" y="20222"/>
                </a:lnTo>
                <a:lnTo>
                  <a:pt x="17156" y="19980"/>
                </a:lnTo>
                <a:lnTo>
                  <a:pt x="17167" y="19477"/>
                </a:lnTo>
                <a:lnTo>
                  <a:pt x="17167" y="18974"/>
                </a:lnTo>
                <a:lnTo>
                  <a:pt x="17156" y="18397"/>
                </a:lnTo>
                <a:lnTo>
                  <a:pt x="17111" y="17820"/>
                </a:lnTo>
                <a:lnTo>
                  <a:pt x="17066" y="17261"/>
                </a:lnTo>
                <a:lnTo>
                  <a:pt x="16998" y="16646"/>
                </a:lnTo>
                <a:lnTo>
                  <a:pt x="16852" y="15511"/>
                </a:lnTo>
                <a:lnTo>
                  <a:pt x="16740" y="14393"/>
                </a:lnTo>
                <a:lnTo>
                  <a:pt x="16717" y="13928"/>
                </a:lnTo>
                <a:lnTo>
                  <a:pt x="16695" y="13462"/>
                </a:lnTo>
                <a:lnTo>
                  <a:pt x="16717" y="13071"/>
                </a:lnTo>
                <a:lnTo>
                  <a:pt x="16785" y="12755"/>
                </a:lnTo>
                <a:lnTo>
                  <a:pt x="16852" y="12419"/>
                </a:lnTo>
                <a:lnTo>
                  <a:pt x="16953" y="12140"/>
                </a:lnTo>
                <a:lnTo>
                  <a:pt x="17088" y="11898"/>
                </a:lnTo>
                <a:lnTo>
                  <a:pt x="17212" y="11675"/>
                </a:lnTo>
                <a:lnTo>
                  <a:pt x="17370" y="11470"/>
                </a:lnTo>
                <a:lnTo>
                  <a:pt x="17516" y="11284"/>
                </a:lnTo>
                <a:lnTo>
                  <a:pt x="17696" y="11135"/>
                </a:lnTo>
                <a:lnTo>
                  <a:pt x="17865" y="11042"/>
                </a:lnTo>
                <a:lnTo>
                  <a:pt x="18033" y="10930"/>
                </a:lnTo>
                <a:lnTo>
                  <a:pt x="18213" y="10893"/>
                </a:lnTo>
                <a:lnTo>
                  <a:pt x="18382" y="10893"/>
                </a:lnTo>
                <a:lnTo>
                  <a:pt x="18551" y="10967"/>
                </a:lnTo>
                <a:lnTo>
                  <a:pt x="18708" y="11042"/>
                </a:lnTo>
                <a:lnTo>
                  <a:pt x="18855" y="11172"/>
                </a:lnTo>
                <a:lnTo>
                  <a:pt x="19012" y="11358"/>
                </a:lnTo>
                <a:lnTo>
                  <a:pt x="19136" y="11600"/>
                </a:lnTo>
                <a:lnTo>
                  <a:pt x="19271" y="11861"/>
                </a:lnTo>
                <a:lnTo>
                  <a:pt x="19440" y="12028"/>
                </a:lnTo>
                <a:lnTo>
                  <a:pt x="19608" y="12177"/>
                </a:lnTo>
                <a:lnTo>
                  <a:pt x="19822" y="12289"/>
                </a:lnTo>
                <a:lnTo>
                  <a:pt x="20025" y="12289"/>
                </a:lnTo>
                <a:lnTo>
                  <a:pt x="20238" y="12289"/>
                </a:lnTo>
                <a:lnTo>
                  <a:pt x="20452" y="12215"/>
                </a:lnTo>
                <a:lnTo>
                  <a:pt x="20643" y="12103"/>
                </a:lnTo>
                <a:lnTo>
                  <a:pt x="20846" y="11973"/>
                </a:lnTo>
                <a:lnTo>
                  <a:pt x="21037" y="11786"/>
                </a:lnTo>
                <a:lnTo>
                  <a:pt x="21206" y="11563"/>
                </a:lnTo>
                <a:lnTo>
                  <a:pt x="21363" y="11321"/>
                </a:lnTo>
                <a:lnTo>
                  <a:pt x="21465" y="11079"/>
                </a:lnTo>
                <a:lnTo>
                  <a:pt x="21577" y="10744"/>
                </a:lnTo>
                <a:lnTo>
                  <a:pt x="21622" y="10427"/>
                </a:lnTo>
                <a:lnTo>
                  <a:pt x="21645" y="10111"/>
                </a:lnTo>
                <a:lnTo>
                  <a:pt x="21622" y="9608"/>
                </a:lnTo>
                <a:lnTo>
                  <a:pt x="21577" y="9142"/>
                </a:lnTo>
                <a:lnTo>
                  <a:pt x="21465" y="8751"/>
                </a:lnTo>
                <a:lnTo>
                  <a:pt x="21363" y="8397"/>
                </a:lnTo>
                <a:lnTo>
                  <a:pt x="21206" y="8062"/>
                </a:lnTo>
                <a:lnTo>
                  <a:pt x="21037" y="7820"/>
                </a:lnTo>
                <a:lnTo>
                  <a:pt x="20846" y="7597"/>
                </a:lnTo>
                <a:lnTo>
                  <a:pt x="20643" y="7429"/>
                </a:lnTo>
                <a:lnTo>
                  <a:pt x="20452" y="7317"/>
                </a:lnTo>
                <a:lnTo>
                  <a:pt x="20238" y="7206"/>
                </a:lnTo>
                <a:lnTo>
                  <a:pt x="20025" y="7168"/>
                </a:lnTo>
                <a:lnTo>
                  <a:pt x="19822" y="7206"/>
                </a:lnTo>
                <a:lnTo>
                  <a:pt x="19608" y="7243"/>
                </a:lnTo>
                <a:lnTo>
                  <a:pt x="19440" y="7355"/>
                </a:lnTo>
                <a:lnTo>
                  <a:pt x="19271" y="7504"/>
                </a:lnTo>
                <a:lnTo>
                  <a:pt x="19136" y="7708"/>
                </a:lnTo>
                <a:lnTo>
                  <a:pt x="19012" y="7895"/>
                </a:lnTo>
                <a:lnTo>
                  <a:pt x="18832" y="8025"/>
                </a:lnTo>
                <a:lnTo>
                  <a:pt x="18663" y="8174"/>
                </a:lnTo>
                <a:lnTo>
                  <a:pt x="18472" y="8248"/>
                </a:lnTo>
                <a:lnTo>
                  <a:pt x="18270" y="8286"/>
                </a:lnTo>
                <a:lnTo>
                  <a:pt x="18078" y="8323"/>
                </a:lnTo>
                <a:lnTo>
                  <a:pt x="17887" y="8323"/>
                </a:lnTo>
                <a:lnTo>
                  <a:pt x="17696" y="8248"/>
                </a:lnTo>
                <a:lnTo>
                  <a:pt x="17493" y="8174"/>
                </a:lnTo>
                <a:lnTo>
                  <a:pt x="17302" y="8062"/>
                </a:lnTo>
                <a:lnTo>
                  <a:pt x="17133" y="7969"/>
                </a:lnTo>
                <a:lnTo>
                  <a:pt x="16976" y="7783"/>
                </a:lnTo>
                <a:lnTo>
                  <a:pt x="16852" y="7597"/>
                </a:lnTo>
                <a:lnTo>
                  <a:pt x="16740" y="7429"/>
                </a:lnTo>
                <a:lnTo>
                  <a:pt x="16672" y="7168"/>
                </a:lnTo>
                <a:lnTo>
                  <a:pt x="16638" y="6926"/>
                </a:lnTo>
                <a:lnTo>
                  <a:pt x="16616" y="6498"/>
                </a:lnTo>
                <a:lnTo>
                  <a:pt x="16616" y="5772"/>
                </a:lnTo>
                <a:lnTo>
                  <a:pt x="16650" y="4915"/>
                </a:lnTo>
                <a:lnTo>
                  <a:pt x="16695" y="3928"/>
                </a:lnTo>
                <a:lnTo>
                  <a:pt x="16762" y="2960"/>
                </a:lnTo>
                <a:lnTo>
                  <a:pt x="16830" y="1992"/>
                </a:lnTo>
                <a:lnTo>
                  <a:pt x="16908" y="1173"/>
                </a:lnTo>
                <a:lnTo>
                  <a:pt x="16976" y="521"/>
                </a:lnTo>
                <a:lnTo>
                  <a:pt x="16953" y="521"/>
                </a:lnTo>
                <a:lnTo>
                  <a:pt x="16931" y="521"/>
                </a:lnTo>
                <a:lnTo>
                  <a:pt x="16267" y="484"/>
                </a:lnTo>
                <a:lnTo>
                  <a:pt x="15637" y="428"/>
                </a:lnTo>
                <a:lnTo>
                  <a:pt x="15063" y="353"/>
                </a:lnTo>
                <a:lnTo>
                  <a:pt x="14523" y="279"/>
                </a:lnTo>
                <a:lnTo>
                  <a:pt x="14040" y="167"/>
                </a:lnTo>
                <a:lnTo>
                  <a:pt x="13635" y="93"/>
                </a:lnTo>
                <a:lnTo>
                  <a:pt x="13331" y="18"/>
                </a:lnTo>
                <a:lnTo>
                  <a:pt x="13117" y="18"/>
                </a:lnTo>
                <a:lnTo>
                  <a:pt x="12982" y="18"/>
                </a:lnTo>
                <a:lnTo>
                  <a:pt x="12858" y="130"/>
                </a:lnTo>
                <a:lnTo>
                  <a:pt x="12723" y="279"/>
                </a:lnTo>
                <a:lnTo>
                  <a:pt x="12622" y="446"/>
                </a:lnTo>
                <a:lnTo>
                  <a:pt x="12510" y="670"/>
                </a:lnTo>
                <a:lnTo>
                  <a:pt x="12419" y="912"/>
                </a:lnTo>
                <a:lnTo>
                  <a:pt x="12363" y="1210"/>
                </a:lnTo>
                <a:lnTo>
                  <a:pt x="12318" y="1526"/>
                </a:lnTo>
                <a:lnTo>
                  <a:pt x="12273" y="1843"/>
                </a:lnTo>
                <a:lnTo>
                  <a:pt x="12251" y="2215"/>
                </a:lnTo>
                <a:lnTo>
                  <a:pt x="12273" y="2532"/>
                </a:lnTo>
                <a:lnTo>
                  <a:pt x="12318" y="2886"/>
                </a:lnTo>
                <a:lnTo>
                  <a:pt x="12386" y="3240"/>
                </a:lnTo>
                <a:lnTo>
                  <a:pt x="12464" y="3556"/>
                </a:lnTo>
                <a:lnTo>
                  <a:pt x="12577" y="3891"/>
                </a:lnTo>
                <a:lnTo>
                  <a:pt x="12746" y="4171"/>
                </a:lnTo>
                <a:lnTo>
                  <a:pt x="12926" y="4487"/>
                </a:lnTo>
                <a:lnTo>
                  <a:pt x="13050" y="4860"/>
                </a:lnTo>
                <a:lnTo>
                  <a:pt x="13162" y="5251"/>
                </a:lnTo>
                <a:lnTo>
                  <a:pt x="13218" y="5604"/>
                </a:lnTo>
                <a:lnTo>
                  <a:pt x="13263" y="5995"/>
                </a:lnTo>
                <a:lnTo>
                  <a:pt x="13241" y="6386"/>
                </a:lnTo>
                <a:lnTo>
                  <a:pt x="13218" y="6740"/>
                </a:lnTo>
                <a:lnTo>
                  <a:pt x="13139" y="7094"/>
                </a:lnTo>
                <a:lnTo>
                  <a:pt x="13050" y="7429"/>
                </a:lnTo>
                <a:lnTo>
                  <a:pt x="12903" y="7746"/>
                </a:lnTo>
                <a:lnTo>
                  <a:pt x="12723" y="8025"/>
                </a:lnTo>
                <a:lnTo>
                  <a:pt x="12532" y="8286"/>
                </a:lnTo>
                <a:lnTo>
                  <a:pt x="12318" y="8491"/>
                </a:lnTo>
                <a:lnTo>
                  <a:pt x="12060" y="8677"/>
                </a:lnTo>
                <a:lnTo>
                  <a:pt x="11756" y="8788"/>
                </a:lnTo>
                <a:lnTo>
                  <a:pt x="11452" y="8826"/>
                </a:lnTo>
                <a:lnTo>
                  <a:pt x="11283" y="8826"/>
                </a:lnTo>
                <a:lnTo>
                  <a:pt x="11126" y="8826"/>
                </a:lnTo>
                <a:lnTo>
                  <a:pt x="11002" y="8788"/>
                </a:lnTo>
                <a:lnTo>
                  <a:pt x="10845" y="8714"/>
                </a:lnTo>
                <a:lnTo>
                  <a:pt x="10721" y="8640"/>
                </a:lnTo>
                <a:lnTo>
                  <a:pt x="10608" y="8565"/>
                </a:lnTo>
                <a:lnTo>
                  <a:pt x="10485" y="8453"/>
                </a:lnTo>
                <a:lnTo>
                  <a:pt x="10372" y="8323"/>
                </a:lnTo>
                <a:lnTo>
                  <a:pt x="10181" y="8062"/>
                </a:lnTo>
                <a:lnTo>
                  <a:pt x="10035" y="7746"/>
                </a:lnTo>
                <a:lnTo>
                  <a:pt x="9900" y="7392"/>
                </a:lnTo>
                <a:lnTo>
                  <a:pt x="9787" y="7001"/>
                </a:lnTo>
                <a:lnTo>
                  <a:pt x="9731" y="6610"/>
                </a:lnTo>
                <a:lnTo>
                  <a:pt x="9686" y="6219"/>
                </a:lnTo>
                <a:lnTo>
                  <a:pt x="9663" y="5772"/>
                </a:lnTo>
                <a:lnTo>
                  <a:pt x="9686" y="5381"/>
                </a:lnTo>
                <a:lnTo>
                  <a:pt x="9753" y="4990"/>
                </a:lnTo>
                <a:lnTo>
                  <a:pt x="9832" y="4636"/>
                </a:lnTo>
                <a:lnTo>
                  <a:pt x="9945" y="4320"/>
                </a:lnTo>
                <a:lnTo>
                  <a:pt x="10068" y="4022"/>
                </a:lnTo>
                <a:lnTo>
                  <a:pt x="10203" y="3817"/>
                </a:lnTo>
                <a:lnTo>
                  <a:pt x="10316" y="3593"/>
                </a:lnTo>
                <a:lnTo>
                  <a:pt x="10395" y="3351"/>
                </a:lnTo>
                <a:lnTo>
                  <a:pt x="10462" y="3109"/>
                </a:lnTo>
                <a:lnTo>
                  <a:pt x="10507" y="2848"/>
                </a:lnTo>
                <a:lnTo>
                  <a:pt x="10530" y="2606"/>
                </a:lnTo>
                <a:lnTo>
                  <a:pt x="10507" y="2346"/>
                </a:lnTo>
                <a:lnTo>
                  <a:pt x="10462" y="2141"/>
                </a:lnTo>
                <a:lnTo>
                  <a:pt x="10395" y="1880"/>
                </a:lnTo>
                <a:lnTo>
                  <a:pt x="10293" y="1638"/>
                </a:lnTo>
                <a:lnTo>
                  <a:pt x="10158" y="1415"/>
                </a:lnTo>
                <a:lnTo>
                  <a:pt x="9967" y="1210"/>
                </a:lnTo>
                <a:lnTo>
                  <a:pt x="9753" y="986"/>
                </a:lnTo>
                <a:lnTo>
                  <a:pt x="9495" y="819"/>
                </a:lnTo>
                <a:lnTo>
                  <a:pt x="9191" y="670"/>
                </a:lnTo>
                <a:lnTo>
                  <a:pt x="8842" y="521"/>
                </a:lnTo>
                <a:lnTo>
                  <a:pt x="8471" y="446"/>
                </a:lnTo>
                <a:lnTo>
                  <a:pt x="7998" y="428"/>
                </a:lnTo>
                <a:lnTo>
                  <a:pt x="7413" y="428"/>
                </a:lnTo>
                <a:lnTo>
                  <a:pt x="6817" y="446"/>
                </a:lnTo>
                <a:lnTo>
                  <a:pt x="6187" y="521"/>
                </a:lnTo>
                <a:lnTo>
                  <a:pt x="5602" y="633"/>
                </a:lnTo>
                <a:lnTo>
                  <a:pt x="5107" y="744"/>
                </a:lnTo>
                <a:lnTo>
                  <a:pt x="4725" y="856"/>
                </a:lnTo>
                <a:lnTo>
                  <a:pt x="4848" y="1564"/>
                </a:lnTo>
                <a:lnTo>
                  <a:pt x="5028" y="2495"/>
                </a:lnTo>
                <a:lnTo>
                  <a:pt x="5175" y="3556"/>
                </a:lnTo>
                <a:lnTo>
                  <a:pt x="5298" y="4673"/>
                </a:lnTo>
                <a:lnTo>
                  <a:pt x="5343" y="5213"/>
                </a:lnTo>
                <a:lnTo>
                  <a:pt x="5388" y="5753"/>
                </a:lnTo>
                <a:lnTo>
                  <a:pt x="5411" y="6275"/>
                </a:lnTo>
                <a:lnTo>
                  <a:pt x="5411" y="6740"/>
                </a:lnTo>
                <a:lnTo>
                  <a:pt x="5366" y="7168"/>
                </a:lnTo>
                <a:lnTo>
                  <a:pt x="5321" y="7541"/>
                </a:lnTo>
                <a:lnTo>
                  <a:pt x="5287" y="7708"/>
                </a:lnTo>
                <a:lnTo>
                  <a:pt x="5242" y="7857"/>
                </a:lnTo>
                <a:lnTo>
                  <a:pt x="5197" y="7969"/>
                </a:lnTo>
                <a:lnTo>
                  <a:pt x="5130" y="8062"/>
                </a:lnTo>
                <a:lnTo>
                  <a:pt x="5006" y="8248"/>
                </a:lnTo>
                <a:lnTo>
                  <a:pt x="4848" y="8397"/>
                </a:lnTo>
                <a:lnTo>
                  <a:pt x="4725" y="8528"/>
                </a:lnTo>
                <a:lnTo>
                  <a:pt x="4567" y="8640"/>
                </a:lnTo>
                <a:lnTo>
                  <a:pt x="4421" y="8714"/>
                </a:lnTo>
                <a:lnTo>
                  <a:pt x="4263" y="8751"/>
                </a:lnTo>
                <a:lnTo>
                  <a:pt x="4095" y="8788"/>
                </a:lnTo>
                <a:lnTo>
                  <a:pt x="3948" y="8788"/>
                </a:lnTo>
                <a:lnTo>
                  <a:pt x="3791" y="8751"/>
                </a:lnTo>
                <a:lnTo>
                  <a:pt x="3667" y="8714"/>
                </a:lnTo>
                <a:lnTo>
                  <a:pt x="3510" y="8677"/>
                </a:lnTo>
                <a:lnTo>
                  <a:pt x="3386" y="8602"/>
                </a:lnTo>
                <a:lnTo>
                  <a:pt x="3251" y="8491"/>
                </a:lnTo>
                <a:lnTo>
                  <a:pt x="3127" y="8360"/>
                </a:lnTo>
                <a:lnTo>
                  <a:pt x="3015" y="8248"/>
                </a:lnTo>
                <a:lnTo>
                  <a:pt x="2925" y="8062"/>
                </a:lnTo>
                <a:lnTo>
                  <a:pt x="2778" y="7857"/>
                </a:lnTo>
                <a:lnTo>
                  <a:pt x="2610" y="7671"/>
                </a:lnTo>
                <a:lnTo>
                  <a:pt x="2407" y="7541"/>
                </a:lnTo>
                <a:lnTo>
                  <a:pt x="2171" y="7466"/>
                </a:lnTo>
                <a:lnTo>
                  <a:pt x="1957" y="7429"/>
                </a:lnTo>
                <a:lnTo>
                  <a:pt x="1698" y="7429"/>
                </a:lnTo>
                <a:lnTo>
                  <a:pt x="1462" y="7466"/>
                </a:lnTo>
                <a:lnTo>
                  <a:pt x="1226" y="7559"/>
                </a:lnTo>
                <a:lnTo>
                  <a:pt x="989" y="7708"/>
                </a:lnTo>
                <a:lnTo>
                  <a:pt x="776" y="7932"/>
                </a:lnTo>
                <a:lnTo>
                  <a:pt x="551" y="8211"/>
                </a:lnTo>
                <a:lnTo>
                  <a:pt x="382" y="8528"/>
                </a:lnTo>
                <a:lnTo>
                  <a:pt x="315" y="8714"/>
                </a:lnTo>
                <a:lnTo>
                  <a:pt x="236" y="8919"/>
                </a:lnTo>
                <a:lnTo>
                  <a:pt x="191" y="9142"/>
                </a:lnTo>
                <a:lnTo>
                  <a:pt x="123" y="9347"/>
                </a:lnTo>
                <a:lnTo>
                  <a:pt x="78" y="9608"/>
                </a:lnTo>
                <a:lnTo>
                  <a:pt x="56" y="9887"/>
                </a:lnTo>
                <a:lnTo>
                  <a:pt x="33" y="10185"/>
                </a:lnTo>
                <a:lnTo>
                  <a:pt x="33" y="10464"/>
                </a:lnTo>
                <a:lnTo>
                  <a:pt x="33" y="10706"/>
                </a:lnTo>
                <a:lnTo>
                  <a:pt x="56" y="10967"/>
                </a:lnTo>
                <a:lnTo>
                  <a:pt x="78" y="11172"/>
                </a:lnTo>
                <a:lnTo>
                  <a:pt x="123" y="11395"/>
                </a:lnTo>
                <a:lnTo>
                  <a:pt x="168" y="11600"/>
                </a:lnTo>
                <a:lnTo>
                  <a:pt x="236" y="11786"/>
                </a:lnTo>
                <a:lnTo>
                  <a:pt x="292" y="11973"/>
                </a:lnTo>
                <a:lnTo>
                  <a:pt x="382" y="12140"/>
                </a:lnTo>
                <a:lnTo>
                  <a:pt x="540" y="12419"/>
                </a:lnTo>
                <a:lnTo>
                  <a:pt x="731" y="12680"/>
                </a:lnTo>
                <a:lnTo>
                  <a:pt x="944" y="12866"/>
                </a:lnTo>
                <a:lnTo>
                  <a:pt x="1158" y="12997"/>
                </a:lnTo>
                <a:lnTo>
                  <a:pt x="1395" y="13108"/>
                </a:lnTo>
                <a:lnTo>
                  <a:pt x="1608" y="13183"/>
                </a:lnTo>
                <a:lnTo>
                  <a:pt x="1856" y="13183"/>
                </a:lnTo>
                <a:lnTo>
                  <a:pt x="2070" y="13146"/>
                </a:lnTo>
                <a:lnTo>
                  <a:pt x="2261" y="13071"/>
                </a:lnTo>
                <a:lnTo>
                  <a:pt x="2430" y="12960"/>
                </a:lnTo>
                <a:lnTo>
                  <a:pt x="2587" y="12792"/>
                </a:lnTo>
                <a:lnTo>
                  <a:pt x="2688" y="12606"/>
                </a:lnTo>
                <a:lnTo>
                  <a:pt x="2801" y="12419"/>
                </a:lnTo>
                <a:lnTo>
                  <a:pt x="2925" y="12289"/>
                </a:lnTo>
                <a:lnTo>
                  <a:pt x="3082" y="12177"/>
                </a:lnTo>
                <a:lnTo>
                  <a:pt x="3228" y="12103"/>
                </a:lnTo>
                <a:lnTo>
                  <a:pt x="3408" y="12103"/>
                </a:lnTo>
                <a:lnTo>
                  <a:pt x="3577" y="12103"/>
                </a:lnTo>
                <a:lnTo>
                  <a:pt x="3723" y="12177"/>
                </a:lnTo>
                <a:lnTo>
                  <a:pt x="3903" y="12252"/>
                </a:lnTo>
                <a:lnTo>
                  <a:pt x="4072" y="12364"/>
                </a:lnTo>
                <a:lnTo>
                  <a:pt x="4230" y="12494"/>
                </a:lnTo>
                <a:lnTo>
                  <a:pt x="4353" y="12643"/>
                </a:lnTo>
                <a:lnTo>
                  <a:pt x="4488" y="12829"/>
                </a:lnTo>
                <a:lnTo>
                  <a:pt x="4567" y="13034"/>
                </a:lnTo>
                <a:lnTo>
                  <a:pt x="4657" y="13257"/>
                </a:lnTo>
                <a:lnTo>
                  <a:pt x="4702" y="13462"/>
                </a:lnTo>
                <a:lnTo>
                  <a:pt x="4725" y="13686"/>
                </a:lnTo>
                <a:lnTo>
                  <a:pt x="4702" y="14282"/>
                </a:lnTo>
                <a:lnTo>
                  <a:pt x="4657" y="15045"/>
                </a:lnTo>
                <a:lnTo>
                  <a:pt x="4612" y="15976"/>
                </a:lnTo>
                <a:lnTo>
                  <a:pt x="4590" y="16926"/>
                </a:lnTo>
                <a:lnTo>
                  <a:pt x="4567" y="17968"/>
                </a:lnTo>
                <a:lnTo>
                  <a:pt x="4567" y="19011"/>
                </a:lnTo>
                <a:lnTo>
                  <a:pt x="4590" y="19514"/>
                </a:lnTo>
                <a:lnTo>
                  <a:pt x="4612" y="19980"/>
                </a:lnTo>
                <a:lnTo>
                  <a:pt x="4657" y="20426"/>
                </a:lnTo>
                <a:lnTo>
                  <a:pt x="4725" y="20836"/>
                </a:lnTo>
                <a:lnTo>
                  <a:pt x="4848" y="20929"/>
                </a:lnTo>
                <a:lnTo>
                  <a:pt x="5040" y="21004"/>
                </a:lnTo>
                <a:lnTo>
                  <a:pt x="5265" y="21078"/>
                </a:lnTo>
                <a:lnTo>
                  <a:pt x="5478" y="21115"/>
                </a:lnTo>
                <a:lnTo>
                  <a:pt x="6041" y="21115"/>
                </a:lnTo>
                <a:lnTo>
                  <a:pt x="6637" y="21078"/>
                </a:lnTo>
                <a:lnTo>
                  <a:pt x="7312" y="21004"/>
                </a:lnTo>
                <a:lnTo>
                  <a:pt x="7998" y="20929"/>
                </a:lnTo>
                <a:lnTo>
                  <a:pt x="8696" y="20855"/>
                </a:lnTo>
                <a:lnTo>
                  <a:pt x="9360" y="20836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>
        <p:nvSpPr>
          <p:cNvPr id="17" name="Puzzle3"/>
          <p:cNvSpPr>
            <a:spLocks noEditPoints="1" noChangeArrowheads="1"/>
          </p:cNvSpPr>
          <p:nvPr/>
        </p:nvSpPr>
        <p:spPr bwMode="auto">
          <a:xfrm>
            <a:off x="4645636" y="2179319"/>
            <a:ext cx="1012316" cy="1221887"/>
          </a:xfrm>
          <a:custGeom>
            <a:avLst/>
            <a:gdLst>
              <a:gd name="T0" fmla="*/ 10391 w 21600"/>
              <a:gd name="T1" fmla="*/ 15806 h 21600"/>
              <a:gd name="T2" fmla="*/ 20551 w 21600"/>
              <a:gd name="T3" fmla="*/ 21088 h 21600"/>
              <a:gd name="T4" fmla="*/ 13180 w 21600"/>
              <a:gd name="T5" fmla="*/ 13801 h 21600"/>
              <a:gd name="T6" fmla="*/ 20551 w 21600"/>
              <a:gd name="T7" fmla="*/ 7025 h 21600"/>
              <a:gd name="T8" fmla="*/ 10500 w 21600"/>
              <a:gd name="T9" fmla="*/ 52 h 21600"/>
              <a:gd name="T10" fmla="*/ 692 w 21600"/>
              <a:gd name="T11" fmla="*/ 6802 h 21600"/>
              <a:gd name="T12" fmla="*/ 8064 w 21600"/>
              <a:gd name="T13" fmla="*/ 13526 h 21600"/>
              <a:gd name="T14" fmla="*/ 692 w 21600"/>
              <a:gd name="T15" fmla="*/ 21088 h 21600"/>
              <a:gd name="T16" fmla="*/ 2273 w 21600"/>
              <a:gd name="T17" fmla="*/ 7719 h 21600"/>
              <a:gd name="T18" fmla="*/ 19149 w 21600"/>
              <a:gd name="T19" fmla="*/ 20237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6625" y="20892"/>
                </a:moveTo>
                <a:lnTo>
                  <a:pt x="7105" y="21023"/>
                </a:lnTo>
                <a:lnTo>
                  <a:pt x="7513" y="21088"/>
                </a:lnTo>
                <a:lnTo>
                  <a:pt x="7922" y="21115"/>
                </a:lnTo>
                <a:lnTo>
                  <a:pt x="8242" y="21115"/>
                </a:lnTo>
                <a:lnTo>
                  <a:pt x="8544" y="21062"/>
                </a:lnTo>
                <a:lnTo>
                  <a:pt x="8810" y="20997"/>
                </a:lnTo>
                <a:lnTo>
                  <a:pt x="9023" y="20892"/>
                </a:lnTo>
                <a:lnTo>
                  <a:pt x="9148" y="20761"/>
                </a:lnTo>
                <a:lnTo>
                  <a:pt x="9290" y="20616"/>
                </a:lnTo>
                <a:lnTo>
                  <a:pt x="9361" y="20459"/>
                </a:lnTo>
                <a:lnTo>
                  <a:pt x="9396" y="20289"/>
                </a:lnTo>
                <a:lnTo>
                  <a:pt x="9396" y="20092"/>
                </a:lnTo>
                <a:lnTo>
                  <a:pt x="9325" y="19909"/>
                </a:lnTo>
                <a:lnTo>
                  <a:pt x="9219" y="19738"/>
                </a:lnTo>
                <a:lnTo>
                  <a:pt x="9094" y="19555"/>
                </a:lnTo>
                <a:lnTo>
                  <a:pt x="8917" y="19384"/>
                </a:lnTo>
                <a:lnTo>
                  <a:pt x="8650" y="19162"/>
                </a:lnTo>
                <a:lnTo>
                  <a:pt x="8437" y="18900"/>
                </a:lnTo>
                <a:lnTo>
                  <a:pt x="8277" y="18624"/>
                </a:lnTo>
                <a:lnTo>
                  <a:pt x="8135" y="18349"/>
                </a:lnTo>
                <a:lnTo>
                  <a:pt x="8028" y="18048"/>
                </a:lnTo>
                <a:lnTo>
                  <a:pt x="7993" y="17746"/>
                </a:lnTo>
                <a:lnTo>
                  <a:pt x="7993" y="17471"/>
                </a:lnTo>
                <a:lnTo>
                  <a:pt x="8028" y="17169"/>
                </a:lnTo>
                <a:lnTo>
                  <a:pt x="8135" y="16920"/>
                </a:lnTo>
                <a:lnTo>
                  <a:pt x="8277" y="16671"/>
                </a:lnTo>
                <a:lnTo>
                  <a:pt x="8366" y="16540"/>
                </a:lnTo>
                <a:lnTo>
                  <a:pt x="8473" y="16409"/>
                </a:lnTo>
                <a:lnTo>
                  <a:pt x="8615" y="16317"/>
                </a:lnTo>
                <a:lnTo>
                  <a:pt x="8739" y="16213"/>
                </a:lnTo>
                <a:lnTo>
                  <a:pt x="8881" y="16134"/>
                </a:lnTo>
                <a:lnTo>
                  <a:pt x="9059" y="16055"/>
                </a:lnTo>
                <a:lnTo>
                  <a:pt x="9254" y="15990"/>
                </a:lnTo>
                <a:lnTo>
                  <a:pt x="9432" y="15911"/>
                </a:lnTo>
                <a:lnTo>
                  <a:pt x="9663" y="15885"/>
                </a:lnTo>
                <a:lnTo>
                  <a:pt x="9876" y="15833"/>
                </a:lnTo>
                <a:lnTo>
                  <a:pt x="10142" y="15806"/>
                </a:lnTo>
                <a:lnTo>
                  <a:pt x="10391" y="15806"/>
                </a:lnTo>
                <a:lnTo>
                  <a:pt x="10728" y="15806"/>
                </a:lnTo>
                <a:lnTo>
                  <a:pt x="10995" y="15806"/>
                </a:lnTo>
                <a:lnTo>
                  <a:pt x="11279" y="15833"/>
                </a:lnTo>
                <a:lnTo>
                  <a:pt x="11546" y="15885"/>
                </a:lnTo>
                <a:lnTo>
                  <a:pt x="11776" y="15937"/>
                </a:lnTo>
                <a:lnTo>
                  <a:pt x="12025" y="15990"/>
                </a:lnTo>
                <a:lnTo>
                  <a:pt x="12221" y="16055"/>
                </a:lnTo>
                <a:lnTo>
                  <a:pt x="12434" y="16134"/>
                </a:lnTo>
                <a:lnTo>
                  <a:pt x="12611" y="16213"/>
                </a:lnTo>
                <a:lnTo>
                  <a:pt x="12771" y="16317"/>
                </a:lnTo>
                <a:lnTo>
                  <a:pt x="12913" y="16409"/>
                </a:lnTo>
                <a:lnTo>
                  <a:pt x="13038" y="16514"/>
                </a:lnTo>
                <a:lnTo>
                  <a:pt x="13251" y="16737"/>
                </a:lnTo>
                <a:lnTo>
                  <a:pt x="13428" y="16986"/>
                </a:lnTo>
                <a:lnTo>
                  <a:pt x="13517" y="17248"/>
                </a:lnTo>
                <a:lnTo>
                  <a:pt x="13588" y="17523"/>
                </a:lnTo>
                <a:lnTo>
                  <a:pt x="13588" y="17799"/>
                </a:lnTo>
                <a:lnTo>
                  <a:pt x="13517" y="18074"/>
                </a:lnTo>
                <a:lnTo>
                  <a:pt x="13428" y="18323"/>
                </a:lnTo>
                <a:lnTo>
                  <a:pt x="13286" y="18572"/>
                </a:lnTo>
                <a:lnTo>
                  <a:pt x="13109" y="18808"/>
                </a:lnTo>
                <a:lnTo>
                  <a:pt x="12878" y="19031"/>
                </a:lnTo>
                <a:lnTo>
                  <a:pt x="12434" y="19411"/>
                </a:lnTo>
                <a:lnTo>
                  <a:pt x="12132" y="19738"/>
                </a:lnTo>
                <a:lnTo>
                  <a:pt x="12025" y="19856"/>
                </a:lnTo>
                <a:lnTo>
                  <a:pt x="11919" y="20014"/>
                </a:lnTo>
                <a:lnTo>
                  <a:pt x="11883" y="20132"/>
                </a:lnTo>
                <a:lnTo>
                  <a:pt x="11883" y="20263"/>
                </a:lnTo>
                <a:lnTo>
                  <a:pt x="11883" y="20394"/>
                </a:lnTo>
                <a:lnTo>
                  <a:pt x="11954" y="20485"/>
                </a:lnTo>
                <a:lnTo>
                  <a:pt x="12061" y="20590"/>
                </a:lnTo>
                <a:lnTo>
                  <a:pt x="12185" y="20695"/>
                </a:lnTo>
                <a:lnTo>
                  <a:pt x="12327" y="20787"/>
                </a:lnTo>
                <a:lnTo>
                  <a:pt x="12540" y="20892"/>
                </a:lnTo>
                <a:lnTo>
                  <a:pt x="12771" y="20997"/>
                </a:lnTo>
                <a:lnTo>
                  <a:pt x="13073" y="21088"/>
                </a:lnTo>
                <a:lnTo>
                  <a:pt x="13428" y="21193"/>
                </a:lnTo>
                <a:lnTo>
                  <a:pt x="13873" y="21298"/>
                </a:lnTo>
                <a:lnTo>
                  <a:pt x="14317" y="21390"/>
                </a:lnTo>
                <a:lnTo>
                  <a:pt x="14778" y="21468"/>
                </a:lnTo>
                <a:lnTo>
                  <a:pt x="15294" y="21547"/>
                </a:lnTo>
                <a:lnTo>
                  <a:pt x="15809" y="21600"/>
                </a:lnTo>
                <a:lnTo>
                  <a:pt x="16359" y="21652"/>
                </a:lnTo>
                <a:lnTo>
                  <a:pt x="16875" y="21678"/>
                </a:lnTo>
                <a:lnTo>
                  <a:pt x="17407" y="21678"/>
                </a:lnTo>
                <a:lnTo>
                  <a:pt x="17958" y="21678"/>
                </a:lnTo>
                <a:lnTo>
                  <a:pt x="18473" y="21652"/>
                </a:lnTo>
                <a:lnTo>
                  <a:pt x="18953" y="21573"/>
                </a:lnTo>
                <a:lnTo>
                  <a:pt x="19397" y="21495"/>
                </a:lnTo>
                <a:lnTo>
                  <a:pt x="19841" y="21390"/>
                </a:lnTo>
                <a:lnTo>
                  <a:pt x="20214" y="21272"/>
                </a:lnTo>
                <a:lnTo>
                  <a:pt x="20551" y="21088"/>
                </a:lnTo>
                <a:lnTo>
                  <a:pt x="20480" y="20787"/>
                </a:lnTo>
                <a:lnTo>
                  <a:pt x="20409" y="20485"/>
                </a:lnTo>
                <a:lnTo>
                  <a:pt x="20356" y="20158"/>
                </a:lnTo>
                <a:lnTo>
                  <a:pt x="20356" y="19804"/>
                </a:lnTo>
                <a:lnTo>
                  <a:pt x="20321" y="19083"/>
                </a:lnTo>
                <a:lnTo>
                  <a:pt x="20356" y="18349"/>
                </a:lnTo>
                <a:lnTo>
                  <a:pt x="20409" y="17641"/>
                </a:lnTo>
                <a:lnTo>
                  <a:pt x="20480" y="17012"/>
                </a:lnTo>
                <a:lnTo>
                  <a:pt x="20551" y="16488"/>
                </a:lnTo>
                <a:lnTo>
                  <a:pt x="20551" y="16055"/>
                </a:lnTo>
                <a:lnTo>
                  <a:pt x="20551" y="15911"/>
                </a:lnTo>
                <a:lnTo>
                  <a:pt x="20445" y="15754"/>
                </a:lnTo>
                <a:lnTo>
                  <a:pt x="20356" y="15610"/>
                </a:lnTo>
                <a:lnTo>
                  <a:pt x="20178" y="15452"/>
                </a:lnTo>
                <a:lnTo>
                  <a:pt x="20001" y="15334"/>
                </a:lnTo>
                <a:lnTo>
                  <a:pt x="19770" y="15230"/>
                </a:lnTo>
                <a:lnTo>
                  <a:pt x="19521" y="15125"/>
                </a:lnTo>
                <a:lnTo>
                  <a:pt x="19290" y="15059"/>
                </a:lnTo>
                <a:lnTo>
                  <a:pt x="19024" y="15007"/>
                </a:lnTo>
                <a:lnTo>
                  <a:pt x="18740" y="14954"/>
                </a:lnTo>
                <a:lnTo>
                  <a:pt x="18509" y="14954"/>
                </a:lnTo>
                <a:lnTo>
                  <a:pt x="18225" y="14954"/>
                </a:lnTo>
                <a:lnTo>
                  <a:pt x="17994" y="15007"/>
                </a:lnTo>
                <a:lnTo>
                  <a:pt x="17763" y="15085"/>
                </a:lnTo>
                <a:lnTo>
                  <a:pt x="17550" y="15177"/>
                </a:lnTo>
                <a:lnTo>
                  <a:pt x="17372" y="15308"/>
                </a:lnTo>
                <a:lnTo>
                  <a:pt x="17176" y="15426"/>
                </a:lnTo>
                <a:lnTo>
                  <a:pt x="16928" y="15557"/>
                </a:lnTo>
                <a:lnTo>
                  <a:pt x="16661" y="15636"/>
                </a:lnTo>
                <a:lnTo>
                  <a:pt x="16359" y="15688"/>
                </a:lnTo>
                <a:lnTo>
                  <a:pt x="16022" y="15715"/>
                </a:lnTo>
                <a:lnTo>
                  <a:pt x="15667" y="15688"/>
                </a:lnTo>
                <a:lnTo>
                  <a:pt x="15294" y="15662"/>
                </a:lnTo>
                <a:lnTo>
                  <a:pt x="14956" y="15583"/>
                </a:lnTo>
                <a:lnTo>
                  <a:pt x="14619" y="15479"/>
                </a:lnTo>
                <a:lnTo>
                  <a:pt x="14281" y="15334"/>
                </a:lnTo>
                <a:lnTo>
                  <a:pt x="13961" y="15177"/>
                </a:lnTo>
                <a:lnTo>
                  <a:pt x="13695" y="14981"/>
                </a:lnTo>
                <a:lnTo>
                  <a:pt x="13588" y="14850"/>
                </a:lnTo>
                <a:lnTo>
                  <a:pt x="13482" y="14732"/>
                </a:lnTo>
                <a:lnTo>
                  <a:pt x="13393" y="14600"/>
                </a:lnTo>
                <a:lnTo>
                  <a:pt x="13322" y="14456"/>
                </a:lnTo>
                <a:lnTo>
                  <a:pt x="13251" y="14299"/>
                </a:lnTo>
                <a:lnTo>
                  <a:pt x="13215" y="14155"/>
                </a:lnTo>
                <a:lnTo>
                  <a:pt x="13180" y="13971"/>
                </a:lnTo>
                <a:lnTo>
                  <a:pt x="13180" y="13801"/>
                </a:lnTo>
                <a:lnTo>
                  <a:pt x="13180" y="13591"/>
                </a:lnTo>
                <a:lnTo>
                  <a:pt x="13215" y="13395"/>
                </a:lnTo>
                <a:lnTo>
                  <a:pt x="13251" y="13198"/>
                </a:lnTo>
                <a:lnTo>
                  <a:pt x="13322" y="13015"/>
                </a:lnTo>
                <a:lnTo>
                  <a:pt x="13393" y="12870"/>
                </a:lnTo>
                <a:lnTo>
                  <a:pt x="13482" y="12713"/>
                </a:lnTo>
                <a:lnTo>
                  <a:pt x="13588" y="12569"/>
                </a:lnTo>
                <a:lnTo>
                  <a:pt x="13730" y="12438"/>
                </a:lnTo>
                <a:lnTo>
                  <a:pt x="13997" y="12215"/>
                </a:lnTo>
                <a:lnTo>
                  <a:pt x="14334" y="12005"/>
                </a:lnTo>
                <a:lnTo>
                  <a:pt x="14690" y="11861"/>
                </a:lnTo>
                <a:lnTo>
                  <a:pt x="15063" y="11756"/>
                </a:lnTo>
                <a:lnTo>
                  <a:pt x="15436" y="11678"/>
                </a:lnTo>
                <a:lnTo>
                  <a:pt x="15809" y="11638"/>
                </a:lnTo>
                <a:lnTo>
                  <a:pt x="16182" y="11638"/>
                </a:lnTo>
                <a:lnTo>
                  <a:pt x="16555" y="11678"/>
                </a:lnTo>
                <a:lnTo>
                  <a:pt x="16910" y="11730"/>
                </a:lnTo>
                <a:lnTo>
                  <a:pt x="17248" y="11835"/>
                </a:lnTo>
                <a:lnTo>
                  <a:pt x="17514" y="11966"/>
                </a:lnTo>
                <a:lnTo>
                  <a:pt x="17763" y="12110"/>
                </a:lnTo>
                <a:lnTo>
                  <a:pt x="17887" y="12215"/>
                </a:lnTo>
                <a:lnTo>
                  <a:pt x="18065" y="12307"/>
                </a:lnTo>
                <a:lnTo>
                  <a:pt x="18260" y="12412"/>
                </a:lnTo>
                <a:lnTo>
                  <a:pt x="18438" y="12464"/>
                </a:lnTo>
                <a:lnTo>
                  <a:pt x="18669" y="12543"/>
                </a:lnTo>
                <a:lnTo>
                  <a:pt x="18882" y="12569"/>
                </a:lnTo>
                <a:lnTo>
                  <a:pt x="19113" y="12595"/>
                </a:lnTo>
                <a:lnTo>
                  <a:pt x="19361" y="12608"/>
                </a:lnTo>
                <a:lnTo>
                  <a:pt x="19592" y="12608"/>
                </a:lnTo>
                <a:lnTo>
                  <a:pt x="19841" y="12595"/>
                </a:lnTo>
                <a:lnTo>
                  <a:pt x="20072" y="12543"/>
                </a:lnTo>
                <a:lnTo>
                  <a:pt x="20321" y="12490"/>
                </a:lnTo>
                <a:lnTo>
                  <a:pt x="20551" y="12438"/>
                </a:lnTo>
                <a:lnTo>
                  <a:pt x="20800" y="12333"/>
                </a:lnTo>
                <a:lnTo>
                  <a:pt x="20996" y="12241"/>
                </a:lnTo>
                <a:lnTo>
                  <a:pt x="21244" y="12110"/>
                </a:lnTo>
                <a:lnTo>
                  <a:pt x="21298" y="12032"/>
                </a:lnTo>
                <a:lnTo>
                  <a:pt x="21404" y="11966"/>
                </a:lnTo>
                <a:lnTo>
                  <a:pt x="21475" y="11861"/>
                </a:lnTo>
                <a:lnTo>
                  <a:pt x="21511" y="11730"/>
                </a:lnTo>
                <a:lnTo>
                  <a:pt x="21617" y="11481"/>
                </a:lnTo>
                <a:lnTo>
                  <a:pt x="21653" y="11180"/>
                </a:lnTo>
                <a:lnTo>
                  <a:pt x="21653" y="10826"/>
                </a:lnTo>
                <a:lnTo>
                  <a:pt x="21653" y="10472"/>
                </a:lnTo>
                <a:lnTo>
                  <a:pt x="21582" y="10092"/>
                </a:lnTo>
                <a:lnTo>
                  <a:pt x="21511" y="9725"/>
                </a:lnTo>
                <a:lnTo>
                  <a:pt x="21298" y="8912"/>
                </a:lnTo>
                <a:lnTo>
                  <a:pt x="21067" y="8191"/>
                </a:lnTo>
                <a:lnTo>
                  <a:pt x="20800" y="7536"/>
                </a:lnTo>
                <a:lnTo>
                  <a:pt x="20551" y="7025"/>
                </a:lnTo>
                <a:lnTo>
                  <a:pt x="20001" y="7103"/>
                </a:lnTo>
                <a:lnTo>
                  <a:pt x="19432" y="7156"/>
                </a:lnTo>
                <a:lnTo>
                  <a:pt x="18846" y="7208"/>
                </a:lnTo>
                <a:lnTo>
                  <a:pt x="18225" y="7208"/>
                </a:lnTo>
                <a:lnTo>
                  <a:pt x="17656" y="7208"/>
                </a:lnTo>
                <a:lnTo>
                  <a:pt x="17070" y="7182"/>
                </a:lnTo>
                <a:lnTo>
                  <a:pt x="16484" y="7156"/>
                </a:lnTo>
                <a:lnTo>
                  <a:pt x="15986" y="7103"/>
                </a:lnTo>
                <a:lnTo>
                  <a:pt x="14992" y="6999"/>
                </a:lnTo>
                <a:lnTo>
                  <a:pt x="14210" y="6907"/>
                </a:lnTo>
                <a:lnTo>
                  <a:pt x="13695" y="6828"/>
                </a:lnTo>
                <a:lnTo>
                  <a:pt x="13517" y="6802"/>
                </a:lnTo>
                <a:lnTo>
                  <a:pt x="13073" y="6645"/>
                </a:lnTo>
                <a:lnTo>
                  <a:pt x="12700" y="6474"/>
                </a:lnTo>
                <a:lnTo>
                  <a:pt x="12363" y="6304"/>
                </a:lnTo>
                <a:lnTo>
                  <a:pt x="12132" y="6094"/>
                </a:lnTo>
                <a:lnTo>
                  <a:pt x="11919" y="5871"/>
                </a:lnTo>
                <a:lnTo>
                  <a:pt x="11776" y="5649"/>
                </a:lnTo>
                <a:lnTo>
                  <a:pt x="11688" y="5413"/>
                </a:lnTo>
                <a:lnTo>
                  <a:pt x="11617" y="5190"/>
                </a:lnTo>
                <a:lnTo>
                  <a:pt x="11617" y="4941"/>
                </a:lnTo>
                <a:lnTo>
                  <a:pt x="11652" y="4718"/>
                </a:lnTo>
                <a:lnTo>
                  <a:pt x="11723" y="4482"/>
                </a:lnTo>
                <a:lnTo>
                  <a:pt x="11812" y="4285"/>
                </a:lnTo>
                <a:lnTo>
                  <a:pt x="11919" y="4089"/>
                </a:lnTo>
                <a:lnTo>
                  <a:pt x="12096" y="3905"/>
                </a:lnTo>
                <a:lnTo>
                  <a:pt x="12292" y="3735"/>
                </a:lnTo>
                <a:lnTo>
                  <a:pt x="12505" y="3604"/>
                </a:lnTo>
                <a:lnTo>
                  <a:pt x="12700" y="3460"/>
                </a:lnTo>
                <a:lnTo>
                  <a:pt x="12878" y="3250"/>
                </a:lnTo>
                <a:lnTo>
                  <a:pt x="13038" y="3027"/>
                </a:lnTo>
                <a:lnTo>
                  <a:pt x="13180" y="2752"/>
                </a:lnTo>
                <a:lnTo>
                  <a:pt x="13286" y="2477"/>
                </a:lnTo>
                <a:lnTo>
                  <a:pt x="13322" y="2175"/>
                </a:lnTo>
                <a:lnTo>
                  <a:pt x="13357" y="1874"/>
                </a:lnTo>
                <a:lnTo>
                  <a:pt x="13286" y="1572"/>
                </a:lnTo>
                <a:lnTo>
                  <a:pt x="13180" y="1271"/>
                </a:lnTo>
                <a:lnTo>
                  <a:pt x="13038" y="983"/>
                </a:lnTo>
                <a:lnTo>
                  <a:pt x="12949" y="865"/>
                </a:lnTo>
                <a:lnTo>
                  <a:pt x="12807" y="733"/>
                </a:lnTo>
                <a:lnTo>
                  <a:pt x="12665" y="616"/>
                </a:lnTo>
                <a:lnTo>
                  <a:pt x="12505" y="511"/>
                </a:lnTo>
                <a:lnTo>
                  <a:pt x="12327" y="406"/>
                </a:lnTo>
                <a:lnTo>
                  <a:pt x="12132" y="314"/>
                </a:lnTo>
                <a:lnTo>
                  <a:pt x="11883" y="235"/>
                </a:lnTo>
                <a:lnTo>
                  <a:pt x="11652" y="183"/>
                </a:lnTo>
                <a:lnTo>
                  <a:pt x="11368" y="104"/>
                </a:lnTo>
                <a:lnTo>
                  <a:pt x="11101" y="78"/>
                </a:lnTo>
                <a:lnTo>
                  <a:pt x="10800" y="52"/>
                </a:lnTo>
                <a:lnTo>
                  <a:pt x="10444" y="52"/>
                </a:lnTo>
                <a:lnTo>
                  <a:pt x="10142" y="52"/>
                </a:lnTo>
                <a:lnTo>
                  <a:pt x="9840" y="78"/>
                </a:lnTo>
                <a:lnTo>
                  <a:pt x="9574" y="104"/>
                </a:lnTo>
                <a:lnTo>
                  <a:pt x="9325" y="157"/>
                </a:lnTo>
                <a:lnTo>
                  <a:pt x="9094" y="209"/>
                </a:lnTo>
                <a:lnTo>
                  <a:pt x="8846" y="262"/>
                </a:lnTo>
                <a:lnTo>
                  <a:pt x="8650" y="340"/>
                </a:lnTo>
                <a:lnTo>
                  <a:pt x="8437" y="432"/>
                </a:lnTo>
                <a:lnTo>
                  <a:pt x="8277" y="511"/>
                </a:lnTo>
                <a:lnTo>
                  <a:pt x="8100" y="616"/>
                </a:lnTo>
                <a:lnTo>
                  <a:pt x="7957" y="707"/>
                </a:lnTo>
                <a:lnTo>
                  <a:pt x="7833" y="838"/>
                </a:lnTo>
                <a:lnTo>
                  <a:pt x="7620" y="1061"/>
                </a:lnTo>
                <a:lnTo>
                  <a:pt x="7442" y="1336"/>
                </a:lnTo>
                <a:lnTo>
                  <a:pt x="7353" y="1599"/>
                </a:lnTo>
                <a:lnTo>
                  <a:pt x="7318" y="1900"/>
                </a:lnTo>
                <a:lnTo>
                  <a:pt x="7318" y="2175"/>
                </a:lnTo>
                <a:lnTo>
                  <a:pt x="7353" y="2450"/>
                </a:lnTo>
                <a:lnTo>
                  <a:pt x="7442" y="2726"/>
                </a:lnTo>
                <a:lnTo>
                  <a:pt x="7620" y="2975"/>
                </a:lnTo>
                <a:lnTo>
                  <a:pt x="7833" y="3198"/>
                </a:lnTo>
                <a:lnTo>
                  <a:pt x="8064" y="3433"/>
                </a:lnTo>
                <a:lnTo>
                  <a:pt x="8295" y="3630"/>
                </a:lnTo>
                <a:lnTo>
                  <a:pt x="8508" y="3853"/>
                </a:lnTo>
                <a:lnTo>
                  <a:pt x="8686" y="4089"/>
                </a:lnTo>
                <a:lnTo>
                  <a:pt x="8775" y="4312"/>
                </a:lnTo>
                <a:lnTo>
                  <a:pt x="8846" y="4561"/>
                </a:lnTo>
                <a:lnTo>
                  <a:pt x="8846" y="4810"/>
                </a:lnTo>
                <a:lnTo>
                  <a:pt x="8810" y="5059"/>
                </a:lnTo>
                <a:lnTo>
                  <a:pt x="8721" y="5295"/>
                </a:lnTo>
                <a:lnTo>
                  <a:pt x="8579" y="5544"/>
                </a:lnTo>
                <a:lnTo>
                  <a:pt x="8366" y="5766"/>
                </a:lnTo>
                <a:lnTo>
                  <a:pt x="8135" y="5976"/>
                </a:lnTo>
                <a:lnTo>
                  <a:pt x="7833" y="6199"/>
                </a:lnTo>
                <a:lnTo>
                  <a:pt x="7478" y="6369"/>
                </a:lnTo>
                <a:lnTo>
                  <a:pt x="7069" y="6527"/>
                </a:lnTo>
                <a:lnTo>
                  <a:pt x="6590" y="6671"/>
                </a:lnTo>
                <a:lnTo>
                  <a:pt x="6092" y="6802"/>
                </a:lnTo>
                <a:lnTo>
                  <a:pt x="5684" y="6802"/>
                </a:lnTo>
                <a:lnTo>
                  <a:pt x="5133" y="6802"/>
                </a:lnTo>
                <a:lnTo>
                  <a:pt x="4547" y="6802"/>
                </a:lnTo>
                <a:lnTo>
                  <a:pt x="3872" y="6802"/>
                </a:lnTo>
                <a:lnTo>
                  <a:pt x="3144" y="6802"/>
                </a:lnTo>
                <a:lnTo>
                  <a:pt x="2362" y="6802"/>
                </a:lnTo>
                <a:lnTo>
                  <a:pt x="1545" y="6802"/>
                </a:lnTo>
                <a:lnTo>
                  <a:pt x="692" y="6802"/>
                </a:lnTo>
                <a:lnTo>
                  <a:pt x="586" y="7234"/>
                </a:lnTo>
                <a:lnTo>
                  <a:pt x="461" y="7837"/>
                </a:lnTo>
                <a:lnTo>
                  <a:pt x="355" y="8493"/>
                </a:lnTo>
                <a:lnTo>
                  <a:pt x="248" y="9187"/>
                </a:lnTo>
                <a:lnTo>
                  <a:pt x="142" y="9869"/>
                </a:lnTo>
                <a:lnTo>
                  <a:pt x="106" y="10498"/>
                </a:lnTo>
                <a:lnTo>
                  <a:pt x="106" y="10983"/>
                </a:lnTo>
                <a:lnTo>
                  <a:pt x="106" y="11311"/>
                </a:lnTo>
                <a:lnTo>
                  <a:pt x="213" y="11481"/>
                </a:lnTo>
                <a:lnTo>
                  <a:pt x="319" y="11651"/>
                </a:lnTo>
                <a:lnTo>
                  <a:pt x="497" y="11783"/>
                </a:lnTo>
                <a:lnTo>
                  <a:pt x="692" y="11914"/>
                </a:lnTo>
                <a:lnTo>
                  <a:pt x="941" y="12032"/>
                </a:lnTo>
                <a:lnTo>
                  <a:pt x="1207" y="12110"/>
                </a:lnTo>
                <a:lnTo>
                  <a:pt x="1509" y="12189"/>
                </a:lnTo>
                <a:lnTo>
                  <a:pt x="1794" y="12241"/>
                </a:lnTo>
                <a:lnTo>
                  <a:pt x="2131" y="12267"/>
                </a:lnTo>
                <a:lnTo>
                  <a:pt x="2433" y="12281"/>
                </a:lnTo>
                <a:lnTo>
                  <a:pt x="2735" y="12267"/>
                </a:lnTo>
                <a:lnTo>
                  <a:pt x="3055" y="12241"/>
                </a:lnTo>
                <a:lnTo>
                  <a:pt x="3357" y="12189"/>
                </a:lnTo>
                <a:lnTo>
                  <a:pt x="3623" y="12084"/>
                </a:lnTo>
                <a:lnTo>
                  <a:pt x="3872" y="11979"/>
                </a:lnTo>
                <a:lnTo>
                  <a:pt x="4103" y="11861"/>
                </a:lnTo>
                <a:lnTo>
                  <a:pt x="4316" y="11704"/>
                </a:lnTo>
                <a:lnTo>
                  <a:pt x="4582" y="11612"/>
                </a:lnTo>
                <a:lnTo>
                  <a:pt x="4849" y="11533"/>
                </a:lnTo>
                <a:lnTo>
                  <a:pt x="5169" y="11507"/>
                </a:lnTo>
                <a:lnTo>
                  <a:pt x="5506" y="11481"/>
                </a:lnTo>
                <a:lnTo>
                  <a:pt x="5808" y="11507"/>
                </a:lnTo>
                <a:lnTo>
                  <a:pt x="6146" y="11560"/>
                </a:lnTo>
                <a:lnTo>
                  <a:pt x="6501" y="11651"/>
                </a:lnTo>
                <a:lnTo>
                  <a:pt x="6803" y="11783"/>
                </a:lnTo>
                <a:lnTo>
                  <a:pt x="7105" y="11940"/>
                </a:lnTo>
                <a:lnTo>
                  <a:pt x="7353" y="12110"/>
                </a:lnTo>
                <a:lnTo>
                  <a:pt x="7584" y="12333"/>
                </a:lnTo>
                <a:lnTo>
                  <a:pt x="7798" y="12595"/>
                </a:lnTo>
                <a:lnTo>
                  <a:pt x="7922" y="12870"/>
                </a:lnTo>
                <a:lnTo>
                  <a:pt x="8028" y="13198"/>
                </a:lnTo>
                <a:lnTo>
                  <a:pt x="8064" y="13526"/>
                </a:lnTo>
                <a:lnTo>
                  <a:pt x="8028" y="13775"/>
                </a:lnTo>
                <a:lnTo>
                  <a:pt x="7922" y="13998"/>
                </a:lnTo>
                <a:lnTo>
                  <a:pt x="7798" y="14220"/>
                </a:lnTo>
                <a:lnTo>
                  <a:pt x="7584" y="14404"/>
                </a:lnTo>
                <a:lnTo>
                  <a:pt x="7353" y="14574"/>
                </a:lnTo>
                <a:lnTo>
                  <a:pt x="7105" y="14732"/>
                </a:lnTo>
                <a:lnTo>
                  <a:pt x="6803" y="14850"/>
                </a:lnTo>
                <a:lnTo>
                  <a:pt x="6501" y="14954"/>
                </a:lnTo>
                <a:lnTo>
                  <a:pt x="6146" y="15033"/>
                </a:lnTo>
                <a:lnTo>
                  <a:pt x="5808" y="15085"/>
                </a:lnTo>
                <a:lnTo>
                  <a:pt x="5506" y="15085"/>
                </a:lnTo>
                <a:lnTo>
                  <a:pt x="5169" y="15059"/>
                </a:lnTo>
                <a:lnTo>
                  <a:pt x="4849" y="15007"/>
                </a:lnTo>
                <a:lnTo>
                  <a:pt x="4582" y="14902"/>
                </a:lnTo>
                <a:lnTo>
                  <a:pt x="4316" y="14784"/>
                </a:lnTo>
                <a:lnTo>
                  <a:pt x="4103" y="14600"/>
                </a:lnTo>
                <a:lnTo>
                  <a:pt x="3907" y="14430"/>
                </a:lnTo>
                <a:lnTo>
                  <a:pt x="3659" y="14299"/>
                </a:lnTo>
                <a:lnTo>
                  <a:pt x="3428" y="14194"/>
                </a:lnTo>
                <a:lnTo>
                  <a:pt x="3179" y="14129"/>
                </a:lnTo>
                <a:lnTo>
                  <a:pt x="2913" y="14102"/>
                </a:lnTo>
                <a:lnTo>
                  <a:pt x="2646" y="14102"/>
                </a:lnTo>
                <a:lnTo>
                  <a:pt x="2362" y="14129"/>
                </a:lnTo>
                <a:lnTo>
                  <a:pt x="2096" y="14168"/>
                </a:lnTo>
                <a:lnTo>
                  <a:pt x="1811" y="14273"/>
                </a:lnTo>
                <a:lnTo>
                  <a:pt x="1545" y="14378"/>
                </a:lnTo>
                <a:lnTo>
                  <a:pt x="1314" y="14496"/>
                </a:lnTo>
                <a:lnTo>
                  <a:pt x="1065" y="14653"/>
                </a:lnTo>
                <a:lnTo>
                  <a:pt x="870" y="14797"/>
                </a:lnTo>
                <a:lnTo>
                  <a:pt x="657" y="14981"/>
                </a:lnTo>
                <a:lnTo>
                  <a:pt x="497" y="15177"/>
                </a:lnTo>
                <a:lnTo>
                  <a:pt x="390" y="15413"/>
                </a:lnTo>
                <a:lnTo>
                  <a:pt x="284" y="15636"/>
                </a:lnTo>
                <a:lnTo>
                  <a:pt x="248" y="15911"/>
                </a:lnTo>
                <a:lnTo>
                  <a:pt x="284" y="16239"/>
                </a:lnTo>
                <a:lnTo>
                  <a:pt x="319" y="16566"/>
                </a:lnTo>
                <a:lnTo>
                  <a:pt x="497" y="17340"/>
                </a:lnTo>
                <a:lnTo>
                  <a:pt x="692" y="18152"/>
                </a:lnTo>
                <a:lnTo>
                  <a:pt x="799" y="18559"/>
                </a:lnTo>
                <a:lnTo>
                  <a:pt x="905" y="18978"/>
                </a:lnTo>
                <a:lnTo>
                  <a:pt x="959" y="19384"/>
                </a:lnTo>
                <a:lnTo>
                  <a:pt x="994" y="19791"/>
                </a:lnTo>
                <a:lnTo>
                  <a:pt x="994" y="20132"/>
                </a:lnTo>
                <a:lnTo>
                  <a:pt x="959" y="20485"/>
                </a:lnTo>
                <a:lnTo>
                  <a:pt x="941" y="20669"/>
                </a:lnTo>
                <a:lnTo>
                  <a:pt x="870" y="20813"/>
                </a:lnTo>
                <a:lnTo>
                  <a:pt x="799" y="20970"/>
                </a:lnTo>
                <a:lnTo>
                  <a:pt x="692" y="21088"/>
                </a:lnTo>
                <a:lnTo>
                  <a:pt x="1474" y="20997"/>
                </a:lnTo>
                <a:lnTo>
                  <a:pt x="2291" y="20866"/>
                </a:lnTo>
                <a:lnTo>
                  <a:pt x="3108" y="20787"/>
                </a:lnTo>
                <a:lnTo>
                  <a:pt x="3907" y="20721"/>
                </a:lnTo>
                <a:lnTo>
                  <a:pt x="4653" y="20695"/>
                </a:lnTo>
                <a:lnTo>
                  <a:pt x="5364" y="20695"/>
                </a:lnTo>
                <a:lnTo>
                  <a:pt x="5701" y="20721"/>
                </a:lnTo>
                <a:lnTo>
                  <a:pt x="6057" y="20761"/>
                </a:lnTo>
                <a:lnTo>
                  <a:pt x="6323" y="20813"/>
                </a:lnTo>
                <a:lnTo>
                  <a:pt x="6625" y="20892"/>
                </a:lnTo>
                <a:close/>
              </a:path>
            </a:pathLst>
          </a:custGeom>
          <a:solidFill>
            <a:srgbClr val="FFCC99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18" name="Puzzle2"/>
          <p:cNvSpPr>
            <a:spLocks noEditPoints="1" noChangeArrowheads="1"/>
          </p:cNvSpPr>
          <p:nvPr/>
        </p:nvSpPr>
        <p:spPr bwMode="auto">
          <a:xfrm>
            <a:off x="4343941" y="3069504"/>
            <a:ext cx="1615707" cy="1112935"/>
          </a:xfrm>
          <a:custGeom>
            <a:avLst/>
            <a:gdLst>
              <a:gd name="T0" fmla="*/ 11 w 21600"/>
              <a:gd name="T1" fmla="*/ 13386 h 21600"/>
              <a:gd name="T2" fmla="*/ 4202 w 21600"/>
              <a:gd name="T3" fmla="*/ 21161 h 21600"/>
              <a:gd name="T4" fmla="*/ 10400 w 21600"/>
              <a:gd name="T5" fmla="*/ 13909 h 21600"/>
              <a:gd name="T6" fmla="*/ 16821 w 21600"/>
              <a:gd name="T7" fmla="*/ 21190 h 21600"/>
              <a:gd name="T8" fmla="*/ 21600 w 21600"/>
              <a:gd name="T9" fmla="*/ 15083 h 21600"/>
              <a:gd name="T10" fmla="*/ 16889 w 21600"/>
              <a:gd name="T11" fmla="*/ 5739 h 21600"/>
              <a:gd name="T12" fmla="*/ 10800 w 21600"/>
              <a:gd name="T13" fmla="*/ 28 h 21600"/>
              <a:gd name="T14" fmla="*/ 4202 w 21600"/>
              <a:gd name="T15" fmla="*/ 5894 h 21600"/>
              <a:gd name="T16" fmla="*/ 5388 w 21600"/>
              <a:gd name="T17" fmla="*/ 6742 h 21600"/>
              <a:gd name="T18" fmla="*/ 16177 w 21600"/>
              <a:gd name="T19" fmla="*/ 20441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4247" y="12354"/>
                </a:moveTo>
                <a:lnTo>
                  <a:pt x="4134" y="12468"/>
                </a:lnTo>
                <a:lnTo>
                  <a:pt x="4010" y="12581"/>
                </a:lnTo>
                <a:lnTo>
                  <a:pt x="3897" y="12637"/>
                </a:lnTo>
                <a:lnTo>
                  <a:pt x="3773" y="12694"/>
                </a:lnTo>
                <a:lnTo>
                  <a:pt x="3637" y="12694"/>
                </a:lnTo>
                <a:lnTo>
                  <a:pt x="3524" y="12694"/>
                </a:lnTo>
                <a:lnTo>
                  <a:pt x="3400" y="12665"/>
                </a:lnTo>
                <a:lnTo>
                  <a:pt x="3287" y="12609"/>
                </a:lnTo>
                <a:lnTo>
                  <a:pt x="3027" y="12496"/>
                </a:lnTo>
                <a:lnTo>
                  <a:pt x="2790" y="12340"/>
                </a:lnTo>
                <a:lnTo>
                  <a:pt x="2530" y="12142"/>
                </a:lnTo>
                <a:lnTo>
                  <a:pt x="2293" y="11987"/>
                </a:lnTo>
                <a:lnTo>
                  <a:pt x="2033" y="11817"/>
                </a:lnTo>
                <a:lnTo>
                  <a:pt x="1773" y="11676"/>
                </a:lnTo>
                <a:lnTo>
                  <a:pt x="1638" y="11662"/>
                </a:lnTo>
                <a:lnTo>
                  <a:pt x="1513" y="11634"/>
                </a:lnTo>
                <a:lnTo>
                  <a:pt x="1378" y="11634"/>
                </a:lnTo>
                <a:lnTo>
                  <a:pt x="1253" y="11634"/>
                </a:lnTo>
                <a:lnTo>
                  <a:pt x="1118" y="11662"/>
                </a:lnTo>
                <a:lnTo>
                  <a:pt x="971" y="11732"/>
                </a:lnTo>
                <a:lnTo>
                  <a:pt x="835" y="11817"/>
                </a:lnTo>
                <a:lnTo>
                  <a:pt x="711" y="11959"/>
                </a:lnTo>
                <a:lnTo>
                  <a:pt x="553" y="12086"/>
                </a:lnTo>
                <a:lnTo>
                  <a:pt x="429" y="12284"/>
                </a:lnTo>
                <a:lnTo>
                  <a:pt x="271" y="12524"/>
                </a:lnTo>
                <a:lnTo>
                  <a:pt x="146" y="12793"/>
                </a:lnTo>
                <a:lnTo>
                  <a:pt x="79" y="12962"/>
                </a:lnTo>
                <a:lnTo>
                  <a:pt x="33" y="13146"/>
                </a:lnTo>
                <a:lnTo>
                  <a:pt x="11" y="13386"/>
                </a:lnTo>
                <a:lnTo>
                  <a:pt x="11" y="13641"/>
                </a:lnTo>
                <a:lnTo>
                  <a:pt x="33" y="13881"/>
                </a:lnTo>
                <a:lnTo>
                  <a:pt x="101" y="14150"/>
                </a:lnTo>
                <a:lnTo>
                  <a:pt x="192" y="14404"/>
                </a:lnTo>
                <a:lnTo>
                  <a:pt x="293" y="14645"/>
                </a:lnTo>
                <a:lnTo>
                  <a:pt x="451" y="14857"/>
                </a:lnTo>
                <a:lnTo>
                  <a:pt x="621" y="15054"/>
                </a:lnTo>
                <a:lnTo>
                  <a:pt x="734" y="15125"/>
                </a:lnTo>
                <a:lnTo>
                  <a:pt x="835" y="15210"/>
                </a:lnTo>
                <a:lnTo>
                  <a:pt x="948" y="15267"/>
                </a:lnTo>
                <a:lnTo>
                  <a:pt x="1084" y="15323"/>
                </a:lnTo>
                <a:lnTo>
                  <a:pt x="1208" y="15351"/>
                </a:lnTo>
                <a:lnTo>
                  <a:pt x="1355" y="15380"/>
                </a:lnTo>
                <a:lnTo>
                  <a:pt x="1513" y="15380"/>
                </a:lnTo>
                <a:lnTo>
                  <a:pt x="1683" y="15380"/>
                </a:lnTo>
                <a:lnTo>
                  <a:pt x="1864" y="15351"/>
                </a:lnTo>
                <a:lnTo>
                  <a:pt x="2033" y="15323"/>
                </a:lnTo>
                <a:lnTo>
                  <a:pt x="2225" y="15238"/>
                </a:lnTo>
                <a:lnTo>
                  <a:pt x="2428" y="15153"/>
                </a:lnTo>
                <a:lnTo>
                  <a:pt x="2745" y="15026"/>
                </a:lnTo>
                <a:lnTo>
                  <a:pt x="3005" y="14913"/>
                </a:lnTo>
                <a:lnTo>
                  <a:pt x="3264" y="14828"/>
                </a:lnTo>
                <a:lnTo>
                  <a:pt x="3513" y="14800"/>
                </a:lnTo>
                <a:lnTo>
                  <a:pt x="3615" y="14828"/>
                </a:lnTo>
                <a:lnTo>
                  <a:pt x="3728" y="14857"/>
                </a:lnTo>
                <a:lnTo>
                  <a:pt x="3807" y="14913"/>
                </a:lnTo>
                <a:lnTo>
                  <a:pt x="3920" y="14998"/>
                </a:lnTo>
                <a:lnTo>
                  <a:pt x="4010" y="15097"/>
                </a:lnTo>
                <a:lnTo>
                  <a:pt x="4089" y="15238"/>
                </a:lnTo>
                <a:lnTo>
                  <a:pt x="4179" y="15408"/>
                </a:lnTo>
                <a:lnTo>
                  <a:pt x="4247" y="15620"/>
                </a:lnTo>
                <a:lnTo>
                  <a:pt x="4326" y="15860"/>
                </a:lnTo>
                <a:lnTo>
                  <a:pt x="4394" y="16129"/>
                </a:lnTo>
                <a:lnTo>
                  <a:pt x="4439" y="16440"/>
                </a:lnTo>
                <a:lnTo>
                  <a:pt x="4507" y="16737"/>
                </a:lnTo>
                <a:lnTo>
                  <a:pt x="4552" y="17090"/>
                </a:lnTo>
                <a:lnTo>
                  <a:pt x="4575" y="17443"/>
                </a:lnTo>
                <a:lnTo>
                  <a:pt x="4586" y="17825"/>
                </a:lnTo>
                <a:lnTo>
                  <a:pt x="4586" y="18193"/>
                </a:lnTo>
                <a:lnTo>
                  <a:pt x="4586" y="18574"/>
                </a:lnTo>
                <a:lnTo>
                  <a:pt x="4586" y="18984"/>
                </a:lnTo>
                <a:lnTo>
                  <a:pt x="4552" y="19366"/>
                </a:lnTo>
                <a:lnTo>
                  <a:pt x="4507" y="19748"/>
                </a:lnTo>
                <a:lnTo>
                  <a:pt x="4462" y="20129"/>
                </a:lnTo>
                <a:lnTo>
                  <a:pt x="4371" y="20483"/>
                </a:lnTo>
                <a:lnTo>
                  <a:pt x="4292" y="20836"/>
                </a:lnTo>
                <a:lnTo>
                  <a:pt x="4202" y="21161"/>
                </a:lnTo>
                <a:lnTo>
                  <a:pt x="4744" y="21161"/>
                </a:lnTo>
                <a:lnTo>
                  <a:pt x="5264" y="21161"/>
                </a:lnTo>
                <a:lnTo>
                  <a:pt x="5784" y="21161"/>
                </a:lnTo>
                <a:lnTo>
                  <a:pt x="6235" y="21161"/>
                </a:lnTo>
                <a:lnTo>
                  <a:pt x="6676" y="21161"/>
                </a:lnTo>
                <a:lnTo>
                  <a:pt x="7060" y="21161"/>
                </a:lnTo>
                <a:lnTo>
                  <a:pt x="7410" y="21161"/>
                </a:lnTo>
                <a:lnTo>
                  <a:pt x="7670" y="21161"/>
                </a:lnTo>
                <a:lnTo>
                  <a:pt x="8020" y="21020"/>
                </a:lnTo>
                <a:lnTo>
                  <a:pt x="8303" y="20893"/>
                </a:lnTo>
                <a:lnTo>
                  <a:pt x="8563" y="20695"/>
                </a:lnTo>
                <a:lnTo>
                  <a:pt x="8800" y="20511"/>
                </a:lnTo>
                <a:lnTo>
                  <a:pt x="8969" y="20285"/>
                </a:lnTo>
                <a:lnTo>
                  <a:pt x="9150" y="20045"/>
                </a:lnTo>
                <a:lnTo>
                  <a:pt x="9252" y="19804"/>
                </a:lnTo>
                <a:lnTo>
                  <a:pt x="9342" y="19550"/>
                </a:lnTo>
                <a:lnTo>
                  <a:pt x="9410" y="19281"/>
                </a:lnTo>
                <a:lnTo>
                  <a:pt x="9433" y="19013"/>
                </a:lnTo>
                <a:lnTo>
                  <a:pt x="9433" y="18744"/>
                </a:lnTo>
                <a:lnTo>
                  <a:pt x="9387" y="18504"/>
                </a:lnTo>
                <a:lnTo>
                  <a:pt x="9320" y="18221"/>
                </a:lnTo>
                <a:lnTo>
                  <a:pt x="9207" y="17981"/>
                </a:lnTo>
                <a:lnTo>
                  <a:pt x="9105" y="17740"/>
                </a:lnTo>
                <a:lnTo>
                  <a:pt x="8924" y="17514"/>
                </a:lnTo>
                <a:lnTo>
                  <a:pt x="8777" y="17274"/>
                </a:lnTo>
                <a:lnTo>
                  <a:pt x="8642" y="17034"/>
                </a:lnTo>
                <a:lnTo>
                  <a:pt x="8563" y="16765"/>
                </a:lnTo>
                <a:lnTo>
                  <a:pt x="8472" y="16468"/>
                </a:lnTo>
                <a:lnTo>
                  <a:pt x="8450" y="16157"/>
                </a:lnTo>
                <a:lnTo>
                  <a:pt x="8450" y="15860"/>
                </a:lnTo>
                <a:lnTo>
                  <a:pt x="8472" y="15563"/>
                </a:lnTo>
                <a:lnTo>
                  <a:pt x="8540" y="15267"/>
                </a:lnTo>
                <a:lnTo>
                  <a:pt x="8642" y="14998"/>
                </a:lnTo>
                <a:lnTo>
                  <a:pt x="8777" y="14729"/>
                </a:lnTo>
                <a:lnTo>
                  <a:pt x="8868" y="14616"/>
                </a:lnTo>
                <a:lnTo>
                  <a:pt x="8969" y="14475"/>
                </a:lnTo>
                <a:lnTo>
                  <a:pt x="9060" y="14376"/>
                </a:lnTo>
                <a:lnTo>
                  <a:pt x="9184" y="14291"/>
                </a:lnTo>
                <a:lnTo>
                  <a:pt x="9297" y="14206"/>
                </a:lnTo>
                <a:lnTo>
                  <a:pt x="9433" y="14121"/>
                </a:lnTo>
                <a:lnTo>
                  <a:pt x="9579" y="14051"/>
                </a:lnTo>
                <a:lnTo>
                  <a:pt x="9726" y="13994"/>
                </a:lnTo>
                <a:lnTo>
                  <a:pt x="9884" y="13938"/>
                </a:lnTo>
                <a:lnTo>
                  <a:pt x="10054" y="13909"/>
                </a:lnTo>
                <a:lnTo>
                  <a:pt x="10257" y="13881"/>
                </a:lnTo>
                <a:lnTo>
                  <a:pt x="10449" y="13881"/>
                </a:lnTo>
                <a:lnTo>
                  <a:pt x="10664" y="13881"/>
                </a:lnTo>
                <a:lnTo>
                  <a:pt x="10856" y="13909"/>
                </a:lnTo>
                <a:lnTo>
                  <a:pt x="11037" y="13966"/>
                </a:lnTo>
                <a:lnTo>
                  <a:pt x="11206" y="14023"/>
                </a:lnTo>
                <a:lnTo>
                  <a:pt x="11353" y="14093"/>
                </a:lnTo>
                <a:lnTo>
                  <a:pt x="11511" y="14178"/>
                </a:lnTo>
                <a:lnTo>
                  <a:pt x="11635" y="14263"/>
                </a:lnTo>
                <a:lnTo>
                  <a:pt x="11748" y="14376"/>
                </a:lnTo>
                <a:lnTo>
                  <a:pt x="11861" y="14475"/>
                </a:lnTo>
                <a:lnTo>
                  <a:pt x="11941" y="14616"/>
                </a:lnTo>
                <a:lnTo>
                  <a:pt x="12031" y="14758"/>
                </a:lnTo>
                <a:lnTo>
                  <a:pt x="12099" y="14885"/>
                </a:lnTo>
                <a:lnTo>
                  <a:pt x="12200" y="15210"/>
                </a:lnTo>
                <a:lnTo>
                  <a:pt x="12268" y="15507"/>
                </a:lnTo>
                <a:lnTo>
                  <a:pt x="12291" y="15832"/>
                </a:lnTo>
                <a:lnTo>
                  <a:pt x="12291" y="16157"/>
                </a:lnTo>
                <a:lnTo>
                  <a:pt x="12246" y="16482"/>
                </a:lnTo>
                <a:lnTo>
                  <a:pt x="12178" y="16807"/>
                </a:lnTo>
                <a:lnTo>
                  <a:pt x="12099" y="17090"/>
                </a:lnTo>
                <a:lnTo>
                  <a:pt x="12008" y="17330"/>
                </a:lnTo>
                <a:lnTo>
                  <a:pt x="11884" y="17542"/>
                </a:lnTo>
                <a:lnTo>
                  <a:pt x="11748" y="17712"/>
                </a:lnTo>
                <a:lnTo>
                  <a:pt x="11613" y="17839"/>
                </a:lnTo>
                <a:lnTo>
                  <a:pt x="11489" y="18037"/>
                </a:lnTo>
                <a:lnTo>
                  <a:pt x="11398" y="18221"/>
                </a:lnTo>
                <a:lnTo>
                  <a:pt x="11319" y="18447"/>
                </a:lnTo>
                <a:lnTo>
                  <a:pt x="11251" y="18659"/>
                </a:lnTo>
                <a:lnTo>
                  <a:pt x="11206" y="18900"/>
                </a:lnTo>
                <a:lnTo>
                  <a:pt x="11184" y="19154"/>
                </a:lnTo>
                <a:lnTo>
                  <a:pt x="11184" y="19423"/>
                </a:lnTo>
                <a:lnTo>
                  <a:pt x="11229" y="19663"/>
                </a:lnTo>
                <a:lnTo>
                  <a:pt x="11297" y="19903"/>
                </a:lnTo>
                <a:lnTo>
                  <a:pt x="11376" y="20158"/>
                </a:lnTo>
                <a:lnTo>
                  <a:pt x="11511" y="20398"/>
                </a:lnTo>
                <a:lnTo>
                  <a:pt x="11681" y="20610"/>
                </a:lnTo>
                <a:lnTo>
                  <a:pt x="11884" y="20808"/>
                </a:lnTo>
                <a:lnTo>
                  <a:pt x="12121" y="20992"/>
                </a:lnTo>
                <a:lnTo>
                  <a:pt x="12404" y="21161"/>
                </a:lnTo>
                <a:lnTo>
                  <a:pt x="12528" y="21190"/>
                </a:lnTo>
                <a:lnTo>
                  <a:pt x="12856" y="21274"/>
                </a:lnTo>
                <a:lnTo>
                  <a:pt x="13330" y="21373"/>
                </a:lnTo>
                <a:lnTo>
                  <a:pt x="13963" y="21486"/>
                </a:lnTo>
                <a:lnTo>
                  <a:pt x="14313" y="21543"/>
                </a:lnTo>
                <a:lnTo>
                  <a:pt x="14652" y="21571"/>
                </a:lnTo>
                <a:lnTo>
                  <a:pt x="15025" y="21600"/>
                </a:lnTo>
                <a:lnTo>
                  <a:pt x="15409" y="21600"/>
                </a:lnTo>
                <a:lnTo>
                  <a:pt x="15782" y="21600"/>
                </a:lnTo>
                <a:lnTo>
                  <a:pt x="16177" y="21571"/>
                </a:lnTo>
                <a:lnTo>
                  <a:pt x="16516" y="21486"/>
                </a:lnTo>
                <a:lnTo>
                  <a:pt x="16889" y="21402"/>
                </a:lnTo>
                <a:lnTo>
                  <a:pt x="16821" y="21190"/>
                </a:lnTo>
                <a:lnTo>
                  <a:pt x="16776" y="20935"/>
                </a:lnTo>
                <a:lnTo>
                  <a:pt x="16742" y="20667"/>
                </a:lnTo>
                <a:lnTo>
                  <a:pt x="16719" y="20370"/>
                </a:lnTo>
                <a:lnTo>
                  <a:pt x="16697" y="19719"/>
                </a:lnTo>
                <a:lnTo>
                  <a:pt x="16697" y="19013"/>
                </a:lnTo>
                <a:lnTo>
                  <a:pt x="16719" y="18306"/>
                </a:lnTo>
                <a:lnTo>
                  <a:pt x="16753" y="17599"/>
                </a:lnTo>
                <a:lnTo>
                  <a:pt x="16821" y="16949"/>
                </a:lnTo>
                <a:lnTo>
                  <a:pt x="16889" y="16383"/>
                </a:lnTo>
                <a:lnTo>
                  <a:pt x="16934" y="16129"/>
                </a:lnTo>
                <a:lnTo>
                  <a:pt x="17002" y="15945"/>
                </a:lnTo>
                <a:lnTo>
                  <a:pt x="17081" y="15790"/>
                </a:lnTo>
                <a:lnTo>
                  <a:pt x="17194" y="15648"/>
                </a:lnTo>
                <a:lnTo>
                  <a:pt x="17318" y="15563"/>
                </a:lnTo>
                <a:lnTo>
                  <a:pt x="17453" y="15507"/>
                </a:lnTo>
                <a:lnTo>
                  <a:pt x="17600" y="15450"/>
                </a:lnTo>
                <a:lnTo>
                  <a:pt x="17758" y="15450"/>
                </a:lnTo>
                <a:lnTo>
                  <a:pt x="17905" y="15479"/>
                </a:lnTo>
                <a:lnTo>
                  <a:pt x="18064" y="15535"/>
                </a:lnTo>
                <a:lnTo>
                  <a:pt x="18233" y="15620"/>
                </a:lnTo>
                <a:lnTo>
                  <a:pt x="18380" y="15733"/>
                </a:lnTo>
                <a:lnTo>
                  <a:pt x="18561" y="15832"/>
                </a:lnTo>
                <a:lnTo>
                  <a:pt x="18707" y="15973"/>
                </a:lnTo>
                <a:lnTo>
                  <a:pt x="18866" y="16129"/>
                </a:lnTo>
                <a:lnTo>
                  <a:pt x="18990" y="16327"/>
                </a:lnTo>
                <a:lnTo>
                  <a:pt x="19125" y="16482"/>
                </a:lnTo>
                <a:lnTo>
                  <a:pt x="19295" y="16624"/>
                </a:lnTo>
                <a:lnTo>
                  <a:pt x="19464" y="16737"/>
                </a:lnTo>
                <a:lnTo>
                  <a:pt x="19668" y="16807"/>
                </a:lnTo>
                <a:lnTo>
                  <a:pt x="19860" y="16836"/>
                </a:lnTo>
                <a:lnTo>
                  <a:pt x="20052" y="16864"/>
                </a:lnTo>
                <a:lnTo>
                  <a:pt x="20266" y="16836"/>
                </a:lnTo>
                <a:lnTo>
                  <a:pt x="20470" y="16793"/>
                </a:lnTo>
                <a:lnTo>
                  <a:pt x="20662" y="16708"/>
                </a:lnTo>
                <a:lnTo>
                  <a:pt x="20854" y="16567"/>
                </a:lnTo>
                <a:lnTo>
                  <a:pt x="21035" y="16412"/>
                </a:lnTo>
                <a:lnTo>
                  <a:pt x="21182" y="16214"/>
                </a:lnTo>
                <a:lnTo>
                  <a:pt x="21340" y="16002"/>
                </a:lnTo>
                <a:lnTo>
                  <a:pt x="21441" y="15733"/>
                </a:lnTo>
                <a:lnTo>
                  <a:pt x="21532" y="15436"/>
                </a:lnTo>
                <a:lnTo>
                  <a:pt x="21600" y="15083"/>
                </a:lnTo>
                <a:lnTo>
                  <a:pt x="21600" y="14885"/>
                </a:lnTo>
                <a:lnTo>
                  <a:pt x="21600" y="14729"/>
                </a:lnTo>
                <a:lnTo>
                  <a:pt x="21600" y="14531"/>
                </a:lnTo>
                <a:lnTo>
                  <a:pt x="21577" y="14376"/>
                </a:lnTo>
                <a:lnTo>
                  <a:pt x="21532" y="14206"/>
                </a:lnTo>
                <a:lnTo>
                  <a:pt x="21487" y="14051"/>
                </a:lnTo>
                <a:lnTo>
                  <a:pt x="21419" y="13909"/>
                </a:lnTo>
                <a:lnTo>
                  <a:pt x="21351" y="13768"/>
                </a:lnTo>
                <a:lnTo>
                  <a:pt x="21204" y="13500"/>
                </a:lnTo>
                <a:lnTo>
                  <a:pt x="21035" y="13287"/>
                </a:lnTo>
                <a:lnTo>
                  <a:pt x="20809" y="13090"/>
                </a:lnTo>
                <a:lnTo>
                  <a:pt x="20594" y="12962"/>
                </a:lnTo>
                <a:lnTo>
                  <a:pt x="20357" y="12821"/>
                </a:lnTo>
                <a:lnTo>
                  <a:pt x="20120" y="12764"/>
                </a:lnTo>
                <a:lnTo>
                  <a:pt x="19882" y="12708"/>
                </a:lnTo>
                <a:lnTo>
                  <a:pt x="19645" y="12736"/>
                </a:lnTo>
                <a:lnTo>
                  <a:pt x="19430" y="12793"/>
                </a:lnTo>
                <a:lnTo>
                  <a:pt x="19227" y="12906"/>
                </a:lnTo>
                <a:lnTo>
                  <a:pt x="19148" y="12962"/>
                </a:lnTo>
                <a:lnTo>
                  <a:pt x="19058" y="13047"/>
                </a:lnTo>
                <a:lnTo>
                  <a:pt x="18990" y="13146"/>
                </a:lnTo>
                <a:lnTo>
                  <a:pt x="18911" y="13259"/>
                </a:lnTo>
                <a:lnTo>
                  <a:pt x="18775" y="13471"/>
                </a:lnTo>
                <a:lnTo>
                  <a:pt x="18628" y="13641"/>
                </a:lnTo>
                <a:lnTo>
                  <a:pt x="18470" y="13740"/>
                </a:lnTo>
                <a:lnTo>
                  <a:pt x="18301" y="13825"/>
                </a:lnTo>
                <a:lnTo>
                  <a:pt x="18143" y="13853"/>
                </a:lnTo>
                <a:lnTo>
                  <a:pt x="17973" y="13881"/>
                </a:lnTo>
                <a:lnTo>
                  <a:pt x="17804" y="13853"/>
                </a:lnTo>
                <a:lnTo>
                  <a:pt x="17646" y="13796"/>
                </a:lnTo>
                <a:lnTo>
                  <a:pt x="17499" y="13726"/>
                </a:lnTo>
                <a:lnTo>
                  <a:pt x="17341" y="13641"/>
                </a:lnTo>
                <a:lnTo>
                  <a:pt x="17216" y="13528"/>
                </a:lnTo>
                <a:lnTo>
                  <a:pt x="17103" y="13386"/>
                </a:lnTo>
                <a:lnTo>
                  <a:pt x="17024" y="13259"/>
                </a:lnTo>
                <a:lnTo>
                  <a:pt x="16934" y="13118"/>
                </a:lnTo>
                <a:lnTo>
                  <a:pt x="16889" y="12991"/>
                </a:lnTo>
                <a:lnTo>
                  <a:pt x="16889" y="12849"/>
                </a:lnTo>
                <a:lnTo>
                  <a:pt x="16889" y="12383"/>
                </a:lnTo>
                <a:lnTo>
                  <a:pt x="16889" y="11662"/>
                </a:lnTo>
                <a:lnTo>
                  <a:pt x="16889" y="10701"/>
                </a:lnTo>
                <a:lnTo>
                  <a:pt x="16889" y="9640"/>
                </a:lnTo>
                <a:lnTo>
                  <a:pt x="16889" y="8566"/>
                </a:lnTo>
                <a:lnTo>
                  <a:pt x="16889" y="7478"/>
                </a:lnTo>
                <a:lnTo>
                  <a:pt x="16889" y="6502"/>
                </a:lnTo>
                <a:lnTo>
                  <a:pt x="16889" y="5739"/>
                </a:lnTo>
                <a:lnTo>
                  <a:pt x="16674" y="5894"/>
                </a:lnTo>
                <a:lnTo>
                  <a:pt x="16414" y="6036"/>
                </a:lnTo>
                <a:lnTo>
                  <a:pt x="16154" y="6177"/>
                </a:lnTo>
                <a:lnTo>
                  <a:pt x="15849" y="6248"/>
                </a:lnTo>
                <a:lnTo>
                  <a:pt x="15544" y="6304"/>
                </a:lnTo>
                <a:lnTo>
                  <a:pt x="15217" y="6332"/>
                </a:lnTo>
                <a:lnTo>
                  <a:pt x="14866" y="6361"/>
                </a:lnTo>
                <a:lnTo>
                  <a:pt x="14550" y="6361"/>
                </a:lnTo>
                <a:lnTo>
                  <a:pt x="14200" y="6332"/>
                </a:lnTo>
                <a:lnTo>
                  <a:pt x="13850" y="6276"/>
                </a:lnTo>
                <a:lnTo>
                  <a:pt x="13522" y="6219"/>
                </a:lnTo>
                <a:lnTo>
                  <a:pt x="13206" y="6149"/>
                </a:lnTo>
                <a:lnTo>
                  <a:pt x="12901" y="6064"/>
                </a:lnTo>
                <a:lnTo>
                  <a:pt x="12618" y="5951"/>
                </a:lnTo>
                <a:lnTo>
                  <a:pt x="12358" y="5838"/>
                </a:lnTo>
                <a:lnTo>
                  <a:pt x="12121" y="5739"/>
                </a:lnTo>
                <a:lnTo>
                  <a:pt x="11941" y="5626"/>
                </a:lnTo>
                <a:lnTo>
                  <a:pt x="11794" y="5513"/>
                </a:lnTo>
                <a:lnTo>
                  <a:pt x="11658" y="5414"/>
                </a:lnTo>
                <a:lnTo>
                  <a:pt x="11556" y="5301"/>
                </a:lnTo>
                <a:lnTo>
                  <a:pt x="11466" y="5187"/>
                </a:lnTo>
                <a:lnTo>
                  <a:pt x="11398" y="5089"/>
                </a:lnTo>
                <a:lnTo>
                  <a:pt x="11376" y="4947"/>
                </a:lnTo>
                <a:lnTo>
                  <a:pt x="11353" y="4834"/>
                </a:lnTo>
                <a:lnTo>
                  <a:pt x="11353" y="4707"/>
                </a:lnTo>
                <a:lnTo>
                  <a:pt x="11376" y="4565"/>
                </a:lnTo>
                <a:lnTo>
                  <a:pt x="11443" y="4410"/>
                </a:lnTo>
                <a:lnTo>
                  <a:pt x="11511" y="4240"/>
                </a:lnTo>
                <a:lnTo>
                  <a:pt x="11703" y="3887"/>
                </a:lnTo>
                <a:lnTo>
                  <a:pt x="11986" y="3505"/>
                </a:lnTo>
                <a:lnTo>
                  <a:pt x="12144" y="3265"/>
                </a:lnTo>
                <a:lnTo>
                  <a:pt x="12246" y="3025"/>
                </a:lnTo>
                <a:lnTo>
                  <a:pt x="12336" y="2756"/>
                </a:lnTo>
                <a:lnTo>
                  <a:pt x="12404" y="2445"/>
                </a:lnTo>
                <a:lnTo>
                  <a:pt x="12438" y="2176"/>
                </a:lnTo>
                <a:lnTo>
                  <a:pt x="12438" y="1880"/>
                </a:lnTo>
                <a:lnTo>
                  <a:pt x="12404" y="1583"/>
                </a:lnTo>
                <a:lnTo>
                  <a:pt x="12336" y="1314"/>
                </a:lnTo>
                <a:lnTo>
                  <a:pt x="12246" y="1046"/>
                </a:lnTo>
                <a:lnTo>
                  <a:pt x="12099" y="791"/>
                </a:lnTo>
                <a:lnTo>
                  <a:pt x="12008" y="692"/>
                </a:lnTo>
                <a:lnTo>
                  <a:pt x="11918" y="579"/>
                </a:lnTo>
                <a:lnTo>
                  <a:pt x="11816" y="466"/>
                </a:lnTo>
                <a:lnTo>
                  <a:pt x="11703" y="381"/>
                </a:lnTo>
                <a:lnTo>
                  <a:pt x="11579" y="310"/>
                </a:lnTo>
                <a:lnTo>
                  <a:pt x="11443" y="226"/>
                </a:lnTo>
                <a:lnTo>
                  <a:pt x="11297" y="169"/>
                </a:lnTo>
                <a:lnTo>
                  <a:pt x="11138" y="113"/>
                </a:lnTo>
                <a:lnTo>
                  <a:pt x="10969" y="56"/>
                </a:lnTo>
                <a:lnTo>
                  <a:pt x="10800" y="28"/>
                </a:lnTo>
                <a:lnTo>
                  <a:pt x="10619" y="28"/>
                </a:lnTo>
                <a:lnTo>
                  <a:pt x="10404" y="28"/>
                </a:lnTo>
                <a:lnTo>
                  <a:pt x="10257" y="28"/>
                </a:lnTo>
                <a:lnTo>
                  <a:pt x="10076" y="56"/>
                </a:lnTo>
                <a:lnTo>
                  <a:pt x="9952" y="84"/>
                </a:lnTo>
                <a:lnTo>
                  <a:pt x="9794" y="141"/>
                </a:lnTo>
                <a:lnTo>
                  <a:pt x="9692" y="226"/>
                </a:lnTo>
                <a:lnTo>
                  <a:pt x="9557" y="282"/>
                </a:lnTo>
                <a:lnTo>
                  <a:pt x="9455" y="381"/>
                </a:lnTo>
                <a:lnTo>
                  <a:pt x="9365" y="466"/>
                </a:lnTo>
                <a:lnTo>
                  <a:pt x="9274" y="579"/>
                </a:lnTo>
                <a:lnTo>
                  <a:pt x="9184" y="692"/>
                </a:lnTo>
                <a:lnTo>
                  <a:pt x="9128" y="791"/>
                </a:lnTo>
                <a:lnTo>
                  <a:pt x="9060" y="932"/>
                </a:lnTo>
                <a:lnTo>
                  <a:pt x="8969" y="1201"/>
                </a:lnTo>
                <a:lnTo>
                  <a:pt x="8913" y="1498"/>
                </a:lnTo>
                <a:lnTo>
                  <a:pt x="8890" y="1795"/>
                </a:lnTo>
                <a:lnTo>
                  <a:pt x="8890" y="2120"/>
                </a:lnTo>
                <a:lnTo>
                  <a:pt x="8913" y="2445"/>
                </a:lnTo>
                <a:lnTo>
                  <a:pt x="8969" y="2756"/>
                </a:lnTo>
                <a:lnTo>
                  <a:pt x="9060" y="3081"/>
                </a:lnTo>
                <a:lnTo>
                  <a:pt x="9173" y="3378"/>
                </a:lnTo>
                <a:lnTo>
                  <a:pt x="9297" y="3647"/>
                </a:lnTo>
                <a:lnTo>
                  <a:pt x="9466" y="3887"/>
                </a:lnTo>
                <a:lnTo>
                  <a:pt x="9579" y="4085"/>
                </a:lnTo>
                <a:lnTo>
                  <a:pt x="9670" y="4269"/>
                </a:lnTo>
                <a:lnTo>
                  <a:pt x="9726" y="4467"/>
                </a:lnTo>
                <a:lnTo>
                  <a:pt x="9771" y="4650"/>
                </a:lnTo>
                <a:lnTo>
                  <a:pt x="9771" y="4834"/>
                </a:lnTo>
                <a:lnTo>
                  <a:pt x="9749" y="5032"/>
                </a:lnTo>
                <a:lnTo>
                  <a:pt x="9715" y="5216"/>
                </a:lnTo>
                <a:lnTo>
                  <a:pt x="9625" y="5385"/>
                </a:lnTo>
                <a:lnTo>
                  <a:pt x="9534" y="5513"/>
                </a:lnTo>
                <a:lnTo>
                  <a:pt x="9410" y="5626"/>
                </a:lnTo>
                <a:lnTo>
                  <a:pt x="9229" y="5710"/>
                </a:lnTo>
                <a:lnTo>
                  <a:pt x="9060" y="5767"/>
                </a:lnTo>
                <a:lnTo>
                  <a:pt x="8845" y="5767"/>
                </a:lnTo>
                <a:lnTo>
                  <a:pt x="8585" y="5739"/>
                </a:lnTo>
                <a:lnTo>
                  <a:pt x="8325" y="5654"/>
                </a:lnTo>
                <a:lnTo>
                  <a:pt x="8020" y="5513"/>
                </a:lnTo>
                <a:lnTo>
                  <a:pt x="7840" y="5442"/>
                </a:lnTo>
                <a:lnTo>
                  <a:pt x="7648" y="5385"/>
                </a:lnTo>
                <a:lnTo>
                  <a:pt x="7433" y="5329"/>
                </a:lnTo>
                <a:lnTo>
                  <a:pt x="7241" y="5301"/>
                </a:lnTo>
                <a:lnTo>
                  <a:pt x="6755" y="5301"/>
                </a:lnTo>
                <a:lnTo>
                  <a:pt x="6281" y="5329"/>
                </a:lnTo>
                <a:lnTo>
                  <a:pt x="5784" y="5385"/>
                </a:lnTo>
                <a:lnTo>
                  <a:pt x="5264" y="5498"/>
                </a:lnTo>
                <a:lnTo>
                  <a:pt x="4744" y="5597"/>
                </a:lnTo>
                <a:lnTo>
                  <a:pt x="4247" y="5739"/>
                </a:lnTo>
                <a:lnTo>
                  <a:pt x="4202" y="5894"/>
                </a:lnTo>
                <a:lnTo>
                  <a:pt x="4202" y="6191"/>
                </a:lnTo>
                <a:lnTo>
                  <a:pt x="4202" y="6545"/>
                </a:lnTo>
                <a:lnTo>
                  <a:pt x="4225" y="6954"/>
                </a:lnTo>
                <a:lnTo>
                  <a:pt x="4315" y="7930"/>
                </a:lnTo>
                <a:lnTo>
                  <a:pt x="4394" y="9018"/>
                </a:lnTo>
                <a:lnTo>
                  <a:pt x="4439" y="9570"/>
                </a:lnTo>
                <a:lnTo>
                  <a:pt x="4462" y="10107"/>
                </a:lnTo>
                <a:lnTo>
                  <a:pt x="4484" y="10630"/>
                </a:lnTo>
                <a:lnTo>
                  <a:pt x="4507" y="11082"/>
                </a:lnTo>
                <a:lnTo>
                  <a:pt x="4484" y="11520"/>
                </a:lnTo>
                <a:lnTo>
                  <a:pt x="4439" y="11874"/>
                </a:lnTo>
                <a:lnTo>
                  <a:pt x="4394" y="12029"/>
                </a:lnTo>
                <a:lnTo>
                  <a:pt x="4349" y="12171"/>
                </a:lnTo>
                <a:lnTo>
                  <a:pt x="4315" y="12284"/>
                </a:lnTo>
                <a:lnTo>
                  <a:pt x="4247" y="12354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19" name="Puzzle4"/>
          <p:cNvSpPr>
            <a:spLocks noEditPoints="1" noChangeArrowheads="1"/>
          </p:cNvSpPr>
          <p:nvPr/>
        </p:nvSpPr>
        <p:spPr bwMode="auto">
          <a:xfrm>
            <a:off x="3718741" y="3055785"/>
            <a:ext cx="974150" cy="1422845"/>
          </a:xfrm>
          <a:custGeom>
            <a:avLst/>
            <a:gdLst>
              <a:gd name="T0" fmla="*/ 8307 w 21600"/>
              <a:gd name="T1" fmla="*/ 11593 h 21600"/>
              <a:gd name="T2" fmla="*/ 453 w 21600"/>
              <a:gd name="T3" fmla="*/ 16938 h 21600"/>
              <a:gd name="T4" fmla="*/ 11500 w 21600"/>
              <a:gd name="T5" fmla="*/ 21600 h 21600"/>
              <a:gd name="T6" fmla="*/ 20920 w 21600"/>
              <a:gd name="T7" fmla="*/ 16751 h 21600"/>
              <a:gd name="T8" fmla="*/ 13972 w 21600"/>
              <a:gd name="T9" fmla="*/ 10888 h 21600"/>
              <a:gd name="T10" fmla="*/ 21033 w 21600"/>
              <a:gd name="T11" fmla="*/ 4716 h 21600"/>
              <a:gd name="T12" fmla="*/ 11102 w 21600"/>
              <a:gd name="T13" fmla="*/ 11 h 21600"/>
              <a:gd name="T14" fmla="*/ 453 w 21600"/>
              <a:gd name="T15" fmla="*/ 4716 h 21600"/>
              <a:gd name="T16" fmla="*/ 2076 w 21600"/>
              <a:gd name="T17" fmla="*/ 5664 h 21600"/>
              <a:gd name="T18" fmla="*/ 20203 w 21600"/>
              <a:gd name="T19" fmla="*/ 1598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3813" y="10590"/>
                </a:moveTo>
                <a:lnTo>
                  <a:pt x="3927" y="10513"/>
                </a:lnTo>
                <a:lnTo>
                  <a:pt x="4078" y="10425"/>
                </a:lnTo>
                <a:lnTo>
                  <a:pt x="4210" y="10359"/>
                </a:lnTo>
                <a:lnTo>
                  <a:pt x="4361" y="10315"/>
                </a:lnTo>
                <a:lnTo>
                  <a:pt x="4682" y="10237"/>
                </a:lnTo>
                <a:lnTo>
                  <a:pt x="5041" y="10193"/>
                </a:lnTo>
                <a:lnTo>
                  <a:pt x="5456" y="10171"/>
                </a:lnTo>
                <a:lnTo>
                  <a:pt x="5853" y="10193"/>
                </a:lnTo>
                <a:lnTo>
                  <a:pt x="6249" y="10260"/>
                </a:lnTo>
                <a:lnTo>
                  <a:pt x="6646" y="10337"/>
                </a:lnTo>
                <a:lnTo>
                  <a:pt x="7004" y="10469"/>
                </a:lnTo>
                <a:lnTo>
                  <a:pt x="7363" y="10612"/>
                </a:lnTo>
                <a:lnTo>
                  <a:pt x="7665" y="10788"/>
                </a:lnTo>
                <a:lnTo>
                  <a:pt x="7911" y="10998"/>
                </a:lnTo>
                <a:lnTo>
                  <a:pt x="8024" y="11097"/>
                </a:lnTo>
                <a:lnTo>
                  <a:pt x="8137" y="11207"/>
                </a:lnTo>
                <a:lnTo>
                  <a:pt x="8194" y="11340"/>
                </a:lnTo>
                <a:lnTo>
                  <a:pt x="8269" y="11461"/>
                </a:lnTo>
                <a:lnTo>
                  <a:pt x="8307" y="11593"/>
                </a:lnTo>
                <a:lnTo>
                  <a:pt x="8307" y="11714"/>
                </a:lnTo>
                <a:lnTo>
                  <a:pt x="8307" y="11868"/>
                </a:lnTo>
                <a:lnTo>
                  <a:pt x="8307" y="12012"/>
                </a:lnTo>
                <a:lnTo>
                  <a:pt x="8194" y="12265"/>
                </a:lnTo>
                <a:lnTo>
                  <a:pt x="8062" y="12519"/>
                </a:lnTo>
                <a:lnTo>
                  <a:pt x="7873" y="12706"/>
                </a:lnTo>
                <a:lnTo>
                  <a:pt x="7627" y="12904"/>
                </a:lnTo>
                <a:lnTo>
                  <a:pt x="7363" y="13048"/>
                </a:lnTo>
                <a:lnTo>
                  <a:pt x="7080" y="13180"/>
                </a:lnTo>
                <a:lnTo>
                  <a:pt x="6759" y="13257"/>
                </a:lnTo>
                <a:lnTo>
                  <a:pt x="6419" y="13345"/>
                </a:lnTo>
                <a:lnTo>
                  <a:pt x="6098" y="13389"/>
                </a:lnTo>
                <a:lnTo>
                  <a:pt x="5739" y="13389"/>
                </a:lnTo>
                <a:lnTo>
                  <a:pt x="5418" y="13389"/>
                </a:lnTo>
                <a:lnTo>
                  <a:pt x="5079" y="13345"/>
                </a:lnTo>
                <a:lnTo>
                  <a:pt x="4758" y="13301"/>
                </a:lnTo>
                <a:lnTo>
                  <a:pt x="4474" y="13213"/>
                </a:lnTo>
                <a:lnTo>
                  <a:pt x="4172" y="13114"/>
                </a:lnTo>
                <a:lnTo>
                  <a:pt x="3965" y="12982"/>
                </a:lnTo>
                <a:lnTo>
                  <a:pt x="3738" y="12838"/>
                </a:lnTo>
                <a:lnTo>
                  <a:pt x="3493" y="12706"/>
                </a:lnTo>
                <a:lnTo>
                  <a:pt x="3228" y="12607"/>
                </a:lnTo>
                <a:lnTo>
                  <a:pt x="2945" y="12519"/>
                </a:lnTo>
                <a:lnTo>
                  <a:pt x="2700" y="12431"/>
                </a:lnTo>
                <a:lnTo>
                  <a:pt x="2397" y="12375"/>
                </a:lnTo>
                <a:lnTo>
                  <a:pt x="2152" y="12331"/>
                </a:lnTo>
                <a:lnTo>
                  <a:pt x="1888" y="12309"/>
                </a:lnTo>
                <a:lnTo>
                  <a:pt x="1642" y="12309"/>
                </a:lnTo>
                <a:lnTo>
                  <a:pt x="1397" y="12331"/>
                </a:lnTo>
                <a:lnTo>
                  <a:pt x="1170" y="12397"/>
                </a:lnTo>
                <a:lnTo>
                  <a:pt x="962" y="12453"/>
                </a:lnTo>
                <a:lnTo>
                  <a:pt x="774" y="12563"/>
                </a:lnTo>
                <a:lnTo>
                  <a:pt x="623" y="12684"/>
                </a:lnTo>
                <a:lnTo>
                  <a:pt x="528" y="12838"/>
                </a:lnTo>
                <a:lnTo>
                  <a:pt x="453" y="13026"/>
                </a:lnTo>
                <a:lnTo>
                  <a:pt x="339" y="13477"/>
                </a:lnTo>
                <a:lnTo>
                  <a:pt x="226" y="13984"/>
                </a:lnTo>
                <a:lnTo>
                  <a:pt x="151" y="14535"/>
                </a:lnTo>
                <a:lnTo>
                  <a:pt x="113" y="15075"/>
                </a:lnTo>
                <a:lnTo>
                  <a:pt x="113" y="15626"/>
                </a:lnTo>
                <a:lnTo>
                  <a:pt x="151" y="16133"/>
                </a:lnTo>
                <a:lnTo>
                  <a:pt x="188" y="16376"/>
                </a:lnTo>
                <a:lnTo>
                  <a:pt x="264" y="16585"/>
                </a:lnTo>
                <a:lnTo>
                  <a:pt x="339" y="16773"/>
                </a:lnTo>
                <a:lnTo>
                  <a:pt x="453" y="16938"/>
                </a:lnTo>
                <a:lnTo>
                  <a:pt x="1095" y="16883"/>
                </a:lnTo>
                <a:lnTo>
                  <a:pt x="1963" y="16795"/>
                </a:lnTo>
                <a:lnTo>
                  <a:pt x="2945" y="16751"/>
                </a:lnTo>
                <a:lnTo>
                  <a:pt x="3965" y="16706"/>
                </a:lnTo>
                <a:lnTo>
                  <a:pt x="5022" y="16684"/>
                </a:lnTo>
                <a:lnTo>
                  <a:pt x="5947" y="16684"/>
                </a:lnTo>
                <a:lnTo>
                  <a:pt x="6759" y="16706"/>
                </a:lnTo>
                <a:lnTo>
                  <a:pt x="7363" y="16751"/>
                </a:lnTo>
                <a:lnTo>
                  <a:pt x="7948" y="16839"/>
                </a:lnTo>
                <a:lnTo>
                  <a:pt x="8458" y="16916"/>
                </a:lnTo>
                <a:lnTo>
                  <a:pt x="8893" y="17026"/>
                </a:lnTo>
                <a:lnTo>
                  <a:pt x="9289" y="17158"/>
                </a:lnTo>
                <a:lnTo>
                  <a:pt x="9572" y="17280"/>
                </a:lnTo>
                <a:lnTo>
                  <a:pt x="9799" y="17412"/>
                </a:lnTo>
                <a:lnTo>
                  <a:pt x="9969" y="17555"/>
                </a:lnTo>
                <a:lnTo>
                  <a:pt x="10120" y="17687"/>
                </a:lnTo>
                <a:lnTo>
                  <a:pt x="10158" y="17831"/>
                </a:lnTo>
                <a:lnTo>
                  <a:pt x="10195" y="17974"/>
                </a:lnTo>
                <a:lnTo>
                  <a:pt x="10158" y="18128"/>
                </a:lnTo>
                <a:lnTo>
                  <a:pt x="10082" y="18271"/>
                </a:lnTo>
                <a:lnTo>
                  <a:pt x="9969" y="18426"/>
                </a:lnTo>
                <a:lnTo>
                  <a:pt x="9837" y="18569"/>
                </a:lnTo>
                <a:lnTo>
                  <a:pt x="9648" y="18701"/>
                </a:lnTo>
                <a:lnTo>
                  <a:pt x="9440" y="18822"/>
                </a:lnTo>
                <a:lnTo>
                  <a:pt x="9213" y="18999"/>
                </a:lnTo>
                <a:lnTo>
                  <a:pt x="9044" y="19186"/>
                </a:lnTo>
                <a:lnTo>
                  <a:pt x="8893" y="19395"/>
                </a:lnTo>
                <a:lnTo>
                  <a:pt x="8817" y="19627"/>
                </a:lnTo>
                <a:lnTo>
                  <a:pt x="8779" y="19858"/>
                </a:lnTo>
                <a:lnTo>
                  <a:pt x="8779" y="20112"/>
                </a:lnTo>
                <a:lnTo>
                  <a:pt x="8855" y="20354"/>
                </a:lnTo>
                <a:lnTo>
                  <a:pt x="8968" y="20586"/>
                </a:lnTo>
                <a:lnTo>
                  <a:pt x="9138" y="20817"/>
                </a:lnTo>
                <a:lnTo>
                  <a:pt x="9365" y="21026"/>
                </a:lnTo>
                <a:lnTo>
                  <a:pt x="9610" y="21192"/>
                </a:lnTo>
                <a:lnTo>
                  <a:pt x="9950" y="21368"/>
                </a:lnTo>
                <a:lnTo>
                  <a:pt x="10120" y="21445"/>
                </a:lnTo>
                <a:lnTo>
                  <a:pt x="10346" y="21511"/>
                </a:lnTo>
                <a:lnTo>
                  <a:pt x="10516" y="21555"/>
                </a:lnTo>
                <a:lnTo>
                  <a:pt x="10743" y="21600"/>
                </a:lnTo>
                <a:lnTo>
                  <a:pt x="10988" y="21644"/>
                </a:lnTo>
                <a:lnTo>
                  <a:pt x="11215" y="21666"/>
                </a:lnTo>
                <a:lnTo>
                  <a:pt x="11498" y="21666"/>
                </a:lnTo>
                <a:lnTo>
                  <a:pt x="11762" y="21666"/>
                </a:lnTo>
                <a:lnTo>
                  <a:pt x="12253" y="21644"/>
                </a:lnTo>
                <a:lnTo>
                  <a:pt x="12763" y="21577"/>
                </a:lnTo>
                <a:lnTo>
                  <a:pt x="13197" y="21467"/>
                </a:lnTo>
                <a:lnTo>
                  <a:pt x="13556" y="21346"/>
                </a:lnTo>
                <a:lnTo>
                  <a:pt x="13896" y="21192"/>
                </a:lnTo>
                <a:lnTo>
                  <a:pt x="14179" y="21026"/>
                </a:lnTo>
                <a:lnTo>
                  <a:pt x="14444" y="20839"/>
                </a:lnTo>
                <a:lnTo>
                  <a:pt x="14576" y="20641"/>
                </a:lnTo>
                <a:lnTo>
                  <a:pt x="14727" y="20431"/>
                </a:lnTo>
                <a:lnTo>
                  <a:pt x="14765" y="20200"/>
                </a:lnTo>
                <a:lnTo>
                  <a:pt x="14802" y="19991"/>
                </a:lnTo>
                <a:lnTo>
                  <a:pt x="14727" y="19759"/>
                </a:lnTo>
                <a:lnTo>
                  <a:pt x="14613" y="19550"/>
                </a:lnTo>
                <a:lnTo>
                  <a:pt x="14444" y="19307"/>
                </a:lnTo>
                <a:lnTo>
                  <a:pt x="14217" y="19098"/>
                </a:lnTo>
                <a:lnTo>
                  <a:pt x="13934" y="18911"/>
                </a:lnTo>
                <a:lnTo>
                  <a:pt x="13669" y="18745"/>
                </a:lnTo>
                <a:lnTo>
                  <a:pt x="13462" y="18547"/>
                </a:lnTo>
                <a:lnTo>
                  <a:pt x="13311" y="18337"/>
                </a:lnTo>
                <a:lnTo>
                  <a:pt x="13197" y="18150"/>
                </a:lnTo>
                <a:lnTo>
                  <a:pt x="13122" y="17941"/>
                </a:lnTo>
                <a:lnTo>
                  <a:pt x="13122" y="17720"/>
                </a:lnTo>
                <a:lnTo>
                  <a:pt x="13122" y="17533"/>
                </a:lnTo>
                <a:lnTo>
                  <a:pt x="13197" y="17346"/>
                </a:lnTo>
                <a:lnTo>
                  <a:pt x="13273" y="17158"/>
                </a:lnTo>
                <a:lnTo>
                  <a:pt x="13386" y="16982"/>
                </a:lnTo>
                <a:lnTo>
                  <a:pt x="13537" y="16839"/>
                </a:lnTo>
                <a:lnTo>
                  <a:pt x="13707" y="16706"/>
                </a:lnTo>
                <a:lnTo>
                  <a:pt x="13896" y="16607"/>
                </a:lnTo>
                <a:lnTo>
                  <a:pt x="14104" y="16519"/>
                </a:lnTo>
                <a:lnTo>
                  <a:pt x="14330" y="16453"/>
                </a:lnTo>
                <a:lnTo>
                  <a:pt x="14538" y="16431"/>
                </a:lnTo>
                <a:lnTo>
                  <a:pt x="14897" y="16453"/>
                </a:lnTo>
                <a:lnTo>
                  <a:pt x="15406" y="16497"/>
                </a:lnTo>
                <a:lnTo>
                  <a:pt x="16105" y="16541"/>
                </a:lnTo>
                <a:lnTo>
                  <a:pt x="16898" y="16607"/>
                </a:lnTo>
                <a:lnTo>
                  <a:pt x="17804" y="16651"/>
                </a:lnTo>
                <a:lnTo>
                  <a:pt x="18786" y="16684"/>
                </a:lnTo>
                <a:lnTo>
                  <a:pt x="19844" y="16728"/>
                </a:lnTo>
                <a:lnTo>
                  <a:pt x="20920" y="16751"/>
                </a:lnTo>
                <a:lnTo>
                  <a:pt x="21109" y="16497"/>
                </a:lnTo>
                <a:lnTo>
                  <a:pt x="21241" y="16222"/>
                </a:lnTo>
                <a:lnTo>
                  <a:pt x="21392" y="15946"/>
                </a:lnTo>
                <a:lnTo>
                  <a:pt x="21467" y="15648"/>
                </a:lnTo>
                <a:lnTo>
                  <a:pt x="21543" y="15351"/>
                </a:lnTo>
                <a:lnTo>
                  <a:pt x="21618" y="15042"/>
                </a:lnTo>
                <a:lnTo>
                  <a:pt x="21618" y="14745"/>
                </a:lnTo>
                <a:lnTo>
                  <a:pt x="21618" y="14447"/>
                </a:lnTo>
                <a:lnTo>
                  <a:pt x="21618" y="14150"/>
                </a:lnTo>
                <a:lnTo>
                  <a:pt x="21581" y="13852"/>
                </a:lnTo>
                <a:lnTo>
                  <a:pt x="21505" y="13577"/>
                </a:lnTo>
                <a:lnTo>
                  <a:pt x="21430" y="13301"/>
                </a:lnTo>
                <a:lnTo>
                  <a:pt x="21354" y="13048"/>
                </a:lnTo>
                <a:lnTo>
                  <a:pt x="21241" y="12816"/>
                </a:lnTo>
                <a:lnTo>
                  <a:pt x="21146" y="12607"/>
                </a:lnTo>
                <a:lnTo>
                  <a:pt x="21033" y="12431"/>
                </a:lnTo>
                <a:lnTo>
                  <a:pt x="20920" y="12265"/>
                </a:lnTo>
                <a:lnTo>
                  <a:pt x="20769" y="12144"/>
                </a:lnTo>
                <a:lnTo>
                  <a:pt x="20637" y="12034"/>
                </a:lnTo>
                <a:lnTo>
                  <a:pt x="20486" y="11946"/>
                </a:lnTo>
                <a:lnTo>
                  <a:pt x="20297" y="11891"/>
                </a:lnTo>
                <a:lnTo>
                  <a:pt x="20165" y="11846"/>
                </a:lnTo>
                <a:lnTo>
                  <a:pt x="19976" y="11824"/>
                </a:lnTo>
                <a:lnTo>
                  <a:pt x="19806" y="11802"/>
                </a:lnTo>
                <a:lnTo>
                  <a:pt x="19390" y="11824"/>
                </a:lnTo>
                <a:lnTo>
                  <a:pt x="18956" y="11891"/>
                </a:lnTo>
                <a:lnTo>
                  <a:pt x="18503" y="11968"/>
                </a:lnTo>
                <a:lnTo>
                  <a:pt x="17993" y="12078"/>
                </a:lnTo>
                <a:lnTo>
                  <a:pt x="17653" y="12144"/>
                </a:lnTo>
                <a:lnTo>
                  <a:pt x="17332" y="12199"/>
                </a:lnTo>
                <a:lnTo>
                  <a:pt x="17049" y="12221"/>
                </a:lnTo>
                <a:lnTo>
                  <a:pt x="16747" y="12243"/>
                </a:lnTo>
                <a:lnTo>
                  <a:pt x="16464" y="12243"/>
                </a:lnTo>
                <a:lnTo>
                  <a:pt x="16218" y="12243"/>
                </a:lnTo>
                <a:lnTo>
                  <a:pt x="15992" y="12221"/>
                </a:lnTo>
                <a:lnTo>
                  <a:pt x="15746" y="12199"/>
                </a:lnTo>
                <a:lnTo>
                  <a:pt x="15520" y="12155"/>
                </a:lnTo>
                <a:lnTo>
                  <a:pt x="15350" y="12122"/>
                </a:lnTo>
                <a:lnTo>
                  <a:pt x="15161" y="12056"/>
                </a:lnTo>
                <a:lnTo>
                  <a:pt x="14972" y="11990"/>
                </a:lnTo>
                <a:lnTo>
                  <a:pt x="14689" y="11846"/>
                </a:lnTo>
                <a:lnTo>
                  <a:pt x="14444" y="11670"/>
                </a:lnTo>
                <a:lnTo>
                  <a:pt x="14255" y="11483"/>
                </a:lnTo>
                <a:lnTo>
                  <a:pt x="14104" y="11295"/>
                </a:lnTo>
                <a:lnTo>
                  <a:pt x="14028" y="11086"/>
                </a:lnTo>
                <a:lnTo>
                  <a:pt x="13972" y="10888"/>
                </a:lnTo>
                <a:lnTo>
                  <a:pt x="13972" y="10700"/>
                </a:lnTo>
                <a:lnTo>
                  <a:pt x="14009" y="10513"/>
                </a:lnTo>
                <a:lnTo>
                  <a:pt x="14066" y="10359"/>
                </a:lnTo>
                <a:lnTo>
                  <a:pt x="14179" y="10215"/>
                </a:lnTo>
                <a:lnTo>
                  <a:pt x="14406" y="10006"/>
                </a:lnTo>
                <a:lnTo>
                  <a:pt x="14651" y="9830"/>
                </a:lnTo>
                <a:lnTo>
                  <a:pt x="14878" y="9686"/>
                </a:lnTo>
                <a:lnTo>
                  <a:pt x="15123" y="9554"/>
                </a:lnTo>
                <a:lnTo>
                  <a:pt x="15350" y="9477"/>
                </a:lnTo>
                <a:lnTo>
                  <a:pt x="15558" y="9411"/>
                </a:lnTo>
                <a:lnTo>
                  <a:pt x="15803" y="9345"/>
                </a:lnTo>
                <a:lnTo>
                  <a:pt x="16030" y="9323"/>
                </a:lnTo>
                <a:lnTo>
                  <a:pt x="16256" y="9301"/>
                </a:lnTo>
                <a:lnTo>
                  <a:pt x="16464" y="9323"/>
                </a:lnTo>
                <a:lnTo>
                  <a:pt x="16690" y="9345"/>
                </a:lnTo>
                <a:lnTo>
                  <a:pt x="16898" y="9367"/>
                </a:lnTo>
                <a:lnTo>
                  <a:pt x="17332" y="9477"/>
                </a:lnTo>
                <a:lnTo>
                  <a:pt x="17767" y="9598"/>
                </a:lnTo>
                <a:lnTo>
                  <a:pt x="18163" y="9731"/>
                </a:lnTo>
                <a:lnTo>
                  <a:pt x="18597" y="9874"/>
                </a:lnTo>
                <a:lnTo>
                  <a:pt x="18994" y="10006"/>
                </a:lnTo>
                <a:lnTo>
                  <a:pt x="19428" y="10083"/>
                </a:lnTo>
                <a:lnTo>
                  <a:pt x="19617" y="10127"/>
                </a:lnTo>
                <a:lnTo>
                  <a:pt x="19844" y="10149"/>
                </a:lnTo>
                <a:lnTo>
                  <a:pt x="20013" y="10149"/>
                </a:lnTo>
                <a:lnTo>
                  <a:pt x="20240" y="10127"/>
                </a:lnTo>
                <a:lnTo>
                  <a:pt x="20410" y="10105"/>
                </a:lnTo>
                <a:lnTo>
                  <a:pt x="20637" y="10061"/>
                </a:lnTo>
                <a:lnTo>
                  <a:pt x="20844" y="9984"/>
                </a:lnTo>
                <a:lnTo>
                  <a:pt x="21033" y="9896"/>
                </a:lnTo>
                <a:lnTo>
                  <a:pt x="21146" y="9830"/>
                </a:lnTo>
                <a:lnTo>
                  <a:pt x="21203" y="9753"/>
                </a:lnTo>
                <a:lnTo>
                  <a:pt x="21279" y="9642"/>
                </a:lnTo>
                <a:lnTo>
                  <a:pt x="21354" y="9521"/>
                </a:lnTo>
                <a:lnTo>
                  <a:pt x="21430" y="9246"/>
                </a:lnTo>
                <a:lnTo>
                  <a:pt x="21430" y="8904"/>
                </a:lnTo>
                <a:lnTo>
                  <a:pt x="21430" y="8540"/>
                </a:lnTo>
                <a:lnTo>
                  <a:pt x="21392" y="8144"/>
                </a:lnTo>
                <a:lnTo>
                  <a:pt x="21354" y="7714"/>
                </a:lnTo>
                <a:lnTo>
                  <a:pt x="21279" y="7295"/>
                </a:lnTo>
                <a:lnTo>
                  <a:pt x="21146" y="6446"/>
                </a:lnTo>
                <a:lnTo>
                  <a:pt x="20995" y="5686"/>
                </a:lnTo>
                <a:lnTo>
                  <a:pt x="20958" y="5366"/>
                </a:lnTo>
                <a:lnTo>
                  <a:pt x="20958" y="5091"/>
                </a:lnTo>
                <a:lnTo>
                  <a:pt x="20958" y="4860"/>
                </a:lnTo>
                <a:lnTo>
                  <a:pt x="21033" y="4716"/>
                </a:lnTo>
                <a:lnTo>
                  <a:pt x="20637" y="4860"/>
                </a:lnTo>
                <a:lnTo>
                  <a:pt x="20127" y="4992"/>
                </a:lnTo>
                <a:lnTo>
                  <a:pt x="19617" y="5069"/>
                </a:lnTo>
                <a:lnTo>
                  <a:pt x="19032" y="5157"/>
                </a:lnTo>
                <a:lnTo>
                  <a:pt x="18465" y="5201"/>
                </a:lnTo>
                <a:lnTo>
                  <a:pt x="17842" y="5245"/>
                </a:lnTo>
                <a:lnTo>
                  <a:pt x="17219" y="5267"/>
                </a:lnTo>
                <a:lnTo>
                  <a:pt x="16615" y="5267"/>
                </a:lnTo>
                <a:lnTo>
                  <a:pt x="15992" y="5245"/>
                </a:lnTo>
                <a:lnTo>
                  <a:pt x="15369" y="5201"/>
                </a:lnTo>
                <a:lnTo>
                  <a:pt x="14840" y="5157"/>
                </a:lnTo>
                <a:lnTo>
                  <a:pt x="14293" y="5091"/>
                </a:lnTo>
                <a:lnTo>
                  <a:pt x="13783" y="5014"/>
                </a:lnTo>
                <a:lnTo>
                  <a:pt x="13386" y="4926"/>
                </a:lnTo>
                <a:lnTo>
                  <a:pt x="13027" y="4815"/>
                </a:lnTo>
                <a:lnTo>
                  <a:pt x="12725" y="4716"/>
                </a:lnTo>
                <a:lnTo>
                  <a:pt x="12480" y="4606"/>
                </a:lnTo>
                <a:lnTo>
                  <a:pt x="12291" y="4496"/>
                </a:lnTo>
                <a:lnTo>
                  <a:pt x="12197" y="4397"/>
                </a:lnTo>
                <a:lnTo>
                  <a:pt x="12083" y="4286"/>
                </a:lnTo>
                <a:lnTo>
                  <a:pt x="12046" y="4187"/>
                </a:lnTo>
                <a:lnTo>
                  <a:pt x="12008" y="4077"/>
                </a:lnTo>
                <a:lnTo>
                  <a:pt x="12046" y="3967"/>
                </a:lnTo>
                <a:lnTo>
                  <a:pt x="12121" y="3868"/>
                </a:lnTo>
                <a:lnTo>
                  <a:pt x="12197" y="3735"/>
                </a:lnTo>
                <a:lnTo>
                  <a:pt x="12291" y="3614"/>
                </a:lnTo>
                <a:lnTo>
                  <a:pt x="12442" y="3482"/>
                </a:lnTo>
                <a:lnTo>
                  <a:pt x="12631" y="3361"/>
                </a:lnTo>
                <a:lnTo>
                  <a:pt x="13065" y="3085"/>
                </a:lnTo>
                <a:lnTo>
                  <a:pt x="13537" y="2766"/>
                </a:lnTo>
                <a:lnTo>
                  <a:pt x="13783" y="2578"/>
                </a:lnTo>
                <a:lnTo>
                  <a:pt x="13934" y="2380"/>
                </a:lnTo>
                <a:lnTo>
                  <a:pt x="14028" y="2171"/>
                </a:lnTo>
                <a:lnTo>
                  <a:pt x="14104" y="1961"/>
                </a:lnTo>
                <a:lnTo>
                  <a:pt x="14104" y="1730"/>
                </a:lnTo>
                <a:lnTo>
                  <a:pt x="14066" y="1498"/>
                </a:lnTo>
                <a:lnTo>
                  <a:pt x="13972" y="1267"/>
                </a:lnTo>
                <a:lnTo>
                  <a:pt x="13820" y="1057"/>
                </a:lnTo>
                <a:lnTo>
                  <a:pt x="13594" y="837"/>
                </a:lnTo>
                <a:lnTo>
                  <a:pt x="13386" y="628"/>
                </a:lnTo>
                <a:lnTo>
                  <a:pt x="13103" y="462"/>
                </a:lnTo>
                <a:lnTo>
                  <a:pt x="12763" y="308"/>
                </a:lnTo>
                <a:lnTo>
                  <a:pt x="12404" y="187"/>
                </a:lnTo>
                <a:lnTo>
                  <a:pt x="12008" y="77"/>
                </a:lnTo>
                <a:lnTo>
                  <a:pt x="11574" y="33"/>
                </a:lnTo>
                <a:lnTo>
                  <a:pt x="11102" y="11"/>
                </a:lnTo>
                <a:lnTo>
                  <a:pt x="10667" y="11"/>
                </a:lnTo>
                <a:lnTo>
                  <a:pt x="10233" y="77"/>
                </a:lnTo>
                <a:lnTo>
                  <a:pt x="9837" y="187"/>
                </a:lnTo>
                <a:lnTo>
                  <a:pt x="9440" y="286"/>
                </a:lnTo>
                <a:lnTo>
                  <a:pt x="9062" y="462"/>
                </a:lnTo>
                <a:lnTo>
                  <a:pt x="8741" y="628"/>
                </a:lnTo>
                <a:lnTo>
                  <a:pt x="8458" y="815"/>
                </a:lnTo>
                <a:lnTo>
                  <a:pt x="8232" y="1035"/>
                </a:lnTo>
                <a:lnTo>
                  <a:pt x="8062" y="1245"/>
                </a:lnTo>
                <a:lnTo>
                  <a:pt x="7911" y="1476"/>
                </a:lnTo>
                <a:lnTo>
                  <a:pt x="7835" y="1708"/>
                </a:lnTo>
                <a:lnTo>
                  <a:pt x="7797" y="1961"/>
                </a:lnTo>
                <a:lnTo>
                  <a:pt x="7835" y="2193"/>
                </a:lnTo>
                <a:lnTo>
                  <a:pt x="7948" y="2402"/>
                </a:lnTo>
                <a:lnTo>
                  <a:pt x="8062" y="2534"/>
                </a:lnTo>
                <a:lnTo>
                  <a:pt x="8175" y="2644"/>
                </a:lnTo>
                <a:lnTo>
                  <a:pt x="8269" y="2744"/>
                </a:lnTo>
                <a:lnTo>
                  <a:pt x="8420" y="2832"/>
                </a:lnTo>
                <a:lnTo>
                  <a:pt x="8704" y="3019"/>
                </a:lnTo>
                <a:lnTo>
                  <a:pt x="8968" y="3206"/>
                </a:lnTo>
                <a:lnTo>
                  <a:pt x="9138" y="3405"/>
                </a:lnTo>
                <a:lnTo>
                  <a:pt x="9327" y="3570"/>
                </a:lnTo>
                <a:lnTo>
                  <a:pt x="9440" y="3735"/>
                </a:lnTo>
                <a:lnTo>
                  <a:pt x="9516" y="3890"/>
                </a:lnTo>
                <a:lnTo>
                  <a:pt x="9534" y="4033"/>
                </a:lnTo>
                <a:lnTo>
                  <a:pt x="9534" y="4165"/>
                </a:lnTo>
                <a:lnTo>
                  <a:pt x="9516" y="4286"/>
                </a:lnTo>
                <a:lnTo>
                  <a:pt x="9440" y="4397"/>
                </a:lnTo>
                <a:lnTo>
                  <a:pt x="9327" y="4496"/>
                </a:lnTo>
                <a:lnTo>
                  <a:pt x="9176" y="4562"/>
                </a:lnTo>
                <a:lnTo>
                  <a:pt x="9006" y="4628"/>
                </a:lnTo>
                <a:lnTo>
                  <a:pt x="8779" y="4694"/>
                </a:lnTo>
                <a:lnTo>
                  <a:pt x="8534" y="4716"/>
                </a:lnTo>
                <a:lnTo>
                  <a:pt x="8232" y="4716"/>
                </a:lnTo>
                <a:lnTo>
                  <a:pt x="7118" y="4738"/>
                </a:lnTo>
                <a:lnTo>
                  <a:pt x="5947" y="4771"/>
                </a:lnTo>
                <a:lnTo>
                  <a:pt x="4795" y="4815"/>
                </a:lnTo>
                <a:lnTo>
                  <a:pt x="3681" y="4860"/>
                </a:lnTo>
                <a:lnTo>
                  <a:pt x="2662" y="4882"/>
                </a:lnTo>
                <a:lnTo>
                  <a:pt x="1755" y="4882"/>
                </a:lnTo>
                <a:lnTo>
                  <a:pt x="1359" y="4860"/>
                </a:lnTo>
                <a:lnTo>
                  <a:pt x="981" y="4837"/>
                </a:lnTo>
                <a:lnTo>
                  <a:pt x="698" y="4771"/>
                </a:lnTo>
                <a:lnTo>
                  <a:pt x="453" y="4716"/>
                </a:lnTo>
                <a:lnTo>
                  <a:pt x="453" y="5322"/>
                </a:lnTo>
                <a:lnTo>
                  <a:pt x="453" y="6083"/>
                </a:lnTo>
                <a:lnTo>
                  <a:pt x="453" y="6909"/>
                </a:lnTo>
                <a:lnTo>
                  <a:pt x="453" y="7780"/>
                </a:lnTo>
                <a:lnTo>
                  <a:pt x="453" y="8606"/>
                </a:lnTo>
                <a:lnTo>
                  <a:pt x="453" y="9345"/>
                </a:lnTo>
                <a:lnTo>
                  <a:pt x="453" y="9918"/>
                </a:lnTo>
                <a:lnTo>
                  <a:pt x="453" y="10282"/>
                </a:lnTo>
                <a:lnTo>
                  <a:pt x="490" y="10381"/>
                </a:lnTo>
                <a:lnTo>
                  <a:pt x="547" y="10491"/>
                </a:lnTo>
                <a:lnTo>
                  <a:pt x="660" y="10590"/>
                </a:lnTo>
                <a:lnTo>
                  <a:pt x="811" y="10700"/>
                </a:lnTo>
                <a:lnTo>
                  <a:pt x="981" y="10811"/>
                </a:lnTo>
                <a:lnTo>
                  <a:pt x="1208" y="10888"/>
                </a:lnTo>
                <a:lnTo>
                  <a:pt x="1453" y="10954"/>
                </a:lnTo>
                <a:lnTo>
                  <a:pt x="1718" y="11020"/>
                </a:lnTo>
                <a:lnTo>
                  <a:pt x="1963" y="11064"/>
                </a:lnTo>
                <a:lnTo>
                  <a:pt x="2265" y="11086"/>
                </a:lnTo>
                <a:lnTo>
                  <a:pt x="2548" y="11064"/>
                </a:lnTo>
                <a:lnTo>
                  <a:pt x="2794" y="11042"/>
                </a:lnTo>
                <a:lnTo>
                  <a:pt x="3096" y="10976"/>
                </a:lnTo>
                <a:lnTo>
                  <a:pt x="3341" y="10888"/>
                </a:lnTo>
                <a:lnTo>
                  <a:pt x="3606" y="10766"/>
                </a:lnTo>
                <a:lnTo>
                  <a:pt x="3813" y="10590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>
        <p:nvSpPr>
          <p:cNvPr id="20" name="Puzzle1"/>
          <p:cNvSpPr>
            <a:spLocks noEditPoints="1" noChangeArrowheads="1"/>
          </p:cNvSpPr>
          <p:nvPr/>
        </p:nvSpPr>
        <p:spPr bwMode="auto">
          <a:xfrm>
            <a:off x="3384331" y="2548951"/>
            <a:ext cx="1635699" cy="848218"/>
          </a:xfrm>
          <a:custGeom>
            <a:avLst/>
            <a:gdLst>
              <a:gd name="T0" fmla="*/ 16740 w 21600"/>
              <a:gd name="T1" fmla="*/ 21078 h 21600"/>
              <a:gd name="T2" fmla="*/ 16976 w 21600"/>
              <a:gd name="T3" fmla="*/ 521 h 21600"/>
              <a:gd name="T4" fmla="*/ 4725 w 21600"/>
              <a:gd name="T5" fmla="*/ 856 h 21600"/>
              <a:gd name="T6" fmla="*/ 5040 w 21600"/>
              <a:gd name="T7" fmla="*/ 21004 h 21600"/>
              <a:gd name="T8" fmla="*/ 10811 w 21600"/>
              <a:gd name="T9" fmla="*/ 12885 h 21600"/>
              <a:gd name="T10" fmla="*/ 10845 w 21600"/>
              <a:gd name="T11" fmla="*/ 8714 h 21600"/>
              <a:gd name="T12" fmla="*/ 21600 w 21600"/>
              <a:gd name="T13" fmla="*/ 10000 h 21600"/>
              <a:gd name="T14" fmla="*/ 56 w 21600"/>
              <a:gd name="T15" fmla="*/ 10000 h 21600"/>
              <a:gd name="T16" fmla="*/ 6086 w 21600"/>
              <a:gd name="T17" fmla="*/ 2569 h 21600"/>
              <a:gd name="T18" fmla="*/ 16132 w 21600"/>
              <a:gd name="T19" fmla="*/ 19552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9360" y="20836"/>
                </a:moveTo>
                <a:lnTo>
                  <a:pt x="9528" y="20836"/>
                </a:lnTo>
                <a:lnTo>
                  <a:pt x="9686" y="20762"/>
                </a:lnTo>
                <a:lnTo>
                  <a:pt x="9810" y="20687"/>
                </a:lnTo>
                <a:lnTo>
                  <a:pt x="9922" y="20575"/>
                </a:lnTo>
                <a:lnTo>
                  <a:pt x="10012" y="20426"/>
                </a:lnTo>
                <a:lnTo>
                  <a:pt x="10068" y="20296"/>
                </a:lnTo>
                <a:lnTo>
                  <a:pt x="10113" y="20110"/>
                </a:lnTo>
                <a:lnTo>
                  <a:pt x="10136" y="19905"/>
                </a:lnTo>
                <a:lnTo>
                  <a:pt x="10136" y="19682"/>
                </a:lnTo>
                <a:lnTo>
                  <a:pt x="10113" y="19440"/>
                </a:lnTo>
                <a:lnTo>
                  <a:pt x="10068" y="19142"/>
                </a:lnTo>
                <a:lnTo>
                  <a:pt x="10012" y="18900"/>
                </a:lnTo>
                <a:lnTo>
                  <a:pt x="9900" y="18620"/>
                </a:lnTo>
                <a:lnTo>
                  <a:pt x="9787" y="18285"/>
                </a:lnTo>
                <a:lnTo>
                  <a:pt x="9641" y="17968"/>
                </a:lnTo>
                <a:lnTo>
                  <a:pt x="9472" y="17652"/>
                </a:lnTo>
                <a:lnTo>
                  <a:pt x="9382" y="17466"/>
                </a:lnTo>
                <a:lnTo>
                  <a:pt x="9315" y="17298"/>
                </a:lnTo>
                <a:lnTo>
                  <a:pt x="9258" y="17112"/>
                </a:lnTo>
                <a:lnTo>
                  <a:pt x="9191" y="16926"/>
                </a:lnTo>
                <a:lnTo>
                  <a:pt x="9123" y="16535"/>
                </a:lnTo>
                <a:lnTo>
                  <a:pt x="9101" y="16144"/>
                </a:lnTo>
                <a:lnTo>
                  <a:pt x="9101" y="15753"/>
                </a:lnTo>
                <a:lnTo>
                  <a:pt x="9168" y="15362"/>
                </a:lnTo>
                <a:lnTo>
                  <a:pt x="9236" y="14971"/>
                </a:lnTo>
                <a:lnTo>
                  <a:pt x="9360" y="14580"/>
                </a:lnTo>
                <a:lnTo>
                  <a:pt x="9495" y="14244"/>
                </a:lnTo>
                <a:lnTo>
                  <a:pt x="9663" y="13891"/>
                </a:lnTo>
                <a:lnTo>
                  <a:pt x="9855" y="13611"/>
                </a:lnTo>
                <a:lnTo>
                  <a:pt x="10068" y="13351"/>
                </a:lnTo>
                <a:lnTo>
                  <a:pt x="10293" y="13146"/>
                </a:lnTo>
                <a:lnTo>
                  <a:pt x="10552" y="12997"/>
                </a:lnTo>
                <a:lnTo>
                  <a:pt x="10811" y="12885"/>
                </a:lnTo>
                <a:lnTo>
                  <a:pt x="11069" y="12866"/>
                </a:lnTo>
                <a:lnTo>
                  <a:pt x="11351" y="12885"/>
                </a:lnTo>
                <a:lnTo>
                  <a:pt x="11610" y="12997"/>
                </a:lnTo>
                <a:lnTo>
                  <a:pt x="11846" y="13183"/>
                </a:lnTo>
                <a:lnTo>
                  <a:pt x="12060" y="13388"/>
                </a:lnTo>
                <a:lnTo>
                  <a:pt x="12251" y="13648"/>
                </a:lnTo>
                <a:lnTo>
                  <a:pt x="12419" y="13928"/>
                </a:lnTo>
                <a:lnTo>
                  <a:pt x="12555" y="14244"/>
                </a:lnTo>
                <a:lnTo>
                  <a:pt x="12690" y="14617"/>
                </a:lnTo>
                <a:lnTo>
                  <a:pt x="12768" y="15008"/>
                </a:lnTo>
                <a:lnTo>
                  <a:pt x="12836" y="15399"/>
                </a:lnTo>
                <a:lnTo>
                  <a:pt x="12858" y="15753"/>
                </a:lnTo>
                <a:lnTo>
                  <a:pt x="12858" y="16144"/>
                </a:lnTo>
                <a:lnTo>
                  <a:pt x="12813" y="16535"/>
                </a:lnTo>
                <a:lnTo>
                  <a:pt x="12746" y="16888"/>
                </a:lnTo>
                <a:lnTo>
                  <a:pt x="12667" y="17224"/>
                </a:lnTo>
                <a:lnTo>
                  <a:pt x="12510" y="17503"/>
                </a:lnTo>
                <a:lnTo>
                  <a:pt x="12228" y="18043"/>
                </a:lnTo>
                <a:lnTo>
                  <a:pt x="11970" y="18546"/>
                </a:lnTo>
                <a:lnTo>
                  <a:pt x="11868" y="18751"/>
                </a:lnTo>
                <a:lnTo>
                  <a:pt x="11778" y="18974"/>
                </a:lnTo>
                <a:lnTo>
                  <a:pt x="11711" y="19179"/>
                </a:lnTo>
                <a:lnTo>
                  <a:pt x="11666" y="19365"/>
                </a:lnTo>
                <a:lnTo>
                  <a:pt x="11632" y="19570"/>
                </a:lnTo>
                <a:lnTo>
                  <a:pt x="11632" y="19756"/>
                </a:lnTo>
                <a:lnTo>
                  <a:pt x="11632" y="19942"/>
                </a:lnTo>
                <a:lnTo>
                  <a:pt x="11643" y="20110"/>
                </a:lnTo>
                <a:lnTo>
                  <a:pt x="11711" y="20296"/>
                </a:lnTo>
                <a:lnTo>
                  <a:pt x="11801" y="20464"/>
                </a:lnTo>
                <a:lnTo>
                  <a:pt x="11891" y="20650"/>
                </a:lnTo>
                <a:lnTo>
                  <a:pt x="12037" y="20836"/>
                </a:lnTo>
                <a:lnTo>
                  <a:pt x="12206" y="21004"/>
                </a:lnTo>
                <a:lnTo>
                  <a:pt x="12419" y="21190"/>
                </a:lnTo>
                <a:lnTo>
                  <a:pt x="12667" y="21320"/>
                </a:lnTo>
                <a:lnTo>
                  <a:pt x="12960" y="21432"/>
                </a:lnTo>
                <a:lnTo>
                  <a:pt x="13286" y="21544"/>
                </a:lnTo>
                <a:lnTo>
                  <a:pt x="13612" y="21655"/>
                </a:lnTo>
                <a:lnTo>
                  <a:pt x="13983" y="21693"/>
                </a:lnTo>
                <a:lnTo>
                  <a:pt x="14343" y="21730"/>
                </a:lnTo>
                <a:lnTo>
                  <a:pt x="14715" y="21730"/>
                </a:lnTo>
                <a:lnTo>
                  <a:pt x="15075" y="21730"/>
                </a:lnTo>
                <a:lnTo>
                  <a:pt x="15446" y="21655"/>
                </a:lnTo>
                <a:lnTo>
                  <a:pt x="15794" y="21581"/>
                </a:lnTo>
                <a:lnTo>
                  <a:pt x="16132" y="21432"/>
                </a:lnTo>
                <a:lnTo>
                  <a:pt x="16458" y="21302"/>
                </a:lnTo>
                <a:lnTo>
                  <a:pt x="16740" y="21078"/>
                </a:lnTo>
                <a:lnTo>
                  <a:pt x="16976" y="20836"/>
                </a:lnTo>
                <a:lnTo>
                  <a:pt x="17043" y="20650"/>
                </a:lnTo>
                <a:lnTo>
                  <a:pt x="17088" y="20426"/>
                </a:lnTo>
                <a:lnTo>
                  <a:pt x="17133" y="20222"/>
                </a:lnTo>
                <a:lnTo>
                  <a:pt x="17156" y="19980"/>
                </a:lnTo>
                <a:lnTo>
                  <a:pt x="17167" y="19477"/>
                </a:lnTo>
                <a:lnTo>
                  <a:pt x="17167" y="18974"/>
                </a:lnTo>
                <a:lnTo>
                  <a:pt x="17156" y="18397"/>
                </a:lnTo>
                <a:lnTo>
                  <a:pt x="17111" y="17820"/>
                </a:lnTo>
                <a:lnTo>
                  <a:pt x="17066" y="17261"/>
                </a:lnTo>
                <a:lnTo>
                  <a:pt x="16998" y="16646"/>
                </a:lnTo>
                <a:lnTo>
                  <a:pt x="16852" y="15511"/>
                </a:lnTo>
                <a:lnTo>
                  <a:pt x="16740" y="14393"/>
                </a:lnTo>
                <a:lnTo>
                  <a:pt x="16717" y="13928"/>
                </a:lnTo>
                <a:lnTo>
                  <a:pt x="16695" y="13462"/>
                </a:lnTo>
                <a:lnTo>
                  <a:pt x="16717" y="13071"/>
                </a:lnTo>
                <a:lnTo>
                  <a:pt x="16785" y="12755"/>
                </a:lnTo>
                <a:lnTo>
                  <a:pt x="16852" y="12419"/>
                </a:lnTo>
                <a:lnTo>
                  <a:pt x="16953" y="12140"/>
                </a:lnTo>
                <a:lnTo>
                  <a:pt x="17088" y="11898"/>
                </a:lnTo>
                <a:lnTo>
                  <a:pt x="17212" y="11675"/>
                </a:lnTo>
                <a:lnTo>
                  <a:pt x="17370" y="11470"/>
                </a:lnTo>
                <a:lnTo>
                  <a:pt x="17516" y="11284"/>
                </a:lnTo>
                <a:lnTo>
                  <a:pt x="17696" y="11135"/>
                </a:lnTo>
                <a:lnTo>
                  <a:pt x="17865" y="11042"/>
                </a:lnTo>
                <a:lnTo>
                  <a:pt x="18033" y="10930"/>
                </a:lnTo>
                <a:lnTo>
                  <a:pt x="18213" y="10893"/>
                </a:lnTo>
                <a:lnTo>
                  <a:pt x="18382" y="10893"/>
                </a:lnTo>
                <a:lnTo>
                  <a:pt x="18551" y="10967"/>
                </a:lnTo>
                <a:lnTo>
                  <a:pt x="18708" y="11042"/>
                </a:lnTo>
                <a:lnTo>
                  <a:pt x="18855" y="11172"/>
                </a:lnTo>
                <a:lnTo>
                  <a:pt x="19012" y="11358"/>
                </a:lnTo>
                <a:lnTo>
                  <a:pt x="19136" y="11600"/>
                </a:lnTo>
                <a:lnTo>
                  <a:pt x="19271" y="11861"/>
                </a:lnTo>
                <a:lnTo>
                  <a:pt x="19440" y="12028"/>
                </a:lnTo>
                <a:lnTo>
                  <a:pt x="19608" y="12177"/>
                </a:lnTo>
                <a:lnTo>
                  <a:pt x="19822" y="12289"/>
                </a:lnTo>
                <a:lnTo>
                  <a:pt x="20025" y="12289"/>
                </a:lnTo>
                <a:lnTo>
                  <a:pt x="20238" y="12289"/>
                </a:lnTo>
                <a:lnTo>
                  <a:pt x="20452" y="12215"/>
                </a:lnTo>
                <a:lnTo>
                  <a:pt x="20643" y="12103"/>
                </a:lnTo>
                <a:lnTo>
                  <a:pt x="20846" y="11973"/>
                </a:lnTo>
                <a:lnTo>
                  <a:pt x="21037" y="11786"/>
                </a:lnTo>
                <a:lnTo>
                  <a:pt x="21206" y="11563"/>
                </a:lnTo>
                <a:lnTo>
                  <a:pt x="21363" y="11321"/>
                </a:lnTo>
                <a:lnTo>
                  <a:pt x="21465" y="11079"/>
                </a:lnTo>
                <a:lnTo>
                  <a:pt x="21577" y="10744"/>
                </a:lnTo>
                <a:lnTo>
                  <a:pt x="21622" y="10427"/>
                </a:lnTo>
                <a:lnTo>
                  <a:pt x="21645" y="10111"/>
                </a:lnTo>
                <a:lnTo>
                  <a:pt x="21622" y="9608"/>
                </a:lnTo>
                <a:lnTo>
                  <a:pt x="21577" y="9142"/>
                </a:lnTo>
                <a:lnTo>
                  <a:pt x="21465" y="8751"/>
                </a:lnTo>
                <a:lnTo>
                  <a:pt x="21363" y="8397"/>
                </a:lnTo>
                <a:lnTo>
                  <a:pt x="21206" y="8062"/>
                </a:lnTo>
                <a:lnTo>
                  <a:pt x="21037" y="7820"/>
                </a:lnTo>
                <a:lnTo>
                  <a:pt x="20846" y="7597"/>
                </a:lnTo>
                <a:lnTo>
                  <a:pt x="20643" y="7429"/>
                </a:lnTo>
                <a:lnTo>
                  <a:pt x="20452" y="7317"/>
                </a:lnTo>
                <a:lnTo>
                  <a:pt x="20238" y="7206"/>
                </a:lnTo>
                <a:lnTo>
                  <a:pt x="20025" y="7168"/>
                </a:lnTo>
                <a:lnTo>
                  <a:pt x="19822" y="7206"/>
                </a:lnTo>
                <a:lnTo>
                  <a:pt x="19608" y="7243"/>
                </a:lnTo>
                <a:lnTo>
                  <a:pt x="19440" y="7355"/>
                </a:lnTo>
                <a:lnTo>
                  <a:pt x="19271" y="7504"/>
                </a:lnTo>
                <a:lnTo>
                  <a:pt x="19136" y="7708"/>
                </a:lnTo>
                <a:lnTo>
                  <a:pt x="19012" y="7895"/>
                </a:lnTo>
                <a:lnTo>
                  <a:pt x="18832" y="8025"/>
                </a:lnTo>
                <a:lnTo>
                  <a:pt x="18663" y="8174"/>
                </a:lnTo>
                <a:lnTo>
                  <a:pt x="18472" y="8248"/>
                </a:lnTo>
                <a:lnTo>
                  <a:pt x="18270" y="8286"/>
                </a:lnTo>
                <a:lnTo>
                  <a:pt x="18078" y="8323"/>
                </a:lnTo>
                <a:lnTo>
                  <a:pt x="17887" y="8323"/>
                </a:lnTo>
                <a:lnTo>
                  <a:pt x="17696" y="8248"/>
                </a:lnTo>
                <a:lnTo>
                  <a:pt x="17493" y="8174"/>
                </a:lnTo>
                <a:lnTo>
                  <a:pt x="17302" y="8062"/>
                </a:lnTo>
                <a:lnTo>
                  <a:pt x="17133" y="7969"/>
                </a:lnTo>
                <a:lnTo>
                  <a:pt x="16976" y="7783"/>
                </a:lnTo>
                <a:lnTo>
                  <a:pt x="16852" y="7597"/>
                </a:lnTo>
                <a:lnTo>
                  <a:pt x="16740" y="7429"/>
                </a:lnTo>
                <a:lnTo>
                  <a:pt x="16672" y="7168"/>
                </a:lnTo>
                <a:lnTo>
                  <a:pt x="16638" y="6926"/>
                </a:lnTo>
                <a:lnTo>
                  <a:pt x="16616" y="6498"/>
                </a:lnTo>
                <a:lnTo>
                  <a:pt x="16616" y="5772"/>
                </a:lnTo>
                <a:lnTo>
                  <a:pt x="16650" y="4915"/>
                </a:lnTo>
                <a:lnTo>
                  <a:pt x="16695" y="3928"/>
                </a:lnTo>
                <a:lnTo>
                  <a:pt x="16762" y="2960"/>
                </a:lnTo>
                <a:lnTo>
                  <a:pt x="16830" y="1992"/>
                </a:lnTo>
                <a:lnTo>
                  <a:pt x="16908" y="1173"/>
                </a:lnTo>
                <a:lnTo>
                  <a:pt x="16976" y="521"/>
                </a:lnTo>
                <a:lnTo>
                  <a:pt x="16953" y="521"/>
                </a:lnTo>
                <a:lnTo>
                  <a:pt x="16931" y="521"/>
                </a:lnTo>
                <a:lnTo>
                  <a:pt x="16267" y="484"/>
                </a:lnTo>
                <a:lnTo>
                  <a:pt x="15637" y="428"/>
                </a:lnTo>
                <a:lnTo>
                  <a:pt x="15063" y="353"/>
                </a:lnTo>
                <a:lnTo>
                  <a:pt x="14523" y="279"/>
                </a:lnTo>
                <a:lnTo>
                  <a:pt x="14040" y="167"/>
                </a:lnTo>
                <a:lnTo>
                  <a:pt x="13635" y="93"/>
                </a:lnTo>
                <a:lnTo>
                  <a:pt x="13331" y="18"/>
                </a:lnTo>
                <a:lnTo>
                  <a:pt x="13117" y="18"/>
                </a:lnTo>
                <a:lnTo>
                  <a:pt x="12982" y="18"/>
                </a:lnTo>
                <a:lnTo>
                  <a:pt x="12858" y="130"/>
                </a:lnTo>
                <a:lnTo>
                  <a:pt x="12723" y="279"/>
                </a:lnTo>
                <a:lnTo>
                  <a:pt x="12622" y="446"/>
                </a:lnTo>
                <a:lnTo>
                  <a:pt x="12510" y="670"/>
                </a:lnTo>
                <a:lnTo>
                  <a:pt x="12419" y="912"/>
                </a:lnTo>
                <a:lnTo>
                  <a:pt x="12363" y="1210"/>
                </a:lnTo>
                <a:lnTo>
                  <a:pt x="12318" y="1526"/>
                </a:lnTo>
                <a:lnTo>
                  <a:pt x="12273" y="1843"/>
                </a:lnTo>
                <a:lnTo>
                  <a:pt x="12251" y="2215"/>
                </a:lnTo>
                <a:lnTo>
                  <a:pt x="12273" y="2532"/>
                </a:lnTo>
                <a:lnTo>
                  <a:pt x="12318" y="2886"/>
                </a:lnTo>
                <a:lnTo>
                  <a:pt x="12386" y="3240"/>
                </a:lnTo>
                <a:lnTo>
                  <a:pt x="12464" y="3556"/>
                </a:lnTo>
                <a:lnTo>
                  <a:pt x="12577" y="3891"/>
                </a:lnTo>
                <a:lnTo>
                  <a:pt x="12746" y="4171"/>
                </a:lnTo>
                <a:lnTo>
                  <a:pt x="12926" y="4487"/>
                </a:lnTo>
                <a:lnTo>
                  <a:pt x="13050" y="4860"/>
                </a:lnTo>
                <a:lnTo>
                  <a:pt x="13162" y="5251"/>
                </a:lnTo>
                <a:lnTo>
                  <a:pt x="13218" y="5604"/>
                </a:lnTo>
                <a:lnTo>
                  <a:pt x="13263" y="5995"/>
                </a:lnTo>
                <a:lnTo>
                  <a:pt x="13241" y="6386"/>
                </a:lnTo>
                <a:lnTo>
                  <a:pt x="13218" y="6740"/>
                </a:lnTo>
                <a:lnTo>
                  <a:pt x="13139" y="7094"/>
                </a:lnTo>
                <a:lnTo>
                  <a:pt x="13050" y="7429"/>
                </a:lnTo>
                <a:lnTo>
                  <a:pt x="12903" y="7746"/>
                </a:lnTo>
                <a:lnTo>
                  <a:pt x="12723" y="8025"/>
                </a:lnTo>
                <a:lnTo>
                  <a:pt x="12532" y="8286"/>
                </a:lnTo>
                <a:lnTo>
                  <a:pt x="12318" y="8491"/>
                </a:lnTo>
                <a:lnTo>
                  <a:pt x="12060" y="8677"/>
                </a:lnTo>
                <a:lnTo>
                  <a:pt x="11756" y="8788"/>
                </a:lnTo>
                <a:lnTo>
                  <a:pt x="11452" y="8826"/>
                </a:lnTo>
                <a:lnTo>
                  <a:pt x="11283" y="8826"/>
                </a:lnTo>
                <a:lnTo>
                  <a:pt x="11126" y="8826"/>
                </a:lnTo>
                <a:lnTo>
                  <a:pt x="11002" y="8788"/>
                </a:lnTo>
                <a:lnTo>
                  <a:pt x="10845" y="8714"/>
                </a:lnTo>
                <a:lnTo>
                  <a:pt x="10721" y="8640"/>
                </a:lnTo>
                <a:lnTo>
                  <a:pt x="10608" y="8565"/>
                </a:lnTo>
                <a:lnTo>
                  <a:pt x="10485" y="8453"/>
                </a:lnTo>
                <a:lnTo>
                  <a:pt x="10372" y="8323"/>
                </a:lnTo>
                <a:lnTo>
                  <a:pt x="10181" y="8062"/>
                </a:lnTo>
                <a:lnTo>
                  <a:pt x="10035" y="7746"/>
                </a:lnTo>
                <a:lnTo>
                  <a:pt x="9900" y="7392"/>
                </a:lnTo>
                <a:lnTo>
                  <a:pt x="9787" y="7001"/>
                </a:lnTo>
                <a:lnTo>
                  <a:pt x="9731" y="6610"/>
                </a:lnTo>
                <a:lnTo>
                  <a:pt x="9686" y="6219"/>
                </a:lnTo>
                <a:lnTo>
                  <a:pt x="9663" y="5772"/>
                </a:lnTo>
                <a:lnTo>
                  <a:pt x="9686" y="5381"/>
                </a:lnTo>
                <a:lnTo>
                  <a:pt x="9753" y="4990"/>
                </a:lnTo>
                <a:lnTo>
                  <a:pt x="9832" y="4636"/>
                </a:lnTo>
                <a:lnTo>
                  <a:pt x="9945" y="4320"/>
                </a:lnTo>
                <a:lnTo>
                  <a:pt x="10068" y="4022"/>
                </a:lnTo>
                <a:lnTo>
                  <a:pt x="10203" y="3817"/>
                </a:lnTo>
                <a:lnTo>
                  <a:pt x="10316" y="3593"/>
                </a:lnTo>
                <a:lnTo>
                  <a:pt x="10395" y="3351"/>
                </a:lnTo>
                <a:lnTo>
                  <a:pt x="10462" y="3109"/>
                </a:lnTo>
                <a:lnTo>
                  <a:pt x="10507" y="2848"/>
                </a:lnTo>
                <a:lnTo>
                  <a:pt x="10530" y="2606"/>
                </a:lnTo>
                <a:lnTo>
                  <a:pt x="10507" y="2346"/>
                </a:lnTo>
                <a:lnTo>
                  <a:pt x="10462" y="2141"/>
                </a:lnTo>
                <a:lnTo>
                  <a:pt x="10395" y="1880"/>
                </a:lnTo>
                <a:lnTo>
                  <a:pt x="10293" y="1638"/>
                </a:lnTo>
                <a:lnTo>
                  <a:pt x="10158" y="1415"/>
                </a:lnTo>
                <a:lnTo>
                  <a:pt x="9967" y="1210"/>
                </a:lnTo>
                <a:lnTo>
                  <a:pt x="9753" y="986"/>
                </a:lnTo>
                <a:lnTo>
                  <a:pt x="9495" y="819"/>
                </a:lnTo>
                <a:lnTo>
                  <a:pt x="9191" y="670"/>
                </a:lnTo>
                <a:lnTo>
                  <a:pt x="8842" y="521"/>
                </a:lnTo>
                <a:lnTo>
                  <a:pt x="8471" y="446"/>
                </a:lnTo>
                <a:lnTo>
                  <a:pt x="7998" y="428"/>
                </a:lnTo>
                <a:lnTo>
                  <a:pt x="7413" y="428"/>
                </a:lnTo>
                <a:lnTo>
                  <a:pt x="6817" y="446"/>
                </a:lnTo>
                <a:lnTo>
                  <a:pt x="6187" y="521"/>
                </a:lnTo>
                <a:lnTo>
                  <a:pt x="5602" y="633"/>
                </a:lnTo>
                <a:lnTo>
                  <a:pt x="5107" y="744"/>
                </a:lnTo>
                <a:lnTo>
                  <a:pt x="4725" y="856"/>
                </a:lnTo>
                <a:lnTo>
                  <a:pt x="4848" y="1564"/>
                </a:lnTo>
                <a:lnTo>
                  <a:pt x="5028" y="2495"/>
                </a:lnTo>
                <a:lnTo>
                  <a:pt x="5175" y="3556"/>
                </a:lnTo>
                <a:lnTo>
                  <a:pt x="5298" y="4673"/>
                </a:lnTo>
                <a:lnTo>
                  <a:pt x="5343" y="5213"/>
                </a:lnTo>
                <a:lnTo>
                  <a:pt x="5388" y="5753"/>
                </a:lnTo>
                <a:lnTo>
                  <a:pt x="5411" y="6275"/>
                </a:lnTo>
                <a:lnTo>
                  <a:pt x="5411" y="6740"/>
                </a:lnTo>
                <a:lnTo>
                  <a:pt x="5366" y="7168"/>
                </a:lnTo>
                <a:lnTo>
                  <a:pt x="5321" y="7541"/>
                </a:lnTo>
                <a:lnTo>
                  <a:pt x="5287" y="7708"/>
                </a:lnTo>
                <a:lnTo>
                  <a:pt x="5242" y="7857"/>
                </a:lnTo>
                <a:lnTo>
                  <a:pt x="5197" y="7969"/>
                </a:lnTo>
                <a:lnTo>
                  <a:pt x="5130" y="8062"/>
                </a:lnTo>
                <a:lnTo>
                  <a:pt x="5006" y="8248"/>
                </a:lnTo>
                <a:lnTo>
                  <a:pt x="4848" y="8397"/>
                </a:lnTo>
                <a:lnTo>
                  <a:pt x="4725" y="8528"/>
                </a:lnTo>
                <a:lnTo>
                  <a:pt x="4567" y="8640"/>
                </a:lnTo>
                <a:lnTo>
                  <a:pt x="4421" y="8714"/>
                </a:lnTo>
                <a:lnTo>
                  <a:pt x="4263" y="8751"/>
                </a:lnTo>
                <a:lnTo>
                  <a:pt x="4095" y="8788"/>
                </a:lnTo>
                <a:lnTo>
                  <a:pt x="3948" y="8788"/>
                </a:lnTo>
                <a:lnTo>
                  <a:pt x="3791" y="8751"/>
                </a:lnTo>
                <a:lnTo>
                  <a:pt x="3667" y="8714"/>
                </a:lnTo>
                <a:lnTo>
                  <a:pt x="3510" y="8677"/>
                </a:lnTo>
                <a:lnTo>
                  <a:pt x="3386" y="8602"/>
                </a:lnTo>
                <a:lnTo>
                  <a:pt x="3251" y="8491"/>
                </a:lnTo>
                <a:lnTo>
                  <a:pt x="3127" y="8360"/>
                </a:lnTo>
                <a:lnTo>
                  <a:pt x="3015" y="8248"/>
                </a:lnTo>
                <a:lnTo>
                  <a:pt x="2925" y="8062"/>
                </a:lnTo>
                <a:lnTo>
                  <a:pt x="2778" y="7857"/>
                </a:lnTo>
                <a:lnTo>
                  <a:pt x="2610" y="7671"/>
                </a:lnTo>
                <a:lnTo>
                  <a:pt x="2407" y="7541"/>
                </a:lnTo>
                <a:lnTo>
                  <a:pt x="2171" y="7466"/>
                </a:lnTo>
                <a:lnTo>
                  <a:pt x="1957" y="7429"/>
                </a:lnTo>
                <a:lnTo>
                  <a:pt x="1698" y="7429"/>
                </a:lnTo>
                <a:lnTo>
                  <a:pt x="1462" y="7466"/>
                </a:lnTo>
                <a:lnTo>
                  <a:pt x="1226" y="7559"/>
                </a:lnTo>
                <a:lnTo>
                  <a:pt x="989" y="7708"/>
                </a:lnTo>
                <a:lnTo>
                  <a:pt x="776" y="7932"/>
                </a:lnTo>
                <a:lnTo>
                  <a:pt x="551" y="8211"/>
                </a:lnTo>
                <a:lnTo>
                  <a:pt x="382" y="8528"/>
                </a:lnTo>
                <a:lnTo>
                  <a:pt x="315" y="8714"/>
                </a:lnTo>
                <a:lnTo>
                  <a:pt x="236" y="8919"/>
                </a:lnTo>
                <a:lnTo>
                  <a:pt x="191" y="9142"/>
                </a:lnTo>
                <a:lnTo>
                  <a:pt x="123" y="9347"/>
                </a:lnTo>
                <a:lnTo>
                  <a:pt x="78" y="9608"/>
                </a:lnTo>
                <a:lnTo>
                  <a:pt x="56" y="9887"/>
                </a:lnTo>
                <a:lnTo>
                  <a:pt x="33" y="10185"/>
                </a:lnTo>
                <a:lnTo>
                  <a:pt x="33" y="10464"/>
                </a:lnTo>
                <a:lnTo>
                  <a:pt x="33" y="10706"/>
                </a:lnTo>
                <a:lnTo>
                  <a:pt x="56" y="10967"/>
                </a:lnTo>
                <a:lnTo>
                  <a:pt x="78" y="11172"/>
                </a:lnTo>
                <a:lnTo>
                  <a:pt x="123" y="11395"/>
                </a:lnTo>
                <a:lnTo>
                  <a:pt x="168" y="11600"/>
                </a:lnTo>
                <a:lnTo>
                  <a:pt x="236" y="11786"/>
                </a:lnTo>
                <a:lnTo>
                  <a:pt x="292" y="11973"/>
                </a:lnTo>
                <a:lnTo>
                  <a:pt x="382" y="12140"/>
                </a:lnTo>
                <a:lnTo>
                  <a:pt x="540" y="12419"/>
                </a:lnTo>
                <a:lnTo>
                  <a:pt x="731" y="12680"/>
                </a:lnTo>
                <a:lnTo>
                  <a:pt x="944" y="12866"/>
                </a:lnTo>
                <a:lnTo>
                  <a:pt x="1158" y="12997"/>
                </a:lnTo>
                <a:lnTo>
                  <a:pt x="1395" y="13108"/>
                </a:lnTo>
                <a:lnTo>
                  <a:pt x="1608" y="13183"/>
                </a:lnTo>
                <a:lnTo>
                  <a:pt x="1856" y="13183"/>
                </a:lnTo>
                <a:lnTo>
                  <a:pt x="2070" y="13146"/>
                </a:lnTo>
                <a:lnTo>
                  <a:pt x="2261" y="13071"/>
                </a:lnTo>
                <a:lnTo>
                  <a:pt x="2430" y="12960"/>
                </a:lnTo>
                <a:lnTo>
                  <a:pt x="2587" y="12792"/>
                </a:lnTo>
                <a:lnTo>
                  <a:pt x="2688" y="12606"/>
                </a:lnTo>
                <a:lnTo>
                  <a:pt x="2801" y="12419"/>
                </a:lnTo>
                <a:lnTo>
                  <a:pt x="2925" y="12289"/>
                </a:lnTo>
                <a:lnTo>
                  <a:pt x="3082" y="12177"/>
                </a:lnTo>
                <a:lnTo>
                  <a:pt x="3228" y="12103"/>
                </a:lnTo>
                <a:lnTo>
                  <a:pt x="3408" y="12103"/>
                </a:lnTo>
                <a:lnTo>
                  <a:pt x="3577" y="12103"/>
                </a:lnTo>
                <a:lnTo>
                  <a:pt x="3723" y="12177"/>
                </a:lnTo>
                <a:lnTo>
                  <a:pt x="3903" y="12252"/>
                </a:lnTo>
                <a:lnTo>
                  <a:pt x="4072" y="12364"/>
                </a:lnTo>
                <a:lnTo>
                  <a:pt x="4230" y="12494"/>
                </a:lnTo>
                <a:lnTo>
                  <a:pt x="4353" y="12643"/>
                </a:lnTo>
                <a:lnTo>
                  <a:pt x="4488" y="12829"/>
                </a:lnTo>
                <a:lnTo>
                  <a:pt x="4567" y="13034"/>
                </a:lnTo>
                <a:lnTo>
                  <a:pt x="4657" y="13257"/>
                </a:lnTo>
                <a:lnTo>
                  <a:pt x="4702" y="13462"/>
                </a:lnTo>
                <a:lnTo>
                  <a:pt x="4725" y="13686"/>
                </a:lnTo>
                <a:lnTo>
                  <a:pt x="4702" y="14282"/>
                </a:lnTo>
                <a:lnTo>
                  <a:pt x="4657" y="15045"/>
                </a:lnTo>
                <a:lnTo>
                  <a:pt x="4612" y="15976"/>
                </a:lnTo>
                <a:lnTo>
                  <a:pt x="4590" y="16926"/>
                </a:lnTo>
                <a:lnTo>
                  <a:pt x="4567" y="17968"/>
                </a:lnTo>
                <a:lnTo>
                  <a:pt x="4567" y="19011"/>
                </a:lnTo>
                <a:lnTo>
                  <a:pt x="4590" y="19514"/>
                </a:lnTo>
                <a:lnTo>
                  <a:pt x="4612" y="19980"/>
                </a:lnTo>
                <a:lnTo>
                  <a:pt x="4657" y="20426"/>
                </a:lnTo>
                <a:lnTo>
                  <a:pt x="4725" y="20836"/>
                </a:lnTo>
                <a:lnTo>
                  <a:pt x="4848" y="20929"/>
                </a:lnTo>
                <a:lnTo>
                  <a:pt x="5040" y="21004"/>
                </a:lnTo>
                <a:lnTo>
                  <a:pt x="5265" y="21078"/>
                </a:lnTo>
                <a:lnTo>
                  <a:pt x="5478" y="21115"/>
                </a:lnTo>
                <a:lnTo>
                  <a:pt x="6041" y="21115"/>
                </a:lnTo>
                <a:lnTo>
                  <a:pt x="6637" y="21078"/>
                </a:lnTo>
                <a:lnTo>
                  <a:pt x="7312" y="21004"/>
                </a:lnTo>
                <a:lnTo>
                  <a:pt x="7998" y="20929"/>
                </a:lnTo>
                <a:lnTo>
                  <a:pt x="8696" y="20855"/>
                </a:lnTo>
                <a:lnTo>
                  <a:pt x="9360" y="20836"/>
                </a:lnTo>
                <a:close/>
              </a:path>
            </a:pathLst>
          </a:custGeom>
          <a:solidFill>
            <a:srgbClr val="FFCC99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21" name="Puzzle3"/>
          <p:cNvSpPr>
            <a:spLocks noEditPoints="1" noChangeArrowheads="1"/>
          </p:cNvSpPr>
          <p:nvPr/>
        </p:nvSpPr>
        <p:spPr bwMode="auto">
          <a:xfrm>
            <a:off x="6533949" y="2212134"/>
            <a:ext cx="1012316" cy="1221887"/>
          </a:xfrm>
          <a:custGeom>
            <a:avLst/>
            <a:gdLst>
              <a:gd name="T0" fmla="*/ 10391 w 21600"/>
              <a:gd name="T1" fmla="*/ 15806 h 21600"/>
              <a:gd name="T2" fmla="*/ 20551 w 21600"/>
              <a:gd name="T3" fmla="*/ 21088 h 21600"/>
              <a:gd name="T4" fmla="*/ 13180 w 21600"/>
              <a:gd name="T5" fmla="*/ 13801 h 21600"/>
              <a:gd name="T6" fmla="*/ 20551 w 21600"/>
              <a:gd name="T7" fmla="*/ 7025 h 21600"/>
              <a:gd name="T8" fmla="*/ 10500 w 21600"/>
              <a:gd name="T9" fmla="*/ 52 h 21600"/>
              <a:gd name="T10" fmla="*/ 692 w 21600"/>
              <a:gd name="T11" fmla="*/ 6802 h 21600"/>
              <a:gd name="T12" fmla="*/ 8064 w 21600"/>
              <a:gd name="T13" fmla="*/ 13526 h 21600"/>
              <a:gd name="T14" fmla="*/ 692 w 21600"/>
              <a:gd name="T15" fmla="*/ 21088 h 21600"/>
              <a:gd name="T16" fmla="*/ 2273 w 21600"/>
              <a:gd name="T17" fmla="*/ 7719 h 21600"/>
              <a:gd name="T18" fmla="*/ 19149 w 21600"/>
              <a:gd name="T19" fmla="*/ 20237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6625" y="20892"/>
                </a:moveTo>
                <a:lnTo>
                  <a:pt x="7105" y="21023"/>
                </a:lnTo>
                <a:lnTo>
                  <a:pt x="7513" y="21088"/>
                </a:lnTo>
                <a:lnTo>
                  <a:pt x="7922" y="21115"/>
                </a:lnTo>
                <a:lnTo>
                  <a:pt x="8242" y="21115"/>
                </a:lnTo>
                <a:lnTo>
                  <a:pt x="8544" y="21062"/>
                </a:lnTo>
                <a:lnTo>
                  <a:pt x="8810" y="20997"/>
                </a:lnTo>
                <a:lnTo>
                  <a:pt x="9023" y="20892"/>
                </a:lnTo>
                <a:lnTo>
                  <a:pt x="9148" y="20761"/>
                </a:lnTo>
                <a:lnTo>
                  <a:pt x="9290" y="20616"/>
                </a:lnTo>
                <a:lnTo>
                  <a:pt x="9361" y="20459"/>
                </a:lnTo>
                <a:lnTo>
                  <a:pt x="9396" y="20289"/>
                </a:lnTo>
                <a:lnTo>
                  <a:pt x="9396" y="20092"/>
                </a:lnTo>
                <a:lnTo>
                  <a:pt x="9325" y="19909"/>
                </a:lnTo>
                <a:lnTo>
                  <a:pt x="9219" y="19738"/>
                </a:lnTo>
                <a:lnTo>
                  <a:pt x="9094" y="19555"/>
                </a:lnTo>
                <a:lnTo>
                  <a:pt x="8917" y="19384"/>
                </a:lnTo>
                <a:lnTo>
                  <a:pt x="8650" y="19162"/>
                </a:lnTo>
                <a:lnTo>
                  <a:pt x="8437" y="18900"/>
                </a:lnTo>
                <a:lnTo>
                  <a:pt x="8277" y="18624"/>
                </a:lnTo>
                <a:lnTo>
                  <a:pt x="8135" y="18349"/>
                </a:lnTo>
                <a:lnTo>
                  <a:pt x="8028" y="18048"/>
                </a:lnTo>
                <a:lnTo>
                  <a:pt x="7993" y="17746"/>
                </a:lnTo>
                <a:lnTo>
                  <a:pt x="7993" y="17471"/>
                </a:lnTo>
                <a:lnTo>
                  <a:pt x="8028" y="17169"/>
                </a:lnTo>
                <a:lnTo>
                  <a:pt x="8135" y="16920"/>
                </a:lnTo>
                <a:lnTo>
                  <a:pt x="8277" y="16671"/>
                </a:lnTo>
                <a:lnTo>
                  <a:pt x="8366" y="16540"/>
                </a:lnTo>
                <a:lnTo>
                  <a:pt x="8473" y="16409"/>
                </a:lnTo>
                <a:lnTo>
                  <a:pt x="8615" y="16317"/>
                </a:lnTo>
                <a:lnTo>
                  <a:pt x="8739" y="16213"/>
                </a:lnTo>
                <a:lnTo>
                  <a:pt x="8881" y="16134"/>
                </a:lnTo>
                <a:lnTo>
                  <a:pt x="9059" y="16055"/>
                </a:lnTo>
                <a:lnTo>
                  <a:pt x="9254" y="15990"/>
                </a:lnTo>
                <a:lnTo>
                  <a:pt x="9432" y="15911"/>
                </a:lnTo>
                <a:lnTo>
                  <a:pt x="9663" y="15885"/>
                </a:lnTo>
                <a:lnTo>
                  <a:pt x="9876" y="15833"/>
                </a:lnTo>
                <a:lnTo>
                  <a:pt x="10142" y="15806"/>
                </a:lnTo>
                <a:lnTo>
                  <a:pt x="10391" y="15806"/>
                </a:lnTo>
                <a:lnTo>
                  <a:pt x="10728" y="15806"/>
                </a:lnTo>
                <a:lnTo>
                  <a:pt x="10995" y="15806"/>
                </a:lnTo>
                <a:lnTo>
                  <a:pt x="11279" y="15833"/>
                </a:lnTo>
                <a:lnTo>
                  <a:pt x="11546" y="15885"/>
                </a:lnTo>
                <a:lnTo>
                  <a:pt x="11776" y="15937"/>
                </a:lnTo>
                <a:lnTo>
                  <a:pt x="12025" y="15990"/>
                </a:lnTo>
                <a:lnTo>
                  <a:pt x="12221" y="16055"/>
                </a:lnTo>
                <a:lnTo>
                  <a:pt x="12434" y="16134"/>
                </a:lnTo>
                <a:lnTo>
                  <a:pt x="12611" y="16213"/>
                </a:lnTo>
                <a:lnTo>
                  <a:pt x="12771" y="16317"/>
                </a:lnTo>
                <a:lnTo>
                  <a:pt x="12913" y="16409"/>
                </a:lnTo>
                <a:lnTo>
                  <a:pt x="13038" y="16514"/>
                </a:lnTo>
                <a:lnTo>
                  <a:pt x="13251" y="16737"/>
                </a:lnTo>
                <a:lnTo>
                  <a:pt x="13428" y="16986"/>
                </a:lnTo>
                <a:lnTo>
                  <a:pt x="13517" y="17248"/>
                </a:lnTo>
                <a:lnTo>
                  <a:pt x="13588" y="17523"/>
                </a:lnTo>
                <a:lnTo>
                  <a:pt x="13588" y="17799"/>
                </a:lnTo>
                <a:lnTo>
                  <a:pt x="13517" y="18074"/>
                </a:lnTo>
                <a:lnTo>
                  <a:pt x="13428" y="18323"/>
                </a:lnTo>
                <a:lnTo>
                  <a:pt x="13286" y="18572"/>
                </a:lnTo>
                <a:lnTo>
                  <a:pt x="13109" y="18808"/>
                </a:lnTo>
                <a:lnTo>
                  <a:pt x="12878" y="19031"/>
                </a:lnTo>
                <a:lnTo>
                  <a:pt x="12434" y="19411"/>
                </a:lnTo>
                <a:lnTo>
                  <a:pt x="12132" y="19738"/>
                </a:lnTo>
                <a:lnTo>
                  <a:pt x="12025" y="19856"/>
                </a:lnTo>
                <a:lnTo>
                  <a:pt x="11919" y="20014"/>
                </a:lnTo>
                <a:lnTo>
                  <a:pt x="11883" y="20132"/>
                </a:lnTo>
                <a:lnTo>
                  <a:pt x="11883" y="20263"/>
                </a:lnTo>
                <a:lnTo>
                  <a:pt x="11883" y="20394"/>
                </a:lnTo>
                <a:lnTo>
                  <a:pt x="11954" y="20485"/>
                </a:lnTo>
                <a:lnTo>
                  <a:pt x="12061" y="20590"/>
                </a:lnTo>
                <a:lnTo>
                  <a:pt x="12185" y="20695"/>
                </a:lnTo>
                <a:lnTo>
                  <a:pt x="12327" y="20787"/>
                </a:lnTo>
                <a:lnTo>
                  <a:pt x="12540" y="20892"/>
                </a:lnTo>
                <a:lnTo>
                  <a:pt x="12771" y="20997"/>
                </a:lnTo>
                <a:lnTo>
                  <a:pt x="13073" y="21088"/>
                </a:lnTo>
                <a:lnTo>
                  <a:pt x="13428" y="21193"/>
                </a:lnTo>
                <a:lnTo>
                  <a:pt x="13873" y="21298"/>
                </a:lnTo>
                <a:lnTo>
                  <a:pt x="14317" y="21390"/>
                </a:lnTo>
                <a:lnTo>
                  <a:pt x="14778" y="21468"/>
                </a:lnTo>
                <a:lnTo>
                  <a:pt x="15294" y="21547"/>
                </a:lnTo>
                <a:lnTo>
                  <a:pt x="15809" y="21600"/>
                </a:lnTo>
                <a:lnTo>
                  <a:pt x="16359" y="21652"/>
                </a:lnTo>
                <a:lnTo>
                  <a:pt x="16875" y="21678"/>
                </a:lnTo>
                <a:lnTo>
                  <a:pt x="17407" y="21678"/>
                </a:lnTo>
                <a:lnTo>
                  <a:pt x="17958" y="21678"/>
                </a:lnTo>
                <a:lnTo>
                  <a:pt x="18473" y="21652"/>
                </a:lnTo>
                <a:lnTo>
                  <a:pt x="18953" y="21573"/>
                </a:lnTo>
                <a:lnTo>
                  <a:pt x="19397" y="21495"/>
                </a:lnTo>
                <a:lnTo>
                  <a:pt x="19841" y="21390"/>
                </a:lnTo>
                <a:lnTo>
                  <a:pt x="20214" y="21272"/>
                </a:lnTo>
                <a:lnTo>
                  <a:pt x="20551" y="21088"/>
                </a:lnTo>
                <a:lnTo>
                  <a:pt x="20480" y="20787"/>
                </a:lnTo>
                <a:lnTo>
                  <a:pt x="20409" y="20485"/>
                </a:lnTo>
                <a:lnTo>
                  <a:pt x="20356" y="20158"/>
                </a:lnTo>
                <a:lnTo>
                  <a:pt x="20356" y="19804"/>
                </a:lnTo>
                <a:lnTo>
                  <a:pt x="20321" y="19083"/>
                </a:lnTo>
                <a:lnTo>
                  <a:pt x="20356" y="18349"/>
                </a:lnTo>
                <a:lnTo>
                  <a:pt x="20409" y="17641"/>
                </a:lnTo>
                <a:lnTo>
                  <a:pt x="20480" y="17012"/>
                </a:lnTo>
                <a:lnTo>
                  <a:pt x="20551" y="16488"/>
                </a:lnTo>
                <a:lnTo>
                  <a:pt x="20551" y="16055"/>
                </a:lnTo>
                <a:lnTo>
                  <a:pt x="20551" y="15911"/>
                </a:lnTo>
                <a:lnTo>
                  <a:pt x="20445" y="15754"/>
                </a:lnTo>
                <a:lnTo>
                  <a:pt x="20356" y="15610"/>
                </a:lnTo>
                <a:lnTo>
                  <a:pt x="20178" y="15452"/>
                </a:lnTo>
                <a:lnTo>
                  <a:pt x="20001" y="15334"/>
                </a:lnTo>
                <a:lnTo>
                  <a:pt x="19770" y="15230"/>
                </a:lnTo>
                <a:lnTo>
                  <a:pt x="19521" y="15125"/>
                </a:lnTo>
                <a:lnTo>
                  <a:pt x="19290" y="15059"/>
                </a:lnTo>
                <a:lnTo>
                  <a:pt x="19024" y="15007"/>
                </a:lnTo>
                <a:lnTo>
                  <a:pt x="18740" y="14954"/>
                </a:lnTo>
                <a:lnTo>
                  <a:pt x="18509" y="14954"/>
                </a:lnTo>
                <a:lnTo>
                  <a:pt x="18225" y="14954"/>
                </a:lnTo>
                <a:lnTo>
                  <a:pt x="17994" y="15007"/>
                </a:lnTo>
                <a:lnTo>
                  <a:pt x="17763" y="15085"/>
                </a:lnTo>
                <a:lnTo>
                  <a:pt x="17550" y="15177"/>
                </a:lnTo>
                <a:lnTo>
                  <a:pt x="17372" y="15308"/>
                </a:lnTo>
                <a:lnTo>
                  <a:pt x="17176" y="15426"/>
                </a:lnTo>
                <a:lnTo>
                  <a:pt x="16928" y="15557"/>
                </a:lnTo>
                <a:lnTo>
                  <a:pt x="16661" y="15636"/>
                </a:lnTo>
                <a:lnTo>
                  <a:pt x="16359" y="15688"/>
                </a:lnTo>
                <a:lnTo>
                  <a:pt x="16022" y="15715"/>
                </a:lnTo>
                <a:lnTo>
                  <a:pt x="15667" y="15688"/>
                </a:lnTo>
                <a:lnTo>
                  <a:pt x="15294" y="15662"/>
                </a:lnTo>
                <a:lnTo>
                  <a:pt x="14956" y="15583"/>
                </a:lnTo>
                <a:lnTo>
                  <a:pt x="14619" y="15479"/>
                </a:lnTo>
                <a:lnTo>
                  <a:pt x="14281" y="15334"/>
                </a:lnTo>
                <a:lnTo>
                  <a:pt x="13961" y="15177"/>
                </a:lnTo>
                <a:lnTo>
                  <a:pt x="13695" y="14981"/>
                </a:lnTo>
                <a:lnTo>
                  <a:pt x="13588" y="14850"/>
                </a:lnTo>
                <a:lnTo>
                  <a:pt x="13482" y="14732"/>
                </a:lnTo>
                <a:lnTo>
                  <a:pt x="13393" y="14600"/>
                </a:lnTo>
                <a:lnTo>
                  <a:pt x="13322" y="14456"/>
                </a:lnTo>
                <a:lnTo>
                  <a:pt x="13251" y="14299"/>
                </a:lnTo>
                <a:lnTo>
                  <a:pt x="13215" y="14155"/>
                </a:lnTo>
                <a:lnTo>
                  <a:pt x="13180" y="13971"/>
                </a:lnTo>
                <a:lnTo>
                  <a:pt x="13180" y="13801"/>
                </a:lnTo>
                <a:lnTo>
                  <a:pt x="13180" y="13591"/>
                </a:lnTo>
                <a:lnTo>
                  <a:pt x="13215" y="13395"/>
                </a:lnTo>
                <a:lnTo>
                  <a:pt x="13251" y="13198"/>
                </a:lnTo>
                <a:lnTo>
                  <a:pt x="13322" y="13015"/>
                </a:lnTo>
                <a:lnTo>
                  <a:pt x="13393" y="12870"/>
                </a:lnTo>
                <a:lnTo>
                  <a:pt x="13482" y="12713"/>
                </a:lnTo>
                <a:lnTo>
                  <a:pt x="13588" y="12569"/>
                </a:lnTo>
                <a:lnTo>
                  <a:pt x="13730" y="12438"/>
                </a:lnTo>
                <a:lnTo>
                  <a:pt x="13997" y="12215"/>
                </a:lnTo>
                <a:lnTo>
                  <a:pt x="14334" y="12005"/>
                </a:lnTo>
                <a:lnTo>
                  <a:pt x="14690" y="11861"/>
                </a:lnTo>
                <a:lnTo>
                  <a:pt x="15063" y="11756"/>
                </a:lnTo>
                <a:lnTo>
                  <a:pt x="15436" y="11678"/>
                </a:lnTo>
                <a:lnTo>
                  <a:pt x="15809" y="11638"/>
                </a:lnTo>
                <a:lnTo>
                  <a:pt x="16182" y="11638"/>
                </a:lnTo>
                <a:lnTo>
                  <a:pt x="16555" y="11678"/>
                </a:lnTo>
                <a:lnTo>
                  <a:pt x="16910" y="11730"/>
                </a:lnTo>
                <a:lnTo>
                  <a:pt x="17248" y="11835"/>
                </a:lnTo>
                <a:lnTo>
                  <a:pt x="17514" y="11966"/>
                </a:lnTo>
                <a:lnTo>
                  <a:pt x="17763" y="12110"/>
                </a:lnTo>
                <a:lnTo>
                  <a:pt x="17887" y="12215"/>
                </a:lnTo>
                <a:lnTo>
                  <a:pt x="18065" y="12307"/>
                </a:lnTo>
                <a:lnTo>
                  <a:pt x="18260" y="12412"/>
                </a:lnTo>
                <a:lnTo>
                  <a:pt x="18438" y="12464"/>
                </a:lnTo>
                <a:lnTo>
                  <a:pt x="18669" y="12543"/>
                </a:lnTo>
                <a:lnTo>
                  <a:pt x="18882" y="12569"/>
                </a:lnTo>
                <a:lnTo>
                  <a:pt x="19113" y="12595"/>
                </a:lnTo>
                <a:lnTo>
                  <a:pt x="19361" y="12608"/>
                </a:lnTo>
                <a:lnTo>
                  <a:pt x="19592" y="12608"/>
                </a:lnTo>
                <a:lnTo>
                  <a:pt x="19841" y="12595"/>
                </a:lnTo>
                <a:lnTo>
                  <a:pt x="20072" y="12543"/>
                </a:lnTo>
                <a:lnTo>
                  <a:pt x="20321" y="12490"/>
                </a:lnTo>
                <a:lnTo>
                  <a:pt x="20551" y="12438"/>
                </a:lnTo>
                <a:lnTo>
                  <a:pt x="20800" y="12333"/>
                </a:lnTo>
                <a:lnTo>
                  <a:pt x="20996" y="12241"/>
                </a:lnTo>
                <a:lnTo>
                  <a:pt x="21244" y="12110"/>
                </a:lnTo>
                <a:lnTo>
                  <a:pt x="21298" y="12032"/>
                </a:lnTo>
                <a:lnTo>
                  <a:pt x="21404" y="11966"/>
                </a:lnTo>
                <a:lnTo>
                  <a:pt x="21475" y="11861"/>
                </a:lnTo>
                <a:lnTo>
                  <a:pt x="21511" y="11730"/>
                </a:lnTo>
                <a:lnTo>
                  <a:pt x="21617" y="11481"/>
                </a:lnTo>
                <a:lnTo>
                  <a:pt x="21653" y="11180"/>
                </a:lnTo>
                <a:lnTo>
                  <a:pt x="21653" y="10826"/>
                </a:lnTo>
                <a:lnTo>
                  <a:pt x="21653" y="10472"/>
                </a:lnTo>
                <a:lnTo>
                  <a:pt x="21582" y="10092"/>
                </a:lnTo>
                <a:lnTo>
                  <a:pt x="21511" y="9725"/>
                </a:lnTo>
                <a:lnTo>
                  <a:pt x="21298" y="8912"/>
                </a:lnTo>
                <a:lnTo>
                  <a:pt x="21067" y="8191"/>
                </a:lnTo>
                <a:lnTo>
                  <a:pt x="20800" y="7536"/>
                </a:lnTo>
                <a:lnTo>
                  <a:pt x="20551" y="7025"/>
                </a:lnTo>
                <a:lnTo>
                  <a:pt x="20001" y="7103"/>
                </a:lnTo>
                <a:lnTo>
                  <a:pt x="19432" y="7156"/>
                </a:lnTo>
                <a:lnTo>
                  <a:pt x="18846" y="7208"/>
                </a:lnTo>
                <a:lnTo>
                  <a:pt x="18225" y="7208"/>
                </a:lnTo>
                <a:lnTo>
                  <a:pt x="17656" y="7208"/>
                </a:lnTo>
                <a:lnTo>
                  <a:pt x="17070" y="7182"/>
                </a:lnTo>
                <a:lnTo>
                  <a:pt x="16484" y="7156"/>
                </a:lnTo>
                <a:lnTo>
                  <a:pt x="15986" y="7103"/>
                </a:lnTo>
                <a:lnTo>
                  <a:pt x="14992" y="6999"/>
                </a:lnTo>
                <a:lnTo>
                  <a:pt x="14210" y="6907"/>
                </a:lnTo>
                <a:lnTo>
                  <a:pt x="13695" y="6828"/>
                </a:lnTo>
                <a:lnTo>
                  <a:pt x="13517" y="6802"/>
                </a:lnTo>
                <a:lnTo>
                  <a:pt x="13073" y="6645"/>
                </a:lnTo>
                <a:lnTo>
                  <a:pt x="12700" y="6474"/>
                </a:lnTo>
                <a:lnTo>
                  <a:pt x="12363" y="6304"/>
                </a:lnTo>
                <a:lnTo>
                  <a:pt x="12132" y="6094"/>
                </a:lnTo>
                <a:lnTo>
                  <a:pt x="11919" y="5871"/>
                </a:lnTo>
                <a:lnTo>
                  <a:pt x="11776" y="5649"/>
                </a:lnTo>
                <a:lnTo>
                  <a:pt x="11688" y="5413"/>
                </a:lnTo>
                <a:lnTo>
                  <a:pt x="11617" y="5190"/>
                </a:lnTo>
                <a:lnTo>
                  <a:pt x="11617" y="4941"/>
                </a:lnTo>
                <a:lnTo>
                  <a:pt x="11652" y="4718"/>
                </a:lnTo>
                <a:lnTo>
                  <a:pt x="11723" y="4482"/>
                </a:lnTo>
                <a:lnTo>
                  <a:pt x="11812" y="4285"/>
                </a:lnTo>
                <a:lnTo>
                  <a:pt x="11919" y="4089"/>
                </a:lnTo>
                <a:lnTo>
                  <a:pt x="12096" y="3905"/>
                </a:lnTo>
                <a:lnTo>
                  <a:pt x="12292" y="3735"/>
                </a:lnTo>
                <a:lnTo>
                  <a:pt x="12505" y="3604"/>
                </a:lnTo>
                <a:lnTo>
                  <a:pt x="12700" y="3460"/>
                </a:lnTo>
                <a:lnTo>
                  <a:pt x="12878" y="3250"/>
                </a:lnTo>
                <a:lnTo>
                  <a:pt x="13038" y="3027"/>
                </a:lnTo>
                <a:lnTo>
                  <a:pt x="13180" y="2752"/>
                </a:lnTo>
                <a:lnTo>
                  <a:pt x="13286" y="2477"/>
                </a:lnTo>
                <a:lnTo>
                  <a:pt x="13322" y="2175"/>
                </a:lnTo>
                <a:lnTo>
                  <a:pt x="13357" y="1874"/>
                </a:lnTo>
                <a:lnTo>
                  <a:pt x="13286" y="1572"/>
                </a:lnTo>
                <a:lnTo>
                  <a:pt x="13180" y="1271"/>
                </a:lnTo>
                <a:lnTo>
                  <a:pt x="13038" y="983"/>
                </a:lnTo>
                <a:lnTo>
                  <a:pt x="12949" y="865"/>
                </a:lnTo>
                <a:lnTo>
                  <a:pt x="12807" y="733"/>
                </a:lnTo>
                <a:lnTo>
                  <a:pt x="12665" y="616"/>
                </a:lnTo>
                <a:lnTo>
                  <a:pt x="12505" y="511"/>
                </a:lnTo>
                <a:lnTo>
                  <a:pt x="12327" y="406"/>
                </a:lnTo>
                <a:lnTo>
                  <a:pt x="12132" y="314"/>
                </a:lnTo>
                <a:lnTo>
                  <a:pt x="11883" y="235"/>
                </a:lnTo>
                <a:lnTo>
                  <a:pt x="11652" y="183"/>
                </a:lnTo>
                <a:lnTo>
                  <a:pt x="11368" y="104"/>
                </a:lnTo>
                <a:lnTo>
                  <a:pt x="11101" y="78"/>
                </a:lnTo>
                <a:lnTo>
                  <a:pt x="10800" y="52"/>
                </a:lnTo>
                <a:lnTo>
                  <a:pt x="10444" y="52"/>
                </a:lnTo>
                <a:lnTo>
                  <a:pt x="10142" y="52"/>
                </a:lnTo>
                <a:lnTo>
                  <a:pt x="9840" y="78"/>
                </a:lnTo>
                <a:lnTo>
                  <a:pt x="9574" y="104"/>
                </a:lnTo>
                <a:lnTo>
                  <a:pt x="9325" y="157"/>
                </a:lnTo>
                <a:lnTo>
                  <a:pt x="9094" y="209"/>
                </a:lnTo>
                <a:lnTo>
                  <a:pt x="8846" y="262"/>
                </a:lnTo>
                <a:lnTo>
                  <a:pt x="8650" y="340"/>
                </a:lnTo>
                <a:lnTo>
                  <a:pt x="8437" y="432"/>
                </a:lnTo>
                <a:lnTo>
                  <a:pt x="8277" y="511"/>
                </a:lnTo>
                <a:lnTo>
                  <a:pt x="8100" y="616"/>
                </a:lnTo>
                <a:lnTo>
                  <a:pt x="7957" y="707"/>
                </a:lnTo>
                <a:lnTo>
                  <a:pt x="7833" y="838"/>
                </a:lnTo>
                <a:lnTo>
                  <a:pt x="7620" y="1061"/>
                </a:lnTo>
                <a:lnTo>
                  <a:pt x="7442" y="1336"/>
                </a:lnTo>
                <a:lnTo>
                  <a:pt x="7353" y="1599"/>
                </a:lnTo>
                <a:lnTo>
                  <a:pt x="7318" y="1900"/>
                </a:lnTo>
                <a:lnTo>
                  <a:pt x="7318" y="2175"/>
                </a:lnTo>
                <a:lnTo>
                  <a:pt x="7353" y="2450"/>
                </a:lnTo>
                <a:lnTo>
                  <a:pt x="7442" y="2726"/>
                </a:lnTo>
                <a:lnTo>
                  <a:pt x="7620" y="2975"/>
                </a:lnTo>
                <a:lnTo>
                  <a:pt x="7833" y="3198"/>
                </a:lnTo>
                <a:lnTo>
                  <a:pt x="8064" y="3433"/>
                </a:lnTo>
                <a:lnTo>
                  <a:pt x="8295" y="3630"/>
                </a:lnTo>
                <a:lnTo>
                  <a:pt x="8508" y="3853"/>
                </a:lnTo>
                <a:lnTo>
                  <a:pt x="8686" y="4089"/>
                </a:lnTo>
                <a:lnTo>
                  <a:pt x="8775" y="4312"/>
                </a:lnTo>
                <a:lnTo>
                  <a:pt x="8846" y="4561"/>
                </a:lnTo>
                <a:lnTo>
                  <a:pt x="8846" y="4810"/>
                </a:lnTo>
                <a:lnTo>
                  <a:pt x="8810" y="5059"/>
                </a:lnTo>
                <a:lnTo>
                  <a:pt x="8721" y="5295"/>
                </a:lnTo>
                <a:lnTo>
                  <a:pt x="8579" y="5544"/>
                </a:lnTo>
                <a:lnTo>
                  <a:pt x="8366" y="5766"/>
                </a:lnTo>
                <a:lnTo>
                  <a:pt x="8135" y="5976"/>
                </a:lnTo>
                <a:lnTo>
                  <a:pt x="7833" y="6199"/>
                </a:lnTo>
                <a:lnTo>
                  <a:pt x="7478" y="6369"/>
                </a:lnTo>
                <a:lnTo>
                  <a:pt x="7069" y="6527"/>
                </a:lnTo>
                <a:lnTo>
                  <a:pt x="6590" y="6671"/>
                </a:lnTo>
                <a:lnTo>
                  <a:pt x="6092" y="6802"/>
                </a:lnTo>
                <a:lnTo>
                  <a:pt x="5684" y="6802"/>
                </a:lnTo>
                <a:lnTo>
                  <a:pt x="5133" y="6802"/>
                </a:lnTo>
                <a:lnTo>
                  <a:pt x="4547" y="6802"/>
                </a:lnTo>
                <a:lnTo>
                  <a:pt x="3872" y="6802"/>
                </a:lnTo>
                <a:lnTo>
                  <a:pt x="3144" y="6802"/>
                </a:lnTo>
                <a:lnTo>
                  <a:pt x="2362" y="6802"/>
                </a:lnTo>
                <a:lnTo>
                  <a:pt x="1545" y="6802"/>
                </a:lnTo>
                <a:lnTo>
                  <a:pt x="692" y="6802"/>
                </a:lnTo>
                <a:lnTo>
                  <a:pt x="586" y="7234"/>
                </a:lnTo>
                <a:lnTo>
                  <a:pt x="461" y="7837"/>
                </a:lnTo>
                <a:lnTo>
                  <a:pt x="355" y="8493"/>
                </a:lnTo>
                <a:lnTo>
                  <a:pt x="248" y="9187"/>
                </a:lnTo>
                <a:lnTo>
                  <a:pt x="142" y="9869"/>
                </a:lnTo>
                <a:lnTo>
                  <a:pt x="106" y="10498"/>
                </a:lnTo>
                <a:lnTo>
                  <a:pt x="106" y="10983"/>
                </a:lnTo>
                <a:lnTo>
                  <a:pt x="106" y="11311"/>
                </a:lnTo>
                <a:lnTo>
                  <a:pt x="213" y="11481"/>
                </a:lnTo>
                <a:lnTo>
                  <a:pt x="319" y="11651"/>
                </a:lnTo>
                <a:lnTo>
                  <a:pt x="497" y="11783"/>
                </a:lnTo>
                <a:lnTo>
                  <a:pt x="692" y="11914"/>
                </a:lnTo>
                <a:lnTo>
                  <a:pt x="941" y="12032"/>
                </a:lnTo>
                <a:lnTo>
                  <a:pt x="1207" y="12110"/>
                </a:lnTo>
                <a:lnTo>
                  <a:pt x="1509" y="12189"/>
                </a:lnTo>
                <a:lnTo>
                  <a:pt x="1794" y="12241"/>
                </a:lnTo>
                <a:lnTo>
                  <a:pt x="2131" y="12267"/>
                </a:lnTo>
                <a:lnTo>
                  <a:pt x="2433" y="12281"/>
                </a:lnTo>
                <a:lnTo>
                  <a:pt x="2735" y="12267"/>
                </a:lnTo>
                <a:lnTo>
                  <a:pt x="3055" y="12241"/>
                </a:lnTo>
                <a:lnTo>
                  <a:pt x="3357" y="12189"/>
                </a:lnTo>
                <a:lnTo>
                  <a:pt x="3623" y="12084"/>
                </a:lnTo>
                <a:lnTo>
                  <a:pt x="3872" y="11979"/>
                </a:lnTo>
                <a:lnTo>
                  <a:pt x="4103" y="11861"/>
                </a:lnTo>
                <a:lnTo>
                  <a:pt x="4316" y="11704"/>
                </a:lnTo>
                <a:lnTo>
                  <a:pt x="4582" y="11612"/>
                </a:lnTo>
                <a:lnTo>
                  <a:pt x="4849" y="11533"/>
                </a:lnTo>
                <a:lnTo>
                  <a:pt x="5169" y="11507"/>
                </a:lnTo>
                <a:lnTo>
                  <a:pt x="5506" y="11481"/>
                </a:lnTo>
                <a:lnTo>
                  <a:pt x="5808" y="11507"/>
                </a:lnTo>
                <a:lnTo>
                  <a:pt x="6146" y="11560"/>
                </a:lnTo>
                <a:lnTo>
                  <a:pt x="6501" y="11651"/>
                </a:lnTo>
                <a:lnTo>
                  <a:pt x="6803" y="11783"/>
                </a:lnTo>
                <a:lnTo>
                  <a:pt x="7105" y="11940"/>
                </a:lnTo>
                <a:lnTo>
                  <a:pt x="7353" y="12110"/>
                </a:lnTo>
                <a:lnTo>
                  <a:pt x="7584" y="12333"/>
                </a:lnTo>
                <a:lnTo>
                  <a:pt x="7798" y="12595"/>
                </a:lnTo>
                <a:lnTo>
                  <a:pt x="7922" y="12870"/>
                </a:lnTo>
                <a:lnTo>
                  <a:pt x="8028" y="13198"/>
                </a:lnTo>
                <a:lnTo>
                  <a:pt x="8064" y="13526"/>
                </a:lnTo>
                <a:lnTo>
                  <a:pt x="8028" y="13775"/>
                </a:lnTo>
                <a:lnTo>
                  <a:pt x="7922" y="13998"/>
                </a:lnTo>
                <a:lnTo>
                  <a:pt x="7798" y="14220"/>
                </a:lnTo>
                <a:lnTo>
                  <a:pt x="7584" y="14404"/>
                </a:lnTo>
                <a:lnTo>
                  <a:pt x="7353" y="14574"/>
                </a:lnTo>
                <a:lnTo>
                  <a:pt x="7105" y="14732"/>
                </a:lnTo>
                <a:lnTo>
                  <a:pt x="6803" y="14850"/>
                </a:lnTo>
                <a:lnTo>
                  <a:pt x="6501" y="14954"/>
                </a:lnTo>
                <a:lnTo>
                  <a:pt x="6146" y="15033"/>
                </a:lnTo>
                <a:lnTo>
                  <a:pt x="5808" y="15085"/>
                </a:lnTo>
                <a:lnTo>
                  <a:pt x="5506" y="15085"/>
                </a:lnTo>
                <a:lnTo>
                  <a:pt x="5169" y="15059"/>
                </a:lnTo>
                <a:lnTo>
                  <a:pt x="4849" y="15007"/>
                </a:lnTo>
                <a:lnTo>
                  <a:pt x="4582" y="14902"/>
                </a:lnTo>
                <a:lnTo>
                  <a:pt x="4316" y="14784"/>
                </a:lnTo>
                <a:lnTo>
                  <a:pt x="4103" y="14600"/>
                </a:lnTo>
                <a:lnTo>
                  <a:pt x="3907" y="14430"/>
                </a:lnTo>
                <a:lnTo>
                  <a:pt x="3659" y="14299"/>
                </a:lnTo>
                <a:lnTo>
                  <a:pt x="3428" y="14194"/>
                </a:lnTo>
                <a:lnTo>
                  <a:pt x="3179" y="14129"/>
                </a:lnTo>
                <a:lnTo>
                  <a:pt x="2913" y="14102"/>
                </a:lnTo>
                <a:lnTo>
                  <a:pt x="2646" y="14102"/>
                </a:lnTo>
                <a:lnTo>
                  <a:pt x="2362" y="14129"/>
                </a:lnTo>
                <a:lnTo>
                  <a:pt x="2096" y="14168"/>
                </a:lnTo>
                <a:lnTo>
                  <a:pt x="1811" y="14273"/>
                </a:lnTo>
                <a:lnTo>
                  <a:pt x="1545" y="14378"/>
                </a:lnTo>
                <a:lnTo>
                  <a:pt x="1314" y="14496"/>
                </a:lnTo>
                <a:lnTo>
                  <a:pt x="1065" y="14653"/>
                </a:lnTo>
                <a:lnTo>
                  <a:pt x="870" y="14797"/>
                </a:lnTo>
                <a:lnTo>
                  <a:pt x="657" y="14981"/>
                </a:lnTo>
                <a:lnTo>
                  <a:pt x="497" y="15177"/>
                </a:lnTo>
                <a:lnTo>
                  <a:pt x="390" y="15413"/>
                </a:lnTo>
                <a:lnTo>
                  <a:pt x="284" y="15636"/>
                </a:lnTo>
                <a:lnTo>
                  <a:pt x="248" y="15911"/>
                </a:lnTo>
                <a:lnTo>
                  <a:pt x="284" y="16239"/>
                </a:lnTo>
                <a:lnTo>
                  <a:pt x="319" y="16566"/>
                </a:lnTo>
                <a:lnTo>
                  <a:pt x="497" y="17340"/>
                </a:lnTo>
                <a:lnTo>
                  <a:pt x="692" y="18152"/>
                </a:lnTo>
                <a:lnTo>
                  <a:pt x="799" y="18559"/>
                </a:lnTo>
                <a:lnTo>
                  <a:pt x="905" y="18978"/>
                </a:lnTo>
                <a:lnTo>
                  <a:pt x="959" y="19384"/>
                </a:lnTo>
                <a:lnTo>
                  <a:pt x="994" y="19791"/>
                </a:lnTo>
                <a:lnTo>
                  <a:pt x="994" y="20132"/>
                </a:lnTo>
                <a:lnTo>
                  <a:pt x="959" y="20485"/>
                </a:lnTo>
                <a:lnTo>
                  <a:pt x="941" y="20669"/>
                </a:lnTo>
                <a:lnTo>
                  <a:pt x="870" y="20813"/>
                </a:lnTo>
                <a:lnTo>
                  <a:pt x="799" y="20970"/>
                </a:lnTo>
                <a:lnTo>
                  <a:pt x="692" y="21088"/>
                </a:lnTo>
                <a:lnTo>
                  <a:pt x="1474" y="20997"/>
                </a:lnTo>
                <a:lnTo>
                  <a:pt x="2291" y="20866"/>
                </a:lnTo>
                <a:lnTo>
                  <a:pt x="3108" y="20787"/>
                </a:lnTo>
                <a:lnTo>
                  <a:pt x="3907" y="20721"/>
                </a:lnTo>
                <a:lnTo>
                  <a:pt x="4653" y="20695"/>
                </a:lnTo>
                <a:lnTo>
                  <a:pt x="5364" y="20695"/>
                </a:lnTo>
                <a:lnTo>
                  <a:pt x="5701" y="20721"/>
                </a:lnTo>
                <a:lnTo>
                  <a:pt x="6057" y="20761"/>
                </a:lnTo>
                <a:lnTo>
                  <a:pt x="6323" y="20813"/>
                </a:lnTo>
                <a:lnTo>
                  <a:pt x="6625" y="20892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>
        <p:nvSpPr>
          <p:cNvPr id="22" name="Puzzle2"/>
          <p:cNvSpPr>
            <a:spLocks noEditPoints="1" noChangeArrowheads="1"/>
          </p:cNvSpPr>
          <p:nvPr/>
        </p:nvSpPr>
        <p:spPr bwMode="auto">
          <a:xfrm>
            <a:off x="6193456" y="3082054"/>
            <a:ext cx="1615707" cy="1112935"/>
          </a:xfrm>
          <a:custGeom>
            <a:avLst/>
            <a:gdLst>
              <a:gd name="T0" fmla="*/ 11 w 21600"/>
              <a:gd name="T1" fmla="*/ 13386 h 21600"/>
              <a:gd name="T2" fmla="*/ 4202 w 21600"/>
              <a:gd name="T3" fmla="*/ 21161 h 21600"/>
              <a:gd name="T4" fmla="*/ 10400 w 21600"/>
              <a:gd name="T5" fmla="*/ 13909 h 21600"/>
              <a:gd name="T6" fmla="*/ 16821 w 21600"/>
              <a:gd name="T7" fmla="*/ 21190 h 21600"/>
              <a:gd name="T8" fmla="*/ 21600 w 21600"/>
              <a:gd name="T9" fmla="*/ 15083 h 21600"/>
              <a:gd name="T10" fmla="*/ 16889 w 21600"/>
              <a:gd name="T11" fmla="*/ 5739 h 21600"/>
              <a:gd name="T12" fmla="*/ 10800 w 21600"/>
              <a:gd name="T13" fmla="*/ 28 h 21600"/>
              <a:gd name="T14" fmla="*/ 4202 w 21600"/>
              <a:gd name="T15" fmla="*/ 5894 h 21600"/>
              <a:gd name="T16" fmla="*/ 5388 w 21600"/>
              <a:gd name="T17" fmla="*/ 6742 h 21600"/>
              <a:gd name="T18" fmla="*/ 16177 w 21600"/>
              <a:gd name="T19" fmla="*/ 20441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4247" y="12354"/>
                </a:moveTo>
                <a:lnTo>
                  <a:pt x="4134" y="12468"/>
                </a:lnTo>
                <a:lnTo>
                  <a:pt x="4010" y="12581"/>
                </a:lnTo>
                <a:lnTo>
                  <a:pt x="3897" y="12637"/>
                </a:lnTo>
                <a:lnTo>
                  <a:pt x="3773" y="12694"/>
                </a:lnTo>
                <a:lnTo>
                  <a:pt x="3637" y="12694"/>
                </a:lnTo>
                <a:lnTo>
                  <a:pt x="3524" y="12694"/>
                </a:lnTo>
                <a:lnTo>
                  <a:pt x="3400" y="12665"/>
                </a:lnTo>
                <a:lnTo>
                  <a:pt x="3287" y="12609"/>
                </a:lnTo>
                <a:lnTo>
                  <a:pt x="3027" y="12496"/>
                </a:lnTo>
                <a:lnTo>
                  <a:pt x="2790" y="12340"/>
                </a:lnTo>
                <a:lnTo>
                  <a:pt x="2530" y="12142"/>
                </a:lnTo>
                <a:lnTo>
                  <a:pt x="2293" y="11987"/>
                </a:lnTo>
                <a:lnTo>
                  <a:pt x="2033" y="11817"/>
                </a:lnTo>
                <a:lnTo>
                  <a:pt x="1773" y="11676"/>
                </a:lnTo>
                <a:lnTo>
                  <a:pt x="1638" y="11662"/>
                </a:lnTo>
                <a:lnTo>
                  <a:pt x="1513" y="11634"/>
                </a:lnTo>
                <a:lnTo>
                  <a:pt x="1378" y="11634"/>
                </a:lnTo>
                <a:lnTo>
                  <a:pt x="1253" y="11634"/>
                </a:lnTo>
                <a:lnTo>
                  <a:pt x="1118" y="11662"/>
                </a:lnTo>
                <a:lnTo>
                  <a:pt x="971" y="11732"/>
                </a:lnTo>
                <a:lnTo>
                  <a:pt x="835" y="11817"/>
                </a:lnTo>
                <a:lnTo>
                  <a:pt x="711" y="11959"/>
                </a:lnTo>
                <a:lnTo>
                  <a:pt x="553" y="12086"/>
                </a:lnTo>
                <a:lnTo>
                  <a:pt x="429" y="12284"/>
                </a:lnTo>
                <a:lnTo>
                  <a:pt x="271" y="12524"/>
                </a:lnTo>
                <a:lnTo>
                  <a:pt x="146" y="12793"/>
                </a:lnTo>
                <a:lnTo>
                  <a:pt x="79" y="12962"/>
                </a:lnTo>
                <a:lnTo>
                  <a:pt x="33" y="13146"/>
                </a:lnTo>
                <a:lnTo>
                  <a:pt x="11" y="13386"/>
                </a:lnTo>
                <a:lnTo>
                  <a:pt x="11" y="13641"/>
                </a:lnTo>
                <a:lnTo>
                  <a:pt x="33" y="13881"/>
                </a:lnTo>
                <a:lnTo>
                  <a:pt x="101" y="14150"/>
                </a:lnTo>
                <a:lnTo>
                  <a:pt x="192" y="14404"/>
                </a:lnTo>
                <a:lnTo>
                  <a:pt x="293" y="14645"/>
                </a:lnTo>
                <a:lnTo>
                  <a:pt x="451" y="14857"/>
                </a:lnTo>
                <a:lnTo>
                  <a:pt x="621" y="15054"/>
                </a:lnTo>
                <a:lnTo>
                  <a:pt x="734" y="15125"/>
                </a:lnTo>
                <a:lnTo>
                  <a:pt x="835" y="15210"/>
                </a:lnTo>
                <a:lnTo>
                  <a:pt x="948" y="15267"/>
                </a:lnTo>
                <a:lnTo>
                  <a:pt x="1084" y="15323"/>
                </a:lnTo>
                <a:lnTo>
                  <a:pt x="1208" y="15351"/>
                </a:lnTo>
                <a:lnTo>
                  <a:pt x="1355" y="15380"/>
                </a:lnTo>
                <a:lnTo>
                  <a:pt x="1513" y="15380"/>
                </a:lnTo>
                <a:lnTo>
                  <a:pt x="1683" y="15380"/>
                </a:lnTo>
                <a:lnTo>
                  <a:pt x="1864" y="15351"/>
                </a:lnTo>
                <a:lnTo>
                  <a:pt x="2033" y="15323"/>
                </a:lnTo>
                <a:lnTo>
                  <a:pt x="2225" y="15238"/>
                </a:lnTo>
                <a:lnTo>
                  <a:pt x="2428" y="15153"/>
                </a:lnTo>
                <a:lnTo>
                  <a:pt x="2745" y="15026"/>
                </a:lnTo>
                <a:lnTo>
                  <a:pt x="3005" y="14913"/>
                </a:lnTo>
                <a:lnTo>
                  <a:pt x="3264" y="14828"/>
                </a:lnTo>
                <a:lnTo>
                  <a:pt x="3513" y="14800"/>
                </a:lnTo>
                <a:lnTo>
                  <a:pt x="3615" y="14828"/>
                </a:lnTo>
                <a:lnTo>
                  <a:pt x="3728" y="14857"/>
                </a:lnTo>
                <a:lnTo>
                  <a:pt x="3807" y="14913"/>
                </a:lnTo>
                <a:lnTo>
                  <a:pt x="3920" y="14998"/>
                </a:lnTo>
                <a:lnTo>
                  <a:pt x="4010" y="15097"/>
                </a:lnTo>
                <a:lnTo>
                  <a:pt x="4089" y="15238"/>
                </a:lnTo>
                <a:lnTo>
                  <a:pt x="4179" y="15408"/>
                </a:lnTo>
                <a:lnTo>
                  <a:pt x="4247" y="15620"/>
                </a:lnTo>
                <a:lnTo>
                  <a:pt x="4326" y="15860"/>
                </a:lnTo>
                <a:lnTo>
                  <a:pt x="4394" y="16129"/>
                </a:lnTo>
                <a:lnTo>
                  <a:pt x="4439" y="16440"/>
                </a:lnTo>
                <a:lnTo>
                  <a:pt x="4507" y="16737"/>
                </a:lnTo>
                <a:lnTo>
                  <a:pt x="4552" y="17090"/>
                </a:lnTo>
                <a:lnTo>
                  <a:pt x="4575" y="17443"/>
                </a:lnTo>
                <a:lnTo>
                  <a:pt x="4586" y="17825"/>
                </a:lnTo>
                <a:lnTo>
                  <a:pt x="4586" y="18193"/>
                </a:lnTo>
                <a:lnTo>
                  <a:pt x="4586" y="18574"/>
                </a:lnTo>
                <a:lnTo>
                  <a:pt x="4586" y="18984"/>
                </a:lnTo>
                <a:lnTo>
                  <a:pt x="4552" y="19366"/>
                </a:lnTo>
                <a:lnTo>
                  <a:pt x="4507" y="19748"/>
                </a:lnTo>
                <a:lnTo>
                  <a:pt x="4462" y="20129"/>
                </a:lnTo>
                <a:lnTo>
                  <a:pt x="4371" y="20483"/>
                </a:lnTo>
                <a:lnTo>
                  <a:pt x="4292" y="20836"/>
                </a:lnTo>
                <a:lnTo>
                  <a:pt x="4202" y="21161"/>
                </a:lnTo>
                <a:lnTo>
                  <a:pt x="4744" y="21161"/>
                </a:lnTo>
                <a:lnTo>
                  <a:pt x="5264" y="21161"/>
                </a:lnTo>
                <a:lnTo>
                  <a:pt x="5784" y="21161"/>
                </a:lnTo>
                <a:lnTo>
                  <a:pt x="6235" y="21161"/>
                </a:lnTo>
                <a:lnTo>
                  <a:pt x="6676" y="21161"/>
                </a:lnTo>
                <a:lnTo>
                  <a:pt x="7060" y="21161"/>
                </a:lnTo>
                <a:lnTo>
                  <a:pt x="7410" y="21161"/>
                </a:lnTo>
                <a:lnTo>
                  <a:pt x="7670" y="21161"/>
                </a:lnTo>
                <a:lnTo>
                  <a:pt x="8020" y="21020"/>
                </a:lnTo>
                <a:lnTo>
                  <a:pt x="8303" y="20893"/>
                </a:lnTo>
                <a:lnTo>
                  <a:pt x="8563" y="20695"/>
                </a:lnTo>
                <a:lnTo>
                  <a:pt x="8800" y="20511"/>
                </a:lnTo>
                <a:lnTo>
                  <a:pt x="8969" y="20285"/>
                </a:lnTo>
                <a:lnTo>
                  <a:pt x="9150" y="20045"/>
                </a:lnTo>
                <a:lnTo>
                  <a:pt x="9252" y="19804"/>
                </a:lnTo>
                <a:lnTo>
                  <a:pt x="9342" y="19550"/>
                </a:lnTo>
                <a:lnTo>
                  <a:pt x="9410" y="19281"/>
                </a:lnTo>
                <a:lnTo>
                  <a:pt x="9433" y="19013"/>
                </a:lnTo>
                <a:lnTo>
                  <a:pt x="9433" y="18744"/>
                </a:lnTo>
                <a:lnTo>
                  <a:pt x="9387" y="18504"/>
                </a:lnTo>
                <a:lnTo>
                  <a:pt x="9320" y="18221"/>
                </a:lnTo>
                <a:lnTo>
                  <a:pt x="9207" y="17981"/>
                </a:lnTo>
                <a:lnTo>
                  <a:pt x="9105" y="17740"/>
                </a:lnTo>
                <a:lnTo>
                  <a:pt x="8924" y="17514"/>
                </a:lnTo>
                <a:lnTo>
                  <a:pt x="8777" y="17274"/>
                </a:lnTo>
                <a:lnTo>
                  <a:pt x="8642" y="17034"/>
                </a:lnTo>
                <a:lnTo>
                  <a:pt x="8563" y="16765"/>
                </a:lnTo>
                <a:lnTo>
                  <a:pt x="8472" y="16468"/>
                </a:lnTo>
                <a:lnTo>
                  <a:pt x="8450" y="16157"/>
                </a:lnTo>
                <a:lnTo>
                  <a:pt x="8450" y="15860"/>
                </a:lnTo>
                <a:lnTo>
                  <a:pt x="8472" y="15563"/>
                </a:lnTo>
                <a:lnTo>
                  <a:pt x="8540" y="15267"/>
                </a:lnTo>
                <a:lnTo>
                  <a:pt x="8642" y="14998"/>
                </a:lnTo>
                <a:lnTo>
                  <a:pt x="8777" y="14729"/>
                </a:lnTo>
                <a:lnTo>
                  <a:pt x="8868" y="14616"/>
                </a:lnTo>
                <a:lnTo>
                  <a:pt x="8969" y="14475"/>
                </a:lnTo>
                <a:lnTo>
                  <a:pt x="9060" y="14376"/>
                </a:lnTo>
                <a:lnTo>
                  <a:pt x="9184" y="14291"/>
                </a:lnTo>
                <a:lnTo>
                  <a:pt x="9297" y="14206"/>
                </a:lnTo>
                <a:lnTo>
                  <a:pt x="9433" y="14121"/>
                </a:lnTo>
                <a:lnTo>
                  <a:pt x="9579" y="14051"/>
                </a:lnTo>
                <a:lnTo>
                  <a:pt x="9726" y="13994"/>
                </a:lnTo>
                <a:lnTo>
                  <a:pt x="9884" y="13938"/>
                </a:lnTo>
                <a:lnTo>
                  <a:pt x="10054" y="13909"/>
                </a:lnTo>
                <a:lnTo>
                  <a:pt x="10257" y="13881"/>
                </a:lnTo>
                <a:lnTo>
                  <a:pt x="10449" y="13881"/>
                </a:lnTo>
                <a:lnTo>
                  <a:pt x="10664" y="13881"/>
                </a:lnTo>
                <a:lnTo>
                  <a:pt x="10856" y="13909"/>
                </a:lnTo>
                <a:lnTo>
                  <a:pt x="11037" y="13966"/>
                </a:lnTo>
                <a:lnTo>
                  <a:pt x="11206" y="14023"/>
                </a:lnTo>
                <a:lnTo>
                  <a:pt x="11353" y="14093"/>
                </a:lnTo>
                <a:lnTo>
                  <a:pt x="11511" y="14178"/>
                </a:lnTo>
                <a:lnTo>
                  <a:pt x="11635" y="14263"/>
                </a:lnTo>
                <a:lnTo>
                  <a:pt x="11748" y="14376"/>
                </a:lnTo>
                <a:lnTo>
                  <a:pt x="11861" y="14475"/>
                </a:lnTo>
                <a:lnTo>
                  <a:pt x="11941" y="14616"/>
                </a:lnTo>
                <a:lnTo>
                  <a:pt x="12031" y="14758"/>
                </a:lnTo>
                <a:lnTo>
                  <a:pt x="12099" y="14885"/>
                </a:lnTo>
                <a:lnTo>
                  <a:pt x="12200" y="15210"/>
                </a:lnTo>
                <a:lnTo>
                  <a:pt x="12268" y="15507"/>
                </a:lnTo>
                <a:lnTo>
                  <a:pt x="12291" y="15832"/>
                </a:lnTo>
                <a:lnTo>
                  <a:pt x="12291" y="16157"/>
                </a:lnTo>
                <a:lnTo>
                  <a:pt x="12246" y="16482"/>
                </a:lnTo>
                <a:lnTo>
                  <a:pt x="12178" y="16807"/>
                </a:lnTo>
                <a:lnTo>
                  <a:pt x="12099" y="17090"/>
                </a:lnTo>
                <a:lnTo>
                  <a:pt x="12008" y="17330"/>
                </a:lnTo>
                <a:lnTo>
                  <a:pt x="11884" y="17542"/>
                </a:lnTo>
                <a:lnTo>
                  <a:pt x="11748" y="17712"/>
                </a:lnTo>
                <a:lnTo>
                  <a:pt x="11613" y="17839"/>
                </a:lnTo>
                <a:lnTo>
                  <a:pt x="11489" y="18037"/>
                </a:lnTo>
                <a:lnTo>
                  <a:pt x="11398" y="18221"/>
                </a:lnTo>
                <a:lnTo>
                  <a:pt x="11319" y="18447"/>
                </a:lnTo>
                <a:lnTo>
                  <a:pt x="11251" y="18659"/>
                </a:lnTo>
                <a:lnTo>
                  <a:pt x="11206" y="18900"/>
                </a:lnTo>
                <a:lnTo>
                  <a:pt x="11184" y="19154"/>
                </a:lnTo>
                <a:lnTo>
                  <a:pt x="11184" y="19423"/>
                </a:lnTo>
                <a:lnTo>
                  <a:pt x="11229" y="19663"/>
                </a:lnTo>
                <a:lnTo>
                  <a:pt x="11297" y="19903"/>
                </a:lnTo>
                <a:lnTo>
                  <a:pt x="11376" y="20158"/>
                </a:lnTo>
                <a:lnTo>
                  <a:pt x="11511" y="20398"/>
                </a:lnTo>
                <a:lnTo>
                  <a:pt x="11681" y="20610"/>
                </a:lnTo>
                <a:lnTo>
                  <a:pt x="11884" y="20808"/>
                </a:lnTo>
                <a:lnTo>
                  <a:pt x="12121" y="20992"/>
                </a:lnTo>
                <a:lnTo>
                  <a:pt x="12404" y="21161"/>
                </a:lnTo>
                <a:lnTo>
                  <a:pt x="12528" y="21190"/>
                </a:lnTo>
                <a:lnTo>
                  <a:pt x="12856" y="21274"/>
                </a:lnTo>
                <a:lnTo>
                  <a:pt x="13330" y="21373"/>
                </a:lnTo>
                <a:lnTo>
                  <a:pt x="13963" y="21486"/>
                </a:lnTo>
                <a:lnTo>
                  <a:pt x="14313" y="21543"/>
                </a:lnTo>
                <a:lnTo>
                  <a:pt x="14652" y="21571"/>
                </a:lnTo>
                <a:lnTo>
                  <a:pt x="15025" y="21600"/>
                </a:lnTo>
                <a:lnTo>
                  <a:pt x="15409" y="21600"/>
                </a:lnTo>
                <a:lnTo>
                  <a:pt x="15782" y="21600"/>
                </a:lnTo>
                <a:lnTo>
                  <a:pt x="16177" y="21571"/>
                </a:lnTo>
                <a:lnTo>
                  <a:pt x="16516" y="21486"/>
                </a:lnTo>
                <a:lnTo>
                  <a:pt x="16889" y="21402"/>
                </a:lnTo>
                <a:lnTo>
                  <a:pt x="16821" y="21190"/>
                </a:lnTo>
                <a:lnTo>
                  <a:pt x="16776" y="20935"/>
                </a:lnTo>
                <a:lnTo>
                  <a:pt x="16742" y="20667"/>
                </a:lnTo>
                <a:lnTo>
                  <a:pt x="16719" y="20370"/>
                </a:lnTo>
                <a:lnTo>
                  <a:pt x="16697" y="19719"/>
                </a:lnTo>
                <a:lnTo>
                  <a:pt x="16697" y="19013"/>
                </a:lnTo>
                <a:lnTo>
                  <a:pt x="16719" y="18306"/>
                </a:lnTo>
                <a:lnTo>
                  <a:pt x="16753" y="17599"/>
                </a:lnTo>
                <a:lnTo>
                  <a:pt x="16821" y="16949"/>
                </a:lnTo>
                <a:lnTo>
                  <a:pt x="16889" y="16383"/>
                </a:lnTo>
                <a:lnTo>
                  <a:pt x="16934" y="16129"/>
                </a:lnTo>
                <a:lnTo>
                  <a:pt x="17002" y="15945"/>
                </a:lnTo>
                <a:lnTo>
                  <a:pt x="17081" y="15790"/>
                </a:lnTo>
                <a:lnTo>
                  <a:pt x="17194" y="15648"/>
                </a:lnTo>
                <a:lnTo>
                  <a:pt x="17318" y="15563"/>
                </a:lnTo>
                <a:lnTo>
                  <a:pt x="17453" y="15507"/>
                </a:lnTo>
                <a:lnTo>
                  <a:pt x="17600" y="15450"/>
                </a:lnTo>
                <a:lnTo>
                  <a:pt x="17758" y="15450"/>
                </a:lnTo>
                <a:lnTo>
                  <a:pt x="17905" y="15479"/>
                </a:lnTo>
                <a:lnTo>
                  <a:pt x="18064" y="15535"/>
                </a:lnTo>
                <a:lnTo>
                  <a:pt x="18233" y="15620"/>
                </a:lnTo>
                <a:lnTo>
                  <a:pt x="18380" y="15733"/>
                </a:lnTo>
                <a:lnTo>
                  <a:pt x="18561" y="15832"/>
                </a:lnTo>
                <a:lnTo>
                  <a:pt x="18707" y="15973"/>
                </a:lnTo>
                <a:lnTo>
                  <a:pt x="18866" y="16129"/>
                </a:lnTo>
                <a:lnTo>
                  <a:pt x="18990" y="16327"/>
                </a:lnTo>
                <a:lnTo>
                  <a:pt x="19125" y="16482"/>
                </a:lnTo>
                <a:lnTo>
                  <a:pt x="19295" y="16624"/>
                </a:lnTo>
                <a:lnTo>
                  <a:pt x="19464" y="16737"/>
                </a:lnTo>
                <a:lnTo>
                  <a:pt x="19668" y="16807"/>
                </a:lnTo>
                <a:lnTo>
                  <a:pt x="19860" y="16836"/>
                </a:lnTo>
                <a:lnTo>
                  <a:pt x="20052" y="16864"/>
                </a:lnTo>
                <a:lnTo>
                  <a:pt x="20266" y="16836"/>
                </a:lnTo>
                <a:lnTo>
                  <a:pt x="20470" y="16793"/>
                </a:lnTo>
                <a:lnTo>
                  <a:pt x="20662" y="16708"/>
                </a:lnTo>
                <a:lnTo>
                  <a:pt x="20854" y="16567"/>
                </a:lnTo>
                <a:lnTo>
                  <a:pt x="21035" y="16412"/>
                </a:lnTo>
                <a:lnTo>
                  <a:pt x="21182" y="16214"/>
                </a:lnTo>
                <a:lnTo>
                  <a:pt x="21340" y="16002"/>
                </a:lnTo>
                <a:lnTo>
                  <a:pt x="21441" y="15733"/>
                </a:lnTo>
                <a:lnTo>
                  <a:pt x="21532" y="15436"/>
                </a:lnTo>
                <a:lnTo>
                  <a:pt x="21600" y="15083"/>
                </a:lnTo>
                <a:lnTo>
                  <a:pt x="21600" y="14885"/>
                </a:lnTo>
                <a:lnTo>
                  <a:pt x="21600" y="14729"/>
                </a:lnTo>
                <a:lnTo>
                  <a:pt x="21600" y="14531"/>
                </a:lnTo>
                <a:lnTo>
                  <a:pt x="21577" y="14376"/>
                </a:lnTo>
                <a:lnTo>
                  <a:pt x="21532" y="14206"/>
                </a:lnTo>
                <a:lnTo>
                  <a:pt x="21487" y="14051"/>
                </a:lnTo>
                <a:lnTo>
                  <a:pt x="21419" y="13909"/>
                </a:lnTo>
                <a:lnTo>
                  <a:pt x="21351" y="13768"/>
                </a:lnTo>
                <a:lnTo>
                  <a:pt x="21204" y="13500"/>
                </a:lnTo>
                <a:lnTo>
                  <a:pt x="21035" y="13287"/>
                </a:lnTo>
                <a:lnTo>
                  <a:pt x="20809" y="13090"/>
                </a:lnTo>
                <a:lnTo>
                  <a:pt x="20594" y="12962"/>
                </a:lnTo>
                <a:lnTo>
                  <a:pt x="20357" y="12821"/>
                </a:lnTo>
                <a:lnTo>
                  <a:pt x="20120" y="12764"/>
                </a:lnTo>
                <a:lnTo>
                  <a:pt x="19882" y="12708"/>
                </a:lnTo>
                <a:lnTo>
                  <a:pt x="19645" y="12736"/>
                </a:lnTo>
                <a:lnTo>
                  <a:pt x="19430" y="12793"/>
                </a:lnTo>
                <a:lnTo>
                  <a:pt x="19227" y="12906"/>
                </a:lnTo>
                <a:lnTo>
                  <a:pt x="19148" y="12962"/>
                </a:lnTo>
                <a:lnTo>
                  <a:pt x="19058" y="13047"/>
                </a:lnTo>
                <a:lnTo>
                  <a:pt x="18990" y="13146"/>
                </a:lnTo>
                <a:lnTo>
                  <a:pt x="18911" y="13259"/>
                </a:lnTo>
                <a:lnTo>
                  <a:pt x="18775" y="13471"/>
                </a:lnTo>
                <a:lnTo>
                  <a:pt x="18628" y="13641"/>
                </a:lnTo>
                <a:lnTo>
                  <a:pt x="18470" y="13740"/>
                </a:lnTo>
                <a:lnTo>
                  <a:pt x="18301" y="13825"/>
                </a:lnTo>
                <a:lnTo>
                  <a:pt x="18143" y="13853"/>
                </a:lnTo>
                <a:lnTo>
                  <a:pt x="17973" y="13881"/>
                </a:lnTo>
                <a:lnTo>
                  <a:pt x="17804" y="13853"/>
                </a:lnTo>
                <a:lnTo>
                  <a:pt x="17646" y="13796"/>
                </a:lnTo>
                <a:lnTo>
                  <a:pt x="17499" y="13726"/>
                </a:lnTo>
                <a:lnTo>
                  <a:pt x="17341" y="13641"/>
                </a:lnTo>
                <a:lnTo>
                  <a:pt x="17216" y="13528"/>
                </a:lnTo>
                <a:lnTo>
                  <a:pt x="17103" y="13386"/>
                </a:lnTo>
                <a:lnTo>
                  <a:pt x="17024" y="13259"/>
                </a:lnTo>
                <a:lnTo>
                  <a:pt x="16934" y="13118"/>
                </a:lnTo>
                <a:lnTo>
                  <a:pt x="16889" y="12991"/>
                </a:lnTo>
                <a:lnTo>
                  <a:pt x="16889" y="12849"/>
                </a:lnTo>
                <a:lnTo>
                  <a:pt x="16889" y="12383"/>
                </a:lnTo>
                <a:lnTo>
                  <a:pt x="16889" y="11662"/>
                </a:lnTo>
                <a:lnTo>
                  <a:pt x="16889" y="10701"/>
                </a:lnTo>
                <a:lnTo>
                  <a:pt x="16889" y="9640"/>
                </a:lnTo>
                <a:lnTo>
                  <a:pt x="16889" y="8566"/>
                </a:lnTo>
                <a:lnTo>
                  <a:pt x="16889" y="7478"/>
                </a:lnTo>
                <a:lnTo>
                  <a:pt x="16889" y="6502"/>
                </a:lnTo>
                <a:lnTo>
                  <a:pt x="16889" y="5739"/>
                </a:lnTo>
                <a:lnTo>
                  <a:pt x="16674" y="5894"/>
                </a:lnTo>
                <a:lnTo>
                  <a:pt x="16414" y="6036"/>
                </a:lnTo>
                <a:lnTo>
                  <a:pt x="16154" y="6177"/>
                </a:lnTo>
                <a:lnTo>
                  <a:pt x="15849" y="6248"/>
                </a:lnTo>
                <a:lnTo>
                  <a:pt x="15544" y="6304"/>
                </a:lnTo>
                <a:lnTo>
                  <a:pt x="15217" y="6332"/>
                </a:lnTo>
                <a:lnTo>
                  <a:pt x="14866" y="6361"/>
                </a:lnTo>
                <a:lnTo>
                  <a:pt x="14550" y="6361"/>
                </a:lnTo>
                <a:lnTo>
                  <a:pt x="14200" y="6332"/>
                </a:lnTo>
                <a:lnTo>
                  <a:pt x="13850" y="6276"/>
                </a:lnTo>
                <a:lnTo>
                  <a:pt x="13522" y="6219"/>
                </a:lnTo>
                <a:lnTo>
                  <a:pt x="13206" y="6149"/>
                </a:lnTo>
                <a:lnTo>
                  <a:pt x="12901" y="6064"/>
                </a:lnTo>
                <a:lnTo>
                  <a:pt x="12618" y="5951"/>
                </a:lnTo>
                <a:lnTo>
                  <a:pt x="12358" y="5838"/>
                </a:lnTo>
                <a:lnTo>
                  <a:pt x="12121" y="5739"/>
                </a:lnTo>
                <a:lnTo>
                  <a:pt x="11941" y="5626"/>
                </a:lnTo>
                <a:lnTo>
                  <a:pt x="11794" y="5513"/>
                </a:lnTo>
                <a:lnTo>
                  <a:pt x="11658" y="5414"/>
                </a:lnTo>
                <a:lnTo>
                  <a:pt x="11556" y="5301"/>
                </a:lnTo>
                <a:lnTo>
                  <a:pt x="11466" y="5187"/>
                </a:lnTo>
                <a:lnTo>
                  <a:pt x="11398" y="5089"/>
                </a:lnTo>
                <a:lnTo>
                  <a:pt x="11376" y="4947"/>
                </a:lnTo>
                <a:lnTo>
                  <a:pt x="11353" y="4834"/>
                </a:lnTo>
                <a:lnTo>
                  <a:pt x="11353" y="4707"/>
                </a:lnTo>
                <a:lnTo>
                  <a:pt x="11376" y="4565"/>
                </a:lnTo>
                <a:lnTo>
                  <a:pt x="11443" y="4410"/>
                </a:lnTo>
                <a:lnTo>
                  <a:pt x="11511" y="4240"/>
                </a:lnTo>
                <a:lnTo>
                  <a:pt x="11703" y="3887"/>
                </a:lnTo>
                <a:lnTo>
                  <a:pt x="11986" y="3505"/>
                </a:lnTo>
                <a:lnTo>
                  <a:pt x="12144" y="3265"/>
                </a:lnTo>
                <a:lnTo>
                  <a:pt x="12246" y="3025"/>
                </a:lnTo>
                <a:lnTo>
                  <a:pt x="12336" y="2756"/>
                </a:lnTo>
                <a:lnTo>
                  <a:pt x="12404" y="2445"/>
                </a:lnTo>
                <a:lnTo>
                  <a:pt x="12438" y="2176"/>
                </a:lnTo>
                <a:lnTo>
                  <a:pt x="12438" y="1880"/>
                </a:lnTo>
                <a:lnTo>
                  <a:pt x="12404" y="1583"/>
                </a:lnTo>
                <a:lnTo>
                  <a:pt x="12336" y="1314"/>
                </a:lnTo>
                <a:lnTo>
                  <a:pt x="12246" y="1046"/>
                </a:lnTo>
                <a:lnTo>
                  <a:pt x="12099" y="791"/>
                </a:lnTo>
                <a:lnTo>
                  <a:pt x="12008" y="692"/>
                </a:lnTo>
                <a:lnTo>
                  <a:pt x="11918" y="579"/>
                </a:lnTo>
                <a:lnTo>
                  <a:pt x="11816" y="466"/>
                </a:lnTo>
                <a:lnTo>
                  <a:pt x="11703" y="381"/>
                </a:lnTo>
                <a:lnTo>
                  <a:pt x="11579" y="310"/>
                </a:lnTo>
                <a:lnTo>
                  <a:pt x="11443" y="226"/>
                </a:lnTo>
                <a:lnTo>
                  <a:pt x="11297" y="169"/>
                </a:lnTo>
                <a:lnTo>
                  <a:pt x="11138" y="113"/>
                </a:lnTo>
                <a:lnTo>
                  <a:pt x="10969" y="56"/>
                </a:lnTo>
                <a:lnTo>
                  <a:pt x="10800" y="28"/>
                </a:lnTo>
                <a:lnTo>
                  <a:pt x="10619" y="28"/>
                </a:lnTo>
                <a:lnTo>
                  <a:pt x="10404" y="28"/>
                </a:lnTo>
                <a:lnTo>
                  <a:pt x="10257" y="28"/>
                </a:lnTo>
                <a:lnTo>
                  <a:pt x="10076" y="56"/>
                </a:lnTo>
                <a:lnTo>
                  <a:pt x="9952" y="84"/>
                </a:lnTo>
                <a:lnTo>
                  <a:pt x="9794" y="141"/>
                </a:lnTo>
                <a:lnTo>
                  <a:pt x="9692" y="226"/>
                </a:lnTo>
                <a:lnTo>
                  <a:pt x="9557" y="282"/>
                </a:lnTo>
                <a:lnTo>
                  <a:pt x="9455" y="381"/>
                </a:lnTo>
                <a:lnTo>
                  <a:pt x="9365" y="466"/>
                </a:lnTo>
                <a:lnTo>
                  <a:pt x="9274" y="579"/>
                </a:lnTo>
                <a:lnTo>
                  <a:pt x="9184" y="692"/>
                </a:lnTo>
                <a:lnTo>
                  <a:pt x="9128" y="791"/>
                </a:lnTo>
                <a:lnTo>
                  <a:pt x="9060" y="932"/>
                </a:lnTo>
                <a:lnTo>
                  <a:pt x="8969" y="1201"/>
                </a:lnTo>
                <a:lnTo>
                  <a:pt x="8913" y="1498"/>
                </a:lnTo>
                <a:lnTo>
                  <a:pt x="8890" y="1795"/>
                </a:lnTo>
                <a:lnTo>
                  <a:pt x="8890" y="2120"/>
                </a:lnTo>
                <a:lnTo>
                  <a:pt x="8913" y="2445"/>
                </a:lnTo>
                <a:lnTo>
                  <a:pt x="8969" y="2756"/>
                </a:lnTo>
                <a:lnTo>
                  <a:pt x="9060" y="3081"/>
                </a:lnTo>
                <a:lnTo>
                  <a:pt x="9173" y="3378"/>
                </a:lnTo>
                <a:lnTo>
                  <a:pt x="9297" y="3647"/>
                </a:lnTo>
                <a:lnTo>
                  <a:pt x="9466" y="3887"/>
                </a:lnTo>
                <a:lnTo>
                  <a:pt x="9579" y="4085"/>
                </a:lnTo>
                <a:lnTo>
                  <a:pt x="9670" y="4269"/>
                </a:lnTo>
                <a:lnTo>
                  <a:pt x="9726" y="4467"/>
                </a:lnTo>
                <a:lnTo>
                  <a:pt x="9771" y="4650"/>
                </a:lnTo>
                <a:lnTo>
                  <a:pt x="9771" y="4834"/>
                </a:lnTo>
                <a:lnTo>
                  <a:pt x="9749" y="5032"/>
                </a:lnTo>
                <a:lnTo>
                  <a:pt x="9715" y="5216"/>
                </a:lnTo>
                <a:lnTo>
                  <a:pt x="9625" y="5385"/>
                </a:lnTo>
                <a:lnTo>
                  <a:pt x="9534" y="5513"/>
                </a:lnTo>
                <a:lnTo>
                  <a:pt x="9410" y="5626"/>
                </a:lnTo>
                <a:lnTo>
                  <a:pt x="9229" y="5710"/>
                </a:lnTo>
                <a:lnTo>
                  <a:pt x="9060" y="5767"/>
                </a:lnTo>
                <a:lnTo>
                  <a:pt x="8845" y="5767"/>
                </a:lnTo>
                <a:lnTo>
                  <a:pt x="8585" y="5739"/>
                </a:lnTo>
                <a:lnTo>
                  <a:pt x="8325" y="5654"/>
                </a:lnTo>
                <a:lnTo>
                  <a:pt x="8020" y="5513"/>
                </a:lnTo>
                <a:lnTo>
                  <a:pt x="7840" y="5442"/>
                </a:lnTo>
                <a:lnTo>
                  <a:pt x="7648" y="5385"/>
                </a:lnTo>
                <a:lnTo>
                  <a:pt x="7433" y="5329"/>
                </a:lnTo>
                <a:lnTo>
                  <a:pt x="7241" y="5301"/>
                </a:lnTo>
                <a:lnTo>
                  <a:pt x="6755" y="5301"/>
                </a:lnTo>
                <a:lnTo>
                  <a:pt x="6281" y="5329"/>
                </a:lnTo>
                <a:lnTo>
                  <a:pt x="5784" y="5385"/>
                </a:lnTo>
                <a:lnTo>
                  <a:pt x="5264" y="5498"/>
                </a:lnTo>
                <a:lnTo>
                  <a:pt x="4744" y="5597"/>
                </a:lnTo>
                <a:lnTo>
                  <a:pt x="4247" y="5739"/>
                </a:lnTo>
                <a:lnTo>
                  <a:pt x="4202" y="5894"/>
                </a:lnTo>
                <a:lnTo>
                  <a:pt x="4202" y="6191"/>
                </a:lnTo>
                <a:lnTo>
                  <a:pt x="4202" y="6545"/>
                </a:lnTo>
                <a:lnTo>
                  <a:pt x="4225" y="6954"/>
                </a:lnTo>
                <a:lnTo>
                  <a:pt x="4315" y="7930"/>
                </a:lnTo>
                <a:lnTo>
                  <a:pt x="4394" y="9018"/>
                </a:lnTo>
                <a:lnTo>
                  <a:pt x="4439" y="9570"/>
                </a:lnTo>
                <a:lnTo>
                  <a:pt x="4462" y="10107"/>
                </a:lnTo>
                <a:lnTo>
                  <a:pt x="4484" y="10630"/>
                </a:lnTo>
                <a:lnTo>
                  <a:pt x="4507" y="11082"/>
                </a:lnTo>
                <a:lnTo>
                  <a:pt x="4484" y="11520"/>
                </a:lnTo>
                <a:lnTo>
                  <a:pt x="4439" y="11874"/>
                </a:lnTo>
                <a:lnTo>
                  <a:pt x="4394" y="12029"/>
                </a:lnTo>
                <a:lnTo>
                  <a:pt x="4349" y="12171"/>
                </a:lnTo>
                <a:lnTo>
                  <a:pt x="4315" y="12284"/>
                </a:lnTo>
                <a:lnTo>
                  <a:pt x="4247" y="12354"/>
                </a:lnTo>
                <a:close/>
              </a:path>
            </a:pathLst>
          </a:custGeom>
          <a:solidFill>
            <a:srgbClr val="FFCC99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>
        <p:nvSpPr>
          <p:cNvPr id="23" name="Puzzle4"/>
          <p:cNvSpPr>
            <a:spLocks noEditPoints="1" noChangeArrowheads="1"/>
          </p:cNvSpPr>
          <p:nvPr/>
        </p:nvSpPr>
        <p:spPr bwMode="auto">
          <a:xfrm>
            <a:off x="5581976" y="3061893"/>
            <a:ext cx="974150" cy="1422845"/>
          </a:xfrm>
          <a:custGeom>
            <a:avLst/>
            <a:gdLst>
              <a:gd name="T0" fmla="*/ 8307 w 21600"/>
              <a:gd name="T1" fmla="*/ 11593 h 21600"/>
              <a:gd name="T2" fmla="*/ 453 w 21600"/>
              <a:gd name="T3" fmla="*/ 16938 h 21600"/>
              <a:gd name="T4" fmla="*/ 11500 w 21600"/>
              <a:gd name="T5" fmla="*/ 21600 h 21600"/>
              <a:gd name="T6" fmla="*/ 20920 w 21600"/>
              <a:gd name="T7" fmla="*/ 16751 h 21600"/>
              <a:gd name="T8" fmla="*/ 13972 w 21600"/>
              <a:gd name="T9" fmla="*/ 10888 h 21600"/>
              <a:gd name="T10" fmla="*/ 21033 w 21600"/>
              <a:gd name="T11" fmla="*/ 4716 h 21600"/>
              <a:gd name="T12" fmla="*/ 11102 w 21600"/>
              <a:gd name="T13" fmla="*/ 11 h 21600"/>
              <a:gd name="T14" fmla="*/ 453 w 21600"/>
              <a:gd name="T15" fmla="*/ 4716 h 21600"/>
              <a:gd name="T16" fmla="*/ 2076 w 21600"/>
              <a:gd name="T17" fmla="*/ 5664 h 21600"/>
              <a:gd name="T18" fmla="*/ 20203 w 21600"/>
              <a:gd name="T19" fmla="*/ 1598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3813" y="10590"/>
                </a:moveTo>
                <a:lnTo>
                  <a:pt x="3927" y="10513"/>
                </a:lnTo>
                <a:lnTo>
                  <a:pt x="4078" y="10425"/>
                </a:lnTo>
                <a:lnTo>
                  <a:pt x="4210" y="10359"/>
                </a:lnTo>
                <a:lnTo>
                  <a:pt x="4361" y="10315"/>
                </a:lnTo>
                <a:lnTo>
                  <a:pt x="4682" y="10237"/>
                </a:lnTo>
                <a:lnTo>
                  <a:pt x="5041" y="10193"/>
                </a:lnTo>
                <a:lnTo>
                  <a:pt x="5456" y="10171"/>
                </a:lnTo>
                <a:lnTo>
                  <a:pt x="5853" y="10193"/>
                </a:lnTo>
                <a:lnTo>
                  <a:pt x="6249" y="10260"/>
                </a:lnTo>
                <a:lnTo>
                  <a:pt x="6646" y="10337"/>
                </a:lnTo>
                <a:lnTo>
                  <a:pt x="7004" y="10469"/>
                </a:lnTo>
                <a:lnTo>
                  <a:pt x="7363" y="10612"/>
                </a:lnTo>
                <a:lnTo>
                  <a:pt x="7665" y="10788"/>
                </a:lnTo>
                <a:lnTo>
                  <a:pt x="7911" y="10998"/>
                </a:lnTo>
                <a:lnTo>
                  <a:pt x="8024" y="11097"/>
                </a:lnTo>
                <a:lnTo>
                  <a:pt x="8137" y="11207"/>
                </a:lnTo>
                <a:lnTo>
                  <a:pt x="8194" y="11340"/>
                </a:lnTo>
                <a:lnTo>
                  <a:pt x="8269" y="11461"/>
                </a:lnTo>
                <a:lnTo>
                  <a:pt x="8307" y="11593"/>
                </a:lnTo>
                <a:lnTo>
                  <a:pt x="8307" y="11714"/>
                </a:lnTo>
                <a:lnTo>
                  <a:pt x="8307" y="11868"/>
                </a:lnTo>
                <a:lnTo>
                  <a:pt x="8307" y="12012"/>
                </a:lnTo>
                <a:lnTo>
                  <a:pt x="8194" y="12265"/>
                </a:lnTo>
                <a:lnTo>
                  <a:pt x="8062" y="12519"/>
                </a:lnTo>
                <a:lnTo>
                  <a:pt x="7873" y="12706"/>
                </a:lnTo>
                <a:lnTo>
                  <a:pt x="7627" y="12904"/>
                </a:lnTo>
                <a:lnTo>
                  <a:pt x="7363" y="13048"/>
                </a:lnTo>
                <a:lnTo>
                  <a:pt x="7080" y="13180"/>
                </a:lnTo>
                <a:lnTo>
                  <a:pt x="6759" y="13257"/>
                </a:lnTo>
                <a:lnTo>
                  <a:pt x="6419" y="13345"/>
                </a:lnTo>
                <a:lnTo>
                  <a:pt x="6098" y="13389"/>
                </a:lnTo>
                <a:lnTo>
                  <a:pt x="5739" y="13389"/>
                </a:lnTo>
                <a:lnTo>
                  <a:pt x="5418" y="13389"/>
                </a:lnTo>
                <a:lnTo>
                  <a:pt x="5079" y="13345"/>
                </a:lnTo>
                <a:lnTo>
                  <a:pt x="4758" y="13301"/>
                </a:lnTo>
                <a:lnTo>
                  <a:pt x="4474" y="13213"/>
                </a:lnTo>
                <a:lnTo>
                  <a:pt x="4172" y="13114"/>
                </a:lnTo>
                <a:lnTo>
                  <a:pt x="3965" y="12982"/>
                </a:lnTo>
                <a:lnTo>
                  <a:pt x="3738" y="12838"/>
                </a:lnTo>
                <a:lnTo>
                  <a:pt x="3493" y="12706"/>
                </a:lnTo>
                <a:lnTo>
                  <a:pt x="3228" y="12607"/>
                </a:lnTo>
                <a:lnTo>
                  <a:pt x="2945" y="12519"/>
                </a:lnTo>
                <a:lnTo>
                  <a:pt x="2700" y="12431"/>
                </a:lnTo>
                <a:lnTo>
                  <a:pt x="2397" y="12375"/>
                </a:lnTo>
                <a:lnTo>
                  <a:pt x="2152" y="12331"/>
                </a:lnTo>
                <a:lnTo>
                  <a:pt x="1888" y="12309"/>
                </a:lnTo>
                <a:lnTo>
                  <a:pt x="1642" y="12309"/>
                </a:lnTo>
                <a:lnTo>
                  <a:pt x="1397" y="12331"/>
                </a:lnTo>
                <a:lnTo>
                  <a:pt x="1170" y="12397"/>
                </a:lnTo>
                <a:lnTo>
                  <a:pt x="962" y="12453"/>
                </a:lnTo>
                <a:lnTo>
                  <a:pt x="774" y="12563"/>
                </a:lnTo>
                <a:lnTo>
                  <a:pt x="623" y="12684"/>
                </a:lnTo>
                <a:lnTo>
                  <a:pt x="528" y="12838"/>
                </a:lnTo>
                <a:lnTo>
                  <a:pt x="453" y="13026"/>
                </a:lnTo>
                <a:lnTo>
                  <a:pt x="339" y="13477"/>
                </a:lnTo>
                <a:lnTo>
                  <a:pt x="226" y="13984"/>
                </a:lnTo>
                <a:lnTo>
                  <a:pt x="151" y="14535"/>
                </a:lnTo>
                <a:lnTo>
                  <a:pt x="113" y="15075"/>
                </a:lnTo>
                <a:lnTo>
                  <a:pt x="113" y="15626"/>
                </a:lnTo>
                <a:lnTo>
                  <a:pt x="151" y="16133"/>
                </a:lnTo>
                <a:lnTo>
                  <a:pt x="188" y="16376"/>
                </a:lnTo>
                <a:lnTo>
                  <a:pt x="264" y="16585"/>
                </a:lnTo>
                <a:lnTo>
                  <a:pt x="339" y="16773"/>
                </a:lnTo>
                <a:lnTo>
                  <a:pt x="453" y="16938"/>
                </a:lnTo>
                <a:lnTo>
                  <a:pt x="1095" y="16883"/>
                </a:lnTo>
                <a:lnTo>
                  <a:pt x="1963" y="16795"/>
                </a:lnTo>
                <a:lnTo>
                  <a:pt x="2945" y="16751"/>
                </a:lnTo>
                <a:lnTo>
                  <a:pt x="3965" y="16706"/>
                </a:lnTo>
                <a:lnTo>
                  <a:pt x="5022" y="16684"/>
                </a:lnTo>
                <a:lnTo>
                  <a:pt x="5947" y="16684"/>
                </a:lnTo>
                <a:lnTo>
                  <a:pt x="6759" y="16706"/>
                </a:lnTo>
                <a:lnTo>
                  <a:pt x="7363" y="16751"/>
                </a:lnTo>
                <a:lnTo>
                  <a:pt x="7948" y="16839"/>
                </a:lnTo>
                <a:lnTo>
                  <a:pt x="8458" y="16916"/>
                </a:lnTo>
                <a:lnTo>
                  <a:pt x="8893" y="17026"/>
                </a:lnTo>
                <a:lnTo>
                  <a:pt x="9289" y="17158"/>
                </a:lnTo>
                <a:lnTo>
                  <a:pt x="9572" y="17280"/>
                </a:lnTo>
                <a:lnTo>
                  <a:pt x="9799" y="17412"/>
                </a:lnTo>
                <a:lnTo>
                  <a:pt x="9969" y="17555"/>
                </a:lnTo>
                <a:lnTo>
                  <a:pt x="10120" y="17687"/>
                </a:lnTo>
                <a:lnTo>
                  <a:pt x="10158" y="17831"/>
                </a:lnTo>
                <a:lnTo>
                  <a:pt x="10195" y="17974"/>
                </a:lnTo>
                <a:lnTo>
                  <a:pt x="10158" y="18128"/>
                </a:lnTo>
                <a:lnTo>
                  <a:pt x="10082" y="18271"/>
                </a:lnTo>
                <a:lnTo>
                  <a:pt x="9969" y="18426"/>
                </a:lnTo>
                <a:lnTo>
                  <a:pt x="9837" y="18569"/>
                </a:lnTo>
                <a:lnTo>
                  <a:pt x="9648" y="18701"/>
                </a:lnTo>
                <a:lnTo>
                  <a:pt x="9440" y="18822"/>
                </a:lnTo>
                <a:lnTo>
                  <a:pt x="9213" y="18999"/>
                </a:lnTo>
                <a:lnTo>
                  <a:pt x="9044" y="19186"/>
                </a:lnTo>
                <a:lnTo>
                  <a:pt x="8893" y="19395"/>
                </a:lnTo>
                <a:lnTo>
                  <a:pt x="8817" y="19627"/>
                </a:lnTo>
                <a:lnTo>
                  <a:pt x="8779" y="19858"/>
                </a:lnTo>
                <a:lnTo>
                  <a:pt x="8779" y="20112"/>
                </a:lnTo>
                <a:lnTo>
                  <a:pt x="8855" y="20354"/>
                </a:lnTo>
                <a:lnTo>
                  <a:pt x="8968" y="20586"/>
                </a:lnTo>
                <a:lnTo>
                  <a:pt x="9138" y="20817"/>
                </a:lnTo>
                <a:lnTo>
                  <a:pt x="9365" y="21026"/>
                </a:lnTo>
                <a:lnTo>
                  <a:pt x="9610" y="21192"/>
                </a:lnTo>
                <a:lnTo>
                  <a:pt x="9950" y="21368"/>
                </a:lnTo>
                <a:lnTo>
                  <a:pt x="10120" y="21445"/>
                </a:lnTo>
                <a:lnTo>
                  <a:pt x="10346" y="21511"/>
                </a:lnTo>
                <a:lnTo>
                  <a:pt x="10516" y="21555"/>
                </a:lnTo>
                <a:lnTo>
                  <a:pt x="10743" y="21600"/>
                </a:lnTo>
                <a:lnTo>
                  <a:pt x="10988" y="21644"/>
                </a:lnTo>
                <a:lnTo>
                  <a:pt x="11215" y="21666"/>
                </a:lnTo>
                <a:lnTo>
                  <a:pt x="11498" y="21666"/>
                </a:lnTo>
                <a:lnTo>
                  <a:pt x="11762" y="21666"/>
                </a:lnTo>
                <a:lnTo>
                  <a:pt x="12253" y="21644"/>
                </a:lnTo>
                <a:lnTo>
                  <a:pt x="12763" y="21577"/>
                </a:lnTo>
                <a:lnTo>
                  <a:pt x="13197" y="21467"/>
                </a:lnTo>
                <a:lnTo>
                  <a:pt x="13556" y="21346"/>
                </a:lnTo>
                <a:lnTo>
                  <a:pt x="13896" y="21192"/>
                </a:lnTo>
                <a:lnTo>
                  <a:pt x="14179" y="21026"/>
                </a:lnTo>
                <a:lnTo>
                  <a:pt x="14444" y="20839"/>
                </a:lnTo>
                <a:lnTo>
                  <a:pt x="14576" y="20641"/>
                </a:lnTo>
                <a:lnTo>
                  <a:pt x="14727" y="20431"/>
                </a:lnTo>
                <a:lnTo>
                  <a:pt x="14765" y="20200"/>
                </a:lnTo>
                <a:lnTo>
                  <a:pt x="14802" y="19991"/>
                </a:lnTo>
                <a:lnTo>
                  <a:pt x="14727" y="19759"/>
                </a:lnTo>
                <a:lnTo>
                  <a:pt x="14613" y="19550"/>
                </a:lnTo>
                <a:lnTo>
                  <a:pt x="14444" y="19307"/>
                </a:lnTo>
                <a:lnTo>
                  <a:pt x="14217" y="19098"/>
                </a:lnTo>
                <a:lnTo>
                  <a:pt x="13934" y="18911"/>
                </a:lnTo>
                <a:lnTo>
                  <a:pt x="13669" y="18745"/>
                </a:lnTo>
                <a:lnTo>
                  <a:pt x="13462" y="18547"/>
                </a:lnTo>
                <a:lnTo>
                  <a:pt x="13311" y="18337"/>
                </a:lnTo>
                <a:lnTo>
                  <a:pt x="13197" y="18150"/>
                </a:lnTo>
                <a:lnTo>
                  <a:pt x="13122" y="17941"/>
                </a:lnTo>
                <a:lnTo>
                  <a:pt x="13122" y="17720"/>
                </a:lnTo>
                <a:lnTo>
                  <a:pt x="13122" y="17533"/>
                </a:lnTo>
                <a:lnTo>
                  <a:pt x="13197" y="17346"/>
                </a:lnTo>
                <a:lnTo>
                  <a:pt x="13273" y="17158"/>
                </a:lnTo>
                <a:lnTo>
                  <a:pt x="13386" y="16982"/>
                </a:lnTo>
                <a:lnTo>
                  <a:pt x="13537" y="16839"/>
                </a:lnTo>
                <a:lnTo>
                  <a:pt x="13707" y="16706"/>
                </a:lnTo>
                <a:lnTo>
                  <a:pt x="13896" y="16607"/>
                </a:lnTo>
                <a:lnTo>
                  <a:pt x="14104" y="16519"/>
                </a:lnTo>
                <a:lnTo>
                  <a:pt x="14330" y="16453"/>
                </a:lnTo>
                <a:lnTo>
                  <a:pt x="14538" y="16431"/>
                </a:lnTo>
                <a:lnTo>
                  <a:pt x="14897" y="16453"/>
                </a:lnTo>
                <a:lnTo>
                  <a:pt x="15406" y="16497"/>
                </a:lnTo>
                <a:lnTo>
                  <a:pt x="16105" y="16541"/>
                </a:lnTo>
                <a:lnTo>
                  <a:pt x="16898" y="16607"/>
                </a:lnTo>
                <a:lnTo>
                  <a:pt x="17804" y="16651"/>
                </a:lnTo>
                <a:lnTo>
                  <a:pt x="18786" y="16684"/>
                </a:lnTo>
                <a:lnTo>
                  <a:pt x="19844" y="16728"/>
                </a:lnTo>
                <a:lnTo>
                  <a:pt x="20920" y="16751"/>
                </a:lnTo>
                <a:lnTo>
                  <a:pt x="21109" y="16497"/>
                </a:lnTo>
                <a:lnTo>
                  <a:pt x="21241" y="16222"/>
                </a:lnTo>
                <a:lnTo>
                  <a:pt x="21392" y="15946"/>
                </a:lnTo>
                <a:lnTo>
                  <a:pt x="21467" y="15648"/>
                </a:lnTo>
                <a:lnTo>
                  <a:pt x="21543" y="15351"/>
                </a:lnTo>
                <a:lnTo>
                  <a:pt x="21618" y="15042"/>
                </a:lnTo>
                <a:lnTo>
                  <a:pt x="21618" y="14745"/>
                </a:lnTo>
                <a:lnTo>
                  <a:pt x="21618" y="14447"/>
                </a:lnTo>
                <a:lnTo>
                  <a:pt x="21618" y="14150"/>
                </a:lnTo>
                <a:lnTo>
                  <a:pt x="21581" y="13852"/>
                </a:lnTo>
                <a:lnTo>
                  <a:pt x="21505" y="13577"/>
                </a:lnTo>
                <a:lnTo>
                  <a:pt x="21430" y="13301"/>
                </a:lnTo>
                <a:lnTo>
                  <a:pt x="21354" y="13048"/>
                </a:lnTo>
                <a:lnTo>
                  <a:pt x="21241" y="12816"/>
                </a:lnTo>
                <a:lnTo>
                  <a:pt x="21146" y="12607"/>
                </a:lnTo>
                <a:lnTo>
                  <a:pt x="21033" y="12431"/>
                </a:lnTo>
                <a:lnTo>
                  <a:pt x="20920" y="12265"/>
                </a:lnTo>
                <a:lnTo>
                  <a:pt x="20769" y="12144"/>
                </a:lnTo>
                <a:lnTo>
                  <a:pt x="20637" y="12034"/>
                </a:lnTo>
                <a:lnTo>
                  <a:pt x="20486" y="11946"/>
                </a:lnTo>
                <a:lnTo>
                  <a:pt x="20297" y="11891"/>
                </a:lnTo>
                <a:lnTo>
                  <a:pt x="20165" y="11846"/>
                </a:lnTo>
                <a:lnTo>
                  <a:pt x="19976" y="11824"/>
                </a:lnTo>
                <a:lnTo>
                  <a:pt x="19806" y="11802"/>
                </a:lnTo>
                <a:lnTo>
                  <a:pt x="19390" y="11824"/>
                </a:lnTo>
                <a:lnTo>
                  <a:pt x="18956" y="11891"/>
                </a:lnTo>
                <a:lnTo>
                  <a:pt x="18503" y="11968"/>
                </a:lnTo>
                <a:lnTo>
                  <a:pt x="17993" y="12078"/>
                </a:lnTo>
                <a:lnTo>
                  <a:pt x="17653" y="12144"/>
                </a:lnTo>
                <a:lnTo>
                  <a:pt x="17332" y="12199"/>
                </a:lnTo>
                <a:lnTo>
                  <a:pt x="17049" y="12221"/>
                </a:lnTo>
                <a:lnTo>
                  <a:pt x="16747" y="12243"/>
                </a:lnTo>
                <a:lnTo>
                  <a:pt x="16464" y="12243"/>
                </a:lnTo>
                <a:lnTo>
                  <a:pt x="16218" y="12243"/>
                </a:lnTo>
                <a:lnTo>
                  <a:pt x="15992" y="12221"/>
                </a:lnTo>
                <a:lnTo>
                  <a:pt x="15746" y="12199"/>
                </a:lnTo>
                <a:lnTo>
                  <a:pt x="15520" y="12155"/>
                </a:lnTo>
                <a:lnTo>
                  <a:pt x="15350" y="12122"/>
                </a:lnTo>
                <a:lnTo>
                  <a:pt x="15161" y="12056"/>
                </a:lnTo>
                <a:lnTo>
                  <a:pt x="14972" y="11990"/>
                </a:lnTo>
                <a:lnTo>
                  <a:pt x="14689" y="11846"/>
                </a:lnTo>
                <a:lnTo>
                  <a:pt x="14444" y="11670"/>
                </a:lnTo>
                <a:lnTo>
                  <a:pt x="14255" y="11483"/>
                </a:lnTo>
                <a:lnTo>
                  <a:pt x="14104" y="11295"/>
                </a:lnTo>
                <a:lnTo>
                  <a:pt x="14028" y="11086"/>
                </a:lnTo>
                <a:lnTo>
                  <a:pt x="13972" y="10888"/>
                </a:lnTo>
                <a:lnTo>
                  <a:pt x="13972" y="10700"/>
                </a:lnTo>
                <a:lnTo>
                  <a:pt x="14009" y="10513"/>
                </a:lnTo>
                <a:lnTo>
                  <a:pt x="14066" y="10359"/>
                </a:lnTo>
                <a:lnTo>
                  <a:pt x="14179" y="10215"/>
                </a:lnTo>
                <a:lnTo>
                  <a:pt x="14406" y="10006"/>
                </a:lnTo>
                <a:lnTo>
                  <a:pt x="14651" y="9830"/>
                </a:lnTo>
                <a:lnTo>
                  <a:pt x="14878" y="9686"/>
                </a:lnTo>
                <a:lnTo>
                  <a:pt x="15123" y="9554"/>
                </a:lnTo>
                <a:lnTo>
                  <a:pt x="15350" y="9477"/>
                </a:lnTo>
                <a:lnTo>
                  <a:pt x="15558" y="9411"/>
                </a:lnTo>
                <a:lnTo>
                  <a:pt x="15803" y="9345"/>
                </a:lnTo>
                <a:lnTo>
                  <a:pt x="16030" y="9323"/>
                </a:lnTo>
                <a:lnTo>
                  <a:pt x="16256" y="9301"/>
                </a:lnTo>
                <a:lnTo>
                  <a:pt x="16464" y="9323"/>
                </a:lnTo>
                <a:lnTo>
                  <a:pt x="16690" y="9345"/>
                </a:lnTo>
                <a:lnTo>
                  <a:pt x="16898" y="9367"/>
                </a:lnTo>
                <a:lnTo>
                  <a:pt x="17332" y="9477"/>
                </a:lnTo>
                <a:lnTo>
                  <a:pt x="17767" y="9598"/>
                </a:lnTo>
                <a:lnTo>
                  <a:pt x="18163" y="9731"/>
                </a:lnTo>
                <a:lnTo>
                  <a:pt x="18597" y="9874"/>
                </a:lnTo>
                <a:lnTo>
                  <a:pt x="18994" y="10006"/>
                </a:lnTo>
                <a:lnTo>
                  <a:pt x="19428" y="10083"/>
                </a:lnTo>
                <a:lnTo>
                  <a:pt x="19617" y="10127"/>
                </a:lnTo>
                <a:lnTo>
                  <a:pt x="19844" y="10149"/>
                </a:lnTo>
                <a:lnTo>
                  <a:pt x="20013" y="10149"/>
                </a:lnTo>
                <a:lnTo>
                  <a:pt x="20240" y="10127"/>
                </a:lnTo>
                <a:lnTo>
                  <a:pt x="20410" y="10105"/>
                </a:lnTo>
                <a:lnTo>
                  <a:pt x="20637" y="10061"/>
                </a:lnTo>
                <a:lnTo>
                  <a:pt x="20844" y="9984"/>
                </a:lnTo>
                <a:lnTo>
                  <a:pt x="21033" y="9896"/>
                </a:lnTo>
                <a:lnTo>
                  <a:pt x="21146" y="9830"/>
                </a:lnTo>
                <a:lnTo>
                  <a:pt x="21203" y="9753"/>
                </a:lnTo>
                <a:lnTo>
                  <a:pt x="21279" y="9642"/>
                </a:lnTo>
                <a:lnTo>
                  <a:pt x="21354" y="9521"/>
                </a:lnTo>
                <a:lnTo>
                  <a:pt x="21430" y="9246"/>
                </a:lnTo>
                <a:lnTo>
                  <a:pt x="21430" y="8904"/>
                </a:lnTo>
                <a:lnTo>
                  <a:pt x="21430" y="8540"/>
                </a:lnTo>
                <a:lnTo>
                  <a:pt x="21392" y="8144"/>
                </a:lnTo>
                <a:lnTo>
                  <a:pt x="21354" y="7714"/>
                </a:lnTo>
                <a:lnTo>
                  <a:pt x="21279" y="7295"/>
                </a:lnTo>
                <a:lnTo>
                  <a:pt x="21146" y="6446"/>
                </a:lnTo>
                <a:lnTo>
                  <a:pt x="20995" y="5686"/>
                </a:lnTo>
                <a:lnTo>
                  <a:pt x="20958" y="5366"/>
                </a:lnTo>
                <a:lnTo>
                  <a:pt x="20958" y="5091"/>
                </a:lnTo>
                <a:lnTo>
                  <a:pt x="20958" y="4860"/>
                </a:lnTo>
                <a:lnTo>
                  <a:pt x="21033" y="4716"/>
                </a:lnTo>
                <a:lnTo>
                  <a:pt x="20637" y="4860"/>
                </a:lnTo>
                <a:lnTo>
                  <a:pt x="20127" y="4992"/>
                </a:lnTo>
                <a:lnTo>
                  <a:pt x="19617" y="5069"/>
                </a:lnTo>
                <a:lnTo>
                  <a:pt x="19032" y="5157"/>
                </a:lnTo>
                <a:lnTo>
                  <a:pt x="18465" y="5201"/>
                </a:lnTo>
                <a:lnTo>
                  <a:pt x="17842" y="5245"/>
                </a:lnTo>
                <a:lnTo>
                  <a:pt x="17219" y="5267"/>
                </a:lnTo>
                <a:lnTo>
                  <a:pt x="16615" y="5267"/>
                </a:lnTo>
                <a:lnTo>
                  <a:pt x="15992" y="5245"/>
                </a:lnTo>
                <a:lnTo>
                  <a:pt x="15369" y="5201"/>
                </a:lnTo>
                <a:lnTo>
                  <a:pt x="14840" y="5157"/>
                </a:lnTo>
                <a:lnTo>
                  <a:pt x="14293" y="5091"/>
                </a:lnTo>
                <a:lnTo>
                  <a:pt x="13783" y="5014"/>
                </a:lnTo>
                <a:lnTo>
                  <a:pt x="13386" y="4926"/>
                </a:lnTo>
                <a:lnTo>
                  <a:pt x="13027" y="4815"/>
                </a:lnTo>
                <a:lnTo>
                  <a:pt x="12725" y="4716"/>
                </a:lnTo>
                <a:lnTo>
                  <a:pt x="12480" y="4606"/>
                </a:lnTo>
                <a:lnTo>
                  <a:pt x="12291" y="4496"/>
                </a:lnTo>
                <a:lnTo>
                  <a:pt x="12197" y="4397"/>
                </a:lnTo>
                <a:lnTo>
                  <a:pt x="12083" y="4286"/>
                </a:lnTo>
                <a:lnTo>
                  <a:pt x="12046" y="4187"/>
                </a:lnTo>
                <a:lnTo>
                  <a:pt x="12008" y="4077"/>
                </a:lnTo>
                <a:lnTo>
                  <a:pt x="12046" y="3967"/>
                </a:lnTo>
                <a:lnTo>
                  <a:pt x="12121" y="3868"/>
                </a:lnTo>
                <a:lnTo>
                  <a:pt x="12197" y="3735"/>
                </a:lnTo>
                <a:lnTo>
                  <a:pt x="12291" y="3614"/>
                </a:lnTo>
                <a:lnTo>
                  <a:pt x="12442" y="3482"/>
                </a:lnTo>
                <a:lnTo>
                  <a:pt x="12631" y="3361"/>
                </a:lnTo>
                <a:lnTo>
                  <a:pt x="13065" y="3085"/>
                </a:lnTo>
                <a:lnTo>
                  <a:pt x="13537" y="2766"/>
                </a:lnTo>
                <a:lnTo>
                  <a:pt x="13783" y="2578"/>
                </a:lnTo>
                <a:lnTo>
                  <a:pt x="13934" y="2380"/>
                </a:lnTo>
                <a:lnTo>
                  <a:pt x="14028" y="2171"/>
                </a:lnTo>
                <a:lnTo>
                  <a:pt x="14104" y="1961"/>
                </a:lnTo>
                <a:lnTo>
                  <a:pt x="14104" y="1730"/>
                </a:lnTo>
                <a:lnTo>
                  <a:pt x="14066" y="1498"/>
                </a:lnTo>
                <a:lnTo>
                  <a:pt x="13972" y="1267"/>
                </a:lnTo>
                <a:lnTo>
                  <a:pt x="13820" y="1057"/>
                </a:lnTo>
                <a:lnTo>
                  <a:pt x="13594" y="837"/>
                </a:lnTo>
                <a:lnTo>
                  <a:pt x="13386" y="628"/>
                </a:lnTo>
                <a:lnTo>
                  <a:pt x="13103" y="462"/>
                </a:lnTo>
                <a:lnTo>
                  <a:pt x="12763" y="308"/>
                </a:lnTo>
                <a:lnTo>
                  <a:pt x="12404" y="187"/>
                </a:lnTo>
                <a:lnTo>
                  <a:pt x="12008" y="77"/>
                </a:lnTo>
                <a:lnTo>
                  <a:pt x="11574" y="33"/>
                </a:lnTo>
                <a:lnTo>
                  <a:pt x="11102" y="11"/>
                </a:lnTo>
                <a:lnTo>
                  <a:pt x="10667" y="11"/>
                </a:lnTo>
                <a:lnTo>
                  <a:pt x="10233" y="77"/>
                </a:lnTo>
                <a:lnTo>
                  <a:pt x="9837" y="187"/>
                </a:lnTo>
                <a:lnTo>
                  <a:pt x="9440" y="286"/>
                </a:lnTo>
                <a:lnTo>
                  <a:pt x="9062" y="462"/>
                </a:lnTo>
                <a:lnTo>
                  <a:pt x="8741" y="628"/>
                </a:lnTo>
                <a:lnTo>
                  <a:pt x="8458" y="815"/>
                </a:lnTo>
                <a:lnTo>
                  <a:pt x="8232" y="1035"/>
                </a:lnTo>
                <a:lnTo>
                  <a:pt x="8062" y="1245"/>
                </a:lnTo>
                <a:lnTo>
                  <a:pt x="7911" y="1476"/>
                </a:lnTo>
                <a:lnTo>
                  <a:pt x="7835" y="1708"/>
                </a:lnTo>
                <a:lnTo>
                  <a:pt x="7797" y="1961"/>
                </a:lnTo>
                <a:lnTo>
                  <a:pt x="7835" y="2193"/>
                </a:lnTo>
                <a:lnTo>
                  <a:pt x="7948" y="2402"/>
                </a:lnTo>
                <a:lnTo>
                  <a:pt x="8062" y="2534"/>
                </a:lnTo>
                <a:lnTo>
                  <a:pt x="8175" y="2644"/>
                </a:lnTo>
                <a:lnTo>
                  <a:pt x="8269" y="2744"/>
                </a:lnTo>
                <a:lnTo>
                  <a:pt x="8420" y="2832"/>
                </a:lnTo>
                <a:lnTo>
                  <a:pt x="8704" y="3019"/>
                </a:lnTo>
                <a:lnTo>
                  <a:pt x="8968" y="3206"/>
                </a:lnTo>
                <a:lnTo>
                  <a:pt x="9138" y="3405"/>
                </a:lnTo>
                <a:lnTo>
                  <a:pt x="9327" y="3570"/>
                </a:lnTo>
                <a:lnTo>
                  <a:pt x="9440" y="3735"/>
                </a:lnTo>
                <a:lnTo>
                  <a:pt x="9516" y="3890"/>
                </a:lnTo>
                <a:lnTo>
                  <a:pt x="9534" y="4033"/>
                </a:lnTo>
                <a:lnTo>
                  <a:pt x="9534" y="4165"/>
                </a:lnTo>
                <a:lnTo>
                  <a:pt x="9516" y="4286"/>
                </a:lnTo>
                <a:lnTo>
                  <a:pt x="9440" y="4397"/>
                </a:lnTo>
                <a:lnTo>
                  <a:pt x="9327" y="4496"/>
                </a:lnTo>
                <a:lnTo>
                  <a:pt x="9176" y="4562"/>
                </a:lnTo>
                <a:lnTo>
                  <a:pt x="9006" y="4628"/>
                </a:lnTo>
                <a:lnTo>
                  <a:pt x="8779" y="4694"/>
                </a:lnTo>
                <a:lnTo>
                  <a:pt x="8534" y="4716"/>
                </a:lnTo>
                <a:lnTo>
                  <a:pt x="8232" y="4716"/>
                </a:lnTo>
                <a:lnTo>
                  <a:pt x="7118" y="4738"/>
                </a:lnTo>
                <a:lnTo>
                  <a:pt x="5947" y="4771"/>
                </a:lnTo>
                <a:lnTo>
                  <a:pt x="4795" y="4815"/>
                </a:lnTo>
                <a:lnTo>
                  <a:pt x="3681" y="4860"/>
                </a:lnTo>
                <a:lnTo>
                  <a:pt x="2662" y="4882"/>
                </a:lnTo>
                <a:lnTo>
                  <a:pt x="1755" y="4882"/>
                </a:lnTo>
                <a:lnTo>
                  <a:pt x="1359" y="4860"/>
                </a:lnTo>
                <a:lnTo>
                  <a:pt x="981" y="4837"/>
                </a:lnTo>
                <a:lnTo>
                  <a:pt x="698" y="4771"/>
                </a:lnTo>
                <a:lnTo>
                  <a:pt x="453" y="4716"/>
                </a:lnTo>
                <a:lnTo>
                  <a:pt x="453" y="5322"/>
                </a:lnTo>
                <a:lnTo>
                  <a:pt x="453" y="6083"/>
                </a:lnTo>
                <a:lnTo>
                  <a:pt x="453" y="6909"/>
                </a:lnTo>
                <a:lnTo>
                  <a:pt x="453" y="7780"/>
                </a:lnTo>
                <a:lnTo>
                  <a:pt x="453" y="8606"/>
                </a:lnTo>
                <a:lnTo>
                  <a:pt x="453" y="9345"/>
                </a:lnTo>
                <a:lnTo>
                  <a:pt x="453" y="9918"/>
                </a:lnTo>
                <a:lnTo>
                  <a:pt x="453" y="10282"/>
                </a:lnTo>
                <a:lnTo>
                  <a:pt x="490" y="10381"/>
                </a:lnTo>
                <a:lnTo>
                  <a:pt x="547" y="10491"/>
                </a:lnTo>
                <a:lnTo>
                  <a:pt x="660" y="10590"/>
                </a:lnTo>
                <a:lnTo>
                  <a:pt x="811" y="10700"/>
                </a:lnTo>
                <a:lnTo>
                  <a:pt x="981" y="10811"/>
                </a:lnTo>
                <a:lnTo>
                  <a:pt x="1208" y="10888"/>
                </a:lnTo>
                <a:lnTo>
                  <a:pt x="1453" y="10954"/>
                </a:lnTo>
                <a:lnTo>
                  <a:pt x="1718" y="11020"/>
                </a:lnTo>
                <a:lnTo>
                  <a:pt x="1963" y="11064"/>
                </a:lnTo>
                <a:lnTo>
                  <a:pt x="2265" y="11086"/>
                </a:lnTo>
                <a:lnTo>
                  <a:pt x="2548" y="11064"/>
                </a:lnTo>
                <a:lnTo>
                  <a:pt x="2794" y="11042"/>
                </a:lnTo>
                <a:lnTo>
                  <a:pt x="3096" y="10976"/>
                </a:lnTo>
                <a:lnTo>
                  <a:pt x="3341" y="10888"/>
                </a:lnTo>
                <a:lnTo>
                  <a:pt x="3606" y="10766"/>
                </a:lnTo>
                <a:lnTo>
                  <a:pt x="3813" y="10590"/>
                </a:lnTo>
                <a:close/>
              </a:path>
            </a:pathLst>
          </a:custGeom>
          <a:solidFill>
            <a:srgbClr val="FFCC99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>
        <p:nvSpPr>
          <p:cNvPr id="24" name="Puzzle1"/>
          <p:cNvSpPr>
            <a:spLocks noEditPoints="1" noChangeArrowheads="1"/>
          </p:cNvSpPr>
          <p:nvPr/>
        </p:nvSpPr>
        <p:spPr bwMode="auto">
          <a:xfrm>
            <a:off x="5242069" y="2548620"/>
            <a:ext cx="1635699" cy="848218"/>
          </a:xfrm>
          <a:custGeom>
            <a:avLst/>
            <a:gdLst>
              <a:gd name="T0" fmla="*/ 16740 w 21600"/>
              <a:gd name="T1" fmla="*/ 21078 h 21600"/>
              <a:gd name="T2" fmla="*/ 16976 w 21600"/>
              <a:gd name="T3" fmla="*/ 521 h 21600"/>
              <a:gd name="T4" fmla="*/ 4725 w 21600"/>
              <a:gd name="T5" fmla="*/ 856 h 21600"/>
              <a:gd name="T6" fmla="*/ 5040 w 21600"/>
              <a:gd name="T7" fmla="*/ 21004 h 21600"/>
              <a:gd name="T8" fmla="*/ 10811 w 21600"/>
              <a:gd name="T9" fmla="*/ 12885 h 21600"/>
              <a:gd name="T10" fmla="*/ 10845 w 21600"/>
              <a:gd name="T11" fmla="*/ 8714 h 21600"/>
              <a:gd name="T12" fmla="*/ 21600 w 21600"/>
              <a:gd name="T13" fmla="*/ 10000 h 21600"/>
              <a:gd name="T14" fmla="*/ 56 w 21600"/>
              <a:gd name="T15" fmla="*/ 10000 h 21600"/>
              <a:gd name="T16" fmla="*/ 6086 w 21600"/>
              <a:gd name="T17" fmla="*/ 2569 h 21600"/>
              <a:gd name="T18" fmla="*/ 16132 w 21600"/>
              <a:gd name="T19" fmla="*/ 19552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9360" y="20836"/>
                </a:moveTo>
                <a:lnTo>
                  <a:pt x="9528" y="20836"/>
                </a:lnTo>
                <a:lnTo>
                  <a:pt x="9686" y="20762"/>
                </a:lnTo>
                <a:lnTo>
                  <a:pt x="9810" y="20687"/>
                </a:lnTo>
                <a:lnTo>
                  <a:pt x="9922" y="20575"/>
                </a:lnTo>
                <a:lnTo>
                  <a:pt x="10012" y="20426"/>
                </a:lnTo>
                <a:lnTo>
                  <a:pt x="10068" y="20296"/>
                </a:lnTo>
                <a:lnTo>
                  <a:pt x="10113" y="20110"/>
                </a:lnTo>
                <a:lnTo>
                  <a:pt x="10136" y="19905"/>
                </a:lnTo>
                <a:lnTo>
                  <a:pt x="10136" y="19682"/>
                </a:lnTo>
                <a:lnTo>
                  <a:pt x="10113" y="19440"/>
                </a:lnTo>
                <a:lnTo>
                  <a:pt x="10068" y="19142"/>
                </a:lnTo>
                <a:lnTo>
                  <a:pt x="10012" y="18900"/>
                </a:lnTo>
                <a:lnTo>
                  <a:pt x="9900" y="18620"/>
                </a:lnTo>
                <a:lnTo>
                  <a:pt x="9787" y="18285"/>
                </a:lnTo>
                <a:lnTo>
                  <a:pt x="9641" y="17968"/>
                </a:lnTo>
                <a:lnTo>
                  <a:pt x="9472" y="17652"/>
                </a:lnTo>
                <a:lnTo>
                  <a:pt x="9382" y="17466"/>
                </a:lnTo>
                <a:lnTo>
                  <a:pt x="9315" y="17298"/>
                </a:lnTo>
                <a:lnTo>
                  <a:pt x="9258" y="17112"/>
                </a:lnTo>
                <a:lnTo>
                  <a:pt x="9191" y="16926"/>
                </a:lnTo>
                <a:lnTo>
                  <a:pt x="9123" y="16535"/>
                </a:lnTo>
                <a:lnTo>
                  <a:pt x="9101" y="16144"/>
                </a:lnTo>
                <a:lnTo>
                  <a:pt x="9101" y="15753"/>
                </a:lnTo>
                <a:lnTo>
                  <a:pt x="9168" y="15362"/>
                </a:lnTo>
                <a:lnTo>
                  <a:pt x="9236" y="14971"/>
                </a:lnTo>
                <a:lnTo>
                  <a:pt x="9360" y="14580"/>
                </a:lnTo>
                <a:lnTo>
                  <a:pt x="9495" y="14244"/>
                </a:lnTo>
                <a:lnTo>
                  <a:pt x="9663" y="13891"/>
                </a:lnTo>
                <a:lnTo>
                  <a:pt x="9855" y="13611"/>
                </a:lnTo>
                <a:lnTo>
                  <a:pt x="10068" y="13351"/>
                </a:lnTo>
                <a:lnTo>
                  <a:pt x="10293" y="13146"/>
                </a:lnTo>
                <a:lnTo>
                  <a:pt x="10552" y="12997"/>
                </a:lnTo>
                <a:lnTo>
                  <a:pt x="10811" y="12885"/>
                </a:lnTo>
                <a:lnTo>
                  <a:pt x="11069" y="12866"/>
                </a:lnTo>
                <a:lnTo>
                  <a:pt x="11351" y="12885"/>
                </a:lnTo>
                <a:lnTo>
                  <a:pt x="11610" y="12997"/>
                </a:lnTo>
                <a:lnTo>
                  <a:pt x="11846" y="13183"/>
                </a:lnTo>
                <a:lnTo>
                  <a:pt x="12060" y="13388"/>
                </a:lnTo>
                <a:lnTo>
                  <a:pt x="12251" y="13648"/>
                </a:lnTo>
                <a:lnTo>
                  <a:pt x="12419" y="13928"/>
                </a:lnTo>
                <a:lnTo>
                  <a:pt x="12555" y="14244"/>
                </a:lnTo>
                <a:lnTo>
                  <a:pt x="12690" y="14617"/>
                </a:lnTo>
                <a:lnTo>
                  <a:pt x="12768" y="15008"/>
                </a:lnTo>
                <a:lnTo>
                  <a:pt x="12836" y="15399"/>
                </a:lnTo>
                <a:lnTo>
                  <a:pt x="12858" y="15753"/>
                </a:lnTo>
                <a:lnTo>
                  <a:pt x="12858" y="16144"/>
                </a:lnTo>
                <a:lnTo>
                  <a:pt x="12813" y="16535"/>
                </a:lnTo>
                <a:lnTo>
                  <a:pt x="12746" y="16888"/>
                </a:lnTo>
                <a:lnTo>
                  <a:pt x="12667" y="17224"/>
                </a:lnTo>
                <a:lnTo>
                  <a:pt x="12510" y="17503"/>
                </a:lnTo>
                <a:lnTo>
                  <a:pt x="12228" y="18043"/>
                </a:lnTo>
                <a:lnTo>
                  <a:pt x="11970" y="18546"/>
                </a:lnTo>
                <a:lnTo>
                  <a:pt x="11868" y="18751"/>
                </a:lnTo>
                <a:lnTo>
                  <a:pt x="11778" y="18974"/>
                </a:lnTo>
                <a:lnTo>
                  <a:pt x="11711" y="19179"/>
                </a:lnTo>
                <a:lnTo>
                  <a:pt x="11666" y="19365"/>
                </a:lnTo>
                <a:lnTo>
                  <a:pt x="11632" y="19570"/>
                </a:lnTo>
                <a:lnTo>
                  <a:pt x="11632" y="19756"/>
                </a:lnTo>
                <a:lnTo>
                  <a:pt x="11632" y="19942"/>
                </a:lnTo>
                <a:lnTo>
                  <a:pt x="11643" y="20110"/>
                </a:lnTo>
                <a:lnTo>
                  <a:pt x="11711" y="20296"/>
                </a:lnTo>
                <a:lnTo>
                  <a:pt x="11801" y="20464"/>
                </a:lnTo>
                <a:lnTo>
                  <a:pt x="11891" y="20650"/>
                </a:lnTo>
                <a:lnTo>
                  <a:pt x="12037" y="20836"/>
                </a:lnTo>
                <a:lnTo>
                  <a:pt x="12206" y="21004"/>
                </a:lnTo>
                <a:lnTo>
                  <a:pt x="12419" y="21190"/>
                </a:lnTo>
                <a:lnTo>
                  <a:pt x="12667" y="21320"/>
                </a:lnTo>
                <a:lnTo>
                  <a:pt x="12960" y="21432"/>
                </a:lnTo>
                <a:lnTo>
                  <a:pt x="13286" y="21544"/>
                </a:lnTo>
                <a:lnTo>
                  <a:pt x="13612" y="21655"/>
                </a:lnTo>
                <a:lnTo>
                  <a:pt x="13983" y="21693"/>
                </a:lnTo>
                <a:lnTo>
                  <a:pt x="14343" y="21730"/>
                </a:lnTo>
                <a:lnTo>
                  <a:pt x="14715" y="21730"/>
                </a:lnTo>
                <a:lnTo>
                  <a:pt x="15075" y="21730"/>
                </a:lnTo>
                <a:lnTo>
                  <a:pt x="15446" y="21655"/>
                </a:lnTo>
                <a:lnTo>
                  <a:pt x="15794" y="21581"/>
                </a:lnTo>
                <a:lnTo>
                  <a:pt x="16132" y="21432"/>
                </a:lnTo>
                <a:lnTo>
                  <a:pt x="16458" y="21302"/>
                </a:lnTo>
                <a:lnTo>
                  <a:pt x="16740" y="21078"/>
                </a:lnTo>
                <a:lnTo>
                  <a:pt x="16976" y="20836"/>
                </a:lnTo>
                <a:lnTo>
                  <a:pt x="17043" y="20650"/>
                </a:lnTo>
                <a:lnTo>
                  <a:pt x="17088" y="20426"/>
                </a:lnTo>
                <a:lnTo>
                  <a:pt x="17133" y="20222"/>
                </a:lnTo>
                <a:lnTo>
                  <a:pt x="17156" y="19980"/>
                </a:lnTo>
                <a:lnTo>
                  <a:pt x="17167" y="19477"/>
                </a:lnTo>
                <a:lnTo>
                  <a:pt x="17167" y="18974"/>
                </a:lnTo>
                <a:lnTo>
                  <a:pt x="17156" y="18397"/>
                </a:lnTo>
                <a:lnTo>
                  <a:pt x="17111" y="17820"/>
                </a:lnTo>
                <a:lnTo>
                  <a:pt x="17066" y="17261"/>
                </a:lnTo>
                <a:lnTo>
                  <a:pt x="16998" y="16646"/>
                </a:lnTo>
                <a:lnTo>
                  <a:pt x="16852" y="15511"/>
                </a:lnTo>
                <a:lnTo>
                  <a:pt x="16740" y="14393"/>
                </a:lnTo>
                <a:lnTo>
                  <a:pt x="16717" y="13928"/>
                </a:lnTo>
                <a:lnTo>
                  <a:pt x="16695" y="13462"/>
                </a:lnTo>
                <a:lnTo>
                  <a:pt x="16717" y="13071"/>
                </a:lnTo>
                <a:lnTo>
                  <a:pt x="16785" y="12755"/>
                </a:lnTo>
                <a:lnTo>
                  <a:pt x="16852" y="12419"/>
                </a:lnTo>
                <a:lnTo>
                  <a:pt x="16953" y="12140"/>
                </a:lnTo>
                <a:lnTo>
                  <a:pt x="17088" y="11898"/>
                </a:lnTo>
                <a:lnTo>
                  <a:pt x="17212" y="11675"/>
                </a:lnTo>
                <a:lnTo>
                  <a:pt x="17370" y="11470"/>
                </a:lnTo>
                <a:lnTo>
                  <a:pt x="17516" y="11284"/>
                </a:lnTo>
                <a:lnTo>
                  <a:pt x="17696" y="11135"/>
                </a:lnTo>
                <a:lnTo>
                  <a:pt x="17865" y="11042"/>
                </a:lnTo>
                <a:lnTo>
                  <a:pt x="18033" y="10930"/>
                </a:lnTo>
                <a:lnTo>
                  <a:pt x="18213" y="10893"/>
                </a:lnTo>
                <a:lnTo>
                  <a:pt x="18382" y="10893"/>
                </a:lnTo>
                <a:lnTo>
                  <a:pt x="18551" y="10967"/>
                </a:lnTo>
                <a:lnTo>
                  <a:pt x="18708" y="11042"/>
                </a:lnTo>
                <a:lnTo>
                  <a:pt x="18855" y="11172"/>
                </a:lnTo>
                <a:lnTo>
                  <a:pt x="19012" y="11358"/>
                </a:lnTo>
                <a:lnTo>
                  <a:pt x="19136" y="11600"/>
                </a:lnTo>
                <a:lnTo>
                  <a:pt x="19271" y="11861"/>
                </a:lnTo>
                <a:lnTo>
                  <a:pt x="19440" y="12028"/>
                </a:lnTo>
                <a:lnTo>
                  <a:pt x="19608" y="12177"/>
                </a:lnTo>
                <a:lnTo>
                  <a:pt x="19822" y="12289"/>
                </a:lnTo>
                <a:lnTo>
                  <a:pt x="20025" y="12289"/>
                </a:lnTo>
                <a:lnTo>
                  <a:pt x="20238" y="12289"/>
                </a:lnTo>
                <a:lnTo>
                  <a:pt x="20452" y="12215"/>
                </a:lnTo>
                <a:lnTo>
                  <a:pt x="20643" y="12103"/>
                </a:lnTo>
                <a:lnTo>
                  <a:pt x="20846" y="11973"/>
                </a:lnTo>
                <a:lnTo>
                  <a:pt x="21037" y="11786"/>
                </a:lnTo>
                <a:lnTo>
                  <a:pt x="21206" y="11563"/>
                </a:lnTo>
                <a:lnTo>
                  <a:pt x="21363" y="11321"/>
                </a:lnTo>
                <a:lnTo>
                  <a:pt x="21465" y="11079"/>
                </a:lnTo>
                <a:lnTo>
                  <a:pt x="21577" y="10744"/>
                </a:lnTo>
                <a:lnTo>
                  <a:pt x="21622" y="10427"/>
                </a:lnTo>
                <a:lnTo>
                  <a:pt x="21645" y="10111"/>
                </a:lnTo>
                <a:lnTo>
                  <a:pt x="21622" y="9608"/>
                </a:lnTo>
                <a:lnTo>
                  <a:pt x="21577" y="9142"/>
                </a:lnTo>
                <a:lnTo>
                  <a:pt x="21465" y="8751"/>
                </a:lnTo>
                <a:lnTo>
                  <a:pt x="21363" y="8397"/>
                </a:lnTo>
                <a:lnTo>
                  <a:pt x="21206" y="8062"/>
                </a:lnTo>
                <a:lnTo>
                  <a:pt x="21037" y="7820"/>
                </a:lnTo>
                <a:lnTo>
                  <a:pt x="20846" y="7597"/>
                </a:lnTo>
                <a:lnTo>
                  <a:pt x="20643" y="7429"/>
                </a:lnTo>
                <a:lnTo>
                  <a:pt x="20452" y="7317"/>
                </a:lnTo>
                <a:lnTo>
                  <a:pt x="20238" y="7206"/>
                </a:lnTo>
                <a:lnTo>
                  <a:pt x="20025" y="7168"/>
                </a:lnTo>
                <a:lnTo>
                  <a:pt x="19822" y="7206"/>
                </a:lnTo>
                <a:lnTo>
                  <a:pt x="19608" y="7243"/>
                </a:lnTo>
                <a:lnTo>
                  <a:pt x="19440" y="7355"/>
                </a:lnTo>
                <a:lnTo>
                  <a:pt x="19271" y="7504"/>
                </a:lnTo>
                <a:lnTo>
                  <a:pt x="19136" y="7708"/>
                </a:lnTo>
                <a:lnTo>
                  <a:pt x="19012" y="7895"/>
                </a:lnTo>
                <a:lnTo>
                  <a:pt x="18832" y="8025"/>
                </a:lnTo>
                <a:lnTo>
                  <a:pt x="18663" y="8174"/>
                </a:lnTo>
                <a:lnTo>
                  <a:pt x="18472" y="8248"/>
                </a:lnTo>
                <a:lnTo>
                  <a:pt x="18270" y="8286"/>
                </a:lnTo>
                <a:lnTo>
                  <a:pt x="18078" y="8323"/>
                </a:lnTo>
                <a:lnTo>
                  <a:pt x="17887" y="8323"/>
                </a:lnTo>
                <a:lnTo>
                  <a:pt x="17696" y="8248"/>
                </a:lnTo>
                <a:lnTo>
                  <a:pt x="17493" y="8174"/>
                </a:lnTo>
                <a:lnTo>
                  <a:pt x="17302" y="8062"/>
                </a:lnTo>
                <a:lnTo>
                  <a:pt x="17133" y="7969"/>
                </a:lnTo>
                <a:lnTo>
                  <a:pt x="16976" y="7783"/>
                </a:lnTo>
                <a:lnTo>
                  <a:pt x="16852" y="7597"/>
                </a:lnTo>
                <a:lnTo>
                  <a:pt x="16740" y="7429"/>
                </a:lnTo>
                <a:lnTo>
                  <a:pt x="16672" y="7168"/>
                </a:lnTo>
                <a:lnTo>
                  <a:pt x="16638" y="6926"/>
                </a:lnTo>
                <a:lnTo>
                  <a:pt x="16616" y="6498"/>
                </a:lnTo>
                <a:lnTo>
                  <a:pt x="16616" y="5772"/>
                </a:lnTo>
                <a:lnTo>
                  <a:pt x="16650" y="4915"/>
                </a:lnTo>
                <a:lnTo>
                  <a:pt x="16695" y="3928"/>
                </a:lnTo>
                <a:lnTo>
                  <a:pt x="16762" y="2960"/>
                </a:lnTo>
                <a:lnTo>
                  <a:pt x="16830" y="1992"/>
                </a:lnTo>
                <a:lnTo>
                  <a:pt x="16908" y="1173"/>
                </a:lnTo>
                <a:lnTo>
                  <a:pt x="16976" y="521"/>
                </a:lnTo>
                <a:lnTo>
                  <a:pt x="16953" y="521"/>
                </a:lnTo>
                <a:lnTo>
                  <a:pt x="16931" y="521"/>
                </a:lnTo>
                <a:lnTo>
                  <a:pt x="16267" y="484"/>
                </a:lnTo>
                <a:lnTo>
                  <a:pt x="15637" y="428"/>
                </a:lnTo>
                <a:lnTo>
                  <a:pt x="15063" y="353"/>
                </a:lnTo>
                <a:lnTo>
                  <a:pt x="14523" y="279"/>
                </a:lnTo>
                <a:lnTo>
                  <a:pt x="14040" y="167"/>
                </a:lnTo>
                <a:lnTo>
                  <a:pt x="13635" y="93"/>
                </a:lnTo>
                <a:lnTo>
                  <a:pt x="13331" y="18"/>
                </a:lnTo>
                <a:lnTo>
                  <a:pt x="13117" y="18"/>
                </a:lnTo>
                <a:lnTo>
                  <a:pt x="12982" y="18"/>
                </a:lnTo>
                <a:lnTo>
                  <a:pt x="12858" y="130"/>
                </a:lnTo>
                <a:lnTo>
                  <a:pt x="12723" y="279"/>
                </a:lnTo>
                <a:lnTo>
                  <a:pt x="12622" y="446"/>
                </a:lnTo>
                <a:lnTo>
                  <a:pt x="12510" y="670"/>
                </a:lnTo>
                <a:lnTo>
                  <a:pt x="12419" y="912"/>
                </a:lnTo>
                <a:lnTo>
                  <a:pt x="12363" y="1210"/>
                </a:lnTo>
                <a:lnTo>
                  <a:pt x="12318" y="1526"/>
                </a:lnTo>
                <a:lnTo>
                  <a:pt x="12273" y="1843"/>
                </a:lnTo>
                <a:lnTo>
                  <a:pt x="12251" y="2215"/>
                </a:lnTo>
                <a:lnTo>
                  <a:pt x="12273" y="2532"/>
                </a:lnTo>
                <a:lnTo>
                  <a:pt x="12318" y="2886"/>
                </a:lnTo>
                <a:lnTo>
                  <a:pt x="12386" y="3240"/>
                </a:lnTo>
                <a:lnTo>
                  <a:pt x="12464" y="3556"/>
                </a:lnTo>
                <a:lnTo>
                  <a:pt x="12577" y="3891"/>
                </a:lnTo>
                <a:lnTo>
                  <a:pt x="12746" y="4171"/>
                </a:lnTo>
                <a:lnTo>
                  <a:pt x="12926" y="4487"/>
                </a:lnTo>
                <a:lnTo>
                  <a:pt x="13050" y="4860"/>
                </a:lnTo>
                <a:lnTo>
                  <a:pt x="13162" y="5251"/>
                </a:lnTo>
                <a:lnTo>
                  <a:pt x="13218" y="5604"/>
                </a:lnTo>
                <a:lnTo>
                  <a:pt x="13263" y="5995"/>
                </a:lnTo>
                <a:lnTo>
                  <a:pt x="13241" y="6386"/>
                </a:lnTo>
                <a:lnTo>
                  <a:pt x="13218" y="6740"/>
                </a:lnTo>
                <a:lnTo>
                  <a:pt x="13139" y="7094"/>
                </a:lnTo>
                <a:lnTo>
                  <a:pt x="13050" y="7429"/>
                </a:lnTo>
                <a:lnTo>
                  <a:pt x="12903" y="7746"/>
                </a:lnTo>
                <a:lnTo>
                  <a:pt x="12723" y="8025"/>
                </a:lnTo>
                <a:lnTo>
                  <a:pt x="12532" y="8286"/>
                </a:lnTo>
                <a:lnTo>
                  <a:pt x="12318" y="8491"/>
                </a:lnTo>
                <a:lnTo>
                  <a:pt x="12060" y="8677"/>
                </a:lnTo>
                <a:lnTo>
                  <a:pt x="11756" y="8788"/>
                </a:lnTo>
                <a:lnTo>
                  <a:pt x="11452" y="8826"/>
                </a:lnTo>
                <a:lnTo>
                  <a:pt x="11283" y="8826"/>
                </a:lnTo>
                <a:lnTo>
                  <a:pt x="11126" y="8826"/>
                </a:lnTo>
                <a:lnTo>
                  <a:pt x="11002" y="8788"/>
                </a:lnTo>
                <a:lnTo>
                  <a:pt x="10845" y="8714"/>
                </a:lnTo>
                <a:lnTo>
                  <a:pt x="10721" y="8640"/>
                </a:lnTo>
                <a:lnTo>
                  <a:pt x="10608" y="8565"/>
                </a:lnTo>
                <a:lnTo>
                  <a:pt x="10485" y="8453"/>
                </a:lnTo>
                <a:lnTo>
                  <a:pt x="10372" y="8323"/>
                </a:lnTo>
                <a:lnTo>
                  <a:pt x="10181" y="8062"/>
                </a:lnTo>
                <a:lnTo>
                  <a:pt x="10035" y="7746"/>
                </a:lnTo>
                <a:lnTo>
                  <a:pt x="9900" y="7392"/>
                </a:lnTo>
                <a:lnTo>
                  <a:pt x="9787" y="7001"/>
                </a:lnTo>
                <a:lnTo>
                  <a:pt x="9731" y="6610"/>
                </a:lnTo>
                <a:lnTo>
                  <a:pt x="9686" y="6219"/>
                </a:lnTo>
                <a:lnTo>
                  <a:pt x="9663" y="5772"/>
                </a:lnTo>
                <a:lnTo>
                  <a:pt x="9686" y="5381"/>
                </a:lnTo>
                <a:lnTo>
                  <a:pt x="9753" y="4990"/>
                </a:lnTo>
                <a:lnTo>
                  <a:pt x="9832" y="4636"/>
                </a:lnTo>
                <a:lnTo>
                  <a:pt x="9945" y="4320"/>
                </a:lnTo>
                <a:lnTo>
                  <a:pt x="10068" y="4022"/>
                </a:lnTo>
                <a:lnTo>
                  <a:pt x="10203" y="3817"/>
                </a:lnTo>
                <a:lnTo>
                  <a:pt x="10316" y="3593"/>
                </a:lnTo>
                <a:lnTo>
                  <a:pt x="10395" y="3351"/>
                </a:lnTo>
                <a:lnTo>
                  <a:pt x="10462" y="3109"/>
                </a:lnTo>
                <a:lnTo>
                  <a:pt x="10507" y="2848"/>
                </a:lnTo>
                <a:lnTo>
                  <a:pt x="10530" y="2606"/>
                </a:lnTo>
                <a:lnTo>
                  <a:pt x="10507" y="2346"/>
                </a:lnTo>
                <a:lnTo>
                  <a:pt x="10462" y="2141"/>
                </a:lnTo>
                <a:lnTo>
                  <a:pt x="10395" y="1880"/>
                </a:lnTo>
                <a:lnTo>
                  <a:pt x="10293" y="1638"/>
                </a:lnTo>
                <a:lnTo>
                  <a:pt x="10158" y="1415"/>
                </a:lnTo>
                <a:lnTo>
                  <a:pt x="9967" y="1210"/>
                </a:lnTo>
                <a:lnTo>
                  <a:pt x="9753" y="986"/>
                </a:lnTo>
                <a:lnTo>
                  <a:pt x="9495" y="819"/>
                </a:lnTo>
                <a:lnTo>
                  <a:pt x="9191" y="670"/>
                </a:lnTo>
                <a:lnTo>
                  <a:pt x="8842" y="521"/>
                </a:lnTo>
                <a:lnTo>
                  <a:pt x="8471" y="446"/>
                </a:lnTo>
                <a:lnTo>
                  <a:pt x="7998" y="428"/>
                </a:lnTo>
                <a:lnTo>
                  <a:pt x="7413" y="428"/>
                </a:lnTo>
                <a:lnTo>
                  <a:pt x="6817" y="446"/>
                </a:lnTo>
                <a:lnTo>
                  <a:pt x="6187" y="521"/>
                </a:lnTo>
                <a:lnTo>
                  <a:pt x="5602" y="633"/>
                </a:lnTo>
                <a:lnTo>
                  <a:pt x="5107" y="744"/>
                </a:lnTo>
                <a:lnTo>
                  <a:pt x="4725" y="856"/>
                </a:lnTo>
                <a:lnTo>
                  <a:pt x="4848" y="1564"/>
                </a:lnTo>
                <a:lnTo>
                  <a:pt x="5028" y="2495"/>
                </a:lnTo>
                <a:lnTo>
                  <a:pt x="5175" y="3556"/>
                </a:lnTo>
                <a:lnTo>
                  <a:pt x="5298" y="4673"/>
                </a:lnTo>
                <a:lnTo>
                  <a:pt x="5343" y="5213"/>
                </a:lnTo>
                <a:lnTo>
                  <a:pt x="5388" y="5753"/>
                </a:lnTo>
                <a:lnTo>
                  <a:pt x="5411" y="6275"/>
                </a:lnTo>
                <a:lnTo>
                  <a:pt x="5411" y="6740"/>
                </a:lnTo>
                <a:lnTo>
                  <a:pt x="5366" y="7168"/>
                </a:lnTo>
                <a:lnTo>
                  <a:pt x="5321" y="7541"/>
                </a:lnTo>
                <a:lnTo>
                  <a:pt x="5287" y="7708"/>
                </a:lnTo>
                <a:lnTo>
                  <a:pt x="5242" y="7857"/>
                </a:lnTo>
                <a:lnTo>
                  <a:pt x="5197" y="7969"/>
                </a:lnTo>
                <a:lnTo>
                  <a:pt x="5130" y="8062"/>
                </a:lnTo>
                <a:lnTo>
                  <a:pt x="5006" y="8248"/>
                </a:lnTo>
                <a:lnTo>
                  <a:pt x="4848" y="8397"/>
                </a:lnTo>
                <a:lnTo>
                  <a:pt x="4725" y="8528"/>
                </a:lnTo>
                <a:lnTo>
                  <a:pt x="4567" y="8640"/>
                </a:lnTo>
                <a:lnTo>
                  <a:pt x="4421" y="8714"/>
                </a:lnTo>
                <a:lnTo>
                  <a:pt x="4263" y="8751"/>
                </a:lnTo>
                <a:lnTo>
                  <a:pt x="4095" y="8788"/>
                </a:lnTo>
                <a:lnTo>
                  <a:pt x="3948" y="8788"/>
                </a:lnTo>
                <a:lnTo>
                  <a:pt x="3791" y="8751"/>
                </a:lnTo>
                <a:lnTo>
                  <a:pt x="3667" y="8714"/>
                </a:lnTo>
                <a:lnTo>
                  <a:pt x="3510" y="8677"/>
                </a:lnTo>
                <a:lnTo>
                  <a:pt x="3386" y="8602"/>
                </a:lnTo>
                <a:lnTo>
                  <a:pt x="3251" y="8491"/>
                </a:lnTo>
                <a:lnTo>
                  <a:pt x="3127" y="8360"/>
                </a:lnTo>
                <a:lnTo>
                  <a:pt x="3015" y="8248"/>
                </a:lnTo>
                <a:lnTo>
                  <a:pt x="2925" y="8062"/>
                </a:lnTo>
                <a:lnTo>
                  <a:pt x="2778" y="7857"/>
                </a:lnTo>
                <a:lnTo>
                  <a:pt x="2610" y="7671"/>
                </a:lnTo>
                <a:lnTo>
                  <a:pt x="2407" y="7541"/>
                </a:lnTo>
                <a:lnTo>
                  <a:pt x="2171" y="7466"/>
                </a:lnTo>
                <a:lnTo>
                  <a:pt x="1957" y="7429"/>
                </a:lnTo>
                <a:lnTo>
                  <a:pt x="1698" y="7429"/>
                </a:lnTo>
                <a:lnTo>
                  <a:pt x="1462" y="7466"/>
                </a:lnTo>
                <a:lnTo>
                  <a:pt x="1226" y="7559"/>
                </a:lnTo>
                <a:lnTo>
                  <a:pt x="989" y="7708"/>
                </a:lnTo>
                <a:lnTo>
                  <a:pt x="776" y="7932"/>
                </a:lnTo>
                <a:lnTo>
                  <a:pt x="551" y="8211"/>
                </a:lnTo>
                <a:lnTo>
                  <a:pt x="382" y="8528"/>
                </a:lnTo>
                <a:lnTo>
                  <a:pt x="315" y="8714"/>
                </a:lnTo>
                <a:lnTo>
                  <a:pt x="236" y="8919"/>
                </a:lnTo>
                <a:lnTo>
                  <a:pt x="191" y="9142"/>
                </a:lnTo>
                <a:lnTo>
                  <a:pt x="123" y="9347"/>
                </a:lnTo>
                <a:lnTo>
                  <a:pt x="78" y="9608"/>
                </a:lnTo>
                <a:lnTo>
                  <a:pt x="56" y="9887"/>
                </a:lnTo>
                <a:lnTo>
                  <a:pt x="33" y="10185"/>
                </a:lnTo>
                <a:lnTo>
                  <a:pt x="33" y="10464"/>
                </a:lnTo>
                <a:lnTo>
                  <a:pt x="33" y="10706"/>
                </a:lnTo>
                <a:lnTo>
                  <a:pt x="56" y="10967"/>
                </a:lnTo>
                <a:lnTo>
                  <a:pt x="78" y="11172"/>
                </a:lnTo>
                <a:lnTo>
                  <a:pt x="123" y="11395"/>
                </a:lnTo>
                <a:lnTo>
                  <a:pt x="168" y="11600"/>
                </a:lnTo>
                <a:lnTo>
                  <a:pt x="236" y="11786"/>
                </a:lnTo>
                <a:lnTo>
                  <a:pt x="292" y="11973"/>
                </a:lnTo>
                <a:lnTo>
                  <a:pt x="382" y="12140"/>
                </a:lnTo>
                <a:lnTo>
                  <a:pt x="540" y="12419"/>
                </a:lnTo>
                <a:lnTo>
                  <a:pt x="731" y="12680"/>
                </a:lnTo>
                <a:lnTo>
                  <a:pt x="944" y="12866"/>
                </a:lnTo>
                <a:lnTo>
                  <a:pt x="1158" y="12997"/>
                </a:lnTo>
                <a:lnTo>
                  <a:pt x="1395" y="13108"/>
                </a:lnTo>
                <a:lnTo>
                  <a:pt x="1608" y="13183"/>
                </a:lnTo>
                <a:lnTo>
                  <a:pt x="1856" y="13183"/>
                </a:lnTo>
                <a:lnTo>
                  <a:pt x="2070" y="13146"/>
                </a:lnTo>
                <a:lnTo>
                  <a:pt x="2261" y="13071"/>
                </a:lnTo>
                <a:lnTo>
                  <a:pt x="2430" y="12960"/>
                </a:lnTo>
                <a:lnTo>
                  <a:pt x="2587" y="12792"/>
                </a:lnTo>
                <a:lnTo>
                  <a:pt x="2688" y="12606"/>
                </a:lnTo>
                <a:lnTo>
                  <a:pt x="2801" y="12419"/>
                </a:lnTo>
                <a:lnTo>
                  <a:pt x="2925" y="12289"/>
                </a:lnTo>
                <a:lnTo>
                  <a:pt x="3082" y="12177"/>
                </a:lnTo>
                <a:lnTo>
                  <a:pt x="3228" y="12103"/>
                </a:lnTo>
                <a:lnTo>
                  <a:pt x="3408" y="12103"/>
                </a:lnTo>
                <a:lnTo>
                  <a:pt x="3577" y="12103"/>
                </a:lnTo>
                <a:lnTo>
                  <a:pt x="3723" y="12177"/>
                </a:lnTo>
                <a:lnTo>
                  <a:pt x="3903" y="12252"/>
                </a:lnTo>
                <a:lnTo>
                  <a:pt x="4072" y="12364"/>
                </a:lnTo>
                <a:lnTo>
                  <a:pt x="4230" y="12494"/>
                </a:lnTo>
                <a:lnTo>
                  <a:pt x="4353" y="12643"/>
                </a:lnTo>
                <a:lnTo>
                  <a:pt x="4488" y="12829"/>
                </a:lnTo>
                <a:lnTo>
                  <a:pt x="4567" y="13034"/>
                </a:lnTo>
                <a:lnTo>
                  <a:pt x="4657" y="13257"/>
                </a:lnTo>
                <a:lnTo>
                  <a:pt x="4702" y="13462"/>
                </a:lnTo>
                <a:lnTo>
                  <a:pt x="4725" y="13686"/>
                </a:lnTo>
                <a:lnTo>
                  <a:pt x="4702" y="14282"/>
                </a:lnTo>
                <a:lnTo>
                  <a:pt x="4657" y="15045"/>
                </a:lnTo>
                <a:lnTo>
                  <a:pt x="4612" y="15976"/>
                </a:lnTo>
                <a:lnTo>
                  <a:pt x="4590" y="16926"/>
                </a:lnTo>
                <a:lnTo>
                  <a:pt x="4567" y="17968"/>
                </a:lnTo>
                <a:lnTo>
                  <a:pt x="4567" y="19011"/>
                </a:lnTo>
                <a:lnTo>
                  <a:pt x="4590" y="19514"/>
                </a:lnTo>
                <a:lnTo>
                  <a:pt x="4612" y="19980"/>
                </a:lnTo>
                <a:lnTo>
                  <a:pt x="4657" y="20426"/>
                </a:lnTo>
                <a:lnTo>
                  <a:pt x="4725" y="20836"/>
                </a:lnTo>
                <a:lnTo>
                  <a:pt x="4848" y="20929"/>
                </a:lnTo>
                <a:lnTo>
                  <a:pt x="5040" y="21004"/>
                </a:lnTo>
                <a:lnTo>
                  <a:pt x="5265" y="21078"/>
                </a:lnTo>
                <a:lnTo>
                  <a:pt x="5478" y="21115"/>
                </a:lnTo>
                <a:lnTo>
                  <a:pt x="6041" y="21115"/>
                </a:lnTo>
                <a:lnTo>
                  <a:pt x="6637" y="21078"/>
                </a:lnTo>
                <a:lnTo>
                  <a:pt x="7312" y="21004"/>
                </a:lnTo>
                <a:lnTo>
                  <a:pt x="7998" y="20929"/>
                </a:lnTo>
                <a:lnTo>
                  <a:pt x="8696" y="20855"/>
                </a:lnTo>
                <a:lnTo>
                  <a:pt x="9360" y="20836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>
        <p:nvSpPr>
          <p:cNvPr id="26" name="Puzzle1"/>
          <p:cNvSpPr>
            <a:spLocks noEditPoints="1" noChangeArrowheads="1"/>
          </p:cNvSpPr>
          <p:nvPr/>
        </p:nvSpPr>
        <p:spPr bwMode="auto">
          <a:xfrm>
            <a:off x="7098397" y="961188"/>
            <a:ext cx="1635699" cy="848218"/>
          </a:xfrm>
          <a:custGeom>
            <a:avLst/>
            <a:gdLst>
              <a:gd name="T0" fmla="*/ 16740 w 21600"/>
              <a:gd name="T1" fmla="*/ 21078 h 21600"/>
              <a:gd name="T2" fmla="*/ 16976 w 21600"/>
              <a:gd name="T3" fmla="*/ 521 h 21600"/>
              <a:gd name="T4" fmla="*/ 4725 w 21600"/>
              <a:gd name="T5" fmla="*/ 856 h 21600"/>
              <a:gd name="T6" fmla="*/ 5040 w 21600"/>
              <a:gd name="T7" fmla="*/ 21004 h 21600"/>
              <a:gd name="T8" fmla="*/ 10811 w 21600"/>
              <a:gd name="T9" fmla="*/ 12885 h 21600"/>
              <a:gd name="T10" fmla="*/ 10845 w 21600"/>
              <a:gd name="T11" fmla="*/ 8714 h 21600"/>
              <a:gd name="T12" fmla="*/ 21600 w 21600"/>
              <a:gd name="T13" fmla="*/ 10000 h 21600"/>
              <a:gd name="T14" fmla="*/ 56 w 21600"/>
              <a:gd name="T15" fmla="*/ 10000 h 21600"/>
              <a:gd name="T16" fmla="*/ 6086 w 21600"/>
              <a:gd name="T17" fmla="*/ 2569 h 21600"/>
              <a:gd name="T18" fmla="*/ 16132 w 21600"/>
              <a:gd name="T19" fmla="*/ 19552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9360" y="20836"/>
                </a:moveTo>
                <a:lnTo>
                  <a:pt x="9528" y="20836"/>
                </a:lnTo>
                <a:lnTo>
                  <a:pt x="9686" y="20762"/>
                </a:lnTo>
                <a:lnTo>
                  <a:pt x="9810" y="20687"/>
                </a:lnTo>
                <a:lnTo>
                  <a:pt x="9922" y="20575"/>
                </a:lnTo>
                <a:lnTo>
                  <a:pt x="10012" y="20426"/>
                </a:lnTo>
                <a:lnTo>
                  <a:pt x="10068" y="20296"/>
                </a:lnTo>
                <a:lnTo>
                  <a:pt x="10113" y="20110"/>
                </a:lnTo>
                <a:lnTo>
                  <a:pt x="10136" y="19905"/>
                </a:lnTo>
                <a:lnTo>
                  <a:pt x="10136" y="19682"/>
                </a:lnTo>
                <a:lnTo>
                  <a:pt x="10113" y="19440"/>
                </a:lnTo>
                <a:lnTo>
                  <a:pt x="10068" y="19142"/>
                </a:lnTo>
                <a:lnTo>
                  <a:pt x="10012" y="18900"/>
                </a:lnTo>
                <a:lnTo>
                  <a:pt x="9900" y="18620"/>
                </a:lnTo>
                <a:lnTo>
                  <a:pt x="9787" y="18285"/>
                </a:lnTo>
                <a:lnTo>
                  <a:pt x="9641" y="17968"/>
                </a:lnTo>
                <a:lnTo>
                  <a:pt x="9472" y="17652"/>
                </a:lnTo>
                <a:lnTo>
                  <a:pt x="9382" y="17466"/>
                </a:lnTo>
                <a:lnTo>
                  <a:pt x="9315" y="17298"/>
                </a:lnTo>
                <a:lnTo>
                  <a:pt x="9258" y="17112"/>
                </a:lnTo>
                <a:lnTo>
                  <a:pt x="9191" y="16926"/>
                </a:lnTo>
                <a:lnTo>
                  <a:pt x="9123" y="16535"/>
                </a:lnTo>
                <a:lnTo>
                  <a:pt x="9101" y="16144"/>
                </a:lnTo>
                <a:lnTo>
                  <a:pt x="9101" y="15753"/>
                </a:lnTo>
                <a:lnTo>
                  <a:pt x="9168" y="15362"/>
                </a:lnTo>
                <a:lnTo>
                  <a:pt x="9236" y="14971"/>
                </a:lnTo>
                <a:lnTo>
                  <a:pt x="9360" y="14580"/>
                </a:lnTo>
                <a:lnTo>
                  <a:pt x="9495" y="14244"/>
                </a:lnTo>
                <a:lnTo>
                  <a:pt x="9663" y="13891"/>
                </a:lnTo>
                <a:lnTo>
                  <a:pt x="9855" y="13611"/>
                </a:lnTo>
                <a:lnTo>
                  <a:pt x="10068" y="13351"/>
                </a:lnTo>
                <a:lnTo>
                  <a:pt x="10293" y="13146"/>
                </a:lnTo>
                <a:lnTo>
                  <a:pt x="10552" y="12997"/>
                </a:lnTo>
                <a:lnTo>
                  <a:pt x="10811" y="12885"/>
                </a:lnTo>
                <a:lnTo>
                  <a:pt x="11069" y="12866"/>
                </a:lnTo>
                <a:lnTo>
                  <a:pt x="11351" y="12885"/>
                </a:lnTo>
                <a:lnTo>
                  <a:pt x="11610" y="12997"/>
                </a:lnTo>
                <a:lnTo>
                  <a:pt x="11846" y="13183"/>
                </a:lnTo>
                <a:lnTo>
                  <a:pt x="12060" y="13388"/>
                </a:lnTo>
                <a:lnTo>
                  <a:pt x="12251" y="13648"/>
                </a:lnTo>
                <a:lnTo>
                  <a:pt x="12419" y="13928"/>
                </a:lnTo>
                <a:lnTo>
                  <a:pt x="12555" y="14244"/>
                </a:lnTo>
                <a:lnTo>
                  <a:pt x="12690" y="14617"/>
                </a:lnTo>
                <a:lnTo>
                  <a:pt x="12768" y="15008"/>
                </a:lnTo>
                <a:lnTo>
                  <a:pt x="12836" y="15399"/>
                </a:lnTo>
                <a:lnTo>
                  <a:pt x="12858" y="15753"/>
                </a:lnTo>
                <a:lnTo>
                  <a:pt x="12858" y="16144"/>
                </a:lnTo>
                <a:lnTo>
                  <a:pt x="12813" y="16535"/>
                </a:lnTo>
                <a:lnTo>
                  <a:pt x="12746" y="16888"/>
                </a:lnTo>
                <a:lnTo>
                  <a:pt x="12667" y="17224"/>
                </a:lnTo>
                <a:lnTo>
                  <a:pt x="12510" y="17503"/>
                </a:lnTo>
                <a:lnTo>
                  <a:pt x="12228" y="18043"/>
                </a:lnTo>
                <a:lnTo>
                  <a:pt x="11970" y="18546"/>
                </a:lnTo>
                <a:lnTo>
                  <a:pt x="11868" y="18751"/>
                </a:lnTo>
                <a:lnTo>
                  <a:pt x="11778" y="18974"/>
                </a:lnTo>
                <a:lnTo>
                  <a:pt x="11711" y="19179"/>
                </a:lnTo>
                <a:lnTo>
                  <a:pt x="11666" y="19365"/>
                </a:lnTo>
                <a:lnTo>
                  <a:pt x="11632" y="19570"/>
                </a:lnTo>
                <a:lnTo>
                  <a:pt x="11632" y="19756"/>
                </a:lnTo>
                <a:lnTo>
                  <a:pt x="11632" y="19942"/>
                </a:lnTo>
                <a:lnTo>
                  <a:pt x="11643" y="20110"/>
                </a:lnTo>
                <a:lnTo>
                  <a:pt x="11711" y="20296"/>
                </a:lnTo>
                <a:lnTo>
                  <a:pt x="11801" y="20464"/>
                </a:lnTo>
                <a:lnTo>
                  <a:pt x="11891" y="20650"/>
                </a:lnTo>
                <a:lnTo>
                  <a:pt x="12037" y="20836"/>
                </a:lnTo>
                <a:lnTo>
                  <a:pt x="12206" y="21004"/>
                </a:lnTo>
                <a:lnTo>
                  <a:pt x="12419" y="21190"/>
                </a:lnTo>
                <a:lnTo>
                  <a:pt x="12667" y="21320"/>
                </a:lnTo>
                <a:lnTo>
                  <a:pt x="12960" y="21432"/>
                </a:lnTo>
                <a:lnTo>
                  <a:pt x="13286" y="21544"/>
                </a:lnTo>
                <a:lnTo>
                  <a:pt x="13612" y="21655"/>
                </a:lnTo>
                <a:lnTo>
                  <a:pt x="13983" y="21693"/>
                </a:lnTo>
                <a:lnTo>
                  <a:pt x="14343" y="21730"/>
                </a:lnTo>
                <a:lnTo>
                  <a:pt x="14715" y="21730"/>
                </a:lnTo>
                <a:lnTo>
                  <a:pt x="15075" y="21730"/>
                </a:lnTo>
                <a:lnTo>
                  <a:pt x="15446" y="21655"/>
                </a:lnTo>
                <a:lnTo>
                  <a:pt x="15794" y="21581"/>
                </a:lnTo>
                <a:lnTo>
                  <a:pt x="16132" y="21432"/>
                </a:lnTo>
                <a:lnTo>
                  <a:pt x="16458" y="21302"/>
                </a:lnTo>
                <a:lnTo>
                  <a:pt x="16740" y="21078"/>
                </a:lnTo>
                <a:lnTo>
                  <a:pt x="16976" y="20836"/>
                </a:lnTo>
                <a:lnTo>
                  <a:pt x="17043" y="20650"/>
                </a:lnTo>
                <a:lnTo>
                  <a:pt x="17088" y="20426"/>
                </a:lnTo>
                <a:lnTo>
                  <a:pt x="17133" y="20222"/>
                </a:lnTo>
                <a:lnTo>
                  <a:pt x="17156" y="19980"/>
                </a:lnTo>
                <a:lnTo>
                  <a:pt x="17167" y="19477"/>
                </a:lnTo>
                <a:lnTo>
                  <a:pt x="17167" y="18974"/>
                </a:lnTo>
                <a:lnTo>
                  <a:pt x="17156" y="18397"/>
                </a:lnTo>
                <a:lnTo>
                  <a:pt x="17111" y="17820"/>
                </a:lnTo>
                <a:lnTo>
                  <a:pt x="17066" y="17261"/>
                </a:lnTo>
                <a:lnTo>
                  <a:pt x="16998" y="16646"/>
                </a:lnTo>
                <a:lnTo>
                  <a:pt x="16852" y="15511"/>
                </a:lnTo>
                <a:lnTo>
                  <a:pt x="16740" y="14393"/>
                </a:lnTo>
                <a:lnTo>
                  <a:pt x="16717" y="13928"/>
                </a:lnTo>
                <a:lnTo>
                  <a:pt x="16695" y="13462"/>
                </a:lnTo>
                <a:lnTo>
                  <a:pt x="16717" y="13071"/>
                </a:lnTo>
                <a:lnTo>
                  <a:pt x="16785" y="12755"/>
                </a:lnTo>
                <a:lnTo>
                  <a:pt x="16852" y="12419"/>
                </a:lnTo>
                <a:lnTo>
                  <a:pt x="16953" y="12140"/>
                </a:lnTo>
                <a:lnTo>
                  <a:pt x="17088" y="11898"/>
                </a:lnTo>
                <a:lnTo>
                  <a:pt x="17212" y="11675"/>
                </a:lnTo>
                <a:lnTo>
                  <a:pt x="17370" y="11470"/>
                </a:lnTo>
                <a:lnTo>
                  <a:pt x="17516" y="11284"/>
                </a:lnTo>
                <a:lnTo>
                  <a:pt x="17696" y="11135"/>
                </a:lnTo>
                <a:lnTo>
                  <a:pt x="17865" y="11042"/>
                </a:lnTo>
                <a:lnTo>
                  <a:pt x="18033" y="10930"/>
                </a:lnTo>
                <a:lnTo>
                  <a:pt x="18213" y="10893"/>
                </a:lnTo>
                <a:lnTo>
                  <a:pt x="18382" y="10893"/>
                </a:lnTo>
                <a:lnTo>
                  <a:pt x="18551" y="10967"/>
                </a:lnTo>
                <a:lnTo>
                  <a:pt x="18708" y="11042"/>
                </a:lnTo>
                <a:lnTo>
                  <a:pt x="18855" y="11172"/>
                </a:lnTo>
                <a:lnTo>
                  <a:pt x="19012" y="11358"/>
                </a:lnTo>
                <a:lnTo>
                  <a:pt x="19136" y="11600"/>
                </a:lnTo>
                <a:lnTo>
                  <a:pt x="19271" y="11861"/>
                </a:lnTo>
                <a:lnTo>
                  <a:pt x="19440" y="12028"/>
                </a:lnTo>
                <a:lnTo>
                  <a:pt x="19608" y="12177"/>
                </a:lnTo>
                <a:lnTo>
                  <a:pt x="19822" y="12289"/>
                </a:lnTo>
                <a:lnTo>
                  <a:pt x="20025" y="12289"/>
                </a:lnTo>
                <a:lnTo>
                  <a:pt x="20238" y="12289"/>
                </a:lnTo>
                <a:lnTo>
                  <a:pt x="20452" y="12215"/>
                </a:lnTo>
                <a:lnTo>
                  <a:pt x="20643" y="12103"/>
                </a:lnTo>
                <a:lnTo>
                  <a:pt x="20846" y="11973"/>
                </a:lnTo>
                <a:lnTo>
                  <a:pt x="21037" y="11786"/>
                </a:lnTo>
                <a:lnTo>
                  <a:pt x="21206" y="11563"/>
                </a:lnTo>
                <a:lnTo>
                  <a:pt x="21363" y="11321"/>
                </a:lnTo>
                <a:lnTo>
                  <a:pt x="21465" y="11079"/>
                </a:lnTo>
                <a:lnTo>
                  <a:pt x="21577" y="10744"/>
                </a:lnTo>
                <a:lnTo>
                  <a:pt x="21622" y="10427"/>
                </a:lnTo>
                <a:lnTo>
                  <a:pt x="21645" y="10111"/>
                </a:lnTo>
                <a:lnTo>
                  <a:pt x="21622" y="9608"/>
                </a:lnTo>
                <a:lnTo>
                  <a:pt x="21577" y="9142"/>
                </a:lnTo>
                <a:lnTo>
                  <a:pt x="21465" y="8751"/>
                </a:lnTo>
                <a:lnTo>
                  <a:pt x="21363" y="8397"/>
                </a:lnTo>
                <a:lnTo>
                  <a:pt x="21206" y="8062"/>
                </a:lnTo>
                <a:lnTo>
                  <a:pt x="21037" y="7820"/>
                </a:lnTo>
                <a:lnTo>
                  <a:pt x="20846" y="7597"/>
                </a:lnTo>
                <a:lnTo>
                  <a:pt x="20643" y="7429"/>
                </a:lnTo>
                <a:lnTo>
                  <a:pt x="20452" y="7317"/>
                </a:lnTo>
                <a:lnTo>
                  <a:pt x="20238" y="7206"/>
                </a:lnTo>
                <a:lnTo>
                  <a:pt x="20025" y="7168"/>
                </a:lnTo>
                <a:lnTo>
                  <a:pt x="19822" y="7206"/>
                </a:lnTo>
                <a:lnTo>
                  <a:pt x="19608" y="7243"/>
                </a:lnTo>
                <a:lnTo>
                  <a:pt x="19440" y="7355"/>
                </a:lnTo>
                <a:lnTo>
                  <a:pt x="19271" y="7504"/>
                </a:lnTo>
                <a:lnTo>
                  <a:pt x="19136" y="7708"/>
                </a:lnTo>
                <a:lnTo>
                  <a:pt x="19012" y="7895"/>
                </a:lnTo>
                <a:lnTo>
                  <a:pt x="18832" y="8025"/>
                </a:lnTo>
                <a:lnTo>
                  <a:pt x="18663" y="8174"/>
                </a:lnTo>
                <a:lnTo>
                  <a:pt x="18472" y="8248"/>
                </a:lnTo>
                <a:lnTo>
                  <a:pt x="18270" y="8286"/>
                </a:lnTo>
                <a:lnTo>
                  <a:pt x="18078" y="8323"/>
                </a:lnTo>
                <a:lnTo>
                  <a:pt x="17887" y="8323"/>
                </a:lnTo>
                <a:lnTo>
                  <a:pt x="17696" y="8248"/>
                </a:lnTo>
                <a:lnTo>
                  <a:pt x="17493" y="8174"/>
                </a:lnTo>
                <a:lnTo>
                  <a:pt x="17302" y="8062"/>
                </a:lnTo>
                <a:lnTo>
                  <a:pt x="17133" y="7969"/>
                </a:lnTo>
                <a:lnTo>
                  <a:pt x="16976" y="7783"/>
                </a:lnTo>
                <a:lnTo>
                  <a:pt x="16852" y="7597"/>
                </a:lnTo>
                <a:lnTo>
                  <a:pt x="16740" y="7429"/>
                </a:lnTo>
                <a:lnTo>
                  <a:pt x="16672" y="7168"/>
                </a:lnTo>
                <a:lnTo>
                  <a:pt x="16638" y="6926"/>
                </a:lnTo>
                <a:lnTo>
                  <a:pt x="16616" y="6498"/>
                </a:lnTo>
                <a:lnTo>
                  <a:pt x="16616" y="5772"/>
                </a:lnTo>
                <a:lnTo>
                  <a:pt x="16650" y="4915"/>
                </a:lnTo>
                <a:lnTo>
                  <a:pt x="16695" y="3928"/>
                </a:lnTo>
                <a:lnTo>
                  <a:pt x="16762" y="2960"/>
                </a:lnTo>
                <a:lnTo>
                  <a:pt x="16830" y="1992"/>
                </a:lnTo>
                <a:lnTo>
                  <a:pt x="16908" y="1173"/>
                </a:lnTo>
                <a:lnTo>
                  <a:pt x="16976" y="521"/>
                </a:lnTo>
                <a:lnTo>
                  <a:pt x="16953" y="521"/>
                </a:lnTo>
                <a:lnTo>
                  <a:pt x="16931" y="521"/>
                </a:lnTo>
                <a:lnTo>
                  <a:pt x="16267" y="484"/>
                </a:lnTo>
                <a:lnTo>
                  <a:pt x="15637" y="428"/>
                </a:lnTo>
                <a:lnTo>
                  <a:pt x="15063" y="353"/>
                </a:lnTo>
                <a:lnTo>
                  <a:pt x="14523" y="279"/>
                </a:lnTo>
                <a:lnTo>
                  <a:pt x="14040" y="167"/>
                </a:lnTo>
                <a:lnTo>
                  <a:pt x="13635" y="93"/>
                </a:lnTo>
                <a:lnTo>
                  <a:pt x="13331" y="18"/>
                </a:lnTo>
                <a:lnTo>
                  <a:pt x="13117" y="18"/>
                </a:lnTo>
                <a:lnTo>
                  <a:pt x="12982" y="18"/>
                </a:lnTo>
                <a:lnTo>
                  <a:pt x="12858" y="130"/>
                </a:lnTo>
                <a:lnTo>
                  <a:pt x="12723" y="279"/>
                </a:lnTo>
                <a:lnTo>
                  <a:pt x="12622" y="446"/>
                </a:lnTo>
                <a:lnTo>
                  <a:pt x="12510" y="670"/>
                </a:lnTo>
                <a:lnTo>
                  <a:pt x="12419" y="912"/>
                </a:lnTo>
                <a:lnTo>
                  <a:pt x="12363" y="1210"/>
                </a:lnTo>
                <a:lnTo>
                  <a:pt x="12318" y="1526"/>
                </a:lnTo>
                <a:lnTo>
                  <a:pt x="12273" y="1843"/>
                </a:lnTo>
                <a:lnTo>
                  <a:pt x="12251" y="2215"/>
                </a:lnTo>
                <a:lnTo>
                  <a:pt x="12273" y="2532"/>
                </a:lnTo>
                <a:lnTo>
                  <a:pt x="12318" y="2886"/>
                </a:lnTo>
                <a:lnTo>
                  <a:pt x="12386" y="3240"/>
                </a:lnTo>
                <a:lnTo>
                  <a:pt x="12464" y="3556"/>
                </a:lnTo>
                <a:lnTo>
                  <a:pt x="12577" y="3891"/>
                </a:lnTo>
                <a:lnTo>
                  <a:pt x="12746" y="4171"/>
                </a:lnTo>
                <a:lnTo>
                  <a:pt x="12926" y="4487"/>
                </a:lnTo>
                <a:lnTo>
                  <a:pt x="13050" y="4860"/>
                </a:lnTo>
                <a:lnTo>
                  <a:pt x="13162" y="5251"/>
                </a:lnTo>
                <a:lnTo>
                  <a:pt x="13218" y="5604"/>
                </a:lnTo>
                <a:lnTo>
                  <a:pt x="13263" y="5995"/>
                </a:lnTo>
                <a:lnTo>
                  <a:pt x="13241" y="6386"/>
                </a:lnTo>
                <a:lnTo>
                  <a:pt x="13218" y="6740"/>
                </a:lnTo>
                <a:lnTo>
                  <a:pt x="13139" y="7094"/>
                </a:lnTo>
                <a:lnTo>
                  <a:pt x="13050" y="7429"/>
                </a:lnTo>
                <a:lnTo>
                  <a:pt x="12903" y="7746"/>
                </a:lnTo>
                <a:lnTo>
                  <a:pt x="12723" y="8025"/>
                </a:lnTo>
                <a:lnTo>
                  <a:pt x="12532" y="8286"/>
                </a:lnTo>
                <a:lnTo>
                  <a:pt x="12318" y="8491"/>
                </a:lnTo>
                <a:lnTo>
                  <a:pt x="12060" y="8677"/>
                </a:lnTo>
                <a:lnTo>
                  <a:pt x="11756" y="8788"/>
                </a:lnTo>
                <a:lnTo>
                  <a:pt x="11452" y="8826"/>
                </a:lnTo>
                <a:lnTo>
                  <a:pt x="11283" y="8826"/>
                </a:lnTo>
                <a:lnTo>
                  <a:pt x="11126" y="8826"/>
                </a:lnTo>
                <a:lnTo>
                  <a:pt x="11002" y="8788"/>
                </a:lnTo>
                <a:lnTo>
                  <a:pt x="10845" y="8714"/>
                </a:lnTo>
                <a:lnTo>
                  <a:pt x="10721" y="8640"/>
                </a:lnTo>
                <a:lnTo>
                  <a:pt x="10608" y="8565"/>
                </a:lnTo>
                <a:lnTo>
                  <a:pt x="10485" y="8453"/>
                </a:lnTo>
                <a:lnTo>
                  <a:pt x="10372" y="8323"/>
                </a:lnTo>
                <a:lnTo>
                  <a:pt x="10181" y="8062"/>
                </a:lnTo>
                <a:lnTo>
                  <a:pt x="10035" y="7746"/>
                </a:lnTo>
                <a:lnTo>
                  <a:pt x="9900" y="7392"/>
                </a:lnTo>
                <a:lnTo>
                  <a:pt x="9787" y="7001"/>
                </a:lnTo>
                <a:lnTo>
                  <a:pt x="9731" y="6610"/>
                </a:lnTo>
                <a:lnTo>
                  <a:pt x="9686" y="6219"/>
                </a:lnTo>
                <a:lnTo>
                  <a:pt x="9663" y="5772"/>
                </a:lnTo>
                <a:lnTo>
                  <a:pt x="9686" y="5381"/>
                </a:lnTo>
                <a:lnTo>
                  <a:pt x="9753" y="4990"/>
                </a:lnTo>
                <a:lnTo>
                  <a:pt x="9832" y="4636"/>
                </a:lnTo>
                <a:lnTo>
                  <a:pt x="9945" y="4320"/>
                </a:lnTo>
                <a:lnTo>
                  <a:pt x="10068" y="4022"/>
                </a:lnTo>
                <a:lnTo>
                  <a:pt x="10203" y="3817"/>
                </a:lnTo>
                <a:lnTo>
                  <a:pt x="10316" y="3593"/>
                </a:lnTo>
                <a:lnTo>
                  <a:pt x="10395" y="3351"/>
                </a:lnTo>
                <a:lnTo>
                  <a:pt x="10462" y="3109"/>
                </a:lnTo>
                <a:lnTo>
                  <a:pt x="10507" y="2848"/>
                </a:lnTo>
                <a:lnTo>
                  <a:pt x="10530" y="2606"/>
                </a:lnTo>
                <a:lnTo>
                  <a:pt x="10507" y="2346"/>
                </a:lnTo>
                <a:lnTo>
                  <a:pt x="10462" y="2141"/>
                </a:lnTo>
                <a:lnTo>
                  <a:pt x="10395" y="1880"/>
                </a:lnTo>
                <a:lnTo>
                  <a:pt x="10293" y="1638"/>
                </a:lnTo>
                <a:lnTo>
                  <a:pt x="10158" y="1415"/>
                </a:lnTo>
                <a:lnTo>
                  <a:pt x="9967" y="1210"/>
                </a:lnTo>
                <a:lnTo>
                  <a:pt x="9753" y="986"/>
                </a:lnTo>
                <a:lnTo>
                  <a:pt x="9495" y="819"/>
                </a:lnTo>
                <a:lnTo>
                  <a:pt x="9191" y="670"/>
                </a:lnTo>
                <a:lnTo>
                  <a:pt x="8842" y="521"/>
                </a:lnTo>
                <a:lnTo>
                  <a:pt x="8471" y="446"/>
                </a:lnTo>
                <a:lnTo>
                  <a:pt x="7998" y="428"/>
                </a:lnTo>
                <a:lnTo>
                  <a:pt x="7413" y="428"/>
                </a:lnTo>
                <a:lnTo>
                  <a:pt x="6817" y="446"/>
                </a:lnTo>
                <a:lnTo>
                  <a:pt x="6187" y="521"/>
                </a:lnTo>
                <a:lnTo>
                  <a:pt x="5602" y="633"/>
                </a:lnTo>
                <a:lnTo>
                  <a:pt x="5107" y="744"/>
                </a:lnTo>
                <a:lnTo>
                  <a:pt x="4725" y="856"/>
                </a:lnTo>
                <a:lnTo>
                  <a:pt x="4848" y="1564"/>
                </a:lnTo>
                <a:lnTo>
                  <a:pt x="5028" y="2495"/>
                </a:lnTo>
                <a:lnTo>
                  <a:pt x="5175" y="3556"/>
                </a:lnTo>
                <a:lnTo>
                  <a:pt x="5298" y="4673"/>
                </a:lnTo>
                <a:lnTo>
                  <a:pt x="5343" y="5213"/>
                </a:lnTo>
                <a:lnTo>
                  <a:pt x="5388" y="5753"/>
                </a:lnTo>
                <a:lnTo>
                  <a:pt x="5411" y="6275"/>
                </a:lnTo>
                <a:lnTo>
                  <a:pt x="5411" y="6740"/>
                </a:lnTo>
                <a:lnTo>
                  <a:pt x="5366" y="7168"/>
                </a:lnTo>
                <a:lnTo>
                  <a:pt x="5321" y="7541"/>
                </a:lnTo>
                <a:lnTo>
                  <a:pt x="5287" y="7708"/>
                </a:lnTo>
                <a:lnTo>
                  <a:pt x="5242" y="7857"/>
                </a:lnTo>
                <a:lnTo>
                  <a:pt x="5197" y="7969"/>
                </a:lnTo>
                <a:lnTo>
                  <a:pt x="5130" y="8062"/>
                </a:lnTo>
                <a:lnTo>
                  <a:pt x="5006" y="8248"/>
                </a:lnTo>
                <a:lnTo>
                  <a:pt x="4848" y="8397"/>
                </a:lnTo>
                <a:lnTo>
                  <a:pt x="4725" y="8528"/>
                </a:lnTo>
                <a:lnTo>
                  <a:pt x="4567" y="8640"/>
                </a:lnTo>
                <a:lnTo>
                  <a:pt x="4421" y="8714"/>
                </a:lnTo>
                <a:lnTo>
                  <a:pt x="4263" y="8751"/>
                </a:lnTo>
                <a:lnTo>
                  <a:pt x="4095" y="8788"/>
                </a:lnTo>
                <a:lnTo>
                  <a:pt x="3948" y="8788"/>
                </a:lnTo>
                <a:lnTo>
                  <a:pt x="3791" y="8751"/>
                </a:lnTo>
                <a:lnTo>
                  <a:pt x="3667" y="8714"/>
                </a:lnTo>
                <a:lnTo>
                  <a:pt x="3510" y="8677"/>
                </a:lnTo>
                <a:lnTo>
                  <a:pt x="3386" y="8602"/>
                </a:lnTo>
                <a:lnTo>
                  <a:pt x="3251" y="8491"/>
                </a:lnTo>
                <a:lnTo>
                  <a:pt x="3127" y="8360"/>
                </a:lnTo>
                <a:lnTo>
                  <a:pt x="3015" y="8248"/>
                </a:lnTo>
                <a:lnTo>
                  <a:pt x="2925" y="8062"/>
                </a:lnTo>
                <a:lnTo>
                  <a:pt x="2778" y="7857"/>
                </a:lnTo>
                <a:lnTo>
                  <a:pt x="2610" y="7671"/>
                </a:lnTo>
                <a:lnTo>
                  <a:pt x="2407" y="7541"/>
                </a:lnTo>
                <a:lnTo>
                  <a:pt x="2171" y="7466"/>
                </a:lnTo>
                <a:lnTo>
                  <a:pt x="1957" y="7429"/>
                </a:lnTo>
                <a:lnTo>
                  <a:pt x="1698" y="7429"/>
                </a:lnTo>
                <a:lnTo>
                  <a:pt x="1462" y="7466"/>
                </a:lnTo>
                <a:lnTo>
                  <a:pt x="1226" y="7559"/>
                </a:lnTo>
                <a:lnTo>
                  <a:pt x="989" y="7708"/>
                </a:lnTo>
                <a:lnTo>
                  <a:pt x="776" y="7932"/>
                </a:lnTo>
                <a:lnTo>
                  <a:pt x="551" y="8211"/>
                </a:lnTo>
                <a:lnTo>
                  <a:pt x="382" y="8528"/>
                </a:lnTo>
                <a:lnTo>
                  <a:pt x="315" y="8714"/>
                </a:lnTo>
                <a:lnTo>
                  <a:pt x="236" y="8919"/>
                </a:lnTo>
                <a:lnTo>
                  <a:pt x="191" y="9142"/>
                </a:lnTo>
                <a:lnTo>
                  <a:pt x="123" y="9347"/>
                </a:lnTo>
                <a:lnTo>
                  <a:pt x="78" y="9608"/>
                </a:lnTo>
                <a:lnTo>
                  <a:pt x="56" y="9887"/>
                </a:lnTo>
                <a:lnTo>
                  <a:pt x="33" y="10185"/>
                </a:lnTo>
                <a:lnTo>
                  <a:pt x="33" y="10464"/>
                </a:lnTo>
                <a:lnTo>
                  <a:pt x="33" y="10706"/>
                </a:lnTo>
                <a:lnTo>
                  <a:pt x="56" y="10967"/>
                </a:lnTo>
                <a:lnTo>
                  <a:pt x="78" y="11172"/>
                </a:lnTo>
                <a:lnTo>
                  <a:pt x="123" y="11395"/>
                </a:lnTo>
                <a:lnTo>
                  <a:pt x="168" y="11600"/>
                </a:lnTo>
                <a:lnTo>
                  <a:pt x="236" y="11786"/>
                </a:lnTo>
                <a:lnTo>
                  <a:pt x="292" y="11973"/>
                </a:lnTo>
                <a:lnTo>
                  <a:pt x="382" y="12140"/>
                </a:lnTo>
                <a:lnTo>
                  <a:pt x="540" y="12419"/>
                </a:lnTo>
                <a:lnTo>
                  <a:pt x="731" y="12680"/>
                </a:lnTo>
                <a:lnTo>
                  <a:pt x="944" y="12866"/>
                </a:lnTo>
                <a:lnTo>
                  <a:pt x="1158" y="12997"/>
                </a:lnTo>
                <a:lnTo>
                  <a:pt x="1395" y="13108"/>
                </a:lnTo>
                <a:lnTo>
                  <a:pt x="1608" y="13183"/>
                </a:lnTo>
                <a:lnTo>
                  <a:pt x="1856" y="13183"/>
                </a:lnTo>
                <a:lnTo>
                  <a:pt x="2070" y="13146"/>
                </a:lnTo>
                <a:lnTo>
                  <a:pt x="2261" y="13071"/>
                </a:lnTo>
                <a:lnTo>
                  <a:pt x="2430" y="12960"/>
                </a:lnTo>
                <a:lnTo>
                  <a:pt x="2587" y="12792"/>
                </a:lnTo>
                <a:lnTo>
                  <a:pt x="2688" y="12606"/>
                </a:lnTo>
                <a:lnTo>
                  <a:pt x="2801" y="12419"/>
                </a:lnTo>
                <a:lnTo>
                  <a:pt x="2925" y="12289"/>
                </a:lnTo>
                <a:lnTo>
                  <a:pt x="3082" y="12177"/>
                </a:lnTo>
                <a:lnTo>
                  <a:pt x="3228" y="12103"/>
                </a:lnTo>
                <a:lnTo>
                  <a:pt x="3408" y="12103"/>
                </a:lnTo>
                <a:lnTo>
                  <a:pt x="3577" y="12103"/>
                </a:lnTo>
                <a:lnTo>
                  <a:pt x="3723" y="12177"/>
                </a:lnTo>
                <a:lnTo>
                  <a:pt x="3903" y="12252"/>
                </a:lnTo>
                <a:lnTo>
                  <a:pt x="4072" y="12364"/>
                </a:lnTo>
                <a:lnTo>
                  <a:pt x="4230" y="12494"/>
                </a:lnTo>
                <a:lnTo>
                  <a:pt x="4353" y="12643"/>
                </a:lnTo>
                <a:lnTo>
                  <a:pt x="4488" y="12829"/>
                </a:lnTo>
                <a:lnTo>
                  <a:pt x="4567" y="13034"/>
                </a:lnTo>
                <a:lnTo>
                  <a:pt x="4657" y="13257"/>
                </a:lnTo>
                <a:lnTo>
                  <a:pt x="4702" y="13462"/>
                </a:lnTo>
                <a:lnTo>
                  <a:pt x="4725" y="13686"/>
                </a:lnTo>
                <a:lnTo>
                  <a:pt x="4702" y="14282"/>
                </a:lnTo>
                <a:lnTo>
                  <a:pt x="4657" y="15045"/>
                </a:lnTo>
                <a:lnTo>
                  <a:pt x="4612" y="15976"/>
                </a:lnTo>
                <a:lnTo>
                  <a:pt x="4590" y="16926"/>
                </a:lnTo>
                <a:lnTo>
                  <a:pt x="4567" y="17968"/>
                </a:lnTo>
                <a:lnTo>
                  <a:pt x="4567" y="19011"/>
                </a:lnTo>
                <a:lnTo>
                  <a:pt x="4590" y="19514"/>
                </a:lnTo>
                <a:lnTo>
                  <a:pt x="4612" y="19980"/>
                </a:lnTo>
                <a:lnTo>
                  <a:pt x="4657" y="20426"/>
                </a:lnTo>
                <a:lnTo>
                  <a:pt x="4725" y="20836"/>
                </a:lnTo>
                <a:lnTo>
                  <a:pt x="4848" y="20929"/>
                </a:lnTo>
                <a:lnTo>
                  <a:pt x="5040" y="21004"/>
                </a:lnTo>
                <a:lnTo>
                  <a:pt x="5265" y="21078"/>
                </a:lnTo>
                <a:lnTo>
                  <a:pt x="5478" y="21115"/>
                </a:lnTo>
                <a:lnTo>
                  <a:pt x="6041" y="21115"/>
                </a:lnTo>
                <a:lnTo>
                  <a:pt x="6637" y="21078"/>
                </a:lnTo>
                <a:lnTo>
                  <a:pt x="7312" y="21004"/>
                </a:lnTo>
                <a:lnTo>
                  <a:pt x="7998" y="20929"/>
                </a:lnTo>
                <a:lnTo>
                  <a:pt x="8696" y="20855"/>
                </a:lnTo>
                <a:lnTo>
                  <a:pt x="9360" y="20836"/>
                </a:lnTo>
                <a:close/>
              </a:path>
            </a:pathLst>
          </a:custGeom>
          <a:solidFill>
            <a:srgbClr val="FFCC99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27" name="Puzzle3"/>
          <p:cNvSpPr>
            <a:spLocks noEditPoints="1" noChangeArrowheads="1"/>
          </p:cNvSpPr>
          <p:nvPr/>
        </p:nvSpPr>
        <p:spPr bwMode="auto">
          <a:xfrm>
            <a:off x="6492946" y="3778519"/>
            <a:ext cx="1012316" cy="1221887"/>
          </a:xfrm>
          <a:custGeom>
            <a:avLst/>
            <a:gdLst>
              <a:gd name="T0" fmla="*/ 10391 w 21600"/>
              <a:gd name="T1" fmla="*/ 15806 h 21600"/>
              <a:gd name="T2" fmla="*/ 20551 w 21600"/>
              <a:gd name="T3" fmla="*/ 21088 h 21600"/>
              <a:gd name="T4" fmla="*/ 13180 w 21600"/>
              <a:gd name="T5" fmla="*/ 13801 h 21600"/>
              <a:gd name="T6" fmla="*/ 20551 w 21600"/>
              <a:gd name="T7" fmla="*/ 7025 h 21600"/>
              <a:gd name="T8" fmla="*/ 10500 w 21600"/>
              <a:gd name="T9" fmla="*/ 52 h 21600"/>
              <a:gd name="T10" fmla="*/ 692 w 21600"/>
              <a:gd name="T11" fmla="*/ 6802 h 21600"/>
              <a:gd name="T12" fmla="*/ 8064 w 21600"/>
              <a:gd name="T13" fmla="*/ 13526 h 21600"/>
              <a:gd name="T14" fmla="*/ 692 w 21600"/>
              <a:gd name="T15" fmla="*/ 21088 h 21600"/>
              <a:gd name="T16" fmla="*/ 2273 w 21600"/>
              <a:gd name="T17" fmla="*/ 7719 h 21600"/>
              <a:gd name="T18" fmla="*/ 19149 w 21600"/>
              <a:gd name="T19" fmla="*/ 20237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6625" y="20892"/>
                </a:moveTo>
                <a:lnTo>
                  <a:pt x="7105" y="21023"/>
                </a:lnTo>
                <a:lnTo>
                  <a:pt x="7513" y="21088"/>
                </a:lnTo>
                <a:lnTo>
                  <a:pt x="7922" y="21115"/>
                </a:lnTo>
                <a:lnTo>
                  <a:pt x="8242" y="21115"/>
                </a:lnTo>
                <a:lnTo>
                  <a:pt x="8544" y="21062"/>
                </a:lnTo>
                <a:lnTo>
                  <a:pt x="8810" y="20997"/>
                </a:lnTo>
                <a:lnTo>
                  <a:pt x="9023" y="20892"/>
                </a:lnTo>
                <a:lnTo>
                  <a:pt x="9148" y="20761"/>
                </a:lnTo>
                <a:lnTo>
                  <a:pt x="9290" y="20616"/>
                </a:lnTo>
                <a:lnTo>
                  <a:pt x="9361" y="20459"/>
                </a:lnTo>
                <a:lnTo>
                  <a:pt x="9396" y="20289"/>
                </a:lnTo>
                <a:lnTo>
                  <a:pt x="9396" y="20092"/>
                </a:lnTo>
                <a:lnTo>
                  <a:pt x="9325" y="19909"/>
                </a:lnTo>
                <a:lnTo>
                  <a:pt x="9219" y="19738"/>
                </a:lnTo>
                <a:lnTo>
                  <a:pt x="9094" y="19555"/>
                </a:lnTo>
                <a:lnTo>
                  <a:pt x="8917" y="19384"/>
                </a:lnTo>
                <a:lnTo>
                  <a:pt x="8650" y="19162"/>
                </a:lnTo>
                <a:lnTo>
                  <a:pt x="8437" y="18900"/>
                </a:lnTo>
                <a:lnTo>
                  <a:pt x="8277" y="18624"/>
                </a:lnTo>
                <a:lnTo>
                  <a:pt x="8135" y="18349"/>
                </a:lnTo>
                <a:lnTo>
                  <a:pt x="8028" y="18048"/>
                </a:lnTo>
                <a:lnTo>
                  <a:pt x="7993" y="17746"/>
                </a:lnTo>
                <a:lnTo>
                  <a:pt x="7993" y="17471"/>
                </a:lnTo>
                <a:lnTo>
                  <a:pt x="8028" y="17169"/>
                </a:lnTo>
                <a:lnTo>
                  <a:pt x="8135" y="16920"/>
                </a:lnTo>
                <a:lnTo>
                  <a:pt x="8277" y="16671"/>
                </a:lnTo>
                <a:lnTo>
                  <a:pt x="8366" y="16540"/>
                </a:lnTo>
                <a:lnTo>
                  <a:pt x="8473" y="16409"/>
                </a:lnTo>
                <a:lnTo>
                  <a:pt x="8615" y="16317"/>
                </a:lnTo>
                <a:lnTo>
                  <a:pt x="8739" y="16213"/>
                </a:lnTo>
                <a:lnTo>
                  <a:pt x="8881" y="16134"/>
                </a:lnTo>
                <a:lnTo>
                  <a:pt x="9059" y="16055"/>
                </a:lnTo>
                <a:lnTo>
                  <a:pt x="9254" y="15990"/>
                </a:lnTo>
                <a:lnTo>
                  <a:pt x="9432" y="15911"/>
                </a:lnTo>
                <a:lnTo>
                  <a:pt x="9663" y="15885"/>
                </a:lnTo>
                <a:lnTo>
                  <a:pt x="9876" y="15833"/>
                </a:lnTo>
                <a:lnTo>
                  <a:pt x="10142" y="15806"/>
                </a:lnTo>
                <a:lnTo>
                  <a:pt x="10391" y="15806"/>
                </a:lnTo>
                <a:lnTo>
                  <a:pt x="10728" y="15806"/>
                </a:lnTo>
                <a:lnTo>
                  <a:pt x="10995" y="15806"/>
                </a:lnTo>
                <a:lnTo>
                  <a:pt x="11279" y="15833"/>
                </a:lnTo>
                <a:lnTo>
                  <a:pt x="11546" y="15885"/>
                </a:lnTo>
                <a:lnTo>
                  <a:pt x="11776" y="15937"/>
                </a:lnTo>
                <a:lnTo>
                  <a:pt x="12025" y="15990"/>
                </a:lnTo>
                <a:lnTo>
                  <a:pt x="12221" y="16055"/>
                </a:lnTo>
                <a:lnTo>
                  <a:pt x="12434" y="16134"/>
                </a:lnTo>
                <a:lnTo>
                  <a:pt x="12611" y="16213"/>
                </a:lnTo>
                <a:lnTo>
                  <a:pt x="12771" y="16317"/>
                </a:lnTo>
                <a:lnTo>
                  <a:pt x="12913" y="16409"/>
                </a:lnTo>
                <a:lnTo>
                  <a:pt x="13038" y="16514"/>
                </a:lnTo>
                <a:lnTo>
                  <a:pt x="13251" y="16737"/>
                </a:lnTo>
                <a:lnTo>
                  <a:pt x="13428" y="16986"/>
                </a:lnTo>
                <a:lnTo>
                  <a:pt x="13517" y="17248"/>
                </a:lnTo>
                <a:lnTo>
                  <a:pt x="13588" y="17523"/>
                </a:lnTo>
                <a:lnTo>
                  <a:pt x="13588" y="17799"/>
                </a:lnTo>
                <a:lnTo>
                  <a:pt x="13517" y="18074"/>
                </a:lnTo>
                <a:lnTo>
                  <a:pt x="13428" y="18323"/>
                </a:lnTo>
                <a:lnTo>
                  <a:pt x="13286" y="18572"/>
                </a:lnTo>
                <a:lnTo>
                  <a:pt x="13109" y="18808"/>
                </a:lnTo>
                <a:lnTo>
                  <a:pt x="12878" y="19031"/>
                </a:lnTo>
                <a:lnTo>
                  <a:pt x="12434" y="19411"/>
                </a:lnTo>
                <a:lnTo>
                  <a:pt x="12132" y="19738"/>
                </a:lnTo>
                <a:lnTo>
                  <a:pt x="12025" y="19856"/>
                </a:lnTo>
                <a:lnTo>
                  <a:pt x="11919" y="20014"/>
                </a:lnTo>
                <a:lnTo>
                  <a:pt x="11883" y="20132"/>
                </a:lnTo>
                <a:lnTo>
                  <a:pt x="11883" y="20263"/>
                </a:lnTo>
                <a:lnTo>
                  <a:pt x="11883" y="20394"/>
                </a:lnTo>
                <a:lnTo>
                  <a:pt x="11954" y="20485"/>
                </a:lnTo>
                <a:lnTo>
                  <a:pt x="12061" y="20590"/>
                </a:lnTo>
                <a:lnTo>
                  <a:pt x="12185" y="20695"/>
                </a:lnTo>
                <a:lnTo>
                  <a:pt x="12327" y="20787"/>
                </a:lnTo>
                <a:lnTo>
                  <a:pt x="12540" y="20892"/>
                </a:lnTo>
                <a:lnTo>
                  <a:pt x="12771" y="20997"/>
                </a:lnTo>
                <a:lnTo>
                  <a:pt x="13073" y="21088"/>
                </a:lnTo>
                <a:lnTo>
                  <a:pt x="13428" y="21193"/>
                </a:lnTo>
                <a:lnTo>
                  <a:pt x="13873" y="21298"/>
                </a:lnTo>
                <a:lnTo>
                  <a:pt x="14317" y="21390"/>
                </a:lnTo>
                <a:lnTo>
                  <a:pt x="14778" y="21468"/>
                </a:lnTo>
                <a:lnTo>
                  <a:pt x="15294" y="21547"/>
                </a:lnTo>
                <a:lnTo>
                  <a:pt x="15809" y="21600"/>
                </a:lnTo>
                <a:lnTo>
                  <a:pt x="16359" y="21652"/>
                </a:lnTo>
                <a:lnTo>
                  <a:pt x="16875" y="21678"/>
                </a:lnTo>
                <a:lnTo>
                  <a:pt x="17407" y="21678"/>
                </a:lnTo>
                <a:lnTo>
                  <a:pt x="17958" y="21678"/>
                </a:lnTo>
                <a:lnTo>
                  <a:pt x="18473" y="21652"/>
                </a:lnTo>
                <a:lnTo>
                  <a:pt x="18953" y="21573"/>
                </a:lnTo>
                <a:lnTo>
                  <a:pt x="19397" y="21495"/>
                </a:lnTo>
                <a:lnTo>
                  <a:pt x="19841" y="21390"/>
                </a:lnTo>
                <a:lnTo>
                  <a:pt x="20214" y="21272"/>
                </a:lnTo>
                <a:lnTo>
                  <a:pt x="20551" y="21088"/>
                </a:lnTo>
                <a:lnTo>
                  <a:pt x="20480" y="20787"/>
                </a:lnTo>
                <a:lnTo>
                  <a:pt x="20409" y="20485"/>
                </a:lnTo>
                <a:lnTo>
                  <a:pt x="20356" y="20158"/>
                </a:lnTo>
                <a:lnTo>
                  <a:pt x="20356" y="19804"/>
                </a:lnTo>
                <a:lnTo>
                  <a:pt x="20321" y="19083"/>
                </a:lnTo>
                <a:lnTo>
                  <a:pt x="20356" y="18349"/>
                </a:lnTo>
                <a:lnTo>
                  <a:pt x="20409" y="17641"/>
                </a:lnTo>
                <a:lnTo>
                  <a:pt x="20480" y="17012"/>
                </a:lnTo>
                <a:lnTo>
                  <a:pt x="20551" y="16488"/>
                </a:lnTo>
                <a:lnTo>
                  <a:pt x="20551" y="16055"/>
                </a:lnTo>
                <a:lnTo>
                  <a:pt x="20551" y="15911"/>
                </a:lnTo>
                <a:lnTo>
                  <a:pt x="20445" y="15754"/>
                </a:lnTo>
                <a:lnTo>
                  <a:pt x="20356" y="15610"/>
                </a:lnTo>
                <a:lnTo>
                  <a:pt x="20178" y="15452"/>
                </a:lnTo>
                <a:lnTo>
                  <a:pt x="20001" y="15334"/>
                </a:lnTo>
                <a:lnTo>
                  <a:pt x="19770" y="15230"/>
                </a:lnTo>
                <a:lnTo>
                  <a:pt x="19521" y="15125"/>
                </a:lnTo>
                <a:lnTo>
                  <a:pt x="19290" y="15059"/>
                </a:lnTo>
                <a:lnTo>
                  <a:pt x="19024" y="15007"/>
                </a:lnTo>
                <a:lnTo>
                  <a:pt x="18740" y="14954"/>
                </a:lnTo>
                <a:lnTo>
                  <a:pt x="18509" y="14954"/>
                </a:lnTo>
                <a:lnTo>
                  <a:pt x="18225" y="14954"/>
                </a:lnTo>
                <a:lnTo>
                  <a:pt x="17994" y="15007"/>
                </a:lnTo>
                <a:lnTo>
                  <a:pt x="17763" y="15085"/>
                </a:lnTo>
                <a:lnTo>
                  <a:pt x="17550" y="15177"/>
                </a:lnTo>
                <a:lnTo>
                  <a:pt x="17372" y="15308"/>
                </a:lnTo>
                <a:lnTo>
                  <a:pt x="17176" y="15426"/>
                </a:lnTo>
                <a:lnTo>
                  <a:pt x="16928" y="15557"/>
                </a:lnTo>
                <a:lnTo>
                  <a:pt x="16661" y="15636"/>
                </a:lnTo>
                <a:lnTo>
                  <a:pt x="16359" y="15688"/>
                </a:lnTo>
                <a:lnTo>
                  <a:pt x="16022" y="15715"/>
                </a:lnTo>
                <a:lnTo>
                  <a:pt x="15667" y="15688"/>
                </a:lnTo>
                <a:lnTo>
                  <a:pt x="15294" y="15662"/>
                </a:lnTo>
                <a:lnTo>
                  <a:pt x="14956" y="15583"/>
                </a:lnTo>
                <a:lnTo>
                  <a:pt x="14619" y="15479"/>
                </a:lnTo>
                <a:lnTo>
                  <a:pt x="14281" y="15334"/>
                </a:lnTo>
                <a:lnTo>
                  <a:pt x="13961" y="15177"/>
                </a:lnTo>
                <a:lnTo>
                  <a:pt x="13695" y="14981"/>
                </a:lnTo>
                <a:lnTo>
                  <a:pt x="13588" y="14850"/>
                </a:lnTo>
                <a:lnTo>
                  <a:pt x="13482" y="14732"/>
                </a:lnTo>
                <a:lnTo>
                  <a:pt x="13393" y="14600"/>
                </a:lnTo>
                <a:lnTo>
                  <a:pt x="13322" y="14456"/>
                </a:lnTo>
                <a:lnTo>
                  <a:pt x="13251" y="14299"/>
                </a:lnTo>
                <a:lnTo>
                  <a:pt x="13215" y="14155"/>
                </a:lnTo>
                <a:lnTo>
                  <a:pt x="13180" y="13971"/>
                </a:lnTo>
                <a:lnTo>
                  <a:pt x="13180" y="13801"/>
                </a:lnTo>
                <a:lnTo>
                  <a:pt x="13180" y="13591"/>
                </a:lnTo>
                <a:lnTo>
                  <a:pt x="13215" y="13395"/>
                </a:lnTo>
                <a:lnTo>
                  <a:pt x="13251" y="13198"/>
                </a:lnTo>
                <a:lnTo>
                  <a:pt x="13322" y="13015"/>
                </a:lnTo>
                <a:lnTo>
                  <a:pt x="13393" y="12870"/>
                </a:lnTo>
                <a:lnTo>
                  <a:pt x="13482" y="12713"/>
                </a:lnTo>
                <a:lnTo>
                  <a:pt x="13588" y="12569"/>
                </a:lnTo>
                <a:lnTo>
                  <a:pt x="13730" y="12438"/>
                </a:lnTo>
                <a:lnTo>
                  <a:pt x="13997" y="12215"/>
                </a:lnTo>
                <a:lnTo>
                  <a:pt x="14334" y="12005"/>
                </a:lnTo>
                <a:lnTo>
                  <a:pt x="14690" y="11861"/>
                </a:lnTo>
                <a:lnTo>
                  <a:pt x="15063" y="11756"/>
                </a:lnTo>
                <a:lnTo>
                  <a:pt x="15436" y="11678"/>
                </a:lnTo>
                <a:lnTo>
                  <a:pt x="15809" y="11638"/>
                </a:lnTo>
                <a:lnTo>
                  <a:pt x="16182" y="11638"/>
                </a:lnTo>
                <a:lnTo>
                  <a:pt x="16555" y="11678"/>
                </a:lnTo>
                <a:lnTo>
                  <a:pt x="16910" y="11730"/>
                </a:lnTo>
                <a:lnTo>
                  <a:pt x="17248" y="11835"/>
                </a:lnTo>
                <a:lnTo>
                  <a:pt x="17514" y="11966"/>
                </a:lnTo>
                <a:lnTo>
                  <a:pt x="17763" y="12110"/>
                </a:lnTo>
                <a:lnTo>
                  <a:pt x="17887" y="12215"/>
                </a:lnTo>
                <a:lnTo>
                  <a:pt x="18065" y="12307"/>
                </a:lnTo>
                <a:lnTo>
                  <a:pt x="18260" y="12412"/>
                </a:lnTo>
                <a:lnTo>
                  <a:pt x="18438" y="12464"/>
                </a:lnTo>
                <a:lnTo>
                  <a:pt x="18669" y="12543"/>
                </a:lnTo>
                <a:lnTo>
                  <a:pt x="18882" y="12569"/>
                </a:lnTo>
                <a:lnTo>
                  <a:pt x="19113" y="12595"/>
                </a:lnTo>
                <a:lnTo>
                  <a:pt x="19361" y="12608"/>
                </a:lnTo>
                <a:lnTo>
                  <a:pt x="19592" y="12608"/>
                </a:lnTo>
                <a:lnTo>
                  <a:pt x="19841" y="12595"/>
                </a:lnTo>
                <a:lnTo>
                  <a:pt x="20072" y="12543"/>
                </a:lnTo>
                <a:lnTo>
                  <a:pt x="20321" y="12490"/>
                </a:lnTo>
                <a:lnTo>
                  <a:pt x="20551" y="12438"/>
                </a:lnTo>
                <a:lnTo>
                  <a:pt x="20800" y="12333"/>
                </a:lnTo>
                <a:lnTo>
                  <a:pt x="20996" y="12241"/>
                </a:lnTo>
                <a:lnTo>
                  <a:pt x="21244" y="12110"/>
                </a:lnTo>
                <a:lnTo>
                  <a:pt x="21298" y="12032"/>
                </a:lnTo>
                <a:lnTo>
                  <a:pt x="21404" y="11966"/>
                </a:lnTo>
                <a:lnTo>
                  <a:pt x="21475" y="11861"/>
                </a:lnTo>
                <a:lnTo>
                  <a:pt x="21511" y="11730"/>
                </a:lnTo>
                <a:lnTo>
                  <a:pt x="21617" y="11481"/>
                </a:lnTo>
                <a:lnTo>
                  <a:pt x="21653" y="11180"/>
                </a:lnTo>
                <a:lnTo>
                  <a:pt x="21653" y="10826"/>
                </a:lnTo>
                <a:lnTo>
                  <a:pt x="21653" y="10472"/>
                </a:lnTo>
                <a:lnTo>
                  <a:pt x="21582" y="10092"/>
                </a:lnTo>
                <a:lnTo>
                  <a:pt x="21511" y="9725"/>
                </a:lnTo>
                <a:lnTo>
                  <a:pt x="21298" y="8912"/>
                </a:lnTo>
                <a:lnTo>
                  <a:pt x="21067" y="8191"/>
                </a:lnTo>
                <a:lnTo>
                  <a:pt x="20800" y="7536"/>
                </a:lnTo>
                <a:lnTo>
                  <a:pt x="20551" y="7025"/>
                </a:lnTo>
                <a:lnTo>
                  <a:pt x="20001" y="7103"/>
                </a:lnTo>
                <a:lnTo>
                  <a:pt x="19432" y="7156"/>
                </a:lnTo>
                <a:lnTo>
                  <a:pt x="18846" y="7208"/>
                </a:lnTo>
                <a:lnTo>
                  <a:pt x="18225" y="7208"/>
                </a:lnTo>
                <a:lnTo>
                  <a:pt x="17656" y="7208"/>
                </a:lnTo>
                <a:lnTo>
                  <a:pt x="17070" y="7182"/>
                </a:lnTo>
                <a:lnTo>
                  <a:pt x="16484" y="7156"/>
                </a:lnTo>
                <a:lnTo>
                  <a:pt x="15986" y="7103"/>
                </a:lnTo>
                <a:lnTo>
                  <a:pt x="14992" y="6999"/>
                </a:lnTo>
                <a:lnTo>
                  <a:pt x="14210" y="6907"/>
                </a:lnTo>
                <a:lnTo>
                  <a:pt x="13695" y="6828"/>
                </a:lnTo>
                <a:lnTo>
                  <a:pt x="13517" y="6802"/>
                </a:lnTo>
                <a:lnTo>
                  <a:pt x="13073" y="6645"/>
                </a:lnTo>
                <a:lnTo>
                  <a:pt x="12700" y="6474"/>
                </a:lnTo>
                <a:lnTo>
                  <a:pt x="12363" y="6304"/>
                </a:lnTo>
                <a:lnTo>
                  <a:pt x="12132" y="6094"/>
                </a:lnTo>
                <a:lnTo>
                  <a:pt x="11919" y="5871"/>
                </a:lnTo>
                <a:lnTo>
                  <a:pt x="11776" y="5649"/>
                </a:lnTo>
                <a:lnTo>
                  <a:pt x="11688" y="5413"/>
                </a:lnTo>
                <a:lnTo>
                  <a:pt x="11617" y="5190"/>
                </a:lnTo>
                <a:lnTo>
                  <a:pt x="11617" y="4941"/>
                </a:lnTo>
                <a:lnTo>
                  <a:pt x="11652" y="4718"/>
                </a:lnTo>
                <a:lnTo>
                  <a:pt x="11723" y="4482"/>
                </a:lnTo>
                <a:lnTo>
                  <a:pt x="11812" y="4285"/>
                </a:lnTo>
                <a:lnTo>
                  <a:pt x="11919" y="4089"/>
                </a:lnTo>
                <a:lnTo>
                  <a:pt x="12096" y="3905"/>
                </a:lnTo>
                <a:lnTo>
                  <a:pt x="12292" y="3735"/>
                </a:lnTo>
                <a:lnTo>
                  <a:pt x="12505" y="3604"/>
                </a:lnTo>
                <a:lnTo>
                  <a:pt x="12700" y="3460"/>
                </a:lnTo>
                <a:lnTo>
                  <a:pt x="12878" y="3250"/>
                </a:lnTo>
                <a:lnTo>
                  <a:pt x="13038" y="3027"/>
                </a:lnTo>
                <a:lnTo>
                  <a:pt x="13180" y="2752"/>
                </a:lnTo>
                <a:lnTo>
                  <a:pt x="13286" y="2477"/>
                </a:lnTo>
                <a:lnTo>
                  <a:pt x="13322" y="2175"/>
                </a:lnTo>
                <a:lnTo>
                  <a:pt x="13357" y="1874"/>
                </a:lnTo>
                <a:lnTo>
                  <a:pt x="13286" y="1572"/>
                </a:lnTo>
                <a:lnTo>
                  <a:pt x="13180" y="1271"/>
                </a:lnTo>
                <a:lnTo>
                  <a:pt x="13038" y="983"/>
                </a:lnTo>
                <a:lnTo>
                  <a:pt x="12949" y="865"/>
                </a:lnTo>
                <a:lnTo>
                  <a:pt x="12807" y="733"/>
                </a:lnTo>
                <a:lnTo>
                  <a:pt x="12665" y="616"/>
                </a:lnTo>
                <a:lnTo>
                  <a:pt x="12505" y="511"/>
                </a:lnTo>
                <a:lnTo>
                  <a:pt x="12327" y="406"/>
                </a:lnTo>
                <a:lnTo>
                  <a:pt x="12132" y="314"/>
                </a:lnTo>
                <a:lnTo>
                  <a:pt x="11883" y="235"/>
                </a:lnTo>
                <a:lnTo>
                  <a:pt x="11652" y="183"/>
                </a:lnTo>
                <a:lnTo>
                  <a:pt x="11368" y="104"/>
                </a:lnTo>
                <a:lnTo>
                  <a:pt x="11101" y="78"/>
                </a:lnTo>
                <a:lnTo>
                  <a:pt x="10800" y="52"/>
                </a:lnTo>
                <a:lnTo>
                  <a:pt x="10444" y="52"/>
                </a:lnTo>
                <a:lnTo>
                  <a:pt x="10142" y="52"/>
                </a:lnTo>
                <a:lnTo>
                  <a:pt x="9840" y="78"/>
                </a:lnTo>
                <a:lnTo>
                  <a:pt x="9574" y="104"/>
                </a:lnTo>
                <a:lnTo>
                  <a:pt x="9325" y="157"/>
                </a:lnTo>
                <a:lnTo>
                  <a:pt x="9094" y="209"/>
                </a:lnTo>
                <a:lnTo>
                  <a:pt x="8846" y="262"/>
                </a:lnTo>
                <a:lnTo>
                  <a:pt x="8650" y="340"/>
                </a:lnTo>
                <a:lnTo>
                  <a:pt x="8437" y="432"/>
                </a:lnTo>
                <a:lnTo>
                  <a:pt x="8277" y="511"/>
                </a:lnTo>
                <a:lnTo>
                  <a:pt x="8100" y="616"/>
                </a:lnTo>
                <a:lnTo>
                  <a:pt x="7957" y="707"/>
                </a:lnTo>
                <a:lnTo>
                  <a:pt x="7833" y="838"/>
                </a:lnTo>
                <a:lnTo>
                  <a:pt x="7620" y="1061"/>
                </a:lnTo>
                <a:lnTo>
                  <a:pt x="7442" y="1336"/>
                </a:lnTo>
                <a:lnTo>
                  <a:pt x="7353" y="1599"/>
                </a:lnTo>
                <a:lnTo>
                  <a:pt x="7318" y="1900"/>
                </a:lnTo>
                <a:lnTo>
                  <a:pt x="7318" y="2175"/>
                </a:lnTo>
                <a:lnTo>
                  <a:pt x="7353" y="2450"/>
                </a:lnTo>
                <a:lnTo>
                  <a:pt x="7442" y="2726"/>
                </a:lnTo>
                <a:lnTo>
                  <a:pt x="7620" y="2975"/>
                </a:lnTo>
                <a:lnTo>
                  <a:pt x="7833" y="3198"/>
                </a:lnTo>
                <a:lnTo>
                  <a:pt x="8064" y="3433"/>
                </a:lnTo>
                <a:lnTo>
                  <a:pt x="8295" y="3630"/>
                </a:lnTo>
                <a:lnTo>
                  <a:pt x="8508" y="3853"/>
                </a:lnTo>
                <a:lnTo>
                  <a:pt x="8686" y="4089"/>
                </a:lnTo>
                <a:lnTo>
                  <a:pt x="8775" y="4312"/>
                </a:lnTo>
                <a:lnTo>
                  <a:pt x="8846" y="4561"/>
                </a:lnTo>
                <a:lnTo>
                  <a:pt x="8846" y="4810"/>
                </a:lnTo>
                <a:lnTo>
                  <a:pt x="8810" y="5059"/>
                </a:lnTo>
                <a:lnTo>
                  <a:pt x="8721" y="5295"/>
                </a:lnTo>
                <a:lnTo>
                  <a:pt x="8579" y="5544"/>
                </a:lnTo>
                <a:lnTo>
                  <a:pt x="8366" y="5766"/>
                </a:lnTo>
                <a:lnTo>
                  <a:pt x="8135" y="5976"/>
                </a:lnTo>
                <a:lnTo>
                  <a:pt x="7833" y="6199"/>
                </a:lnTo>
                <a:lnTo>
                  <a:pt x="7478" y="6369"/>
                </a:lnTo>
                <a:lnTo>
                  <a:pt x="7069" y="6527"/>
                </a:lnTo>
                <a:lnTo>
                  <a:pt x="6590" y="6671"/>
                </a:lnTo>
                <a:lnTo>
                  <a:pt x="6092" y="6802"/>
                </a:lnTo>
                <a:lnTo>
                  <a:pt x="5684" y="6802"/>
                </a:lnTo>
                <a:lnTo>
                  <a:pt x="5133" y="6802"/>
                </a:lnTo>
                <a:lnTo>
                  <a:pt x="4547" y="6802"/>
                </a:lnTo>
                <a:lnTo>
                  <a:pt x="3872" y="6802"/>
                </a:lnTo>
                <a:lnTo>
                  <a:pt x="3144" y="6802"/>
                </a:lnTo>
                <a:lnTo>
                  <a:pt x="2362" y="6802"/>
                </a:lnTo>
                <a:lnTo>
                  <a:pt x="1545" y="6802"/>
                </a:lnTo>
                <a:lnTo>
                  <a:pt x="692" y="6802"/>
                </a:lnTo>
                <a:lnTo>
                  <a:pt x="586" y="7234"/>
                </a:lnTo>
                <a:lnTo>
                  <a:pt x="461" y="7837"/>
                </a:lnTo>
                <a:lnTo>
                  <a:pt x="355" y="8493"/>
                </a:lnTo>
                <a:lnTo>
                  <a:pt x="248" y="9187"/>
                </a:lnTo>
                <a:lnTo>
                  <a:pt x="142" y="9869"/>
                </a:lnTo>
                <a:lnTo>
                  <a:pt x="106" y="10498"/>
                </a:lnTo>
                <a:lnTo>
                  <a:pt x="106" y="10983"/>
                </a:lnTo>
                <a:lnTo>
                  <a:pt x="106" y="11311"/>
                </a:lnTo>
                <a:lnTo>
                  <a:pt x="213" y="11481"/>
                </a:lnTo>
                <a:lnTo>
                  <a:pt x="319" y="11651"/>
                </a:lnTo>
                <a:lnTo>
                  <a:pt x="497" y="11783"/>
                </a:lnTo>
                <a:lnTo>
                  <a:pt x="692" y="11914"/>
                </a:lnTo>
                <a:lnTo>
                  <a:pt x="941" y="12032"/>
                </a:lnTo>
                <a:lnTo>
                  <a:pt x="1207" y="12110"/>
                </a:lnTo>
                <a:lnTo>
                  <a:pt x="1509" y="12189"/>
                </a:lnTo>
                <a:lnTo>
                  <a:pt x="1794" y="12241"/>
                </a:lnTo>
                <a:lnTo>
                  <a:pt x="2131" y="12267"/>
                </a:lnTo>
                <a:lnTo>
                  <a:pt x="2433" y="12281"/>
                </a:lnTo>
                <a:lnTo>
                  <a:pt x="2735" y="12267"/>
                </a:lnTo>
                <a:lnTo>
                  <a:pt x="3055" y="12241"/>
                </a:lnTo>
                <a:lnTo>
                  <a:pt x="3357" y="12189"/>
                </a:lnTo>
                <a:lnTo>
                  <a:pt x="3623" y="12084"/>
                </a:lnTo>
                <a:lnTo>
                  <a:pt x="3872" y="11979"/>
                </a:lnTo>
                <a:lnTo>
                  <a:pt x="4103" y="11861"/>
                </a:lnTo>
                <a:lnTo>
                  <a:pt x="4316" y="11704"/>
                </a:lnTo>
                <a:lnTo>
                  <a:pt x="4582" y="11612"/>
                </a:lnTo>
                <a:lnTo>
                  <a:pt x="4849" y="11533"/>
                </a:lnTo>
                <a:lnTo>
                  <a:pt x="5169" y="11507"/>
                </a:lnTo>
                <a:lnTo>
                  <a:pt x="5506" y="11481"/>
                </a:lnTo>
                <a:lnTo>
                  <a:pt x="5808" y="11507"/>
                </a:lnTo>
                <a:lnTo>
                  <a:pt x="6146" y="11560"/>
                </a:lnTo>
                <a:lnTo>
                  <a:pt x="6501" y="11651"/>
                </a:lnTo>
                <a:lnTo>
                  <a:pt x="6803" y="11783"/>
                </a:lnTo>
                <a:lnTo>
                  <a:pt x="7105" y="11940"/>
                </a:lnTo>
                <a:lnTo>
                  <a:pt x="7353" y="12110"/>
                </a:lnTo>
                <a:lnTo>
                  <a:pt x="7584" y="12333"/>
                </a:lnTo>
                <a:lnTo>
                  <a:pt x="7798" y="12595"/>
                </a:lnTo>
                <a:lnTo>
                  <a:pt x="7922" y="12870"/>
                </a:lnTo>
                <a:lnTo>
                  <a:pt x="8028" y="13198"/>
                </a:lnTo>
                <a:lnTo>
                  <a:pt x="8064" y="13526"/>
                </a:lnTo>
                <a:lnTo>
                  <a:pt x="8028" y="13775"/>
                </a:lnTo>
                <a:lnTo>
                  <a:pt x="7922" y="13998"/>
                </a:lnTo>
                <a:lnTo>
                  <a:pt x="7798" y="14220"/>
                </a:lnTo>
                <a:lnTo>
                  <a:pt x="7584" y="14404"/>
                </a:lnTo>
                <a:lnTo>
                  <a:pt x="7353" y="14574"/>
                </a:lnTo>
                <a:lnTo>
                  <a:pt x="7105" y="14732"/>
                </a:lnTo>
                <a:lnTo>
                  <a:pt x="6803" y="14850"/>
                </a:lnTo>
                <a:lnTo>
                  <a:pt x="6501" y="14954"/>
                </a:lnTo>
                <a:lnTo>
                  <a:pt x="6146" y="15033"/>
                </a:lnTo>
                <a:lnTo>
                  <a:pt x="5808" y="15085"/>
                </a:lnTo>
                <a:lnTo>
                  <a:pt x="5506" y="15085"/>
                </a:lnTo>
                <a:lnTo>
                  <a:pt x="5169" y="15059"/>
                </a:lnTo>
                <a:lnTo>
                  <a:pt x="4849" y="15007"/>
                </a:lnTo>
                <a:lnTo>
                  <a:pt x="4582" y="14902"/>
                </a:lnTo>
                <a:lnTo>
                  <a:pt x="4316" y="14784"/>
                </a:lnTo>
                <a:lnTo>
                  <a:pt x="4103" y="14600"/>
                </a:lnTo>
                <a:lnTo>
                  <a:pt x="3907" y="14430"/>
                </a:lnTo>
                <a:lnTo>
                  <a:pt x="3659" y="14299"/>
                </a:lnTo>
                <a:lnTo>
                  <a:pt x="3428" y="14194"/>
                </a:lnTo>
                <a:lnTo>
                  <a:pt x="3179" y="14129"/>
                </a:lnTo>
                <a:lnTo>
                  <a:pt x="2913" y="14102"/>
                </a:lnTo>
                <a:lnTo>
                  <a:pt x="2646" y="14102"/>
                </a:lnTo>
                <a:lnTo>
                  <a:pt x="2362" y="14129"/>
                </a:lnTo>
                <a:lnTo>
                  <a:pt x="2096" y="14168"/>
                </a:lnTo>
                <a:lnTo>
                  <a:pt x="1811" y="14273"/>
                </a:lnTo>
                <a:lnTo>
                  <a:pt x="1545" y="14378"/>
                </a:lnTo>
                <a:lnTo>
                  <a:pt x="1314" y="14496"/>
                </a:lnTo>
                <a:lnTo>
                  <a:pt x="1065" y="14653"/>
                </a:lnTo>
                <a:lnTo>
                  <a:pt x="870" y="14797"/>
                </a:lnTo>
                <a:lnTo>
                  <a:pt x="657" y="14981"/>
                </a:lnTo>
                <a:lnTo>
                  <a:pt x="497" y="15177"/>
                </a:lnTo>
                <a:lnTo>
                  <a:pt x="390" y="15413"/>
                </a:lnTo>
                <a:lnTo>
                  <a:pt x="284" y="15636"/>
                </a:lnTo>
                <a:lnTo>
                  <a:pt x="248" y="15911"/>
                </a:lnTo>
                <a:lnTo>
                  <a:pt x="284" y="16239"/>
                </a:lnTo>
                <a:lnTo>
                  <a:pt x="319" y="16566"/>
                </a:lnTo>
                <a:lnTo>
                  <a:pt x="497" y="17340"/>
                </a:lnTo>
                <a:lnTo>
                  <a:pt x="692" y="18152"/>
                </a:lnTo>
                <a:lnTo>
                  <a:pt x="799" y="18559"/>
                </a:lnTo>
                <a:lnTo>
                  <a:pt x="905" y="18978"/>
                </a:lnTo>
                <a:lnTo>
                  <a:pt x="959" y="19384"/>
                </a:lnTo>
                <a:lnTo>
                  <a:pt x="994" y="19791"/>
                </a:lnTo>
                <a:lnTo>
                  <a:pt x="994" y="20132"/>
                </a:lnTo>
                <a:lnTo>
                  <a:pt x="959" y="20485"/>
                </a:lnTo>
                <a:lnTo>
                  <a:pt x="941" y="20669"/>
                </a:lnTo>
                <a:lnTo>
                  <a:pt x="870" y="20813"/>
                </a:lnTo>
                <a:lnTo>
                  <a:pt x="799" y="20970"/>
                </a:lnTo>
                <a:lnTo>
                  <a:pt x="692" y="21088"/>
                </a:lnTo>
                <a:lnTo>
                  <a:pt x="1474" y="20997"/>
                </a:lnTo>
                <a:lnTo>
                  <a:pt x="2291" y="20866"/>
                </a:lnTo>
                <a:lnTo>
                  <a:pt x="3108" y="20787"/>
                </a:lnTo>
                <a:lnTo>
                  <a:pt x="3907" y="20721"/>
                </a:lnTo>
                <a:lnTo>
                  <a:pt x="4653" y="20695"/>
                </a:lnTo>
                <a:lnTo>
                  <a:pt x="5364" y="20695"/>
                </a:lnTo>
                <a:lnTo>
                  <a:pt x="5701" y="20721"/>
                </a:lnTo>
                <a:lnTo>
                  <a:pt x="6057" y="20761"/>
                </a:lnTo>
                <a:lnTo>
                  <a:pt x="6323" y="20813"/>
                </a:lnTo>
                <a:lnTo>
                  <a:pt x="6625" y="20892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28" name="Puzzle2"/>
          <p:cNvSpPr>
            <a:spLocks noEditPoints="1" noChangeArrowheads="1"/>
          </p:cNvSpPr>
          <p:nvPr/>
        </p:nvSpPr>
        <p:spPr bwMode="auto">
          <a:xfrm>
            <a:off x="6204972" y="4668705"/>
            <a:ext cx="1615707" cy="1112935"/>
          </a:xfrm>
          <a:custGeom>
            <a:avLst/>
            <a:gdLst>
              <a:gd name="T0" fmla="*/ 11 w 21600"/>
              <a:gd name="T1" fmla="*/ 13386 h 21600"/>
              <a:gd name="T2" fmla="*/ 4202 w 21600"/>
              <a:gd name="T3" fmla="*/ 21161 h 21600"/>
              <a:gd name="T4" fmla="*/ 10400 w 21600"/>
              <a:gd name="T5" fmla="*/ 13909 h 21600"/>
              <a:gd name="T6" fmla="*/ 16821 w 21600"/>
              <a:gd name="T7" fmla="*/ 21190 h 21600"/>
              <a:gd name="T8" fmla="*/ 21600 w 21600"/>
              <a:gd name="T9" fmla="*/ 15083 h 21600"/>
              <a:gd name="T10" fmla="*/ 16889 w 21600"/>
              <a:gd name="T11" fmla="*/ 5739 h 21600"/>
              <a:gd name="T12" fmla="*/ 10800 w 21600"/>
              <a:gd name="T13" fmla="*/ 28 h 21600"/>
              <a:gd name="T14" fmla="*/ 4202 w 21600"/>
              <a:gd name="T15" fmla="*/ 5894 h 21600"/>
              <a:gd name="T16" fmla="*/ 5388 w 21600"/>
              <a:gd name="T17" fmla="*/ 6742 h 21600"/>
              <a:gd name="T18" fmla="*/ 16177 w 21600"/>
              <a:gd name="T19" fmla="*/ 20441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4247" y="12354"/>
                </a:moveTo>
                <a:lnTo>
                  <a:pt x="4134" y="12468"/>
                </a:lnTo>
                <a:lnTo>
                  <a:pt x="4010" y="12581"/>
                </a:lnTo>
                <a:lnTo>
                  <a:pt x="3897" y="12637"/>
                </a:lnTo>
                <a:lnTo>
                  <a:pt x="3773" y="12694"/>
                </a:lnTo>
                <a:lnTo>
                  <a:pt x="3637" y="12694"/>
                </a:lnTo>
                <a:lnTo>
                  <a:pt x="3524" y="12694"/>
                </a:lnTo>
                <a:lnTo>
                  <a:pt x="3400" y="12665"/>
                </a:lnTo>
                <a:lnTo>
                  <a:pt x="3287" y="12609"/>
                </a:lnTo>
                <a:lnTo>
                  <a:pt x="3027" y="12496"/>
                </a:lnTo>
                <a:lnTo>
                  <a:pt x="2790" y="12340"/>
                </a:lnTo>
                <a:lnTo>
                  <a:pt x="2530" y="12142"/>
                </a:lnTo>
                <a:lnTo>
                  <a:pt x="2293" y="11987"/>
                </a:lnTo>
                <a:lnTo>
                  <a:pt x="2033" y="11817"/>
                </a:lnTo>
                <a:lnTo>
                  <a:pt x="1773" y="11676"/>
                </a:lnTo>
                <a:lnTo>
                  <a:pt x="1638" y="11662"/>
                </a:lnTo>
                <a:lnTo>
                  <a:pt x="1513" y="11634"/>
                </a:lnTo>
                <a:lnTo>
                  <a:pt x="1378" y="11634"/>
                </a:lnTo>
                <a:lnTo>
                  <a:pt x="1253" y="11634"/>
                </a:lnTo>
                <a:lnTo>
                  <a:pt x="1118" y="11662"/>
                </a:lnTo>
                <a:lnTo>
                  <a:pt x="971" y="11732"/>
                </a:lnTo>
                <a:lnTo>
                  <a:pt x="835" y="11817"/>
                </a:lnTo>
                <a:lnTo>
                  <a:pt x="711" y="11959"/>
                </a:lnTo>
                <a:lnTo>
                  <a:pt x="553" y="12086"/>
                </a:lnTo>
                <a:lnTo>
                  <a:pt x="429" y="12284"/>
                </a:lnTo>
                <a:lnTo>
                  <a:pt x="271" y="12524"/>
                </a:lnTo>
                <a:lnTo>
                  <a:pt x="146" y="12793"/>
                </a:lnTo>
                <a:lnTo>
                  <a:pt x="79" y="12962"/>
                </a:lnTo>
                <a:lnTo>
                  <a:pt x="33" y="13146"/>
                </a:lnTo>
                <a:lnTo>
                  <a:pt x="11" y="13386"/>
                </a:lnTo>
                <a:lnTo>
                  <a:pt x="11" y="13641"/>
                </a:lnTo>
                <a:lnTo>
                  <a:pt x="33" y="13881"/>
                </a:lnTo>
                <a:lnTo>
                  <a:pt x="101" y="14150"/>
                </a:lnTo>
                <a:lnTo>
                  <a:pt x="192" y="14404"/>
                </a:lnTo>
                <a:lnTo>
                  <a:pt x="293" y="14645"/>
                </a:lnTo>
                <a:lnTo>
                  <a:pt x="451" y="14857"/>
                </a:lnTo>
                <a:lnTo>
                  <a:pt x="621" y="15054"/>
                </a:lnTo>
                <a:lnTo>
                  <a:pt x="734" y="15125"/>
                </a:lnTo>
                <a:lnTo>
                  <a:pt x="835" y="15210"/>
                </a:lnTo>
                <a:lnTo>
                  <a:pt x="948" y="15267"/>
                </a:lnTo>
                <a:lnTo>
                  <a:pt x="1084" y="15323"/>
                </a:lnTo>
                <a:lnTo>
                  <a:pt x="1208" y="15351"/>
                </a:lnTo>
                <a:lnTo>
                  <a:pt x="1355" y="15380"/>
                </a:lnTo>
                <a:lnTo>
                  <a:pt x="1513" y="15380"/>
                </a:lnTo>
                <a:lnTo>
                  <a:pt x="1683" y="15380"/>
                </a:lnTo>
                <a:lnTo>
                  <a:pt x="1864" y="15351"/>
                </a:lnTo>
                <a:lnTo>
                  <a:pt x="2033" y="15323"/>
                </a:lnTo>
                <a:lnTo>
                  <a:pt x="2225" y="15238"/>
                </a:lnTo>
                <a:lnTo>
                  <a:pt x="2428" y="15153"/>
                </a:lnTo>
                <a:lnTo>
                  <a:pt x="2745" y="15026"/>
                </a:lnTo>
                <a:lnTo>
                  <a:pt x="3005" y="14913"/>
                </a:lnTo>
                <a:lnTo>
                  <a:pt x="3264" y="14828"/>
                </a:lnTo>
                <a:lnTo>
                  <a:pt x="3513" y="14800"/>
                </a:lnTo>
                <a:lnTo>
                  <a:pt x="3615" y="14828"/>
                </a:lnTo>
                <a:lnTo>
                  <a:pt x="3728" y="14857"/>
                </a:lnTo>
                <a:lnTo>
                  <a:pt x="3807" y="14913"/>
                </a:lnTo>
                <a:lnTo>
                  <a:pt x="3920" y="14998"/>
                </a:lnTo>
                <a:lnTo>
                  <a:pt x="4010" y="15097"/>
                </a:lnTo>
                <a:lnTo>
                  <a:pt x="4089" y="15238"/>
                </a:lnTo>
                <a:lnTo>
                  <a:pt x="4179" y="15408"/>
                </a:lnTo>
                <a:lnTo>
                  <a:pt x="4247" y="15620"/>
                </a:lnTo>
                <a:lnTo>
                  <a:pt x="4326" y="15860"/>
                </a:lnTo>
                <a:lnTo>
                  <a:pt x="4394" y="16129"/>
                </a:lnTo>
                <a:lnTo>
                  <a:pt x="4439" y="16440"/>
                </a:lnTo>
                <a:lnTo>
                  <a:pt x="4507" y="16737"/>
                </a:lnTo>
                <a:lnTo>
                  <a:pt x="4552" y="17090"/>
                </a:lnTo>
                <a:lnTo>
                  <a:pt x="4575" y="17443"/>
                </a:lnTo>
                <a:lnTo>
                  <a:pt x="4586" y="17825"/>
                </a:lnTo>
                <a:lnTo>
                  <a:pt x="4586" y="18193"/>
                </a:lnTo>
                <a:lnTo>
                  <a:pt x="4586" y="18574"/>
                </a:lnTo>
                <a:lnTo>
                  <a:pt x="4586" y="18984"/>
                </a:lnTo>
                <a:lnTo>
                  <a:pt x="4552" y="19366"/>
                </a:lnTo>
                <a:lnTo>
                  <a:pt x="4507" y="19748"/>
                </a:lnTo>
                <a:lnTo>
                  <a:pt x="4462" y="20129"/>
                </a:lnTo>
                <a:lnTo>
                  <a:pt x="4371" y="20483"/>
                </a:lnTo>
                <a:lnTo>
                  <a:pt x="4292" y="20836"/>
                </a:lnTo>
                <a:lnTo>
                  <a:pt x="4202" y="21161"/>
                </a:lnTo>
                <a:lnTo>
                  <a:pt x="4744" y="21161"/>
                </a:lnTo>
                <a:lnTo>
                  <a:pt x="5264" y="21161"/>
                </a:lnTo>
                <a:lnTo>
                  <a:pt x="5784" y="21161"/>
                </a:lnTo>
                <a:lnTo>
                  <a:pt x="6235" y="21161"/>
                </a:lnTo>
                <a:lnTo>
                  <a:pt x="6676" y="21161"/>
                </a:lnTo>
                <a:lnTo>
                  <a:pt x="7060" y="21161"/>
                </a:lnTo>
                <a:lnTo>
                  <a:pt x="7410" y="21161"/>
                </a:lnTo>
                <a:lnTo>
                  <a:pt x="7670" y="21161"/>
                </a:lnTo>
                <a:lnTo>
                  <a:pt x="8020" y="21020"/>
                </a:lnTo>
                <a:lnTo>
                  <a:pt x="8303" y="20893"/>
                </a:lnTo>
                <a:lnTo>
                  <a:pt x="8563" y="20695"/>
                </a:lnTo>
                <a:lnTo>
                  <a:pt x="8800" y="20511"/>
                </a:lnTo>
                <a:lnTo>
                  <a:pt x="8969" y="20285"/>
                </a:lnTo>
                <a:lnTo>
                  <a:pt x="9150" y="20045"/>
                </a:lnTo>
                <a:lnTo>
                  <a:pt x="9252" y="19804"/>
                </a:lnTo>
                <a:lnTo>
                  <a:pt x="9342" y="19550"/>
                </a:lnTo>
                <a:lnTo>
                  <a:pt x="9410" y="19281"/>
                </a:lnTo>
                <a:lnTo>
                  <a:pt x="9433" y="19013"/>
                </a:lnTo>
                <a:lnTo>
                  <a:pt x="9433" y="18744"/>
                </a:lnTo>
                <a:lnTo>
                  <a:pt x="9387" y="18504"/>
                </a:lnTo>
                <a:lnTo>
                  <a:pt x="9320" y="18221"/>
                </a:lnTo>
                <a:lnTo>
                  <a:pt x="9207" y="17981"/>
                </a:lnTo>
                <a:lnTo>
                  <a:pt x="9105" y="17740"/>
                </a:lnTo>
                <a:lnTo>
                  <a:pt x="8924" y="17514"/>
                </a:lnTo>
                <a:lnTo>
                  <a:pt x="8777" y="17274"/>
                </a:lnTo>
                <a:lnTo>
                  <a:pt x="8642" y="17034"/>
                </a:lnTo>
                <a:lnTo>
                  <a:pt x="8563" y="16765"/>
                </a:lnTo>
                <a:lnTo>
                  <a:pt x="8472" y="16468"/>
                </a:lnTo>
                <a:lnTo>
                  <a:pt x="8450" y="16157"/>
                </a:lnTo>
                <a:lnTo>
                  <a:pt x="8450" y="15860"/>
                </a:lnTo>
                <a:lnTo>
                  <a:pt x="8472" y="15563"/>
                </a:lnTo>
                <a:lnTo>
                  <a:pt x="8540" y="15267"/>
                </a:lnTo>
                <a:lnTo>
                  <a:pt x="8642" y="14998"/>
                </a:lnTo>
                <a:lnTo>
                  <a:pt x="8777" y="14729"/>
                </a:lnTo>
                <a:lnTo>
                  <a:pt x="8868" y="14616"/>
                </a:lnTo>
                <a:lnTo>
                  <a:pt x="8969" y="14475"/>
                </a:lnTo>
                <a:lnTo>
                  <a:pt x="9060" y="14376"/>
                </a:lnTo>
                <a:lnTo>
                  <a:pt x="9184" y="14291"/>
                </a:lnTo>
                <a:lnTo>
                  <a:pt x="9297" y="14206"/>
                </a:lnTo>
                <a:lnTo>
                  <a:pt x="9433" y="14121"/>
                </a:lnTo>
                <a:lnTo>
                  <a:pt x="9579" y="14051"/>
                </a:lnTo>
                <a:lnTo>
                  <a:pt x="9726" y="13994"/>
                </a:lnTo>
                <a:lnTo>
                  <a:pt x="9884" y="13938"/>
                </a:lnTo>
                <a:lnTo>
                  <a:pt x="10054" y="13909"/>
                </a:lnTo>
                <a:lnTo>
                  <a:pt x="10257" y="13881"/>
                </a:lnTo>
                <a:lnTo>
                  <a:pt x="10449" y="13881"/>
                </a:lnTo>
                <a:lnTo>
                  <a:pt x="10664" y="13881"/>
                </a:lnTo>
                <a:lnTo>
                  <a:pt x="10856" y="13909"/>
                </a:lnTo>
                <a:lnTo>
                  <a:pt x="11037" y="13966"/>
                </a:lnTo>
                <a:lnTo>
                  <a:pt x="11206" y="14023"/>
                </a:lnTo>
                <a:lnTo>
                  <a:pt x="11353" y="14093"/>
                </a:lnTo>
                <a:lnTo>
                  <a:pt x="11511" y="14178"/>
                </a:lnTo>
                <a:lnTo>
                  <a:pt x="11635" y="14263"/>
                </a:lnTo>
                <a:lnTo>
                  <a:pt x="11748" y="14376"/>
                </a:lnTo>
                <a:lnTo>
                  <a:pt x="11861" y="14475"/>
                </a:lnTo>
                <a:lnTo>
                  <a:pt x="11941" y="14616"/>
                </a:lnTo>
                <a:lnTo>
                  <a:pt x="12031" y="14758"/>
                </a:lnTo>
                <a:lnTo>
                  <a:pt x="12099" y="14885"/>
                </a:lnTo>
                <a:lnTo>
                  <a:pt x="12200" y="15210"/>
                </a:lnTo>
                <a:lnTo>
                  <a:pt x="12268" y="15507"/>
                </a:lnTo>
                <a:lnTo>
                  <a:pt x="12291" y="15832"/>
                </a:lnTo>
                <a:lnTo>
                  <a:pt x="12291" y="16157"/>
                </a:lnTo>
                <a:lnTo>
                  <a:pt x="12246" y="16482"/>
                </a:lnTo>
                <a:lnTo>
                  <a:pt x="12178" y="16807"/>
                </a:lnTo>
                <a:lnTo>
                  <a:pt x="12099" y="17090"/>
                </a:lnTo>
                <a:lnTo>
                  <a:pt x="12008" y="17330"/>
                </a:lnTo>
                <a:lnTo>
                  <a:pt x="11884" y="17542"/>
                </a:lnTo>
                <a:lnTo>
                  <a:pt x="11748" y="17712"/>
                </a:lnTo>
                <a:lnTo>
                  <a:pt x="11613" y="17839"/>
                </a:lnTo>
                <a:lnTo>
                  <a:pt x="11489" y="18037"/>
                </a:lnTo>
                <a:lnTo>
                  <a:pt x="11398" y="18221"/>
                </a:lnTo>
                <a:lnTo>
                  <a:pt x="11319" y="18447"/>
                </a:lnTo>
                <a:lnTo>
                  <a:pt x="11251" y="18659"/>
                </a:lnTo>
                <a:lnTo>
                  <a:pt x="11206" y="18900"/>
                </a:lnTo>
                <a:lnTo>
                  <a:pt x="11184" y="19154"/>
                </a:lnTo>
                <a:lnTo>
                  <a:pt x="11184" y="19423"/>
                </a:lnTo>
                <a:lnTo>
                  <a:pt x="11229" y="19663"/>
                </a:lnTo>
                <a:lnTo>
                  <a:pt x="11297" y="19903"/>
                </a:lnTo>
                <a:lnTo>
                  <a:pt x="11376" y="20158"/>
                </a:lnTo>
                <a:lnTo>
                  <a:pt x="11511" y="20398"/>
                </a:lnTo>
                <a:lnTo>
                  <a:pt x="11681" y="20610"/>
                </a:lnTo>
                <a:lnTo>
                  <a:pt x="11884" y="20808"/>
                </a:lnTo>
                <a:lnTo>
                  <a:pt x="12121" y="20992"/>
                </a:lnTo>
                <a:lnTo>
                  <a:pt x="12404" y="21161"/>
                </a:lnTo>
                <a:lnTo>
                  <a:pt x="12528" y="21190"/>
                </a:lnTo>
                <a:lnTo>
                  <a:pt x="12856" y="21274"/>
                </a:lnTo>
                <a:lnTo>
                  <a:pt x="13330" y="21373"/>
                </a:lnTo>
                <a:lnTo>
                  <a:pt x="13963" y="21486"/>
                </a:lnTo>
                <a:lnTo>
                  <a:pt x="14313" y="21543"/>
                </a:lnTo>
                <a:lnTo>
                  <a:pt x="14652" y="21571"/>
                </a:lnTo>
                <a:lnTo>
                  <a:pt x="15025" y="21600"/>
                </a:lnTo>
                <a:lnTo>
                  <a:pt x="15409" y="21600"/>
                </a:lnTo>
                <a:lnTo>
                  <a:pt x="15782" y="21600"/>
                </a:lnTo>
                <a:lnTo>
                  <a:pt x="16177" y="21571"/>
                </a:lnTo>
                <a:lnTo>
                  <a:pt x="16516" y="21486"/>
                </a:lnTo>
                <a:lnTo>
                  <a:pt x="16889" y="21402"/>
                </a:lnTo>
                <a:lnTo>
                  <a:pt x="16821" y="21190"/>
                </a:lnTo>
                <a:lnTo>
                  <a:pt x="16776" y="20935"/>
                </a:lnTo>
                <a:lnTo>
                  <a:pt x="16742" y="20667"/>
                </a:lnTo>
                <a:lnTo>
                  <a:pt x="16719" y="20370"/>
                </a:lnTo>
                <a:lnTo>
                  <a:pt x="16697" y="19719"/>
                </a:lnTo>
                <a:lnTo>
                  <a:pt x="16697" y="19013"/>
                </a:lnTo>
                <a:lnTo>
                  <a:pt x="16719" y="18306"/>
                </a:lnTo>
                <a:lnTo>
                  <a:pt x="16753" y="17599"/>
                </a:lnTo>
                <a:lnTo>
                  <a:pt x="16821" y="16949"/>
                </a:lnTo>
                <a:lnTo>
                  <a:pt x="16889" y="16383"/>
                </a:lnTo>
                <a:lnTo>
                  <a:pt x="16934" y="16129"/>
                </a:lnTo>
                <a:lnTo>
                  <a:pt x="17002" y="15945"/>
                </a:lnTo>
                <a:lnTo>
                  <a:pt x="17081" y="15790"/>
                </a:lnTo>
                <a:lnTo>
                  <a:pt x="17194" y="15648"/>
                </a:lnTo>
                <a:lnTo>
                  <a:pt x="17318" y="15563"/>
                </a:lnTo>
                <a:lnTo>
                  <a:pt x="17453" y="15507"/>
                </a:lnTo>
                <a:lnTo>
                  <a:pt x="17600" y="15450"/>
                </a:lnTo>
                <a:lnTo>
                  <a:pt x="17758" y="15450"/>
                </a:lnTo>
                <a:lnTo>
                  <a:pt x="17905" y="15479"/>
                </a:lnTo>
                <a:lnTo>
                  <a:pt x="18064" y="15535"/>
                </a:lnTo>
                <a:lnTo>
                  <a:pt x="18233" y="15620"/>
                </a:lnTo>
                <a:lnTo>
                  <a:pt x="18380" y="15733"/>
                </a:lnTo>
                <a:lnTo>
                  <a:pt x="18561" y="15832"/>
                </a:lnTo>
                <a:lnTo>
                  <a:pt x="18707" y="15973"/>
                </a:lnTo>
                <a:lnTo>
                  <a:pt x="18866" y="16129"/>
                </a:lnTo>
                <a:lnTo>
                  <a:pt x="18990" y="16327"/>
                </a:lnTo>
                <a:lnTo>
                  <a:pt x="19125" y="16482"/>
                </a:lnTo>
                <a:lnTo>
                  <a:pt x="19295" y="16624"/>
                </a:lnTo>
                <a:lnTo>
                  <a:pt x="19464" y="16737"/>
                </a:lnTo>
                <a:lnTo>
                  <a:pt x="19668" y="16807"/>
                </a:lnTo>
                <a:lnTo>
                  <a:pt x="19860" y="16836"/>
                </a:lnTo>
                <a:lnTo>
                  <a:pt x="20052" y="16864"/>
                </a:lnTo>
                <a:lnTo>
                  <a:pt x="20266" y="16836"/>
                </a:lnTo>
                <a:lnTo>
                  <a:pt x="20470" y="16793"/>
                </a:lnTo>
                <a:lnTo>
                  <a:pt x="20662" y="16708"/>
                </a:lnTo>
                <a:lnTo>
                  <a:pt x="20854" y="16567"/>
                </a:lnTo>
                <a:lnTo>
                  <a:pt x="21035" y="16412"/>
                </a:lnTo>
                <a:lnTo>
                  <a:pt x="21182" y="16214"/>
                </a:lnTo>
                <a:lnTo>
                  <a:pt x="21340" y="16002"/>
                </a:lnTo>
                <a:lnTo>
                  <a:pt x="21441" y="15733"/>
                </a:lnTo>
                <a:lnTo>
                  <a:pt x="21532" y="15436"/>
                </a:lnTo>
                <a:lnTo>
                  <a:pt x="21600" y="15083"/>
                </a:lnTo>
                <a:lnTo>
                  <a:pt x="21600" y="14885"/>
                </a:lnTo>
                <a:lnTo>
                  <a:pt x="21600" y="14729"/>
                </a:lnTo>
                <a:lnTo>
                  <a:pt x="21600" y="14531"/>
                </a:lnTo>
                <a:lnTo>
                  <a:pt x="21577" y="14376"/>
                </a:lnTo>
                <a:lnTo>
                  <a:pt x="21532" y="14206"/>
                </a:lnTo>
                <a:lnTo>
                  <a:pt x="21487" y="14051"/>
                </a:lnTo>
                <a:lnTo>
                  <a:pt x="21419" y="13909"/>
                </a:lnTo>
                <a:lnTo>
                  <a:pt x="21351" y="13768"/>
                </a:lnTo>
                <a:lnTo>
                  <a:pt x="21204" y="13500"/>
                </a:lnTo>
                <a:lnTo>
                  <a:pt x="21035" y="13287"/>
                </a:lnTo>
                <a:lnTo>
                  <a:pt x="20809" y="13090"/>
                </a:lnTo>
                <a:lnTo>
                  <a:pt x="20594" y="12962"/>
                </a:lnTo>
                <a:lnTo>
                  <a:pt x="20357" y="12821"/>
                </a:lnTo>
                <a:lnTo>
                  <a:pt x="20120" y="12764"/>
                </a:lnTo>
                <a:lnTo>
                  <a:pt x="19882" y="12708"/>
                </a:lnTo>
                <a:lnTo>
                  <a:pt x="19645" y="12736"/>
                </a:lnTo>
                <a:lnTo>
                  <a:pt x="19430" y="12793"/>
                </a:lnTo>
                <a:lnTo>
                  <a:pt x="19227" y="12906"/>
                </a:lnTo>
                <a:lnTo>
                  <a:pt x="19148" y="12962"/>
                </a:lnTo>
                <a:lnTo>
                  <a:pt x="19058" y="13047"/>
                </a:lnTo>
                <a:lnTo>
                  <a:pt x="18990" y="13146"/>
                </a:lnTo>
                <a:lnTo>
                  <a:pt x="18911" y="13259"/>
                </a:lnTo>
                <a:lnTo>
                  <a:pt x="18775" y="13471"/>
                </a:lnTo>
                <a:lnTo>
                  <a:pt x="18628" y="13641"/>
                </a:lnTo>
                <a:lnTo>
                  <a:pt x="18470" y="13740"/>
                </a:lnTo>
                <a:lnTo>
                  <a:pt x="18301" y="13825"/>
                </a:lnTo>
                <a:lnTo>
                  <a:pt x="18143" y="13853"/>
                </a:lnTo>
                <a:lnTo>
                  <a:pt x="17973" y="13881"/>
                </a:lnTo>
                <a:lnTo>
                  <a:pt x="17804" y="13853"/>
                </a:lnTo>
                <a:lnTo>
                  <a:pt x="17646" y="13796"/>
                </a:lnTo>
                <a:lnTo>
                  <a:pt x="17499" y="13726"/>
                </a:lnTo>
                <a:lnTo>
                  <a:pt x="17341" y="13641"/>
                </a:lnTo>
                <a:lnTo>
                  <a:pt x="17216" y="13528"/>
                </a:lnTo>
                <a:lnTo>
                  <a:pt x="17103" y="13386"/>
                </a:lnTo>
                <a:lnTo>
                  <a:pt x="17024" y="13259"/>
                </a:lnTo>
                <a:lnTo>
                  <a:pt x="16934" y="13118"/>
                </a:lnTo>
                <a:lnTo>
                  <a:pt x="16889" y="12991"/>
                </a:lnTo>
                <a:lnTo>
                  <a:pt x="16889" y="12849"/>
                </a:lnTo>
                <a:lnTo>
                  <a:pt x="16889" y="12383"/>
                </a:lnTo>
                <a:lnTo>
                  <a:pt x="16889" y="11662"/>
                </a:lnTo>
                <a:lnTo>
                  <a:pt x="16889" y="10701"/>
                </a:lnTo>
                <a:lnTo>
                  <a:pt x="16889" y="9640"/>
                </a:lnTo>
                <a:lnTo>
                  <a:pt x="16889" y="8566"/>
                </a:lnTo>
                <a:lnTo>
                  <a:pt x="16889" y="7478"/>
                </a:lnTo>
                <a:lnTo>
                  <a:pt x="16889" y="6502"/>
                </a:lnTo>
                <a:lnTo>
                  <a:pt x="16889" y="5739"/>
                </a:lnTo>
                <a:lnTo>
                  <a:pt x="16674" y="5894"/>
                </a:lnTo>
                <a:lnTo>
                  <a:pt x="16414" y="6036"/>
                </a:lnTo>
                <a:lnTo>
                  <a:pt x="16154" y="6177"/>
                </a:lnTo>
                <a:lnTo>
                  <a:pt x="15849" y="6248"/>
                </a:lnTo>
                <a:lnTo>
                  <a:pt x="15544" y="6304"/>
                </a:lnTo>
                <a:lnTo>
                  <a:pt x="15217" y="6332"/>
                </a:lnTo>
                <a:lnTo>
                  <a:pt x="14866" y="6361"/>
                </a:lnTo>
                <a:lnTo>
                  <a:pt x="14550" y="6361"/>
                </a:lnTo>
                <a:lnTo>
                  <a:pt x="14200" y="6332"/>
                </a:lnTo>
                <a:lnTo>
                  <a:pt x="13850" y="6276"/>
                </a:lnTo>
                <a:lnTo>
                  <a:pt x="13522" y="6219"/>
                </a:lnTo>
                <a:lnTo>
                  <a:pt x="13206" y="6149"/>
                </a:lnTo>
                <a:lnTo>
                  <a:pt x="12901" y="6064"/>
                </a:lnTo>
                <a:lnTo>
                  <a:pt x="12618" y="5951"/>
                </a:lnTo>
                <a:lnTo>
                  <a:pt x="12358" y="5838"/>
                </a:lnTo>
                <a:lnTo>
                  <a:pt x="12121" y="5739"/>
                </a:lnTo>
                <a:lnTo>
                  <a:pt x="11941" y="5626"/>
                </a:lnTo>
                <a:lnTo>
                  <a:pt x="11794" y="5513"/>
                </a:lnTo>
                <a:lnTo>
                  <a:pt x="11658" y="5414"/>
                </a:lnTo>
                <a:lnTo>
                  <a:pt x="11556" y="5301"/>
                </a:lnTo>
                <a:lnTo>
                  <a:pt x="11466" y="5187"/>
                </a:lnTo>
                <a:lnTo>
                  <a:pt x="11398" y="5089"/>
                </a:lnTo>
                <a:lnTo>
                  <a:pt x="11376" y="4947"/>
                </a:lnTo>
                <a:lnTo>
                  <a:pt x="11353" y="4834"/>
                </a:lnTo>
                <a:lnTo>
                  <a:pt x="11353" y="4707"/>
                </a:lnTo>
                <a:lnTo>
                  <a:pt x="11376" y="4565"/>
                </a:lnTo>
                <a:lnTo>
                  <a:pt x="11443" y="4410"/>
                </a:lnTo>
                <a:lnTo>
                  <a:pt x="11511" y="4240"/>
                </a:lnTo>
                <a:lnTo>
                  <a:pt x="11703" y="3887"/>
                </a:lnTo>
                <a:lnTo>
                  <a:pt x="11986" y="3505"/>
                </a:lnTo>
                <a:lnTo>
                  <a:pt x="12144" y="3265"/>
                </a:lnTo>
                <a:lnTo>
                  <a:pt x="12246" y="3025"/>
                </a:lnTo>
                <a:lnTo>
                  <a:pt x="12336" y="2756"/>
                </a:lnTo>
                <a:lnTo>
                  <a:pt x="12404" y="2445"/>
                </a:lnTo>
                <a:lnTo>
                  <a:pt x="12438" y="2176"/>
                </a:lnTo>
                <a:lnTo>
                  <a:pt x="12438" y="1880"/>
                </a:lnTo>
                <a:lnTo>
                  <a:pt x="12404" y="1583"/>
                </a:lnTo>
                <a:lnTo>
                  <a:pt x="12336" y="1314"/>
                </a:lnTo>
                <a:lnTo>
                  <a:pt x="12246" y="1046"/>
                </a:lnTo>
                <a:lnTo>
                  <a:pt x="12099" y="791"/>
                </a:lnTo>
                <a:lnTo>
                  <a:pt x="12008" y="692"/>
                </a:lnTo>
                <a:lnTo>
                  <a:pt x="11918" y="579"/>
                </a:lnTo>
                <a:lnTo>
                  <a:pt x="11816" y="466"/>
                </a:lnTo>
                <a:lnTo>
                  <a:pt x="11703" y="381"/>
                </a:lnTo>
                <a:lnTo>
                  <a:pt x="11579" y="310"/>
                </a:lnTo>
                <a:lnTo>
                  <a:pt x="11443" y="226"/>
                </a:lnTo>
                <a:lnTo>
                  <a:pt x="11297" y="169"/>
                </a:lnTo>
                <a:lnTo>
                  <a:pt x="11138" y="113"/>
                </a:lnTo>
                <a:lnTo>
                  <a:pt x="10969" y="56"/>
                </a:lnTo>
                <a:lnTo>
                  <a:pt x="10800" y="28"/>
                </a:lnTo>
                <a:lnTo>
                  <a:pt x="10619" y="28"/>
                </a:lnTo>
                <a:lnTo>
                  <a:pt x="10404" y="28"/>
                </a:lnTo>
                <a:lnTo>
                  <a:pt x="10257" y="28"/>
                </a:lnTo>
                <a:lnTo>
                  <a:pt x="10076" y="56"/>
                </a:lnTo>
                <a:lnTo>
                  <a:pt x="9952" y="84"/>
                </a:lnTo>
                <a:lnTo>
                  <a:pt x="9794" y="141"/>
                </a:lnTo>
                <a:lnTo>
                  <a:pt x="9692" y="226"/>
                </a:lnTo>
                <a:lnTo>
                  <a:pt x="9557" y="282"/>
                </a:lnTo>
                <a:lnTo>
                  <a:pt x="9455" y="381"/>
                </a:lnTo>
                <a:lnTo>
                  <a:pt x="9365" y="466"/>
                </a:lnTo>
                <a:lnTo>
                  <a:pt x="9274" y="579"/>
                </a:lnTo>
                <a:lnTo>
                  <a:pt x="9184" y="692"/>
                </a:lnTo>
                <a:lnTo>
                  <a:pt x="9128" y="791"/>
                </a:lnTo>
                <a:lnTo>
                  <a:pt x="9060" y="932"/>
                </a:lnTo>
                <a:lnTo>
                  <a:pt x="8969" y="1201"/>
                </a:lnTo>
                <a:lnTo>
                  <a:pt x="8913" y="1498"/>
                </a:lnTo>
                <a:lnTo>
                  <a:pt x="8890" y="1795"/>
                </a:lnTo>
                <a:lnTo>
                  <a:pt x="8890" y="2120"/>
                </a:lnTo>
                <a:lnTo>
                  <a:pt x="8913" y="2445"/>
                </a:lnTo>
                <a:lnTo>
                  <a:pt x="8969" y="2756"/>
                </a:lnTo>
                <a:lnTo>
                  <a:pt x="9060" y="3081"/>
                </a:lnTo>
                <a:lnTo>
                  <a:pt x="9173" y="3378"/>
                </a:lnTo>
                <a:lnTo>
                  <a:pt x="9297" y="3647"/>
                </a:lnTo>
                <a:lnTo>
                  <a:pt x="9466" y="3887"/>
                </a:lnTo>
                <a:lnTo>
                  <a:pt x="9579" y="4085"/>
                </a:lnTo>
                <a:lnTo>
                  <a:pt x="9670" y="4269"/>
                </a:lnTo>
                <a:lnTo>
                  <a:pt x="9726" y="4467"/>
                </a:lnTo>
                <a:lnTo>
                  <a:pt x="9771" y="4650"/>
                </a:lnTo>
                <a:lnTo>
                  <a:pt x="9771" y="4834"/>
                </a:lnTo>
                <a:lnTo>
                  <a:pt x="9749" y="5032"/>
                </a:lnTo>
                <a:lnTo>
                  <a:pt x="9715" y="5216"/>
                </a:lnTo>
                <a:lnTo>
                  <a:pt x="9625" y="5385"/>
                </a:lnTo>
                <a:lnTo>
                  <a:pt x="9534" y="5513"/>
                </a:lnTo>
                <a:lnTo>
                  <a:pt x="9410" y="5626"/>
                </a:lnTo>
                <a:lnTo>
                  <a:pt x="9229" y="5710"/>
                </a:lnTo>
                <a:lnTo>
                  <a:pt x="9060" y="5767"/>
                </a:lnTo>
                <a:lnTo>
                  <a:pt x="8845" y="5767"/>
                </a:lnTo>
                <a:lnTo>
                  <a:pt x="8585" y="5739"/>
                </a:lnTo>
                <a:lnTo>
                  <a:pt x="8325" y="5654"/>
                </a:lnTo>
                <a:lnTo>
                  <a:pt x="8020" y="5513"/>
                </a:lnTo>
                <a:lnTo>
                  <a:pt x="7840" y="5442"/>
                </a:lnTo>
                <a:lnTo>
                  <a:pt x="7648" y="5385"/>
                </a:lnTo>
                <a:lnTo>
                  <a:pt x="7433" y="5329"/>
                </a:lnTo>
                <a:lnTo>
                  <a:pt x="7241" y="5301"/>
                </a:lnTo>
                <a:lnTo>
                  <a:pt x="6755" y="5301"/>
                </a:lnTo>
                <a:lnTo>
                  <a:pt x="6281" y="5329"/>
                </a:lnTo>
                <a:lnTo>
                  <a:pt x="5784" y="5385"/>
                </a:lnTo>
                <a:lnTo>
                  <a:pt x="5264" y="5498"/>
                </a:lnTo>
                <a:lnTo>
                  <a:pt x="4744" y="5597"/>
                </a:lnTo>
                <a:lnTo>
                  <a:pt x="4247" y="5739"/>
                </a:lnTo>
                <a:lnTo>
                  <a:pt x="4202" y="5894"/>
                </a:lnTo>
                <a:lnTo>
                  <a:pt x="4202" y="6191"/>
                </a:lnTo>
                <a:lnTo>
                  <a:pt x="4202" y="6545"/>
                </a:lnTo>
                <a:lnTo>
                  <a:pt x="4225" y="6954"/>
                </a:lnTo>
                <a:lnTo>
                  <a:pt x="4315" y="7930"/>
                </a:lnTo>
                <a:lnTo>
                  <a:pt x="4394" y="9018"/>
                </a:lnTo>
                <a:lnTo>
                  <a:pt x="4439" y="9570"/>
                </a:lnTo>
                <a:lnTo>
                  <a:pt x="4462" y="10107"/>
                </a:lnTo>
                <a:lnTo>
                  <a:pt x="4484" y="10630"/>
                </a:lnTo>
                <a:lnTo>
                  <a:pt x="4507" y="11082"/>
                </a:lnTo>
                <a:lnTo>
                  <a:pt x="4484" y="11520"/>
                </a:lnTo>
                <a:lnTo>
                  <a:pt x="4439" y="11874"/>
                </a:lnTo>
                <a:lnTo>
                  <a:pt x="4394" y="12029"/>
                </a:lnTo>
                <a:lnTo>
                  <a:pt x="4349" y="12171"/>
                </a:lnTo>
                <a:lnTo>
                  <a:pt x="4315" y="12284"/>
                </a:lnTo>
                <a:lnTo>
                  <a:pt x="4247" y="12354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>
        <p:nvSpPr>
          <p:cNvPr id="29" name="Puzzle4"/>
          <p:cNvSpPr>
            <a:spLocks noEditPoints="1" noChangeArrowheads="1"/>
          </p:cNvSpPr>
          <p:nvPr/>
        </p:nvSpPr>
        <p:spPr bwMode="auto">
          <a:xfrm>
            <a:off x="5579771" y="4654985"/>
            <a:ext cx="974150" cy="1422845"/>
          </a:xfrm>
          <a:custGeom>
            <a:avLst/>
            <a:gdLst>
              <a:gd name="T0" fmla="*/ 8307 w 21600"/>
              <a:gd name="T1" fmla="*/ 11593 h 21600"/>
              <a:gd name="T2" fmla="*/ 453 w 21600"/>
              <a:gd name="T3" fmla="*/ 16938 h 21600"/>
              <a:gd name="T4" fmla="*/ 11500 w 21600"/>
              <a:gd name="T5" fmla="*/ 21600 h 21600"/>
              <a:gd name="T6" fmla="*/ 20920 w 21600"/>
              <a:gd name="T7" fmla="*/ 16751 h 21600"/>
              <a:gd name="T8" fmla="*/ 13972 w 21600"/>
              <a:gd name="T9" fmla="*/ 10888 h 21600"/>
              <a:gd name="T10" fmla="*/ 21033 w 21600"/>
              <a:gd name="T11" fmla="*/ 4716 h 21600"/>
              <a:gd name="T12" fmla="*/ 11102 w 21600"/>
              <a:gd name="T13" fmla="*/ 11 h 21600"/>
              <a:gd name="T14" fmla="*/ 453 w 21600"/>
              <a:gd name="T15" fmla="*/ 4716 h 21600"/>
              <a:gd name="T16" fmla="*/ 2076 w 21600"/>
              <a:gd name="T17" fmla="*/ 5664 h 21600"/>
              <a:gd name="T18" fmla="*/ 20203 w 21600"/>
              <a:gd name="T19" fmla="*/ 1598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3813" y="10590"/>
                </a:moveTo>
                <a:lnTo>
                  <a:pt x="3927" y="10513"/>
                </a:lnTo>
                <a:lnTo>
                  <a:pt x="4078" y="10425"/>
                </a:lnTo>
                <a:lnTo>
                  <a:pt x="4210" y="10359"/>
                </a:lnTo>
                <a:lnTo>
                  <a:pt x="4361" y="10315"/>
                </a:lnTo>
                <a:lnTo>
                  <a:pt x="4682" y="10237"/>
                </a:lnTo>
                <a:lnTo>
                  <a:pt x="5041" y="10193"/>
                </a:lnTo>
                <a:lnTo>
                  <a:pt x="5456" y="10171"/>
                </a:lnTo>
                <a:lnTo>
                  <a:pt x="5853" y="10193"/>
                </a:lnTo>
                <a:lnTo>
                  <a:pt x="6249" y="10260"/>
                </a:lnTo>
                <a:lnTo>
                  <a:pt x="6646" y="10337"/>
                </a:lnTo>
                <a:lnTo>
                  <a:pt x="7004" y="10469"/>
                </a:lnTo>
                <a:lnTo>
                  <a:pt x="7363" y="10612"/>
                </a:lnTo>
                <a:lnTo>
                  <a:pt x="7665" y="10788"/>
                </a:lnTo>
                <a:lnTo>
                  <a:pt x="7911" y="10998"/>
                </a:lnTo>
                <a:lnTo>
                  <a:pt x="8024" y="11097"/>
                </a:lnTo>
                <a:lnTo>
                  <a:pt x="8137" y="11207"/>
                </a:lnTo>
                <a:lnTo>
                  <a:pt x="8194" y="11340"/>
                </a:lnTo>
                <a:lnTo>
                  <a:pt x="8269" y="11461"/>
                </a:lnTo>
                <a:lnTo>
                  <a:pt x="8307" y="11593"/>
                </a:lnTo>
                <a:lnTo>
                  <a:pt x="8307" y="11714"/>
                </a:lnTo>
                <a:lnTo>
                  <a:pt x="8307" y="11868"/>
                </a:lnTo>
                <a:lnTo>
                  <a:pt x="8307" y="12012"/>
                </a:lnTo>
                <a:lnTo>
                  <a:pt x="8194" y="12265"/>
                </a:lnTo>
                <a:lnTo>
                  <a:pt x="8062" y="12519"/>
                </a:lnTo>
                <a:lnTo>
                  <a:pt x="7873" y="12706"/>
                </a:lnTo>
                <a:lnTo>
                  <a:pt x="7627" y="12904"/>
                </a:lnTo>
                <a:lnTo>
                  <a:pt x="7363" y="13048"/>
                </a:lnTo>
                <a:lnTo>
                  <a:pt x="7080" y="13180"/>
                </a:lnTo>
                <a:lnTo>
                  <a:pt x="6759" y="13257"/>
                </a:lnTo>
                <a:lnTo>
                  <a:pt x="6419" y="13345"/>
                </a:lnTo>
                <a:lnTo>
                  <a:pt x="6098" y="13389"/>
                </a:lnTo>
                <a:lnTo>
                  <a:pt x="5739" y="13389"/>
                </a:lnTo>
                <a:lnTo>
                  <a:pt x="5418" y="13389"/>
                </a:lnTo>
                <a:lnTo>
                  <a:pt x="5079" y="13345"/>
                </a:lnTo>
                <a:lnTo>
                  <a:pt x="4758" y="13301"/>
                </a:lnTo>
                <a:lnTo>
                  <a:pt x="4474" y="13213"/>
                </a:lnTo>
                <a:lnTo>
                  <a:pt x="4172" y="13114"/>
                </a:lnTo>
                <a:lnTo>
                  <a:pt x="3965" y="12982"/>
                </a:lnTo>
                <a:lnTo>
                  <a:pt x="3738" y="12838"/>
                </a:lnTo>
                <a:lnTo>
                  <a:pt x="3493" y="12706"/>
                </a:lnTo>
                <a:lnTo>
                  <a:pt x="3228" y="12607"/>
                </a:lnTo>
                <a:lnTo>
                  <a:pt x="2945" y="12519"/>
                </a:lnTo>
                <a:lnTo>
                  <a:pt x="2700" y="12431"/>
                </a:lnTo>
                <a:lnTo>
                  <a:pt x="2397" y="12375"/>
                </a:lnTo>
                <a:lnTo>
                  <a:pt x="2152" y="12331"/>
                </a:lnTo>
                <a:lnTo>
                  <a:pt x="1888" y="12309"/>
                </a:lnTo>
                <a:lnTo>
                  <a:pt x="1642" y="12309"/>
                </a:lnTo>
                <a:lnTo>
                  <a:pt x="1397" y="12331"/>
                </a:lnTo>
                <a:lnTo>
                  <a:pt x="1170" y="12397"/>
                </a:lnTo>
                <a:lnTo>
                  <a:pt x="962" y="12453"/>
                </a:lnTo>
                <a:lnTo>
                  <a:pt x="774" y="12563"/>
                </a:lnTo>
                <a:lnTo>
                  <a:pt x="623" y="12684"/>
                </a:lnTo>
                <a:lnTo>
                  <a:pt x="528" y="12838"/>
                </a:lnTo>
                <a:lnTo>
                  <a:pt x="453" y="13026"/>
                </a:lnTo>
                <a:lnTo>
                  <a:pt x="339" y="13477"/>
                </a:lnTo>
                <a:lnTo>
                  <a:pt x="226" y="13984"/>
                </a:lnTo>
                <a:lnTo>
                  <a:pt x="151" y="14535"/>
                </a:lnTo>
                <a:lnTo>
                  <a:pt x="113" y="15075"/>
                </a:lnTo>
                <a:lnTo>
                  <a:pt x="113" y="15626"/>
                </a:lnTo>
                <a:lnTo>
                  <a:pt x="151" y="16133"/>
                </a:lnTo>
                <a:lnTo>
                  <a:pt x="188" y="16376"/>
                </a:lnTo>
                <a:lnTo>
                  <a:pt x="264" y="16585"/>
                </a:lnTo>
                <a:lnTo>
                  <a:pt x="339" y="16773"/>
                </a:lnTo>
                <a:lnTo>
                  <a:pt x="453" y="16938"/>
                </a:lnTo>
                <a:lnTo>
                  <a:pt x="1095" y="16883"/>
                </a:lnTo>
                <a:lnTo>
                  <a:pt x="1963" y="16795"/>
                </a:lnTo>
                <a:lnTo>
                  <a:pt x="2945" y="16751"/>
                </a:lnTo>
                <a:lnTo>
                  <a:pt x="3965" y="16706"/>
                </a:lnTo>
                <a:lnTo>
                  <a:pt x="5022" y="16684"/>
                </a:lnTo>
                <a:lnTo>
                  <a:pt x="5947" y="16684"/>
                </a:lnTo>
                <a:lnTo>
                  <a:pt x="6759" y="16706"/>
                </a:lnTo>
                <a:lnTo>
                  <a:pt x="7363" y="16751"/>
                </a:lnTo>
                <a:lnTo>
                  <a:pt x="7948" y="16839"/>
                </a:lnTo>
                <a:lnTo>
                  <a:pt x="8458" y="16916"/>
                </a:lnTo>
                <a:lnTo>
                  <a:pt x="8893" y="17026"/>
                </a:lnTo>
                <a:lnTo>
                  <a:pt x="9289" y="17158"/>
                </a:lnTo>
                <a:lnTo>
                  <a:pt x="9572" y="17280"/>
                </a:lnTo>
                <a:lnTo>
                  <a:pt x="9799" y="17412"/>
                </a:lnTo>
                <a:lnTo>
                  <a:pt x="9969" y="17555"/>
                </a:lnTo>
                <a:lnTo>
                  <a:pt x="10120" y="17687"/>
                </a:lnTo>
                <a:lnTo>
                  <a:pt x="10158" y="17831"/>
                </a:lnTo>
                <a:lnTo>
                  <a:pt x="10195" y="17974"/>
                </a:lnTo>
                <a:lnTo>
                  <a:pt x="10158" y="18128"/>
                </a:lnTo>
                <a:lnTo>
                  <a:pt x="10082" y="18271"/>
                </a:lnTo>
                <a:lnTo>
                  <a:pt x="9969" y="18426"/>
                </a:lnTo>
                <a:lnTo>
                  <a:pt x="9837" y="18569"/>
                </a:lnTo>
                <a:lnTo>
                  <a:pt x="9648" y="18701"/>
                </a:lnTo>
                <a:lnTo>
                  <a:pt x="9440" y="18822"/>
                </a:lnTo>
                <a:lnTo>
                  <a:pt x="9213" y="18999"/>
                </a:lnTo>
                <a:lnTo>
                  <a:pt x="9044" y="19186"/>
                </a:lnTo>
                <a:lnTo>
                  <a:pt x="8893" y="19395"/>
                </a:lnTo>
                <a:lnTo>
                  <a:pt x="8817" y="19627"/>
                </a:lnTo>
                <a:lnTo>
                  <a:pt x="8779" y="19858"/>
                </a:lnTo>
                <a:lnTo>
                  <a:pt x="8779" y="20112"/>
                </a:lnTo>
                <a:lnTo>
                  <a:pt x="8855" y="20354"/>
                </a:lnTo>
                <a:lnTo>
                  <a:pt x="8968" y="20586"/>
                </a:lnTo>
                <a:lnTo>
                  <a:pt x="9138" y="20817"/>
                </a:lnTo>
                <a:lnTo>
                  <a:pt x="9365" y="21026"/>
                </a:lnTo>
                <a:lnTo>
                  <a:pt x="9610" y="21192"/>
                </a:lnTo>
                <a:lnTo>
                  <a:pt x="9950" y="21368"/>
                </a:lnTo>
                <a:lnTo>
                  <a:pt x="10120" y="21445"/>
                </a:lnTo>
                <a:lnTo>
                  <a:pt x="10346" y="21511"/>
                </a:lnTo>
                <a:lnTo>
                  <a:pt x="10516" y="21555"/>
                </a:lnTo>
                <a:lnTo>
                  <a:pt x="10743" y="21600"/>
                </a:lnTo>
                <a:lnTo>
                  <a:pt x="10988" y="21644"/>
                </a:lnTo>
                <a:lnTo>
                  <a:pt x="11215" y="21666"/>
                </a:lnTo>
                <a:lnTo>
                  <a:pt x="11498" y="21666"/>
                </a:lnTo>
                <a:lnTo>
                  <a:pt x="11762" y="21666"/>
                </a:lnTo>
                <a:lnTo>
                  <a:pt x="12253" y="21644"/>
                </a:lnTo>
                <a:lnTo>
                  <a:pt x="12763" y="21577"/>
                </a:lnTo>
                <a:lnTo>
                  <a:pt x="13197" y="21467"/>
                </a:lnTo>
                <a:lnTo>
                  <a:pt x="13556" y="21346"/>
                </a:lnTo>
                <a:lnTo>
                  <a:pt x="13896" y="21192"/>
                </a:lnTo>
                <a:lnTo>
                  <a:pt x="14179" y="21026"/>
                </a:lnTo>
                <a:lnTo>
                  <a:pt x="14444" y="20839"/>
                </a:lnTo>
                <a:lnTo>
                  <a:pt x="14576" y="20641"/>
                </a:lnTo>
                <a:lnTo>
                  <a:pt x="14727" y="20431"/>
                </a:lnTo>
                <a:lnTo>
                  <a:pt x="14765" y="20200"/>
                </a:lnTo>
                <a:lnTo>
                  <a:pt x="14802" y="19991"/>
                </a:lnTo>
                <a:lnTo>
                  <a:pt x="14727" y="19759"/>
                </a:lnTo>
                <a:lnTo>
                  <a:pt x="14613" y="19550"/>
                </a:lnTo>
                <a:lnTo>
                  <a:pt x="14444" y="19307"/>
                </a:lnTo>
                <a:lnTo>
                  <a:pt x="14217" y="19098"/>
                </a:lnTo>
                <a:lnTo>
                  <a:pt x="13934" y="18911"/>
                </a:lnTo>
                <a:lnTo>
                  <a:pt x="13669" y="18745"/>
                </a:lnTo>
                <a:lnTo>
                  <a:pt x="13462" y="18547"/>
                </a:lnTo>
                <a:lnTo>
                  <a:pt x="13311" y="18337"/>
                </a:lnTo>
                <a:lnTo>
                  <a:pt x="13197" y="18150"/>
                </a:lnTo>
                <a:lnTo>
                  <a:pt x="13122" y="17941"/>
                </a:lnTo>
                <a:lnTo>
                  <a:pt x="13122" y="17720"/>
                </a:lnTo>
                <a:lnTo>
                  <a:pt x="13122" y="17533"/>
                </a:lnTo>
                <a:lnTo>
                  <a:pt x="13197" y="17346"/>
                </a:lnTo>
                <a:lnTo>
                  <a:pt x="13273" y="17158"/>
                </a:lnTo>
                <a:lnTo>
                  <a:pt x="13386" y="16982"/>
                </a:lnTo>
                <a:lnTo>
                  <a:pt x="13537" y="16839"/>
                </a:lnTo>
                <a:lnTo>
                  <a:pt x="13707" y="16706"/>
                </a:lnTo>
                <a:lnTo>
                  <a:pt x="13896" y="16607"/>
                </a:lnTo>
                <a:lnTo>
                  <a:pt x="14104" y="16519"/>
                </a:lnTo>
                <a:lnTo>
                  <a:pt x="14330" y="16453"/>
                </a:lnTo>
                <a:lnTo>
                  <a:pt x="14538" y="16431"/>
                </a:lnTo>
                <a:lnTo>
                  <a:pt x="14897" y="16453"/>
                </a:lnTo>
                <a:lnTo>
                  <a:pt x="15406" y="16497"/>
                </a:lnTo>
                <a:lnTo>
                  <a:pt x="16105" y="16541"/>
                </a:lnTo>
                <a:lnTo>
                  <a:pt x="16898" y="16607"/>
                </a:lnTo>
                <a:lnTo>
                  <a:pt x="17804" y="16651"/>
                </a:lnTo>
                <a:lnTo>
                  <a:pt x="18786" y="16684"/>
                </a:lnTo>
                <a:lnTo>
                  <a:pt x="19844" y="16728"/>
                </a:lnTo>
                <a:lnTo>
                  <a:pt x="20920" y="16751"/>
                </a:lnTo>
                <a:lnTo>
                  <a:pt x="21109" y="16497"/>
                </a:lnTo>
                <a:lnTo>
                  <a:pt x="21241" y="16222"/>
                </a:lnTo>
                <a:lnTo>
                  <a:pt x="21392" y="15946"/>
                </a:lnTo>
                <a:lnTo>
                  <a:pt x="21467" y="15648"/>
                </a:lnTo>
                <a:lnTo>
                  <a:pt x="21543" y="15351"/>
                </a:lnTo>
                <a:lnTo>
                  <a:pt x="21618" y="15042"/>
                </a:lnTo>
                <a:lnTo>
                  <a:pt x="21618" y="14745"/>
                </a:lnTo>
                <a:lnTo>
                  <a:pt x="21618" y="14447"/>
                </a:lnTo>
                <a:lnTo>
                  <a:pt x="21618" y="14150"/>
                </a:lnTo>
                <a:lnTo>
                  <a:pt x="21581" y="13852"/>
                </a:lnTo>
                <a:lnTo>
                  <a:pt x="21505" y="13577"/>
                </a:lnTo>
                <a:lnTo>
                  <a:pt x="21430" y="13301"/>
                </a:lnTo>
                <a:lnTo>
                  <a:pt x="21354" y="13048"/>
                </a:lnTo>
                <a:lnTo>
                  <a:pt x="21241" y="12816"/>
                </a:lnTo>
                <a:lnTo>
                  <a:pt x="21146" y="12607"/>
                </a:lnTo>
                <a:lnTo>
                  <a:pt x="21033" y="12431"/>
                </a:lnTo>
                <a:lnTo>
                  <a:pt x="20920" y="12265"/>
                </a:lnTo>
                <a:lnTo>
                  <a:pt x="20769" y="12144"/>
                </a:lnTo>
                <a:lnTo>
                  <a:pt x="20637" y="12034"/>
                </a:lnTo>
                <a:lnTo>
                  <a:pt x="20486" y="11946"/>
                </a:lnTo>
                <a:lnTo>
                  <a:pt x="20297" y="11891"/>
                </a:lnTo>
                <a:lnTo>
                  <a:pt x="20165" y="11846"/>
                </a:lnTo>
                <a:lnTo>
                  <a:pt x="19976" y="11824"/>
                </a:lnTo>
                <a:lnTo>
                  <a:pt x="19806" y="11802"/>
                </a:lnTo>
                <a:lnTo>
                  <a:pt x="19390" y="11824"/>
                </a:lnTo>
                <a:lnTo>
                  <a:pt x="18956" y="11891"/>
                </a:lnTo>
                <a:lnTo>
                  <a:pt x="18503" y="11968"/>
                </a:lnTo>
                <a:lnTo>
                  <a:pt x="17993" y="12078"/>
                </a:lnTo>
                <a:lnTo>
                  <a:pt x="17653" y="12144"/>
                </a:lnTo>
                <a:lnTo>
                  <a:pt x="17332" y="12199"/>
                </a:lnTo>
                <a:lnTo>
                  <a:pt x="17049" y="12221"/>
                </a:lnTo>
                <a:lnTo>
                  <a:pt x="16747" y="12243"/>
                </a:lnTo>
                <a:lnTo>
                  <a:pt x="16464" y="12243"/>
                </a:lnTo>
                <a:lnTo>
                  <a:pt x="16218" y="12243"/>
                </a:lnTo>
                <a:lnTo>
                  <a:pt x="15992" y="12221"/>
                </a:lnTo>
                <a:lnTo>
                  <a:pt x="15746" y="12199"/>
                </a:lnTo>
                <a:lnTo>
                  <a:pt x="15520" y="12155"/>
                </a:lnTo>
                <a:lnTo>
                  <a:pt x="15350" y="12122"/>
                </a:lnTo>
                <a:lnTo>
                  <a:pt x="15161" y="12056"/>
                </a:lnTo>
                <a:lnTo>
                  <a:pt x="14972" y="11990"/>
                </a:lnTo>
                <a:lnTo>
                  <a:pt x="14689" y="11846"/>
                </a:lnTo>
                <a:lnTo>
                  <a:pt x="14444" y="11670"/>
                </a:lnTo>
                <a:lnTo>
                  <a:pt x="14255" y="11483"/>
                </a:lnTo>
                <a:lnTo>
                  <a:pt x="14104" y="11295"/>
                </a:lnTo>
                <a:lnTo>
                  <a:pt x="14028" y="11086"/>
                </a:lnTo>
                <a:lnTo>
                  <a:pt x="13972" y="10888"/>
                </a:lnTo>
                <a:lnTo>
                  <a:pt x="13972" y="10700"/>
                </a:lnTo>
                <a:lnTo>
                  <a:pt x="14009" y="10513"/>
                </a:lnTo>
                <a:lnTo>
                  <a:pt x="14066" y="10359"/>
                </a:lnTo>
                <a:lnTo>
                  <a:pt x="14179" y="10215"/>
                </a:lnTo>
                <a:lnTo>
                  <a:pt x="14406" y="10006"/>
                </a:lnTo>
                <a:lnTo>
                  <a:pt x="14651" y="9830"/>
                </a:lnTo>
                <a:lnTo>
                  <a:pt x="14878" y="9686"/>
                </a:lnTo>
                <a:lnTo>
                  <a:pt x="15123" y="9554"/>
                </a:lnTo>
                <a:lnTo>
                  <a:pt x="15350" y="9477"/>
                </a:lnTo>
                <a:lnTo>
                  <a:pt x="15558" y="9411"/>
                </a:lnTo>
                <a:lnTo>
                  <a:pt x="15803" y="9345"/>
                </a:lnTo>
                <a:lnTo>
                  <a:pt x="16030" y="9323"/>
                </a:lnTo>
                <a:lnTo>
                  <a:pt x="16256" y="9301"/>
                </a:lnTo>
                <a:lnTo>
                  <a:pt x="16464" y="9323"/>
                </a:lnTo>
                <a:lnTo>
                  <a:pt x="16690" y="9345"/>
                </a:lnTo>
                <a:lnTo>
                  <a:pt x="16898" y="9367"/>
                </a:lnTo>
                <a:lnTo>
                  <a:pt x="17332" y="9477"/>
                </a:lnTo>
                <a:lnTo>
                  <a:pt x="17767" y="9598"/>
                </a:lnTo>
                <a:lnTo>
                  <a:pt x="18163" y="9731"/>
                </a:lnTo>
                <a:lnTo>
                  <a:pt x="18597" y="9874"/>
                </a:lnTo>
                <a:lnTo>
                  <a:pt x="18994" y="10006"/>
                </a:lnTo>
                <a:lnTo>
                  <a:pt x="19428" y="10083"/>
                </a:lnTo>
                <a:lnTo>
                  <a:pt x="19617" y="10127"/>
                </a:lnTo>
                <a:lnTo>
                  <a:pt x="19844" y="10149"/>
                </a:lnTo>
                <a:lnTo>
                  <a:pt x="20013" y="10149"/>
                </a:lnTo>
                <a:lnTo>
                  <a:pt x="20240" y="10127"/>
                </a:lnTo>
                <a:lnTo>
                  <a:pt x="20410" y="10105"/>
                </a:lnTo>
                <a:lnTo>
                  <a:pt x="20637" y="10061"/>
                </a:lnTo>
                <a:lnTo>
                  <a:pt x="20844" y="9984"/>
                </a:lnTo>
                <a:lnTo>
                  <a:pt x="21033" y="9896"/>
                </a:lnTo>
                <a:lnTo>
                  <a:pt x="21146" y="9830"/>
                </a:lnTo>
                <a:lnTo>
                  <a:pt x="21203" y="9753"/>
                </a:lnTo>
                <a:lnTo>
                  <a:pt x="21279" y="9642"/>
                </a:lnTo>
                <a:lnTo>
                  <a:pt x="21354" y="9521"/>
                </a:lnTo>
                <a:lnTo>
                  <a:pt x="21430" y="9246"/>
                </a:lnTo>
                <a:lnTo>
                  <a:pt x="21430" y="8904"/>
                </a:lnTo>
                <a:lnTo>
                  <a:pt x="21430" y="8540"/>
                </a:lnTo>
                <a:lnTo>
                  <a:pt x="21392" y="8144"/>
                </a:lnTo>
                <a:lnTo>
                  <a:pt x="21354" y="7714"/>
                </a:lnTo>
                <a:lnTo>
                  <a:pt x="21279" y="7295"/>
                </a:lnTo>
                <a:lnTo>
                  <a:pt x="21146" y="6446"/>
                </a:lnTo>
                <a:lnTo>
                  <a:pt x="20995" y="5686"/>
                </a:lnTo>
                <a:lnTo>
                  <a:pt x="20958" y="5366"/>
                </a:lnTo>
                <a:lnTo>
                  <a:pt x="20958" y="5091"/>
                </a:lnTo>
                <a:lnTo>
                  <a:pt x="20958" y="4860"/>
                </a:lnTo>
                <a:lnTo>
                  <a:pt x="21033" y="4716"/>
                </a:lnTo>
                <a:lnTo>
                  <a:pt x="20637" y="4860"/>
                </a:lnTo>
                <a:lnTo>
                  <a:pt x="20127" y="4992"/>
                </a:lnTo>
                <a:lnTo>
                  <a:pt x="19617" y="5069"/>
                </a:lnTo>
                <a:lnTo>
                  <a:pt x="19032" y="5157"/>
                </a:lnTo>
                <a:lnTo>
                  <a:pt x="18465" y="5201"/>
                </a:lnTo>
                <a:lnTo>
                  <a:pt x="17842" y="5245"/>
                </a:lnTo>
                <a:lnTo>
                  <a:pt x="17219" y="5267"/>
                </a:lnTo>
                <a:lnTo>
                  <a:pt x="16615" y="5267"/>
                </a:lnTo>
                <a:lnTo>
                  <a:pt x="15992" y="5245"/>
                </a:lnTo>
                <a:lnTo>
                  <a:pt x="15369" y="5201"/>
                </a:lnTo>
                <a:lnTo>
                  <a:pt x="14840" y="5157"/>
                </a:lnTo>
                <a:lnTo>
                  <a:pt x="14293" y="5091"/>
                </a:lnTo>
                <a:lnTo>
                  <a:pt x="13783" y="5014"/>
                </a:lnTo>
                <a:lnTo>
                  <a:pt x="13386" y="4926"/>
                </a:lnTo>
                <a:lnTo>
                  <a:pt x="13027" y="4815"/>
                </a:lnTo>
                <a:lnTo>
                  <a:pt x="12725" y="4716"/>
                </a:lnTo>
                <a:lnTo>
                  <a:pt x="12480" y="4606"/>
                </a:lnTo>
                <a:lnTo>
                  <a:pt x="12291" y="4496"/>
                </a:lnTo>
                <a:lnTo>
                  <a:pt x="12197" y="4397"/>
                </a:lnTo>
                <a:lnTo>
                  <a:pt x="12083" y="4286"/>
                </a:lnTo>
                <a:lnTo>
                  <a:pt x="12046" y="4187"/>
                </a:lnTo>
                <a:lnTo>
                  <a:pt x="12008" y="4077"/>
                </a:lnTo>
                <a:lnTo>
                  <a:pt x="12046" y="3967"/>
                </a:lnTo>
                <a:lnTo>
                  <a:pt x="12121" y="3868"/>
                </a:lnTo>
                <a:lnTo>
                  <a:pt x="12197" y="3735"/>
                </a:lnTo>
                <a:lnTo>
                  <a:pt x="12291" y="3614"/>
                </a:lnTo>
                <a:lnTo>
                  <a:pt x="12442" y="3482"/>
                </a:lnTo>
                <a:lnTo>
                  <a:pt x="12631" y="3361"/>
                </a:lnTo>
                <a:lnTo>
                  <a:pt x="13065" y="3085"/>
                </a:lnTo>
                <a:lnTo>
                  <a:pt x="13537" y="2766"/>
                </a:lnTo>
                <a:lnTo>
                  <a:pt x="13783" y="2578"/>
                </a:lnTo>
                <a:lnTo>
                  <a:pt x="13934" y="2380"/>
                </a:lnTo>
                <a:lnTo>
                  <a:pt x="14028" y="2171"/>
                </a:lnTo>
                <a:lnTo>
                  <a:pt x="14104" y="1961"/>
                </a:lnTo>
                <a:lnTo>
                  <a:pt x="14104" y="1730"/>
                </a:lnTo>
                <a:lnTo>
                  <a:pt x="14066" y="1498"/>
                </a:lnTo>
                <a:lnTo>
                  <a:pt x="13972" y="1267"/>
                </a:lnTo>
                <a:lnTo>
                  <a:pt x="13820" y="1057"/>
                </a:lnTo>
                <a:lnTo>
                  <a:pt x="13594" y="837"/>
                </a:lnTo>
                <a:lnTo>
                  <a:pt x="13386" y="628"/>
                </a:lnTo>
                <a:lnTo>
                  <a:pt x="13103" y="462"/>
                </a:lnTo>
                <a:lnTo>
                  <a:pt x="12763" y="308"/>
                </a:lnTo>
                <a:lnTo>
                  <a:pt x="12404" y="187"/>
                </a:lnTo>
                <a:lnTo>
                  <a:pt x="12008" y="77"/>
                </a:lnTo>
                <a:lnTo>
                  <a:pt x="11574" y="33"/>
                </a:lnTo>
                <a:lnTo>
                  <a:pt x="11102" y="11"/>
                </a:lnTo>
                <a:lnTo>
                  <a:pt x="10667" y="11"/>
                </a:lnTo>
                <a:lnTo>
                  <a:pt x="10233" y="77"/>
                </a:lnTo>
                <a:lnTo>
                  <a:pt x="9837" y="187"/>
                </a:lnTo>
                <a:lnTo>
                  <a:pt x="9440" y="286"/>
                </a:lnTo>
                <a:lnTo>
                  <a:pt x="9062" y="462"/>
                </a:lnTo>
                <a:lnTo>
                  <a:pt x="8741" y="628"/>
                </a:lnTo>
                <a:lnTo>
                  <a:pt x="8458" y="815"/>
                </a:lnTo>
                <a:lnTo>
                  <a:pt x="8232" y="1035"/>
                </a:lnTo>
                <a:lnTo>
                  <a:pt x="8062" y="1245"/>
                </a:lnTo>
                <a:lnTo>
                  <a:pt x="7911" y="1476"/>
                </a:lnTo>
                <a:lnTo>
                  <a:pt x="7835" y="1708"/>
                </a:lnTo>
                <a:lnTo>
                  <a:pt x="7797" y="1961"/>
                </a:lnTo>
                <a:lnTo>
                  <a:pt x="7835" y="2193"/>
                </a:lnTo>
                <a:lnTo>
                  <a:pt x="7948" y="2402"/>
                </a:lnTo>
                <a:lnTo>
                  <a:pt x="8062" y="2534"/>
                </a:lnTo>
                <a:lnTo>
                  <a:pt x="8175" y="2644"/>
                </a:lnTo>
                <a:lnTo>
                  <a:pt x="8269" y="2744"/>
                </a:lnTo>
                <a:lnTo>
                  <a:pt x="8420" y="2832"/>
                </a:lnTo>
                <a:lnTo>
                  <a:pt x="8704" y="3019"/>
                </a:lnTo>
                <a:lnTo>
                  <a:pt x="8968" y="3206"/>
                </a:lnTo>
                <a:lnTo>
                  <a:pt x="9138" y="3405"/>
                </a:lnTo>
                <a:lnTo>
                  <a:pt x="9327" y="3570"/>
                </a:lnTo>
                <a:lnTo>
                  <a:pt x="9440" y="3735"/>
                </a:lnTo>
                <a:lnTo>
                  <a:pt x="9516" y="3890"/>
                </a:lnTo>
                <a:lnTo>
                  <a:pt x="9534" y="4033"/>
                </a:lnTo>
                <a:lnTo>
                  <a:pt x="9534" y="4165"/>
                </a:lnTo>
                <a:lnTo>
                  <a:pt x="9516" y="4286"/>
                </a:lnTo>
                <a:lnTo>
                  <a:pt x="9440" y="4397"/>
                </a:lnTo>
                <a:lnTo>
                  <a:pt x="9327" y="4496"/>
                </a:lnTo>
                <a:lnTo>
                  <a:pt x="9176" y="4562"/>
                </a:lnTo>
                <a:lnTo>
                  <a:pt x="9006" y="4628"/>
                </a:lnTo>
                <a:lnTo>
                  <a:pt x="8779" y="4694"/>
                </a:lnTo>
                <a:lnTo>
                  <a:pt x="8534" y="4716"/>
                </a:lnTo>
                <a:lnTo>
                  <a:pt x="8232" y="4716"/>
                </a:lnTo>
                <a:lnTo>
                  <a:pt x="7118" y="4738"/>
                </a:lnTo>
                <a:lnTo>
                  <a:pt x="5947" y="4771"/>
                </a:lnTo>
                <a:lnTo>
                  <a:pt x="4795" y="4815"/>
                </a:lnTo>
                <a:lnTo>
                  <a:pt x="3681" y="4860"/>
                </a:lnTo>
                <a:lnTo>
                  <a:pt x="2662" y="4882"/>
                </a:lnTo>
                <a:lnTo>
                  <a:pt x="1755" y="4882"/>
                </a:lnTo>
                <a:lnTo>
                  <a:pt x="1359" y="4860"/>
                </a:lnTo>
                <a:lnTo>
                  <a:pt x="981" y="4837"/>
                </a:lnTo>
                <a:lnTo>
                  <a:pt x="698" y="4771"/>
                </a:lnTo>
                <a:lnTo>
                  <a:pt x="453" y="4716"/>
                </a:lnTo>
                <a:lnTo>
                  <a:pt x="453" y="5322"/>
                </a:lnTo>
                <a:lnTo>
                  <a:pt x="453" y="6083"/>
                </a:lnTo>
                <a:lnTo>
                  <a:pt x="453" y="6909"/>
                </a:lnTo>
                <a:lnTo>
                  <a:pt x="453" y="7780"/>
                </a:lnTo>
                <a:lnTo>
                  <a:pt x="453" y="8606"/>
                </a:lnTo>
                <a:lnTo>
                  <a:pt x="453" y="9345"/>
                </a:lnTo>
                <a:lnTo>
                  <a:pt x="453" y="9918"/>
                </a:lnTo>
                <a:lnTo>
                  <a:pt x="453" y="10282"/>
                </a:lnTo>
                <a:lnTo>
                  <a:pt x="490" y="10381"/>
                </a:lnTo>
                <a:lnTo>
                  <a:pt x="547" y="10491"/>
                </a:lnTo>
                <a:lnTo>
                  <a:pt x="660" y="10590"/>
                </a:lnTo>
                <a:lnTo>
                  <a:pt x="811" y="10700"/>
                </a:lnTo>
                <a:lnTo>
                  <a:pt x="981" y="10811"/>
                </a:lnTo>
                <a:lnTo>
                  <a:pt x="1208" y="10888"/>
                </a:lnTo>
                <a:lnTo>
                  <a:pt x="1453" y="10954"/>
                </a:lnTo>
                <a:lnTo>
                  <a:pt x="1718" y="11020"/>
                </a:lnTo>
                <a:lnTo>
                  <a:pt x="1963" y="11064"/>
                </a:lnTo>
                <a:lnTo>
                  <a:pt x="2265" y="11086"/>
                </a:lnTo>
                <a:lnTo>
                  <a:pt x="2548" y="11064"/>
                </a:lnTo>
                <a:lnTo>
                  <a:pt x="2794" y="11042"/>
                </a:lnTo>
                <a:lnTo>
                  <a:pt x="3096" y="10976"/>
                </a:lnTo>
                <a:lnTo>
                  <a:pt x="3341" y="10888"/>
                </a:lnTo>
                <a:lnTo>
                  <a:pt x="3606" y="10766"/>
                </a:lnTo>
                <a:lnTo>
                  <a:pt x="3813" y="10590"/>
                </a:lnTo>
                <a:close/>
              </a:path>
            </a:pathLst>
          </a:custGeom>
          <a:solidFill>
            <a:srgbClr val="FFCC99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30" name="Puzzle1"/>
          <p:cNvSpPr>
            <a:spLocks noEditPoints="1" noChangeArrowheads="1"/>
          </p:cNvSpPr>
          <p:nvPr/>
        </p:nvSpPr>
        <p:spPr bwMode="auto">
          <a:xfrm>
            <a:off x="5245361" y="4148153"/>
            <a:ext cx="1635699" cy="848218"/>
          </a:xfrm>
          <a:custGeom>
            <a:avLst/>
            <a:gdLst>
              <a:gd name="T0" fmla="*/ 16740 w 21600"/>
              <a:gd name="T1" fmla="*/ 21078 h 21600"/>
              <a:gd name="T2" fmla="*/ 16976 w 21600"/>
              <a:gd name="T3" fmla="*/ 521 h 21600"/>
              <a:gd name="T4" fmla="*/ 4725 w 21600"/>
              <a:gd name="T5" fmla="*/ 856 h 21600"/>
              <a:gd name="T6" fmla="*/ 5040 w 21600"/>
              <a:gd name="T7" fmla="*/ 21004 h 21600"/>
              <a:gd name="T8" fmla="*/ 10811 w 21600"/>
              <a:gd name="T9" fmla="*/ 12885 h 21600"/>
              <a:gd name="T10" fmla="*/ 10845 w 21600"/>
              <a:gd name="T11" fmla="*/ 8714 h 21600"/>
              <a:gd name="T12" fmla="*/ 21600 w 21600"/>
              <a:gd name="T13" fmla="*/ 10000 h 21600"/>
              <a:gd name="T14" fmla="*/ 56 w 21600"/>
              <a:gd name="T15" fmla="*/ 10000 h 21600"/>
              <a:gd name="T16" fmla="*/ 6086 w 21600"/>
              <a:gd name="T17" fmla="*/ 2569 h 21600"/>
              <a:gd name="T18" fmla="*/ 16132 w 21600"/>
              <a:gd name="T19" fmla="*/ 19552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9360" y="20836"/>
                </a:moveTo>
                <a:lnTo>
                  <a:pt x="9528" y="20836"/>
                </a:lnTo>
                <a:lnTo>
                  <a:pt x="9686" y="20762"/>
                </a:lnTo>
                <a:lnTo>
                  <a:pt x="9810" y="20687"/>
                </a:lnTo>
                <a:lnTo>
                  <a:pt x="9922" y="20575"/>
                </a:lnTo>
                <a:lnTo>
                  <a:pt x="10012" y="20426"/>
                </a:lnTo>
                <a:lnTo>
                  <a:pt x="10068" y="20296"/>
                </a:lnTo>
                <a:lnTo>
                  <a:pt x="10113" y="20110"/>
                </a:lnTo>
                <a:lnTo>
                  <a:pt x="10136" y="19905"/>
                </a:lnTo>
                <a:lnTo>
                  <a:pt x="10136" y="19682"/>
                </a:lnTo>
                <a:lnTo>
                  <a:pt x="10113" y="19440"/>
                </a:lnTo>
                <a:lnTo>
                  <a:pt x="10068" y="19142"/>
                </a:lnTo>
                <a:lnTo>
                  <a:pt x="10012" y="18900"/>
                </a:lnTo>
                <a:lnTo>
                  <a:pt x="9900" y="18620"/>
                </a:lnTo>
                <a:lnTo>
                  <a:pt x="9787" y="18285"/>
                </a:lnTo>
                <a:lnTo>
                  <a:pt x="9641" y="17968"/>
                </a:lnTo>
                <a:lnTo>
                  <a:pt x="9472" y="17652"/>
                </a:lnTo>
                <a:lnTo>
                  <a:pt x="9382" y="17466"/>
                </a:lnTo>
                <a:lnTo>
                  <a:pt x="9315" y="17298"/>
                </a:lnTo>
                <a:lnTo>
                  <a:pt x="9258" y="17112"/>
                </a:lnTo>
                <a:lnTo>
                  <a:pt x="9191" y="16926"/>
                </a:lnTo>
                <a:lnTo>
                  <a:pt x="9123" y="16535"/>
                </a:lnTo>
                <a:lnTo>
                  <a:pt x="9101" y="16144"/>
                </a:lnTo>
                <a:lnTo>
                  <a:pt x="9101" y="15753"/>
                </a:lnTo>
                <a:lnTo>
                  <a:pt x="9168" y="15362"/>
                </a:lnTo>
                <a:lnTo>
                  <a:pt x="9236" y="14971"/>
                </a:lnTo>
                <a:lnTo>
                  <a:pt x="9360" y="14580"/>
                </a:lnTo>
                <a:lnTo>
                  <a:pt x="9495" y="14244"/>
                </a:lnTo>
                <a:lnTo>
                  <a:pt x="9663" y="13891"/>
                </a:lnTo>
                <a:lnTo>
                  <a:pt x="9855" y="13611"/>
                </a:lnTo>
                <a:lnTo>
                  <a:pt x="10068" y="13351"/>
                </a:lnTo>
                <a:lnTo>
                  <a:pt x="10293" y="13146"/>
                </a:lnTo>
                <a:lnTo>
                  <a:pt x="10552" y="12997"/>
                </a:lnTo>
                <a:lnTo>
                  <a:pt x="10811" y="12885"/>
                </a:lnTo>
                <a:lnTo>
                  <a:pt x="11069" y="12866"/>
                </a:lnTo>
                <a:lnTo>
                  <a:pt x="11351" y="12885"/>
                </a:lnTo>
                <a:lnTo>
                  <a:pt x="11610" y="12997"/>
                </a:lnTo>
                <a:lnTo>
                  <a:pt x="11846" y="13183"/>
                </a:lnTo>
                <a:lnTo>
                  <a:pt x="12060" y="13388"/>
                </a:lnTo>
                <a:lnTo>
                  <a:pt x="12251" y="13648"/>
                </a:lnTo>
                <a:lnTo>
                  <a:pt x="12419" y="13928"/>
                </a:lnTo>
                <a:lnTo>
                  <a:pt x="12555" y="14244"/>
                </a:lnTo>
                <a:lnTo>
                  <a:pt x="12690" y="14617"/>
                </a:lnTo>
                <a:lnTo>
                  <a:pt x="12768" y="15008"/>
                </a:lnTo>
                <a:lnTo>
                  <a:pt x="12836" y="15399"/>
                </a:lnTo>
                <a:lnTo>
                  <a:pt x="12858" y="15753"/>
                </a:lnTo>
                <a:lnTo>
                  <a:pt x="12858" y="16144"/>
                </a:lnTo>
                <a:lnTo>
                  <a:pt x="12813" y="16535"/>
                </a:lnTo>
                <a:lnTo>
                  <a:pt x="12746" y="16888"/>
                </a:lnTo>
                <a:lnTo>
                  <a:pt x="12667" y="17224"/>
                </a:lnTo>
                <a:lnTo>
                  <a:pt x="12510" y="17503"/>
                </a:lnTo>
                <a:lnTo>
                  <a:pt x="12228" y="18043"/>
                </a:lnTo>
                <a:lnTo>
                  <a:pt x="11970" y="18546"/>
                </a:lnTo>
                <a:lnTo>
                  <a:pt x="11868" y="18751"/>
                </a:lnTo>
                <a:lnTo>
                  <a:pt x="11778" y="18974"/>
                </a:lnTo>
                <a:lnTo>
                  <a:pt x="11711" y="19179"/>
                </a:lnTo>
                <a:lnTo>
                  <a:pt x="11666" y="19365"/>
                </a:lnTo>
                <a:lnTo>
                  <a:pt x="11632" y="19570"/>
                </a:lnTo>
                <a:lnTo>
                  <a:pt x="11632" y="19756"/>
                </a:lnTo>
                <a:lnTo>
                  <a:pt x="11632" y="19942"/>
                </a:lnTo>
                <a:lnTo>
                  <a:pt x="11643" y="20110"/>
                </a:lnTo>
                <a:lnTo>
                  <a:pt x="11711" y="20296"/>
                </a:lnTo>
                <a:lnTo>
                  <a:pt x="11801" y="20464"/>
                </a:lnTo>
                <a:lnTo>
                  <a:pt x="11891" y="20650"/>
                </a:lnTo>
                <a:lnTo>
                  <a:pt x="12037" y="20836"/>
                </a:lnTo>
                <a:lnTo>
                  <a:pt x="12206" y="21004"/>
                </a:lnTo>
                <a:lnTo>
                  <a:pt x="12419" y="21190"/>
                </a:lnTo>
                <a:lnTo>
                  <a:pt x="12667" y="21320"/>
                </a:lnTo>
                <a:lnTo>
                  <a:pt x="12960" y="21432"/>
                </a:lnTo>
                <a:lnTo>
                  <a:pt x="13286" y="21544"/>
                </a:lnTo>
                <a:lnTo>
                  <a:pt x="13612" y="21655"/>
                </a:lnTo>
                <a:lnTo>
                  <a:pt x="13983" y="21693"/>
                </a:lnTo>
                <a:lnTo>
                  <a:pt x="14343" y="21730"/>
                </a:lnTo>
                <a:lnTo>
                  <a:pt x="14715" y="21730"/>
                </a:lnTo>
                <a:lnTo>
                  <a:pt x="15075" y="21730"/>
                </a:lnTo>
                <a:lnTo>
                  <a:pt x="15446" y="21655"/>
                </a:lnTo>
                <a:lnTo>
                  <a:pt x="15794" y="21581"/>
                </a:lnTo>
                <a:lnTo>
                  <a:pt x="16132" y="21432"/>
                </a:lnTo>
                <a:lnTo>
                  <a:pt x="16458" y="21302"/>
                </a:lnTo>
                <a:lnTo>
                  <a:pt x="16740" y="21078"/>
                </a:lnTo>
                <a:lnTo>
                  <a:pt x="16976" y="20836"/>
                </a:lnTo>
                <a:lnTo>
                  <a:pt x="17043" y="20650"/>
                </a:lnTo>
                <a:lnTo>
                  <a:pt x="17088" y="20426"/>
                </a:lnTo>
                <a:lnTo>
                  <a:pt x="17133" y="20222"/>
                </a:lnTo>
                <a:lnTo>
                  <a:pt x="17156" y="19980"/>
                </a:lnTo>
                <a:lnTo>
                  <a:pt x="17167" y="19477"/>
                </a:lnTo>
                <a:lnTo>
                  <a:pt x="17167" y="18974"/>
                </a:lnTo>
                <a:lnTo>
                  <a:pt x="17156" y="18397"/>
                </a:lnTo>
                <a:lnTo>
                  <a:pt x="17111" y="17820"/>
                </a:lnTo>
                <a:lnTo>
                  <a:pt x="17066" y="17261"/>
                </a:lnTo>
                <a:lnTo>
                  <a:pt x="16998" y="16646"/>
                </a:lnTo>
                <a:lnTo>
                  <a:pt x="16852" y="15511"/>
                </a:lnTo>
                <a:lnTo>
                  <a:pt x="16740" y="14393"/>
                </a:lnTo>
                <a:lnTo>
                  <a:pt x="16717" y="13928"/>
                </a:lnTo>
                <a:lnTo>
                  <a:pt x="16695" y="13462"/>
                </a:lnTo>
                <a:lnTo>
                  <a:pt x="16717" y="13071"/>
                </a:lnTo>
                <a:lnTo>
                  <a:pt x="16785" y="12755"/>
                </a:lnTo>
                <a:lnTo>
                  <a:pt x="16852" y="12419"/>
                </a:lnTo>
                <a:lnTo>
                  <a:pt x="16953" y="12140"/>
                </a:lnTo>
                <a:lnTo>
                  <a:pt x="17088" y="11898"/>
                </a:lnTo>
                <a:lnTo>
                  <a:pt x="17212" y="11675"/>
                </a:lnTo>
                <a:lnTo>
                  <a:pt x="17370" y="11470"/>
                </a:lnTo>
                <a:lnTo>
                  <a:pt x="17516" y="11284"/>
                </a:lnTo>
                <a:lnTo>
                  <a:pt x="17696" y="11135"/>
                </a:lnTo>
                <a:lnTo>
                  <a:pt x="17865" y="11042"/>
                </a:lnTo>
                <a:lnTo>
                  <a:pt x="18033" y="10930"/>
                </a:lnTo>
                <a:lnTo>
                  <a:pt x="18213" y="10893"/>
                </a:lnTo>
                <a:lnTo>
                  <a:pt x="18382" y="10893"/>
                </a:lnTo>
                <a:lnTo>
                  <a:pt x="18551" y="10967"/>
                </a:lnTo>
                <a:lnTo>
                  <a:pt x="18708" y="11042"/>
                </a:lnTo>
                <a:lnTo>
                  <a:pt x="18855" y="11172"/>
                </a:lnTo>
                <a:lnTo>
                  <a:pt x="19012" y="11358"/>
                </a:lnTo>
                <a:lnTo>
                  <a:pt x="19136" y="11600"/>
                </a:lnTo>
                <a:lnTo>
                  <a:pt x="19271" y="11861"/>
                </a:lnTo>
                <a:lnTo>
                  <a:pt x="19440" y="12028"/>
                </a:lnTo>
                <a:lnTo>
                  <a:pt x="19608" y="12177"/>
                </a:lnTo>
                <a:lnTo>
                  <a:pt x="19822" y="12289"/>
                </a:lnTo>
                <a:lnTo>
                  <a:pt x="20025" y="12289"/>
                </a:lnTo>
                <a:lnTo>
                  <a:pt x="20238" y="12289"/>
                </a:lnTo>
                <a:lnTo>
                  <a:pt x="20452" y="12215"/>
                </a:lnTo>
                <a:lnTo>
                  <a:pt x="20643" y="12103"/>
                </a:lnTo>
                <a:lnTo>
                  <a:pt x="20846" y="11973"/>
                </a:lnTo>
                <a:lnTo>
                  <a:pt x="21037" y="11786"/>
                </a:lnTo>
                <a:lnTo>
                  <a:pt x="21206" y="11563"/>
                </a:lnTo>
                <a:lnTo>
                  <a:pt x="21363" y="11321"/>
                </a:lnTo>
                <a:lnTo>
                  <a:pt x="21465" y="11079"/>
                </a:lnTo>
                <a:lnTo>
                  <a:pt x="21577" y="10744"/>
                </a:lnTo>
                <a:lnTo>
                  <a:pt x="21622" y="10427"/>
                </a:lnTo>
                <a:lnTo>
                  <a:pt x="21645" y="10111"/>
                </a:lnTo>
                <a:lnTo>
                  <a:pt x="21622" y="9608"/>
                </a:lnTo>
                <a:lnTo>
                  <a:pt x="21577" y="9142"/>
                </a:lnTo>
                <a:lnTo>
                  <a:pt x="21465" y="8751"/>
                </a:lnTo>
                <a:lnTo>
                  <a:pt x="21363" y="8397"/>
                </a:lnTo>
                <a:lnTo>
                  <a:pt x="21206" y="8062"/>
                </a:lnTo>
                <a:lnTo>
                  <a:pt x="21037" y="7820"/>
                </a:lnTo>
                <a:lnTo>
                  <a:pt x="20846" y="7597"/>
                </a:lnTo>
                <a:lnTo>
                  <a:pt x="20643" y="7429"/>
                </a:lnTo>
                <a:lnTo>
                  <a:pt x="20452" y="7317"/>
                </a:lnTo>
                <a:lnTo>
                  <a:pt x="20238" y="7206"/>
                </a:lnTo>
                <a:lnTo>
                  <a:pt x="20025" y="7168"/>
                </a:lnTo>
                <a:lnTo>
                  <a:pt x="19822" y="7206"/>
                </a:lnTo>
                <a:lnTo>
                  <a:pt x="19608" y="7243"/>
                </a:lnTo>
                <a:lnTo>
                  <a:pt x="19440" y="7355"/>
                </a:lnTo>
                <a:lnTo>
                  <a:pt x="19271" y="7504"/>
                </a:lnTo>
                <a:lnTo>
                  <a:pt x="19136" y="7708"/>
                </a:lnTo>
                <a:lnTo>
                  <a:pt x="19012" y="7895"/>
                </a:lnTo>
                <a:lnTo>
                  <a:pt x="18832" y="8025"/>
                </a:lnTo>
                <a:lnTo>
                  <a:pt x="18663" y="8174"/>
                </a:lnTo>
                <a:lnTo>
                  <a:pt x="18472" y="8248"/>
                </a:lnTo>
                <a:lnTo>
                  <a:pt x="18270" y="8286"/>
                </a:lnTo>
                <a:lnTo>
                  <a:pt x="18078" y="8323"/>
                </a:lnTo>
                <a:lnTo>
                  <a:pt x="17887" y="8323"/>
                </a:lnTo>
                <a:lnTo>
                  <a:pt x="17696" y="8248"/>
                </a:lnTo>
                <a:lnTo>
                  <a:pt x="17493" y="8174"/>
                </a:lnTo>
                <a:lnTo>
                  <a:pt x="17302" y="8062"/>
                </a:lnTo>
                <a:lnTo>
                  <a:pt x="17133" y="7969"/>
                </a:lnTo>
                <a:lnTo>
                  <a:pt x="16976" y="7783"/>
                </a:lnTo>
                <a:lnTo>
                  <a:pt x="16852" y="7597"/>
                </a:lnTo>
                <a:lnTo>
                  <a:pt x="16740" y="7429"/>
                </a:lnTo>
                <a:lnTo>
                  <a:pt x="16672" y="7168"/>
                </a:lnTo>
                <a:lnTo>
                  <a:pt x="16638" y="6926"/>
                </a:lnTo>
                <a:lnTo>
                  <a:pt x="16616" y="6498"/>
                </a:lnTo>
                <a:lnTo>
                  <a:pt x="16616" y="5772"/>
                </a:lnTo>
                <a:lnTo>
                  <a:pt x="16650" y="4915"/>
                </a:lnTo>
                <a:lnTo>
                  <a:pt x="16695" y="3928"/>
                </a:lnTo>
                <a:lnTo>
                  <a:pt x="16762" y="2960"/>
                </a:lnTo>
                <a:lnTo>
                  <a:pt x="16830" y="1992"/>
                </a:lnTo>
                <a:lnTo>
                  <a:pt x="16908" y="1173"/>
                </a:lnTo>
                <a:lnTo>
                  <a:pt x="16976" y="521"/>
                </a:lnTo>
                <a:lnTo>
                  <a:pt x="16953" y="521"/>
                </a:lnTo>
                <a:lnTo>
                  <a:pt x="16931" y="521"/>
                </a:lnTo>
                <a:lnTo>
                  <a:pt x="16267" y="484"/>
                </a:lnTo>
                <a:lnTo>
                  <a:pt x="15637" y="428"/>
                </a:lnTo>
                <a:lnTo>
                  <a:pt x="15063" y="353"/>
                </a:lnTo>
                <a:lnTo>
                  <a:pt x="14523" y="279"/>
                </a:lnTo>
                <a:lnTo>
                  <a:pt x="14040" y="167"/>
                </a:lnTo>
                <a:lnTo>
                  <a:pt x="13635" y="93"/>
                </a:lnTo>
                <a:lnTo>
                  <a:pt x="13331" y="18"/>
                </a:lnTo>
                <a:lnTo>
                  <a:pt x="13117" y="18"/>
                </a:lnTo>
                <a:lnTo>
                  <a:pt x="12982" y="18"/>
                </a:lnTo>
                <a:lnTo>
                  <a:pt x="12858" y="130"/>
                </a:lnTo>
                <a:lnTo>
                  <a:pt x="12723" y="279"/>
                </a:lnTo>
                <a:lnTo>
                  <a:pt x="12622" y="446"/>
                </a:lnTo>
                <a:lnTo>
                  <a:pt x="12510" y="670"/>
                </a:lnTo>
                <a:lnTo>
                  <a:pt x="12419" y="912"/>
                </a:lnTo>
                <a:lnTo>
                  <a:pt x="12363" y="1210"/>
                </a:lnTo>
                <a:lnTo>
                  <a:pt x="12318" y="1526"/>
                </a:lnTo>
                <a:lnTo>
                  <a:pt x="12273" y="1843"/>
                </a:lnTo>
                <a:lnTo>
                  <a:pt x="12251" y="2215"/>
                </a:lnTo>
                <a:lnTo>
                  <a:pt x="12273" y="2532"/>
                </a:lnTo>
                <a:lnTo>
                  <a:pt x="12318" y="2886"/>
                </a:lnTo>
                <a:lnTo>
                  <a:pt x="12386" y="3240"/>
                </a:lnTo>
                <a:lnTo>
                  <a:pt x="12464" y="3556"/>
                </a:lnTo>
                <a:lnTo>
                  <a:pt x="12577" y="3891"/>
                </a:lnTo>
                <a:lnTo>
                  <a:pt x="12746" y="4171"/>
                </a:lnTo>
                <a:lnTo>
                  <a:pt x="12926" y="4487"/>
                </a:lnTo>
                <a:lnTo>
                  <a:pt x="13050" y="4860"/>
                </a:lnTo>
                <a:lnTo>
                  <a:pt x="13162" y="5251"/>
                </a:lnTo>
                <a:lnTo>
                  <a:pt x="13218" y="5604"/>
                </a:lnTo>
                <a:lnTo>
                  <a:pt x="13263" y="5995"/>
                </a:lnTo>
                <a:lnTo>
                  <a:pt x="13241" y="6386"/>
                </a:lnTo>
                <a:lnTo>
                  <a:pt x="13218" y="6740"/>
                </a:lnTo>
                <a:lnTo>
                  <a:pt x="13139" y="7094"/>
                </a:lnTo>
                <a:lnTo>
                  <a:pt x="13050" y="7429"/>
                </a:lnTo>
                <a:lnTo>
                  <a:pt x="12903" y="7746"/>
                </a:lnTo>
                <a:lnTo>
                  <a:pt x="12723" y="8025"/>
                </a:lnTo>
                <a:lnTo>
                  <a:pt x="12532" y="8286"/>
                </a:lnTo>
                <a:lnTo>
                  <a:pt x="12318" y="8491"/>
                </a:lnTo>
                <a:lnTo>
                  <a:pt x="12060" y="8677"/>
                </a:lnTo>
                <a:lnTo>
                  <a:pt x="11756" y="8788"/>
                </a:lnTo>
                <a:lnTo>
                  <a:pt x="11452" y="8826"/>
                </a:lnTo>
                <a:lnTo>
                  <a:pt x="11283" y="8826"/>
                </a:lnTo>
                <a:lnTo>
                  <a:pt x="11126" y="8826"/>
                </a:lnTo>
                <a:lnTo>
                  <a:pt x="11002" y="8788"/>
                </a:lnTo>
                <a:lnTo>
                  <a:pt x="10845" y="8714"/>
                </a:lnTo>
                <a:lnTo>
                  <a:pt x="10721" y="8640"/>
                </a:lnTo>
                <a:lnTo>
                  <a:pt x="10608" y="8565"/>
                </a:lnTo>
                <a:lnTo>
                  <a:pt x="10485" y="8453"/>
                </a:lnTo>
                <a:lnTo>
                  <a:pt x="10372" y="8323"/>
                </a:lnTo>
                <a:lnTo>
                  <a:pt x="10181" y="8062"/>
                </a:lnTo>
                <a:lnTo>
                  <a:pt x="10035" y="7746"/>
                </a:lnTo>
                <a:lnTo>
                  <a:pt x="9900" y="7392"/>
                </a:lnTo>
                <a:lnTo>
                  <a:pt x="9787" y="7001"/>
                </a:lnTo>
                <a:lnTo>
                  <a:pt x="9731" y="6610"/>
                </a:lnTo>
                <a:lnTo>
                  <a:pt x="9686" y="6219"/>
                </a:lnTo>
                <a:lnTo>
                  <a:pt x="9663" y="5772"/>
                </a:lnTo>
                <a:lnTo>
                  <a:pt x="9686" y="5381"/>
                </a:lnTo>
                <a:lnTo>
                  <a:pt x="9753" y="4990"/>
                </a:lnTo>
                <a:lnTo>
                  <a:pt x="9832" y="4636"/>
                </a:lnTo>
                <a:lnTo>
                  <a:pt x="9945" y="4320"/>
                </a:lnTo>
                <a:lnTo>
                  <a:pt x="10068" y="4022"/>
                </a:lnTo>
                <a:lnTo>
                  <a:pt x="10203" y="3817"/>
                </a:lnTo>
                <a:lnTo>
                  <a:pt x="10316" y="3593"/>
                </a:lnTo>
                <a:lnTo>
                  <a:pt x="10395" y="3351"/>
                </a:lnTo>
                <a:lnTo>
                  <a:pt x="10462" y="3109"/>
                </a:lnTo>
                <a:lnTo>
                  <a:pt x="10507" y="2848"/>
                </a:lnTo>
                <a:lnTo>
                  <a:pt x="10530" y="2606"/>
                </a:lnTo>
                <a:lnTo>
                  <a:pt x="10507" y="2346"/>
                </a:lnTo>
                <a:lnTo>
                  <a:pt x="10462" y="2141"/>
                </a:lnTo>
                <a:lnTo>
                  <a:pt x="10395" y="1880"/>
                </a:lnTo>
                <a:lnTo>
                  <a:pt x="10293" y="1638"/>
                </a:lnTo>
                <a:lnTo>
                  <a:pt x="10158" y="1415"/>
                </a:lnTo>
                <a:lnTo>
                  <a:pt x="9967" y="1210"/>
                </a:lnTo>
                <a:lnTo>
                  <a:pt x="9753" y="986"/>
                </a:lnTo>
                <a:lnTo>
                  <a:pt x="9495" y="819"/>
                </a:lnTo>
                <a:lnTo>
                  <a:pt x="9191" y="670"/>
                </a:lnTo>
                <a:lnTo>
                  <a:pt x="8842" y="521"/>
                </a:lnTo>
                <a:lnTo>
                  <a:pt x="8471" y="446"/>
                </a:lnTo>
                <a:lnTo>
                  <a:pt x="7998" y="428"/>
                </a:lnTo>
                <a:lnTo>
                  <a:pt x="7413" y="428"/>
                </a:lnTo>
                <a:lnTo>
                  <a:pt x="6817" y="446"/>
                </a:lnTo>
                <a:lnTo>
                  <a:pt x="6187" y="521"/>
                </a:lnTo>
                <a:lnTo>
                  <a:pt x="5602" y="633"/>
                </a:lnTo>
                <a:lnTo>
                  <a:pt x="5107" y="744"/>
                </a:lnTo>
                <a:lnTo>
                  <a:pt x="4725" y="856"/>
                </a:lnTo>
                <a:lnTo>
                  <a:pt x="4848" y="1564"/>
                </a:lnTo>
                <a:lnTo>
                  <a:pt x="5028" y="2495"/>
                </a:lnTo>
                <a:lnTo>
                  <a:pt x="5175" y="3556"/>
                </a:lnTo>
                <a:lnTo>
                  <a:pt x="5298" y="4673"/>
                </a:lnTo>
                <a:lnTo>
                  <a:pt x="5343" y="5213"/>
                </a:lnTo>
                <a:lnTo>
                  <a:pt x="5388" y="5753"/>
                </a:lnTo>
                <a:lnTo>
                  <a:pt x="5411" y="6275"/>
                </a:lnTo>
                <a:lnTo>
                  <a:pt x="5411" y="6740"/>
                </a:lnTo>
                <a:lnTo>
                  <a:pt x="5366" y="7168"/>
                </a:lnTo>
                <a:lnTo>
                  <a:pt x="5321" y="7541"/>
                </a:lnTo>
                <a:lnTo>
                  <a:pt x="5287" y="7708"/>
                </a:lnTo>
                <a:lnTo>
                  <a:pt x="5242" y="7857"/>
                </a:lnTo>
                <a:lnTo>
                  <a:pt x="5197" y="7969"/>
                </a:lnTo>
                <a:lnTo>
                  <a:pt x="5130" y="8062"/>
                </a:lnTo>
                <a:lnTo>
                  <a:pt x="5006" y="8248"/>
                </a:lnTo>
                <a:lnTo>
                  <a:pt x="4848" y="8397"/>
                </a:lnTo>
                <a:lnTo>
                  <a:pt x="4725" y="8528"/>
                </a:lnTo>
                <a:lnTo>
                  <a:pt x="4567" y="8640"/>
                </a:lnTo>
                <a:lnTo>
                  <a:pt x="4421" y="8714"/>
                </a:lnTo>
                <a:lnTo>
                  <a:pt x="4263" y="8751"/>
                </a:lnTo>
                <a:lnTo>
                  <a:pt x="4095" y="8788"/>
                </a:lnTo>
                <a:lnTo>
                  <a:pt x="3948" y="8788"/>
                </a:lnTo>
                <a:lnTo>
                  <a:pt x="3791" y="8751"/>
                </a:lnTo>
                <a:lnTo>
                  <a:pt x="3667" y="8714"/>
                </a:lnTo>
                <a:lnTo>
                  <a:pt x="3510" y="8677"/>
                </a:lnTo>
                <a:lnTo>
                  <a:pt x="3386" y="8602"/>
                </a:lnTo>
                <a:lnTo>
                  <a:pt x="3251" y="8491"/>
                </a:lnTo>
                <a:lnTo>
                  <a:pt x="3127" y="8360"/>
                </a:lnTo>
                <a:lnTo>
                  <a:pt x="3015" y="8248"/>
                </a:lnTo>
                <a:lnTo>
                  <a:pt x="2925" y="8062"/>
                </a:lnTo>
                <a:lnTo>
                  <a:pt x="2778" y="7857"/>
                </a:lnTo>
                <a:lnTo>
                  <a:pt x="2610" y="7671"/>
                </a:lnTo>
                <a:lnTo>
                  <a:pt x="2407" y="7541"/>
                </a:lnTo>
                <a:lnTo>
                  <a:pt x="2171" y="7466"/>
                </a:lnTo>
                <a:lnTo>
                  <a:pt x="1957" y="7429"/>
                </a:lnTo>
                <a:lnTo>
                  <a:pt x="1698" y="7429"/>
                </a:lnTo>
                <a:lnTo>
                  <a:pt x="1462" y="7466"/>
                </a:lnTo>
                <a:lnTo>
                  <a:pt x="1226" y="7559"/>
                </a:lnTo>
                <a:lnTo>
                  <a:pt x="989" y="7708"/>
                </a:lnTo>
                <a:lnTo>
                  <a:pt x="776" y="7932"/>
                </a:lnTo>
                <a:lnTo>
                  <a:pt x="551" y="8211"/>
                </a:lnTo>
                <a:lnTo>
                  <a:pt x="382" y="8528"/>
                </a:lnTo>
                <a:lnTo>
                  <a:pt x="315" y="8714"/>
                </a:lnTo>
                <a:lnTo>
                  <a:pt x="236" y="8919"/>
                </a:lnTo>
                <a:lnTo>
                  <a:pt x="191" y="9142"/>
                </a:lnTo>
                <a:lnTo>
                  <a:pt x="123" y="9347"/>
                </a:lnTo>
                <a:lnTo>
                  <a:pt x="78" y="9608"/>
                </a:lnTo>
                <a:lnTo>
                  <a:pt x="56" y="9887"/>
                </a:lnTo>
                <a:lnTo>
                  <a:pt x="33" y="10185"/>
                </a:lnTo>
                <a:lnTo>
                  <a:pt x="33" y="10464"/>
                </a:lnTo>
                <a:lnTo>
                  <a:pt x="33" y="10706"/>
                </a:lnTo>
                <a:lnTo>
                  <a:pt x="56" y="10967"/>
                </a:lnTo>
                <a:lnTo>
                  <a:pt x="78" y="11172"/>
                </a:lnTo>
                <a:lnTo>
                  <a:pt x="123" y="11395"/>
                </a:lnTo>
                <a:lnTo>
                  <a:pt x="168" y="11600"/>
                </a:lnTo>
                <a:lnTo>
                  <a:pt x="236" y="11786"/>
                </a:lnTo>
                <a:lnTo>
                  <a:pt x="292" y="11973"/>
                </a:lnTo>
                <a:lnTo>
                  <a:pt x="382" y="12140"/>
                </a:lnTo>
                <a:lnTo>
                  <a:pt x="540" y="12419"/>
                </a:lnTo>
                <a:lnTo>
                  <a:pt x="731" y="12680"/>
                </a:lnTo>
                <a:lnTo>
                  <a:pt x="944" y="12866"/>
                </a:lnTo>
                <a:lnTo>
                  <a:pt x="1158" y="12997"/>
                </a:lnTo>
                <a:lnTo>
                  <a:pt x="1395" y="13108"/>
                </a:lnTo>
                <a:lnTo>
                  <a:pt x="1608" y="13183"/>
                </a:lnTo>
                <a:lnTo>
                  <a:pt x="1856" y="13183"/>
                </a:lnTo>
                <a:lnTo>
                  <a:pt x="2070" y="13146"/>
                </a:lnTo>
                <a:lnTo>
                  <a:pt x="2261" y="13071"/>
                </a:lnTo>
                <a:lnTo>
                  <a:pt x="2430" y="12960"/>
                </a:lnTo>
                <a:lnTo>
                  <a:pt x="2587" y="12792"/>
                </a:lnTo>
                <a:lnTo>
                  <a:pt x="2688" y="12606"/>
                </a:lnTo>
                <a:lnTo>
                  <a:pt x="2801" y="12419"/>
                </a:lnTo>
                <a:lnTo>
                  <a:pt x="2925" y="12289"/>
                </a:lnTo>
                <a:lnTo>
                  <a:pt x="3082" y="12177"/>
                </a:lnTo>
                <a:lnTo>
                  <a:pt x="3228" y="12103"/>
                </a:lnTo>
                <a:lnTo>
                  <a:pt x="3408" y="12103"/>
                </a:lnTo>
                <a:lnTo>
                  <a:pt x="3577" y="12103"/>
                </a:lnTo>
                <a:lnTo>
                  <a:pt x="3723" y="12177"/>
                </a:lnTo>
                <a:lnTo>
                  <a:pt x="3903" y="12252"/>
                </a:lnTo>
                <a:lnTo>
                  <a:pt x="4072" y="12364"/>
                </a:lnTo>
                <a:lnTo>
                  <a:pt x="4230" y="12494"/>
                </a:lnTo>
                <a:lnTo>
                  <a:pt x="4353" y="12643"/>
                </a:lnTo>
                <a:lnTo>
                  <a:pt x="4488" y="12829"/>
                </a:lnTo>
                <a:lnTo>
                  <a:pt x="4567" y="13034"/>
                </a:lnTo>
                <a:lnTo>
                  <a:pt x="4657" y="13257"/>
                </a:lnTo>
                <a:lnTo>
                  <a:pt x="4702" y="13462"/>
                </a:lnTo>
                <a:lnTo>
                  <a:pt x="4725" y="13686"/>
                </a:lnTo>
                <a:lnTo>
                  <a:pt x="4702" y="14282"/>
                </a:lnTo>
                <a:lnTo>
                  <a:pt x="4657" y="15045"/>
                </a:lnTo>
                <a:lnTo>
                  <a:pt x="4612" y="15976"/>
                </a:lnTo>
                <a:lnTo>
                  <a:pt x="4590" y="16926"/>
                </a:lnTo>
                <a:lnTo>
                  <a:pt x="4567" y="17968"/>
                </a:lnTo>
                <a:lnTo>
                  <a:pt x="4567" y="19011"/>
                </a:lnTo>
                <a:lnTo>
                  <a:pt x="4590" y="19514"/>
                </a:lnTo>
                <a:lnTo>
                  <a:pt x="4612" y="19980"/>
                </a:lnTo>
                <a:lnTo>
                  <a:pt x="4657" y="20426"/>
                </a:lnTo>
                <a:lnTo>
                  <a:pt x="4725" y="20836"/>
                </a:lnTo>
                <a:lnTo>
                  <a:pt x="4848" y="20929"/>
                </a:lnTo>
                <a:lnTo>
                  <a:pt x="5040" y="21004"/>
                </a:lnTo>
                <a:lnTo>
                  <a:pt x="5265" y="21078"/>
                </a:lnTo>
                <a:lnTo>
                  <a:pt x="5478" y="21115"/>
                </a:lnTo>
                <a:lnTo>
                  <a:pt x="6041" y="21115"/>
                </a:lnTo>
                <a:lnTo>
                  <a:pt x="6637" y="21078"/>
                </a:lnTo>
                <a:lnTo>
                  <a:pt x="7312" y="21004"/>
                </a:lnTo>
                <a:lnTo>
                  <a:pt x="7998" y="20929"/>
                </a:lnTo>
                <a:lnTo>
                  <a:pt x="8696" y="20855"/>
                </a:lnTo>
                <a:lnTo>
                  <a:pt x="9360" y="20836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>
        <p:nvSpPr>
          <p:cNvPr id="31" name="Puzzle3"/>
          <p:cNvSpPr>
            <a:spLocks noEditPoints="1" noChangeArrowheads="1"/>
          </p:cNvSpPr>
          <p:nvPr/>
        </p:nvSpPr>
        <p:spPr bwMode="auto">
          <a:xfrm>
            <a:off x="4630586" y="3766803"/>
            <a:ext cx="1012316" cy="1221887"/>
          </a:xfrm>
          <a:custGeom>
            <a:avLst/>
            <a:gdLst>
              <a:gd name="T0" fmla="*/ 10391 w 21600"/>
              <a:gd name="T1" fmla="*/ 15806 h 21600"/>
              <a:gd name="T2" fmla="*/ 20551 w 21600"/>
              <a:gd name="T3" fmla="*/ 21088 h 21600"/>
              <a:gd name="T4" fmla="*/ 13180 w 21600"/>
              <a:gd name="T5" fmla="*/ 13801 h 21600"/>
              <a:gd name="T6" fmla="*/ 20551 w 21600"/>
              <a:gd name="T7" fmla="*/ 7025 h 21600"/>
              <a:gd name="T8" fmla="*/ 10500 w 21600"/>
              <a:gd name="T9" fmla="*/ 52 h 21600"/>
              <a:gd name="T10" fmla="*/ 692 w 21600"/>
              <a:gd name="T11" fmla="*/ 6802 h 21600"/>
              <a:gd name="T12" fmla="*/ 8064 w 21600"/>
              <a:gd name="T13" fmla="*/ 13526 h 21600"/>
              <a:gd name="T14" fmla="*/ 692 w 21600"/>
              <a:gd name="T15" fmla="*/ 21088 h 21600"/>
              <a:gd name="T16" fmla="*/ 2273 w 21600"/>
              <a:gd name="T17" fmla="*/ 7719 h 21600"/>
              <a:gd name="T18" fmla="*/ 19149 w 21600"/>
              <a:gd name="T19" fmla="*/ 20237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6625" y="20892"/>
                </a:moveTo>
                <a:lnTo>
                  <a:pt x="7105" y="21023"/>
                </a:lnTo>
                <a:lnTo>
                  <a:pt x="7513" y="21088"/>
                </a:lnTo>
                <a:lnTo>
                  <a:pt x="7922" y="21115"/>
                </a:lnTo>
                <a:lnTo>
                  <a:pt x="8242" y="21115"/>
                </a:lnTo>
                <a:lnTo>
                  <a:pt x="8544" y="21062"/>
                </a:lnTo>
                <a:lnTo>
                  <a:pt x="8810" y="20997"/>
                </a:lnTo>
                <a:lnTo>
                  <a:pt x="9023" y="20892"/>
                </a:lnTo>
                <a:lnTo>
                  <a:pt x="9148" y="20761"/>
                </a:lnTo>
                <a:lnTo>
                  <a:pt x="9290" y="20616"/>
                </a:lnTo>
                <a:lnTo>
                  <a:pt x="9361" y="20459"/>
                </a:lnTo>
                <a:lnTo>
                  <a:pt x="9396" y="20289"/>
                </a:lnTo>
                <a:lnTo>
                  <a:pt x="9396" y="20092"/>
                </a:lnTo>
                <a:lnTo>
                  <a:pt x="9325" y="19909"/>
                </a:lnTo>
                <a:lnTo>
                  <a:pt x="9219" y="19738"/>
                </a:lnTo>
                <a:lnTo>
                  <a:pt x="9094" y="19555"/>
                </a:lnTo>
                <a:lnTo>
                  <a:pt x="8917" y="19384"/>
                </a:lnTo>
                <a:lnTo>
                  <a:pt x="8650" y="19162"/>
                </a:lnTo>
                <a:lnTo>
                  <a:pt x="8437" y="18900"/>
                </a:lnTo>
                <a:lnTo>
                  <a:pt x="8277" y="18624"/>
                </a:lnTo>
                <a:lnTo>
                  <a:pt x="8135" y="18349"/>
                </a:lnTo>
                <a:lnTo>
                  <a:pt x="8028" y="18048"/>
                </a:lnTo>
                <a:lnTo>
                  <a:pt x="7993" y="17746"/>
                </a:lnTo>
                <a:lnTo>
                  <a:pt x="7993" y="17471"/>
                </a:lnTo>
                <a:lnTo>
                  <a:pt x="8028" y="17169"/>
                </a:lnTo>
                <a:lnTo>
                  <a:pt x="8135" y="16920"/>
                </a:lnTo>
                <a:lnTo>
                  <a:pt x="8277" y="16671"/>
                </a:lnTo>
                <a:lnTo>
                  <a:pt x="8366" y="16540"/>
                </a:lnTo>
                <a:lnTo>
                  <a:pt x="8473" y="16409"/>
                </a:lnTo>
                <a:lnTo>
                  <a:pt x="8615" y="16317"/>
                </a:lnTo>
                <a:lnTo>
                  <a:pt x="8739" y="16213"/>
                </a:lnTo>
                <a:lnTo>
                  <a:pt x="8881" y="16134"/>
                </a:lnTo>
                <a:lnTo>
                  <a:pt x="9059" y="16055"/>
                </a:lnTo>
                <a:lnTo>
                  <a:pt x="9254" y="15990"/>
                </a:lnTo>
                <a:lnTo>
                  <a:pt x="9432" y="15911"/>
                </a:lnTo>
                <a:lnTo>
                  <a:pt x="9663" y="15885"/>
                </a:lnTo>
                <a:lnTo>
                  <a:pt x="9876" y="15833"/>
                </a:lnTo>
                <a:lnTo>
                  <a:pt x="10142" y="15806"/>
                </a:lnTo>
                <a:lnTo>
                  <a:pt x="10391" y="15806"/>
                </a:lnTo>
                <a:lnTo>
                  <a:pt x="10728" y="15806"/>
                </a:lnTo>
                <a:lnTo>
                  <a:pt x="10995" y="15806"/>
                </a:lnTo>
                <a:lnTo>
                  <a:pt x="11279" y="15833"/>
                </a:lnTo>
                <a:lnTo>
                  <a:pt x="11546" y="15885"/>
                </a:lnTo>
                <a:lnTo>
                  <a:pt x="11776" y="15937"/>
                </a:lnTo>
                <a:lnTo>
                  <a:pt x="12025" y="15990"/>
                </a:lnTo>
                <a:lnTo>
                  <a:pt x="12221" y="16055"/>
                </a:lnTo>
                <a:lnTo>
                  <a:pt x="12434" y="16134"/>
                </a:lnTo>
                <a:lnTo>
                  <a:pt x="12611" y="16213"/>
                </a:lnTo>
                <a:lnTo>
                  <a:pt x="12771" y="16317"/>
                </a:lnTo>
                <a:lnTo>
                  <a:pt x="12913" y="16409"/>
                </a:lnTo>
                <a:lnTo>
                  <a:pt x="13038" y="16514"/>
                </a:lnTo>
                <a:lnTo>
                  <a:pt x="13251" y="16737"/>
                </a:lnTo>
                <a:lnTo>
                  <a:pt x="13428" y="16986"/>
                </a:lnTo>
                <a:lnTo>
                  <a:pt x="13517" y="17248"/>
                </a:lnTo>
                <a:lnTo>
                  <a:pt x="13588" y="17523"/>
                </a:lnTo>
                <a:lnTo>
                  <a:pt x="13588" y="17799"/>
                </a:lnTo>
                <a:lnTo>
                  <a:pt x="13517" y="18074"/>
                </a:lnTo>
                <a:lnTo>
                  <a:pt x="13428" y="18323"/>
                </a:lnTo>
                <a:lnTo>
                  <a:pt x="13286" y="18572"/>
                </a:lnTo>
                <a:lnTo>
                  <a:pt x="13109" y="18808"/>
                </a:lnTo>
                <a:lnTo>
                  <a:pt x="12878" y="19031"/>
                </a:lnTo>
                <a:lnTo>
                  <a:pt x="12434" y="19411"/>
                </a:lnTo>
                <a:lnTo>
                  <a:pt x="12132" y="19738"/>
                </a:lnTo>
                <a:lnTo>
                  <a:pt x="12025" y="19856"/>
                </a:lnTo>
                <a:lnTo>
                  <a:pt x="11919" y="20014"/>
                </a:lnTo>
                <a:lnTo>
                  <a:pt x="11883" y="20132"/>
                </a:lnTo>
                <a:lnTo>
                  <a:pt x="11883" y="20263"/>
                </a:lnTo>
                <a:lnTo>
                  <a:pt x="11883" y="20394"/>
                </a:lnTo>
                <a:lnTo>
                  <a:pt x="11954" y="20485"/>
                </a:lnTo>
                <a:lnTo>
                  <a:pt x="12061" y="20590"/>
                </a:lnTo>
                <a:lnTo>
                  <a:pt x="12185" y="20695"/>
                </a:lnTo>
                <a:lnTo>
                  <a:pt x="12327" y="20787"/>
                </a:lnTo>
                <a:lnTo>
                  <a:pt x="12540" y="20892"/>
                </a:lnTo>
                <a:lnTo>
                  <a:pt x="12771" y="20997"/>
                </a:lnTo>
                <a:lnTo>
                  <a:pt x="13073" y="21088"/>
                </a:lnTo>
                <a:lnTo>
                  <a:pt x="13428" y="21193"/>
                </a:lnTo>
                <a:lnTo>
                  <a:pt x="13873" y="21298"/>
                </a:lnTo>
                <a:lnTo>
                  <a:pt x="14317" y="21390"/>
                </a:lnTo>
                <a:lnTo>
                  <a:pt x="14778" y="21468"/>
                </a:lnTo>
                <a:lnTo>
                  <a:pt x="15294" y="21547"/>
                </a:lnTo>
                <a:lnTo>
                  <a:pt x="15809" y="21600"/>
                </a:lnTo>
                <a:lnTo>
                  <a:pt x="16359" y="21652"/>
                </a:lnTo>
                <a:lnTo>
                  <a:pt x="16875" y="21678"/>
                </a:lnTo>
                <a:lnTo>
                  <a:pt x="17407" y="21678"/>
                </a:lnTo>
                <a:lnTo>
                  <a:pt x="17958" y="21678"/>
                </a:lnTo>
                <a:lnTo>
                  <a:pt x="18473" y="21652"/>
                </a:lnTo>
                <a:lnTo>
                  <a:pt x="18953" y="21573"/>
                </a:lnTo>
                <a:lnTo>
                  <a:pt x="19397" y="21495"/>
                </a:lnTo>
                <a:lnTo>
                  <a:pt x="19841" y="21390"/>
                </a:lnTo>
                <a:lnTo>
                  <a:pt x="20214" y="21272"/>
                </a:lnTo>
                <a:lnTo>
                  <a:pt x="20551" y="21088"/>
                </a:lnTo>
                <a:lnTo>
                  <a:pt x="20480" y="20787"/>
                </a:lnTo>
                <a:lnTo>
                  <a:pt x="20409" y="20485"/>
                </a:lnTo>
                <a:lnTo>
                  <a:pt x="20356" y="20158"/>
                </a:lnTo>
                <a:lnTo>
                  <a:pt x="20356" y="19804"/>
                </a:lnTo>
                <a:lnTo>
                  <a:pt x="20321" y="19083"/>
                </a:lnTo>
                <a:lnTo>
                  <a:pt x="20356" y="18349"/>
                </a:lnTo>
                <a:lnTo>
                  <a:pt x="20409" y="17641"/>
                </a:lnTo>
                <a:lnTo>
                  <a:pt x="20480" y="17012"/>
                </a:lnTo>
                <a:lnTo>
                  <a:pt x="20551" y="16488"/>
                </a:lnTo>
                <a:lnTo>
                  <a:pt x="20551" y="16055"/>
                </a:lnTo>
                <a:lnTo>
                  <a:pt x="20551" y="15911"/>
                </a:lnTo>
                <a:lnTo>
                  <a:pt x="20445" y="15754"/>
                </a:lnTo>
                <a:lnTo>
                  <a:pt x="20356" y="15610"/>
                </a:lnTo>
                <a:lnTo>
                  <a:pt x="20178" y="15452"/>
                </a:lnTo>
                <a:lnTo>
                  <a:pt x="20001" y="15334"/>
                </a:lnTo>
                <a:lnTo>
                  <a:pt x="19770" y="15230"/>
                </a:lnTo>
                <a:lnTo>
                  <a:pt x="19521" y="15125"/>
                </a:lnTo>
                <a:lnTo>
                  <a:pt x="19290" y="15059"/>
                </a:lnTo>
                <a:lnTo>
                  <a:pt x="19024" y="15007"/>
                </a:lnTo>
                <a:lnTo>
                  <a:pt x="18740" y="14954"/>
                </a:lnTo>
                <a:lnTo>
                  <a:pt x="18509" y="14954"/>
                </a:lnTo>
                <a:lnTo>
                  <a:pt x="18225" y="14954"/>
                </a:lnTo>
                <a:lnTo>
                  <a:pt x="17994" y="15007"/>
                </a:lnTo>
                <a:lnTo>
                  <a:pt x="17763" y="15085"/>
                </a:lnTo>
                <a:lnTo>
                  <a:pt x="17550" y="15177"/>
                </a:lnTo>
                <a:lnTo>
                  <a:pt x="17372" y="15308"/>
                </a:lnTo>
                <a:lnTo>
                  <a:pt x="17176" y="15426"/>
                </a:lnTo>
                <a:lnTo>
                  <a:pt x="16928" y="15557"/>
                </a:lnTo>
                <a:lnTo>
                  <a:pt x="16661" y="15636"/>
                </a:lnTo>
                <a:lnTo>
                  <a:pt x="16359" y="15688"/>
                </a:lnTo>
                <a:lnTo>
                  <a:pt x="16022" y="15715"/>
                </a:lnTo>
                <a:lnTo>
                  <a:pt x="15667" y="15688"/>
                </a:lnTo>
                <a:lnTo>
                  <a:pt x="15294" y="15662"/>
                </a:lnTo>
                <a:lnTo>
                  <a:pt x="14956" y="15583"/>
                </a:lnTo>
                <a:lnTo>
                  <a:pt x="14619" y="15479"/>
                </a:lnTo>
                <a:lnTo>
                  <a:pt x="14281" y="15334"/>
                </a:lnTo>
                <a:lnTo>
                  <a:pt x="13961" y="15177"/>
                </a:lnTo>
                <a:lnTo>
                  <a:pt x="13695" y="14981"/>
                </a:lnTo>
                <a:lnTo>
                  <a:pt x="13588" y="14850"/>
                </a:lnTo>
                <a:lnTo>
                  <a:pt x="13482" y="14732"/>
                </a:lnTo>
                <a:lnTo>
                  <a:pt x="13393" y="14600"/>
                </a:lnTo>
                <a:lnTo>
                  <a:pt x="13322" y="14456"/>
                </a:lnTo>
                <a:lnTo>
                  <a:pt x="13251" y="14299"/>
                </a:lnTo>
                <a:lnTo>
                  <a:pt x="13215" y="14155"/>
                </a:lnTo>
                <a:lnTo>
                  <a:pt x="13180" y="13971"/>
                </a:lnTo>
                <a:lnTo>
                  <a:pt x="13180" y="13801"/>
                </a:lnTo>
                <a:lnTo>
                  <a:pt x="13180" y="13591"/>
                </a:lnTo>
                <a:lnTo>
                  <a:pt x="13215" y="13395"/>
                </a:lnTo>
                <a:lnTo>
                  <a:pt x="13251" y="13198"/>
                </a:lnTo>
                <a:lnTo>
                  <a:pt x="13322" y="13015"/>
                </a:lnTo>
                <a:lnTo>
                  <a:pt x="13393" y="12870"/>
                </a:lnTo>
                <a:lnTo>
                  <a:pt x="13482" y="12713"/>
                </a:lnTo>
                <a:lnTo>
                  <a:pt x="13588" y="12569"/>
                </a:lnTo>
                <a:lnTo>
                  <a:pt x="13730" y="12438"/>
                </a:lnTo>
                <a:lnTo>
                  <a:pt x="13997" y="12215"/>
                </a:lnTo>
                <a:lnTo>
                  <a:pt x="14334" y="12005"/>
                </a:lnTo>
                <a:lnTo>
                  <a:pt x="14690" y="11861"/>
                </a:lnTo>
                <a:lnTo>
                  <a:pt x="15063" y="11756"/>
                </a:lnTo>
                <a:lnTo>
                  <a:pt x="15436" y="11678"/>
                </a:lnTo>
                <a:lnTo>
                  <a:pt x="15809" y="11638"/>
                </a:lnTo>
                <a:lnTo>
                  <a:pt x="16182" y="11638"/>
                </a:lnTo>
                <a:lnTo>
                  <a:pt x="16555" y="11678"/>
                </a:lnTo>
                <a:lnTo>
                  <a:pt x="16910" y="11730"/>
                </a:lnTo>
                <a:lnTo>
                  <a:pt x="17248" y="11835"/>
                </a:lnTo>
                <a:lnTo>
                  <a:pt x="17514" y="11966"/>
                </a:lnTo>
                <a:lnTo>
                  <a:pt x="17763" y="12110"/>
                </a:lnTo>
                <a:lnTo>
                  <a:pt x="17887" y="12215"/>
                </a:lnTo>
                <a:lnTo>
                  <a:pt x="18065" y="12307"/>
                </a:lnTo>
                <a:lnTo>
                  <a:pt x="18260" y="12412"/>
                </a:lnTo>
                <a:lnTo>
                  <a:pt x="18438" y="12464"/>
                </a:lnTo>
                <a:lnTo>
                  <a:pt x="18669" y="12543"/>
                </a:lnTo>
                <a:lnTo>
                  <a:pt x="18882" y="12569"/>
                </a:lnTo>
                <a:lnTo>
                  <a:pt x="19113" y="12595"/>
                </a:lnTo>
                <a:lnTo>
                  <a:pt x="19361" y="12608"/>
                </a:lnTo>
                <a:lnTo>
                  <a:pt x="19592" y="12608"/>
                </a:lnTo>
                <a:lnTo>
                  <a:pt x="19841" y="12595"/>
                </a:lnTo>
                <a:lnTo>
                  <a:pt x="20072" y="12543"/>
                </a:lnTo>
                <a:lnTo>
                  <a:pt x="20321" y="12490"/>
                </a:lnTo>
                <a:lnTo>
                  <a:pt x="20551" y="12438"/>
                </a:lnTo>
                <a:lnTo>
                  <a:pt x="20800" y="12333"/>
                </a:lnTo>
                <a:lnTo>
                  <a:pt x="20996" y="12241"/>
                </a:lnTo>
                <a:lnTo>
                  <a:pt x="21244" y="12110"/>
                </a:lnTo>
                <a:lnTo>
                  <a:pt x="21298" y="12032"/>
                </a:lnTo>
                <a:lnTo>
                  <a:pt x="21404" y="11966"/>
                </a:lnTo>
                <a:lnTo>
                  <a:pt x="21475" y="11861"/>
                </a:lnTo>
                <a:lnTo>
                  <a:pt x="21511" y="11730"/>
                </a:lnTo>
                <a:lnTo>
                  <a:pt x="21617" y="11481"/>
                </a:lnTo>
                <a:lnTo>
                  <a:pt x="21653" y="11180"/>
                </a:lnTo>
                <a:lnTo>
                  <a:pt x="21653" y="10826"/>
                </a:lnTo>
                <a:lnTo>
                  <a:pt x="21653" y="10472"/>
                </a:lnTo>
                <a:lnTo>
                  <a:pt x="21582" y="10092"/>
                </a:lnTo>
                <a:lnTo>
                  <a:pt x="21511" y="9725"/>
                </a:lnTo>
                <a:lnTo>
                  <a:pt x="21298" y="8912"/>
                </a:lnTo>
                <a:lnTo>
                  <a:pt x="21067" y="8191"/>
                </a:lnTo>
                <a:lnTo>
                  <a:pt x="20800" y="7536"/>
                </a:lnTo>
                <a:lnTo>
                  <a:pt x="20551" y="7025"/>
                </a:lnTo>
                <a:lnTo>
                  <a:pt x="20001" y="7103"/>
                </a:lnTo>
                <a:lnTo>
                  <a:pt x="19432" y="7156"/>
                </a:lnTo>
                <a:lnTo>
                  <a:pt x="18846" y="7208"/>
                </a:lnTo>
                <a:lnTo>
                  <a:pt x="18225" y="7208"/>
                </a:lnTo>
                <a:lnTo>
                  <a:pt x="17656" y="7208"/>
                </a:lnTo>
                <a:lnTo>
                  <a:pt x="17070" y="7182"/>
                </a:lnTo>
                <a:lnTo>
                  <a:pt x="16484" y="7156"/>
                </a:lnTo>
                <a:lnTo>
                  <a:pt x="15986" y="7103"/>
                </a:lnTo>
                <a:lnTo>
                  <a:pt x="14992" y="6999"/>
                </a:lnTo>
                <a:lnTo>
                  <a:pt x="14210" y="6907"/>
                </a:lnTo>
                <a:lnTo>
                  <a:pt x="13695" y="6828"/>
                </a:lnTo>
                <a:lnTo>
                  <a:pt x="13517" y="6802"/>
                </a:lnTo>
                <a:lnTo>
                  <a:pt x="13073" y="6645"/>
                </a:lnTo>
                <a:lnTo>
                  <a:pt x="12700" y="6474"/>
                </a:lnTo>
                <a:lnTo>
                  <a:pt x="12363" y="6304"/>
                </a:lnTo>
                <a:lnTo>
                  <a:pt x="12132" y="6094"/>
                </a:lnTo>
                <a:lnTo>
                  <a:pt x="11919" y="5871"/>
                </a:lnTo>
                <a:lnTo>
                  <a:pt x="11776" y="5649"/>
                </a:lnTo>
                <a:lnTo>
                  <a:pt x="11688" y="5413"/>
                </a:lnTo>
                <a:lnTo>
                  <a:pt x="11617" y="5190"/>
                </a:lnTo>
                <a:lnTo>
                  <a:pt x="11617" y="4941"/>
                </a:lnTo>
                <a:lnTo>
                  <a:pt x="11652" y="4718"/>
                </a:lnTo>
                <a:lnTo>
                  <a:pt x="11723" y="4482"/>
                </a:lnTo>
                <a:lnTo>
                  <a:pt x="11812" y="4285"/>
                </a:lnTo>
                <a:lnTo>
                  <a:pt x="11919" y="4089"/>
                </a:lnTo>
                <a:lnTo>
                  <a:pt x="12096" y="3905"/>
                </a:lnTo>
                <a:lnTo>
                  <a:pt x="12292" y="3735"/>
                </a:lnTo>
                <a:lnTo>
                  <a:pt x="12505" y="3604"/>
                </a:lnTo>
                <a:lnTo>
                  <a:pt x="12700" y="3460"/>
                </a:lnTo>
                <a:lnTo>
                  <a:pt x="12878" y="3250"/>
                </a:lnTo>
                <a:lnTo>
                  <a:pt x="13038" y="3027"/>
                </a:lnTo>
                <a:lnTo>
                  <a:pt x="13180" y="2752"/>
                </a:lnTo>
                <a:lnTo>
                  <a:pt x="13286" y="2477"/>
                </a:lnTo>
                <a:lnTo>
                  <a:pt x="13322" y="2175"/>
                </a:lnTo>
                <a:lnTo>
                  <a:pt x="13357" y="1874"/>
                </a:lnTo>
                <a:lnTo>
                  <a:pt x="13286" y="1572"/>
                </a:lnTo>
                <a:lnTo>
                  <a:pt x="13180" y="1271"/>
                </a:lnTo>
                <a:lnTo>
                  <a:pt x="13038" y="983"/>
                </a:lnTo>
                <a:lnTo>
                  <a:pt x="12949" y="865"/>
                </a:lnTo>
                <a:lnTo>
                  <a:pt x="12807" y="733"/>
                </a:lnTo>
                <a:lnTo>
                  <a:pt x="12665" y="616"/>
                </a:lnTo>
                <a:lnTo>
                  <a:pt x="12505" y="511"/>
                </a:lnTo>
                <a:lnTo>
                  <a:pt x="12327" y="406"/>
                </a:lnTo>
                <a:lnTo>
                  <a:pt x="12132" y="314"/>
                </a:lnTo>
                <a:lnTo>
                  <a:pt x="11883" y="235"/>
                </a:lnTo>
                <a:lnTo>
                  <a:pt x="11652" y="183"/>
                </a:lnTo>
                <a:lnTo>
                  <a:pt x="11368" y="104"/>
                </a:lnTo>
                <a:lnTo>
                  <a:pt x="11101" y="78"/>
                </a:lnTo>
                <a:lnTo>
                  <a:pt x="10800" y="52"/>
                </a:lnTo>
                <a:lnTo>
                  <a:pt x="10444" y="52"/>
                </a:lnTo>
                <a:lnTo>
                  <a:pt x="10142" y="52"/>
                </a:lnTo>
                <a:lnTo>
                  <a:pt x="9840" y="78"/>
                </a:lnTo>
                <a:lnTo>
                  <a:pt x="9574" y="104"/>
                </a:lnTo>
                <a:lnTo>
                  <a:pt x="9325" y="157"/>
                </a:lnTo>
                <a:lnTo>
                  <a:pt x="9094" y="209"/>
                </a:lnTo>
                <a:lnTo>
                  <a:pt x="8846" y="262"/>
                </a:lnTo>
                <a:lnTo>
                  <a:pt x="8650" y="340"/>
                </a:lnTo>
                <a:lnTo>
                  <a:pt x="8437" y="432"/>
                </a:lnTo>
                <a:lnTo>
                  <a:pt x="8277" y="511"/>
                </a:lnTo>
                <a:lnTo>
                  <a:pt x="8100" y="616"/>
                </a:lnTo>
                <a:lnTo>
                  <a:pt x="7957" y="707"/>
                </a:lnTo>
                <a:lnTo>
                  <a:pt x="7833" y="838"/>
                </a:lnTo>
                <a:lnTo>
                  <a:pt x="7620" y="1061"/>
                </a:lnTo>
                <a:lnTo>
                  <a:pt x="7442" y="1336"/>
                </a:lnTo>
                <a:lnTo>
                  <a:pt x="7353" y="1599"/>
                </a:lnTo>
                <a:lnTo>
                  <a:pt x="7318" y="1900"/>
                </a:lnTo>
                <a:lnTo>
                  <a:pt x="7318" y="2175"/>
                </a:lnTo>
                <a:lnTo>
                  <a:pt x="7353" y="2450"/>
                </a:lnTo>
                <a:lnTo>
                  <a:pt x="7442" y="2726"/>
                </a:lnTo>
                <a:lnTo>
                  <a:pt x="7620" y="2975"/>
                </a:lnTo>
                <a:lnTo>
                  <a:pt x="7833" y="3198"/>
                </a:lnTo>
                <a:lnTo>
                  <a:pt x="8064" y="3433"/>
                </a:lnTo>
                <a:lnTo>
                  <a:pt x="8295" y="3630"/>
                </a:lnTo>
                <a:lnTo>
                  <a:pt x="8508" y="3853"/>
                </a:lnTo>
                <a:lnTo>
                  <a:pt x="8686" y="4089"/>
                </a:lnTo>
                <a:lnTo>
                  <a:pt x="8775" y="4312"/>
                </a:lnTo>
                <a:lnTo>
                  <a:pt x="8846" y="4561"/>
                </a:lnTo>
                <a:lnTo>
                  <a:pt x="8846" y="4810"/>
                </a:lnTo>
                <a:lnTo>
                  <a:pt x="8810" y="5059"/>
                </a:lnTo>
                <a:lnTo>
                  <a:pt x="8721" y="5295"/>
                </a:lnTo>
                <a:lnTo>
                  <a:pt x="8579" y="5544"/>
                </a:lnTo>
                <a:lnTo>
                  <a:pt x="8366" y="5766"/>
                </a:lnTo>
                <a:lnTo>
                  <a:pt x="8135" y="5976"/>
                </a:lnTo>
                <a:lnTo>
                  <a:pt x="7833" y="6199"/>
                </a:lnTo>
                <a:lnTo>
                  <a:pt x="7478" y="6369"/>
                </a:lnTo>
                <a:lnTo>
                  <a:pt x="7069" y="6527"/>
                </a:lnTo>
                <a:lnTo>
                  <a:pt x="6590" y="6671"/>
                </a:lnTo>
                <a:lnTo>
                  <a:pt x="6092" y="6802"/>
                </a:lnTo>
                <a:lnTo>
                  <a:pt x="5684" y="6802"/>
                </a:lnTo>
                <a:lnTo>
                  <a:pt x="5133" y="6802"/>
                </a:lnTo>
                <a:lnTo>
                  <a:pt x="4547" y="6802"/>
                </a:lnTo>
                <a:lnTo>
                  <a:pt x="3872" y="6802"/>
                </a:lnTo>
                <a:lnTo>
                  <a:pt x="3144" y="6802"/>
                </a:lnTo>
                <a:lnTo>
                  <a:pt x="2362" y="6802"/>
                </a:lnTo>
                <a:lnTo>
                  <a:pt x="1545" y="6802"/>
                </a:lnTo>
                <a:lnTo>
                  <a:pt x="692" y="6802"/>
                </a:lnTo>
                <a:lnTo>
                  <a:pt x="586" y="7234"/>
                </a:lnTo>
                <a:lnTo>
                  <a:pt x="461" y="7837"/>
                </a:lnTo>
                <a:lnTo>
                  <a:pt x="355" y="8493"/>
                </a:lnTo>
                <a:lnTo>
                  <a:pt x="248" y="9187"/>
                </a:lnTo>
                <a:lnTo>
                  <a:pt x="142" y="9869"/>
                </a:lnTo>
                <a:lnTo>
                  <a:pt x="106" y="10498"/>
                </a:lnTo>
                <a:lnTo>
                  <a:pt x="106" y="10983"/>
                </a:lnTo>
                <a:lnTo>
                  <a:pt x="106" y="11311"/>
                </a:lnTo>
                <a:lnTo>
                  <a:pt x="213" y="11481"/>
                </a:lnTo>
                <a:lnTo>
                  <a:pt x="319" y="11651"/>
                </a:lnTo>
                <a:lnTo>
                  <a:pt x="497" y="11783"/>
                </a:lnTo>
                <a:lnTo>
                  <a:pt x="692" y="11914"/>
                </a:lnTo>
                <a:lnTo>
                  <a:pt x="941" y="12032"/>
                </a:lnTo>
                <a:lnTo>
                  <a:pt x="1207" y="12110"/>
                </a:lnTo>
                <a:lnTo>
                  <a:pt x="1509" y="12189"/>
                </a:lnTo>
                <a:lnTo>
                  <a:pt x="1794" y="12241"/>
                </a:lnTo>
                <a:lnTo>
                  <a:pt x="2131" y="12267"/>
                </a:lnTo>
                <a:lnTo>
                  <a:pt x="2433" y="12281"/>
                </a:lnTo>
                <a:lnTo>
                  <a:pt x="2735" y="12267"/>
                </a:lnTo>
                <a:lnTo>
                  <a:pt x="3055" y="12241"/>
                </a:lnTo>
                <a:lnTo>
                  <a:pt x="3357" y="12189"/>
                </a:lnTo>
                <a:lnTo>
                  <a:pt x="3623" y="12084"/>
                </a:lnTo>
                <a:lnTo>
                  <a:pt x="3872" y="11979"/>
                </a:lnTo>
                <a:lnTo>
                  <a:pt x="4103" y="11861"/>
                </a:lnTo>
                <a:lnTo>
                  <a:pt x="4316" y="11704"/>
                </a:lnTo>
                <a:lnTo>
                  <a:pt x="4582" y="11612"/>
                </a:lnTo>
                <a:lnTo>
                  <a:pt x="4849" y="11533"/>
                </a:lnTo>
                <a:lnTo>
                  <a:pt x="5169" y="11507"/>
                </a:lnTo>
                <a:lnTo>
                  <a:pt x="5506" y="11481"/>
                </a:lnTo>
                <a:lnTo>
                  <a:pt x="5808" y="11507"/>
                </a:lnTo>
                <a:lnTo>
                  <a:pt x="6146" y="11560"/>
                </a:lnTo>
                <a:lnTo>
                  <a:pt x="6501" y="11651"/>
                </a:lnTo>
                <a:lnTo>
                  <a:pt x="6803" y="11783"/>
                </a:lnTo>
                <a:lnTo>
                  <a:pt x="7105" y="11940"/>
                </a:lnTo>
                <a:lnTo>
                  <a:pt x="7353" y="12110"/>
                </a:lnTo>
                <a:lnTo>
                  <a:pt x="7584" y="12333"/>
                </a:lnTo>
                <a:lnTo>
                  <a:pt x="7798" y="12595"/>
                </a:lnTo>
                <a:lnTo>
                  <a:pt x="7922" y="12870"/>
                </a:lnTo>
                <a:lnTo>
                  <a:pt x="8028" y="13198"/>
                </a:lnTo>
                <a:lnTo>
                  <a:pt x="8064" y="13526"/>
                </a:lnTo>
                <a:lnTo>
                  <a:pt x="8028" y="13775"/>
                </a:lnTo>
                <a:lnTo>
                  <a:pt x="7922" y="13998"/>
                </a:lnTo>
                <a:lnTo>
                  <a:pt x="7798" y="14220"/>
                </a:lnTo>
                <a:lnTo>
                  <a:pt x="7584" y="14404"/>
                </a:lnTo>
                <a:lnTo>
                  <a:pt x="7353" y="14574"/>
                </a:lnTo>
                <a:lnTo>
                  <a:pt x="7105" y="14732"/>
                </a:lnTo>
                <a:lnTo>
                  <a:pt x="6803" y="14850"/>
                </a:lnTo>
                <a:lnTo>
                  <a:pt x="6501" y="14954"/>
                </a:lnTo>
                <a:lnTo>
                  <a:pt x="6146" y="15033"/>
                </a:lnTo>
                <a:lnTo>
                  <a:pt x="5808" y="15085"/>
                </a:lnTo>
                <a:lnTo>
                  <a:pt x="5506" y="15085"/>
                </a:lnTo>
                <a:lnTo>
                  <a:pt x="5169" y="15059"/>
                </a:lnTo>
                <a:lnTo>
                  <a:pt x="4849" y="15007"/>
                </a:lnTo>
                <a:lnTo>
                  <a:pt x="4582" y="14902"/>
                </a:lnTo>
                <a:lnTo>
                  <a:pt x="4316" y="14784"/>
                </a:lnTo>
                <a:lnTo>
                  <a:pt x="4103" y="14600"/>
                </a:lnTo>
                <a:lnTo>
                  <a:pt x="3907" y="14430"/>
                </a:lnTo>
                <a:lnTo>
                  <a:pt x="3659" y="14299"/>
                </a:lnTo>
                <a:lnTo>
                  <a:pt x="3428" y="14194"/>
                </a:lnTo>
                <a:lnTo>
                  <a:pt x="3179" y="14129"/>
                </a:lnTo>
                <a:lnTo>
                  <a:pt x="2913" y="14102"/>
                </a:lnTo>
                <a:lnTo>
                  <a:pt x="2646" y="14102"/>
                </a:lnTo>
                <a:lnTo>
                  <a:pt x="2362" y="14129"/>
                </a:lnTo>
                <a:lnTo>
                  <a:pt x="2096" y="14168"/>
                </a:lnTo>
                <a:lnTo>
                  <a:pt x="1811" y="14273"/>
                </a:lnTo>
                <a:lnTo>
                  <a:pt x="1545" y="14378"/>
                </a:lnTo>
                <a:lnTo>
                  <a:pt x="1314" y="14496"/>
                </a:lnTo>
                <a:lnTo>
                  <a:pt x="1065" y="14653"/>
                </a:lnTo>
                <a:lnTo>
                  <a:pt x="870" y="14797"/>
                </a:lnTo>
                <a:lnTo>
                  <a:pt x="657" y="14981"/>
                </a:lnTo>
                <a:lnTo>
                  <a:pt x="497" y="15177"/>
                </a:lnTo>
                <a:lnTo>
                  <a:pt x="390" y="15413"/>
                </a:lnTo>
                <a:lnTo>
                  <a:pt x="284" y="15636"/>
                </a:lnTo>
                <a:lnTo>
                  <a:pt x="248" y="15911"/>
                </a:lnTo>
                <a:lnTo>
                  <a:pt x="284" y="16239"/>
                </a:lnTo>
                <a:lnTo>
                  <a:pt x="319" y="16566"/>
                </a:lnTo>
                <a:lnTo>
                  <a:pt x="497" y="17340"/>
                </a:lnTo>
                <a:lnTo>
                  <a:pt x="692" y="18152"/>
                </a:lnTo>
                <a:lnTo>
                  <a:pt x="799" y="18559"/>
                </a:lnTo>
                <a:lnTo>
                  <a:pt x="905" y="18978"/>
                </a:lnTo>
                <a:lnTo>
                  <a:pt x="959" y="19384"/>
                </a:lnTo>
                <a:lnTo>
                  <a:pt x="994" y="19791"/>
                </a:lnTo>
                <a:lnTo>
                  <a:pt x="994" y="20132"/>
                </a:lnTo>
                <a:lnTo>
                  <a:pt x="959" y="20485"/>
                </a:lnTo>
                <a:lnTo>
                  <a:pt x="941" y="20669"/>
                </a:lnTo>
                <a:lnTo>
                  <a:pt x="870" y="20813"/>
                </a:lnTo>
                <a:lnTo>
                  <a:pt x="799" y="20970"/>
                </a:lnTo>
                <a:lnTo>
                  <a:pt x="692" y="21088"/>
                </a:lnTo>
                <a:lnTo>
                  <a:pt x="1474" y="20997"/>
                </a:lnTo>
                <a:lnTo>
                  <a:pt x="2291" y="20866"/>
                </a:lnTo>
                <a:lnTo>
                  <a:pt x="3108" y="20787"/>
                </a:lnTo>
                <a:lnTo>
                  <a:pt x="3907" y="20721"/>
                </a:lnTo>
                <a:lnTo>
                  <a:pt x="4653" y="20695"/>
                </a:lnTo>
                <a:lnTo>
                  <a:pt x="5364" y="20695"/>
                </a:lnTo>
                <a:lnTo>
                  <a:pt x="5701" y="20721"/>
                </a:lnTo>
                <a:lnTo>
                  <a:pt x="6057" y="20761"/>
                </a:lnTo>
                <a:lnTo>
                  <a:pt x="6323" y="20813"/>
                </a:lnTo>
                <a:lnTo>
                  <a:pt x="6625" y="20892"/>
                </a:lnTo>
                <a:close/>
              </a:path>
            </a:pathLst>
          </a:custGeom>
          <a:solidFill>
            <a:srgbClr val="FFCC99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>
        <p:nvSpPr>
          <p:cNvPr id="32" name="Puzzle2"/>
          <p:cNvSpPr>
            <a:spLocks noEditPoints="1" noChangeArrowheads="1"/>
          </p:cNvSpPr>
          <p:nvPr/>
        </p:nvSpPr>
        <p:spPr bwMode="auto">
          <a:xfrm>
            <a:off x="4328891" y="4656989"/>
            <a:ext cx="1615707" cy="1112935"/>
          </a:xfrm>
          <a:custGeom>
            <a:avLst/>
            <a:gdLst>
              <a:gd name="T0" fmla="*/ 11 w 21600"/>
              <a:gd name="T1" fmla="*/ 13386 h 21600"/>
              <a:gd name="T2" fmla="*/ 4202 w 21600"/>
              <a:gd name="T3" fmla="*/ 21161 h 21600"/>
              <a:gd name="T4" fmla="*/ 10400 w 21600"/>
              <a:gd name="T5" fmla="*/ 13909 h 21600"/>
              <a:gd name="T6" fmla="*/ 16821 w 21600"/>
              <a:gd name="T7" fmla="*/ 21190 h 21600"/>
              <a:gd name="T8" fmla="*/ 21600 w 21600"/>
              <a:gd name="T9" fmla="*/ 15083 h 21600"/>
              <a:gd name="T10" fmla="*/ 16889 w 21600"/>
              <a:gd name="T11" fmla="*/ 5739 h 21600"/>
              <a:gd name="T12" fmla="*/ 10800 w 21600"/>
              <a:gd name="T13" fmla="*/ 28 h 21600"/>
              <a:gd name="T14" fmla="*/ 4202 w 21600"/>
              <a:gd name="T15" fmla="*/ 5894 h 21600"/>
              <a:gd name="T16" fmla="*/ 5388 w 21600"/>
              <a:gd name="T17" fmla="*/ 6742 h 21600"/>
              <a:gd name="T18" fmla="*/ 16177 w 21600"/>
              <a:gd name="T19" fmla="*/ 20441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4247" y="12354"/>
                </a:moveTo>
                <a:lnTo>
                  <a:pt x="4134" y="12468"/>
                </a:lnTo>
                <a:lnTo>
                  <a:pt x="4010" y="12581"/>
                </a:lnTo>
                <a:lnTo>
                  <a:pt x="3897" y="12637"/>
                </a:lnTo>
                <a:lnTo>
                  <a:pt x="3773" y="12694"/>
                </a:lnTo>
                <a:lnTo>
                  <a:pt x="3637" y="12694"/>
                </a:lnTo>
                <a:lnTo>
                  <a:pt x="3524" y="12694"/>
                </a:lnTo>
                <a:lnTo>
                  <a:pt x="3400" y="12665"/>
                </a:lnTo>
                <a:lnTo>
                  <a:pt x="3287" y="12609"/>
                </a:lnTo>
                <a:lnTo>
                  <a:pt x="3027" y="12496"/>
                </a:lnTo>
                <a:lnTo>
                  <a:pt x="2790" y="12340"/>
                </a:lnTo>
                <a:lnTo>
                  <a:pt x="2530" y="12142"/>
                </a:lnTo>
                <a:lnTo>
                  <a:pt x="2293" y="11987"/>
                </a:lnTo>
                <a:lnTo>
                  <a:pt x="2033" y="11817"/>
                </a:lnTo>
                <a:lnTo>
                  <a:pt x="1773" y="11676"/>
                </a:lnTo>
                <a:lnTo>
                  <a:pt x="1638" y="11662"/>
                </a:lnTo>
                <a:lnTo>
                  <a:pt x="1513" y="11634"/>
                </a:lnTo>
                <a:lnTo>
                  <a:pt x="1378" y="11634"/>
                </a:lnTo>
                <a:lnTo>
                  <a:pt x="1253" y="11634"/>
                </a:lnTo>
                <a:lnTo>
                  <a:pt x="1118" y="11662"/>
                </a:lnTo>
                <a:lnTo>
                  <a:pt x="971" y="11732"/>
                </a:lnTo>
                <a:lnTo>
                  <a:pt x="835" y="11817"/>
                </a:lnTo>
                <a:lnTo>
                  <a:pt x="711" y="11959"/>
                </a:lnTo>
                <a:lnTo>
                  <a:pt x="553" y="12086"/>
                </a:lnTo>
                <a:lnTo>
                  <a:pt x="429" y="12284"/>
                </a:lnTo>
                <a:lnTo>
                  <a:pt x="271" y="12524"/>
                </a:lnTo>
                <a:lnTo>
                  <a:pt x="146" y="12793"/>
                </a:lnTo>
                <a:lnTo>
                  <a:pt x="79" y="12962"/>
                </a:lnTo>
                <a:lnTo>
                  <a:pt x="33" y="13146"/>
                </a:lnTo>
                <a:lnTo>
                  <a:pt x="11" y="13386"/>
                </a:lnTo>
                <a:lnTo>
                  <a:pt x="11" y="13641"/>
                </a:lnTo>
                <a:lnTo>
                  <a:pt x="33" y="13881"/>
                </a:lnTo>
                <a:lnTo>
                  <a:pt x="101" y="14150"/>
                </a:lnTo>
                <a:lnTo>
                  <a:pt x="192" y="14404"/>
                </a:lnTo>
                <a:lnTo>
                  <a:pt x="293" y="14645"/>
                </a:lnTo>
                <a:lnTo>
                  <a:pt x="451" y="14857"/>
                </a:lnTo>
                <a:lnTo>
                  <a:pt x="621" y="15054"/>
                </a:lnTo>
                <a:lnTo>
                  <a:pt x="734" y="15125"/>
                </a:lnTo>
                <a:lnTo>
                  <a:pt x="835" y="15210"/>
                </a:lnTo>
                <a:lnTo>
                  <a:pt x="948" y="15267"/>
                </a:lnTo>
                <a:lnTo>
                  <a:pt x="1084" y="15323"/>
                </a:lnTo>
                <a:lnTo>
                  <a:pt x="1208" y="15351"/>
                </a:lnTo>
                <a:lnTo>
                  <a:pt x="1355" y="15380"/>
                </a:lnTo>
                <a:lnTo>
                  <a:pt x="1513" y="15380"/>
                </a:lnTo>
                <a:lnTo>
                  <a:pt x="1683" y="15380"/>
                </a:lnTo>
                <a:lnTo>
                  <a:pt x="1864" y="15351"/>
                </a:lnTo>
                <a:lnTo>
                  <a:pt x="2033" y="15323"/>
                </a:lnTo>
                <a:lnTo>
                  <a:pt x="2225" y="15238"/>
                </a:lnTo>
                <a:lnTo>
                  <a:pt x="2428" y="15153"/>
                </a:lnTo>
                <a:lnTo>
                  <a:pt x="2745" y="15026"/>
                </a:lnTo>
                <a:lnTo>
                  <a:pt x="3005" y="14913"/>
                </a:lnTo>
                <a:lnTo>
                  <a:pt x="3264" y="14828"/>
                </a:lnTo>
                <a:lnTo>
                  <a:pt x="3513" y="14800"/>
                </a:lnTo>
                <a:lnTo>
                  <a:pt x="3615" y="14828"/>
                </a:lnTo>
                <a:lnTo>
                  <a:pt x="3728" y="14857"/>
                </a:lnTo>
                <a:lnTo>
                  <a:pt x="3807" y="14913"/>
                </a:lnTo>
                <a:lnTo>
                  <a:pt x="3920" y="14998"/>
                </a:lnTo>
                <a:lnTo>
                  <a:pt x="4010" y="15097"/>
                </a:lnTo>
                <a:lnTo>
                  <a:pt x="4089" y="15238"/>
                </a:lnTo>
                <a:lnTo>
                  <a:pt x="4179" y="15408"/>
                </a:lnTo>
                <a:lnTo>
                  <a:pt x="4247" y="15620"/>
                </a:lnTo>
                <a:lnTo>
                  <a:pt x="4326" y="15860"/>
                </a:lnTo>
                <a:lnTo>
                  <a:pt x="4394" y="16129"/>
                </a:lnTo>
                <a:lnTo>
                  <a:pt x="4439" y="16440"/>
                </a:lnTo>
                <a:lnTo>
                  <a:pt x="4507" y="16737"/>
                </a:lnTo>
                <a:lnTo>
                  <a:pt x="4552" y="17090"/>
                </a:lnTo>
                <a:lnTo>
                  <a:pt x="4575" y="17443"/>
                </a:lnTo>
                <a:lnTo>
                  <a:pt x="4586" y="17825"/>
                </a:lnTo>
                <a:lnTo>
                  <a:pt x="4586" y="18193"/>
                </a:lnTo>
                <a:lnTo>
                  <a:pt x="4586" y="18574"/>
                </a:lnTo>
                <a:lnTo>
                  <a:pt x="4586" y="18984"/>
                </a:lnTo>
                <a:lnTo>
                  <a:pt x="4552" y="19366"/>
                </a:lnTo>
                <a:lnTo>
                  <a:pt x="4507" y="19748"/>
                </a:lnTo>
                <a:lnTo>
                  <a:pt x="4462" y="20129"/>
                </a:lnTo>
                <a:lnTo>
                  <a:pt x="4371" y="20483"/>
                </a:lnTo>
                <a:lnTo>
                  <a:pt x="4292" y="20836"/>
                </a:lnTo>
                <a:lnTo>
                  <a:pt x="4202" y="21161"/>
                </a:lnTo>
                <a:lnTo>
                  <a:pt x="4744" y="21161"/>
                </a:lnTo>
                <a:lnTo>
                  <a:pt x="5264" y="21161"/>
                </a:lnTo>
                <a:lnTo>
                  <a:pt x="5784" y="21161"/>
                </a:lnTo>
                <a:lnTo>
                  <a:pt x="6235" y="21161"/>
                </a:lnTo>
                <a:lnTo>
                  <a:pt x="6676" y="21161"/>
                </a:lnTo>
                <a:lnTo>
                  <a:pt x="7060" y="21161"/>
                </a:lnTo>
                <a:lnTo>
                  <a:pt x="7410" y="21161"/>
                </a:lnTo>
                <a:lnTo>
                  <a:pt x="7670" y="21161"/>
                </a:lnTo>
                <a:lnTo>
                  <a:pt x="8020" y="21020"/>
                </a:lnTo>
                <a:lnTo>
                  <a:pt x="8303" y="20893"/>
                </a:lnTo>
                <a:lnTo>
                  <a:pt x="8563" y="20695"/>
                </a:lnTo>
                <a:lnTo>
                  <a:pt x="8800" y="20511"/>
                </a:lnTo>
                <a:lnTo>
                  <a:pt x="8969" y="20285"/>
                </a:lnTo>
                <a:lnTo>
                  <a:pt x="9150" y="20045"/>
                </a:lnTo>
                <a:lnTo>
                  <a:pt x="9252" y="19804"/>
                </a:lnTo>
                <a:lnTo>
                  <a:pt x="9342" y="19550"/>
                </a:lnTo>
                <a:lnTo>
                  <a:pt x="9410" y="19281"/>
                </a:lnTo>
                <a:lnTo>
                  <a:pt x="9433" y="19013"/>
                </a:lnTo>
                <a:lnTo>
                  <a:pt x="9433" y="18744"/>
                </a:lnTo>
                <a:lnTo>
                  <a:pt x="9387" y="18504"/>
                </a:lnTo>
                <a:lnTo>
                  <a:pt x="9320" y="18221"/>
                </a:lnTo>
                <a:lnTo>
                  <a:pt x="9207" y="17981"/>
                </a:lnTo>
                <a:lnTo>
                  <a:pt x="9105" y="17740"/>
                </a:lnTo>
                <a:lnTo>
                  <a:pt x="8924" y="17514"/>
                </a:lnTo>
                <a:lnTo>
                  <a:pt x="8777" y="17274"/>
                </a:lnTo>
                <a:lnTo>
                  <a:pt x="8642" y="17034"/>
                </a:lnTo>
                <a:lnTo>
                  <a:pt x="8563" y="16765"/>
                </a:lnTo>
                <a:lnTo>
                  <a:pt x="8472" y="16468"/>
                </a:lnTo>
                <a:lnTo>
                  <a:pt x="8450" y="16157"/>
                </a:lnTo>
                <a:lnTo>
                  <a:pt x="8450" y="15860"/>
                </a:lnTo>
                <a:lnTo>
                  <a:pt x="8472" y="15563"/>
                </a:lnTo>
                <a:lnTo>
                  <a:pt x="8540" y="15267"/>
                </a:lnTo>
                <a:lnTo>
                  <a:pt x="8642" y="14998"/>
                </a:lnTo>
                <a:lnTo>
                  <a:pt x="8777" y="14729"/>
                </a:lnTo>
                <a:lnTo>
                  <a:pt x="8868" y="14616"/>
                </a:lnTo>
                <a:lnTo>
                  <a:pt x="8969" y="14475"/>
                </a:lnTo>
                <a:lnTo>
                  <a:pt x="9060" y="14376"/>
                </a:lnTo>
                <a:lnTo>
                  <a:pt x="9184" y="14291"/>
                </a:lnTo>
                <a:lnTo>
                  <a:pt x="9297" y="14206"/>
                </a:lnTo>
                <a:lnTo>
                  <a:pt x="9433" y="14121"/>
                </a:lnTo>
                <a:lnTo>
                  <a:pt x="9579" y="14051"/>
                </a:lnTo>
                <a:lnTo>
                  <a:pt x="9726" y="13994"/>
                </a:lnTo>
                <a:lnTo>
                  <a:pt x="9884" y="13938"/>
                </a:lnTo>
                <a:lnTo>
                  <a:pt x="10054" y="13909"/>
                </a:lnTo>
                <a:lnTo>
                  <a:pt x="10257" y="13881"/>
                </a:lnTo>
                <a:lnTo>
                  <a:pt x="10449" y="13881"/>
                </a:lnTo>
                <a:lnTo>
                  <a:pt x="10664" y="13881"/>
                </a:lnTo>
                <a:lnTo>
                  <a:pt x="10856" y="13909"/>
                </a:lnTo>
                <a:lnTo>
                  <a:pt x="11037" y="13966"/>
                </a:lnTo>
                <a:lnTo>
                  <a:pt x="11206" y="14023"/>
                </a:lnTo>
                <a:lnTo>
                  <a:pt x="11353" y="14093"/>
                </a:lnTo>
                <a:lnTo>
                  <a:pt x="11511" y="14178"/>
                </a:lnTo>
                <a:lnTo>
                  <a:pt x="11635" y="14263"/>
                </a:lnTo>
                <a:lnTo>
                  <a:pt x="11748" y="14376"/>
                </a:lnTo>
                <a:lnTo>
                  <a:pt x="11861" y="14475"/>
                </a:lnTo>
                <a:lnTo>
                  <a:pt x="11941" y="14616"/>
                </a:lnTo>
                <a:lnTo>
                  <a:pt x="12031" y="14758"/>
                </a:lnTo>
                <a:lnTo>
                  <a:pt x="12099" y="14885"/>
                </a:lnTo>
                <a:lnTo>
                  <a:pt x="12200" y="15210"/>
                </a:lnTo>
                <a:lnTo>
                  <a:pt x="12268" y="15507"/>
                </a:lnTo>
                <a:lnTo>
                  <a:pt x="12291" y="15832"/>
                </a:lnTo>
                <a:lnTo>
                  <a:pt x="12291" y="16157"/>
                </a:lnTo>
                <a:lnTo>
                  <a:pt x="12246" y="16482"/>
                </a:lnTo>
                <a:lnTo>
                  <a:pt x="12178" y="16807"/>
                </a:lnTo>
                <a:lnTo>
                  <a:pt x="12099" y="17090"/>
                </a:lnTo>
                <a:lnTo>
                  <a:pt x="12008" y="17330"/>
                </a:lnTo>
                <a:lnTo>
                  <a:pt x="11884" y="17542"/>
                </a:lnTo>
                <a:lnTo>
                  <a:pt x="11748" y="17712"/>
                </a:lnTo>
                <a:lnTo>
                  <a:pt x="11613" y="17839"/>
                </a:lnTo>
                <a:lnTo>
                  <a:pt x="11489" y="18037"/>
                </a:lnTo>
                <a:lnTo>
                  <a:pt x="11398" y="18221"/>
                </a:lnTo>
                <a:lnTo>
                  <a:pt x="11319" y="18447"/>
                </a:lnTo>
                <a:lnTo>
                  <a:pt x="11251" y="18659"/>
                </a:lnTo>
                <a:lnTo>
                  <a:pt x="11206" y="18900"/>
                </a:lnTo>
                <a:lnTo>
                  <a:pt x="11184" y="19154"/>
                </a:lnTo>
                <a:lnTo>
                  <a:pt x="11184" y="19423"/>
                </a:lnTo>
                <a:lnTo>
                  <a:pt x="11229" y="19663"/>
                </a:lnTo>
                <a:lnTo>
                  <a:pt x="11297" y="19903"/>
                </a:lnTo>
                <a:lnTo>
                  <a:pt x="11376" y="20158"/>
                </a:lnTo>
                <a:lnTo>
                  <a:pt x="11511" y="20398"/>
                </a:lnTo>
                <a:lnTo>
                  <a:pt x="11681" y="20610"/>
                </a:lnTo>
                <a:lnTo>
                  <a:pt x="11884" y="20808"/>
                </a:lnTo>
                <a:lnTo>
                  <a:pt x="12121" y="20992"/>
                </a:lnTo>
                <a:lnTo>
                  <a:pt x="12404" y="21161"/>
                </a:lnTo>
                <a:lnTo>
                  <a:pt x="12528" y="21190"/>
                </a:lnTo>
                <a:lnTo>
                  <a:pt x="12856" y="21274"/>
                </a:lnTo>
                <a:lnTo>
                  <a:pt x="13330" y="21373"/>
                </a:lnTo>
                <a:lnTo>
                  <a:pt x="13963" y="21486"/>
                </a:lnTo>
                <a:lnTo>
                  <a:pt x="14313" y="21543"/>
                </a:lnTo>
                <a:lnTo>
                  <a:pt x="14652" y="21571"/>
                </a:lnTo>
                <a:lnTo>
                  <a:pt x="15025" y="21600"/>
                </a:lnTo>
                <a:lnTo>
                  <a:pt x="15409" y="21600"/>
                </a:lnTo>
                <a:lnTo>
                  <a:pt x="15782" y="21600"/>
                </a:lnTo>
                <a:lnTo>
                  <a:pt x="16177" y="21571"/>
                </a:lnTo>
                <a:lnTo>
                  <a:pt x="16516" y="21486"/>
                </a:lnTo>
                <a:lnTo>
                  <a:pt x="16889" y="21402"/>
                </a:lnTo>
                <a:lnTo>
                  <a:pt x="16821" y="21190"/>
                </a:lnTo>
                <a:lnTo>
                  <a:pt x="16776" y="20935"/>
                </a:lnTo>
                <a:lnTo>
                  <a:pt x="16742" y="20667"/>
                </a:lnTo>
                <a:lnTo>
                  <a:pt x="16719" y="20370"/>
                </a:lnTo>
                <a:lnTo>
                  <a:pt x="16697" y="19719"/>
                </a:lnTo>
                <a:lnTo>
                  <a:pt x="16697" y="19013"/>
                </a:lnTo>
                <a:lnTo>
                  <a:pt x="16719" y="18306"/>
                </a:lnTo>
                <a:lnTo>
                  <a:pt x="16753" y="17599"/>
                </a:lnTo>
                <a:lnTo>
                  <a:pt x="16821" y="16949"/>
                </a:lnTo>
                <a:lnTo>
                  <a:pt x="16889" y="16383"/>
                </a:lnTo>
                <a:lnTo>
                  <a:pt x="16934" y="16129"/>
                </a:lnTo>
                <a:lnTo>
                  <a:pt x="17002" y="15945"/>
                </a:lnTo>
                <a:lnTo>
                  <a:pt x="17081" y="15790"/>
                </a:lnTo>
                <a:lnTo>
                  <a:pt x="17194" y="15648"/>
                </a:lnTo>
                <a:lnTo>
                  <a:pt x="17318" y="15563"/>
                </a:lnTo>
                <a:lnTo>
                  <a:pt x="17453" y="15507"/>
                </a:lnTo>
                <a:lnTo>
                  <a:pt x="17600" y="15450"/>
                </a:lnTo>
                <a:lnTo>
                  <a:pt x="17758" y="15450"/>
                </a:lnTo>
                <a:lnTo>
                  <a:pt x="17905" y="15479"/>
                </a:lnTo>
                <a:lnTo>
                  <a:pt x="18064" y="15535"/>
                </a:lnTo>
                <a:lnTo>
                  <a:pt x="18233" y="15620"/>
                </a:lnTo>
                <a:lnTo>
                  <a:pt x="18380" y="15733"/>
                </a:lnTo>
                <a:lnTo>
                  <a:pt x="18561" y="15832"/>
                </a:lnTo>
                <a:lnTo>
                  <a:pt x="18707" y="15973"/>
                </a:lnTo>
                <a:lnTo>
                  <a:pt x="18866" y="16129"/>
                </a:lnTo>
                <a:lnTo>
                  <a:pt x="18990" y="16327"/>
                </a:lnTo>
                <a:lnTo>
                  <a:pt x="19125" y="16482"/>
                </a:lnTo>
                <a:lnTo>
                  <a:pt x="19295" y="16624"/>
                </a:lnTo>
                <a:lnTo>
                  <a:pt x="19464" y="16737"/>
                </a:lnTo>
                <a:lnTo>
                  <a:pt x="19668" y="16807"/>
                </a:lnTo>
                <a:lnTo>
                  <a:pt x="19860" y="16836"/>
                </a:lnTo>
                <a:lnTo>
                  <a:pt x="20052" y="16864"/>
                </a:lnTo>
                <a:lnTo>
                  <a:pt x="20266" y="16836"/>
                </a:lnTo>
                <a:lnTo>
                  <a:pt x="20470" y="16793"/>
                </a:lnTo>
                <a:lnTo>
                  <a:pt x="20662" y="16708"/>
                </a:lnTo>
                <a:lnTo>
                  <a:pt x="20854" y="16567"/>
                </a:lnTo>
                <a:lnTo>
                  <a:pt x="21035" y="16412"/>
                </a:lnTo>
                <a:lnTo>
                  <a:pt x="21182" y="16214"/>
                </a:lnTo>
                <a:lnTo>
                  <a:pt x="21340" y="16002"/>
                </a:lnTo>
                <a:lnTo>
                  <a:pt x="21441" y="15733"/>
                </a:lnTo>
                <a:lnTo>
                  <a:pt x="21532" y="15436"/>
                </a:lnTo>
                <a:lnTo>
                  <a:pt x="21600" y="15083"/>
                </a:lnTo>
                <a:lnTo>
                  <a:pt x="21600" y="14885"/>
                </a:lnTo>
                <a:lnTo>
                  <a:pt x="21600" y="14729"/>
                </a:lnTo>
                <a:lnTo>
                  <a:pt x="21600" y="14531"/>
                </a:lnTo>
                <a:lnTo>
                  <a:pt x="21577" y="14376"/>
                </a:lnTo>
                <a:lnTo>
                  <a:pt x="21532" y="14206"/>
                </a:lnTo>
                <a:lnTo>
                  <a:pt x="21487" y="14051"/>
                </a:lnTo>
                <a:lnTo>
                  <a:pt x="21419" y="13909"/>
                </a:lnTo>
                <a:lnTo>
                  <a:pt x="21351" y="13768"/>
                </a:lnTo>
                <a:lnTo>
                  <a:pt x="21204" y="13500"/>
                </a:lnTo>
                <a:lnTo>
                  <a:pt x="21035" y="13287"/>
                </a:lnTo>
                <a:lnTo>
                  <a:pt x="20809" y="13090"/>
                </a:lnTo>
                <a:lnTo>
                  <a:pt x="20594" y="12962"/>
                </a:lnTo>
                <a:lnTo>
                  <a:pt x="20357" y="12821"/>
                </a:lnTo>
                <a:lnTo>
                  <a:pt x="20120" y="12764"/>
                </a:lnTo>
                <a:lnTo>
                  <a:pt x="19882" y="12708"/>
                </a:lnTo>
                <a:lnTo>
                  <a:pt x="19645" y="12736"/>
                </a:lnTo>
                <a:lnTo>
                  <a:pt x="19430" y="12793"/>
                </a:lnTo>
                <a:lnTo>
                  <a:pt x="19227" y="12906"/>
                </a:lnTo>
                <a:lnTo>
                  <a:pt x="19148" y="12962"/>
                </a:lnTo>
                <a:lnTo>
                  <a:pt x="19058" y="13047"/>
                </a:lnTo>
                <a:lnTo>
                  <a:pt x="18990" y="13146"/>
                </a:lnTo>
                <a:lnTo>
                  <a:pt x="18911" y="13259"/>
                </a:lnTo>
                <a:lnTo>
                  <a:pt x="18775" y="13471"/>
                </a:lnTo>
                <a:lnTo>
                  <a:pt x="18628" y="13641"/>
                </a:lnTo>
                <a:lnTo>
                  <a:pt x="18470" y="13740"/>
                </a:lnTo>
                <a:lnTo>
                  <a:pt x="18301" y="13825"/>
                </a:lnTo>
                <a:lnTo>
                  <a:pt x="18143" y="13853"/>
                </a:lnTo>
                <a:lnTo>
                  <a:pt x="17973" y="13881"/>
                </a:lnTo>
                <a:lnTo>
                  <a:pt x="17804" y="13853"/>
                </a:lnTo>
                <a:lnTo>
                  <a:pt x="17646" y="13796"/>
                </a:lnTo>
                <a:lnTo>
                  <a:pt x="17499" y="13726"/>
                </a:lnTo>
                <a:lnTo>
                  <a:pt x="17341" y="13641"/>
                </a:lnTo>
                <a:lnTo>
                  <a:pt x="17216" y="13528"/>
                </a:lnTo>
                <a:lnTo>
                  <a:pt x="17103" y="13386"/>
                </a:lnTo>
                <a:lnTo>
                  <a:pt x="17024" y="13259"/>
                </a:lnTo>
                <a:lnTo>
                  <a:pt x="16934" y="13118"/>
                </a:lnTo>
                <a:lnTo>
                  <a:pt x="16889" y="12991"/>
                </a:lnTo>
                <a:lnTo>
                  <a:pt x="16889" y="12849"/>
                </a:lnTo>
                <a:lnTo>
                  <a:pt x="16889" y="12383"/>
                </a:lnTo>
                <a:lnTo>
                  <a:pt x="16889" y="11662"/>
                </a:lnTo>
                <a:lnTo>
                  <a:pt x="16889" y="10701"/>
                </a:lnTo>
                <a:lnTo>
                  <a:pt x="16889" y="9640"/>
                </a:lnTo>
                <a:lnTo>
                  <a:pt x="16889" y="8566"/>
                </a:lnTo>
                <a:lnTo>
                  <a:pt x="16889" y="7478"/>
                </a:lnTo>
                <a:lnTo>
                  <a:pt x="16889" y="6502"/>
                </a:lnTo>
                <a:lnTo>
                  <a:pt x="16889" y="5739"/>
                </a:lnTo>
                <a:lnTo>
                  <a:pt x="16674" y="5894"/>
                </a:lnTo>
                <a:lnTo>
                  <a:pt x="16414" y="6036"/>
                </a:lnTo>
                <a:lnTo>
                  <a:pt x="16154" y="6177"/>
                </a:lnTo>
                <a:lnTo>
                  <a:pt x="15849" y="6248"/>
                </a:lnTo>
                <a:lnTo>
                  <a:pt x="15544" y="6304"/>
                </a:lnTo>
                <a:lnTo>
                  <a:pt x="15217" y="6332"/>
                </a:lnTo>
                <a:lnTo>
                  <a:pt x="14866" y="6361"/>
                </a:lnTo>
                <a:lnTo>
                  <a:pt x="14550" y="6361"/>
                </a:lnTo>
                <a:lnTo>
                  <a:pt x="14200" y="6332"/>
                </a:lnTo>
                <a:lnTo>
                  <a:pt x="13850" y="6276"/>
                </a:lnTo>
                <a:lnTo>
                  <a:pt x="13522" y="6219"/>
                </a:lnTo>
                <a:lnTo>
                  <a:pt x="13206" y="6149"/>
                </a:lnTo>
                <a:lnTo>
                  <a:pt x="12901" y="6064"/>
                </a:lnTo>
                <a:lnTo>
                  <a:pt x="12618" y="5951"/>
                </a:lnTo>
                <a:lnTo>
                  <a:pt x="12358" y="5838"/>
                </a:lnTo>
                <a:lnTo>
                  <a:pt x="12121" y="5739"/>
                </a:lnTo>
                <a:lnTo>
                  <a:pt x="11941" y="5626"/>
                </a:lnTo>
                <a:lnTo>
                  <a:pt x="11794" y="5513"/>
                </a:lnTo>
                <a:lnTo>
                  <a:pt x="11658" y="5414"/>
                </a:lnTo>
                <a:lnTo>
                  <a:pt x="11556" y="5301"/>
                </a:lnTo>
                <a:lnTo>
                  <a:pt x="11466" y="5187"/>
                </a:lnTo>
                <a:lnTo>
                  <a:pt x="11398" y="5089"/>
                </a:lnTo>
                <a:lnTo>
                  <a:pt x="11376" y="4947"/>
                </a:lnTo>
                <a:lnTo>
                  <a:pt x="11353" y="4834"/>
                </a:lnTo>
                <a:lnTo>
                  <a:pt x="11353" y="4707"/>
                </a:lnTo>
                <a:lnTo>
                  <a:pt x="11376" y="4565"/>
                </a:lnTo>
                <a:lnTo>
                  <a:pt x="11443" y="4410"/>
                </a:lnTo>
                <a:lnTo>
                  <a:pt x="11511" y="4240"/>
                </a:lnTo>
                <a:lnTo>
                  <a:pt x="11703" y="3887"/>
                </a:lnTo>
                <a:lnTo>
                  <a:pt x="11986" y="3505"/>
                </a:lnTo>
                <a:lnTo>
                  <a:pt x="12144" y="3265"/>
                </a:lnTo>
                <a:lnTo>
                  <a:pt x="12246" y="3025"/>
                </a:lnTo>
                <a:lnTo>
                  <a:pt x="12336" y="2756"/>
                </a:lnTo>
                <a:lnTo>
                  <a:pt x="12404" y="2445"/>
                </a:lnTo>
                <a:lnTo>
                  <a:pt x="12438" y="2176"/>
                </a:lnTo>
                <a:lnTo>
                  <a:pt x="12438" y="1880"/>
                </a:lnTo>
                <a:lnTo>
                  <a:pt x="12404" y="1583"/>
                </a:lnTo>
                <a:lnTo>
                  <a:pt x="12336" y="1314"/>
                </a:lnTo>
                <a:lnTo>
                  <a:pt x="12246" y="1046"/>
                </a:lnTo>
                <a:lnTo>
                  <a:pt x="12099" y="791"/>
                </a:lnTo>
                <a:lnTo>
                  <a:pt x="12008" y="692"/>
                </a:lnTo>
                <a:lnTo>
                  <a:pt x="11918" y="579"/>
                </a:lnTo>
                <a:lnTo>
                  <a:pt x="11816" y="466"/>
                </a:lnTo>
                <a:lnTo>
                  <a:pt x="11703" y="381"/>
                </a:lnTo>
                <a:lnTo>
                  <a:pt x="11579" y="310"/>
                </a:lnTo>
                <a:lnTo>
                  <a:pt x="11443" y="226"/>
                </a:lnTo>
                <a:lnTo>
                  <a:pt x="11297" y="169"/>
                </a:lnTo>
                <a:lnTo>
                  <a:pt x="11138" y="113"/>
                </a:lnTo>
                <a:lnTo>
                  <a:pt x="10969" y="56"/>
                </a:lnTo>
                <a:lnTo>
                  <a:pt x="10800" y="28"/>
                </a:lnTo>
                <a:lnTo>
                  <a:pt x="10619" y="28"/>
                </a:lnTo>
                <a:lnTo>
                  <a:pt x="10404" y="28"/>
                </a:lnTo>
                <a:lnTo>
                  <a:pt x="10257" y="28"/>
                </a:lnTo>
                <a:lnTo>
                  <a:pt x="10076" y="56"/>
                </a:lnTo>
                <a:lnTo>
                  <a:pt x="9952" y="84"/>
                </a:lnTo>
                <a:lnTo>
                  <a:pt x="9794" y="141"/>
                </a:lnTo>
                <a:lnTo>
                  <a:pt x="9692" y="226"/>
                </a:lnTo>
                <a:lnTo>
                  <a:pt x="9557" y="282"/>
                </a:lnTo>
                <a:lnTo>
                  <a:pt x="9455" y="381"/>
                </a:lnTo>
                <a:lnTo>
                  <a:pt x="9365" y="466"/>
                </a:lnTo>
                <a:lnTo>
                  <a:pt x="9274" y="579"/>
                </a:lnTo>
                <a:lnTo>
                  <a:pt x="9184" y="692"/>
                </a:lnTo>
                <a:lnTo>
                  <a:pt x="9128" y="791"/>
                </a:lnTo>
                <a:lnTo>
                  <a:pt x="9060" y="932"/>
                </a:lnTo>
                <a:lnTo>
                  <a:pt x="8969" y="1201"/>
                </a:lnTo>
                <a:lnTo>
                  <a:pt x="8913" y="1498"/>
                </a:lnTo>
                <a:lnTo>
                  <a:pt x="8890" y="1795"/>
                </a:lnTo>
                <a:lnTo>
                  <a:pt x="8890" y="2120"/>
                </a:lnTo>
                <a:lnTo>
                  <a:pt x="8913" y="2445"/>
                </a:lnTo>
                <a:lnTo>
                  <a:pt x="8969" y="2756"/>
                </a:lnTo>
                <a:lnTo>
                  <a:pt x="9060" y="3081"/>
                </a:lnTo>
                <a:lnTo>
                  <a:pt x="9173" y="3378"/>
                </a:lnTo>
                <a:lnTo>
                  <a:pt x="9297" y="3647"/>
                </a:lnTo>
                <a:lnTo>
                  <a:pt x="9466" y="3887"/>
                </a:lnTo>
                <a:lnTo>
                  <a:pt x="9579" y="4085"/>
                </a:lnTo>
                <a:lnTo>
                  <a:pt x="9670" y="4269"/>
                </a:lnTo>
                <a:lnTo>
                  <a:pt x="9726" y="4467"/>
                </a:lnTo>
                <a:lnTo>
                  <a:pt x="9771" y="4650"/>
                </a:lnTo>
                <a:lnTo>
                  <a:pt x="9771" y="4834"/>
                </a:lnTo>
                <a:lnTo>
                  <a:pt x="9749" y="5032"/>
                </a:lnTo>
                <a:lnTo>
                  <a:pt x="9715" y="5216"/>
                </a:lnTo>
                <a:lnTo>
                  <a:pt x="9625" y="5385"/>
                </a:lnTo>
                <a:lnTo>
                  <a:pt x="9534" y="5513"/>
                </a:lnTo>
                <a:lnTo>
                  <a:pt x="9410" y="5626"/>
                </a:lnTo>
                <a:lnTo>
                  <a:pt x="9229" y="5710"/>
                </a:lnTo>
                <a:lnTo>
                  <a:pt x="9060" y="5767"/>
                </a:lnTo>
                <a:lnTo>
                  <a:pt x="8845" y="5767"/>
                </a:lnTo>
                <a:lnTo>
                  <a:pt x="8585" y="5739"/>
                </a:lnTo>
                <a:lnTo>
                  <a:pt x="8325" y="5654"/>
                </a:lnTo>
                <a:lnTo>
                  <a:pt x="8020" y="5513"/>
                </a:lnTo>
                <a:lnTo>
                  <a:pt x="7840" y="5442"/>
                </a:lnTo>
                <a:lnTo>
                  <a:pt x="7648" y="5385"/>
                </a:lnTo>
                <a:lnTo>
                  <a:pt x="7433" y="5329"/>
                </a:lnTo>
                <a:lnTo>
                  <a:pt x="7241" y="5301"/>
                </a:lnTo>
                <a:lnTo>
                  <a:pt x="6755" y="5301"/>
                </a:lnTo>
                <a:lnTo>
                  <a:pt x="6281" y="5329"/>
                </a:lnTo>
                <a:lnTo>
                  <a:pt x="5784" y="5385"/>
                </a:lnTo>
                <a:lnTo>
                  <a:pt x="5264" y="5498"/>
                </a:lnTo>
                <a:lnTo>
                  <a:pt x="4744" y="5597"/>
                </a:lnTo>
                <a:lnTo>
                  <a:pt x="4247" y="5739"/>
                </a:lnTo>
                <a:lnTo>
                  <a:pt x="4202" y="5894"/>
                </a:lnTo>
                <a:lnTo>
                  <a:pt x="4202" y="6191"/>
                </a:lnTo>
                <a:lnTo>
                  <a:pt x="4202" y="6545"/>
                </a:lnTo>
                <a:lnTo>
                  <a:pt x="4225" y="6954"/>
                </a:lnTo>
                <a:lnTo>
                  <a:pt x="4315" y="7930"/>
                </a:lnTo>
                <a:lnTo>
                  <a:pt x="4394" y="9018"/>
                </a:lnTo>
                <a:lnTo>
                  <a:pt x="4439" y="9570"/>
                </a:lnTo>
                <a:lnTo>
                  <a:pt x="4462" y="10107"/>
                </a:lnTo>
                <a:lnTo>
                  <a:pt x="4484" y="10630"/>
                </a:lnTo>
                <a:lnTo>
                  <a:pt x="4507" y="11082"/>
                </a:lnTo>
                <a:lnTo>
                  <a:pt x="4484" y="11520"/>
                </a:lnTo>
                <a:lnTo>
                  <a:pt x="4439" y="11874"/>
                </a:lnTo>
                <a:lnTo>
                  <a:pt x="4394" y="12029"/>
                </a:lnTo>
                <a:lnTo>
                  <a:pt x="4349" y="12171"/>
                </a:lnTo>
                <a:lnTo>
                  <a:pt x="4315" y="12284"/>
                </a:lnTo>
                <a:lnTo>
                  <a:pt x="4247" y="12354"/>
                </a:lnTo>
                <a:close/>
              </a:path>
            </a:pathLst>
          </a:custGeom>
          <a:solidFill>
            <a:srgbClr val="FFCC99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33" name="Puzzle4"/>
          <p:cNvSpPr>
            <a:spLocks noEditPoints="1" noChangeArrowheads="1"/>
          </p:cNvSpPr>
          <p:nvPr/>
        </p:nvSpPr>
        <p:spPr bwMode="auto">
          <a:xfrm>
            <a:off x="3703691" y="4643269"/>
            <a:ext cx="974150" cy="1422845"/>
          </a:xfrm>
          <a:custGeom>
            <a:avLst/>
            <a:gdLst>
              <a:gd name="T0" fmla="*/ 8307 w 21600"/>
              <a:gd name="T1" fmla="*/ 11593 h 21600"/>
              <a:gd name="T2" fmla="*/ 453 w 21600"/>
              <a:gd name="T3" fmla="*/ 16938 h 21600"/>
              <a:gd name="T4" fmla="*/ 11500 w 21600"/>
              <a:gd name="T5" fmla="*/ 21600 h 21600"/>
              <a:gd name="T6" fmla="*/ 20920 w 21600"/>
              <a:gd name="T7" fmla="*/ 16751 h 21600"/>
              <a:gd name="T8" fmla="*/ 13972 w 21600"/>
              <a:gd name="T9" fmla="*/ 10888 h 21600"/>
              <a:gd name="T10" fmla="*/ 21033 w 21600"/>
              <a:gd name="T11" fmla="*/ 4716 h 21600"/>
              <a:gd name="T12" fmla="*/ 11102 w 21600"/>
              <a:gd name="T13" fmla="*/ 11 h 21600"/>
              <a:gd name="T14" fmla="*/ 453 w 21600"/>
              <a:gd name="T15" fmla="*/ 4716 h 21600"/>
              <a:gd name="T16" fmla="*/ 2076 w 21600"/>
              <a:gd name="T17" fmla="*/ 5664 h 21600"/>
              <a:gd name="T18" fmla="*/ 20203 w 21600"/>
              <a:gd name="T19" fmla="*/ 1598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3813" y="10590"/>
                </a:moveTo>
                <a:lnTo>
                  <a:pt x="3927" y="10513"/>
                </a:lnTo>
                <a:lnTo>
                  <a:pt x="4078" y="10425"/>
                </a:lnTo>
                <a:lnTo>
                  <a:pt x="4210" y="10359"/>
                </a:lnTo>
                <a:lnTo>
                  <a:pt x="4361" y="10315"/>
                </a:lnTo>
                <a:lnTo>
                  <a:pt x="4682" y="10237"/>
                </a:lnTo>
                <a:lnTo>
                  <a:pt x="5041" y="10193"/>
                </a:lnTo>
                <a:lnTo>
                  <a:pt x="5456" y="10171"/>
                </a:lnTo>
                <a:lnTo>
                  <a:pt x="5853" y="10193"/>
                </a:lnTo>
                <a:lnTo>
                  <a:pt x="6249" y="10260"/>
                </a:lnTo>
                <a:lnTo>
                  <a:pt x="6646" y="10337"/>
                </a:lnTo>
                <a:lnTo>
                  <a:pt x="7004" y="10469"/>
                </a:lnTo>
                <a:lnTo>
                  <a:pt x="7363" y="10612"/>
                </a:lnTo>
                <a:lnTo>
                  <a:pt x="7665" y="10788"/>
                </a:lnTo>
                <a:lnTo>
                  <a:pt x="7911" y="10998"/>
                </a:lnTo>
                <a:lnTo>
                  <a:pt x="8024" y="11097"/>
                </a:lnTo>
                <a:lnTo>
                  <a:pt x="8137" y="11207"/>
                </a:lnTo>
                <a:lnTo>
                  <a:pt x="8194" y="11340"/>
                </a:lnTo>
                <a:lnTo>
                  <a:pt x="8269" y="11461"/>
                </a:lnTo>
                <a:lnTo>
                  <a:pt x="8307" y="11593"/>
                </a:lnTo>
                <a:lnTo>
                  <a:pt x="8307" y="11714"/>
                </a:lnTo>
                <a:lnTo>
                  <a:pt x="8307" y="11868"/>
                </a:lnTo>
                <a:lnTo>
                  <a:pt x="8307" y="12012"/>
                </a:lnTo>
                <a:lnTo>
                  <a:pt x="8194" y="12265"/>
                </a:lnTo>
                <a:lnTo>
                  <a:pt x="8062" y="12519"/>
                </a:lnTo>
                <a:lnTo>
                  <a:pt x="7873" y="12706"/>
                </a:lnTo>
                <a:lnTo>
                  <a:pt x="7627" y="12904"/>
                </a:lnTo>
                <a:lnTo>
                  <a:pt x="7363" y="13048"/>
                </a:lnTo>
                <a:lnTo>
                  <a:pt x="7080" y="13180"/>
                </a:lnTo>
                <a:lnTo>
                  <a:pt x="6759" y="13257"/>
                </a:lnTo>
                <a:lnTo>
                  <a:pt x="6419" y="13345"/>
                </a:lnTo>
                <a:lnTo>
                  <a:pt x="6098" y="13389"/>
                </a:lnTo>
                <a:lnTo>
                  <a:pt x="5739" y="13389"/>
                </a:lnTo>
                <a:lnTo>
                  <a:pt x="5418" y="13389"/>
                </a:lnTo>
                <a:lnTo>
                  <a:pt x="5079" y="13345"/>
                </a:lnTo>
                <a:lnTo>
                  <a:pt x="4758" y="13301"/>
                </a:lnTo>
                <a:lnTo>
                  <a:pt x="4474" y="13213"/>
                </a:lnTo>
                <a:lnTo>
                  <a:pt x="4172" y="13114"/>
                </a:lnTo>
                <a:lnTo>
                  <a:pt x="3965" y="12982"/>
                </a:lnTo>
                <a:lnTo>
                  <a:pt x="3738" y="12838"/>
                </a:lnTo>
                <a:lnTo>
                  <a:pt x="3493" y="12706"/>
                </a:lnTo>
                <a:lnTo>
                  <a:pt x="3228" y="12607"/>
                </a:lnTo>
                <a:lnTo>
                  <a:pt x="2945" y="12519"/>
                </a:lnTo>
                <a:lnTo>
                  <a:pt x="2700" y="12431"/>
                </a:lnTo>
                <a:lnTo>
                  <a:pt x="2397" y="12375"/>
                </a:lnTo>
                <a:lnTo>
                  <a:pt x="2152" y="12331"/>
                </a:lnTo>
                <a:lnTo>
                  <a:pt x="1888" y="12309"/>
                </a:lnTo>
                <a:lnTo>
                  <a:pt x="1642" y="12309"/>
                </a:lnTo>
                <a:lnTo>
                  <a:pt x="1397" y="12331"/>
                </a:lnTo>
                <a:lnTo>
                  <a:pt x="1170" y="12397"/>
                </a:lnTo>
                <a:lnTo>
                  <a:pt x="962" y="12453"/>
                </a:lnTo>
                <a:lnTo>
                  <a:pt x="774" y="12563"/>
                </a:lnTo>
                <a:lnTo>
                  <a:pt x="623" y="12684"/>
                </a:lnTo>
                <a:lnTo>
                  <a:pt x="528" y="12838"/>
                </a:lnTo>
                <a:lnTo>
                  <a:pt x="453" y="13026"/>
                </a:lnTo>
                <a:lnTo>
                  <a:pt x="339" y="13477"/>
                </a:lnTo>
                <a:lnTo>
                  <a:pt x="226" y="13984"/>
                </a:lnTo>
                <a:lnTo>
                  <a:pt x="151" y="14535"/>
                </a:lnTo>
                <a:lnTo>
                  <a:pt x="113" y="15075"/>
                </a:lnTo>
                <a:lnTo>
                  <a:pt x="113" y="15626"/>
                </a:lnTo>
                <a:lnTo>
                  <a:pt x="151" y="16133"/>
                </a:lnTo>
                <a:lnTo>
                  <a:pt x="188" y="16376"/>
                </a:lnTo>
                <a:lnTo>
                  <a:pt x="264" y="16585"/>
                </a:lnTo>
                <a:lnTo>
                  <a:pt x="339" y="16773"/>
                </a:lnTo>
                <a:lnTo>
                  <a:pt x="453" y="16938"/>
                </a:lnTo>
                <a:lnTo>
                  <a:pt x="1095" y="16883"/>
                </a:lnTo>
                <a:lnTo>
                  <a:pt x="1963" y="16795"/>
                </a:lnTo>
                <a:lnTo>
                  <a:pt x="2945" y="16751"/>
                </a:lnTo>
                <a:lnTo>
                  <a:pt x="3965" y="16706"/>
                </a:lnTo>
                <a:lnTo>
                  <a:pt x="5022" y="16684"/>
                </a:lnTo>
                <a:lnTo>
                  <a:pt x="5947" y="16684"/>
                </a:lnTo>
                <a:lnTo>
                  <a:pt x="6759" y="16706"/>
                </a:lnTo>
                <a:lnTo>
                  <a:pt x="7363" y="16751"/>
                </a:lnTo>
                <a:lnTo>
                  <a:pt x="7948" y="16839"/>
                </a:lnTo>
                <a:lnTo>
                  <a:pt x="8458" y="16916"/>
                </a:lnTo>
                <a:lnTo>
                  <a:pt x="8893" y="17026"/>
                </a:lnTo>
                <a:lnTo>
                  <a:pt x="9289" y="17158"/>
                </a:lnTo>
                <a:lnTo>
                  <a:pt x="9572" y="17280"/>
                </a:lnTo>
                <a:lnTo>
                  <a:pt x="9799" y="17412"/>
                </a:lnTo>
                <a:lnTo>
                  <a:pt x="9969" y="17555"/>
                </a:lnTo>
                <a:lnTo>
                  <a:pt x="10120" y="17687"/>
                </a:lnTo>
                <a:lnTo>
                  <a:pt x="10158" y="17831"/>
                </a:lnTo>
                <a:lnTo>
                  <a:pt x="10195" y="17974"/>
                </a:lnTo>
                <a:lnTo>
                  <a:pt x="10158" y="18128"/>
                </a:lnTo>
                <a:lnTo>
                  <a:pt x="10082" y="18271"/>
                </a:lnTo>
                <a:lnTo>
                  <a:pt x="9969" y="18426"/>
                </a:lnTo>
                <a:lnTo>
                  <a:pt x="9837" y="18569"/>
                </a:lnTo>
                <a:lnTo>
                  <a:pt x="9648" y="18701"/>
                </a:lnTo>
                <a:lnTo>
                  <a:pt x="9440" y="18822"/>
                </a:lnTo>
                <a:lnTo>
                  <a:pt x="9213" y="18999"/>
                </a:lnTo>
                <a:lnTo>
                  <a:pt x="9044" y="19186"/>
                </a:lnTo>
                <a:lnTo>
                  <a:pt x="8893" y="19395"/>
                </a:lnTo>
                <a:lnTo>
                  <a:pt x="8817" y="19627"/>
                </a:lnTo>
                <a:lnTo>
                  <a:pt x="8779" y="19858"/>
                </a:lnTo>
                <a:lnTo>
                  <a:pt x="8779" y="20112"/>
                </a:lnTo>
                <a:lnTo>
                  <a:pt x="8855" y="20354"/>
                </a:lnTo>
                <a:lnTo>
                  <a:pt x="8968" y="20586"/>
                </a:lnTo>
                <a:lnTo>
                  <a:pt x="9138" y="20817"/>
                </a:lnTo>
                <a:lnTo>
                  <a:pt x="9365" y="21026"/>
                </a:lnTo>
                <a:lnTo>
                  <a:pt x="9610" y="21192"/>
                </a:lnTo>
                <a:lnTo>
                  <a:pt x="9950" y="21368"/>
                </a:lnTo>
                <a:lnTo>
                  <a:pt x="10120" y="21445"/>
                </a:lnTo>
                <a:lnTo>
                  <a:pt x="10346" y="21511"/>
                </a:lnTo>
                <a:lnTo>
                  <a:pt x="10516" y="21555"/>
                </a:lnTo>
                <a:lnTo>
                  <a:pt x="10743" y="21600"/>
                </a:lnTo>
                <a:lnTo>
                  <a:pt x="10988" y="21644"/>
                </a:lnTo>
                <a:lnTo>
                  <a:pt x="11215" y="21666"/>
                </a:lnTo>
                <a:lnTo>
                  <a:pt x="11498" y="21666"/>
                </a:lnTo>
                <a:lnTo>
                  <a:pt x="11762" y="21666"/>
                </a:lnTo>
                <a:lnTo>
                  <a:pt x="12253" y="21644"/>
                </a:lnTo>
                <a:lnTo>
                  <a:pt x="12763" y="21577"/>
                </a:lnTo>
                <a:lnTo>
                  <a:pt x="13197" y="21467"/>
                </a:lnTo>
                <a:lnTo>
                  <a:pt x="13556" y="21346"/>
                </a:lnTo>
                <a:lnTo>
                  <a:pt x="13896" y="21192"/>
                </a:lnTo>
                <a:lnTo>
                  <a:pt x="14179" y="21026"/>
                </a:lnTo>
                <a:lnTo>
                  <a:pt x="14444" y="20839"/>
                </a:lnTo>
                <a:lnTo>
                  <a:pt x="14576" y="20641"/>
                </a:lnTo>
                <a:lnTo>
                  <a:pt x="14727" y="20431"/>
                </a:lnTo>
                <a:lnTo>
                  <a:pt x="14765" y="20200"/>
                </a:lnTo>
                <a:lnTo>
                  <a:pt x="14802" y="19991"/>
                </a:lnTo>
                <a:lnTo>
                  <a:pt x="14727" y="19759"/>
                </a:lnTo>
                <a:lnTo>
                  <a:pt x="14613" y="19550"/>
                </a:lnTo>
                <a:lnTo>
                  <a:pt x="14444" y="19307"/>
                </a:lnTo>
                <a:lnTo>
                  <a:pt x="14217" y="19098"/>
                </a:lnTo>
                <a:lnTo>
                  <a:pt x="13934" y="18911"/>
                </a:lnTo>
                <a:lnTo>
                  <a:pt x="13669" y="18745"/>
                </a:lnTo>
                <a:lnTo>
                  <a:pt x="13462" y="18547"/>
                </a:lnTo>
                <a:lnTo>
                  <a:pt x="13311" y="18337"/>
                </a:lnTo>
                <a:lnTo>
                  <a:pt x="13197" y="18150"/>
                </a:lnTo>
                <a:lnTo>
                  <a:pt x="13122" y="17941"/>
                </a:lnTo>
                <a:lnTo>
                  <a:pt x="13122" y="17720"/>
                </a:lnTo>
                <a:lnTo>
                  <a:pt x="13122" y="17533"/>
                </a:lnTo>
                <a:lnTo>
                  <a:pt x="13197" y="17346"/>
                </a:lnTo>
                <a:lnTo>
                  <a:pt x="13273" y="17158"/>
                </a:lnTo>
                <a:lnTo>
                  <a:pt x="13386" y="16982"/>
                </a:lnTo>
                <a:lnTo>
                  <a:pt x="13537" y="16839"/>
                </a:lnTo>
                <a:lnTo>
                  <a:pt x="13707" y="16706"/>
                </a:lnTo>
                <a:lnTo>
                  <a:pt x="13896" y="16607"/>
                </a:lnTo>
                <a:lnTo>
                  <a:pt x="14104" y="16519"/>
                </a:lnTo>
                <a:lnTo>
                  <a:pt x="14330" y="16453"/>
                </a:lnTo>
                <a:lnTo>
                  <a:pt x="14538" y="16431"/>
                </a:lnTo>
                <a:lnTo>
                  <a:pt x="14897" y="16453"/>
                </a:lnTo>
                <a:lnTo>
                  <a:pt x="15406" y="16497"/>
                </a:lnTo>
                <a:lnTo>
                  <a:pt x="16105" y="16541"/>
                </a:lnTo>
                <a:lnTo>
                  <a:pt x="16898" y="16607"/>
                </a:lnTo>
                <a:lnTo>
                  <a:pt x="17804" y="16651"/>
                </a:lnTo>
                <a:lnTo>
                  <a:pt x="18786" y="16684"/>
                </a:lnTo>
                <a:lnTo>
                  <a:pt x="19844" y="16728"/>
                </a:lnTo>
                <a:lnTo>
                  <a:pt x="20920" y="16751"/>
                </a:lnTo>
                <a:lnTo>
                  <a:pt x="21109" y="16497"/>
                </a:lnTo>
                <a:lnTo>
                  <a:pt x="21241" y="16222"/>
                </a:lnTo>
                <a:lnTo>
                  <a:pt x="21392" y="15946"/>
                </a:lnTo>
                <a:lnTo>
                  <a:pt x="21467" y="15648"/>
                </a:lnTo>
                <a:lnTo>
                  <a:pt x="21543" y="15351"/>
                </a:lnTo>
                <a:lnTo>
                  <a:pt x="21618" y="15042"/>
                </a:lnTo>
                <a:lnTo>
                  <a:pt x="21618" y="14745"/>
                </a:lnTo>
                <a:lnTo>
                  <a:pt x="21618" y="14447"/>
                </a:lnTo>
                <a:lnTo>
                  <a:pt x="21618" y="14150"/>
                </a:lnTo>
                <a:lnTo>
                  <a:pt x="21581" y="13852"/>
                </a:lnTo>
                <a:lnTo>
                  <a:pt x="21505" y="13577"/>
                </a:lnTo>
                <a:lnTo>
                  <a:pt x="21430" y="13301"/>
                </a:lnTo>
                <a:lnTo>
                  <a:pt x="21354" y="13048"/>
                </a:lnTo>
                <a:lnTo>
                  <a:pt x="21241" y="12816"/>
                </a:lnTo>
                <a:lnTo>
                  <a:pt x="21146" y="12607"/>
                </a:lnTo>
                <a:lnTo>
                  <a:pt x="21033" y="12431"/>
                </a:lnTo>
                <a:lnTo>
                  <a:pt x="20920" y="12265"/>
                </a:lnTo>
                <a:lnTo>
                  <a:pt x="20769" y="12144"/>
                </a:lnTo>
                <a:lnTo>
                  <a:pt x="20637" y="12034"/>
                </a:lnTo>
                <a:lnTo>
                  <a:pt x="20486" y="11946"/>
                </a:lnTo>
                <a:lnTo>
                  <a:pt x="20297" y="11891"/>
                </a:lnTo>
                <a:lnTo>
                  <a:pt x="20165" y="11846"/>
                </a:lnTo>
                <a:lnTo>
                  <a:pt x="19976" y="11824"/>
                </a:lnTo>
                <a:lnTo>
                  <a:pt x="19806" y="11802"/>
                </a:lnTo>
                <a:lnTo>
                  <a:pt x="19390" y="11824"/>
                </a:lnTo>
                <a:lnTo>
                  <a:pt x="18956" y="11891"/>
                </a:lnTo>
                <a:lnTo>
                  <a:pt x="18503" y="11968"/>
                </a:lnTo>
                <a:lnTo>
                  <a:pt x="17993" y="12078"/>
                </a:lnTo>
                <a:lnTo>
                  <a:pt x="17653" y="12144"/>
                </a:lnTo>
                <a:lnTo>
                  <a:pt x="17332" y="12199"/>
                </a:lnTo>
                <a:lnTo>
                  <a:pt x="17049" y="12221"/>
                </a:lnTo>
                <a:lnTo>
                  <a:pt x="16747" y="12243"/>
                </a:lnTo>
                <a:lnTo>
                  <a:pt x="16464" y="12243"/>
                </a:lnTo>
                <a:lnTo>
                  <a:pt x="16218" y="12243"/>
                </a:lnTo>
                <a:lnTo>
                  <a:pt x="15992" y="12221"/>
                </a:lnTo>
                <a:lnTo>
                  <a:pt x="15746" y="12199"/>
                </a:lnTo>
                <a:lnTo>
                  <a:pt x="15520" y="12155"/>
                </a:lnTo>
                <a:lnTo>
                  <a:pt x="15350" y="12122"/>
                </a:lnTo>
                <a:lnTo>
                  <a:pt x="15161" y="12056"/>
                </a:lnTo>
                <a:lnTo>
                  <a:pt x="14972" y="11990"/>
                </a:lnTo>
                <a:lnTo>
                  <a:pt x="14689" y="11846"/>
                </a:lnTo>
                <a:lnTo>
                  <a:pt x="14444" y="11670"/>
                </a:lnTo>
                <a:lnTo>
                  <a:pt x="14255" y="11483"/>
                </a:lnTo>
                <a:lnTo>
                  <a:pt x="14104" y="11295"/>
                </a:lnTo>
                <a:lnTo>
                  <a:pt x="14028" y="11086"/>
                </a:lnTo>
                <a:lnTo>
                  <a:pt x="13972" y="10888"/>
                </a:lnTo>
                <a:lnTo>
                  <a:pt x="13972" y="10700"/>
                </a:lnTo>
                <a:lnTo>
                  <a:pt x="14009" y="10513"/>
                </a:lnTo>
                <a:lnTo>
                  <a:pt x="14066" y="10359"/>
                </a:lnTo>
                <a:lnTo>
                  <a:pt x="14179" y="10215"/>
                </a:lnTo>
                <a:lnTo>
                  <a:pt x="14406" y="10006"/>
                </a:lnTo>
                <a:lnTo>
                  <a:pt x="14651" y="9830"/>
                </a:lnTo>
                <a:lnTo>
                  <a:pt x="14878" y="9686"/>
                </a:lnTo>
                <a:lnTo>
                  <a:pt x="15123" y="9554"/>
                </a:lnTo>
                <a:lnTo>
                  <a:pt x="15350" y="9477"/>
                </a:lnTo>
                <a:lnTo>
                  <a:pt x="15558" y="9411"/>
                </a:lnTo>
                <a:lnTo>
                  <a:pt x="15803" y="9345"/>
                </a:lnTo>
                <a:lnTo>
                  <a:pt x="16030" y="9323"/>
                </a:lnTo>
                <a:lnTo>
                  <a:pt x="16256" y="9301"/>
                </a:lnTo>
                <a:lnTo>
                  <a:pt x="16464" y="9323"/>
                </a:lnTo>
                <a:lnTo>
                  <a:pt x="16690" y="9345"/>
                </a:lnTo>
                <a:lnTo>
                  <a:pt x="16898" y="9367"/>
                </a:lnTo>
                <a:lnTo>
                  <a:pt x="17332" y="9477"/>
                </a:lnTo>
                <a:lnTo>
                  <a:pt x="17767" y="9598"/>
                </a:lnTo>
                <a:lnTo>
                  <a:pt x="18163" y="9731"/>
                </a:lnTo>
                <a:lnTo>
                  <a:pt x="18597" y="9874"/>
                </a:lnTo>
                <a:lnTo>
                  <a:pt x="18994" y="10006"/>
                </a:lnTo>
                <a:lnTo>
                  <a:pt x="19428" y="10083"/>
                </a:lnTo>
                <a:lnTo>
                  <a:pt x="19617" y="10127"/>
                </a:lnTo>
                <a:lnTo>
                  <a:pt x="19844" y="10149"/>
                </a:lnTo>
                <a:lnTo>
                  <a:pt x="20013" y="10149"/>
                </a:lnTo>
                <a:lnTo>
                  <a:pt x="20240" y="10127"/>
                </a:lnTo>
                <a:lnTo>
                  <a:pt x="20410" y="10105"/>
                </a:lnTo>
                <a:lnTo>
                  <a:pt x="20637" y="10061"/>
                </a:lnTo>
                <a:lnTo>
                  <a:pt x="20844" y="9984"/>
                </a:lnTo>
                <a:lnTo>
                  <a:pt x="21033" y="9896"/>
                </a:lnTo>
                <a:lnTo>
                  <a:pt x="21146" y="9830"/>
                </a:lnTo>
                <a:lnTo>
                  <a:pt x="21203" y="9753"/>
                </a:lnTo>
                <a:lnTo>
                  <a:pt x="21279" y="9642"/>
                </a:lnTo>
                <a:lnTo>
                  <a:pt x="21354" y="9521"/>
                </a:lnTo>
                <a:lnTo>
                  <a:pt x="21430" y="9246"/>
                </a:lnTo>
                <a:lnTo>
                  <a:pt x="21430" y="8904"/>
                </a:lnTo>
                <a:lnTo>
                  <a:pt x="21430" y="8540"/>
                </a:lnTo>
                <a:lnTo>
                  <a:pt x="21392" y="8144"/>
                </a:lnTo>
                <a:lnTo>
                  <a:pt x="21354" y="7714"/>
                </a:lnTo>
                <a:lnTo>
                  <a:pt x="21279" y="7295"/>
                </a:lnTo>
                <a:lnTo>
                  <a:pt x="21146" y="6446"/>
                </a:lnTo>
                <a:lnTo>
                  <a:pt x="20995" y="5686"/>
                </a:lnTo>
                <a:lnTo>
                  <a:pt x="20958" y="5366"/>
                </a:lnTo>
                <a:lnTo>
                  <a:pt x="20958" y="5091"/>
                </a:lnTo>
                <a:lnTo>
                  <a:pt x="20958" y="4860"/>
                </a:lnTo>
                <a:lnTo>
                  <a:pt x="21033" y="4716"/>
                </a:lnTo>
                <a:lnTo>
                  <a:pt x="20637" y="4860"/>
                </a:lnTo>
                <a:lnTo>
                  <a:pt x="20127" y="4992"/>
                </a:lnTo>
                <a:lnTo>
                  <a:pt x="19617" y="5069"/>
                </a:lnTo>
                <a:lnTo>
                  <a:pt x="19032" y="5157"/>
                </a:lnTo>
                <a:lnTo>
                  <a:pt x="18465" y="5201"/>
                </a:lnTo>
                <a:lnTo>
                  <a:pt x="17842" y="5245"/>
                </a:lnTo>
                <a:lnTo>
                  <a:pt x="17219" y="5267"/>
                </a:lnTo>
                <a:lnTo>
                  <a:pt x="16615" y="5267"/>
                </a:lnTo>
                <a:lnTo>
                  <a:pt x="15992" y="5245"/>
                </a:lnTo>
                <a:lnTo>
                  <a:pt x="15369" y="5201"/>
                </a:lnTo>
                <a:lnTo>
                  <a:pt x="14840" y="5157"/>
                </a:lnTo>
                <a:lnTo>
                  <a:pt x="14293" y="5091"/>
                </a:lnTo>
                <a:lnTo>
                  <a:pt x="13783" y="5014"/>
                </a:lnTo>
                <a:lnTo>
                  <a:pt x="13386" y="4926"/>
                </a:lnTo>
                <a:lnTo>
                  <a:pt x="13027" y="4815"/>
                </a:lnTo>
                <a:lnTo>
                  <a:pt x="12725" y="4716"/>
                </a:lnTo>
                <a:lnTo>
                  <a:pt x="12480" y="4606"/>
                </a:lnTo>
                <a:lnTo>
                  <a:pt x="12291" y="4496"/>
                </a:lnTo>
                <a:lnTo>
                  <a:pt x="12197" y="4397"/>
                </a:lnTo>
                <a:lnTo>
                  <a:pt x="12083" y="4286"/>
                </a:lnTo>
                <a:lnTo>
                  <a:pt x="12046" y="4187"/>
                </a:lnTo>
                <a:lnTo>
                  <a:pt x="12008" y="4077"/>
                </a:lnTo>
                <a:lnTo>
                  <a:pt x="12046" y="3967"/>
                </a:lnTo>
                <a:lnTo>
                  <a:pt x="12121" y="3868"/>
                </a:lnTo>
                <a:lnTo>
                  <a:pt x="12197" y="3735"/>
                </a:lnTo>
                <a:lnTo>
                  <a:pt x="12291" y="3614"/>
                </a:lnTo>
                <a:lnTo>
                  <a:pt x="12442" y="3482"/>
                </a:lnTo>
                <a:lnTo>
                  <a:pt x="12631" y="3361"/>
                </a:lnTo>
                <a:lnTo>
                  <a:pt x="13065" y="3085"/>
                </a:lnTo>
                <a:lnTo>
                  <a:pt x="13537" y="2766"/>
                </a:lnTo>
                <a:lnTo>
                  <a:pt x="13783" y="2578"/>
                </a:lnTo>
                <a:lnTo>
                  <a:pt x="13934" y="2380"/>
                </a:lnTo>
                <a:lnTo>
                  <a:pt x="14028" y="2171"/>
                </a:lnTo>
                <a:lnTo>
                  <a:pt x="14104" y="1961"/>
                </a:lnTo>
                <a:lnTo>
                  <a:pt x="14104" y="1730"/>
                </a:lnTo>
                <a:lnTo>
                  <a:pt x="14066" y="1498"/>
                </a:lnTo>
                <a:lnTo>
                  <a:pt x="13972" y="1267"/>
                </a:lnTo>
                <a:lnTo>
                  <a:pt x="13820" y="1057"/>
                </a:lnTo>
                <a:lnTo>
                  <a:pt x="13594" y="837"/>
                </a:lnTo>
                <a:lnTo>
                  <a:pt x="13386" y="628"/>
                </a:lnTo>
                <a:lnTo>
                  <a:pt x="13103" y="462"/>
                </a:lnTo>
                <a:lnTo>
                  <a:pt x="12763" y="308"/>
                </a:lnTo>
                <a:lnTo>
                  <a:pt x="12404" y="187"/>
                </a:lnTo>
                <a:lnTo>
                  <a:pt x="12008" y="77"/>
                </a:lnTo>
                <a:lnTo>
                  <a:pt x="11574" y="33"/>
                </a:lnTo>
                <a:lnTo>
                  <a:pt x="11102" y="11"/>
                </a:lnTo>
                <a:lnTo>
                  <a:pt x="10667" y="11"/>
                </a:lnTo>
                <a:lnTo>
                  <a:pt x="10233" y="77"/>
                </a:lnTo>
                <a:lnTo>
                  <a:pt x="9837" y="187"/>
                </a:lnTo>
                <a:lnTo>
                  <a:pt x="9440" y="286"/>
                </a:lnTo>
                <a:lnTo>
                  <a:pt x="9062" y="462"/>
                </a:lnTo>
                <a:lnTo>
                  <a:pt x="8741" y="628"/>
                </a:lnTo>
                <a:lnTo>
                  <a:pt x="8458" y="815"/>
                </a:lnTo>
                <a:lnTo>
                  <a:pt x="8232" y="1035"/>
                </a:lnTo>
                <a:lnTo>
                  <a:pt x="8062" y="1245"/>
                </a:lnTo>
                <a:lnTo>
                  <a:pt x="7911" y="1476"/>
                </a:lnTo>
                <a:lnTo>
                  <a:pt x="7835" y="1708"/>
                </a:lnTo>
                <a:lnTo>
                  <a:pt x="7797" y="1961"/>
                </a:lnTo>
                <a:lnTo>
                  <a:pt x="7835" y="2193"/>
                </a:lnTo>
                <a:lnTo>
                  <a:pt x="7948" y="2402"/>
                </a:lnTo>
                <a:lnTo>
                  <a:pt x="8062" y="2534"/>
                </a:lnTo>
                <a:lnTo>
                  <a:pt x="8175" y="2644"/>
                </a:lnTo>
                <a:lnTo>
                  <a:pt x="8269" y="2744"/>
                </a:lnTo>
                <a:lnTo>
                  <a:pt x="8420" y="2832"/>
                </a:lnTo>
                <a:lnTo>
                  <a:pt x="8704" y="3019"/>
                </a:lnTo>
                <a:lnTo>
                  <a:pt x="8968" y="3206"/>
                </a:lnTo>
                <a:lnTo>
                  <a:pt x="9138" y="3405"/>
                </a:lnTo>
                <a:lnTo>
                  <a:pt x="9327" y="3570"/>
                </a:lnTo>
                <a:lnTo>
                  <a:pt x="9440" y="3735"/>
                </a:lnTo>
                <a:lnTo>
                  <a:pt x="9516" y="3890"/>
                </a:lnTo>
                <a:lnTo>
                  <a:pt x="9534" y="4033"/>
                </a:lnTo>
                <a:lnTo>
                  <a:pt x="9534" y="4165"/>
                </a:lnTo>
                <a:lnTo>
                  <a:pt x="9516" y="4286"/>
                </a:lnTo>
                <a:lnTo>
                  <a:pt x="9440" y="4397"/>
                </a:lnTo>
                <a:lnTo>
                  <a:pt x="9327" y="4496"/>
                </a:lnTo>
                <a:lnTo>
                  <a:pt x="9176" y="4562"/>
                </a:lnTo>
                <a:lnTo>
                  <a:pt x="9006" y="4628"/>
                </a:lnTo>
                <a:lnTo>
                  <a:pt x="8779" y="4694"/>
                </a:lnTo>
                <a:lnTo>
                  <a:pt x="8534" y="4716"/>
                </a:lnTo>
                <a:lnTo>
                  <a:pt x="8232" y="4716"/>
                </a:lnTo>
                <a:lnTo>
                  <a:pt x="7118" y="4738"/>
                </a:lnTo>
                <a:lnTo>
                  <a:pt x="5947" y="4771"/>
                </a:lnTo>
                <a:lnTo>
                  <a:pt x="4795" y="4815"/>
                </a:lnTo>
                <a:lnTo>
                  <a:pt x="3681" y="4860"/>
                </a:lnTo>
                <a:lnTo>
                  <a:pt x="2662" y="4882"/>
                </a:lnTo>
                <a:lnTo>
                  <a:pt x="1755" y="4882"/>
                </a:lnTo>
                <a:lnTo>
                  <a:pt x="1359" y="4860"/>
                </a:lnTo>
                <a:lnTo>
                  <a:pt x="981" y="4837"/>
                </a:lnTo>
                <a:lnTo>
                  <a:pt x="698" y="4771"/>
                </a:lnTo>
                <a:lnTo>
                  <a:pt x="453" y="4716"/>
                </a:lnTo>
                <a:lnTo>
                  <a:pt x="453" y="5322"/>
                </a:lnTo>
                <a:lnTo>
                  <a:pt x="453" y="6083"/>
                </a:lnTo>
                <a:lnTo>
                  <a:pt x="453" y="6909"/>
                </a:lnTo>
                <a:lnTo>
                  <a:pt x="453" y="7780"/>
                </a:lnTo>
                <a:lnTo>
                  <a:pt x="453" y="8606"/>
                </a:lnTo>
                <a:lnTo>
                  <a:pt x="453" y="9345"/>
                </a:lnTo>
                <a:lnTo>
                  <a:pt x="453" y="9918"/>
                </a:lnTo>
                <a:lnTo>
                  <a:pt x="453" y="10282"/>
                </a:lnTo>
                <a:lnTo>
                  <a:pt x="490" y="10381"/>
                </a:lnTo>
                <a:lnTo>
                  <a:pt x="547" y="10491"/>
                </a:lnTo>
                <a:lnTo>
                  <a:pt x="660" y="10590"/>
                </a:lnTo>
                <a:lnTo>
                  <a:pt x="811" y="10700"/>
                </a:lnTo>
                <a:lnTo>
                  <a:pt x="981" y="10811"/>
                </a:lnTo>
                <a:lnTo>
                  <a:pt x="1208" y="10888"/>
                </a:lnTo>
                <a:lnTo>
                  <a:pt x="1453" y="10954"/>
                </a:lnTo>
                <a:lnTo>
                  <a:pt x="1718" y="11020"/>
                </a:lnTo>
                <a:lnTo>
                  <a:pt x="1963" y="11064"/>
                </a:lnTo>
                <a:lnTo>
                  <a:pt x="2265" y="11086"/>
                </a:lnTo>
                <a:lnTo>
                  <a:pt x="2548" y="11064"/>
                </a:lnTo>
                <a:lnTo>
                  <a:pt x="2794" y="11042"/>
                </a:lnTo>
                <a:lnTo>
                  <a:pt x="3096" y="10976"/>
                </a:lnTo>
                <a:lnTo>
                  <a:pt x="3341" y="10888"/>
                </a:lnTo>
                <a:lnTo>
                  <a:pt x="3606" y="10766"/>
                </a:lnTo>
                <a:lnTo>
                  <a:pt x="3813" y="10590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34" name="Puzzle1"/>
          <p:cNvSpPr>
            <a:spLocks noEditPoints="1" noChangeArrowheads="1"/>
          </p:cNvSpPr>
          <p:nvPr/>
        </p:nvSpPr>
        <p:spPr bwMode="auto">
          <a:xfrm>
            <a:off x="3389861" y="4136437"/>
            <a:ext cx="1635699" cy="848218"/>
          </a:xfrm>
          <a:custGeom>
            <a:avLst/>
            <a:gdLst>
              <a:gd name="T0" fmla="*/ 16740 w 21600"/>
              <a:gd name="T1" fmla="*/ 21078 h 21600"/>
              <a:gd name="T2" fmla="*/ 16976 w 21600"/>
              <a:gd name="T3" fmla="*/ 521 h 21600"/>
              <a:gd name="T4" fmla="*/ 4725 w 21600"/>
              <a:gd name="T5" fmla="*/ 856 h 21600"/>
              <a:gd name="T6" fmla="*/ 5040 w 21600"/>
              <a:gd name="T7" fmla="*/ 21004 h 21600"/>
              <a:gd name="T8" fmla="*/ 10811 w 21600"/>
              <a:gd name="T9" fmla="*/ 12885 h 21600"/>
              <a:gd name="T10" fmla="*/ 10845 w 21600"/>
              <a:gd name="T11" fmla="*/ 8714 h 21600"/>
              <a:gd name="T12" fmla="*/ 21600 w 21600"/>
              <a:gd name="T13" fmla="*/ 10000 h 21600"/>
              <a:gd name="T14" fmla="*/ 56 w 21600"/>
              <a:gd name="T15" fmla="*/ 10000 h 21600"/>
              <a:gd name="T16" fmla="*/ 6086 w 21600"/>
              <a:gd name="T17" fmla="*/ 2569 h 21600"/>
              <a:gd name="T18" fmla="*/ 16132 w 21600"/>
              <a:gd name="T19" fmla="*/ 19552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9360" y="20836"/>
                </a:moveTo>
                <a:lnTo>
                  <a:pt x="9528" y="20836"/>
                </a:lnTo>
                <a:lnTo>
                  <a:pt x="9686" y="20762"/>
                </a:lnTo>
                <a:lnTo>
                  <a:pt x="9810" y="20687"/>
                </a:lnTo>
                <a:lnTo>
                  <a:pt x="9922" y="20575"/>
                </a:lnTo>
                <a:lnTo>
                  <a:pt x="10012" y="20426"/>
                </a:lnTo>
                <a:lnTo>
                  <a:pt x="10068" y="20296"/>
                </a:lnTo>
                <a:lnTo>
                  <a:pt x="10113" y="20110"/>
                </a:lnTo>
                <a:lnTo>
                  <a:pt x="10136" y="19905"/>
                </a:lnTo>
                <a:lnTo>
                  <a:pt x="10136" y="19682"/>
                </a:lnTo>
                <a:lnTo>
                  <a:pt x="10113" y="19440"/>
                </a:lnTo>
                <a:lnTo>
                  <a:pt x="10068" y="19142"/>
                </a:lnTo>
                <a:lnTo>
                  <a:pt x="10012" y="18900"/>
                </a:lnTo>
                <a:lnTo>
                  <a:pt x="9900" y="18620"/>
                </a:lnTo>
                <a:lnTo>
                  <a:pt x="9787" y="18285"/>
                </a:lnTo>
                <a:lnTo>
                  <a:pt x="9641" y="17968"/>
                </a:lnTo>
                <a:lnTo>
                  <a:pt x="9472" y="17652"/>
                </a:lnTo>
                <a:lnTo>
                  <a:pt x="9382" y="17466"/>
                </a:lnTo>
                <a:lnTo>
                  <a:pt x="9315" y="17298"/>
                </a:lnTo>
                <a:lnTo>
                  <a:pt x="9258" y="17112"/>
                </a:lnTo>
                <a:lnTo>
                  <a:pt x="9191" y="16926"/>
                </a:lnTo>
                <a:lnTo>
                  <a:pt x="9123" y="16535"/>
                </a:lnTo>
                <a:lnTo>
                  <a:pt x="9101" y="16144"/>
                </a:lnTo>
                <a:lnTo>
                  <a:pt x="9101" y="15753"/>
                </a:lnTo>
                <a:lnTo>
                  <a:pt x="9168" y="15362"/>
                </a:lnTo>
                <a:lnTo>
                  <a:pt x="9236" y="14971"/>
                </a:lnTo>
                <a:lnTo>
                  <a:pt x="9360" y="14580"/>
                </a:lnTo>
                <a:lnTo>
                  <a:pt x="9495" y="14244"/>
                </a:lnTo>
                <a:lnTo>
                  <a:pt x="9663" y="13891"/>
                </a:lnTo>
                <a:lnTo>
                  <a:pt x="9855" y="13611"/>
                </a:lnTo>
                <a:lnTo>
                  <a:pt x="10068" y="13351"/>
                </a:lnTo>
                <a:lnTo>
                  <a:pt x="10293" y="13146"/>
                </a:lnTo>
                <a:lnTo>
                  <a:pt x="10552" y="12997"/>
                </a:lnTo>
                <a:lnTo>
                  <a:pt x="10811" y="12885"/>
                </a:lnTo>
                <a:lnTo>
                  <a:pt x="11069" y="12866"/>
                </a:lnTo>
                <a:lnTo>
                  <a:pt x="11351" y="12885"/>
                </a:lnTo>
                <a:lnTo>
                  <a:pt x="11610" y="12997"/>
                </a:lnTo>
                <a:lnTo>
                  <a:pt x="11846" y="13183"/>
                </a:lnTo>
                <a:lnTo>
                  <a:pt x="12060" y="13388"/>
                </a:lnTo>
                <a:lnTo>
                  <a:pt x="12251" y="13648"/>
                </a:lnTo>
                <a:lnTo>
                  <a:pt x="12419" y="13928"/>
                </a:lnTo>
                <a:lnTo>
                  <a:pt x="12555" y="14244"/>
                </a:lnTo>
                <a:lnTo>
                  <a:pt x="12690" y="14617"/>
                </a:lnTo>
                <a:lnTo>
                  <a:pt x="12768" y="15008"/>
                </a:lnTo>
                <a:lnTo>
                  <a:pt x="12836" y="15399"/>
                </a:lnTo>
                <a:lnTo>
                  <a:pt x="12858" y="15753"/>
                </a:lnTo>
                <a:lnTo>
                  <a:pt x="12858" y="16144"/>
                </a:lnTo>
                <a:lnTo>
                  <a:pt x="12813" y="16535"/>
                </a:lnTo>
                <a:lnTo>
                  <a:pt x="12746" y="16888"/>
                </a:lnTo>
                <a:lnTo>
                  <a:pt x="12667" y="17224"/>
                </a:lnTo>
                <a:lnTo>
                  <a:pt x="12510" y="17503"/>
                </a:lnTo>
                <a:lnTo>
                  <a:pt x="12228" y="18043"/>
                </a:lnTo>
                <a:lnTo>
                  <a:pt x="11970" y="18546"/>
                </a:lnTo>
                <a:lnTo>
                  <a:pt x="11868" y="18751"/>
                </a:lnTo>
                <a:lnTo>
                  <a:pt x="11778" y="18974"/>
                </a:lnTo>
                <a:lnTo>
                  <a:pt x="11711" y="19179"/>
                </a:lnTo>
                <a:lnTo>
                  <a:pt x="11666" y="19365"/>
                </a:lnTo>
                <a:lnTo>
                  <a:pt x="11632" y="19570"/>
                </a:lnTo>
                <a:lnTo>
                  <a:pt x="11632" y="19756"/>
                </a:lnTo>
                <a:lnTo>
                  <a:pt x="11632" y="19942"/>
                </a:lnTo>
                <a:lnTo>
                  <a:pt x="11643" y="20110"/>
                </a:lnTo>
                <a:lnTo>
                  <a:pt x="11711" y="20296"/>
                </a:lnTo>
                <a:lnTo>
                  <a:pt x="11801" y="20464"/>
                </a:lnTo>
                <a:lnTo>
                  <a:pt x="11891" y="20650"/>
                </a:lnTo>
                <a:lnTo>
                  <a:pt x="12037" y="20836"/>
                </a:lnTo>
                <a:lnTo>
                  <a:pt x="12206" y="21004"/>
                </a:lnTo>
                <a:lnTo>
                  <a:pt x="12419" y="21190"/>
                </a:lnTo>
                <a:lnTo>
                  <a:pt x="12667" y="21320"/>
                </a:lnTo>
                <a:lnTo>
                  <a:pt x="12960" y="21432"/>
                </a:lnTo>
                <a:lnTo>
                  <a:pt x="13286" y="21544"/>
                </a:lnTo>
                <a:lnTo>
                  <a:pt x="13612" y="21655"/>
                </a:lnTo>
                <a:lnTo>
                  <a:pt x="13983" y="21693"/>
                </a:lnTo>
                <a:lnTo>
                  <a:pt x="14343" y="21730"/>
                </a:lnTo>
                <a:lnTo>
                  <a:pt x="14715" y="21730"/>
                </a:lnTo>
                <a:lnTo>
                  <a:pt x="15075" y="21730"/>
                </a:lnTo>
                <a:lnTo>
                  <a:pt x="15446" y="21655"/>
                </a:lnTo>
                <a:lnTo>
                  <a:pt x="15794" y="21581"/>
                </a:lnTo>
                <a:lnTo>
                  <a:pt x="16132" y="21432"/>
                </a:lnTo>
                <a:lnTo>
                  <a:pt x="16458" y="21302"/>
                </a:lnTo>
                <a:lnTo>
                  <a:pt x="16740" y="21078"/>
                </a:lnTo>
                <a:lnTo>
                  <a:pt x="16976" y="20836"/>
                </a:lnTo>
                <a:lnTo>
                  <a:pt x="17043" y="20650"/>
                </a:lnTo>
                <a:lnTo>
                  <a:pt x="17088" y="20426"/>
                </a:lnTo>
                <a:lnTo>
                  <a:pt x="17133" y="20222"/>
                </a:lnTo>
                <a:lnTo>
                  <a:pt x="17156" y="19980"/>
                </a:lnTo>
                <a:lnTo>
                  <a:pt x="17167" y="19477"/>
                </a:lnTo>
                <a:lnTo>
                  <a:pt x="17167" y="18974"/>
                </a:lnTo>
                <a:lnTo>
                  <a:pt x="17156" y="18397"/>
                </a:lnTo>
                <a:lnTo>
                  <a:pt x="17111" y="17820"/>
                </a:lnTo>
                <a:lnTo>
                  <a:pt x="17066" y="17261"/>
                </a:lnTo>
                <a:lnTo>
                  <a:pt x="16998" y="16646"/>
                </a:lnTo>
                <a:lnTo>
                  <a:pt x="16852" y="15511"/>
                </a:lnTo>
                <a:lnTo>
                  <a:pt x="16740" y="14393"/>
                </a:lnTo>
                <a:lnTo>
                  <a:pt x="16717" y="13928"/>
                </a:lnTo>
                <a:lnTo>
                  <a:pt x="16695" y="13462"/>
                </a:lnTo>
                <a:lnTo>
                  <a:pt x="16717" y="13071"/>
                </a:lnTo>
                <a:lnTo>
                  <a:pt x="16785" y="12755"/>
                </a:lnTo>
                <a:lnTo>
                  <a:pt x="16852" y="12419"/>
                </a:lnTo>
                <a:lnTo>
                  <a:pt x="16953" y="12140"/>
                </a:lnTo>
                <a:lnTo>
                  <a:pt x="17088" y="11898"/>
                </a:lnTo>
                <a:lnTo>
                  <a:pt x="17212" y="11675"/>
                </a:lnTo>
                <a:lnTo>
                  <a:pt x="17370" y="11470"/>
                </a:lnTo>
                <a:lnTo>
                  <a:pt x="17516" y="11284"/>
                </a:lnTo>
                <a:lnTo>
                  <a:pt x="17696" y="11135"/>
                </a:lnTo>
                <a:lnTo>
                  <a:pt x="17865" y="11042"/>
                </a:lnTo>
                <a:lnTo>
                  <a:pt x="18033" y="10930"/>
                </a:lnTo>
                <a:lnTo>
                  <a:pt x="18213" y="10893"/>
                </a:lnTo>
                <a:lnTo>
                  <a:pt x="18382" y="10893"/>
                </a:lnTo>
                <a:lnTo>
                  <a:pt x="18551" y="10967"/>
                </a:lnTo>
                <a:lnTo>
                  <a:pt x="18708" y="11042"/>
                </a:lnTo>
                <a:lnTo>
                  <a:pt x="18855" y="11172"/>
                </a:lnTo>
                <a:lnTo>
                  <a:pt x="19012" y="11358"/>
                </a:lnTo>
                <a:lnTo>
                  <a:pt x="19136" y="11600"/>
                </a:lnTo>
                <a:lnTo>
                  <a:pt x="19271" y="11861"/>
                </a:lnTo>
                <a:lnTo>
                  <a:pt x="19440" y="12028"/>
                </a:lnTo>
                <a:lnTo>
                  <a:pt x="19608" y="12177"/>
                </a:lnTo>
                <a:lnTo>
                  <a:pt x="19822" y="12289"/>
                </a:lnTo>
                <a:lnTo>
                  <a:pt x="20025" y="12289"/>
                </a:lnTo>
                <a:lnTo>
                  <a:pt x="20238" y="12289"/>
                </a:lnTo>
                <a:lnTo>
                  <a:pt x="20452" y="12215"/>
                </a:lnTo>
                <a:lnTo>
                  <a:pt x="20643" y="12103"/>
                </a:lnTo>
                <a:lnTo>
                  <a:pt x="20846" y="11973"/>
                </a:lnTo>
                <a:lnTo>
                  <a:pt x="21037" y="11786"/>
                </a:lnTo>
                <a:lnTo>
                  <a:pt x="21206" y="11563"/>
                </a:lnTo>
                <a:lnTo>
                  <a:pt x="21363" y="11321"/>
                </a:lnTo>
                <a:lnTo>
                  <a:pt x="21465" y="11079"/>
                </a:lnTo>
                <a:lnTo>
                  <a:pt x="21577" y="10744"/>
                </a:lnTo>
                <a:lnTo>
                  <a:pt x="21622" y="10427"/>
                </a:lnTo>
                <a:lnTo>
                  <a:pt x="21645" y="10111"/>
                </a:lnTo>
                <a:lnTo>
                  <a:pt x="21622" y="9608"/>
                </a:lnTo>
                <a:lnTo>
                  <a:pt x="21577" y="9142"/>
                </a:lnTo>
                <a:lnTo>
                  <a:pt x="21465" y="8751"/>
                </a:lnTo>
                <a:lnTo>
                  <a:pt x="21363" y="8397"/>
                </a:lnTo>
                <a:lnTo>
                  <a:pt x="21206" y="8062"/>
                </a:lnTo>
                <a:lnTo>
                  <a:pt x="21037" y="7820"/>
                </a:lnTo>
                <a:lnTo>
                  <a:pt x="20846" y="7597"/>
                </a:lnTo>
                <a:lnTo>
                  <a:pt x="20643" y="7429"/>
                </a:lnTo>
                <a:lnTo>
                  <a:pt x="20452" y="7317"/>
                </a:lnTo>
                <a:lnTo>
                  <a:pt x="20238" y="7206"/>
                </a:lnTo>
                <a:lnTo>
                  <a:pt x="20025" y="7168"/>
                </a:lnTo>
                <a:lnTo>
                  <a:pt x="19822" y="7206"/>
                </a:lnTo>
                <a:lnTo>
                  <a:pt x="19608" y="7243"/>
                </a:lnTo>
                <a:lnTo>
                  <a:pt x="19440" y="7355"/>
                </a:lnTo>
                <a:lnTo>
                  <a:pt x="19271" y="7504"/>
                </a:lnTo>
                <a:lnTo>
                  <a:pt x="19136" y="7708"/>
                </a:lnTo>
                <a:lnTo>
                  <a:pt x="19012" y="7895"/>
                </a:lnTo>
                <a:lnTo>
                  <a:pt x="18832" y="8025"/>
                </a:lnTo>
                <a:lnTo>
                  <a:pt x="18663" y="8174"/>
                </a:lnTo>
                <a:lnTo>
                  <a:pt x="18472" y="8248"/>
                </a:lnTo>
                <a:lnTo>
                  <a:pt x="18270" y="8286"/>
                </a:lnTo>
                <a:lnTo>
                  <a:pt x="18078" y="8323"/>
                </a:lnTo>
                <a:lnTo>
                  <a:pt x="17887" y="8323"/>
                </a:lnTo>
                <a:lnTo>
                  <a:pt x="17696" y="8248"/>
                </a:lnTo>
                <a:lnTo>
                  <a:pt x="17493" y="8174"/>
                </a:lnTo>
                <a:lnTo>
                  <a:pt x="17302" y="8062"/>
                </a:lnTo>
                <a:lnTo>
                  <a:pt x="17133" y="7969"/>
                </a:lnTo>
                <a:lnTo>
                  <a:pt x="16976" y="7783"/>
                </a:lnTo>
                <a:lnTo>
                  <a:pt x="16852" y="7597"/>
                </a:lnTo>
                <a:lnTo>
                  <a:pt x="16740" y="7429"/>
                </a:lnTo>
                <a:lnTo>
                  <a:pt x="16672" y="7168"/>
                </a:lnTo>
                <a:lnTo>
                  <a:pt x="16638" y="6926"/>
                </a:lnTo>
                <a:lnTo>
                  <a:pt x="16616" y="6498"/>
                </a:lnTo>
                <a:lnTo>
                  <a:pt x="16616" y="5772"/>
                </a:lnTo>
                <a:lnTo>
                  <a:pt x="16650" y="4915"/>
                </a:lnTo>
                <a:lnTo>
                  <a:pt x="16695" y="3928"/>
                </a:lnTo>
                <a:lnTo>
                  <a:pt x="16762" y="2960"/>
                </a:lnTo>
                <a:lnTo>
                  <a:pt x="16830" y="1992"/>
                </a:lnTo>
                <a:lnTo>
                  <a:pt x="16908" y="1173"/>
                </a:lnTo>
                <a:lnTo>
                  <a:pt x="16976" y="521"/>
                </a:lnTo>
                <a:lnTo>
                  <a:pt x="16953" y="521"/>
                </a:lnTo>
                <a:lnTo>
                  <a:pt x="16931" y="521"/>
                </a:lnTo>
                <a:lnTo>
                  <a:pt x="16267" y="484"/>
                </a:lnTo>
                <a:lnTo>
                  <a:pt x="15637" y="428"/>
                </a:lnTo>
                <a:lnTo>
                  <a:pt x="15063" y="353"/>
                </a:lnTo>
                <a:lnTo>
                  <a:pt x="14523" y="279"/>
                </a:lnTo>
                <a:lnTo>
                  <a:pt x="14040" y="167"/>
                </a:lnTo>
                <a:lnTo>
                  <a:pt x="13635" y="93"/>
                </a:lnTo>
                <a:lnTo>
                  <a:pt x="13331" y="18"/>
                </a:lnTo>
                <a:lnTo>
                  <a:pt x="13117" y="18"/>
                </a:lnTo>
                <a:lnTo>
                  <a:pt x="12982" y="18"/>
                </a:lnTo>
                <a:lnTo>
                  <a:pt x="12858" y="130"/>
                </a:lnTo>
                <a:lnTo>
                  <a:pt x="12723" y="279"/>
                </a:lnTo>
                <a:lnTo>
                  <a:pt x="12622" y="446"/>
                </a:lnTo>
                <a:lnTo>
                  <a:pt x="12510" y="670"/>
                </a:lnTo>
                <a:lnTo>
                  <a:pt x="12419" y="912"/>
                </a:lnTo>
                <a:lnTo>
                  <a:pt x="12363" y="1210"/>
                </a:lnTo>
                <a:lnTo>
                  <a:pt x="12318" y="1526"/>
                </a:lnTo>
                <a:lnTo>
                  <a:pt x="12273" y="1843"/>
                </a:lnTo>
                <a:lnTo>
                  <a:pt x="12251" y="2215"/>
                </a:lnTo>
                <a:lnTo>
                  <a:pt x="12273" y="2532"/>
                </a:lnTo>
                <a:lnTo>
                  <a:pt x="12318" y="2886"/>
                </a:lnTo>
                <a:lnTo>
                  <a:pt x="12386" y="3240"/>
                </a:lnTo>
                <a:lnTo>
                  <a:pt x="12464" y="3556"/>
                </a:lnTo>
                <a:lnTo>
                  <a:pt x="12577" y="3891"/>
                </a:lnTo>
                <a:lnTo>
                  <a:pt x="12746" y="4171"/>
                </a:lnTo>
                <a:lnTo>
                  <a:pt x="12926" y="4487"/>
                </a:lnTo>
                <a:lnTo>
                  <a:pt x="13050" y="4860"/>
                </a:lnTo>
                <a:lnTo>
                  <a:pt x="13162" y="5251"/>
                </a:lnTo>
                <a:lnTo>
                  <a:pt x="13218" y="5604"/>
                </a:lnTo>
                <a:lnTo>
                  <a:pt x="13263" y="5995"/>
                </a:lnTo>
                <a:lnTo>
                  <a:pt x="13241" y="6386"/>
                </a:lnTo>
                <a:lnTo>
                  <a:pt x="13218" y="6740"/>
                </a:lnTo>
                <a:lnTo>
                  <a:pt x="13139" y="7094"/>
                </a:lnTo>
                <a:lnTo>
                  <a:pt x="13050" y="7429"/>
                </a:lnTo>
                <a:lnTo>
                  <a:pt x="12903" y="7746"/>
                </a:lnTo>
                <a:lnTo>
                  <a:pt x="12723" y="8025"/>
                </a:lnTo>
                <a:lnTo>
                  <a:pt x="12532" y="8286"/>
                </a:lnTo>
                <a:lnTo>
                  <a:pt x="12318" y="8491"/>
                </a:lnTo>
                <a:lnTo>
                  <a:pt x="12060" y="8677"/>
                </a:lnTo>
                <a:lnTo>
                  <a:pt x="11756" y="8788"/>
                </a:lnTo>
                <a:lnTo>
                  <a:pt x="11452" y="8826"/>
                </a:lnTo>
                <a:lnTo>
                  <a:pt x="11283" y="8826"/>
                </a:lnTo>
                <a:lnTo>
                  <a:pt x="11126" y="8826"/>
                </a:lnTo>
                <a:lnTo>
                  <a:pt x="11002" y="8788"/>
                </a:lnTo>
                <a:lnTo>
                  <a:pt x="10845" y="8714"/>
                </a:lnTo>
                <a:lnTo>
                  <a:pt x="10721" y="8640"/>
                </a:lnTo>
                <a:lnTo>
                  <a:pt x="10608" y="8565"/>
                </a:lnTo>
                <a:lnTo>
                  <a:pt x="10485" y="8453"/>
                </a:lnTo>
                <a:lnTo>
                  <a:pt x="10372" y="8323"/>
                </a:lnTo>
                <a:lnTo>
                  <a:pt x="10181" y="8062"/>
                </a:lnTo>
                <a:lnTo>
                  <a:pt x="10035" y="7746"/>
                </a:lnTo>
                <a:lnTo>
                  <a:pt x="9900" y="7392"/>
                </a:lnTo>
                <a:lnTo>
                  <a:pt x="9787" y="7001"/>
                </a:lnTo>
                <a:lnTo>
                  <a:pt x="9731" y="6610"/>
                </a:lnTo>
                <a:lnTo>
                  <a:pt x="9686" y="6219"/>
                </a:lnTo>
                <a:lnTo>
                  <a:pt x="9663" y="5772"/>
                </a:lnTo>
                <a:lnTo>
                  <a:pt x="9686" y="5381"/>
                </a:lnTo>
                <a:lnTo>
                  <a:pt x="9753" y="4990"/>
                </a:lnTo>
                <a:lnTo>
                  <a:pt x="9832" y="4636"/>
                </a:lnTo>
                <a:lnTo>
                  <a:pt x="9945" y="4320"/>
                </a:lnTo>
                <a:lnTo>
                  <a:pt x="10068" y="4022"/>
                </a:lnTo>
                <a:lnTo>
                  <a:pt x="10203" y="3817"/>
                </a:lnTo>
                <a:lnTo>
                  <a:pt x="10316" y="3593"/>
                </a:lnTo>
                <a:lnTo>
                  <a:pt x="10395" y="3351"/>
                </a:lnTo>
                <a:lnTo>
                  <a:pt x="10462" y="3109"/>
                </a:lnTo>
                <a:lnTo>
                  <a:pt x="10507" y="2848"/>
                </a:lnTo>
                <a:lnTo>
                  <a:pt x="10530" y="2606"/>
                </a:lnTo>
                <a:lnTo>
                  <a:pt x="10507" y="2346"/>
                </a:lnTo>
                <a:lnTo>
                  <a:pt x="10462" y="2141"/>
                </a:lnTo>
                <a:lnTo>
                  <a:pt x="10395" y="1880"/>
                </a:lnTo>
                <a:lnTo>
                  <a:pt x="10293" y="1638"/>
                </a:lnTo>
                <a:lnTo>
                  <a:pt x="10158" y="1415"/>
                </a:lnTo>
                <a:lnTo>
                  <a:pt x="9967" y="1210"/>
                </a:lnTo>
                <a:lnTo>
                  <a:pt x="9753" y="986"/>
                </a:lnTo>
                <a:lnTo>
                  <a:pt x="9495" y="819"/>
                </a:lnTo>
                <a:lnTo>
                  <a:pt x="9191" y="670"/>
                </a:lnTo>
                <a:lnTo>
                  <a:pt x="8842" y="521"/>
                </a:lnTo>
                <a:lnTo>
                  <a:pt x="8471" y="446"/>
                </a:lnTo>
                <a:lnTo>
                  <a:pt x="7998" y="428"/>
                </a:lnTo>
                <a:lnTo>
                  <a:pt x="7413" y="428"/>
                </a:lnTo>
                <a:lnTo>
                  <a:pt x="6817" y="446"/>
                </a:lnTo>
                <a:lnTo>
                  <a:pt x="6187" y="521"/>
                </a:lnTo>
                <a:lnTo>
                  <a:pt x="5602" y="633"/>
                </a:lnTo>
                <a:lnTo>
                  <a:pt x="5107" y="744"/>
                </a:lnTo>
                <a:lnTo>
                  <a:pt x="4725" y="856"/>
                </a:lnTo>
                <a:lnTo>
                  <a:pt x="4848" y="1564"/>
                </a:lnTo>
                <a:lnTo>
                  <a:pt x="5028" y="2495"/>
                </a:lnTo>
                <a:lnTo>
                  <a:pt x="5175" y="3556"/>
                </a:lnTo>
                <a:lnTo>
                  <a:pt x="5298" y="4673"/>
                </a:lnTo>
                <a:lnTo>
                  <a:pt x="5343" y="5213"/>
                </a:lnTo>
                <a:lnTo>
                  <a:pt x="5388" y="5753"/>
                </a:lnTo>
                <a:lnTo>
                  <a:pt x="5411" y="6275"/>
                </a:lnTo>
                <a:lnTo>
                  <a:pt x="5411" y="6740"/>
                </a:lnTo>
                <a:lnTo>
                  <a:pt x="5366" y="7168"/>
                </a:lnTo>
                <a:lnTo>
                  <a:pt x="5321" y="7541"/>
                </a:lnTo>
                <a:lnTo>
                  <a:pt x="5287" y="7708"/>
                </a:lnTo>
                <a:lnTo>
                  <a:pt x="5242" y="7857"/>
                </a:lnTo>
                <a:lnTo>
                  <a:pt x="5197" y="7969"/>
                </a:lnTo>
                <a:lnTo>
                  <a:pt x="5130" y="8062"/>
                </a:lnTo>
                <a:lnTo>
                  <a:pt x="5006" y="8248"/>
                </a:lnTo>
                <a:lnTo>
                  <a:pt x="4848" y="8397"/>
                </a:lnTo>
                <a:lnTo>
                  <a:pt x="4725" y="8528"/>
                </a:lnTo>
                <a:lnTo>
                  <a:pt x="4567" y="8640"/>
                </a:lnTo>
                <a:lnTo>
                  <a:pt x="4421" y="8714"/>
                </a:lnTo>
                <a:lnTo>
                  <a:pt x="4263" y="8751"/>
                </a:lnTo>
                <a:lnTo>
                  <a:pt x="4095" y="8788"/>
                </a:lnTo>
                <a:lnTo>
                  <a:pt x="3948" y="8788"/>
                </a:lnTo>
                <a:lnTo>
                  <a:pt x="3791" y="8751"/>
                </a:lnTo>
                <a:lnTo>
                  <a:pt x="3667" y="8714"/>
                </a:lnTo>
                <a:lnTo>
                  <a:pt x="3510" y="8677"/>
                </a:lnTo>
                <a:lnTo>
                  <a:pt x="3386" y="8602"/>
                </a:lnTo>
                <a:lnTo>
                  <a:pt x="3251" y="8491"/>
                </a:lnTo>
                <a:lnTo>
                  <a:pt x="3127" y="8360"/>
                </a:lnTo>
                <a:lnTo>
                  <a:pt x="3015" y="8248"/>
                </a:lnTo>
                <a:lnTo>
                  <a:pt x="2925" y="8062"/>
                </a:lnTo>
                <a:lnTo>
                  <a:pt x="2778" y="7857"/>
                </a:lnTo>
                <a:lnTo>
                  <a:pt x="2610" y="7671"/>
                </a:lnTo>
                <a:lnTo>
                  <a:pt x="2407" y="7541"/>
                </a:lnTo>
                <a:lnTo>
                  <a:pt x="2171" y="7466"/>
                </a:lnTo>
                <a:lnTo>
                  <a:pt x="1957" y="7429"/>
                </a:lnTo>
                <a:lnTo>
                  <a:pt x="1698" y="7429"/>
                </a:lnTo>
                <a:lnTo>
                  <a:pt x="1462" y="7466"/>
                </a:lnTo>
                <a:lnTo>
                  <a:pt x="1226" y="7559"/>
                </a:lnTo>
                <a:lnTo>
                  <a:pt x="989" y="7708"/>
                </a:lnTo>
                <a:lnTo>
                  <a:pt x="776" y="7932"/>
                </a:lnTo>
                <a:lnTo>
                  <a:pt x="551" y="8211"/>
                </a:lnTo>
                <a:lnTo>
                  <a:pt x="382" y="8528"/>
                </a:lnTo>
                <a:lnTo>
                  <a:pt x="315" y="8714"/>
                </a:lnTo>
                <a:lnTo>
                  <a:pt x="236" y="8919"/>
                </a:lnTo>
                <a:lnTo>
                  <a:pt x="191" y="9142"/>
                </a:lnTo>
                <a:lnTo>
                  <a:pt x="123" y="9347"/>
                </a:lnTo>
                <a:lnTo>
                  <a:pt x="78" y="9608"/>
                </a:lnTo>
                <a:lnTo>
                  <a:pt x="56" y="9887"/>
                </a:lnTo>
                <a:lnTo>
                  <a:pt x="33" y="10185"/>
                </a:lnTo>
                <a:lnTo>
                  <a:pt x="33" y="10464"/>
                </a:lnTo>
                <a:lnTo>
                  <a:pt x="33" y="10706"/>
                </a:lnTo>
                <a:lnTo>
                  <a:pt x="56" y="10967"/>
                </a:lnTo>
                <a:lnTo>
                  <a:pt x="78" y="11172"/>
                </a:lnTo>
                <a:lnTo>
                  <a:pt x="123" y="11395"/>
                </a:lnTo>
                <a:lnTo>
                  <a:pt x="168" y="11600"/>
                </a:lnTo>
                <a:lnTo>
                  <a:pt x="236" y="11786"/>
                </a:lnTo>
                <a:lnTo>
                  <a:pt x="292" y="11973"/>
                </a:lnTo>
                <a:lnTo>
                  <a:pt x="382" y="12140"/>
                </a:lnTo>
                <a:lnTo>
                  <a:pt x="540" y="12419"/>
                </a:lnTo>
                <a:lnTo>
                  <a:pt x="731" y="12680"/>
                </a:lnTo>
                <a:lnTo>
                  <a:pt x="944" y="12866"/>
                </a:lnTo>
                <a:lnTo>
                  <a:pt x="1158" y="12997"/>
                </a:lnTo>
                <a:lnTo>
                  <a:pt x="1395" y="13108"/>
                </a:lnTo>
                <a:lnTo>
                  <a:pt x="1608" y="13183"/>
                </a:lnTo>
                <a:lnTo>
                  <a:pt x="1856" y="13183"/>
                </a:lnTo>
                <a:lnTo>
                  <a:pt x="2070" y="13146"/>
                </a:lnTo>
                <a:lnTo>
                  <a:pt x="2261" y="13071"/>
                </a:lnTo>
                <a:lnTo>
                  <a:pt x="2430" y="12960"/>
                </a:lnTo>
                <a:lnTo>
                  <a:pt x="2587" y="12792"/>
                </a:lnTo>
                <a:lnTo>
                  <a:pt x="2688" y="12606"/>
                </a:lnTo>
                <a:lnTo>
                  <a:pt x="2801" y="12419"/>
                </a:lnTo>
                <a:lnTo>
                  <a:pt x="2925" y="12289"/>
                </a:lnTo>
                <a:lnTo>
                  <a:pt x="3082" y="12177"/>
                </a:lnTo>
                <a:lnTo>
                  <a:pt x="3228" y="12103"/>
                </a:lnTo>
                <a:lnTo>
                  <a:pt x="3408" y="12103"/>
                </a:lnTo>
                <a:lnTo>
                  <a:pt x="3577" y="12103"/>
                </a:lnTo>
                <a:lnTo>
                  <a:pt x="3723" y="12177"/>
                </a:lnTo>
                <a:lnTo>
                  <a:pt x="3903" y="12252"/>
                </a:lnTo>
                <a:lnTo>
                  <a:pt x="4072" y="12364"/>
                </a:lnTo>
                <a:lnTo>
                  <a:pt x="4230" y="12494"/>
                </a:lnTo>
                <a:lnTo>
                  <a:pt x="4353" y="12643"/>
                </a:lnTo>
                <a:lnTo>
                  <a:pt x="4488" y="12829"/>
                </a:lnTo>
                <a:lnTo>
                  <a:pt x="4567" y="13034"/>
                </a:lnTo>
                <a:lnTo>
                  <a:pt x="4657" y="13257"/>
                </a:lnTo>
                <a:lnTo>
                  <a:pt x="4702" y="13462"/>
                </a:lnTo>
                <a:lnTo>
                  <a:pt x="4725" y="13686"/>
                </a:lnTo>
                <a:lnTo>
                  <a:pt x="4702" y="14282"/>
                </a:lnTo>
                <a:lnTo>
                  <a:pt x="4657" y="15045"/>
                </a:lnTo>
                <a:lnTo>
                  <a:pt x="4612" y="15976"/>
                </a:lnTo>
                <a:lnTo>
                  <a:pt x="4590" y="16926"/>
                </a:lnTo>
                <a:lnTo>
                  <a:pt x="4567" y="17968"/>
                </a:lnTo>
                <a:lnTo>
                  <a:pt x="4567" y="19011"/>
                </a:lnTo>
                <a:lnTo>
                  <a:pt x="4590" y="19514"/>
                </a:lnTo>
                <a:lnTo>
                  <a:pt x="4612" y="19980"/>
                </a:lnTo>
                <a:lnTo>
                  <a:pt x="4657" y="20426"/>
                </a:lnTo>
                <a:lnTo>
                  <a:pt x="4725" y="20836"/>
                </a:lnTo>
                <a:lnTo>
                  <a:pt x="4848" y="20929"/>
                </a:lnTo>
                <a:lnTo>
                  <a:pt x="5040" y="21004"/>
                </a:lnTo>
                <a:lnTo>
                  <a:pt x="5265" y="21078"/>
                </a:lnTo>
                <a:lnTo>
                  <a:pt x="5478" y="21115"/>
                </a:lnTo>
                <a:lnTo>
                  <a:pt x="6041" y="21115"/>
                </a:lnTo>
                <a:lnTo>
                  <a:pt x="6637" y="21078"/>
                </a:lnTo>
                <a:lnTo>
                  <a:pt x="7312" y="21004"/>
                </a:lnTo>
                <a:lnTo>
                  <a:pt x="7998" y="20929"/>
                </a:lnTo>
                <a:lnTo>
                  <a:pt x="8696" y="20855"/>
                </a:lnTo>
                <a:lnTo>
                  <a:pt x="9360" y="20836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>
        <p:nvSpPr>
          <p:cNvPr id="25" name="Puzzle4"/>
          <p:cNvSpPr>
            <a:spLocks noEditPoints="1" noChangeArrowheads="1"/>
          </p:cNvSpPr>
          <p:nvPr/>
        </p:nvSpPr>
        <p:spPr bwMode="auto">
          <a:xfrm>
            <a:off x="7432808" y="1474462"/>
            <a:ext cx="974150" cy="1422845"/>
          </a:xfrm>
          <a:custGeom>
            <a:avLst/>
            <a:gdLst>
              <a:gd name="T0" fmla="*/ 8307 w 21600"/>
              <a:gd name="T1" fmla="*/ 11593 h 21600"/>
              <a:gd name="T2" fmla="*/ 453 w 21600"/>
              <a:gd name="T3" fmla="*/ 16938 h 21600"/>
              <a:gd name="T4" fmla="*/ 11500 w 21600"/>
              <a:gd name="T5" fmla="*/ 21600 h 21600"/>
              <a:gd name="T6" fmla="*/ 20920 w 21600"/>
              <a:gd name="T7" fmla="*/ 16751 h 21600"/>
              <a:gd name="T8" fmla="*/ 13972 w 21600"/>
              <a:gd name="T9" fmla="*/ 10888 h 21600"/>
              <a:gd name="T10" fmla="*/ 21033 w 21600"/>
              <a:gd name="T11" fmla="*/ 4716 h 21600"/>
              <a:gd name="T12" fmla="*/ 11102 w 21600"/>
              <a:gd name="T13" fmla="*/ 11 h 21600"/>
              <a:gd name="T14" fmla="*/ 453 w 21600"/>
              <a:gd name="T15" fmla="*/ 4716 h 21600"/>
              <a:gd name="T16" fmla="*/ 2076 w 21600"/>
              <a:gd name="T17" fmla="*/ 5664 h 21600"/>
              <a:gd name="T18" fmla="*/ 20203 w 21600"/>
              <a:gd name="T19" fmla="*/ 1598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3813" y="10590"/>
                </a:moveTo>
                <a:lnTo>
                  <a:pt x="3927" y="10513"/>
                </a:lnTo>
                <a:lnTo>
                  <a:pt x="4078" y="10425"/>
                </a:lnTo>
                <a:lnTo>
                  <a:pt x="4210" y="10359"/>
                </a:lnTo>
                <a:lnTo>
                  <a:pt x="4361" y="10315"/>
                </a:lnTo>
                <a:lnTo>
                  <a:pt x="4682" y="10237"/>
                </a:lnTo>
                <a:lnTo>
                  <a:pt x="5041" y="10193"/>
                </a:lnTo>
                <a:lnTo>
                  <a:pt x="5456" y="10171"/>
                </a:lnTo>
                <a:lnTo>
                  <a:pt x="5853" y="10193"/>
                </a:lnTo>
                <a:lnTo>
                  <a:pt x="6249" y="10260"/>
                </a:lnTo>
                <a:lnTo>
                  <a:pt x="6646" y="10337"/>
                </a:lnTo>
                <a:lnTo>
                  <a:pt x="7004" y="10469"/>
                </a:lnTo>
                <a:lnTo>
                  <a:pt x="7363" y="10612"/>
                </a:lnTo>
                <a:lnTo>
                  <a:pt x="7665" y="10788"/>
                </a:lnTo>
                <a:lnTo>
                  <a:pt x="7911" y="10998"/>
                </a:lnTo>
                <a:lnTo>
                  <a:pt x="8024" y="11097"/>
                </a:lnTo>
                <a:lnTo>
                  <a:pt x="8137" y="11207"/>
                </a:lnTo>
                <a:lnTo>
                  <a:pt x="8194" y="11340"/>
                </a:lnTo>
                <a:lnTo>
                  <a:pt x="8269" y="11461"/>
                </a:lnTo>
                <a:lnTo>
                  <a:pt x="8307" y="11593"/>
                </a:lnTo>
                <a:lnTo>
                  <a:pt x="8307" y="11714"/>
                </a:lnTo>
                <a:lnTo>
                  <a:pt x="8307" y="11868"/>
                </a:lnTo>
                <a:lnTo>
                  <a:pt x="8307" y="12012"/>
                </a:lnTo>
                <a:lnTo>
                  <a:pt x="8194" y="12265"/>
                </a:lnTo>
                <a:lnTo>
                  <a:pt x="8062" y="12519"/>
                </a:lnTo>
                <a:lnTo>
                  <a:pt x="7873" y="12706"/>
                </a:lnTo>
                <a:lnTo>
                  <a:pt x="7627" y="12904"/>
                </a:lnTo>
                <a:lnTo>
                  <a:pt x="7363" y="13048"/>
                </a:lnTo>
                <a:lnTo>
                  <a:pt x="7080" y="13180"/>
                </a:lnTo>
                <a:lnTo>
                  <a:pt x="6759" y="13257"/>
                </a:lnTo>
                <a:lnTo>
                  <a:pt x="6419" y="13345"/>
                </a:lnTo>
                <a:lnTo>
                  <a:pt x="6098" y="13389"/>
                </a:lnTo>
                <a:lnTo>
                  <a:pt x="5739" y="13389"/>
                </a:lnTo>
                <a:lnTo>
                  <a:pt x="5418" y="13389"/>
                </a:lnTo>
                <a:lnTo>
                  <a:pt x="5079" y="13345"/>
                </a:lnTo>
                <a:lnTo>
                  <a:pt x="4758" y="13301"/>
                </a:lnTo>
                <a:lnTo>
                  <a:pt x="4474" y="13213"/>
                </a:lnTo>
                <a:lnTo>
                  <a:pt x="4172" y="13114"/>
                </a:lnTo>
                <a:lnTo>
                  <a:pt x="3965" y="12982"/>
                </a:lnTo>
                <a:lnTo>
                  <a:pt x="3738" y="12838"/>
                </a:lnTo>
                <a:lnTo>
                  <a:pt x="3493" y="12706"/>
                </a:lnTo>
                <a:lnTo>
                  <a:pt x="3228" y="12607"/>
                </a:lnTo>
                <a:lnTo>
                  <a:pt x="2945" y="12519"/>
                </a:lnTo>
                <a:lnTo>
                  <a:pt x="2700" y="12431"/>
                </a:lnTo>
                <a:lnTo>
                  <a:pt x="2397" y="12375"/>
                </a:lnTo>
                <a:lnTo>
                  <a:pt x="2152" y="12331"/>
                </a:lnTo>
                <a:lnTo>
                  <a:pt x="1888" y="12309"/>
                </a:lnTo>
                <a:lnTo>
                  <a:pt x="1642" y="12309"/>
                </a:lnTo>
                <a:lnTo>
                  <a:pt x="1397" y="12331"/>
                </a:lnTo>
                <a:lnTo>
                  <a:pt x="1170" y="12397"/>
                </a:lnTo>
                <a:lnTo>
                  <a:pt x="962" y="12453"/>
                </a:lnTo>
                <a:lnTo>
                  <a:pt x="774" y="12563"/>
                </a:lnTo>
                <a:lnTo>
                  <a:pt x="623" y="12684"/>
                </a:lnTo>
                <a:lnTo>
                  <a:pt x="528" y="12838"/>
                </a:lnTo>
                <a:lnTo>
                  <a:pt x="453" y="13026"/>
                </a:lnTo>
                <a:lnTo>
                  <a:pt x="339" y="13477"/>
                </a:lnTo>
                <a:lnTo>
                  <a:pt x="226" y="13984"/>
                </a:lnTo>
                <a:lnTo>
                  <a:pt x="151" y="14535"/>
                </a:lnTo>
                <a:lnTo>
                  <a:pt x="113" y="15075"/>
                </a:lnTo>
                <a:lnTo>
                  <a:pt x="113" y="15626"/>
                </a:lnTo>
                <a:lnTo>
                  <a:pt x="151" y="16133"/>
                </a:lnTo>
                <a:lnTo>
                  <a:pt x="188" y="16376"/>
                </a:lnTo>
                <a:lnTo>
                  <a:pt x="264" y="16585"/>
                </a:lnTo>
                <a:lnTo>
                  <a:pt x="339" y="16773"/>
                </a:lnTo>
                <a:lnTo>
                  <a:pt x="453" y="16938"/>
                </a:lnTo>
                <a:lnTo>
                  <a:pt x="1095" y="16883"/>
                </a:lnTo>
                <a:lnTo>
                  <a:pt x="1963" y="16795"/>
                </a:lnTo>
                <a:lnTo>
                  <a:pt x="2945" y="16751"/>
                </a:lnTo>
                <a:lnTo>
                  <a:pt x="3965" y="16706"/>
                </a:lnTo>
                <a:lnTo>
                  <a:pt x="5022" y="16684"/>
                </a:lnTo>
                <a:lnTo>
                  <a:pt x="5947" y="16684"/>
                </a:lnTo>
                <a:lnTo>
                  <a:pt x="6759" y="16706"/>
                </a:lnTo>
                <a:lnTo>
                  <a:pt x="7363" y="16751"/>
                </a:lnTo>
                <a:lnTo>
                  <a:pt x="7948" y="16839"/>
                </a:lnTo>
                <a:lnTo>
                  <a:pt x="8458" y="16916"/>
                </a:lnTo>
                <a:lnTo>
                  <a:pt x="8893" y="17026"/>
                </a:lnTo>
                <a:lnTo>
                  <a:pt x="9289" y="17158"/>
                </a:lnTo>
                <a:lnTo>
                  <a:pt x="9572" y="17280"/>
                </a:lnTo>
                <a:lnTo>
                  <a:pt x="9799" y="17412"/>
                </a:lnTo>
                <a:lnTo>
                  <a:pt x="9969" y="17555"/>
                </a:lnTo>
                <a:lnTo>
                  <a:pt x="10120" y="17687"/>
                </a:lnTo>
                <a:lnTo>
                  <a:pt x="10158" y="17831"/>
                </a:lnTo>
                <a:lnTo>
                  <a:pt x="10195" y="17974"/>
                </a:lnTo>
                <a:lnTo>
                  <a:pt x="10158" y="18128"/>
                </a:lnTo>
                <a:lnTo>
                  <a:pt x="10082" y="18271"/>
                </a:lnTo>
                <a:lnTo>
                  <a:pt x="9969" y="18426"/>
                </a:lnTo>
                <a:lnTo>
                  <a:pt x="9837" y="18569"/>
                </a:lnTo>
                <a:lnTo>
                  <a:pt x="9648" y="18701"/>
                </a:lnTo>
                <a:lnTo>
                  <a:pt x="9440" y="18822"/>
                </a:lnTo>
                <a:lnTo>
                  <a:pt x="9213" y="18999"/>
                </a:lnTo>
                <a:lnTo>
                  <a:pt x="9044" y="19186"/>
                </a:lnTo>
                <a:lnTo>
                  <a:pt x="8893" y="19395"/>
                </a:lnTo>
                <a:lnTo>
                  <a:pt x="8817" y="19627"/>
                </a:lnTo>
                <a:lnTo>
                  <a:pt x="8779" y="19858"/>
                </a:lnTo>
                <a:lnTo>
                  <a:pt x="8779" y="20112"/>
                </a:lnTo>
                <a:lnTo>
                  <a:pt x="8855" y="20354"/>
                </a:lnTo>
                <a:lnTo>
                  <a:pt x="8968" y="20586"/>
                </a:lnTo>
                <a:lnTo>
                  <a:pt x="9138" y="20817"/>
                </a:lnTo>
                <a:lnTo>
                  <a:pt x="9365" y="21026"/>
                </a:lnTo>
                <a:lnTo>
                  <a:pt x="9610" y="21192"/>
                </a:lnTo>
                <a:lnTo>
                  <a:pt x="9950" y="21368"/>
                </a:lnTo>
                <a:lnTo>
                  <a:pt x="10120" y="21445"/>
                </a:lnTo>
                <a:lnTo>
                  <a:pt x="10346" y="21511"/>
                </a:lnTo>
                <a:lnTo>
                  <a:pt x="10516" y="21555"/>
                </a:lnTo>
                <a:lnTo>
                  <a:pt x="10743" y="21600"/>
                </a:lnTo>
                <a:lnTo>
                  <a:pt x="10988" y="21644"/>
                </a:lnTo>
                <a:lnTo>
                  <a:pt x="11215" y="21666"/>
                </a:lnTo>
                <a:lnTo>
                  <a:pt x="11498" y="21666"/>
                </a:lnTo>
                <a:lnTo>
                  <a:pt x="11762" y="21666"/>
                </a:lnTo>
                <a:lnTo>
                  <a:pt x="12253" y="21644"/>
                </a:lnTo>
                <a:lnTo>
                  <a:pt x="12763" y="21577"/>
                </a:lnTo>
                <a:lnTo>
                  <a:pt x="13197" y="21467"/>
                </a:lnTo>
                <a:lnTo>
                  <a:pt x="13556" y="21346"/>
                </a:lnTo>
                <a:lnTo>
                  <a:pt x="13896" y="21192"/>
                </a:lnTo>
                <a:lnTo>
                  <a:pt x="14179" y="21026"/>
                </a:lnTo>
                <a:lnTo>
                  <a:pt x="14444" y="20839"/>
                </a:lnTo>
                <a:lnTo>
                  <a:pt x="14576" y="20641"/>
                </a:lnTo>
                <a:lnTo>
                  <a:pt x="14727" y="20431"/>
                </a:lnTo>
                <a:lnTo>
                  <a:pt x="14765" y="20200"/>
                </a:lnTo>
                <a:lnTo>
                  <a:pt x="14802" y="19991"/>
                </a:lnTo>
                <a:lnTo>
                  <a:pt x="14727" y="19759"/>
                </a:lnTo>
                <a:lnTo>
                  <a:pt x="14613" y="19550"/>
                </a:lnTo>
                <a:lnTo>
                  <a:pt x="14444" y="19307"/>
                </a:lnTo>
                <a:lnTo>
                  <a:pt x="14217" y="19098"/>
                </a:lnTo>
                <a:lnTo>
                  <a:pt x="13934" y="18911"/>
                </a:lnTo>
                <a:lnTo>
                  <a:pt x="13669" y="18745"/>
                </a:lnTo>
                <a:lnTo>
                  <a:pt x="13462" y="18547"/>
                </a:lnTo>
                <a:lnTo>
                  <a:pt x="13311" y="18337"/>
                </a:lnTo>
                <a:lnTo>
                  <a:pt x="13197" y="18150"/>
                </a:lnTo>
                <a:lnTo>
                  <a:pt x="13122" y="17941"/>
                </a:lnTo>
                <a:lnTo>
                  <a:pt x="13122" y="17720"/>
                </a:lnTo>
                <a:lnTo>
                  <a:pt x="13122" y="17533"/>
                </a:lnTo>
                <a:lnTo>
                  <a:pt x="13197" y="17346"/>
                </a:lnTo>
                <a:lnTo>
                  <a:pt x="13273" y="17158"/>
                </a:lnTo>
                <a:lnTo>
                  <a:pt x="13386" y="16982"/>
                </a:lnTo>
                <a:lnTo>
                  <a:pt x="13537" y="16839"/>
                </a:lnTo>
                <a:lnTo>
                  <a:pt x="13707" y="16706"/>
                </a:lnTo>
                <a:lnTo>
                  <a:pt x="13896" y="16607"/>
                </a:lnTo>
                <a:lnTo>
                  <a:pt x="14104" y="16519"/>
                </a:lnTo>
                <a:lnTo>
                  <a:pt x="14330" y="16453"/>
                </a:lnTo>
                <a:lnTo>
                  <a:pt x="14538" y="16431"/>
                </a:lnTo>
                <a:lnTo>
                  <a:pt x="14897" y="16453"/>
                </a:lnTo>
                <a:lnTo>
                  <a:pt x="15406" y="16497"/>
                </a:lnTo>
                <a:lnTo>
                  <a:pt x="16105" y="16541"/>
                </a:lnTo>
                <a:lnTo>
                  <a:pt x="16898" y="16607"/>
                </a:lnTo>
                <a:lnTo>
                  <a:pt x="17804" y="16651"/>
                </a:lnTo>
                <a:lnTo>
                  <a:pt x="18786" y="16684"/>
                </a:lnTo>
                <a:lnTo>
                  <a:pt x="19844" y="16728"/>
                </a:lnTo>
                <a:lnTo>
                  <a:pt x="20920" y="16751"/>
                </a:lnTo>
                <a:lnTo>
                  <a:pt x="21109" y="16497"/>
                </a:lnTo>
                <a:lnTo>
                  <a:pt x="21241" y="16222"/>
                </a:lnTo>
                <a:lnTo>
                  <a:pt x="21392" y="15946"/>
                </a:lnTo>
                <a:lnTo>
                  <a:pt x="21467" y="15648"/>
                </a:lnTo>
                <a:lnTo>
                  <a:pt x="21543" y="15351"/>
                </a:lnTo>
                <a:lnTo>
                  <a:pt x="21618" y="15042"/>
                </a:lnTo>
                <a:lnTo>
                  <a:pt x="21618" y="14745"/>
                </a:lnTo>
                <a:lnTo>
                  <a:pt x="21618" y="14447"/>
                </a:lnTo>
                <a:lnTo>
                  <a:pt x="21618" y="14150"/>
                </a:lnTo>
                <a:lnTo>
                  <a:pt x="21581" y="13852"/>
                </a:lnTo>
                <a:lnTo>
                  <a:pt x="21505" y="13577"/>
                </a:lnTo>
                <a:lnTo>
                  <a:pt x="21430" y="13301"/>
                </a:lnTo>
                <a:lnTo>
                  <a:pt x="21354" y="13048"/>
                </a:lnTo>
                <a:lnTo>
                  <a:pt x="21241" y="12816"/>
                </a:lnTo>
                <a:lnTo>
                  <a:pt x="21146" y="12607"/>
                </a:lnTo>
                <a:lnTo>
                  <a:pt x="21033" y="12431"/>
                </a:lnTo>
                <a:lnTo>
                  <a:pt x="20920" y="12265"/>
                </a:lnTo>
                <a:lnTo>
                  <a:pt x="20769" y="12144"/>
                </a:lnTo>
                <a:lnTo>
                  <a:pt x="20637" y="12034"/>
                </a:lnTo>
                <a:lnTo>
                  <a:pt x="20486" y="11946"/>
                </a:lnTo>
                <a:lnTo>
                  <a:pt x="20297" y="11891"/>
                </a:lnTo>
                <a:lnTo>
                  <a:pt x="20165" y="11846"/>
                </a:lnTo>
                <a:lnTo>
                  <a:pt x="19976" y="11824"/>
                </a:lnTo>
                <a:lnTo>
                  <a:pt x="19806" y="11802"/>
                </a:lnTo>
                <a:lnTo>
                  <a:pt x="19390" y="11824"/>
                </a:lnTo>
                <a:lnTo>
                  <a:pt x="18956" y="11891"/>
                </a:lnTo>
                <a:lnTo>
                  <a:pt x="18503" y="11968"/>
                </a:lnTo>
                <a:lnTo>
                  <a:pt x="17993" y="12078"/>
                </a:lnTo>
                <a:lnTo>
                  <a:pt x="17653" y="12144"/>
                </a:lnTo>
                <a:lnTo>
                  <a:pt x="17332" y="12199"/>
                </a:lnTo>
                <a:lnTo>
                  <a:pt x="17049" y="12221"/>
                </a:lnTo>
                <a:lnTo>
                  <a:pt x="16747" y="12243"/>
                </a:lnTo>
                <a:lnTo>
                  <a:pt x="16464" y="12243"/>
                </a:lnTo>
                <a:lnTo>
                  <a:pt x="16218" y="12243"/>
                </a:lnTo>
                <a:lnTo>
                  <a:pt x="15992" y="12221"/>
                </a:lnTo>
                <a:lnTo>
                  <a:pt x="15746" y="12199"/>
                </a:lnTo>
                <a:lnTo>
                  <a:pt x="15520" y="12155"/>
                </a:lnTo>
                <a:lnTo>
                  <a:pt x="15350" y="12122"/>
                </a:lnTo>
                <a:lnTo>
                  <a:pt x="15161" y="12056"/>
                </a:lnTo>
                <a:lnTo>
                  <a:pt x="14972" y="11990"/>
                </a:lnTo>
                <a:lnTo>
                  <a:pt x="14689" y="11846"/>
                </a:lnTo>
                <a:lnTo>
                  <a:pt x="14444" y="11670"/>
                </a:lnTo>
                <a:lnTo>
                  <a:pt x="14255" y="11483"/>
                </a:lnTo>
                <a:lnTo>
                  <a:pt x="14104" y="11295"/>
                </a:lnTo>
                <a:lnTo>
                  <a:pt x="14028" y="11086"/>
                </a:lnTo>
                <a:lnTo>
                  <a:pt x="13972" y="10888"/>
                </a:lnTo>
                <a:lnTo>
                  <a:pt x="13972" y="10700"/>
                </a:lnTo>
                <a:lnTo>
                  <a:pt x="14009" y="10513"/>
                </a:lnTo>
                <a:lnTo>
                  <a:pt x="14066" y="10359"/>
                </a:lnTo>
                <a:lnTo>
                  <a:pt x="14179" y="10215"/>
                </a:lnTo>
                <a:lnTo>
                  <a:pt x="14406" y="10006"/>
                </a:lnTo>
                <a:lnTo>
                  <a:pt x="14651" y="9830"/>
                </a:lnTo>
                <a:lnTo>
                  <a:pt x="14878" y="9686"/>
                </a:lnTo>
                <a:lnTo>
                  <a:pt x="15123" y="9554"/>
                </a:lnTo>
                <a:lnTo>
                  <a:pt x="15350" y="9477"/>
                </a:lnTo>
                <a:lnTo>
                  <a:pt x="15558" y="9411"/>
                </a:lnTo>
                <a:lnTo>
                  <a:pt x="15803" y="9345"/>
                </a:lnTo>
                <a:lnTo>
                  <a:pt x="16030" y="9323"/>
                </a:lnTo>
                <a:lnTo>
                  <a:pt x="16256" y="9301"/>
                </a:lnTo>
                <a:lnTo>
                  <a:pt x="16464" y="9323"/>
                </a:lnTo>
                <a:lnTo>
                  <a:pt x="16690" y="9345"/>
                </a:lnTo>
                <a:lnTo>
                  <a:pt x="16898" y="9367"/>
                </a:lnTo>
                <a:lnTo>
                  <a:pt x="17332" y="9477"/>
                </a:lnTo>
                <a:lnTo>
                  <a:pt x="17767" y="9598"/>
                </a:lnTo>
                <a:lnTo>
                  <a:pt x="18163" y="9731"/>
                </a:lnTo>
                <a:lnTo>
                  <a:pt x="18597" y="9874"/>
                </a:lnTo>
                <a:lnTo>
                  <a:pt x="18994" y="10006"/>
                </a:lnTo>
                <a:lnTo>
                  <a:pt x="19428" y="10083"/>
                </a:lnTo>
                <a:lnTo>
                  <a:pt x="19617" y="10127"/>
                </a:lnTo>
                <a:lnTo>
                  <a:pt x="19844" y="10149"/>
                </a:lnTo>
                <a:lnTo>
                  <a:pt x="20013" y="10149"/>
                </a:lnTo>
                <a:lnTo>
                  <a:pt x="20240" y="10127"/>
                </a:lnTo>
                <a:lnTo>
                  <a:pt x="20410" y="10105"/>
                </a:lnTo>
                <a:lnTo>
                  <a:pt x="20637" y="10061"/>
                </a:lnTo>
                <a:lnTo>
                  <a:pt x="20844" y="9984"/>
                </a:lnTo>
                <a:lnTo>
                  <a:pt x="21033" y="9896"/>
                </a:lnTo>
                <a:lnTo>
                  <a:pt x="21146" y="9830"/>
                </a:lnTo>
                <a:lnTo>
                  <a:pt x="21203" y="9753"/>
                </a:lnTo>
                <a:lnTo>
                  <a:pt x="21279" y="9642"/>
                </a:lnTo>
                <a:lnTo>
                  <a:pt x="21354" y="9521"/>
                </a:lnTo>
                <a:lnTo>
                  <a:pt x="21430" y="9246"/>
                </a:lnTo>
                <a:lnTo>
                  <a:pt x="21430" y="8904"/>
                </a:lnTo>
                <a:lnTo>
                  <a:pt x="21430" y="8540"/>
                </a:lnTo>
                <a:lnTo>
                  <a:pt x="21392" y="8144"/>
                </a:lnTo>
                <a:lnTo>
                  <a:pt x="21354" y="7714"/>
                </a:lnTo>
                <a:lnTo>
                  <a:pt x="21279" y="7295"/>
                </a:lnTo>
                <a:lnTo>
                  <a:pt x="21146" y="6446"/>
                </a:lnTo>
                <a:lnTo>
                  <a:pt x="20995" y="5686"/>
                </a:lnTo>
                <a:lnTo>
                  <a:pt x="20958" y="5366"/>
                </a:lnTo>
                <a:lnTo>
                  <a:pt x="20958" y="5091"/>
                </a:lnTo>
                <a:lnTo>
                  <a:pt x="20958" y="4860"/>
                </a:lnTo>
                <a:lnTo>
                  <a:pt x="21033" y="4716"/>
                </a:lnTo>
                <a:lnTo>
                  <a:pt x="20637" y="4860"/>
                </a:lnTo>
                <a:lnTo>
                  <a:pt x="20127" y="4992"/>
                </a:lnTo>
                <a:lnTo>
                  <a:pt x="19617" y="5069"/>
                </a:lnTo>
                <a:lnTo>
                  <a:pt x="19032" y="5157"/>
                </a:lnTo>
                <a:lnTo>
                  <a:pt x="18465" y="5201"/>
                </a:lnTo>
                <a:lnTo>
                  <a:pt x="17842" y="5245"/>
                </a:lnTo>
                <a:lnTo>
                  <a:pt x="17219" y="5267"/>
                </a:lnTo>
                <a:lnTo>
                  <a:pt x="16615" y="5267"/>
                </a:lnTo>
                <a:lnTo>
                  <a:pt x="15992" y="5245"/>
                </a:lnTo>
                <a:lnTo>
                  <a:pt x="15369" y="5201"/>
                </a:lnTo>
                <a:lnTo>
                  <a:pt x="14840" y="5157"/>
                </a:lnTo>
                <a:lnTo>
                  <a:pt x="14293" y="5091"/>
                </a:lnTo>
                <a:lnTo>
                  <a:pt x="13783" y="5014"/>
                </a:lnTo>
                <a:lnTo>
                  <a:pt x="13386" y="4926"/>
                </a:lnTo>
                <a:lnTo>
                  <a:pt x="13027" y="4815"/>
                </a:lnTo>
                <a:lnTo>
                  <a:pt x="12725" y="4716"/>
                </a:lnTo>
                <a:lnTo>
                  <a:pt x="12480" y="4606"/>
                </a:lnTo>
                <a:lnTo>
                  <a:pt x="12291" y="4496"/>
                </a:lnTo>
                <a:lnTo>
                  <a:pt x="12197" y="4397"/>
                </a:lnTo>
                <a:lnTo>
                  <a:pt x="12083" y="4286"/>
                </a:lnTo>
                <a:lnTo>
                  <a:pt x="12046" y="4187"/>
                </a:lnTo>
                <a:lnTo>
                  <a:pt x="12008" y="4077"/>
                </a:lnTo>
                <a:lnTo>
                  <a:pt x="12046" y="3967"/>
                </a:lnTo>
                <a:lnTo>
                  <a:pt x="12121" y="3868"/>
                </a:lnTo>
                <a:lnTo>
                  <a:pt x="12197" y="3735"/>
                </a:lnTo>
                <a:lnTo>
                  <a:pt x="12291" y="3614"/>
                </a:lnTo>
                <a:lnTo>
                  <a:pt x="12442" y="3482"/>
                </a:lnTo>
                <a:lnTo>
                  <a:pt x="12631" y="3361"/>
                </a:lnTo>
                <a:lnTo>
                  <a:pt x="13065" y="3085"/>
                </a:lnTo>
                <a:lnTo>
                  <a:pt x="13537" y="2766"/>
                </a:lnTo>
                <a:lnTo>
                  <a:pt x="13783" y="2578"/>
                </a:lnTo>
                <a:lnTo>
                  <a:pt x="13934" y="2380"/>
                </a:lnTo>
                <a:lnTo>
                  <a:pt x="14028" y="2171"/>
                </a:lnTo>
                <a:lnTo>
                  <a:pt x="14104" y="1961"/>
                </a:lnTo>
                <a:lnTo>
                  <a:pt x="14104" y="1730"/>
                </a:lnTo>
                <a:lnTo>
                  <a:pt x="14066" y="1498"/>
                </a:lnTo>
                <a:lnTo>
                  <a:pt x="13972" y="1267"/>
                </a:lnTo>
                <a:lnTo>
                  <a:pt x="13820" y="1057"/>
                </a:lnTo>
                <a:lnTo>
                  <a:pt x="13594" y="837"/>
                </a:lnTo>
                <a:lnTo>
                  <a:pt x="13386" y="628"/>
                </a:lnTo>
                <a:lnTo>
                  <a:pt x="13103" y="462"/>
                </a:lnTo>
                <a:lnTo>
                  <a:pt x="12763" y="308"/>
                </a:lnTo>
                <a:lnTo>
                  <a:pt x="12404" y="187"/>
                </a:lnTo>
                <a:lnTo>
                  <a:pt x="12008" y="77"/>
                </a:lnTo>
                <a:lnTo>
                  <a:pt x="11574" y="33"/>
                </a:lnTo>
                <a:lnTo>
                  <a:pt x="11102" y="11"/>
                </a:lnTo>
                <a:lnTo>
                  <a:pt x="10667" y="11"/>
                </a:lnTo>
                <a:lnTo>
                  <a:pt x="10233" y="77"/>
                </a:lnTo>
                <a:lnTo>
                  <a:pt x="9837" y="187"/>
                </a:lnTo>
                <a:lnTo>
                  <a:pt x="9440" y="286"/>
                </a:lnTo>
                <a:lnTo>
                  <a:pt x="9062" y="462"/>
                </a:lnTo>
                <a:lnTo>
                  <a:pt x="8741" y="628"/>
                </a:lnTo>
                <a:lnTo>
                  <a:pt x="8458" y="815"/>
                </a:lnTo>
                <a:lnTo>
                  <a:pt x="8232" y="1035"/>
                </a:lnTo>
                <a:lnTo>
                  <a:pt x="8062" y="1245"/>
                </a:lnTo>
                <a:lnTo>
                  <a:pt x="7911" y="1476"/>
                </a:lnTo>
                <a:lnTo>
                  <a:pt x="7835" y="1708"/>
                </a:lnTo>
                <a:lnTo>
                  <a:pt x="7797" y="1961"/>
                </a:lnTo>
                <a:lnTo>
                  <a:pt x="7835" y="2193"/>
                </a:lnTo>
                <a:lnTo>
                  <a:pt x="7948" y="2402"/>
                </a:lnTo>
                <a:lnTo>
                  <a:pt x="8062" y="2534"/>
                </a:lnTo>
                <a:lnTo>
                  <a:pt x="8175" y="2644"/>
                </a:lnTo>
                <a:lnTo>
                  <a:pt x="8269" y="2744"/>
                </a:lnTo>
                <a:lnTo>
                  <a:pt x="8420" y="2832"/>
                </a:lnTo>
                <a:lnTo>
                  <a:pt x="8704" y="3019"/>
                </a:lnTo>
                <a:lnTo>
                  <a:pt x="8968" y="3206"/>
                </a:lnTo>
                <a:lnTo>
                  <a:pt x="9138" y="3405"/>
                </a:lnTo>
                <a:lnTo>
                  <a:pt x="9327" y="3570"/>
                </a:lnTo>
                <a:lnTo>
                  <a:pt x="9440" y="3735"/>
                </a:lnTo>
                <a:lnTo>
                  <a:pt x="9516" y="3890"/>
                </a:lnTo>
                <a:lnTo>
                  <a:pt x="9534" y="4033"/>
                </a:lnTo>
                <a:lnTo>
                  <a:pt x="9534" y="4165"/>
                </a:lnTo>
                <a:lnTo>
                  <a:pt x="9516" y="4286"/>
                </a:lnTo>
                <a:lnTo>
                  <a:pt x="9440" y="4397"/>
                </a:lnTo>
                <a:lnTo>
                  <a:pt x="9327" y="4496"/>
                </a:lnTo>
                <a:lnTo>
                  <a:pt x="9176" y="4562"/>
                </a:lnTo>
                <a:lnTo>
                  <a:pt x="9006" y="4628"/>
                </a:lnTo>
                <a:lnTo>
                  <a:pt x="8779" y="4694"/>
                </a:lnTo>
                <a:lnTo>
                  <a:pt x="8534" y="4716"/>
                </a:lnTo>
                <a:lnTo>
                  <a:pt x="8232" y="4716"/>
                </a:lnTo>
                <a:lnTo>
                  <a:pt x="7118" y="4738"/>
                </a:lnTo>
                <a:lnTo>
                  <a:pt x="5947" y="4771"/>
                </a:lnTo>
                <a:lnTo>
                  <a:pt x="4795" y="4815"/>
                </a:lnTo>
                <a:lnTo>
                  <a:pt x="3681" y="4860"/>
                </a:lnTo>
                <a:lnTo>
                  <a:pt x="2662" y="4882"/>
                </a:lnTo>
                <a:lnTo>
                  <a:pt x="1755" y="4882"/>
                </a:lnTo>
                <a:lnTo>
                  <a:pt x="1359" y="4860"/>
                </a:lnTo>
                <a:lnTo>
                  <a:pt x="981" y="4837"/>
                </a:lnTo>
                <a:lnTo>
                  <a:pt x="698" y="4771"/>
                </a:lnTo>
                <a:lnTo>
                  <a:pt x="453" y="4716"/>
                </a:lnTo>
                <a:lnTo>
                  <a:pt x="453" y="5322"/>
                </a:lnTo>
                <a:lnTo>
                  <a:pt x="453" y="6083"/>
                </a:lnTo>
                <a:lnTo>
                  <a:pt x="453" y="6909"/>
                </a:lnTo>
                <a:lnTo>
                  <a:pt x="453" y="7780"/>
                </a:lnTo>
                <a:lnTo>
                  <a:pt x="453" y="8606"/>
                </a:lnTo>
                <a:lnTo>
                  <a:pt x="453" y="9345"/>
                </a:lnTo>
                <a:lnTo>
                  <a:pt x="453" y="9918"/>
                </a:lnTo>
                <a:lnTo>
                  <a:pt x="453" y="10282"/>
                </a:lnTo>
                <a:lnTo>
                  <a:pt x="490" y="10381"/>
                </a:lnTo>
                <a:lnTo>
                  <a:pt x="547" y="10491"/>
                </a:lnTo>
                <a:lnTo>
                  <a:pt x="660" y="10590"/>
                </a:lnTo>
                <a:lnTo>
                  <a:pt x="811" y="10700"/>
                </a:lnTo>
                <a:lnTo>
                  <a:pt x="981" y="10811"/>
                </a:lnTo>
                <a:lnTo>
                  <a:pt x="1208" y="10888"/>
                </a:lnTo>
                <a:lnTo>
                  <a:pt x="1453" y="10954"/>
                </a:lnTo>
                <a:lnTo>
                  <a:pt x="1718" y="11020"/>
                </a:lnTo>
                <a:lnTo>
                  <a:pt x="1963" y="11064"/>
                </a:lnTo>
                <a:lnTo>
                  <a:pt x="2265" y="11086"/>
                </a:lnTo>
                <a:lnTo>
                  <a:pt x="2548" y="11064"/>
                </a:lnTo>
                <a:lnTo>
                  <a:pt x="2794" y="11042"/>
                </a:lnTo>
                <a:lnTo>
                  <a:pt x="3096" y="10976"/>
                </a:lnTo>
                <a:lnTo>
                  <a:pt x="3341" y="10888"/>
                </a:lnTo>
                <a:lnTo>
                  <a:pt x="3606" y="10766"/>
                </a:lnTo>
                <a:lnTo>
                  <a:pt x="3813" y="10590"/>
                </a:lnTo>
                <a:close/>
              </a:path>
            </a:pathLst>
          </a:custGeom>
          <a:solidFill>
            <a:srgbClr val="FFCC99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 dirty="0"/>
          </a:p>
        </p:txBody>
      </p:sp>
      <p:sp>
        <p:nvSpPr>
          <p:cNvPr id="5" name="Puzzle4"/>
          <p:cNvSpPr>
            <a:spLocks noEditPoints="1" noChangeArrowheads="1"/>
          </p:cNvSpPr>
          <p:nvPr/>
        </p:nvSpPr>
        <p:spPr bwMode="auto">
          <a:xfrm>
            <a:off x="7429285" y="3068335"/>
            <a:ext cx="974150" cy="1422845"/>
          </a:xfrm>
          <a:custGeom>
            <a:avLst/>
            <a:gdLst>
              <a:gd name="T0" fmla="*/ 8307 w 21600"/>
              <a:gd name="T1" fmla="*/ 11593 h 21600"/>
              <a:gd name="T2" fmla="*/ 453 w 21600"/>
              <a:gd name="T3" fmla="*/ 16938 h 21600"/>
              <a:gd name="T4" fmla="*/ 11500 w 21600"/>
              <a:gd name="T5" fmla="*/ 21600 h 21600"/>
              <a:gd name="T6" fmla="*/ 20920 w 21600"/>
              <a:gd name="T7" fmla="*/ 16751 h 21600"/>
              <a:gd name="T8" fmla="*/ 13972 w 21600"/>
              <a:gd name="T9" fmla="*/ 10888 h 21600"/>
              <a:gd name="T10" fmla="*/ 21033 w 21600"/>
              <a:gd name="T11" fmla="*/ 4716 h 21600"/>
              <a:gd name="T12" fmla="*/ 11102 w 21600"/>
              <a:gd name="T13" fmla="*/ 11 h 21600"/>
              <a:gd name="T14" fmla="*/ 453 w 21600"/>
              <a:gd name="T15" fmla="*/ 4716 h 21600"/>
              <a:gd name="T16" fmla="*/ 2076 w 21600"/>
              <a:gd name="T17" fmla="*/ 5664 h 21600"/>
              <a:gd name="T18" fmla="*/ 20203 w 21600"/>
              <a:gd name="T19" fmla="*/ 1598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3813" y="10590"/>
                </a:moveTo>
                <a:lnTo>
                  <a:pt x="3927" y="10513"/>
                </a:lnTo>
                <a:lnTo>
                  <a:pt x="4078" y="10425"/>
                </a:lnTo>
                <a:lnTo>
                  <a:pt x="4210" y="10359"/>
                </a:lnTo>
                <a:lnTo>
                  <a:pt x="4361" y="10315"/>
                </a:lnTo>
                <a:lnTo>
                  <a:pt x="4682" y="10237"/>
                </a:lnTo>
                <a:lnTo>
                  <a:pt x="5041" y="10193"/>
                </a:lnTo>
                <a:lnTo>
                  <a:pt x="5456" y="10171"/>
                </a:lnTo>
                <a:lnTo>
                  <a:pt x="5853" y="10193"/>
                </a:lnTo>
                <a:lnTo>
                  <a:pt x="6249" y="10260"/>
                </a:lnTo>
                <a:lnTo>
                  <a:pt x="6646" y="10337"/>
                </a:lnTo>
                <a:lnTo>
                  <a:pt x="7004" y="10469"/>
                </a:lnTo>
                <a:lnTo>
                  <a:pt x="7363" y="10612"/>
                </a:lnTo>
                <a:lnTo>
                  <a:pt x="7665" y="10788"/>
                </a:lnTo>
                <a:lnTo>
                  <a:pt x="7911" y="10998"/>
                </a:lnTo>
                <a:lnTo>
                  <a:pt x="8024" y="11097"/>
                </a:lnTo>
                <a:lnTo>
                  <a:pt x="8137" y="11207"/>
                </a:lnTo>
                <a:lnTo>
                  <a:pt x="8194" y="11340"/>
                </a:lnTo>
                <a:lnTo>
                  <a:pt x="8269" y="11461"/>
                </a:lnTo>
                <a:lnTo>
                  <a:pt x="8307" y="11593"/>
                </a:lnTo>
                <a:lnTo>
                  <a:pt x="8307" y="11714"/>
                </a:lnTo>
                <a:lnTo>
                  <a:pt x="8307" y="11868"/>
                </a:lnTo>
                <a:lnTo>
                  <a:pt x="8307" y="12012"/>
                </a:lnTo>
                <a:lnTo>
                  <a:pt x="8194" y="12265"/>
                </a:lnTo>
                <a:lnTo>
                  <a:pt x="8062" y="12519"/>
                </a:lnTo>
                <a:lnTo>
                  <a:pt x="7873" y="12706"/>
                </a:lnTo>
                <a:lnTo>
                  <a:pt x="7627" y="12904"/>
                </a:lnTo>
                <a:lnTo>
                  <a:pt x="7363" y="13048"/>
                </a:lnTo>
                <a:lnTo>
                  <a:pt x="7080" y="13180"/>
                </a:lnTo>
                <a:lnTo>
                  <a:pt x="6759" y="13257"/>
                </a:lnTo>
                <a:lnTo>
                  <a:pt x="6419" y="13345"/>
                </a:lnTo>
                <a:lnTo>
                  <a:pt x="6098" y="13389"/>
                </a:lnTo>
                <a:lnTo>
                  <a:pt x="5739" y="13389"/>
                </a:lnTo>
                <a:lnTo>
                  <a:pt x="5418" y="13389"/>
                </a:lnTo>
                <a:lnTo>
                  <a:pt x="5079" y="13345"/>
                </a:lnTo>
                <a:lnTo>
                  <a:pt x="4758" y="13301"/>
                </a:lnTo>
                <a:lnTo>
                  <a:pt x="4474" y="13213"/>
                </a:lnTo>
                <a:lnTo>
                  <a:pt x="4172" y="13114"/>
                </a:lnTo>
                <a:lnTo>
                  <a:pt x="3965" y="12982"/>
                </a:lnTo>
                <a:lnTo>
                  <a:pt x="3738" y="12838"/>
                </a:lnTo>
                <a:lnTo>
                  <a:pt x="3493" y="12706"/>
                </a:lnTo>
                <a:lnTo>
                  <a:pt x="3228" y="12607"/>
                </a:lnTo>
                <a:lnTo>
                  <a:pt x="2945" y="12519"/>
                </a:lnTo>
                <a:lnTo>
                  <a:pt x="2700" y="12431"/>
                </a:lnTo>
                <a:lnTo>
                  <a:pt x="2397" y="12375"/>
                </a:lnTo>
                <a:lnTo>
                  <a:pt x="2152" y="12331"/>
                </a:lnTo>
                <a:lnTo>
                  <a:pt x="1888" y="12309"/>
                </a:lnTo>
                <a:lnTo>
                  <a:pt x="1642" y="12309"/>
                </a:lnTo>
                <a:lnTo>
                  <a:pt x="1397" y="12331"/>
                </a:lnTo>
                <a:lnTo>
                  <a:pt x="1170" y="12397"/>
                </a:lnTo>
                <a:lnTo>
                  <a:pt x="962" y="12453"/>
                </a:lnTo>
                <a:lnTo>
                  <a:pt x="774" y="12563"/>
                </a:lnTo>
                <a:lnTo>
                  <a:pt x="623" y="12684"/>
                </a:lnTo>
                <a:lnTo>
                  <a:pt x="528" y="12838"/>
                </a:lnTo>
                <a:lnTo>
                  <a:pt x="453" y="13026"/>
                </a:lnTo>
                <a:lnTo>
                  <a:pt x="339" y="13477"/>
                </a:lnTo>
                <a:lnTo>
                  <a:pt x="226" y="13984"/>
                </a:lnTo>
                <a:lnTo>
                  <a:pt x="151" y="14535"/>
                </a:lnTo>
                <a:lnTo>
                  <a:pt x="113" y="15075"/>
                </a:lnTo>
                <a:lnTo>
                  <a:pt x="113" y="15626"/>
                </a:lnTo>
                <a:lnTo>
                  <a:pt x="151" y="16133"/>
                </a:lnTo>
                <a:lnTo>
                  <a:pt x="188" y="16376"/>
                </a:lnTo>
                <a:lnTo>
                  <a:pt x="264" y="16585"/>
                </a:lnTo>
                <a:lnTo>
                  <a:pt x="339" y="16773"/>
                </a:lnTo>
                <a:lnTo>
                  <a:pt x="453" y="16938"/>
                </a:lnTo>
                <a:lnTo>
                  <a:pt x="1095" y="16883"/>
                </a:lnTo>
                <a:lnTo>
                  <a:pt x="1963" y="16795"/>
                </a:lnTo>
                <a:lnTo>
                  <a:pt x="2945" y="16751"/>
                </a:lnTo>
                <a:lnTo>
                  <a:pt x="3965" y="16706"/>
                </a:lnTo>
                <a:lnTo>
                  <a:pt x="5022" y="16684"/>
                </a:lnTo>
                <a:lnTo>
                  <a:pt x="5947" y="16684"/>
                </a:lnTo>
                <a:lnTo>
                  <a:pt x="6759" y="16706"/>
                </a:lnTo>
                <a:lnTo>
                  <a:pt x="7363" y="16751"/>
                </a:lnTo>
                <a:lnTo>
                  <a:pt x="7948" y="16839"/>
                </a:lnTo>
                <a:lnTo>
                  <a:pt x="8458" y="16916"/>
                </a:lnTo>
                <a:lnTo>
                  <a:pt x="8893" y="17026"/>
                </a:lnTo>
                <a:lnTo>
                  <a:pt x="9289" y="17158"/>
                </a:lnTo>
                <a:lnTo>
                  <a:pt x="9572" y="17280"/>
                </a:lnTo>
                <a:lnTo>
                  <a:pt x="9799" y="17412"/>
                </a:lnTo>
                <a:lnTo>
                  <a:pt x="9969" y="17555"/>
                </a:lnTo>
                <a:lnTo>
                  <a:pt x="10120" y="17687"/>
                </a:lnTo>
                <a:lnTo>
                  <a:pt x="10158" y="17831"/>
                </a:lnTo>
                <a:lnTo>
                  <a:pt x="10195" y="17974"/>
                </a:lnTo>
                <a:lnTo>
                  <a:pt x="10158" y="18128"/>
                </a:lnTo>
                <a:lnTo>
                  <a:pt x="10082" y="18271"/>
                </a:lnTo>
                <a:lnTo>
                  <a:pt x="9969" y="18426"/>
                </a:lnTo>
                <a:lnTo>
                  <a:pt x="9837" y="18569"/>
                </a:lnTo>
                <a:lnTo>
                  <a:pt x="9648" y="18701"/>
                </a:lnTo>
                <a:lnTo>
                  <a:pt x="9440" y="18822"/>
                </a:lnTo>
                <a:lnTo>
                  <a:pt x="9213" y="18999"/>
                </a:lnTo>
                <a:lnTo>
                  <a:pt x="9044" y="19186"/>
                </a:lnTo>
                <a:lnTo>
                  <a:pt x="8893" y="19395"/>
                </a:lnTo>
                <a:lnTo>
                  <a:pt x="8817" y="19627"/>
                </a:lnTo>
                <a:lnTo>
                  <a:pt x="8779" y="19858"/>
                </a:lnTo>
                <a:lnTo>
                  <a:pt x="8779" y="20112"/>
                </a:lnTo>
                <a:lnTo>
                  <a:pt x="8855" y="20354"/>
                </a:lnTo>
                <a:lnTo>
                  <a:pt x="8968" y="20586"/>
                </a:lnTo>
                <a:lnTo>
                  <a:pt x="9138" y="20817"/>
                </a:lnTo>
                <a:lnTo>
                  <a:pt x="9365" y="21026"/>
                </a:lnTo>
                <a:lnTo>
                  <a:pt x="9610" y="21192"/>
                </a:lnTo>
                <a:lnTo>
                  <a:pt x="9950" y="21368"/>
                </a:lnTo>
                <a:lnTo>
                  <a:pt x="10120" y="21445"/>
                </a:lnTo>
                <a:lnTo>
                  <a:pt x="10346" y="21511"/>
                </a:lnTo>
                <a:lnTo>
                  <a:pt x="10516" y="21555"/>
                </a:lnTo>
                <a:lnTo>
                  <a:pt x="10743" y="21600"/>
                </a:lnTo>
                <a:lnTo>
                  <a:pt x="10988" y="21644"/>
                </a:lnTo>
                <a:lnTo>
                  <a:pt x="11215" y="21666"/>
                </a:lnTo>
                <a:lnTo>
                  <a:pt x="11498" y="21666"/>
                </a:lnTo>
                <a:lnTo>
                  <a:pt x="11762" y="21666"/>
                </a:lnTo>
                <a:lnTo>
                  <a:pt x="12253" y="21644"/>
                </a:lnTo>
                <a:lnTo>
                  <a:pt x="12763" y="21577"/>
                </a:lnTo>
                <a:lnTo>
                  <a:pt x="13197" y="21467"/>
                </a:lnTo>
                <a:lnTo>
                  <a:pt x="13556" y="21346"/>
                </a:lnTo>
                <a:lnTo>
                  <a:pt x="13896" y="21192"/>
                </a:lnTo>
                <a:lnTo>
                  <a:pt x="14179" y="21026"/>
                </a:lnTo>
                <a:lnTo>
                  <a:pt x="14444" y="20839"/>
                </a:lnTo>
                <a:lnTo>
                  <a:pt x="14576" y="20641"/>
                </a:lnTo>
                <a:lnTo>
                  <a:pt x="14727" y="20431"/>
                </a:lnTo>
                <a:lnTo>
                  <a:pt x="14765" y="20200"/>
                </a:lnTo>
                <a:lnTo>
                  <a:pt x="14802" y="19991"/>
                </a:lnTo>
                <a:lnTo>
                  <a:pt x="14727" y="19759"/>
                </a:lnTo>
                <a:lnTo>
                  <a:pt x="14613" y="19550"/>
                </a:lnTo>
                <a:lnTo>
                  <a:pt x="14444" y="19307"/>
                </a:lnTo>
                <a:lnTo>
                  <a:pt x="14217" y="19098"/>
                </a:lnTo>
                <a:lnTo>
                  <a:pt x="13934" y="18911"/>
                </a:lnTo>
                <a:lnTo>
                  <a:pt x="13669" y="18745"/>
                </a:lnTo>
                <a:lnTo>
                  <a:pt x="13462" y="18547"/>
                </a:lnTo>
                <a:lnTo>
                  <a:pt x="13311" y="18337"/>
                </a:lnTo>
                <a:lnTo>
                  <a:pt x="13197" y="18150"/>
                </a:lnTo>
                <a:lnTo>
                  <a:pt x="13122" y="17941"/>
                </a:lnTo>
                <a:lnTo>
                  <a:pt x="13122" y="17720"/>
                </a:lnTo>
                <a:lnTo>
                  <a:pt x="13122" y="17533"/>
                </a:lnTo>
                <a:lnTo>
                  <a:pt x="13197" y="17346"/>
                </a:lnTo>
                <a:lnTo>
                  <a:pt x="13273" y="17158"/>
                </a:lnTo>
                <a:lnTo>
                  <a:pt x="13386" y="16982"/>
                </a:lnTo>
                <a:lnTo>
                  <a:pt x="13537" y="16839"/>
                </a:lnTo>
                <a:lnTo>
                  <a:pt x="13707" y="16706"/>
                </a:lnTo>
                <a:lnTo>
                  <a:pt x="13896" y="16607"/>
                </a:lnTo>
                <a:lnTo>
                  <a:pt x="14104" y="16519"/>
                </a:lnTo>
                <a:lnTo>
                  <a:pt x="14330" y="16453"/>
                </a:lnTo>
                <a:lnTo>
                  <a:pt x="14538" y="16431"/>
                </a:lnTo>
                <a:lnTo>
                  <a:pt x="14897" y="16453"/>
                </a:lnTo>
                <a:lnTo>
                  <a:pt x="15406" y="16497"/>
                </a:lnTo>
                <a:lnTo>
                  <a:pt x="16105" y="16541"/>
                </a:lnTo>
                <a:lnTo>
                  <a:pt x="16898" y="16607"/>
                </a:lnTo>
                <a:lnTo>
                  <a:pt x="17804" y="16651"/>
                </a:lnTo>
                <a:lnTo>
                  <a:pt x="18786" y="16684"/>
                </a:lnTo>
                <a:lnTo>
                  <a:pt x="19844" y="16728"/>
                </a:lnTo>
                <a:lnTo>
                  <a:pt x="20920" y="16751"/>
                </a:lnTo>
                <a:lnTo>
                  <a:pt x="21109" y="16497"/>
                </a:lnTo>
                <a:lnTo>
                  <a:pt x="21241" y="16222"/>
                </a:lnTo>
                <a:lnTo>
                  <a:pt x="21392" y="15946"/>
                </a:lnTo>
                <a:lnTo>
                  <a:pt x="21467" y="15648"/>
                </a:lnTo>
                <a:lnTo>
                  <a:pt x="21543" y="15351"/>
                </a:lnTo>
                <a:lnTo>
                  <a:pt x="21618" y="15042"/>
                </a:lnTo>
                <a:lnTo>
                  <a:pt x="21618" y="14745"/>
                </a:lnTo>
                <a:lnTo>
                  <a:pt x="21618" y="14447"/>
                </a:lnTo>
                <a:lnTo>
                  <a:pt x="21618" y="14150"/>
                </a:lnTo>
                <a:lnTo>
                  <a:pt x="21581" y="13852"/>
                </a:lnTo>
                <a:lnTo>
                  <a:pt x="21505" y="13577"/>
                </a:lnTo>
                <a:lnTo>
                  <a:pt x="21430" y="13301"/>
                </a:lnTo>
                <a:lnTo>
                  <a:pt x="21354" y="13048"/>
                </a:lnTo>
                <a:lnTo>
                  <a:pt x="21241" y="12816"/>
                </a:lnTo>
                <a:lnTo>
                  <a:pt x="21146" y="12607"/>
                </a:lnTo>
                <a:lnTo>
                  <a:pt x="21033" y="12431"/>
                </a:lnTo>
                <a:lnTo>
                  <a:pt x="20920" y="12265"/>
                </a:lnTo>
                <a:lnTo>
                  <a:pt x="20769" y="12144"/>
                </a:lnTo>
                <a:lnTo>
                  <a:pt x="20637" y="12034"/>
                </a:lnTo>
                <a:lnTo>
                  <a:pt x="20486" y="11946"/>
                </a:lnTo>
                <a:lnTo>
                  <a:pt x="20297" y="11891"/>
                </a:lnTo>
                <a:lnTo>
                  <a:pt x="20165" y="11846"/>
                </a:lnTo>
                <a:lnTo>
                  <a:pt x="19976" y="11824"/>
                </a:lnTo>
                <a:lnTo>
                  <a:pt x="19806" y="11802"/>
                </a:lnTo>
                <a:lnTo>
                  <a:pt x="19390" y="11824"/>
                </a:lnTo>
                <a:lnTo>
                  <a:pt x="18956" y="11891"/>
                </a:lnTo>
                <a:lnTo>
                  <a:pt x="18503" y="11968"/>
                </a:lnTo>
                <a:lnTo>
                  <a:pt x="17993" y="12078"/>
                </a:lnTo>
                <a:lnTo>
                  <a:pt x="17653" y="12144"/>
                </a:lnTo>
                <a:lnTo>
                  <a:pt x="17332" y="12199"/>
                </a:lnTo>
                <a:lnTo>
                  <a:pt x="17049" y="12221"/>
                </a:lnTo>
                <a:lnTo>
                  <a:pt x="16747" y="12243"/>
                </a:lnTo>
                <a:lnTo>
                  <a:pt x="16464" y="12243"/>
                </a:lnTo>
                <a:lnTo>
                  <a:pt x="16218" y="12243"/>
                </a:lnTo>
                <a:lnTo>
                  <a:pt x="15992" y="12221"/>
                </a:lnTo>
                <a:lnTo>
                  <a:pt x="15746" y="12199"/>
                </a:lnTo>
                <a:lnTo>
                  <a:pt x="15520" y="12155"/>
                </a:lnTo>
                <a:lnTo>
                  <a:pt x="15350" y="12122"/>
                </a:lnTo>
                <a:lnTo>
                  <a:pt x="15161" y="12056"/>
                </a:lnTo>
                <a:lnTo>
                  <a:pt x="14972" y="11990"/>
                </a:lnTo>
                <a:lnTo>
                  <a:pt x="14689" y="11846"/>
                </a:lnTo>
                <a:lnTo>
                  <a:pt x="14444" y="11670"/>
                </a:lnTo>
                <a:lnTo>
                  <a:pt x="14255" y="11483"/>
                </a:lnTo>
                <a:lnTo>
                  <a:pt x="14104" y="11295"/>
                </a:lnTo>
                <a:lnTo>
                  <a:pt x="14028" y="11086"/>
                </a:lnTo>
                <a:lnTo>
                  <a:pt x="13972" y="10888"/>
                </a:lnTo>
                <a:lnTo>
                  <a:pt x="13972" y="10700"/>
                </a:lnTo>
                <a:lnTo>
                  <a:pt x="14009" y="10513"/>
                </a:lnTo>
                <a:lnTo>
                  <a:pt x="14066" y="10359"/>
                </a:lnTo>
                <a:lnTo>
                  <a:pt x="14179" y="10215"/>
                </a:lnTo>
                <a:lnTo>
                  <a:pt x="14406" y="10006"/>
                </a:lnTo>
                <a:lnTo>
                  <a:pt x="14651" y="9830"/>
                </a:lnTo>
                <a:lnTo>
                  <a:pt x="14878" y="9686"/>
                </a:lnTo>
                <a:lnTo>
                  <a:pt x="15123" y="9554"/>
                </a:lnTo>
                <a:lnTo>
                  <a:pt x="15350" y="9477"/>
                </a:lnTo>
                <a:lnTo>
                  <a:pt x="15558" y="9411"/>
                </a:lnTo>
                <a:lnTo>
                  <a:pt x="15803" y="9345"/>
                </a:lnTo>
                <a:lnTo>
                  <a:pt x="16030" y="9323"/>
                </a:lnTo>
                <a:lnTo>
                  <a:pt x="16256" y="9301"/>
                </a:lnTo>
                <a:lnTo>
                  <a:pt x="16464" y="9323"/>
                </a:lnTo>
                <a:lnTo>
                  <a:pt x="16690" y="9345"/>
                </a:lnTo>
                <a:lnTo>
                  <a:pt x="16898" y="9367"/>
                </a:lnTo>
                <a:lnTo>
                  <a:pt x="17332" y="9477"/>
                </a:lnTo>
                <a:lnTo>
                  <a:pt x="17767" y="9598"/>
                </a:lnTo>
                <a:lnTo>
                  <a:pt x="18163" y="9731"/>
                </a:lnTo>
                <a:lnTo>
                  <a:pt x="18597" y="9874"/>
                </a:lnTo>
                <a:lnTo>
                  <a:pt x="18994" y="10006"/>
                </a:lnTo>
                <a:lnTo>
                  <a:pt x="19428" y="10083"/>
                </a:lnTo>
                <a:lnTo>
                  <a:pt x="19617" y="10127"/>
                </a:lnTo>
                <a:lnTo>
                  <a:pt x="19844" y="10149"/>
                </a:lnTo>
                <a:lnTo>
                  <a:pt x="20013" y="10149"/>
                </a:lnTo>
                <a:lnTo>
                  <a:pt x="20240" y="10127"/>
                </a:lnTo>
                <a:lnTo>
                  <a:pt x="20410" y="10105"/>
                </a:lnTo>
                <a:lnTo>
                  <a:pt x="20637" y="10061"/>
                </a:lnTo>
                <a:lnTo>
                  <a:pt x="20844" y="9984"/>
                </a:lnTo>
                <a:lnTo>
                  <a:pt x="21033" y="9896"/>
                </a:lnTo>
                <a:lnTo>
                  <a:pt x="21146" y="9830"/>
                </a:lnTo>
                <a:lnTo>
                  <a:pt x="21203" y="9753"/>
                </a:lnTo>
                <a:lnTo>
                  <a:pt x="21279" y="9642"/>
                </a:lnTo>
                <a:lnTo>
                  <a:pt x="21354" y="9521"/>
                </a:lnTo>
                <a:lnTo>
                  <a:pt x="21430" y="9246"/>
                </a:lnTo>
                <a:lnTo>
                  <a:pt x="21430" y="8904"/>
                </a:lnTo>
                <a:lnTo>
                  <a:pt x="21430" y="8540"/>
                </a:lnTo>
                <a:lnTo>
                  <a:pt x="21392" y="8144"/>
                </a:lnTo>
                <a:lnTo>
                  <a:pt x="21354" y="7714"/>
                </a:lnTo>
                <a:lnTo>
                  <a:pt x="21279" y="7295"/>
                </a:lnTo>
                <a:lnTo>
                  <a:pt x="21146" y="6446"/>
                </a:lnTo>
                <a:lnTo>
                  <a:pt x="20995" y="5686"/>
                </a:lnTo>
                <a:lnTo>
                  <a:pt x="20958" y="5366"/>
                </a:lnTo>
                <a:lnTo>
                  <a:pt x="20958" y="5091"/>
                </a:lnTo>
                <a:lnTo>
                  <a:pt x="20958" y="4860"/>
                </a:lnTo>
                <a:lnTo>
                  <a:pt x="21033" y="4716"/>
                </a:lnTo>
                <a:lnTo>
                  <a:pt x="20637" y="4860"/>
                </a:lnTo>
                <a:lnTo>
                  <a:pt x="20127" y="4992"/>
                </a:lnTo>
                <a:lnTo>
                  <a:pt x="19617" y="5069"/>
                </a:lnTo>
                <a:lnTo>
                  <a:pt x="19032" y="5157"/>
                </a:lnTo>
                <a:lnTo>
                  <a:pt x="18465" y="5201"/>
                </a:lnTo>
                <a:lnTo>
                  <a:pt x="17842" y="5245"/>
                </a:lnTo>
                <a:lnTo>
                  <a:pt x="17219" y="5267"/>
                </a:lnTo>
                <a:lnTo>
                  <a:pt x="16615" y="5267"/>
                </a:lnTo>
                <a:lnTo>
                  <a:pt x="15992" y="5245"/>
                </a:lnTo>
                <a:lnTo>
                  <a:pt x="15369" y="5201"/>
                </a:lnTo>
                <a:lnTo>
                  <a:pt x="14840" y="5157"/>
                </a:lnTo>
                <a:lnTo>
                  <a:pt x="14293" y="5091"/>
                </a:lnTo>
                <a:lnTo>
                  <a:pt x="13783" y="5014"/>
                </a:lnTo>
                <a:lnTo>
                  <a:pt x="13386" y="4926"/>
                </a:lnTo>
                <a:lnTo>
                  <a:pt x="13027" y="4815"/>
                </a:lnTo>
                <a:lnTo>
                  <a:pt x="12725" y="4716"/>
                </a:lnTo>
                <a:lnTo>
                  <a:pt x="12480" y="4606"/>
                </a:lnTo>
                <a:lnTo>
                  <a:pt x="12291" y="4496"/>
                </a:lnTo>
                <a:lnTo>
                  <a:pt x="12197" y="4397"/>
                </a:lnTo>
                <a:lnTo>
                  <a:pt x="12083" y="4286"/>
                </a:lnTo>
                <a:lnTo>
                  <a:pt x="12046" y="4187"/>
                </a:lnTo>
                <a:lnTo>
                  <a:pt x="12008" y="4077"/>
                </a:lnTo>
                <a:lnTo>
                  <a:pt x="12046" y="3967"/>
                </a:lnTo>
                <a:lnTo>
                  <a:pt x="12121" y="3868"/>
                </a:lnTo>
                <a:lnTo>
                  <a:pt x="12197" y="3735"/>
                </a:lnTo>
                <a:lnTo>
                  <a:pt x="12291" y="3614"/>
                </a:lnTo>
                <a:lnTo>
                  <a:pt x="12442" y="3482"/>
                </a:lnTo>
                <a:lnTo>
                  <a:pt x="12631" y="3361"/>
                </a:lnTo>
                <a:lnTo>
                  <a:pt x="13065" y="3085"/>
                </a:lnTo>
                <a:lnTo>
                  <a:pt x="13537" y="2766"/>
                </a:lnTo>
                <a:lnTo>
                  <a:pt x="13783" y="2578"/>
                </a:lnTo>
                <a:lnTo>
                  <a:pt x="13934" y="2380"/>
                </a:lnTo>
                <a:lnTo>
                  <a:pt x="14028" y="2171"/>
                </a:lnTo>
                <a:lnTo>
                  <a:pt x="14104" y="1961"/>
                </a:lnTo>
                <a:lnTo>
                  <a:pt x="14104" y="1730"/>
                </a:lnTo>
                <a:lnTo>
                  <a:pt x="14066" y="1498"/>
                </a:lnTo>
                <a:lnTo>
                  <a:pt x="13972" y="1267"/>
                </a:lnTo>
                <a:lnTo>
                  <a:pt x="13820" y="1057"/>
                </a:lnTo>
                <a:lnTo>
                  <a:pt x="13594" y="837"/>
                </a:lnTo>
                <a:lnTo>
                  <a:pt x="13386" y="628"/>
                </a:lnTo>
                <a:lnTo>
                  <a:pt x="13103" y="462"/>
                </a:lnTo>
                <a:lnTo>
                  <a:pt x="12763" y="308"/>
                </a:lnTo>
                <a:lnTo>
                  <a:pt x="12404" y="187"/>
                </a:lnTo>
                <a:lnTo>
                  <a:pt x="12008" y="77"/>
                </a:lnTo>
                <a:lnTo>
                  <a:pt x="11574" y="33"/>
                </a:lnTo>
                <a:lnTo>
                  <a:pt x="11102" y="11"/>
                </a:lnTo>
                <a:lnTo>
                  <a:pt x="10667" y="11"/>
                </a:lnTo>
                <a:lnTo>
                  <a:pt x="10233" y="77"/>
                </a:lnTo>
                <a:lnTo>
                  <a:pt x="9837" y="187"/>
                </a:lnTo>
                <a:lnTo>
                  <a:pt x="9440" y="286"/>
                </a:lnTo>
                <a:lnTo>
                  <a:pt x="9062" y="462"/>
                </a:lnTo>
                <a:lnTo>
                  <a:pt x="8741" y="628"/>
                </a:lnTo>
                <a:lnTo>
                  <a:pt x="8458" y="815"/>
                </a:lnTo>
                <a:lnTo>
                  <a:pt x="8232" y="1035"/>
                </a:lnTo>
                <a:lnTo>
                  <a:pt x="8062" y="1245"/>
                </a:lnTo>
                <a:lnTo>
                  <a:pt x="7911" y="1476"/>
                </a:lnTo>
                <a:lnTo>
                  <a:pt x="7835" y="1708"/>
                </a:lnTo>
                <a:lnTo>
                  <a:pt x="7797" y="1961"/>
                </a:lnTo>
                <a:lnTo>
                  <a:pt x="7835" y="2193"/>
                </a:lnTo>
                <a:lnTo>
                  <a:pt x="7948" y="2402"/>
                </a:lnTo>
                <a:lnTo>
                  <a:pt x="8062" y="2534"/>
                </a:lnTo>
                <a:lnTo>
                  <a:pt x="8175" y="2644"/>
                </a:lnTo>
                <a:lnTo>
                  <a:pt x="8269" y="2744"/>
                </a:lnTo>
                <a:lnTo>
                  <a:pt x="8420" y="2832"/>
                </a:lnTo>
                <a:lnTo>
                  <a:pt x="8704" y="3019"/>
                </a:lnTo>
                <a:lnTo>
                  <a:pt x="8968" y="3206"/>
                </a:lnTo>
                <a:lnTo>
                  <a:pt x="9138" y="3405"/>
                </a:lnTo>
                <a:lnTo>
                  <a:pt x="9327" y="3570"/>
                </a:lnTo>
                <a:lnTo>
                  <a:pt x="9440" y="3735"/>
                </a:lnTo>
                <a:lnTo>
                  <a:pt x="9516" y="3890"/>
                </a:lnTo>
                <a:lnTo>
                  <a:pt x="9534" y="4033"/>
                </a:lnTo>
                <a:lnTo>
                  <a:pt x="9534" y="4165"/>
                </a:lnTo>
                <a:lnTo>
                  <a:pt x="9516" y="4286"/>
                </a:lnTo>
                <a:lnTo>
                  <a:pt x="9440" y="4397"/>
                </a:lnTo>
                <a:lnTo>
                  <a:pt x="9327" y="4496"/>
                </a:lnTo>
                <a:lnTo>
                  <a:pt x="9176" y="4562"/>
                </a:lnTo>
                <a:lnTo>
                  <a:pt x="9006" y="4628"/>
                </a:lnTo>
                <a:lnTo>
                  <a:pt x="8779" y="4694"/>
                </a:lnTo>
                <a:lnTo>
                  <a:pt x="8534" y="4716"/>
                </a:lnTo>
                <a:lnTo>
                  <a:pt x="8232" y="4716"/>
                </a:lnTo>
                <a:lnTo>
                  <a:pt x="7118" y="4738"/>
                </a:lnTo>
                <a:lnTo>
                  <a:pt x="5947" y="4771"/>
                </a:lnTo>
                <a:lnTo>
                  <a:pt x="4795" y="4815"/>
                </a:lnTo>
                <a:lnTo>
                  <a:pt x="3681" y="4860"/>
                </a:lnTo>
                <a:lnTo>
                  <a:pt x="2662" y="4882"/>
                </a:lnTo>
                <a:lnTo>
                  <a:pt x="1755" y="4882"/>
                </a:lnTo>
                <a:lnTo>
                  <a:pt x="1359" y="4860"/>
                </a:lnTo>
                <a:lnTo>
                  <a:pt x="981" y="4837"/>
                </a:lnTo>
                <a:lnTo>
                  <a:pt x="698" y="4771"/>
                </a:lnTo>
                <a:lnTo>
                  <a:pt x="453" y="4716"/>
                </a:lnTo>
                <a:lnTo>
                  <a:pt x="453" y="5322"/>
                </a:lnTo>
                <a:lnTo>
                  <a:pt x="453" y="6083"/>
                </a:lnTo>
                <a:lnTo>
                  <a:pt x="453" y="6909"/>
                </a:lnTo>
                <a:lnTo>
                  <a:pt x="453" y="7780"/>
                </a:lnTo>
                <a:lnTo>
                  <a:pt x="453" y="8606"/>
                </a:lnTo>
                <a:lnTo>
                  <a:pt x="453" y="9345"/>
                </a:lnTo>
                <a:lnTo>
                  <a:pt x="453" y="9918"/>
                </a:lnTo>
                <a:lnTo>
                  <a:pt x="453" y="10282"/>
                </a:lnTo>
                <a:lnTo>
                  <a:pt x="490" y="10381"/>
                </a:lnTo>
                <a:lnTo>
                  <a:pt x="547" y="10491"/>
                </a:lnTo>
                <a:lnTo>
                  <a:pt x="660" y="10590"/>
                </a:lnTo>
                <a:lnTo>
                  <a:pt x="811" y="10700"/>
                </a:lnTo>
                <a:lnTo>
                  <a:pt x="981" y="10811"/>
                </a:lnTo>
                <a:lnTo>
                  <a:pt x="1208" y="10888"/>
                </a:lnTo>
                <a:lnTo>
                  <a:pt x="1453" y="10954"/>
                </a:lnTo>
                <a:lnTo>
                  <a:pt x="1718" y="11020"/>
                </a:lnTo>
                <a:lnTo>
                  <a:pt x="1963" y="11064"/>
                </a:lnTo>
                <a:lnTo>
                  <a:pt x="2265" y="11086"/>
                </a:lnTo>
                <a:lnTo>
                  <a:pt x="2548" y="11064"/>
                </a:lnTo>
                <a:lnTo>
                  <a:pt x="2794" y="11042"/>
                </a:lnTo>
                <a:lnTo>
                  <a:pt x="3096" y="10976"/>
                </a:lnTo>
                <a:lnTo>
                  <a:pt x="3341" y="10888"/>
                </a:lnTo>
                <a:lnTo>
                  <a:pt x="3606" y="10766"/>
                </a:lnTo>
                <a:lnTo>
                  <a:pt x="3813" y="10590"/>
                </a:lnTo>
                <a:close/>
              </a:path>
            </a:pathLst>
          </a:custGeom>
          <a:solidFill>
            <a:srgbClr val="FFCC99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>
        <p:nvSpPr>
          <p:cNvPr id="11" name="Puzzle4"/>
          <p:cNvSpPr>
            <a:spLocks noEditPoints="1" noChangeArrowheads="1"/>
          </p:cNvSpPr>
          <p:nvPr/>
        </p:nvSpPr>
        <p:spPr bwMode="auto">
          <a:xfrm>
            <a:off x="7429285" y="4656223"/>
            <a:ext cx="974150" cy="1422845"/>
          </a:xfrm>
          <a:custGeom>
            <a:avLst/>
            <a:gdLst>
              <a:gd name="T0" fmla="*/ 8307 w 21600"/>
              <a:gd name="T1" fmla="*/ 11593 h 21600"/>
              <a:gd name="T2" fmla="*/ 453 w 21600"/>
              <a:gd name="T3" fmla="*/ 16938 h 21600"/>
              <a:gd name="T4" fmla="*/ 11500 w 21600"/>
              <a:gd name="T5" fmla="*/ 21600 h 21600"/>
              <a:gd name="T6" fmla="*/ 20920 w 21600"/>
              <a:gd name="T7" fmla="*/ 16751 h 21600"/>
              <a:gd name="T8" fmla="*/ 13972 w 21600"/>
              <a:gd name="T9" fmla="*/ 10888 h 21600"/>
              <a:gd name="T10" fmla="*/ 21033 w 21600"/>
              <a:gd name="T11" fmla="*/ 4716 h 21600"/>
              <a:gd name="T12" fmla="*/ 11102 w 21600"/>
              <a:gd name="T13" fmla="*/ 11 h 21600"/>
              <a:gd name="T14" fmla="*/ 453 w 21600"/>
              <a:gd name="T15" fmla="*/ 4716 h 21600"/>
              <a:gd name="T16" fmla="*/ 2076 w 21600"/>
              <a:gd name="T17" fmla="*/ 5664 h 21600"/>
              <a:gd name="T18" fmla="*/ 20203 w 21600"/>
              <a:gd name="T19" fmla="*/ 1598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3813" y="10590"/>
                </a:moveTo>
                <a:lnTo>
                  <a:pt x="3927" y="10513"/>
                </a:lnTo>
                <a:lnTo>
                  <a:pt x="4078" y="10425"/>
                </a:lnTo>
                <a:lnTo>
                  <a:pt x="4210" y="10359"/>
                </a:lnTo>
                <a:lnTo>
                  <a:pt x="4361" y="10315"/>
                </a:lnTo>
                <a:lnTo>
                  <a:pt x="4682" y="10237"/>
                </a:lnTo>
                <a:lnTo>
                  <a:pt x="5041" y="10193"/>
                </a:lnTo>
                <a:lnTo>
                  <a:pt x="5456" y="10171"/>
                </a:lnTo>
                <a:lnTo>
                  <a:pt x="5853" y="10193"/>
                </a:lnTo>
                <a:lnTo>
                  <a:pt x="6249" y="10260"/>
                </a:lnTo>
                <a:lnTo>
                  <a:pt x="6646" y="10337"/>
                </a:lnTo>
                <a:lnTo>
                  <a:pt x="7004" y="10469"/>
                </a:lnTo>
                <a:lnTo>
                  <a:pt x="7363" y="10612"/>
                </a:lnTo>
                <a:lnTo>
                  <a:pt x="7665" y="10788"/>
                </a:lnTo>
                <a:lnTo>
                  <a:pt x="7911" y="10998"/>
                </a:lnTo>
                <a:lnTo>
                  <a:pt x="8024" y="11097"/>
                </a:lnTo>
                <a:lnTo>
                  <a:pt x="8137" y="11207"/>
                </a:lnTo>
                <a:lnTo>
                  <a:pt x="8194" y="11340"/>
                </a:lnTo>
                <a:lnTo>
                  <a:pt x="8269" y="11461"/>
                </a:lnTo>
                <a:lnTo>
                  <a:pt x="8307" y="11593"/>
                </a:lnTo>
                <a:lnTo>
                  <a:pt x="8307" y="11714"/>
                </a:lnTo>
                <a:lnTo>
                  <a:pt x="8307" y="11868"/>
                </a:lnTo>
                <a:lnTo>
                  <a:pt x="8307" y="12012"/>
                </a:lnTo>
                <a:lnTo>
                  <a:pt x="8194" y="12265"/>
                </a:lnTo>
                <a:lnTo>
                  <a:pt x="8062" y="12519"/>
                </a:lnTo>
                <a:lnTo>
                  <a:pt x="7873" y="12706"/>
                </a:lnTo>
                <a:lnTo>
                  <a:pt x="7627" y="12904"/>
                </a:lnTo>
                <a:lnTo>
                  <a:pt x="7363" y="13048"/>
                </a:lnTo>
                <a:lnTo>
                  <a:pt x="7080" y="13180"/>
                </a:lnTo>
                <a:lnTo>
                  <a:pt x="6759" y="13257"/>
                </a:lnTo>
                <a:lnTo>
                  <a:pt x="6419" y="13345"/>
                </a:lnTo>
                <a:lnTo>
                  <a:pt x="6098" y="13389"/>
                </a:lnTo>
                <a:lnTo>
                  <a:pt x="5739" y="13389"/>
                </a:lnTo>
                <a:lnTo>
                  <a:pt x="5418" y="13389"/>
                </a:lnTo>
                <a:lnTo>
                  <a:pt x="5079" y="13345"/>
                </a:lnTo>
                <a:lnTo>
                  <a:pt x="4758" y="13301"/>
                </a:lnTo>
                <a:lnTo>
                  <a:pt x="4474" y="13213"/>
                </a:lnTo>
                <a:lnTo>
                  <a:pt x="4172" y="13114"/>
                </a:lnTo>
                <a:lnTo>
                  <a:pt x="3965" y="12982"/>
                </a:lnTo>
                <a:lnTo>
                  <a:pt x="3738" y="12838"/>
                </a:lnTo>
                <a:lnTo>
                  <a:pt x="3493" y="12706"/>
                </a:lnTo>
                <a:lnTo>
                  <a:pt x="3228" y="12607"/>
                </a:lnTo>
                <a:lnTo>
                  <a:pt x="2945" y="12519"/>
                </a:lnTo>
                <a:lnTo>
                  <a:pt x="2700" y="12431"/>
                </a:lnTo>
                <a:lnTo>
                  <a:pt x="2397" y="12375"/>
                </a:lnTo>
                <a:lnTo>
                  <a:pt x="2152" y="12331"/>
                </a:lnTo>
                <a:lnTo>
                  <a:pt x="1888" y="12309"/>
                </a:lnTo>
                <a:lnTo>
                  <a:pt x="1642" y="12309"/>
                </a:lnTo>
                <a:lnTo>
                  <a:pt x="1397" y="12331"/>
                </a:lnTo>
                <a:lnTo>
                  <a:pt x="1170" y="12397"/>
                </a:lnTo>
                <a:lnTo>
                  <a:pt x="962" y="12453"/>
                </a:lnTo>
                <a:lnTo>
                  <a:pt x="774" y="12563"/>
                </a:lnTo>
                <a:lnTo>
                  <a:pt x="623" y="12684"/>
                </a:lnTo>
                <a:lnTo>
                  <a:pt x="528" y="12838"/>
                </a:lnTo>
                <a:lnTo>
                  <a:pt x="453" y="13026"/>
                </a:lnTo>
                <a:lnTo>
                  <a:pt x="339" y="13477"/>
                </a:lnTo>
                <a:lnTo>
                  <a:pt x="226" y="13984"/>
                </a:lnTo>
                <a:lnTo>
                  <a:pt x="151" y="14535"/>
                </a:lnTo>
                <a:lnTo>
                  <a:pt x="113" y="15075"/>
                </a:lnTo>
                <a:lnTo>
                  <a:pt x="113" y="15626"/>
                </a:lnTo>
                <a:lnTo>
                  <a:pt x="151" y="16133"/>
                </a:lnTo>
                <a:lnTo>
                  <a:pt x="188" y="16376"/>
                </a:lnTo>
                <a:lnTo>
                  <a:pt x="264" y="16585"/>
                </a:lnTo>
                <a:lnTo>
                  <a:pt x="339" y="16773"/>
                </a:lnTo>
                <a:lnTo>
                  <a:pt x="453" y="16938"/>
                </a:lnTo>
                <a:lnTo>
                  <a:pt x="1095" y="16883"/>
                </a:lnTo>
                <a:lnTo>
                  <a:pt x="1963" y="16795"/>
                </a:lnTo>
                <a:lnTo>
                  <a:pt x="2945" y="16751"/>
                </a:lnTo>
                <a:lnTo>
                  <a:pt x="3965" y="16706"/>
                </a:lnTo>
                <a:lnTo>
                  <a:pt x="5022" y="16684"/>
                </a:lnTo>
                <a:lnTo>
                  <a:pt x="5947" y="16684"/>
                </a:lnTo>
                <a:lnTo>
                  <a:pt x="6759" y="16706"/>
                </a:lnTo>
                <a:lnTo>
                  <a:pt x="7363" y="16751"/>
                </a:lnTo>
                <a:lnTo>
                  <a:pt x="7948" y="16839"/>
                </a:lnTo>
                <a:lnTo>
                  <a:pt x="8458" y="16916"/>
                </a:lnTo>
                <a:lnTo>
                  <a:pt x="8893" y="17026"/>
                </a:lnTo>
                <a:lnTo>
                  <a:pt x="9289" y="17158"/>
                </a:lnTo>
                <a:lnTo>
                  <a:pt x="9572" y="17280"/>
                </a:lnTo>
                <a:lnTo>
                  <a:pt x="9799" y="17412"/>
                </a:lnTo>
                <a:lnTo>
                  <a:pt x="9969" y="17555"/>
                </a:lnTo>
                <a:lnTo>
                  <a:pt x="10120" y="17687"/>
                </a:lnTo>
                <a:lnTo>
                  <a:pt x="10158" y="17831"/>
                </a:lnTo>
                <a:lnTo>
                  <a:pt x="10195" y="17974"/>
                </a:lnTo>
                <a:lnTo>
                  <a:pt x="10158" y="18128"/>
                </a:lnTo>
                <a:lnTo>
                  <a:pt x="10082" y="18271"/>
                </a:lnTo>
                <a:lnTo>
                  <a:pt x="9969" y="18426"/>
                </a:lnTo>
                <a:lnTo>
                  <a:pt x="9837" y="18569"/>
                </a:lnTo>
                <a:lnTo>
                  <a:pt x="9648" y="18701"/>
                </a:lnTo>
                <a:lnTo>
                  <a:pt x="9440" y="18822"/>
                </a:lnTo>
                <a:lnTo>
                  <a:pt x="9213" y="18999"/>
                </a:lnTo>
                <a:lnTo>
                  <a:pt x="9044" y="19186"/>
                </a:lnTo>
                <a:lnTo>
                  <a:pt x="8893" y="19395"/>
                </a:lnTo>
                <a:lnTo>
                  <a:pt x="8817" y="19627"/>
                </a:lnTo>
                <a:lnTo>
                  <a:pt x="8779" y="19858"/>
                </a:lnTo>
                <a:lnTo>
                  <a:pt x="8779" y="20112"/>
                </a:lnTo>
                <a:lnTo>
                  <a:pt x="8855" y="20354"/>
                </a:lnTo>
                <a:lnTo>
                  <a:pt x="8968" y="20586"/>
                </a:lnTo>
                <a:lnTo>
                  <a:pt x="9138" y="20817"/>
                </a:lnTo>
                <a:lnTo>
                  <a:pt x="9365" y="21026"/>
                </a:lnTo>
                <a:lnTo>
                  <a:pt x="9610" y="21192"/>
                </a:lnTo>
                <a:lnTo>
                  <a:pt x="9950" y="21368"/>
                </a:lnTo>
                <a:lnTo>
                  <a:pt x="10120" y="21445"/>
                </a:lnTo>
                <a:lnTo>
                  <a:pt x="10346" y="21511"/>
                </a:lnTo>
                <a:lnTo>
                  <a:pt x="10516" y="21555"/>
                </a:lnTo>
                <a:lnTo>
                  <a:pt x="10743" y="21600"/>
                </a:lnTo>
                <a:lnTo>
                  <a:pt x="10988" y="21644"/>
                </a:lnTo>
                <a:lnTo>
                  <a:pt x="11215" y="21666"/>
                </a:lnTo>
                <a:lnTo>
                  <a:pt x="11498" y="21666"/>
                </a:lnTo>
                <a:lnTo>
                  <a:pt x="11762" y="21666"/>
                </a:lnTo>
                <a:lnTo>
                  <a:pt x="12253" y="21644"/>
                </a:lnTo>
                <a:lnTo>
                  <a:pt x="12763" y="21577"/>
                </a:lnTo>
                <a:lnTo>
                  <a:pt x="13197" y="21467"/>
                </a:lnTo>
                <a:lnTo>
                  <a:pt x="13556" y="21346"/>
                </a:lnTo>
                <a:lnTo>
                  <a:pt x="13896" y="21192"/>
                </a:lnTo>
                <a:lnTo>
                  <a:pt x="14179" y="21026"/>
                </a:lnTo>
                <a:lnTo>
                  <a:pt x="14444" y="20839"/>
                </a:lnTo>
                <a:lnTo>
                  <a:pt x="14576" y="20641"/>
                </a:lnTo>
                <a:lnTo>
                  <a:pt x="14727" y="20431"/>
                </a:lnTo>
                <a:lnTo>
                  <a:pt x="14765" y="20200"/>
                </a:lnTo>
                <a:lnTo>
                  <a:pt x="14802" y="19991"/>
                </a:lnTo>
                <a:lnTo>
                  <a:pt x="14727" y="19759"/>
                </a:lnTo>
                <a:lnTo>
                  <a:pt x="14613" y="19550"/>
                </a:lnTo>
                <a:lnTo>
                  <a:pt x="14444" y="19307"/>
                </a:lnTo>
                <a:lnTo>
                  <a:pt x="14217" y="19098"/>
                </a:lnTo>
                <a:lnTo>
                  <a:pt x="13934" y="18911"/>
                </a:lnTo>
                <a:lnTo>
                  <a:pt x="13669" y="18745"/>
                </a:lnTo>
                <a:lnTo>
                  <a:pt x="13462" y="18547"/>
                </a:lnTo>
                <a:lnTo>
                  <a:pt x="13311" y="18337"/>
                </a:lnTo>
                <a:lnTo>
                  <a:pt x="13197" y="18150"/>
                </a:lnTo>
                <a:lnTo>
                  <a:pt x="13122" y="17941"/>
                </a:lnTo>
                <a:lnTo>
                  <a:pt x="13122" y="17720"/>
                </a:lnTo>
                <a:lnTo>
                  <a:pt x="13122" y="17533"/>
                </a:lnTo>
                <a:lnTo>
                  <a:pt x="13197" y="17346"/>
                </a:lnTo>
                <a:lnTo>
                  <a:pt x="13273" y="17158"/>
                </a:lnTo>
                <a:lnTo>
                  <a:pt x="13386" y="16982"/>
                </a:lnTo>
                <a:lnTo>
                  <a:pt x="13537" y="16839"/>
                </a:lnTo>
                <a:lnTo>
                  <a:pt x="13707" y="16706"/>
                </a:lnTo>
                <a:lnTo>
                  <a:pt x="13896" y="16607"/>
                </a:lnTo>
                <a:lnTo>
                  <a:pt x="14104" y="16519"/>
                </a:lnTo>
                <a:lnTo>
                  <a:pt x="14330" y="16453"/>
                </a:lnTo>
                <a:lnTo>
                  <a:pt x="14538" y="16431"/>
                </a:lnTo>
                <a:lnTo>
                  <a:pt x="14897" y="16453"/>
                </a:lnTo>
                <a:lnTo>
                  <a:pt x="15406" y="16497"/>
                </a:lnTo>
                <a:lnTo>
                  <a:pt x="16105" y="16541"/>
                </a:lnTo>
                <a:lnTo>
                  <a:pt x="16898" y="16607"/>
                </a:lnTo>
                <a:lnTo>
                  <a:pt x="17804" y="16651"/>
                </a:lnTo>
                <a:lnTo>
                  <a:pt x="18786" y="16684"/>
                </a:lnTo>
                <a:lnTo>
                  <a:pt x="19844" y="16728"/>
                </a:lnTo>
                <a:lnTo>
                  <a:pt x="20920" y="16751"/>
                </a:lnTo>
                <a:lnTo>
                  <a:pt x="21109" y="16497"/>
                </a:lnTo>
                <a:lnTo>
                  <a:pt x="21241" y="16222"/>
                </a:lnTo>
                <a:lnTo>
                  <a:pt x="21392" y="15946"/>
                </a:lnTo>
                <a:lnTo>
                  <a:pt x="21467" y="15648"/>
                </a:lnTo>
                <a:lnTo>
                  <a:pt x="21543" y="15351"/>
                </a:lnTo>
                <a:lnTo>
                  <a:pt x="21618" y="15042"/>
                </a:lnTo>
                <a:lnTo>
                  <a:pt x="21618" y="14745"/>
                </a:lnTo>
                <a:lnTo>
                  <a:pt x="21618" y="14447"/>
                </a:lnTo>
                <a:lnTo>
                  <a:pt x="21618" y="14150"/>
                </a:lnTo>
                <a:lnTo>
                  <a:pt x="21581" y="13852"/>
                </a:lnTo>
                <a:lnTo>
                  <a:pt x="21505" y="13577"/>
                </a:lnTo>
                <a:lnTo>
                  <a:pt x="21430" y="13301"/>
                </a:lnTo>
                <a:lnTo>
                  <a:pt x="21354" y="13048"/>
                </a:lnTo>
                <a:lnTo>
                  <a:pt x="21241" y="12816"/>
                </a:lnTo>
                <a:lnTo>
                  <a:pt x="21146" y="12607"/>
                </a:lnTo>
                <a:lnTo>
                  <a:pt x="21033" y="12431"/>
                </a:lnTo>
                <a:lnTo>
                  <a:pt x="20920" y="12265"/>
                </a:lnTo>
                <a:lnTo>
                  <a:pt x="20769" y="12144"/>
                </a:lnTo>
                <a:lnTo>
                  <a:pt x="20637" y="12034"/>
                </a:lnTo>
                <a:lnTo>
                  <a:pt x="20486" y="11946"/>
                </a:lnTo>
                <a:lnTo>
                  <a:pt x="20297" y="11891"/>
                </a:lnTo>
                <a:lnTo>
                  <a:pt x="20165" y="11846"/>
                </a:lnTo>
                <a:lnTo>
                  <a:pt x="19976" y="11824"/>
                </a:lnTo>
                <a:lnTo>
                  <a:pt x="19806" y="11802"/>
                </a:lnTo>
                <a:lnTo>
                  <a:pt x="19390" y="11824"/>
                </a:lnTo>
                <a:lnTo>
                  <a:pt x="18956" y="11891"/>
                </a:lnTo>
                <a:lnTo>
                  <a:pt x="18503" y="11968"/>
                </a:lnTo>
                <a:lnTo>
                  <a:pt x="17993" y="12078"/>
                </a:lnTo>
                <a:lnTo>
                  <a:pt x="17653" y="12144"/>
                </a:lnTo>
                <a:lnTo>
                  <a:pt x="17332" y="12199"/>
                </a:lnTo>
                <a:lnTo>
                  <a:pt x="17049" y="12221"/>
                </a:lnTo>
                <a:lnTo>
                  <a:pt x="16747" y="12243"/>
                </a:lnTo>
                <a:lnTo>
                  <a:pt x="16464" y="12243"/>
                </a:lnTo>
                <a:lnTo>
                  <a:pt x="16218" y="12243"/>
                </a:lnTo>
                <a:lnTo>
                  <a:pt x="15992" y="12221"/>
                </a:lnTo>
                <a:lnTo>
                  <a:pt x="15746" y="12199"/>
                </a:lnTo>
                <a:lnTo>
                  <a:pt x="15520" y="12155"/>
                </a:lnTo>
                <a:lnTo>
                  <a:pt x="15350" y="12122"/>
                </a:lnTo>
                <a:lnTo>
                  <a:pt x="15161" y="12056"/>
                </a:lnTo>
                <a:lnTo>
                  <a:pt x="14972" y="11990"/>
                </a:lnTo>
                <a:lnTo>
                  <a:pt x="14689" y="11846"/>
                </a:lnTo>
                <a:lnTo>
                  <a:pt x="14444" y="11670"/>
                </a:lnTo>
                <a:lnTo>
                  <a:pt x="14255" y="11483"/>
                </a:lnTo>
                <a:lnTo>
                  <a:pt x="14104" y="11295"/>
                </a:lnTo>
                <a:lnTo>
                  <a:pt x="14028" y="11086"/>
                </a:lnTo>
                <a:lnTo>
                  <a:pt x="13972" y="10888"/>
                </a:lnTo>
                <a:lnTo>
                  <a:pt x="13972" y="10700"/>
                </a:lnTo>
                <a:lnTo>
                  <a:pt x="14009" y="10513"/>
                </a:lnTo>
                <a:lnTo>
                  <a:pt x="14066" y="10359"/>
                </a:lnTo>
                <a:lnTo>
                  <a:pt x="14179" y="10215"/>
                </a:lnTo>
                <a:lnTo>
                  <a:pt x="14406" y="10006"/>
                </a:lnTo>
                <a:lnTo>
                  <a:pt x="14651" y="9830"/>
                </a:lnTo>
                <a:lnTo>
                  <a:pt x="14878" y="9686"/>
                </a:lnTo>
                <a:lnTo>
                  <a:pt x="15123" y="9554"/>
                </a:lnTo>
                <a:lnTo>
                  <a:pt x="15350" y="9477"/>
                </a:lnTo>
                <a:lnTo>
                  <a:pt x="15558" y="9411"/>
                </a:lnTo>
                <a:lnTo>
                  <a:pt x="15803" y="9345"/>
                </a:lnTo>
                <a:lnTo>
                  <a:pt x="16030" y="9323"/>
                </a:lnTo>
                <a:lnTo>
                  <a:pt x="16256" y="9301"/>
                </a:lnTo>
                <a:lnTo>
                  <a:pt x="16464" y="9323"/>
                </a:lnTo>
                <a:lnTo>
                  <a:pt x="16690" y="9345"/>
                </a:lnTo>
                <a:lnTo>
                  <a:pt x="16898" y="9367"/>
                </a:lnTo>
                <a:lnTo>
                  <a:pt x="17332" y="9477"/>
                </a:lnTo>
                <a:lnTo>
                  <a:pt x="17767" y="9598"/>
                </a:lnTo>
                <a:lnTo>
                  <a:pt x="18163" y="9731"/>
                </a:lnTo>
                <a:lnTo>
                  <a:pt x="18597" y="9874"/>
                </a:lnTo>
                <a:lnTo>
                  <a:pt x="18994" y="10006"/>
                </a:lnTo>
                <a:lnTo>
                  <a:pt x="19428" y="10083"/>
                </a:lnTo>
                <a:lnTo>
                  <a:pt x="19617" y="10127"/>
                </a:lnTo>
                <a:lnTo>
                  <a:pt x="19844" y="10149"/>
                </a:lnTo>
                <a:lnTo>
                  <a:pt x="20013" y="10149"/>
                </a:lnTo>
                <a:lnTo>
                  <a:pt x="20240" y="10127"/>
                </a:lnTo>
                <a:lnTo>
                  <a:pt x="20410" y="10105"/>
                </a:lnTo>
                <a:lnTo>
                  <a:pt x="20637" y="10061"/>
                </a:lnTo>
                <a:lnTo>
                  <a:pt x="20844" y="9984"/>
                </a:lnTo>
                <a:lnTo>
                  <a:pt x="21033" y="9896"/>
                </a:lnTo>
                <a:lnTo>
                  <a:pt x="21146" y="9830"/>
                </a:lnTo>
                <a:lnTo>
                  <a:pt x="21203" y="9753"/>
                </a:lnTo>
                <a:lnTo>
                  <a:pt x="21279" y="9642"/>
                </a:lnTo>
                <a:lnTo>
                  <a:pt x="21354" y="9521"/>
                </a:lnTo>
                <a:lnTo>
                  <a:pt x="21430" y="9246"/>
                </a:lnTo>
                <a:lnTo>
                  <a:pt x="21430" y="8904"/>
                </a:lnTo>
                <a:lnTo>
                  <a:pt x="21430" y="8540"/>
                </a:lnTo>
                <a:lnTo>
                  <a:pt x="21392" y="8144"/>
                </a:lnTo>
                <a:lnTo>
                  <a:pt x="21354" y="7714"/>
                </a:lnTo>
                <a:lnTo>
                  <a:pt x="21279" y="7295"/>
                </a:lnTo>
                <a:lnTo>
                  <a:pt x="21146" y="6446"/>
                </a:lnTo>
                <a:lnTo>
                  <a:pt x="20995" y="5686"/>
                </a:lnTo>
                <a:lnTo>
                  <a:pt x="20958" y="5366"/>
                </a:lnTo>
                <a:lnTo>
                  <a:pt x="20958" y="5091"/>
                </a:lnTo>
                <a:lnTo>
                  <a:pt x="20958" y="4860"/>
                </a:lnTo>
                <a:lnTo>
                  <a:pt x="21033" y="4716"/>
                </a:lnTo>
                <a:lnTo>
                  <a:pt x="20637" y="4860"/>
                </a:lnTo>
                <a:lnTo>
                  <a:pt x="20127" y="4992"/>
                </a:lnTo>
                <a:lnTo>
                  <a:pt x="19617" y="5069"/>
                </a:lnTo>
                <a:lnTo>
                  <a:pt x="19032" y="5157"/>
                </a:lnTo>
                <a:lnTo>
                  <a:pt x="18465" y="5201"/>
                </a:lnTo>
                <a:lnTo>
                  <a:pt x="17842" y="5245"/>
                </a:lnTo>
                <a:lnTo>
                  <a:pt x="17219" y="5267"/>
                </a:lnTo>
                <a:lnTo>
                  <a:pt x="16615" y="5267"/>
                </a:lnTo>
                <a:lnTo>
                  <a:pt x="15992" y="5245"/>
                </a:lnTo>
                <a:lnTo>
                  <a:pt x="15369" y="5201"/>
                </a:lnTo>
                <a:lnTo>
                  <a:pt x="14840" y="5157"/>
                </a:lnTo>
                <a:lnTo>
                  <a:pt x="14293" y="5091"/>
                </a:lnTo>
                <a:lnTo>
                  <a:pt x="13783" y="5014"/>
                </a:lnTo>
                <a:lnTo>
                  <a:pt x="13386" y="4926"/>
                </a:lnTo>
                <a:lnTo>
                  <a:pt x="13027" y="4815"/>
                </a:lnTo>
                <a:lnTo>
                  <a:pt x="12725" y="4716"/>
                </a:lnTo>
                <a:lnTo>
                  <a:pt x="12480" y="4606"/>
                </a:lnTo>
                <a:lnTo>
                  <a:pt x="12291" y="4496"/>
                </a:lnTo>
                <a:lnTo>
                  <a:pt x="12197" y="4397"/>
                </a:lnTo>
                <a:lnTo>
                  <a:pt x="12083" y="4286"/>
                </a:lnTo>
                <a:lnTo>
                  <a:pt x="12046" y="4187"/>
                </a:lnTo>
                <a:lnTo>
                  <a:pt x="12008" y="4077"/>
                </a:lnTo>
                <a:lnTo>
                  <a:pt x="12046" y="3967"/>
                </a:lnTo>
                <a:lnTo>
                  <a:pt x="12121" y="3868"/>
                </a:lnTo>
                <a:lnTo>
                  <a:pt x="12197" y="3735"/>
                </a:lnTo>
                <a:lnTo>
                  <a:pt x="12291" y="3614"/>
                </a:lnTo>
                <a:lnTo>
                  <a:pt x="12442" y="3482"/>
                </a:lnTo>
                <a:lnTo>
                  <a:pt x="12631" y="3361"/>
                </a:lnTo>
                <a:lnTo>
                  <a:pt x="13065" y="3085"/>
                </a:lnTo>
                <a:lnTo>
                  <a:pt x="13537" y="2766"/>
                </a:lnTo>
                <a:lnTo>
                  <a:pt x="13783" y="2578"/>
                </a:lnTo>
                <a:lnTo>
                  <a:pt x="13934" y="2380"/>
                </a:lnTo>
                <a:lnTo>
                  <a:pt x="14028" y="2171"/>
                </a:lnTo>
                <a:lnTo>
                  <a:pt x="14104" y="1961"/>
                </a:lnTo>
                <a:lnTo>
                  <a:pt x="14104" y="1730"/>
                </a:lnTo>
                <a:lnTo>
                  <a:pt x="14066" y="1498"/>
                </a:lnTo>
                <a:lnTo>
                  <a:pt x="13972" y="1267"/>
                </a:lnTo>
                <a:lnTo>
                  <a:pt x="13820" y="1057"/>
                </a:lnTo>
                <a:lnTo>
                  <a:pt x="13594" y="837"/>
                </a:lnTo>
                <a:lnTo>
                  <a:pt x="13386" y="628"/>
                </a:lnTo>
                <a:lnTo>
                  <a:pt x="13103" y="462"/>
                </a:lnTo>
                <a:lnTo>
                  <a:pt x="12763" y="308"/>
                </a:lnTo>
                <a:lnTo>
                  <a:pt x="12404" y="187"/>
                </a:lnTo>
                <a:lnTo>
                  <a:pt x="12008" y="77"/>
                </a:lnTo>
                <a:lnTo>
                  <a:pt x="11574" y="33"/>
                </a:lnTo>
                <a:lnTo>
                  <a:pt x="11102" y="11"/>
                </a:lnTo>
                <a:lnTo>
                  <a:pt x="10667" y="11"/>
                </a:lnTo>
                <a:lnTo>
                  <a:pt x="10233" y="77"/>
                </a:lnTo>
                <a:lnTo>
                  <a:pt x="9837" y="187"/>
                </a:lnTo>
                <a:lnTo>
                  <a:pt x="9440" y="286"/>
                </a:lnTo>
                <a:lnTo>
                  <a:pt x="9062" y="462"/>
                </a:lnTo>
                <a:lnTo>
                  <a:pt x="8741" y="628"/>
                </a:lnTo>
                <a:lnTo>
                  <a:pt x="8458" y="815"/>
                </a:lnTo>
                <a:lnTo>
                  <a:pt x="8232" y="1035"/>
                </a:lnTo>
                <a:lnTo>
                  <a:pt x="8062" y="1245"/>
                </a:lnTo>
                <a:lnTo>
                  <a:pt x="7911" y="1476"/>
                </a:lnTo>
                <a:lnTo>
                  <a:pt x="7835" y="1708"/>
                </a:lnTo>
                <a:lnTo>
                  <a:pt x="7797" y="1961"/>
                </a:lnTo>
                <a:lnTo>
                  <a:pt x="7835" y="2193"/>
                </a:lnTo>
                <a:lnTo>
                  <a:pt x="7948" y="2402"/>
                </a:lnTo>
                <a:lnTo>
                  <a:pt x="8062" y="2534"/>
                </a:lnTo>
                <a:lnTo>
                  <a:pt x="8175" y="2644"/>
                </a:lnTo>
                <a:lnTo>
                  <a:pt x="8269" y="2744"/>
                </a:lnTo>
                <a:lnTo>
                  <a:pt x="8420" y="2832"/>
                </a:lnTo>
                <a:lnTo>
                  <a:pt x="8704" y="3019"/>
                </a:lnTo>
                <a:lnTo>
                  <a:pt x="8968" y="3206"/>
                </a:lnTo>
                <a:lnTo>
                  <a:pt x="9138" y="3405"/>
                </a:lnTo>
                <a:lnTo>
                  <a:pt x="9327" y="3570"/>
                </a:lnTo>
                <a:lnTo>
                  <a:pt x="9440" y="3735"/>
                </a:lnTo>
                <a:lnTo>
                  <a:pt x="9516" y="3890"/>
                </a:lnTo>
                <a:lnTo>
                  <a:pt x="9534" y="4033"/>
                </a:lnTo>
                <a:lnTo>
                  <a:pt x="9534" y="4165"/>
                </a:lnTo>
                <a:lnTo>
                  <a:pt x="9516" y="4286"/>
                </a:lnTo>
                <a:lnTo>
                  <a:pt x="9440" y="4397"/>
                </a:lnTo>
                <a:lnTo>
                  <a:pt x="9327" y="4496"/>
                </a:lnTo>
                <a:lnTo>
                  <a:pt x="9176" y="4562"/>
                </a:lnTo>
                <a:lnTo>
                  <a:pt x="9006" y="4628"/>
                </a:lnTo>
                <a:lnTo>
                  <a:pt x="8779" y="4694"/>
                </a:lnTo>
                <a:lnTo>
                  <a:pt x="8534" y="4716"/>
                </a:lnTo>
                <a:lnTo>
                  <a:pt x="8232" y="4716"/>
                </a:lnTo>
                <a:lnTo>
                  <a:pt x="7118" y="4738"/>
                </a:lnTo>
                <a:lnTo>
                  <a:pt x="5947" y="4771"/>
                </a:lnTo>
                <a:lnTo>
                  <a:pt x="4795" y="4815"/>
                </a:lnTo>
                <a:lnTo>
                  <a:pt x="3681" y="4860"/>
                </a:lnTo>
                <a:lnTo>
                  <a:pt x="2662" y="4882"/>
                </a:lnTo>
                <a:lnTo>
                  <a:pt x="1755" y="4882"/>
                </a:lnTo>
                <a:lnTo>
                  <a:pt x="1359" y="4860"/>
                </a:lnTo>
                <a:lnTo>
                  <a:pt x="981" y="4837"/>
                </a:lnTo>
                <a:lnTo>
                  <a:pt x="698" y="4771"/>
                </a:lnTo>
                <a:lnTo>
                  <a:pt x="453" y="4716"/>
                </a:lnTo>
                <a:lnTo>
                  <a:pt x="453" y="5322"/>
                </a:lnTo>
                <a:lnTo>
                  <a:pt x="453" y="6083"/>
                </a:lnTo>
                <a:lnTo>
                  <a:pt x="453" y="6909"/>
                </a:lnTo>
                <a:lnTo>
                  <a:pt x="453" y="7780"/>
                </a:lnTo>
                <a:lnTo>
                  <a:pt x="453" y="8606"/>
                </a:lnTo>
                <a:lnTo>
                  <a:pt x="453" y="9345"/>
                </a:lnTo>
                <a:lnTo>
                  <a:pt x="453" y="9918"/>
                </a:lnTo>
                <a:lnTo>
                  <a:pt x="453" y="10282"/>
                </a:lnTo>
                <a:lnTo>
                  <a:pt x="490" y="10381"/>
                </a:lnTo>
                <a:lnTo>
                  <a:pt x="547" y="10491"/>
                </a:lnTo>
                <a:lnTo>
                  <a:pt x="660" y="10590"/>
                </a:lnTo>
                <a:lnTo>
                  <a:pt x="811" y="10700"/>
                </a:lnTo>
                <a:lnTo>
                  <a:pt x="981" y="10811"/>
                </a:lnTo>
                <a:lnTo>
                  <a:pt x="1208" y="10888"/>
                </a:lnTo>
                <a:lnTo>
                  <a:pt x="1453" y="10954"/>
                </a:lnTo>
                <a:lnTo>
                  <a:pt x="1718" y="11020"/>
                </a:lnTo>
                <a:lnTo>
                  <a:pt x="1963" y="11064"/>
                </a:lnTo>
                <a:lnTo>
                  <a:pt x="2265" y="11086"/>
                </a:lnTo>
                <a:lnTo>
                  <a:pt x="2548" y="11064"/>
                </a:lnTo>
                <a:lnTo>
                  <a:pt x="2794" y="11042"/>
                </a:lnTo>
                <a:lnTo>
                  <a:pt x="3096" y="10976"/>
                </a:lnTo>
                <a:lnTo>
                  <a:pt x="3341" y="10888"/>
                </a:lnTo>
                <a:lnTo>
                  <a:pt x="3606" y="10766"/>
                </a:lnTo>
                <a:lnTo>
                  <a:pt x="3813" y="10590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>
        <p:nvSpPr>
          <p:cNvPr id="2" name="Frame 1"/>
          <p:cNvSpPr/>
          <p:nvPr/>
        </p:nvSpPr>
        <p:spPr>
          <a:xfrm>
            <a:off x="3230310" y="368519"/>
            <a:ext cx="5725683" cy="5848288"/>
          </a:xfrm>
          <a:prstGeom prst="frame">
            <a:avLst>
              <a:gd name="adj1" fmla="val 16290"/>
            </a:avLst>
          </a:prstGeom>
          <a:solidFill>
            <a:srgbClr val="C00000"/>
          </a:solidFill>
          <a:ln w="6350">
            <a:solidFill>
              <a:srgbClr val="FFC000"/>
            </a:solidFill>
          </a:ln>
          <a:scene3d>
            <a:camera prst="orthographicFront"/>
            <a:lightRig rig="threePt" dir="t"/>
          </a:scene3d>
          <a:sp3d>
            <a:bevelT w="114300" prst="hardEdg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3" name="Rectangle 2"/>
          <p:cNvSpPr/>
          <p:nvPr/>
        </p:nvSpPr>
        <p:spPr>
          <a:xfrm>
            <a:off x="4144710" y="1305320"/>
            <a:ext cx="3862699" cy="3992931"/>
          </a:xfrm>
          <a:prstGeom prst="rect">
            <a:avLst/>
          </a:prstGeom>
          <a:noFill/>
          <a:ln w="635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Rectangle 3"/>
          <p:cNvSpPr/>
          <p:nvPr/>
        </p:nvSpPr>
        <p:spPr>
          <a:xfrm>
            <a:off x="7964581" y="4836291"/>
            <a:ext cx="40746" cy="240517"/>
          </a:xfrm>
          <a:prstGeom prst="rect">
            <a:avLst/>
          </a:prstGeom>
          <a:solidFill>
            <a:schemeClr val="bg1"/>
          </a:solidFill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0" name="Rectangle 49"/>
          <p:cNvSpPr/>
          <p:nvPr/>
        </p:nvSpPr>
        <p:spPr>
          <a:xfrm>
            <a:off x="7962384" y="1666962"/>
            <a:ext cx="40746" cy="240517"/>
          </a:xfrm>
          <a:prstGeom prst="rect">
            <a:avLst/>
          </a:prstGeom>
          <a:solidFill>
            <a:srgbClr val="FFCC99"/>
          </a:solidFill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1" name="Rectangle 50"/>
          <p:cNvSpPr/>
          <p:nvPr/>
        </p:nvSpPr>
        <p:spPr>
          <a:xfrm>
            <a:off x="7965909" y="3260288"/>
            <a:ext cx="40746" cy="240517"/>
          </a:xfrm>
          <a:prstGeom prst="rect">
            <a:avLst/>
          </a:prstGeom>
          <a:solidFill>
            <a:srgbClr val="FFCC99"/>
          </a:solidFill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71" name="Picture 70"/>
          <p:cNvPicPr>
            <a:picLocks noChangeAspect="1"/>
          </p:cNvPicPr>
          <p:nvPr/>
        </p:nvPicPr>
        <p:blipFill rotWithShape="1">
          <a:blip r:embed="rId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905" b="100000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 rot="1546026">
            <a:off x="7756880" y="5351612"/>
            <a:ext cx="1153683" cy="1401512"/>
          </a:xfrm>
          <a:prstGeom prst="rect">
            <a:avLst/>
          </a:prstGeom>
        </p:spPr>
      </p:pic>
      <p:pic>
        <p:nvPicPr>
          <p:cNvPr id="73" name="Picture 72"/>
          <p:cNvPicPr>
            <a:picLocks noChangeAspect="1"/>
          </p:cNvPicPr>
          <p:nvPr/>
        </p:nvPicPr>
        <p:blipFill rotWithShape="1">
          <a:blip r:embed="rId4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ackgroundRemoval t="459" b="100000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 rot="20714636">
            <a:off x="10974628" y="1561209"/>
            <a:ext cx="1187865" cy="1384419"/>
          </a:xfrm>
          <a:prstGeom prst="rect">
            <a:avLst/>
          </a:prstGeom>
        </p:spPr>
      </p:pic>
      <p:pic>
        <p:nvPicPr>
          <p:cNvPr id="81" name="Picture 80"/>
          <p:cNvPicPr>
            <a:picLocks noChangeAspect="1"/>
          </p:cNvPicPr>
          <p:nvPr/>
        </p:nvPicPr>
        <p:blipFill rotWithShape="1">
          <a:blip r:embed="rId6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ackgroundRemoval t="2410" b="98394" l="3409" r="96591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 rot="19817857">
            <a:off x="2448651" y="-51140"/>
            <a:ext cx="1119499" cy="1580973"/>
          </a:xfrm>
          <a:prstGeom prst="rect">
            <a:avLst/>
          </a:prstGeom>
        </p:spPr>
      </p:pic>
      <p:sp>
        <p:nvSpPr>
          <p:cNvPr id="87" name="Rectangle: Rounded Corners 86">
            <a:hlinkClick r:id="rId8" action="ppaction://hlinksldjump"/>
          </p:cNvPr>
          <p:cNvSpPr/>
          <p:nvPr/>
        </p:nvSpPr>
        <p:spPr>
          <a:xfrm rot="1128601">
            <a:off x="-124464" y="2217826"/>
            <a:ext cx="973832" cy="559269"/>
          </a:xfrm>
          <a:prstGeom prst="round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0" name="Rectangle: Rounded Corners 89">
            <a:hlinkClick r:id="rId9" action="ppaction://hlinksldjump"/>
          </p:cNvPr>
          <p:cNvSpPr/>
          <p:nvPr/>
        </p:nvSpPr>
        <p:spPr>
          <a:xfrm rot="19504128">
            <a:off x="2553802" y="126862"/>
            <a:ext cx="973832" cy="1299304"/>
          </a:xfrm>
          <a:prstGeom prst="round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114" name="Picture 113"/>
          <p:cNvPicPr>
            <a:picLocks noChangeAspect="1"/>
          </p:cNvPicPr>
          <p:nvPr/>
        </p:nvPicPr>
        <p:blipFill>
          <a:blip r:embed="rId10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11">
                    <a14:imgEffect>
                      <a14:backgroundRemoval t="9402" b="100000" l="8257" r="100000">
                        <a14:foregroundMark x1="93578" y1="41026" x2="94495" y2="51282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7390930" y="4599902"/>
            <a:ext cx="664522" cy="713294"/>
          </a:xfrm>
          <a:prstGeom prst="rect">
            <a:avLst/>
          </a:prstGeom>
        </p:spPr>
      </p:pic>
      <p:sp>
        <p:nvSpPr>
          <p:cNvPr id="117" name="Rectangle 116"/>
          <p:cNvSpPr/>
          <p:nvPr/>
        </p:nvSpPr>
        <p:spPr>
          <a:xfrm rot="5400000">
            <a:off x="4409012" y="5127271"/>
            <a:ext cx="40746" cy="240517"/>
          </a:xfrm>
          <a:prstGeom prst="rect">
            <a:avLst/>
          </a:prstGeom>
          <a:solidFill>
            <a:schemeClr val="bg1"/>
          </a:solidFill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85" name="Picture 84"/>
          <p:cNvPicPr>
            <a:picLocks noChangeAspect="1"/>
          </p:cNvPicPr>
          <p:nvPr/>
        </p:nvPicPr>
        <p:blipFill rotWithShape="1">
          <a:blip r:embed="rId1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13">
                    <a14:imgEffect>
                      <a14:backgroundRemoval t="0" b="100000" l="0" r="88542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4185114" y="4580197"/>
            <a:ext cx="612397" cy="713064"/>
          </a:xfrm>
          <a:prstGeom prst="rect">
            <a:avLst/>
          </a:prstGeom>
        </p:spPr>
      </p:pic>
      <p:pic>
        <p:nvPicPr>
          <p:cNvPr id="88" name="Picture 87"/>
          <p:cNvPicPr>
            <a:picLocks noChangeAspect="1"/>
          </p:cNvPicPr>
          <p:nvPr/>
        </p:nvPicPr>
        <p:blipFill rotWithShape="1">
          <a:blip r:embed="rId14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15">
                    <a14:imgEffect>
                      <a14:backgroundRemoval t="8257" b="100000" l="1765" r="97647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6465890" y="4598321"/>
            <a:ext cx="1076770" cy="692209"/>
          </a:xfrm>
          <a:prstGeom prst="rect">
            <a:avLst/>
          </a:prstGeom>
        </p:spPr>
      </p:pic>
      <p:pic>
        <p:nvPicPr>
          <p:cNvPr id="89" name="Picture 88"/>
          <p:cNvPicPr>
            <a:picLocks noChangeAspect="1"/>
          </p:cNvPicPr>
          <p:nvPr/>
        </p:nvPicPr>
        <p:blipFill rotWithShape="1">
          <a:blip r:embed="rId16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17">
                    <a14:imgEffect>
                      <a14:backgroundRemoval t="0" b="98901" l="0" r="97279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4182341" y="1329762"/>
            <a:ext cx="931178" cy="575801"/>
          </a:xfrm>
          <a:prstGeom prst="rect">
            <a:avLst/>
          </a:prstGeom>
        </p:spPr>
      </p:pic>
      <p:sp>
        <p:nvSpPr>
          <p:cNvPr id="91" name="Rectangle 90"/>
          <p:cNvSpPr/>
          <p:nvPr/>
        </p:nvSpPr>
        <p:spPr>
          <a:xfrm>
            <a:off x="4172163" y="2563389"/>
            <a:ext cx="40746" cy="240517"/>
          </a:xfrm>
          <a:prstGeom prst="rect">
            <a:avLst/>
          </a:prstGeom>
          <a:solidFill>
            <a:srgbClr val="FFCC99"/>
          </a:solidFill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2" name="Rectangle 91"/>
          <p:cNvSpPr/>
          <p:nvPr/>
        </p:nvSpPr>
        <p:spPr>
          <a:xfrm>
            <a:off x="4174251" y="4131227"/>
            <a:ext cx="40746" cy="240517"/>
          </a:xfrm>
          <a:prstGeom prst="rect">
            <a:avLst/>
          </a:prstGeom>
          <a:solidFill>
            <a:schemeClr val="bg1"/>
          </a:solidFill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93" name="Picture 92"/>
          <p:cNvPicPr>
            <a:picLocks noChangeAspect="1"/>
          </p:cNvPicPr>
          <p:nvPr/>
        </p:nvPicPr>
        <p:blipFill>
          <a:blip r:embed="rId18">
            <a:extLst>
              <a:ext uri="{BEBA8EAE-BF5A-486C-A8C5-ECC9F3942E4B}">
                <a14:imgProps xmlns:a14="http://schemas.microsoft.com/office/drawing/2010/main">
                  <a14:imgLayer r:embed="rId19">
                    <a14:imgEffect>
                      <a14:backgroundRemoval t="1158" b="97297" l="7143" r="100000">
                        <a14:foregroundMark x1="95536" y1="6564" x2="97321" y2="46718"/>
                        <a14:backgroundMark x1="14286" y1="3861" x2="63393" y2="20463"/>
                        <a14:backgroundMark x1="12500" y1="25097" x2="7143" y2="53668"/>
                        <a14:backgroundMark x1="15179" y1="52510" x2="57143" y2="54440"/>
                        <a14:backgroundMark x1="11607" y1="58687" x2="9821" y2="80695"/>
                        <a14:backgroundMark x1="14286" y1="79537" x2="66071" y2="94595"/>
                        <a14:backgroundMark x1="87500" y1="2317" x2="97321" y2="3861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7357709" y="2975370"/>
            <a:ext cx="682811" cy="1579001"/>
          </a:xfrm>
          <a:prstGeom prst="rect">
            <a:avLst/>
          </a:prstGeom>
        </p:spPr>
      </p:pic>
      <p:pic>
        <p:nvPicPr>
          <p:cNvPr id="94" name="Picture 93"/>
          <p:cNvPicPr>
            <a:picLocks noChangeAspect="1"/>
          </p:cNvPicPr>
          <p:nvPr/>
        </p:nvPicPr>
        <p:blipFill>
          <a:blip r:embed="rId20">
            <a:extLst>
              <a:ext uri="{BEBA8EAE-BF5A-486C-A8C5-ECC9F3942E4B}">
                <a14:imgProps xmlns:a14="http://schemas.microsoft.com/office/drawing/2010/main">
                  <a14:imgLayer r:embed="rId21">
                    <a14:imgEffect>
                      <a14:backgroundRemoval t="2344" b="98438" l="9091" r="10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3981451" y="1417081"/>
            <a:ext cx="804742" cy="1560711"/>
          </a:xfrm>
          <a:prstGeom prst="rect">
            <a:avLst/>
          </a:prstGeom>
        </p:spPr>
      </p:pic>
      <p:pic>
        <p:nvPicPr>
          <p:cNvPr id="95" name="Picture 94">
            <a:hlinkClick r:id="rId22" action="ppaction://hlinksldjump"/>
          </p:cNvPr>
          <p:cNvPicPr>
            <a:picLocks noChangeAspect="1"/>
          </p:cNvPicPr>
          <p:nvPr/>
        </p:nvPicPr>
        <p:blipFill rotWithShape="1">
          <a:blip r:embed="rId23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24">
                    <a14:imgEffect>
                      <a14:backgroundRemoval t="0" b="100000" l="400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4576444" y="4590415"/>
            <a:ext cx="1110953" cy="717847"/>
          </a:xfrm>
          <a:prstGeom prst="rect">
            <a:avLst/>
          </a:prstGeom>
          <a:ln>
            <a:noFill/>
          </a:ln>
        </p:spPr>
      </p:pic>
      <p:pic>
        <p:nvPicPr>
          <p:cNvPr id="83" name="Picture 82"/>
          <p:cNvPicPr>
            <a:picLocks noChangeAspect="1"/>
          </p:cNvPicPr>
          <p:nvPr/>
        </p:nvPicPr>
        <p:blipFill>
          <a:blip r:embed="rId25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26">
                    <a14:imgEffect>
                      <a14:backgroundRemoval t="0" b="96117" l="107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585809" y="1263722"/>
            <a:ext cx="1140051" cy="627942"/>
          </a:xfrm>
          <a:prstGeom prst="rect">
            <a:avLst/>
          </a:prstGeom>
        </p:spPr>
      </p:pic>
      <p:pic>
        <p:nvPicPr>
          <p:cNvPr id="75" name="Picture 74"/>
          <p:cNvPicPr>
            <a:picLocks noChangeAspect="1"/>
          </p:cNvPicPr>
          <p:nvPr/>
        </p:nvPicPr>
        <p:blipFill rotWithShape="1">
          <a:blip r:embed="rId27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28">
                    <a14:imgEffect>
                      <a14:backgroundRemoval t="3586" b="99602" l="0" r="89216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4189423" y="2973570"/>
            <a:ext cx="645953" cy="1593908"/>
          </a:xfrm>
          <a:prstGeom prst="rect">
            <a:avLst/>
          </a:prstGeom>
        </p:spPr>
      </p:pic>
      <p:pic>
        <p:nvPicPr>
          <p:cNvPr id="98" name="Picture 97"/>
          <p:cNvPicPr>
            <a:picLocks noChangeAspect="1"/>
          </p:cNvPicPr>
          <p:nvPr/>
        </p:nvPicPr>
        <p:blipFill rotWithShape="1">
          <a:blip r:embed="rId29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30">
                    <a14:imgEffect>
                      <a14:backgroundRemoval t="0" b="93617" l="1053" r="98246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5180582" y="1304391"/>
            <a:ext cx="1811708" cy="598206"/>
          </a:xfrm>
          <a:prstGeom prst="rect">
            <a:avLst/>
          </a:prstGeom>
        </p:spPr>
      </p:pic>
      <p:pic>
        <p:nvPicPr>
          <p:cNvPr id="82" name="Picture 81"/>
          <p:cNvPicPr>
            <a:picLocks noChangeAspect="1"/>
          </p:cNvPicPr>
          <p:nvPr/>
        </p:nvPicPr>
        <p:blipFill rotWithShape="1">
          <a:blip r:embed="rId31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32">
                    <a14:imgEffect>
                      <a14:backgroundRemoval t="0" b="100000" l="2548" r="100000">
                        <a14:foregroundMark x1="96178" y1="17073" x2="95541" y2="36585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7027684" y="1308712"/>
            <a:ext cx="999859" cy="518992"/>
          </a:xfrm>
          <a:prstGeom prst="rect">
            <a:avLst/>
          </a:prstGeom>
        </p:spPr>
      </p:pic>
      <p:pic>
        <p:nvPicPr>
          <p:cNvPr id="99" name="Picture 98"/>
          <p:cNvPicPr>
            <a:picLocks noChangeAspect="1"/>
          </p:cNvPicPr>
          <p:nvPr/>
        </p:nvPicPr>
        <p:blipFill>
          <a:blip r:embed="rId33"/>
          <a:stretch>
            <a:fillRect/>
          </a:stretch>
        </p:blipFill>
        <p:spPr>
          <a:xfrm>
            <a:off x="7367247" y="1422751"/>
            <a:ext cx="658425" cy="1585097"/>
          </a:xfrm>
          <a:prstGeom prst="rect">
            <a:avLst/>
          </a:prstGeom>
        </p:spPr>
      </p:pic>
      <p:pic>
        <p:nvPicPr>
          <p:cNvPr id="100" name="Picture 99"/>
          <p:cNvPicPr>
            <a:picLocks noChangeAspect="1"/>
          </p:cNvPicPr>
          <p:nvPr/>
        </p:nvPicPr>
        <p:blipFill>
          <a:blip r:embed="rId34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35">
                    <a14:imgEffect>
                      <a14:backgroundRemoval t="3247" b="98052" l="3659" r="96951">
                        <a14:foregroundMark x1="19512" y1="96104" x2="50000" y2="98052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4109171" y="4067167"/>
            <a:ext cx="999831" cy="938865"/>
          </a:xfrm>
          <a:prstGeom prst="rect">
            <a:avLst/>
          </a:prstGeom>
          <a:ln>
            <a:noFill/>
          </a:ln>
        </p:spPr>
      </p:pic>
      <p:pic>
        <p:nvPicPr>
          <p:cNvPr id="86" name="Picture 85"/>
          <p:cNvPicPr>
            <a:picLocks noChangeAspect="1"/>
          </p:cNvPicPr>
          <p:nvPr/>
        </p:nvPicPr>
        <p:blipFill rotWithShape="1">
          <a:blip r:embed="rId36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37">
                    <a14:imgEffect>
                      <a14:backgroundRemoval t="8772" b="100000" l="6667" r="95556">
                        <a14:foregroundMark x1="69444" y1="94737" x2="80556" y2="96491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5466201" y="4568499"/>
            <a:ext cx="1145137" cy="726393"/>
          </a:xfrm>
          <a:prstGeom prst="rect">
            <a:avLst/>
          </a:prstGeom>
        </p:spPr>
      </p:pic>
      <p:pic>
        <p:nvPicPr>
          <p:cNvPr id="97" name="Picture 96"/>
          <p:cNvPicPr>
            <a:picLocks noChangeAspect="1"/>
          </p:cNvPicPr>
          <p:nvPr/>
        </p:nvPicPr>
        <p:blipFill rotWithShape="1">
          <a:blip r:embed="rId38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39">
                    <a14:imgEffect>
                      <a14:backgroundRemoval t="3822" b="92357" l="1242" r="100000">
                        <a14:foregroundMark x1="54037" y1="89809" x2="49689" y2="89809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7042965" y="4081167"/>
            <a:ext cx="1025496" cy="999858"/>
          </a:xfrm>
          <a:prstGeom prst="rect">
            <a:avLst/>
          </a:prstGeom>
        </p:spPr>
      </p:pic>
      <p:pic>
        <p:nvPicPr>
          <p:cNvPr id="102" name="Picture 101"/>
          <p:cNvPicPr>
            <a:picLocks noChangeAspect="1"/>
          </p:cNvPicPr>
          <p:nvPr/>
        </p:nvPicPr>
        <p:blipFill rotWithShape="1">
          <a:blip r:embed="rId40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41">
                    <a14:imgEffect>
                      <a14:backgroundRemoval t="55505" b="95872" l="0" r="93956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t="55549"/>
          <a:stretch/>
        </p:blipFill>
        <p:spPr>
          <a:xfrm>
            <a:off x="6464639" y="1288122"/>
            <a:ext cx="1153683" cy="615393"/>
          </a:xfrm>
          <a:prstGeom prst="rect">
            <a:avLst/>
          </a:prstGeom>
        </p:spPr>
      </p:pic>
      <p:pic>
        <p:nvPicPr>
          <p:cNvPr id="103" name="Picture 102"/>
          <p:cNvPicPr>
            <a:picLocks noChangeAspect="1"/>
          </p:cNvPicPr>
          <p:nvPr/>
        </p:nvPicPr>
        <p:blipFill>
          <a:blip r:embed="rId4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43">
                    <a14:imgEffect>
                      <a14:backgroundRemoval t="4070" b="100000" l="0" r="9625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4129867" y="2455241"/>
            <a:ext cx="975445" cy="1048603"/>
          </a:xfrm>
          <a:prstGeom prst="rect">
            <a:avLst/>
          </a:prstGeom>
        </p:spPr>
      </p:pic>
      <p:pic>
        <p:nvPicPr>
          <p:cNvPr id="84" name="Picture 83"/>
          <p:cNvPicPr>
            <a:picLocks noChangeAspect="1"/>
          </p:cNvPicPr>
          <p:nvPr/>
        </p:nvPicPr>
        <p:blipFill rotWithShape="1">
          <a:blip r:embed="rId44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45">
                    <a14:imgEffect>
                      <a14:backgroundRemoval t="990" b="97030" l="1439" r="98201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6176918" y="1410188"/>
            <a:ext cx="1768979" cy="1281869"/>
          </a:xfrm>
          <a:prstGeom prst="rect">
            <a:avLst/>
          </a:prstGeom>
        </p:spPr>
      </p:pic>
      <p:pic>
        <p:nvPicPr>
          <p:cNvPr id="76" name="Picture 75"/>
          <p:cNvPicPr>
            <a:picLocks noChangeAspect="1"/>
          </p:cNvPicPr>
          <p:nvPr/>
        </p:nvPicPr>
        <p:blipFill rotWithShape="1">
          <a:blip r:embed="rId46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47">
                    <a14:imgEffect>
                      <a14:backgroundRemoval t="1794" b="89238" l="3315" r="96685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4550658" y="3723036"/>
            <a:ext cx="1153682" cy="1418603"/>
          </a:xfrm>
          <a:prstGeom prst="rect">
            <a:avLst/>
          </a:prstGeom>
        </p:spPr>
      </p:pic>
      <p:pic>
        <p:nvPicPr>
          <p:cNvPr id="101" name="Picture 100"/>
          <p:cNvPicPr>
            <a:picLocks noChangeAspect="1"/>
          </p:cNvPicPr>
          <p:nvPr/>
        </p:nvPicPr>
        <p:blipFill rotWithShape="1">
          <a:blip r:embed="rId48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49">
                    <a14:imgEffect>
                      <a14:backgroundRemoval t="0" b="100000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4573924" y="2105174"/>
            <a:ext cx="1170774" cy="1375873"/>
          </a:xfrm>
          <a:prstGeom prst="rect">
            <a:avLst/>
          </a:prstGeom>
        </p:spPr>
      </p:pic>
      <p:pic>
        <p:nvPicPr>
          <p:cNvPr id="104" name="Picture 103"/>
          <p:cNvPicPr>
            <a:picLocks noChangeAspect="1"/>
          </p:cNvPicPr>
          <p:nvPr/>
        </p:nvPicPr>
        <p:blipFill rotWithShape="1">
          <a:blip r:embed="rId50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51">
                    <a14:imgEffect>
                      <a14:backgroundRemoval t="0" b="100000" l="1676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5507256" y="2999720"/>
            <a:ext cx="1136591" cy="1598064"/>
          </a:xfrm>
          <a:prstGeom prst="rect">
            <a:avLst/>
          </a:prstGeom>
        </p:spPr>
      </p:pic>
      <p:pic>
        <p:nvPicPr>
          <p:cNvPr id="79" name="Picture 78"/>
          <p:cNvPicPr>
            <a:picLocks noChangeAspect="1"/>
          </p:cNvPicPr>
          <p:nvPr/>
        </p:nvPicPr>
        <p:blipFill rotWithShape="1">
          <a:blip r:embed="rId5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53">
                    <a14:imgEffect>
                      <a14:backgroundRemoval t="3797" b="98101" l="1767" r="9788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5182833" y="2492340"/>
            <a:ext cx="1794616" cy="1008405"/>
          </a:xfrm>
          <a:prstGeom prst="rect">
            <a:avLst/>
          </a:prstGeom>
        </p:spPr>
      </p:pic>
      <p:pic>
        <p:nvPicPr>
          <p:cNvPr id="105" name="Picture 104"/>
          <p:cNvPicPr>
            <a:picLocks noChangeAspect="1"/>
          </p:cNvPicPr>
          <p:nvPr/>
        </p:nvPicPr>
        <p:blipFill rotWithShape="1">
          <a:blip r:embed="rId54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55">
                    <a14:imgEffect>
                      <a14:backgroundRemoval t="0" b="96465" l="2448" r="98252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4246674" y="1439608"/>
            <a:ext cx="1820254" cy="1256232"/>
          </a:xfrm>
          <a:prstGeom prst="rect">
            <a:avLst/>
          </a:prstGeom>
        </p:spPr>
      </p:pic>
      <p:pic>
        <p:nvPicPr>
          <p:cNvPr id="106" name="Picture 105"/>
          <p:cNvPicPr>
            <a:picLocks noChangeAspect="1"/>
          </p:cNvPicPr>
          <p:nvPr/>
        </p:nvPicPr>
        <p:blipFill>
          <a:blip r:embed="rId56"/>
          <a:stretch>
            <a:fillRect/>
          </a:stretch>
        </p:blipFill>
        <p:spPr>
          <a:xfrm>
            <a:off x="4041669" y="405085"/>
            <a:ext cx="4102964" cy="926672"/>
          </a:xfrm>
          <a:prstGeom prst="rect">
            <a:avLst/>
          </a:prstGeom>
        </p:spPr>
      </p:pic>
      <p:pic>
        <p:nvPicPr>
          <p:cNvPr id="107" name="Picture 106"/>
          <p:cNvPicPr>
            <a:picLocks noChangeAspect="1"/>
          </p:cNvPicPr>
          <p:nvPr/>
        </p:nvPicPr>
        <p:blipFill>
          <a:blip r:embed="rId57"/>
          <a:stretch>
            <a:fillRect/>
          </a:stretch>
        </p:blipFill>
        <p:spPr>
          <a:xfrm>
            <a:off x="4742770" y="5290135"/>
            <a:ext cx="2700762" cy="926672"/>
          </a:xfrm>
          <a:prstGeom prst="rect">
            <a:avLst/>
          </a:prstGeom>
        </p:spPr>
      </p:pic>
      <p:pic>
        <p:nvPicPr>
          <p:cNvPr id="80" name="Picture 79"/>
          <p:cNvPicPr>
            <a:picLocks noChangeAspect="1"/>
          </p:cNvPicPr>
          <p:nvPr/>
        </p:nvPicPr>
        <p:blipFill rotWithShape="1">
          <a:blip r:embed="rId58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59">
                    <a14:imgEffect>
                      <a14:backgroundRemoval t="0" b="100000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5197075" y="4099200"/>
            <a:ext cx="1777526" cy="991312"/>
          </a:xfrm>
          <a:prstGeom prst="rect">
            <a:avLst/>
          </a:prstGeom>
        </p:spPr>
      </p:pic>
      <p:pic>
        <p:nvPicPr>
          <p:cNvPr id="108" name="Picture 107"/>
          <p:cNvPicPr>
            <a:picLocks noChangeAspect="1"/>
          </p:cNvPicPr>
          <p:nvPr/>
        </p:nvPicPr>
        <p:blipFill rotWithShape="1">
          <a:blip r:embed="rId4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ackgroundRemoval t="459" b="100000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6470464" y="2141889"/>
            <a:ext cx="1187865" cy="1384419"/>
          </a:xfrm>
          <a:prstGeom prst="rect">
            <a:avLst/>
          </a:prstGeom>
        </p:spPr>
      </p:pic>
      <p:pic>
        <p:nvPicPr>
          <p:cNvPr id="109" name="Picture 108"/>
          <p:cNvPicPr>
            <a:picLocks noChangeAspect="1"/>
          </p:cNvPicPr>
          <p:nvPr/>
        </p:nvPicPr>
        <p:blipFill rotWithShape="1">
          <a:blip r:embed="rId60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61">
                    <a14:imgEffect>
                      <a14:backgroundRemoval t="1478" b="96552" l="1786" r="975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6137749" y="3026505"/>
            <a:ext cx="1777525" cy="1290416"/>
          </a:xfrm>
          <a:prstGeom prst="rect">
            <a:avLst/>
          </a:prstGeom>
        </p:spPr>
      </p:pic>
      <p:pic>
        <p:nvPicPr>
          <p:cNvPr id="61" name="Picture 60">
            <a:hlinkClick r:id="rId62" action="ppaction://hlinksldjump"/>
          </p:cNvPr>
          <p:cNvPicPr>
            <a:picLocks noChangeAspect="1"/>
          </p:cNvPicPr>
          <p:nvPr/>
        </p:nvPicPr>
        <p:blipFill rotWithShape="1">
          <a:blip r:embed="rId63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64">
                    <a14:imgEffect>
                      <a14:backgroundRemoval t="1970" b="95567" l="722" r="97112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 rot="910464">
            <a:off x="5827190" y="-48782"/>
            <a:ext cx="1760434" cy="1290415"/>
          </a:xfrm>
          <a:prstGeom prst="rect">
            <a:avLst/>
          </a:prstGeom>
          <a:ln>
            <a:noFill/>
          </a:ln>
        </p:spPr>
      </p:pic>
      <p:sp>
        <p:nvSpPr>
          <p:cNvPr id="78" name="Rectangle: Rounded Corners 77">
            <a:hlinkClick r:id="rId9" action="ppaction://hlinksldjump"/>
          </p:cNvPr>
          <p:cNvSpPr/>
          <p:nvPr/>
        </p:nvSpPr>
        <p:spPr>
          <a:xfrm rot="1724190">
            <a:off x="7857492" y="5400694"/>
            <a:ext cx="973832" cy="1299304"/>
          </a:xfrm>
          <a:prstGeom prst="round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6" name="Rectangle: Rounded Corners 95">
            <a:hlinkClick r:id="rId9" action="ppaction://hlinksldjump"/>
          </p:cNvPr>
          <p:cNvSpPr/>
          <p:nvPr/>
        </p:nvSpPr>
        <p:spPr>
          <a:xfrm rot="20486743">
            <a:off x="11081643" y="1538253"/>
            <a:ext cx="973832" cy="1299304"/>
          </a:xfrm>
          <a:prstGeom prst="round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111" name="Picture 110"/>
          <p:cNvPicPr>
            <a:picLocks noChangeAspect="1"/>
          </p:cNvPicPr>
          <p:nvPr/>
        </p:nvPicPr>
        <p:blipFill>
          <a:blip r:embed="rId65"/>
          <a:stretch>
            <a:fillRect/>
          </a:stretch>
        </p:blipFill>
        <p:spPr>
          <a:xfrm>
            <a:off x="10369413" y="156841"/>
            <a:ext cx="1712223" cy="804347"/>
          </a:xfrm>
          <a:prstGeom prst="rect">
            <a:avLst/>
          </a:prstGeom>
        </p:spPr>
      </p:pic>
      <p:pic>
        <p:nvPicPr>
          <p:cNvPr id="112" name="Picture 111"/>
          <p:cNvPicPr>
            <a:picLocks noChangeAspect="1"/>
          </p:cNvPicPr>
          <p:nvPr/>
        </p:nvPicPr>
        <p:blipFill rotWithShape="1">
          <a:blip r:embed="rId66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67">
                    <a14:imgEffect>
                      <a14:backgroundRemoval t="7692" b="96795" l="4403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7024382" y="2452088"/>
            <a:ext cx="1008404" cy="991313"/>
          </a:xfrm>
          <a:prstGeom prst="rect">
            <a:avLst/>
          </a:prstGeom>
        </p:spPr>
      </p:pic>
      <p:pic>
        <p:nvPicPr>
          <p:cNvPr id="110" name="Picture 109"/>
          <p:cNvPicPr>
            <a:picLocks noChangeAspect="1"/>
          </p:cNvPicPr>
          <p:nvPr/>
        </p:nvPicPr>
        <p:blipFill rotWithShape="1">
          <a:blip r:embed="rId6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4174251" y="1277781"/>
            <a:ext cx="3851311" cy="3986856"/>
          </a:xfrm>
          <a:prstGeom prst="rect">
            <a:avLst/>
          </a:prstGeom>
          <a:ln w="28575">
            <a:noFill/>
          </a:ln>
        </p:spPr>
      </p:pic>
    </p:spTree>
    <p:extLst>
      <p:ext uri="{BB962C8B-B14F-4D97-AF65-F5344CB8AC3E}">
        <p14:creationId xmlns:p14="http://schemas.microsoft.com/office/powerpoint/2010/main" val="855727298"/>
      </p:ext>
    </p:extLst>
  </p:cSld>
  <p:clrMapOvr>
    <a:masterClrMapping/>
  </p:clrMapOvr>
  <p:transition spd="slow" advClick="0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10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10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2000"/>
                            </p:stCondLst>
                            <p:childTnLst>
                              <p:par>
                                <p:cTn id="13" presetID="1" presetClass="emph" presetSubtype="2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animClr clrSpc="rgb" dir="cw">
                                      <p:cBhvr>
                                        <p:cTn id="14" dur="2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CC99"/>
                                      </p:to>
                                    </p:animClr>
                                    <p:set>
                                      <p:cBhvr>
                                        <p:cTn id="15" dur="2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6" dur="2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7" restart="whenNotActive" fill="hold" evtFilter="cancelBubble" nodeType="interactiveSeq">
                <p:stCondLst>
                  <p:cond evt="onClick" delay="0">
                    <p:tgtEl>
                      <p:spTgt spid="11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8" fill="hold">
                      <p:stCondLst>
                        <p:cond delay="0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300"/>
                                        <p:tgtEl>
                                          <p:spTgt spid="1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6" dur="300"/>
                                        <p:tgtEl>
                                          <p:spTgt spid="1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299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11"/>
                  </p:tgtEl>
                </p:cond>
              </p:nextCondLst>
            </p:seq>
          </p:childTnLst>
        </p:cTn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" name="Rectangle 35"/>
          <p:cNvSpPr/>
          <p:nvPr/>
        </p:nvSpPr>
        <p:spPr>
          <a:xfrm>
            <a:off x="3230310" y="368519"/>
            <a:ext cx="5725683" cy="5848288"/>
          </a:xfrm>
          <a:prstGeom prst="rect">
            <a:avLst/>
          </a:prstGeom>
          <a:noFill/>
          <a:ln w="114300">
            <a:solidFill>
              <a:srgbClr val="FFC000"/>
            </a:solidFill>
          </a:ln>
          <a:effectLst>
            <a:outerShdw blurRad="76200" dir="2700000" sx="102000" sy="102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 useBgFill="1">
        <p:nvSpPr>
          <p:cNvPr id="6" name="Puzzle1"/>
          <p:cNvSpPr>
            <a:spLocks noEditPoints="1" noChangeArrowheads="1"/>
          </p:cNvSpPr>
          <p:nvPr/>
        </p:nvSpPr>
        <p:spPr bwMode="auto">
          <a:xfrm>
            <a:off x="7094876" y="2561502"/>
            <a:ext cx="1635699" cy="848218"/>
          </a:xfrm>
          <a:custGeom>
            <a:avLst/>
            <a:gdLst>
              <a:gd name="T0" fmla="*/ 16740 w 21600"/>
              <a:gd name="T1" fmla="*/ 21078 h 21600"/>
              <a:gd name="T2" fmla="*/ 16976 w 21600"/>
              <a:gd name="T3" fmla="*/ 521 h 21600"/>
              <a:gd name="T4" fmla="*/ 4725 w 21600"/>
              <a:gd name="T5" fmla="*/ 856 h 21600"/>
              <a:gd name="T6" fmla="*/ 5040 w 21600"/>
              <a:gd name="T7" fmla="*/ 21004 h 21600"/>
              <a:gd name="T8" fmla="*/ 10811 w 21600"/>
              <a:gd name="T9" fmla="*/ 12885 h 21600"/>
              <a:gd name="T10" fmla="*/ 10845 w 21600"/>
              <a:gd name="T11" fmla="*/ 8714 h 21600"/>
              <a:gd name="T12" fmla="*/ 21600 w 21600"/>
              <a:gd name="T13" fmla="*/ 10000 h 21600"/>
              <a:gd name="T14" fmla="*/ 56 w 21600"/>
              <a:gd name="T15" fmla="*/ 10000 h 21600"/>
              <a:gd name="T16" fmla="*/ 6086 w 21600"/>
              <a:gd name="T17" fmla="*/ 2569 h 21600"/>
              <a:gd name="T18" fmla="*/ 16132 w 21600"/>
              <a:gd name="T19" fmla="*/ 19552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9360" y="20836"/>
                </a:moveTo>
                <a:lnTo>
                  <a:pt x="9528" y="20836"/>
                </a:lnTo>
                <a:lnTo>
                  <a:pt x="9686" y="20762"/>
                </a:lnTo>
                <a:lnTo>
                  <a:pt x="9810" y="20687"/>
                </a:lnTo>
                <a:lnTo>
                  <a:pt x="9922" y="20575"/>
                </a:lnTo>
                <a:lnTo>
                  <a:pt x="10012" y="20426"/>
                </a:lnTo>
                <a:lnTo>
                  <a:pt x="10068" y="20296"/>
                </a:lnTo>
                <a:lnTo>
                  <a:pt x="10113" y="20110"/>
                </a:lnTo>
                <a:lnTo>
                  <a:pt x="10136" y="19905"/>
                </a:lnTo>
                <a:lnTo>
                  <a:pt x="10136" y="19682"/>
                </a:lnTo>
                <a:lnTo>
                  <a:pt x="10113" y="19440"/>
                </a:lnTo>
                <a:lnTo>
                  <a:pt x="10068" y="19142"/>
                </a:lnTo>
                <a:lnTo>
                  <a:pt x="10012" y="18900"/>
                </a:lnTo>
                <a:lnTo>
                  <a:pt x="9900" y="18620"/>
                </a:lnTo>
                <a:lnTo>
                  <a:pt x="9787" y="18285"/>
                </a:lnTo>
                <a:lnTo>
                  <a:pt x="9641" y="17968"/>
                </a:lnTo>
                <a:lnTo>
                  <a:pt x="9472" y="17652"/>
                </a:lnTo>
                <a:lnTo>
                  <a:pt x="9382" y="17466"/>
                </a:lnTo>
                <a:lnTo>
                  <a:pt x="9315" y="17298"/>
                </a:lnTo>
                <a:lnTo>
                  <a:pt x="9258" y="17112"/>
                </a:lnTo>
                <a:lnTo>
                  <a:pt x="9191" y="16926"/>
                </a:lnTo>
                <a:lnTo>
                  <a:pt x="9123" y="16535"/>
                </a:lnTo>
                <a:lnTo>
                  <a:pt x="9101" y="16144"/>
                </a:lnTo>
                <a:lnTo>
                  <a:pt x="9101" y="15753"/>
                </a:lnTo>
                <a:lnTo>
                  <a:pt x="9168" y="15362"/>
                </a:lnTo>
                <a:lnTo>
                  <a:pt x="9236" y="14971"/>
                </a:lnTo>
                <a:lnTo>
                  <a:pt x="9360" y="14580"/>
                </a:lnTo>
                <a:lnTo>
                  <a:pt x="9495" y="14244"/>
                </a:lnTo>
                <a:lnTo>
                  <a:pt x="9663" y="13891"/>
                </a:lnTo>
                <a:lnTo>
                  <a:pt x="9855" y="13611"/>
                </a:lnTo>
                <a:lnTo>
                  <a:pt x="10068" y="13351"/>
                </a:lnTo>
                <a:lnTo>
                  <a:pt x="10293" y="13146"/>
                </a:lnTo>
                <a:lnTo>
                  <a:pt x="10552" y="12997"/>
                </a:lnTo>
                <a:lnTo>
                  <a:pt x="10811" y="12885"/>
                </a:lnTo>
                <a:lnTo>
                  <a:pt x="11069" y="12866"/>
                </a:lnTo>
                <a:lnTo>
                  <a:pt x="11351" y="12885"/>
                </a:lnTo>
                <a:lnTo>
                  <a:pt x="11610" y="12997"/>
                </a:lnTo>
                <a:lnTo>
                  <a:pt x="11846" y="13183"/>
                </a:lnTo>
                <a:lnTo>
                  <a:pt x="12060" y="13388"/>
                </a:lnTo>
                <a:lnTo>
                  <a:pt x="12251" y="13648"/>
                </a:lnTo>
                <a:lnTo>
                  <a:pt x="12419" y="13928"/>
                </a:lnTo>
                <a:lnTo>
                  <a:pt x="12555" y="14244"/>
                </a:lnTo>
                <a:lnTo>
                  <a:pt x="12690" y="14617"/>
                </a:lnTo>
                <a:lnTo>
                  <a:pt x="12768" y="15008"/>
                </a:lnTo>
                <a:lnTo>
                  <a:pt x="12836" y="15399"/>
                </a:lnTo>
                <a:lnTo>
                  <a:pt x="12858" y="15753"/>
                </a:lnTo>
                <a:lnTo>
                  <a:pt x="12858" y="16144"/>
                </a:lnTo>
                <a:lnTo>
                  <a:pt x="12813" y="16535"/>
                </a:lnTo>
                <a:lnTo>
                  <a:pt x="12746" y="16888"/>
                </a:lnTo>
                <a:lnTo>
                  <a:pt x="12667" y="17224"/>
                </a:lnTo>
                <a:lnTo>
                  <a:pt x="12510" y="17503"/>
                </a:lnTo>
                <a:lnTo>
                  <a:pt x="12228" y="18043"/>
                </a:lnTo>
                <a:lnTo>
                  <a:pt x="11970" y="18546"/>
                </a:lnTo>
                <a:lnTo>
                  <a:pt x="11868" y="18751"/>
                </a:lnTo>
                <a:lnTo>
                  <a:pt x="11778" y="18974"/>
                </a:lnTo>
                <a:lnTo>
                  <a:pt x="11711" y="19179"/>
                </a:lnTo>
                <a:lnTo>
                  <a:pt x="11666" y="19365"/>
                </a:lnTo>
                <a:lnTo>
                  <a:pt x="11632" y="19570"/>
                </a:lnTo>
                <a:lnTo>
                  <a:pt x="11632" y="19756"/>
                </a:lnTo>
                <a:lnTo>
                  <a:pt x="11632" y="19942"/>
                </a:lnTo>
                <a:lnTo>
                  <a:pt x="11643" y="20110"/>
                </a:lnTo>
                <a:lnTo>
                  <a:pt x="11711" y="20296"/>
                </a:lnTo>
                <a:lnTo>
                  <a:pt x="11801" y="20464"/>
                </a:lnTo>
                <a:lnTo>
                  <a:pt x="11891" y="20650"/>
                </a:lnTo>
                <a:lnTo>
                  <a:pt x="12037" y="20836"/>
                </a:lnTo>
                <a:lnTo>
                  <a:pt x="12206" y="21004"/>
                </a:lnTo>
                <a:lnTo>
                  <a:pt x="12419" y="21190"/>
                </a:lnTo>
                <a:lnTo>
                  <a:pt x="12667" y="21320"/>
                </a:lnTo>
                <a:lnTo>
                  <a:pt x="12960" y="21432"/>
                </a:lnTo>
                <a:lnTo>
                  <a:pt x="13286" y="21544"/>
                </a:lnTo>
                <a:lnTo>
                  <a:pt x="13612" y="21655"/>
                </a:lnTo>
                <a:lnTo>
                  <a:pt x="13983" y="21693"/>
                </a:lnTo>
                <a:lnTo>
                  <a:pt x="14343" y="21730"/>
                </a:lnTo>
                <a:lnTo>
                  <a:pt x="14715" y="21730"/>
                </a:lnTo>
                <a:lnTo>
                  <a:pt x="15075" y="21730"/>
                </a:lnTo>
                <a:lnTo>
                  <a:pt x="15446" y="21655"/>
                </a:lnTo>
                <a:lnTo>
                  <a:pt x="15794" y="21581"/>
                </a:lnTo>
                <a:lnTo>
                  <a:pt x="16132" y="21432"/>
                </a:lnTo>
                <a:lnTo>
                  <a:pt x="16458" y="21302"/>
                </a:lnTo>
                <a:lnTo>
                  <a:pt x="16740" y="21078"/>
                </a:lnTo>
                <a:lnTo>
                  <a:pt x="16976" y="20836"/>
                </a:lnTo>
                <a:lnTo>
                  <a:pt x="17043" y="20650"/>
                </a:lnTo>
                <a:lnTo>
                  <a:pt x="17088" y="20426"/>
                </a:lnTo>
                <a:lnTo>
                  <a:pt x="17133" y="20222"/>
                </a:lnTo>
                <a:lnTo>
                  <a:pt x="17156" y="19980"/>
                </a:lnTo>
                <a:lnTo>
                  <a:pt x="17167" y="19477"/>
                </a:lnTo>
                <a:lnTo>
                  <a:pt x="17167" y="18974"/>
                </a:lnTo>
                <a:lnTo>
                  <a:pt x="17156" y="18397"/>
                </a:lnTo>
                <a:lnTo>
                  <a:pt x="17111" y="17820"/>
                </a:lnTo>
                <a:lnTo>
                  <a:pt x="17066" y="17261"/>
                </a:lnTo>
                <a:lnTo>
                  <a:pt x="16998" y="16646"/>
                </a:lnTo>
                <a:lnTo>
                  <a:pt x="16852" y="15511"/>
                </a:lnTo>
                <a:lnTo>
                  <a:pt x="16740" y="14393"/>
                </a:lnTo>
                <a:lnTo>
                  <a:pt x="16717" y="13928"/>
                </a:lnTo>
                <a:lnTo>
                  <a:pt x="16695" y="13462"/>
                </a:lnTo>
                <a:lnTo>
                  <a:pt x="16717" y="13071"/>
                </a:lnTo>
                <a:lnTo>
                  <a:pt x="16785" y="12755"/>
                </a:lnTo>
                <a:lnTo>
                  <a:pt x="16852" y="12419"/>
                </a:lnTo>
                <a:lnTo>
                  <a:pt x="16953" y="12140"/>
                </a:lnTo>
                <a:lnTo>
                  <a:pt x="17088" y="11898"/>
                </a:lnTo>
                <a:lnTo>
                  <a:pt x="17212" y="11675"/>
                </a:lnTo>
                <a:lnTo>
                  <a:pt x="17370" y="11470"/>
                </a:lnTo>
                <a:lnTo>
                  <a:pt x="17516" y="11284"/>
                </a:lnTo>
                <a:lnTo>
                  <a:pt x="17696" y="11135"/>
                </a:lnTo>
                <a:lnTo>
                  <a:pt x="17865" y="11042"/>
                </a:lnTo>
                <a:lnTo>
                  <a:pt x="18033" y="10930"/>
                </a:lnTo>
                <a:lnTo>
                  <a:pt x="18213" y="10893"/>
                </a:lnTo>
                <a:lnTo>
                  <a:pt x="18382" y="10893"/>
                </a:lnTo>
                <a:lnTo>
                  <a:pt x="18551" y="10967"/>
                </a:lnTo>
                <a:lnTo>
                  <a:pt x="18708" y="11042"/>
                </a:lnTo>
                <a:lnTo>
                  <a:pt x="18855" y="11172"/>
                </a:lnTo>
                <a:lnTo>
                  <a:pt x="19012" y="11358"/>
                </a:lnTo>
                <a:lnTo>
                  <a:pt x="19136" y="11600"/>
                </a:lnTo>
                <a:lnTo>
                  <a:pt x="19271" y="11861"/>
                </a:lnTo>
                <a:lnTo>
                  <a:pt x="19440" y="12028"/>
                </a:lnTo>
                <a:lnTo>
                  <a:pt x="19608" y="12177"/>
                </a:lnTo>
                <a:lnTo>
                  <a:pt x="19822" y="12289"/>
                </a:lnTo>
                <a:lnTo>
                  <a:pt x="20025" y="12289"/>
                </a:lnTo>
                <a:lnTo>
                  <a:pt x="20238" y="12289"/>
                </a:lnTo>
                <a:lnTo>
                  <a:pt x="20452" y="12215"/>
                </a:lnTo>
                <a:lnTo>
                  <a:pt x="20643" y="12103"/>
                </a:lnTo>
                <a:lnTo>
                  <a:pt x="20846" y="11973"/>
                </a:lnTo>
                <a:lnTo>
                  <a:pt x="21037" y="11786"/>
                </a:lnTo>
                <a:lnTo>
                  <a:pt x="21206" y="11563"/>
                </a:lnTo>
                <a:lnTo>
                  <a:pt x="21363" y="11321"/>
                </a:lnTo>
                <a:lnTo>
                  <a:pt x="21465" y="11079"/>
                </a:lnTo>
                <a:lnTo>
                  <a:pt x="21577" y="10744"/>
                </a:lnTo>
                <a:lnTo>
                  <a:pt x="21622" y="10427"/>
                </a:lnTo>
                <a:lnTo>
                  <a:pt x="21645" y="10111"/>
                </a:lnTo>
                <a:lnTo>
                  <a:pt x="21622" y="9608"/>
                </a:lnTo>
                <a:lnTo>
                  <a:pt x="21577" y="9142"/>
                </a:lnTo>
                <a:lnTo>
                  <a:pt x="21465" y="8751"/>
                </a:lnTo>
                <a:lnTo>
                  <a:pt x="21363" y="8397"/>
                </a:lnTo>
                <a:lnTo>
                  <a:pt x="21206" y="8062"/>
                </a:lnTo>
                <a:lnTo>
                  <a:pt x="21037" y="7820"/>
                </a:lnTo>
                <a:lnTo>
                  <a:pt x="20846" y="7597"/>
                </a:lnTo>
                <a:lnTo>
                  <a:pt x="20643" y="7429"/>
                </a:lnTo>
                <a:lnTo>
                  <a:pt x="20452" y="7317"/>
                </a:lnTo>
                <a:lnTo>
                  <a:pt x="20238" y="7206"/>
                </a:lnTo>
                <a:lnTo>
                  <a:pt x="20025" y="7168"/>
                </a:lnTo>
                <a:lnTo>
                  <a:pt x="19822" y="7206"/>
                </a:lnTo>
                <a:lnTo>
                  <a:pt x="19608" y="7243"/>
                </a:lnTo>
                <a:lnTo>
                  <a:pt x="19440" y="7355"/>
                </a:lnTo>
                <a:lnTo>
                  <a:pt x="19271" y="7504"/>
                </a:lnTo>
                <a:lnTo>
                  <a:pt x="19136" y="7708"/>
                </a:lnTo>
                <a:lnTo>
                  <a:pt x="19012" y="7895"/>
                </a:lnTo>
                <a:lnTo>
                  <a:pt x="18832" y="8025"/>
                </a:lnTo>
                <a:lnTo>
                  <a:pt x="18663" y="8174"/>
                </a:lnTo>
                <a:lnTo>
                  <a:pt x="18472" y="8248"/>
                </a:lnTo>
                <a:lnTo>
                  <a:pt x="18270" y="8286"/>
                </a:lnTo>
                <a:lnTo>
                  <a:pt x="18078" y="8323"/>
                </a:lnTo>
                <a:lnTo>
                  <a:pt x="17887" y="8323"/>
                </a:lnTo>
                <a:lnTo>
                  <a:pt x="17696" y="8248"/>
                </a:lnTo>
                <a:lnTo>
                  <a:pt x="17493" y="8174"/>
                </a:lnTo>
                <a:lnTo>
                  <a:pt x="17302" y="8062"/>
                </a:lnTo>
                <a:lnTo>
                  <a:pt x="17133" y="7969"/>
                </a:lnTo>
                <a:lnTo>
                  <a:pt x="16976" y="7783"/>
                </a:lnTo>
                <a:lnTo>
                  <a:pt x="16852" y="7597"/>
                </a:lnTo>
                <a:lnTo>
                  <a:pt x="16740" y="7429"/>
                </a:lnTo>
                <a:lnTo>
                  <a:pt x="16672" y="7168"/>
                </a:lnTo>
                <a:lnTo>
                  <a:pt x="16638" y="6926"/>
                </a:lnTo>
                <a:lnTo>
                  <a:pt x="16616" y="6498"/>
                </a:lnTo>
                <a:lnTo>
                  <a:pt x="16616" y="5772"/>
                </a:lnTo>
                <a:lnTo>
                  <a:pt x="16650" y="4915"/>
                </a:lnTo>
                <a:lnTo>
                  <a:pt x="16695" y="3928"/>
                </a:lnTo>
                <a:lnTo>
                  <a:pt x="16762" y="2960"/>
                </a:lnTo>
                <a:lnTo>
                  <a:pt x="16830" y="1992"/>
                </a:lnTo>
                <a:lnTo>
                  <a:pt x="16908" y="1173"/>
                </a:lnTo>
                <a:lnTo>
                  <a:pt x="16976" y="521"/>
                </a:lnTo>
                <a:lnTo>
                  <a:pt x="16953" y="521"/>
                </a:lnTo>
                <a:lnTo>
                  <a:pt x="16931" y="521"/>
                </a:lnTo>
                <a:lnTo>
                  <a:pt x="16267" y="484"/>
                </a:lnTo>
                <a:lnTo>
                  <a:pt x="15637" y="428"/>
                </a:lnTo>
                <a:lnTo>
                  <a:pt x="15063" y="353"/>
                </a:lnTo>
                <a:lnTo>
                  <a:pt x="14523" y="279"/>
                </a:lnTo>
                <a:lnTo>
                  <a:pt x="14040" y="167"/>
                </a:lnTo>
                <a:lnTo>
                  <a:pt x="13635" y="93"/>
                </a:lnTo>
                <a:lnTo>
                  <a:pt x="13331" y="18"/>
                </a:lnTo>
                <a:lnTo>
                  <a:pt x="13117" y="18"/>
                </a:lnTo>
                <a:lnTo>
                  <a:pt x="12982" y="18"/>
                </a:lnTo>
                <a:lnTo>
                  <a:pt x="12858" y="130"/>
                </a:lnTo>
                <a:lnTo>
                  <a:pt x="12723" y="279"/>
                </a:lnTo>
                <a:lnTo>
                  <a:pt x="12622" y="446"/>
                </a:lnTo>
                <a:lnTo>
                  <a:pt x="12510" y="670"/>
                </a:lnTo>
                <a:lnTo>
                  <a:pt x="12419" y="912"/>
                </a:lnTo>
                <a:lnTo>
                  <a:pt x="12363" y="1210"/>
                </a:lnTo>
                <a:lnTo>
                  <a:pt x="12318" y="1526"/>
                </a:lnTo>
                <a:lnTo>
                  <a:pt x="12273" y="1843"/>
                </a:lnTo>
                <a:lnTo>
                  <a:pt x="12251" y="2215"/>
                </a:lnTo>
                <a:lnTo>
                  <a:pt x="12273" y="2532"/>
                </a:lnTo>
                <a:lnTo>
                  <a:pt x="12318" y="2886"/>
                </a:lnTo>
                <a:lnTo>
                  <a:pt x="12386" y="3240"/>
                </a:lnTo>
                <a:lnTo>
                  <a:pt x="12464" y="3556"/>
                </a:lnTo>
                <a:lnTo>
                  <a:pt x="12577" y="3891"/>
                </a:lnTo>
                <a:lnTo>
                  <a:pt x="12746" y="4171"/>
                </a:lnTo>
                <a:lnTo>
                  <a:pt x="12926" y="4487"/>
                </a:lnTo>
                <a:lnTo>
                  <a:pt x="13050" y="4860"/>
                </a:lnTo>
                <a:lnTo>
                  <a:pt x="13162" y="5251"/>
                </a:lnTo>
                <a:lnTo>
                  <a:pt x="13218" y="5604"/>
                </a:lnTo>
                <a:lnTo>
                  <a:pt x="13263" y="5995"/>
                </a:lnTo>
                <a:lnTo>
                  <a:pt x="13241" y="6386"/>
                </a:lnTo>
                <a:lnTo>
                  <a:pt x="13218" y="6740"/>
                </a:lnTo>
                <a:lnTo>
                  <a:pt x="13139" y="7094"/>
                </a:lnTo>
                <a:lnTo>
                  <a:pt x="13050" y="7429"/>
                </a:lnTo>
                <a:lnTo>
                  <a:pt x="12903" y="7746"/>
                </a:lnTo>
                <a:lnTo>
                  <a:pt x="12723" y="8025"/>
                </a:lnTo>
                <a:lnTo>
                  <a:pt x="12532" y="8286"/>
                </a:lnTo>
                <a:lnTo>
                  <a:pt x="12318" y="8491"/>
                </a:lnTo>
                <a:lnTo>
                  <a:pt x="12060" y="8677"/>
                </a:lnTo>
                <a:lnTo>
                  <a:pt x="11756" y="8788"/>
                </a:lnTo>
                <a:lnTo>
                  <a:pt x="11452" y="8826"/>
                </a:lnTo>
                <a:lnTo>
                  <a:pt x="11283" y="8826"/>
                </a:lnTo>
                <a:lnTo>
                  <a:pt x="11126" y="8826"/>
                </a:lnTo>
                <a:lnTo>
                  <a:pt x="11002" y="8788"/>
                </a:lnTo>
                <a:lnTo>
                  <a:pt x="10845" y="8714"/>
                </a:lnTo>
                <a:lnTo>
                  <a:pt x="10721" y="8640"/>
                </a:lnTo>
                <a:lnTo>
                  <a:pt x="10608" y="8565"/>
                </a:lnTo>
                <a:lnTo>
                  <a:pt x="10485" y="8453"/>
                </a:lnTo>
                <a:lnTo>
                  <a:pt x="10372" y="8323"/>
                </a:lnTo>
                <a:lnTo>
                  <a:pt x="10181" y="8062"/>
                </a:lnTo>
                <a:lnTo>
                  <a:pt x="10035" y="7746"/>
                </a:lnTo>
                <a:lnTo>
                  <a:pt x="9900" y="7392"/>
                </a:lnTo>
                <a:lnTo>
                  <a:pt x="9787" y="7001"/>
                </a:lnTo>
                <a:lnTo>
                  <a:pt x="9731" y="6610"/>
                </a:lnTo>
                <a:lnTo>
                  <a:pt x="9686" y="6219"/>
                </a:lnTo>
                <a:lnTo>
                  <a:pt x="9663" y="5772"/>
                </a:lnTo>
                <a:lnTo>
                  <a:pt x="9686" y="5381"/>
                </a:lnTo>
                <a:lnTo>
                  <a:pt x="9753" y="4990"/>
                </a:lnTo>
                <a:lnTo>
                  <a:pt x="9832" y="4636"/>
                </a:lnTo>
                <a:lnTo>
                  <a:pt x="9945" y="4320"/>
                </a:lnTo>
                <a:lnTo>
                  <a:pt x="10068" y="4022"/>
                </a:lnTo>
                <a:lnTo>
                  <a:pt x="10203" y="3817"/>
                </a:lnTo>
                <a:lnTo>
                  <a:pt x="10316" y="3593"/>
                </a:lnTo>
                <a:lnTo>
                  <a:pt x="10395" y="3351"/>
                </a:lnTo>
                <a:lnTo>
                  <a:pt x="10462" y="3109"/>
                </a:lnTo>
                <a:lnTo>
                  <a:pt x="10507" y="2848"/>
                </a:lnTo>
                <a:lnTo>
                  <a:pt x="10530" y="2606"/>
                </a:lnTo>
                <a:lnTo>
                  <a:pt x="10507" y="2346"/>
                </a:lnTo>
                <a:lnTo>
                  <a:pt x="10462" y="2141"/>
                </a:lnTo>
                <a:lnTo>
                  <a:pt x="10395" y="1880"/>
                </a:lnTo>
                <a:lnTo>
                  <a:pt x="10293" y="1638"/>
                </a:lnTo>
                <a:lnTo>
                  <a:pt x="10158" y="1415"/>
                </a:lnTo>
                <a:lnTo>
                  <a:pt x="9967" y="1210"/>
                </a:lnTo>
                <a:lnTo>
                  <a:pt x="9753" y="986"/>
                </a:lnTo>
                <a:lnTo>
                  <a:pt x="9495" y="819"/>
                </a:lnTo>
                <a:lnTo>
                  <a:pt x="9191" y="670"/>
                </a:lnTo>
                <a:lnTo>
                  <a:pt x="8842" y="521"/>
                </a:lnTo>
                <a:lnTo>
                  <a:pt x="8471" y="446"/>
                </a:lnTo>
                <a:lnTo>
                  <a:pt x="7998" y="428"/>
                </a:lnTo>
                <a:lnTo>
                  <a:pt x="7413" y="428"/>
                </a:lnTo>
                <a:lnTo>
                  <a:pt x="6817" y="446"/>
                </a:lnTo>
                <a:lnTo>
                  <a:pt x="6187" y="521"/>
                </a:lnTo>
                <a:lnTo>
                  <a:pt x="5602" y="633"/>
                </a:lnTo>
                <a:lnTo>
                  <a:pt x="5107" y="744"/>
                </a:lnTo>
                <a:lnTo>
                  <a:pt x="4725" y="856"/>
                </a:lnTo>
                <a:lnTo>
                  <a:pt x="4848" y="1564"/>
                </a:lnTo>
                <a:lnTo>
                  <a:pt x="5028" y="2495"/>
                </a:lnTo>
                <a:lnTo>
                  <a:pt x="5175" y="3556"/>
                </a:lnTo>
                <a:lnTo>
                  <a:pt x="5298" y="4673"/>
                </a:lnTo>
                <a:lnTo>
                  <a:pt x="5343" y="5213"/>
                </a:lnTo>
                <a:lnTo>
                  <a:pt x="5388" y="5753"/>
                </a:lnTo>
                <a:lnTo>
                  <a:pt x="5411" y="6275"/>
                </a:lnTo>
                <a:lnTo>
                  <a:pt x="5411" y="6740"/>
                </a:lnTo>
                <a:lnTo>
                  <a:pt x="5366" y="7168"/>
                </a:lnTo>
                <a:lnTo>
                  <a:pt x="5321" y="7541"/>
                </a:lnTo>
                <a:lnTo>
                  <a:pt x="5287" y="7708"/>
                </a:lnTo>
                <a:lnTo>
                  <a:pt x="5242" y="7857"/>
                </a:lnTo>
                <a:lnTo>
                  <a:pt x="5197" y="7969"/>
                </a:lnTo>
                <a:lnTo>
                  <a:pt x="5130" y="8062"/>
                </a:lnTo>
                <a:lnTo>
                  <a:pt x="5006" y="8248"/>
                </a:lnTo>
                <a:lnTo>
                  <a:pt x="4848" y="8397"/>
                </a:lnTo>
                <a:lnTo>
                  <a:pt x="4725" y="8528"/>
                </a:lnTo>
                <a:lnTo>
                  <a:pt x="4567" y="8640"/>
                </a:lnTo>
                <a:lnTo>
                  <a:pt x="4421" y="8714"/>
                </a:lnTo>
                <a:lnTo>
                  <a:pt x="4263" y="8751"/>
                </a:lnTo>
                <a:lnTo>
                  <a:pt x="4095" y="8788"/>
                </a:lnTo>
                <a:lnTo>
                  <a:pt x="3948" y="8788"/>
                </a:lnTo>
                <a:lnTo>
                  <a:pt x="3791" y="8751"/>
                </a:lnTo>
                <a:lnTo>
                  <a:pt x="3667" y="8714"/>
                </a:lnTo>
                <a:lnTo>
                  <a:pt x="3510" y="8677"/>
                </a:lnTo>
                <a:lnTo>
                  <a:pt x="3386" y="8602"/>
                </a:lnTo>
                <a:lnTo>
                  <a:pt x="3251" y="8491"/>
                </a:lnTo>
                <a:lnTo>
                  <a:pt x="3127" y="8360"/>
                </a:lnTo>
                <a:lnTo>
                  <a:pt x="3015" y="8248"/>
                </a:lnTo>
                <a:lnTo>
                  <a:pt x="2925" y="8062"/>
                </a:lnTo>
                <a:lnTo>
                  <a:pt x="2778" y="7857"/>
                </a:lnTo>
                <a:lnTo>
                  <a:pt x="2610" y="7671"/>
                </a:lnTo>
                <a:lnTo>
                  <a:pt x="2407" y="7541"/>
                </a:lnTo>
                <a:lnTo>
                  <a:pt x="2171" y="7466"/>
                </a:lnTo>
                <a:lnTo>
                  <a:pt x="1957" y="7429"/>
                </a:lnTo>
                <a:lnTo>
                  <a:pt x="1698" y="7429"/>
                </a:lnTo>
                <a:lnTo>
                  <a:pt x="1462" y="7466"/>
                </a:lnTo>
                <a:lnTo>
                  <a:pt x="1226" y="7559"/>
                </a:lnTo>
                <a:lnTo>
                  <a:pt x="989" y="7708"/>
                </a:lnTo>
                <a:lnTo>
                  <a:pt x="776" y="7932"/>
                </a:lnTo>
                <a:lnTo>
                  <a:pt x="551" y="8211"/>
                </a:lnTo>
                <a:lnTo>
                  <a:pt x="382" y="8528"/>
                </a:lnTo>
                <a:lnTo>
                  <a:pt x="315" y="8714"/>
                </a:lnTo>
                <a:lnTo>
                  <a:pt x="236" y="8919"/>
                </a:lnTo>
                <a:lnTo>
                  <a:pt x="191" y="9142"/>
                </a:lnTo>
                <a:lnTo>
                  <a:pt x="123" y="9347"/>
                </a:lnTo>
                <a:lnTo>
                  <a:pt x="78" y="9608"/>
                </a:lnTo>
                <a:lnTo>
                  <a:pt x="56" y="9887"/>
                </a:lnTo>
                <a:lnTo>
                  <a:pt x="33" y="10185"/>
                </a:lnTo>
                <a:lnTo>
                  <a:pt x="33" y="10464"/>
                </a:lnTo>
                <a:lnTo>
                  <a:pt x="33" y="10706"/>
                </a:lnTo>
                <a:lnTo>
                  <a:pt x="56" y="10967"/>
                </a:lnTo>
                <a:lnTo>
                  <a:pt x="78" y="11172"/>
                </a:lnTo>
                <a:lnTo>
                  <a:pt x="123" y="11395"/>
                </a:lnTo>
                <a:lnTo>
                  <a:pt x="168" y="11600"/>
                </a:lnTo>
                <a:lnTo>
                  <a:pt x="236" y="11786"/>
                </a:lnTo>
                <a:lnTo>
                  <a:pt x="292" y="11973"/>
                </a:lnTo>
                <a:lnTo>
                  <a:pt x="382" y="12140"/>
                </a:lnTo>
                <a:lnTo>
                  <a:pt x="540" y="12419"/>
                </a:lnTo>
                <a:lnTo>
                  <a:pt x="731" y="12680"/>
                </a:lnTo>
                <a:lnTo>
                  <a:pt x="944" y="12866"/>
                </a:lnTo>
                <a:lnTo>
                  <a:pt x="1158" y="12997"/>
                </a:lnTo>
                <a:lnTo>
                  <a:pt x="1395" y="13108"/>
                </a:lnTo>
                <a:lnTo>
                  <a:pt x="1608" y="13183"/>
                </a:lnTo>
                <a:lnTo>
                  <a:pt x="1856" y="13183"/>
                </a:lnTo>
                <a:lnTo>
                  <a:pt x="2070" y="13146"/>
                </a:lnTo>
                <a:lnTo>
                  <a:pt x="2261" y="13071"/>
                </a:lnTo>
                <a:lnTo>
                  <a:pt x="2430" y="12960"/>
                </a:lnTo>
                <a:lnTo>
                  <a:pt x="2587" y="12792"/>
                </a:lnTo>
                <a:lnTo>
                  <a:pt x="2688" y="12606"/>
                </a:lnTo>
                <a:lnTo>
                  <a:pt x="2801" y="12419"/>
                </a:lnTo>
                <a:lnTo>
                  <a:pt x="2925" y="12289"/>
                </a:lnTo>
                <a:lnTo>
                  <a:pt x="3082" y="12177"/>
                </a:lnTo>
                <a:lnTo>
                  <a:pt x="3228" y="12103"/>
                </a:lnTo>
                <a:lnTo>
                  <a:pt x="3408" y="12103"/>
                </a:lnTo>
                <a:lnTo>
                  <a:pt x="3577" y="12103"/>
                </a:lnTo>
                <a:lnTo>
                  <a:pt x="3723" y="12177"/>
                </a:lnTo>
                <a:lnTo>
                  <a:pt x="3903" y="12252"/>
                </a:lnTo>
                <a:lnTo>
                  <a:pt x="4072" y="12364"/>
                </a:lnTo>
                <a:lnTo>
                  <a:pt x="4230" y="12494"/>
                </a:lnTo>
                <a:lnTo>
                  <a:pt x="4353" y="12643"/>
                </a:lnTo>
                <a:lnTo>
                  <a:pt x="4488" y="12829"/>
                </a:lnTo>
                <a:lnTo>
                  <a:pt x="4567" y="13034"/>
                </a:lnTo>
                <a:lnTo>
                  <a:pt x="4657" y="13257"/>
                </a:lnTo>
                <a:lnTo>
                  <a:pt x="4702" y="13462"/>
                </a:lnTo>
                <a:lnTo>
                  <a:pt x="4725" y="13686"/>
                </a:lnTo>
                <a:lnTo>
                  <a:pt x="4702" y="14282"/>
                </a:lnTo>
                <a:lnTo>
                  <a:pt x="4657" y="15045"/>
                </a:lnTo>
                <a:lnTo>
                  <a:pt x="4612" y="15976"/>
                </a:lnTo>
                <a:lnTo>
                  <a:pt x="4590" y="16926"/>
                </a:lnTo>
                <a:lnTo>
                  <a:pt x="4567" y="17968"/>
                </a:lnTo>
                <a:lnTo>
                  <a:pt x="4567" y="19011"/>
                </a:lnTo>
                <a:lnTo>
                  <a:pt x="4590" y="19514"/>
                </a:lnTo>
                <a:lnTo>
                  <a:pt x="4612" y="19980"/>
                </a:lnTo>
                <a:lnTo>
                  <a:pt x="4657" y="20426"/>
                </a:lnTo>
                <a:lnTo>
                  <a:pt x="4725" y="20836"/>
                </a:lnTo>
                <a:lnTo>
                  <a:pt x="4848" y="20929"/>
                </a:lnTo>
                <a:lnTo>
                  <a:pt x="5040" y="21004"/>
                </a:lnTo>
                <a:lnTo>
                  <a:pt x="5265" y="21078"/>
                </a:lnTo>
                <a:lnTo>
                  <a:pt x="5478" y="21115"/>
                </a:lnTo>
                <a:lnTo>
                  <a:pt x="6041" y="21115"/>
                </a:lnTo>
                <a:lnTo>
                  <a:pt x="6637" y="21078"/>
                </a:lnTo>
                <a:lnTo>
                  <a:pt x="7312" y="21004"/>
                </a:lnTo>
                <a:lnTo>
                  <a:pt x="7998" y="20929"/>
                </a:lnTo>
                <a:lnTo>
                  <a:pt x="8696" y="20855"/>
                </a:lnTo>
                <a:lnTo>
                  <a:pt x="9360" y="20836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7" name="Puzzle3"/>
          <p:cNvSpPr>
            <a:spLocks noEditPoints="1" noChangeArrowheads="1"/>
          </p:cNvSpPr>
          <p:nvPr/>
        </p:nvSpPr>
        <p:spPr bwMode="auto">
          <a:xfrm>
            <a:off x="4643730" y="597996"/>
            <a:ext cx="1012316" cy="1221887"/>
          </a:xfrm>
          <a:custGeom>
            <a:avLst/>
            <a:gdLst>
              <a:gd name="T0" fmla="*/ 10391 w 21600"/>
              <a:gd name="T1" fmla="*/ 15806 h 21600"/>
              <a:gd name="T2" fmla="*/ 20551 w 21600"/>
              <a:gd name="T3" fmla="*/ 21088 h 21600"/>
              <a:gd name="T4" fmla="*/ 13180 w 21600"/>
              <a:gd name="T5" fmla="*/ 13801 h 21600"/>
              <a:gd name="T6" fmla="*/ 20551 w 21600"/>
              <a:gd name="T7" fmla="*/ 7025 h 21600"/>
              <a:gd name="T8" fmla="*/ 10500 w 21600"/>
              <a:gd name="T9" fmla="*/ 52 h 21600"/>
              <a:gd name="T10" fmla="*/ 692 w 21600"/>
              <a:gd name="T11" fmla="*/ 6802 h 21600"/>
              <a:gd name="T12" fmla="*/ 8064 w 21600"/>
              <a:gd name="T13" fmla="*/ 13526 h 21600"/>
              <a:gd name="T14" fmla="*/ 692 w 21600"/>
              <a:gd name="T15" fmla="*/ 21088 h 21600"/>
              <a:gd name="T16" fmla="*/ 2273 w 21600"/>
              <a:gd name="T17" fmla="*/ 7719 h 21600"/>
              <a:gd name="T18" fmla="*/ 19149 w 21600"/>
              <a:gd name="T19" fmla="*/ 20237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6625" y="20892"/>
                </a:moveTo>
                <a:lnTo>
                  <a:pt x="7105" y="21023"/>
                </a:lnTo>
                <a:lnTo>
                  <a:pt x="7513" y="21088"/>
                </a:lnTo>
                <a:lnTo>
                  <a:pt x="7922" y="21115"/>
                </a:lnTo>
                <a:lnTo>
                  <a:pt x="8242" y="21115"/>
                </a:lnTo>
                <a:lnTo>
                  <a:pt x="8544" y="21062"/>
                </a:lnTo>
                <a:lnTo>
                  <a:pt x="8810" y="20997"/>
                </a:lnTo>
                <a:lnTo>
                  <a:pt x="9023" y="20892"/>
                </a:lnTo>
                <a:lnTo>
                  <a:pt x="9148" y="20761"/>
                </a:lnTo>
                <a:lnTo>
                  <a:pt x="9290" y="20616"/>
                </a:lnTo>
                <a:lnTo>
                  <a:pt x="9361" y="20459"/>
                </a:lnTo>
                <a:lnTo>
                  <a:pt x="9396" y="20289"/>
                </a:lnTo>
                <a:lnTo>
                  <a:pt x="9396" y="20092"/>
                </a:lnTo>
                <a:lnTo>
                  <a:pt x="9325" y="19909"/>
                </a:lnTo>
                <a:lnTo>
                  <a:pt x="9219" y="19738"/>
                </a:lnTo>
                <a:lnTo>
                  <a:pt x="9094" y="19555"/>
                </a:lnTo>
                <a:lnTo>
                  <a:pt x="8917" y="19384"/>
                </a:lnTo>
                <a:lnTo>
                  <a:pt x="8650" y="19162"/>
                </a:lnTo>
                <a:lnTo>
                  <a:pt x="8437" y="18900"/>
                </a:lnTo>
                <a:lnTo>
                  <a:pt x="8277" y="18624"/>
                </a:lnTo>
                <a:lnTo>
                  <a:pt x="8135" y="18349"/>
                </a:lnTo>
                <a:lnTo>
                  <a:pt x="8028" y="18048"/>
                </a:lnTo>
                <a:lnTo>
                  <a:pt x="7993" y="17746"/>
                </a:lnTo>
                <a:lnTo>
                  <a:pt x="7993" y="17471"/>
                </a:lnTo>
                <a:lnTo>
                  <a:pt x="8028" y="17169"/>
                </a:lnTo>
                <a:lnTo>
                  <a:pt x="8135" y="16920"/>
                </a:lnTo>
                <a:lnTo>
                  <a:pt x="8277" y="16671"/>
                </a:lnTo>
                <a:lnTo>
                  <a:pt x="8366" y="16540"/>
                </a:lnTo>
                <a:lnTo>
                  <a:pt x="8473" y="16409"/>
                </a:lnTo>
                <a:lnTo>
                  <a:pt x="8615" y="16317"/>
                </a:lnTo>
                <a:lnTo>
                  <a:pt x="8739" y="16213"/>
                </a:lnTo>
                <a:lnTo>
                  <a:pt x="8881" y="16134"/>
                </a:lnTo>
                <a:lnTo>
                  <a:pt x="9059" y="16055"/>
                </a:lnTo>
                <a:lnTo>
                  <a:pt x="9254" y="15990"/>
                </a:lnTo>
                <a:lnTo>
                  <a:pt x="9432" y="15911"/>
                </a:lnTo>
                <a:lnTo>
                  <a:pt x="9663" y="15885"/>
                </a:lnTo>
                <a:lnTo>
                  <a:pt x="9876" y="15833"/>
                </a:lnTo>
                <a:lnTo>
                  <a:pt x="10142" y="15806"/>
                </a:lnTo>
                <a:lnTo>
                  <a:pt x="10391" y="15806"/>
                </a:lnTo>
                <a:lnTo>
                  <a:pt x="10728" y="15806"/>
                </a:lnTo>
                <a:lnTo>
                  <a:pt x="10995" y="15806"/>
                </a:lnTo>
                <a:lnTo>
                  <a:pt x="11279" y="15833"/>
                </a:lnTo>
                <a:lnTo>
                  <a:pt x="11546" y="15885"/>
                </a:lnTo>
                <a:lnTo>
                  <a:pt x="11776" y="15937"/>
                </a:lnTo>
                <a:lnTo>
                  <a:pt x="12025" y="15990"/>
                </a:lnTo>
                <a:lnTo>
                  <a:pt x="12221" y="16055"/>
                </a:lnTo>
                <a:lnTo>
                  <a:pt x="12434" y="16134"/>
                </a:lnTo>
                <a:lnTo>
                  <a:pt x="12611" y="16213"/>
                </a:lnTo>
                <a:lnTo>
                  <a:pt x="12771" y="16317"/>
                </a:lnTo>
                <a:lnTo>
                  <a:pt x="12913" y="16409"/>
                </a:lnTo>
                <a:lnTo>
                  <a:pt x="13038" y="16514"/>
                </a:lnTo>
                <a:lnTo>
                  <a:pt x="13251" y="16737"/>
                </a:lnTo>
                <a:lnTo>
                  <a:pt x="13428" y="16986"/>
                </a:lnTo>
                <a:lnTo>
                  <a:pt x="13517" y="17248"/>
                </a:lnTo>
                <a:lnTo>
                  <a:pt x="13588" y="17523"/>
                </a:lnTo>
                <a:lnTo>
                  <a:pt x="13588" y="17799"/>
                </a:lnTo>
                <a:lnTo>
                  <a:pt x="13517" y="18074"/>
                </a:lnTo>
                <a:lnTo>
                  <a:pt x="13428" y="18323"/>
                </a:lnTo>
                <a:lnTo>
                  <a:pt x="13286" y="18572"/>
                </a:lnTo>
                <a:lnTo>
                  <a:pt x="13109" y="18808"/>
                </a:lnTo>
                <a:lnTo>
                  <a:pt x="12878" y="19031"/>
                </a:lnTo>
                <a:lnTo>
                  <a:pt x="12434" y="19411"/>
                </a:lnTo>
                <a:lnTo>
                  <a:pt x="12132" y="19738"/>
                </a:lnTo>
                <a:lnTo>
                  <a:pt x="12025" y="19856"/>
                </a:lnTo>
                <a:lnTo>
                  <a:pt x="11919" y="20014"/>
                </a:lnTo>
                <a:lnTo>
                  <a:pt x="11883" y="20132"/>
                </a:lnTo>
                <a:lnTo>
                  <a:pt x="11883" y="20263"/>
                </a:lnTo>
                <a:lnTo>
                  <a:pt x="11883" y="20394"/>
                </a:lnTo>
                <a:lnTo>
                  <a:pt x="11954" y="20485"/>
                </a:lnTo>
                <a:lnTo>
                  <a:pt x="12061" y="20590"/>
                </a:lnTo>
                <a:lnTo>
                  <a:pt x="12185" y="20695"/>
                </a:lnTo>
                <a:lnTo>
                  <a:pt x="12327" y="20787"/>
                </a:lnTo>
                <a:lnTo>
                  <a:pt x="12540" y="20892"/>
                </a:lnTo>
                <a:lnTo>
                  <a:pt x="12771" y="20997"/>
                </a:lnTo>
                <a:lnTo>
                  <a:pt x="13073" y="21088"/>
                </a:lnTo>
                <a:lnTo>
                  <a:pt x="13428" y="21193"/>
                </a:lnTo>
                <a:lnTo>
                  <a:pt x="13873" y="21298"/>
                </a:lnTo>
                <a:lnTo>
                  <a:pt x="14317" y="21390"/>
                </a:lnTo>
                <a:lnTo>
                  <a:pt x="14778" y="21468"/>
                </a:lnTo>
                <a:lnTo>
                  <a:pt x="15294" y="21547"/>
                </a:lnTo>
                <a:lnTo>
                  <a:pt x="15809" y="21600"/>
                </a:lnTo>
                <a:lnTo>
                  <a:pt x="16359" y="21652"/>
                </a:lnTo>
                <a:lnTo>
                  <a:pt x="16875" y="21678"/>
                </a:lnTo>
                <a:lnTo>
                  <a:pt x="17407" y="21678"/>
                </a:lnTo>
                <a:lnTo>
                  <a:pt x="17958" y="21678"/>
                </a:lnTo>
                <a:lnTo>
                  <a:pt x="18473" y="21652"/>
                </a:lnTo>
                <a:lnTo>
                  <a:pt x="18953" y="21573"/>
                </a:lnTo>
                <a:lnTo>
                  <a:pt x="19397" y="21495"/>
                </a:lnTo>
                <a:lnTo>
                  <a:pt x="19841" y="21390"/>
                </a:lnTo>
                <a:lnTo>
                  <a:pt x="20214" y="21272"/>
                </a:lnTo>
                <a:lnTo>
                  <a:pt x="20551" y="21088"/>
                </a:lnTo>
                <a:lnTo>
                  <a:pt x="20480" y="20787"/>
                </a:lnTo>
                <a:lnTo>
                  <a:pt x="20409" y="20485"/>
                </a:lnTo>
                <a:lnTo>
                  <a:pt x="20356" y="20158"/>
                </a:lnTo>
                <a:lnTo>
                  <a:pt x="20356" y="19804"/>
                </a:lnTo>
                <a:lnTo>
                  <a:pt x="20321" y="19083"/>
                </a:lnTo>
                <a:lnTo>
                  <a:pt x="20356" y="18349"/>
                </a:lnTo>
                <a:lnTo>
                  <a:pt x="20409" y="17641"/>
                </a:lnTo>
                <a:lnTo>
                  <a:pt x="20480" y="17012"/>
                </a:lnTo>
                <a:lnTo>
                  <a:pt x="20551" y="16488"/>
                </a:lnTo>
                <a:lnTo>
                  <a:pt x="20551" y="16055"/>
                </a:lnTo>
                <a:lnTo>
                  <a:pt x="20551" y="15911"/>
                </a:lnTo>
                <a:lnTo>
                  <a:pt x="20445" y="15754"/>
                </a:lnTo>
                <a:lnTo>
                  <a:pt x="20356" y="15610"/>
                </a:lnTo>
                <a:lnTo>
                  <a:pt x="20178" y="15452"/>
                </a:lnTo>
                <a:lnTo>
                  <a:pt x="20001" y="15334"/>
                </a:lnTo>
                <a:lnTo>
                  <a:pt x="19770" y="15230"/>
                </a:lnTo>
                <a:lnTo>
                  <a:pt x="19521" y="15125"/>
                </a:lnTo>
                <a:lnTo>
                  <a:pt x="19290" y="15059"/>
                </a:lnTo>
                <a:lnTo>
                  <a:pt x="19024" y="15007"/>
                </a:lnTo>
                <a:lnTo>
                  <a:pt x="18740" y="14954"/>
                </a:lnTo>
                <a:lnTo>
                  <a:pt x="18509" y="14954"/>
                </a:lnTo>
                <a:lnTo>
                  <a:pt x="18225" y="14954"/>
                </a:lnTo>
                <a:lnTo>
                  <a:pt x="17994" y="15007"/>
                </a:lnTo>
                <a:lnTo>
                  <a:pt x="17763" y="15085"/>
                </a:lnTo>
                <a:lnTo>
                  <a:pt x="17550" y="15177"/>
                </a:lnTo>
                <a:lnTo>
                  <a:pt x="17372" y="15308"/>
                </a:lnTo>
                <a:lnTo>
                  <a:pt x="17176" y="15426"/>
                </a:lnTo>
                <a:lnTo>
                  <a:pt x="16928" y="15557"/>
                </a:lnTo>
                <a:lnTo>
                  <a:pt x="16661" y="15636"/>
                </a:lnTo>
                <a:lnTo>
                  <a:pt x="16359" y="15688"/>
                </a:lnTo>
                <a:lnTo>
                  <a:pt x="16022" y="15715"/>
                </a:lnTo>
                <a:lnTo>
                  <a:pt x="15667" y="15688"/>
                </a:lnTo>
                <a:lnTo>
                  <a:pt x="15294" y="15662"/>
                </a:lnTo>
                <a:lnTo>
                  <a:pt x="14956" y="15583"/>
                </a:lnTo>
                <a:lnTo>
                  <a:pt x="14619" y="15479"/>
                </a:lnTo>
                <a:lnTo>
                  <a:pt x="14281" y="15334"/>
                </a:lnTo>
                <a:lnTo>
                  <a:pt x="13961" y="15177"/>
                </a:lnTo>
                <a:lnTo>
                  <a:pt x="13695" y="14981"/>
                </a:lnTo>
                <a:lnTo>
                  <a:pt x="13588" y="14850"/>
                </a:lnTo>
                <a:lnTo>
                  <a:pt x="13482" y="14732"/>
                </a:lnTo>
                <a:lnTo>
                  <a:pt x="13393" y="14600"/>
                </a:lnTo>
                <a:lnTo>
                  <a:pt x="13322" y="14456"/>
                </a:lnTo>
                <a:lnTo>
                  <a:pt x="13251" y="14299"/>
                </a:lnTo>
                <a:lnTo>
                  <a:pt x="13215" y="14155"/>
                </a:lnTo>
                <a:lnTo>
                  <a:pt x="13180" y="13971"/>
                </a:lnTo>
                <a:lnTo>
                  <a:pt x="13180" y="13801"/>
                </a:lnTo>
                <a:lnTo>
                  <a:pt x="13180" y="13591"/>
                </a:lnTo>
                <a:lnTo>
                  <a:pt x="13215" y="13395"/>
                </a:lnTo>
                <a:lnTo>
                  <a:pt x="13251" y="13198"/>
                </a:lnTo>
                <a:lnTo>
                  <a:pt x="13322" y="13015"/>
                </a:lnTo>
                <a:lnTo>
                  <a:pt x="13393" y="12870"/>
                </a:lnTo>
                <a:lnTo>
                  <a:pt x="13482" y="12713"/>
                </a:lnTo>
                <a:lnTo>
                  <a:pt x="13588" y="12569"/>
                </a:lnTo>
                <a:lnTo>
                  <a:pt x="13730" y="12438"/>
                </a:lnTo>
                <a:lnTo>
                  <a:pt x="13997" y="12215"/>
                </a:lnTo>
                <a:lnTo>
                  <a:pt x="14334" y="12005"/>
                </a:lnTo>
                <a:lnTo>
                  <a:pt x="14690" y="11861"/>
                </a:lnTo>
                <a:lnTo>
                  <a:pt x="15063" y="11756"/>
                </a:lnTo>
                <a:lnTo>
                  <a:pt x="15436" y="11678"/>
                </a:lnTo>
                <a:lnTo>
                  <a:pt x="15809" y="11638"/>
                </a:lnTo>
                <a:lnTo>
                  <a:pt x="16182" y="11638"/>
                </a:lnTo>
                <a:lnTo>
                  <a:pt x="16555" y="11678"/>
                </a:lnTo>
                <a:lnTo>
                  <a:pt x="16910" y="11730"/>
                </a:lnTo>
                <a:lnTo>
                  <a:pt x="17248" y="11835"/>
                </a:lnTo>
                <a:lnTo>
                  <a:pt x="17514" y="11966"/>
                </a:lnTo>
                <a:lnTo>
                  <a:pt x="17763" y="12110"/>
                </a:lnTo>
                <a:lnTo>
                  <a:pt x="17887" y="12215"/>
                </a:lnTo>
                <a:lnTo>
                  <a:pt x="18065" y="12307"/>
                </a:lnTo>
                <a:lnTo>
                  <a:pt x="18260" y="12412"/>
                </a:lnTo>
                <a:lnTo>
                  <a:pt x="18438" y="12464"/>
                </a:lnTo>
                <a:lnTo>
                  <a:pt x="18669" y="12543"/>
                </a:lnTo>
                <a:lnTo>
                  <a:pt x="18882" y="12569"/>
                </a:lnTo>
                <a:lnTo>
                  <a:pt x="19113" y="12595"/>
                </a:lnTo>
                <a:lnTo>
                  <a:pt x="19361" y="12608"/>
                </a:lnTo>
                <a:lnTo>
                  <a:pt x="19592" y="12608"/>
                </a:lnTo>
                <a:lnTo>
                  <a:pt x="19841" y="12595"/>
                </a:lnTo>
                <a:lnTo>
                  <a:pt x="20072" y="12543"/>
                </a:lnTo>
                <a:lnTo>
                  <a:pt x="20321" y="12490"/>
                </a:lnTo>
                <a:lnTo>
                  <a:pt x="20551" y="12438"/>
                </a:lnTo>
                <a:lnTo>
                  <a:pt x="20800" y="12333"/>
                </a:lnTo>
                <a:lnTo>
                  <a:pt x="20996" y="12241"/>
                </a:lnTo>
                <a:lnTo>
                  <a:pt x="21244" y="12110"/>
                </a:lnTo>
                <a:lnTo>
                  <a:pt x="21298" y="12032"/>
                </a:lnTo>
                <a:lnTo>
                  <a:pt x="21404" y="11966"/>
                </a:lnTo>
                <a:lnTo>
                  <a:pt x="21475" y="11861"/>
                </a:lnTo>
                <a:lnTo>
                  <a:pt x="21511" y="11730"/>
                </a:lnTo>
                <a:lnTo>
                  <a:pt x="21617" y="11481"/>
                </a:lnTo>
                <a:lnTo>
                  <a:pt x="21653" y="11180"/>
                </a:lnTo>
                <a:lnTo>
                  <a:pt x="21653" y="10826"/>
                </a:lnTo>
                <a:lnTo>
                  <a:pt x="21653" y="10472"/>
                </a:lnTo>
                <a:lnTo>
                  <a:pt x="21582" y="10092"/>
                </a:lnTo>
                <a:lnTo>
                  <a:pt x="21511" y="9725"/>
                </a:lnTo>
                <a:lnTo>
                  <a:pt x="21298" y="8912"/>
                </a:lnTo>
                <a:lnTo>
                  <a:pt x="21067" y="8191"/>
                </a:lnTo>
                <a:lnTo>
                  <a:pt x="20800" y="7536"/>
                </a:lnTo>
                <a:lnTo>
                  <a:pt x="20551" y="7025"/>
                </a:lnTo>
                <a:lnTo>
                  <a:pt x="20001" y="7103"/>
                </a:lnTo>
                <a:lnTo>
                  <a:pt x="19432" y="7156"/>
                </a:lnTo>
                <a:lnTo>
                  <a:pt x="18846" y="7208"/>
                </a:lnTo>
                <a:lnTo>
                  <a:pt x="18225" y="7208"/>
                </a:lnTo>
                <a:lnTo>
                  <a:pt x="17656" y="7208"/>
                </a:lnTo>
                <a:lnTo>
                  <a:pt x="17070" y="7182"/>
                </a:lnTo>
                <a:lnTo>
                  <a:pt x="16484" y="7156"/>
                </a:lnTo>
                <a:lnTo>
                  <a:pt x="15986" y="7103"/>
                </a:lnTo>
                <a:lnTo>
                  <a:pt x="14992" y="6999"/>
                </a:lnTo>
                <a:lnTo>
                  <a:pt x="14210" y="6907"/>
                </a:lnTo>
                <a:lnTo>
                  <a:pt x="13695" y="6828"/>
                </a:lnTo>
                <a:lnTo>
                  <a:pt x="13517" y="6802"/>
                </a:lnTo>
                <a:lnTo>
                  <a:pt x="13073" y="6645"/>
                </a:lnTo>
                <a:lnTo>
                  <a:pt x="12700" y="6474"/>
                </a:lnTo>
                <a:lnTo>
                  <a:pt x="12363" y="6304"/>
                </a:lnTo>
                <a:lnTo>
                  <a:pt x="12132" y="6094"/>
                </a:lnTo>
                <a:lnTo>
                  <a:pt x="11919" y="5871"/>
                </a:lnTo>
                <a:lnTo>
                  <a:pt x="11776" y="5649"/>
                </a:lnTo>
                <a:lnTo>
                  <a:pt x="11688" y="5413"/>
                </a:lnTo>
                <a:lnTo>
                  <a:pt x="11617" y="5190"/>
                </a:lnTo>
                <a:lnTo>
                  <a:pt x="11617" y="4941"/>
                </a:lnTo>
                <a:lnTo>
                  <a:pt x="11652" y="4718"/>
                </a:lnTo>
                <a:lnTo>
                  <a:pt x="11723" y="4482"/>
                </a:lnTo>
                <a:lnTo>
                  <a:pt x="11812" y="4285"/>
                </a:lnTo>
                <a:lnTo>
                  <a:pt x="11919" y="4089"/>
                </a:lnTo>
                <a:lnTo>
                  <a:pt x="12096" y="3905"/>
                </a:lnTo>
                <a:lnTo>
                  <a:pt x="12292" y="3735"/>
                </a:lnTo>
                <a:lnTo>
                  <a:pt x="12505" y="3604"/>
                </a:lnTo>
                <a:lnTo>
                  <a:pt x="12700" y="3460"/>
                </a:lnTo>
                <a:lnTo>
                  <a:pt x="12878" y="3250"/>
                </a:lnTo>
                <a:lnTo>
                  <a:pt x="13038" y="3027"/>
                </a:lnTo>
                <a:lnTo>
                  <a:pt x="13180" y="2752"/>
                </a:lnTo>
                <a:lnTo>
                  <a:pt x="13286" y="2477"/>
                </a:lnTo>
                <a:lnTo>
                  <a:pt x="13322" y="2175"/>
                </a:lnTo>
                <a:lnTo>
                  <a:pt x="13357" y="1874"/>
                </a:lnTo>
                <a:lnTo>
                  <a:pt x="13286" y="1572"/>
                </a:lnTo>
                <a:lnTo>
                  <a:pt x="13180" y="1271"/>
                </a:lnTo>
                <a:lnTo>
                  <a:pt x="13038" y="983"/>
                </a:lnTo>
                <a:lnTo>
                  <a:pt x="12949" y="865"/>
                </a:lnTo>
                <a:lnTo>
                  <a:pt x="12807" y="733"/>
                </a:lnTo>
                <a:lnTo>
                  <a:pt x="12665" y="616"/>
                </a:lnTo>
                <a:lnTo>
                  <a:pt x="12505" y="511"/>
                </a:lnTo>
                <a:lnTo>
                  <a:pt x="12327" y="406"/>
                </a:lnTo>
                <a:lnTo>
                  <a:pt x="12132" y="314"/>
                </a:lnTo>
                <a:lnTo>
                  <a:pt x="11883" y="235"/>
                </a:lnTo>
                <a:lnTo>
                  <a:pt x="11652" y="183"/>
                </a:lnTo>
                <a:lnTo>
                  <a:pt x="11368" y="104"/>
                </a:lnTo>
                <a:lnTo>
                  <a:pt x="11101" y="78"/>
                </a:lnTo>
                <a:lnTo>
                  <a:pt x="10800" y="52"/>
                </a:lnTo>
                <a:lnTo>
                  <a:pt x="10444" y="52"/>
                </a:lnTo>
                <a:lnTo>
                  <a:pt x="10142" y="52"/>
                </a:lnTo>
                <a:lnTo>
                  <a:pt x="9840" y="78"/>
                </a:lnTo>
                <a:lnTo>
                  <a:pt x="9574" y="104"/>
                </a:lnTo>
                <a:lnTo>
                  <a:pt x="9325" y="157"/>
                </a:lnTo>
                <a:lnTo>
                  <a:pt x="9094" y="209"/>
                </a:lnTo>
                <a:lnTo>
                  <a:pt x="8846" y="262"/>
                </a:lnTo>
                <a:lnTo>
                  <a:pt x="8650" y="340"/>
                </a:lnTo>
                <a:lnTo>
                  <a:pt x="8437" y="432"/>
                </a:lnTo>
                <a:lnTo>
                  <a:pt x="8277" y="511"/>
                </a:lnTo>
                <a:lnTo>
                  <a:pt x="8100" y="616"/>
                </a:lnTo>
                <a:lnTo>
                  <a:pt x="7957" y="707"/>
                </a:lnTo>
                <a:lnTo>
                  <a:pt x="7833" y="838"/>
                </a:lnTo>
                <a:lnTo>
                  <a:pt x="7620" y="1061"/>
                </a:lnTo>
                <a:lnTo>
                  <a:pt x="7442" y="1336"/>
                </a:lnTo>
                <a:lnTo>
                  <a:pt x="7353" y="1599"/>
                </a:lnTo>
                <a:lnTo>
                  <a:pt x="7318" y="1900"/>
                </a:lnTo>
                <a:lnTo>
                  <a:pt x="7318" y="2175"/>
                </a:lnTo>
                <a:lnTo>
                  <a:pt x="7353" y="2450"/>
                </a:lnTo>
                <a:lnTo>
                  <a:pt x="7442" y="2726"/>
                </a:lnTo>
                <a:lnTo>
                  <a:pt x="7620" y="2975"/>
                </a:lnTo>
                <a:lnTo>
                  <a:pt x="7833" y="3198"/>
                </a:lnTo>
                <a:lnTo>
                  <a:pt x="8064" y="3433"/>
                </a:lnTo>
                <a:lnTo>
                  <a:pt x="8295" y="3630"/>
                </a:lnTo>
                <a:lnTo>
                  <a:pt x="8508" y="3853"/>
                </a:lnTo>
                <a:lnTo>
                  <a:pt x="8686" y="4089"/>
                </a:lnTo>
                <a:lnTo>
                  <a:pt x="8775" y="4312"/>
                </a:lnTo>
                <a:lnTo>
                  <a:pt x="8846" y="4561"/>
                </a:lnTo>
                <a:lnTo>
                  <a:pt x="8846" y="4810"/>
                </a:lnTo>
                <a:lnTo>
                  <a:pt x="8810" y="5059"/>
                </a:lnTo>
                <a:lnTo>
                  <a:pt x="8721" y="5295"/>
                </a:lnTo>
                <a:lnTo>
                  <a:pt x="8579" y="5544"/>
                </a:lnTo>
                <a:lnTo>
                  <a:pt x="8366" y="5766"/>
                </a:lnTo>
                <a:lnTo>
                  <a:pt x="8135" y="5976"/>
                </a:lnTo>
                <a:lnTo>
                  <a:pt x="7833" y="6199"/>
                </a:lnTo>
                <a:lnTo>
                  <a:pt x="7478" y="6369"/>
                </a:lnTo>
                <a:lnTo>
                  <a:pt x="7069" y="6527"/>
                </a:lnTo>
                <a:lnTo>
                  <a:pt x="6590" y="6671"/>
                </a:lnTo>
                <a:lnTo>
                  <a:pt x="6092" y="6802"/>
                </a:lnTo>
                <a:lnTo>
                  <a:pt x="5684" y="6802"/>
                </a:lnTo>
                <a:lnTo>
                  <a:pt x="5133" y="6802"/>
                </a:lnTo>
                <a:lnTo>
                  <a:pt x="4547" y="6802"/>
                </a:lnTo>
                <a:lnTo>
                  <a:pt x="3872" y="6802"/>
                </a:lnTo>
                <a:lnTo>
                  <a:pt x="3144" y="6802"/>
                </a:lnTo>
                <a:lnTo>
                  <a:pt x="2362" y="6802"/>
                </a:lnTo>
                <a:lnTo>
                  <a:pt x="1545" y="6802"/>
                </a:lnTo>
                <a:lnTo>
                  <a:pt x="692" y="6802"/>
                </a:lnTo>
                <a:lnTo>
                  <a:pt x="586" y="7234"/>
                </a:lnTo>
                <a:lnTo>
                  <a:pt x="461" y="7837"/>
                </a:lnTo>
                <a:lnTo>
                  <a:pt x="355" y="8493"/>
                </a:lnTo>
                <a:lnTo>
                  <a:pt x="248" y="9187"/>
                </a:lnTo>
                <a:lnTo>
                  <a:pt x="142" y="9869"/>
                </a:lnTo>
                <a:lnTo>
                  <a:pt x="106" y="10498"/>
                </a:lnTo>
                <a:lnTo>
                  <a:pt x="106" y="10983"/>
                </a:lnTo>
                <a:lnTo>
                  <a:pt x="106" y="11311"/>
                </a:lnTo>
                <a:lnTo>
                  <a:pt x="213" y="11481"/>
                </a:lnTo>
                <a:lnTo>
                  <a:pt x="319" y="11651"/>
                </a:lnTo>
                <a:lnTo>
                  <a:pt x="497" y="11783"/>
                </a:lnTo>
                <a:lnTo>
                  <a:pt x="692" y="11914"/>
                </a:lnTo>
                <a:lnTo>
                  <a:pt x="941" y="12032"/>
                </a:lnTo>
                <a:lnTo>
                  <a:pt x="1207" y="12110"/>
                </a:lnTo>
                <a:lnTo>
                  <a:pt x="1509" y="12189"/>
                </a:lnTo>
                <a:lnTo>
                  <a:pt x="1794" y="12241"/>
                </a:lnTo>
                <a:lnTo>
                  <a:pt x="2131" y="12267"/>
                </a:lnTo>
                <a:lnTo>
                  <a:pt x="2433" y="12281"/>
                </a:lnTo>
                <a:lnTo>
                  <a:pt x="2735" y="12267"/>
                </a:lnTo>
                <a:lnTo>
                  <a:pt x="3055" y="12241"/>
                </a:lnTo>
                <a:lnTo>
                  <a:pt x="3357" y="12189"/>
                </a:lnTo>
                <a:lnTo>
                  <a:pt x="3623" y="12084"/>
                </a:lnTo>
                <a:lnTo>
                  <a:pt x="3872" y="11979"/>
                </a:lnTo>
                <a:lnTo>
                  <a:pt x="4103" y="11861"/>
                </a:lnTo>
                <a:lnTo>
                  <a:pt x="4316" y="11704"/>
                </a:lnTo>
                <a:lnTo>
                  <a:pt x="4582" y="11612"/>
                </a:lnTo>
                <a:lnTo>
                  <a:pt x="4849" y="11533"/>
                </a:lnTo>
                <a:lnTo>
                  <a:pt x="5169" y="11507"/>
                </a:lnTo>
                <a:lnTo>
                  <a:pt x="5506" y="11481"/>
                </a:lnTo>
                <a:lnTo>
                  <a:pt x="5808" y="11507"/>
                </a:lnTo>
                <a:lnTo>
                  <a:pt x="6146" y="11560"/>
                </a:lnTo>
                <a:lnTo>
                  <a:pt x="6501" y="11651"/>
                </a:lnTo>
                <a:lnTo>
                  <a:pt x="6803" y="11783"/>
                </a:lnTo>
                <a:lnTo>
                  <a:pt x="7105" y="11940"/>
                </a:lnTo>
                <a:lnTo>
                  <a:pt x="7353" y="12110"/>
                </a:lnTo>
                <a:lnTo>
                  <a:pt x="7584" y="12333"/>
                </a:lnTo>
                <a:lnTo>
                  <a:pt x="7798" y="12595"/>
                </a:lnTo>
                <a:lnTo>
                  <a:pt x="7922" y="12870"/>
                </a:lnTo>
                <a:lnTo>
                  <a:pt x="8028" y="13198"/>
                </a:lnTo>
                <a:lnTo>
                  <a:pt x="8064" y="13526"/>
                </a:lnTo>
                <a:lnTo>
                  <a:pt x="8028" y="13775"/>
                </a:lnTo>
                <a:lnTo>
                  <a:pt x="7922" y="13998"/>
                </a:lnTo>
                <a:lnTo>
                  <a:pt x="7798" y="14220"/>
                </a:lnTo>
                <a:lnTo>
                  <a:pt x="7584" y="14404"/>
                </a:lnTo>
                <a:lnTo>
                  <a:pt x="7353" y="14574"/>
                </a:lnTo>
                <a:lnTo>
                  <a:pt x="7105" y="14732"/>
                </a:lnTo>
                <a:lnTo>
                  <a:pt x="6803" y="14850"/>
                </a:lnTo>
                <a:lnTo>
                  <a:pt x="6501" y="14954"/>
                </a:lnTo>
                <a:lnTo>
                  <a:pt x="6146" y="15033"/>
                </a:lnTo>
                <a:lnTo>
                  <a:pt x="5808" y="15085"/>
                </a:lnTo>
                <a:lnTo>
                  <a:pt x="5506" y="15085"/>
                </a:lnTo>
                <a:lnTo>
                  <a:pt x="5169" y="15059"/>
                </a:lnTo>
                <a:lnTo>
                  <a:pt x="4849" y="15007"/>
                </a:lnTo>
                <a:lnTo>
                  <a:pt x="4582" y="14902"/>
                </a:lnTo>
                <a:lnTo>
                  <a:pt x="4316" y="14784"/>
                </a:lnTo>
                <a:lnTo>
                  <a:pt x="4103" y="14600"/>
                </a:lnTo>
                <a:lnTo>
                  <a:pt x="3907" y="14430"/>
                </a:lnTo>
                <a:lnTo>
                  <a:pt x="3659" y="14299"/>
                </a:lnTo>
                <a:lnTo>
                  <a:pt x="3428" y="14194"/>
                </a:lnTo>
                <a:lnTo>
                  <a:pt x="3179" y="14129"/>
                </a:lnTo>
                <a:lnTo>
                  <a:pt x="2913" y="14102"/>
                </a:lnTo>
                <a:lnTo>
                  <a:pt x="2646" y="14102"/>
                </a:lnTo>
                <a:lnTo>
                  <a:pt x="2362" y="14129"/>
                </a:lnTo>
                <a:lnTo>
                  <a:pt x="2096" y="14168"/>
                </a:lnTo>
                <a:lnTo>
                  <a:pt x="1811" y="14273"/>
                </a:lnTo>
                <a:lnTo>
                  <a:pt x="1545" y="14378"/>
                </a:lnTo>
                <a:lnTo>
                  <a:pt x="1314" y="14496"/>
                </a:lnTo>
                <a:lnTo>
                  <a:pt x="1065" y="14653"/>
                </a:lnTo>
                <a:lnTo>
                  <a:pt x="870" y="14797"/>
                </a:lnTo>
                <a:lnTo>
                  <a:pt x="657" y="14981"/>
                </a:lnTo>
                <a:lnTo>
                  <a:pt x="497" y="15177"/>
                </a:lnTo>
                <a:lnTo>
                  <a:pt x="390" y="15413"/>
                </a:lnTo>
                <a:lnTo>
                  <a:pt x="284" y="15636"/>
                </a:lnTo>
                <a:lnTo>
                  <a:pt x="248" y="15911"/>
                </a:lnTo>
                <a:lnTo>
                  <a:pt x="284" y="16239"/>
                </a:lnTo>
                <a:lnTo>
                  <a:pt x="319" y="16566"/>
                </a:lnTo>
                <a:lnTo>
                  <a:pt x="497" y="17340"/>
                </a:lnTo>
                <a:lnTo>
                  <a:pt x="692" y="18152"/>
                </a:lnTo>
                <a:lnTo>
                  <a:pt x="799" y="18559"/>
                </a:lnTo>
                <a:lnTo>
                  <a:pt x="905" y="18978"/>
                </a:lnTo>
                <a:lnTo>
                  <a:pt x="959" y="19384"/>
                </a:lnTo>
                <a:lnTo>
                  <a:pt x="994" y="19791"/>
                </a:lnTo>
                <a:lnTo>
                  <a:pt x="994" y="20132"/>
                </a:lnTo>
                <a:lnTo>
                  <a:pt x="959" y="20485"/>
                </a:lnTo>
                <a:lnTo>
                  <a:pt x="941" y="20669"/>
                </a:lnTo>
                <a:lnTo>
                  <a:pt x="870" y="20813"/>
                </a:lnTo>
                <a:lnTo>
                  <a:pt x="799" y="20970"/>
                </a:lnTo>
                <a:lnTo>
                  <a:pt x="692" y="21088"/>
                </a:lnTo>
                <a:lnTo>
                  <a:pt x="1474" y="20997"/>
                </a:lnTo>
                <a:lnTo>
                  <a:pt x="2291" y="20866"/>
                </a:lnTo>
                <a:lnTo>
                  <a:pt x="3108" y="20787"/>
                </a:lnTo>
                <a:lnTo>
                  <a:pt x="3907" y="20721"/>
                </a:lnTo>
                <a:lnTo>
                  <a:pt x="4653" y="20695"/>
                </a:lnTo>
                <a:lnTo>
                  <a:pt x="5364" y="20695"/>
                </a:lnTo>
                <a:lnTo>
                  <a:pt x="5701" y="20721"/>
                </a:lnTo>
                <a:lnTo>
                  <a:pt x="6057" y="20761"/>
                </a:lnTo>
                <a:lnTo>
                  <a:pt x="6323" y="20813"/>
                </a:lnTo>
                <a:lnTo>
                  <a:pt x="6625" y="20892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8" name="Puzzle2"/>
          <p:cNvSpPr>
            <a:spLocks noEditPoints="1" noChangeArrowheads="1"/>
          </p:cNvSpPr>
          <p:nvPr/>
        </p:nvSpPr>
        <p:spPr bwMode="auto">
          <a:xfrm>
            <a:off x="4348895" y="1487656"/>
            <a:ext cx="1615707" cy="1112935"/>
          </a:xfrm>
          <a:custGeom>
            <a:avLst/>
            <a:gdLst>
              <a:gd name="T0" fmla="*/ 11 w 21600"/>
              <a:gd name="T1" fmla="*/ 13386 h 21600"/>
              <a:gd name="T2" fmla="*/ 4202 w 21600"/>
              <a:gd name="T3" fmla="*/ 21161 h 21600"/>
              <a:gd name="T4" fmla="*/ 10400 w 21600"/>
              <a:gd name="T5" fmla="*/ 13909 h 21600"/>
              <a:gd name="T6" fmla="*/ 16821 w 21600"/>
              <a:gd name="T7" fmla="*/ 21190 h 21600"/>
              <a:gd name="T8" fmla="*/ 21600 w 21600"/>
              <a:gd name="T9" fmla="*/ 15083 h 21600"/>
              <a:gd name="T10" fmla="*/ 16889 w 21600"/>
              <a:gd name="T11" fmla="*/ 5739 h 21600"/>
              <a:gd name="T12" fmla="*/ 10800 w 21600"/>
              <a:gd name="T13" fmla="*/ 28 h 21600"/>
              <a:gd name="T14" fmla="*/ 4202 w 21600"/>
              <a:gd name="T15" fmla="*/ 5894 h 21600"/>
              <a:gd name="T16" fmla="*/ 5388 w 21600"/>
              <a:gd name="T17" fmla="*/ 6742 h 21600"/>
              <a:gd name="T18" fmla="*/ 16177 w 21600"/>
              <a:gd name="T19" fmla="*/ 20441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4247" y="12354"/>
                </a:moveTo>
                <a:lnTo>
                  <a:pt x="4134" y="12468"/>
                </a:lnTo>
                <a:lnTo>
                  <a:pt x="4010" y="12581"/>
                </a:lnTo>
                <a:lnTo>
                  <a:pt x="3897" y="12637"/>
                </a:lnTo>
                <a:lnTo>
                  <a:pt x="3773" y="12694"/>
                </a:lnTo>
                <a:lnTo>
                  <a:pt x="3637" y="12694"/>
                </a:lnTo>
                <a:lnTo>
                  <a:pt x="3524" y="12694"/>
                </a:lnTo>
                <a:lnTo>
                  <a:pt x="3400" y="12665"/>
                </a:lnTo>
                <a:lnTo>
                  <a:pt x="3287" y="12609"/>
                </a:lnTo>
                <a:lnTo>
                  <a:pt x="3027" y="12496"/>
                </a:lnTo>
                <a:lnTo>
                  <a:pt x="2790" y="12340"/>
                </a:lnTo>
                <a:lnTo>
                  <a:pt x="2530" y="12142"/>
                </a:lnTo>
                <a:lnTo>
                  <a:pt x="2293" y="11987"/>
                </a:lnTo>
                <a:lnTo>
                  <a:pt x="2033" y="11817"/>
                </a:lnTo>
                <a:lnTo>
                  <a:pt x="1773" y="11676"/>
                </a:lnTo>
                <a:lnTo>
                  <a:pt x="1638" y="11662"/>
                </a:lnTo>
                <a:lnTo>
                  <a:pt x="1513" y="11634"/>
                </a:lnTo>
                <a:lnTo>
                  <a:pt x="1378" y="11634"/>
                </a:lnTo>
                <a:lnTo>
                  <a:pt x="1253" y="11634"/>
                </a:lnTo>
                <a:lnTo>
                  <a:pt x="1118" y="11662"/>
                </a:lnTo>
                <a:lnTo>
                  <a:pt x="971" y="11732"/>
                </a:lnTo>
                <a:lnTo>
                  <a:pt x="835" y="11817"/>
                </a:lnTo>
                <a:lnTo>
                  <a:pt x="711" y="11959"/>
                </a:lnTo>
                <a:lnTo>
                  <a:pt x="553" y="12086"/>
                </a:lnTo>
                <a:lnTo>
                  <a:pt x="429" y="12284"/>
                </a:lnTo>
                <a:lnTo>
                  <a:pt x="271" y="12524"/>
                </a:lnTo>
                <a:lnTo>
                  <a:pt x="146" y="12793"/>
                </a:lnTo>
                <a:lnTo>
                  <a:pt x="79" y="12962"/>
                </a:lnTo>
                <a:lnTo>
                  <a:pt x="33" y="13146"/>
                </a:lnTo>
                <a:lnTo>
                  <a:pt x="11" y="13386"/>
                </a:lnTo>
                <a:lnTo>
                  <a:pt x="11" y="13641"/>
                </a:lnTo>
                <a:lnTo>
                  <a:pt x="33" y="13881"/>
                </a:lnTo>
                <a:lnTo>
                  <a:pt x="101" y="14150"/>
                </a:lnTo>
                <a:lnTo>
                  <a:pt x="192" y="14404"/>
                </a:lnTo>
                <a:lnTo>
                  <a:pt x="293" y="14645"/>
                </a:lnTo>
                <a:lnTo>
                  <a:pt x="451" y="14857"/>
                </a:lnTo>
                <a:lnTo>
                  <a:pt x="621" y="15054"/>
                </a:lnTo>
                <a:lnTo>
                  <a:pt x="734" y="15125"/>
                </a:lnTo>
                <a:lnTo>
                  <a:pt x="835" y="15210"/>
                </a:lnTo>
                <a:lnTo>
                  <a:pt x="948" y="15267"/>
                </a:lnTo>
                <a:lnTo>
                  <a:pt x="1084" y="15323"/>
                </a:lnTo>
                <a:lnTo>
                  <a:pt x="1208" y="15351"/>
                </a:lnTo>
                <a:lnTo>
                  <a:pt x="1355" y="15380"/>
                </a:lnTo>
                <a:lnTo>
                  <a:pt x="1513" y="15380"/>
                </a:lnTo>
                <a:lnTo>
                  <a:pt x="1683" y="15380"/>
                </a:lnTo>
                <a:lnTo>
                  <a:pt x="1864" y="15351"/>
                </a:lnTo>
                <a:lnTo>
                  <a:pt x="2033" y="15323"/>
                </a:lnTo>
                <a:lnTo>
                  <a:pt x="2225" y="15238"/>
                </a:lnTo>
                <a:lnTo>
                  <a:pt x="2428" y="15153"/>
                </a:lnTo>
                <a:lnTo>
                  <a:pt x="2745" y="15026"/>
                </a:lnTo>
                <a:lnTo>
                  <a:pt x="3005" y="14913"/>
                </a:lnTo>
                <a:lnTo>
                  <a:pt x="3264" y="14828"/>
                </a:lnTo>
                <a:lnTo>
                  <a:pt x="3513" y="14800"/>
                </a:lnTo>
                <a:lnTo>
                  <a:pt x="3615" y="14828"/>
                </a:lnTo>
                <a:lnTo>
                  <a:pt x="3728" y="14857"/>
                </a:lnTo>
                <a:lnTo>
                  <a:pt x="3807" y="14913"/>
                </a:lnTo>
                <a:lnTo>
                  <a:pt x="3920" y="14998"/>
                </a:lnTo>
                <a:lnTo>
                  <a:pt x="4010" y="15097"/>
                </a:lnTo>
                <a:lnTo>
                  <a:pt x="4089" y="15238"/>
                </a:lnTo>
                <a:lnTo>
                  <a:pt x="4179" y="15408"/>
                </a:lnTo>
                <a:lnTo>
                  <a:pt x="4247" y="15620"/>
                </a:lnTo>
                <a:lnTo>
                  <a:pt x="4326" y="15860"/>
                </a:lnTo>
                <a:lnTo>
                  <a:pt x="4394" y="16129"/>
                </a:lnTo>
                <a:lnTo>
                  <a:pt x="4439" y="16440"/>
                </a:lnTo>
                <a:lnTo>
                  <a:pt x="4507" y="16737"/>
                </a:lnTo>
                <a:lnTo>
                  <a:pt x="4552" y="17090"/>
                </a:lnTo>
                <a:lnTo>
                  <a:pt x="4575" y="17443"/>
                </a:lnTo>
                <a:lnTo>
                  <a:pt x="4586" y="17825"/>
                </a:lnTo>
                <a:lnTo>
                  <a:pt x="4586" y="18193"/>
                </a:lnTo>
                <a:lnTo>
                  <a:pt x="4586" y="18574"/>
                </a:lnTo>
                <a:lnTo>
                  <a:pt x="4586" y="18984"/>
                </a:lnTo>
                <a:lnTo>
                  <a:pt x="4552" y="19366"/>
                </a:lnTo>
                <a:lnTo>
                  <a:pt x="4507" y="19748"/>
                </a:lnTo>
                <a:lnTo>
                  <a:pt x="4462" y="20129"/>
                </a:lnTo>
                <a:lnTo>
                  <a:pt x="4371" y="20483"/>
                </a:lnTo>
                <a:lnTo>
                  <a:pt x="4292" y="20836"/>
                </a:lnTo>
                <a:lnTo>
                  <a:pt x="4202" y="21161"/>
                </a:lnTo>
                <a:lnTo>
                  <a:pt x="4744" y="21161"/>
                </a:lnTo>
                <a:lnTo>
                  <a:pt x="5264" y="21161"/>
                </a:lnTo>
                <a:lnTo>
                  <a:pt x="5784" y="21161"/>
                </a:lnTo>
                <a:lnTo>
                  <a:pt x="6235" y="21161"/>
                </a:lnTo>
                <a:lnTo>
                  <a:pt x="6676" y="21161"/>
                </a:lnTo>
                <a:lnTo>
                  <a:pt x="7060" y="21161"/>
                </a:lnTo>
                <a:lnTo>
                  <a:pt x="7410" y="21161"/>
                </a:lnTo>
                <a:lnTo>
                  <a:pt x="7670" y="21161"/>
                </a:lnTo>
                <a:lnTo>
                  <a:pt x="8020" y="21020"/>
                </a:lnTo>
                <a:lnTo>
                  <a:pt x="8303" y="20893"/>
                </a:lnTo>
                <a:lnTo>
                  <a:pt x="8563" y="20695"/>
                </a:lnTo>
                <a:lnTo>
                  <a:pt x="8800" y="20511"/>
                </a:lnTo>
                <a:lnTo>
                  <a:pt x="8969" y="20285"/>
                </a:lnTo>
                <a:lnTo>
                  <a:pt x="9150" y="20045"/>
                </a:lnTo>
                <a:lnTo>
                  <a:pt x="9252" y="19804"/>
                </a:lnTo>
                <a:lnTo>
                  <a:pt x="9342" y="19550"/>
                </a:lnTo>
                <a:lnTo>
                  <a:pt x="9410" y="19281"/>
                </a:lnTo>
                <a:lnTo>
                  <a:pt x="9433" y="19013"/>
                </a:lnTo>
                <a:lnTo>
                  <a:pt x="9433" y="18744"/>
                </a:lnTo>
                <a:lnTo>
                  <a:pt x="9387" y="18504"/>
                </a:lnTo>
                <a:lnTo>
                  <a:pt x="9320" y="18221"/>
                </a:lnTo>
                <a:lnTo>
                  <a:pt x="9207" y="17981"/>
                </a:lnTo>
                <a:lnTo>
                  <a:pt x="9105" y="17740"/>
                </a:lnTo>
                <a:lnTo>
                  <a:pt x="8924" y="17514"/>
                </a:lnTo>
                <a:lnTo>
                  <a:pt x="8777" y="17274"/>
                </a:lnTo>
                <a:lnTo>
                  <a:pt x="8642" y="17034"/>
                </a:lnTo>
                <a:lnTo>
                  <a:pt x="8563" y="16765"/>
                </a:lnTo>
                <a:lnTo>
                  <a:pt x="8472" y="16468"/>
                </a:lnTo>
                <a:lnTo>
                  <a:pt x="8450" y="16157"/>
                </a:lnTo>
                <a:lnTo>
                  <a:pt x="8450" y="15860"/>
                </a:lnTo>
                <a:lnTo>
                  <a:pt x="8472" y="15563"/>
                </a:lnTo>
                <a:lnTo>
                  <a:pt x="8540" y="15267"/>
                </a:lnTo>
                <a:lnTo>
                  <a:pt x="8642" y="14998"/>
                </a:lnTo>
                <a:lnTo>
                  <a:pt x="8777" y="14729"/>
                </a:lnTo>
                <a:lnTo>
                  <a:pt x="8868" y="14616"/>
                </a:lnTo>
                <a:lnTo>
                  <a:pt x="8969" y="14475"/>
                </a:lnTo>
                <a:lnTo>
                  <a:pt x="9060" y="14376"/>
                </a:lnTo>
                <a:lnTo>
                  <a:pt x="9184" y="14291"/>
                </a:lnTo>
                <a:lnTo>
                  <a:pt x="9297" y="14206"/>
                </a:lnTo>
                <a:lnTo>
                  <a:pt x="9433" y="14121"/>
                </a:lnTo>
                <a:lnTo>
                  <a:pt x="9579" y="14051"/>
                </a:lnTo>
                <a:lnTo>
                  <a:pt x="9726" y="13994"/>
                </a:lnTo>
                <a:lnTo>
                  <a:pt x="9884" y="13938"/>
                </a:lnTo>
                <a:lnTo>
                  <a:pt x="10054" y="13909"/>
                </a:lnTo>
                <a:lnTo>
                  <a:pt x="10257" y="13881"/>
                </a:lnTo>
                <a:lnTo>
                  <a:pt x="10449" y="13881"/>
                </a:lnTo>
                <a:lnTo>
                  <a:pt x="10664" y="13881"/>
                </a:lnTo>
                <a:lnTo>
                  <a:pt x="10856" y="13909"/>
                </a:lnTo>
                <a:lnTo>
                  <a:pt x="11037" y="13966"/>
                </a:lnTo>
                <a:lnTo>
                  <a:pt x="11206" y="14023"/>
                </a:lnTo>
                <a:lnTo>
                  <a:pt x="11353" y="14093"/>
                </a:lnTo>
                <a:lnTo>
                  <a:pt x="11511" y="14178"/>
                </a:lnTo>
                <a:lnTo>
                  <a:pt x="11635" y="14263"/>
                </a:lnTo>
                <a:lnTo>
                  <a:pt x="11748" y="14376"/>
                </a:lnTo>
                <a:lnTo>
                  <a:pt x="11861" y="14475"/>
                </a:lnTo>
                <a:lnTo>
                  <a:pt x="11941" y="14616"/>
                </a:lnTo>
                <a:lnTo>
                  <a:pt x="12031" y="14758"/>
                </a:lnTo>
                <a:lnTo>
                  <a:pt x="12099" y="14885"/>
                </a:lnTo>
                <a:lnTo>
                  <a:pt x="12200" y="15210"/>
                </a:lnTo>
                <a:lnTo>
                  <a:pt x="12268" y="15507"/>
                </a:lnTo>
                <a:lnTo>
                  <a:pt x="12291" y="15832"/>
                </a:lnTo>
                <a:lnTo>
                  <a:pt x="12291" y="16157"/>
                </a:lnTo>
                <a:lnTo>
                  <a:pt x="12246" y="16482"/>
                </a:lnTo>
                <a:lnTo>
                  <a:pt x="12178" y="16807"/>
                </a:lnTo>
                <a:lnTo>
                  <a:pt x="12099" y="17090"/>
                </a:lnTo>
                <a:lnTo>
                  <a:pt x="12008" y="17330"/>
                </a:lnTo>
                <a:lnTo>
                  <a:pt x="11884" y="17542"/>
                </a:lnTo>
                <a:lnTo>
                  <a:pt x="11748" y="17712"/>
                </a:lnTo>
                <a:lnTo>
                  <a:pt x="11613" y="17839"/>
                </a:lnTo>
                <a:lnTo>
                  <a:pt x="11489" y="18037"/>
                </a:lnTo>
                <a:lnTo>
                  <a:pt x="11398" y="18221"/>
                </a:lnTo>
                <a:lnTo>
                  <a:pt x="11319" y="18447"/>
                </a:lnTo>
                <a:lnTo>
                  <a:pt x="11251" y="18659"/>
                </a:lnTo>
                <a:lnTo>
                  <a:pt x="11206" y="18900"/>
                </a:lnTo>
                <a:lnTo>
                  <a:pt x="11184" y="19154"/>
                </a:lnTo>
                <a:lnTo>
                  <a:pt x="11184" y="19423"/>
                </a:lnTo>
                <a:lnTo>
                  <a:pt x="11229" y="19663"/>
                </a:lnTo>
                <a:lnTo>
                  <a:pt x="11297" y="19903"/>
                </a:lnTo>
                <a:lnTo>
                  <a:pt x="11376" y="20158"/>
                </a:lnTo>
                <a:lnTo>
                  <a:pt x="11511" y="20398"/>
                </a:lnTo>
                <a:lnTo>
                  <a:pt x="11681" y="20610"/>
                </a:lnTo>
                <a:lnTo>
                  <a:pt x="11884" y="20808"/>
                </a:lnTo>
                <a:lnTo>
                  <a:pt x="12121" y="20992"/>
                </a:lnTo>
                <a:lnTo>
                  <a:pt x="12404" y="21161"/>
                </a:lnTo>
                <a:lnTo>
                  <a:pt x="12528" y="21190"/>
                </a:lnTo>
                <a:lnTo>
                  <a:pt x="12856" y="21274"/>
                </a:lnTo>
                <a:lnTo>
                  <a:pt x="13330" y="21373"/>
                </a:lnTo>
                <a:lnTo>
                  <a:pt x="13963" y="21486"/>
                </a:lnTo>
                <a:lnTo>
                  <a:pt x="14313" y="21543"/>
                </a:lnTo>
                <a:lnTo>
                  <a:pt x="14652" y="21571"/>
                </a:lnTo>
                <a:lnTo>
                  <a:pt x="15025" y="21600"/>
                </a:lnTo>
                <a:lnTo>
                  <a:pt x="15409" y="21600"/>
                </a:lnTo>
                <a:lnTo>
                  <a:pt x="15782" y="21600"/>
                </a:lnTo>
                <a:lnTo>
                  <a:pt x="16177" y="21571"/>
                </a:lnTo>
                <a:lnTo>
                  <a:pt x="16516" y="21486"/>
                </a:lnTo>
                <a:lnTo>
                  <a:pt x="16889" y="21402"/>
                </a:lnTo>
                <a:lnTo>
                  <a:pt x="16821" y="21190"/>
                </a:lnTo>
                <a:lnTo>
                  <a:pt x="16776" y="20935"/>
                </a:lnTo>
                <a:lnTo>
                  <a:pt x="16742" y="20667"/>
                </a:lnTo>
                <a:lnTo>
                  <a:pt x="16719" y="20370"/>
                </a:lnTo>
                <a:lnTo>
                  <a:pt x="16697" y="19719"/>
                </a:lnTo>
                <a:lnTo>
                  <a:pt x="16697" y="19013"/>
                </a:lnTo>
                <a:lnTo>
                  <a:pt x="16719" y="18306"/>
                </a:lnTo>
                <a:lnTo>
                  <a:pt x="16753" y="17599"/>
                </a:lnTo>
                <a:lnTo>
                  <a:pt x="16821" y="16949"/>
                </a:lnTo>
                <a:lnTo>
                  <a:pt x="16889" y="16383"/>
                </a:lnTo>
                <a:lnTo>
                  <a:pt x="16934" y="16129"/>
                </a:lnTo>
                <a:lnTo>
                  <a:pt x="17002" y="15945"/>
                </a:lnTo>
                <a:lnTo>
                  <a:pt x="17081" y="15790"/>
                </a:lnTo>
                <a:lnTo>
                  <a:pt x="17194" y="15648"/>
                </a:lnTo>
                <a:lnTo>
                  <a:pt x="17318" y="15563"/>
                </a:lnTo>
                <a:lnTo>
                  <a:pt x="17453" y="15507"/>
                </a:lnTo>
                <a:lnTo>
                  <a:pt x="17600" y="15450"/>
                </a:lnTo>
                <a:lnTo>
                  <a:pt x="17758" y="15450"/>
                </a:lnTo>
                <a:lnTo>
                  <a:pt x="17905" y="15479"/>
                </a:lnTo>
                <a:lnTo>
                  <a:pt x="18064" y="15535"/>
                </a:lnTo>
                <a:lnTo>
                  <a:pt x="18233" y="15620"/>
                </a:lnTo>
                <a:lnTo>
                  <a:pt x="18380" y="15733"/>
                </a:lnTo>
                <a:lnTo>
                  <a:pt x="18561" y="15832"/>
                </a:lnTo>
                <a:lnTo>
                  <a:pt x="18707" y="15973"/>
                </a:lnTo>
                <a:lnTo>
                  <a:pt x="18866" y="16129"/>
                </a:lnTo>
                <a:lnTo>
                  <a:pt x="18990" y="16327"/>
                </a:lnTo>
                <a:lnTo>
                  <a:pt x="19125" y="16482"/>
                </a:lnTo>
                <a:lnTo>
                  <a:pt x="19295" y="16624"/>
                </a:lnTo>
                <a:lnTo>
                  <a:pt x="19464" y="16737"/>
                </a:lnTo>
                <a:lnTo>
                  <a:pt x="19668" y="16807"/>
                </a:lnTo>
                <a:lnTo>
                  <a:pt x="19860" y="16836"/>
                </a:lnTo>
                <a:lnTo>
                  <a:pt x="20052" y="16864"/>
                </a:lnTo>
                <a:lnTo>
                  <a:pt x="20266" y="16836"/>
                </a:lnTo>
                <a:lnTo>
                  <a:pt x="20470" y="16793"/>
                </a:lnTo>
                <a:lnTo>
                  <a:pt x="20662" y="16708"/>
                </a:lnTo>
                <a:lnTo>
                  <a:pt x="20854" y="16567"/>
                </a:lnTo>
                <a:lnTo>
                  <a:pt x="21035" y="16412"/>
                </a:lnTo>
                <a:lnTo>
                  <a:pt x="21182" y="16214"/>
                </a:lnTo>
                <a:lnTo>
                  <a:pt x="21340" y="16002"/>
                </a:lnTo>
                <a:lnTo>
                  <a:pt x="21441" y="15733"/>
                </a:lnTo>
                <a:lnTo>
                  <a:pt x="21532" y="15436"/>
                </a:lnTo>
                <a:lnTo>
                  <a:pt x="21600" y="15083"/>
                </a:lnTo>
                <a:lnTo>
                  <a:pt x="21600" y="14885"/>
                </a:lnTo>
                <a:lnTo>
                  <a:pt x="21600" y="14729"/>
                </a:lnTo>
                <a:lnTo>
                  <a:pt x="21600" y="14531"/>
                </a:lnTo>
                <a:lnTo>
                  <a:pt x="21577" y="14376"/>
                </a:lnTo>
                <a:lnTo>
                  <a:pt x="21532" y="14206"/>
                </a:lnTo>
                <a:lnTo>
                  <a:pt x="21487" y="14051"/>
                </a:lnTo>
                <a:lnTo>
                  <a:pt x="21419" y="13909"/>
                </a:lnTo>
                <a:lnTo>
                  <a:pt x="21351" y="13768"/>
                </a:lnTo>
                <a:lnTo>
                  <a:pt x="21204" y="13500"/>
                </a:lnTo>
                <a:lnTo>
                  <a:pt x="21035" y="13287"/>
                </a:lnTo>
                <a:lnTo>
                  <a:pt x="20809" y="13090"/>
                </a:lnTo>
                <a:lnTo>
                  <a:pt x="20594" y="12962"/>
                </a:lnTo>
                <a:lnTo>
                  <a:pt x="20357" y="12821"/>
                </a:lnTo>
                <a:lnTo>
                  <a:pt x="20120" y="12764"/>
                </a:lnTo>
                <a:lnTo>
                  <a:pt x="19882" y="12708"/>
                </a:lnTo>
                <a:lnTo>
                  <a:pt x="19645" y="12736"/>
                </a:lnTo>
                <a:lnTo>
                  <a:pt x="19430" y="12793"/>
                </a:lnTo>
                <a:lnTo>
                  <a:pt x="19227" y="12906"/>
                </a:lnTo>
                <a:lnTo>
                  <a:pt x="19148" y="12962"/>
                </a:lnTo>
                <a:lnTo>
                  <a:pt x="19058" y="13047"/>
                </a:lnTo>
                <a:lnTo>
                  <a:pt x="18990" y="13146"/>
                </a:lnTo>
                <a:lnTo>
                  <a:pt x="18911" y="13259"/>
                </a:lnTo>
                <a:lnTo>
                  <a:pt x="18775" y="13471"/>
                </a:lnTo>
                <a:lnTo>
                  <a:pt x="18628" y="13641"/>
                </a:lnTo>
                <a:lnTo>
                  <a:pt x="18470" y="13740"/>
                </a:lnTo>
                <a:lnTo>
                  <a:pt x="18301" y="13825"/>
                </a:lnTo>
                <a:lnTo>
                  <a:pt x="18143" y="13853"/>
                </a:lnTo>
                <a:lnTo>
                  <a:pt x="17973" y="13881"/>
                </a:lnTo>
                <a:lnTo>
                  <a:pt x="17804" y="13853"/>
                </a:lnTo>
                <a:lnTo>
                  <a:pt x="17646" y="13796"/>
                </a:lnTo>
                <a:lnTo>
                  <a:pt x="17499" y="13726"/>
                </a:lnTo>
                <a:lnTo>
                  <a:pt x="17341" y="13641"/>
                </a:lnTo>
                <a:lnTo>
                  <a:pt x="17216" y="13528"/>
                </a:lnTo>
                <a:lnTo>
                  <a:pt x="17103" y="13386"/>
                </a:lnTo>
                <a:lnTo>
                  <a:pt x="17024" y="13259"/>
                </a:lnTo>
                <a:lnTo>
                  <a:pt x="16934" y="13118"/>
                </a:lnTo>
                <a:lnTo>
                  <a:pt x="16889" y="12991"/>
                </a:lnTo>
                <a:lnTo>
                  <a:pt x="16889" y="12849"/>
                </a:lnTo>
                <a:lnTo>
                  <a:pt x="16889" y="12383"/>
                </a:lnTo>
                <a:lnTo>
                  <a:pt x="16889" y="11662"/>
                </a:lnTo>
                <a:lnTo>
                  <a:pt x="16889" y="10701"/>
                </a:lnTo>
                <a:lnTo>
                  <a:pt x="16889" y="9640"/>
                </a:lnTo>
                <a:lnTo>
                  <a:pt x="16889" y="8566"/>
                </a:lnTo>
                <a:lnTo>
                  <a:pt x="16889" y="7478"/>
                </a:lnTo>
                <a:lnTo>
                  <a:pt x="16889" y="6502"/>
                </a:lnTo>
                <a:lnTo>
                  <a:pt x="16889" y="5739"/>
                </a:lnTo>
                <a:lnTo>
                  <a:pt x="16674" y="5894"/>
                </a:lnTo>
                <a:lnTo>
                  <a:pt x="16414" y="6036"/>
                </a:lnTo>
                <a:lnTo>
                  <a:pt x="16154" y="6177"/>
                </a:lnTo>
                <a:lnTo>
                  <a:pt x="15849" y="6248"/>
                </a:lnTo>
                <a:lnTo>
                  <a:pt x="15544" y="6304"/>
                </a:lnTo>
                <a:lnTo>
                  <a:pt x="15217" y="6332"/>
                </a:lnTo>
                <a:lnTo>
                  <a:pt x="14866" y="6361"/>
                </a:lnTo>
                <a:lnTo>
                  <a:pt x="14550" y="6361"/>
                </a:lnTo>
                <a:lnTo>
                  <a:pt x="14200" y="6332"/>
                </a:lnTo>
                <a:lnTo>
                  <a:pt x="13850" y="6276"/>
                </a:lnTo>
                <a:lnTo>
                  <a:pt x="13522" y="6219"/>
                </a:lnTo>
                <a:lnTo>
                  <a:pt x="13206" y="6149"/>
                </a:lnTo>
                <a:lnTo>
                  <a:pt x="12901" y="6064"/>
                </a:lnTo>
                <a:lnTo>
                  <a:pt x="12618" y="5951"/>
                </a:lnTo>
                <a:lnTo>
                  <a:pt x="12358" y="5838"/>
                </a:lnTo>
                <a:lnTo>
                  <a:pt x="12121" y="5739"/>
                </a:lnTo>
                <a:lnTo>
                  <a:pt x="11941" y="5626"/>
                </a:lnTo>
                <a:lnTo>
                  <a:pt x="11794" y="5513"/>
                </a:lnTo>
                <a:lnTo>
                  <a:pt x="11658" y="5414"/>
                </a:lnTo>
                <a:lnTo>
                  <a:pt x="11556" y="5301"/>
                </a:lnTo>
                <a:lnTo>
                  <a:pt x="11466" y="5187"/>
                </a:lnTo>
                <a:lnTo>
                  <a:pt x="11398" y="5089"/>
                </a:lnTo>
                <a:lnTo>
                  <a:pt x="11376" y="4947"/>
                </a:lnTo>
                <a:lnTo>
                  <a:pt x="11353" y="4834"/>
                </a:lnTo>
                <a:lnTo>
                  <a:pt x="11353" y="4707"/>
                </a:lnTo>
                <a:lnTo>
                  <a:pt x="11376" y="4565"/>
                </a:lnTo>
                <a:lnTo>
                  <a:pt x="11443" y="4410"/>
                </a:lnTo>
                <a:lnTo>
                  <a:pt x="11511" y="4240"/>
                </a:lnTo>
                <a:lnTo>
                  <a:pt x="11703" y="3887"/>
                </a:lnTo>
                <a:lnTo>
                  <a:pt x="11986" y="3505"/>
                </a:lnTo>
                <a:lnTo>
                  <a:pt x="12144" y="3265"/>
                </a:lnTo>
                <a:lnTo>
                  <a:pt x="12246" y="3025"/>
                </a:lnTo>
                <a:lnTo>
                  <a:pt x="12336" y="2756"/>
                </a:lnTo>
                <a:lnTo>
                  <a:pt x="12404" y="2445"/>
                </a:lnTo>
                <a:lnTo>
                  <a:pt x="12438" y="2176"/>
                </a:lnTo>
                <a:lnTo>
                  <a:pt x="12438" y="1880"/>
                </a:lnTo>
                <a:lnTo>
                  <a:pt x="12404" y="1583"/>
                </a:lnTo>
                <a:lnTo>
                  <a:pt x="12336" y="1314"/>
                </a:lnTo>
                <a:lnTo>
                  <a:pt x="12246" y="1046"/>
                </a:lnTo>
                <a:lnTo>
                  <a:pt x="12099" y="791"/>
                </a:lnTo>
                <a:lnTo>
                  <a:pt x="12008" y="692"/>
                </a:lnTo>
                <a:lnTo>
                  <a:pt x="11918" y="579"/>
                </a:lnTo>
                <a:lnTo>
                  <a:pt x="11816" y="466"/>
                </a:lnTo>
                <a:lnTo>
                  <a:pt x="11703" y="381"/>
                </a:lnTo>
                <a:lnTo>
                  <a:pt x="11579" y="310"/>
                </a:lnTo>
                <a:lnTo>
                  <a:pt x="11443" y="226"/>
                </a:lnTo>
                <a:lnTo>
                  <a:pt x="11297" y="169"/>
                </a:lnTo>
                <a:lnTo>
                  <a:pt x="11138" y="113"/>
                </a:lnTo>
                <a:lnTo>
                  <a:pt x="10969" y="56"/>
                </a:lnTo>
                <a:lnTo>
                  <a:pt x="10800" y="28"/>
                </a:lnTo>
                <a:lnTo>
                  <a:pt x="10619" y="28"/>
                </a:lnTo>
                <a:lnTo>
                  <a:pt x="10404" y="28"/>
                </a:lnTo>
                <a:lnTo>
                  <a:pt x="10257" y="28"/>
                </a:lnTo>
                <a:lnTo>
                  <a:pt x="10076" y="56"/>
                </a:lnTo>
                <a:lnTo>
                  <a:pt x="9952" y="84"/>
                </a:lnTo>
                <a:lnTo>
                  <a:pt x="9794" y="141"/>
                </a:lnTo>
                <a:lnTo>
                  <a:pt x="9692" y="226"/>
                </a:lnTo>
                <a:lnTo>
                  <a:pt x="9557" y="282"/>
                </a:lnTo>
                <a:lnTo>
                  <a:pt x="9455" y="381"/>
                </a:lnTo>
                <a:lnTo>
                  <a:pt x="9365" y="466"/>
                </a:lnTo>
                <a:lnTo>
                  <a:pt x="9274" y="579"/>
                </a:lnTo>
                <a:lnTo>
                  <a:pt x="9184" y="692"/>
                </a:lnTo>
                <a:lnTo>
                  <a:pt x="9128" y="791"/>
                </a:lnTo>
                <a:lnTo>
                  <a:pt x="9060" y="932"/>
                </a:lnTo>
                <a:lnTo>
                  <a:pt x="8969" y="1201"/>
                </a:lnTo>
                <a:lnTo>
                  <a:pt x="8913" y="1498"/>
                </a:lnTo>
                <a:lnTo>
                  <a:pt x="8890" y="1795"/>
                </a:lnTo>
                <a:lnTo>
                  <a:pt x="8890" y="2120"/>
                </a:lnTo>
                <a:lnTo>
                  <a:pt x="8913" y="2445"/>
                </a:lnTo>
                <a:lnTo>
                  <a:pt x="8969" y="2756"/>
                </a:lnTo>
                <a:lnTo>
                  <a:pt x="9060" y="3081"/>
                </a:lnTo>
                <a:lnTo>
                  <a:pt x="9173" y="3378"/>
                </a:lnTo>
                <a:lnTo>
                  <a:pt x="9297" y="3647"/>
                </a:lnTo>
                <a:lnTo>
                  <a:pt x="9466" y="3887"/>
                </a:lnTo>
                <a:lnTo>
                  <a:pt x="9579" y="4085"/>
                </a:lnTo>
                <a:lnTo>
                  <a:pt x="9670" y="4269"/>
                </a:lnTo>
                <a:lnTo>
                  <a:pt x="9726" y="4467"/>
                </a:lnTo>
                <a:lnTo>
                  <a:pt x="9771" y="4650"/>
                </a:lnTo>
                <a:lnTo>
                  <a:pt x="9771" y="4834"/>
                </a:lnTo>
                <a:lnTo>
                  <a:pt x="9749" y="5032"/>
                </a:lnTo>
                <a:lnTo>
                  <a:pt x="9715" y="5216"/>
                </a:lnTo>
                <a:lnTo>
                  <a:pt x="9625" y="5385"/>
                </a:lnTo>
                <a:lnTo>
                  <a:pt x="9534" y="5513"/>
                </a:lnTo>
                <a:lnTo>
                  <a:pt x="9410" y="5626"/>
                </a:lnTo>
                <a:lnTo>
                  <a:pt x="9229" y="5710"/>
                </a:lnTo>
                <a:lnTo>
                  <a:pt x="9060" y="5767"/>
                </a:lnTo>
                <a:lnTo>
                  <a:pt x="8845" y="5767"/>
                </a:lnTo>
                <a:lnTo>
                  <a:pt x="8585" y="5739"/>
                </a:lnTo>
                <a:lnTo>
                  <a:pt x="8325" y="5654"/>
                </a:lnTo>
                <a:lnTo>
                  <a:pt x="8020" y="5513"/>
                </a:lnTo>
                <a:lnTo>
                  <a:pt x="7840" y="5442"/>
                </a:lnTo>
                <a:lnTo>
                  <a:pt x="7648" y="5385"/>
                </a:lnTo>
                <a:lnTo>
                  <a:pt x="7433" y="5329"/>
                </a:lnTo>
                <a:lnTo>
                  <a:pt x="7241" y="5301"/>
                </a:lnTo>
                <a:lnTo>
                  <a:pt x="6755" y="5301"/>
                </a:lnTo>
                <a:lnTo>
                  <a:pt x="6281" y="5329"/>
                </a:lnTo>
                <a:lnTo>
                  <a:pt x="5784" y="5385"/>
                </a:lnTo>
                <a:lnTo>
                  <a:pt x="5264" y="5498"/>
                </a:lnTo>
                <a:lnTo>
                  <a:pt x="4744" y="5597"/>
                </a:lnTo>
                <a:lnTo>
                  <a:pt x="4247" y="5739"/>
                </a:lnTo>
                <a:lnTo>
                  <a:pt x="4202" y="5894"/>
                </a:lnTo>
                <a:lnTo>
                  <a:pt x="4202" y="6191"/>
                </a:lnTo>
                <a:lnTo>
                  <a:pt x="4202" y="6545"/>
                </a:lnTo>
                <a:lnTo>
                  <a:pt x="4225" y="6954"/>
                </a:lnTo>
                <a:lnTo>
                  <a:pt x="4315" y="7930"/>
                </a:lnTo>
                <a:lnTo>
                  <a:pt x="4394" y="9018"/>
                </a:lnTo>
                <a:lnTo>
                  <a:pt x="4439" y="9570"/>
                </a:lnTo>
                <a:lnTo>
                  <a:pt x="4462" y="10107"/>
                </a:lnTo>
                <a:lnTo>
                  <a:pt x="4484" y="10630"/>
                </a:lnTo>
                <a:lnTo>
                  <a:pt x="4507" y="11082"/>
                </a:lnTo>
                <a:lnTo>
                  <a:pt x="4484" y="11520"/>
                </a:lnTo>
                <a:lnTo>
                  <a:pt x="4439" y="11874"/>
                </a:lnTo>
                <a:lnTo>
                  <a:pt x="4394" y="12029"/>
                </a:lnTo>
                <a:lnTo>
                  <a:pt x="4349" y="12171"/>
                </a:lnTo>
                <a:lnTo>
                  <a:pt x="4315" y="12284"/>
                </a:lnTo>
                <a:lnTo>
                  <a:pt x="4247" y="12354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9" name="Puzzle4"/>
          <p:cNvSpPr>
            <a:spLocks noEditPoints="1" noChangeArrowheads="1"/>
          </p:cNvSpPr>
          <p:nvPr/>
        </p:nvSpPr>
        <p:spPr bwMode="auto">
          <a:xfrm>
            <a:off x="3723695" y="1461579"/>
            <a:ext cx="974150" cy="1422845"/>
          </a:xfrm>
          <a:custGeom>
            <a:avLst/>
            <a:gdLst>
              <a:gd name="T0" fmla="*/ 8307 w 21600"/>
              <a:gd name="T1" fmla="*/ 11593 h 21600"/>
              <a:gd name="T2" fmla="*/ 453 w 21600"/>
              <a:gd name="T3" fmla="*/ 16938 h 21600"/>
              <a:gd name="T4" fmla="*/ 11500 w 21600"/>
              <a:gd name="T5" fmla="*/ 21600 h 21600"/>
              <a:gd name="T6" fmla="*/ 20920 w 21600"/>
              <a:gd name="T7" fmla="*/ 16751 h 21600"/>
              <a:gd name="T8" fmla="*/ 13972 w 21600"/>
              <a:gd name="T9" fmla="*/ 10888 h 21600"/>
              <a:gd name="T10" fmla="*/ 21033 w 21600"/>
              <a:gd name="T11" fmla="*/ 4716 h 21600"/>
              <a:gd name="T12" fmla="*/ 11102 w 21600"/>
              <a:gd name="T13" fmla="*/ 11 h 21600"/>
              <a:gd name="T14" fmla="*/ 453 w 21600"/>
              <a:gd name="T15" fmla="*/ 4716 h 21600"/>
              <a:gd name="T16" fmla="*/ 2076 w 21600"/>
              <a:gd name="T17" fmla="*/ 5664 h 21600"/>
              <a:gd name="T18" fmla="*/ 20203 w 21600"/>
              <a:gd name="T19" fmla="*/ 1598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3813" y="10590"/>
                </a:moveTo>
                <a:lnTo>
                  <a:pt x="3927" y="10513"/>
                </a:lnTo>
                <a:lnTo>
                  <a:pt x="4078" y="10425"/>
                </a:lnTo>
                <a:lnTo>
                  <a:pt x="4210" y="10359"/>
                </a:lnTo>
                <a:lnTo>
                  <a:pt x="4361" y="10315"/>
                </a:lnTo>
                <a:lnTo>
                  <a:pt x="4682" y="10237"/>
                </a:lnTo>
                <a:lnTo>
                  <a:pt x="5041" y="10193"/>
                </a:lnTo>
                <a:lnTo>
                  <a:pt x="5456" y="10171"/>
                </a:lnTo>
                <a:lnTo>
                  <a:pt x="5853" y="10193"/>
                </a:lnTo>
                <a:lnTo>
                  <a:pt x="6249" y="10260"/>
                </a:lnTo>
                <a:lnTo>
                  <a:pt x="6646" y="10337"/>
                </a:lnTo>
                <a:lnTo>
                  <a:pt x="7004" y="10469"/>
                </a:lnTo>
                <a:lnTo>
                  <a:pt x="7363" y="10612"/>
                </a:lnTo>
                <a:lnTo>
                  <a:pt x="7665" y="10788"/>
                </a:lnTo>
                <a:lnTo>
                  <a:pt x="7911" y="10998"/>
                </a:lnTo>
                <a:lnTo>
                  <a:pt x="8024" y="11097"/>
                </a:lnTo>
                <a:lnTo>
                  <a:pt x="8137" y="11207"/>
                </a:lnTo>
                <a:lnTo>
                  <a:pt x="8194" y="11340"/>
                </a:lnTo>
                <a:lnTo>
                  <a:pt x="8269" y="11461"/>
                </a:lnTo>
                <a:lnTo>
                  <a:pt x="8307" y="11593"/>
                </a:lnTo>
                <a:lnTo>
                  <a:pt x="8307" y="11714"/>
                </a:lnTo>
                <a:lnTo>
                  <a:pt x="8307" y="11868"/>
                </a:lnTo>
                <a:lnTo>
                  <a:pt x="8307" y="12012"/>
                </a:lnTo>
                <a:lnTo>
                  <a:pt x="8194" y="12265"/>
                </a:lnTo>
                <a:lnTo>
                  <a:pt x="8062" y="12519"/>
                </a:lnTo>
                <a:lnTo>
                  <a:pt x="7873" y="12706"/>
                </a:lnTo>
                <a:lnTo>
                  <a:pt x="7627" y="12904"/>
                </a:lnTo>
                <a:lnTo>
                  <a:pt x="7363" y="13048"/>
                </a:lnTo>
                <a:lnTo>
                  <a:pt x="7080" y="13180"/>
                </a:lnTo>
                <a:lnTo>
                  <a:pt x="6759" y="13257"/>
                </a:lnTo>
                <a:lnTo>
                  <a:pt x="6419" y="13345"/>
                </a:lnTo>
                <a:lnTo>
                  <a:pt x="6098" y="13389"/>
                </a:lnTo>
                <a:lnTo>
                  <a:pt x="5739" y="13389"/>
                </a:lnTo>
                <a:lnTo>
                  <a:pt x="5418" y="13389"/>
                </a:lnTo>
                <a:lnTo>
                  <a:pt x="5079" y="13345"/>
                </a:lnTo>
                <a:lnTo>
                  <a:pt x="4758" y="13301"/>
                </a:lnTo>
                <a:lnTo>
                  <a:pt x="4474" y="13213"/>
                </a:lnTo>
                <a:lnTo>
                  <a:pt x="4172" y="13114"/>
                </a:lnTo>
                <a:lnTo>
                  <a:pt x="3965" y="12982"/>
                </a:lnTo>
                <a:lnTo>
                  <a:pt x="3738" y="12838"/>
                </a:lnTo>
                <a:lnTo>
                  <a:pt x="3493" y="12706"/>
                </a:lnTo>
                <a:lnTo>
                  <a:pt x="3228" y="12607"/>
                </a:lnTo>
                <a:lnTo>
                  <a:pt x="2945" y="12519"/>
                </a:lnTo>
                <a:lnTo>
                  <a:pt x="2700" y="12431"/>
                </a:lnTo>
                <a:lnTo>
                  <a:pt x="2397" y="12375"/>
                </a:lnTo>
                <a:lnTo>
                  <a:pt x="2152" y="12331"/>
                </a:lnTo>
                <a:lnTo>
                  <a:pt x="1888" y="12309"/>
                </a:lnTo>
                <a:lnTo>
                  <a:pt x="1642" y="12309"/>
                </a:lnTo>
                <a:lnTo>
                  <a:pt x="1397" y="12331"/>
                </a:lnTo>
                <a:lnTo>
                  <a:pt x="1170" y="12397"/>
                </a:lnTo>
                <a:lnTo>
                  <a:pt x="962" y="12453"/>
                </a:lnTo>
                <a:lnTo>
                  <a:pt x="774" y="12563"/>
                </a:lnTo>
                <a:lnTo>
                  <a:pt x="623" y="12684"/>
                </a:lnTo>
                <a:lnTo>
                  <a:pt x="528" y="12838"/>
                </a:lnTo>
                <a:lnTo>
                  <a:pt x="453" y="13026"/>
                </a:lnTo>
                <a:lnTo>
                  <a:pt x="339" y="13477"/>
                </a:lnTo>
                <a:lnTo>
                  <a:pt x="226" y="13984"/>
                </a:lnTo>
                <a:lnTo>
                  <a:pt x="151" y="14535"/>
                </a:lnTo>
                <a:lnTo>
                  <a:pt x="113" y="15075"/>
                </a:lnTo>
                <a:lnTo>
                  <a:pt x="113" y="15626"/>
                </a:lnTo>
                <a:lnTo>
                  <a:pt x="151" y="16133"/>
                </a:lnTo>
                <a:lnTo>
                  <a:pt x="188" y="16376"/>
                </a:lnTo>
                <a:lnTo>
                  <a:pt x="264" y="16585"/>
                </a:lnTo>
                <a:lnTo>
                  <a:pt x="339" y="16773"/>
                </a:lnTo>
                <a:lnTo>
                  <a:pt x="453" y="16938"/>
                </a:lnTo>
                <a:lnTo>
                  <a:pt x="1095" y="16883"/>
                </a:lnTo>
                <a:lnTo>
                  <a:pt x="1963" y="16795"/>
                </a:lnTo>
                <a:lnTo>
                  <a:pt x="2945" y="16751"/>
                </a:lnTo>
                <a:lnTo>
                  <a:pt x="3965" y="16706"/>
                </a:lnTo>
                <a:lnTo>
                  <a:pt x="5022" y="16684"/>
                </a:lnTo>
                <a:lnTo>
                  <a:pt x="5947" y="16684"/>
                </a:lnTo>
                <a:lnTo>
                  <a:pt x="6759" y="16706"/>
                </a:lnTo>
                <a:lnTo>
                  <a:pt x="7363" y="16751"/>
                </a:lnTo>
                <a:lnTo>
                  <a:pt x="7948" y="16839"/>
                </a:lnTo>
                <a:lnTo>
                  <a:pt x="8458" y="16916"/>
                </a:lnTo>
                <a:lnTo>
                  <a:pt x="8893" y="17026"/>
                </a:lnTo>
                <a:lnTo>
                  <a:pt x="9289" y="17158"/>
                </a:lnTo>
                <a:lnTo>
                  <a:pt x="9572" y="17280"/>
                </a:lnTo>
                <a:lnTo>
                  <a:pt x="9799" y="17412"/>
                </a:lnTo>
                <a:lnTo>
                  <a:pt x="9969" y="17555"/>
                </a:lnTo>
                <a:lnTo>
                  <a:pt x="10120" y="17687"/>
                </a:lnTo>
                <a:lnTo>
                  <a:pt x="10158" y="17831"/>
                </a:lnTo>
                <a:lnTo>
                  <a:pt x="10195" y="17974"/>
                </a:lnTo>
                <a:lnTo>
                  <a:pt x="10158" y="18128"/>
                </a:lnTo>
                <a:lnTo>
                  <a:pt x="10082" y="18271"/>
                </a:lnTo>
                <a:lnTo>
                  <a:pt x="9969" y="18426"/>
                </a:lnTo>
                <a:lnTo>
                  <a:pt x="9837" y="18569"/>
                </a:lnTo>
                <a:lnTo>
                  <a:pt x="9648" y="18701"/>
                </a:lnTo>
                <a:lnTo>
                  <a:pt x="9440" y="18822"/>
                </a:lnTo>
                <a:lnTo>
                  <a:pt x="9213" y="18999"/>
                </a:lnTo>
                <a:lnTo>
                  <a:pt x="9044" y="19186"/>
                </a:lnTo>
                <a:lnTo>
                  <a:pt x="8893" y="19395"/>
                </a:lnTo>
                <a:lnTo>
                  <a:pt x="8817" y="19627"/>
                </a:lnTo>
                <a:lnTo>
                  <a:pt x="8779" y="19858"/>
                </a:lnTo>
                <a:lnTo>
                  <a:pt x="8779" y="20112"/>
                </a:lnTo>
                <a:lnTo>
                  <a:pt x="8855" y="20354"/>
                </a:lnTo>
                <a:lnTo>
                  <a:pt x="8968" y="20586"/>
                </a:lnTo>
                <a:lnTo>
                  <a:pt x="9138" y="20817"/>
                </a:lnTo>
                <a:lnTo>
                  <a:pt x="9365" y="21026"/>
                </a:lnTo>
                <a:lnTo>
                  <a:pt x="9610" y="21192"/>
                </a:lnTo>
                <a:lnTo>
                  <a:pt x="9950" y="21368"/>
                </a:lnTo>
                <a:lnTo>
                  <a:pt x="10120" y="21445"/>
                </a:lnTo>
                <a:lnTo>
                  <a:pt x="10346" y="21511"/>
                </a:lnTo>
                <a:lnTo>
                  <a:pt x="10516" y="21555"/>
                </a:lnTo>
                <a:lnTo>
                  <a:pt x="10743" y="21600"/>
                </a:lnTo>
                <a:lnTo>
                  <a:pt x="10988" y="21644"/>
                </a:lnTo>
                <a:lnTo>
                  <a:pt x="11215" y="21666"/>
                </a:lnTo>
                <a:lnTo>
                  <a:pt x="11498" y="21666"/>
                </a:lnTo>
                <a:lnTo>
                  <a:pt x="11762" y="21666"/>
                </a:lnTo>
                <a:lnTo>
                  <a:pt x="12253" y="21644"/>
                </a:lnTo>
                <a:lnTo>
                  <a:pt x="12763" y="21577"/>
                </a:lnTo>
                <a:lnTo>
                  <a:pt x="13197" y="21467"/>
                </a:lnTo>
                <a:lnTo>
                  <a:pt x="13556" y="21346"/>
                </a:lnTo>
                <a:lnTo>
                  <a:pt x="13896" y="21192"/>
                </a:lnTo>
                <a:lnTo>
                  <a:pt x="14179" y="21026"/>
                </a:lnTo>
                <a:lnTo>
                  <a:pt x="14444" y="20839"/>
                </a:lnTo>
                <a:lnTo>
                  <a:pt x="14576" y="20641"/>
                </a:lnTo>
                <a:lnTo>
                  <a:pt x="14727" y="20431"/>
                </a:lnTo>
                <a:lnTo>
                  <a:pt x="14765" y="20200"/>
                </a:lnTo>
                <a:lnTo>
                  <a:pt x="14802" y="19991"/>
                </a:lnTo>
                <a:lnTo>
                  <a:pt x="14727" y="19759"/>
                </a:lnTo>
                <a:lnTo>
                  <a:pt x="14613" y="19550"/>
                </a:lnTo>
                <a:lnTo>
                  <a:pt x="14444" y="19307"/>
                </a:lnTo>
                <a:lnTo>
                  <a:pt x="14217" y="19098"/>
                </a:lnTo>
                <a:lnTo>
                  <a:pt x="13934" y="18911"/>
                </a:lnTo>
                <a:lnTo>
                  <a:pt x="13669" y="18745"/>
                </a:lnTo>
                <a:lnTo>
                  <a:pt x="13462" y="18547"/>
                </a:lnTo>
                <a:lnTo>
                  <a:pt x="13311" y="18337"/>
                </a:lnTo>
                <a:lnTo>
                  <a:pt x="13197" y="18150"/>
                </a:lnTo>
                <a:lnTo>
                  <a:pt x="13122" y="17941"/>
                </a:lnTo>
                <a:lnTo>
                  <a:pt x="13122" y="17720"/>
                </a:lnTo>
                <a:lnTo>
                  <a:pt x="13122" y="17533"/>
                </a:lnTo>
                <a:lnTo>
                  <a:pt x="13197" y="17346"/>
                </a:lnTo>
                <a:lnTo>
                  <a:pt x="13273" y="17158"/>
                </a:lnTo>
                <a:lnTo>
                  <a:pt x="13386" y="16982"/>
                </a:lnTo>
                <a:lnTo>
                  <a:pt x="13537" y="16839"/>
                </a:lnTo>
                <a:lnTo>
                  <a:pt x="13707" y="16706"/>
                </a:lnTo>
                <a:lnTo>
                  <a:pt x="13896" y="16607"/>
                </a:lnTo>
                <a:lnTo>
                  <a:pt x="14104" y="16519"/>
                </a:lnTo>
                <a:lnTo>
                  <a:pt x="14330" y="16453"/>
                </a:lnTo>
                <a:lnTo>
                  <a:pt x="14538" y="16431"/>
                </a:lnTo>
                <a:lnTo>
                  <a:pt x="14897" y="16453"/>
                </a:lnTo>
                <a:lnTo>
                  <a:pt x="15406" y="16497"/>
                </a:lnTo>
                <a:lnTo>
                  <a:pt x="16105" y="16541"/>
                </a:lnTo>
                <a:lnTo>
                  <a:pt x="16898" y="16607"/>
                </a:lnTo>
                <a:lnTo>
                  <a:pt x="17804" y="16651"/>
                </a:lnTo>
                <a:lnTo>
                  <a:pt x="18786" y="16684"/>
                </a:lnTo>
                <a:lnTo>
                  <a:pt x="19844" y="16728"/>
                </a:lnTo>
                <a:lnTo>
                  <a:pt x="20920" y="16751"/>
                </a:lnTo>
                <a:lnTo>
                  <a:pt x="21109" y="16497"/>
                </a:lnTo>
                <a:lnTo>
                  <a:pt x="21241" y="16222"/>
                </a:lnTo>
                <a:lnTo>
                  <a:pt x="21392" y="15946"/>
                </a:lnTo>
                <a:lnTo>
                  <a:pt x="21467" y="15648"/>
                </a:lnTo>
                <a:lnTo>
                  <a:pt x="21543" y="15351"/>
                </a:lnTo>
                <a:lnTo>
                  <a:pt x="21618" y="15042"/>
                </a:lnTo>
                <a:lnTo>
                  <a:pt x="21618" y="14745"/>
                </a:lnTo>
                <a:lnTo>
                  <a:pt x="21618" y="14447"/>
                </a:lnTo>
                <a:lnTo>
                  <a:pt x="21618" y="14150"/>
                </a:lnTo>
                <a:lnTo>
                  <a:pt x="21581" y="13852"/>
                </a:lnTo>
                <a:lnTo>
                  <a:pt x="21505" y="13577"/>
                </a:lnTo>
                <a:lnTo>
                  <a:pt x="21430" y="13301"/>
                </a:lnTo>
                <a:lnTo>
                  <a:pt x="21354" y="13048"/>
                </a:lnTo>
                <a:lnTo>
                  <a:pt x="21241" y="12816"/>
                </a:lnTo>
                <a:lnTo>
                  <a:pt x="21146" y="12607"/>
                </a:lnTo>
                <a:lnTo>
                  <a:pt x="21033" y="12431"/>
                </a:lnTo>
                <a:lnTo>
                  <a:pt x="20920" y="12265"/>
                </a:lnTo>
                <a:lnTo>
                  <a:pt x="20769" y="12144"/>
                </a:lnTo>
                <a:lnTo>
                  <a:pt x="20637" y="12034"/>
                </a:lnTo>
                <a:lnTo>
                  <a:pt x="20486" y="11946"/>
                </a:lnTo>
                <a:lnTo>
                  <a:pt x="20297" y="11891"/>
                </a:lnTo>
                <a:lnTo>
                  <a:pt x="20165" y="11846"/>
                </a:lnTo>
                <a:lnTo>
                  <a:pt x="19976" y="11824"/>
                </a:lnTo>
                <a:lnTo>
                  <a:pt x="19806" y="11802"/>
                </a:lnTo>
                <a:lnTo>
                  <a:pt x="19390" y="11824"/>
                </a:lnTo>
                <a:lnTo>
                  <a:pt x="18956" y="11891"/>
                </a:lnTo>
                <a:lnTo>
                  <a:pt x="18503" y="11968"/>
                </a:lnTo>
                <a:lnTo>
                  <a:pt x="17993" y="12078"/>
                </a:lnTo>
                <a:lnTo>
                  <a:pt x="17653" y="12144"/>
                </a:lnTo>
                <a:lnTo>
                  <a:pt x="17332" y="12199"/>
                </a:lnTo>
                <a:lnTo>
                  <a:pt x="17049" y="12221"/>
                </a:lnTo>
                <a:lnTo>
                  <a:pt x="16747" y="12243"/>
                </a:lnTo>
                <a:lnTo>
                  <a:pt x="16464" y="12243"/>
                </a:lnTo>
                <a:lnTo>
                  <a:pt x="16218" y="12243"/>
                </a:lnTo>
                <a:lnTo>
                  <a:pt x="15992" y="12221"/>
                </a:lnTo>
                <a:lnTo>
                  <a:pt x="15746" y="12199"/>
                </a:lnTo>
                <a:lnTo>
                  <a:pt x="15520" y="12155"/>
                </a:lnTo>
                <a:lnTo>
                  <a:pt x="15350" y="12122"/>
                </a:lnTo>
                <a:lnTo>
                  <a:pt x="15161" y="12056"/>
                </a:lnTo>
                <a:lnTo>
                  <a:pt x="14972" y="11990"/>
                </a:lnTo>
                <a:lnTo>
                  <a:pt x="14689" y="11846"/>
                </a:lnTo>
                <a:lnTo>
                  <a:pt x="14444" y="11670"/>
                </a:lnTo>
                <a:lnTo>
                  <a:pt x="14255" y="11483"/>
                </a:lnTo>
                <a:lnTo>
                  <a:pt x="14104" y="11295"/>
                </a:lnTo>
                <a:lnTo>
                  <a:pt x="14028" y="11086"/>
                </a:lnTo>
                <a:lnTo>
                  <a:pt x="13972" y="10888"/>
                </a:lnTo>
                <a:lnTo>
                  <a:pt x="13972" y="10700"/>
                </a:lnTo>
                <a:lnTo>
                  <a:pt x="14009" y="10513"/>
                </a:lnTo>
                <a:lnTo>
                  <a:pt x="14066" y="10359"/>
                </a:lnTo>
                <a:lnTo>
                  <a:pt x="14179" y="10215"/>
                </a:lnTo>
                <a:lnTo>
                  <a:pt x="14406" y="10006"/>
                </a:lnTo>
                <a:lnTo>
                  <a:pt x="14651" y="9830"/>
                </a:lnTo>
                <a:lnTo>
                  <a:pt x="14878" y="9686"/>
                </a:lnTo>
                <a:lnTo>
                  <a:pt x="15123" y="9554"/>
                </a:lnTo>
                <a:lnTo>
                  <a:pt x="15350" y="9477"/>
                </a:lnTo>
                <a:lnTo>
                  <a:pt x="15558" y="9411"/>
                </a:lnTo>
                <a:lnTo>
                  <a:pt x="15803" y="9345"/>
                </a:lnTo>
                <a:lnTo>
                  <a:pt x="16030" y="9323"/>
                </a:lnTo>
                <a:lnTo>
                  <a:pt x="16256" y="9301"/>
                </a:lnTo>
                <a:lnTo>
                  <a:pt x="16464" y="9323"/>
                </a:lnTo>
                <a:lnTo>
                  <a:pt x="16690" y="9345"/>
                </a:lnTo>
                <a:lnTo>
                  <a:pt x="16898" y="9367"/>
                </a:lnTo>
                <a:lnTo>
                  <a:pt x="17332" y="9477"/>
                </a:lnTo>
                <a:lnTo>
                  <a:pt x="17767" y="9598"/>
                </a:lnTo>
                <a:lnTo>
                  <a:pt x="18163" y="9731"/>
                </a:lnTo>
                <a:lnTo>
                  <a:pt x="18597" y="9874"/>
                </a:lnTo>
                <a:lnTo>
                  <a:pt x="18994" y="10006"/>
                </a:lnTo>
                <a:lnTo>
                  <a:pt x="19428" y="10083"/>
                </a:lnTo>
                <a:lnTo>
                  <a:pt x="19617" y="10127"/>
                </a:lnTo>
                <a:lnTo>
                  <a:pt x="19844" y="10149"/>
                </a:lnTo>
                <a:lnTo>
                  <a:pt x="20013" y="10149"/>
                </a:lnTo>
                <a:lnTo>
                  <a:pt x="20240" y="10127"/>
                </a:lnTo>
                <a:lnTo>
                  <a:pt x="20410" y="10105"/>
                </a:lnTo>
                <a:lnTo>
                  <a:pt x="20637" y="10061"/>
                </a:lnTo>
                <a:lnTo>
                  <a:pt x="20844" y="9984"/>
                </a:lnTo>
                <a:lnTo>
                  <a:pt x="21033" y="9896"/>
                </a:lnTo>
                <a:lnTo>
                  <a:pt x="21146" y="9830"/>
                </a:lnTo>
                <a:lnTo>
                  <a:pt x="21203" y="9753"/>
                </a:lnTo>
                <a:lnTo>
                  <a:pt x="21279" y="9642"/>
                </a:lnTo>
                <a:lnTo>
                  <a:pt x="21354" y="9521"/>
                </a:lnTo>
                <a:lnTo>
                  <a:pt x="21430" y="9246"/>
                </a:lnTo>
                <a:lnTo>
                  <a:pt x="21430" y="8904"/>
                </a:lnTo>
                <a:lnTo>
                  <a:pt x="21430" y="8540"/>
                </a:lnTo>
                <a:lnTo>
                  <a:pt x="21392" y="8144"/>
                </a:lnTo>
                <a:lnTo>
                  <a:pt x="21354" y="7714"/>
                </a:lnTo>
                <a:lnTo>
                  <a:pt x="21279" y="7295"/>
                </a:lnTo>
                <a:lnTo>
                  <a:pt x="21146" y="6446"/>
                </a:lnTo>
                <a:lnTo>
                  <a:pt x="20995" y="5686"/>
                </a:lnTo>
                <a:lnTo>
                  <a:pt x="20958" y="5366"/>
                </a:lnTo>
                <a:lnTo>
                  <a:pt x="20958" y="5091"/>
                </a:lnTo>
                <a:lnTo>
                  <a:pt x="20958" y="4860"/>
                </a:lnTo>
                <a:lnTo>
                  <a:pt x="21033" y="4716"/>
                </a:lnTo>
                <a:lnTo>
                  <a:pt x="20637" y="4860"/>
                </a:lnTo>
                <a:lnTo>
                  <a:pt x="20127" y="4992"/>
                </a:lnTo>
                <a:lnTo>
                  <a:pt x="19617" y="5069"/>
                </a:lnTo>
                <a:lnTo>
                  <a:pt x="19032" y="5157"/>
                </a:lnTo>
                <a:lnTo>
                  <a:pt x="18465" y="5201"/>
                </a:lnTo>
                <a:lnTo>
                  <a:pt x="17842" y="5245"/>
                </a:lnTo>
                <a:lnTo>
                  <a:pt x="17219" y="5267"/>
                </a:lnTo>
                <a:lnTo>
                  <a:pt x="16615" y="5267"/>
                </a:lnTo>
                <a:lnTo>
                  <a:pt x="15992" y="5245"/>
                </a:lnTo>
                <a:lnTo>
                  <a:pt x="15369" y="5201"/>
                </a:lnTo>
                <a:lnTo>
                  <a:pt x="14840" y="5157"/>
                </a:lnTo>
                <a:lnTo>
                  <a:pt x="14293" y="5091"/>
                </a:lnTo>
                <a:lnTo>
                  <a:pt x="13783" y="5014"/>
                </a:lnTo>
                <a:lnTo>
                  <a:pt x="13386" y="4926"/>
                </a:lnTo>
                <a:lnTo>
                  <a:pt x="13027" y="4815"/>
                </a:lnTo>
                <a:lnTo>
                  <a:pt x="12725" y="4716"/>
                </a:lnTo>
                <a:lnTo>
                  <a:pt x="12480" y="4606"/>
                </a:lnTo>
                <a:lnTo>
                  <a:pt x="12291" y="4496"/>
                </a:lnTo>
                <a:lnTo>
                  <a:pt x="12197" y="4397"/>
                </a:lnTo>
                <a:lnTo>
                  <a:pt x="12083" y="4286"/>
                </a:lnTo>
                <a:lnTo>
                  <a:pt x="12046" y="4187"/>
                </a:lnTo>
                <a:lnTo>
                  <a:pt x="12008" y="4077"/>
                </a:lnTo>
                <a:lnTo>
                  <a:pt x="12046" y="3967"/>
                </a:lnTo>
                <a:lnTo>
                  <a:pt x="12121" y="3868"/>
                </a:lnTo>
                <a:lnTo>
                  <a:pt x="12197" y="3735"/>
                </a:lnTo>
                <a:lnTo>
                  <a:pt x="12291" y="3614"/>
                </a:lnTo>
                <a:lnTo>
                  <a:pt x="12442" y="3482"/>
                </a:lnTo>
                <a:lnTo>
                  <a:pt x="12631" y="3361"/>
                </a:lnTo>
                <a:lnTo>
                  <a:pt x="13065" y="3085"/>
                </a:lnTo>
                <a:lnTo>
                  <a:pt x="13537" y="2766"/>
                </a:lnTo>
                <a:lnTo>
                  <a:pt x="13783" y="2578"/>
                </a:lnTo>
                <a:lnTo>
                  <a:pt x="13934" y="2380"/>
                </a:lnTo>
                <a:lnTo>
                  <a:pt x="14028" y="2171"/>
                </a:lnTo>
                <a:lnTo>
                  <a:pt x="14104" y="1961"/>
                </a:lnTo>
                <a:lnTo>
                  <a:pt x="14104" y="1730"/>
                </a:lnTo>
                <a:lnTo>
                  <a:pt x="14066" y="1498"/>
                </a:lnTo>
                <a:lnTo>
                  <a:pt x="13972" y="1267"/>
                </a:lnTo>
                <a:lnTo>
                  <a:pt x="13820" y="1057"/>
                </a:lnTo>
                <a:lnTo>
                  <a:pt x="13594" y="837"/>
                </a:lnTo>
                <a:lnTo>
                  <a:pt x="13386" y="628"/>
                </a:lnTo>
                <a:lnTo>
                  <a:pt x="13103" y="462"/>
                </a:lnTo>
                <a:lnTo>
                  <a:pt x="12763" y="308"/>
                </a:lnTo>
                <a:lnTo>
                  <a:pt x="12404" y="187"/>
                </a:lnTo>
                <a:lnTo>
                  <a:pt x="12008" y="77"/>
                </a:lnTo>
                <a:lnTo>
                  <a:pt x="11574" y="33"/>
                </a:lnTo>
                <a:lnTo>
                  <a:pt x="11102" y="11"/>
                </a:lnTo>
                <a:lnTo>
                  <a:pt x="10667" y="11"/>
                </a:lnTo>
                <a:lnTo>
                  <a:pt x="10233" y="77"/>
                </a:lnTo>
                <a:lnTo>
                  <a:pt x="9837" y="187"/>
                </a:lnTo>
                <a:lnTo>
                  <a:pt x="9440" y="286"/>
                </a:lnTo>
                <a:lnTo>
                  <a:pt x="9062" y="462"/>
                </a:lnTo>
                <a:lnTo>
                  <a:pt x="8741" y="628"/>
                </a:lnTo>
                <a:lnTo>
                  <a:pt x="8458" y="815"/>
                </a:lnTo>
                <a:lnTo>
                  <a:pt x="8232" y="1035"/>
                </a:lnTo>
                <a:lnTo>
                  <a:pt x="8062" y="1245"/>
                </a:lnTo>
                <a:lnTo>
                  <a:pt x="7911" y="1476"/>
                </a:lnTo>
                <a:lnTo>
                  <a:pt x="7835" y="1708"/>
                </a:lnTo>
                <a:lnTo>
                  <a:pt x="7797" y="1961"/>
                </a:lnTo>
                <a:lnTo>
                  <a:pt x="7835" y="2193"/>
                </a:lnTo>
                <a:lnTo>
                  <a:pt x="7948" y="2402"/>
                </a:lnTo>
                <a:lnTo>
                  <a:pt x="8062" y="2534"/>
                </a:lnTo>
                <a:lnTo>
                  <a:pt x="8175" y="2644"/>
                </a:lnTo>
                <a:lnTo>
                  <a:pt x="8269" y="2744"/>
                </a:lnTo>
                <a:lnTo>
                  <a:pt x="8420" y="2832"/>
                </a:lnTo>
                <a:lnTo>
                  <a:pt x="8704" y="3019"/>
                </a:lnTo>
                <a:lnTo>
                  <a:pt x="8968" y="3206"/>
                </a:lnTo>
                <a:lnTo>
                  <a:pt x="9138" y="3405"/>
                </a:lnTo>
                <a:lnTo>
                  <a:pt x="9327" y="3570"/>
                </a:lnTo>
                <a:lnTo>
                  <a:pt x="9440" y="3735"/>
                </a:lnTo>
                <a:lnTo>
                  <a:pt x="9516" y="3890"/>
                </a:lnTo>
                <a:lnTo>
                  <a:pt x="9534" y="4033"/>
                </a:lnTo>
                <a:lnTo>
                  <a:pt x="9534" y="4165"/>
                </a:lnTo>
                <a:lnTo>
                  <a:pt x="9516" y="4286"/>
                </a:lnTo>
                <a:lnTo>
                  <a:pt x="9440" y="4397"/>
                </a:lnTo>
                <a:lnTo>
                  <a:pt x="9327" y="4496"/>
                </a:lnTo>
                <a:lnTo>
                  <a:pt x="9176" y="4562"/>
                </a:lnTo>
                <a:lnTo>
                  <a:pt x="9006" y="4628"/>
                </a:lnTo>
                <a:lnTo>
                  <a:pt x="8779" y="4694"/>
                </a:lnTo>
                <a:lnTo>
                  <a:pt x="8534" y="4716"/>
                </a:lnTo>
                <a:lnTo>
                  <a:pt x="8232" y="4716"/>
                </a:lnTo>
                <a:lnTo>
                  <a:pt x="7118" y="4738"/>
                </a:lnTo>
                <a:lnTo>
                  <a:pt x="5947" y="4771"/>
                </a:lnTo>
                <a:lnTo>
                  <a:pt x="4795" y="4815"/>
                </a:lnTo>
                <a:lnTo>
                  <a:pt x="3681" y="4860"/>
                </a:lnTo>
                <a:lnTo>
                  <a:pt x="2662" y="4882"/>
                </a:lnTo>
                <a:lnTo>
                  <a:pt x="1755" y="4882"/>
                </a:lnTo>
                <a:lnTo>
                  <a:pt x="1359" y="4860"/>
                </a:lnTo>
                <a:lnTo>
                  <a:pt x="981" y="4837"/>
                </a:lnTo>
                <a:lnTo>
                  <a:pt x="698" y="4771"/>
                </a:lnTo>
                <a:lnTo>
                  <a:pt x="453" y="4716"/>
                </a:lnTo>
                <a:lnTo>
                  <a:pt x="453" y="5322"/>
                </a:lnTo>
                <a:lnTo>
                  <a:pt x="453" y="6083"/>
                </a:lnTo>
                <a:lnTo>
                  <a:pt x="453" y="6909"/>
                </a:lnTo>
                <a:lnTo>
                  <a:pt x="453" y="7780"/>
                </a:lnTo>
                <a:lnTo>
                  <a:pt x="453" y="8606"/>
                </a:lnTo>
                <a:lnTo>
                  <a:pt x="453" y="9345"/>
                </a:lnTo>
                <a:lnTo>
                  <a:pt x="453" y="9918"/>
                </a:lnTo>
                <a:lnTo>
                  <a:pt x="453" y="10282"/>
                </a:lnTo>
                <a:lnTo>
                  <a:pt x="490" y="10381"/>
                </a:lnTo>
                <a:lnTo>
                  <a:pt x="547" y="10491"/>
                </a:lnTo>
                <a:lnTo>
                  <a:pt x="660" y="10590"/>
                </a:lnTo>
                <a:lnTo>
                  <a:pt x="811" y="10700"/>
                </a:lnTo>
                <a:lnTo>
                  <a:pt x="981" y="10811"/>
                </a:lnTo>
                <a:lnTo>
                  <a:pt x="1208" y="10888"/>
                </a:lnTo>
                <a:lnTo>
                  <a:pt x="1453" y="10954"/>
                </a:lnTo>
                <a:lnTo>
                  <a:pt x="1718" y="11020"/>
                </a:lnTo>
                <a:lnTo>
                  <a:pt x="1963" y="11064"/>
                </a:lnTo>
                <a:lnTo>
                  <a:pt x="2265" y="11086"/>
                </a:lnTo>
                <a:lnTo>
                  <a:pt x="2548" y="11064"/>
                </a:lnTo>
                <a:lnTo>
                  <a:pt x="2794" y="11042"/>
                </a:lnTo>
                <a:lnTo>
                  <a:pt x="3096" y="10976"/>
                </a:lnTo>
                <a:lnTo>
                  <a:pt x="3341" y="10888"/>
                </a:lnTo>
                <a:lnTo>
                  <a:pt x="3606" y="10766"/>
                </a:lnTo>
                <a:lnTo>
                  <a:pt x="3813" y="10590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10" name="Puzzle1"/>
          <p:cNvSpPr>
            <a:spLocks noEditPoints="1" noChangeArrowheads="1"/>
          </p:cNvSpPr>
          <p:nvPr/>
        </p:nvSpPr>
        <p:spPr bwMode="auto">
          <a:xfrm>
            <a:off x="3389285" y="967629"/>
            <a:ext cx="1635699" cy="848218"/>
          </a:xfrm>
          <a:custGeom>
            <a:avLst/>
            <a:gdLst>
              <a:gd name="T0" fmla="*/ 16740 w 21600"/>
              <a:gd name="T1" fmla="*/ 21078 h 21600"/>
              <a:gd name="T2" fmla="*/ 16976 w 21600"/>
              <a:gd name="T3" fmla="*/ 521 h 21600"/>
              <a:gd name="T4" fmla="*/ 4725 w 21600"/>
              <a:gd name="T5" fmla="*/ 856 h 21600"/>
              <a:gd name="T6" fmla="*/ 5040 w 21600"/>
              <a:gd name="T7" fmla="*/ 21004 h 21600"/>
              <a:gd name="T8" fmla="*/ 10811 w 21600"/>
              <a:gd name="T9" fmla="*/ 12885 h 21600"/>
              <a:gd name="T10" fmla="*/ 10845 w 21600"/>
              <a:gd name="T11" fmla="*/ 8714 h 21600"/>
              <a:gd name="T12" fmla="*/ 21600 w 21600"/>
              <a:gd name="T13" fmla="*/ 10000 h 21600"/>
              <a:gd name="T14" fmla="*/ 56 w 21600"/>
              <a:gd name="T15" fmla="*/ 10000 h 21600"/>
              <a:gd name="T16" fmla="*/ 6086 w 21600"/>
              <a:gd name="T17" fmla="*/ 2569 h 21600"/>
              <a:gd name="T18" fmla="*/ 16132 w 21600"/>
              <a:gd name="T19" fmla="*/ 19552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9360" y="20836"/>
                </a:moveTo>
                <a:lnTo>
                  <a:pt x="9528" y="20836"/>
                </a:lnTo>
                <a:lnTo>
                  <a:pt x="9686" y="20762"/>
                </a:lnTo>
                <a:lnTo>
                  <a:pt x="9810" y="20687"/>
                </a:lnTo>
                <a:lnTo>
                  <a:pt x="9922" y="20575"/>
                </a:lnTo>
                <a:lnTo>
                  <a:pt x="10012" y="20426"/>
                </a:lnTo>
                <a:lnTo>
                  <a:pt x="10068" y="20296"/>
                </a:lnTo>
                <a:lnTo>
                  <a:pt x="10113" y="20110"/>
                </a:lnTo>
                <a:lnTo>
                  <a:pt x="10136" y="19905"/>
                </a:lnTo>
                <a:lnTo>
                  <a:pt x="10136" y="19682"/>
                </a:lnTo>
                <a:lnTo>
                  <a:pt x="10113" y="19440"/>
                </a:lnTo>
                <a:lnTo>
                  <a:pt x="10068" y="19142"/>
                </a:lnTo>
                <a:lnTo>
                  <a:pt x="10012" y="18900"/>
                </a:lnTo>
                <a:lnTo>
                  <a:pt x="9900" y="18620"/>
                </a:lnTo>
                <a:lnTo>
                  <a:pt x="9787" y="18285"/>
                </a:lnTo>
                <a:lnTo>
                  <a:pt x="9641" y="17968"/>
                </a:lnTo>
                <a:lnTo>
                  <a:pt x="9472" y="17652"/>
                </a:lnTo>
                <a:lnTo>
                  <a:pt x="9382" y="17466"/>
                </a:lnTo>
                <a:lnTo>
                  <a:pt x="9315" y="17298"/>
                </a:lnTo>
                <a:lnTo>
                  <a:pt x="9258" y="17112"/>
                </a:lnTo>
                <a:lnTo>
                  <a:pt x="9191" y="16926"/>
                </a:lnTo>
                <a:lnTo>
                  <a:pt x="9123" y="16535"/>
                </a:lnTo>
                <a:lnTo>
                  <a:pt x="9101" y="16144"/>
                </a:lnTo>
                <a:lnTo>
                  <a:pt x="9101" y="15753"/>
                </a:lnTo>
                <a:lnTo>
                  <a:pt x="9168" y="15362"/>
                </a:lnTo>
                <a:lnTo>
                  <a:pt x="9236" y="14971"/>
                </a:lnTo>
                <a:lnTo>
                  <a:pt x="9360" y="14580"/>
                </a:lnTo>
                <a:lnTo>
                  <a:pt x="9495" y="14244"/>
                </a:lnTo>
                <a:lnTo>
                  <a:pt x="9663" y="13891"/>
                </a:lnTo>
                <a:lnTo>
                  <a:pt x="9855" y="13611"/>
                </a:lnTo>
                <a:lnTo>
                  <a:pt x="10068" y="13351"/>
                </a:lnTo>
                <a:lnTo>
                  <a:pt x="10293" y="13146"/>
                </a:lnTo>
                <a:lnTo>
                  <a:pt x="10552" y="12997"/>
                </a:lnTo>
                <a:lnTo>
                  <a:pt x="10811" y="12885"/>
                </a:lnTo>
                <a:lnTo>
                  <a:pt x="11069" y="12866"/>
                </a:lnTo>
                <a:lnTo>
                  <a:pt x="11351" y="12885"/>
                </a:lnTo>
                <a:lnTo>
                  <a:pt x="11610" y="12997"/>
                </a:lnTo>
                <a:lnTo>
                  <a:pt x="11846" y="13183"/>
                </a:lnTo>
                <a:lnTo>
                  <a:pt x="12060" y="13388"/>
                </a:lnTo>
                <a:lnTo>
                  <a:pt x="12251" y="13648"/>
                </a:lnTo>
                <a:lnTo>
                  <a:pt x="12419" y="13928"/>
                </a:lnTo>
                <a:lnTo>
                  <a:pt x="12555" y="14244"/>
                </a:lnTo>
                <a:lnTo>
                  <a:pt x="12690" y="14617"/>
                </a:lnTo>
                <a:lnTo>
                  <a:pt x="12768" y="15008"/>
                </a:lnTo>
                <a:lnTo>
                  <a:pt x="12836" y="15399"/>
                </a:lnTo>
                <a:lnTo>
                  <a:pt x="12858" y="15753"/>
                </a:lnTo>
                <a:lnTo>
                  <a:pt x="12858" y="16144"/>
                </a:lnTo>
                <a:lnTo>
                  <a:pt x="12813" y="16535"/>
                </a:lnTo>
                <a:lnTo>
                  <a:pt x="12746" y="16888"/>
                </a:lnTo>
                <a:lnTo>
                  <a:pt x="12667" y="17224"/>
                </a:lnTo>
                <a:lnTo>
                  <a:pt x="12510" y="17503"/>
                </a:lnTo>
                <a:lnTo>
                  <a:pt x="12228" y="18043"/>
                </a:lnTo>
                <a:lnTo>
                  <a:pt x="11970" y="18546"/>
                </a:lnTo>
                <a:lnTo>
                  <a:pt x="11868" y="18751"/>
                </a:lnTo>
                <a:lnTo>
                  <a:pt x="11778" y="18974"/>
                </a:lnTo>
                <a:lnTo>
                  <a:pt x="11711" y="19179"/>
                </a:lnTo>
                <a:lnTo>
                  <a:pt x="11666" y="19365"/>
                </a:lnTo>
                <a:lnTo>
                  <a:pt x="11632" y="19570"/>
                </a:lnTo>
                <a:lnTo>
                  <a:pt x="11632" y="19756"/>
                </a:lnTo>
                <a:lnTo>
                  <a:pt x="11632" y="19942"/>
                </a:lnTo>
                <a:lnTo>
                  <a:pt x="11643" y="20110"/>
                </a:lnTo>
                <a:lnTo>
                  <a:pt x="11711" y="20296"/>
                </a:lnTo>
                <a:lnTo>
                  <a:pt x="11801" y="20464"/>
                </a:lnTo>
                <a:lnTo>
                  <a:pt x="11891" y="20650"/>
                </a:lnTo>
                <a:lnTo>
                  <a:pt x="12037" y="20836"/>
                </a:lnTo>
                <a:lnTo>
                  <a:pt x="12206" y="21004"/>
                </a:lnTo>
                <a:lnTo>
                  <a:pt x="12419" y="21190"/>
                </a:lnTo>
                <a:lnTo>
                  <a:pt x="12667" y="21320"/>
                </a:lnTo>
                <a:lnTo>
                  <a:pt x="12960" y="21432"/>
                </a:lnTo>
                <a:lnTo>
                  <a:pt x="13286" y="21544"/>
                </a:lnTo>
                <a:lnTo>
                  <a:pt x="13612" y="21655"/>
                </a:lnTo>
                <a:lnTo>
                  <a:pt x="13983" y="21693"/>
                </a:lnTo>
                <a:lnTo>
                  <a:pt x="14343" y="21730"/>
                </a:lnTo>
                <a:lnTo>
                  <a:pt x="14715" y="21730"/>
                </a:lnTo>
                <a:lnTo>
                  <a:pt x="15075" y="21730"/>
                </a:lnTo>
                <a:lnTo>
                  <a:pt x="15446" y="21655"/>
                </a:lnTo>
                <a:lnTo>
                  <a:pt x="15794" y="21581"/>
                </a:lnTo>
                <a:lnTo>
                  <a:pt x="16132" y="21432"/>
                </a:lnTo>
                <a:lnTo>
                  <a:pt x="16458" y="21302"/>
                </a:lnTo>
                <a:lnTo>
                  <a:pt x="16740" y="21078"/>
                </a:lnTo>
                <a:lnTo>
                  <a:pt x="16976" y="20836"/>
                </a:lnTo>
                <a:lnTo>
                  <a:pt x="17043" y="20650"/>
                </a:lnTo>
                <a:lnTo>
                  <a:pt x="17088" y="20426"/>
                </a:lnTo>
                <a:lnTo>
                  <a:pt x="17133" y="20222"/>
                </a:lnTo>
                <a:lnTo>
                  <a:pt x="17156" y="19980"/>
                </a:lnTo>
                <a:lnTo>
                  <a:pt x="17167" y="19477"/>
                </a:lnTo>
                <a:lnTo>
                  <a:pt x="17167" y="18974"/>
                </a:lnTo>
                <a:lnTo>
                  <a:pt x="17156" y="18397"/>
                </a:lnTo>
                <a:lnTo>
                  <a:pt x="17111" y="17820"/>
                </a:lnTo>
                <a:lnTo>
                  <a:pt x="17066" y="17261"/>
                </a:lnTo>
                <a:lnTo>
                  <a:pt x="16998" y="16646"/>
                </a:lnTo>
                <a:lnTo>
                  <a:pt x="16852" y="15511"/>
                </a:lnTo>
                <a:lnTo>
                  <a:pt x="16740" y="14393"/>
                </a:lnTo>
                <a:lnTo>
                  <a:pt x="16717" y="13928"/>
                </a:lnTo>
                <a:lnTo>
                  <a:pt x="16695" y="13462"/>
                </a:lnTo>
                <a:lnTo>
                  <a:pt x="16717" y="13071"/>
                </a:lnTo>
                <a:lnTo>
                  <a:pt x="16785" y="12755"/>
                </a:lnTo>
                <a:lnTo>
                  <a:pt x="16852" y="12419"/>
                </a:lnTo>
                <a:lnTo>
                  <a:pt x="16953" y="12140"/>
                </a:lnTo>
                <a:lnTo>
                  <a:pt x="17088" y="11898"/>
                </a:lnTo>
                <a:lnTo>
                  <a:pt x="17212" y="11675"/>
                </a:lnTo>
                <a:lnTo>
                  <a:pt x="17370" y="11470"/>
                </a:lnTo>
                <a:lnTo>
                  <a:pt x="17516" y="11284"/>
                </a:lnTo>
                <a:lnTo>
                  <a:pt x="17696" y="11135"/>
                </a:lnTo>
                <a:lnTo>
                  <a:pt x="17865" y="11042"/>
                </a:lnTo>
                <a:lnTo>
                  <a:pt x="18033" y="10930"/>
                </a:lnTo>
                <a:lnTo>
                  <a:pt x="18213" y="10893"/>
                </a:lnTo>
                <a:lnTo>
                  <a:pt x="18382" y="10893"/>
                </a:lnTo>
                <a:lnTo>
                  <a:pt x="18551" y="10967"/>
                </a:lnTo>
                <a:lnTo>
                  <a:pt x="18708" y="11042"/>
                </a:lnTo>
                <a:lnTo>
                  <a:pt x="18855" y="11172"/>
                </a:lnTo>
                <a:lnTo>
                  <a:pt x="19012" y="11358"/>
                </a:lnTo>
                <a:lnTo>
                  <a:pt x="19136" y="11600"/>
                </a:lnTo>
                <a:lnTo>
                  <a:pt x="19271" y="11861"/>
                </a:lnTo>
                <a:lnTo>
                  <a:pt x="19440" y="12028"/>
                </a:lnTo>
                <a:lnTo>
                  <a:pt x="19608" y="12177"/>
                </a:lnTo>
                <a:lnTo>
                  <a:pt x="19822" y="12289"/>
                </a:lnTo>
                <a:lnTo>
                  <a:pt x="20025" y="12289"/>
                </a:lnTo>
                <a:lnTo>
                  <a:pt x="20238" y="12289"/>
                </a:lnTo>
                <a:lnTo>
                  <a:pt x="20452" y="12215"/>
                </a:lnTo>
                <a:lnTo>
                  <a:pt x="20643" y="12103"/>
                </a:lnTo>
                <a:lnTo>
                  <a:pt x="20846" y="11973"/>
                </a:lnTo>
                <a:lnTo>
                  <a:pt x="21037" y="11786"/>
                </a:lnTo>
                <a:lnTo>
                  <a:pt x="21206" y="11563"/>
                </a:lnTo>
                <a:lnTo>
                  <a:pt x="21363" y="11321"/>
                </a:lnTo>
                <a:lnTo>
                  <a:pt x="21465" y="11079"/>
                </a:lnTo>
                <a:lnTo>
                  <a:pt x="21577" y="10744"/>
                </a:lnTo>
                <a:lnTo>
                  <a:pt x="21622" y="10427"/>
                </a:lnTo>
                <a:lnTo>
                  <a:pt x="21645" y="10111"/>
                </a:lnTo>
                <a:lnTo>
                  <a:pt x="21622" y="9608"/>
                </a:lnTo>
                <a:lnTo>
                  <a:pt x="21577" y="9142"/>
                </a:lnTo>
                <a:lnTo>
                  <a:pt x="21465" y="8751"/>
                </a:lnTo>
                <a:lnTo>
                  <a:pt x="21363" y="8397"/>
                </a:lnTo>
                <a:lnTo>
                  <a:pt x="21206" y="8062"/>
                </a:lnTo>
                <a:lnTo>
                  <a:pt x="21037" y="7820"/>
                </a:lnTo>
                <a:lnTo>
                  <a:pt x="20846" y="7597"/>
                </a:lnTo>
                <a:lnTo>
                  <a:pt x="20643" y="7429"/>
                </a:lnTo>
                <a:lnTo>
                  <a:pt x="20452" y="7317"/>
                </a:lnTo>
                <a:lnTo>
                  <a:pt x="20238" y="7206"/>
                </a:lnTo>
                <a:lnTo>
                  <a:pt x="20025" y="7168"/>
                </a:lnTo>
                <a:lnTo>
                  <a:pt x="19822" y="7206"/>
                </a:lnTo>
                <a:lnTo>
                  <a:pt x="19608" y="7243"/>
                </a:lnTo>
                <a:lnTo>
                  <a:pt x="19440" y="7355"/>
                </a:lnTo>
                <a:lnTo>
                  <a:pt x="19271" y="7504"/>
                </a:lnTo>
                <a:lnTo>
                  <a:pt x="19136" y="7708"/>
                </a:lnTo>
                <a:lnTo>
                  <a:pt x="19012" y="7895"/>
                </a:lnTo>
                <a:lnTo>
                  <a:pt x="18832" y="8025"/>
                </a:lnTo>
                <a:lnTo>
                  <a:pt x="18663" y="8174"/>
                </a:lnTo>
                <a:lnTo>
                  <a:pt x="18472" y="8248"/>
                </a:lnTo>
                <a:lnTo>
                  <a:pt x="18270" y="8286"/>
                </a:lnTo>
                <a:lnTo>
                  <a:pt x="18078" y="8323"/>
                </a:lnTo>
                <a:lnTo>
                  <a:pt x="17887" y="8323"/>
                </a:lnTo>
                <a:lnTo>
                  <a:pt x="17696" y="8248"/>
                </a:lnTo>
                <a:lnTo>
                  <a:pt x="17493" y="8174"/>
                </a:lnTo>
                <a:lnTo>
                  <a:pt x="17302" y="8062"/>
                </a:lnTo>
                <a:lnTo>
                  <a:pt x="17133" y="7969"/>
                </a:lnTo>
                <a:lnTo>
                  <a:pt x="16976" y="7783"/>
                </a:lnTo>
                <a:lnTo>
                  <a:pt x="16852" y="7597"/>
                </a:lnTo>
                <a:lnTo>
                  <a:pt x="16740" y="7429"/>
                </a:lnTo>
                <a:lnTo>
                  <a:pt x="16672" y="7168"/>
                </a:lnTo>
                <a:lnTo>
                  <a:pt x="16638" y="6926"/>
                </a:lnTo>
                <a:lnTo>
                  <a:pt x="16616" y="6498"/>
                </a:lnTo>
                <a:lnTo>
                  <a:pt x="16616" y="5772"/>
                </a:lnTo>
                <a:lnTo>
                  <a:pt x="16650" y="4915"/>
                </a:lnTo>
                <a:lnTo>
                  <a:pt x="16695" y="3928"/>
                </a:lnTo>
                <a:lnTo>
                  <a:pt x="16762" y="2960"/>
                </a:lnTo>
                <a:lnTo>
                  <a:pt x="16830" y="1992"/>
                </a:lnTo>
                <a:lnTo>
                  <a:pt x="16908" y="1173"/>
                </a:lnTo>
                <a:lnTo>
                  <a:pt x="16976" y="521"/>
                </a:lnTo>
                <a:lnTo>
                  <a:pt x="16953" y="521"/>
                </a:lnTo>
                <a:lnTo>
                  <a:pt x="16931" y="521"/>
                </a:lnTo>
                <a:lnTo>
                  <a:pt x="16267" y="484"/>
                </a:lnTo>
                <a:lnTo>
                  <a:pt x="15637" y="428"/>
                </a:lnTo>
                <a:lnTo>
                  <a:pt x="15063" y="353"/>
                </a:lnTo>
                <a:lnTo>
                  <a:pt x="14523" y="279"/>
                </a:lnTo>
                <a:lnTo>
                  <a:pt x="14040" y="167"/>
                </a:lnTo>
                <a:lnTo>
                  <a:pt x="13635" y="93"/>
                </a:lnTo>
                <a:lnTo>
                  <a:pt x="13331" y="18"/>
                </a:lnTo>
                <a:lnTo>
                  <a:pt x="13117" y="18"/>
                </a:lnTo>
                <a:lnTo>
                  <a:pt x="12982" y="18"/>
                </a:lnTo>
                <a:lnTo>
                  <a:pt x="12858" y="130"/>
                </a:lnTo>
                <a:lnTo>
                  <a:pt x="12723" y="279"/>
                </a:lnTo>
                <a:lnTo>
                  <a:pt x="12622" y="446"/>
                </a:lnTo>
                <a:lnTo>
                  <a:pt x="12510" y="670"/>
                </a:lnTo>
                <a:lnTo>
                  <a:pt x="12419" y="912"/>
                </a:lnTo>
                <a:lnTo>
                  <a:pt x="12363" y="1210"/>
                </a:lnTo>
                <a:lnTo>
                  <a:pt x="12318" y="1526"/>
                </a:lnTo>
                <a:lnTo>
                  <a:pt x="12273" y="1843"/>
                </a:lnTo>
                <a:lnTo>
                  <a:pt x="12251" y="2215"/>
                </a:lnTo>
                <a:lnTo>
                  <a:pt x="12273" y="2532"/>
                </a:lnTo>
                <a:lnTo>
                  <a:pt x="12318" y="2886"/>
                </a:lnTo>
                <a:lnTo>
                  <a:pt x="12386" y="3240"/>
                </a:lnTo>
                <a:lnTo>
                  <a:pt x="12464" y="3556"/>
                </a:lnTo>
                <a:lnTo>
                  <a:pt x="12577" y="3891"/>
                </a:lnTo>
                <a:lnTo>
                  <a:pt x="12746" y="4171"/>
                </a:lnTo>
                <a:lnTo>
                  <a:pt x="12926" y="4487"/>
                </a:lnTo>
                <a:lnTo>
                  <a:pt x="13050" y="4860"/>
                </a:lnTo>
                <a:lnTo>
                  <a:pt x="13162" y="5251"/>
                </a:lnTo>
                <a:lnTo>
                  <a:pt x="13218" y="5604"/>
                </a:lnTo>
                <a:lnTo>
                  <a:pt x="13263" y="5995"/>
                </a:lnTo>
                <a:lnTo>
                  <a:pt x="13241" y="6386"/>
                </a:lnTo>
                <a:lnTo>
                  <a:pt x="13218" y="6740"/>
                </a:lnTo>
                <a:lnTo>
                  <a:pt x="13139" y="7094"/>
                </a:lnTo>
                <a:lnTo>
                  <a:pt x="13050" y="7429"/>
                </a:lnTo>
                <a:lnTo>
                  <a:pt x="12903" y="7746"/>
                </a:lnTo>
                <a:lnTo>
                  <a:pt x="12723" y="8025"/>
                </a:lnTo>
                <a:lnTo>
                  <a:pt x="12532" y="8286"/>
                </a:lnTo>
                <a:lnTo>
                  <a:pt x="12318" y="8491"/>
                </a:lnTo>
                <a:lnTo>
                  <a:pt x="12060" y="8677"/>
                </a:lnTo>
                <a:lnTo>
                  <a:pt x="11756" y="8788"/>
                </a:lnTo>
                <a:lnTo>
                  <a:pt x="11452" y="8826"/>
                </a:lnTo>
                <a:lnTo>
                  <a:pt x="11283" y="8826"/>
                </a:lnTo>
                <a:lnTo>
                  <a:pt x="11126" y="8826"/>
                </a:lnTo>
                <a:lnTo>
                  <a:pt x="11002" y="8788"/>
                </a:lnTo>
                <a:lnTo>
                  <a:pt x="10845" y="8714"/>
                </a:lnTo>
                <a:lnTo>
                  <a:pt x="10721" y="8640"/>
                </a:lnTo>
                <a:lnTo>
                  <a:pt x="10608" y="8565"/>
                </a:lnTo>
                <a:lnTo>
                  <a:pt x="10485" y="8453"/>
                </a:lnTo>
                <a:lnTo>
                  <a:pt x="10372" y="8323"/>
                </a:lnTo>
                <a:lnTo>
                  <a:pt x="10181" y="8062"/>
                </a:lnTo>
                <a:lnTo>
                  <a:pt x="10035" y="7746"/>
                </a:lnTo>
                <a:lnTo>
                  <a:pt x="9900" y="7392"/>
                </a:lnTo>
                <a:lnTo>
                  <a:pt x="9787" y="7001"/>
                </a:lnTo>
                <a:lnTo>
                  <a:pt x="9731" y="6610"/>
                </a:lnTo>
                <a:lnTo>
                  <a:pt x="9686" y="6219"/>
                </a:lnTo>
                <a:lnTo>
                  <a:pt x="9663" y="5772"/>
                </a:lnTo>
                <a:lnTo>
                  <a:pt x="9686" y="5381"/>
                </a:lnTo>
                <a:lnTo>
                  <a:pt x="9753" y="4990"/>
                </a:lnTo>
                <a:lnTo>
                  <a:pt x="9832" y="4636"/>
                </a:lnTo>
                <a:lnTo>
                  <a:pt x="9945" y="4320"/>
                </a:lnTo>
                <a:lnTo>
                  <a:pt x="10068" y="4022"/>
                </a:lnTo>
                <a:lnTo>
                  <a:pt x="10203" y="3817"/>
                </a:lnTo>
                <a:lnTo>
                  <a:pt x="10316" y="3593"/>
                </a:lnTo>
                <a:lnTo>
                  <a:pt x="10395" y="3351"/>
                </a:lnTo>
                <a:lnTo>
                  <a:pt x="10462" y="3109"/>
                </a:lnTo>
                <a:lnTo>
                  <a:pt x="10507" y="2848"/>
                </a:lnTo>
                <a:lnTo>
                  <a:pt x="10530" y="2606"/>
                </a:lnTo>
                <a:lnTo>
                  <a:pt x="10507" y="2346"/>
                </a:lnTo>
                <a:lnTo>
                  <a:pt x="10462" y="2141"/>
                </a:lnTo>
                <a:lnTo>
                  <a:pt x="10395" y="1880"/>
                </a:lnTo>
                <a:lnTo>
                  <a:pt x="10293" y="1638"/>
                </a:lnTo>
                <a:lnTo>
                  <a:pt x="10158" y="1415"/>
                </a:lnTo>
                <a:lnTo>
                  <a:pt x="9967" y="1210"/>
                </a:lnTo>
                <a:lnTo>
                  <a:pt x="9753" y="986"/>
                </a:lnTo>
                <a:lnTo>
                  <a:pt x="9495" y="819"/>
                </a:lnTo>
                <a:lnTo>
                  <a:pt x="9191" y="670"/>
                </a:lnTo>
                <a:lnTo>
                  <a:pt x="8842" y="521"/>
                </a:lnTo>
                <a:lnTo>
                  <a:pt x="8471" y="446"/>
                </a:lnTo>
                <a:lnTo>
                  <a:pt x="7998" y="428"/>
                </a:lnTo>
                <a:lnTo>
                  <a:pt x="7413" y="428"/>
                </a:lnTo>
                <a:lnTo>
                  <a:pt x="6817" y="446"/>
                </a:lnTo>
                <a:lnTo>
                  <a:pt x="6187" y="521"/>
                </a:lnTo>
                <a:lnTo>
                  <a:pt x="5602" y="633"/>
                </a:lnTo>
                <a:lnTo>
                  <a:pt x="5107" y="744"/>
                </a:lnTo>
                <a:lnTo>
                  <a:pt x="4725" y="856"/>
                </a:lnTo>
                <a:lnTo>
                  <a:pt x="4848" y="1564"/>
                </a:lnTo>
                <a:lnTo>
                  <a:pt x="5028" y="2495"/>
                </a:lnTo>
                <a:lnTo>
                  <a:pt x="5175" y="3556"/>
                </a:lnTo>
                <a:lnTo>
                  <a:pt x="5298" y="4673"/>
                </a:lnTo>
                <a:lnTo>
                  <a:pt x="5343" y="5213"/>
                </a:lnTo>
                <a:lnTo>
                  <a:pt x="5388" y="5753"/>
                </a:lnTo>
                <a:lnTo>
                  <a:pt x="5411" y="6275"/>
                </a:lnTo>
                <a:lnTo>
                  <a:pt x="5411" y="6740"/>
                </a:lnTo>
                <a:lnTo>
                  <a:pt x="5366" y="7168"/>
                </a:lnTo>
                <a:lnTo>
                  <a:pt x="5321" y="7541"/>
                </a:lnTo>
                <a:lnTo>
                  <a:pt x="5287" y="7708"/>
                </a:lnTo>
                <a:lnTo>
                  <a:pt x="5242" y="7857"/>
                </a:lnTo>
                <a:lnTo>
                  <a:pt x="5197" y="7969"/>
                </a:lnTo>
                <a:lnTo>
                  <a:pt x="5130" y="8062"/>
                </a:lnTo>
                <a:lnTo>
                  <a:pt x="5006" y="8248"/>
                </a:lnTo>
                <a:lnTo>
                  <a:pt x="4848" y="8397"/>
                </a:lnTo>
                <a:lnTo>
                  <a:pt x="4725" y="8528"/>
                </a:lnTo>
                <a:lnTo>
                  <a:pt x="4567" y="8640"/>
                </a:lnTo>
                <a:lnTo>
                  <a:pt x="4421" y="8714"/>
                </a:lnTo>
                <a:lnTo>
                  <a:pt x="4263" y="8751"/>
                </a:lnTo>
                <a:lnTo>
                  <a:pt x="4095" y="8788"/>
                </a:lnTo>
                <a:lnTo>
                  <a:pt x="3948" y="8788"/>
                </a:lnTo>
                <a:lnTo>
                  <a:pt x="3791" y="8751"/>
                </a:lnTo>
                <a:lnTo>
                  <a:pt x="3667" y="8714"/>
                </a:lnTo>
                <a:lnTo>
                  <a:pt x="3510" y="8677"/>
                </a:lnTo>
                <a:lnTo>
                  <a:pt x="3386" y="8602"/>
                </a:lnTo>
                <a:lnTo>
                  <a:pt x="3251" y="8491"/>
                </a:lnTo>
                <a:lnTo>
                  <a:pt x="3127" y="8360"/>
                </a:lnTo>
                <a:lnTo>
                  <a:pt x="3015" y="8248"/>
                </a:lnTo>
                <a:lnTo>
                  <a:pt x="2925" y="8062"/>
                </a:lnTo>
                <a:lnTo>
                  <a:pt x="2778" y="7857"/>
                </a:lnTo>
                <a:lnTo>
                  <a:pt x="2610" y="7671"/>
                </a:lnTo>
                <a:lnTo>
                  <a:pt x="2407" y="7541"/>
                </a:lnTo>
                <a:lnTo>
                  <a:pt x="2171" y="7466"/>
                </a:lnTo>
                <a:lnTo>
                  <a:pt x="1957" y="7429"/>
                </a:lnTo>
                <a:lnTo>
                  <a:pt x="1698" y="7429"/>
                </a:lnTo>
                <a:lnTo>
                  <a:pt x="1462" y="7466"/>
                </a:lnTo>
                <a:lnTo>
                  <a:pt x="1226" y="7559"/>
                </a:lnTo>
                <a:lnTo>
                  <a:pt x="989" y="7708"/>
                </a:lnTo>
                <a:lnTo>
                  <a:pt x="776" y="7932"/>
                </a:lnTo>
                <a:lnTo>
                  <a:pt x="551" y="8211"/>
                </a:lnTo>
                <a:lnTo>
                  <a:pt x="382" y="8528"/>
                </a:lnTo>
                <a:lnTo>
                  <a:pt x="315" y="8714"/>
                </a:lnTo>
                <a:lnTo>
                  <a:pt x="236" y="8919"/>
                </a:lnTo>
                <a:lnTo>
                  <a:pt x="191" y="9142"/>
                </a:lnTo>
                <a:lnTo>
                  <a:pt x="123" y="9347"/>
                </a:lnTo>
                <a:lnTo>
                  <a:pt x="78" y="9608"/>
                </a:lnTo>
                <a:lnTo>
                  <a:pt x="56" y="9887"/>
                </a:lnTo>
                <a:lnTo>
                  <a:pt x="33" y="10185"/>
                </a:lnTo>
                <a:lnTo>
                  <a:pt x="33" y="10464"/>
                </a:lnTo>
                <a:lnTo>
                  <a:pt x="33" y="10706"/>
                </a:lnTo>
                <a:lnTo>
                  <a:pt x="56" y="10967"/>
                </a:lnTo>
                <a:lnTo>
                  <a:pt x="78" y="11172"/>
                </a:lnTo>
                <a:lnTo>
                  <a:pt x="123" y="11395"/>
                </a:lnTo>
                <a:lnTo>
                  <a:pt x="168" y="11600"/>
                </a:lnTo>
                <a:lnTo>
                  <a:pt x="236" y="11786"/>
                </a:lnTo>
                <a:lnTo>
                  <a:pt x="292" y="11973"/>
                </a:lnTo>
                <a:lnTo>
                  <a:pt x="382" y="12140"/>
                </a:lnTo>
                <a:lnTo>
                  <a:pt x="540" y="12419"/>
                </a:lnTo>
                <a:lnTo>
                  <a:pt x="731" y="12680"/>
                </a:lnTo>
                <a:lnTo>
                  <a:pt x="944" y="12866"/>
                </a:lnTo>
                <a:lnTo>
                  <a:pt x="1158" y="12997"/>
                </a:lnTo>
                <a:lnTo>
                  <a:pt x="1395" y="13108"/>
                </a:lnTo>
                <a:lnTo>
                  <a:pt x="1608" y="13183"/>
                </a:lnTo>
                <a:lnTo>
                  <a:pt x="1856" y="13183"/>
                </a:lnTo>
                <a:lnTo>
                  <a:pt x="2070" y="13146"/>
                </a:lnTo>
                <a:lnTo>
                  <a:pt x="2261" y="13071"/>
                </a:lnTo>
                <a:lnTo>
                  <a:pt x="2430" y="12960"/>
                </a:lnTo>
                <a:lnTo>
                  <a:pt x="2587" y="12792"/>
                </a:lnTo>
                <a:lnTo>
                  <a:pt x="2688" y="12606"/>
                </a:lnTo>
                <a:lnTo>
                  <a:pt x="2801" y="12419"/>
                </a:lnTo>
                <a:lnTo>
                  <a:pt x="2925" y="12289"/>
                </a:lnTo>
                <a:lnTo>
                  <a:pt x="3082" y="12177"/>
                </a:lnTo>
                <a:lnTo>
                  <a:pt x="3228" y="12103"/>
                </a:lnTo>
                <a:lnTo>
                  <a:pt x="3408" y="12103"/>
                </a:lnTo>
                <a:lnTo>
                  <a:pt x="3577" y="12103"/>
                </a:lnTo>
                <a:lnTo>
                  <a:pt x="3723" y="12177"/>
                </a:lnTo>
                <a:lnTo>
                  <a:pt x="3903" y="12252"/>
                </a:lnTo>
                <a:lnTo>
                  <a:pt x="4072" y="12364"/>
                </a:lnTo>
                <a:lnTo>
                  <a:pt x="4230" y="12494"/>
                </a:lnTo>
                <a:lnTo>
                  <a:pt x="4353" y="12643"/>
                </a:lnTo>
                <a:lnTo>
                  <a:pt x="4488" y="12829"/>
                </a:lnTo>
                <a:lnTo>
                  <a:pt x="4567" y="13034"/>
                </a:lnTo>
                <a:lnTo>
                  <a:pt x="4657" y="13257"/>
                </a:lnTo>
                <a:lnTo>
                  <a:pt x="4702" y="13462"/>
                </a:lnTo>
                <a:lnTo>
                  <a:pt x="4725" y="13686"/>
                </a:lnTo>
                <a:lnTo>
                  <a:pt x="4702" y="14282"/>
                </a:lnTo>
                <a:lnTo>
                  <a:pt x="4657" y="15045"/>
                </a:lnTo>
                <a:lnTo>
                  <a:pt x="4612" y="15976"/>
                </a:lnTo>
                <a:lnTo>
                  <a:pt x="4590" y="16926"/>
                </a:lnTo>
                <a:lnTo>
                  <a:pt x="4567" y="17968"/>
                </a:lnTo>
                <a:lnTo>
                  <a:pt x="4567" y="19011"/>
                </a:lnTo>
                <a:lnTo>
                  <a:pt x="4590" y="19514"/>
                </a:lnTo>
                <a:lnTo>
                  <a:pt x="4612" y="19980"/>
                </a:lnTo>
                <a:lnTo>
                  <a:pt x="4657" y="20426"/>
                </a:lnTo>
                <a:lnTo>
                  <a:pt x="4725" y="20836"/>
                </a:lnTo>
                <a:lnTo>
                  <a:pt x="4848" y="20929"/>
                </a:lnTo>
                <a:lnTo>
                  <a:pt x="5040" y="21004"/>
                </a:lnTo>
                <a:lnTo>
                  <a:pt x="5265" y="21078"/>
                </a:lnTo>
                <a:lnTo>
                  <a:pt x="5478" y="21115"/>
                </a:lnTo>
                <a:lnTo>
                  <a:pt x="6041" y="21115"/>
                </a:lnTo>
                <a:lnTo>
                  <a:pt x="6637" y="21078"/>
                </a:lnTo>
                <a:lnTo>
                  <a:pt x="7312" y="21004"/>
                </a:lnTo>
                <a:lnTo>
                  <a:pt x="7998" y="20929"/>
                </a:lnTo>
                <a:lnTo>
                  <a:pt x="8696" y="20855"/>
                </a:lnTo>
                <a:lnTo>
                  <a:pt x="9360" y="20836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12" name="Puzzle1"/>
          <p:cNvSpPr>
            <a:spLocks noEditPoints="1" noChangeArrowheads="1"/>
          </p:cNvSpPr>
          <p:nvPr/>
        </p:nvSpPr>
        <p:spPr bwMode="auto">
          <a:xfrm>
            <a:off x="7094876" y="4149391"/>
            <a:ext cx="1635699" cy="848218"/>
          </a:xfrm>
          <a:custGeom>
            <a:avLst/>
            <a:gdLst>
              <a:gd name="T0" fmla="*/ 16740 w 21600"/>
              <a:gd name="T1" fmla="*/ 21078 h 21600"/>
              <a:gd name="T2" fmla="*/ 16976 w 21600"/>
              <a:gd name="T3" fmla="*/ 521 h 21600"/>
              <a:gd name="T4" fmla="*/ 4725 w 21600"/>
              <a:gd name="T5" fmla="*/ 856 h 21600"/>
              <a:gd name="T6" fmla="*/ 5040 w 21600"/>
              <a:gd name="T7" fmla="*/ 21004 h 21600"/>
              <a:gd name="T8" fmla="*/ 10811 w 21600"/>
              <a:gd name="T9" fmla="*/ 12885 h 21600"/>
              <a:gd name="T10" fmla="*/ 10845 w 21600"/>
              <a:gd name="T11" fmla="*/ 8714 h 21600"/>
              <a:gd name="T12" fmla="*/ 21600 w 21600"/>
              <a:gd name="T13" fmla="*/ 10000 h 21600"/>
              <a:gd name="T14" fmla="*/ 56 w 21600"/>
              <a:gd name="T15" fmla="*/ 10000 h 21600"/>
              <a:gd name="T16" fmla="*/ 6086 w 21600"/>
              <a:gd name="T17" fmla="*/ 2569 h 21600"/>
              <a:gd name="T18" fmla="*/ 16132 w 21600"/>
              <a:gd name="T19" fmla="*/ 19552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9360" y="20836"/>
                </a:moveTo>
                <a:lnTo>
                  <a:pt x="9528" y="20836"/>
                </a:lnTo>
                <a:lnTo>
                  <a:pt x="9686" y="20762"/>
                </a:lnTo>
                <a:lnTo>
                  <a:pt x="9810" y="20687"/>
                </a:lnTo>
                <a:lnTo>
                  <a:pt x="9922" y="20575"/>
                </a:lnTo>
                <a:lnTo>
                  <a:pt x="10012" y="20426"/>
                </a:lnTo>
                <a:lnTo>
                  <a:pt x="10068" y="20296"/>
                </a:lnTo>
                <a:lnTo>
                  <a:pt x="10113" y="20110"/>
                </a:lnTo>
                <a:lnTo>
                  <a:pt x="10136" y="19905"/>
                </a:lnTo>
                <a:lnTo>
                  <a:pt x="10136" y="19682"/>
                </a:lnTo>
                <a:lnTo>
                  <a:pt x="10113" y="19440"/>
                </a:lnTo>
                <a:lnTo>
                  <a:pt x="10068" y="19142"/>
                </a:lnTo>
                <a:lnTo>
                  <a:pt x="10012" y="18900"/>
                </a:lnTo>
                <a:lnTo>
                  <a:pt x="9900" y="18620"/>
                </a:lnTo>
                <a:lnTo>
                  <a:pt x="9787" y="18285"/>
                </a:lnTo>
                <a:lnTo>
                  <a:pt x="9641" y="17968"/>
                </a:lnTo>
                <a:lnTo>
                  <a:pt x="9472" y="17652"/>
                </a:lnTo>
                <a:lnTo>
                  <a:pt x="9382" y="17466"/>
                </a:lnTo>
                <a:lnTo>
                  <a:pt x="9315" y="17298"/>
                </a:lnTo>
                <a:lnTo>
                  <a:pt x="9258" y="17112"/>
                </a:lnTo>
                <a:lnTo>
                  <a:pt x="9191" y="16926"/>
                </a:lnTo>
                <a:lnTo>
                  <a:pt x="9123" y="16535"/>
                </a:lnTo>
                <a:lnTo>
                  <a:pt x="9101" y="16144"/>
                </a:lnTo>
                <a:lnTo>
                  <a:pt x="9101" y="15753"/>
                </a:lnTo>
                <a:lnTo>
                  <a:pt x="9168" y="15362"/>
                </a:lnTo>
                <a:lnTo>
                  <a:pt x="9236" y="14971"/>
                </a:lnTo>
                <a:lnTo>
                  <a:pt x="9360" y="14580"/>
                </a:lnTo>
                <a:lnTo>
                  <a:pt x="9495" y="14244"/>
                </a:lnTo>
                <a:lnTo>
                  <a:pt x="9663" y="13891"/>
                </a:lnTo>
                <a:lnTo>
                  <a:pt x="9855" y="13611"/>
                </a:lnTo>
                <a:lnTo>
                  <a:pt x="10068" y="13351"/>
                </a:lnTo>
                <a:lnTo>
                  <a:pt x="10293" y="13146"/>
                </a:lnTo>
                <a:lnTo>
                  <a:pt x="10552" y="12997"/>
                </a:lnTo>
                <a:lnTo>
                  <a:pt x="10811" y="12885"/>
                </a:lnTo>
                <a:lnTo>
                  <a:pt x="11069" y="12866"/>
                </a:lnTo>
                <a:lnTo>
                  <a:pt x="11351" y="12885"/>
                </a:lnTo>
                <a:lnTo>
                  <a:pt x="11610" y="12997"/>
                </a:lnTo>
                <a:lnTo>
                  <a:pt x="11846" y="13183"/>
                </a:lnTo>
                <a:lnTo>
                  <a:pt x="12060" y="13388"/>
                </a:lnTo>
                <a:lnTo>
                  <a:pt x="12251" y="13648"/>
                </a:lnTo>
                <a:lnTo>
                  <a:pt x="12419" y="13928"/>
                </a:lnTo>
                <a:lnTo>
                  <a:pt x="12555" y="14244"/>
                </a:lnTo>
                <a:lnTo>
                  <a:pt x="12690" y="14617"/>
                </a:lnTo>
                <a:lnTo>
                  <a:pt x="12768" y="15008"/>
                </a:lnTo>
                <a:lnTo>
                  <a:pt x="12836" y="15399"/>
                </a:lnTo>
                <a:lnTo>
                  <a:pt x="12858" y="15753"/>
                </a:lnTo>
                <a:lnTo>
                  <a:pt x="12858" y="16144"/>
                </a:lnTo>
                <a:lnTo>
                  <a:pt x="12813" y="16535"/>
                </a:lnTo>
                <a:lnTo>
                  <a:pt x="12746" y="16888"/>
                </a:lnTo>
                <a:lnTo>
                  <a:pt x="12667" y="17224"/>
                </a:lnTo>
                <a:lnTo>
                  <a:pt x="12510" y="17503"/>
                </a:lnTo>
                <a:lnTo>
                  <a:pt x="12228" y="18043"/>
                </a:lnTo>
                <a:lnTo>
                  <a:pt x="11970" y="18546"/>
                </a:lnTo>
                <a:lnTo>
                  <a:pt x="11868" y="18751"/>
                </a:lnTo>
                <a:lnTo>
                  <a:pt x="11778" y="18974"/>
                </a:lnTo>
                <a:lnTo>
                  <a:pt x="11711" y="19179"/>
                </a:lnTo>
                <a:lnTo>
                  <a:pt x="11666" y="19365"/>
                </a:lnTo>
                <a:lnTo>
                  <a:pt x="11632" y="19570"/>
                </a:lnTo>
                <a:lnTo>
                  <a:pt x="11632" y="19756"/>
                </a:lnTo>
                <a:lnTo>
                  <a:pt x="11632" y="19942"/>
                </a:lnTo>
                <a:lnTo>
                  <a:pt x="11643" y="20110"/>
                </a:lnTo>
                <a:lnTo>
                  <a:pt x="11711" y="20296"/>
                </a:lnTo>
                <a:lnTo>
                  <a:pt x="11801" y="20464"/>
                </a:lnTo>
                <a:lnTo>
                  <a:pt x="11891" y="20650"/>
                </a:lnTo>
                <a:lnTo>
                  <a:pt x="12037" y="20836"/>
                </a:lnTo>
                <a:lnTo>
                  <a:pt x="12206" y="21004"/>
                </a:lnTo>
                <a:lnTo>
                  <a:pt x="12419" y="21190"/>
                </a:lnTo>
                <a:lnTo>
                  <a:pt x="12667" y="21320"/>
                </a:lnTo>
                <a:lnTo>
                  <a:pt x="12960" y="21432"/>
                </a:lnTo>
                <a:lnTo>
                  <a:pt x="13286" y="21544"/>
                </a:lnTo>
                <a:lnTo>
                  <a:pt x="13612" y="21655"/>
                </a:lnTo>
                <a:lnTo>
                  <a:pt x="13983" y="21693"/>
                </a:lnTo>
                <a:lnTo>
                  <a:pt x="14343" y="21730"/>
                </a:lnTo>
                <a:lnTo>
                  <a:pt x="14715" y="21730"/>
                </a:lnTo>
                <a:lnTo>
                  <a:pt x="15075" y="21730"/>
                </a:lnTo>
                <a:lnTo>
                  <a:pt x="15446" y="21655"/>
                </a:lnTo>
                <a:lnTo>
                  <a:pt x="15794" y="21581"/>
                </a:lnTo>
                <a:lnTo>
                  <a:pt x="16132" y="21432"/>
                </a:lnTo>
                <a:lnTo>
                  <a:pt x="16458" y="21302"/>
                </a:lnTo>
                <a:lnTo>
                  <a:pt x="16740" y="21078"/>
                </a:lnTo>
                <a:lnTo>
                  <a:pt x="16976" y="20836"/>
                </a:lnTo>
                <a:lnTo>
                  <a:pt x="17043" y="20650"/>
                </a:lnTo>
                <a:lnTo>
                  <a:pt x="17088" y="20426"/>
                </a:lnTo>
                <a:lnTo>
                  <a:pt x="17133" y="20222"/>
                </a:lnTo>
                <a:lnTo>
                  <a:pt x="17156" y="19980"/>
                </a:lnTo>
                <a:lnTo>
                  <a:pt x="17167" y="19477"/>
                </a:lnTo>
                <a:lnTo>
                  <a:pt x="17167" y="18974"/>
                </a:lnTo>
                <a:lnTo>
                  <a:pt x="17156" y="18397"/>
                </a:lnTo>
                <a:lnTo>
                  <a:pt x="17111" y="17820"/>
                </a:lnTo>
                <a:lnTo>
                  <a:pt x="17066" y="17261"/>
                </a:lnTo>
                <a:lnTo>
                  <a:pt x="16998" y="16646"/>
                </a:lnTo>
                <a:lnTo>
                  <a:pt x="16852" y="15511"/>
                </a:lnTo>
                <a:lnTo>
                  <a:pt x="16740" y="14393"/>
                </a:lnTo>
                <a:lnTo>
                  <a:pt x="16717" y="13928"/>
                </a:lnTo>
                <a:lnTo>
                  <a:pt x="16695" y="13462"/>
                </a:lnTo>
                <a:lnTo>
                  <a:pt x="16717" y="13071"/>
                </a:lnTo>
                <a:lnTo>
                  <a:pt x="16785" y="12755"/>
                </a:lnTo>
                <a:lnTo>
                  <a:pt x="16852" y="12419"/>
                </a:lnTo>
                <a:lnTo>
                  <a:pt x="16953" y="12140"/>
                </a:lnTo>
                <a:lnTo>
                  <a:pt x="17088" y="11898"/>
                </a:lnTo>
                <a:lnTo>
                  <a:pt x="17212" y="11675"/>
                </a:lnTo>
                <a:lnTo>
                  <a:pt x="17370" y="11470"/>
                </a:lnTo>
                <a:lnTo>
                  <a:pt x="17516" y="11284"/>
                </a:lnTo>
                <a:lnTo>
                  <a:pt x="17696" y="11135"/>
                </a:lnTo>
                <a:lnTo>
                  <a:pt x="17865" y="11042"/>
                </a:lnTo>
                <a:lnTo>
                  <a:pt x="18033" y="10930"/>
                </a:lnTo>
                <a:lnTo>
                  <a:pt x="18213" y="10893"/>
                </a:lnTo>
                <a:lnTo>
                  <a:pt x="18382" y="10893"/>
                </a:lnTo>
                <a:lnTo>
                  <a:pt x="18551" y="10967"/>
                </a:lnTo>
                <a:lnTo>
                  <a:pt x="18708" y="11042"/>
                </a:lnTo>
                <a:lnTo>
                  <a:pt x="18855" y="11172"/>
                </a:lnTo>
                <a:lnTo>
                  <a:pt x="19012" y="11358"/>
                </a:lnTo>
                <a:lnTo>
                  <a:pt x="19136" y="11600"/>
                </a:lnTo>
                <a:lnTo>
                  <a:pt x="19271" y="11861"/>
                </a:lnTo>
                <a:lnTo>
                  <a:pt x="19440" y="12028"/>
                </a:lnTo>
                <a:lnTo>
                  <a:pt x="19608" y="12177"/>
                </a:lnTo>
                <a:lnTo>
                  <a:pt x="19822" y="12289"/>
                </a:lnTo>
                <a:lnTo>
                  <a:pt x="20025" y="12289"/>
                </a:lnTo>
                <a:lnTo>
                  <a:pt x="20238" y="12289"/>
                </a:lnTo>
                <a:lnTo>
                  <a:pt x="20452" y="12215"/>
                </a:lnTo>
                <a:lnTo>
                  <a:pt x="20643" y="12103"/>
                </a:lnTo>
                <a:lnTo>
                  <a:pt x="20846" y="11973"/>
                </a:lnTo>
                <a:lnTo>
                  <a:pt x="21037" y="11786"/>
                </a:lnTo>
                <a:lnTo>
                  <a:pt x="21206" y="11563"/>
                </a:lnTo>
                <a:lnTo>
                  <a:pt x="21363" y="11321"/>
                </a:lnTo>
                <a:lnTo>
                  <a:pt x="21465" y="11079"/>
                </a:lnTo>
                <a:lnTo>
                  <a:pt x="21577" y="10744"/>
                </a:lnTo>
                <a:lnTo>
                  <a:pt x="21622" y="10427"/>
                </a:lnTo>
                <a:lnTo>
                  <a:pt x="21645" y="10111"/>
                </a:lnTo>
                <a:lnTo>
                  <a:pt x="21622" y="9608"/>
                </a:lnTo>
                <a:lnTo>
                  <a:pt x="21577" y="9142"/>
                </a:lnTo>
                <a:lnTo>
                  <a:pt x="21465" y="8751"/>
                </a:lnTo>
                <a:lnTo>
                  <a:pt x="21363" y="8397"/>
                </a:lnTo>
                <a:lnTo>
                  <a:pt x="21206" y="8062"/>
                </a:lnTo>
                <a:lnTo>
                  <a:pt x="21037" y="7820"/>
                </a:lnTo>
                <a:lnTo>
                  <a:pt x="20846" y="7597"/>
                </a:lnTo>
                <a:lnTo>
                  <a:pt x="20643" y="7429"/>
                </a:lnTo>
                <a:lnTo>
                  <a:pt x="20452" y="7317"/>
                </a:lnTo>
                <a:lnTo>
                  <a:pt x="20238" y="7206"/>
                </a:lnTo>
                <a:lnTo>
                  <a:pt x="20025" y="7168"/>
                </a:lnTo>
                <a:lnTo>
                  <a:pt x="19822" y="7206"/>
                </a:lnTo>
                <a:lnTo>
                  <a:pt x="19608" y="7243"/>
                </a:lnTo>
                <a:lnTo>
                  <a:pt x="19440" y="7355"/>
                </a:lnTo>
                <a:lnTo>
                  <a:pt x="19271" y="7504"/>
                </a:lnTo>
                <a:lnTo>
                  <a:pt x="19136" y="7708"/>
                </a:lnTo>
                <a:lnTo>
                  <a:pt x="19012" y="7895"/>
                </a:lnTo>
                <a:lnTo>
                  <a:pt x="18832" y="8025"/>
                </a:lnTo>
                <a:lnTo>
                  <a:pt x="18663" y="8174"/>
                </a:lnTo>
                <a:lnTo>
                  <a:pt x="18472" y="8248"/>
                </a:lnTo>
                <a:lnTo>
                  <a:pt x="18270" y="8286"/>
                </a:lnTo>
                <a:lnTo>
                  <a:pt x="18078" y="8323"/>
                </a:lnTo>
                <a:lnTo>
                  <a:pt x="17887" y="8323"/>
                </a:lnTo>
                <a:lnTo>
                  <a:pt x="17696" y="8248"/>
                </a:lnTo>
                <a:lnTo>
                  <a:pt x="17493" y="8174"/>
                </a:lnTo>
                <a:lnTo>
                  <a:pt x="17302" y="8062"/>
                </a:lnTo>
                <a:lnTo>
                  <a:pt x="17133" y="7969"/>
                </a:lnTo>
                <a:lnTo>
                  <a:pt x="16976" y="7783"/>
                </a:lnTo>
                <a:lnTo>
                  <a:pt x="16852" y="7597"/>
                </a:lnTo>
                <a:lnTo>
                  <a:pt x="16740" y="7429"/>
                </a:lnTo>
                <a:lnTo>
                  <a:pt x="16672" y="7168"/>
                </a:lnTo>
                <a:lnTo>
                  <a:pt x="16638" y="6926"/>
                </a:lnTo>
                <a:lnTo>
                  <a:pt x="16616" y="6498"/>
                </a:lnTo>
                <a:lnTo>
                  <a:pt x="16616" y="5772"/>
                </a:lnTo>
                <a:lnTo>
                  <a:pt x="16650" y="4915"/>
                </a:lnTo>
                <a:lnTo>
                  <a:pt x="16695" y="3928"/>
                </a:lnTo>
                <a:lnTo>
                  <a:pt x="16762" y="2960"/>
                </a:lnTo>
                <a:lnTo>
                  <a:pt x="16830" y="1992"/>
                </a:lnTo>
                <a:lnTo>
                  <a:pt x="16908" y="1173"/>
                </a:lnTo>
                <a:lnTo>
                  <a:pt x="16976" y="521"/>
                </a:lnTo>
                <a:lnTo>
                  <a:pt x="16953" y="521"/>
                </a:lnTo>
                <a:lnTo>
                  <a:pt x="16931" y="521"/>
                </a:lnTo>
                <a:lnTo>
                  <a:pt x="16267" y="484"/>
                </a:lnTo>
                <a:lnTo>
                  <a:pt x="15637" y="428"/>
                </a:lnTo>
                <a:lnTo>
                  <a:pt x="15063" y="353"/>
                </a:lnTo>
                <a:lnTo>
                  <a:pt x="14523" y="279"/>
                </a:lnTo>
                <a:lnTo>
                  <a:pt x="14040" y="167"/>
                </a:lnTo>
                <a:lnTo>
                  <a:pt x="13635" y="93"/>
                </a:lnTo>
                <a:lnTo>
                  <a:pt x="13331" y="18"/>
                </a:lnTo>
                <a:lnTo>
                  <a:pt x="13117" y="18"/>
                </a:lnTo>
                <a:lnTo>
                  <a:pt x="12982" y="18"/>
                </a:lnTo>
                <a:lnTo>
                  <a:pt x="12858" y="130"/>
                </a:lnTo>
                <a:lnTo>
                  <a:pt x="12723" y="279"/>
                </a:lnTo>
                <a:lnTo>
                  <a:pt x="12622" y="446"/>
                </a:lnTo>
                <a:lnTo>
                  <a:pt x="12510" y="670"/>
                </a:lnTo>
                <a:lnTo>
                  <a:pt x="12419" y="912"/>
                </a:lnTo>
                <a:lnTo>
                  <a:pt x="12363" y="1210"/>
                </a:lnTo>
                <a:lnTo>
                  <a:pt x="12318" y="1526"/>
                </a:lnTo>
                <a:lnTo>
                  <a:pt x="12273" y="1843"/>
                </a:lnTo>
                <a:lnTo>
                  <a:pt x="12251" y="2215"/>
                </a:lnTo>
                <a:lnTo>
                  <a:pt x="12273" y="2532"/>
                </a:lnTo>
                <a:lnTo>
                  <a:pt x="12318" y="2886"/>
                </a:lnTo>
                <a:lnTo>
                  <a:pt x="12386" y="3240"/>
                </a:lnTo>
                <a:lnTo>
                  <a:pt x="12464" y="3556"/>
                </a:lnTo>
                <a:lnTo>
                  <a:pt x="12577" y="3891"/>
                </a:lnTo>
                <a:lnTo>
                  <a:pt x="12746" y="4171"/>
                </a:lnTo>
                <a:lnTo>
                  <a:pt x="12926" y="4487"/>
                </a:lnTo>
                <a:lnTo>
                  <a:pt x="13050" y="4860"/>
                </a:lnTo>
                <a:lnTo>
                  <a:pt x="13162" y="5251"/>
                </a:lnTo>
                <a:lnTo>
                  <a:pt x="13218" y="5604"/>
                </a:lnTo>
                <a:lnTo>
                  <a:pt x="13263" y="5995"/>
                </a:lnTo>
                <a:lnTo>
                  <a:pt x="13241" y="6386"/>
                </a:lnTo>
                <a:lnTo>
                  <a:pt x="13218" y="6740"/>
                </a:lnTo>
                <a:lnTo>
                  <a:pt x="13139" y="7094"/>
                </a:lnTo>
                <a:lnTo>
                  <a:pt x="13050" y="7429"/>
                </a:lnTo>
                <a:lnTo>
                  <a:pt x="12903" y="7746"/>
                </a:lnTo>
                <a:lnTo>
                  <a:pt x="12723" y="8025"/>
                </a:lnTo>
                <a:lnTo>
                  <a:pt x="12532" y="8286"/>
                </a:lnTo>
                <a:lnTo>
                  <a:pt x="12318" y="8491"/>
                </a:lnTo>
                <a:lnTo>
                  <a:pt x="12060" y="8677"/>
                </a:lnTo>
                <a:lnTo>
                  <a:pt x="11756" y="8788"/>
                </a:lnTo>
                <a:lnTo>
                  <a:pt x="11452" y="8826"/>
                </a:lnTo>
                <a:lnTo>
                  <a:pt x="11283" y="8826"/>
                </a:lnTo>
                <a:lnTo>
                  <a:pt x="11126" y="8826"/>
                </a:lnTo>
                <a:lnTo>
                  <a:pt x="11002" y="8788"/>
                </a:lnTo>
                <a:lnTo>
                  <a:pt x="10845" y="8714"/>
                </a:lnTo>
                <a:lnTo>
                  <a:pt x="10721" y="8640"/>
                </a:lnTo>
                <a:lnTo>
                  <a:pt x="10608" y="8565"/>
                </a:lnTo>
                <a:lnTo>
                  <a:pt x="10485" y="8453"/>
                </a:lnTo>
                <a:lnTo>
                  <a:pt x="10372" y="8323"/>
                </a:lnTo>
                <a:lnTo>
                  <a:pt x="10181" y="8062"/>
                </a:lnTo>
                <a:lnTo>
                  <a:pt x="10035" y="7746"/>
                </a:lnTo>
                <a:lnTo>
                  <a:pt x="9900" y="7392"/>
                </a:lnTo>
                <a:lnTo>
                  <a:pt x="9787" y="7001"/>
                </a:lnTo>
                <a:lnTo>
                  <a:pt x="9731" y="6610"/>
                </a:lnTo>
                <a:lnTo>
                  <a:pt x="9686" y="6219"/>
                </a:lnTo>
                <a:lnTo>
                  <a:pt x="9663" y="5772"/>
                </a:lnTo>
                <a:lnTo>
                  <a:pt x="9686" y="5381"/>
                </a:lnTo>
                <a:lnTo>
                  <a:pt x="9753" y="4990"/>
                </a:lnTo>
                <a:lnTo>
                  <a:pt x="9832" y="4636"/>
                </a:lnTo>
                <a:lnTo>
                  <a:pt x="9945" y="4320"/>
                </a:lnTo>
                <a:lnTo>
                  <a:pt x="10068" y="4022"/>
                </a:lnTo>
                <a:lnTo>
                  <a:pt x="10203" y="3817"/>
                </a:lnTo>
                <a:lnTo>
                  <a:pt x="10316" y="3593"/>
                </a:lnTo>
                <a:lnTo>
                  <a:pt x="10395" y="3351"/>
                </a:lnTo>
                <a:lnTo>
                  <a:pt x="10462" y="3109"/>
                </a:lnTo>
                <a:lnTo>
                  <a:pt x="10507" y="2848"/>
                </a:lnTo>
                <a:lnTo>
                  <a:pt x="10530" y="2606"/>
                </a:lnTo>
                <a:lnTo>
                  <a:pt x="10507" y="2346"/>
                </a:lnTo>
                <a:lnTo>
                  <a:pt x="10462" y="2141"/>
                </a:lnTo>
                <a:lnTo>
                  <a:pt x="10395" y="1880"/>
                </a:lnTo>
                <a:lnTo>
                  <a:pt x="10293" y="1638"/>
                </a:lnTo>
                <a:lnTo>
                  <a:pt x="10158" y="1415"/>
                </a:lnTo>
                <a:lnTo>
                  <a:pt x="9967" y="1210"/>
                </a:lnTo>
                <a:lnTo>
                  <a:pt x="9753" y="986"/>
                </a:lnTo>
                <a:lnTo>
                  <a:pt x="9495" y="819"/>
                </a:lnTo>
                <a:lnTo>
                  <a:pt x="9191" y="670"/>
                </a:lnTo>
                <a:lnTo>
                  <a:pt x="8842" y="521"/>
                </a:lnTo>
                <a:lnTo>
                  <a:pt x="8471" y="446"/>
                </a:lnTo>
                <a:lnTo>
                  <a:pt x="7998" y="428"/>
                </a:lnTo>
                <a:lnTo>
                  <a:pt x="7413" y="428"/>
                </a:lnTo>
                <a:lnTo>
                  <a:pt x="6817" y="446"/>
                </a:lnTo>
                <a:lnTo>
                  <a:pt x="6187" y="521"/>
                </a:lnTo>
                <a:lnTo>
                  <a:pt x="5602" y="633"/>
                </a:lnTo>
                <a:lnTo>
                  <a:pt x="5107" y="744"/>
                </a:lnTo>
                <a:lnTo>
                  <a:pt x="4725" y="856"/>
                </a:lnTo>
                <a:lnTo>
                  <a:pt x="4848" y="1564"/>
                </a:lnTo>
                <a:lnTo>
                  <a:pt x="5028" y="2495"/>
                </a:lnTo>
                <a:lnTo>
                  <a:pt x="5175" y="3556"/>
                </a:lnTo>
                <a:lnTo>
                  <a:pt x="5298" y="4673"/>
                </a:lnTo>
                <a:lnTo>
                  <a:pt x="5343" y="5213"/>
                </a:lnTo>
                <a:lnTo>
                  <a:pt x="5388" y="5753"/>
                </a:lnTo>
                <a:lnTo>
                  <a:pt x="5411" y="6275"/>
                </a:lnTo>
                <a:lnTo>
                  <a:pt x="5411" y="6740"/>
                </a:lnTo>
                <a:lnTo>
                  <a:pt x="5366" y="7168"/>
                </a:lnTo>
                <a:lnTo>
                  <a:pt x="5321" y="7541"/>
                </a:lnTo>
                <a:lnTo>
                  <a:pt x="5287" y="7708"/>
                </a:lnTo>
                <a:lnTo>
                  <a:pt x="5242" y="7857"/>
                </a:lnTo>
                <a:lnTo>
                  <a:pt x="5197" y="7969"/>
                </a:lnTo>
                <a:lnTo>
                  <a:pt x="5130" y="8062"/>
                </a:lnTo>
                <a:lnTo>
                  <a:pt x="5006" y="8248"/>
                </a:lnTo>
                <a:lnTo>
                  <a:pt x="4848" y="8397"/>
                </a:lnTo>
                <a:lnTo>
                  <a:pt x="4725" y="8528"/>
                </a:lnTo>
                <a:lnTo>
                  <a:pt x="4567" y="8640"/>
                </a:lnTo>
                <a:lnTo>
                  <a:pt x="4421" y="8714"/>
                </a:lnTo>
                <a:lnTo>
                  <a:pt x="4263" y="8751"/>
                </a:lnTo>
                <a:lnTo>
                  <a:pt x="4095" y="8788"/>
                </a:lnTo>
                <a:lnTo>
                  <a:pt x="3948" y="8788"/>
                </a:lnTo>
                <a:lnTo>
                  <a:pt x="3791" y="8751"/>
                </a:lnTo>
                <a:lnTo>
                  <a:pt x="3667" y="8714"/>
                </a:lnTo>
                <a:lnTo>
                  <a:pt x="3510" y="8677"/>
                </a:lnTo>
                <a:lnTo>
                  <a:pt x="3386" y="8602"/>
                </a:lnTo>
                <a:lnTo>
                  <a:pt x="3251" y="8491"/>
                </a:lnTo>
                <a:lnTo>
                  <a:pt x="3127" y="8360"/>
                </a:lnTo>
                <a:lnTo>
                  <a:pt x="3015" y="8248"/>
                </a:lnTo>
                <a:lnTo>
                  <a:pt x="2925" y="8062"/>
                </a:lnTo>
                <a:lnTo>
                  <a:pt x="2778" y="7857"/>
                </a:lnTo>
                <a:lnTo>
                  <a:pt x="2610" y="7671"/>
                </a:lnTo>
                <a:lnTo>
                  <a:pt x="2407" y="7541"/>
                </a:lnTo>
                <a:lnTo>
                  <a:pt x="2171" y="7466"/>
                </a:lnTo>
                <a:lnTo>
                  <a:pt x="1957" y="7429"/>
                </a:lnTo>
                <a:lnTo>
                  <a:pt x="1698" y="7429"/>
                </a:lnTo>
                <a:lnTo>
                  <a:pt x="1462" y="7466"/>
                </a:lnTo>
                <a:lnTo>
                  <a:pt x="1226" y="7559"/>
                </a:lnTo>
                <a:lnTo>
                  <a:pt x="989" y="7708"/>
                </a:lnTo>
                <a:lnTo>
                  <a:pt x="776" y="7932"/>
                </a:lnTo>
                <a:lnTo>
                  <a:pt x="551" y="8211"/>
                </a:lnTo>
                <a:lnTo>
                  <a:pt x="382" y="8528"/>
                </a:lnTo>
                <a:lnTo>
                  <a:pt x="315" y="8714"/>
                </a:lnTo>
                <a:lnTo>
                  <a:pt x="236" y="8919"/>
                </a:lnTo>
                <a:lnTo>
                  <a:pt x="191" y="9142"/>
                </a:lnTo>
                <a:lnTo>
                  <a:pt x="123" y="9347"/>
                </a:lnTo>
                <a:lnTo>
                  <a:pt x="78" y="9608"/>
                </a:lnTo>
                <a:lnTo>
                  <a:pt x="56" y="9887"/>
                </a:lnTo>
                <a:lnTo>
                  <a:pt x="33" y="10185"/>
                </a:lnTo>
                <a:lnTo>
                  <a:pt x="33" y="10464"/>
                </a:lnTo>
                <a:lnTo>
                  <a:pt x="33" y="10706"/>
                </a:lnTo>
                <a:lnTo>
                  <a:pt x="56" y="10967"/>
                </a:lnTo>
                <a:lnTo>
                  <a:pt x="78" y="11172"/>
                </a:lnTo>
                <a:lnTo>
                  <a:pt x="123" y="11395"/>
                </a:lnTo>
                <a:lnTo>
                  <a:pt x="168" y="11600"/>
                </a:lnTo>
                <a:lnTo>
                  <a:pt x="236" y="11786"/>
                </a:lnTo>
                <a:lnTo>
                  <a:pt x="292" y="11973"/>
                </a:lnTo>
                <a:lnTo>
                  <a:pt x="382" y="12140"/>
                </a:lnTo>
                <a:lnTo>
                  <a:pt x="540" y="12419"/>
                </a:lnTo>
                <a:lnTo>
                  <a:pt x="731" y="12680"/>
                </a:lnTo>
                <a:lnTo>
                  <a:pt x="944" y="12866"/>
                </a:lnTo>
                <a:lnTo>
                  <a:pt x="1158" y="12997"/>
                </a:lnTo>
                <a:lnTo>
                  <a:pt x="1395" y="13108"/>
                </a:lnTo>
                <a:lnTo>
                  <a:pt x="1608" y="13183"/>
                </a:lnTo>
                <a:lnTo>
                  <a:pt x="1856" y="13183"/>
                </a:lnTo>
                <a:lnTo>
                  <a:pt x="2070" y="13146"/>
                </a:lnTo>
                <a:lnTo>
                  <a:pt x="2261" y="13071"/>
                </a:lnTo>
                <a:lnTo>
                  <a:pt x="2430" y="12960"/>
                </a:lnTo>
                <a:lnTo>
                  <a:pt x="2587" y="12792"/>
                </a:lnTo>
                <a:lnTo>
                  <a:pt x="2688" y="12606"/>
                </a:lnTo>
                <a:lnTo>
                  <a:pt x="2801" y="12419"/>
                </a:lnTo>
                <a:lnTo>
                  <a:pt x="2925" y="12289"/>
                </a:lnTo>
                <a:lnTo>
                  <a:pt x="3082" y="12177"/>
                </a:lnTo>
                <a:lnTo>
                  <a:pt x="3228" y="12103"/>
                </a:lnTo>
                <a:lnTo>
                  <a:pt x="3408" y="12103"/>
                </a:lnTo>
                <a:lnTo>
                  <a:pt x="3577" y="12103"/>
                </a:lnTo>
                <a:lnTo>
                  <a:pt x="3723" y="12177"/>
                </a:lnTo>
                <a:lnTo>
                  <a:pt x="3903" y="12252"/>
                </a:lnTo>
                <a:lnTo>
                  <a:pt x="4072" y="12364"/>
                </a:lnTo>
                <a:lnTo>
                  <a:pt x="4230" y="12494"/>
                </a:lnTo>
                <a:lnTo>
                  <a:pt x="4353" y="12643"/>
                </a:lnTo>
                <a:lnTo>
                  <a:pt x="4488" y="12829"/>
                </a:lnTo>
                <a:lnTo>
                  <a:pt x="4567" y="13034"/>
                </a:lnTo>
                <a:lnTo>
                  <a:pt x="4657" y="13257"/>
                </a:lnTo>
                <a:lnTo>
                  <a:pt x="4702" y="13462"/>
                </a:lnTo>
                <a:lnTo>
                  <a:pt x="4725" y="13686"/>
                </a:lnTo>
                <a:lnTo>
                  <a:pt x="4702" y="14282"/>
                </a:lnTo>
                <a:lnTo>
                  <a:pt x="4657" y="15045"/>
                </a:lnTo>
                <a:lnTo>
                  <a:pt x="4612" y="15976"/>
                </a:lnTo>
                <a:lnTo>
                  <a:pt x="4590" y="16926"/>
                </a:lnTo>
                <a:lnTo>
                  <a:pt x="4567" y="17968"/>
                </a:lnTo>
                <a:lnTo>
                  <a:pt x="4567" y="19011"/>
                </a:lnTo>
                <a:lnTo>
                  <a:pt x="4590" y="19514"/>
                </a:lnTo>
                <a:lnTo>
                  <a:pt x="4612" y="19980"/>
                </a:lnTo>
                <a:lnTo>
                  <a:pt x="4657" y="20426"/>
                </a:lnTo>
                <a:lnTo>
                  <a:pt x="4725" y="20836"/>
                </a:lnTo>
                <a:lnTo>
                  <a:pt x="4848" y="20929"/>
                </a:lnTo>
                <a:lnTo>
                  <a:pt x="5040" y="21004"/>
                </a:lnTo>
                <a:lnTo>
                  <a:pt x="5265" y="21078"/>
                </a:lnTo>
                <a:lnTo>
                  <a:pt x="5478" y="21115"/>
                </a:lnTo>
                <a:lnTo>
                  <a:pt x="6041" y="21115"/>
                </a:lnTo>
                <a:lnTo>
                  <a:pt x="6637" y="21078"/>
                </a:lnTo>
                <a:lnTo>
                  <a:pt x="7312" y="21004"/>
                </a:lnTo>
                <a:lnTo>
                  <a:pt x="7998" y="20929"/>
                </a:lnTo>
                <a:lnTo>
                  <a:pt x="8696" y="20855"/>
                </a:lnTo>
                <a:lnTo>
                  <a:pt x="9360" y="20836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13" name="Puzzle3"/>
          <p:cNvSpPr>
            <a:spLocks noEditPoints="1" noChangeArrowheads="1"/>
          </p:cNvSpPr>
          <p:nvPr/>
        </p:nvSpPr>
        <p:spPr bwMode="auto">
          <a:xfrm>
            <a:off x="6495151" y="592668"/>
            <a:ext cx="1012316" cy="1221887"/>
          </a:xfrm>
          <a:custGeom>
            <a:avLst/>
            <a:gdLst>
              <a:gd name="T0" fmla="*/ 10391 w 21600"/>
              <a:gd name="T1" fmla="*/ 15806 h 21600"/>
              <a:gd name="T2" fmla="*/ 20551 w 21600"/>
              <a:gd name="T3" fmla="*/ 21088 h 21600"/>
              <a:gd name="T4" fmla="*/ 13180 w 21600"/>
              <a:gd name="T5" fmla="*/ 13801 h 21600"/>
              <a:gd name="T6" fmla="*/ 20551 w 21600"/>
              <a:gd name="T7" fmla="*/ 7025 h 21600"/>
              <a:gd name="T8" fmla="*/ 10500 w 21600"/>
              <a:gd name="T9" fmla="*/ 52 h 21600"/>
              <a:gd name="T10" fmla="*/ 692 w 21600"/>
              <a:gd name="T11" fmla="*/ 6802 h 21600"/>
              <a:gd name="T12" fmla="*/ 8064 w 21600"/>
              <a:gd name="T13" fmla="*/ 13526 h 21600"/>
              <a:gd name="T14" fmla="*/ 692 w 21600"/>
              <a:gd name="T15" fmla="*/ 21088 h 21600"/>
              <a:gd name="T16" fmla="*/ 2273 w 21600"/>
              <a:gd name="T17" fmla="*/ 7719 h 21600"/>
              <a:gd name="T18" fmla="*/ 19149 w 21600"/>
              <a:gd name="T19" fmla="*/ 20237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6625" y="20892"/>
                </a:moveTo>
                <a:lnTo>
                  <a:pt x="7105" y="21023"/>
                </a:lnTo>
                <a:lnTo>
                  <a:pt x="7513" y="21088"/>
                </a:lnTo>
                <a:lnTo>
                  <a:pt x="7922" y="21115"/>
                </a:lnTo>
                <a:lnTo>
                  <a:pt x="8242" y="21115"/>
                </a:lnTo>
                <a:lnTo>
                  <a:pt x="8544" y="21062"/>
                </a:lnTo>
                <a:lnTo>
                  <a:pt x="8810" y="20997"/>
                </a:lnTo>
                <a:lnTo>
                  <a:pt x="9023" y="20892"/>
                </a:lnTo>
                <a:lnTo>
                  <a:pt x="9148" y="20761"/>
                </a:lnTo>
                <a:lnTo>
                  <a:pt x="9290" y="20616"/>
                </a:lnTo>
                <a:lnTo>
                  <a:pt x="9361" y="20459"/>
                </a:lnTo>
                <a:lnTo>
                  <a:pt x="9396" y="20289"/>
                </a:lnTo>
                <a:lnTo>
                  <a:pt x="9396" y="20092"/>
                </a:lnTo>
                <a:lnTo>
                  <a:pt x="9325" y="19909"/>
                </a:lnTo>
                <a:lnTo>
                  <a:pt x="9219" y="19738"/>
                </a:lnTo>
                <a:lnTo>
                  <a:pt x="9094" y="19555"/>
                </a:lnTo>
                <a:lnTo>
                  <a:pt x="8917" y="19384"/>
                </a:lnTo>
                <a:lnTo>
                  <a:pt x="8650" y="19162"/>
                </a:lnTo>
                <a:lnTo>
                  <a:pt x="8437" y="18900"/>
                </a:lnTo>
                <a:lnTo>
                  <a:pt x="8277" y="18624"/>
                </a:lnTo>
                <a:lnTo>
                  <a:pt x="8135" y="18349"/>
                </a:lnTo>
                <a:lnTo>
                  <a:pt x="8028" y="18048"/>
                </a:lnTo>
                <a:lnTo>
                  <a:pt x="7993" y="17746"/>
                </a:lnTo>
                <a:lnTo>
                  <a:pt x="7993" y="17471"/>
                </a:lnTo>
                <a:lnTo>
                  <a:pt x="8028" y="17169"/>
                </a:lnTo>
                <a:lnTo>
                  <a:pt x="8135" y="16920"/>
                </a:lnTo>
                <a:lnTo>
                  <a:pt x="8277" y="16671"/>
                </a:lnTo>
                <a:lnTo>
                  <a:pt x="8366" y="16540"/>
                </a:lnTo>
                <a:lnTo>
                  <a:pt x="8473" y="16409"/>
                </a:lnTo>
                <a:lnTo>
                  <a:pt x="8615" y="16317"/>
                </a:lnTo>
                <a:lnTo>
                  <a:pt x="8739" y="16213"/>
                </a:lnTo>
                <a:lnTo>
                  <a:pt x="8881" y="16134"/>
                </a:lnTo>
                <a:lnTo>
                  <a:pt x="9059" y="16055"/>
                </a:lnTo>
                <a:lnTo>
                  <a:pt x="9254" y="15990"/>
                </a:lnTo>
                <a:lnTo>
                  <a:pt x="9432" y="15911"/>
                </a:lnTo>
                <a:lnTo>
                  <a:pt x="9663" y="15885"/>
                </a:lnTo>
                <a:lnTo>
                  <a:pt x="9876" y="15833"/>
                </a:lnTo>
                <a:lnTo>
                  <a:pt x="10142" y="15806"/>
                </a:lnTo>
                <a:lnTo>
                  <a:pt x="10391" y="15806"/>
                </a:lnTo>
                <a:lnTo>
                  <a:pt x="10728" y="15806"/>
                </a:lnTo>
                <a:lnTo>
                  <a:pt x="10995" y="15806"/>
                </a:lnTo>
                <a:lnTo>
                  <a:pt x="11279" y="15833"/>
                </a:lnTo>
                <a:lnTo>
                  <a:pt x="11546" y="15885"/>
                </a:lnTo>
                <a:lnTo>
                  <a:pt x="11776" y="15937"/>
                </a:lnTo>
                <a:lnTo>
                  <a:pt x="12025" y="15990"/>
                </a:lnTo>
                <a:lnTo>
                  <a:pt x="12221" y="16055"/>
                </a:lnTo>
                <a:lnTo>
                  <a:pt x="12434" y="16134"/>
                </a:lnTo>
                <a:lnTo>
                  <a:pt x="12611" y="16213"/>
                </a:lnTo>
                <a:lnTo>
                  <a:pt x="12771" y="16317"/>
                </a:lnTo>
                <a:lnTo>
                  <a:pt x="12913" y="16409"/>
                </a:lnTo>
                <a:lnTo>
                  <a:pt x="13038" y="16514"/>
                </a:lnTo>
                <a:lnTo>
                  <a:pt x="13251" y="16737"/>
                </a:lnTo>
                <a:lnTo>
                  <a:pt x="13428" y="16986"/>
                </a:lnTo>
                <a:lnTo>
                  <a:pt x="13517" y="17248"/>
                </a:lnTo>
                <a:lnTo>
                  <a:pt x="13588" y="17523"/>
                </a:lnTo>
                <a:lnTo>
                  <a:pt x="13588" y="17799"/>
                </a:lnTo>
                <a:lnTo>
                  <a:pt x="13517" y="18074"/>
                </a:lnTo>
                <a:lnTo>
                  <a:pt x="13428" y="18323"/>
                </a:lnTo>
                <a:lnTo>
                  <a:pt x="13286" y="18572"/>
                </a:lnTo>
                <a:lnTo>
                  <a:pt x="13109" y="18808"/>
                </a:lnTo>
                <a:lnTo>
                  <a:pt x="12878" y="19031"/>
                </a:lnTo>
                <a:lnTo>
                  <a:pt x="12434" y="19411"/>
                </a:lnTo>
                <a:lnTo>
                  <a:pt x="12132" y="19738"/>
                </a:lnTo>
                <a:lnTo>
                  <a:pt x="12025" y="19856"/>
                </a:lnTo>
                <a:lnTo>
                  <a:pt x="11919" y="20014"/>
                </a:lnTo>
                <a:lnTo>
                  <a:pt x="11883" y="20132"/>
                </a:lnTo>
                <a:lnTo>
                  <a:pt x="11883" y="20263"/>
                </a:lnTo>
                <a:lnTo>
                  <a:pt x="11883" y="20394"/>
                </a:lnTo>
                <a:lnTo>
                  <a:pt x="11954" y="20485"/>
                </a:lnTo>
                <a:lnTo>
                  <a:pt x="12061" y="20590"/>
                </a:lnTo>
                <a:lnTo>
                  <a:pt x="12185" y="20695"/>
                </a:lnTo>
                <a:lnTo>
                  <a:pt x="12327" y="20787"/>
                </a:lnTo>
                <a:lnTo>
                  <a:pt x="12540" y="20892"/>
                </a:lnTo>
                <a:lnTo>
                  <a:pt x="12771" y="20997"/>
                </a:lnTo>
                <a:lnTo>
                  <a:pt x="13073" y="21088"/>
                </a:lnTo>
                <a:lnTo>
                  <a:pt x="13428" y="21193"/>
                </a:lnTo>
                <a:lnTo>
                  <a:pt x="13873" y="21298"/>
                </a:lnTo>
                <a:lnTo>
                  <a:pt x="14317" y="21390"/>
                </a:lnTo>
                <a:lnTo>
                  <a:pt x="14778" y="21468"/>
                </a:lnTo>
                <a:lnTo>
                  <a:pt x="15294" y="21547"/>
                </a:lnTo>
                <a:lnTo>
                  <a:pt x="15809" y="21600"/>
                </a:lnTo>
                <a:lnTo>
                  <a:pt x="16359" y="21652"/>
                </a:lnTo>
                <a:lnTo>
                  <a:pt x="16875" y="21678"/>
                </a:lnTo>
                <a:lnTo>
                  <a:pt x="17407" y="21678"/>
                </a:lnTo>
                <a:lnTo>
                  <a:pt x="17958" y="21678"/>
                </a:lnTo>
                <a:lnTo>
                  <a:pt x="18473" y="21652"/>
                </a:lnTo>
                <a:lnTo>
                  <a:pt x="18953" y="21573"/>
                </a:lnTo>
                <a:lnTo>
                  <a:pt x="19397" y="21495"/>
                </a:lnTo>
                <a:lnTo>
                  <a:pt x="19841" y="21390"/>
                </a:lnTo>
                <a:lnTo>
                  <a:pt x="20214" y="21272"/>
                </a:lnTo>
                <a:lnTo>
                  <a:pt x="20551" y="21088"/>
                </a:lnTo>
                <a:lnTo>
                  <a:pt x="20480" y="20787"/>
                </a:lnTo>
                <a:lnTo>
                  <a:pt x="20409" y="20485"/>
                </a:lnTo>
                <a:lnTo>
                  <a:pt x="20356" y="20158"/>
                </a:lnTo>
                <a:lnTo>
                  <a:pt x="20356" y="19804"/>
                </a:lnTo>
                <a:lnTo>
                  <a:pt x="20321" y="19083"/>
                </a:lnTo>
                <a:lnTo>
                  <a:pt x="20356" y="18349"/>
                </a:lnTo>
                <a:lnTo>
                  <a:pt x="20409" y="17641"/>
                </a:lnTo>
                <a:lnTo>
                  <a:pt x="20480" y="17012"/>
                </a:lnTo>
                <a:lnTo>
                  <a:pt x="20551" y="16488"/>
                </a:lnTo>
                <a:lnTo>
                  <a:pt x="20551" y="16055"/>
                </a:lnTo>
                <a:lnTo>
                  <a:pt x="20551" y="15911"/>
                </a:lnTo>
                <a:lnTo>
                  <a:pt x="20445" y="15754"/>
                </a:lnTo>
                <a:lnTo>
                  <a:pt x="20356" y="15610"/>
                </a:lnTo>
                <a:lnTo>
                  <a:pt x="20178" y="15452"/>
                </a:lnTo>
                <a:lnTo>
                  <a:pt x="20001" y="15334"/>
                </a:lnTo>
                <a:lnTo>
                  <a:pt x="19770" y="15230"/>
                </a:lnTo>
                <a:lnTo>
                  <a:pt x="19521" y="15125"/>
                </a:lnTo>
                <a:lnTo>
                  <a:pt x="19290" y="15059"/>
                </a:lnTo>
                <a:lnTo>
                  <a:pt x="19024" y="15007"/>
                </a:lnTo>
                <a:lnTo>
                  <a:pt x="18740" y="14954"/>
                </a:lnTo>
                <a:lnTo>
                  <a:pt x="18509" y="14954"/>
                </a:lnTo>
                <a:lnTo>
                  <a:pt x="18225" y="14954"/>
                </a:lnTo>
                <a:lnTo>
                  <a:pt x="17994" y="15007"/>
                </a:lnTo>
                <a:lnTo>
                  <a:pt x="17763" y="15085"/>
                </a:lnTo>
                <a:lnTo>
                  <a:pt x="17550" y="15177"/>
                </a:lnTo>
                <a:lnTo>
                  <a:pt x="17372" y="15308"/>
                </a:lnTo>
                <a:lnTo>
                  <a:pt x="17176" y="15426"/>
                </a:lnTo>
                <a:lnTo>
                  <a:pt x="16928" y="15557"/>
                </a:lnTo>
                <a:lnTo>
                  <a:pt x="16661" y="15636"/>
                </a:lnTo>
                <a:lnTo>
                  <a:pt x="16359" y="15688"/>
                </a:lnTo>
                <a:lnTo>
                  <a:pt x="16022" y="15715"/>
                </a:lnTo>
                <a:lnTo>
                  <a:pt x="15667" y="15688"/>
                </a:lnTo>
                <a:lnTo>
                  <a:pt x="15294" y="15662"/>
                </a:lnTo>
                <a:lnTo>
                  <a:pt x="14956" y="15583"/>
                </a:lnTo>
                <a:lnTo>
                  <a:pt x="14619" y="15479"/>
                </a:lnTo>
                <a:lnTo>
                  <a:pt x="14281" y="15334"/>
                </a:lnTo>
                <a:lnTo>
                  <a:pt x="13961" y="15177"/>
                </a:lnTo>
                <a:lnTo>
                  <a:pt x="13695" y="14981"/>
                </a:lnTo>
                <a:lnTo>
                  <a:pt x="13588" y="14850"/>
                </a:lnTo>
                <a:lnTo>
                  <a:pt x="13482" y="14732"/>
                </a:lnTo>
                <a:lnTo>
                  <a:pt x="13393" y="14600"/>
                </a:lnTo>
                <a:lnTo>
                  <a:pt x="13322" y="14456"/>
                </a:lnTo>
                <a:lnTo>
                  <a:pt x="13251" y="14299"/>
                </a:lnTo>
                <a:lnTo>
                  <a:pt x="13215" y="14155"/>
                </a:lnTo>
                <a:lnTo>
                  <a:pt x="13180" y="13971"/>
                </a:lnTo>
                <a:lnTo>
                  <a:pt x="13180" y="13801"/>
                </a:lnTo>
                <a:lnTo>
                  <a:pt x="13180" y="13591"/>
                </a:lnTo>
                <a:lnTo>
                  <a:pt x="13215" y="13395"/>
                </a:lnTo>
                <a:lnTo>
                  <a:pt x="13251" y="13198"/>
                </a:lnTo>
                <a:lnTo>
                  <a:pt x="13322" y="13015"/>
                </a:lnTo>
                <a:lnTo>
                  <a:pt x="13393" y="12870"/>
                </a:lnTo>
                <a:lnTo>
                  <a:pt x="13482" y="12713"/>
                </a:lnTo>
                <a:lnTo>
                  <a:pt x="13588" y="12569"/>
                </a:lnTo>
                <a:lnTo>
                  <a:pt x="13730" y="12438"/>
                </a:lnTo>
                <a:lnTo>
                  <a:pt x="13997" y="12215"/>
                </a:lnTo>
                <a:lnTo>
                  <a:pt x="14334" y="12005"/>
                </a:lnTo>
                <a:lnTo>
                  <a:pt x="14690" y="11861"/>
                </a:lnTo>
                <a:lnTo>
                  <a:pt x="15063" y="11756"/>
                </a:lnTo>
                <a:lnTo>
                  <a:pt x="15436" y="11678"/>
                </a:lnTo>
                <a:lnTo>
                  <a:pt x="15809" y="11638"/>
                </a:lnTo>
                <a:lnTo>
                  <a:pt x="16182" y="11638"/>
                </a:lnTo>
                <a:lnTo>
                  <a:pt x="16555" y="11678"/>
                </a:lnTo>
                <a:lnTo>
                  <a:pt x="16910" y="11730"/>
                </a:lnTo>
                <a:lnTo>
                  <a:pt x="17248" y="11835"/>
                </a:lnTo>
                <a:lnTo>
                  <a:pt x="17514" y="11966"/>
                </a:lnTo>
                <a:lnTo>
                  <a:pt x="17763" y="12110"/>
                </a:lnTo>
                <a:lnTo>
                  <a:pt x="17887" y="12215"/>
                </a:lnTo>
                <a:lnTo>
                  <a:pt x="18065" y="12307"/>
                </a:lnTo>
                <a:lnTo>
                  <a:pt x="18260" y="12412"/>
                </a:lnTo>
                <a:lnTo>
                  <a:pt x="18438" y="12464"/>
                </a:lnTo>
                <a:lnTo>
                  <a:pt x="18669" y="12543"/>
                </a:lnTo>
                <a:lnTo>
                  <a:pt x="18882" y="12569"/>
                </a:lnTo>
                <a:lnTo>
                  <a:pt x="19113" y="12595"/>
                </a:lnTo>
                <a:lnTo>
                  <a:pt x="19361" y="12608"/>
                </a:lnTo>
                <a:lnTo>
                  <a:pt x="19592" y="12608"/>
                </a:lnTo>
                <a:lnTo>
                  <a:pt x="19841" y="12595"/>
                </a:lnTo>
                <a:lnTo>
                  <a:pt x="20072" y="12543"/>
                </a:lnTo>
                <a:lnTo>
                  <a:pt x="20321" y="12490"/>
                </a:lnTo>
                <a:lnTo>
                  <a:pt x="20551" y="12438"/>
                </a:lnTo>
                <a:lnTo>
                  <a:pt x="20800" y="12333"/>
                </a:lnTo>
                <a:lnTo>
                  <a:pt x="20996" y="12241"/>
                </a:lnTo>
                <a:lnTo>
                  <a:pt x="21244" y="12110"/>
                </a:lnTo>
                <a:lnTo>
                  <a:pt x="21298" y="12032"/>
                </a:lnTo>
                <a:lnTo>
                  <a:pt x="21404" y="11966"/>
                </a:lnTo>
                <a:lnTo>
                  <a:pt x="21475" y="11861"/>
                </a:lnTo>
                <a:lnTo>
                  <a:pt x="21511" y="11730"/>
                </a:lnTo>
                <a:lnTo>
                  <a:pt x="21617" y="11481"/>
                </a:lnTo>
                <a:lnTo>
                  <a:pt x="21653" y="11180"/>
                </a:lnTo>
                <a:lnTo>
                  <a:pt x="21653" y="10826"/>
                </a:lnTo>
                <a:lnTo>
                  <a:pt x="21653" y="10472"/>
                </a:lnTo>
                <a:lnTo>
                  <a:pt x="21582" y="10092"/>
                </a:lnTo>
                <a:lnTo>
                  <a:pt x="21511" y="9725"/>
                </a:lnTo>
                <a:lnTo>
                  <a:pt x="21298" y="8912"/>
                </a:lnTo>
                <a:lnTo>
                  <a:pt x="21067" y="8191"/>
                </a:lnTo>
                <a:lnTo>
                  <a:pt x="20800" y="7536"/>
                </a:lnTo>
                <a:lnTo>
                  <a:pt x="20551" y="7025"/>
                </a:lnTo>
                <a:lnTo>
                  <a:pt x="20001" y="7103"/>
                </a:lnTo>
                <a:lnTo>
                  <a:pt x="19432" y="7156"/>
                </a:lnTo>
                <a:lnTo>
                  <a:pt x="18846" y="7208"/>
                </a:lnTo>
                <a:lnTo>
                  <a:pt x="18225" y="7208"/>
                </a:lnTo>
                <a:lnTo>
                  <a:pt x="17656" y="7208"/>
                </a:lnTo>
                <a:lnTo>
                  <a:pt x="17070" y="7182"/>
                </a:lnTo>
                <a:lnTo>
                  <a:pt x="16484" y="7156"/>
                </a:lnTo>
                <a:lnTo>
                  <a:pt x="15986" y="7103"/>
                </a:lnTo>
                <a:lnTo>
                  <a:pt x="14992" y="6999"/>
                </a:lnTo>
                <a:lnTo>
                  <a:pt x="14210" y="6907"/>
                </a:lnTo>
                <a:lnTo>
                  <a:pt x="13695" y="6828"/>
                </a:lnTo>
                <a:lnTo>
                  <a:pt x="13517" y="6802"/>
                </a:lnTo>
                <a:lnTo>
                  <a:pt x="13073" y="6645"/>
                </a:lnTo>
                <a:lnTo>
                  <a:pt x="12700" y="6474"/>
                </a:lnTo>
                <a:lnTo>
                  <a:pt x="12363" y="6304"/>
                </a:lnTo>
                <a:lnTo>
                  <a:pt x="12132" y="6094"/>
                </a:lnTo>
                <a:lnTo>
                  <a:pt x="11919" y="5871"/>
                </a:lnTo>
                <a:lnTo>
                  <a:pt x="11776" y="5649"/>
                </a:lnTo>
                <a:lnTo>
                  <a:pt x="11688" y="5413"/>
                </a:lnTo>
                <a:lnTo>
                  <a:pt x="11617" y="5190"/>
                </a:lnTo>
                <a:lnTo>
                  <a:pt x="11617" y="4941"/>
                </a:lnTo>
                <a:lnTo>
                  <a:pt x="11652" y="4718"/>
                </a:lnTo>
                <a:lnTo>
                  <a:pt x="11723" y="4482"/>
                </a:lnTo>
                <a:lnTo>
                  <a:pt x="11812" y="4285"/>
                </a:lnTo>
                <a:lnTo>
                  <a:pt x="11919" y="4089"/>
                </a:lnTo>
                <a:lnTo>
                  <a:pt x="12096" y="3905"/>
                </a:lnTo>
                <a:lnTo>
                  <a:pt x="12292" y="3735"/>
                </a:lnTo>
                <a:lnTo>
                  <a:pt x="12505" y="3604"/>
                </a:lnTo>
                <a:lnTo>
                  <a:pt x="12700" y="3460"/>
                </a:lnTo>
                <a:lnTo>
                  <a:pt x="12878" y="3250"/>
                </a:lnTo>
                <a:lnTo>
                  <a:pt x="13038" y="3027"/>
                </a:lnTo>
                <a:lnTo>
                  <a:pt x="13180" y="2752"/>
                </a:lnTo>
                <a:lnTo>
                  <a:pt x="13286" y="2477"/>
                </a:lnTo>
                <a:lnTo>
                  <a:pt x="13322" y="2175"/>
                </a:lnTo>
                <a:lnTo>
                  <a:pt x="13357" y="1874"/>
                </a:lnTo>
                <a:lnTo>
                  <a:pt x="13286" y="1572"/>
                </a:lnTo>
                <a:lnTo>
                  <a:pt x="13180" y="1271"/>
                </a:lnTo>
                <a:lnTo>
                  <a:pt x="13038" y="983"/>
                </a:lnTo>
                <a:lnTo>
                  <a:pt x="12949" y="865"/>
                </a:lnTo>
                <a:lnTo>
                  <a:pt x="12807" y="733"/>
                </a:lnTo>
                <a:lnTo>
                  <a:pt x="12665" y="616"/>
                </a:lnTo>
                <a:lnTo>
                  <a:pt x="12505" y="511"/>
                </a:lnTo>
                <a:lnTo>
                  <a:pt x="12327" y="406"/>
                </a:lnTo>
                <a:lnTo>
                  <a:pt x="12132" y="314"/>
                </a:lnTo>
                <a:lnTo>
                  <a:pt x="11883" y="235"/>
                </a:lnTo>
                <a:lnTo>
                  <a:pt x="11652" y="183"/>
                </a:lnTo>
                <a:lnTo>
                  <a:pt x="11368" y="104"/>
                </a:lnTo>
                <a:lnTo>
                  <a:pt x="11101" y="78"/>
                </a:lnTo>
                <a:lnTo>
                  <a:pt x="10800" y="52"/>
                </a:lnTo>
                <a:lnTo>
                  <a:pt x="10444" y="52"/>
                </a:lnTo>
                <a:lnTo>
                  <a:pt x="10142" y="52"/>
                </a:lnTo>
                <a:lnTo>
                  <a:pt x="9840" y="78"/>
                </a:lnTo>
                <a:lnTo>
                  <a:pt x="9574" y="104"/>
                </a:lnTo>
                <a:lnTo>
                  <a:pt x="9325" y="157"/>
                </a:lnTo>
                <a:lnTo>
                  <a:pt x="9094" y="209"/>
                </a:lnTo>
                <a:lnTo>
                  <a:pt x="8846" y="262"/>
                </a:lnTo>
                <a:lnTo>
                  <a:pt x="8650" y="340"/>
                </a:lnTo>
                <a:lnTo>
                  <a:pt x="8437" y="432"/>
                </a:lnTo>
                <a:lnTo>
                  <a:pt x="8277" y="511"/>
                </a:lnTo>
                <a:lnTo>
                  <a:pt x="8100" y="616"/>
                </a:lnTo>
                <a:lnTo>
                  <a:pt x="7957" y="707"/>
                </a:lnTo>
                <a:lnTo>
                  <a:pt x="7833" y="838"/>
                </a:lnTo>
                <a:lnTo>
                  <a:pt x="7620" y="1061"/>
                </a:lnTo>
                <a:lnTo>
                  <a:pt x="7442" y="1336"/>
                </a:lnTo>
                <a:lnTo>
                  <a:pt x="7353" y="1599"/>
                </a:lnTo>
                <a:lnTo>
                  <a:pt x="7318" y="1900"/>
                </a:lnTo>
                <a:lnTo>
                  <a:pt x="7318" y="2175"/>
                </a:lnTo>
                <a:lnTo>
                  <a:pt x="7353" y="2450"/>
                </a:lnTo>
                <a:lnTo>
                  <a:pt x="7442" y="2726"/>
                </a:lnTo>
                <a:lnTo>
                  <a:pt x="7620" y="2975"/>
                </a:lnTo>
                <a:lnTo>
                  <a:pt x="7833" y="3198"/>
                </a:lnTo>
                <a:lnTo>
                  <a:pt x="8064" y="3433"/>
                </a:lnTo>
                <a:lnTo>
                  <a:pt x="8295" y="3630"/>
                </a:lnTo>
                <a:lnTo>
                  <a:pt x="8508" y="3853"/>
                </a:lnTo>
                <a:lnTo>
                  <a:pt x="8686" y="4089"/>
                </a:lnTo>
                <a:lnTo>
                  <a:pt x="8775" y="4312"/>
                </a:lnTo>
                <a:lnTo>
                  <a:pt x="8846" y="4561"/>
                </a:lnTo>
                <a:lnTo>
                  <a:pt x="8846" y="4810"/>
                </a:lnTo>
                <a:lnTo>
                  <a:pt x="8810" y="5059"/>
                </a:lnTo>
                <a:lnTo>
                  <a:pt x="8721" y="5295"/>
                </a:lnTo>
                <a:lnTo>
                  <a:pt x="8579" y="5544"/>
                </a:lnTo>
                <a:lnTo>
                  <a:pt x="8366" y="5766"/>
                </a:lnTo>
                <a:lnTo>
                  <a:pt x="8135" y="5976"/>
                </a:lnTo>
                <a:lnTo>
                  <a:pt x="7833" y="6199"/>
                </a:lnTo>
                <a:lnTo>
                  <a:pt x="7478" y="6369"/>
                </a:lnTo>
                <a:lnTo>
                  <a:pt x="7069" y="6527"/>
                </a:lnTo>
                <a:lnTo>
                  <a:pt x="6590" y="6671"/>
                </a:lnTo>
                <a:lnTo>
                  <a:pt x="6092" y="6802"/>
                </a:lnTo>
                <a:lnTo>
                  <a:pt x="5684" y="6802"/>
                </a:lnTo>
                <a:lnTo>
                  <a:pt x="5133" y="6802"/>
                </a:lnTo>
                <a:lnTo>
                  <a:pt x="4547" y="6802"/>
                </a:lnTo>
                <a:lnTo>
                  <a:pt x="3872" y="6802"/>
                </a:lnTo>
                <a:lnTo>
                  <a:pt x="3144" y="6802"/>
                </a:lnTo>
                <a:lnTo>
                  <a:pt x="2362" y="6802"/>
                </a:lnTo>
                <a:lnTo>
                  <a:pt x="1545" y="6802"/>
                </a:lnTo>
                <a:lnTo>
                  <a:pt x="692" y="6802"/>
                </a:lnTo>
                <a:lnTo>
                  <a:pt x="586" y="7234"/>
                </a:lnTo>
                <a:lnTo>
                  <a:pt x="461" y="7837"/>
                </a:lnTo>
                <a:lnTo>
                  <a:pt x="355" y="8493"/>
                </a:lnTo>
                <a:lnTo>
                  <a:pt x="248" y="9187"/>
                </a:lnTo>
                <a:lnTo>
                  <a:pt x="142" y="9869"/>
                </a:lnTo>
                <a:lnTo>
                  <a:pt x="106" y="10498"/>
                </a:lnTo>
                <a:lnTo>
                  <a:pt x="106" y="10983"/>
                </a:lnTo>
                <a:lnTo>
                  <a:pt x="106" y="11311"/>
                </a:lnTo>
                <a:lnTo>
                  <a:pt x="213" y="11481"/>
                </a:lnTo>
                <a:lnTo>
                  <a:pt x="319" y="11651"/>
                </a:lnTo>
                <a:lnTo>
                  <a:pt x="497" y="11783"/>
                </a:lnTo>
                <a:lnTo>
                  <a:pt x="692" y="11914"/>
                </a:lnTo>
                <a:lnTo>
                  <a:pt x="941" y="12032"/>
                </a:lnTo>
                <a:lnTo>
                  <a:pt x="1207" y="12110"/>
                </a:lnTo>
                <a:lnTo>
                  <a:pt x="1509" y="12189"/>
                </a:lnTo>
                <a:lnTo>
                  <a:pt x="1794" y="12241"/>
                </a:lnTo>
                <a:lnTo>
                  <a:pt x="2131" y="12267"/>
                </a:lnTo>
                <a:lnTo>
                  <a:pt x="2433" y="12281"/>
                </a:lnTo>
                <a:lnTo>
                  <a:pt x="2735" y="12267"/>
                </a:lnTo>
                <a:lnTo>
                  <a:pt x="3055" y="12241"/>
                </a:lnTo>
                <a:lnTo>
                  <a:pt x="3357" y="12189"/>
                </a:lnTo>
                <a:lnTo>
                  <a:pt x="3623" y="12084"/>
                </a:lnTo>
                <a:lnTo>
                  <a:pt x="3872" y="11979"/>
                </a:lnTo>
                <a:lnTo>
                  <a:pt x="4103" y="11861"/>
                </a:lnTo>
                <a:lnTo>
                  <a:pt x="4316" y="11704"/>
                </a:lnTo>
                <a:lnTo>
                  <a:pt x="4582" y="11612"/>
                </a:lnTo>
                <a:lnTo>
                  <a:pt x="4849" y="11533"/>
                </a:lnTo>
                <a:lnTo>
                  <a:pt x="5169" y="11507"/>
                </a:lnTo>
                <a:lnTo>
                  <a:pt x="5506" y="11481"/>
                </a:lnTo>
                <a:lnTo>
                  <a:pt x="5808" y="11507"/>
                </a:lnTo>
                <a:lnTo>
                  <a:pt x="6146" y="11560"/>
                </a:lnTo>
                <a:lnTo>
                  <a:pt x="6501" y="11651"/>
                </a:lnTo>
                <a:lnTo>
                  <a:pt x="6803" y="11783"/>
                </a:lnTo>
                <a:lnTo>
                  <a:pt x="7105" y="11940"/>
                </a:lnTo>
                <a:lnTo>
                  <a:pt x="7353" y="12110"/>
                </a:lnTo>
                <a:lnTo>
                  <a:pt x="7584" y="12333"/>
                </a:lnTo>
                <a:lnTo>
                  <a:pt x="7798" y="12595"/>
                </a:lnTo>
                <a:lnTo>
                  <a:pt x="7922" y="12870"/>
                </a:lnTo>
                <a:lnTo>
                  <a:pt x="8028" y="13198"/>
                </a:lnTo>
                <a:lnTo>
                  <a:pt x="8064" y="13526"/>
                </a:lnTo>
                <a:lnTo>
                  <a:pt x="8028" y="13775"/>
                </a:lnTo>
                <a:lnTo>
                  <a:pt x="7922" y="13998"/>
                </a:lnTo>
                <a:lnTo>
                  <a:pt x="7798" y="14220"/>
                </a:lnTo>
                <a:lnTo>
                  <a:pt x="7584" y="14404"/>
                </a:lnTo>
                <a:lnTo>
                  <a:pt x="7353" y="14574"/>
                </a:lnTo>
                <a:lnTo>
                  <a:pt x="7105" y="14732"/>
                </a:lnTo>
                <a:lnTo>
                  <a:pt x="6803" y="14850"/>
                </a:lnTo>
                <a:lnTo>
                  <a:pt x="6501" y="14954"/>
                </a:lnTo>
                <a:lnTo>
                  <a:pt x="6146" y="15033"/>
                </a:lnTo>
                <a:lnTo>
                  <a:pt x="5808" y="15085"/>
                </a:lnTo>
                <a:lnTo>
                  <a:pt x="5506" y="15085"/>
                </a:lnTo>
                <a:lnTo>
                  <a:pt x="5169" y="15059"/>
                </a:lnTo>
                <a:lnTo>
                  <a:pt x="4849" y="15007"/>
                </a:lnTo>
                <a:lnTo>
                  <a:pt x="4582" y="14902"/>
                </a:lnTo>
                <a:lnTo>
                  <a:pt x="4316" y="14784"/>
                </a:lnTo>
                <a:lnTo>
                  <a:pt x="4103" y="14600"/>
                </a:lnTo>
                <a:lnTo>
                  <a:pt x="3907" y="14430"/>
                </a:lnTo>
                <a:lnTo>
                  <a:pt x="3659" y="14299"/>
                </a:lnTo>
                <a:lnTo>
                  <a:pt x="3428" y="14194"/>
                </a:lnTo>
                <a:lnTo>
                  <a:pt x="3179" y="14129"/>
                </a:lnTo>
                <a:lnTo>
                  <a:pt x="2913" y="14102"/>
                </a:lnTo>
                <a:lnTo>
                  <a:pt x="2646" y="14102"/>
                </a:lnTo>
                <a:lnTo>
                  <a:pt x="2362" y="14129"/>
                </a:lnTo>
                <a:lnTo>
                  <a:pt x="2096" y="14168"/>
                </a:lnTo>
                <a:lnTo>
                  <a:pt x="1811" y="14273"/>
                </a:lnTo>
                <a:lnTo>
                  <a:pt x="1545" y="14378"/>
                </a:lnTo>
                <a:lnTo>
                  <a:pt x="1314" y="14496"/>
                </a:lnTo>
                <a:lnTo>
                  <a:pt x="1065" y="14653"/>
                </a:lnTo>
                <a:lnTo>
                  <a:pt x="870" y="14797"/>
                </a:lnTo>
                <a:lnTo>
                  <a:pt x="657" y="14981"/>
                </a:lnTo>
                <a:lnTo>
                  <a:pt x="497" y="15177"/>
                </a:lnTo>
                <a:lnTo>
                  <a:pt x="390" y="15413"/>
                </a:lnTo>
                <a:lnTo>
                  <a:pt x="284" y="15636"/>
                </a:lnTo>
                <a:lnTo>
                  <a:pt x="248" y="15911"/>
                </a:lnTo>
                <a:lnTo>
                  <a:pt x="284" y="16239"/>
                </a:lnTo>
                <a:lnTo>
                  <a:pt x="319" y="16566"/>
                </a:lnTo>
                <a:lnTo>
                  <a:pt x="497" y="17340"/>
                </a:lnTo>
                <a:lnTo>
                  <a:pt x="692" y="18152"/>
                </a:lnTo>
                <a:lnTo>
                  <a:pt x="799" y="18559"/>
                </a:lnTo>
                <a:lnTo>
                  <a:pt x="905" y="18978"/>
                </a:lnTo>
                <a:lnTo>
                  <a:pt x="959" y="19384"/>
                </a:lnTo>
                <a:lnTo>
                  <a:pt x="994" y="19791"/>
                </a:lnTo>
                <a:lnTo>
                  <a:pt x="994" y="20132"/>
                </a:lnTo>
                <a:lnTo>
                  <a:pt x="959" y="20485"/>
                </a:lnTo>
                <a:lnTo>
                  <a:pt x="941" y="20669"/>
                </a:lnTo>
                <a:lnTo>
                  <a:pt x="870" y="20813"/>
                </a:lnTo>
                <a:lnTo>
                  <a:pt x="799" y="20970"/>
                </a:lnTo>
                <a:lnTo>
                  <a:pt x="692" y="21088"/>
                </a:lnTo>
                <a:lnTo>
                  <a:pt x="1474" y="20997"/>
                </a:lnTo>
                <a:lnTo>
                  <a:pt x="2291" y="20866"/>
                </a:lnTo>
                <a:lnTo>
                  <a:pt x="3108" y="20787"/>
                </a:lnTo>
                <a:lnTo>
                  <a:pt x="3907" y="20721"/>
                </a:lnTo>
                <a:lnTo>
                  <a:pt x="4653" y="20695"/>
                </a:lnTo>
                <a:lnTo>
                  <a:pt x="5364" y="20695"/>
                </a:lnTo>
                <a:lnTo>
                  <a:pt x="5701" y="20721"/>
                </a:lnTo>
                <a:lnTo>
                  <a:pt x="6057" y="20761"/>
                </a:lnTo>
                <a:lnTo>
                  <a:pt x="6323" y="20813"/>
                </a:lnTo>
                <a:lnTo>
                  <a:pt x="6625" y="20892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14" name="Puzzle2"/>
          <p:cNvSpPr>
            <a:spLocks noEditPoints="1" noChangeArrowheads="1"/>
          </p:cNvSpPr>
          <p:nvPr/>
        </p:nvSpPr>
        <p:spPr bwMode="auto">
          <a:xfrm>
            <a:off x="6193456" y="1482854"/>
            <a:ext cx="1615707" cy="1112935"/>
          </a:xfrm>
          <a:custGeom>
            <a:avLst/>
            <a:gdLst>
              <a:gd name="T0" fmla="*/ 11 w 21600"/>
              <a:gd name="T1" fmla="*/ 13386 h 21600"/>
              <a:gd name="T2" fmla="*/ 4202 w 21600"/>
              <a:gd name="T3" fmla="*/ 21161 h 21600"/>
              <a:gd name="T4" fmla="*/ 10400 w 21600"/>
              <a:gd name="T5" fmla="*/ 13909 h 21600"/>
              <a:gd name="T6" fmla="*/ 16821 w 21600"/>
              <a:gd name="T7" fmla="*/ 21190 h 21600"/>
              <a:gd name="T8" fmla="*/ 21600 w 21600"/>
              <a:gd name="T9" fmla="*/ 15083 h 21600"/>
              <a:gd name="T10" fmla="*/ 16889 w 21600"/>
              <a:gd name="T11" fmla="*/ 5739 h 21600"/>
              <a:gd name="T12" fmla="*/ 10800 w 21600"/>
              <a:gd name="T13" fmla="*/ 28 h 21600"/>
              <a:gd name="T14" fmla="*/ 4202 w 21600"/>
              <a:gd name="T15" fmla="*/ 5894 h 21600"/>
              <a:gd name="T16" fmla="*/ 5388 w 21600"/>
              <a:gd name="T17" fmla="*/ 6742 h 21600"/>
              <a:gd name="T18" fmla="*/ 16177 w 21600"/>
              <a:gd name="T19" fmla="*/ 20441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4247" y="12354"/>
                </a:moveTo>
                <a:lnTo>
                  <a:pt x="4134" y="12468"/>
                </a:lnTo>
                <a:lnTo>
                  <a:pt x="4010" y="12581"/>
                </a:lnTo>
                <a:lnTo>
                  <a:pt x="3897" y="12637"/>
                </a:lnTo>
                <a:lnTo>
                  <a:pt x="3773" y="12694"/>
                </a:lnTo>
                <a:lnTo>
                  <a:pt x="3637" y="12694"/>
                </a:lnTo>
                <a:lnTo>
                  <a:pt x="3524" y="12694"/>
                </a:lnTo>
                <a:lnTo>
                  <a:pt x="3400" y="12665"/>
                </a:lnTo>
                <a:lnTo>
                  <a:pt x="3287" y="12609"/>
                </a:lnTo>
                <a:lnTo>
                  <a:pt x="3027" y="12496"/>
                </a:lnTo>
                <a:lnTo>
                  <a:pt x="2790" y="12340"/>
                </a:lnTo>
                <a:lnTo>
                  <a:pt x="2530" y="12142"/>
                </a:lnTo>
                <a:lnTo>
                  <a:pt x="2293" y="11987"/>
                </a:lnTo>
                <a:lnTo>
                  <a:pt x="2033" y="11817"/>
                </a:lnTo>
                <a:lnTo>
                  <a:pt x="1773" y="11676"/>
                </a:lnTo>
                <a:lnTo>
                  <a:pt x="1638" y="11662"/>
                </a:lnTo>
                <a:lnTo>
                  <a:pt x="1513" y="11634"/>
                </a:lnTo>
                <a:lnTo>
                  <a:pt x="1378" y="11634"/>
                </a:lnTo>
                <a:lnTo>
                  <a:pt x="1253" y="11634"/>
                </a:lnTo>
                <a:lnTo>
                  <a:pt x="1118" y="11662"/>
                </a:lnTo>
                <a:lnTo>
                  <a:pt x="971" y="11732"/>
                </a:lnTo>
                <a:lnTo>
                  <a:pt x="835" y="11817"/>
                </a:lnTo>
                <a:lnTo>
                  <a:pt x="711" y="11959"/>
                </a:lnTo>
                <a:lnTo>
                  <a:pt x="553" y="12086"/>
                </a:lnTo>
                <a:lnTo>
                  <a:pt x="429" y="12284"/>
                </a:lnTo>
                <a:lnTo>
                  <a:pt x="271" y="12524"/>
                </a:lnTo>
                <a:lnTo>
                  <a:pt x="146" y="12793"/>
                </a:lnTo>
                <a:lnTo>
                  <a:pt x="79" y="12962"/>
                </a:lnTo>
                <a:lnTo>
                  <a:pt x="33" y="13146"/>
                </a:lnTo>
                <a:lnTo>
                  <a:pt x="11" y="13386"/>
                </a:lnTo>
                <a:lnTo>
                  <a:pt x="11" y="13641"/>
                </a:lnTo>
                <a:lnTo>
                  <a:pt x="33" y="13881"/>
                </a:lnTo>
                <a:lnTo>
                  <a:pt x="101" y="14150"/>
                </a:lnTo>
                <a:lnTo>
                  <a:pt x="192" y="14404"/>
                </a:lnTo>
                <a:lnTo>
                  <a:pt x="293" y="14645"/>
                </a:lnTo>
                <a:lnTo>
                  <a:pt x="451" y="14857"/>
                </a:lnTo>
                <a:lnTo>
                  <a:pt x="621" y="15054"/>
                </a:lnTo>
                <a:lnTo>
                  <a:pt x="734" y="15125"/>
                </a:lnTo>
                <a:lnTo>
                  <a:pt x="835" y="15210"/>
                </a:lnTo>
                <a:lnTo>
                  <a:pt x="948" y="15267"/>
                </a:lnTo>
                <a:lnTo>
                  <a:pt x="1084" y="15323"/>
                </a:lnTo>
                <a:lnTo>
                  <a:pt x="1208" y="15351"/>
                </a:lnTo>
                <a:lnTo>
                  <a:pt x="1355" y="15380"/>
                </a:lnTo>
                <a:lnTo>
                  <a:pt x="1513" y="15380"/>
                </a:lnTo>
                <a:lnTo>
                  <a:pt x="1683" y="15380"/>
                </a:lnTo>
                <a:lnTo>
                  <a:pt x="1864" y="15351"/>
                </a:lnTo>
                <a:lnTo>
                  <a:pt x="2033" y="15323"/>
                </a:lnTo>
                <a:lnTo>
                  <a:pt x="2225" y="15238"/>
                </a:lnTo>
                <a:lnTo>
                  <a:pt x="2428" y="15153"/>
                </a:lnTo>
                <a:lnTo>
                  <a:pt x="2745" y="15026"/>
                </a:lnTo>
                <a:lnTo>
                  <a:pt x="3005" y="14913"/>
                </a:lnTo>
                <a:lnTo>
                  <a:pt x="3264" y="14828"/>
                </a:lnTo>
                <a:lnTo>
                  <a:pt x="3513" y="14800"/>
                </a:lnTo>
                <a:lnTo>
                  <a:pt x="3615" y="14828"/>
                </a:lnTo>
                <a:lnTo>
                  <a:pt x="3728" y="14857"/>
                </a:lnTo>
                <a:lnTo>
                  <a:pt x="3807" y="14913"/>
                </a:lnTo>
                <a:lnTo>
                  <a:pt x="3920" y="14998"/>
                </a:lnTo>
                <a:lnTo>
                  <a:pt x="4010" y="15097"/>
                </a:lnTo>
                <a:lnTo>
                  <a:pt x="4089" y="15238"/>
                </a:lnTo>
                <a:lnTo>
                  <a:pt x="4179" y="15408"/>
                </a:lnTo>
                <a:lnTo>
                  <a:pt x="4247" y="15620"/>
                </a:lnTo>
                <a:lnTo>
                  <a:pt x="4326" y="15860"/>
                </a:lnTo>
                <a:lnTo>
                  <a:pt x="4394" y="16129"/>
                </a:lnTo>
                <a:lnTo>
                  <a:pt x="4439" y="16440"/>
                </a:lnTo>
                <a:lnTo>
                  <a:pt x="4507" y="16737"/>
                </a:lnTo>
                <a:lnTo>
                  <a:pt x="4552" y="17090"/>
                </a:lnTo>
                <a:lnTo>
                  <a:pt x="4575" y="17443"/>
                </a:lnTo>
                <a:lnTo>
                  <a:pt x="4586" y="17825"/>
                </a:lnTo>
                <a:lnTo>
                  <a:pt x="4586" y="18193"/>
                </a:lnTo>
                <a:lnTo>
                  <a:pt x="4586" y="18574"/>
                </a:lnTo>
                <a:lnTo>
                  <a:pt x="4586" y="18984"/>
                </a:lnTo>
                <a:lnTo>
                  <a:pt x="4552" y="19366"/>
                </a:lnTo>
                <a:lnTo>
                  <a:pt x="4507" y="19748"/>
                </a:lnTo>
                <a:lnTo>
                  <a:pt x="4462" y="20129"/>
                </a:lnTo>
                <a:lnTo>
                  <a:pt x="4371" y="20483"/>
                </a:lnTo>
                <a:lnTo>
                  <a:pt x="4292" y="20836"/>
                </a:lnTo>
                <a:lnTo>
                  <a:pt x="4202" y="21161"/>
                </a:lnTo>
                <a:lnTo>
                  <a:pt x="4744" y="21161"/>
                </a:lnTo>
                <a:lnTo>
                  <a:pt x="5264" y="21161"/>
                </a:lnTo>
                <a:lnTo>
                  <a:pt x="5784" y="21161"/>
                </a:lnTo>
                <a:lnTo>
                  <a:pt x="6235" y="21161"/>
                </a:lnTo>
                <a:lnTo>
                  <a:pt x="6676" y="21161"/>
                </a:lnTo>
                <a:lnTo>
                  <a:pt x="7060" y="21161"/>
                </a:lnTo>
                <a:lnTo>
                  <a:pt x="7410" y="21161"/>
                </a:lnTo>
                <a:lnTo>
                  <a:pt x="7670" y="21161"/>
                </a:lnTo>
                <a:lnTo>
                  <a:pt x="8020" y="21020"/>
                </a:lnTo>
                <a:lnTo>
                  <a:pt x="8303" y="20893"/>
                </a:lnTo>
                <a:lnTo>
                  <a:pt x="8563" y="20695"/>
                </a:lnTo>
                <a:lnTo>
                  <a:pt x="8800" y="20511"/>
                </a:lnTo>
                <a:lnTo>
                  <a:pt x="8969" y="20285"/>
                </a:lnTo>
                <a:lnTo>
                  <a:pt x="9150" y="20045"/>
                </a:lnTo>
                <a:lnTo>
                  <a:pt x="9252" y="19804"/>
                </a:lnTo>
                <a:lnTo>
                  <a:pt x="9342" y="19550"/>
                </a:lnTo>
                <a:lnTo>
                  <a:pt x="9410" y="19281"/>
                </a:lnTo>
                <a:lnTo>
                  <a:pt x="9433" y="19013"/>
                </a:lnTo>
                <a:lnTo>
                  <a:pt x="9433" y="18744"/>
                </a:lnTo>
                <a:lnTo>
                  <a:pt x="9387" y="18504"/>
                </a:lnTo>
                <a:lnTo>
                  <a:pt x="9320" y="18221"/>
                </a:lnTo>
                <a:lnTo>
                  <a:pt x="9207" y="17981"/>
                </a:lnTo>
                <a:lnTo>
                  <a:pt x="9105" y="17740"/>
                </a:lnTo>
                <a:lnTo>
                  <a:pt x="8924" y="17514"/>
                </a:lnTo>
                <a:lnTo>
                  <a:pt x="8777" y="17274"/>
                </a:lnTo>
                <a:lnTo>
                  <a:pt x="8642" y="17034"/>
                </a:lnTo>
                <a:lnTo>
                  <a:pt x="8563" y="16765"/>
                </a:lnTo>
                <a:lnTo>
                  <a:pt x="8472" y="16468"/>
                </a:lnTo>
                <a:lnTo>
                  <a:pt x="8450" y="16157"/>
                </a:lnTo>
                <a:lnTo>
                  <a:pt x="8450" y="15860"/>
                </a:lnTo>
                <a:lnTo>
                  <a:pt x="8472" y="15563"/>
                </a:lnTo>
                <a:lnTo>
                  <a:pt x="8540" y="15267"/>
                </a:lnTo>
                <a:lnTo>
                  <a:pt x="8642" y="14998"/>
                </a:lnTo>
                <a:lnTo>
                  <a:pt x="8777" y="14729"/>
                </a:lnTo>
                <a:lnTo>
                  <a:pt x="8868" y="14616"/>
                </a:lnTo>
                <a:lnTo>
                  <a:pt x="8969" y="14475"/>
                </a:lnTo>
                <a:lnTo>
                  <a:pt x="9060" y="14376"/>
                </a:lnTo>
                <a:lnTo>
                  <a:pt x="9184" y="14291"/>
                </a:lnTo>
                <a:lnTo>
                  <a:pt x="9297" y="14206"/>
                </a:lnTo>
                <a:lnTo>
                  <a:pt x="9433" y="14121"/>
                </a:lnTo>
                <a:lnTo>
                  <a:pt x="9579" y="14051"/>
                </a:lnTo>
                <a:lnTo>
                  <a:pt x="9726" y="13994"/>
                </a:lnTo>
                <a:lnTo>
                  <a:pt x="9884" y="13938"/>
                </a:lnTo>
                <a:lnTo>
                  <a:pt x="10054" y="13909"/>
                </a:lnTo>
                <a:lnTo>
                  <a:pt x="10257" y="13881"/>
                </a:lnTo>
                <a:lnTo>
                  <a:pt x="10449" y="13881"/>
                </a:lnTo>
                <a:lnTo>
                  <a:pt x="10664" y="13881"/>
                </a:lnTo>
                <a:lnTo>
                  <a:pt x="10856" y="13909"/>
                </a:lnTo>
                <a:lnTo>
                  <a:pt x="11037" y="13966"/>
                </a:lnTo>
                <a:lnTo>
                  <a:pt x="11206" y="14023"/>
                </a:lnTo>
                <a:lnTo>
                  <a:pt x="11353" y="14093"/>
                </a:lnTo>
                <a:lnTo>
                  <a:pt x="11511" y="14178"/>
                </a:lnTo>
                <a:lnTo>
                  <a:pt x="11635" y="14263"/>
                </a:lnTo>
                <a:lnTo>
                  <a:pt x="11748" y="14376"/>
                </a:lnTo>
                <a:lnTo>
                  <a:pt x="11861" y="14475"/>
                </a:lnTo>
                <a:lnTo>
                  <a:pt x="11941" y="14616"/>
                </a:lnTo>
                <a:lnTo>
                  <a:pt x="12031" y="14758"/>
                </a:lnTo>
                <a:lnTo>
                  <a:pt x="12099" y="14885"/>
                </a:lnTo>
                <a:lnTo>
                  <a:pt x="12200" y="15210"/>
                </a:lnTo>
                <a:lnTo>
                  <a:pt x="12268" y="15507"/>
                </a:lnTo>
                <a:lnTo>
                  <a:pt x="12291" y="15832"/>
                </a:lnTo>
                <a:lnTo>
                  <a:pt x="12291" y="16157"/>
                </a:lnTo>
                <a:lnTo>
                  <a:pt x="12246" y="16482"/>
                </a:lnTo>
                <a:lnTo>
                  <a:pt x="12178" y="16807"/>
                </a:lnTo>
                <a:lnTo>
                  <a:pt x="12099" y="17090"/>
                </a:lnTo>
                <a:lnTo>
                  <a:pt x="12008" y="17330"/>
                </a:lnTo>
                <a:lnTo>
                  <a:pt x="11884" y="17542"/>
                </a:lnTo>
                <a:lnTo>
                  <a:pt x="11748" y="17712"/>
                </a:lnTo>
                <a:lnTo>
                  <a:pt x="11613" y="17839"/>
                </a:lnTo>
                <a:lnTo>
                  <a:pt x="11489" y="18037"/>
                </a:lnTo>
                <a:lnTo>
                  <a:pt x="11398" y="18221"/>
                </a:lnTo>
                <a:lnTo>
                  <a:pt x="11319" y="18447"/>
                </a:lnTo>
                <a:lnTo>
                  <a:pt x="11251" y="18659"/>
                </a:lnTo>
                <a:lnTo>
                  <a:pt x="11206" y="18900"/>
                </a:lnTo>
                <a:lnTo>
                  <a:pt x="11184" y="19154"/>
                </a:lnTo>
                <a:lnTo>
                  <a:pt x="11184" y="19423"/>
                </a:lnTo>
                <a:lnTo>
                  <a:pt x="11229" y="19663"/>
                </a:lnTo>
                <a:lnTo>
                  <a:pt x="11297" y="19903"/>
                </a:lnTo>
                <a:lnTo>
                  <a:pt x="11376" y="20158"/>
                </a:lnTo>
                <a:lnTo>
                  <a:pt x="11511" y="20398"/>
                </a:lnTo>
                <a:lnTo>
                  <a:pt x="11681" y="20610"/>
                </a:lnTo>
                <a:lnTo>
                  <a:pt x="11884" y="20808"/>
                </a:lnTo>
                <a:lnTo>
                  <a:pt x="12121" y="20992"/>
                </a:lnTo>
                <a:lnTo>
                  <a:pt x="12404" y="21161"/>
                </a:lnTo>
                <a:lnTo>
                  <a:pt x="12528" y="21190"/>
                </a:lnTo>
                <a:lnTo>
                  <a:pt x="12856" y="21274"/>
                </a:lnTo>
                <a:lnTo>
                  <a:pt x="13330" y="21373"/>
                </a:lnTo>
                <a:lnTo>
                  <a:pt x="13963" y="21486"/>
                </a:lnTo>
                <a:lnTo>
                  <a:pt x="14313" y="21543"/>
                </a:lnTo>
                <a:lnTo>
                  <a:pt x="14652" y="21571"/>
                </a:lnTo>
                <a:lnTo>
                  <a:pt x="15025" y="21600"/>
                </a:lnTo>
                <a:lnTo>
                  <a:pt x="15409" y="21600"/>
                </a:lnTo>
                <a:lnTo>
                  <a:pt x="15782" y="21600"/>
                </a:lnTo>
                <a:lnTo>
                  <a:pt x="16177" y="21571"/>
                </a:lnTo>
                <a:lnTo>
                  <a:pt x="16516" y="21486"/>
                </a:lnTo>
                <a:lnTo>
                  <a:pt x="16889" y="21402"/>
                </a:lnTo>
                <a:lnTo>
                  <a:pt x="16821" y="21190"/>
                </a:lnTo>
                <a:lnTo>
                  <a:pt x="16776" y="20935"/>
                </a:lnTo>
                <a:lnTo>
                  <a:pt x="16742" y="20667"/>
                </a:lnTo>
                <a:lnTo>
                  <a:pt x="16719" y="20370"/>
                </a:lnTo>
                <a:lnTo>
                  <a:pt x="16697" y="19719"/>
                </a:lnTo>
                <a:lnTo>
                  <a:pt x="16697" y="19013"/>
                </a:lnTo>
                <a:lnTo>
                  <a:pt x="16719" y="18306"/>
                </a:lnTo>
                <a:lnTo>
                  <a:pt x="16753" y="17599"/>
                </a:lnTo>
                <a:lnTo>
                  <a:pt x="16821" y="16949"/>
                </a:lnTo>
                <a:lnTo>
                  <a:pt x="16889" y="16383"/>
                </a:lnTo>
                <a:lnTo>
                  <a:pt x="16934" y="16129"/>
                </a:lnTo>
                <a:lnTo>
                  <a:pt x="17002" y="15945"/>
                </a:lnTo>
                <a:lnTo>
                  <a:pt x="17081" y="15790"/>
                </a:lnTo>
                <a:lnTo>
                  <a:pt x="17194" y="15648"/>
                </a:lnTo>
                <a:lnTo>
                  <a:pt x="17318" y="15563"/>
                </a:lnTo>
                <a:lnTo>
                  <a:pt x="17453" y="15507"/>
                </a:lnTo>
                <a:lnTo>
                  <a:pt x="17600" y="15450"/>
                </a:lnTo>
                <a:lnTo>
                  <a:pt x="17758" y="15450"/>
                </a:lnTo>
                <a:lnTo>
                  <a:pt x="17905" y="15479"/>
                </a:lnTo>
                <a:lnTo>
                  <a:pt x="18064" y="15535"/>
                </a:lnTo>
                <a:lnTo>
                  <a:pt x="18233" y="15620"/>
                </a:lnTo>
                <a:lnTo>
                  <a:pt x="18380" y="15733"/>
                </a:lnTo>
                <a:lnTo>
                  <a:pt x="18561" y="15832"/>
                </a:lnTo>
                <a:lnTo>
                  <a:pt x="18707" y="15973"/>
                </a:lnTo>
                <a:lnTo>
                  <a:pt x="18866" y="16129"/>
                </a:lnTo>
                <a:lnTo>
                  <a:pt x="18990" y="16327"/>
                </a:lnTo>
                <a:lnTo>
                  <a:pt x="19125" y="16482"/>
                </a:lnTo>
                <a:lnTo>
                  <a:pt x="19295" y="16624"/>
                </a:lnTo>
                <a:lnTo>
                  <a:pt x="19464" y="16737"/>
                </a:lnTo>
                <a:lnTo>
                  <a:pt x="19668" y="16807"/>
                </a:lnTo>
                <a:lnTo>
                  <a:pt x="19860" y="16836"/>
                </a:lnTo>
                <a:lnTo>
                  <a:pt x="20052" y="16864"/>
                </a:lnTo>
                <a:lnTo>
                  <a:pt x="20266" y="16836"/>
                </a:lnTo>
                <a:lnTo>
                  <a:pt x="20470" y="16793"/>
                </a:lnTo>
                <a:lnTo>
                  <a:pt x="20662" y="16708"/>
                </a:lnTo>
                <a:lnTo>
                  <a:pt x="20854" y="16567"/>
                </a:lnTo>
                <a:lnTo>
                  <a:pt x="21035" y="16412"/>
                </a:lnTo>
                <a:lnTo>
                  <a:pt x="21182" y="16214"/>
                </a:lnTo>
                <a:lnTo>
                  <a:pt x="21340" y="16002"/>
                </a:lnTo>
                <a:lnTo>
                  <a:pt x="21441" y="15733"/>
                </a:lnTo>
                <a:lnTo>
                  <a:pt x="21532" y="15436"/>
                </a:lnTo>
                <a:lnTo>
                  <a:pt x="21600" y="15083"/>
                </a:lnTo>
                <a:lnTo>
                  <a:pt x="21600" y="14885"/>
                </a:lnTo>
                <a:lnTo>
                  <a:pt x="21600" y="14729"/>
                </a:lnTo>
                <a:lnTo>
                  <a:pt x="21600" y="14531"/>
                </a:lnTo>
                <a:lnTo>
                  <a:pt x="21577" y="14376"/>
                </a:lnTo>
                <a:lnTo>
                  <a:pt x="21532" y="14206"/>
                </a:lnTo>
                <a:lnTo>
                  <a:pt x="21487" y="14051"/>
                </a:lnTo>
                <a:lnTo>
                  <a:pt x="21419" y="13909"/>
                </a:lnTo>
                <a:lnTo>
                  <a:pt x="21351" y="13768"/>
                </a:lnTo>
                <a:lnTo>
                  <a:pt x="21204" y="13500"/>
                </a:lnTo>
                <a:lnTo>
                  <a:pt x="21035" y="13287"/>
                </a:lnTo>
                <a:lnTo>
                  <a:pt x="20809" y="13090"/>
                </a:lnTo>
                <a:lnTo>
                  <a:pt x="20594" y="12962"/>
                </a:lnTo>
                <a:lnTo>
                  <a:pt x="20357" y="12821"/>
                </a:lnTo>
                <a:lnTo>
                  <a:pt x="20120" y="12764"/>
                </a:lnTo>
                <a:lnTo>
                  <a:pt x="19882" y="12708"/>
                </a:lnTo>
                <a:lnTo>
                  <a:pt x="19645" y="12736"/>
                </a:lnTo>
                <a:lnTo>
                  <a:pt x="19430" y="12793"/>
                </a:lnTo>
                <a:lnTo>
                  <a:pt x="19227" y="12906"/>
                </a:lnTo>
                <a:lnTo>
                  <a:pt x="19148" y="12962"/>
                </a:lnTo>
                <a:lnTo>
                  <a:pt x="19058" y="13047"/>
                </a:lnTo>
                <a:lnTo>
                  <a:pt x="18990" y="13146"/>
                </a:lnTo>
                <a:lnTo>
                  <a:pt x="18911" y="13259"/>
                </a:lnTo>
                <a:lnTo>
                  <a:pt x="18775" y="13471"/>
                </a:lnTo>
                <a:lnTo>
                  <a:pt x="18628" y="13641"/>
                </a:lnTo>
                <a:lnTo>
                  <a:pt x="18470" y="13740"/>
                </a:lnTo>
                <a:lnTo>
                  <a:pt x="18301" y="13825"/>
                </a:lnTo>
                <a:lnTo>
                  <a:pt x="18143" y="13853"/>
                </a:lnTo>
                <a:lnTo>
                  <a:pt x="17973" y="13881"/>
                </a:lnTo>
                <a:lnTo>
                  <a:pt x="17804" y="13853"/>
                </a:lnTo>
                <a:lnTo>
                  <a:pt x="17646" y="13796"/>
                </a:lnTo>
                <a:lnTo>
                  <a:pt x="17499" y="13726"/>
                </a:lnTo>
                <a:lnTo>
                  <a:pt x="17341" y="13641"/>
                </a:lnTo>
                <a:lnTo>
                  <a:pt x="17216" y="13528"/>
                </a:lnTo>
                <a:lnTo>
                  <a:pt x="17103" y="13386"/>
                </a:lnTo>
                <a:lnTo>
                  <a:pt x="17024" y="13259"/>
                </a:lnTo>
                <a:lnTo>
                  <a:pt x="16934" y="13118"/>
                </a:lnTo>
                <a:lnTo>
                  <a:pt x="16889" y="12991"/>
                </a:lnTo>
                <a:lnTo>
                  <a:pt x="16889" y="12849"/>
                </a:lnTo>
                <a:lnTo>
                  <a:pt x="16889" y="12383"/>
                </a:lnTo>
                <a:lnTo>
                  <a:pt x="16889" y="11662"/>
                </a:lnTo>
                <a:lnTo>
                  <a:pt x="16889" y="10701"/>
                </a:lnTo>
                <a:lnTo>
                  <a:pt x="16889" y="9640"/>
                </a:lnTo>
                <a:lnTo>
                  <a:pt x="16889" y="8566"/>
                </a:lnTo>
                <a:lnTo>
                  <a:pt x="16889" y="7478"/>
                </a:lnTo>
                <a:lnTo>
                  <a:pt x="16889" y="6502"/>
                </a:lnTo>
                <a:lnTo>
                  <a:pt x="16889" y="5739"/>
                </a:lnTo>
                <a:lnTo>
                  <a:pt x="16674" y="5894"/>
                </a:lnTo>
                <a:lnTo>
                  <a:pt x="16414" y="6036"/>
                </a:lnTo>
                <a:lnTo>
                  <a:pt x="16154" y="6177"/>
                </a:lnTo>
                <a:lnTo>
                  <a:pt x="15849" y="6248"/>
                </a:lnTo>
                <a:lnTo>
                  <a:pt x="15544" y="6304"/>
                </a:lnTo>
                <a:lnTo>
                  <a:pt x="15217" y="6332"/>
                </a:lnTo>
                <a:lnTo>
                  <a:pt x="14866" y="6361"/>
                </a:lnTo>
                <a:lnTo>
                  <a:pt x="14550" y="6361"/>
                </a:lnTo>
                <a:lnTo>
                  <a:pt x="14200" y="6332"/>
                </a:lnTo>
                <a:lnTo>
                  <a:pt x="13850" y="6276"/>
                </a:lnTo>
                <a:lnTo>
                  <a:pt x="13522" y="6219"/>
                </a:lnTo>
                <a:lnTo>
                  <a:pt x="13206" y="6149"/>
                </a:lnTo>
                <a:lnTo>
                  <a:pt x="12901" y="6064"/>
                </a:lnTo>
                <a:lnTo>
                  <a:pt x="12618" y="5951"/>
                </a:lnTo>
                <a:lnTo>
                  <a:pt x="12358" y="5838"/>
                </a:lnTo>
                <a:lnTo>
                  <a:pt x="12121" y="5739"/>
                </a:lnTo>
                <a:lnTo>
                  <a:pt x="11941" y="5626"/>
                </a:lnTo>
                <a:lnTo>
                  <a:pt x="11794" y="5513"/>
                </a:lnTo>
                <a:lnTo>
                  <a:pt x="11658" y="5414"/>
                </a:lnTo>
                <a:lnTo>
                  <a:pt x="11556" y="5301"/>
                </a:lnTo>
                <a:lnTo>
                  <a:pt x="11466" y="5187"/>
                </a:lnTo>
                <a:lnTo>
                  <a:pt x="11398" y="5089"/>
                </a:lnTo>
                <a:lnTo>
                  <a:pt x="11376" y="4947"/>
                </a:lnTo>
                <a:lnTo>
                  <a:pt x="11353" y="4834"/>
                </a:lnTo>
                <a:lnTo>
                  <a:pt x="11353" y="4707"/>
                </a:lnTo>
                <a:lnTo>
                  <a:pt x="11376" y="4565"/>
                </a:lnTo>
                <a:lnTo>
                  <a:pt x="11443" y="4410"/>
                </a:lnTo>
                <a:lnTo>
                  <a:pt x="11511" y="4240"/>
                </a:lnTo>
                <a:lnTo>
                  <a:pt x="11703" y="3887"/>
                </a:lnTo>
                <a:lnTo>
                  <a:pt x="11986" y="3505"/>
                </a:lnTo>
                <a:lnTo>
                  <a:pt x="12144" y="3265"/>
                </a:lnTo>
                <a:lnTo>
                  <a:pt x="12246" y="3025"/>
                </a:lnTo>
                <a:lnTo>
                  <a:pt x="12336" y="2756"/>
                </a:lnTo>
                <a:lnTo>
                  <a:pt x="12404" y="2445"/>
                </a:lnTo>
                <a:lnTo>
                  <a:pt x="12438" y="2176"/>
                </a:lnTo>
                <a:lnTo>
                  <a:pt x="12438" y="1880"/>
                </a:lnTo>
                <a:lnTo>
                  <a:pt x="12404" y="1583"/>
                </a:lnTo>
                <a:lnTo>
                  <a:pt x="12336" y="1314"/>
                </a:lnTo>
                <a:lnTo>
                  <a:pt x="12246" y="1046"/>
                </a:lnTo>
                <a:lnTo>
                  <a:pt x="12099" y="791"/>
                </a:lnTo>
                <a:lnTo>
                  <a:pt x="12008" y="692"/>
                </a:lnTo>
                <a:lnTo>
                  <a:pt x="11918" y="579"/>
                </a:lnTo>
                <a:lnTo>
                  <a:pt x="11816" y="466"/>
                </a:lnTo>
                <a:lnTo>
                  <a:pt x="11703" y="381"/>
                </a:lnTo>
                <a:lnTo>
                  <a:pt x="11579" y="310"/>
                </a:lnTo>
                <a:lnTo>
                  <a:pt x="11443" y="226"/>
                </a:lnTo>
                <a:lnTo>
                  <a:pt x="11297" y="169"/>
                </a:lnTo>
                <a:lnTo>
                  <a:pt x="11138" y="113"/>
                </a:lnTo>
                <a:lnTo>
                  <a:pt x="10969" y="56"/>
                </a:lnTo>
                <a:lnTo>
                  <a:pt x="10800" y="28"/>
                </a:lnTo>
                <a:lnTo>
                  <a:pt x="10619" y="28"/>
                </a:lnTo>
                <a:lnTo>
                  <a:pt x="10404" y="28"/>
                </a:lnTo>
                <a:lnTo>
                  <a:pt x="10257" y="28"/>
                </a:lnTo>
                <a:lnTo>
                  <a:pt x="10076" y="56"/>
                </a:lnTo>
                <a:lnTo>
                  <a:pt x="9952" y="84"/>
                </a:lnTo>
                <a:lnTo>
                  <a:pt x="9794" y="141"/>
                </a:lnTo>
                <a:lnTo>
                  <a:pt x="9692" y="226"/>
                </a:lnTo>
                <a:lnTo>
                  <a:pt x="9557" y="282"/>
                </a:lnTo>
                <a:lnTo>
                  <a:pt x="9455" y="381"/>
                </a:lnTo>
                <a:lnTo>
                  <a:pt x="9365" y="466"/>
                </a:lnTo>
                <a:lnTo>
                  <a:pt x="9274" y="579"/>
                </a:lnTo>
                <a:lnTo>
                  <a:pt x="9184" y="692"/>
                </a:lnTo>
                <a:lnTo>
                  <a:pt x="9128" y="791"/>
                </a:lnTo>
                <a:lnTo>
                  <a:pt x="9060" y="932"/>
                </a:lnTo>
                <a:lnTo>
                  <a:pt x="8969" y="1201"/>
                </a:lnTo>
                <a:lnTo>
                  <a:pt x="8913" y="1498"/>
                </a:lnTo>
                <a:lnTo>
                  <a:pt x="8890" y="1795"/>
                </a:lnTo>
                <a:lnTo>
                  <a:pt x="8890" y="2120"/>
                </a:lnTo>
                <a:lnTo>
                  <a:pt x="8913" y="2445"/>
                </a:lnTo>
                <a:lnTo>
                  <a:pt x="8969" y="2756"/>
                </a:lnTo>
                <a:lnTo>
                  <a:pt x="9060" y="3081"/>
                </a:lnTo>
                <a:lnTo>
                  <a:pt x="9173" y="3378"/>
                </a:lnTo>
                <a:lnTo>
                  <a:pt x="9297" y="3647"/>
                </a:lnTo>
                <a:lnTo>
                  <a:pt x="9466" y="3887"/>
                </a:lnTo>
                <a:lnTo>
                  <a:pt x="9579" y="4085"/>
                </a:lnTo>
                <a:lnTo>
                  <a:pt x="9670" y="4269"/>
                </a:lnTo>
                <a:lnTo>
                  <a:pt x="9726" y="4467"/>
                </a:lnTo>
                <a:lnTo>
                  <a:pt x="9771" y="4650"/>
                </a:lnTo>
                <a:lnTo>
                  <a:pt x="9771" y="4834"/>
                </a:lnTo>
                <a:lnTo>
                  <a:pt x="9749" y="5032"/>
                </a:lnTo>
                <a:lnTo>
                  <a:pt x="9715" y="5216"/>
                </a:lnTo>
                <a:lnTo>
                  <a:pt x="9625" y="5385"/>
                </a:lnTo>
                <a:lnTo>
                  <a:pt x="9534" y="5513"/>
                </a:lnTo>
                <a:lnTo>
                  <a:pt x="9410" y="5626"/>
                </a:lnTo>
                <a:lnTo>
                  <a:pt x="9229" y="5710"/>
                </a:lnTo>
                <a:lnTo>
                  <a:pt x="9060" y="5767"/>
                </a:lnTo>
                <a:lnTo>
                  <a:pt x="8845" y="5767"/>
                </a:lnTo>
                <a:lnTo>
                  <a:pt x="8585" y="5739"/>
                </a:lnTo>
                <a:lnTo>
                  <a:pt x="8325" y="5654"/>
                </a:lnTo>
                <a:lnTo>
                  <a:pt x="8020" y="5513"/>
                </a:lnTo>
                <a:lnTo>
                  <a:pt x="7840" y="5442"/>
                </a:lnTo>
                <a:lnTo>
                  <a:pt x="7648" y="5385"/>
                </a:lnTo>
                <a:lnTo>
                  <a:pt x="7433" y="5329"/>
                </a:lnTo>
                <a:lnTo>
                  <a:pt x="7241" y="5301"/>
                </a:lnTo>
                <a:lnTo>
                  <a:pt x="6755" y="5301"/>
                </a:lnTo>
                <a:lnTo>
                  <a:pt x="6281" y="5329"/>
                </a:lnTo>
                <a:lnTo>
                  <a:pt x="5784" y="5385"/>
                </a:lnTo>
                <a:lnTo>
                  <a:pt x="5264" y="5498"/>
                </a:lnTo>
                <a:lnTo>
                  <a:pt x="4744" y="5597"/>
                </a:lnTo>
                <a:lnTo>
                  <a:pt x="4247" y="5739"/>
                </a:lnTo>
                <a:lnTo>
                  <a:pt x="4202" y="5894"/>
                </a:lnTo>
                <a:lnTo>
                  <a:pt x="4202" y="6191"/>
                </a:lnTo>
                <a:lnTo>
                  <a:pt x="4202" y="6545"/>
                </a:lnTo>
                <a:lnTo>
                  <a:pt x="4225" y="6954"/>
                </a:lnTo>
                <a:lnTo>
                  <a:pt x="4315" y="7930"/>
                </a:lnTo>
                <a:lnTo>
                  <a:pt x="4394" y="9018"/>
                </a:lnTo>
                <a:lnTo>
                  <a:pt x="4439" y="9570"/>
                </a:lnTo>
                <a:lnTo>
                  <a:pt x="4462" y="10107"/>
                </a:lnTo>
                <a:lnTo>
                  <a:pt x="4484" y="10630"/>
                </a:lnTo>
                <a:lnTo>
                  <a:pt x="4507" y="11082"/>
                </a:lnTo>
                <a:lnTo>
                  <a:pt x="4484" y="11520"/>
                </a:lnTo>
                <a:lnTo>
                  <a:pt x="4439" y="11874"/>
                </a:lnTo>
                <a:lnTo>
                  <a:pt x="4394" y="12029"/>
                </a:lnTo>
                <a:lnTo>
                  <a:pt x="4349" y="12171"/>
                </a:lnTo>
                <a:lnTo>
                  <a:pt x="4315" y="12284"/>
                </a:lnTo>
                <a:lnTo>
                  <a:pt x="4247" y="12354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15" name="Puzzle4"/>
          <p:cNvSpPr>
            <a:spLocks noEditPoints="1" noChangeArrowheads="1"/>
          </p:cNvSpPr>
          <p:nvPr/>
        </p:nvSpPr>
        <p:spPr bwMode="auto">
          <a:xfrm>
            <a:off x="5568255" y="1469134"/>
            <a:ext cx="974150" cy="1422845"/>
          </a:xfrm>
          <a:custGeom>
            <a:avLst/>
            <a:gdLst>
              <a:gd name="T0" fmla="*/ 8307 w 21600"/>
              <a:gd name="T1" fmla="*/ 11593 h 21600"/>
              <a:gd name="T2" fmla="*/ 453 w 21600"/>
              <a:gd name="T3" fmla="*/ 16938 h 21600"/>
              <a:gd name="T4" fmla="*/ 11500 w 21600"/>
              <a:gd name="T5" fmla="*/ 21600 h 21600"/>
              <a:gd name="T6" fmla="*/ 20920 w 21600"/>
              <a:gd name="T7" fmla="*/ 16751 h 21600"/>
              <a:gd name="T8" fmla="*/ 13972 w 21600"/>
              <a:gd name="T9" fmla="*/ 10888 h 21600"/>
              <a:gd name="T10" fmla="*/ 21033 w 21600"/>
              <a:gd name="T11" fmla="*/ 4716 h 21600"/>
              <a:gd name="T12" fmla="*/ 11102 w 21600"/>
              <a:gd name="T13" fmla="*/ 11 h 21600"/>
              <a:gd name="T14" fmla="*/ 453 w 21600"/>
              <a:gd name="T15" fmla="*/ 4716 h 21600"/>
              <a:gd name="T16" fmla="*/ 2076 w 21600"/>
              <a:gd name="T17" fmla="*/ 5664 h 21600"/>
              <a:gd name="T18" fmla="*/ 20203 w 21600"/>
              <a:gd name="T19" fmla="*/ 1598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3813" y="10590"/>
                </a:moveTo>
                <a:lnTo>
                  <a:pt x="3927" y="10513"/>
                </a:lnTo>
                <a:lnTo>
                  <a:pt x="4078" y="10425"/>
                </a:lnTo>
                <a:lnTo>
                  <a:pt x="4210" y="10359"/>
                </a:lnTo>
                <a:lnTo>
                  <a:pt x="4361" y="10315"/>
                </a:lnTo>
                <a:lnTo>
                  <a:pt x="4682" y="10237"/>
                </a:lnTo>
                <a:lnTo>
                  <a:pt x="5041" y="10193"/>
                </a:lnTo>
                <a:lnTo>
                  <a:pt x="5456" y="10171"/>
                </a:lnTo>
                <a:lnTo>
                  <a:pt x="5853" y="10193"/>
                </a:lnTo>
                <a:lnTo>
                  <a:pt x="6249" y="10260"/>
                </a:lnTo>
                <a:lnTo>
                  <a:pt x="6646" y="10337"/>
                </a:lnTo>
                <a:lnTo>
                  <a:pt x="7004" y="10469"/>
                </a:lnTo>
                <a:lnTo>
                  <a:pt x="7363" y="10612"/>
                </a:lnTo>
                <a:lnTo>
                  <a:pt x="7665" y="10788"/>
                </a:lnTo>
                <a:lnTo>
                  <a:pt x="7911" y="10998"/>
                </a:lnTo>
                <a:lnTo>
                  <a:pt x="8024" y="11097"/>
                </a:lnTo>
                <a:lnTo>
                  <a:pt x="8137" y="11207"/>
                </a:lnTo>
                <a:lnTo>
                  <a:pt x="8194" y="11340"/>
                </a:lnTo>
                <a:lnTo>
                  <a:pt x="8269" y="11461"/>
                </a:lnTo>
                <a:lnTo>
                  <a:pt x="8307" y="11593"/>
                </a:lnTo>
                <a:lnTo>
                  <a:pt x="8307" y="11714"/>
                </a:lnTo>
                <a:lnTo>
                  <a:pt x="8307" y="11868"/>
                </a:lnTo>
                <a:lnTo>
                  <a:pt x="8307" y="12012"/>
                </a:lnTo>
                <a:lnTo>
                  <a:pt x="8194" y="12265"/>
                </a:lnTo>
                <a:lnTo>
                  <a:pt x="8062" y="12519"/>
                </a:lnTo>
                <a:lnTo>
                  <a:pt x="7873" y="12706"/>
                </a:lnTo>
                <a:lnTo>
                  <a:pt x="7627" y="12904"/>
                </a:lnTo>
                <a:lnTo>
                  <a:pt x="7363" y="13048"/>
                </a:lnTo>
                <a:lnTo>
                  <a:pt x="7080" y="13180"/>
                </a:lnTo>
                <a:lnTo>
                  <a:pt x="6759" y="13257"/>
                </a:lnTo>
                <a:lnTo>
                  <a:pt x="6419" y="13345"/>
                </a:lnTo>
                <a:lnTo>
                  <a:pt x="6098" y="13389"/>
                </a:lnTo>
                <a:lnTo>
                  <a:pt x="5739" y="13389"/>
                </a:lnTo>
                <a:lnTo>
                  <a:pt x="5418" y="13389"/>
                </a:lnTo>
                <a:lnTo>
                  <a:pt x="5079" y="13345"/>
                </a:lnTo>
                <a:lnTo>
                  <a:pt x="4758" y="13301"/>
                </a:lnTo>
                <a:lnTo>
                  <a:pt x="4474" y="13213"/>
                </a:lnTo>
                <a:lnTo>
                  <a:pt x="4172" y="13114"/>
                </a:lnTo>
                <a:lnTo>
                  <a:pt x="3965" y="12982"/>
                </a:lnTo>
                <a:lnTo>
                  <a:pt x="3738" y="12838"/>
                </a:lnTo>
                <a:lnTo>
                  <a:pt x="3493" y="12706"/>
                </a:lnTo>
                <a:lnTo>
                  <a:pt x="3228" y="12607"/>
                </a:lnTo>
                <a:lnTo>
                  <a:pt x="2945" y="12519"/>
                </a:lnTo>
                <a:lnTo>
                  <a:pt x="2700" y="12431"/>
                </a:lnTo>
                <a:lnTo>
                  <a:pt x="2397" y="12375"/>
                </a:lnTo>
                <a:lnTo>
                  <a:pt x="2152" y="12331"/>
                </a:lnTo>
                <a:lnTo>
                  <a:pt x="1888" y="12309"/>
                </a:lnTo>
                <a:lnTo>
                  <a:pt x="1642" y="12309"/>
                </a:lnTo>
                <a:lnTo>
                  <a:pt x="1397" y="12331"/>
                </a:lnTo>
                <a:lnTo>
                  <a:pt x="1170" y="12397"/>
                </a:lnTo>
                <a:lnTo>
                  <a:pt x="962" y="12453"/>
                </a:lnTo>
                <a:lnTo>
                  <a:pt x="774" y="12563"/>
                </a:lnTo>
                <a:lnTo>
                  <a:pt x="623" y="12684"/>
                </a:lnTo>
                <a:lnTo>
                  <a:pt x="528" y="12838"/>
                </a:lnTo>
                <a:lnTo>
                  <a:pt x="453" y="13026"/>
                </a:lnTo>
                <a:lnTo>
                  <a:pt x="339" y="13477"/>
                </a:lnTo>
                <a:lnTo>
                  <a:pt x="226" y="13984"/>
                </a:lnTo>
                <a:lnTo>
                  <a:pt x="151" y="14535"/>
                </a:lnTo>
                <a:lnTo>
                  <a:pt x="113" y="15075"/>
                </a:lnTo>
                <a:lnTo>
                  <a:pt x="113" y="15626"/>
                </a:lnTo>
                <a:lnTo>
                  <a:pt x="151" y="16133"/>
                </a:lnTo>
                <a:lnTo>
                  <a:pt x="188" y="16376"/>
                </a:lnTo>
                <a:lnTo>
                  <a:pt x="264" y="16585"/>
                </a:lnTo>
                <a:lnTo>
                  <a:pt x="339" y="16773"/>
                </a:lnTo>
                <a:lnTo>
                  <a:pt x="453" y="16938"/>
                </a:lnTo>
                <a:lnTo>
                  <a:pt x="1095" y="16883"/>
                </a:lnTo>
                <a:lnTo>
                  <a:pt x="1963" y="16795"/>
                </a:lnTo>
                <a:lnTo>
                  <a:pt x="2945" y="16751"/>
                </a:lnTo>
                <a:lnTo>
                  <a:pt x="3965" y="16706"/>
                </a:lnTo>
                <a:lnTo>
                  <a:pt x="5022" y="16684"/>
                </a:lnTo>
                <a:lnTo>
                  <a:pt x="5947" y="16684"/>
                </a:lnTo>
                <a:lnTo>
                  <a:pt x="6759" y="16706"/>
                </a:lnTo>
                <a:lnTo>
                  <a:pt x="7363" y="16751"/>
                </a:lnTo>
                <a:lnTo>
                  <a:pt x="7948" y="16839"/>
                </a:lnTo>
                <a:lnTo>
                  <a:pt x="8458" y="16916"/>
                </a:lnTo>
                <a:lnTo>
                  <a:pt x="8893" y="17026"/>
                </a:lnTo>
                <a:lnTo>
                  <a:pt x="9289" y="17158"/>
                </a:lnTo>
                <a:lnTo>
                  <a:pt x="9572" y="17280"/>
                </a:lnTo>
                <a:lnTo>
                  <a:pt x="9799" y="17412"/>
                </a:lnTo>
                <a:lnTo>
                  <a:pt x="9969" y="17555"/>
                </a:lnTo>
                <a:lnTo>
                  <a:pt x="10120" y="17687"/>
                </a:lnTo>
                <a:lnTo>
                  <a:pt x="10158" y="17831"/>
                </a:lnTo>
                <a:lnTo>
                  <a:pt x="10195" y="17974"/>
                </a:lnTo>
                <a:lnTo>
                  <a:pt x="10158" y="18128"/>
                </a:lnTo>
                <a:lnTo>
                  <a:pt x="10082" y="18271"/>
                </a:lnTo>
                <a:lnTo>
                  <a:pt x="9969" y="18426"/>
                </a:lnTo>
                <a:lnTo>
                  <a:pt x="9837" y="18569"/>
                </a:lnTo>
                <a:lnTo>
                  <a:pt x="9648" y="18701"/>
                </a:lnTo>
                <a:lnTo>
                  <a:pt x="9440" y="18822"/>
                </a:lnTo>
                <a:lnTo>
                  <a:pt x="9213" y="18999"/>
                </a:lnTo>
                <a:lnTo>
                  <a:pt x="9044" y="19186"/>
                </a:lnTo>
                <a:lnTo>
                  <a:pt x="8893" y="19395"/>
                </a:lnTo>
                <a:lnTo>
                  <a:pt x="8817" y="19627"/>
                </a:lnTo>
                <a:lnTo>
                  <a:pt x="8779" y="19858"/>
                </a:lnTo>
                <a:lnTo>
                  <a:pt x="8779" y="20112"/>
                </a:lnTo>
                <a:lnTo>
                  <a:pt x="8855" y="20354"/>
                </a:lnTo>
                <a:lnTo>
                  <a:pt x="8968" y="20586"/>
                </a:lnTo>
                <a:lnTo>
                  <a:pt x="9138" y="20817"/>
                </a:lnTo>
                <a:lnTo>
                  <a:pt x="9365" y="21026"/>
                </a:lnTo>
                <a:lnTo>
                  <a:pt x="9610" y="21192"/>
                </a:lnTo>
                <a:lnTo>
                  <a:pt x="9950" y="21368"/>
                </a:lnTo>
                <a:lnTo>
                  <a:pt x="10120" y="21445"/>
                </a:lnTo>
                <a:lnTo>
                  <a:pt x="10346" y="21511"/>
                </a:lnTo>
                <a:lnTo>
                  <a:pt x="10516" y="21555"/>
                </a:lnTo>
                <a:lnTo>
                  <a:pt x="10743" y="21600"/>
                </a:lnTo>
                <a:lnTo>
                  <a:pt x="10988" y="21644"/>
                </a:lnTo>
                <a:lnTo>
                  <a:pt x="11215" y="21666"/>
                </a:lnTo>
                <a:lnTo>
                  <a:pt x="11498" y="21666"/>
                </a:lnTo>
                <a:lnTo>
                  <a:pt x="11762" y="21666"/>
                </a:lnTo>
                <a:lnTo>
                  <a:pt x="12253" y="21644"/>
                </a:lnTo>
                <a:lnTo>
                  <a:pt x="12763" y="21577"/>
                </a:lnTo>
                <a:lnTo>
                  <a:pt x="13197" y="21467"/>
                </a:lnTo>
                <a:lnTo>
                  <a:pt x="13556" y="21346"/>
                </a:lnTo>
                <a:lnTo>
                  <a:pt x="13896" y="21192"/>
                </a:lnTo>
                <a:lnTo>
                  <a:pt x="14179" y="21026"/>
                </a:lnTo>
                <a:lnTo>
                  <a:pt x="14444" y="20839"/>
                </a:lnTo>
                <a:lnTo>
                  <a:pt x="14576" y="20641"/>
                </a:lnTo>
                <a:lnTo>
                  <a:pt x="14727" y="20431"/>
                </a:lnTo>
                <a:lnTo>
                  <a:pt x="14765" y="20200"/>
                </a:lnTo>
                <a:lnTo>
                  <a:pt x="14802" y="19991"/>
                </a:lnTo>
                <a:lnTo>
                  <a:pt x="14727" y="19759"/>
                </a:lnTo>
                <a:lnTo>
                  <a:pt x="14613" y="19550"/>
                </a:lnTo>
                <a:lnTo>
                  <a:pt x="14444" y="19307"/>
                </a:lnTo>
                <a:lnTo>
                  <a:pt x="14217" y="19098"/>
                </a:lnTo>
                <a:lnTo>
                  <a:pt x="13934" y="18911"/>
                </a:lnTo>
                <a:lnTo>
                  <a:pt x="13669" y="18745"/>
                </a:lnTo>
                <a:lnTo>
                  <a:pt x="13462" y="18547"/>
                </a:lnTo>
                <a:lnTo>
                  <a:pt x="13311" y="18337"/>
                </a:lnTo>
                <a:lnTo>
                  <a:pt x="13197" y="18150"/>
                </a:lnTo>
                <a:lnTo>
                  <a:pt x="13122" y="17941"/>
                </a:lnTo>
                <a:lnTo>
                  <a:pt x="13122" y="17720"/>
                </a:lnTo>
                <a:lnTo>
                  <a:pt x="13122" y="17533"/>
                </a:lnTo>
                <a:lnTo>
                  <a:pt x="13197" y="17346"/>
                </a:lnTo>
                <a:lnTo>
                  <a:pt x="13273" y="17158"/>
                </a:lnTo>
                <a:lnTo>
                  <a:pt x="13386" y="16982"/>
                </a:lnTo>
                <a:lnTo>
                  <a:pt x="13537" y="16839"/>
                </a:lnTo>
                <a:lnTo>
                  <a:pt x="13707" y="16706"/>
                </a:lnTo>
                <a:lnTo>
                  <a:pt x="13896" y="16607"/>
                </a:lnTo>
                <a:lnTo>
                  <a:pt x="14104" y="16519"/>
                </a:lnTo>
                <a:lnTo>
                  <a:pt x="14330" y="16453"/>
                </a:lnTo>
                <a:lnTo>
                  <a:pt x="14538" y="16431"/>
                </a:lnTo>
                <a:lnTo>
                  <a:pt x="14897" y="16453"/>
                </a:lnTo>
                <a:lnTo>
                  <a:pt x="15406" y="16497"/>
                </a:lnTo>
                <a:lnTo>
                  <a:pt x="16105" y="16541"/>
                </a:lnTo>
                <a:lnTo>
                  <a:pt x="16898" y="16607"/>
                </a:lnTo>
                <a:lnTo>
                  <a:pt x="17804" y="16651"/>
                </a:lnTo>
                <a:lnTo>
                  <a:pt x="18786" y="16684"/>
                </a:lnTo>
                <a:lnTo>
                  <a:pt x="19844" y="16728"/>
                </a:lnTo>
                <a:lnTo>
                  <a:pt x="20920" y="16751"/>
                </a:lnTo>
                <a:lnTo>
                  <a:pt x="21109" y="16497"/>
                </a:lnTo>
                <a:lnTo>
                  <a:pt x="21241" y="16222"/>
                </a:lnTo>
                <a:lnTo>
                  <a:pt x="21392" y="15946"/>
                </a:lnTo>
                <a:lnTo>
                  <a:pt x="21467" y="15648"/>
                </a:lnTo>
                <a:lnTo>
                  <a:pt x="21543" y="15351"/>
                </a:lnTo>
                <a:lnTo>
                  <a:pt x="21618" y="15042"/>
                </a:lnTo>
                <a:lnTo>
                  <a:pt x="21618" y="14745"/>
                </a:lnTo>
                <a:lnTo>
                  <a:pt x="21618" y="14447"/>
                </a:lnTo>
                <a:lnTo>
                  <a:pt x="21618" y="14150"/>
                </a:lnTo>
                <a:lnTo>
                  <a:pt x="21581" y="13852"/>
                </a:lnTo>
                <a:lnTo>
                  <a:pt x="21505" y="13577"/>
                </a:lnTo>
                <a:lnTo>
                  <a:pt x="21430" y="13301"/>
                </a:lnTo>
                <a:lnTo>
                  <a:pt x="21354" y="13048"/>
                </a:lnTo>
                <a:lnTo>
                  <a:pt x="21241" y="12816"/>
                </a:lnTo>
                <a:lnTo>
                  <a:pt x="21146" y="12607"/>
                </a:lnTo>
                <a:lnTo>
                  <a:pt x="21033" y="12431"/>
                </a:lnTo>
                <a:lnTo>
                  <a:pt x="20920" y="12265"/>
                </a:lnTo>
                <a:lnTo>
                  <a:pt x="20769" y="12144"/>
                </a:lnTo>
                <a:lnTo>
                  <a:pt x="20637" y="12034"/>
                </a:lnTo>
                <a:lnTo>
                  <a:pt x="20486" y="11946"/>
                </a:lnTo>
                <a:lnTo>
                  <a:pt x="20297" y="11891"/>
                </a:lnTo>
                <a:lnTo>
                  <a:pt x="20165" y="11846"/>
                </a:lnTo>
                <a:lnTo>
                  <a:pt x="19976" y="11824"/>
                </a:lnTo>
                <a:lnTo>
                  <a:pt x="19806" y="11802"/>
                </a:lnTo>
                <a:lnTo>
                  <a:pt x="19390" y="11824"/>
                </a:lnTo>
                <a:lnTo>
                  <a:pt x="18956" y="11891"/>
                </a:lnTo>
                <a:lnTo>
                  <a:pt x="18503" y="11968"/>
                </a:lnTo>
                <a:lnTo>
                  <a:pt x="17993" y="12078"/>
                </a:lnTo>
                <a:lnTo>
                  <a:pt x="17653" y="12144"/>
                </a:lnTo>
                <a:lnTo>
                  <a:pt x="17332" y="12199"/>
                </a:lnTo>
                <a:lnTo>
                  <a:pt x="17049" y="12221"/>
                </a:lnTo>
                <a:lnTo>
                  <a:pt x="16747" y="12243"/>
                </a:lnTo>
                <a:lnTo>
                  <a:pt x="16464" y="12243"/>
                </a:lnTo>
                <a:lnTo>
                  <a:pt x="16218" y="12243"/>
                </a:lnTo>
                <a:lnTo>
                  <a:pt x="15992" y="12221"/>
                </a:lnTo>
                <a:lnTo>
                  <a:pt x="15746" y="12199"/>
                </a:lnTo>
                <a:lnTo>
                  <a:pt x="15520" y="12155"/>
                </a:lnTo>
                <a:lnTo>
                  <a:pt x="15350" y="12122"/>
                </a:lnTo>
                <a:lnTo>
                  <a:pt x="15161" y="12056"/>
                </a:lnTo>
                <a:lnTo>
                  <a:pt x="14972" y="11990"/>
                </a:lnTo>
                <a:lnTo>
                  <a:pt x="14689" y="11846"/>
                </a:lnTo>
                <a:lnTo>
                  <a:pt x="14444" y="11670"/>
                </a:lnTo>
                <a:lnTo>
                  <a:pt x="14255" y="11483"/>
                </a:lnTo>
                <a:lnTo>
                  <a:pt x="14104" y="11295"/>
                </a:lnTo>
                <a:lnTo>
                  <a:pt x="14028" y="11086"/>
                </a:lnTo>
                <a:lnTo>
                  <a:pt x="13972" y="10888"/>
                </a:lnTo>
                <a:lnTo>
                  <a:pt x="13972" y="10700"/>
                </a:lnTo>
                <a:lnTo>
                  <a:pt x="14009" y="10513"/>
                </a:lnTo>
                <a:lnTo>
                  <a:pt x="14066" y="10359"/>
                </a:lnTo>
                <a:lnTo>
                  <a:pt x="14179" y="10215"/>
                </a:lnTo>
                <a:lnTo>
                  <a:pt x="14406" y="10006"/>
                </a:lnTo>
                <a:lnTo>
                  <a:pt x="14651" y="9830"/>
                </a:lnTo>
                <a:lnTo>
                  <a:pt x="14878" y="9686"/>
                </a:lnTo>
                <a:lnTo>
                  <a:pt x="15123" y="9554"/>
                </a:lnTo>
                <a:lnTo>
                  <a:pt x="15350" y="9477"/>
                </a:lnTo>
                <a:lnTo>
                  <a:pt x="15558" y="9411"/>
                </a:lnTo>
                <a:lnTo>
                  <a:pt x="15803" y="9345"/>
                </a:lnTo>
                <a:lnTo>
                  <a:pt x="16030" y="9323"/>
                </a:lnTo>
                <a:lnTo>
                  <a:pt x="16256" y="9301"/>
                </a:lnTo>
                <a:lnTo>
                  <a:pt x="16464" y="9323"/>
                </a:lnTo>
                <a:lnTo>
                  <a:pt x="16690" y="9345"/>
                </a:lnTo>
                <a:lnTo>
                  <a:pt x="16898" y="9367"/>
                </a:lnTo>
                <a:lnTo>
                  <a:pt x="17332" y="9477"/>
                </a:lnTo>
                <a:lnTo>
                  <a:pt x="17767" y="9598"/>
                </a:lnTo>
                <a:lnTo>
                  <a:pt x="18163" y="9731"/>
                </a:lnTo>
                <a:lnTo>
                  <a:pt x="18597" y="9874"/>
                </a:lnTo>
                <a:lnTo>
                  <a:pt x="18994" y="10006"/>
                </a:lnTo>
                <a:lnTo>
                  <a:pt x="19428" y="10083"/>
                </a:lnTo>
                <a:lnTo>
                  <a:pt x="19617" y="10127"/>
                </a:lnTo>
                <a:lnTo>
                  <a:pt x="19844" y="10149"/>
                </a:lnTo>
                <a:lnTo>
                  <a:pt x="20013" y="10149"/>
                </a:lnTo>
                <a:lnTo>
                  <a:pt x="20240" y="10127"/>
                </a:lnTo>
                <a:lnTo>
                  <a:pt x="20410" y="10105"/>
                </a:lnTo>
                <a:lnTo>
                  <a:pt x="20637" y="10061"/>
                </a:lnTo>
                <a:lnTo>
                  <a:pt x="20844" y="9984"/>
                </a:lnTo>
                <a:lnTo>
                  <a:pt x="21033" y="9896"/>
                </a:lnTo>
                <a:lnTo>
                  <a:pt x="21146" y="9830"/>
                </a:lnTo>
                <a:lnTo>
                  <a:pt x="21203" y="9753"/>
                </a:lnTo>
                <a:lnTo>
                  <a:pt x="21279" y="9642"/>
                </a:lnTo>
                <a:lnTo>
                  <a:pt x="21354" y="9521"/>
                </a:lnTo>
                <a:lnTo>
                  <a:pt x="21430" y="9246"/>
                </a:lnTo>
                <a:lnTo>
                  <a:pt x="21430" y="8904"/>
                </a:lnTo>
                <a:lnTo>
                  <a:pt x="21430" y="8540"/>
                </a:lnTo>
                <a:lnTo>
                  <a:pt x="21392" y="8144"/>
                </a:lnTo>
                <a:lnTo>
                  <a:pt x="21354" y="7714"/>
                </a:lnTo>
                <a:lnTo>
                  <a:pt x="21279" y="7295"/>
                </a:lnTo>
                <a:lnTo>
                  <a:pt x="21146" y="6446"/>
                </a:lnTo>
                <a:lnTo>
                  <a:pt x="20995" y="5686"/>
                </a:lnTo>
                <a:lnTo>
                  <a:pt x="20958" y="5366"/>
                </a:lnTo>
                <a:lnTo>
                  <a:pt x="20958" y="5091"/>
                </a:lnTo>
                <a:lnTo>
                  <a:pt x="20958" y="4860"/>
                </a:lnTo>
                <a:lnTo>
                  <a:pt x="21033" y="4716"/>
                </a:lnTo>
                <a:lnTo>
                  <a:pt x="20637" y="4860"/>
                </a:lnTo>
                <a:lnTo>
                  <a:pt x="20127" y="4992"/>
                </a:lnTo>
                <a:lnTo>
                  <a:pt x="19617" y="5069"/>
                </a:lnTo>
                <a:lnTo>
                  <a:pt x="19032" y="5157"/>
                </a:lnTo>
                <a:lnTo>
                  <a:pt x="18465" y="5201"/>
                </a:lnTo>
                <a:lnTo>
                  <a:pt x="17842" y="5245"/>
                </a:lnTo>
                <a:lnTo>
                  <a:pt x="17219" y="5267"/>
                </a:lnTo>
                <a:lnTo>
                  <a:pt x="16615" y="5267"/>
                </a:lnTo>
                <a:lnTo>
                  <a:pt x="15992" y="5245"/>
                </a:lnTo>
                <a:lnTo>
                  <a:pt x="15369" y="5201"/>
                </a:lnTo>
                <a:lnTo>
                  <a:pt x="14840" y="5157"/>
                </a:lnTo>
                <a:lnTo>
                  <a:pt x="14293" y="5091"/>
                </a:lnTo>
                <a:lnTo>
                  <a:pt x="13783" y="5014"/>
                </a:lnTo>
                <a:lnTo>
                  <a:pt x="13386" y="4926"/>
                </a:lnTo>
                <a:lnTo>
                  <a:pt x="13027" y="4815"/>
                </a:lnTo>
                <a:lnTo>
                  <a:pt x="12725" y="4716"/>
                </a:lnTo>
                <a:lnTo>
                  <a:pt x="12480" y="4606"/>
                </a:lnTo>
                <a:lnTo>
                  <a:pt x="12291" y="4496"/>
                </a:lnTo>
                <a:lnTo>
                  <a:pt x="12197" y="4397"/>
                </a:lnTo>
                <a:lnTo>
                  <a:pt x="12083" y="4286"/>
                </a:lnTo>
                <a:lnTo>
                  <a:pt x="12046" y="4187"/>
                </a:lnTo>
                <a:lnTo>
                  <a:pt x="12008" y="4077"/>
                </a:lnTo>
                <a:lnTo>
                  <a:pt x="12046" y="3967"/>
                </a:lnTo>
                <a:lnTo>
                  <a:pt x="12121" y="3868"/>
                </a:lnTo>
                <a:lnTo>
                  <a:pt x="12197" y="3735"/>
                </a:lnTo>
                <a:lnTo>
                  <a:pt x="12291" y="3614"/>
                </a:lnTo>
                <a:lnTo>
                  <a:pt x="12442" y="3482"/>
                </a:lnTo>
                <a:lnTo>
                  <a:pt x="12631" y="3361"/>
                </a:lnTo>
                <a:lnTo>
                  <a:pt x="13065" y="3085"/>
                </a:lnTo>
                <a:lnTo>
                  <a:pt x="13537" y="2766"/>
                </a:lnTo>
                <a:lnTo>
                  <a:pt x="13783" y="2578"/>
                </a:lnTo>
                <a:lnTo>
                  <a:pt x="13934" y="2380"/>
                </a:lnTo>
                <a:lnTo>
                  <a:pt x="14028" y="2171"/>
                </a:lnTo>
                <a:lnTo>
                  <a:pt x="14104" y="1961"/>
                </a:lnTo>
                <a:lnTo>
                  <a:pt x="14104" y="1730"/>
                </a:lnTo>
                <a:lnTo>
                  <a:pt x="14066" y="1498"/>
                </a:lnTo>
                <a:lnTo>
                  <a:pt x="13972" y="1267"/>
                </a:lnTo>
                <a:lnTo>
                  <a:pt x="13820" y="1057"/>
                </a:lnTo>
                <a:lnTo>
                  <a:pt x="13594" y="837"/>
                </a:lnTo>
                <a:lnTo>
                  <a:pt x="13386" y="628"/>
                </a:lnTo>
                <a:lnTo>
                  <a:pt x="13103" y="462"/>
                </a:lnTo>
                <a:lnTo>
                  <a:pt x="12763" y="308"/>
                </a:lnTo>
                <a:lnTo>
                  <a:pt x="12404" y="187"/>
                </a:lnTo>
                <a:lnTo>
                  <a:pt x="12008" y="77"/>
                </a:lnTo>
                <a:lnTo>
                  <a:pt x="11574" y="33"/>
                </a:lnTo>
                <a:lnTo>
                  <a:pt x="11102" y="11"/>
                </a:lnTo>
                <a:lnTo>
                  <a:pt x="10667" y="11"/>
                </a:lnTo>
                <a:lnTo>
                  <a:pt x="10233" y="77"/>
                </a:lnTo>
                <a:lnTo>
                  <a:pt x="9837" y="187"/>
                </a:lnTo>
                <a:lnTo>
                  <a:pt x="9440" y="286"/>
                </a:lnTo>
                <a:lnTo>
                  <a:pt x="9062" y="462"/>
                </a:lnTo>
                <a:lnTo>
                  <a:pt x="8741" y="628"/>
                </a:lnTo>
                <a:lnTo>
                  <a:pt x="8458" y="815"/>
                </a:lnTo>
                <a:lnTo>
                  <a:pt x="8232" y="1035"/>
                </a:lnTo>
                <a:lnTo>
                  <a:pt x="8062" y="1245"/>
                </a:lnTo>
                <a:lnTo>
                  <a:pt x="7911" y="1476"/>
                </a:lnTo>
                <a:lnTo>
                  <a:pt x="7835" y="1708"/>
                </a:lnTo>
                <a:lnTo>
                  <a:pt x="7797" y="1961"/>
                </a:lnTo>
                <a:lnTo>
                  <a:pt x="7835" y="2193"/>
                </a:lnTo>
                <a:lnTo>
                  <a:pt x="7948" y="2402"/>
                </a:lnTo>
                <a:lnTo>
                  <a:pt x="8062" y="2534"/>
                </a:lnTo>
                <a:lnTo>
                  <a:pt x="8175" y="2644"/>
                </a:lnTo>
                <a:lnTo>
                  <a:pt x="8269" y="2744"/>
                </a:lnTo>
                <a:lnTo>
                  <a:pt x="8420" y="2832"/>
                </a:lnTo>
                <a:lnTo>
                  <a:pt x="8704" y="3019"/>
                </a:lnTo>
                <a:lnTo>
                  <a:pt x="8968" y="3206"/>
                </a:lnTo>
                <a:lnTo>
                  <a:pt x="9138" y="3405"/>
                </a:lnTo>
                <a:lnTo>
                  <a:pt x="9327" y="3570"/>
                </a:lnTo>
                <a:lnTo>
                  <a:pt x="9440" y="3735"/>
                </a:lnTo>
                <a:lnTo>
                  <a:pt x="9516" y="3890"/>
                </a:lnTo>
                <a:lnTo>
                  <a:pt x="9534" y="4033"/>
                </a:lnTo>
                <a:lnTo>
                  <a:pt x="9534" y="4165"/>
                </a:lnTo>
                <a:lnTo>
                  <a:pt x="9516" y="4286"/>
                </a:lnTo>
                <a:lnTo>
                  <a:pt x="9440" y="4397"/>
                </a:lnTo>
                <a:lnTo>
                  <a:pt x="9327" y="4496"/>
                </a:lnTo>
                <a:lnTo>
                  <a:pt x="9176" y="4562"/>
                </a:lnTo>
                <a:lnTo>
                  <a:pt x="9006" y="4628"/>
                </a:lnTo>
                <a:lnTo>
                  <a:pt x="8779" y="4694"/>
                </a:lnTo>
                <a:lnTo>
                  <a:pt x="8534" y="4716"/>
                </a:lnTo>
                <a:lnTo>
                  <a:pt x="8232" y="4716"/>
                </a:lnTo>
                <a:lnTo>
                  <a:pt x="7118" y="4738"/>
                </a:lnTo>
                <a:lnTo>
                  <a:pt x="5947" y="4771"/>
                </a:lnTo>
                <a:lnTo>
                  <a:pt x="4795" y="4815"/>
                </a:lnTo>
                <a:lnTo>
                  <a:pt x="3681" y="4860"/>
                </a:lnTo>
                <a:lnTo>
                  <a:pt x="2662" y="4882"/>
                </a:lnTo>
                <a:lnTo>
                  <a:pt x="1755" y="4882"/>
                </a:lnTo>
                <a:lnTo>
                  <a:pt x="1359" y="4860"/>
                </a:lnTo>
                <a:lnTo>
                  <a:pt x="981" y="4837"/>
                </a:lnTo>
                <a:lnTo>
                  <a:pt x="698" y="4771"/>
                </a:lnTo>
                <a:lnTo>
                  <a:pt x="453" y="4716"/>
                </a:lnTo>
                <a:lnTo>
                  <a:pt x="453" y="5322"/>
                </a:lnTo>
                <a:lnTo>
                  <a:pt x="453" y="6083"/>
                </a:lnTo>
                <a:lnTo>
                  <a:pt x="453" y="6909"/>
                </a:lnTo>
                <a:lnTo>
                  <a:pt x="453" y="7780"/>
                </a:lnTo>
                <a:lnTo>
                  <a:pt x="453" y="8606"/>
                </a:lnTo>
                <a:lnTo>
                  <a:pt x="453" y="9345"/>
                </a:lnTo>
                <a:lnTo>
                  <a:pt x="453" y="9918"/>
                </a:lnTo>
                <a:lnTo>
                  <a:pt x="453" y="10282"/>
                </a:lnTo>
                <a:lnTo>
                  <a:pt x="490" y="10381"/>
                </a:lnTo>
                <a:lnTo>
                  <a:pt x="547" y="10491"/>
                </a:lnTo>
                <a:lnTo>
                  <a:pt x="660" y="10590"/>
                </a:lnTo>
                <a:lnTo>
                  <a:pt x="811" y="10700"/>
                </a:lnTo>
                <a:lnTo>
                  <a:pt x="981" y="10811"/>
                </a:lnTo>
                <a:lnTo>
                  <a:pt x="1208" y="10888"/>
                </a:lnTo>
                <a:lnTo>
                  <a:pt x="1453" y="10954"/>
                </a:lnTo>
                <a:lnTo>
                  <a:pt x="1718" y="11020"/>
                </a:lnTo>
                <a:lnTo>
                  <a:pt x="1963" y="11064"/>
                </a:lnTo>
                <a:lnTo>
                  <a:pt x="2265" y="11086"/>
                </a:lnTo>
                <a:lnTo>
                  <a:pt x="2548" y="11064"/>
                </a:lnTo>
                <a:lnTo>
                  <a:pt x="2794" y="11042"/>
                </a:lnTo>
                <a:lnTo>
                  <a:pt x="3096" y="10976"/>
                </a:lnTo>
                <a:lnTo>
                  <a:pt x="3341" y="10888"/>
                </a:lnTo>
                <a:lnTo>
                  <a:pt x="3606" y="10766"/>
                </a:lnTo>
                <a:lnTo>
                  <a:pt x="3813" y="10590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16" name="Puzzle1"/>
          <p:cNvSpPr>
            <a:spLocks noEditPoints="1" noChangeArrowheads="1"/>
          </p:cNvSpPr>
          <p:nvPr/>
        </p:nvSpPr>
        <p:spPr bwMode="auto">
          <a:xfrm>
            <a:off x="5233845" y="962301"/>
            <a:ext cx="1635699" cy="848218"/>
          </a:xfrm>
          <a:custGeom>
            <a:avLst/>
            <a:gdLst>
              <a:gd name="T0" fmla="*/ 16740 w 21600"/>
              <a:gd name="T1" fmla="*/ 21078 h 21600"/>
              <a:gd name="T2" fmla="*/ 16976 w 21600"/>
              <a:gd name="T3" fmla="*/ 521 h 21600"/>
              <a:gd name="T4" fmla="*/ 4725 w 21600"/>
              <a:gd name="T5" fmla="*/ 856 h 21600"/>
              <a:gd name="T6" fmla="*/ 5040 w 21600"/>
              <a:gd name="T7" fmla="*/ 21004 h 21600"/>
              <a:gd name="T8" fmla="*/ 10811 w 21600"/>
              <a:gd name="T9" fmla="*/ 12885 h 21600"/>
              <a:gd name="T10" fmla="*/ 10845 w 21600"/>
              <a:gd name="T11" fmla="*/ 8714 h 21600"/>
              <a:gd name="T12" fmla="*/ 21600 w 21600"/>
              <a:gd name="T13" fmla="*/ 10000 h 21600"/>
              <a:gd name="T14" fmla="*/ 56 w 21600"/>
              <a:gd name="T15" fmla="*/ 10000 h 21600"/>
              <a:gd name="T16" fmla="*/ 6086 w 21600"/>
              <a:gd name="T17" fmla="*/ 2569 h 21600"/>
              <a:gd name="T18" fmla="*/ 16132 w 21600"/>
              <a:gd name="T19" fmla="*/ 19552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9360" y="20836"/>
                </a:moveTo>
                <a:lnTo>
                  <a:pt x="9528" y="20836"/>
                </a:lnTo>
                <a:lnTo>
                  <a:pt x="9686" y="20762"/>
                </a:lnTo>
                <a:lnTo>
                  <a:pt x="9810" y="20687"/>
                </a:lnTo>
                <a:lnTo>
                  <a:pt x="9922" y="20575"/>
                </a:lnTo>
                <a:lnTo>
                  <a:pt x="10012" y="20426"/>
                </a:lnTo>
                <a:lnTo>
                  <a:pt x="10068" y="20296"/>
                </a:lnTo>
                <a:lnTo>
                  <a:pt x="10113" y="20110"/>
                </a:lnTo>
                <a:lnTo>
                  <a:pt x="10136" y="19905"/>
                </a:lnTo>
                <a:lnTo>
                  <a:pt x="10136" y="19682"/>
                </a:lnTo>
                <a:lnTo>
                  <a:pt x="10113" y="19440"/>
                </a:lnTo>
                <a:lnTo>
                  <a:pt x="10068" y="19142"/>
                </a:lnTo>
                <a:lnTo>
                  <a:pt x="10012" y="18900"/>
                </a:lnTo>
                <a:lnTo>
                  <a:pt x="9900" y="18620"/>
                </a:lnTo>
                <a:lnTo>
                  <a:pt x="9787" y="18285"/>
                </a:lnTo>
                <a:lnTo>
                  <a:pt x="9641" y="17968"/>
                </a:lnTo>
                <a:lnTo>
                  <a:pt x="9472" y="17652"/>
                </a:lnTo>
                <a:lnTo>
                  <a:pt x="9382" y="17466"/>
                </a:lnTo>
                <a:lnTo>
                  <a:pt x="9315" y="17298"/>
                </a:lnTo>
                <a:lnTo>
                  <a:pt x="9258" y="17112"/>
                </a:lnTo>
                <a:lnTo>
                  <a:pt x="9191" y="16926"/>
                </a:lnTo>
                <a:lnTo>
                  <a:pt x="9123" y="16535"/>
                </a:lnTo>
                <a:lnTo>
                  <a:pt x="9101" y="16144"/>
                </a:lnTo>
                <a:lnTo>
                  <a:pt x="9101" y="15753"/>
                </a:lnTo>
                <a:lnTo>
                  <a:pt x="9168" y="15362"/>
                </a:lnTo>
                <a:lnTo>
                  <a:pt x="9236" y="14971"/>
                </a:lnTo>
                <a:lnTo>
                  <a:pt x="9360" y="14580"/>
                </a:lnTo>
                <a:lnTo>
                  <a:pt x="9495" y="14244"/>
                </a:lnTo>
                <a:lnTo>
                  <a:pt x="9663" y="13891"/>
                </a:lnTo>
                <a:lnTo>
                  <a:pt x="9855" y="13611"/>
                </a:lnTo>
                <a:lnTo>
                  <a:pt x="10068" y="13351"/>
                </a:lnTo>
                <a:lnTo>
                  <a:pt x="10293" y="13146"/>
                </a:lnTo>
                <a:lnTo>
                  <a:pt x="10552" y="12997"/>
                </a:lnTo>
                <a:lnTo>
                  <a:pt x="10811" y="12885"/>
                </a:lnTo>
                <a:lnTo>
                  <a:pt x="11069" y="12866"/>
                </a:lnTo>
                <a:lnTo>
                  <a:pt x="11351" y="12885"/>
                </a:lnTo>
                <a:lnTo>
                  <a:pt x="11610" y="12997"/>
                </a:lnTo>
                <a:lnTo>
                  <a:pt x="11846" y="13183"/>
                </a:lnTo>
                <a:lnTo>
                  <a:pt x="12060" y="13388"/>
                </a:lnTo>
                <a:lnTo>
                  <a:pt x="12251" y="13648"/>
                </a:lnTo>
                <a:lnTo>
                  <a:pt x="12419" y="13928"/>
                </a:lnTo>
                <a:lnTo>
                  <a:pt x="12555" y="14244"/>
                </a:lnTo>
                <a:lnTo>
                  <a:pt x="12690" y="14617"/>
                </a:lnTo>
                <a:lnTo>
                  <a:pt x="12768" y="15008"/>
                </a:lnTo>
                <a:lnTo>
                  <a:pt x="12836" y="15399"/>
                </a:lnTo>
                <a:lnTo>
                  <a:pt x="12858" y="15753"/>
                </a:lnTo>
                <a:lnTo>
                  <a:pt x="12858" y="16144"/>
                </a:lnTo>
                <a:lnTo>
                  <a:pt x="12813" y="16535"/>
                </a:lnTo>
                <a:lnTo>
                  <a:pt x="12746" y="16888"/>
                </a:lnTo>
                <a:lnTo>
                  <a:pt x="12667" y="17224"/>
                </a:lnTo>
                <a:lnTo>
                  <a:pt x="12510" y="17503"/>
                </a:lnTo>
                <a:lnTo>
                  <a:pt x="12228" y="18043"/>
                </a:lnTo>
                <a:lnTo>
                  <a:pt x="11970" y="18546"/>
                </a:lnTo>
                <a:lnTo>
                  <a:pt x="11868" y="18751"/>
                </a:lnTo>
                <a:lnTo>
                  <a:pt x="11778" y="18974"/>
                </a:lnTo>
                <a:lnTo>
                  <a:pt x="11711" y="19179"/>
                </a:lnTo>
                <a:lnTo>
                  <a:pt x="11666" y="19365"/>
                </a:lnTo>
                <a:lnTo>
                  <a:pt x="11632" y="19570"/>
                </a:lnTo>
                <a:lnTo>
                  <a:pt x="11632" y="19756"/>
                </a:lnTo>
                <a:lnTo>
                  <a:pt x="11632" y="19942"/>
                </a:lnTo>
                <a:lnTo>
                  <a:pt x="11643" y="20110"/>
                </a:lnTo>
                <a:lnTo>
                  <a:pt x="11711" y="20296"/>
                </a:lnTo>
                <a:lnTo>
                  <a:pt x="11801" y="20464"/>
                </a:lnTo>
                <a:lnTo>
                  <a:pt x="11891" y="20650"/>
                </a:lnTo>
                <a:lnTo>
                  <a:pt x="12037" y="20836"/>
                </a:lnTo>
                <a:lnTo>
                  <a:pt x="12206" y="21004"/>
                </a:lnTo>
                <a:lnTo>
                  <a:pt x="12419" y="21190"/>
                </a:lnTo>
                <a:lnTo>
                  <a:pt x="12667" y="21320"/>
                </a:lnTo>
                <a:lnTo>
                  <a:pt x="12960" y="21432"/>
                </a:lnTo>
                <a:lnTo>
                  <a:pt x="13286" y="21544"/>
                </a:lnTo>
                <a:lnTo>
                  <a:pt x="13612" y="21655"/>
                </a:lnTo>
                <a:lnTo>
                  <a:pt x="13983" y="21693"/>
                </a:lnTo>
                <a:lnTo>
                  <a:pt x="14343" y="21730"/>
                </a:lnTo>
                <a:lnTo>
                  <a:pt x="14715" y="21730"/>
                </a:lnTo>
                <a:lnTo>
                  <a:pt x="15075" y="21730"/>
                </a:lnTo>
                <a:lnTo>
                  <a:pt x="15446" y="21655"/>
                </a:lnTo>
                <a:lnTo>
                  <a:pt x="15794" y="21581"/>
                </a:lnTo>
                <a:lnTo>
                  <a:pt x="16132" y="21432"/>
                </a:lnTo>
                <a:lnTo>
                  <a:pt x="16458" y="21302"/>
                </a:lnTo>
                <a:lnTo>
                  <a:pt x="16740" y="21078"/>
                </a:lnTo>
                <a:lnTo>
                  <a:pt x="16976" y="20836"/>
                </a:lnTo>
                <a:lnTo>
                  <a:pt x="17043" y="20650"/>
                </a:lnTo>
                <a:lnTo>
                  <a:pt x="17088" y="20426"/>
                </a:lnTo>
                <a:lnTo>
                  <a:pt x="17133" y="20222"/>
                </a:lnTo>
                <a:lnTo>
                  <a:pt x="17156" y="19980"/>
                </a:lnTo>
                <a:lnTo>
                  <a:pt x="17167" y="19477"/>
                </a:lnTo>
                <a:lnTo>
                  <a:pt x="17167" y="18974"/>
                </a:lnTo>
                <a:lnTo>
                  <a:pt x="17156" y="18397"/>
                </a:lnTo>
                <a:lnTo>
                  <a:pt x="17111" y="17820"/>
                </a:lnTo>
                <a:lnTo>
                  <a:pt x="17066" y="17261"/>
                </a:lnTo>
                <a:lnTo>
                  <a:pt x="16998" y="16646"/>
                </a:lnTo>
                <a:lnTo>
                  <a:pt x="16852" y="15511"/>
                </a:lnTo>
                <a:lnTo>
                  <a:pt x="16740" y="14393"/>
                </a:lnTo>
                <a:lnTo>
                  <a:pt x="16717" y="13928"/>
                </a:lnTo>
                <a:lnTo>
                  <a:pt x="16695" y="13462"/>
                </a:lnTo>
                <a:lnTo>
                  <a:pt x="16717" y="13071"/>
                </a:lnTo>
                <a:lnTo>
                  <a:pt x="16785" y="12755"/>
                </a:lnTo>
                <a:lnTo>
                  <a:pt x="16852" y="12419"/>
                </a:lnTo>
                <a:lnTo>
                  <a:pt x="16953" y="12140"/>
                </a:lnTo>
                <a:lnTo>
                  <a:pt x="17088" y="11898"/>
                </a:lnTo>
                <a:lnTo>
                  <a:pt x="17212" y="11675"/>
                </a:lnTo>
                <a:lnTo>
                  <a:pt x="17370" y="11470"/>
                </a:lnTo>
                <a:lnTo>
                  <a:pt x="17516" y="11284"/>
                </a:lnTo>
                <a:lnTo>
                  <a:pt x="17696" y="11135"/>
                </a:lnTo>
                <a:lnTo>
                  <a:pt x="17865" y="11042"/>
                </a:lnTo>
                <a:lnTo>
                  <a:pt x="18033" y="10930"/>
                </a:lnTo>
                <a:lnTo>
                  <a:pt x="18213" y="10893"/>
                </a:lnTo>
                <a:lnTo>
                  <a:pt x="18382" y="10893"/>
                </a:lnTo>
                <a:lnTo>
                  <a:pt x="18551" y="10967"/>
                </a:lnTo>
                <a:lnTo>
                  <a:pt x="18708" y="11042"/>
                </a:lnTo>
                <a:lnTo>
                  <a:pt x="18855" y="11172"/>
                </a:lnTo>
                <a:lnTo>
                  <a:pt x="19012" y="11358"/>
                </a:lnTo>
                <a:lnTo>
                  <a:pt x="19136" y="11600"/>
                </a:lnTo>
                <a:lnTo>
                  <a:pt x="19271" y="11861"/>
                </a:lnTo>
                <a:lnTo>
                  <a:pt x="19440" y="12028"/>
                </a:lnTo>
                <a:lnTo>
                  <a:pt x="19608" y="12177"/>
                </a:lnTo>
                <a:lnTo>
                  <a:pt x="19822" y="12289"/>
                </a:lnTo>
                <a:lnTo>
                  <a:pt x="20025" y="12289"/>
                </a:lnTo>
                <a:lnTo>
                  <a:pt x="20238" y="12289"/>
                </a:lnTo>
                <a:lnTo>
                  <a:pt x="20452" y="12215"/>
                </a:lnTo>
                <a:lnTo>
                  <a:pt x="20643" y="12103"/>
                </a:lnTo>
                <a:lnTo>
                  <a:pt x="20846" y="11973"/>
                </a:lnTo>
                <a:lnTo>
                  <a:pt x="21037" y="11786"/>
                </a:lnTo>
                <a:lnTo>
                  <a:pt x="21206" y="11563"/>
                </a:lnTo>
                <a:lnTo>
                  <a:pt x="21363" y="11321"/>
                </a:lnTo>
                <a:lnTo>
                  <a:pt x="21465" y="11079"/>
                </a:lnTo>
                <a:lnTo>
                  <a:pt x="21577" y="10744"/>
                </a:lnTo>
                <a:lnTo>
                  <a:pt x="21622" y="10427"/>
                </a:lnTo>
                <a:lnTo>
                  <a:pt x="21645" y="10111"/>
                </a:lnTo>
                <a:lnTo>
                  <a:pt x="21622" y="9608"/>
                </a:lnTo>
                <a:lnTo>
                  <a:pt x="21577" y="9142"/>
                </a:lnTo>
                <a:lnTo>
                  <a:pt x="21465" y="8751"/>
                </a:lnTo>
                <a:lnTo>
                  <a:pt x="21363" y="8397"/>
                </a:lnTo>
                <a:lnTo>
                  <a:pt x="21206" y="8062"/>
                </a:lnTo>
                <a:lnTo>
                  <a:pt x="21037" y="7820"/>
                </a:lnTo>
                <a:lnTo>
                  <a:pt x="20846" y="7597"/>
                </a:lnTo>
                <a:lnTo>
                  <a:pt x="20643" y="7429"/>
                </a:lnTo>
                <a:lnTo>
                  <a:pt x="20452" y="7317"/>
                </a:lnTo>
                <a:lnTo>
                  <a:pt x="20238" y="7206"/>
                </a:lnTo>
                <a:lnTo>
                  <a:pt x="20025" y="7168"/>
                </a:lnTo>
                <a:lnTo>
                  <a:pt x="19822" y="7206"/>
                </a:lnTo>
                <a:lnTo>
                  <a:pt x="19608" y="7243"/>
                </a:lnTo>
                <a:lnTo>
                  <a:pt x="19440" y="7355"/>
                </a:lnTo>
                <a:lnTo>
                  <a:pt x="19271" y="7504"/>
                </a:lnTo>
                <a:lnTo>
                  <a:pt x="19136" y="7708"/>
                </a:lnTo>
                <a:lnTo>
                  <a:pt x="19012" y="7895"/>
                </a:lnTo>
                <a:lnTo>
                  <a:pt x="18832" y="8025"/>
                </a:lnTo>
                <a:lnTo>
                  <a:pt x="18663" y="8174"/>
                </a:lnTo>
                <a:lnTo>
                  <a:pt x="18472" y="8248"/>
                </a:lnTo>
                <a:lnTo>
                  <a:pt x="18270" y="8286"/>
                </a:lnTo>
                <a:lnTo>
                  <a:pt x="18078" y="8323"/>
                </a:lnTo>
                <a:lnTo>
                  <a:pt x="17887" y="8323"/>
                </a:lnTo>
                <a:lnTo>
                  <a:pt x="17696" y="8248"/>
                </a:lnTo>
                <a:lnTo>
                  <a:pt x="17493" y="8174"/>
                </a:lnTo>
                <a:lnTo>
                  <a:pt x="17302" y="8062"/>
                </a:lnTo>
                <a:lnTo>
                  <a:pt x="17133" y="7969"/>
                </a:lnTo>
                <a:lnTo>
                  <a:pt x="16976" y="7783"/>
                </a:lnTo>
                <a:lnTo>
                  <a:pt x="16852" y="7597"/>
                </a:lnTo>
                <a:lnTo>
                  <a:pt x="16740" y="7429"/>
                </a:lnTo>
                <a:lnTo>
                  <a:pt x="16672" y="7168"/>
                </a:lnTo>
                <a:lnTo>
                  <a:pt x="16638" y="6926"/>
                </a:lnTo>
                <a:lnTo>
                  <a:pt x="16616" y="6498"/>
                </a:lnTo>
                <a:lnTo>
                  <a:pt x="16616" y="5772"/>
                </a:lnTo>
                <a:lnTo>
                  <a:pt x="16650" y="4915"/>
                </a:lnTo>
                <a:lnTo>
                  <a:pt x="16695" y="3928"/>
                </a:lnTo>
                <a:lnTo>
                  <a:pt x="16762" y="2960"/>
                </a:lnTo>
                <a:lnTo>
                  <a:pt x="16830" y="1992"/>
                </a:lnTo>
                <a:lnTo>
                  <a:pt x="16908" y="1173"/>
                </a:lnTo>
                <a:lnTo>
                  <a:pt x="16976" y="521"/>
                </a:lnTo>
                <a:lnTo>
                  <a:pt x="16953" y="521"/>
                </a:lnTo>
                <a:lnTo>
                  <a:pt x="16931" y="521"/>
                </a:lnTo>
                <a:lnTo>
                  <a:pt x="16267" y="484"/>
                </a:lnTo>
                <a:lnTo>
                  <a:pt x="15637" y="428"/>
                </a:lnTo>
                <a:lnTo>
                  <a:pt x="15063" y="353"/>
                </a:lnTo>
                <a:lnTo>
                  <a:pt x="14523" y="279"/>
                </a:lnTo>
                <a:lnTo>
                  <a:pt x="14040" y="167"/>
                </a:lnTo>
                <a:lnTo>
                  <a:pt x="13635" y="93"/>
                </a:lnTo>
                <a:lnTo>
                  <a:pt x="13331" y="18"/>
                </a:lnTo>
                <a:lnTo>
                  <a:pt x="13117" y="18"/>
                </a:lnTo>
                <a:lnTo>
                  <a:pt x="12982" y="18"/>
                </a:lnTo>
                <a:lnTo>
                  <a:pt x="12858" y="130"/>
                </a:lnTo>
                <a:lnTo>
                  <a:pt x="12723" y="279"/>
                </a:lnTo>
                <a:lnTo>
                  <a:pt x="12622" y="446"/>
                </a:lnTo>
                <a:lnTo>
                  <a:pt x="12510" y="670"/>
                </a:lnTo>
                <a:lnTo>
                  <a:pt x="12419" y="912"/>
                </a:lnTo>
                <a:lnTo>
                  <a:pt x="12363" y="1210"/>
                </a:lnTo>
                <a:lnTo>
                  <a:pt x="12318" y="1526"/>
                </a:lnTo>
                <a:lnTo>
                  <a:pt x="12273" y="1843"/>
                </a:lnTo>
                <a:lnTo>
                  <a:pt x="12251" y="2215"/>
                </a:lnTo>
                <a:lnTo>
                  <a:pt x="12273" y="2532"/>
                </a:lnTo>
                <a:lnTo>
                  <a:pt x="12318" y="2886"/>
                </a:lnTo>
                <a:lnTo>
                  <a:pt x="12386" y="3240"/>
                </a:lnTo>
                <a:lnTo>
                  <a:pt x="12464" y="3556"/>
                </a:lnTo>
                <a:lnTo>
                  <a:pt x="12577" y="3891"/>
                </a:lnTo>
                <a:lnTo>
                  <a:pt x="12746" y="4171"/>
                </a:lnTo>
                <a:lnTo>
                  <a:pt x="12926" y="4487"/>
                </a:lnTo>
                <a:lnTo>
                  <a:pt x="13050" y="4860"/>
                </a:lnTo>
                <a:lnTo>
                  <a:pt x="13162" y="5251"/>
                </a:lnTo>
                <a:lnTo>
                  <a:pt x="13218" y="5604"/>
                </a:lnTo>
                <a:lnTo>
                  <a:pt x="13263" y="5995"/>
                </a:lnTo>
                <a:lnTo>
                  <a:pt x="13241" y="6386"/>
                </a:lnTo>
                <a:lnTo>
                  <a:pt x="13218" y="6740"/>
                </a:lnTo>
                <a:lnTo>
                  <a:pt x="13139" y="7094"/>
                </a:lnTo>
                <a:lnTo>
                  <a:pt x="13050" y="7429"/>
                </a:lnTo>
                <a:lnTo>
                  <a:pt x="12903" y="7746"/>
                </a:lnTo>
                <a:lnTo>
                  <a:pt x="12723" y="8025"/>
                </a:lnTo>
                <a:lnTo>
                  <a:pt x="12532" y="8286"/>
                </a:lnTo>
                <a:lnTo>
                  <a:pt x="12318" y="8491"/>
                </a:lnTo>
                <a:lnTo>
                  <a:pt x="12060" y="8677"/>
                </a:lnTo>
                <a:lnTo>
                  <a:pt x="11756" y="8788"/>
                </a:lnTo>
                <a:lnTo>
                  <a:pt x="11452" y="8826"/>
                </a:lnTo>
                <a:lnTo>
                  <a:pt x="11283" y="8826"/>
                </a:lnTo>
                <a:lnTo>
                  <a:pt x="11126" y="8826"/>
                </a:lnTo>
                <a:lnTo>
                  <a:pt x="11002" y="8788"/>
                </a:lnTo>
                <a:lnTo>
                  <a:pt x="10845" y="8714"/>
                </a:lnTo>
                <a:lnTo>
                  <a:pt x="10721" y="8640"/>
                </a:lnTo>
                <a:lnTo>
                  <a:pt x="10608" y="8565"/>
                </a:lnTo>
                <a:lnTo>
                  <a:pt x="10485" y="8453"/>
                </a:lnTo>
                <a:lnTo>
                  <a:pt x="10372" y="8323"/>
                </a:lnTo>
                <a:lnTo>
                  <a:pt x="10181" y="8062"/>
                </a:lnTo>
                <a:lnTo>
                  <a:pt x="10035" y="7746"/>
                </a:lnTo>
                <a:lnTo>
                  <a:pt x="9900" y="7392"/>
                </a:lnTo>
                <a:lnTo>
                  <a:pt x="9787" y="7001"/>
                </a:lnTo>
                <a:lnTo>
                  <a:pt x="9731" y="6610"/>
                </a:lnTo>
                <a:lnTo>
                  <a:pt x="9686" y="6219"/>
                </a:lnTo>
                <a:lnTo>
                  <a:pt x="9663" y="5772"/>
                </a:lnTo>
                <a:lnTo>
                  <a:pt x="9686" y="5381"/>
                </a:lnTo>
                <a:lnTo>
                  <a:pt x="9753" y="4990"/>
                </a:lnTo>
                <a:lnTo>
                  <a:pt x="9832" y="4636"/>
                </a:lnTo>
                <a:lnTo>
                  <a:pt x="9945" y="4320"/>
                </a:lnTo>
                <a:lnTo>
                  <a:pt x="10068" y="4022"/>
                </a:lnTo>
                <a:lnTo>
                  <a:pt x="10203" y="3817"/>
                </a:lnTo>
                <a:lnTo>
                  <a:pt x="10316" y="3593"/>
                </a:lnTo>
                <a:lnTo>
                  <a:pt x="10395" y="3351"/>
                </a:lnTo>
                <a:lnTo>
                  <a:pt x="10462" y="3109"/>
                </a:lnTo>
                <a:lnTo>
                  <a:pt x="10507" y="2848"/>
                </a:lnTo>
                <a:lnTo>
                  <a:pt x="10530" y="2606"/>
                </a:lnTo>
                <a:lnTo>
                  <a:pt x="10507" y="2346"/>
                </a:lnTo>
                <a:lnTo>
                  <a:pt x="10462" y="2141"/>
                </a:lnTo>
                <a:lnTo>
                  <a:pt x="10395" y="1880"/>
                </a:lnTo>
                <a:lnTo>
                  <a:pt x="10293" y="1638"/>
                </a:lnTo>
                <a:lnTo>
                  <a:pt x="10158" y="1415"/>
                </a:lnTo>
                <a:lnTo>
                  <a:pt x="9967" y="1210"/>
                </a:lnTo>
                <a:lnTo>
                  <a:pt x="9753" y="986"/>
                </a:lnTo>
                <a:lnTo>
                  <a:pt x="9495" y="819"/>
                </a:lnTo>
                <a:lnTo>
                  <a:pt x="9191" y="670"/>
                </a:lnTo>
                <a:lnTo>
                  <a:pt x="8842" y="521"/>
                </a:lnTo>
                <a:lnTo>
                  <a:pt x="8471" y="446"/>
                </a:lnTo>
                <a:lnTo>
                  <a:pt x="7998" y="428"/>
                </a:lnTo>
                <a:lnTo>
                  <a:pt x="7413" y="428"/>
                </a:lnTo>
                <a:lnTo>
                  <a:pt x="6817" y="446"/>
                </a:lnTo>
                <a:lnTo>
                  <a:pt x="6187" y="521"/>
                </a:lnTo>
                <a:lnTo>
                  <a:pt x="5602" y="633"/>
                </a:lnTo>
                <a:lnTo>
                  <a:pt x="5107" y="744"/>
                </a:lnTo>
                <a:lnTo>
                  <a:pt x="4725" y="856"/>
                </a:lnTo>
                <a:lnTo>
                  <a:pt x="4848" y="1564"/>
                </a:lnTo>
                <a:lnTo>
                  <a:pt x="5028" y="2495"/>
                </a:lnTo>
                <a:lnTo>
                  <a:pt x="5175" y="3556"/>
                </a:lnTo>
                <a:lnTo>
                  <a:pt x="5298" y="4673"/>
                </a:lnTo>
                <a:lnTo>
                  <a:pt x="5343" y="5213"/>
                </a:lnTo>
                <a:lnTo>
                  <a:pt x="5388" y="5753"/>
                </a:lnTo>
                <a:lnTo>
                  <a:pt x="5411" y="6275"/>
                </a:lnTo>
                <a:lnTo>
                  <a:pt x="5411" y="6740"/>
                </a:lnTo>
                <a:lnTo>
                  <a:pt x="5366" y="7168"/>
                </a:lnTo>
                <a:lnTo>
                  <a:pt x="5321" y="7541"/>
                </a:lnTo>
                <a:lnTo>
                  <a:pt x="5287" y="7708"/>
                </a:lnTo>
                <a:lnTo>
                  <a:pt x="5242" y="7857"/>
                </a:lnTo>
                <a:lnTo>
                  <a:pt x="5197" y="7969"/>
                </a:lnTo>
                <a:lnTo>
                  <a:pt x="5130" y="8062"/>
                </a:lnTo>
                <a:lnTo>
                  <a:pt x="5006" y="8248"/>
                </a:lnTo>
                <a:lnTo>
                  <a:pt x="4848" y="8397"/>
                </a:lnTo>
                <a:lnTo>
                  <a:pt x="4725" y="8528"/>
                </a:lnTo>
                <a:lnTo>
                  <a:pt x="4567" y="8640"/>
                </a:lnTo>
                <a:lnTo>
                  <a:pt x="4421" y="8714"/>
                </a:lnTo>
                <a:lnTo>
                  <a:pt x="4263" y="8751"/>
                </a:lnTo>
                <a:lnTo>
                  <a:pt x="4095" y="8788"/>
                </a:lnTo>
                <a:lnTo>
                  <a:pt x="3948" y="8788"/>
                </a:lnTo>
                <a:lnTo>
                  <a:pt x="3791" y="8751"/>
                </a:lnTo>
                <a:lnTo>
                  <a:pt x="3667" y="8714"/>
                </a:lnTo>
                <a:lnTo>
                  <a:pt x="3510" y="8677"/>
                </a:lnTo>
                <a:lnTo>
                  <a:pt x="3386" y="8602"/>
                </a:lnTo>
                <a:lnTo>
                  <a:pt x="3251" y="8491"/>
                </a:lnTo>
                <a:lnTo>
                  <a:pt x="3127" y="8360"/>
                </a:lnTo>
                <a:lnTo>
                  <a:pt x="3015" y="8248"/>
                </a:lnTo>
                <a:lnTo>
                  <a:pt x="2925" y="8062"/>
                </a:lnTo>
                <a:lnTo>
                  <a:pt x="2778" y="7857"/>
                </a:lnTo>
                <a:lnTo>
                  <a:pt x="2610" y="7671"/>
                </a:lnTo>
                <a:lnTo>
                  <a:pt x="2407" y="7541"/>
                </a:lnTo>
                <a:lnTo>
                  <a:pt x="2171" y="7466"/>
                </a:lnTo>
                <a:lnTo>
                  <a:pt x="1957" y="7429"/>
                </a:lnTo>
                <a:lnTo>
                  <a:pt x="1698" y="7429"/>
                </a:lnTo>
                <a:lnTo>
                  <a:pt x="1462" y="7466"/>
                </a:lnTo>
                <a:lnTo>
                  <a:pt x="1226" y="7559"/>
                </a:lnTo>
                <a:lnTo>
                  <a:pt x="989" y="7708"/>
                </a:lnTo>
                <a:lnTo>
                  <a:pt x="776" y="7932"/>
                </a:lnTo>
                <a:lnTo>
                  <a:pt x="551" y="8211"/>
                </a:lnTo>
                <a:lnTo>
                  <a:pt x="382" y="8528"/>
                </a:lnTo>
                <a:lnTo>
                  <a:pt x="315" y="8714"/>
                </a:lnTo>
                <a:lnTo>
                  <a:pt x="236" y="8919"/>
                </a:lnTo>
                <a:lnTo>
                  <a:pt x="191" y="9142"/>
                </a:lnTo>
                <a:lnTo>
                  <a:pt x="123" y="9347"/>
                </a:lnTo>
                <a:lnTo>
                  <a:pt x="78" y="9608"/>
                </a:lnTo>
                <a:lnTo>
                  <a:pt x="56" y="9887"/>
                </a:lnTo>
                <a:lnTo>
                  <a:pt x="33" y="10185"/>
                </a:lnTo>
                <a:lnTo>
                  <a:pt x="33" y="10464"/>
                </a:lnTo>
                <a:lnTo>
                  <a:pt x="33" y="10706"/>
                </a:lnTo>
                <a:lnTo>
                  <a:pt x="56" y="10967"/>
                </a:lnTo>
                <a:lnTo>
                  <a:pt x="78" y="11172"/>
                </a:lnTo>
                <a:lnTo>
                  <a:pt x="123" y="11395"/>
                </a:lnTo>
                <a:lnTo>
                  <a:pt x="168" y="11600"/>
                </a:lnTo>
                <a:lnTo>
                  <a:pt x="236" y="11786"/>
                </a:lnTo>
                <a:lnTo>
                  <a:pt x="292" y="11973"/>
                </a:lnTo>
                <a:lnTo>
                  <a:pt x="382" y="12140"/>
                </a:lnTo>
                <a:lnTo>
                  <a:pt x="540" y="12419"/>
                </a:lnTo>
                <a:lnTo>
                  <a:pt x="731" y="12680"/>
                </a:lnTo>
                <a:lnTo>
                  <a:pt x="944" y="12866"/>
                </a:lnTo>
                <a:lnTo>
                  <a:pt x="1158" y="12997"/>
                </a:lnTo>
                <a:lnTo>
                  <a:pt x="1395" y="13108"/>
                </a:lnTo>
                <a:lnTo>
                  <a:pt x="1608" y="13183"/>
                </a:lnTo>
                <a:lnTo>
                  <a:pt x="1856" y="13183"/>
                </a:lnTo>
                <a:lnTo>
                  <a:pt x="2070" y="13146"/>
                </a:lnTo>
                <a:lnTo>
                  <a:pt x="2261" y="13071"/>
                </a:lnTo>
                <a:lnTo>
                  <a:pt x="2430" y="12960"/>
                </a:lnTo>
                <a:lnTo>
                  <a:pt x="2587" y="12792"/>
                </a:lnTo>
                <a:lnTo>
                  <a:pt x="2688" y="12606"/>
                </a:lnTo>
                <a:lnTo>
                  <a:pt x="2801" y="12419"/>
                </a:lnTo>
                <a:lnTo>
                  <a:pt x="2925" y="12289"/>
                </a:lnTo>
                <a:lnTo>
                  <a:pt x="3082" y="12177"/>
                </a:lnTo>
                <a:lnTo>
                  <a:pt x="3228" y="12103"/>
                </a:lnTo>
                <a:lnTo>
                  <a:pt x="3408" y="12103"/>
                </a:lnTo>
                <a:lnTo>
                  <a:pt x="3577" y="12103"/>
                </a:lnTo>
                <a:lnTo>
                  <a:pt x="3723" y="12177"/>
                </a:lnTo>
                <a:lnTo>
                  <a:pt x="3903" y="12252"/>
                </a:lnTo>
                <a:lnTo>
                  <a:pt x="4072" y="12364"/>
                </a:lnTo>
                <a:lnTo>
                  <a:pt x="4230" y="12494"/>
                </a:lnTo>
                <a:lnTo>
                  <a:pt x="4353" y="12643"/>
                </a:lnTo>
                <a:lnTo>
                  <a:pt x="4488" y="12829"/>
                </a:lnTo>
                <a:lnTo>
                  <a:pt x="4567" y="13034"/>
                </a:lnTo>
                <a:lnTo>
                  <a:pt x="4657" y="13257"/>
                </a:lnTo>
                <a:lnTo>
                  <a:pt x="4702" y="13462"/>
                </a:lnTo>
                <a:lnTo>
                  <a:pt x="4725" y="13686"/>
                </a:lnTo>
                <a:lnTo>
                  <a:pt x="4702" y="14282"/>
                </a:lnTo>
                <a:lnTo>
                  <a:pt x="4657" y="15045"/>
                </a:lnTo>
                <a:lnTo>
                  <a:pt x="4612" y="15976"/>
                </a:lnTo>
                <a:lnTo>
                  <a:pt x="4590" y="16926"/>
                </a:lnTo>
                <a:lnTo>
                  <a:pt x="4567" y="17968"/>
                </a:lnTo>
                <a:lnTo>
                  <a:pt x="4567" y="19011"/>
                </a:lnTo>
                <a:lnTo>
                  <a:pt x="4590" y="19514"/>
                </a:lnTo>
                <a:lnTo>
                  <a:pt x="4612" y="19980"/>
                </a:lnTo>
                <a:lnTo>
                  <a:pt x="4657" y="20426"/>
                </a:lnTo>
                <a:lnTo>
                  <a:pt x="4725" y="20836"/>
                </a:lnTo>
                <a:lnTo>
                  <a:pt x="4848" y="20929"/>
                </a:lnTo>
                <a:lnTo>
                  <a:pt x="5040" y="21004"/>
                </a:lnTo>
                <a:lnTo>
                  <a:pt x="5265" y="21078"/>
                </a:lnTo>
                <a:lnTo>
                  <a:pt x="5478" y="21115"/>
                </a:lnTo>
                <a:lnTo>
                  <a:pt x="6041" y="21115"/>
                </a:lnTo>
                <a:lnTo>
                  <a:pt x="6637" y="21078"/>
                </a:lnTo>
                <a:lnTo>
                  <a:pt x="7312" y="21004"/>
                </a:lnTo>
                <a:lnTo>
                  <a:pt x="7998" y="20929"/>
                </a:lnTo>
                <a:lnTo>
                  <a:pt x="8696" y="20855"/>
                </a:lnTo>
                <a:lnTo>
                  <a:pt x="9360" y="20836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17" name="Puzzle3"/>
          <p:cNvSpPr>
            <a:spLocks noEditPoints="1" noChangeArrowheads="1"/>
          </p:cNvSpPr>
          <p:nvPr/>
        </p:nvSpPr>
        <p:spPr bwMode="auto">
          <a:xfrm>
            <a:off x="4645636" y="2179319"/>
            <a:ext cx="1012316" cy="1221887"/>
          </a:xfrm>
          <a:custGeom>
            <a:avLst/>
            <a:gdLst>
              <a:gd name="T0" fmla="*/ 10391 w 21600"/>
              <a:gd name="T1" fmla="*/ 15806 h 21600"/>
              <a:gd name="T2" fmla="*/ 20551 w 21600"/>
              <a:gd name="T3" fmla="*/ 21088 h 21600"/>
              <a:gd name="T4" fmla="*/ 13180 w 21600"/>
              <a:gd name="T5" fmla="*/ 13801 h 21600"/>
              <a:gd name="T6" fmla="*/ 20551 w 21600"/>
              <a:gd name="T7" fmla="*/ 7025 h 21600"/>
              <a:gd name="T8" fmla="*/ 10500 w 21600"/>
              <a:gd name="T9" fmla="*/ 52 h 21600"/>
              <a:gd name="T10" fmla="*/ 692 w 21600"/>
              <a:gd name="T11" fmla="*/ 6802 h 21600"/>
              <a:gd name="T12" fmla="*/ 8064 w 21600"/>
              <a:gd name="T13" fmla="*/ 13526 h 21600"/>
              <a:gd name="T14" fmla="*/ 692 w 21600"/>
              <a:gd name="T15" fmla="*/ 21088 h 21600"/>
              <a:gd name="T16" fmla="*/ 2273 w 21600"/>
              <a:gd name="T17" fmla="*/ 7719 h 21600"/>
              <a:gd name="T18" fmla="*/ 19149 w 21600"/>
              <a:gd name="T19" fmla="*/ 20237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6625" y="20892"/>
                </a:moveTo>
                <a:lnTo>
                  <a:pt x="7105" y="21023"/>
                </a:lnTo>
                <a:lnTo>
                  <a:pt x="7513" y="21088"/>
                </a:lnTo>
                <a:lnTo>
                  <a:pt x="7922" y="21115"/>
                </a:lnTo>
                <a:lnTo>
                  <a:pt x="8242" y="21115"/>
                </a:lnTo>
                <a:lnTo>
                  <a:pt x="8544" y="21062"/>
                </a:lnTo>
                <a:lnTo>
                  <a:pt x="8810" y="20997"/>
                </a:lnTo>
                <a:lnTo>
                  <a:pt x="9023" y="20892"/>
                </a:lnTo>
                <a:lnTo>
                  <a:pt x="9148" y="20761"/>
                </a:lnTo>
                <a:lnTo>
                  <a:pt x="9290" y="20616"/>
                </a:lnTo>
                <a:lnTo>
                  <a:pt x="9361" y="20459"/>
                </a:lnTo>
                <a:lnTo>
                  <a:pt x="9396" y="20289"/>
                </a:lnTo>
                <a:lnTo>
                  <a:pt x="9396" y="20092"/>
                </a:lnTo>
                <a:lnTo>
                  <a:pt x="9325" y="19909"/>
                </a:lnTo>
                <a:lnTo>
                  <a:pt x="9219" y="19738"/>
                </a:lnTo>
                <a:lnTo>
                  <a:pt x="9094" y="19555"/>
                </a:lnTo>
                <a:lnTo>
                  <a:pt x="8917" y="19384"/>
                </a:lnTo>
                <a:lnTo>
                  <a:pt x="8650" y="19162"/>
                </a:lnTo>
                <a:lnTo>
                  <a:pt x="8437" y="18900"/>
                </a:lnTo>
                <a:lnTo>
                  <a:pt x="8277" y="18624"/>
                </a:lnTo>
                <a:lnTo>
                  <a:pt x="8135" y="18349"/>
                </a:lnTo>
                <a:lnTo>
                  <a:pt x="8028" y="18048"/>
                </a:lnTo>
                <a:lnTo>
                  <a:pt x="7993" y="17746"/>
                </a:lnTo>
                <a:lnTo>
                  <a:pt x="7993" y="17471"/>
                </a:lnTo>
                <a:lnTo>
                  <a:pt x="8028" y="17169"/>
                </a:lnTo>
                <a:lnTo>
                  <a:pt x="8135" y="16920"/>
                </a:lnTo>
                <a:lnTo>
                  <a:pt x="8277" y="16671"/>
                </a:lnTo>
                <a:lnTo>
                  <a:pt x="8366" y="16540"/>
                </a:lnTo>
                <a:lnTo>
                  <a:pt x="8473" y="16409"/>
                </a:lnTo>
                <a:lnTo>
                  <a:pt x="8615" y="16317"/>
                </a:lnTo>
                <a:lnTo>
                  <a:pt x="8739" y="16213"/>
                </a:lnTo>
                <a:lnTo>
                  <a:pt x="8881" y="16134"/>
                </a:lnTo>
                <a:lnTo>
                  <a:pt x="9059" y="16055"/>
                </a:lnTo>
                <a:lnTo>
                  <a:pt x="9254" y="15990"/>
                </a:lnTo>
                <a:lnTo>
                  <a:pt x="9432" y="15911"/>
                </a:lnTo>
                <a:lnTo>
                  <a:pt x="9663" y="15885"/>
                </a:lnTo>
                <a:lnTo>
                  <a:pt x="9876" y="15833"/>
                </a:lnTo>
                <a:lnTo>
                  <a:pt x="10142" y="15806"/>
                </a:lnTo>
                <a:lnTo>
                  <a:pt x="10391" y="15806"/>
                </a:lnTo>
                <a:lnTo>
                  <a:pt x="10728" y="15806"/>
                </a:lnTo>
                <a:lnTo>
                  <a:pt x="10995" y="15806"/>
                </a:lnTo>
                <a:lnTo>
                  <a:pt x="11279" y="15833"/>
                </a:lnTo>
                <a:lnTo>
                  <a:pt x="11546" y="15885"/>
                </a:lnTo>
                <a:lnTo>
                  <a:pt x="11776" y="15937"/>
                </a:lnTo>
                <a:lnTo>
                  <a:pt x="12025" y="15990"/>
                </a:lnTo>
                <a:lnTo>
                  <a:pt x="12221" y="16055"/>
                </a:lnTo>
                <a:lnTo>
                  <a:pt x="12434" y="16134"/>
                </a:lnTo>
                <a:lnTo>
                  <a:pt x="12611" y="16213"/>
                </a:lnTo>
                <a:lnTo>
                  <a:pt x="12771" y="16317"/>
                </a:lnTo>
                <a:lnTo>
                  <a:pt x="12913" y="16409"/>
                </a:lnTo>
                <a:lnTo>
                  <a:pt x="13038" y="16514"/>
                </a:lnTo>
                <a:lnTo>
                  <a:pt x="13251" y="16737"/>
                </a:lnTo>
                <a:lnTo>
                  <a:pt x="13428" y="16986"/>
                </a:lnTo>
                <a:lnTo>
                  <a:pt x="13517" y="17248"/>
                </a:lnTo>
                <a:lnTo>
                  <a:pt x="13588" y="17523"/>
                </a:lnTo>
                <a:lnTo>
                  <a:pt x="13588" y="17799"/>
                </a:lnTo>
                <a:lnTo>
                  <a:pt x="13517" y="18074"/>
                </a:lnTo>
                <a:lnTo>
                  <a:pt x="13428" y="18323"/>
                </a:lnTo>
                <a:lnTo>
                  <a:pt x="13286" y="18572"/>
                </a:lnTo>
                <a:lnTo>
                  <a:pt x="13109" y="18808"/>
                </a:lnTo>
                <a:lnTo>
                  <a:pt x="12878" y="19031"/>
                </a:lnTo>
                <a:lnTo>
                  <a:pt x="12434" y="19411"/>
                </a:lnTo>
                <a:lnTo>
                  <a:pt x="12132" y="19738"/>
                </a:lnTo>
                <a:lnTo>
                  <a:pt x="12025" y="19856"/>
                </a:lnTo>
                <a:lnTo>
                  <a:pt x="11919" y="20014"/>
                </a:lnTo>
                <a:lnTo>
                  <a:pt x="11883" y="20132"/>
                </a:lnTo>
                <a:lnTo>
                  <a:pt x="11883" y="20263"/>
                </a:lnTo>
                <a:lnTo>
                  <a:pt x="11883" y="20394"/>
                </a:lnTo>
                <a:lnTo>
                  <a:pt x="11954" y="20485"/>
                </a:lnTo>
                <a:lnTo>
                  <a:pt x="12061" y="20590"/>
                </a:lnTo>
                <a:lnTo>
                  <a:pt x="12185" y="20695"/>
                </a:lnTo>
                <a:lnTo>
                  <a:pt x="12327" y="20787"/>
                </a:lnTo>
                <a:lnTo>
                  <a:pt x="12540" y="20892"/>
                </a:lnTo>
                <a:lnTo>
                  <a:pt x="12771" y="20997"/>
                </a:lnTo>
                <a:lnTo>
                  <a:pt x="13073" y="21088"/>
                </a:lnTo>
                <a:lnTo>
                  <a:pt x="13428" y="21193"/>
                </a:lnTo>
                <a:lnTo>
                  <a:pt x="13873" y="21298"/>
                </a:lnTo>
                <a:lnTo>
                  <a:pt x="14317" y="21390"/>
                </a:lnTo>
                <a:lnTo>
                  <a:pt x="14778" y="21468"/>
                </a:lnTo>
                <a:lnTo>
                  <a:pt x="15294" y="21547"/>
                </a:lnTo>
                <a:lnTo>
                  <a:pt x="15809" y="21600"/>
                </a:lnTo>
                <a:lnTo>
                  <a:pt x="16359" y="21652"/>
                </a:lnTo>
                <a:lnTo>
                  <a:pt x="16875" y="21678"/>
                </a:lnTo>
                <a:lnTo>
                  <a:pt x="17407" y="21678"/>
                </a:lnTo>
                <a:lnTo>
                  <a:pt x="17958" y="21678"/>
                </a:lnTo>
                <a:lnTo>
                  <a:pt x="18473" y="21652"/>
                </a:lnTo>
                <a:lnTo>
                  <a:pt x="18953" y="21573"/>
                </a:lnTo>
                <a:lnTo>
                  <a:pt x="19397" y="21495"/>
                </a:lnTo>
                <a:lnTo>
                  <a:pt x="19841" y="21390"/>
                </a:lnTo>
                <a:lnTo>
                  <a:pt x="20214" y="21272"/>
                </a:lnTo>
                <a:lnTo>
                  <a:pt x="20551" y="21088"/>
                </a:lnTo>
                <a:lnTo>
                  <a:pt x="20480" y="20787"/>
                </a:lnTo>
                <a:lnTo>
                  <a:pt x="20409" y="20485"/>
                </a:lnTo>
                <a:lnTo>
                  <a:pt x="20356" y="20158"/>
                </a:lnTo>
                <a:lnTo>
                  <a:pt x="20356" y="19804"/>
                </a:lnTo>
                <a:lnTo>
                  <a:pt x="20321" y="19083"/>
                </a:lnTo>
                <a:lnTo>
                  <a:pt x="20356" y="18349"/>
                </a:lnTo>
                <a:lnTo>
                  <a:pt x="20409" y="17641"/>
                </a:lnTo>
                <a:lnTo>
                  <a:pt x="20480" y="17012"/>
                </a:lnTo>
                <a:lnTo>
                  <a:pt x="20551" y="16488"/>
                </a:lnTo>
                <a:lnTo>
                  <a:pt x="20551" y="16055"/>
                </a:lnTo>
                <a:lnTo>
                  <a:pt x="20551" y="15911"/>
                </a:lnTo>
                <a:lnTo>
                  <a:pt x="20445" y="15754"/>
                </a:lnTo>
                <a:lnTo>
                  <a:pt x="20356" y="15610"/>
                </a:lnTo>
                <a:lnTo>
                  <a:pt x="20178" y="15452"/>
                </a:lnTo>
                <a:lnTo>
                  <a:pt x="20001" y="15334"/>
                </a:lnTo>
                <a:lnTo>
                  <a:pt x="19770" y="15230"/>
                </a:lnTo>
                <a:lnTo>
                  <a:pt x="19521" y="15125"/>
                </a:lnTo>
                <a:lnTo>
                  <a:pt x="19290" y="15059"/>
                </a:lnTo>
                <a:lnTo>
                  <a:pt x="19024" y="15007"/>
                </a:lnTo>
                <a:lnTo>
                  <a:pt x="18740" y="14954"/>
                </a:lnTo>
                <a:lnTo>
                  <a:pt x="18509" y="14954"/>
                </a:lnTo>
                <a:lnTo>
                  <a:pt x="18225" y="14954"/>
                </a:lnTo>
                <a:lnTo>
                  <a:pt x="17994" y="15007"/>
                </a:lnTo>
                <a:lnTo>
                  <a:pt x="17763" y="15085"/>
                </a:lnTo>
                <a:lnTo>
                  <a:pt x="17550" y="15177"/>
                </a:lnTo>
                <a:lnTo>
                  <a:pt x="17372" y="15308"/>
                </a:lnTo>
                <a:lnTo>
                  <a:pt x="17176" y="15426"/>
                </a:lnTo>
                <a:lnTo>
                  <a:pt x="16928" y="15557"/>
                </a:lnTo>
                <a:lnTo>
                  <a:pt x="16661" y="15636"/>
                </a:lnTo>
                <a:lnTo>
                  <a:pt x="16359" y="15688"/>
                </a:lnTo>
                <a:lnTo>
                  <a:pt x="16022" y="15715"/>
                </a:lnTo>
                <a:lnTo>
                  <a:pt x="15667" y="15688"/>
                </a:lnTo>
                <a:lnTo>
                  <a:pt x="15294" y="15662"/>
                </a:lnTo>
                <a:lnTo>
                  <a:pt x="14956" y="15583"/>
                </a:lnTo>
                <a:lnTo>
                  <a:pt x="14619" y="15479"/>
                </a:lnTo>
                <a:lnTo>
                  <a:pt x="14281" y="15334"/>
                </a:lnTo>
                <a:lnTo>
                  <a:pt x="13961" y="15177"/>
                </a:lnTo>
                <a:lnTo>
                  <a:pt x="13695" y="14981"/>
                </a:lnTo>
                <a:lnTo>
                  <a:pt x="13588" y="14850"/>
                </a:lnTo>
                <a:lnTo>
                  <a:pt x="13482" y="14732"/>
                </a:lnTo>
                <a:lnTo>
                  <a:pt x="13393" y="14600"/>
                </a:lnTo>
                <a:lnTo>
                  <a:pt x="13322" y="14456"/>
                </a:lnTo>
                <a:lnTo>
                  <a:pt x="13251" y="14299"/>
                </a:lnTo>
                <a:lnTo>
                  <a:pt x="13215" y="14155"/>
                </a:lnTo>
                <a:lnTo>
                  <a:pt x="13180" y="13971"/>
                </a:lnTo>
                <a:lnTo>
                  <a:pt x="13180" y="13801"/>
                </a:lnTo>
                <a:lnTo>
                  <a:pt x="13180" y="13591"/>
                </a:lnTo>
                <a:lnTo>
                  <a:pt x="13215" y="13395"/>
                </a:lnTo>
                <a:lnTo>
                  <a:pt x="13251" y="13198"/>
                </a:lnTo>
                <a:lnTo>
                  <a:pt x="13322" y="13015"/>
                </a:lnTo>
                <a:lnTo>
                  <a:pt x="13393" y="12870"/>
                </a:lnTo>
                <a:lnTo>
                  <a:pt x="13482" y="12713"/>
                </a:lnTo>
                <a:lnTo>
                  <a:pt x="13588" y="12569"/>
                </a:lnTo>
                <a:lnTo>
                  <a:pt x="13730" y="12438"/>
                </a:lnTo>
                <a:lnTo>
                  <a:pt x="13997" y="12215"/>
                </a:lnTo>
                <a:lnTo>
                  <a:pt x="14334" y="12005"/>
                </a:lnTo>
                <a:lnTo>
                  <a:pt x="14690" y="11861"/>
                </a:lnTo>
                <a:lnTo>
                  <a:pt x="15063" y="11756"/>
                </a:lnTo>
                <a:lnTo>
                  <a:pt x="15436" y="11678"/>
                </a:lnTo>
                <a:lnTo>
                  <a:pt x="15809" y="11638"/>
                </a:lnTo>
                <a:lnTo>
                  <a:pt x="16182" y="11638"/>
                </a:lnTo>
                <a:lnTo>
                  <a:pt x="16555" y="11678"/>
                </a:lnTo>
                <a:lnTo>
                  <a:pt x="16910" y="11730"/>
                </a:lnTo>
                <a:lnTo>
                  <a:pt x="17248" y="11835"/>
                </a:lnTo>
                <a:lnTo>
                  <a:pt x="17514" y="11966"/>
                </a:lnTo>
                <a:lnTo>
                  <a:pt x="17763" y="12110"/>
                </a:lnTo>
                <a:lnTo>
                  <a:pt x="17887" y="12215"/>
                </a:lnTo>
                <a:lnTo>
                  <a:pt x="18065" y="12307"/>
                </a:lnTo>
                <a:lnTo>
                  <a:pt x="18260" y="12412"/>
                </a:lnTo>
                <a:lnTo>
                  <a:pt x="18438" y="12464"/>
                </a:lnTo>
                <a:lnTo>
                  <a:pt x="18669" y="12543"/>
                </a:lnTo>
                <a:lnTo>
                  <a:pt x="18882" y="12569"/>
                </a:lnTo>
                <a:lnTo>
                  <a:pt x="19113" y="12595"/>
                </a:lnTo>
                <a:lnTo>
                  <a:pt x="19361" y="12608"/>
                </a:lnTo>
                <a:lnTo>
                  <a:pt x="19592" y="12608"/>
                </a:lnTo>
                <a:lnTo>
                  <a:pt x="19841" y="12595"/>
                </a:lnTo>
                <a:lnTo>
                  <a:pt x="20072" y="12543"/>
                </a:lnTo>
                <a:lnTo>
                  <a:pt x="20321" y="12490"/>
                </a:lnTo>
                <a:lnTo>
                  <a:pt x="20551" y="12438"/>
                </a:lnTo>
                <a:lnTo>
                  <a:pt x="20800" y="12333"/>
                </a:lnTo>
                <a:lnTo>
                  <a:pt x="20996" y="12241"/>
                </a:lnTo>
                <a:lnTo>
                  <a:pt x="21244" y="12110"/>
                </a:lnTo>
                <a:lnTo>
                  <a:pt x="21298" y="12032"/>
                </a:lnTo>
                <a:lnTo>
                  <a:pt x="21404" y="11966"/>
                </a:lnTo>
                <a:lnTo>
                  <a:pt x="21475" y="11861"/>
                </a:lnTo>
                <a:lnTo>
                  <a:pt x="21511" y="11730"/>
                </a:lnTo>
                <a:lnTo>
                  <a:pt x="21617" y="11481"/>
                </a:lnTo>
                <a:lnTo>
                  <a:pt x="21653" y="11180"/>
                </a:lnTo>
                <a:lnTo>
                  <a:pt x="21653" y="10826"/>
                </a:lnTo>
                <a:lnTo>
                  <a:pt x="21653" y="10472"/>
                </a:lnTo>
                <a:lnTo>
                  <a:pt x="21582" y="10092"/>
                </a:lnTo>
                <a:lnTo>
                  <a:pt x="21511" y="9725"/>
                </a:lnTo>
                <a:lnTo>
                  <a:pt x="21298" y="8912"/>
                </a:lnTo>
                <a:lnTo>
                  <a:pt x="21067" y="8191"/>
                </a:lnTo>
                <a:lnTo>
                  <a:pt x="20800" y="7536"/>
                </a:lnTo>
                <a:lnTo>
                  <a:pt x="20551" y="7025"/>
                </a:lnTo>
                <a:lnTo>
                  <a:pt x="20001" y="7103"/>
                </a:lnTo>
                <a:lnTo>
                  <a:pt x="19432" y="7156"/>
                </a:lnTo>
                <a:lnTo>
                  <a:pt x="18846" y="7208"/>
                </a:lnTo>
                <a:lnTo>
                  <a:pt x="18225" y="7208"/>
                </a:lnTo>
                <a:lnTo>
                  <a:pt x="17656" y="7208"/>
                </a:lnTo>
                <a:lnTo>
                  <a:pt x="17070" y="7182"/>
                </a:lnTo>
                <a:lnTo>
                  <a:pt x="16484" y="7156"/>
                </a:lnTo>
                <a:lnTo>
                  <a:pt x="15986" y="7103"/>
                </a:lnTo>
                <a:lnTo>
                  <a:pt x="14992" y="6999"/>
                </a:lnTo>
                <a:lnTo>
                  <a:pt x="14210" y="6907"/>
                </a:lnTo>
                <a:lnTo>
                  <a:pt x="13695" y="6828"/>
                </a:lnTo>
                <a:lnTo>
                  <a:pt x="13517" y="6802"/>
                </a:lnTo>
                <a:lnTo>
                  <a:pt x="13073" y="6645"/>
                </a:lnTo>
                <a:lnTo>
                  <a:pt x="12700" y="6474"/>
                </a:lnTo>
                <a:lnTo>
                  <a:pt x="12363" y="6304"/>
                </a:lnTo>
                <a:lnTo>
                  <a:pt x="12132" y="6094"/>
                </a:lnTo>
                <a:lnTo>
                  <a:pt x="11919" y="5871"/>
                </a:lnTo>
                <a:lnTo>
                  <a:pt x="11776" y="5649"/>
                </a:lnTo>
                <a:lnTo>
                  <a:pt x="11688" y="5413"/>
                </a:lnTo>
                <a:lnTo>
                  <a:pt x="11617" y="5190"/>
                </a:lnTo>
                <a:lnTo>
                  <a:pt x="11617" y="4941"/>
                </a:lnTo>
                <a:lnTo>
                  <a:pt x="11652" y="4718"/>
                </a:lnTo>
                <a:lnTo>
                  <a:pt x="11723" y="4482"/>
                </a:lnTo>
                <a:lnTo>
                  <a:pt x="11812" y="4285"/>
                </a:lnTo>
                <a:lnTo>
                  <a:pt x="11919" y="4089"/>
                </a:lnTo>
                <a:lnTo>
                  <a:pt x="12096" y="3905"/>
                </a:lnTo>
                <a:lnTo>
                  <a:pt x="12292" y="3735"/>
                </a:lnTo>
                <a:lnTo>
                  <a:pt x="12505" y="3604"/>
                </a:lnTo>
                <a:lnTo>
                  <a:pt x="12700" y="3460"/>
                </a:lnTo>
                <a:lnTo>
                  <a:pt x="12878" y="3250"/>
                </a:lnTo>
                <a:lnTo>
                  <a:pt x="13038" y="3027"/>
                </a:lnTo>
                <a:lnTo>
                  <a:pt x="13180" y="2752"/>
                </a:lnTo>
                <a:lnTo>
                  <a:pt x="13286" y="2477"/>
                </a:lnTo>
                <a:lnTo>
                  <a:pt x="13322" y="2175"/>
                </a:lnTo>
                <a:lnTo>
                  <a:pt x="13357" y="1874"/>
                </a:lnTo>
                <a:lnTo>
                  <a:pt x="13286" y="1572"/>
                </a:lnTo>
                <a:lnTo>
                  <a:pt x="13180" y="1271"/>
                </a:lnTo>
                <a:lnTo>
                  <a:pt x="13038" y="983"/>
                </a:lnTo>
                <a:lnTo>
                  <a:pt x="12949" y="865"/>
                </a:lnTo>
                <a:lnTo>
                  <a:pt x="12807" y="733"/>
                </a:lnTo>
                <a:lnTo>
                  <a:pt x="12665" y="616"/>
                </a:lnTo>
                <a:lnTo>
                  <a:pt x="12505" y="511"/>
                </a:lnTo>
                <a:lnTo>
                  <a:pt x="12327" y="406"/>
                </a:lnTo>
                <a:lnTo>
                  <a:pt x="12132" y="314"/>
                </a:lnTo>
                <a:lnTo>
                  <a:pt x="11883" y="235"/>
                </a:lnTo>
                <a:lnTo>
                  <a:pt x="11652" y="183"/>
                </a:lnTo>
                <a:lnTo>
                  <a:pt x="11368" y="104"/>
                </a:lnTo>
                <a:lnTo>
                  <a:pt x="11101" y="78"/>
                </a:lnTo>
                <a:lnTo>
                  <a:pt x="10800" y="52"/>
                </a:lnTo>
                <a:lnTo>
                  <a:pt x="10444" y="52"/>
                </a:lnTo>
                <a:lnTo>
                  <a:pt x="10142" y="52"/>
                </a:lnTo>
                <a:lnTo>
                  <a:pt x="9840" y="78"/>
                </a:lnTo>
                <a:lnTo>
                  <a:pt x="9574" y="104"/>
                </a:lnTo>
                <a:lnTo>
                  <a:pt x="9325" y="157"/>
                </a:lnTo>
                <a:lnTo>
                  <a:pt x="9094" y="209"/>
                </a:lnTo>
                <a:lnTo>
                  <a:pt x="8846" y="262"/>
                </a:lnTo>
                <a:lnTo>
                  <a:pt x="8650" y="340"/>
                </a:lnTo>
                <a:lnTo>
                  <a:pt x="8437" y="432"/>
                </a:lnTo>
                <a:lnTo>
                  <a:pt x="8277" y="511"/>
                </a:lnTo>
                <a:lnTo>
                  <a:pt x="8100" y="616"/>
                </a:lnTo>
                <a:lnTo>
                  <a:pt x="7957" y="707"/>
                </a:lnTo>
                <a:lnTo>
                  <a:pt x="7833" y="838"/>
                </a:lnTo>
                <a:lnTo>
                  <a:pt x="7620" y="1061"/>
                </a:lnTo>
                <a:lnTo>
                  <a:pt x="7442" y="1336"/>
                </a:lnTo>
                <a:lnTo>
                  <a:pt x="7353" y="1599"/>
                </a:lnTo>
                <a:lnTo>
                  <a:pt x="7318" y="1900"/>
                </a:lnTo>
                <a:lnTo>
                  <a:pt x="7318" y="2175"/>
                </a:lnTo>
                <a:lnTo>
                  <a:pt x="7353" y="2450"/>
                </a:lnTo>
                <a:lnTo>
                  <a:pt x="7442" y="2726"/>
                </a:lnTo>
                <a:lnTo>
                  <a:pt x="7620" y="2975"/>
                </a:lnTo>
                <a:lnTo>
                  <a:pt x="7833" y="3198"/>
                </a:lnTo>
                <a:lnTo>
                  <a:pt x="8064" y="3433"/>
                </a:lnTo>
                <a:lnTo>
                  <a:pt x="8295" y="3630"/>
                </a:lnTo>
                <a:lnTo>
                  <a:pt x="8508" y="3853"/>
                </a:lnTo>
                <a:lnTo>
                  <a:pt x="8686" y="4089"/>
                </a:lnTo>
                <a:lnTo>
                  <a:pt x="8775" y="4312"/>
                </a:lnTo>
                <a:lnTo>
                  <a:pt x="8846" y="4561"/>
                </a:lnTo>
                <a:lnTo>
                  <a:pt x="8846" y="4810"/>
                </a:lnTo>
                <a:lnTo>
                  <a:pt x="8810" y="5059"/>
                </a:lnTo>
                <a:lnTo>
                  <a:pt x="8721" y="5295"/>
                </a:lnTo>
                <a:lnTo>
                  <a:pt x="8579" y="5544"/>
                </a:lnTo>
                <a:lnTo>
                  <a:pt x="8366" y="5766"/>
                </a:lnTo>
                <a:lnTo>
                  <a:pt x="8135" y="5976"/>
                </a:lnTo>
                <a:lnTo>
                  <a:pt x="7833" y="6199"/>
                </a:lnTo>
                <a:lnTo>
                  <a:pt x="7478" y="6369"/>
                </a:lnTo>
                <a:lnTo>
                  <a:pt x="7069" y="6527"/>
                </a:lnTo>
                <a:lnTo>
                  <a:pt x="6590" y="6671"/>
                </a:lnTo>
                <a:lnTo>
                  <a:pt x="6092" y="6802"/>
                </a:lnTo>
                <a:lnTo>
                  <a:pt x="5684" y="6802"/>
                </a:lnTo>
                <a:lnTo>
                  <a:pt x="5133" y="6802"/>
                </a:lnTo>
                <a:lnTo>
                  <a:pt x="4547" y="6802"/>
                </a:lnTo>
                <a:lnTo>
                  <a:pt x="3872" y="6802"/>
                </a:lnTo>
                <a:lnTo>
                  <a:pt x="3144" y="6802"/>
                </a:lnTo>
                <a:lnTo>
                  <a:pt x="2362" y="6802"/>
                </a:lnTo>
                <a:lnTo>
                  <a:pt x="1545" y="6802"/>
                </a:lnTo>
                <a:lnTo>
                  <a:pt x="692" y="6802"/>
                </a:lnTo>
                <a:lnTo>
                  <a:pt x="586" y="7234"/>
                </a:lnTo>
                <a:lnTo>
                  <a:pt x="461" y="7837"/>
                </a:lnTo>
                <a:lnTo>
                  <a:pt x="355" y="8493"/>
                </a:lnTo>
                <a:lnTo>
                  <a:pt x="248" y="9187"/>
                </a:lnTo>
                <a:lnTo>
                  <a:pt x="142" y="9869"/>
                </a:lnTo>
                <a:lnTo>
                  <a:pt x="106" y="10498"/>
                </a:lnTo>
                <a:lnTo>
                  <a:pt x="106" y="10983"/>
                </a:lnTo>
                <a:lnTo>
                  <a:pt x="106" y="11311"/>
                </a:lnTo>
                <a:lnTo>
                  <a:pt x="213" y="11481"/>
                </a:lnTo>
                <a:lnTo>
                  <a:pt x="319" y="11651"/>
                </a:lnTo>
                <a:lnTo>
                  <a:pt x="497" y="11783"/>
                </a:lnTo>
                <a:lnTo>
                  <a:pt x="692" y="11914"/>
                </a:lnTo>
                <a:lnTo>
                  <a:pt x="941" y="12032"/>
                </a:lnTo>
                <a:lnTo>
                  <a:pt x="1207" y="12110"/>
                </a:lnTo>
                <a:lnTo>
                  <a:pt x="1509" y="12189"/>
                </a:lnTo>
                <a:lnTo>
                  <a:pt x="1794" y="12241"/>
                </a:lnTo>
                <a:lnTo>
                  <a:pt x="2131" y="12267"/>
                </a:lnTo>
                <a:lnTo>
                  <a:pt x="2433" y="12281"/>
                </a:lnTo>
                <a:lnTo>
                  <a:pt x="2735" y="12267"/>
                </a:lnTo>
                <a:lnTo>
                  <a:pt x="3055" y="12241"/>
                </a:lnTo>
                <a:lnTo>
                  <a:pt x="3357" y="12189"/>
                </a:lnTo>
                <a:lnTo>
                  <a:pt x="3623" y="12084"/>
                </a:lnTo>
                <a:lnTo>
                  <a:pt x="3872" y="11979"/>
                </a:lnTo>
                <a:lnTo>
                  <a:pt x="4103" y="11861"/>
                </a:lnTo>
                <a:lnTo>
                  <a:pt x="4316" y="11704"/>
                </a:lnTo>
                <a:lnTo>
                  <a:pt x="4582" y="11612"/>
                </a:lnTo>
                <a:lnTo>
                  <a:pt x="4849" y="11533"/>
                </a:lnTo>
                <a:lnTo>
                  <a:pt x="5169" y="11507"/>
                </a:lnTo>
                <a:lnTo>
                  <a:pt x="5506" y="11481"/>
                </a:lnTo>
                <a:lnTo>
                  <a:pt x="5808" y="11507"/>
                </a:lnTo>
                <a:lnTo>
                  <a:pt x="6146" y="11560"/>
                </a:lnTo>
                <a:lnTo>
                  <a:pt x="6501" y="11651"/>
                </a:lnTo>
                <a:lnTo>
                  <a:pt x="6803" y="11783"/>
                </a:lnTo>
                <a:lnTo>
                  <a:pt x="7105" y="11940"/>
                </a:lnTo>
                <a:lnTo>
                  <a:pt x="7353" y="12110"/>
                </a:lnTo>
                <a:lnTo>
                  <a:pt x="7584" y="12333"/>
                </a:lnTo>
                <a:lnTo>
                  <a:pt x="7798" y="12595"/>
                </a:lnTo>
                <a:lnTo>
                  <a:pt x="7922" y="12870"/>
                </a:lnTo>
                <a:lnTo>
                  <a:pt x="8028" y="13198"/>
                </a:lnTo>
                <a:lnTo>
                  <a:pt x="8064" y="13526"/>
                </a:lnTo>
                <a:lnTo>
                  <a:pt x="8028" y="13775"/>
                </a:lnTo>
                <a:lnTo>
                  <a:pt x="7922" y="13998"/>
                </a:lnTo>
                <a:lnTo>
                  <a:pt x="7798" y="14220"/>
                </a:lnTo>
                <a:lnTo>
                  <a:pt x="7584" y="14404"/>
                </a:lnTo>
                <a:lnTo>
                  <a:pt x="7353" y="14574"/>
                </a:lnTo>
                <a:lnTo>
                  <a:pt x="7105" y="14732"/>
                </a:lnTo>
                <a:lnTo>
                  <a:pt x="6803" y="14850"/>
                </a:lnTo>
                <a:lnTo>
                  <a:pt x="6501" y="14954"/>
                </a:lnTo>
                <a:lnTo>
                  <a:pt x="6146" y="15033"/>
                </a:lnTo>
                <a:lnTo>
                  <a:pt x="5808" y="15085"/>
                </a:lnTo>
                <a:lnTo>
                  <a:pt x="5506" y="15085"/>
                </a:lnTo>
                <a:lnTo>
                  <a:pt x="5169" y="15059"/>
                </a:lnTo>
                <a:lnTo>
                  <a:pt x="4849" y="15007"/>
                </a:lnTo>
                <a:lnTo>
                  <a:pt x="4582" y="14902"/>
                </a:lnTo>
                <a:lnTo>
                  <a:pt x="4316" y="14784"/>
                </a:lnTo>
                <a:lnTo>
                  <a:pt x="4103" y="14600"/>
                </a:lnTo>
                <a:lnTo>
                  <a:pt x="3907" y="14430"/>
                </a:lnTo>
                <a:lnTo>
                  <a:pt x="3659" y="14299"/>
                </a:lnTo>
                <a:lnTo>
                  <a:pt x="3428" y="14194"/>
                </a:lnTo>
                <a:lnTo>
                  <a:pt x="3179" y="14129"/>
                </a:lnTo>
                <a:lnTo>
                  <a:pt x="2913" y="14102"/>
                </a:lnTo>
                <a:lnTo>
                  <a:pt x="2646" y="14102"/>
                </a:lnTo>
                <a:lnTo>
                  <a:pt x="2362" y="14129"/>
                </a:lnTo>
                <a:lnTo>
                  <a:pt x="2096" y="14168"/>
                </a:lnTo>
                <a:lnTo>
                  <a:pt x="1811" y="14273"/>
                </a:lnTo>
                <a:lnTo>
                  <a:pt x="1545" y="14378"/>
                </a:lnTo>
                <a:lnTo>
                  <a:pt x="1314" y="14496"/>
                </a:lnTo>
                <a:lnTo>
                  <a:pt x="1065" y="14653"/>
                </a:lnTo>
                <a:lnTo>
                  <a:pt x="870" y="14797"/>
                </a:lnTo>
                <a:lnTo>
                  <a:pt x="657" y="14981"/>
                </a:lnTo>
                <a:lnTo>
                  <a:pt x="497" y="15177"/>
                </a:lnTo>
                <a:lnTo>
                  <a:pt x="390" y="15413"/>
                </a:lnTo>
                <a:lnTo>
                  <a:pt x="284" y="15636"/>
                </a:lnTo>
                <a:lnTo>
                  <a:pt x="248" y="15911"/>
                </a:lnTo>
                <a:lnTo>
                  <a:pt x="284" y="16239"/>
                </a:lnTo>
                <a:lnTo>
                  <a:pt x="319" y="16566"/>
                </a:lnTo>
                <a:lnTo>
                  <a:pt x="497" y="17340"/>
                </a:lnTo>
                <a:lnTo>
                  <a:pt x="692" y="18152"/>
                </a:lnTo>
                <a:lnTo>
                  <a:pt x="799" y="18559"/>
                </a:lnTo>
                <a:lnTo>
                  <a:pt x="905" y="18978"/>
                </a:lnTo>
                <a:lnTo>
                  <a:pt x="959" y="19384"/>
                </a:lnTo>
                <a:lnTo>
                  <a:pt x="994" y="19791"/>
                </a:lnTo>
                <a:lnTo>
                  <a:pt x="994" y="20132"/>
                </a:lnTo>
                <a:lnTo>
                  <a:pt x="959" y="20485"/>
                </a:lnTo>
                <a:lnTo>
                  <a:pt x="941" y="20669"/>
                </a:lnTo>
                <a:lnTo>
                  <a:pt x="870" y="20813"/>
                </a:lnTo>
                <a:lnTo>
                  <a:pt x="799" y="20970"/>
                </a:lnTo>
                <a:lnTo>
                  <a:pt x="692" y="21088"/>
                </a:lnTo>
                <a:lnTo>
                  <a:pt x="1474" y="20997"/>
                </a:lnTo>
                <a:lnTo>
                  <a:pt x="2291" y="20866"/>
                </a:lnTo>
                <a:lnTo>
                  <a:pt x="3108" y="20787"/>
                </a:lnTo>
                <a:lnTo>
                  <a:pt x="3907" y="20721"/>
                </a:lnTo>
                <a:lnTo>
                  <a:pt x="4653" y="20695"/>
                </a:lnTo>
                <a:lnTo>
                  <a:pt x="5364" y="20695"/>
                </a:lnTo>
                <a:lnTo>
                  <a:pt x="5701" y="20721"/>
                </a:lnTo>
                <a:lnTo>
                  <a:pt x="6057" y="20761"/>
                </a:lnTo>
                <a:lnTo>
                  <a:pt x="6323" y="20813"/>
                </a:lnTo>
                <a:lnTo>
                  <a:pt x="6625" y="20892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18" name="Puzzle2"/>
          <p:cNvSpPr>
            <a:spLocks noEditPoints="1" noChangeArrowheads="1"/>
          </p:cNvSpPr>
          <p:nvPr/>
        </p:nvSpPr>
        <p:spPr bwMode="auto">
          <a:xfrm>
            <a:off x="4343941" y="3069504"/>
            <a:ext cx="1615707" cy="1112935"/>
          </a:xfrm>
          <a:custGeom>
            <a:avLst/>
            <a:gdLst>
              <a:gd name="T0" fmla="*/ 11 w 21600"/>
              <a:gd name="T1" fmla="*/ 13386 h 21600"/>
              <a:gd name="T2" fmla="*/ 4202 w 21600"/>
              <a:gd name="T3" fmla="*/ 21161 h 21600"/>
              <a:gd name="T4" fmla="*/ 10400 w 21600"/>
              <a:gd name="T5" fmla="*/ 13909 h 21600"/>
              <a:gd name="T6" fmla="*/ 16821 w 21600"/>
              <a:gd name="T7" fmla="*/ 21190 h 21600"/>
              <a:gd name="T8" fmla="*/ 21600 w 21600"/>
              <a:gd name="T9" fmla="*/ 15083 h 21600"/>
              <a:gd name="T10" fmla="*/ 16889 w 21600"/>
              <a:gd name="T11" fmla="*/ 5739 h 21600"/>
              <a:gd name="T12" fmla="*/ 10800 w 21600"/>
              <a:gd name="T13" fmla="*/ 28 h 21600"/>
              <a:gd name="T14" fmla="*/ 4202 w 21600"/>
              <a:gd name="T15" fmla="*/ 5894 h 21600"/>
              <a:gd name="T16" fmla="*/ 5388 w 21600"/>
              <a:gd name="T17" fmla="*/ 6742 h 21600"/>
              <a:gd name="T18" fmla="*/ 16177 w 21600"/>
              <a:gd name="T19" fmla="*/ 20441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4247" y="12354"/>
                </a:moveTo>
                <a:lnTo>
                  <a:pt x="4134" y="12468"/>
                </a:lnTo>
                <a:lnTo>
                  <a:pt x="4010" y="12581"/>
                </a:lnTo>
                <a:lnTo>
                  <a:pt x="3897" y="12637"/>
                </a:lnTo>
                <a:lnTo>
                  <a:pt x="3773" y="12694"/>
                </a:lnTo>
                <a:lnTo>
                  <a:pt x="3637" y="12694"/>
                </a:lnTo>
                <a:lnTo>
                  <a:pt x="3524" y="12694"/>
                </a:lnTo>
                <a:lnTo>
                  <a:pt x="3400" y="12665"/>
                </a:lnTo>
                <a:lnTo>
                  <a:pt x="3287" y="12609"/>
                </a:lnTo>
                <a:lnTo>
                  <a:pt x="3027" y="12496"/>
                </a:lnTo>
                <a:lnTo>
                  <a:pt x="2790" y="12340"/>
                </a:lnTo>
                <a:lnTo>
                  <a:pt x="2530" y="12142"/>
                </a:lnTo>
                <a:lnTo>
                  <a:pt x="2293" y="11987"/>
                </a:lnTo>
                <a:lnTo>
                  <a:pt x="2033" y="11817"/>
                </a:lnTo>
                <a:lnTo>
                  <a:pt x="1773" y="11676"/>
                </a:lnTo>
                <a:lnTo>
                  <a:pt x="1638" y="11662"/>
                </a:lnTo>
                <a:lnTo>
                  <a:pt x="1513" y="11634"/>
                </a:lnTo>
                <a:lnTo>
                  <a:pt x="1378" y="11634"/>
                </a:lnTo>
                <a:lnTo>
                  <a:pt x="1253" y="11634"/>
                </a:lnTo>
                <a:lnTo>
                  <a:pt x="1118" y="11662"/>
                </a:lnTo>
                <a:lnTo>
                  <a:pt x="971" y="11732"/>
                </a:lnTo>
                <a:lnTo>
                  <a:pt x="835" y="11817"/>
                </a:lnTo>
                <a:lnTo>
                  <a:pt x="711" y="11959"/>
                </a:lnTo>
                <a:lnTo>
                  <a:pt x="553" y="12086"/>
                </a:lnTo>
                <a:lnTo>
                  <a:pt x="429" y="12284"/>
                </a:lnTo>
                <a:lnTo>
                  <a:pt x="271" y="12524"/>
                </a:lnTo>
                <a:lnTo>
                  <a:pt x="146" y="12793"/>
                </a:lnTo>
                <a:lnTo>
                  <a:pt x="79" y="12962"/>
                </a:lnTo>
                <a:lnTo>
                  <a:pt x="33" y="13146"/>
                </a:lnTo>
                <a:lnTo>
                  <a:pt x="11" y="13386"/>
                </a:lnTo>
                <a:lnTo>
                  <a:pt x="11" y="13641"/>
                </a:lnTo>
                <a:lnTo>
                  <a:pt x="33" y="13881"/>
                </a:lnTo>
                <a:lnTo>
                  <a:pt x="101" y="14150"/>
                </a:lnTo>
                <a:lnTo>
                  <a:pt x="192" y="14404"/>
                </a:lnTo>
                <a:lnTo>
                  <a:pt x="293" y="14645"/>
                </a:lnTo>
                <a:lnTo>
                  <a:pt x="451" y="14857"/>
                </a:lnTo>
                <a:lnTo>
                  <a:pt x="621" y="15054"/>
                </a:lnTo>
                <a:lnTo>
                  <a:pt x="734" y="15125"/>
                </a:lnTo>
                <a:lnTo>
                  <a:pt x="835" y="15210"/>
                </a:lnTo>
                <a:lnTo>
                  <a:pt x="948" y="15267"/>
                </a:lnTo>
                <a:lnTo>
                  <a:pt x="1084" y="15323"/>
                </a:lnTo>
                <a:lnTo>
                  <a:pt x="1208" y="15351"/>
                </a:lnTo>
                <a:lnTo>
                  <a:pt x="1355" y="15380"/>
                </a:lnTo>
                <a:lnTo>
                  <a:pt x="1513" y="15380"/>
                </a:lnTo>
                <a:lnTo>
                  <a:pt x="1683" y="15380"/>
                </a:lnTo>
                <a:lnTo>
                  <a:pt x="1864" y="15351"/>
                </a:lnTo>
                <a:lnTo>
                  <a:pt x="2033" y="15323"/>
                </a:lnTo>
                <a:lnTo>
                  <a:pt x="2225" y="15238"/>
                </a:lnTo>
                <a:lnTo>
                  <a:pt x="2428" y="15153"/>
                </a:lnTo>
                <a:lnTo>
                  <a:pt x="2745" y="15026"/>
                </a:lnTo>
                <a:lnTo>
                  <a:pt x="3005" y="14913"/>
                </a:lnTo>
                <a:lnTo>
                  <a:pt x="3264" y="14828"/>
                </a:lnTo>
                <a:lnTo>
                  <a:pt x="3513" y="14800"/>
                </a:lnTo>
                <a:lnTo>
                  <a:pt x="3615" y="14828"/>
                </a:lnTo>
                <a:lnTo>
                  <a:pt x="3728" y="14857"/>
                </a:lnTo>
                <a:lnTo>
                  <a:pt x="3807" y="14913"/>
                </a:lnTo>
                <a:lnTo>
                  <a:pt x="3920" y="14998"/>
                </a:lnTo>
                <a:lnTo>
                  <a:pt x="4010" y="15097"/>
                </a:lnTo>
                <a:lnTo>
                  <a:pt x="4089" y="15238"/>
                </a:lnTo>
                <a:lnTo>
                  <a:pt x="4179" y="15408"/>
                </a:lnTo>
                <a:lnTo>
                  <a:pt x="4247" y="15620"/>
                </a:lnTo>
                <a:lnTo>
                  <a:pt x="4326" y="15860"/>
                </a:lnTo>
                <a:lnTo>
                  <a:pt x="4394" y="16129"/>
                </a:lnTo>
                <a:lnTo>
                  <a:pt x="4439" y="16440"/>
                </a:lnTo>
                <a:lnTo>
                  <a:pt x="4507" y="16737"/>
                </a:lnTo>
                <a:lnTo>
                  <a:pt x="4552" y="17090"/>
                </a:lnTo>
                <a:lnTo>
                  <a:pt x="4575" y="17443"/>
                </a:lnTo>
                <a:lnTo>
                  <a:pt x="4586" y="17825"/>
                </a:lnTo>
                <a:lnTo>
                  <a:pt x="4586" y="18193"/>
                </a:lnTo>
                <a:lnTo>
                  <a:pt x="4586" y="18574"/>
                </a:lnTo>
                <a:lnTo>
                  <a:pt x="4586" y="18984"/>
                </a:lnTo>
                <a:lnTo>
                  <a:pt x="4552" y="19366"/>
                </a:lnTo>
                <a:lnTo>
                  <a:pt x="4507" y="19748"/>
                </a:lnTo>
                <a:lnTo>
                  <a:pt x="4462" y="20129"/>
                </a:lnTo>
                <a:lnTo>
                  <a:pt x="4371" y="20483"/>
                </a:lnTo>
                <a:lnTo>
                  <a:pt x="4292" y="20836"/>
                </a:lnTo>
                <a:lnTo>
                  <a:pt x="4202" y="21161"/>
                </a:lnTo>
                <a:lnTo>
                  <a:pt x="4744" y="21161"/>
                </a:lnTo>
                <a:lnTo>
                  <a:pt x="5264" y="21161"/>
                </a:lnTo>
                <a:lnTo>
                  <a:pt x="5784" y="21161"/>
                </a:lnTo>
                <a:lnTo>
                  <a:pt x="6235" y="21161"/>
                </a:lnTo>
                <a:lnTo>
                  <a:pt x="6676" y="21161"/>
                </a:lnTo>
                <a:lnTo>
                  <a:pt x="7060" y="21161"/>
                </a:lnTo>
                <a:lnTo>
                  <a:pt x="7410" y="21161"/>
                </a:lnTo>
                <a:lnTo>
                  <a:pt x="7670" y="21161"/>
                </a:lnTo>
                <a:lnTo>
                  <a:pt x="8020" y="21020"/>
                </a:lnTo>
                <a:lnTo>
                  <a:pt x="8303" y="20893"/>
                </a:lnTo>
                <a:lnTo>
                  <a:pt x="8563" y="20695"/>
                </a:lnTo>
                <a:lnTo>
                  <a:pt x="8800" y="20511"/>
                </a:lnTo>
                <a:lnTo>
                  <a:pt x="8969" y="20285"/>
                </a:lnTo>
                <a:lnTo>
                  <a:pt x="9150" y="20045"/>
                </a:lnTo>
                <a:lnTo>
                  <a:pt x="9252" y="19804"/>
                </a:lnTo>
                <a:lnTo>
                  <a:pt x="9342" y="19550"/>
                </a:lnTo>
                <a:lnTo>
                  <a:pt x="9410" y="19281"/>
                </a:lnTo>
                <a:lnTo>
                  <a:pt x="9433" y="19013"/>
                </a:lnTo>
                <a:lnTo>
                  <a:pt x="9433" y="18744"/>
                </a:lnTo>
                <a:lnTo>
                  <a:pt x="9387" y="18504"/>
                </a:lnTo>
                <a:lnTo>
                  <a:pt x="9320" y="18221"/>
                </a:lnTo>
                <a:lnTo>
                  <a:pt x="9207" y="17981"/>
                </a:lnTo>
                <a:lnTo>
                  <a:pt x="9105" y="17740"/>
                </a:lnTo>
                <a:lnTo>
                  <a:pt x="8924" y="17514"/>
                </a:lnTo>
                <a:lnTo>
                  <a:pt x="8777" y="17274"/>
                </a:lnTo>
                <a:lnTo>
                  <a:pt x="8642" y="17034"/>
                </a:lnTo>
                <a:lnTo>
                  <a:pt x="8563" y="16765"/>
                </a:lnTo>
                <a:lnTo>
                  <a:pt x="8472" y="16468"/>
                </a:lnTo>
                <a:lnTo>
                  <a:pt x="8450" y="16157"/>
                </a:lnTo>
                <a:lnTo>
                  <a:pt x="8450" y="15860"/>
                </a:lnTo>
                <a:lnTo>
                  <a:pt x="8472" y="15563"/>
                </a:lnTo>
                <a:lnTo>
                  <a:pt x="8540" y="15267"/>
                </a:lnTo>
                <a:lnTo>
                  <a:pt x="8642" y="14998"/>
                </a:lnTo>
                <a:lnTo>
                  <a:pt x="8777" y="14729"/>
                </a:lnTo>
                <a:lnTo>
                  <a:pt x="8868" y="14616"/>
                </a:lnTo>
                <a:lnTo>
                  <a:pt x="8969" y="14475"/>
                </a:lnTo>
                <a:lnTo>
                  <a:pt x="9060" y="14376"/>
                </a:lnTo>
                <a:lnTo>
                  <a:pt x="9184" y="14291"/>
                </a:lnTo>
                <a:lnTo>
                  <a:pt x="9297" y="14206"/>
                </a:lnTo>
                <a:lnTo>
                  <a:pt x="9433" y="14121"/>
                </a:lnTo>
                <a:lnTo>
                  <a:pt x="9579" y="14051"/>
                </a:lnTo>
                <a:lnTo>
                  <a:pt x="9726" y="13994"/>
                </a:lnTo>
                <a:lnTo>
                  <a:pt x="9884" y="13938"/>
                </a:lnTo>
                <a:lnTo>
                  <a:pt x="10054" y="13909"/>
                </a:lnTo>
                <a:lnTo>
                  <a:pt x="10257" y="13881"/>
                </a:lnTo>
                <a:lnTo>
                  <a:pt x="10449" y="13881"/>
                </a:lnTo>
                <a:lnTo>
                  <a:pt x="10664" y="13881"/>
                </a:lnTo>
                <a:lnTo>
                  <a:pt x="10856" y="13909"/>
                </a:lnTo>
                <a:lnTo>
                  <a:pt x="11037" y="13966"/>
                </a:lnTo>
                <a:lnTo>
                  <a:pt x="11206" y="14023"/>
                </a:lnTo>
                <a:lnTo>
                  <a:pt x="11353" y="14093"/>
                </a:lnTo>
                <a:lnTo>
                  <a:pt x="11511" y="14178"/>
                </a:lnTo>
                <a:lnTo>
                  <a:pt x="11635" y="14263"/>
                </a:lnTo>
                <a:lnTo>
                  <a:pt x="11748" y="14376"/>
                </a:lnTo>
                <a:lnTo>
                  <a:pt x="11861" y="14475"/>
                </a:lnTo>
                <a:lnTo>
                  <a:pt x="11941" y="14616"/>
                </a:lnTo>
                <a:lnTo>
                  <a:pt x="12031" y="14758"/>
                </a:lnTo>
                <a:lnTo>
                  <a:pt x="12099" y="14885"/>
                </a:lnTo>
                <a:lnTo>
                  <a:pt x="12200" y="15210"/>
                </a:lnTo>
                <a:lnTo>
                  <a:pt x="12268" y="15507"/>
                </a:lnTo>
                <a:lnTo>
                  <a:pt x="12291" y="15832"/>
                </a:lnTo>
                <a:lnTo>
                  <a:pt x="12291" y="16157"/>
                </a:lnTo>
                <a:lnTo>
                  <a:pt x="12246" y="16482"/>
                </a:lnTo>
                <a:lnTo>
                  <a:pt x="12178" y="16807"/>
                </a:lnTo>
                <a:lnTo>
                  <a:pt x="12099" y="17090"/>
                </a:lnTo>
                <a:lnTo>
                  <a:pt x="12008" y="17330"/>
                </a:lnTo>
                <a:lnTo>
                  <a:pt x="11884" y="17542"/>
                </a:lnTo>
                <a:lnTo>
                  <a:pt x="11748" y="17712"/>
                </a:lnTo>
                <a:lnTo>
                  <a:pt x="11613" y="17839"/>
                </a:lnTo>
                <a:lnTo>
                  <a:pt x="11489" y="18037"/>
                </a:lnTo>
                <a:lnTo>
                  <a:pt x="11398" y="18221"/>
                </a:lnTo>
                <a:lnTo>
                  <a:pt x="11319" y="18447"/>
                </a:lnTo>
                <a:lnTo>
                  <a:pt x="11251" y="18659"/>
                </a:lnTo>
                <a:lnTo>
                  <a:pt x="11206" y="18900"/>
                </a:lnTo>
                <a:lnTo>
                  <a:pt x="11184" y="19154"/>
                </a:lnTo>
                <a:lnTo>
                  <a:pt x="11184" y="19423"/>
                </a:lnTo>
                <a:lnTo>
                  <a:pt x="11229" y="19663"/>
                </a:lnTo>
                <a:lnTo>
                  <a:pt x="11297" y="19903"/>
                </a:lnTo>
                <a:lnTo>
                  <a:pt x="11376" y="20158"/>
                </a:lnTo>
                <a:lnTo>
                  <a:pt x="11511" y="20398"/>
                </a:lnTo>
                <a:lnTo>
                  <a:pt x="11681" y="20610"/>
                </a:lnTo>
                <a:lnTo>
                  <a:pt x="11884" y="20808"/>
                </a:lnTo>
                <a:lnTo>
                  <a:pt x="12121" y="20992"/>
                </a:lnTo>
                <a:lnTo>
                  <a:pt x="12404" y="21161"/>
                </a:lnTo>
                <a:lnTo>
                  <a:pt x="12528" y="21190"/>
                </a:lnTo>
                <a:lnTo>
                  <a:pt x="12856" y="21274"/>
                </a:lnTo>
                <a:lnTo>
                  <a:pt x="13330" y="21373"/>
                </a:lnTo>
                <a:lnTo>
                  <a:pt x="13963" y="21486"/>
                </a:lnTo>
                <a:lnTo>
                  <a:pt x="14313" y="21543"/>
                </a:lnTo>
                <a:lnTo>
                  <a:pt x="14652" y="21571"/>
                </a:lnTo>
                <a:lnTo>
                  <a:pt x="15025" y="21600"/>
                </a:lnTo>
                <a:lnTo>
                  <a:pt x="15409" y="21600"/>
                </a:lnTo>
                <a:lnTo>
                  <a:pt x="15782" y="21600"/>
                </a:lnTo>
                <a:lnTo>
                  <a:pt x="16177" y="21571"/>
                </a:lnTo>
                <a:lnTo>
                  <a:pt x="16516" y="21486"/>
                </a:lnTo>
                <a:lnTo>
                  <a:pt x="16889" y="21402"/>
                </a:lnTo>
                <a:lnTo>
                  <a:pt x="16821" y="21190"/>
                </a:lnTo>
                <a:lnTo>
                  <a:pt x="16776" y="20935"/>
                </a:lnTo>
                <a:lnTo>
                  <a:pt x="16742" y="20667"/>
                </a:lnTo>
                <a:lnTo>
                  <a:pt x="16719" y="20370"/>
                </a:lnTo>
                <a:lnTo>
                  <a:pt x="16697" y="19719"/>
                </a:lnTo>
                <a:lnTo>
                  <a:pt x="16697" y="19013"/>
                </a:lnTo>
                <a:lnTo>
                  <a:pt x="16719" y="18306"/>
                </a:lnTo>
                <a:lnTo>
                  <a:pt x="16753" y="17599"/>
                </a:lnTo>
                <a:lnTo>
                  <a:pt x="16821" y="16949"/>
                </a:lnTo>
                <a:lnTo>
                  <a:pt x="16889" y="16383"/>
                </a:lnTo>
                <a:lnTo>
                  <a:pt x="16934" y="16129"/>
                </a:lnTo>
                <a:lnTo>
                  <a:pt x="17002" y="15945"/>
                </a:lnTo>
                <a:lnTo>
                  <a:pt x="17081" y="15790"/>
                </a:lnTo>
                <a:lnTo>
                  <a:pt x="17194" y="15648"/>
                </a:lnTo>
                <a:lnTo>
                  <a:pt x="17318" y="15563"/>
                </a:lnTo>
                <a:lnTo>
                  <a:pt x="17453" y="15507"/>
                </a:lnTo>
                <a:lnTo>
                  <a:pt x="17600" y="15450"/>
                </a:lnTo>
                <a:lnTo>
                  <a:pt x="17758" y="15450"/>
                </a:lnTo>
                <a:lnTo>
                  <a:pt x="17905" y="15479"/>
                </a:lnTo>
                <a:lnTo>
                  <a:pt x="18064" y="15535"/>
                </a:lnTo>
                <a:lnTo>
                  <a:pt x="18233" y="15620"/>
                </a:lnTo>
                <a:lnTo>
                  <a:pt x="18380" y="15733"/>
                </a:lnTo>
                <a:lnTo>
                  <a:pt x="18561" y="15832"/>
                </a:lnTo>
                <a:lnTo>
                  <a:pt x="18707" y="15973"/>
                </a:lnTo>
                <a:lnTo>
                  <a:pt x="18866" y="16129"/>
                </a:lnTo>
                <a:lnTo>
                  <a:pt x="18990" y="16327"/>
                </a:lnTo>
                <a:lnTo>
                  <a:pt x="19125" y="16482"/>
                </a:lnTo>
                <a:lnTo>
                  <a:pt x="19295" y="16624"/>
                </a:lnTo>
                <a:lnTo>
                  <a:pt x="19464" y="16737"/>
                </a:lnTo>
                <a:lnTo>
                  <a:pt x="19668" y="16807"/>
                </a:lnTo>
                <a:lnTo>
                  <a:pt x="19860" y="16836"/>
                </a:lnTo>
                <a:lnTo>
                  <a:pt x="20052" y="16864"/>
                </a:lnTo>
                <a:lnTo>
                  <a:pt x="20266" y="16836"/>
                </a:lnTo>
                <a:lnTo>
                  <a:pt x="20470" y="16793"/>
                </a:lnTo>
                <a:lnTo>
                  <a:pt x="20662" y="16708"/>
                </a:lnTo>
                <a:lnTo>
                  <a:pt x="20854" y="16567"/>
                </a:lnTo>
                <a:lnTo>
                  <a:pt x="21035" y="16412"/>
                </a:lnTo>
                <a:lnTo>
                  <a:pt x="21182" y="16214"/>
                </a:lnTo>
                <a:lnTo>
                  <a:pt x="21340" y="16002"/>
                </a:lnTo>
                <a:lnTo>
                  <a:pt x="21441" y="15733"/>
                </a:lnTo>
                <a:lnTo>
                  <a:pt x="21532" y="15436"/>
                </a:lnTo>
                <a:lnTo>
                  <a:pt x="21600" y="15083"/>
                </a:lnTo>
                <a:lnTo>
                  <a:pt x="21600" y="14885"/>
                </a:lnTo>
                <a:lnTo>
                  <a:pt x="21600" y="14729"/>
                </a:lnTo>
                <a:lnTo>
                  <a:pt x="21600" y="14531"/>
                </a:lnTo>
                <a:lnTo>
                  <a:pt x="21577" y="14376"/>
                </a:lnTo>
                <a:lnTo>
                  <a:pt x="21532" y="14206"/>
                </a:lnTo>
                <a:lnTo>
                  <a:pt x="21487" y="14051"/>
                </a:lnTo>
                <a:lnTo>
                  <a:pt x="21419" y="13909"/>
                </a:lnTo>
                <a:lnTo>
                  <a:pt x="21351" y="13768"/>
                </a:lnTo>
                <a:lnTo>
                  <a:pt x="21204" y="13500"/>
                </a:lnTo>
                <a:lnTo>
                  <a:pt x="21035" y="13287"/>
                </a:lnTo>
                <a:lnTo>
                  <a:pt x="20809" y="13090"/>
                </a:lnTo>
                <a:lnTo>
                  <a:pt x="20594" y="12962"/>
                </a:lnTo>
                <a:lnTo>
                  <a:pt x="20357" y="12821"/>
                </a:lnTo>
                <a:lnTo>
                  <a:pt x="20120" y="12764"/>
                </a:lnTo>
                <a:lnTo>
                  <a:pt x="19882" y="12708"/>
                </a:lnTo>
                <a:lnTo>
                  <a:pt x="19645" y="12736"/>
                </a:lnTo>
                <a:lnTo>
                  <a:pt x="19430" y="12793"/>
                </a:lnTo>
                <a:lnTo>
                  <a:pt x="19227" y="12906"/>
                </a:lnTo>
                <a:lnTo>
                  <a:pt x="19148" y="12962"/>
                </a:lnTo>
                <a:lnTo>
                  <a:pt x="19058" y="13047"/>
                </a:lnTo>
                <a:lnTo>
                  <a:pt x="18990" y="13146"/>
                </a:lnTo>
                <a:lnTo>
                  <a:pt x="18911" y="13259"/>
                </a:lnTo>
                <a:lnTo>
                  <a:pt x="18775" y="13471"/>
                </a:lnTo>
                <a:lnTo>
                  <a:pt x="18628" y="13641"/>
                </a:lnTo>
                <a:lnTo>
                  <a:pt x="18470" y="13740"/>
                </a:lnTo>
                <a:lnTo>
                  <a:pt x="18301" y="13825"/>
                </a:lnTo>
                <a:lnTo>
                  <a:pt x="18143" y="13853"/>
                </a:lnTo>
                <a:lnTo>
                  <a:pt x="17973" y="13881"/>
                </a:lnTo>
                <a:lnTo>
                  <a:pt x="17804" y="13853"/>
                </a:lnTo>
                <a:lnTo>
                  <a:pt x="17646" y="13796"/>
                </a:lnTo>
                <a:lnTo>
                  <a:pt x="17499" y="13726"/>
                </a:lnTo>
                <a:lnTo>
                  <a:pt x="17341" y="13641"/>
                </a:lnTo>
                <a:lnTo>
                  <a:pt x="17216" y="13528"/>
                </a:lnTo>
                <a:lnTo>
                  <a:pt x="17103" y="13386"/>
                </a:lnTo>
                <a:lnTo>
                  <a:pt x="17024" y="13259"/>
                </a:lnTo>
                <a:lnTo>
                  <a:pt x="16934" y="13118"/>
                </a:lnTo>
                <a:lnTo>
                  <a:pt x="16889" y="12991"/>
                </a:lnTo>
                <a:lnTo>
                  <a:pt x="16889" y="12849"/>
                </a:lnTo>
                <a:lnTo>
                  <a:pt x="16889" y="12383"/>
                </a:lnTo>
                <a:lnTo>
                  <a:pt x="16889" y="11662"/>
                </a:lnTo>
                <a:lnTo>
                  <a:pt x="16889" y="10701"/>
                </a:lnTo>
                <a:lnTo>
                  <a:pt x="16889" y="9640"/>
                </a:lnTo>
                <a:lnTo>
                  <a:pt x="16889" y="8566"/>
                </a:lnTo>
                <a:lnTo>
                  <a:pt x="16889" y="7478"/>
                </a:lnTo>
                <a:lnTo>
                  <a:pt x="16889" y="6502"/>
                </a:lnTo>
                <a:lnTo>
                  <a:pt x="16889" y="5739"/>
                </a:lnTo>
                <a:lnTo>
                  <a:pt x="16674" y="5894"/>
                </a:lnTo>
                <a:lnTo>
                  <a:pt x="16414" y="6036"/>
                </a:lnTo>
                <a:lnTo>
                  <a:pt x="16154" y="6177"/>
                </a:lnTo>
                <a:lnTo>
                  <a:pt x="15849" y="6248"/>
                </a:lnTo>
                <a:lnTo>
                  <a:pt x="15544" y="6304"/>
                </a:lnTo>
                <a:lnTo>
                  <a:pt x="15217" y="6332"/>
                </a:lnTo>
                <a:lnTo>
                  <a:pt x="14866" y="6361"/>
                </a:lnTo>
                <a:lnTo>
                  <a:pt x="14550" y="6361"/>
                </a:lnTo>
                <a:lnTo>
                  <a:pt x="14200" y="6332"/>
                </a:lnTo>
                <a:lnTo>
                  <a:pt x="13850" y="6276"/>
                </a:lnTo>
                <a:lnTo>
                  <a:pt x="13522" y="6219"/>
                </a:lnTo>
                <a:lnTo>
                  <a:pt x="13206" y="6149"/>
                </a:lnTo>
                <a:lnTo>
                  <a:pt x="12901" y="6064"/>
                </a:lnTo>
                <a:lnTo>
                  <a:pt x="12618" y="5951"/>
                </a:lnTo>
                <a:lnTo>
                  <a:pt x="12358" y="5838"/>
                </a:lnTo>
                <a:lnTo>
                  <a:pt x="12121" y="5739"/>
                </a:lnTo>
                <a:lnTo>
                  <a:pt x="11941" y="5626"/>
                </a:lnTo>
                <a:lnTo>
                  <a:pt x="11794" y="5513"/>
                </a:lnTo>
                <a:lnTo>
                  <a:pt x="11658" y="5414"/>
                </a:lnTo>
                <a:lnTo>
                  <a:pt x="11556" y="5301"/>
                </a:lnTo>
                <a:lnTo>
                  <a:pt x="11466" y="5187"/>
                </a:lnTo>
                <a:lnTo>
                  <a:pt x="11398" y="5089"/>
                </a:lnTo>
                <a:lnTo>
                  <a:pt x="11376" y="4947"/>
                </a:lnTo>
                <a:lnTo>
                  <a:pt x="11353" y="4834"/>
                </a:lnTo>
                <a:lnTo>
                  <a:pt x="11353" y="4707"/>
                </a:lnTo>
                <a:lnTo>
                  <a:pt x="11376" y="4565"/>
                </a:lnTo>
                <a:lnTo>
                  <a:pt x="11443" y="4410"/>
                </a:lnTo>
                <a:lnTo>
                  <a:pt x="11511" y="4240"/>
                </a:lnTo>
                <a:lnTo>
                  <a:pt x="11703" y="3887"/>
                </a:lnTo>
                <a:lnTo>
                  <a:pt x="11986" y="3505"/>
                </a:lnTo>
                <a:lnTo>
                  <a:pt x="12144" y="3265"/>
                </a:lnTo>
                <a:lnTo>
                  <a:pt x="12246" y="3025"/>
                </a:lnTo>
                <a:lnTo>
                  <a:pt x="12336" y="2756"/>
                </a:lnTo>
                <a:lnTo>
                  <a:pt x="12404" y="2445"/>
                </a:lnTo>
                <a:lnTo>
                  <a:pt x="12438" y="2176"/>
                </a:lnTo>
                <a:lnTo>
                  <a:pt x="12438" y="1880"/>
                </a:lnTo>
                <a:lnTo>
                  <a:pt x="12404" y="1583"/>
                </a:lnTo>
                <a:lnTo>
                  <a:pt x="12336" y="1314"/>
                </a:lnTo>
                <a:lnTo>
                  <a:pt x="12246" y="1046"/>
                </a:lnTo>
                <a:lnTo>
                  <a:pt x="12099" y="791"/>
                </a:lnTo>
                <a:lnTo>
                  <a:pt x="12008" y="692"/>
                </a:lnTo>
                <a:lnTo>
                  <a:pt x="11918" y="579"/>
                </a:lnTo>
                <a:lnTo>
                  <a:pt x="11816" y="466"/>
                </a:lnTo>
                <a:lnTo>
                  <a:pt x="11703" y="381"/>
                </a:lnTo>
                <a:lnTo>
                  <a:pt x="11579" y="310"/>
                </a:lnTo>
                <a:lnTo>
                  <a:pt x="11443" y="226"/>
                </a:lnTo>
                <a:lnTo>
                  <a:pt x="11297" y="169"/>
                </a:lnTo>
                <a:lnTo>
                  <a:pt x="11138" y="113"/>
                </a:lnTo>
                <a:lnTo>
                  <a:pt x="10969" y="56"/>
                </a:lnTo>
                <a:lnTo>
                  <a:pt x="10800" y="28"/>
                </a:lnTo>
                <a:lnTo>
                  <a:pt x="10619" y="28"/>
                </a:lnTo>
                <a:lnTo>
                  <a:pt x="10404" y="28"/>
                </a:lnTo>
                <a:lnTo>
                  <a:pt x="10257" y="28"/>
                </a:lnTo>
                <a:lnTo>
                  <a:pt x="10076" y="56"/>
                </a:lnTo>
                <a:lnTo>
                  <a:pt x="9952" y="84"/>
                </a:lnTo>
                <a:lnTo>
                  <a:pt x="9794" y="141"/>
                </a:lnTo>
                <a:lnTo>
                  <a:pt x="9692" y="226"/>
                </a:lnTo>
                <a:lnTo>
                  <a:pt x="9557" y="282"/>
                </a:lnTo>
                <a:lnTo>
                  <a:pt x="9455" y="381"/>
                </a:lnTo>
                <a:lnTo>
                  <a:pt x="9365" y="466"/>
                </a:lnTo>
                <a:lnTo>
                  <a:pt x="9274" y="579"/>
                </a:lnTo>
                <a:lnTo>
                  <a:pt x="9184" y="692"/>
                </a:lnTo>
                <a:lnTo>
                  <a:pt x="9128" y="791"/>
                </a:lnTo>
                <a:lnTo>
                  <a:pt x="9060" y="932"/>
                </a:lnTo>
                <a:lnTo>
                  <a:pt x="8969" y="1201"/>
                </a:lnTo>
                <a:lnTo>
                  <a:pt x="8913" y="1498"/>
                </a:lnTo>
                <a:lnTo>
                  <a:pt x="8890" y="1795"/>
                </a:lnTo>
                <a:lnTo>
                  <a:pt x="8890" y="2120"/>
                </a:lnTo>
                <a:lnTo>
                  <a:pt x="8913" y="2445"/>
                </a:lnTo>
                <a:lnTo>
                  <a:pt x="8969" y="2756"/>
                </a:lnTo>
                <a:lnTo>
                  <a:pt x="9060" y="3081"/>
                </a:lnTo>
                <a:lnTo>
                  <a:pt x="9173" y="3378"/>
                </a:lnTo>
                <a:lnTo>
                  <a:pt x="9297" y="3647"/>
                </a:lnTo>
                <a:lnTo>
                  <a:pt x="9466" y="3887"/>
                </a:lnTo>
                <a:lnTo>
                  <a:pt x="9579" y="4085"/>
                </a:lnTo>
                <a:lnTo>
                  <a:pt x="9670" y="4269"/>
                </a:lnTo>
                <a:lnTo>
                  <a:pt x="9726" y="4467"/>
                </a:lnTo>
                <a:lnTo>
                  <a:pt x="9771" y="4650"/>
                </a:lnTo>
                <a:lnTo>
                  <a:pt x="9771" y="4834"/>
                </a:lnTo>
                <a:lnTo>
                  <a:pt x="9749" y="5032"/>
                </a:lnTo>
                <a:lnTo>
                  <a:pt x="9715" y="5216"/>
                </a:lnTo>
                <a:lnTo>
                  <a:pt x="9625" y="5385"/>
                </a:lnTo>
                <a:lnTo>
                  <a:pt x="9534" y="5513"/>
                </a:lnTo>
                <a:lnTo>
                  <a:pt x="9410" y="5626"/>
                </a:lnTo>
                <a:lnTo>
                  <a:pt x="9229" y="5710"/>
                </a:lnTo>
                <a:lnTo>
                  <a:pt x="9060" y="5767"/>
                </a:lnTo>
                <a:lnTo>
                  <a:pt x="8845" y="5767"/>
                </a:lnTo>
                <a:lnTo>
                  <a:pt x="8585" y="5739"/>
                </a:lnTo>
                <a:lnTo>
                  <a:pt x="8325" y="5654"/>
                </a:lnTo>
                <a:lnTo>
                  <a:pt x="8020" y="5513"/>
                </a:lnTo>
                <a:lnTo>
                  <a:pt x="7840" y="5442"/>
                </a:lnTo>
                <a:lnTo>
                  <a:pt x="7648" y="5385"/>
                </a:lnTo>
                <a:lnTo>
                  <a:pt x="7433" y="5329"/>
                </a:lnTo>
                <a:lnTo>
                  <a:pt x="7241" y="5301"/>
                </a:lnTo>
                <a:lnTo>
                  <a:pt x="6755" y="5301"/>
                </a:lnTo>
                <a:lnTo>
                  <a:pt x="6281" y="5329"/>
                </a:lnTo>
                <a:lnTo>
                  <a:pt x="5784" y="5385"/>
                </a:lnTo>
                <a:lnTo>
                  <a:pt x="5264" y="5498"/>
                </a:lnTo>
                <a:lnTo>
                  <a:pt x="4744" y="5597"/>
                </a:lnTo>
                <a:lnTo>
                  <a:pt x="4247" y="5739"/>
                </a:lnTo>
                <a:lnTo>
                  <a:pt x="4202" y="5894"/>
                </a:lnTo>
                <a:lnTo>
                  <a:pt x="4202" y="6191"/>
                </a:lnTo>
                <a:lnTo>
                  <a:pt x="4202" y="6545"/>
                </a:lnTo>
                <a:lnTo>
                  <a:pt x="4225" y="6954"/>
                </a:lnTo>
                <a:lnTo>
                  <a:pt x="4315" y="7930"/>
                </a:lnTo>
                <a:lnTo>
                  <a:pt x="4394" y="9018"/>
                </a:lnTo>
                <a:lnTo>
                  <a:pt x="4439" y="9570"/>
                </a:lnTo>
                <a:lnTo>
                  <a:pt x="4462" y="10107"/>
                </a:lnTo>
                <a:lnTo>
                  <a:pt x="4484" y="10630"/>
                </a:lnTo>
                <a:lnTo>
                  <a:pt x="4507" y="11082"/>
                </a:lnTo>
                <a:lnTo>
                  <a:pt x="4484" y="11520"/>
                </a:lnTo>
                <a:lnTo>
                  <a:pt x="4439" y="11874"/>
                </a:lnTo>
                <a:lnTo>
                  <a:pt x="4394" y="12029"/>
                </a:lnTo>
                <a:lnTo>
                  <a:pt x="4349" y="12171"/>
                </a:lnTo>
                <a:lnTo>
                  <a:pt x="4315" y="12284"/>
                </a:lnTo>
                <a:lnTo>
                  <a:pt x="4247" y="12354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19" name="Puzzle4"/>
          <p:cNvSpPr>
            <a:spLocks noEditPoints="1" noChangeArrowheads="1"/>
          </p:cNvSpPr>
          <p:nvPr/>
        </p:nvSpPr>
        <p:spPr bwMode="auto">
          <a:xfrm>
            <a:off x="3718741" y="3055785"/>
            <a:ext cx="974150" cy="1422845"/>
          </a:xfrm>
          <a:custGeom>
            <a:avLst/>
            <a:gdLst>
              <a:gd name="T0" fmla="*/ 8307 w 21600"/>
              <a:gd name="T1" fmla="*/ 11593 h 21600"/>
              <a:gd name="T2" fmla="*/ 453 w 21600"/>
              <a:gd name="T3" fmla="*/ 16938 h 21600"/>
              <a:gd name="T4" fmla="*/ 11500 w 21600"/>
              <a:gd name="T5" fmla="*/ 21600 h 21600"/>
              <a:gd name="T6" fmla="*/ 20920 w 21600"/>
              <a:gd name="T7" fmla="*/ 16751 h 21600"/>
              <a:gd name="T8" fmla="*/ 13972 w 21600"/>
              <a:gd name="T9" fmla="*/ 10888 h 21600"/>
              <a:gd name="T10" fmla="*/ 21033 w 21600"/>
              <a:gd name="T11" fmla="*/ 4716 h 21600"/>
              <a:gd name="T12" fmla="*/ 11102 w 21600"/>
              <a:gd name="T13" fmla="*/ 11 h 21600"/>
              <a:gd name="T14" fmla="*/ 453 w 21600"/>
              <a:gd name="T15" fmla="*/ 4716 h 21600"/>
              <a:gd name="T16" fmla="*/ 2076 w 21600"/>
              <a:gd name="T17" fmla="*/ 5664 h 21600"/>
              <a:gd name="T18" fmla="*/ 20203 w 21600"/>
              <a:gd name="T19" fmla="*/ 1598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3813" y="10590"/>
                </a:moveTo>
                <a:lnTo>
                  <a:pt x="3927" y="10513"/>
                </a:lnTo>
                <a:lnTo>
                  <a:pt x="4078" y="10425"/>
                </a:lnTo>
                <a:lnTo>
                  <a:pt x="4210" y="10359"/>
                </a:lnTo>
                <a:lnTo>
                  <a:pt x="4361" y="10315"/>
                </a:lnTo>
                <a:lnTo>
                  <a:pt x="4682" y="10237"/>
                </a:lnTo>
                <a:lnTo>
                  <a:pt x="5041" y="10193"/>
                </a:lnTo>
                <a:lnTo>
                  <a:pt x="5456" y="10171"/>
                </a:lnTo>
                <a:lnTo>
                  <a:pt x="5853" y="10193"/>
                </a:lnTo>
                <a:lnTo>
                  <a:pt x="6249" y="10260"/>
                </a:lnTo>
                <a:lnTo>
                  <a:pt x="6646" y="10337"/>
                </a:lnTo>
                <a:lnTo>
                  <a:pt x="7004" y="10469"/>
                </a:lnTo>
                <a:lnTo>
                  <a:pt x="7363" y="10612"/>
                </a:lnTo>
                <a:lnTo>
                  <a:pt x="7665" y="10788"/>
                </a:lnTo>
                <a:lnTo>
                  <a:pt x="7911" y="10998"/>
                </a:lnTo>
                <a:lnTo>
                  <a:pt x="8024" y="11097"/>
                </a:lnTo>
                <a:lnTo>
                  <a:pt x="8137" y="11207"/>
                </a:lnTo>
                <a:lnTo>
                  <a:pt x="8194" y="11340"/>
                </a:lnTo>
                <a:lnTo>
                  <a:pt x="8269" y="11461"/>
                </a:lnTo>
                <a:lnTo>
                  <a:pt x="8307" y="11593"/>
                </a:lnTo>
                <a:lnTo>
                  <a:pt x="8307" y="11714"/>
                </a:lnTo>
                <a:lnTo>
                  <a:pt x="8307" y="11868"/>
                </a:lnTo>
                <a:lnTo>
                  <a:pt x="8307" y="12012"/>
                </a:lnTo>
                <a:lnTo>
                  <a:pt x="8194" y="12265"/>
                </a:lnTo>
                <a:lnTo>
                  <a:pt x="8062" y="12519"/>
                </a:lnTo>
                <a:lnTo>
                  <a:pt x="7873" y="12706"/>
                </a:lnTo>
                <a:lnTo>
                  <a:pt x="7627" y="12904"/>
                </a:lnTo>
                <a:lnTo>
                  <a:pt x="7363" y="13048"/>
                </a:lnTo>
                <a:lnTo>
                  <a:pt x="7080" y="13180"/>
                </a:lnTo>
                <a:lnTo>
                  <a:pt x="6759" y="13257"/>
                </a:lnTo>
                <a:lnTo>
                  <a:pt x="6419" y="13345"/>
                </a:lnTo>
                <a:lnTo>
                  <a:pt x="6098" y="13389"/>
                </a:lnTo>
                <a:lnTo>
                  <a:pt x="5739" y="13389"/>
                </a:lnTo>
                <a:lnTo>
                  <a:pt x="5418" y="13389"/>
                </a:lnTo>
                <a:lnTo>
                  <a:pt x="5079" y="13345"/>
                </a:lnTo>
                <a:lnTo>
                  <a:pt x="4758" y="13301"/>
                </a:lnTo>
                <a:lnTo>
                  <a:pt x="4474" y="13213"/>
                </a:lnTo>
                <a:lnTo>
                  <a:pt x="4172" y="13114"/>
                </a:lnTo>
                <a:lnTo>
                  <a:pt x="3965" y="12982"/>
                </a:lnTo>
                <a:lnTo>
                  <a:pt x="3738" y="12838"/>
                </a:lnTo>
                <a:lnTo>
                  <a:pt x="3493" y="12706"/>
                </a:lnTo>
                <a:lnTo>
                  <a:pt x="3228" y="12607"/>
                </a:lnTo>
                <a:lnTo>
                  <a:pt x="2945" y="12519"/>
                </a:lnTo>
                <a:lnTo>
                  <a:pt x="2700" y="12431"/>
                </a:lnTo>
                <a:lnTo>
                  <a:pt x="2397" y="12375"/>
                </a:lnTo>
                <a:lnTo>
                  <a:pt x="2152" y="12331"/>
                </a:lnTo>
                <a:lnTo>
                  <a:pt x="1888" y="12309"/>
                </a:lnTo>
                <a:lnTo>
                  <a:pt x="1642" y="12309"/>
                </a:lnTo>
                <a:lnTo>
                  <a:pt x="1397" y="12331"/>
                </a:lnTo>
                <a:lnTo>
                  <a:pt x="1170" y="12397"/>
                </a:lnTo>
                <a:lnTo>
                  <a:pt x="962" y="12453"/>
                </a:lnTo>
                <a:lnTo>
                  <a:pt x="774" y="12563"/>
                </a:lnTo>
                <a:lnTo>
                  <a:pt x="623" y="12684"/>
                </a:lnTo>
                <a:lnTo>
                  <a:pt x="528" y="12838"/>
                </a:lnTo>
                <a:lnTo>
                  <a:pt x="453" y="13026"/>
                </a:lnTo>
                <a:lnTo>
                  <a:pt x="339" y="13477"/>
                </a:lnTo>
                <a:lnTo>
                  <a:pt x="226" y="13984"/>
                </a:lnTo>
                <a:lnTo>
                  <a:pt x="151" y="14535"/>
                </a:lnTo>
                <a:lnTo>
                  <a:pt x="113" y="15075"/>
                </a:lnTo>
                <a:lnTo>
                  <a:pt x="113" y="15626"/>
                </a:lnTo>
                <a:lnTo>
                  <a:pt x="151" y="16133"/>
                </a:lnTo>
                <a:lnTo>
                  <a:pt x="188" y="16376"/>
                </a:lnTo>
                <a:lnTo>
                  <a:pt x="264" y="16585"/>
                </a:lnTo>
                <a:lnTo>
                  <a:pt x="339" y="16773"/>
                </a:lnTo>
                <a:lnTo>
                  <a:pt x="453" y="16938"/>
                </a:lnTo>
                <a:lnTo>
                  <a:pt x="1095" y="16883"/>
                </a:lnTo>
                <a:lnTo>
                  <a:pt x="1963" y="16795"/>
                </a:lnTo>
                <a:lnTo>
                  <a:pt x="2945" y="16751"/>
                </a:lnTo>
                <a:lnTo>
                  <a:pt x="3965" y="16706"/>
                </a:lnTo>
                <a:lnTo>
                  <a:pt x="5022" y="16684"/>
                </a:lnTo>
                <a:lnTo>
                  <a:pt x="5947" y="16684"/>
                </a:lnTo>
                <a:lnTo>
                  <a:pt x="6759" y="16706"/>
                </a:lnTo>
                <a:lnTo>
                  <a:pt x="7363" y="16751"/>
                </a:lnTo>
                <a:lnTo>
                  <a:pt x="7948" y="16839"/>
                </a:lnTo>
                <a:lnTo>
                  <a:pt x="8458" y="16916"/>
                </a:lnTo>
                <a:lnTo>
                  <a:pt x="8893" y="17026"/>
                </a:lnTo>
                <a:lnTo>
                  <a:pt x="9289" y="17158"/>
                </a:lnTo>
                <a:lnTo>
                  <a:pt x="9572" y="17280"/>
                </a:lnTo>
                <a:lnTo>
                  <a:pt x="9799" y="17412"/>
                </a:lnTo>
                <a:lnTo>
                  <a:pt x="9969" y="17555"/>
                </a:lnTo>
                <a:lnTo>
                  <a:pt x="10120" y="17687"/>
                </a:lnTo>
                <a:lnTo>
                  <a:pt x="10158" y="17831"/>
                </a:lnTo>
                <a:lnTo>
                  <a:pt x="10195" y="17974"/>
                </a:lnTo>
                <a:lnTo>
                  <a:pt x="10158" y="18128"/>
                </a:lnTo>
                <a:lnTo>
                  <a:pt x="10082" y="18271"/>
                </a:lnTo>
                <a:lnTo>
                  <a:pt x="9969" y="18426"/>
                </a:lnTo>
                <a:lnTo>
                  <a:pt x="9837" y="18569"/>
                </a:lnTo>
                <a:lnTo>
                  <a:pt x="9648" y="18701"/>
                </a:lnTo>
                <a:lnTo>
                  <a:pt x="9440" y="18822"/>
                </a:lnTo>
                <a:lnTo>
                  <a:pt x="9213" y="18999"/>
                </a:lnTo>
                <a:lnTo>
                  <a:pt x="9044" y="19186"/>
                </a:lnTo>
                <a:lnTo>
                  <a:pt x="8893" y="19395"/>
                </a:lnTo>
                <a:lnTo>
                  <a:pt x="8817" y="19627"/>
                </a:lnTo>
                <a:lnTo>
                  <a:pt x="8779" y="19858"/>
                </a:lnTo>
                <a:lnTo>
                  <a:pt x="8779" y="20112"/>
                </a:lnTo>
                <a:lnTo>
                  <a:pt x="8855" y="20354"/>
                </a:lnTo>
                <a:lnTo>
                  <a:pt x="8968" y="20586"/>
                </a:lnTo>
                <a:lnTo>
                  <a:pt x="9138" y="20817"/>
                </a:lnTo>
                <a:lnTo>
                  <a:pt x="9365" y="21026"/>
                </a:lnTo>
                <a:lnTo>
                  <a:pt x="9610" y="21192"/>
                </a:lnTo>
                <a:lnTo>
                  <a:pt x="9950" y="21368"/>
                </a:lnTo>
                <a:lnTo>
                  <a:pt x="10120" y="21445"/>
                </a:lnTo>
                <a:lnTo>
                  <a:pt x="10346" y="21511"/>
                </a:lnTo>
                <a:lnTo>
                  <a:pt x="10516" y="21555"/>
                </a:lnTo>
                <a:lnTo>
                  <a:pt x="10743" y="21600"/>
                </a:lnTo>
                <a:lnTo>
                  <a:pt x="10988" y="21644"/>
                </a:lnTo>
                <a:lnTo>
                  <a:pt x="11215" y="21666"/>
                </a:lnTo>
                <a:lnTo>
                  <a:pt x="11498" y="21666"/>
                </a:lnTo>
                <a:lnTo>
                  <a:pt x="11762" y="21666"/>
                </a:lnTo>
                <a:lnTo>
                  <a:pt x="12253" y="21644"/>
                </a:lnTo>
                <a:lnTo>
                  <a:pt x="12763" y="21577"/>
                </a:lnTo>
                <a:lnTo>
                  <a:pt x="13197" y="21467"/>
                </a:lnTo>
                <a:lnTo>
                  <a:pt x="13556" y="21346"/>
                </a:lnTo>
                <a:lnTo>
                  <a:pt x="13896" y="21192"/>
                </a:lnTo>
                <a:lnTo>
                  <a:pt x="14179" y="21026"/>
                </a:lnTo>
                <a:lnTo>
                  <a:pt x="14444" y="20839"/>
                </a:lnTo>
                <a:lnTo>
                  <a:pt x="14576" y="20641"/>
                </a:lnTo>
                <a:lnTo>
                  <a:pt x="14727" y="20431"/>
                </a:lnTo>
                <a:lnTo>
                  <a:pt x="14765" y="20200"/>
                </a:lnTo>
                <a:lnTo>
                  <a:pt x="14802" y="19991"/>
                </a:lnTo>
                <a:lnTo>
                  <a:pt x="14727" y="19759"/>
                </a:lnTo>
                <a:lnTo>
                  <a:pt x="14613" y="19550"/>
                </a:lnTo>
                <a:lnTo>
                  <a:pt x="14444" y="19307"/>
                </a:lnTo>
                <a:lnTo>
                  <a:pt x="14217" y="19098"/>
                </a:lnTo>
                <a:lnTo>
                  <a:pt x="13934" y="18911"/>
                </a:lnTo>
                <a:lnTo>
                  <a:pt x="13669" y="18745"/>
                </a:lnTo>
                <a:lnTo>
                  <a:pt x="13462" y="18547"/>
                </a:lnTo>
                <a:lnTo>
                  <a:pt x="13311" y="18337"/>
                </a:lnTo>
                <a:lnTo>
                  <a:pt x="13197" y="18150"/>
                </a:lnTo>
                <a:lnTo>
                  <a:pt x="13122" y="17941"/>
                </a:lnTo>
                <a:lnTo>
                  <a:pt x="13122" y="17720"/>
                </a:lnTo>
                <a:lnTo>
                  <a:pt x="13122" y="17533"/>
                </a:lnTo>
                <a:lnTo>
                  <a:pt x="13197" y="17346"/>
                </a:lnTo>
                <a:lnTo>
                  <a:pt x="13273" y="17158"/>
                </a:lnTo>
                <a:lnTo>
                  <a:pt x="13386" y="16982"/>
                </a:lnTo>
                <a:lnTo>
                  <a:pt x="13537" y="16839"/>
                </a:lnTo>
                <a:lnTo>
                  <a:pt x="13707" y="16706"/>
                </a:lnTo>
                <a:lnTo>
                  <a:pt x="13896" y="16607"/>
                </a:lnTo>
                <a:lnTo>
                  <a:pt x="14104" y="16519"/>
                </a:lnTo>
                <a:lnTo>
                  <a:pt x="14330" y="16453"/>
                </a:lnTo>
                <a:lnTo>
                  <a:pt x="14538" y="16431"/>
                </a:lnTo>
                <a:lnTo>
                  <a:pt x="14897" y="16453"/>
                </a:lnTo>
                <a:lnTo>
                  <a:pt x="15406" y="16497"/>
                </a:lnTo>
                <a:lnTo>
                  <a:pt x="16105" y="16541"/>
                </a:lnTo>
                <a:lnTo>
                  <a:pt x="16898" y="16607"/>
                </a:lnTo>
                <a:lnTo>
                  <a:pt x="17804" y="16651"/>
                </a:lnTo>
                <a:lnTo>
                  <a:pt x="18786" y="16684"/>
                </a:lnTo>
                <a:lnTo>
                  <a:pt x="19844" y="16728"/>
                </a:lnTo>
                <a:lnTo>
                  <a:pt x="20920" y="16751"/>
                </a:lnTo>
                <a:lnTo>
                  <a:pt x="21109" y="16497"/>
                </a:lnTo>
                <a:lnTo>
                  <a:pt x="21241" y="16222"/>
                </a:lnTo>
                <a:lnTo>
                  <a:pt x="21392" y="15946"/>
                </a:lnTo>
                <a:lnTo>
                  <a:pt x="21467" y="15648"/>
                </a:lnTo>
                <a:lnTo>
                  <a:pt x="21543" y="15351"/>
                </a:lnTo>
                <a:lnTo>
                  <a:pt x="21618" y="15042"/>
                </a:lnTo>
                <a:lnTo>
                  <a:pt x="21618" y="14745"/>
                </a:lnTo>
                <a:lnTo>
                  <a:pt x="21618" y="14447"/>
                </a:lnTo>
                <a:lnTo>
                  <a:pt x="21618" y="14150"/>
                </a:lnTo>
                <a:lnTo>
                  <a:pt x="21581" y="13852"/>
                </a:lnTo>
                <a:lnTo>
                  <a:pt x="21505" y="13577"/>
                </a:lnTo>
                <a:lnTo>
                  <a:pt x="21430" y="13301"/>
                </a:lnTo>
                <a:lnTo>
                  <a:pt x="21354" y="13048"/>
                </a:lnTo>
                <a:lnTo>
                  <a:pt x="21241" y="12816"/>
                </a:lnTo>
                <a:lnTo>
                  <a:pt x="21146" y="12607"/>
                </a:lnTo>
                <a:lnTo>
                  <a:pt x="21033" y="12431"/>
                </a:lnTo>
                <a:lnTo>
                  <a:pt x="20920" y="12265"/>
                </a:lnTo>
                <a:lnTo>
                  <a:pt x="20769" y="12144"/>
                </a:lnTo>
                <a:lnTo>
                  <a:pt x="20637" y="12034"/>
                </a:lnTo>
                <a:lnTo>
                  <a:pt x="20486" y="11946"/>
                </a:lnTo>
                <a:lnTo>
                  <a:pt x="20297" y="11891"/>
                </a:lnTo>
                <a:lnTo>
                  <a:pt x="20165" y="11846"/>
                </a:lnTo>
                <a:lnTo>
                  <a:pt x="19976" y="11824"/>
                </a:lnTo>
                <a:lnTo>
                  <a:pt x="19806" y="11802"/>
                </a:lnTo>
                <a:lnTo>
                  <a:pt x="19390" y="11824"/>
                </a:lnTo>
                <a:lnTo>
                  <a:pt x="18956" y="11891"/>
                </a:lnTo>
                <a:lnTo>
                  <a:pt x="18503" y="11968"/>
                </a:lnTo>
                <a:lnTo>
                  <a:pt x="17993" y="12078"/>
                </a:lnTo>
                <a:lnTo>
                  <a:pt x="17653" y="12144"/>
                </a:lnTo>
                <a:lnTo>
                  <a:pt x="17332" y="12199"/>
                </a:lnTo>
                <a:lnTo>
                  <a:pt x="17049" y="12221"/>
                </a:lnTo>
                <a:lnTo>
                  <a:pt x="16747" y="12243"/>
                </a:lnTo>
                <a:lnTo>
                  <a:pt x="16464" y="12243"/>
                </a:lnTo>
                <a:lnTo>
                  <a:pt x="16218" y="12243"/>
                </a:lnTo>
                <a:lnTo>
                  <a:pt x="15992" y="12221"/>
                </a:lnTo>
                <a:lnTo>
                  <a:pt x="15746" y="12199"/>
                </a:lnTo>
                <a:lnTo>
                  <a:pt x="15520" y="12155"/>
                </a:lnTo>
                <a:lnTo>
                  <a:pt x="15350" y="12122"/>
                </a:lnTo>
                <a:lnTo>
                  <a:pt x="15161" y="12056"/>
                </a:lnTo>
                <a:lnTo>
                  <a:pt x="14972" y="11990"/>
                </a:lnTo>
                <a:lnTo>
                  <a:pt x="14689" y="11846"/>
                </a:lnTo>
                <a:lnTo>
                  <a:pt x="14444" y="11670"/>
                </a:lnTo>
                <a:lnTo>
                  <a:pt x="14255" y="11483"/>
                </a:lnTo>
                <a:lnTo>
                  <a:pt x="14104" y="11295"/>
                </a:lnTo>
                <a:lnTo>
                  <a:pt x="14028" y="11086"/>
                </a:lnTo>
                <a:lnTo>
                  <a:pt x="13972" y="10888"/>
                </a:lnTo>
                <a:lnTo>
                  <a:pt x="13972" y="10700"/>
                </a:lnTo>
                <a:lnTo>
                  <a:pt x="14009" y="10513"/>
                </a:lnTo>
                <a:lnTo>
                  <a:pt x="14066" y="10359"/>
                </a:lnTo>
                <a:lnTo>
                  <a:pt x="14179" y="10215"/>
                </a:lnTo>
                <a:lnTo>
                  <a:pt x="14406" y="10006"/>
                </a:lnTo>
                <a:lnTo>
                  <a:pt x="14651" y="9830"/>
                </a:lnTo>
                <a:lnTo>
                  <a:pt x="14878" y="9686"/>
                </a:lnTo>
                <a:lnTo>
                  <a:pt x="15123" y="9554"/>
                </a:lnTo>
                <a:lnTo>
                  <a:pt x="15350" y="9477"/>
                </a:lnTo>
                <a:lnTo>
                  <a:pt x="15558" y="9411"/>
                </a:lnTo>
                <a:lnTo>
                  <a:pt x="15803" y="9345"/>
                </a:lnTo>
                <a:lnTo>
                  <a:pt x="16030" y="9323"/>
                </a:lnTo>
                <a:lnTo>
                  <a:pt x="16256" y="9301"/>
                </a:lnTo>
                <a:lnTo>
                  <a:pt x="16464" y="9323"/>
                </a:lnTo>
                <a:lnTo>
                  <a:pt x="16690" y="9345"/>
                </a:lnTo>
                <a:lnTo>
                  <a:pt x="16898" y="9367"/>
                </a:lnTo>
                <a:lnTo>
                  <a:pt x="17332" y="9477"/>
                </a:lnTo>
                <a:lnTo>
                  <a:pt x="17767" y="9598"/>
                </a:lnTo>
                <a:lnTo>
                  <a:pt x="18163" y="9731"/>
                </a:lnTo>
                <a:lnTo>
                  <a:pt x="18597" y="9874"/>
                </a:lnTo>
                <a:lnTo>
                  <a:pt x="18994" y="10006"/>
                </a:lnTo>
                <a:lnTo>
                  <a:pt x="19428" y="10083"/>
                </a:lnTo>
                <a:lnTo>
                  <a:pt x="19617" y="10127"/>
                </a:lnTo>
                <a:lnTo>
                  <a:pt x="19844" y="10149"/>
                </a:lnTo>
                <a:lnTo>
                  <a:pt x="20013" y="10149"/>
                </a:lnTo>
                <a:lnTo>
                  <a:pt x="20240" y="10127"/>
                </a:lnTo>
                <a:lnTo>
                  <a:pt x="20410" y="10105"/>
                </a:lnTo>
                <a:lnTo>
                  <a:pt x="20637" y="10061"/>
                </a:lnTo>
                <a:lnTo>
                  <a:pt x="20844" y="9984"/>
                </a:lnTo>
                <a:lnTo>
                  <a:pt x="21033" y="9896"/>
                </a:lnTo>
                <a:lnTo>
                  <a:pt x="21146" y="9830"/>
                </a:lnTo>
                <a:lnTo>
                  <a:pt x="21203" y="9753"/>
                </a:lnTo>
                <a:lnTo>
                  <a:pt x="21279" y="9642"/>
                </a:lnTo>
                <a:lnTo>
                  <a:pt x="21354" y="9521"/>
                </a:lnTo>
                <a:lnTo>
                  <a:pt x="21430" y="9246"/>
                </a:lnTo>
                <a:lnTo>
                  <a:pt x="21430" y="8904"/>
                </a:lnTo>
                <a:lnTo>
                  <a:pt x="21430" y="8540"/>
                </a:lnTo>
                <a:lnTo>
                  <a:pt x="21392" y="8144"/>
                </a:lnTo>
                <a:lnTo>
                  <a:pt x="21354" y="7714"/>
                </a:lnTo>
                <a:lnTo>
                  <a:pt x="21279" y="7295"/>
                </a:lnTo>
                <a:lnTo>
                  <a:pt x="21146" y="6446"/>
                </a:lnTo>
                <a:lnTo>
                  <a:pt x="20995" y="5686"/>
                </a:lnTo>
                <a:lnTo>
                  <a:pt x="20958" y="5366"/>
                </a:lnTo>
                <a:lnTo>
                  <a:pt x="20958" y="5091"/>
                </a:lnTo>
                <a:lnTo>
                  <a:pt x="20958" y="4860"/>
                </a:lnTo>
                <a:lnTo>
                  <a:pt x="21033" y="4716"/>
                </a:lnTo>
                <a:lnTo>
                  <a:pt x="20637" y="4860"/>
                </a:lnTo>
                <a:lnTo>
                  <a:pt x="20127" y="4992"/>
                </a:lnTo>
                <a:lnTo>
                  <a:pt x="19617" y="5069"/>
                </a:lnTo>
                <a:lnTo>
                  <a:pt x="19032" y="5157"/>
                </a:lnTo>
                <a:lnTo>
                  <a:pt x="18465" y="5201"/>
                </a:lnTo>
                <a:lnTo>
                  <a:pt x="17842" y="5245"/>
                </a:lnTo>
                <a:lnTo>
                  <a:pt x="17219" y="5267"/>
                </a:lnTo>
                <a:lnTo>
                  <a:pt x="16615" y="5267"/>
                </a:lnTo>
                <a:lnTo>
                  <a:pt x="15992" y="5245"/>
                </a:lnTo>
                <a:lnTo>
                  <a:pt x="15369" y="5201"/>
                </a:lnTo>
                <a:lnTo>
                  <a:pt x="14840" y="5157"/>
                </a:lnTo>
                <a:lnTo>
                  <a:pt x="14293" y="5091"/>
                </a:lnTo>
                <a:lnTo>
                  <a:pt x="13783" y="5014"/>
                </a:lnTo>
                <a:lnTo>
                  <a:pt x="13386" y="4926"/>
                </a:lnTo>
                <a:lnTo>
                  <a:pt x="13027" y="4815"/>
                </a:lnTo>
                <a:lnTo>
                  <a:pt x="12725" y="4716"/>
                </a:lnTo>
                <a:lnTo>
                  <a:pt x="12480" y="4606"/>
                </a:lnTo>
                <a:lnTo>
                  <a:pt x="12291" y="4496"/>
                </a:lnTo>
                <a:lnTo>
                  <a:pt x="12197" y="4397"/>
                </a:lnTo>
                <a:lnTo>
                  <a:pt x="12083" y="4286"/>
                </a:lnTo>
                <a:lnTo>
                  <a:pt x="12046" y="4187"/>
                </a:lnTo>
                <a:lnTo>
                  <a:pt x="12008" y="4077"/>
                </a:lnTo>
                <a:lnTo>
                  <a:pt x="12046" y="3967"/>
                </a:lnTo>
                <a:lnTo>
                  <a:pt x="12121" y="3868"/>
                </a:lnTo>
                <a:lnTo>
                  <a:pt x="12197" y="3735"/>
                </a:lnTo>
                <a:lnTo>
                  <a:pt x="12291" y="3614"/>
                </a:lnTo>
                <a:lnTo>
                  <a:pt x="12442" y="3482"/>
                </a:lnTo>
                <a:lnTo>
                  <a:pt x="12631" y="3361"/>
                </a:lnTo>
                <a:lnTo>
                  <a:pt x="13065" y="3085"/>
                </a:lnTo>
                <a:lnTo>
                  <a:pt x="13537" y="2766"/>
                </a:lnTo>
                <a:lnTo>
                  <a:pt x="13783" y="2578"/>
                </a:lnTo>
                <a:lnTo>
                  <a:pt x="13934" y="2380"/>
                </a:lnTo>
                <a:lnTo>
                  <a:pt x="14028" y="2171"/>
                </a:lnTo>
                <a:lnTo>
                  <a:pt x="14104" y="1961"/>
                </a:lnTo>
                <a:lnTo>
                  <a:pt x="14104" y="1730"/>
                </a:lnTo>
                <a:lnTo>
                  <a:pt x="14066" y="1498"/>
                </a:lnTo>
                <a:lnTo>
                  <a:pt x="13972" y="1267"/>
                </a:lnTo>
                <a:lnTo>
                  <a:pt x="13820" y="1057"/>
                </a:lnTo>
                <a:lnTo>
                  <a:pt x="13594" y="837"/>
                </a:lnTo>
                <a:lnTo>
                  <a:pt x="13386" y="628"/>
                </a:lnTo>
                <a:lnTo>
                  <a:pt x="13103" y="462"/>
                </a:lnTo>
                <a:lnTo>
                  <a:pt x="12763" y="308"/>
                </a:lnTo>
                <a:lnTo>
                  <a:pt x="12404" y="187"/>
                </a:lnTo>
                <a:lnTo>
                  <a:pt x="12008" y="77"/>
                </a:lnTo>
                <a:lnTo>
                  <a:pt x="11574" y="33"/>
                </a:lnTo>
                <a:lnTo>
                  <a:pt x="11102" y="11"/>
                </a:lnTo>
                <a:lnTo>
                  <a:pt x="10667" y="11"/>
                </a:lnTo>
                <a:lnTo>
                  <a:pt x="10233" y="77"/>
                </a:lnTo>
                <a:lnTo>
                  <a:pt x="9837" y="187"/>
                </a:lnTo>
                <a:lnTo>
                  <a:pt x="9440" y="286"/>
                </a:lnTo>
                <a:lnTo>
                  <a:pt x="9062" y="462"/>
                </a:lnTo>
                <a:lnTo>
                  <a:pt x="8741" y="628"/>
                </a:lnTo>
                <a:lnTo>
                  <a:pt x="8458" y="815"/>
                </a:lnTo>
                <a:lnTo>
                  <a:pt x="8232" y="1035"/>
                </a:lnTo>
                <a:lnTo>
                  <a:pt x="8062" y="1245"/>
                </a:lnTo>
                <a:lnTo>
                  <a:pt x="7911" y="1476"/>
                </a:lnTo>
                <a:lnTo>
                  <a:pt x="7835" y="1708"/>
                </a:lnTo>
                <a:lnTo>
                  <a:pt x="7797" y="1961"/>
                </a:lnTo>
                <a:lnTo>
                  <a:pt x="7835" y="2193"/>
                </a:lnTo>
                <a:lnTo>
                  <a:pt x="7948" y="2402"/>
                </a:lnTo>
                <a:lnTo>
                  <a:pt x="8062" y="2534"/>
                </a:lnTo>
                <a:lnTo>
                  <a:pt x="8175" y="2644"/>
                </a:lnTo>
                <a:lnTo>
                  <a:pt x="8269" y="2744"/>
                </a:lnTo>
                <a:lnTo>
                  <a:pt x="8420" y="2832"/>
                </a:lnTo>
                <a:lnTo>
                  <a:pt x="8704" y="3019"/>
                </a:lnTo>
                <a:lnTo>
                  <a:pt x="8968" y="3206"/>
                </a:lnTo>
                <a:lnTo>
                  <a:pt x="9138" y="3405"/>
                </a:lnTo>
                <a:lnTo>
                  <a:pt x="9327" y="3570"/>
                </a:lnTo>
                <a:lnTo>
                  <a:pt x="9440" y="3735"/>
                </a:lnTo>
                <a:lnTo>
                  <a:pt x="9516" y="3890"/>
                </a:lnTo>
                <a:lnTo>
                  <a:pt x="9534" y="4033"/>
                </a:lnTo>
                <a:lnTo>
                  <a:pt x="9534" y="4165"/>
                </a:lnTo>
                <a:lnTo>
                  <a:pt x="9516" y="4286"/>
                </a:lnTo>
                <a:lnTo>
                  <a:pt x="9440" y="4397"/>
                </a:lnTo>
                <a:lnTo>
                  <a:pt x="9327" y="4496"/>
                </a:lnTo>
                <a:lnTo>
                  <a:pt x="9176" y="4562"/>
                </a:lnTo>
                <a:lnTo>
                  <a:pt x="9006" y="4628"/>
                </a:lnTo>
                <a:lnTo>
                  <a:pt x="8779" y="4694"/>
                </a:lnTo>
                <a:lnTo>
                  <a:pt x="8534" y="4716"/>
                </a:lnTo>
                <a:lnTo>
                  <a:pt x="8232" y="4716"/>
                </a:lnTo>
                <a:lnTo>
                  <a:pt x="7118" y="4738"/>
                </a:lnTo>
                <a:lnTo>
                  <a:pt x="5947" y="4771"/>
                </a:lnTo>
                <a:lnTo>
                  <a:pt x="4795" y="4815"/>
                </a:lnTo>
                <a:lnTo>
                  <a:pt x="3681" y="4860"/>
                </a:lnTo>
                <a:lnTo>
                  <a:pt x="2662" y="4882"/>
                </a:lnTo>
                <a:lnTo>
                  <a:pt x="1755" y="4882"/>
                </a:lnTo>
                <a:lnTo>
                  <a:pt x="1359" y="4860"/>
                </a:lnTo>
                <a:lnTo>
                  <a:pt x="981" y="4837"/>
                </a:lnTo>
                <a:lnTo>
                  <a:pt x="698" y="4771"/>
                </a:lnTo>
                <a:lnTo>
                  <a:pt x="453" y="4716"/>
                </a:lnTo>
                <a:lnTo>
                  <a:pt x="453" y="5322"/>
                </a:lnTo>
                <a:lnTo>
                  <a:pt x="453" y="6083"/>
                </a:lnTo>
                <a:lnTo>
                  <a:pt x="453" y="6909"/>
                </a:lnTo>
                <a:lnTo>
                  <a:pt x="453" y="7780"/>
                </a:lnTo>
                <a:lnTo>
                  <a:pt x="453" y="8606"/>
                </a:lnTo>
                <a:lnTo>
                  <a:pt x="453" y="9345"/>
                </a:lnTo>
                <a:lnTo>
                  <a:pt x="453" y="9918"/>
                </a:lnTo>
                <a:lnTo>
                  <a:pt x="453" y="10282"/>
                </a:lnTo>
                <a:lnTo>
                  <a:pt x="490" y="10381"/>
                </a:lnTo>
                <a:lnTo>
                  <a:pt x="547" y="10491"/>
                </a:lnTo>
                <a:lnTo>
                  <a:pt x="660" y="10590"/>
                </a:lnTo>
                <a:lnTo>
                  <a:pt x="811" y="10700"/>
                </a:lnTo>
                <a:lnTo>
                  <a:pt x="981" y="10811"/>
                </a:lnTo>
                <a:lnTo>
                  <a:pt x="1208" y="10888"/>
                </a:lnTo>
                <a:lnTo>
                  <a:pt x="1453" y="10954"/>
                </a:lnTo>
                <a:lnTo>
                  <a:pt x="1718" y="11020"/>
                </a:lnTo>
                <a:lnTo>
                  <a:pt x="1963" y="11064"/>
                </a:lnTo>
                <a:lnTo>
                  <a:pt x="2265" y="11086"/>
                </a:lnTo>
                <a:lnTo>
                  <a:pt x="2548" y="11064"/>
                </a:lnTo>
                <a:lnTo>
                  <a:pt x="2794" y="11042"/>
                </a:lnTo>
                <a:lnTo>
                  <a:pt x="3096" y="10976"/>
                </a:lnTo>
                <a:lnTo>
                  <a:pt x="3341" y="10888"/>
                </a:lnTo>
                <a:lnTo>
                  <a:pt x="3606" y="10766"/>
                </a:lnTo>
                <a:lnTo>
                  <a:pt x="3813" y="10590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20" name="Puzzle1"/>
          <p:cNvSpPr>
            <a:spLocks noEditPoints="1" noChangeArrowheads="1"/>
          </p:cNvSpPr>
          <p:nvPr/>
        </p:nvSpPr>
        <p:spPr bwMode="auto">
          <a:xfrm>
            <a:off x="3384331" y="2548951"/>
            <a:ext cx="1635699" cy="848218"/>
          </a:xfrm>
          <a:custGeom>
            <a:avLst/>
            <a:gdLst>
              <a:gd name="T0" fmla="*/ 16740 w 21600"/>
              <a:gd name="T1" fmla="*/ 21078 h 21600"/>
              <a:gd name="T2" fmla="*/ 16976 w 21600"/>
              <a:gd name="T3" fmla="*/ 521 h 21600"/>
              <a:gd name="T4" fmla="*/ 4725 w 21600"/>
              <a:gd name="T5" fmla="*/ 856 h 21600"/>
              <a:gd name="T6" fmla="*/ 5040 w 21600"/>
              <a:gd name="T7" fmla="*/ 21004 h 21600"/>
              <a:gd name="T8" fmla="*/ 10811 w 21600"/>
              <a:gd name="T9" fmla="*/ 12885 h 21600"/>
              <a:gd name="T10" fmla="*/ 10845 w 21600"/>
              <a:gd name="T11" fmla="*/ 8714 h 21600"/>
              <a:gd name="T12" fmla="*/ 21600 w 21600"/>
              <a:gd name="T13" fmla="*/ 10000 h 21600"/>
              <a:gd name="T14" fmla="*/ 56 w 21600"/>
              <a:gd name="T15" fmla="*/ 10000 h 21600"/>
              <a:gd name="T16" fmla="*/ 6086 w 21600"/>
              <a:gd name="T17" fmla="*/ 2569 h 21600"/>
              <a:gd name="T18" fmla="*/ 16132 w 21600"/>
              <a:gd name="T19" fmla="*/ 19552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9360" y="20836"/>
                </a:moveTo>
                <a:lnTo>
                  <a:pt x="9528" y="20836"/>
                </a:lnTo>
                <a:lnTo>
                  <a:pt x="9686" y="20762"/>
                </a:lnTo>
                <a:lnTo>
                  <a:pt x="9810" y="20687"/>
                </a:lnTo>
                <a:lnTo>
                  <a:pt x="9922" y="20575"/>
                </a:lnTo>
                <a:lnTo>
                  <a:pt x="10012" y="20426"/>
                </a:lnTo>
                <a:lnTo>
                  <a:pt x="10068" y="20296"/>
                </a:lnTo>
                <a:lnTo>
                  <a:pt x="10113" y="20110"/>
                </a:lnTo>
                <a:lnTo>
                  <a:pt x="10136" y="19905"/>
                </a:lnTo>
                <a:lnTo>
                  <a:pt x="10136" y="19682"/>
                </a:lnTo>
                <a:lnTo>
                  <a:pt x="10113" y="19440"/>
                </a:lnTo>
                <a:lnTo>
                  <a:pt x="10068" y="19142"/>
                </a:lnTo>
                <a:lnTo>
                  <a:pt x="10012" y="18900"/>
                </a:lnTo>
                <a:lnTo>
                  <a:pt x="9900" y="18620"/>
                </a:lnTo>
                <a:lnTo>
                  <a:pt x="9787" y="18285"/>
                </a:lnTo>
                <a:lnTo>
                  <a:pt x="9641" y="17968"/>
                </a:lnTo>
                <a:lnTo>
                  <a:pt x="9472" y="17652"/>
                </a:lnTo>
                <a:lnTo>
                  <a:pt x="9382" y="17466"/>
                </a:lnTo>
                <a:lnTo>
                  <a:pt x="9315" y="17298"/>
                </a:lnTo>
                <a:lnTo>
                  <a:pt x="9258" y="17112"/>
                </a:lnTo>
                <a:lnTo>
                  <a:pt x="9191" y="16926"/>
                </a:lnTo>
                <a:lnTo>
                  <a:pt x="9123" y="16535"/>
                </a:lnTo>
                <a:lnTo>
                  <a:pt x="9101" y="16144"/>
                </a:lnTo>
                <a:lnTo>
                  <a:pt x="9101" y="15753"/>
                </a:lnTo>
                <a:lnTo>
                  <a:pt x="9168" y="15362"/>
                </a:lnTo>
                <a:lnTo>
                  <a:pt x="9236" y="14971"/>
                </a:lnTo>
                <a:lnTo>
                  <a:pt x="9360" y="14580"/>
                </a:lnTo>
                <a:lnTo>
                  <a:pt x="9495" y="14244"/>
                </a:lnTo>
                <a:lnTo>
                  <a:pt x="9663" y="13891"/>
                </a:lnTo>
                <a:lnTo>
                  <a:pt x="9855" y="13611"/>
                </a:lnTo>
                <a:lnTo>
                  <a:pt x="10068" y="13351"/>
                </a:lnTo>
                <a:lnTo>
                  <a:pt x="10293" y="13146"/>
                </a:lnTo>
                <a:lnTo>
                  <a:pt x="10552" y="12997"/>
                </a:lnTo>
                <a:lnTo>
                  <a:pt x="10811" y="12885"/>
                </a:lnTo>
                <a:lnTo>
                  <a:pt x="11069" y="12866"/>
                </a:lnTo>
                <a:lnTo>
                  <a:pt x="11351" y="12885"/>
                </a:lnTo>
                <a:lnTo>
                  <a:pt x="11610" y="12997"/>
                </a:lnTo>
                <a:lnTo>
                  <a:pt x="11846" y="13183"/>
                </a:lnTo>
                <a:lnTo>
                  <a:pt x="12060" y="13388"/>
                </a:lnTo>
                <a:lnTo>
                  <a:pt x="12251" y="13648"/>
                </a:lnTo>
                <a:lnTo>
                  <a:pt x="12419" y="13928"/>
                </a:lnTo>
                <a:lnTo>
                  <a:pt x="12555" y="14244"/>
                </a:lnTo>
                <a:lnTo>
                  <a:pt x="12690" y="14617"/>
                </a:lnTo>
                <a:lnTo>
                  <a:pt x="12768" y="15008"/>
                </a:lnTo>
                <a:lnTo>
                  <a:pt x="12836" y="15399"/>
                </a:lnTo>
                <a:lnTo>
                  <a:pt x="12858" y="15753"/>
                </a:lnTo>
                <a:lnTo>
                  <a:pt x="12858" y="16144"/>
                </a:lnTo>
                <a:lnTo>
                  <a:pt x="12813" y="16535"/>
                </a:lnTo>
                <a:lnTo>
                  <a:pt x="12746" y="16888"/>
                </a:lnTo>
                <a:lnTo>
                  <a:pt x="12667" y="17224"/>
                </a:lnTo>
                <a:lnTo>
                  <a:pt x="12510" y="17503"/>
                </a:lnTo>
                <a:lnTo>
                  <a:pt x="12228" y="18043"/>
                </a:lnTo>
                <a:lnTo>
                  <a:pt x="11970" y="18546"/>
                </a:lnTo>
                <a:lnTo>
                  <a:pt x="11868" y="18751"/>
                </a:lnTo>
                <a:lnTo>
                  <a:pt x="11778" y="18974"/>
                </a:lnTo>
                <a:lnTo>
                  <a:pt x="11711" y="19179"/>
                </a:lnTo>
                <a:lnTo>
                  <a:pt x="11666" y="19365"/>
                </a:lnTo>
                <a:lnTo>
                  <a:pt x="11632" y="19570"/>
                </a:lnTo>
                <a:lnTo>
                  <a:pt x="11632" y="19756"/>
                </a:lnTo>
                <a:lnTo>
                  <a:pt x="11632" y="19942"/>
                </a:lnTo>
                <a:lnTo>
                  <a:pt x="11643" y="20110"/>
                </a:lnTo>
                <a:lnTo>
                  <a:pt x="11711" y="20296"/>
                </a:lnTo>
                <a:lnTo>
                  <a:pt x="11801" y="20464"/>
                </a:lnTo>
                <a:lnTo>
                  <a:pt x="11891" y="20650"/>
                </a:lnTo>
                <a:lnTo>
                  <a:pt x="12037" y="20836"/>
                </a:lnTo>
                <a:lnTo>
                  <a:pt x="12206" y="21004"/>
                </a:lnTo>
                <a:lnTo>
                  <a:pt x="12419" y="21190"/>
                </a:lnTo>
                <a:lnTo>
                  <a:pt x="12667" y="21320"/>
                </a:lnTo>
                <a:lnTo>
                  <a:pt x="12960" y="21432"/>
                </a:lnTo>
                <a:lnTo>
                  <a:pt x="13286" y="21544"/>
                </a:lnTo>
                <a:lnTo>
                  <a:pt x="13612" y="21655"/>
                </a:lnTo>
                <a:lnTo>
                  <a:pt x="13983" y="21693"/>
                </a:lnTo>
                <a:lnTo>
                  <a:pt x="14343" y="21730"/>
                </a:lnTo>
                <a:lnTo>
                  <a:pt x="14715" y="21730"/>
                </a:lnTo>
                <a:lnTo>
                  <a:pt x="15075" y="21730"/>
                </a:lnTo>
                <a:lnTo>
                  <a:pt x="15446" y="21655"/>
                </a:lnTo>
                <a:lnTo>
                  <a:pt x="15794" y="21581"/>
                </a:lnTo>
                <a:lnTo>
                  <a:pt x="16132" y="21432"/>
                </a:lnTo>
                <a:lnTo>
                  <a:pt x="16458" y="21302"/>
                </a:lnTo>
                <a:lnTo>
                  <a:pt x="16740" y="21078"/>
                </a:lnTo>
                <a:lnTo>
                  <a:pt x="16976" y="20836"/>
                </a:lnTo>
                <a:lnTo>
                  <a:pt x="17043" y="20650"/>
                </a:lnTo>
                <a:lnTo>
                  <a:pt x="17088" y="20426"/>
                </a:lnTo>
                <a:lnTo>
                  <a:pt x="17133" y="20222"/>
                </a:lnTo>
                <a:lnTo>
                  <a:pt x="17156" y="19980"/>
                </a:lnTo>
                <a:lnTo>
                  <a:pt x="17167" y="19477"/>
                </a:lnTo>
                <a:lnTo>
                  <a:pt x="17167" y="18974"/>
                </a:lnTo>
                <a:lnTo>
                  <a:pt x="17156" y="18397"/>
                </a:lnTo>
                <a:lnTo>
                  <a:pt x="17111" y="17820"/>
                </a:lnTo>
                <a:lnTo>
                  <a:pt x="17066" y="17261"/>
                </a:lnTo>
                <a:lnTo>
                  <a:pt x="16998" y="16646"/>
                </a:lnTo>
                <a:lnTo>
                  <a:pt x="16852" y="15511"/>
                </a:lnTo>
                <a:lnTo>
                  <a:pt x="16740" y="14393"/>
                </a:lnTo>
                <a:lnTo>
                  <a:pt x="16717" y="13928"/>
                </a:lnTo>
                <a:lnTo>
                  <a:pt x="16695" y="13462"/>
                </a:lnTo>
                <a:lnTo>
                  <a:pt x="16717" y="13071"/>
                </a:lnTo>
                <a:lnTo>
                  <a:pt x="16785" y="12755"/>
                </a:lnTo>
                <a:lnTo>
                  <a:pt x="16852" y="12419"/>
                </a:lnTo>
                <a:lnTo>
                  <a:pt x="16953" y="12140"/>
                </a:lnTo>
                <a:lnTo>
                  <a:pt x="17088" y="11898"/>
                </a:lnTo>
                <a:lnTo>
                  <a:pt x="17212" y="11675"/>
                </a:lnTo>
                <a:lnTo>
                  <a:pt x="17370" y="11470"/>
                </a:lnTo>
                <a:lnTo>
                  <a:pt x="17516" y="11284"/>
                </a:lnTo>
                <a:lnTo>
                  <a:pt x="17696" y="11135"/>
                </a:lnTo>
                <a:lnTo>
                  <a:pt x="17865" y="11042"/>
                </a:lnTo>
                <a:lnTo>
                  <a:pt x="18033" y="10930"/>
                </a:lnTo>
                <a:lnTo>
                  <a:pt x="18213" y="10893"/>
                </a:lnTo>
                <a:lnTo>
                  <a:pt x="18382" y="10893"/>
                </a:lnTo>
                <a:lnTo>
                  <a:pt x="18551" y="10967"/>
                </a:lnTo>
                <a:lnTo>
                  <a:pt x="18708" y="11042"/>
                </a:lnTo>
                <a:lnTo>
                  <a:pt x="18855" y="11172"/>
                </a:lnTo>
                <a:lnTo>
                  <a:pt x="19012" y="11358"/>
                </a:lnTo>
                <a:lnTo>
                  <a:pt x="19136" y="11600"/>
                </a:lnTo>
                <a:lnTo>
                  <a:pt x="19271" y="11861"/>
                </a:lnTo>
                <a:lnTo>
                  <a:pt x="19440" y="12028"/>
                </a:lnTo>
                <a:lnTo>
                  <a:pt x="19608" y="12177"/>
                </a:lnTo>
                <a:lnTo>
                  <a:pt x="19822" y="12289"/>
                </a:lnTo>
                <a:lnTo>
                  <a:pt x="20025" y="12289"/>
                </a:lnTo>
                <a:lnTo>
                  <a:pt x="20238" y="12289"/>
                </a:lnTo>
                <a:lnTo>
                  <a:pt x="20452" y="12215"/>
                </a:lnTo>
                <a:lnTo>
                  <a:pt x="20643" y="12103"/>
                </a:lnTo>
                <a:lnTo>
                  <a:pt x="20846" y="11973"/>
                </a:lnTo>
                <a:lnTo>
                  <a:pt x="21037" y="11786"/>
                </a:lnTo>
                <a:lnTo>
                  <a:pt x="21206" y="11563"/>
                </a:lnTo>
                <a:lnTo>
                  <a:pt x="21363" y="11321"/>
                </a:lnTo>
                <a:lnTo>
                  <a:pt x="21465" y="11079"/>
                </a:lnTo>
                <a:lnTo>
                  <a:pt x="21577" y="10744"/>
                </a:lnTo>
                <a:lnTo>
                  <a:pt x="21622" y="10427"/>
                </a:lnTo>
                <a:lnTo>
                  <a:pt x="21645" y="10111"/>
                </a:lnTo>
                <a:lnTo>
                  <a:pt x="21622" y="9608"/>
                </a:lnTo>
                <a:lnTo>
                  <a:pt x="21577" y="9142"/>
                </a:lnTo>
                <a:lnTo>
                  <a:pt x="21465" y="8751"/>
                </a:lnTo>
                <a:lnTo>
                  <a:pt x="21363" y="8397"/>
                </a:lnTo>
                <a:lnTo>
                  <a:pt x="21206" y="8062"/>
                </a:lnTo>
                <a:lnTo>
                  <a:pt x="21037" y="7820"/>
                </a:lnTo>
                <a:lnTo>
                  <a:pt x="20846" y="7597"/>
                </a:lnTo>
                <a:lnTo>
                  <a:pt x="20643" y="7429"/>
                </a:lnTo>
                <a:lnTo>
                  <a:pt x="20452" y="7317"/>
                </a:lnTo>
                <a:lnTo>
                  <a:pt x="20238" y="7206"/>
                </a:lnTo>
                <a:lnTo>
                  <a:pt x="20025" y="7168"/>
                </a:lnTo>
                <a:lnTo>
                  <a:pt x="19822" y="7206"/>
                </a:lnTo>
                <a:lnTo>
                  <a:pt x="19608" y="7243"/>
                </a:lnTo>
                <a:lnTo>
                  <a:pt x="19440" y="7355"/>
                </a:lnTo>
                <a:lnTo>
                  <a:pt x="19271" y="7504"/>
                </a:lnTo>
                <a:lnTo>
                  <a:pt x="19136" y="7708"/>
                </a:lnTo>
                <a:lnTo>
                  <a:pt x="19012" y="7895"/>
                </a:lnTo>
                <a:lnTo>
                  <a:pt x="18832" y="8025"/>
                </a:lnTo>
                <a:lnTo>
                  <a:pt x="18663" y="8174"/>
                </a:lnTo>
                <a:lnTo>
                  <a:pt x="18472" y="8248"/>
                </a:lnTo>
                <a:lnTo>
                  <a:pt x="18270" y="8286"/>
                </a:lnTo>
                <a:lnTo>
                  <a:pt x="18078" y="8323"/>
                </a:lnTo>
                <a:lnTo>
                  <a:pt x="17887" y="8323"/>
                </a:lnTo>
                <a:lnTo>
                  <a:pt x="17696" y="8248"/>
                </a:lnTo>
                <a:lnTo>
                  <a:pt x="17493" y="8174"/>
                </a:lnTo>
                <a:lnTo>
                  <a:pt x="17302" y="8062"/>
                </a:lnTo>
                <a:lnTo>
                  <a:pt x="17133" y="7969"/>
                </a:lnTo>
                <a:lnTo>
                  <a:pt x="16976" y="7783"/>
                </a:lnTo>
                <a:lnTo>
                  <a:pt x="16852" y="7597"/>
                </a:lnTo>
                <a:lnTo>
                  <a:pt x="16740" y="7429"/>
                </a:lnTo>
                <a:lnTo>
                  <a:pt x="16672" y="7168"/>
                </a:lnTo>
                <a:lnTo>
                  <a:pt x="16638" y="6926"/>
                </a:lnTo>
                <a:lnTo>
                  <a:pt x="16616" y="6498"/>
                </a:lnTo>
                <a:lnTo>
                  <a:pt x="16616" y="5772"/>
                </a:lnTo>
                <a:lnTo>
                  <a:pt x="16650" y="4915"/>
                </a:lnTo>
                <a:lnTo>
                  <a:pt x="16695" y="3928"/>
                </a:lnTo>
                <a:lnTo>
                  <a:pt x="16762" y="2960"/>
                </a:lnTo>
                <a:lnTo>
                  <a:pt x="16830" y="1992"/>
                </a:lnTo>
                <a:lnTo>
                  <a:pt x="16908" y="1173"/>
                </a:lnTo>
                <a:lnTo>
                  <a:pt x="16976" y="521"/>
                </a:lnTo>
                <a:lnTo>
                  <a:pt x="16953" y="521"/>
                </a:lnTo>
                <a:lnTo>
                  <a:pt x="16931" y="521"/>
                </a:lnTo>
                <a:lnTo>
                  <a:pt x="16267" y="484"/>
                </a:lnTo>
                <a:lnTo>
                  <a:pt x="15637" y="428"/>
                </a:lnTo>
                <a:lnTo>
                  <a:pt x="15063" y="353"/>
                </a:lnTo>
                <a:lnTo>
                  <a:pt x="14523" y="279"/>
                </a:lnTo>
                <a:lnTo>
                  <a:pt x="14040" y="167"/>
                </a:lnTo>
                <a:lnTo>
                  <a:pt x="13635" y="93"/>
                </a:lnTo>
                <a:lnTo>
                  <a:pt x="13331" y="18"/>
                </a:lnTo>
                <a:lnTo>
                  <a:pt x="13117" y="18"/>
                </a:lnTo>
                <a:lnTo>
                  <a:pt x="12982" y="18"/>
                </a:lnTo>
                <a:lnTo>
                  <a:pt x="12858" y="130"/>
                </a:lnTo>
                <a:lnTo>
                  <a:pt x="12723" y="279"/>
                </a:lnTo>
                <a:lnTo>
                  <a:pt x="12622" y="446"/>
                </a:lnTo>
                <a:lnTo>
                  <a:pt x="12510" y="670"/>
                </a:lnTo>
                <a:lnTo>
                  <a:pt x="12419" y="912"/>
                </a:lnTo>
                <a:lnTo>
                  <a:pt x="12363" y="1210"/>
                </a:lnTo>
                <a:lnTo>
                  <a:pt x="12318" y="1526"/>
                </a:lnTo>
                <a:lnTo>
                  <a:pt x="12273" y="1843"/>
                </a:lnTo>
                <a:lnTo>
                  <a:pt x="12251" y="2215"/>
                </a:lnTo>
                <a:lnTo>
                  <a:pt x="12273" y="2532"/>
                </a:lnTo>
                <a:lnTo>
                  <a:pt x="12318" y="2886"/>
                </a:lnTo>
                <a:lnTo>
                  <a:pt x="12386" y="3240"/>
                </a:lnTo>
                <a:lnTo>
                  <a:pt x="12464" y="3556"/>
                </a:lnTo>
                <a:lnTo>
                  <a:pt x="12577" y="3891"/>
                </a:lnTo>
                <a:lnTo>
                  <a:pt x="12746" y="4171"/>
                </a:lnTo>
                <a:lnTo>
                  <a:pt x="12926" y="4487"/>
                </a:lnTo>
                <a:lnTo>
                  <a:pt x="13050" y="4860"/>
                </a:lnTo>
                <a:lnTo>
                  <a:pt x="13162" y="5251"/>
                </a:lnTo>
                <a:lnTo>
                  <a:pt x="13218" y="5604"/>
                </a:lnTo>
                <a:lnTo>
                  <a:pt x="13263" y="5995"/>
                </a:lnTo>
                <a:lnTo>
                  <a:pt x="13241" y="6386"/>
                </a:lnTo>
                <a:lnTo>
                  <a:pt x="13218" y="6740"/>
                </a:lnTo>
                <a:lnTo>
                  <a:pt x="13139" y="7094"/>
                </a:lnTo>
                <a:lnTo>
                  <a:pt x="13050" y="7429"/>
                </a:lnTo>
                <a:lnTo>
                  <a:pt x="12903" y="7746"/>
                </a:lnTo>
                <a:lnTo>
                  <a:pt x="12723" y="8025"/>
                </a:lnTo>
                <a:lnTo>
                  <a:pt x="12532" y="8286"/>
                </a:lnTo>
                <a:lnTo>
                  <a:pt x="12318" y="8491"/>
                </a:lnTo>
                <a:lnTo>
                  <a:pt x="12060" y="8677"/>
                </a:lnTo>
                <a:lnTo>
                  <a:pt x="11756" y="8788"/>
                </a:lnTo>
                <a:lnTo>
                  <a:pt x="11452" y="8826"/>
                </a:lnTo>
                <a:lnTo>
                  <a:pt x="11283" y="8826"/>
                </a:lnTo>
                <a:lnTo>
                  <a:pt x="11126" y="8826"/>
                </a:lnTo>
                <a:lnTo>
                  <a:pt x="11002" y="8788"/>
                </a:lnTo>
                <a:lnTo>
                  <a:pt x="10845" y="8714"/>
                </a:lnTo>
                <a:lnTo>
                  <a:pt x="10721" y="8640"/>
                </a:lnTo>
                <a:lnTo>
                  <a:pt x="10608" y="8565"/>
                </a:lnTo>
                <a:lnTo>
                  <a:pt x="10485" y="8453"/>
                </a:lnTo>
                <a:lnTo>
                  <a:pt x="10372" y="8323"/>
                </a:lnTo>
                <a:lnTo>
                  <a:pt x="10181" y="8062"/>
                </a:lnTo>
                <a:lnTo>
                  <a:pt x="10035" y="7746"/>
                </a:lnTo>
                <a:lnTo>
                  <a:pt x="9900" y="7392"/>
                </a:lnTo>
                <a:lnTo>
                  <a:pt x="9787" y="7001"/>
                </a:lnTo>
                <a:lnTo>
                  <a:pt x="9731" y="6610"/>
                </a:lnTo>
                <a:lnTo>
                  <a:pt x="9686" y="6219"/>
                </a:lnTo>
                <a:lnTo>
                  <a:pt x="9663" y="5772"/>
                </a:lnTo>
                <a:lnTo>
                  <a:pt x="9686" y="5381"/>
                </a:lnTo>
                <a:lnTo>
                  <a:pt x="9753" y="4990"/>
                </a:lnTo>
                <a:lnTo>
                  <a:pt x="9832" y="4636"/>
                </a:lnTo>
                <a:lnTo>
                  <a:pt x="9945" y="4320"/>
                </a:lnTo>
                <a:lnTo>
                  <a:pt x="10068" y="4022"/>
                </a:lnTo>
                <a:lnTo>
                  <a:pt x="10203" y="3817"/>
                </a:lnTo>
                <a:lnTo>
                  <a:pt x="10316" y="3593"/>
                </a:lnTo>
                <a:lnTo>
                  <a:pt x="10395" y="3351"/>
                </a:lnTo>
                <a:lnTo>
                  <a:pt x="10462" y="3109"/>
                </a:lnTo>
                <a:lnTo>
                  <a:pt x="10507" y="2848"/>
                </a:lnTo>
                <a:lnTo>
                  <a:pt x="10530" y="2606"/>
                </a:lnTo>
                <a:lnTo>
                  <a:pt x="10507" y="2346"/>
                </a:lnTo>
                <a:lnTo>
                  <a:pt x="10462" y="2141"/>
                </a:lnTo>
                <a:lnTo>
                  <a:pt x="10395" y="1880"/>
                </a:lnTo>
                <a:lnTo>
                  <a:pt x="10293" y="1638"/>
                </a:lnTo>
                <a:lnTo>
                  <a:pt x="10158" y="1415"/>
                </a:lnTo>
                <a:lnTo>
                  <a:pt x="9967" y="1210"/>
                </a:lnTo>
                <a:lnTo>
                  <a:pt x="9753" y="986"/>
                </a:lnTo>
                <a:lnTo>
                  <a:pt x="9495" y="819"/>
                </a:lnTo>
                <a:lnTo>
                  <a:pt x="9191" y="670"/>
                </a:lnTo>
                <a:lnTo>
                  <a:pt x="8842" y="521"/>
                </a:lnTo>
                <a:lnTo>
                  <a:pt x="8471" y="446"/>
                </a:lnTo>
                <a:lnTo>
                  <a:pt x="7998" y="428"/>
                </a:lnTo>
                <a:lnTo>
                  <a:pt x="7413" y="428"/>
                </a:lnTo>
                <a:lnTo>
                  <a:pt x="6817" y="446"/>
                </a:lnTo>
                <a:lnTo>
                  <a:pt x="6187" y="521"/>
                </a:lnTo>
                <a:lnTo>
                  <a:pt x="5602" y="633"/>
                </a:lnTo>
                <a:lnTo>
                  <a:pt x="5107" y="744"/>
                </a:lnTo>
                <a:lnTo>
                  <a:pt x="4725" y="856"/>
                </a:lnTo>
                <a:lnTo>
                  <a:pt x="4848" y="1564"/>
                </a:lnTo>
                <a:lnTo>
                  <a:pt x="5028" y="2495"/>
                </a:lnTo>
                <a:lnTo>
                  <a:pt x="5175" y="3556"/>
                </a:lnTo>
                <a:lnTo>
                  <a:pt x="5298" y="4673"/>
                </a:lnTo>
                <a:lnTo>
                  <a:pt x="5343" y="5213"/>
                </a:lnTo>
                <a:lnTo>
                  <a:pt x="5388" y="5753"/>
                </a:lnTo>
                <a:lnTo>
                  <a:pt x="5411" y="6275"/>
                </a:lnTo>
                <a:lnTo>
                  <a:pt x="5411" y="6740"/>
                </a:lnTo>
                <a:lnTo>
                  <a:pt x="5366" y="7168"/>
                </a:lnTo>
                <a:lnTo>
                  <a:pt x="5321" y="7541"/>
                </a:lnTo>
                <a:lnTo>
                  <a:pt x="5287" y="7708"/>
                </a:lnTo>
                <a:lnTo>
                  <a:pt x="5242" y="7857"/>
                </a:lnTo>
                <a:lnTo>
                  <a:pt x="5197" y="7969"/>
                </a:lnTo>
                <a:lnTo>
                  <a:pt x="5130" y="8062"/>
                </a:lnTo>
                <a:lnTo>
                  <a:pt x="5006" y="8248"/>
                </a:lnTo>
                <a:lnTo>
                  <a:pt x="4848" y="8397"/>
                </a:lnTo>
                <a:lnTo>
                  <a:pt x="4725" y="8528"/>
                </a:lnTo>
                <a:lnTo>
                  <a:pt x="4567" y="8640"/>
                </a:lnTo>
                <a:lnTo>
                  <a:pt x="4421" y="8714"/>
                </a:lnTo>
                <a:lnTo>
                  <a:pt x="4263" y="8751"/>
                </a:lnTo>
                <a:lnTo>
                  <a:pt x="4095" y="8788"/>
                </a:lnTo>
                <a:lnTo>
                  <a:pt x="3948" y="8788"/>
                </a:lnTo>
                <a:lnTo>
                  <a:pt x="3791" y="8751"/>
                </a:lnTo>
                <a:lnTo>
                  <a:pt x="3667" y="8714"/>
                </a:lnTo>
                <a:lnTo>
                  <a:pt x="3510" y="8677"/>
                </a:lnTo>
                <a:lnTo>
                  <a:pt x="3386" y="8602"/>
                </a:lnTo>
                <a:lnTo>
                  <a:pt x="3251" y="8491"/>
                </a:lnTo>
                <a:lnTo>
                  <a:pt x="3127" y="8360"/>
                </a:lnTo>
                <a:lnTo>
                  <a:pt x="3015" y="8248"/>
                </a:lnTo>
                <a:lnTo>
                  <a:pt x="2925" y="8062"/>
                </a:lnTo>
                <a:lnTo>
                  <a:pt x="2778" y="7857"/>
                </a:lnTo>
                <a:lnTo>
                  <a:pt x="2610" y="7671"/>
                </a:lnTo>
                <a:lnTo>
                  <a:pt x="2407" y="7541"/>
                </a:lnTo>
                <a:lnTo>
                  <a:pt x="2171" y="7466"/>
                </a:lnTo>
                <a:lnTo>
                  <a:pt x="1957" y="7429"/>
                </a:lnTo>
                <a:lnTo>
                  <a:pt x="1698" y="7429"/>
                </a:lnTo>
                <a:lnTo>
                  <a:pt x="1462" y="7466"/>
                </a:lnTo>
                <a:lnTo>
                  <a:pt x="1226" y="7559"/>
                </a:lnTo>
                <a:lnTo>
                  <a:pt x="989" y="7708"/>
                </a:lnTo>
                <a:lnTo>
                  <a:pt x="776" y="7932"/>
                </a:lnTo>
                <a:lnTo>
                  <a:pt x="551" y="8211"/>
                </a:lnTo>
                <a:lnTo>
                  <a:pt x="382" y="8528"/>
                </a:lnTo>
                <a:lnTo>
                  <a:pt x="315" y="8714"/>
                </a:lnTo>
                <a:lnTo>
                  <a:pt x="236" y="8919"/>
                </a:lnTo>
                <a:lnTo>
                  <a:pt x="191" y="9142"/>
                </a:lnTo>
                <a:lnTo>
                  <a:pt x="123" y="9347"/>
                </a:lnTo>
                <a:lnTo>
                  <a:pt x="78" y="9608"/>
                </a:lnTo>
                <a:lnTo>
                  <a:pt x="56" y="9887"/>
                </a:lnTo>
                <a:lnTo>
                  <a:pt x="33" y="10185"/>
                </a:lnTo>
                <a:lnTo>
                  <a:pt x="33" y="10464"/>
                </a:lnTo>
                <a:lnTo>
                  <a:pt x="33" y="10706"/>
                </a:lnTo>
                <a:lnTo>
                  <a:pt x="56" y="10967"/>
                </a:lnTo>
                <a:lnTo>
                  <a:pt x="78" y="11172"/>
                </a:lnTo>
                <a:lnTo>
                  <a:pt x="123" y="11395"/>
                </a:lnTo>
                <a:lnTo>
                  <a:pt x="168" y="11600"/>
                </a:lnTo>
                <a:lnTo>
                  <a:pt x="236" y="11786"/>
                </a:lnTo>
                <a:lnTo>
                  <a:pt x="292" y="11973"/>
                </a:lnTo>
                <a:lnTo>
                  <a:pt x="382" y="12140"/>
                </a:lnTo>
                <a:lnTo>
                  <a:pt x="540" y="12419"/>
                </a:lnTo>
                <a:lnTo>
                  <a:pt x="731" y="12680"/>
                </a:lnTo>
                <a:lnTo>
                  <a:pt x="944" y="12866"/>
                </a:lnTo>
                <a:lnTo>
                  <a:pt x="1158" y="12997"/>
                </a:lnTo>
                <a:lnTo>
                  <a:pt x="1395" y="13108"/>
                </a:lnTo>
                <a:lnTo>
                  <a:pt x="1608" y="13183"/>
                </a:lnTo>
                <a:lnTo>
                  <a:pt x="1856" y="13183"/>
                </a:lnTo>
                <a:lnTo>
                  <a:pt x="2070" y="13146"/>
                </a:lnTo>
                <a:lnTo>
                  <a:pt x="2261" y="13071"/>
                </a:lnTo>
                <a:lnTo>
                  <a:pt x="2430" y="12960"/>
                </a:lnTo>
                <a:lnTo>
                  <a:pt x="2587" y="12792"/>
                </a:lnTo>
                <a:lnTo>
                  <a:pt x="2688" y="12606"/>
                </a:lnTo>
                <a:lnTo>
                  <a:pt x="2801" y="12419"/>
                </a:lnTo>
                <a:lnTo>
                  <a:pt x="2925" y="12289"/>
                </a:lnTo>
                <a:lnTo>
                  <a:pt x="3082" y="12177"/>
                </a:lnTo>
                <a:lnTo>
                  <a:pt x="3228" y="12103"/>
                </a:lnTo>
                <a:lnTo>
                  <a:pt x="3408" y="12103"/>
                </a:lnTo>
                <a:lnTo>
                  <a:pt x="3577" y="12103"/>
                </a:lnTo>
                <a:lnTo>
                  <a:pt x="3723" y="12177"/>
                </a:lnTo>
                <a:lnTo>
                  <a:pt x="3903" y="12252"/>
                </a:lnTo>
                <a:lnTo>
                  <a:pt x="4072" y="12364"/>
                </a:lnTo>
                <a:lnTo>
                  <a:pt x="4230" y="12494"/>
                </a:lnTo>
                <a:lnTo>
                  <a:pt x="4353" y="12643"/>
                </a:lnTo>
                <a:lnTo>
                  <a:pt x="4488" y="12829"/>
                </a:lnTo>
                <a:lnTo>
                  <a:pt x="4567" y="13034"/>
                </a:lnTo>
                <a:lnTo>
                  <a:pt x="4657" y="13257"/>
                </a:lnTo>
                <a:lnTo>
                  <a:pt x="4702" y="13462"/>
                </a:lnTo>
                <a:lnTo>
                  <a:pt x="4725" y="13686"/>
                </a:lnTo>
                <a:lnTo>
                  <a:pt x="4702" y="14282"/>
                </a:lnTo>
                <a:lnTo>
                  <a:pt x="4657" y="15045"/>
                </a:lnTo>
                <a:lnTo>
                  <a:pt x="4612" y="15976"/>
                </a:lnTo>
                <a:lnTo>
                  <a:pt x="4590" y="16926"/>
                </a:lnTo>
                <a:lnTo>
                  <a:pt x="4567" y="17968"/>
                </a:lnTo>
                <a:lnTo>
                  <a:pt x="4567" y="19011"/>
                </a:lnTo>
                <a:lnTo>
                  <a:pt x="4590" y="19514"/>
                </a:lnTo>
                <a:lnTo>
                  <a:pt x="4612" y="19980"/>
                </a:lnTo>
                <a:lnTo>
                  <a:pt x="4657" y="20426"/>
                </a:lnTo>
                <a:lnTo>
                  <a:pt x="4725" y="20836"/>
                </a:lnTo>
                <a:lnTo>
                  <a:pt x="4848" y="20929"/>
                </a:lnTo>
                <a:lnTo>
                  <a:pt x="5040" y="21004"/>
                </a:lnTo>
                <a:lnTo>
                  <a:pt x="5265" y="21078"/>
                </a:lnTo>
                <a:lnTo>
                  <a:pt x="5478" y="21115"/>
                </a:lnTo>
                <a:lnTo>
                  <a:pt x="6041" y="21115"/>
                </a:lnTo>
                <a:lnTo>
                  <a:pt x="6637" y="21078"/>
                </a:lnTo>
                <a:lnTo>
                  <a:pt x="7312" y="21004"/>
                </a:lnTo>
                <a:lnTo>
                  <a:pt x="7998" y="20929"/>
                </a:lnTo>
                <a:lnTo>
                  <a:pt x="8696" y="20855"/>
                </a:lnTo>
                <a:lnTo>
                  <a:pt x="9360" y="20836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21" name="Puzzle3"/>
          <p:cNvSpPr>
            <a:spLocks noEditPoints="1" noChangeArrowheads="1"/>
          </p:cNvSpPr>
          <p:nvPr/>
        </p:nvSpPr>
        <p:spPr bwMode="auto">
          <a:xfrm>
            <a:off x="6482794" y="2191869"/>
            <a:ext cx="1012316" cy="1221887"/>
          </a:xfrm>
          <a:custGeom>
            <a:avLst/>
            <a:gdLst>
              <a:gd name="T0" fmla="*/ 10391 w 21600"/>
              <a:gd name="T1" fmla="*/ 15806 h 21600"/>
              <a:gd name="T2" fmla="*/ 20551 w 21600"/>
              <a:gd name="T3" fmla="*/ 21088 h 21600"/>
              <a:gd name="T4" fmla="*/ 13180 w 21600"/>
              <a:gd name="T5" fmla="*/ 13801 h 21600"/>
              <a:gd name="T6" fmla="*/ 20551 w 21600"/>
              <a:gd name="T7" fmla="*/ 7025 h 21600"/>
              <a:gd name="T8" fmla="*/ 10500 w 21600"/>
              <a:gd name="T9" fmla="*/ 52 h 21600"/>
              <a:gd name="T10" fmla="*/ 692 w 21600"/>
              <a:gd name="T11" fmla="*/ 6802 h 21600"/>
              <a:gd name="T12" fmla="*/ 8064 w 21600"/>
              <a:gd name="T13" fmla="*/ 13526 h 21600"/>
              <a:gd name="T14" fmla="*/ 692 w 21600"/>
              <a:gd name="T15" fmla="*/ 21088 h 21600"/>
              <a:gd name="T16" fmla="*/ 2273 w 21600"/>
              <a:gd name="T17" fmla="*/ 7719 h 21600"/>
              <a:gd name="T18" fmla="*/ 19149 w 21600"/>
              <a:gd name="T19" fmla="*/ 20237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6625" y="20892"/>
                </a:moveTo>
                <a:lnTo>
                  <a:pt x="7105" y="21023"/>
                </a:lnTo>
                <a:lnTo>
                  <a:pt x="7513" y="21088"/>
                </a:lnTo>
                <a:lnTo>
                  <a:pt x="7922" y="21115"/>
                </a:lnTo>
                <a:lnTo>
                  <a:pt x="8242" y="21115"/>
                </a:lnTo>
                <a:lnTo>
                  <a:pt x="8544" y="21062"/>
                </a:lnTo>
                <a:lnTo>
                  <a:pt x="8810" y="20997"/>
                </a:lnTo>
                <a:lnTo>
                  <a:pt x="9023" y="20892"/>
                </a:lnTo>
                <a:lnTo>
                  <a:pt x="9148" y="20761"/>
                </a:lnTo>
                <a:lnTo>
                  <a:pt x="9290" y="20616"/>
                </a:lnTo>
                <a:lnTo>
                  <a:pt x="9361" y="20459"/>
                </a:lnTo>
                <a:lnTo>
                  <a:pt x="9396" y="20289"/>
                </a:lnTo>
                <a:lnTo>
                  <a:pt x="9396" y="20092"/>
                </a:lnTo>
                <a:lnTo>
                  <a:pt x="9325" y="19909"/>
                </a:lnTo>
                <a:lnTo>
                  <a:pt x="9219" y="19738"/>
                </a:lnTo>
                <a:lnTo>
                  <a:pt x="9094" y="19555"/>
                </a:lnTo>
                <a:lnTo>
                  <a:pt x="8917" y="19384"/>
                </a:lnTo>
                <a:lnTo>
                  <a:pt x="8650" y="19162"/>
                </a:lnTo>
                <a:lnTo>
                  <a:pt x="8437" y="18900"/>
                </a:lnTo>
                <a:lnTo>
                  <a:pt x="8277" y="18624"/>
                </a:lnTo>
                <a:lnTo>
                  <a:pt x="8135" y="18349"/>
                </a:lnTo>
                <a:lnTo>
                  <a:pt x="8028" y="18048"/>
                </a:lnTo>
                <a:lnTo>
                  <a:pt x="7993" y="17746"/>
                </a:lnTo>
                <a:lnTo>
                  <a:pt x="7993" y="17471"/>
                </a:lnTo>
                <a:lnTo>
                  <a:pt x="8028" y="17169"/>
                </a:lnTo>
                <a:lnTo>
                  <a:pt x="8135" y="16920"/>
                </a:lnTo>
                <a:lnTo>
                  <a:pt x="8277" y="16671"/>
                </a:lnTo>
                <a:lnTo>
                  <a:pt x="8366" y="16540"/>
                </a:lnTo>
                <a:lnTo>
                  <a:pt x="8473" y="16409"/>
                </a:lnTo>
                <a:lnTo>
                  <a:pt x="8615" y="16317"/>
                </a:lnTo>
                <a:lnTo>
                  <a:pt x="8739" y="16213"/>
                </a:lnTo>
                <a:lnTo>
                  <a:pt x="8881" y="16134"/>
                </a:lnTo>
                <a:lnTo>
                  <a:pt x="9059" y="16055"/>
                </a:lnTo>
                <a:lnTo>
                  <a:pt x="9254" y="15990"/>
                </a:lnTo>
                <a:lnTo>
                  <a:pt x="9432" y="15911"/>
                </a:lnTo>
                <a:lnTo>
                  <a:pt x="9663" y="15885"/>
                </a:lnTo>
                <a:lnTo>
                  <a:pt x="9876" y="15833"/>
                </a:lnTo>
                <a:lnTo>
                  <a:pt x="10142" y="15806"/>
                </a:lnTo>
                <a:lnTo>
                  <a:pt x="10391" y="15806"/>
                </a:lnTo>
                <a:lnTo>
                  <a:pt x="10728" y="15806"/>
                </a:lnTo>
                <a:lnTo>
                  <a:pt x="10995" y="15806"/>
                </a:lnTo>
                <a:lnTo>
                  <a:pt x="11279" y="15833"/>
                </a:lnTo>
                <a:lnTo>
                  <a:pt x="11546" y="15885"/>
                </a:lnTo>
                <a:lnTo>
                  <a:pt x="11776" y="15937"/>
                </a:lnTo>
                <a:lnTo>
                  <a:pt x="12025" y="15990"/>
                </a:lnTo>
                <a:lnTo>
                  <a:pt x="12221" y="16055"/>
                </a:lnTo>
                <a:lnTo>
                  <a:pt x="12434" y="16134"/>
                </a:lnTo>
                <a:lnTo>
                  <a:pt x="12611" y="16213"/>
                </a:lnTo>
                <a:lnTo>
                  <a:pt x="12771" y="16317"/>
                </a:lnTo>
                <a:lnTo>
                  <a:pt x="12913" y="16409"/>
                </a:lnTo>
                <a:lnTo>
                  <a:pt x="13038" y="16514"/>
                </a:lnTo>
                <a:lnTo>
                  <a:pt x="13251" y="16737"/>
                </a:lnTo>
                <a:lnTo>
                  <a:pt x="13428" y="16986"/>
                </a:lnTo>
                <a:lnTo>
                  <a:pt x="13517" y="17248"/>
                </a:lnTo>
                <a:lnTo>
                  <a:pt x="13588" y="17523"/>
                </a:lnTo>
                <a:lnTo>
                  <a:pt x="13588" y="17799"/>
                </a:lnTo>
                <a:lnTo>
                  <a:pt x="13517" y="18074"/>
                </a:lnTo>
                <a:lnTo>
                  <a:pt x="13428" y="18323"/>
                </a:lnTo>
                <a:lnTo>
                  <a:pt x="13286" y="18572"/>
                </a:lnTo>
                <a:lnTo>
                  <a:pt x="13109" y="18808"/>
                </a:lnTo>
                <a:lnTo>
                  <a:pt x="12878" y="19031"/>
                </a:lnTo>
                <a:lnTo>
                  <a:pt x="12434" y="19411"/>
                </a:lnTo>
                <a:lnTo>
                  <a:pt x="12132" y="19738"/>
                </a:lnTo>
                <a:lnTo>
                  <a:pt x="12025" y="19856"/>
                </a:lnTo>
                <a:lnTo>
                  <a:pt x="11919" y="20014"/>
                </a:lnTo>
                <a:lnTo>
                  <a:pt x="11883" y="20132"/>
                </a:lnTo>
                <a:lnTo>
                  <a:pt x="11883" y="20263"/>
                </a:lnTo>
                <a:lnTo>
                  <a:pt x="11883" y="20394"/>
                </a:lnTo>
                <a:lnTo>
                  <a:pt x="11954" y="20485"/>
                </a:lnTo>
                <a:lnTo>
                  <a:pt x="12061" y="20590"/>
                </a:lnTo>
                <a:lnTo>
                  <a:pt x="12185" y="20695"/>
                </a:lnTo>
                <a:lnTo>
                  <a:pt x="12327" y="20787"/>
                </a:lnTo>
                <a:lnTo>
                  <a:pt x="12540" y="20892"/>
                </a:lnTo>
                <a:lnTo>
                  <a:pt x="12771" y="20997"/>
                </a:lnTo>
                <a:lnTo>
                  <a:pt x="13073" y="21088"/>
                </a:lnTo>
                <a:lnTo>
                  <a:pt x="13428" y="21193"/>
                </a:lnTo>
                <a:lnTo>
                  <a:pt x="13873" y="21298"/>
                </a:lnTo>
                <a:lnTo>
                  <a:pt x="14317" y="21390"/>
                </a:lnTo>
                <a:lnTo>
                  <a:pt x="14778" y="21468"/>
                </a:lnTo>
                <a:lnTo>
                  <a:pt x="15294" y="21547"/>
                </a:lnTo>
                <a:lnTo>
                  <a:pt x="15809" y="21600"/>
                </a:lnTo>
                <a:lnTo>
                  <a:pt x="16359" y="21652"/>
                </a:lnTo>
                <a:lnTo>
                  <a:pt x="16875" y="21678"/>
                </a:lnTo>
                <a:lnTo>
                  <a:pt x="17407" y="21678"/>
                </a:lnTo>
                <a:lnTo>
                  <a:pt x="17958" y="21678"/>
                </a:lnTo>
                <a:lnTo>
                  <a:pt x="18473" y="21652"/>
                </a:lnTo>
                <a:lnTo>
                  <a:pt x="18953" y="21573"/>
                </a:lnTo>
                <a:lnTo>
                  <a:pt x="19397" y="21495"/>
                </a:lnTo>
                <a:lnTo>
                  <a:pt x="19841" y="21390"/>
                </a:lnTo>
                <a:lnTo>
                  <a:pt x="20214" y="21272"/>
                </a:lnTo>
                <a:lnTo>
                  <a:pt x="20551" y="21088"/>
                </a:lnTo>
                <a:lnTo>
                  <a:pt x="20480" y="20787"/>
                </a:lnTo>
                <a:lnTo>
                  <a:pt x="20409" y="20485"/>
                </a:lnTo>
                <a:lnTo>
                  <a:pt x="20356" y="20158"/>
                </a:lnTo>
                <a:lnTo>
                  <a:pt x="20356" y="19804"/>
                </a:lnTo>
                <a:lnTo>
                  <a:pt x="20321" y="19083"/>
                </a:lnTo>
                <a:lnTo>
                  <a:pt x="20356" y="18349"/>
                </a:lnTo>
                <a:lnTo>
                  <a:pt x="20409" y="17641"/>
                </a:lnTo>
                <a:lnTo>
                  <a:pt x="20480" y="17012"/>
                </a:lnTo>
                <a:lnTo>
                  <a:pt x="20551" y="16488"/>
                </a:lnTo>
                <a:lnTo>
                  <a:pt x="20551" y="16055"/>
                </a:lnTo>
                <a:lnTo>
                  <a:pt x="20551" y="15911"/>
                </a:lnTo>
                <a:lnTo>
                  <a:pt x="20445" y="15754"/>
                </a:lnTo>
                <a:lnTo>
                  <a:pt x="20356" y="15610"/>
                </a:lnTo>
                <a:lnTo>
                  <a:pt x="20178" y="15452"/>
                </a:lnTo>
                <a:lnTo>
                  <a:pt x="20001" y="15334"/>
                </a:lnTo>
                <a:lnTo>
                  <a:pt x="19770" y="15230"/>
                </a:lnTo>
                <a:lnTo>
                  <a:pt x="19521" y="15125"/>
                </a:lnTo>
                <a:lnTo>
                  <a:pt x="19290" y="15059"/>
                </a:lnTo>
                <a:lnTo>
                  <a:pt x="19024" y="15007"/>
                </a:lnTo>
                <a:lnTo>
                  <a:pt x="18740" y="14954"/>
                </a:lnTo>
                <a:lnTo>
                  <a:pt x="18509" y="14954"/>
                </a:lnTo>
                <a:lnTo>
                  <a:pt x="18225" y="14954"/>
                </a:lnTo>
                <a:lnTo>
                  <a:pt x="17994" y="15007"/>
                </a:lnTo>
                <a:lnTo>
                  <a:pt x="17763" y="15085"/>
                </a:lnTo>
                <a:lnTo>
                  <a:pt x="17550" y="15177"/>
                </a:lnTo>
                <a:lnTo>
                  <a:pt x="17372" y="15308"/>
                </a:lnTo>
                <a:lnTo>
                  <a:pt x="17176" y="15426"/>
                </a:lnTo>
                <a:lnTo>
                  <a:pt x="16928" y="15557"/>
                </a:lnTo>
                <a:lnTo>
                  <a:pt x="16661" y="15636"/>
                </a:lnTo>
                <a:lnTo>
                  <a:pt x="16359" y="15688"/>
                </a:lnTo>
                <a:lnTo>
                  <a:pt x="16022" y="15715"/>
                </a:lnTo>
                <a:lnTo>
                  <a:pt x="15667" y="15688"/>
                </a:lnTo>
                <a:lnTo>
                  <a:pt x="15294" y="15662"/>
                </a:lnTo>
                <a:lnTo>
                  <a:pt x="14956" y="15583"/>
                </a:lnTo>
                <a:lnTo>
                  <a:pt x="14619" y="15479"/>
                </a:lnTo>
                <a:lnTo>
                  <a:pt x="14281" y="15334"/>
                </a:lnTo>
                <a:lnTo>
                  <a:pt x="13961" y="15177"/>
                </a:lnTo>
                <a:lnTo>
                  <a:pt x="13695" y="14981"/>
                </a:lnTo>
                <a:lnTo>
                  <a:pt x="13588" y="14850"/>
                </a:lnTo>
                <a:lnTo>
                  <a:pt x="13482" y="14732"/>
                </a:lnTo>
                <a:lnTo>
                  <a:pt x="13393" y="14600"/>
                </a:lnTo>
                <a:lnTo>
                  <a:pt x="13322" y="14456"/>
                </a:lnTo>
                <a:lnTo>
                  <a:pt x="13251" y="14299"/>
                </a:lnTo>
                <a:lnTo>
                  <a:pt x="13215" y="14155"/>
                </a:lnTo>
                <a:lnTo>
                  <a:pt x="13180" y="13971"/>
                </a:lnTo>
                <a:lnTo>
                  <a:pt x="13180" y="13801"/>
                </a:lnTo>
                <a:lnTo>
                  <a:pt x="13180" y="13591"/>
                </a:lnTo>
                <a:lnTo>
                  <a:pt x="13215" y="13395"/>
                </a:lnTo>
                <a:lnTo>
                  <a:pt x="13251" y="13198"/>
                </a:lnTo>
                <a:lnTo>
                  <a:pt x="13322" y="13015"/>
                </a:lnTo>
                <a:lnTo>
                  <a:pt x="13393" y="12870"/>
                </a:lnTo>
                <a:lnTo>
                  <a:pt x="13482" y="12713"/>
                </a:lnTo>
                <a:lnTo>
                  <a:pt x="13588" y="12569"/>
                </a:lnTo>
                <a:lnTo>
                  <a:pt x="13730" y="12438"/>
                </a:lnTo>
                <a:lnTo>
                  <a:pt x="13997" y="12215"/>
                </a:lnTo>
                <a:lnTo>
                  <a:pt x="14334" y="12005"/>
                </a:lnTo>
                <a:lnTo>
                  <a:pt x="14690" y="11861"/>
                </a:lnTo>
                <a:lnTo>
                  <a:pt x="15063" y="11756"/>
                </a:lnTo>
                <a:lnTo>
                  <a:pt x="15436" y="11678"/>
                </a:lnTo>
                <a:lnTo>
                  <a:pt x="15809" y="11638"/>
                </a:lnTo>
                <a:lnTo>
                  <a:pt x="16182" y="11638"/>
                </a:lnTo>
                <a:lnTo>
                  <a:pt x="16555" y="11678"/>
                </a:lnTo>
                <a:lnTo>
                  <a:pt x="16910" y="11730"/>
                </a:lnTo>
                <a:lnTo>
                  <a:pt x="17248" y="11835"/>
                </a:lnTo>
                <a:lnTo>
                  <a:pt x="17514" y="11966"/>
                </a:lnTo>
                <a:lnTo>
                  <a:pt x="17763" y="12110"/>
                </a:lnTo>
                <a:lnTo>
                  <a:pt x="17887" y="12215"/>
                </a:lnTo>
                <a:lnTo>
                  <a:pt x="18065" y="12307"/>
                </a:lnTo>
                <a:lnTo>
                  <a:pt x="18260" y="12412"/>
                </a:lnTo>
                <a:lnTo>
                  <a:pt x="18438" y="12464"/>
                </a:lnTo>
                <a:lnTo>
                  <a:pt x="18669" y="12543"/>
                </a:lnTo>
                <a:lnTo>
                  <a:pt x="18882" y="12569"/>
                </a:lnTo>
                <a:lnTo>
                  <a:pt x="19113" y="12595"/>
                </a:lnTo>
                <a:lnTo>
                  <a:pt x="19361" y="12608"/>
                </a:lnTo>
                <a:lnTo>
                  <a:pt x="19592" y="12608"/>
                </a:lnTo>
                <a:lnTo>
                  <a:pt x="19841" y="12595"/>
                </a:lnTo>
                <a:lnTo>
                  <a:pt x="20072" y="12543"/>
                </a:lnTo>
                <a:lnTo>
                  <a:pt x="20321" y="12490"/>
                </a:lnTo>
                <a:lnTo>
                  <a:pt x="20551" y="12438"/>
                </a:lnTo>
                <a:lnTo>
                  <a:pt x="20800" y="12333"/>
                </a:lnTo>
                <a:lnTo>
                  <a:pt x="20996" y="12241"/>
                </a:lnTo>
                <a:lnTo>
                  <a:pt x="21244" y="12110"/>
                </a:lnTo>
                <a:lnTo>
                  <a:pt x="21298" y="12032"/>
                </a:lnTo>
                <a:lnTo>
                  <a:pt x="21404" y="11966"/>
                </a:lnTo>
                <a:lnTo>
                  <a:pt x="21475" y="11861"/>
                </a:lnTo>
                <a:lnTo>
                  <a:pt x="21511" y="11730"/>
                </a:lnTo>
                <a:lnTo>
                  <a:pt x="21617" y="11481"/>
                </a:lnTo>
                <a:lnTo>
                  <a:pt x="21653" y="11180"/>
                </a:lnTo>
                <a:lnTo>
                  <a:pt x="21653" y="10826"/>
                </a:lnTo>
                <a:lnTo>
                  <a:pt x="21653" y="10472"/>
                </a:lnTo>
                <a:lnTo>
                  <a:pt x="21582" y="10092"/>
                </a:lnTo>
                <a:lnTo>
                  <a:pt x="21511" y="9725"/>
                </a:lnTo>
                <a:lnTo>
                  <a:pt x="21298" y="8912"/>
                </a:lnTo>
                <a:lnTo>
                  <a:pt x="21067" y="8191"/>
                </a:lnTo>
                <a:lnTo>
                  <a:pt x="20800" y="7536"/>
                </a:lnTo>
                <a:lnTo>
                  <a:pt x="20551" y="7025"/>
                </a:lnTo>
                <a:lnTo>
                  <a:pt x="20001" y="7103"/>
                </a:lnTo>
                <a:lnTo>
                  <a:pt x="19432" y="7156"/>
                </a:lnTo>
                <a:lnTo>
                  <a:pt x="18846" y="7208"/>
                </a:lnTo>
                <a:lnTo>
                  <a:pt x="18225" y="7208"/>
                </a:lnTo>
                <a:lnTo>
                  <a:pt x="17656" y="7208"/>
                </a:lnTo>
                <a:lnTo>
                  <a:pt x="17070" y="7182"/>
                </a:lnTo>
                <a:lnTo>
                  <a:pt x="16484" y="7156"/>
                </a:lnTo>
                <a:lnTo>
                  <a:pt x="15986" y="7103"/>
                </a:lnTo>
                <a:lnTo>
                  <a:pt x="14992" y="6999"/>
                </a:lnTo>
                <a:lnTo>
                  <a:pt x="14210" y="6907"/>
                </a:lnTo>
                <a:lnTo>
                  <a:pt x="13695" y="6828"/>
                </a:lnTo>
                <a:lnTo>
                  <a:pt x="13517" y="6802"/>
                </a:lnTo>
                <a:lnTo>
                  <a:pt x="13073" y="6645"/>
                </a:lnTo>
                <a:lnTo>
                  <a:pt x="12700" y="6474"/>
                </a:lnTo>
                <a:lnTo>
                  <a:pt x="12363" y="6304"/>
                </a:lnTo>
                <a:lnTo>
                  <a:pt x="12132" y="6094"/>
                </a:lnTo>
                <a:lnTo>
                  <a:pt x="11919" y="5871"/>
                </a:lnTo>
                <a:lnTo>
                  <a:pt x="11776" y="5649"/>
                </a:lnTo>
                <a:lnTo>
                  <a:pt x="11688" y="5413"/>
                </a:lnTo>
                <a:lnTo>
                  <a:pt x="11617" y="5190"/>
                </a:lnTo>
                <a:lnTo>
                  <a:pt x="11617" y="4941"/>
                </a:lnTo>
                <a:lnTo>
                  <a:pt x="11652" y="4718"/>
                </a:lnTo>
                <a:lnTo>
                  <a:pt x="11723" y="4482"/>
                </a:lnTo>
                <a:lnTo>
                  <a:pt x="11812" y="4285"/>
                </a:lnTo>
                <a:lnTo>
                  <a:pt x="11919" y="4089"/>
                </a:lnTo>
                <a:lnTo>
                  <a:pt x="12096" y="3905"/>
                </a:lnTo>
                <a:lnTo>
                  <a:pt x="12292" y="3735"/>
                </a:lnTo>
                <a:lnTo>
                  <a:pt x="12505" y="3604"/>
                </a:lnTo>
                <a:lnTo>
                  <a:pt x="12700" y="3460"/>
                </a:lnTo>
                <a:lnTo>
                  <a:pt x="12878" y="3250"/>
                </a:lnTo>
                <a:lnTo>
                  <a:pt x="13038" y="3027"/>
                </a:lnTo>
                <a:lnTo>
                  <a:pt x="13180" y="2752"/>
                </a:lnTo>
                <a:lnTo>
                  <a:pt x="13286" y="2477"/>
                </a:lnTo>
                <a:lnTo>
                  <a:pt x="13322" y="2175"/>
                </a:lnTo>
                <a:lnTo>
                  <a:pt x="13357" y="1874"/>
                </a:lnTo>
                <a:lnTo>
                  <a:pt x="13286" y="1572"/>
                </a:lnTo>
                <a:lnTo>
                  <a:pt x="13180" y="1271"/>
                </a:lnTo>
                <a:lnTo>
                  <a:pt x="13038" y="983"/>
                </a:lnTo>
                <a:lnTo>
                  <a:pt x="12949" y="865"/>
                </a:lnTo>
                <a:lnTo>
                  <a:pt x="12807" y="733"/>
                </a:lnTo>
                <a:lnTo>
                  <a:pt x="12665" y="616"/>
                </a:lnTo>
                <a:lnTo>
                  <a:pt x="12505" y="511"/>
                </a:lnTo>
                <a:lnTo>
                  <a:pt x="12327" y="406"/>
                </a:lnTo>
                <a:lnTo>
                  <a:pt x="12132" y="314"/>
                </a:lnTo>
                <a:lnTo>
                  <a:pt x="11883" y="235"/>
                </a:lnTo>
                <a:lnTo>
                  <a:pt x="11652" y="183"/>
                </a:lnTo>
                <a:lnTo>
                  <a:pt x="11368" y="104"/>
                </a:lnTo>
                <a:lnTo>
                  <a:pt x="11101" y="78"/>
                </a:lnTo>
                <a:lnTo>
                  <a:pt x="10800" y="52"/>
                </a:lnTo>
                <a:lnTo>
                  <a:pt x="10444" y="52"/>
                </a:lnTo>
                <a:lnTo>
                  <a:pt x="10142" y="52"/>
                </a:lnTo>
                <a:lnTo>
                  <a:pt x="9840" y="78"/>
                </a:lnTo>
                <a:lnTo>
                  <a:pt x="9574" y="104"/>
                </a:lnTo>
                <a:lnTo>
                  <a:pt x="9325" y="157"/>
                </a:lnTo>
                <a:lnTo>
                  <a:pt x="9094" y="209"/>
                </a:lnTo>
                <a:lnTo>
                  <a:pt x="8846" y="262"/>
                </a:lnTo>
                <a:lnTo>
                  <a:pt x="8650" y="340"/>
                </a:lnTo>
                <a:lnTo>
                  <a:pt x="8437" y="432"/>
                </a:lnTo>
                <a:lnTo>
                  <a:pt x="8277" y="511"/>
                </a:lnTo>
                <a:lnTo>
                  <a:pt x="8100" y="616"/>
                </a:lnTo>
                <a:lnTo>
                  <a:pt x="7957" y="707"/>
                </a:lnTo>
                <a:lnTo>
                  <a:pt x="7833" y="838"/>
                </a:lnTo>
                <a:lnTo>
                  <a:pt x="7620" y="1061"/>
                </a:lnTo>
                <a:lnTo>
                  <a:pt x="7442" y="1336"/>
                </a:lnTo>
                <a:lnTo>
                  <a:pt x="7353" y="1599"/>
                </a:lnTo>
                <a:lnTo>
                  <a:pt x="7318" y="1900"/>
                </a:lnTo>
                <a:lnTo>
                  <a:pt x="7318" y="2175"/>
                </a:lnTo>
                <a:lnTo>
                  <a:pt x="7353" y="2450"/>
                </a:lnTo>
                <a:lnTo>
                  <a:pt x="7442" y="2726"/>
                </a:lnTo>
                <a:lnTo>
                  <a:pt x="7620" y="2975"/>
                </a:lnTo>
                <a:lnTo>
                  <a:pt x="7833" y="3198"/>
                </a:lnTo>
                <a:lnTo>
                  <a:pt x="8064" y="3433"/>
                </a:lnTo>
                <a:lnTo>
                  <a:pt x="8295" y="3630"/>
                </a:lnTo>
                <a:lnTo>
                  <a:pt x="8508" y="3853"/>
                </a:lnTo>
                <a:lnTo>
                  <a:pt x="8686" y="4089"/>
                </a:lnTo>
                <a:lnTo>
                  <a:pt x="8775" y="4312"/>
                </a:lnTo>
                <a:lnTo>
                  <a:pt x="8846" y="4561"/>
                </a:lnTo>
                <a:lnTo>
                  <a:pt x="8846" y="4810"/>
                </a:lnTo>
                <a:lnTo>
                  <a:pt x="8810" y="5059"/>
                </a:lnTo>
                <a:lnTo>
                  <a:pt x="8721" y="5295"/>
                </a:lnTo>
                <a:lnTo>
                  <a:pt x="8579" y="5544"/>
                </a:lnTo>
                <a:lnTo>
                  <a:pt x="8366" y="5766"/>
                </a:lnTo>
                <a:lnTo>
                  <a:pt x="8135" y="5976"/>
                </a:lnTo>
                <a:lnTo>
                  <a:pt x="7833" y="6199"/>
                </a:lnTo>
                <a:lnTo>
                  <a:pt x="7478" y="6369"/>
                </a:lnTo>
                <a:lnTo>
                  <a:pt x="7069" y="6527"/>
                </a:lnTo>
                <a:lnTo>
                  <a:pt x="6590" y="6671"/>
                </a:lnTo>
                <a:lnTo>
                  <a:pt x="6092" y="6802"/>
                </a:lnTo>
                <a:lnTo>
                  <a:pt x="5684" y="6802"/>
                </a:lnTo>
                <a:lnTo>
                  <a:pt x="5133" y="6802"/>
                </a:lnTo>
                <a:lnTo>
                  <a:pt x="4547" y="6802"/>
                </a:lnTo>
                <a:lnTo>
                  <a:pt x="3872" y="6802"/>
                </a:lnTo>
                <a:lnTo>
                  <a:pt x="3144" y="6802"/>
                </a:lnTo>
                <a:lnTo>
                  <a:pt x="2362" y="6802"/>
                </a:lnTo>
                <a:lnTo>
                  <a:pt x="1545" y="6802"/>
                </a:lnTo>
                <a:lnTo>
                  <a:pt x="692" y="6802"/>
                </a:lnTo>
                <a:lnTo>
                  <a:pt x="586" y="7234"/>
                </a:lnTo>
                <a:lnTo>
                  <a:pt x="461" y="7837"/>
                </a:lnTo>
                <a:lnTo>
                  <a:pt x="355" y="8493"/>
                </a:lnTo>
                <a:lnTo>
                  <a:pt x="248" y="9187"/>
                </a:lnTo>
                <a:lnTo>
                  <a:pt x="142" y="9869"/>
                </a:lnTo>
                <a:lnTo>
                  <a:pt x="106" y="10498"/>
                </a:lnTo>
                <a:lnTo>
                  <a:pt x="106" y="10983"/>
                </a:lnTo>
                <a:lnTo>
                  <a:pt x="106" y="11311"/>
                </a:lnTo>
                <a:lnTo>
                  <a:pt x="213" y="11481"/>
                </a:lnTo>
                <a:lnTo>
                  <a:pt x="319" y="11651"/>
                </a:lnTo>
                <a:lnTo>
                  <a:pt x="497" y="11783"/>
                </a:lnTo>
                <a:lnTo>
                  <a:pt x="692" y="11914"/>
                </a:lnTo>
                <a:lnTo>
                  <a:pt x="941" y="12032"/>
                </a:lnTo>
                <a:lnTo>
                  <a:pt x="1207" y="12110"/>
                </a:lnTo>
                <a:lnTo>
                  <a:pt x="1509" y="12189"/>
                </a:lnTo>
                <a:lnTo>
                  <a:pt x="1794" y="12241"/>
                </a:lnTo>
                <a:lnTo>
                  <a:pt x="2131" y="12267"/>
                </a:lnTo>
                <a:lnTo>
                  <a:pt x="2433" y="12281"/>
                </a:lnTo>
                <a:lnTo>
                  <a:pt x="2735" y="12267"/>
                </a:lnTo>
                <a:lnTo>
                  <a:pt x="3055" y="12241"/>
                </a:lnTo>
                <a:lnTo>
                  <a:pt x="3357" y="12189"/>
                </a:lnTo>
                <a:lnTo>
                  <a:pt x="3623" y="12084"/>
                </a:lnTo>
                <a:lnTo>
                  <a:pt x="3872" y="11979"/>
                </a:lnTo>
                <a:lnTo>
                  <a:pt x="4103" y="11861"/>
                </a:lnTo>
                <a:lnTo>
                  <a:pt x="4316" y="11704"/>
                </a:lnTo>
                <a:lnTo>
                  <a:pt x="4582" y="11612"/>
                </a:lnTo>
                <a:lnTo>
                  <a:pt x="4849" y="11533"/>
                </a:lnTo>
                <a:lnTo>
                  <a:pt x="5169" y="11507"/>
                </a:lnTo>
                <a:lnTo>
                  <a:pt x="5506" y="11481"/>
                </a:lnTo>
                <a:lnTo>
                  <a:pt x="5808" y="11507"/>
                </a:lnTo>
                <a:lnTo>
                  <a:pt x="6146" y="11560"/>
                </a:lnTo>
                <a:lnTo>
                  <a:pt x="6501" y="11651"/>
                </a:lnTo>
                <a:lnTo>
                  <a:pt x="6803" y="11783"/>
                </a:lnTo>
                <a:lnTo>
                  <a:pt x="7105" y="11940"/>
                </a:lnTo>
                <a:lnTo>
                  <a:pt x="7353" y="12110"/>
                </a:lnTo>
                <a:lnTo>
                  <a:pt x="7584" y="12333"/>
                </a:lnTo>
                <a:lnTo>
                  <a:pt x="7798" y="12595"/>
                </a:lnTo>
                <a:lnTo>
                  <a:pt x="7922" y="12870"/>
                </a:lnTo>
                <a:lnTo>
                  <a:pt x="8028" y="13198"/>
                </a:lnTo>
                <a:lnTo>
                  <a:pt x="8064" y="13526"/>
                </a:lnTo>
                <a:lnTo>
                  <a:pt x="8028" y="13775"/>
                </a:lnTo>
                <a:lnTo>
                  <a:pt x="7922" y="13998"/>
                </a:lnTo>
                <a:lnTo>
                  <a:pt x="7798" y="14220"/>
                </a:lnTo>
                <a:lnTo>
                  <a:pt x="7584" y="14404"/>
                </a:lnTo>
                <a:lnTo>
                  <a:pt x="7353" y="14574"/>
                </a:lnTo>
                <a:lnTo>
                  <a:pt x="7105" y="14732"/>
                </a:lnTo>
                <a:lnTo>
                  <a:pt x="6803" y="14850"/>
                </a:lnTo>
                <a:lnTo>
                  <a:pt x="6501" y="14954"/>
                </a:lnTo>
                <a:lnTo>
                  <a:pt x="6146" y="15033"/>
                </a:lnTo>
                <a:lnTo>
                  <a:pt x="5808" y="15085"/>
                </a:lnTo>
                <a:lnTo>
                  <a:pt x="5506" y="15085"/>
                </a:lnTo>
                <a:lnTo>
                  <a:pt x="5169" y="15059"/>
                </a:lnTo>
                <a:lnTo>
                  <a:pt x="4849" y="15007"/>
                </a:lnTo>
                <a:lnTo>
                  <a:pt x="4582" y="14902"/>
                </a:lnTo>
                <a:lnTo>
                  <a:pt x="4316" y="14784"/>
                </a:lnTo>
                <a:lnTo>
                  <a:pt x="4103" y="14600"/>
                </a:lnTo>
                <a:lnTo>
                  <a:pt x="3907" y="14430"/>
                </a:lnTo>
                <a:lnTo>
                  <a:pt x="3659" y="14299"/>
                </a:lnTo>
                <a:lnTo>
                  <a:pt x="3428" y="14194"/>
                </a:lnTo>
                <a:lnTo>
                  <a:pt x="3179" y="14129"/>
                </a:lnTo>
                <a:lnTo>
                  <a:pt x="2913" y="14102"/>
                </a:lnTo>
                <a:lnTo>
                  <a:pt x="2646" y="14102"/>
                </a:lnTo>
                <a:lnTo>
                  <a:pt x="2362" y="14129"/>
                </a:lnTo>
                <a:lnTo>
                  <a:pt x="2096" y="14168"/>
                </a:lnTo>
                <a:lnTo>
                  <a:pt x="1811" y="14273"/>
                </a:lnTo>
                <a:lnTo>
                  <a:pt x="1545" y="14378"/>
                </a:lnTo>
                <a:lnTo>
                  <a:pt x="1314" y="14496"/>
                </a:lnTo>
                <a:lnTo>
                  <a:pt x="1065" y="14653"/>
                </a:lnTo>
                <a:lnTo>
                  <a:pt x="870" y="14797"/>
                </a:lnTo>
                <a:lnTo>
                  <a:pt x="657" y="14981"/>
                </a:lnTo>
                <a:lnTo>
                  <a:pt x="497" y="15177"/>
                </a:lnTo>
                <a:lnTo>
                  <a:pt x="390" y="15413"/>
                </a:lnTo>
                <a:lnTo>
                  <a:pt x="284" y="15636"/>
                </a:lnTo>
                <a:lnTo>
                  <a:pt x="248" y="15911"/>
                </a:lnTo>
                <a:lnTo>
                  <a:pt x="284" y="16239"/>
                </a:lnTo>
                <a:lnTo>
                  <a:pt x="319" y="16566"/>
                </a:lnTo>
                <a:lnTo>
                  <a:pt x="497" y="17340"/>
                </a:lnTo>
                <a:lnTo>
                  <a:pt x="692" y="18152"/>
                </a:lnTo>
                <a:lnTo>
                  <a:pt x="799" y="18559"/>
                </a:lnTo>
                <a:lnTo>
                  <a:pt x="905" y="18978"/>
                </a:lnTo>
                <a:lnTo>
                  <a:pt x="959" y="19384"/>
                </a:lnTo>
                <a:lnTo>
                  <a:pt x="994" y="19791"/>
                </a:lnTo>
                <a:lnTo>
                  <a:pt x="994" y="20132"/>
                </a:lnTo>
                <a:lnTo>
                  <a:pt x="959" y="20485"/>
                </a:lnTo>
                <a:lnTo>
                  <a:pt x="941" y="20669"/>
                </a:lnTo>
                <a:lnTo>
                  <a:pt x="870" y="20813"/>
                </a:lnTo>
                <a:lnTo>
                  <a:pt x="799" y="20970"/>
                </a:lnTo>
                <a:lnTo>
                  <a:pt x="692" y="21088"/>
                </a:lnTo>
                <a:lnTo>
                  <a:pt x="1474" y="20997"/>
                </a:lnTo>
                <a:lnTo>
                  <a:pt x="2291" y="20866"/>
                </a:lnTo>
                <a:lnTo>
                  <a:pt x="3108" y="20787"/>
                </a:lnTo>
                <a:lnTo>
                  <a:pt x="3907" y="20721"/>
                </a:lnTo>
                <a:lnTo>
                  <a:pt x="4653" y="20695"/>
                </a:lnTo>
                <a:lnTo>
                  <a:pt x="5364" y="20695"/>
                </a:lnTo>
                <a:lnTo>
                  <a:pt x="5701" y="20721"/>
                </a:lnTo>
                <a:lnTo>
                  <a:pt x="6057" y="20761"/>
                </a:lnTo>
                <a:lnTo>
                  <a:pt x="6323" y="20813"/>
                </a:lnTo>
                <a:lnTo>
                  <a:pt x="6625" y="20892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22" name="Puzzle2"/>
          <p:cNvSpPr>
            <a:spLocks noEditPoints="1" noChangeArrowheads="1"/>
          </p:cNvSpPr>
          <p:nvPr/>
        </p:nvSpPr>
        <p:spPr bwMode="auto">
          <a:xfrm>
            <a:off x="6193456" y="3082054"/>
            <a:ext cx="1615707" cy="1112935"/>
          </a:xfrm>
          <a:custGeom>
            <a:avLst/>
            <a:gdLst>
              <a:gd name="T0" fmla="*/ 11 w 21600"/>
              <a:gd name="T1" fmla="*/ 13386 h 21600"/>
              <a:gd name="T2" fmla="*/ 4202 w 21600"/>
              <a:gd name="T3" fmla="*/ 21161 h 21600"/>
              <a:gd name="T4" fmla="*/ 10400 w 21600"/>
              <a:gd name="T5" fmla="*/ 13909 h 21600"/>
              <a:gd name="T6" fmla="*/ 16821 w 21600"/>
              <a:gd name="T7" fmla="*/ 21190 h 21600"/>
              <a:gd name="T8" fmla="*/ 21600 w 21600"/>
              <a:gd name="T9" fmla="*/ 15083 h 21600"/>
              <a:gd name="T10" fmla="*/ 16889 w 21600"/>
              <a:gd name="T11" fmla="*/ 5739 h 21600"/>
              <a:gd name="T12" fmla="*/ 10800 w 21600"/>
              <a:gd name="T13" fmla="*/ 28 h 21600"/>
              <a:gd name="T14" fmla="*/ 4202 w 21600"/>
              <a:gd name="T15" fmla="*/ 5894 h 21600"/>
              <a:gd name="T16" fmla="*/ 5388 w 21600"/>
              <a:gd name="T17" fmla="*/ 6742 h 21600"/>
              <a:gd name="T18" fmla="*/ 16177 w 21600"/>
              <a:gd name="T19" fmla="*/ 20441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4247" y="12354"/>
                </a:moveTo>
                <a:lnTo>
                  <a:pt x="4134" y="12468"/>
                </a:lnTo>
                <a:lnTo>
                  <a:pt x="4010" y="12581"/>
                </a:lnTo>
                <a:lnTo>
                  <a:pt x="3897" y="12637"/>
                </a:lnTo>
                <a:lnTo>
                  <a:pt x="3773" y="12694"/>
                </a:lnTo>
                <a:lnTo>
                  <a:pt x="3637" y="12694"/>
                </a:lnTo>
                <a:lnTo>
                  <a:pt x="3524" y="12694"/>
                </a:lnTo>
                <a:lnTo>
                  <a:pt x="3400" y="12665"/>
                </a:lnTo>
                <a:lnTo>
                  <a:pt x="3287" y="12609"/>
                </a:lnTo>
                <a:lnTo>
                  <a:pt x="3027" y="12496"/>
                </a:lnTo>
                <a:lnTo>
                  <a:pt x="2790" y="12340"/>
                </a:lnTo>
                <a:lnTo>
                  <a:pt x="2530" y="12142"/>
                </a:lnTo>
                <a:lnTo>
                  <a:pt x="2293" y="11987"/>
                </a:lnTo>
                <a:lnTo>
                  <a:pt x="2033" y="11817"/>
                </a:lnTo>
                <a:lnTo>
                  <a:pt x="1773" y="11676"/>
                </a:lnTo>
                <a:lnTo>
                  <a:pt x="1638" y="11662"/>
                </a:lnTo>
                <a:lnTo>
                  <a:pt x="1513" y="11634"/>
                </a:lnTo>
                <a:lnTo>
                  <a:pt x="1378" y="11634"/>
                </a:lnTo>
                <a:lnTo>
                  <a:pt x="1253" y="11634"/>
                </a:lnTo>
                <a:lnTo>
                  <a:pt x="1118" y="11662"/>
                </a:lnTo>
                <a:lnTo>
                  <a:pt x="971" y="11732"/>
                </a:lnTo>
                <a:lnTo>
                  <a:pt x="835" y="11817"/>
                </a:lnTo>
                <a:lnTo>
                  <a:pt x="711" y="11959"/>
                </a:lnTo>
                <a:lnTo>
                  <a:pt x="553" y="12086"/>
                </a:lnTo>
                <a:lnTo>
                  <a:pt x="429" y="12284"/>
                </a:lnTo>
                <a:lnTo>
                  <a:pt x="271" y="12524"/>
                </a:lnTo>
                <a:lnTo>
                  <a:pt x="146" y="12793"/>
                </a:lnTo>
                <a:lnTo>
                  <a:pt x="79" y="12962"/>
                </a:lnTo>
                <a:lnTo>
                  <a:pt x="33" y="13146"/>
                </a:lnTo>
                <a:lnTo>
                  <a:pt x="11" y="13386"/>
                </a:lnTo>
                <a:lnTo>
                  <a:pt x="11" y="13641"/>
                </a:lnTo>
                <a:lnTo>
                  <a:pt x="33" y="13881"/>
                </a:lnTo>
                <a:lnTo>
                  <a:pt x="101" y="14150"/>
                </a:lnTo>
                <a:lnTo>
                  <a:pt x="192" y="14404"/>
                </a:lnTo>
                <a:lnTo>
                  <a:pt x="293" y="14645"/>
                </a:lnTo>
                <a:lnTo>
                  <a:pt x="451" y="14857"/>
                </a:lnTo>
                <a:lnTo>
                  <a:pt x="621" y="15054"/>
                </a:lnTo>
                <a:lnTo>
                  <a:pt x="734" y="15125"/>
                </a:lnTo>
                <a:lnTo>
                  <a:pt x="835" y="15210"/>
                </a:lnTo>
                <a:lnTo>
                  <a:pt x="948" y="15267"/>
                </a:lnTo>
                <a:lnTo>
                  <a:pt x="1084" y="15323"/>
                </a:lnTo>
                <a:lnTo>
                  <a:pt x="1208" y="15351"/>
                </a:lnTo>
                <a:lnTo>
                  <a:pt x="1355" y="15380"/>
                </a:lnTo>
                <a:lnTo>
                  <a:pt x="1513" y="15380"/>
                </a:lnTo>
                <a:lnTo>
                  <a:pt x="1683" y="15380"/>
                </a:lnTo>
                <a:lnTo>
                  <a:pt x="1864" y="15351"/>
                </a:lnTo>
                <a:lnTo>
                  <a:pt x="2033" y="15323"/>
                </a:lnTo>
                <a:lnTo>
                  <a:pt x="2225" y="15238"/>
                </a:lnTo>
                <a:lnTo>
                  <a:pt x="2428" y="15153"/>
                </a:lnTo>
                <a:lnTo>
                  <a:pt x="2745" y="15026"/>
                </a:lnTo>
                <a:lnTo>
                  <a:pt x="3005" y="14913"/>
                </a:lnTo>
                <a:lnTo>
                  <a:pt x="3264" y="14828"/>
                </a:lnTo>
                <a:lnTo>
                  <a:pt x="3513" y="14800"/>
                </a:lnTo>
                <a:lnTo>
                  <a:pt x="3615" y="14828"/>
                </a:lnTo>
                <a:lnTo>
                  <a:pt x="3728" y="14857"/>
                </a:lnTo>
                <a:lnTo>
                  <a:pt x="3807" y="14913"/>
                </a:lnTo>
                <a:lnTo>
                  <a:pt x="3920" y="14998"/>
                </a:lnTo>
                <a:lnTo>
                  <a:pt x="4010" y="15097"/>
                </a:lnTo>
                <a:lnTo>
                  <a:pt x="4089" y="15238"/>
                </a:lnTo>
                <a:lnTo>
                  <a:pt x="4179" y="15408"/>
                </a:lnTo>
                <a:lnTo>
                  <a:pt x="4247" y="15620"/>
                </a:lnTo>
                <a:lnTo>
                  <a:pt x="4326" y="15860"/>
                </a:lnTo>
                <a:lnTo>
                  <a:pt x="4394" y="16129"/>
                </a:lnTo>
                <a:lnTo>
                  <a:pt x="4439" y="16440"/>
                </a:lnTo>
                <a:lnTo>
                  <a:pt x="4507" y="16737"/>
                </a:lnTo>
                <a:lnTo>
                  <a:pt x="4552" y="17090"/>
                </a:lnTo>
                <a:lnTo>
                  <a:pt x="4575" y="17443"/>
                </a:lnTo>
                <a:lnTo>
                  <a:pt x="4586" y="17825"/>
                </a:lnTo>
                <a:lnTo>
                  <a:pt x="4586" y="18193"/>
                </a:lnTo>
                <a:lnTo>
                  <a:pt x="4586" y="18574"/>
                </a:lnTo>
                <a:lnTo>
                  <a:pt x="4586" y="18984"/>
                </a:lnTo>
                <a:lnTo>
                  <a:pt x="4552" y="19366"/>
                </a:lnTo>
                <a:lnTo>
                  <a:pt x="4507" y="19748"/>
                </a:lnTo>
                <a:lnTo>
                  <a:pt x="4462" y="20129"/>
                </a:lnTo>
                <a:lnTo>
                  <a:pt x="4371" y="20483"/>
                </a:lnTo>
                <a:lnTo>
                  <a:pt x="4292" y="20836"/>
                </a:lnTo>
                <a:lnTo>
                  <a:pt x="4202" y="21161"/>
                </a:lnTo>
                <a:lnTo>
                  <a:pt x="4744" y="21161"/>
                </a:lnTo>
                <a:lnTo>
                  <a:pt x="5264" y="21161"/>
                </a:lnTo>
                <a:lnTo>
                  <a:pt x="5784" y="21161"/>
                </a:lnTo>
                <a:lnTo>
                  <a:pt x="6235" y="21161"/>
                </a:lnTo>
                <a:lnTo>
                  <a:pt x="6676" y="21161"/>
                </a:lnTo>
                <a:lnTo>
                  <a:pt x="7060" y="21161"/>
                </a:lnTo>
                <a:lnTo>
                  <a:pt x="7410" y="21161"/>
                </a:lnTo>
                <a:lnTo>
                  <a:pt x="7670" y="21161"/>
                </a:lnTo>
                <a:lnTo>
                  <a:pt x="8020" y="21020"/>
                </a:lnTo>
                <a:lnTo>
                  <a:pt x="8303" y="20893"/>
                </a:lnTo>
                <a:lnTo>
                  <a:pt x="8563" y="20695"/>
                </a:lnTo>
                <a:lnTo>
                  <a:pt x="8800" y="20511"/>
                </a:lnTo>
                <a:lnTo>
                  <a:pt x="8969" y="20285"/>
                </a:lnTo>
                <a:lnTo>
                  <a:pt x="9150" y="20045"/>
                </a:lnTo>
                <a:lnTo>
                  <a:pt x="9252" y="19804"/>
                </a:lnTo>
                <a:lnTo>
                  <a:pt x="9342" y="19550"/>
                </a:lnTo>
                <a:lnTo>
                  <a:pt x="9410" y="19281"/>
                </a:lnTo>
                <a:lnTo>
                  <a:pt x="9433" y="19013"/>
                </a:lnTo>
                <a:lnTo>
                  <a:pt x="9433" y="18744"/>
                </a:lnTo>
                <a:lnTo>
                  <a:pt x="9387" y="18504"/>
                </a:lnTo>
                <a:lnTo>
                  <a:pt x="9320" y="18221"/>
                </a:lnTo>
                <a:lnTo>
                  <a:pt x="9207" y="17981"/>
                </a:lnTo>
                <a:lnTo>
                  <a:pt x="9105" y="17740"/>
                </a:lnTo>
                <a:lnTo>
                  <a:pt x="8924" y="17514"/>
                </a:lnTo>
                <a:lnTo>
                  <a:pt x="8777" y="17274"/>
                </a:lnTo>
                <a:lnTo>
                  <a:pt x="8642" y="17034"/>
                </a:lnTo>
                <a:lnTo>
                  <a:pt x="8563" y="16765"/>
                </a:lnTo>
                <a:lnTo>
                  <a:pt x="8472" y="16468"/>
                </a:lnTo>
                <a:lnTo>
                  <a:pt x="8450" y="16157"/>
                </a:lnTo>
                <a:lnTo>
                  <a:pt x="8450" y="15860"/>
                </a:lnTo>
                <a:lnTo>
                  <a:pt x="8472" y="15563"/>
                </a:lnTo>
                <a:lnTo>
                  <a:pt x="8540" y="15267"/>
                </a:lnTo>
                <a:lnTo>
                  <a:pt x="8642" y="14998"/>
                </a:lnTo>
                <a:lnTo>
                  <a:pt x="8777" y="14729"/>
                </a:lnTo>
                <a:lnTo>
                  <a:pt x="8868" y="14616"/>
                </a:lnTo>
                <a:lnTo>
                  <a:pt x="8969" y="14475"/>
                </a:lnTo>
                <a:lnTo>
                  <a:pt x="9060" y="14376"/>
                </a:lnTo>
                <a:lnTo>
                  <a:pt x="9184" y="14291"/>
                </a:lnTo>
                <a:lnTo>
                  <a:pt x="9297" y="14206"/>
                </a:lnTo>
                <a:lnTo>
                  <a:pt x="9433" y="14121"/>
                </a:lnTo>
                <a:lnTo>
                  <a:pt x="9579" y="14051"/>
                </a:lnTo>
                <a:lnTo>
                  <a:pt x="9726" y="13994"/>
                </a:lnTo>
                <a:lnTo>
                  <a:pt x="9884" y="13938"/>
                </a:lnTo>
                <a:lnTo>
                  <a:pt x="10054" y="13909"/>
                </a:lnTo>
                <a:lnTo>
                  <a:pt x="10257" y="13881"/>
                </a:lnTo>
                <a:lnTo>
                  <a:pt x="10449" y="13881"/>
                </a:lnTo>
                <a:lnTo>
                  <a:pt x="10664" y="13881"/>
                </a:lnTo>
                <a:lnTo>
                  <a:pt x="10856" y="13909"/>
                </a:lnTo>
                <a:lnTo>
                  <a:pt x="11037" y="13966"/>
                </a:lnTo>
                <a:lnTo>
                  <a:pt x="11206" y="14023"/>
                </a:lnTo>
                <a:lnTo>
                  <a:pt x="11353" y="14093"/>
                </a:lnTo>
                <a:lnTo>
                  <a:pt x="11511" y="14178"/>
                </a:lnTo>
                <a:lnTo>
                  <a:pt x="11635" y="14263"/>
                </a:lnTo>
                <a:lnTo>
                  <a:pt x="11748" y="14376"/>
                </a:lnTo>
                <a:lnTo>
                  <a:pt x="11861" y="14475"/>
                </a:lnTo>
                <a:lnTo>
                  <a:pt x="11941" y="14616"/>
                </a:lnTo>
                <a:lnTo>
                  <a:pt x="12031" y="14758"/>
                </a:lnTo>
                <a:lnTo>
                  <a:pt x="12099" y="14885"/>
                </a:lnTo>
                <a:lnTo>
                  <a:pt x="12200" y="15210"/>
                </a:lnTo>
                <a:lnTo>
                  <a:pt x="12268" y="15507"/>
                </a:lnTo>
                <a:lnTo>
                  <a:pt x="12291" y="15832"/>
                </a:lnTo>
                <a:lnTo>
                  <a:pt x="12291" y="16157"/>
                </a:lnTo>
                <a:lnTo>
                  <a:pt x="12246" y="16482"/>
                </a:lnTo>
                <a:lnTo>
                  <a:pt x="12178" y="16807"/>
                </a:lnTo>
                <a:lnTo>
                  <a:pt x="12099" y="17090"/>
                </a:lnTo>
                <a:lnTo>
                  <a:pt x="12008" y="17330"/>
                </a:lnTo>
                <a:lnTo>
                  <a:pt x="11884" y="17542"/>
                </a:lnTo>
                <a:lnTo>
                  <a:pt x="11748" y="17712"/>
                </a:lnTo>
                <a:lnTo>
                  <a:pt x="11613" y="17839"/>
                </a:lnTo>
                <a:lnTo>
                  <a:pt x="11489" y="18037"/>
                </a:lnTo>
                <a:lnTo>
                  <a:pt x="11398" y="18221"/>
                </a:lnTo>
                <a:lnTo>
                  <a:pt x="11319" y="18447"/>
                </a:lnTo>
                <a:lnTo>
                  <a:pt x="11251" y="18659"/>
                </a:lnTo>
                <a:lnTo>
                  <a:pt x="11206" y="18900"/>
                </a:lnTo>
                <a:lnTo>
                  <a:pt x="11184" y="19154"/>
                </a:lnTo>
                <a:lnTo>
                  <a:pt x="11184" y="19423"/>
                </a:lnTo>
                <a:lnTo>
                  <a:pt x="11229" y="19663"/>
                </a:lnTo>
                <a:lnTo>
                  <a:pt x="11297" y="19903"/>
                </a:lnTo>
                <a:lnTo>
                  <a:pt x="11376" y="20158"/>
                </a:lnTo>
                <a:lnTo>
                  <a:pt x="11511" y="20398"/>
                </a:lnTo>
                <a:lnTo>
                  <a:pt x="11681" y="20610"/>
                </a:lnTo>
                <a:lnTo>
                  <a:pt x="11884" y="20808"/>
                </a:lnTo>
                <a:lnTo>
                  <a:pt x="12121" y="20992"/>
                </a:lnTo>
                <a:lnTo>
                  <a:pt x="12404" y="21161"/>
                </a:lnTo>
                <a:lnTo>
                  <a:pt x="12528" y="21190"/>
                </a:lnTo>
                <a:lnTo>
                  <a:pt x="12856" y="21274"/>
                </a:lnTo>
                <a:lnTo>
                  <a:pt x="13330" y="21373"/>
                </a:lnTo>
                <a:lnTo>
                  <a:pt x="13963" y="21486"/>
                </a:lnTo>
                <a:lnTo>
                  <a:pt x="14313" y="21543"/>
                </a:lnTo>
                <a:lnTo>
                  <a:pt x="14652" y="21571"/>
                </a:lnTo>
                <a:lnTo>
                  <a:pt x="15025" y="21600"/>
                </a:lnTo>
                <a:lnTo>
                  <a:pt x="15409" y="21600"/>
                </a:lnTo>
                <a:lnTo>
                  <a:pt x="15782" y="21600"/>
                </a:lnTo>
                <a:lnTo>
                  <a:pt x="16177" y="21571"/>
                </a:lnTo>
                <a:lnTo>
                  <a:pt x="16516" y="21486"/>
                </a:lnTo>
                <a:lnTo>
                  <a:pt x="16889" y="21402"/>
                </a:lnTo>
                <a:lnTo>
                  <a:pt x="16821" y="21190"/>
                </a:lnTo>
                <a:lnTo>
                  <a:pt x="16776" y="20935"/>
                </a:lnTo>
                <a:lnTo>
                  <a:pt x="16742" y="20667"/>
                </a:lnTo>
                <a:lnTo>
                  <a:pt x="16719" y="20370"/>
                </a:lnTo>
                <a:lnTo>
                  <a:pt x="16697" y="19719"/>
                </a:lnTo>
                <a:lnTo>
                  <a:pt x="16697" y="19013"/>
                </a:lnTo>
                <a:lnTo>
                  <a:pt x="16719" y="18306"/>
                </a:lnTo>
                <a:lnTo>
                  <a:pt x="16753" y="17599"/>
                </a:lnTo>
                <a:lnTo>
                  <a:pt x="16821" y="16949"/>
                </a:lnTo>
                <a:lnTo>
                  <a:pt x="16889" y="16383"/>
                </a:lnTo>
                <a:lnTo>
                  <a:pt x="16934" y="16129"/>
                </a:lnTo>
                <a:lnTo>
                  <a:pt x="17002" y="15945"/>
                </a:lnTo>
                <a:lnTo>
                  <a:pt x="17081" y="15790"/>
                </a:lnTo>
                <a:lnTo>
                  <a:pt x="17194" y="15648"/>
                </a:lnTo>
                <a:lnTo>
                  <a:pt x="17318" y="15563"/>
                </a:lnTo>
                <a:lnTo>
                  <a:pt x="17453" y="15507"/>
                </a:lnTo>
                <a:lnTo>
                  <a:pt x="17600" y="15450"/>
                </a:lnTo>
                <a:lnTo>
                  <a:pt x="17758" y="15450"/>
                </a:lnTo>
                <a:lnTo>
                  <a:pt x="17905" y="15479"/>
                </a:lnTo>
                <a:lnTo>
                  <a:pt x="18064" y="15535"/>
                </a:lnTo>
                <a:lnTo>
                  <a:pt x="18233" y="15620"/>
                </a:lnTo>
                <a:lnTo>
                  <a:pt x="18380" y="15733"/>
                </a:lnTo>
                <a:lnTo>
                  <a:pt x="18561" y="15832"/>
                </a:lnTo>
                <a:lnTo>
                  <a:pt x="18707" y="15973"/>
                </a:lnTo>
                <a:lnTo>
                  <a:pt x="18866" y="16129"/>
                </a:lnTo>
                <a:lnTo>
                  <a:pt x="18990" y="16327"/>
                </a:lnTo>
                <a:lnTo>
                  <a:pt x="19125" y="16482"/>
                </a:lnTo>
                <a:lnTo>
                  <a:pt x="19295" y="16624"/>
                </a:lnTo>
                <a:lnTo>
                  <a:pt x="19464" y="16737"/>
                </a:lnTo>
                <a:lnTo>
                  <a:pt x="19668" y="16807"/>
                </a:lnTo>
                <a:lnTo>
                  <a:pt x="19860" y="16836"/>
                </a:lnTo>
                <a:lnTo>
                  <a:pt x="20052" y="16864"/>
                </a:lnTo>
                <a:lnTo>
                  <a:pt x="20266" y="16836"/>
                </a:lnTo>
                <a:lnTo>
                  <a:pt x="20470" y="16793"/>
                </a:lnTo>
                <a:lnTo>
                  <a:pt x="20662" y="16708"/>
                </a:lnTo>
                <a:lnTo>
                  <a:pt x="20854" y="16567"/>
                </a:lnTo>
                <a:lnTo>
                  <a:pt x="21035" y="16412"/>
                </a:lnTo>
                <a:lnTo>
                  <a:pt x="21182" y="16214"/>
                </a:lnTo>
                <a:lnTo>
                  <a:pt x="21340" y="16002"/>
                </a:lnTo>
                <a:lnTo>
                  <a:pt x="21441" y="15733"/>
                </a:lnTo>
                <a:lnTo>
                  <a:pt x="21532" y="15436"/>
                </a:lnTo>
                <a:lnTo>
                  <a:pt x="21600" y="15083"/>
                </a:lnTo>
                <a:lnTo>
                  <a:pt x="21600" y="14885"/>
                </a:lnTo>
                <a:lnTo>
                  <a:pt x="21600" y="14729"/>
                </a:lnTo>
                <a:lnTo>
                  <a:pt x="21600" y="14531"/>
                </a:lnTo>
                <a:lnTo>
                  <a:pt x="21577" y="14376"/>
                </a:lnTo>
                <a:lnTo>
                  <a:pt x="21532" y="14206"/>
                </a:lnTo>
                <a:lnTo>
                  <a:pt x="21487" y="14051"/>
                </a:lnTo>
                <a:lnTo>
                  <a:pt x="21419" y="13909"/>
                </a:lnTo>
                <a:lnTo>
                  <a:pt x="21351" y="13768"/>
                </a:lnTo>
                <a:lnTo>
                  <a:pt x="21204" y="13500"/>
                </a:lnTo>
                <a:lnTo>
                  <a:pt x="21035" y="13287"/>
                </a:lnTo>
                <a:lnTo>
                  <a:pt x="20809" y="13090"/>
                </a:lnTo>
                <a:lnTo>
                  <a:pt x="20594" y="12962"/>
                </a:lnTo>
                <a:lnTo>
                  <a:pt x="20357" y="12821"/>
                </a:lnTo>
                <a:lnTo>
                  <a:pt x="20120" y="12764"/>
                </a:lnTo>
                <a:lnTo>
                  <a:pt x="19882" y="12708"/>
                </a:lnTo>
                <a:lnTo>
                  <a:pt x="19645" y="12736"/>
                </a:lnTo>
                <a:lnTo>
                  <a:pt x="19430" y="12793"/>
                </a:lnTo>
                <a:lnTo>
                  <a:pt x="19227" y="12906"/>
                </a:lnTo>
                <a:lnTo>
                  <a:pt x="19148" y="12962"/>
                </a:lnTo>
                <a:lnTo>
                  <a:pt x="19058" y="13047"/>
                </a:lnTo>
                <a:lnTo>
                  <a:pt x="18990" y="13146"/>
                </a:lnTo>
                <a:lnTo>
                  <a:pt x="18911" y="13259"/>
                </a:lnTo>
                <a:lnTo>
                  <a:pt x="18775" y="13471"/>
                </a:lnTo>
                <a:lnTo>
                  <a:pt x="18628" y="13641"/>
                </a:lnTo>
                <a:lnTo>
                  <a:pt x="18470" y="13740"/>
                </a:lnTo>
                <a:lnTo>
                  <a:pt x="18301" y="13825"/>
                </a:lnTo>
                <a:lnTo>
                  <a:pt x="18143" y="13853"/>
                </a:lnTo>
                <a:lnTo>
                  <a:pt x="17973" y="13881"/>
                </a:lnTo>
                <a:lnTo>
                  <a:pt x="17804" y="13853"/>
                </a:lnTo>
                <a:lnTo>
                  <a:pt x="17646" y="13796"/>
                </a:lnTo>
                <a:lnTo>
                  <a:pt x="17499" y="13726"/>
                </a:lnTo>
                <a:lnTo>
                  <a:pt x="17341" y="13641"/>
                </a:lnTo>
                <a:lnTo>
                  <a:pt x="17216" y="13528"/>
                </a:lnTo>
                <a:lnTo>
                  <a:pt x="17103" y="13386"/>
                </a:lnTo>
                <a:lnTo>
                  <a:pt x="17024" y="13259"/>
                </a:lnTo>
                <a:lnTo>
                  <a:pt x="16934" y="13118"/>
                </a:lnTo>
                <a:lnTo>
                  <a:pt x="16889" y="12991"/>
                </a:lnTo>
                <a:lnTo>
                  <a:pt x="16889" y="12849"/>
                </a:lnTo>
                <a:lnTo>
                  <a:pt x="16889" y="12383"/>
                </a:lnTo>
                <a:lnTo>
                  <a:pt x="16889" y="11662"/>
                </a:lnTo>
                <a:lnTo>
                  <a:pt x="16889" y="10701"/>
                </a:lnTo>
                <a:lnTo>
                  <a:pt x="16889" y="9640"/>
                </a:lnTo>
                <a:lnTo>
                  <a:pt x="16889" y="8566"/>
                </a:lnTo>
                <a:lnTo>
                  <a:pt x="16889" y="7478"/>
                </a:lnTo>
                <a:lnTo>
                  <a:pt x="16889" y="6502"/>
                </a:lnTo>
                <a:lnTo>
                  <a:pt x="16889" y="5739"/>
                </a:lnTo>
                <a:lnTo>
                  <a:pt x="16674" y="5894"/>
                </a:lnTo>
                <a:lnTo>
                  <a:pt x="16414" y="6036"/>
                </a:lnTo>
                <a:lnTo>
                  <a:pt x="16154" y="6177"/>
                </a:lnTo>
                <a:lnTo>
                  <a:pt x="15849" y="6248"/>
                </a:lnTo>
                <a:lnTo>
                  <a:pt x="15544" y="6304"/>
                </a:lnTo>
                <a:lnTo>
                  <a:pt x="15217" y="6332"/>
                </a:lnTo>
                <a:lnTo>
                  <a:pt x="14866" y="6361"/>
                </a:lnTo>
                <a:lnTo>
                  <a:pt x="14550" y="6361"/>
                </a:lnTo>
                <a:lnTo>
                  <a:pt x="14200" y="6332"/>
                </a:lnTo>
                <a:lnTo>
                  <a:pt x="13850" y="6276"/>
                </a:lnTo>
                <a:lnTo>
                  <a:pt x="13522" y="6219"/>
                </a:lnTo>
                <a:lnTo>
                  <a:pt x="13206" y="6149"/>
                </a:lnTo>
                <a:lnTo>
                  <a:pt x="12901" y="6064"/>
                </a:lnTo>
                <a:lnTo>
                  <a:pt x="12618" y="5951"/>
                </a:lnTo>
                <a:lnTo>
                  <a:pt x="12358" y="5838"/>
                </a:lnTo>
                <a:lnTo>
                  <a:pt x="12121" y="5739"/>
                </a:lnTo>
                <a:lnTo>
                  <a:pt x="11941" y="5626"/>
                </a:lnTo>
                <a:lnTo>
                  <a:pt x="11794" y="5513"/>
                </a:lnTo>
                <a:lnTo>
                  <a:pt x="11658" y="5414"/>
                </a:lnTo>
                <a:lnTo>
                  <a:pt x="11556" y="5301"/>
                </a:lnTo>
                <a:lnTo>
                  <a:pt x="11466" y="5187"/>
                </a:lnTo>
                <a:lnTo>
                  <a:pt x="11398" y="5089"/>
                </a:lnTo>
                <a:lnTo>
                  <a:pt x="11376" y="4947"/>
                </a:lnTo>
                <a:lnTo>
                  <a:pt x="11353" y="4834"/>
                </a:lnTo>
                <a:lnTo>
                  <a:pt x="11353" y="4707"/>
                </a:lnTo>
                <a:lnTo>
                  <a:pt x="11376" y="4565"/>
                </a:lnTo>
                <a:lnTo>
                  <a:pt x="11443" y="4410"/>
                </a:lnTo>
                <a:lnTo>
                  <a:pt x="11511" y="4240"/>
                </a:lnTo>
                <a:lnTo>
                  <a:pt x="11703" y="3887"/>
                </a:lnTo>
                <a:lnTo>
                  <a:pt x="11986" y="3505"/>
                </a:lnTo>
                <a:lnTo>
                  <a:pt x="12144" y="3265"/>
                </a:lnTo>
                <a:lnTo>
                  <a:pt x="12246" y="3025"/>
                </a:lnTo>
                <a:lnTo>
                  <a:pt x="12336" y="2756"/>
                </a:lnTo>
                <a:lnTo>
                  <a:pt x="12404" y="2445"/>
                </a:lnTo>
                <a:lnTo>
                  <a:pt x="12438" y="2176"/>
                </a:lnTo>
                <a:lnTo>
                  <a:pt x="12438" y="1880"/>
                </a:lnTo>
                <a:lnTo>
                  <a:pt x="12404" y="1583"/>
                </a:lnTo>
                <a:lnTo>
                  <a:pt x="12336" y="1314"/>
                </a:lnTo>
                <a:lnTo>
                  <a:pt x="12246" y="1046"/>
                </a:lnTo>
                <a:lnTo>
                  <a:pt x="12099" y="791"/>
                </a:lnTo>
                <a:lnTo>
                  <a:pt x="12008" y="692"/>
                </a:lnTo>
                <a:lnTo>
                  <a:pt x="11918" y="579"/>
                </a:lnTo>
                <a:lnTo>
                  <a:pt x="11816" y="466"/>
                </a:lnTo>
                <a:lnTo>
                  <a:pt x="11703" y="381"/>
                </a:lnTo>
                <a:lnTo>
                  <a:pt x="11579" y="310"/>
                </a:lnTo>
                <a:lnTo>
                  <a:pt x="11443" y="226"/>
                </a:lnTo>
                <a:lnTo>
                  <a:pt x="11297" y="169"/>
                </a:lnTo>
                <a:lnTo>
                  <a:pt x="11138" y="113"/>
                </a:lnTo>
                <a:lnTo>
                  <a:pt x="10969" y="56"/>
                </a:lnTo>
                <a:lnTo>
                  <a:pt x="10800" y="28"/>
                </a:lnTo>
                <a:lnTo>
                  <a:pt x="10619" y="28"/>
                </a:lnTo>
                <a:lnTo>
                  <a:pt x="10404" y="28"/>
                </a:lnTo>
                <a:lnTo>
                  <a:pt x="10257" y="28"/>
                </a:lnTo>
                <a:lnTo>
                  <a:pt x="10076" y="56"/>
                </a:lnTo>
                <a:lnTo>
                  <a:pt x="9952" y="84"/>
                </a:lnTo>
                <a:lnTo>
                  <a:pt x="9794" y="141"/>
                </a:lnTo>
                <a:lnTo>
                  <a:pt x="9692" y="226"/>
                </a:lnTo>
                <a:lnTo>
                  <a:pt x="9557" y="282"/>
                </a:lnTo>
                <a:lnTo>
                  <a:pt x="9455" y="381"/>
                </a:lnTo>
                <a:lnTo>
                  <a:pt x="9365" y="466"/>
                </a:lnTo>
                <a:lnTo>
                  <a:pt x="9274" y="579"/>
                </a:lnTo>
                <a:lnTo>
                  <a:pt x="9184" y="692"/>
                </a:lnTo>
                <a:lnTo>
                  <a:pt x="9128" y="791"/>
                </a:lnTo>
                <a:lnTo>
                  <a:pt x="9060" y="932"/>
                </a:lnTo>
                <a:lnTo>
                  <a:pt x="8969" y="1201"/>
                </a:lnTo>
                <a:lnTo>
                  <a:pt x="8913" y="1498"/>
                </a:lnTo>
                <a:lnTo>
                  <a:pt x="8890" y="1795"/>
                </a:lnTo>
                <a:lnTo>
                  <a:pt x="8890" y="2120"/>
                </a:lnTo>
                <a:lnTo>
                  <a:pt x="8913" y="2445"/>
                </a:lnTo>
                <a:lnTo>
                  <a:pt x="8969" y="2756"/>
                </a:lnTo>
                <a:lnTo>
                  <a:pt x="9060" y="3081"/>
                </a:lnTo>
                <a:lnTo>
                  <a:pt x="9173" y="3378"/>
                </a:lnTo>
                <a:lnTo>
                  <a:pt x="9297" y="3647"/>
                </a:lnTo>
                <a:lnTo>
                  <a:pt x="9466" y="3887"/>
                </a:lnTo>
                <a:lnTo>
                  <a:pt x="9579" y="4085"/>
                </a:lnTo>
                <a:lnTo>
                  <a:pt x="9670" y="4269"/>
                </a:lnTo>
                <a:lnTo>
                  <a:pt x="9726" y="4467"/>
                </a:lnTo>
                <a:lnTo>
                  <a:pt x="9771" y="4650"/>
                </a:lnTo>
                <a:lnTo>
                  <a:pt x="9771" y="4834"/>
                </a:lnTo>
                <a:lnTo>
                  <a:pt x="9749" y="5032"/>
                </a:lnTo>
                <a:lnTo>
                  <a:pt x="9715" y="5216"/>
                </a:lnTo>
                <a:lnTo>
                  <a:pt x="9625" y="5385"/>
                </a:lnTo>
                <a:lnTo>
                  <a:pt x="9534" y="5513"/>
                </a:lnTo>
                <a:lnTo>
                  <a:pt x="9410" y="5626"/>
                </a:lnTo>
                <a:lnTo>
                  <a:pt x="9229" y="5710"/>
                </a:lnTo>
                <a:lnTo>
                  <a:pt x="9060" y="5767"/>
                </a:lnTo>
                <a:lnTo>
                  <a:pt x="8845" y="5767"/>
                </a:lnTo>
                <a:lnTo>
                  <a:pt x="8585" y="5739"/>
                </a:lnTo>
                <a:lnTo>
                  <a:pt x="8325" y="5654"/>
                </a:lnTo>
                <a:lnTo>
                  <a:pt x="8020" y="5513"/>
                </a:lnTo>
                <a:lnTo>
                  <a:pt x="7840" y="5442"/>
                </a:lnTo>
                <a:lnTo>
                  <a:pt x="7648" y="5385"/>
                </a:lnTo>
                <a:lnTo>
                  <a:pt x="7433" y="5329"/>
                </a:lnTo>
                <a:lnTo>
                  <a:pt x="7241" y="5301"/>
                </a:lnTo>
                <a:lnTo>
                  <a:pt x="6755" y="5301"/>
                </a:lnTo>
                <a:lnTo>
                  <a:pt x="6281" y="5329"/>
                </a:lnTo>
                <a:lnTo>
                  <a:pt x="5784" y="5385"/>
                </a:lnTo>
                <a:lnTo>
                  <a:pt x="5264" y="5498"/>
                </a:lnTo>
                <a:lnTo>
                  <a:pt x="4744" y="5597"/>
                </a:lnTo>
                <a:lnTo>
                  <a:pt x="4247" y="5739"/>
                </a:lnTo>
                <a:lnTo>
                  <a:pt x="4202" y="5894"/>
                </a:lnTo>
                <a:lnTo>
                  <a:pt x="4202" y="6191"/>
                </a:lnTo>
                <a:lnTo>
                  <a:pt x="4202" y="6545"/>
                </a:lnTo>
                <a:lnTo>
                  <a:pt x="4225" y="6954"/>
                </a:lnTo>
                <a:lnTo>
                  <a:pt x="4315" y="7930"/>
                </a:lnTo>
                <a:lnTo>
                  <a:pt x="4394" y="9018"/>
                </a:lnTo>
                <a:lnTo>
                  <a:pt x="4439" y="9570"/>
                </a:lnTo>
                <a:lnTo>
                  <a:pt x="4462" y="10107"/>
                </a:lnTo>
                <a:lnTo>
                  <a:pt x="4484" y="10630"/>
                </a:lnTo>
                <a:lnTo>
                  <a:pt x="4507" y="11082"/>
                </a:lnTo>
                <a:lnTo>
                  <a:pt x="4484" y="11520"/>
                </a:lnTo>
                <a:lnTo>
                  <a:pt x="4439" y="11874"/>
                </a:lnTo>
                <a:lnTo>
                  <a:pt x="4394" y="12029"/>
                </a:lnTo>
                <a:lnTo>
                  <a:pt x="4349" y="12171"/>
                </a:lnTo>
                <a:lnTo>
                  <a:pt x="4315" y="12284"/>
                </a:lnTo>
                <a:lnTo>
                  <a:pt x="4247" y="12354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23" name="Puzzle4"/>
          <p:cNvSpPr>
            <a:spLocks noEditPoints="1" noChangeArrowheads="1"/>
          </p:cNvSpPr>
          <p:nvPr/>
        </p:nvSpPr>
        <p:spPr bwMode="auto">
          <a:xfrm>
            <a:off x="5581976" y="3061893"/>
            <a:ext cx="974150" cy="1422845"/>
          </a:xfrm>
          <a:custGeom>
            <a:avLst/>
            <a:gdLst>
              <a:gd name="T0" fmla="*/ 8307 w 21600"/>
              <a:gd name="T1" fmla="*/ 11593 h 21600"/>
              <a:gd name="T2" fmla="*/ 453 w 21600"/>
              <a:gd name="T3" fmla="*/ 16938 h 21600"/>
              <a:gd name="T4" fmla="*/ 11500 w 21600"/>
              <a:gd name="T5" fmla="*/ 21600 h 21600"/>
              <a:gd name="T6" fmla="*/ 20920 w 21600"/>
              <a:gd name="T7" fmla="*/ 16751 h 21600"/>
              <a:gd name="T8" fmla="*/ 13972 w 21600"/>
              <a:gd name="T9" fmla="*/ 10888 h 21600"/>
              <a:gd name="T10" fmla="*/ 21033 w 21600"/>
              <a:gd name="T11" fmla="*/ 4716 h 21600"/>
              <a:gd name="T12" fmla="*/ 11102 w 21600"/>
              <a:gd name="T13" fmla="*/ 11 h 21600"/>
              <a:gd name="T14" fmla="*/ 453 w 21600"/>
              <a:gd name="T15" fmla="*/ 4716 h 21600"/>
              <a:gd name="T16" fmla="*/ 2076 w 21600"/>
              <a:gd name="T17" fmla="*/ 5664 h 21600"/>
              <a:gd name="T18" fmla="*/ 20203 w 21600"/>
              <a:gd name="T19" fmla="*/ 1598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3813" y="10590"/>
                </a:moveTo>
                <a:lnTo>
                  <a:pt x="3927" y="10513"/>
                </a:lnTo>
                <a:lnTo>
                  <a:pt x="4078" y="10425"/>
                </a:lnTo>
                <a:lnTo>
                  <a:pt x="4210" y="10359"/>
                </a:lnTo>
                <a:lnTo>
                  <a:pt x="4361" y="10315"/>
                </a:lnTo>
                <a:lnTo>
                  <a:pt x="4682" y="10237"/>
                </a:lnTo>
                <a:lnTo>
                  <a:pt x="5041" y="10193"/>
                </a:lnTo>
                <a:lnTo>
                  <a:pt x="5456" y="10171"/>
                </a:lnTo>
                <a:lnTo>
                  <a:pt x="5853" y="10193"/>
                </a:lnTo>
                <a:lnTo>
                  <a:pt x="6249" y="10260"/>
                </a:lnTo>
                <a:lnTo>
                  <a:pt x="6646" y="10337"/>
                </a:lnTo>
                <a:lnTo>
                  <a:pt x="7004" y="10469"/>
                </a:lnTo>
                <a:lnTo>
                  <a:pt x="7363" y="10612"/>
                </a:lnTo>
                <a:lnTo>
                  <a:pt x="7665" y="10788"/>
                </a:lnTo>
                <a:lnTo>
                  <a:pt x="7911" y="10998"/>
                </a:lnTo>
                <a:lnTo>
                  <a:pt x="8024" y="11097"/>
                </a:lnTo>
                <a:lnTo>
                  <a:pt x="8137" y="11207"/>
                </a:lnTo>
                <a:lnTo>
                  <a:pt x="8194" y="11340"/>
                </a:lnTo>
                <a:lnTo>
                  <a:pt x="8269" y="11461"/>
                </a:lnTo>
                <a:lnTo>
                  <a:pt x="8307" y="11593"/>
                </a:lnTo>
                <a:lnTo>
                  <a:pt x="8307" y="11714"/>
                </a:lnTo>
                <a:lnTo>
                  <a:pt x="8307" y="11868"/>
                </a:lnTo>
                <a:lnTo>
                  <a:pt x="8307" y="12012"/>
                </a:lnTo>
                <a:lnTo>
                  <a:pt x="8194" y="12265"/>
                </a:lnTo>
                <a:lnTo>
                  <a:pt x="8062" y="12519"/>
                </a:lnTo>
                <a:lnTo>
                  <a:pt x="7873" y="12706"/>
                </a:lnTo>
                <a:lnTo>
                  <a:pt x="7627" y="12904"/>
                </a:lnTo>
                <a:lnTo>
                  <a:pt x="7363" y="13048"/>
                </a:lnTo>
                <a:lnTo>
                  <a:pt x="7080" y="13180"/>
                </a:lnTo>
                <a:lnTo>
                  <a:pt x="6759" y="13257"/>
                </a:lnTo>
                <a:lnTo>
                  <a:pt x="6419" y="13345"/>
                </a:lnTo>
                <a:lnTo>
                  <a:pt x="6098" y="13389"/>
                </a:lnTo>
                <a:lnTo>
                  <a:pt x="5739" y="13389"/>
                </a:lnTo>
                <a:lnTo>
                  <a:pt x="5418" y="13389"/>
                </a:lnTo>
                <a:lnTo>
                  <a:pt x="5079" y="13345"/>
                </a:lnTo>
                <a:lnTo>
                  <a:pt x="4758" y="13301"/>
                </a:lnTo>
                <a:lnTo>
                  <a:pt x="4474" y="13213"/>
                </a:lnTo>
                <a:lnTo>
                  <a:pt x="4172" y="13114"/>
                </a:lnTo>
                <a:lnTo>
                  <a:pt x="3965" y="12982"/>
                </a:lnTo>
                <a:lnTo>
                  <a:pt x="3738" y="12838"/>
                </a:lnTo>
                <a:lnTo>
                  <a:pt x="3493" y="12706"/>
                </a:lnTo>
                <a:lnTo>
                  <a:pt x="3228" y="12607"/>
                </a:lnTo>
                <a:lnTo>
                  <a:pt x="2945" y="12519"/>
                </a:lnTo>
                <a:lnTo>
                  <a:pt x="2700" y="12431"/>
                </a:lnTo>
                <a:lnTo>
                  <a:pt x="2397" y="12375"/>
                </a:lnTo>
                <a:lnTo>
                  <a:pt x="2152" y="12331"/>
                </a:lnTo>
                <a:lnTo>
                  <a:pt x="1888" y="12309"/>
                </a:lnTo>
                <a:lnTo>
                  <a:pt x="1642" y="12309"/>
                </a:lnTo>
                <a:lnTo>
                  <a:pt x="1397" y="12331"/>
                </a:lnTo>
                <a:lnTo>
                  <a:pt x="1170" y="12397"/>
                </a:lnTo>
                <a:lnTo>
                  <a:pt x="962" y="12453"/>
                </a:lnTo>
                <a:lnTo>
                  <a:pt x="774" y="12563"/>
                </a:lnTo>
                <a:lnTo>
                  <a:pt x="623" y="12684"/>
                </a:lnTo>
                <a:lnTo>
                  <a:pt x="528" y="12838"/>
                </a:lnTo>
                <a:lnTo>
                  <a:pt x="453" y="13026"/>
                </a:lnTo>
                <a:lnTo>
                  <a:pt x="339" y="13477"/>
                </a:lnTo>
                <a:lnTo>
                  <a:pt x="226" y="13984"/>
                </a:lnTo>
                <a:lnTo>
                  <a:pt x="151" y="14535"/>
                </a:lnTo>
                <a:lnTo>
                  <a:pt x="113" y="15075"/>
                </a:lnTo>
                <a:lnTo>
                  <a:pt x="113" y="15626"/>
                </a:lnTo>
                <a:lnTo>
                  <a:pt x="151" y="16133"/>
                </a:lnTo>
                <a:lnTo>
                  <a:pt x="188" y="16376"/>
                </a:lnTo>
                <a:lnTo>
                  <a:pt x="264" y="16585"/>
                </a:lnTo>
                <a:lnTo>
                  <a:pt x="339" y="16773"/>
                </a:lnTo>
                <a:lnTo>
                  <a:pt x="453" y="16938"/>
                </a:lnTo>
                <a:lnTo>
                  <a:pt x="1095" y="16883"/>
                </a:lnTo>
                <a:lnTo>
                  <a:pt x="1963" y="16795"/>
                </a:lnTo>
                <a:lnTo>
                  <a:pt x="2945" y="16751"/>
                </a:lnTo>
                <a:lnTo>
                  <a:pt x="3965" y="16706"/>
                </a:lnTo>
                <a:lnTo>
                  <a:pt x="5022" y="16684"/>
                </a:lnTo>
                <a:lnTo>
                  <a:pt x="5947" y="16684"/>
                </a:lnTo>
                <a:lnTo>
                  <a:pt x="6759" y="16706"/>
                </a:lnTo>
                <a:lnTo>
                  <a:pt x="7363" y="16751"/>
                </a:lnTo>
                <a:lnTo>
                  <a:pt x="7948" y="16839"/>
                </a:lnTo>
                <a:lnTo>
                  <a:pt x="8458" y="16916"/>
                </a:lnTo>
                <a:lnTo>
                  <a:pt x="8893" y="17026"/>
                </a:lnTo>
                <a:lnTo>
                  <a:pt x="9289" y="17158"/>
                </a:lnTo>
                <a:lnTo>
                  <a:pt x="9572" y="17280"/>
                </a:lnTo>
                <a:lnTo>
                  <a:pt x="9799" y="17412"/>
                </a:lnTo>
                <a:lnTo>
                  <a:pt x="9969" y="17555"/>
                </a:lnTo>
                <a:lnTo>
                  <a:pt x="10120" y="17687"/>
                </a:lnTo>
                <a:lnTo>
                  <a:pt x="10158" y="17831"/>
                </a:lnTo>
                <a:lnTo>
                  <a:pt x="10195" y="17974"/>
                </a:lnTo>
                <a:lnTo>
                  <a:pt x="10158" y="18128"/>
                </a:lnTo>
                <a:lnTo>
                  <a:pt x="10082" y="18271"/>
                </a:lnTo>
                <a:lnTo>
                  <a:pt x="9969" y="18426"/>
                </a:lnTo>
                <a:lnTo>
                  <a:pt x="9837" y="18569"/>
                </a:lnTo>
                <a:lnTo>
                  <a:pt x="9648" y="18701"/>
                </a:lnTo>
                <a:lnTo>
                  <a:pt x="9440" y="18822"/>
                </a:lnTo>
                <a:lnTo>
                  <a:pt x="9213" y="18999"/>
                </a:lnTo>
                <a:lnTo>
                  <a:pt x="9044" y="19186"/>
                </a:lnTo>
                <a:lnTo>
                  <a:pt x="8893" y="19395"/>
                </a:lnTo>
                <a:lnTo>
                  <a:pt x="8817" y="19627"/>
                </a:lnTo>
                <a:lnTo>
                  <a:pt x="8779" y="19858"/>
                </a:lnTo>
                <a:lnTo>
                  <a:pt x="8779" y="20112"/>
                </a:lnTo>
                <a:lnTo>
                  <a:pt x="8855" y="20354"/>
                </a:lnTo>
                <a:lnTo>
                  <a:pt x="8968" y="20586"/>
                </a:lnTo>
                <a:lnTo>
                  <a:pt x="9138" y="20817"/>
                </a:lnTo>
                <a:lnTo>
                  <a:pt x="9365" y="21026"/>
                </a:lnTo>
                <a:lnTo>
                  <a:pt x="9610" y="21192"/>
                </a:lnTo>
                <a:lnTo>
                  <a:pt x="9950" y="21368"/>
                </a:lnTo>
                <a:lnTo>
                  <a:pt x="10120" y="21445"/>
                </a:lnTo>
                <a:lnTo>
                  <a:pt x="10346" y="21511"/>
                </a:lnTo>
                <a:lnTo>
                  <a:pt x="10516" y="21555"/>
                </a:lnTo>
                <a:lnTo>
                  <a:pt x="10743" y="21600"/>
                </a:lnTo>
                <a:lnTo>
                  <a:pt x="10988" y="21644"/>
                </a:lnTo>
                <a:lnTo>
                  <a:pt x="11215" y="21666"/>
                </a:lnTo>
                <a:lnTo>
                  <a:pt x="11498" y="21666"/>
                </a:lnTo>
                <a:lnTo>
                  <a:pt x="11762" y="21666"/>
                </a:lnTo>
                <a:lnTo>
                  <a:pt x="12253" y="21644"/>
                </a:lnTo>
                <a:lnTo>
                  <a:pt x="12763" y="21577"/>
                </a:lnTo>
                <a:lnTo>
                  <a:pt x="13197" y="21467"/>
                </a:lnTo>
                <a:lnTo>
                  <a:pt x="13556" y="21346"/>
                </a:lnTo>
                <a:lnTo>
                  <a:pt x="13896" y="21192"/>
                </a:lnTo>
                <a:lnTo>
                  <a:pt x="14179" y="21026"/>
                </a:lnTo>
                <a:lnTo>
                  <a:pt x="14444" y="20839"/>
                </a:lnTo>
                <a:lnTo>
                  <a:pt x="14576" y="20641"/>
                </a:lnTo>
                <a:lnTo>
                  <a:pt x="14727" y="20431"/>
                </a:lnTo>
                <a:lnTo>
                  <a:pt x="14765" y="20200"/>
                </a:lnTo>
                <a:lnTo>
                  <a:pt x="14802" y="19991"/>
                </a:lnTo>
                <a:lnTo>
                  <a:pt x="14727" y="19759"/>
                </a:lnTo>
                <a:lnTo>
                  <a:pt x="14613" y="19550"/>
                </a:lnTo>
                <a:lnTo>
                  <a:pt x="14444" y="19307"/>
                </a:lnTo>
                <a:lnTo>
                  <a:pt x="14217" y="19098"/>
                </a:lnTo>
                <a:lnTo>
                  <a:pt x="13934" y="18911"/>
                </a:lnTo>
                <a:lnTo>
                  <a:pt x="13669" y="18745"/>
                </a:lnTo>
                <a:lnTo>
                  <a:pt x="13462" y="18547"/>
                </a:lnTo>
                <a:lnTo>
                  <a:pt x="13311" y="18337"/>
                </a:lnTo>
                <a:lnTo>
                  <a:pt x="13197" y="18150"/>
                </a:lnTo>
                <a:lnTo>
                  <a:pt x="13122" y="17941"/>
                </a:lnTo>
                <a:lnTo>
                  <a:pt x="13122" y="17720"/>
                </a:lnTo>
                <a:lnTo>
                  <a:pt x="13122" y="17533"/>
                </a:lnTo>
                <a:lnTo>
                  <a:pt x="13197" y="17346"/>
                </a:lnTo>
                <a:lnTo>
                  <a:pt x="13273" y="17158"/>
                </a:lnTo>
                <a:lnTo>
                  <a:pt x="13386" y="16982"/>
                </a:lnTo>
                <a:lnTo>
                  <a:pt x="13537" y="16839"/>
                </a:lnTo>
                <a:lnTo>
                  <a:pt x="13707" y="16706"/>
                </a:lnTo>
                <a:lnTo>
                  <a:pt x="13896" y="16607"/>
                </a:lnTo>
                <a:lnTo>
                  <a:pt x="14104" y="16519"/>
                </a:lnTo>
                <a:lnTo>
                  <a:pt x="14330" y="16453"/>
                </a:lnTo>
                <a:lnTo>
                  <a:pt x="14538" y="16431"/>
                </a:lnTo>
                <a:lnTo>
                  <a:pt x="14897" y="16453"/>
                </a:lnTo>
                <a:lnTo>
                  <a:pt x="15406" y="16497"/>
                </a:lnTo>
                <a:lnTo>
                  <a:pt x="16105" y="16541"/>
                </a:lnTo>
                <a:lnTo>
                  <a:pt x="16898" y="16607"/>
                </a:lnTo>
                <a:lnTo>
                  <a:pt x="17804" y="16651"/>
                </a:lnTo>
                <a:lnTo>
                  <a:pt x="18786" y="16684"/>
                </a:lnTo>
                <a:lnTo>
                  <a:pt x="19844" y="16728"/>
                </a:lnTo>
                <a:lnTo>
                  <a:pt x="20920" y="16751"/>
                </a:lnTo>
                <a:lnTo>
                  <a:pt x="21109" y="16497"/>
                </a:lnTo>
                <a:lnTo>
                  <a:pt x="21241" y="16222"/>
                </a:lnTo>
                <a:lnTo>
                  <a:pt x="21392" y="15946"/>
                </a:lnTo>
                <a:lnTo>
                  <a:pt x="21467" y="15648"/>
                </a:lnTo>
                <a:lnTo>
                  <a:pt x="21543" y="15351"/>
                </a:lnTo>
                <a:lnTo>
                  <a:pt x="21618" y="15042"/>
                </a:lnTo>
                <a:lnTo>
                  <a:pt x="21618" y="14745"/>
                </a:lnTo>
                <a:lnTo>
                  <a:pt x="21618" y="14447"/>
                </a:lnTo>
                <a:lnTo>
                  <a:pt x="21618" y="14150"/>
                </a:lnTo>
                <a:lnTo>
                  <a:pt x="21581" y="13852"/>
                </a:lnTo>
                <a:lnTo>
                  <a:pt x="21505" y="13577"/>
                </a:lnTo>
                <a:lnTo>
                  <a:pt x="21430" y="13301"/>
                </a:lnTo>
                <a:lnTo>
                  <a:pt x="21354" y="13048"/>
                </a:lnTo>
                <a:lnTo>
                  <a:pt x="21241" y="12816"/>
                </a:lnTo>
                <a:lnTo>
                  <a:pt x="21146" y="12607"/>
                </a:lnTo>
                <a:lnTo>
                  <a:pt x="21033" y="12431"/>
                </a:lnTo>
                <a:lnTo>
                  <a:pt x="20920" y="12265"/>
                </a:lnTo>
                <a:lnTo>
                  <a:pt x="20769" y="12144"/>
                </a:lnTo>
                <a:lnTo>
                  <a:pt x="20637" y="12034"/>
                </a:lnTo>
                <a:lnTo>
                  <a:pt x="20486" y="11946"/>
                </a:lnTo>
                <a:lnTo>
                  <a:pt x="20297" y="11891"/>
                </a:lnTo>
                <a:lnTo>
                  <a:pt x="20165" y="11846"/>
                </a:lnTo>
                <a:lnTo>
                  <a:pt x="19976" y="11824"/>
                </a:lnTo>
                <a:lnTo>
                  <a:pt x="19806" y="11802"/>
                </a:lnTo>
                <a:lnTo>
                  <a:pt x="19390" y="11824"/>
                </a:lnTo>
                <a:lnTo>
                  <a:pt x="18956" y="11891"/>
                </a:lnTo>
                <a:lnTo>
                  <a:pt x="18503" y="11968"/>
                </a:lnTo>
                <a:lnTo>
                  <a:pt x="17993" y="12078"/>
                </a:lnTo>
                <a:lnTo>
                  <a:pt x="17653" y="12144"/>
                </a:lnTo>
                <a:lnTo>
                  <a:pt x="17332" y="12199"/>
                </a:lnTo>
                <a:lnTo>
                  <a:pt x="17049" y="12221"/>
                </a:lnTo>
                <a:lnTo>
                  <a:pt x="16747" y="12243"/>
                </a:lnTo>
                <a:lnTo>
                  <a:pt x="16464" y="12243"/>
                </a:lnTo>
                <a:lnTo>
                  <a:pt x="16218" y="12243"/>
                </a:lnTo>
                <a:lnTo>
                  <a:pt x="15992" y="12221"/>
                </a:lnTo>
                <a:lnTo>
                  <a:pt x="15746" y="12199"/>
                </a:lnTo>
                <a:lnTo>
                  <a:pt x="15520" y="12155"/>
                </a:lnTo>
                <a:lnTo>
                  <a:pt x="15350" y="12122"/>
                </a:lnTo>
                <a:lnTo>
                  <a:pt x="15161" y="12056"/>
                </a:lnTo>
                <a:lnTo>
                  <a:pt x="14972" y="11990"/>
                </a:lnTo>
                <a:lnTo>
                  <a:pt x="14689" y="11846"/>
                </a:lnTo>
                <a:lnTo>
                  <a:pt x="14444" y="11670"/>
                </a:lnTo>
                <a:lnTo>
                  <a:pt x="14255" y="11483"/>
                </a:lnTo>
                <a:lnTo>
                  <a:pt x="14104" y="11295"/>
                </a:lnTo>
                <a:lnTo>
                  <a:pt x="14028" y="11086"/>
                </a:lnTo>
                <a:lnTo>
                  <a:pt x="13972" y="10888"/>
                </a:lnTo>
                <a:lnTo>
                  <a:pt x="13972" y="10700"/>
                </a:lnTo>
                <a:lnTo>
                  <a:pt x="14009" y="10513"/>
                </a:lnTo>
                <a:lnTo>
                  <a:pt x="14066" y="10359"/>
                </a:lnTo>
                <a:lnTo>
                  <a:pt x="14179" y="10215"/>
                </a:lnTo>
                <a:lnTo>
                  <a:pt x="14406" y="10006"/>
                </a:lnTo>
                <a:lnTo>
                  <a:pt x="14651" y="9830"/>
                </a:lnTo>
                <a:lnTo>
                  <a:pt x="14878" y="9686"/>
                </a:lnTo>
                <a:lnTo>
                  <a:pt x="15123" y="9554"/>
                </a:lnTo>
                <a:lnTo>
                  <a:pt x="15350" y="9477"/>
                </a:lnTo>
                <a:lnTo>
                  <a:pt x="15558" y="9411"/>
                </a:lnTo>
                <a:lnTo>
                  <a:pt x="15803" y="9345"/>
                </a:lnTo>
                <a:lnTo>
                  <a:pt x="16030" y="9323"/>
                </a:lnTo>
                <a:lnTo>
                  <a:pt x="16256" y="9301"/>
                </a:lnTo>
                <a:lnTo>
                  <a:pt x="16464" y="9323"/>
                </a:lnTo>
                <a:lnTo>
                  <a:pt x="16690" y="9345"/>
                </a:lnTo>
                <a:lnTo>
                  <a:pt x="16898" y="9367"/>
                </a:lnTo>
                <a:lnTo>
                  <a:pt x="17332" y="9477"/>
                </a:lnTo>
                <a:lnTo>
                  <a:pt x="17767" y="9598"/>
                </a:lnTo>
                <a:lnTo>
                  <a:pt x="18163" y="9731"/>
                </a:lnTo>
                <a:lnTo>
                  <a:pt x="18597" y="9874"/>
                </a:lnTo>
                <a:lnTo>
                  <a:pt x="18994" y="10006"/>
                </a:lnTo>
                <a:lnTo>
                  <a:pt x="19428" y="10083"/>
                </a:lnTo>
                <a:lnTo>
                  <a:pt x="19617" y="10127"/>
                </a:lnTo>
                <a:lnTo>
                  <a:pt x="19844" y="10149"/>
                </a:lnTo>
                <a:lnTo>
                  <a:pt x="20013" y="10149"/>
                </a:lnTo>
                <a:lnTo>
                  <a:pt x="20240" y="10127"/>
                </a:lnTo>
                <a:lnTo>
                  <a:pt x="20410" y="10105"/>
                </a:lnTo>
                <a:lnTo>
                  <a:pt x="20637" y="10061"/>
                </a:lnTo>
                <a:lnTo>
                  <a:pt x="20844" y="9984"/>
                </a:lnTo>
                <a:lnTo>
                  <a:pt x="21033" y="9896"/>
                </a:lnTo>
                <a:lnTo>
                  <a:pt x="21146" y="9830"/>
                </a:lnTo>
                <a:lnTo>
                  <a:pt x="21203" y="9753"/>
                </a:lnTo>
                <a:lnTo>
                  <a:pt x="21279" y="9642"/>
                </a:lnTo>
                <a:lnTo>
                  <a:pt x="21354" y="9521"/>
                </a:lnTo>
                <a:lnTo>
                  <a:pt x="21430" y="9246"/>
                </a:lnTo>
                <a:lnTo>
                  <a:pt x="21430" y="8904"/>
                </a:lnTo>
                <a:lnTo>
                  <a:pt x="21430" y="8540"/>
                </a:lnTo>
                <a:lnTo>
                  <a:pt x="21392" y="8144"/>
                </a:lnTo>
                <a:lnTo>
                  <a:pt x="21354" y="7714"/>
                </a:lnTo>
                <a:lnTo>
                  <a:pt x="21279" y="7295"/>
                </a:lnTo>
                <a:lnTo>
                  <a:pt x="21146" y="6446"/>
                </a:lnTo>
                <a:lnTo>
                  <a:pt x="20995" y="5686"/>
                </a:lnTo>
                <a:lnTo>
                  <a:pt x="20958" y="5366"/>
                </a:lnTo>
                <a:lnTo>
                  <a:pt x="20958" y="5091"/>
                </a:lnTo>
                <a:lnTo>
                  <a:pt x="20958" y="4860"/>
                </a:lnTo>
                <a:lnTo>
                  <a:pt x="21033" y="4716"/>
                </a:lnTo>
                <a:lnTo>
                  <a:pt x="20637" y="4860"/>
                </a:lnTo>
                <a:lnTo>
                  <a:pt x="20127" y="4992"/>
                </a:lnTo>
                <a:lnTo>
                  <a:pt x="19617" y="5069"/>
                </a:lnTo>
                <a:lnTo>
                  <a:pt x="19032" y="5157"/>
                </a:lnTo>
                <a:lnTo>
                  <a:pt x="18465" y="5201"/>
                </a:lnTo>
                <a:lnTo>
                  <a:pt x="17842" y="5245"/>
                </a:lnTo>
                <a:lnTo>
                  <a:pt x="17219" y="5267"/>
                </a:lnTo>
                <a:lnTo>
                  <a:pt x="16615" y="5267"/>
                </a:lnTo>
                <a:lnTo>
                  <a:pt x="15992" y="5245"/>
                </a:lnTo>
                <a:lnTo>
                  <a:pt x="15369" y="5201"/>
                </a:lnTo>
                <a:lnTo>
                  <a:pt x="14840" y="5157"/>
                </a:lnTo>
                <a:lnTo>
                  <a:pt x="14293" y="5091"/>
                </a:lnTo>
                <a:lnTo>
                  <a:pt x="13783" y="5014"/>
                </a:lnTo>
                <a:lnTo>
                  <a:pt x="13386" y="4926"/>
                </a:lnTo>
                <a:lnTo>
                  <a:pt x="13027" y="4815"/>
                </a:lnTo>
                <a:lnTo>
                  <a:pt x="12725" y="4716"/>
                </a:lnTo>
                <a:lnTo>
                  <a:pt x="12480" y="4606"/>
                </a:lnTo>
                <a:lnTo>
                  <a:pt x="12291" y="4496"/>
                </a:lnTo>
                <a:lnTo>
                  <a:pt x="12197" y="4397"/>
                </a:lnTo>
                <a:lnTo>
                  <a:pt x="12083" y="4286"/>
                </a:lnTo>
                <a:lnTo>
                  <a:pt x="12046" y="4187"/>
                </a:lnTo>
                <a:lnTo>
                  <a:pt x="12008" y="4077"/>
                </a:lnTo>
                <a:lnTo>
                  <a:pt x="12046" y="3967"/>
                </a:lnTo>
                <a:lnTo>
                  <a:pt x="12121" y="3868"/>
                </a:lnTo>
                <a:lnTo>
                  <a:pt x="12197" y="3735"/>
                </a:lnTo>
                <a:lnTo>
                  <a:pt x="12291" y="3614"/>
                </a:lnTo>
                <a:lnTo>
                  <a:pt x="12442" y="3482"/>
                </a:lnTo>
                <a:lnTo>
                  <a:pt x="12631" y="3361"/>
                </a:lnTo>
                <a:lnTo>
                  <a:pt x="13065" y="3085"/>
                </a:lnTo>
                <a:lnTo>
                  <a:pt x="13537" y="2766"/>
                </a:lnTo>
                <a:lnTo>
                  <a:pt x="13783" y="2578"/>
                </a:lnTo>
                <a:lnTo>
                  <a:pt x="13934" y="2380"/>
                </a:lnTo>
                <a:lnTo>
                  <a:pt x="14028" y="2171"/>
                </a:lnTo>
                <a:lnTo>
                  <a:pt x="14104" y="1961"/>
                </a:lnTo>
                <a:lnTo>
                  <a:pt x="14104" y="1730"/>
                </a:lnTo>
                <a:lnTo>
                  <a:pt x="14066" y="1498"/>
                </a:lnTo>
                <a:lnTo>
                  <a:pt x="13972" y="1267"/>
                </a:lnTo>
                <a:lnTo>
                  <a:pt x="13820" y="1057"/>
                </a:lnTo>
                <a:lnTo>
                  <a:pt x="13594" y="837"/>
                </a:lnTo>
                <a:lnTo>
                  <a:pt x="13386" y="628"/>
                </a:lnTo>
                <a:lnTo>
                  <a:pt x="13103" y="462"/>
                </a:lnTo>
                <a:lnTo>
                  <a:pt x="12763" y="308"/>
                </a:lnTo>
                <a:lnTo>
                  <a:pt x="12404" y="187"/>
                </a:lnTo>
                <a:lnTo>
                  <a:pt x="12008" y="77"/>
                </a:lnTo>
                <a:lnTo>
                  <a:pt x="11574" y="33"/>
                </a:lnTo>
                <a:lnTo>
                  <a:pt x="11102" y="11"/>
                </a:lnTo>
                <a:lnTo>
                  <a:pt x="10667" y="11"/>
                </a:lnTo>
                <a:lnTo>
                  <a:pt x="10233" y="77"/>
                </a:lnTo>
                <a:lnTo>
                  <a:pt x="9837" y="187"/>
                </a:lnTo>
                <a:lnTo>
                  <a:pt x="9440" y="286"/>
                </a:lnTo>
                <a:lnTo>
                  <a:pt x="9062" y="462"/>
                </a:lnTo>
                <a:lnTo>
                  <a:pt x="8741" y="628"/>
                </a:lnTo>
                <a:lnTo>
                  <a:pt x="8458" y="815"/>
                </a:lnTo>
                <a:lnTo>
                  <a:pt x="8232" y="1035"/>
                </a:lnTo>
                <a:lnTo>
                  <a:pt x="8062" y="1245"/>
                </a:lnTo>
                <a:lnTo>
                  <a:pt x="7911" y="1476"/>
                </a:lnTo>
                <a:lnTo>
                  <a:pt x="7835" y="1708"/>
                </a:lnTo>
                <a:lnTo>
                  <a:pt x="7797" y="1961"/>
                </a:lnTo>
                <a:lnTo>
                  <a:pt x="7835" y="2193"/>
                </a:lnTo>
                <a:lnTo>
                  <a:pt x="7948" y="2402"/>
                </a:lnTo>
                <a:lnTo>
                  <a:pt x="8062" y="2534"/>
                </a:lnTo>
                <a:lnTo>
                  <a:pt x="8175" y="2644"/>
                </a:lnTo>
                <a:lnTo>
                  <a:pt x="8269" y="2744"/>
                </a:lnTo>
                <a:lnTo>
                  <a:pt x="8420" y="2832"/>
                </a:lnTo>
                <a:lnTo>
                  <a:pt x="8704" y="3019"/>
                </a:lnTo>
                <a:lnTo>
                  <a:pt x="8968" y="3206"/>
                </a:lnTo>
                <a:lnTo>
                  <a:pt x="9138" y="3405"/>
                </a:lnTo>
                <a:lnTo>
                  <a:pt x="9327" y="3570"/>
                </a:lnTo>
                <a:lnTo>
                  <a:pt x="9440" y="3735"/>
                </a:lnTo>
                <a:lnTo>
                  <a:pt x="9516" y="3890"/>
                </a:lnTo>
                <a:lnTo>
                  <a:pt x="9534" y="4033"/>
                </a:lnTo>
                <a:lnTo>
                  <a:pt x="9534" y="4165"/>
                </a:lnTo>
                <a:lnTo>
                  <a:pt x="9516" y="4286"/>
                </a:lnTo>
                <a:lnTo>
                  <a:pt x="9440" y="4397"/>
                </a:lnTo>
                <a:lnTo>
                  <a:pt x="9327" y="4496"/>
                </a:lnTo>
                <a:lnTo>
                  <a:pt x="9176" y="4562"/>
                </a:lnTo>
                <a:lnTo>
                  <a:pt x="9006" y="4628"/>
                </a:lnTo>
                <a:lnTo>
                  <a:pt x="8779" y="4694"/>
                </a:lnTo>
                <a:lnTo>
                  <a:pt x="8534" y="4716"/>
                </a:lnTo>
                <a:lnTo>
                  <a:pt x="8232" y="4716"/>
                </a:lnTo>
                <a:lnTo>
                  <a:pt x="7118" y="4738"/>
                </a:lnTo>
                <a:lnTo>
                  <a:pt x="5947" y="4771"/>
                </a:lnTo>
                <a:lnTo>
                  <a:pt x="4795" y="4815"/>
                </a:lnTo>
                <a:lnTo>
                  <a:pt x="3681" y="4860"/>
                </a:lnTo>
                <a:lnTo>
                  <a:pt x="2662" y="4882"/>
                </a:lnTo>
                <a:lnTo>
                  <a:pt x="1755" y="4882"/>
                </a:lnTo>
                <a:lnTo>
                  <a:pt x="1359" y="4860"/>
                </a:lnTo>
                <a:lnTo>
                  <a:pt x="981" y="4837"/>
                </a:lnTo>
                <a:lnTo>
                  <a:pt x="698" y="4771"/>
                </a:lnTo>
                <a:lnTo>
                  <a:pt x="453" y="4716"/>
                </a:lnTo>
                <a:lnTo>
                  <a:pt x="453" y="5322"/>
                </a:lnTo>
                <a:lnTo>
                  <a:pt x="453" y="6083"/>
                </a:lnTo>
                <a:lnTo>
                  <a:pt x="453" y="6909"/>
                </a:lnTo>
                <a:lnTo>
                  <a:pt x="453" y="7780"/>
                </a:lnTo>
                <a:lnTo>
                  <a:pt x="453" y="8606"/>
                </a:lnTo>
                <a:lnTo>
                  <a:pt x="453" y="9345"/>
                </a:lnTo>
                <a:lnTo>
                  <a:pt x="453" y="9918"/>
                </a:lnTo>
                <a:lnTo>
                  <a:pt x="453" y="10282"/>
                </a:lnTo>
                <a:lnTo>
                  <a:pt x="490" y="10381"/>
                </a:lnTo>
                <a:lnTo>
                  <a:pt x="547" y="10491"/>
                </a:lnTo>
                <a:lnTo>
                  <a:pt x="660" y="10590"/>
                </a:lnTo>
                <a:lnTo>
                  <a:pt x="811" y="10700"/>
                </a:lnTo>
                <a:lnTo>
                  <a:pt x="981" y="10811"/>
                </a:lnTo>
                <a:lnTo>
                  <a:pt x="1208" y="10888"/>
                </a:lnTo>
                <a:lnTo>
                  <a:pt x="1453" y="10954"/>
                </a:lnTo>
                <a:lnTo>
                  <a:pt x="1718" y="11020"/>
                </a:lnTo>
                <a:lnTo>
                  <a:pt x="1963" y="11064"/>
                </a:lnTo>
                <a:lnTo>
                  <a:pt x="2265" y="11086"/>
                </a:lnTo>
                <a:lnTo>
                  <a:pt x="2548" y="11064"/>
                </a:lnTo>
                <a:lnTo>
                  <a:pt x="2794" y="11042"/>
                </a:lnTo>
                <a:lnTo>
                  <a:pt x="3096" y="10976"/>
                </a:lnTo>
                <a:lnTo>
                  <a:pt x="3341" y="10888"/>
                </a:lnTo>
                <a:lnTo>
                  <a:pt x="3606" y="10766"/>
                </a:lnTo>
                <a:lnTo>
                  <a:pt x="3813" y="10590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24" name="Puzzle1"/>
          <p:cNvSpPr>
            <a:spLocks noEditPoints="1" noChangeArrowheads="1"/>
          </p:cNvSpPr>
          <p:nvPr/>
        </p:nvSpPr>
        <p:spPr bwMode="auto">
          <a:xfrm>
            <a:off x="5242069" y="2548620"/>
            <a:ext cx="1635699" cy="848218"/>
          </a:xfrm>
          <a:custGeom>
            <a:avLst/>
            <a:gdLst>
              <a:gd name="T0" fmla="*/ 16740 w 21600"/>
              <a:gd name="T1" fmla="*/ 21078 h 21600"/>
              <a:gd name="T2" fmla="*/ 16976 w 21600"/>
              <a:gd name="T3" fmla="*/ 521 h 21600"/>
              <a:gd name="T4" fmla="*/ 4725 w 21600"/>
              <a:gd name="T5" fmla="*/ 856 h 21600"/>
              <a:gd name="T6" fmla="*/ 5040 w 21600"/>
              <a:gd name="T7" fmla="*/ 21004 h 21600"/>
              <a:gd name="T8" fmla="*/ 10811 w 21600"/>
              <a:gd name="T9" fmla="*/ 12885 h 21600"/>
              <a:gd name="T10" fmla="*/ 10845 w 21600"/>
              <a:gd name="T11" fmla="*/ 8714 h 21600"/>
              <a:gd name="T12" fmla="*/ 21600 w 21600"/>
              <a:gd name="T13" fmla="*/ 10000 h 21600"/>
              <a:gd name="T14" fmla="*/ 56 w 21600"/>
              <a:gd name="T15" fmla="*/ 10000 h 21600"/>
              <a:gd name="T16" fmla="*/ 6086 w 21600"/>
              <a:gd name="T17" fmla="*/ 2569 h 21600"/>
              <a:gd name="T18" fmla="*/ 16132 w 21600"/>
              <a:gd name="T19" fmla="*/ 19552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9360" y="20836"/>
                </a:moveTo>
                <a:lnTo>
                  <a:pt x="9528" y="20836"/>
                </a:lnTo>
                <a:lnTo>
                  <a:pt x="9686" y="20762"/>
                </a:lnTo>
                <a:lnTo>
                  <a:pt x="9810" y="20687"/>
                </a:lnTo>
                <a:lnTo>
                  <a:pt x="9922" y="20575"/>
                </a:lnTo>
                <a:lnTo>
                  <a:pt x="10012" y="20426"/>
                </a:lnTo>
                <a:lnTo>
                  <a:pt x="10068" y="20296"/>
                </a:lnTo>
                <a:lnTo>
                  <a:pt x="10113" y="20110"/>
                </a:lnTo>
                <a:lnTo>
                  <a:pt x="10136" y="19905"/>
                </a:lnTo>
                <a:lnTo>
                  <a:pt x="10136" y="19682"/>
                </a:lnTo>
                <a:lnTo>
                  <a:pt x="10113" y="19440"/>
                </a:lnTo>
                <a:lnTo>
                  <a:pt x="10068" y="19142"/>
                </a:lnTo>
                <a:lnTo>
                  <a:pt x="10012" y="18900"/>
                </a:lnTo>
                <a:lnTo>
                  <a:pt x="9900" y="18620"/>
                </a:lnTo>
                <a:lnTo>
                  <a:pt x="9787" y="18285"/>
                </a:lnTo>
                <a:lnTo>
                  <a:pt x="9641" y="17968"/>
                </a:lnTo>
                <a:lnTo>
                  <a:pt x="9472" y="17652"/>
                </a:lnTo>
                <a:lnTo>
                  <a:pt x="9382" y="17466"/>
                </a:lnTo>
                <a:lnTo>
                  <a:pt x="9315" y="17298"/>
                </a:lnTo>
                <a:lnTo>
                  <a:pt x="9258" y="17112"/>
                </a:lnTo>
                <a:lnTo>
                  <a:pt x="9191" y="16926"/>
                </a:lnTo>
                <a:lnTo>
                  <a:pt x="9123" y="16535"/>
                </a:lnTo>
                <a:lnTo>
                  <a:pt x="9101" y="16144"/>
                </a:lnTo>
                <a:lnTo>
                  <a:pt x="9101" y="15753"/>
                </a:lnTo>
                <a:lnTo>
                  <a:pt x="9168" y="15362"/>
                </a:lnTo>
                <a:lnTo>
                  <a:pt x="9236" y="14971"/>
                </a:lnTo>
                <a:lnTo>
                  <a:pt x="9360" y="14580"/>
                </a:lnTo>
                <a:lnTo>
                  <a:pt x="9495" y="14244"/>
                </a:lnTo>
                <a:lnTo>
                  <a:pt x="9663" y="13891"/>
                </a:lnTo>
                <a:lnTo>
                  <a:pt x="9855" y="13611"/>
                </a:lnTo>
                <a:lnTo>
                  <a:pt x="10068" y="13351"/>
                </a:lnTo>
                <a:lnTo>
                  <a:pt x="10293" y="13146"/>
                </a:lnTo>
                <a:lnTo>
                  <a:pt x="10552" y="12997"/>
                </a:lnTo>
                <a:lnTo>
                  <a:pt x="10811" y="12885"/>
                </a:lnTo>
                <a:lnTo>
                  <a:pt x="11069" y="12866"/>
                </a:lnTo>
                <a:lnTo>
                  <a:pt x="11351" y="12885"/>
                </a:lnTo>
                <a:lnTo>
                  <a:pt x="11610" y="12997"/>
                </a:lnTo>
                <a:lnTo>
                  <a:pt x="11846" y="13183"/>
                </a:lnTo>
                <a:lnTo>
                  <a:pt x="12060" y="13388"/>
                </a:lnTo>
                <a:lnTo>
                  <a:pt x="12251" y="13648"/>
                </a:lnTo>
                <a:lnTo>
                  <a:pt x="12419" y="13928"/>
                </a:lnTo>
                <a:lnTo>
                  <a:pt x="12555" y="14244"/>
                </a:lnTo>
                <a:lnTo>
                  <a:pt x="12690" y="14617"/>
                </a:lnTo>
                <a:lnTo>
                  <a:pt x="12768" y="15008"/>
                </a:lnTo>
                <a:lnTo>
                  <a:pt x="12836" y="15399"/>
                </a:lnTo>
                <a:lnTo>
                  <a:pt x="12858" y="15753"/>
                </a:lnTo>
                <a:lnTo>
                  <a:pt x="12858" y="16144"/>
                </a:lnTo>
                <a:lnTo>
                  <a:pt x="12813" y="16535"/>
                </a:lnTo>
                <a:lnTo>
                  <a:pt x="12746" y="16888"/>
                </a:lnTo>
                <a:lnTo>
                  <a:pt x="12667" y="17224"/>
                </a:lnTo>
                <a:lnTo>
                  <a:pt x="12510" y="17503"/>
                </a:lnTo>
                <a:lnTo>
                  <a:pt x="12228" y="18043"/>
                </a:lnTo>
                <a:lnTo>
                  <a:pt x="11970" y="18546"/>
                </a:lnTo>
                <a:lnTo>
                  <a:pt x="11868" y="18751"/>
                </a:lnTo>
                <a:lnTo>
                  <a:pt x="11778" y="18974"/>
                </a:lnTo>
                <a:lnTo>
                  <a:pt x="11711" y="19179"/>
                </a:lnTo>
                <a:lnTo>
                  <a:pt x="11666" y="19365"/>
                </a:lnTo>
                <a:lnTo>
                  <a:pt x="11632" y="19570"/>
                </a:lnTo>
                <a:lnTo>
                  <a:pt x="11632" y="19756"/>
                </a:lnTo>
                <a:lnTo>
                  <a:pt x="11632" y="19942"/>
                </a:lnTo>
                <a:lnTo>
                  <a:pt x="11643" y="20110"/>
                </a:lnTo>
                <a:lnTo>
                  <a:pt x="11711" y="20296"/>
                </a:lnTo>
                <a:lnTo>
                  <a:pt x="11801" y="20464"/>
                </a:lnTo>
                <a:lnTo>
                  <a:pt x="11891" y="20650"/>
                </a:lnTo>
                <a:lnTo>
                  <a:pt x="12037" y="20836"/>
                </a:lnTo>
                <a:lnTo>
                  <a:pt x="12206" y="21004"/>
                </a:lnTo>
                <a:lnTo>
                  <a:pt x="12419" y="21190"/>
                </a:lnTo>
                <a:lnTo>
                  <a:pt x="12667" y="21320"/>
                </a:lnTo>
                <a:lnTo>
                  <a:pt x="12960" y="21432"/>
                </a:lnTo>
                <a:lnTo>
                  <a:pt x="13286" y="21544"/>
                </a:lnTo>
                <a:lnTo>
                  <a:pt x="13612" y="21655"/>
                </a:lnTo>
                <a:lnTo>
                  <a:pt x="13983" y="21693"/>
                </a:lnTo>
                <a:lnTo>
                  <a:pt x="14343" y="21730"/>
                </a:lnTo>
                <a:lnTo>
                  <a:pt x="14715" y="21730"/>
                </a:lnTo>
                <a:lnTo>
                  <a:pt x="15075" y="21730"/>
                </a:lnTo>
                <a:lnTo>
                  <a:pt x="15446" y="21655"/>
                </a:lnTo>
                <a:lnTo>
                  <a:pt x="15794" y="21581"/>
                </a:lnTo>
                <a:lnTo>
                  <a:pt x="16132" y="21432"/>
                </a:lnTo>
                <a:lnTo>
                  <a:pt x="16458" y="21302"/>
                </a:lnTo>
                <a:lnTo>
                  <a:pt x="16740" y="21078"/>
                </a:lnTo>
                <a:lnTo>
                  <a:pt x="16976" y="20836"/>
                </a:lnTo>
                <a:lnTo>
                  <a:pt x="17043" y="20650"/>
                </a:lnTo>
                <a:lnTo>
                  <a:pt x="17088" y="20426"/>
                </a:lnTo>
                <a:lnTo>
                  <a:pt x="17133" y="20222"/>
                </a:lnTo>
                <a:lnTo>
                  <a:pt x="17156" y="19980"/>
                </a:lnTo>
                <a:lnTo>
                  <a:pt x="17167" y="19477"/>
                </a:lnTo>
                <a:lnTo>
                  <a:pt x="17167" y="18974"/>
                </a:lnTo>
                <a:lnTo>
                  <a:pt x="17156" y="18397"/>
                </a:lnTo>
                <a:lnTo>
                  <a:pt x="17111" y="17820"/>
                </a:lnTo>
                <a:lnTo>
                  <a:pt x="17066" y="17261"/>
                </a:lnTo>
                <a:lnTo>
                  <a:pt x="16998" y="16646"/>
                </a:lnTo>
                <a:lnTo>
                  <a:pt x="16852" y="15511"/>
                </a:lnTo>
                <a:lnTo>
                  <a:pt x="16740" y="14393"/>
                </a:lnTo>
                <a:lnTo>
                  <a:pt x="16717" y="13928"/>
                </a:lnTo>
                <a:lnTo>
                  <a:pt x="16695" y="13462"/>
                </a:lnTo>
                <a:lnTo>
                  <a:pt x="16717" y="13071"/>
                </a:lnTo>
                <a:lnTo>
                  <a:pt x="16785" y="12755"/>
                </a:lnTo>
                <a:lnTo>
                  <a:pt x="16852" y="12419"/>
                </a:lnTo>
                <a:lnTo>
                  <a:pt x="16953" y="12140"/>
                </a:lnTo>
                <a:lnTo>
                  <a:pt x="17088" y="11898"/>
                </a:lnTo>
                <a:lnTo>
                  <a:pt x="17212" y="11675"/>
                </a:lnTo>
                <a:lnTo>
                  <a:pt x="17370" y="11470"/>
                </a:lnTo>
                <a:lnTo>
                  <a:pt x="17516" y="11284"/>
                </a:lnTo>
                <a:lnTo>
                  <a:pt x="17696" y="11135"/>
                </a:lnTo>
                <a:lnTo>
                  <a:pt x="17865" y="11042"/>
                </a:lnTo>
                <a:lnTo>
                  <a:pt x="18033" y="10930"/>
                </a:lnTo>
                <a:lnTo>
                  <a:pt x="18213" y="10893"/>
                </a:lnTo>
                <a:lnTo>
                  <a:pt x="18382" y="10893"/>
                </a:lnTo>
                <a:lnTo>
                  <a:pt x="18551" y="10967"/>
                </a:lnTo>
                <a:lnTo>
                  <a:pt x="18708" y="11042"/>
                </a:lnTo>
                <a:lnTo>
                  <a:pt x="18855" y="11172"/>
                </a:lnTo>
                <a:lnTo>
                  <a:pt x="19012" y="11358"/>
                </a:lnTo>
                <a:lnTo>
                  <a:pt x="19136" y="11600"/>
                </a:lnTo>
                <a:lnTo>
                  <a:pt x="19271" y="11861"/>
                </a:lnTo>
                <a:lnTo>
                  <a:pt x="19440" y="12028"/>
                </a:lnTo>
                <a:lnTo>
                  <a:pt x="19608" y="12177"/>
                </a:lnTo>
                <a:lnTo>
                  <a:pt x="19822" y="12289"/>
                </a:lnTo>
                <a:lnTo>
                  <a:pt x="20025" y="12289"/>
                </a:lnTo>
                <a:lnTo>
                  <a:pt x="20238" y="12289"/>
                </a:lnTo>
                <a:lnTo>
                  <a:pt x="20452" y="12215"/>
                </a:lnTo>
                <a:lnTo>
                  <a:pt x="20643" y="12103"/>
                </a:lnTo>
                <a:lnTo>
                  <a:pt x="20846" y="11973"/>
                </a:lnTo>
                <a:lnTo>
                  <a:pt x="21037" y="11786"/>
                </a:lnTo>
                <a:lnTo>
                  <a:pt x="21206" y="11563"/>
                </a:lnTo>
                <a:lnTo>
                  <a:pt x="21363" y="11321"/>
                </a:lnTo>
                <a:lnTo>
                  <a:pt x="21465" y="11079"/>
                </a:lnTo>
                <a:lnTo>
                  <a:pt x="21577" y="10744"/>
                </a:lnTo>
                <a:lnTo>
                  <a:pt x="21622" y="10427"/>
                </a:lnTo>
                <a:lnTo>
                  <a:pt x="21645" y="10111"/>
                </a:lnTo>
                <a:lnTo>
                  <a:pt x="21622" y="9608"/>
                </a:lnTo>
                <a:lnTo>
                  <a:pt x="21577" y="9142"/>
                </a:lnTo>
                <a:lnTo>
                  <a:pt x="21465" y="8751"/>
                </a:lnTo>
                <a:lnTo>
                  <a:pt x="21363" y="8397"/>
                </a:lnTo>
                <a:lnTo>
                  <a:pt x="21206" y="8062"/>
                </a:lnTo>
                <a:lnTo>
                  <a:pt x="21037" y="7820"/>
                </a:lnTo>
                <a:lnTo>
                  <a:pt x="20846" y="7597"/>
                </a:lnTo>
                <a:lnTo>
                  <a:pt x="20643" y="7429"/>
                </a:lnTo>
                <a:lnTo>
                  <a:pt x="20452" y="7317"/>
                </a:lnTo>
                <a:lnTo>
                  <a:pt x="20238" y="7206"/>
                </a:lnTo>
                <a:lnTo>
                  <a:pt x="20025" y="7168"/>
                </a:lnTo>
                <a:lnTo>
                  <a:pt x="19822" y="7206"/>
                </a:lnTo>
                <a:lnTo>
                  <a:pt x="19608" y="7243"/>
                </a:lnTo>
                <a:lnTo>
                  <a:pt x="19440" y="7355"/>
                </a:lnTo>
                <a:lnTo>
                  <a:pt x="19271" y="7504"/>
                </a:lnTo>
                <a:lnTo>
                  <a:pt x="19136" y="7708"/>
                </a:lnTo>
                <a:lnTo>
                  <a:pt x="19012" y="7895"/>
                </a:lnTo>
                <a:lnTo>
                  <a:pt x="18832" y="8025"/>
                </a:lnTo>
                <a:lnTo>
                  <a:pt x="18663" y="8174"/>
                </a:lnTo>
                <a:lnTo>
                  <a:pt x="18472" y="8248"/>
                </a:lnTo>
                <a:lnTo>
                  <a:pt x="18270" y="8286"/>
                </a:lnTo>
                <a:lnTo>
                  <a:pt x="18078" y="8323"/>
                </a:lnTo>
                <a:lnTo>
                  <a:pt x="17887" y="8323"/>
                </a:lnTo>
                <a:lnTo>
                  <a:pt x="17696" y="8248"/>
                </a:lnTo>
                <a:lnTo>
                  <a:pt x="17493" y="8174"/>
                </a:lnTo>
                <a:lnTo>
                  <a:pt x="17302" y="8062"/>
                </a:lnTo>
                <a:lnTo>
                  <a:pt x="17133" y="7969"/>
                </a:lnTo>
                <a:lnTo>
                  <a:pt x="16976" y="7783"/>
                </a:lnTo>
                <a:lnTo>
                  <a:pt x="16852" y="7597"/>
                </a:lnTo>
                <a:lnTo>
                  <a:pt x="16740" y="7429"/>
                </a:lnTo>
                <a:lnTo>
                  <a:pt x="16672" y="7168"/>
                </a:lnTo>
                <a:lnTo>
                  <a:pt x="16638" y="6926"/>
                </a:lnTo>
                <a:lnTo>
                  <a:pt x="16616" y="6498"/>
                </a:lnTo>
                <a:lnTo>
                  <a:pt x="16616" y="5772"/>
                </a:lnTo>
                <a:lnTo>
                  <a:pt x="16650" y="4915"/>
                </a:lnTo>
                <a:lnTo>
                  <a:pt x="16695" y="3928"/>
                </a:lnTo>
                <a:lnTo>
                  <a:pt x="16762" y="2960"/>
                </a:lnTo>
                <a:lnTo>
                  <a:pt x="16830" y="1992"/>
                </a:lnTo>
                <a:lnTo>
                  <a:pt x="16908" y="1173"/>
                </a:lnTo>
                <a:lnTo>
                  <a:pt x="16976" y="521"/>
                </a:lnTo>
                <a:lnTo>
                  <a:pt x="16953" y="521"/>
                </a:lnTo>
                <a:lnTo>
                  <a:pt x="16931" y="521"/>
                </a:lnTo>
                <a:lnTo>
                  <a:pt x="16267" y="484"/>
                </a:lnTo>
                <a:lnTo>
                  <a:pt x="15637" y="428"/>
                </a:lnTo>
                <a:lnTo>
                  <a:pt x="15063" y="353"/>
                </a:lnTo>
                <a:lnTo>
                  <a:pt x="14523" y="279"/>
                </a:lnTo>
                <a:lnTo>
                  <a:pt x="14040" y="167"/>
                </a:lnTo>
                <a:lnTo>
                  <a:pt x="13635" y="93"/>
                </a:lnTo>
                <a:lnTo>
                  <a:pt x="13331" y="18"/>
                </a:lnTo>
                <a:lnTo>
                  <a:pt x="13117" y="18"/>
                </a:lnTo>
                <a:lnTo>
                  <a:pt x="12982" y="18"/>
                </a:lnTo>
                <a:lnTo>
                  <a:pt x="12858" y="130"/>
                </a:lnTo>
                <a:lnTo>
                  <a:pt x="12723" y="279"/>
                </a:lnTo>
                <a:lnTo>
                  <a:pt x="12622" y="446"/>
                </a:lnTo>
                <a:lnTo>
                  <a:pt x="12510" y="670"/>
                </a:lnTo>
                <a:lnTo>
                  <a:pt x="12419" y="912"/>
                </a:lnTo>
                <a:lnTo>
                  <a:pt x="12363" y="1210"/>
                </a:lnTo>
                <a:lnTo>
                  <a:pt x="12318" y="1526"/>
                </a:lnTo>
                <a:lnTo>
                  <a:pt x="12273" y="1843"/>
                </a:lnTo>
                <a:lnTo>
                  <a:pt x="12251" y="2215"/>
                </a:lnTo>
                <a:lnTo>
                  <a:pt x="12273" y="2532"/>
                </a:lnTo>
                <a:lnTo>
                  <a:pt x="12318" y="2886"/>
                </a:lnTo>
                <a:lnTo>
                  <a:pt x="12386" y="3240"/>
                </a:lnTo>
                <a:lnTo>
                  <a:pt x="12464" y="3556"/>
                </a:lnTo>
                <a:lnTo>
                  <a:pt x="12577" y="3891"/>
                </a:lnTo>
                <a:lnTo>
                  <a:pt x="12746" y="4171"/>
                </a:lnTo>
                <a:lnTo>
                  <a:pt x="12926" y="4487"/>
                </a:lnTo>
                <a:lnTo>
                  <a:pt x="13050" y="4860"/>
                </a:lnTo>
                <a:lnTo>
                  <a:pt x="13162" y="5251"/>
                </a:lnTo>
                <a:lnTo>
                  <a:pt x="13218" y="5604"/>
                </a:lnTo>
                <a:lnTo>
                  <a:pt x="13263" y="5995"/>
                </a:lnTo>
                <a:lnTo>
                  <a:pt x="13241" y="6386"/>
                </a:lnTo>
                <a:lnTo>
                  <a:pt x="13218" y="6740"/>
                </a:lnTo>
                <a:lnTo>
                  <a:pt x="13139" y="7094"/>
                </a:lnTo>
                <a:lnTo>
                  <a:pt x="13050" y="7429"/>
                </a:lnTo>
                <a:lnTo>
                  <a:pt x="12903" y="7746"/>
                </a:lnTo>
                <a:lnTo>
                  <a:pt x="12723" y="8025"/>
                </a:lnTo>
                <a:lnTo>
                  <a:pt x="12532" y="8286"/>
                </a:lnTo>
                <a:lnTo>
                  <a:pt x="12318" y="8491"/>
                </a:lnTo>
                <a:lnTo>
                  <a:pt x="12060" y="8677"/>
                </a:lnTo>
                <a:lnTo>
                  <a:pt x="11756" y="8788"/>
                </a:lnTo>
                <a:lnTo>
                  <a:pt x="11452" y="8826"/>
                </a:lnTo>
                <a:lnTo>
                  <a:pt x="11283" y="8826"/>
                </a:lnTo>
                <a:lnTo>
                  <a:pt x="11126" y="8826"/>
                </a:lnTo>
                <a:lnTo>
                  <a:pt x="11002" y="8788"/>
                </a:lnTo>
                <a:lnTo>
                  <a:pt x="10845" y="8714"/>
                </a:lnTo>
                <a:lnTo>
                  <a:pt x="10721" y="8640"/>
                </a:lnTo>
                <a:lnTo>
                  <a:pt x="10608" y="8565"/>
                </a:lnTo>
                <a:lnTo>
                  <a:pt x="10485" y="8453"/>
                </a:lnTo>
                <a:lnTo>
                  <a:pt x="10372" y="8323"/>
                </a:lnTo>
                <a:lnTo>
                  <a:pt x="10181" y="8062"/>
                </a:lnTo>
                <a:lnTo>
                  <a:pt x="10035" y="7746"/>
                </a:lnTo>
                <a:lnTo>
                  <a:pt x="9900" y="7392"/>
                </a:lnTo>
                <a:lnTo>
                  <a:pt x="9787" y="7001"/>
                </a:lnTo>
                <a:lnTo>
                  <a:pt x="9731" y="6610"/>
                </a:lnTo>
                <a:lnTo>
                  <a:pt x="9686" y="6219"/>
                </a:lnTo>
                <a:lnTo>
                  <a:pt x="9663" y="5772"/>
                </a:lnTo>
                <a:lnTo>
                  <a:pt x="9686" y="5381"/>
                </a:lnTo>
                <a:lnTo>
                  <a:pt x="9753" y="4990"/>
                </a:lnTo>
                <a:lnTo>
                  <a:pt x="9832" y="4636"/>
                </a:lnTo>
                <a:lnTo>
                  <a:pt x="9945" y="4320"/>
                </a:lnTo>
                <a:lnTo>
                  <a:pt x="10068" y="4022"/>
                </a:lnTo>
                <a:lnTo>
                  <a:pt x="10203" y="3817"/>
                </a:lnTo>
                <a:lnTo>
                  <a:pt x="10316" y="3593"/>
                </a:lnTo>
                <a:lnTo>
                  <a:pt x="10395" y="3351"/>
                </a:lnTo>
                <a:lnTo>
                  <a:pt x="10462" y="3109"/>
                </a:lnTo>
                <a:lnTo>
                  <a:pt x="10507" y="2848"/>
                </a:lnTo>
                <a:lnTo>
                  <a:pt x="10530" y="2606"/>
                </a:lnTo>
                <a:lnTo>
                  <a:pt x="10507" y="2346"/>
                </a:lnTo>
                <a:lnTo>
                  <a:pt x="10462" y="2141"/>
                </a:lnTo>
                <a:lnTo>
                  <a:pt x="10395" y="1880"/>
                </a:lnTo>
                <a:lnTo>
                  <a:pt x="10293" y="1638"/>
                </a:lnTo>
                <a:lnTo>
                  <a:pt x="10158" y="1415"/>
                </a:lnTo>
                <a:lnTo>
                  <a:pt x="9967" y="1210"/>
                </a:lnTo>
                <a:lnTo>
                  <a:pt x="9753" y="986"/>
                </a:lnTo>
                <a:lnTo>
                  <a:pt x="9495" y="819"/>
                </a:lnTo>
                <a:lnTo>
                  <a:pt x="9191" y="670"/>
                </a:lnTo>
                <a:lnTo>
                  <a:pt x="8842" y="521"/>
                </a:lnTo>
                <a:lnTo>
                  <a:pt x="8471" y="446"/>
                </a:lnTo>
                <a:lnTo>
                  <a:pt x="7998" y="428"/>
                </a:lnTo>
                <a:lnTo>
                  <a:pt x="7413" y="428"/>
                </a:lnTo>
                <a:lnTo>
                  <a:pt x="6817" y="446"/>
                </a:lnTo>
                <a:lnTo>
                  <a:pt x="6187" y="521"/>
                </a:lnTo>
                <a:lnTo>
                  <a:pt x="5602" y="633"/>
                </a:lnTo>
                <a:lnTo>
                  <a:pt x="5107" y="744"/>
                </a:lnTo>
                <a:lnTo>
                  <a:pt x="4725" y="856"/>
                </a:lnTo>
                <a:lnTo>
                  <a:pt x="4848" y="1564"/>
                </a:lnTo>
                <a:lnTo>
                  <a:pt x="5028" y="2495"/>
                </a:lnTo>
                <a:lnTo>
                  <a:pt x="5175" y="3556"/>
                </a:lnTo>
                <a:lnTo>
                  <a:pt x="5298" y="4673"/>
                </a:lnTo>
                <a:lnTo>
                  <a:pt x="5343" y="5213"/>
                </a:lnTo>
                <a:lnTo>
                  <a:pt x="5388" y="5753"/>
                </a:lnTo>
                <a:lnTo>
                  <a:pt x="5411" y="6275"/>
                </a:lnTo>
                <a:lnTo>
                  <a:pt x="5411" y="6740"/>
                </a:lnTo>
                <a:lnTo>
                  <a:pt x="5366" y="7168"/>
                </a:lnTo>
                <a:lnTo>
                  <a:pt x="5321" y="7541"/>
                </a:lnTo>
                <a:lnTo>
                  <a:pt x="5287" y="7708"/>
                </a:lnTo>
                <a:lnTo>
                  <a:pt x="5242" y="7857"/>
                </a:lnTo>
                <a:lnTo>
                  <a:pt x="5197" y="7969"/>
                </a:lnTo>
                <a:lnTo>
                  <a:pt x="5130" y="8062"/>
                </a:lnTo>
                <a:lnTo>
                  <a:pt x="5006" y="8248"/>
                </a:lnTo>
                <a:lnTo>
                  <a:pt x="4848" y="8397"/>
                </a:lnTo>
                <a:lnTo>
                  <a:pt x="4725" y="8528"/>
                </a:lnTo>
                <a:lnTo>
                  <a:pt x="4567" y="8640"/>
                </a:lnTo>
                <a:lnTo>
                  <a:pt x="4421" y="8714"/>
                </a:lnTo>
                <a:lnTo>
                  <a:pt x="4263" y="8751"/>
                </a:lnTo>
                <a:lnTo>
                  <a:pt x="4095" y="8788"/>
                </a:lnTo>
                <a:lnTo>
                  <a:pt x="3948" y="8788"/>
                </a:lnTo>
                <a:lnTo>
                  <a:pt x="3791" y="8751"/>
                </a:lnTo>
                <a:lnTo>
                  <a:pt x="3667" y="8714"/>
                </a:lnTo>
                <a:lnTo>
                  <a:pt x="3510" y="8677"/>
                </a:lnTo>
                <a:lnTo>
                  <a:pt x="3386" y="8602"/>
                </a:lnTo>
                <a:lnTo>
                  <a:pt x="3251" y="8491"/>
                </a:lnTo>
                <a:lnTo>
                  <a:pt x="3127" y="8360"/>
                </a:lnTo>
                <a:lnTo>
                  <a:pt x="3015" y="8248"/>
                </a:lnTo>
                <a:lnTo>
                  <a:pt x="2925" y="8062"/>
                </a:lnTo>
                <a:lnTo>
                  <a:pt x="2778" y="7857"/>
                </a:lnTo>
                <a:lnTo>
                  <a:pt x="2610" y="7671"/>
                </a:lnTo>
                <a:lnTo>
                  <a:pt x="2407" y="7541"/>
                </a:lnTo>
                <a:lnTo>
                  <a:pt x="2171" y="7466"/>
                </a:lnTo>
                <a:lnTo>
                  <a:pt x="1957" y="7429"/>
                </a:lnTo>
                <a:lnTo>
                  <a:pt x="1698" y="7429"/>
                </a:lnTo>
                <a:lnTo>
                  <a:pt x="1462" y="7466"/>
                </a:lnTo>
                <a:lnTo>
                  <a:pt x="1226" y="7559"/>
                </a:lnTo>
                <a:lnTo>
                  <a:pt x="989" y="7708"/>
                </a:lnTo>
                <a:lnTo>
                  <a:pt x="776" y="7932"/>
                </a:lnTo>
                <a:lnTo>
                  <a:pt x="551" y="8211"/>
                </a:lnTo>
                <a:lnTo>
                  <a:pt x="382" y="8528"/>
                </a:lnTo>
                <a:lnTo>
                  <a:pt x="315" y="8714"/>
                </a:lnTo>
                <a:lnTo>
                  <a:pt x="236" y="8919"/>
                </a:lnTo>
                <a:lnTo>
                  <a:pt x="191" y="9142"/>
                </a:lnTo>
                <a:lnTo>
                  <a:pt x="123" y="9347"/>
                </a:lnTo>
                <a:lnTo>
                  <a:pt x="78" y="9608"/>
                </a:lnTo>
                <a:lnTo>
                  <a:pt x="56" y="9887"/>
                </a:lnTo>
                <a:lnTo>
                  <a:pt x="33" y="10185"/>
                </a:lnTo>
                <a:lnTo>
                  <a:pt x="33" y="10464"/>
                </a:lnTo>
                <a:lnTo>
                  <a:pt x="33" y="10706"/>
                </a:lnTo>
                <a:lnTo>
                  <a:pt x="56" y="10967"/>
                </a:lnTo>
                <a:lnTo>
                  <a:pt x="78" y="11172"/>
                </a:lnTo>
                <a:lnTo>
                  <a:pt x="123" y="11395"/>
                </a:lnTo>
                <a:lnTo>
                  <a:pt x="168" y="11600"/>
                </a:lnTo>
                <a:lnTo>
                  <a:pt x="236" y="11786"/>
                </a:lnTo>
                <a:lnTo>
                  <a:pt x="292" y="11973"/>
                </a:lnTo>
                <a:lnTo>
                  <a:pt x="382" y="12140"/>
                </a:lnTo>
                <a:lnTo>
                  <a:pt x="540" y="12419"/>
                </a:lnTo>
                <a:lnTo>
                  <a:pt x="731" y="12680"/>
                </a:lnTo>
                <a:lnTo>
                  <a:pt x="944" y="12866"/>
                </a:lnTo>
                <a:lnTo>
                  <a:pt x="1158" y="12997"/>
                </a:lnTo>
                <a:lnTo>
                  <a:pt x="1395" y="13108"/>
                </a:lnTo>
                <a:lnTo>
                  <a:pt x="1608" y="13183"/>
                </a:lnTo>
                <a:lnTo>
                  <a:pt x="1856" y="13183"/>
                </a:lnTo>
                <a:lnTo>
                  <a:pt x="2070" y="13146"/>
                </a:lnTo>
                <a:lnTo>
                  <a:pt x="2261" y="13071"/>
                </a:lnTo>
                <a:lnTo>
                  <a:pt x="2430" y="12960"/>
                </a:lnTo>
                <a:lnTo>
                  <a:pt x="2587" y="12792"/>
                </a:lnTo>
                <a:lnTo>
                  <a:pt x="2688" y="12606"/>
                </a:lnTo>
                <a:lnTo>
                  <a:pt x="2801" y="12419"/>
                </a:lnTo>
                <a:lnTo>
                  <a:pt x="2925" y="12289"/>
                </a:lnTo>
                <a:lnTo>
                  <a:pt x="3082" y="12177"/>
                </a:lnTo>
                <a:lnTo>
                  <a:pt x="3228" y="12103"/>
                </a:lnTo>
                <a:lnTo>
                  <a:pt x="3408" y="12103"/>
                </a:lnTo>
                <a:lnTo>
                  <a:pt x="3577" y="12103"/>
                </a:lnTo>
                <a:lnTo>
                  <a:pt x="3723" y="12177"/>
                </a:lnTo>
                <a:lnTo>
                  <a:pt x="3903" y="12252"/>
                </a:lnTo>
                <a:lnTo>
                  <a:pt x="4072" y="12364"/>
                </a:lnTo>
                <a:lnTo>
                  <a:pt x="4230" y="12494"/>
                </a:lnTo>
                <a:lnTo>
                  <a:pt x="4353" y="12643"/>
                </a:lnTo>
                <a:lnTo>
                  <a:pt x="4488" y="12829"/>
                </a:lnTo>
                <a:lnTo>
                  <a:pt x="4567" y="13034"/>
                </a:lnTo>
                <a:lnTo>
                  <a:pt x="4657" y="13257"/>
                </a:lnTo>
                <a:lnTo>
                  <a:pt x="4702" y="13462"/>
                </a:lnTo>
                <a:lnTo>
                  <a:pt x="4725" y="13686"/>
                </a:lnTo>
                <a:lnTo>
                  <a:pt x="4702" y="14282"/>
                </a:lnTo>
                <a:lnTo>
                  <a:pt x="4657" y="15045"/>
                </a:lnTo>
                <a:lnTo>
                  <a:pt x="4612" y="15976"/>
                </a:lnTo>
                <a:lnTo>
                  <a:pt x="4590" y="16926"/>
                </a:lnTo>
                <a:lnTo>
                  <a:pt x="4567" y="17968"/>
                </a:lnTo>
                <a:lnTo>
                  <a:pt x="4567" y="19011"/>
                </a:lnTo>
                <a:lnTo>
                  <a:pt x="4590" y="19514"/>
                </a:lnTo>
                <a:lnTo>
                  <a:pt x="4612" y="19980"/>
                </a:lnTo>
                <a:lnTo>
                  <a:pt x="4657" y="20426"/>
                </a:lnTo>
                <a:lnTo>
                  <a:pt x="4725" y="20836"/>
                </a:lnTo>
                <a:lnTo>
                  <a:pt x="4848" y="20929"/>
                </a:lnTo>
                <a:lnTo>
                  <a:pt x="5040" y="21004"/>
                </a:lnTo>
                <a:lnTo>
                  <a:pt x="5265" y="21078"/>
                </a:lnTo>
                <a:lnTo>
                  <a:pt x="5478" y="21115"/>
                </a:lnTo>
                <a:lnTo>
                  <a:pt x="6041" y="21115"/>
                </a:lnTo>
                <a:lnTo>
                  <a:pt x="6637" y="21078"/>
                </a:lnTo>
                <a:lnTo>
                  <a:pt x="7312" y="21004"/>
                </a:lnTo>
                <a:lnTo>
                  <a:pt x="7998" y="20929"/>
                </a:lnTo>
                <a:lnTo>
                  <a:pt x="8696" y="20855"/>
                </a:lnTo>
                <a:lnTo>
                  <a:pt x="9360" y="20836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26" name="Puzzle1"/>
          <p:cNvSpPr>
            <a:spLocks noEditPoints="1" noChangeArrowheads="1"/>
          </p:cNvSpPr>
          <p:nvPr/>
        </p:nvSpPr>
        <p:spPr bwMode="auto">
          <a:xfrm>
            <a:off x="7098397" y="961188"/>
            <a:ext cx="1635699" cy="848218"/>
          </a:xfrm>
          <a:custGeom>
            <a:avLst/>
            <a:gdLst>
              <a:gd name="T0" fmla="*/ 16740 w 21600"/>
              <a:gd name="T1" fmla="*/ 21078 h 21600"/>
              <a:gd name="T2" fmla="*/ 16976 w 21600"/>
              <a:gd name="T3" fmla="*/ 521 h 21600"/>
              <a:gd name="T4" fmla="*/ 4725 w 21600"/>
              <a:gd name="T5" fmla="*/ 856 h 21600"/>
              <a:gd name="T6" fmla="*/ 5040 w 21600"/>
              <a:gd name="T7" fmla="*/ 21004 h 21600"/>
              <a:gd name="T8" fmla="*/ 10811 w 21600"/>
              <a:gd name="T9" fmla="*/ 12885 h 21600"/>
              <a:gd name="T10" fmla="*/ 10845 w 21600"/>
              <a:gd name="T11" fmla="*/ 8714 h 21600"/>
              <a:gd name="T12" fmla="*/ 21600 w 21600"/>
              <a:gd name="T13" fmla="*/ 10000 h 21600"/>
              <a:gd name="T14" fmla="*/ 56 w 21600"/>
              <a:gd name="T15" fmla="*/ 10000 h 21600"/>
              <a:gd name="T16" fmla="*/ 6086 w 21600"/>
              <a:gd name="T17" fmla="*/ 2569 h 21600"/>
              <a:gd name="T18" fmla="*/ 16132 w 21600"/>
              <a:gd name="T19" fmla="*/ 19552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9360" y="20836"/>
                </a:moveTo>
                <a:lnTo>
                  <a:pt x="9528" y="20836"/>
                </a:lnTo>
                <a:lnTo>
                  <a:pt x="9686" y="20762"/>
                </a:lnTo>
                <a:lnTo>
                  <a:pt x="9810" y="20687"/>
                </a:lnTo>
                <a:lnTo>
                  <a:pt x="9922" y="20575"/>
                </a:lnTo>
                <a:lnTo>
                  <a:pt x="10012" y="20426"/>
                </a:lnTo>
                <a:lnTo>
                  <a:pt x="10068" y="20296"/>
                </a:lnTo>
                <a:lnTo>
                  <a:pt x="10113" y="20110"/>
                </a:lnTo>
                <a:lnTo>
                  <a:pt x="10136" y="19905"/>
                </a:lnTo>
                <a:lnTo>
                  <a:pt x="10136" y="19682"/>
                </a:lnTo>
                <a:lnTo>
                  <a:pt x="10113" y="19440"/>
                </a:lnTo>
                <a:lnTo>
                  <a:pt x="10068" y="19142"/>
                </a:lnTo>
                <a:lnTo>
                  <a:pt x="10012" y="18900"/>
                </a:lnTo>
                <a:lnTo>
                  <a:pt x="9900" y="18620"/>
                </a:lnTo>
                <a:lnTo>
                  <a:pt x="9787" y="18285"/>
                </a:lnTo>
                <a:lnTo>
                  <a:pt x="9641" y="17968"/>
                </a:lnTo>
                <a:lnTo>
                  <a:pt x="9472" y="17652"/>
                </a:lnTo>
                <a:lnTo>
                  <a:pt x="9382" y="17466"/>
                </a:lnTo>
                <a:lnTo>
                  <a:pt x="9315" y="17298"/>
                </a:lnTo>
                <a:lnTo>
                  <a:pt x="9258" y="17112"/>
                </a:lnTo>
                <a:lnTo>
                  <a:pt x="9191" y="16926"/>
                </a:lnTo>
                <a:lnTo>
                  <a:pt x="9123" y="16535"/>
                </a:lnTo>
                <a:lnTo>
                  <a:pt x="9101" y="16144"/>
                </a:lnTo>
                <a:lnTo>
                  <a:pt x="9101" y="15753"/>
                </a:lnTo>
                <a:lnTo>
                  <a:pt x="9168" y="15362"/>
                </a:lnTo>
                <a:lnTo>
                  <a:pt x="9236" y="14971"/>
                </a:lnTo>
                <a:lnTo>
                  <a:pt x="9360" y="14580"/>
                </a:lnTo>
                <a:lnTo>
                  <a:pt x="9495" y="14244"/>
                </a:lnTo>
                <a:lnTo>
                  <a:pt x="9663" y="13891"/>
                </a:lnTo>
                <a:lnTo>
                  <a:pt x="9855" y="13611"/>
                </a:lnTo>
                <a:lnTo>
                  <a:pt x="10068" y="13351"/>
                </a:lnTo>
                <a:lnTo>
                  <a:pt x="10293" y="13146"/>
                </a:lnTo>
                <a:lnTo>
                  <a:pt x="10552" y="12997"/>
                </a:lnTo>
                <a:lnTo>
                  <a:pt x="10811" y="12885"/>
                </a:lnTo>
                <a:lnTo>
                  <a:pt x="11069" y="12866"/>
                </a:lnTo>
                <a:lnTo>
                  <a:pt x="11351" y="12885"/>
                </a:lnTo>
                <a:lnTo>
                  <a:pt x="11610" y="12997"/>
                </a:lnTo>
                <a:lnTo>
                  <a:pt x="11846" y="13183"/>
                </a:lnTo>
                <a:lnTo>
                  <a:pt x="12060" y="13388"/>
                </a:lnTo>
                <a:lnTo>
                  <a:pt x="12251" y="13648"/>
                </a:lnTo>
                <a:lnTo>
                  <a:pt x="12419" y="13928"/>
                </a:lnTo>
                <a:lnTo>
                  <a:pt x="12555" y="14244"/>
                </a:lnTo>
                <a:lnTo>
                  <a:pt x="12690" y="14617"/>
                </a:lnTo>
                <a:lnTo>
                  <a:pt x="12768" y="15008"/>
                </a:lnTo>
                <a:lnTo>
                  <a:pt x="12836" y="15399"/>
                </a:lnTo>
                <a:lnTo>
                  <a:pt x="12858" y="15753"/>
                </a:lnTo>
                <a:lnTo>
                  <a:pt x="12858" y="16144"/>
                </a:lnTo>
                <a:lnTo>
                  <a:pt x="12813" y="16535"/>
                </a:lnTo>
                <a:lnTo>
                  <a:pt x="12746" y="16888"/>
                </a:lnTo>
                <a:lnTo>
                  <a:pt x="12667" y="17224"/>
                </a:lnTo>
                <a:lnTo>
                  <a:pt x="12510" y="17503"/>
                </a:lnTo>
                <a:lnTo>
                  <a:pt x="12228" y="18043"/>
                </a:lnTo>
                <a:lnTo>
                  <a:pt x="11970" y="18546"/>
                </a:lnTo>
                <a:lnTo>
                  <a:pt x="11868" y="18751"/>
                </a:lnTo>
                <a:lnTo>
                  <a:pt x="11778" y="18974"/>
                </a:lnTo>
                <a:lnTo>
                  <a:pt x="11711" y="19179"/>
                </a:lnTo>
                <a:lnTo>
                  <a:pt x="11666" y="19365"/>
                </a:lnTo>
                <a:lnTo>
                  <a:pt x="11632" y="19570"/>
                </a:lnTo>
                <a:lnTo>
                  <a:pt x="11632" y="19756"/>
                </a:lnTo>
                <a:lnTo>
                  <a:pt x="11632" y="19942"/>
                </a:lnTo>
                <a:lnTo>
                  <a:pt x="11643" y="20110"/>
                </a:lnTo>
                <a:lnTo>
                  <a:pt x="11711" y="20296"/>
                </a:lnTo>
                <a:lnTo>
                  <a:pt x="11801" y="20464"/>
                </a:lnTo>
                <a:lnTo>
                  <a:pt x="11891" y="20650"/>
                </a:lnTo>
                <a:lnTo>
                  <a:pt x="12037" y="20836"/>
                </a:lnTo>
                <a:lnTo>
                  <a:pt x="12206" y="21004"/>
                </a:lnTo>
                <a:lnTo>
                  <a:pt x="12419" y="21190"/>
                </a:lnTo>
                <a:lnTo>
                  <a:pt x="12667" y="21320"/>
                </a:lnTo>
                <a:lnTo>
                  <a:pt x="12960" y="21432"/>
                </a:lnTo>
                <a:lnTo>
                  <a:pt x="13286" y="21544"/>
                </a:lnTo>
                <a:lnTo>
                  <a:pt x="13612" y="21655"/>
                </a:lnTo>
                <a:lnTo>
                  <a:pt x="13983" y="21693"/>
                </a:lnTo>
                <a:lnTo>
                  <a:pt x="14343" y="21730"/>
                </a:lnTo>
                <a:lnTo>
                  <a:pt x="14715" y="21730"/>
                </a:lnTo>
                <a:lnTo>
                  <a:pt x="15075" y="21730"/>
                </a:lnTo>
                <a:lnTo>
                  <a:pt x="15446" y="21655"/>
                </a:lnTo>
                <a:lnTo>
                  <a:pt x="15794" y="21581"/>
                </a:lnTo>
                <a:lnTo>
                  <a:pt x="16132" y="21432"/>
                </a:lnTo>
                <a:lnTo>
                  <a:pt x="16458" y="21302"/>
                </a:lnTo>
                <a:lnTo>
                  <a:pt x="16740" y="21078"/>
                </a:lnTo>
                <a:lnTo>
                  <a:pt x="16976" y="20836"/>
                </a:lnTo>
                <a:lnTo>
                  <a:pt x="17043" y="20650"/>
                </a:lnTo>
                <a:lnTo>
                  <a:pt x="17088" y="20426"/>
                </a:lnTo>
                <a:lnTo>
                  <a:pt x="17133" y="20222"/>
                </a:lnTo>
                <a:lnTo>
                  <a:pt x="17156" y="19980"/>
                </a:lnTo>
                <a:lnTo>
                  <a:pt x="17167" y="19477"/>
                </a:lnTo>
                <a:lnTo>
                  <a:pt x="17167" y="18974"/>
                </a:lnTo>
                <a:lnTo>
                  <a:pt x="17156" y="18397"/>
                </a:lnTo>
                <a:lnTo>
                  <a:pt x="17111" y="17820"/>
                </a:lnTo>
                <a:lnTo>
                  <a:pt x="17066" y="17261"/>
                </a:lnTo>
                <a:lnTo>
                  <a:pt x="16998" y="16646"/>
                </a:lnTo>
                <a:lnTo>
                  <a:pt x="16852" y="15511"/>
                </a:lnTo>
                <a:lnTo>
                  <a:pt x="16740" y="14393"/>
                </a:lnTo>
                <a:lnTo>
                  <a:pt x="16717" y="13928"/>
                </a:lnTo>
                <a:lnTo>
                  <a:pt x="16695" y="13462"/>
                </a:lnTo>
                <a:lnTo>
                  <a:pt x="16717" y="13071"/>
                </a:lnTo>
                <a:lnTo>
                  <a:pt x="16785" y="12755"/>
                </a:lnTo>
                <a:lnTo>
                  <a:pt x="16852" y="12419"/>
                </a:lnTo>
                <a:lnTo>
                  <a:pt x="16953" y="12140"/>
                </a:lnTo>
                <a:lnTo>
                  <a:pt x="17088" y="11898"/>
                </a:lnTo>
                <a:lnTo>
                  <a:pt x="17212" y="11675"/>
                </a:lnTo>
                <a:lnTo>
                  <a:pt x="17370" y="11470"/>
                </a:lnTo>
                <a:lnTo>
                  <a:pt x="17516" y="11284"/>
                </a:lnTo>
                <a:lnTo>
                  <a:pt x="17696" y="11135"/>
                </a:lnTo>
                <a:lnTo>
                  <a:pt x="17865" y="11042"/>
                </a:lnTo>
                <a:lnTo>
                  <a:pt x="18033" y="10930"/>
                </a:lnTo>
                <a:lnTo>
                  <a:pt x="18213" y="10893"/>
                </a:lnTo>
                <a:lnTo>
                  <a:pt x="18382" y="10893"/>
                </a:lnTo>
                <a:lnTo>
                  <a:pt x="18551" y="10967"/>
                </a:lnTo>
                <a:lnTo>
                  <a:pt x="18708" y="11042"/>
                </a:lnTo>
                <a:lnTo>
                  <a:pt x="18855" y="11172"/>
                </a:lnTo>
                <a:lnTo>
                  <a:pt x="19012" y="11358"/>
                </a:lnTo>
                <a:lnTo>
                  <a:pt x="19136" y="11600"/>
                </a:lnTo>
                <a:lnTo>
                  <a:pt x="19271" y="11861"/>
                </a:lnTo>
                <a:lnTo>
                  <a:pt x="19440" y="12028"/>
                </a:lnTo>
                <a:lnTo>
                  <a:pt x="19608" y="12177"/>
                </a:lnTo>
                <a:lnTo>
                  <a:pt x="19822" y="12289"/>
                </a:lnTo>
                <a:lnTo>
                  <a:pt x="20025" y="12289"/>
                </a:lnTo>
                <a:lnTo>
                  <a:pt x="20238" y="12289"/>
                </a:lnTo>
                <a:lnTo>
                  <a:pt x="20452" y="12215"/>
                </a:lnTo>
                <a:lnTo>
                  <a:pt x="20643" y="12103"/>
                </a:lnTo>
                <a:lnTo>
                  <a:pt x="20846" y="11973"/>
                </a:lnTo>
                <a:lnTo>
                  <a:pt x="21037" y="11786"/>
                </a:lnTo>
                <a:lnTo>
                  <a:pt x="21206" y="11563"/>
                </a:lnTo>
                <a:lnTo>
                  <a:pt x="21363" y="11321"/>
                </a:lnTo>
                <a:lnTo>
                  <a:pt x="21465" y="11079"/>
                </a:lnTo>
                <a:lnTo>
                  <a:pt x="21577" y="10744"/>
                </a:lnTo>
                <a:lnTo>
                  <a:pt x="21622" y="10427"/>
                </a:lnTo>
                <a:lnTo>
                  <a:pt x="21645" y="10111"/>
                </a:lnTo>
                <a:lnTo>
                  <a:pt x="21622" y="9608"/>
                </a:lnTo>
                <a:lnTo>
                  <a:pt x="21577" y="9142"/>
                </a:lnTo>
                <a:lnTo>
                  <a:pt x="21465" y="8751"/>
                </a:lnTo>
                <a:lnTo>
                  <a:pt x="21363" y="8397"/>
                </a:lnTo>
                <a:lnTo>
                  <a:pt x="21206" y="8062"/>
                </a:lnTo>
                <a:lnTo>
                  <a:pt x="21037" y="7820"/>
                </a:lnTo>
                <a:lnTo>
                  <a:pt x="20846" y="7597"/>
                </a:lnTo>
                <a:lnTo>
                  <a:pt x="20643" y="7429"/>
                </a:lnTo>
                <a:lnTo>
                  <a:pt x="20452" y="7317"/>
                </a:lnTo>
                <a:lnTo>
                  <a:pt x="20238" y="7206"/>
                </a:lnTo>
                <a:lnTo>
                  <a:pt x="20025" y="7168"/>
                </a:lnTo>
                <a:lnTo>
                  <a:pt x="19822" y="7206"/>
                </a:lnTo>
                <a:lnTo>
                  <a:pt x="19608" y="7243"/>
                </a:lnTo>
                <a:lnTo>
                  <a:pt x="19440" y="7355"/>
                </a:lnTo>
                <a:lnTo>
                  <a:pt x="19271" y="7504"/>
                </a:lnTo>
                <a:lnTo>
                  <a:pt x="19136" y="7708"/>
                </a:lnTo>
                <a:lnTo>
                  <a:pt x="19012" y="7895"/>
                </a:lnTo>
                <a:lnTo>
                  <a:pt x="18832" y="8025"/>
                </a:lnTo>
                <a:lnTo>
                  <a:pt x="18663" y="8174"/>
                </a:lnTo>
                <a:lnTo>
                  <a:pt x="18472" y="8248"/>
                </a:lnTo>
                <a:lnTo>
                  <a:pt x="18270" y="8286"/>
                </a:lnTo>
                <a:lnTo>
                  <a:pt x="18078" y="8323"/>
                </a:lnTo>
                <a:lnTo>
                  <a:pt x="17887" y="8323"/>
                </a:lnTo>
                <a:lnTo>
                  <a:pt x="17696" y="8248"/>
                </a:lnTo>
                <a:lnTo>
                  <a:pt x="17493" y="8174"/>
                </a:lnTo>
                <a:lnTo>
                  <a:pt x="17302" y="8062"/>
                </a:lnTo>
                <a:lnTo>
                  <a:pt x="17133" y="7969"/>
                </a:lnTo>
                <a:lnTo>
                  <a:pt x="16976" y="7783"/>
                </a:lnTo>
                <a:lnTo>
                  <a:pt x="16852" y="7597"/>
                </a:lnTo>
                <a:lnTo>
                  <a:pt x="16740" y="7429"/>
                </a:lnTo>
                <a:lnTo>
                  <a:pt x="16672" y="7168"/>
                </a:lnTo>
                <a:lnTo>
                  <a:pt x="16638" y="6926"/>
                </a:lnTo>
                <a:lnTo>
                  <a:pt x="16616" y="6498"/>
                </a:lnTo>
                <a:lnTo>
                  <a:pt x="16616" y="5772"/>
                </a:lnTo>
                <a:lnTo>
                  <a:pt x="16650" y="4915"/>
                </a:lnTo>
                <a:lnTo>
                  <a:pt x="16695" y="3928"/>
                </a:lnTo>
                <a:lnTo>
                  <a:pt x="16762" y="2960"/>
                </a:lnTo>
                <a:lnTo>
                  <a:pt x="16830" y="1992"/>
                </a:lnTo>
                <a:lnTo>
                  <a:pt x="16908" y="1173"/>
                </a:lnTo>
                <a:lnTo>
                  <a:pt x="16976" y="521"/>
                </a:lnTo>
                <a:lnTo>
                  <a:pt x="16953" y="521"/>
                </a:lnTo>
                <a:lnTo>
                  <a:pt x="16931" y="521"/>
                </a:lnTo>
                <a:lnTo>
                  <a:pt x="16267" y="484"/>
                </a:lnTo>
                <a:lnTo>
                  <a:pt x="15637" y="428"/>
                </a:lnTo>
                <a:lnTo>
                  <a:pt x="15063" y="353"/>
                </a:lnTo>
                <a:lnTo>
                  <a:pt x="14523" y="279"/>
                </a:lnTo>
                <a:lnTo>
                  <a:pt x="14040" y="167"/>
                </a:lnTo>
                <a:lnTo>
                  <a:pt x="13635" y="93"/>
                </a:lnTo>
                <a:lnTo>
                  <a:pt x="13331" y="18"/>
                </a:lnTo>
                <a:lnTo>
                  <a:pt x="13117" y="18"/>
                </a:lnTo>
                <a:lnTo>
                  <a:pt x="12982" y="18"/>
                </a:lnTo>
                <a:lnTo>
                  <a:pt x="12858" y="130"/>
                </a:lnTo>
                <a:lnTo>
                  <a:pt x="12723" y="279"/>
                </a:lnTo>
                <a:lnTo>
                  <a:pt x="12622" y="446"/>
                </a:lnTo>
                <a:lnTo>
                  <a:pt x="12510" y="670"/>
                </a:lnTo>
                <a:lnTo>
                  <a:pt x="12419" y="912"/>
                </a:lnTo>
                <a:lnTo>
                  <a:pt x="12363" y="1210"/>
                </a:lnTo>
                <a:lnTo>
                  <a:pt x="12318" y="1526"/>
                </a:lnTo>
                <a:lnTo>
                  <a:pt x="12273" y="1843"/>
                </a:lnTo>
                <a:lnTo>
                  <a:pt x="12251" y="2215"/>
                </a:lnTo>
                <a:lnTo>
                  <a:pt x="12273" y="2532"/>
                </a:lnTo>
                <a:lnTo>
                  <a:pt x="12318" y="2886"/>
                </a:lnTo>
                <a:lnTo>
                  <a:pt x="12386" y="3240"/>
                </a:lnTo>
                <a:lnTo>
                  <a:pt x="12464" y="3556"/>
                </a:lnTo>
                <a:lnTo>
                  <a:pt x="12577" y="3891"/>
                </a:lnTo>
                <a:lnTo>
                  <a:pt x="12746" y="4171"/>
                </a:lnTo>
                <a:lnTo>
                  <a:pt x="12926" y="4487"/>
                </a:lnTo>
                <a:lnTo>
                  <a:pt x="13050" y="4860"/>
                </a:lnTo>
                <a:lnTo>
                  <a:pt x="13162" y="5251"/>
                </a:lnTo>
                <a:lnTo>
                  <a:pt x="13218" y="5604"/>
                </a:lnTo>
                <a:lnTo>
                  <a:pt x="13263" y="5995"/>
                </a:lnTo>
                <a:lnTo>
                  <a:pt x="13241" y="6386"/>
                </a:lnTo>
                <a:lnTo>
                  <a:pt x="13218" y="6740"/>
                </a:lnTo>
                <a:lnTo>
                  <a:pt x="13139" y="7094"/>
                </a:lnTo>
                <a:lnTo>
                  <a:pt x="13050" y="7429"/>
                </a:lnTo>
                <a:lnTo>
                  <a:pt x="12903" y="7746"/>
                </a:lnTo>
                <a:lnTo>
                  <a:pt x="12723" y="8025"/>
                </a:lnTo>
                <a:lnTo>
                  <a:pt x="12532" y="8286"/>
                </a:lnTo>
                <a:lnTo>
                  <a:pt x="12318" y="8491"/>
                </a:lnTo>
                <a:lnTo>
                  <a:pt x="12060" y="8677"/>
                </a:lnTo>
                <a:lnTo>
                  <a:pt x="11756" y="8788"/>
                </a:lnTo>
                <a:lnTo>
                  <a:pt x="11452" y="8826"/>
                </a:lnTo>
                <a:lnTo>
                  <a:pt x="11283" y="8826"/>
                </a:lnTo>
                <a:lnTo>
                  <a:pt x="11126" y="8826"/>
                </a:lnTo>
                <a:lnTo>
                  <a:pt x="11002" y="8788"/>
                </a:lnTo>
                <a:lnTo>
                  <a:pt x="10845" y="8714"/>
                </a:lnTo>
                <a:lnTo>
                  <a:pt x="10721" y="8640"/>
                </a:lnTo>
                <a:lnTo>
                  <a:pt x="10608" y="8565"/>
                </a:lnTo>
                <a:lnTo>
                  <a:pt x="10485" y="8453"/>
                </a:lnTo>
                <a:lnTo>
                  <a:pt x="10372" y="8323"/>
                </a:lnTo>
                <a:lnTo>
                  <a:pt x="10181" y="8062"/>
                </a:lnTo>
                <a:lnTo>
                  <a:pt x="10035" y="7746"/>
                </a:lnTo>
                <a:lnTo>
                  <a:pt x="9900" y="7392"/>
                </a:lnTo>
                <a:lnTo>
                  <a:pt x="9787" y="7001"/>
                </a:lnTo>
                <a:lnTo>
                  <a:pt x="9731" y="6610"/>
                </a:lnTo>
                <a:lnTo>
                  <a:pt x="9686" y="6219"/>
                </a:lnTo>
                <a:lnTo>
                  <a:pt x="9663" y="5772"/>
                </a:lnTo>
                <a:lnTo>
                  <a:pt x="9686" y="5381"/>
                </a:lnTo>
                <a:lnTo>
                  <a:pt x="9753" y="4990"/>
                </a:lnTo>
                <a:lnTo>
                  <a:pt x="9832" y="4636"/>
                </a:lnTo>
                <a:lnTo>
                  <a:pt x="9945" y="4320"/>
                </a:lnTo>
                <a:lnTo>
                  <a:pt x="10068" y="4022"/>
                </a:lnTo>
                <a:lnTo>
                  <a:pt x="10203" y="3817"/>
                </a:lnTo>
                <a:lnTo>
                  <a:pt x="10316" y="3593"/>
                </a:lnTo>
                <a:lnTo>
                  <a:pt x="10395" y="3351"/>
                </a:lnTo>
                <a:lnTo>
                  <a:pt x="10462" y="3109"/>
                </a:lnTo>
                <a:lnTo>
                  <a:pt x="10507" y="2848"/>
                </a:lnTo>
                <a:lnTo>
                  <a:pt x="10530" y="2606"/>
                </a:lnTo>
                <a:lnTo>
                  <a:pt x="10507" y="2346"/>
                </a:lnTo>
                <a:lnTo>
                  <a:pt x="10462" y="2141"/>
                </a:lnTo>
                <a:lnTo>
                  <a:pt x="10395" y="1880"/>
                </a:lnTo>
                <a:lnTo>
                  <a:pt x="10293" y="1638"/>
                </a:lnTo>
                <a:lnTo>
                  <a:pt x="10158" y="1415"/>
                </a:lnTo>
                <a:lnTo>
                  <a:pt x="9967" y="1210"/>
                </a:lnTo>
                <a:lnTo>
                  <a:pt x="9753" y="986"/>
                </a:lnTo>
                <a:lnTo>
                  <a:pt x="9495" y="819"/>
                </a:lnTo>
                <a:lnTo>
                  <a:pt x="9191" y="670"/>
                </a:lnTo>
                <a:lnTo>
                  <a:pt x="8842" y="521"/>
                </a:lnTo>
                <a:lnTo>
                  <a:pt x="8471" y="446"/>
                </a:lnTo>
                <a:lnTo>
                  <a:pt x="7998" y="428"/>
                </a:lnTo>
                <a:lnTo>
                  <a:pt x="7413" y="428"/>
                </a:lnTo>
                <a:lnTo>
                  <a:pt x="6817" y="446"/>
                </a:lnTo>
                <a:lnTo>
                  <a:pt x="6187" y="521"/>
                </a:lnTo>
                <a:lnTo>
                  <a:pt x="5602" y="633"/>
                </a:lnTo>
                <a:lnTo>
                  <a:pt x="5107" y="744"/>
                </a:lnTo>
                <a:lnTo>
                  <a:pt x="4725" y="856"/>
                </a:lnTo>
                <a:lnTo>
                  <a:pt x="4848" y="1564"/>
                </a:lnTo>
                <a:lnTo>
                  <a:pt x="5028" y="2495"/>
                </a:lnTo>
                <a:lnTo>
                  <a:pt x="5175" y="3556"/>
                </a:lnTo>
                <a:lnTo>
                  <a:pt x="5298" y="4673"/>
                </a:lnTo>
                <a:lnTo>
                  <a:pt x="5343" y="5213"/>
                </a:lnTo>
                <a:lnTo>
                  <a:pt x="5388" y="5753"/>
                </a:lnTo>
                <a:lnTo>
                  <a:pt x="5411" y="6275"/>
                </a:lnTo>
                <a:lnTo>
                  <a:pt x="5411" y="6740"/>
                </a:lnTo>
                <a:lnTo>
                  <a:pt x="5366" y="7168"/>
                </a:lnTo>
                <a:lnTo>
                  <a:pt x="5321" y="7541"/>
                </a:lnTo>
                <a:lnTo>
                  <a:pt x="5287" y="7708"/>
                </a:lnTo>
                <a:lnTo>
                  <a:pt x="5242" y="7857"/>
                </a:lnTo>
                <a:lnTo>
                  <a:pt x="5197" y="7969"/>
                </a:lnTo>
                <a:lnTo>
                  <a:pt x="5130" y="8062"/>
                </a:lnTo>
                <a:lnTo>
                  <a:pt x="5006" y="8248"/>
                </a:lnTo>
                <a:lnTo>
                  <a:pt x="4848" y="8397"/>
                </a:lnTo>
                <a:lnTo>
                  <a:pt x="4725" y="8528"/>
                </a:lnTo>
                <a:lnTo>
                  <a:pt x="4567" y="8640"/>
                </a:lnTo>
                <a:lnTo>
                  <a:pt x="4421" y="8714"/>
                </a:lnTo>
                <a:lnTo>
                  <a:pt x="4263" y="8751"/>
                </a:lnTo>
                <a:lnTo>
                  <a:pt x="4095" y="8788"/>
                </a:lnTo>
                <a:lnTo>
                  <a:pt x="3948" y="8788"/>
                </a:lnTo>
                <a:lnTo>
                  <a:pt x="3791" y="8751"/>
                </a:lnTo>
                <a:lnTo>
                  <a:pt x="3667" y="8714"/>
                </a:lnTo>
                <a:lnTo>
                  <a:pt x="3510" y="8677"/>
                </a:lnTo>
                <a:lnTo>
                  <a:pt x="3386" y="8602"/>
                </a:lnTo>
                <a:lnTo>
                  <a:pt x="3251" y="8491"/>
                </a:lnTo>
                <a:lnTo>
                  <a:pt x="3127" y="8360"/>
                </a:lnTo>
                <a:lnTo>
                  <a:pt x="3015" y="8248"/>
                </a:lnTo>
                <a:lnTo>
                  <a:pt x="2925" y="8062"/>
                </a:lnTo>
                <a:lnTo>
                  <a:pt x="2778" y="7857"/>
                </a:lnTo>
                <a:lnTo>
                  <a:pt x="2610" y="7671"/>
                </a:lnTo>
                <a:lnTo>
                  <a:pt x="2407" y="7541"/>
                </a:lnTo>
                <a:lnTo>
                  <a:pt x="2171" y="7466"/>
                </a:lnTo>
                <a:lnTo>
                  <a:pt x="1957" y="7429"/>
                </a:lnTo>
                <a:lnTo>
                  <a:pt x="1698" y="7429"/>
                </a:lnTo>
                <a:lnTo>
                  <a:pt x="1462" y="7466"/>
                </a:lnTo>
                <a:lnTo>
                  <a:pt x="1226" y="7559"/>
                </a:lnTo>
                <a:lnTo>
                  <a:pt x="989" y="7708"/>
                </a:lnTo>
                <a:lnTo>
                  <a:pt x="776" y="7932"/>
                </a:lnTo>
                <a:lnTo>
                  <a:pt x="551" y="8211"/>
                </a:lnTo>
                <a:lnTo>
                  <a:pt x="382" y="8528"/>
                </a:lnTo>
                <a:lnTo>
                  <a:pt x="315" y="8714"/>
                </a:lnTo>
                <a:lnTo>
                  <a:pt x="236" y="8919"/>
                </a:lnTo>
                <a:lnTo>
                  <a:pt x="191" y="9142"/>
                </a:lnTo>
                <a:lnTo>
                  <a:pt x="123" y="9347"/>
                </a:lnTo>
                <a:lnTo>
                  <a:pt x="78" y="9608"/>
                </a:lnTo>
                <a:lnTo>
                  <a:pt x="56" y="9887"/>
                </a:lnTo>
                <a:lnTo>
                  <a:pt x="33" y="10185"/>
                </a:lnTo>
                <a:lnTo>
                  <a:pt x="33" y="10464"/>
                </a:lnTo>
                <a:lnTo>
                  <a:pt x="33" y="10706"/>
                </a:lnTo>
                <a:lnTo>
                  <a:pt x="56" y="10967"/>
                </a:lnTo>
                <a:lnTo>
                  <a:pt x="78" y="11172"/>
                </a:lnTo>
                <a:lnTo>
                  <a:pt x="123" y="11395"/>
                </a:lnTo>
                <a:lnTo>
                  <a:pt x="168" y="11600"/>
                </a:lnTo>
                <a:lnTo>
                  <a:pt x="236" y="11786"/>
                </a:lnTo>
                <a:lnTo>
                  <a:pt x="292" y="11973"/>
                </a:lnTo>
                <a:lnTo>
                  <a:pt x="382" y="12140"/>
                </a:lnTo>
                <a:lnTo>
                  <a:pt x="540" y="12419"/>
                </a:lnTo>
                <a:lnTo>
                  <a:pt x="731" y="12680"/>
                </a:lnTo>
                <a:lnTo>
                  <a:pt x="944" y="12866"/>
                </a:lnTo>
                <a:lnTo>
                  <a:pt x="1158" y="12997"/>
                </a:lnTo>
                <a:lnTo>
                  <a:pt x="1395" y="13108"/>
                </a:lnTo>
                <a:lnTo>
                  <a:pt x="1608" y="13183"/>
                </a:lnTo>
                <a:lnTo>
                  <a:pt x="1856" y="13183"/>
                </a:lnTo>
                <a:lnTo>
                  <a:pt x="2070" y="13146"/>
                </a:lnTo>
                <a:lnTo>
                  <a:pt x="2261" y="13071"/>
                </a:lnTo>
                <a:lnTo>
                  <a:pt x="2430" y="12960"/>
                </a:lnTo>
                <a:lnTo>
                  <a:pt x="2587" y="12792"/>
                </a:lnTo>
                <a:lnTo>
                  <a:pt x="2688" y="12606"/>
                </a:lnTo>
                <a:lnTo>
                  <a:pt x="2801" y="12419"/>
                </a:lnTo>
                <a:lnTo>
                  <a:pt x="2925" y="12289"/>
                </a:lnTo>
                <a:lnTo>
                  <a:pt x="3082" y="12177"/>
                </a:lnTo>
                <a:lnTo>
                  <a:pt x="3228" y="12103"/>
                </a:lnTo>
                <a:lnTo>
                  <a:pt x="3408" y="12103"/>
                </a:lnTo>
                <a:lnTo>
                  <a:pt x="3577" y="12103"/>
                </a:lnTo>
                <a:lnTo>
                  <a:pt x="3723" y="12177"/>
                </a:lnTo>
                <a:lnTo>
                  <a:pt x="3903" y="12252"/>
                </a:lnTo>
                <a:lnTo>
                  <a:pt x="4072" y="12364"/>
                </a:lnTo>
                <a:lnTo>
                  <a:pt x="4230" y="12494"/>
                </a:lnTo>
                <a:lnTo>
                  <a:pt x="4353" y="12643"/>
                </a:lnTo>
                <a:lnTo>
                  <a:pt x="4488" y="12829"/>
                </a:lnTo>
                <a:lnTo>
                  <a:pt x="4567" y="13034"/>
                </a:lnTo>
                <a:lnTo>
                  <a:pt x="4657" y="13257"/>
                </a:lnTo>
                <a:lnTo>
                  <a:pt x="4702" y="13462"/>
                </a:lnTo>
                <a:lnTo>
                  <a:pt x="4725" y="13686"/>
                </a:lnTo>
                <a:lnTo>
                  <a:pt x="4702" y="14282"/>
                </a:lnTo>
                <a:lnTo>
                  <a:pt x="4657" y="15045"/>
                </a:lnTo>
                <a:lnTo>
                  <a:pt x="4612" y="15976"/>
                </a:lnTo>
                <a:lnTo>
                  <a:pt x="4590" y="16926"/>
                </a:lnTo>
                <a:lnTo>
                  <a:pt x="4567" y="17968"/>
                </a:lnTo>
                <a:lnTo>
                  <a:pt x="4567" y="19011"/>
                </a:lnTo>
                <a:lnTo>
                  <a:pt x="4590" y="19514"/>
                </a:lnTo>
                <a:lnTo>
                  <a:pt x="4612" y="19980"/>
                </a:lnTo>
                <a:lnTo>
                  <a:pt x="4657" y="20426"/>
                </a:lnTo>
                <a:lnTo>
                  <a:pt x="4725" y="20836"/>
                </a:lnTo>
                <a:lnTo>
                  <a:pt x="4848" y="20929"/>
                </a:lnTo>
                <a:lnTo>
                  <a:pt x="5040" y="21004"/>
                </a:lnTo>
                <a:lnTo>
                  <a:pt x="5265" y="21078"/>
                </a:lnTo>
                <a:lnTo>
                  <a:pt x="5478" y="21115"/>
                </a:lnTo>
                <a:lnTo>
                  <a:pt x="6041" y="21115"/>
                </a:lnTo>
                <a:lnTo>
                  <a:pt x="6637" y="21078"/>
                </a:lnTo>
                <a:lnTo>
                  <a:pt x="7312" y="21004"/>
                </a:lnTo>
                <a:lnTo>
                  <a:pt x="7998" y="20929"/>
                </a:lnTo>
                <a:lnTo>
                  <a:pt x="8696" y="20855"/>
                </a:lnTo>
                <a:lnTo>
                  <a:pt x="9360" y="20836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27" name="Puzzle3"/>
          <p:cNvSpPr>
            <a:spLocks noEditPoints="1" noChangeArrowheads="1"/>
          </p:cNvSpPr>
          <p:nvPr/>
        </p:nvSpPr>
        <p:spPr bwMode="auto">
          <a:xfrm>
            <a:off x="6492946" y="3778519"/>
            <a:ext cx="1012316" cy="1221887"/>
          </a:xfrm>
          <a:custGeom>
            <a:avLst/>
            <a:gdLst>
              <a:gd name="T0" fmla="*/ 10391 w 21600"/>
              <a:gd name="T1" fmla="*/ 15806 h 21600"/>
              <a:gd name="T2" fmla="*/ 20551 w 21600"/>
              <a:gd name="T3" fmla="*/ 21088 h 21600"/>
              <a:gd name="T4" fmla="*/ 13180 w 21600"/>
              <a:gd name="T5" fmla="*/ 13801 h 21600"/>
              <a:gd name="T6" fmla="*/ 20551 w 21600"/>
              <a:gd name="T7" fmla="*/ 7025 h 21600"/>
              <a:gd name="T8" fmla="*/ 10500 w 21600"/>
              <a:gd name="T9" fmla="*/ 52 h 21600"/>
              <a:gd name="T10" fmla="*/ 692 w 21600"/>
              <a:gd name="T11" fmla="*/ 6802 h 21600"/>
              <a:gd name="T12" fmla="*/ 8064 w 21600"/>
              <a:gd name="T13" fmla="*/ 13526 h 21600"/>
              <a:gd name="T14" fmla="*/ 692 w 21600"/>
              <a:gd name="T15" fmla="*/ 21088 h 21600"/>
              <a:gd name="T16" fmla="*/ 2273 w 21600"/>
              <a:gd name="T17" fmla="*/ 7719 h 21600"/>
              <a:gd name="T18" fmla="*/ 19149 w 21600"/>
              <a:gd name="T19" fmla="*/ 20237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6625" y="20892"/>
                </a:moveTo>
                <a:lnTo>
                  <a:pt x="7105" y="21023"/>
                </a:lnTo>
                <a:lnTo>
                  <a:pt x="7513" y="21088"/>
                </a:lnTo>
                <a:lnTo>
                  <a:pt x="7922" y="21115"/>
                </a:lnTo>
                <a:lnTo>
                  <a:pt x="8242" y="21115"/>
                </a:lnTo>
                <a:lnTo>
                  <a:pt x="8544" y="21062"/>
                </a:lnTo>
                <a:lnTo>
                  <a:pt x="8810" y="20997"/>
                </a:lnTo>
                <a:lnTo>
                  <a:pt x="9023" y="20892"/>
                </a:lnTo>
                <a:lnTo>
                  <a:pt x="9148" y="20761"/>
                </a:lnTo>
                <a:lnTo>
                  <a:pt x="9290" y="20616"/>
                </a:lnTo>
                <a:lnTo>
                  <a:pt x="9361" y="20459"/>
                </a:lnTo>
                <a:lnTo>
                  <a:pt x="9396" y="20289"/>
                </a:lnTo>
                <a:lnTo>
                  <a:pt x="9396" y="20092"/>
                </a:lnTo>
                <a:lnTo>
                  <a:pt x="9325" y="19909"/>
                </a:lnTo>
                <a:lnTo>
                  <a:pt x="9219" y="19738"/>
                </a:lnTo>
                <a:lnTo>
                  <a:pt x="9094" y="19555"/>
                </a:lnTo>
                <a:lnTo>
                  <a:pt x="8917" y="19384"/>
                </a:lnTo>
                <a:lnTo>
                  <a:pt x="8650" y="19162"/>
                </a:lnTo>
                <a:lnTo>
                  <a:pt x="8437" y="18900"/>
                </a:lnTo>
                <a:lnTo>
                  <a:pt x="8277" y="18624"/>
                </a:lnTo>
                <a:lnTo>
                  <a:pt x="8135" y="18349"/>
                </a:lnTo>
                <a:lnTo>
                  <a:pt x="8028" y="18048"/>
                </a:lnTo>
                <a:lnTo>
                  <a:pt x="7993" y="17746"/>
                </a:lnTo>
                <a:lnTo>
                  <a:pt x="7993" y="17471"/>
                </a:lnTo>
                <a:lnTo>
                  <a:pt x="8028" y="17169"/>
                </a:lnTo>
                <a:lnTo>
                  <a:pt x="8135" y="16920"/>
                </a:lnTo>
                <a:lnTo>
                  <a:pt x="8277" y="16671"/>
                </a:lnTo>
                <a:lnTo>
                  <a:pt x="8366" y="16540"/>
                </a:lnTo>
                <a:lnTo>
                  <a:pt x="8473" y="16409"/>
                </a:lnTo>
                <a:lnTo>
                  <a:pt x="8615" y="16317"/>
                </a:lnTo>
                <a:lnTo>
                  <a:pt x="8739" y="16213"/>
                </a:lnTo>
                <a:lnTo>
                  <a:pt x="8881" y="16134"/>
                </a:lnTo>
                <a:lnTo>
                  <a:pt x="9059" y="16055"/>
                </a:lnTo>
                <a:lnTo>
                  <a:pt x="9254" y="15990"/>
                </a:lnTo>
                <a:lnTo>
                  <a:pt x="9432" y="15911"/>
                </a:lnTo>
                <a:lnTo>
                  <a:pt x="9663" y="15885"/>
                </a:lnTo>
                <a:lnTo>
                  <a:pt x="9876" y="15833"/>
                </a:lnTo>
                <a:lnTo>
                  <a:pt x="10142" y="15806"/>
                </a:lnTo>
                <a:lnTo>
                  <a:pt x="10391" y="15806"/>
                </a:lnTo>
                <a:lnTo>
                  <a:pt x="10728" y="15806"/>
                </a:lnTo>
                <a:lnTo>
                  <a:pt x="10995" y="15806"/>
                </a:lnTo>
                <a:lnTo>
                  <a:pt x="11279" y="15833"/>
                </a:lnTo>
                <a:lnTo>
                  <a:pt x="11546" y="15885"/>
                </a:lnTo>
                <a:lnTo>
                  <a:pt x="11776" y="15937"/>
                </a:lnTo>
                <a:lnTo>
                  <a:pt x="12025" y="15990"/>
                </a:lnTo>
                <a:lnTo>
                  <a:pt x="12221" y="16055"/>
                </a:lnTo>
                <a:lnTo>
                  <a:pt x="12434" y="16134"/>
                </a:lnTo>
                <a:lnTo>
                  <a:pt x="12611" y="16213"/>
                </a:lnTo>
                <a:lnTo>
                  <a:pt x="12771" y="16317"/>
                </a:lnTo>
                <a:lnTo>
                  <a:pt x="12913" y="16409"/>
                </a:lnTo>
                <a:lnTo>
                  <a:pt x="13038" y="16514"/>
                </a:lnTo>
                <a:lnTo>
                  <a:pt x="13251" y="16737"/>
                </a:lnTo>
                <a:lnTo>
                  <a:pt x="13428" y="16986"/>
                </a:lnTo>
                <a:lnTo>
                  <a:pt x="13517" y="17248"/>
                </a:lnTo>
                <a:lnTo>
                  <a:pt x="13588" y="17523"/>
                </a:lnTo>
                <a:lnTo>
                  <a:pt x="13588" y="17799"/>
                </a:lnTo>
                <a:lnTo>
                  <a:pt x="13517" y="18074"/>
                </a:lnTo>
                <a:lnTo>
                  <a:pt x="13428" y="18323"/>
                </a:lnTo>
                <a:lnTo>
                  <a:pt x="13286" y="18572"/>
                </a:lnTo>
                <a:lnTo>
                  <a:pt x="13109" y="18808"/>
                </a:lnTo>
                <a:lnTo>
                  <a:pt x="12878" y="19031"/>
                </a:lnTo>
                <a:lnTo>
                  <a:pt x="12434" y="19411"/>
                </a:lnTo>
                <a:lnTo>
                  <a:pt x="12132" y="19738"/>
                </a:lnTo>
                <a:lnTo>
                  <a:pt x="12025" y="19856"/>
                </a:lnTo>
                <a:lnTo>
                  <a:pt x="11919" y="20014"/>
                </a:lnTo>
                <a:lnTo>
                  <a:pt x="11883" y="20132"/>
                </a:lnTo>
                <a:lnTo>
                  <a:pt x="11883" y="20263"/>
                </a:lnTo>
                <a:lnTo>
                  <a:pt x="11883" y="20394"/>
                </a:lnTo>
                <a:lnTo>
                  <a:pt x="11954" y="20485"/>
                </a:lnTo>
                <a:lnTo>
                  <a:pt x="12061" y="20590"/>
                </a:lnTo>
                <a:lnTo>
                  <a:pt x="12185" y="20695"/>
                </a:lnTo>
                <a:lnTo>
                  <a:pt x="12327" y="20787"/>
                </a:lnTo>
                <a:lnTo>
                  <a:pt x="12540" y="20892"/>
                </a:lnTo>
                <a:lnTo>
                  <a:pt x="12771" y="20997"/>
                </a:lnTo>
                <a:lnTo>
                  <a:pt x="13073" y="21088"/>
                </a:lnTo>
                <a:lnTo>
                  <a:pt x="13428" y="21193"/>
                </a:lnTo>
                <a:lnTo>
                  <a:pt x="13873" y="21298"/>
                </a:lnTo>
                <a:lnTo>
                  <a:pt x="14317" y="21390"/>
                </a:lnTo>
                <a:lnTo>
                  <a:pt x="14778" y="21468"/>
                </a:lnTo>
                <a:lnTo>
                  <a:pt x="15294" y="21547"/>
                </a:lnTo>
                <a:lnTo>
                  <a:pt x="15809" y="21600"/>
                </a:lnTo>
                <a:lnTo>
                  <a:pt x="16359" y="21652"/>
                </a:lnTo>
                <a:lnTo>
                  <a:pt x="16875" y="21678"/>
                </a:lnTo>
                <a:lnTo>
                  <a:pt x="17407" y="21678"/>
                </a:lnTo>
                <a:lnTo>
                  <a:pt x="17958" y="21678"/>
                </a:lnTo>
                <a:lnTo>
                  <a:pt x="18473" y="21652"/>
                </a:lnTo>
                <a:lnTo>
                  <a:pt x="18953" y="21573"/>
                </a:lnTo>
                <a:lnTo>
                  <a:pt x="19397" y="21495"/>
                </a:lnTo>
                <a:lnTo>
                  <a:pt x="19841" y="21390"/>
                </a:lnTo>
                <a:lnTo>
                  <a:pt x="20214" y="21272"/>
                </a:lnTo>
                <a:lnTo>
                  <a:pt x="20551" y="21088"/>
                </a:lnTo>
                <a:lnTo>
                  <a:pt x="20480" y="20787"/>
                </a:lnTo>
                <a:lnTo>
                  <a:pt x="20409" y="20485"/>
                </a:lnTo>
                <a:lnTo>
                  <a:pt x="20356" y="20158"/>
                </a:lnTo>
                <a:lnTo>
                  <a:pt x="20356" y="19804"/>
                </a:lnTo>
                <a:lnTo>
                  <a:pt x="20321" y="19083"/>
                </a:lnTo>
                <a:lnTo>
                  <a:pt x="20356" y="18349"/>
                </a:lnTo>
                <a:lnTo>
                  <a:pt x="20409" y="17641"/>
                </a:lnTo>
                <a:lnTo>
                  <a:pt x="20480" y="17012"/>
                </a:lnTo>
                <a:lnTo>
                  <a:pt x="20551" y="16488"/>
                </a:lnTo>
                <a:lnTo>
                  <a:pt x="20551" y="16055"/>
                </a:lnTo>
                <a:lnTo>
                  <a:pt x="20551" y="15911"/>
                </a:lnTo>
                <a:lnTo>
                  <a:pt x="20445" y="15754"/>
                </a:lnTo>
                <a:lnTo>
                  <a:pt x="20356" y="15610"/>
                </a:lnTo>
                <a:lnTo>
                  <a:pt x="20178" y="15452"/>
                </a:lnTo>
                <a:lnTo>
                  <a:pt x="20001" y="15334"/>
                </a:lnTo>
                <a:lnTo>
                  <a:pt x="19770" y="15230"/>
                </a:lnTo>
                <a:lnTo>
                  <a:pt x="19521" y="15125"/>
                </a:lnTo>
                <a:lnTo>
                  <a:pt x="19290" y="15059"/>
                </a:lnTo>
                <a:lnTo>
                  <a:pt x="19024" y="15007"/>
                </a:lnTo>
                <a:lnTo>
                  <a:pt x="18740" y="14954"/>
                </a:lnTo>
                <a:lnTo>
                  <a:pt x="18509" y="14954"/>
                </a:lnTo>
                <a:lnTo>
                  <a:pt x="18225" y="14954"/>
                </a:lnTo>
                <a:lnTo>
                  <a:pt x="17994" y="15007"/>
                </a:lnTo>
                <a:lnTo>
                  <a:pt x="17763" y="15085"/>
                </a:lnTo>
                <a:lnTo>
                  <a:pt x="17550" y="15177"/>
                </a:lnTo>
                <a:lnTo>
                  <a:pt x="17372" y="15308"/>
                </a:lnTo>
                <a:lnTo>
                  <a:pt x="17176" y="15426"/>
                </a:lnTo>
                <a:lnTo>
                  <a:pt x="16928" y="15557"/>
                </a:lnTo>
                <a:lnTo>
                  <a:pt x="16661" y="15636"/>
                </a:lnTo>
                <a:lnTo>
                  <a:pt x="16359" y="15688"/>
                </a:lnTo>
                <a:lnTo>
                  <a:pt x="16022" y="15715"/>
                </a:lnTo>
                <a:lnTo>
                  <a:pt x="15667" y="15688"/>
                </a:lnTo>
                <a:lnTo>
                  <a:pt x="15294" y="15662"/>
                </a:lnTo>
                <a:lnTo>
                  <a:pt x="14956" y="15583"/>
                </a:lnTo>
                <a:lnTo>
                  <a:pt x="14619" y="15479"/>
                </a:lnTo>
                <a:lnTo>
                  <a:pt x="14281" y="15334"/>
                </a:lnTo>
                <a:lnTo>
                  <a:pt x="13961" y="15177"/>
                </a:lnTo>
                <a:lnTo>
                  <a:pt x="13695" y="14981"/>
                </a:lnTo>
                <a:lnTo>
                  <a:pt x="13588" y="14850"/>
                </a:lnTo>
                <a:lnTo>
                  <a:pt x="13482" y="14732"/>
                </a:lnTo>
                <a:lnTo>
                  <a:pt x="13393" y="14600"/>
                </a:lnTo>
                <a:lnTo>
                  <a:pt x="13322" y="14456"/>
                </a:lnTo>
                <a:lnTo>
                  <a:pt x="13251" y="14299"/>
                </a:lnTo>
                <a:lnTo>
                  <a:pt x="13215" y="14155"/>
                </a:lnTo>
                <a:lnTo>
                  <a:pt x="13180" y="13971"/>
                </a:lnTo>
                <a:lnTo>
                  <a:pt x="13180" y="13801"/>
                </a:lnTo>
                <a:lnTo>
                  <a:pt x="13180" y="13591"/>
                </a:lnTo>
                <a:lnTo>
                  <a:pt x="13215" y="13395"/>
                </a:lnTo>
                <a:lnTo>
                  <a:pt x="13251" y="13198"/>
                </a:lnTo>
                <a:lnTo>
                  <a:pt x="13322" y="13015"/>
                </a:lnTo>
                <a:lnTo>
                  <a:pt x="13393" y="12870"/>
                </a:lnTo>
                <a:lnTo>
                  <a:pt x="13482" y="12713"/>
                </a:lnTo>
                <a:lnTo>
                  <a:pt x="13588" y="12569"/>
                </a:lnTo>
                <a:lnTo>
                  <a:pt x="13730" y="12438"/>
                </a:lnTo>
                <a:lnTo>
                  <a:pt x="13997" y="12215"/>
                </a:lnTo>
                <a:lnTo>
                  <a:pt x="14334" y="12005"/>
                </a:lnTo>
                <a:lnTo>
                  <a:pt x="14690" y="11861"/>
                </a:lnTo>
                <a:lnTo>
                  <a:pt x="15063" y="11756"/>
                </a:lnTo>
                <a:lnTo>
                  <a:pt x="15436" y="11678"/>
                </a:lnTo>
                <a:lnTo>
                  <a:pt x="15809" y="11638"/>
                </a:lnTo>
                <a:lnTo>
                  <a:pt x="16182" y="11638"/>
                </a:lnTo>
                <a:lnTo>
                  <a:pt x="16555" y="11678"/>
                </a:lnTo>
                <a:lnTo>
                  <a:pt x="16910" y="11730"/>
                </a:lnTo>
                <a:lnTo>
                  <a:pt x="17248" y="11835"/>
                </a:lnTo>
                <a:lnTo>
                  <a:pt x="17514" y="11966"/>
                </a:lnTo>
                <a:lnTo>
                  <a:pt x="17763" y="12110"/>
                </a:lnTo>
                <a:lnTo>
                  <a:pt x="17887" y="12215"/>
                </a:lnTo>
                <a:lnTo>
                  <a:pt x="18065" y="12307"/>
                </a:lnTo>
                <a:lnTo>
                  <a:pt x="18260" y="12412"/>
                </a:lnTo>
                <a:lnTo>
                  <a:pt x="18438" y="12464"/>
                </a:lnTo>
                <a:lnTo>
                  <a:pt x="18669" y="12543"/>
                </a:lnTo>
                <a:lnTo>
                  <a:pt x="18882" y="12569"/>
                </a:lnTo>
                <a:lnTo>
                  <a:pt x="19113" y="12595"/>
                </a:lnTo>
                <a:lnTo>
                  <a:pt x="19361" y="12608"/>
                </a:lnTo>
                <a:lnTo>
                  <a:pt x="19592" y="12608"/>
                </a:lnTo>
                <a:lnTo>
                  <a:pt x="19841" y="12595"/>
                </a:lnTo>
                <a:lnTo>
                  <a:pt x="20072" y="12543"/>
                </a:lnTo>
                <a:lnTo>
                  <a:pt x="20321" y="12490"/>
                </a:lnTo>
                <a:lnTo>
                  <a:pt x="20551" y="12438"/>
                </a:lnTo>
                <a:lnTo>
                  <a:pt x="20800" y="12333"/>
                </a:lnTo>
                <a:lnTo>
                  <a:pt x="20996" y="12241"/>
                </a:lnTo>
                <a:lnTo>
                  <a:pt x="21244" y="12110"/>
                </a:lnTo>
                <a:lnTo>
                  <a:pt x="21298" y="12032"/>
                </a:lnTo>
                <a:lnTo>
                  <a:pt x="21404" y="11966"/>
                </a:lnTo>
                <a:lnTo>
                  <a:pt x="21475" y="11861"/>
                </a:lnTo>
                <a:lnTo>
                  <a:pt x="21511" y="11730"/>
                </a:lnTo>
                <a:lnTo>
                  <a:pt x="21617" y="11481"/>
                </a:lnTo>
                <a:lnTo>
                  <a:pt x="21653" y="11180"/>
                </a:lnTo>
                <a:lnTo>
                  <a:pt x="21653" y="10826"/>
                </a:lnTo>
                <a:lnTo>
                  <a:pt x="21653" y="10472"/>
                </a:lnTo>
                <a:lnTo>
                  <a:pt x="21582" y="10092"/>
                </a:lnTo>
                <a:lnTo>
                  <a:pt x="21511" y="9725"/>
                </a:lnTo>
                <a:lnTo>
                  <a:pt x="21298" y="8912"/>
                </a:lnTo>
                <a:lnTo>
                  <a:pt x="21067" y="8191"/>
                </a:lnTo>
                <a:lnTo>
                  <a:pt x="20800" y="7536"/>
                </a:lnTo>
                <a:lnTo>
                  <a:pt x="20551" y="7025"/>
                </a:lnTo>
                <a:lnTo>
                  <a:pt x="20001" y="7103"/>
                </a:lnTo>
                <a:lnTo>
                  <a:pt x="19432" y="7156"/>
                </a:lnTo>
                <a:lnTo>
                  <a:pt x="18846" y="7208"/>
                </a:lnTo>
                <a:lnTo>
                  <a:pt x="18225" y="7208"/>
                </a:lnTo>
                <a:lnTo>
                  <a:pt x="17656" y="7208"/>
                </a:lnTo>
                <a:lnTo>
                  <a:pt x="17070" y="7182"/>
                </a:lnTo>
                <a:lnTo>
                  <a:pt x="16484" y="7156"/>
                </a:lnTo>
                <a:lnTo>
                  <a:pt x="15986" y="7103"/>
                </a:lnTo>
                <a:lnTo>
                  <a:pt x="14992" y="6999"/>
                </a:lnTo>
                <a:lnTo>
                  <a:pt x="14210" y="6907"/>
                </a:lnTo>
                <a:lnTo>
                  <a:pt x="13695" y="6828"/>
                </a:lnTo>
                <a:lnTo>
                  <a:pt x="13517" y="6802"/>
                </a:lnTo>
                <a:lnTo>
                  <a:pt x="13073" y="6645"/>
                </a:lnTo>
                <a:lnTo>
                  <a:pt x="12700" y="6474"/>
                </a:lnTo>
                <a:lnTo>
                  <a:pt x="12363" y="6304"/>
                </a:lnTo>
                <a:lnTo>
                  <a:pt x="12132" y="6094"/>
                </a:lnTo>
                <a:lnTo>
                  <a:pt x="11919" y="5871"/>
                </a:lnTo>
                <a:lnTo>
                  <a:pt x="11776" y="5649"/>
                </a:lnTo>
                <a:lnTo>
                  <a:pt x="11688" y="5413"/>
                </a:lnTo>
                <a:lnTo>
                  <a:pt x="11617" y="5190"/>
                </a:lnTo>
                <a:lnTo>
                  <a:pt x="11617" y="4941"/>
                </a:lnTo>
                <a:lnTo>
                  <a:pt x="11652" y="4718"/>
                </a:lnTo>
                <a:lnTo>
                  <a:pt x="11723" y="4482"/>
                </a:lnTo>
                <a:lnTo>
                  <a:pt x="11812" y="4285"/>
                </a:lnTo>
                <a:lnTo>
                  <a:pt x="11919" y="4089"/>
                </a:lnTo>
                <a:lnTo>
                  <a:pt x="12096" y="3905"/>
                </a:lnTo>
                <a:lnTo>
                  <a:pt x="12292" y="3735"/>
                </a:lnTo>
                <a:lnTo>
                  <a:pt x="12505" y="3604"/>
                </a:lnTo>
                <a:lnTo>
                  <a:pt x="12700" y="3460"/>
                </a:lnTo>
                <a:lnTo>
                  <a:pt x="12878" y="3250"/>
                </a:lnTo>
                <a:lnTo>
                  <a:pt x="13038" y="3027"/>
                </a:lnTo>
                <a:lnTo>
                  <a:pt x="13180" y="2752"/>
                </a:lnTo>
                <a:lnTo>
                  <a:pt x="13286" y="2477"/>
                </a:lnTo>
                <a:lnTo>
                  <a:pt x="13322" y="2175"/>
                </a:lnTo>
                <a:lnTo>
                  <a:pt x="13357" y="1874"/>
                </a:lnTo>
                <a:lnTo>
                  <a:pt x="13286" y="1572"/>
                </a:lnTo>
                <a:lnTo>
                  <a:pt x="13180" y="1271"/>
                </a:lnTo>
                <a:lnTo>
                  <a:pt x="13038" y="983"/>
                </a:lnTo>
                <a:lnTo>
                  <a:pt x="12949" y="865"/>
                </a:lnTo>
                <a:lnTo>
                  <a:pt x="12807" y="733"/>
                </a:lnTo>
                <a:lnTo>
                  <a:pt x="12665" y="616"/>
                </a:lnTo>
                <a:lnTo>
                  <a:pt x="12505" y="511"/>
                </a:lnTo>
                <a:lnTo>
                  <a:pt x="12327" y="406"/>
                </a:lnTo>
                <a:lnTo>
                  <a:pt x="12132" y="314"/>
                </a:lnTo>
                <a:lnTo>
                  <a:pt x="11883" y="235"/>
                </a:lnTo>
                <a:lnTo>
                  <a:pt x="11652" y="183"/>
                </a:lnTo>
                <a:lnTo>
                  <a:pt x="11368" y="104"/>
                </a:lnTo>
                <a:lnTo>
                  <a:pt x="11101" y="78"/>
                </a:lnTo>
                <a:lnTo>
                  <a:pt x="10800" y="52"/>
                </a:lnTo>
                <a:lnTo>
                  <a:pt x="10444" y="52"/>
                </a:lnTo>
                <a:lnTo>
                  <a:pt x="10142" y="52"/>
                </a:lnTo>
                <a:lnTo>
                  <a:pt x="9840" y="78"/>
                </a:lnTo>
                <a:lnTo>
                  <a:pt x="9574" y="104"/>
                </a:lnTo>
                <a:lnTo>
                  <a:pt x="9325" y="157"/>
                </a:lnTo>
                <a:lnTo>
                  <a:pt x="9094" y="209"/>
                </a:lnTo>
                <a:lnTo>
                  <a:pt x="8846" y="262"/>
                </a:lnTo>
                <a:lnTo>
                  <a:pt x="8650" y="340"/>
                </a:lnTo>
                <a:lnTo>
                  <a:pt x="8437" y="432"/>
                </a:lnTo>
                <a:lnTo>
                  <a:pt x="8277" y="511"/>
                </a:lnTo>
                <a:lnTo>
                  <a:pt x="8100" y="616"/>
                </a:lnTo>
                <a:lnTo>
                  <a:pt x="7957" y="707"/>
                </a:lnTo>
                <a:lnTo>
                  <a:pt x="7833" y="838"/>
                </a:lnTo>
                <a:lnTo>
                  <a:pt x="7620" y="1061"/>
                </a:lnTo>
                <a:lnTo>
                  <a:pt x="7442" y="1336"/>
                </a:lnTo>
                <a:lnTo>
                  <a:pt x="7353" y="1599"/>
                </a:lnTo>
                <a:lnTo>
                  <a:pt x="7318" y="1900"/>
                </a:lnTo>
                <a:lnTo>
                  <a:pt x="7318" y="2175"/>
                </a:lnTo>
                <a:lnTo>
                  <a:pt x="7353" y="2450"/>
                </a:lnTo>
                <a:lnTo>
                  <a:pt x="7442" y="2726"/>
                </a:lnTo>
                <a:lnTo>
                  <a:pt x="7620" y="2975"/>
                </a:lnTo>
                <a:lnTo>
                  <a:pt x="7833" y="3198"/>
                </a:lnTo>
                <a:lnTo>
                  <a:pt x="8064" y="3433"/>
                </a:lnTo>
                <a:lnTo>
                  <a:pt x="8295" y="3630"/>
                </a:lnTo>
                <a:lnTo>
                  <a:pt x="8508" y="3853"/>
                </a:lnTo>
                <a:lnTo>
                  <a:pt x="8686" y="4089"/>
                </a:lnTo>
                <a:lnTo>
                  <a:pt x="8775" y="4312"/>
                </a:lnTo>
                <a:lnTo>
                  <a:pt x="8846" y="4561"/>
                </a:lnTo>
                <a:lnTo>
                  <a:pt x="8846" y="4810"/>
                </a:lnTo>
                <a:lnTo>
                  <a:pt x="8810" y="5059"/>
                </a:lnTo>
                <a:lnTo>
                  <a:pt x="8721" y="5295"/>
                </a:lnTo>
                <a:lnTo>
                  <a:pt x="8579" y="5544"/>
                </a:lnTo>
                <a:lnTo>
                  <a:pt x="8366" y="5766"/>
                </a:lnTo>
                <a:lnTo>
                  <a:pt x="8135" y="5976"/>
                </a:lnTo>
                <a:lnTo>
                  <a:pt x="7833" y="6199"/>
                </a:lnTo>
                <a:lnTo>
                  <a:pt x="7478" y="6369"/>
                </a:lnTo>
                <a:lnTo>
                  <a:pt x="7069" y="6527"/>
                </a:lnTo>
                <a:lnTo>
                  <a:pt x="6590" y="6671"/>
                </a:lnTo>
                <a:lnTo>
                  <a:pt x="6092" y="6802"/>
                </a:lnTo>
                <a:lnTo>
                  <a:pt x="5684" y="6802"/>
                </a:lnTo>
                <a:lnTo>
                  <a:pt x="5133" y="6802"/>
                </a:lnTo>
                <a:lnTo>
                  <a:pt x="4547" y="6802"/>
                </a:lnTo>
                <a:lnTo>
                  <a:pt x="3872" y="6802"/>
                </a:lnTo>
                <a:lnTo>
                  <a:pt x="3144" y="6802"/>
                </a:lnTo>
                <a:lnTo>
                  <a:pt x="2362" y="6802"/>
                </a:lnTo>
                <a:lnTo>
                  <a:pt x="1545" y="6802"/>
                </a:lnTo>
                <a:lnTo>
                  <a:pt x="692" y="6802"/>
                </a:lnTo>
                <a:lnTo>
                  <a:pt x="586" y="7234"/>
                </a:lnTo>
                <a:lnTo>
                  <a:pt x="461" y="7837"/>
                </a:lnTo>
                <a:lnTo>
                  <a:pt x="355" y="8493"/>
                </a:lnTo>
                <a:lnTo>
                  <a:pt x="248" y="9187"/>
                </a:lnTo>
                <a:lnTo>
                  <a:pt x="142" y="9869"/>
                </a:lnTo>
                <a:lnTo>
                  <a:pt x="106" y="10498"/>
                </a:lnTo>
                <a:lnTo>
                  <a:pt x="106" y="10983"/>
                </a:lnTo>
                <a:lnTo>
                  <a:pt x="106" y="11311"/>
                </a:lnTo>
                <a:lnTo>
                  <a:pt x="213" y="11481"/>
                </a:lnTo>
                <a:lnTo>
                  <a:pt x="319" y="11651"/>
                </a:lnTo>
                <a:lnTo>
                  <a:pt x="497" y="11783"/>
                </a:lnTo>
                <a:lnTo>
                  <a:pt x="692" y="11914"/>
                </a:lnTo>
                <a:lnTo>
                  <a:pt x="941" y="12032"/>
                </a:lnTo>
                <a:lnTo>
                  <a:pt x="1207" y="12110"/>
                </a:lnTo>
                <a:lnTo>
                  <a:pt x="1509" y="12189"/>
                </a:lnTo>
                <a:lnTo>
                  <a:pt x="1794" y="12241"/>
                </a:lnTo>
                <a:lnTo>
                  <a:pt x="2131" y="12267"/>
                </a:lnTo>
                <a:lnTo>
                  <a:pt x="2433" y="12281"/>
                </a:lnTo>
                <a:lnTo>
                  <a:pt x="2735" y="12267"/>
                </a:lnTo>
                <a:lnTo>
                  <a:pt x="3055" y="12241"/>
                </a:lnTo>
                <a:lnTo>
                  <a:pt x="3357" y="12189"/>
                </a:lnTo>
                <a:lnTo>
                  <a:pt x="3623" y="12084"/>
                </a:lnTo>
                <a:lnTo>
                  <a:pt x="3872" y="11979"/>
                </a:lnTo>
                <a:lnTo>
                  <a:pt x="4103" y="11861"/>
                </a:lnTo>
                <a:lnTo>
                  <a:pt x="4316" y="11704"/>
                </a:lnTo>
                <a:lnTo>
                  <a:pt x="4582" y="11612"/>
                </a:lnTo>
                <a:lnTo>
                  <a:pt x="4849" y="11533"/>
                </a:lnTo>
                <a:lnTo>
                  <a:pt x="5169" y="11507"/>
                </a:lnTo>
                <a:lnTo>
                  <a:pt x="5506" y="11481"/>
                </a:lnTo>
                <a:lnTo>
                  <a:pt x="5808" y="11507"/>
                </a:lnTo>
                <a:lnTo>
                  <a:pt x="6146" y="11560"/>
                </a:lnTo>
                <a:lnTo>
                  <a:pt x="6501" y="11651"/>
                </a:lnTo>
                <a:lnTo>
                  <a:pt x="6803" y="11783"/>
                </a:lnTo>
                <a:lnTo>
                  <a:pt x="7105" y="11940"/>
                </a:lnTo>
                <a:lnTo>
                  <a:pt x="7353" y="12110"/>
                </a:lnTo>
                <a:lnTo>
                  <a:pt x="7584" y="12333"/>
                </a:lnTo>
                <a:lnTo>
                  <a:pt x="7798" y="12595"/>
                </a:lnTo>
                <a:lnTo>
                  <a:pt x="7922" y="12870"/>
                </a:lnTo>
                <a:lnTo>
                  <a:pt x="8028" y="13198"/>
                </a:lnTo>
                <a:lnTo>
                  <a:pt x="8064" y="13526"/>
                </a:lnTo>
                <a:lnTo>
                  <a:pt x="8028" y="13775"/>
                </a:lnTo>
                <a:lnTo>
                  <a:pt x="7922" y="13998"/>
                </a:lnTo>
                <a:lnTo>
                  <a:pt x="7798" y="14220"/>
                </a:lnTo>
                <a:lnTo>
                  <a:pt x="7584" y="14404"/>
                </a:lnTo>
                <a:lnTo>
                  <a:pt x="7353" y="14574"/>
                </a:lnTo>
                <a:lnTo>
                  <a:pt x="7105" y="14732"/>
                </a:lnTo>
                <a:lnTo>
                  <a:pt x="6803" y="14850"/>
                </a:lnTo>
                <a:lnTo>
                  <a:pt x="6501" y="14954"/>
                </a:lnTo>
                <a:lnTo>
                  <a:pt x="6146" y="15033"/>
                </a:lnTo>
                <a:lnTo>
                  <a:pt x="5808" y="15085"/>
                </a:lnTo>
                <a:lnTo>
                  <a:pt x="5506" y="15085"/>
                </a:lnTo>
                <a:lnTo>
                  <a:pt x="5169" y="15059"/>
                </a:lnTo>
                <a:lnTo>
                  <a:pt x="4849" y="15007"/>
                </a:lnTo>
                <a:lnTo>
                  <a:pt x="4582" y="14902"/>
                </a:lnTo>
                <a:lnTo>
                  <a:pt x="4316" y="14784"/>
                </a:lnTo>
                <a:lnTo>
                  <a:pt x="4103" y="14600"/>
                </a:lnTo>
                <a:lnTo>
                  <a:pt x="3907" y="14430"/>
                </a:lnTo>
                <a:lnTo>
                  <a:pt x="3659" y="14299"/>
                </a:lnTo>
                <a:lnTo>
                  <a:pt x="3428" y="14194"/>
                </a:lnTo>
                <a:lnTo>
                  <a:pt x="3179" y="14129"/>
                </a:lnTo>
                <a:lnTo>
                  <a:pt x="2913" y="14102"/>
                </a:lnTo>
                <a:lnTo>
                  <a:pt x="2646" y="14102"/>
                </a:lnTo>
                <a:lnTo>
                  <a:pt x="2362" y="14129"/>
                </a:lnTo>
                <a:lnTo>
                  <a:pt x="2096" y="14168"/>
                </a:lnTo>
                <a:lnTo>
                  <a:pt x="1811" y="14273"/>
                </a:lnTo>
                <a:lnTo>
                  <a:pt x="1545" y="14378"/>
                </a:lnTo>
                <a:lnTo>
                  <a:pt x="1314" y="14496"/>
                </a:lnTo>
                <a:lnTo>
                  <a:pt x="1065" y="14653"/>
                </a:lnTo>
                <a:lnTo>
                  <a:pt x="870" y="14797"/>
                </a:lnTo>
                <a:lnTo>
                  <a:pt x="657" y="14981"/>
                </a:lnTo>
                <a:lnTo>
                  <a:pt x="497" y="15177"/>
                </a:lnTo>
                <a:lnTo>
                  <a:pt x="390" y="15413"/>
                </a:lnTo>
                <a:lnTo>
                  <a:pt x="284" y="15636"/>
                </a:lnTo>
                <a:lnTo>
                  <a:pt x="248" y="15911"/>
                </a:lnTo>
                <a:lnTo>
                  <a:pt x="284" y="16239"/>
                </a:lnTo>
                <a:lnTo>
                  <a:pt x="319" y="16566"/>
                </a:lnTo>
                <a:lnTo>
                  <a:pt x="497" y="17340"/>
                </a:lnTo>
                <a:lnTo>
                  <a:pt x="692" y="18152"/>
                </a:lnTo>
                <a:lnTo>
                  <a:pt x="799" y="18559"/>
                </a:lnTo>
                <a:lnTo>
                  <a:pt x="905" y="18978"/>
                </a:lnTo>
                <a:lnTo>
                  <a:pt x="959" y="19384"/>
                </a:lnTo>
                <a:lnTo>
                  <a:pt x="994" y="19791"/>
                </a:lnTo>
                <a:lnTo>
                  <a:pt x="994" y="20132"/>
                </a:lnTo>
                <a:lnTo>
                  <a:pt x="959" y="20485"/>
                </a:lnTo>
                <a:lnTo>
                  <a:pt x="941" y="20669"/>
                </a:lnTo>
                <a:lnTo>
                  <a:pt x="870" y="20813"/>
                </a:lnTo>
                <a:lnTo>
                  <a:pt x="799" y="20970"/>
                </a:lnTo>
                <a:lnTo>
                  <a:pt x="692" y="21088"/>
                </a:lnTo>
                <a:lnTo>
                  <a:pt x="1474" y="20997"/>
                </a:lnTo>
                <a:lnTo>
                  <a:pt x="2291" y="20866"/>
                </a:lnTo>
                <a:lnTo>
                  <a:pt x="3108" y="20787"/>
                </a:lnTo>
                <a:lnTo>
                  <a:pt x="3907" y="20721"/>
                </a:lnTo>
                <a:lnTo>
                  <a:pt x="4653" y="20695"/>
                </a:lnTo>
                <a:lnTo>
                  <a:pt x="5364" y="20695"/>
                </a:lnTo>
                <a:lnTo>
                  <a:pt x="5701" y="20721"/>
                </a:lnTo>
                <a:lnTo>
                  <a:pt x="6057" y="20761"/>
                </a:lnTo>
                <a:lnTo>
                  <a:pt x="6323" y="20813"/>
                </a:lnTo>
                <a:lnTo>
                  <a:pt x="6625" y="20892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28" name="Puzzle2"/>
          <p:cNvSpPr>
            <a:spLocks noEditPoints="1" noChangeArrowheads="1"/>
          </p:cNvSpPr>
          <p:nvPr/>
        </p:nvSpPr>
        <p:spPr bwMode="auto">
          <a:xfrm>
            <a:off x="6204972" y="4668705"/>
            <a:ext cx="1615707" cy="1112935"/>
          </a:xfrm>
          <a:custGeom>
            <a:avLst/>
            <a:gdLst>
              <a:gd name="T0" fmla="*/ 11 w 21600"/>
              <a:gd name="T1" fmla="*/ 13386 h 21600"/>
              <a:gd name="T2" fmla="*/ 4202 w 21600"/>
              <a:gd name="T3" fmla="*/ 21161 h 21600"/>
              <a:gd name="T4" fmla="*/ 10400 w 21600"/>
              <a:gd name="T5" fmla="*/ 13909 h 21600"/>
              <a:gd name="T6" fmla="*/ 16821 w 21600"/>
              <a:gd name="T7" fmla="*/ 21190 h 21600"/>
              <a:gd name="T8" fmla="*/ 21600 w 21600"/>
              <a:gd name="T9" fmla="*/ 15083 h 21600"/>
              <a:gd name="T10" fmla="*/ 16889 w 21600"/>
              <a:gd name="T11" fmla="*/ 5739 h 21600"/>
              <a:gd name="T12" fmla="*/ 10800 w 21600"/>
              <a:gd name="T13" fmla="*/ 28 h 21600"/>
              <a:gd name="T14" fmla="*/ 4202 w 21600"/>
              <a:gd name="T15" fmla="*/ 5894 h 21600"/>
              <a:gd name="T16" fmla="*/ 5388 w 21600"/>
              <a:gd name="T17" fmla="*/ 6742 h 21600"/>
              <a:gd name="T18" fmla="*/ 16177 w 21600"/>
              <a:gd name="T19" fmla="*/ 20441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4247" y="12354"/>
                </a:moveTo>
                <a:lnTo>
                  <a:pt x="4134" y="12468"/>
                </a:lnTo>
                <a:lnTo>
                  <a:pt x="4010" y="12581"/>
                </a:lnTo>
                <a:lnTo>
                  <a:pt x="3897" y="12637"/>
                </a:lnTo>
                <a:lnTo>
                  <a:pt x="3773" y="12694"/>
                </a:lnTo>
                <a:lnTo>
                  <a:pt x="3637" y="12694"/>
                </a:lnTo>
                <a:lnTo>
                  <a:pt x="3524" y="12694"/>
                </a:lnTo>
                <a:lnTo>
                  <a:pt x="3400" y="12665"/>
                </a:lnTo>
                <a:lnTo>
                  <a:pt x="3287" y="12609"/>
                </a:lnTo>
                <a:lnTo>
                  <a:pt x="3027" y="12496"/>
                </a:lnTo>
                <a:lnTo>
                  <a:pt x="2790" y="12340"/>
                </a:lnTo>
                <a:lnTo>
                  <a:pt x="2530" y="12142"/>
                </a:lnTo>
                <a:lnTo>
                  <a:pt x="2293" y="11987"/>
                </a:lnTo>
                <a:lnTo>
                  <a:pt x="2033" y="11817"/>
                </a:lnTo>
                <a:lnTo>
                  <a:pt x="1773" y="11676"/>
                </a:lnTo>
                <a:lnTo>
                  <a:pt x="1638" y="11662"/>
                </a:lnTo>
                <a:lnTo>
                  <a:pt x="1513" y="11634"/>
                </a:lnTo>
                <a:lnTo>
                  <a:pt x="1378" y="11634"/>
                </a:lnTo>
                <a:lnTo>
                  <a:pt x="1253" y="11634"/>
                </a:lnTo>
                <a:lnTo>
                  <a:pt x="1118" y="11662"/>
                </a:lnTo>
                <a:lnTo>
                  <a:pt x="971" y="11732"/>
                </a:lnTo>
                <a:lnTo>
                  <a:pt x="835" y="11817"/>
                </a:lnTo>
                <a:lnTo>
                  <a:pt x="711" y="11959"/>
                </a:lnTo>
                <a:lnTo>
                  <a:pt x="553" y="12086"/>
                </a:lnTo>
                <a:lnTo>
                  <a:pt x="429" y="12284"/>
                </a:lnTo>
                <a:lnTo>
                  <a:pt x="271" y="12524"/>
                </a:lnTo>
                <a:lnTo>
                  <a:pt x="146" y="12793"/>
                </a:lnTo>
                <a:lnTo>
                  <a:pt x="79" y="12962"/>
                </a:lnTo>
                <a:lnTo>
                  <a:pt x="33" y="13146"/>
                </a:lnTo>
                <a:lnTo>
                  <a:pt x="11" y="13386"/>
                </a:lnTo>
                <a:lnTo>
                  <a:pt x="11" y="13641"/>
                </a:lnTo>
                <a:lnTo>
                  <a:pt x="33" y="13881"/>
                </a:lnTo>
                <a:lnTo>
                  <a:pt x="101" y="14150"/>
                </a:lnTo>
                <a:lnTo>
                  <a:pt x="192" y="14404"/>
                </a:lnTo>
                <a:lnTo>
                  <a:pt x="293" y="14645"/>
                </a:lnTo>
                <a:lnTo>
                  <a:pt x="451" y="14857"/>
                </a:lnTo>
                <a:lnTo>
                  <a:pt x="621" y="15054"/>
                </a:lnTo>
                <a:lnTo>
                  <a:pt x="734" y="15125"/>
                </a:lnTo>
                <a:lnTo>
                  <a:pt x="835" y="15210"/>
                </a:lnTo>
                <a:lnTo>
                  <a:pt x="948" y="15267"/>
                </a:lnTo>
                <a:lnTo>
                  <a:pt x="1084" y="15323"/>
                </a:lnTo>
                <a:lnTo>
                  <a:pt x="1208" y="15351"/>
                </a:lnTo>
                <a:lnTo>
                  <a:pt x="1355" y="15380"/>
                </a:lnTo>
                <a:lnTo>
                  <a:pt x="1513" y="15380"/>
                </a:lnTo>
                <a:lnTo>
                  <a:pt x="1683" y="15380"/>
                </a:lnTo>
                <a:lnTo>
                  <a:pt x="1864" y="15351"/>
                </a:lnTo>
                <a:lnTo>
                  <a:pt x="2033" y="15323"/>
                </a:lnTo>
                <a:lnTo>
                  <a:pt x="2225" y="15238"/>
                </a:lnTo>
                <a:lnTo>
                  <a:pt x="2428" y="15153"/>
                </a:lnTo>
                <a:lnTo>
                  <a:pt x="2745" y="15026"/>
                </a:lnTo>
                <a:lnTo>
                  <a:pt x="3005" y="14913"/>
                </a:lnTo>
                <a:lnTo>
                  <a:pt x="3264" y="14828"/>
                </a:lnTo>
                <a:lnTo>
                  <a:pt x="3513" y="14800"/>
                </a:lnTo>
                <a:lnTo>
                  <a:pt x="3615" y="14828"/>
                </a:lnTo>
                <a:lnTo>
                  <a:pt x="3728" y="14857"/>
                </a:lnTo>
                <a:lnTo>
                  <a:pt x="3807" y="14913"/>
                </a:lnTo>
                <a:lnTo>
                  <a:pt x="3920" y="14998"/>
                </a:lnTo>
                <a:lnTo>
                  <a:pt x="4010" y="15097"/>
                </a:lnTo>
                <a:lnTo>
                  <a:pt x="4089" y="15238"/>
                </a:lnTo>
                <a:lnTo>
                  <a:pt x="4179" y="15408"/>
                </a:lnTo>
                <a:lnTo>
                  <a:pt x="4247" y="15620"/>
                </a:lnTo>
                <a:lnTo>
                  <a:pt x="4326" y="15860"/>
                </a:lnTo>
                <a:lnTo>
                  <a:pt x="4394" y="16129"/>
                </a:lnTo>
                <a:lnTo>
                  <a:pt x="4439" y="16440"/>
                </a:lnTo>
                <a:lnTo>
                  <a:pt x="4507" y="16737"/>
                </a:lnTo>
                <a:lnTo>
                  <a:pt x="4552" y="17090"/>
                </a:lnTo>
                <a:lnTo>
                  <a:pt x="4575" y="17443"/>
                </a:lnTo>
                <a:lnTo>
                  <a:pt x="4586" y="17825"/>
                </a:lnTo>
                <a:lnTo>
                  <a:pt x="4586" y="18193"/>
                </a:lnTo>
                <a:lnTo>
                  <a:pt x="4586" y="18574"/>
                </a:lnTo>
                <a:lnTo>
                  <a:pt x="4586" y="18984"/>
                </a:lnTo>
                <a:lnTo>
                  <a:pt x="4552" y="19366"/>
                </a:lnTo>
                <a:lnTo>
                  <a:pt x="4507" y="19748"/>
                </a:lnTo>
                <a:lnTo>
                  <a:pt x="4462" y="20129"/>
                </a:lnTo>
                <a:lnTo>
                  <a:pt x="4371" y="20483"/>
                </a:lnTo>
                <a:lnTo>
                  <a:pt x="4292" y="20836"/>
                </a:lnTo>
                <a:lnTo>
                  <a:pt x="4202" y="21161"/>
                </a:lnTo>
                <a:lnTo>
                  <a:pt x="4744" y="21161"/>
                </a:lnTo>
                <a:lnTo>
                  <a:pt x="5264" y="21161"/>
                </a:lnTo>
                <a:lnTo>
                  <a:pt x="5784" y="21161"/>
                </a:lnTo>
                <a:lnTo>
                  <a:pt x="6235" y="21161"/>
                </a:lnTo>
                <a:lnTo>
                  <a:pt x="6676" y="21161"/>
                </a:lnTo>
                <a:lnTo>
                  <a:pt x="7060" y="21161"/>
                </a:lnTo>
                <a:lnTo>
                  <a:pt x="7410" y="21161"/>
                </a:lnTo>
                <a:lnTo>
                  <a:pt x="7670" y="21161"/>
                </a:lnTo>
                <a:lnTo>
                  <a:pt x="8020" y="21020"/>
                </a:lnTo>
                <a:lnTo>
                  <a:pt x="8303" y="20893"/>
                </a:lnTo>
                <a:lnTo>
                  <a:pt x="8563" y="20695"/>
                </a:lnTo>
                <a:lnTo>
                  <a:pt x="8800" y="20511"/>
                </a:lnTo>
                <a:lnTo>
                  <a:pt x="8969" y="20285"/>
                </a:lnTo>
                <a:lnTo>
                  <a:pt x="9150" y="20045"/>
                </a:lnTo>
                <a:lnTo>
                  <a:pt x="9252" y="19804"/>
                </a:lnTo>
                <a:lnTo>
                  <a:pt x="9342" y="19550"/>
                </a:lnTo>
                <a:lnTo>
                  <a:pt x="9410" y="19281"/>
                </a:lnTo>
                <a:lnTo>
                  <a:pt x="9433" y="19013"/>
                </a:lnTo>
                <a:lnTo>
                  <a:pt x="9433" y="18744"/>
                </a:lnTo>
                <a:lnTo>
                  <a:pt x="9387" y="18504"/>
                </a:lnTo>
                <a:lnTo>
                  <a:pt x="9320" y="18221"/>
                </a:lnTo>
                <a:lnTo>
                  <a:pt x="9207" y="17981"/>
                </a:lnTo>
                <a:lnTo>
                  <a:pt x="9105" y="17740"/>
                </a:lnTo>
                <a:lnTo>
                  <a:pt x="8924" y="17514"/>
                </a:lnTo>
                <a:lnTo>
                  <a:pt x="8777" y="17274"/>
                </a:lnTo>
                <a:lnTo>
                  <a:pt x="8642" y="17034"/>
                </a:lnTo>
                <a:lnTo>
                  <a:pt x="8563" y="16765"/>
                </a:lnTo>
                <a:lnTo>
                  <a:pt x="8472" y="16468"/>
                </a:lnTo>
                <a:lnTo>
                  <a:pt x="8450" y="16157"/>
                </a:lnTo>
                <a:lnTo>
                  <a:pt x="8450" y="15860"/>
                </a:lnTo>
                <a:lnTo>
                  <a:pt x="8472" y="15563"/>
                </a:lnTo>
                <a:lnTo>
                  <a:pt x="8540" y="15267"/>
                </a:lnTo>
                <a:lnTo>
                  <a:pt x="8642" y="14998"/>
                </a:lnTo>
                <a:lnTo>
                  <a:pt x="8777" y="14729"/>
                </a:lnTo>
                <a:lnTo>
                  <a:pt x="8868" y="14616"/>
                </a:lnTo>
                <a:lnTo>
                  <a:pt x="8969" y="14475"/>
                </a:lnTo>
                <a:lnTo>
                  <a:pt x="9060" y="14376"/>
                </a:lnTo>
                <a:lnTo>
                  <a:pt x="9184" y="14291"/>
                </a:lnTo>
                <a:lnTo>
                  <a:pt x="9297" y="14206"/>
                </a:lnTo>
                <a:lnTo>
                  <a:pt x="9433" y="14121"/>
                </a:lnTo>
                <a:lnTo>
                  <a:pt x="9579" y="14051"/>
                </a:lnTo>
                <a:lnTo>
                  <a:pt x="9726" y="13994"/>
                </a:lnTo>
                <a:lnTo>
                  <a:pt x="9884" y="13938"/>
                </a:lnTo>
                <a:lnTo>
                  <a:pt x="10054" y="13909"/>
                </a:lnTo>
                <a:lnTo>
                  <a:pt x="10257" y="13881"/>
                </a:lnTo>
                <a:lnTo>
                  <a:pt x="10449" y="13881"/>
                </a:lnTo>
                <a:lnTo>
                  <a:pt x="10664" y="13881"/>
                </a:lnTo>
                <a:lnTo>
                  <a:pt x="10856" y="13909"/>
                </a:lnTo>
                <a:lnTo>
                  <a:pt x="11037" y="13966"/>
                </a:lnTo>
                <a:lnTo>
                  <a:pt x="11206" y="14023"/>
                </a:lnTo>
                <a:lnTo>
                  <a:pt x="11353" y="14093"/>
                </a:lnTo>
                <a:lnTo>
                  <a:pt x="11511" y="14178"/>
                </a:lnTo>
                <a:lnTo>
                  <a:pt x="11635" y="14263"/>
                </a:lnTo>
                <a:lnTo>
                  <a:pt x="11748" y="14376"/>
                </a:lnTo>
                <a:lnTo>
                  <a:pt x="11861" y="14475"/>
                </a:lnTo>
                <a:lnTo>
                  <a:pt x="11941" y="14616"/>
                </a:lnTo>
                <a:lnTo>
                  <a:pt x="12031" y="14758"/>
                </a:lnTo>
                <a:lnTo>
                  <a:pt x="12099" y="14885"/>
                </a:lnTo>
                <a:lnTo>
                  <a:pt x="12200" y="15210"/>
                </a:lnTo>
                <a:lnTo>
                  <a:pt x="12268" y="15507"/>
                </a:lnTo>
                <a:lnTo>
                  <a:pt x="12291" y="15832"/>
                </a:lnTo>
                <a:lnTo>
                  <a:pt x="12291" y="16157"/>
                </a:lnTo>
                <a:lnTo>
                  <a:pt x="12246" y="16482"/>
                </a:lnTo>
                <a:lnTo>
                  <a:pt x="12178" y="16807"/>
                </a:lnTo>
                <a:lnTo>
                  <a:pt x="12099" y="17090"/>
                </a:lnTo>
                <a:lnTo>
                  <a:pt x="12008" y="17330"/>
                </a:lnTo>
                <a:lnTo>
                  <a:pt x="11884" y="17542"/>
                </a:lnTo>
                <a:lnTo>
                  <a:pt x="11748" y="17712"/>
                </a:lnTo>
                <a:lnTo>
                  <a:pt x="11613" y="17839"/>
                </a:lnTo>
                <a:lnTo>
                  <a:pt x="11489" y="18037"/>
                </a:lnTo>
                <a:lnTo>
                  <a:pt x="11398" y="18221"/>
                </a:lnTo>
                <a:lnTo>
                  <a:pt x="11319" y="18447"/>
                </a:lnTo>
                <a:lnTo>
                  <a:pt x="11251" y="18659"/>
                </a:lnTo>
                <a:lnTo>
                  <a:pt x="11206" y="18900"/>
                </a:lnTo>
                <a:lnTo>
                  <a:pt x="11184" y="19154"/>
                </a:lnTo>
                <a:lnTo>
                  <a:pt x="11184" y="19423"/>
                </a:lnTo>
                <a:lnTo>
                  <a:pt x="11229" y="19663"/>
                </a:lnTo>
                <a:lnTo>
                  <a:pt x="11297" y="19903"/>
                </a:lnTo>
                <a:lnTo>
                  <a:pt x="11376" y="20158"/>
                </a:lnTo>
                <a:lnTo>
                  <a:pt x="11511" y="20398"/>
                </a:lnTo>
                <a:lnTo>
                  <a:pt x="11681" y="20610"/>
                </a:lnTo>
                <a:lnTo>
                  <a:pt x="11884" y="20808"/>
                </a:lnTo>
                <a:lnTo>
                  <a:pt x="12121" y="20992"/>
                </a:lnTo>
                <a:lnTo>
                  <a:pt x="12404" y="21161"/>
                </a:lnTo>
                <a:lnTo>
                  <a:pt x="12528" y="21190"/>
                </a:lnTo>
                <a:lnTo>
                  <a:pt x="12856" y="21274"/>
                </a:lnTo>
                <a:lnTo>
                  <a:pt x="13330" y="21373"/>
                </a:lnTo>
                <a:lnTo>
                  <a:pt x="13963" y="21486"/>
                </a:lnTo>
                <a:lnTo>
                  <a:pt x="14313" y="21543"/>
                </a:lnTo>
                <a:lnTo>
                  <a:pt x="14652" y="21571"/>
                </a:lnTo>
                <a:lnTo>
                  <a:pt x="15025" y="21600"/>
                </a:lnTo>
                <a:lnTo>
                  <a:pt x="15409" y="21600"/>
                </a:lnTo>
                <a:lnTo>
                  <a:pt x="15782" y="21600"/>
                </a:lnTo>
                <a:lnTo>
                  <a:pt x="16177" y="21571"/>
                </a:lnTo>
                <a:lnTo>
                  <a:pt x="16516" y="21486"/>
                </a:lnTo>
                <a:lnTo>
                  <a:pt x="16889" y="21402"/>
                </a:lnTo>
                <a:lnTo>
                  <a:pt x="16821" y="21190"/>
                </a:lnTo>
                <a:lnTo>
                  <a:pt x="16776" y="20935"/>
                </a:lnTo>
                <a:lnTo>
                  <a:pt x="16742" y="20667"/>
                </a:lnTo>
                <a:lnTo>
                  <a:pt x="16719" y="20370"/>
                </a:lnTo>
                <a:lnTo>
                  <a:pt x="16697" y="19719"/>
                </a:lnTo>
                <a:lnTo>
                  <a:pt x="16697" y="19013"/>
                </a:lnTo>
                <a:lnTo>
                  <a:pt x="16719" y="18306"/>
                </a:lnTo>
                <a:lnTo>
                  <a:pt x="16753" y="17599"/>
                </a:lnTo>
                <a:lnTo>
                  <a:pt x="16821" y="16949"/>
                </a:lnTo>
                <a:lnTo>
                  <a:pt x="16889" y="16383"/>
                </a:lnTo>
                <a:lnTo>
                  <a:pt x="16934" y="16129"/>
                </a:lnTo>
                <a:lnTo>
                  <a:pt x="17002" y="15945"/>
                </a:lnTo>
                <a:lnTo>
                  <a:pt x="17081" y="15790"/>
                </a:lnTo>
                <a:lnTo>
                  <a:pt x="17194" y="15648"/>
                </a:lnTo>
                <a:lnTo>
                  <a:pt x="17318" y="15563"/>
                </a:lnTo>
                <a:lnTo>
                  <a:pt x="17453" y="15507"/>
                </a:lnTo>
                <a:lnTo>
                  <a:pt x="17600" y="15450"/>
                </a:lnTo>
                <a:lnTo>
                  <a:pt x="17758" y="15450"/>
                </a:lnTo>
                <a:lnTo>
                  <a:pt x="17905" y="15479"/>
                </a:lnTo>
                <a:lnTo>
                  <a:pt x="18064" y="15535"/>
                </a:lnTo>
                <a:lnTo>
                  <a:pt x="18233" y="15620"/>
                </a:lnTo>
                <a:lnTo>
                  <a:pt x="18380" y="15733"/>
                </a:lnTo>
                <a:lnTo>
                  <a:pt x="18561" y="15832"/>
                </a:lnTo>
                <a:lnTo>
                  <a:pt x="18707" y="15973"/>
                </a:lnTo>
                <a:lnTo>
                  <a:pt x="18866" y="16129"/>
                </a:lnTo>
                <a:lnTo>
                  <a:pt x="18990" y="16327"/>
                </a:lnTo>
                <a:lnTo>
                  <a:pt x="19125" y="16482"/>
                </a:lnTo>
                <a:lnTo>
                  <a:pt x="19295" y="16624"/>
                </a:lnTo>
                <a:lnTo>
                  <a:pt x="19464" y="16737"/>
                </a:lnTo>
                <a:lnTo>
                  <a:pt x="19668" y="16807"/>
                </a:lnTo>
                <a:lnTo>
                  <a:pt x="19860" y="16836"/>
                </a:lnTo>
                <a:lnTo>
                  <a:pt x="20052" y="16864"/>
                </a:lnTo>
                <a:lnTo>
                  <a:pt x="20266" y="16836"/>
                </a:lnTo>
                <a:lnTo>
                  <a:pt x="20470" y="16793"/>
                </a:lnTo>
                <a:lnTo>
                  <a:pt x="20662" y="16708"/>
                </a:lnTo>
                <a:lnTo>
                  <a:pt x="20854" y="16567"/>
                </a:lnTo>
                <a:lnTo>
                  <a:pt x="21035" y="16412"/>
                </a:lnTo>
                <a:lnTo>
                  <a:pt x="21182" y="16214"/>
                </a:lnTo>
                <a:lnTo>
                  <a:pt x="21340" y="16002"/>
                </a:lnTo>
                <a:lnTo>
                  <a:pt x="21441" y="15733"/>
                </a:lnTo>
                <a:lnTo>
                  <a:pt x="21532" y="15436"/>
                </a:lnTo>
                <a:lnTo>
                  <a:pt x="21600" y="15083"/>
                </a:lnTo>
                <a:lnTo>
                  <a:pt x="21600" y="14885"/>
                </a:lnTo>
                <a:lnTo>
                  <a:pt x="21600" y="14729"/>
                </a:lnTo>
                <a:lnTo>
                  <a:pt x="21600" y="14531"/>
                </a:lnTo>
                <a:lnTo>
                  <a:pt x="21577" y="14376"/>
                </a:lnTo>
                <a:lnTo>
                  <a:pt x="21532" y="14206"/>
                </a:lnTo>
                <a:lnTo>
                  <a:pt x="21487" y="14051"/>
                </a:lnTo>
                <a:lnTo>
                  <a:pt x="21419" y="13909"/>
                </a:lnTo>
                <a:lnTo>
                  <a:pt x="21351" y="13768"/>
                </a:lnTo>
                <a:lnTo>
                  <a:pt x="21204" y="13500"/>
                </a:lnTo>
                <a:lnTo>
                  <a:pt x="21035" y="13287"/>
                </a:lnTo>
                <a:lnTo>
                  <a:pt x="20809" y="13090"/>
                </a:lnTo>
                <a:lnTo>
                  <a:pt x="20594" y="12962"/>
                </a:lnTo>
                <a:lnTo>
                  <a:pt x="20357" y="12821"/>
                </a:lnTo>
                <a:lnTo>
                  <a:pt x="20120" y="12764"/>
                </a:lnTo>
                <a:lnTo>
                  <a:pt x="19882" y="12708"/>
                </a:lnTo>
                <a:lnTo>
                  <a:pt x="19645" y="12736"/>
                </a:lnTo>
                <a:lnTo>
                  <a:pt x="19430" y="12793"/>
                </a:lnTo>
                <a:lnTo>
                  <a:pt x="19227" y="12906"/>
                </a:lnTo>
                <a:lnTo>
                  <a:pt x="19148" y="12962"/>
                </a:lnTo>
                <a:lnTo>
                  <a:pt x="19058" y="13047"/>
                </a:lnTo>
                <a:lnTo>
                  <a:pt x="18990" y="13146"/>
                </a:lnTo>
                <a:lnTo>
                  <a:pt x="18911" y="13259"/>
                </a:lnTo>
                <a:lnTo>
                  <a:pt x="18775" y="13471"/>
                </a:lnTo>
                <a:lnTo>
                  <a:pt x="18628" y="13641"/>
                </a:lnTo>
                <a:lnTo>
                  <a:pt x="18470" y="13740"/>
                </a:lnTo>
                <a:lnTo>
                  <a:pt x="18301" y="13825"/>
                </a:lnTo>
                <a:lnTo>
                  <a:pt x="18143" y="13853"/>
                </a:lnTo>
                <a:lnTo>
                  <a:pt x="17973" y="13881"/>
                </a:lnTo>
                <a:lnTo>
                  <a:pt x="17804" y="13853"/>
                </a:lnTo>
                <a:lnTo>
                  <a:pt x="17646" y="13796"/>
                </a:lnTo>
                <a:lnTo>
                  <a:pt x="17499" y="13726"/>
                </a:lnTo>
                <a:lnTo>
                  <a:pt x="17341" y="13641"/>
                </a:lnTo>
                <a:lnTo>
                  <a:pt x="17216" y="13528"/>
                </a:lnTo>
                <a:lnTo>
                  <a:pt x="17103" y="13386"/>
                </a:lnTo>
                <a:lnTo>
                  <a:pt x="17024" y="13259"/>
                </a:lnTo>
                <a:lnTo>
                  <a:pt x="16934" y="13118"/>
                </a:lnTo>
                <a:lnTo>
                  <a:pt x="16889" y="12991"/>
                </a:lnTo>
                <a:lnTo>
                  <a:pt x="16889" y="12849"/>
                </a:lnTo>
                <a:lnTo>
                  <a:pt x="16889" y="12383"/>
                </a:lnTo>
                <a:lnTo>
                  <a:pt x="16889" y="11662"/>
                </a:lnTo>
                <a:lnTo>
                  <a:pt x="16889" y="10701"/>
                </a:lnTo>
                <a:lnTo>
                  <a:pt x="16889" y="9640"/>
                </a:lnTo>
                <a:lnTo>
                  <a:pt x="16889" y="8566"/>
                </a:lnTo>
                <a:lnTo>
                  <a:pt x="16889" y="7478"/>
                </a:lnTo>
                <a:lnTo>
                  <a:pt x="16889" y="6502"/>
                </a:lnTo>
                <a:lnTo>
                  <a:pt x="16889" y="5739"/>
                </a:lnTo>
                <a:lnTo>
                  <a:pt x="16674" y="5894"/>
                </a:lnTo>
                <a:lnTo>
                  <a:pt x="16414" y="6036"/>
                </a:lnTo>
                <a:lnTo>
                  <a:pt x="16154" y="6177"/>
                </a:lnTo>
                <a:lnTo>
                  <a:pt x="15849" y="6248"/>
                </a:lnTo>
                <a:lnTo>
                  <a:pt x="15544" y="6304"/>
                </a:lnTo>
                <a:lnTo>
                  <a:pt x="15217" y="6332"/>
                </a:lnTo>
                <a:lnTo>
                  <a:pt x="14866" y="6361"/>
                </a:lnTo>
                <a:lnTo>
                  <a:pt x="14550" y="6361"/>
                </a:lnTo>
                <a:lnTo>
                  <a:pt x="14200" y="6332"/>
                </a:lnTo>
                <a:lnTo>
                  <a:pt x="13850" y="6276"/>
                </a:lnTo>
                <a:lnTo>
                  <a:pt x="13522" y="6219"/>
                </a:lnTo>
                <a:lnTo>
                  <a:pt x="13206" y="6149"/>
                </a:lnTo>
                <a:lnTo>
                  <a:pt x="12901" y="6064"/>
                </a:lnTo>
                <a:lnTo>
                  <a:pt x="12618" y="5951"/>
                </a:lnTo>
                <a:lnTo>
                  <a:pt x="12358" y="5838"/>
                </a:lnTo>
                <a:lnTo>
                  <a:pt x="12121" y="5739"/>
                </a:lnTo>
                <a:lnTo>
                  <a:pt x="11941" y="5626"/>
                </a:lnTo>
                <a:lnTo>
                  <a:pt x="11794" y="5513"/>
                </a:lnTo>
                <a:lnTo>
                  <a:pt x="11658" y="5414"/>
                </a:lnTo>
                <a:lnTo>
                  <a:pt x="11556" y="5301"/>
                </a:lnTo>
                <a:lnTo>
                  <a:pt x="11466" y="5187"/>
                </a:lnTo>
                <a:lnTo>
                  <a:pt x="11398" y="5089"/>
                </a:lnTo>
                <a:lnTo>
                  <a:pt x="11376" y="4947"/>
                </a:lnTo>
                <a:lnTo>
                  <a:pt x="11353" y="4834"/>
                </a:lnTo>
                <a:lnTo>
                  <a:pt x="11353" y="4707"/>
                </a:lnTo>
                <a:lnTo>
                  <a:pt x="11376" y="4565"/>
                </a:lnTo>
                <a:lnTo>
                  <a:pt x="11443" y="4410"/>
                </a:lnTo>
                <a:lnTo>
                  <a:pt x="11511" y="4240"/>
                </a:lnTo>
                <a:lnTo>
                  <a:pt x="11703" y="3887"/>
                </a:lnTo>
                <a:lnTo>
                  <a:pt x="11986" y="3505"/>
                </a:lnTo>
                <a:lnTo>
                  <a:pt x="12144" y="3265"/>
                </a:lnTo>
                <a:lnTo>
                  <a:pt x="12246" y="3025"/>
                </a:lnTo>
                <a:lnTo>
                  <a:pt x="12336" y="2756"/>
                </a:lnTo>
                <a:lnTo>
                  <a:pt x="12404" y="2445"/>
                </a:lnTo>
                <a:lnTo>
                  <a:pt x="12438" y="2176"/>
                </a:lnTo>
                <a:lnTo>
                  <a:pt x="12438" y="1880"/>
                </a:lnTo>
                <a:lnTo>
                  <a:pt x="12404" y="1583"/>
                </a:lnTo>
                <a:lnTo>
                  <a:pt x="12336" y="1314"/>
                </a:lnTo>
                <a:lnTo>
                  <a:pt x="12246" y="1046"/>
                </a:lnTo>
                <a:lnTo>
                  <a:pt x="12099" y="791"/>
                </a:lnTo>
                <a:lnTo>
                  <a:pt x="12008" y="692"/>
                </a:lnTo>
                <a:lnTo>
                  <a:pt x="11918" y="579"/>
                </a:lnTo>
                <a:lnTo>
                  <a:pt x="11816" y="466"/>
                </a:lnTo>
                <a:lnTo>
                  <a:pt x="11703" y="381"/>
                </a:lnTo>
                <a:lnTo>
                  <a:pt x="11579" y="310"/>
                </a:lnTo>
                <a:lnTo>
                  <a:pt x="11443" y="226"/>
                </a:lnTo>
                <a:lnTo>
                  <a:pt x="11297" y="169"/>
                </a:lnTo>
                <a:lnTo>
                  <a:pt x="11138" y="113"/>
                </a:lnTo>
                <a:lnTo>
                  <a:pt x="10969" y="56"/>
                </a:lnTo>
                <a:lnTo>
                  <a:pt x="10800" y="28"/>
                </a:lnTo>
                <a:lnTo>
                  <a:pt x="10619" y="28"/>
                </a:lnTo>
                <a:lnTo>
                  <a:pt x="10404" y="28"/>
                </a:lnTo>
                <a:lnTo>
                  <a:pt x="10257" y="28"/>
                </a:lnTo>
                <a:lnTo>
                  <a:pt x="10076" y="56"/>
                </a:lnTo>
                <a:lnTo>
                  <a:pt x="9952" y="84"/>
                </a:lnTo>
                <a:lnTo>
                  <a:pt x="9794" y="141"/>
                </a:lnTo>
                <a:lnTo>
                  <a:pt x="9692" y="226"/>
                </a:lnTo>
                <a:lnTo>
                  <a:pt x="9557" y="282"/>
                </a:lnTo>
                <a:lnTo>
                  <a:pt x="9455" y="381"/>
                </a:lnTo>
                <a:lnTo>
                  <a:pt x="9365" y="466"/>
                </a:lnTo>
                <a:lnTo>
                  <a:pt x="9274" y="579"/>
                </a:lnTo>
                <a:lnTo>
                  <a:pt x="9184" y="692"/>
                </a:lnTo>
                <a:lnTo>
                  <a:pt x="9128" y="791"/>
                </a:lnTo>
                <a:lnTo>
                  <a:pt x="9060" y="932"/>
                </a:lnTo>
                <a:lnTo>
                  <a:pt x="8969" y="1201"/>
                </a:lnTo>
                <a:lnTo>
                  <a:pt x="8913" y="1498"/>
                </a:lnTo>
                <a:lnTo>
                  <a:pt x="8890" y="1795"/>
                </a:lnTo>
                <a:lnTo>
                  <a:pt x="8890" y="2120"/>
                </a:lnTo>
                <a:lnTo>
                  <a:pt x="8913" y="2445"/>
                </a:lnTo>
                <a:lnTo>
                  <a:pt x="8969" y="2756"/>
                </a:lnTo>
                <a:lnTo>
                  <a:pt x="9060" y="3081"/>
                </a:lnTo>
                <a:lnTo>
                  <a:pt x="9173" y="3378"/>
                </a:lnTo>
                <a:lnTo>
                  <a:pt x="9297" y="3647"/>
                </a:lnTo>
                <a:lnTo>
                  <a:pt x="9466" y="3887"/>
                </a:lnTo>
                <a:lnTo>
                  <a:pt x="9579" y="4085"/>
                </a:lnTo>
                <a:lnTo>
                  <a:pt x="9670" y="4269"/>
                </a:lnTo>
                <a:lnTo>
                  <a:pt x="9726" y="4467"/>
                </a:lnTo>
                <a:lnTo>
                  <a:pt x="9771" y="4650"/>
                </a:lnTo>
                <a:lnTo>
                  <a:pt x="9771" y="4834"/>
                </a:lnTo>
                <a:lnTo>
                  <a:pt x="9749" y="5032"/>
                </a:lnTo>
                <a:lnTo>
                  <a:pt x="9715" y="5216"/>
                </a:lnTo>
                <a:lnTo>
                  <a:pt x="9625" y="5385"/>
                </a:lnTo>
                <a:lnTo>
                  <a:pt x="9534" y="5513"/>
                </a:lnTo>
                <a:lnTo>
                  <a:pt x="9410" y="5626"/>
                </a:lnTo>
                <a:lnTo>
                  <a:pt x="9229" y="5710"/>
                </a:lnTo>
                <a:lnTo>
                  <a:pt x="9060" y="5767"/>
                </a:lnTo>
                <a:lnTo>
                  <a:pt x="8845" y="5767"/>
                </a:lnTo>
                <a:lnTo>
                  <a:pt x="8585" y="5739"/>
                </a:lnTo>
                <a:lnTo>
                  <a:pt x="8325" y="5654"/>
                </a:lnTo>
                <a:lnTo>
                  <a:pt x="8020" y="5513"/>
                </a:lnTo>
                <a:lnTo>
                  <a:pt x="7840" y="5442"/>
                </a:lnTo>
                <a:lnTo>
                  <a:pt x="7648" y="5385"/>
                </a:lnTo>
                <a:lnTo>
                  <a:pt x="7433" y="5329"/>
                </a:lnTo>
                <a:lnTo>
                  <a:pt x="7241" y="5301"/>
                </a:lnTo>
                <a:lnTo>
                  <a:pt x="6755" y="5301"/>
                </a:lnTo>
                <a:lnTo>
                  <a:pt x="6281" y="5329"/>
                </a:lnTo>
                <a:lnTo>
                  <a:pt x="5784" y="5385"/>
                </a:lnTo>
                <a:lnTo>
                  <a:pt x="5264" y="5498"/>
                </a:lnTo>
                <a:lnTo>
                  <a:pt x="4744" y="5597"/>
                </a:lnTo>
                <a:lnTo>
                  <a:pt x="4247" y="5739"/>
                </a:lnTo>
                <a:lnTo>
                  <a:pt x="4202" y="5894"/>
                </a:lnTo>
                <a:lnTo>
                  <a:pt x="4202" y="6191"/>
                </a:lnTo>
                <a:lnTo>
                  <a:pt x="4202" y="6545"/>
                </a:lnTo>
                <a:lnTo>
                  <a:pt x="4225" y="6954"/>
                </a:lnTo>
                <a:lnTo>
                  <a:pt x="4315" y="7930"/>
                </a:lnTo>
                <a:lnTo>
                  <a:pt x="4394" y="9018"/>
                </a:lnTo>
                <a:lnTo>
                  <a:pt x="4439" y="9570"/>
                </a:lnTo>
                <a:lnTo>
                  <a:pt x="4462" y="10107"/>
                </a:lnTo>
                <a:lnTo>
                  <a:pt x="4484" y="10630"/>
                </a:lnTo>
                <a:lnTo>
                  <a:pt x="4507" y="11082"/>
                </a:lnTo>
                <a:lnTo>
                  <a:pt x="4484" y="11520"/>
                </a:lnTo>
                <a:lnTo>
                  <a:pt x="4439" y="11874"/>
                </a:lnTo>
                <a:lnTo>
                  <a:pt x="4394" y="12029"/>
                </a:lnTo>
                <a:lnTo>
                  <a:pt x="4349" y="12171"/>
                </a:lnTo>
                <a:lnTo>
                  <a:pt x="4315" y="12284"/>
                </a:lnTo>
                <a:lnTo>
                  <a:pt x="4247" y="12354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29" name="Puzzle4"/>
          <p:cNvSpPr>
            <a:spLocks noEditPoints="1" noChangeArrowheads="1"/>
          </p:cNvSpPr>
          <p:nvPr/>
        </p:nvSpPr>
        <p:spPr bwMode="auto">
          <a:xfrm>
            <a:off x="5579771" y="4654985"/>
            <a:ext cx="974150" cy="1422845"/>
          </a:xfrm>
          <a:custGeom>
            <a:avLst/>
            <a:gdLst>
              <a:gd name="T0" fmla="*/ 8307 w 21600"/>
              <a:gd name="T1" fmla="*/ 11593 h 21600"/>
              <a:gd name="T2" fmla="*/ 453 w 21600"/>
              <a:gd name="T3" fmla="*/ 16938 h 21600"/>
              <a:gd name="T4" fmla="*/ 11500 w 21600"/>
              <a:gd name="T5" fmla="*/ 21600 h 21600"/>
              <a:gd name="T6" fmla="*/ 20920 w 21600"/>
              <a:gd name="T7" fmla="*/ 16751 h 21600"/>
              <a:gd name="T8" fmla="*/ 13972 w 21600"/>
              <a:gd name="T9" fmla="*/ 10888 h 21600"/>
              <a:gd name="T10" fmla="*/ 21033 w 21600"/>
              <a:gd name="T11" fmla="*/ 4716 h 21600"/>
              <a:gd name="T12" fmla="*/ 11102 w 21600"/>
              <a:gd name="T13" fmla="*/ 11 h 21600"/>
              <a:gd name="T14" fmla="*/ 453 w 21600"/>
              <a:gd name="T15" fmla="*/ 4716 h 21600"/>
              <a:gd name="T16" fmla="*/ 2076 w 21600"/>
              <a:gd name="T17" fmla="*/ 5664 h 21600"/>
              <a:gd name="T18" fmla="*/ 20203 w 21600"/>
              <a:gd name="T19" fmla="*/ 1598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3813" y="10590"/>
                </a:moveTo>
                <a:lnTo>
                  <a:pt x="3927" y="10513"/>
                </a:lnTo>
                <a:lnTo>
                  <a:pt x="4078" y="10425"/>
                </a:lnTo>
                <a:lnTo>
                  <a:pt x="4210" y="10359"/>
                </a:lnTo>
                <a:lnTo>
                  <a:pt x="4361" y="10315"/>
                </a:lnTo>
                <a:lnTo>
                  <a:pt x="4682" y="10237"/>
                </a:lnTo>
                <a:lnTo>
                  <a:pt x="5041" y="10193"/>
                </a:lnTo>
                <a:lnTo>
                  <a:pt x="5456" y="10171"/>
                </a:lnTo>
                <a:lnTo>
                  <a:pt x="5853" y="10193"/>
                </a:lnTo>
                <a:lnTo>
                  <a:pt x="6249" y="10260"/>
                </a:lnTo>
                <a:lnTo>
                  <a:pt x="6646" y="10337"/>
                </a:lnTo>
                <a:lnTo>
                  <a:pt x="7004" y="10469"/>
                </a:lnTo>
                <a:lnTo>
                  <a:pt x="7363" y="10612"/>
                </a:lnTo>
                <a:lnTo>
                  <a:pt x="7665" y="10788"/>
                </a:lnTo>
                <a:lnTo>
                  <a:pt x="7911" y="10998"/>
                </a:lnTo>
                <a:lnTo>
                  <a:pt x="8024" y="11097"/>
                </a:lnTo>
                <a:lnTo>
                  <a:pt x="8137" y="11207"/>
                </a:lnTo>
                <a:lnTo>
                  <a:pt x="8194" y="11340"/>
                </a:lnTo>
                <a:lnTo>
                  <a:pt x="8269" y="11461"/>
                </a:lnTo>
                <a:lnTo>
                  <a:pt x="8307" y="11593"/>
                </a:lnTo>
                <a:lnTo>
                  <a:pt x="8307" y="11714"/>
                </a:lnTo>
                <a:lnTo>
                  <a:pt x="8307" y="11868"/>
                </a:lnTo>
                <a:lnTo>
                  <a:pt x="8307" y="12012"/>
                </a:lnTo>
                <a:lnTo>
                  <a:pt x="8194" y="12265"/>
                </a:lnTo>
                <a:lnTo>
                  <a:pt x="8062" y="12519"/>
                </a:lnTo>
                <a:lnTo>
                  <a:pt x="7873" y="12706"/>
                </a:lnTo>
                <a:lnTo>
                  <a:pt x="7627" y="12904"/>
                </a:lnTo>
                <a:lnTo>
                  <a:pt x="7363" y="13048"/>
                </a:lnTo>
                <a:lnTo>
                  <a:pt x="7080" y="13180"/>
                </a:lnTo>
                <a:lnTo>
                  <a:pt x="6759" y="13257"/>
                </a:lnTo>
                <a:lnTo>
                  <a:pt x="6419" y="13345"/>
                </a:lnTo>
                <a:lnTo>
                  <a:pt x="6098" y="13389"/>
                </a:lnTo>
                <a:lnTo>
                  <a:pt x="5739" y="13389"/>
                </a:lnTo>
                <a:lnTo>
                  <a:pt x="5418" y="13389"/>
                </a:lnTo>
                <a:lnTo>
                  <a:pt x="5079" y="13345"/>
                </a:lnTo>
                <a:lnTo>
                  <a:pt x="4758" y="13301"/>
                </a:lnTo>
                <a:lnTo>
                  <a:pt x="4474" y="13213"/>
                </a:lnTo>
                <a:lnTo>
                  <a:pt x="4172" y="13114"/>
                </a:lnTo>
                <a:lnTo>
                  <a:pt x="3965" y="12982"/>
                </a:lnTo>
                <a:lnTo>
                  <a:pt x="3738" y="12838"/>
                </a:lnTo>
                <a:lnTo>
                  <a:pt x="3493" y="12706"/>
                </a:lnTo>
                <a:lnTo>
                  <a:pt x="3228" y="12607"/>
                </a:lnTo>
                <a:lnTo>
                  <a:pt x="2945" y="12519"/>
                </a:lnTo>
                <a:lnTo>
                  <a:pt x="2700" y="12431"/>
                </a:lnTo>
                <a:lnTo>
                  <a:pt x="2397" y="12375"/>
                </a:lnTo>
                <a:lnTo>
                  <a:pt x="2152" y="12331"/>
                </a:lnTo>
                <a:lnTo>
                  <a:pt x="1888" y="12309"/>
                </a:lnTo>
                <a:lnTo>
                  <a:pt x="1642" y="12309"/>
                </a:lnTo>
                <a:lnTo>
                  <a:pt x="1397" y="12331"/>
                </a:lnTo>
                <a:lnTo>
                  <a:pt x="1170" y="12397"/>
                </a:lnTo>
                <a:lnTo>
                  <a:pt x="962" y="12453"/>
                </a:lnTo>
                <a:lnTo>
                  <a:pt x="774" y="12563"/>
                </a:lnTo>
                <a:lnTo>
                  <a:pt x="623" y="12684"/>
                </a:lnTo>
                <a:lnTo>
                  <a:pt x="528" y="12838"/>
                </a:lnTo>
                <a:lnTo>
                  <a:pt x="453" y="13026"/>
                </a:lnTo>
                <a:lnTo>
                  <a:pt x="339" y="13477"/>
                </a:lnTo>
                <a:lnTo>
                  <a:pt x="226" y="13984"/>
                </a:lnTo>
                <a:lnTo>
                  <a:pt x="151" y="14535"/>
                </a:lnTo>
                <a:lnTo>
                  <a:pt x="113" y="15075"/>
                </a:lnTo>
                <a:lnTo>
                  <a:pt x="113" y="15626"/>
                </a:lnTo>
                <a:lnTo>
                  <a:pt x="151" y="16133"/>
                </a:lnTo>
                <a:lnTo>
                  <a:pt x="188" y="16376"/>
                </a:lnTo>
                <a:lnTo>
                  <a:pt x="264" y="16585"/>
                </a:lnTo>
                <a:lnTo>
                  <a:pt x="339" y="16773"/>
                </a:lnTo>
                <a:lnTo>
                  <a:pt x="453" y="16938"/>
                </a:lnTo>
                <a:lnTo>
                  <a:pt x="1095" y="16883"/>
                </a:lnTo>
                <a:lnTo>
                  <a:pt x="1963" y="16795"/>
                </a:lnTo>
                <a:lnTo>
                  <a:pt x="2945" y="16751"/>
                </a:lnTo>
                <a:lnTo>
                  <a:pt x="3965" y="16706"/>
                </a:lnTo>
                <a:lnTo>
                  <a:pt x="5022" y="16684"/>
                </a:lnTo>
                <a:lnTo>
                  <a:pt x="5947" y="16684"/>
                </a:lnTo>
                <a:lnTo>
                  <a:pt x="6759" y="16706"/>
                </a:lnTo>
                <a:lnTo>
                  <a:pt x="7363" y="16751"/>
                </a:lnTo>
                <a:lnTo>
                  <a:pt x="7948" y="16839"/>
                </a:lnTo>
                <a:lnTo>
                  <a:pt x="8458" y="16916"/>
                </a:lnTo>
                <a:lnTo>
                  <a:pt x="8893" y="17026"/>
                </a:lnTo>
                <a:lnTo>
                  <a:pt x="9289" y="17158"/>
                </a:lnTo>
                <a:lnTo>
                  <a:pt x="9572" y="17280"/>
                </a:lnTo>
                <a:lnTo>
                  <a:pt x="9799" y="17412"/>
                </a:lnTo>
                <a:lnTo>
                  <a:pt x="9969" y="17555"/>
                </a:lnTo>
                <a:lnTo>
                  <a:pt x="10120" y="17687"/>
                </a:lnTo>
                <a:lnTo>
                  <a:pt x="10158" y="17831"/>
                </a:lnTo>
                <a:lnTo>
                  <a:pt x="10195" y="17974"/>
                </a:lnTo>
                <a:lnTo>
                  <a:pt x="10158" y="18128"/>
                </a:lnTo>
                <a:lnTo>
                  <a:pt x="10082" y="18271"/>
                </a:lnTo>
                <a:lnTo>
                  <a:pt x="9969" y="18426"/>
                </a:lnTo>
                <a:lnTo>
                  <a:pt x="9837" y="18569"/>
                </a:lnTo>
                <a:lnTo>
                  <a:pt x="9648" y="18701"/>
                </a:lnTo>
                <a:lnTo>
                  <a:pt x="9440" y="18822"/>
                </a:lnTo>
                <a:lnTo>
                  <a:pt x="9213" y="18999"/>
                </a:lnTo>
                <a:lnTo>
                  <a:pt x="9044" y="19186"/>
                </a:lnTo>
                <a:lnTo>
                  <a:pt x="8893" y="19395"/>
                </a:lnTo>
                <a:lnTo>
                  <a:pt x="8817" y="19627"/>
                </a:lnTo>
                <a:lnTo>
                  <a:pt x="8779" y="19858"/>
                </a:lnTo>
                <a:lnTo>
                  <a:pt x="8779" y="20112"/>
                </a:lnTo>
                <a:lnTo>
                  <a:pt x="8855" y="20354"/>
                </a:lnTo>
                <a:lnTo>
                  <a:pt x="8968" y="20586"/>
                </a:lnTo>
                <a:lnTo>
                  <a:pt x="9138" y="20817"/>
                </a:lnTo>
                <a:lnTo>
                  <a:pt x="9365" y="21026"/>
                </a:lnTo>
                <a:lnTo>
                  <a:pt x="9610" y="21192"/>
                </a:lnTo>
                <a:lnTo>
                  <a:pt x="9950" y="21368"/>
                </a:lnTo>
                <a:lnTo>
                  <a:pt x="10120" y="21445"/>
                </a:lnTo>
                <a:lnTo>
                  <a:pt x="10346" y="21511"/>
                </a:lnTo>
                <a:lnTo>
                  <a:pt x="10516" y="21555"/>
                </a:lnTo>
                <a:lnTo>
                  <a:pt x="10743" y="21600"/>
                </a:lnTo>
                <a:lnTo>
                  <a:pt x="10988" y="21644"/>
                </a:lnTo>
                <a:lnTo>
                  <a:pt x="11215" y="21666"/>
                </a:lnTo>
                <a:lnTo>
                  <a:pt x="11498" y="21666"/>
                </a:lnTo>
                <a:lnTo>
                  <a:pt x="11762" y="21666"/>
                </a:lnTo>
                <a:lnTo>
                  <a:pt x="12253" y="21644"/>
                </a:lnTo>
                <a:lnTo>
                  <a:pt x="12763" y="21577"/>
                </a:lnTo>
                <a:lnTo>
                  <a:pt x="13197" y="21467"/>
                </a:lnTo>
                <a:lnTo>
                  <a:pt x="13556" y="21346"/>
                </a:lnTo>
                <a:lnTo>
                  <a:pt x="13896" y="21192"/>
                </a:lnTo>
                <a:lnTo>
                  <a:pt x="14179" y="21026"/>
                </a:lnTo>
                <a:lnTo>
                  <a:pt x="14444" y="20839"/>
                </a:lnTo>
                <a:lnTo>
                  <a:pt x="14576" y="20641"/>
                </a:lnTo>
                <a:lnTo>
                  <a:pt x="14727" y="20431"/>
                </a:lnTo>
                <a:lnTo>
                  <a:pt x="14765" y="20200"/>
                </a:lnTo>
                <a:lnTo>
                  <a:pt x="14802" y="19991"/>
                </a:lnTo>
                <a:lnTo>
                  <a:pt x="14727" y="19759"/>
                </a:lnTo>
                <a:lnTo>
                  <a:pt x="14613" y="19550"/>
                </a:lnTo>
                <a:lnTo>
                  <a:pt x="14444" y="19307"/>
                </a:lnTo>
                <a:lnTo>
                  <a:pt x="14217" y="19098"/>
                </a:lnTo>
                <a:lnTo>
                  <a:pt x="13934" y="18911"/>
                </a:lnTo>
                <a:lnTo>
                  <a:pt x="13669" y="18745"/>
                </a:lnTo>
                <a:lnTo>
                  <a:pt x="13462" y="18547"/>
                </a:lnTo>
                <a:lnTo>
                  <a:pt x="13311" y="18337"/>
                </a:lnTo>
                <a:lnTo>
                  <a:pt x="13197" y="18150"/>
                </a:lnTo>
                <a:lnTo>
                  <a:pt x="13122" y="17941"/>
                </a:lnTo>
                <a:lnTo>
                  <a:pt x="13122" y="17720"/>
                </a:lnTo>
                <a:lnTo>
                  <a:pt x="13122" y="17533"/>
                </a:lnTo>
                <a:lnTo>
                  <a:pt x="13197" y="17346"/>
                </a:lnTo>
                <a:lnTo>
                  <a:pt x="13273" y="17158"/>
                </a:lnTo>
                <a:lnTo>
                  <a:pt x="13386" y="16982"/>
                </a:lnTo>
                <a:lnTo>
                  <a:pt x="13537" y="16839"/>
                </a:lnTo>
                <a:lnTo>
                  <a:pt x="13707" y="16706"/>
                </a:lnTo>
                <a:lnTo>
                  <a:pt x="13896" y="16607"/>
                </a:lnTo>
                <a:lnTo>
                  <a:pt x="14104" y="16519"/>
                </a:lnTo>
                <a:lnTo>
                  <a:pt x="14330" y="16453"/>
                </a:lnTo>
                <a:lnTo>
                  <a:pt x="14538" y="16431"/>
                </a:lnTo>
                <a:lnTo>
                  <a:pt x="14897" y="16453"/>
                </a:lnTo>
                <a:lnTo>
                  <a:pt x="15406" y="16497"/>
                </a:lnTo>
                <a:lnTo>
                  <a:pt x="16105" y="16541"/>
                </a:lnTo>
                <a:lnTo>
                  <a:pt x="16898" y="16607"/>
                </a:lnTo>
                <a:lnTo>
                  <a:pt x="17804" y="16651"/>
                </a:lnTo>
                <a:lnTo>
                  <a:pt x="18786" y="16684"/>
                </a:lnTo>
                <a:lnTo>
                  <a:pt x="19844" y="16728"/>
                </a:lnTo>
                <a:lnTo>
                  <a:pt x="20920" y="16751"/>
                </a:lnTo>
                <a:lnTo>
                  <a:pt x="21109" y="16497"/>
                </a:lnTo>
                <a:lnTo>
                  <a:pt x="21241" y="16222"/>
                </a:lnTo>
                <a:lnTo>
                  <a:pt x="21392" y="15946"/>
                </a:lnTo>
                <a:lnTo>
                  <a:pt x="21467" y="15648"/>
                </a:lnTo>
                <a:lnTo>
                  <a:pt x="21543" y="15351"/>
                </a:lnTo>
                <a:lnTo>
                  <a:pt x="21618" y="15042"/>
                </a:lnTo>
                <a:lnTo>
                  <a:pt x="21618" y="14745"/>
                </a:lnTo>
                <a:lnTo>
                  <a:pt x="21618" y="14447"/>
                </a:lnTo>
                <a:lnTo>
                  <a:pt x="21618" y="14150"/>
                </a:lnTo>
                <a:lnTo>
                  <a:pt x="21581" y="13852"/>
                </a:lnTo>
                <a:lnTo>
                  <a:pt x="21505" y="13577"/>
                </a:lnTo>
                <a:lnTo>
                  <a:pt x="21430" y="13301"/>
                </a:lnTo>
                <a:lnTo>
                  <a:pt x="21354" y="13048"/>
                </a:lnTo>
                <a:lnTo>
                  <a:pt x="21241" y="12816"/>
                </a:lnTo>
                <a:lnTo>
                  <a:pt x="21146" y="12607"/>
                </a:lnTo>
                <a:lnTo>
                  <a:pt x="21033" y="12431"/>
                </a:lnTo>
                <a:lnTo>
                  <a:pt x="20920" y="12265"/>
                </a:lnTo>
                <a:lnTo>
                  <a:pt x="20769" y="12144"/>
                </a:lnTo>
                <a:lnTo>
                  <a:pt x="20637" y="12034"/>
                </a:lnTo>
                <a:lnTo>
                  <a:pt x="20486" y="11946"/>
                </a:lnTo>
                <a:lnTo>
                  <a:pt x="20297" y="11891"/>
                </a:lnTo>
                <a:lnTo>
                  <a:pt x="20165" y="11846"/>
                </a:lnTo>
                <a:lnTo>
                  <a:pt x="19976" y="11824"/>
                </a:lnTo>
                <a:lnTo>
                  <a:pt x="19806" y="11802"/>
                </a:lnTo>
                <a:lnTo>
                  <a:pt x="19390" y="11824"/>
                </a:lnTo>
                <a:lnTo>
                  <a:pt x="18956" y="11891"/>
                </a:lnTo>
                <a:lnTo>
                  <a:pt x="18503" y="11968"/>
                </a:lnTo>
                <a:lnTo>
                  <a:pt x="17993" y="12078"/>
                </a:lnTo>
                <a:lnTo>
                  <a:pt x="17653" y="12144"/>
                </a:lnTo>
                <a:lnTo>
                  <a:pt x="17332" y="12199"/>
                </a:lnTo>
                <a:lnTo>
                  <a:pt x="17049" y="12221"/>
                </a:lnTo>
                <a:lnTo>
                  <a:pt x="16747" y="12243"/>
                </a:lnTo>
                <a:lnTo>
                  <a:pt x="16464" y="12243"/>
                </a:lnTo>
                <a:lnTo>
                  <a:pt x="16218" y="12243"/>
                </a:lnTo>
                <a:lnTo>
                  <a:pt x="15992" y="12221"/>
                </a:lnTo>
                <a:lnTo>
                  <a:pt x="15746" y="12199"/>
                </a:lnTo>
                <a:lnTo>
                  <a:pt x="15520" y="12155"/>
                </a:lnTo>
                <a:lnTo>
                  <a:pt x="15350" y="12122"/>
                </a:lnTo>
                <a:lnTo>
                  <a:pt x="15161" y="12056"/>
                </a:lnTo>
                <a:lnTo>
                  <a:pt x="14972" y="11990"/>
                </a:lnTo>
                <a:lnTo>
                  <a:pt x="14689" y="11846"/>
                </a:lnTo>
                <a:lnTo>
                  <a:pt x="14444" y="11670"/>
                </a:lnTo>
                <a:lnTo>
                  <a:pt x="14255" y="11483"/>
                </a:lnTo>
                <a:lnTo>
                  <a:pt x="14104" y="11295"/>
                </a:lnTo>
                <a:lnTo>
                  <a:pt x="14028" y="11086"/>
                </a:lnTo>
                <a:lnTo>
                  <a:pt x="13972" y="10888"/>
                </a:lnTo>
                <a:lnTo>
                  <a:pt x="13972" y="10700"/>
                </a:lnTo>
                <a:lnTo>
                  <a:pt x="14009" y="10513"/>
                </a:lnTo>
                <a:lnTo>
                  <a:pt x="14066" y="10359"/>
                </a:lnTo>
                <a:lnTo>
                  <a:pt x="14179" y="10215"/>
                </a:lnTo>
                <a:lnTo>
                  <a:pt x="14406" y="10006"/>
                </a:lnTo>
                <a:lnTo>
                  <a:pt x="14651" y="9830"/>
                </a:lnTo>
                <a:lnTo>
                  <a:pt x="14878" y="9686"/>
                </a:lnTo>
                <a:lnTo>
                  <a:pt x="15123" y="9554"/>
                </a:lnTo>
                <a:lnTo>
                  <a:pt x="15350" y="9477"/>
                </a:lnTo>
                <a:lnTo>
                  <a:pt x="15558" y="9411"/>
                </a:lnTo>
                <a:lnTo>
                  <a:pt x="15803" y="9345"/>
                </a:lnTo>
                <a:lnTo>
                  <a:pt x="16030" y="9323"/>
                </a:lnTo>
                <a:lnTo>
                  <a:pt x="16256" y="9301"/>
                </a:lnTo>
                <a:lnTo>
                  <a:pt x="16464" y="9323"/>
                </a:lnTo>
                <a:lnTo>
                  <a:pt x="16690" y="9345"/>
                </a:lnTo>
                <a:lnTo>
                  <a:pt x="16898" y="9367"/>
                </a:lnTo>
                <a:lnTo>
                  <a:pt x="17332" y="9477"/>
                </a:lnTo>
                <a:lnTo>
                  <a:pt x="17767" y="9598"/>
                </a:lnTo>
                <a:lnTo>
                  <a:pt x="18163" y="9731"/>
                </a:lnTo>
                <a:lnTo>
                  <a:pt x="18597" y="9874"/>
                </a:lnTo>
                <a:lnTo>
                  <a:pt x="18994" y="10006"/>
                </a:lnTo>
                <a:lnTo>
                  <a:pt x="19428" y="10083"/>
                </a:lnTo>
                <a:lnTo>
                  <a:pt x="19617" y="10127"/>
                </a:lnTo>
                <a:lnTo>
                  <a:pt x="19844" y="10149"/>
                </a:lnTo>
                <a:lnTo>
                  <a:pt x="20013" y="10149"/>
                </a:lnTo>
                <a:lnTo>
                  <a:pt x="20240" y="10127"/>
                </a:lnTo>
                <a:lnTo>
                  <a:pt x="20410" y="10105"/>
                </a:lnTo>
                <a:lnTo>
                  <a:pt x="20637" y="10061"/>
                </a:lnTo>
                <a:lnTo>
                  <a:pt x="20844" y="9984"/>
                </a:lnTo>
                <a:lnTo>
                  <a:pt x="21033" y="9896"/>
                </a:lnTo>
                <a:lnTo>
                  <a:pt x="21146" y="9830"/>
                </a:lnTo>
                <a:lnTo>
                  <a:pt x="21203" y="9753"/>
                </a:lnTo>
                <a:lnTo>
                  <a:pt x="21279" y="9642"/>
                </a:lnTo>
                <a:lnTo>
                  <a:pt x="21354" y="9521"/>
                </a:lnTo>
                <a:lnTo>
                  <a:pt x="21430" y="9246"/>
                </a:lnTo>
                <a:lnTo>
                  <a:pt x="21430" y="8904"/>
                </a:lnTo>
                <a:lnTo>
                  <a:pt x="21430" y="8540"/>
                </a:lnTo>
                <a:lnTo>
                  <a:pt x="21392" y="8144"/>
                </a:lnTo>
                <a:lnTo>
                  <a:pt x="21354" y="7714"/>
                </a:lnTo>
                <a:lnTo>
                  <a:pt x="21279" y="7295"/>
                </a:lnTo>
                <a:lnTo>
                  <a:pt x="21146" y="6446"/>
                </a:lnTo>
                <a:lnTo>
                  <a:pt x="20995" y="5686"/>
                </a:lnTo>
                <a:lnTo>
                  <a:pt x="20958" y="5366"/>
                </a:lnTo>
                <a:lnTo>
                  <a:pt x="20958" y="5091"/>
                </a:lnTo>
                <a:lnTo>
                  <a:pt x="20958" y="4860"/>
                </a:lnTo>
                <a:lnTo>
                  <a:pt x="21033" y="4716"/>
                </a:lnTo>
                <a:lnTo>
                  <a:pt x="20637" y="4860"/>
                </a:lnTo>
                <a:lnTo>
                  <a:pt x="20127" y="4992"/>
                </a:lnTo>
                <a:lnTo>
                  <a:pt x="19617" y="5069"/>
                </a:lnTo>
                <a:lnTo>
                  <a:pt x="19032" y="5157"/>
                </a:lnTo>
                <a:lnTo>
                  <a:pt x="18465" y="5201"/>
                </a:lnTo>
                <a:lnTo>
                  <a:pt x="17842" y="5245"/>
                </a:lnTo>
                <a:lnTo>
                  <a:pt x="17219" y="5267"/>
                </a:lnTo>
                <a:lnTo>
                  <a:pt x="16615" y="5267"/>
                </a:lnTo>
                <a:lnTo>
                  <a:pt x="15992" y="5245"/>
                </a:lnTo>
                <a:lnTo>
                  <a:pt x="15369" y="5201"/>
                </a:lnTo>
                <a:lnTo>
                  <a:pt x="14840" y="5157"/>
                </a:lnTo>
                <a:lnTo>
                  <a:pt x="14293" y="5091"/>
                </a:lnTo>
                <a:lnTo>
                  <a:pt x="13783" y="5014"/>
                </a:lnTo>
                <a:lnTo>
                  <a:pt x="13386" y="4926"/>
                </a:lnTo>
                <a:lnTo>
                  <a:pt x="13027" y="4815"/>
                </a:lnTo>
                <a:lnTo>
                  <a:pt x="12725" y="4716"/>
                </a:lnTo>
                <a:lnTo>
                  <a:pt x="12480" y="4606"/>
                </a:lnTo>
                <a:lnTo>
                  <a:pt x="12291" y="4496"/>
                </a:lnTo>
                <a:lnTo>
                  <a:pt x="12197" y="4397"/>
                </a:lnTo>
                <a:lnTo>
                  <a:pt x="12083" y="4286"/>
                </a:lnTo>
                <a:lnTo>
                  <a:pt x="12046" y="4187"/>
                </a:lnTo>
                <a:lnTo>
                  <a:pt x="12008" y="4077"/>
                </a:lnTo>
                <a:lnTo>
                  <a:pt x="12046" y="3967"/>
                </a:lnTo>
                <a:lnTo>
                  <a:pt x="12121" y="3868"/>
                </a:lnTo>
                <a:lnTo>
                  <a:pt x="12197" y="3735"/>
                </a:lnTo>
                <a:lnTo>
                  <a:pt x="12291" y="3614"/>
                </a:lnTo>
                <a:lnTo>
                  <a:pt x="12442" y="3482"/>
                </a:lnTo>
                <a:lnTo>
                  <a:pt x="12631" y="3361"/>
                </a:lnTo>
                <a:lnTo>
                  <a:pt x="13065" y="3085"/>
                </a:lnTo>
                <a:lnTo>
                  <a:pt x="13537" y="2766"/>
                </a:lnTo>
                <a:lnTo>
                  <a:pt x="13783" y="2578"/>
                </a:lnTo>
                <a:lnTo>
                  <a:pt x="13934" y="2380"/>
                </a:lnTo>
                <a:lnTo>
                  <a:pt x="14028" y="2171"/>
                </a:lnTo>
                <a:lnTo>
                  <a:pt x="14104" y="1961"/>
                </a:lnTo>
                <a:lnTo>
                  <a:pt x="14104" y="1730"/>
                </a:lnTo>
                <a:lnTo>
                  <a:pt x="14066" y="1498"/>
                </a:lnTo>
                <a:lnTo>
                  <a:pt x="13972" y="1267"/>
                </a:lnTo>
                <a:lnTo>
                  <a:pt x="13820" y="1057"/>
                </a:lnTo>
                <a:lnTo>
                  <a:pt x="13594" y="837"/>
                </a:lnTo>
                <a:lnTo>
                  <a:pt x="13386" y="628"/>
                </a:lnTo>
                <a:lnTo>
                  <a:pt x="13103" y="462"/>
                </a:lnTo>
                <a:lnTo>
                  <a:pt x="12763" y="308"/>
                </a:lnTo>
                <a:lnTo>
                  <a:pt x="12404" y="187"/>
                </a:lnTo>
                <a:lnTo>
                  <a:pt x="12008" y="77"/>
                </a:lnTo>
                <a:lnTo>
                  <a:pt x="11574" y="33"/>
                </a:lnTo>
                <a:lnTo>
                  <a:pt x="11102" y="11"/>
                </a:lnTo>
                <a:lnTo>
                  <a:pt x="10667" y="11"/>
                </a:lnTo>
                <a:lnTo>
                  <a:pt x="10233" y="77"/>
                </a:lnTo>
                <a:lnTo>
                  <a:pt x="9837" y="187"/>
                </a:lnTo>
                <a:lnTo>
                  <a:pt x="9440" y="286"/>
                </a:lnTo>
                <a:lnTo>
                  <a:pt x="9062" y="462"/>
                </a:lnTo>
                <a:lnTo>
                  <a:pt x="8741" y="628"/>
                </a:lnTo>
                <a:lnTo>
                  <a:pt x="8458" y="815"/>
                </a:lnTo>
                <a:lnTo>
                  <a:pt x="8232" y="1035"/>
                </a:lnTo>
                <a:lnTo>
                  <a:pt x="8062" y="1245"/>
                </a:lnTo>
                <a:lnTo>
                  <a:pt x="7911" y="1476"/>
                </a:lnTo>
                <a:lnTo>
                  <a:pt x="7835" y="1708"/>
                </a:lnTo>
                <a:lnTo>
                  <a:pt x="7797" y="1961"/>
                </a:lnTo>
                <a:lnTo>
                  <a:pt x="7835" y="2193"/>
                </a:lnTo>
                <a:lnTo>
                  <a:pt x="7948" y="2402"/>
                </a:lnTo>
                <a:lnTo>
                  <a:pt x="8062" y="2534"/>
                </a:lnTo>
                <a:lnTo>
                  <a:pt x="8175" y="2644"/>
                </a:lnTo>
                <a:lnTo>
                  <a:pt x="8269" y="2744"/>
                </a:lnTo>
                <a:lnTo>
                  <a:pt x="8420" y="2832"/>
                </a:lnTo>
                <a:lnTo>
                  <a:pt x="8704" y="3019"/>
                </a:lnTo>
                <a:lnTo>
                  <a:pt x="8968" y="3206"/>
                </a:lnTo>
                <a:lnTo>
                  <a:pt x="9138" y="3405"/>
                </a:lnTo>
                <a:lnTo>
                  <a:pt x="9327" y="3570"/>
                </a:lnTo>
                <a:lnTo>
                  <a:pt x="9440" y="3735"/>
                </a:lnTo>
                <a:lnTo>
                  <a:pt x="9516" y="3890"/>
                </a:lnTo>
                <a:lnTo>
                  <a:pt x="9534" y="4033"/>
                </a:lnTo>
                <a:lnTo>
                  <a:pt x="9534" y="4165"/>
                </a:lnTo>
                <a:lnTo>
                  <a:pt x="9516" y="4286"/>
                </a:lnTo>
                <a:lnTo>
                  <a:pt x="9440" y="4397"/>
                </a:lnTo>
                <a:lnTo>
                  <a:pt x="9327" y="4496"/>
                </a:lnTo>
                <a:lnTo>
                  <a:pt x="9176" y="4562"/>
                </a:lnTo>
                <a:lnTo>
                  <a:pt x="9006" y="4628"/>
                </a:lnTo>
                <a:lnTo>
                  <a:pt x="8779" y="4694"/>
                </a:lnTo>
                <a:lnTo>
                  <a:pt x="8534" y="4716"/>
                </a:lnTo>
                <a:lnTo>
                  <a:pt x="8232" y="4716"/>
                </a:lnTo>
                <a:lnTo>
                  <a:pt x="7118" y="4738"/>
                </a:lnTo>
                <a:lnTo>
                  <a:pt x="5947" y="4771"/>
                </a:lnTo>
                <a:lnTo>
                  <a:pt x="4795" y="4815"/>
                </a:lnTo>
                <a:lnTo>
                  <a:pt x="3681" y="4860"/>
                </a:lnTo>
                <a:lnTo>
                  <a:pt x="2662" y="4882"/>
                </a:lnTo>
                <a:lnTo>
                  <a:pt x="1755" y="4882"/>
                </a:lnTo>
                <a:lnTo>
                  <a:pt x="1359" y="4860"/>
                </a:lnTo>
                <a:lnTo>
                  <a:pt x="981" y="4837"/>
                </a:lnTo>
                <a:lnTo>
                  <a:pt x="698" y="4771"/>
                </a:lnTo>
                <a:lnTo>
                  <a:pt x="453" y="4716"/>
                </a:lnTo>
                <a:lnTo>
                  <a:pt x="453" y="5322"/>
                </a:lnTo>
                <a:lnTo>
                  <a:pt x="453" y="6083"/>
                </a:lnTo>
                <a:lnTo>
                  <a:pt x="453" y="6909"/>
                </a:lnTo>
                <a:lnTo>
                  <a:pt x="453" y="7780"/>
                </a:lnTo>
                <a:lnTo>
                  <a:pt x="453" y="8606"/>
                </a:lnTo>
                <a:lnTo>
                  <a:pt x="453" y="9345"/>
                </a:lnTo>
                <a:lnTo>
                  <a:pt x="453" y="9918"/>
                </a:lnTo>
                <a:lnTo>
                  <a:pt x="453" y="10282"/>
                </a:lnTo>
                <a:lnTo>
                  <a:pt x="490" y="10381"/>
                </a:lnTo>
                <a:lnTo>
                  <a:pt x="547" y="10491"/>
                </a:lnTo>
                <a:lnTo>
                  <a:pt x="660" y="10590"/>
                </a:lnTo>
                <a:lnTo>
                  <a:pt x="811" y="10700"/>
                </a:lnTo>
                <a:lnTo>
                  <a:pt x="981" y="10811"/>
                </a:lnTo>
                <a:lnTo>
                  <a:pt x="1208" y="10888"/>
                </a:lnTo>
                <a:lnTo>
                  <a:pt x="1453" y="10954"/>
                </a:lnTo>
                <a:lnTo>
                  <a:pt x="1718" y="11020"/>
                </a:lnTo>
                <a:lnTo>
                  <a:pt x="1963" y="11064"/>
                </a:lnTo>
                <a:lnTo>
                  <a:pt x="2265" y="11086"/>
                </a:lnTo>
                <a:lnTo>
                  <a:pt x="2548" y="11064"/>
                </a:lnTo>
                <a:lnTo>
                  <a:pt x="2794" y="11042"/>
                </a:lnTo>
                <a:lnTo>
                  <a:pt x="3096" y="10976"/>
                </a:lnTo>
                <a:lnTo>
                  <a:pt x="3341" y="10888"/>
                </a:lnTo>
                <a:lnTo>
                  <a:pt x="3606" y="10766"/>
                </a:lnTo>
                <a:lnTo>
                  <a:pt x="3813" y="10590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30" name="Puzzle1"/>
          <p:cNvSpPr>
            <a:spLocks noEditPoints="1" noChangeArrowheads="1"/>
          </p:cNvSpPr>
          <p:nvPr/>
        </p:nvSpPr>
        <p:spPr bwMode="auto">
          <a:xfrm>
            <a:off x="5245361" y="4148153"/>
            <a:ext cx="1635699" cy="848218"/>
          </a:xfrm>
          <a:custGeom>
            <a:avLst/>
            <a:gdLst>
              <a:gd name="T0" fmla="*/ 16740 w 21600"/>
              <a:gd name="T1" fmla="*/ 21078 h 21600"/>
              <a:gd name="T2" fmla="*/ 16976 w 21600"/>
              <a:gd name="T3" fmla="*/ 521 h 21600"/>
              <a:gd name="T4" fmla="*/ 4725 w 21600"/>
              <a:gd name="T5" fmla="*/ 856 h 21600"/>
              <a:gd name="T6" fmla="*/ 5040 w 21600"/>
              <a:gd name="T7" fmla="*/ 21004 h 21600"/>
              <a:gd name="T8" fmla="*/ 10811 w 21600"/>
              <a:gd name="T9" fmla="*/ 12885 h 21600"/>
              <a:gd name="T10" fmla="*/ 10845 w 21600"/>
              <a:gd name="T11" fmla="*/ 8714 h 21600"/>
              <a:gd name="T12" fmla="*/ 21600 w 21600"/>
              <a:gd name="T13" fmla="*/ 10000 h 21600"/>
              <a:gd name="T14" fmla="*/ 56 w 21600"/>
              <a:gd name="T15" fmla="*/ 10000 h 21600"/>
              <a:gd name="T16" fmla="*/ 6086 w 21600"/>
              <a:gd name="T17" fmla="*/ 2569 h 21600"/>
              <a:gd name="T18" fmla="*/ 16132 w 21600"/>
              <a:gd name="T19" fmla="*/ 19552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9360" y="20836"/>
                </a:moveTo>
                <a:lnTo>
                  <a:pt x="9528" y="20836"/>
                </a:lnTo>
                <a:lnTo>
                  <a:pt x="9686" y="20762"/>
                </a:lnTo>
                <a:lnTo>
                  <a:pt x="9810" y="20687"/>
                </a:lnTo>
                <a:lnTo>
                  <a:pt x="9922" y="20575"/>
                </a:lnTo>
                <a:lnTo>
                  <a:pt x="10012" y="20426"/>
                </a:lnTo>
                <a:lnTo>
                  <a:pt x="10068" y="20296"/>
                </a:lnTo>
                <a:lnTo>
                  <a:pt x="10113" y="20110"/>
                </a:lnTo>
                <a:lnTo>
                  <a:pt x="10136" y="19905"/>
                </a:lnTo>
                <a:lnTo>
                  <a:pt x="10136" y="19682"/>
                </a:lnTo>
                <a:lnTo>
                  <a:pt x="10113" y="19440"/>
                </a:lnTo>
                <a:lnTo>
                  <a:pt x="10068" y="19142"/>
                </a:lnTo>
                <a:lnTo>
                  <a:pt x="10012" y="18900"/>
                </a:lnTo>
                <a:lnTo>
                  <a:pt x="9900" y="18620"/>
                </a:lnTo>
                <a:lnTo>
                  <a:pt x="9787" y="18285"/>
                </a:lnTo>
                <a:lnTo>
                  <a:pt x="9641" y="17968"/>
                </a:lnTo>
                <a:lnTo>
                  <a:pt x="9472" y="17652"/>
                </a:lnTo>
                <a:lnTo>
                  <a:pt x="9382" y="17466"/>
                </a:lnTo>
                <a:lnTo>
                  <a:pt x="9315" y="17298"/>
                </a:lnTo>
                <a:lnTo>
                  <a:pt x="9258" y="17112"/>
                </a:lnTo>
                <a:lnTo>
                  <a:pt x="9191" y="16926"/>
                </a:lnTo>
                <a:lnTo>
                  <a:pt x="9123" y="16535"/>
                </a:lnTo>
                <a:lnTo>
                  <a:pt x="9101" y="16144"/>
                </a:lnTo>
                <a:lnTo>
                  <a:pt x="9101" y="15753"/>
                </a:lnTo>
                <a:lnTo>
                  <a:pt x="9168" y="15362"/>
                </a:lnTo>
                <a:lnTo>
                  <a:pt x="9236" y="14971"/>
                </a:lnTo>
                <a:lnTo>
                  <a:pt x="9360" y="14580"/>
                </a:lnTo>
                <a:lnTo>
                  <a:pt x="9495" y="14244"/>
                </a:lnTo>
                <a:lnTo>
                  <a:pt x="9663" y="13891"/>
                </a:lnTo>
                <a:lnTo>
                  <a:pt x="9855" y="13611"/>
                </a:lnTo>
                <a:lnTo>
                  <a:pt x="10068" y="13351"/>
                </a:lnTo>
                <a:lnTo>
                  <a:pt x="10293" y="13146"/>
                </a:lnTo>
                <a:lnTo>
                  <a:pt x="10552" y="12997"/>
                </a:lnTo>
                <a:lnTo>
                  <a:pt x="10811" y="12885"/>
                </a:lnTo>
                <a:lnTo>
                  <a:pt x="11069" y="12866"/>
                </a:lnTo>
                <a:lnTo>
                  <a:pt x="11351" y="12885"/>
                </a:lnTo>
                <a:lnTo>
                  <a:pt x="11610" y="12997"/>
                </a:lnTo>
                <a:lnTo>
                  <a:pt x="11846" y="13183"/>
                </a:lnTo>
                <a:lnTo>
                  <a:pt x="12060" y="13388"/>
                </a:lnTo>
                <a:lnTo>
                  <a:pt x="12251" y="13648"/>
                </a:lnTo>
                <a:lnTo>
                  <a:pt x="12419" y="13928"/>
                </a:lnTo>
                <a:lnTo>
                  <a:pt x="12555" y="14244"/>
                </a:lnTo>
                <a:lnTo>
                  <a:pt x="12690" y="14617"/>
                </a:lnTo>
                <a:lnTo>
                  <a:pt x="12768" y="15008"/>
                </a:lnTo>
                <a:lnTo>
                  <a:pt x="12836" y="15399"/>
                </a:lnTo>
                <a:lnTo>
                  <a:pt x="12858" y="15753"/>
                </a:lnTo>
                <a:lnTo>
                  <a:pt x="12858" y="16144"/>
                </a:lnTo>
                <a:lnTo>
                  <a:pt x="12813" y="16535"/>
                </a:lnTo>
                <a:lnTo>
                  <a:pt x="12746" y="16888"/>
                </a:lnTo>
                <a:lnTo>
                  <a:pt x="12667" y="17224"/>
                </a:lnTo>
                <a:lnTo>
                  <a:pt x="12510" y="17503"/>
                </a:lnTo>
                <a:lnTo>
                  <a:pt x="12228" y="18043"/>
                </a:lnTo>
                <a:lnTo>
                  <a:pt x="11970" y="18546"/>
                </a:lnTo>
                <a:lnTo>
                  <a:pt x="11868" y="18751"/>
                </a:lnTo>
                <a:lnTo>
                  <a:pt x="11778" y="18974"/>
                </a:lnTo>
                <a:lnTo>
                  <a:pt x="11711" y="19179"/>
                </a:lnTo>
                <a:lnTo>
                  <a:pt x="11666" y="19365"/>
                </a:lnTo>
                <a:lnTo>
                  <a:pt x="11632" y="19570"/>
                </a:lnTo>
                <a:lnTo>
                  <a:pt x="11632" y="19756"/>
                </a:lnTo>
                <a:lnTo>
                  <a:pt x="11632" y="19942"/>
                </a:lnTo>
                <a:lnTo>
                  <a:pt x="11643" y="20110"/>
                </a:lnTo>
                <a:lnTo>
                  <a:pt x="11711" y="20296"/>
                </a:lnTo>
                <a:lnTo>
                  <a:pt x="11801" y="20464"/>
                </a:lnTo>
                <a:lnTo>
                  <a:pt x="11891" y="20650"/>
                </a:lnTo>
                <a:lnTo>
                  <a:pt x="12037" y="20836"/>
                </a:lnTo>
                <a:lnTo>
                  <a:pt x="12206" y="21004"/>
                </a:lnTo>
                <a:lnTo>
                  <a:pt x="12419" y="21190"/>
                </a:lnTo>
                <a:lnTo>
                  <a:pt x="12667" y="21320"/>
                </a:lnTo>
                <a:lnTo>
                  <a:pt x="12960" y="21432"/>
                </a:lnTo>
                <a:lnTo>
                  <a:pt x="13286" y="21544"/>
                </a:lnTo>
                <a:lnTo>
                  <a:pt x="13612" y="21655"/>
                </a:lnTo>
                <a:lnTo>
                  <a:pt x="13983" y="21693"/>
                </a:lnTo>
                <a:lnTo>
                  <a:pt x="14343" y="21730"/>
                </a:lnTo>
                <a:lnTo>
                  <a:pt x="14715" y="21730"/>
                </a:lnTo>
                <a:lnTo>
                  <a:pt x="15075" y="21730"/>
                </a:lnTo>
                <a:lnTo>
                  <a:pt x="15446" y="21655"/>
                </a:lnTo>
                <a:lnTo>
                  <a:pt x="15794" y="21581"/>
                </a:lnTo>
                <a:lnTo>
                  <a:pt x="16132" y="21432"/>
                </a:lnTo>
                <a:lnTo>
                  <a:pt x="16458" y="21302"/>
                </a:lnTo>
                <a:lnTo>
                  <a:pt x="16740" y="21078"/>
                </a:lnTo>
                <a:lnTo>
                  <a:pt x="16976" y="20836"/>
                </a:lnTo>
                <a:lnTo>
                  <a:pt x="17043" y="20650"/>
                </a:lnTo>
                <a:lnTo>
                  <a:pt x="17088" y="20426"/>
                </a:lnTo>
                <a:lnTo>
                  <a:pt x="17133" y="20222"/>
                </a:lnTo>
                <a:lnTo>
                  <a:pt x="17156" y="19980"/>
                </a:lnTo>
                <a:lnTo>
                  <a:pt x="17167" y="19477"/>
                </a:lnTo>
                <a:lnTo>
                  <a:pt x="17167" y="18974"/>
                </a:lnTo>
                <a:lnTo>
                  <a:pt x="17156" y="18397"/>
                </a:lnTo>
                <a:lnTo>
                  <a:pt x="17111" y="17820"/>
                </a:lnTo>
                <a:lnTo>
                  <a:pt x="17066" y="17261"/>
                </a:lnTo>
                <a:lnTo>
                  <a:pt x="16998" y="16646"/>
                </a:lnTo>
                <a:lnTo>
                  <a:pt x="16852" y="15511"/>
                </a:lnTo>
                <a:lnTo>
                  <a:pt x="16740" y="14393"/>
                </a:lnTo>
                <a:lnTo>
                  <a:pt x="16717" y="13928"/>
                </a:lnTo>
                <a:lnTo>
                  <a:pt x="16695" y="13462"/>
                </a:lnTo>
                <a:lnTo>
                  <a:pt x="16717" y="13071"/>
                </a:lnTo>
                <a:lnTo>
                  <a:pt x="16785" y="12755"/>
                </a:lnTo>
                <a:lnTo>
                  <a:pt x="16852" y="12419"/>
                </a:lnTo>
                <a:lnTo>
                  <a:pt x="16953" y="12140"/>
                </a:lnTo>
                <a:lnTo>
                  <a:pt x="17088" y="11898"/>
                </a:lnTo>
                <a:lnTo>
                  <a:pt x="17212" y="11675"/>
                </a:lnTo>
                <a:lnTo>
                  <a:pt x="17370" y="11470"/>
                </a:lnTo>
                <a:lnTo>
                  <a:pt x="17516" y="11284"/>
                </a:lnTo>
                <a:lnTo>
                  <a:pt x="17696" y="11135"/>
                </a:lnTo>
                <a:lnTo>
                  <a:pt x="17865" y="11042"/>
                </a:lnTo>
                <a:lnTo>
                  <a:pt x="18033" y="10930"/>
                </a:lnTo>
                <a:lnTo>
                  <a:pt x="18213" y="10893"/>
                </a:lnTo>
                <a:lnTo>
                  <a:pt x="18382" y="10893"/>
                </a:lnTo>
                <a:lnTo>
                  <a:pt x="18551" y="10967"/>
                </a:lnTo>
                <a:lnTo>
                  <a:pt x="18708" y="11042"/>
                </a:lnTo>
                <a:lnTo>
                  <a:pt x="18855" y="11172"/>
                </a:lnTo>
                <a:lnTo>
                  <a:pt x="19012" y="11358"/>
                </a:lnTo>
                <a:lnTo>
                  <a:pt x="19136" y="11600"/>
                </a:lnTo>
                <a:lnTo>
                  <a:pt x="19271" y="11861"/>
                </a:lnTo>
                <a:lnTo>
                  <a:pt x="19440" y="12028"/>
                </a:lnTo>
                <a:lnTo>
                  <a:pt x="19608" y="12177"/>
                </a:lnTo>
                <a:lnTo>
                  <a:pt x="19822" y="12289"/>
                </a:lnTo>
                <a:lnTo>
                  <a:pt x="20025" y="12289"/>
                </a:lnTo>
                <a:lnTo>
                  <a:pt x="20238" y="12289"/>
                </a:lnTo>
                <a:lnTo>
                  <a:pt x="20452" y="12215"/>
                </a:lnTo>
                <a:lnTo>
                  <a:pt x="20643" y="12103"/>
                </a:lnTo>
                <a:lnTo>
                  <a:pt x="20846" y="11973"/>
                </a:lnTo>
                <a:lnTo>
                  <a:pt x="21037" y="11786"/>
                </a:lnTo>
                <a:lnTo>
                  <a:pt x="21206" y="11563"/>
                </a:lnTo>
                <a:lnTo>
                  <a:pt x="21363" y="11321"/>
                </a:lnTo>
                <a:lnTo>
                  <a:pt x="21465" y="11079"/>
                </a:lnTo>
                <a:lnTo>
                  <a:pt x="21577" y="10744"/>
                </a:lnTo>
                <a:lnTo>
                  <a:pt x="21622" y="10427"/>
                </a:lnTo>
                <a:lnTo>
                  <a:pt x="21645" y="10111"/>
                </a:lnTo>
                <a:lnTo>
                  <a:pt x="21622" y="9608"/>
                </a:lnTo>
                <a:lnTo>
                  <a:pt x="21577" y="9142"/>
                </a:lnTo>
                <a:lnTo>
                  <a:pt x="21465" y="8751"/>
                </a:lnTo>
                <a:lnTo>
                  <a:pt x="21363" y="8397"/>
                </a:lnTo>
                <a:lnTo>
                  <a:pt x="21206" y="8062"/>
                </a:lnTo>
                <a:lnTo>
                  <a:pt x="21037" y="7820"/>
                </a:lnTo>
                <a:lnTo>
                  <a:pt x="20846" y="7597"/>
                </a:lnTo>
                <a:lnTo>
                  <a:pt x="20643" y="7429"/>
                </a:lnTo>
                <a:lnTo>
                  <a:pt x="20452" y="7317"/>
                </a:lnTo>
                <a:lnTo>
                  <a:pt x="20238" y="7206"/>
                </a:lnTo>
                <a:lnTo>
                  <a:pt x="20025" y="7168"/>
                </a:lnTo>
                <a:lnTo>
                  <a:pt x="19822" y="7206"/>
                </a:lnTo>
                <a:lnTo>
                  <a:pt x="19608" y="7243"/>
                </a:lnTo>
                <a:lnTo>
                  <a:pt x="19440" y="7355"/>
                </a:lnTo>
                <a:lnTo>
                  <a:pt x="19271" y="7504"/>
                </a:lnTo>
                <a:lnTo>
                  <a:pt x="19136" y="7708"/>
                </a:lnTo>
                <a:lnTo>
                  <a:pt x="19012" y="7895"/>
                </a:lnTo>
                <a:lnTo>
                  <a:pt x="18832" y="8025"/>
                </a:lnTo>
                <a:lnTo>
                  <a:pt x="18663" y="8174"/>
                </a:lnTo>
                <a:lnTo>
                  <a:pt x="18472" y="8248"/>
                </a:lnTo>
                <a:lnTo>
                  <a:pt x="18270" y="8286"/>
                </a:lnTo>
                <a:lnTo>
                  <a:pt x="18078" y="8323"/>
                </a:lnTo>
                <a:lnTo>
                  <a:pt x="17887" y="8323"/>
                </a:lnTo>
                <a:lnTo>
                  <a:pt x="17696" y="8248"/>
                </a:lnTo>
                <a:lnTo>
                  <a:pt x="17493" y="8174"/>
                </a:lnTo>
                <a:lnTo>
                  <a:pt x="17302" y="8062"/>
                </a:lnTo>
                <a:lnTo>
                  <a:pt x="17133" y="7969"/>
                </a:lnTo>
                <a:lnTo>
                  <a:pt x="16976" y="7783"/>
                </a:lnTo>
                <a:lnTo>
                  <a:pt x="16852" y="7597"/>
                </a:lnTo>
                <a:lnTo>
                  <a:pt x="16740" y="7429"/>
                </a:lnTo>
                <a:lnTo>
                  <a:pt x="16672" y="7168"/>
                </a:lnTo>
                <a:lnTo>
                  <a:pt x="16638" y="6926"/>
                </a:lnTo>
                <a:lnTo>
                  <a:pt x="16616" y="6498"/>
                </a:lnTo>
                <a:lnTo>
                  <a:pt x="16616" y="5772"/>
                </a:lnTo>
                <a:lnTo>
                  <a:pt x="16650" y="4915"/>
                </a:lnTo>
                <a:lnTo>
                  <a:pt x="16695" y="3928"/>
                </a:lnTo>
                <a:lnTo>
                  <a:pt x="16762" y="2960"/>
                </a:lnTo>
                <a:lnTo>
                  <a:pt x="16830" y="1992"/>
                </a:lnTo>
                <a:lnTo>
                  <a:pt x="16908" y="1173"/>
                </a:lnTo>
                <a:lnTo>
                  <a:pt x="16976" y="521"/>
                </a:lnTo>
                <a:lnTo>
                  <a:pt x="16953" y="521"/>
                </a:lnTo>
                <a:lnTo>
                  <a:pt x="16931" y="521"/>
                </a:lnTo>
                <a:lnTo>
                  <a:pt x="16267" y="484"/>
                </a:lnTo>
                <a:lnTo>
                  <a:pt x="15637" y="428"/>
                </a:lnTo>
                <a:lnTo>
                  <a:pt x="15063" y="353"/>
                </a:lnTo>
                <a:lnTo>
                  <a:pt x="14523" y="279"/>
                </a:lnTo>
                <a:lnTo>
                  <a:pt x="14040" y="167"/>
                </a:lnTo>
                <a:lnTo>
                  <a:pt x="13635" y="93"/>
                </a:lnTo>
                <a:lnTo>
                  <a:pt x="13331" y="18"/>
                </a:lnTo>
                <a:lnTo>
                  <a:pt x="13117" y="18"/>
                </a:lnTo>
                <a:lnTo>
                  <a:pt x="12982" y="18"/>
                </a:lnTo>
                <a:lnTo>
                  <a:pt x="12858" y="130"/>
                </a:lnTo>
                <a:lnTo>
                  <a:pt x="12723" y="279"/>
                </a:lnTo>
                <a:lnTo>
                  <a:pt x="12622" y="446"/>
                </a:lnTo>
                <a:lnTo>
                  <a:pt x="12510" y="670"/>
                </a:lnTo>
                <a:lnTo>
                  <a:pt x="12419" y="912"/>
                </a:lnTo>
                <a:lnTo>
                  <a:pt x="12363" y="1210"/>
                </a:lnTo>
                <a:lnTo>
                  <a:pt x="12318" y="1526"/>
                </a:lnTo>
                <a:lnTo>
                  <a:pt x="12273" y="1843"/>
                </a:lnTo>
                <a:lnTo>
                  <a:pt x="12251" y="2215"/>
                </a:lnTo>
                <a:lnTo>
                  <a:pt x="12273" y="2532"/>
                </a:lnTo>
                <a:lnTo>
                  <a:pt x="12318" y="2886"/>
                </a:lnTo>
                <a:lnTo>
                  <a:pt x="12386" y="3240"/>
                </a:lnTo>
                <a:lnTo>
                  <a:pt x="12464" y="3556"/>
                </a:lnTo>
                <a:lnTo>
                  <a:pt x="12577" y="3891"/>
                </a:lnTo>
                <a:lnTo>
                  <a:pt x="12746" y="4171"/>
                </a:lnTo>
                <a:lnTo>
                  <a:pt x="12926" y="4487"/>
                </a:lnTo>
                <a:lnTo>
                  <a:pt x="13050" y="4860"/>
                </a:lnTo>
                <a:lnTo>
                  <a:pt x="13162" y="5251"/>
                </a:lnTo>
                <a:lnTo>
                  <a:pt x="13218" y="5604"/>
                </a:lnTo>
                <a:lnTo>
                  <a:pt x="13263" y="5995"/>
                </a:lnTo>
                <a:lnTo>
                  <a:pt x="13241" y="6386"/>
                </a:lnTo>
                <a:lnTo>
                  <a:pt x="13218" y="6740"/>
                </a:lnTo>
                <a:lnTo>
                  <a:pt x="13139" y="7094"/>
                </a:lnTo>
                <a:lnTo>
                  <a:pt x="13050" y="7429"/>
                </a:lnTo>
                <a:lnTo>
                  <a:pt x="12903" y="7746"/>
                </a:lnTo>
                <a:lnTo>
                  <a:pt x="12723" y="8025"/>
                </a:lnTo>
                <a:lnTo>
                  <a:pt x="12532" y="8286"/>
                </a:lnTo>
                <a:lnTo>
                  <a:pt x="12318" y="8491"/>
                </a:lnTo>
                <a:lnTo>
                  <a:pt x="12060" y="8677"/>
                </a:lnTo>
                <a:lnTo>
                  <a:pt x="11756" y="8788"/>
                </a:lnTo>
                <a:lnTo>
                  <a:pt x="11452" y="8826"/>
                </a:lnTo>
                <a:lnTo>
                  <a:pt x="11283" y="8826"/>
                </a:lnTo>
                <a:lnTo>
                  <a:pt x="11126" y="8826"/>
                </a:lnTo>
                <a:lnTo>
                  <a:pt x="11002" y="8788"/>
                </a:lnTo>
                <a:lnTo>
                  <a:pt x="10845" y="8714"/>
                </a:lnTo>
                <a:lnTo>
                  <a:pt x="10721" y="8640"/>
                </a:lnTo>
                <a:lnTo>
                  <a:pt x="10608" y="8565"/>
                </a:lnTo>
                <a:lnTo>
                  <a:pt x="10485" y="8453"/>
                </a:lnTo>
                <a:lnTo>
                  <a:pt x="10372" y="8323"/>
                </a:lnTo>
                <a:lnTo>
                  <a:pt x="10181" y="8062"/>
                </a:lnTo>
                <a:lnTo>
                  <a:pt x="10035" y="7746"/>
                </a:lnTo>
                <a:lnTo>
                  <a:pt x="9900" y="7392"/>
                </a:lnTo>
                <a:lnTo>
                  <a:pt x="9787" y="7001"/>
                </a:lnTo>
                <a:lnTo>
                  <a:pt x="9731" y="6610"/>
                </a:lnTo>
                <a:lnTo>
                  <a:pt x="9686" y="6219"/>
                </a:lnTo>
                <a:lnTo>
                  <a:pt x="9663" y="5772"/>
                </a:lnTo>
                <a:lnTo>
                  <a:pt x="9686" y="5381"/>
                </a:lnTo>
                <a:lnTo>
                  <a:pt x="9753" y="4990"/>
                </a:lnTo>
                <a:lnTo>
                  <a:pt x="9832" y="4636"/>
                </a:lnTo>
                <a:lnTo>
                  <a:pt x="9945" y="4320"/>
                </a:lnTo>
                <a:lnTo>
                  <a:pt x="10068" y="4022"/>
                </a:lnTo>
                <a:lnTo>
                  <a:pt x="10203" y="3817"/>
                </a:lnTo>
                <a:lnTo>
                  <a:pt x="10316" y="3593"/>
                </a:lnTo>
                <a:lnTo>
                  <a:pt x="10395" y="3351"/>
                </a:lnTo>
                <a:lnTo>
                  <a:pt x="10462" y="3109"/>
                </a:lnTo>
                <a:lnTo>
                  <a:pt x="10507" y="2848"/>
                </a:lnTo>
                <a:lnTo>
                  <a:pt x="10530" y="2606"/>
                </a:lnTo>
                <a:lnTo>
                  <a:pt x="10507" y="2346"/>
                </a:lnTo>
                <a:lnTo>
                  <a:pt x="10462" y="2141"/>
                </a:lnTo>
                <a:lnTo>
                  <a:pt x="10395" y="1880"/>
                </a:lnTo>
                <a:lnTo>
                  <a:pt x="10293" y="1638"/>
                </a:lnTo>
                <a:lnTo>
                  <a:pt x="10158" y="1415"/>
                </a:lnTo>
                <a:lnTo>
                  <a:pt x="9967" y="1210"/>
                </a:lnTo>
                <a:lnTo>
                  <a:pt x="9753" y="986"/>
                </a:lnTo>
                <a:lnTo>
                  <a:pt x="9495" y="819"/>
                </a:lnTo>
                <a:lnTo>
                  <a:pt x="9191" y="670"/>
                </a:lnTo>
                <a:lnTo>
                  <a:pt x="8842" y="521"/>
                </a:lnTo>
                <a:lnTo>
                  <a:pt x="8471" y="446"/>
                </a:lnTo>
                <a:lnTo>
                  <a:pt x="7998" y="428"/>
                </a:lnTo>
                <a:lnTo>
                  <a:pt x="7413" y="428"/>
                </a:lnTo>
                <a:lnTo>
                  <a:pt x="6817" y="446"/>
                </a:lnTo>
                <a:lnTo>
                  <a:pt x="6187" y="521"/>
                </a:lnTo>
                <a:lnTo>
                  <a:pt x="5602" y="633"/>
                </a:lnTo>
                <a:lnTo>
                  <a:pt x="5107" y="744"/>
                </a:lnTo>
                <a:lnTo>
                  <a:pt x="4725" y="856"/>
                </a:lnTo>
                <a:lnTo>
                  <a:pt x="4848" y="1564"/>
                </a:lnTo>
                <a:lnTo>
                  <a:pt x="5028" y="2495"/>
                </a:lnTo>
                <a:lnTo>
                  <a:pt x="5175" y="3556"/>
                </a:lnTo>
                <a:lnTo>
                  <a:pt x="5298" y="4673"/>
                </a:lnTo>
                <a:lnTo>
                  <a:pt x="5343" y="5213"/>
                </a:lnTo>
                <a:lnTo>
                  <a:pt x="5388" y="5753"/>
                </a:lnTo>
                <a:lnTo>
                  <a:pt x="5411" y="6275"/>
                </a:lnTo>
                <a:lnTo>
                  <a:pt x="5411" y="6740"/>
                </a:lnTo>
                <a:lnTo>
                  <a:pt x="5366" y="7168"/>
                </a:lnTo>
                <a:lnTo>
                  <a:pt x="5321" y="7541"/>
                </a:lnTo>
                <a:lnTo>
                  <a:pt x="5287" y="7708"/>
                </a:lnTo>
                <a:lnTo>
                  <a:pt x="5242" y="7857"/>
                </a:lnTo>
                <a:lnTo>
                  <a:pt x="5197" y="7969"/>
                </a:lnTo>
                <a:lnTo>
                  <a:pt x="5130" y="8062"/>
                </a:lnTo>
                <a:lnTo>
                  <a:pt x="5006" y="8248"/>
                </a:lnTo>
                <a:lnTo>
                  <a:pt x="4848" y="8397"/>
                </a:lnTo>
                <a:lnTo>
                  <a:pt x="4725" y="8528"/>
                </a:lnTo>
                <a:lnTo>
                  <a:pt x="4567" y="8640"/>
                </a:lnTo>
                <a:lnTo>
                  <a:pt x="4421" y="8714"/>
                </a:lnTo>
                <a:lnTo>
                  <a:pt x="4263" y="8751"/>
                </a:lnTo>
                <a:lnTo>
                  <a:pt x="4095" y="8788"/>
                </a:lnTo>
                <a:lnTo>
                  <a:pt x="3948" y="8788"/>
                </a:lnTo>
                <a:lnTo>
                  <a:pt x="3791" y="8751"/>
                </a:lnTo>
                <a:lnTo>
                  <a:pt x="3667" y="8714"/>
                </a:lnTo>
                <a:lnTo>
                  <a:pt x="3510" y="8677"/>
                </a:lnTo>
                <a:lnTo>
                  <a:pt x="3386" y="8602"/>
                </a:lnTo>
                <a:lnTo>
                  <a:pt x="3251" y="8491"/>
                </a:lnTo>
                <a:lnTo>
                  <a:pt x="3127" y="8360"/>
                </a:lnTo>
                <a:lnTo>
                  <a:pt x="3015" y="8248"/>
                </a:lnTo>
                <a:lnTo>
                  <a:pt x="2925" y="8062"/>
                </a:lnTo>
                <a:lnTo>
                  <a:pt x="2778" y="7857"/>
                </a:lnTo>
                <a:lnTo>
                  <a:pt x="2610" y="7671"/>
                </a:lnTo>
                <a:lnTo>
                  <a:pt x="2407" y="7541"/>
                </a:lnTo>
                <a:lnTo>
                  <a:pt x="2171" y="7466"/>
                </a:lnTo>
                <a:lnTo>
                  <a:pt x="1957" y="7429"/>
                </a:lnTo>
                <a:lnTo>
                  <a:pt x="1698" y="7429"/>
                </a:lnTo>
                <a:lnTo>
                  <a:pt x="1462" y="7466"/>
                </a:lnTo>
                <a:lnTo>
                  <a:pt x="1226" y="7559"/>
                </a:lnTo>
                <a:lnTo>
                  <a:pt x="989" y="7708"/>
                </a:lnTo>
                <a:lnTo>
                  <a:pt x="776" y="7932"/>
                </a:lnTo>
                <a:lnTo>
                  <a:pt x="551" y="8211"/>
                </a:lnTo>
                <a:lnTo>
                  <a:pt x="382" y="8528"/>
                </a:lnTo>
                <a:lnTo>
                  <a:pt x="315" y="8714"/>
                </a:lnTo>
                <a:lnTo>
                  <a:pt x="236" y="8919"/>
                </a:lnTo>
                <a:lnTo>
                  <a:pt x="191" y="9142"/>
                </a:lnTo>
                <a:lnTo>
                  <a:pt x="123" y="9347"/>
                </a:lnTo>
                <a:lnTo>
                  <a:pt x="78" y="9608"/>
                </a:lnTo>
                <a:lnTo>
                  <a:pt x="56" y="9887"/>
                </a:lnTo>
                <a:lnTo>
                  <a:pt x="33" y="10185"/>
                </a:lnTo>
                <a:lnTo>
                  <a:pt x="33" y="10464"/>
                </a:lnTo>
                <a:lnTo>
                  <a:pt x="33" y="10706"/>
                </a:lnTo>
                <a:lnTo>
                  <a:pt x="56" y="10967"/>
                </a:lnTo>
                <a:lnTo>
                  <a:pt x="78" y="11172"/>
                </a:lnTo>
                <a:lnTo>
                  <a:pt x="123" y="11395"/>
                </a:lnTo>
                <a:lnTo>
                  <a:pt x="168" y="11600"/>
                </a:lnTo>
                <a:lnTo>
                  <a:pt x="236" y="11786"/>
                </a:lnTo>
                <a:lnTo>
                  <a:pt x="292" y="11973"/>
                </a:lnTo>
                <a:lnTo>
                  <a:pt x="382" y="12140"/>
                </a:lnTo>
                <a:lnTo>
                  <a:pt x="540" y="12419"/>
                </a:lnTo>
                <a:lnTo>
                  <a:pt x="731" y="12680"/>
                </a:lnTo>
                <a:lnTo>
                  <a:pt x="944" y="12866"/>
                </a:lnTo>
                <a:lnTo>
                  <a:pt x="1158" y="12997"/>
                </a:lnTo>
                <a:lnTo>
                  <a:pt x="1395" y="13108"/>
                </a:lnTo>
                <a:lnTo>
                  <a:pt x="1608" y="13183"/>
                </a:lnTo>
                <a:lnTo>
                  <a:pt x="1856" y="13183"/>
                </a:lnTo>
                <a:lnTo>
                  <a:pt x="2070" y="13146"/>
                </a:lnTo>
                <a:lnTo>
                  <a:pt x="2261" y="13071"/>
                </a:lnTo>
                <a:lnTo>
                  <a:pt x="2430" y="12960"/>
                </a:lnTo>
                <a:lnTo>
                  <a:pt x="2587" y="12792"/>
                </a:lnTo>
                <a:lnTo>
                  <a:pt x="2688" y="12606"/>
                </a:lnTo>
                <a:lnTo>
                  <a:pt x="2801" y="12419"/>
                </a:lnTo>
                <a:lnTo>
                  <a:pt x="2925" y="12289"/>
                </a:lnTo>
                <a:lnTo>
                  <a:pt x="3082" y="12177"/>
                </a:lnTo>
                <a:lnTo>
                  <a:pt x="3228" y="12103"/>
                </a:lnTo>
                <a:lnTo>
                  <a:pt x="3408" y="12103"/>
                </a:lnTo>
                <a:lnTo>
                  <a:pt x="3577" y="12103"/>
                </a:lnTo>
                <a:lnTo>
                  <a:pt x="3723" y="12177"/>
                </a:lnTo>
                <a:lnTo>
                  <a:pt x="3903" y="12252"/>
                </a:lnTo>
                <a:lnTo>
                  <a:pt x="4072" y="12364"/>
                </a:lnTo>
                <a:lnTo>
                  <a:pt x="4230" y="12494"/>
                </a:lnTo>
                <a:lnTo>
                  <a:pt x="4353" y="12643"/>
                </a:lnTo>
                <a:lnTo>
                  <a:pt x="4488" y="12829"/>
                </a:lnTo>
                <a:lnTo>
                  <a:pt x="4567" y="13034"/>
                </a:lnTo>
                <a:lnTo>
                  <a:pt x="4657" y="13257"/>
                </a:lnTo>
                <a:lnTo>
                  <a:pt x="4702" y="13462"/>
                </a:lnTo>
                <a:lnTo>
                  <a:pt x="4725" y="13686"/>
                </a:lnTo>
                <a:lnTo>
                  <a:pt x="4702" y="14282"/>
                </a:lnTo>
                <a:lnTo>
                  <a:pt x="4657" y="15045"/>
                </a:lnTo>
                <a:lnTo>
                  <a:pt x="4612" y="15976"/>
                </a:lnTo>
                <a:lnTo>
                  <a:pt x="4590" y="16926"/>
                </a:lnTo>
                <a:lnTo>
                  <a:pt x="4567" y="17968"/>
                </a:lnTo>
                <a:lnTo>
                  <a:pt x="4567" y="19011"/>
                </a:lnTo>
                <a:lnTo>
                  <a:pt x="4590" y="19514"/>
                </a:lnTo>
                <a:lnTo>
                  <a:pt x="4612" y="19980"/>
                </a:lnTo>
                <a:lnTo>
                  <a:pt x="4657" y="20426"/>
                </a:lnTo>
                <a:lnTo>
                  <a:pt x="4725" y="20836"/>
                </a:lnTo>
                <a:lnTo>
                  <a:pt x="4848" y="20929"/>
                </a:lnTo>
                <a:lnTo>
                  <a:pt x="5040" y="21004"/>
                </a:lnTo>
                <a:lnTo>
                  <a:pt x="5265" y="21078"/>
                </a:lnTo>
                <a:lnTo>
                  <a:pt x="5478" y="21115"/>
                </a:lnTo>
                <a:lnTo>
                  <a:pt x="6041" y="21115"/>
                </a:lnTo>
                <a:lnTo>
                  <a:pt x="6637" y="21078"/>
                </a:lnTo>
                <a:lnTo>
                  <a:pt x="7312" y="21004"/>
                </a:lnTo>
                <a:lnTo>
                  <a:pt x="7998" y="20929"/>
                </a:lnTo>
                <a:lnTo>
                  <a:pt x="8696" y="20855"/>
                </a:lnTo>
                <a:lnTo>
                  <a:pt x="9360" y="20836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31" name="Puzzle3"/>
          <p:cNvSpPr>
            <a:spLocks noEditPoints="1" noChangeArrowheads="1"/>
          </p:cNvSpPr>
          <p:nvPr/>
        </p:nvSpPr>
        <p:spPr bwMode="auto">
          <a:xfrm>
            <a:off x="4630586" y="3766803"/>
            <a:ext cx="1012316" cy="1221887"/>
          </a:xfrm>
          <a:custGeom>
            <a:avLst/>
            <a:gdLst>
              <a:gd name="T0" fmla="*/ 10391 w 21600"/>
              <a:gd name="T1" fmla="*/ 15806 h 21600"/>
              <a:gd name="T2" fmla="*/ 20551 w 21600"/>
              <a:gd name="T3" fmla="*/ 21088 h 21600"/>
              <a:gd name="T4" fmla="*/ 13180 w 21600"/>
              <a:gd name="T5" fmla="*/ 13801 h 21600"/>
              <a:gd name="T6" fmla="*/ 20551 w 21600"/>
              <a:gd name="T7" fmla="*/ 7025 h 21600"/>
              <a:gd name="T8" fmla="*/ 10500 w 21600"/>
              <a:gd name="T9" fmla="*/ 52 h 21600"/>
              <a:gd name="T10" fmla="*/ 692 w 21600"/>
              <a:gd name="T11" fmla="*/ 6802 h 21600"/>
              <a:gd name="T12" fmla="*/ 8064 w 21600"/>
              <a:gd name="T13" fmla="*/ 13526 h 21600"/>
              <a:gd name="T14" fmla="*/ 692 w 21600"/>
              <a:gd name="T15" fmla="*/ 21088 h 21600"/>
              <a:gd name="T16" fmla="*/ 2273 w 21600"/>
              <a:gd name="T17" fmla="*/ 7719 h 21600"/>
              <a:gd name="T18" fmla="*/ 19149 w 21600"/>
              <a:gd name="T19" fmla="*/ 20237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6625" y="20892"/>
                </a:moveTo>
                <a:lnTo>
                  <a:pt x="7105" y="21023"/>
                </a:lnTo>
                <a:lnTo>
                  <a:pt x="7513" y="21088"/>
                </a:lnTo>
                <a:lnTo>
                  <a:pt x="7922" y="21115"/>
                </a:lnTo>
                <a:lnTo>
                  <a:pt x="8242" y="21115"/>
                </a:lnTo>
                <a:lnTo>
                  <a:pt x="8544" y="21062"/>
                </a:lnTo>
                <a:lnTo>
                  <a:pt x="8810" y="20997"/>
                </a:lnTo>
                <a:lnTo>
                  <a:pt x="9023" y="20892"/>
                </a:lnTo>
                <a:lnTo>
                  <a:pt x="9148" y="20761"/>
                </a:lnTo>
                <a:lnTo>
                  <a:pt x="9290" y="20616"/>
                </a:lnTo>
                <a:lnTo>
                  <a:pt x="9361" y="20459"/>
                </a:lnTo>
                <a:lnTo>
                  <a:pt x="9396" y="20289"/>
                </a:lnTo>
                <a:lnTo>
                  <a:pt x="9396" y="20092"/>
                </a:lnTo>
                <a:lnTo>
                  <a:pt x="9325" y="19909"/>
                </a:lnTo>
                <a:lnTo>
                  <a:pt x="9219" y="19738"/>
                </a:lnTo>
                <a:lnTo>
                  <a:pt x="9094" y="19555"/>
                </a:lnTo>
                <a:lnTo>
                  <a:pt x="8917" y="19384"/>
                </a:lnTo>
                <a:lnTo>
                  <a:pt x="8650" y="19162"/>
                </a:lnTo>
                <a:lnTo>
                  <a:pt x="8437" y="18900"/>
                </a:lnTo>
                <a:lnTo>
                  <a:pt x="8277" y="18624"/>
                </a:lnTo>
                <a:lnTo>
                  <a:pt x="8135" y="18349"/>
                </a:lnTo>
                <a:lnTo>
                  <a:pt x="8028" y="18048"/>
                </a:lnTo>
                <a:lnTo>
                  <a:pt x="7993" y="17746"/>
                </a:lnTo>
                <a:lnTo>
                  <a:pt x="7993" y="17471"/>
                </a:lnTo>
                <a:lnTo>
                  <a:pt x="8028" y="17169"/>
                </a:lnTo>
                <a:lnTo>
                  <a:pt x="8135" y="16920"/>
                </a:lnTo>
                <a:lnTo>
                  <a:pt x="8277" y="16671"/>
                </a:lnTo>
                <a:lnTo>
                  <a:pt x="8366" y="16540"/>
                </a:lnTo>
                <a:lnTo>
                  <a:pt x="8473" y="16409"/>
                </a:lnTo>
                <a:lnTo>
                  <a:pt x="8615" y="16317"/>
                </a:lnTo>
                <a:lnTo>
                  <a:pt x="8739" y="16213"/>
                </a:lnTo>
                <a:lnTo>
                  <a:pt x="8881" y="16134"/>
                </a:lnTo>
                <a:lnTo>
                  <a:pt x="9059" y="16055"/>
                </a:lnTo>
                <a:lnTo>
                  <a:pt x="9254" y="15990"/>
                </a:lnTo>
                <a:lnTo>
                  <a:pt x="9432" y="15911"/>
                </a:lnTo>
                <a:lnTo>
                  <a:pt x="9663" y="15885"/>
                </a:lnTo>
                <a:lnTo>
                  <a:pt x="9876" y="15833"/>
                </a:lnTo>
                <a:lnTo>
                  <a:pt x="10142" y="15806"/>
                </a:lnTo>
                <a:lnTo>
                  <a:pt x="10391" y="15806"/>
                </a:lnTo>
                <a:lnTo>
                  <a:pt x="10728" y="15806"/>
                </a:lnTo>
                <a:lnTo>
                  <a:pt x="10995" y="15806"/>
                </a:lnTo>
                <a:lnTo>
                  <a:pt x="11279" y="15833"/>
                </a:lnTo>
                <a:lnTo>
                  <a:pt x="11546" y="15885"/>
                </a:lnTo>
                <a:lnTo>
                  <a:pt x="11776" y="15937"/>
                </a:lnTo>
                <a:lnTo>
                  <a:pt x="12025" y="15990"/>
                </a:lnTo>
                <a:lnTo>
                  <a:pt x="12221" y="16055"/>
                </a:lnTo>
                <a:lnTo>
                  <a:pt x="12434" y="16134"/>
                </a:lnTo>
                <a:lnTo>
                  <a:pt x="12611" y="16213"/>
                </a:lnTo>
                <a:lnTo>
                  <a:pt x="12771" y="16317"/>
                </a:lnTo>
                <a:lnTo>
                  <a:pt x="12913" y="16409"/>
                </a:lnTo>
                <a:lnTo>
                  <a:pt x="13038" y="16514"/>
                </a:lnTo>
                <a:lnTo>
                  <a:pt x="13251" y="16737"/>
                </a:lnTo>
                <a:lnTo>
                  <a:pt x="13428" y="16986"/>
                </a:lnTo>
                <a:lnTo>
                  <a:pt x="13517" y="17248"/>
                </a:lnTo>
                <a:lnTo>
                  <a:pt x="13588" y="17523"/>
                </a:lnTo>
                <a:lnTo>
                  <a:pt x="13588" y="17799"/>
                </a:lnTo>
                <a:lnTo>
                  <a:pt x="13517" y="18074"/>
                </a:lnTo>
                <a:lnTo>
                  <a:pt x="13428" y="18323"/>
                </a:lnTo>
                <a:lnTo>
                  <a:pt x="13286" y="18572"/>
                </a:lnTo>
                <a:lnTo>
                  <a:pt x="13109" y="18808"/>
                </a:lnTo>
                <a:lnTo>
                  <a:pt x="12878" y="19031"/>
                </a:lnTo>
                <a:lnTo>
                  <a:pt x="12434" y="19411"/>
                </a:lnTo>
                <a:lnTo>
                  <a:pt x="12132" y="19738"/>
                </a:lnTo>
                <a:lnTo>
                  <a:pt x="12025" y="19856"/>
                </a:lnTo>
                <a:lnTo>
                  <a:pt x="11919" y="20014"/>
                </a:lnTo>
                <a:lnTo>
                  <a:pt x="11883" y="20132"/>
                </a:lnTo>
                <a:lnTo>
                  <a:pt x="11883" y="20263"/>
                </a:lnTo>
                <a:lnTo>
                  <a:pt x="11883" y="20394"/>
                </a:lnTo>
                <a:lnTo>
                  <a:pt x="11954" y="20485"/>
                </a:lnTo>
                <a:lnTo>
                  <a:pt x="12061" y="20590"/>
                </a:lnTo>
                <a:lnTo>
                  <a:pt x="12185" y="20695"/>
                </a:lnTo>
                <a:lnTo>
                  <a:pt x="12327" y="20787"/>
                </a:lnTo>
                <a:lnTo>
                  <a:pt x="12540" y="20892"/>
                </a:lnTo>
                <a:lnTo>
                  <a:pt x="12771" y="20997"/>
                </a:lnTo>
                <a:lnTo>
                  <a:pt x="13073" y="21088"/>
                </a:lnTo>
                <a:lnTo>
                  <a:pt x="13428" y="21193"/>
                </a:lnTo>
                <a:lnTo>
                  <a:pt x="13873" y="21298"/>
                </a:lnTo>
                <a:lnTo>
                  <a:pt x="14317" y="21390"/>
                </a:lnTo>
                <a:lnTo>
                  <a:pt x="14778" y="21468"/>
                </a:lnTo>
                <a:lnTo>
                  <a:pt x="15294" y="21547"/>
                </a:lnTo>
                <a:lnTo>
                  <a:pt x="15809" y="21600"/>
                </a:lnTo>
                <a:lnTo>
                  <a:pt x="16359" y="21652"/>
                </a:lnTo>
                <a:lnTo>
                  <a:pt x="16875" y="21678"/>
                </a:lnTo>
                <a:lnTo>
                  <a:pt x="17407" y="21678"/>
                </a:lnTo>
                <a:lnTo>
                  <a:pt x="17958" y="21678"/>
                </a:lnTo>
                <a:lnTo>
                  <a:pt x="18473" y="21652"/>
                </a:lnTo>
                <a:lnTo>
                  <a:pt x="18953" y="21573"/>
                </a:lnTo>
                <a:lnTo>
                  <a:pt x="19397" y="21495"/>
                </a:lnTo>
                <a:lnTo>
                  <a:pt x="19841" y="21390"/>
                </a:lnTo>
                <a:lnTo>
                  <a:pt x="20214" y="21272"/>
                </a:lnTo>
                <a:lnTo>
                  <a:pt x="20551" y="21088"/>
                </a:lnTo>
                <a:lnTo>
                  <a:pt x="20480" y="20787"/>
                </a:lnTo>
                <a:lnTo>
                  <a:pt x="20409" y="20485"/>
                </a:lnTo>
                <a:lnTo>
                  <a:pt x="20356" y="20158"/>
                </a:lnTo>
                <a:lnTo>
                  <a:pt x="20356" y="19804"/>
                </a:lnTo>
                <a:lnTo>
                  <a:pt x="20321" y="19083"/>
                </a:lnTo>
                <a:lnTo>
                  <a:pt x="20356" y="18349"/>
                </a:lnTo>
                <a:lnTo>
                  <a:pt x="20409" y="17641"/>
                </a:lnTo>
                <a:lnTo>
                  <a:pt x="20480" y="17012"/>
                </a:lnTo>
                <a:lnTo>
                  <a:pt x="20551" y="16488"/>
                </a:lnTo>
                <a:lnTo>
                  <a:pt x="20551" y="16055"/>
                </a:lnTo>
                <a:lnTo>
                  <a:pt x="20551" y="15911"/>
                </a:lnTo>
                <a:lnTo>
                  <a:pt x="20445" y="15754"/>
                </a:lnTo>
                <a:lnTo>
                  <a:pt x="20356" y="15610"/>
                </a:lnTo>
                <a:lnTo>
                  <a:pt x="20178" y="15452"/>
                </a:lnTo>
                <a:lnTo>
                  <a:pt x="20001" y="15334"/>
                </a:lnTo>
                <a:lnTo>
                  <a:pt x="19770" y="15230"/>
                </a:lnTo>
                <a:lnTo>
                  <a:pt x="19521" y="15125"/>
                </a:lnTo>
                <a:lnTo>
                  <a:pt x="19290" y="15059"/>
                </a:lnTo>
                <a:lnTo>
                  <a:pt x="19024" y="15007"/>
                </a:lnTo>
                <a:lnTo>
                  <a:pt x="18740" y="14954"/>
                </a:lnTo>
                <a:lnTo>
                  <a:pt x="18509" y="14954"/>
                </a:lnTo>
                <a:lnTo>
                  <a:pt x="18225" y="14954"/>
                </a:lnTo>
                <a:lnTo>
                  <a:pt x="17994" y="15007"/>
                </a:lnTo>
                <a:lnTo>
                  <a:pt x="17763" y="15085"/>
                </a:lnTo>
                <a:lnTo>
                  <a:pt x="17550" y="15177"/>
                </a:lnTo>
                <a:lnTo>
                  <a:pt x="17372" y="15308"/>
                </a:lnTo>
                <a:lnTo>
                  <a:pt x="17176" y="15426"/>
                </a:lnTo>
                <a:lnTo>
                  <a:pt x="16928" y="15557"/>
                </a:lnTo>
                <a:lnTo>
                  <a:pt x="16661" y="15636"/>
                </a:lnTo>
                <a:lnTo>
                  <a:pt x="16359" y="15688"/>
                </a:lnTo>
                <a:lnTo>
                  <a:pt x="16022" y="15715"/>
                </a:lnTo>
                <a:lnTo>
                  <a:pt x="15667" y="15688"/>
                </a:lnTo>
                <a:lnTo>
                  <a:pt x="15294" y="15662"/>
                </a:lnTo>
                <a:lnTo>
                  <a:pt x="14956" y="15583"/>
                </a:lnTo>
                <a:lnTo>
                  <a:pt x="14619" y="15479"/>
                </a:lnTo>
                <a:lnTo>
                  <a:pt x="14281" y="15334"/>
                </a:lnTo>
                <a:lnTo>
                  <a:pt x="13961" y="15177"/>
                </a:lnTo>
                <a:lnTo>
                  <a:pt x="13695" y="14981"/>
                </a:lnTo>
                <a:lnTo>
                  <a:pt x="13588" y="14850"/>
                </a:lnTo>
                <a:lnTo>
                  <a:pt x="13482" y="14732"/>
                </a:lnTo>
                <a:lnTo>
                  <a:pt x="13393" y="14600"/>
                </a:lnTo>
                <a:lnTo>
                  <a:pt x="13322" y="14456"/>
                </a:lnTo>
                <a:lnTo>
                  <a:pt x="13251" y="14299"/>
                </a:lnTo>
                <a:lnTo>
                  <a:pt x="13215" y="14155"/>
                </a:lnTo>
                <a:lnTo>
                  <a:pt x="13180" y="13971"/>
                </a:lnTo>
                <a:lnTo>
                  <a:pt x="13180" y="13801"/>
                </a:lnTo>
                <a:lnTo>
                  <a:pt x="13180" y="13591"/>
                </a:lnTo>
                <a:lnTo>
                  <a:pt x="13215" y="13395"/>
                </a:lnTo>
                <a:lnTo>
                  <a:pt x="13251" y="13198"/>
                </a:lnTo>
                <a:lnTo>
                  <a:pt x="13322" y="13015"/>
                </a:lnTo>
                <a:lnTo>
                  <a:pt x="13393" y="12870"/>
                </a:lnTo>
                <a:lnTo>
                  <a:pt x="13482" y="12713"/>
                </a:lnTo>
                <a:lnTo>
                  <a:pt x="13588" y="12569"/>
                </a:lnTo>
                <a:lnTo>
                  <a:pt x="13730" y="12438"/>
                </a:lnTo>
                <a:lnTo>
                  <a:pt x="13997" y="12215"/>
                </a:lnTo>
                <a:lnTo>
                  <a:pt x="14334" y="12005"/>
                </a:lnTo>
                <a:lnTo>
                  <a:pt x="14690" y="11861"/>
                </a:lnTo>
                <a:lnTo>
                  <a:pt x="15063" y="11756"/>
                </a:lnTo>
                <a:lnTo>
                  <a:pt x="15436" y="11678"/>
                </a:lnTo>
                <a:lnTo>
                  <a:pt x="15809" y="11638"/>
                </a:lnTo>
                <a:lnTo>
                  <a:pt x="16182" y="11638"/>
                </a:lnTo>
                <a:lnTo>
                  <a:pt x="16555" y="11678"/>
                </a:lnTo>
                <a:lnTo>
                  <a:pt x="16910" y="11730"/>
                </a:lnTo>
                <a:lnTo>
                  <a:pt x="17248" y="11835"/>
                </a:lnTo>
                <a:lnTo>
                  <a:pt x="17514" y="11966"/>
                </a:lnTo>
                <a:lnTo>
                  <a:pt x="17763" y="12110"/>
                </a:lnTo>
                <a:lnTo>
                  <a:pt x="17887" y="12215"/>
                </a:lnTo>
                <a:lnTo>
                  <a:pt x="18065" y="12307"/>
                </a:lnTo>
                <a:lnTo>
                  <a:pt x="18260" y="12412"/>
                </a:lnTo>
                <a:lnTo>
                  <a:pt x="18438" y="12464"/>
                </a:lnTo>
                <a:lnTo>
                  <a:pt x="18669" y="12543"/>
                </a:lnTo>
                <a:lnTo>
                  <a:pt x="18882" y="12569"/>
                </a:lnTo>
                <a:lnTo>
                  <a:pt x="19113" y="12595"/>
                </a:lnTo>
                <a:lnTo>
                  <a:pt x="19361" y="12608"/>
                </a:lnTo>
                <a:lnTo>
                  <a:pt x="19592" y="12608"/>
                </a:lnTo>
                <a:lnTo>
                  <a:pt x="19841" y="12595"/>
                </a:lnTo>
                <a:lnTo>
                  <a:pt x="20072" y="12543"/>
                </a:lnTo>
                <a:lnTo>
                  <a:pt x="20321" y="12490"/>
                </a:lnTo>
                <a:lnTo>
                  <a:pt x="20551" y="12438"/>
                </a:lnTo>
                <a:lnTo>
                  <a:pt x="20800" y="12333"/>
                </a:lnTo>
                <a:lnTo>
                  <a:pt x="20996" y="12241"/>
                </a:lnTo>
                <a:lnTo>
                  <a:pt x="21244" y="12110"/>
                </a:lnTo>
                <a:lnTo>
                  <a:pt x="21298" y="12032"/>
                </a:lnTo>
                <a:lnTo>
                  <a:pt x="21404" y="11966"/>
                </a:lnTo>
                <a:lnTo>
                  <a:pt x="21475" y="11861"/>
                </a:lnTo>
                <a:lnTo>
                  <a:pt x="21511" y="11730"/>
                </a:lnTo>
                <a:lnTo>
                  <a:pt x="21617" y="11481"/>
                </a:lnTo>
                <a:lnTo>
                  <a:pt x="21653" y="11180"/>
                </a:lnTo>
                <a:lnTo>
                  <a:pt x="21653" y="10826"/>
                </a:lnTo>
                <a:lnTo>
                  <a:pt x="21653" y="10472"/>
                </a:lnTo>
                <a:lnTo>
                  <a:pt x="21582" y="10092"/>
                </a:lnTo>
                <a:lnTo>
                  <a:pt x="21511" y="9725"/>
                </a:lnTo>
                <a:lnTo>
                  <a:pt x="21298" y="8912"/>
                </a:lnTo>
                <a:lnTo>
                  <a:pt x="21067" y="8191"/>
                </a:lnTo>
                <a:lnTo>
                  <a:pt x="20800" y="7536"/>
                </a:lnTo>
                <a:lnTo>
                  <a:pt x="20551" y="7025"/>
                </a:lnTo>
                <a:lnTo>
                  <a:pt x="20001" y="7103"/>
                </a:lnTo>
                <a:lnTo>
                  <a:pt x="19432" y="7156"/>
                </a:lnTo>
                <a:lnTo>
                  <a:pt x="18846" y="7208"/>
                </a:lnTo>
                <a:lnTo>
                  <a:pt x="18225" y="7208"/>
                </a:lnTo>
                <a:lnTo>
                  <a:pt x="17656" y="7208"/>
                </a:lnTo>
                <a:lnTo>
                  <a:pt x="17070" y="7182"/>
                </a:lnTo>
                <a:lnTo>
                  <a:pt x="16484" y="7156"/>
                </a:lnTo>
                <a:lnTo>
                  <a:pt x="15986" y="7103"/>
                </a:lnTo>
                <a:lnTo>
                  <a:pt x="14992" y="6999"/>
                </a:lnTo>
                <a:lnTo>
                  <a:pt x="14210" y="6907"/>
                </a:lnTo>
                <a:lnTo>
                  <a:pt x="13695" y="6828"/>
                </a:lnTo>
                <a:lnTo>
                  <a:pt x="13517" y="6802"/>
                </a:lnTo>
                <a:lnTo>
                  <a:pt x="13073" y="6645"/>
                </a:lnTo>
                <a:lnTo>
                  <a:pt x="12700" y="6474"/>
                </a:lnTo>
                <a:lnTo>
                  <a:pt x="12363" y="6304"/>
                </a:lnTo>
                <a:lnTo>
                  <a:pt x="12132" y="6094"/>
                </a:lnTo>
                <a:lnTo>
                  <a:pt x="11919" y="5871"/>
                </a:lnTo>
                <a:lnTo>
                  <a:pt x="11776" y="5649"/>
                </a:lnTo>
                <a:lnTo>
                  <a:pt x="11688" y="5413"/>
                </a:lnTo>
                <a:lnTo>
                  <a:pt x="11617" y="5190"/>
                </a:lnTo>
                <a:lnTo>
                  <a:pt x="11617" y="4941"/>
                </a:lnTo>
                <a:lnTo>
                  <a:pt x="11652" y="4718"/>
                </a:lnTo>
                <a:lnTo>
                  <a:pt x="11723" y="4482"/>
                </a:lnTo>
                <a:lnTo>
                  <a:pt x="11812" y="4285"/>
                </a:lnTo>
                <a:lnTo>
                  <a:pt x="11919" y="4089"/>
                </a:lnTo>
                <a:lnTo>
                  <a:pt x="12096" y="3905"/>
                </a:lnTo>
                <a:lnTo>
                  <a:pt x="12292" y="3735"/>
                </a:lnTo>
                <a:lnTo>
                  <a:pt x="12505" y="3604"/>
                </a:lnTo>
                <a:lnTo>
                  <a:pt x="12700" y="3460"/>
                </a:lnTo>
                <a:lnTo>
                  <a:pt x="12878" y="3250"/>
                </a:lnTo>
                <a:lnTo>
                  <a:pt x="13038" y="3027"/>
                </a:lnTo>
                <a:lnTo>
                  <a:pt x="13180" y="2752"/>
                </a:lnTo>
                <a:lnTo>
                  <a:pt x="13286" y="2477"/>
                </a:lnTo>
                <a:lnTo>
                  <a:pt x="13322" y="2175"/>
                </a:lnTo>
                <a:lnTo>
                  <a:pt x="13357" y="1874"/>
                </a:lnTo>
                <a:lnTo>
                  <a:pt x="13286" y="1572"/>
                </a:lnTo>
                <a:lnTo>
                  <a:pt x="13180" y="1271"/>
                </a:lnTo>
                <a:lnTo>
                  <a:pt x="13038" y="983"/>
                </a:lnTo>
                <a:lnTo>
                  <a:pt x="12949" y="865"/>
                </a:lnTo>
                <a:lnTo>
                  <a:pt x="12807" y="733"/>
                </a:lnTo>
                <a:lnTo>
                  <a:pt x="12665" y="616"/>
                </a:lnTo>
                <a:lnTo>
                  <a:pt x="12505" y="511"/>
                </a:lnTo>
                <a:lnTo>
                  <a:pt x="12327" y="406"/>
                </a:lnTo>
                <a:lnTo>
                  <a:pt x="12132" y="314"/>
                </a:lnTo>
                <a:lnTo>
                  <a:pt x="11883" y="235"/>
                </a:lnTo>
                <a:lnTo>
                  <a:pt x="11652" y="183"/>
                </a:lnTo>
                <a:lnTo>
                  <a:pt x="11368" y="104"/>
                </a:lnTo>
                <a:lnTo>
                  <a:pt x="11101" y="78"/>
                </a:lnTo>
                <a:lnTo>
                  <a:pt x="10800" y="52"/>
                </a:lnTo>
                <a:lnTo>
                  <a:pt x="10444" y="52"/>
                </a:lnTo>
                <a:lnTo>
                  <a:pt x="10142" y="52"/>
                </a:lnTo>
                <a:lnTo>
                  <a:pt x="9840" y="78"/>
                </a:lnTo>
                <a:lnTo>
                  <a:pt x="9574" y="104"/>
                </a:lnTo>
                <a:lnTo>
                  <a:pt x="9325" y="157"/>
                </a:lnTo>
                <a:lnTo>
                  <a:pt x="9094" y="209"/>
                </a:lnTo>
                <a:lnTo>
                  <a:pt x="8846" y="262"/>
                </a:lnTo>
                <a:lnTo>
                  <a:pt x="8650" y="340"/>
                </a:lnTo>
                <a:lnTo>
                  <a:pt x="8437" y="432"/>
                </a:lnTo>
                <a:lnTo>
                  <a:pt x="8277" y="511"/>
                </a:lnTo>
                <a:lnTo>
                  <a:pt x="8100" y="616"/>
                </a:lnTo>
                <a:lnTo>
                  <a:pt x="7957" y="707"/>
                </a:lnTo>
                <a:lnTo>
                  <a:pt x="7833" y="838"/>
                </a:lnTo>
                <a:lnTo>
                  <a:pt x="7620" y="1061"/>
                </a:lnTo>
                <a:lnTo>
                  <a:pt x="7442" y="1336"/>
                </a:lnTo>
                <a:lnTo>
                  <a:pt x="7353" y="1599"/>
                </a:lnTo>
                <a:lnTo>
                  <a:pt x="7318" y="1900"/>
                </a:lnTo>
                <a:lnTo>
                  <a:pt x="7318" y="2175"/>
                </a:lnTo>
                <a:lnTo>
                  <a:pt x="7353" y="2450"/>
                </a:lnTo>
                <a:lnTo>
                  <a:pt x="7442" y="2726"/>
                </a:lnTo>
                <a:lnTo>
                  <a:pt x="7620" y="2975"/>
                </a:lnTo>
                <a:lnTo>
                  <a:pt x="7833" y="3198"/>
                </a:lnTo>
                <a:lnTo>
                  <a:pt x="8064" y="3433"/>
                </a:lnTo>
                <a:lnTo>
                  <a:pt x="8295" y="3630"/>
                </a:lnTo>
                <a:lnTo>
                  <a:pt x="8508" y="3853"/>
                </a:lnTo>
                <a:lnTo>
                  <a:pt x="8686" y="4089"/>
                </a:lnTo>
                <a:lnTo>
                  <a:pt x="8775" y="4312"/>
                </a:lnTo>
                <a:lnTo>
                  <a:pt x="8846" y="4561"/>
                </a:lnTo>
                <a:lnTo>
                  <a:pt x="8846" y="4810"/>
                </a:lnTo>
                <a:lnTo>
                  <a:pt x="8810" y="5059"/>
                </a:lnTo>
                <a:lnTo>
                  <a:pt x="8721" y="5295"/>
                </a:lnTo>
                <a:lnTo>
                  <a:pt x="8579" y="5544"/>
                </a:lnTo>
                <a:lnTo>
                  <a:pt x="8366" y="5766"/>
                </a:lnTo>
                <a:lnTo>
                  <a:pt x="8135" y="5976"/>
                </a:lnTo>
                <a:lnTo>
                  <a:pt x="7833" y="6199"/>
                </a:lnTo>
                <a:lnTo>
                  <a:pt x="7478" y="6369"/>
                </a:lnTo>
                <a:lnTo>
                  <a:pt x="7069" y="6527"/>
                </a:lnTo>
                <a:lnTo>
                  <a:pt x="6590" y="6671"/>
                </a:lnTo>
                <a:lnTo>
                  <a:pt x="6092" y="6802"/>
                </a:lnTo>
                <a:lnTo>
                  <a:pt x="5684" y="6802"/>
                </a:lnTo>
                <a:lnTo>
                  <a:pt x="5133" y="6802"/>
                </a:lnTo>
                <a:lnTo>
                  <a:pt x="4547" y="6802"/>
                </a:lnTo>
                <a:lnTo>
                  <a:pt x="3872" y="6802"/>
                </a:lnTo>
                <a:lnTo>
                  <a:pt x="3144" y="6802"/>
                </a:lnTo>
                <a:lnTo>
                  <a:pt x="2362" y="6802"/>
                </a:lnTo>
                <a:lnTo>
                  <a:pt x="1545" y="6802"/>
                </a:lnTo>
                <a:lnTo>
                  <a:pt x="692" y="6802"/>
                </a:lnTo>
                <a:lnTo>
                  <a:pt x="586" y="7234"/>
                </a:lnTo>
                <a:lnTo>
                  <a:pt x="461" y="7837"/>
                </a:lnTo>
                <a:lnTo>
                  <a:pt x="355" y="8493"/>
                </a:lnTo>
                <a:lnTo>
                  <a:pt x="248" y="9187"/>
                </a:lnTo>
                <a:lnTo>
                  <a:pt x="142" y="9869"/>
                </a:lnTo>
                <a:lnTo>
                  <a:pt x="106" y="10498"/>
                </a:lnTo>
                <a:lnTo>
                  <a:pt x="106" y="10983"/>
                </a:lnTo>
                <a:lnTo>
                  <a:pt x="106" y="11311"/>
                </a:lnTo>
                <a:lnTo>
                  <a:pt x="213" y="11481"/>
                </a:lnTo>
                <a:lnTo>
                  <a:pt x="319" y="11651"/>
                </a:lnTo>
                <a:lnTo>
                  <a:pt x="497" y="11783"/>
                </a:lnTo>
                <a:lnTo>
                  <a:pt x="692" y="11914"/>
                </a:lnTo>
                <a:lnTo>
                  <a:pt x="941" y="12032"/>
                </a:lnTo>
                <a:lnTo>
                  <a:pt x="1207" y="12110"/>
                </a:lnTo>
                <a:lnTo>
                  <a:pt x="1509" y="12189"/>
                </a:lnTo>
                <a:lnTo>
                  <a:pt x="1794" y="12241"/>
                </a:lnTo>
                <a:lnTo>
                  <a:pt x="2131" y="12267"/>
                </a:lnTo>
                <a:lnTo>
                  <a:pt x="2433" y="12281"/>
                </a:lnTo>
                <a:lnTo>
                  <a:pt x="2735" y="12267"/>
                </a:lnTo>
                <a:lnTo>
                  <a:pt x="3055" y="12241"/>
                </a:lnTo>
                <a:lnTo>
                  <a:pt x="3357" y="12189"/>
                </a:lnTo>
                <a:lnTo>
                  <a:pt x="3623" y="12084"/>
                </a:lnTo>
                <a:lnTo>
                  <a:pt x="3872" y="11979"/>
                </a:lnTo>
                <a:lnTo>
                  <a:pt x="4103" y="11861"/>
                </a:lnTo>
                <a:lnTo>
                  <a:pt x="4316" y="11704"/>
                </a:lnTo>
                <a:lnTo>
                  <a:pt x="4582" y="11612"/>
                </a:lnTo>
                <a:lnTo>
                  <a:pt x="4849" y="11533"/>
                </a:lnTo>
                <a:lnTo>
                  <a:pt x="5169" y="11507"/>
                </a:lnTo>
                <a:lnTo>
                  <a:pt x="5506" y="11481"/>
                </a:lnTo>
                <a:lnTo>
                  <a:pt x="5808" y="11507"/>
                </a:lnTo>
                <a:lnTo>
                  <a:pt x="6146" y="11560"/>
                </a:lnTo>
                <a:lnTo>
                  <a:pt x="6501" y="11651"/>
                </a:lnTo>
                <a:lnTo>
                  <a:pt x="6803" y="11783"/>
                </a:lnTo>
                <a:lnTo>
                  <a:pt x="7105" y="11940"/>
                </a:lnTo>
                <a:lnTo>
                  <a:pt x="7353" y="12110"/>
                </a:lnTo>
                <a:lnTo>
                  <a:pt x="7584" y="12333"/>
                </a:lnTo>
                <a:lnTo>
                  <a:pt x="7798" y="12595"/>
                </a:lnTo>
                <a:lnTo>
                  <a:pt x="7922" y="12870"/>
                </a:lnTo>
                <a:lnTo>
                  <a:pt x="8028" y="13198"/>
                </a:lnTo>
                <a:lnTo>
                  <a:pt x="8064" y="13526"/>
                </a:lnTo>
                <a:lnTo>
                  <a:pt x="8028" y="13775"/>
                </a:lnTo>
                <a:lnTo>
                  <a:pt x="7922" y="13998"/>
                </a:lnTo>
                <a:lnTo>
                  <a:pt x="7798" y="14220"/>
                </a:lnTo>
                <a:lnTo>
                  <a:pt x="7584" y="14404"/>
                </a:lnTo>
                <a:lnTo>
                  <a:pt x="7353" y="14574"/>
                </a:lnTo>
                <a:lnTo>
                  <a:pt x="7105" y="14732"/>
                </a:lnTo>
                <a:lnTo>
                  <a:pt x="6803" y="14850"/>
                </a:lnTo>
                <a:lnTo>
                  <a:pt x="6501" y="14954"/>
                </a:lnTo>
                <a:lnTo>
                  <a:pt x="6146" y="15033"/>
                </a:lnTo>
                <a:lnTo>
                  <a:pt x="5808" y="15085"/>
                </a:lnTo>
                <a:lnTo>
                  <a:pt x="5506" y="15085"/>
                </a:lnTo>
                <a:lnTo>
                  <a:pt x="5169" y="15059"/>
                </a:lnTo>
                <a:lnTo>
                  <a:pt x="4849" y="15007"/>
                </a:lnTo>
                <a:lnTo>
                  <a:pt x="4582" y="14902"/>
                </a:lnTo>
                <a:lnTo>
                  <a:pt x="4316" y="14784"/>
                </a:lnTo>
                <a:lnTo>
                  <a:pt x="4103" y="14600"/>
                </a:lnTo>
                <a:lnTo>
                  <a:pt x="3907" y="14430"/>
                </a:lnTo>
                <a:lnTo>
                  <a:pt x="3659" y="14299"/>
                </a:lnTo>
                <a:lnTo>
                  <a:pt x="3428" y="14194"/>
                </a:lnTo>
                <a:lnTo>
                  <a:pt x="3179" y="14129"/>
                </a:lnTo>
                <a:lnTo>
                  <a:pt x="2913" y="14102"/>
                </a:lnTo>
                <a:lnTo>
                  <a:pt x="2646" y="14102"/>
                </a:lnTo>
                <a:lnTo>
                  <a:pt x="2362" y="14129"/>
                </a:lnTo>
                <a:lnTo>
                  <a:pt x="2096" y="14168"/>
                </a:lnTo>
                <a:lnTo>
                  <a:pt x="1811" y="14273"/>
                </a:lnTo>
                <a:lnTo>
                  <a:pt x="1545" y="14378"/>
                </a:lnTo>
                <a:lnTo>
                  <a:pt x="1314" y="14496"/>
                </a:lnTo>
                <a:lnTo>
                  <a:pt x="1065" y="14653"/>
                </a:lnTo>
                <a:lnTo>
                  <a:pt x="870" y="14797"/>
                </a:lnTo>
                <a:lnTo>
                  <a:pt x="657" y="14981"/>
                </a:lnTo>
                <a:lnTo>
                  <a:pt x="497" y="15177"/>
                </a:lnTo>
                <a:lnTo>
                  <a:pt x="390" y="15413"/>
                </a:lnTo>
                <a:lnTo>
                  <a:pt x="284" y="15636"/>
                </a:lnTo>
                <a:lnTo>
                  <a:pt x="248" y="15911"/>
                </a:lnTo>
                <a:lnTo>
                  <a:pt x="284" y="16239"/>
                </a:lnTo>
                <a:lnTo>
                  <a:pt x="319" y="16566"/>
                </a:lnTo>
                <a:lnTo>
                  <a:pt x="497" y="17340"/>
                </a:lnTo>
                <a:lnTo>
                  <a:pt x="692" y="18152"/>
                </a:lnTo>
                <a:lnTo>
                  <a:pt x="799" y="18559"/>
                </a:lnTo>
                <a:lnTo>
                  <a:pt x="905" y="18978"/>
                </a:lnTo>
                <a:lnTo>
                  <a:pt x="959" y="19384"/>
                </a:lnTo>
                <a:lnTo>
                  <a:pt x="994" y="19791"/>
                </a:lnTo>
                <a:lnTo>
                  <a:pt x="994" y="20132"/>
                </a:lnTo>
                <a:lnTo>
                  <a:pt x="959" y="20485"/>
                </a:lnTo>
                <a:lnTo>
                  <a:pt x="941" y="20669"/>
                </a:lnTo>
                <a:lnTo>
                  <a:pt x="870" y="20813"/>
                </a:lnTo>
                <a:lnTo>
                  <a:pt x="799" y="20970"/>
                </a:lnTo>
                <a:lnTo>
                  <a:pt x="692" y="21088"/>
                </a:lnTo>
                <a:lnTo>
                  <a:pt x="1474" y="20997"/>
                </a:lnTo>
                <a:lnTo>
                  <a:pt x="2291" y="20866"/>
                </a:lnTo>
                <a:lnTo>
                  <a:pt x="3108" y="20787"/>
                </a:lnTo>
                <a:lnTo>
                  <a:pt x="3907" y="20721"/>
                </a:lnTo>
                <a:lnTo>
                  <a:pt x="4653" y="20695"/>
                </a:lnTo>
                <a:lnTo>
                  <a:pt x="5364" y="20695"/>
                </a:lnTo>
                <a:lnTo>
                  <a:pt x="5701" y="20721"/>
                </a:lnTo>
                <a:lnTo>
                  <a:pt x="6057" y="20761"/>
                </a:lnTo>
                <a:lnTo>
                  <a:pt x="6323" y="20813"/>
                </a:lnTo>
                <a:lnTo>
                  <a:pt x="6625" y="20892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32" name="Puzzle2"/>
          <p:cNvSpPr>
            <a:spLocks noEditPoints="1" noChangeArrowheads="1"/>
          </p:cNvSpPr>
          <p:nvPr/>
        </p:nvSpPr>
        <p:spPr bwMode="auto">
          <a:xfrm>
            <a:off x="4328891" y="4656989"/>
            <a:ext cx="1615707" cy="1112935"/>
          </a:xfrm>
          <a:custGeom>
            <a:avLst/>
            <a:gdLst>
              <a:gd name="T0" fmla="*/ 11 w 21600"/>
              <a:gd name="T1" fmla="*/ 13386 h 21600"/>
              <a:gd name="T2" fmla="*/ 4202 w 21600"/>
              <a:gd name="T3" fmla="*/ 21161 h 21600"/>
              <a:gd name="T4" fmla="*/ 10400 w 21600"/>
              <a:gd name="T5" fmla="*/ 13909 h 21600"/>
              <a:gd name="T6" fmla="*/ 16821 w 21600"/>
              <a:gd name="T7" fmla="*/ 21190 h 21600"/>
              <a:gd name="T8" fmla="*/ 21600 w 21600"/>
              <a:gd name="T9" fmla="*/ 15083 h 21600"/>
              <a:gd name="T10" fmla="*/ 16889 w 21600"/>
              <a:gd name="T11" fmla="*/ 5739 h 21600"/>
              <a:gd name="T12" fmla="*/ 10800 w 21600"/>
              <a:gd name="T13" fmla="*/ 28 h 21600"/>
              <a:gd name="T14" fmla="*/ 4202 w 21600"/>
              <a:gd name="T15" fmla="*/ 5894 h 21600"/>
              <a:gd name="T16" fmla="*/ 5388 w 21600"/>
              <a:gd name="T17" fmla="*/ 6742 h 21600"/>
              <a:gd name="T18" fmla="*/ 16177 w 21600"/>
              <a:gd name="T19" fmla="*/ 20441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4247" y="12354"/>
                </a:moveTo>
                <a:lnTo>
                  <a:pt x="4134" y="12468"/>
                </a:lnTo>
                <a:lnTo>
                  <a:pt x="4010" y="12581"/>
                </a:lnTo>
                <a:lnTo>
                  <a:pt x="3897" y="12637"/>
                </a:lnTo>
                <a:lnTo>
                  <a:pt x="3773" y="12694"/>
                </a:lnTo>
                <a:lnTo>
                  <a:pt x="3637" y="12694"/>
                </a:lnTo>
                <a:lnTo>
                  <a:pt x="3524" y="12694"/>
                </a:lnTo>
                <a:lnTo>
                  <a:pt x="3400" y="12665"/>
                </a:lnTo>
                <a:lnTo>
                  <a:pt x="3287" y="12609"/>
                </a:lnTo>
                <a:lnTo>
                  <a:pt x="3027" y="12496"/>
                </a:lnTo>
                <a:lnTo>
                  <a:pt x="2790" y="12340"/>
                </a:lnTo>
                <a:lnTo>
                  <a:pt x="2530" y="12142"/>
                </a:lnTo>
                <a:lnTo>
                  <a:pt x="2293" y="11987"/>
                </a:lnTo>
                <a:lnTo>
                  <a:pt x="2033" y="11817"/>
                </a:lnTo>
                <a:lnTo>
                  <a:pt x="1773" y="11676"/>
                </a:lnTo>
                <a:lnTo>
                  <a:pt x="1638" y="11662"/>
                </a:lnTo>
                <a:lnTo>
                  <a:pt x="1513" y="11634"/>
                </a:lnTo>
                <a:lnTo>
                  <a:pt x="1378" y="11634"/>
                </a:lnTo>
                <a:lnTo>
                  <a:pt x="1253" y="11634"/>
                </a:lnTo>
                <a:lnTo>
                  <a:pt x="1118" y="11662"/>
                </a:lnTo>
                <a:lnTo>
                  <a:pt x="971" y="11732"/>
                </a:lnTo>
                <a:lnTo>
                  <a:pt x="835" y="11817"/>
                </a:lnTo>
                <a:lnTo>
                  <a:pt x="711" y="11959"/>
                </a:lnTo>
                <a:lnTo>
                  <a:pt x="553" y="12086"/>
                </a:lnTo>
                <a:lnTo>
                  <a:pt x="429" y="12284"/>
                </a:lnTo>
                <a:lnTo>
                  <a:pt x="271" y="12524"/>
                </a:lnTo>
                <a:lnTo>
                  <a:pt x="146" y="12793"/>
                </a:lnTo>
                <a:lnTo>
                  <a:pt x="79" y="12962"/>
                </a:lnTo>
                <a:lnTo>
                  <a:pt x="33" y="13146"/>
                </a:lnTo>
                <a:lnTo>
                  <a:pt x="11" y="13386"/>
                </a:lnTo>
                <a:lnTo>
                  <a:pt x="11" y="13641"/>
                </a:lnTo>
                <a:lnTo>
                  <a:pt x="33" y="13881"/>
                </a:lnTo>
                <a:lnTo>
                  <a:pt x="101" y="14150"/>
                </a:lnTo>
                <a:lnTo>
                  <a:pt x="192" y="14404"/>
                </a:lnTo>
                <a:lnTo>
                  <a:pt x="293" y="14645"/>
                </a:lnTo>
                <a:lnTo>
                  <a:pt x="451" y="14857"/>
                </a:lnTo>
                <a:lnTo>
                  <a:pt x="621" y="15054"/>
                </a:lnTo>
                <a:lnTo>
                  <a:pt x="734" y="15125"/>
                </a:lnTo>
                <a:lnTo>
                  <a:pt x="835" y="15210"/>
                </a:lnTo>
                <a:lnTo>
                  <a:pt x="948" y="15267"/>
                </a:lnTo>
                <a:lnTo>
                  <a:pt x="1084" y="15323"/>
                </a:lnTo>
                <a:lnTo>
                  <a:pt x="1208" y="15351"/>
                </a:lnTo>
                <a:lnTo>
                  <a:pt x="1355" y="15380"/>
                </a:lnTo>
                <a:lnTo>
                  <a:pt x="1513" y="15380"/>
                </a:lnTo>
                <a:lnTo>
                  <a:pt x="1683" y="15380"/>
                </a:lnTo>
                <a:lnTo>
                  <a:pt x="1864" y="15351"/>
                </a:lnTo>
                <a:lnTo>
                  <a:pt x="2033" y="15323"/>
                </a:lnTo>
                <a:lnTo>
                  <a:pt x="2225" y="15238"/>
                </a:lnTo>
                <a:lnTo>
                  <a:pt x="2428" y="15153"/>
                </a:lnTo>
                <a:lnTo>
                  <a:pt x="2745" y="15026"/>
                </a:lnTo>
                <a:lnTo>
                  <a:pt x="3005" y="14913"/>
                </a:lnTo>
                <a:lnTo>
                  <a:pt x="3264" y="14828"/>
                </a:lnTo>
                <a:lnTo>
                  <a:pt x="3513" y="14800"/>
                </a:lnTo>
                <a:lnTo>
                  <a:pt x="3615" y="14828"/>
                </a:lnTo>
                <a:lnTo>
                  <a:pt x="3728" y="14857"/>
                </a:lnTo>
                <a:lnTo>
                  <a:pt x="3807" y="14913"/>
                </a:lnTo>
                <a:lnTo>
                  <a:pt x="3920" y="14998"/>
                </a:lnTo>
                <a:lnTo>
                  <a:pt x="4010" y="15097"/>
                </a:lnTo>
                <a:lnTo>
                  <a:pt x="4089" y="15238"/>
                </a:lnTo>
                <a:lnTo>
                  <a:pt x="4179" y="15408"/>
                </a:lnTo>
                <a:lnTo>
                  <a:pt x="4247" y="15620"/>
                </a:lnTo>
                <a:lnTo>
                  <a:pt x="4326" y="15860"/>
                </a:lnTo>
                <a:lnTo>
                  <a:pt x="4394" y="16129"/>
                </a:lnTo>
                <a:lnTo>
                  <a:pt x="4439" y="16440"/>
                </a:lnTo>
                <a:lnTo>
                  <a:pt x="4507" y="16737"/>
                </a:lnTo>
                <a:lnTo>
                  <a:pt x="4552" y="17090"/>
                </a:lnTo>
                <a:lnTo>
                  <a:pt x="4575" y="17443"/>
                </a:lnTo>
                <a:lnTo>
                  <a:pt x="4586" y="17825"/>
                </a:lnTo>
                <a:lnTo>
                  <a:pt x="4586" y="18193"/>
                </a:lnTo>
                <a:lnTo>
                  <a:pt x="4586" y="18574"/>
                </a:lnTo>
                <a:lnTo>
                  <a:pt x="4586" y="18984"/>
                </a:lnTo>
                <a:lnTo>
                  <a:pt x="4552" y="19366"/>
                </a:lnTo>
                <a:lnTo>
                  <a:pt x="4507" y="19748"/>
                </a:lnTo>
                <a:lnTo>
                  <a:pt x="4462" y="20129"/>
                </a:lnTo>
                <a:lnTo>
                  <a:pt x="4371" y="20483"/>
                </a:lnTo>
                <a:lnTo>
                  <a:pt x="4292" y="20836"/>
                </a:lnTo>
                <a:lnTo>
                  <a:pt x="4202" y="21161"/>
                </a:lnTo>
                <a:lnTo>
                  <a:pt x="4744" y="21161"/>
                </a:lnTo>
                <a:lnTo>
                  <a:pt x="5264" y="21161"/>
                </a:lnTo>
                <a:lnTo>
                  <a:pt x="5784" y="21161"/>
                </a:lnTo>
                <a:lnTo>
                  <a:pt x="6235" y="21161"/>
                </a:lnTo>
                <a:lnTo>
                  <a:pt x="6676" y="21161"/>
                </a:lnTo>
                <a:lnTo>
                  <a:pt x="7060" y="21161"/>
                </a:lnTo>
                <a:lnTo>
                  <a:pt x="7410" y="21161"/>
                </a:lnTo>
                <a:lnTo>
                  <a:pt x="7670" y="21161"/>
                </a:lnTo>
                <a:lnTo>
                  <a:pt x="8020" y="21020"/>
                </a:lnTo>
                <a:lnTo>
                  <a:pt x="8303" y="20893"/>
                </a:lnTo>
                <a:lnTo>
                  <a:pt x="8563" y="20695"/>
                </a:lnTo>
                <a:lnTo>
                  <a:pt x="8800" y="20511"/>
                </a:lnTo>
                <a:lnTo>
                  <a:pt x="8969" y="20285"/>
                </a:lnTo>
                <a:lnTo>
                  <a:pt x="9150" y="20045"/>
                </a:lnTo>
                <a:lnTo>
                  <a:pt x="9252" y="19804"/>
                </a:lnTo>
                <a:lnTo>
                  <a:pt x="9342" y="19550"/>
                </a:lnTo>
                <a:lnTo>
                  <a:pt x="9410" y="19281"/>
                </a:lnTo>
                <a:lnTo>
                  <a:pt x="9433" y="19013"/>
                </a:lnTo>
                <a:lnTo>
                  <a:pt x="9433" y="18744"/>
                </a:lnTo>
                <a:lnTo>
                  <a:pt x="9387" y="18504"/>
                </a:lnTo>
                <a:lnTo>
                  <a:pt x="9320" y="18221"/>
                </a:lnTo>
                <a:lnTo>
                  <a:pt x="9207" y="17981"/>
                </a:lnTo>
                <a:lnTo>
                  <a:pt x="9105" y="17740"/>
                </a:lnTo>
                <a:lnTo>
                  <a:pt x="8924" y="17514"/>
                </a:lnTo>
                <a:lnTo>
                  <a:pt x="8777" y="17274"/>
                </a:lnTo>
                <a:lnTo>
                  <a:pt x="8642" y="17034"/>
                </a:lnTo>
                <a:lnTo>
                  <a:pt x="8563" y="16765"/>
                </a:lnTo>
                <a:lnTo>
                  <a:pt x="8472" y="16468"/>
                </a:lnTo>
                <a:lnTo>
                  <a:pt x="8450" y="16157"/>
                </a:lnTo>
                <a:lnTo>
                  <a:pt x="8450" y="15860"/>
                </a:lnTo>
                <a:lnTo>
                  <a:pt x="8472" y="15563"/>
                </a:lnTo>
                <a:lnTo>
                  <a:pt x="8540" y="15267"/>
                </a:lnTo>
                <a:lnTo>
                  <a:pt x="8642" y="14998"/>
                </a:lnTo>
                <a:lnTo>
                  <a:pt x="8777" y="14729"/>
                </a:lnTo>
                <a:lnTo>
                  <a:pt x="8868" y="14616"/>
                </a:lnTo>
                <a:lnTo>
                  <a:pt x="8969" y="14475"/>
                </a:lnTo>
                <a:lnTo>
                  <a:pt x="9060" y="14376"/>
                </a:lnTo>
                <a:lnTo>
                  <a:pt x="9184" y="14291"/>
                </a:lnTo>
                <a:lnTo>
                  <a:pt x="9297" y="14206"/>
                </a:lnTo>
                <a:lnTo>
                  <a:pt x="9433" y="14121"/>
                </a:lnTo>
                <a:lnTo>
                  <a:pt x="9579" y="14051"/>
                </a:lnTo>
                <a:lnTo>
                  <a:pt x="9726" y="13994"/>
                </a:lnTo>
                <a:lnTo>
                  <a:pt x="9884" y="13938"/>
                </a:lnTo>
                <a:lnTo>
                  <a:pt x="10054" y="13909"/>
                </a:lnTo>
                <a:lnTo>
                  <a:pt x="10257" y="13881"/>
                </a:lnTo>
                <a:lnTo>
                  <a:pt x="10449" y="13881"/>
                </a:lnTo>
                <a:lnTo>
                  <a:pt x="10664" y="13881"/>
                </a:lnTo>
                <a:lnTo>
                  <a:pt x="10856" y="13909"/>
                </a:lnTo>
                <a:lnTo>
                  <a:pt x="11037" y="13966"/>
                </a:lnTo>
                <a:lnTo>
                  <a:pt x="11206" y="14023"/>
                </a:lnTo>
                <a:lnTo>
                  <a:pt x="11353" y="14093"/>
                </a:lnTo>
                <a:lnTo>
                  <a:pt x="11511" y="14178"/>
                </a:lnTo>
                <a:lnTo>
                  <a:pt x="11635" y="14263"/>
                </a:lnTo>
                <a:lnTo>
                  <a:pt x="11748" y="14376"/>
                </a:lnTo>
                <a:lnTo>
                  <a:pt x="11861" y="14475"/>
                </a:lnTo>
                <a:lnTo>
                  <a:pt x="11941" y="14616"/>
                </a:lnTo>
                <a:lnTo>
                  <a:pt x="12031" y="14758"/>
                </a:lnTo>
                <a:lnTo>
                  <a:pt x="12099" y="14885"/>
                </a:lnTo>
                <a:lnTo>
                  <a:pt x="12200" y="15210"/>
                </a:lnTo>
                <a:lnTo>
                  <a:pt x="12268" y="15507"/>
                </a:lnTo>
                <a:lnTo>
                  <a:pt x="12291" y="15832"/>
                </a:lnTo>
                <a:lnTo>
                  <a:pt x="12291" y="16157"/>
                </a:lnTo>
                <a:lnTo>
                  <a:pt x="12246" y="16482"/>
                </a:lnTo>
                <a:lnTo>
                  <a:pt x="12178" y="16807"/>
                </a:lnTo>
                <a:lnTo>
                  <a:pt x="12099" y="17090"/>
                </a:lnTo>
                <a:lnTo>
                  <a:pt x="12008" y="17330"/>
                </a:lnTo>
                <a:lnTo>
                  <a:pt x="11884" y="17542"/>
                </a:lnTo>
                <a:lnTo>
                  <a:pt x="11748" y="17712"/>
                </a:lnTo>
                <a:lnTo>
                  <a:pt x="11613" y="17839"/>
                </a:lnTo>
                <a:lnTo>
                  <a:pt x="11489" y="18037"/>
                </a:lnTo>
                <a:lnTo>
                  <a:pt x="11398" y="18221"/>
                </a:lnTo>
                <a:lnTo>
                  <a:pt x="11319" y="18447"/>
                </a:lnTo>
                <a:lnTo>
                  <a:pt x="11251" y="18659"/>
                </a:lnTo>
                <a:lnTo>
                  <a:pt x="11206" y="18900"/>
                </a:lnTo>
                <a:lnTo>
                  <a:pt x="11184" y="19154"/>
                </a:lnTo>
                <a:lnTo>
                  <a:pt x="11184" y="19423"/>
                </a:lnTo>
                <a:lnTo>
                  <a:pt x="11229" y="19663"/>
                </a:lnTo>
                <a:lnTo>
                  <a:pt x="11297" y="19903"/>
                </a:lnTo>
                <a:lnTo>
                  <a:pt x="11376" y="20158"/>
                </a:lnTo>
                <a:lnTo>
                  <a:pt x="11511" y="20398"/>
                </a:lnTo>
                <a:lnTo>
                  <a:pt x="11681" y="20610"/>
                </a:lnTo>
                <a:lnTo>
                  <a:pt x="11884" y="20808"/>
                </a:lnTo>
                <a:lnTo>
                  <a:pt x="12121" y="20992"/>
                </a:lnTo>
                <a:lnTo>
                  <a:pt x="12404" y="21161"/>
                </a:lnTo>
                <a:lnTo>
                  <a:pt x="12528" y="21190"/>
                </a:lnTo>
                <a:lnTo>
                  <a:pt x="12856" y="21274"/>
                </a:lnTo>
                <a:lnTo>
                  <a:pt x="13330" y="21373"/>
                </a:lnTo>
                <a:lnTo>
                  <a:pt x="13963" y="21486"/>
                </a:lnTo>
                <a:lnTo>
                  <a:pt x="14313" y="21543"/>
                </a:lnTo>
                <a:lnTo>
                  <a:pt x="14652" y="21571"/>
                </a:lnTo>
                <a:lnTo>
                  <a:pt x="15025" y="21600"/>
                </a:lnTo>
                <a:lnTo>
                  <a:pt x="15409" y="21600"/>
                </a:lnTo>
                <a:lnTo>
                  <a:pt x="15782" y="21600"/>
                </a:lnTo>
                <a:lnTo>
                  <a:pt x="16177" y="21571"/>
                </a:lnTo>
                <a:lnTo>
                  <a:pt x="16516" y="21486"/>
                </a:lnTo>
                <a:lnTo>
                  <a:pt x="16889" y="21402"/>
                </a:lnTo>
                <a:lnTo>
                  <a:pt x="16821" y="21190"/>
                </a:lnTo>
                <a:lnTo>
                  <a:pt x="16776" y="20935"/>
                </a:lnTo>
                <a:lnTo>
                  <a:pt x="16742" y="20667"/>
                </a:lnTo>
                <a:lnTo>
                  <a:pt x="16719" y="20370"/>
                </a:lnTo>
                <a:lnTo>
                  <a:pt x="16697" y="19719"/>
                </a:lnTo>
                <a:lnTo>
                  <a:pt x="16697" y="19013"/>
                </a:lnTo>
                <a:lnTo>
                  <a:pt x="16719" y="18306"/>
                </a:lnTo>
                <a:lnTo>
                  <a:pt x="16753" y="17599"/>
                </a:lnTo>
                <a:lnTo>
                  <a:pt x="16821" y="16949"/>
                </a:lnTo>
                <a:lnTo>
                  <a:pt x="16889" y="16383"/>
                </a:lnTo>
                <a:lnTo>
                  <a:pt x="16934" y="16129"/>
                </a:lnTo>
                <a:lnTo>
                  <a:pt x="17002" y="15945"/>
                </a:lnTo>
                <a:lnTo>
                  <a:pt x="17081" y="15790"/>
                </a:lnTo>
                <a:lnTo>
                  <a:pt x="17194" y="15648"/>
                </a:lnTo>
                <a:lnTo>
                  <a:pt x="17318" y="15563"/>
                </a:lnTo>
                <a:lnTo>
                  <a:pt x="17453" y="15507"/>
                </a:lnTo>
                <a:lnTo>
                  <a:pt x="17600" y="15450"/>
                </a:lnTo>
                <a:lnTo>
                  <a:pt x="17758" y="15450"/>
                </a:lnTo>
                <a:lnTo>
                  <a:pt x="17905" y="15479"/>
                </a:lnTo>
                <a:lnTo>
                  <a:pt x="18064" y="15535"/>
                </a:lnTo>
                <a:lnTo>
                  <a:pt x="18233" y="15620"/>
                </a:lnTo>
                <a:lnTo>
                  <a:pt x="18380" y="15733"/>
                </a:lnTo>
                <a:lnTo>
                  <a:pt x="18561" y="15832"/>
                </a:lnTo>
                <a:lnTo>
                  <a:pt x="18707" y="15973"/>
                </a:lnTo>
                <a:lnTo>
                  <a:pt x="18866" y="16129"/>
                </a:lnTo>
                <a:lnTo>
                  <a:pt x="18990" y="16327"/>
                </a:lnTo>
                <a:lnTo>
                  <a:pt x="19125" y="16482"/>
                </a:lnTo>
                <a:lnTo>
                  <a:pt x="19295" y="16624"/>
                </a:lnTo>
                <a:lnTo>
                  <a:pt x="19464" y="16737"/>
                </a:lnTo>
                <a:lnTo>
                  <a:pt x="19668" y="16807"/>
                </a:lnTo>
                <a:lnTo>
                  <a:pt x="19860" y="16836"/>
                </a:lnTo>
                <a:lnTo>
                  <a:pt x="20052" y="16864"/>
                </a:lnTo>
                <a:lnTo>
                  <a:pt x="20266" y="16836"/>
                </a:lnTo>
                <a:lnTo>
                  <a:pt x="20470" y="16793"/>
                </a:lnTo>
                <a:lnTo>
                  <a:pt x="20662" y="16708"/>
                </a:lnTo>
                <a:lnTo>
                  <a:pt x="20854" y="16567"/>
                </a:lnTo>
                <a:lnTo>
                  <a:pt x="21035" y="16412"/>
                </a:lnTo>
                <a:lnTo>
                  <a:pt x="21182" y="16214"/>
                </a:lnTo>
                <a:lnTo>
                  <a:pt x="21340" y="16002"/>
                </a:lnTo>
                <a:lnTo>
                  <a:pt x="21441" y="15733"/>
                </a:lnTo>
                <a:lnTo>
                  <a:pt x="21532" y="15436"/>
                </a:lnTo>
                <a:lnTo>
                  <a:pt x="21600" y="15083"/>
                </a:lnTo>
                <a:lnTo>
                  <a:pt x="21600" y="14885"/>
                </a:lnTo>
                <a:lnTo>
                  <a:pt x="21600" y="14729"/>
                </a:lnTo>
                <a:lnTo>
                  <a:pt x="21600" y="14531"/>
                </a:lnTo>
                <a:lnTo>
                  <a:pt x="21577" y="14376"/>
                </a:lnTo>
                <a:lnTo>
                  <a:pt x="21532" y="14206"/>
                </a:lnTo>
                <a:lnTo>
                  <a:pt x="21487" y="14051"/>
                </a:lnTo>
                <a:lnTo>
                  <a:pt x="21419" y="13909"/>
                </a:lnTo>
                <a:lnTo>
                  <a:pt x="21351" y="13768"/>
                </a:lnTo>
                <a:lnTo>
                  <a:pt x="21204" y="13500"/>
                </a:lnTo>
                <a:lnTo>
                  <a:pt x="21035" y="13287"/>
                </a:lnTo>
                <a:lnTo>
                  <a:pt x="20809" y="13090"/>
                </a:lnTo>
                <a:lnTo>
                  <a:pt x="20594" y="12962"/>
                </a:lnTo>
                <a:lnTo>
                  <a:pt x="20357" y="12821"/>
                </a:lnTo>
                <a:lnTo>
                  <a:pt x="20120" y="12764"/>
                </a:lnTo>
                <a:lnTo>
                  <a:pt x="19882" y="12708"/>
                </a:lnTo>
                <a:lnTo>
                  <a:pt x="19645" y="12736"/>
                </a:lnTo>
                <a:lnTo>
                  <a:pt x="19430" y="12793"/>
                </a:lnTo>
                <a:lnTo>
                  <a:pt x="19227" y="12906"/>
                </a:lnTo>
                <a:lnTo>
                  <a:pt x="19148" y="12962"/>
                </a:lnTo>
                <a:lnTo>
                  <a:pt x="19058" y="13047"/>
                </a:lnTo>
                <a:lnTo>
                  <a:pt x="18990" y="13146"/>
                </a:lnTo>
                <a:lnTo>
                  <a:pt x="18911" y="13259"/>
                </a:lnTo>
                <a:lnTo>
                  <a:pt x="18775" y="13471"/>
                </a:lnTo>
                <a:lnTo>
                  <a:pt x="18628" y="13641"/>
                </a:lnTo>
                <a:lnTo>
                  <a:pt x="18470" y="13740"/>
                </a:lnTo>
                <a:lnTo>
                  <a:pt x="18301" y="13825"/>
                </a:lnTo>
                <a:lnTo>
                  <a:pt x="18143" y="13853"/>
                </a:lnTo>
                <a:lnTo>
                  <a:pt x="17973" y="13881"/>
                </a:lnTo>
                <a:lnTo>
                  <a:pt x="17804" y="13853"/>
                </a:lnTo>
                <a:lnTo>
                  <a:pt x="17646" y="13796"/>
                </a:lnTo>
                <a:lnTo>
                  <a:pt x="17499" y="13726"/>
                </a:lnTo>
                <a:lnTo>
                  <a:pt x="17341" y="13641"/>
                </a:lnTo>
                <a:lnTo>
                  <a:pt x="17216" y="13528"/>
                </a:lnTo>
                <a:lnTo>
                  <a:pt x="17103" y="13386"/>
                </a:lnTo>
                <a:lnTo>
                  <a:pt x="17024" y="13259"/>
                </a:lnTo>
                <a:lnTo>
                  <a:pt x="16934" y="13118"/>
                </a:lnTo>
                <a:lnTo>
                  <a:pt x="16889" y="12991"/>
                </a:lnTo>
                <a:lnTo>
                  <a:pt x="16889" y="12849"/>
                </a:lnTo>
                <a:lnTo>
                  <a:pt x="16889" y="12383"/>
                </a:lnTo>
                <a:lnTo>
                  <a:pt x="16889" y="11662"/>
                </a:lnTo>
                <a:lnTo>
                  <a:pt x="16889" y="10701"/>
                </a:lnTo>
                <a:lnTo>
                  <a:pt x="16889" y="9640"/>
                </a:lnTo>
                <a:lnTo>
                  <a:pt x="16889" y="8566"/>
                </a:lnTo>
                <a:lnTo>
                  <a:pt x="16889" y="7478"/>
                </a:lnTo>
                <a:lnTo>
                  <a:pt x="16889" y="6502"/>
                </a:lnTo>
                <a:lnTo>
                  <a:pt x="16889" y="5739"/>
                </a:lnTo>
                <a:lnTo>
                  <a:pt x="16674" y="5894"/>
                </a:lnTo>
                <a:lnTo>
                  <a:pt x="16414" y="6036"/>
                </a:lnTo>
                <a:lnTo>
                  <a:pt x="16154" y="6177"/>
                </a:lnTo>
                <a:lnTo>
                  <a:pt x="15849" y="6248"/>
                </a:lnTo>
                <a:lnTo>
                  <a:pt x="15544" y="6304"/>
                </a:lnTo>
                <a:lnTo>
                  <a:pt x="15217" y="6332"/>
                </a:lnTo>
                <a:lnTo>
                  <a:pt x="14866" y="6361"/>
                </a:lnTo>
                <a:lnTo>
                  <a:pt x="14550" y="6361"/>
                </a:lnTo>
                <a:lnTo>
                  <a:pt x="14200" y="6332"/>
                </a:lnTo>
                <a:lnTo>
                  <a:pt x="13850" y="6276"/>
                </a:lnTo>
                <a:lnTo>
                  <a:pt x="13522" y="6219"/>
                </a:lnTo>
                <a:lnTo>
                  <a:pt x="13206" y="6149"/>
                </a:lnTo>
                <a:lnTo>
                  <a:pt x="12901" y="6064"/>
                </a:lnTo>
                <a:lnTo>
                  <a:pt x="12618" y="5951"/>
                </a:lnTo>
                <a:lnTo>
                  <a:pt x="12358" y="5838"/>
                </a:lnTo>
                <a:lnTo>
                  <a:pt x="12121" y="5739"/>
                </a:lnTo>
                <a:lnTo>
                  <a:pt x="11941" y="5626"/>
                </a:lnTo>
                <a:lnTo>
                  <a:pt x="11794" y="5513"/>
                </a:lnTo>
                <a:lnTo>
                  <a:pt x="11658" y="5414"/>
                </a:lnTo>
                <a:lnTo>
                  <a:pt x="11556" y="5301"/>
                </a:lnTo>
                <a:lnTo>
                  <a:pt x="11466" y="5187"/>
                </a:lnTo>
                <a:lnTo>
                  <a:pt x="11398" y="5089"/>
                </a:lnTo>
                <a:lnTo>
                  <a:pt x="11376" y="4947"/>
                </a:lnTo>
                <a:lnTo>
                  <a:pt x="11353" y="4834"/>
                </a:lnTo>
                <a:lnTo>
                  <a:pt x="11353" y="4707"/>
                </a:lnTo>
                <a:lnTo>
                  <a:pt x="11376" y="4565"/>
                </a:lnTo>
                <a:lnTo>
                  <a:pt x="11443" y="4410"/>
                </a:lnTo>
                <a:lnTo>
                  <a:pt x="11511" y="4240"/>
                </a:lnTo>
                <a:lnTo>
                  <a:pt x="11703" y="3887"/>
                </a:lnTo>
                <a:lnTo>
                  <a:pt x="11986" y="3505"/>
                </a:lnTo>
                <a:lnTo>
                  <a:pt x="12144" y="3265"/>
                </a:lnTo>
                <a:lnTo>
                  <a:pt x="12246" y="3025"/>
                </a:lnTo>
                <a:lnTo>
                  <a:pt x="12336" y="2756"/>
                </a:lnTo>
                <a:lnTo>
                  <a:pt x="12404" y="2445"/>
                </a:lnTo>
                <a:lnTo>
                  <a:pt x="12438" y="2176"/>
                </a:lnTo>
                <a:lnTo>
                  <a:pt x="12438" y="1880"/>
                </a:lnTo>
                <a:lnTo>
                  <a:pt x="12404" y="1583"/>
                </a:lnTo>
                <a:lnTo>
                  <a:pt x="12336" y="1314"/>
                </a:lnTo>
                <a:lnTo>
                  <a:pt x="12246" y="1046"/>
                </a:lnTo>
                <a:lnTo>
                  <a:pt x="12099" y="791"/>
                </a:lnTo>
                <a:lnTo>
                  <a:pt x="12008" y="692"/>
                </a:lnTo>
                <a:lnTo>
                  <a:pt x="11918" y="579"/>
                </a:lnTo>
                <a:lnTo>
                  <a:pt x="11816" y="466"/>
                </a:lnTo>
                <a:lnTo>
                  <a:pt x="11703" y="381"/>
                </a:lnTo>
                <a:lnTo>
                  <a:pt x="11579" y="310"/>
                </a:lnTo>
                <a:lnTo>
                  <a:pt x="11443" y="226"/>
                </a:lnTo>
                <a:lnTo>
                  <a:pt x="11297" y="169"/>
                </a:lnTo>
                <a:lnTo>
                  <a:pt x="11138" y="113"/>
                </a:lnTo>
                <a:lnTo>
                  <a:pt x="10969" y="56"/>
                </a:lnTo>
                <a:lnTo>
                  <a:pt x="10800" y="28"/>
                </a:lnTo>
                <a:lnTo>
                  <a:pt x="10619" y="28"/>
                </a:lnTo>
                <a:lnTo>
                  <a:pt x="10404" y="28"/>
                </a:lnTo>
                <a:lnTo>
                  <a:pt x="10257" y="28"/>
                </a:lnTo>
                <a:lnTo>
                  <a:pt x="10076" y="56"/>
                </a:lnTo>
                <a:lnTo>
                  <a:pt x="9952" y="84"/>
                </a:lnTo>
                <a:lnTo>
                  <a:pt x="9794" y="141"/>
                </a:lnTo>
                <a:lnTo>
                  <a:pt x="9692" y="226"/>
                </a:lnTo>
                <a:lnTo>
                  <a:pt x="9557" y="282"/>
                </a:lnTo>
                <a:lnTo>
                  <a:pt x="9455" y="381"/>
                </a:lnTo>
                <a:lnTo>
                  <a:pt x="9365" y="466"/>
                </a:lnTo>
                <a:lnTo>
                  <a:pt x="9274" y="579"/>
                </a:lnTo>
                <a:lnTo>
                  <a:pt x="9184" y="692"/>
                </a:lnTo>
                <a:lnTo>
                  <a:pt x="9128" y="791"/>
                </a:lnTo>
                <a:lnTo>
                  <a:pt x="9060" y="932"/>
                </a:lnTo>
                <a:lnTo>
                  <a:pt x="8969" y="1201"/>
                </a:lnTo>
                <a:lnTo>
                  <a:pt x="8913" y="1498"/>
                </a:lnTo>
                <a:lnTo>
                  <a:pt x="8890" y="1795"/>
                </a:lnTo>
                <a:lnTo>
                  <a:pt x="8890" y="2120"/>
                </a:lnTo>
                <a:lnTo>
                  <a:pt x="8913" y="2445"/>
                </a:lnTo>
                <a:lnTo>
                  <a:pt x="8969" y="2756"/>
                </a:lnTo>
                <a:lnTo>
                  <a:pt x="9060" y="3081"/>
                </a:lnTo>
                <a:lnTo>
                  <a:pt x="9173" y="3378"/>
                </a:lnTo>
                <a:lnTo>
                  <a:pt x="9297" y="3647"/>
                </a:lnTo>
                <a:lnTo>
                  <a:pt x="9466" y="3887"/>
                </a:lnTo>
                <a:lnTo>
                  <a:pt x="9579" y="4085"/>
                </a:lnTo>
                <a:lnTo>
                  <a:pt x="9670" y="4269"/>
                </a:lnTo>
                <a:lnTo>
                  <a:pt x="9726" y="4467"/>
                </a:lnTo>
                <a:lnTo>
                  <a:pt x="9771" y="4650"/>
                </a:lnTo>
                <a:lnTo>
                  <a:pt x="9771" y="4834"/>
                </a:lnTo>
                <a:lnTo>
                  <a:pt x="9749" y="5032"/>
                </a:lnTo>
                <a:lnTo>
                  <a:pt x="9715" y="5216"/>
                </a:lnTo>
                <a:lnTo>
                  <a:pt x="9625" y="5385"/>
                </a:lnTo>
                <a:lnTo>
                  <a:pt x="9534" y="5513"/>
                </a:lnTo>
                <a:lnTo>
                  <a:pt x="9410" y="5626"/>
                </a:lnTo>
                <a:lnTo>
                  <a:pt x="9229" y="5710"/>
                </a:lnTo>
                <a:lnTo>
                  <a:pt x="9060" y="5767"/>
                </a:lnTo>
                <a:lnTo>
                  <a:pt x="8845" y="5767"/>
                </a:lnTo>
                <a:lnTo>
                  <a:pt x="8585" y="5739"/>
                </a:lnTo>
                <a:lnTo>
                  <a:pt x="8325" y="5654"/>
                </a:lnTo>
                <a:lnTo>
                  <a:pt x="8020" y="5513"/>
                </a:lnTo>
                <a:lnTo>
                  <a:pt x="7840" y="5442"/>
                </a:lnTo>
                <a:lnTo>
                  <a:pt x="7648" y="5385"/>
                </a:lnTo>
                <a:lnTo>
                  <a:pt x="7433" y="5329"/>
                </a:lnTo>
                <a:lnTo>
                  <a:pt x="7241" y="5301"/>
                </a:lnTo>
                <a:lnTo>
                  <a:pt x="6755" y="5301"/>
                </a:lnTo>
                <a:lnTo>
                  <a:pt x="6281" y="5329"/>
                </a:lnTo>
                <a:lnTo>
                  <a:pt x="5784" y="5385"/>
                </a:lnTo>
                <a:lnTo>
                  <a:pt x="5264" y="5498"/>
                </a:lnTo>
                <a:lnTo>
                  <a:pt x="4744" y="5597"/>
                </a:lnTo>
                <a:lnTo>
                  <a:pt x="4247" y="5739"/>
                </a:lnTo>
                <a:lnTo>
                  <a:pt x="4202" y="5894"/>
                </a:lnTo>
                <a:lnTo>
                  <a:pt x="4202" y="6191"/>
                </a:lnTo>
                <a:lnTo>
                  <a:pt x="4202" y="6545"/>
                </a:lnTo>
                <a:lnTo>
                  <a:pt x="4225" y="6954"/>
                </a:lnTo>
                <a:lnTo>
                  <a:pt x="4315" y="7930"/>
                </a:lnTo>
                <a:lnTo>
                  <a:pt x="4394" y="9018"/>
                </a:lnTo>
                <a:lnTo>
                  <a:pt x="4439" y="9570"/>
                </a:lnTo>
                <a:lnTo>
                  <a:pt x="4462" y="10107"/>
                </a:lnTo>
                <a:lnTo>
                  <a:pt x="4484" y="10630"/>
                </a:lnTo>
                <a:lnTo>
                  <a:pt x="4507" y="11082"/>
                </a:lnTo>
                <a:lnTo>
                  <a:pt x="4484" y="11520"/>
                </a:lnTo>
                <a:lnTo>
                  <a:pt x="4439" y="11874"/>
                </a:lnTo>
                <a:lnTo>
                  <a:pt x="4394" y="12029"/>
                </a:lnTo>
                <a:lnTo>
                  <a:pt x="4349" y="12171"/>
                </a:lnTo>
                <a:lnTo>
                  <a:pt x="4315" y="12284"/>
                </a:lnTo>
                <a:lnTo>
                  <a:pt x="4247" y="12354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33" name="Puzzle4"/>
          <p:cNvSpPr>
            <a:spLocks noEditPoints="1" noChangeArrowheads="1"/>
          </p:cNvSpPr>
          <p:nvPr/>
        </p:nvSpPr>
        <p:spPr bwMode="auto">
          <a:xfrm>
            <a:off x="3703691" y="4643269"/>
            <a:ext cx="974150" cy="1422845"/>
          </a:xfrm>
          <a:custGeom>
            <a:avLst/>
            <a:gdLst>
              <a:gd name="T0" fmla="*/ 8307 w 21600"/>
              <a:gd name="T1" fmla="*/ 11593 h 21600"/>
              <a:gd name="T2" fmla="*/ 453 w 21600"/>
              <a:gd name="T3" fmla="*/ 16938 h 21600"/>
              <a:gd name="T4" fmla="*/ 11500 w 21600"/>
              <a:gd name="T5" fmla="*/ 21600 h 21600"/>
              <a:gd name="T6" fmla="*/ 20920 w 21600"/>
              <a:gd name="T7" fmla="*/ 16751 h 21600"/>
              <a:gd name="T8" fmla="*/ 13972 w 21600"/>
              <a:gd name="T9" fmla="*/ 10888 h 21600"/>
              <a:gd name="T10" fmla="*/ 21033 w 21600"/>
              <a:gd name="T11" fmla="*/ 4716 h 21600"/>
              <a:gd name="T12" fmla="*/ 11102 w 21600"/>
              <a:gd name="T13" fmla="*/ 11 h 21600"/>
              <a:gd name="T14" fmla="*/ 453 w 21600"/>
              <a:gd name="T15" fmla="*/ 4716 h 21600"/>
              <a:gd name="T16" fmla="*/ 2076 w 21600"/>
              <a:gd name="T17" fmla="*/ 5664 h 21600"/>
              <a:gd name="T18" fmla="*/ 20203 w 21600"/>
              <a:gd name="T19" fmla="*/ 1598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3813" y="10590"/>
                </a:moveTo>
                <a:lnTo>
                  <a:pt x="3927" y="10513"/>
                </a:lnTo>
                <a:lnTo>
                  <a:pt x="4078" y="10425"/>
                </a:lnTo>
                <a:lnTo>
                  <a:pt x="4210" y="10359"/>
                </a:lnTo>
                <a:lnTo>
                  <a:pt x="4361" y="10315"/>
                </a:lnTo>
                <a:lnTo>
                  <a:pt x="4682" y="10237"/>
                </a:lnTo>
                <a:lnTo>
                  <a:pt x="5041" y="10193"/>
                </a:lnTo>
                <a:lnTo>
                  <a:pt x="5456" y="10171"/>
                </a:lnTo>
                <a:lnTo>
                  <a:pt x="5853" y="10193"/>
                </a:lnTo>
                <a:lnTo>
                  <a:pt x="6249" y="10260"/>
                </a:lnTo>
                <a:lnTo>
                  <a:pt x="6646" y="10337"/>
                </a:lnTo>
                <a:lnTo>
                  <a:pt x="7004" y="10469"/>
                </a:lnTo>
                <a:lnTo>
                  <a:pt x="7363" y="10612"/>
                </a:lnTo>
                <a:lnTo>
                  <a:pt x="7665" y="10788"/>
                </a:lnTo>
                <a:lnTo>
                  <a:pt x="7911" y="10998"/>
                </a:lnTo>
                <a:lnTo>
                  <a:pt x="8024" y="11097"/>
                </a:lnTo>
                <a:lnTo>
                  <a:pt x="8137" y="11207"/>
                </a:lnTo>
                <a:lnTo>
                  <a:pt x="8194" y="11340"/>
                </a:lnTo>
                <a:lnTo>
                  <a:pt x="8269" y="11461"/>
                </a:lnTo>
                <a:lnTo>
                  <a:pt x="8307" y="11593"/>
                </a:lnTo>
                <a:lnTo>
                  <a:pt x="8307" y="11714"/>
                </a:lnTo>
                <a:lnTo>
                  <a:pt x="8307" y="11868"/>
                </a:lnTo>
                <a:lnTo>
                  <a:pt x="8307" y="12012"/>
                </a:lnTo>
                <a:lnTo>
                  <a:pt x="8194" y="12265"/>
                </a:lnTo>
                <a:lnTo>
                  <a:pt x="8062" y="12519"/>
                </a:lnTo>
                <a:lnTo>
                  <a:pt x="7873" y="12706"/>
                </a:lnTo>
                <a:lnTo>
                  <a:pt x="7627" y="12904"/>
                </a:lnTo>
                <a:lnTo>
                  <a:pt x="7363" y="13048"/>
                </a:lnTo>
                <a:lnTo>
                  <a:pt x="7080" y="13180"/>
                </a:lnTo>
                <a:lnTo>
                  <a:pt x="6759" y="13257"/>
                </a:lnTo>
                <a:lnTo>
                  <a:pt x="6419" y="13345"/>
                </a:lnTo>
                <a:lnTo>
                  <a:pt x="6098" y="13389"/>
                </a:lnTo>
                <a:lnTo>
                  <a:pt x="5739" y="13389"/>
                </a:lnTo>
                <a:lnTo>
                  <a:pt x="5418" y="13389"/>
                </a:lnTo>
                <a:lnTo>
                  <a:pt x="5079" y="13345"/>
                </a:lnTo>
                <a:lnTo>
                  <a:pt x="4758" y="13301"/>
                </a:lnTo>
                <a:lnTo>
                  <a:pt x="4474" y="13213"/>
                </a:lnTo>
                <a:lnTo>
                  <a:pt x="4172" y="13114"/>
                </a:lnTo>
                <a:lnTo>
                  <a:pt x="3965" y="12982"/>
                </a:lnTo>
                <a:lnTo>
                  <a:pt x="3738" y="12838"/>
                </a:lnTo>
                <a:lnTo>
                  <a:pt x="3493" y="12706"/>
                </a:lnTo>
                <a:lnTo>
                  <a:pt x="3228" y="12607"/>
                </a:lnTo>
                <a:lnTo>
                  <a:pt x="2945" y="12519"/>
                </a:lnTo>
                <a:lnTo>
                  <a:pt x="2700" y="12431"/>
                </a:lnTo>
                <a:lnTo>
                  <a:pt x="2397" y="12375"/>
                </a:lnTo>
                <a:lnTo>
                  <a:pt x="2152" y="12331"/>
                </a:lnTo>
                <a:lnTo>
                  <a:pt x="1888" y="12309"/>
                </a:lnTo>
                <a:lnTo>
                  <a:pt x="1642" y="12309"/>
                </a:lnTo>
                <a:lnTo>
                  <a:pt x="1397" y="12331"/>
                </a:lnTo>
                <a:lnTo>
                  <a:pt x="1170" y="12397"/>
                </a:lnTo>
                <a:lnTo>
                  <a:pt x="962" y="12453"/>
                </a:lnTo>
                <a:lnTo>
                  <a:pt x="774" y="12563"/>
                </a:lnTo>
                <a:lnTo>
                  <a:pt x="623" y="12684"/>
                </a:lnTo>
                <a:lnTo>
                  <a:pt x="528" y="12838"/>
                </a:lnTo>
                <a:lnTo>
                  <a:pt x="453" y="13026"/>
                </a:lnTo>
                <a:lnTo>
                  <a:pt x="339" y="13477"/>
                </a:lnTo>
                <a:lnTo>
                  <a:pt x="226" y="13984"/>
                </a:lnTo>
                <a:lnTo>
                  <a:pt x="151" y="14535"/>
                </a:lnTo>
                <a:lnTo>
                  <a:pt x="113" y="15075"/>
                </a:lnTo>
                <a:lnTo>
                  <a:pt x="113" y="15626"/>
                </a:lnTo>
                <a:lnTo>
                  <a:pt x="151" y="16133"/>
                </a:lnTo>
                <a:lnTo>
                  <a:pt x="188" y="16376"/>
                </a:lnTo>
                <a:lnTo>
                  <a:pt x="264" y="16585"/>
                </a:lnTo>
                <a:lnTo>
                  <a:pt x="339" y="16773"/>
                </a:lnTo>
                <a:lnTo>
                  <a:pt x="453" y="16938"/>
                </a:lnTo>
                <a:lnTo>
                  <a:pt x="1095" y="16883"/>
                </a:lnTo>
                <a:lnTo>
                  <a:pt x="1963" y="16795"/>
                </a:lnTo>
                <a:lnTo>
                  <a:pt x="2945" y="16751"/>
                </a:lnTo>
                <a:lnTo>
                  <a:pt x="3965" y="16706"/>
                </a:lnTo>
                <a:lnTo>
                  <a:pt x="5022" y="16684"/>
                </a:lnTo>
                <a:lnTo>
                  <a:pt x="5947" y="16684"/>
                </a:lnTo>
                <a:lnTo>
                  <a:pt x="6759" y="16706"/>
                </a:lnTo>
                <a:lnTo>
                  <a:pt x="7363" y="16751"/>
                </a:lnTo>
                <a:lnTo>
                  <a:pt x="7948" y="16839"/>
                </a:lnTo>
                <a:lnTo>
                  <a:pt x="8458" y="16916"/>
                </a:lnTo>
                <a:lnTo>
                  <a:pt x="8893" y="17026"/>
                </a:lnTo>
                <a:lnTo>
                  <a:pt x="9289" y="17158"/>
                </a:lnTo>
                <a:lnTo>
                  <a:pt x="9572" y="17280"/>
                </a:lnTo>
                <a:lnTo>
                  <a:pt x="9799" y="17412"/>
                </a:lnTo>
                <a:lnTo>
                  <a:pt x="9969" y="17555"/>
                </a:lnTo>
                <a:lnTo>
                  <a:pt x="10120" y="17687"/>
                </a:lnTo>
                <a:lnTo>
                  <a:pt x="10158" y="17831"/>
                </a:lnTo>
                <a:lnTo>
                  <a:pt x="10195" y="17974"/>
                </a:lnTo>
                <a:lnTo>
                  <a:pt x="10158" y="18128"/>
                </a:lnTo>
                <a:lnTo>
                  <a:pt x="10082" y="18271"/>
                </a:lnTo>
                <a:lnTo>
                  <a:pt x="9969" y="18426"/>
                </a:lnTo>
                <a:lnTo>
                  <a:pt x="9837" y="18569"/>
                </a:lnTo>
                <a:lnTo>
                  <a:pt x="9648" y="18701"/>
                </a:lnTo>
                <a:lnTo>
                  <a:pt x="9440" y="18822"/>
                </a:lnTo>
                <a:lnTo>
                  <a:pt x="9213" y="18999"/>
                </a:lnTo>
                <a:lnTo>
                  <a:pt x="9044" y="19186"/>
                </a:lnTo>
                <a:lnTo>
                  <a:pt x="8893" y="19395"/>
                </a:lnTo>
                <a:lnTo>
                  <a:pt x="8817" y="19627"/>
                </a:lnTo>
                <a:lnTo>
                  <a:pt x="8779" y="19858"/>
                </a:lnTo>
                <a:lnTo>
                  <a:pt x="8779" y="20112"/>
                </a:lnTo>
                <a:lnTo>
                  <a:pt x="8855" y="20354"/>
                </a:lnTo>
                <a:lnTo>
                  <a:pt x="8968" y="20586"/>
                </a:lnTo>
                <a:lnTo>
                  <a:pt x="9138" y="20817"/>
                </a:lnTo>
                <a:lnTo>
                  <a:pt x="9365" y="21026"/>
                </a:lnTo>
                <a:lnTo>
                  <a:pt x="9610" y="21192"/>
                </a:lnTo>
                <a:lnTo>
                  <a:pt x="9950" y="21368"/>
                </a:lnTo>
                <a:lnTo>
                  <a:pt x="10120" y="21445"/>
                </a:lnTo>
                <a:lnTo>
                  <a:pt x="10346" y="21511"/>
                </a:lnTo>
                <a:lnTo>
                  <a:pt x="10516" y="21555"/>
                </a:lnTo>
                <a:lnTo>
                  <a:pt x="10743" y="21600"/>
                </a:lnTo>
                <a:lnTo>
                  <a:pt x="10988" y="21644"/>
                </a:lnTo>
                <a:lnTo>
                  <a:pt x="11215" y="21666"/>
                </a:lnTo>
                <a:lnTo>
                  <a:pt x="11498" y="21666"/>
                </a:lnTo>
                <a:lnTo>
                  <a:pt x="11762" y="21666"/>
                </a:lnTo>
                <a:lnTo>
                  <a:pt x="12253" y="21644"/>
                </a:lnTo>
                <a:lnTo>
                  <a:pt x="12763" y="21577"/>
                </a:lnTo>
                <a:lnTo>
                  <a:pt x="13197" y="21467"/>
                </a:lnTo>
                <a:lnTo>
                  <a:pt x="13556" y="21346"/>
                </a:lnTo>
                <a:lnTo>
                  <a:pt x="13896" y="21192"/>
                </a:lnTo>
                <a:lnTo>
                  <a:pt x="14179" y="21026"/>
                </a:lnTo>
                <a:lnTo>
                  <a:pt x="14444" y="20839"/>
                </a:lnTo>
                <a:lnTo>
                  <a:pt x="14576" y="20641"/>
                </a:lnTo>
                <a:lnTo>
                  <a:pt x="14727" y="20431"/>
                </a:lnTo>
                <a:lnTo>
                  <a:pt x="14765" y="20200"/>
                </a:lnTo>
                <a:lnTo>
                  <a:pt x="14802" y="19991"/>
                </a:lnTo>
                <a:lnTo>
                  <a:pt x="14727" y="19759"/>
                </a:lnTo>
                <a:lnTo>
                  <a:pt x="14613" y="19550"/>
                </a:lnTo>
                <a:lnTo>
                  <a:pt x="14444" y="19307"/>
                </a:lnTo>
                <a:lnTo>
                  <a:pt x="14217" y="19098"/>
                </a:lnTo>
                <a:lnTo>
                  <a:pt x="13934" y="18911"/>
                </a:lnTo>
                <a:lnTo>
                  <a:pt x="13669" y="18745"/>
                </a:lnTo>
                <a:lnTo>
                  <a:pt x="13462" y="18547"/>
                </a:lnTo>
                <a:lnTo>
                  <a:pt x="13311" y="18337"/>
                </a:lnTo>
                <a:lnTo>
                  <a:pt x="13197" y="18150"/>
                </a:lnTo>
                <a:lnTo>
                  <a:pt x="13122" y="17941"/>
                </a:lnTo>
                <a:lnTo>
                  <a:pt x="13122" y="17720"/>
                </a:lnTo>
                <a:lnTo>
                  <a:pt x="13122" y="17533"/>
                </a:lnTo>
                <a:lnTo>
                  <a:pt x="13197" y="17346"/>
                </a:lnTo>
                <a:lnTo>
                  <a:pt x="13273" y="17158"/>
                </a:lnTo>
                <a:lnTo>
                  <a:pt x="13386" y="16982"/>
                </a:lnTo>
                <a:lnTo>
                  <a:pt x="13537" y="16839"/>
                </a:lnTo>
                <a:lnTo>
                  <a:pt x="13707" y="16706"/>
                </a:lnTo>
                <a:lnTo>
                  <a:pt x="13896" y="16607"/>
                </a:lnTo>
                <a:lnTo>
                  <a:pt x="14104" y="16519"/>
                </a:lnTo>
                <a:lnTo>
                  <a:pt x="14330" y="16453"/>
                </a:lnTo>
                <a:lnTo>
                  <a:pt x="14538" y="16431"/>
                </a:lnTo>
                <a:lnTo>
                  <a:pt x="14897" y="16453"/>
                </a:lnTo>
                <a:lnTo>
                  <a:pt x="15406" y="16497"/>
                </a:lnTo>
                <a:lnTo>
                  <a:pt x="16105" y="16541"/>
                </a:lnTo>
                <a:lnTo>
                  <a:pt x="16898" y="16607"/>
                </a:lnTo>
                <a:lnTo>
                  <a:pt x="17804" y="16651"/>
                </a:lnTo>
                <a:lnTo>
                  <a:pt x="18786" y="16684"/>
                </a:lnTo>
                <a:lnTo>
                  <a:pt x="19844" y="16728"/>
                </a:lnTo>
                <a:lnTo>
                  <a:pt x="20920" y="16751"/>
                </a:lnTo>
                <a:lnTo>
                  <a:pt x="21109" y="16497"/>
                </a:lnTo>
                <a:lnTo>
                  <a:pt x="21241" y="16222"/>
                </a:lnTo>
                <a:lnTo>
                  <a:pt x="21392" y="15946"/>
                </a:lnTo>
                <a:lnTo>
                  <a:pt x="21467" y="15648"/>
                </a:lnTo>
                <a:lnTo>
                  <a:pt x="21543" y="15351"/>
                </a:lnTo>
                <a:lnTo>
                  <a:pt x="21618" y="15042"/>
                </a:lnTo>
                <a:lnTo>
                  <a:pt x="21618" y="14745"/>
                </a:lnTo>
                <a:lnTo>
                  <a:pt x="21618" y="14447"/>
                </a:lnTo>
                <a:lnTo>
                  <a:pt x="21618" y="14150"/>
                </a:lnTo>
                <a:lnTo>
                  <a:pt x="21581" y="13852"/>
                </a:lnTo>
                <a:lnTo>
                  <a:pt x="21505" y="13577"/>
                </a:lnTo>
                <a:lnTo>
                  <a:pt x="21430" y="13301"/>
                </a:lnTo>
                <a:lnTo>
                  <a:pt x="21354" y="13048"/>
                </a:lnTo>
                <a:lnTo>
                  <a:pt x="21241" y="12816"/>
                </a:lnTo>
                <a:lnTo>
                  <a:pt x="21146" y="12607"/>
                </a:lnTo>
                <a:lnTo>
                  <a:pt x="21033" y="12431"/>
                </a:lnTo>
                <a:lnTo>
                  <a:pt x="20920" y="12265"/>
                </a:lnTo>
                <a:lnTo>
                  <a:pt x="20769" y="12144"/>
                </a:lnTo>
                <a:lnTo>
                  <a:pt x="20637" y="12034"/>
                </a:lnTo>
                <a:lnTo>
                  <a:pt x="20486" y="11946"/>
                </a:lnTo>
                <a:lnTo>
                  <a:pt x="20297" y="11891"/>
                </a:lnTo>
                <a:lnTo>
                  <a:pt x="20165" y="11846"/>
                </a:lnTo>
                <a:lnTo>
                  <a:pt x="19976" y="11824"/>
                </a:lnTo>
                <a:lnTo>
                  <a:pt x="19806" y="11802"/>
                </a:lnTo>
                <a:lnTo>
                  <a:pt x="19390" y="11824"/>
                </a:lnTo>
                <a:lnTo>
                  <a:pt x="18956" y="11891"/>
                </a:lnTo>
                <a:lnTo>
                  <a:pt x="18503" y="11968"/>
                </a:lnTo>
                <a:lnTo>
                  <a:pt x="17993" y="12078"/>
                </a:lnTo>
                <a:lnTo>
                  <a:pt x="17653" y="12144"/>
                </a:lnTo>
                <a:lnTo>
                  <a:pt x="17332" y="12199"/>
                </a:lnTo>
                <a:lnTo>
                  <a:pt x="17049" y="12221"/>
                </a:lnTo>
                <a:lnTo>
                  <a:pt x="16747" y="12243"/>
                </a:lnTo>
                <a:lnTo>
                  <a:pt x="16464" y="12243"/>
                </a:lnTo>
                <a:lnTo>
                  <a:pt x="16218" y="12243"/>
                </a:lnTo>
                <a:lnTo>
                  <a:pt x="15992" y="12221"/>
                </a:lnTo>
                <a:lnTo>
                  <a:pt x="15746" y="12199"/>
                </a:lnTo>
                <a:lnTo>
                  <a:pt x="15520" y="12155"/>
                </a:lnTo>
                <a:lnTo>
                  <a:pt x="15350" y="12122"/>
                </a:lnTo>
                <a:lnTo>
                  <a:pt x="15161" y="12056"/>
                </a:lnTo>
                <a:lnTo>
                  <a:pt x="14972" y="11990"/>
                </a:lnTo>
                <a:lnTo>
                  <a:pt x="14689" y="11846"/>
                </a:lnTo>
                <a:lnTo>
                  <a:pt x="14444" y="11670"/>
                </a:lnTo>
                <a:lnTo>
                  <a:pt x="14255" y="11483"/>
                </a:lnTo>
                <a:lnTo>
                  <a:pt x="14104" y="11295"/>
                </a:lnTo>
                <a:lnTo>
                  <a:pt x="14028" y="11086"/>
                </a:lnTo>
                <a:lnTo>
                  <a:pt x="13972" y="10888"/>
                </a:lnTo>
                <a:lnTo>
                  <a:pt x="13972" y="10700"/>
                </a:lnTo>
                <a:lnTo>
                  <a:pt x="14009" y="10513"/>
                </a:lnTo>
                <a:lnTo>
                  <a:pt x="14066" y="10359"/>
                </a:lnTo>
                <a:lnTo>
                  <a:pt x="14179" y="10215"/>
                </a:lnTo>
                <a:lnTo>
                  <a:pt x="14406" y="10006"/>
                </a:lnTo>
                <a:lnTo>
                  <a:pt x="14651" y="9830"/>
                </a:lnTo>
                <a:lnTo>
                  <a:pt x="14878" y="9686"/>
                </a:lnTo>
                <a:lnTo>
                  <a:pt x="15123" y="9554"/>
                </a:lnTo>
                <a:lnTo>
                  <a:pt x="15350" y="9477"/>
                </a:lnTo>
                <a:lnTo>
                  <a:pt x="15558" y="9411"/>
                </a:lnTo>
                <a:lnTo>
                  <a:pt x="15803" y="9345"/>
                </a:lnTo>
                <a:lnTo>
                  <a:pt x="16030" y="9323"/>
                </a:lnTo>
                <a:lnTo>
                  <a:pt x="16256" y="9301"/>
                </a:lnTo>
                <a:lnTo>
                  <a:pt x="16464" y="9323"/>
                </a:lnTo>
                <a:lnTo>
                  <a:pt x="16690" y="9345"/>
                </a:lnTo>
                <a:lnTo>
                  <a:pt x="16898" y="9367"/>
                </a:lnTo>
                <a:lnTo>
                  <a:pt x="17332" y="9477"/>
                </a:lnTo>
                <a:lnTo>
                  <a:pt x="17767" y="9598"/>
                </a:lnTo>
                <a:lnTo>
                  <a:pt x="18163" y="9731"/>
                </a:lnTo>
                <a:lnTo>
                  <a:pt x="18597" y="9874"/>
                </a:lnTo>
                <a:lnTo>
                  <a:pt x="18994" y="10006"/>
                </a:lnTo>
                <a:lnTo>
                  <a:pt x="19428" y="10083"/>
                </a:lnTo>
                <a:lnTo>
                  <a:pt x="19617" y="10127"/>
                </a:lnTo>
                <a:lnTo>
                  <a:pt x="19844" y="10149"/>
                </a:lnTo>
                <a:lnTo>
                  <a:pt x="20013" y="10149"/>
                </a:lnTo>
                <a:lnTo>
                  <a:pt x="20240" y="10127"/>
                </a:lnTo>
                <a:lnTo>
                  <a:pt x="20410" y="10105"/>
                </a:lnTo>
                <a:lnTo>
                  <a:pt x="20637" y="10061"/>
                </a:lnTo>
                <a:lnTo>
                  <a:pt x="20844" y="9984"/>
                </a:lnTo>
                <a:lnTo>
                  <a:pt x="21033" y="9896"/>
                </a:lnTo>
                <a:lnTo>
                  <a:pt x="21146" y="9830"/>
                </a:lnTo>
                <a:lnTo>
                  <a:pt x="21203" y="9753"/>
                </a:lnTo>
                <a:lnTo>
                  <a:pt x="21279" y="9642"/>
                </a:lnTo>
                <a:lnTo>
                  <a:pt x="21354" y="9521"/>
                </a:lnTo>
                <a:lnTo>
                  <a:pt x="21430" y="9246"/>
                </a:lnTo>
                <a:lnTo>
                  <a:pt x="21430" y="8904"/>
                </a:lnTo>
                <a:lnTo>
                  <a:pt x="21430" y="8540"/>
                </a:lnTo>
                <a:lnTo>
                  <a:pt x="21392" y="8144"/>
                </a:lnTo>
                <a:lnTo>
                  <a:pt x="21354" y="7714"/>
                </a:lnTo>
                <a:lnTo>
                  <a:pt x="21279" y="7295"/>
                </a:lnTo>
                <a:lnTo>
                  <a:pt x="21146" y="6446"/>
                </a:lnTo>
                <a:lnTo>
                  <a:pt x="20995" y="5686"/>
                </a:lnTo>
                <a:lnTo>
                  <a:pt x="20958" y="5366"/>
                </a:lnTo>
                <a:lnTo>
                  <a:pt x="20958" y="5091"/>
                </a:lnTo>
                <a:lnTo>
                  <a:pt x="20958" y="4860"/>
                </a:lnTo>
                <a:lnTo>
                  <a:pt x="21033" y="4716"/>
                </a:lnTo>
                <a:lnTo>
                  <a:pt x="20637" y="4860"/>
                </a:lnTo>
                <a:lnTo>
                  <a:pt x="20127" y="4992"/>
                </a:lnTo>
                <a:lnTo>
                  <a:pt x="19617" y="5069"/>
                </a:lnTo>
                <a:lnTo>
                  <a:pt x="19032" y="5157"/>
                </a:lnTo>
                <a:lnTo>
                  <a:pt x="18465" y="5201"/>
                </a:lnTo>
                <a:lnTo>
                  <a:pt x="17842" y="5245"/>
                </a:lnTo>
                <a:lnTo>
                  <a:pt x="17219" y="5267"/>
                </a:lnTo>
                <a:lnTo>
                  <a:pt x="16615" y="5267"/>
                </a:lnTo>
                <a:lnTo>
                  <a:pt x="15992" y="5245"/>
                </a:lnTo>
                <a:lnTo>
                  <a:pt x="15369" y="5201"/>
                </a:lnTo>
                <a:lnTo>
                  <a:pt x="14840" y="5157"/>
                </a:lnTo>
                <a:lnTo>
                  <a:pt x="14293" y="5091"/>
                </a:lnTo>
                <a:lnTo>
                  <a:pt x="13783" y="5014"/>
                </a:lnTo>
                <a:lnTo>
                  <a:pt x="13386" y="4926"/>
                </a:lnTo>
                <a:lnTo>
                  <a:pt x="13027" y="4815"/>
                </a:lnTo>
                <a:lnTo>
                  <a:pt x="12725" y="4716"/>
                </a:lnTo>
                <a:lnTo>
                  <a:pt x="12480" y="4606"/>
                </a:lnTo>
                <a:lnTo>
                  <a:pt x="12291" y="4496"/>
                </a:lnTo>
                <a:lnTo>
                  <a:pt x="12197" y="4397"/>
                </a:lnTo>
                <a:lnTo>
                  <a:pt x="12083" y="4286"/>
                </a:lnTo>
                <a:lnTo>
                  <a:pt x="12046" y="4187"/>
                </a:lnTo>
                <a:lnTo>
                  <a:pt x="12008" y="4077"/>
                </a:lnTo>
                <a:lnTo>
                  <a:pt x="12046" y="3967"/>
                </a:lnTo>
                <a:lnTo>
                  <a:pt x="12121" y="3868"/>
                </a:lnTo>
                <a:lnTo>
                  <a:pt x="12197" y="3735"/>
                </a:lnTo>
                <a:lnTo>
                  <a:pt x="12291" y="3614"/>
                </a:lnTo>
                <a:lnTo>
                  <a:pt x="12442" y="3482"/>
                </a:lnTo>
                <a:lnTo>
                  <a:pt x="12631" y="3361"/>
                </a:lnTo>
                <a:lnTo>
                  <a:pt x="13065" y="3085"/>
                </a:lnTo>
                <a:lnTo>
                  <a:pt x="13537" y="2766"/>
                </a:lnTo>
                <a:lnTo>
                  <a:pt x="13783" y="2578"/>
                </a:lnTo>
                <a:lnTo>
                  <a:pt x="13934" y="2380"/>
                </a:lnTo>
                <a:lnTo>
                  <a:pt x="14028" y="2171"/>
                </a:lnTo>
                <a:lnTo>
                  <a:pt x="14104" y="1961"/>
                </a:lnTo>
                <a:lnTo>
                  <a:pt x="14104" y="1730"/>
                </a:lnTo>
                <a:lnTo>
                  <a:pt x="14066" y="1498"/>
                </a:lnTo>
                <a:lnTo>
                  <a:pt x="13972" y="1267"/>
                </a:lnTo>
                <a:lnTo>
                  <a:pt x="13820" y="1057"/>
                </a:lnTo>
                <a:lnTo>
                  <a:pt x="13594" y="837"/>
                </a:lnTo>
                <a:lnTo>
                  <a:pt x="13386" y="628"/>
                </a:lnTo>
                <a:lnTo>
                  <a:pt x="13103" y="462"/>
                </a:lnTo>
                <a:lnTo>
                  <a:pt x="12763" y="308"/>
                </a:lnTo>
                <a:lnTo>
                  <a:pt x="12404" y="187"/>
                </a:lnTo>
                <a:lnTo>
                  <a:pt x="12008" y="77"/>
                </a:lnTo>
                <a:lnTo>
                  <a:pt x="11574" y="33"/>
                </a:lnTo>
                <a:lnTo>
                  <a:pt x="11102" y="11"/>
                </a:lnTo>
                <a:lnTo>
                  <a:pt x="10667" y="11"/>
                </a:lnTo>
                <a:lnTo>
                  <a:pt x="10233" y="77"/>
                </a:lnTo>
                <a:lnTo>
                  <a:pt x="9837" y="187"/>
                </a:lnTo>
                <a:lnTo>
                  <a:pt x="9440" y="286"/>
                </a:lnTo>
                <a:lnTo>
                  <a:pt x="9062" y="462"/>
                </a:lnTo>
                <a:lnTo>
                  <a:pt x="8741" y="628"/>
                </a:lnTo>
                <a:lnTo>
                  <a:pt x="8458" y="815"/>
                </a:lnTo>
                <a:lnTo>
                  <a:pt x="8232" y="1035"/>
                </a:lnTo>
                <a:lnTo>
                  <a:pt x="8062" y="1245"/>
                </a:lnTo>
                <a:lnTo>
                  <a:pt x="7911" y="1476"/>
                </a:lnTo>
                <a:lnTo>
                  <a:pt x="7835" y="1708"/>
                </a:lnTo>
                <a:lnTo>
                  <a:pt x="7797" y="1961"/>
                </a:lnTo>
                <a:lnTo>
                  <a:pt x="7835" y="2193"/>
                </a:lnTo>
                <a:lnTo>
                  <a:pt x="7948" y="2402"/>
                </a:lnTo>
                <a:lnTo>
                  <a:pt x="8062" y="2534"/>
                </a:lnTo>
                <a:lnTo>
                  <a:pt x="8175" y="2644"/>
                </a:lnTo>
                <a:lnTo>
                  <a:pt x="8269" y="2744"/>
                </a:lnTo>
                <a:lnTo>
                  <a:pt x="8420" y="2832"/>
                </a:lnTo>
                <a:lnTo>
                  <a:pt x="8704" y="3019"/>
                </a:lnTo>
                <a:lnTo>
                  <a:pt x="8968" y="3206"/>
                </a:lnTo>
                <a:lnTo>
                  <a:pt x="9138" y="3405"/>
                </a:lnTo>
                <a:lnTo>
                  <a:pt x="9327" y="3570"/>
                </a:lnTo>
                <a:lnTo>
                  <a:pt x="9440" y="3735"/>
                </a:lnTo>
                <a:lnTo>
                  <a:pt x="9516" y="3890"/>
                </a:lnTo>
                <a:lnTo>
                  <a:pt x="9534" y="4033"/>
                </a:lnTo>
                <a:lnTo>
                  <a:pt x="9534" y="4165"/>
                </a:lnTo>
                <a:lnTo>
                  <a:pt x="9516" y="4286"/>
                </a:lnTo>
                <a:lnTo>
                  <a:pt x="9440" y="4397"/>
                </a:lnTo>
                <a:lnTo>
                  <a:pt x="9327" y="4496"/>
                </a:lnTo>
                <a:lnTo>
                  <a:pt x="9176" y="4562"/>
                </a:lnTo>
                <a:lnTo>
                  <a:pt x="9006" y="4628"/>
                </a:lnTo>
                <a:lnTo>
                  <a:pt x="8779" y="4694"/>
                </a:lnTo>
                <a:lnTo>
                  <a:pt x="8534" y="4716"/>
                </a:lnTo>
                <a:lnTo>
                  <a:pt x="8232" y="4716"/>
                </a:lnTo>
                <a:lnTo>
                  <a:pt x="7118" y="4738"/>
                </a:lnTo>
                <a:lnTo>
                  <a:pt x="5947" y="4771"/>
                </a:lnTo>
                <a:lnTo>
                  <a:pt x="4795" y="4815"/>
                </a:lnTo>
                <a:lnTo>
                  <a:pt x="3681" y="4860"/>
                </a:lnTo>
                <a:lnTo>
                  <a:pt x="2662" y="4882"/>
                </a:lnTo>
                <a:lnTo>
                  <a:pt x="1755" y="4882"/>
                </a:lnTo>
                <a:lnTo>
                  <a:pt x="1359" y="4860"/>
                </a:lnTo>
                <a:lnTo>
                  <a:pt x="981" y="4837"/>
                </a:lnTo>
                <a:lnTo>
                  <a:pt x="698" y="4771"/>
                </a:lnTo>
                <a:lnTo>
                  <a:pt x="453" y="4716"/>
                </a:lnTo>
                <a:lnTo>
                  <a:pt x="453" y="5322"/>
                </a:lnTo>
                <a:lnTo>
                  <a:pt x="453" y="6083"/>
                </a:lnTo>
                <a:lnTo>
                  <a:pt x="453" y="6909"/>
                </a:lnTo>
                <a:lnTo>
                  <a:pt x="453" y="7780"/>
                </a:lnTo>
                <a:lnTo>
                  <a:pt x="453" y="8606"/>
                </a:lnTo>
                <a:lnTo>
                  <a:pt x="453" y="9345"/>
                </a:lnTo>
                <a:lnTo>
                  <a:pt x="453" y="9918"/>
                </a:lnTo>
                <a:lnTo>
                  <a:pt x="453" y="10282"/>
                </a:lnTo>
                <a:lnTo>
                  <a:pt x="490" y="10381"/>
                </a:lnTo>
                <a:lnTo>
                  <a:pt x="547" y="10491"/>
                </a:lnTo>
                <a:lnTo>
                  <a:pt x="660" y="10590"/>
                </a:lnTo>
                <a:lnTo>
                  <a:pt x="811" y="10700"/>
                </a:lnTo>
                <a:lnTo>
                  <a:pt x="981" y="10811"/>
                </a:lnTo>
                <a:lnTo>
                  <a:pt x="1208" y="10888"/>
                </a:lnTo>
                <a:lnTo>
                  <a:pt x="1453" y="10954"/>
                </a:lnTo>
                <a:lnTo>
                  <a:pt x="1718" y="11020"/>
                </a:lnTo>
                <a:lnTo>
                  <a:pt x="1963" y="11064"/>
                </a:lnTo>
                <a:lnTo>
                  <a:pt x="2265" y="11086"/>
                </a:lnTo>
                <a:lnTo>
                  <a:pt x="2548" y="11064"/>
                </a:lnTo>
                <a:lnTo>
                  <a:pt x="2794" y="11042"/>
                </a:lnTo>
                <a:lnTo>
                  <a:pt x="3096" y="10976"/>
                </a:lnTo>
                <a:lnTo>
                  <a:pt x="3341" y="10888"/>
                </a:lnTo>
                <a:lnTo>
                  <a:pt x="3606" y="10766"/>
                </a:lnTo>
                <a:lnTo>
                  <a:pt x="3813" y="10590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34" name="Puzzle1"/>
          <p:cNvSpPr>
            <a:spLocks noEditPoints="1" noChangeArrowheads="1"/>
          </p:cNvSpPr>
          <p:nvPr/>
        </p:nvSpPr>
        <p:spPr bwMode="auto">
          <a:xfrm>
            <a:off x="3389861" y="4136437"/>
            <a:ext cx="1635699" cy="848218"/>
          </a:xfrm>
          <a:custGeom>
            <a:avLst/>
            <a:gdLst>
              <a:gd name="T0" fmla="*/ 16740 w 21600"/>
              <a:gd name="T1" fmla="*/ 21078 h 21600"/>
              <a:gd name="T2" fmla="*/ 16976 w 21600"/>
              <a:gd name="T3" fmla="*/ 521 h 21600"/>
              <a:gd name="T4" fmla="*/ 4725 w 21600"/>
              <a:gd name="T5" fmla="*/ 856 h 21600"/>
              <a:gd name="T6" fmla="*/ 5040 w 21600"/>
              <a:gd name="T7" fmla="*/ 21004 h 21600"/>
              <a:gd name="T8" fmla="*/ 10811 w 21600"/>
              <a:gd name="T9" fmla="*/ 12885 h 21600"/>
              <a:gd name="T10" fmla="*/ 10845 w 21600"/>
              <a:gd name="T11" fmla="*/ 8714 h 21600"/>
              <a:gd name="T12" fmla="*/ 21600 w 21600"/>
              <a:gd name="T13" fmla="*/ 10000 h 21600"/>
              <a:gd name="T14" fmla="*/ 56 w 21600"/>
              <a:gd name="T15" fmla="*/ 10000 h 21600"/>
              <a:gd name="T16" fmla="*/ 6086 w 21600"/>
              <a:gd name="T17" fmla="*/ 2569 h 21600"/>
              <a:gd name="T18" fmla="*/ 16132 w 21600"/>
              <a:gd name="T19" fmla="*/ 19552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9360" y="20836"/>
                </a:moveTo>
                <a:lnTo>
                  <a:pt x="9528" y="20836"/>
                </a:lnTo>
                <a:lnTo>
                  <a:pt x="9686" y="20762"/>
                </a:lnTo>
                <a:lnTo>
                  <a:pt x="9810" y="20687"/>
                </a:lnTo>
                <a:lnTo>
                  <a:pt x="9922" y="20575"/>
                </a:lnTo>
                <a:lnTo>
                  <a:pt x="10012" y="20426"/>
                </a:lnTo>
                <a:lnTo>
                  <a:pt x="10068" y="20296"/>
                </a:lnTo>
                <a:lnTo>
                  <a:pt x="10113" y="20110"/>
                </a:lnTo>
                <a:lnTo>
                  <a:pt x="10136" y="19905"/>
                </a:lnTo>
                <a:lnTo>
                  <a:pt x="10136" y="19682"/>
                </a:lnTo>
                <a:lnTo>
                  <a:pt x="10113" y="19440"/>
                </a:lnTo>
                <a:lnTo>
                  <a:pt x="10068" y="19142"/>
                </a:lnTo>
                <a:lnTo>
                  <a:pt x="10012" y="18900"/>
                </a:lnTo>
                <a:lnTo>
                  <a:pt x="9900" y="18620"/>
                </a:lnTo>
                <a:lnTo>
                  <a:pt x="9787" y="18285"/>
                </a:lnTo>
                <a:lnTo>
                  <a:pt x="9641" y="17968"/>
                </a:lnTo>
                <a:lnTo>
                  <a:pt x="9472" y="17652"/>
                </a:lnTo>
                <a:lnTo>
                  <a:pt x="9382" y="17466"/>
                </a:lnTo>
                <a:lnTo>
                  <a:pt x="9315" y="17298"/>
                </a:lnTo>
                <a:lnTo>
                  <a:pt x="9258" y="17112"/>
                </a:lnTo>
                <a:lnTo>
                  <a:pt x="9191" y="16926"/>
                </a:lnTo>
                <a:lnTo>
                  <a:pt x="9123" y="16535"/>
                </a:lnTo>
                <a:lnTo>
                  <a:pt x="9101" y="16144"/>
                </a:lnTo>
                <a:lnTo>
                  <a:pt x="9101" y="15753"/>
                </a:lnTo>
                <a:lnTo>
                  <a:pt x="9168" y="15362"/>
                </a:lnTo>
                <a:lnTo>
                  <a:pt x="9236" y="14971"/>
                </a:lnTo>
                <a:lnTo>
                  <a:pt x="9360" y="14580"/>
                </a:lnTo>
                <a:lnTo>
                  <a:pt x="9495" y="14244"/>
                </a:lnTo>
                <a:lnTo>
                  <a:pt x="9663" y="13891"/>
                </a:lnTo>
                <a:lnTo>
                  <a:pt x="9855" y="13611"/>
                </a:lnTo>
                <a:lnTo>
                  <a:pt x="10068" y="13351"/>
                </a:lnTo>
                <a:lnTo>
                  <a:pt x="10293" y="13146"/>
                </a:lnTo>
                <a:lnTo>
                  <a:pt x="10552" y="12997"/>
                </a:lnTo>
                <a:lnTo>
                  <a:pt x="10811" y="12885"/>
                </a:lnTo>
                <a:lnTo>
                  <a:pt x="11069" y="12866"/>
                </a:lnTo>
                <a:lnTo>
                  <a:pt x="11351" y="12885"/>
                </a:lnTo>
                <a:lnTo>
                  <a:pt x="11610" y="12997"/>
                </a:lnTo>
                <a:lnTo>
                  <a:pt x="11846" y="13183"/>
                </a:lnTo>
                <a:lnTo>
                  <a:pt x="12060" y="13388"/>
                </a:lnTo>
                <a:lnTo>
                  <a:pt x="12251" y="13648"/>
                </a:lnTo>
                <a:lnTo>
                  <a:pt x="12419" y="13928"/>
                </a:lnTo>
                <a:lnTo>
                  <a:pt x="12555" y="14244"/>
                </a:lnTo>
                <a:lnTo>
                  <a:pt x="12690" y="14617"/>
                </a:lnTo>
                <a:lnTo>
                  <a:pt x="12768" y="15008"/>
                </a:lnTo>
                <a:lnTo>
                  <a:pt x="12836" y="15399"/>
                </a:lnTo>
                <a:lnTo>
                  <a:pt x="12858" y="15753"/>
                </a:lnTo>
                <a:lnTo>
                  <a:pt x="12858" y="16144"/>
                </a:lnTo>
                <a:lnTo>
                  <a:pt x="12813" y="16535"/>
                </a:lnTo>
                <a:lnTo>
                  <a:pt x="12746" y="16888"/>
                </a:lnTo>
                <a:lnTo>
                  <a:pt x="12667" y="17224"/>
                </a:lnTo>
                <a:lnTo>
                  <a:pt x="12510" y="17503"/>
                </a:lnTo>
                <a:lnTo>
                  <a:pt x="12228" y="18043"/>
                </a:lnTo>
                <a:lnTo>
                  <a:pt x="11970" y="18546"/>
                </a:lnTo>
                <a:lnTo>
                  <a:pt x="11868" y="18751"/>
                </a:lnTo>
                <a:lnTo>
                  <a:pt x="11778" y="18974"/>
                </a:lnTo>
                <a:lnTo>
                  <a:pt x="11711" y="19179"/>
                </a:lnTo>
                <a:lnTo>
                  <a:pt x="11666" y="19365"/>
                </a:lnTo>
                <a:lnTo>
                  <a:pt x="11632" y="19570"/>
                </a:lnTo>
                <a:lnTo>
                  <a:pt x="11632" y="19756"/>
                </a:lnTo>
                <a:lnTo>
                  <a:pt x="11632" y="19942"/>
                </a:lnTo>
                <a:lnTo>
                  <a:pt x="11643" y="20110"/>
                </a:lnTo>
                <a:lnTo>
                  <a:pt x="11711" y="20296"/>
                </a:lnTo>
                <a:lnTo>
                  <a:pt x="11801" y="20464"/>
                </a:lnTo>
                <a:lnTo>
                  <a:pt x="11891" y="20650"/>
                </a:lnTo>
                <a:lnTo>
                  <a:pt x="12037" y="20836"/>
                </a:lnTo>
                <a:lnTo>
                  <a:pt x="12206" y="21004"/>
                </a:lnTo>
                <a:lnTo>
                  <a:pt x="12419" y="21190"/>
                </a:lnTo>
                <a:lnTo>
                  <a:pt x="12667" y="21320"/>
                </a:lnTo>
                <a:lnTo>
                  <a:pt x="12960" y="21432"/>
                </a:lnTo>
                <a:lnTo>
                  <a:pt x="13286" y="21544"/>
                </a:lnTo>
                <a:lnTo>
                  <a:pt x="13612" y="21655"/>
                </a:lnTo>
                <a:lnTo>
                  <a:pt x="13983" y="21693"/>
                </a:lnTo>
                <a:lnTo>
                  <a:pt x="14343" y="21730"/>
                </a:lnTo>
                <a:lnTo>
                  <a:pt x="14715" y="21730"/>
                </a:lnTo>
                <a:lnTo>
                  <a:pt x="15075" y="21730"/>
                </a:lnTo>
                <a:lnTo>
                  <a:pt x="15446" y="21655"/>
                </a:lnTo>
                <a:lnTo>
                  <a:pt x="15794" y="21581"/>
                </a:lnTo>
                <a:lnTo>
                  <a:pt x="16132" y="21432"/>
                </a:lnTo>
                <a:lnTo>
                  <a:pt x="16458" y="21302"/>
                </a:lnTo>
                <a:lnTo>
                  <a:pt x="16740" y="21078"/>
                </a:lnTo>
                <a:lnTo>
                  <a:pt x="16976" y="20836"/>
                </a:lnTo>
                <a:lnTo>
                  <a:pt x="17043" y="20650"/>
                </a:lnTo>
                <a:lnTo>
                  <a:pt x="17088" y="20426"/>
                </a:lnTo>
                <a:lnTo>
                  <a:pt x="17133" y="20222"/>
                </a:lnTo>
                <a:lnTo>
                  <a:pt x="17156" y="19980"/>
                </a:lnTo>
                <a:lnTo>
                  <a:pt x="17167" y="19477"/>
                </a:lnTo>
                <a:lnTo>
                  <a:pt x="17167" y="18974"/>
                </a:lnTo>
                <a:lnTo>
                  <a:pt x="17156" y="18397"/>
                </a:lnTo>
                <a:lnTo>
                  <a:pt x="17111" y="17820"/>
                </a:lnTo>
                <a:lnTo>
                  <a:pt x="17066" y="17261"/>
                </a:lnTo>
                <a:lnTo>
                  <a:pt x="16998" y="16646"/>
                </a:lnTo>
                <a:lnTo>
                  <a:pt x="16852" y="15511"/>
                </a:lnTo>
                <a:lnTo>
                  <a:pt x="16740" y="14393"/>
                </a:lnTo>
                <a:lnTo>
                  <a:pt x="16717" y="13928"/>
                </a:lnTo>
                <a:lnTo>
                  <a:pt x="16695" y="13462"/>
                </a:lnTo>
                <a:lnTo>
                  <a:pt x="16717" y="13071"/>
                </a:lnTo>
                <a:lnTo>
                  <a:pt x="16785" y="12755"/>
                </a:lnTo>
                <a:lnTo>
                  <a:pt x="16852" y="12419"/>
                </a:lnTo>
                <a:lnTo>
                  <a:pt x="16953" y="12140"/>
                </a:lnTo>
                <a:lnTo>
                  <a:pt x="17088" y="11898"/>
                </a:lnTo>
                <a:lnTo>
                  <a:pt x="17212" y="11675"/>
                </a:lnTo>
                <a:lnTo>
                  <a:pt x="17370" y="11470"/>
                </a:lnTo>
                <a:lnTo>
                  <a:pt x="17516" y="11284"/>
                </a:lnTo>
                <a:lnTo>
                  <a:pt x="17696" y="11135"/>
                </a:lnTo>
                <a:lnTo>
                  <a:pt x="17865" y="11042"/>
                </a:lnTo>
                <a:lnTo>
                  <a:pt x="18033" y="10930"/>
                </a:lnTo>
                <a:lnTo>
                  <a:pt x="18213" y="10893"/>
                </a:lnTo>
                <a:lnTo>
                  <a:pt x="18382" y="10893"/>
                </a:lnTo>
                <a:lnTo>
                  <a:pt x="18551" y="10967"/>
                </a:lnTo>
                <a:lnTo>
                  <a:pt x="18708" y="11042"/>
                </a:lnTo>
                <a:lnTo>
                  <a:pt x="18855" y="11172"/>
                </a:lnTo>
                <a:lnTo>
                  <a:pt x="19012" y="11358"/>
                </a:lnTo>
                <a:lnTo>
                  <a:pt x="19136" y="11600"/>
                </a:lnTo>
                <a:lnTo>
                  <a:pt x="19271" y="11861"/>
                </a:lnTo>
                <a:lnTo>
                  <a:pt x="19440" y="12028"/>
                </a:lnTo>
                <a:lnTo>
                  <a:pt x="19608" y="12177"/>
                </a:lnTo>
                <a:lnTo>
                  <a:pt x="19822" y="12289"/>
                </a:lnTo>
                <a:lnTo>
                  <a:pt x="20025" y="12289"/>
                </a:lnTo>
                <a:lnTo>
                  <a:pt x="20238" y="12289"/>
                </a:lnTo>
                <a:lnTo>
                  <a:pt x="20452" y="12215"/>
                </a:lnTo>
                <a:lnTo>
                  <a:pt x="20643" y="12103"/>
                </a:lnTo>
                <a:lnTo>
                  <a:pt x="20846" y="11973"/>
                </a:lnTo>
                <a:lnTo>
                  <a:pt x="21037" y="11786"/>
                </a:lnTo>
                <a:lnTo>
                  <a:pt x="21206" y="11563"/>
                </a:lnTo>
                <a:lnTo>
                  <a:pt x="21363" y="11321"/>
                </a:lnTo>
                <a:lnTo>
                  <a:pt x="21465" y="11079"/>
                </a:lnTo>
                <a:lnTo>
                  <a:pt x="21577" y="10744"/>
                </a:lnTo>
                <a:lnTo>
                  <a:pt x="21622" y="10427"/>
                </a:lnTo>
                <a:lnTo>
                  <a:pt x="21645" y="10111"/>
                </a:lnTo>
                <a:lnTo>
                  <a:pt x="21622" y="9608"/>
                </a:lnTo>
                <a:lnTo>
                  <a:pt x="21577" y="9142"/>
                </a:lnTo>
                <a:lnTo>
                  <a:pt x="21465" y="8751"/>
                </a:lnTo>
                <a:lnTo>
                  <a:pt x="21363" y="8397"/>
                </a:lnTo>
                <a:lnTo>
                  <a:pt x="21206" y="8062"/>
                </a:lnTo>
                <a:lnTo>
                  <a:pt x="21037" y="7820"/>
                </a:lnTo>
                <a:lnTo>
                  <a:pt x="20846" y="7597"/>
                </a:lnTo>
                <a:lnTo>
                  <a:pt x="20643" y="7429"/>
                </a:lnTo>
                <a:lnTo>
                  <a:pt x="20452" y="7317"/>
                </a:lnTo>
                <a:lnTo>
                  <a:pt x="20238" y="7206"/>
                </a:lnTo>
                <a:lnTo>
                  <a:pt x="20025" y="7168"/>
                </a:lnTo>
                <a:lnTo>
                  <a:pt x="19822" y="7206"/>
                </a:lnTo>
                <a:lnTo>
                  <a:pt x="19608" y="7243"/>
                </a:lnTo>
                <a:lnTo>
                  <a:pt x="19440" y="7355"/>
                </a:lnTo>
                <a:lnTo>
                  <a:pt x="19271" y="7504"/>
                </a:lnTo>
                <a:lnTo>
                  <a:pt x="19136" y="7708"/>
                </a:lnTo>
                <a:lnTo>
                  <a:pt x="19012" y="7895"/>
                </a:lnTo>
                <a:lnTo>
                  <a:pt x="18832" y="8025"/>
                </a:lnTo>
                <a:lnTo>
                  <a:pt x="18663" y="8174"/>
                </a:lnTo>
                <a:lnTo>
                  <a:pt x="18472" y="8248"/>
                </a:lnTo>
                <a:lnTo>
                  <a:pt x="18270" y="8286"/>
                </a:lnTo>
                <a:lnTo>
                  <a:pt x="18078" y="8323"/>
                </a:lnTo>
                <a:lnTo>
                  <a:pt x="17887" y="8323"/>
                </a:lnTo>
                <a:lnTo>
                  <a:pt x="17696" y="8248"/>
                </a:lnTo>
                <a:lnTo>
                  <a:pt x="17493" y="8174"/>
                </a:lnTo>
                <a:lnTo>
                  <a:pt x="17302" y="8062"/>
                </a:lnTo>
                <a:lnTo>
                  <a:pt x="17133" y="7969"/>
                </a:lnTo>
                <a:lnTo>
                  <a:pt x="16976" y="7783"/>
                </a:lnTo>
                <a:lnTo>
                  <a:pt x="16852" y="7597"/>
                </a:lnTo>
                <a:lnTo>
                  <a:pt x="16740" y="7429"/>
                </a:lnTo>
                <a:lnTo>
                  <a:pt x="16672" y="7168"/>
                </a:lnTo>
                <a:lnTo>
                  <a:pt x="16638" y="6926"/>
                </a:lnTo>
                <a:lnTo>
                  <a:pt x="16616" y="6498"/>
                </a:lnTo>
                <a:lnTo>
                  <a:pt x="16616" y="5772"/>
                </a:lnTo>
                <a:lnTo>
                  <a:pt x="16650" y="4915"/>
                </a:lnTo>
                <a:lnTo>
                  <a:pt x="16695" y="3928"/>
                </a:lnTo>
                <a:lnTo>
                  <a:pt x="16762" y="2960"/>
                </a:lnTo>
                <a:lnTo>
                  <a:pt x="16830" y="1992"/>
                </a:lnTo>
                <a:lnTo>
                  <a:pt x="16908" y="1173"/>
                </a:lnTo>
                <a:lnTo>
                  <a:pt x="16976" y="521"/>
                </a:lnTo>
                <a:lnTo>
                  <a:pt x="16953" y="521"/>
                </a:lnTo>
                <a:lnTo>
                  <a:pt x="16931" y="521"/>
                </a:lnTo>
                <a:lnTo>
                  <a:pt x="16267" y="484"/>
                </a:lnTo>
                <a:lnTo>
                  <a:pt x="15637" y="428"/>
                </a:lnTo>
                <a:lnTo>
                  <a:pt x="15063" y="353"/>
                </a:lnTo>
                <a:lnTo>
                  <a:pt x="14523" y="279"/>
                </a:lnTo>
                <a:lnTo>
                  <a:pt x="14040" y="167"/>
                </a:lnTo>
                <a:lnTo>
                  <a:pt x="13635" y="93"/>
                </a:lnTo>
                <a:lnTo>
                  <a:pt x="13331" y="18"/>
                </a:lnTo>
                <a:lnTo>
                  <a:pt x="13117" y="18"/>
                </a:lnTo>
                <a:lnTo>
                  <a:pt x="12982" y="18"/>
                </a:lnTo>
                <a:lnTo>
                  <a:pt x="12858" y="130"/>
                </a:lnTo>
                <a:lnTo>
                  <a:pt x="12723" y="279"/>
                </a:lnTo>
                <a:lnTo>
                  <a:pt x="12622" y="446"/>
                </a:lnTo>
                <a:lnTo>
                  <a:pt x="12510" y="670"/>
                </a:lnTo>
                <a:lnTo>
                  <a:pt x="12419" y="912"/>
                </a:lnTo>
                <a:lnTo>
                  <a:pt x="12363" y="1210"/>
                </a:lnTo>
                <a:lnTo>
                  <a:pt x="12318" y="1526"/>
                </a:lnTo>
                <a:lnTo>
                  <a:pt x="12273" y="1843"/>
                </a:lnTo>
                <a:lnTo>
                  <a:pt x="12251" y="2215"/>
                </a:lnTo>
                <a:lnTo>
                  <a:pt x="12273" y="2532"/>
                </a:lnTo>
                <a:lnTo>
                  <a:pt x="12318" y="2886"/>
                </a:lnTo>
                <a:lnTo>
                  <a:pt x="12386" y="3240"/>
                </a:lnTo>
                <a:lnTo>
                  <a:pt x="12464" y="3556"/>
                </a:lnTo>
                <a:lnTo>
                  <a:pt x="12577" y="3891"/>
                </a:lnTo>
                <a:lnTo>
                  <a:pt x="12746" y="4171"/>
                </a:lnTo>
                <a:lnTo>
                  <a:pt x="12926" y="4487"/>
                </a:lnTo>
                <a:lnTo>
                  <a:pt x="13050" y="4860"/>
                </a:lnTo>
                <a:lnTo>
                  <a:pt x="13162" y="5251"/>
                </a:lnTo>
                <a:lnTo>
                  <a:pt x="13218" y="5604"/>
                </a:lnTo>
                <a:lnTo>
                  <a:pt x="13263" y="5995"/>
                </a:lnTo>
                <a:lnTo>
                  <a:pt x="13241" y="6386"/>
                </a:lnTo>
                <a:lnTo>
                  <a:pt x="13218" y="6740"/>
                </a:lnTo>
                <a:lnTo>
                  <a:pt x="13139" y="7094"/>
                </a:lnTo>
                <a:lnTo>
                  <a:pt x="13050" y="7429"/>
                </a:lnTo>
                <a:lnTo>
                  <a:pt x="12903" y="7746"/>
                </a:lnTo>
                <a:lnTo>
                  <a:pt x="12723" y="8025"/>
                </a:lnTo>
                <a:lnTo>
                  <a:pt x="12532" y="8286"/>
                </a:lnTo>
                <a:lnTo>
                  <a:pt x="12318" y="8491"/>
                </a:lnTo>
                <a:lnTo>
                  <a:pt x="12060" y="8677"/>
                </a:lnTo>
                <a:lnTo>
                  <a:pt x="11756" y="8788"/>
                </a:lnTo>
                <a:lnTo>
                  <a:pt x="11452" y="8826"/>
                </a:lnTo>
                <a:lnTo>
                  <a:pt x="11283" y="8826"/>
                </a:lnTo>
                <a:lnTo>
                  <a:pt x="11126" y="8826"/>
                </a:lnTo>
                <a:lnTo>
                  <a:pt x="11002" y="8788"/>
                </a:lnTo>
                <a:lnTo>
                  <a:pt x="10845" y="8714"/>
                </a:lnTo>
                <a:lnTo>
                  <a:pt x="10721" y="8640"/>
                </a:lnTo>
                <a:lnTo>
                  <a:pt x="10608" y="8565"/>
                </a:lnTo>
                <a:lnTo>
                  <a:pt x="10485" y="8453"/>
                </a:lnTo>
                <a:lnTo>
                  <a:pt x="10372" y="8323"/>
                </a:lnTo>
                <a:lnTo>
                  <a:pt x="10181" y="8062"/>
                </a:lnTo>
                <a:lnTo>
                  <a:pt x="10035" y="7746"/>
                </a:lnTo>
                <a:lnTo>
                  <a:pt x="9900" y="7392"/>
                </a:lnTo>
                <a:lnTo>
                  <a:pt x="9787" y="7001"/>
                </a:lnTo>
                <a:lnTo>
                  <a:pt x="9731" y="6610"/>
                </a:lnTo>
                <a:lnTo>
                  <a:pt x="9686" y="6219"/>
                </a:lnTo>
                <a:lnTo>
                  <a:pt x="9663" y="5772"/>
                </a:lnTo>
                <a:lnTo>
                  <a:pt x="9686" y="5381"/>
                </a:lnTo>
                <a:lnTo>
                  <a:pt x="9753" y="4990"/>
                </a:lnTo>
                <a:lnTo>
                  <a:pt x="9832" y="4636"/>
                </a:lnTo>
                <a:lnTo>
                  <a:pt x="9945" y="4320"/>
                </a:lnTo>
                <a:lnTo>
                  <a:pt x="10068" y="4022"/>
                </a:lnTo>
                <a:lnTo>
                  <a:pt x="10203" y="3817"/>
                </a:lnTo>
                <a:lnTo>
                  <a:pt x="10316" y="3593"/>
                </a:lnTo>
                <a:lnTo>
                  <a:pt x="10395" y="3351"/>
                </a:lnTo>
                <a:lnTo>
                  <a:pt x="10462" y="3109"/>
                </a:lnTo>
                <a:lnTo>
                  <a:pt x="10507" y="2848"/>
                </a:lnTo>
                <a:lnTo>
                  <a:pt x="10530" y="2606"/>
                </a:lnTo>
                <a:lnTo>
                  <a:pt x="10507" y="2346"/>
                </a:lnTo>
                <a:lnTo>
                  <a:pt x="10462" y="2141"/>
                </a:lnTo>
                <a:lnTo>
                  <a:pt x="10395" y="1880"/>
                </a:lnTo>
                <a:lnTo>
                  <a:pt x="10293" y="1638"/>
                </a:lnTo>
                <a:lnTo>
                  <a:pt x="10158" y="1415"/>
                </a:lnTo>
                <a:lnTo>
                  <a:pt x="9967" y="1210"/>
                </a:lnTo>
                <a:lnTo>
                  <a:pt x="9753" y="986"/>
                </a:lnTo>
                <a:lnTo>
                  <a:pt x="9495" y="819"/>
                </a:lnTo>
                <a:lnTo>
                  <a:pt x="9191" y="670"/>
                </a:lnTo>
                <a:lnTo>
                  <a:pt x="8842" y="521"/>
                </a:lnTo>
                <a:lnTo>
                  <a:pt x="8471" y="446"/>
                </a:lnTo>
                <a:lnTo>
                  <a:pt x="7998" y="428"/>
                </a:lnTo>
                <a:lnTo>
                  <a:pt x="7413" y="428"/>
                </a:lnTo>
                <a:lnTo>
                  <a:pt x="6817" y="446"/>
                </a:lnTo>
                <a:lnTo>
                  <a:pt x="6187" y="521"/>
                </a:lnTo>
                <a:lnTo>
                  <a:pt x="5602" y="633"/>
                </a:lnTo>
                <a:lnTo>
                  <a:pt x="5107" y="744"/>
                </a:lnTo>
                <a:lnTo>
                  <a:pt x="4725" y="856"/>
                </a:lnTo>
                <a:lnTo>
                  <a:pt x="4848" y="1564"/>
                </a:lnTo>
                <a:lnTo>
                  <a:pt x="5028" y="2495"/>
                </a:lnTo>
                <a:lnTo>
                  <a:pt x="5175" y="3556"/>
                </a:lnTo>
                <a:lnTo>
                  <a:pt x="5298" y="4673"/>
                </a:lnTo>
                <a:lnTo>
                  <a:pt x="5343" y="5213"/>
                </a:lnTo>
                <a:lnTo>
                  <a:pt x="5388" y="5753"/>
                </a:lnTo>
                <a:lnTo>
                  <a:pt x="5411" y="6275"/>
                </a:lnTo>
                <a:lnTo>
                  <a:pt x="5411" y="6740"/>
                </a:lnTo>
                <a:lnTo>
                  <a:pt x="5366" y="7168"/>
                </a:lnTo>
                <a:lnTo>
                  <a:pt x="5321" y="7541"/>
                </a:lnTo>
                <a:lnTo>
                  <a:pt x="5287" y="7708"/>
                </a:lnTo>
                <a:lnTo>
                  <a:pt x="5242" y="7857"/>
                </a:lnTo>
                <a:lnTo>
                  <a:pt x="5197" y="7969"/>
                </a:lnTo>
                <a:lnTo>
                  <a:pt x="5130" y="8062"/>
                </a:lnTo>
                <a:lnTo>
                  <a:pt x="5006" y="8248"/>
                </a:lnTo>
                <a:lnTo>
                  <a:pt x="4848" y="8397"/>
                </a:lnTo>
                <a:lnTo>
                  <a:pt x="4725" y="8528"/>
                </a:lnTo>
                <a:lnTo>
                  <a:pt x="4567" y="8640"/>
                </a:lnTo>
                <a:lnTo>
                  <a:pt x="4421" y="8714"/>
                </a:lnTo>
                <a:lnTo>
                  <a:pt x="4263" y="8751"/>
                </a:lnTo>
                <a:lnTo>
                  <a:pt x="4095" y="8788"/>
                </a:lnTo>
                <a:lnTo>
                  <a:pt x="3948" y="8788"/>
                </a:lnTo>
                <a:lnTo>
                  <a:pt x="3791" y="8751"/>
                </a:lnTo>
                <a:lnTo>
                  <a:pt x="3667" y="8714"/>
                </a:lnTo>
                <a:lnTo>
                  <a:pt x="3510" y="8677"/>
                </a:lnTo>
                <a:lnTo>
                  <a:pt x="3386" y="8602"/>
                </a:lnTo>
                <a:lnTo>
                  <a:pt x="3251" y="8491"/>
                </a:lnTo>
                <a:lnTo>
                  <a:pt x="3127" y="8360"/>
                </a:lnTo>
                <a:lnTo>
                  <a:pt x="3015" y="8248"/>
                </a:lnTo>
                <a:lnTo>
                  <a:pt x="2925" y="8062"/>
                </a:lnTo>
                <a:lnTo>
                  <a:pt x="2778" y="7857"/>
                </a:lnTo>
                <a:lnTo>
                  <a:pt x="2610" y="7671"/>
                </a:lnTo>
                <a:lnTo>
                  <a:pt x="2407" y="7541"/>
                </a:lnTo>
                <a:lnTo>
                  <a:pt x="2171" y="7466"/>
                </a:lnTo>
                <a:lnTo>
                  <a:pt x="1957" y="7429"/>
                </a:lnTo>
                <a:lnTo>
                  <a:pt x="1698" y="7429"/>
                </a:lnTo>
                <a:lnTo>
                  <a:pt x="1462" y="7466"/>
                </a:lnTo>
                <a:lnTo>
                  <a:pt x="1226" y="7559"/>
                </a:lnTo>
                <a:lnTo>
                  <a:pt x="989" y="7708"/>
                </a:lnTo>
                <a:lnTo>
                  <a:pt x="776" y="7932"/>
                </a:lnTo>
                <a:lnTo>
                  <a:pt x="551" y="8211"/>
                </a:lnTo>
                <a:lnTo>
                  <a:pt x="382" y="8528"/>
                </a:lnTo>
                <a:lnTo>
                  <a:pt x="315" y="8714"/>
                </a:lnTo>
                <a:lnTo>
                  <a:pt x="236" y="8919"/>
                </a:lnTo>
                <a:lnTo>
                  <a:pt x="191" y="9142"/>
                </a:lnTo>
                <a:lnTo>
                  <a:pt x="123" y="9347"/>
                </a:lnTo>
                <a:lnTo>
                  <a:pt x="78" y="9608"/>
                </a:lnTo>
                <a:lnTo>
                  <a:pt x="56" y="9887"/>
                </a:lnTo>
                <a:lnTo>
                  <a:pt x="33" y="10185"/>
                </a:lnTo>
                <a:lnTo>
                  <a:pt x="33" y="10464"/>
                </a:lnTo>
                <a:lnTo>
                  <a:pt x="33" y="10706"/>
                </a:lnTo>
                <a:lnTo>
                  <a:pt x="56" y="10967"/>
                </a:lnTo>
                <a:lnTo>
                  <a:pt x="78" y="11172"/>
                </a:lnTo>
                <a:lnTo>
                  <a:pt x="123" y="11395"/>
                </a:lnTo>
                <a:lnTo>
                  <a:pt x="168" y="11600"/>
                </a:lnTo>
                <a:lnTo>
                  <a:pt x="236" y="11786"/>
                </a:lnTo>
                <a:lnTo>
                  <a:pt x="292" y="11973"/>
                </a:lnTo>
                <a:lnTo>
                  <a:pt x="382" y="12140"/>
                </a:lnTo>
                <a:lnTo>
                  <a:pt x="540" y="12419"/>
                </a:lnTo>
                <a:lnTo>
                  <a:pt x="731" y="12680"/>
                </a:lnTo>
                <a:lnTo>
                  <a:pt x="944" y="12866"/>
                </a:lnTo>
                <a:lnTo>
                  <a:pt x="1158" y="12997"/>
                </a:lnTo>
                <a:lnTo>
                  <a:pt x="1395" y="13108"/>
                </a:lnTo>
                <a:lnTo>
                  <a:pt x="1608" y="13183"/>
                </a:lnTo>
                <a:lnTo>
                  <a:pt x="1856" y="13183"/>
                </a:lnTo>
                <a:lnTo>
                  <a:pt x="2070" y="13146"/>
                </a:lnTo>
                <a:lnTo>
                  <a:pt x="2261" y="13071"/>
                </a:lnTo>
                <a:lnTo>
                  <a:pt x="2430" y="12960"/>
                </a:lnTo>
                <a:lnTo>
                  <a:pt x="2587" y="12792"/>
                </a:lnTo>
                <a:lnTo>
                  <a:pt x="2688" y="12606"/>
                </a:lnTo>
                <a:lnTo>
                  <a:pt x="2801" y="12419"/>
                </a:lnTo>
                <a:lnTo>
                  <a:pt x="2925" y="12289"/>
                </a:lnTo>
                <a:lnTo>
                  <a:pt x="3082" y="12177"/>
                </a:lnTo>
                <a:lnTo>
                  <a:pt x="3228" y="12103"/>
                </a:lnTo>
                <a:lnTo>
                  <a:pt x="3408" y="12103"/>
                </a:lnTo>
                <a:lnTo>
                  <a:pt x="3577" y="12103"/>
                </a:lnTo>
                <a:lnTo>
                  <a:pt x="3723" y="12177"/>
                </a:lnTo>
                <a:lnTo>
                  <a:pt x="3903" y="12252"/>
                </a:lnTo>
                <a:lnTo>
                  <a:pt x="4072" y="12364"/>
                </a:lnTo>
                <a:lnTo>
                  <a:pt x="4230" y="12494"/>
                </a:lnTo>
                <a:lnTo>
                  <a:pt x="4353" y="12643"/>
                </a:lnTo>
                <a:lnTo>
                  <a:pt x="4488" y="12829"/>
                </a:lnTo>
                <a:lnTo>
                  <a:pt x="4567" y="13034"/>
                </a:lnTo>
                <a:lnTo>
                  <a:pt x="4657" y="13257"/>
                </a:lnTo>
                <a:lnTo>
                  <a:pt x="4702" y="13462"/>
                </a:lnTo>
                <a:lnTo>
                  <a:pt x="4725" y="13686"/>
                </a:lnTo>
                <a:lnTo>
                  <a:pt x="4702" y="14282"/>
                </a:lnTo>
                <a:lnTo>
                  <a:pt x="4657" y="15045"/>
                </a:lnTo>
                <a:lnTo>
                  <a:pt x="4612" y="15976"/>
                </a:lnTo>
                <a:lnTo>
                  <a:pt x="4590" y="16926"/>
                </a:lnTo>
                <a:lnTo>
                  <a:pt x="4567" y="17968"/>
                </a:lnTo>
                <a:lnTo>
                  <a:pt x="4567" y="19011"/>
                </a:lnTo>
                <a:lnTo>
                  <a:pt x="4590" y="19514"/>
                </a:lnTo>
                <a:lnTo>
                  <a:pt x="4612" y="19980"/>
                </a:lnTo>
                <a:lnTo>
                  <a:pt x="4657" y="20426"/>
                </a:lnTo>
                <a:lnTo>
                  <a:pt x="4725" y="20836"/>
                </a:lnTo>
                <a:lnTo>
                  <a:pt x="4848" y="20929"/>
                </a:lnTo>
                <a:lnTo>
                  <a:pt x="5040" y="21004"/>
                </a:lnTo>
                <a:lnTo>
                  <a:pt x="5265" y="21078"/>
                </a:lnTo>
                <a:lnTo>
                  <a:pt x="5478" y="21115"/>
                </a:lnTo>
                <a:lnTo>
                  <a:pt x="6041" y="21115"/>
                </a:lnTo>
                <a:lnTo>
                  <a:pt x="6637" y="21078"/>
                </a:lnTo>
                <a:lnTo>
                  <a:pt x="7312" y="21004"/>
                </a:lnTo>
                <a:lnTo>
                  <a:pt x="7998" y="20929"/>
                </a:lnTo>
                <a:lnTo>
                  <a:pt x="8696" y="20855"/>
                </a:lnTo>
                <a:lnTo>
                  <a:pt x="9360" y="20836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25" name="Puzzle4"/>
          <p:cNvSpPr>
            <a:spLocks noEditPoints="1" noChangeArrowheads="1"/>
          </p:cNvSpPr>
          <p:nvPr/>
        </p:nvSpPr>
        <p:spPr bwMode="auto">
          <a:xfrm>
            <a:off x="7432808" y="1474462"/>
            <a:ext cx="974150" cy="1422845"/>
          </a:xfrm>
          <a:custGeom>
            <a:avLst/>
            <a:gdLst>
              <a:gd name="T0" fmla="*/ 8307 w 21600"/>
              <a:gd name="T1" fmla="*/ 11593 h 21600"/>
              <a:gd name="T2" fmla="*/ 453 w 21600"/>
              <a:gd name="T3" fmla="*/ 16938 h 21600"/>
              <a:gd name="T4" fmla="*/ 11500 w 21600"/>
              <a:gd name="T5" fmla="*/ 21600 h 21600"/>
              <a:gd name="T6" fmla="*/ 20920 w 21600"/>
              <a:gd name="T7" fmla="*/ 16751 h 21600"/>
              <a:gd name="T8" fmla="*/ 13972 w 21600"/>
              <a:gd name="T9" fmla="*/ 10888 h 21600"/>
              <a:gd name="T10" fmla="*/ 21033 w 21600"/>
              <a:gd name="T11" fmla="*/ 4716 h 21600"/>
              <a:gd name="T12" fmla="*/ 11102 w 21600"/>
              <a:gd name="T13" fmla="*/ 11 h 21600"/>
              <a:gd name="T14" fmla="*/ 453 w 21600"/>
              <a:gd name="T15" fmla="*/ 4716 h 21600"/>
              <a:gd name="T16" fmla="*/ 2076 w 21600"/>
              <a:gd name="T17" fmla="*/ 5664 h 21600"/>
              <a:gd name="T18" fmla="*/ 20203 w 21600"/>
              <a:gd name="T19" fmla="*/ 1598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3813" y="10590"/>
                </a:moveTo>
                <a:lnTo>
                  <a:pt x="3927" y="10513"/>
                </a:lnTo>
                <a:lnTo>
                  <a:pt x="4078" y="10425"/>
                </a:lnTo>
                <a:lnTo>
                  <a:pt x="4210" y="10359"/>
                </a:lnTo>
                <a:lnTo>
                  <a:pt x="4361" y="10315"/>
                </a:lnTo>
                <a:lnTo>
                  <a:pt x="4682" y="10237"/>
                </a:lnTo>
                <a:lnTo>
                  <a:pt x="5041" y="10193"/>
                </a:lnTo>
                <a:lnTo>
                  <a:pt x="5456" y="10171"/>
                </a:lnTo>
                <a:lnTo>
                  <a:pt x="5853" y="10193"/>
                </a:lnTo>
                <a:lnTo>
                  <a:pt x="6249" y="10260"/>
                </a:lnTo>
                <a:lnTo>
                  <a:pt x="6646" y="10337"/>
                </a:lnTo>
                <a:lnTo>
                  <a:pt x="7004" y="10469"/>
                </a:lnTo>
                <a:lnTo>
                  <a:pt x="7363" y="10612"/>
                </a:lnTo>
                <a:lnTo>
                  <a:pt x="7665" y="10788"/>
                </a:lnTo>
                <a:lnTo>
                  <a:pt x="7911" y="10998"/>
                </a:lnTo>
                <a:lnTo>
                  <a:pt x="8024" y="11097"/>
                </a:lnTo>
                <a:lnTo>
                  <a:pt x="8137" y="11207"/>
                </a:lnTo>
                <a:lnTo>
                  <a:pt x="8194" y="11340"/>
                </a:lnTo>
                <a:lnTo>
                  <a:pt x="8269" y="11461"/>
                </a:lnTo>
                <a:lnTo>
                  <a:pt x="8307" y="11593"/>
                </a:lnTo>
                <a:lnTo>
                  <a:pt x="8307" y="11714"/>
                </a:lnTo>
                <a:lnTo>
                  <a:pt x="8307" y="11868"/>
                </a:lnTo>
                <a:lnTo>
                  <a:pt x="8307" y="12012"/>
                </a:lnTo>
                <a:lnTo>
                  <a:pt x="8194" y="12265"/>
                </a:lnTo>
                <a:lnTo>
                  <a:pt x="8062" y="12519"/>
                </a:lnTo>
                <a:lnTo>
                  <a:pt x="7873" y="12706"/>
                </a:lnTo>
                <a:lnTo>
                  <a:pt x="7627" y="12904"/>
                </a:lnTo>
                <a:lnTo>
                  <a:pt x="7363" y="13048"/>
                </a:lnTo>
                <a:lnTo>
                  <a:pt x="7080" y="13180"/>
                </a:lnTo>
                <a:lnTo>
                  <a:pt x="6759" y="13257"/>
                </a:lnTo>
                <a:lnTo>
                  <a:pt x="6419" y="13345"/>
                </a:lnTo>
                <a:lnTo>
                  <a:pt x="6098" y="13389"/>
                </a:lnTo>
                <a:lnTo>
                  <a:pt x="5739" y="13389"/>
                </a:lnTo>
                <a:lnTo>
                  <a:pt x="5418" y="13389"/>
                </a:lnTo>
                <a:lnTo>
                  <a:pt x="5079" y="13345"/>
                </a:lnTo>
                <a:lnTo>
                  <a:pt x="4758" y="13301"/>
                </a:lnTo>
                <a:lnTo>
                  <a:pt x="4474" y="13213"/>
                </a:lnTo>
                <a:lnTo>
                  <a:pt x="4172" y="13114"/>
                </a:lnTo>
                <a:lnTo>
                  <a:pt x="3965" y="12982"/>
                </a:lnTo>
                <a:lnTo>
                  <a:pt x="3738" y="12838"/>
                </a:lnTo>
                <a:lnTo>
                  <a:pt x="3493" y="12706"/>
                </a:lnTo>
                <a:lnTo>
                  <a:pt x="3228" y="12607"/>
                </a:lnTo>
                <a:lnTo>
                  <a:pt x="2945" y="12519"/>
                </a:lnTo>
                <a:lnTo>
                  <a:pt x="2700" y="12431"/>
                </a:lnTo>
                <a:lnTo>
                  <a:pt x="2397" y="12375"/>
                </a:lnTo>
                <a:lnTo>
                  <a:pt x="2152" y="12331"/>
                </a:lnTo>
                <a:lnTo>
                  <a:pt x="1888" y="12309"/>
                </a:lnTo>
                <a:lnTo>
                  <a:pt x="1642" y="12309"/>
                </a:lnTo>
                <a:lnTo>
                  <a:pt x="1397" y="12331"/>
                </a:lnTo>
                <a:lnTo>
                  <a:pt x="1170" y="12397"/>
                </a:lnTo>
                <a:lnTo>
                  <a:pt x="962" y="12453"/>
                </a:lnTo>
                <a:lnTo>
                  <a:pt x="774" y="12563"/>
                </a:lnTo>
                <a:lnTo>
                  <a:pt x="623" y="12684"/>
                </a:lnTo>
                <a:lnTo>
                  <a:pt x="528" y="12838"/>
                </a:lnTo>
                <a:lnTo>
                  <a:pt x="453" y="13026"/>
                </a:lnTo>
                <a:lnTo>
                  <a:pt x="339" y="13477"/>
                </a:lnTo>
                <a:lnTo>
                  <a:pt x="226" y="13984"/>
                </a:lnTo>
                <a:lnTo>
                  <a:pt x="151" y="14535"/>
                </a:lnTo>
                <a:lnTo>
                  <a:pt x="113" y="15075"/>
                </a:lnTo>
                <a:lnTo>
                  <a:pt x="113" y="15626"/>
                </a:lnTo>
                <a:lnTo>
                  <a:pt x="151" y="16133"/>
                </a:lnTo>
                <a:lnTo>
                  <a:pt x="188" y="16376"/>
                </a:lnTo>
                <a:lnTo>
                  <a:pt x="264" y="16585"/>
                </a:lnTo>
                <a:lnTo>
                  <a:pt x="339" y="16773"/>
                </a:lnTo>
                <a:lnTo>
                  <a:pt x="453" y="16938"/>
                </a:lnTo>
                <a:lnTo>
                  <a:pt x="1095" y="16883"/>
                </a:lnTo>
                <a:lnTo>
                  <a:pt x="1963" y="16795"/>
                </a:lnTo>
                <a:lnTo>
                  <a:pt x="2945" y="16751"/>
                </a:lnTo>
                <a:lnTo>
                  <a:pt x="3965" y="16706"/>
                </a:lnTo>
                <a:lnTo>
                  <a:pt x="5022" y="16684"/>
                </a:lnTo>
                <a:lnTo>
                  <a:pt x="5947" y="16684"/>
                </a:lnTo>
                <a:lnTo>
                  <a:pt x="6759" y="16706"/>
                </a:lnTo>
                <a:lnTo>
                  <a:pt x="7363" y="16751"/>
                </a:lnTo>
                <a:lnTo>
                  <a:pt x="7948" y="16839"/>
                </a:lnTo>
                <a:lnTo>
                  <a:pt x="8458" y="16916"/>
                </a:lnTo>
                <a:lnTo>
                  <a:pt x="8893" y="17026"/>
                </a:lnTo>
                <a:lnTo>
                  <a:pt x="9289" y="17158"/>
                </a:lnTo>
                <a:lnTo>
                  <a:pt x="9572" y="17280"/>
                </a:lnTo>
                <a:lnTo>
                  <a:pt x="9799" y="17412"/>
                </a:lnTo>
                <a:lnTo>
                  <a:pt x="9969" y="17555"/>
                </a:lnTo>
                <a:lnTo>
                  <a:pt x="10120" y="17687"/>
                </a:lnTo>
                <a:lnTo>
                  <a:pt x="10158" y="17831"/>
                </a:lnTo>
                <a:lnTo>
                  <a:pt x="10195" y="17974"/>
                </a:lnTo>
                <a:lnTo>
                  <a:pt x="10158" y="18128"/>
                </a:lnTo>
                <a:lnTo>
                  <a:pt x="10082" y="18271"/>
                </a:lnTo>
                <a:lnTo>
                  <a:pt x="9969" y="18426"/>
                </a:lnTo>
                <a:lnTo>
                  <a:pt x="9837" y="18569"/>
                </a:lnTo>
                <a:lnTo>
                  <a:pt x="9648" y="18701"/>
                </a:lnTo>
                <a:lnTo>
                  <a:pt x="9440" y="18822"/>
                </a:lnTo>
                <a:lnTo>
                  <a:pt x="9213" y="18999"/>
                </a:lnTo>
                <a:lnTo>
                  <a:pt x="9044" y="19186"/>
                </a:lnTo>
                <a:lnTo>
                  <a:pt x="8893" y="19395"/>
                </a:lnTo>
                <a:lnTo>
                  <a:pt x="8817" y="19627"/>
                </a:lnTo>
                <a:lnTo>
                  <a:pt x="8779" y="19858"/>
                </a:lnTo>
                <a:lnTo>
                  <a:pt x="8779" y="20112"/>
                </a:lnTo>
                <a:lnTo>
                  <a:pt x="8855" y="20354"/>
                </a:lnTo>
                <a:lnTo>
                  <a:pt x="8968" y="20586"/>
                </a:lnTo>
                <a:lnTo>
                  <a:pt x="9138" y="20817"/>
                </a:lnTo>
                <a:lnTo>
                  <a:pt x="9365" y="21026"/>
                </a:lnTo>
                <a:lnTo>
                  <a:pt x="9610" y="21192"/>
                </a:lnTo>
                <a:lnTo>
                  <a:pt x="9950" y="21368"/>
                </a:lnTo>
                <a:lnTo>
                  <a:pt x="10120" y="21445"/>
                </a:lnTo>
                <a:lnTo>
                  <a:pt x="10346" y="21511"/>
                </a:lnTo>
                <a:lnTo>
                  <a:pt x="10516" y="21555"/>
                </a:lnTo>
                <a:lnTo>
                  <a:pt x="10743" y="21600"/>
                </a:lnTo>
                <a:lnTo>
                  <a:pt x="10988" y="21644"/>
                </a:lnTo>
                <a:lnTo>
                  <a:pt x="11215" y="21666"/>
                </a:lnTo>
                <a:lnTo>
                  <a:pt x="11498" y="21666"/>
                </a:lnTo>
                <a:lnTo>
                  <a:pt x="11762" y="21666"/>
                </a:lnTo>
                <a:lnTo>
                  <a:pt x="12253" y="21644"/>
                </a:lnTo>
                <a:lnTo>
                  <a:pt x="12763" y="21577"/>
                </a:lnTo>
                <a:lnTo>
                  <a:pt x="13197" y="21467"/>
                </a:lnTo>
                <a:lnTo>
                  <a:pt x="13556" y="21346"/>
                </a:lnTo>
                <a:lnTo>
                  <a:pt x="13896" y="21192"/>
                </a:lnTo>
                <a:lnTo>
                  <a:pt x="14179" y="21026"/>
                </a:lnTo>
                <a:lnTo>
                  <a:pt x="14444" y="20839"/>
                </a:lnTo>
                <a:lnTo>
                  <a:pt x="14576" y="20641"/>
                </a:lnTo>
                <a:lnTo>
                  <a:pt x="14727" y="20431"/>
                </a:lnTo>
                <a:lnTo>
                  <a:pt x="14765" y="20200"/>
                </a:lnTo>
                <a:lnTo>
                  <a:pt x="14802" y="19991"/>
                </a:lnTo>
                <a:lnTo>
                  <a:pt x="14727" y="19759"/>
                </a:lnTo>
                <a:lnTo>
                  <a:pt x="14613" y="19550"/>
                </a:lnTo>
                <a:lnTo>
                  <a:pt x="14444" y="19307"/>
                </a:lnTo>
                <a:lnTo>
                  <a:pt x="14217" y="19098"/>
                </a:lnTo>
                <a:lnTo>
                  <a:pt x="13934" y="18911"/>
                </a:lnTo>
                <a:lnTo>
                  <a:pt x="13669" y="18745"/>
                </a:lnTo>
                <a:lnTo>
                  <a:pt x="13462" y="18547"/>
                </a:lnTo>
                <a:lnTo>
                  <a:pt x="13311" y="18337"/>
                </a:lnTo>
                <a:lnTo>
                  <a:pt x="13197" y="18150"/>
                </a:lnTo>
                <a:lnTo>
                  <a:pt x="13122" y="17941"/>
                </a:lnTo>
                <a:lnTo>
                  <a:pt x="13122" y="17720"/>
                </a:lnTo>
                <a:lnTo>
                  <a:pt x="13122" y="17533"/>
                </a:lnTo>
                <a:lnTo>
                  <a:pt x="13197" y="17346"/>
                </a:lnTo>
                <a:lnTo>
                  <a:pt x="13273" y="17158"/>
                </a:lnTo>
                <a:lnTo>
                  <a:pt x="13386" y="16982"/>
                </a:lnTo>
                <a:lnTo>
                  <a:pt x="13537" y="16839"/>
                </a:lnTo>
                <a:lnTo>
                  <a:pt x="13707" y="16706"/>
                </a:lnTo>
                <a:lnTo>
                  <a:pt x="13896" y="16607"/>
                </a:lnTo>
                <a:lnTo>
                  <a:pt x="14104" y="16519"/>
                </a:lnTo>
                <a:lnTo>
                  <a:pt x="14330" y="16453"/>
                </a:lnTo>
                <a:lnTo>
                  <a:pt x="14538" y="16431"/>
                </a:lnTo>
                <a:lnTo>
                  <a:pt x="14897" y="16453"/>
                </a:lnTo>
                <a:lnTo>
                  <a:pt x="15406" y="16497"/>
                </a:lnTo>
                <a:lnTo>
                  <a:pt x="16105" y="16541"/>
                </a:lnTo>
                <a:lnTo>
                  <a:pt x="16898" y="16607"/>
                </a:lnTo>
                <a:lnTo>
                  <a:pt x="17804" y="16651"/>
                </a:lnTo>
                <a:lnTo>
                  <a:pt x="18786" y="16684"/>
                </a:lnTo>
                <a:lnTo>
                  <a:pt x="19844" y="16728"/>
                </a:lnTo>
                <a:lnTo>
                  <a:pt x="20920" y="16751"/>
                </a:lnTo>
                <a:lnTo>
                  <a:pt x="21109" y="16497"/>
                </a:lnTo>
                <a:lnTo>
                  <a:pt x="21241" y="16222"/>
                </a:lnTo>
                <a:lnTo>
                  <a:pt x="21392" y="15946"/>
                </a:lnTo>
                <a:lnTo>
                  <a:pt x="21467" y="15648"/>
                </a:lnTo>
                <a:lnTo>
                  <a:pt x="21543" y="15351"/>
                </a:lnTo>
                <a:lnTo>
                  <a:pt x="21618" y="15042"/>
                </a:lnTo>
                <a:lnTo>
                  <a:pt x="21618" y="14745"/>
                </a:lnTo>
                <a:lnTo>
                  <a:pt x="21618" y="14447"/>
                </a:lnTo>
                <a:lnTo>
                  <a:pt x="21618" y="14150"/>
                </a:lnTo>
                <a:lnTo>
                  <a:pt x="21581" y="13852"/>
                </a:lnTo>
                <a:lnTo>
                  <a:pt x="21505" y="13577"/>
                </a:lnTo>
                <a:lnTo>
                  <a:pt x="21430" y="13301"/>
                </a:lnTo>
                <a:lnTo>
                  <a:pt x="21354" y="13048"/>
                </a:lnTo>
                <a:lnTo>
                  <a:pt x="21241" y="12816"/>
                </a:lnTo>
                <a:lnTo>
                  <a:pt x="21146" y="12607"/>
                </a:lnTo>
                <a:lnTo>
                  <a:pt x="21033" y="12431"/>
                </a:lnTo>
                <a:lnTo>
                  <a:pt x="20920" y="12265"/>
                </a:lnTo>
                <a:lnTo>
                  <a:pt x="20769" y="12144"/>
                </a:lnTo>
                <a:lnTo>
                  <a:pt x="20637" y="12034"/>
                </a:lnTo>
                <a:lnTo>
                  <a:pt x="20486" y="11946"/>
                </a:lnTo>
                <a:lnTo>
                  <a:pt x="20297" y="11891"/>
                </a:lnTo>
                <a:lnTo>
                  <a:pt x="20165" y="11846"/>
                </a:lnTo>
                <a:lnTo>
                  <a:pt x="19976" y="11824"/>
                </a:lnTo>
                <a:lnTo>
                  <a:pt x="19806" y="11802"/>
                </a:lnTo>
                <a:lnTo>
                  <a:pt x="19390" y="11824"/>
                </a:lnTo>
                <a:lnTo>
                  <a:pt x="18956" y="11891"/>
                </a:lnTo>
                <a:lnTo>
                  <a:pt x="18503" y="11968"/>
                </a:lnTo>
                <a:lnTo>
                  <a:pt x="17993" y="12078"/>
                </a:lnTo>
                <a:lnTo>
                  <a:pt x="17653" y="12144"/>
                </a:lnTo>
                <a:lnTo>
                  <a:pt x="17332" y="12199"/>
                </a:lnTo>
                <a:lnTo>
                  <a:pt x="17049" y="12221"/>
                </a:lnTo>
                <a:lnTo>
                  <a:pt x="16747" y="12243"/>
                </a:lnTo>
                <a:lnTo>
                  <a:pt x="16464" y="12243"/>
                </a:lnTo>
                <a:lnTo>
                  <a:pt x="16218" y="12243"/>
                </a:lnTo>
                <a:lnTo>
                  <a:pt x="15992" y="12221"/>
                </a:lnTo>
                <a:lnTo>
                  <a:pt x="15746" y="12199"/>
                </a:lnTo>
                <a:lnTo>
                  <a:pt x="15520" y="12155"/>
                </a:lnTo>
                <a:lnTo>
                  <a:pt x="15350" y="12122"/>
                </a:lnTo>
                <a:lnTo>
                  <a:pt x="15161" y="12056"/>
                </a:lnTo>
                <a:lnTo>
                  <a:pt x="14972" y="11990"/>
                </a:lnTo>
                <a:lnTo>
                  <a:pt x="14689" y="11846"/>
                </a:lnTo>
                <a:lnTo>
                  <a:pt x="14444" y="11670"/>
                </a:lnTo>
                <a:lnTo>
                  <a:pt x="14255" y="11483"/>
                </a:lnTo>
                <a:lnTo>
                  <a:pt x="14104" y="11295"/>
                </a:lnTo>
                <a:lnTo>
                  <a:pt x="14028" y="11086"/>
                </a:lnTo>
                <a:lnTo>
                  <a:pt x="13972" y="10888"/>
                </a:lnTo>
                <a:lnTo>
                  <a:pt x="13972" y="10700"/>
                </a:lnTo>
                <a:lnTo>
                  <a:pt x="14009" y="10513"/>
                </a:lnTo>
                <a:lnTo>
                  <a:pt x="14066" y="10359"/>
                </a:lnTo>
                <a:lnTo>
                  <a:pt x="14179" y="10215"/>
                </a:lnTo>
                <a:lnTo>
                  <a:pt x="14406" y="10006"/>
                </a:lnTo>
                <a:lnTo>
                  <a:pt x="14651" y="9830"/>
                </a:lnTo>
                <a:lnTo>
                  <a:pt x="14878" y="9686"/>
                </a:lnTo>
                <a:lnTo>
                  <a:pt x="15123" y="9554"/>
                </a:lnTo>
                <a:lnTo>
                  <a:pt x="15350" y="9477"/>
                </a:lnTo>
                <a:lnTo>
                  <a:pt x="15558" y="9411"/>
                </a:lnTo>
                <a:lnTo>
                  <a:pt x="15803" y="9345"/>
                </a:lnTo>
                <a:lnTo>
                  <a:pt x="16030" y="9323"/>
                </a:lnTo>
                <a:lnTo>
                  <a:pt x="16256" y="9301"/>
                </a:lnTo>
                <a:lnTo>
                  <a:pt x="16464" y="9323"/>
                </a:lnTo>
                <a:lnTo>
                  <a:pt x="16690" y="9345"/>
                </a:lnTo>
                <a:lnTo>
                  <a:pt x="16898" y="9367"/>
                </a:lnTo>
                <a:lnTo>
                  <a:pt x="17332" y="9477"/>
                </a:lnTo>
                <a:lnTo>
                  <a:pt x="17767" y="9598"/>
                </a:lnTo>
                <a:lnTo>
                  <a:pt x="18163" y="9731"/>
                </a:lnTo>
                <a:lnTo>
                  <a:pt x="18597" y="9874"/>
                </a:lnTo>
                <a:lnTo>
                  <a:pt x="18994" y="10006"/>
                </a:lnTo>
                <a:lnTo>
                  <a:pt x="19428" y="10083"/>
                </a:lnTo>
                <a:lnTo>
                  <a:pt x="19617" y="10127"/>
                </a:lnTo>
                <a:lnTo>
                  <a:pt x="19844" y="10149"/>
                </a:lnTo>
                <a:lnTo>
                  <a:pt x="20013" y="10149"/>
                </a:lnTo>
                <a:lnTo>
                  <a:pt x="20240" y="10127"/>
                </a:lnTo>
                <a:lnTo>
                  <a:pt x="20410" y="10105"/>
                </a:lnTo>
                <a:lnTo>
                  <a:pt x="20637" y="10061"/>
                </a:lnTo>
                <a:lnTo>
                  <a:pt x="20844" y="9984"/>
                </a:lnTo>
                <a:lnTo>
                  <a:pt x="21033" y="9896"/>
                </a:lnTo>
                <a:lnTo>
                  <a:pt x="21146" y="9830"/>
                </a:lnTo>
                <a:lnTo>
                  <a:pt x="21203" y="9753"/>
                </a:lnTo>
                <a:lnTo>
                  <a:pt x="21279" y="9642"/>
                </a:lnTo>
                <a:lnTo>
                  <a:pt x="21354" y="9521"/>
                </a:lnTo>
                <a:lnTo>
                  <a:pt x="21430" y="9246"/>
                </a:lnTo>
                <a:lnTo>
                  <a:pt x="21430" y="8904"/>
                </a:lnTo>
                <a:lnTo>
                  <a:pt x="21430" y="8540"/>
                </a:lnTo>
                <a:lnTo>
                  <a:pt x="21392" y="8144"/>
                </a:lnTo>
                <a:lnTo>
                  <a:pt x="21354" y="7714"/>
                </a:lnTo>
                <a:lnTo>
                  <a:pt x="21279" y="7295"/>
                </a:lnTo>
                <a:lnTo>
                  <a:pt x="21146" y="6446"/>
                </a:lnTo>
                <a:lnTo>
                  <a:pt x="20995" y="5686"/>
                </a:lnTo>
                <a:lnTo>
                  <a:pt x="20958" y="5366"/>
                </a:lnTo>
                <a:lnTo>
                  <a:pt x="20958" y="5091"/>
                </a:lnTo>
                <a:lnTo>
                  <a:pt x="20958" y="4860"/>
                </a:lnTo>
                <a:lnTo>
                  <a:pt x="21033" y="4716"/>
                </a:lnTo>
                <a:lnTo>
                  <a:pt x="20637" y="4860"/>
                </a:lnTo>
                <a:lnTo>
                  <a:pt x="20127" y="4992"/>
                </a:lnTo>
                <a:lnTo>
                  <a:pt x="19617" y="5069"/>
                </a:lnTo>
                <a:lnTo>
                  <a:pt x="19032" y="5157"/>
                </a:lnTo>
                <a:lnTo>
                  <a:pt x="18465" y="5201"/>
                </a:lnTo>
                <a:lnTo>
                  <a:pt x="17842" y="5245"/>
                </a:lnTo>
                <a:lnTo>
                  <a:pt x="17219" y="5267"/>
                </a:lnTo>
                <a:lnTo>
                  <a:pt x="16615" y="5267"/>
                </a:lnTo>
                <a:lnTo>
                  <a:pt x="15992" y="5245"/>
                </a:lnTo>
                <a:lnTo>
                  <a:pt x="15369" y="5201"/>
                </a:lnTo>
                <a:lnTo>
                  <a:pt x="14840" y="5157"/>
                </a:lnTo>
                <a:lnTo>
                  <a:pt x="14293" y="5091"/>
                </a:lnTo>
                <a:lnTo>
                  <a:pt x="13783" y="5014"/>
                </a:lnTo>
                <a:lnTo>
                  <a:pt x="13386" y="4926"/>
                </a:lnTo>
                <a:lnTo>
                  <a:pt x="13027" y="4815"/>
                </a:lnTo>
                <a:lnTo>
                  <a:pt x="12725" y="4716"/>
                </a:lnTo>
                <a:lnTo>
                  <a:pt x="12480" y="4606"/>
                </a:lnTo>
                <a:lnTo>
                  <a:pt x="12291" y="4496"/>
                </a:lnTo>
                <a:lnTo>
                  <a:pt x="12197" y="4397"/>
                </a:lnTo>
                <a:lnTo>
                  <a:pt x="12083" y="4286"/>
                </a:lnTo>
                <a:lnTo>
                  <a:pt x="12046" y="4187"/>
                </a:lnTo>
                <a:lnTo>
                  <a:pt x="12008" y="4077"/>
                </a:lnTo>
                <a:lnTo>
                  <a:pt x="12046" y="3967"/>
                </a:lnTo>
                <a:lnTo>
                  <a:pt x="12121" y="3868"/>
                </a:lnTo>
                <a:lnTo>
                  <a:pt x="12197" y="3735"/>
                </a:lnTo>
                <a:lnTo>
                  <a:pt x="12291" y="3614"/>
                </a:lnTo>
                <a:lnTo>
                  <a:pt x="12442" y="3482"/>
                </a:lnTo>
                <a:lnTo>
                  <a:pt x="12631" y="3361"/>
                </a:lnTo>
                <a:lnTo>
                  <a:pt x="13065" y="3085"/>
                </a:lnTo>
                <a:lnTo>
                  <a:pt x="13537" y="2766"/>
                </a:lnTo>
                <a:lnTo>
                  <a:pt x="13783" y="2578"/>
                </a:lnTo>
                <a:lnTo>
                  <a:pt x="13934" y="2380"/>
                </a:lnTo>
                <a:lnTo>
                  <a:pt x="14028" y="2171"/>
                </a:lnTo>
                <a:lnTo>
                  <a:pt x="14104" y="1961"/>
                </a:lnTo>
                <a:lnTo>
                  <a:pt x="14104" y="1730"/>
                </a:lnTo>
                <a:lnTo>
                  <a:pt x="14066" y="1498"/>
                </a:lnTo>
                <a:lnTo>
                  <a:pt x="13972" y="1267"/>
                </a:lnTo>
                <a:lnTo>
                  <a:pt x="13820" y="1057"/>
                </a:lnTo>
                <a:lnTo>
                  <a:pt x="13594" y="837"/>
                </a:lnTo>
                <a:lnTo>
                  <a:pt x="13386" y="628"/>
                </a:lnTo>
                <a:lnTo>
                  <a:pt x="13103" y="462"/>
                </a:lnTo>
                <a:lnTo>
                  <a:pt x="12763" y="308"/>
                </a:lnTo>
                <a:lnTo>
                  <a:pt x="12404" y="187"/>
                </a:lnTo>
                <a:lnTo>
                  <a:pt x="12008" y="77"/>
                </a:lnTo>
                <a:lnTo>
                  <a:pt x="11574" y="33"/>
                </a:lnTo>
                <a:lnTo>
                  <a:pt x="11102" y="11"/>
                </a:lnTo>
                <a:lnTo>
                  <a:pt x="10667" y="11"/>
                </a:lnTo>
                <a:lnTo>
                  <a:pt x="10233" y="77"/>
                </a:lnTo>
                <a:lnTo>
                  <a:pt x="9837" y="187"/>
                </a:lnTo>
                <a:lnTo>
                  <a:pt x="9440" y="286"/>
                </a:lnTo>
                <a:lnTo>
                  <a:pt x="9062" y="462"/>
                </a:lnTo>
                <a:lnTo>
                  <a:pt x="8741" y="628"/>
                </a:lnTo>
                <a:lnTo>
                  <a:pt x="8458" y="815"/>
                </a:lnTo>
                <a:lnTo>
                  <a:pt x="8232" y="1035"/>
                </a:lnTo>
                <a:lnTo>
                  <a:pt x="8062" y="1245"/>
                </a:lnTo>
                <a:lnTo>
                  <a:pt x="7911" y="1476"/>
                </a:lnTo>
                <a:lnTo>
                  <a:pt x="7835" y="1708"/>
                </a:lnTo>
                <a:lnTo>
                  <a:pt x="7797" y="1961"/>
                </a:lnTo>
                <a:lnTo>
                  <a:pt x="7835" y="2193"/>
                </a:lnTo>
                <a:lnTo>
                  <a:pt x="7948" y="2402"/>
                </a:lnTo>
                <a:lnTo>
                  <a:pt x="8062" y="2534"/>
                </a:lnTo>
                <a:lnTo>
                  <a:pt x="8175" y="2644"/>
                </a:lnTo>
                <a:lnTo>
                  <a:pt x="8269" y="2744"/>
                </a:lnTo>
                <a:lnTo>
                  <a:pt x="8420" y="2832"/>
                </a:lnTo>
                <a:lnTo>
                  <a:pt x="8704" y="3019"/>
                </a:lnTo>
                <a:lnTo>
                  <a:pt x="8968" y="3206"/>
                </a:lnTo>
                <a:lnTo>
                  <a:pt x="9138" y="3405"/>
                </a:lnTo>
                <a:lnTo>
                  <a:pt x="9327" y="3570"/>
                </a:lnTo>
                <a:lnTo>
                  <a:pt x="9440" y="3735"/>
                </a:lnTo>
                <a:lnTo>
                  <a:pt x="9516" y="3890"/>
                </a:lnTo>
                <a:lnTo>
                  <a:pt x="9534" y="4033"/>
                </a:lnTo>
                <a:lnTo>
                  <a:pt x="9534" y="4165"/>
                </a:lnTo>
                <a:lnTo>
                  <a:pt x="9516" y="4286"/>
                </a:lnTo>
                <a:lnTo>
                  <a:pt x="9440" y="4397"/>
                </a:lnTo>
                <a:lnTo>
                  <a:pt x="9327" y="4496"/>
                </a:lnTo>
                <a:lnTo>
                  <a:pt x="9176" y="4562"/>
                </a:lnTo>
                <a:lnTo>
                  <a:pt x="9006" y="4628"/>
                </a:lnTo>
                <a:lnTo>
                  <a:pt x="8779" y="4694"/>
                </a:lnTo>
                <a:lnTo>
                  <a:pt x="8534" y="4716"/>
                </a:lnTo>
                <a:lnTo>
                  <a:pt x="8232" y="4716"/>
                </a:lnTo>
                <a:lnTo>
                  <a:pt x="7118" y="4738"/>
                </a:lnTo>
                <a:lnTo>
                  <a:pt x="5947" y="4771"/>
                </a:lnTo>
                <a:lnTo>
                  <a:pt x="4795" y="4815"/>
                </a:lnTo>
                <a:lnTo>
                  <a:pt x="3681" y="4860"/>
                </a:lnTo>
                <a:lnTo>
                  <a:pt x="2662" y="4882"/>
                </a:lnTo>
                <a:lnTo>
                  <a:pt x="1755" y="4882"/>
                </a:lnTo>
                <a:lnTo>
                  <a:pt x="1359" y="4860"/>
                </a:lnTo>
                <a:lnTo>
                  <a:pt x="981" y="4837"/>
                </a:lnTo>
                <a:lnTo>
                  <a:pt x="698" y="4771"/>
                </a:lnTo>
                <a:lnTo>
                  <a:pt x="453" y="4716"/>
                </a:lnTo>
                <a:lnTo>
                  <a:pt x="453" y="5322"/>
                </a:lnTo>
                <a:lnTo>
                  <a:pt x="453" y="6083"/>
                </a:lnTo>
                <a:lnTo>
                  <a:pt x="453" y="6909"/>
                </a:lnTo>
                <a:lnTo>
                  <a:pt x="453" y="7780"/>
                </a:lnTo>
                <a:lnTo>
                  <a:pt x="453" y="8606"/>
                </a:lnTo>
                <a:lnTo>
                  <a:pt x="453" y="9345"/>
                </a:lnTo>
                <a:lnTo>
                  <a:pt x="453" y="9918"/>
                </a:lnTo>
                <a:lnTo>
                  <a:pt x="453" y="10282"/>
                </a:lnTo>
                <a:lnTo>
                  <a:pt x="490" y="10381"/>
                </a:lnTo>
                <a:lnTo>
                  <a:pt x="547" y="10491"/>
                </a:lnTo>
                <a:lnTo>
                  <a:pt x="660" y="10590"/>
                </a:lnTo>
                <a:lnTo>
                  <a:pt x="811" y="10700"/>
                </a:lnTo>
                <a:lnTo>
                  <a:pt x="981" y="10811"/>
                </a:lnTo>
                <a:lnTo>
                  <a:pt x="1208" y="10888"/>
                </a:lnTo>
                <a:lnTo>
                  <a:pt x="1453" y="10954"/>
                </a:lnTo>
                <a:lnTo>
                  <a:pt x="1718" y="11020"/>
                </a:lnTo>
                <a:lnTo>
                  <a:pt x="1963" y="11064"/>
                </a:lnTo>
                <a:lnTo>
                  <a:pt x="2265" y="11086"/>
                </a:lnTo>
                <a:lnTo>
                  <a:pt x="2548" y="11064"/>
                </a:lnTo>
                <a:lnTo>
                  <a:pt x="2794" y="11042"/>
                </a:lnTo>
                <a:lnTo>
                  <a:pt x="3096" y="10976"/>
                </a:lnTo>
                <a:lnTo>
                  <a:pt x="3341" y="10888"/>
                </a:lnTo>
                <a:lnTo>
                  <a:pt x="3606" y="10766"/>
                </a:lnTo>
                <a:lnTo>
                  <a:pt x="3813" y="10590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 dirty="0"/>
          </a:p>
        </p:txBody>
      </p:sp>
      <p:sp useBgFill="1">
        <p:nvSpPr>
          <p:cNvPr id="5" name="Puzzle4"/>
          <p:cNvSpPr>
            <a:spLocks noEditPoints="1" noChangeArrowheads="1"/>
          </p:cNvSpPr>
          <p:nvPr/>
        </p:nvSpPr>
        <p:spPr bwMode="auto">
          <a:xfrm>
            <a:off x="7429285" y="3068335"/>
            <a:ext cx="974150" cy="1422845"/>
          </a:xfrm>
          <a:custGeom>
            <a:avLst/>
            <a:gdLst>
              <a:gd name="T0" fmla="*/ 8307 w 21600"/>
              <a:gd name="T1" fmla="*/ 11593 h 21600"/>
              <a:gd name="T2" fmla="*/ 453 w 21600"/>
              <a:gd name="T3" fmla="*/ 16938 h 21600"/>
              <a:gd name="T4" fmla="*/ 11500 w 21600"/>
              <a:gd name="T5" fmla="*/ 21600 h 21600"/>
              <a:gd name="T6" fmla="*/ 20920 w 21600"/>
              <a:gd name="T7" fmla="*/ 16751 h 21600"/>
              <a:gd name="T8" fmla="*/ 13972 w 21600"/>
              <a:gd name="T9" fmla="*/ 10888 h 21600"/>
              <a:gd name="T10" fmla="*/ 21033 w 21600"/>
              <a:gd name="T11" fmla="*/ 4716 h 21600"/>
              <a:gd name="T12" fmla="*/ 11102 w 21600"/>
              <a:gd name="T13" fmla="*/ 11 h 21600"/>
              <a:gd name="T14" fmla="*/ 453 w 21600"/>
              <a:gd name="T15" fmla="*/ 4716 h 21600"/>
              <a:gd name="T16" fmla="*/ 2076 w 21600"/>
              <a:gd name="T17" fmla="*/ 5664 h 21600"/>
              <a:gd name="T18" fmla="*/ 20203 w 21600"/>
              <a:gd name="T19" fmla="*/ 1598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3813" y="10590"/>
                </a:moveTo>
                <a:lnTo>
                  <a:pt x="3927" y="10513"/>
                </a:lnTo>
                <a:lnTo>
                  <a:pt x="4078" y="10425"/>
                </a:lnTo>
                <a:lnTo>
                  <a:pt x="4210" y="10359"/>
                </a:lnTo>
                <a:lnTo>
                  <a:pt x="4361" y="10315"/>
                </a:lnTo>
                <a:lnTo>
                  <a:pt x="4682" y="10237"/>
                </a:lnTo>
                <a:lnTo>
                  <a:pt x="5041" y="10193"/>
                </a:lnTo>
                <a:lnTo>
                  <a:pt x="5456" y="10171"/>
                </a:lnTo>
                <a:lnTo>
                  <a:pt x="5853" y="10193"/>
                </a:lnTo>
                <a:lnTo>
                  <a:pt x="6249" y="10260"/>
                </a:lnTo>
                <a:lnTo>
                  <a:pt x="6646" y="10337"/>
                </a:lnTo>
                <a:lnTo>
                  <a:pt x="7004" y="10469"/>
                </a:lnTo>
                <a:lnTo>
                  <a:pt x="7363" y="10612"/>
                </a:lnTo>
                <a:lnTo>
                  <a:pt x="7665" y="10788"/>
                </a:lnTo>
                <a:lnTo>
                  <a:pt x="7911" y="10998"/>
                </a:lnTo>
                <a:lnTo>
                  <a:pt x="8024" y="11097"/>
                </a:lnTo>
                <a:lnTo>
                  <a:pt x="8137" y="11207"/>
                </a:lnTo>
                <a:lnTo>
                  <a:pt x="8194" y="11340"/>
                </a:lnTo>
                <a:lnTo>
                  <a:pt x="8269" y="11461"/>
                </a:lnTo>
                <a:lnTo>
                  <a:pt x="8307" y="11593"/>
                </a:lnTo>
                <a:lnTo>
                  <a:pt x="8307" y="11714"/>
                </a:lnTo>
                <a:lnTo>
                  <a:pt x="8307" y="11868"/>
                </a:lnTo>
                <a:lnTo>
                  <a:pt x="8307" y="12012"/>
                </a:lnTo>
                <a:lnTo>
                  <a:pt x="8194" y="12265"/>
                </a:lnTo>
                <a:lnTo>
                  <a:pt x="8062" y="12519"/>
                </a:lnTo>
                <a:lnTo>
                  <a:pt x="7873" y="12706"/>
                </a:lnTo>
                <a:lnTo>
                  <a:pt x="7627" y="12904"/>
                </a:lnTo>
                <a:lnTo>
                  <a:pt x="7363" y="13048"/>
                </a:lnTo>
                <a:lnTo>
                  <a:pt x="7080" y="13180"/>
                </a:lnTo>
                <a:lnTo>
                  <a:pt x="6759" y="13257"/>
                </a:lnTo>
                <a:lnTo>
                  <a:pt x="6419" y="13345"/>
                </a:lnTo>
                <a:lnTo>
                  <a:pt x="6098" y="13389"/>
                </a:lnTo>
                <a:lnTo>
                  <a:pt x="5739" y="13389"/>
                </a:lnTo>
                <a:lnTo>
                  <a:pt x="5418" y="13389"/>
                </a:lnTo>
                <a:lnTo>
                  <a:pt x="5079" y="13345"/>
                </a:lnTo>
                <a:lnTo>
                  <a:pt x="4758" y="13301"/>
                </a:lnTo>
                <a:lnTo>
                  <a:pt x="4474" y="13213"/>
                </a:lnTo>
                <a:lnTo>
                  <a:pt x="4172" y="13114"/>
                </a:lnTo>
                <a:lnTo>
                  <a:pt x="3965" y="12982"/>
                </a:lnTo>
                <a:lnTo>
                  <a:pt x="3738" y="12838"/>
                </a:lnTo>
                <a:lnTo>
                  <a:pt x="3493" y="12706"/>
                </a:lnTo>
                <a:lnTo>
                  <a:pt x="3228" y="12607"/>
                </a:lnTo>
                <a:lnTo>
                  <a:pt x="2945" y="12519"/>
                </a:lnTo>
                <a:lnTo>
                  <a:pt x="2700" y="12431"/>
                </a:lnTo>
                <a:lnTo>
                  <a:pt x="2397" y="12375"/>
                </a:lnTo>
                <a:lnTo>
                  <a:pt x="2152" y="12331"/>
                </a:lnTo>
                <a:lnTo>
                  <a:pt x="1888" y="12309"/>
                </a:lnTo>
                <a:lnTo>
                  <a:pt x="1642" y="12309"/>
                </a:lnTo>
                <a:lnTo>
                  <a:pt x="1397" y="12331"/>
                </a:lnTo>
                <a:lnTo>
                  <a:pt x="1170" y="12397"/>
                </a:lnTo>
                <a:lnTo>
                  <a:pt x="962" y="12453"/>
                </a:lnTo>
                <a:lnTo>
                  <a:pt x="774" y="12563"/>
                </a:lnTo>
                <a:lnTo>
                  <a:pt x="623" y="12684"/>
                </a:lnTo>
                <a:lnTo>
                  <a:pt x="528" y="12838"/>
                </a:lnTo>
                <a:lnTo>
                  <a:pt x="453" y="13026"/>
                </a:lnTo>
                <a:lnTo>
                  <a:pt x="339" y="13477"/>
                </a:lnTo>
                <a:lnTo>
                  <a:pt x="226" y="13984"/>
                </a:lnTo>
                <a:lnTo>
                  <a:pt x="151" y="14535"/>
                </a:lnTo>
                <a:lnTo>
                  <a:pt x="113" y="15075"/>
                </a:lnTo>
                <a:lnTo>
                  <a:pt x="113" y="15626"/>
                </a:lnTo>
                <a:lnTo>
                  <a:pt x="151" y="16133"/>
                </a:lnTo>
                <a:lnTo>
                  <a:pt x="188" y="16376"/>
                </a:lnTo>
                <a:lnTo>
                  <a:pt x="264" y="16585"/>
                </a:lnTo>
                <a:lnTo>
                  <a:pt x="339" y="16773"/>
                </a:lnTo>
                <a:lnTo>
                  <a:pt x="453" y="16938"/>
                </a:lnTo>
                <a:lnTo>
                  <a:pt x="1095" y="16883"/>
                </a:lnTo>
                <a:lnTo>
                  <a:pt x="1963" y="16795"/>
                </a:lnTo>
                <a:lnTo>
                  <a:pt x="2945" y="16751"/>
                </a:lnTo>
                <a:lnTo>
                  <a:pt x="3965" y="16706"/>
                </a:lnTo>
                <a:lnTo>
                  <a:pt x="5022" y="16684"/>
                </a:lnTo>
                <a:lnTo>
                  <a:pt x="5947" y="16684"/>
                </a:lnTo>
                <a:lnTo>
                  <a:pt x="6759" y="16706"/>
                </a:lnTo>
                <a:lnTo>
                  <a:pt x="7363" y="16751"/>
                </a:lnTo>
                <a:lnTo>
                  <a:pt x="7948" y="16839"/>
                </a:lnTo>
                <a:lnTo>
                  <a:pt x="8458" y="16916"/>
                </a:lnTo>
                <a:lnTo>
                  <a:pt x="8893" y="17026"/>
                </a:lnTo>
                <a:lnTo>
                  <a:pt x="9289" y="17158"/>
                </a:lnTo>
                <a:lnTo>
                  <a:pt x="9572" y="17280"/>
                </a:lnTo>
                <a:lnTo>
                  <a:pt x="9799" y="17412"/>
                </a:lnTo>
                <a:lnTo>
                  <a:pt x="9969" y="17555"/>
                </a:lnTo>
                <a:lnTo>
                  <a:pt x="10120" y="17687"/>
                </a:lnTo>
                <a:lnTo>
                  <a:pt x="10158" y="17831"/>
                </a:lnTo>
                <a:lnTo>
                  <a:pt x="10195" y="17974"/>
                </a:lnTo>
                <a:lnTo>
                  <a:pt x="10158" y="18128"/>
                </a:lnTo>
                <a:lnTo>
                  <a:pt x="10082" y="18271"/>
                </a:lnTo>
                <a:lnTo>
                  <a:pt x="9969" y="18426"/>
                </a:lnTo>
                <a:lnTo>
                  <a:pt x="9837" y="18569"/>
                </a:lnTo>
                <a:lnTo>
                  <a:pt x="9648" y="18701"/>
                </a:lnTo>
                <a:lnTo>
                  <a:pt x="9440" y="18822"/>
                </a:lnTo>
                <a:lnTo>
                  <a:pt x="9213" y="18999"/>
                </a:lnTo>
                <a:lnTo>
                  <a:pt x="9044" y="19186"/>
                </a:lnTo>
                <a:lnTo>
                  <a:pt x="8893" y="19395"/>
                </a:lnTo>
                <a:lnTo>
                  <a:pt x="8817" y="19627"/>
                </a:lnTo>
                <a:lnTo>
                  <a:pt x="8779" y="19858"/>
                </a:lnTo>
                <a:lnTo>
                  <a:pt x="8779" y="20112"/>
                </a:lnTo>
                <a:lnTo>
                  <a:pt x="8855" y="20354"/>
                </a:lnTo>
                <a:lnTo>
                  <a:pt x="8968" y="20586"/>
                </a:lnTo>
                <a:lnTo>
                  <a:pt x="9138" y="20817"/>
                </a:lnTo>
                <a:lnTo>
                  <a:pt x="9365" y="21026"/>
                </a:lnTo>
                <a:lnTo>
                  <a:pt x="9610" y="21192"/>
                </a:lnTo>
                <a:lnTo>
                  <a:pt x="9950" y="21368"/>
                </a:lnTo>
                <a:lnTo>
                  <a:pt x="10120" y="21445"/>
                </a:lnTo>
                <a:lnTo>
                  <a:pt x="10346" y="21511"/>
                </a:lnTo>
                <a:lnTo>
                  <a:pt x="10516" y="21555"/>
                </a:lnTo>
                <a:lnTo>
                  <a:pt x="10743" y="21600"/>
                </a:lnTo>
                <a:lnTo>
                  <a:pt x="10988" y="21644"/>
                </a:lnTo>
                <a:lnTo>
                  <a:pt x="11215" y="21666"/>
                </a:lnTo>
                <a:lnTo>
                  <a:pt x="11498" y="21666"/>
                </a:lnTo>
                <a:lnTo>
                  <a:pt x="11762" y="21666"/>
                </a:lnTo>
                <a:lnTo>
                  <a:pt x="12253" y="21644"/>
                </a:lnTo>
                <a:lnTo>
                  <a:pt x="12763" y="21577"/>
                </a:lnTo>
                <a:lnTo>
                  <a:pt x="13197" y="21467"/>
                </a:lnTo>
                <a:lnTo>
                  <a:pt x="13556" y="21346"/>
                </a:lnTo>
                <a:lnTo>
                  <a:pt x="13896" y="21192"/>
                </a:lnTo>
                <a:lnTo>
                  <a:pt x="14179" y="21026"/>
                </a:lnTo>
                <a:lnTo>
                  <a:pt x="14444" y="20839"/>
                </a:lnTo>
                <a:lnTo>
                  <a:pt x="14576" y="20641"/>
                </a:lnTo>
                <a:lnTo>
                  <a:pt x="14727" y="20431"/>
                </a:lnTo>
                <a:lnTo>
                  <a:pt x="14765" y="20200"/>
                </a:lnTo>
                <a:lnTo>
                  <a:pt x="14802" y="19991"/>
                </a:lnTo>
                <a:lnTo>
                  <a:pt x="14727" y="19759"/>
                </a:lnTo>
                <a:lnTo>
                  <a:pt x="14613" y="19550"/>
                </a:lnTo>
                <a:lnTo>
                  <a:pt x="14444" y="19307"/>
                </a:lnTo>
                <a:lnTo>
                  <a:pt x="14217" y="19098"/>
                </a:lnTo>
                <a:lnTo>
                  <a:pt x="13934" y="18911"/>
                </a:lnTo>
                <a:lnTo>
                  <a:pt x="13669" y="18745"/>
                </a:lnTo>
                <a:lnTo>
                  <a:pt x="13462" y="18547"/>
                </a:lnTo>
                <a:lnTo>
                  <a:pt x="13311" y="18337"/>
                </a:lnTo>
                <a:lnTo>
                  <a:pt x="13197" y="18150"/>
                </a:lnTo>
                <a:lnTo>
                  <a:pt x="13122" y="17941"/>
                </a:lnTo>
                <a:lnTo>
                  <a:pt x="13122" y="17720"/>
                </a:lnTo>
                <a:lnTo>
                  <a:pt x="13122" y="17533"/>
                </a:lnTo>
                <a:lnTo>
                  <a:pt x="13197" y="17346"/>
                </a:lnTo>
                <a:lnTo>
                  <a:pt x="13273" y="17158"/>
                </a:lnTo>
                <a:lnTo>
                  <a:pt x="13386" y="16982"/>
                </a:lnTo>
                <a:lnTo>
                  <a:pt x="13537" y="16839"/>
                </a:lnTo>
                <a:lnTo>
                  <a:pt x="13707" y="16706"/>
                </a:lnTo>
                <a:lnTo>
                  <a:pt x="13896" y="16607"/>
                </a:lnTo>
                <a:lnTo>
                  <a:pt x="14104" y="16519"/>
                </a:lnTo>
                <a:lnTo>
                  <a:pt x="14330" y="16453"/>
                </a:lnTo>
                <a:lnTo>
                  <a:pt x="14538" y="16431"/>
                </a:lnTo>
                <a:lnTo>
                  <a:pt x="14897" y="16453"/>
                </a:lnTo>
                <a:lnTo>
                  <a:pt x="15406" y="16497"/>
                </a:lnTo>
                <a:lnTo>
                  <a:pt x="16105" y="16541"/>
                </a:lnTo>
                <a:lnTo>
                  <a:pt x="16898" y="16607"/>
                </a:lnTo>
                <a:lnTo>
                  <a:pt x="17804" y="16651"/>
                </a:lnTo>
                <a:lnTo>
                  <a:pt x="18786" y="16684"/>
                </a:lnTo>
                <a:lnTo>
                  <a:pt x="19844" y="16728"/>
                </a:lnTo>
                <a:lnTo>
                  <a:pt x="20920" y="16751"/>
                </a:lnTo>
                <a:lnTo>
                  <a:pt x="21109" y="16497"/>
                </a:lnTo>
                <a:lnTo>
                  <a:pt x="21241" y="16222"/>
                </a:lnTo>
                <a:lnTo>
                  <a:pt x="21392" y="15946"/>
                </a:lnTo>
                <a:lnTo>
                  <a:pt x="21467" y="15648"/>
                </a:lnTo>
                <a:lnTo>
                  <a:pt x="21543" y="15351"/>
                </a:lnTo>
                <a:lnTo>
                  <a:pt x="21618" y="15042"/>
                </a:lnTo>
                <a:lnTo>
                  <a:pt x="21618" y="14745"/>
                </a:lnTo>
                <a:lnTo>
                  <a:pt x="21618" y="14447"/>
                </a:lnTo>
                <a:lnTo>
                  <a:pt x="21618" y="14150"/>
                </a:lnTo>
                <a:lnTo>
                  <a:pt x="21581" y="13852"/>
                </a:lnTo>
                <a:lnTo>
                  <a:pt x="21505" y="13577"/>
                </a:lnTo>
                <a:lnTo>
                  <a:pt x="21430" y="13301"/>
                </a:lnTo>
                <a:lnTo>
                  <a:pt x="21354" y="13048"/>
                </a:lnTo>
                <a:lnTo>
                  <a:pt x="21241" y="12816"/>
                </a:lnTo>
                <a:lnTo>
                  <a:pt x="21146" y="12607"/>
                </a:lnTo>
                <a:lnTo>
                  <a:pt x="21033" y="12431"/>
                </a:lnTo>
                <a:lnTo>
                  <a:pt x="20920" y="12265"/>
                </a:lnTo>
                <a:lnTo>
                  <a:pt x="20769" y="12144"/>
                </a:lnTo>
                <a:lnTo>
                  <a:pt x="20637" y="12034"/>
                </a:lnTo>
                <a:lnTo>
                  <a:pt x="20486" y="11946"/>
                </a:lnTo>
                <a:lnTo>
                  <a:pt x="20297" y="11891"/>
                </a:lnTo>
                <a:lnTo>
                  <a:pt x="20165" y="11846"/>
                </a:lnTo>
                <a:lnTo>
                  <a:pt x="19976" y="11824"/>
                </a:lnTo>
                <a:lnTo>
                  <a:pt x="19806" y="11802"/>
                </a:lnTo>
                <a:lnTo>
                  <a:pt x="19390" y="11824"/>
                </a:lnTo>
                <a:lnTo>
                  <a:pt x="18956" y="11891"/>
                </a:lnTo>
                <a:lnTo>
                  <a:pt x="18503" y="11968"/>
                </a:lnTo>
                <a:lnTo>
                  <a:pt x="17993" y="12078"/>
                </a:lnTo>
                <a:lnTo>
                  <a:pt x="17653" y="12144"/>
                </a:lnTo>
                <a:lnTo>
                  <a:pt x="17332" y="12199"/>
                </a:lnTo>
                <a:lnTo>
                  <a:pt x="17049" y="12221"/>
                </a:lnTo>
                <a:lnTo>
                  <a:pt x="16747" y="12243"/>
                </a:lnTo>
                <a:lnTo>
                  <a:pt x="16464" y="12243"/>
                </a:lnTo>
                <a:lnTo>
                  <a:pt x="16218" y="12243"/>
                </a:lnTo>
                <a:lnTo>
                  <a:pt x="15992" y="12221"/>
                </a:lnTo>
                <a:lnTo>
                  <a:pt x="15746" y="12199"/>
                </a:lnTo>
                <a:lnTo>
                  <a:pt x="15520" y="12155"/>
                </a:lnTo>
                <a:lnTo>
                  <a:pt x="15350" y="12122"/>
                </a:lnTo>
                <a:lnTo>
                  <a:pt x="15161" y="12056"/>
                </a:lnTo>
                <a:lnTo>
                  <a:pt x="14972" y="11990"/>
                </a:lnTo>
                <a:lnTo>
                  <a:pt x="14689" y="11846"/>
                </a:lnTo>
                <a:lnTo>
                  <a:pt x="14444" y="11670"/>
                </a:lnTo>
                <a:lnTo>
                  <a:pt x="14255" y="11483"/>
                </a:lnTo>
                <a:lnTo>
                  <a:pt x="14104" y="11295"/>
                </a:lnTo>
                <a:lnTo>
                  <a:pt x="14028" y="11086"/>
                </a:lnTo>
                <a:lnTo>
                  <a:pt x="13972" y="10888"/>
                </a:lnTo>
                <a:lnTo>
                  <a:pt x="13972" y="10700"/>
                </a:lnTo>
                <a:lnTo>
                  <a:pt x="14009" y="10513"/>
                </a:lnTo>
                <a:lnTo>
                  <a:pt x="14066" y="10359"/>
                </a:lnTo>
                <a:lnTo>
                  <a:pt x="14179" y="10215"/>
                </a:lnTo>
                <a:lnTo>
                  <a:pt x="14406" y="10006"/>
                </a:lnTo>
                <a:lnTo>
                  <a:pt x="14651" y="9830"/>
                </a:lnTo>
                <a:lnTo>
                  <a:pt x="14878" y="9686"/>
                </a:lnTo>
                <a:lnTo>
                  <a:pt x="15123" y="9554"/>
                </a:lnTo>
                <a:lnTo>
                  <a:pt x="15350" y="9477"/>
                </a:lnTo>
                <a:lnTo>
                  <a:pt x="15558" y="9411"/>
                </a:lnTo>
                <a:lnTo>
                  <a:pt x="15803" y="9345"/>
                </a:lnTo>
                <a:lnTo>
                  <a:pt x="16030" y="9323"/>
                </a:lnTo>
                <a:lnTo>
                  <a:pt x="16256" y="9301"/>
                </a:lnTo>
                <a:lnTo>
                  <a:pt x="16464" y="9323"/>
                </a:lnTo>
                <a:lnTo>
                  <a:pt x="16690" y="9345"/>
                </a:lnTo>
                <a:lnTo>
                  <a:pt x="16898" y="9367"/>
                </a:lnTo>
                <a:lnTo>
                  <a:pt x="17332" y="9477"/>
                </a:lnTo>
                <a:lnTo>
                  <a:pt x="17767" y="9598"/>
                </a:lnTo>
                <a:lnTo>
                  <a:pt x="18163" y="9731"/>
                </a:lnTo>
                <a:lnTo>
                  <a:pt x="18597" y="9874"/>
                </a:lnTo>
                <a:lnTo>
                  <a:pt x="18994" y="10006"/>
                </a:lnTo>
                <a:lnTo>
                  <a:pt x="19428" y="10083"/>
                </a:lnTo>
                <a:lnTo>
                  <a:pt x="19617" y="10127"/>
                </a:lnTo>
                <a:lnTo>
                  <a:pt x="19844" y="10149"/>
                </a:lnTo>
                <a:lnTo>
                  <a:pt x="20013" y="10149"/>
                </a:lnTo>
                <a:lnTo>
                  <a:pt x="20240" y="10127"/>
                </a:lnTo>
                <a:lnTo>
                  <a:pt x="20410" y="10105"/>
                </a:lnTo>
                <a:lnTo>
                  <a:pt x="20637" y="10061"/>
                </a:lnTo>
                <a:lnTo>
                  <a:pt x="20844" y="9984"/>
                </a:lnTo>
                <a:lnTo>
                  <a:pt x="21033" y="9896"/>
                </a:lnTo>
                <a:lnTo>
                  <a:pt x="21146" y="9830"/>
                </a:lnTo>
                <a:lnTo>
                  <a:pt x="21203" y="9753"/>
                </a:lnTo>
                <a:lnTo>
                  <a:pt x="21279" y="9642"/>
                </a:lnTo>
                <a:lnTo>
                  <a:pt x="21354" y="9521"/>
                </a:lnTo>
                <a:lnTo>
                  <a:pt x="21430" y="9246"/>
                </a:lnTo>
                <a:lnTo>
                  <a:pt x="21430" y="8904"/>
                </a:lnTo>
                <a:lnTo>
                  <a:pt x="21430" y="8540"/>
                </a:lnTo>
                <a:lnTo>
                  <a:pt x="21392" y="8144"/>
                </a:lnTo>
                <a:lnTo>
                  <a:pt x="21354" y="7714"/>
                </a:lnTo>
                <a:lnTo>
                  <a:pt x="21279" y="7295"/>
                </a:lnTo>
                <a:lnTo>
                  <a:pt x="21146" y="6446"/>
                </a:lnTo>
                <a:lnTo>
                  <a:pt x="20995" y="5686"/>
                </a:lnTo>
                <a:lnTo>
                  <a:pt x="20958" y="5366"/>
                </a:lnTo>
                <a:lnTo>
                  <a:pt x="20958" y="5091"/>
                </a:lnTo>
                <a:lnTo>
                  <a:pt x="20958" y="4860"/>
                </a:lnTo>
                <a:lnTo>
                  <a:pt x="21033" y="4716"/>
                </a:lnTo>
                <a:lnTo>
                  <a:pt x="20637" y="4860"/>
                </a:lnTo>
                <a:lnTo>
                  <a:pt x="20127" y="4992"/>
                </a:lnTo>
                <a:lnTo>
                  <a:pt x="19617" y="5069"/>
                </a:lnTo>
                <a:lnTo>
                  <a:pt x="19032" y="5157"/>
                </a:lnTo>
                <a:lnTo>
                  <a:pt x="18465" y="5201"/>
                </a:lnTo>
                <a:lnTo>
                  <a:pt x="17842" y="5245"/>
                </a:lnTo>
                <a:lnTo>
                  <a:pt x="17219" y="5267"/>
                </a:lnTo>
                <a:lnTo>
                  <a:pt x="16615" y="5267"/>
                </a:lnTo>
                <a:lnTo>
                  <a:pt x="15992" y="5245"/>
                </a:lnTo>
                <a:lnTo>
                  <a:pt x="15369" y="5201"/>
                </a:lnTo>
                <a:lnTo>
                  <a:pt x="14840" y="5157"/>
                </a:lnTo>
                <a:lnTo>
                  <a:pt x="14293" y="5091"/>
                </a:lnTo>
                <a:lnTo>
                  <a:pt x="13783" y="5014"/>
                </a:lnTo>
                <a:lnTo>
                  <a:pt x="13386" y="4926"/>
                </a:lnTo>
                <a:lnTo>
                  <a:pt x="13027" y="4815"/>
                </a:lnTo>
                <a:lnTo>
                  <a:pt x="12725" y="4716"/>
                </a:lnTo>
                <a:lnTo>
                  <a:pt x="12480" y="4606"/>
                </a:lnTo>
                <a:lnTo>
                  <a:pt x="12291" y="4496"/>
                </a:lnTo>
                <a:lnTo>
                  <a:pt x="12197" y="4397"/>
                </a:lnTo>
                <a:lnTo>
                  <a:pt x="12083" y="4286"/>
                </a:lnTo>
                <a:lnTo>
                  <a:pt x="12046" y="4187"/>
                </a:lnTo>
                <a:lnTo>
                  <a:pt x="12008" y="4077"/>
                </a:lnTo>
                <a:lnTo>
                  <a:pt x="12046" y="3967"/>
                </a:lnTo>
                <a:lnTo>
                  <a:pt x="12121" y="3868"/>
                </a:lnTo>
                <a:lnTo>
                  <a:pt x="12197" y="3735"/>
                </a:lnTo>
                <a:lnTo>
                  <a:pt x="12291" y="3614"/>
                </a:lnTo>
                <a:lnTo>
                  <a:pt x="12442" y="3482"/>
                </a:lnTo>
                <a:lnTo>
                  <a:pt x="12631" y="3361"/>
                </a:lnTo>
                <a:lnTo>
                  <a:pt x="13065" y="3085"/>
                </a:lnTo>
                <a:lnTo>
                  <a:pt x="13537" y="2766"/>
                </a:lnTo>
                <a:lnTo>
                  <a:pt x="13783" y="2578"/>
                </a:lnTo>
                <a:lnTo>
                  <a:pt x="13934" y="2380"/>
                </a:lnTo>
                <a:lnTo>
                  <a:pt x="14028" y="2171"/>
                </a:lnTo>
                <a:lnTo>
                  <a:pt x="14104" y="1961"/>
                </a:lnTo>
                <a:lnTo>
                  <a:pt x="14104" y="1730"/>
                </a:lnTo>
                <a:lnTo>
                  <a:pt x="14066" y="1498"/>
                </a:lnTo>
                <a:lnTo>
                  <a:pt x="13972" y="1267"/>
                </a:lnTo>
                <a:lnTo>
                  <a:pt x="13820" y="1057"/>
                </a:lnTo>
                <a:lnTo>
                  <a:pt x="13594" y="837"/>
                </a:lnTo>
                <a:lnTo>
                  <a:pt x="13386" y="628"/>
                </a:lnTo>
                <a:lnTo>
                  <a:pt x="13103" y="462"/>
                </a:lnTo>
                <a:lnTo>
                  <a:pt x="12763" y="308"/>
                </a:lnTo>
                <a:lnTo>
                  <a:pt x="12404" y="187"/>
                </a:lnTo>
                <a:lnTo>
                  <a:pt x="12008" y="77"/>
                </a:lnTo>
                <a:lnTo>
                  <a:pt x="11574" y="33"/>
                </a:lnTo>
                <a:lnTo>
                  <a:pt x="11102" y="11"/>
                </a:lnTo>
                <a:lnTo>
                  <a:pt x="10667" y="11"/>
                </a:lnTo>
                <a:lnTo>
                  <a:pt x="10233" y="77"/>
                </a:lnTo>
                <a:lnTo>
                  <a:pt x="9837" y="187"/>
                </a:lnTo>
                <a:lnTo>
                  <a:pt x="9440" y="286"/>
                </a:lnTo>
                <a:lnTo>
                  <a:pt x="9062" y="462"/>
                </a:lnTo>
                <a:lnTo>
                  <a:pt x="8741" y="628"/>
                </a:lnTo>
                <a:lnTo>
                  <a:pt x="8458" y="815"/>
                </a:lnTo>
                <a:lnTo>
                  <a:pt x="8232" y="1035"/>
                </a:lnTo>
                <a:lnTo>
                  <a:pt x="8062" y="1245"/>
                </a:lnTo>
                <a:lnTo>
                  <a:pt x="7911" y="1476"/>
                </a:lnTo>
                <a:lnTo>
                  <a:pt x="7835" y="1708"/>
                </a:lnTo>
                <a:lnTo>
                  <a:pt x="7797" y="1961"/>
                </a:lnTo>
                <a:lnTo>
                  <a:pt x="7835" y="2193"/>
                </a:lnTo>
                <a:lnTo>
                  <a:pt x="7948" y="2402"/>
                </a:lnTo>
                <a:lnTo>
                  <a:pt x="8062" y="2534"/>
                </a:lnTo>
                <a:lnTo>
                  <a:pt x="8175" y="2644"/>
                </a:lnTo>
                <a:lnTo>
                  <a:pt x="8269" y="2744"/>
                </a:lnTo>
                <a:lnTo>
                  <a:pt x="8420" y="2832"/>
                </a:lnTo>
                <a:lnTo>
                  <a:pt x="8704" y="3019"/>
                </a:lnTo>
                <a:lnTo>
                  <a:pt x="8968" y="3206"/>
                </a:lnTo>
                <a:lnTo>
                  <a:pt x="9138" y="3405"/>
                </a:lnTo>
                <a:lnTo>
                  <a:pt x="9327" y="3570"/>
                </a:lnTo>
                <a:lnTo>
                  <a:pt x="9440" y="3735"/>
                </a:lnTo>
                <a:lnTo>
                  <a:pt x="9516" y="3890"/>
                </a:lnTo>
                <a:lnTo>
                  <a:pt x="9534" y="4033"/>
                </a:lnTo>
                <a:lnTo>
                  <a:pt x="9534" y="4165"/>
                </a:lnTo>
                <a:lnTo>
                  <a:pt x="9516" y="4286"/>
                </a:lnTo>
                <a:lnTo>
                  <a:pt x="9440" y="4397"/>
                </a:lnTo>
                <a:lnTo>
                  <a:pt x="9327" y="4496"/>
                </a:lnTo>
                <a:lnTo>
                  <a:pt x="9176" y="4562"/>
                </a:lnTo>
                <a:lnTo>
                  <a:pt x="9006" y="4628"/>
                </a:lnTo>
                <a:lnTo>
                  <a:pt x="8779" y="4694"/>
                </a:lnTo>
                <a:lnTo>
                  <a:pt x="8534" y="4716"/>
                </a:lnTo>
                <a:lnTo>
                  <a:pt x="8232" y="4716"/>
                </a:lnTo>
                <a:lnTo>
                  <a:pt x="7118" y="4738"/>
                </a:lnTo>
                <a:lnTo>
                  <a:pt x="5947" y="4771"/>
                </a:lnTo>
                <a:lnTo>
                  <a:pt x="4795" y="4815"/>
                </a:lnTo>
                <a:lnTo>
                  <a:pt x="3681" y="4860"/>
                </a:lnTo>
                <a:lnTo>
                  <a:pt x="2662" y="4882"/>
                </a:lnTo>
                <a:lnTo>
                  <a:pt x="1755" y="4882"/>
                </a:lnTo>
                <a:lnTo>
                  <a:pt x="1359" y="4860"/>
                </a:lnTo>
                <a:lnTo>
                  <a:pt x="981" y="4837"/>
                </a:lnTo>
                <a:lnTo>
                  <a:pt x="698" y="4771"/>
                </a:lnTo>
                <a:lnTo>
                  <a:pt x="453" y="4716"/>
                </a:lnTo>
                <a:lnTo>
                  <a:pt x="453" y="5322"/>
                </a:lnTo>
                <a:lnTo>
                  <a:pt x="453" y="6083"/>
                </a:lnTo>
                <a:lnTo>
                  <a:pt x="453" y="6909"/>
                </a:lnTo>
                <a:lnTo>
                  <a:pt x="453" y="7780"/>
                </a:lnTo>
                <a:lnTo>
                  <a:pt x="453" y="8606"/>
                </a:lnTo>
                <a:lnTo>
                  <a:pt x="453" y="9345"/>
                </a:lnTo>
                <a:lnTo>
                  <a:pt x="453" y="9918"/>
                </a:lnTo>
                <a:lnTo>
                  <a:pt x="453" y="10282"/>
                </a:lnTo>
                <a:lnTo>
                  <a:pt x="490" y="10381"/>
                </a:lnTo>
                <a:lnTo>
                  <a:pt x="547" y="10491"/>
                </a:lnTo>
                <a:lnTo>
                  <a:pt x="660" y="10590"/>
                </a:lnTo>
                <a:lnTo>
                  <a:pt x="811" y="10700"/>
                </a:lnTo>
                <a:lnTo>
                  <a:pt x="981" y="10811"/>
                </a:lnTo>
                <a:lnTo>
                  <a:pt x="1208" y="10888"/>
                </a:lnTo>
                <a:lnTo>
                  <a:pt x="1453" y="10954"/>
                </a:lnTo>
                <a:lnTo>
                  <a:pt x="1718" y="11020"/>
                </a:lnTo>
                <a:lnTo>
                  <a:pt x="1963" y="11064"/>
                </a:lnTo>
                <a:lnTo>
                  <a:pt x="2265" y="11086"/>
                </a:lnTo>
                <a:lnTo>
                  <a:pt x="2548" y="11064"/>
                </a:lnTo>
                <a:lnTo>
                  <a:pt x="2794" y="11042"/>
                </a:lnTo>
                <a:lnTo>
                  <a:pt x="3096" y="10976"/>
                </a:lnTo>
                <a:lnTo>
                  <a:pt x="3341" y="10888"/>
                </a:lnTo>
                <a:lnTo>
                  <a:pt x="3606" y="10766"/>
                </a:lnTo>
                <a:lnTo>
                  <a:pt x="3813" y="10590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>
        <p:nvSpPr>
          <p:cNvPr id="11" name="Puzzle4"/>
          <p:cNvSpPr>
            <a:spLocks noEditPoints="1" noChangeArrowheads="1"/>
          </p:cNvSpPr>
          <p:nvPr/>
        </p:nvSpPr>
        <p:spPr bwMode="auto">
          <a:xfrm>
            <a:off x="7429285" y="4656223"/>
            <a:ext cx="974150" cy="1422845"/>
          </a:xfrm>
          <a:custGeom>
            <a:avLst/>
            <a:gdLst>
              <a:gd name="T0" fmla="*/ 8307 w 21600"/>
              <a:gd name="T1" fmla="*/ 11593 h 21600"/>
              <a:gd name="T2" fmla="*/ 453 w 21600"/>
              <a:gd name="T3" fmla="*/ 16938 h 21600"/>
              <a:gd name="T4" fmla="*/ 11500 w 21600"/>
              <a:gd name="T5" fmla="*/ 21600 h 21600"/>
              <a:gd name="T6" fmla="*/ 20920 w 21600"/>
              <a:gd name="T7" fmla="*/ 16751 h 21600"/>
              <a:gd name="T8" fmla="*/ 13972 w 21600"/>
              <a:gd name="T9" fmla="*/ 10888 h 21600"/>
              <a:gd name="T10" fmla="*/ 21033 w 21600"/>
              <a:gd name="T11" fmla="*/ 4716 h 21600"/>
              <a:gd name="T12" fmla="*/ 11102 w 21600"/>
              <a:gd name="T13" fmla="*/ 11 h 21600"/>
              <a:gd name="T14" fmla="*/ 453 w 21600"/>
              <a:gd name="T15" fmla="*/ 4716 h 21600"/>
              <a:gd name="T16" fmla="*/ 2076 w 21600"/>
              <a:gd name="T17" fmla="*/ 5664 h 21600"/>
              <a:gd name="T18" fmla="*/ 20203 w 21600"/>
              <a:gd name="T19" fmla="*/ 1598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3813" y="10590"/>
                </a:moveTo>
                <a:lnTo>
                  <a:pt x="3927" y="10513"/>
                </a:lnTo>
                <a:lnTo>
                  <a:pt x="4078" y="10425"/>
                </a:lnTo>
                <a:lnTo>
                  <a:pt x="4210" y="10359"/>
                </a:lnTo>
                <a:lnTo>
                  <a:pt x="4361" y="10315"/>
                </a:lnTo>
                <a:lnTo>
                  <a:pt x="4682" y="10237"/>
                </a:lnTo>
                <a:lnTo>
                  <a:pt x="5041" y="10193"/>
                </a:lnTo>
                <a:lnTo>
                  <a:pt x="5456" y="10171"/>
                </a:lnTo>
                <a:lnTo>
                  <a:pt x="5853" y="10193"/>
                </a:lnTo>
                <a:lnTo>
                  <a:pt x="6249" y="10260"/>
                </a:lnTo>
                <a:lnTo>
                  <a:pt x="6646" y="10337"/>
                </a:lnTo>
                <a:lnTo>
                  <a:pt x="7004" y="10469"/>
                </a:lnTo>
                <a:lnTo>
                  <a:pt x="7363" y="10612"/>
                </a:lnTo>
                <a:lnTo>
                  <a:pt x="7665" y="10788"/>
                </a:lnTo>
                <a:lnTo>
                  <a:pt x="7911" y="10998"/>
                </a:lnTo>
                <a:lnTo>
                  <a:pt x="8024" y="11097"/>
                </a:lnTo>
                <a:lnTo>
                  <a:pt x="8137" y="11207"/>
                </a:lnTo>
                <a:lnTo>
                  <a:pt x="8194" y="11340"/>
                </a:lnTo>
                <a:lnTo>
                  <a:pt x="8269" y="11461"/>
                </a:lnTo>
                <a:lnTo>
                  <a:pt x="8307" y="11593"/>
                </a:lnTo>
                <a:lnTo>
                  <a:pt x="8307" y="11714"/>
                </a:lnTo>
                <a:lnTo>
                  <a:pt x="8307" y="11868"/>
                </a:lnTo>
                <a:lnTo>
                  <a:pt x="8307" y="12012"/>
                </a:lnTo>
                <a:lnTo>
                  <a:pt x="8194" y="12265"/>
                </a:lnTo>
                <a:lnTo>
                  <a:pt x="8062" y="12519"/>
                </a:lnTo>
                <a:lnTo>
                  <a:pt x="7873" y="12706"/>
                </a:lnTo>
                <a:lnTo>
                  <a:pt x="7627" y="12904"/>
                </a:lnTo>
                <a:lnTo>
                  <a:pt x="7363" y="13048"/>
                </a:lnTo>
                <a:lnTo>
                  <a:pt x="7080" y="13180"/>
                </a:lnTo>
                <a:lnTo>
                  <a:pt x="6759" y="13257"/>
                </a:lnTo>
                <a:lnTo>
                  <a:pt x="6419" y="13345"/>
                </a:lnTo>
                <a:lnTo>
                  <a:pt x="6098" y="13389"/>
                </a:lnTo>
                <a:lnTo>
                  <a:pt x="5739" y="13389"/>
                </a:lnTo>
                <a:lnTo>
                  <a:pt x="5418" y="13389"/>
                </a:lnTo>
                <a:lnTo>
                  <a:pt x="5079" y="13345"/>
                </a:lnTo>
                <a:lnTo>
                  <a:pt x="4758" y="13301"/>
                </a:lnTo>
                <a:lnTo>
                  <a:pt x="4474" y="13213"/>
                </a:lnTo>
                <a:lnTo>
                  <a:pt x="4172" y="13114"/>
                </a:lnTo>
                <a:lnTo>
                  <a:pt x="3965" y="12982"/>
                </a:lnTo>
                <a:lnTo>
                  <a:pt x="3738" y="12838"/>
                </a:lnTo>
                <a:lnTo>
                  <a:pt x="3493" y="12706"/>
                </a:lnTo>
                <a:lnTo>
                  <a:pt x="3228" y="12607"/>
                </a:lnTo>
                <a:lnTo>
                  <a:pt x="2945" y="12519"/>
                </a:lnTo>
                <a:lnTo>
                  <a:pt x="2700" y="12431"/>
                </a:lnTo>
                <a:lnTo>
                  <a:pt x="2397" y="12375"/>
                </a:lnTo>
                <a:lnTo>
                  <a:pt x="2152" y="12331"/>
                </a:lnTo>
                <a:lnTo>
                  <a:pt x="1888" y="12309"/>
                </a:lnTo>
                <a:lnTo>
                  <a:pt x="1642" y="12309"/>
                </a:lnTo>
                <a:lnTo>
                  <a:pt x="1397" y="12331"/>
                </a:lnTo>
                <a:lnTo>
                  <a:pt x="1170" y="12397"/>
                </a:lnTo>
                <a:lnTo>
                  <a:pt x="962" y="12453"/>
                </a:lnTo>
                <a:lnTo>
                  <a:pt x="774" y="12563"/>
                </a:lnTo>
                <a:lnTo>
                  <a:pt x="623" y="12684"/>
                </a:lnTo>
                <a:lnTo>
                  <a:pt x="528" y="12838"/>
                </a:lnTo>
                <a:lnTo>
                  <a:pt x="453" y="13026"/>
                </a:lnTo>
                <a:lnTo>
                  <a:pt x="339" y="13477"/>
                </a:lnTo>
                <a:lnTo>
                  <a:pt x="226" y="13984"/>
                </a:lnTo>
                <a:lnTo>
                  <a:pt x="151" y="14535"/>
                </a:lnTo>
                <a:lnTo>
                  <a:pt x="113" y="15075"/>
                </a:lnTo>
                <a:lnTo>
                  <a:pt x="113" y="15626"/>
                </a:lnTo>
                <a:lnTo>
                  <a:pt x="151" y="16133"/>
                </a:lnTo>
                <a:lnTo>
                  <a:pt x="188" y="16376"/>
                </a:lnTo>
                <a:lnTo>
                  <a:pt x="264" y="16585"/>
                </a:lnTo>
                <a:lnTo>
                  <a:pt x="339" y="16773"/>
                </a:lnTo>
                <a:lnTo>
                  <a:pt x="453" y="16938"/>
                </a:lnTo>
                <a:lnTo>
                  <a:pt x="1095" y="16883"/>
                </a:lnTo>
                <a:lnTo>
                  <a:pt x="1963" y="16795"/>
                </a:lnTo>
                <a:lnTo>
                  <a:pt x="2945" y="16751"/>
                </a:lnTo>
                <a:lnTo>
                  <a:pt x="3965" y="16706"/>
                </a:lnTo>
                <a:lnTo>
                  <a:pt x="5022" y="16684"/>
                </a:lnTo>
                <a:lnTo>
                  <a:pt x="5947" y="16684"/>
                </a:lnTo>
                <a:lnTo>
                  <a:pt x="6759" y="16706"/>
                </a:lnTo>
                <a:lnTo>
                  <a:pt x="7363" y="16751"/>
                </a:lnTo>
                <a:lnTo>
                  <a:pt x="7948" y="16839"/>
                </a:lnTo>
                <a:lnTo>
                  <a:pt x="8458" y="16916"/>
                </a:lnTo>
                <a:lnTo>
                  <a:pt x="8893" y="17026"/>
                </a:lnTo>
                <a:lnTo>
                  <a:pt x="9289" y="17158"/>
                </a:lnTo>
                <a:lnTo>
                  <a:pt x="9572" y="17280"/>
                </a:lnTo>
                <a:lnTo>
                  <a:pt x="9799" y="17412"/>
                </a:lnTo>
                <a:lnTo>
                  <a:pt x="9969" y="17555"/>
                </a:lnTo>
                <a:lnTo>
                  <a:pt x="10120" y="17687"/>
                </a:lnTo>
                <a:lnTo>
                  <a:pt x="10158" y="17831"/>
                </a:lnTo>
                <a:lnTo>
                  <a:pt x="10195" y="17974"/>
                </a:lnTo>
                <a:lnTo>
                  <a:pt x="10158" y="18128"/>
                </a:lnTo>
                <a:lnTo>
                  <a:pt x="10082" y="18271"/>
                </a:lnTo>
                <a:lnTo>
                  <a:pt x="9969" y="18426"/>
                </a:lnTo>
                <a:lnTo>
                  <a:pt x="9837" y="18569"/>
                </a:lnTo>
                <a:lnTo>
                  <a:pt x="9648" y="18701"/>
                </a:lnTo>
                <a:lnTo>
                  <a:pt x="9440" y="18822"/>
                </a:lnTo>
                <a:lnTo>
                  <a:pt x="9213" y="18999"/>
                </a:lnTo>
                <a:lnTo>
                  <a:pt x="9044" y="19186"/>
                </a:lnTo>
                <a:lnTo>
                  <a:pt x="8893" y="19395"/>
                </a:lnTo>
                <a:lnTo>
                  <a:pt x="8817" y="19627"/>
                </a:lnTo>
                <a:lnTo>
                  <a:pt x="8779" y="19858"/>
                </a:lnTo>
                <a:lnTo>
                  <a:pt x="8779" y="20112"/>
                </a:lnTo>
                <a:lnTo>
                  <a:pt x="8855" y="20354"/>
                </a:lnTo>
                <a:lnTo>
                  <a:pt x="8968" y="20586"/>
                </a:lnTo>
                <a:lnTo>
                  <a:pt x="9138" y="20817"/>
                </a:lnTo>
                <a:lnTo>
                  <a:pt x="9365" y="21026"/>
                </a:lnTo>
                <a:lnTo>
                  <a:pt x="9610" y="21192"/>
                </a:lnTo>
                <a:lnTo>
                  <a:pt x="9950" y="21368"/>
                </a:lnTo>
                <a:lnTo>
                  <a:pt x="10120" y="21445"/>
                </a:lnTo>
                <a:lnTo>
                  <a:pt x="10346" y="21511"/>
                </a:lnTo>
                <a:lnTo>
                  <a:pt x="10516" y="21555"/>
                </a:lnTo>
                <a:lnTo>
                  <a:pt x="10743" y="21600"/>
                </a:lnTo>
                <a:lnTo>
                  <a:pt x="10988" y="21644"/>
                </a:lnTo>
                <a:lnTo>
                  <a:pt x="11215" y="21666"/>
                </a:lnTo>
                <a:lnTo>
                  <a:pt x="11498" y="21666"/>
                </a:lnTo>
                <a:lnTo>
                  <a:pt x="11762" y="21666"/>
                </a:lnTo>
                <a:lnTo>
                  <a:pt x="12253" y="21644"/>
                </a:lnTo>
                <a:lnTo>
                  <a:pt x="12763" y="21577"/>
                </a:lnTo>
                <a:lnTo>
                  <a:pt x="13197" y="21467"/>
                </a:lnTo>
                <a:lnTo>
                  <a:pt x="13556" y="21346"/>
                </a:lnTo>
                <a:lnTo>
                  <a:pt x="13896" y="21192"/>
                </a:lnTo>
                <a:lnTo>
                  <a:pt x="14179" y="21026"/>
                </a:lnTo>
                <a:lnTo>
                  <a:pt x="14444" y="20839"/>
                </a:lnTo>
                <a:lnTo>
                  <a:pt x="14576" y="20641"/>
                </a:lnTo>
                <a:lnTo>
                  <a:pt x="14727" y="20431"/>
                </a:lnTo>
                <a:lnTo>
                  <a:pt x="14765" y="20200"/>
                </a:lnTo>
                <a:lnTo>
                  <a:pt x="14802" y="19991"/>
                </a:lnTo>
                <a:lnTo>
                  <a:pt x="14727" y="19759"/>
                </a:lnTo>
                <a:lnTo>
                  <a:pt x="14613" y="19550"/>
                </a:lnTo>
                <a:lnTo>
                  <a:pt x="14444" y="19307"/>
                </a:lnTo>
                <a:lnTo>
                  <a:pt x="14217" y="19098"/>
                </a:lnTo>
                <a:lnTo>
                  <a:pt x="13934" y="18911"/>
                </a:lnTo>
                <a:lnTo>
                  <a:pt x="13669" y="18745"/>
                </a:lnTo>
                <a:lnTo>
                  <a:pt x="13462" y="18547"/>
                </a:lnTo>
                <a:lnTo>
                  <a:pt x="13311" y="18337"/>
                </a:lnTo>
                <a:lnTo>
                  <a:pt x="13197" y="18150"/>
                </a:lnTo>
                <a:lnTo>
                  <a:pt x="13122" y="17941"/>
                </a:lnTo>
                <a:lnTo>
                  <a:pt x="13122" y="17720"/>
                </a:lnTo>
                <a:lnTo>
                  <a:pt x="13122" y="17533"/>
                </a:lnTo>
                <a:lnTo>
                  <a:pt x="13197" y="17346"/>
                </a:lnTo>
                <a:lnTo>
                  <a:pt x="13273" y="17158"/>
                </a:lnTo>
                <a:lnTo>
                  <a:pt x="13386" y="16982"/>
                </a:lnTo>
                <a:lnTo>
                  <a:pt x="13537" y="16839"/>
                </a:lnTo>
                <a:lnTo>
                  <a:pt x="13707" y="16706"/>
                </a:lnTo>
                <a:lnTo>
                  <a:pt x="13896" y="16607"/>
                </a:lnTo>
                <a:lnTo>
                  <a:pt x="14104" y="16519"/>
                </a:lnTo>
                <a:lnTo>
                  <a:pt x="14330" y="16453"/>
                </a:lnTo>
                <a:lnTo>
                  <a:pt x="14538" y="16431"/>
                </a:lnTo>
                <a:lnTo>
                  <a:pt x="14897" y="16453"/>
                </a:lnTo>
                <a:lnTo>
                  <a:pt x="15406" y="16497"/>
                </a:lnTo>
                <a:lnTo>
                  <a:pt x="16105" y="16541"/>
                </a:lnTo>
                <a:lnTo>
                  <a:pt x="16898" y="16607"/>
                </a:lnTo>
                <a:lnTo>
                  <a:pt x="17804" y="16651"/>
                </a:lnTo>
                <a:lnTo>
                  <a:pt x="18786" y="16684"/>
                </a:lnTo>
                <a:lnTo>
                  <a:pt x="19844" y="16728"/>
                </a:lnTo>
                <a:lnTo>
                  <a:pt x="20920" y="16751"/>
                </a:lnTo>
                <a:lnTo>
                  <a:pt x="21109" y="16497"/>
                </a:lnTo>
                <a:lnTo>
                  <a:pt x="21241" y="16222"/>
                </a:lnTo>
                <a:lnTo>
                  <a:pt x="21392" y="15946"/>
                </a:lnTo>
                <a:lnTo>
                  <a:pt x="21467" y="15648"/>
                </a:lnTo>
                <a:lnTo>
                  <a:pt x="21543" y="15351"/>
                </a:lnTo>
                <a:lnTo>
                  <a:pt x="21618" y="15042"/>
                </a:lnTo>
                <a:lnTo>
                  <a:pt x="21618" y="14745"/>
                </a:lnTo>
                <a:lnTo>
                  <a:pt x="21618" y="14447"/>
                </a:lnTo>
                <a:lnTo>
                  <a:pt x="21618" y="14150"/>
                </a:lnTo>
                <a:lnTo>
                  <a:pt x="21581" y="13852"/>
                </a:lnTo>
                <a:lnTo>
                  <a:pt x="21505" y="13577"/>
                </a:lnTo>
                <a:lnTo>
                  <a:pt x="21430" y="13301"/>
                </a:lnTo>
                <a:lnTo>
                  <a:pt x="21354" y="13048"/>
                </a:lnTo>
                <a:lnTo>
                  <a:pt x="21241" y="12816"/>
                </a:lnTo>
                <a:lnTo>
                  <a:pt x="21146" y="12607"/>
                </a:lnTo>
                <a:lnTo>
                  <a:pt x="21033" y="12431"/>
                </a:lnTo>
                <a:lnTo>
                  <a:pt x="20920" y="12265"/>
                </a:lnTo>
                <a:lnTo>
                  <a:pt x="20769" y="12144"/>
                </a:lnTo>
                <a:lnTo>
                  <a:pt x="20637" y="12034"/>
                </a:lnTo>
                <a:lnTo>
                  <a:pt x="20486" y="11946"/>
                </a:lnTo>
                <a:lnTo>
                  <a:pt x="20297" y="11891"/>
                </a:lnTo>
                <a:lnTo>
                  <a:pt x="20165" y="11846"/>
                </a:lnTo>
                <a:lnTo>
                  <a:pt x="19976" y="11824"/>
                </a:lnTo>
                <a:lnTo>
                  <a:pt x="19806" y="11802"/>
                </a:lnTo>
                <a:lnTo>
                  <a:pt x="19390" y="11824"/>
                </a:lnTo>
                <a:lnTo>
                  <a:pt x="18956" y="11891"/>
                </a:lnTo>
                <a:lnTo>
                  <a:pt x="18503" y="11968"/>
                </a:lnTo>
                <a:lnTo>
                  <a:pt x="17993" y="12078"/>
                </a:lnTo>
                <a:lnTo>
                  <a:pt x="17653" y="12144"/>
                </a:lnTo>
                <a:lnTo>
                  <a:pt x="17332" y="12199"/>
                </a:lnTo>
                <a:lnTo>
                  <a:pt x="17049" y="12221"/>
                </a:lnTo>
                <a:lnTo>
                  <a:pt x="16747" y="12243"/>
                </a:lnTo>
                <a:lnTo>
                  <a:pt x="16464" y="12243"/>
                </a:lnTo>
                <a:lnTo>
                  <a:pt x="16218" y="12243"/>
                </a:lnTo>
                <a:lnTo>
                  <a:pt x="15992" y="12221"/>
                </a:lnTo>
                <a:lnTo>
                  <a:pt x="15746" y="12199"/>
                </a:lnTo>
                <a:lnTo>
                  <a:pt x="15520" y="12155"/>
                </a:lnTo>
                <a:lnTo>
                  <a:pt x="15350" y="12122"/>
                </a:lnTo>
                <a:lnTo>
                  <a:pt x="15161" y="12056"/>
                </a:lnTo>
                <a:lnTo>
                  <a:pt x="14972" y="11990"/>
                </a:lnTo>
                <a:lnTo>
                  <a:pt x="14689" y="11846"/>
                </a:lnTo>
                <a:lnTo>
                  <a:pt x="14444" y="11670"/>
                </a:lnTo>
                <a:lnTo>
                  <a:pt x="14255" y="11483"/>
                </a:lnTo>
                <a:lnTo>
                  <a:pt x="14104" y="11295"/>
                </a:lnTo>
                <a:lnTo>
                  <a:pt x="14028" y="11086"/>
                </a:lnTo>
                <a:lnTo>
                  <a:pt x="13972" y="10888"/>
                </a:lnTo>
                <a:lnTo>
                  <a:pt x="13972" y="10700"/>
                </a:lnTo>
                <a:lnTo>
                  <a:pt x="14009" y="10513"/>
                </a:lnTo>
                <a:lnTo>
                  <a:pt x="14066" y="10359"/>
                </a:lnTo>
                <a:lnTo>
                  <a:pt x="14179" y="10215"/>
                </a:lnTo>
                <a:lnTo>
                  <a:pt x="14406" y="10006"/>
                </a:lnTo>
                <a:lnTo>
                  <a:pt x="14651" y="9830"/>
                </a:lnTo>
                <a:lnTo>
                  <a:pt x="14878" y="9686"/>
                </a:lnTo>
                <a:lnTo>
                  <a:pt x="15123" y="9554"/>
                </a:lnTo>
                <a:lnTo>
                  <a:pt x="15350" y="9477"/>
                </a:lnTo>
                <a:lnTo>
                  <a:pt x="15558" y="9411"/>
                </a:lnTo>
                <a:lnTo>
                  <a:pt x="15803" y="9345"/>
                </a:lnTo>
                <a:lnTo>
                  <a:pt x="16030" y="9323"/>
                </a:lnTo>
                <a:lnTo>
                  <a:pt x="16256" y="9301"/>
                </a:lnTo>
                <a:lnTo>
                  <a:pt x="16464" y="9323"/>
                </a:lnTo>
                <a:lnTo>
                  <a:pt x="16690" y="9345"/>
                </a:lnTo>
                <a:lnTo>
                  <a:pt x="16898" y="9367"/>
                </a:lnTo>
                <a:lnTo>
                  <a:pt x="17332" y="9477"/>
                </a:lnTo>
                <a:lnTo>
                  <a:pt x="17767" y="9598"/>
                </a:lnTo>
                <a:lnTo>
                  <a:pt x="18163" y="9731"/>
                </a:lnTo>
                <a:lnTo>
                  <a:pt x="18597" y="9874"/>
                </a:lnTo>
                <a:lnTo>
                  <a:pt x="18994" y="10006"/>
                </a:lnTo>
                <a:lnTo>
                  <a:pt x="19428" y="10083"/>
                </a:lnTo>
                <a:lnTo>
                  <a:pt x="19617" y="10127"/>
                </a:lnTo>
                <a:lnTo>
                  <a:pt x="19844" y="10149"/>
                </a:lnTo>
                <a:lnTo>
                  <a:pt x="20013" y="10149"/>
                </a:lnTo>
                <a:lnTo>
                  <a:pt x="20240" y="10127"/>
                </a:lnTo>
                <a:lnTo>
                  <a:pt x="20410" y="10105"/>
                </a:lnTo>
                <a:lnTo>
                  <a:pt x="20637" y="10061"/>
                </a:lnTo>
                <a:lnTo>
                  <a:pt x="20844" y="9984"/>
                </a:lnTo>
                <a:lnTo>
                  <a:pt x="21033" y="9896"/>
                </a:lnTo>
                <a:lnTo>
                  <a:pt x="21146" y="9830"/>
                </a:lnTo>
                <a:lnTo>
                  <a:pt x="21203" y="9753"/>
                </a:lnTo>
                <a:lnTo>
                  <a:pt x="21279" y="9642"/>
                </a:lnTo>
                <a:lnTo>
                  <a:pt x="21354" y="9521"/>
                </a:lnTo>
                <a:lnTo>
                  <a:pt x="21430" y="9246"/>
                </a:lnTo>
                <a:lnTo>
                  <a:pt x="21430" y="8904"/>
                </a:lnTo>
                <a:lnTo>
                  <a:pt x="21430" y="8540"/>
                </a:lnTo>
                <a:lnTo>
                  <a:pt x="21392" y="8144"/>
                </a:lnTo>
                <a:lnTo>
                  <a:pt x="21354" y="7714"/>
                </a:lnTo>
                <a:lnTo>
                  <a:pt x="21279" y="7295"/>
                </a:lnTo>
                <a:lnTo>
                  <a:pt x="21146" y="6446"/>
                </a:lnTo>
                <a:lnTo>
                  <a:pt x="20995" y="5686"/>
                </a:lnTo>
                <a:lnTo>
                  <a:pt x="20958" y="5366"/>
                </a:lnTo>
                <a:lnTo>
                  <a:pt x="20958" y="5091"/>
                </a:lnTo>
                <a:lnTo>
                  <a:pt x="20958" y="4860"/>
                </a:lnTo>
                <a:lnTo>
                  <a:pt x="21033" y="4716"/>
                </a:lnTo>
                <a:lnTo>
                  <a:pt x="20637" y="4860"/>
                </a:lnTo>
                <a:lnTo>
                  <a:pt x="20127" y="4992"/>
                </a:lnTo>
                <a:lnTo>
                  <a:pt x="19617" y="5069"/>
                </a:lnTo>
                <a:lnTo>
                  <a:pt x="19032" y="5157"/>
                </a:lnTo>
                <a:lnTo>
                  <a:pt x="18465" y="5201"/>
                </a:lnTo>
                <a:lnTo>
                  <a:pt x="17842" y="5245"/>
                </a:lnTo>
                <a:lnTo>
                  <a:pt x="17219" y="5267"/>
                </a:lnTo>
                <a:lnTo>
                  <a:pt x="16615" y="5267"/>
                </a:lnTo>
                <a:lnTo>
                  <a:pt x="15992" y="5245"/>
                </a:lnTo>
                <a:lnTo>
                  <a:pt x="15369" y="5201"/>
                </a:lnTo>
                <a:lnTo>
                  <a:pt x="14840" y="5157"/>
                </a:lnTo>
                <a:lnTo>
                  <a:pt x="14293" y="5091"/>
                </a:lnTo>
                <a:lnTo>
                  <a:pt x="13783" y="5014"/>
                </a:lnTo>
                <a:lnTo>
                  <a:pt x="13386" y="4926"/>
                </a:lnTo>
                <a:lnTo>
                  <a:pt x="13027" y="4815"/>
                </a:lnTo>
                <a:lnTo>
                  <a:pt x="12725" y="4716"/>
                </a:lnTo>
                <a:lnTo>
                  <a:pt x="12480" y="4606"/>
                </a:lnTo>
                <a:lnTo>
                  <a:pt x="12291" y="4496"/>
                </a:lnTo>
                <a:lnTo>
                  <a:pt x="12197" y="4397"/>
                </a:lnTo>
                <a:lnTo>
                  <a:pt x="12083" y="4286"/>
                </a:lnTo>
                <a:lnTo>
                  <a:pt x="12046" y="4187"/>
                </a:lnTo>
                <a:lnTo>
                  <a:pt x="12008" y="4077"/>
                </a:lnTo>
                <a:lnTo>
                  <a:pt x="12046" y="3967"/>
                </a:lnTo>
                <a:lnTo>
                  <a:pt x="12121" y="3868"/>
                </a:lnTo>
                <a:lnTo>
                  <a:pt x="12197" y="3735"/>
                </a:lnTo>
                <a:lnTo>
                  <a:pt x="12291" y="3614"/>
                </a:lnTo>
                <a:lnTo>
                  <a:pt x="12442" y="3482"/>
                </a:lnTo>
                <a:lnTo>
                  <a:pt x="12631" y="3361"/>
                </a:lnTo>
                <a:lnTo>
                  <a:pt x="13065" y="3085"/>
                </a:lnTo>
                <a:lnTo>
                  <a:pt x="13537" y="2766"/>
                </a:lnTo>
                <a:lnTo>
                  <a:pt x="13783" y="2578"/>
                </a:lnTo>
                <a:lnTo>
                  <a:pt x="13934" y="2380"/>
                </a:lnTo>
                <a:lnTo>
                  <a:pt x="14028" y="2171"/>
                </a:lnTo>
                <a:lnTo>
                  <a:pt x="14104" y="1961"/>
                </a:lnTo>
                <a:lnTo>
                  <a:pt x="14104" y="1730"/>
                </a:lnTo>
                <a:lnTo>
                  <a:pt x="14066" y="1498"/>
                </a:lnTo>
                <a:lnTo>
                  <a:pt x="13972" y="1267"/>
                </a:lnTo>
                <a:lnTo>
                  <a:pt x="13820" y="1057"/>
                </a:lnTo>
                <a:lnTo>
                  <a:pt x="13594" y="837"/>
                </a:lnTo>
                <a:lnTo>
                  <a:pt x="13386" y="628"/>
                </a:lnTo>
                <a:lnTo>
                  <a:pt x="13103" y="462"/>
                </a:lnTo>
                <a:lnTo>
                  <a:pt x="12763" y="308"/>
                </a:lnTo>
                <a:lnTo>
                  <a:pt x="12404" y="187"/>
                </a:lnTo>
                <a:lnTo>
                  <a:pt x="12008" y="77"/>
                </a:lnTo>
                <a:lnTo>
                  <a:pt x="11574" y="33"/>
                </a:lnTo>
                <a:lnTo>
                  <a:pt x="11102" y="11"/>
                </a:lnTo>
                <a:lnTo>
                  <a:pt x="10667" y="11"/>
                </a:lnTo>
                <a:lnTo>
                  <a:pt x="10233" y="77"/>
                </a:lnTo>
                <a:lnTo>
                  <a:pt x="9837" y="187"/>
                </a:lnTo>
                <a:lnTo>
                  <a:pt x="9440" y="286"/>
                </a:lnTo>
                <a:lnTo>
                  <a:pt x="9062" y="462"/>
                </a:lnTo>
                <a:lnTo>
                  <a:pt x="8741" y="628"/>
                </a:lnTo>
                <a:lnTo>
                  <a:pt x="8458" y="815"/>
                </a:lnTo>
                <a:lnTo>
                  <a:pt x="8232" y="1035"/>
                </a:lnTo>
                <a:lnTo>
                  <a:pt x="8062" y="1245"/>
                </a:lnTo>
                <a:lnTo>
                  <a:pt x="7911" y="1476"/>
                </a:lnTo>
                <a:lnTo>
                  <a:pt x="7835" y="1708"/>
                </a:lnTo>
                <a:lnTo>
                  <a:pt x="7797" y="1961"/>
                </a:lnTo>
                <a:lnTo>
                  <a:pt x="7835" y="2193"/>
                </a:lnTo>
                <a:lnTo>
                  <a:pt x="7948" y="2402"/>
                </a:lnTo>
                <a:lnTo>
                  <a:pt x="8062" y="2534"/>
                </a:lnTo>
                <a:lnTo>
                  <a:pt x="8175" y="2644"/>
                </a:lnTo>
                <a:lnTo>
                  <a:pt x="8269" y="2744"/>
                </a:lnTo>
                <a:lnTo>
                  <a:pt x="8420" y="2832"/>
                </a:lnTo>
                <a:lnTo>
                  <a:pt x="8704" y="3019"/>
                </a:lnTo>
                <a:lnTo>
                  <a:pt x="8968" y="3206"/>
                </a:lnTo>
                <a:lnTo>
                  <a:pt x="9138" y="3405"/>
                </a:lnTo>
                <a:lnTo>
                  <a:pt x="9327" y="3570"/>
                </a:lnTo>
                <a:lnTo>
                  <a:pt x="9440" y="3735"/>
                </a:lnTo>
                <a:lnTo>
                  <a:pt x="9516" y="3890"/>
                </a:lnTo>
                <a:lnTo>
                  <a:pt x="9534" y="4033"/>
                </a:lnTo>
                <a:lnTo>
                  <a:pt x="9534" y="4165"/>
                </a:lnTo>
                <a:lnTo>
                  <a:pt x="9516" y="4286"/>
                </a:lnTo>
                <a:lnTo>
                  <a:pt x="9440" y="4397"/>
                </a:lnTo>
                <a:lnTo>
                  <a:pt x="9327" y="4496"/>
                </a:lnTo>
                <a:lnTo>
                  <a:pt x="9176" y="4562"/>
                </a:lnTo>
                <a:lnTo>
                  <a:pt x="9006" y="4628"/>
                </a:lnTo>
                <a:lnTo>
                  <a:pt x="8779" y="4694"/>
                </a:lnTo>
                <a:lnTo>
                  <a:pt x="8534" y="4716"/>
                </a:lnTo>
                <a:lnTo>
                  <a:pt x="8232" y="4716"/>
                </a:lnTo>
                <a:lnTo>
                  <a:pt x="7118" y="4738"/>
                </a:lnTo>
                <a:lnTo>
                  <a:pt x="5947" y="4771"/>
                </a:lnTo>
                <a:lnTo>
                  <a:pt x="4795" y="4815"/>
                </a:lnTo>
                <a:lnTo>
                  <a:pt x="3681" y="4860"/>
                </a:lnTo>
                <a:lnTo>
                  <a:pt x="2662" y="4882"/>
                </a:lnTo>
                <a:lnTo>
                  <a:pt x="1755" y="4882"/>
                </a:lnTo>
                <a:lnTo>
                  <a:pt x="1359" y="4860"/>
                </a:lnTo>
                <a:lnTo>
                  <a:pt x="981" y="4837"/>
                </a:lnTo>
                <a:lnTo>
                  <a:pt x="698" y="4771"/>
                </a:lnTo>
                <a:lnTo>
                  <a:pt x="453" y="4716"/>
                </a:lnTo>
                <a:lnTo>
                  <a:pt x="453" y="5322"/>
                </a:lnTo>
                <a:lnTo>
                  <a:pt x="453" y="6083"/>
                </a:lnTo>
                <a:lnTo>
                  <a:pt x="453" y="6909"/>
                </a:lnTo>
                <a:lnTo>
                  <a:pt x="453" y="7780"/>
                </a:lnTo>
                <a:lnTo>
                  <a:pt x="453" y="8606"/>
                </a:lnTo>
                <a:lnTo>
                  <a:pt x="453" y="9345"/>
                </a:lnTo>
                <a:lnTo>
                  <a:pt x="453" y="9918"/>
                </a:lnTo>
                <a:lnTo>
                  <a:pt x="453" y="10282"/>
                </a:lnTo>
                <a:lnTo>
                  <a:pt x="490" y="10381"/>
                </a:lnTo>
                <a:lnTo>
                  <a:pt x="547" y="10491"/>
                </a:lnTo>
                <a:lnTo>
                  <a:pt x="660" y="10590"/>
                </a:lnTo>
                <a:lnTo>
                  <a:pt x="811" y="10700"/>
                </a:lnTo>
                <a:lnTo>
                  <a:pt x="981" y="10811"/>
                </a:lnTo>
                <a:lnTo>
                  <a:pt x="1208" y="10888"/>
                </a:lnTo>
                <a:lnTo>
                  <a:pt x="1453" y="10954"/>
                </a:lnTo>
                <a:lnTo>
                  <a:pt x="1718" y="11020"/>
                </a:lnTo>
                <a:lnTo>
                  <a:pt x="1963" y="11064"/>
                </a:lnTo>
                <a:lnTo>
                  <a:pt x="2265" y="11086"/>
                </a:lnTo>
                <a:lnTo>
                  <a:pt x="2548" y="11064"/>
                </a:lnTo>
                <a:lnTo>
                  <a:pt x="2794" y="11042"/>
                </a:lnTo>
                <a:lnTo>
                  <a:pt x="3096" y="10976"/>
                </a:lnTo>
                <a:lnTo>
                  <a:pt x="3341" y="10888"/>
                </a:lnTo>
                <a:lnTo>
                  <a:pt x="3606" y="10766"/>
                </a:lnTo>
                <a:lnTo>
                  <a:pt x="3813" y="10590"/>
                </a:lnTo>
                <a:close/>
              </a:path>
            </a:pathLst>
          </a:custGeom>
          <a:solidFill>
            <a:srgbClr val="FFCC99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>
        <p:nvSpPr>
          <p:cNvPr id="2" name="Frame 1"/>
          <p:cNvSpPr/>
          <p:nvPr/>
        </p:nvSpPr>
        <p:spPr>
          <a:xfrm>
            <a:off x="3230310" y="368519"/>
            <a:ext cx="5725683" cy="5848288"/>
          </a:xfrm>
          <a:prstGeom prst="frame">
            <a:avLst>
              <a:gd name="adj1" fmla="val 16290"/>
            </a:avLst>
          </a:prstGeom>
          <a:solidFill>
            <a:srgbClr val="C00000"/>
          </a:solidFill>
          <a:ln w="6350">
            <a:solidFill>
              <a:srgbClr val="FFC000"/>
            </a:solidFill>
          </a:ln>
          <a:scene3d>
            <a:camera prst="orthographicFront"/>
            <a:lightRig rig="threePt" dir="t"/>
          </a:scene3d>
          <a:sp3d>
            <a:bevelT w="114300" prst="hardEdg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3" name="Rectangle 2"/>
          <p:cNvSpPr/>
          <p:nvPr/>
        </p:nvSpPr>
        <p:spPr>
          <a:xfrm>
            <a:off x="4144710" y="1305320"/>
            <a:ext cx="3862699" cy="3992931"/>
          </a:xfrm>
          <a:prstGeom prst="rect">
            <a:avLst/>
          </a:prstGeom>
          <a:noFill/>
          <a:ln w="635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49" name="Picture 48"/>
          <p:cNvPicPr>
            <a:picLocks noChangeAspect="1"/>
          </p:cNvPicPr>
          <p:nvPr/>
        </p:nvPicPr>
        <p:blipFill>
          <a:blip r:embed="rId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9402" b="100000" l="8257" r="100000">
                        <a14:foregroundMark x1="93578" y1="41026" x2="94495" y2="51282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 rot="21106836">
            <a:off x="925466" y="2881389"/>
            <a:ext cx="664522" cy="713294"/>
          </a:xfrm>
          <a:prstGeom prst="rect">
            <a:avLst/>
          </a:prstGeom>
        </p:spPr>
      </p:pic>
      <p:sp>
        <p:nvSpPr>
          <p:cNvPr id="4" name="Rectangle 3"/>
          <p:cNvSpPr/>
          <p:nvPr/>
        </p:nvSpPr>
        <p:spPr>
          <a:xfrm>
            <a:off x="7964581" y="4836291"/>
            <a:ext cx="40746" cy="240517"/>
          </a:xfrm>
          <a:prstGeom prst="rect">
            <a:avLst/>
          </a:prstGeom>
          <a:solidFill>
            <a:srgbClr val="FFCC99"/>
          </a:solidFill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0" name="Rectangle 49"/>
          <p:cNvSpPr/>
          <p:nvPr/>
        </p:nvSpPr>
        <p:spPr>
          <a:xfrm>
            <a:off x="7962384" y="1666962"/>
            <a:ext cx="40746" cy="240517"/>
          </a:xfrm>
          <a:prstGeom prst="rect">
            <a:avLst/>
          </a:prstGeom>
          <a:solidFill>
            <a:schemeClr val="bg1"/>
          </a:solidFill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1" name="Rectangle 50"/>
          <p:cNvSpPr/>
          <p:nvPr/>
        </p:nvSpPr>
        <p:spPr>
          <a:xfrm>
            <a:off x="7965909" y="3260288"/>
            <a:ext cx="40746" cy="240517"/>
          </a:xfrm>
          <a:prstGeom prst="rect">
            <a:avLst/>
          </a:prstGeom>
          <a:solidFill>
            <a:schemeClr val="bg1"/>
          </a:solidFill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47" name="Picture 46"/>
          <p:cNvPicPr>
            <a:picLocks noChangeAspect="1"/>
          </p:cNvPicPr>
          <p:nvPr/>
        </p:nvPicPr>
        <p:blipFill>
          <a:blip r:embed="rId4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ackgroundRemoval t="4070" b="100000" l="0" r="9625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8452793" y="2802812"/>
            <a:ext cx="975445" cy="1048603"/>
          </a:xfrm>
          <a:prstGeom prst="rect">
            <a:avLst/>
          </a:prstGeom>
        </p:spPr>
      </p:pic>
      <p:pic>
        <p:nvPicPr>
          <p:cNvPr id="53" name="Picture 52"/>
          <p:cNvPicPr>
            <a:picLocks noChangeAspect="1"/>
          </p:cNvPicPr>
          <p:nvPr/>
        </p:nvPicPr>
        <p:blipFill>
          <a:blip r:embed="rId6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ackgroundRemoval t="3247" b="98052" l="3659" r="96951">
                        <a14:foregroundMark x1="19512" y1="96104" x2="50000" y2="98052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 rot="20841800">
            <a:off x="603366" y="5040740"/>
            <a:ext cx="999831" cy="938865"/>
          </a:xfrm>
          <a:prstGeom prst="rect">
            <a:avLst/>
          </a:prstGeom>
        </p:spPr>
      </p:pic>
      <p:pic>
        <p:nvPicPr>
          <p:cNvPr id="56" name="Picture 55"/>
          <p:cNvPicPr>
            <a:picLocks noChangeAspect="1"/>
          </p:cNvPicPr>
          <p:nvPr/>
        </p:nvPicPr>
        <p:blipFill rotWithShape="1">
          <a:blip r:embed="rId8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9">
                    <a14:imgEffect>
                      <a14:backgroundRemoval t="0" b="100000" l="0" r="88542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 rot="21179617">
            <a:off x="10455851" y="1006712"/>
            <a:ext cx="612397" cy="713064"/>
          </a:xfrm>
          <a:prstGeom prst="rect">
            <a:avLst/>
          </a:prstGeom>
        </p:spPr>
      </p:pic>
      <p:pic>
        <p:nvPicPr>
          <p:cNvPr id="57" name="Picture 56"/>
          <p:cNvPicPr>
            <a:picLocks noChangeAspect="1"/>
          </p:cNvPicPr>
          <p:nvPr/>
        </p:nvPicPr>
        <p:blipFill>
          <a:blip r:embed="rId10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11">
                    <a14:imgEffect>
                      <a14:backgroundRemoval t="0" b="96117" l="107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20591545">
            <a:off x="8789974" y="4631929"/>
            <a:ext cx="1140051" cy="627942"/>
          </a:xfrm>
          <a:prstGeom prst="rect">
            <a:avLst/>
          </a:prstGeom>
        </p:spPr>
      </p:pic>
      <p:pic>
        <p:nvPicPr>
          <p:cNvPr id="59" name="Picture 58"/>
          <p:cNvPicPr>
            <a:picLocks noChangeAspect="1"/>
          </p:cNvPicPr>
          <p:nvPr/>
        </p:nvPicPr>
        <p:blipFill rotWithShape="1">
          <a:blip r:embed="rId1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13">
                    <a14:imgEffect>
                      <a14:backgroundRemoval t="0" b="100000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 rot="1486504">
            <a:off x="9389629" y="3037111"/>
            <a:ext cx="1170774" cy="1375873"/>
          </a:xfrm>
          <a:prstGeom prst="rect">
            <a:avLst/>
          </a:prstGeom>
        </p:spPr>
      </p:pic>
      <p:pic>
        <p:nvPicPr>
          <p:cNvPr id="62" name="Picture 61"/>
          <p:cNvPicPr>
            <a:picLocks noChangeAspect="1"/>
          </p:cNvPicPr>
          <p:nvPr/>
        </p:nvPicPr>
        <p:blipFill rotWithShape="1">
          <a:blip r:embed="rId14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15">
                    <a14:imgEffect>
                      <a14:backgroundRemoval t="1794" b="89238" l="3315" r="96685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 rot="2046696">
            <a:off x="1717042" y="1590984"/>
            <a:ext cx="1153682" cy="1418603"/>
          </a:xfrm>
          <a:prstGeom prst="rect">
            <a:avLst/>
          </a:prstGeom>
        </p:spPr>
      </p:pic>
      <p:pic>
        <p:nvPicPr>
          <p:cNvPr id="63" name="Picture 62"/>
          <p:cNvPicPr>
            <a:picLocks noChangeAspect="1"/>
          </p:cNvPicPr>
          <p:nvPr/>
        </p:nvPicPr>
        <p:blipFill rotWithShape="1">
          <a:blip r:embed="rId16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17">
                    <a14:imgEffect>
                      <a14:backgroundRemoval t="0" b="100000" l="400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 rot="1500205">
            <a:off x="9690324" y="1878569"/>
            <a:ext cx="1110953" cy="717847"/>
          </a:xfrm>
          <a:prstGeom prst="rect">
            <a:avLst/>
          </a:prstGeom>
        </p:spPr>
      </p:pic>
      <p:pic>
        <p:nvPicPr>
          <p:cNvPr id="64" name="Picture 63"/>
          <p:cNvPicPr>
            <a:picLocks noChangeAspect="1"/>
          </p:cNvPicPr>
          <p:nvPr/>
        </p:nvPicPr>
        <p:blipFill rotWithShape="1">
          <a:blip r:embed="rId18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19">
                    <a14:imgEffect>
                      <a14:backgroundRemoval t="0" b="98901" l="0" r="97279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 rot="20116572">
            <a:off x="11007666" y="3494107"/>
            <a:ext cx="931178" cy="575801"/>
          </a:xfrm>
          <a:prstGeom prst="rect">
            <a:avLst/>
          </a:prstGeom>
        </p:spPr>
      </p:pic>
      <p:pic>
        <p:nvPicPr>
          <p:cNvPr id="65" name="Picture 64"/>
          <p:cNvPicPr>
            <a:picLocks noChangeAspect="1"/>
          </p:cNvPicPr>
          <p:nvPr/>
        </p:nvPicPr>
        <p:blipFill rotWithShape="1">
          <a:blip r:embed="rId20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21">
                    <a14:imgEffect>
                      <a14:backgroundRemoval t="3822" b="92357" l="1242" r="100000">
                        <a14:foregroundMark x1="54037" y1="89809" x2="49689" y2="89809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 rot="415460">
            <a:off x="9009586" y="510396"/>
            <a:ext cx="1025496" cy="999858"/>
          </a:xfrm>
          <a:prstGeom prst="rect">
            <a:avLst/>
          </a:prstGeom>
        </p:spPr>
      </p:pic>
      <p:pic>
        <p:nvPicPr>
          <p:cNvPr id="67" name="Picture 66"/>
          <p:cNvPicPr>
            <a:picLocks noChangeAspect="1"/>
          </p:cNvPicPr>
          <p:nvPr/>
        </p:nvPicPr>
        <p:blipFill rotWithShape="1">
          <a:blip r:embed="rId2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23">
                    <a14:imgEffect>
                      <a14:backgroundRemoval t="7692" b="96795" l="4403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 rot="21084042">
            <a:off x="8466366" y="1611725"/>
            <a:ext cx="1008404" cy="991313"/>
          </a:xfrm>
          <a:prstGeom prst="rect">
            <a:avLst/>
          </a:prstGeom>
        </p:spPr>
      </p:pic>
      <p:pic>
        <p:nvPicPr>
          <p:cNvPr id="68" name="Picture 67"/>
          <p:cNvPicPr>
            <a:picLocks noChangeAspect="1"/>
          </p:cNvPicPr>
          <p:nvPr/>
        </p:nvPicPr>
        <p:blipFill>
          <a:blip r:embed="rId24"/>
          <a:stretch>
            <a:fillRect/>
          </a:stretch>
        </p:blipFill>
        <p:spPr>
          <a:xfrm rot="1270825">
            <a:off x="523461" y="120390"/>
            <a:ext cx="658425" cy="1585097"/>
          </a:xfrm>
          <a:prstGeom prst="rect">
            <a:avLst/>
          </a:prstGeom>
        </p:spPr>
      </p:pic>
      <p:pic>
        <p:nvPicPr>
          <p:cNvPr id="69" name="Picture 68">
            <a:hlinkClick r:id="rId25" action="ppaction://hlinksldjump"/>
          </p:cNvPr>
          <p:cNvPicPr>
            <a:picLocks noChangeAspect="1"/>
          </p:cNvPicPr>
          <p:nvPr/>
        </p:nvPicPr>
        <p:blipFill rotWithShape="1">
          <a:blip r:embed="rId26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27">
                    <a14:imgEffect>
                      <a14:backgroundRemoval t="0" b="100000" l="2548" r="100000">
                        <a14:foregroundMark x1="96178" y1="17073" x2="95541" y2="36585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 rot="1255175">
            <a:off x="241604" y="1983009"/>
            <a:ext cx="999859" cy="518992"/>
          </a:xfrm>
          <a:prstGeom prst="rect">
            <a:avLst/>
          </a:prstGeom>
          <a:ln>
            <a:noFill/>
          </a:ln>
        </p:spPr>
      </p:pic>
      <p:pic>
        <p:nvPicPr>
          <p:cNvPr id="70" name="Picture 69"/>
          <p:cNvPicPr>
            <a:picLocks noChangeAspect="1"/>
          </p:cNvPicPr>
          <p:nvPr/>
        </p:nvPicPr>
        <p:blipFill rotWithShape="1">
          <a:blip r:embed="rId28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29">
                    <a14:imgEffect>
                      <a14:backgroundRemoval t="8257" b="100000" l="1765" r="97647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1402171" y="776515"/>
            <a:ext cx="1076770" cy="692209"/>
          </a:xfrm>
          <a:prstGeom prst="rect">
            <a:avLst/>
          </a:prstGeom>
        </p:spPr>
      </p:pic>
      <p:pic>
        <p:nvPicPr>
          <p:cNvPr id="71" name="Picture 70"/>
          <p:cNvPicPr>
            <a:picLocks noChangeAspect="1"/>
          </p:cNvPicPr>
          <p:nvPr/>
        </p:nvPicPr>
        <p:blipFill rotWithShape="1">
          <a:blip r:embed="rId30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31">
                    <a14:imgEffect>
                      <a14:backgroundRemoval t="905" b="100000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 rot="1546026">
            <a:off x="7756880" y="5351612"/>
            <a:ext cx="1153683" cy="1401512"/>
          </a:xfrm>
          <a:prstGeom prst="rect">
            <a:avLst/>
          </a:prstGeom>
        </p:spPr>
      </p:pic>
      <p:pic>
        <p:nvPicPr>
          <p:cNvPr id="73" name="Picture 72"/>
          <p:cNvPicPr>
            <a:picLocks noChangeAspect="1"/>
          </p:cNvPicPr>
          <p:nvPr/>
        </p:nvPicPr>
        <p:blipFill rotWithShape="1">
          <a:blip r:embed="rId3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33">
                    <a14:imgEffect>
                      <a14:backgroundRemoval t="459" b="100000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 rot="20714636">
            <a:off x="10974628" y="1561209"/>
            <a:ext cx="1187865" cy="1384419"/>
          </a:xfrm>
          <a:prstGeom prst="rect">
            <a:avLst/>
          </a:prstGeom>
        </p:spPr>
      </p:pic>
      <p:pic>
        <p:nvPicPr>
          <p:cNvPr id="74" name="Picture 73"/>
          <p:cNvPicPr>
            <a:picLocks noChangeAspect="1"/>
          </p:cNvPicPr>
          <p:nvPr/>
        </p:nvPicPr>
        <p:blipFill rotWithShape="1">
          <a:blip r:embed="rId34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35">
                    <a14:imgEffect>
                      <a14:backgroundRemoval t="990" b="97030" l="1439" r="98201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 rot="467595">
            <a:off x="1966506" y="5404546"/>
            <a:ext cx="1768979" cy="1281869"/>
          </a:xfrm>
          <a:prstGeom prst="rect">
            <a:avLst/>
          </a:prstGeom>
        </p:spPr>
      </p:pic>
      <p:pic>
        <p:nvPicPr>
          <p:cNvPr id="76" name="Picture 75"/>
          <p:cNvPicPr>
            <a:picLocks noChangeAspect="1"/>
          </p:cNvPicPr>
          <p:nvPr/>
        </p:nvPicPr>
        <p:blipFill rotWithShape="1">
          <a:blip r:embed="rId36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37">
                    <a14:imgEffect>
                      <a14:backgroundRemoval t="55505" b="95872" l="0" r="93956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t="55549"/>
          <a:stretch/>
        </p:blipFill>
        <p:spPr>
          <a:xfrm rot="21246440">
            <a:off x="279450" y="6209611"/>
            <a:ext cx="1153683" cy="615393"/>
          </a:xfrm>
          <a:prstGeom prst="rect">
            <a:avLst/>
          </a:prstGeom>
        </p:spPr>
      </p:pic>
      <p:pic>
        <p:nvPicPr>
          <p:cNvPr id="77" name="Picture 76"/>
          <p:cNvPicPr>
            <a:picLocks noChangeAspect="1"/>
          </p:cNvPicPr>
          <p:nvPr/>
        </p:nvPicPr>
        <p:blipFill rotWithShape="1">
          <a:blip r:embed="rId38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39">
                    <a14:imgEffect>
                      <a14:backgroundRemoval t="8772" b="100000" l="6667" r="95556">
                        <a14:foregroundMark x1="69444" y1="94737" x2="80556" y2="96491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 rot="20846927">
            <a:off x="2546409" y="4535092"/>
            <a:ext cx="1145137" cy="726393"/>
          </a:xfrm>
          <a:prstGeom prst="rect">
            <a:avLst/>
          </a:prstGeom>
        </p:spPr>
      </p:pic>
      <p:pic>
        <p:nvPicPr>
          <p:cNvPr id="78" name="Picture 77"/>
          <p:cNvPicPr>
            <a:picLocks noChangeAspect="1"/>
          </p:cNvPicPr>
          <p:nvPr/>
        </p:nvPicPr>
        <p:blipFill rotWithShape="1">
          <a:blip r:embed="rId40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41">
                    <a14:imgEffect>
                      <a14:backgroundRemoval t="0" b="100000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 rot="1641302">
            <a:off x="10284859" y="4653687"/>
            <a:ext cx="1777526" cy="991312"/>
          </a:xfrm>
          <a:prstGeom prst="rect">
            <a:avLst/>
          </a:prstGeom>
        </p:spPr>
      </p:pic>
      <p:pic>
        <p:nvPicPr>
          <p:cNvPr id="79" name="Picture 78"/>
          <p:cNvPicPr>
            <a:picLocks noChangeAspect="1"/>
          </p:cNvPicPr>
          <p:nvPr/>
        </p:nvPicPr>
        <p:blipFill rotWithShape="1">
          <a:blip r:embed="rId4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43">
                    <a14:imgEffect>
                      <a14:backgroundRemoval t="0" b="100000" l="1676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 rot="20608356">
            <a:off x="105285" y="3422626"/>
            <a:ext cx="1136591" cy="1598064"/>
          </a:xfrm>
          <a:prstGeom prst="rect">
            <a:avLst/>
          </a:prstGeom>
        </p:spPr>
      </p:pic>
      <p:pic>
        <p:nvPicPr>
          <p:cNvPr id="80" name="Picture 79"/>
          <p:cNvPicPr>
            <a:picLocks noChangeAspect="1"/>
          </p:cNvPicPr>
          <p:nvPr/>
        </p:nvPicPr>
        <p:blipFill rotWithShape="1">
          <a:blip r:embed="rId44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45">
                    <a14:imgEffect>
                      <a14:backgroundRemoval t="3797" b="98101" l="1767" r="9788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 rot="20484231">
            <a:off x="1326037" y="3697278"/>
            <a:ext cx="1794616" cy="1008405"/>
          </a:xfrm>
          <a:prstGeom prst="rect">
            <a:avLst/>
          </a:prstGeom>
        </p:spPr>
      </p:pic>
      <p:pic>
        <p:nvPicPr>
          <p:cNvPr id="81" name="Picture 80"/>
          <p:cNvPicPr>
            <a:picLocks noChangeAspect="1"/>
          </p:cNvPicPr>
          <p:nvPr/>
        </p:nvPicPr>
        <p:blipFill rotWithShape="1">
          <a:blip r:embed="rId46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47">
                    <a14:imgEffect>
                      <a14:backgroundRemoval t="2410" b="98394" l="3409" r="96591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 rot="19817857">
            <a:off x="2448651" y="-51140"/>
            <a:ext cx="1119499" cy="1580973"/>
          </a:xfrm>
          <a:prstGeom prst="rect">
            <a:avLst/>
          </a:prstGeom>
        </p:spPr>
      </p:pic>
      <p:pic>
        <p:nvPicPr>
          <p:cNvPr id="83" name="Picture 82"/>
          <p:cNvPicPr>
            <a:picLocks noChangeAspect="1"/>
          </p:cNvPicPr>
          <p:nvPr/>
        </p:nvPicPr>
        <p:blipFill>
          <a:blip r:embed="rId48">
            <a:extLst>
              <a:ext uri="{BEBA8EAE-BF5A-486C-A8C5-ECC9F3942E4B}">
                <a14:imgProps xmlns:a14="http://schemas.microsoft.com/office/drawing/2010/main">
                  <a14:imgLayer r:embed="rId49">
                    <a14:imgEffect>
                      <a14:backgroundRemoval t="1158" b="97297" l="7143" r="100000">
                        <a14:foregroundMark x1="95536" y1="6564" x2="97321" y2="46718"/>
                        <a14:backgroundMark x1="14286" y1="3861" x2="63393" y2="20463"/>
                        <a14:backgroundMark x1="12500" y1="25097" x2="7143" y2="53668"/>
                        <a14:backgroundMark x1="15179" y1="52510" x2="57143" y2="54440"/>
                        <a14:backgroundMark x1="11607" y1="58687" x2="9821" y2="80695"/>
                        <a14:backgroundMark x1="14286" y1="79537" x2="66071" y2="94595"/>
                        <a14:backgroundMark x1="87500" y1="2317" x2="97321" y2="3861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 rot="20582528">
            <a:off x="2836808" y="2587294"/>
            <a:ext cx="682811" cy="1579001"/>
          </a:xfrm>
          <a:prstGeom prst="rect">
            <a:avLst/>
          </a:prstGeom>
        </p:spPr>
      </p:pic>
      <p:pic>
        <p:nvPicPr>
          <p:cNvPr id="84" name="Picture 83"/>
          <p:cNvPicPr>
            <a:picLocks noChangeAspect="1"/>
          </p:cNvPicPr>
          <p:nvPr/>
        </p:nvPicPr>
        <p:blipFill>
          <a:blip r:embed="rId50">
            <a:extLst>
              <a:ext uri="{BEBA8EAE-BF5A-486C-A8C5-ECC9F3942E4B}">
                <a14:imgProps xmlns:a14="http://schemas.microsoft.com/office/drawing/2010/main">
                  <a14:imgLayer r:embed="rId51">
                    <a14:imgEffect>
                      <a14:backgroundRemoval t="2344" b="98438" l="9091" r="10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 rot="20294587">
            <a:off x="7937998" y="132584"/>
            <a:ext cx="804742" cy="1560711"/>
          </a:xfrm>
          <a:prstGeom prst="rect">
            <a:avLst/>
          </a:prstGeom>
        </p:spPr>
      </p:pic>
      <p:sp>
        <p:nvSpPr>
          <p:cNvPr id="90" name="Rectangle: Rounded Corners 89">
            <a:hlinkClick r:id="rId52" action="ppaction://hlinksldjump"/>
          </p:cNvPr>
          <p:cNvSpPr/>
          <p:nvPr/>
        </p:nvSpPr>
        <p:spPr>
          <a:xfrm rot="19504128">
            <a:off x="2553802" y="126862"/>
            <a:ext cx="973832" cy="1299304"/>
          </a:xfrm>
          <a:prstGeom prst="round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8" name="Rectangle: Rounded Corners 97">
            <a:hlinkClick r:id="rId53" action="ppaction://hlinksldjump"/>
          </p:cNvPr>
          <p:cNvSpPr/>
          <p:nvPr/>
        </p:nvSpPr>
        <p:spPr>
          <a:xfrm rot="4016186">
            <a:off x="11207263" y="3319458"/>
            <a:ext cx="595751" cy="869813"/>
          </a:xfrm>
          <a:prstGeom prst="round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pic>
        <p:nvPicPr>
          <p:cNvPr id="114" name="Picture 113"/>
          <p:cNvPicPr>
            <a:picLocks noChangeAspect="1"/>
          </p:cNvPicPr>
          <p:nvPr/>
        </p:nvPicPr>
        <p:blipFill>
          <a:blip r:embed="rId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9402" b="100000" l="8257" r="100000">
                        <a14:foregroundMark x1="93578" y1="41026" x2="94495" y2="51282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7380191" y="4600478"/>
            <a:ext cx="664522" cy="713294"/>
          </a:xfrm>
          <a:prstGeom prst="rect">
            <a:avLst/>
          </a:prstGeom>
        </p:spPr>
      </p:pic>
      <p:sp>
        <p:nvSpPr>
          <p:cNvPr id="115" name="Rectangle 114"/>
          <p:cNvSpPr/>
          <p:nvPr/>
        </p:nvSpPr>
        <p:spPr>
          <a:xfrm>
            <a:off x="4172163" y="2563389"/>
            <a:ext cx="40746" cy="240517"/>
          </a:xfrm>
          <a:prstGeom prst="rect">
            <a:avLst/>
          </a:prstGeom>
          <a:solidFill>
            <a:schemeClr val="bg1"/>
          </a:solidFill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6" name="Rectangle 115"/>
          <p:cNvSpPr/>
          <p:nvPr/>
        </p:nvSpPr>
        <p:spPr>
          <a:xfrm>
            <a:off x="4174251" y="4131227"/>
            <a:ext cx="40746" cy="240517"/>
          </a:xfrm>
          <a:prstGeom prst="rect">
            <a:avLst/>
          </a:prstGeom>
          <a:solidFill>
            <a:schemeClr val="bg1"/>
          </a:solidFill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117" name="Picture 116"/>
          <p:cNvPicPr>
            <a:picLocks noChangeAspect="1"/>
          </p:cNvPicPr>
          <p:nvPr/>
        </p:nvPicPr>
        <p:blipFill rotWithShape="1">
          <a:blip r:embed="rId54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55">
                    <a14:imgEffect>
                      <a14:backgroundRemoval t="0" b="93617" l="1053" r="98246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 rot="20696931">
            <a:off x="9559377" y="5976180"/>
            <a:ext cx="1811708" cy="598206"/>
          </a:xfrm>
          <a:prstGeom prst="rect">
            <a:avLst/>
          </a:prstGeom>
        </p:spPr>
      </p:pic>
      <p:pic>
        <p:nvPicPr>
          <p:cNvPr id="120" name="Picture 119"/>
          <p:cNvPicPr>
            <a:picLocks noChangeAspect="1"/>
          </p:cNvPicPr>
          <p:nvPr/>
        </p:nvPicPr>
        <p:blipFill>
          <a:blip r:embed="rId56"/>
          <a:stretch>
            <a:fillRect/>
          </a:stretch>
        </p:blipFill>
        <p:spPr>
          <a:xfrm>
            <a:off x="4041669" y="405085"/>
            <a:ext cx="4102964" cy="926672"/>
          </a:xfrm>
          <a:prstGeom prst="rect">
            <a:avLst/>
          </a:prstGeom>
        </p:spPr>
      </p:pic>
      <p:pic>
        <p:nvPicPr>
          <p:cNvPr id="121" name="Picture 120"/>
          <p:cNvPicPr>
            <a:picLocks noChangeAspect="1"/>
          </p:cNvPicPr>
          <p:nvPr/>
        </p:nvPicPr>
        <p:blipFill>
          <a:blip r:embed="rId57"/>
          <a:stretch>
            <a:fillRect/>
          </a:stretch>
        </p:blipFill>
        <p:spPr>
          <a:xfrm>
            <a:off x="4742770" y="5290135"/>
            <a:ext cx="2700762" cy="926672"/>
          </a:xfrm>
          <a:prstGeom prst="rect">
            <a:avLst/>
          </a:prstGeom>
        </p:spPr>
      </p:pic>
      <p:pic>
        <p:nvPicPr>
          <p:cNvPr id="48" name="Picture 47"/>
          <p:cNvPicPr>
            <a:picLocks noChangeAspect="1"/>
          </p:cNvPicPr>
          <p:nvPr/>
        </p:nvPicPr>
        <p:blipFill rotWithShape="1">
          <a:blip r:embed="rId58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59">
                    <a14:imgEffect>
                      <a14:backgroundRemoval t="3586" b="99602" l="0" r="89216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 rot="1266573">
            <a:off x="6479625" y="5239398"/>
            <a:ext cx="645953" cy="1593908"/>
          </a:xfrm>
          <a:prstGeom prst="rect">
            <a:avLst/>
          </a:prstGeom>
        </p:spPr>
      </p:pic>
      <p:pic>
        <p:nvPicPr>
          <p:cNvPr id="58" name="Picture 57"/>
          <p:cNvPicPr>
            <a:picLocks noChangeAspect="1"/>
          </p:cNvPicPr>
          <p:nvPr/>
        </p:nvPicPr>
        <p:blipFill rotWithShape="1">
          <a:blip r:embed="rId60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61">
                    <a14:imgEffect>
                      <a14:backgroundRemoval t="0" b="96465" l="2448" r="98252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 rot="21197848">
            <a:off x="3842694" y="5403685"/>
            <a:ext cx="1820254" cy="1256232"/>
          </a:xfrm>
          <a:prstGeom prst="rect">
            <a:avLst/>
          </a:prstGeom>
        </p:spPr>
      </p:pic>
      <p:pic>
        <p:nvPicPr>
          <p:cNvPr id="61" name="Picture 60"/>
          <p:cNvPicPr>
            <a:picLocks noChangeAspect="1"/>
          </p:cNvPicPr>
          <p:nvPr/>
        </p:nvPicPr>
        <p:blipFill rotWithShape="1">
          <a:blip r:embed="rId6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63">
                    <a14:imgEffect>
                      <a14:backgroundRemoval t="1970" b="95567" l="722" r="97112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 rot="910464">
            <a:off x="5827190" y="-48782"/>
            <a:ext cx="1760434" cy="1290415"/>
          </a:xfrm>
          <a:prstGeom prst="rect">
            <a:avLst/>
          </a:prstGeom>
        </p:spPr>
      </p:pic>
      <p:pic>
        <p:nvPicPr>
          <p:cNvPr id="72" name="Picture 71"/>
          <p:cNvPicPr>
            <a:picLocks noChangeAspect="1"/>
          </p:cNvPicPr>
          <p:nvPr/>
        </p:nvPicPr>
        <p:blipFill rotWithShape="1">
          <a:blip r:embed="rId64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65">
                    <a14:imgEffect>
                      <a14:backgroundRemoval t="1478" b="96552" l="1786" r="975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 rot="20651102">
            <a:off x="3762854" y="-85458"/>
            <a:ext cx="1777525" cy="1290416"/>
          </a:xfrm>
          <a:prstGeom prst="rect">
            <a:avLst/>
          </a:prstGeom>
        </p:spPr>
      </p:pic>
      <p:sp>
        <p:nvSpPr>
          <p:cNvPr id="82" name="Rectangle: Rounded Corners 81">
            <a:hlinkClick r:id="rId52" action="ppaction://hlinksldjump"/>
          </p:cNvPr>
          <p:cNvSpPr/>
          <p:nvPr/>
        </p:nvSpPr>
        <p:spPr>
          <a:xfrm rot="16200000">
            <a:off x="1587290" y="621231"/>
            <a:ext cx="680230" cy="1014755"/>
          </a:xfrm>
          <a:prstGeom prst="round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5" name="Rectangle: Rounded Corners 84">
            <a:hlinkClick r:id="rId52" action="ppaction://hlinksldjump"/>
          </p:cNvPr>
          <p:cNvSpPr/>
          <p:nvPr/>
        </p:nvSpPr>
        <p:spPr>
          <a:xfrm rot="15405987">
            <a:off x="1016373" y="2854578"/>
            <a:ext cx="700750" cy="747713"/>
          </a:xfrm>
          <a:prstGeom prst="round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6" name="Rectangle: Rounded Corners 85">
            <a:hlinkClick r:id="rId52" action="ppaction://hlinksldjump"/>
          </p:cNvPr>
          <p:cNvSpPr/>
          <p:nvPr/>
        </p:nvSpPr>
        <p:spPr>
          <a:xfrm rot="17363250">
            <a:off x="138581" y="603374"/>
            <a:ext cx="1527659" cy="682424"/>
          </a:xfrm>
          <a:prstGeom prst="round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7" name="Rectangle: Rounded Corners 86">
            <a:hlinkClick r:id="rId52" action="ppaction://hlinksldjump"/>
          </p:cNvPr>
          <p:cNvSpPr/>
          <p:nvPr/>
        </p:nvSpPr>
        <p:spPr>
          <a:xfrm rot="18248043">
            <a:off x="1779697" y="1761423"/>
            <a:ext cx="1216329" cy="1014755"/>
          </a:xfrm>
          <a:prstGeom prst="round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8" name="Rectangle: Rounded Corners 87">
            <a:hlinkClick r:id="rId52" action="ppaction://hlinksldjump"/>
          </p:cNvPr>
          <p:cNvSpPr/>
          <p:nvPr/>
        </p:nvSpPr>
        <p:spPr>
          <a:xfrm rot="15139168">
            <a:off x="-32643" y="3728365"/>
            <a:ext cx="1418359" cy="1014755"/>
          </a:xfrm>
          <a:prstGeom prst="round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9" name="Rectangle: Rounded Corners 88">
            <a:hlinkClick r:id="rId52" action="ppaction://hlinksldjump"/>
          </p:cNvPr>
          <p:cNvSpPr/>
          <p:nvPr/>
        </p:nvSpPr>
        <p:spPr>
          <a:xfrm rot="14904487">
            <a:off x="2500138" y="3021146"/>
            <a:ext cx="1483560" cy="653060"/>
          </a:xfrm>
          <a:prstGeom prst="round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1" name="Rectangle: Rounded Corners 90">
            <a:hlinkClick r:id="rId52" action="ppaction://hlinksldjump"/>
          </p:cNvPr>
          <p:cNvSpPr/>
          <p:nvPr/>
        </p:nvSpPr>
        <p:spPr>
          <a:xfrm rot="20508430">
            <a:off x="1494142" y="3804103"/>
            <a:ext cx="1527659" cy="807132"/>
          </a:xfrm>
          <a:prstGeom prst="round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2" name="Rectangle: Rounded Corners 91">
            <a:hlinkClick r:id="rId52" action="ppaction://hlinksldjump"/>
          </p:cNvPr>
          <p:cNvSpPr/>
          <p:nvPr/>
        </p:nvSpPr>
        <p:spPr>
          <a:xfrm rot="17363250">
            <a:off x="5886432" y="5664363"/>
            <a:ext cx="1527659" cy="682424"/>
          </a:xfrm>
          <a:prstGeom prst="round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3" name="Rectangle: Rounded Corners 92">
            <a:hlinkClick r:id="rId52" action="ppaction://hlinksldjump"/>
          </p:cNvPr>
          <p:cNvSpPr/>
          <p:nvPr/>
        </p:nvSpPr>
        <p:spPr>
          <a:xfrm rot="14881406">
            <a:off x="7639900" y="571574"/>
            <a:ext cx="1527659" cy="682424"/>
          </a:xfrm>
          <a:prstGeom prst="round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4" name="Rectangle: Rounded Corners 93">
            <a:hlinkClick r:id="rId52" action="ppaction://hlinksldjump"/>
          </p:cNvPr>
          <p:cNvSpPr/>
          <p:nvPr/>
        </p:nvSpPr>
        <p:spPr>
          <a:xfrm rot="15470592">
            <a:off x="10318754" y="1106578"/>
            <a:ext cx="700750" cy="607562"/>
          </a:xfrm>
          <a:prstGeom prst="round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5" name="Rectangle: Rounded Corners 94">
            <a:hlinkClick r:id="rId52" action="ppaction://hlinksldjump"/>
          </p:cNvPr>
          <p:cNvSpPr/>
          <p:nvPr/>
        </p:nvSpPr>
        <p:spPr>
          <a:xfrm rot="15405987">
            <a:off x="722058" y="5058993"/>
            <a:ext cx="840401" cy="867558"/>
          </a:xfrm>
          <a:prstGeom prst="round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6" name="Rectangle: Rounded Corners 95">
            <a:hlinkClick r:id="rId52" action="ppaction://hlinksldjump"/>
          </p:cNvPr>
          <p:cNvSpPr/>
          <p:nvPr/>
        </p:nvSpPr>
        <p:spPr>
          <a:xfrm rot="15405987">
            <a:off x="2795952" y="4352333"/>
            <a:ext cx="700750" cy="1164809"/>
          </a:xfrm>
          <a:prstGeom prst="round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7" name="Rectangle: Rounded Corners 96">
            <a:hlinkClick r:id="rId52" action="ppaction://hlinksldjump"/>
          </p:cNvPr>
          <p:cNvSpPr/>
          <p:nvPr/>
        </p:nvSpPr>
        <p:spPr>
          <a:xfrm rot="15405987">
            <a:off x="9008448" y="4458466"/>
            <a:ext cx="660062" cy="1033900"/>
          </a:xfrm>
          <a:prstGeom prst="round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9" name="Rectangle: Rounded Corners 98">
            <a:hlinkClick r:id="rId52" action="ppaction://hlinksldjump"/>
          </p:cNvPr>
          <p:cNvSpPr/>
          <p:nvPr/>
        </p:nvSpPr>
        <p:spPr>
          <a:xfrm rot="14822759">
            <a:off x="11088206" y="3256682"/>
            <a:ext cx="595810" cy="1033900"/>
          </a:xfrm>
          <a:prstGeom prst="round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0" name="Rectangle: Rounded Corners 99">
            <a:hlinkClick r:id="rId52" action="ppaction://hlinksldjump"/>
          </p:cNvPr>
          <p:cNvSpPr/>
          <p:nvPr/>
        </p:nvSpPr>
        <p:spPr>
          <a:xfrm rot="16931342">
            <a:off x="8418111" y="2916454"/>
            <a:ext cx="902716" cy="840796"/>
          </a:xfrm>
          <a:prstGeom prst="round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1" name="Rectangle: Rounded Corners 100">
            <a:hlinkClick r:id="rId52" action="ppaction://hlinksldjump"/>
          </p:cNvPr>
          <p:cNvSpPr/>
          <p:nvPr/>
        </p:nvSpPr>
        <p:spPr>
          <a:xfrm rot="17764895">
            <a:off x="9888506" y="1736468"/>
            <a:ext cx="660062" cy="1033900"/>
          </a:xfrm>
          <a:prstGeom prst="round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2" name="Rectangle: Rounded Corners 101">
            <a:hlinkClick r:id="rId52" action="ppaction://hlinksldjump"/>
          </p:cNvPr>
          <p:cNvSpPr/>
          <p:nvPr/>
        </p:nvSpPr>
        <p:spPr>
          <a:xfrm rot="15729740">
            <a:off x="8522959" y="1711577"/>
            <a:ext cx="891000" cy="884435"/>
          </a:xfrm>
          <a:prstGeom prst="round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3" name="Rectangle: Rounded Corners 102">
            <a:hlinkClick r:id="rId52" action="ppaction://hlinksldjump"/>
          </p:cNvPr>
          <p:cNvSpPr/>
          <p:nvPr/>
        </p:nvSpPr>
        <p:spPr>
          <a:xfrm rot="16761585">
            <a:off x="9143634" y="587569"/>
            <a:ext cx="891000" cy="891813"/>
          </a:xfrm>
          <a:prstGeom prst="round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4" name="Rectangle: Rounded Corners 103">
            <a:hlinkClick r:id="rId52" action="ppaction://hlinksldjump"/>
          </p:cNvPr>
          <p:cNvSpPr/>
          <p:nvPr/>
        </p:nvSpPr>
        <p:spPr>
          <a:xfrm rot="15570877">
            <a:off x="10987720" y="1763472"/>
            <a:ext cx="1154831" cy="928620"/>
          </a:xfrm>
          <a:prstGeom prst="round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5" name="Rectangle: Rounded Corners 104">
            <a:hlinkClick r:id="rId52" action="ppaction://hlinksldjump"/>
          </p:cNvPr>
          <p:cNvSpPr/>
          <p:nvPr/>
        </p:nvSpPr>
        <p:spPr>
          <a:xfrm rot="17901885">
            <a:off x="9383416" y="3190687"/>
            <a:ext cx="1154831" cy="1063294"/>
          </a:xfrm>
          <a:prstGeom prst="round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6" name="Rectangle: Rounded Corners 105">
            <a:hlinkClick r:id="rId52" action="ppaction://hlinksldjump"/>
          </p:cNvPr>
          <p:cNvSpPr/>
          <p:nvPr/>
        </p:nvSpPr>
        <p:spPr>
          <a:xfrm rot="1763947">
            <a:off x="10336320" y="4684375"/>
            <a:ext cx="1710551" cy="928620"/>
          </a:xfrm>
          <a:prstGeom prst="round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7" name="Rectangle: Rounded Corners 106">
            <a:hlinkClick r:id="rId52" action="ppaction://hlinksldjump"/>
          </p:cNvPr>
          <p:cNvSpPr/>
          <p:nvPr/>
        </p:nvSpPr>
        <p:spPr>
          <a:xfrm rot="17930947">
            <a:off x="7766133" y="5612807"/>
            <a:ext cx="1154831" cy="928620"/>
          </a:xfrm>
          <a:prstGeom prst="round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8" name="Rectangle: Rounded Corners 107">
            <a:hlinkClick r:id="rId52" action="ppaction://hlinksldjump"/>
          </p:cNvPr>
          <p:cNvSpPr/>
          <p:nvPr/>
        </p:nvSpPr>
        <p:spPr>
          <a:xfrm rot="15324398">
            <a:off x="10174288" y="5399662"/>
            <a:ext cx="574625" cy="1692547"/>
          </a:xfrm>
          <a:prstGeom prst="round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9" name="Rectangle: Rounded Corners 108">
            <a:hlinkClick r:id="rId52" action="ppaction://hlinksldjump"/>
          </p:cNvPr>
          <p:cNvSpPr/>
          <p:nvPr/>
        </p:nvSpPr>
        <p:spPr>
          <a:xfrm rot="15570877">
            <a:off x="4088109" y="-229357"/>
            <a:ext cx="1154831" cy="1634749"/>
          </a:xfrm>
          <a:prstGeom prst="round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0" name="Rectangle: Rounded Corners 109">
            <a:hlinkClick r:id="rId52" action="ppaction://hlinksldjump"/>
          </p:cNvPr>
          <p:cNvSpPr/>
          <p:nvPr/>
        </p:nvSpPr>
        <p:spPr>
          <a:xfrm rot="16907065">
            <a:off x="6153229" y="-177060"/>
            <a:ext cx="1117795" cy="1569957"/>
          </a:xfrm>
          <a:prstGeom prst="round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1" name="Rectangle: Rounded Corners 110">
            <a:hlinkClick r:id="rId52" action="ppaction://hlinksldjump"/>
          </p:cNvPr>
          <p:cNvSpPr/>
          <p:nvPr/>
        </p:nvSpPr>
        <p:spPr>
          <a:xfrm rot="15861007">
            <a:off x="593339" y="5924293"/>
            <a:ext cx="500653" cy="1131859"/>
          </a:xfrm>
          <a:prstGeom prst="round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2" name="Rectangle: Rounded Corners 111">
            <a:hlinkClick r:id="rId52" action="ppaction://hlinksldjump"/>
          </p:cNvPr>
          <p:cNvSpPr/>
          <p:nvPr/>
        </p:nvSpPr>
        <p:spPr>
          <a:xfrm rot="15570877">
            <a:off x="4172194" y="5259743"/>
            <a:ext cx="1154831" cy="1634749"/>
          </a:xfrm>
          <a:prstGeom prst="round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3" name="Rectangle: Rounded Corners 112">
            <a:hlinkClick r:id="rId52" action="ppaction://hlinksldjump"/>
          </p:cNvPr>
          <p:cNvSpPr/>
          <p:nvPr/>
        </p:nvSpPr>
        <p:spPr>
          <a:xfrm rot="16907065">
            <a:off x="2279712" y="5269439"/>
            <a:ext cx="1117795" cy="1569957"/>
          </a:xfrm>
          <a:prstGeom prst="round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118" name="Picture 117"/>
          <p:cNvPicPr>
            <a:picLocks noChangeAspect="1"/>
          </p:cNvPicPr>
          <p:nvPr/>
        </p:nvPicPr>
        <p:blipFill rotWithShape="1">
          <a:blip r:embed="rId6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4153874" y="1287758"/>
            <a:ext cx="3851311" cy="3986856"/>
          </a:xfrm>
          <a:prstGeom prst="rect">
            <a:avLst/>
          </a:prstGeom>
          <a:ln w="28575">
            <a:noFill/>
          </a:ln>
        </p:spPr>
      </p:pic>
      <p:pic>
        <p:nvPicPr>
          <p:cNvPr id="119" name="Picture 118"/>
          <p:cNvPicPr>
            <a:picLocks noChangeAspect="1"/>
          </p:cNvPicPr>
          <p:nvPr/>
        </p:nvPicPr>
        <p:blipFill>
          <a:blip r:embed="rId67"/>
          <a:stretch>
            <a:fillRect/>
          </a:stretch>
        </p:blipFill>
        <p:spPr>
          <a:xfrm>
            <a:off x="10369413" y="156841"/>
            <a:ext cx="1712223" cy="80434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43275789"/>
      </p:ext>
    </p:extLst>
  </p:cSld>
  <p:clrMapOvr>
    <a:masterClrMapping/>
  </p:clrMapOvr>
  <p:transition spd="slow" advClick="0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10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50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000"/>
                                        <p:tgtEl>
                                          <p:spTgt spid="1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3500"/>
                            </p:stCondLst>
                            <p:childTnLst>
                              <p:par>
                                <p:cTn id="13" presetID="1" presetClass="emph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14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CC99"/>
                                      </p:to>
                                    </p:animClr>
                                    <p:set>
                                      <p:cBhvr>
                                        <p:cTn id="15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6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7" restart="whenNotActive" fill="hold" evtFilter="cancelBubble" nodeType="interactiveSeq">
                <p:stCondLst>
                  <p:cond evt="onClick" delay="0">
                    <p:tgtEl>
                      <p:spTgt spid="11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8" fill="hold">
                      <p:stCondLst>
                        <p:cond delay="0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300"/>
                                        <p:tgtEl>
                                          <p:spTgt spid="1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6" dur="300"/>
                                        <p:tgtEl>
                                          <p:spTgt spid="11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299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19"/>
                  </p:tgtEl>
                </p:cond>
              </p:nextCondLst>
            </p:seq>
          </p:childTnLst>
        </p:cTn>
      </p:par>
    </p:tn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" name="Rectangle 35"/>
          <p:cNvSpPr/>
          <p:nvPr/>
        </p:nvSpPr>
        <p:spPr>
          <a:xfrm>
            <a:off x="3230310" y="368519"/>
            <a:ext cx="5725683" cy="5848288"/>
          </a:xfrm>
          <a:prstGeom prst="rect">
            <a:avLst/>
          </a:prstGeom>
          <a:noFill/>
          <a:ln w="114300">
            <a:solidFill>
              <a:srgbClr val="FFC000"/>
            </a:solidFill>
          </a:ln>
          <a:effectLst>
            <a:outerShdw blurRad="76200" dir="2700000" sx="102000" sy="102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Puzzle1"/>
          <p:cNvSpPr>
            <a:spLocks noEditPoints="1" noChangeArrowheads="1"/>
          </p:cNvSpPr>
          <p:nvPr/>
        </p:nvSpPr>
        <p:spPr bwMode="auto">
          <a:xfrm>
            <a:off x="7094876" y="2561502"/>
            <a:ext cx="1635699" cy="848218"/>
          </a:xfrm>
          <a:custGeom>
            <a:avLst/>
            <a:gdLst>
              <a:gd name="T0" fmla="*/ 16740 w 21600"/>
              <a:gd name="T1" fmla="*/ 21078 h 21600"/>
              <a:gd name="T2" fmla="*/ 16976 w 21600"/>
              <a:gd name="T3" fmla="*/ 521 h 21600"/>
              <a:gd name="T4" fmla="*/ 4725 w 21600"/>
              <a:gd name="T5" fmla="*/ 856 h 21600"/>
              <a:gd name="T6" fmla="*/ 5040 w 21600"/>
              <a:gd name="T7" fmla="*/ 21004 h 21600"/>
              <a:gd name="T8" fmla="*/ 10811 w 21600"/>
              <a:gd name="T9" fmla="*/ 12885 h 21600"/>
              <a:gd name="T10" fmla="*/ 10845 w 21600"/>
              <a:gd name="T11" fmla="*/ 8714 h 21600"/>
              <a:gd name="T12" fmla="*/ 21600 w 21600"/>
              <a:gd name="T13" fmla="*/ 10000 h 21600"/>
              <a:gd name="T14" fmla="*/ 56 w 21600"/>
              <a:gd name="T15" fmla="*/ 10000 h 21600"/>
              <a:gd name="T16" fmla="*/ 6086 w 21600"/>
              <a:gd name="T17" fmla="*/ 2569 h 21600"/>
              <a:gd name="T18" fmla="*/ 16132 w 21600"/>
              <a:gd name="T19" fmla="*/ 19552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9360" y="20836"/>
                </a:moveTo>
                <a:lnTo>
                  <a:pt x="9528" y="20836"/>
                </a:lnTo>
                <a:lnTo>
                  <a:pt x="9686" y="20762"/>
                </a:lnTo>
                <a:lnTo>
                  <a:pt x="9810" y="20687"/>
                </a:lnTo>
                <a:lnTo>
                  <a:pt x="9922" y="20575"/>
                </a:lnTo>
                <a:lnTo>
                  <a:pt x="10012" y="20426"/>
                </a:lnTo>
                <a:lnTo>
                  <a:pt x="10068" y="20296"/>
                </a:lnTo>
                <a:lnTo>
                  <a:pt x="10113" y="20110"/>
                </a:lnTo>
                <a:lnTo>
                  <a:pt x="10136" y="19905"/>
                </a:lnTo>
                <a:lnTo>
                  <a:pt x="10136" y="19682"/>
                </a:lnTo>
                <a:lnTo>
                  <a:pt x="10113" y="19440"/>
                </a:lnTo>
                <a:lnTo>
                  <a:pt x="10068" y="19142"/>
                </a:lnTo>
                <a:lnTo>
                  <a:pt x="10012" y="18900"/>
                </a:lnTo>
                <a:lnTo>
                  <a:pt x="9900" y="18620"/>
                </a:lnTo>
                <a:lnTo>
                  <a:pt x="9787" y="18285"/>
                </a:lnTo>
                <a:lnTo>
                  <a:pt x="9641" y="17968"/>
                </a:lnTo>
                <a:lnTo>
                  <a:pt x="9472" y="17652"/>
                </a:lnTo>
                <a:lnTo>
                  <a:pt x="9382" y="17466"/>
                </a:lnTo>
                <a:lnTo>
                  <a:pt x="9315" y="17298"/>
                </a:lnTo>
                <a:lnTo>
                  <a:pt x="9258" y="17112"/>
                </a:lnTo>
                <a:lnTo>
                  <a:pt x="9191" y="16926"/>
                </a:lnTo>
                <a:lnTo>
                  <a:pt x="9123" y="16535"/>
                </a:lnTo>
                <a:lnTo>
                  <a:pt x="9101" y="16144"/>
                </a:lnTo>
                <a:lnTo>
                  <a:pt x="9101" y="15753"/>
                </a:lnTo>
                <a:lnTo>
                  <a:pt x="9168" y="15362"/>
                </a:lnTo>
                <a:lnTo>
                  <a:pt x="9236" y="14971"/>
                </a:lnTo>
                <a:lnTo>
                  <a:pt x="9360" y="14580"/>
                </a:lnTo>
                <a:lnTo>
                  <a:pt x="9495" y="14244"/>
                </a:lnTo>
                <a:lnTo>
                  <a:pt x="9663" y="13891"/>
                </a:lnTo>
                <a:lnTo>
                  <a:pt x="9855" y="13611"/>
                </a:lnTo>
                <a:lnTo>
                  <a:pt x="10068" y="13351"/>
                </a:lnTo>
                <a:lnTo>
                  <a:pt x="10293" y="13146"/>
                </a:lnTo>
                <a:lnTo>
                  <a:pt x="10552" y="12997"/>
                </a:lnTo>
                <a:lnTo>
                  <a:pt x="10811" y="12885"/>
                </a:lnTo>
                <a:lnTo>
                  <a:pt x="11069" y="12866"/>
                </a:lnTo>
                <a:lnTo>
                  <a:pt x="11351" y="12885"/>
                </a:lnTo>
                <a:lnTo>
                  <a:pt x="11610" y="12997"/>
                </a:lnTo>
                <a:lnTo>
                  <a:pt x="11846" y="13183"/>
                </a:lnTo>
                <a:lnTo>
                  <a:pt x="12060" y="13388"/>
                </a:lnTo>
                <a:lnTo>
                  <a:pt x="12251" y="13648"/>
                </a:lnTo>
                <a:lnTo>
                  <a:pt x="12419" y="13928"/>
                </a:lnTo>
                <a:lnTo>
                  <a:pt x="12555" y="14244"/>
                </a:lnTo>
                <a:lnTo>
                  <a:pt x="12690" y="14617"/>
                </a:lnTo>
                <a:lnTo>
                  <a:pt x="12768" y="15008"/>
                </a:lnTo>
                <a:lnTo>
                  <a:pt x="12836" y="15399"/>
                </a:lnTo>
                <a:lnTo>
                  <a:pt x="12858" y="15753"/>
                </a:lnTo>
                <a:lnTo>
                  <a:pt x="12858" y="16144"/>
                </a:lnTo>
                <a:lnTo>
                  <a:pt x="12813" y="16535"/>
                </a:lnTo>
                <a:lnTo>
                  <a:pt x="12746" y="16888"/>
                </a:lnTo>
                <a:lnTo>
                  <a:pt x="12667" y="17224"/>
                </a:lnTo>
                <a:lnTo>
                  <a:pt x="12510" y="17503"/>
                </a:lnTo>
                <a:lnTo>
                  <a:pt x="12228" y="18043"/>
                </a:lnTo>
                <a:lnTo>
                  <a:pt x="11970" y="18546"/>
                </a:lnTo>
                <a:lnTo>
                  <a:pt x="11868" y="18751"/>
                </a:lnTo>
                <a:lnTo>
                  <a:pt x="11778" y="18974"/>
                </a:lnTo>
                <a:lnTo>
                  <a:pt x="11711" y="19179"/>
                </a:lnTo>
                <a:lnTo>
                  <a:pt x="11666" y="19365"/>
                </a:lnTo>
                <a:lnTo>
                  <a:pt x="11632" y="19570"/>
                </a:lnTo>
                <a:lnTo>
                  <a:pt x="11632" y="19756"/>
                </a:lnTo>
                <a:lnTo>
                  <a:pt x="11632" y="19942"/>
                </a:lnTo>
                <a:lnTo>
                  <a:pt x="11643" y="20110"/>
                </a:lnTo>
                <a:lnTo>
                  <a:pt x="11711" y="20296"/>
                </a:lnTo>
                <a:lnTo>
                  <a:pt x="11801" y="20464"/>
                </a:lnTo>
                <a:lnTo>
                  <a:pt x="11891" y="20650"/>
                </a:lnTo>
                <a:lnTo>
                  <a:pt x="12037" y="20836"/>
                </a:lnTo>
                <a:lnTo>
                  <a:pt x="12206" y="21004"/>
                </a:lnTo>
                <a:lnTo>
                  <a:pt x="12419" y="21190"/>
                </a:lnTo>
                <a:lnTo>
                  <a:pt x="12667" y="21320"/>
                </a:lnTo>
                <a:lnTo>
                  <a:pt x="12960" y="21432"/>
                </a:lnTo>
                <a:lnTo>
                  <a:pt x="13286" y="21544"/>
                </a:lnTo>
                <a:lnTo>
                  <a:pt x="13612" y="21655"/>
                </a:lnTo>
                <a:lnTo>
                  <a:pt x="13983" y="21693"/>
                </a:lnTo>
                <a:lnTo>
                  <a:pt x="14343" y="21730"/>
                </a:lnTo>
                <a:lnTo>
                  <a:pt x="14715" y="21730"/>
                </a:lnTo>
                <a:lnTo>
                  <a:pt x="15075" y="21730"/>
                </a:lnTo>
                <a:lnTo>
                  <a:pt x="15446" y="21655"/>
                </a:lnTo>
                <a:lnTo>
                  <a:pt x="15794" y="21581"/>
                </a:lnTo>
                <a:lnTo>
                  <a:pt x="16132" y="21432"/>
                </a:lnTo>
                <a:lnTo>
                  <a:pt x="16458" y="21302"/>
                </a:lnTo>
                <a:lnTo>
                  <a:pt x="16740" y="21078"/>
                </a:lnTo>
                <a:lnTo>
                  <a:pt x="16976" y="20836"/>
                </a:lnTo>
                <a:lnTo>
                  <a:pt x="17043" y="20650"/>
                </a:lnTo>
                <a:lnTo>
                  <a:pt x="17088" y="20426"/>
                </a:lnTo>
                <a:lnTo>
                  <a:pt x="17133" y="20222"/>
                </a:lnTo>
                <a:lnTo>
                  <a:pt x="17156" y="19980"/>
                </a:lnTo>
                <a:lnTo>
                  <a:pt x="17167" y="19477"/>
                </a:lnTo>
                <a:lnTo>
                  <a:pt x="17167" y="18974"/>
                </a:lnTo>
                <a:lnTo>
                  <a:pt x="17156" y="18397"/>
                </a:lnTo>
                <a:lnTo>
                  <a:pt x="17111" y="17820"/>
                </a:lnTo>
                <a:lnTo>
                  <a:pt x="17066" y="17261"/>
                </a:lnTo>
                <a:lnTo>
                  <a:pt x="16998" y="16646"/>
                </a:lnTo>
                <a:lnTo>
                  <a:pt x="16852" y="15511"/>
                </a:lnTo>
                <a:lnTo>
                  <a:pt x="16740" y="14393"/>
                </a:lnTo>
                <a:lnTo>
                  <a:pt x="16717" y="13928"/>
                </a:lnTo>
                <a:lnTo>
                  <a:pt x="16695" y="13462"/>
                </a:lnTo>
                <a:lnTo>
                  <a:pt x="16717" y="13071"/>
                </a:lnTo>
                <a:lnTo>
                  <a:pt x="16785" y="12755"/>
                </a:lnTo>
                <a:lnTo>
                  <a:pt x="16852" y="12419"/>
                </a:lnTo>
                <a:lnTo>
                  <a:pt x="16953" y="12140"/>
                </a:lnTo>
                <a:lnTo>
                  <a:pt x="17088" y="11898"/>
                </a:lnTo>
                <a:lnTo>
                  <a:pt x="17212" y="11675"/>
                </a:lnTo>
                <a:lnTo>
                  <a:pt x="17370" y="11470"/>
                </a:lnTo>
                <a:lnTo>
                  <a:pt x="17516" y="11284"/>
                </a:lnTo>
                <a:lnTo>
                  <a:pt x="17696" y="11135"/>
                </a:lnTo>
                <a:lnTo>
                  <a:pt x="17865" y="11042"/>
                </a:lnTo>
                <a:lnTo>
                  <a:pt x="18033" y="10930"/>
                </a:lnTo>
                <a:lnTo>
                  <a:pt x="18213" y="10893"/>
                </a:lnTo>
                <a:lnTo>
                  <a:pt x="18382" y="10893"/>
                </a:lnTo>
                <a:lnTo>
                  <a:pt x="18551" y="10967"/>
                </a:lnTo>
                <a:lnTo>
                  <a:pt x="18708" y="11042"/>
                </a:lnTo>
                <a:lnTo>
                  <a:pt x="18855" y="11172"/>
                </a:lnTo>
                <a:lnTo>
                  <a:pt x="19012" y="11358"/>
                </a:lnTo>
                <a:lnTo>
                  <a:pt x="19136" y="11600"/>
                </a:lnTo>
                <a:lnTo>
                  <a:pt x="19271" y="11861"/>
                </a:lnTo>
                <a:lnTo>
                  <a:pt x="19440" y="12028"/>
                </a:lnTo>
                <a:lnTo>
                  <a:pt x="19608" y="12177"/>
                </a:lnTo>
                <a:lnTo>
                  <a:pt x="19822" y="12289"/>
                </a:lnTo>
                <a:lnTo>
                  <a:pt x="20025" y="12289"/>
                </a:lnTo>
                <a:lnTo>
                  <a:pt x="20238" y="12289"/>
                </a:lnTo>
                <a:lnTo>
                  <a:pt x="20452" y="12215"/>
                </a:lnTo>
                <a:lnTo>
                  <a:pt x="20643" y="12103"/>
                </a:lnTo>
                <a:lnTo>
                  <a:pt x="20846" y="11973"/>
                </a:lnTo>
                <a:lnTo>
                  <a:pt x="21037" y="11786"/>
                </a:lnTo>
                <a:lnTo>
                  <a:pt x="21206" y="11563"/>
                </a:lnTo>
                <a:lnTo>
                  <a:pt x="21363" y="11321"/>
                </a:lnTo>
                <a:lnTo>
                  <a:pt x="21465" y="11079"/>
                </a:lnTo>
                <a:lnTo>
                  <a:pt x="21577" y="10744"/>
                </a:lnTo>
                <a:lnTo>
                  <a:pt x="21622" y="10427"/>
                </a:lnTo>
                <a:lnTo>
                  <a:pt x="21645" y="10111"/>
                </a:lnTo>
                <a:lnTo>
                  <a:pt x="21622" y="9608"/>
                </a:lnTo>
                <a:lnTo>
                  <a:pt x="21577" y="9142"/>
                </a:lnTo>
                <a:lnTo>
                  <a:pt x="21465" y="8751"/>
                </a:lnTo>
                <a:lnTo>
                  <a:pt x="21363" y="8397"/>
                </a:lnTo>
                <a:lnTo>
                  <a:pt x="21206" y="8062"/>
                </a:lnTo>
                <a:lnTo>
                  <a:pt x="21037" y="7820"/>
                </a:lnTo>
                <a:lnTo>
                  <a:pt x="20846" y="7597"/>
                </a:lnTo>
                <a:lnTo>
                  <a:pt x="20643" y="7429"/>
                </a:lnTo>
                <a:lnTo>
                  <a:pt x="20452" y="7317"/>
                </a:lnTo>
                <a:lnTo>
                  <a:pt x="20238" y="7206"/>
                </a:lnTo>
                <a:lnTo>
                  <a:pt x="20025" y="7168"/>
                </a:lnTo>
                <a:lnTo>
                  <a:pt x="19822" y="7206"/>
                </a:lnTo>
                <a:lnTo>
                  <a:pt x="19608" y="7243"/>
                </a:lnTo>
                <a:lnTo>
                  <a:pt x="19440" y="7355"/>
                </a:lnTo>
                <a:lnTo>
                  <a:pt x="19271" y="7504"/>
                </a:lnTo>
                <a:lnTo>
                  <a:pt x="19136" y="7708"/>
                </a:lnTo>
                <a:lnTo>
                  <a:pt x="19012" y="7895"/>
                </a:lnTo>
                <a:lnTo>
                  <a:pt x="18832" y="8025"/>
                </a:lnTo>
                <a:lnTo>
                  <a:pt x="18663" y="8174"/>
                </a:lnTo>
                <a:lnTo>
                  <a:pt x="18472" y="8248"/>
                </a:lnTo>
                <a:lnTo>
                  <a:pt x="18270" y="8286"/>
                </a:lnTo>
                <a:lnTo>
                  <a:pt x="18078" y="8323"/>
                </a:lnTo>
                <a:lnTo>
                  <a:pt x="17887" y="8323"/>
                </a:lnTo>
                <a:lnTo>
                  <a:pt x="17696" y="8248"/>
                </a:lnTo>
                <a:lnTo>
                  <a:pt x="17493" y="8174"/>
                </a:lnTo>
                <a:lnTo>
                  <a:pt x="17302" y="8062"/>
                </a:lnTo>
                <a:lnTo>
                  <a:pt x="17133" y="7969"/>
                </a:lnTo>
                <a:lnTo>
                  <a:pt x="16976" y="7783"/>
                </a:lnTo>
                <a:lnTo>
                  <a:pt x="16852" y="7597"/>
                </a:lnTo>
                <a:lnTo>
                  <a:pt x="16740" y="7429"/>
                </a:lnTo>
                <a:lnTo>
                  <a:pt x="16672" y="7168"/>
                </a:lnTo>
                <a:lnTo>
                  <a:pt x="16638" y="6926"/>
                </a:lnTo>
                <a:lnTo>
                  <a:pt x="16616" y="6498"/>
                </a:lnTo>
                <a:lnTo>
                  <a:pt x="16616" y="5772"/>
                </a:lnTo>
                <a:lnTo>
                  <a:pt x="16650" y="4915"/>
                </a:lnTo>
                <a:lnTo>
                  <a:pt x="16695" y="3928"/>
                </a:lnTo>
                <a:lnTo>
                  <a:pt x="16762" y="2960"/>
                </a:lnTo>
                <a:lnTo>
                  <a:pt x="16830" y="1992"/>
                </a:lnTo>
                <a:lnTo>
                  <a:pt x="16908" y="1173"/>
                </a:lnTo>
                <a:lnTo>
                  <a:pt x="16976" y="521"/>
                </a:lnTo>
                <a:lnTo>
                  <a:pt x="16953" y="521"/>
                </a:lnTo>
                <a:lnTo>
                  <a:pt x="16931" y="521"/>
                </a:lnTo>
                <a:lnTo>
                  <a:pt x="16267" y="484"/>
                </a:lnTo>
                <a:lnTo>
                  <a:pt x="15637" y="428"/>
                </a:lnTo>
                <a:lnTo>
                  <a:pt x="15063" y="353"/>
                </a:lnTo>
                <a:lnTo>
                  <a:pt x="14523" y="279"/>
                </a:lnTo>
                <a:lnTo>
                  <a:pt x="14040" y="167"/>
                </a:lnTo>
                <a:lnTo>
                  <a:pt x="13635" y="93"/>
                </a:lnTo>
                <a:lnTo>
                  <a:pt x="13331" y="18"/>
                </a:lnTo>
                <a:lnTo>
                  <a:pt x="13117" y="18"/>
                </a:lnTo>
                <a:lnTo>
                  <a:pt x="12982" y="18"/>
                </a:lnTo>
                <a:lnTo>
                  <a:pt x="12858" y="130"/>
                </a:lnTo>
                <a:lnTo>
                  <a:pt x="12723" y="279"/>
                </a:lnTo>
                <a:lnTo>
                  <a:pt x="12622" y="446"/>
                </a:lnTo>
                <a:lnTo>
                  <a:pt x="12510" y="670"/>
                </a:lnTo>
                <a:lnTo>
                  <a:pt x="12419" y="912"/>
                </a:lnTo>
                <a:lnTo>
                  <a:pt x="12363" y="1210"/>
                </a:lnTo>
                <a:lnTo>
                  <a:pt x="12318" y="1526"/>
                </a:lnTo>
                <a:lnTo>
                  <a:pt x="12273" y="1843"/>
                </a:lnTo>
                <a:lnTo>
                  <a:pt x="12251" y="2215"/>
                </a:lnTo>
                <a:lnTo>
                  <a:pt x="12273" y="2532"/>
                </a:lnTo>
                <a:lnTo>
                  <a:pt x="12318" y="2886"/>
                </a:lnTo>
                <a:lnTo>
                  <a:pt x="12386" y="3240"/>
                </a:lnTo>
                <a:lnTo>
                  <a:pt x="12464" y="3556"/>
                </a:lnTo>
                <a:lnTo>
                  <a:pt x="12577" y="3891"/>
                </a:lnTo>
                <a:lnTo>
                  <a:pt x="12746" y="4171"/>
                </a:lnTo>
                <a:lnTo>
                  <a:pt x="12926" y="4487"/>
                </a:lnTo>
                <a:lnTo>
                  <a:pt x="13050" y="4860"/>
                </a:lnTo>
                <a:lnTo>
                  <a:pt x="13162" y="5251"/>
                </a:lnTo>
                <a:lnTo>
                  <a:pt x="13218" y="5604"/>
                </a:lnTo>
                <a:lnTo>
                  <a:pt x="13263" y="5995"/>
                </a:lnTo>
                <a:lnTo>
                  <a:pt x="13241" y="6386"/>
                </a:lnTo>
                <a:lnTo>
                  <a:pt x="13218" y="6740"/>
                </a:lnTo>
                <a:lnTo>
                  <a:pt x="13139" y="7094"/>
                </a:lnTo>
                <a:lnTo>
                  <a:pt x="13050" y="7429"/>
                </a:lnTo>
                <a:lnTo>
                  <a:pt x="12903" y="7746"/>
                </a:lnTo>
                <a:lnTo>
                  <a:pt x="12723" y="8025"/>
                </a:lnTo>
                <a:lnTo>
                  <a:pt x="12532" y="8286"/>
                </a:lnTo>
                <a:lnTo>
                  <a:pt x="12318" y="8491"/>
                </a:lnTo>
                <a:lnTo>
                  <a:pt x="12060" y="8677"/>
                </a:lnTo>
                <a:lnTo>
                  <a:pt x="11756" y="8788"/>
                </a:lnTo>
                <a:lnTo>
                  <a:pt x="11452" y="8826"/>
                </a:lnTo>
                <a:lnTo>
                  <a:pt x="11283" y="8826"/>
                </a:lnTo>
                <a:lnTo>
                  <a:pt x="11126" y="8826"/>
                </a:lnTo>
                <a:lnTo>
                  <a:pt x="11002" y="8788"/>
                </a:lnTo>
                <a:lnTo>
                  <a:pt x="10845" y="8714"/>
                </a:lnTo>
                <a:lnTo>
                  <a:pt x="10721" y="8640"/>
                </a:lnTo>
                <a:lnTo>
                  <a:pt x="10608" y="8565"/>
                </a:lnTo>
                <a:lnTo>
                  <a:pt x="10485" y="8453"/>
                </a:lnTo>
                <a:lnTo>
                  <a:pt x="10372" y="8323"/>
                </a:lnTo>
                <a:lnTo>
                  <a:pt x="10181" y="8062"/>
                </a:lnTo>
                <a:lnTo>
                  <a:pt x="10035" y="7746"/>
                </a:lnTo>
                <a:lnTo>
                  <a:pt x="9900" y="7392"/>
                </a:lnTo>
                <a:lnTo>
                  <a:pt x="9787" y="7001"/>
                </a:lnTo>
                <a:lnTo>
                  <a:pt x="9731" y="6610"/>
                </a:lnTo>
                <a:lnTo>
                  <a:pt x="9686" y="6219"/>
                </a:lnTo>
                <a:lnTo>
                  <a:pt x="9663" y="5772"/>
                </a:lnTo>
                <a:lnTo>
                  <a:pt x="9686" y="5381"/>
                </a:lnTo>
                <a:lnTo>
                  <a:pt x="9753" y="4990"/>
                </a:lnTo>
                <a:lnTo>
                  <a:pt x="9832" y="4636"/>
                </a:lnTo>
                <a:lnTo>
                  <a:pt x="9945" y="4320"/>
                </a:lnTo>
                <a:lnTo>
                  <a:pt x="10068" y="4022"/>
                </a:lnTo>
                <a:lnTo>
                  <a:pt x="10203" y="3817"/>
                </a:lnTo>
                <a:lnTo>
                  <a:pt x="10316" y="3593"/>
                </a:lnTo>
                <a:lnTo>
                  <a:pt x="10395" y="3351"/>
                </a:lnTo>
                <a:lnTo>
                  <a:pt x="10462" y="3109"/>
                </a:lnTo>
                <a:lnTo>
                  <a:pt x="10507" y="2848"/>
                </a:lnTo>
                <a:lnTo>
                  <a:pt x="10530" y="2606"/>
                </a:lnTo>
                <a:lnTo>
                  <a:pt x="10507" y="2346"/>
                </a:lnTo>
                <a:lnTo>
                  <a:pt x="10462" y="2141"/>
                </a:lnTo>
                <a:lnTo>
                  <a:pt x="10395" y="1880"/>
                </a:lnTo>
                <a:lnTo>
                  <a:pt x="10293" y="1638"/>
                </a:lnTo>
                <a:lnTo>
                  <a:pt x="10158" y="1415"/>
                </a:lnTo>
                <a:lnTo>
                  <a:pt x="9967" y="1210"/>
                </a:lnTo>
                <a:lnTo>
                  <a:pt x="9753" y="986"/>
                </a:lnTo>
                <a:lnTo>
                  <a:pt x="9495" y="819"/>
                </a:lnTo>
                <a:lnTo>
                  <a:pt x="9191" y="670"/>
                </a:lnTo>
                <a:lnTo>
                  <a:pt x="8842" y="521"/>
                </a:lnTo>
                <a:lnTo>
                  <a:pt x="8471" y="446"/>
                </a:lnTo>
                <a:lnTo>
                  <a:pt x="7998" y="428"/>
                </a:lnTo>
                <a:lnTo>
                  <a:pt x="7413" y="428"/>
                </a:lnTo>
                <a:lnTo>
                  <a:pt x="6817" y="446"/>
                </a:lnTo>
                <a:lnTo>
                  <a:pt x="6187" y="521"/>
                </a:lnTo>
                <a:lnTo>
                  <a:pt x="5602" y="633"/>
                </a:lnTo>
                <a:lnTo>
                  <a:pt x="5107" y="744"/>
                </a:lnTo>
                <a:lnTo>
                  <a:pt x="4725" y="856"/>
                </a:lnTo>
                <a:lnTo>
                  <a:pt x="4848" y="1564"/>
                </a:lnTo>
                <a:lnTo>
                  <a:pt x="5028" y="2495"/>
                </a:lnTo>
                <a:lnTo>
                  <a:pt x="5175" y="3556"/>
                </a:lnTo>
                <a:lnTo>
                  <a:pt x="5298" y="4673"/>
                </a:lnTo>
                <a:lnTo>
                  <a:pt x="5343" y="5213"/>
                </a:lnTo>
                <a:lnTo>
                  <a:pt x="5388" y="5753"/>
                </a:lnTo>
                <a:lnTo>
                  <a:pt x="5411" y="6275"/>
                </a:lnTo>
                <a:lnTo>
                  <a:pt x="5411" y="6740"/>
                </a:lnTo>
                <a:lnTo>
                  <a:pt x="5366" y="7168"/>
                </a:lnTo>
                <a:lnTo>
                  <a:pt x="5321" y="7541"/>
                </a:lnTo>
                <a:lnTo>
                  <a:pt x="5287" y="7708"/>
                </a:lnTo>
                <a:lnTo>
                  <a:pt x="5242" y="7857"/>
                </a:lnTo>
                <a:lnTo>
                  <a:pt x="5197" y="7969"/>
                </a:lnTo>
                <a:lnTo>
                  <a:pt x="5130" y="8062"/>
                </a:lnTo>
                <a:lnTo>
                  <a:pt x="5006" y="8248"/>
                </a:lnTo>
                <a:lnTo>
                  <a:pt x="4848" y="8397"/>
                </a:lnTo>
                <a:lnTo>
                  <a:pt x="4725" y="8528"/>
                </a:lnTo>
                <a:lnTo>
                  <a:pt x="4567" y="8640"/>
                </a:lnTo>
                <a:lnTo>
                  <a:pt x="4421" y="8714"/>
                </a:lnTo>
                <a:lnTo>
                  <a:pt x="4263" y="8751"/>
                </a:lnTo>
                <a:lnTo>
                  <a:pt x="4095" y="8788"/>
                </a:lnTo>
                <a:lnTo>
                  <a:pt x="3948" y="8788"/>
                </a:lnTo>
                <a:lnTo>
                  <a:pt x="3791" y="8751"/>
                </a:lnTo>
                <a:lnTo>
                  <a:pt x="3667" y="8714"/>
                </a:lnTo>
                <a:lnTo>
                  <a:pt x="3510" y="8677"/>
                </a:lnTo>
                <a:lnTo>
                  <a:pt x="3386" y="8602"/>
                </a:lnTo>
                <a:lnTo>
                  <a:pt x="3251" y="8491"/>
                </a:lnTo>
                <a:lnTo>
                  <a:pt x="3127" y="8360"/>
                </a:lnTo>
                <a:lnTo>
                  <a:pt x="3015" y="8248"/>
                </a:lnTo>
                <a:lnTo>
                  <a:pt x="2925" y="8062"/>
                </a:lnTo>
                <a:lnTo>
                  <a:pt x="2778" y="7857"/>
                </a:lnTo>
                <a:lnTo>
                  <a:pt x="2610" y="7671"/>
                </a:lnTo>
                <a:lnTo>
                  <a:pt x="2407" y="7541"/>
                </a:lnTo>
                <a:lnTo>
                  <a:pt x="2171" y="7466"/>
                </a:lnTo>
                <a:lnTo>
                  <a:pt x="1957" y="7429"/>
                </a:lnTo>
                <a:lnTo>
                  <a:pt x="1698" y="7429"/>
                </a:lnTo>
                <a:lnTo>
                  <a:pt x="1462" y="7466"/>
                </a:lnTo>
                <a:lnTo>
                  <a:pt x="1226" y="7559"/>
                </a:lnTo>
                <a:lnTo>
                  <a:pt x="989" y="7708"/>
                </a:lnTo>
                <a:lnTo>
                  <a:pt x="776" y="7932"/>
                </a:lnTo>
                <a:lnTo>
                  <a:pt x="551" y="8211"/>
                </a:lnTo>
                <a:lnTo>
                  <a:pt x="382" y="8528"/>
                </a:lnTo>
                <a:lnTo>
                  <a:pt x="315" y="8714"/>
                </a:lnTo>
                <a:lnTo>
                  <a:pt x="236" y="8919"/>
                </a:lnTo>
                <a:lnTo>
                  <a:pt x="191" y="9142"/>
                </a:lnTo>
                <a:lnTo>
                  <a:pt x="123" y="9347"/>
                </a:lnTo>
                <a:lnTo>
                  <a:pt x="78" y="9608"/>
                </a:lnTo>
                <a:lnTo>
                  <a:pt x="56" y="9887"/>
                </a:lnTo>
                <a:lnTo>
                  <a:pt x="33" y="10185"/>
                </a:lnTo>
                <a:lnTo>
                  <a:pt x="33" y="10464"/>
                </a:lnTo>
                <a:lnTo>
                  <a:pt x="33" y="10706"/>
                </a:lnTo>
                <a:lnTo>
                  <a:pt x="56" y="10967"/>
                </a:lnTo>
                <a:lnTo>
                  <a:pt x="78" y="11172"/>
                </a:lnTo>
                <a:lnTo>
                  <a:pt x="123" y="11395"/>
                </a:lnTo>
                <a:lnTo>
                  <a:pt x="168" y="11600"/>
                </a:lnTo>
                <a:lnTo>
                  <a:pt x="236" y="11786"/>
                </a:lnTo>
                <a:lnTo>
                  <a:pt x="292" y="11973"/>
                </a:lnTo>
                <a:lnTo>
                  <a:pt x="382" y="12140"/>
                </a:lnTo>
                <a:lnTo>
                  <a:pt x="540" y="12419"/>
                </a:lnTo>
                <a:lnTo>
                  <a:pt x="731" y="12680"/>
                </a:lnTo>
                <a:lnTo>
                  <a:pt x="944" y="12866"/>
                </a:lnTo>
                <a:lnTo>
                  <a:pt x="1158" y="12997"/>
                </a:lnTo>
                <a:lnTo>
                  <a:pt x="1395" y="13108"/>
                </a:lnTo>
                <a:lnTo>
                  <a:pt x="1608" y="13183"/>
                </a:lnTo>
                <a:lnTo>
                  <a:pt x="1856" y="13183"/>
                </a:lnTo>
                <a:lnTo>
                  <a:pt x="2070" y="13146"/>
                </a:lnTo>
                <a:lnTo>
                  <a:pt x="2261" y="13071"/>
                </a:lnTo>
                <a:lnTo>
                  <a:pt x="2430" y="12960"/>
                </a:lnTo>
                <a:lnTo>
                  <a:pt x="2587" y="12792"/>
                </a:lnTo>
                <a:lnTo>
                  <a:pt x="2688" y="12606"/>
                </a:lnTo>
                <a:lnTo>
                  <a:pt x="2801" y="12419"/>
                </a:lnTo>
                <a:lnTo>
                  <a:pt x="2925" y="12289"/>
                </a:lnTo>
                <a:lnTo>
                  <a:pt x="3082" y="12177"/>
                </a:lnTo>
                <a:lnTo>
                  <a:pt x="3228" y="12103"/>
                </a:lnTo>
                <a:lnTo>
                  <a:pt x="3408" y="12103"/>
                </a:lnTo>
                <a:lnTo>
                  <a:pt x="3577" y="12103"/>
                </a:lnTo>
                <a:lnTo>
                  <a:pt x="3723" y="12177"/>
                </a:lnTo>
                <a:lnTo>
                  <a:pt x="3903" y="12252"/>
                </a:lnTo>
                <a:lnTo>
                  <a:pt x="4072" y="12364"/>
                </a:lnTo>
                <a:lnTo>
                  <a:pt x="4230" y="12494"/>
                </a:lnTo>
                <a:lnTo>
                  <a:pt x="4353" y="12643"/>
                </a:lnTo>
                <a:lnTo>
                  <a:pt x="4488" y="12829"/>
                </a:lnTo>
                <a:lnTo>
                  <a:pt x="4567" y="13034"/>
                </a:lnTo>
                <a:lnTo>
                  <a:pt x="4657" y="13257"/>
                </a:lnTo>
                <a:lnTo>
                  <a:pt x="4702" y="13462"/>
                </a:lnTo>
                <a:lnTo>
                  <a:pt x="4725" y="13686"/>
                </a:lnTo>
                <a:lnTo>
                  <a:pt x="4702" y="14282"/>
                </a:lnTo>
                <a:lnTo>
                  <a:pt x="4657" y="15045"/>
                </a:lnTo>
                <a:lnTo>
                  <a:pt x="4612" y="15976"/>
                </a:lnTo>
                <a:lnTo>
                  <a:pt x="4590" y="16926"/>
                </a:lnTo>
                <a:lnTo>
                  <a:pt x="4567" y="17968"/>
                </a:lnTo>
                <a:lnTo>
                  <a:pt x="4567" y="19011"/>
                </a:lnTo>
                <a:lnTo>
                  <a:pt x="4590" y="19514"/>
                </a:lnTo>
                <a:lnTo>
                  <a:pt x="4612" y="19980"/>
                </a:lnTo>
                <a:lnTo>
                  <a:pt x="4657" y="20426"/>
                </a:lnTo>
                <a:lnTo>
                  <a:pt x="4725" y="20836"/>
                </a:lnTo>
                <a:lnTo>
                  <a:pt x="4848" y="20929"/>
                </a:lnTo>
                <a:lnTo>
                  <a:pt x="5040" y="21004"/>
                </a:lnTo>
                <a:lnTo>
                  <a:pt x="5265" y="21078"/>
                </a:lnTo>
                <a:lnTo>
                  <a:pt x="5478" y="21115"/>
                </a:lnTo>
                <a:lnTo>
                  <a:pt x="6041" y="21115"/>
                </a:lnTo>
                <a:lnTo>
                  <a:pt x="6637" y="21078"/>
                </a:lnTo>
                <a:lnTo>
                  <a:pt x="7312" y="21004"/>
                </a:lnTo>
                <a:lnTo>
                  <a:pt x="7998" y="20929"/>
                </a:lnTo>
                <a:lnTo>
                  <a:pt x="8696" y="20855"/>
                </a:lnTo>
                <a:lnTo>
                  <a:pt x="9360" y="20836"/>
                </a:lnTo>
                <a:close/>
              </a:path>
            </a:pathLst>
          </a:custGeom>
          <a:solidFill>
            <a:srgbClr val="FFCC99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7" name="Puzzle3"/>
          <p:cNvSpPr>
            <a:spLocks noEditPoints="1" noChangeArrowheads="1"/>
          </p:cNvSpPr>
          <p:nvPr/>
        </p:nvSpPr>
        <p:spPr bwMode="auto">
          <a:xfrm>
            <a:off x="4643730" y="597996"/>
            <a:ext cx="1012316" cy="1221887"/>
          </a:xfrm>
          <a:custGeom>
            <a:avLst/>
            <a:gdLst>
              <a:gd name="T0" fmla="*/ 10391 w 21600"/>
              <a:gd name="T1" fmla="*/ 15806 h 21600"/>
              <a:gd name="T2" fmla="*/ 20551 w 21600"/>
              <a:gd name="T3" fmla="*/ 21088 h 21600"/>
              <a:gd name="T4" fmla="*/ 13180 w 21600"/>
              <a:gd name="T5" fmla="*/ 13801 h 21600"/>
              <a:gd name="T6" fmla="*/ 20551 w 21600"/>
              <a:gd name="T7" fmla="*/ 7025 h 21600"/>
              <a:gd name="T8" fmla="*/ 10500 w 21600"/>
              <a:gd name="T9" fmla="*/ 52 h 21600"/>
              <a:gd name="T10" fmla="*/ 692 w 21600"/>
              <a:gd name="T11" fmla="*/ 6802 h 21600"/>
              <a:gd name="T12" fmla="*/ 8064 w 21600"/>
              <a:gd name="T13" fmla="*/ 13526 h 21600"/>
              <a:gd name="T14" fmla="*/ 692 w 21600"/>
              <a:gd name="T15" fmla="*/ 21088 h 21600"/>
              <a:gd name="T16" fmla="*/ 2273 w 21600"/>
              <a:gd name="T17" fmla="*/ 7719 h 21600"/>
              <a:gd name="T18" fmla="*/ 19149 w 21600"/>
              <a:gd name="T19" fmla="*/ 20237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6625" y="20892"/>
                </a:moveTo>
                <a:lnTo>
                  <a:pt x="7105" y="21023"/>
                </a:lnTo>
                <a:lnTo>
                  <a:pt x="7513" y="21088"/>
                </a:lnTo>
                <a:lnTo>
                  <a:pt x="7922" y="21115"/>
                </a:lnTo>
                <a:lnTo>
                  <a:pt x="8242" y="21115"/>
                </a:lnTo>
                <a:lnTo>
                  <a:pt x="8544" y="21062"/>
                </a:lnTo>
                <a:lnTo>
                  <a:pt x="8810" y="20997"/>
                </a:lnTo>
                <a:lnTo>
                  <a:pt x="9023" y="20892"/>
                </a:lnTo>
                <a:lnTo>
                  <a:pt x="9148" y="20761"/>
                </a:lnTo>
                <a:lnTo>
                  <a:pt x="9290" y="20616"/>
                </a:lnTo>
                <a:lnTo>
                  <a:pt x="9361" y="20459"/>
                </a:lnTo>
                <a:lnTo>
                  <a:pt x="9396" y="20289"/>
                </a:lnTo>
                <a:lnTo>
                  <a:pt x="9396" y="20092"/>
                </a:lnTo>
                <a:lnTo>
                  <a:pt x="9325" y="19909"/>
                </a:lnTo>
                <a:lnTo>
                  <a:pt x="9219" y="19738"/>
                </a:lnTo>
                <a:lnTo>
                  <a:pt x="9094" y="19555"/>
                </a:lnTo>
                <a:lnTo>
                  <a:pt x="8917" y="19384"/>
                </a:lnTo>
                <a:lnTo>
                  <a:pt x="8650" y="19162"/>
                </a:lnTo>
                <a:lnTo>
                  <a:pt x="8437" y="18900"/>
                </a:lnTo>
                <a:lnTo>
                  <a:pt x="8277" y="18624"/>
                </a:lnTo>
                <a:lnTo>
                  <a:pt x="8135" y="18349"/>
                </a:lnTo>
                <a:lnTo>
                  <a:pt x="8028" y="18048"/>
                </a:lnTo>
                <a:lnTo>
                  <a:pt x="7993" y="17746"/>
                </a:lnTo>
                <a:lnTo>
                  <a:pt x="7993" y="17471"/>
                </a:lnTo>
                <a:lnTo>
                  <a:pt x="8028" y="17169"/>
                </a:lnTo>
                <a:lnTo>
                  <a:pt x="8135" y="16920"/>
                </a:lnTo>
                <a:lnTo>
                  <a:pt x="8277" y="16671"/>
                </a:lnTo>
                <a:lnTo>
                  <a:pt x="8366" y="16540"/>
                </a:lnTo>
                <a:lnTo>
                  <a:pt x="8473" y="16409"/>
                </a:lnTo>
                <a:lnTo>
                  <a:pt x="8615" y="16317"/>
                </a:lnTo>
                <a:lnTo>
                  <a:pt x="8739" y="16213"/>
                </a:lnTo>
                <a:lnTo>
                  <a:pt x="8881" y="16134"/>
                </a:lnTo>
                <a:lnTo>
                  <a:pt x="9059" y="16055"/>
                </a:lnTo>
                <a:lnTo>
                  <a:pt x="9254" y="15990"/>
                </a:lnTo>
                <a:lnTo>
                  <a:pt x="9432" y="15911"/>
                </a:lnTo>
                <a:lnTo>
                  <a:pt x="9663" y="15885"/>
                </a:lnTo>
                <a:lnTo>
                  <a:pt x="9876" y="15833"/>
                </a:lnTo>
                <a:lnTo>
                  <a:pt x="10142" y="15806"/>
                </a:lnTo>
                <a:lnTo>
                  <a:pt x="10391" y="15806"/>
                </a:lnTo>
                <a:lnTo>
                  <a:pt x="10728" y="15806"/>
                </a:lnTo>
                <a:lnTo>
                  <a:pt x="10995" y="15806"/>
                </a:lnTo>
                <a:lnTo>
                  <a:pt x="11279" y="15833"/>
                </a:lnTo>
                <a:lnTo>
                  <a:pt x="11546" y="15885"/>
                </a:lnTo>
                <a:lnTo>
                  <a:pt x="11776" y="15937"/>
                </a:lnTo>
                <a:lnTo>
                  <a:pt x="12025" y="15990"/>
                </a:lnTo>
                <a:lnTo>
                  <a:pt x="12221" y="16055"/>
                </a:lnTo>
                <a:lnTo>
                  <a:pt x="12434" y="16134"/>
                </a:lnTo>
                <a:lnTo>
                  <a:pt x="12611" y="16213"/>
                </a:lnTo>
                <a:lnTo>
                  <a:pt x="12771" y="16317"/>
                </a:lnTo>
                <a:lnTo>
                  <a:pt x="12913" y="16409"/>
                </a:lnTo>
                <a:lnTo>
                  <a:pt x="13038" y="16514"/>
                </a:lnTo>
                <a:lnTo>
                  <a:pt x="13251" y="16737"/>
                </a:lnTo>
                <a:lnTo>
                  <a:pt x="13428" y="16986"/>
                </a:lnTo>
                <a:lnTo>
                  <a:pt x="13517" y="17248"/>
                </a:lnTo>
                <a:lnTo>
                  <a:pt x="13588" y="17523"/>
                </a:lnTo>
                <a:lnTo>
                  <a:pt x="13588" y="17799"/>
                </a:lnTo>
                <a:lnTo>
                  <a:pt x="13517" y="18074"/>
                </a:lnTo>
                <a:lnTo>
                  <a:pt x="13428" y="18323"/>
                </a:lnTo>
                <a:lnTo>
                  <a:pt x="13286" y="18572"/>
                </a:lnTo>
                <a:lnTo>
                  <a:pt x="13109" y="18808"/>
                </a:lnTo>
                <a:lnTo>
                  <a:pt x="12878" y="19031"/>
                </a:lnTo>
                <a:lnTo>
                  <a:pt x="12434" y="19411"/>
                </a:lnTo>
                <a:lnTo>
                  <a:pt x="12132" y="19738"/>
                </a:lnTo>
                <a:lnTo>
                  <a:pt x="12025" y="19856"/>
                </a:lnTo>
                <a:lnTo>
                  <a:pt x="11919" y="20014"/>
                </a:lnTo>
                <a:lnTo>
                  <a:pt x="11883" y="20132"/>
                </a:lnTo>
                <a:lnTo>
                  <a:pt x="11883" y="20263"/>
                </a:lnTo>
                <a:lnTo>
                  <a:pt x="11883" y="20394"/>
                </a:lnTo>
                <a:lnTo>
                  <a:pt x="11954" y="20485"/>
                </a:lnTo>
                <a:lnTo>
                  <a:pt x="12061" y="20590"/>
                </a:lnTo>
                <a:lnTo>
                  <a:pt x="12185" y="20695"/>
                </a:lnTo>
                <a:lnTo>
                  <a:pt x="12327" y="20787"/>
                </a:lnTo>
                <a:lnTo>
                  <a:pt x="12540" y="20892"/>
                </a:lnTo>
                <a:lnTo>
                  <a:pt x="12771" y="20997"/>
                </a:lnTo>
                <a:lnTo>
                  <a:pt x="13073" y="21088"/>
                </a:lnTo>
                <a:lnTo>
                  <a:pt x="13428" y="21193"/>
                </a:lnTo>
                <a:lnTo>
                  <a:pt x="13873" y="21298"/>
                </a:lnTo>
                <a:lnTo>
                  <a:pt x="14317" y="21390"/>
                </a:lnTo>
                <a:lnTo>
                  <a:pt x="14778" y="21468"/>
                </a:lnTo>
                <a:lnTo>
                  <a:pt x="15294" y="21547"/>
                </a:lnTo>
                <a:lnTo>
                  <a:pt x="15809" y="21600"/>
                </a:lnTo>
                <a:lnTo>
                  <a:pt x="16359" y="21652"/>
                </a:lnTo>
                <a:lnTo>
                  <a:pt x="16875" y="21678"/>
                </a:lnTo>
                <a:lnTo>
                  <a:pt x="17407" y="21678"/>
                </a:lnTo>
                <a:lnTo>
                  <a:pt x="17958" y="21678"/>
                </a:lnTo>
                <a:lnTo>
                  <a:pt x="18473" y="21652"/>
                </a:lnTo>
                <a:lnTo>
                  <a:pt x="18953" y="21573"/>
                </a:lnTo>
                <a:lnTo>
                  <a:pt x="19397" y="21495"/>
                </a:lnTo>
                <a:lnTo>
                  <a:pt x="19841" y="21390"/>
                </a:lnTo>
                <a:lnTo>
                  <a:pt x="20214" y="21272"/>
                </a:lnTo>
                <a:lnTo>
                  <a:pt x="20551" y="21088"/>
                </a:lnTo>
                <a:lnTo>
                  <a:pt x="20480" y="20787"/>
                </a:lnTo>
                <a:lnTo>
                  <a:pt x="20409" y="20485"/>
                </a:lnTo>
                <a:lnTo>
                  <a:pt x="20356" y="20158"/>
                </a:lnTo>
                <a:lnTo>
                  <a:pt x="20356" y="19804"/>
                </a:lnTo>
                <a:lnTo>
                  <a:pt x="20321" y="19083"/>
                </a:lnTo>
                <a:lnTo>
                  <a:pt x="20356" y="18349"/>
                </a:lnTo>
                <a:lnTo>
                  <a:pt x="20409" y="17641"/>
                </a:lnTo>
                <a:lnTo>
                  <a:pt x="20480" y="17012"/>
                </a:lnTo>
                <a:lnTo>
                  <a:pt x="20551" y="16488"/>
                </a:lnTo>
                <a:lnTo>
                  <a:pt x="20551" y="16055"/>
                </a:lnTo>
                <a:lnTo>
                  <a:pt x="20551" y="15911"/>
                </a:lnTo>
                <a:lnTo>
                  <a:pt x="20445" y="15754"/>
                </a:lnTo>
                <a:lnTo>
                  <a:pt x="20356" y="15610"/>
                </a:lnTo>
                <a:lnTo>
                  <a:pt x="20178" y="15452"/>
                </a:lnTo>
                <a:lnTo>
                  <a:pt x="20001" y="15334"/>
                </a:lnTo>
                <a:lnTo>
                  <a:pt x="19770" y="15230"/>
                </a:lnTo>
                <a:lnTo>
                  <a:pt x="19521" y="15125"/>
                </a:lnTo>
                <a:lnTo>
                  <a:pt x="19290" y="15059"/>
                </a:lnTo>
                <a:lnTo>
                  <a:pt x="19024" y="15007"/>
                </a:lnTo>
                <a:lnTo>
                  <a:pt x="18740" y="14954"/>
                </a:lnTo>
                <a:lnTo>
                  <a:pt x="18509" y="14954"/>
                </a:lnTo>
                <a:lnTo>
                  <a:pt x="18225" y="14954"/>
                </a:lnTo>
                <a:lnTo>
                  <a:pt x="17994" y="15007"/>
                </a:lnTo>
                <a:lnTo>
                  <a:pt x="17763" y="15085"/>
                </a:lnTo>
                <a:lnTo>
                  <a:pt x="17550" y="15177"/>
                </a:lnTo>
                <a:lnTo>
                  <a:pt x="17372" y="15308"/>
                </a:lnTo>
                <a:lnTo>
                  <a:pt x="17176" y="15426"/>
                </a:lnTo>
                <a:lnTo>
                  <a:pt x="16928" y="15557"/>
                </a:lnTo>
                <a:lnTo>
                  <a:pt x="16661" y="15636"/>
                </a:lnTo>
                <a:lnTo>
                  <a:pt x="16359" y="15688"/>
                </a:lnTo>
                <a:lnTo>
                  <a:pt x="16022" y="15715"/>
                </a:lnTo>
                <a:lnTo>
                  <a:pt x="15667" y="15688"/>
                </a:lnTo>
                <a:lnTo>
                  <a:pt x="15294" y="15662"/>
                </a:lnTo>
                <a:lnTo>
                  <a:pt x="14956" y="15583"/>
                </a:lnTo>
                <a:lnTo>
                  <a:pt x="14619" y="15479"/>
                </a:lnTo>
                <a:lnTo>
                  <a:pt x="14281" y="15334"/>
                </a:lnTo>
                <a:lnTo>
                  <a:pt x="13961" y="15177"/>
                </a:lnTo>
                <a:lnTo>
                  <a:pt x="13695" y="14981"/>
                </a:lnTo>
                <a:lnTo>
                  <a:pt x="13588" y="14850"/>
                </a:lnTo>
                <a:lnTo>
                  <a:pt x="13482" y="14732"/>
                </a:lnTo>
                <a:lnTo>
                  <a:pt x="13393" y="14600"/>
                </a:lnTo>
                <a:lnTo>
                  <a:pt x="13322" y="14456"/>
                </a:lnTo>
                <a:lnTo>
                  <a:pt x="13251" y="14299"/>
                </a:lnTo>
                <a:lnTo>
                  <a:pt x="13215" y="14155"/>
                </a:lnTo>
                <a:lnTo>
                  <a:pt x="13180" y="13971"/>
                </a:lnTo>
                <a:lnTo>
                  <a:pt x="13180" y="13801"/>
                </a:lnTo>
                <a:lnTo>
                  <a:pt x="13180" y="13591"/>
                </a:lnTo>
                <a:lnTo>
                  <a:pt x="13215" y="13395"/>
                </a:lnTo>
                <a:lnTo>
                  <a:pt x="13251" y="13198"/>
                </a:lnTo>
                <a:lnTo>
                  <a:pt x="13322" y="13015"/>
                </a:lnTo>
                <a:lnTo>
                  <a:pt x="13393" y="12870"/>
                </a:lnTo>
                <a:lnTo>
                  <a:pt x="13482" y="12713"/>
                </a:lnTo>
                <a:lnTo>
                  <a:pt x="13588" y="12569"/>
                </a:lnTo>
                <a:lnTo>
                  <a:pt x="13730" y="12438"/>
                </a:lnTo>
                <a:lnTo>
                  <a:pt x="13997" y="12215"/>
                </a:lnTo>
                <a:lnTo>
                  <a:pt x="14334" y="12005"/>
                </a:lnTo>
                <a:lnTo>
                  <a:pt x="14690" y="11861"/>
                </a:lnTo>
                <a:lnTo>
                  <a:pt x="15063" y="11756"/>
                </a:lnTo>
                <a:lnTo>
                  <a:pt x="15436" y="11678"/>
                </a:lnTo>
                <a:lnTo>
                  <a:pt x="15809" y="11638"/>
                </a:lnTo>
                <a:lnTo>
                  <a:pt x="16182" y="11638"/>
                </a:lnTo>
                <a:lnTo>
                  <a:pt x="16555" y="11678"/>
                </a:lnTo>
                <a:lnTo>
                  <a:pt x="16910" y="11730"/>
                </a:lnTo>
                <a:lnTo>
                  <a:pt x="17248" y="11835"/>
                </a:lnTo>
                <a:lnTo>
                  <a:pt x="17514" y="11966"/>
                </a:lnTo>
                <a:lnTo>
                  <a:pt x="17763" y="12110"/>
                </a:lnTo>
                <a:lnTo>
                  <a:pt x="17887" y="12215"/>
                </a:lnTo>
                <a:lnTo>
                  <a:pt x="18065" y="12307"/>
                </a:lnTo>
                <a:lnTo>
                  <a:pt x="18260" y="12412"/>
                </a:lnTo>
                <a:lnTo>
                  <a:pt x="18438" y="12464"/>
                </a:lnTo>
                <a:lnTo>
                  <a:pt x="18669" y="12543"/>
                </a:lnTo>
                <a:lnTo>
                  <a:pt x="18882" y="12569"/>
                </a:lnTo>
                <a:lnTo>
                  <a:pt x="19113" y="12595"/>
                </a:lnTo>
                <a:lnTo>
                  <a:pt x="19361" y="12608"/>
                </a:lnTo>
                <a:lnTo>
                  <a:pt x="19592" y="12608"/>
                </a:lnTo>
                <a:lnTo>
                  <a:pt x="19841" y="12595"/>
                </a:lnTo>
                <a:lnTo>
                  <a:pt x="20072" y="12543"/>
                </a:lnTo>
                <a:lnTo>
                  <a:pt x="20321" y="12490"/>
                </a:lnTo>
                <a:lnTo>
                  <a:pt x="20551" y="12438"/>
                </a:lnTo>
                <a:lnTo>
                  <a:pt x="20800" y="12333"/>
                </a:lnTo>
                <a:lnTo>
                  <a:pt x="20996" y="12241"/>
                </a:lnTo>
                <a:lnTo>
                  <a:pt x="21244" y="12110"/>
                </a:lnTo>
                <a:lnTo>
                  <a:pt x="21298" y="12032"/>
                </a:lnTo>
                <a:lnTo>
                  <a:pt x="21404" y="11966"/>
                </a:lnTo>
                <a:lnTo>
                  <a:pt x="21475" y="11861"/>
                </a:lnTo>
                <a:lnTo>
                  <a:pt x="21511" y="11730"/>
                </a:lnTo>
                <a:lnTo>
                  <a:pt x="21617" y="11481"/>
                </a:lnTo>
                <a:lnTo>
                  <a:pt x="21653" y="11180"/>
                </a:lnTo>
                <a:lnTo>
                  <a:pt x="21653" y="10826"/>
                </a:lnTo>
                <a:lnTo>
                  <a:pt x="21653" y="10472"/>
                </a:lnTo>
                <a:lnTo>
                  <a:pt x="21582" y="10092"/>
                </a:lnTo>
                <a:lnTo>
                  <a:pt x="21511" y="9725"/>
                </a:lnTo>
                <a:lnTo>
                  <a:pt x="21298" y="8912"/>
                </a:lnTo>
                <a:lnTo>
                  <a:pt x="21067" y="8191"/>
                </a:lnTo>
                <a:lnTo>
                  <a:pt x="20800" y="7536"/>
                </a:lnTo>
                <a:lnTo>
                  <a:pt x="20551" y="7025"/>
                </a:lnTo>
                <a:lnTo>
                  <a:pt x="20001" y="7103"/>
                </a:lnTo>
                <a:lnTo>
                  <a:pt x="19432" y="7156"/>
                </a:lnTo>
                <a:lnTo>
                  <a:pt x="18846" y="7208"/>
                </a:lnTo>
                <a:lnTo>
                  <a:pt x="18225" y="7208"/>
                </a:lnTo>
                <a:lnTo>
                  <a:pt x="17656" y="7208"/>
                </a:lnTo>
                <a:lnTo>
                  <a:pt x="17070" y="7182"/>
                </a:lnTo>
                <a:lnTo>
                  <a:pt x="16484" y="7156"/>
                </a:lnTo>
                <a:lnTo>
                  <a:pt x="15986" y="7103"/>
                </a:lnTo>
                <a:lnTo>
                  <a:pt x="14992" y="6999"/>
                </a:lnTo>
                <a:lnTo>
                  <a:pt x="14210" y="6907"/>
                </a:lnTo>
                <a:lnTo>
                  <a:pt x="13695" y="6828"/>
                </a:lnTo>
                <a:lnTo>
                  <a:pt x="13517" y="6802"/>
                </a:lnTo>
                <a:lnTo>
                  <a:pt x="13073" y="6645"/>
                </a:lnTo>
                <a:lnTo>
                  <a:pt x="12700" y="6474"/>
                </a:lnTo>
                <a:lnTo>
                  <a:pt x="12363" y="6304"/>
                </a:lnTo>
                <a:lnTo>
                  <a:pt x="12132" y="6094"/>
                </a:lnTo>
                <a:lnTo>
                  <a:pt x="11919" y="5871"/>
                </a:lnTo>
                <a:lnTo>
                  <a:pt x="11776" y="5649"/>
                </a:lnTo>
                <a:lnTo>
                  <a:pt x="11688" y="5413"/>
                </a:lnTo>
                <a:lnTo>
                  <a:pt x="11617" y="5190"/>
                </a:lnTo>
                <a:lnTo>
                  <a:pt x="11617" y="4941"/>
                </a:lnTo>
                <a:lnTo>
                  <a:pt x="11652" y="4718"/>
                </a:lnTo>
                <a:lnTo>
                  <a:pt x="11723" y="4482"/>
                </a:lnTo>
                <a:lnTo>
                  <a:pt x="11812" y="4285"/>
                </a:lnTo>
                <a:lnTo>
                  <a:pt x="11919" y="4089"/>
                </a:lnTo>
                <a:lnTo>
                  <a:pt x="12096" y="3905"/>
                </a:lnTo>
                <a:lnTo>
                  <a:pt x="12292" y="3735"/>
                </a:lnTo>
                <a:lnTo>
                  <a:pt x="12505" y="3604"/>
                </a:lnTo>
                <a:lnTo>
                  <a:pt x="12700" y="3460"/>
                </a:lnTo>
                <a:lnTo>
                  <a:pt x="12878" y="3250"/>
                </a:lnTo>
                <a:lnTo>
                  <a:pt x="13038" y="3027"/>
                </a:lnTo>
                <a:lnTo>
                  <a:pt x="13180" y="2752"/>
                </a:lnTo>
                <a:lnTo>
                  <a:pt x="13286" y="2477"/>
                </a:lnTo>
                <a:lnTo>
                  <a:pt x="13322" y="2175"/>
                </a:lnTo>
                <a:lnTo>
                  <a:pt x="13357" y="1874"/>
                </a:lnTo>
                <a:lnTo>
                  <a:pt x="13286" y="1572"/>
                </a:lnTo>
                <a:lnTo>
                  <a:pt x="13180" y="1271"/>
                </a:lnTo>
                <a:lnTo>
                  <a:pt x="13038" y="983"/>
                </a:lnTo>
                <a:lnTo>
                  <a:pt x="12949" y="865"/>
                </a:lnTo>
                <a:lnTo>
                  <a:pt x="12807" y="733"/>
                </a:lnTo>
                <a:lnTo>
                  <a:pt x="12665" y="616"/>
                </a:lnTo>
                <a:lnTo>
                  <a:pt x="12505" y="511"/>
                </a:lnTo>
                <a:lnTo>
                  <a:pt x="12327" y="406"/>
                </a:lnTo>
                <a:lnTo>
                  <a:pt x="12132" y="314"/>
                </a:lnTo>
                <a:lnTo>
                  <a:pt x="11883" y="235"/>
                </a:lnTo>
                <a:lnTo>
                  <a:pt x="11652" y="183"/>
                </a:lnTo>
                <a:lnTo>
                  <a:pt x="11368" y="104"/>
                </a:lnTo>
                <a:lnTo>
                  <a:pt x="11101" y="78"/>
                </a:lnTo>
                <a:lnTo>
                  <a:pt x="10800" y="52"/>
                </a:lnTo>
                <a:lnTo>
                  <a:pt x="10444" y="52"/>
                </a:lnTo>
                <a:lnTo>
                  <a:pt x="10142" y="52"/>
                </a:lnTo>
                <a:lnTo>
                  <a:pt x="9840" y="78"/>
                </a:lnTo>
                <a:lnTo>
                  <a:pt x="9574" y="104"/>
                </a:lnTo>
                <a:lnTo>
                  <a:pt x="9325" y="157"/>
                </a:lnTo>
                <a:lnTo>
                  <a:pt x="9094" y="209"/>
                </a:lnTo>
                <a:lnTo>
                  <a:pt x="8846" y="262"/>
                </a:lnTo>
                <a:lnTo>
                  <a:pt x="8650" y="340"/>
                </a:lnTo>
                <a:lnTo>
                  <a:pt x="8437" y="432"/>
                </a:lnTo>
                <a:lnTo>
                  <a:pt x="8277" y="511"/>
                </a:lnTo>
                <a:lnTo>
                  <a:pt x="8100" y="616"/>
                </a:lnTo>
                <a:lnTo>
                  <a:pt x="7957" y="707"/>
                </a:lnTo>
                <a:lnTo>
                  <a:pt x="7833" y="838"/>
                </a:lnTo>
                <a:lnTo>
                  <a:pt x="7620" y="1061"/>
                </a:lnTo>
                <a:lnTo>
                  <a:pt x="7442" y="1336"/>
                </a:lnTo>
                <a:lnTo>
                  <a:pt x="7353" y="1599"/>
                </a:lnTo>
                <a:lnTo>
                  <a:pt x="7318" y="1900"/>
                </a:lnTo>
                <a:lnTo>
                  <a:pt x="7318" y="2175"/>
                </a:lnTo>
                <a:lnTo>
                  <a:pt x="7353" y="2450"/>
                </a:lnTo>
                <a:lnTo>
                  <a:pt x="7442" y="2726"/>
                </a:lnTo>
                <a:lnTo>
                  <a:pt x="7620" y="2975"/>
                </a:lnTo>
                <a:lnTo>
                  <a:pt x="7833" y="3198"/>
                </a:lnTo>
                <a:lnTo>
                  <a:pt x="8064" y="3433"/>
                </a:lnTo>
                <a:lnTo>
                  <a:pt x="8295" y="3630"/>
                </a:lnTo>
                <a:lnTo>
                  <a:pt x="8508" y="3853"/>
                </a:lnTo>
                <a:lnTo>
                  <a:pt x="8686" y="4089"/>
                </a:lnTo>
                <a:lnTo>
                  <a:pt x="8775" y="4312"/>
                </a:lnTo>
                <a:lnTo>
                  <a:pt x="8846" y="4561"/>
                </a:lnTo>
                <a:lnTo>
                  <a:pt x="8846" y="4810"/>
                </a:lnTo>
                <a:lnTo>
                  <a:pt x="8810" y="5059"/>
                </a:lnTo>
                <a:lnTo>
                  <a:pt x="8721" y="5295"/>
                </a:lnTo>
                <a:lnTo>
                  <a:pt x="8579" y="5544"/>
                </a:lnTo>
                <a:lnTo>
                  <a:pt x="8366" y="5766"/>
                </a:lnTo>
                <a:lnTo>
                  <a:pt x="8135" y="5976"/>
                </a:lnTo>
                <a:lnTo>
                  <a:pt x="7833" y="6199"/>
                </a:lnTo>
                <a:lnTo>
                  <a:pt x="7478" y="6369"/>
                </a:lnTo>
                <a:lnTo>
                  <a:pt x="7069" y="6527"/>
                </a:lnTo>
                <a:lnTo>
                  <a:pt x="6590" y="6671"/>
                </a:lnTo>
                <a:lnTo>
                  <a:pt x="6092" y="6802"/>
                </a:lnTo>
                <a:lnTo>
                  <a:pt x="5684" y="6802"/>
                </a:lnTo>
                <a:lnTo>
                  <a:pt x="5133" y="6802"/>
                </a:lnTo>
                <a:lnTo>
                  <a:pt x="4547" y="6802"/>
                </a:lnTo>
                <a:lnTo>
                  <a:pt x="3872" y="6802"/>
                </a:lnTo>
                <a:lnTo>
                  <a:pt x="3144" y="6802"/>
                </a:lnTo>
                <a:lnTo>
                  <a:pt x="2362" y="6802"/>
                </a:lnTo>
                <a:lnTo>
                  <a:pt x="1545" y="6802"/>
                </a:lnTo>
                <a:lnTo>
                  <a:pt x="692" y="6802"/>
                </a:lnTo>
                <a:lnTo>
                  <a:pt x="586" y="7234"/>
                </a:lnTo>
                <a:lnTo>
                  <a:pt x="461" y="7837"/>
                </a:lnTo>
                <a:lnTo>
                  <a:pt x="355" y="8493"/>
                </a:lnTo>
                <a:lnTo>
                  <a:pt x="248" y="9187"/>
                </a:lnTo>
                <a:lnTo>
                  <a:pt x="142" y="9869"/>
                </a:lnTo>
                <a:lnTo>
                  <a:pt x="106" y="10498"/>
                </a:lnTo>
                <a:lnTo>
                  <a:pt x="106" y="10983"/>
                </a:lnTo>
                <a:lnTo>
                  <a:pt x="106" y="11311"/>
                </a:lnTo>
                <a:lnTo>
                  <a:pt x="213" y="11481"/>
                </a:lnTo>
                <a:lnTo>
                  <a:pt x="319" y="11651"/>
                </a:lnTo>
                <a:lnTo>
                  <a:pt x="497" y="11783"/>
                </a:lnTo>
                <a:lnTo>
                  <a:pt x="692" y="11914"/>
                </a:lnTo>
                <a:lnTo>
                  <a:pt x="941" y="12032"/>
                </a:lnTo>
                <a:lnTo>
                  <a:pt x="1207" y="12110"/>
                </a:lnTo>
                <a:lnTo>
                  <a:pt x="1509" y="12189"/>
                </a:lnTo>
                <a:lnTo>
                  <a:pt x="1794" y="12241"/>
                </a:lnTo>
                <a:lnTo>
                  <a:pt x="2131" y="12267"/>
                </a:lnTo>
                <a:lnTo>
                  <a:pt x="2433" y="12281"/>
                </a:lnTo>
                <a:lnTo>
                  <a:pt x="2735" y="12267"/>
                </a:lnTo>
                <a:lnTo>
                  <a:pt x="3055" y="12241"/>
                </a:lnTo>
                <a:lnTo>
                  <a:pt x="3357" y="12189"/>
                </a:lnTo>
                <a:lnTo>
                  <a:pt x="3623" y="12084"/>
                </a:lnTo>
                <a:lnTo>
                  <a:pt x="3872" y="11979"/>
                </a:lnTo>
                <a:lnTo>
                  <a:pt x="4103" y="11861"/>
                </a:lnTo>
                <a:lnTo>
                  <a:pt x="4316" y="11704"/>
                </a:lnTo>
                <a:lnTo>
                  <a:pt x="4582" y="11612"/>
                </a:lnTo>
                <a:lnTo>
                  <a:pt x="4849" y="11533"/>
                </a:lnTo>
                <a:lnTo>
                  <a:pt x="5169" y="11507"/>
                </a:lnTo>
                <a:lnTo>
                  <a:pt x="5506" y="11481"/>
                </a:lnTo>
                <a:lnTo>
                  <a:pt x="5808" y="11507"/>
                </a:lnTo>
                <a:lnTo>
                  <a:pt x="6146" y="11560"/>
                </a:lnTo>
                <a:lnTo>
                  <a:pt x="6501" y="11651"/>
                </a:lnTo>
                <a:lnTo>
                  <a:pt x="6803" y="11783"/>
                </a:lnTo>
                <a:lnTo>
                  <a:pt x="7105" y="11940"/>
                </a:lnTo>
                <a:lnTo>
                  <a:pt x="7353" y="12110"/>
                </a:lnTo>
                <a:lnTo>
                  <a:pt x="7584" y="12333"/>
                </a:lnTo>
                <a:lnTo>
                  <a:pt x="7798" y="12595"/>
                </a:lnTo>
                <a:lnTo>
                  <a:pt x="7922" y="12870"/>
                </a:lnTo>
                <a:lnTo>
                  <a:pt x="8028" y="13198"/>
                </a:lnTo>
                <a:lnTo>
                  <a:pt x="8064" y="13526"/>
                </a:lnTo>
                <a:lnTo>
                  <a:pt x="8028" y="13775"/>
                </a:lnTo>
                <a:lnTo>
                  <a:pt x="7922" y="13998"/>
                </a:lnTo>
                <a:lnTo>
                  <a:pt x="7798" y="14220"/>
                </a:lnTo>
                <a:lnTo>
                  <a:pt x="7584" y="14404"/>
                </a:lnTo>
                <a:lnTo>
                  <a:pt x="7353" y="14574"/>
                </a:lnTo>
                <a:lnTo>
                  <a:pt x="7105" y="14732"/>
                </a:lnTo>
                <a:lnTo>
                  <a:pt x="6803" y="14850"/>
                </a:lnTo>
                <a:lnTo>
                  <a:pt x="6501" y="14954"/>
                </a:lnTo>
                <a:lnTo>
                  <a:pt x="6146" y="15033"/>
                </a:lnTo>
                <a:lnTo>
                  <a:pt x="5808" y="15085"/>
                </a:lnTo>
                <a:lnTo>
                  <a:pt x="5506" y="15085"/>
                </a:lnTo>
                <a:lnTo>
                  <a:pt x="5169" y="15059"/>
                </a:lnTo>
                <a:lnTo>
                  <a:pt x="4849" y="15007"/>
                </a:lnTo>
                <a:lnTo>
                  <a:pt x="4582" y="14902"/>
                </a:lnTo>
                <a:lnTo>
                  <a:pt x="4316" y="14784"/>
                </a:lnTo>
                <a:lnTo>
                  <a:pt x="4103" y="14600"/>
                </a:lnTo>
                <a:lnTo>
                  <a:pt x="3907" y="14430"/>
                </a:lnTo>
                <a:lnTo>
                  <a:pt x="3659" y="14299"/>
                </a:lnTo>
                <a:lnTo>
                  <a:pt x="3428" y="14194"/>
                </a:lnTo>
                <a:lnTo>
                  <a:pt x="3179" y="14129"/>
                </a:lnTo>
                <a:lnTo>
                  <a:pt x="2913" y="14102"/>
                </a:lnTo>
                <a:lnTo>
                  <a:pt x="2646" y="14102"/>
                </a:lnTo>
                <a:lnTo>
                  <a:pt x="2362" y="14129"/>
                </a:lnTo>
                <a:lnTo>
                  <a:pt x="2096" y="14168"/>
                </a:lnTo>
                <a:lnTo>
                  <a:pt x="1811" y="14273"/>
                </a:lnTo>
                <a:lnTo>
                  <a:pt x="1545" y="14378"/>
                </a:lnTo>
                <a:lnTo>
                  <a:pt x="1314" y="14496"/>
                </a:lnTo>
                <a:lnTo>
                  <a:pt x="1065" y="14653"/>
                </a:lnTo>
                <a:lnTo>
                  <a:pt x="870" y="14797"/>
                </a:lnTo>
                <a:lnTo>
                  <a:pt x="657" y="14981"/>
                </a:lnTo>
                <a:lnTo>
                  <a:pt x="497" y="15177"/>
                </a:lnTo>
                <a:lnTo>
                  <a:pt x="390" y="15413"/>
                </a:lnTo>
                <a:lnTo>
                  <a:pt x="284" y="15636"/>
                </a:lnTo>
                <a:lnTo>
                  <a:pt x="248" y="15911"/>
                </a:lnTo>
                <a:lnTo>
                  <a:pt x="284" y="16239"/>
                </a:lnTo>
                <a:lnTo>
                  <a:pt x="319" y="16566"/>
                </a:lnTo>
                <a:lnTo>
                  <a:pt x="497" y="17340"/>
                </a:lnTo>
                <a:lnTo>
                  <a:pt x="692" y="18152"/>
                </a:lnTo>
                <a:lnTo>
                  <a:pt x="799" y="18559"/>
                </a:lnTo>
                <a:lnTo>
                  <a:pt x="905" y="18978"/>
                </a:lnTo>
                <a:lnTo>
                  <a:pt x="959" y="19384"/>
                </a:lnTo>
                <a:lnTo>
                  <a:pt x="994" y="19791"/>
                </a:lnTo>
                <a:lnTo>
                  <a:pt x="994" y="20132"/>
                </a:lnTo>
                <a:lnTo>
                  <a:pt x="959" y="20485"/>
                </a:lnTo>
                <a:lnTo>
                  <a:pt x="941" y="20669"/>
                </a:lnTo>
                <a:lnTo>
                  <a:pt x="870" y="20813"/>
                </a:lnTo>
                <a:lnTo>
                  <a:pt x="799" y="20970"/>
                </a:lnTo>
                <a:lnTo>
                  <a:pt x="692" y="21088"/>
                </a:lnTo>
                <a:lnTo>
                  <a:pt x="1474" y="20997"/>
                </a:lnTo>
                <a:lnTo>
                  <a:pt x="2291" y="20866"/>
                </a:lnTo>
                <a:lnTo>
                  <a:pt x="3108" y="20787"/>
                </a:lnTo>
                <a:lnTo>
                  <a:pt x="3907" y="20721"/>
                </a:lnTo>
                <a:lnTo>
                  <a:pt x="4653" y="20695"/>
                </a:lnTo>
                <a:lnTo>
                  <a:pt x="5364" y="20695"/>
                </a:lnTo>
                <a:lnTo>
                  <a:pt x="5701" y="20721"/>
                </a:lnTo>
                <a:lnTo>
                  <a:pt x="6057" y="20761"/>
                </a:lnTo>
                <a:lnTo>
                  <a:pt x="6323" y="20813"/>
                </a:lnTo>
                <a:lnTo>
                  <a:pt x="6625" y="20892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8" name="Puzzle2"/>
          <p:cNvSpPr>
            <a:spLocks noEditPoints="1" noChangeArrowheads="1"/>
          </p:cNvSpPr>
          <p:nvPr/>
        </p:nvSpPr>
        <p:spPr bwMode="auto">
          <a:xfrm>
            <a:off x="4348895" y="1487656"/>
            <a:ext cx="1615707" cy="1112935"/>
          </a:xfrm>
          <a:custGeom>
            <a:avLst/>
            <a:gdLst>
              <a:gd name="T0" fmla="*/ 11 w 21600"/>
              <a:gd name="T1" fmla="*/ 13386 h 21600"/>
              <a:gd name="T2" fmla="*/ 4202 w 21600"/>
              <a:gd name="T3" fmla="*/ 21161 h 21600"/>
              <a:gd name="T4" fmla="*/ 10400 w 21600"/>
              <a:gd name="T5" fmla="*/ 13909 h 21600"/>
              <a:gd name="T6" fmla="*/ 16821 w 21600"/>
              <a:gd name="T7" fmla="*/ 21190 h 21600"/>
              <a:gd name="T8" fmla="*/ 21600 w 21600"/>
              <a:gd name="T9" fmla="*/ 15083 h 21600"/>
              <a:gd name="T10" fmla="*/ 16889 w 21600"/>
              <a:gd name="T11" fmla="*/ 5739 h 21600"/>
              <a:gd name="T12" fmla="*/ 10800 w 21600"/>
              <a:gd name="T13" fmla="*/ 28 h 21600"/>
              <a:gd name="T14" fmla="*/ 4202 w 21600"/>
              <a:gd name="T15" fmla="*/ 5894 h 21600"/>
              <a:gd name="T16" fmla="*/ 5388 w 21600"/>
              <a:gd name="T17" fmla="*/ 6742 h 21600"/>
              <a:gd name="T18" fmla="*/ 16177 w 21600"/>
              <a:gd name="T19" fmla="*/ 20441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4247" y="12354"/>
                </a:moveTo>
                <a:lnTo>
                  <a:pt x="4134" y="12468"/>
                </a:lnTo>
                <a:lnTo>
                  <a:pt x="4010" y="12581"/>
                </a:lnTo>
                <a:lnTo>
                  <a:pt x="3897" y="12637"/>
                </a:lnTo>
                <a:lnTo>
                  <a:pt x="3773" y="12694"/>
                </a:lnTo>
                <a:lnTo>
                  <a:pt x="3637" y="12694"/>
                </a:lnTo>
                <a:lnTo>
                  <a:pt x="3524" y="12694"/>
                </a:lnTo>
                <a:lnTo>
                  <a:pt x="3400" y="12665"/>
                </a:lnTo>
                <a:lnTo>
                  <a:pt x="3287" y="12609"/>
                </a:lnTo>
                <a:lnTo>
                  <a:pt x="3027" y="12496"/>
                </a:lnTo>
                <a:lnTo>
                  <a:pt x="2790" y="12340"/>
                </a:lnTo>
                <a:lnTo>
                  <a:pt x="2530" y="12142"/>
                </a:lnTo>
                <a:lnTo>
                  <a:pt x="2293" y="11987"/>
                </a:lnTo>
                <a:lnTo>
                  <a:pt x="2033" y="11817"/>
                </a:lnTo>
                <a:lnTo>
                  <a:pt x="1773" y="11676"/>
                </a:lnTo>
                <a:lnTo>
                  <a:pt x="1638" y="11662"/>
                </a:lnTo>
                <a:lnTo>
                  <a:pt x="1513" y="11634"/>
                </a:lnTo>
                <a:lnTo>
                  <a:pt x="1378" y="11634"/>
                </a:lnTo>
                <a:lnTo>
                  <a:pt x="1253" y="11634"/>
                </a:lnTo>
                <a:lnTo>
                  <a:pt x="1118" y="11662"/>
                </a:lnTo>
                <a:lnTo>
                  <a:pt x="971" y="11732"/>
                </a:lnTo>
                <a:lnTo>
                  <a:pt x="835" y="11817"/>
                </a:lnTo>
                <a:lnTo>
                  <a:pt x="711" y="11959"/>
                </a:lnTo>
                <a:lnTo>
                  <a:pt x="553" y="12086"/>
                </a:lnTo>
                <a:lnTo>
                  <a:pt x="429" y="12284"/>
                </a:lnTo>
                <a:lnTo>
                  <a:pt x="271" y="12524"/>
                </a:lnTo>
                <a:lnTo>
                  <a:pt x="146" y="12793"/>
                </a:lnTo>
                <a:lnTo>
                  <a:pt x="79" y="12962"/>
                </a:lnTo>
                <a:lnTo>
                  <a:pt x="33" y="13146"/>
                </a:lnTo>
                <a:lnTo>
                  <a:pt x="11" y="13386"/>
                </a:lnTo>
                <a:lnTo>
                  <a:pt x="11" y="13641"/>
                </a:lnTo>
                <a:lnTo>
                  <a:pt x="33" y="13881"/>
                </a:lnTo>
                <a:lnTo>
                  <a:pt x="101" y="14150"/>
                </a:lnTo>
                <a:lnTo>
                  <a:pt x="192" y="14404"/>
                </a:lnTo>
                <a:lnTo>
                  <a:pt x="293" y="14645"/>
                </a:lnTo>
                <a:lnTo>
                  <a:pt x="451" y="14857"/>
                </a:lnTo>
                <a:lnTo>
                  <a:pt x="621" y="15054"/>
                </a:lnTo>
                <a:lnTo>
                  <a:pt x="734" y="15125"/>
                </a:lnTo>
                <a:lnTo>
                  <a:pt x="835" y="15210"/>
                </a:lnTo>
                <a:lnTo>
                  <a:pt x="948" y="15267"/>
                </a:lnTo>
                <a:lnTo>
                  <a:pt x="1084" y="15323"/>
                </a:lnTo>
                <a:lnTo>
                  <a:pt x="1208" y="15351"/>
                </a:lnTo>
                <a:lnTo>
                  <a:pt x="1355" y="15380"/>
                </a:lnTo>
                <a:lnTo>
                  <a:pt x="1513" y="15380"/>
                </a:lnTo>
                <a:lnTo>
                  <a:pt x="1683" y="15380"/>
                </a:lnTo>
                <a:lnTo>
                  <a:pt x="1864" y="15351"/>
                </a:lnTo>
                <a:lnTo>
                  <a:pt x="2033" y="15323"/>
                </a:lnTo>
                <a:lnTo>
                  <a:pt x="2225" y="15238"/>
                </a:lnTo>
                <a:lnTo>
                  <a:pt x="2428" y="15153"/>
                </a:lnTo>
                <a:lnTo>
                  <a:pt x="2745" y="15026"/>
                </a:lnTo>
                <a:lnTo>
                  <a:pt x="3005" y="14913"/>
                </a:lnTo>
                <a:lnTo>
                  <a:pt x="3264" y="14828"/>
                </a:lnTo>
                <a:lnTo>
                  <a:pt x="3513" y="14800"/>
                </a:lnTo>
                <a:lnTo>
                  <a:pt x="3615" y="14828"/>
                </a:lnTo>
                <a:lnTo>
                  <a:pt x="3728" y="14857"/>
                </a:lnTo>
                <a:lnTo>
                  <a:pt x="3807" y="14913"/>
                </a:lnTo>
                <a:lnTo>
                  <a:pt x="3920" y="14998"/>
                </a:lnTo>
                <a:lnTo>
                  <a:pt x="4010" y="15097"/>
                </a:lnTo>
                <a:lnTo>
                  <a:pt x="4089" y="15238"/>
                </a:lnTo>
                <a:lnTo>
                  <a:pt x="4179" y="15408"/>
                </a:lnTo>
                <a:lnTo>
                  <a:pt x="4247" y="15620"/>
                </a:lnTo>
                <a:lnTo>
                  <a:pt x="4326" y="15860"/>
                </a:lnTo>
                <a:lnTo>
                  <a:pt x="4394" y="16129"/>
                </a:lnTo>
                <a:lnTo>
                  <a:pt x="4439" y="16440"/>
                </a:lnTo>
                <a:lnTo>
                  <a:pt x="4507" y="16737"/>
                </a:lnTo>
                <a:lnTo>
                  <a:pt x="4552" y="17090"/>
                </a:lnTo>
                <a:lnTo>
                  <a:pt x="4575" y="17443"/>
                </a:lnTo>
                <a:lnTo>
                  <a:pt x="4586" y="17825"/>
                </a:lnTo>
                <a:lnTo>
                  <a:pt x="4586" y="18193"/>
                </a:lnTo>
                <a:lnTo>
                  <a:pt x="4586" y="18574"/>
                </a:lnTo>
                <a:lnTo>
                  <a:pt x="4586" y="18984"/>
                </a:lnTo>
                <a:lnTo>
                  <a:pt x="4552" y="19366"/>
                </a:lnTo>
                <a:lnTo>
                  <a:pt x="4507" y="19748"/>
                </a:lnTo>
                <a:lnTo>
                  <a:pt x="4462" y="20129"/>
                </a:lnTo>
                <a:lnTo>
                  <a:pt x="4371" y="20483"/>
                </a:lnTo>
                <a:lnTo>
                  <a:pt x="4292" y="20836"/>
                </a:lnTo>
                <a:lnTo>
                  <a:pt x="4202" y="21161"/>
                </a:lnTo>
                <a:lnTo>
                  <a:pt x="4744" y="21161"/>
                </a:lnTo>
                <a:lnTo>
                  <a:pt x="5264" y="21161"/>
                </a:lnTo>
                <a:lnTo>
                  <a:pt x="5784" y="21161"/>
                </a:lnTo>
                <a:lnTo>
                  <a:pt x="6235" y="21161"/>
                </a:lnTo>
                <a:lnTo>
                  <a:pt x="6676" y="21161"/>
                </a:lnTo>
                <a:lnTo>
                  <a:pt x="7060" y="21161"/>
                </a:lnTo>
                <a:lnTo>
                  <a:pt x="7410" y="21161"/>
                </a:lnTo>
                <a:lnTo>
                  <a:pt x="7670" y="21161"/>
                </a:lnTo>
                <a:lnTo>
                  <a:pt x="8020" y="21020"/>
                </a:lnTo>
                <a:lnTo>
                  <a:pt x="8303" y="20893"/>
                </a:lnTo>
                <a:lnTo>
                  <a:pt x="8563" y="20695"/>
                </a:lnTo>
                <a:lnTo>
                  <a:pt x="8800" y="20511"/>
                </a:lnTo>
                <a:lnTo>
                  <a:pt x="8969" y="20285"/>
                </a:lnTo>
                <a:lnTo>
                  <a:pt x="9150" y="20045"/>
                </a:lnTo>
                <a:lnTo>
                  <a:pt x="9252" y="19804"/>
                </a:lnTo>
                <a:lnTo>
                  <a:pt x="9342" y="19550"/>
                </a:lnTo>
                <a:lnTo>
                  <a:pt x="9410" y="19281"/>
                </a:lnTo>
                <a:lnTo>
                  <a:pt x="9433" y="19013"/>
                </a:lnTo>
                <a:lnTo>
                  <a:pt x="9433" y="18744"/>
                </a:lnTo>
                <a:lnTo>
                  <a:pt x="9387" y="18504"/>
                </a:lnTo>
                <a:lnTo>
                  <a:pt x="9320" y="18221"/>
                </a:lnTo>
                <a:lnTo>
                  <a:pt x="9207" y="17981"/>
                </a:lnTo>
                <a:lnTo>
                  <a:pt x="9105" y="17740"/>
                </a:lnTo>
                <a:lnTo>
                  <a:pt x="8924" y="17514"/>
                </a:lnTo>
                <a:lnTo>
                  <a:pt x="8777" y="17274"/>
                </a:lnTo>
                <a:lnTo>
                  <a:pt x="8642" y="17034"/>
                </a:lnTo>
                <a:lnTo>
                  <a:pt x="8563" y="16765"/>
                </a:lnTo>
                <a:lnTo>
                  <a:pt x="8472" y="16468"/>
                </a:lnTo>
                <a:lnTo>
                  <a:pt x="8450" y="16157"/>
                </a:lnTo>
                <a:lnTo>
                  <a:pt x="8450" y="15860"/>
                </a:lnTo>
                <a:lnTo>
                  <a:pt x="8472" y="15563"/>
                </a:lnTo>
                <a:lnTo>
                  <a:pt x="8540" y="15267"/>
                </a:lnTo>
                <a:lnTo>
                  <a:pt x="8642" y="14998"/>
                </a:lnTo>
                <a:lnTo>
                  <a:pt x="8777" y="14729"/>
                </a:lnTo>
                <a:lnTo>
                  <a:pt x="8868" y="14616"/>
                </a:lnTo>
                <a:lnTo>
                  <a:pt x="8969" y="14475"/>
                </a:lnTo>
                <a:lnTo>
                  <a:pt x="9060" y="14376"/>
                </a:lnTo>
                <a:lnTo>
                  <a:pt x="9184" y="14291"/>
                </a:lnTo>
                <a:lnTo>
                  <a:pt x="9297" y="14206"/>
                </a:lnTo>
                <a:lnTo>
                  <a:pt x="9433" y="14121"/>
                </a:lnTo>
                <a:lnTo>
                  <a:pt x="9579" y="14051"/>
                </a:lnTo>
                <a:lnTo>
                  <a:pt x="9726" y="13994"/>
                </a:lnTo>
                <a:lnTo>
                  <a:pt x="9884" y="13938"/>
                </a:lnTo>
                <a:lnTo>
                  <a:pt x="10054" y="13909"/>
                </a:lnTo>
                <a:lnTo>
                  <a:pt x="10257" y="13881"/>
                </a:lnTo>
                <a:lnTo>
                  <a:pt x="10449" y="13881"/>
                </a:lnTo>
                <a:lnTo>
                  <a:pt x="10664" y="13881"/>
                </a:lnTo>
                <a:lnTo>
                  <a:pt x="10856" y="13909"/>
                </a:lnTo>
                <a:lnTo>
                  <a:pt x="11037" y="13966"/>
                </a:lnTo>
                <a:lnTo>
                  <a:pt x="11206" y="14023"/>
                </a:lnTo>
                <a:lnTo>
                  <a:pt x="11353" y="14093"/>
                </a:lnTo>
                <a:lnTo>
                  <a:pt x="11511" y="14178"/>
                </a:lnTo>
                <a:lnTo>
                  <a:pt x="11635" y="14263"/>
                </a:lnTo>
                <a:lnTo>
                  <a:pt x="11748" y="14376"/>
                </a:lnTo>
                <a:lnTo>
                  <a:pt x="11861" y="14475"/>
                </a:lnTo>
                <a:lnTo>
                  <a:pt x="11941" y="14616"/>
                </a:lnTo>
                <a:lnTo>
                  <a:pt x="12031" y="14758"/>
                </a:lnTo>
                <a:lnTo>
                  <a:pt x="12099" y="14885"/>
                </a:lnTo>
                <a:lnTo>
                  <a:pt x="12200" y="15210"/>
                </a:lnTo>
                <a:lnTo>
                  <a:pt x="12268" y="15507"/>
                </a:lnTo>
                <a:lnTo>
                  <a:pt x="12291" y="15832"/>
                </a:lnTo>
                <a:lnTo>
                  <a:pt x="12291" y="16157"/>
                </a:lnTo>
                <a:lnTo>
                  <a:pt x="12246" y="16482"/>
                </a:lnTo>
                <a:lnTo>
                  <a:pt x="12178" y="16807"/>
                </a:lnTo>
                <a:lnTo>
                  <a:pt x="12099" y="17090"/>
                </a:lnTo>
                <a:lnTo>
                  <a:pt x="12008" y="17330"/>
                </a:lnTo>
                <a:lnTo>
                  <a:pt x="11884" y="17542"/>
                </a:lnTo>
                <a:lnTo>
                  <a:pt x="11748" y="17712"/>
                </a:lnTo>
                <a:lnTo>
                  <a:pt x="11613" y="17839"/>
                </a:lnTo>
                <a:lnTo>
                  <a:pt x="11489" y="18037"/>
                </a:lnTo>
                <a:lnTo>
                  <a:pt x="11398" y="18221"/>
                </a:lnTo>
                <a:lnTo>
                  <a:pt x="11319" y="18447"/>
                </a:lnTo>
                <a:lnTo>
                  <a:pt x="11251" y="18659"/>
                </a:lnTo>
                <a:lnTo>
                  <a:pt x="11206" y="18900"/>
                </a:lnTo>
                <a:lnTo>
                  <a:pt x="11184" y="19154"/>
                </a:lnTo>
                <a:lnTo>
                  <a:pt x="11184" y="19423"/>
                </a:lnTo>
                <a:lnTo>
                  <a:pt x="11229" y="19663"/>
                </a:lnTo>
                <a:lnTo>
                  <a:pt x="11297" y="19903"/>
                </a:lnTo>
                <a:lnTo>
                  <a:pt x="11376" y="20158"/>
                </a:lnTo>
                <a:lnTo>
                  <a:pt x="11511" y="20398"/>
                </a:lnTo>
                <a:lnTo>
                  <a:pt x="11681" y="20610"/>
                </a:lnTo>
                <a:lnTo>
                  <a:pt x="11884" y="20808"/>
                </a:lnTo>
                <a:lnTo>
                  <a:pt x="12121" y="20992"/>
                </a:lnTo>
                <a:lnTo>
                  <a:pt x="12404" y="21161"/>
                </a:lnTo>
                <a:lnTo>
                  <a:pt x="12528" y="21190"/>
                </a:lnTo>
                <a:lnTo>
                  <a:pt x="12856" y="21274"/>
                </a:lnTo>
                <a:lnTo>
                  <a:pt x="13330" y="21373"/>
                </a:lnTo>
                <a:lnTo>
                  <a:pt x="13963" y="21486"/>
                </a:lnTo>
                <a:lnTo>
                  <a:pt x="14313" y="21543"/>
                </a:lnTo>
                <a:lnTo>
                  <a:pt x="14652" y="21571"/>
                </a:lnTo>
                <a:lnTo>
                  <a:pt x="15025" y="21600"/>
                </a:lnTo>
                <a:lnTo>
                  <a:pt x="15409" y="21600"/>
                </a:lnTo>
                <a:lnTo>
                  <a:pt x="15782" y="21600"/>
                </a:lnTo>
                <a:lnTo>
                  <a:pt x="16177" y="21571"/>
                </a:lnTo>
                <a:lnTo>
                  <a:pt x="16516" y="21486"/>
                </a:lnTo>
                <a:lnTo>
                  <a:pt x="16889" y="21402"/>
                </a:lnTo>
                <a:lnTo>
                  <a:pt x="16821" y="21190"/>
                </a:lnTo>
                <a:lnTo>
                  <a:pt x="16776" y="20935"/>
                </a:lnTo>
                <a:lnTo>
                  <a:pt x="16742" y="20667"/>
                </a:lnTo>
                <a:lnTo>
                  <a:pt x="16719" y="20370"/>
                </a:lnTo>
                <a:lnTo>
                  <a:pt x="16697" y="19719"/>
                </a:lnTo>
                <a:lnTo>
                  <a:pt x="16697" y="19013"/>
                </a:lnTo>
                <a:lnTo>
                  <a:pt x="16719" y="18306"/>
                </a:lnTo>
                <a:lnTo>
                  <a:pt x="16753" y="17599"/>
                </a:lnTo>
                <a:lnTo>
                  <a:pt x="16821" y="16949"/>
                </a:lnTo>
                <a:lnTo>
                  <a:pt x="16889" y="16383"/>
                </a:lnTo>
                <a:lnTo>
                  <a:pt x="16934" y="16129"/>
                </a:lnTo>
                <a:lnTo>
                  <a:pt x="17002" y="15945"/>
                </a:lnTo>
                <a:lnTo>
                  <a:pt x="17081" y="15790"/>
                </a:lnTo>
                <a:lnTo>
                  <a:pt x="17194" y="15648"/>
                </a:lnTo>
                <a:lnTo>
                  <a:pt x="17318" y="15563"/>
                </a:lnTo>
                <a:lnTo>
                  <a:pt x="17453" y="15507"/>
                </a:lnTo>
                <a:lnTo>
                  <a:pt x="17600" y="15450"/>
                </a:lnTo>
                <a:lnTo>
                  <a:pt x="17758" y="15450"/>
                </a:lnTo>
                <a:lnTo>
                  <a:pt x="17905" y="15479"/>
                </a:lnTo>
                <a:lnTo>
                  <a:pt x="18064" y="15535"/>
                </a:lnTo>
                <a:lnTo>
                  <a:pt x="18233" y="15620"/>
                </a:lnTo>
                <a:lnTo>
                  <a:pt x="18380" y="15733"/>
                </a:lnTo>
                <a:lnTo>
                  <a:pt x="18561" y="15832"/>
                </a:lnTo>
                <a:lnTo>
                  <a:pt x="18707" y="15973"/>
                </a:lnTo>
                <a:lnTo>
                  <a:pt x="18866" y="16129"/>
                </a:lnTo>
                <a:lnTo>
                  <a:pt x="18990" y="16327"/>
                </a:lnTo>
                <a:lnTo>
                  <a:pt x="19125" y="16482"/>
                </a:lnTo>
                <a:lnTo>
                  <a:pt x="19295" y="16624"/>
                </a:lnTo>
                <a:lnTo>
                  <a:pt x="19464" y="16737"/>
                </a:lnTo>
                <a:lnTo>
                  <a:pt x="19668" y="16807"/>
                </a:lnTo>
                <a:lnTo>
                  <a:pt x="19860" y="16836"/>
                </a:lnTo>
                <a:lnTo>
                  <a:pt x="20052" y="16864"/>
                </a:lnTo>
                <a:lnTo>
                  <a:pt x="20266" y="16836"/>
                </a:lnTo>
                <a:lnTo>
                  <a:pt x="20470" y="16793"/>
                </a:lnTo>
                <a:lnTo>
                  <a:pt x="20662" y="16708"/>
                </a:lnTo>
                <a:lnTo>
                  <a:pt x="20854" y="16567"/>
                </a:lnTo>
                <a:lnTo>
                  <a:pt x="21035" y="16412"/>
                </a:lnTo>
                <a:lnTo>
                  <a:pt x="21182" y="16214"/>
                </a:lnTo>
                <a:lnTo>
                  <a:pt x="21340" y="16002"/>
                </a:lnTo>
                <a:lnTo>
                  <a:pt x="21441" y="15733"/>
                </a:lnTo>
                <a:lnTo>
                  <a:pt x="21532" y="15436"/>
                </a:lnTo>
                <a:lnTo>
                  <a:pt x="21600" y="15083"/>
                </a:lnTo>
                <a:lnTo>
                  <a:pt x="21600" y="14885"/>
                </a:lnTo>
                <a:lnTo>
                  <a:pt x="21600" y="14729"/>
                </a:lnTo>
                <a:lnTo>
                  <a:pt x="21600" y="14531"/>
                </a:lnTo>
                <a:lnTo>
                  <a:pt x="21577" y="14376"/>
                </a:lnTo>
                <a:lnTo>
                  <a:pt x="21532" y="14206"/>
                </a:lnTo>
                <a:lnTo>
                  <a:pt x="21487" y="14051"/>
                </a:lnTo>
                <a:lnTo>
                  <a:pt x="21419" y="13909"/>
                </a:lnTo>
                <a:lnTo>
                  <a:pt x="21351" y="13768"/>
                </a:lnTo>
                <a:lnTo>
                  <a:pt x="21204" y="13500"/>
                </a:lnTo>
                <a:lnTo>
                  <a:pt x="21035" y="13287"/>
                </a:lnTo>
                <a:lnTo>
                  <a:pt x="20809" y="13090"/>
                </a:lnTo>
                <a:lnTo>
                  <a:pt x="20594" y="12962"/>
                </a:lnTo>
                <a:lnTo>
                  <a:pt x="20357" y="12821"/>
                </a:lnTo>
                <a:lnTo>
                  <a:pt x="20120" y="12764"/>
                </a:lnTo>
                <a:lnTo>
                  <a:pt x="19882" y="12708"/>
                </a:lnTo>
                <a:lnTo>
                  <a:pt x="19645" y="12736"/>
                </a:lnTo>
                <a:lnTo>
                  <a:pt x="19430" y="12793"/>
                </a:lnTo>
                <a:lnTo>
                  <a:pt x="19227" y="12906"/>
                </a:lnTo>
                <a:lnTo>
                  <a:pt x="19148" y="12962"/>
                </a:lnTo>
                <a:lnTo>
                  <a:pt x="19058" y="13047"/>
                </a:lnTo>
                <a:lnTo>
                  <a:pt x="18990" y="13146"/>
                </a:lnTo>
                <a:lnTo>
                  <a:pt x="18911" y="13259"/>
                </a:lnTo>
                <a:lnTo>
                  <a:pt x="18775" y="13471"/>
                </a:lnTo>
                <a:lnTo>
                  <a:pt x="18628" y="13641"/>
                </a:lnTo>
                <a:lnTo>
                  <a:pt x="18470" y="13740"/>
                </a:lnTo>
                <a:lnTo>
                  <a:pt x="18301" y="13825"/>
                </a:lnTo>
                <a:lnTo>
                  <a:pt x="18143" y="13853"/>
                </a:lnTo>
                <a:lnTo>
                  <a:pt x="17973" y="13881"/>
                </a:lnTo>
                <a:lnTo>
                  <a:pt x="17804" y="13853"/>
                </a:lnTo>
                <a:lnTo>
                  <a:pt x="17646" y="13796"/>
                </a:lnTo>
                <a:lnTo>
                  <a:pt x="17499" y="13726"/>
                </a:lnTo>
                <a:lnTo>
                  <a:pt x="17341" y="13641"/>
                </a:lnTo>
                <a:lnTo>
                  <a:pt x="17216" y="13528"/>
                </a:lnTo>
                <a:lnTo>
                  <a:pt x="17103" y="13386"/>
                </a:lnTo>
                <a:lnTo>
                  <a:pt x="17024" y="13259"/>
                </a:lnTo>
                <a:lnTo>
                  <a:pt x="16934" y="13118"/>
                </a:lnTo>
                <a:lnTo>
                  <a:pt x="16889" y="12991"/>
                </a:lnTo>
                <a:lnTo>
                  <a:pt x="16889" y="12849"/>
                </a:lnTo>
                <a:lnTo>
                  <a:pt x="16889" y="12383"/>
                </a:lnTo>
                <a:lnTo>
                  <a:pt x="16889" y="11662"/>
                </a:lnTo>
                <a:lnTo>
                  <a:pt x="16889" y="10701"/>
                </a:lnTo>
                <a:lnTo>
                  <a:pt x="16889" y="9640"/>
                </a:lnTo>
                <a:lnTo>
                  <a:pt x="16889" y="8566"/>
                </a:lnTo>
                <a:lnTo>
                  <a:pt x="16889" y="7478"/>
                </a:lnTo>
                <a:lnTo>
                  <a:pt x="16889" y="6502"/>
                </a:lnTo>
                <a:lnTo>
                  <a:pt x="16889" y="5739"/>
                </a:lnTo>
                <a:lnTo>
                  <a:pt x="16674" y="5894"/>
                </a:lnTo>
                <a:lnTo>
                  <a:pt x="16414" y="6036"/>
                </a:lnTo>
                <a:lnTo>
                  <a:pt x="16154" y="6177"/>
                </a:lnTo>
                <a:lnTo>
                  <a:pt x="15849" y="6248"/>
                </a:lnTo>
                <a:lnTo>
                  <a:pt x="15544" y="6304"/>
                </a:lnTo>
                <a:lnTo>
                  <a:pt x="15217" y="6332"/>
                </a:lnTo>
                <a:lnTo>
                  <a:pt x="14866" y="6361"/>
                </a:lnTo>
                <a:lnTo>
                  <a:pt x="14550" y="6361"/>
                </a:lnTo>
                <a:lnTo>
                  <a:pt x="14200" y="6332"/>
                </a:lnTo>
                <a:lnTo>
                  <a:pt x="13850" y="6276"/>
                </a:lnTo>
                <a:lnTo>
                  <a:pt x="13522" y="6219"/>
                </a:lnTo>
                <a:lnTo>
                  <a:pt x="13206" y="6149"/>
                </a:lnTo>
                <a:lnTo>
                  <a:pt x="12901" y="6064"/>
                </a:lnTo>
                <a:lnTo>
                  <a:pt x="12618" y="5951"/>
                </a:lnTo>
                <a:lnTo>
                  <a:pt x="12358" y="5838"/>
                </a:lnTo>
                <a:lnTo>
                  <a:pt x="12121" y="5739"/>
                </a:lnTo>
                <a:lnTo>
                  <a:pt x="11941" y="5626"/>
                </a:lnTo>
                <a:lnTo>
                  <a:pt x="11794" y="5513"/>
                </a:lnTo>
                <a:lnTo>
                  <a:pt x="11658" y="5414"/>
                </a:lnTo>
                <a:lnTo>
                  <a:pt x="11556" y="5301"/>
                </a:lnTo>
                <a:lnTo>
                  <a:pt x="11466" y="5187"/>
                </a:lnTo>
                <a:lnTo>
                  <a:pt x="11398" y="5089"/>
                </a:lnTo>
                <a:lnTo>
                  <a:pt x="11376" y="4947"/>
                </a:lnTo>
                <a:lnTo>
                  <a:pt x="11353" y="4834"/>
                </a:lnTo>
                <a:lnTo>
                  <a:pt x="11353" y="4707"/>
                </a:lnTo>
                <a:lnTo>
                  <a:pt x="11376" y="4565"/>
                </a:lnTo>
                <a:lnTo>
                  <a:pt x="11443" y="4410"/>
                </a:lnTo>
                <a:lnTo>
                  <a:pt x="11511" y="4240"/>
                </a:lnTo>
                <a:lnTo>
                  <a:pt x="11703" y="3887"/>
                </a:lnTo>
                <a:lnTo>
                  <a:pt x="11986" y="3505"/>
                </a:lnTo>
                <a:lnTo>
                  <a:pt x="12144" y="3265"/>
                </a:lnTo>
                <a:lnTo>
                  <a:pt x="12246" y="3025"/>
                </a:lnTo>
                <a:lnTo>
                  <a:pt x="12336" y="2756"/>
                </a:lnTo>
                <a:lnTo>
                  <a:pt x="12404" y="2445"/>
                </a:lnTo>
                <a:lnTo>
                  <a:pt x="12438" y="2176"/>
                </a:lnTo>
                <a:lnTo>
                  <a:pt x="12438" y="1880"/>
                </a:lnTo>
                <a:lnTo>
                  <a:pt x="12404" y="1583"/>
                </a:lnTo>
                <a:lnTo>
                  <a:pt x="12336" y="1314"/>
                </a:lnTo>
                <a:lnTo>
                  <a:pt x="12246" y="1046"/>
                </a:lnTo>
                <a:lnTo>
                  <a:pt x="12099" y="791"/>
                </a:lnTo>
                <a:lnTo>
                  <a:pt x="12008" y="692"/>
                </a:lnTo>
                <a:lnTo>
                  <a:pt x="11918" y="579"/>
                </a:lnTo>
                <a:lnTo>
                  <a:pt x="11816" y="466"/>
                </a:lnTo>
                <a:lnTo>
                  <a:pt x="11703" y="381"/>
                </a:lnTo>
                <a:lnTo>
                  <a:pt x="11579" y="310"/>
                </a:lnTo>
                <a:lnTo>
                  <a:pt x="11443" y="226"/>
                </a:lnTo>
                <a:lnTo>
                  <a:pt x="11297" y="169"/>
                </a:lnTo>
                <a:lnTo>
                  <a:pt x="11138" y="113"/>
                </a:lnTo>
                <a:lnTo>
                  <a:pt x="10969" y="56"/>
                </a:lnTo>
                <a:lnTo>
                  <a:pt x="10800" y="28"/>
                </a:lnTo>
                <a:lnTo>
                  <a:pt x="10619" y="28"/>
                </a:lnTo>
                <a:lnTo>
                  <a:pt x="10404" y="28"/>
                </a:lnTo>
                <a:lnTo>
                  <a:pt x="10257" y="28"/>
                </a:lnTo>
                <a:lnTo>
                  <a:pt x="10076" y="56"/>
                </a:lnTo>
                <a:lnTo>
                  <a:pt x="9952" y="84"/>
                </a:lnTo>
                <a:lnTo>
                  <a:pt x="9794" y="141"/>
                </a:lnTo>
                <a:lnTo>
                  <a:pt x="9692" y="226"/>
                </a:lnTo>
                <a:lnTo>
                  <a:pt x="9557" y="282"/>
                </a:lnTo>
                <a:lnTo>
                  <a:pt x="9455" y="381"/>
                </a:lnTo>
                <a:lnTo>
                  <a:pt x="9365" y="466"/>
                </a:lnTo>
                <a:lnTo>
                  <a:pt x="9274" y="579"/>
                </a:lnTo>
                <a:lnTo>
                  <a:pt x="9184" y="692"/>
                </a:lnTo>
                <a:lnTo>
                  <a:pt x="9128" y="791"/>
                </a:lnTo>
                <a:lnTo>
                  <a:pt x="9060" y="932"/>
                </a:lnTo>
                <a:lnTo>
                  <a:pt x="8969" y="1201"/>
                </a:lnTo>
                <a:lnTo>
                  <a:pt x="8913" y="1498"/>
                </a:lnTo>
                <a:lnTo>
                  <a:pt x="8890" y="1795"/>
                </a:lnTo>
                <a:lnTo>
                  <a:pt x="8890" y="2120"/>
                </a:lnTo>
                <a:lnTo>
                  <a:pt x="8913" y="2445"/>
                </a:lnTo>
                <a:lnTo>
                  <a:pt x="8969" y="2756"/>
                </a:lnTo>
                <a:lnTo>
                  <a:pt x="9060" y="3081"/>
                </a:lnTo>
                <a:lnTo>
                  <a:pt x="9173" y="3378"/>
                </a:lnTo>
                <a:lnTo>
                  <a:pt x="9297" y="3647"/>
                </a:lnTo>
                <a:lnTo>
                  <a:pt x="9466" y="3887"/>
                </a:lnTo>
                <a:lnTo>
                  <a:pt x="9579" y="4085"/>
                </a:lnTo>
                <a:lnTo>
                  <a:pt x="9670" y="4269"/>
                </a:lnTo>
                <a:lnTo>
                  <a:pt x="9726" y="4467"/>
                </a:lnTo>
                <a:lnTo>
                  <a:pt x="9771" y="4650"/>
                </a:lnTo>
                <a:lnTo>
                  <a:pt x="9771" y="4834"/>
                </a:lnTo>
                <a:lnTo>
                  <a:pt x="9749" y="5032"/>
                </a:lnTo>
                <a:lnTo>
                  <a:pt x="9715" y="5216"/>
                </a:lnTo>
                <a:lnTo>
                  <a:pt x="9625" y="5385"/>
                </a:lnTo>
                <a:lnTo>
                  <a:pt x="9534" y="5513"/>
                </a:lnTo>
                <a:lnTo>
                  <a:pt x="9410" y="5626"/>
                </a:lnTo>
                <a:lnTo>
                  <a:pt x="9229" y="5710"/>
                </a:lnTo>
                <a:lnTo>
                  <a:pt x="9060" y="5767"/>
                </a:lnTo>
                <a:lnTo>
                  <a:pt x="8845" y="5767"/>
                </a:lnTo>
                <a:lnTo>
                  <a:pt x="8585" y="5739"/>
                </a:lnTo>
                <a:lnTo>
                  <a:pt x="8325" y="5654"/>
                </a:lnTo>
                <a:lnTo>
                  <a:pt x="8020" y="5513"/>
                </a:lnTo>
                <a:lnTo>
                  <a:pt x="7840" y="5442"/>
                </a:lnTo>
                <a:lnTo>
                  <a:pt x="7648" y="5385"/>
                </a:lnTo>
                <a:lnTo>
                  <a:pt x="7433" y="5329"/>
                </a:lnTo>
                <a:lnTo>
                  <a:pt x="7241" y="5301"/>
                </a:lnTo>
                <a:lnTo>
                  <a:pt x="6755" y="5301"/>
                </a:lnTo>
                <a:lnTo>
                  <a:pt x="6281" y="5329"/>
                </a:lnTo>
                <a:lnTo>
                  <a:pt x="5784" y="5385"/>
                </a:lnTo>
                <a:lnTo>
                  <a:pt x="5264" y="5498"/>
                </a:lnTo>
                <a:lnTo>
                  <a:pt x="4744" y="5597"/>
                </a:lnTo>
                <a:lnTo>
                  <a:pt x="4247" y="5739"/>
                </a:lnTo>
                <a:lnTo>
                  <a:pt x="4202" y="5894"/>
                </a:lnTo>
                <a:lnTo>
                  <a:pt x="4202" y="6191"/>
                </a:lnTo>
                <a:lnTo>
                  <a:pt x="4202" y="6545"/>
                </a:lnTo>
                <a:lnTo>
                  <a:pt x="4225" y="6954"/>
                </a:lnTo>
                <a:lnTo>
                  <a:pt x="4315" y="7930"/>
                </a:lnTo>
                <a:lnTo>
                  <a:pt x="4394" y="9018"/>
                </a:lnTo>
                <a:lnTo>
                  <a:pt x="4439" y="9570"/>
                </a:lnTo>
                <a:lnTo>
                  <a:pt x="4462" y="10107"/>
                </a:lnTo>
                <a:lnTo>
                  <a:pt x="4484" y="10630"/>
                </a:lnTo>
                <a:lnTo>
                  <a:pt x="4507" y="11082"/>
                </a:lnTo>
                <a:lnTo>
                  <a:pt x="4484" y="11520"/>
                </a:lnTo>
                <a:lnTo>
                  <a:pt x="4439" y="11874"/>
                </a:lnTo>
                <a:lnTo>
                  <a:pt x="4394" y="12029"/>
                </a:lnTo>
                <a:lnTo>
                  <a:pt x="4349" y="12171"/>
                </a:lnTo>
                <a:lnTo>
                  <a:pt x="4315" y="12284"/>
                </a:lnTo>
                <a:lnTo>
                  <a:pt x="4247" y="12354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>
        <p:nvSpPr>
          <p:cNvPr id="9" name="Puzzle4"/>
          <p:cNvSpPr>
            <a:spLocks noEditPoints="1" noChangeArrowheads="1"/>
          </p:cNvSpPr>
          <p:nvPr/>
        </p:nvSpPr>
        <p:spPr bwMode="auto">
          <a:xfrm>
            <a:off x="3723695" y="1461579"/>
            <a:ext cx="974150" cy="1422845"/>
          </a:xfrm>
          <a:custGeom>
            <a:avLst/>
            <a:gdLst>
              <a:gd name="T0" fmla="*/ 8307 w 21600"/>
              <a:gd name="T1" fmla="*/ 11593 h 21600"/>
              <a:gd name="T2" fmla="*/ 453 w 21600"/>
              <a:gd name="T3" fmla="*/ 16938 h 21600"/>
              <a:gd name="T4" fmla="*/ 11500 w 21600"/>
              <a:gd name="T5" fmla="*/ 21600 h 21600"/>
              <a:gd name="T6" fmla="*/ 20920 w 21600"/>
              <a:gd name="T7" fmla="*/ 16751 h 21600"/>
              <a:gd name="T8" fmla="*/ 13972 w 21600"/>
              <a:gd name="T9" fmla="*/ 10888 h 21600"/>
              <a:gd name="T10" fmla="*/ 21033 w 21600"/>
              <a:gd name="T11" fmla="*/ 4716 h 21600"/>
              <a:gd name="T12" fmla="*/ 11102 w 21600"/>
              <a:gd name="T13" fmla="*/ 11 h 21600"/>
              <a:gd name="T14" fmla="*/ 453 w 21600"/>
              <a:gd name="T15" fmla="*/ 4716 h 21600"/>
              <a:gd name="T16" fmla="*/ 2076 w 21600"/>
              <a:gd name="T17" fmla="*/ 5664 h 21600"/>
              <a:gd name="T18" fmla="*/ 20203 w 21600"/>
              <a:gd name="T19" fmla="*/ 1598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3813" y="10590"/>
                </a:moveTo>
                <a:lnTo>
                  <a:pt x="3927" y="10513"/>
                </a:lnTo>
                <a:lnTo>
                  <a:pt x="4078" y="10425"/>
                </a:lnTo>
                <a:lnTo>
                  <a:pt x="4210" y="10359"/>
                </a:lnTo>
                <a:lnTo>
                  <a:pt x="4361" y="10315"/>
                </a:lnTo>
                <a:lnTo>
                  <a:pt x="4682" y="10237"/>
                </a:lnTo>
                <a:lnTo>
                  <a:pt x="5041" y="10193"/>
                </a:lnTo>
                <a:lnTo>
                  <a:pt x="5456" y="10171"/>
                </a:lnTo>
                <a:lnTo>
                  <a:pt x="5853" y="10193"/>
                </a:lnTo>
                <a:lnTo>
                  <a:pt x="6249" y="10260"/>
                </a:lnTo>
                <a:lnTo>
                  <a:pt x="6646" y="10337"/>
                </a:lnTo>
                <a:lnTo>
                  <a:pt x="7004" y="10469"/>
                </a:lnTo>
                <a:lnTo>
                  <a:pt x="7363" y="10612"/>
                </a:lnTo>
                <a:lnTo>
                  <a:pt x="7665" y="10788"/>
                </a:lnTo>
                <a:lnTo>
                  <a:pt x="7911" y="10998"/>
                </a:lnTo>
                <a:lnTo>
                  <a:pt x="8024" y="11097"/>
                </a:lnTo>
                <a:lnTo>
                  <a:pt x="8137" y="11207"/>
                </a:lnTo>
                <a:lnTo>
                  <a:pt x="8194" y="11340"/>
                </a:lnTo>
                <a:lnTo>
                  <a:pt x="8269" y="11461"/>
                </a:lnTo>
                <a:lnTo>
                  <a:pt x="8307" y="11593"/>
                </a:lnTo>
                <a:lnTo>
                  <a:pt x="8307" y="11714"/>
                </a:lnTo>
                <a:lnTo>
                  <a:pt x="8307" y="11868"/>
                </a:lnTo>
                <a:lnTo>
                  <a:pt x="8307" y="12012"/>
                </a:lnTo>
                <a:lnTo>
                  <a:pt x="8194" y="12265"/>
                </a:lnTo>
                <a:lnTo>
                  <a:pt x="8062" y="12519"/>
                </a:lnTo>
                <a:lnTo>
                  <a:pt x="7873" y="12706"/>
                </a:lnTo>
                <a:lnTo>
                  <a:pt x="7627" y="12904"/>
                </a:lnTo>
                <a:lnTo>
                  <a:pt x="7363" y="13048"/>
                </a:lnTo>
                <a:lnTo>
                  <a:pt x="7080" y="13180"/>
                </a:lnTo>
                <a:lnTo>
                  <a:pt x="6759" y="13257"/>
                </a:lnTo>
                <a:lnTo>
                  <a:pt x="6419" y="13345"/>
                </a:lnTo>
                <a:lnTo>
                  <a:pt x="6098" y="13389"/>
                </a:lnTo>
                <a:lnTo>
                  <a:pt x="5739" y="13389"/>
                </a:lnTo>
                <a:lnTo>
                  <a:pt x="5418" y="13389"/>
                </a:lnTo>
                <a:lnTo>
                  <a:pt x="5079" y="13345"/>
                </a:lnTo>
                <a:lnTo>
                  <a:pt x="4758" y="13301"/>
                </a:lnTo>
                <a:lnTo>
                  <a:pt x="4474" y="13213"/>
                </a:lnTo>
                <a:lnTo>
                  <a:pt x="4172" y="13114"/>
                </a:lnTo>
                <a:lnTo>
                  <a:pt x="3965" y="12982"/>
                </a:lnTo>
                <a:lnTo>
                  <a:pt x="3738" y="12838"/>
                </a:lnTo>
                <a:lnTo>
                  <a:pt x="3493" y="12706"/>
                </a:lnTo>
                <a:lnTo>
                  <a:pt x="3228" y="12607"/>
                </a:lnTo>
                <a:lnTo>
                  <a:pt x="2945" y="12519"/>
                </a:lnTo>
                <a:lnTo>
                  <a:pt x="2700" y="12431"/>
                </a:lnTo>
                <a:lnTo>
                  <a:pt x="2397" y="12375"/>
                </a:lnTo>
                <a:lnTo>
                  <a:pt x="2152" y="12331"/>
                </a:lnTo>
                <a:lnTo>
                  <a:pt x="1888" y="12309"/>
                </a:lnTo>
                <a:lnTo>
                  <a:pt x="1642" y="12309"/>
                </a:lnTo>
                <a:lnTo>
                  <a:pt x="1397" y="12331"/>
                </a:lnTo>
                <a:lnTo>
                  <a:pt x="1170" y="12397"/>
                </a:lnTo>
                <a:lnTo>
                  <a:pt x="962" y="12453"/>
                </a:lnTo>
                <a:lnTo>
                  <a:pt x="774" y="12563"/>
                </a:lnTo>
                <a:lnTo>
                  <a:pt x="623" y="12684"/>
                </a:lnTo>
                <a:lnTo>
                  <a:pt x="528" y="12838"/>
                </a:lnTo>
                <a:lnTo>
                  <a:pt x="453" y="13026"/>
                </a:lnTo>
                <a:lnTo>
                  <a:pt x="339" y="13477"/>
                </a:lnTo>
                <a:lnTo>
                  <a:pt x="226" y="13984"/>
                </a:lnTo>
                <a:lnTo>
                  <a:pt x="151" y="14535"/>
                </a:lnTo>
                <a:lnTo>
                  <a:pt x="113" y="15075"/>
                </a:lnTo>
                <a:lnTo>
                  <a:pt x="113" y="15626"/>
                </a:lnTo>
                <a:lnTo>
                  <a:pt x="151" y="16133"/>
                </a:lnTo>
                <a:lnTo>
                  <a:pt x="188" y="16376"/>
                </a:lnTo>
                <a:lnTo>
                  <a:pt x="264" y="16585"/>
                </a:lnTo>
                <a:lnTo>
                  <a:pt x="339" y="16773"/>
                </a:lnTo>
                <a:lnTo>
                  <a:pt x="453" y="16938"/>
                </a:lnTo>
                <a:lnTo>
                  <a:pt x="1095" y="16883"/>
                </a:lnTo>
                <a:lnTo>
                  <a:pt x="1963" y="16795"/>
                </a:lnTo>
                <a:lnTo>
                  <a:pt x="2945" y="16751"/>
                </a:lnTo>
                <a:lnTo>
                  <a:pt x="3965" y="16706"/>
                </a:lnTo>
                <a:lnTo>
                  <a:pt x="5022" y="16684"/>
                </a:lnTo>
                <a:lnTo>
                  <a:pt x="5947" y="16684"/>
                </a:lnTo>
                <a:lnTo>
                  <a:pt x="6759" y="16706"/>
                </a:lnTo>
                <a:lnTo>
                  <a:pt x="7363" y="16751"/>
                </a:lnTo>
                <a:lnTo>
                  <a:pt x="7948" y="16839"/>
                </a:lnTo>
                <a:lnTo>
                  <a:pt x="8458" y="16916"/>
                </a:lnTo>
                <a:lnTo>
                  <a:pt x="8893" y="17026"/>
                </a:lnTo>
                <a:lnTo>
                  <a:pt x="9289" y="17158"/>
                </a:lnTo>
                <a:lnTo>
                  <a:pt x="9572" y="17280"/>
                </a:lnTo>
                <a:lnTo>
                  <a:pt x="9799" y="17412"/>
                </a:lnTo>
                <a:lnTo>
                  <a:pt x="9969" y="17555"/>
                </a:lnTo>
                <a:lnTo>
                  <a:pt x="10120" y="17687"/>
                </a:lnTo>
                <a:lnTo>
                  <a:pt x="10158" y="17831"/>
                </a:lnTo>
                <a:lnTo>
                  <a:pt x="10195" y="17974"/>
                </a:lnTo>
                <a:lnTo>
                  <a:pt x="10158" y="18128"/>
                </a:lnTo>
                <a:lnTo>
                  <a:pt x="10082" y="18271"/>
                </a:lnTo>
                <a:lnTo>
                  <a:pt x="9969" y="18426"/>
                </a:lnTo>
                <a:lnTo>
                  <a:pt x="9837" y="18569"/>
                </a:lnTo>
                <a:lnTo>
                  <a:pt x="9648" y="18701"/>
                </a:lnTo>
                <a:lnTo>
                  <a:pt x="9440" y="18822"/>
                </a:lnTo>
                <a:lnTo>
                  <a:pt x="9213" y="18999"/>
                </a:lnTo>
                <a:lnTo>
                  <a:pt x="9044" y="19186"/>
                </a:lnTo>
                <a:lnTo>
                  <a:pt x="8893" y="19395"/>
                </a:lnTo>
                <a:lnTo>
                  <a:pt x="8817" y="19627"/>
                </a:lnTo>
                <a:lnTo>
                  <a:pt x="8779" y="19858"/>
                </a:lnTo>
                <a:lnTo>
                  <a:pt x="8779" y="20112"/>
                </a:lnTo>
                <a:lnTo>
                  <a:pt x="8855" y="20354"/>
                </a:lnTo>
                <a:lnTo>
                  <a:pt x="8968" y="20586"/>
                </a:lnTo>
                <a:lnTo>
                  <a:pt x="9138" y="20817"/>
                </a:lnTo>
                <a:lnTo>
                  <a:pt x="9365" y="21026"/>
                </a:lnTo>
                <a:lnTo>
                  <a:pt x="9610" y="21192"/>
                </a:lnTo>
                <a:lnTo>
                  <a:pt x="9950" y="21368"/>
                </a:lnTo>
                <a:lnTo>
                  <a:pt x="10120" y="21445"/>
                </a:lnTo>
                <a:lnTo>
                  <a:pt x="10346" y="21511"/>
                </a:lnTo>
                <a:lnTo>
                  <a:pt x="10516" y="21555"/>
                </a:lnTo>
                <a:lnTo>
                  <a:pt x="10743" y="21600"/>
                </a:lnTo>
                <a:lnTo>
                  <a:pt x="10988" y="21644"/>
                </a:lnTo>
                <a:lnTo>
                  <a:pt x="11215" y="21666"/>
                </a:lnTo>
                <a:lnTo>
                  <a:pt x="11498" y="21666"/>
                </a:lnTo>
                <a:lnTo>
                  <a:pt x="11762" y="21666"/>
                </a:lnTo>
                <a:lnTo>
                  <a:pt x="12253" y="21644"/>
                </a:lnTo>
                <a:lnTo>
                  <a:pt x="12763" y="21577"/>
                </a:lnTo>
                <a:lnTo>
                  <a:pt x="13197" y="21467"/>
                </a:lnTo>
                <a:lnTo>
                  <a:pt x="13556" y="21346"/>
                </a:lnTo>
                <a:lnTo>
                  <a:pt x="13896" y="21192"/>
                </a:lnTo>
                <a:lnTo>
                  <a:pt x="14179" y="21026"/>
                </a:lnTo>
                <a:lnTo>
                  <a:pt x="14444" y="20839"/>
                </a:lnTo>
                <a:lnTo>
                  <a:pt x="14576" y="20641"/>
                </a:lnTo>
                <a:lnTo>
                  <a:pt x="14727" y="20431"/>
                </a:lnTo>
                <a:lnTo>
                  <a:pt x="14765" y="20200"/>
                </a:lnTo>
                <a:lnTo>
                  <a:pt x="14802" y="19991"/>
                </a:lnTo>
                <a:lnTo>
                  <a:pt x="14727" y="19759"/>
                </a:lnTo>
                <a:lnTo>
                  <a:pt x="14613" y="19550"/>
                </a:lnTo>
                <a:lnTo>
                  <a:pt x="14444" y="19307"/>
                </a:lnTo>
                <a:lnTo>
                  <a:pt x="14217" y="19098"/>
                </a:lnTo>
                <a:lnTo>
                  <a:pt x="13934" y="18911"/>
                </a:lnTo>
                <a:lnTo>
                  <a:pt x="13669" y="18745"/>
                </a:lnTo>
                <a:lnTo>
                  <a:pt x="13462" y="18547"/>
                </a:lnTo>
                <a:lnTo>
                  <a:pt x="13311" y="18337"/>
                </a:lnTo>
                <a:lnTo>
                  <a:pt x="13197" y="18150"/>
                </a:lnTo>
                <a:lnTo>
                  <a:pt x="13122" y="17941"/>
                </a:lnTo>
                <a:lnTo>
                  <a:pt x="13122" y="17720"/>
                </a:lnTo>
                <a:lnTo>
                  <a:pt x="13122" y="17533"/>
                </a:lnTo>
                <a:lnTo>
                  <a:pt x="13197" y="17346"/>
                </a:lnTo>
                <a:lnTo>
                  <a:pt x="13273" y="17158"/>
                </a:lnTo>
                <a:lnTo>
                  <a:pt x="13386" y="16982"/>
                </a:lnTo>
                <a:lnTo>
                  <a:pt x="13537" y="16839"/>
                </a:lnTo>
                <a:lnTo>
                  <a:pt x="13707" y="16706"/>
                </a:lnTo>
                <a:lnTo>
                  <a:pt x="13896" y="16607"/>
                </a:lnTo>
                <a:lnTo>
                  <a:pt x="14104" y="16519"/>
                </a:lnTo>
                <a:lnTo>
                  <a:pt x="14330" y="16453"/>
                </a:lnTo>
                <a:lnTo>
                  <a:pt x="14538" y="16431"/>
                </a:lnTo>
                <a:lnTo>
                  <a:pt x="14897" y="16453"/>
                </a:lnTo>
                <a:lnTo>
                  <a:pt x="15406" y="16497"/>
                </a:lnTo>
                <a:lnTo>
                  <a:pt x="16105" y="16541"/>
                </a:lnTo>
                <a:lnTo>
                  <a:pt x="16898" y="16607"/>
                </a:lnTo>
                <a:lnTo>
                  <a:pt x="17804" y="16651"/>
                </a:lnTo>
                <a:lnTo>
                  <a:pt x="18786" y="16684"/>
                </a:lnTo>
                <a:lnTo>
                  <a:pt x="19844" y="16728"/>
                </a:lnTo>
                <a:lnTo>
                  <a:pt x="20920" y="16751"/>
                </a:lnTo>
                <a:lnTo>
                  <a:pt x="21109" y="16497"/>
                </a:lnTo>
                <a:lnTo>
                  <a:pt x="21241" y="16222"/>
                </a:lnTo>
                <a:lnTo>
                  <a:pt x="21392" y="15946"/>
                </a:lnTo>
                <a:lnTo>
                  <a:pt x="21467" y="15648"/>
                </a:lnTo>
                <a:lnTo>
                  <a:pt x="21543" y="15351"/>
                </a:lnTo>
                <a:lnTo>
                  <a:pt x="21618" y="15042"/>
                </a:lnTo>
                <a:lnTo>
                  <a:pt x="21618" y="14745"/>
                </a:lnTo>
                <a:lnTo>
                  <a:pt x="21618" y="14447"/>
                </a:lnTo>
                <a:lnTo>
                  <a:pt x="21618" y="14150"/>
                </a:lnTo>
                <a:lnTo>
                  <a:pt x="21581" y="13852"/>
                </a:lnTo>
                <a:lnTo>
                  <a:pt x="21505" y="13577"/>
                </a:lnTo>
                <a:lnTo>
                  <a:pt x="21430" y="13301"/>
                </a:lnTo>
                <a:lnTo>
                  <a:pt x="21354" y="13048"/>
                </a:lnTo>
                <a:lnTo>
                  <a:pt x="21241" y="12816"/>
                </a:lnTo>
                <a:lnTo>
                  <a:pt x="21146" y="12607"/>
                </a:lnTo>
                <a:lnTo>
                  <a:pt x="21033" y="12431"/>
                </a:lnTo>
                <a:lnTo>
                  <a:pt x="20920" y="12265"/>
                </a:lnTo>
                <a:lnTo>
                  <a:pt x="20769" y="12144"/>
                </a:lnTo>
                <a:lnTo>
                  <a:pt x="20637" y="12034"/>
                </a:lnTo>
                <a:lnTo>
                  <a:pt x="20486" y="11946"/>
                </a:lnTo>
                <a:lnTo>
                  <a:pt x="20297" y="11891"/>
                </a:lnTo>
                <a:lnTo>
                  <a:pt x="20165" y="11846"/>
                </a:lnTo>
                <a:lnTo>
                  <a:pt x="19976" y="11824"/>
                </a:lnTo>
                <a:lnTo>
                  <a:pt x="19806" y="11802"/>
                </a:lnTo>
                <a:lnTo>
                  <a:pt x="19390" y="11824"/>
                </a:lnTo>
                <a:lnTo>
                  <a:pt x="18956" y="11891"/>
                </a:lnTo>
                <a:lnTo>
                  <a:pt x="18503" y="11968"/>
                </a:lnTo>
                <a:lnTo>
                  <a:pt x="17993" y="12078"/>
                </a:lnTo>
                <a:lnTo>
                  <a:pt x="17653" y="12144"/>
                </a:lnTo>
                <a:lnTo>
                  <a:pt x="17332" y="12199"/>
                </a:lnTo>
                <a:lnTo>
                  <a:pt x="17049" y="12221"/>
                </a:lnTo>
                <a:lnTo>
                  <a:pt x="16747" y="12243"/>
                </a:lnTo>
                <a:lnTo>
                  <a:pt x="16464" y="12243"/>
                </a:lnTo>
                <a:lnTo>
                  <a:pt x="16218" y="12243"/>
                </a:lnTo>
                <a:lnTo>
                  <a:pt x="15992" y="12221"/>
                </a:lnTo>
                <a:lnTo>
                  <a:pt x="15746" y="12199"/>
                </a:lnTo>
                <a:lnTo>
                  <a:pt x="15520" y="12155"/>
                </a:lnTo>
                <a:lnTo>
                  <a:pt x="15350" y="12122"/>
                </a:lnTo>
                <a:lnTo>
                  <a:pt x="15161" y="12056"/>
                </a:lnTo>
                <a:lnTo>
                  <a:pt x="14972" y="11990"/>
                </a:lnTo>
                <a:lnTo>
                  <a:pt x="14689" y="11846"/>
                </a:lnTo>
                <a:lnTo>
                  <a:pt x="14444" y="11670"/>
                </a:lnTo>
                <a:lnTo>
                  <a:pt x="14255" y="11483"/>
                </a:lnTo>
                <a:lnTo>
                  <a:pt x="14104" y="11295"/>
                </a:lnTo>
                <a:lnTo>
                  <a:pt x="14028" y="11086"/>
                </a:lnTo>
                <a:lnTo>
                  <a:pt x="13972" y="10888"/>
                </a:lnTo>
                <a:lnTo>
                  <a:pt x="13972" y="10700"/>
                </a:lnTo>
                <a:lnTo>
                  <a:pt x="14009" y="10513"/>
                </a:lnTo>
                <a:lnTo>
                  <a:pt x="14066" y="10359"/>
                </a:lnTo>
                <a:lnTo>
                  <a:pt x="14179" y="10215"/>
                </a:lnTo>
                <a:lnTo>
                  <a:pt x="14406" y="10006"/>
                </a:lnTo>
                <a:lnTo>
                  <a:pt x="14651" y="9830"/>
                </a:lnTo>
                <a:lnTo>
                  <a:pt x="14878" y="9686"/>
                </a:lnTo>
                <a:lnTo>
                  <a:pt x="15123" y="9554"/>
                </a:lnTo>
                <a:lnTo>
                  <a:pt x="15350" y="9477"/>
                </a:lnTo>
                <a:lnTo>
                  <a:pt x="15558" y="9411"/>
                </a:lnTo>
                <a:lnTo>
                  <a:pt x="15803" y="9345"/>
                </a:lnTo>
                <a:lnTo>
                  <a:pt x="16030" y="9323"/>
                </a:lnTo>
                <a:lnTo>
                  <a:pt x="16256" y="9301"/>
                </a:lnTo>
                <a:lnTo>
                  <a:pt x="16464" y="9323"/>
                </a:lnTo>
                <a:lnTo>
                  <a:pt x="16690" y="9345"/>
                </a:lnTo>
                <a:lnTo>
                  <a:pt x="16898" y="9367"/>
                </a:lnTo>
                <a:lnTo>
                  <a:pt x="17332" y="9477"/>
                </a:lnTo>
                <a:lnTo>
                  <a:pt x="17767" y="9598"/>
                </a:lnTo>
                <a:lnTo>
                  <a:pt x="18163" y="9731"/>
                </a:lnTo>
                <a:lnTo>
                  <a:pt x="18597" y="9874"/>
                </a:lnTo>
                <a:lnTo>
                  <a:pt x="18994" y="10006"/>
                </a:lnTo>
                <a:lnTo>
                  <a:pt x="19428" y="10083"/>
                </a:lnTo>
                <a:lnTo>
                  <a:pt x="19617" y="10127"/>
                </a:lnTo>
                <a:lnTo>
                  <a:pt x="19844" y="10149"/>
                </a:lnTo>
                <a:lnTo>
                  <a:pt x="20013" y="10149"/>
                </a:lnTo>
                <a:lnTo>
                  <a:pt x="20240" y="10127"/>
                </a:lnTo>
                <a:lnTo>
                  <a:pt x="20410" y="10105"/>
                </a:lnTo>
                <a:lnTo>
                  <a:pt x="20637" y="10061"/>
                </a:lnTo>
                <a:lnTo>
                  <a:pt x="20844" y="9984"/>
                </a:lnTo>
                <a:lnTo>
                  <a:pt x="21033" y="9896"/>
                </a:lnTo>
                <a:lnTo>
                  <a:pt x="21146" y="9830"/>
                </a:lnTo>
                <a:lnTo>
                  <a:pt x="21203" y="9753"/>
                </a:lnTo>
                <a:lnTo>
                  <a:pt x="21279" y="9642"/>
                </a:lnTo>
                <a:lnTo>
                  <a:pt x="21354" y="9521"/>
                </a:lnTo>
                <a:lnTo>
                  <a:pt x="21430" y="9246"/>
                </a:lnTo>
                <a:lnTo>
                  <a:pt x="21430" y="8904"/>
                </a:lnTo>
                <a:lnTo>
                  <a:pt x="21430" y="8540"/>
                </a:lnTo>
                <a:lnTo>
                  <a:pt x="21392" y="8144"/>
                </a:lnTo>
                <a:lnTo>
                  <a:pt x="21354" y="7714"/>
                </a:lnTo>
                <a:lnTo>
                  <a:pt x="21279" y="7295"/>
                </a:lnTo>
                <a:lnTo>
                  <a:pt x="21146" y="6446"/>
                </a:lnTo>
                <a:lnTo>
                  <a:pt x="20995" y="5686"/>
                </a:lnTo>
                <a:lnTo>
                  <a:pt x="20958" y="5366"/>
                </a:lnTo>
                <a:lnTo>
                  <a:pt x="20958" y="5091"/>
                </a:lnTo>
                <a:lnTo>
                  <a:pt x="20958" y="4860"/>
                </a:lnTo>
                <a:lnTo>
                  <a:pt x="21033" y="4716"/>
                </a:lnTo>
                <a:lnTo>
                  <a:pt x="20637" y="4860"/>
                </a:lnTo>
                <a:lnTo>
                  <a:pt x="20127" y="4992"/>
                </a:lnTo>
                <a:lnTo>
                  <a:pt x="19617" y="5069"/>
                </a:lnTo>
                <a:lnTo>
                  <a:pt x="19032" y="5157"/>
                </a:lnTo>
                <a:lnTo>
                  <a:pt x="18465" y="5201"/>
                </a:lnTo>
                <a:lnTo>
                  <a:pt x="17842" y="5245"/>
                </a:lnTo>
                <a:lnTo>
                  <a:pt x="17219" y="5267"/>
                </a:lnTo>
                <a:lnTo>
                  <a:pt x="16615" y="5267"/>
                </a:lnTo>
                <a:lnTo>
                  <a:pt x="15992" y="5245"/>
                </a:lnTo>
                <a:lnTo>
                  <a:pt x="15369" y="5201"/>
                </a:lnTo>
                <a:lnTo>
                  <a:pt x="14840" y="5157"/>
                </a:lnTo>
                <a:lnTo>
                  <a:pt x="14293" y="5091"/>
                </a:lnTo>
                <a:lnTo>
                  <a:pt x="13783" y="5014"/>
                </a:lnTo>
                <a:lnTo>
                  <a:pt x="13386" y="4926"/>
                </a:lnTo>
                <a:lnTo>
                  <a:pt x="13027" y="4815"/>
                </a:lnTo>
                <a:lnTo>
                  <a:pt x="12725" y="4716"/>
                </a:lnTo>
                <a:lnTo>
                  <a:pt x="12480" y="4606"/>
                </a:lnTo>
                <a:lnTo>
                  <a:pt x="12291" y="4496"/>
                </a:lnTo>
                <a:lnTo>
                  <a:pt x="12197" y="4397"/>
                </a:lnTo>
                <a:lnTo>
                  <a:pt x="12083" y="4286"/>
                </a:lnTo>
                <a:lnTo>
                  <a:pt x="12046" y="4187"/>
                </a:lnTo>
                <a:lnTo>
                  <a:pt x="12008" y="4077"/>
                </a:lnTo>
                <a:lnTo>
                  <a:pt x="12046" y="3967"/>
                </a:lnTo>
                <a:lnTo>
                  <a:pt x="12121" y="3868"/>
                </a:lnTo>
                <a:lnTo>
                  <a:pt x="12197" y="3735"/>
                </a:lnTo>
                <a:lnTo>
                  <a:pt x="12291" y="3614"/>
                </a:lnTo>
                <a:lnTo>
                  <a:pt x="12442" y="3482"/>
                </a:lnTo>
                <a:lnTo>
                  <a:pt x="12631" y="3361"/>
                </a:lnTo>
                <a:lnTo>
                  <a:pt x="13065" y="3085"/>
                </a:lnTo>
                <a:lnTo>
                  <a:pt x="13537" y="2766"/>
                </a:lnTo>
                <a:lnTo>
                  <a:pt x="13783" y="2578"/>
                </a:lnTo>
                <a:lnTo>
                  <a:pt x="13934" y="2380"/>
                </a:lnTo>
                <a:lnTo>
                  <a:pt x="14028" y="2171"/>
                </a:lnTo>
                <a:lnTo>
                  <a:pt x="14104" y="1961"/>
                </a:lnTo>
                <a:lnTo>
                  <a:pt x="14104" y="1730"/>
                </a:lnTo>
                <a:lnTo>
                  <a:pt x="14066" y="1498"/>
                </a:lnTo>
                <a:lnTo>
                  <a:pt x="13972" y="1267"/>
                </a:lnTo>
                <a:lnTo>
                  <a:pt x="13820" y="1057"/>
                </a:lnTo>
                <a:lnTo>
                  <a:pt x="13594" y="837"/>
                </a:lnTo>
                <a:lnTo>
                  <a:pt x="13386" y="628"/>
                </a:lnTo>
                <a:lnTo>
                  <a:pt x="13103" y="462"/>
                </a:lnTo>
                <a:lnTo>
                  <a:pt x="12763" y="308"/>
                </a:lnTo>
                <a:lnTo>
                  <a:pt x="12404" y="187"/>
                </a:lnTo>
                <a:lnTo>
                  <a:pt x="12008" y="77"/>
                </a:lnTo>
                <a:lnTo>
                  <a:pt x="11574" y="33"/>
                </a:lnTo>
                <a:lnTo>
                  <a:pt x="11102" y="11"/>
                </a:lnTo>
                <a:lnTo>
                  <a:pt x="10667" y="11"/>
                </a:lnTo>
                <a:lnTo>
                  <a:pt x="10233" y="77"/>
                </a:lnTo>
                <a:lnTo>
                  <a:pt x="9837" y="187"/>
                </a:lnTo>
                <a:lnTo>
                  <a:pt x="9440" y="286"/>
                </a:lnTo>
                <a:lnTo>
                  <a:pt x="9062" y="462"/>
                </a:lnTo>
                <a:lnTo>
                  <a:pt x="8741" y="628"/>
                </a:lnTo>
                <a:lnTo>
                  <a:pt x="8458" y="815"/>
                </a:lnTo>
                <a:lnTo>
                  <a:pt x="8232" y="1035"/>
                </a:lnTo>
                <a:lnTo>
                  <a:pt x="8062" y="1245"/>
                </a:lnTo>
                <a:lnTo>
                  <a:pt x="7911" y="1476"/>
                </a:lnTo>
                <a:lnTo>
                  <a:pt x="7835" y="1708"/>
                </a:lnTo>
                <a:lnTo>
                  <a:pt x="7797" y="1961"/>
                </a:lnTo>
                <a:lnTo>
                  <a:pt x="7835" y="2193"/>
                </a:lnTo>
                <a:lnTo>
                  <a:pt x="7948" y="2402"/>
                </a:lnTo>
                <a:lnTo>
                  <a:pt x="8062" y="2534"/>
                </a:lnTo>
                <a:lnTo>
                  <a:pt x="8175" y="2644"/>
                </a:lnTo>
                <a:lnTo>
                  <a:pt x="8269" y="2744"/>
                </a:lnTo>
                <a:lnTo>
                  <a:pt x="8420" y="2832"/>
                </a:lnTo>
                <a:lnTo>
                  <a:pt x="8704" y="3019"/>
                </a:lnTo>
                <a:lnTo>
                  <a:pt x="8968" y="3206"/>
                </a:lnTo>
                <a:lnTo>
                  <a:pt x="9138" y="3405"/>
                </a:lnTo>
                <a:lnTo>
                  <a:pt x="9327" y="3570"/>
                </a:lnTo>
                <a:lnTo>
                  <a:pt x="9440" y="3735"/>
                </a:lnTo>
                <a:lnTo>
                  <a:pt x="9516" y="3890"/>
                </a:lnTo>
                <a:lnTo>
                  <a:pt x="9534" y="4033"/>
                </a:lnTo>
                <a:lnTo>
                  <a:pt x="9534" y="4165"/>
                </a:lnTo>
                <a:lnTo>
                  <a:pt x="9516" y="4286"/>
                </a:lnTo>
                <a:lnTo>
                  <a:pt x="9440" y="4397"/>
                </a:lnTo>
                <a:lnTo>
                  <a:pt x="9327" y="4496"/>
                </a:lnTo>
                <a:lnTo>
                  <a:pt x="9176" y="4562"/>
                </a:lnTo>
                <a:lnTo>
                  <a:pt x="9006" y="4628"/>
                </a:lnTo>
                <a:lnTo>
                  <a:pt x="8779" y="4694"/>
                </a:lnTo>
                <a:lnTo>
                  <a:pt x="8534" y="4716"/>
                </a:lnTo>
                <a:lnTo>
                  <a:pt x="8232" y="4716"/>
                </a:lnTo>
                <a:lnTo>
                  <a:pt x="7118" y="4738"/>
                </a:lnTo>
                <a:lnTo>
                  <a:pt x="5947" y="4771"/>
                </a:lnTo>
                <a:lnTo>
                  <a:pt x="4795" y="4815"/>
                </a:lnTo>
                <a:lnTo>
                  <a:pt x="3681" y="4860"/>
                </a:lnTo>
                <a:lnTo>
                  <a:pt x="2662" y="4882"/>
                </a:lnTo>
                <a:lnTo>
                  <a:pt x="1755" y="4882"/>
                </a:lnTo>
                <a:lnTo>
                  <a:pt x="1359" y="4860"/>
                </a:lnTo>
                <a:lnTo>
                  <a:pt x="981" y="4837"/>
                </a:lnTo>
                <a:lnTo>
                  <a:pt x="698" y="4771"/>
                </a:lnTo>
                <a:lnTo>
                  <a:pt x="453" y="4716"/>
                </a:lnTo>
                <a:lnTo>
                  <a:pt x="453" y="5322"/>
                </a:lnTo>
                <a:lnTo>
                  <a:pt x="453" y="6083"/>
                </a:lnTo>
                <a:lnTo>
                  <a:pt x="453" y="6909"/>
                </a:lnTo>
                <a:lnTo>
                  <a:pt x="453" y="7780"/>
                </a:lnTo>
                <a:lnTo>
                  <a:pt x="453" y="8606"/>
                </a:lnTo>
                <a:lnTo>
                  <a:pt x="453" y="9345"/>
                </a:lnTo>
                <a:lnTo>
                  <a:pt x="453" y="9918"/>
                </a:lnTo>
                <a:lnTo>
                  <a:pt x="453" y="10282"/>
                </a:lnTo>
                <a:lnTo>
                  <a:pt x="490" y="10381"/>
                </a:lnTo>
                <a:lnTo>
                  <a:pt x="547" y="10491"/>
                </a:lnTo>
                <a:lnTo>
                  <a:pt x="660" y="10590"/>
                </a:lnTo>
                <a:lnTo>
                  <a:pt x="811" y="10700"/>
                </a:lnTo>
                <a:lnTo>
                  <a:pt x="981" y="10811"/>
                </a:lnTo>
                <a:lnTo>
                  <a:pt x="1208" y="10888"/>
                </a:lnTo>
                <a:lnTo>
                  <a:pt x="1453" y="10954"/>
                </a:lnTo>
                <a:lnTo>
                  <a:pt x="1718" y="11020"/>
                </a:lnTo>
                <a:lnTo>
                  <a:pt x="1963" y="11064"/>
                </a:lnTo>
                <a:lnTo>
                  <a:pt x="2265" y="11086"/>
                </a:lnTo>
                <a:lnTo>
                  <a:pt x="2548" y="11064"/>
                </a:lnTo>
                <a:lnTo>
                  <a:pt x="2794" y="11042"/>
                </a:lnTo>
                <a:lnTo>
                  <a:pt x="3096" y="10976"/>
                </a:lnTo>
                <a:lnTo>
                  <a:pt x="3341" y="10888"/>
                </a:lnTo>
                <a:lnTo>
                  <a:pt x="3606" y="10766"/>
                </a:lnTo>
                <a:lnTo>
                  <a:pt x="3813" y="10590"/>
                </a:lnTo>
                <a:close/>
              </a:path>
            </a:pathLst>
          </a:custGeom>
          <a:solidFill>
            <a:srgbClr val="FFCC99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>
        <p:nvSpPr>
          <p:cNvPr id="10" name="Puzzle1"/>
          <p:cNvSpPr>
            <a:spLocks noEditPoints="1" noChangeArrowheads="1"/>
          </p:cNvSpPr>
          <p:nvPr/>
        </p:nvSpPr>
        <p:spPr bwMode="auto">
          <a:xfrm>
            <a:off x="3389285" y="967629"/>
            <a:ext cx="1635699" cy="848218"/>
          </a:xfrm>
          <a:custGeom>
            <a:avLst/>
            <a:gdLst>
              <a:gd name="T0" fmla="*/ 16740 w 21600"/>
              <a:gd name="T1" fmla="*/ 21078 h 21600"/>
              <a:gd name="T2" fmla="*/ 16976 w 21600"/>
              <a:gd name="T3" fmla="*/ 521 h 21600"/>
              <a:gd name="T4" fmla="*/ 4725 w 21600"/>
              <a:gd name="T5" fmla="*/ 856 h 21600"/>
              <a:gd name="T6" fmla="*/ 5040 w 21600"/>
              <a:gd name="T7" fmla="*/ 21004 h 21600"/>
              <a:gd name="T8" fmla="*/ 10811 w 21600"/>
              <a:gd name="T9" fmla="*/ 12885 h 21600"/>
              <a:gd name="T10" fmla="*/ 10845 w 21600"/>
              <a:gd name="T11" fmla="*/ 8714 h 21600"/>
              <a:gd name="T12" fmla="*/ 21600 w 21600"/>
              <a:gd name="T13" fmla="*/ 10000 h 21600"/>
              <a:gd name="T14" fmla="*/ 56 w 21600"/>
              <a:gd name="T15" fmla="*/ 10000 h 21600"/>
              <a:gd name="T16" fmla="*/ 6086 w 21600"/>
              <a:gd name="T17" fmla="*/ 2569 h 21600"/>
              <a:gd name="T18" fmla="*/ 16132 w 21600"/>
              <a:gd name="T19" fmla="*/ 19552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9360" y="20836"/>
                </a:moveTo>
                <a:lnTo>
                  <a:pt x="9528" y="20836"/>
                </a:lnTo>
                <a:lnTo>
                  <a:pt x="9686" y="20762"/>
                </a:lnTo>
                <a:lnTo>
                  <a:pt x="9810" y="20687"/>
                </a:lnTo>
                <a:lnTo>
                  <a:pt x="9922" y="20575"/>
                </a:lnTo>
                <a:lnTo>
                  <a:pt x="10012" y="20426"/>
                </a:lnTo>
                <a:lnTo>
                  <a:pt x="10068" y="20296"/>
                </a:lnTo>
                <a:lnTo>
                  <a:pt x="10113" y="20110"/>
                </a:lnTo>
                <a:lnTo>
                  <a:pt x="10136" y="19905"/>
                </a:lnTo>
                <a:lnTo>
                  <a:pt x="10136" y="19682"/>
                </a:lnTo>
                <a:lnTo>
                  <a:pt x="10113" y="19440"/>
                </a:lnTo>
                <a:lnTo>
                  <a:pt x="10068" y="19142"/>
                </a:lnTo>
                <a:lnTo>
                  <a:pt x="10012" y="18900"/>
                </a:lnTo>
                <a:lnTo>
                  <a:pt x="9900" y="18620"/>
                </a:lnTo>
                <a:lnTo>
                  <a:pt x="9787" y="18285"/>
                </a:lnTo>
                <a:lnTo>
                  <a:pt x="9641" y="17968"/>
                </a:lnTo>
                <a:lnTo>
                  <a:pt x="9472" y="17652"/>
                </a:lnTo>
                <a:lnTo>
                  <a:pt x="9382" y="17466"/>
                </a:lnTo>
                <a:lnTo>
                  <a:pt x="9315" y="17298"/>
                </a:lnTo>
                <a:lnTo>
                  <a:pt x="9258" y="17112"/>
                </a:lnTo>
                <a:lnTo>
                  <a:pt x="9191" y="16926"/>
                </a:lnTo>
                <a:lnTo>
                  <a:pt x="9123" y="16535"/>
                </a:lnTo>
                <a:lnTo>
                  <a:pt x="9101" y="16144"/>
                </a:lnTo>
                <a:lnTo>
                  <a:pt x="9101" y="15753"/>
                </a:lnTo>
                <a:lnTo>
                  <a:pt x="9168" y="15362"/>
                </a:lnTo>
                <a:lnTo>
                  <a:pt x="9236" y="14971"/>
                </a:lnTo>
                <a:lnTo>
                  <a:pt x="9360" y="14580"/>
                </a:lnTo>
                <a:lnTo>
                  <a:pt x="9495" y="14244"/>
                </a:lnTo>
                <a:lnTo>
                  <a:pt x="9663" y="13891"/>
                </a:lnTo>
                <a:lnTo>
                  <a:pt x="9855" y="13611"/>
                </a:lnTo>
                <a:lnTo>
                  <a:pt x="10068" y="13351"/>
                </a:lnTo>
                <a:lnTo>
                  <a:pt x="10293" y="13146"/>
                </a:lnTo>
                <a:lnTo>
                  <a:pt x="10552" y="12997"/>
                </a:lnTo>
                <a:lnTo>
                  <a:pt x="10811" y="12885"/>
                </a:lnTo>
                <a:lnTo>
                  <a:pt x="11069" y="12866"/>
                </a:lnTo>
                <a:lnTo>
                  <a:pt x="11351" y="12885"/>
                </a:lnTo>
                <a:lnTo>
                  <a:pt x="11610" y="12997"/>
                </a:lnTo>
                <a:lnTo>
                  <a:pt x="11846" y="13183"/>
                </a:lnTo>
                <a:lnTo>
                  <a:pt x="12060" y="13388"/>
                </a:lnTo>
                <a:lnTo>
                  <a:pt x="12251" y="13648"/>
                </a:lnTo>
                <a:lnTo>
                  <a:pt x="12419" y="13928"/>
                </a:lnTo>
                <a:lnTo>
                  <a:pt x="12555" y="14244"/>
                </a:lnTo>
                <a:lnTo>
                  <a:pt x="12690" y="14617"/>
                </a:lnTo>
                <a:lnTo>
                  <a:pt x="12768" y="15008"/>
                </a:lnTo>
                <a:lnTo>
                  <a:pt x="12836" y="15399"/>
                </a:lnTo>
                <a:lnTo>
                  <a:pt x="12858" y="15753"/>
                </a:lnTo>
                <a:lnTo>
                  <a:pt x="12858" y="16144"/>
                </a:lnTo>
                <a:lnTo>
                  <a:pt x="12813" y="16535"/>
                </a:lnTo>
                <a:lnTo>
                  <a:pt x="12746" y="16888"/>
                </a:lnTo>
                <a:lnTo>
                  <a:pt x="12667" y="17224"/>
                </a:lnTo>
                <a:lnTo>
                  <a:pt x="12510" y="17503"/>
                </a:lnTo>
                <a:lnTo>
                  <a:pt x="12228" y="18043"/>
                </a:lnTo>
                <a:lnTo>
                  <a:pt x="11970" y="18546"/>
                </a:lnTo>
                <a:lnTo>
                  <a:pt x="11868" y="18751"/>
                </a:lnTo>
                <a:lnTo>
                  <a:pt x="11778" y="18974"/>
                </a:lnTo>
                <a:lnTo>
                  <a:pt x="11711" y="19179"/>
                </a:lnTo>
                <a:lnTo>
                  <a:pt x="11666" y="19365"/>
                </a:lnTo>
                <a:lnTo>
                  <a:pt x="11632" y="19570"/>
                </a:lnTo>
                <a:lnTo>
                  <a:pt x="11632" y="19756"/>
                </a:lnTo>
                <a:lnTo>
                  <a:pt x="11632" y="19942"/>
                </a:lnTo>
                <a:lnTo>
                  <a:pt x="11643" y="20110"/>
                </a:lnTo>
                <a:lnTo>
                  <a:pt x="11711" y="20296"/>
                </a:lnTo>
                <a:lnTo>
                  <a:pt x="11801" y="20464"/>
                </a:lnTo>
                <a:lnTo>
                  <a:pt x="11891" y="20650"/>
                </a:lnTo>
                <a:lnTo>
                  <a:pt x="12037" y="20836"/>
                </a:lnTo>
                <a:lnTo>
                  <a:pt x="12206" y="21004"/>
                </a:lnTo>
                <a:lnTo>
                  <a:pt x="12419" y="21190"/>
                </a:lnTo>
                <a:lnTo>
                  <a:pt x="12667" y="21320"/>
                </a:lnTo>
                <a:lnTo>
                  <a:pt x="12960" y="21432"/>
                </a:lnTo>
                <a:lnTo>
                  <a:pt x="13286" y="21544"/>
                </a:lnTo>
                <a:lnTo>
                  <a:pt x="13612" y="21655"/>
                </a:lnTo>
                <a:lnTo>
                  <a:pt x="13983" y="21693"/>
                </a:lnTo>
                <a:lnTo>
                  <a:pt x="14343" y="21730"/>
                </a:lnTo>
                <a:lnTo>
                  <a:pt x="14715" y="21730"/>
                </a:lnTo>
                <a:lnTo>
                  <a:pt x="15075" y="21730"/>
                </a:lnTo>
                <a:lnTo>
                  <a:pt x="15446" y="21655"/>
                </a:lnTo>
                <a:lnTo>
                  <a:pt x="15794" y="21581"/>
                </a:lnTo>
                <a:lnTo>
                  <a:pt x="16132" y="21432"/>
                </a:lnTo>
                <a:lnTo>
                  <a:pt x="16458" y="21302"/>
                </a:lnTo>
                <a:lnTo>
                  <a:pt x="16740" y="21078"/>
                </a:lnTo>
                <a:lnTo>
                  <a:pt x="16976" y="20836"/>
                </a:lnTo>
                <a:lnTo>
                  <a:pt x="17043" y="20650"/>
                </a:lnTo>
                <a:lnTo>
                  <a:pt x="17088" y="20426"/>
                </a:lnTo>
                <a:lnTo>
                  <a:pt x="17133" y="20222"/>
                </a:lnTo>
                <a:lnTo>
                  <a:pt x="17156" y="19980"/>
                </a:lnTo>
                <a:lnTo>
                  <a:pt x="17167" y="19477"/>
                </a:lnTo>
                <a:lnTo>
                  <a:pt x="17167" y="18974"/>
                </a:lnTo>
                <a:lnTo>
                  <a:pt x="17156" y="18397"/>
                </a:lnTo>
                <a:lnTo>
                  <a:pt x="17111" y="17820"/>
                </a:lnTo>
                <a:lnTo>
                  <a:pt x="17066" y="17261"/>
                </a:lnTo>
                <a:lnTo>
                  <a:pt x="16998" y="16646"/>
                </a:lnTo>
                <a:lnTo>
                  <a:pt x="16852" y="15511"/>
                </a:lnTo>
                <a:lnTo>
                  <a:pt x="16740" y="14393"/>
                </a:lnTo>
                <a:lnTo>
                  <a:pt x="16717" y="13928"/>
                </a:lnTo>
                <a:lnTo>
                  <a:pt x="16695" y="13462"/>
                </a:lnTo>
                <a:lnTo>
                  <a:pt x="16717" y="13071"/>
                </a:lnTo>
                <a:lnTo>
                  <a:pt x="16785" y="12755"/>
                </a:lnTo>
                <a:lnTo>
                  <a:pt x="16852" y="12419"/>
                </a:lnTo>
                <a:lnTo>
                  <a:pt x="16953" y="12140"/>
                </a:lnTo>
                <a:lnTo>
                  <a:pt x="17088" y="11898"/>
                </a:lnTo>
                <a:lnTo>
                  <a:pt x="17212" y="11675"/>
                </a:lnTo>
                <a:lnTo>
                  <a:pt x="17370" y="11470"/>
                </a:lnTo>
                <a:lnTo>
                  <a:pt x="17516" y="11284"/>
                </a:lnTo>
                <a:lnTo>
                  <a:pt x="17696" y="11135"/>
                </a:lnTo>
                <a:lnTo>
                  <a:pt x="17865" y="11042"/>
                </a:lnTo>
                <a:lnTo>
                  <a:pt x="18033" y="10930"/>
                </a:lnTo>
                <a:lnTo>
                  <a:pt x="18213" y="10893"/>
                </a:lnTo>
                <a:lnTo>
                  <a:pt x="18382" y="10893"/>
                </a:lnTo>
                <a:lnTo>
                  <a:pt x="18551" y="10967"/>
                </a:lnTo>
                <a:lnTo>
                  <a:pt x="18708" y="11042"/>
                </a:lnTo>
                <a:lnTo>
                  <a:pt x="18855" y="11172"/>
                </a:lnTo>
                <a:lnTo>
                  <a:pt x="19012" y="11358"/>
                </a:lnTo>
                <a:lnTo>
                  <a:pt x="19136" y="11600"/>
                </a:lnTo>
                <a:lnTo>
                  <a:pt x="19271" y="11861"/>
                </a:lnTo>
                <a:lnTo>
                  <a:pt x="19440" y="12028"/>
                </a:lnTo>
                <a:lnTo>
                  <a:pt x="19608" y="12177"/>
                </a:lnTo>
                <a:lnTo>
                  <a:pt x="19822" y="12289"/>
                </a:lnTo>
                <a:lnTo>
                  <a:pt x="20025" y="12289"/>
                </a:lnTo>
                <a:lnTo>
                  <a:pt x="20238" y="12289"/>
                </a:lnTo>
                <a:lnTo>
                  <a:pt x="20452" y="12215"/>
                </a:lnTo>
                <a:lnTo>
                  <a:pt x="20643" y="12103"/>
                </a:lnTo>
                <a:lnTo>
                  <a:pt x="20846" y="11973"/>
                </a:lnTo>
                <a:lnTo>
                  <a:pt x="21037" y="11786"/>
                </a:lnTo>
                <a:lnTo>
                  <a:pt x="21206" y="11563"/>
                </a:lnTo>
                <a:lnTo>
                  <a:pt x="21363" y="11321"/>
                </a:lnTo>
                <a:lnTo>
                  <a:pt x="21465" y="11079"/>
                </a:lnTo>
                <a:lnTo>
                  <a:pt x="21577" y="10744"/>
                </a:lnTo>
                <a:lnTo>
                  <a:pt x="21622" y="10427"/>
                </a:lnTo>
                <a:lnTo>
                  <a:pt x="21645" y="10111"/>
                </a:lnTo>
                <a:lnTo>
                  <a:pt x="21622" y="9608"/>
                </a:lnTo>
                <a:lnTo>
                  <a:pt x="21577" y="9142"/>
                </a:lnTo>
                <a:lnTo>
                  <a:pt x="21465" y="8751"/>
                </a:lnTo>
                <a:lnTo>
                  <a:pt x="21363" y="8397"/>
                </a:lnTo>
                <a:lnTo>
                  <a:pt x="21206" y="8062"/>
                </a:lnTo>
                <a:lnTo>
                  <a:pt x="21037" y="7820"/>
                </a:lnTo>
                <a:lnTo>
                  <a:pt x="20846" y="7597"/>
                </a:lnTo>
                <a:lnTo>
                  <a:pt x="20643" y="7429"/>
                </a:lnTo>
                <a:lnTo>
                  <a:pt x="20452" y="7317"/>
                </a:lnTo>
                <a:lnTo>
                  <a:pt x="20238" y="7206"/>
                </a:lnTo>
                <a:lnTo>
                  <a:pt x="20025" y="7168"/>
                </a:lnTo>
                <a:lnTo>
                  <a:pt x="19822" y="7206"/>
                </a:lnTo>
                <a:lnTo>
                  <a:pt x="19608" y="7243"/>
                </a:lnTo>
                <a:lnTo>
                  <a:pt x="19440" y="7355"/>
                </a:lnTo>
                <a:lnTo>
                  <a:pt x="19271" y="7504"/>
                </a:lnTo>
                <a:lnTo>
                  <a:pt x="19136" y="7708"/>
                </a:lnTo>
                <a:lnTo>
                  <a:pt x="19012" y="7895"/>
                </a:lnTo>
                <a:lnTo>
                  <a:pt x="18832" y="8025"/>
                </a:lnTo>
                <a:lnTo>
                  <a:pt x="18663" y="8174"/>
                </a:lnTo>
                <a:lnTo>
                  <a:pt x="18472" y="8248"/>
                </a:lnTo>
                <a:lnTo>
                  <a:pt x="18270" y="8286"/>
                </a:lnTo>
                <a:lnTo>
                  <a:pt x="18078" y="8323"/>
                </a:lnTo>
                <a:lnTo>
                  <a:pt x="17887" y="8323"/>
                </a:lnTo>
                <a:lnTo>
                  <a:pt x="17696" y="8248"/>
                </a:lnTo>
                <a:lnTo>
                  <a:pt x="17493" y="8174"/>
                </a:lnTo>
                <a:lnTo>
                  <a:pt x="17302" y="8062"/>
                </a:lnTo>
                <a:lnTo>
                  <a:pt x="17133" y="7969"/>
                </a:lnTo>
                <a:lnTo>
                  <a:pt x="16976" y="7783"/>
                </a:lnTo>
                <a:lnTo>
                  <a:pt x="16852" y="7597"/>
                </a:lnTo>
                <a:lnTo>
                  <a:pt x="16740" y="7429"/>
                </a:lnTo>
                <a:lnTo>
                  <a:pt x="16672" y="7168"/>
                </a:lnTo>
                <a:lnTo>
                  <a:pt x="16638" y="6926"/>
                </a:lnTo>
                <a:lnTo>
                  <a:pt x="16616" y="6498"/>
                </a:lnTo>
                <a:lnTo>
                  <a:pt x="16616" y="5772"/>
                </a:lnTo>
                <a:lnTo>
                  <a:pt x="16650" y="4915"/>
                </a:lnTo>
                <a:lnTo>
                  <a:pt x="16695" y="3928"/>
                </a:lnTo>
                <a:lnTo>
                  <a:pt x="16762" y="2960"/>
                </a:lnTo>
                <a:lnTo>
                  <a:pt x="16830" y="1992"/>
                </a:lnTo>
                <a:lnTo>
                  <a:pt x="16908" y="1173"/>
                </a:lnTo>
                <a:lnTo>
                  <a:pt x="16976" y="521"/>
                </a:lnTo>
                <a:lnTo>
                  <a:pt x="16953" y="521"/>
                </a:lnTo>
                <a:lnTo>
                  <a:pt x="16931" y="521"/>
                </a:lnTo>
                <a:lnTo>
                  <a:pt x="16267" y="484"/>
                </a:lnTo>
                <a:lnTo>
                  <a:pt x="15637" y="428"/>
                </a:lnTo>
                <a:lnTo>
                  <a:pt x="15063" y="353"/>
                </a:lnTo>
                <a:lnTo>
                  <a:pt x="14523" y="279"/>
                </a:lnTo>
                <a:lnTo>
                  <a:pt x="14040" y="167"/>
                </a:lnTo>
                <a:lnTo>
                  <a:pt x="13635" y="93"/>
                </a:lnTo>
                <a:lnTo>
                  <a:pt x="13331" y="18"/>
                </a:lnTo>
                <a:lnTo>
                  <a:pt x="13117" y="18"/>
                </a:lnTo>
                <a:lnTo>
                  <a:pt x="12982" y="18"/>
                </a:lnTo>
                <a:lnTo>
                  <a:pt x="12858" y="130"/>
                </a:lnTo>
                <a:lnTo>
                  <a:pt x="12723" y="279"/>
                </a:lnTo>
                <a:lnTo>
                  <a:pt x="12622" y="446"/>
                </a:lnTo>
                <a:lnTo>
                  <a:pt x="12510" y="670"/>
                </a:lnTo>
                <a:lnTo>
                  <a:pt x="12419" y="912"/>
                </a:lnTo>
                <a:lnTo>
                  <a:pt x="12363" y="1210"/>
                </a:lnTo>
                <a:lnTo>
                  <a:pt x="12318" y="1526"/>
                </a:lnTo>
                <a:lnTo>
                  <a:pt x="12273" y="1843"/>
                </a:lnTo>
                <a:lnTo>
                  <a:pt x="12251" y="2215"/>
                </a:lnTo>
                <a:lnTo>
                  <a:pt x="12273" y="2532"/>
                </a:lnTo>
                <a:lnTo>
                  <a:pt x="12318" y="2886"/>
                </a:lnTo>
                <a:lnTo>
                  <a:pt x="12386" y="3240"/>
                </a:lnTo>
                <a:lnTo>
                  <a:pt x="12464" y="3556"/>
                </a:lnTo>
                <a:lnTo>
                  <a:pt x="12577" y="3891"/>
                </a:lnTo>
                <a:lnTo>
                  <a:pt x="12746" y="4171"/>
                </a:lnTo>
                <a:lnTo>
                  <a:pt x="12926" y="4487"/>
                </a:lnTo>
                <a:lnTo>
                  <a:pt x="13050" y="4860"/>
                </a:lnTo>
                <a:lnTo>
                  <a:pt x="13162" y="5251"/>
                </a:lnTo>
                <a:lnTo>
                  <a:pt x="13218" y="5604"/>
                </a:lnTo>
                <a:lnTo>
                  <a:pt x="13263" y="5995"/>
                </a:lnTo>
                <a:lnTo>
                  <a:pt x="13241" y="6386"/>
                </a:lnTo>
                <a:lnTo>
                  <a:pt x="13218" y="6740"/>
                </a:lnTo>
                <a:lnTo>
                  <a:pt x="13139" y="7094"/>
                </a:lnTo>
                <a:lnTo>
                  <a:pt x="13050" y="7429"/>
                </a:lnTo>
                <a:lnTo>
                  <a:pt x="12903" y="7746"/>
                </a:lnTo>
                <a:lnTo>
                  <a:pt x="12723" y="8025"/>
                </a:lnTo>
                <a:lnTo>
                  <a:pt x="12532" y="8286"/>
                </a:lnTo>
                <a:lnTo>
                  <a:pt x="12318" y="8491"/>
                </a:lnTo>
                <a:lnTo>
                  <a:pt x="12060" y="8677"/>
                </a:lnTo>
                <a:lnTo>
                  <a:pt x="11756" y="8788"/>
                </a:lnTo>
                <a:lnTo>
                  <a:pt x="11452" y="8826"/>
                </a:lnTo>
                <a:lnTo>
                  <a:pt x="11283" y="8826"/>
                </a:lnTo>
                <a:lnTo>
                  <a:pt x="11126" y="8826"/>
                </a:lnTo>
                <a:lnTo>
                  <a:pt x="11002" y="8788"/>
                </a:lnTo>
                <a:lnTo>
                  <a:pt x="10845" y="8714"/>
                </a:lnTo>
                <a:lnTo>
                  <a:pt x="10721" y="8640"/>
                </a:lnTo>
                <a:lnTo>
                  <a:pt x="10608" y="8565"/>
                </a:lnTo>
                <a:lnTo>
                  <a:pt x="10485" y="8453"/>
                </a:lnTo>
                <a:lnTo>
                  <a:pt x="10372" y="8323"/>
                </a:lnTo>
                <a:lnTo>
                  <a:pt x="10181" y="8062"/>
                </a:lnTo>
                <a:lnTo>
                  <a:pt x="10035" y="7746"/>
                </a:lnTo>
                <a:lnTo>
                  <a:pt x="9900" y="7392"/>
                </a:lnTo>
                <a:lnTo>
                  <a:pt x="9787" y="7001"/>
                </a:lnTo>
                <a:lnTo>
                  <a:pt x="9731" y="6610"/>
                </a:lnTo>
                <a:lnTo>
                  <a:pt x="9686" y="6219"/>
                </a:lnTo>
                <a:lnTo>
                  <a:pt x="9663" y="5772"/>
                </a:lnTo>
                <a:lnTo>
                  <a:pt x="9686" y="5381"/>
                </a:lnTo>
                <a:lnTo>
                  <a:pt x="9753" y="4990"/>
                </a:lnTo>
                <a:lnTo>
                  <a:pt x="9832" y="4636"/>
                </a:lnTo>
                <a:lnTo>
                  <a:pt x="9945" y="4320"/>
                </a:lnTo>
                <a:lnTo>
                  <a:pt x="10068" y="4022"/>
                </a:lnTo>
                <a:lnTo>
                  <a:pt x="10203" y="3817"/>
                </a:lnTo>
                <a:lnTo>
                  <a:pt x="10316" y="3593"/>
                </a:lnTo>
                <a:lnTo>
                  <a:pt x="10395" y="3351"/>
                </a:lnTo>
                <a:lnTo>
                  <a:pt x="10462" y="3109"/>
                </a:lnTo>
                <a:lnTo>
                  <a:pt x="10507" y="2848"/>
                </a:lnTo>
                <a:lnTo>
                  <a:pt x="10530" y="2606"/>
                </a:lnTo>
                <a:lnTo>
                  <a:pt x="10507" y="2346"/>
                </a:lnTo>
                <a:lnTo>
                  <a:pt x="10462" y="2141"/>
                </a:lnTo>
                <a:lnTo>
                  <a:pt x="10395" y="1880"/>
                </a:lnTo>
                <a:lnTo>
                  <a:pt x="10293" y="1638"/>
                </a:lnTo>
                <a:lnTo>
                  <a:pt x="10158" y="1415"/>
                </a:lnTo>
                <a:lnTo>
                  <a:pt x="9967" y="1210"/>
                </a:lnTo>
                <a:lnTo>
                  <a:pt x="9753" y="986"/>
                </a:lnTo>
                <a:lnTo>
                  <a:pt x="9495" y="819"/>
                </a:lnTo>
                <a:lnTo>
                  <a:pt x="9191" y="670"/>
                </a:lnTo>
                <a:lnTo>
                  <a:pt x="8842" y="521"/>
                </a:lnTo>
                <a:lnTo>
                  <a:pt x="8471" y="446"/>
                </a:lnTo>
                <a:lnTo>
                  <a:pt x="7998" y="428"/>
                </a:lnTo>
                <a:lnTo>
                  <a:pt x="7413" y="428"/>
                </a:lnTo>
                <a:lnTo>
                  <a:pt x="6817" y="446"/>
                </a:lnTo>
                <a:lnTo>
                  <a:pt x="6187" y="521"/>
                </a:lnTo>
                <a:lnTo>
                  <a:pt x="5602" y="633"/>
                </a:lnTo>
                <a:lnTo>
                  <a:pt x="5107" y="744"/>
                </a:lnTo>
                <a:lnTo>
                  <a:pt x="4725" y="856"/>
                </a:lnTo>
                <a:lnTo>
                  <a:pt x="4848" y="1564"/>
                </a:lnTo>
                <a:lnTo>
                  <a:pt x="5028" y="2495"/>
                </a:lnTo>
                <a:lnTo>
                  <a:pt x="5175" y="3556"/>
                </a:lnTo>
                <a:lnTo>
                  <a:pt x="5298" y="4673"/>
                </a:lnTo>
                <a:lnTo>
                  <a:pt x="5343" y="5213"/>
                </a:lnTo>
                <a:lnTo>
                  <a:pt x="5388" y="5753"/>
                </a:lnTo>
                <a:lnTo>
                  <a:pt x="5411" y="6275"/>
                </a:lnTo>
                <a:lnTo>
                  <a:pt x="5411" y="6740"/>
                </a:lnTo>
                <a:lnTo>
                  <a:pt x="5366" y="7168"/>
                </a:lnTo>
                <a:lnTo>
                  <a:pt x="5321" y="7541"/>
                </a:lnTo>
                <a:lnTo>
                  <a:pt x="5287" y="7708"/>
                </a:lnTo>
                <a:lnTo>
                  <a:pt x="5242" y="7857"/>
                </a:lnTo>
                <a:lnTo>
                  <a:pt x="5197" y="7969"/>
                </a:lnTo>
                <a:lnTo>
                  <a:pt x="5130" y="8062"/>
                </a:lnTo>
                <a:lnTo>
                  <a:pt x="5006" y="8248"/>
                </a:lnTo>
                <a:lnTo>
                  <a:pt x="4848" y="8397"/>
                </a:lnTo>
                <a:lnTo>
                  <a:pt x="4725" y="8528"/>
                </a:lnTo>
                <a:lnTo>
                  <a:pt x="4567" y="8640"/>
                </a:lnTo>
                <a:lnTo>
                  <a:pt x="4421" y="8714"/>
                </a:lnTo>
                <a:lnTo>
                  <a:pt x="4263" y="8751"/>
                </a:lnTo>
                <a:lnTo>
                  <a:pt x="4095" y="8788"/>
                </a:lnTo>
                <a:lnTo>
                  <a:pt x="3948" y="8788"/>
                </a:lnTo>
                <a:lnTo>
                  <a:pt x="3791" y="8751"/>
                </a:lnTo>
                <a:lnTo>
                  <a:pt x="3667" y="8714"/>
                </a:lnTo>
                <a:lnTo>
                  <a:pt x="3510" y="8677"/>
                </a:lnTo>
                <a:lnTo>
                  <a:pt x="3386" y="8602"/>
                </a:lnTo>
                <a:lnTo>
                  <a:pt x="3251" y="8491"/>
                </a:lnTo>
                <a:lnTo>
                  <a:pt x="3127" y="8360"/>
                </a:lnTo>
                <a:lnTo>
                  <a:pt x="3015" y="8248"/>
                </a:lnTo>
                <a:lnTo>
                  <a:pt x="2925" y="8062"/>
                </a:lnTo>
                <a:lnTo>
                  <a:pt x="2778" y="7857"/>
                </a:lnTo>
                <a:lnTo>
                  <a:pt x="2610" y="7671"/>
                </a:lnTo>
                <a:lnTo>
                  <a:pt x="2407" y="7541"/>
                </a:lnTo>
                <a:lnTo>
                  <a:pt x="2171" y="7466"/>
                </a:lnTo>
                <a:lnTo>
                  <a:pt x="1957" y="7429"/>
                </a:lnTo>
                <a:lnTo>
                  <a:pt x="1698" y="7429"/>
                </a:lnTo>
                <a:lnTo>
                  <a:pt x="1462" y="7466"/>
                </a:lnTo>
                <a:lnTo>
                  <a:pt x="1226" y="7559"/>
                </a:lnTo>
                <a:lnTo>
                  <a:pt x="989" y="7708"/>
                </a:lnTo>
                <a:lnTo>
                  <a:pt x="776" y="7932"/>
                </a:lnTo>
                <a:lnTo>
                  <a:pt x="551" y="8211"/>
                </a:lnTo>
                <a:lnTo>
                  <a:pt x="382" y="8528"/>
                </a:lnTo>
                <a:lnTo>
                  <a:pt x="315" y="8714"/>
                </a:lnTo>
                <a:lnTo>
                  <a:pt x="236" y="8919"/>
                </a:lnTo>
                <a:lnTo>
                  <a:pt x="191" y="9142"/>
                </a:lnTo>
                <a:lnTo>
                  <a:pt x="123" y="9347"/>
                </a:lnTo>
                <a:lnTo>
                  <a:pt x="78" y="9608"/>
                </a:lnTo>
                <a:lnTo>
                  <a:pt x="56" y="9887"/>
                </a:lnTo>
                <a:lnTo>
                  <a:pt x="33" y="10185"/>
                </a:lnTo>
                <a:lnTo>
                  <a:pt x="33" y="10464"/>
                </a:lnTo>
                <a:lnTo>
                  <a:pt x="33" y="10706"/>
                </a:lnTo>
                <a:lnTo>
                  <a:pt x="56" y="10967"/>
                </a:lnTo>
                <a:lnTo>
                  <a:pt x="78" y="11172"/>
                </a:lnTo>
                <a:lnTo>
                  <a:pt x="123" y="11395"/>
                </a:lnTo>
                <a:lnTo>
                  <a:pt x="168" y="11600"/>
                </a:lnTo>
                <a:lnTo>
                  <a:pt x="236" y="11786"/>
                </a:lnTo>
                <a:lnTo>
                  <a:pt x="292" y="11973"/>
                </a:lnTo>
                <a:lnTo>
                  <a:pt x="382" y="12140"/>
                </a:lnTo>
                <a:lnTo>
                  <a:pt x="540" y="12419"/>
                </a:lnTo>
                <a:lnTo>
                  <a:pt x="731" y="12680"/>
                </a:lnTo>
                <a:lnTo>
                  <a:pt x="944" y="12866"/>
                </a:lnTo>
                <a:lnTo>
                  <a:pt x="1158" y="12997"/>
                </a:lnTo>
                <a:lnTo>
                  <a:pt x="1395" y="13108"/>
                </a:lnTo>
                <a:lnTo>
                  <a:pt x="1608" y="13183"/>
                </a:lnTo>
                <a:lnTo>
                  <a:pt x="1856" y="13183"/>
                </a:lnTo>
                <a:lnTo>
                  <a:pt x="2070" y="13146"/>
                </a:lnTo>
                <a:lnTo>
                  <a:pt x="2261" y="13071"/>
                </a:lnTo>
                <a:lnTo>
                  <a:pt x="2430" y="12960"/>
                </a:lnTo>
                <a:lnTo>
                  <a:pt x="2587" y="12792"/>
                </a:lnTo>
                <a:lnTo>
                  <a:pt x="2688" y="12606"/>
                </a:lnTo>
                <a:lnTo>
                  <a:pt x="2801" y="12419"/>
                </a:lnTo>
                <a:lnTo>
                  <a:pt x="2925" y="12289"/>
                </a:lnTo>
                <a:lnTo>
                  <a:pt x="3082" y="12177"/>
                </a:lnTo>
                <a:lnTo>
                  <a:pt x="3228" y="12103"/>
                </a:lnTo>
                <a:lnTo>
                  <a:pt x="3408" y="12103"/>
                </a:lnTo>
                <a:lnTo>
                  <a:pt x="3577" y="12103"/>
                </a:lnTo>
                <a:lnTo>
                  <a:pt x="3723" y="12177"/>
                </a:lnTo>
                <a:lnTo>
                  <a:pt x="3903" y="12252"/>
                </a:lnTo>
                <a:lnTo>
                  <a:pt x="4072" y="12364"/>
                </a:lnTo>
                <a:lnTo>
                  <a:pt x="4230" y="12494"/>
                </a:lnTo>
                <a:lnTo>
                  <a:pt x="4353" y="12643"/>
                </a:lnTo>
                <a:lnTo>
                  <a:pt x="4488" y="12829"/>
                </a:lnTo>
                <a:lnTo>
                  <a:pt x="4567" y="13034"/>
                </a:lnTo>
                <a:lnTo>
                  <a:pt x="4657" y="13257"/>
                </a:lnTo>
                <a:lnTo>
                  <a:pt x="4702" y="13462"/>
                </a:lnTo>
                <a:lnTo>
                  <a:pt x="4725" y="13686"/>
                </a:lnTo>
                <a:lnTo>
                  <a:pt x="4702" y="14282"/>
                </a:lnTo>
                <a:lnTo>
                  <a:pt x="4657" y="15045"/>
                </a:lnTo>
                <a:lnTo>
                  <a:pt x="4612" y="15976"/>
                </a:lnTo>
                <a:lnTo>
                  <a:pt x="4590" y="16926"/>
                </a:lnTo>
                <a:lnTo>
                  <a:pt x="4567" y="17968"/>
                </a:lnTo>
                <a:lnTo>
                  <a:pt x="4567" y="19011"/>
                </a:lnTo>
                <a:lnTo>
                  <a:pt x="4590" y="19514"/>
                </a:lnTo>
                <a:lnTo>
                  <a:pt x="4612" y="19980"/>
                </a:lnTo>
                <a:lnTo>
                  <a:pt x="4657" y="20426"/>
                </a:lnTo>
                <a:lnTo>
                  <a:pt x="4725" y="20836"/>
                </a:lnTo>
                <a:lnTo>
                  <a:pt x="4848" y="20929"/>
                </a:lnTo>
                <a:lnTo>
                  <a:pt x="5040" y="21004"/>
                </a:lnTo>
                <a:lnTo>
                  <a:pt x="5265" y="21078"/>
                </a:lnTo>
                <a:lnTo>
                  <a:pt x="5478" y="21115"/>
                </a:lnTo>
                <a:lnTo>
                  <a:pt x="6041" y="21115"/>
                </a:lnTo>
                <a:lnTo>
                  <a:pt x="6637" y="21078"/>
                </a:lnTo>
                <a:lnTo>
                  <a:pt x="7312" y="21004"/>
                </a:lnTo>
                <a:lnTo>
                  <a:pt x="7998" y="20929"/>
                </a:lnTo>
                <a:lnTo>
                  <a:pt x="8696" y="20855"/>
                </a:lnTo>
                <a:lnTo>
                  <a:pt x="9360" y="20836"/>
                </a:lnTo>
                <a:close/>
              </a:path>
            </a:pathLst>
          </a:custGeom>
          <a:solidFill>
            <a:srgbClr val="FFCC99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12" name="Puzzle1"/>
          <p:cNvSpPr>
            <a:spLocks noEditPoints="1" noChangeArrowheads="1"/>
          </p:cNvSpPr>
          <p:nvPr/>
        </p:nvSpPr>
        <p:spPr bwMode="auto">
          <a:xfrm>
            <a:off x="7094876" y="4149391"/>
            <a:ext cx="1635699" cy="848218"/>
          </a:xfrm>
          <a:custGeom>
            <a:avLst/>
            <a:gdLst>
              <a:gd name="T0" fmla="*/ 16740 w 21600"/>
              <a:gd name="T1" fmla="*/ 21078 h 21600"/>
              <a:gd name="T2" fmla="*/ 16976 w 21600"/>
              <a:gd name="T3" fmla="*/ 521 h 21600"/>
              <a:gd name="T4" fmla="*/ 4725 w 21600"/>
              <a:gd name="T5" fmla="*/ 856 h 21600"/>
              <a:gd name="T6" fmla="*/ 5040 w 21600"/>
              <a:gd name="T7" fmla="*/ 21004 h 21600"/>
              <a:gd name="T8" fmla="*/ 10811 w 21600"/>
              <a:gd name="T9" fmla="*/ 12885 h 21600"/>
              <a:gd name="T10" fmla="*/ 10845 w 21600"/>
              <a:gd name="T11" fmla="*/ 8714 h 21600"/>
              <a:gd name="T12" fmla="*/ 21600 w 21600"/>
              <a:gd name="T13" fmla="*/ 10000 h 21600"/>
              <a:gd name="T14" fmla="*/ 56 w 21600"/>
              <a:gd name="T15" fmla="*/ 10000 h 21600"/>
              <a:gd name="T16" fmla="*/ 6086 w 21600"/>
              <a:gd name="T17" fmla="*/ 2569 h 21600"/>
              <a:gd name="T18" fmla="*/ 16132 w 21600"/>
              <a:gd name="T19" fmla="*/ 19552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9360" y="20836"/>
                </a:moveTo>
                <a:lnTo>
                  <a:pt x="9528" y="20836"/>
                </a:lnTo>
                <a:lnTo>
                  <a:pt x="9686" y="20762"/>
                </a:lnTo>
                <a:lnTo>
                  <a:pt x="9810" y="20687"/>
                </a:lnTo>
                <a:lnTo>
                  <a:pt x="9922" y="20575"/>
                </a:lnTo>
                <a:lnTo>
                  <a:pt x="10012" y="20426"/>
                </a:lnTo>
                <a:lnTo>
                  <a:pt x="10068" y="20296"/>
                </a:lnTo>
                <a:lnTo>
                  <a:pt x="10113" y="20110"/>
                </a:lnTo>
                <a:lnTo>
                  <a:pt x="10136" y="19905"/>
                </a:lnTo>
                <a:lnTo>
                  <a:pt x="10136" y="19682"/>
                </a:lnTo>
                <a:lnTo>
                  <a:pt x="10113" y="19440"/>
                </a:lnTo>
                <a:lnTo>
                  <a:pt x="10068" y="19142"/>
                </a:lnTo>
                <a:lnTo>
                  <a:pt x="10012" y="18900"/>
                </a:lnTo>
                <a:lnTo>
                  <a:pt x="9900" y="18620"/>
                </a:lnTo>
                <a:lnTo>
                  <a:pt x="9787" y="18285"/>
                </a:lnTo>
                <a:lnTo>
                  <a:pt x="9641" y="17968"/>
                </a:lnTo>
                <a:lnTo>
                  <a:pt x="9472" y="17652"/>
                </a:lnTo>
                <a:lnTo>
                  <a:pt x="9382" y="17466"/>
                </a:lnTo>
                <a:lnTo>
                  <a:pt x="9315" y="17298"/>
                </a:lnTo>
                <a:lnTo>
                  <a:pt x="9258" y="17112"/>
                </a:lnTo>
                <a:lnTo>
                  <a:pt x="9191" y="16926"/>
                </a:lnTo>
                <a:lnTo>
                  <a:pt x="9123" y="16535"/>
                </a:lnTo>
                <a:lnTo>
                  <a:pt x="9101" y="16144"/>
                </a:lnTo>
                <a:lnTo>
                  <a:pt x="9101" y="15753"/>
                </a:lnTo>
                <a:lnTo>
                  <a:pt x="9168" y="15362"/>
                </a:lnTo>
                <a:lnTo>
                  <a:pt x="9236" y="14971"/>
                </a:lnTo>
                <a:lnTo>
                  <a:pt x="9360" y="14580"/>
                </a:lnTo>
                <a:lnTo>
                  <a:pt x="9495" y="14244"/>
                </a:lnTo>
                <a:lnTo>
                  <a:pt x="9663" y="13891"/>
                </a:lnTo>
                <a:lnTo>
                  <a:pt x="9855" y="13611"/>
                </a:lnTo>
                <a:lnTo>
                  <a:pt x="10068" y="13351"/>
                </a:lnTo>
                <a:lnTo>
                  <a:pt x="10293" y="13146"/>
                </a:lnTo>
                <a:lnTo>
                  <a:pt x="10552" y="12997"/>
                </a:lnTo>
                <a:lnTo>
                  <a:pt x="10811" y="12885"/>
                </a:lnTo>
                <a:lnTo>
                  <a:pt x="11069" y="12866"/>
                </a:lnTo>
                <a:lnTo>
                  <a:pt x="11351" y="12885"/>
                </a:lnTo>
                <a:lnTo>
                  <a:pt x="11610" y="12997"/>
                </a:lnTo>
                <a:lnTo>
                  <a:pt x="11846" y="13183"/>
                </a:lnTo>
                <a:lnTo>
                  <a:pt x="12060" y="13388"/>
                </a:lnTo>
                <a:lnTo>
                  <a:pt x="12251" y="13648"/>
                </a:lnTo>
                <a:lnTo>
                  <a:pt x="12419" y="13928"/>
                </a:lnTo>
                <a:lnTo>
                  <a:pt x="12555" y="14244"/>
                </a:lnTo>
                <a:lnTo>
                  <a:pt x="12690" y="14617"/>
                </a:lnTo>
                <a:lnTo>
                  <a:pt x="12768" y="15008"/>
                </a:lnTo>
                <a:lnTo>
                  <a:pt x="12836" y="15399"/>
                </a:lnTo>
                <a:lnTo>
                  <a:pt x="12858" y="15753"/>
                </a:lnTo>
                <a:lnTo>
                  <a:pt x="12858" y="16144"/>
                </a:lnTo>
                <a:lnTo>
                  <a:pt x="12813" y="16535"/>
                </a:lnTo>
                <a:lnTo>
                  <a:pt x="12746" y="16888"/>
                </a:lnTo>
                <a:lnTo>
                  <a:pt x="12667" y="17224"/>
                </a:lnTo>
                <a:lnTo>
                  <a:pt x="12510" y="17503"/>
                </a:lnTo>
                <a:lnTo>
                  <a:pt x="12228" y="18043"/>
                </a:lnTo>
                <a:lnTo>
                  <a:pt x="11970" y="18546"/>
                </a:lnTo>
                <a:lnTo>
                  <a:pt x="11868" y="18751"/>
                </a:lnTo>
                <a:lnTo>
                  <a:pt x="11778" y="18974"/>
                </a:lnTo>
                <a:lnTo>
                  <a:pt x="11711" y="19179"/>
                </a:lnTo>
                <a:lnTo>
                  <a:pt x="11666" y="19365"/>
                </a:lnTo>
                <a:lnTo>
                  <a:pt x="11632" y="19570"/>
                </a:lnTo>
                <a:lnTo>
                  <a:pt x="11632" y="19756"/>
                </a:lnTo>
                <a:lnTo>
                  <a:pt x="11632" y="19942"/>
                </a:lnTo>
                <a:lnTo>
                  <a:pt x="11643" y="20110"/>
                </a:lnTo>
                <a:lnTo>
                  <a:pt x="11711" y="20296"/>
                </a:lnTo>
                <a:lnTo>
                  <a:pt x="11801" y="20464"/>
                </a:lnTo>
                <a:lnTo>
                  <a:pt x="11891" y="20650"/>
                </a:lnTo>
                <a:lnTo>
                  <a:pt x="12037" y="20836"/>
                </a:lnTo>
                <a:lnTo>
                  <a:pt x="12206" y="21004"/>
                </a:lnTo>
                <a:lnTo>
                  <a:pt x="12419" y="21190"/>
                </a:lnTo>
                <a:lnTo>
                  <a:pt x="12667" y="21320"/>
                </a:lnTo>
                <a:lnTo>
                  <a:pt x="12960" y="21432"/>
                </a:lnTo>
                <a:lnTo>
                  <a:pt x="13286" y="21544"/>
                </a:lnTo>
                <a:lnTo>
                  <a:pt x="13612" y="21655"/>
                </a:lnTo>
                <a:lnTo>
                  <a:pt x="13983" y="21693"/>
                </a:lnTo>
                <a:lnTo>
                  <a:pt x="14343" y="21730"/>
                </a:lnTo>
                <a:lnTo>
                  <a:pt x="14715" y="21730"/>
                </a:lnTo>
                <a:lnTo>
                  <a:pt x="15075" y="21730"/>
                </a:lnTo>
                <a:lnTo>
                  <a:pt x="15446" y="21655"/>
                </a:lnTo>
                <a:lnTo>
                  <a:pt x="15794" y="21581"/>
                </a:lnTo>
                <a:lnTo>
                  <a:pt x="16132" y="21432"/>
                </a:lnTo>
                <a:lnTo>
                  <a:pt x="16458" y="21302"/>
                </a:lnTo>
                <a:lnTo>
                  <a:pt x="16740" y="21078"/>
                </a:lnTo>
                <a:lnTo>
                  <a:pt x="16976" y="20836"/>
                </a:lnTo>
                <a:lnTo>
                  <a:pt x="17043" y="20650"/>
                </a:lnTo>
                <a:lnTo>
                  <a:pt x="17088" y="20426"/>
                </a:lnTo>
                <a:lnTo>
                  <a:pt x="17133" y="20222"/>
                </a:lnTo>
                <a:lnTo>
                  <a:pt x="17156" y="19980"/>
                </a:lnTo>
                <a:lnTo>
                  <a:pt x="17167" y="19477"/>
                </a:lnTo>
                <a:lnTo>
                  <a:pt x="17167" y="18974"/>
                </a:lnTo>
                <a:lnTo>
                  <a:pt x="17156" y="18397"/>
                </a:lnTo>
                <a:lnTo>
                  <a:pt x="17111" y="17820"/>
                </a:lnTo>
                <a:lnTo>
                  <a:pt x="17066" y="17261"/>
                </a:lnTo>
                <a:lnTo>
                  <a:pt x="16998" y="16646"/>
                </a:lnTo>
                <a:lnTo>
                  <a:pt x="16852" y="15511"/>
                </a:lnTo>
                <a:lnTo>
                  <a:pt x="16740" y="14393"/>
                </a:lnTo>
                <a:lnTo>
                  <a:pt x="16717" y="13928"/>
                </a:lnTo>
                <a:lnTo>
                  <a:pt x="16695" y="13462"/>
                </a:lnTo>
                <a:lnTo>
                  <a:pt x="16717" y="13071"/>
                </a:lnTo>
                <a:lnTo>
                  <a:pt x="16785" y="12755"/>
                </a:lnTo>
                <a:lnTo>
                  <a:pt x="16852" y="12419"/>
                </a:lnTo>
                <a:lnTo>
                  <a:pt x="16953" y="12140"/>
                </a:lnTo>
                <a:lnTo>
                  <a:pt x="17088" y="11898"/>
                </a:lnTo>
                <a:lnTo>
                  <a:pt x="17212" y="11675"/>
                </a:lnTo>
                <a:lnTo>
                  <a:pt x="17370" y="11470"/>
                </a:lnTo>
                <a:lnTo>
                  <a:pt x="17516" y="11284"/>
                </a:lnTo>
                <a:lnTo>
                  <a:pt x="17696" y="11135"/>
                </a:lnTo>
                <a:lnTo>
                  <a:pt x="17865" y="11042"/>
                </a:lnTo>
                <a:lnTo>
                  <a:pt x="18033" y="10930"/>
                </a:lnTo>
                <a:lnTo>
                  <a:pt x="18213" y="10893"/>
                </a:lnTo>
                <a:lnTo>
                  <a:pt x="18382" y="10893"/>
                </a:lnTo>
                <a:lnTo>
                  <a:pt x="18551" y="10967"/>
                </a:lnTo>
                <a:lnTo>
                  <a:pt x="18708" y="11042"/>
                </a:lnTo>
                <a:lnTo>
                  <a:pt x="18855" y="11172"/>
                </a:lnTo>
                <a:lnTo>
                  <a:pt x="19012" y="11358"/>
                </a:lnTo>
                <a:lnTo>
                  <a:pt x="19136" y="11600"/>
                </a:lnTo>
                <a:lnTo>
                  <a:pt x="19271" y="11861"/>
                </a:lnTo>
                <a:lnTo>
                  <a:pt x="19440" y="12028"/>
                </a:lnTo>
                <a:lnTo>
                  <a:pt x="19608" y="12177"/>
                </a:lnTo>
                <a:lnTo>
                  <a:pt x="19822" y="12289"/>
                </a:lnTo>
                <a:lnTo>
                  <a:pt x="20025" y="12289"/>
                </a:lnTo>
                <a:lnTo>
                  <a:pt x="20238" y="12289"/>
                </a:lnTo>
                <a:lnTo>
                  <a:pt x="20452" y="12215"/>
                </a:lnTo>
                <a:lnTo>
                  <a:pt x="20643" y="12103"/>
                </a:lnTo>
                <a:lnTo>
                  <a:pt x="20846" y="11973"/>
                </a:lnTo>
                <a:lnTo>
                  <a:pt x="21037" y="11786"/>
                </a:lnTo>
                <a:lnTo>
                  <a:pt x="21206" y="11563"/>
                </a:lnTo>
                <a:lnTo>
                  <a:pt x="21363" y="11321"/>
                </a:lnTo>
                <a:lnTo>
                  <a:pt x="21465" y="11079"/>
                </a:lnTo>
                <a:lnTo>
                  <a:pt x="21577" y="10744"/>
                </a:lnTo>
                <a:lnTo>
                  <a:pt x="21622" y="10427"/>
                </a:lnTo>
                <a:lnTo>
                  <a:pt x="21645" y="10111"/>
                </a:lnTo>
                <a:lnTo>
                  <a:pt x="21622" y="9608"/>
                </a:lnTo>
                <a:lnTo>
                  <a:pt x="21577" y="9142"/>
                </a:lnTo>
                <a:lnTo>
                  <a:pt x="21465" y="8751"/>
                </a:lnTo>
                <a:lnTo>
                  <a:pt x="21363" y="8397"/>
                </a:lnTo>
                <a:lnTo>
                  <a:pt x="21206" y="8062"/>
                </a:lnTo>
                <a:lnTo>
                  <a:pt x="21037" y="7820"/>
                </a:lnTo>
                <a:lnTo>
                  <a:pt x="20846" y="7597"/>
                </a:lnTo>
                <a:lnTo>
                  <a:pt x="20643" y="7429"/>
                </a:lnTo>
                <a:lnTo>
                  <a:pt x="20452" y="7317"/>
                </a:lnTo>
                <a:lnTo>
                  <a:pt x="20238" y="7206"/>
                </a:lnTo>
                <a:lnTo>
                  <a:pt x="20025" y="7168"/>
                </a:lnTo>
                <a:lnTo>
                  <a:pt x="19822" y="7206"/>
                </a:lnTo>
                <a:lnTo>
                  <a:pt x="19608" y="7243"/>
                </a:lnTo>
                <a:lnTo>
                  <a:pt x="19440" y="7355"/>
                </a:lnTo>
                <a:lnTo>
                  <a:pt x="19271" y="7504"/>
                </a:lnTo>
                <a:lnTo>
                  <a:pt x="19136" y="7708"/>
                </a:lnTo>
                <a:lnTo>
                  <a:pt x="19012" y="7895"/>
                </a:lnTo>
                <a:lnTo>
                  <a:pt x="18832" y="8025"/>
                </a:lnTo>
                <a:lnTo>
                  <a:pt x="18663" y="8174"/>
                </a:lnTo>
                <a:lnTo>
                  <a:pt x="18472" y="8248"/>
                </a:lnTo>
                <a:lnTo>
                  <a:pt x="18270" y="8286"/>
                </a:lnTo>
                <a:lnTo>
                  <a:pt x="18078" y="8323"/>
                </a:lnTo>
                <a:lnTo>
                  <a:pt x="17887" y="8323"/>
                </a:lnTo>
                <a:lnTo>
                  <a:pt x="17696" y="8248"/>
                </a:lnTo>
                <a:lnTo>
                  <a:pt x="17493" y="8174"/>
                </a:lnTo>
                <a:lnTo>
                  <a:pt x="17302" y="8062"/>
                </a:lnTo>
                <a:lnTo>
                  <a:pt x="17133" y="7969"/>
                </a:lnTo>
                <a:lnTo>
                  <a:pt x="16976" y="7783"/>
                </a:lnTo>
                <a:lnTo>
                  <a:pt x="16852" y="7597"/>
                </a:lnTo>
                <a:lnTo>
                  <a:pt x="16740" y="7429"/>
                </a:lnTo>
                <a:lnTo>
                  <a:pt x="16672" y="7168"/>
                </a:lnTo>
                <a:lnTo>
                  <a:pt x="16638" y="6926"/>
                </a:lnTo>
                <a:lnTo>
                  <a:pt x="16616" y="6498"/>
                </a:lnTo>
                <a:lnTo>
                  <a:pt x="16616" y="5772"/>
                </a:lnTo>
                <a:lnTo>
                  <a:pt x="16650" y="4915"/>
                </a:lnTo>
                <a:lnTo>
                  <a:pt x="16695" y="3928"/>
                </a:lnTo>
                <a:lnTo>
                  <a:pt x="16762" y="2960"/>
                </a:lnTo>
                <a:lnTo>
                  <a:pt x="16830" y="1992"/>
                </a:lnTo>
                <a:lnTo>
                  <a:pt x="16908" y="1173"/>
                </a:lnTo>
                <a:lnTo>
                  <a:pt x="16976" y="521"/>
                </a:lnTo>
                <a:lnTo>
                  <a:pt x="16953" y="521"/>
                </a:lnTo>
                <a:lnTo>
                  <a:pt x="16931" y="521"/>
                </a:lnTo>
                <a:lnTo>
                  <a:pt x="16267" y="484"/>
                </a:lnTo>
                <a:lnTo>
                  <a:pt x="15637" y="428"/>
                </a:lnTo>
                <a:lnTo>
                  <a:pt x="15063" y="353"/>
                </a:lnTo>
                <a:lnTo>
                  <a:pt x="14523" y="279"/>
                </a:lnTo>
                <a:lnTo>
                  <a:pt x="14040" y="167"/>
                </a:lnTo>
                <a:lnTo>
                  <a:pt x="13635" y="93"/>
                </a:lnTo>
                <a:lnTo>
                  <a:pt x="13331" y="18"/>
                </a:lnTo>
                <a:lnTo>
                  <a:pt x="13117" y="18"/>
                </a:lnTo>
                <a:lnTo>
                  <a:pt x="12982" y="18"/>
                </a:lnTo>
                <a:lnTo>
                  <a:pt x="12858" y="130"/>
                </a:lnTo>
                <a:lnTo>
                  <a:pt x="12723" y="279"/>
                </a:lnTo>
                <a:lnTo>
                  <a:pt x="12622" y="446"/>
                </a:lnTo>
                <a:lnTo>
                  <a:pt x="12510" y="670"/>
                </a:lnTo>
                <a:lnTo>
                  <a:pt x="12419" y="912"/>
                </a:lnTo>
                <a:lnTo>
                  <a:pt x="12363" y="1210"/>
                </a:lnTo>
                <a:lnTo>
                  <a:pt x="12318" y="1526"/>
                </a:lnTo>
                <a:lnTo>
                  <a:pt x="12273" y="1843"/>
                </a:lnTo>
                <a:lnTo>
                  <a:pt x="12251" y="2215"/>
                </a:lnTo>
                <a:lnTo>
                  <a:pt x="12273" y="2532"/>
                </a:lnTo>
                <a:lnTo>
                  <a:pt x="12318" y="2886"/>
                </a:lnTo>
                <a:lnTo>
                  <a:pt x="12386" y="3240"/>
                </a:lnTo>
                <a:lnTo>
                  <a:pt x="12464" y="3556"/>
                </a:lnTo>
                <a:lnTo>
                  <a:pt x="12577" y="3891"/>
                </a:lnTo>
                <a:lnTo>
                  <a:pt x="12746" y="4171"/>
                </a:lnTo>
                <a:lnTo>
                  <a:pt x="12926" y="4487"/>
                </a:lnTo>
                <a:lnTo>
                  <a:pt x="13050" y="4860"/>
                </a:lnTo>
                <a:lnTo>
                  <a:pt x="13162" y="5251"/>
                </a:lnTo>
                <a:lnTo>
                  <a:pt x="13218" y="5604"/>
                </a:lnTo>
                <a:lnTo>
                  <a:pt x="13263" y="5995"/>
                </a:lnTo>
                <a:lnTo>
                  <a:pt x="13241" y="6386"/>
                </a:lnTo>
                <a:lnTo>
                  <a:pt x="13218" y="6740"/>
                </a:lnTo>
                <a:lnTo>
                  <a:pt x="13139" y="7094"/>
                </a:lnTo>
                <a:lnTo>
                  <a:pt x="13050" y="7429"/>
                </a:lnTo>
                <a:lnTo>
                  <a:pt x="12903" y="7746"/>
                </a:lnTo>
                <a:lnTo>
                  <a:pt x="12723" y="8025"/>
                </a:lnTo>
                <a:lnTo>
                  <a:pt x="12532" y="8286"/>
                </a:lnTo>
                <a:lnTo>
                  <a:pt x="12318" y="8491"/>
                </a:lnTo>
                <a:lnTo>
                  <a:pt x="12060" y="8677"/>
                </a:lnTo>
                <a:lnTo>
                  <a:pt x="11756" y="8788"/>
                </a:lnTo>
                <a:lnTo>
                  <a:pt x="11452" y="8826"/>
                </a:lnTo>
                <a:lnTo>
                  <a:pt x="11283" y="8826"/>
                </a:lnTo>
                <a:lnTo>
                  <a:pt x="11126" y="8826"/>
                </a:lnTo>
                <a:lnTo>
                  <a:pt x="11002" y="8788"/>
                </a:lnTo>
                <a:lnTo>
                  <a:pt x="10845" y="8714"/>
                </a:lnTo>
                <a:lnTo>
                  <a:pt x="10721" y="8640"/>
                </a:lnTo>
                <a:lnTo>
                  <a:pt x="10608" y="8565"/>
                </a:lnTo>
                <a:lnTo>
                  <a:pt x="10485" y="8453"/>
                </a:lnTo>
                <a:lnTo>
                  <a:pt x="10372" y="8323"/>
                </a:lnTo>
                <a:lnTo>
                  <a:pt x="10181" y="8062"/>
                </a:lnTo>
                <a:lnTo>
                  <a:pt x="10035" y="7746"/>
                </a:lnTo>
                <a:lnTo>
                  <a:pt x="9900" y="7392"/>
                </a:lnTo>
                <a:lnTo>
                  <a:pt x="9787" y="7001"/>
                </a:lnTo>
                <a:lnTo>
                  <a:pt x="9731" y="6610"/>
                </a:lnTo>
                <a:lnTo>
                  <a:pt x="9686" y="6219"/>
                </a:lnTo>
                <a:lnTo>
                  <a:pt x="9663" y="5772"/>
                </a:lnTo>
                <a:lnTo>
                  <a:pt x="9686" y="5381"/>
                </a:lnTo>
                <a:lnTo>
                  <a:pt x="9753" y="4990"/>
                </a:lnTo>
                <a:lnTo>
                  <a:pt x="9832" y="4636"/>
                </a:lnTo>
                <a:lnTo>
                  <a:pt x="9945" y="4320"/>
                </a:lnTo>
                <a:lnTo>
                  <a:pt x="10068" y="4022"/>
                </a:lnTo>
                <a:lnTo>
                  <a:pt x="10203" y="3817"/>
                </a:lnTo>
                <a:lnTo>
                  <a:pt x="10316" y="3593"/>
                </a:lnTo>
                <a:lnTo>
                  <a:pt x="10395" y="3351"/>
                </a:lnTo>
                <a:lnTo>
                  <a:pt x="10462" y="3109"/>
                </a:lnTo>
                <a:lnTo>
                  <a:pt x="10507" y="2848"/>
                </a:lnTo>
                <a:lnTo>
                  <a:pt x="10530" y="2606"/>
                </a:lnTo>
                <a:lnTo>
                  <a:pt x="10507" y="2346"/>
                </a:lnTo>
                <a:lnTo>
                  <a:pt x="10462" y="2141"/>
                </a:lnTo>
                <a:lnTo>
                  <a:pt x="10395" y="1880"/>
                </a:lnTo>
                <a:lnTo>
                  <a:pt x="10293" y="1638"/>
                </a:lnTo>
                <a:lnTo>
                  <a:pt x="10158" y="1415"/>
                </a:lnTo>
                <a:lnTo>
                  <a:pt x="9967" y="1210"/>
                </a:lnTo>
                <a:lnTo>
                  <a:pt x="9753" y="986"/>
                </a:lnTo>
                <a:lnTo>
                  <a:pt x="9495" y="819"/>
                </a:lnTo>
                <a:lnTo>
                  <a:pt x="9191" y="670"/>
                </a:lnTo>
                <a:lnTo>
                  <a:pt x="8842" y="521"/>
                </a:lnTo>
                <a:lnTo>
                  <a:pt x="8471" y="446"/>
                </a:lnTo>
                <a:lnTo>
                  <a:pt x="7998" y="428"/>
                </a:lnTo>
                <a:lnTo>
                  <a:pt x="7413" y="428"/>
                </a:lnTo>
                <a:lnTo>
                  <a:pt x="6817" y="446"/>
                </a:lnTo>
                <a:lnTo>
                  <a:pt x="6187" y="521"/>
                </a:lnTo>
                <a:lnTo>
                  <a:pt x="5602" y="633"/>
                </a:lnTo>
                <a:lnTo>
                  <a:pt x="5107" y="744"/>
                </a:lnTo>
                <a:lnTo>
                  <a:pt x="4725" y="856"/>
                </a:lnTo>
                <a:lnTo>
                  <a:pt x="4848" y="1564"/>
                </a:lnTo>
                <a:lnTo>
                  <a:pt x="5028" y="2495"/>
                </a:lnTo>
                <a:lnTo>
                  <a:pt x="5175" y="3556"/>
                </a:lnTo>
                <a:lnTo>
                  <a:pt x="5298" y="4673"/>
                </a:lnTo>
                <a:lnTo>
                  <a:pt x="5343" y="5213"/>
                </a:lnTo>
                <a:lnTo>
                  <a:pt x="5388" y="5753"/>
                </a:lnTo>
                <a:lnTo>
                  <a:pt x="5411" y="6275"/>
                </a:lnTo>
                <a:lnTo>
                  <a:pt x="5411" y="6740"/>
                </a:lnTo>
                <a:lnTo>
                  <a:pt x="5366" y="7168"/>
                </a:lnTo>
                <a:lnTo>
                  <a:pt x="5321" y="7541"/>
                </a:lnTo>
                <a:lnTo>
                  <a:pt x="5287" y="7708"/>
                </a:lnTo>
                <a:lnTo>
                  <a:pt x="5242" y="7857"/>
                </a:lnTo>
                <a:lnTo>
                  <a:pt x="5197" y="7969"/>
                </a:lnTo>
                <a:lnTo>
                  <a:pt x="5130" y="8062"/>
                </a:lnTo>
                <a:lnTo>
                  <a:pt x="5006" y="8248"/>
                </a:lnTo>
                <a:lnTo>
                  <a:pt x="4848" y="8397"/>
                </a:lnTo>
                <a:lnTo>
                  <a:pt x="4725" y="8528"/>
                </a:lnTo>
                <a:lnTo>
                  <a:pt x="4567" y="8640"/>
                </a:lnTo>
                <a:lnTo>
                  <a:pt x="4421" y="8714"/>
                </a:lnTo>
                <a:lnTo>
                  <a:pt x="4263" y="8751"/>
                </a:lnTo>
                <a:lnTo>
                  <a:pt x="4095" y="8788"/>
                </a:lnTo>
                <a:lnTo>
                  <a:pt x="3948" y="8788"/>
                </a:lnTo>
                <a:lnTo>
                  <a:pt x="3791" y="8751"/>
                </a:lnTo>
                <a:lnTo>
                  <a:pt x="3667" y="8714"/>
                </a:lnTo>
                <a:lnTo>
                  <a:pt x="3510" y="8677"/>
                </a:lnTo>
                <a:lnTo>
                  <a:pt x="3386" y="8602"/>
                </a:lnTo>
                <a:lnTo>
                  <a:pt x="3251" y="8491"/>
                </a:lnTo>
                <a:lnTo>
                  <a:pt x="3127" y="8360"/>
                </a:lnTo>
                <a:lnTo>
                  <a:pt x="3015" y="8248"/>
                </a:lnTo>
                <a:lnTo>
                  <a:pt x="2925" y="8062"/>
                </a:lnTo>
                <a:lnTo>
                  <a:pt x="2778" y="7857"/>
                </a:lnTo>
                <a:lnTo>
                  <a:pt x="2610" y="7671"/>
                </a:lnTo>
                <a:lnTo>
                  <a:pt x="2407" y="7541"/>
                </a:lnTo>
                <a:lnTo>
                  <a:pt x="2171" y="7466"/>
                </a:lnTo>
                <a:lnTo>
                  <a:pt x="1957" y="7429"/>
                </a:lnTo>
                <a:lnTo>
                  <a:pt x="1698" y="7429"/>
                </a:lnTo>
                <a:lnTo>
                  <a:pt x="1462" y="7466"/>
                </a:lnTo>
                <a:lnTo>
                  <a:pt x="1226" y="7559"/>
                </a:lnTo>
                <a:lnTo>
                  <a:pt x="989" y="7708"/>
                </a:lnTo>
                <a:lnTo>
                  <a:pt x="776" y="7932"/>
                </a:lnTo>
                <a:lnTo>
                  <a:pt x="551" y="8211"/>
                </a:lnTo>
                <a:lnTo>
                  <a:pt x="382" y="8528"/>
                </a:lnTo>
                <a:lnTo>
                  <a:pt x="315" y="8714"/>
                </a:lnTo>
                <a:lnTo>
                  <a:pt x="236" y="8919"/>
                </a:lnTo>
                <a:lnTo>
                  <a:pt x="191" y="9142"/>
                </a:lnTo>
                <a:lnTo>
                  <a:pt x="123" y="9347"/>
                </a:lnTo>
                <a:lnTo>
                  <a:pt x="78" y="9608"/>
                </a:lnTo>
                <a:lnTo>
                  <a:pt x="56" y="9887"/>
                </a:lnTo>
                <a:lnTo>
                  <a:pt x="33" y="10185"/>
                </a:lnTo>
                <a:lnTo>
                  <a:pt x="33" y="10464"/>
                </a:lnTo>
                <a:lnTo>
                  <a:pt x="33" y="10706"/>
                </a:lnTo>
                <a:lnTo>
                  <a:pt x="56" y="10967"/>
                </a:lnTo>
                <a:lnTo>
                  <a:pt x="78" y="11172"/>
                </a:lnTo>
                <a:lnTo>
                  <a:pt x="123" y="11395"/>
                </a:lnTo>
                <a:lnTo>
                  <a:pt x="168" y="11600"/>
                </a:lnTo>
                <a:lnTo>
                  <a:pt x="236" y="11786"/>
                </a:lnTo>
                <a:lnTo>
                  <a:pt x="292" y="11973"/>
                </a:lnTo>
                <a:lnTo>
                  <a:pt x="382" y="12140"/>
                </a:lnTo>
                <a:lnTo>
                  <a:pt x="540" y="12419"/>
                </a:lnTo>
                <a:lnTo>
                  <a:pt x="731" y="12680"/>
                </a:lnTo>
                <a:lnTo>
                  <a:pt x="944" y="12866"/>
                </a:lnTo>
                <a:lnTo>
                  <a:pt x="1158" y="12997"/>
                </a:lnTo>
                <a:lnTo>
                  <a:pt x="1395" y="13108"/>
                </a:lnTo>
                <a:lnTo>
                  <a:pt x="1608" y="13183"/>
                </a:lnTo>
                <a:lnTo>
                  <a:pt x="1856" y="13183"/>
                </a:lnTo>
                <a:lnTo>
                  <a:pt x="2070" y="13146"/>
                </a:lnTo>
                <a:lnTo>
                  <a:pt x="2261" y="13071"/>
                </a:lnTo>
                <a:lnTo>
                  <a:pt x="2430" y="12960"/>
                </a:lnTo>
                <a:lnTo>
                  <a:pt x="2587" y="12792"/>
                </a:lnTo>
                <a:lnTo>
                  <a:pt x="2688" y="12606"/>
                </a:lnTo>
                <a:lnTo>
                  <a:pt x="2801" y="12419"/>
                </a:lnTo>
                <a:lnTo>
                  <a:pt x="2925" y="12289"/>
                </a:lnTo>
                <a:lnTo>
                  <a:pt x="3082" y="12177"/>
                </a:lnTo>
                <a:lnTo>
                  <a:pt x="3228" y="12103"/>
                </a:lnTo>
                <a:lnTo>
                  <a:pt x="3408" y="12103"/>
                </a:lnTo>
                <a:lnTo>
                  <a:pt x="3577" y="12103"/>
                </a:lnTo>
                <a:lnTo>
                  <a:pt x="3723" y="12177"/>
                </a:lnTo>
                <a:lnTo>
                  <a:pt x="3903" y="12252"/>
                </a:lnTo>
                <a:lnTo>
                  <a:pt x="4072" y="12364"/>
                </a:lnTo>
                <a:lnTo>
                  <a:pt x="4230" y="12494"/>
                </a:lnTo>
                <a:lnTo>
                  <a:pt x="4353" y="12643"/>
                </a:lnTo>
                <a:lnTo>
                  <a:pt x="4488" y="12829"/>
                </a:lnTo>
                <a:lnTo>
                  <a:pt x="4567" y="13034"/>
                </a:lnTo>
                <a:lnTo>
                  <a:pt x="4657" y="13257"/>
                </a:lnTo>
                <a:lnTo>
                  <a:pt x="4702" y="13462"/>
                </a:lnTo>
                <a:lnTo>
                  <a:pt x="4725" y="13686"/>
                </a:lnTo>
                <a:lnTo>
                  <a:pt x="4702" y="14282"/>
                </a:lnTo>
                <a:lnTo>
                  <a:pt x="4657" y="15045"/>
                </a:lnTo>
                <a:lnTo>
                  <a:pt x="4612" y="15976"/>
                </a:lnTo>
                <a:lnTo>
                  <a:pt x="4590" y="16926"/>
                </a:lnTo>
                <a:lnTo>
                  <a:pt x="4567" y="17968"/>
                </a:lnTo>
                <a:lnTo>
                  <a:pt x="4567" y="19011"/>
                </a:lnTo>
                <a:lnTo>
                  <a:pt x="4590" y="19514"/>
                </a:lnTo>
                <a:lnTo>
                  <a:pt x="4612" y="19980"/>
                </a:lnTo>
                <a:lnTo>
                  <a:pt x="4657" y="20426"/>
                </a:lnTo>
                <a:lnTo>
                  <a:pt x="4725" y="20836"/>
                </a:lnTo>
                <a:lnTo>
                  <a:pt x="4848" y="20929"/>
                </a:lnTo>
                <a:lnTo>
                  <a:pt x="5040" y="21004"/>
                </a:lnTo>
                <a:lnTo>
                  <a:pt x="5265" y="21078"/>
                </a:lnTo>
                <a:lnTo>
                  <a:pt x="5478" y="21115"/>
                </a:lnTo>
                <a:lnTo>
                  <a:pt x="6041" y="21115"/>
                </a:lnTo>
                <a:lnTo>
                  <a:pt x="6637" y="21078"/>
                </a:lnTo>
                <a:lnTo>
                  <a:pt x="7312" y="21004"/>
                </a:lnTo>
                <a:lnTo>
                  <a:pt x="7998" y="20929"/>
                </a:lnTo>
                <a:lnTo>
                  <a:pt x="8696" y="20855"/>
                </a:lnTo>
                <a:lnTo>
                  <a:pt x="9360" y="20836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13" name="Puzzle3"/>
          <p:cNvSpPr>
            <a:spLocks noEditPoints="1" noChangeArrowheads="1"/>
          </p:cNvSpPr>
          <p:nvPr/>
        </p:nvSpPr>
        <p:spPr bwMode="auto">
          <a:xfrm>
            <a:off x="6495151" y="592668"/>
            <a:ext cx="1012316" cy="1221887"/>
          </a:xfrm>
          <a:custGeom>
            <a:avLst/>
            <a:gdLst>
              <a:gd name="T0" fmla="*/ 10391 w 21600"/>
              <a:gd name="T1" fmla="*/ 15806 h 21600"/>
              <a:gd name="T2" fmla="*/ 20551 w 21600"/>
              <a:gd name="T3" fmla="*/ 21088 h 21600"/>
              <a:gd name="T4" fmla="*/ 13180 w 21600"/>
              <a:gd name="T5" fmla="*/ 13801 h 21600"/>
              <a:gd name="T6" fmla="*/ 20551 w 21600"/>
              <a:gd name="T7" fmla="*/ 7025 h 21600"/>
              <a:gd name="T8" fmla="*/ 10500 w 21600"/>
              <a:gd name="T9" fmla="*/ 52 h 21600"/>
              <a:gd name="T10" fmla="*/ 692 w 21600"/>
              <a:gd name="T11" fmla="*/ 6802 h 21600"/>
              <a:gd name="T12" fmla="*/ 8064 w 21600"/>
              <a:gd name="T13" fmla="*/ 13526 h 21600"/>
              <a:gd name="T14" fmla="*/ 692 w 21600"/>
              <a:gd name="T15" fmla="*/ 21088 h 21600"/>
              <a:gd name="T16" fmla="*/ 2273 w 21600"/>
              <a:gd name="T17" fmla="*/ 7719 h 21600"/>
              <a:gd name="T18" fmla="*/ 19149 w 21600"/>
              <a:gd name="T19" fmla="*/ 20237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6625" y="20892"/>
                </a:moveTo>
                <a:lnTo>
                  <a:pt x="7105" y="21023"/>
                </a:lnTo>
                <a:lnTo>
                  <a:pt x="7513" y="21088"/>
                </a:lnTo>
                <a:lnTo>
                  <a:pt x="7922" y="21115"/>
                </a:lnTo>
                <a:lnTo>
                  <a:pt x="8242" y="21115"/>
                </a:lnTo>
                <a:lnTo>
                  <a:pt x="8544" y="21062"/>
                </a:lnTo>
                <a:lnTo>
                  <a:pt x="8810" y="20997"/>
                </a:lnTo>
                <a:lnTo>
                  <a:pt x="9023" y="20892"/>
                </a:lnTo>
                <a:lnTo>
                  <a:pt x="9148" y="20761"/>
                </a:lnTo>
                <a:lnTo>
                  <a:pt x="9290" y="20616"/>
                </a:lnTo>
                <a:lnTo>
                  <a:pt x="9361" y="20459"/>
                </a:lnTo>
                <a:lnTo>
                  <a:pt x="9396" y="20289"/>
                </a:lnTo>
                <a:lnTo>
                  <a:pt x="9396" y="20092"/>
                </a:lnTo>
                <a:lnTo>
                  <a:pt x="9325" y="19909"/>
                </a:lnTo>
                <a:lnTo>
                  <a:pt x="9219" y="19738"/>
                </a:lnTo>
                <a:lnTo>
                  <a:pt x="9094" y="19555"/>
                </a:lnTo>
                <a:lnTo>
                  <a:pt x="8917" y="19384"/>
                </a:lnTo>
                <a:lnTo>
                  <a:pt x="8650" y="19162"/>
                </a:lnTo>
                <a:lnTo>
                  <a:pt x="8437" y="18900"/>
                </a:lnTo>
                <a:lnTo>
                  <a:pt x="8277" y="18624"/>
                </a:lnTo>
                <a:lnTo>
                  <a:pt x="8135" y="18349"/>
                </a:lnTo>
                <a:lnTo>
                  <a:pt x="8028" y="18048"/>
                </a:lnTo>
                <a:lnTo>
                  <a:pt x="7993" y="17746"/>
                </a:lnTo>
                <a:lnTo>
                  <a:pt x="7993" y="17471"/>
                </a:lnTo>
                <a:lnTo>
                  <a:pt x="8028" y="17169"/>
                </a:lnTo>
                <a:lnTo>
                  <a:pt x="8135" y="16920"/>
                </a:lnTo>
                <a:lnTo>
                  <a:pt x="8277" y="16671"/>
                </a:lnTo>
                <a:lnTo>
                  <a:pt x="8366" y="16540"/>
                </a:lnTo>
                <a:lnTo>
                  <a:pt x="8473" y="16409"/>
                </a:lnTo>
                <a:lnTo>
                  <a:pt x="8615" y="16317"/>
                </a:lnTo>
                <a:lnTo>
                  <a:pt x="8739" y="16213"/>
                </a:lnTo>
                <a:lnTo>
                  <a:pt x="8881" y="16134"/>
                </a:lnTo>
                <a:lnTo>
                  <a:pt x="9059" y="16055"/>
                </a:lnTo>
                <a:lnTo>
                  <a:pt x="9254" y="15990"/>
                </a:lnTo>
                <a:lnTo>
                  <a:pt x="9432" y="15911"/>
                </a:lnTo>
                <a:lnTo>
                  <a:pt x="9663" y="15885"/>
                </a:lnTo>
                <a:lnTo>
                  <a:pt x="9876" y="15833"/>
                </a:lnTo>
                <a:lnTo>
                  <a:pt x="10142" y="15806"/>
                </a:lnTo>
                <a:lnTo>
                  <a:pt x="10391" y="15806"/>
                </a:lnTo>
                <a:lnTo>
                  <a:pt x="10728" y="15806"/>
                </a:lnTo>
                <a:lnTo>
                  <a:pt x="10995" y="15806"/>
                </a:lnTo>
                <a:lnTo>
                  <a:pt x="11279" y="15833"/>
                </a:lnTo>
                <a:lnTo>
                  <a:pt x="11546" y="15885"/>
                </a:lnTo>
                <a:lnTo>
                  <a:pt x="11776" y="15937"/>
                </a:lnTo>
                <a:lnTo>
                  <a:pt x="12025" y="15990"/>
                </a:lnTo>
                <a:lnTo>
                  <a:pt x="12221" y="16055"/>
                </a:lnTo>
                <a:lnTo>
                  <a:pt x="12434" y="16134"/>
                </a:lnTo>
                <a:lnTo>
                  <a:pt x="12611" y="16213"/>
                </a:lnTo>
                <a:lnTo>
                  <a:pt x="12771" y="16317"/>
                </a:lnTo>
                <a:lnTo>
                  <a:pt x="12913" y="16409"/>
                </a:lnTo>
                <a:lnTo>
                  <a:pt x="13038" y="16514"/>
                </a:lnTo>
                <a:lnTo>
                  <a:pt x="13251" y="16737"/>
                </a:lnTo>
                <a:lnTo>
                  <a:pt x="13428" y="16986"/>
                </a:lnTo>
                <a:lnTo>
                  <a:pt x="13517" y="17248"/>
                </a:lnTo>
                <a:lnTo>
                  <a:pt x="13588" y="17523"/>
                </a:lnTo>
                <a:lnTo>
                  <a:pt x="13588" y="17799"/>
                </a:lnTo>
                <a:lnTo>
                  <a:pt x="13517" y="18074"/>
                </a:lnTo>
                <a:lnTo>
                  <a:pt x="13428" y="18323"/>
                </a:lnTo>
                <a:lnTo>
                  <a:pt x="13286" y="18572"/>
                </a:lnTo>
                <a:lnTo>
                  <a:pt x="13109" y="18808"/>
                </a:lnTo>
                <a:lnTo>
                  <a:pt x="12878" y="19031"/>
                </a:lnTo>
                <a:lnTo>
                  <a:pt x="12434" y="19411"/>
                </a:lnTo>
                <a:lnTo>
                  <a:pt x="12132" y="19738"/>
                </a:lnTo>
                <a:lnTo>
                  <a:pt x="12025" y="19856"/>
                </a:lnTo>
                <a:lnTo>
                  <a:pt x="11919" y="20014"/>
                </a:lnTo>
                <a:lnTo>
                  <a:pt x="11883" y="20132"/>
                </a:lnTo>
                <a:lnTo>
                  <a:pt x="11883" y="20263"/>
                </a:lnTo>
                <a:lnTo>
                  <a:pt x="11883" y="20394"/>
                </a:lnTo>
                <a:lnTo>
                  <a:pt x="11954" y="20485"/>
                </a:lnTo>
                <a:lnTo>
                  <a:pt x="12061" y="20590"/>
                </a:lnTo>
                <a:lnTo>
                  <a:pt x="12185" y="20695"/>
                </a:lnTo>
                <a:lnTo>
                  <a:pt x="12327" y="20787"/>
                </a:lnTo>
                <a:lnTo>
                  <a:pt x="12540" y="20892"/>
                </a:lnTo>
                <a:lnTo>
                  <a:pt x="12771" y="20997"/>
                </a:lnTo>
                <a:lnTo>
                  <a:pt x="13073" y="21088"/>
                </a:lnTo>
                <a:lnTo>
                  <a:pt x="13428" y="21193"/>
                </a:lnTo>
                <a:lnTo>
                  <a:pt x="13873" y="21298"/>
                </a:lnTo>
                <a:lnTo>
                  <a:pt x="14317" y="21390"/>
                </a:lnTo>
                <a:lnTo>
                  <a:pt x="14778" y="21468"/>
                </a:lnTo>
                <a:lnTo>
                  <a:pt x="15294" y="21547"/>
                </a:lnTo>
                <a:lnTo>
                  <a:pt x="15809" y="21600"/>
                </a:lnTo>
                <a:lnTo>
                  <a:pt x="16359" y="21652"/>
                </a:lnTo>
                <a:lnTo>
                  <a:pt x="16875" y="21678"/>
                </a:lnTo>
                <a:lnTo>
                  <a:pt x="17407" y="21678"/>
                </a:lnTo>
                <a:lnTo>
                  <a:pt x="17958" y="21678"/>
                </a:lnTo>
                <a:lnTo>
                  <a:pt x="18473" y="21652"/>
                </a:lnTo>
                <a:lnTo>
                  <a:pt x="18953" y="21573"/>
                </a:lnTo>
                <a:lnTo>
                  <a:pt x="19397" y="21495"/>
                </a:lnTo>
                <a:lnTo>
                  <a:pt x="19841" y="21390"/>
                </a:lnTo>
                <a:lnTo>
                  <a:pt x="20214" y="21272"/>
                </a:lnTo>
                <a:lnTo>
                  <a:pt x="20551" y="21088"/>
                </a:lnTo>
                <a:lnTo>
                  <a:pt x="20480" y="20787"/>
                </a:lnTo>
                <a:lnTo>
                  <a:pt x="20409" y="20485"/>
                </a:lnTo>
                <a:lnTo>
                  <a:pt x="20356" y="20158"/>
                </a:lnTo>
                <a:lnTo>
                  <a:pt x="20356" y="19804"/>
                </a:lnTo>
                <a:lnTo>
                  <a:pt x="20321" y="19083"/>
                </a:lnTo>
                <a:lnTo>
                  <a:pt x="20356" y="18349"/>
                </a:lnTo>
                <a:lnTo>
                  <a:pt x="20409" y="17641"/>
                </a:lnTo>
                <a:lnTo>
                  <a:pt x="20480" y="17012"/>
                </a:lnTo>
                <a:lnTo>
                  <a:pt x="20551" y="16488"/>
                </a:lnTo>
                <a:lnTo>
                  <a:pt x="20551" y="16055"/>
                </a:lnTo>
                <a:lnTo>
                  <a:pt x="20551" y="15911"/>
                </a:lnTo>
                <a:lnTo>
                  <a:pt x="20445" y="15754"/>
                </a:lnTo>
                <a:lnTo>
                  <a:pt x="20356" y="15610"/>
                </a:lnTo>
                <a:lnTo>
                  <a:pt x="20178" y="15452"/>
                </a:lnTo>
                <a:lnTo>
                  <a:pt x="20001" y="15334"/>
                </a:lnTo>
                <a:lnTo>
                  <a:pt x="19770" y="15230"/>
                </a:lnTo>
                <a:lnTo>
                  <a:pt x="19521" y="15125"/>
                </a:lnTo>
                <a:lnTo>
                  <a:pt x="19290" y="15059"/>
                </a:lnTo>
                <a:lnTo>
                  <a:pt x="19024" y="15007"/>
                </a:lnTo>
                <a:lnTo>
                  <a:pt x="18740" y="14954"/>
                </a:lnTo>
                <a:lnTo>
                  <a:pt x="18509" y="14954"/>
                </a:lnTo>
                <a:lnTo>
                  <a:pt x="18225" y="14954"/>
                </a:lnTo>
                <a:lnTo>
                  <a:pt x="17994" y="15007"/>
                </a:lnTo>
                <a:lnTo>
                  <a:pt x="17763" y="15085"/>
                </a:lnTo>
                <a:lnTo>
                  <a:pt x="17550" y="15177"/>
                </a:lnTo>
                <a:lnTo>
                  <a:pt x="17372" y="15308"/>
                </a:lnTo>
                <a:lnTo>
                  <a:pt x="17176" y="15426"/>
                </a:lnTo>
                <a:lnTo>
                  <a:pt x="16928" y="15557"/>
                </a:lnTo>
                <a:lnTo>
                  <a:pt x="16661" y="15636"/>
                </a:lnTo>
                <a:lnTo>
                  <a:pt x="16359" y="15688"/>
                </a:lnTo>
                <a:lnTo>
                  <a:pt x="16022" y="15715"/>
                </a:lnTo>
                <a:lnTo>
                  <a:pt x="15667" y="15688"/>
                </a:lnTo>
                <a:lnTo>
                  <a:pt x="15294" y="15662"/>
                </a:lnTo>
                <a:lnTo>
                  <a:pt x="14956" y="15583"/>
                </a:lnTo>
                <a:lnTo>
                  <a:pt x="14619" y="15479"/>
                </a:lnTo>
                <a:lnTo>
                  <a:pt x="14281" y="15334"/>
                </a:lnTo>
                <a:lnTo>
                  <a:pt x="13961" y="15177"/>
                </a:lnTo>
                <a:lnTo>
                  <a:pt x="13695" y="14981"/>
                </a:lnTo>
                <a:lnTo>
                  <a:pt x="13588" y="14850"/>
                </a:lnTo>
                <a:lnTo>
                  <a:pt x="13482" y="14732"/>
                </a:lnTo>
                <a:lnTo>
                  <a:pt x="13393" y="14600"/>
                </a:lnTo>
                <a:lnTo>
                  <a:pt x="13322" y="14456"/>
                </a:lnTo>
                <a:lnTo>
                  <a:pt x="13251" y="14299"/>
                </a:lnTo>
                <a:lnTo>
                  <a:pt x="13215" y="14155"/>
                </a:lnTo>
                <a:lnTo>
                  <a:pt x="13180" y="13971"/>
                </a:lnTo>
                <a:lnTo>
                  <a:pt x="13180" y="13801"/>
                </a:lnTo>
                <a:lnTo>
                  <a:pt x="13180" y="13591"/>
                </a:lnTo>
                <a:lnTo>
                  <a:pt x="13215" y="13395"/>
                </a:lnTo>
                <a:lnTo>
                  <a:pt x="13251" y="13198"/>
                </a:lnTo>
                <a:lnTo>
                  <a:pt x="13322" y="13015"/>
                </a:lnTo>
                <a:lnTo>
                  <a:pt x="13393" y="12870"/>
                </a:lnTo>
                <a:lnTo>
                  <a:pt x="13482" y="12713"/>
                </a:lnTo>
                <a:lnTo>
                  <a:pt x="13588" y="12569"/>
                </a:lnTo>
                <a:lnTo>
                  <a:pt x="13730" y="12438"/>
                </a:lnTo>
                <a:lnTo>
                  <a:pt x="13997" y="12215"/>
                </a:lnTo>
                <a:lnTo>
                  <a:pt x="14334" y="12005"/>
                </a:lnTo>
                <a:lnTo>
                  <a:pt x="14690" y="11861"/>
                </a:lnTo>
                <a:lnTo>
                  <a:pt x="15063" y="11756"/>
                </a:lnTo>
                <a:lnTo>
                  <a:pt x="15436" y="11678"/>
                </a:lnTo>
                <a:lnTo>
                  <a:pt x="15809" y="11638"/>
                </a:lnTo>
                <a:lnTo>
                  <a:pt x="16182" y="11638"/>
                </a:lnTo>
                <a:lnTo>
                  <a:pt x="16555" y="11678"/>
                </a:lnTo>
                <a:lnTo>
                  <a:pt x="16910" y="11730"/>
                </a:lnTo>
                <a:lnTo>
                  <a:pt x="17248" y="11835"/>
                </a:lnTo>
                <a:lnTo>
                  <a:pt x="17514" y="11966"/>
                </a:lnTo>
                <a:lnTo>
                  <a:pt x="17763" y="12110"/>
                </a:lnTo>
                <a:lnTo>
                  <a:pt x="17887" y="12215"/>
                </a:lnTo>
                <a:lnTo>
                  <a:pt x="18065" y="12307"/>
                </a:lnTo>
                <a:lnTo>
                  <a:pt x="18260" y="12412"/>
                </a:lnTo>
                <a:lnTo>
                  <a:pt x="18438" y="12464"/>
                </a:lnTo>
                <a:lnTo>
                  <a:pt x="18669" y="12543"/>
                </a:lnTo>
                <a:lnTo>
                  <a:pt x="18882" y="12569"/>
                </a:lnTo>
                <a:lnTo>
                  <a:pt x="19113" y="12595"/>
                </a:lnTo>
                <a:lnTo>
                  <a:pt x="19361" y="12608"/>
                </a:lnTo>
                <a:lnTo>
                  <a:pt x="19592" y="12608"/>
                </a:lnTo>
                <a:lnTo>
                  <a:pt x="19841" y="12595"/>
                </a:lnTo>
                <a:lnTo>
                  <a:pt x="20072" y="12543"/>
                </a:lnTo>
                <a:lnTo>
                  <a:pt x="20321" y="12490"/>
                </a:lnTo>
                <a:lnTo>
                  <a:pt x="20551" y="12438"/>
                </a:lnTo>
                <a:lnTo>
                  <a:pt x="20800" y="12333"/>
                </a:lnTo>
                <a:lnTo>
                  <a:pt x="20996" y="12241"/>
                </a:lnTo>
                <a:lnTo>
                  <a:pt x="21244" y="12110"/>
                </a:lnTo>
                <a:lnTo>
                  <a:pt x="21298" y="12032"/>
                </a:lnTo>
                <a:lnTo>
                  <a:pt x="21404" y="11966"/>
                </a:lnTo>
                <a:lnTo>
                  <a:pt x="21475" y="11861"/>
                </a:lnTo>
                <a:lnTo>
                  <a:pt x="21511" y="11730"/>
                </a:lnTo>
                <a:lnTo>
                  <a:pt x="21617" y="11481"/>
                </a:lnTo>
                <a:lnTo>
                  <a:pt x="21653" y="11180"/>
                </a:lnTo>
                <a:lnTo>
                  <a:pt x="21653" y="10826"/>
                </a:lnTo>
                <a:lnTo>
                  <a:pt x="21653" y="10472"/>
                </a:lnTo>
                <a:lnTo>
                  <a:pt x="21582" y="10092"/>
                </a:lnTo>
                <a:lnTo>
                  <a:pt x="21511" y="9725"/>
                </a:lnTo>
                <a:lnTo>
                  <a:pt x="21298" y="8912"/>
                </a:lnTo>
                <a:lnTo>
                  <a:pt x="21067" y="8191"/>
                </a:lnTo>
                <a:lnTo>
                  <a:pt x="20800" y="7536"/>
                </a:lnTo>
                <a:lnTo>
                  <a:pt x="20551" y="7025"/>
                </a:lnTo>
                <a:lnTo>
                  <a:pt x="20001" y="7103"/>
                </a:lnTo>
                <a:lnTo>
                  <a:pt x="19432" y="7156"/>
                </a:lnTo>
                <a:lnTo>
                  <a:pt x="18846" y="7208"/>
                </a:lnTo>
                <a:lnTo>
                  <a:pt x="18225" y="7208"/>
                </a:lnTo>
                <a:lnTo>
                  <a:pt x="17656" y="7208"/>
                </a:lnTo>
                <a:lnTo>
                  <a:pt x="17070" y="7182"/>
                </a:lnTo>
                <a:lnTo>
                  <a:pt x="16484" y="7156"/>
                </a:lnTo>
                <a:lnTo>
                  <a:pt x="15986" y="7103"/>
                </a:lnTo>
                <a:lnTo>
                  <a:pt x="14992" y="6999"/>
                </a:lnTo>
                <a:lnTo>
                  <a:pt x="14210" y="6907"/>
                </a:lnTo>
                <a:lnTo>
                  <a:pt x="13695" y="6828"/>
                </a:lnTo>
                <a:lnTo>
                  <a:pt x="13517" y="6802"/>
                </a:lnTo>
                <a:lnTo>
                  <a:pt x="13073" y="6645"/>
                </a:lnTo>
                <a:lnTo>
                  <a:pt x="12700" y="6474"/>
                </a:lnTo>
                <a:lnTo>
                  <a:pt x="12363" y="6304"/>
                </a:lnTo>
                <a:lnTo>
                  <a:pt x="12132" y="6094"/>
                </a:lnTo>
                <a:lnTo>
                  <a:pt x="11919" y="5871"/>
                </a:lnTo>
                <a:lnTo>
                  <a:pt x="11776" y="5649"/>
                </a:lnTo>
                <a:lnTo>
                  <a:pt x="11688" y="5413"/>
                </a:lnTo>
                <a:lnTo>
                  <a:pt x="11617" y="5190"/>
                </a:lnTo>
                <a:lnTo>
                  <a:pt x="11617" y="4941"/>
                </a:lnTo>
                <a:lnTo>
                  <a:pt x="11652" y="4718"/>
                </a:lnTo>
                <a:lnTo>
                  <a:pt x="11723" y="4482"/>
                </a:lnTo>
                <a:lnTo>
                  <a:pt x="11812" y="4285"/>
                </a:lnTo>
                <a:lnTo>
                  <a:pt x="11919" y="4089"/>
                </a:lnTo>
                <a:lnTo>
                  <a:pt x="12096" y="3905"/>
                </a:lnTo>
                <a:lnTo>
                  <a:pt x="12292" y="3735"/>
                </a:lnTo>
                <a:lnTo>
                  <a:pt x="12505" y="3604"/>
                </a:lnTo>
                <a:lnTo>
                  <a:pt x="12700" y="3460"/>
                </a:lnTo>
                <a:lnTo>
                  <a:pt x="12878" y="3250"/>
                </a:lnTo>
                <a:lnTo>
                  <a:pt x="13038" y="3027"/>
                </a:lnTo>
                <a:lnTo>
                  <a:pt x="13180" y="2752"/>
                </a:lnTo>
                <a:lnTo>
                  <a:pt x="13286" y="2477"/>
                </a:lnTo>
                <a:lnTo>
                  <a:pt x="13322" y="2175"/>
                </a:lnTo>
                <a:lnTo>
                  <a:pt x="13357" y="1874"/>
                </a:lnTo>
                <a:lnTo>
                  <a:pt x="13286" y="1572"/>
                </a:lnTo>
                <a:lnTo>
                  <a:pt x="13180" y="1271"/>
                </a:lnTo>
                <a:lnTo>
                  <a:pt x="13038" y="983"/>
                </a:lnTo>
                <a:lnTo>
                  <a:pt x="12949" y="865"/>
                </a:lnTo>
                <a:lnTo>
                  <a:pt x="12807" y="733"/>
                </a:lnTo>
                <a:lnTo>
                  <a:pt x="12665" y="616"/>
                </a:lnTo>
                <a:lnTo>
                  <a:pt x="12505" y="511"/>
                </a:lnTo>
                <a:lnTo>
                  <a:pt x="12327" y="406"/>
                </a:lnTo>
                <a:lnTo>
                  <a:pt x="12132" y="314"/>
                </a:lnTo>
                <a:lnTo>
                  <a:pt x="11883" y="235"/>
                </a:lnTo>
                <a:lnTo>
                  <a:pt x="11652" y="183"/>
                </a:lnTo>
                <a:lnTo>
                  <a:pt x="11368" y="104"/>
                </a:lnTo>
                <a:lnTo>
                  <a:pt x="11101" y="78"/>
                </a:lnTo>
                <a:lnTo>
                  <a:pt x="10800" y="52"/>
                </a:lnTo>
                <a:lnTo>
                  <a:pt x="10444" y="52"/>
                </a:lnTo>
                <a:lnTo>
                  <a:pt x="10142" y="52"/>
                </a:lnTo>
                <a:lnTo>
                  <a:pt x="9840" y="78"/>
                </a:lnTo>
                <a:lnTo>
                  <a:pt x="9574" y="104"/>
                </a:lnTo>
                <a:lnTo>
                  <a:pt x="9325" y="157"/>
                </a:lnTo>
                <a:lnTo>
                  <a:pt x="9094" y="209"/>
                </a:lnTo>
                <a:lnTo>
                  <a:pt x="8846" y="262"/>
                </a:lnTo>
                <a:lnTo>
                  <a:pt x="8650" y="340"/>
                </a:lnTo>
                <a:lnTo>
                  <a:pt x="8437" y="432"/>
                </a:lnTo>
                <a:lnTo>
                  <a:pt x="8277" y="511"/>
                </a:lnTo>
                <a:lnTo>
                  <a:pt x="8100" y="616"/>
                </a:lnTo>
                <a:lnTo>
                  <a:pt x="7957" y="707"/>
                </a:lnTo>
                <a:lnTo>
                  <a:pt x="7833" y="838"/>
                </a:lnTo>
                <a:lnTo>
                  <a:pt x="7620" y="1061"/>
                </a:lnTo>
                <a:lnTo>
                  <a:pt x="7442" y="1336"/>
                </a:lnTo>
                <a:lnTo>
                  <a:pt x="7353" y="1599"/>
                </a:lnTo>
                <a:lnTo>
                  <a:pt x="7318" y="1900"/>
                </a:lnTo>
                <a:lnTo>
                  <a:pt x="7318" y="2175"/>
                </a:lnTo>
                <a:lnTo>
                  <a:pt x="7353" y="2450"/>
                </a:lnTo>
                <a:lnTo>
                  <a:pt x="7442" y="2726"/>
                </a:lnTo>
                <a:lnTo>
                  <a:pt x="7620" y="2975"/>
                </a:lnTo>
                <a:lnTo>
                  <a:pt x="7833" y="3198"/>
                </a:lnTo>
                <a:lnTo>
                  <a:pt x="8064" y="3433"/>
                </a:lnTo>
                <a:lnTo>
                  <a:pt x="8295" y="3630"/>
                </a:lnTo>
                <a:lnTo>
                  <a:pt x="8508" y="3853"/>
                </a:lnTo>
                <a:lnTo>
                  <a:pt x="8686" y="4089"/>
                </a:lnTo>
                <a:lnTo>
                  <a:pt x="8775" y="4312"/>
                </a:lnTo>
                <a:lnTo>
                  <a:pt x="8846" y="4561"/>
                </a:lnTo>
                <a:lnTo>
                  <a:pt x="8846" y="4810"/>
                </a:lnTo>
                <a:lnTo>
                  <a:pt x="8810" y="5059"/>
                </a:lnTo>
                <a:lnTo>
                  <a:pt x="8721" y="5295"/>
                </a:lnTo>
                <a:lnTo>
                  <a:pt x="8579" y="5544"/>
                </a:lnTo>
                <a:lnTo>
                  <a:pt x="8366" y="5766"/>
                </a:lnTo>
                <a:lnTo>
                  <a:pt x="8135" y="5976"/>
                </a:lnTo>
                <a:lnTo>
                  <a:pt x="7833" y="6199"/>
                </a:lnTo>
                <a:lnTo>
                  <a:pt x="7478" y="6369"/>
                </a:lnTo>
                <a:lnTo>
                  <a:pt x="7069" y="6527"/>
                </a:lnTo>
                <a:lnTo>
                  <a:pt x="6590" y="6671"/>
                </a:lnTo>
                <a:lnTo>
                  <a:pt x="6092" y="6802"/>
                </a:lnTo>
                <a:lnTo>
                  <a:pt x="5684" y="6802"/>
                </a:lnTo>
                <a:lnTo>
                  <a:pt x="5133" y="6802"/>
                </a:lnTo>
                <a:lnTo>
                  <a:pt x="4547" y="6802"/>
                </a:lnTo>
                <a:lnTo>
                  <a:pt x="3872" y="6802"/>
                </a:lnTo>
                <a:lnTo>
                  <a:pt x="3144" y="6802"/>
                </a:lnTo>
                <a:lnTo>
                  <a:pt x="2362" y="6802"/>
                </a:lnTo>
                <a:lnTo>
                  <a:pt x="1545" y="6802"/>
                </a:lnTo>
                <a:lnTo>
                  <a:pt x="692" y="6802"/>
                </a:lnTo>
                <a:lnTo>
                  <a:pt x="586" y="7234"/>
                </a:lnTo>
                <a:lnTo>
                  <a:pt x="461" y="7837"/>
                </a:lnTo>
                <a:lnTo>
                  <a:pt x="355" y="8493"/>
                </a:lnTo>
                <a:lnTo>
                  <a:pt x="248" y="9187"/>
                </a:lnTo>
                <a:lnTo>
                  <a:pt x="142" y="9869"/>
                </a:lnTo>
                <a:lnTo>
                  <a:pt x="106" y="10498"/>
                </a:lnTo>
                <a:lnTo>
                  <a:pt x="106" y="10983"/>
                </a:lnTo>
                <a:lnTo>
                  <a:pt x="106" y="11311"/>
                </a:lnTo>
                <a:lnTo>
                  <a:pt x="213" y="11481"/>
                </a:lnTo>
                <a:lnTo>
                  <a:pt x="319" y="11651"/>
                </a:lnTo>
                <a:lnTo>
                  <a:pt x="497" y="11783"/>
                </a:lnTo>
                <a:lnTo>
                  <a:pt x="692" y="11914"/>
                </a:lnTo>
                <a:lnTo>
                  <a:pt x="941" y="12032"/>
                </a:lnTo>
                <a:lnTo>
                  <a:pt x="1207" y="12110"/>
                </a:lnTo>
                <a:lnTo>
                  <a:pt x="1509" y="12189"/>
                </a:lnTo>
                <a:lnTo>
                  <a:pt x="1794" y="12241"/>
                </a:lnTo>
                <a:lnTo>
                  <a:pt x="2131" y="12267"/>
                </a:lnTo>
                <a:lnTo>
                  <a:pt x="2433" y="12281"/>
                </a:lnTo>
                <a:lnTo>
                  <a:pt x="2735" y="12267"/>
                </a:lnTo>
                <a:lnTo>
                  <a:pt x="3055" y="12241"/>
                </a:lnTo>
                <a:lnTo>
                  <a:pt x="3357" y="12189"/>
                </a:lnTo>
                <a:lnTo>
                  <a:pt x="3623" y="12084"/>
                </a:lnTo>
                <a:lnTo>
                  <a:pt x="3872" y="11979"/>
                </a:lnTo>
                <a:lnTo>
                  <a:pt x="4103" y="11861"/>
                </a:lnTo>
                <a:lnTo>
                  <a:pt x="4316" y="11704"/>
                </a:lnTo>
                <a:lnTo>
                  <a:pt x="4582" y="11612"/>
                </a:lnTo>
                <a:lnTo>
                  <a:pt x="4849" y="11533"/>
                </a:lnTo>
                <a:lnTo>
                  <a:pt x="5169" y="11507"/>
                </a:lnTo>
                <a:lnTo>
                  <a:pt x="5506" y="11481"/>
                </a:lnTo>
                <a:lnTo>
                  <a:pt x="5808" y="11507"/>
                </a:lnTo>
                <a:lnTo>
                  <a:pt x="6146" y="11560"/>
                </a:lnTo>
                <a:lnTo>
                  <a:pt x="6501" y="11651"/>
                </a:lnTo>
                <a:lnTo>
                  <a:pt x="6803" y="11783"/>
                </a:lnTo>
                <a:lnTo>
                  <a:pt x="7105" y="11940"/>
                </a:lnTo>
                <a:lnTo>
                  <a:pt x="7353" y="12110"/>
                </a:lnTo>
                <a:lnTo>
                  <a:pt x="7584" y="12333"/>
                </a:lnTo>
                <a:lnTo>
                  <a:pt x="7798" y="12595"/>
                </a:lnTo>
                <a:lnTo>
                  <a:pt x="7922" y="12870"/>
                </a:lnTo>
                <a:lnTo>
                  <a:pt x="8028" y="13198"/>
                </a:lnTo>
                <a:lnTo>
                  <a:pt x="8064" y="13526"/>
                </a:lnTo>
                <a:lnTo>
                  <a:pt x="8028" y="13775"/>
                </a:lnTo>
                <a:lnTo>
                  <a:pt x="7922" y="13998"/>
                </a:lnTo>
                <a:lnTo>
                  <a:pt x="7798" y="14220"/>
                </a:lnTo>
                <a:lnTo>
                  <a:pt x="7584" y="14404"/>
                </a:lnTo>
                <a:lnTo>
                  <a:pt x="7353" y="14574"/>
                </a:lnTo>
                <a:lnTo>
                  <a:pt x="7105" y="14732"/>
                </a:lnTo>
                <a:lnTo>
                  <a:pt x="6803" y="14850"/>
                </a:lnTo>
                <a:lnTo>
                  <a:pt x="6501" y="14954"/>
                </a:lnTo>
                <a:lnTo>
                  <a:pt x="6146" y="15033"/>
                </a:lnTo>
                <a:lnTo>
                  <a:pt x="5808" y="15085"/>
                </a:lnTo>
                <a:lnTo>
                  <a:pt x="5506" y="15085"/>
                </a:lnTo>
                <a:lnTo>
                  <a:pt x="5169" y="15059"/>
                </a:lnTo>
                <a:lnTo>
                  <a:pt x="4849" y="15007"/>
                </a:lnTo>
                <a:lnTo>
                  <a:pt x="4582" y="14902"/>
                </a:lnTo>
                <a:lnTo>
                  <a:pt x="4316" y="14784"/>
                </a:lnTo>
                <a:lnTo>
                  <a:pt x="4103" y="14600"/>
                </a:lnTo>
                <a:lnTo>
                  <a:pt x="3907" y="14430"/>
                </a:lnTo>
                <a:lnTo>
                  <a:pt x="3659" y="14299"/>
                </a:lnTo>
                <a:lnTo>
                  <a:pt x="3428" y="14194"/>
                </a:lnTo>
                <a:lnTo>
                  <a:pt x="3179" y="14129"/>
                </a:lnTo>
                <a:lnTo>
                  <a:pt x="2913" y="14102"/>
                </a:lnTo>
                <a:lnTo>
                  <a:pt x="2646" y="14102"/>
                </a:lnTo>
                <a:lnTo>
                  <a:pt x="2362" y="14129"/>
                </a:lnTo>
                <a:lnTo>
                  <a:pt x="2096" y="14168"/>
                </a:lnTo>
                <a:lnTo>
                  <a:pt x="1811" y="14273"/>
                </a:lnTo>
                <a:lnTo>
                  <a:pt x="1545" y="14378"/>
                </a:lnTo>
                <a:lnTo>
                  <a:pt x="1314" y="14496"/>
                </a:lnTo>
                <a:lnTo>
                  <a:pt x="1065" y="14653"/>
                </a:lnTo>
                <a:lnTo>
                  <a:pt x="870" y="14797"/>
                </a:lnTo>
                <a:lnTo>
                  <a:pt x="657" y="14981"/>
                </a:lnTo>
                <a:lnTo>
                  <a:pt x="497" y="15177"/>
                </a:lnTo>
                <a:lnTo>
                  <a:pt x="390" y="15413"/>
                </a:lnTo>
                <a:lnTo>
                  <a:pt x="284" y="15636"/>
                </a:lnTo>
                <a:lnTo>
                  <a:pt x="248" y="15911"/>
                </a:lnTo>
                <a:lnTo>
                  <a:pt x="284" y="16239"/>
                </a:lnTo>
                <a:lnTo>
                  <a:pt x="319" y="16566"/>
                </a:lnTo>
                <a:lnTo>
                  <a:pt x="497" y="17340"/>
                </a:lnTo>
                <a:lnTo>
                  <a:pt x="692" y="18152"/>
                </a:lnTo>
                <a:lnTo>
                  <a:pt x="799" y="18559"/>
                </a:lnTo>
                <a:lnTo>
                  <a:pt x="905" y="18978"/>
                </a:lnTo>
                <a:lnTo>
                  <a:pt x="959" y="19384"/>
                </a:lnTo>
                <a:lnTo>
                  <a:pt x="994" y="19791"/>
                </a:lnTo>
                <a:lnTo>
                  <a:pt x="994" y="20132"/>
                </a:lnTo>
                <a:lnTo>
                  <a:pt x="959" y="20485"/>
                </a:lnTo>
                <a:lnTo>
                  <a:pt x="941" y="20669"/>
                </a:lnTo>
                <a:lnTo>
                  <a:pt x="870" y="20813"/>
                </a:lnTo>
                <a:lnTo>
                  <a:pt x="799" y="20970"/>
                </a:lnTo>
                <a:lnTo>
                  <a:pt x="692" y="21088"/>
                </a:lnTo>
                <a:lnTo>
                  <a:pt x="1474" y="20997"/>
                </a:lnTo>
                <a:lnTo>
                  <a:pt x="2291" y="20866"/>
                </a:lnTo>
                <a:lnTo>
                  <a:pt x="3108" y="20787"/>
                </a:lnTo>
                <a:lnTo>
                  <a:pt x="3907" y="20721"/>
                </a:lnTo>
                <a:lnTo>
                  <a:pt x="4653" y="20695"/>
                </a:lnTo>
                <a:lnTo>
                  <a:pt x="5364" y="20695"/>
                </a:lnTo>
                <a:lnTo>
                  <a:pt x="5701" y="20721"/>
                </a:lnTo>
                <a:lnTo>
                  <a:pt x="6057" y="20761"/>
                </a:lnTo>
                <a:lnTo>
                  <a:pt x="6323" y="20813"/>
                </a:lnTo>
                <a:lnTo>
                  <a:pt x="6625" y="20892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>
        <p:nvSpPr>
          <p:cNvPr id="14" name="Puzzle2"/>
          <p:cNvSpPr>
            <a:spLocks noEditPoints="1" noChangeArrowheads="1"/>
          </p:cNvSpPr>
          <p:nvPr/>
        </p:nvSpPr>
        <p:spPr bwMode="auto">
          <a:xfrm>
            <a:off x="6193456" y="1482854"/>
            <a:ext cx="1615707" cy="1112935"/>
          </a:xfrm>
          <a:custGeom>
            <a:avLst/>
            <a:gdLst>
              <a:gd name="T0" fmla="*/ 11 w 21600"/>
              <a:gd name="T1" fmla="*/ 13386 h 21600"/>
              <a:gd name="T2" fmla="*/ 4202 w 21600"/>
              <a:gd name="T3" fmla="*/ 21161 h 21600"/>
              <a:gd name="T4" fmla="*/ 10400 w 21600"/>
              <a:gd name="T5" fmla="*/ 13909 h 21600"/>
              <a:gd name="T6" fmla="*/ 16821 w 21600"/>
              <a:gd name="T7" fmla="*/ 21190 h 21600"/>
              <a:gd name="T8" fmla="*/ 21600 w 21600"/>
              <a:gd name="T9" fmla="*/ 15083 h 21600"/>
              <a:gd name="T10" fmla="*/ 16889 w 21600"/>
              <a:gd name="T11" fmla="*/ 5739 h 21600"/>
              <a:gd name="T12" fmla="*/ 10800 w 21600"/>
              <a:gd name="T13" fmla="*/ 28 h 21600"/>
              <a:gd name="T14" fmla="*/ 4202 w 21600"/>
              <a:gd name="T15" fmla="*/ 5894 h 21600"/>
              <a:gd name="T16" fmla="*/ 5388 w 21600"/>
              <a:gd name="T17" fmla="*/ 6742 h 21600"/>
              <a:gd name="T18" fmla="*/ 16177 w 21600"/>
              <a:gd name="T19" fmla="*/ 20441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4247" y="12354"/>
                </a:moveTo>
                <a:lnTo>
                  <a:pt x="4134" y="12468"/>
                </a:lnTo>
                <a:lnTo>
                  <a:pt x="4010" y="12581"/>
                </a:lnTo>
                <a:lnTo>
                  <a:pt x="3897" y="12637"/>
                </a:lnTo>
                <a:lnTo>
                  <a:pt x="3773" y="12694"/>
                </a:lnTo>
                <a:lnTo>
                  <a:pt x="3637" y="12694"/>
                </a:lnTo>
                <a:lnTo>
                  <a:pt x="3524" y="12694"/>
                </a:lnTo>
                <a:lnTo>
                  <a:pt x="3400" y="12665"/>
                </a:lnTo>
                <a:lnTo>
                  <a:pt x="3287" y="12609"/>
                </a:lnTo>
                <a:lnTo>
                  <a:pt x="3027" y="12496"/>
                </a:lnTo>
                <a:lnTo>
                  <a:pt x="2790" y="12340"/>
                </a:lnTo>
                <a:lnTo>
                  <a:pt x="2530" y="12142"/>
                </a:lnTo>
                <a:lnTo>
                  <a:pt x="2293" y="11987"/>
                </a:lnTo>
                <a:lnTo>
                  <a:pt x="2033" y="11817"/>
                </a:lnTo>
                <a:lnTo>
                  <a:pt x="1773" y="11676"/>
                </a:lnTo>
                <a:lnTo>
                  <a:pt x="1638" y="11662"/>
                </a:lnTo>
                <a:lnTo>
                  <a:pt x="1513" y="11634"/>
                </a:lnTo>
                <a:lnTo>
                  <a:pt x="1378" y="11634"/>
                </a:lnTo>
                <a:lnTo>
                  <a:pt x="1253" y="11634"/>
                </a:lnTo>
                <a:lnTo>
                  <a:pt x="1118" y="11662"/>
                </a:lnTo>
                <a:lnTo>
                  <a:pt x="971" y="11732"/>
                </a:lnTo>
                <a:lnTo>
                  <a:pt x="835" y="11817"/>
                </a:lnTo>
                <a:lnTo>
                  <a:pt x="711" y="11959"/>
                </a:lnTo>
                <a:lnTo>
                  <a:pt x="553" y="12086"/>
                </a:lnTo>
                <a:lnTo>
                  <a:pt x="429" y="12284"/>
                </a:lnTo>
                <a:lnTo>
                  <a:pt x="271" y="12524"/>
                </a:lnTo>
                <a:lnTo>
                  <a:pt x="146" y="12793"/>
                </a:lnTo>
                <a:lnTo>
                  <a:pt x="79" y="12962"/>
                </a:lnTo>
                <a:lnTo>
                  <a:pt x="33" y="13146"/>
                </a:lnTo>
                <a:lnTo>
                  <a:pt x="11" y="13386"/>
                </a:lnTo>
                <a:lnTo>
                  <a:pt x="11" y="13641"/>
                </a:lnTo>
                <a:lnTo>
                  <a:pt x="33" y="13881"/>
                </a:lnTo>
                <a:lnTo>
                  <a:pt x="101" y="14150"/>
                </a:lnTo>
                <a:lnTo>
                  <a:pt x="192" y="14404"/>
                </a:lnTo>
                <a:lnTo>
                  <a:pt x="293" y="14645"/>
                </a:lnTo>
                <a:lnTo>
                  <a:pt x="451" y="14857"/>
                </a:lnTo>
                <a:lnTo>
                  <a:pt x="621" y="15054"/>
                </a:lnTo>
                <a:lnTo>
                  <a:pt x="734" y="15125"/>
                </a:lnTo>
                <a:lnTo>
                  <a:pt x="835" y="15210"/>
                </a:lnTo>
                <a:lnTo>
                  <a:pt x="948" y="15267"/>
                </a:lnTo>
                <a:lnTo>
                  <a:pt x="1084" y="15323"/>
                </a:lnTo>
                <a:lnTo>
                  <a:pt x="1208" y="15351"/>
                </a:lnTo>
                <a:lnTo>
                  <a:pt x="1355" y="15380"/>
                </a:lnTo>
                <a:lnTo>
                  <a:pt x="1513" y="15380"/>
                </a:lnTo>
                <a:lnTo>
                  <a:pt x="1683" y="15380"/>
                </a:lnTo>
                <a:lnTo>
                  <a:pt x="1864" y="15351"/>
                </a:lnTo>
                <a:lnTo>
                  <a:pt x="2033" y="15323"/>
                </a:lnTo>
                <a:lnTo>
                  <a:pt x="2225" y="15238"/>
                </a:lnTo>
                <a:lnTo>
                  <a:pt x="2428" y="15153"/>
                </a:lnTo>
                <a:lnTo>
                  <a:pt x="2745" y="15026"/>
                </a:lnTo>
                <a:lnTo>
                  <a:pt x="3005" y="14913"/>
                </a:lnTo>
                <a:lnTo>
                  <a:pt x="3264" y="14828"/>
                </a:lnTo>
                <a:lnTo>
                  <a:pt x="3513" y="14800"/>
                </a:lnTo>
                <a:lnTo>
                  <a:pt x="3615" y="14828"/>
                </a:lnTo>
                <a:lnTo>
                  <a:pt x="3728" y="14857"/>
                </a:lnTo>
                <a:lnTo>
                  <a:pt x="3807" y="14913"/>
                </a:lnTo>
                <a:lnTo>
                  <a:pt x="3920" y="14998"/>
                </a:lnTo>
                <a:lnTo>
                  <a:pt x="4010" y="15097"/>
                </a:lnTo>
                <a:lnTo>
                  <a:pt x="4089" y="15238"/>
                </a:lnTo>
                <a:lnTo>
                  <a:pt x="4179" y="15408"/>
                </a:lnTo>
                <a:lnTo>
                  <a:pt x="4247" y="15620"/>
                </a:lnTo>
                <a:lnTo>
                  <a:pt x="4326" y="15860"/>
                </a:lnTo>
                <a:lnTo>
                  <a:pt x="4394" y="16129"/>
                </a:lnTo>
                <a:lnTo>
                  <a:pt x="4439" y="16440"/>
                </a:lnTo>
                <a:lnTo>
                  <a:pt x="4507" y="16737"/>
                </a:lnTo>
                <a:lnTo>
                  <a:pt x="4552" y="17090"/>
                </a:lnTo>
                <a:lnTo>
                  <a:pt x="4575" y="17443"/>
                </a:lnTo>
                <a:lnTo>
                  <a:pt x="4586" y="17825"/>
                </a:lnTo>
                <a:lnTo>
                  <a:pt x="4586" y="18193"/>
                </a:lnTo>
                <a:lnTo>
                  <a:pt x="4586" y="18574"/>
                </a:lnTo>
                <a:lnTo>
                  <a:pt x="4586" y="18984"/>
                </a:lnTo>
                <a:lnTo>
                  <a:pt x="4552" y="19366"/>
                </a:lnTo>
                <a:lnTo>
                  <a:pt x="4507" y="19748"/>
                </a:lnTo>
                <a:lnTo>
                  <a:pt x="4462" y="20129"/>
                </a:lnTo>
                <a:lnTo>
                  <a:pt x="4371" y="20483"/>
                </a:lnTo>
                <a:lnTo>
                  <a:pt x="4292" y="20836"/>
                </a:lnTo>
                <a:lnTo>
                  <a:pt x="4202" y="21161"/>
                </a:lnTo>
                <a:lnTo>
                  <a:pt x="4744" y="21161"/>
                </a:lnTo>
                <a:lnTo>
                  <a:pt x="5264" y="21161"/>
                </a:lnTo>
                <a:lnTo>
                  <a:pt x="5784" y="21161"/>
                </a:lnTo>
                <a:lnTo>
                  <a:pt x="6235" y="21161"/>
                </a:lnTo>
                <a:lnTo>
                  <a:pt x="6676" y="21161"/>
                </a:lnTo>
                <a:lnTo>
                  <a:pt x="7060" y="21161"/>
                </a:lnTo>
                <a:lnTo>
                  <a:pt x="7410" y="21161"/>
                </a:lnTo>
                <a:lnTo>
                  <a:pt x="7670" y="21161"/>
                </a:lnTo>
                <a:lnTo>
                  <a:pt x="8020" y="21020"/>
                </a:lnTo>
                <a:lnTo>
                  <a:pt x="8303" y="20893"/>
                </a:lnTo>
                <a:lnTo>
                  <a:pt x="8563" y="20695"/>
                </a:lnTo>
                <a:lnTo>
                  <a:pt x="8800" y="20511"/>
                </a:lnTo>
                <a:lnTo>
                  <a:pt x="8969" y="20285"/>
                </a:lnTo>
                <a:lnTo>
                  <a:pt x="9150" y="20045"/>
                </a:lnTo>
                <a:lnTo>
                  <a:pt x="9252" y="19804"/>
                </a:lnTo>
                <a:lnTo>
                  <a:pt x="9342" y="19550"/>
                </a:lnTo>
                <a:lnTo>
                  <a:pt x="9410" y="19281"/>
                </a:lnTo>
                <a:lnTo>
                  <a:pt x="9433" y="19013"/>
                </a:lnTo>
                <a:lnTo>
                  <a:pt x="9433" y="18744"/>
                </a:lnTo>
                <a:lnTo>
                  <a:pt x="9387" y="18504"/>
                </a:lnTo>
                <a:lnTo>
                  <a:pt x="9320" y="18221"/>
                </a:lnTo>
                <a:lnTo>
                  <a:pt x="9207" y="17981"/>
                </a:lnTo>
                <a:lnTo>
                  <a:pt x="9105" y="17740"/>
                </a:lnTo>
                <a:lnTo>
                  <a:pt x="8924" y="17514"/>
                </a:lnTo>
                <a:lnTo>
                  <a:pt x="8777" y="17274"/>
                </a:lnTo>
                <a:lnTo>
                  <a:pt x="8642" y="17034"/>
                </a:lnTo>
                <a:lnTo>
                  <a:pt x="8563" y="16765"/>
                </a:lnTo>
                <a:lnTo>
                  <a:pt x="8472" y="16468"/>
                </a:lnTo>
                <a:lnTo>
                  <a:pt x="8450" y="16157"/>
                </a:lnTo>
                <a:lnTo>
                  <a:pt x="8450" y="15860"/>
                </a:lnTo>
                <a:lnTo>
                  <a:pt x="8472" y="15563"/>
                </a:lnTo>
                <a:lnTo>
                  <a:pt x="8540" y="15267"/>
                </a:lnTo>
                <a:lnTo>
                  <a:pt x="8642" y="14998"/>
                </a:lnTo>
                <a:lnTo>
                  <a:pt x="8777" y="14729"/>
                </a:lnTo>
                <a:lnTo>
                  <a:pt x="8868" y="14616"/>
                </a:lnTo>
                <a:lnTo>
                  <a:pt x="8969" y="14475"/>
                </a:lnTo>
                <a:lnTo>
                  <a:pt x="9060" y="14376"/>
                </a:lnTo>
                <a:lnTo>
                  <a:pt x="9184" y="14291"/>
                </a:lnTo>
                <a:lnTo>
                  <a:pt x="9297" y="14206"/>
                </a:lnTo>
                <a:lnTo>
                  <a:pt x="9433" y="14121"/>
                </a:lnTo>
                <a:lnTo>
                  <a:pt x="9579" y="14051"/>
                </a:lnTo>
                <a:lnTo>
                  <a:pt x="9726" y="13994"/>
                </a:lnTo>
                <a:lnTo>
                  <a:pt x="9884" y="13938"/>
                </a:lnTo>
                <a:lnTo>
                  <a:pt x="10054" y="13909"/>
                </a:lnTo>
                <a:lnTo>
                  <a:pt x="10257" y="13881"/>
                </a:lnTo>
                <a:lnTo>
                  <a:pt x="10449" y="13881"/>
                </a:lnTo>
                <a:lnTo>
                  <a:pt x="10664" y="13881"/>
                </a:lnTo>
                <a:lnTo>
                  <a:pt x="10856" y="13909"/>
                </a:lnTo>
                <a:lnTo>
                  <a:pt x="11037" y="13966"/>
                </a:lnTo>
                <a:lnTo>
                  <a:pt x="11206" y="14023"/>
                </a:lnTo>
                <a:lnTo>
                  <a:pt x="11353" y="14093"/>
                </a:lnTo>
                <a:lnTo>
                  <a:pt x="11511" y="14178"/>
                </a:lnTo>
                <a:lnTo>
                  <a:pt x="11635" y="14263"/>
                </a:lnTo>
                <a:lnTo>
                  <a:pt x="11748" y="14376"/>
                </a:lnTo>
                <a:lnTo>
                  <a:pt x="11861" y="14475"/>
                </a:lnTo>
                <a:lnTo>
                  <a:pt x="11941" y="14616"/>
                </a:lnTo>
                <a:lnTo>
                  <a:pt x="12031" y="14758"/>
                </a:lnTo>
                <a:lnTo>
                  <a:pt x="12099" y="14885"/>
                </a:lnTo>
                <a:lnTo>
                  <a:pt x="12200" y="15210"/>
                </a:lnTo>
                <a:lnTo>
                  <a:pt x="12268" y="15507"/>
                </a:lnTo>
                <a:lnTo>
                  <a:pt x="12291" y="15832"/>
                </a:lnTo>
                <a:lnTo>
                  <a:pt x="12291" y="16157"/>
                </a:lnTo>
                <a:lnTo>
                  <a:pt x="12246" y="16482"/>
                </a:lnTo>
                <a:lnTo>
                  <a:pt x="12178" y="16807"/>
                </a:lnTo>
                <a:lnTo>
                  <a:pt x="12099" y="17090"/>
                </a:lnTo>
                <a:lnTo>
                  <a:pt x="12008" y="17330"/>
                </a:lnTo>
                <a:lnTo>
                  <a:pt x="11884" y="17542"/>
                </a:lnTo>
                <a:lnTo>
                  <a:pt x="11748" y="17712"/>
                </a:lnTo>
                <a:lnTo>
                  <a:pt x="11613" y="17839"/>
                </a:lnTo>
                <a:lnTo>
                  <a:pt x="11489" y="18037"/>
                </a:lnTo>
                <a:lnTo>
                  <a:pt x="11398" y="18221"/>
                </a:lnTo>
                <a:lnTo>
                  <a:pt x="11319" y="18447"/>
                </a:lnTo>
                <a:lnTo>
                  <a:pt x="11251" y="18659"/>
                </a:lnTo>
                <a:lnTo>
                  <a:pt x="11206" y="18900"/>
                </a:lnTo>
                <a:lnTo>
                  <a:pt x="11184" y="19154"/>
                </a:lnTo>
                <a:lnTo>
                  <a:pt x="11184" y="19423"/>
                </a:lnTo>
                <a:lnTo>
                  <a:pt x="11229" y="19663"/>
                </a:lnTo>
                <a:lnTo>
                  <a:pt x="11297" y="19903"/>
                </a:lnTo>
                <a:lnTo>
                  <a:pt x="11376" y="20158"/>
                </a:lnTo>
                <a:lnTo>
                  <a:pt x="11511" y="20398"/>
                </a:lnTo>
                <a:lnTo>
                  <a:pt x="11681" y="20610"/>
                </a:lnTo>
                <a:lnTo>
                  <a:pt x="11884" y="20808"/>
                </a:lnTo>
                <a:lnTo>
                  <a:pt x="12121" y="20992"/>
                </a:lnTo>
                <a:lnTo>
                  <a:pt x="12404" y="21161"/>
                </a:lnTo>
                <a:lnTo>
                  <a:pt x="12528" y="21190"/>
                </a:lnTo>
                <a:lnTo>
                  <a:pt x="12856" y="21274"/>
                </a:lnTo>
                <a:lnTo>
                  <a:pt x="13330" y="21373"/>
                </a:lnTo>
                <a:lnTo>
                  <a:pt x="13963" y="21486"/>
                </a:lnTo>
                <a:lnTo>
                  <a:pt x="14313" y="21543"/>
                </a:lnTo>
                <a:lnTo>
                  <a:pt x="14652" y="21571"/>
                </a:lnTo>
                <a:lnTo>
                  <a:pt x="15025" y="21600"/>
                </a:lnTo>
                <a:lnTo>
                  <a:pt x="15409" y="21600"/>
                </a:lnTo>
                <a:lnTo>
                  <a:pt x="15782" y="21600"/>
                </a:lnTo>
                <a:lnTo>
                  <a:pt x="16177" y="21571"/>
                </a:lnTo>
                <a:lnTo>
                  <a:pt x="16516" y="21486"/>
                </a:lnTo>
                <a:lnTo>
                  <a:pt x="16889" y="21402"/>
                </a:lnTo>
                <a:lnTo>
                  <a:pt x="16821" y="21190"/>
                </a:lnTo>
                <a:lnTo>
                  <a:pt x="16776" y="20935"/>
                </a:lnTo>
                <a:lnTo>
                  <a:pt x="16742" y="20667"/>
                </a:lnTo>
                <a:lnTo>
                  <a:pt x="16719" y="20370"/>
                </a:lnTo>
                <a:lnTo>
                  <a:pt x="16697" y="19719"/>
                </a:lnTo>
                <a:lnTo>
                  <a:pt x="16697" y="19013"/>
                </a:lnTo>
                <a:lnTo>
                  <a:pt x="16719" y="18306"/>
                </a:lnTo>
                <a:lnTo>
                  <a:pt x="16753" y="17599"/>
                </a:lnTo>
                <a:lnTo>
                  <a:pt x="16821" y="16949"/>
                </a:lnTo>
                <a:lnTo>
                  <a:pt x="16889" y="16383"/>
                </a:lnTo>
                <a:lnTo>
                  <a:pt x="16934" y="16129"/>
                </a:lnTo>
                <a:lnTo>
                  <a:pt x="17002" y="15945"/>
                </a:lnTo>
                <a:lnTo>
                  <a:pt x="17081" y="15790"/>
                </a:lnTo>
                <a:lnTo>
                  <a:pt x="17194" y="15648"/>
                </a:lnTo>
                <a:lnTo>
                  <a:pt x="17318" y="15563"/>
                </a:lnTo>
                <a:lnTo>
                  <a:pt x="17453" y="15507"/>
                </a:lnTo>
                <a:lnTo>
                  <a:pt x="17600" y="15450"/>
                </a:lnTo>
                <a:lnTo>
                  <a:pt x="17758" y="15450"/>
                </a:lnTo>
                <a:lnTo>
                  <a:pt x="17905" y="15479"/>
                </a:lnTo>
                <a:lnTo>
                  <a:pt x="18064" y="15535"/>
                </a:lnTo>
                <a:lnTo>
                  <a:pt x="18233" y="15620"/>
                </a:lnTo>
                <a:lnTo>
                  <a:pt x="18380" y="15733"/>
                </a:lnTo>
                <a:lnTo>
                  <a:pt x="18561" y="15832"/>
                </a:lnTo>
                <a:lnTo>
                  <a:pt x="18707" y="15973"/>
                </a:lnTo>
                <a:lnTo>
                  <a:pt x="18866" y="16129"/>
                </a:lnTo>
                <a:lnTo>
                  <a:pt x="18990" y="16327"/>
                </a:lnTo>
                <a:lnTo>
                  <a:pt x="19125" y="16482"/>
                </a:lnTo>
                <a:lnTo>
                  <a:pt x="19295" y="16624"/>
                </a:lnTo>
                <a:lnTo>
                  <a:pt x="19464" y="16737"/>
                </a:lnTo>
                <a:lnTo>
                  <a:pt x="19668" y="16807"/>
                </a:lnTo>
                <a:lnTo>
                  <a:pt x="19860" y="16836"/>
                </a:lnTo>
                <a:lnTo>
                  <a:pt x="20052" y="16864"/>
                </a:lnTo>
                <a:lnTo>
                  <a:pt x="20266" y="16836"/>
                </a:lnTo>
                <a:lnTo>
                  <a:pt x="20470" y="16793"/>
                </a:lnTo>
                <a:lnTo>
                  <a:pt x="20662" y="16708"/>
                </a:lnTo>
                <a:lnTo>
                  <a:pt x="20854" y="16567"/>
                </a:lnTo>
                <a:lnTo>
                  <a:pt x="21035" y="16412"/>
                </a:lnTo>
                <a:lnTo>
                  <a:pt x="21182" y="16214"/>
                </a:lnTo>
                <a:lnTo>
                  <a:pt x="21340" y="16002"/>
                </a:lnTo>
                <a:lnTo>
                  <a:pt x="21441" y="15733"/>
                </a:lnTo>
                <a:lnTo>
                  <a:pt x="21532" y="15436"/>
                </a:lnTo>
                <a:lnTo>
                  <a:pt x="21600" y="15083"/>
                </a:lnTo>
                <a:lnTo>
                  <a:pt x="21600" y="14885"/>
                </a:lnTo>
                <a:lnTo>
                  <a:pt x="21600" y="14729"/>
                </a:lnTo>
                <a:lnTo>
                  <a:pt x="21600" y="14531"/>
                </a:lnTo>
                <a:lnTo>
                  <a:pt x="21577" y="14376"/>
                </a:lnTo>
                <a:lnTo>
                  <a:pt x="21532" y="14206"/>
                </a:lnTo>
                <a:lnTo>
                  <a:pt x="21487" y="14051"/>
                </a:lnTo>
                <a:lnTo>
                  <a:pt x="21419" y="13909"/>
                </a:lnTo>
                <a:lnTo>
                  <a:pt x="21351" y="13768"/>
                </a:lnTo>
                <a:lnTo>
                  <a:pt x="21204" y="13500"/>
                </a:lnTo>
                <a:lnTo>
                  <a:pt x="21035" y="13287"/>
                </a:lnTo>
                <a:lnTo>
                  <a:pt x="20809" y="13090"/>
                </a:lnTo>
                <a:lnTo>
                  <a:pt x="20594" y="12962"/>
                </a:lnTo>
                <a:lnTo>
                  <a:pt x="20357" y="12821"/>
                </a:lnTo>
                <a:lnTo>
                  <a:pt x="20120" y="12764"/>
                </a:lnTo>
                <a:lnTo>
                  <a:pt x="19882" y="12708"/>
                </a:lnTo>
                <a:lnTo>
                  <a:pt x="19645" y="12736"/>
                </a:lnTo>
                <a:lnTo>
                  <a:pt x="19430" y="12793"/>
                </a:lnTo>
                <a:lnTo>
                  <a:pt x="19227" y="12906"/>
                </a:lnTo>
                <a:lnTo>
                  <a:pt x="19148" y="12962"/>
                </a:lnTo>
                <a:lnTo>
                  <a:pt x="19058" y="13047"/>
                </a:lnTo>
                <a:lnTo>
                  <a:pt x="18990" y="13146"/>
                </a:lnTo>
                <a:lnTo>
                  <a:pt x="18911" y="13259"/>
                </a:lnTo>
                <a:lnTo>
                  <a:pt x="18775" y="13471"/>
                </a:lnTo>
                <a:lnTo>
                  <a:pt x="18628" y="13641"/>
                </a:lnTo>
                <a:lnTo>
                  <a:pt x="18470" y="13740"/>
                </a:lnTo>
                <a:lnTo>
                  <a:pt x="18301" y="13825"/>
                </a:lnTo>
                <a:lnTo>
                  <a:pt x="18143" y="13853"/>
                </a:lnTo>
                <a:lnTo>
                  <a:pt x="17973" y="13881"/>
                </a:lnTo>
                <a:lnTo>
                  <a:pt x="17804" y="13853"/>
                </a:lnTo>
                <a:lnTo>
                  <a:pt x="17646" y="13796"/>
                </a:lnTo>
                <a:lnTo>
                  <a:pt x="17499" y="13726"/>
                </a:lnTo>
                <a:lnTo>
                  <a:pt x="17341" y="13641"/>
                </a:lnTo>
                <a:lnTo>
                  <a:pt x="17216" y="13528"/>
                </a:lnTo>
                <a:lnTo>
                  <a:pt x="17103" y="13386"/>
                </a:lnTo>
                <a:lnTo>
                  <a:pt x="17024" y="13259"/>
                </a:lnTo>
                <a:lnTo>
                  <a:pt x="16934" y="13118"/>
                </a:lnTo>
                <a:lnTo>
                  <a:pt x="16889" y="12991"/>
                </a:lnTo>
                <a:lnTo>
                  <a:pt x="16889" y="12849"/>
                </a:lnTo>
                <a:lnTo>
                  <a:pt x="16889" y="12383"/>
                </a:lnTo>
                <a:lnTo>
                  <a:pt x="16889" y="11662"/>
                </a:lnTo>
                <a:lnTo>
                  <a:pt x="16889" y="10701"/>
                </a:lnTo>
                <a:lnTo>
                  <a:pt x="16889" y="9640"/>
                </a:lnTo>
                <a:lnTo>
                  <a:pt x="16889" y="8566"/>
                </a:lnTo>
                <a:lnTo>
                  <a:pt x="16889" y="7478"/>
                </a:lnTo>
                <a:lnTo>
                  <a:pt x="16889" y="6502"/>
                </a:lnTo>
                <a:lnTo>
                  <a:pt x="16889" y="5739"/>
                </a:lnTo>
                <a:lnTo>
                  <a:pt x="16674" y="5894"/>
                </a:lnTo>
                <a:lnTo>
                  <a:pt x="16414" y="6036"/>
                </a:lnTo>
                <a:lnTo>
                  <a:pt x="16154" y="6177"/>
                </a:lnTo>
                <a:lnTo>
                  <a:pt x="15849" y="6248"/>
                </a:lnTo>
                <a:lnTo>
                  <a:pt x="15544" y="6304"/>
                </a:lnTo>
                <a:lnTo>
                  <a:pt x="15217" y="6332"/>
                </a:lnTo>
                <a:lnTo>
                  <a:pt x="14866" y="6361"/>
                </a:lnTo>
                <a:lnTo>
                  <a:pt x="14550" y="6361"/>
                </a:lnTo>
                <a:lnTo>
                  <a:pt x="14200" y="6332"/>
                </a:lnTo>
                <a:lnTo>
                  <a:pt x="13850" y="6276"/>
                </a:lnTo>
                <a:lnTo>
                  <a:pt x="13522" y="6219"/>
                </a:lnTo>
                <a:lnTo>
                  <a:pt x="13206" y="6149"/>
                </a:lnTo>
                <a:lnTo>
                  <a:pt x="12901" y="6064"/>
                </a:lnTo>
                <a:lnTo>
                  <a:pt x="12618" y="5951"/>
                </a:lnTo>
                <a:lnTo>
                  <a:pt x="12358" y="5838"/>
                </a:lnTo>
                <a:lnTo>
                  <a:pt x="12121" y="5739"/>
                </a:lnTo>
                <a:lnTo>
                  <a:pt x="11941" y="5626"/>
                </a:lnTo>
                <a:lnTo>
                  <a:pt x="11794" y="5513"/>
                </a:lnTo>
                <a:lnTo>
                  <a:pt x="11658" y="5414"/>
                </a:lnTo>
                <a:lnTo>
                  <a:pt x="11556" y="5301"/>
                </a:lnTo>
                <a:lnTo>
                  <a:pt x="11466" y="5187"/>
                </a:lnTo>
                <a:lnTo>
                  <a:pt x="11398" y="5089"/>
                </a:lnTo>
                <a:lnTo>
                  <a:pt x="11376" y="4947"/>
                </a:lnTo>
                <a:lnTo>
                  <a:pt x="11353" y="4834"/>
                </a:lnTo>
                <a:lnTo>
                  <a:pt x="11353" y="4707"/>
                </a:lnTo>
                <a:lnTo>
                  <a:pt x="11376" y="4565"/>
                </a:lnTo>
                <a:lnTo>
                  <a:pt x="11443" y="4410"/>
                </a:lnTo>
                <a:lnTo>
                  <a:pt x="11511" y="4240"/>
                </a:lnTo>
                <a:lnTo>
                  <a:pt x="11703" y="3887"/>
                </a:lnTo>
                <a:lnTo>
                  <a:pt x="11986" y="3505"/>
                </a:lnTo>
                <a:lnTo>
                  <a:pt x="12144" y="3265"/>
                </a:lnTo>
                <a:lnTo>
                  <a:pt x="12246" y="3025"/>
                </a:lnTo>
                <a:lnTo>
                  <a:pt x="12336" y="2756"/>
                </a:lnTo>
                <a:lnTo>
                  <a:pt x="12404" y="2445"/>
                </a:lnTo>
                <a:lnTo>
                  <a:pt x="12438" y="2176"/>
                </a:lnTo>
                <a:lnTo>
                  <a:pt x="12438" y="1880"/>
                </a:lnTo>
                <a:lnTo>
                  <a:pt x="12404" y="1583"/>
                </a:lnTo>
                <a:lnTo>
                  <a:pt x="12336" y="1314"/>
                </a:lnTo>
                <a:lnTo>
                  <a:pt x="12246" y="1046"/>
                </a:lnTo>
                <a:lnTo>
                  <a:pt x="12099" y="791"/>
                </a:lnTo>
                <a:lnTo>
                  <a:pt x="12008" y="692"/>
                </a:lnTo>
                <a:lnTo>
                  <a:pt x="11918" y="579"/>
                </a:lnTo>
                <a:lnTo>
                  <a:pt x="11816" y="466"/>
                </a:lnTo>
                <a:lnTo>
                  <a:pt x="11703" y="381"/>
                </a:lnTo>
                <a:lnTo>
                  <a:pt x="11579" y="310"/>
                </a:lnTo>
                <a:lnTo>
                  <a:pt x="11443" y="226"/>
                </a:lnTo>
                <a:lnTo>
                  <a:pt x="11297" y="169"/>
                </a:lnTo>
                <a:lnTo>
                  <a:pt x="11138" y="113"/>
                </a:lnTo>
                <a:lnTo>
                  <a:pt x="10969" y="56"/>
                </a:lnTo>
                <a:lnTo>
                  <a:pt x="10800" y="28"/>
                </a:lnTo>
                <a:lnTo>
                  <a:pt x="10619" y="28"/>
                </a:lnTo>
                <a:lnTo>
                  <a:pt x="10404" y="28"/>
                </a:lnTo>
                <a:lnTo>
                  <a:pt x="10257" y="28"/>
                </a:lnTo>
                <a:lnTo>
                  <a:pt x="10076" y="56"/>
                </a:lnTo>
                <a:lnTo>
                  <a:pt x="9952" y="84"/>
                </a:lnTo>
                <a:lnTo>
                  <a:pt x="9794" y="141"/>
                </a:lnTo>
                <a:lnTo>
                  <a:pt x="9692" y="226"/>
                </a:lnTo>
                <a:lnTo>
                  <a:pt x="9557" y="282"/>
                </a:lnTo>
                <a:lnTo>
                  <a:pt x="9455" y="381"/>
                </a:lnTo>
                <a:lnTo>
                  <a:pt x="9365" y="466"/>
                </a:lnTo>
                <a:lnTo>
                  <a:pt x="9274" y="579"/>
                </a:lnTo>
                <a:lnTo>
                  <a:pt x="9184" y="692"/>
                </a:lnTo>
                <a:lnTo>
                  <a:pt x="9128" y="791"/>
                </a:lnTo>
                <a:lnTo>
                  <a:pt x="9060" y="932"/>
                </a:lnTo>
                <a:lnTo>
                  <a:pt x="8969" y="1201"/>
                </a:lnTo>
                <a:lnTo>
                  <a:pt x="8913" y="1498"/>
                </a:lnTo>
                <a:lnTo>
                  <a:pt x="8890" y="1795"/>
                </a:lnTo>
                <a:lnTo>
                  <a:pt x="8890" y="2120"/>
                </a:lnTo>
                <a:lnTo>
                  <a:pt x="8913" y="2445"/>
                </a:lnTo>
                <a:lnTo>
                  <a:pt x="8969" y="2756"/>
                </a:lnTo>
                <a:lnTo>
                  <a:pt x="9060" y="3081"/>
                </a:lnTo>
                <a:lnTo>
                  <a:pt x="9173" y="3378"/>
                </a:lnTo>
                <a:lnTo>
                  <a:pt x="9297" y="3647"/>
                </a:lnTo>
                <a:lnTo>
                  <a:pt x="9466" y="3887"/>
                </a:lnTo>
                <a:lnTo>
                  <a:pt x="9579" y="4085"/>
                </a:lnTo>
                <a:lnTo>
                  <a:pt x="9670" y="4269"/>
                </a:lnTo>
                <a:lnTo>
                  <a:pt x="9726" y="4467"/>
                </a:lnTo>
                <a:lnTo>
                  <a:pt x="9771" y="4650"/>
                </a:lnTo>
                <a:lnTo>
                  <a:pt x="9771" y="4834"/>
                </a:lnTo>
                <a:lnTo>
                  <a:pt x="9749" y="5032"/>
                </a:lnTo>
                <a:lnTo>
                  <a:pt x="9715" y="5216"/>
                </a:lnTo>
                <a:lnTo>
                  <a:pt x="9625" y="5385"/>
                </a:lnTo>
                <a:lnTo>
                  <a:pt x="9534" y="5513"/>
                </a:lnTo>
                <a:lnTo>
                  <a:pt x="9410" y="5626"/>
                </a:lnTo>
                <a:lnTo>
                  <a:pt x="9229" y="5710"/>
                </a:lnTo>
                <a:lnTo>
                  <a:pt x="9060" y="5767"/>
                </a:lnTo>
                <a:lnTo>
                  <a:pt x="8845" y="5767"/>
                </a:lnTo>
                <a:lnTo>
                  <a:pt x="8585" y="5739"/>
                </a:lnTo>
                <a:lnTo>
                  <a:pt x="8325" y="5654"/>
                </a:lnTo>
                <a:lnTo>
                  <a:pt x="8020" y="5513"/>
                </a:lnTo>
                <a:lnTo>
                  <a:pt x="7840" y="5442"/>
                </a:lnTo>
                <a:lnTo>
                  <a:pt x="7648" y="5385"/>
                </a:lnTo>
                <a:lnTo>
                  <a:pt x="7433" y="5329"/>
                </a:lnTo>
                <a:lnTo>
                  <a:pt x="7241" y="5301"/>
                </a:lnTo>
                <a:lnTo>
                  <a:pt x="6755" y="5301"/>
                </a:lnTo>
                <a:lnTo>
                  <a:pt x="6281" y="5329"/>
                </a:lnTo>
                <a:lnTo>
                  <a:pt x="5784" y="5385"/>
                </a:lnTo>
                <a:lnTo>
                  <a:pt x="5264" y="5498"/>
                </a:lnTo>
                <a:lnTo>
                  <a:pt x="4744" y="5597"/>
                </a:lnTo>
                <a:lnTo>
                  <a:pt x="4247" y="5739"/>
                </a:lnTo>
                <a:lnTo>
                  <a:pt x="4202" y="5894"/>
                </a:lnTo>
                <a:lnTo>
                  <a:pt x="4202" y="6191"/>
                </a:lnTo>
                <a:lnTo>
                  <a:pt x="4202" y="6545"/>
                </a:lnTo>
                <a:lnTo>
                  <a:pt x="4225" y="6954"/>
                </a:lnTo>
                <a:lnTo>
                  <a:pt x="4315" y="7930"/>
                </a:lnTo>
                <a:lnTo>
                  <a:pt x="4394" y="9018"/>
                </a:lnTo>
                <a:lnTo>
                  <a:pt x="4439" y="9570"/>
                </a:lnTo>
                <a:lnTo>
                  <a:pt x="4462" y="10107"/>
                </a:lnTo>
                <a:lnTo>
                  <a:pt x="4484" y="10630"/>
                </a:lnTo>
                <a:lnTo>
                  <a:pt x="4507" y="11082"/>
                </a:lnTo>
                <a:lnTo>
                  <a:pt x="4484" y="11520"/>
                </a:lnTo>
                <a:lnTo>
                  <a:pt x="4439" y="11874"/>
                </a:lnTo>
                <a:lnTo>
                  <a:pt x="4394" y="12029"/>
                </a:lnTo>
                <a:lnTo>
                  <a:pt x="4349" y="12171"/>
                </a:lnTo>
                <a:lnTo>
                  <a:pt x="4315" y="12284"/>
                </a:lnTo>
                <a:lnTo>
                  <a:pt x="4247" y="12354"/>
                </a:lnTo>
                <a:close/>
              </a:path>
            </a:pathLst>
          </a:custGeom>
          <a:solidFill>
            <a:srgbClr val="FFCC99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15" name="Puzzle4"/>
          <p:cNvSpPr>
            <a:spLocks noEditPoints="1" noChangeArrowheads="1"/>
          </p:cNvSpPr>
          <p:nvPr/>
        </p:nvSpPr>
        <p:spPr bwMode="auto">
          <a:xfrm>
            <a:off x="5608895" y="1479294"/>
            <a:ext cx="974150" cy="1422845"/>
          </a:xfrm>
          <a:custGeom>
            <a:avLst/>
            <a:gdLst>
              <a:gd name="T0" fmla="*/ 8307 w 21600"/>
              <a:gd name="T1" fmla="*/ 11593 h 21600"/>
              <a:gd name="T2" fmla="*/ 453 w 21600"/>
              <a:gd name="T3" fmla="*/ 16938 h 21600"/>
              <a:gd name="T4" fmla="*/ 11500 w 21600"/>
              <a:gd name="T5" fmla="*/ 21600 h 21600"/>
              <a:gd name="T6" fmla="*/ 20920 w 21600"/>
              <a:gd name="T7" fmla="*/ 16751 h 21600"/>
              <a:gd name="T8" fmla="*/ 13972 w 21600"/>
              <a:gd name="T9" fmla="*/ 10888 h 21600"/>
              <a:gd name="T10" fmla="*/ 21033 w 21600"/>
              <a:gd name="T11" fmla="*/ 4716 h 21600"/>
              <a:gd name="T12" fmla="*/ 11102 w 21600"/>
              <a:gd name="T13" fmla="*/ 11 h 21600"/>
              <a:gd name="T14" fmla="*/ 453 w 21600"/>
              <a:gd name="T15" fmla="*/ 4716 h 21600"/>
              <a:gd name="T16" fmla="*/ 2076 w 21600"/>
              <a:gd name="T17" fmla="*/ 5664 h 21600"/>
              <a:gd name="T18" fmla="*/ 20203 w 21600"/>
              <a:gd name="T19" fmla="*/ 1598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3813" y="10590"/>
                </a:moveTo>
                <a:lnTo>
                  <a:pt x="3927" y="10513"/>
                </a:lnTo>
                <a:lnTo>
                  <a:pt x="4078" y="10425"/>
                </a:lnTo>
                <a:lnTo>
                  <a:pt x="4210" y="10359"/>
                </a:lnTo>
                <a:lnTo>
                  <a:pt x="4361" y="10315"/>
                </a:lnTo>
                <a:lnTo>
                  <a:pt x="4682" y="10237"/>
                </a:lnTo>
                <a:lnTo>
                  <a:pt x="5041" y="10193"/>
                </a:lnTo>
                <a:lnTo>
                  <a:pt x="5456" y="10171"/>
                </a:lnTo>
                <a:lnTo>
                  <a:pt x="5853" y="10193"/>
                </a:lnTo>
                <a:lnTo>
                  <a:pt x="6249" y="10260"/>
                </a:lnTo>
                <a:lnTo>
                  <a:pt x="6646" y="10337"/>
                </a:lnTo>
                <a:lnTo>
                  <a:pt x="7004" y="10469"/>
                </a:lnTo>
                <a:lnTo>
                  <a:pt x="7363" y="10612"/>
                </a:lnTo>
                <a:lnTo>
                  <a:pt x="7665" y="10788"/>
                </a:lnTo>
                <a:lnTo>
                  <a:pt x="7911" y="10998"/>
                </a:lnTo>
                <a:lnTo>
                  <a:pt x="8024" y="11097"/>
                </a:lnTo>
                <a:lnTo>
                  <a:pt x="8137" y="11207"/>
                </a:lnTo>
                <a:lnTo>
                  <a:pt x="8194" y="11340"/>
                </a:lnTo>
                <a:lnTo>
                  <a:pt x="8269" y="11461"/>
                </a:lnTo>
                <a:lnTo>
                  <a:pt x="8307" y="11593"/>
                </a:lnTo>
                <a:lnTo>
                  <a:pt x="8307" y="11714"/>
                </a:lnTo>
                <a:lnTo>
                  <a:pt x="8307" y="11868"/>
                </a:lnTo>
                <a:lnTo>
                  <a:pt x="8307" y="12012"/>
                </a:lnTo>
                <a:lnTo>
                  <a:pt x="8194" y="12265"/>
                </a:lnTo>
                <a:lnTo>
                  <a:pt x="8062" y="12519"/>
                </a:lnTo>
                <a:lnTo>
                  <a:pt x="7873" y="12706"/>
                </a:lnTo>
                <a:lnTo>
                  <a:pt x="7627" y="12904"/>
                </a:lnTo>
                <a:lnTo>
                  <a:pt x="7363" y="13048"/>
                </a:lnTo>
                <a:lnTo>
                  <a:pt x="7080" y="13180"/>
                </a:lnTo>
                <a:lnTo>
                  <a:pt x="6759" y="13257"/>
                </a:lnTo>
                <a:lnTo>
                  <a:pt x="6419" y="13345"/>
                </a:lnTo>
                <a:lnTo>
                  <a:pt x="6098" y="13389"/>
                </a:lnTo>
                <a:lnTo>
                  <a:pt x="5739" y="13389"/>
                </a:lnTo>
                <a:lnTo>
                  <a:pt x="5418" y="13389"/>
                </a:lnTo>
                <a:lnTo>
                  <a:pt x="5079" y="13345"/>
                </a:lnTo>
                <a:lnTo>
                  <a:pt x="4758" y="13301"/>
                </a:lnTo>
                <a:lnTo>
                  <a:pt x="4474" y="13213"/>
                </a:lnTo>
                <a:lnTo>
                  <a:pt x="4172" y="13114"/>
                </a:lnTo>
                <a:lnTo>
                  <a:pt x="3965" y="12982"/>
                </a:lnTo>
                <a:lnTo>
                  <a:pt x="3738" y="12838"/>
                </a:lnTo>
                <a:lnTo>
                  <a:pt x="3493" y="12706"/>
                </a:lnTo>
                <a:lnTo>
                  <a:pt x="3228" y="12607"/>
                </a:lnTo>
                <a:lnTo>
                  <a:pt x="2945" y="12519"/>
                </a:lnTo>
                <a:lnTo>
                  <a:pt x="2700" y="12431"/>
                </a:lnTo>
                <a:lnTo>
                  <a:pt x="2397" y="12375"/>
                </a:lnTo>
                <a:lnTo>
                  <a:pt x="2152" y="12331"/>
                </a:lnTo>
                <a:lnTo>
                  <a:pt x="1888" y="12309"/>
                </a:lnTo>
                <a:lnTo>
                  <a:pt x="1642" y="12309"/>
                </a:lnTo>
                <a:lnTo>
                  <a:pt x="1397" y="12331"/>
                </a:lnTo>
                <a:lnTo>
                  <a:pt x="1170" y="12397"/>
                </a:lnTo>
                <a:lnTo>
                  <a:pt x="962" y="12453"/>
                </a:lnTo>
                <a:lnTo>
                  <a:pt x="774" y="12563"/>
                </a:lnTo>
                <a:lnTo>
                  <a:pt x="623" y="12684"/>
                </a:lnTo>
                <a:lnTo>
                  <a:pt x="528" y="12838"/>
                </a:lnTo>
                <a:lnTo>
                  <a:pt x="453" y="13026"/>
                </a:lnTo>
                <a:lnTo>
                  <a:pt x="339" y="13477"/>
                </a:lnTo>
                <a:lnTo>
                  <a:pt x="226" y="13984"/>
                </a:lnTo>
                <a:lnTo>
                  <a:pt x="151" y="14535"/>
                </a:lnTo>
                <a:lnTo>
                  <a:pt x="113" y="15075"/>
                </a:lnTo>
                <a:lnTo>
                  <a:pt x="113" y="15626"/>
                </a:lnTo>
                <a:lnTo>
                  <a:pt x="151" y="16133"/>
                </a:lnTo>
                <a:lnTo>
                  <a:pt x="188" y="16376"/>
                </a:lnTo>
                <a:lnTo>
                  <a:pt x="264" y="16585"/>
                </a:lnTo>
                <a:lnTo>
                  <a:pt x="339" y="16773"/>
                </a:lnTo>
                <a:lnTo>
                  <a:pt x="453" y="16938"/>
                </a:lnTo>
                <a:lnTo>
                  <a:pt x="1095" y="16883"/>
                </a:lnTo>
                <a:lnTo>
                  <a:pt x="1963" y="16795"/>
                </a:lnTo>
                <a:lnTo>
                  <a:pt x="2945" y="16751"/>
                </a:lnTo>
                <a:lnTo>
                  <a:pt x="3965" y="16706"/>
                </a:lnTo>
                <a:lnTo>
                  <a:pt x="5022" y="16684"/>
                </a:lnTo>
                <a:lnTo>
                  <a:pt x="5947" y="16684"/>
                </a:lnTo>
                <a:lnTo>
                  <a:pt x="6759" y="16706"/>
                </a:lnTo>
                <a:lnTo>
                  <a:pt x="7363" y="16751"/>
                </a:lnTo>
                <a:lnTo>
                  <a:pt x="7948" y="16839"/>
                </a:lnTo>
                <a:lnTo>
                  <a:pt x="8458" y="16916"/>
                </a:lnTo>
                <a:lnTo>
                  <a:pt x="8893" y="17026"/>
                </a:lnTo>
                <a:lnTo>
                  <a:pt x="9289" y="17158"/>
                </a:lnTo>
                <a:lnTo>
                  <a:pt x="9572" y="17280"/>
                </a:lnTo>
                <a:lnTo>
                  <a:pt x="9799" y="17412"/>
                </a:lnTo>
                <a:lnTo>
                  <a:pt x="9969" y="17555"/>
                </a:lnTo>
                <a:lnTo>
                  <a:pt x="10120" y="17687"/>
                </a:lnTo>
                <a:lnTo>
                  <a:pt x="10158" y="17831"/>
                </a:lnTo>
                <a:lnTo>
                  <a:pt x="10195" y="17974"/>
                </a:lnTo>
                <a:lnTo>
                  <a:pt x="10158" y="18128"/>
                </a:lnTo>
                <a:lnTo>
                  <a:pt x="10082" y="18271"/>
                </a:lnTo>
                <a:lnTo>
                  <a:pt x="9969" y="18426"/>
                </a:lnTo>
                <a:lnTo>
                  <a:pt x="9837" y="18569"/>
                </a:lnTo>
                <a:lnTo>
                  <a:pt x="9648" y="18701"/>
                </a:lnTo>
                <a:lnTo>
                  <a:pt x="9440" y="18822"/>
                </a:lnTo>
                <a:lnTo>
                  <a:pt x="9213" y="18999"/>
                </a:lnTo>
                <a:lnTo>
                  <a:pt x="9044" y="19186"/>
                </a:lnTo>
                <a:lnTo>
                  <a:pt x="8893" y="19395"/>
                </a:lnTo>
                <a:lnTo>
                  <a:pt x="8817" y="19627"/>
                </a:lnTo>
                <a:lnTo>
                  <a:pt x="8779" y="19858"/>
                </a:lnTo>
                <a:lnTo>
                  <a:pt x="8779" y="20112"/>
                </a:lnTo>
                <a:lnTo>
                  <a:pt x="8855" y="20354"/>
                </a:lnTo>
                <a:lnTo>
                  <a:pt x="8968" y="20586"/>
                </a:lnTo>
                <a:lnTo>
                  <a:pt x="9138" y="20817"/>
                </a:lnTo>
                <a:lnTo>
                  <a:pt x="9365" y="21026"/>
                </a:lnTo>
                <a:lnTo>
                  <a:pt x="9610" y="21192"/>
                </a:lnTo>
                <a:lnTo>
                  <a:pt x="9950" y="21368"/>
                </a:lnTo>
                <a:lnTo>
                  <a:pt x="10120" y="21445"/>
                </a:lnTo>
                <a:lnTo>
                  <a:pt x="10346" y="21511"/>
                </a:lnTo>
                <a:lnTo>
                  <a:pt x="10516" y="21555"/>
                </a:lnTo>
                <a:lnTo>
                  <a:pt x="10743" y="21600"/>
                </a:lnTo>
                <a:lnTo>
                  <a:pt x="10988" y="21644"/>
                </a:lnTo>
                <a:lnTo>
                  <a:pt x="11215" y="21666"/>
                </a:lnTo>
                <a:lnTo>
                  <a:pt x="11498" y="21666"/>
                </a:lnTo>
                <a:lnTo>
                  <a:pt x="11762" y="21666"/>
                </a:lnTo>
                <a:lnTo>
                  <a:pt x="12253" y="21644"/>
                </a:lnTo>
                <a:lnTo>
                  <a:pt x="12763" y="21577"/>
                </a:lnTo>
                <a:lnTo>
                  <a:pt x="13197" y="21467"/>
                </a:lnTo>
                <a:lnTo>
                  <a:pt x="13556" y="21346"/>
                </a:lnTo>
                <a:lnTo>
                  <a:pt x="13896" y="21192"/>
                </a:lnTo>
                <a:lnTo>
                  <a:pt x="14179" y="21026"/>
                </a:lnTo>
                <a:lnTo>
                  <a:pt x="14444" y="20839"/>
                </a:lnTo>
                <a:lnTo>
                  <a:pt x="14576" y="20641"/>
                </a:lnTo>
                <a:lnTo>
                  <a:pt x="14727" y="20431"/>
                </a:lnTo>
                <a:lnTo>
                  <a:pt x="14765" y="20200"/>
                </a:lnTo>
                <a:lnTo>
                  <a:pt x="14802" y="19991"/>
                </a:lnTo>
                <a:lnTo>
                  <a:pt x="14727" y="19759"/>
                </a:lnTo>
                <a:lnTo>
                  <a:pt x="14613" y="19550"/>
                </a:lnTo>
                <a:lnTo>
                  <a:pt x="14444" y="19307"/>
                </a:lnTo>
                <a:lnTo>
                  <a:pt x="14217" y="19098"/>
                </a:lnTo>
                <a:lnTo>
                  <a:pt x="13934" y="18911"/>
                </a:lnTo>
                <a:lnTo>
                  <a:pt x="13669" y="18745"/>
                </a:lnTo>
                <a:lnTo>
                  <a:pt x="13462" y="18547"/>
                </a:lnTo>
                <a:lnTo>
                  <a:pt x="13311" y="18337"/>
                </a:lnTo>
                <a:lnTo>
                  <a:pt x="13197" y="18150"/>
                </a:lnTo>
                <a:lnTo>
                  <a:pt x="13122" y="17941"/>
                </a:lnTo>
                <a:lnTo>
                  <a:pt x="13122" y="17720"/>
                </a:lnTo>
                <a:lnTo>
                  <a:pt x="13122" y="17533"/>
                </a:lnTo>
                <a:lnTo>
                  <a:pt x="13197" y="17346"/>
                </a:lnTo>
                <a:lnTo>
                  <a:pt x="13273" y="17158"/>
                </a:lnTo>
                <a:lnTo>
                  <a:pt x="13386" y="16982"/>
                </a:lnTo>
                <a:lnTo>
                  <a:pt x="13537" y="16839"/>
                </a:lnTo>
                <a:lnTo>
                  <a:pt x="13707" y="16706"/>
                </a:lnTo>
                <a:lnTo>
                  <a:pt x="13896" y="16607"/>
                </a:lnTo>
                <a:lnTo>
                  <a:pt x="14104" y="16519"/>
                </a:lnTo>
                <a:lnTo>
                  <a:pt x="14330" y="16453"/>
                </a:lnTo>
                <a:lnTo>
                  <a:pt x="14538" y="16431"/>
                </a:lnTo>
                <a:lnTo>
                  <a:pt x="14897" y="16453"/>
                </a:lnTo>
                <a:lnTo>
                  <a:pt x="15406" y="16497"/>
                </a:lnTo>
                <a:lnTo>
                  <a:pt x="16105" y="16541"/>
                </a:lnTo>
                <a:lnTo>
                  <a:pt x="16898" y="16607"/>
                </a:lnTo>
                <a:lnTo>
                  <a:pt x="17804" y="16651"/>
                </a:lnTo>
                <a:lnTo>
                  <a:pt x="18786" y="16684"/>
                </a:lnTo>
                <a:lnTo>
                  <a:pt x="19844" y="16728"/>
                </a:lnTo>
                <a:lnTo>
                  <a:pt x="20920" y="16751"/>
                </a:lnTo>
                <a:lnTo>
                  <a:pt x="21109" y="16497"/>
                </a:lnTo>
                <a:lnTo>
                  <a:pt x="21241" y="16222"/>
                </a:lnTo>
                <a:lnTo>
                  <a:pt x="21392" y="15946"/>
                </a:lnTo>
                <a:lnTo>
                  <a:pt x="21467" y="15648"/>
                </a:lnTo>
                <a:lnTo>
                  <a:pt x="21543" y="15351"/>
                </a:lnTo>
                <a:lnTo>
                  <a:pt x="21618" y="15042"/>
                </a:lnTo>
                <a:lnTo>
                  <a:pt x="21618" y="14745"/>
                </a:lnTo>
                <a:lnTo>
                  <a:pt x="21618" y="14447"/>
                </a:lnTo>
                <a:lnTo>
                  <a:pt x="21618" y="14150"/>
                </a:lnTo>
                <a:lnTo>
                  <a:pt x="21581" y="13852"/>
                </a:lnTo>
                <a:lnTo>
                  <a:pt x="21505" y="13577"/>
                </a:lnTo>
                <a:lnTo>
                  <a:pt x="21430" y="13301"/>
                </a:lnTo>
                <a:lnTo>
                  <a:pt x="21354" y="13048"/>
                </a:lnTo>
                <a:lnTo>
                  <a:pt x="21241" y="12816"/>
                </a:lnTo>
                <a:lnTo>
                  <a:pt x="21146" y="12607"/>
                </a:lnTo>
                <a:lnTo>
                  <a:pt x="21033" y="12431"/>
                </a:lnTo>
                <a:lnTo>
                  <a:pt x="20920" y="12265"/>
                </a:lnTo>
                <a:lnTo>
                  <a:pt x="20769" y="12144"/>
                </a:lnTo>
                <a:lnTo>
                  <a:pt x="20637" y="12034"/>
                </a:lnTo>
                <a:lnTo>
                  <a:pt x="20486" y="11946"/>
                </a:lnTo>
                <a:lnTo>
                  <a:pt x="20297" y="11891"/>
                </a:lnTo>
                <a:lnTo>
                  <a:pt x="20165" y="11846"/>
                </a:lnTo>
                <a:lnTo>
                  <a:pt x="19976" y="11824"/>
                </a:lnTo>
                <a:lnTo>
                  <a:pt x="19806" y="11802"/>
                </a:lnTo>
                <a:lnTo>
                  <a:pt x="19390" y="11824"/>
                </a:lnTo>
                <a:lnTo>
                  <a:pt x="18956" y="11891"/>
                </a:lnTo>
                <a:lnTo>
                  <a:pt x="18503" y="11968"/>
                </a:lnTo>
                <a:lnTo>
                  <a:pt x="17993" y="12078"/>
                </a:lnTo>
                <a:lnTo>
                  <a:pt x="17653" y="12144"/>
                </a:lnTo>
                <a:lnTo>
                  <a:pt x="17332" y="12199"/>
                </a:lnTo>
                <a:lnTo>
                  <a:pt x="17049" y="12221"/>
                </a:lnTo>
                <a:lnTo>
                  <a:pt x="16747" y="12243"/>
                </a:lnTo>
                <a:lnTo>
                  <a:pt x="16464" y="12243"/>
                </a:lnTo>
                <a:lnTo>
                  <a:pt x="16218" y="12243"/>
                </a:lnTo>
                <a:lnTo>
                  <a:pt x="15992" y="12221"/>
                </a:lnTo>
                <a:lnTo>
                  <a:pt x="15746" y="12199"/>
                </a:lnTo>
                <a:lnTo>
                  <a:pt x="15520" y="12155"/>
                </a:lnTo>
                <a:lnTo>
                  <a:pt x="15350" y="12122"/>
                </a:lnTo>
                <a:lnTo>
                  <a:pt x="15161" y="12056"/>
                </a:lnTo>
                <a:lnTo>
                  <a:pt x="14972" y="11990"/>
                </a:lnTo>
                <a:lnTo>
                  <a:pt x="14689" y="11846"/>
                </a:lnTo>
                <a:lnTo>
                  <a:pt x="14444" y="11670"/>
                </a:lnTo>
                <a:lnTo>
                  <a:pt x="14255" y="11483"/>
                </a:lnTo>
                <a:lnTo>
                  <a:pt x="14104" y="11295"/>
                </a:lnTo>
                <a:lnTo>
                  <a:pt x="14028" y="11086"/>
                </a:lnTo>
                <a:lnTo>
                  <a:pt x="13972" y="10888"/>
                </a:lnTo>
                <a:lnTo>
                  <a:pt x="13972" y="10700"/>
                </a:lnTo>
                <a:lnTo>
                  <a:pt x="14009" y="10513"/>
                </a:lnTo>
                <a:lnTo>
                  <a:pt x="14066" y="10359"/>
                </a:lnTo>
                <a:lnTo>
                  <a:pt x="14179" y="10215"/>
                </a:lnTo>
                <a:lnTo>
                  <a:pt x="14406" y="10006"/>
                </a:lnTo>
                <a:lnTo>
                  <a:pt x="14651" y="9830"/>
                </a:lnTo>
                <a:lnTo>
                  <a:pt x="14878" y="9686"/>
                </a:lnTo>
                <a:lnTo>
                  <a:pt x="15123" y="9554"/>
                </a:lnTo>
                <a:lnTo>
                  <a:pt x="15350" y="9477"/>
                </a:lnTo>
                <a:lnTo>
                  <a:pt x="15558" y="9411"/>
                </a:lnTo>
                <a:lnTo>
                  <a:pt x="15803" y="9345"/>
                </a:lnTo>
                <a:lnTo>
                  <a:pt x="16030" y="9323"/>
                </a:lnTo>
                <a:lnTo>
                  <a:pt x="16256" y="9301"/>
                </a:lnTo>
                <a:lnTo>
                  <a:pt x="16464" y="9323"/>
                </a:lnTo>
                <a:lnTo>
                  <a:pt x="16690" y="9345"/>
                </a:lnTo>
                <a:lnTo>
                  <a:pt x="16898" y="9367"/>
                </a:lnTo>
                <a:lnTo>
                  <a:pt x="17332" y="9477"/>
                </a:lnTo>
                <a:lnTo>
                  <a:pt x="17767" y="9598"/>
                </a:lnTo>
                <a:lnTo>
                  <a:pt x="18163" y="9731"/>
                </a:lnTo>
                <a:lnTo>
                  <a:pt x="18597" y="9874"/>
                </a:lnTo>
                <a:lnTo>
                  <a:pt x="18994" y="10006"/>
                </a:lnTo>
                <a:lnTo>
                  <a:pt x="19428" y="10083"/>
                </a:lnTo>
                <a:lnTo>
                  <a:pt x="19617" y="10127"/>
                </a:lnTo>
                <a:lnTo>
                  <a:pt x="19844" y="10149"/>
                </a:lnTo>
                <a:lnTo>
                  <a:pt x="20013" y="10149"/>
                </a:lnTo>
                <a:lnTo>
                  <a:pt x="20240" y="10127"/>
                </a:lnTo>
                <a:lnTo>
                  <a:pt x="20410" y="10105"/>
                </a:lnTo>
                <a:lnTo>
                  <a:pt x="20637" y="10061"/>
                </a:lnTo>
                <a:lnTo>
                  <a:pt x="20844" y="9984"/>
                </a:lnTo>
                <a:lnTo>
                  <a:pt x="21033" y="9896"/>
                </a:lnTo>
                <a:lnTo>
                  <a:pt x="21146" y="9830"/>
                </a:lnTo>
                <a:lnTo>
                  <a:pt x="21203" y="9753"/>
                </a:lnTo>
                <a:lnTo>
                  <a:pt x="21279" y="9642"/>
                </a:lnTo>
                <a:lnTo>
                  <a:pt x="21354" y="9521"/>
                </a:lnTo>
                <a:lnTo>
                  <a:pt x="21430" y="9246"/>
                </a:lnTo>
                <a:lnTo>
                  <a:pt x="21430" y="8904"/>
                </a:lnTo>
                <a:lnTo>
                  <a:pt x="21430" y="8540"/>
                </a:lnTo>
                <a:lnTo>
                  <a:pt x="21392" y="8144"/>
                </a:lnTo>
                <a:lnTo>
                  <a:pt x="21354" y="7714"/>
                </a:lnTo>
                <a:lnTo>
                  <a:pt x="21279" y="7295"/>
                </a:lnTo>
                <a:lnTo>
                  <a:pt x="21146" y="6446"/>
                </a:lnTo>
                <a:lnTo>
                  <a:pt x="20995" y="5686"/>
                </a:lnTo>
                <a:lnTo>
                  <a:pt x="20958" y="5366"/>
                </a:lnTo>
                <a:lnTo>
                  <a:pt x="20958" y="5091"/>
                </a:lnTo>
                <a:lnTo>
                  <a:pt x="20958" y="4860"/>
                </a:lnTo>
                <a:lnTo>
                  <a:pt x="21033" y="4716"/>
                </a:lnTo>
                <a:lnTo>
                  <a:pt x="20637" y="4860"/>
                </a:lnTo>
                <a:lnTo>
                  <a:pt x="20127" y="4992"/>
                </a:lnTo>
                <a:lnTo>
                  <a:pt x="19617" y="5069"/>
                </a:lnTo>
                <a:lnTo>
                  <a:pt x="19032" y="5157"/>
                </a:lnTo>
                <a:lnTo>
                  <a:pt x="18465" y="5201"/>
                </a:lnTo>
                <a:lnTo>
                  <a:pt x="17842" y="5245"/>
                </a:lnTo>
                <a:lnTo>
                  <a:pt x="17219" y="5267"/>
                </a:lnTo>
                <a:lnTo>
                  <a:pt x="16615" y="5267"/>
                </a:lnTo>
                <a:lnTo>
                  <a:pt x="15992" y="5245"/>
                </a:lnTo>
                <a:lnTo>
                  <a:pt x="15369" y="5201"/>
                </a:lnTo>
                <a:lnTo>
                  <a:pt x="14840" y="5157"/>
                </a:lnTo>
                <a:lnTo>
                  <a:pt x="14293" y="5091"/>
                </a:lnTo>
                <a:lnTo>
                  <a:pt x="13783" y="5014"/>
                </a:lnTo>
                <a:lnTo>
                  <a:pt x="13386" y="4926"/>
                </a:lnTo>
                <a:lnTo>
                  <a:pt x="13027" y="4815"/>
                </a:lnTo>
                <a:lnTo>
                  <a:pt x="12725" y="4716"/>
                </a:lnTo>
                <a:lnTo>
                  <a:pt x="12480" y="4606"/>
                </a:lnTo>
                <a:lnTo>
                  <a:pt x="12291" y="4496"/>
                </a:lnTo>
                <a:lnTo>
                  <a:pt x="12197" y="4397"/>
                </a:lnTo>
                <a:lnTo>
                  <a:pt x="12083" y="4286"/>
                </a:lnTo>
                <a:lnTo>
                  <a:pt x="12046" y="4187"/>
                </a:lnTo>
                <a:lnTo>
                  <a:pt x="12008" y="4077"/>
                </a:lnTo>
                <a:lnTo>
                  <a:pt x="12046" y="3967"/>
                </a:lnTo>
                <a:lnTo>
                  <a:pt x="12121" y="3868"/>
                </a:lnTo>
                <a:lnTo>
                  <a:pt x="12197" y="3735"/>
                </a:lnTo>
                <a:lnTo>
                  <a:pt x="12291" y="3614"/>
                </a:lnTo>
                <a:lnTo>
                  <a:pt x="12442" y="3482"/>
                </a:lnTo>
                <a:lnTo>
                  <a:pt x="12631" y="3361"/>
                </a:lnTo>
                <a:lnTo>
                  <a:pt x="13065" y="3085"/>
                </a:lnTo>
                <a:lnTo>
                  <a:pt x="13537" y="2766"/>
                </a:lnTo>
                <a:lnTo>
                  <a:pt x="13783" y="2578"/>
                </a:lnTo>
                <a:lnTo>
                  <a:pt x="13934" y="2380"/>
                </a:lnTo>
                <a:lnTo>
                  <a:pt x="14028" y="2171"/>
                </a:lnTo>
                <a:lnTo>
                  <a:pt x="14104" y="1961"/>
                </a:lnTo>
                <a:lnTo>
                  <a:pt x="14104" y="1730"/>
                </a:lnTo>
                <a:lnTo>
                  <a:pt x="14066" y="1498"/>
                </a:lnTo>
                <a:lnTo>
                  <a:pt x="13972" y="1267"/>
                </a:lnTo>
                <a:lnTo>
                  <a:pt x="13820" y="1057"/>
                </a:lnTo>
                <a:lnTo>
                  <a:pt x="13594" y="837"/>
                </a:lnTo>
                <a:lnTo>
                  <a:pt x="13386" y="628"/>
                </a:lnTo>
                <a:lnTo>
                  <a:pt x="13103" y="462"/>
                </a:lnTo>
                <a:lnTo>
                  <a:pt x="12763" y="308"/>
                </a:lnTo>
                <a:lnTo>
                  <a:pt x="12404" y="187"/>
                </a:lnTo>
                <a:lnTo>
                  <a:pt x="12008" y="77"/>
                </a:lnTo>
                <a:lnTo>
                  <a:pt x="11574" y="33"/>
                </a:lnTo>
                <a:lnTo>
                  <a:pt x="11102" y="11"/>
                </a:lnTo>
                <a:lnTo>
                  <a:pt x="10667" y="11"/>
                </a:lnTo>
                <a:lnTo>
                  <a:pt x="10233" y="77"/>
                </a:lnTo>
                <a:lnTo>
                  <a:pt x="9837" y="187"/>
                </a:lnTo>
                <a:lnTo>
                  <a:pt x="9440" y="286"/>
                </a:lnTo>
                <a:lnTo>
                  <a:pt x="9062" y="462"/>
                </a:lnTo>
                <a:lnTo>
                  <a:pt x="8741" y="628"/>
                </a:lnTo>
                <a:lnTo>
                  <a:pt x="8458" y="815"/>
                </a:lnTo>
                <a:lnTo>
                  <a:pt x="8232" y="1035"/>
                </a:lnTo>
                <a:lnTo>
                  <a:pt x="8062" y="1245"/>
                </a:lnTo>
                <a:lnTo>
                  <a:pt x="7911" y="1476"/>
                </a:lnTo>
                <a:lnTo>
                  <a:pt x="7835" y="1708"/>
                </a:lnTo>
                <a:lnTo>
                  <a:pt x="7797" y="1961"/>
                </a:lnTo>
                <a:lnTo>
                  <a:pt x="7835" y="2193"/>
                </a:lnTo>
                <a:lnTo>
                  <a:pt x="7948" y="2402"/>
                </a:lnTo>
                <a:lnTo>
                  <a:pt x="8062" y="2534"/>
                </a:lnTo>
                <a:lnTo>
                  <a:pt x="8175" y="2644"/>
                </a:lnTo>
                <a:lnTo>
                  <a:pt x="8269" y="2744"/>
                </a:lnTo>
                <a:lnTo>
                  <a:pt x="8420" y="2832"/>
                </a:lnTo>
                <a:lnTo>
                  <a:pt x="8704" y="3019"/>
                </a:lnTo>
                <a:lnTo>
                  <a:pt x="8968" y="3206"/>
                </a:lnTo>
                <a:lnTo>
                  <a:pt x="9138" y="3405"/>
                </a:lnTo>
                <a:lnTo>
                  <a:pt x="9327" y="3570"/>
                </a:lnTo>
                <a:lnTo>
                  <a:pt x="9440" y="3735"/>
                </a:lnTo>
                <a:lnTo>
                  <a:pt x="9516" y="3890"/>
                </a:lnTo>
                <a:lnTo>
                  <a:pt x="9534" y="4033"/>
                </a:lnTo>
                <a:lnTo>
                  <a:pt x="9534" y="4165"/>
                </a:lnTo>
                <a:lnTo>
                  <a:pt x="9516" y="4286"/>
                </a:lnTo>
                <a:lnTo>
                  <a:pt x="9440" y="4397"/>
                </a:lnTo>
                <a:lnTo>
                  <a:pt x="9327" y="4496"/>
                </a:lnTo>
                <a:lnTo>
                  <a:pt x="9176" y="4562"/>
                </a:lnTo>
                <a:lnTo>
                  <a:pt x="9006" y="4628"/>
                </a:lnTo>
                <a:lnTo>
                  <a:pt x="8779" y="4694"/>
                </a:lnTo>
                <a:lnTo>
                  <a:pt x="8534" y="4716"/>
                </a:lnTo>
                <a:lnTo>
                  <a:pt x="8232" y="4716"/>
                </a:lnTo>
                <a:lnTo>
                  <a:pt x="7118" y="4738"/>
                </a:lnTo>
                <a:lnTo>
                  <a:pt x="5947" y="4771"/>
                </a:lnTo>
                <a:lnTo>
                  <a:pt x="4795" y="4815"/>
                </a:lnTo>
                <a:lnTo>
                  <a:pt x="3681" y="4860"/>
                </a:lnTo>
                <a:lnTo>
                  <a:pt x="2662" y="4882"/>
                </a:lnTo>
                <a:lnTo>
                  <a:pt x="1755" y="4882"/>
                </a:lnTo>
                <a:lnTo>
                  <a:pt x="1359" y="4860"/>
                </a:lnTo>
                <a:lnTo>
                  <a:pt x="981" y="4837"/>
                </a:lnTo>
                <a:lnTo>
                  <a:pt x="698" y="4771"/>
                </a:lnTo>
                <a:lnTo>
                  <a:pt x="453" y="4716"/>
                </a:lnTo>
                <a:lnTo>
                  <a:pt x="453" y="5322"/>
                </a:lnTo>
                <a:lnTo>
                  <a:pt x="453" y="6083"/>
                </a:lnTo>
                <a:lnTo>
                  <a:pt x="453" y="6909"/>
                </a:lnTo>
                <a:lnTo>
                  <a:pt x="453" y="7780"/>
                </a:lnTo>
                <a:lnTo>
                  <a:pt x="453" y="8606"/>
                </a:lnTo>
                <a:lnTo>
                  <a:pt x="453" y="9345"/>
                </a:lnTo>
                <a:lnTo>
                  <a:pt x="453" y="9918"/>
                </a:lnTo>
                <a:lnTo>
                  <a:pt x="453" y="10282"/>
                </a:lnTo>
                <a:lnTo>
                  <a:pt x="490" y="10381"/>
                </a:lnTo>
                <a:lnTo>
                  <a:pt x="547" y="10491"/>
                </a:lnTo>
                <a:lnTo>
                  <a:pt x="660" y="10590"/>
                </a:lnTo>
                <a:lnTo>
                  <a:pt x="811" y="10700"/>
                </a:lnTo>
                <a:lnTo>
                  <a:pt x="981" y="10811"/>
                </a:lnTo>
                <a:lnTo>
                  <a:pt x="1208" y="10888"/>
                </a:lnTo>
                <a:lnTo>
                  <a:pt x="1453" y="10954"/>
                </a:lnTo>
                <a:lnTo>
                  <a:pt x="1718" y="11020"/>
                </a:lnTo>
                <a:lnTo>
                  <a:pt x="1963" y="11064"/>
                </a:lnTo>
                <a:lnTo>
                  <a:pt x="2265" y="11086"/>
                </a:lnTo>
                <a:lnTo>
                  <a:pt x="2548" y="11064"/>
                </a:lnTo>
                <a:lnTo>
                  <a:pt x="2794" y="11042"/>
                </a:lnTo>
                <a:lnTo>
                  <a:pt x="3096" y="10976"/>
                </a:lnTo>
                <a:lnTo>
                  <a:pt x="3341" y="10888"/>
                </a:lnTo>
                <a:lnTo>
                  <a:pt x="3606" y="10766"/>
                </a:lnTo>
                <a:lnTo>
                  <a:pt x="3813" y="10590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16" name="Puzzle1"/>
          <p:cNvSpPr>
            <a:spLocks noEditPoints="1" noChangeArrowheads="1"/>
          </p:cNvSpPr>
          <p:nvPr/>
        </p:nvSpPr>
        <p:spPr bwMode="auto">
          <a:xfrm>
            <a:off x="5233845" y="962301"/>
            <a:ext cx="1635699" cy="848218"/>
          </a:xfrm>
          <a:custGeom>
            <a:avLst/>
            <a:gdLst>
              <a:gd name="T0" fmla="*/ 16740 w 21600"/>
              <a:gd name="T1" fmla="*/ 21078 h 21600"/>
              <a:gd name="T2" fmla="*/ 16976 w 21600"/>
              <a:gd name="T3" fmla="*/ 521 h 21600"/>
              <a:gd name="T4" fmla="*/ 4725 w 21600"/>
              <a:gd name="T5" fmla="*/ 856 h 21600"/>
              <a:gd name="T6" fmla="*/ 5040 w 21600"/>
              <a:gd name="T7" fmla="*/ 21004 h 21600"/>
              <a:gd name="T8" fmla="*/ 10811 w 21600"/>
              <a:gd name="T9" fmla="*/ 12885 h 21600"/>
              <a:gd name="T10" fmla="*/ 10845 w 21600"/>
              <a:gd name="T11" fmla="*/ 8714 h 21600"/>
              <a:gd name="T12" fmla="*/ 21600 w 21600"/>
              <a:gd name="T13" fmla="*/ 10000 h 21600"/>
              <a:gd name="T14" fmla="*/ 56 w 21600"/>
              <a:gd name="T15" fmla="*/ 10000 h 21600"/>
              <a:gd name="T16" fmla="*/ 6086 w 21600"/>
              <a:gd name="T17" fmla="*/ 2569 h 21600"/>
              <a:gd name="T18" fmla="*/ 16132 w 21600"/>
              <a:gd name="T19" fmla="*/ 19552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9360" y="20836"/>
                </a:moveTo>
                <a:lnTo>
                  <a:pt x="9528" y="20836"/>
                </a:lnTo>
                <a:lnTo>
                  <a:pt x="9686" y="20762"/>
                </a:lnTo>
                <a:lnTo>
                  <a:pt x="9810" y="20687"/>
                </a:lnTo>
                <a:lnTo>
                  <a:pt x="9922" y="20575"/>
                </a:lnTo>
                <a:lnTo>
                  <a:pt x="10012" y="20426"/>
                </a:lnTo>
                <a:lnTo>
                  <a:pt x="10068" y="20296"/>
                </a:lnTo>
                <a:lnTo>
                  <a:pt x="10113" y="20110"/>
                </a:lnTo>
                <a:lnTo>
                  <a:pt x="10136" y="19905"/>
                </a:lnTo>
                <a:lnTo>
                  <a:pt x="10136" y="19682"/>
                </a:lnTo>
                <a:lnTo>
                  <a:pt x="10113" y="19440"/>
                </a:lnTo>
                <a:lnTo>
                  <a:pt x="10068" y="19142"/>
                </a:lnTo>
                <a:lnTo>
                  <a:pt x="10012" y="18900"/>
                </a:lnTo>
                <a:lnTo>
                  <a:pt x="9900" y="18620"/>
                </a:lnTo>
                <a:lnTo>
                  <a:pt x="9787" y="18285"/>
                </a:lnTo>
                <a:lnTo>
                  <a:pt x="9641" y="17968"/>
                </a:lnTo>
                <a:lnTo>
                  <a:pt x="9472" y="17652"/>
                </a:lnTo>
                <a:lnTo>
                  <a:pt x="9382" y="17466"/>
                </a:lnTo>
                <a:lnTo>
                  <a:pt x="9315" y="17298"/>
                </a:lnTo>
                <a:lnTo>
                  <a:pt x="9258" y="17112"/>
                </a:lnTo>
                <a:lnTo>
                  <a:pt x="9191" y="16926"/>
                </a:lnTo>
                <a:lnTo>
                  <a:pt x="9123" y="16535"/>
                </a:lnTo>
                <a:lnTo>
                  <a:pt x="9101" y="16144"/>
                </a:lnTo>
                <a:lnTo>
                  <a:pt x="9101" y="15753"/>
                </a:lnTo>
                <a:lnTo>
                  <a:pt x="9168" y="15362"/>
                </a:lnTo>
                <a:lnTo>
                  <a:pt x="9236" y="14971"/>
                </a:lnTo>
                <a:lnTo>
                  <a:pt x="9360" y="14580"/>
                </a:lnTo>
                <a:lnTo>
                  <a:pt x="9495" y="14244"/>
                </a:lnTo>
                <a:lnTo>
                  <a:pt x="9663" y="13891"/>
                </a:lnTo>
                <a:lnTo>
                  <a:pt x="9855" y="13611"/>
                </a:lnTo>
                <a:lnTo>
                  <a:pt x="10068" y="13351"/>
                </a:lnTo>
                <a:lnTo>
                  <a:pt x="10293" y="13146"/>
                </a:lnTo>
                <a:lnTo>
                  <a:pt x="10552" y="12997"/>
                </a:lnTo>
                <a:lnTo>
                  <a:pt x="10811" y="12885"/>
                </a:lnTo>
                <a:lnTo>
                  <a:pt x="11069" y="12866"/>
                </a:lnTo>
                <a:lnTo>
                  <a:pt x="11351" y="12885"/>
                </a:lnTo>
                <a:lnTo>
                  <a:pt x="11610" y="12997"/>
                </a:lnTo>
                <a:lnTo>
                  <a:pt x="11846" y="13183"/>
                </a:lnTo>
                <a:lnTo>
                  <a:pt x="12060" y="13388"/>
                </a:lnTo>
                <a:lnTo>
                  <a:pt x="12251" y="13648"/>
                </a:lnTo>
                <a:lnTo>
                  <a:pt x="12419" y="13928"/>
                </a:lnTo>
                <a:lnTo>
                  <a:pt x="12555" y="14244"/>
                </a:lnTo>
                <a:lnTo>
                  <a:pt x="12690" y="14617"/>
                </a:lnTo>
                <a:lnTo>
                  <a:pt x="12768" y="15008"/>
                </a:lnTo>
                <a:lnTo>
                  <a:pt x="12836" y="15399"/>
                </a:lnTo>
                <a:lnTo>
                  <a:pt x="12858" y="15753"/>
                </a:lnTo>
                <a:lnTo>
                  <a:pt x="12858" y="16144"/>
                </a:lnTo>
                <a:lnTo>
                  <a:pt x="12813" y="16535"/>
                </a:lnTo>
                <a:lnTo>
                  <a:pt x="12746" y="16888"/>
                </a:lnTo>
                <a:lnTo>
                  <a:pt x="12667" y="17224"/>
                </a:lnTo>
                <a:lnTo>
                  <a:pt x="12510" y="17503"/>
                </a:lnTo>
                <a:lnTo>
                  <a:pt x="12228" y="18043"/>
                </a:lnTo>
                <a:lnTo>
                  <a:pt x="11970" y="18546"/>
                </a:lnTo>
                <a:lnTo>
                  <a:pt x="11868" y="18751"/>
                </a:lnTo>
                <a:lnTo>
                  <a:pt x="11778" y="18974"/>
                </a:lnTo>
                <a:lnTo>
                  <a:pt x="11711" y="19179"/>
                </a:lnTo>
                <a:lnTo>
                  <a:pt x="11666" y="19365"/>
                </a:lnTo>
                <a:lnTo>
                  <a:pt x="11632" y="19570"/>
                </a:lnTo>
                <a:lnTo>
                  <a:pt x="11632" y="19756"/>
                </a:lnTo>
                <a:lnTo>
                  <a:pt x="11632" y="19942"/>
                </a:lnTo>
                <a:lnTo>
                  <a:pt x="11643" y="20110"/>
                </a:lnTo>
                <a:lnTo>
                  <a:pt x="11711" y="20296"/>
                </a:lnTo>
                <a:lnTo>
                  <a:pt x="11801" y="20464"/>
                </a:lnTo>
                <a:lnTo>
                  <a:pt x="11891" y="20650"/>
                </a:lnTo>
                <a:lnTo>
                  <a:pt x="12037" y="20836"/>
                </a:lnTo>
                <a:lnTo>
                  <a:pt x="12206" y="21004"/>
                </a:lnTo>
                <a:lnTo>
                  <a:pt x="12419" y="21190"/>
                </a:lnTo>
                <a:lnTo>
                  <a:pt x="12667" y="21320"/>
                </a:lnTo>
                <a:lnTo>
                  <a:pt x="12960" y="21432"/>
                </a:lnTo>
                <a:lnTo>
                  <a:pt x="13286" y="21544"/>
                </a:lnTo>
                <a:lnTo>
                  <a:pt x="13612" y="21655"/>
                </a:lnTo>
                <a:lnTo>
                  <a:pt x="13983" y="21693"/>
                </a:lnTo>
                <a:lnTo>
                  <a:pt x="14343" y="21730"/>
                </a:lnTo>
                <a:lnTo>
                  <a:pt x="14715" y="21730"/>
                </a:lnTo>
                <a:lnTo>
                  <a:pt x="15075" y="21730"/>
                </a:lnTo>
                <a:lnTo>
                  <a:pt x="15446" y="21655"/>
                </a:lnTo>
                <a:lnTo>
                  <a:pt x="15794" y="21581"/>
                </a:lnTo>
                <a:lnTo>
                  <a:pt x="16132" y="21432"/>
                </a:lnTo>
                <a:lnTo>
                  <a:pt x="16458" y="21302"/>
                </a:lnTo>
                <a:lnTo>
                  <a:pt x="16740" y="21078"/>
                </a:lnTo>
                <a:lnTo>
                  <a:pt x="16976" y="20836"/>
                </a:lnTo>
                <a:lnTo>
                  <a:pt x="17043" y="20650"/>
                </a:lnTo>
                <a:lnTo>
                  <a:pt x="17088" y="20426"/>
                </a:lnTo>
                <a:lnTo>
                  <a:pt x="17133" y="20222"/>
                </a:lnTo>
                <a:lnTo>
                  <a:pt x="17156" y="19980"/>
                </a:lnTo>
                <a:lnTo>
                  <a:pt x="17167" y="19477"/>
                </a:lnTo>
                <a:lnTo>
                  <a:pt x="17167" y="18974"/>
                </a:lnTo>
                <a:lnTo>
                  <a:pt x="17156" y="18397"/>
                </a:lnTo>
                <a:lnTo>
                  <a:pt x="17111" y="17820"/>
                </a:lnTo>
                <a:lnTo>
                  <a:pt x="17066" y="17261"/>
                </a:lnTo>
                <a:lnTo>
                  <a:pt x="16998" y="16646"/>
                </a:lnTo>
                <a:lnTo>
                  <a:pt x="16852" y="15511"/>
                </a:lnTo>
                <a:lnTo>
                  <a:pt x="16740" y="14393"/>
                </a:lnTo>
                <a:lnTo>
                  <a:pt x="16717" y="13928"/>
                </a:lnTo>
                <a:lnTo>
                  <a:pt x="16695" y="13462"/>
                </a:lnTo>
                <a:lnTo>
                  <a:pt x="16717" y="13071"/>
                </a:lnTo>
                <a:lnTo>
                  <a:pt x="16785" y="12755"/>
                </a:lnTo>
                <a:lnTo>
                  <a:pt x="16852" y="12419"/>
                </a:lnTo>
                <a:lnTo>
                  <a:pt x="16953" y="12140"/>
                </a:lnTo>
                <a:lnTo>
                  <a:pt x="17088" y="11898"/>
                </a:lnTo>
                <a:lnTo>
                  <a:pt x="17212" y="11675"/>
                </a:lnTo>
                <a:lnTo>
                  <a:pt x="17370" y="11470"/>
                </a:lnTo>
                <a:lnTo>
                  <a:pt x="17516" y="11284"/>
                </a:lnTo>
                <a:lnTo>
                  <a:pt x="17696" y="11135"/>
                </a:lnTo>
                <a:lnTo>
                  <a:pt x="17865" y="11042"/>
                </a:lnTo>
                <a:lnTo>
                  <a:pt x="18033" y="10930"/>
                </a:lnTo>
                <a:lnTo>
                  <a:pt x="18213" y="10893"/>
                </a:lnTo>
                <a:lnTo>
                  <a:pt x="18382" y="10893"/>
                </a:lnTo>
                <a:lnTo>
                  <a:pt x="18551" y="10967"/>
                </a:lnTo>
                <a:lnTo>
                  <a:pt x="18708" y="11042"/>
                </a:lnTo>
                <a:lnTo>
                  <a:pt x="18855" y="11172"/>
                </a:lnTo>
                <a:lnTo>
                  <a:pt x="19012" y="11358"/>
                </a:lnTo>
                <a:lnTo>
                  <a:pt x="19136" y="11600"/>
                </a:lnTo>
                <a:lnTo>
                  <a:pt x="19271" y="11861"/>
                </a:lnTo>
                <a:lnTo>
                  <a:pt x="19440" y="12028"/>
                </a:lnTo>
                <a:lnTo>
                  <a:pt x="19608" y="12177"/>
                </a:lnTo>
                <a:lnTo>
                  <a:pt x="19822" y="12289"/>
                </a:lnTo>
                <a:lnTo>
                  <a:pt x="20025" y="12289"/>
                </a:lnTo>
                <a:lnTo>
                  <a:pt x="20238" y="12289"/>
                </a:lnTo>
                <a:lnTo>
                  <a:pt x="20452" y="12215"/>
                </a:lnTo>
                <a:lnTo>
                  <a:pt x="20643" y="12103"/>
                </a:lnTo>
                <a:lnTo>
                  <a:pt x="20846" y="11973"/>
                </a:lnTo>
                <a:lnTo>
                  <a:pt x="21037" y="11786"/>
                </a:lnTo>
                <a:lnTo>
                  <a:pt x="21206" y="11563"/>
                </a:lnTo>
                <a:lnTo>
                  <a:pt x="21363" y="11321"/>
                </a:lnTo>
                <a:lnTo>
                  <a:pt x="21465" y="11079"/>
                </a:lnTo>
                <a:lnTo>
                  <a:pt x="21577" y="10744"/>
                </a:lnTo>
                <a:lnTo>
                  <a:pt x="21622" y="10427"/>
                </a:lnTo>
                <a:lnTo>
                  <a:pt x="21645" y="10111"/>
                </a:lnTo>
                <a:lnTo>
                  <a:pt x="21622" y="9608"/>
                </a:lnTo>
                <a:lnTo>
                  <a:pt x="21577" y="9142"/>
                </a:lnTo>
                <a:lnTo>
                  <a:pt x="21465" y="8751"/>
                </a:lnTo>
                <a:lnTo>
                  <a:pt x="21363" y="8397"/>
                </a:lnTo>
                <a:lnTo>
                  <a:pt x="21206" y="8062"/>
                </a:lnTo>
                <a:lnTo>
                  <a:pt x="21037" y="7820"/>
                </a:lnTo>
                <a:lnTo>
                  <a:pt x="20846" y="7597"/>
                </a:lnTo>
                <a:lnTo>
                  <a:pt x="20643" y="7429"/>
                </a:lnTo>
                <a:lnTo>
                  <a:pt x="20452" y="7317"/>
                </a:lnTo>
                <a:lnTo>
                  <a:pt x="20238" y="7206"/>
                </a:lnTo>
                <a:lnTo>
                  <a:pt x="20025" y="7168"/>
                </a:lnTo>
                <a:lnTo>
                  <a:pt x="19822" y="7206"/>
                </a:lnTo>
                <a:lnTo>
                  <a:pt x="19608" y="7243"/>
                </a:lnTo>
                <a:lnTo>
                  <a:pt x="19440" y="7355"/>
                </a:lnTo>
                <a:lnTo>
                  <a:pt x="19271" y="7504"/>
                </a:lnTo>
                <a:lnTo>
                  <a:pt x="19136" y="7708"/>
                </a:lnTo>
                <a:lnTo>
                  <a:pt x="19012" y="7895"/>
                </a:lnTo>
                <a:lnTo>
                  <a:pt x="18832" y="8025"/>
                </a:lnTo>
                <a:lnTo>
                  <a:pt x="18663" y="8174"/>
                </a:lnTo>
                <a:lnTo>
                  <a:pt x="18472" y="8248"/>
                </a:lnTo>
                <a:lnTo>
                  <a:pt x="18270" y="8286"/>
                </a:lnTo>
                <a:lnTo>
                  <a:pt x="18078" y="8323"/>
                </a:lnTo>
                <a:lnTo>
                  <a:pt x="17887" y="8323"/>
                </a:lnTo>
                <a:lnTo>
                  <a:pt x="17696" y="8248"/>
                </a:lnTo>
                <a:lnTo>
                  <a:pt x="17493" y="8174"/>
                </a:lnTo>
                <a:lnTo>
                  <a:pt x="17302" y="8062"/>
                </a:lnTo>
                <a:lnTo>
                  <a:pt x="17133" y="7969"/>
                </a:lnTo>
                <a:lnTo>
                  <a:pt x="16976" y="7783"/>
                </a:lnTo>
                <a:lnTo>
                  <a:pt x="16852" y="7597"/>
                </a:lnTo>
                <a:lnTo>
                  <a:pt x="16740" y="7429"/>
                </a:lnTo>
                <a:lnTo>
                  <a:pt x="16672" y="7168"/>
                </a:lnTo>
                <a:lnTo>
                  <a:pt x="16638" y="6926"/>
                </a:lnTo>
                <a:lnTo>
                  <a:pt x="16616" y="6498"/>
                </a:lnTo>
                <a:lnTo>
                  <a:pt x="16616" y="5772"/>
                </a:lnTo>
                <a:lnTo>
                  <a:pt x="16650" y="4915"/>
                </a:lnTo>
                <a:lnTo>
                  <a:pt x="16695" y="3928"/>
                </a:lnTo>
                <a:lnTo>
                  <a:pt x="16762" y="2960"/>
                </a:lnTo>
                <a:lnTo>
                  <a:pt x="16830" y="1992"/>
                </a:lnTo>
                <a:lnTo>
                  <a:pt x="16908" y="1173"/>
                </a:lnTo>
                <a:lnTo>
                  <a:pt x="16976" y="521"/>
                </a:lnTo>
                <a:lnTo>
                  <a:pt x="16953" y="521"/>
                </a:lnTo>
                <a:lnTo>
                  <a:pt x="16931" y="521"/>
                </a:lnTo>
                <a:lnTo>
                  <a:pt x="16267" y="484"/>
                </a:lnTo>
                <a:lnTo>
                  <a:pt x="15637" y="428"/>
                </a:lnTo>
                <a:lnTo>
                  <a:pt x="15063" y="353"/>
                </a:lnTo>
                <a:lnTo>
                  <a:pt x="14523" y="279"/>
                </a:lnTo>
                <a:lnTo>
                  <a:pt x="14040" y="167"/>
                </a:lnTo>
                <a:lnTo>
                  <a:pt x="13635" y="93"/>
                </a:lnTo>
                <a:lnTo>
                  <a:pt x="13331" y="18"/>
                </a:lnTo>
                <a:lnTo>
                  <a:pt x="13117" y="18"/>
                </a:lnTo>
                <a:lnTo>
                  <a:pt x="12982" y="18"/>
                </a:lnTo>
                <a:lnTo>
                  <a:pt x="12858" y="130"/>
                </a:lnTo>
                <a:lnTo>
                  <a:pt x="12723" y="279"/>
                </a:lnTo>
                <a:lnTo>
                  <a:pt x="12622" y="446"/>
                </a:lnTo>
                <a:lnTo>
                  <a:pt x="12510" y="670"/>
                </a:lnTo>
                <a:lnTo>
                  <a:pt x="12419" y="912"/>
                </a:lnTo>
                <a:lnTo>
                  <a:pt x="12363" y="1210"/>
                </a:lnTo>
                <a:lnTo>
                  <a:pt x="12318" y="1526"/>
                </a:lnTo>
                <a:lnTo>
                  <a:pt x="12273" y="1843"/>
                </a:lnTo>
                <a:lnTo>
                  <a:pt x="12251" y="2215"/>
                </a:lnTo>
                <a:lnTo>
                  <a:pt x="12273" y="2532"/>
                </a:lnTo>
                <a:lnTo>
                  <a:pt x="12318" y="2886"/>
                </a:lnTo>
                <a:lnTo>
                  <a:pt x="12386" y="3240"/>
                </a:lnTo>
                <a:lnTo>
                  <a:pt x="12464" y="3556"/>
                </a:lnTo>
                <a:lnTo>
                  <a:pt x="12577" y="3891"/>
                </a:lnTo>
                <a:lnTo>
                  <a:pt x="12746" y="4171"/>
                </a:lnTo>
                <a:lnTo>
                  <a:pt x="12926" y="4487"/>
                </a:lnTo>
                <a:lnTo>
                  <a:pt x="13050" y="4860"/>
                </a:lnTo>
                <a:lnTo>
                  <a:pt x="13162" y="5251"/>
                </a:lnTo>
                <a:lnTo>
                  <a:pt x="13218" y="5604"/>
                </a:lnTo>
                <a:lnTo>
                  <a:pt x="13263" y="5995"/>
                </a:lnTo>
                <a:lnTo>
                  <a:pt x="13241" y="6386"/>
                </a:lnTo>
                <a:lnTo>
                  <a:pt x="13218" y="6740"/>
                </a:lnTo>
                <a:lnTo>
                  <a:pt x="13139" y="7094"/>
                </a:lnTo>
                <a:lnTo>
                  <a:pt x="13050" y="7429"/>
                </a:lnTo>
                <a:lnTo>
                  <a:pt x="12903" y="7746"/>
                </a:lnTo>
                <a:lnTo>
                  <a:pt x="12723" y="8025"/>
                </a:lnTo>
                <a:lnTo>
                  <a:pt x="12532" y="8286"/>
                </a:lnTo>
                <a:lnTo>
                  <a:pt x="12318" y="8491"/>
                </a:lnTo>
                <a:lnTo>
                  <a:pt x="12060" y="8677"/>
                </a:lnTo>
                <a:lnTo>
                  <a:pt x="11756" y="8788"/>
                </a:lnTo>
                <a:lnTo>
                  <a:pt x="11452" y="8826"/>
                </a:lnTo>
                <a:lnTo>
                  <a:pt x="11283" y="8826"/>
                </a:lnTo>
                <a:lnTo>
                  <a:pt x="11126" y="8826"/>
                </a:lnTo>
                <a:lnTo>
                  <a:pt x="11002" y="8788"/>
                </a:lnTo>
                <a:lnTo>
                  <a:pt x="10845" y="8714"/>
                </a:lnTo>
                <a:lnTo>
                  <a:pt x="10721" y="8640"/>
                </a:lnTo>
                <a:lnTo>
                  <a:pt x="10608" y="8565"/>
                </a:lnTo>
                <a:lnTo>
                  <a:pt x="10485" y="8453"/>
                </a:lnTo>
                <a:lnTo>
                  <a:pt x="10372" y="8323"/>
                </a:lnTo>
                <a:lnTo>
                  <a:pt x="10181" y="8062"/>
                </a:lnTo>
                <a:lnTo>
                  <a:pt x="10035" y="7746"/>
                </a:lnTo>
                <a:lnTo>
                  <a:pt x="9900" y="7392"/>
                </a:lnTo>
                <a:lnTo>
                  <a:pt x="9787" y="7001"/>
                </a:lnTo>
                <a:lnTo>
                  <a:pt x="9731" y="6610"/>
                </a:lnTo>
                <a:lnTo>
                  <a:pt x="9686" y="6219"/>
                </a:lnTo>
                <a:lnTo>
                  <a:pt x="9663" y="5772"/>
                </a:lnTo>
                <a:lnTo>
                  <a:pt x="9686" y="5381"/>
                </a:lnTo>
                <a:lnTo>
                  <a:pt x="9753" y="4990"/>
                </a:lnTo>
                <a:lnTo>
                  <a:pt x="9832" y="4636"/>
                </a:lnTo>
                <a:lnTo>
                  <a:pt x="9945" y="4320"/>
                </a:lnTo>
                <a:lnTo>
                  <a:pt x="10068" y="4022"/>
                </a:lnTo>
                <a:lnTo>
                  <a:pt x="10203" y="3817"/>
                </a:lnTo>
                <a:lnTo>
                  <a:pt x="10316" y="3593"/>
                </a:lnTo>
                <a:lnTo>
                  <a:pt x="10395" y="3351"/>
                </a:lnTo>
                <a:lnTo>
                  <a:pt x="10462" y="3109"/>
                </a:lnTo>
                <a:lnTo>
                  <a:pt x="10507" y="2848"/>
                </a:lnTo>
                <a:lnTo>
                  <a:pt x="10530" y="2606"/>
                </a:lnTo>
                <a:lnTo>
                  <a:pt x="10507" y="2346"/>
                </a:lnTo>
                <a:lnTo>
                  <a:pt x="10462" y="2141"/>
                </a:lnTo>
                <a:lnTo>
                  <a:pt x="10395" y="1880"/>
                </a:lnTo>
                <a:lnTo>
                  <a:pt x="10293" y="1638"/>
                </a:lnTo>
                <a:lnTo>
                  <a:pt x="10158" y="1415"/>
                </a:lnTo>
                <a:lnTo>
                  <a:pt x="9967" y="1210"/>
                </a:lnTo>
                <a:lnTo>
                  <a:pt x="9753" y="986"/>
                </a:lnTo>
                <a:lnTo>
                  <a:pt x="9495" y="819"/>
                </a:lnTo>
                <a:lnTo>
                  <a:pt x="9191" y="670"/>
                </a:lnTo>
                <a:lnTo>
                  <a:pt x="8842" y="521"/>
                </a:lnTo>
                <a:lnTo>
                  <a:pt x="8471" y="446"/>
                </a:lnTo>
                <a:lnTo>
                  <a:pt x="7998" y="428"/>
                </a:lnTo>
                <a:lnTo>
                  <a:pt x="7413" y="428"/>
                </a:lnTo>
                <a:lnTo>
                  <a:pt x="6817" y="446"/>
                </a:lnTo>
                <a:lnTo>
                  <a:pt x="6187" y="521"/>
                </a:lnTo>
                <a:lnTo>
                  <a:pt x="5602" y="633"/>
                </a:lnTo>
                <a:lnTo>
                  <a:pt x="5107" y="744"/>
                </a:lnTo>
                <a:lnTo>
                  <a:pt x="4725" y="856"/>
                </a:lnTo>
                <a:lnTo>
                  <a:pt x="4848" y="1564"/>
                </a:lnTo>
                <a:lnTo>
                  <a:pt x="5028" y="2495"/>
                </a:lnTo>
                <a:lnTo>
                  <a:pt x="5175" y="3556"/>
                </a:lnTo>
                <a:lnTo>
                  <a:pt x="5298" y="4673"/>
                </a:lnTo>
                <a:lnTo>
                  <a:pt x="5343" y="5213"/>
                </a:lnTo>
                <a:lnTo>
                  <a:pt x="5388" y="5753"/>
                </a:lnTo>
                <a:lnTo>
                  <a:pt x="5411" y="6275"/>
                </a:lnTo>
                <a:lnTo>
                  <a:pt x="5411" y="6740"/>
                </a:lnTo>
                <a:lnTo>
                  <a:pt x="5366" y="7168"/>
                </a:lnTo>
                <a:lnTo>
                  <a:pt x="5321" y="7541"/>
                </a:lnTo>
                <a:lnTo>
                  <a:pt x="5287" y="7708"/>
                </a:lnTo>
                <a:lnTo>
                  <a:pt x="5242" y="7857"/>
                </a:lnTo>
                <a:lnTo>
                  <a:pt x="5197" y="7969"/>
                </a:lnTo>
                <a:lnTo>
                  <a:pt x="5130" y="8062"/>
                </a:lnTo>
                <a:lnTo>
                  <a:pt x="5006" y="8248"/>
                </a:lnTo>
                <a:lnTo>
                  <a:pt x="4848" y="8397"/>
                </a:lnTo>
                <a:lnTo>
                  <a:pt x="4725" y="8528"/>
                </a:lnTo>
                <a:lnTo>
                  <a:pt x="4567" y="8640"/>
                </a:lnTo>
                <a:lnTo>
                  <a:pt x="4421" y="8714"/>
                </a:lnTo>
                <a:lnTo>
                  <a:pt x="4263" y="8751"/>
                </a:lnTo>
                <a:lnTo>
                  <a:pt x="4095" y="8788"/>
                </a:lnTo>
                <a:lnTo>
                  <a:pt x="3948" y="8788"/>
                </a:lnTo>
                <a:lnTo>
                  <a:pt x="3791" y="8751"/>
                </a:lnTo>
                <a:lnTo>
                  <a:pt x="3667" y="8714"/>
                </a:lnTo>
                <a:lnTo>
                  <a:pt x="3510" y="8677"/>
                </a:lnTo>
                <a:lnTo>
                  <a:pt x="3386" y="8602"/>
                </a:lnTo>
                <a:lnTo>
                  <a:pt x="3251" y="8491"/>
                </a:lnTo>
                <a:lnTo>
                  <a:pt x="3127" y="8360"/>
                </a:lnTo>
                <a:lnTo>
                  <a:pt x="3015" y="8248"/>
                </a:lnTo>
                <a:lnTo>
                  <a:pt x="2925" y="8062"/>
                </a:lnTo>
                <a:lnTo>
                  <a:pt x="2778" y="7857"/>
                </a:lnTo>
                <a:lnTo>
                  <a:pt x="2610" y="7671"/>
                </a:lnTo>
                <a:lnTo>
                  <a:pt x="2407" y="7541"/>
                </a:lnTo>
                <a:lnTo>
                  <a:pt x="2171" y="7466"/>
                </a:lnTo>
                <a:lnTo>
                  <a:pt x="1957" y="7429"/>
                </a:lnTo>
                <a:lnTo>
                  <a:pt x="1698" y="7429"/>
                </a:lnTo>
                <a:lnTo>
                  <a:pt x="1462" y="7466"/>
                </a:lnTo>
                <a:lnTo>
                  <a:pt x="1226" y="7559"/>
                </a:lnTo>
                <a:lnTo>
                  <a:pt x="989" y="7708"/>
                </a:lnTo>
                <a:lnTo>
                  <a:pt x="776" y="7932"/>
                </a:lnTo>
                <a:lnTo>
                  <a:pt x="551" y="8211"/>
                </a:lnTo>
                <a:lnTo>
                  <a:pt x="382" y="8528"/>
                </a:lnTo>
                <a:lnTo>
                  <a:pt x="315" y="8714"/>
                </a:lnTo>
                <a:lnTo>
                  <a:pt x="236" y="8919"/>
                </a:lnTo>
                <a:lnTo>
                  <a:pt x="191" y="9142"/>
                </a:lnTo>
                <a:lnTo>
                  <a:pt x="123" y="9347"/>
                </a:lnTo>
                <a:lnTo>
                  <a:pt x="78" y="9608"/>
                </a:lnTo>
                <a:lnTo>
                  <a:pt x="56" y="9887"/>
                </a:lnTo>
                <a:lnTo>
                  <a:pt x="33" y="10185"/>
                </a:lnTo>
                <a:lnTo>
                  <a:pt x="33" y="10464"/>
                </a:lnTo>
                <a:lnTo>
                  <a:pt x="33" y="10706"/>
                </a:lnTo>
                <a:lnTo>
                  <a:pt x="56" y="10967"/>
                </a:lnTo>
                <a:lnTo>
                  <a:pt x="78" y="11172"/>
                </a:lnTo>
                <a:lnTo>
                  <a:pt x="123" y="11395"/>
                </a:lnTo>
                <a:lnTo>
                  <a:pt x="168" y="11600"/>
                </a:lnTo>
                <a:lnTo>
                  <a:pt x="236" y="11786"/>
                </a:lnTo>
                <a:lnTo>
                  <a:pt x="292" y="11973"/>
                </a:lnTo>
                <a:lnTo>
                  <a:pt x="382" y="12140"/>
                </a:lnTo>
                <a:lnTo>
                  <a:pt x="540" y="12419"/>
                </a:lnTo>
                <a:lnTo>
                  <a:pt x="731" y="12680"/>
                </a:lnTo>
                <a:lnTo>
                  <a:pt x="944" y="12866"/>
                </a:lnTo>
                <a:lnTo>
                  <a:pt x="1158" y="12997"/>
                </a:lnTo>
                <a:lnTo>
                  <a:pt x="1395" y="13108"/>
                </a:lnTo>
                <a:lnTo>
                  <a:pt x="1608" y="13183"/>
                </a:lnTo>
                <a:lnTo>
                  <a:pt x="1856" y="13183"/>
                </a:lnTo>
                <a:lnTo>
                  <a:pt x="2070" y="13146"/>
                </a:lnTo>
                <a:lnTo>
                  <a:pt x="2261" y="13071"/>
                </a:lnTo>
                <a:lnTo>
                  <a:pt x="2430" y="12960"/>
                </a:lnTo>
                <a:lnTo>
                  <a:pt x="2587" y="12792"/>
                </a:lnTo>
                <a:lnTo>
                  <a:pt x="2688" y="12606"/>
                </a:lnTo>
                <a:lnTo>
                  <a:pt x="2801" y="12419"/>
                </a:lnTo>
                <a:lnTo>
                  <a:pt x="2925" y="12289"/>
                </a:lnTo>
                <a:lnTo>
                  <a:pt x="3082" y="12177"/>
                </a:lnTo>
                <a:lnTo>
                  <a:pt x="3228" y="12103"/>
                </a:lnTo>
                <a:lnTo>
                  <a:pt x="3408" y="12103"/>
                </a:lnTo>
                <a:lnTo>
                  <a:pt x="3577" y="12103"/>
                </a:lnTo>
                <a:lnTo>
                  <a:pt x="3723" y="12177"/>
                </a:lnTo>
                <a:lnTo>
                  <a:pt x="3903" y="12252"/>
                </a:lnTo>
                <a:lnTo>
                  <a:pt x="4072" y="12364"/>
                </a:lnTo>
                <a:lnTo>
                  <a:pt x="4230" y="12494"/>
                </a:lnTo>
                <a:lnTo>
                  <a:pt x="4353" y="12643"/>
                </a:lnTo>
                <a:lnTo>
                  <a:pt x="4488" y="12829"/>
                </a:lnTo>
                <a:lnTo>
                  <a:pt x="4567" y="13034"/>
                </a:lnTo>
                <a:lnTo>
                  <a:pt x="4657" y="13257"/>
                </a:lnTo>
                <a:lnTo>
                  <a:pt x="4702" y="13462"/>
                </a:lnTo>
                <a:lnTo>
                  <a:pt x="4725" y="13686"/>
                </a:lnTo>
                <a:lnTo>
                  <a:pt x="4702" y="14282"/>
                </a:lnTo>
                <a:lnTo>
                  <a:pt x="4657" y="15045"/>
                </a:lnTo>
                <a:lnTo>
                  <a:pt x="4612" y="15976"/>
                </a:lnTo>
                <a:lnTo>
                  <a:pt x="4590" y="16926"/>
                </a:lnTo>
                <a:lnTo>
                  <a:pt x="4567" y="17968"/>
                </a:lnTo>
                <a:lnTo>
                  <a:pt x="4567" y="19011"/>
                </a:lnTo>
                <a:lnTo>
                  <a:pt x="4590" y="19514"/>
                </a:lnTo>
                <a:lnTo>
                  <a:pt x="4612" y="19980"/>
                </a:lnTo>
                <a:lnTo>
                  <a:pt x="4657" y="20426"/>
                </a:lnTo>
                <a:lnTo>
                  <a:pt x="4725" y="20836"/>
                </a:lnTo>
                <a:lnTo>
                  <a:pt x="4848" y="20929"/>
                </a:lnTo>
                <a:lnTo>
                  <a:pt x="5040" y="21004"/>
                </a:lnTo>
                <a:lnTo>
                  <a:pt x="5265" y="21078"/>
                </a:lnTo>
                <a:lnTo>
                  <a:pt x="5478" y="21115"/>
                </a:lnTo>
                <a:lnTo>
                  <a:pt x="6041" y="21115"/>
                </a:lnTo>
                <a:lnTo>
                  <a:pt x="6637" y="21078"/>
                </a:lnTo>
                <a:lnTo>
                  <a:pt x="7312" y="21004"/>
                </a:lnTo>
                <a:lnTo>
                  <a:pt x="7998" y="20929"/>
                </a:lnTo>
                <a:lnTo>
                  <a:pt x="8696" y="20855"/>
                </a:lnTo>
                <a:lnTo>
                  <a:pt x="9360" y="20836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>
        <p:nvSpPr>
          <p:cNvPr id="17" name="Puzzle3"/>
          <p:cNvSpPr>
            <a:spLocks noEditPoints="1" noChangeArrowheads="1"/>
          </p:cNvSpPr>
          <p:nvPr/>
        </p:nvSpPr>
        <p:spPr bwMode="auto">
          <a:xfrm>
            <a:off x="4645636" y="2179319"/>
            <a:ext cx="1012316" cy="1221887"/>
          </a:xfrm>
          <a:custGeom>
            <a:avLst/>
            <a:gdLst>
              <a:gd name="T0" fmla="*/ 10391 w 21600"/>
              <a:gd name="T1" fmla="*/ 15806 h 21600"/>
              <a:gd name="T2" fmla="*/ 20551 w 21600"/>
              <a:gd name="T3" fmla="*/ 21088 h 21600"/>
              <a:gd name="T4" fmla="*/ 13180 w 21600"/>
              <a:gd name="T5" fmla="*/ 13801 h 21600"/>
              <a:gd name="T6" fmla="*/ 20551 w 21600"/>
              <a:gd name="T7" fmla="*/ 7025 h 21600"/>
              <a:gd name="T8" fmla="*/ 10500 w 21600"/>
              <a:gd name="T9" fmla="*/ 52 h 21600"/>
              <a:gd name="T10" fmla="*/ 692 w 21600"/>
              <a:gd name="T11" fmla="*/ 6802 h 21600"/>
              <a:gd name="T12" fmla="*/ 8064 w 21600"/>
              <a:gd name="T13" fmla="*/ 13526 h 21600"/>
              <a:gd name="T14" fmla="*/ 692 w 21600"/>
              <a:gd name="T15" fmla="*/ 21088 h 21600"/>
              <a:gd name="T16" fmla="*/ 2273 w 21600"/>
              <a:gd name="T17" fmla="*/ 7719 h 21600"/>
              <a:gd name="T18" fmla="*/ 19149 w 21600"/>
              <a:gd name="T19" fmla="*/ 20237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6625" y="20892"/>
                </a:moveTo>
                <a:lnTo>
                  <a:pt x="7105" y="21023"/>
                </a:lnTo>
                <a:lnTo>
                  <a:pt x="7513" y="21088"/>
                </a:lnTo>
                <a:lnTo>
                  <a:pt x="7922" y="21115"/>
                </a:lnTo>
                <a:lnTo>
                  <a:pt x="8242" y="21115"/>
                </a:lnTo>
                <a:lnTo>
                  <a:pt x="8544" y="21062"/>
                </a:lnTo>
                <a:lnTo>
                  <a:pt x="8810" y="20997"/>
                </a:lnTo>
                <a:lnTo>
                  <a:pt x="9023" y="20892"/>
                </a:lnTo>
                <a:lnTo>
                  <a:pt x="9148" y="20761"/>
                </a:lnTo>
                <a:lnTo>
                  <a:pt x="9290" y="20616"/>
                </a:lnTo>
                <a:lnTo>
                  <a:pt x="9361" y="20459"/>
                </a:lnTo>
                <a:lnTo>
                  <a:pt x="9396" y="20289"/>
                </a:lnTo>
                <a:lnTo>
                  <a:pt x="9396" y="20092"/>
                </a:lnTo>
                <a:lnTo>
                  <a:pt x="9325" y="19909"/>
                </a:lnTo>
                <a:lnTo>
                  <a:pt x="9219" y="19738"/>
                </a:lnTo>
                <a:lnTo>
                  <a:pt x="9094" y="19555"/>
                </a:lnTo>
                <a:lnTo>
                  <a:pt x="8917" y="19384"/>
                </a:lnTo>
                <a:lnTo>
                  <a:pt x="8650" y="19162"/>
                </a:lnTo>
                <a:lnTo>
                  <a:pt x="8437" y="18900"/>
                </a:lnTo>
                <a:lnTo>
                  <a:pt x="8277" y="18624"/>
                </a:lnTo>
                <a:lnTo>
                  <a:pt x="8135" y="18349"/>
                </a:lnTo>
                <a:lnTo>
                  <a:pt x="8028" y="18048"/>
                </a:lnTo>
                <a:lnTo>
                  <a:pt x="7993" y="17746"/>
                </a:lnTo>
                <a:lnTo>
                  <a:pt x="7993" y="17471"/>
                </a:lnTo>
                <a:lnTo>
                  <a:pt x="8028" y="17169"/>
                </a:lnTo>
                <a:lnTo>
                  <a:pt x="8135" y="16920"/>
                </a:lnTo>
                <a:lnTo>
                  <a:pt x="8277" y="16671"/>
                </a:lnTo>
                <a:lnTo>
                  <a:pt x="8366" y="16540"/>
                </a:lnTo>
                <a:lnTo>
                  <a:pt x="8473" y="16409"/>
                </a:lnTo>
                <a:lnTo>
                  <a:pt x="8615" y="16317"/>
                </a:lnTo>
                <a:lnTo>
                  <a:pt x="8739" y="16213"/>
                </a:lnTo>
                <a:lnTo>
                  <a:pt x="8881" y="16134"/>
                </a:lnTo>
                <a:lnTo>
                  <a:pt x="9059" y="16055"/>
                </a:lnTo>
                <a:lnTo>
                  <a:pt x="9254" y="15990"/>
                </a:lnTo>
                <a:lnTo>
                  <a:pt x="9432" y="15911"/>
                </a:lnTo>
                <a:lnTo>
                  <a:pt x="9663" y="15885"/>
                </a:lnTo>
                <a:lnTo>
                  <a:pt x="9876" y="15833"/>
                </a:lnTo>
                <a:lnTo>
                  <a:pt x="10142" y="15806"/>
                </a:lnTo>
                <a:lnTo>
                  <a:pt x="10391" y="15806"/>
                </a:lnTo>
                <a:lnTo>
                  <a:pt x="10728" y="15806"/>
                </a:lnTo>
                <a:lnTo>
                  <a:pt x="10995" y="15806"/>
                </a:lnTo>
                <a:lnTo>
                  <a:pt x="11279" y="15833"/>
                </a:lnTo>
                <a:lnTo>
                  <a:pt x="11546" y="15885"/>
                </a:lnTo>
                <a:lnTo>
                  <a:pt x="11776" y="15937"/>
                </a:lnTo>
                <a:lnTo>
                  <a:pt x="12025" y="15990"/>
                </a:lnTo>
                <a:lnTo>
                  <a:pt x="12221" y="16055"/>
                </a:lnTo>
                <a:lnTo>
                  <a:pt x="12434" y="16134"/>
                </a:lnTo>
                <a:lnTo>
                  <a:pt x="12611" y="16213"/>
                </a:lnTo>
                <a:lnTo>
                  <a:pt x="12771" y="16317"/>
                </a:lnTo>
                <a:lnTo>
                  <a:pt x="12913" y="16409"/>
                </a:lnTo>
                <a:lnTo>
                  <a:pt x="13038" y="16514"/>
                </a:lnTo>
                <a:lnTo>
                  <a:pt x="13251" y="16737"/>
                </a:lnTo>
                <a:lnTo>
                  <a:pt x="13428" y="16986"/>
                </a:lnTo>
                <a:lnTo>
                  <a:pt x="13517" y="17248"/>
                </a:lnTo>
                <a:lnTo>
                  <a:pt x="13588" y="17523"/>
                </a:lnTo>
                <a:lnTo>
                  <a:pt x="13588" y="17799"/>
                </a:lnTo>
                <a:lnTo>
                  <a:pt x="13517" y="18074"/>
                </a:lnTo>
                <a:lnTo>
                  <a:pt x="13428" y="18323"/>
                </a:lnTo>
                <a:lnTo>
                  <a:pt x="13286" y="18572"/>
                </a:lnTo>
                <a:lnTo>
                  <a:pt x="13109" y="18808"/>
                </a:lnTo>
                <a:lnTo>
                  <a:pt x="12878" y="19031"/>
                </a:lnTo>
                <a:lnTo>
                  <a:pt x="12434" y="19411"/>
                </a:lnTo>
                <a:lnTo>
                  <a:pt x="12132" y="19738"/>
                </a:lnTo>
                <a:lnTo>
                  <a:pt x="12025" y="19856"/>
                </a:lnTo>
                <a:lnTo>
                  <a:pt x="11919" y="20014"/>
                </a:lnTo>
                <a:lnTo>
                  <a:pt x="11883" y="20132"/>
                </a:lnTo>
                <a:lnTo>
                  <a:pt x="11883" y="20263"/>
                </a:lnTo>
                <a:lnTo>
                  <a:pt x="11883" y="20394"/>
                </a:lnTo>
                <a:lnTo>
                  <a:pt x="11954" y="20485"/>
                </a:lnTo>
                <a:lnTo>
                  <a:pt x="12061" y="20590"/>
                </a:lnTo>
                <a:lnTo>
                  <a:pt x="12185" y="20695"/>
                </a:lnTo>
                <a:lnTo>
                  <a:pt x="12327" y="20787"/>
                </a:lnTo>
                <a:lnTo>
                  <a:pt x="12540" y="20892"/>
                </a:lnTo>
                <a:lnTo>
                  <a:pt x="12771" y="20997"/>
                </a:lnTo>
                <a:lnTo>
                  <a:pt x="13073" y="21088"/>
                </a:lnTo>
                <a:lnTo>
                  <a:pt x="13428" y="21193"/>
                </a:lnTo>
                <a:lnTo>
                  <a:pt x="13873" y="21298"/>
                </a:lnTo>
                <a:lnTo>
                  <a:pt x="14317" y="21390"/>
                </a:lnTo>
                <a:lnTo>
                  <a:pt x="14778" y="21468"/>
                </a:lnTo>
                <a:lnTo>
                  <a:pt x="15294" y="21547"/>
                </a:lnTo>
                <a:lnTo>
                  <a:pt x="15809" y="21600"/>
                </a:lnTo>
                <a:lnTo>
                  <a:pt x="16359" y="21652"/>
                </a:lnTo>
                <a:lnTo>
                  <a:pt x="16875" y="21678"/>
                </a:lnTo>
                <a:lnTo>
                  <a:pt x="17407" y="21678"/>
                </a:lnTo>
                <a:lnTo>
                  <a:pt x="17958" y="21678"/>
                </a:lnTo>
                <a:lnTo>
                  <a:pt x="18473" y="21652"/>
                </a:lnTo>
                <a:lnTo>
                  <a:pt x="18953" y="21573"/>
                </a:lnTo>
                <a:lnTo>
                  <a:pt x="19397" y="21495"/>
                </a:lnTo>
                <a:lnTo>
                  <a:pt x="19841" y="21390"/>
                </a:lnTo>
                <a:lnTo>
                  <a:pt x="20214" y="21272"/>
                </a:lnTo>
                <a:lnTo>
                  <a:pt x="20551" y="21088"/>
                </a:lnTo>
                <a:lnTo>
                  <a:pt x="20480" y="20787"/>
                </a:lnTo>
                <a:lnTo>
                  <a:pt x="20409" y="20485"/>
                </a:lnTo>
                <a:lnTo>
                  <a:pt x="20356" y="20158"/>
                </a:lnTo>
                <a:lnTo>
                  <a:pt x="20356" y="19804"/>
                </a:lnTo>
                <a:lnTo>
                  <a:pt x="20321" y="19083"/>
                </a:lnTo>
                <a:lnTo>
                  <a:pt x="20356" y="18349"/>
                </a:lnTo>
                <a:lnTo>
                  <a:pt x="20409" y="17641"/>
                </a:lnTo>
                <a:lnTo>
                  <a:pt x="20480" y="17012"/>
                </a:lnTo>
                <a:lnTo>
                  <a:pt x="20551" y="16488"/>
                </a:lnTo>
                <a:lnTo>
                  <a:pt x="20551" y="16055"/>
                </a:lnTo>
                <a:lnTo>
                  <a:pt x="20551" y="15911"/>
                </a:lnTo>
                <a:lnTo>
                  <a:pt x="20445" y="15754"/>
                </a:lnTo>
                <a:lnTo>
                  <a:pt x="20356" y="15610"/>
                </a:lnTo>
                <a:lnTo>
                  <a:pt x="20178" y="15452"/>
                </a:lnTo>
                <a:lnTo>
                  <a:pt x="20001" y="15334"/>
                </a:lnTo>
                <a:lnTo>
                  <a:pt x="19770" y="15230"/>
                </a:lnTo>
                <a:lnTo>
                  <a:pt x="19521" y="15125"/>
                </a:lnTo>
                <a:lnTo>
                  <a:pt x="19290" y="15059"/>
                </a:lnTo>
                <a:lnTo>
                  <a:pt x="19024" y="15007"/>
                </a:lnTo>
                <a:lnTo>
                  <a:pt x="18740" y="14954"/>
                </a:lnTo>
                <a:lnTo>
                  <a:pt x="18509" y="14954"/>
                </a:lnTo>
                <a:lnTo>
                  <a:pt x="18225" y="14954"/>
                </a:lnTo>
                <a:lnTo>
                  <a:pt x="17994" y="15007"/>
                </a:lnTo>
                <a:lnTo>
                  <a:pt x="17763" y="15085"/>
                </a:lnTo>
                <a:lnTo>
                  <a:pt x="17550" y="15177"/>
                </a:lnTo>
                <a:lnTo>
                  <a:pt x="17372" y="15308"/>
                </a:lnTo>
                <a:lnTo>
                  <a:pt x="17176" y="15426"/>
                </a:lnTo>
                <a:lnTo>
                  <a:pt x="16928" y="15557"/>
                </a:lnTo>
                <a:lnTo>
                  <a:pt x="16661" y="15636"/>
                </a:lnTo>
                <a:lnTo>
                  <a:pt x="16359" y="15688"/>
                </a:lnTo>
                <a:lnTo>
                  <a:pt x="16022" y="15715"/>
                </a:lnTo>
                <a:lnTo>
                  <a:pt x="15667" y="15688"/>
                </a:lnTo>
                <a:lnTo>
                  <a:pt x="15294" y="15662"/>
                </a:lnTo>
                <a:lnTo>
                  <a:pt x="14956" y="15583"/>
                </a:lnTo>
                <a:lnTo>
                  <a:pt x="14619" y="15479"/>
                </a:lnTo>
                <a:lnTo>
                  <a:pt x="14281" y="15334"/>
                </a:lnTo>
                <a:lnTo>
                  <a:pt x="13961" y="15177"/>
                </a:lnTo>
                <a:lnTo>
                  <a:pt x="13695" y="14981"/>
                </a:lnTo>
                <a:lnTo>
                  <a:pt x="13588" y="14850"/>
                </a:lnTo>
                <a:lnTo>
                  <a:pt x="13482" y="14732"/>
                </a:lnTo>
                <a:lnTo>
                  <a:pt x="13393" y="14600"/>
                </a:lnTo>
                <a:lnTo>
                  <a:pt x="13322" y="14456"/>
                </a:lnTo>
                <a:lnTo>
                  <a:pt x="13251" y="14299"/>
                </a:lnTo>
                <a:lnTo>
                  <a:pt x="13215" y="14155"/>
                </a:lnTo>
                <a:lnTo>
                  <a:pt x="13180" y="13971"/>
                </a:lnTo>
                <a:lnTo>
                  <a:pt x="13180" y="13801"/>
                </a:lnTo>
                <a:lnTo>
                  <a:pt x="13180" y="13591"/>
                </a:lnTo>
                <a:lnTo>
                  <a:pt x="13215" y="13395"/>
                </a:lnTo>
                <a:lnTo>
                  <a:pt x="13251" y="13198"/>
                </a:lnTo>
                <a:lnTo>
                  <a:pt x="13322" y="13015"/>
                </a:lnTo>
                <a:lnTo>
                  <a:pt x="13393" y="12870"/>
                </a:lnTo>
                <a:lnTo>
                  <a:pt x="13482" y="12713"/>
                </a:lnTo>
                <a:lnTo>
                  <a:pt x="13588" y="12569"/>
                </a:lnTo>
                <a:lnTo>
                  <a:pt x="13730" y="12438"/>
                </a:lnTo>
                <a:lnTo>
                  <a:pt x="13997" y="12215"/>
                </a:lnTo>
                <a:lnTo>
                  <a:pt x="14334" y="12005"/>
                </a:lnTo>
                <a:lnTo>
                  <a:pt x="14690" y="11861"/>
                </a:lnTo>
                <a:lnTo>
                  <a:pt x="15063" y="11756"/>
                </a:lnTo>
                <a:lnTo>
                  <a:pt x="15436" y="11678"/>
                </a:lnTo>
                <a:lnTo>
                  <a:pt x="15809" y="11638"/>
                </a:lnTo>
                <a:lnTo>
                  <a:pt x="16182" y="11638"/>
                </a:lnTo>
                <a:lnTo>
                  <a:pt x="16555" y="11678"/>
                </a:lnTo>
                <a:lnTo>
                  <a:pt x="16910" y="11730"/>
                </a:lnTo>
                <a:lnTo>
                  <a:pt x="17248" y="11835"/>
                </a:lnTo>
                <a:lnTo>
                  <a:pt x="17514" y="11966"/>
                </a:lnTo>
                <a:lnTo>
                  <a:pt x="17763" y="12110"/>
                </a:lnTo>
                <a:lnTo>
                  <a:pt x="17887" y="12215"/>
                </a:lnTo>
                <a:lnTo>
                  <a:pt x="18065" y="12307"/>
                </a:lnTo>
                <a:lnTo>
                  <a:pt x="18260" y="12412"/>
                </a:lnTo>
                <a:lnTo>
                  <a:pt x="18438" y="12464"/>
                </a:lnTo>
                <a:lnTo>
                  <a:pt x="18669" y="12543"/>
                </a:lnTo>
                <a:lnTo>
                  <a:pt x="18882" y="12569"/>
                </a:lnTo>
                <a:lnTo>
                  <a:pt x="19113" y="12595"/>
                </a:lnTo>
                <a:lnTo>
                  <a:pt x="19361" y="12608"/>
                </a:lnTo>
                <a:lnTo>
                  <a:pt x="19592" y="12608"/>
                </a:lnTo>
                <a:lnTo>
                  <a:pt x="19841" y="12595"/>
                </a:lnTo>
                <a:lnTo>
                  <a:pt x="20072" y="12543"/>
                </a:lnTo>
                <a:lnTo>
                  <a:pt x="20321" y="12490"/>
                </a:lnTo>
                <a:lnTo>
                  <a:pt x="20551" y="12438"/>
                </a:lnTo>
                <a:lnTo>
                  <a:pt x="20800" y="12333"/>
                </a:lnTo>
                <a:lnTo>
                  <a:pt x="20996" y="12241"/>
                </a:lnTo>
                <a:lnTo>
                  <a:pt x="21244" y="12110"/>
                </a:lnTo>
                <a:lnTo>
                  <a:pt x="21298" y="12032"/>
                </a:lnTo>
                <a:lnTo>
                  <a:pt x="21404" y="11966"/>
                </a:lnTo>
                <a:lnTo>
                  <a:pt x="21475" y="11861"/>
                </a:lnTo>
                <a:lnTo>
                  <a:pt x="21511" y="11730"/>
                </a:lnTo>
                <a:lnTo>
                  <a:pt x="21617" y="11481"/>
                </a:lnTo>
                <a:lnTo>
                  <a:pt x="21653" y="11180"/>
                </a:lnTo>
                <a:lnTo>
                  <a:pt x="21653" y="10826"/>
                </a:lnTo>
                <a:lnTo>
                  <a:pt x="21653" y="10472"/>
                </a:lnTo>
                <a:lnTo>
                  <a:pt x="21582" y="10092"/>
                </a:lnTo>
                <a:lnTo>
                  <a:pt x="21511" y="9725"/>
                </a:lnTo>
                <a:lnTo>
                  <a:pt x="21298" y="8912"/>
                </a:lnTo>
                <a:lnTo>
                  <a:pt x="21067" y="8191"/>
                </a:lnTo>
                <a:lnTo>
                  <a:pt x="20800" y="7536"/>
                </a:lnTo>
                <a:lnTo>
                  <a:pt x="20551" y="7025"/>
                </a:lnTo>
                <a:lnTo>
                  <a:pt x="20001" y="7103"/>
                </a:lnTo>
                <a:lnTo>
                  <a:pt x="19432" y="7156"/>
                </a:lnTo>
                <a:lnTo>
                  <a:pt x="18846" y="7208"/>
                </a:lnTo>
                <a:lnTo>
                  <a:pt x="18225" y="7208"/>
                </a:lnTo>
                <a:lnTo>
                  <a:pt x="17656" y="7208"/>
                </a:lnTo>
                <a:lnTo>
                  <a:pt x="17070" y="7182"/>
                </a:lnTo>
                <a:lnTo>
                  <a:pt x="16484" y="7156"/>
                </a:lnTo>
                <a:lnTo>
                  <a:pt x="15986" y="7103"/>
                </a:lnTo>
                <a:lnTo>
                  <a:pt x="14992" y="6999"/>
                </a:lnTo>
                <a:lnTo>
                  <a:pt x="14210" y="6907"/>
                </a:lnTo>
                <a:lnTo>
                  <a:pt x="13695" y="6828"/>
                </a:lnTo>
                <a:lnTo>
                  <a:pt x="13517" y="6802"/>
                </a:lnTo>
                <a:lnTo>
                  <a:pt x="13073" y="6645"/>
                </a:lnTo>
                <a:lnTo>
                  <a:pt x="12700" y="6474"/>
                </a:lnTo>
                <a:lnTo>
                  <a:pt x="12363" y="6304"/>
                </a:lnTo>
                <a:lnTo>
                  <a:pt x="12132" y="6094"/>
                </a:lnTo>
                <a:lnTo>
                  <a:pt x="11919" y="5871"/>
                </a:lnTo>
                <a:lnTo>
                  <a:pt x="11776" y="5649"/>
                </a:lnTo>
                <a:lnTo>
                  <a:pt x="11688" y="5413"/>
                </a:lnTo>
                <a:lnTo>
                  <a:pt x="11617" y="5190"/>
                </a:lnTo>
                <a:lnTo>
                  <a:pt x="11617" y="4941"/>
                </a:lnTo>
                <a:lnTo>
                  <a:pt x="11652" y="4718"/>
                </a:lnTo>
                <a:lnTo>
                  <a:pt x="11723" y="4482"/>
                </a:lnTo>
                <a:lnTo>
                  <a:pt x="11812" y="4285"/>
                </a:lnTo>
                <a:lnTo>
                  <a:pt x="11919" y="4089"/>
                </a:lnTo>
                <a:lnTo>
                  <a:pt x="12096" y="3905"/>
                </a:lnTo>
                <a:lnTo>
                  <a:pt x="12292" y="3735"/>
                </a:lnTo>
                <a:lnTo>
                  <a:pt x="12505" y="3604"/>
                </a:lnTo>
                <a:lnTo>
                  <a:pt x="12700" y="3460"/>
                </a:lnTo>
                <a:lnTo>
                  <a:pt x="12878" y="3250"/>
                </a:lnTo>
                <a:lnTo>
                  <a:pt x="13038" y="3027"/>
                </a:lnTo>
                <a:lnTo>
                  <a:pt x="13180" y="2752"/>
                </a:lnTo>
                <a:lnTo>
                  <a:pt x="13286" y="2477"/>
                </a:lnTo>
                <a:lnTo>
                  <a:pt x="13322" y="2175"/>
                </a:lnTo>
                <a:lnTo>
                  <a:pt x="13357" y="1874"/>
                </a:lnTo>
                <a:lnTo>
                  <a:pt x="13286" y="1572"/>
                </a:lnTo>
                <a:lnTo>
                  <a:pt x="13180" y="1271"/>
                </a:lnTo>
                <a:lnTo>
                  <a:pt x="13038" y="983"/>
                </a:lnTo>
                <a:lnTo>
                  <a:pt x="12949" y="865"/>
                </a:lnTo>
                <a:lnTo>
                  <a:pt x="12807" y="733"/>
                </a:lnTo>
                <a:lnTo>
                  <a:pt x="12665" y="616"/>
                </a:lnTo>
                <a:lnTo>
                  <a:pt x="12505" y="511"/>
                </a:lnTo>
                <a:lnTo>
                  <a:pt x="12327" y="406"/>
                </a:lnTo>
                <a:lnTo>
                  <a:pt x="12132" y="314"/>
                </a:lnTo>
                <a:lnTo>
                  <a:pt x="11883" y="235"/>
                </a:lnTo>
                <a:lnTo>
                  <a:pt x="11652" y="183"/>
                </a:lnTo>
                <a:lnTo>
                  <a:pt x="11368" y="104"/>
                </a:lnTo>
                <a:lnTo>
                  <a:pt x="11101" y="78"/>
                </a:lnTo>
                <a:lnTo>
                  <a:pt x="10800" y="52"/>
                </a:lnTo>
                <a:lnTo>
                  <a:pt x="10444" y="52"/>
                </a:lnTo>
                <a:lnTo>
                  <a:pt x="10142" y="52"/>
                </a:lnTo>
                <a:lnTo>
                  <a:pt x="9840" y="78"/>
                </a:lnTo>
                <a:lnTo>
                  <a:pt x="9574" y="104"/>
                </a:lnTo>
                <a:lnTo>
                  <a:pt x="9325" y="157"/>
                </a:lnTo>
                <a:lnTo>
                  <a:pt x="9094" y="209"/>
                </a:lnTo>
                <a:lnTo>
                  <a:pt x="8846" y="262"/>
                </a:lnTo>
                <a:lnTo>
                  <a:pt x="8650" y="340"/>
                </a:lnTo>
                <a:lnTo>
                  <a:pt x="8437" y="432"/>
                </a:lnTo>
                <a:lnTo>
                  <a:pt x="8277" y="511"/>
                </a:lnTo>
                <a:lnTo>
                  <a:pt x="8100" y="616"/>
                </a:lnTo>
                <a:lnTo>
                  <a:pt x="7957" y="707"/>
                </a:lnTo>
                <a:lnTo>
                  <a:pt x="7833" y="838"/>
                </a:lnTo>
                <a:lnTo>
                  <a:pt x="7620" y="1061"/>
                </a:lnTo>
                <a:lnTo>
                  <a:pt x="7442" y="1336"/>
                </a:lnTo>
                <a:lnTo>
                  <a:pt x="7353" y="1599"/>
                </a:lnTo>
                <a:lnTo>
                  <a:pt x="7318" y="1900"/>
                </a:lnTo>
                <a:lnTo>
                  <a:pt x="7318" y="2175"/>
                </a:lnTo>
                <a:lnTo>
                  <a:pt x="7353" y="2450"/>
                </a:lnTo>
                <a:lnTo>
                  <a:pt x="7442" y="2726"/>
                </a:lnTo>
                <a:lnTo>
                  <a:pt x="7620" y="2975"/>
                </a:lnTo>
                <a:lnTo>
                  <a:pt x="7833" y="3198"/>
                </a:lnTo>
                <a:lnTo>
                  <a:pt x="8064" y="3433"/>
                </a:lnTo>
                <a:lnTo>
                  <a:pt x="8295" y="3630"/>
                </a:lnTo>
                <a:lnTo>
                  <a:pt x="8508" y="3853"/>
                </a:lnTo>
                <a:lnTo>
                  <a:pt x="8686" y="4089"/>
                </a:lnTo>
                <a:lnTo>
                  <a:pt x="8775" y="4312"/>
                </a:lnTo>
                <a:lnTo>
                  <a:pt x="8846" y="4561"/>
                </a:lnTo>
                <a:lnTo>
                  <a:pt x="8846" y="4810"/>
                </a:lnTo>
                <a:lnTo>
                  <a:pt x="8810" y="5059"/>
                </a:lnTo>
                <a:lnTo>
                  <a:pt x="8721" y="5295"/>
                </a:lnTo>
                <a:lnTo>
                  <a:pt x="8579" y="5544"/>
                </a:lnTo>
                <a:lnTo>
                  <a:pt x="8366" y="5766"/>
                </a:lnTo>
                <a:lnTo>
                  <a:pt x="8135" y="5976"/>
                </a:lnTo>
                <a:lnTo>
                  <a:pt x="7833" y="6199"/>
                </a:lnTo>
                <a:lnTo>
                  <a:pt x="7478" y="6369"/>
                </a:lnTo>
                <a:lnTo>
                  <a:pt x="7069" y="6527"/>
                </a:lnTo>
                <a:lnTo>
                  <a:pt x="6590" y="6671"/>
                </a:lnTo>
                <a:lnTo>
                  <a:pt x="6092" y="6802"/>
                </a:lnTo>
                <a:lnTo>
                  <a:pt x="5684" y="6802"/>
                </a:lnTo>
                <a:lnTo>
                  <a:pt x="5133" y="6802"/>
                </a:lnTo>
                <a:lnTo>
                  <a:pt x="4547" y="6802"/>
                </a:lnTo>
                <a:lnTo>
                  <a:pt x="3872" y="6802"/>
                </a:lnTo>
                <a:lnTo>
                  <a:pt x="3144" y="6802"/>
                </a:lnTo>
                <a:lnTo>
                  <a:pt x="2362" y="6802"/>
                </a:lnTo>
                <a:lnTo>
                  <a:pt x="1545" y="6802"/>
                </a:lnTo>
                <a:lnTo>
                  <a:pt x="692" y="6802"/>
                </a:lnTo>
                <a:lnTo>
                  <a:pt x="586" y="7234"/>
                </a:lnTo>
                <a:lnTo>
                  <a:pt x="461" y="7837"/>
                </a:lnTo>
                <a:lnTo>
                  <a:pt x="355" y="8493"/>
                </a:lnTo>
                <a:lnTo>
                  <a:pt x="248" y="9187"/>
                </a:lnTo>
                <a:lnTo>
                  <a:pt x="142" y="9869"/>
                </a:lnTo>
                <a:lnTo>
                  <a:pt x="106" y="10498"/>
                </a:lnTo>
                <a:lnTo>
                  <a:pt x="106" y="10983"/>
                </a:lnTo>
                <a:lnTo>
                  <a:pt x="106" y="11311"/>
                </a:lnTo>
                <a:lnTo>
                  <a:pt x="213" y="11481"/>
                </a:lnTo>
                <a:lnTo>
                  <a:pt x="319" y="11651"/>
                </a:lnTo>
                <a:lnTo>
                  <a:pt x="497" y="11783"/>
                </a:lnTo>
                <a:lnTo>
                  <a:pt x="692" y="11914"/>
                </a:lnTo>
                <a:lnTo>
                  <a:pt x="941" y="12032"/>
                </a:lnTo>
                <a:lnTo>
                  <a:pt x="1207" y="12110"/>
                </a:lnTo>
                <a:lnTo>
                  <a:pt x="1509" y="12189"/>
                </a:lnTo>
                <a:lnTo>
                  <a:pt x="1794" y="12241"/>
                </a:lnTo>
                <a:lnTo>
                  <a:pt x="2131" y="12267"/>
                </a:lnTo>
                <a:lnTo>
                  <a:pt x="2433" y="12281"/>
                </a:lnTo>
                <a:lnTo>
                  <a:pt x="2735" y="12267"/>
                </a:lnTo>
                <a:lnTo>
                  <a:pt x="3055" y="12241"/>
                </a:lnTo>
                <a:lnTo>
                  <a:pt x="3357" y="12189"/>
                </a:lnTo>
                <a:lnTo>
                  <a:pt x="3623" y="12084"/>
                </a:lnTo>
                <a:lnTo>
                  <a:pt x="3872" y="11979"/>
                </a:lnTo>
                <a:lnTo>
                  <a:pt x="4103" y="11861"/>
                </a:lnTo>
                <a:lnTo>
                  <a:pt x="4316" y="11704"/>
                </a:lnTo>
                <a:lnTo>
                  <a:pt x="4582" y="11612"/>
                </a:lnTo>
                <a:lnTo>
                  <a:pt x="4849" y="11533"/>
                </a:lnTo>
                <a:lnTo>
                  <a:pt x="5169" y="11507"/>
                </a:lnTo>
                <a:lnTo>
                  <a:pt x="5506" y="11481"/>
                </a:lnTo>
                <a:lnTo>
                  <a:pt x="5808" y="11507"/>
                </a:lnTo>
                <a:lnTo>
                  <a:pt x="6146" y="11560"/>
                </a:lnTo>
                <a:lnTo>
                  <a:pt x="6501" y="11651"/>
                </a:lnTo>
                <a:lnTo>
                  <a:pt x="6803" y="11783"/>
                </a:lnTo>
                <a:lnTo>
                  <a:pt x="7105" y="11940"/>
                </a:lnTo>
                <a:lnTo>
                  <a:pt x="7353" y="12110"/>
                </a:lnTo>
                <a:lnTo>
                  <a:pt x="7584" y="12333"/>
                </a:lnTo>
                <a:lnTo>
                  <a:pt x="7798" y="12595"/>
                </a:lnTo>
                <a:lnTo>
                  <a:pt x="7922" y="12870"/>
                </a:lnTo>
                <a:lnTo>
                  <a:pt x="8028" y="13198"/>
                </a:lnTo>
                <a:lnTo>
                  <a:pt x="8064" y="13526"/>
                </a:lnTo>
                <a:lnTo>
                  <a:pt x="8028" y="13775"/>
                </a:lnTo>
                <a:lnTo>
                  <a:pt x="7922" y="13998"/>
                </a:lnTo>
                <a:lnTo>
                  <a:pt x="7798" y="14220"/>
                </a:lnTo>
                <a:lnTo>
                  <a:pt x="7584" y="14404"/>
                </a:lnTo>
                <a:lnTo>
                  <a:pt x="7353" y="14574"/>
                </a:lnTo>
                <a:lnTo>
                  <a:pt x="7105" y="14732"/>
                </a:lnTo>
                <a:lnTo>
                  <a:pt x="6803" y="14850"/>
                </a:lnTo>
                <a:lnTo>
                  <a:pt x="6501" y="14954"/>
                </a:lnTo>
                <a:lnTo>
                  <a:pt x="6146" y="15033"/>
                </a:lnTo>
                <a:lnTo>
                  <a:pt x="5808" y="15085"/>
                </a:lnTo>
                <a:lnTo>
                  <a:pt x="5506" y="15085"/>
                </a:lnTo>
                <a:lnTo>
                  <a:pt x="5169" y="15059"/>
                </a:lnTo>
                <a:lnTo>
                  <a:pt x="4849" y="15007"/>
                </a:lnTo>
                <a:lnTo>
                  <a:pt x="4582" y="14902"/>
                </a:lnTo>
                <a:lnTo>
                  <a:pt x="4316" y="14784"/>
                </a:lnTo>
                <a:lnTo>
                  <a:pt x="4103" y="14600"/>
                </a:lnTo>
                <a:lnTo>
                  <a:pt x="3907" y="14430"/>
                </a:lnTo>
                <a:lnTo>
                  <a:pt x="3659" y="14299"/>
                </a:lnTo>
                <a:lnTo>
                  <a:pt x="3428" y="14194"/>
                </a:lnTo>
                <a:lnTo>
                  <a:pt x="3179" y="14129"/>
                </a:lnTo>
                <a:lnTo>
                  <a:pt x="2913" y="14102"/>
                </a:lnTo>
                <a:lnTo>
                  <a:pt x="2646" y="14102"/>
                </a:lnTo>
                <a:lnTo>
                  <a:pt x="2362" y="14129"/>
                </a:lnTo>
                <a:lnTo>
                  <a:pt x="2096" y="14168"/>
                </a:lnTo>
                <a:lnTo>
                  <a:pt x="1811" y="14273"/>
                </a:lnTo>
                <a:lnTo>
                  <a:pt x="1545" y="14378"/>
                </a:lnTo>
                <a:lnTo>
                  <a:pt x="1314" y="14496"/>
                </a:lnTo>
                <a:lnTo>
                  <a:pt x="1065" y="14653"/>
                </a:lnTo>
                <a:lnTo>
                  <a:pt x="870" y="14797"/>
                </a:lnTo>
                <a:lnTo>
                  <a:pt x="657" y="14981"/>
                </a:lnTo>
                <a:lnTo>
                  <a:pt x="497" y="15177"/>
                </a:lnTo>
                <a:lnTo>
                  <a:pt x="390" y="15413"/>
                </a:lnTo>
                <a:lnTo>
                  <a:pt x="284" y="15636"/>
                </a:lnTo>
                <a:lnTo>
                  <a:pt x="248" y="15911"/>
                </a:lnTo>
                <a:lnTo>
                  <a:pt x="284" y="16239"/>
                </a:lnTo>
                <a:lnTo>
                  <a:pt x="319" y="16566"/>
                </a:lnTo>
                <a:lnTo>
                  <a:pt x="497" y="17340"/>
                </a:lnTo>
                <a:lnTo>
                  <a:pt x="692" y="18152"/>
                </a:lnTo>
                <a:lnTo>
                  <a:pt x="799" y="18559"/>
                </a:lnTo>
                <a:lnTo>
                  <a:pt x="905" y="18978"/>
                </a:lnTo>
                <a:lnTo>
                  <a:pt x="959" y="19384"/>
                </a:lnTo>
                <a:lnTo>
                  <a:pt x="994" y="19791"/>
                </a:lnTo>
                <a:lnTo>
                  <a:pt x="994" y="20132"/>
                </a:lnTo>
                <a:lnTo>
                  <a:pt x="959" y="20485"/>
                </a:lnTo>
                <a:lnTo>
                  <a:pt x="941" y="20669"/>
                </a:lnTo>
                <a:lnTo>
                  <a:pt x="870" y="20813"/>
                </a:lnTo>
                <a:lnTo>
                  <a:pt x="799" y="20970"/>
                </a:lnTo>
                <a:lnTo>
                  <a:pt x="692" y="21088"/>
                </a:lnTo>
                <a:lnTo>
                  <a:pt x="1474" y="20997"/>
                </a:lnTo>
                <a:lnTo>
                  <a:pt x="2291" y="20866"/>
                </a:lnTo>
                <a:lnTo>
                  <a:pt x="3108" y="20787"/>
                </a:lnTo>
                <a:lnTo>
                  <a:pt x="3907" y="20721"/>
                </a:lnTo>
                <a:lnTo>
                  <a:pt x="4653" y="20695"/>
                </a:lnTo>
                <a:lnTo>
                  <a:pt x="5364" y="20695"/>
                </a:lnTo>
                <a:lnTo>
                  <a:pt x="5701" y="20721"/>
                </a:lnTo>
                <a:lnTo>
                  <a:pt x="6057" y="20761"/>
                </a:lnTo>
                <a:lnTo>
                  <a:pt x="6323" y="20813"/>
                </a:lnTo>
                <a:lnTo>
                  <a:pt x="6625" y="20892"/>
                </a:lnTo>
                <a:close/>
              </a:path>
            </a:pathLst>
          </a:custGeom>
          <a:solidFill>
            <a:srgbClr val="FFCC99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18" name="Puzzle2"/>
          <p:cNvSpPr>
            <a:spLocks noEditPoints="1" noChangeArrowheads="1"/>
          </p:cNvSpPr>
          <p:nvPr/>
        </p:nvSpPr>
        <p:spPr bwMode="auto">
          <a:xfrm>
            <a:off x="4343941" y="3069504"/>
            <a:ext cx="1615707" cy="1112935"/>
          </a:xfrm>
          <a:custGeom>
            <a:avLst/>
            <a:gdLst>
              <a:gd name="T0" fmla="*/ 11 w 21600"/>
              <a:gd name="T1" fmla="*/ 13386 h 21600"/>
              <a:gd name="T2" fmla="*/ 4202 w 21600"/>
              <a:gd name="T3" fmla="*/ 21161 h 21600"/>
              <a:gd name="T4" fmla="*/ 10400 w 21600"/>
              <a:gd name="T5" fmla="*/ 13909 h 21600"/>
              <a:gd name="T6" fmla="*/ 16821 w 21600"/>
              <a:gd name="T7" fmla="*/ 21190 h 21600"/>
              <a:gd name="T8" fmla="*/ 21600 w 21600"/>
              <a:gd name="T9" fmla="*/ 15083 h 21600"/>
              <a:gd name="T10" fmla="*/ 16889 w 21600"/>
              <a:gd name="T11" fmla="*/ 5739 h 21600"/>
              <a:gd name="T12" fmla="*/ 10800 w 21600"/>
              <a:gd name="T13" fmla="*/ 28 h 21600"/>
              <a:gd name="T14" fmla="*/ 4202 w 21600"/>
              <a:gd name="T15" fmla="*/ 5894 h 21600"/>
              <a:gd name="T16" fmla="*/ 5388 w 21600"/>
              <a:gd name="T17" fmla="*/ 6742 h 21600"/>
              <a:gd name="T18" fmla="*/ 16177 w 21600"/>
              <a:gd name="T19" fmla="*/ 20441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4247" y="12354"/>
                </a:moveTo>
                <a:lnTo>
                  <a:pt x="4134" y="12468"/>
                </a:lnTo>
                <a:lnTo>
                  <a:pt x="4010" y="12581"/>
                </a:lnTo>
                <a:lnTo>
                  <a:pt x="3897" y="12637"/>
                </a:lnTo>
                <a:lnTo>
                  <a:pt x="3773" y="12694"/>
                </a:lnTo>
                <a:lnTo>
                  <a:pt x="3637" y="12694"/>
                </a:lnTo>
                <a:lnTo>
                  <a:pt x="3524" y="12694"/>
                </a:lnTo>
                <a:lnTo>
                  <a:pt x="3400" y="12665"/>
                </a:lnTo>
                <a:lnTo>
                  <a:pt x="3287" y="12609"/>
                </a:lnTo>
                <a:lnTo>
                  <a:pt x="3027" y="12496"/>
                </a:lnTo>
                <a:lnTo>
                  <a:pt x="2790" y="12340"/>
                </a:lnTo>
                <a:lnTo>
                  <a:pt x="2530" y="12142"/>
                </a:lnTo>
                <a:lnTo>
                  <a:pt x="2293" y="11987"/>
                </a:lnTo>
                <a:lnTo>
                  <a:pt x="2033" y="11817"/>
                </a:lnTo>
                <a:lnTo>
                  <a:pt x="1773" y="11676"/>
                </a:lnTo>
                <a:lnTo>
                  <a:pt x="1638" y="11662"/>
                </a:lnTo>
                <a:lnTo>
                  <a:pt x="1513" y="11634"/>
                </a:lnTo>
                <a:lnTo>
                  <a:pt x="1378" y="11634"/>
                </a:lnTo>
                <a:lnTo>
                  <a:pt x="1253" y="11634"/>
                </a:lnTo>
                <a:lnTo>
                  <a:pt x="1118" y="11662"/>
                </a:lnTo>
                <a:lnTo>
                  <a:pt x="971" y="11732"/>
                </a:lnTo>
                <a:lnTo>
                  <a:pt x="835" y="11817"/>
                </a:lnTo>
                <a:lnTo>
                  <a:pt x="711" y="11959"/>
                </a:lnTo>
                <a:lnTo>
                  <a:pt x="553" y="12086"/>
                </a:lnTo>
                <a:lnTo>
                  <a:pt x="429" y="12284"/>
                </a:lnTo>
                <a:lnTo>
                  <a:pt x="271" y="12524"/>
                </a:lnTo>
                <a:lnTo>
                  <a:pt x="146" y="12793"/>
                </a:lnTo>
                <a:lnTo>
                  <a:pt x="79" y="12962"/>
                </a:lnTo>
                <a:lnTo>
                  <a:pt x="33" y="13146"/>
                </a:lnTo>
                <a:lnTo>
                  <a:pt x="11" y="13386"/>
                </a:lnTo>
                <a:lnTo>
                  <a:pt x="11" y="13641"/>
                </a:lnTo>
                <a:lnTo>
                  <a:pt x="33" y="13881"/>
                </a:lnTo>
                <a:lnTo>
                  <a:pt x="101" y="14150"/>
                </a:lnTo>
                <a:lnTo>
                  <a:pt x="192" y="14404"/>
                </a:lnTo>
                <a:lnTo>
                  <a:pt x="293" y="14645"/>
                </a:lnTo>
                <a:lnTo>
                  <a:pt x="451" y="14857"/>
                </a:lnTo>
                <a:lnTo>
                  <a:pt x="621" y="15054"/>
                </a:lnTo>
                <a:lnTo>
                  <a:pt x="734" y="15125"/>
                </a:lnTo>
                <a:lnTo>
                  <a:pt x="835" y="15210"/>
                </a:lnTo>
                <a:lnTo>
                  <a:pt x="948" y="15267"/>
                </a:lnTo>
                <a:lnTo>
                  <a:pt x="1084" y="15323"/>
                </a:lnTo>
                <a:lnTo>
                  <a:pt x="1208" y="15351"/>
                </a:lnTo>
                <a:lnTo>
                  <a:pt x="1355" y="15380"/>
                </a:lnTo>
                <a:lnTo>
                  <a:pt x="1513" y="15380"/>
                </a:lnTo>
                <a:lnTo>
                  <a:pt x="1683" y="15380"/>
                </a:lnTo>
                <a:lnTo>
                  <a:pt x="1864" y="15351"/>
                </a:lnTo>
                <a:lnTo>
                  <a:pt x="2033" y="15323"/>
                </a:lnTo>
                <a:lnTo>
                  <a:pt x="2225" y="15238"/>
                </a:lnTo>
                <a:lnTo>
                  <a:pt x="2428" y="15153"/>
                </a:lnTo>
                <a:lnTo>
                  <a:pt x="2745" y="15026"/>
                </a:lnTo>
                <a:lnTo>
                  <a:pt x="3005" y="14913"/>
                </a:lnTo>
                <a:lnTo>
                  <a:pt x="3264" y="14828"/>
                </a:lnTo>
                <a:lnTo>
                  <a:pt x="3513" y="14800"/>
                </a:lnTo>
                <a:lnTo>
                  <a:pt x="3615" y="14828"/>
                </a:lnTo>
                <a:lnTo>
                  <a:pt x="3728" y="14857"/>
                </a:lnTo>
                <a:lnTo>
                  <a:pt x="3807" y="14913"/>
                </a:lnTo>
                <a:lnTo>
                  <a:pt x="3920" y="14998"/>
                </a:lnTo>
                <a:lnTo>
                  <a:pt x="4010" y="15097"/>
                </a:lnTo>
                <a:lnTo>
                  <a:pt x="4089" y="15238"/>
                </a:lnTo>
                <a:lnTo>
                  <a:pt x="4179" y="15408"/>
                </a:lnTo>
                <a:lnTo>
                  <a:pt x="4247" y="15620"/>
                </a:lnTo>
                <a:lnTo>
                  <a:pt x="4326" y="15860"/>
                </a:lnTo>
                <a:lnTo>
                  <a:pt x="4394" y="16129"/>
                </a:lnTo>
                <a:lnTo>
                  <a:pt x="4439" y="16440"/>
                </a:lnTo>
                <a:lnTo>
                  <a:pt x="4507" y="16737"/>
                </a:lnTo>
                <a:lnTo>
                  <a:pt x="4552" y="17090"/>
                </a:lnTo>
                <a:lnTo>
                  <a:pt x="4575" y="17443"/>
                </a:lnTo>
                <a:lnTo>
                  <a:pt x="4586" y="17825"/>
                </a:lnTo>
                <a:lnTo>
                  <a:pt x="4586" y="18193"/>
                </a:lnTo>
                <a:lnTo>
                  <a:pt x="4586" y="18574"/>
                </a:lnTo>
                <a:lnTo>
                  <a:pt x="4586" y="18984"/>
                </a:lnTo>
                <a:lnTo>
                  <a:pt x="4552" y="19366"/>
                </a:lnTo>
                <a:lnTo>
                  <a:pt x="4507" y="19748"/>
                </a:lnTo>
                <a:lnTo>
                  <a:pt x="4462" y="20129"/>
                </a:lnTo>
                <a:lnTo>
                  <a:pt x="4371" y="20483"/>
                </a:lnTo>
                <a:lnTo>
                  <a:pt x="4292" y="20836"/>
                </a:lnTo>
                <a:lnTo>
                  <a:pt x="4202" y="21161"/>
                </a:lnTo>
                <a:lnTo>
                  <a:pt x="4744" y="21161"/>
                </a:lnTo>
                <a:lnTo>
                  <a:pt x="5264" y="21161"/>
                </a:lnTo>
                <a:lnTo>
                  <a:pt x="5784" y="21161"/>
                </a:lnTo>
                <a:lnTo>
                  <a:pt x="6235" y="21161"/>
                </a:lnTo>
                <a:lnTo>
                  <a:pt x="6676" y="21161"/>
                </a:lnTo>
                <a:lnTo>
                  <a:pt x="7060" y="21161"/>
                </a:lnTo>
                <a:lnTo>
                  <a:pt x="7410" y="21161"/>
                </a:lnTo>
                <a:lnTo>
                  <a:pt x="7670" y="21161"/>
                </a:lnTo>
                <a:lnTo>
                  <a:pt x="8020" y="21020"/>
                </a:lnTo>
                <a:lnTo>
                  <a:pt x="8303" y="20893"/>
                </a:lnTo>
                <a:lnTo>
                  <a:pt x="8563" y="20695"/>
                </a:lnTo>
                <a:lnTo>
                  <a:pt x="8800" y="20511"/>
                </a:lnTo>
                <a:lnTo>
                  <a:pt x="8969" y="20285"/>
                </a:lnTo>
                <a:lnTo>
                  <a:pt x="9150" y="20045"/>
                </a:lnTo>
                <a:lnTo>
                  <a:pt x="9252" y="19804"/>
                </a:lnTo>
                <a:lnTo>
                  <a:pt x="9342" y="19550"/>
                </a:lnTo>
                <a:lnTo>
                  <a:pt x="9410" y="19281"/>
                </a:lnTo>
                <a:lnTo>
                  <a:pt x="9433" y="19013"/>
                </a:lnTo>
                <a:lnTo>
                  <a:pt x="9433" y="18744"/>
                </a:lnTo>
                <a:lnTo>
                  <a:pt x="9387" y="18504"/>
                </a:lnTo>
                <a:lnTo>
                  <a:pt x="9320" y="18221"/>
                </a:lnTo>
                <a:lnTo>
                  <a:pt x="9207" y="17981"/>
                </a:lnTo>
                <a:lnTo>
                  <a:pt x="9105" y="17740"/>
                </a:lnTo>
                <a:lnTo>
                  <a:pt x="8924" y="17514"/>
                </a:lnTo>
                <a:lnTo>
                  <a:pt x="8777" y="17274"/>
                </a:lnTo>
                <a:lnTo>
                  <a:pt x="8642" y="17034"/>
                </a:lnTo>
                <a:lnTo>
                  <a:pt x="8563" y="16765"/>
                </a:lnTo>
                <a:lnTo>
                  <a:pt x="8472" y="16468"/>
                </a:lnTo>
                <a:lnTo>
                  <a:pt x="8450" y="16157"/>
                </a:lnTo>
                <a:lnTo>
                  <a:pt x="8450" y="15860"/>
                </a:lnTo>
                <a:lnTo>
                  <a:pt x="8472" y="15563"/>
                </a:lnTo>
                <a:lnTo>
                  <a:pt x="8540" y="15267"/>
                </a:lnTo>
                <a:lnTo>
                  <a:pt x="8642" y="14998"/>
                </a:lnTo>
                <a:lnTo>
                  <a:pt x="8777" y="14729"/>
                </a:lnTo>
                <a:lnTo>
                  <a:pt x="8868" y="14616"/>
                </a:lnTo>
                <a:lnTo>
                  <a:pt x="8969" y="14475"/>
                </a:lnTo>
                <a:lnTo>
                  <a:pt x="9060" y="14376"/>
                </a:lnTo>
                <a:lnTo>
                  <a:pt x="9184" y="14291"/>
                </a:lnTo>
                <a:lnTo>
                  <a:pt x="9297" y="14206"/>
                </a:lnTo>
                <a:lnTo>
                  <a:pt x="9433" y="14121"/>
                </a:lnTo>
                <a:lnTo>
                  <a:pt x="9579" y="14051"/>
                </a:lnTo>
                <a:lnTo>
                  <a:pt x="9726" y="13994"/>
                </a:lnTo>
                <a:lnTo>
                  <a:pt x="9884" y="13938"/>
                </a:lnTo>
                <a:lnTo>
                  <a:pt x="10054" y="13909"/>
                </a:lnTo>
                <a:lnTo>
                  <a:pt x="10257" y="13881"/>
                </a:lnTo>
                <a:lnTo>
                  <a:pt x="10449" y="13881"/>
                </a:lnTo>
                <a:lnTo>
                  <a:pt x="10664" y="13881"/>
                </a:lnTo>
                <a:lnTo>
                  <a:pt x="10856" y="13909"/>
                </a:lnTo>
                <a:lnTo>
                  <a:pt x="11037" y="13966"/>
                </a:lnTo>
                <a:lnTo>
                  <a:pt x="11206" y="14023"/>
                </a:lnTo>
                <a:lnTo>
                  <a:pt x="11353" y="14093"/>
                </a:lnTo>
                <a:lnTo>
                  <a:pt x="11511" y="14178"/>
                </a:lnTo>
                <a:lnTo>
                  <a:pt x="11635" y="14263"/>
                </a:lnTo>
                <a:lnTo>
                  <a:pt x="11748" y="14376"/>
                </a:lnTo>
                <a:lnTo>
                  <a:pt x="11861" y="14475"/>
                </a:lnTo>
                <a:lnTo>
                  <a:pt x="11941" y="14616"/>
                </a:lnTo>
                <a:lnTo>
                  <a:pt x="12031" y="14758"/>
                </a:lnTo>
                <a:lnTo>
                  <a:pt x="12099" y="14885"/>
                </a:lnTo>
                <a:lnTo>
                  <a:pt x="12200" y="15210"/>
                </a:lnTo>
                <a:lnTo>
                  <a:pt x="12268" y="15507"/>
                </a:lnTo>
                <a:lnTo>
                  <a:pt x="12291" y="15832"/>
                </a:lnTo>
                <a:lnTo>
                  <a:pt x="12291" y="16157"/>
                </a:lnTo>
                <a:lnTo>
                  <a:pt x="12246" y="16482"/>
                </a:lnTo>
                <a:lnTo>
                  <a:pt x="12178" y="16807"/>
                </a:lnTo>
                <a:lnTo>
                  <a:pt x="12099" y="17090"/>
                </a:lnTo>
                <a:lnTo>
                  <a:pt x="12008" y="17330"/>
                </a:lnTo>
                <a:lnTo>
                  <a:pt x="11884" y="17542"/>
                </a:lnTo>
                <a:lnTo>
                  <a:pt x="11748" y="17712"/>
                </a:lnTo>
                <a:lnTo>
                  <a:pt x="11613" y="17839"/>
                </a:lnTo>
                <a:lnTo>
                  <a:pt x="11489" y="18037"/>
                </a:lnTo>
                <a:lnTo>
                  <a:pt x="11398" y="18221"/>
                </a:lnTo>
                <a:lnTo>
                  <a:pt x="11319" y="18447"/>
                </a:lnTo>
                <a:lnTo>
                  <a:pt x="11251" y="18659"/>
                </a:lnTo>
                <a:lnTo>
                  <a:pt x="11206" y="18900"/>
                </a:lnTo>
                <a:lnTo>
                  <a:pt x="11184" y="19154"/>
                </a:lnTo>
                <a:lnTo>
                  <a:pt x="11184" y="19423"/>
                </a:lnTo>
                <a:lnTo>
                  <a:pt x="11229" y="19663"/>
                </a:lnTo>
                <a:lnTo>
                  <a:pt x="11297" y="19903"/>
                </a:lnTo>
                <a:lnTo>
                  <a:pt x="11376" y="20158"/>
                </a:lnTo>
                <a:lnTo>
                  <a:pt x="11511" y="20398"/>
                </a:lnTo>
                <a:lnTo>
                  <a:pt x="11681" y="20610"/>
                </a:lnTo>
                <a:lnTo>
                  <a:pt x="11884" y="20808"/>
                </a:lnTo>
                <a:lnTo>
                  <a:pt x="12121" y="20992"/>
                </a:lnTo>
                <a:lnTo>
                  <a:pt x="12404" y="21161"/>
                </a:lnTo>
                <a:lnTo>
                  <a:pt x="12528" y="21190"/>
                </a:lnTo>
                <a:lnTo>
                  <a:pt x="12856" y="21274"/>
                </a:lnTo>
                <a:lnTo>
                  <a:pt x="13330" y="21373"/>
                </a:lnTo>
                <a:lnTo>
                  <a:pt x="13963" y="21486"/>
                </a:lnTo>
                <a:lnTo>
                  <a:pt x="14313" y="21543"/>
                </a:lnTo>
                <a:lnTo>
                  <a:pt x="14652" y="21571"/>
                </a:lnTo>
                <a:lnTo>
                  <a:pt x="15025" y="21600"/>
                </a:lnTo>
                <a:lnTo>
                  <a:pt x="15409" y="21600"/>
                </a:lnTo>
                <a:lnTo>
                  <a:pt x="15782" y="21600"/>
                </a:lnTo>
                <a:lnTo>
                  <a:pt x="16177" y="21571"/>
                </a:lnTo>
                <a:lnTo>
                  <a:pt x="16516" y="21486"/>
                </a:lnTo>
                <a:lnTo>
                  <a:pt x="16889" y="21402"/>
                </a:lnTo>
                <a:lnTo>
                  <a:pt x="16821" y="21190"/>
                </a:lnTo>
                <a:lnTo>
                  <a:pt x="16776" y="20935"/>
                </a:lnTo>
                <a:lnTo>
                  <a:pt x="16742" y="20667"/>
                </a:lnTo>
                <a:lnTo>
                  <a:pt x="16719" y="20370"/>
                </a:lnTo>
                <a:lnTo>
                  <a:pt x="16697" y="19719"/>
                </a:lnTo>
                <a:lnTo>
                  <a:pt x="16697" y="19013"/>
                </a:lnTo>
                <a:lnTo>
                  <a:pt x="16719" y="18306"/>
                </a:lnTo>
                <a:lnTo>
                  <a:pt x="16753" y="17599"/>
                </a:lnTo>
                <a:lnTo>
                  <a:pt x="16821" y="16949"/>
                </a:lnTo>
                <a:lnTo>
                  <a:pt x="16889" y="16383"/>
                </a:lnTo>
                <a:lnTo>
                  <a:pt x="16934" y="16129"/>
                </a:lnTo>
                <a:lnTo>
                  <a:pt x="17002" y="15945"/>
                </a:lnTo>
                <a:lnTo>
                  <a:pt x="17081" y="15790"/>
                </a:lnTo>
                <a:lnTo>
                  <a:pt x="17194" y="15648"/>
                </a:lnTo>
                <a:lnTo>
                  <a:pt x="17318" y="15563"/>
                </a:lnTo>
                <a:lnTo>
                  <a:pt x="17453" y="15507"/>
                </a:lnTo>
                <a:lnTo>
                  <a:pt x="17600" y="15450"/>
                </a:lnTo>
                <a:lnTo>
                  <a:pt x="17758" y="15450"/>
                </a:lnTo>
                <a:lnTo>
                  <a:pt x="17905" y="15479"/>
                </a:lnTo>
                <a:lnTo>
                  <a:pt x="18064" y="15535"/>
                </a:lnTo>
                <a:lnTo>
                  <a:pt x="18233" y="15620"/>
                </a:lnTo>
                <a:lnTo>
                  <a:pt x="18380" y="15733"/>
                </a:lnTo>
                <a:lnTo>
                  <a:pt x="18561" y="15832"/>
                </a:lnTo>
                <a:lnTo>
                  <a:pt x="18707" y="15973"/>
                </a:lnTo>
                <a:lnTo>
                  <a:pt x="18866" y="16129"/>
                </a:lnTo>
                <a:lnTo>
                  <a:pt x="18990" y="16327"/>
                </a:lnTo>
                <a:lnTo>
                  <a:pt x="19125" y="16482"/>
                </a:lnTo>
                <a:lnTo>
                  <a:pt x="19295" y="16624"/>
                </a:lnTo>
                <a:lnTo>
                  <a:pt x="19464" y="16737"/>
                </a:lnTo>
                <a:lnTo>
                  <a:pt x="19668" y="16807"/>
                </a:lnTo>
                <a:lnTo>
                  <a:pt x="19860" y="16836"/>
                </a:lnTo>
                <a:lnTo>
                  <a:pt x="20052" y="16864"/>
                </a:lnTo>
                <a:lnTo>
                  <a:pt x="20266" y="16836"/>
                </a:lnTo>
                <a:lnTo>
                  <a:pt x="20470" y="16793"/>
                </a:lnTo>
                <a:lnTo>
                  <a:pt x="20662" y="16708"/>
                </a:lnTo>
                <a:lnTo>
                  <a:pt x="20854" y="16567"/>
                </a:lnTo>
                <a:lnTo>
                  <a:pt x="21035" y="16412"/>
                </a:lnTo>
                <a:lnTo>
                  <a:pt x="21182" y="16214"/>
                </a:lnTo>
                <a:lnTo>
                  <a:pt x="21340" y="16002"/>
                </a:lnTo>
                <a:lnTo>
                  <a:pt x="21441" y="15733"/>
                </a:lnTo>
                <a:lnTo>
                  <a:pt x="21532" y="15436"/>
                </a:lnTo>
                <a:lnTo>
                  <a:pt x="21600" y="15083"/>
                </a:lnTo>
                <a:lnTo>
                  <a:pt x="21600" y="14885"/>
                </a:lnTo>
                <a:lnTo>
                  <a:pt x="21600" y="14729"/>
                </a:lnTo>
                <a:lnTo>
                  <a:pt x="21600" y="14531"/>
                </a:lnTo>
                <a:lnTo>
                  <a:pt x="21577" y="14376"/>
                </a:lnTo>
                <a:lnTo>
                  <a:pt x="21532" y="14206"/>
                </a:lnTo>
                <a:lnTo>
                  <a:pt x="21487" y="14051"/>
                </a:lnTo>
                <a:lnTo>
                  <a:pt x="21419" y="13909"/>
                </a:lnTo>
                <a:lnTo>
                  <a:pt x="21351" y="13768"/>
                </a:lnTo>
                <a:lnTo>
                  <a:pt x="21204" y="13500"/>
                </a:lnTo>
                <a:lnTo>
                  <a:pt x="21035" y="13287"/>
                </a:lnTo>
                <a:lnTo>
                  <a:pt x="20809" y="13090"/>
                </a:lnTo>
                <a:lnTo>
                  <a:pt x="20594" y="12962"/>
                </a:lnTo>
                <a:lnTo>
                  <a:pt x="20357" y="12821"/>
                </a:lnTo>
                <a:lnTo>
                  <a:pt x="20120" y="12764"/>
                </a:lnTo>
                <a:lnTo>
                  <a:pt x="19882" y="12708"/>
                </a:lnTo>
                <a:lnTo>
                  <a:pt x="19645" y="12736"/>
                </a:lnTo>
                <a:lnTo>
                  <a:pt x="19430" y="12793"/>
                </a:lnTo>
                <a:lnTo>
                  <a:pt x="19227" y="12906"/>
                </a:lnTo>
                <a:lnTo>
                  <a:pt x="19148" y="12962"/>
                </a:lnTo>
                <a:lnTo>
                  <a:pt x="19058" y="13047"/>
                </a:lnTo>
                <a:lnTo>
                  <a:pt x="18990" y="13146"/>
                </a:lnTo>
                <a:lnTo>
                  <a:pt x="18911" y="13259"/>
                </a:lnTo>
                <a:lnTo>
                  <a:pt x="18775" y="13471"/>
                </a:lnTo>
                <a:lnTo>
                  <a:pt x="18628" y="13641"/>
                </a:lnTo>
                <a:lnTo>
                  <a:pt x="18470" y="13740"/>
                </a:lnTo>
                <a:lnTo>
                  <a:pt x="18301" y="13825"/>
                </a:lnTo>
                <a:lnTo>
                  <a:pt x="18143" y="13853"/>
                </a:lnTo>
                <a:lnTo>
                  <a:pt x="17973" y="13881"/>
                </a:lnTo>
                <a:lnTo>
                  <a:pt x="17804" y="13853"/>
                </a:lnTo>
                <a:lnTo>
                  <a:pt x="17646" y="13796"/>
                </a:lnTo>
                <a:lnTo>
                  <a:pt x="17499" y="13726"/>
                </a:lnTo>
                <a:lnTo>
                  <a:pt x="17341" y="13641"/>
                </a:lnTo>
                <a:lnTo>
                  <a:pt x="17216" y="13528"/>
                </a:lnTo>
                <a:lnTo>
                  <a:pt x="17103" y="13386"/>
                </a:lnTo>
                <a:lnTo>
                  <a:pt x="17024" y="13259"/>
                </a:lnTo>
                <a:lnTo>
                  <a:pt x="16934" y="13118"/>
                </a:lnTo>
                <a:lnTo>
                  <a:pt x="16889" y="12991"/>
                </a:lnTo>
                <a:lnTo>
                  <a:pt x="16889" y="12849"/>
                </a:lnTo>
                <a:lnTo>
                  <a:pt x="16889" y="12383"/>
                </a:lnTo>
                <a:lnTo>
                  <a:pt x="16889" y="11662"/>
                </a:lnTo>
                <a:lnTo>
                  <a:pt x="16889" y="10701"/>
                </a:lnTo>
                <a:lnTo>
                  <a:pt x="16889" y="9640"/>
                </a:lnTo>
                <a:lnTo>
                  <a:pt x="16889" y="8566"/>
                </a:lnTo>
                <a:lnTo>
                  <a:pt x="16889" y="7478"/>
                </a:lnTo>
                <a:lnTo>
                  <a:pt x="16889" y="6502"/>
                </a:lnTo>
                <a:lnTo>
                  <a:pt x="16889" y="5739"/>
                </a:lnTo>
                <a:lnTo>
                  <a:pt x="16674" y="5894"/>
                </a:lnTo>
                <a:lnTo>
                  <a:pt x="16414" y="6036"/>
                </a:lnTo>
                <a:lnTo>
                  <a:pt x="16154" y="6177"/>
                </a:lnTo>
                <a:lnTo>
                  <a:pt x="15849" y="6248"/>
                </a:lnTo>
                <a:lnTo>
                  <a:pt x="15544" y="6304"/>
                </a:lnTo>
                <a:lnTo>
                  <a:pt x="15217" y="6332"/>
                </a:lnTo>
                <a:lnTo>
                  <a:pt x="14866" y="6361"/>
                </a:lnTo>
                <a:lnTo>
                  <a:pt x="14550" y="6361"/>
                </a:lnTo>
                <a:lnTo>
                  <a:pt x="14200" y="6332"/>
                </a:lnTo>
                <a:lnTo>
                  <a:pt x="13850" y="6276"/>
                </a:lnTo>
                <a:lnTo>
                  <a:pt x="13522" y="6219"/>
                </a:lnTo>
                <a:lnTo>
                  <a:pt x="13206" y="6149"/>
                </a:lnTo>
                <a:lnTo>
                  <a:pt x="12901" y="6064"/>
                </a:lnTo>
                <a:lnTo>
                  <a:pt x="12618" y="5951"/>
                </a:lnTo>
                <a:lnTo>
                  <a:pt x="12358" y="5838"/>
                </a:lnTo>
                <a:lnTo>
                  <a:pt x="12121" y="5739"/>
                </a:lnTo>
                <a:lnTo>
                  <a:pt x="11941" y="5626"/>
                </a:lnTo>
                <a:lnTo>
                  <a:pt x="11794" y="5513"/>
                </a:lnTo>
                <a:lnTo>
                  <a:pt x="11658" y="5414"/>
                </a:lnTo>
                <a:lnTo>
                  <a:pt x="11556" y="5301"/>
                </a:lnTo>
                <a:lnTo>
                  <a:pt x="11466" y="5187"/>
                </a:lnTo>
                <a:lnTo>
                  <a:pt x="11398" y="5089"/>
                </a:lnTo>
                <a:lnTo>
                  <a:pt x="11376" y="4947"/>
                </a:lnTo>
                <a:lnTo>
                  <a:pt x="11353" y="4834"/>
                </a:lnTo>
                <a:lnTo>
                  <a:pt x="11353" y="4707"/>
                </a:lnTo>
                <a:lnTo>
                  <a:pt x="11376" y="4565"/>
                </a:lnTo>
                <a:lnTo>
                  <a:pt x="11443" y="4410"/>
                </a:lnTo>
                <a:lnTo>
                  <a:pt x="11511" y="4240"/>
                </a:lnTo>
                <a:lnTo>
                  <a:pt x="11703" y="3887"/>
                </a:lnTo>
                <a:lnTo>
                  <a:pt x="11986" y="3505"/>
                </a:lnTo>
                <a:lnTo>
                  <a:pt x="12144" y="3265"/>
                </a:lnTo>
                <a:lnTo>
                  <a:pt x="12246" y="3025"/>
                </a:lnTo>
                <a:lnTo>
                  <a:pt x="12336" y="2756"/>
                </a:lnTo>
                <a:lnTo>
                  <a:pt x="12404" y="2445"/>
                </a:lnTo>
                <a:lnTo>
                  <a:pt x="12438" y="2176"/>
                </a:lnTo>
                <a:lnTo>
                  <a:pt x="12438" y="1880"/>
                </a:lnTo>
                <a:lnTo>
                  <a:pt x="12404" y="1583"/>
                </a:lnTo>
                <a:lnTo>
                  <a:pt x="12336" y="1314"/>
                </a:lnTo>
                <a:lnTo>
                  <a:pt x="12246" y="1046"/>
                </a:lnTo>
                <a:lnTo>
                  <a:pt x="12099" y="791"/>
                </a:lnTo>
                <a:lnTo>
                  <a:pt x="12008" y="692"/>
                </a:lnTo>
                <a:lnTo>
                  <a:pt x="11918" y="579"/>
                </a:lnTo>
                <a:lnTo>
                  <a:pt x="11816" y="466"/>
                </a:lnTo>
                <a:lnTo>
                  <a:pt x="11703" y="381"/>
                </a:lnTo>
                <a:lnTo>
                  <a:pt x="11579" y="310"/>
                </a:lnTo>
                <a:lnTo>
                  <a:pt x="11443" y="226"/>
                </a:lnTo>
                <a:lnTo>
                  <a:pt x="11297" y="169"/>
                </a:lnTo>
                <a:lnTo>
                  <a:pt x="11138" y="113"/>
                </a:lnTo>
                <a:lnTo>
                  <a:pt x="10969" y="56"/>
                </a:lnTo>
                <a:lnTo>
                  <a:pt x="10800" y="28"/>
                </a:lnTo>
                <a:lnTo>
                  <a:pt x="10619" y="28"/>
                </a:lnTo>
                <a:lnTo>
                  <a:pt x="10404" y="28"/>
                </a:lnTo>
                <a:lnTo>
                  <a:pt x="10257" y="28"/>
                </a:lnTo>
                <a:lnTo>
                  <a:pt x="10076" y="56"/>
                </a:lnTo>
                <a:lnTo>
                  <a:pt x="9952" y="84"/>
                </a:lnTo>
                <a:lnTo>
                  <a:pt x="9794" y="141"/>
                </a:lnTo>
                <a:lnTo>
                  <a:pt x="9692" y="226"/>
                </a:lnTo>
                <a:lnTo>
                  <a:pt x="9557" y="282"/>
                </a:lnTo>
                <a:lnTo>
                  <a:pt x="9455" y="381"/>
                </a:lnTo>
                <a:lnTo>
                  <a:pt x="9365" y="466"/>
                </a:lnTo>
                <a:lnTo>
                  <a:pt x="9274" y="579"/>
                </a:lnTo>
                <a:lnTo>
                  <a:pt x="9184" y="692"/>
                </a:lnTo>
                <a:lnTo>
                  <a:pt x="9128" y="791"/>
                </a:lnTo>
                <a:lnTo>
                  <a:pt x="9060" y="932"/>
                </a:lnTo>
                <a:lnTo>
                  <a:pt x="8969" y="1201"/>
                </a:lnTo>
                <a:lnTo>
                  <a:pt x="8913" y="1498"/>
                </a:lnTo>
                <a:lnTo>
                  <a:pt x="8890" y="1795"/>
                </a:lnTo>
                <a:lnTo>
                  <a:pt x="8890" y="2120"/>
                </a:lnTo>
                <a:lnTo>
                  <a:pt x="8913" y="2445"/>
                </a:lnTo>
                <a:lnTo>
                  <a:pt x="8969" y="2756"/>
                </a:lnTo>
                <a:lnTo>
                  <a:pt x="9060" y="3081"/>
                </a:lnTo>
                <a:lnTo>
                  <a:pt x="9173" y="3378"/>
                </a:lnTo>
                <a:lnTo>
                  <a:pt x="9297" y="3647"/>
                </a:lnTo>
                <a:lnTo>
                  <a:pt x="9466" y="3887"/>
                </a:lnTo>
                <a:lnTo>
                  <a:pt x="9579" y="4085"/>
                </a:lnTo>
                <a:lnTo>
                  <a:pt x="9670" y="4269"/>
                </a:lnTo>
                <a:lnTo>
                  <a:pt x="9726" y="4467"/>
                </a:lnTo>
                <a:lnTo>
                  <a:pt x="9771" y="4650"/>
                </a:lnTo>
                <a:lnTo>
                  <a:pt x="9771" y="4834"/>
                </a:lnTo>
                <a:lnTo>
                  <a:pt x="9749" y="5032"/>
                </a:lnTo>
                <a:lnTo>
                  <a:pt x="9715" y="5216"/>
                </a:lnTo>
                <a:lnTo>
                  <a:pt x="9625" y="5385"/>
                </a:lnTo>
                <a:lnTo>
                  <a:pt x="9534" y="5513"/>
                </a:lnTo>
                <a:lnTo>
                  <a:pt x="9410" y="5626"/>
                </a:lnTo>
                <a:lnTo>
                  <a:pt x="9229" y="5710"/>
                </a:lnTo>
                <a:lnTo>
                  <a:pt x="9060" y="5767"/>
                </a:lnTo>
                <a:lnTo>
                  <a:pt x="8845" y="5767"/>
                </a:lnTo>
                <a:lnTo>
                  <a:pt x="8585" y="5739"/>
                </a:lnTo>
                <a:lnTo>
                  <a:pt x="8325" y="5654"/>
                </a:lnTo>
                <a:lnTo>
                  <a:pt x="8020" y="5513"/>
                </a:lnTo>
                <a:lnTo>
                  <a:pt x="7840" y="5442"/>
                </a:lnTo>
                <a:lnTo>
                  <a:pt x="7648" y="5385"/>
                </a:lnTo>
                <a:lnTo>
                  <a:pt x="7433" y="5329"/>
                </a:lnTo>
                <a:lnTo>
                  <a:pt x="7241" y="5301"/>
                </a:lnTo>
                <a:lnTo>
                  <a:pt x="6755" y="5301"/>
                </a:lnTo>
                <a:lnTo>
                  <a:pt x="6281" y="5329"/>
                </a:lnTo>
                <a:lnTo>
                  <a:pt x="5784" y="5385"/>
                </a:lnTo>
                <a:lnTo>
                  <a:pt x="5264" y="5498"/>
                </a:lnTo>
                <a:lnTo>
                  <a:pt x="4744" y="5597"/>
                </a:lnTo>
                <a:lnTo>
                  <a:pt x="4247" y="5739"/>
                </a:lnTo>
                <a:lnTo>
                  <a:pt x="4202" y="5894"/>
                </a:lnTo>
                <a:lnTo>
                  <a:pt x="4202" y="6191"/>
                </a:lnTo>
                <a:lnTo>
                  <a:pt x="4202" y="6545"/>
                </a:lnTo>
                <a:lnTo>
                  <a:pt x="4225" y="6954"/>
                </a:lnTo>
                <a:lnTo>
                  <a:pt x="4315" y="7930"/>
                </a:lnTo>
                <a:lnTo>
                  <a:pt x="4394" y="9018"/>
                </a:lnTo>
                <a:lnTo>
                  <a:pt x="4439" y="9570"/>
                </a:lnTo>
                <a:lnTo>
                  <a:pt x="4462" y="10107"/>
                </a:lnTo>
                <a:lnTo>
                  <a:pt x="4484" y="10630"/>
                </a:lnTo>
                <a:lnTo>
                  <a:pt x="4507" y="11082"/>
                </a:lnTo>
                <a:lnTo>
                  <a:pt x="4484" y="11520"/>
                </a:lnTo>
                <a:lnTo>
                  <a:pt x="4439" y="11874"/>
                </a:lnTo>
                <a:lnTo>
                  <a:pt x="4394" y="12029"/>
                </a:lnTo>
                <a:lnTo>
                  <a:pt x="4349" y="12171"/>
                </a:lnTo>
                <a:lnTo>
                  <a:pt x="4315" y="12284"/>
                </a:lnTo>
                <a:lnTo>
                  <a:pt x="4247" y="12354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19" name="Puzzle4"/>
          <p:cNvSpPr>
            <a:spLocks noEditPoints="1" noChangeArrowheads="1"/>
          </p:cNvSpPr>
          <p:nvPr/>
        </p:nvSpPr>
        <p:spPr bwMode="auto">
          <a:xfrm>
            <a:off x="3718741" y="3055785"/>
            <a:ext cx="974150" cy="1422845"/>
          </a:xfrm>
          <a:custGeom>
            <a:avLst/>
            <a:gdLst>
              <a:gd name="T0" fmla="*/ 8307 w 21600"/>
              <a:gd name="T1" fmla="*/ 11593 h 21600"/>
              <a:gd name="T2" fmla="*/ 453 w 21600"/>
              <a:gd name="T3" fmla="*/ 16938 h 21600"/>
              <a:gd name="T4" fmla="*/ 11500 w 21600"/>
              <a:gd name="T5" fmla="*/ 21600 h 21600"/>
              <a:gd name="T6" fmla="*/ 20920 w 21600"/>
              <a:gd name="T7" fmla="*/ 16751 h 21600"/>
              <a:gd name="T8" fmla="*/ 13972 w 21600"/>
              <a:gd name="T9" fmla="*/ 10888 h 21600"/>
              <a:gd name="T10" fmla="*/ 21033 w 21600"/>
              <a:gd name="T11" fmla="*/ 4716 h 21600"/>
              <a:gd name="T12" fmla="*/ 11102 w 21600"/>
              <a:gd name="T13" fmla="*/ 11 h 21600"/>
              <a:gd name="T14" fmla="*/ 453 w 21600"/>
              <a:gd name="T15" fmla="*/ 4716 h 21600"/>
              <a:gd name="T16" fmla="*/ 2076 w 21600"/>
              <a:gd name="T17" fmla="*/ 5664 h 21600"/>
              <a:gd name="T18" fmla="*/ 20203 w 21600"/>
              <a:gd name="T19" fmla="*/ 1598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3813" y="10590"/>
                </a:moveTo>
                <a:lnTo>
                  <a:pt x="3927" y="10513"/>
                </a:lnTo>
                <a:lnTo>
                  <a:pt x="4078" y="10425"/>
                </a:lnTo>
                <a:lnTo>
                  <a:pt x="4210" y="10359"/>
                </a:lnTo>
                <a:lnTo>
                  <a:pt x="4361" y="10315"/>
                </a:lnTo>
                <a:lnTo>
                  <a:pt x="4682" y="10237"/>
                </a:lnTo>
                <a:lnTo>
                  <a:pt x="5041" y="10193"/>
                </a:lnTo>
                <a:lnTo>
                  <a:pt x="5456" y="10171"/>
                </a:lnTo>
                <a:lnTo>
                  <a:pt x="5853" y="10193"/>
                </a:lnTo>
                <a:lnTo>
                  <a:pt x="6249" y="10260"/>
                </a:lnTo>
                <a:lnTo>
                  <a:pt x="6646" y="10337"/>
                </a:lnTo>
                <a:lnTo>
                  <a:pt x="7004" y="10469"/>
                </a:lnTo>
                <a:lnTo>
                  <a:pt x="7363" y="10612"/>
                </a:lnTo>
                <a:lnTo>
                  <a:pt x="7665" y="10788"/>
                </a:lnTo>
                <a:lnTo>
                  <a:pt x="7911" y="10998"/>
                </a:lnTo>
                <a:lnTo>
                  <a:pt x="8024" y="11097"/>
                </a:lnTo>
                <a:lnTo>
                  <a:pt x="8137" y="11207"/>
                </a:lnTo>
                <a:lnTo>
                  <a:pt x="8194" y="11340"/>
                </a:lnTo>
                <a:lnTo>
                  <a:pt x="8269" y="11461"/>
                </a:lnTo>
                <a:lnTo>
                  <a:pt x="8307" y="11593"/>
                </a:lnTo>
                <a:lnTo>
                  <a:pt x="8307" y="11714"/>
                </a:lnTo>
                <a:lnTo>
                  <a:pt x="8307" y="11868"/>
                </a:lnTo>
                <a:lnTo>
                  <a:pt x="8307" y="12012"/>
                </a:lnTo>
                <a:lnTo>
                  <a:pt x="8194" y="12265"/>
                </a:lnTo>
                <a:lnTo>
                  <a:pt x="8062" y="12519"/>
                </a:lnTo>
                <a:lnTo>
                  <a:pt x="7873" y="12706"/>
                </a:lnTo>
                <a:lnTo>
                  <a:pt x="7627" y="12904"/>
                </a:lnTo>
                <a:lnTo>
                  <a:pt x="7363" y="13048"/>
                </a:lnTo>
                <a:lnTo>
                  <a:pt x="7080" y="13180"/>
                </a:lnTo>
                <a:lnTo>
                  <a:pt x="6759" y="13257"/>
                </a:lnTo>
                <a:lnTo>
                  <a:pt x="6419" y="13345"/>
                </a:lnTo>
                <a:lnTo>
                  <a:pt x="6098" y="13389"/>
                </a:lnTo>
                <a:lnTo>
                  <a:pt x="5739" y="13389"/>
                </a:lnTo>
                <a:lnTo>
                  <a:pt x="5418" y="13389"/>
                </a:lnTo>
                <a:lnTo>
                  <a:pt x="5079" y="13345"/>
                </a:lnTo>
                <a:lnTo>
                  <a:pt x="4758" y="13301"/>
                </a:lnTo>
                <a:lnTo>
                  <a:pt x="4474" y="13213"/>
                </a:lnTo>
                <a:lnTo>
                  <a:pt x="4172" y="13114"/>
                </a:lnTo>
                <a:lnTo>
                  <a:pt x="3965" y="12982"/>
                </a:lnTo>
                <a:lnTo>
                  <a:pt x="3738" y="12838"/>
                </a:lnTo>
                <a:lnTo>
                  <a:pt x="3493" y="12706"/>
                </a:lnTo>
                <a:lnTo>
                  <a:pt x="3228" y="12607"/>
                </a:lnTo>
                <a:lnTo>
                  <a:pt x="2945" y="12519"/>
                </a:lnTo>
                <a:lnTo>
                  <a:pt x="2700" y="12431"/>
                </a:lnTo>
                <a:lnTo>
                  <a:pt x="2397" y="12375"/>
                </a:lnTo>
                <a:lnTo>
                  <a:pt x="2152" y="12331"/>
                </a:lnTo>
                <a:lnTo>
                  <a:pt x="1888" y="12309"/>
                </a:lnTo>
                <a:lnTo>
                  <a:pt x="1642" y="12309"/>
                </a:lnTo>
                <a:lnTo>
                  <a:pt x="1397" y="12331"/>
                </a:lnTo>
                <a:lnTo>
                  <a:pt x="1170" y="12397"/>
                </a:lnTo>
                <a:lnTo>
                  <a:pt x="962" y="12453"/>
                </a:lnTo>
                <a:lnTo>
                  <a:pt x="774" y="12563"/>
                </a:lnTo>
                <a:lnTo>
                  <a:pt x="623" y="12684"/>
                </a:lnTo>
                <a:lnTo>
                  <a:pt x="528" y="12838"/>
                </a:lnTo>
                <a:lnTo>
                  <a:pt x="453" y="13026"/>
                </a:lnTo>
                <a:lnTo>
                  <a:pt x="339" y="13477"/>
                </a:lnTo>
                <a:lnTo>
                  <a:pt x="226" y="13984"/>
                </a:lnTo>
                <a:lnTo>
                  <a:pt x="151" y="14535"/>
                </a:lnTo>
                <a:lnTo>
                  <a:pt x="113" y="15075"/>
                </a:lnTo>
                <a:lnTo>
                  <a:pt x="113" y="15626"/>
                </a:lnTo>
                <a:lnTo>
                  <a:pt x="151" y="16133"/>
                </a:lnTo>
                <a:lnTo>
                  <a:pt x="188" y="16376"/>
                </a:lnTo>
                <a:lnTo>
                  <a:pt x="264" y="16585"/>
                </a:lnTo>
                <a:lnTo>
                  <a:pt x="339" y="16773"/>
                </a:lnTo>
                <a:lnTo>
                  <a:pt x="453" y="16938"/>
                </a:lnTo>
                <a:lnTo>
                  <a:pt x="1095" y="16883"/>
                </a:lnTo>
                <a:lnTo>
                  <a:pt x="1963" y="16795"/>
                </a:lnTo>
                <a:lnTo>
                  <a:pt x="2945" y="16751"/>
                </a:lnTo>
                <a:lnTo>
                  <a:pt x="3965" y="16706"/>
                </a:lnTo>
                <a:lnTo>
                  <a:pt x="5022" y="16684"/>
                </a:lnTo>
                <a:lnTo>
                  <a:pt x="5947" y="16684"/>
                </a:lnTo>
                <a:lnTo>
                  <a:pt x="6759" y="16706"/>
                </a:lnTo>
                <a:lnTo>
                  <a:pt x="7363" y="16751"/>
                </a:lnTo>
                <a:lnTo>
                  <a:pt x="7948" y="16839"/>
                </a:lnTo>
                <a:lnTo>
                  <a:pt x="8458" y="16916"/>
                </a:lnTo>
                <a:lnTo>
                  <a:pt x="8893" y="17026"/>
                </a:lnTo>
                <a:lnTo>
                  <a:pt x="9289" y="17158"/>
                </a:lnTo>
                <a:lnTo>
                  <a:pt x="9572" y="17280"/>
                </a:lnTo>
                <a:lnTo>
                  <a:pt x="9799" y="17412"/>
                </a:lnTo>
                <a:lnTo>
                  <a:pt x="9969" y="17555"/>
                </a:lnTo>
                <a:lnTo>
                  <a:pt x="10120" y="17687"/>
                </a:lnTo>
                <a:lnTo>
                  <a:pt x="10158" y="17831"/>
                </a:lnTo>
                <a:lnTo>
                  <a:pt x="10195" y="17974"/>
                </a:lnTo>
                <a:lnTo>
                  <a:pt x="10158" y="18128"/>
                </a:lnTo>
                <a:lnTo>
                  <a:pt x="10082" y="18271"/>
                </a:lnTo>
                <a:lnTo>
                  <a:pt x="9969" y="18426"/>
                </a:lnTo>
                <a:lnTo>
                  <a:pt x="9837" y="18569"/>
                </a:lnTo>
                <a:lnTo>
                  <a:pt x="9648" y="18701"/>
                </a:lnTo>
                <a:lnTo>
                  <a:pt x="9440" y="18822"/>
                </a:lnTo>
                <a:lnTo>
                  <a:pt x="9213" y="18999"/>
                </a:lnTo>
                <a:lnTo>
                  <a:pt x="9044" y="19186"/>
                </a:lnTo>
                <a:lnTo>
                  <a:pt x="8893" y="19395"/>
                </a:lnTo>
                <a:lnTo>
                  <a:pt x="8817" y="19627"/>
                </a:lnTo>
                <a:lnTo>
                  <a:pt x="8779" y="19858"/>
                </a:lnTo>
                <a:lnTo>
                  <a:pt x="8779" y="20112"/>
                </a:lnTo>
                <a:lnTo>
                  <a:pt x="8855" y="20354"/>
                </a:lnTo>
                <a:lnTo>
                  <a:pt x="8968" y="20586"/>
                </a:lnTo>
                <a:lnTo>
                  <a:pt x="9138" y="20817"/>
                </a:lnTo>
                <a:lnTo>
                  <a:pt x="9365" y="21026"/>
                </a:lnTo>
                <a:lnTo>
                  <a:pt x="9610" y="21192"/>
                </a:lnTo>
                <a:lnTo>
                  <a:pt x="9950" y="21368"/>
                </a:lnTo>
                <a:lnTo>
                  <a:pt x="10120" y="21445"/>
                </a:lnTo>
                <a:lnTo>
                  <a:pt x="10346" y="21511"/>
                </a:lnTo>
                <a:lnTo>
                  <a:pt x="10516" y="21555"/>
                </a:lnTo>
                <a:lnTo>
                  <a:pt x="10743" y="21600"/>
                </a:lnTo>
                <a:lnTo>
                  <a:pt x="10988" y="21644"/>
                </a:lnTo>
                <a:lnTo>
                  <a:pt x="11215" y="21666"/>
                </a:lnTo>
                <a:lnTo>
                  <a:pt x="11498" y="21666"/>
                </a:lnTo>
                <a:lnTo>
                  <a:pt x="11762" y="21666"/>
                </a:lnTo>
                <a:lnTo>
                  <a:pt x="12253" y="21644"/>
                </a:lnTo>
                <a:lnTo>
                  <a:pt x="12763" y="21577"/>
                </a:lnTo>
                <a:lnTo>
                  <a:pt x="13197" y="21467"/>
                </a:lnTo>
                <a:lnTo>
                  <a:pt x="13556" y="21346"/>
                </a:lnTo>
                <a:lnTo>
                  <a:pt x="13896" y="21192"/>
                </a:lnTo>
                <a:lnTo>
                  <a:pt x="14179" y="21026"/>
                </a:lnTo>
                <a:lnTo>
                  <a:pt x="14444" y="20839"/>
                </a:lnTo>
                <a:lnTo>
                  <a:pt x="14576" y="20641"/>
                </a:lnTo>
                <a:lnTo>
                  <a:pt x="14727" y="20431"/>
                </a:lnTo>
                <a:lnTo>
                  <a:pt x="14765" y="20200"/>
                </a:lnTo>
                <a:lnTo>
                  <a:pt x="14802" y="19991"/>
                </a:lnTo>
                <a:lnTo>
                  <a:pt x="14727" y="19759"/>
                </a:lnTo>
                <a:lnTo>
                  <a:pt x="14613" y="19550"/>
                </a:lnTo>
                <a:lnTo>
                  <a:pt x="14444" y="19307"/>
                </a:lnTo>
                <a:lnTo>
                  <a:pt x="14217" y="19098"/>
                </a:lnTo>
                <a:lnTo>
                  <a:pt x="13934" y="18911"/>
                </a:lnTo>
                <a:lnTo>
                  <a:pt x="13669" y="18745"/>
                </a:lnTo>
                <a:lnTo>
                  <a:pt x="13462" y="18547"/>
                </a:lnTo>
                <a:lnTo>
                  <a:pt x="13311" y="18337"/>
                </a:lnTo>
                <a:lnTo>
                  <a:pt x="13197" y="18150"/>
                </a:lnTo>
                <a:lnTo>
                  <a:pt x="13122" y="17941"/>
                </a:lnTo>
                <a:lnTo>
                  <a:pt x="13122" y="17720"/>
                </a:lnTo>
                <a:lnTo>
                  <a:pt x="13122" y="17533"/>
                </a:lnTo>
                <a:lnTo>
                  <a:pt x="13197" y="17346"/>
                </a:lnTo>
                <a:lnTo>
                  <a:pt x="13273" y="17158"/>
                </a:lnTo>
                <a:lnTo>
                  <a:pt x="13386" y="16982"/>
                </a:lnTo>
                <a:lnTo>
                  <a:pt x="13537" y="16839"/>
                </a:lnTo>
                <a:lnTo>
                  <a:pt x="13707" y="16706"/>
                </a:lnTo>
                <a:lnTo>
                  <a:pt x="13896" y="16607"/>
                </a:lnTo>
                <a:lnTo>
                  <a:pt x="14104" y="16519"/>
                </a:lnTo>
                <a:lnTo>
                  <a:pt x="14330" y="16453"/>
                </a:lnTo>
                <a:lnTo>
                  <a:pt x="14538" y="16431"/>
                </a:lnTo>
                <a:lnTo>
                  <a:pt x="14897" y="16453"/>
                </a:lnTo>
                <a:lnTo>
                  <a:pt x="15406" y="16497"/>
                </a:lnTo>
                <a:lnTo>
                  <a:pt x="16105" y="16541"/>
                </a:lnTo>
                <a:lnTo>
                  <a:pt x="16898" y="16607"/>
                </a:lnTo>
                <a:lnTo>
                  <a:pt x="17804" y="16651"/>
                </a:lnTo>
                <a:lnTo>
                  <a:pt x="18786" y="16684"/>
                </a:lnTo>
                <a:lnTo>
                  <a:pt x="19844" y="16728"/>
                </a:lnTo>
                <a:lnTo>
                  <a:pt x="20920" y="16751"/>
                </a:lnTo>
                <a:lnTo>
                  <a:pt x="21109" y="16497"/>
                </a:lnTo>
                <a:lnTo>
                  <a:pt x="21241" y="16222"/>
                </a:lnTo>
                <a:lnTo>
                  <a:pt x="21392" y="15946"/>
                </a:lnTo>
                <a:lnTo>
                  <a:pt x="21467" y="15648"/>
                </a:lnTo>
                <a:lnTo>
                  <a:pt x="21543" y="15351"/>
                </a:lnTo>
                <a:lnTo>
                  <a:pt x="21618" y="15042"/>
                </a:lnTo>
                <a:lnTo>
                  <a:pt x="21618" y="14745"/>
                </a:lnTo>
                <a:lnTo>
                  <a:pt x="21618" y="14447"/>
                </a:lnTo>
                <a:lnTo>
                  <a:pt x="21618" y="14150"/>
                </a:lnTo>
                <a:lnTo>
                  <a:pt x="21581" y="13852"/>
                </a:lnTo>
                <a:lnTo>
                  <a:pt x="21505" y="13577"/>
                </a:lnTo>
                <a:lnTo>
                  <a:pt x="21430" y="13301"/>
                </a:lnTo>
                <a:lnTo>
                  <a:pt x="21354" y="13048"/>
                </a:lnTo>
                <a:lnTo>
                  <a:pt x="21241" y="12816"/>
                </a:lnTo>
                <a:lnTo>
                  <a:pt x="21146" y="12607"/>
                </a:lnTo>
                <a:lnTo>
                  <a:pt x="21033" y="12431"/>
                </a:lnTo>
                <a:lnTo>
                  <a:pt x="20920" y="12265"/>
                </a:lnTo>
                <a:lnTo>
                  <a:pt x="20769" y="12144"/>
                </a:lnTo>
                <a:lnTo>
                  <a:pt x="20637" y="12034"/>
                </a:lnTo>
                <a:lnTo>
                  <a:pt x="20486" y="11946"/>
                </a:lnTo>
                <a:lnTo>
                  <a:pt x="20297" y="11891"/>
                </a:lnTo>
                <a:lnTo>
                  <a:pt x="20165" y="11846"/>
                </a:lnTo>
                <a:lnTo>
                  <a:pt x="19976" y="11824"/>
                </a:lnTo>
                <a:lnTo>
                  <a:pt x="19806" y="11802"/>
                </a:lnTo>
                <a:lnTo>
                  <a:pt x="19390" y="11824"/>
                </a:lnTo>
                <a:lnTo>
                  <a:pt x="18956" y="11891"/>
                </a:lnTo>
                <a:lnTo>
                  <a:pt x="18503" y="11968"/>
                </a:lnTo>
                <a:lnTo>
                  <a:pt x="17993" y="12078"/>
                </a:lnTo>
                <a:lnTo>
                  <a:pt x="17653" y="12144"/>
                </a:lnTo>
                <a:lnTo>
                  <a:pt x="17332" y="12199"/>
                </a:lnTo>
                <a:lnTo>
                  <a:pt x="17049" y="12221"/>
                </a:lnTo>
                <a:lnTo>
                  <a:pt x="16747" y="12243"/>
                </a:lnTo>
                <a:lnTo>
                  <a:pt x="16464" y="12243"/>
                </a:lnTo>
                <a:lnTo>
                  <a:pt x="16218" y="12243"/>
                </a:lnTo>
                <a:lnTo>
                  <a:pt x="15992" y="12221"/>
                </a:lnTo>
                <a:lnTo>
                  <a:pt x="15746" y="12199"/>
                </a:lnTo>
                <a:lnTo>
                  <a:pt x="15520" y="12155"/>
                </a:lnTo>
                <a:lnTo>
                  <a:pt x="15350" y="12122"/>
                </a:lnTo>
                <a:lnTo>
                  <a:pt x="15161" y="12056"/>
                </a:lnTo>
                <a:lnTo>
                  <a:pt x="14972" y="11990"/>
                </a:lnTo>
                <a:lnTo>
                  <a:pt x="14689" y="11846"/>
                </a:lnTo>
                <a:lnTo>
                  <a:pt x="14444" y="11670"/>
                </a:lnTo>
                <a:lnTo>
                  <a:pt x="14255" y="11483"/>
                </a:lnTo>
                <a:lnTo>
                  <a:pt x="14104" y="11295"/>
                </a:lnTo>
                <a:lnTo>
                  <a:pt x="14028" y="11086"/>
                </a:lnTo>
                <a:lnTo>
                  <a:pt x="13972" y="10888"/>
                </a:lnTo>
                <a:lnTo>
                  <a:pt x="13972" y="10700"/>
                </a:lnTo>
                <a:lnTo>
                  <a:pt x="14009" y="10513"/>
                </a:lnTo>
                <a:lnTo>
                  <a:pt x="14066" y="10359"/>
                </a:lnTo>
                <a:lnTo>
                  <a:pt x="14179" y="10215"/>
                </a:lnTo>
                <a:lnTo>
                  <a:pt x="14406" y="10006"/>
                </a:lnTo>
                <a:lnTo>
                  <a:pt x="14651" y="9830"/>
                </a:lnTo>
                <a:lnTo>
                  <a:pt x="14878" y="9686"/>
                </a:lnTo>
                <a:lnTo>
                  <a:pt x="15123" y="9554"/>
                </a:lnTo>
                <a:lnTo>
                  <a:pt x="15350" y="9477"/>
                </a:lnTo>
                <a:lnTo>
                  <a:pt x="15558" y="9411"/>
                </a:lnTo>
                <a:lnTo>
                  <a:pt x="15803" y="9345"/>
                </a:lnTo>
                <a:lnTo>
                  <a:pt x="16030" y="9323"/>
                </a:lnTo>
                <a:lnTo>
                  <a:pt x="16256" y="9301"/>
                </a:lnTo>
                <a:lnTo>
                  <a:pt x="16464" y="9323"/>
                </a:lnTo>
                <a:lnTo>
                  <a:pt x="16690" y="9345"/>
                </a:lnTo>
                <a:lnTo>
                  <a:pt x="16898" y="9367"/>
                </a:lnTo>
                <a:lnTo>
                  <a:pt x="17332" y="9477"/>
                </a:lnTo>
                <a:lnTo>
                  <a:pt x="17767" y="9598"/>
                </a:lnTo>
                <a:lnTo>
                  <a:pt x="18163" y="9731"/>
                </a:lnTo>
                <a:lnTo>
                  <a:pt x="18597" y="9874"/>
                </a:lnTo>
                <a:lnTo>
                  <a:pt x="18994" y="10006"/>
                </a:lnTo>
                <a:lnTo>
                  <a:pt x="19428" y="10083"/>
                </a:lnTo>
                <a:lnTo>
                  <a:pt x="19617" y="10127"/>
                </a:lnTo>
                <a:lnTo>
                  <a:pt x="19844" y="10149"/>
                </a:lnTo>
                <a:lnTo>
                  <a:pt x="20013" y="10149"/>
                </a:lnTo>
                <a:lnTo>
                  <a:pt x="20240" y="10127"/>
                </a:lnTo>
                <a:lnTo>
                  <a:pt x="20410" y="10105"/>
                </a:lnTo>
                <a:lnTo>
                  <a:pt x="20637" y="10061"/>
                </a:lnTo>
                <a:lnTo>
                  <a:pt x="20844" y="9984"/>
                </a:lnTo>
                <a:lnTo>
                  <a:pt x="21033" y="9896"/>
                </a:lnTo>
                <a:lnTo>
                  <a:pt x="21146" y="9830"/>
                </a:lnTo>
                <a:lnTo>
                  <a:pt x="21203" y="9753"/>
                </a:lnTo>
                <a:lnTo>
                  <a:pt x="21279" y="9642"/>
                </a:lnTo>
                <a:lnTo>
                  <a:pt x="21354" y="9521"/>
                </a:lnTo>
                <a:lnTo>
                  <a:pt x="21430" y="9246"/>
                </a:lnTo>
                <a:lnTo>
                  <a:pt x="21430" y="8904"/>
                </a:lnTo>
                <a:lnTo>
                  <a:pt x="21430" y="8540"/>
                </a:lnTo>
                <a:lnTo>
                  <a:pt x="21392" y="8144"/>
                </a:lnTo>
                <a:lnTo>
                  <a:pt x="21354" y="7714"/>
                </a:lnTo>
                <a:lnTo>
                  <a:pt x="21279" y="7295"/>
                </a:lnTo>
                <a:lnTo>
                  <a:pt x="21146" y="6446"/>
                </a:lnTo>
                <a:lnTo>
                  <a:pt x="20995" y="5686"/>
                </a:lnTo>
                <a:lnTo>
                  <a:pt x="20958" y="5366"/>
                </a:lnTo>
                <a:lnTo>
                  <a:pt x="20958" y="5091"/>
                </a:lnTo>
                <a:lnTo>
                  <a:pt x="20958" y="4860"/>
                </a:lnTo>
                <a:lnTo>
                  <a:pt x="21033" y="4716"/>
                </a:lnTo>
                <a:lnTo>
                  <a:pt x="20637" y="4860"/>
                </a:lnTo>
                <a:lnTo>
                  <a:pt x="20127" y="4992"/>
                </a:lnTo>
                <a:lnTo>
                  <a:pt x="19617" y="5069"/>
                </a:lnTo>
                <a:lnTo>
                  <a:pt x="19032" y="5157"/>
                </a:lnTo>
                <a:lnTo>
                  <a:pt x="18465" y="5201"/>
                </a:lnTo>
                <a:lnTo>
                  <a:pt x="17842" y="5245"/>
                </a:lnTo>
                <a:lnTo>
                  <a:pt x="17219" y="5267"/>
                </a:lnTo>
                <a:lnTo>
                  <a:pt x="16615" y="5267"/>
                </a:lnTo>
                <a:lnTo>
                  <a:pt x="15992" y="5245"/>
                </a:lnTo>
                <a:lnTo>
                  <a:pt x="15369" y="5201"/>
                </a:lnTo>
                <a:lnTo>
                  <a:pt x="14840" y="5157"/>
                </a:lnTo>
                <a:lnTo>
                  <a:pt x="14293" y="5091"/>
                </a:lnTo>
                <a:lnTo>
                  <a:pt x="13783" y="5014"/>
                </a:lnTo>
                <a:lnTo>
                  <a:pt x="13386" y="4926"/>
                </a:lnTo>
                <a:lnTo>
                  <a:pt x="13027" y="4815"/>
                </a:lnTo>
                <a:lnTo>
                  <a:pt x="12725" y="4716"/>
                </a:lnTo>
                <a:lnTo>
                  <a:pt x="12480" y="4606"/>
                </a:lnTo>
                <a:lnTo>
                  <a:pt x="12291" y="4496"/>
                </a:lnTo>
                <a:lnTo>
                  <a:pt x="12197" y="4397"/>
                </a:lnTo>
                <a:lnTo>
                  <a:pt x="12083" y="4286"/>
                </a:lnTo>
                <a:lnTo>
                  <a:pt x="12046" y="4187"/>
                </a:lnTo>
                <a:lnTo>
                  <a:pt x="12008" y="4077"/>
                </a:lnTo>
                <a:lnTo>
                  <a:pt x="12046" y="3967"/>
                </a:lnTo>
                <a:lnTo>
                  <a:pt x="12121" y="3868"/>
                </a:lnTo>
                <a:lnTo>
                  <a:pt x="12197" y="3735"/>
                </a:lnTo>
                <a:lnTo>
                  <a:pt x="12291" y="3614"/>
                </a:lnTo>
                <a:lnTo>
                  <a:pt x="12442" y="3482"/>
                </a:lnTo>
                <a:lnTo>
                  <a:pt x="12631" y="3361"/>
                </a:lnTo>
                <a:lnTo>
                  <a:pt x="13065" y="3085"/>
                </a:lnTo>
                <a:lnTo>
                  <a:pt x="13537" y="2766"/>
                </a:lnTo>
                <a:lnTo>
                  <a:pt x="13783" y="2578"/>
                </a:lnTo>
                <a:lnTo>
                  <a:pt x="13934" y="2380"/>
                </a:lnTo>
                <a:lnTo>
                  <a:pt x="14028" y="2171"/>
                </a:lnTo>
                <a:lnTo>
                  <a:pt x="14104" y="1961"/>
                </a:lnTo>
                <a:lnTo>
                  <a:pt x="14104" y="1730"/>
                </a:lnTo>
                <a:lnTo>
                  <a:pt x="14066" y="1498"/>
                </a:lnTo>
                <a:lnTo>
                  <a:pt x="13972" y="1267"/>
                </a:lnTo>
                <a:lnTo>
                  <a:pt x="13820" y="1057"/>
                </a:lnTo>
                <a:lnTo>
                  <a:pt x="13594" y="837"/>
                </a:lnTo>
                <a:lnTo>
                  <a:pt x="13386" y="628"/>
                </a:lnTo>
                <a:lnTo>
                  <a:pt x="13103" y="462"/>
                </a:lnTo>
                <a:lnTo>
                  <a:pt x="12763" y="308"/>
                </a:lnTo>
                <a:lnTo>
                  <a:pt x="12404" y="187"/>
                </a:lnTo>
                <a:lnTo>
                  <a:pt x="12008" y="77"/>
                </a:lnTo>
                <a:lnTo>
                  <a:pt x="11574" y="33"/>
                </a:lnTo>
                <a:lnTo>
                  <a:pt x="11102" y="11"/>
                </a:lnTo>
                <a:lnTo>
                  <a:pt x="10667" y="11"/>
                </a:lnTo>
                <a:lnTo>
                  <a:pt x="10233" y="77"/>
                </a:lnTo>
                <a:lnTo>
                  <a:pt x="9837" y="187"/>
                </a:lnTo>
                <a:lnTo>
                  <a:pt x="9440" y="286"/>
                </a:lnTo>
                <a:lnTo>
                  <a:pt x="9062" y="462"/>
                </a:lnTo>
                <a:lnTo>
                  <a:pt x="8741" y="628"/>
                </a:lnTo>
                <a:lnTo>
                  <a:pt x="8458" y="815"/>
                </a:lnTo>
                <a:lnTo>
                  <a:pt x="8232" y="1035"/>
                </a:lnTo>
                <a:lnTo>
                  <a:pt x="8062" y="1245"/>
                </a:lnTo>
                <a:lnTo>
                  <a:pt x="7911" y="1476"/>
                </a:lnTo>
                <a:lnTo>
                  <a:pt x="7835" y="1708"/>
                </a:lnTo>
                <a:lnTo>
                  <a:pt x="7797" y="1961"/>
                </a:lnTo>
                <a:lnTo>
                  <a:pt x="7835" y="2193"/>
                </a:lnTo>
                <a:lnTo>
                  <a:pt x="7948" y="2402"/>
                </a:lnTo>
                <a:lnTo>
                  <a:pt x="8062" y="2534"/>
                </a:lnTo>
                <a:lnTo>
                  <a:pt x="8175" y="2644"/>
                </a:lnTo>
                <a:lnTo>
                  <a:pt x="8269" y="2744"/>
                </a:lnTo>
                <a:lnTo>
                  <a:pt x="8420" y="2832"/>
                </a:lnTo>
                <a:lnTo>
                  <a:pt x="8704" y="3019"/>
                </a:lnTo>
                <a:lnTo>
                  <a:pt x="8968" y="3206"/>
                </a:lnTo>
                <a:lnTo>
                  <a:pt x="9138" y="3405"/>
                </a:lnTo>
                <a:lnTo>
                  <a:pt x="9327" y="3570"/>
                </a:lnTo>
                <a:lnTo>
                  <a:pt x="9440" y="3735"/>
                </a:lnTo>
                <a:lnTo>
                  <a:pt x="9516" y="3890"/>
                </a:lnTo>
                <a:lnTo>
                  <a:pt x="9534" y="4033"/>
                </a:lnTo>
                <a:lnTo>
                  <a:pt x="9534" y="4165"/>
                </a:lnTo>
                <a:lnTo>
                  <a:pt x="9516" y="4286"/>
                </a:lnTo>
                <a:lnTo>
                  <a:pt x="9440" y="4397"/>
                </a:lnTo>
                <a:lnTo>
                  <a:pt x="9327" y="4496"/>
                </a:lnTo>
                <a:lnTo>
                  <a:pt x="9176" y="4562"/>
                </a:lnTo>
                <a:lnTo>
                  <a:pt x="9006" y="4628"/>
                </a:lnTo>
                <a:lnTo>
                  <a:pt x="8779" y="4694"/>
                </a:lnTo>
                <a:lnTo>
                  <a:pt x="8534" y="4716"/>
                </a:lnTo>
                <a:lnTo>
                  <a:pt x="8232" y="4716"/>
                </a:lnTo>
                <a:lnTo>
                  <a:pt x="7118" y="4738"/>
                </a:lnTo>
                <a:lnTo>
                  <a:pt x="5947" y="4771"/>
                </a:lnTo>
                <a:lnTo>
                  <a:pt x="4795" y="4815"/>
                </a:lnTo>
                <a:lnTo>
                  <a:pt x="3681" y="4860"/>
                </a:lnTo>
                <a:lnTo>
                  <a:pt x="2662" y="4882"/>
                </a:lnTo>
                <a:lnTo>
                  <a:pt x="1755" y="4882"/>
                </a:lnTo>
                <a:lnTo>
                  <a:pt x="1359" y="4860"/>
                </a:lnTo>
                <a:lnTo>
                  <a:pt x="981" y="4837"/>
                </a:lnTo>
                <a:lnTo>
                  <a:pt x="698" y="4771"/>
                </a:lnTo>
                <a:lnTo>
                  <a:pt x="453" y="4716"/>
                </a:lnTo>
                <a:lnTo>
                  <a:pt x="453" y="5322"/>
                </a:lnTo>
                <a:lnTo>
                  <a:pt x="453" y="6083"/>
                </a:lnTo>
                <a:lnTo>
                  <a:pt x="453" y="6909"/>
                </a:lnTo>
                <a:lnTo>
                  <a:pt x="453" y="7780"/>
                </a:lnTo>
                <a:lnTo>
                  <a:pt x="453" y="8606"/>
                </a:lnTo>
                <a:lnTo>
                  <a:pt x="453" y="9345"/>
                </a:lnTo>
                <a:lnTo>
                  <a:pt x="453" y="9918"/>
                </a:lnTo>
                <a:lnTo>
                  <a:pt x="453" y="10282"/>
                </a:lnTo>
                <a:lnTo>
                  <a:pt x="490" y="10381"/>
                </a:lnTo>
                <a:lnTo>
                  <a:pt x="547" y="10491"/>
                </a:lnTo>
                <a:lnTo>
                  <a:pt x="660" y="10590"/>
                </a:lnTo>
                <a:lnTo>
                  <a:pt x="811" y="10700"/>
                </a:lnTo>
                <a:lnTo>
                  <a:pt x="981" y="10811"/>
                </a:lnTo>
                <a:lnTo>
                  <a:pt x="1208" y="10888"/>
                </a:lnTo>
                <a:lnTo>
                  <a:pt x="1453" y="10954"/>
                </a:lnTo>
                <a:lnTo>
                  <a:pt x="1718" y="11020"/>
                </a:lnTo>
                <a:lnTo>
                  <a:pt x="1963" y="11064"/>
                </a:lnTo>
                <a:lnTo>
                  <a:pt x="2265" y="11086"/>
                </a:lnTo>
                <a:lnTo>
                  <a:pt x="2548" y="11064"/>
                </a:lnTo>
                <a:lnTo>
                  <a:pt x="2794" y="11042"/>
                </a:lnTo>
                <a:lnTo>
                  <a:pt x="3096" y="10976"/>
                </a:lnTo>
                <a:lnTo>
                  <a:pt x="3341" y="10888"/>
                </a:lnTo>
                <a:lnTo>
                  <a:pt x="3606" y="10766"/>
                </a:lnTo>
                <a:lnTo>
                  <a:pt x="3813" y="10590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>
        <p:nvSpPr>
          <p:cNvPr id="20" name="Puzzle1"/>
          <p:cNvSpPr>
            <a:spLocks noEditPoints="1" noChangeArrowheads="1"/>
          </p:cNvSpPr>
          <p:nvPr/>
        </p:nvSpPr>
        <p:spPr bwMode="auto">
          <a:xfrm>
            <a:off x="3384331" y="2548951"/>
            <a:ext cx="1635699" cy="848218"/>
          </a:xfrm>
          <a:custGeom>
            <a:avLst/>
            <a:gdLst>
              <a:gd name="T0" fmla="*/ 16740 w 21600"/>
              <a:gd name="T1" fmla="*/ 21078 h 21600"/>
              <a:gd name="T2" fmla="*/ 16976 w 21600"/>
              <a:gd name="T3" fmla="*/ 521 h 21600"/>
              <a:gd name="T4" fmla="*/ 4725 w 21600"/>
              <a:gd name="T5" fmla="*/ 856 h 21600"/>
              <a:gd name="T6" fmla="*/ 5040 w 21600"/>
              <a:gd name="T7" fmla="*/ 21004 h 21600"/>
              <a:gd name="T8" fmla="*/ 10811 w 21600"/>
              <a:gd name="T9" fmla="*/ 12885 h 21600"/>
              <a:gd name="T10" fmla="*/ 10845 w 21600"/>
              <a:gd name="T11" fmla="*/ 8714 h 21600"/>
              <a:gd name="T12" fmla="*/ 21600 w 21600"/>
              <a:gd name="T13" fmla="*/ 10000 h 21600"/>
              <a:gd name="T14" fmla="*/ 56 w 21600"/>
              <a:gd name="T15" fmla="*/ 10000 h 21600"/>
              <a:gd name="T16" fmla="*/ 6086 w 21600"/>
              <a:gd name="T17" fmla="*/ 2569 h 21600"/>
              <a:gd name="T18" fmla="*/ 16132 w 21600"/>
              <a:gd name="T19" fmla="*/ 19552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9360" y="20836"/>
                </a:moveTo>
                <a:lnTo>
                  <a:pt x="9528" y="20836"/>
                </a:lnTo>
                <a:lnTo>
                  <a:pt x="9686" y="20762"/>
                </a:lnTo>
                <a:lnTo>
                  <a:pt x="9810" y="20687"/>
                </a:lnTo>
                <a:lnTo>
                  <a:pt x="9922" y="20575"/>
                </a:lnTo>
                <a:lnTo>
                  <a:pt x="10012" y="20426"/>
                </a:lnTo>
                <a:lnTo>
                  <a:pt x="10068" y="20296"/>
                </a:lnTo>
                <a:lnTo>
                  <a:pt x="10113" y="20110"/>
                </a:lnTo>
                <a:lnTo>
                  <a:pt x="10136" y="19905"/>
                </a:lnTo>
                <a:lnTo>
                  <a:pt x="10136" y="19682"/>
                </a:lnTo>
                <a:lnTo>
                  <a:pt x="10113" y="19440"/>
                </a:lnTo>
                <a:lnTo>
                  <a:pt x="10068" y="19142"/>
                </a:lnTo>
                <a:lnTo>
                  <a:pt x="10012" y="18900"/>
                </a:lnTo>
                <a:lnTo>
                  <a:pt x="9900" y="18620"/>
                </a:lnTo>
                <a:lnTo>
                  <a:pt x="9787" y="18285"/>
                </a:lnTo>
                <a:lnTo>
                  <a:pt x="9641" y="17968"/>
                </a:lnTo>
                <a:lnTo>
                  <a:pt x="9472" y="17652"/>
                </a:lnTo>
                <a:lnTo>
                  <a:pt x="9382" y="17466"/>
                </a:lnTo>
                <a:lnTo>
                  <a:pt x="9315" y="17298"/>
                </a:lnTo>
                <a:lnTo>
                  <a:pt x="9258" y="17112"/>
                </a:lnTo>
                <a:lnTo>
                  <a:pt x="9191" y="16926"/>
                </a:lnTo>
                <a:lnTo>
                  <a:pt x="9123" y="16535"/>
                </a:lnTo>
                <a:lnTo>
                  <a:pt x="9101" y="16144"/>
                </a:lnTo>
                <a:lnTo>
                  <a:pt x="9101" y="15753"/>
                </a:lnTo>
                <a:lnTo>
                  <a:pt x="9168" y="15362"/>
                </a:lnTo>
                <a:lnTo>
                  <a:pt x="9236" y="14971"/>
                </a:lnTo>
                <a:lnTo>
                  <a:pt x="9360" y="14580"/>
                </a:lnTo>
                <a:lnTo>
                  <a:pt x="9495" y="14244"/>
                </a:lnTo>
                <a:lnTo>
                  <a:pt x="9663" y="13891"/>
                </a:lnTo>
                <a:lnTo>
                  <a:pt x="9855" y="13611"/>
                </a:lnTo>
                <a:lnTo>
                  <a:pt x="10068" y="13351"/>
                </a:lnTo>
                <a:lnTo>
                  <a:pt x="10293" y="13146"/>
                </a:lnTo>
                <a:lnTo>
                  <a:pt x="10552" y="12997"/>
                </a:lnTo>
                <a:lnTo>
                  <a:pt x="10811" y="12885"/>
                </a:lnTo>
                <a:lnTo>
                  <a:pt x="11069" y="12866"/>
                </a:lnTo>
                <a:lnTo>
                  <a:pt x="11351" y="12885"/>
                </a:lnTo>
                <a:lnTo>
                  <a:pt x="11610" y="12997"/>
                </a:lnTo>
                <a:lnTo>
                  <a:pt x="11846" y="13183"/>
                </a:lnTo>
                <a:lnTo>
                  <a:pt x="12060" y="13388"/>
                </a:lnTo>
                <a:lnTo>
                  <a:pt x="12251" y="13648"/>
                </a:lnTo>
                <a:lnTo>
                  <a:pt x="12419" y="13928"/>
                </a:lnTo>
                <a:lnTo>
                  <a:pt x="12555" y="14244"/>
                </a:lnTo>
                <a:lnTo>
                  <a:pt x="12690" y="14617"/>
                </a:lnTo>
                <a:lnTo>
                  <a:pt x="12768" y="15008"/>
                </a:lnTo>
                <a:lnTo>
                  <a:pt x="12836" y="15399"/>
                </a:lnTo>
                <a:lnTo>
                  <a:pt x="12858" y="15753"/>
                </a:lnTo>
                <a:lnTo>
                  <a:pt x="12858" y="16144"/>
                </a:lnTo>
                <a:lnTo>
                  <a:pt x="12813" y="16535"/>
                </a:lnTo>
                <a:lnTo>
                  <a:pt x="12746" y="16888"/>
                </a:lnTo>
                <a:lnTo>
                  <a:pt x="12667" y="17224"/>
                </a:lnTo>
                <a:lnTo>
                  <a:pt x="12510" y="17503"/>
                </a:lnTo>
                <a:lnTo>
                  <a:pt x="12228" y="18043"/>
                </a:lnTo>
                <a:lnTo>
                  <a:pt x="11970" y="18546"/>
                </a:lnTo>
                <a:lnTo>
                  <a:pt x="11868" y="18751"/>
                </a:lnTo>
                <a:lnTo>
                  <a:pt x="11778" y="18974"/>
                </a:lnTo>
                <a:lnTo>
                  <a:pt x="11711" y="19179"/>
                </a:lnTo>
                <a:lnTo>
                  <a:pt x="11666" y="19365"/>
                </a:lnTo>
                <a:lnTo>
                  <a:pt x="11632" y="19570"/>
                </a:lnTo>
                <a:lnTo>
                  <a:pt x="11632" y="19756"/>
                </a:lnTo>
                <a:lnTo>
                  <a:pt x="11632" y="19942"/>
                </a:lnTo>
                <a:lnTo>
                  <a:pt x="11643" y="20110"/>
                </a:lnTo>
                <a:lnTo>
                  <a:pt x="11711" y="20296"/>
                </a:lnTo>
                <a:lnTo>
                  <a:pt x="11801" y="20464"/>
                </a:lnTo>
                <a:lnTo>
                  <a:pt x="11891" y="20650"/>
                </a:lnTo>
                <a:lnTo>
                  <a:pt x="12037" y="20836"/>
                </a:lnTo>
                <a:lnTo>
                  <a:pt x="12206" y="21004"/>
                </a:lnTo>
                <a:lnTo>
                  <a:pt x="12419" y="21190"/>
                </a:lnTo>
                <a:lnTo>
                  <a:pt x="12667" y="21320"/>
                </a:lnTo>
                <a:lnTo>
                  <a:pt x="12960" y="21432"/>
                </a:lnTo>
                <a:lnTo>
                  <a:pt x="13286" y="21544"/>
                </a:lnTo>
                <a:lnTo>
                  <a:pt x="13612" y="21655"/>
                </a:lnTo>
                <a:lnTo>
                  <a:pt x="13983" y="21693"/>
                </a:lnTo>
                <a:lnTo>
                  <a:pt x="14343" y="21730"/>
                </a:lnTo>
                <a:lnTo>
                  <a:pt x="14715" y="21730"/>
                </a:lnTo>
                <a:lnTo>
                  <a:pt x="15075" y="21730"/>
                </a:lnTo>
                <a:lnTo>
                  <a:pt x="15446" y="21655"/>
                </a:lnTo>
                <a:lnTo>
                  <a:pt x="15794" y="21581"/>
                </a:lnTo>
                <a:lnTo>
                  <a:pt x="16132" y="21432"/>
                </a:lnTo>
                <a:lnTo>
                  <a:pt x="16458" y="21302"/>
                </a:lnTo>
                <a:lnTo>
                  <a:pt x="16740" y="21078"/>
                </a:lnTo>
                <a:lnTo>
                  <a:pt x="16976" y="20836"/>
                </a:lnTo>
                <a:lnTo>
                  <a:pt x="17043" y="20650"/>
                </a:lnTo>
                <a:lnTo>
                  <a:pt x="17088" y="20426"/>
                </a:lnTo>
                <a:lnTo>
                  <a:pt x="17133" y="20222"/>
                </a:lnTo>
                <a:lnTo>
                  <a:pt x="17156" y="19980"/>
                </a:lnTo>
                <a:lnTo>
                  <a:pt x="17167" y="19477"/>
                </a:lnTo>
                <a:lnTo>
                  <a:pt x="17167" y="18974"/>
                </a:lnTo>
                <a:lnTo>
                  <a:pt x="17156" y="18397"/>
                </a:lnTo>
                <a:lnTo>
                  <a:pt x="17111" y="17820"/>
                </a:lnTo>
                <a:lnTo>
                  <a:pt x="17066" y="17261"/>
                </a:lnTo>
                <a:lnTo>
                  <a:pt x="16998" y="16646"/>
                </a:lnTo>
                <a:lnTo>
                  <a:pt x="16852" y="15511"/>
                </a:lnTo>
                <a:lnTo>
                  <a:pt x="16740" y="14393"/>
                </a:lnTo>
                <a:lnTo>
                  <a:pt x="16717" y="13928"/>
                </a:lnTo>
                <a:lnTo>
                  <a:pt x="16695" y="13462"/>
                </a:lnTo>
                <a:lnTo>
                  <a:pt x="16717" y="13071"/>
                </a:lnTo>
                <a:lnTo>
                  <a:pt x="16785" y="12755"/>
                </a:lnTo>
                <a:lnTo>
                  <a:pt x="16852" y="12419"/>
                </a:lnTo>
                <a:lnTo>
                  <a:pt x="16953" y="12140"/>
                </a:lnTo>
                <a:lnTo>
                  <a:pt x="17088" y="11898"/>
                </a:lnTo>
                <a:lnTo>
                  <a:pt x="17212" y="11675"/>
                </a:lnTo>
                <a:lnTo>
                  <a:pt x="17370" y="11470"/>
                </a:lnTo>
                <a:lnTo>
                  <a:pt x="17516" y="11284"/>
                </a:lnTo>
                <a:lnTo>
                  <a:pt x="17696" y="11135"/>
                </a:lnTo>
                <a:lnTo>
                  <a:pt x="17865" y="11042"/>
                </a:lnTo>
                <a:lnTo>
                  <a:pt x="18033" y="10930"/>
                </a:lnTo>
                <a:lnTo>
                  <a:pt x="18213" y="10893"/>
                </a:lnTo>
                <a:lnTo>
                  <a:pt x="18382" y="10893"/>
                </a:lnTo>
                <a:lnTo>
                  <a:pt x="18551" y="10967"/>
                </a:lnTo>
                <a:lnTo>
                  <a:pt x="18708" y="11042"/>
                </a:lnTo>
                <a:lnTo>
                  <a:pt x="18855" y="11172"/>
                </a:lnTo>
                <a:lnTo>
                  <a:pt x="19012" y="11358"/>
                </a:lnTo>
                <a:lnTo>
                  <a:pt x="19136" y="11600"/>
                </a:lnTo>
                <a:lnTo>
                  <a:pt x="19271" y="11861"/>
                </a:lnTo>
                <a:lnTo>
                  <a:pt x="19440" y="12028"/>
                </a:lnTo>
                <a:lnTo>
                  <a:pt x="19608" y="12177"/>
                </a:lnTo>
                <a:lnTo>
                  <a:pt x="19822" y="12289"/>
                </a:lnTo>
                <a:lnTo>
                  <a:pt x="20025" y="12289"/>
                </a:lnTo>
                <a:lnTo>
                  <a:pt x="20238" y="12289"/>
                </a:lnTo>
                <a:lnTo>
                  <a:pt x="20452" y="12215"/>
                </a:lnTo>
                <a:lnTo>
                  <a:pt x="20643" y="12103"/>
                </a:lnTo>
                <a:lnTo>
                  <a:pt x="20846" y="11973"/>
                </a:lnTo>
                <a:lnTo>
                  <a:pt x="21037" y="11786"/>
                </a:lnTo>
                <a:lnTo>
                  <a:pt x="21206" y="11563"/>
                </a:lnTo>
                <a:lnTo>
                  <a:pt x="21363" y="11321"/>
                </a:lnTo>
                <a:lnTo>
                  <a:pt x="21465" y="11079"/>
                </a:lnTo>
                <a:lnTo>
                  <a:pt x="21577" y="10744"/>
                </a:lnTo>
                <a:lnTo>
                  <a:pt x="21622" y="10427"/>
                </a:lnTo>
                <a:lnTo>
                  <a:pt x="21645" y="10111"/>
                </a:lnTo>
                <a:lnTo>
                  <a:pt x="21622" y="9608"/>
                </a:lnTo>
                <a:lnTo>
                  <a:pt x="21577" y="9142"/>
                </a:lnTo>
                <a:lnTo>
                  <a:pt x="21465" y="8751"/>
                </a:lnTo>
                <a:lnTo>
                  <a:pt x="21363" y="8397"/>
                </a:lnTo>
                <a:lnTo>
                  <a:pt x="21206" y="8062"/>
                </a:lnTo>
                <a:lnTo>
                  <a:pt x="21037" y="7820"/>
                </a:lnTo>
                <a:lnTo>
                  <a:pt x="20846" y="7597"/>
                </a:lnTo>
                <a:lnTo>
                  <a:pt x="20643" y="7429"/>
                </a:lnTo>
                <a:lnTo>
                  <a:pt x="20452" y="7317"/>
                </a:lnTo>
                <a:lnTo>
                  <a:pt x="20238" y="7206"/>
                </a:lnTo>
                <a:lnTo>
                  <a:pt x="20025" y="7168"/>
                </a:lnTo>
                <a:lnTo>
                  <a:pt x="19822" y="7206"/>
                </a:lnTo>
                <a:lnTo>
                  <a:pt x="19608" y="7243"/>
                </a:lnTo>
                <a:lnTo>
                  <a:pt x="19440" y="7355"/>
                </a:lnTo>
                <a:lnTo>
                  <a:pt x="19271" y="7504"/>
                </a:lnTo>
                <a:lnTo>
                  <a:pt x="19136" y="7708"/>
                </a:lnTo>
                <a:lnTo>
                  <a:pt x="19012" y="7895"/>
                </a:lnTo>
                <a:lnTo>
                  <a:pt x="18832" y="8025"/>
                </a:lnTo>
                <a:lnTo>
                  <a:pt x="18663" y="8174"/>
                </a:lnTo>
                <a:lnTo>
                  <a:pt x="18472" y="8248"/>
                </a:lnTo>
                <a:lnTo>
                  <a:pt x="18270" y="8286"/>
                </a:lnTo>
                <a:lnTo>
                  <a:pt x="18078" y="8323"/>
                </a:lnTo>
                <a:lnTo>
                  <a:pt x="17887" y="8323"/>
                </a:lnTo>
                <a:lnTo>
                  <a:pt x="17696" y="8248"/>
                </a:lnTo>
                <a:lnTo>
                  <a:pt x="17493" y="8174"/>
                </a:lnTo>
                <a:lnTo>
                  <a:pt x="17302" y="8062"/>
                </a:lnTo>
                <a:lnTo>
                  <a:pt x="17133" y="7969"/>
                </a:lnTo>
                <a:lnTo>
                  <a:pt x="16976" y="7783"/>
                </a:lnTo>
                <a:lnTo>
                  <a:pt x="16852" y="7597"/>
                </a:lnTo>
                <a:lnTo>
                  <a:pt x="16740" y="7429"/>
                </a:lnTo>
                <a:lnTo>
                  <a:pt x="16672" y="7168"/>
                </a:lnTo>
                <a:lnTo>
                  <a:pt x="16638" y="6926"/>
                </a:lnTo>
                <a:lnTo>
                  <a:pt x="16616" y="6498"/>
                </a:lnTo>
                <a:lnTo>
                  <a:pt x="16616" y="5772"/>
                </a:lnTo>
                <a:lnTo>
                  <a:pt x="16650" y="4915"/>
                </a:lnTo>
                <a:lnTo>
                  <a:pt x="16695" y="3928"/>
                </a:lnTo>
                <a:lnTo>
                  <a:pt x="16762" y="2960"/>
                </a:lnTo>
                <a:lnTo>
                  <a:pt x="16830" y="1992"/>
                </a:lnTo>
                <a:lnTo>
                  <a:pt x="16908" y="1173"/>
                </a:lnTo>
                <a:lnTo>
                  <a:pt x="16976" y="521"/>
                </a:lnTo>
                <a:lnTo>
                  <a:pt x="16953" y="521"/>
                </a:lnTo>
                <a:lnTo>
                  <a:pt x="16931" y="521"/>
                </a:lnTo>
                <a:lnTo>
                  <a:pt x="16267" y="484"/>
                </a:lnTo>
                <a:lnTo>
                  <a:pt x="15637" y="428"/>
                </a:lnTo>
                <a:lnTo>
                  <a:pt x="15063" y="353"/>
                </a:lnTo>
                <a:lnTo>
                  <a:pt x="14523" y="279"/>
                </a:lnTo>
                <a:lnTo>
                  <a:pt x="14040" y="167"/>
                </a:lnTo>
                <a:lnTo>
                  <a:pt x="13635" y="93"/>
                </a:lnTo>
                <a:lnTo>
                  <a:pt x="13331" y="18"/>
                </a:lnTo>
                <a:lnTo>
                  <a:pt x="13117" y="18"/>
                </a:lnTo>
                <a:lnTo>
                  <a:pt x="12982" y="18"/>
                </a:lnTo>
                <a:lnTo>
                  <a:pt x="12858" y="130"/>
                </a:lnTo>
                <a:lnTo>
                  <a:pt x="12723" y="279"/>
                </a:lnTo>
                <a:lnTo>
                  <a:pt x="12622" y="446"/>
                </a:lnTo>
                <a:lnTo>
                  <a:pt x="12510" y="670"/>
                </a:lnTo>
                <a:lnTo>
                  <a:pt x="12419" y="912"/>
                </a:lnTo>
                <a:lnTo>
                  <a:pt x="12363" y="1210"/>
                </a:lnTo>
                <a:lnTo>
                  <a:pt x="12318" y="1526"/>
                </a:lnTo>
                <a:lnTo>
                  <a:pt x="12273" y="1843"/>
                </a:lnTo>
                <a:lnTo>
                  <a:pt x="12251" y="2215"/>
                </a:lnTo>
                <a:lnTo>
                  <a:pt x="12273" y="2532"/>
                </a:lnTo>
                <a:lnTo>
                  <a:pt x="12318" y="2886"/>
                </a:lnTo>
                <a:lnTo>
                  <a:pt x="12386" y="3240"/>
                </a:lnTo>
                <a:lnTo>
                  <a:pt x="12464" y="3556"/>
                </a:lnTo>
                <a:lnTo>
                  <a:pt x="12577" y="3891"/>
                </a:lnTo>
                <a:lnTo>
                  <a:pt x="12746" y="4171"/>
                </a:lnTo>
                <a:lnTo>
                  <a:pt x="12926" y="4487"/>
                </a:lnTo>
                <a:lnTo>
                  <a:pt x="13050" y="4860"/>
                </a:lnTo>
                <a:lnTo>
                  <a:pt x="13162" y="5251"/>
                </a:lnTo>
                <a:lnTo>
                  <a:pt x="13218" y="5604"/>
                </a:lnTo>
                <a:lnTo>
                  <a:pt x="13263" y="5995"/>
                </a:lnTo>
                <a:lnTo>
                  <a:pt x="13241" y="6386"/>
                </a:lnTo>
                <a:lnTo>
                  <a:pt x="13218" y="6740"/>
                </a:lnTo>
                <a:lnTo>
                  <a:pt x="13139" y="7094"/>
                </a:lnTo>
                <a:lnTo>
                  <a:pt x="13050" y="7429"/>
                </a:lnTo>
                <a:lnTo>
                  <a:pt x="12903" y="7746"/>
                </a:lnTo>
                <a:lnTo>
                  <a:pt x="12723" y="8025"/>
                </a:lnTo>
                <a:lnTo>
                  <a:pt x="12532" y="8286"/>
                </a:lnTo>
                <a:lnTo>
                  <a:pt x="12318" y="8491"/>
                </a:lnTo>
                <a:lnTo>
                  <a:pt x="12060" y="8677"/>
                </a:lnTo>
                <a:lnTo>
                  <a:pt x="11756" y="8788"/>
                </a:lnTo>
                <a:lnTo>
                  <a:pt x="11452" y="8826"/>
                </a:lnTo>
                <a:lnTo>
                  <a:pt x="11283" y="8826"/>
                </a:lnTo>
                <a:lnTo>
                  <a:pt x="11126" y="8826"/>
                </a:lnTo>
                <a:lnTo>
                  <a:pt x="11002" y="8788"/>
                </a:lnTo>
                <a:lnTo>
                  <a:pt x="10845" y="8714"/>
                </a:lnTo>
                <a:lnTo>
                  <a:pt x="10721" y="8640"/>
                </a:lnTo>
                <a:lnTo>
                  <a:pt x="10608" y="8565"/>
                </a:lnTo>
                <a:lnTo>
                  <a:pt x="10485" y="8453"/>
                </a:lnTo>
                <a:lnTo>
                  <a:pt x="10372" y="8323"/>
                </a:lnTo>
                <a:lnTo>
                  <a:pt x="10181" y="8062"/>
                </a:lnTo>
                <a:lnTo>
                  <a:pt x="10035" y="7746"/>
                </a:lnTo>
                <a:lnTo>
                  <a:pt x="9900" y="7392"/>
                </a:lnTo>
                <a:lnTo>
                  <a:pt x="9787" y="7001"/>
                </a:lnTo>
                <a:lnTo>
                  <a:pt x="9731" y="6610"/>
                </a:lnTo>
                <a:lnTo>
                  <a:pt x="9686" y="6219"/>
                </a:lnTo>
                <a:lnTo>
                  <a:pt x="9663" y="5772"/>
                </a:lnTo>
                <a:lnTo>
                  <a:pt x="9686" y="5381"/>
                </a:lnTo>
                <a:lnTo>
                  <a:pt x="9753" y="4990"/>
                </a:lnTo>
                <a:lnTo>
                  <a:pt x="9832" y="4636"/>
                </a:lnTo>
                <a:lnTo>
                  <a:pt x="9945" y="4320"/>
                </a:lnTo>
                <a:lnTo>
                  <a:pt x="10068" y="4022"/>
                </a:lnTo>
                <a:lnTo>
                  <a:pt x="10203" y="3817"/>
                </a:lnTo>
                <a:lnTo>
                  <a:pt x="10316" y="3593"/>
                </a:lnTo>
                <a:lnTo>
                  <a:pt x="10395" y="3351"/>
                </a:lnTo>
                <a:lnTo>
                  <a:pt x="10462" y="3109"/>
                </a:lnTo>
                <a:lnTo>
                  <a:pt x="10507" y="2848"/>
                </a:lnTo>
                <a:lnTo>
                  <a:pt x="10530" y="2606"/>
                </a:lnTo>
                <a:lnTo>
                  <a:pt x="10507" y="2346"/>
                </a:lnTo>
                <a:lnTo>
                  <a:pt x="10462" y="2141"/>
                </a:lnTo>
                <a:lnTo>
                  <a:pt x="10395" y="1880"/>
                </a:lnTo>
                <a:lnTo>
                  <a:pt x="10293" y="1638"/>
                </a:lnTo>
                <a:lnTo>
                  <a:pt x="10158" y="1415"/>
                </a:lnTo>
                <a:lnTo>
                  <a:pt x="9967" y="1210"/>
                </a:lnTo>
                <a:lnTo>
                  <a:pt x="9753" y="986"/>
                </a:lnTo>
                <a:lnTo>
                  <a:pt x="9495" y="819"/>
                </a:lnTo>
                <a:lnTo>
                  <a:pt x="9191" y="670"/>
                </a:lnTo>
                <a:lnTo>
                  <a:pt x="8842" y="521"/>
                </a:lnTo>
                <a:lnTo>
                  <a:pt x="8471" y="446"/>
                </a:lnTo>
                <a:lnTo>
                  <a:pt x="7998" y="428"/>
                </a:lnTo>
                <a:lnTo>
                  <a:pt x="7413" y="428"/>
                </a:lnTo>
                <a:lnTo>
                  <a:pt x="6817" y="446"/>
                </a:lnTo>
                <a:lnTo>
                  <a:pt x="6187" y="521"/>
                </a:lnTo>
                <a:lnTo>
                  <a:pt x="5602" y="633"/>
                </a:lnTo>
                <a:lnTo>
                  <a:pt x="5107" y="744"/>
                </a:lnTo>
                <a:lnTo>
                  <a:pt x="4725" y="856"/>
                </a:lnTo>
                <a:lnTo>
                  <a:pt x="4848" y="1564"/>
                </a:lnTo>
                <a:lnTo>
                  <a:pt x="5028" y="2495"/>
                </a:lnTo>
                <a:lnTo>
                  <a:pt x="5175" y="3556"/>
                </a:lnTo>
                <a:lnTo>
                  <a:pt x="5298" y="4673"/>
                </a:lnTo>
                <a:lnTo>
                  <a:pt x="5343" y="5213"/>
                </a:lnTo>
                <a:lnTo>
                  <a:pt x="5388" y="5753"/>
                </a:lnTo>
                <a:lnTo>
                  <a:pt x="5411" y="6275"/>
                </a:lnTo>
                <a:lnTo>
                  <a:pt x="5411" y="6740"/>
                </a:lnTo>
                <a:lnTo>
                  <a:pt x="5366" y="7168"/>
                </a:lnTo>
                <a:lnTo>
                  <a:pt x="5321" y="7541"/>
                </a:lnTo>
                <a:lnTo>
                  <a:pt x="5287" y="7708"/>
                </a:lnTo>
                <a:lnTo>
                  <a:pt x="5242" y="7857"/>
                </a:lnTo>
                <a:lnTo>
                  <a:pt x="5197" y="7969"/>
                </a:lnTo>
                <a:lnTo>
                  <a:pt x="5130" y="8062"/>
                </a:lnTo>
                <a:lnTo>
                  <a:pt x="5006" y="8248"/>
                </a:lnTo>
                <a:lnTo>
                  <a:pt x="4848" y="8397"/>
                </a:lnTo>
                <a:lnTo>
                  <a:pt x="4725" y="8528"/>
                </a:lnTo>
                <a:lnTo>
                  <a:pt x="4567" y="8640"/>
                </a:lnTo>
                <a:lnTo>
                  <a:pt x="4421" y="8714"/>
                </a:lnTo>
                <a:lnTo>
                  <a:pt x="4263" y="8751"/>
                </a:lnTo>
                <a:lnTo>
                  <a:pt x="4095" y="8788"/>
                </a:lnTo>
                <a:lnTo>
                  <a:pt x="3948" y="8788"/>
                </a:lnTo>
                <a:lnTo>
                  <a:pt x="3791" y="8751"/>
                </a:lnTo>
                <a:lnTo>
                  <a:pt x="3667" y="8714"/>
                </a:lnTo>
                <a:lnTo>
                  <a:pt x="3510" y="8677"/>
                </a:lnTo>
                <a:lnTo>
                  <a:pt x="3386" y="8602"/>
                </a:lnTo>
                <a:lnTo>
                  <a:pt x="3251" y="8491"/>
                </a:lnTo>
                <a:lnTo>
                  <a:pt x="3127" y="8360"/>
                </a:lnTo>
                <a:lnTo>
                  <a:pt x="3015" y="8248"/>
                </a:lnTo>
                <a:lnTo>
                  <a:pt x="2925" y="8062"/>
                </a:lnTo>
                <a:lnTo>
                  <a:pt x="2778" y="7857"/>
                </a:lnTo>
                <a:lnTo>
                  <a:pt x="2610" y="7671"/>
                </a:lnTo>
                <a:lnTo>
                  <a:pt x="2407" y="7541"/>
                </a:lnTo>
                <a:lnTo>
                  <a:pt x="2171" y="7466"/>
                </a:lnTo>
                <a:lnTo>
                  <a:pt x="1957" y="7429"/>
                </a:lnTo>
                <a:lnTo>
                  <a:pt x="1698" y="7429"/>
                </a:lnTo>
                <a:lnTo>
                  <a:pt x="1462" y="7466"/>
                </a:lnTo>
                <a:lnTo>
                  <a:pt x="1226" y="7559"/>
                </a:lnTo>
                <a:lnTo>
                  <a:pt x="989" y="7708"/>
                </a:lnTo>
                <a:lnTo>
                  <a:pt x="776" y="7932"/>
                </a:lnTo>
                <a:lnTo>
                  <a:pt x="551" y="8211"/>
                </a:lnTo>
                <a:lnTo>
                  <a:pt x="382" y="8528"/>
                </a:lnTo>
                <a:lnTo>
                  <a:pt x="315" y="8714"/>
                </a:lnTo>
                <a:lnTo>
                  <a:pt x="236" y="8919"/>
                </a:lnTo>
                <a:lnTo>
                  <a:pt x="191" y="9142"/>
                </a:lnTo>
                <a:lnTo>
                  <a:pt x="123" y="9347"/>
                </a:lnTo>
                <a:lnTo>
                  <a:pt x="78" y="9608"/>
                </a:lnTo>
                <a:lnTo>
                  <a:pt x="56" y="9887"/>
                </a:lnTo>
                <a:lnTo>
                  <a:pt x="33" y="10185"/>
                </a:lnTo>
                <a:lnTo>
                  <a:pt x="33" y="10464"/>
                </a:lnTo>
                <a:lnTo>
                  <a:pt x="33" y="10706"/>
                </a:lnTo>
                <a:lnTo>
                  <a:pt x="56" y="10967"/>
                </a:lnTo>
                <a:lnTo>
                  <a:pt x="78" y="11172"/>
                </a:lnTo>
                <a:lnTo>
                  <a:pt x="123" y="11395"/>
                </a:lnTo>
                <a:lnTo>
                  <a:pt x="168" y="11600"/>
                </a:lnTo>
                <a:lnTo>
                  <a:pt x="236" y="11786"/>
                </a:lnTo>
                <a:lnTo>
                  <a:pt x="292" y="11973"/>
                </a:lnTo>
                <a:lnTo>
                  <a:pt x="382" y="12140"/>
                </a:lnTo>
                <a:lnTo>
                  <a:pt x="540" y="12419"/>
                </a:lnTo>
                <a:lnTo>
                  <a:pt x="731" y="12680"/>
                </a:lnTo>
                <a:lnTo>
                  <a:pt x="944" y="12866"/>
                </a:lnTo>
                <a:lnTo>
                  <a:pt x="1158" y="12997"/>
                </a:lnTo>
                <a:lnTo>
                  <a:pt x="1395" y="13108"/>
                </a:lnTo>
                <a:lnTo>
                  <a:pt x="1608" y="13183"/>
                </a:lnTo>
                <a:lnTo>
                  <a:pt x="1856" y="13183"/>
                </a:lnTo>
                <a:lnTo>
                  <a:pt x="2070" y="13146"/>
                </a:lnTo>
                <a:lnTo>
                  <a:pt x="2261" y="13071"/>
                </a:lnTo>
                <a:lnTo>
                  <a:pt x="2430" y="12960"/>
                </a:lnTo>
                <a:lnTo>
                  <a:pt x="2587" y="12792"/>
                </a:lnTo>
                <a:lnTo>
                  <a:pt x="2688" y="12606"/>
                </a:lnTo>
                <a:lnTo>
                  <a:pt x="2801" y="12419"/>
                </a:lnTo>
                <a:lnTo>
                  <a:pt x="2925" y="12289"/>
                </a:lnTo>
                <a:lnTo>
                  <a:pt x="3082" y="12177"/>
                </a:lnTo>
                <a:lnTo>
                  <a:pt x="3228" y="12103"/>
                </a:lnTo>
                <a:lnTo>
                  <a:pt x="3408" y="12103"/>
                </a:lnTo>
                <a:lnTo>
                  <a:pt x="3577" y="12103"/>
                </a:lnTo>
                <a:lnTo>
                  <a:pt x="3723" y="12177"/>
                </a:lnTo>
                <a:lnTo>
                  <a:pt x="3903" y="12252"/>
                </a:lnTo>
                <a:lnTo>
                  <a:pt x="4072" y="12364"/>
                </a:lnTo>
                <a:lnTo>
                  <a:pt x="4230" y="12494"/>
                </a:lnTo>
                <a:lnTo>
                  <a:pt x="4353" y="12643"/>
                </a:lnTo>
                <a:lnTo>
                  <a:pt x="4488" y="12829"/>
                </a:lnTo>
                <a:lnTo>
                  <a:pt x="4567" y="13034"/>
                </a:lnTo>
                <a:lnTo>
                  <a:pt x="4657" y="13257"/>
                </a:lnTo>
                <a:lnTo>
                  <a:pt x="4702" y="13462"/>
                </a:lnTo>
                <a:lnTo>
                  <a:pt x="4725" y="13686"/>
                </a:lnTo>
                <a:lnTo>
                  <a:pt x="4702" y="14282"/>
                </a:lnTo>
                <a:lnTo>
                  <a:pt x="4657" y="15045"/>
                </a:lnTo>
                <a:lnTo>
                  <a:pt x="4612" y="15976"/>
                </a:lnTo>
                <a:lnTo>
                  <a:pt x="4590" y="16926"/>
                </a:lnTo>
                <a:lnTo>
                  <a:pt x="4567" y="17968"/>
                </a:lnTo>
                <a:lnTo>
                  <a:pt x="4567" y="19011"/>
                </a:lnTo>
                <a:lnTo>
                  <a:pt x="4590" y="19514"/>
                </a:lnTo>
                <a:lnTo>
                  <a:pt x="4612" y="19980"/>
                </a:lnTo>
                <a:lnTo>
                  <a:pt x="4657" y="20426"/>
                </a:lnTo>
                <a:lnTo>
                  <a:pt x="4725" y="20836"/>
                </a:lnTo>
                <a:lnTo>
                  <a:pt x="4848" y="20929"/>
                </a:lnTo>
                <a:lnTo>
                  <a:pt x="5040" y="21004"/>
                </a:lnTo>
                <a:lnTo>
                  <a:pt x="5265" y="21078"/>
                </a:lnTo>
                <a:lnTo>
                  <a:pt x="5478" y="21115"/>
                </a:lnTo>
                <a:lnTo>
                  <a:pt x="6041" y="21115"/>
                </a:lnTo>
                <a:lnTo>
                  <a:pt x="6637" y="21078"/>
                </a:lnTo>
                <a:lnTo>
                  <a:pt x="7312" y="21004"/>
                </a:lnTo>
                <a:lnTo>
                  <a:pt x="7998" y="20929"/>
                </a:lnTo>
                <a:lnTo>
                  <a:pt x="8696" y="20855"/>
                </a:lnTo>
                <a:lnTo>
                  <a:pt x="9360" y="20836"/>
                </a:lnTo>
                <a:close/>
              </a:path>
            </a:pathLst>
          </a:custGeom>
          <a:solidFill>
            <a:srgbClr val="FFCC99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21" name="Puzzle3"/>
          <p:cNvSpPr>
            <a:spLocks noEditPoints="1" noChangeArrowheads="1"/>
          </p:cNvSpPr>
          <p:nvPr/>
        </p:nvSpPr>
        <p:spPr bwMode="auto">
          <a:xfrm>
            <a:off x="6533949" y="2212134"/>
            <a:ext cx="1012316" cy="1221887"/>
          </a:xfrm>
          <a:custGeom>
            <a:avLst/>
            <a:gdLst>
              <a:gd name="T0" fmla="*/ 10391 w 21600"/>
              <a:gd name="T1" fmla="*/ 15806 h 21600"/>
              <a:gd name="T2" fmla="*/ 20551 w 21600"/>
              <a:gd name="T3" fmla="*/ 21088 h 21600"/>
              <a:gd name="T4" fmla="*/ 13180 w 21600"/>
              <a:gd name="T5" fmla="*/ 13801 h 21600"/>
              <a:gd name="T6" fmla="*/ 20551 w 21600"/>
              <a:gd name="T7" fmla="*/ 7025 h 21600"/>
              <a:gd name="T8" fmla="*/ 10500 w 21600"/>
              <a:gd name="T9" fmla="*/ 52 h 21600"/>
              <a:gd name="T10" fmla="*/ 692 w 21600"/>
              <a:gd name="T11" fmla="*/ 6802 h 21600"/>
              <a:gd name="T12" fmla="*/ 8064 w 21600"/>
              <a:gd name="T13" fmla="*/ 13526 h 21600"/>
              <a:gd name="T14" fmla="*/ 692 w 21600"/>
              <a:gd name="T15" fmla="*/ 21088 h 21600"/>
              <a:gd name="T16" fmla="*/ 2273 w 21600"/>
              <a:gd name="T17" fmla="*/ 7719 h 21600"/>
              <a:gd name="T18" fmla="*/ 19149 w 21600"/>
              <a:gd name="T19" fmla="*/ 20237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6625" y="20892"/>
                </a:moveTo>
                <a:lnTo>
                  <a:pt x="7105" y="21023"/>
                </a:lnTo>
                <a:lnTo>
                  <a:pt x="7513" y="21088"/>
                </a:lnTo>
                <a:lnTo>
                  <a:pt x="7922" y="21115"/>
                </a:lnTo>
                <a:lnTo>
                  <a:pt x="8242" y="21115"/>
                </a:lnTo>
                <a:lnTo>
                  <a:pt x="8544" y="21062"/>
                </a:lnTo>
                <a:lnTo>
                  <a:pt x="8810" y="20997"/>
                </a:lnTo>
                <a:lnTo>
                  <a:pt x="9023" y="20892"/>
                </a:lnTo>
                <a:lnTo>
                  <a:pt x="9148" y="20761"/>
                </a:lnTo>
                <a:lnTo>
                  <a:pt x="9290" y="20616"/>
                </a:lnTo>
                <a:lnTo>
                  <a:pt x="9361" y="20459"/>
                </a:lnTo>
                <a:lnTo>
                  <a:pt x="9396" y="20289"/>
                </a:lnTo>
                <a:lnTo>
                  <a:pt x="9396" y="20092"/>
                </a:lnTo>
                <a:lnTo>
                  <a:pt x="9325" y="19909"/>
                </a:lnTo>
                <a:lnTo>
                  <a:pt x="9219" y="19738"/>
                </a:lnTo>
                <a:lnTo>
                  <a:pt x="9094" y="19555"/>
                </a:lnTo>
                <a:lnTo>
                  <a:pt x="8917" y="19384"/>
                </a:lnTo>
                <a:lnTo>
                  <a:pt x="8650" y="19162"/>
                </a:lnTo>
                <a:lnTo>
                  <a:pt x="8437" y="18900"/>
                </a:lnTo>
                <a:lnTo>
                  <a:pt x="8277" y="18624"/>
                </a:lnTo>
                <a:lnTo>
                  <a:pt x="8135" y="18349"/>
                </a:lnTo>
                <a:lnTo>
                  <a:pt x="8028" y="18048"/>
                </a:lnTo>
                <a:lnTo>
                  <a:pt x="7993" y="17746"/>
                </a:lnTo>
                <a:lnTo>
                  <a:pt x="7993" y="17471"/>
                </a:lnTo>
                <a:lnTo>
                  <a:pt x="8028" y="17169"/>
                </a:lnTo>
                <a:lnTo>
                  <a:pt x="8135" y="16920"/>
                </a:lnTo>
                <a:lnTo>
                  <a:pt x="8277" y="16671"/>
                </a:lnTo>
                <a:lnTo>
                  <a:pt x="8366" y="16540"/>
                </a:lnTo>
                <a:lnTo>
                  <a:pt x="8473" y="16409"/>
                </a:lnTo>
                <a:lnTo>
                  <a:pt x="8615" y="16317"/>
                </a:lnTo>
                <a:lnTo>
                  <a:pt x="8739" y="16213"/>
                </a:lnTo>
                <a:lnTo>
                  <a:pt x="8881" y="16134"/>
                </a:lnTo>
                <a:lnTo>
                  <a:pt x="9059" y="16055"/>
                </a:lnTo>
                <a:lnTo>
                  <a:pt x="9254" y="15990"/>
                </a:lnTo>
                <a:lnTo>
                  <a:pt x="9432" y="15911"/>
                </a:lnTo>
                <a:lnTo>
                  <a:pt x="9663" y="15885"/>
                </a:lnTo>
                <a:lnTo>
                  <a:pt x="9876" y="15833"/>
                </a:lnTo>
                <a:lnTo>
                  <a:pt x="10142" y="15806"/>
                </a:lnTo>
                <a:lnTo>
                  <a:pt x="10391" y="15806"/>
                </a:lnTo>
                <a:lnTo>
                  <a:pt x="10728" y="15806"/>
                </a:lnTo>
                <a:lnTo>
                  <a:pt x="10995" y="15806"/>
                </a:lnTo>
                <a:lnTo>
                  <a:pt x="11279" y="15833"/>
                </a:lnTo>
                <a:lnTo>
                  <a:pt x="11546" y="15885"/>
                </a:lnTo>
                <a:lnTo>
                  <a:pt x="11776" y="15937"/>
                </a:lnTo>
                <a:lnTo>
                  <a:pt x="12025" y="15990"/>
                </a:lnTo>
                <a:lnTo>
                  <a:pt x="12221" y="16055"/>
                </a:lnTo>
                <a:lnTo>
                  <a:pt x="12434" y="16134"/>
                </a:lnTo>
                <a:lnTo>
                  <a:pt x="12611" y="16213"/>
                </a:lnTo>
                <a:lnTo>
                  <a:pt x="12771" y="16317"/>
                </a:lnTo>
                <a:lnTo>
                  <a:pt x="12913" y="16409"/>
                </a:lnTo>
                <a:lnTo>
                  <a:pt x="13038" y="16514"/>
                </a:lnTo>
                <a:lnTo>
                  <a:pt x="13251" y="16737"/>
                </a:lnTo>
                <a:lnTo>
                  <a:pt x="13428" y="16986"/>
                </a:lnTo>
                <a:lnTo>
                  <a:pt x="13517" y="17248"/>
                </a:lnTo>
                <a:lnTo>
                  <a:pt x="13588" y="17523"/>
                </a:lnTo>
                <a:lnTo>
                  <a:pt x="13588" y="17799"/>
                </a:lnTo>
                <a:lnTo>
                  <a:pt x="13517" y="18074"/>
                </a:lnTo>
                <a:lnTo>
                  <a:pt x="13428" y="18323"/>
                </a:lnTo>
                <a:lnTo>
                  <a:pt x="13286" y="18572"/>
                </a:lnTo>
                <a:lnTo>
                  <a:pt x="13109" y="18808"/>
                </a:lnTo>
                <a:lnTo>
                  <a:pt x="12878" y="19031"/>
                </a:lnTo>
                <a:lnTo>
                  <a:pt x="12434" y="19411"/>
                </a:lnTo>
                <a:lnTo>
                  <a:pt x="12132" y="19738"/>
                </a:lnTo>
                <a:lnTo>
                  <a:pt x="12025" y="19856"/>
                </a:lnTo>
                <a:lnTo>
                  <a:pt x="11919" y="20014"/>
                </a:lnTo>
                <a:lnTo>
                  <a:pt x="11883" y="20132"/>
                </a:lnTo>
                <a:lnTo>
                  <a:pt x="11883" y="20263"/>
                </a:lnTo>
                <a:lnTo>
                  <a:pt x="11883" y="20394"/>
                </a:lnTo>
                <a:lnTo>
                  <a:pt x="11954" y="20485"/>
                </a:lnTo>
                <a:lnTo>
                  <a:pt x="12061" y="20590"/>
                </a:lnTo>
                <a:lnTo>
                  <a:pt x="12185" y="20695"/>
                </a:lnTo>
                <a:lnTo>
                  <a:pt x="12327" y="20787"/>
                </a:lnTo>
                <a:lnTo>
                  <a:pt x="12540" y="20892"/>
                </a:lnTo>
                <a:lnTo>
                  <a:pt x="12771" y="20997"/>
                </a:lnTo>
                <a:lnTo>
                  <a:pt x="13073" y="21088"/>
                </a:lnTo>
                <a:lnTo>
                  <a:pt x="13428" y="21193"/>
                </a:lnTo>
                <a:lnTo>
                  <a:pt x="13873" y="21298"/>
                </a:lnTo>
                <a:lnTo>
                  <a:pt x="14317" y="21390"/>
                </a:lnTo>
                <a:lnTo>
                  <a:pt x="14778" y="21468"/>
                </a:lnTo>
                <a:lnTo>
                  <a:pt x="15294" y="21547"/>
                </a:lnTo>
                <a:lnTo>
                  <a:pt x="15809" y="21600"/>
                </a:lnTo>
                <a:lnTo>
                  <a:pt x="16359" y="21652"/>
                </a:lnTo>
                <a:lnTo>
                  <a:pt x="16875" y="21678"/>
                </a:lnTo>
                <a:lnTo>
                  <a:pt x="17407" y="21678"/>
                </a:lnTo>
                <a:lnTo>
                  <a:pt x="17958" y="21678"/>
                </a:lnTo>
                <a:lnTo>
                  <a:pt x="18473" y="21652"/>
                </a:lnTo>
                <a:lnTo>
                  <a:pt x="18953" y="21573"/>
                </a:lnTo>
                <a:lnTo>
                  <a:pt x="19397" y="21495"/>
                </a:lnTo>
                <a:lnTo>
                  <a:pt x="19841" y="21390"/>
                </a:lnTo>
                <a:lnTo>
                  <a:pt x="20214" y="21272"/>
                </a:lnTo>
                <a:lnTo>
                  <a:pt x="20551" y="21088"/>
                </a:lnTo>
                <a:lnTo>
                  <a:pt x="20480" y="20787"/>
                </a:lnTo>
                <a:lnTo>
                  <a:pt x="20409" y="20485"/>
                </a:lnTo>
                <a:lnTo>
                  <a:pt x="20356" y="20158"/>
                </a:lnTo>
                <a:lnTo>
                  <a:pt x="20356" y="19804"/>
                </a:lnTo>
                <a:lnTo>
                  <a:pt x="20321" y="19083"/>
                </a:lnTo>
                <a:lnTo>
                  <a:pt x="20356" y="18349"/>
                </a:lnTo>
                <a:lnTo>
                  <a:pt x="20409" y="17641"/>
                </a:lnTo>
                <a:lnTo>
                  <a:pt x="20480" y="17012"/>
                </a:lnTo>
                <a:lnTo>
                  <a:pt x="20551" y="16488"/>
                </a:lnTo>
                <a:lnTo>
                  <a:pt x="20551" y="16055"/>
                </a:lnTo>
                <a:lnTo>
                  <a:pt x="20551" y="15911"/>
                </a:lnTo>
                <a:lnTo>
                  <a:pt x="20445" y="15754"/>
                </a:lnTo>
                <a:lnTo>
                  <a:pt x="20356" y="15610"/>
                </a:lnTo>
                <a:lnTo>
                  <a:pt x="20178" y="15452"/>
                </a:lnTo>
                <a:lnTo>
                  <a:pt x="20001" y="15334"/>
                </a:lnTo>
                <a:lnTo>
                  <a:pt x="19770" y="15230"/>
                </a:lnTo>
                <a:lnTo>
                  <a:pt x="19521" y="15125"/>
                </a:lnTo>
                <a:lnTo>
                  <a:pt x="19290" y="15059"/>
                </a:lnTo>
                <a:lnTo>
                  <a:pt x="19024" y="15007"/>
                </a:lnTo>
                <a:lnTo>
                  <a:pt x="18740" y="14954"/>
                </a:lnTo>
                <a:lnTo>
                  <a:pt x="18509" y="14954"/>
                </a:lnTo>
                <a:lnTo>
                  <a:pt x="18225" y="14954"/>
                </a:lnTo>
                <a:lnTo>
                  <a:pt x="17994" y="15007"/>
                </a:lnTo>
                <a:lnTo>
                  <a:pt x="17763" y="15085"/>
                </a:lnTo>
                <a:lnTo>
                  <a:pt x="17550" y="15177"/>
                </a:lnTo>
                <a:lnTo>
                  <a:pt x="17372" y="15308"/>
                </a:lnTo>
                <a:lnTo>
                  <a:pt x="17176" y="15426"/>
                </a:lnTo>
                <a:lnTo>
                  <a:pt x="16928" y="15557"/>
                </a:lnTo>
                <a:lnTo>
                  <a:pt x="16661" y="15636"/>
                </a:lnTo>
                <a:lnTo>
                  <a:pt x="16359" y="15688"/>
                </a:lnTo>
                <a:lnTo>
                  <a:pt x="16022" y="15715"/>
                </a:lnTo>
                <a:lnTo>
                  <a:pt x="15667" y="15688"/>
                </a:lnTo>
                <a:lnTo>
                  <a:pt x="15294" y="15662"/>
                </a:lnTo>
                <a:lnTo>
                  <a:pt x="14956" y="15583"/>
                </a:lnTo>
                <a:lnTo>
                  <a:pt x="14619" y="15479"/>
                </a:lnTo>
                <a:lnTo>
                  <a:pt x="14281" y="15334"/>
                </a:lnTo>
                <a:lnTo>
                  <a:pt x="13961" y="15177"/>
                </a:lnTo>
                <a:lnTo>
                  <a:pt x="13695" y="14981"/>
                </a:lnTo>
                <a:lnTo>
                  <a:pt x="13588" y="14850"/>
                </a:lnTo>
                <a:lnTo>
                  <a:pt x="13482" y="14732"/>
                </a:lnTo>
                <a:lnTo>
                  <a:pt x="13393" y="14600"/>
                </a:lnTo>
                <a:lnTo>
                  <a:pt x="13322" y="14456"/>
                </a:lnTo>
                <a:lnTo>
                  <a:pt x="13251" y="14299"/>
                </a:lnTo>
                <a:lnTo>
                  <a:pt x="13215" y="14155"/>
                </a:lnTo>
                <a:lnTo>
                  <a:pt x="13180" y="13971"/>
                </a:lnTo>
                <a:lnTo>
                  <a:pt x="13180" y="13801"/>
                </a:lnTo>
                <a:lnTo>
                  <a:pt x="13180" y="13591"/>
                </a:lnTo>
                <a:lnTo>
                  <a:pt x="13215" y="13395"/>
                </a:lnTo>
                <a:lnTo>
                  <a:pt x="13251" y="13198"/>
                </a:lnTo>
                <a:lnTo>
                  <a:pt x="13322" y="13015"/>
                </a:lnTo>
                <a:lnTo>
                  <a:pt x="13393" y="12870"/>
                </a:lnTo>
                <a:lnTo>
                  <a:pt x="13482" y="12713"/>
                </a:lnTo>
                <a:lnTo>
                  <a:pt x="13588" y="12569"/>
                </a:lnTo>
                <a:lnTo>
                  <a:pt x="13730" y="12438"/>
                </a:lnTo>
                <a:lnTo>
                  <a:pt x="13997" y="12215"/>
                </a:lnTo>
                <a:lnTo>
                  <a:pt x="14334" y="12005"/>
                </a:lnTo>
                <a:lnTo>
                  <a:pt x="14690" y="11861"/>
                </a:lnTo>
                <a:lnTo>
                  <a:pt x="15063" y="11756"/>
                </a:lnTo>
                <a:lnTo>
                  <a:pt x="15436" y="11678"/>
                </a:lnTo>
                <a:lnTo>
                  <a:pt x="15809" y="11638"/>
                </a:lnTo>
                <a:lnTo>
                  <a:pt x="16182" y="11638"/>
                </a:lnTo>
                <a:lnTo>
                  <a:pt x="16555" y="11678"/>
                </a:lnTo>
                <a:lnTo>
                  <a:pt x="16910" y="11730"/>
                </a:lnTo>
                <a:lnTo>
                  <a:pt x="17248" y="11835"/>
                </a:lnTo>
                <a:lnTo>
                  <a:pt x="17514" y="11966"/>
                </a:lnTo>
                <a:lnTo>
                  <a:pt x="17763" y="12110"/>
                </a:lnTo>
                <a:lnTo>
                  <a:pt x="17887" y="12215"/>
                </a:lnTo>
                <a:lnTo>
                  <a:pt x="18065" y="12307"/>
                </a:lnTo>
                <a:lnTo>
                  <a:pt x="18260" y="12412"/>
                </a:lnTo>
                <a:lnTo>
                  <a:pt x="18438" y="12464"/>
                </a:lnTo>
                <a:lnTo>
                  <a:pt x="18669" y="12543"/>
                </a:lnTo>
                <a:lnTo>
                  <a:pt x="18882" y="12569"/>
                </a:lnTo>
                <a:lnTo>
                  <a:pt x="19113" y="12595"/>
                </a:lnTo>
                <a:lnTo>
                  <a:pt x="19361" y="12608"/>
                </a:lnTo>
                <a:lnTo>
                  <a:pt x="19592" y="12608"/>
                </a:lnTo>
                <a:lnTo>
                  <a:pt x="19841" y="12595"/>
                </a:lnTo>
                <a:lnTo>
                  <a:pt x="20072" y="12543"/>
                </a:lnTo>
                <a:lnTo>
                  <a:pt x="20321" y="12490"/>
                </a:lnTo>
                <a:lnTo>
                  <a:pt x="20551" y="12438"/>
                </a:lnTo>
                <a:lnTo>
                  <a:pt x="20800" y="12333"/>
                </a:lnTo>
                <a:lnTo>
                  <a:pt x="20996" y="12241"/>
                </a:lnTo>
                <a:lnTo>
                  <a:pt x="21244" y="12110"/>
                </a:lnTo>
                <a:lnTo>
                  <a:pt x="21298" y="12032"/>
                </a:lnTo>
                <a:lnTo>
                  <a:pt x="21404" y="11966"/>
                </a:lnTo>
                <a:lnTo>
                  <a:pt x="21475" y="11861"/>
                </a:lnTo>
                <a:lnTo>
                  <a:pt x="21511" y="11730"/>
                </a:lnTo>
                <a:lnTo>
                  <a:pt x="21617" y="11481"/>
                </a:lnTo>
                <a:lnTo>
                  <a:pt x="21653" y="11180"/>
                </a:lnTo>
                <a:lnTo>
                  <a:pt x="21653" y="10826"/>
                </a:lnTo>
                <a:lnTo>
                  <a:pt x="21653" y="10472"/>
                </a:lnTo>
                <a:lnTo>
                  <a:pt x="21582" y="10092"/>
                </a:lnTo>
                <a:lnTo>
                  <a:pt x="21511" y="9725"/>
                </a:lnTo>
                <a:lnTo>
                  <a:pt x="21298" y="8912"/>
                </a:lnTo>
                <a:lnTo>
                  <a:pt x="21067" y="8191"/>
                </a:lnTo>
                <a:lnTo>
                  <a:pt x="20800" y="7536"/>
                </a:lnTo>
                <a:lnTo>
                  <a:pt x="20551" y="7025"/>
                </a:lnTo>
                <a:lnTo>
                  <a:pt x="20001" y="7103"/>
                </a:lnTo>
                <a:lnTo>
                  <a:pt x="19432" y="7156"/>
                </a:lnTo>
                <a:lnTo>
                  <a:pt x="18846" y="7208"/>
                </a:lnTo>
                <a:lnTo>
                  <a:pt x="18225" y="7208"/>
                </a:lnTo>
                <a:lnTo>
                  <a:pt x="17656" y="7208"/>
                </a:lnTo>
                <a:lnTo>
                  <a:pt x="17070" y="7182"/>
                </a:lnTo>
                <a:lnTo>
                  <a:pt x="16484" y="7156"/>
                </a:lnTo>
                <a:lnTo>
                  <a:pt x="15986" y="7103"/>
                </a:lnTo>
                <a:lnTo>
                  <a:pt x="14992" y="6999"/>
                </a:lnTo>
                <a:lnTo>
                  <a:pt x="14210" y="6907"/>
                </a:lnTo>
                <a:lnTo>
                  <a:pt x="13695" y="6828"/>
                </a:lnTo>
                <a:lnTo>
                  <a:pt x="13517" y="6802"/>
                </a:lnTo>
                <a:lnTo>
                  <a:pt x="13073" y="6645"/>
                </a:lnTo>
                <a:lnTo>
                  <a:pt x="12700" y="6474"/>
                </a:lnTo>
                <a:lnTo>
                  <a:pt x="12363" y="6304"/>
                </a:lnTo>
                <a:lnTo>
                  <a:pt x="12132" y="6094"/>
                </a:lnTo>
                <a:lnTo>
                  <a:pt x="11919" y="5871"/>
                </a:lnTo>
                <a:lnTo>
                  <a:pt x="11776" y="5649"/>
                </a:lnTo>
                <a:lnTo>
                  <a:pt x="11688" y="5413"/>
                </a:lnTo>
                <a:lnTo>
                  <a:pt x="11617" y="5190"/>
                </a:lnTo>
                <a:lnTo>
                  <a:pt x="11617" y="4941"/>
                </a:lnTo>
                <a:lnTo>
                  <a:pt x="11652" y="4718"/>
                </a:lnTo>
                <a:lnTo>
                  <a:pt x="11723" y="4482"/>
                </a:lnTo>
                <a:lnTo>
                  <a:pt x="11812" y="4285"/>
                </a:lnTo>
                <a:lnTo>
                  <a:pt x="11919" y="4089"/>
                </a:lnTo>
                <a:lnTo>
                  <a:pt x="12096" y="3905"/>
                </a:lnTo>
                <a:lnTo>
                  <a:pt x="12292" y="3735"/>
                </a:lnTo>
                <a:lnTo>
                  <a:pt x="12505" y="3604"/>
                </a:lnTo>
                <a:lnTo>
                  <a:pt x="12700" y="3460"/>
                </a:lnTo>
                <a:lnTo>
                  <a:pt x="12878" y="3250"/>
                </a:lnTo>
                <a:lnTo>
                  <a:pt x="13038" y="3027"/>
                </a:lnTo>
                <a:lnTo>
                  <a:pt x="13180" y="2752"/>
                </a:lnTo>
                <a:lnTo>
                  <a:pt x="13286" y="2477"/>
                </a:lnTo>
                <a:lnTo>
                  <a:pt x="13322" y="2175"/>
                </a:lnTo>
                <a:lnTo>
                  <a:pt x="13357" y="1874"/>
                </a:lnTo>
                <a:lnTo>
                  <a:pt x="13286" y="1572"/>
                </a:lnTo>
                <a:lnTo>
                  <a:pt x="13180" y="1271"/>
                </a:lnTo>
                <a:lnTo>
                  <a:pt x="13038" y="983"/>
                </a:lnTo>
                <a:lnTo>
                  <a:pt x="12949" y="865"/>
                </a:lnTo>
                <a:lnTo>
                  <a:pt x="12807" y="733"/>
                </a:lnTo>
                <a:lnTo>
                  <a:pt x="12665" y="616"/>
                </a:lnTo>
                <a:lnTo>
                  <a:pt x="12505" y="511"/>
                </a:lnTo>
                <a:lnTo>
                  <a:pt x="12327" y="406"/>
                </a:lnTo>
                <a:lnTo>
                  <a:pt x="12132" y="314"/>
                </a:lnTo>
                <a:lnTo>
                  <a:pt x="11883" y="235"/>
                </a:lnTo>
                <a:lnTo>
                  <a:pt x="11652" y="183"/>
                </a:lnTo>
                <a:lnTo>
                  <a:pt x="11368" y="104"/>
                </a:lnTo>
                <a:lnTo>
                  <a:pt x="11101" y="78"/>
                </a:lnTo>
                <a:lnTo>
                  <a:pt x="10800" y="52"/>
                </a:lnTo>
                <a:lnTo>
                  <a:pt x="10444" y="52"/>
                </a:lnTo>
                <a:lnTo>
                  <a:pt x="10142" y="52"/>
                </a:lnTo>
                <a:lnTo>
                  <a:pt x="9840" y="78"/>
                </a:lnTo>
                <a:lnTo>
                  <a:pt x="9574" y="104"/>
                </a:lnTo>
                <a:lnTo>
                  <a:pt x="9325" y="157"/>
                </a:lnTo>
                <a:lnTo>
                  <a:pt x="9094" y="209"/>
                </a:lnTo>
                <a:lnTo>
                  <a:pt x="8846" y="262"/>
                </a:lnTo>
                <a:lnTo>
                  <a:pt x="8650" y="340"/>
                </a:lnTo>
                <a:lnTo>
                  <a:pt x="8437" y="432"/>
                </a:lnTo>
                <a:lnTo>
                  <a:pt x="8277" y="511"/>
                </a:lnTo>
                <a:lnTo>
                  <a:pt x="8100" y="616"/>
                </a:lnTo>
                <a:lnTo>
                  <a:pt x="7957" y="707"/>
                </a:lnTo>
                <a:lnTo>
                  <a:pt x="7833" y="838"/>
                </a:lnTo>
                <a:lnTo>
                  <a:pt x="7620" y="1061"/>
                </a:lnTo>
                <a:lnTo>
                  <a:pt x="7442" y="1336"/>
                </a:lnTo>
                <a:lnTo>
                  <a:pt x="7353" y="1599"/>
                </a:lnTo>
                <a:lnTo>
                  <a:pt x="7318" y="1900"/>
                </a:lnTo>
                <a:lnTo>
                  <a:pt x="7318" y="2175"/>
                </a:lnTo>
                <a:lnTo>
                  <a:pt x="7353" y="2450"/>
                </a:lnTo>
                <a:lnTo>
                  <a:pt x="7442" y="2726"/>
                </a:lnTo>
                <a:lnTo>
                  <a:pt x="7620" y="2975"/>
                </a:lnTo>
                <a:lnTo>
                  <a:pt x="7833" y="3198"/>
                </a:lnTo>
                <a:lnTo>
                  <a:pt x="8064" y="3433"/>
                </a:lnTo>
                <a:lnTo>
                  <a:pt x="8295" y="3630"/>
                </a:lnTo>
                <a:lnTo>
                  <a:pt x="8508" y="3853"/>
                </a:lnTo>
                <a:lnTo>
                  <a:pt x="8686" y="4089"/>
                </a:lnTo>
                <a:lnTo>
                  <a:pt x="8775" y="4312"/>
                </a:lnTo>
                <a:lnTo>
                  <a:pt x="8846" y="4561"/>
                </a:lnTo>
                <a:lnTo>
                  <a:pt x="8846" y="4810"/>
                </a:lnTo>
                <a:lnTo>
                  <a:pt x="8810" y="5059"/>
                </a:lnTo>
                <a:lnTo>
                  <a:pt x="8721" y="5295"/>
                </a:lnTo>
                <a:lnTo>
                  <a:pt x="8579" y="5544"/>
                </a:lnTo>
                <a:lnTo>
                  <a:pt x="8366" y="5766"/>
                </a:lnTo>
                <a:lnTo>
                  <a:pt x="8135" y="5976"/>
                </a:lnTo>
                <a:lnTo>
                  <a:pt x="7833" y="6199"/>
                </a:lnTo>
                <a:lnTo>
                  <a:pt x="7478" y="6369"/>
                </a:lnTo>
                <a:lnTo>
                  <a:pt x="7069" y="6527"/>
                </a:lnTo>
                <a:lnTo>
                  <a:pt x="6590" y="6671"/>
                </a:lnTo>
                <a:lnTo>
                  <a:pt x="6092" y="6802"/>
                </a:lnTo>
                <a:lnTo>
                  <a:pt x="5684" y="6802"/>
                </a:lnTo>
                <a:lnTo>
                  <a:pt x="5133" y="6802"/>
                </a:lnTo>
                <a:lnTo>
                  <a:pt x="4547" y="6802"/>
                </a:lnTo>
                <a:lnTo>
                  <a:pt x="3872" y="6802"/>
                </a:lnTo>
                <a:lnTo>
                  <a:pt x="3144" y="6802"/>
                </a:lnTo>
                <a:lnTo>
                  <a:pt x="2362" y="6802"/>
                </a:lnTo>
                <a:lnTo>
                  <a:pt x="1545" y="6802"/>
                </a:lnTo>
                <a:lnTo>
                  <a:pt x="692" y="6802"/>
                </a:lnTo>
                <a:lnTo>
                  <a:pt x="586" y="7234"/>
                </a:lnTo>
                <a:lnTo>
                  <a:pt x="461" y="7837"/>
                </a:lnTo>
                <a:lnTo>
                  <a:pt x="355" y="8493"/>
                </a:lnTo>
                <a:lnTo>
                  <a:pt x="248" y="9187"/>
                </a:lnTo>
                <a:lnTo>
                  <a:pt x="142" y="9869"/>
                </a:lnTo>
                <a:lnTo>
                  <a:pt x="106" y="10498"/>
                </a:lnTo>
                <a:lnTo>
                  <a:pt x="106" y="10983"/>
                </a:lnTo>
                <a:lnTo>
                  <a:pt x="106" y="11311"/>
                </a:lnTo>
                <a:lnTo>
                  <a:pt x="213" y="11481"/>
                </a:lnTo>
                <a:lnTo>
                  <a:pt x="319" y="11651"/>
                </a:lnTo>
                <a:lnTo>
                  <a:pt x="497" y="11783"/>
                </a:lnTo>
                <a:lnTo>
                  <a:pt x="692" y="11914"/>
                </a:lnTo>
                <a:lnTo>
                  <a:pt x="941" y="12032"/>
                </a:lnTo>
                <a:lnTo>
                  <a:pt x="1207" y="12110"/>
                </a:lnTo>
                <a:lnTo>
                  <a:pt x="1509" y="12189"/>
                </a:lnTo>
                <a:lnTo>
                  <a:pt x="1794" y="12241"/>
                </a:lnTo>
                <a:lnTo>
                  <a:pt x="2131" y="12267"/>
                </a:lnTo>
                <a:lnTo>
                  <a:pt x="2433" y="12281"/>
                </a:lnTo>
                <a:lnTo>
                  <a:pt x="2735" y="12267"/>
                </a:lnTo>
                <a:lnTo>
                  <a:pt x="3055" y="12241"/>
                </a:lnTo>
                <a:lnTo>
                  <a:pt x="3357" y="12189"/>
                </a:lnTo>
                <a:lnTo>
                  <a:pt x="3623" y="12084"/>
                </a:lnTo>
                <a:lnTo>
                  <a:pt x="3872" y="11979"/>
                </a:lnTo>
                <a:lnTo>
                  <a:pt x="4103" y="11861"/>
                </a:lnTo>
                <a:lnTo>
                  <a:pt x="4316" y="11704"/>
                </a:lnTo>
                <a:lnTo>
                  <a:pt x="4582" y="11612"/>
                </a:lnTo>
                <a:lnTo>
                  <a:pt x="4849" y="11533"/>
                </a:lnTo>
                <a:lnTo>
                  <a:pt x="5169" y="11507"/>
                </a:lnTo>
                <a:lnTo>
                  <a:pt x="5506" y="11481"/>
                </a:lnTo>
                <a:lnTo>
                  <a:pt x="5808" y="11507"/>
                </a:lnTo>
                <a:lnTo>
                  <a:pt x="6146" y="11560"/>
                </a:lnTo>
                <a:lnTo>
                  <a:pt x="6501" y="11651"/>
                </a:lnTo>
                <a:lnTo>
                  <a:pt x="6803" y="11783"/>
                </a:lnTo>
                <a:lnTo>
                  <a:pt x="7105" y="11940"/>
                </a:lnTo>
                <a:lnTo>
                  <a:pt x="7353" y="12110"/>
                </a:lnTo>
                <a:lnTo>
                  <a:pt x="7584" y="12333"/>
                </a:lnTo>
                <a:lnTo>
                  <a:pt x="7798" y="12595"/>
                </a:lnTo>
                <a:lnTo>
                  <a:pt x="7922" y="12870"/>
                </a:lnTo>
                <a:lnTo>
                  <a:pt x="8028" y="13198"/>
                </a:lnTo>
                <a:lnTo>
                  <a:pt x="8064" y="13526"/>
                </a:lnTo>
                <a:lnTo>
                  <a:pt x="8028" y="13775"/>
                </a:lnTo>
                <a:lnTo>
                  <a:pt x="7922" y="13998"/>
                </a:lnTo>
                <a:lnTo>
                  <a:pt x="7798" y="14220"/>
                </a:lnTo>
                <a:lnTo>
                  <a:pt x="7584" y="14404"/>
                </a:lnTo>
                <a:lnTo>
                  <a:pt x="7353" y="14574"/>
                </a:lnTo>
                <a:lnTo>
                  <a:pt x="7105" y="14732"/>
                </a:lnTo>
                <a:lnTo>
                  <a:pt x="6803" y="14850"/>
                </a:lnTo>
                <a:lnTo>
                  <a:pt x="6501" y="14954"/>
                </a:lnTo>
                <a:lnTo>
                  <a:pt x="6146" y="15033"/>
                </a:lnTo>
                <a:lnTo>
                  <a:pt x="5808" y="15085"/>
                </a:lnTo>
                <a:lnTo>
                  <a:pt x="5506" y="15085"/>
                </a:lnTo>
                <a:lnTo>
                  <a:pt x="5169" y="15059"/>
                </a:lnTo>
                <a:lnTo>
                  <a:pt x="4849" y="15007"/>
                </a:lnTo>
                <a:lnTo>
                  <a:pt x="4582" y="14902"/>
                </a:lnTo>
                <a:lnTo>
                  <a:pt x="4316" y="14784"/>
                </a:lnTo>
                <a:lnTo>
                  <a:pt x="4103" y="14600"/>
                </a:lnTo>
                <a:lnTo>
                  <a:pt x="3907" y="14430"/>
                </a:lnTo>
                <a:lnTo>
                  <a:pt x="3659" y="14299"/>
                </a:lnTo>
                <a:lnTo>
                  <a:pt x="3428" y="14194"/>
                </a:lnTo>
                <a:lnTo>
                  <a:pt x="3179" y="14129"/>
                </a:lnTo>
                <a:lnTo>
                  <a:pt x="2913" y="14102"/>
                </a:lnTo>
                <a:lnTo>
                  <a:pt x="2646" y="14102"/>
                </a:lnTo>
                <a:lnTo>
                  <a:pt x="2362" y="14129"/>
                </a:lnTo>
                <a:lnTo>
                  <a:pt x="2096" y="14168"/>
                </a:lnTo>
                <a:lnTo>
                  <a:pt x="1811" y="14273"/>
                </a:lnTo>
                <a:lnTo>
                  <a:pt x="1545" y="14378"/>
                </a:lnTo>
                <a:lnTo>
                  <a:pt x="1314" y="14496"/>
                </a:lnTo>
                <a:lnTo>
                  <a:pt x="1065" y="14653"/>
                </a:lnTo>
                <a:lnTo>
                  <a:pt x="870" y="14797"/>
                </a:lnTo>
                <a:lnTo>
                  <a:pt x="657" y="14981"/>
                </a:lnTo>
                <a:lnTo>
                  <a:pt x="497" y="15177"/>
                </a:lnTo>
                <a:lnTo>
                  <a:pt x="390" y="15413"/>
                </a:lnTo>
                <a:lnTo>
                  <a:pt x="284" y="15636"/>
                </a:lnTo>
                <a:lnTo>
                  <a:pt x="248" y="15911"/>
                </a:lnTo>
                <a:lnTo>
                  <a:pt x="284" y="16239"/>
                </a:lnTo>
                <a:lnTo>
                  <a:pt x="319" y="16566"/>
                </a:lnTo>
                <a:lnTo>
                  <a:pt x="497" y="17340"/>
                </a:lnTo>
                <a:lnTo>
                  <a:pt x="692" y="18152"/>
                </a:lnTo>
                <a:lnTo>
                  <a:pt x="799" y="18559"/>
                </a:lnTo>
                <a:lnTo>
                  <a:pt x="905" y="18978"/>
                </a:lnTo>
                <a:lnTo>
                  <a:pt x="959" y="19384"/>
                </a:lnTo>
                <a:lnTo>
                  <a:pt x="994" y="19791"/>
                </a:lnTo>
                <a:lnTo>
                  <a:pt x="994" y="20132"/>
                </a:lnTo>
                <a:lnTo>
                  <a:pt x="959" y="20485"/>
                </a:lnTo>
                <a:lnTo>
                  <a:pt x="941" y="20669"/>
                </a:lnTo>
                <a:lnTo>
                  <a:pt x="870" y="20813"/>
                </a:lnTo>
                <a:lnTo>
                  <a:pt x="799" y="20970"/>
                </a:lnTo>
                <a:lnTo>
                  <a:pt x="692" y="21088"/>
                </a:lnTo>
                <a:lnTo>
                  <a:pt x="1474" y="20997"/>
                </a:lnTo>
                <a:lnTo>
                  <a:pt x="2291" y="20866"/>
                </a:lnTo>
                <a:lnTo>
                  <a:pt x="3108" y="20787"/>
                </a:lnTo>
                <a:lnTo>
                  <a:pt x="3907" y="20721"/>
                </a:lnTo>
                <a:lnTo>
                  <a:pt x="4653" y="20695"/>
                </a:lnTo>
                <a:lnTo>
                  <a:pt x="5364" y="20695"/>
                </a:lnTo>
                <a:lnTo>
                  <a:pt x="5701" y="20721"/>
                </a:lnTo>
                <a:lnTo>
                  <a:pt x="6057" y="20761"/>
                </a:lnTo>
                <a:lnTo>
                  <a:pt x="6323" y="20813"/>
                </a:lnTo>
                <a:lnTo>
                  <a:pt x="6625" y="20892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>
        <p:nvSpPr>
          <p:cNvPr id="22" name="Puzzle2"/>
          <p:cNvSpPr>
            <a:spLocks noEditPoints="1" noChangeArrowheads="1"/>
          </p:cNvSpPr>
          <p:nvPr/>
        </p:nvSpPr>
        <p:spPr bwMode="auto">
          <a:xfrm>
            <a:off x="6193456" y="3082054"/>
            <a:ext cx="1615707" cy="1112935"/>
          </a:xfrm>
          <a:custGeom>
            <a:avLst/>
            <a:gdLst>
              <a:gd name="T0" fmla="*/ 11 w 21600"/>
              <a:gd name="T1" fmla="*/ 13386 h 21600"/>
              <a:gd name="T2" fmla="*/ 4202 w 21600"/>
              <a:gd name="T3" fmla="*/ 21161 h 21600"/>
              <a:gd name="T4" fmla="*/ 10400 w 21600"/>
              <a:gd name="T5" fmla="*/ 13909 h 21600"/>
              <a:gd name="T6" fmla="*/ 16821 w 21600"/>
              <a:gd name="T7" fmla="*/ 21190 h 21600"/>
              <a:gd name="T8" fmla="*/ 21600 w 21600"/>
              <a:gd name="T9" fmla="*/ 15083 h 21600"/>
              <a:gd name="T10" fmla="*/ 16889 w 21600"/>
              <a:gd name="T11" fmla="*/ 5739 h 21600"/>
              <a:gd name="T12" fmla="*/ 10800 w 21600"/>
              <a:gd name="T13" fmla="*/ 28 h 21600"/>
              <a:gd name="T14" fmla="*/ 4202 w 21600"/>
              <a:gd name="T15" fmla="*/ 5894 h 21600"/>
              <a:gd name="T16" fmla="*/ 5388 w 21600"/>
              <a:gd name="T17" fmla="*/ 6742 h 21600"/>
              <a:gd name="T18" fmla="*/ 16177 w 21600"/>
              <a:gd name="T19" fmla="*/ 20441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4247" y="12354"/>
                </a:moveTo>
                <a:lnTo>
                  <a:pt x="4134" y="12468"/>
                </a:lnTo>
                <a:lnTo>
                  <a:pt x="4010" y="12581"/>
                </a:lnTo>
                <a:lnTo>
                  <a:pt x="3897" y="12637"/>
                </a:lnTo>
                <a:lnTo>
                  <a:pt x="3773" y="12694"/>
                </a:lnTo>
                <a:lnTo>
                  <a:pt x="3637" y="12694"/>
                </a:lnTo>
                <a:lnTo>
                  <a:pt x="3524" y="12694"/>
                </a:lnTo>
                <a:lnTo>
                  <a:pt x="3400" y="12665"/>
                </a:lnTo>
                <a:lnTo>
                  <a:pt x="3287" y="12609"/>
                </a:lnTo>
                <a:lnTo>
                  <a:pt x="3027" y="12496"/>
                </a:lnTo>
                <a:lnTo>
                  <a:pt x="2790" y="12340"/>
                </a:lnTo>
                <a:lnTo>
                  <a:pt x="2530" y="12142"/>
                </a:lnTo>
                <a:lnTo>
                  <a:pt x="2293" y="11987"/>
                </a:lnTo>
                <a:lnTo>
                  <a:pt x="2033" y="11817"/>
                </a:lnTo>
                <a:lnTo>
                  <a:pt x="1773" y="11676"/>
                </a:lnTo>
                <a:lnTo>
                  <a:pt x="1638" y="11662"/>
                </a:lnTo>
                <a:lnTo>
                  <a:pt x="1513" y="11634"/>
                </a:lnTo>
                <a:lnTo>
                  <a:pt x="1378" y="11634"/>
                </a:lnTo>
                <a:lnTo>
                  <a:pt x="1253" y="11634"/>
                </a:lnTo>
                <a:lnTo>
                  <a:pt x="1118" y="11662"/>
                </a:lnTo>
                <a:lnTo>
                  <a:pt x="971" y="11732"/>
                </a:lnTo>
                <a:lnTo>
                  <a:pt x="835" y="11817"/>
                </a:lnTo>
                <a:lnTo>
                  <a:pt x="711" y="11959"/>
                </a:lnTo>
                <a:lnTo>
                  <a:pt x="553" y="12086"/>
                </a:lnTo>
                <a:lnTo>
                  <a:pt x="429" y="12284"/>
                </a:lnTo>
                <a:lnTo>
                  <a:pt x="271" y="12524"/>
                </a:lnTo>
                <a:lnTo>
                  <a:pt x="146" y="12793"/>
                </a:lnTo>
                <a:lnTo>
                  <a:pt x="79" y="12962"/>
                </a:lnTo>
                <a:lnTo>
                  <a:pt x="33" y="13146"/>
                </a:lnTo>
                <a:lnTo>
                  <a:pt x="11" y="13386"/>
                </a:lnTo>
                <a:lnTo>
                  <a:pt x="11" y="13641"/>
                </a:lnTo>
                <a:lnTo>
                  <a:pt x="33" y="13881"/>
                </a:lnTo>
                <a:lnTo>
                  <a:pt x="101" y="14150"/>
                </a:lnTo>
                <a:lnTo>
                  <a:pt x="192" y="14404"/>
                </a:lnTo>
                <a:lnTo>
                  <a:pt x="293" y="14645"/>
                </a:lnTo>
                <a:lnTo>
                  <a:pt x="451" y="14857"/>
                </a:lnTo>
                <a:lnTo>
                  <a:pt x="621" y="15054"/>
                </a:lnTo>
                <a:lnTo>
                  <a:pt x="734" y="15125"/>
                </a:lnTo>
                <a:lnTo>
                  <a:pt x="835" y="15210"/>
                </a:lnTo>
                <a:lnTo>
                  <a:pt x="948" y="15267"/>
                </a:lnTo>
                <a:lnTo>
                  <a:pt x="1084" y="15323"/>
                </a:lnTo>
                <a:lnTo>
                  <a:pt x="1208" y="15351"/>
                </a:lnTo>
                <a:lnTo>
                  <a:pt x="1355" y="15380"/>
                </a:lnTo>
                <a:lnTo>
                  <a:pt x="1513" y="15380"/>
                </a:lnTo>
                <a:lnTo>
                  <a:pt x="1683" y="15380"/>
                </a:lnTo>
                <a:lnTo>
                  <a:pt x="1864" y="15351"/>
                </a:lnTo>
                <a:lnTo>
                  <a:pt x="2033" y="15323"/>
                </a:lnTo>
                <a:lnTo>
                  <a:pt x="2225" y="15238"/>
                </a:lnTo>
                <a:lnTo>
                  <a:pt x="2428" y="15153"/>
                </a:lnTo>
                <a:lnTo>
                  <a:pt x="2745" y="15026"/>
                </a:lnTo>
                <a:lnTo>
                  <a:pt x="3005" y="14913"/>
                </a:lnTo>
                <a:lnTo>
                  <a:pt x="3264" y="14828"/>
                </a:lnTo>
                <a:lnTo>
                  <a:pt x="3513" y="14800"/>
                </a:lnTo>
                <a:lnTo>
                  <a:pt x="3615" y="14828"/>
                </a:lnTo>
                <a:lnTo>
                  <a:pt x="3728" y="14857"/>
                </a:lnTo>
                <a:lnTo>
                  <a:pt x="3807" y="14913"/>
                </a:lnTo>
                <a:lnTo>
                  <a:pt x="3920" y="14998"/>
                </a:lnTo>
                <a:lnTo>
                  <a:pt x="4010" y="15097"/>
                </a:lnTo>
                <a:lnTo>
                  <a:pt x="4089" y="15238"/>
                </a:lnTo>
                <a:lnTo>
                  <a:pt x="4179" y="15408"/>
                </a:lnTo>
                <a:lnTo>
                  <a:pt x="4247" y="15620"/>
                </a:lnTo>
                <a:lnTo>
                  <a:pt x="4326" y="15860"/>
                </a:lnTo>
                <a:lnTo>
                  <a:pt x="4394" y="16129"/>
                </a:lnTo>
                <a:lnTo>
                  <a:pt x="4439" y="16440"/>
                </a:lnTo>
                <a:lnTo>
                  <a:pt x="4507" y="16737"/>
                </a:lnTo>
                <a:lnTo>
                  <a:pt x="4552" y="17090"/>
                </a:lnTo>
                <a:lnTo>
                  <a:pt x="4575" y="17443"/>
                </a:lnTo>
                <a:lnTo>
                  <a:pt x="4586" y="17825"/>
                </a:lnTo>
                <a:lnTo>
                  <a:pt x="4586" y="18193"/>
                </a:lnTo>
                <a:lnTo>
                  <a:pt x="4586" y="18574"/>
                </a:lnTo>
                <a:lnTo>
                  <a:pt x="4586" y="18984"/>
                </a:lnTo>
                <a:lnTo>
                  <a:pt x="4552" y="19366"/>
                </a:lnTo>
                <a:lnTo>
                  <a:pt x="4507" y="19748"/>
                </a:lnTo>
                <a:lnTo>
                  <a:pt x="4462" y="20129"/>
                </a:lnTo>
                <a:lnTo>
                  <a:pt x="4371" y="20483"/>
                </a:lnTo>
                <a:lnTo>
                  <a:pt x="4292" y="20836"/>
                </a:lnTo>
                <a:lnTo>
                  <a:pt x="4202" y="21161"/>
                </a:lnTo>
                <a:lnTo>
                  <a:pt x="4744" y="21161"/>
                </a:lnTo>
                <a:lnTo>
                  <a:pt x="5264" y="21161"/>
                </a:lnTo>
                <a:lnTo>
                  <a:pt x="5784" y="21161"/>
                </a:lnTo>
                <a:lnTo>
                  <a:pt x="6235" y="21161"/>
                </a:lnTo>
                <a:lnTo>
                  <a:pt x="6676" y="21161"/>
                </a:lnTo>
                <a:lnTo>
                  <a:pt x="7060" y="21161"/>
                </a:lnTo>
                <a:lnTo>
                  <a:pt x="7410" y="21161"/>
                </a:lnTo>
                <a:lnTo>
                  <a:pt x="7670" y="21161"/>
                </a:lnTo>
                <a:lnTo>
                  <a:pt x="8020" y="21020"/>
                </a:lnTo>
                <a:lnTo>
                  <a:pt x="8303" y="20893"/>
                </a:lnTo>
                <a:lnTo>
                  <a:pt x="8563" y="20695"/>
                </a:lnTo>
                <a:lnTo>
                  <a:pt x="8800" y="20511"/>
                </a:lnTo>
                <a:lnTo>
                  <a:pt x="8969" y="20285"/>
                </a:lnTo>
                <a:lnTo>
                  <a:pt x="9150" y="20045"/>
                </a:lnTo>
                <a:lnTo>
                  <a:pt x="9252" y="19804"/>
                </a:lnTo>
                <a:lnTo>
                  <a:pt x="9342" y="19550"/>
                </a:lnTo>
                <a:lnTo>
                  <a:pt x="9410" y="19281"/>
                </a:lnTo>
                <a:lnTo>
                  <a:pt x="9433" y="19013"/>
                </a:lnTo>
                <a:lnTo>
                  <a:pt x="9433" y="18744"/>
                </a:lnTo>
                <a:lnTo>
                  <a:pt x="9387" y="18504"/>
                </a:lnTo>
                <a:lnTo>
                  <a:pt x="9320" y="18221"/>
                </a:lnTo>
                <a:lnTo>
                  <a:pt x="9207" y="17981"/>
                </a:lnTo>
                <a:lnTo>
                  <a:pt x="9105" y="17740"/>
                </a:lnTo>
                <a:lnTo>
                  <a:pt x="8924" y="17514"/>
                </a:lnTo>
                <a:lnTo>
                  <a:pt x="8777" y="17274"/>
                </a:lnTo>
                <a:lnTo>
                  <a:pt x="8642" y="17034"/>
                </a:lnTo>
                <a:lnTo>
                  <a:pt x="8563" y="16765"/>
                </a:lnTo>
                <a:lnTo>
                  <a:pt x="8472" y="16468"/>
                </a:lnTo>
                <a:lnTo>
                  <a:pt x="8450" y="16157"/>
                </a:lnTo>
                <a:lnTo>
                  <a:pt x="8450" y="15860"/>
                </a:lnTo>
                <a:lnTo>
                  <a:pt x="8472" y="15563"/>
                </a:lnTo>
                <a:lnTo>
                  <a:pt x="8540" y="15267"/>
                </a:lnTo>
                <a:lnTo>
                  <a:pt x="8642" y="14998"/>
                </a:lnTo>
                <a:lnTo>
                  <a:pt x="8777" y="14729"/>
                </a:lnTo>
                <a:lnTo>
                  <a:pt x="8868" y="14616"/>
                </a:lnTo>
                <a:lnTo>
                  <a:pt x="8969" y="14475"/>
                </a:lnTo>
                <a:lnTo>
                  <a:pt x="9060" y="14376"/>
                </a:lnTo>
                <a:lnTo>
                  <a:pt x="9184" y="14291"/>
                </a:lnTo>
                <a:lnTo>
                  <a:pt x="9297" y="14206"/>
                </a:lnTo>
                <a:lnTo>
                  <a:pt x="9433" y="14121"/>
                </a:lnTo>
                <a:lnTo>
                  <a:pt x="9579" y="14051"/>
                </a:lnTo>
                <a:lnTo>
                  <a:pt x="9726" y="13994"/>
                </a:lnTo>
                <a:lnTo>
                  <a:pt x="9884" y="13938"/>
                </a:lnTo>
                <a:lnTo>
                  <a:pt x="10054" y="13909"/>
                </a:lnTo>
                <a:lnTo>
                  <a:pt x="10257" y="13881"/>
                </a:lnTo>
                <a:lnTo>
                  <a:pt x="10449" y="13881"/>
                </a:lnTo>
                <a:lnTo>
                  <a:pt x="10664" y="13881"/>
                </a:lnTo>
                <a:lnTo>
                  <a:pt x="10856" y="13909"/>
                </a:lnTo>
                <a:lnTo>
                  <a:pt x="11037" y="13966"/>
                </a:lnTo>
                <a:lnTo>
                  <a:pt x="11206" y="14023"/>
                </a:lnTo>
                <a:lnTo>
                  <a:pt x="11353" y="14093"/>
                </a:lnTo>
                <a:lnTo>
                  <a:pt x="11511" y="14178"/>
                </a:lnTo>
                <a:lnTo>
                  <a:pt x="11635" y="14263"/>
                </a:lnTo>
                <a:lnTo>
                  <a:pt x="11748" y="14376"/>
                </a:lnTo>
                <a:lnTo>
                  <a:pt x="11861" y="14475"/>
                </a:lnTo>
                <a:lnTo>
                  <a:pt x="11941" y="14616"/>
                </a:lnTo>
                <a:lnTo>
                  <a:pt x="12031" y="14758"/>
                </a:lnTo>
                <a:lnTo>
                  <a:pt x="12099" y="14885"/>
                </a:lnTo>
                <a:lnTo>
                  <a:pt x="12200" y="15210"/>
                </a:lnTo>
                <a:lnTo>
                  <a:pt x="12268" y="15507"/>
                </a:lnTo>
                <a:lnTo>
                  <a:pt x="12291" y="15832"/>
                </a:lnTo>
                <a:lnTo>
                  <a:pt x="12291" y="16157"/>
                </a:lnTo>
                <a:lnTo>
                  <a:pt x="12246" y="16482"/>
                </a:lnTo>
                <a:lnTo>
                  <a:pt x="12178" y="16807"/>
                </a:lnTo>
                <a:lnTo>
                  <a:pt x="12099" y="17090"/>
                </a:lnTo>
                <a:lnTo>
                  <a:pt x="12008" y="17330"/>
                </a:lnTo>
                <a:lnTo>
                  <a:pt x="11884" y="17542"/>
                </a:lnTo>
                <a:lnTo>
                  <a:pt x="11748" y="17712"/>
                </a:lnTo>
                <a:lnTo>
                  <a:pt x="11613" y="17839"/>
                </a:lnTo>
                <a:lnTo>
                  <a:pt x="11489" y="18037"/>
                </a:lnTo>
                <a:lnTo>
                  <a:pt x="11398" y="18221"/>
                </a:lnTo>
                <a:lnTo>
                  <a:pt x="11319" y="18447"/>
                </a:lnTo>
                <a:lnTo>
                  <a:pt x="11251" y="18659"/>
                </a:lnTo>
                <a:lnTo>
                  <a:pt x="11206" y="18900"/>
                </a:lnTo>
                <a:lnTo>
                  <a:pt x="11184" y="19154"/>
                </a:lnTo>
                <a:lnTo>
                  <a:pt x="11184" y="19423"/>
                </a:lnTo>
                <a:lnTo>
                  <a:pt x="11229" y="19663"/>
                </a:lnTo>
                <a:lnTo>
                  <a:pt x="11297" y="19903"/>
                </a:lnTo>
                <a:lnTo>
                  <a:pt x="11376" y="20158"/>
                </a:lnTo>
                <a:lnTo>
                  <a:pt x="11511" y="20398"/>
                </a:lnTo>
                <a:lnTo>
                  <a:pt x="11681" y="20610"/>
                </a:lnTo>
                <a:lnTo>
                  <a:pt x="11884" y="20808"/>
                </a:lnTo>
                <a:lnTo>
                  <a:pt x="12121" y="20992"/>
                </a:lnTo>
                <a:lnTo>
                  <a:pt x="12404" y="21161"/>
                </a:lnTo>
                <a:lnTo>
                  <a:pt x="12528" y="21190"/>
                </a:lnTo>
                <a:lnTo>
                  <a:pt x="12856" y="21274"/>
                </a:lnTo>
                <a:lnTo>
                  <a:pt x="13330" y="21373"/>
                </a:lnTo>
                <a:lnTo>
                  <a:pt x="13963" y="21486"/>
                </a:lnTo>
                <a:lnTo>
                  <a:pt x="14313" y="21543"/>
                </a:lnTo>
                <a:lnTo>
                  <a:pt x="14652" y="21571"/>
                </a:lnTo>
                <a:lnTo>
                  <a:pt x="15025" y="21600"/>
                </a:lnTo>
                <a:lnTo>
                  <a:pt x="15409" y="21600"/>
                </a:lnTo>
                <a:lnTo>
                  <a:pt x="15782" y="21600"/>
                </a:lnTo>
                <a:lnTo>
                  <a:pt x="16177" y="21571"/>
                </a:lnTo>
                <a:lnTo>
                  <a:pt x="16516" y="21486"/>
                </a:lnTo>
                <a:lnTo>
                  <a:pt x="16889" y="21402"/>
                </a:lnTo>
                <a:lnTo>
                  <a:pt x="16821" y="21190"/>
                </a:lnTo>
                <a:lnTo>
                  <a:pt x="16776" y="20935"/>
                </a:lnTo>
                <a:lnTo>
                  <a:pt x="16742" y="20667"/>
                </a:lnTo>
                <a:lnTo>
                  <a:pt x="16719" y="20370"/>
                </a:lnTo>
                <a:lnTo>
                  <a:pt x="16697" y="19719"/>
                </a:lnTo>
                <a:lnTo>
                  <a:pt x="16697" y="19013"/>
                </a:lnTo>
                <a:lnTo>
                  <a:pt x="16719" y="18306"/>
                </a:lnTo>
                <a:lnTo>
                  <a:pt x="16753" y="17599"/>
                </a:lnTo>
                <a:lnTo>
                  <a:pt x="16821" y="16949"/>
                </a:lnTo>
                <a:lnTo>
                  <a:pt x="16889" y="16383"/>
                </a:lnTo>
                <a:lnTo>
                  <a:pt x="16934" y="16129"/>
                </a:lnTo>
                <a:lnTo>
                  <a:pt x="17002" y="15945"/>
                </a:lnTo>
                <a:lnTo>
                  <a:pt x="17081" y="15790"/>
                </a:lnTo>
                <a:lnTo>
                  <a:pt x="17194" y="15648"/>
                </a:lnTo>
                <a:lnTo>
                  <a:pt x="17318" y="15563"/>
                </a:lnTo>
                <a:lnTo>
                  <a:pt x="17453" y="15507"/>
                </a:lnTo>
                <a:lnTo>
                  <a:pt x="17600" y="15450"/>
                </a:lnTo>
                <a:lnTo>
                  <a:pt x="17758" y="15450"/>
                </a:lnTo>
                <a:lnTo>
                  <a:pt x="17905" y="15479"/>
                </a:lnTo>
                <a:lnTo>
                  <a:pt x="18064" y="15535"/>
                </a:lnTo>
                <a:lnTo>
                  <a:pt x="18233" y="15620"/>
                </a:lnTo>
                <a:lnTo>
                  <a:pt x="18380" y="15733"/>
                </a:lnTo>
                <a:lnTo>
                  <a:pt x="18561" y="15832"/>
                </a:lnTo>
                <a:lnTo>
                  <a:pt x="18707" y="15973"/>
                </a:lnTo>
                <a:lnTo>
                  <a:pt x="18866" y="16129"/>
                </a:lnTo>
                <a:lnTo>
                  <a:pt x="18990" y="16327"/>
                </a:lnTo>
                <a:lnTo>
                  <a:pt x="19125" y="16482"/>
                </a:lnTo>
                <a:lnTo>
                  <a:pt x="19295" y="16624"/>
                </a:lnTo>
                <a:lnTo>
                  <a:pt x="19464" y="16737"/>
                </a:lnTo>
                <a:lnTo>
                  <a:pt x="19668" y="16807"/>
                </a:lnTo>
                <a:lnTo>
                  <a:pt x="19860" y="16836"/>
                </a:lnTo>
                <a:lnTo>
                  <a:pt x="20052" y="16864"/>
                </a:lnTo>
                <a:lnTo>
                  <a:pt x="20266" y="16836"/>
                </a:lnTo>
                <a:lnTo>
                  <a:pt x="20470" y="16793"/>
                </a:lnTo>
                <a:lnTo>
                  <a:pt x="20662" y="16708"/>
                </a:lnTo>
                <a:lnTo>
                  <a:pt x="20854" y="16567"/>
                </a:lnTo>
                <a:lnTo>
                  <a:pt x="21035" y="16412"/>
                </a:lnTo>
                <a:lnTo>
                  <a:pt x="21182" y="16214"/>
                </a:lnTo>
                <a:lnTo>
                  <a:pt x="21340" y="16002"/>
                </a:lnTo>
                <a:lnTo>
                  <a:pt x="21441" y="15733"/>
                </a:lnTo>
                <a:lnTo>
                  <a:pt x="21532" y="15436"/>
                </a:lnTo>
                <a:lnTo>
                  <a:pt x="21600" y="15083"/>
                </a:lnTo>
                <a:lnTo>
                  <a:pt x="21600" y="14885"/>
                </a:lnTo>
                <a:lnTo>
                  <a:pt x="21600" y="14729"/>
                </a:lnTo>
                <a:lnTo>
                  <a:pt x="21600" y="14531"/>
                </a:lnTo>
                <a:lnTo>
                  <a:pt x="21577" y="14376"/>
                </a:lnTo>
                <a:lnTo>
                  <a:pt x="21532" y="14206"/>
                </a:lnTo>
                <a:lnTo>
                  <a:pt x="21487" y="14051"/>
                </a:lnTo>
                <a:lnTo>
                  <a:pt x="21419" y="13909"/>
                </a:lnTo>
                <a:lnTo>
                  <a:pt x="21351" y="13768"/>
                </a:lnTo>
                <a:lnTo>
                  <a:pt x="21204" y="13500"/>
                </a:lnTo>
                <a:lnTo>
                  <a:pt x="21035" y="13287"/>
                </a:lnTo>
                <a:lnTo>
                  <a:pt x="20809" y="13090"/>
                </a:lnTo>
                <a:lnTo>
                  <a:pt x="20594" y="12962"/>
                </a:lnTo>
                <a:lnTo>
                  <a:pt x="20357" y="12821"/>
                </a:lnTo>
                <a:lnTo>
                  <a:pt x="20120" y="12764"/>
                </a:lnTo>
                <a:lnTo>
                  <a:pt x="19882" y="12708"/>
                </a:lnTo>
                <a:lnTo>
                  <a:pt x="19645" y="12736"/>
                </a:lnTo>
                <a:lnTo>
                  <a:pt x="19430" y="12793"/>
                </a:lnTo>
                <a:lnTo>
                  <a:pt x="19227" y="12906"/>
                </a:lnTo>
                <a:lnTo>
                  <a:pt x="19148" y="12962"/>
                </a:lnTo>
                <a:lnTo>
                  <a:pt x="19058" y="13047"/>
                </a:lnTo>
                <a:lnTo>
                  <a:pt x="18990" y="13146"/>
                </a:lnTo>
                <a:lnTo>
                  <a:pt x="18911" y="13259"/>
                </a:lnTo>
                <a:lnTo>
                  <a:pt x="18775" y="13471"/>
                </a:lnTo>
                <a:lnTo>
                  <a:pt x="18628" y="13641"/>
                </a:lnTo>
                <a:lnTo>
                  <a:pt x="18470" y="13740"/>
                </a:lnTo>
                <a:lnTo>
                  <a:pt x="18301" y="13825"/>
                </a:lnTo>
                <a:lnTo>
                  <a:pt x="18143" y="13853"/>
                </a:lnTo>
                <a:lnTo>
                  <a:pt x="17973" y="13881"/>
                </a:lnTo>
                <a:lnTo>
                  <a:pt x="17804" y="13853"/>
                </a:lnTo>
                <a:lnTo>
                  <a:pt x="17646" y="13796"/>
                </a:lnTo>
                <a:lnTo>
                  <a:pt x="17499" y="13726"/>
                </a:lnTo>
                <a:lnTo>
                  <a:pt x="17341" y="13641"/>
                </a:lnTo>
                <a:lnTo>
                  <a:pt x="17216" y="13528"/>
                </a:lnTo>
                <a:lnTo>
                  <a:pt x="17103" y="13386"/>
                </a:lnTo>
                <a:lnTo>
                  <a:pt x="17024" y="13259"/>
                </a:lnTo>
                <a:lnTo>
                  <a:pt x="16934" y="13118"/>
                </a:lnTo>
                <a:lnTo>
                  <a:pt x="16889" y="12991"/>
                </a:lnTo>
                <a:lnTo>
                  <a:pt x="16889" y="12849"/>
                </a:lnTo>
                <a:lnTo>
                  <a:pt x="16889" y="12383"/>
                </a:lnTo>
                <a:lnTo>
                  <a:pt x="16889" y="11662"/>
                </a:lnTo>
                <a:lnTo>
                  <a:pt x="16889" y="10701"/>
                </a:lnTo>
                <a:lnTo>
                  <a:pt x="16889" y="9640"/>
                </a:lnTo>
                <a:lnTo>
                  <a:pt x="16889" y="8566"/>
                </a:lnTo>
                <a:lnTo>
                  <a:pt x="16889" y="7478"/>
                </a:lnTo>
                <a:lnTo>
                  <a:pt x="16889" y="6502"/>
                </a:lnTo>
                <a:lnTo>
                  <a:pt x="16889" y="5739"/>
                </a:lnTo>
                <a:lnTo>
                  <a:pt x="16674" y="5894"/>
                </a:lnTo>
                <a:lnTo>
                  <a:pt x="16414" y="6036"/>
                </a:lnTo>
                <a:lnTo>
                  <a:pt x="16154" y="6177"/>
                </a:lnTo>
                <a:lnTo>
                  <a:pt x="15849" y="6248"/>
                </a:lnTo>
                <a:lnTo>
                  <a:pt x="15544" y="6304"/>
                </a:lnTo>
                <a:lnTo>
                  <a:pt x="15217" y="6332"/>
                </a:lnTo>
                <a:lnTo>
                  <a:pt x="14866" y="6361"/>
                </a:lnTo>
                <a:lnTo>
                  <a:pt x="14550" y="6361"/>
                </a:lnTo>
                <a:lnTo>
                  <a:pt x="14200" y="6332"/>
                </a:lnTo>
                <a:lnTo>
                  <a:pt x="13850" y="6276"/>
                </a:lnTo>
                <a:lnTo>
                  <a:pt x="13522" y="6219"/>
                </a:lnTo>
                <a:lnTo>
                  <a:pt x="13206" y="6149"/>
                </a:lnTo>
                <a:lnTo>
                  <a:pt x="12901" y="6064"/>
                </a:lnTo>
                <a:lnTo>
                  <a:pt x="12618" y="5951"/>
                </a:lnTo>
                <a:lnTo>
                  <a:pt x="12358" y="5838"/>
                </a:lnTo>
                <a:lnTo>
                  <a:pt x="12121" y="5739"/>
                </a:lnTo>
                <a:lnTo>
                  <a:pt x="11941" y="5626"/>
                </a:lnTo>
                <a:lnTo>
                  <a:pt x="11794" y="5513"/>
                </a:lnTo>
                <a:lnTo>
                  <a:pt x="11658" y="5414"/>
                </a:lnTo>
                <a:lnTo>
                  <a:pt x="11556" y="5301"/>
                </a:lnTo>
                <a:lnTo>
                  <a:pt x="11466" y="5187"/>
                </a:lnTo>
                <a:lnTo>
                  <a:pt x="11398" y="5089"/>
                </a:lnTo>
                <a:lnTo>
                  <a:pt x="11376" y="4947"/>
                </a:lnTo>
                <a:lnTo>
                  <a:pt x="11353" y="4834"/>
                </a:lnTo>
                <a:lnTo>
                  <a:pt x="11353" y="4707"/>
                </a:lnTo>
                <a:lnTo>
                  <a:pt x="11376" y="4565"/>
                </a:lnTo>
                <a:lnTo>
                  <a:pt x="11443" y="4410"/>
                </a:lnTo>
                <a:lnTo>
                  <a:pt x="11511" y="4240"/>
                </a:lnTo>
                <a:lnTo>
                  <a:pt x="11703" y="3887"/>
                </a:lnTo>
                <a:lnTo>
                  <a:pt x="11986" y="3505"/>
                </a:lnTo>
                <a:lnTo>
                  <a:pt x="12144" y="3265"/>
                </a:lnTo>
                <a:lnTo>
                  <a:pt x="12246" y="3025"/>
                </a:lnTo>
                <a:lnTo>
                  <a:pt x="12336" y="2756"/>
                </a:lnTo>
                <a:lnTo>
                  <a:pt x="12404" y="2445"/>
                </a:lnTo>
                <a:lnTo>
                  <a:pt x="12438" y="2176"/>
                </a:lnTo>
                <a:lnTo>
                  <a:pt x="12438" y="1880"/>
                </a:lnTo>
                <a:lnTo>
                  <a:pt x="12404" y="1583"/>
                </a:lnTo>
                <a:lnTo>
                  <a:pt x="12336" y="1314"/>
                </a:lnTo>
                <a:lnTo>
                  <a:pt x="12246" y="1046"/>
                </a:lnTo>
                <a:lnTo>
                  <a:pt x="12099" y="791"/>
                </a:lnTo>
                <a:lnTo>
                  <a:pt x="12008" y="692"/>
                </a:lnTo>
                <a:lnTo>
                  <a:pt x="11918" y="579"/>
                </a:lnTo>
                <a:lnTo>
                  <a:pt x="11816" y="466"/>
                </a:lnTo>
                <a:lnTo>
                  <a:pt x="11703" y="381"/>
                </a:lnTo>
                <a:lnTo>
                  <a:pt x="11579" y="310"/>
                </a:lnTo>
                <a:lnTo>
                  <a:pt x="11443" y="226"/>
                </a:lnTo>
                <a:lnTo>
                  <a:pt x="11297" y="169"/>
                </a:lnTo>
                <a:lnTo>
                  <a:pt x="11138" y="113"/>
                </a:lnTo>
                <a:lnTo>
                  <a:pt x="10969" y="56"/>
                </a:lnTo>
                <a:lnTo>
                  <a:pt x="10800" y="28"/>
                </a:lnTo>
                <a:lnTo>
                  <a:pt x="10619" y="28"/>
                </a:lnTo>
                <a:lnTo>
                  <a:pt x="10404" y="28"/>
                </a:lnTo>
                <a:lnTo>
                  <a:pt x="10257" y="28"/>
                </a:lnTo>
                <a:lnTo>
                  <a:pt x="10076" y="56"/>
                </a:lnTo>
                <a:lnTo>
                  <a:pt x="9952" y="84"/>
                </a:lnTo>
                <a:lnTo>
                  <a:pt x="9794" y="141"/>
                </a:lnTo>
                <a:lnTo>
                  <a:pt x="9692" y="226"/>
                </a:lnTo>
                <a:lnTo>
                  <a:pt x="9557" y="282"/>
                </a:lnTo>
                <a:lnTo>
                  <a:pt x="9455" y="381"/>
                </a:lnTo>
                <a:lnTo>
                  <a:pt x="9365" y="466"/>
                </a:lnTo>
                <a:lnTo>
                  <a:pt x="9274" y="579"/>
                </a:lnTo>
                <a:lnTo>
                  <a:pt x="9184" y="692"/>
                </a:lnTo>
                <a:lnTo>
                  <a:pt x="9128" y="791"/>
                </a:lnTo>
                <a:lnTo>
                  <a:pt x="9060" y="932"/>
                </a:lnTo>
                <a:lnTo>
                  <a:pt x="8969" y="1201"/>
                </a:lnTo>
                <a:lnTo>
                  <a:pt x="8913" y="1498"/>
                </a:lnTo>
                <a:lnTo>
                  <a:pt x="8890" y="1795"/>
                </a:lnTo>
                <a:lnTo>
                  <a:pt x="8890" y="2120"/>
                </a:lnTo>
                <a:lnTo>
                  <a:pt x="8913" y="2445"/>
                </a:lnTo>
                <a:lnTo>
                  <a:pt x="8969" y="2756"/>
                </a:lnTo>
                <a:lnTo>
                  <a:pt x="9060" y="3081"/>
                </a:lnTo>
                <a:lnTo>
                  <a:pt x="9173" y="3378"/>
                </a:lnTo>
                <a:lnTo>
                  <a:pt x="9297" y="3647"/>
                </a:lnTo>
                <a:lnTo>
                  <a:pt x="9466" y="3887"/>
                </a:lnTo>
                <a:lnTo>
                  <a:pt x="9579" y="4085"/>
                </a:lnTo>
                <a:lnTo>
                  <a:pt x="9670" y="4269"/>
                </a:lnTo>
                <a:lnTo>
                  <a:pt x="9726" y="4467"/>
                </a:lnTo>
                <a:lnTo>
                  <a:pt x="9771" y="4650"/>
                </a:lnTo>
                <a:lnTo>
                  <a:pt x="9771" y="4834"/>
                </a:lnTo>
                <a:lnTo>
                  <a:pt x="9749" y="5032"/>
                </a:lnTo>
                <a:lnTo>
                  <a:pt x="9715" y="5216"/>
                </a:lnTo>
                <a:lnTo>
                  <a:pt x="9625" y="5385"/>
                </a:lnTo>
                <a:lnTo>
                  <a:pt x="9534" y="5513"/>
                </a:lnTo>
                <a:lnTo>
                  <a:pt x="9410" y="5626"/>
                </a:lnTo>
                <a:lnTo>
                  <a:pt x="9229" y="5710"/>
                </a:lnTo>
                <a:lnTo>
                  <a:pt x="9060" y="5767"/>
                </a:lnTo>
                <a:lnTo>
                  <a:pt x="8845" y="5767"/>
                </a:lnTo>
                <a:lnTo>
                  <a:pt x="8585" y="5739"/>
                </a:lnTo>
                <a:lnTo>
                  <a:pt x="8325" y="5654"/>
                </a:lnTo>
                <a:lnTo>
                  <a:pt x="8020" y="5513"/>
                </a:lnTo>
                <a:lnTo>
                  <a:pt x="7840" y="5442"/>
                </a:lnTo>
                <a:lnTo>
                  <a:pt x="7648" y="5385"/>
                </a:lnTo>
                <a:lnTo>
                  <a:pt x="7433" y="5329"/>
                </a:lnTo>
                <a:lnTo>
                  <a:pt x="7241" y="5301"/>
                </a:lnTo>
                <a:lnTo>
                  <a:pt x="6755" y="5301"/>
                </a:lnTo>
                <a:lnTo>
                  <a:pt x="6281" y="5329"/>
                </a:lnTo>
                <a:lnTo>
                  <a:pt x="5784" y="5385"/>
                </a:lnTo>
                <a:lnTo>
                  <a:pt x="5264" y="5498"/>
                </a:lnTo>
                <a:lnTo>
                  <a:pt x="4744" y="5597"/>
                </a:lnTo>
                <a:lnTo>
                  <a:pt x="4247" y="5739"/>
                </a:lnTo>
                <a:lnTo>
                  <a:pt x="4202" y="5894"/>
                </a:lnTo>
                <a:lnTo>
                  <a:pt x="4202" y="6191"/>
                </a:lnTo>
                <a:lnTo>
                  <a:pt x="4202" y="6545"/>
                </a:lnTo>
                <a:lnTo>
                  <a:pt x="4225" y="6954"/>
                </a:lnTo>
                <a:lnTo>
                  <a:pt x="4315" y="7930"/>
                </a:lnTo>
                <a:lnTo>
                  <a:pt x="4394" y="9018"/>
                </a:lnTo>
                <a:lnTo>
                  <a:pt x="4439" y="9570"/>
                </a:lnTo>
                <a:lnTo>
                  <a:pt x="4462" y="10107"/>
                </a:lnTo>
                <a:lnTo>
                  <a:pt x="4484" y="10630"/>
                </a:lnTo>
                <a:lnTo>
                  <a:pt x="4507" y="11082"/>
                </a:lnTo>
                <a:lnTo>
                  <a:pt x="4484" y="11520"/>
                </a:lnTo>
                <a:lnTo>
                  <a:pt x="4439" y="11874"/>
                </a:lnTo>
                <a:lnTo>
                  <a:pt x="4394" y="12029"/>
                </a:lnTo>
                <a:lnTo>
                  <a:pt x="4349" y="12171"/>
                </a:lnTo>
                <a:lnTo>
                  <a:pt x="4315" y="12284"/>
                </a:lnTo>
                <a:lnTo>
                  <a:pt x="4247" y="12354"/>
                </a:lnTo>
                <a:close/>
              </a:path>
            </a:pathLst>
          </a:custGeom>
          <a:solidFill>
            <a:srgbClr val="FFCC99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>
        <p:nvSpPr>
          <p:cNvPr id="23" name="Puzzle4"/>
          <p:cNvSpPr>
            <a:spLocks noEditPoints="1" noChangeArrowheads="1"/>
          </p:cNvSpPr>
          <p:nvPr/>
        </p:nvSpPr>
        <p:spPr bwMode="auto">
          <a:xfrm>
            <a:off x="5581976" y="3061893"/>
            <a:ext cx="974150" cy="1422845"/>
          </a:xfrm>
          <a:custGeom>
            <a:avLst/>
            <a:gdLst>
              <a:gd name="T0" fmla="*/ 8307 w 21600"/>
              <a:gd name="T1" fmla="*/ 11593 h 21600"/>
              <a:gd name="T2" fmla="*/ 453 w 21600"/>
              <a:gd name="T3" fmla="*/ 16938 h 21600"/>
              <a:gd name="T4" fmla="*/ 11500 w 21600"/>
              <a:gd name="T5" fmla="*/ 21600 h 21600"/>
              <a:gd name="T6" fmla="*/ 20920 w 21600"/>
              <a:gd name="T7" fmla="*/ 16751 h 21600"/>
              <a:gd name="T8" fmla="*/ 13972 w 21600"/>
              <a:gd name="T9" fmla="*/ 10888 h 21600"/>
              <a:gd name="T10" fmla="*/ 21033 w 21600"/>
              <a:gd name="T11" fmla="*/ 4716 h 21600"/>
              <a:gd name="T12" fmla="*/ 11102 w 21600"/>
              <a:gd name="T13" fmla="*/ 11 h 21600"/>
              <a:gd name="T14" fmla="*/ 453 w 21600"/>
              <a:gd name="T15" fmla="*/ 4716 h 21600"/>
              <a:gd name="T16" fmla="*/ 2076 w 21600"/>
              <a:gd name="T17" fmla="*/ 5664 h 21600"/>
              <a:gd name="T18" fmla="*/ 20203 w 21600"/>
              <a:gd name="T19" fmla="*/ 1598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3813" y="10590"/>
                </a:moveTo>
                <a:lnTo>
                  <a:pt x="3927" y="10513"/>
                </a:lnTo>
                <a:lnTo>
                  <a:pt x="4078" y="10425"/>
                </a:lnTo>
                <a:lnTo>
                  <a:pt x="4210" y="10359"/>
                </a:lnTo>
                <a:lnTo>
                  <a:pt x="4361" y="10315"/>
                </a:lnTo>
                <a:lnTo>
                  <a:pt x="4682" y="10237"/>
                </a:lnTo>
                <a:lnTo>
                  <a:pt x="5041" y="10193"/>
                </a:lnTo>
                <a:lnTo>
                  <a:pt x="5456" y="10171"/>
                </a:lnTo>
                <a:lnTo>
                  <a:pt x="5853" y="10193"/>
                </a:lnTo>
                <a:lnTo>
                  <a:pt x="6249" y="10260"/>
                </a:lnTo>
                <a:lnTo>
                  <a:pt x="6646" y="10337"/>
                </a:lnTo>
                <a:lnTo>
                  <a:pt x="7004" y="10469"/>
                </a:lnTo>
                <a:lnTo>
                  <a:pt x="7363" y="10612"/>
                </a:lnTo>
                <a:lnTo>
                  <a:pt x="7665" y="10788"/>
                </a:lnTo>
                <a:lnTo>
                  <a:pt x="7911" y="10998"/>
                </a:lnTo>
                <a:lnTo>
                  <a:pt x="8024" y="11097"/>
                </a:lnTo>
                <a:lnTo>
                  <a:pt x="8137" y="11207"/>
                </a:lnTo>
                <a:lnTo>
                  <a:pt x="8194" y="11340"/>
                </a:lnTo>
                <a:lnTo>
                  <a:pt x="8269" y="11461"/>
                </a:lnTo>
                <a:lnTo>
                  <a:pt x="8307" y="11593"/>
                </a:lnTo>
                <a:lnTo>
                  <a:pt x="8307" y="11714"/>
                </a:lnTo>
                <a:lnTo>
                  <a:pt x="8307" y="11868"/>
                </a:lnTo>
                <a:lnTo>
                  <a:pt x="8307" y="12012"/>
                </a:lnTo>
                <a:lnTo>
                  <a:pt x="8194" y="12265"/>
                </a:lnTo>
                <a:lnTo>
                  <a:pt x="8062" y="12519"/>
                </a:lnTo>
                <a:lnTo>
                  <a:pt x="7873" y="12706"/>
                </a:lnTo>
                <a:lnTo>
                  <a:pt x="7627" y="12904"/>
                </a:lnTo>
                <a:lnTo>
                  <a:pt x="7363" y="13048"/>
                </a:lnTo>
                <a:lnTo>
                  <a:pt x="7080" y="13180"/>
                </a:lnTo>
                <a:lnTo>
                  <a:pt x="6759" y="13257"/>
                </a:lnTo>
                <a:lnTo>
                  <a:pt x="6419" y="13345"/>
                </a:lnTo>
                <a:lnTo>
                  <a:pt x="6098" y="13389"/>
                </a:lnTo>
                <a:lnTo>
                  <a:pt x="5739" y="13389"/>
                </a:lnTo>
                <a:lnTo>
                  <a:pt x="5418" y="13389"/>
                </a:lnTo>
                <a:lnTo>
                  <a:pt x="5079" y="13345"/>
                </a:lnTo>
                <a:lnTo>
                  <a:pt x="4758" y="13301"/>
                </a:lnTo>
                <a:lnTo>
                  <a:pt x="4474" y="13213"/>
                </a:lnTo>
                <a:lnTo>
                  <a:pt x="4172" y="13114"/>
                </a:lnTo>
                <a:lnTo>
                  <a:pt x="3965" y="12982"/>
                </a:lnTo>
                <a:lnTo>
                  <a:pt x="3738" y="12838"/>
                </a:lnTo>
                <a:lnTo>
                  <a:pt x="3493" y="12706"/>
                </a:lnTo>
                <a:lnTo>
                  <a:pt x="3228" y="12607"/>
                </a:lnTo>
                <a:lnTo>
                  <a:pt x="2945" y="12519"/>
                </a:lnTo>
                <a:lnTo>
                  <a:pt x="2700" y="12431"/>
                </a:lnTo>
                <a:lnTo>
                  <a:pt x="2397" y="12375"/>
                </a:lnTo>
                <a:lnTo>
                  <a:pt x="2152" y="12331"/>
                </a:lnTo>
                <a:lnTo>
                  <a:pt x="1888" y="12309"/>
                </a:lnTo>
                <a:lnTo>
                  <a:pt x="1642" y="12309"/>
                </a:lnTo>
                <a:lnTo>
                  <a:pt x="1397" y="12331"/>
                </a:lnTo>
                <a:lnTo>
                  <a:pt x="1170" y="12397"/>
                </a:lnTo>
                <a:lnTo>
                  <a:pt x="962" y="12453"/>
                </a:lnTo>
                <a:lnTo>
                  <a:pt x="774" y="12563"/>
                </a:lnTo>
                <a:lnTo>
                  <a:pt x="623" y="12684"/>
                </a:lnTo>
                <a:lnTo>
                  <a:pt x="528" y="12838"/>
                </a:lnTo>
                <a:lnTo>
                  <a:pt x="453" y="13026"/>
                </a:lnTo>
                <a:lnTo>
                  <a:pt x="339" y="13477"/>
                </a:lnTo>
                <a:lnTo>
                  <a:pt x="226" y="13984"/>
                </a:lnTo>
                <a:lnTo>
                  <a:pt x="151" y="14535"/>
                </a:lnTo>
                <a:lnTo>
                  <a:pt x="113" y="15075"/>
                </a:lnTo>
                <a:lnTo>
                  <a:pt x="113" y="15626"/>
                </a:lnTo>
                <a:lnTo>
                  <a:pt x="151" y="16133"/>
                </a:lnTo>
                <a:lnTo>
                  <a:pt x="188" y="16376"/>
                </a:lnTo>
                <a:lnTo>
                  <a:pt x="264" y="16585"/>
                </a:lnTo>
                <a:lnTo>
                  <a:pt x="339" y="16773"/>
                </a:lnTo>
                <a:lnTo>
                  <a:pt x="453" y="16938"/>
                </a:lnTo>
                <a:lnTo>
                  <a:pt x="1095" y="16883"/>
                </a:lnTo>
                <a:lnTo>
                  <a:pt x="1963" y="16795"/>
                </a:lnTo>
                <a:lnTo>
                  <a:pt x="2945" y="16751"/>
                </a:lnTo>
                <a:lnTo>
                  <a:pt x="3965" y="16706"/>
                </a:lnTo>
                <a:lnTo>
                  <a:pt x="5022" y="16684"/>
                </a:lnTo>
                <a:lnTo>
                  <a:pt x="5947" y="16684"/>
                </a:lnTo>
                <a:lnTo>
                  <a:pt x="6759" y="16706"/>
                </a:lnTo>
                <a:lnTo>
                  <a:pt x="7363" y="16751"/>
                </a:lnTo>
                <a:lnTo>
                  <a:pt x="7948" y="16839"/>
                </a:lnTo>
                <a:lnTo>
                  <a:pt x="8458" y="16916"/>
                </a:lnTo>
                <a:lnTo>
                  <a:pt x="8893" y="17026"/>
                </a:lnTo>
                <a:lnTo>
                  <a:pt x="9289" y="17158"/>
                </a:lnTo>
                <a:lnTo>
                  <a:pt x="9572" y="17280"/>
                </a:lnTo>
                <a:lnTo>
                  <a:pt x="9799" y="17412"/>
                </a:lnTo>
                <a:lnTo>
                  <a:pt x="9969" y="17555"/>
                </a:lnTo>
                <a:lnTo>
                  <a:pt x="10120" y="17687"/>
                </a:lnTo>
                <a:lnTo>
                  <a:pt x="10158" y="17831"/>
                </a:lnTo>
                <a:lnTo>
                  <a:pt x="10195" y="17974"/>
                </a:lnTo>
                <a:lnTo>
                  <a:pt x="10158" y="18128"/>
                </a:lnTo>
                <a:lnTo>
                  <a:pt x="10082" y="18271"/>
                </a:lnTo>
                <a:lnTo>
                  <a:pt x="9969" y="18426"/>
                </a:lnTo>
                <a:lnTo>
                  <a:pt x="9837" y="18569"/>
                </a:lnTo>
                <a:lnTo>
                  <a:pt x="9648" y="18701"/>
                </a:lnTo>
                <a:lnTo>
                  <a:pt x="9440" y="18822"/>
                </a:lnTo>
                <a:lnTo>
                  <a:pt x="9213" y="18999"/>
                </a:lnTo>
                <a:lnTo>
                  <a:pt x="9044" y="19186"/>
                </a:lnTo>
                <a:lnTo>
                  <a:pt x="8893" y="19395"/>
                </a:lnTo>
                <a:lnTo>
                  <a:pt x="8817" y="19627"/>
                </a:lnTo>
                <a:lnTo>
                  <a:pt x="8779" y="19858"/>
                </a:lnTo>
                <a:lnTo>
                  <a:pt x="8779" y="20112"/>
                </a:lnTo>
                <a:lnTo>
                  <a:pt x="8855" y="20354"/>
                </a:lnTo>
                <a:lnTo>
                  <a:pt x="8968" y="20586"/>
                </a:lnTo>
                <a:lnTo>
                  <a:pt x="9138" y="20817"/>
                </a:lnTo>
                <a:lnTo>
                  <a:pt x="9365" y="21026"/>
                </a:lnTo>
                <a:lnTo>
                  <a:pt x="9610" y="21192"/>
                </a:lnTo>
                <a:lnTo>
                  <a:pt x="9950" y="21368"/>
                </a:lnTo>
                <a:lnTo>
                  <a:pt x="10120" y="21445"/>
                </a:lnTo>
                <a:lnTo>
                  <a:pt x="10346" y="21511"/>
                </a:lnTo>
                <a:lnTo>
                  <a:pt x="10516" y="21555"/>
                </a:lnTo>
                <a:lnTo>
                  <a:pt x="10743" y="21600"/>
                </a:lnTo>
                <a:lnTo>
                  <a:pt x="10988" y="21644"/>
                </a:lnTo>
                <a:lnTo>
                  <a:pt x="11215" y="21666"/>
                </a:lnTo>
                <a:lnTo>
                  <a:pt x="11498" y="21666"/>
                </a:lnTo>
                <a:lnTo>
                  <a:pt x="11762" y="21666"/>
                </a:lnTo>
                <a:lnTo>
                  <a:pt x="12253" y="21644"/>
                </a:lnTo>
                <a:lnTo>
                  <a:pt x="12763" y="21577"/>
                </a:lnTo>
                <a:lnTo>
                  <a:pt x="13197" y="21467"/>
                </a:lnTo>
                <a:lnTo>
                  <a:pt x="13556" y="21346"/>
                </a:lnTo>
                <a:lnTo>
                  <a:pt x="13896" y="21192"/>
                </a:lnTo>
                <a:lnTo>
                  <a:pt x="14179" y="21026"/>
                </a:lnTo>
                <a:lnTo>
                  <a:pt x="14444" y="20839"/>
                </a:lnTo>
                <a:lnTo>
                  <a:pt x="14576" y="20641"/>
                </a:lnTo>
                <a:lnTo>
                  <a:pt x="14727" y="20431"/>
                </a:lnTo>
                <a:lnTo>
                  <a:pt x="14765" y="20200"/>
                </a:lnTo>
                <a:lnTo>
                  <a:pt x="14802" y="19991"/>
                </a:lnTo>
                <a:lnTo>
                  <a:pt x="14727" y="19759"/>
                </a:lnTo>
                <a:lnTo>
                  <a:pt x="14613" y="19550"/>
                </a:lnTo>
                <a:lnTo>
                  <a:pt x="14444" y="19307"/>
                </a:lnTo>
                <a:lnTo>
                  <a:pt x="14217" y="19098"/>
                </a:lnTo>
                <a:lnTo>
                  <a:pt x="13934" y="18911"/>
                </a:lnTo>
                <a:lnTo>
                  <a:pt x="13669" y="18745"/>
                </a:lnTo>
                <a:lnTo>
                  <a:pt x="13462" y="18547"/>
                </a:lnTo>
                <a:lnTo>
                  <a:pt x="13311" y="18337"/>
                </a:lnTo>
                <a:lnTo>
                  <a:pt x="13197" y="18150"/>
                </a:lnTo>
                <a:lnTo>
                  <a:pt x="13122" y="17941"/>
                </a:lnTo>
                <a:lnTo>
                  <a:pt x="13122" y="17720"/>
                </a:lnTo>
                <a:lnTo>
                  <a:pt x="13122" y="17533"/>
                </a:lnTo>
                <a:lnTo>
                  <a:pt x="13197" y="17346"/>
                </a:lnTo>
                <a:lnTo>
                  <a:pt x="13273" y="17158"/>
                </a:lnTo>
                <a:lnTo>
                  <a:pt x="13386" y="16982"/>
                </a:lnTo>
                <a:lnTo>
                  <a:pt x="13537" y="16839"/>
                </a:lnTo>
                <a:lnTo>
                  <a:pt x="13707" y="16706"/>
                </a:lnTo>
                <a:lnTo>
                  <a:pt x="13896" y="16607"/>
                </a:lnTo>
                <a:lnTo>
                  <a:pt x="14104" y="16519"/>
                </a:lnTo>
                <a:lnTo>
                  <a:pt x="14330" y="16453"/>
                </a:lnTo>
                <a:lnTo>
                  <a:pt x="14538" y="16431"/>
                </a:lnTo>
                <a:lnTo>
                  <a:pt x="14897" y="16453"/>
                </a:lnTo>
                <a:lnTo>
                  <a:pt x="15406" y="16497"/>
                </a:lnTo>
                <a:lnTo>
                  <a:pt x="16105" y="16541"/>
                </a:lnTo>
                <a:lnTo>
                  <a:pt x="16898" y="16607"/>
                </a:lnTo>
                <a:lnTo>
                  <a:pt x="17804" y="16651"/>
                </a:lnTo>
                <a:lnTo>
                  <a:pt x="18786" y="16684"/>
                </a:lnTo>
                <a:lnTo>
                  <a:pt x="19844" y="16728"/>
                </a:lnTo>
                <a:lnTo>
                  <a:pt x="20920" y="16751"/>
                </a:lnTo>
                <a:lnTo>
                  <a:pt x="21109" y="16497"/>
                </a:lnTo>
                <a:lnTo>
                  <a:pt x="21241" y="16222"/>
                </a:lnTo>
                <a:lnTo>
                  <a:pt x="21392" y="15946"/>
                </a:lnTo>
                <a:lnTo>
                  <a:pt x="21467" y="15648"/>
                </a:lnTo>
                <a:lnTo>
                  <a:pt x="21543" y="15351"/>
                </a:lnTo>
                <a:lnTo>
                  <a:pt x="21618" y="15042"/>
                </a:lnTo>
                <a:lnTo>
                  <a:pt x="21618" y="14745"/>
                </a:lnTo>
                <a:lnTo>
                  <a:pt x="21618" y="14447"/>
                </a:lnTo>
                <a:lnTo>
                  <a:pt x="21618" y="14150"/>
                </a:lnTo>
                <a:lnTo>
                  <a:pt x="21581" y="13852"/>
                </a:lnTo>
                <a:lnTo>
                  <a:pt x="21505" y="13577"/>
                </a:lnTo>
                <a:lnTo>
                  <a:pt x="21430" y="13301"/>
                </a:lnTo>
                <a:lnTo>
                  <a:pt x="21354" y="13048"/>
                </a:lnTo>
                <a:lnTo>
                  <a:pt x="21241" y="12816"/>
                </a:lnTo>
                <a:lnTo>
                  <a:pt x="21146" y="12607"/>
                </a:lnTo>
                <a:lnTo>
                  <a:pt x="21033" y="12431"/>
                </a:lnTo>
                <a:lnTo>
                  <a:pt x="20920" y="12265"/>
                </a:lnTo>
                <a:lnTo>
                  <a:pt x="20769" y="12144"/>
                </a:lnTo>
                <a:lnTo>
                  <a:pt x="20637" y="12034"/>
                </a:lnTo>
                <a:lnTo>
                  <a:pt x="20486" y="11946"/>
                </a:lnTo>
                <a:lnTo>
                  <a:pt x="20297" y="11891"/>
                </a:lnTo>
                <a:lnTo>
                  <a:pt x="20165" y="11846"/>
                </a:lnTo>
                <a:lnTo>
                  <a:pt x="19976" y="11824"/>
                </a:lnTo>
                <a:lnTo>
                  <a:pt x="19806" y="11802"/>
                </a:lnTo>
                <a:lnTo>
                  <a:pt x="19390" y="11824"/>
                </a:lnTo>
                <a:lnTo>
                  <a:pt x="18956" y="11891"/>
                </a:lnTo>
                <a:lnTo>
                  <a:pt x="18503" y="11968"/>
                </a:lnTo>
                <a:lnTo>
                  <a:pt x="17993" y="12078"/>
                </a:lnTo>
                <a:lnTo>
                  <a:pt x="17653" y="12144"/>
                </a:lnTo>
                <a:lnTo>
                  <a:pt x="17332" y="12199"/>
                </a:lnTo>
                <a:lnTo>
                  <a:pt x="17049" y="12221"/>
                </a:lnTo>
                <a:lnTo>
                  <a:pt x="16747" y="12243"/>
                </a:lnTo>
                <a:lnTo>
                  <a:pt x="16464" y="12243"/>
                </a:lnTo>
                <a:lnTo>
                  <a:pt x="16218" y="12243"/>
                </a:lnTo>
                <a:lnTo>
                  <a:pt x="15992" y="12221"/>
                </a:lnTo>
                <a:lnTo>
                  <a:pt x="15746" y="12199"/>
                </a:lnTo>
                <a:lnTo>
                  <a:pt x="15520" y="12155"/>
                </a:lnTo>
                <a:lnTo>
                  <a:pt x="15350" y="12122"/>
                </a:lnTo>
                <a:lnTo>
                  <a:pt x="15161" y="12056"/>
                </a:lnTo>
                <a:lnTo>
                  <a:pt x="14972" y="11990"/>
                </a:lnTo>
                <a:lnTo>
                  <a:pt x="14689" y="11846"/>
                </a:lnTo>
                <a:lnTo>
                  <a:pt x="14444" y="11670"/>
                </a:lnTo>
                <a:lnTo>
                  <a:pt x="14255" y="11483"/>
                </a:lnTo>
                <a:lnTo>
                  <a:pt x="14104" y="11295"/>
                </a:lnTo>
                <a:lnTo>
                  <a:pt x="14028" y="11086"/>
                </a:lnTo>
                <a:lnTo>
                  <a:pt x="13972" y="10888"/>
                </a:lnTo>
                <a:lnTo>
                  <a:pt x="13972" y="10700"/>
                </a:lnTo>
                <a:lnTo>
                  <a:pt x="14009" y="10513"/>
                </a:lnTo>
                <a:lnTo>
                  <a:pt x="14066" y="10359"/>
                </a:lnTo>
                <a:lnTo>
                  <a:pt x="14179" y="10215"/>
                </a:lnTo>
                <a:lnTo>
                  <a:pt x="14406" y="10006"/>
                </a:lnTo>
                <a:lnTo>
                  <a:pt x="14651" y="9830"/>
                </a:lnTo>
                <a:lnTo>
                  <a:pt x="14878" y="9686"/>
                </a:lnTo>
                <a:lnTo>
                  <a:pt x="15123" y="9554"/>
                </a:lnTo>
                <a:lnTo>
                  <a:pt x="15350" y="9477"/>
                </a:lnTo>
                <a:lnTo>
                  <a:pt x="15558" y="9411"/>
                </a:lnTo>
                <a:lnTo>
                  <a:pt x="15803" y="9345"/>
                </a:lnTo>
                <a:lnTo>
                  <a:pt x="16030" y="9323"/>
                </a:lnTo>
                <a:lnTo>
                  <a:pt x="16256" y="9301"/>
                </a:lnTo>
                <a:lnTo>
                  <a:pt x="16464" y="9323"/>
                </a:lnTo>
                <a:lnTo>
                  <a:pt x="16690" y="9345"/>
                </a:lnTo>
                <a:lnTo>
                  <a:pt x="16898" y="9367"/>
                </a:lnTo>
                <a:lnTo>
                  <a:pt x="17332" y="9477"/>
                </a:lnTo>
                <a:lnTo>
                  <a:pt x="17767" y="9598"/>
                </a:lnTo>
                <a:lnTo>
                  <a:pt x="18163" y="9731"/>
                </a:lnTo>
                <a:lnTo>
                  <a:pt x="18597" y="9874"/>
                </a:lnTo>
                <a:lnTo>
                  <a:pt x="18994" y="10006"/>
                </a:lnTo>
                <a:lnTo>
                  <a:pt x="19428" y="10083"/>
                </a:lnTo>
                <a:lnTo>
                  <a:pt x="19617" y="10127"/>
                </a:lnTo>
                <a:lnTo>
                  <a:pt x="19844" y="10149"/>
                </a:lnTo>
                <a:lnTo>
                  <a:pt x="20013" y="10149"/>
                </a:lnTo>
                <a:lnTo>
                  <a:pt x="20240" y="10127"/>
                </a:lnTo>
                <a:lnTo>
                  <a:pt x="20410" y="10105"/>
                </a:lnTo>
                <a:lnTo>
                  <a:pt x="20637" y="10061"/>
                </a:lnTo>
                <a:lnTo>
                  <a:pt x="20844" y="9984"/>
                </a:lnTo>
                <a:lnTo>
                  <a:pt x="21033" y="9896"/>
                </a:lnTo>
                <a:lnTo>
                  <a:pt x="21146" y="9830"/>
                </a:lnTo>
                <a:lnTo>
                  <a:pt x="21203" y="9753"/>
                </a:lnTo>
                <a:lnTo>
                  <a:pt x="21279" y="9642"/>
                </a:lnTo>
                <a:lnTo>
                  <a:pt x="21354" y="9521"/>
                </a:lnTo>
                <a:lnTo>
                  <a:pt x="21430" y="9246"/>
                </a:lnTo>
                <a:lnTo>
                  <a:pt x="21430" y="8904"/>
                </a:lnTo>
                <a:lnTo>
                  <a:pt x="21430" y="8540"/>
                </a:lnTo>
                <a:lnTo>
                  <a:pt x="21392" y="8144"/>
                </a:lnTo>
                <a:lnTo>
                  <a:pt x="21354" y="7714"/>
                </a:lnTo>
                <a:lnTo>
                  <a:pt x="21279" y="7295"/>
                </a:lnTo>
                <a:lnTo>
                  <a:pt x="21146" y="6446"/>
                </a:lnTo>
                <a:lnTo>
                  <a:pt x="20995" y="5686"/>
                </a:lnTo>
                <a:lnTo>
                  <a:pt x="20958" y="5366"/>
                </a:lnTo>
                <a:lnTo>
                  <a:pt x="20958" y="5091"/>
                </a:lnTo>
                <a:lnTo>
                  <a:pt x="20958" y="4860"/>
                </a:lnTo>
                <a:lnTo>
                  <a:pt x="21033" y="4716"/>
                </a:lnTo>
                <a:lnTo>
                  <a:pt x="20637" y="4860"/>
                </a:lnTo>
                <a:lnTo>
                  <a:pt x="20127" y="4992"/>
                </a:lnTo>
                <a:lnTo>
                  <a:pt x="19617" y="5069"/>
                </a:lnTo>
                <a:lnTo>
                  <a:pt x="19032" y="5157"/>
                </a:lnTo>
                <a:lnTo>
                  <a:pt x="18465" y="5201"/>
                </a:lnTo>
                <a:lnTo>
                  <a:pt x="17842" y="5245"/>
                </a:lnTo>
                <a:lnTo>
                  <a:pt x="17219" y="5267"/>
                </a:lnTo>
                <a:lnTo>
                  <a:pt x="16615" y="5267"/>
                </a:lnTo>
                <a:lnTo>
                  <a:pt x="15992" y="5245"/>
                </a:lnTo>
                <a:lnTo>
                  <a:pt x="15369" y="5201"/>
                </a:lnTo>
                <a:lnTo>
                  <a:pt x="14840" y="5157"/>
                </a:lnTo>
                <a:lnTo>
                  <a:pt x="14293" y="5091"/>
                </a:lnTo>
                <a:lnTo>
                  <a:pt x="13783" y="5014"/>
                </a:lnTo>
                <a:lnTo>
                  <a:pt x="13386" y="4926"/>
                </a:lnTo>
                <a:lnTo>
                  <a:pt x="13027" y="4815"/>
                </a:lnTo>
                <a:lnTo>
                  <a:pt x="12725" y="4716"/>
                </a:lnTo>
                <a:lnTo>
                  <a:pt x="12480" y="4606"/>
                </a:lnTo>
                <a:lnTo>
                  <a:pt x="12291" y="4496"/>
                </a:lnTo>
                <a:lnTo>
                  <a:pt x="12197" y="4397"/>
                </a:lnTo>
                <a:lnTo>
                  <a:pt x="12083" y="4286"/>
                </a:lnTo>
                <a:lnTo>
                  <a:pt x="12046" y="4187"/>
                </a:lnTo>
                <a:lnTo>
                  <a:pt x="12008" y="4077"/>
                </a:lnTo>
                <a:lnTo>
                  <a:pt x="12046" y="3967"/>
                </a:lnTo>
                <a:lnTo>
                  <a:pt x="12121" y="3868"/>
                </a:lnTo>
                <a:lnTo>
                  <a:pt x="12197" y="3735"/>
                </a:lnTo>
                <a:lnTo>
                  <a:pt x="12291" y="3614"/>
                </a:lnTo>
                <a:lnTo>
                  <a:pt x="12442" y="3482"/>
                </a:lnTo>
                <a:lnTo>
                  <a:pt x="12631" y="3361"/>
                </a:lnTo>
                <a:lnTo>
                  <a:pt x="13065" y="3085"/>
                </a:lnTo>
                <a:lnTo>
                  <a:pt x="13537" y="2766"/>
                </a:lnTo>
                <a:lnTo>
                  <a:pt x="13783" y="2578"/>
                </a:lnTo>
                <a:lnTo>
                  <a:pt x="13934" y="2380"/>
                </a:lnTo>
                <a:lnTo>
                  <a:pt x="14028" y="2171"/>
                </a:lnTo>
                <a:lnTo>
                  <a:pt x="14104" y="1961"/>
                </a:lnTo>
                <a:lnTo>
                  <a:pt x="14104" y="1730"/>
                </a:lnTo>
                <a:lnTo>
                  <a:pt x="14066" y="1498"/>
                </a:lnTo>
                <a:lnTo>
                  <a:pt x="13972" y="1267"/>
                </a:lnTo>
                <a:lnTo>
                  <a:pt x="13820" y="1057"/>
                </a:lnTo>
                <a:lnTo>
                  <a:pt x="13594" y="837"/>
                </a:lnTo>
                <a:lnTo>
                  <a:pt x="13386" y="628"/>
                </a:lnTo>
                <a:lnTo>
                  <a:pt x="13103" y="462"/>
                </a:lnTo>
                <a:lnTo>
                  <a:pt x="12763" y="308"/>
                </a:lnTo>
                <a:lnTo>
                  <a:pt x="12404" y="187"/>
                </a:lnTo>
                <a:lnTo>
                  <a:pt x="12008" y="77"/>
                </a:lnTo>
                <a:lnTo>
                  <a:pt x="11574" y="33"/>
                </a:lnTo>
                <a:lnTo>
                  <a:pt x="11102" y="11"/>
                </a:lnTo>
                <a:lnTo>
                  <a:pt x="10667" y="11"/>
                </a:lnTo>
                <a:lnTo>
                  <a:pt x="10233" y="77"/>
                </a:lnTo>
                <a:lnTo>
                  <a:pt x="9837" y="187"/>
                </a:lnTo>
                <a:lnTo>
                  <a:pt x="9440" y="286"/>
                </a:lnTo>
                <a:lnTo>
                  <a:pt x="9062" y="462"/>
                </a:lnTo>
                <a:lnTo>
                  <a:pt x="8741" y="628"/>
                </a:lnTo>
                <a:lnTo>
                  <a:pt x="8458" y="815"/>
                </a:lnTo>
                <a:lnTo>
                  <a:pt x="8232" y="1035"/>
                </a:lnTo>
                <a:lnTo>
                  <a:pt x="8062" y="1245"/>
                </a:lnTo>
                <a:lnTo>
                  <a:pt x="7911" y="1476"/>
                </a:lnTo>
                <a:lnTo>
                  <a:pt x="7835" y="1708"/>
                </a:lnTo>
                <a:lnTo>
                  <a:pt x="7797" y="1961"/>
                </a:lnTo>
                <a:lnTo>
                  <a:pt x="7835" y="2193"/>
                </a:lnTo>
                <a:lnTo>
                  <a:pt x="7948" y="2402"/>
                </a:lnTo>
                <a:lnTo>
                  <a:pt x="8062" y="2534"/>
                </a:lnTo>
                <a:lnTo>
                  <a:pt x="8175" y="2644"/>
                </a:lnTo>
                <a:lnTo>
                  <a:pt x="8269" y="2744"/>
                </a:lnTo>
                <a:lnTo>
                  <a:pt x="8420" y="2832"/>
                </a:lnTo>
                <a:lnTo>
                  <a:pt x="8704" y="3019"/>
                </a:lnTo>
                <a:lnTo>
                  <a:pt x="8968" y="3206"/>
                </a:lnTo>
                <a:lnTo>
                  <a:pt x="9138" y="3405"/>
                </a:lnTo>
                <a:lnTo>
                  <a:pt x="9327" y="3570"/>
                </a:lnTo>
                <a:lnTo>
                  <a:pt x="9440" y="3735"/>
                </a:lnTo>
                <a:lnTo>
                  <a:pt x="9516" y="3890"/>
                </a:lnTo>
                <a:lnTo>
                  <a:pt x="9534" y="4033"/>
                </a:lnTo>
                <a:lnTo>
                  <a:pt x="9534" y="4165"/>
                </a:lnTo>
                <a:lnTo>
                  <a:pt x="9516" y="4286"/>
                </a:lnTo>
                <a:lnTo>
                  <a:pt x="9440" y="4397"/>
                </a:lnTo>
                <a:lnTo>
                  <a:pt x="9327" y="4496"/>
                </a:lnTo>
                <a:lnTo>
                  <a:pt x="9176" y="4562"/>
                </a:lnTo>
                <a:lnTo>
                  <a:pt x="9006" y="4628"/>
                </a:lnTo>
                <a:lnTo>
                  <a:pt x="8779" y="4694"/>
                </a:lnTo>
                <a:lnTo>
                  <a:pt x="8534" y="4716"/>
                </a:lnTo>
                <a:lnTo>
                  <a:pt x="8232" y="4716"/>
                </a:lnTo>
                <a:lnTo>
                  <a:pt x="7118" y="4738"/>
                </a:lnTo>
                <a:lnTo>
                  <a:pt x="5947" y="4771"/>
                </a:lnTo>
                <a:lnTo>
                  <a:pt x="4795" y="4815"/>
                </a:lnTo>
                <a:lnTo>
                  <a:pt x="3681" y="4860"/>
                </a:lnTo>
                <a:lnTo>
                  <a:pt x="2662" y="4882"/>
                </a:lnTo>
                <a:lnTo>
                  <a:pt x="1755" y="4882"/>
                </a:lnTo>
                <a:lnTo>
                  <a:pt x="1359" y="4860"/>
                </a:lnTo>
                <a:lnTo>
                  <a:pt x="981" y="4837"/>
                </a:lnTo>
                <a:lnTo>
                  <a:pt x="698" y="4771"/>
                </a:lnTo>
                <a:lnTo>
                  <a:pt x="453" y="4716"/>
                </a:lnTo>
                <a:lnTo>
                  <a:pt x="453" y="5322"/>
                </a:lnTo>
                <a:lnTo>
                  <a:pt x="453" y="6083"/>
                </a:lnTo>
                <a:lnTo>
                  <a:pt x="453" y="6909"/>
                </a:lnTo>
                <a:lnTo>
                  <a:pt x="453" y="7780"/>
                </a:lnTo>
                <a:lnTo>
                  <a:pt x="453" y="8606"/>
                </a:lnTo>
                <a:lnTo>
                  <a:pt x="453" y="9345"/>
                </a:lnTo>
                <a:lnTo>
                  <a:pt x="453" y="9918"/>
                </a:lnTo>
                <a:lnTo>
                  <a:pt x="453" y="10282"/>
                </a:lnTo>
                <a:lnTo>
                  <a:pt x="490" y="10381"/>
                </a:lnTo>
                <a:lnTo>
                  <a:pt x="547" y="10491"/>
                </a:lnTo>
                <a:lnTo>
                  <a:pt x="660" y="10590"/>
                </a:lnTo>
                <a:lnTo>
                  <a:pt x="811" y="10700"/>
                </a:lnTo>
                <a:lnTo>
                  <a:pt x="981" y="10811"/>
                </a:lnTo>
                <a:lnTo>
                  <a:pt x="1208" y="10888"/>
                </a:lnTo>
                <a:lnTo>
                  <a:pt x="1453" y="10954"/>
                </a:lnTo>
                <a:lnTo>
                  <a:pt x="1718" y="11020"/>
                </a:lnTo>
                <a:lnTo>
                  <a:pt x="1963" y="11064"/>
                </a:lnTo>
                <a:lnTo>
                  <a:pt x="2265" y="11086"/>
                </a:lnTo>
                <a:lnTo>
                  <a:pt x="2548" y="11064"/>
                </a:lnTo>
                <a:lnTo>
                  <a:pt x="2794" y="11042"/>
                </a:lnTo>
                <a:lnTo>
                  <a:pt x="3096" y="10976"/>
                </a:lnTo>
                <a:lnTo>
                  <a:pt x="3341" y="10888"/>
                </a:lnTo>
                <a:lnTo>
                  <a:pt x="3606" y="10766"/>
                </a:lnTo>
                <a:lnTo>
                  <a:pt x="3813" y="10590"/>
                </a:lnTo>
                <a:close/>
              </a:path>
            </a:pathLst>
          </a:custGeom>
          <a:solidFill>
            <a:srgbClr val="FFCC99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>
        <p:nvSpPr>
          <p:cNvPr id="24" name="Puzzle1"/>
          <p:cNvSpPr>
            <a:spLocks noEditPoints="1" noChangeArrowheads="1"/>
          </p:cNvSpPr>
          <p:nvPr/>
        </p:nvSpPr>
        <p:spPr bwMode="auto">
          <a:xfrm>
            <a:off x="5242069" y="2548620"/>
            <a:ext cx="1635699" cy="848218"/>
          </a:xfrm>
          <a:custGeom>
            <a:avLst/>
            <a:gdLst>
              <a:gd name="T0" fmla="*/ 16740 w 21600"/>
              <a:gd name="T1" fmla="*/ 21078 h 21600"/>
              <a:gd name="T2" fmla="*/ 16976 w 21600"/>
              <a:gd name="T3" fmla="*/ 521 h 21600"/>
              <a:gd name="T4" fmla="*/ 4725 w 21600"/>
              <a:gd name="T5" fmla="*/ 856 h 21600"/>
              <a:gd name="T6" fmla="*/ 5040 w 21600"/>
              <a:gd name="T7" fmla="*/ 21004 h 21600"/>
              <a:gd name="T8" fmla="*/ 10811 w 21600"/>
              <a:gd name="T9" fmla="*/ 12885 h 21600"/>
              <a:gd name="T10" fmla="*/ 10845 w 21600"/>
              <a:gd name="T11" fmla="*/ 8714 h 21600"/>
              <a:gd name="T12" fmla="*/ 21600 w 21600"/>
              <a:gd name="T13" fmla="*/ 10000 h 21600"/>
              <a:gd name="T14" fmla="*/ 56 w 21600"/>
              <a:gd name="T15" fmla="*/ 10000 h 21600"/>
              <a:gd name="T16" fmla="*/ 6086 w 21600"/>
              <a:gd name="T17" fmla="*/ 2569 h 21600"/>
              <a:gd name="T18" fmla="*/ 16132 w 21600"/>
              <a:gd name="T19" fmla="*/ 19552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9360" y="20836"/>
                </a:moveTo>
                <a:lnTo>
                  <a:pt x="9528" y="20836"/>
                </a:lnTo>
                <a:lnTo>
                  <a:pt x="9686" y="20762"/>
                </a:lnTo>
                <a:lnTo>
                  <a:pt x="9810" y="20687"/>
                </a:lnTo>
                <a:lnTo>
                  <a:pt x="9922" y="20575"/>
                </a:lnTo>
                <a:lnTo>
                  <a:pt x="10012" y="20426"/>
                </a:lnTo>
                <a:lnTo>
                  <a:pt x="10068" y="20296"/>
                </a:lnTo>
                <a:lnTo>
                  <a:pt x="10113" y="20110"/>
                </a:lnTo>
                <a:lnTo>
                  <a:pt x="10136" y="19905"/>
                </a:lnTo>
                <a:lnTo>
                  <a:pt x="10136" y="19682"/>
                </a:lnTo>
                <a:lnTo>
                  <a:pt x="10113" y="19440"/>
                </a:lnTo>
                <a:lnTo>
                  <a:pt x="10068" y="19142"/>
                </a:lnTo>
                <a:lnTo>
                  <a:pt x="10012" y="18900"/>
                </a:lnTo>
                <a:lnTo>
                  <a:pt x="9900" y="18620"/>
                </a:lnTo>
                <a:lnTo>
                  <a:pt x="9787" y="18285"/>
                </a:lnTo>
                <a:lnTo>
                  <a:pt x="9641" y="17968"/>
                </a:lnTo>
                <a:lnTo>
                  <a:pt x="9472" y="17652"/>
                </a:lnTo>
                <a:lnTo>
                  <a:pt x="9382" y="17466"/>
                </a:lnTo>
                <a:lnTo>
                  <a:pt x="9315" y="17298"/>
                </a:lnTo>
                <a:lnTo>
                  <a:pt x="9258" y="17112"/>
                </a:lnTo>
                <a:lnTo>
                  <a:pt x="9191" y="16926"/>
                </a:lnTo>
                <a:lnTo>
                  <a:pt x="9123" y="16535"/>
                </a:lnTo>
                <a:lnTo>
                  <a:pt x="9101" y="16144"/>
                </a:lnTo>
                <a:lnTo>
                  <a:pt x="9101" y="15753"/>
                </a:lnTo>
                <a:lnTo>
                  <a:pt x="9168" y="15362"/>
                </a:lnTo>
                <a:lnTo>
                  <a:pt x="9236" y="14971"/>
                </a:lnTo>
                <a:lnTo>
                  <a:pt x="9360" y="14580"/>
                </a:lnTo>
                <a:lnTo>
                  <a:pt x="9495" y="14244"/>
                </a:lnTo>
                <a:lnTo>
                  <a:pt x="9663" y="13891"/>
                </a:lnTo>
                <a:lnTo>
                  <a:pt x="9855" y="13611"/>
                </a:lnTo>
                <a:lnTo>
                  <a:pt x="10068" y="13351"/>
                </a:lnTo>
                <a:lnTo>
                  <a:pt x="10293" y="13146"/>
                </a:lnTo>
                <a:lnTo>
                  <a:pt x="10552" y="12997"/>
                </a:lnTo>
                <a:lnTo>
                  <a:pt x="10811" y="12885"/>
                </a:lnTo>
                <a:lnTo>
                  <a:pt x="11069" y="12866"/>
                </a:lnTo>
                <a:lnTo>
                  <a:pt x="11351" y="12885"/>
                </a:lnTo>
                <a:lnTo>
                  <a:pt x="11610" y="12997"/>
                </a:lnTo>
                <a:lnTo>
                  <a:pt x="11846" y="13183"/>
                </a:lnTo>
                <a:lnTo>
                  <a:pt x="12060" y="13388"/>
                </a:lnTo>
                <a:lnTo>
                  <a:pt x="12251" y="13648"/>
                </a:lnTo>
                <a:lnTo>
                  <a:pt x="12419" y="13928"/>
                </a:lnTo>
                <a:lnTo>
                  <a:pt x="12555" y="14244"/>
                </a:lnTo>
                <a:lnTo>
                  <a:pt x="12690" y="14617"/>
                </a:lnTo>
                <a:lnTo>
                  <a:pt x="12768" y="15008"/>
                </a:lnTo>
                <a:lnTo>
                  <a:pt x="12836" y="15399"/>
                </a:lnTo>
                <a:lnTo>
                  <a:pt x="12858" y="15753"/>
                </a:lnTo>
                <a:lnTo>
                  <a:pt x="12858" y="16144"/>
                </a:lnTo>
                <a:lnTo>
                  <a:pt x="12813" y="16535"/>
                </a:lnTo>
                <a:lnTo>
                  <a:pt x="12746" y="16888"/>
                </a:lnTo>
                <a:lnTo>
                  <a:pt x="12667" y="17224"/>
                </a:lnTo>
                <a:lnTo>
                  <a:pt x="12510" y="17503"/>
                </a:lnTo>
                <a:lnTo>
                  <a:pt x="12228" y="18043"/>
                </a:lnTo>
                <a:lnTo>
                  <a:pt x="11970" y="18546"/>
                </a:lnTo>
                <a:lnTo>
                  <a:pt x="11868" y="18751"/>
                </a:lnTo>
                <a:lnTo>
                  <a:pt x="11778" y="18974"/>
                </a:lnTo>
                <a:lnTo>
                  <a:pt x="11711" y="19179"/>
                </a:lnTo>
                <a:lnTo>
                  <a:pt x="11666" y="19365"/>
                </a:lnTo>
                <a:lnTo>
                  <a:pt x="11632" y="19570"/>
                </a:lnTo>
                <a:lnTo>
                  <a:pt x="11632" y="19756"/>
                </a:lnTo>
                <a:lnTo>
                  <a:pt x="11632" y="19942"/>
                </a:lnTo>
                <a:lnTo>
                  <a:pt x="11643" y="20110"/>
                </a:lnTo>
                <a:lnTo>
                  <a:pt x="11711" y="20296"/>
                </a:lnTo>
                <a:lnTo>
                  <a:pt x="11801" y="20464"/>
                </a:lnTo>
                <a:lnTo>
                  <a:pt x="11891" y="20650"/>
                </a:lnTo>
                <a:lnTo>
                  <a:pt x="12037" y="20836"/>
                </a:lnTo>
                <a:lnTo>
                  <a:pt x="12206" y="21004"/>
                </a:lnTo>
                <a:lnTo>
                  <a:pt x="12419" y="21190"/>
                </a:lnTo>
                <a:lnTo>
                  <a:pt x="12667" y="21320"/>
                </a:lnTo>
                <a:lnTo>
                  <a:pt x="12960" y="21432"/>
                </a:lnTo>
                <a:lnTo>
                  <a:pt x="13286" y="21544"/>
                </a:lnTo>
                <a:lnTo>
                  <a:pt x="13612" y="21655"/>
                </a:lnTo>
                <a:lnTo>
                  <a:pt x="13983" y="21693"/>
                </a:lnTo>
                <a:lnTo>
                  <a:pt x="14343" y="21730"/>
                </a:lnTo>
                <a:lnTo>
                  <a:pt x="14715" y="21730"/>
                </a:lnTo>
                <a:lnTo>
                  <a:pt x="15075" y="21730"/>
                </a:lnTo>
                <a:lnTo>
                  <a:pt x="15446" y="21655"/>
                </a:lnTo>
                <a:lnTo>
                  <a:pt x="15794" y="21581"/>
                </a:lnTo>
                <a:lnTo>
                  <a:pt x="16132" y="21432"/>
                </a:lnTo>
                <a:lnTo>
                  <a:pt x="16458" y="21302"/>
                </a:lnTo>
                <a:lnTo>
                  <a:pt x="16740" y="21078"/>
                </a:lnTo>
                <a:lnTo>
                  <a:pt x="16976" y="20836"/>
                </a:lnTo>
                <a:lnTo>
                  <a:pt x="17043" y="20650"/>
                </a:lnTo>
                <a:lnTo>
                  <a:pt x="17088" y="20426"/>
                </a:lnTo>
                <a:lnTo>
                  <a:pt x="17133" y="20222"/>
                </a:lnTo>
                <a:lnTo>
                  <a:pt x="17156" y="19980"/>
                </a:lnTo>
                <a:lnTo>
                  <a:pt x="17167" y="19477"/>
                </a:lnTo>
                <a:lnTo>
                  <a:pt x="17167" y="18974"/>
                </a:lnTo>
                <a:lnTo>
                  <a:pt x="17156" y="18397"/>
                </a:lnTo>
                <a:lnTo>
                  <a:pt x="17111" y="17820"/>
                </a:lnTo>
                <a:lnTo>
                  <a:pt x="17066" y="17261"/>
                </a:lnTo>
                <a:lnTo>
                  <a:pt x="16998" y="16646"/>
                </a:lnTo>
                <a:lnTo>
                  <a:pt x="16852" y="15511"/>
                </a:lnTo>
                <a:lnTo>
                  <a:pt x="16740" y="14393"/>
                </a:lnTo>
                <a:lnTo>
                  <a:pt x="16717" y="13928"/>
                </a:lnTo>
                <a:lnTo>
                  <a:pt x="16695" y="13462"/>
                </a:lnTo>
                <a:lnTo>
                  <a:pt x="16717" y="13071"/>
                </a:lnTo>
                <a:lnTo>
                  <a:pt x="16785" y="12755"/>
                </a:lnTo>
                <a:lnTo>
                  <a:pt x="16852" y="12419"/>
                </a:lnTo>
                <a:lnTo>
                  <a:pt x="16953" y="12140"/>
                </a:lnTo>
                <a:lnTo>
                  <a:pt x="17088" y="11898"/>
                </a:lnTo>
                <a:lnTo>
                  <a:pt x="17212" y="11675"/>
                </a:lnTo>
                <a:lnTo>
                  <a:pt x="17370" y="11470"/>
                </a:lnTo>
                <a:lnTo>
                  <a:pt x="17516" y="11284"/>
                </a:lnTo>
                <a:lnTo>
                  <a:pt x="17696" y="11135"/>
                </a:lnTo>
                <a:lnTo>
                  <a:pt x="17865" y="11042"/>
                </a:lnTo>
                <a:lnTo>
                  <a:pt x="18033" y="10930"/>
                </a:lnTo>
                <a:lnTo>
                  <a:pt x="18213" y="10893"/>
                </a:lnTo>
                <a:lnTo>
                  <a:pt x="18382" y="10893"/>
                </a:lnTo>
                <a:lnTo>
                  <a:pt x="18551" y="10967"/>
                </a:lnTo>
                <a:lnTo>
                  <a:pt x="18708" y="11042"/>
                </a:lnTo>
                <a:lnTo>
                  <a:pt x="18855" y="11172"/>
                </a:lnTo>
                <a:lnTo>
                  <a:pt x="19012" y="11358"/>
                </a:lnTo>
                <a:lnTo>
                  <a:pt x="19136" y="11600"/>
                </a:lnTo>
                <a:lnTo>
                  <a:pt x="19271" y="11861"/>
                </a:lnTo>
                <a:lnTo>
                  <a:pt x="19440" y="12028"/>
                </a:lnTo>
                <a:lnTo>
                  <a:pt x="19608" y="12177"/>
                </a:lnTo>
                <a:lnTo>
                  <a:pt x="19822" y="12289"/>
                </a:lnTo>
                <a:lnTo>
                  <a:pt x="20025" y="12289"/>
                </a:lnTo>
                <a:lnTo>
                  <a:pt x="20238" y="12289"/>
                </a:lnTo>
                <a:lnTo>
                  <a:pt x="20452" y="12215"/>
                </a:lnTo>
                <a:lnTo>
                  <a:pt x="20643" y="12103"/>
                </a:lnTo>
                <a:lnTo>
                  <a:pt x="20846" y="11973"/>
                </a:lnTo>
                <a:lnTo>
                  <a:pt x="21037" y="11786"/>
                </a:lnTo>
                <a:lnTo>
                  <a:pt x="21206" y="11563"/>
                </a:lnTo>
                <a:lnTo>
                  <a:pt x="21363" y="11321"/>
                </a:lnTo>
                <a:lnTo>
                  <a:pt x="21465" y="11079"/>
                </a:lnTo>
                <a:lnTo>
                  <a:pt x="21577" y="10744"/>
                </a:lnTo>
                <a:lnTo>
                  <a:pt x="21622" y="10427"/>
                </a:lnTo>
                <a:lnTo>
                  <a:pt x="21645" y="10111"/>
                </a:lnTo>
                <a:lnTo>
                  <a:pt x="21622" y="9608"/>
                </a:lnTo>
                <a:lnTo>
                  <a:pt x="21577" y="9142"/>
                </a:lnTo>
                <a:lnTo>
                  <a:pt x="21465" y="8751"/>
                </a:lnTo>
                <a:lnTo>
                  <a:pt x="21363" y="8397"/>
                </a:lnTo>
                <a:lnTo>
                  <a:pt x="21206" y="8062"/>
                </a:lnTo>
                <a:lnTo>
                  <a:pt x="21037" y="7820"/>
                </a:lnTo>
                <a:lnTo>
                  <a:pt x="20846" y="7597"/>
                </a:lnTo>
                <a:lnTo>
                  <a:pt x="20643" y="7429"/>
                </a:lnTo>
                <a:lnTo>
                  <a:pt x="20452" y="7317"/>
                </a:lnTo>
                <a:lnTo>
                  <a:pt x="20238" y="7206"/>
                </a:lnTo>
                <a:lnTo>
                  <a:pt x="20025" y="7168"/>
                </a:lnTo>
                <a:lnTo>
                  <a:pt x="19822" y="7206"/>
                </a:lnTo>
                <a:lnTo>
                  <a:pt x="19608" y="7243"/>
                </a:lnTo>
                <a:lnTo>
                  <a:pt x="19440" y="7355"/>
                </a:lnTo>
                <a:lnTo>
                  <a:pt x="19271" y="7504"/>
                </a:lnTo>
                <a:lnTo>
                  <a:pt x="19136" y="7708"/>
                </a:lnTo>
                <a:lnTo>
                  <a:pt x="19012" y="7895"/>
                </a:lnTo>
                <a:lnTo>
                  <a:pt x="18832" y="8025"/>
                </a:lnTo>
                <a:lnTo>
                  <a:pt x="18663" y="8174"/>
                </a:lnTo>
                <a:lnTo>
                  <a:pt x="18472" y="8248"/>
                </a:lnTo>
                <a:lnTo>
                  <a:pt x="18270" y="8286"/>
                </a:lnTo>
                <a:lnTo>
                  <a:pt x="18078" y="8323"/>
                </a:lnTo>
                <a:lnTo>
                  <a:pt x="17887" y="8323"/>
                </a:lnTo>
                <a:lnTo>
                  <a:pt x="17696" y="8248"/>
                </a:lnTo>
                <a:lnTo>
                  <a:pt x="17493" y="8174"/>
                </a:lnTo>
                <a:lnTo>
                  <a:pt x="17302" y="8062"/>
                </a:lnTo>
                <a:lnTo>
                  <a:pt x="17133" y="7969"/>
                </a:lnTo>
                <a:lnTo>
                  <a:pt x="16976" y="7783"/>
                </a:lnTo>
                <a:lnTo>
                  <a:pt x="16852" y="7597"/>
                </a:lnTo>
                <a:lnTo>
                  <a:pt x="16740" y="7429"/>
                </a:lnTo>
                <a:lnTo>
                  <a:pt x="16672" y="7168"/>
                </a:lnTo>
                <a:lnTo>
                  <a:pt x="16638" y="6926"/>
                </a:lnTo>
                <a:lnTo>
                  <a:pt x="16616" y="6498"/>
                </a:lnTo>
                <a:lnTo>
                  <a:pt x="16616" y="5772"/>
                </a:lnTo>
                <a:lnTo>
                  <a:pt x="16650" y="4915"/>
                </a:lnTo>
                <a:lnTo>
                  <a:pt x="16695" y="3928"/>
                </a:lnTo>
                <a:lnTo>
                  <a:pt x="16762" y="2960"/>
                </a:lnTo>
                <a:lnTo>
                  <a:pt x="16830" y="1992"/>
                </a:lnTo>
                <a:lnTo>
                  <a:pt x="16908" y="1173"/>
                </a:lnTo>
                <a:lnTo>
                  <a:pt x="16976" y="521"/>
                </a:lnTo>
                <a:lnTo>
                  <a:pt x="16953" y="521"/>
                </a:lnTo>
                <a:lnTo>
                  <a:pt x="16931" y="521"/>
                </a:lnTo>
                <a:lnTo>
                  <a:pt x="16267" y="484"/>
                </a:lnTo>
                <a:lnTo>
                  <a:pt x="15637" y="428"/>
                </a:lnTo>
                <a:lnTo>
                  <a:pt x="15063" y="353"/>
                </a:lnTo>
                <a:lnTo>
                  <a:pt x="14523" y="279"/>
                </a:lnTo>
                <a:lnTo>
                  <a:pt x="14040" y="167"/>
                </a:lnTo>
                <a:lnTo>
                  <a:pt x="13635" y="93"/>
                </a:lnTo>
                <a:lnTo>
                  <a:pt x="13331" y="18"/>
                </a:lnTo>
                <a:lnTo>
                  <a:pt x="13117" y="18"/>
                </a:lnTo>
                <a:lnTo>
                  <a:pt x="12982" y="18"/>
                </a:lnTo>
                <a:lnTo>
                  <a:pt x="12858" y="130"/>
                </a:lnTo>
                <a:lnTo>
                  <a:pt x="12723" y="279"/>
                </a:lnTo>
                <a:lnTo>
                  <a:pt x="12622" y="446"/>
                </a:lnTo>
                <a:lnTo>
                  <a:pt x="12510" y="670"/>
                </a:lnTo>
                <a:lnTo>
                  <a:pt x="12419" y="912"/>
                </a:lnTo>
                <a:lnTo>
                  <a:pt x="12363" y="1210"/>
                </a:lnTo>
                <a:lnTo>
                  <a:pt x="12318" y="1526"/>
                </a:lnTo>
                <a:lnTo>
                  <a:pt x="12273" y="1843"/>
                </a:lnTo>
                <a:lnTo>
                  <a:pt x="12251" y="2215"/>
                </a:lnTo>
                <a:lnTo>
                  <a:pt x="12273" y="2532"/>
                </a:lnTo>
                <a:lnTo>
                  <a:pt x="12318" y="2886"/>
                </a:lnTo>
                <a:lnTo>
                  <a:pt x="12386" y="3240"/>
                </a:lnTo>
                <a:lnTo>
                  <a:pt x="12464" y="3556"/>
                </a:lnTo>
                <a:lnTo>
                  <a:pt x="12577" y="3891"/>
                </a:lnTo>
                <a:lnTo>
                  <a:pt x="12746" y="4171"/>
                </a:lnTo>
                <a:lnTo>
                  <a:pt x="12926" y="4487"/>
                </a:lnTo>
                <a:lnTo>
                  <a:pt x="13050" y="4860"/>
                </a:lnTo>
                <a:lnTo>
                  <a:pt x="13162" y="5251"/>
                </a:lnTo>
                <a:lnTo>
                  <a:pt x="13218" y="5604"/>
                </a:lnTo>
                <a:lnTo>
                  <a:pt x="13263" y="5995"/>
                </a:lnTo>
                <a:lnTo>
                  <a:pt x="13241" y="6386"/>
                </a:lnTo>
                <a:lnTo>
                  <a:pt x="13218" y="6740"/>
                </a:lnTo>
                <a:lnTo>
                  <a:pt x="13139" y="7094"/>
                </a:lnTo>
                <a:lnTo>
                  <a:pt x="13050" y="7429"/>
                </a:lnTo>
                <a:lnTo>
                  <a:pt x="12903" y="7746"/>
                </a:lnTo>
                <a:lnTo>
                  <a:pt x="12723" y="8025"/>
                </a:lnTo>
                <a:lnTo>
                  <a:pt x="12532" y="8286"/>
                </a:lnTo>
                <a:lnTo>
                  <a:pt x="12318" y="8491"/>
                </a:lnTo>
                <a:lnTo>
                  <a:pt x="12060" y="8677"/>
                </a:lnTo>
                <a:lnTo>
                  <a:pt x="11756" y="8788"/>
                </a:lnTo>
                <a:lnTo>
                  <a:pt x="11452" y="8826"/>
                </a:lnTo>
                <a:lnTo>
                  <a:pt x="11283" y="8826"/>
                </a:lnTo>
                <a:lnTo>
                  <a:pt x="11126" y="8826"/>
                </a:lnTo>
                <a:lnTo>
                  <a:pt x="11002" y="8788"/>
                </a:lnTo>
                <a:lnTo>
                  <a:pt x="10845" y="8714"/>
                </a:lnTo>
                <a:lnTo>
                  <a:pt x="10721" y="8640"/>
                </a:lnTo>
                <a:lnTo>
                  <a:pt x="10608" y="8565"/>
                </a:lnTo>
                <a:lnTo>
                  <a:pt x="10485" y="8453"/>
                </a:lnTo>
                <a:lnTo>
                  <a:pt x="10372" y="8323"/>
                </a:lnTo>
                <a:lnTo>
                  <a:pt x="10181" y="8062"/>
                </a:lnTo>
                <a:lnTo>
                  <a:pt x="10035" y="7746"/>
                </a:lnTo>
                <a:lnTo>
                  <a:pt x="9900" y="7392"/>
                </a:lnTo>
                <a:lnTo>
                  <a:pt x="9787" y="7001"/>
                </a:lnTo>
                <a:lnTo>
                  <a:pt x="9731" y="6610"/>
                </a:lnTo>
                <a:lnTo>
                  <a:pt x="9686" y="6219"/>
                </a:lnTo>
                <a:lnTo>
                  <a:pt x="9663" y="5772"/>
                </a:lnTo>
                <a:lnTo>
                  <a:pt x="9686" y="5381"/>
                </a:lnTo>
                <a:lnTo>
                  <a:pt x="9753" y="4990"/>
                </a:lnTo>
                <a:lnTo>
                  <a:pt x="9832" y="4636"/>
                </a:lnTo>
                <a:lnTo>
                  <a:pt x="9945" y="4320"/>
                </a:lnTo>
                <a:lnTo>
                  <a:pt x="10068" y="4022"/>
                </a:lnTo>
                <a:lnTo>
                  <a:pt x="10203" y="3817"/>
                </a:lnTo>
                <a:lnTo>
                  <a:pt x="10316" y="3593"/>
                </a:lnTo>
                <a:lnTo>
                  <a:pt x="10395" y="3351"/>
                </a:lnTo>
                <a:lnTo>
                  <a:pt x="10462" y="3109"/>
                </a:lnTo>
                <a:lnTo>
                  <a:pt x="10507" y="2848"/>
                </a:lnTo>
                <a:lnTo>
                  <a:pt x="10530" y="2606"/>
                </a:lnTo>
                <a:lnTo>
                  <a:pt x="10507" y="2346"/>
                </a:lnTo>
                <a:lnTo>
                  <a:pt x="10462" y="2141"/>
                </a:lnTo>
                <a:lnTo>
                  <a:pt x="10395" y="1880"/>
                </a:lnTo>
                <a:lnTo>
                  <a:pt x="10293" y="1638"/>
                </a:lnTo>
                <a:lnTo>
                  <a:pt x="10158" y="1415"/>
                </a:lnTo>
                <a:lnTo>
                  <a:pt x="9967" y="1210"/>
                </a:lnTo>
                <a:lnTo>
                  <a:pt x="9753" y="986"/>
                </a:lnTo>
                <a:lnTo>
                  <a:pt x="9495" y="819"/>
                </a:lnTo>
                <a:lnTo>
                  <a:pt x="9191" y="670"/>
                </a:lnTo>
                <a:lnTo>
                  <a:pt x="8842" y="521"/>
                </a:lnTo>
                <a:lnTo>
                  <a:pt x="8471" y="446"/>
                </a:lnTo>
                <a:lnTo>
                  <a:pt x="7998" y="428"/>
                </a:lnTo>
                <a:lnTo>
                  <a:pt x="7413" y="428"/>
                </a:lnTo>
                <a:lnTo>
                  <a:pt x="6817" y="446"/>
                </a:lnTo>
                <a:lnTo>
                  <a:pt x="6187" y="521"/>
                </a:lnTo>
                <a:lnTo>
                  <a:pt x="5602" y="633"/>
                </a:lnTo>
                <a:lnTo>
                  <a:pt x="5107" y="744"/>
                </a:lnTo>
                <a:lnTo>
                  <a:pt x="4725" y="856"/>
                </a:lnTo>
                <a:lnTo>
                  <a:pt x="4848" y="1564"/>
                </a:lnTo>
                <a:lnTo>
                  <a:pt x="5028" y="2495"/>
                </a:lnTo>
                <a:lnTo>
                  <a:pt x="5175" y="3556"/>
                </a:lnTo>
                <a:lnTo>
                  <a:pt x="5298" y="4673"/>
                </a:lnTo>
                <a:lnTo>
                  <a:pt x="5343" y="5213"/>
                </a:lnTo>
                <a:lnTo>
                  <a:pt x="5388" y="5753"/>
                </a:lnTo>
                <a:lnTo>
                  <a:pt x="5411" y="6275"/>
                </a:lnTo>
                <a:lnTo>
                  <a:pt x="5411" y="6740"/>
                </a:lnTo>
                <a:lnTo>
                  <a:pt x="5366" y="7168"/>
                </a:lnTo>
                <a:lnTo>
                  <a:pt x="5321" y="7541"/>
                </a:lnTo>
                <a:lnTo>
                  <a:pt x="5287" y="7708"/>
                </a:lnTo>
                <a:lnTo>
                  <a:pt x="5242" y="7857"/>
                </a:lnTo>
                <a:lnTo>
                  <a:pt x="5197" y="7969"/>
                </a:lnTo>
                <a:lnTo>
                  <a:pt x="5130" y="8062"/>
                </a:lnTo>
                <a:lnTo>
                  <a:pt x="5006" y="8248"/>
                </a:lnTo>
                <a:lnTo>
                  <a:pt x="4848" y="8397"/>
                </a:lnTo>
                <a:lnTo>
                  <a:pt x="4725" y="8528"/>
                </a:lnTo>
                <a:lnTo>
                  <a:pt x="4567" y="8640"/>
                </a:lnTo>
                <a:lnTo>
                  <a:pt x="4421" y="8714"/>
                </a:lnTo>
                <a:lnTo>
                  <a:pt x="4263" y="8751"/>
                </a:lnTo>
                <a:lnTo>
                  <a:pt x="4095" y="8788"/>
                </a:lnTo>
                <a:lnTo>
                  <a:pt x="3948" y="8788"/>
                </a:lnTo>
                <a:lnTo>
                  <a:pt x="3791" y="8751"/>
                </a:lnTo>
                <a:lnTo>
                  <a:pt x="3667" y="8714"/>
                </a:lnTo>
                <a:lnTo>
                  <a:pt x="3510" y="8677"/>
                </a:lnTo>
                <a:lnTo>
                  <a:pt x="3386" y="8602"/>
                </a:lnTo>
                <a:lnTo>
                  <a:pt x="3251" y="8491"/>
                </a:lnTo>
                <a:lnTo>
                  <a:pt x="3127" y="8360"/>
                </a:lnTo>
                <a:lnTo>
                  <a:pt x="3015" y="8248"/>
                </a:lnTo>
                <a:lnTo>
                  <a:pt x="2925" y="8062"/>
                </a:lnTo>
                <a:lnTo>
                  <a:pt x="2778" y="7857"/>
                </a:lnTo>
                <a:lnTo>
                  <a:pt x="2610" y="7671"/>
                </a:lnTo>
                <a:lnTo>
                  <a:pt x="2407" y="7541"/>
                </a:lnTo>
                <a:lnTo>
                  <a:pt x="2171" y="7466"/>
                </a:lnTo>
                <a:lnTo>
                  <a:pt x="1957" y="7429"/>
                </a:lnTo>
                <a:lnTo>
                  <a:pt x="1698" y="7429"/>
                </a:lnTo>
                <a:lnTo>
                  <a:pt x="1462" y="7466"/>
                </a:lnTo>
                <a:lnTo>
                  <a:pt x="1226" y="7559"/>
                </a:lnTo>
                <a:lnTo>
                  <a:pt x="989" y="7708"/>
                </a:lnTo>
                <a:lnTo>
                  <a:pt x="776" y="7932"/>
                </a:lnTo>
                <a:lnTo>
                  <a:pt x="551" y="8211"/>
                </a:lnTo>
                <a:lnTo>
                  <a:pt x="382" y="8528"/>
                </a:lnTo>
                <a:lnTo>
                  <a:pt x="315" y="8714"/>
                </a:lnTo>
                <a:lnTo>
                  <a:pt x="236" y="8919"/>
                </a:lnTo>
                <a:lnTo>
                  <a:pt x="191" y="9142"/>
                </a:lnTo>
                <a:lnTo>
                  <a:pt x="123" y="9347"/>
                </a:lnTo>
                <a:lnTo>
                  <a:pt x="78" y="9608"/>
                </a:lnTo>
                <a:lnTo>
                  <a:pt x="56" y="9887"/>
                </a:lnTo>
                <a:lnTo>
                  <a:pt x="33" y="10185"/>
                </a:lnTo>
                <a:lnTo>
                  <a:pt x="33" y="10464"/>
                </a:lnTo>
                <a:lnTo>
                  <a:pt x="33" y="10706"/>
                </a:lnTo>
                <a:lnTo>
                  <a:pt x="56" y="10967"/>
                </a:lnTo>
                <a:lnTo>
                  <a:pt x="78" y="11172"/>
                </a:lnTo>
                <a:lnTo>
                  <a:pt x="123" y="11395"/>
                </a:lnTo>
                <a:lnTo>
                  <a:pt x="168" y="11600"/>
                </a:lnTo>
                <a:lnTo>
                  <a:pt x="236" y="11786"/>
                </a:lnTo>
                <a:lnTo>
                  <a:pt x="292" y="11973"/>
                </a:lnTo>
                <a:lnTo>
                  <a:pt x="382" y="12140"/>
                </a:lnTo>
                <a:lnTo>
                  <a:pt x="540" y="12419"/>
                </a:lnTo>
                <a:lnTo>
                  <a:pt x="731" y="12680"/>
                </a:lnTo>
                <a:lnTo>
                  <a:pt x="944" y="12866"/>
                </a:lnTo>
                <a:lnTo>
                  <a:pt x="1158" y="12997"/>
                </a:lnTo>
                <a:lnTo>
                  <a:pt x="1395" y="13108"/>
                </a:lnTo>
                <a:lnTo>
                  <a:pt x="1608" y="13183"/>
                </a:lnTo>
                <a:lnTo>
                  <a:pt x="1856" y="13183"/>
                </a:lnTo>
                <a:lnTo>
                  <a:pt x="2070" y="13146"/>
                </a:lnTo>
                <a:lnTo>
                  <a:pt x="2261" y="13071"/>
                </a:lnTo>
                <a:lnTo>
                  <a:pt x="2430" y="12960"/>
                </a:lnTo>
                <a:lnTo>
                  <a:pt x="2587" y="12792"/>
                </a:lnTo>
                <a:lnTo>
                  <a:pt x="2688" y="12606"/>
                </a:lnTo>
                <a:lnTo>
                  <a:pt x="2801" y="12419"/>
                </a:lnTo>
                <a:lnTo>
                  <a:pt x="2925" y="12289"/>
                </a:lnTo>
                <a:lnTo>
                  <a:pt x="3082" y="12177"/>
                </a:lnTo>
                <a:lnTo>
                  <a:pt x="3228" y="12103"/>
                </a:lnTo>
                <a:lnTo>
                  <a:pt x="3408" y="12103"/>
                </a:lnTo>
                <a:lnTo>
                  <a:pt x="3577" y="12103"/>
                </a:lnTo>
                <a:lnTo>
                  <a:pt x="3723" y="12177"/>
                </a:lnTo>
                <a:lnTo>
                  <a:pt x="3903" y="12252"/>
                </a:lnTo>
                <a:lnTo>
                  <a:pt x="4072" y="12364"/>
                </a:lnTo>
                <a:lnTo>
                  <a:pt x="4230" y="12494"/>
                </a:lnTo>
                <a:lnTo>
                  <a:pt x="4353" y="12643"/>
                </a:lnTo>
                <a:lnTo>
                  <a:pt x="4488" y="12829"/>
                </a:lnTo>
                <a:lnTo>
                  <a:pt x="4567" y="13034"/>
                </a:lnTo>
                <a:lnTo>
                  <a:pt x="4657" y="13257"/>
                </a:lnTo>
                <a:lnTo>
                  <a:pt x="4702" y="13462"/>
                </a:lnTo>
                <a:lnTo>
                  <a:pt x="4725" y="13686"/>
                </a:lnTo>
                <a:lnTo>
                  <a:pt x="4702" y="14282"/>
                </a:lnTo>
                <a:lnTo>
                  <a:pt x="4657" y="15045"/>
                </a:lnTo>
                <a:lnTo>
                  <a:pt x="4612" y="15976"/>
                </a:lnTo>
                <a:lnTo>
                  <a:pt x="4590" y="16926"/>
                </a:lnTo>
                <a:lnTo>
                  <a:pt x="4567" y="17968"/>
                </a:lnTo>
                <a:lnTo>
                  <a:pt x="4567" y="19011"/>
                </a:lnTo>
                <a:lnTo>
                  <a:pt x="4590" y="19514"/>
                </a:lnTo>
                <a:lnTo>
                  <a:pt x="4612" y="19980"/>
                </a:lnTo>
                <a:lnTo>
                  <a:pt x="4657" y="20426"/>
                </a:lnTo>
                <a:lnTo>
                  <a:pt x="4725" y="20836"/>
                </a:lnTo>
                <a:lnTo>
                  <a:pt x="4848" y="20929"/>
                </a:lnTo>
                <a:lnTo>
                  <a:pt x="5040" y="21004"/>
                </a:lnTo>
                <a:lnTo>
                  <a:pt x="5265" y="21078"/>
                </a:lnTo>
                <a:lnTo>
                  <a:pt x="5478" y="21115"/>
                </a:lnTo>
                <a:lnTo>
                  <a:pt x="6041" y="21115"/>
                </a:lnTo>
                <a:lnTo>
                  <a:pt x="6637" y="21078"/>
                </a:lnTo>
                <a:lnTo>
                  <a:pt x="7312" y="21004"/>
                </a:lnTo>
                <a:lnTo>
                  <a:pt x="7998" y="20929"/>
                </a:lnTo>
                <a:lnTo>
                  <a:pt x="8696" y="20855"/>
                </a:lnTo>
                <a:lnTo>
                  <a:pt x="9360" y="20836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>
        <p:nvSpPr>
          <p:cNvPr id="26" name="Puzzle1"/>
          <p:cNvSpPr>
            <a:spLocks noEditPoints="1" noChangeArrowheads="1"/>
          </p:cNvSpPr>
          <p:nvPr/>
        </p:nvSpPr>
        <p:spPr bwMode="auto">
          <a:xfrm>
            <a:off x="7098397" y="961188"/>
            <a:ext cx="1635699" cy="848218"/>
          </a:xfrm>
          <a:custGeom>
            <a:avLst/>
            <a:gdLst>
              <a:gd name="T0" fmla="*/ 16740 w 21600"/>
              <a:gd name="T1" fmla="*/ 21078 h 21600"/>
              <a:gd name="T2" fmla="*/ 16976 w 21600"/>
              <a:gd name="T3" fmla="*/ 521 h 21600"/>
              <a:gd name="T4" fmla="*/ 4725 w 21600"/>
              <a:gd name="T5" fmla="*/ 856 h 21600"/>
              <a:gd name="T6" fmla="*/ 5040 w 21600"/>
              <a:gd name="T7" fmla="*/ 21004 h 21600"/>
              <a:gd name="T8" fmla="*/ 10811 w 21600"/>
              <a:gd name="T9" fmla="*/ 12885 h 21600"/>
              <a:gd name="T10" fmla="*/ 10845 w 21600"/>
              <a:gd name="T11" fmla="*/ 8714 h 21600"/>
              <a:gd name="T12" fmla="*/ 21600 w 21600"/>
              <a:gd name="T13" fmla="*/ 10000 h 21600"/>
              <a:gd name="T14" fmla="*/ 56 w 21600"/>
              <a:gd name="T15" fmla="*/ 10000 h 21600"/>
              <a:gd name="T16" fmla="*/ 6086 w 21600"/>
              <a:gd name="T17" fmla="*/ 2569 h 21600"/>
              <a:gd name="T18" fmla="*/ 16132 w 21600"/>
              <a:gd name="T19" fmla="*/ 19552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9360" y="20836"/>
                </a:moveTo>
                <a:lnTo>
                  <a:pt x="9528" y="20836"/>
                </a:lnTo>
                <a:lnTo>
                  <a:pt x="9686" y="20762"/>
                </a:lnTo>
                <a:lnTo>
                  <a:pt x="9810" y="20687"/>
                </a:lnTo>
                <a:lnTo>
                  <a:pt x="9922" y="20575"/>
                </a:lnTo>
                <a:lnTo>
                  <a:pt x="10012" y="20426"/>
                </a:lnTo>
                <a:lnTo>
                  <a:pt x="10068" y="20296"/>
                </a:lnTo>
                <a:lnTo>
                  <a:pt x="10113" y="20110"/>
                </a:lnTo>
                <a:lnTo>
                  <a:pt x="10136" y="19905"/>
                </a:lnTo>
                <a:lnTo>
                  <a:pt x="10136" y="19682"/>
                </a:lnTo>
                <a:lnTo>
                  <a:pt x="10113" y="19440"/>
                </a:lnTo>
                <a:lnTo>
                  <a:pt x="10068" y="19142"/>
                </a:lnTo>
                <a:lnTo>
                  <a:pt x="10012" y="18900"/>
                </a:lnTo>
                <a:lnTo>
                  <a:pt x="9900" y="18620"/>
                </a:lnTo>
                <a:lnTo>
                  <a:pt x="9787" y="18285"/>
                </a:lnTo>
                <a:lnTo>
                  <a:pt x="9641" y="17968"/>
                </a:lnTo>
                <a:lnTo>
                  <a:pt x="9472" y="17652"/>
                </a:lnTo>
                <a:lnTo>
                  <a:pt x="9382" y="17466"/>
                </a:lnTo>
                <a:lnTo>
                  <a:pt x="9315" y="17298"/>
                </a:lnTo>
                <a:lnTo>
                  <a:pt x="9258" y="17112"/>
                </a:lnTo>
                <a:lnTo>
                  <a:pt x="9191" y="16926"/>
                </a:lnTo>
                <a:lnTo>
                  <a:pt x="9123" y="16535"/>
                </a:lnTo>
                <a:lnTo>
                  <a:pt x="9101" y="16144"/>
                </a:lnTo>
                <a:lnTo>
                  <a:pt x="9101" y="15753"/>
                </a:lnTo>
                <a:lnTo>
                  <a:pt x="9168" y="15362"/>
                </a:lnTo>
                <a:lnTo>
                  <a:pt x="9236" y="14971"/>
                </a:lnTo>
                <a:lnTo>
                  <a:pt x="9360" y="14580"/>
                </a:lnTo>
                <a:lnTo>
                  <a:pt x="9495" y="14244"/>
                </a:lnTo>
                <a:lnTo>
                  <a:pt x="9663" y="13891"/>
                </a:lnTo>
                <a:lnTo>
                  <a:pt x="9855" y="13611"/>
                </a:lnTo>
                <a:lnTo>
                  <a:pt x="10068" y="13351"/>
                </a:lnTo>
                <a:lnTo>
                  <a:pt x="10293" y="13146"/>
                </a:lnTo>
                <a:lnTo>
                  <a:pt x="10552" y="12997"/>
                </a:lnTo>
                <a:lnTo>
                  <a:pt x="10811" y="12885"/>
                </a:lnTo>
                <a:lnTo>
                  <a:pt x="11069" y="12866"/>
                </a:lnTo>
                <a:lnTo>
                  <a:pt x="11351" y="12885"/>
                </a:lnTo>
                <a:lnTo>
                  <a:pt x="11610" y="12997"/>
                </a:lnTo>
                <a:lnTo>
                  <a:pt x="11846" y="13183"/>
                </a:lnTo>
                <a:lnTo>
                  <a:pt x="12060" y="13388"/>
                </a:lnTo>
                <a:lnTo>
                  <a:pt x="12251" y="13648"/>
                </a:lnTo>
                <a:lnTo>
                  <a:pt x="12419" y="13928"/>
                </a:lnTo>
                <a:lnTo>
                  <a:pt x="12555" y="14244"/>
                </a:lnTo>
                <a:lnTo>
                  <a:pt x="12690" y="14617"/>
                </a:lnTo>
                <a:lnTo>
                  <a:pt x="12768" y="15008"/>
                </a:lnTo>
                <a:lnTo>
                  <a:pt x="12836" y="15399"/>
                </a:lnTo>
                <a:lnTo>
                  <a:pt x="12858" y="15753"/>
                </a:lnTo>
                <a:lnTo>
                  <a:pt x="12858" y="16144"/>
                </a:lnTo>
                <a:lnTo>
                  <a:pt x="12813" y="16535"/>
                </a:lnTo>
                <a:lnTo>
                  <a:pt x="12746" y="16888"/>
                </a:lnTo>
                <a:lnTo>
                  <a:pt x="12667" y="17224"/>
                </a:lnTo>
                <a:lnTo>
                  <a:pt x="12510" y="17503"/>
                </a:lnTo>
                <a:lnTo>
                  <a:pt x="12228" y="18043"/>
                </a:lnTo>
                <a:lnTo>
                  <a:pt x="11970" y="18546"/>
                </a:lnTo>
                <a:lnTo>
                  <a:pt x="11868" y="18751"/>
                </a:lnTo>
                <a:lnTo>
                  <a:pt x="11778" y="18974"/>
                </a:lnTo>
                <a:lnTo>
                  <a:pt x="11711" y="19179"/>
                </a:lnTo>
                <a:lnTo>
                  <a:pt x="11666" y="19365"/>
                </a:lnTo>
                <a:lnTo>
                  <a:pt x="11632" y="19570"/>
                </a:lnTo>
                <a:lnTo>
                  <a:pt x="11632" y="19756"/>
                </a:lnTo>
                <a:lnTo>
                  <a:pt x="11632" y="19942"/>
                </a:lnTo>
                <a:lnTo>
                  <a:pt x="11643" y="20110"/>
                </a:lnTo>
                <a:lnTo>
                  <a:pt x="11711" y="20296"/>
                </a:lnTo>
                <a:lnTo>
                  <a:pt x="11801" y="20464"/>
                </a:lnTo>
                <a:lnTo>
                  <a:pt x="11891" y="20650"/>
                </a:lnTo>
                <a:lnTo>
                  <a:pt x="12037" y="20836"/>
                </a:lnTo>
                <a:lnTo>
                  <a:pt x="12206" y="21004"/>
                </a:lnTo>
                <a:lnTo>
                  <a:pt x="12419" y="21190"/>
                </a:lnTo>
                <a:lnTo>
                  <a:pt x="12667" y="21320"/>
                </a:lnTo>
                <a:lnTo>
                  <a:pt x="12960" y="21432"/>
                </a:lnTo>
                <a:lnTo>
                  <a:pt x="13286" y="21544"/>
                </a:lnTo>
                <a:lnTo>
                  <a:pt x="13612" y="21655"/>
                </a:lnTo>
                <a:lnTo>
                  <a:pt x="13983" y="21693"/>
                </a:lnTo>
                <a:lnTo>
                  <a:pt x="14343" y="21730"/>
                </a:lnTo>
                <a:lnTo>
                  <a:pt x="14715" y="21730"/>
                </a:lnTo>
                <a:lnTo>
                  <a:pt x="15075" y="21730"/>
                </a:lnTo>
                <a:lnTo>
                  <a:pt x="15446" y="21655"/>
                </a:lnTo>
                <a:lnTo>
                  <a:pt x="15794" y="21581"/>
                </a:lnTo>
                <a:lnTo>
                  <a:pt x="16132" y="21432"/>
                </a:lnTo>
                <a:lnTo>
                  <a:pt x="16458" y="21302"/>
                </a:lnTo>
                <a:lnTo>
                  <a:pt x="16740" y="21078"/>
                </a:lnTo>
                <a:lnTo>
                  <a:pt x="16976" y="20836"/>
                </a:lnTo>
                <a:lnTo>
                  <a:pt x="17043" y="20650"/>
                </a:lnTo>
                <a:lnTo>
                  <a:pt x="17088" y="20426"/>
                </a:lnTo>
                <a:lnTo>
                  <a:pt x="17133" y="20222"/>
                </a:lnTo>
                <a:lnTo>
                  <a:pt x="17156" y="19980"/>
                </a:lnTo>
                <a:lnTo>
                  <a:pt x="17167" y="19477"/>
                </a:lnTo>
                <a:lnTo>
                  <a:pt x="17167" y="18974"/>
                </a:lnTo>
                <a:lnTo>
                  <a:pt x="17156" y="18397"/>
                </a:lnTo>
                <a:lnTo>
                  <a:pt x="17111" y="17820"/>
                </a:lnTo>
                <a:lnTo>
                  <a:pt x="17066" y="17261"/>
                </a:lnTo>
                <a:lnTo>
                  <a:pt x="16998" y="16646"/>
                </a:lnTo>
                <a:lnTo>
                  <a:pt x="16852" y="15511"/>
                </a:lnTo>
                <a:lnTo>
                  <a:pt x="16740" y="14393"/>
                </a:lnTo>
                <a:lnTo>
                  <a:pt x="16717" y="13928"/>
                </a:lnTo>
                <a:lnTo>
                  <a:pt x="16695" y="13462"/>
                </a:lnTo>
                <a:lnTo>
                  <a:pt x="16717" y="13071"/>
                </a:lnTo>
                <a:lnTo>
                  <a:pt x="16785" y="12755"/>
                </a:lnTo>
                <a:lnTo>
                  <a:pt x="16852" y="12419"/>
                </a:lnTo>
                <a:lnTo>
                  <a:pt x="16953" y="12140"/>
                </a:lnTo>
                <a:lnTo>
                  <a:pt x="17088" y="11898"/>
                </a:lnTo>
                <a:lnTo>
                  <a:pt x="17212" y="11675"/>
                </a:lnTo>
                <a:lnTo>
                  <a:pt x="17370" y="11470"/>
                </a:lnTo>
                <a:lnTo>
                  <a:pt x="17516" y="11284"/>
                </a:lnTo>
                <a:lnTo>
                  <a:pt x="17696" y="11135"/>
                </a:lnTo>
                <a:lnTo>
                  <a:pt x="17865" y="11042"/>
                </a:lnTo>
                <a:lnTo>
                  <a:pt x="18033" y="10930"/>
                </a:lnTo>
                <a:lnTo>
                  <a:pt x="18213" y="10893"/>
                </a:lnTo>
                <a:lnTo>
                  <a:pt x="18382" y="10893"/>
                </a:lnTo>
                <a:lnTo>
                  <a:pt x="18551" y="10967"/>
                </a:lnTo>
                <a:lnTo>
                  <a:pt x="18708" y="11042"/>
                </a:lnTo>
                <a:lnTo>
                  <a:pt x="18855" y="11172"/>
                </a:lnTo>
                <a:lnTo>
                  <a:pt x="19012" y="11358"/>
                </a:lnTo>
                <a:lnTo>
                  <a:pt x="19136" y="11600"/>
                </a:lnTo>
                <a:lnTo>
                  <a:pt x="19271" y="11861"/>
                </a:lnTo>
                <a:lnTo>
                  <a:pt x="19440" y="12028"/>
                </a:lnTo>
                <a:lnTo>
                  <a:pt x="19608" y="12177"/>
                </a:lnTo>
                <a:lnTo>
                  <a:pt x="19822" y="12289"/>
                </a:lnTo>
                <a:lnTo>
                  <a:pt x="20025" y="12289"/>
                </a:lnTo>
                <a:lnTo>
                  <a:pt x="20238" y="12289"/>
                </a:lnTo>
                <a:lnTo>
                  <a:pt x="20452" y="12215"/>
                </a:lnTo>
                <a:lnTo>
                  <a:pt x="20643" y="12103"/>
                </a:lnTo>
                <a:lnTo>
                  <a:pt x="20846" y="11973"/>
                </a:lnTo>
                <a:lnTo>
                  <a:pt x="21037" y="11786"/>
                </a:lnTo>
                <a:lnTo>
                  <a:pt x="21206" y="11563"/>
                </a:lnTo>
                <a:lnTo>
                  <a:pt x="21363" y="11321"/>
                </a:lnTo>
                <a:lnTo>
                  <a:pt x="21465" y="11079"/>
                </a:lnTo>
                <a:lnTo>
                  <a:pt x="21577" y="10744"/>
                </a:lnTo>
                <a:lnTo>
                  <a:pt x="21622" y="10427"/>
                </a:lnTo>
                <a:lnTo>
                  <a:pt x="21645" y="10111"/>
                </a:lnTo>
                <a:lnTo>
                  <a:pt x="21622" y="9608"/>
                </a:lnTo>
                <a:lnTo>
                  <a:pt x="21577" y="9142"/>
                </a:lnTo>
                <a:lnTo>
                  <a:pt x="21465" y="8751"/>
                </a:lnTo>
                <a:lnTo>
                  <a:pt x="21363" y="8397"/>
                </a:lnTo>
                <a:lnTo>
                  <a:pt x="21206" y="8062"/>
                </a:lnTo>
                <a:lnTo>
                  <a:pt x="21037" y="7820"/>
                </a:lnTo>
                <a:lnTo>
                  <a:pt x="20846" y="7597"/>
                </a:lnTo>
                <a:lnTo>
                  <a:pt x="20643" y="7429"/>
                </a:lnTo>
                <a:lnTo>
                  <a:pt x="20452" y="7317"/>
                </a:lnTo>
                <a:lnTo>
                  <a:pt x="20238" y="7206"/>
                </a:lnTo>
                <a:lnTo>
                  <a:pt x="20025" y="7168"/>
                </a:lnTo>
                <a:lnTo>
                  <a:pt x="19822" y="7206"/>
                </a:lnTo>
                <a:lnTo>
                  <a:pt x="19608" y="7243"/>
                </a:lnTo>
                <a:lnTo>
                  <a:pt x="19440" y="7355"/>
                </a:lnTo>
                <a:lnTo>
                  <a:pt x="19271" y="7504"/>
                </a:lnTo>
                <a:lnTo>
                  <a:pt x="19136" y="7708"/>
                </a:lnTo>
                <a:lnTo>
                  <a:pt x="19012" y="7895"/>
                </a:lnTo>
                <a:lnTo>
                  <a:pt x="18832" y="8025"/>
                </a:lnTo>
                <a:lnTo>
                  <a:pt x="18663" y="8174"/>
                </a:lnTo>
                <a:lnTo>
                  <a:pt x="18472" y="8248"/>
                </a:lnTo>
                <a:lnTo>
                  <a:pt x="18270" y="8286"/>
                </a:lnTo>
                <a:lnTo>
                  <a:pt x="18078" y="8323"/>
                </a:lnTo>
                <a:lnTo>
                  <a:pt x="17887" y="8323"/>
                </a:lnTo>
                <a:lnTo>
                  <a:pt x="17696" y="8248"/>
                </a:lnTo>
                <a:lnTo>
                  <a:pt x="17493" y="8174"/>
                </a:lnTo>
                <a:lnTo>
                  <a:pt x="17302" y="8062"/>
                </a:lnTo>
                <a:lnTo>
                  <a:pt x="17133" y="7969"/>
                </a:lnTo>
                <a:lnTo>
                  <a:pt x="16976" y="7783"/>
                </a:lnTo>
                <a:lnTo>
                  <a:pt x="16852" y="7597"/>
                </a:lnTo>
                <a:lnTo>
                  <a:pt x="16740" y="7429"/>
                </a:lnTo>
                <a:lnTo>
                  <a:pt x="16672" y="7168"/>
                </a:lnTo>
                <a:lnTo>
                  <a:pt x="16638" y="6926"/>
                </a:lnTo>
                <a:lnTo>
                  <a:pt x="16616" y="6498"/>
                </a:lnTo>
                <a:lnTo>
                  <a:pt x="16616" y="5772"/>
                </a:lnTo>
                <a:lnTo>
                  <a:pt x="16650" y="4915"/>
                </a:lnTo>
                <a:lnTo>
                  <a:pt x="16695" y="3928"/>
                </a:lnTo>
                <a:lnTo>
                  <a:pt x="16762" y="2960"/>
                </a:lnTo>
                <a:lnTo>
                  <a:pt x="16830" y="1992"/>
                </a:lnTo>
                <a:lnTo>
                  <a:pt x="16908" y="1173"/>
                </a:lnTo>
                <a:lnTo>
                  <a:pt x="16976" y="521"/>
                </a:lnTo>
                <a:lnTo>
                  <a:pt x="16953" y="521"/>
                </a:lnTo>
                <a:lnTo>
                  <a:pt x="16931" y="521"/>
                </a:lnTo>
                <a:lnTo>
                  <a:pt x="16267" y="484"/>
                </a:lnTo>
                <a:lnTo>
                  <a:pt x="15637" y="428"/>
                </a:lnTo>
                <a:lnTo>
                  <a:pt x="15063" y="353"/>
                </a:lnTo>
                <a:lnTo>
                  <a:pt x="14523" y="279"/>
                </a:lnTo>
                <a:lnTo>
                  <a:pt x="14040" y="167"/>
                </a:lnTo>
                <a:lnTo>
                  <a:pt x="13635" y="93"/>
                </a:lnTo>
                <a:lnTo>
                  <a:pt x="13331" y="18"/>
                </a:lnTo>
                <a:lnTo>
                  <a:pt x="13117" y="18"/>
                </a:lnTo>
                <a:lnTo>
                  <a:pt x="12982" y="18"/>
                </a:lnTo>
                <a:lnTo>
                  <a:pt x="12858" y="130"/>
                </a:lnTo>
                <a:lnTo>
                  <a:pt x="12723" y="279"/>
                </a:lnTo>
                <a:lnTo>
                  <a:pt x="12622" y="446"/>
                </a:lnTo>
                <a:lnTo>
                  <a:pt x="12510" y="670"/>
                </a:lnTo>
                <a:lnTo>
                  <a:pt x="12419" y="912"/>
                </a:lnTo>
                <a:lnTo>
                  <a:pt x="12363" y="1210"/>
                </a:lnTo>
                <a:lnTo>
                  <a:pt x="12318" y="1526"/>
                </a:lnTo>
                <a:lnTo>
                  <a:pt x="12273" y="1843"/>
                </a:lnTo>
                <a:lnTo>
                  <a:pt x="12251" y="2215"/>
                </a:lnTo>
                <a:lnTo>
                  <a:pt x="12273" y="2532"/>
                </a:lnTo>
                <a:lnTo>
                  <a:pt x="12318" y="2886"/>
                </a:lnTo>
                <a:lnTo>
                  <a:pt x="12386" y="3240"/>
                </a:lnTo>
                <a:lnTo>
                  <a:pt x="12464" y="3556"/>
                </a:lnTo>
                <a:lnTo>
                  <a:pt x="12577" y="3891"/>
                </a:lnTo>
                <a:lnTo>
                  <a:pt x="12746" y="4171"/>
                </a:lnTo>
                <a:lnTo>
                  <a:pt x="12926" y="4487"/>
                </a:lnTo>
                <a:lnTo>
                  <a:pt x="13050" y="4860"/>
                </a:lnTo>
                <a:lnTo>
                  <a:pt x="13162" y="5251"/>
                </a:lnTo>
                <a:lnTo>
                  <a:pt x="13218" y="5604"/>
                </a:lnTo>
                <a:lnTo>
                  <a:pt x="13263" y="5995"/>
                </a:lnTo>
                <a:lnTo>
                  <a:pt x="13241" y="6386"/>
                </a:lnTo>
                <a:lnTo>
                  <a:pt x="13218" y="6740"/>
                </a:lnTo>
                <a:lnTo>
                  <a:pt x="13139" y="7094"/>
                </a:lnTo>
                <a:lnTo>
                  <a:pt x="13050" y="7429"/>
                </a:lnTo>
                <a:lnTo>
                  <a:pt x="12903" y="7746"/>
                </a:lnTo>
                <a:lnTo>
                  <a:pt x="12723" y="8025"/>
                </a:lnTo>
                <a:lnTo>
                  <a:pt x="12532" y="8286"/>
                </a:lnTo>
                <a:lnTo>
                  <a:pt x="12318" y="8491"/>
                </a:lnTo>
                <a:lnTo>
                  <a:pt x="12060" y="8677"/>
                </a:lnTo>
                <a:lnTo>
                  <a:pt x="11756" y="8788"/>
                </a:lnTo>
                <a:lnTo>
                  <a:pt x="11452" y="8826"/>
                </a:lnTo>
                <a:lnTo>
                  <a:pt x="11283" y="8826"/>
                </a:lnTo>
                <a:lnTo>
                  <a:pt x="11126" y="8826"/>
                </a:lnTo>
                <a:lnTo>
                  <a:pt x="11002" y="8788"/>
                </a:lnTo>
                <a:lnTo>
                  <a:pt x="10845" y="8714"/>
                </a:lnTo>
                <a:lnTo>
                  <a:pt x="10721" y="8640"/>
                </a:lnTo>
                <a:lnTo>
                  <a:pt x="10608" y="8565"/>
                </a:lnTo>
                <a:lnTo>
                  <a:pt x="10485" y="8453"/>
                </a:lnTo>
                <a:lnTo>
                  <a:pt x="10372" y="8323"/>
                </a:lnTo>
                <a:lnTo>
                  <a:pt x="10181" y="8062"/>
                </a:lnTo>
                <a:lnTo>
                  <a:pt x="10035" y="7746"/>
                </a:lnTo>
                <a:lnTo>
                  <a:pt x="9900" y="7392"/>
                </a:lnTo>
                <a:lnTo>
                  <a:pt x="9787" y="7001"/>
                </a:lnTo>
                <a:lnTo>
                  <a:pt x="9731" y="6610"/>
                </a:lnTo>
                <a:lnTo>
                  <a:pt x="9686" y="6219"/>
                </a:lnTo>
                <a:lnTo>
                  <a:pt x="9663" y="5772"/>
                </a:lnTo>
                <a:lnTo>
                  <a:pt x="9686" y="5381"/>
                </a:lnTo>
                <a:lnTo>
                  <a:pt x="9753" y="4990"/>
                </a:lnTo>
                <a:lnTo>
                  <a:pt x="9832" y="4636"/>
                </a:lnTo>
                <a:lnTo>
                  <a:pt x="9945" y="4320"/>
                </a:lnTo>
                <a:lnTo>
                  <a:pt x="10068" y="4022"/>
                </a:lnTo>
                <a:lnTo>
                  <a:pt x="10203" y="3817"/>
                </a:lnTo>
                <a:lnTo>
                  <a:pt x="10316" y="3593"/>
                </a:lnTo>
                <a:lnTo>
                  <a:pt x="10395" y="3351"/>
                </a:lnTo>
                <a:lnTo>
                  <a:pt x="10462" y="3109"/>
                </a:lnTo>
                <a:lnTo>
                  <a:pt x="10507" y="2848"/>
                </a:lnTo>
                <a:lnTo>
                  <a:pt x="10530" y="2606"/>
                </a:lnTo>
                <a:lnTo>
                  <a:pt x="10507" y="2346"/>
                </a:lnTo>
                <a:lnTo>
                  <a:pt x="10462" y="2141"/>
                </a:lnTo>
                <a:lnTo>
                  <a:pt x="10395" y="1880"/>
                </a:lnTo>
                <a:lnTo>
                  <a:pt x="10293" y="1638"/>
                </a:lnTo>
                <a:lnTo>
                  <a:pt x="10158" y="1415"/>
                </a:lnTo>
                <a:lnTo>
                  <a:pt x="9967" y="1210"/>
                </a:lnTo>
                <a:lnTo>
                  <a:pt x="9753" y="986"/>
                </a:lnTo>
                <a:lnTo>
                  <a:pt x="9495" y="819"/>
                </a:lnTo>
                <a:lnTo>
                  <a:pt x="9191" y="670"/>
                </a:lnTo>
                <a:lnTo>
                  <a:pt x="8842" y="521"/>
                </a:lnTo>
                <a:lnTo>
                  <a:pt x="8471" y="446"/>
                </a:lnTo>
                <a:lnTo>
                  <a:pt x="7998" y="428"/>
                </a:lnTo>
                <a:lnTo>
                  <a:pt x="7413" y="428"/>
                </a:lnTo>
                <a:lnTo>
                  <a:pt x="6817" y="446"/>
                </a:lnTo>
                <a:lnTo>
                  <a:pt x="6187" y="521"/>
                </a:lnTo>
                <a:lnTo>
                  <a:pt x="5602" y="633"/>
                </a:lnTo>
                <a:lnTo>
                  <a:pt x="5107" y="744"/>
                </a:lnTo>
                <a:lnTo>
                  <a:pt x="4725" y="856"/>
                </a:lnTo>
                <a:lnTo>
                  <a:pt x="4848" y="1564"/>
                </a:lnTo>
                <a:lnTo>
                  <a:pt x="5028" y="2495"/>
                </a:lnTo>
                <a:lnTo>
                  <a:pt x="5175" y="3556"/>
                </a:lnTo>
                <a:lnTo>
                  <a:pt x="5298" y="4673"/>
                </a:lnTo>
                <a:lnTo>
                  <a:pt x="5343" y="5213"/>
                </a:lnTo>
                <a:lnTo>
                  <a:pt x="5388" y="5753"/>
                </a:lnTo>
                <a:lnTo>
                  <a:pt x="5411" y="6275"/>
                </a:lnTo>
                <a:lnTo>
                  <a:pt x="5411" y="6740"/>
                </a:lnTo>
                <a:lnTo>
                  <a:pt x="5366" y="7168"/>
                </a:lnTo>
                <a:lnTo>
                  <a:pt x="5321" y="7541"/>
                </a:lnTo>
                <a:lnTo>
                  <a:pt x="5287" y="7708"/>
                </a:lnTo>
                <a:lnTo>
                  <a:pt x="5242" y="7857"/>
                </a:lnTo>
                <a:lnTo>
                  <a:pt x="5197" y="7969"/>
                </a:lnTo>
                <a:lnTo>
                  <a:pt x="5130" y="8062"/>
                </a:lnTo>
                <a:lnTo>
                  <a:pt x="5006" y="8248"/>
                </a:lnTo>
                <a:lnTo>
                  <a:pt x="4848" y="8397"/>
                </a:lnTo>
                <a:lnTo>
                  <a:pt x="4725" y="8528"/>
                </a:lnTo>
                <a:lnTo>
                  <a:pt x="4567" y="8640"/>
                </a:lnTo>
                <a:lnTo>
                  <a:pt x="4421" y="8714"/>
                </a:lnTo>
                <a:lnTo>
                  <a:pt x="4263" y="8751"/>
                </a:lnTo>
                <a:lnTo>
                  <a:pt x="4095" y="8788"/>
                </a:lnTo>
                <a:lnTo>
                  <a:pt x="3948" y="8788"/>
                </a:lnTo>
                <a:lnTo>
                  <a:pt x="3791" y="8751"/>
                </a:lnTo>
                <a:lnTo>
                  <a:pt x="3667" y="8714"/>
                </a:lnTo>
                <a:lnTo>
                  <a:pt x="3510" y="8677"/>
                </a:lnTo>
                <a:lnTo>
                  <a:pt x="3386" y="8602"/>
                </a:lnTo>
                <a:lnTo>
                  <a:pt x="3251" y="8491"/>
                </a:lnTo>
                <a:lnTo>
                  <a:pt x="3127" y="8360"/>
                </a:lnTo>
                <a:lnTo>
                  <a:pt x="3015" y="8248"/>
                </a:lnTo>
                <a:lnTo>
                  <a:pt x="2925" y="8062"/>
                </a:lnTo>
                <a:lnTo>
                  <a:pt x="2778" y="7857"/>
                </a:lnTo>
                <a:lnTo>
                  <a:pt x="2610" y="7671"/>
                </a:lnTo>
                <a:lnTo>
                  <a:pt x="2407" y="7541"/>
                </a:lnTo>
                <a:lnTo>
                  <a:pt x="2171" y="7466"/>
                </a:lnTo>
                <a:lnTo>
                  <a:pt x="1957" y="7429"/>
                </a:lnTo>
                <a:lnTo>
                  <a:pt x="1698" y="7429"/>
                </a:lnTo>
                <a:lnTo>
                  <a:pt x="1462" y="7466"/>
                </a:lnTo>
                <a:lnTo>
                  <a:pt x="1226" y="7559"/>
                </a:lnTo>
                <a:lnTo>
                  <a:pt x="989" y="7708"/>
                </a:lnTo>
                <a:lnTo>
                  <a:pt x="776" y="7932"/>
                </a:lnTo>
                <a:lnTo>
                  <a:pt x="551" y="8211"/>
                </a:lnTo>
                <a:lnTo>
                  <a:pt x="382" y="8528"/>
                </a:lnTo>
                <a:lnTo>
                  <a:pt x="315" y="8714"/>
                </a:lnTo>
                <a:lnTo>
                  <a:pt x="236" y="8919"/>
                </a:lnTo>
                <a:lnTo>
                  <a:pt x="191" y="9142"/>
                </a:lnTo>
                <a:lnTo>
                  <a:pt x="123" y="9347"/>
                </a:lnTo>
                <a:lnTo>
                  <a:pt x="78" y="9608"/>
                </a:lnTo>
                <a:lnTo>
                  <a:pt x="56" y="9887"/>
                </a:lnTo>
                <a:lnTo>
                  <a:pt x="33" y="10185"/>
                </a:lnTo>
                <a:lnTo>
                  <a:pt x="33" y="10464"/>
                </a:lnTo>
                <a:lnTo>
                  <a:pt x="33" y="10706"/>
                </a:lnTo>
                <a:lnTo>
                  <a:pt x="56" y="10967"/>
                </a:lnTo>
                <a:lnTo>
                  <a:pt x="78" y="11172"/>
                </a:lnTo>
                <a:lnTo>
                  <a:pt x="123" y="11395"/>
                </a:lnTo>
                <a:lnTo>
                  <a:pt x="168" y="11600"/>
                </a:lnTo>
                <a:lnTo>
                  <a:pt x="236" y="11786"/>
                </a:lnTo>
                <a:lnTo>
                  <a:pt x="292" y="11973"/>
                </a:lnTo>
                <a:lnTo>
                  <a:pt x="382" y="12140"/>
                </a:lnTo>
                <a:lnTo>
                  <a:pt x="540" y="12419"/>
                </a:lnTo>
                <a:lnTo>
                  <a:pt x="731" y="12680"/>
                </a:lnTo>
                <a:lnTo>
                  <a:pt x="944" y="12866"/>
                </a:lnTo>
                <a:lnTo>
                  <a:pt x="1158" y="12997"/>
                </a:lnTo>
                <a:lnTo>
                  <a:pt x="1395" y="13108"/>
                </a:lnTo>
                <a:lnTo>
                  <a:pt x="1608" y="13183"/>
                </a:lnTo>
                <a:lnTo>
                  <a:pt x="1856" y="13183"/>
                </a:lnTo>
                <a:lnTo>
                  <a:pt x="2070" y="13146"/>
                </a:lnTo>
                <a:lnTo>
                  <a:pt x="2261" y="13071"/>
                </a:lnTo>
                <a:lnTo>
                  <a:pt x="2430" y="12960"/>
                </a:lnTo>
                <a:lnTo>
                  <a:pt x="2587" y="12792"/>
                </a:lnTo>
                <a:lnTo>
                  <a:pt x="2688" y="12606"/>
                </a:lnTo>
                <a:lnTo>
                  <a:pt x="2801" y="12419"/>
                </a:lnTo>
                <a:lnTo>
                  <a:pt x="2925" y="12289"/>
                </a:lnTo>
                <a:lnTo>
                  <a:pt x="3082" y="12177"/>
                </a:lnTo>
                <a:lnTo>
                  <a:pt x="3228" y="12103"/>
                </a:lnTo>
                <a:lnTo>
                  <a:pt x="3408" y="12103"/>
                </a:lnTo>
                <a:lnTo>
                  <a:pt x="3577" y="12103"/>
                </a:lnTo>
                <a:lnTo>
                  <a:pt x="3723" y="12177"/>
                </a:lnTo>
                <a:lnTo>
                  <a:pt x="3903" y="12252"/>
                </a:lnTo>
                <a:lnTo>
                  <a:pt x="4072" y="12364"/>
                </a:lnTo>
                <a:lnTo>
                  <a:pt x="4230" y="12494"/>
                </a:lnTo>
                <a:lnTo>
                  <a:pt x="4353" y="12643"/>
                </a:lnTo>
                <a:lnTo>
                  <a:pt x="4488" y="12829"/>
                </a:lnTo>
                <a:lnTo>
                  <a:pt x="4567" y="13034"/>
                </a:lnTo>
                <a:lnTo>
                  <a:pt x="4657" y="13257"/>
                </a:lnTo>
                <a:lnTo>
                  <a:pt x="4702" y="13462"/>
                </a:lnTo>
                <a:lnTo>
                  <a:pt x="4725" y="13686"/>
                </a:lnTo>
                <a:lnTo>
                  <a:pt x="4702" y="14282"/>
                </a:lnTo>
                <a:lnTo>
                  <a:pt x="4657" y="15045"/>
                </a:lnTo>
                <a:lnTo>
                  <a:pt x="4612" y="15976"/>
                </a:lnTo>
                <a:lnTo>
                  <a:pt x="4590" y="16926"/>
                </a:lnTo>
                <a:lnTo>
                  <a:pt x="4567" y="17968"/>
                </a:lnTo>
                <a:lnTo>
                  <a:pt x="4567" y="19011"/>
                </a:lnTo>
                <a:lnTo>
                  <a:pt x="4590" y="19514"/>
                </a:lnTo>
                <a:lnTo>
                  <a:pt x="4612" y="19980"/>
                </a:lnTo>
                <a:lnTo>
                  <a:pt x="4657" y="20426"/>
                </a:lnTo>
                <a:lnTo>
                  <a:pt x="4725" y="20836"/>
                </a:lnTo>
                <a:lnTo>
                  <a:pt x="4848" y="20929"/>
                </a:lnTo>
                <a:lnTo>
                  <a:pt x="5040" y="21004"/>
                </a:lnTo>
                <a:lnTo>
                  <a:pt x="5265" y="21078"/>
                </a:lnTo>
                <a:lnTo>
                  <a:pt x="5478" y="21115"/>
                </a:lnTo>
                <a:lnTo>
                  <a:pt x="6041" y="21115"/>
                </a:lnTo>
                <a:lnTo>
                  <a:pt x="6637" y="21078"/>
                </a:lnTo>
                <a:lnTo>
                  <a:pt x="7312" y="21004"/>
                </a:lnTo>
                <a:lnTo>
                  <a:pt x="7998" y="20929"/>
                </a:lnTo>
                <a:lnTo>
                  <a:pt x="8696" y="20855"/>
                </a:lnTo>
                <a:lnTo>
                  <a:pt x="9360" y="20836"/>
                </a:lnTo>
                <a:close/>
              </a:path>
            </a:pathLst>
          </a:custGeom>
          <a:solidFill>
            <a:srgbClr val="FFCC99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27" name="Puzzle3"/>
          <p:cNvSpPr>
            <a:spLocks noEditPoints="1" noChangeArrowheads="1"/>
          </p:cNvSpPr>
          <p:nvPr/>
        </p:nvSpPr>
        <p:spPr bwMode="auto">
          <a:xfrm>
            <a:off x="6492946" y="3778519"/>
            <a:ext cx="1012316" cy="1221887"/>
          </a:xfrm>
          <a:custGeom>
            <a:avLst/>
            <a:gdLst>
              <a:gd name="T0" fmla="*/ 10391 w 21600"/>
              <a:gd name="T1" fmla="*/ 15806 h 21600"/>
              <a:gd name="T2" fmla="*/ 20551 w 21600"/>
              <a:gd name="T3" fmla="*/ 21088 h 21600"/>
              <a:gd name="T4" fmla="*/ 13180 w 21600"/>
              <a:gd name="T5" fmla="*/ 13801 h 21600"/>
              <a:gd name="T6" fmla="*/ 20551 w 21600"/>
              <a:gd name="T7" fmla="*/ 7025 h 21600"/>
              <a:gd name="T8" fmla="*/ 10500 w 21600"/>
              <a:gd name="T9" fmla="*/ 52 h 21600"/>
              <a:gd name="T10" fmla="*/ 692 w 21600"/>
              <a:gd name="T11" fmla="*/ 6802 h 21600"/>
              <a:gd name="T12" fmla="*/ 8064 w 21600"/>
              <a:gd name="T13" fmla="*/ 13526 h 21600"/>
              <a:gd name="T14" fmla="*/ 692 w 21600"/>
              <a:gd name="T15" fmla="*/ 21088 h 21600"/>
              <a:gd name="T16" fmla="*/ 2273 w 21600"/>
              <a:gd name="T17" fmla="*/ 7719 h 21600"/>
              <a:gd name="T18" fmla="*/ 19149 w 21600"/>
              <a:gd name="T19" fmla="*/ 20237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6625" y="20892"/>
                </a:moveTo>
                <a:lnTo>
                  <a:pt x="7105" y="21023"/>
                </a:lnTo>
                <a:lnTo>
                  <a:pt x="7513" y="21088"/>
                </a:lnTo>
                <a:lnTo>
                  <a:pt x="7922" y="21115"/>
                </a:lnTo>
                <a:lnTo>
                  <a:pt x="8242" y="21115"/>
                </a:lnTo>
                <a:lnTo>
                  <a:pt x="8544" y="21062"/>
                </a:lnTo>
                <a:lnTo>
                  <a:pt x="8810" y="20997"/>
                </a:lnTo>
                <a:lnTo>
                  <a:pt x="9023" y="20892"/>
                </a:lnTo>
                <a:lnTo>
                  <a:pt x="9148" y="20761"/>
                </a:lnTo>
                <a:lnTo>
                  <a:pt x="9290" y="20616"/>
                </a:lnTo>
                <a:lnTo>
                  <a:pt x="9361" y="20459"/>
                </a:lnTo>
                <a:lnTo>
                  <a:pt x="9396" y="20289"/>
                </a:lnTo>
                <a:lnTo>
                  <a:pt x="9396" y="20092"/>
                </a:lnTo>
                <a:lnTo>
                  <a:pt x="9325" y="19909"/>
                </a:lnTo>
                <a:lnTo>
                  <a:pt x="9219" y="19738"/>
                </a:lnTo>
                <a:lnTo>
                  <a:pt x="9094" y="19555"/>
                </a:lnTo>
                <a:lnTo>
                  <a:pt x="8917" y="19384"/>
                </a:lnTo>
                <a:lnTo>
                  <a:pt x="8650" y="19162"/>
                </a:lnTo>
                <a:lnTo>
                  <a:pt x="8437" y="18900"/>
                </a:lnTo>
                <a:lnTo>
                  <a:pt x="8277" y="18624"/>
                </a:lnTo>
                <a:lnTo>
                  <a:pt x="8135" y="18349"/>
                </a:lnTo>
                <a:lnTo>
                  <a:pt x="8028" y="18048"/>
                </a:lnTo>
                <a:lnTo>
                  <a:pt x="7993" y="17746"/>
                </a:lnTo>
                <a:lnTo>
                  <a:pt x="7993" y="17471"/>
                </a:lnTo>
                <a:lnTo>
                  <a:pt x="8028" y="17169"/>
                </a:lnTo>
                <a:lnTo>
                  <a:pt x="8135" y="16920"/>
                </a:lnTo>
                <a:lnTo>
                  <a:pt x="8277" y="16671"/>
                </a:lnTo>
                <a:lnTo>
                  <a:pt x="8366" y="16540"/>
                </a:lnTo>
                <a:lnTo>
                  <a:pt x="8473" y="16409"/>
                </a:lnTo>
                <a:lnTo>
                  <a:pt x="8615" y="16317"/>
                </a:lnTo>
                <a:lnTo>
                  <a:pt x="8739" y="16213"/>
                </a:lnTo>
                <a:lnTo>
                  <a:pt x="8881" y="16134"/>
                </a:lnTo>
                <a:lnTo>
                  <a:pt x="9059" y="16055"/>
                </a:lnTo>
                <a:lnTo>
                  <a:pt x="9254" y="15990"/>
                </a:lnTo>
                <a:lnTo>
                  <a:pt x="9432" y="15911"/>
                </a:lnTo>
                <a:lnTo>
                  <a:pt x="9663" y="15885"/>
                </a:lnTo>
                <a:lnTo>
                  <a:pt x="9876" y="15833"/>
                </a:lnTo>
                <a:lnTo>
                  <a:pt x="10142" y="15806"/>
                </a:lnTo>
                <a:lnTo>
                  <a:pt x="10391" y="15806"/>
                </a:lnTo>
                <a:lnTo>
                  <a:pt x="10728" y="15806"/>
                </a:lnTo>
                <a:lnTo>
                  <a:pt x="10995" y="15806"/>
                </a:lnTo>
                <a:lnTo>
                  <a:pt x="11279" y="15833"/>
                </a:lnTo>
                <a:lnTo>
                  <a:pt x="11546" y="15885"/>
                </a:lnTo>
                <a:lnTo>
                  <a:pt x="11776" y="15937"/>
                </a:lnTo>
                <a:lnTo>
                  <a:pt x="12025" y="15990"/>
                </a:lnTo>
                <a:lnTo>
                  <a:pt x="12221" y="16055"/>
                </a:lnTo>
                <a:lnTo>
                  <a:pt x="12434" y="16134"/>
                </a:lnTo>
                <a:lnTo>
                  <a:pt x="12611" y="16213"/>
                </a:lnTo>
                <a:lnTo>
                  <a:pt x="12771" y="16317"/>
                </a:lnTo>
                <a:lnTo>
                  <a:pt x="12913" y="16409"/>
                </a:lnTo>
                <a:lnTo>
                  <a:pt x="13038" y="16514"/>
                </a:lnTo>
                <a:lnTo>
                  <a:pt x="13251" y="16737"/>
                </a:lnTo>
                <a:lnTo>
                  <a:pt x="13428" y="16986"/>
                </a:lnTo>
                <a:lnTo>
                  <a:pt x="13517" y="17248"/>
                </a:lnTo>
                <a:lnTo>
                  <a:pt x="13588" y="17523"/>
                </a:lnTo>
                <a:lnTo>
                  <a:pt x="13588" y="17799"/>
                </a:lnTo>
                <a:lnTo>
                  <a:pt x="13517" y="18074"/>
                </a:lnTo>
                <a:lnTo>
                  <a:pt x="13428" y="18323"/>
                </a:lnTo>
                <a:lnTo>
                  <a:pt x="13286" y="18572"/>
                </a:lnTo>
                <a:lnTo>
                  <a:pt x="13109" y="18808"/>
                </a:lnTo>
                <a:lnTo>
                  <a:pt x="12878" y="19031"/>
                </a:lnTo>
                <a:lnTo>
                  <a:pt x="12434" y="19411"/>
                </a:lnTo>
                <a:lnTo>
                  <a:pt x="12132" y="19738"/>
                </a:lnTo>
                <a:lnTo>
                  <a:pt x="12025" y="19856"/>
                </a:lnTo>
                <a:lnTo>
                  <a:pt x="11919" y="20014"/>
                </a:lnTo>
                <a:lnTo>
                  <a:pt x="11883" y="20132"/>
                </a:lnTo>
                <a:lnTo>
                  <a:pt x="11883" y="20263"/>
                </a:lnTo>
                <a:lnTo>
                  <a:pt x="11883" y="20394"/>
                </a:lnTo>
                <a:lnTo>
                  <a:pt x="11954" y="20485"/>
                </a:lnTo>
                <a:lnTo>
                  <a:pt x="12061" y="20590"/>
                </a:lnTo>
                <a:lnTo>
                  <a:pt x="12185" y="20695"/>
                </a:lnTo>
                <a:lnTo>
                  <a:pt x="12327" y="20787"/>
                </a:lnTo>
                <a:lnTo>
                  <a:pt x="12540" y="20892"/>
                </a:lnTo>
                <a:lnTo>
                  <a:pt x="12771" y="20997"/>
                </a:lnTo>
                <a:lnTo>
                  <a:pt x="13073" y="21088"/>
                </a:lnTo>
                <a:lnTo>
                  <a:pt x="13428" y="21193"/>
                </a:lnTo>
                <a:lnTo>
                  <a:pt x="13873" y="21298"/>
                </a:lnTo>
                <a:lnTo>
                  <a:pt x="14317" y="21390"/>
                </a:lnTo>
                <a:lnTo>
                  <a:pt x="14778" y="21468"/>
                </a:lnTo>
                <a:lnTo>
                  <a:pt x="15294" y="21547"/>
                </a:lnTo>
                <a:lnTo>
                  <a:pt x="15809" y="21600"/>
                </a:lnTo>
                <a:lnTo>
                  <a:pt x="16359" y="21652"/>
                </a:lnTo>
                <a:lnTo>
                  <a:pt x="16875" y="21678"/>
                </a:lnTo>
                <a:lnTo>
                  <a:pt x="17407" y="21678"/>
                </a:lnTo>
                <a:lnTo>
                  <a:pt x="17958" y="21678"/>
                </a:lnTo>
                <a:lnTo>
                  <a:pt x="18473" y="21652"/>
                </a:lnTo>
                <a:lnTo>
                  <a:pt x="18953" y="21573"/>
                </a:lnTo>
                <a:lnTo>
                  <a:pt x="19397" y="21495"/>
                </a:lnTo>
                <a:lnTo>
                  <a:pt x="19841" y="21390"/>
                </a:lnTo>
                <a:lnTo>
                  <a:pt x="20214" y="21272"/>
                </a:lnTo>
                <a:lnTo>
                  <a:pt x="20551" y="21088"/>
                </a:lnTo>
                <a:lnTo>
                  <a:pt x="20480" y="20787"/>
                </a:lnTo>
                <a:lnTo>
                  <a:pt x="20409" y="20485"/>
                </a:lnTo>
                <a:lnTo>
                  <a:pt x="20356" y="20158"/>
                </a:lnTo>
                <a:lnTo>
                  <a:pt x="20356" y="19804"/>
                </a:lnTo>
                <a:lnTo>
                  <a:pt x="20321" y="19083"/>
                </a:lnTo>
                <a:lnTo>
                  <a:pt x="20356" y="18349"/>
                </a:lnTo>
                <a:lnTo>
                  <a:pt x="20409" y="17641"/>
                </a:lnTo>
                <a:lnTo>
                  <a:pt x="20480" y="17012"/>
                </a:lnTo>
                <a:lnTo>
                  <a:pt x="20551" y="16488"/>
                </a:lnTo>
                <a:lnTo>
                  <a:pt x="20551" y="16055"/>
                </a:lnTo>
                <a:lnTo>
                  <a:pt x="20551" y="15911"/>
                </a:lnTo>
                <a:lnTo>
                  <a:pt x="20445" y="15754"/>
                </a:lnTo>
                <a:lnTo>
                  <a:pt x="20356" y="15610"/>
                </a:lnTo>
                <a:lnTo>
                  <a:pt x="20178" y="15452"/>
                </a:lnTo>
                <a:lnTo>
                  <a:pt x="20001" y="15334"/>
                </a:lnTo>
                <a:lnTo>
                  <a:pt x="19770" y="15230"/>
                </a:lnTo>
                <a:lnTo>
                  <a:pt x="19521" y="15125"/>
                </a:lnTo>
                <a:lnTo>
                  <a:pt x="19290" y="15059"/>
                </a:lnTo>
                <a:lnTo>
                  <a:pt x="19024" y="15007"/>
                </a:lnTo>
                <a:lnTo>
                  <a:pt x="18740" y="14954"/>
                </a:lnTo>
                <a:lnTo>
                  <a:pt x="18509" y="14954"/>
                </a:lnTo>
                <a:lnTo>
                  <a:pt x="18225" y="14954"/>
                </a:lnTo>
                <a:lnTo>
                  <a:pt x="17994" y="15007"/>
                </a:lnTo>
                <a:lnTo>
                  <a:pt x="17763" y="15085"/>
                </a:lnTo>
                <a:lnTo>
                  <a:pt x="17550" y="15177"/>
                </a:lnTo>
                <a:lnTo>
                  <a:pt x="17372" y="15308"/>
                </a:lnTo>
                <a:lnTo>
                  <a:pt x="17176" y="15426"/>
                </a:lnTo>
                <a:lnTo>
                  <a:pt x="16928" y="15557"/>
                </a:lnTo>
                <a:lnTo>
                  <a:pt x="16661" y="15636"/>
                </a:lnTo>
                <a:lnTo>
                  <a:pt x="16359" y="15688"/>
                </a:lnTo>
                <a:lnTo>
                  <a:pt x="16022" y="15715"/>
                </a:lnTo>
                <a:lnTo>
                  <a:pt x="15667" y="15688"/>
                </a:lnTo>
                <a:lnTo>
                  <a:pt x="15294" y="15662"/>
                </a:lnTo>
                <a:lnTo>
                  <a:pt x="14956" y="15583"/>
                </a:lnTo>
                <a:lnTo>
                  <a:pt x="14619" y="15479"/>
                </a:lnTo>
                <a:lnTo>
                  <a:pt x="14281" y="15334"/>
                </a:lnTo>
                <a:lnTo>
                  <a:pt x="13961" y="15177"/>
                </a:lnTo>
                <a:lnTo>
                  <a:pt x="13695" y="14981"/>
                </a:lnTo>
                <a:lnTo>
                  <a:pt x="13588" y="14850"/>
                </a:lnTo>
                <a:lnTo>
                  <a:pt x="13482" y="14732"/>
                </a:lnTo>
                <a:lnTo>
                  <a:pt x="13393" y="14600"/>
                </a:lnTo>
                <a:lnTo>
                  <a:pt x="13322" y="14456"/>
                </a:lnTo>
                <a:lnTo>
                  <a:pt x="13251" y="14299"/>
                </a:lnTo>
                <a:lnTo>
                  <a:pt x="13215" y="14155"/>
                </a:lnTo>
                <a:lnTo>
                  <a:pt x="13180" y="13971"/>
                </a:lnTo>
                <a:lnTo>
                  <a:pt x="13180" y="13801"/>
                </a:lnTo>
                <a:lnTo>
                  <a:pt x="13180" y="13591"/>
                </a:lnTo>
                <a:lnTo>
                  <a:pt x="13215" y="13395"/>
                </a:lnTo>
                <a:lnTo>
                  <a:pt x="13251" y="13198"/>
                </a:lnTo>
                <a:lnTo>
                  <a:pt x="13322" y="13015"/>
                </a:lnTo>
                <a:lnTo>
                  <a:pt x="13393" y="12870"/>
                </a:lnTo>
                <a:lnTo>
                  <a:pt x="13482" y="12713"/>
                </a:lnTo>
                <a:lnTo>
                  <a:pt x="13588" y="12569"/>
                </a:lnTo>
                <a:lnTo>
                  <a:pt x="13730" y="12438"/>
                </a:lnTo>
                <a:lnTo>
                  <a:pt x="13997" y="12215"/>
                </a:lnTo>
                <a:lnTo>
                  <a:pt x="14334" y="12005"/>
                </a:lnTo>
                <a:lnTo>
                  <a:pt x="14690" y="11861"/>
                </a:lnTo>
                <a:lnTo>
                  <a:pt x="15063" y="11756"/>
                </a:lnTo>
                <a:lnTo>
                  <a:pt x="15436" y="11678"/>
                </a:lnTo>
                <a:lnTo>
                  <a:pt x="15809" y="11638"/>
                </a:lnTo>
                <a:lnTo>
                  <a:pt x="16182" y="11638"/>
                </a:lnTo>
                <a:lnTo>
                  <a:pt x="16555" y="11678"/>
                </a:lnTo>
                <a:lnTo>
                  <a:pt x="16910" y="11730"/>
                </a:lnTo>
                <a:lnTo>
                  <a:pt x="17248" y="11835"/>
                </a:lnTo>
                <a:lnTo>
                  <a:pt x="17514" y="11966"/>
                </a:lnTo>
                <a:lnTo>
                  <a:pt x="17763" y="12110"/>
                </a:lnTo>
                <a:lnTo>
                  <a:pt x="17887" y="12215"/>
                </a:lnTo>
                <a:lnTo>
                  <a:pt x="18065" y="12307"/>
                </a:lnTo>
                <a:lnTo>
                  <a:pt x="18260" y="12412"/>
                </a:lnTo>
                <a:lnTo>
                  <a:pt x="18438" y="12464"/>
                </a:lnTo>
                <a:lnTo>
                  <a:pt x="18669" y="12543"/>
                </a:lnTo>
                <a:lnTo>
                  <a:pt x="18882" y="12569"/>
                </a:lnTo>
                <a:lnTo>
                  <a:pt x="19113" y="12595"/>
                </a:lnTo>
                <a:lnTo>
                  <a:pt x="19361" y="12608"/>
                </a:lnTo>
                <a:lnTo>
                  <a:pt x="19592" y="12608"/>
                </a:lnTo>
                <a:lnTo>
                  <a:pt x="19841" y="12595"/>
                </a:lnTo>
                <a:lnTo>
                  <a:pt x="20072" y="12543"/>
                </a:lnTo>
                <a:lnTo>
                  <a:pt x="20321" y="12490"/>
                </a:lnTo>
                <a:lnTo>
                  <a:pt x="20551" y="12438"/>
                </a:lnTo>
                <a:lnTo>
                  <a:pt x="20800" y="12333"/>
                </a:lnTo>
                <a:lnTo>
                  <a:pt x="20996" y="12241"/>
                </a:lnTo>
                <a:lnTo>
                  <a:pt x="21244" y="12110"/>
                </a:lnTo>
                <a:lnTo>
                  <a:pt x="21298" y="12032"/>
                </a:lnTo>
                <a:lnTo>
                  <a:pt x="21404" y="11966"/>
                </a:lnTo>
                <a:lnTo>
                  <a:pt x="21475" y="11861"/>
                </a:lnTo>
                <a:lnTo>
                  <a:pt x="21511" y="11730"/>
                </a:lnTo>
                <a:lnTo>
                  <a:pt x="21617" y="11481"/>
                </a:lnTo>
                <a:lnTo>
                  <a:pt x="21653" y="11180"/>
                </a:lnTo>
                <a:lnTo>
                  <a:pt x="21653" y="10826"/>
                </a:lnTo>
                <a:lnTo>
                  <a:pt x="21653" y="10472"/>
                </a:lnTo>
                <a:lnTo>
                  <a:pt x="21582" y="10092"/>
                </a:lnTo>
                <a:lnTo>
                  <a:pt x="21511" y="9725"/>
                </a:lnTo>
                <a:lnTo>
                  <a:pt x="21298" y="8912"/>
                </a:lnTo>
                <a:lnTo>
                  <a:pt x="21067" y="8191"/>
                </a:lnTo>
                <a:lnTo>
                  <a:pt x="20800" y="7536"/>
                </a:lnTo>
                <a:lnTo>
                  <a:pt x="20551" y="7025"/>
                </a:lnTo>
                <a:lnTo>
                  <a:pt x="20001" y="7103"/>
                </a:lnTo>
                <a:lnTo>
                  <a:pt x="19432" y="7156"/>
                </a:lnTo>
                <a:lnTo>
                  <a:pt x="18846" y="7208"/>
                </a:lnTo>
                <a:lnTo>
                  <a:pt x="18225" y="7208"/>
                </a:lnTo>
                <a:lnTo>
                  <a:pt x="17656" y="7208"/>
                </a:lnTo>
                <a:lnTo>
                  <a:pt x="17070" y="7182"/>
                </a:lnTo>
                <a:lnTo>
                  <a:pt x="16484" y="7156"/>
                </a:lnTo>
                <a:lnTo>
                  <a:pt x="15986" y="7103"/>
                </a:lnTo>
                <a:lnTo>
                  <a:pt x="14992" y="6999"/>
                </a:lnTo>
                <a:lnTo>
                  <a:pt x="14210" y="6907"/>
                </a:lnTo>
                <a:lnTo>
                  <a:pt x="13695" y="6828"/>
                </a:lnTo>
                <a:lnTo>
                  <a:pt x="13517" y="6802"/>
                </a:lnTo>
                <a:lnTo>
                  <a:pt x="13073" y="6645"/>
                </a:lnTo>
                <a:lnTo>
                  <a:pt x="12700" y="6474"/>
                </a:lnTo>
                <a:lnTo>
                  <a:pt x="12363" y="6304"/>
                </a:lnTo>
                <a:lnTo>
                  <a:pt x="12132" y="6094"/>
                </a:lnTo>
                <a:lnTo>
                  <a:pt x="11919" y="5871"/>
                </a:lnTo>
                <a:lnTo>
                  <a:pt x="11776" y="5649"/>
                </a:lnTo>
                <a:lnTo>
                  <a:pt x="11688" y="5413"/>
                </a:lnTo>
                <a:lnTo>
                  <a:pt x="11617" y="5190"/>
                </a:lnTo>
                <a:lnTo>
                  <a:pt x="11617" y="4941"/>
                </a:lnTo>
                <a:lnTo>
                  <a:pt x="11652" y="4718"/>
                </a:lnTo>
                <a:lnTo>
                  <a:pt x="11723" y="4482"/>
                </a:lnTo>
                <a:lnTo>
                  <a:pt x="11812" y="4285"/>
                </a:lnTo>
                <a:lnTo>
                  <a:pt x="11919" y="4089"/>
                </a:lnTo>
                <a:lnTo>
                  <a:pt x="12096" y="3905"/>
                </a:lnTo>
                <a:lnTo>
                  <a:pt x="12292" y="3735"/>
                </a:lnTo>
                <a:lnTo>
                  <a:pt x="12505" y="3604"/>
                </a:lnTo>
                <a:lnTo>
                  <a:pt x="12700" y="3460"/>
                </a:lnTo>
                <a:lnTo>
                  <a:pt x="12878" y="3250"/>
                </a:lnTo>
                <a:lnTo>
                  <a:pt x="13038" y="3027"/>
                </a:lnTo>
                <a:lnTo>
                  <a:pt x="13180" y="2752"/>
                </a:lnTo>
                <a:lnTo>
                  <a:pt x="13286" y="2477"/>
                </a:lnTo>
                <a:lnTo>
                  <a:pt x="13322" y="2175"/>
                </a:lnTo>
                <a:lnTo>
                  <a:pt x="13357" y="1874"/>
                </a:lnTo>
                <a:lnTo>
                  <a:pt x="13286" y="1572"/>
                </a:lnTo>
                <a:lnTo>
                  <a:pt x="13180" y="1271"/>
                </a:lnTo>
                <a:lnTo>
                  <a:pt x="13038" y="983"/>
                </a:lnTo>
                <a:lnTo>
                  <a:pt x="12949" y="865"/>
                </a:lnTo>
                <a:lnTo>
                  <a:pt x="12807" y="733"/>
                </a:lnTo>
                <a:lnTo>
                  <a:pt x="12665" y="616"/>
                </a:lnTo>
                <a:lnTo>
                  <a:pt x="12505" y="511"/>
                </a:lnTo>
                <a:lnTo>
                  <a:pt x="12327" y="406"/>
                </a:lnTo>
                <a:lnTo>
                  <a:pt x="12132" y="314"/>
                </a:lnTo>
                <a:lnTo>
                  <a:pt x="11883" y="235"/>
                </a:lnTo>
                <a:lnTo>
                  <a:pt x="11652" y="183"/>
                </a:lnTo>
                <a:lnTo>
                  <a:pt x="11368" y="104"/>
                </a:lnTo>
                <a:lnTo>
                  <a:pt x="11101" y="78"/>
                </a:lnTo>
                <a:lnTo>
                  <a:pt x="10800" y="52"/>
                </a:lnTo>
                <a:lnTo>
                  <a:pt x="10444" y="52"/>
                </a:lnTo>
                <a:lnTo>
                  <a:pt x="10142" y="52"/>
                </a:lnTo>
                <a:lnTo>
                  <a:pt x="9840" y="78"/>
                </a:lnTo>
                <a:lnTo>
                  <a:pt x="9574" y="104"/>
                </a:lnTo>
                <a:lnTo>
                  <a:pt x="9325" y="157"/>
                </a:lnTo>
                <a:lnTo>
                  <a:pt x="9094" y="209"/>
                </a:lnTo>
                <a:lnTo>
                  <a:pt x="8846" y="262"/>
                </a:lnTo>
                <a:lnTo>
                  <a:pt x="8650" y="340"/>
                </a:lnTo>
                <a:lnTo>
                  <a:pt x="8437" y="432"/>
                </a:lnTo>
                <a:lnTo>
                  <a:pt x="8277" y="511"/>
                </a:lnTo>
                <a:lnTo>
                  <a:pt x="8100" y="616"/>
                </a:lnTo>
                <a:lnTo>
                  <a:pt x="7957" y="707"/>
                </a:lnTo>
                <a:lnTo>
                  <a:pt x="7833" y="838"/>
                </a:lnTo>
                <a:lnTo>
                  <a:pt x="7620" y="1061"/>
                </a:lnTo>
                <a:lnTo>
                  <a:pt x="7442" y="1336"/>
                </a:lnTo>
                <a:lnTo>
                  <a:pt x="7353" y="1599"/>
                </a:lnTo>
                <a:lnTo>
                  <a:pt x="7318" y="1900"/>
                </a:lnTo>
                <a:lnTo>
                  <a:pt x="7318" y="2175"/>
                </a:lnTo>
                <a:lnTo>
                  <a:pt x="7353" y="2450"/>
                </a:lnTo>
                <a:lnTo>
                  <a:pt x="7442" y="2726"/>
                </a:lnTo>
                <a:lnTo>
                  <a:pt x="7620" y="2975"/>
                </a:lnTo>
                <a:lnTo>
                  <a:pt x="7833" y="3198"/>
                </a:lnTo>
                <a:lnTo>
                  <a:pt x="8064" y="3433"/>
                </a:lnTo>
                <a:lnTo>
                  <a:pt x="8295" y="3630"/>
                </a:lnTo>
                <a:lnTo>
                  <a:pt x="8508" y="3853"/>
                </a:lnTo>
                <a:lnTo>
                  <a:pt x="8686" y="4089"/>
                </a:lnTo>
                <a:lnTo>
                  <a:pt x="8775" y="4312"/>
                </a:lnTo>
                <a:lnTo>
                  <a:pt x="8846" y="4561"/>
                </a:lnTo>
                <a:lnTo>
                  <a:pt x="8846" y="4810"/>
                </a:lnTo>
                <a:lnTo>
                  <a:pt x="8810" y="5059"/>
                </a:lnTo>
                <a:lnTo>
                  <a:pt x="8721" y="5295"/>
                </a:lnTo>
                <a:lnTo>
                  <a:pt x="8579" y="5544"/>
                </a:lnTo>
                <a:lnTo>
                  <a:pt x="8366" y="5766"/>
                </a:lnTo>
                <a:lnTo>
                  <a:pt x="8135" y="5976"/>
                </a:lnTo>
                <a:lnTo>
                  <a:pt x="7833" y="6199"/>
                </a:lnTo>
                <a:lnTo>
                  <a:pt x="7478" y="6369"/>
                </a:lnTo>
                <a:lnTo>
                  <a:pt x="7069" y="6527"/>
                </a:lnTo>
                <a:lnTo>
                  <a:pt x="6590" y="6671"/>
                </a:lnTo>
                <a:lnTo>
                  <a:pt x="6092" y="6802"/>
                </a:lnTo>
                <a:lnTo>
                  <a:pt x="5684" y="6802"/>
                </a:lnTo>
                <a:lnTo>
                  <a:pt x="5133" y="6802"/>
                </a:lnTo>
                <a:lnTo>
                  <a:pt x="4547" y="6802"/>
                </a:lnTo>
                <a:lnTo>
                  <a:pt x="3872" y="6802"/>
                </a:lnTo>
                <a:lnTo>
                  <a:pt x="3144" y="6802"/>
                </a:lnTo>
                <a:lnTo>
                  <a:pt x="2362" y="6802"/>
                </a:lnTo>
                <a:lnTo>
                  <a:pt x="1545" y="6802"/>
                </a:lnTo>
                <a:lnTo>
                  <a:pt x="692" y="6802"/>
                </a:lnTo>
                <a:lnTo>
                  <a:pt x="586" y="7234"/>
                </a:lnTo>
                <a:lnTo>
                  <a:pt x="461" y="7837"/>
                </a:lnTo>
                <a:lnTo>
                  <a:pt x="355" y="8493"/>
                </a:lnTo>
                <a:lnTo>
                  <a:pt x="248" y="9187"/>
                </a:lnTo>
                <a:lnTo>
                  <a:pt x="142" y="9869"/>
                </a:lnTo>
                <a:lnTo>
                  <a:pt x="106" y="10498"/>
                </a:lnTo>
                <a:lnTo>
                  <a:pt x="106" y="10983"/>
                </a:lnTo>
                <a:lnTo>
                  <a:pt x="106" y="11311"/>
                </a:lnTo>
                <a:lnTo>
                  <a:pt x="213" y="11481"/>
                </a:lnTo>
                <a:lnTo>
                  <a:pt x="319" y="11651"/>
                </a:lnTo>
                <a:lnTo>
                  <a:pt x="497" y="11783"/>
                </a:lnTo>
                <a:lnTo>
                  <a:pt x="692" y="11914"/>
                </a:lnTo>
                <a:lnTo>
                  <a:pt x="941" y="12032"/>
                </a:lnTo>
                <a:lnTo>
                  <a:pt x="1207" y="12110"/>
                </a:lnTo>
                <a:lnTo>
                  <a:pt x="1509" y="12189"/>
                </a:lnTo>
                <a:lnTo>
                  <a:pt x="1794" y="12241"/>
                </a:lnTo>
                <a:lnTo>
                  <a:pt x="2131" y="12267"/>
                </a:lnTo>
                <a:lnTo>
                  <a:pt x="2433" y="12281"/>
                </a:lnTo>
                <a:lnTo>
                  <a:pt x="2735" y="12267"/>
                </a:lnTo>
                <a:lnTo>
                  <a:pt x="3055" y="12241"/>
                </a:lnTo>
                <a:lnTo>
                  <a:pt x="3357" y="12189"/>
                </a:lnTo>
                <a:lnTo>
                  <a:pt x="3623" y="12084"/>
                </a:lnTo>
                <a:lnTo>
                  <a:pt x="3872" y="11979"/>
                </a:lnTo>
                <a:lnTo>
                  <a:pt x="4103" y="11861"/>
                </a:lnTo>
                <a:lnTo>
                  <a:pt x="4316" y="11704"/>
                </a:lnTo>
                <a:lnTo>
                  <a:pt x="4582" y="11612"/>
                </a:lnTo>
                <a:lnTo>
                  <a:pt x="4849" y="11533"/>
                </a:lnTo>
                <a:lnTo>
                  <a:pt x="5169" y="11507"/>
                </a:lnTo>
                <a:lnTo>
                  <a:pt x="5506" y="11481"/>
                </a:lnTo>
                <a:lnTo>
                  <a:pt x="5808" y="11507"/>
                </a:lnTo>
                <a:lnTo>
                  <a:pt x="6146" y="11560"/>
                </a:lnTo>
                <a:lnTo>
                  <a:pt x="6501" y="11651"/>
                </a:lnTo>
                <a:lnTo>
                  <a:pt x="6803" y="11783"/>
                </a:lnTo>
                <a:lnTo>
                  <a:pt x="7105" y="11940"/>
                </a:lnTo>
                <a:lnTo>
                  <a:pt x="7353" y="12110"/>
                </a:lnTo>
                <a:lnTo>
                  <a:pt x="7584" y="12333"/>
                </a:lnTo>
                <a:lnTo>
                  <a:pt x="7798" y="12595"/>
                </a:lnTo>
                <a:lnTo>
                  <a:pt x="7922" y="12870"/>
                </a:lnTo>
                <a:lnTo>
                  <a:pt x="8028" y="13198"/>
                </a:lnTo>
                <a:lnTo>
                  <a:pt x="8064" y="13526"/>
                </a:lnTo>
                <a:lnTo>
                  <a:pt x="8028" y="13775"/>
                </a:lnTo>
                <a:lnTo>
                  <a:pt x="7922" y="13998"/>
                </a:lnTo>
                <a:lnTo>
                  <a:pt x="7798" y="14220"/>
                </a:lnTo>
                <a:lnTo>
                  <a:pt x="7584" y="14404"/>
                </a:lnTo>
                <a:lnTo>
                  <a:pt x="7353" y="14574"/>
                </a:lnTo>
                <a:lnTo>
                  <a:pt x="7105" y="14732"/>
                </a:lnTo>
                <a:lnTo>
                  <a:pt x="6803" y="14850"/>
                </a:lnTo>
                <a:lnTo>
                  <a:pt x="6501" y="14954"/>
                </a:lnTo>
                <a:lnTo>
                  <a:pt x="6146" y="15033"/>
                </a:lnTo>
                <a:lnTo>
                  <a:pt x="5808" y="15085"/>
                </a:lnTo>
                <a:lnTo>
                  <a:pt x="5506" y="15085"/>
                </a:lnTo>
                <a:lnTo>
                  <a:pt x="5169" y="15059"/>
                </a:lnTo>
                <a:lnTo>
                  <a:pt x="4849" y="15007"/>
                </a:lnTo>
                <a:lnTo>
                  <a:pt x="4582" y="14902"/>
                </a:lnTo>
                <a:lnTo>
                  <a:pt x="4316" y="14784"/>
                </a:lnTo>
                <a:lnTo>
                  <a:pt x="4103" y="14600"/>
                </a:lnTo>
                <a:lnTo>
                  <a:pt x="3907" y="14430"/>
                </a:lnTo>
                <a:lnTo>
                  <a:pt x="3659" y="14299"/>
                </a:lnTo>
                <a:lnTo>
                  <a:pt x="3428" y="14194"/>
                </a:lnTo>
                <a:lnTo>
                  <a:pt x="3179" y="14129"/>
                </a:lnTo>
                <a:lnTo>
                  <a:pt x="2913" y="14102"/>
                </a:lnTo>
                <a:lnTo>
                  <a:pt x="2646" y="14102"/>
                </a:lnTo>
                <a:lnTo>
                  <a:pt x="2362" y="14129"/>
                </a:lnTo>
                <a:lnTo>
                  <a:pt x="2096" y="14168"/>
                </a:lnTo>
                <a:lnTo>
                  <a:pt x="1811" y="14273"/>
                </a:lnTo>
                <a:lnTo>
                  <a:pt x="1545" y="14378"/>
                </a:lnTo>
                <a:lnTo>
                  <a:pt x="1314" y="14496"/>
                </a:lnTo>
                <a:lnTo>
                  <a:pt x="1065" y="14653"/>
                </a:lnTo>
                <a:lnTo>
                  <a:pt x="870" y="14797"/>
                </a:lnTo>
                <a:lnTo>
                  <a:pt x="657" y="14981"/>
                </a:lnTo>
                <a:lnTo>
                  <a:pt x="497" y="15177"/>
                </a:lnTo>
                <a:lnTo>
                  <a:pt x="390" y="15413"/>
                </a:lnTo>
                <a:lnTo>
                  <a:pt x="284" y="15636"/>
                </a:lnTo>
                <a:lnTo>
                  <a:pt x="248" y="15911"/>
                </a:lnTo>
                <a:lnTo>
                  <a:pt x="284" y="16239"/>
                </a:lnTo>
                <a:lnTo>
                  <a:pt x="319" y="16566"/>
                </a:lnTo>
                <a:lnTo>
                  <a:pt x="497" y="17340"/>
                </a:lnTo>
                <a:lnTo>
                  <a:pt x="692" y="18152"/>
                </a:lnTo>
                <a:lnTo>
                  <a:pt x="799" y="18559"/>
                </a:lnTo>
                <a:lnTo>
                  <a:pt x="905" y="18978"/>
                </a:lnTo>
                <a:lnTo>
                  <a:pt x="959" y="19384"/>
                </a:lnTo>
                <a:lnTo>
                  <a:pt x="994" y="19791"/>
                </a:lnTo>
                <a:lnTo>
                  <a:pt x="994" y="20132"/>
                </a:lnTo>
                <a:lnTo>
                  <a:pt x="959" y="20485"/>
                </a:lnTo>
                <a:lnTo>
                  <a:pt x="941" y="20669"/>
                </a:lnTo>
                <a:lnTo>
                  <a:pt x="870" y="20813"/>
                </a:lnTo>
                <a:lnTo>
                  <a:pt x="799" y="20970"/>
                </a:lnTo>
                <a:lnTo>
                  <a:pt x="692" y="21088"/>
                </a:lnTo>
                <a:lnTo>
                  <a:pt x="1474" y="20997"/>
                </a:lnTo>
                <a:lnTo>
                  <a:pt x="2291" y="20866"/>
                </a:lnTo>
                <a:lnTo>
                  <a:pt x="3108" y="20787"/>
                </a:lnTo>
                <a:lnTo>
                  <a:pt x="3907" y="20721"/>
                </a:lnTo>
                <a:lnTo>
                  <a:pt x="4653" y="20695"/>
                </a:lnTo>
                <a:lnTo>
                  <a:pt x="5364" y="20695"/>
                </a:lnTo>
                <a:lnTo>
                  <a:pt x="5701" y="20721"/>
                </a:lnTo>
                <a:lnTo>
                  <a:pt x="6057" y="20761"/>
                </a:lnTo>
                <a:lnTo>
                  <a:pt x="6323" y="20813"/>
                </a:lnTo>
                <a:lnTo>
                  <a:pt x="6625" y="20892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28" name="Puzzle2"/>
          <p:cNvSpPr>
            <a:spLocks noEditPoints="1" noChangeArrowheads="1"/>
          </p:cNvSpPr>
          <p:nvPr/>
        </p:nvSpPr>
        <p:spPr bwMode="auto">
          <a:xfrm>
            <a:off x="6204972" y="4668705"/>
            <a:ext cx="1615707" cy="1112935"/>
          </a:xfrm>
          <a:custGeom>
            <a:avLst/>
            <a:gdLst>
              <a:gd name="T0" fmla="*/ 11 w 21600"/>
              <a:gd name="T1" fmla="*/ 13386 h 21600"/>
              <a:gd name="T2" fmla="*/ 4202 w 21600"/>
              <a:gd name="T3" fmla="*/ 21161 h 21600"/>
              <a:gd name="T4" fmla="*/ 10400 w 21600"/>
              <a:gd name="T5" fmla="*/ 13909 h 21600"/>
              <a:gd name="T6" fmla="*/ 16821 w 21600"/>
              <a:gd name="T7" fmla="*/ 21190 h 21600"/>
              <a:gd name="T8" fmla="*/ 21600 w 21600"/>
              <a:gd name="T9" fmla="*/ 15083 h 21600"/>
              <a:gd name="T10" fmla="*/ 16889 w 21600"/>
              <a:gd name="T11" fmla="*/ 5739 h 21600"/>
              <a:gd name="T12" fmla="*/ 10800 w 21600"/>
              <a:gd name="T13" fmla="*/ 28 h 21600"/>
              <a:gd name="T14" fmla="*/ 4202 w 21600"/>
              <a:gd name="T15" fmla="*/ 5894 h 21600"/>
              <a:gd name="T16" fmla="*/ 5388 w 21600"/>
              <a:gd name="T17" fmla="*/ 6742 h 21600"/>
              <a:gd name="T18" fmla="*/ 16177 w 21600"/>
              <a:gd name="T19" fmla="*/ 20441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4247" y="12354"/>
                </a:moveTo>
                <a:lnTo>
                  <a:pt x="4134" y="12468"/>
                </a:lnTo>
                <a:lnTo>
                  <a:pt x="4010" y="12581"/>
                </a:lnTo>
                <a:lnTo>
                  <a:pt x="3897" y="12637"/>
                </a:lnTo>
                <a:lnTo>
                  <a:pt x="3773" y="12694"/>
                </a:lnTo>
                <a:lnTo>
                  <a:pt x="3637" y="12694"/>
                </a:lnTo>
                <a:lnTo>
                  <a:pt x="3524" y="12694"/>
                </a:lnTo>
                <a:lnTo>
                  <a:pt x="3400" y="12665"/>
                </a:lnTo>
                <a:lnTo>
                  <a:pt x="3287" y="12609"/>
                </a:lnTo>
                <a:lnTo>
                  <a:pt x="3027" y="12496"/>
                </a:lnTo>
                <a:lnTo>
                  <a:pt x="2790" y="12340"/>
                </a:lnTo>
                <a:lnTo>
                  <a:pt x="2530" y="12142"/>
                </a:lnTo>
                <a:lnTo>
                  <a:pt x="2293" y="11987"/>
                </a:lnTo>
                <a:lnTo>
                  <a:pt x="2033" y="11817"/>
                </a:lnTo>
                <a:lnTo>
                  <a:pt x="1773" y="11676"/>
                </a:lnTo>
                <a:lnTo>
                  <a:pt x="1638" y="11662"/>
                </a:lnTo>
                <a:lnTo>
                  <a:pt x="1513" y="11634"/>
                </a:lnTo>
                <a:lnTo>
                  <a:pt x="1378" y="11634"/>
                </a:lnTo>
                <a:lnTo>
                  <a:pt x="1253" y="11634"/>
                </a:lnTo>
                <a:lnTo>
                  <a:pt x="1118" y="11662"/>
                </a:lnTo>
                <a:lnTo>
                  <a:pt x="971" y="11732"/>
                </a:lnTo>
                <a:lnTo>
                  <a:pt x="835" y="11817"/>
                </a:lnTo>
                <a:lnTo>
                  <a:pt x="711" y="11959"/>
                </a:lnTo>
                <a:lnTo>
                  <a:pt x="553" y="12086"/>
                </a:lnTo>
                <a:lnTo>
                  <a:pt x="429" y="12284"/>
                </a:lnTo>
                <a:lnTo>
                  <a:pt x="271" y="12524"/>
                </a:lnTo>
                <a:lnTo>
                  <a:pt x="146" y="12793"/>
                </a:lnTo>
                <a:lnTo>
                  <a:pt x="79" y="12962"/>
                </a:lnTo>
                <a:lnTo>
                  <a:pt x="33" y="13146"/>
                </a:lnTo>
                <a:lnTo>
                  <a:pt x="11" y="13386"/>
                </a:lnTo>
                <a:lnTo>
                  <a:pt x="11" y="13641"/>
                </a:lnTo>
                <a:lnTo>
                  <a:pt x="33" y="13881"/>
                </a:lnTo>
                <a:lnTo>
                  <a:pt x="101" y="14150"/>
                </a:lnTo>
                <a:lnTo>
                  <a:pt x="192" y="14404"/>
                </a:lnTo>
                <a:lnTo>
                  <a:pt x="293" y="14645"/>
                </a:lnTo>
                <a:lnTo>
                  <a:pt x="451" y="14857"/>
                </a:lnTo>
                <a:lnTo>
                  <a:pt x="621" y="15054"/>
                </a:lnTo>
                <a:lnTo>
                  <a:pt x="734" y="15125"/>
                </a:lnTo>
                <a:lnTo>
                  <a:pt x="835" y="15210"/>
                </a:lnTo>
                <a:lnTo>
                  <a:pt x="948" y="15267"/>
                </a:lnTo>
                <a:lnTo>
                  <a:pt x="1084" y="15323"/>
                </a:lnTo>
                <a:lnTo>
                  <a:pt x="1208" y="15351"/>
                </a:lnTo>
                <a:lnTo>
                  <a:pt x="1355" y="15380"/>
                </a:lnTo>
                <a:lnTo>
                  <a:pt x="1513" y="15380"/>
                </a:lnTo>
                <a:lnTo>
                  <a:pt x="1683" y="15380"/>
                </a:lnTo>
                <a:lnTo>
                  <a:pt x="1864" y="15351"/>
                </a:lnTo>
                <a:lnTo>
                  <a:pt x="2033" y="15323"/>
                </a:lnTo>
                <a:lnTo>
                  <a:pt x="2225" y="15238"/>
                </a:lnTo>
                <a:lnTo>
                  <a:pt x="2428" y="15153"/>
                </a:lnTo>
                <a:lnTo>
                  <a:pt x="2745" y="15026"/>
                </a:lnTo>
                <a:lnTo>
                  <a:pt x="3005" y="14913"/>
                </a:lnTo>
                <a:lnTo>
                  <a:pt x="3264" y="14828"/>
                </a:lnTo>
                <a:lnTo>
                  <a:pt x="3513" y="14800"/>
                </a:lnTo>
                <a:lnTo>
                  <a:pt x="3615" y="14828"/>
                </a:lnTo>
                <a:lnTo>
                  <a:pt x="3728" y="14857"/>
                </a:lnTo>
                <a:lnTo>
                  <a:pt x="3807" y="14913"/>
                </a:lnTo>
                <a:lnTo>
                  <a:pt x="3920" y="14998"/>
                </a:lnTo>
                <a:lnTo>
                  <a:pt x="4010" y="15097"/>
                </a:lnTo>
                <a:lnTo>
                  <a:pt x="4089" y="15238"/>
                </a:lnTo>
                <a:lnTo>
                  <a:pt x="4179" y="15408"/>
                </a:lnTo>
                <a:lnTo>
                  <a:pt x="4247" y="15620"/>
                </a:lnTo>
                <a:lnTo>
                  <a:pt x="4326" y="15860"/>
                </a:lnTo>
                <a:lnTo>
                  <a:pt x="4394" y="16129"/>
                </a:lnTo>
                <a:lnTo>
                  <a:pt x="4439" y="16440"/>
                </a:lnTo>
                <a:lnTo>
                  <a:pt x="4507" y="16737"/>
                </a:lnTo>
                <a:lnTo>
                  <a:pt x="4552" y="17090"/>
                </a:lnTo>
                <a:lnTo>
                  <a:pt x="4575" y="17443"/>
                </a:lnTo>
                <a:lnTo>
                  <a:pt x="4586" y="17825"/>
                </a:lnTo>
                <a:lnTo>
                  <a:pt x="4586" y="18193"/>
                </a:lnTo>
                <a:lnTo>
                  <a:pt x="4586" y="18574"/>
                </a:lnTo>
                <a:lnTo>
                  <a:pt x="4586" y="18984"/>
                </a:lnTo>
                <a:lnTo>
                  <a:pt x="4552" y="19366"/>
                </a:lnTo>
                <a:lnTo>
                  <a:pt x="4507" y="19748"/>
                </a:lnTo>
                <a:lnTo>
                  <a:pt x="4462" y="20129"/>
                </a:lnTo>
                <a:lnTo>
                  <a:pt x="4371" y="20483"/>
                </a:lnTo>
                <a:lnTo>
                  <a:pt x="4292" y="20836"/>
                </a:lnTo>
                <a:lnTo>
                  <a:pt x="4202" y="21161"/>
                </a:lnTo>
                <a:lnTo>
                  <a:pt x="4744" y="21161"/>
                </a:lnTo>
                <a:lnTo>
                  <a:pt x="5264" y="21161"/>
                </a:lnTo>
                <a:lnTo>
                  <a:pt x="5784" y="21161"/>
                </a:lnTo>
                <a:lnTo>
                  <a:pt x="6235" y="21161"/>
                </a:lnTo>
                <a:lnTo>
                  <a:pt x="6676" y="21161"/>
                </a:lnTo>
                <a:lnTo>
                  <a:pt x="7060" y="21161"/>
                </a:lnTo>
                <a:lnTo>
                  <a:pt x="7410" y="21161"/>
                </a:lnTo>
                <a:lnTo>
                  <a:pt x="7670" y="21161"/>
                </a:lnTo>
                <a:lnTo>
                  <a:pt x="8020" y="21020"/>
                </a:lnTo>
                <a:lnTo>
                  <a:pt x="8303" y="20893"/>
                </a:lnTo>
                <a:lnTo>
                  <a:pt x="8563" y="20695"/>
                </a:lnTo>
                <a:lnTo>
                  <a:pt x="8800" y="20511"/>
                </a:lnTo>
                <a:lnTo>
                  <a:pt x="8969" y="20285"/>
                </a:lnTo>
                <a:lnTo>
                  <a:pt x="9150" y="20045"/>
                </a:lnTo>
                <a:lnTo>
                  <a:pt x="9252" y="19804"/>
                </a:lnTo>
                <a:lnTo>
                  <a:pt x="9342" y="19550"/>
                </a:lnTo>
                <a:lnTo>
                  <a:pt x="9410" y="19281"/>
                </a:lnTo>
                <a:lnTo>
                  <a:pt x="9433" y="19013"/>
                </a:lnTo>
                <a:lnTo>
                  <a:pt x="9433" y="18744"/>
                </a:lnTo>
                <a:lnTo>
                  <a:pt x="9387" y="18504"/>
                </a:lnTo>
                <a:lnTo>
                  <a:pt x="9320" y="18221"/>
                </a:lnTo>
                <a:lnTo>
                  <a:pt x="9207" y="17981"/>
                </a:lnTo>
                <a:lnTo>
                  <a:pt x="9105" y="17740"/>
                </a:lnTo>
                <a:lnTo>
                  <a:pt x="8924" y="17514"/>
                </a:lnTo>
                <a:lnTo>
                  <a:pt x="8777" y="17274"/>
                </a:lnTo>
                <a:lnTo>
                  <a:pt x="8642" y="17034"/>
                </a:lnTo>
                <a:lnTo>
                  <a:pt x="8563" y="16765"/>
                </a:lnTo>
                <a:lnTo>
                  <a:pt x="8472" y="16468"/>
                </a:lnTo>
                <a:lnTo>
                  <a:pt x="8450" y="16157"/>
                </a:lnTo>
                <a:lnTo>
                  <a:pt x="8450" y="15860"/>
                </a:lnTo>
                <a:lnTo>
                  <a:pt x="8472" y="15563"/>
                </a:lnTo>
                <a:lnTo>
                  <a:pt x="8540" y="15267"/>
                </a:lnTo>
                <a:lnTo>
                  <a:pt x="8642" y="14998"/>
                </a:lnTo>
                <a:lnTo>
                  <a:pt x="8777" y="14729"/>
                </a:lnTo>
                <a:lnTo>
                  <a:pt x="8868" y="14616"/>
                </a:lnTo>
                <a:lnTo>
                  <a:pt x="8969" y="14475"/>
                </a:lnTo>
                <a:lnTo>
                  <a:pt x="9060" y="14376"/>
                </a:lnTo>
                <a:lnTo>
                  <a:pt x="9184" y="14291"/>
                </a:lnTo>
                <a:lnTo>
                  <a:pt x="9297" y="14206"/>
                </a:lnTo>
                <a:lnTo>
                  <a:pt x="9433" y="14121"/>
                </a:lnTo>
                <a:lnTo>
                  <a:pt x="9579" y="14051"/>
                </a:lnTo>
                <a:lnTo>
                  <a:pt x="9726" y="13994"/>
                </a:lnTo>
                <a:lnTo>
                  <a:pt x="9884" y="13938"/>
                </a:lnTo>
                <a:lnTo>
                  <a:pt x="10054" y="13909"/>
                </a:lnTo>
                <a:lnTo>
                  <a:pt x="10257" y="13881"/>
                </a:lnTo>
                <a:lnTo>
                  <a:pt x="10449" y="13881"/>
                </a:lnTo>
                <a:lnTo>
                  <a:pt x="10664" y="13881"/>
                </a:lnTo>
                <a:lnTo>
                  <a:pt x="10856" y="13909"/>
                </a:lnTo>
                <a:lnTo>
                  <a:pt x="11037" y="13966"/>
                </a:lnTo>
                <a:lnTo>
                  <a:pt x="11206" y="14023"/>
                </a:lnTo>
                <a:lnTo>
                  <a:pt x="11353" y="14093"/>
                </a:lnTo>
                <a:lnTo>
                  <a:pt x="11511" y="14178"/>
                </a:lnTo>
                <a:lnTo>
                  <a:pt x="11635" y="14263"/>
                </a:lnTo>
                <a:lnTo>
                  <a:pt x="11748" y="14376"/>
                </a:lnTo>
                <a:lnTo>
                  <a:pt x="11861" y="14475"/>
                </a:lnTo>
                <a:lnTo>
                  <a:pt x="11941" y="14616"/>
                </a:lnTo>
                <a:lnTo>
                  <a:pt x="12031" y="14758"/>
                </a:lnTo>
                <a:lnTo>
                  <a:pt x="12099" y="14885"/>
                </a:lnTo>
                <a:lnTo>
                  <a:pt x="12200" y="15210"/>
                </a:lnTo>
                <a:lnTo>
                  <a:pt x="12268" y="15507"/>
                </a:lnTo>
                <a:lnTo>
                  <a:pt x="12291" y="15832"/>
                </a:lnTo>
                <a:lnTo>
                  <a:pt x="12291" y="16157"/>
                </a:lnTo>
                <a:lnTo>
                  <a:pt x="12246" y="16482"/>
                </a:lnTo>
                <a:lnTo>
                  <a:pt x="12178" y="16807"/>
                </a:lnTo>
                <a:lnTo>
                  <a:pt x="12099" y="17090"/>
                </a:lnTo>
                <a:lnTo>
                  <a:pt x="12008" y="17330"/>
                </a:lnTo>
                <a:lnTo>
                  <a:pt x="11884" y="17542"/>
                </a:lnTo>
                <a:lnTo>
                  <a:pt x="11748" y="17712"/>
                </a:lnTo>
                <a:lnTo>
                  <a:pt x="11613" y="17839"/>
                </a:lnTo>
                <a:lnTo>
                  <a:pt x="11489" y="18037"/>
                </a:lnTo>
                <a:lnTo>
                  <a:pt x="11398" y="18221"/>
                </a:lnTo>
                <a:lnTo>
                  <a:pt x="11319" y="18447"/>
                </a:lnTo>
                <a:lnTo>
                  <a:pt x="11251" y="18659"/>
                </a:lnTo>
                <a:lnTo>
                  <a:pt x="11206" y="18900"/>
                </a:lnTo>
                <a:lnTo>
                  <a:pt x="11184" y="19154"/>
                </a:lnTo>
                <a:lnTo>
                  <a:pt x="11184" y="19423"/>
                </a:lnTo>
                <a:lnTo>
                  <a:pt x="11229" y="19663"/>
                </a:lnTo>
                <a:lnTo>
                  <a:pt x="11297" y="19903"/>
                </a:lnTo>
                <a:lnTo>
                  <a:pt x="11376" y="20158"/>
                </a:lnTo>
                <a:lnTo>
                  <a:pt x="11511" y="20398"/>
                </a:lnTo>
                <a:lnTo>
                  <a:pt x="11681" y="20610"/>
                </a:lnTo>
                <a:lnTo>
                  <a:pt x="11884" y="20808"/>
                </a:lnTo>
                <a:lnTo>
                  <a:pt x="12121" y="20992"/>
                </a:lnTo>
                <a:lnTo>
                  <a:pt x="12404" y="21161"/>
                </a:lnTo>
                <a:lnTo>
                  <a:pt x="12528" y="21190"/>
                </a:lnTo>
                <a:lnTo>
                  <a:pt x="12856" y="21274"/>
                </a:lnTo>
                <a:lnTo>
                  <a:pt x="13330" y="21373"/>
                </a:lnTo>
                <a:lnTo>
                  <a:pt x="13963" y="21486"/>
                </a:lnTo>
                <a:lnTo>
                  <a:pt x="14313" y="21543"/>
                </a:lnTo>
                <a:lnTo>
                  <a:pt x="14652" y="21571"/>
                </a:lnTo>
                <a:lnTo>
                  <a:pt x="15025" y="21600"/>
                </a:lnTo>
                <a:lnTo>
                  <a:pt x="15409" y="21600"/>
                </a:lnTo>
                <a:lnTo>
                  <a:pt x="15782" y="21600"/>
                </a:lnTo>
                <a:lnTo>
                  <a:pt x="16177" y="21571"/>
                </a:lnTo>
                <a:lnTo>
                  <a:pt x="16516" y="21486"/>
                </a:lnTo>
                <a:lnTo>
                  <a:pt x="16889" y="21402"/>
                </a:lnTo>
                <a:lnTo>
                  <a:pt x="16821" y="21190"/>
                </a:lnTo>
                <a:lnTo>
                  <a:pt x="16776" y="20935"/>
                </a:lnTo>
                <a:lnTo>
                  <a:pt x="16742" y="20667"/>
                </a:lnTo>
                <a:lnTo>
                  <a:pt x="16719" y="20370"/>
                </a:lnTo>
                <a:lnTo>
                  <a:pt x="16697" y="19719"/>
                </a:lnTo>
                <a:lnTo>
                  <a:pt x="16697" y="19013"/>
                </a:lnTo>
                <a:lnTo>
                  <a:pt x="16719" y="18306"/>
                </a:lnTo>
                <a:lnTo>
                  <a:pt x="16753" y="17599"/>
                </a:lnTo>
                <a:lnTo>
                  <a:pt x="16821" y="16949"/>
                </a:lnTo>
                <a:lnTo>
                  <a:pt x="16889" y="16383"/>
                </a:lnTo>
                <a:lnTo>
                  <a:pt x="16934" y="16129"/>
                </a:lnTo>
                <a:lnTo>
                  <a:pt x="17002" y="15945"/>
                </a:lnTo>
                <a:lnTo>
                  <a:pt x="17081" y="15790"/>
                </a:lnTo>
                <a:lnTo>
                  <a:pt x="17194" y="15648"/>
                </a:lnTo>
                <a:lnTo>
                  <a:pt x="17318" y="15563"/>
                </a:lnTo>
                <a:lnTo>
                  <a:pt x="17453" y="15507"/>
                </a:lnTo>
                <a:lnTo>
                  <a:pt x="17600" y="15450"/>
                </a:lnTo>
                <a:lnTo>
                  <a:pt x="17758" y="15450"/>
                </a:lnTo>
                <a:lnTo>
                  <a:pt x="17905" y="15479"/>
                </a:lnTo>
                <a:lnTo>
                  <a:pt x="18064" y="15535"/>
                </a:lnTo>
                <a:lnTo>
                  <a:pt x="18233" y="15620"/>
                </a:lnTo>
                <a:lnTo>
                  <a:pt x="18380" y="15733"/>
                </a:lnTo>
                <a:lnTo>
                  <a:pt x="18561" y="15832"/>
                </a:lnTo>
                <a:lnTo>
                  <a:pt x="18707" y="15973"/>
                </a:lnTo>
                <a:lnTo>
                  <a:pt x="18866" y="16129"/>
                </a:lnTo>
                <a:lnTo>
                  <a:pt x="18990" y="16327"/>
                </a:lnTo>
                <a:lnTo>
                  <a:pt x="19125" y="16482"/>
                </a:lnTo>
                <a:lnTo>
                  <a:pt x="19295" y="16624"/>
                </a:lnTo>
                <a:lnTo>
                  <a:pt x="19464" y="16737"/>
                </a:lnTo>
                <a:lnTo>
                  <a:pt x="19668" y="16807"/>
                </a:lnTo>
                <a:lnTo>
                  <a:pt x="19860" y="16836"/>
                </a:lnTo>
                <a:lnTo>
                  <a:pt x="20052" y="16864"/>
                </a:lnTo>
                <a:lnTo>
                  <a:pt x="20266" y="16836"/>
                </a:lnTo>
                <a:lnTo>
                  <a:pt x="20470" y="16793"/>
                </a:lnTo>
                <a:lnTo>
                  <a:pt x="20662" y="16708"/>
                </a:lnTo>
                <a:lnTo>
                  <a:pt x="20854" y="16567"/>
                </a:lnTo>
                <a:lnTo>
                  <a:pt x="21035" y="16412"/>
                </a:lnTo>
                <a:lnTo>
                  <a:pt x="21182" y="16214"/>
                </a:lnTo>
                <a:lnTo>
                  <a:pt x="21340" y="16002"/>
                </a:lnTo>
                <a:lnTo>
                  <a:pt x="21441" y="15733"/>
                </a:lnTo>
                <a:lnTo>
                  <a:pt x="21532" y="15436"/>
                </a:lnTo>
                <a:lnTo>
                  <a:pt x="21600" y="15083"/>
                </a:lnTo>
                <a:lnTo>
                  <a:pt x="21600" y="14885"/>
                </a:lnTo>
                <a:lnTo>
                  <a:pt x="21600" y="14729"/>
                </a:lnTo>
                <a:lnTo>
                  <a:pt x="21600" y="14531"/>
                </a:lnTo>
                <a:lnTo>
                  <a:pt x="21577" y="14376"/>
                </a:lnTo>
                <a:lnTo>
                  <a:pt x="21532" y="14206"/>
                </a:lnTo>
                <a:lnTo>
                  <a:pt x="21487" y="14051"/>
                </a:lnTo>
                <a:lnTo>
                  <a:pt x="21419" y="13909"/>
                </a:lnTo>
                <a:lnTo>
                  <a:pt x="21351" y="13768"/>
                </a:lnTo>
                <a:lnTo>
                  <a:pt x="21204" y="13500"/>
                </a:lnTo>
                <a:lnTo>
                  <a:pt x="21035" y="13287"/>
                </a:lnTo>
                <a:lnTo>
                  <a:pt x="20809" y="13090"/>
                </a:lnTo>
                <a:lnTo>
                  <a:pt x="20594" y="12962"/>
                </a:lnTo>
                <a:lnTo>
                  <a:pt x="20357" y="12821"/>
                </a:lnTo>
                <a:lnTo>
                  <a:pt x="20120" y="12764"/>
                </a:lnTo>
                <a:lnTo>
                  <a:pt x="19882" y="12708"/>
                </a:lnTo>
                <a:lnTo>
                  <a:pt x="19645" y="12736"/>
                </a:lnTo>
                <a:lnTo>
                  <a:pt x="19430" y="12793"/>
                </a:lnTo>
                <a:lnTo>
                  <a:pt x="19227" y="12906"/>
                </a:lnTo>
                <a:lnTo>
                  <a:pt x="19148" y="12962"/>
                </a:lnTo>
                <a:lnTo>
                  <a:pt x="19058" y="13047"/>
                </a:lnTo>
                <a:lnTo>
                  <a:pt x="18990" y="13146"/>
                </a:lnTo>
                <a:lnTo>
                  <a:pt x="18911" y="13259"/>
                </a:lnTo>
                <a:lnTo>
                  <a:pt x="18775" y="13471"/>
                </a:lnTo>
                <a:lnTo>
                  <a:pt x="18628" y="13641"/>
                </a:lnTo>
                <a:lnTo>
                  <a:pt x="18470" y="13740"/>
                </a:lnTo>
                <a:lnTo>
                  <a:pt x="18301" y="13825"/>
                </a:lnTo>
                <a:lnTo>
                  <a:pt x="18143" y="13853"/>
                </a:lnTo>
                <a:lnTo>
                  <a:pt x="17973" y="13881"/>
                </a:lnTo>
                <a:lnTo>
                  <a:pt x="17804" y="13853"/>
                </a:lnTo>
                <a:lnTo>
                  <a:pt x="17646" y="13796"/>
                </a:lnTo>
                <a:lnTo>
                  <a:pt x="17499" y="13726"/>
                </a:lnTo>
                <a:lnTo>
                  <a:pt x="17341" y="13641"/>
                </a:lnTo>
                <a:lnTo>
                  <a:pt x="17216" y="13528"/>
                </a:lnTo>
                <a:lnTo>
                  <a:pt x="17103" y="13386"/>
                </a:lnTo>
                <a:lnTo>
                  <a:pt x="17024" y="13259"/>
                </a:lnTo>
                <a:lnTo>
                  <a:pt x="16934" y="13118"/>
                </a:lnTo>
                <a:lnTo>
                  <a:pt x="16889" y="12991"/>
                </a:lnTo>
                <a:lnTo>
                  <a:pt x="16889" y="12849"/>
                </a:lnTo>
                <a:lnTo>
                  <a:pt x="16889" y="12383"/>
                </a:lnTo>
                <a:lnTo>
                  <a:pt x="16889" y="11662"/>
                </a:lnTo>
                <a:lnTo>
                  <a:pt x="16889" y="10701"/>
                </a:lnTo>
                <a:lnTo>
                  <a:pt x="16889" y="9640"/>
                </a:lnTo>
                <a:lnTo>
                  <a:pt x="16889" y="8566"/>
                </a:lnTo>
                <a:lnTo>
                  <a:pt x="16889" y="7478"/>
                </a:lnTo>
                <a:lnTo>
                  <a:pt x="16889" y="6502"/>
                </a:lnTo>
                <a:lnTo>
                  <a:pt x="16889" y="5739"/>
                </a:lnTo>
                <a:lnTo>
                  <a:pt x="16674" y="5894"/>
                </a:lnTo>
                <a:lnTo>
                  <a:pt x="16414" y="6036"/>
                </a:lnTo>
                <a:lnTo>
                  <a:pt x="16154" y="6177"/>
                </a:lnTo>
                <a:lnTo>
                  <a:pt x="15849" y="6248"/>
                </a:lnTo>
                <a:lnTo>
                  <a:pt x="15544" y="6304"/>
                </a:lnTo>
                <a:lnTo>
                  <a:pt x="15217" y="6332"/>
                </a:lnTo>
                <a:lnTo>
                  <a:pt x="14866" y="6361"/>
                </a:lnTo>
                <a:lnTo>
                  <a:pt x="14550" y="6361"/>
                </a:lnTo>
                <a:lnTo>
                  <a:pt x="14200" y="6332"/>
                </a:lnTo>
                <a:lnTo>
                  <a:pt x="13850" y="6276"/>
                </a:lnTo>
                <a:lnTo>
                  <a:pt x="13522" y="6219"/>
                </a:lnTo>
                <a:lnTo>
                  <a:pt x="13206" y="6149"/>
                </a:lnTo>
                <a:lnTo>
                  <a:pt x="12901" y="6064"/>
                </a:lnTo>
                <a:lnTo>
                  <a:pt x="12618" y="5951"/>
                </a:lnTo>
                <a:lnTo>
                  <a:pt x="12358" y="5838"/>
                </a:lnTo>
                <a:lnTo>
                  <a:pt x="12121" y="5739"/>
                </a:lnTo>
                <a:lnTo>
                  <a:pt x="11941" y="5626"/>
                </a:lnTo>
                <a:lnTo>
                  <a:pt x="11794" y="5513"/>
                </a:lnTo>
                <a:lnTo>
                  <a:pt x="11658" y="5414"/>
                </a:lnTo>
                <a:lnTo>
                  <a:pt x="11556" y="5301"/>
                </a:lnTo>
                <a:lnTo>
                  <a:pt x="11466" y="5187"/>
                </a:lnTo>
                <a:lnTo>
                  <a:pt x="11398" y="5089"/>
                </a:lnTo>
                <a:lnTo>
                  <a:pt x="11376" y="4947"/>
                </a:lnTo>
                <a:lnTo>
                  <a:pt x="11353" y="4834"/>
                </a:lnTo>
                <a:lnTo>
                  <a:pt x="11353" y="4707"/>
                </a:lnTo>
                <a:lnTo>
                  <a:pt x="11376" y="4565"/>
                </a:lnTo>
                <a:lnTo>
                  <a:pt x="11443" y="4410"/>
                </a:lnTo>
                <a:lnTo>
                  <a:pt x="11511" y="4240"/>
                </a:lnTo>
                <a:lnTo>
                  <a:pt x="11703" y="3887"/>
                </a:lnTo>
                <a:lnTo>
                  <a:pt x="11986" y="3505"/>
                </a:lnTo>
                <a:lnTo>
                  <a:pt x="12144" y="3265"/>
                </a:lnTo>
                <a:lnTo>
                  <a:pt x="12246" y="3025"/>
                </a:lnTo>
                <a:lnTo>
                  <a:pt x="12336" y="2756"/>
                </a:lnTo>
                <a:lnTo>
                  <a:pt x="12404" y="2445"/>
                </a:lnTo>
                <a:lnTo>
                  <a:pt x="12438" y="2176"/>
                </a:lnTo>
                <a:lnTo>
                  <a:pt x="12438" y="1880"/>
                </a:lnTo>
                <a:lnTo>
                  <a:pt x="12404" y="1583"/>
                </a:lnTo>
                <a:lnTo>
                  <a:pt x="12336" y="1314"/>
                </a:lnTo>
                <a:lnTo>
                  <a:pt x="12246" y="1046"/>
                </a:lnTo>
                <a:lnTo>
                  <a:pt x="12099" y="791"/>
                </a:lnTo>
                <a:lnTo>
                  <a:pt x="12008" y="692"/>
                </a:lnTo>
                <a:lnTo>
                  <a:pt x="11918" y="579"/>
                </a:lnTo>
                <a:lnTo>
                  <a:pt x="11816" y="466"/>
                </a:lnTo>
                <a:lnTo>
                  <a:pt x="11703" y="381"/>
                </a:lnTo>
                <a:lnTo>
                  <a:pt x="11579" y="310"/>
                </a:lnTo>
                <a:lnTo>
                  <a:pt x="11443" y="226"/>
                </a:lnTo>
                <a:lnTo>
                  <a:pt x="11297" y="169"/>
                </a:lnTo>
                <a:lnTo>
                  <a:pt x="11138" y="113"/>
                </a:lnTo>
                <a:lnTo>
                  <a:pt x="10969" y="56"/>
                </a:lnTo>
                <a:lnTo>
                  <a:pt x="10800" y="28"/>
                </a:lnTo>
                <a:lnTo>
                  <a:pt x="10619" y="28"/>
                </a:lnTo>
                <a:lnTo>
                  <a:pt x="10404" y="28"/>
                </a:lnTo>
                <a:lnTo>
                  <a:pt x="10257" y="28"/>
                </a:lnTo>
                <a:lnTo>
                  <a:pt x="10076" y="56"/>
                </a:lnTo>
                <a:lnTo>
                  <a:pt x="9952" y="84"/>
                </a:lnTo>
                <a:lnTo>
                  <a:pt x="9794" y="141"/>
                </a:lnTo>
                <a:lnTo>
                  <a:pt x="9692" y="226"/>
                </a:lnTo>
                <a:lnTo>
                  <a:pt x="9557" y="282"/>
                </a:lnTo>
                <a:lnTo>
                  <a:pt x="9455" y="381"/>
                </a:lnTo>
                <a:lnTo>
                  <a:pt x="9365" y="466"/>
                </a:lnTo>
                <a:lnTo>
                  <a:pt x="9274" y="579"/>
                </a:lnTo>
                <a:lnTo>
                  <a:pt x="9184" y="692"/>
                </a:lnTo>
                <a:lnTo>
                  <a:pt x="9128" y="791"/>
                </a:lnTo>
                <a:lnTo>
                  <a:pt x="9060" y="932"/>
                </a:lnTo>
                <a:lnTo>
                  <a:pt x="8969" y="1201"/>
                </a:lnTo>
                <a:lnTo>
                  <a:pt x="8913" y="1498"/>
                </a:lnTo>
                <a:lnTo>
                  <a:pt x="8890" y="1795"/>
                </a:lnTo>
                <a:lnTo>
                  <a:pt x="8890" y="2120"/>
                </a:lnTo>
                <a:lnTo>
                  <a:pt x="8913" y="2445"/>
                </a:lnTo>
                <a:lnTo>
                  <a:pt x="8969" y="2756"/>
                </a:lnTo>
                <a:lnTo>
                  <a:pt x="9060" y="3081"/>
                </a:lnTo>
                <a:lnTo>
                  <a:pt x="9173" y="3378"/>
                </a:lnTo>
                <a:lnTo>
                  <a:pt x="9297" y="3647"/>
                </a:lnTo>
                <a:lnTo>
                  <a:pt x="9466" y="3887"/>
                </a:lnTo>
                <a:lnTo>
                  <a:pt x="9579" y="4085"/>
                </a:lnTo>
                <a:lnTo>
                  <a:pt x="9670" y="4269"/>
                </a:lnTo>
                <a:lnTo>
                  <a:pt x="9726" y="4467"/>
                </a:lnTo>
                <a:lnTo>
                  <a:pt x="9771" y="4650"/>
                </a:lnTo>
                <a:lnTo>
                  <a:pt x="9771" y="4834"/>
                </a:lnTo>
                <a:lnTo>
                  <a:pt x="9749" y="5032"/>
                </a:lnTo>
                <a:lnTo>
                  <a:pt x="9715" y="5216"/>
                </a:lnTo>
                <a:lnTo>
                  <a:pt x="9625" y="5385"/>
                </a:lnTo>
                <a:lnTo>
                  <a:pt x="9534" y="5513"/>
                </a:lnTo>
                <a:lnTo>
                  <a:pt x="9410" y="5626"/>
                </a:lnTo>
                <a:lnTo>
                  <a:pt x="9229" y="5710"/>
                </a:lnTo>
                <a:lnTo>
                  <a:pt x="9060" y="5767"/>
                </a:lnTo>
                <a:lnTo>
                  <a:pt x="8845" y="5767"/>
                </a:lnTo>
                <a:lnTo>
                  <a:pt x="8585" y="5739"/>
                </a:lnTo>
                <a:lnTo>
                  <a:pt x="8325" y="5654"/>
                </a:lnTo>
                <a:lnTo>
                  <a:pt x="8020" y="5513"/>
                </a:lnTo>
                <a:lnTo>
                  <a:pt x="7840" y="5442"/>
                </a:lnTo>
                <a:lnTo>
                  <a:pt x="7648" y="5385"/>
                </a:lnTo>
                <a:lnTo>
                  <a:pt x="7433" y="5329"/>
                </a:lnTo>
                <a:lnTo>
                  <a:pt x="7241" y="5301"/>
                </a:lnTo>
                <a:lnTo>
                  <a:pt x="6755" y="5301"/>
                </a:lnTo>
                <a:lnTo>
                  <a:pt x="6281" y="5329"/>
                </a:lnTo>
                <a:lnTo>
                  <a:pt x="5784" y="5385"/>
                </a:lnTo>
                <a:lnTo>
                  <a:pt x="5264" y="5498"/>
                </a:lnTo>
                <a:lnTo>
                  <a:pt x="4744" y="5597"/>
                </a:lnTo>
                <a:lnTo>
                  <a:pt x="4247" y="5739"/>
                </a:lnTo>
                <a:lnTo>
                  <a:pt x="4202" y="5894"/>
                </a:lnTo>
                <a:lnTo>
                  <a:pt x="4202" y="6191"/>
                </a:lnTo>
                <a:lnTo>
                  <a:pt x="4202" y="6545"/>
                </a:lnTo>
                <a:lnTo>
                  <a:pt x="4225" y="6954"/>
                </a:lnTo>
                <a:lnTo>
                  <a:pt x="4315" y="7930"/>
                </a:lnTo>
                <a:lnTo>
                  <a:pt x="4394" y="9018"/>
                </a:lnTo>
                <a:lnTo>
                  <a:pt x="4439" y="9570"/>
                </a:lnTo>
                <a:lnTo>
                  <a:pt x="4462" y="10107"/>
                </a:lnTo>
                <a:lnTo>
                  <a:pt x="4484" y="10630"/>
                </a:lnTo>
                <a:lnTo>
                  <a:pt x="4507" y="11082"/>
                </a:lnTo>
                <a:lnTo>
                  <a:pt x="4484" y="11520"/>
                </a:lnTo>
                <a:lnTo>
                  <a:pt x="4439" y="11874"/>
                </a:lnTo>
                <a:lnTo>
                  <a:pt x="4394" y="12029"/>
                </a:lnTo>
                <a:lnTo>
                  <a:pt x="4349" y="12171"/>
                </a:lnTo>
                <a:lnTo>
                  <a:pt x="4315" y="12284"/>
                </a:lnTo>
                <a:lnTo>
                  <a:pt x="4247" y="12354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>
        <p:nvSpPr>
          <p:cNvPr id="29" name="Puzzle4"/>
          <p:cNvSpPr>
            <a:spLocks noEditPoints="1" noChangeArrowheads="1"/>
          </p:cNvSpPr>
          <p:nvPr/>
        </p:nvSpPr>
        <p:spPr bwMode="auto">
          <a:xfrm>
            <a:off x="5579771" y="4654985"/>
            <a:ext cx="974150" cy="1422845"/>
          </a:xfrm>
          <a:custGeom>
            <a:avLst/>
            <a:gdLst>
              <a:gd name="T0" fmla="*/ 8307 w 21600"/>
              <a:gd name="T1" fmla="*/ 11593 h 21600"/>
              <a:gd name="T2" fmla="*/ 453 w 21600"/>
              <a:gd name="T3" fmla="*/ 16938 h 21600"/>
              <a:gd name="T4" fmla="*/ 11500 w 21600"/>
              <a:gd name="T5" fmla="*/ 21600 h 21600"/>
              <a:gd name="T6" fmla="*/ 20920 w 21600"/>
              <a:gd name="T7" fmla="*/ 16751 h 21600"/>
              <a:gd name="T8" fmla="*/ 13972 w 21600"/>
              <a:gd name="T9" fmla="*/ 10888 h 21600"/>
              <a:gd name="T10" fmla="*/ 21033 w 21600"/>
              <a:gd name="T11" fmla="*/ 4716 h 21600"/>
              <a:gd name="T12" fmla="*/ 11102 w 21600"/>
              <a:gd name="T13" fmla="*/ 11 h 21600"/>
              <a:gd name="T14" fmla="*/ 453 w 21600"/>
              <a:gd name="T15" fmla="*/ 4716 h 21600"/>
              <a:gd name="T16" fmla="*/ 2076 w 21600"/>
              <a:gd name="T17" fmla="*/ 5664 h 21600"/>
              <a:gd name="T18" fmla="*/ 20203 w 21600"/>
              <a:gd name="T19" fmla="*/ 1598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3813" y="10590"/>
                </a:moveTo>
                <a:lnTo>
                  <a:pt x="3927" y="10513"/>
                </a:lnTo>
                <a:lnTo>
                  <a:pt x="4078" y="10425"/>
                </a:lnTo>
                <a:lnTo>
                  <a:pt x="4210" y="10359"/>
                </a:lnTo>
                <a:lnTo>
                  <a:pt x="4361" y="10315"/>
                </a:lnTo>
                <a:lnTo>
                  <a:pt x="4682" y="10237"/>
                </a:lnTo>
                <a:lnTo>
                  <a:pt x="5041" y="10193"/>
                </a:lnTo>
                <a:lnTo>
                  <a:pt x="5456" y="10171"/>
                </a:lnTo>
                <a:lnTo>
                  <a:pt x="5853" y="10193"/>
                </a:lnTo>
                <a:lnTo>
                  <a:pt x="6249" y="10260"/>
                </a:lnTo>
                <a:lnTo>
                  <a:pt x="6646" y="10337"/>
                </a:lnTo>
                <a:lnTo>
                  <a:pt x="7004" y="10469"/>
                </a:lnTo>
                <a:lnTo>
                  <a:pt x="7363" y="10612"/>
                </a:lnTo>
                <a:lnTo>
                  <a:pt x="7665" y="10788"/>
                </a:lnTo>
                <a:lnTo>
                  <a:pt x="7911" y="10998"/>
                </a:lnTo>
                <a:lnTo>
                  <a:pt x="8024" y="11097"/>
                </a:lnTo>
                <a:lnTo>
                  <a:pt x="8137" y="11207"/>
                </a:lnTo>
                <a:lnTo>
                  <a:pt x="8194" y="11340"/>
                </a:lnTo>
                <a:lnTo>
                  <a:pt x="8269" y="11461"/>
                </a:lnTo>
                <a:lnTo>
                  <a:pt x="8307" y="11593"/>
                </a:lnTo>
                <a:lnTo>
                  <a:pt x="8307" y="11714"/>
                </a:lnTo>
                <a:lnTo>
                  <a:pt x="8307" y="11868"/>
                </a:lnTo>
                <a:lnTo>
                  <a:pt x="8307" y="12012"/>
                </a:lnTo>
                <a:lnTo>
                  <a:pt x="8194" y="12265"/>
                </a:lnTo>
                <a:lnTo>
                  <a:pt x="8062" y="12519"/>
                </a:lnTo>
                <a:lnTo>
                  <a:pt x="7873" y="12706"/>
                </a:lnTo>
                <a:lnTo>
                  <a:pt x="7627" y="12904"/>
                </a:lnTo>
                <a:lnTo>
                  <a:pt x="7363" y="13048"/>
                </a:lnTo>
                <a:lnTo>
                  <a:pt x="7080" y="13180"/>
                </a:lnTo>
                <a:lnTo>
                  <a:pt x="6759" y="13257"/>
                </a:lnTo>
                <a:lnTo>
                  <a:pt x="6419" y="13345"/>
                </a:lnTo>
                <a:lnTo>
                  <a:pt x="6098" y="13389"/>
                </a:lnTo>
                <a:lnTo>
                  <a:pt x="5739" y="13389"/>
                </a:lnTo>
                <a:lnTo>
                  <a:pt x="5418" y="13389"/>
                </a:lnTo>
                <a:lnTo>
                  <a:pt x="5079" y="13345"/>
                </a:lnTo>
                <a:lnTo>
                  <a:pt x="4758" y="13301"/>
                </a:lnTo>
                <a:lnTo>
                  <a:pt x="4474" y="13213"/>
                </a:lnTo>
                <a:lnTo>
                  <a:pt x="4172" y="13114"/>
                </a:lnTo>
                <a:lnTo>
                  <a:pt x="3965" y="12982"/>
                </a:lnTo>
                <a:lnTo>
                  <a:pt x="3738" y="12838"/>
                </a:lnTo>
                <a:lnTo>
                  <a:pt x="3493" y="12706"/>
                </a:lnTo>
                <a:lnTo>
                  <a:pt x="3228" y="12607"/>
                </a:lnTo>
                <a:lnTo>
                  <a:pt x="2945" y="12519"/>
                </a:lnTo>
                <a:lnTo>
                  <a:pt x="2700" y="12431"/>
                </a:lnTo>
                <a:lnTo>
                  <a:pt x="2397" y="12375"/>
                </a:lnTo>
                <a:lnTo>
                  <a:pt x="2152" y="12331"/>
                </a:lnTo>
                <a:lnTo>
                  <a:pt x="1888" y="12309"/>
                </a:lnTo>
                <a:lnTo>
                  <a:pt x="1642" y="12309"/>
                </a:lnTo>
                <a:lnTo>
                  <a:pt x="1397" y="12331"/>
                </a:lnTo>
                <a:lnTo>
                  <a:pt x="1170" y="12397"/>
                </a:lnTo>
                <a:lnTo>
                  <a:pt x="962" y="12453"/>
                </a:lnTo>
                <a:lnTo>
                  <a:pt x="774" y="12563"/>
                </a:lnTo>
                <a:lnTo>
                  <a:pt x="623" y="12684"/>
                </a:lnTo>
                <a:lnTo>
                  <a:pt x="528" y="12838"/>
                </a:lnTo>
                <a:lnTo>
                  <a:pt x="453" y="13026"/>
                </a:lnTo>
                <a:lnTo>
                  <a:pt x="339" y="13477"/>
                </a:lnTo>
                <a:lnTo>
                  <a:pt x="226" y="13984"/>
                </a:lnTo>
                <a:lnTo>
                  <a:pt x="151" y="14535"/>
                </a:lnTo>
                <a:lnTo>
                  <a:pt x="113" y="15075"/>
                </a:lnTo>
                <a:lnTo>
                  <a:pt x="113" y="15626"/>
                </a:lnTo>
                <a:lnTo>
                  <a:pt x="151" y="16133"/>
                </a:lnTo>
                <a:lnTo>
                  <a:pt x="188" y="16376"/>
                </a:lnTo>
                <a:lnTo>
                  <a:pt x="264" y="16585"/>
                </a:lnTo>
                <a:lnTo>
                  <a:pt x="339" y="16773"/>
                </a:lnTo>
                <a:lnTo>
                  <a:pt x="453" y="16938"/>
                </a:lnTo>
                <a:lnTo>
                  <a:pt x="1095" y="16883"/>
                </a:lnTo>
                <a:lnTo>
                  <a:pt x="1963" y="16795"/>
                </a:lnTo>
                <a:lnTo>
                  <a:pt x="2945" y="16751"/>
                </a:lnTo>
                <a:lnTo>
                  <a:pt x="3965" y="16706"/>
                </a:lnTo>
                <a:lnTo>
                  <a:pt x="5022" y="16684"/>
                </a:lnTo>
                <a:lnTo>
                  <a:pt x="5947" y="16684"/>
                </a:lnTo>
                <a:lnTo>
                  <a:pt x="6759" y="16706"/>
                </a:lnTo>
                <a:lnTo>
                  <a:pt x="7363" y="16751"/>
                </a:lnTo>
                <a:lnTo>
                  <a:pt x="7948" y="16839"/>
                </a:lnTo>
                <a:lnTo>
                  <a:pt x="8458" y="16916"/>
                </a:lnTo>
                <a:lnTo>
                  <a:pt x="8893" y="17026"/>
                </a:lnTo>
                <a:lnTo>
                  <a:pt x="9289" y="17158"/>
                </a:lnTo>
                <a:lnTo>
                  <a:pt x="9572" y="17280"/>
                </a:lnTo>
                <a:lnTo>
                  <a:pt x="9799" y="17412"/>
                </a:lnTo>
                <a:lnTo>
                  <a:pt x="9969" y="17555"/>
                </a:lnTo>
                <a:lnTo>
                  <a:pt x="10120" y="17687"/>
                </a:lnTo>
                <a:lnTo>
                  <a:pt x="10158" y="17831"/>
                </a:lnTo>
                <a:lnTo>
                  <a:pt x="10195" y="17974"/>
                </a:lnTo>
                <a:lnTo>
                  <a:pt x="10158" y="18128"/>
                </a:lnTo>
                <a:lnTo>
                  <a:pt x="10082" y="18271"/>
                </a:lnTo>
                <a:lnTo>
                  <a:pt x="9969" y="18426"/>
                </a:lnTo>
                <a:lnTo>
                  <a:pt x="9837" y="18569"/>
                </a:lnTo>
                <a:lnTo>
                  <a:pt x="9648" y="18701"/>
                </a:lnTo>
                <a:lnTo>
                  <a:pt x="9440" y="18822"/>
                </a:lnTo>
                <a:lnTo>
                  <a:pt x="9213" y="18999"/>
                </a:lnTo>
                <a:lnTo>
                  <a:pt x="9044" y="19186"/>
                </a:lnTo>
                <a:lnTo>
                  <a:pt x="8893" y="19395"/>
                </a:lnTo>
                <a:lnTo>
                  <a:pt x="8817" y="19627"/>
                </a:lnTo>
                <a:lnTo>
                  <a:pt x="8779" y="19858"/>
                </a:lnTo>
                <a:lnTo>
                  <a:pt x="8779" y="20112"/>
                </a:lnTo>
                <a:lnTo>
                  <a:pt x="8855" y="20354"/>
                </a:lnTo>
                <a:lnTo>
                  <a:pt x="8968" y="20586"/>
                </a:lnTo>
                <a:lnTo>
                  <a:pt x="9138" y="20817"/>
                </a:lnTo>
                <a:lnTo>
                  <a:pt x="9365" y="21026"/>
                </a:lnTo>
                <a:lnTo>
                  <a:pt x="9610" y="21192"/>
                </a:lnTo>
                <a:lnTo>
                  <a:pt x="9950" y="21368"/>
                </a:lnTo>
                <a:lnTo>
                  <a:pt x="10120" y="21445"/>
                </a:lnTo>
                <a:lnTo>
                  <a:pt x="10346" y="21511"/>
                </a:lnTo>
                <a:lnTo>
                  <a:pt x="10516" y="21555"/>
                </a:lnTo>
                <a:lnTo>
                  <a:pt x="10743" y="21600"/>
                </a:lnTo>
                <a:lnTo>
                  <a:pt x="10988" y="21644"/>
                </a:lnTo>
                <a:lnTo>
                  <a:pt x="11215" y="21666"/>
                </a:lnTo>
                <a:lnTo>
                  <a:pt x="11498" y="21666"/>
                </a:lnTo>
                <a:lnTo>
                  <a:pt x="11762" y="21666"/>
                </a:lnTo>
                <a:lnTo>
                  <a:pt x="12253" y="21644"/>
                </a:lnTo>
                <a:lnTo>
                  <a:pt x="12763" y="21577"/>
                </a:lnTo>
                <a:lnTo>
                  <a:pt x="13197" y="21467"/>
                </a:lnTo>
                <a:lnTo>
                  <a:pt x="13556" y="21346"/>
                </a:lnTo>
                <a:lnTo>
                  <a:pt x="13896" y="21192"/>
                </a:lnTo>
                <a:lnTo>
                  <a:pt x="14179" y="21026"/>
                </a:lnTo>
                <a:lnTo>
                  <a:pt x="14444" y="20839"/>
                </a:lnTo>
                <a:lnTo>
                  <a:pt x="14576" y="20641"/>
                </a:lnTo>
                <a:lnTo>
                  <a:pt x="14727" y="20431"/>
                </a:lnTo>
                <a:lnTo>
                  <a:pt x="14765" y="20200"/>
                </a:lnTo>
                <a:lnTo>
                  <a:pt x="14802" y="19991"/>
                </a:lnTo>
                <a:lnTo>
                  <a:pt x="14727" y="19759"/>
                </a:lnTo>
                <a:lnTo>
                  <a:pt x="14613" y="19550"/>
                </a:lnTo>
                <a:lnTo>
                  <a:pt x="14444" y="19307"/>
                </a:lnTo>
                <a:lnTo>
                  <a:pt x="14217" y="19098"/>
                </a:lnTo>
                <a:lnTo>
                  <a:pt x="13934" y="18911"/>
                </a:lnTo>
                <a:lnTo>
                  <a:pt x="13669" y="18745"/>
                </a:lnTo>
                <a:lnTo>
                  <a:pt x="13462" y="18547"/>
                </a:lnTo>
                <a:lnTo>
                  <a:pt x="13311" y="18337"/>
                </a:lnTo>
                <a:lnTo>
                  <a:pt x="13197" y="18150"/>
                </a:lnTo>
                <a:lnTo>
                  <a:pt x="13122" y="17941"/>
                </a:lnTo>
                <a:lnTo>
                  <a:pt x="13122" y="17720"/>
                </a:lnTo>
                <a:lnTo>
                  <a:pt x="13122" y="17533"/>
                </a:lnTo>
                <a:lnTo>
                  <a:pt x="13197" y="17346"/>
                </a:lnTo>
                <a:lnTo>
                  <a:pt x="13273" y="17158"/>
                </a:lnTo>
                <a:lnTo>
                  <a:pt x="13386" y="16982"/>
                </a:lnTo>
                <a:lnTo>
                  <a:pt x="13537" y="16839"/>
                </a:lnTo>
                <a:lnTo>
                  <a:pt x="13707" y="16706"/>
                </a:lnTo>
                <a:lnTo>
                  <a:pt x="13896" y="16607"/>
                </a:lnTo>
                <a:lnTo>
                  <a:pt x="14104" y="16519"/>
                </a:lnTo>
                <a:lnTo>
                  <a:pt x="14330" y="16453"/>
                </a:lnTo>
                <a:lnTo>
                  <a:pt x="14538" y="16431"/>
                </a:lnTo>
                <a:lnTo>
                  <a:pt x="14897" y="16453"/>
                </a:lnTo>
                <a:lnTo>
                  <a:pt x="15406" y="16497"/>
                </a:lnTo>
                <a:lnTo>
                  <a:pt x="16105" y="16541"/>
                </a:lnTo>
                <a:lnTo>
                  <a:pt x="16898" y="16607"/>
                </a:lnTo>
                <a:lnTo>
                  <a:pt x="17804" y="16651"/>
                </a:lnTo>
                <a:lnTo>
                  <a:pt x="18786" y="16684"/>
                </a:lnTo>
                <a:lnTo>
                  <a:pt x="19844" y="16728"/>
                </a:lnTo>
                <a:lnTo>
                  <a:pt x="20920" y="16751"/>
                </a:lnTo>
                <a:lnTo>
                  <a:pt x="21109" y="16497"/>
                </a:lnTo>
                <a:lnTo>
                  <a:pt x="21241" y="16222"/>
                </a:lnTo>
                <a:lnTo>
                  <a:pt x="21392" y="15946"/>
                </a:lnTo>
                <a:lnTo>
                  <a:pt x="21467" y="15648"/>
                </a:lnTo>
                <a:lnTo>
                  <a:pt x="21543" y="15351"/>
                </a:lnTo>
                <a:lnTo>
                  <a:pt x="21618" y="15042"/>
                </a:lnTo>
                <a:lnTo>
                  <a:pt x="21618" y="14745"/>
                </a:lnTo>
                <a:lnTo>
                  <a:pt x="21618" y="14447"/>
                </a:lnTo>
                <a:lnTo>
                  <a:pt x="21618" y="14150"/>
                </a:lnTo>
                <a:lnTo>
                  <a:pt x="21581" y="13852"/>
                </a:lnTo>
                <a:lnTo>
                  <a:pt x="21505" y="13577"/>
                </a:lnTo>
                <a:lnTo>
                  <a:pt x="21430" y="13301"/>
                </a:lnTo>
                <a:lnTo>
                  <a:pt x="21354" y="13048"/>
                </a:lnTo>
                <a:lnTo>
                  <a:pt x="21241" y="12816"/>
                </a:lnTo>
                <a:lnTo>
                  <a:pt x="21146" y="12607"/>
                </a:lnTo>
                <a:lnTo>
                  <a:pt x="21033" y="12431"/>
                </a:lnTo>
                <a:lnTo>
                  <a:pt x="20920" y="12265"/>
                </a:lnTo>
                <a:lnTo>
                  <a:pt x="20769" y="12144"/>
                </a:lnTo>
                <a:lnTo>
                  <a:pt x="20637" y="12034"/>
                </a:lnTo>
                <a:lnTo>
                  <a:pt x="20486" y="11946"/>
                </a:lnTo>
                <a:lnTo>
                  <a:pt x="20297" y="11891"/>
                </a:lnTo>
                <a:lnTo>
                  <a:pt x="20165" y="11846"/>
                </a:lnTo>
                <a:lnTo>
                  <a:pt x="19976" y="11824"/>
                </a:lnTo>
                <a:lnTo>
                  <a:pt x="19806" y="11802"/>
                </a:lnTo>
                <a:lnTo>
                  <a:pt x="19390" y="11824"/>
                </a:lnTo>
                <a:lnTo>
                  <a:pt x="18956" y="11891"/>
                </a:lnTo>
                <a:lnTo>
                  <a:pt x="18503" y="11968"/>
                </a:lnTo>
                <a:lnTo>
                  <a:pt x="17993" y="12078"/>
                </a:lnTo>
                <a:lnTo>
                  <a:pt x="17653" y="12144"/>
                </a:lnTo>
                <a:lnTo>
                  <a:pt x="17332" y="12199"/>
                </a:lnTo>
                <a:lnTo>
                  <a:pt x="17049" y="12221"/>
                </a:lnTo>
                <a:lnTo>
                  <a:pt x="16747" y="12243"/>
                </a:lnTo>
                <a:lnTo>
                  <a:pt x="16464" y="12243"/>
                </a:lnTo>
                <a:lnTo>
                  <a:pt x="16218" y="12243"/>
                </a:lnTo>
                <a:lnTo>
                  <a:pt x="15992" y="12221"/>
                </a:lnTo>
                <a:lnTo>
                  <a:pt x="15746" y="12199"/>
                </a:lnTo>
                <a:lnTo>
                  <a:pt x="15520" y="12155"/>
                </a:lnTo>
                <a:lnTo>
                  <a:pt x="15350" y="12122"/>
                </a:lnTo>
                <a:lnTo>
                  <a:pt x="15161" y="12056"/>
                </a:lnTo>
                <a:lnTo>
                  <a:pt x="14972" y="11990"/>
                </a:lnTo>
                <a:lnTo>
                  <a:pt x="14689" y="11846"/>
                </a:lnTo>
                <a:lnTo>
                  <a:pt x="14444" y="11670"/>
                </a:lnTo>
                <a:lnTo>
                  <a:pt x="14255" y="11483"/>
                </a:lnTo>
                <a:lnTo>
                  <a:pt x="14104" y="11295"/>
                </a:lnTo>
                <a:lnTo>
                  <a:pt x="14028" y="11086"/>
                </a:lnTo>
                <a:lnTo>
                  <a:pt x="13972" y="10888"/>
                </a:lnTo>
                <a:lnTo>
                  <a:pt x="13972" y="10700"/>
                </a:lnTo>
                <a:lnTo>
                  <a:pt x="14009" y="10513"/>
                </a:lnTo>
                <a:lnTo>
                  <a:pt x="14066" y="10359"/>
                </a:lnTo>
                <a:lnTo>
                  <a:pt x="14179" y="10215"/>
                </a:lnTo>
                <a:lnTo>
                  <a:pt x="14406" y="10006"/>
                </a:lnTo>
                <a:lnTo>
                  <a:pt x="14651" y="9830"/>
                </a:lnTo>
                <a:lnTo>
                  <a:pt x="14878" y="9686"/>
                </a:lnTo>
                <a:lnTo>
                  <a:pt x="15123" y="9554"/>
                </a:lnTo>
                <a:lnTo>
                  <a:pt x="15350" y="9477"/>
                </a:lnTo>
                <a:lnTo>
                  <a:pt x="15558" y="9411"/>
                </a:lnTo>
                <a:lnTo>
                  <a:pt x="15803" y="9345"/>
                </a:lnTo>
                <a:lnTo>
                  <a:pt x="16030" y="9323"/>
                </a:lnTo>
                <a:lnTo>
                  <a:pt x="16256" y="9301"/>
                </a:lnTo>
                <a:lnTo>
                  <a:pt x="16464" y="9323"/>
                </a:lnTo>
                <a:lnTo>
                  <a:pt x="16690" y="9345"/>
                </a:lnTo>
                <a:lnTo>
                  <a:pt x="16898" y="9367"/>
                </a:lnTo>
                <a:lnTo>
                  <a:pt x="17332" y="9477"/>
                </a:lnTo>
                <a:lnTo>
                  <a:pt x="17767" y="9598"/>
                </a:lnTo>
                <a:lnTo>
                  <a:pt x="18163" y="9731"/>
                </a:lnTo>
                <a:lnTo>
                  <a:pt x="18597" y="9874"/>
                </a:lnTo>
                <a:lnTo>
                  <a:pt x="18994" y="10006"/>
                </a:lnTo>
                <a:lnTo>
                  <a:pt x="19428" y="10083"/>
                </a:lnTo>
                <a:lnTo>
                  <a:pt x="19617" y="10127"/>
                </a:lnTo>
                <a:lnTo>
                  <a:pt x="19844" y="10149"/>
                </a:lnTo>
                <a:lnTo>
                  <a:pt x="20013" y="10149"/>
                </a:lnTo>
                <a:lnTo>
                  <a:pt x="20240" y="10127"/>
                </a:lnTo>
                <a:lnTo>
                  <a:pt x="20410" y="10105"/>
                </a:lnTo>
                <a:lnTo>
                  <a:pt x="20637" y="10061"/>
                </a:lnTo>
                <a:lnTo>
                  <a:pt x="20844" y="9984"/>
                </a:lnTo>
                <a:lnTo>
                  <a:pt x="21033" y="9896"/>
                </a:lnTo>
                <a:lnTo>
                  <a:pt x="21146" y="9830"/>
                </a:lnTo>
                <a:lnTo>
                  <a:pt x="21203" y="9753"/>
                </a:lnTo>
                <a:lnTo>
                  <a:pt x="21279" y="9642"/>
                </a:lnTo>
                <a:lnTo>
                  <a:pt x="21354" y="9521"/>
                </a:lnTo>
                <a:lnTo>
                  <a:pt x="21430" y="9246"/>
                </a:lnTo>
                <a:lnTo>
                  <a:pt x="21430" y="8904"/>
                </a:lnTo>
                <a:lnTo>
                  <a:pt x="21430" y="8540"/>
                </a:lnTo>
                <a:lnTo>
                  <a:pt x="21392" y="8144"/>
                </a:lnTo>
                <a:lnTo>
                  <a:pt x="21354" y="7714"/>
                </a:lnTo>
                <a:lnTo>
                  <a:pt x="21279" y="7295"/>
                </a:lnTo>
                <a:lnTo>
                  <a:pt x="21146" y="6446"/>
                </a:lnTo>
                <a:lnTo>
                  <a:pt x="20995" y="5686"/>
                </a:lnTo>
                <a:lnTo>
                  <a:pt x="20958" y="5366"/>
                </a:lnTo>
                <a:lnTo>
                  <a:pt x="20958" y="5091"/>
                </a:lnTo>
                <a:lnTo>
                  <a:pt x="20958" y="4860"/>
                </a:lnTo>
                <a:lnTo>
                  <a:pt x="21033" y="4716"/>
                </a:lnTo>
                <a:lnTo>
                  <a:pt x="20637" y="4860"/>
                </a:lnTo>
                <a:lnTo>
                  <a:pt x="20127" y="4992"/>
                </a:lnTo>
                <a:lnTo>
                  <a:pt x="19617" y="5069"/>
                </a:lnTo>
                <a:lnTo>
                  <a:pt x="19032" y="5157"/>
                </a:lnTo>
                <a:lnTo>
                  <a:pt x="18465" y="5201"/>
                </a:lnTo>
                <a:lnTo>
                  <a:pt x="17842" y="5245"/>
                </a:lnTo>
                <a:lnTo>
                  <a:pt x="17219" y="5267"/>
                </a:lnTo>
                <a:lnTo>
                  <a:pt x="16615" y="5267"/>
                </a:lnTo>
                <a:lnTo>
                  <a:pt x="15992" y="5245"/>
                </a:lnTo>
                <a:lnTo>
                  <a:pt x="15369" y="5201"/>
                </a:lnTo>
                <a:lnTo>
                  <a:pt x="14840" y="5157"/>
                </a:lnTo>
                <a:lnTo>
                  <a:pt x="14293" y="5091"/>
                </a:lnTo>
                <a:lnTo>
                  <a:pt x="13783" y="5014"/>
                </a:lnTo>
                <a:lnTo>
                  <a:pt x="13386" y="4926"/>
                </a:lnTo>
                <a:lnTo>
                  <a:pt x="13027" y="4815"/>
                </a:lnTo>
                <a:lnTo>
                  <a:pt x="12725" y="4716"/>
                </a:lnTo>
                <a:lnTo>
                  <a:pt x="12480" y="4606"/>
                </a:lnTo>
                <a:lnTo>
                  <a:pt x="12291" y="4496"/>
                </a:lnTo>
                <a:lnTo>
                  <a:pt x="12197" y="4397"/>
                </a:lnTo>
                <a:lnTo>
                  <a:pt x="12083" y="4286"/>
                </a:lnTo>
                <a:lnTo>
                  <a:pt x="12046" y="4187"/>
                </a:lnTo>
                <a:lnTo>
                  <a:pt x="12008" y="4077"/>
                </a:lnTo>
                <a:lnTo>
                  <a:pt x="12046" y="3967"/>
                </a:lnTo>
                <a:lnTo>
                  <a:pt x="12121" y="3868"/>
                </a:lnTo>
                <a:lnTo>
                  <a:pt x="12197" y="3735"/>
                </a:lnTo>
                <a:lnTo>
                  <a:pt x="12291" y="3614"/>
                </a:lnTo>
                <a:lnTo>
                  <a:pt x="12442" y="3482"/>
                </a:lnTo>
                <a:lnTo>
                  <a:pt x="12631" y="3361"/>
                </a:lnTo>
                <a:lnTo>
                  <a:pt x="13065" y="3085"/>
                </a:lnTo>
                <a:lnTo>
                  <a:pt x="13537" y="2766"/>
                </a:lnTo>
                <a:lnTo>
                  <a:pt x="13783" y="2578"/>
                </a:lnTo>
                <a:lnTo>
                  <a:pt x="13934" y="2380"/>
                </a:lnTo>
                <a:lnTo>
                  <a:pt x="14028" y="2171"/>
                </a:lnTo>
                <a:lnTo>
                  <a:pt x="14104" y="1961"/>
                </a:lnTo>
                <a:lnTo>
                  <a:pt x="14104" y="1730"/>
                </a:lnTo>
                <a:lnTo>
                  <a:pt x="14066" y="1498"/>
                </a:lnTo>
                <a:lnTo>
                  <a:pt x="13972" y="1267"/>
                </a:lnTo>
                <a:lnTo>
                  <a:pt x="13820" y="1057"/>
                </a:lnTo>
                <a:lnTo>
                  <a:pt x="13594" y="837"/>
                </a:lnTo>
                <a:lnTo>
                  <a:pt x="13386" y="628"/>
                </a:lnTo>
                <a:lnTo>
                  <a:pt x="13103" y="462"/>
                </a:lnTo>
                <a:lnTo>
                  <a:pt x="12763" y="308"/>
                </a:lnTo>
                <a:lnTo>
                  <a:pt x="12404" y="187"/>
                </a:lnTo>
                <a:lnTo>
                  <a:pt x="12008" y="77"/>
                </a:lnTo>
                <a:lnTo>
                  <a:pt x="11574" y="33"/>
                </a:lnTo>
                <a:lnTo>
                  <a:pt x="11102" y="11"/>
                </a:lnTo>
                <a:lnTo>
                  <a:pt x="10667" y="11"/>
                </a:lnTo>
                <a:lnTo>
                  <a:pt x="10233" y="77"/>
                </a:lnTo>
                <a:lnTo>
                  <a:pt x="9837" y="187"/>
                </a:lnTo>
                <a:lnTo>
                  <a:pt x="9440" y="286"/>
                </a:lnTo>
                <a:lnTo>
                  <a:pt x="9062" y="462"/>
                </a:lnTo>
                <a:lnTo>
                  <a:pt x="8741" y="628"/>
                </a:lnTo>
                <a:lnTo>
                  <a:pt x="8458" y="815"/>
                </a:lnTo>
                <a:lnTo>
                  <a:pt x="8232" y="1035"/>
                </a:lnTo>
                <a:lnTo>
                  <a:pt x="8062" y="1245"/>
                </a:lnTo>
                <a:lnTo>
                  <a:pt x="7911" y="1476"/>
                </a:lnTo>
                <a:lnTo>
                  <a:pt x="7835" y="1708"/>
                </a:lnTo>
                <a:lnTo>
                  <a:pt x="7797" y="1961"/>
                </a:lnTo>
                <a:lnTo>
                  <a:pt x="7835" y="2193"/>
                </a:lnTo>
                <a:lnTo>
                  <a:pt x="7948" y="2402"/>
                </a:lnTo>
                <a:lnTo>
                  <a:pt x="8062" y="2534"/>
                </a:lnTo>
                <a:lnTo>
                  <a:pt x="8175" y="2644"/>
                </a:lnTo>
                <a:lnTo>
                  <a:pt x="8269" y="2744"/>
                </a:lnTo>
                <a:lnTo>
                  <a:pt x="8420" y="2832"/>
                </a:lnTo>
                <a:lnTo>
                  <a:pt x="8704" y="3019"/>
                </a:lnTo>
                <a:lnTo>
                  <a:pt x="8968" y="3206"/>
                </a:lnTo>
                <a:lnTo>
                  <a:pt x="9138" y="3405"/>
                </a:lnTo>
                <a:lnTo>
                  <a:pt x="9327" y="3570"/>
                </a:lnTo>
                <a:lnTo>
                  <a:pt x="9440" y="3735"/>
                </a:lnTo>
                <a:lnTo>
                  <a:pt x="9516" y="3890"/>
                </a:lnTo>
                <a:lnTo>
                  <a:pt x="9534" y="4033"/>
                </a:lnTo>
                <a:lnTo>
                  <a:pt x="9534" y="4165"/>
                </a:lnTo>
                <a:lnTo>
                  <a:pt x="9516" y="4286"/>
                </a:lnTo>
                <a:lnTo>
                  <a:pt x="9440" y="4397"/>
                </a:lnTo>
                <a:lnTo>
                  <a:pt x="9327" y="4496"/>
                </a:lnTo>
                <a:lnTo>
                  <a:pt x="9176" y="4562"/>
                </a:lnTo>
                <a:lnTo>
                  <a:pt x="9006" y="4628"/>
                </a:lnTo>
                <a:lnTo>
                  <a:pt x="8779" y="4694"/>
                </a:lnTo>
                <a:lnTo>
                  <a:pt x="8534" y="4716"/>
                </a:lnTo>
                <a:lnTo>
                  <a:pt x="8232" y="4716"/>
                </a:lnTo>
                <a:lnTo>
                  <a:pt x="7118" y="4738"/>
                </a:lnTo>
                <a:lnTo>
                  <a:pt x="5947" y="4771"/>
                </a:lnTo>
                <a:lnTo>
                  <a:pt x="4795" y="4815"/>
                </a:lnTo>
                <a:lnTo>
                  <a:pt x="3681" y="4860"/>
                </a:lnTo>
                <a:lnTo>
                  <a:pt x="2662" y="4882"/>
                </a:lnTo>
                <a:lnTo>
                  <a:pt x="1755" y="4882"/>
                </a:lnTo>
                <a:lnTo>
                  <a:pt x="1359" y="4860"/>
                </a:lnTo>
                <a:lnTo>
                  <a:pt x="981" y="4837"/>
                </a:lnTo>
                <a:lnTo>
                  <a:pt x="698" y="4771"/>
                </a:lnTo>
                <a:lnTo>
                  <a:pt x="453" y="4716"/>
                </a:lnTo>
                <a:lnTo>
                  <a:pt x="453" y="5322"/>
                </a:lnTo>
                <a:lnTo>
                  <a:pt x="453" y="6083"/>
                </a:lnTo>
                <a:lnTo>
                  <a:pt x="453" y="6909"/>
                </a:lnTo>
                <a:lnTo>
                  <a:pt x="453" y="7780"/>
                </a:lnTo>
                <a:lnTo>
                  <a:pt x="453" y="8606"/>
                </a:lnTo>
                <a:lnTo>
                  <a:pt x="453" y="9345"/>
                </a:lnTo>
                <a:lnTo>
                  <a:pt x="453" y="9918"/>
                </a:lnTo>
                <a:lnTo>
                  <a:pt x="453" y="10282"/>
                </a:lnTo>
                <a:lnTo>
                  <a:pt x="490" y="10381"/>
                </a:lnTo>
                <a:lnTo>
                  <a:pt x="547" y="10491"/>
                </a:lnTo>
                <a:lnTo>
                  <a:pt x="660" y="10590"/>
                </a:lnTo>
                <a:lnTo>
                  <a:pt x="811" y="10700"/>
                </a:lnTo>
                <a:lnTo>
                  <a:pt x="981" y="10811"/>
                </a:lnTo>
                <a:lnTo>
                  <a:pt x="1208" y="10888"/>
                </a:lnTo>
                <a:lnTo>
                  <a:pt x="1453" y="10954"/>
                </a:lnTo>
                <a:lnTo>
                  <a:pt x="1718" y="11020"/>
                </a:lnTo>
                <a:lnTo>
                  <a:pt x="1963" y="11064"/>
                </a:lnTo>
                <a:lnTo>
                  <a:pt x="2265" y="11086"/>
                </a:lnTo>
                <a:lnTo>
                  <a:pt x="2548" y="11064"/>
                </a:lnTo>
                <a:lnTo>
                  <a:pt x="2794" y="11042"/>
                </a:lnTo>
                <a:lnTo>
                  <a:pt x="3096" y="10976"/>
                </a:lnTo>
                <a:lnTo>
                  <a:pt x="3341" y="10888"/>
                </a:lnTo>
                <a:lnTo>
                  <a:pt x="3606" y="10766"/>
                </a:lnTo>
                <a:lnTo>
                  <a:pt x="3813" y="10590"/>
                </a:lnTo>
                <a:close/>
              </a:path>
            </a:pathLst>
          </a:custGeom>
          <a:solidFill>
            <a:srgbClr val="FFCC99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30" name="Puzzle1"/>
          <p:cNvSpPr>
            <a:spLocks noEditPoints="1" noChangeArrowheads="1"/>
          </p:cNvSpPr>
          <p:nvPr/>
        </p:nvSpPr>
        <p:spPr bwMode="auto">
          <a:xfrm>
            <a:off x="5245361" y="4148153"/>
            <a:ext cx="1635699" cy="848218"/>
          </a:xfrm>
          <a:custGeom>
            <a:avLst/>
            <a:gdLst>
              <a:gd name="T0" fmla="*/ 16740 w 21600"/>
              <a:gd name="T1" fmla="*/ 21078 h 21600"/>
              <a:gd name="T2" fmla="*/ 16976 w 21600"/>
              <a:gd name="T3" fmla="*/ 521 h 21600"/>
              <a:gd name="T4" fmla="*/ 4725 w 21600"/>
              <a:gd name="T5" fmla="*/ 856 h 21600"/>
              <a:gd name="T6" fmla="*/ 5040 w 21600"/>
              <a:gd name="T7" fmla="*/ 21004 h 21600"/>
              <a:gd name="T8" fmla="*/ 10811 w 21600"/>
              <a:gd name="T9" fmla="*/ 12885 h 21600"/>
              <a:gd name="T10" fmla="*/ 10845 w 21600"/>
              <a:gd name="T11" fmla="*/ 8714 h 21600"/>
              <a:gd name="T12" fmla="*/ 21600 w 21600"/>
              <a:gd name="T13" fmla="*/ 10000 h 21600"/>
              <a:gd name="T14" fmla="*/ 56 w 21600"/>
              <a:gd name="T15" fmla="*/ 10000 h 21600"/>
              <a:gd name="T16" fmla="*/ 6086 w 21600"/>
              <a:gd name="T17" fmla="*/ 2569 h 21600"/>
              <a:gd name="T18" fmla="*/ 16132 w 21600"/>
              <a:gd name="T19" fmla="*/ 19552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9360" y="20836"/>
                </a:moveTo>
                <a:lnTo>
                  <a:pt x="9528" y="20836"/>
                </a:lnTo>
                <a:lnTo>
                  <a:pt x="9686" y="20762"/>
                </a:lnTo>
                <a:lnTo>
                  <a:pt x="9810" y="20687"/>
                </a:lnTo>
                <a:lnTo>
                  <a:pt x="9922" y="20575"/>
                </a:lnTo>
                <a:lnTo>
                  <a:pt x="10012" y="20426"/>
                </a:lnTo>
                <a:lnTo>
                  <a:pt x="10068" y="20296"/>
                </a:lnTo>
                <a:lnTo>
                  <a:pt x="10113" y="20110"/>
                </a:lnTo>
                <a:lnTo>
                  <a:pt x="10136" y="19905"/>
                </a:lnTo>
                <a:lnTo>
                  <a:pt x="10136" y="19682"/>
                </a:lnTo>
                <a:lnTo>
                  <a:pt x="10113" y="19440"/>
                </a:lnTo>
                <a:lnTo>
                  <a:pt x="10068" y="19142"/>
                </a:lnTo>
                <a:lnTo>
                  <a:pt x="10012" y="18900"/>
                </a:lnTo>
                <a:lnTo>
                  <a:pt x="9900" y="18620"/>
                </a:lnTo>
                <a:lnTo>
                  <a:pt x="9787" y="18285"/>
                </a:lnTo>
                <a:lnTo>
                  <a:pt x="9641" y="17968"/>
                </a:lnTo>
                <a:lnTo>
                  <a:pt x="9472" y="17652"/>
                </a:lnTo>
                <a:lnTo>
                  <a:pt x="9382" y="17466"/>
                </a:lnTo>
                <a:lnTo>
                  <a:pt x="9315" y="17298"/>
                </a:lnTo>
                <a:lnTo>
                  <a:pt x="9258" y="17112"/>
                </a:lnTo>
                <a:lnTo>
                  <a:pt x="9191" y="16926"/>
                </a:lnTo>
                <a:lnTo>
                  <a:pt x="9123" y="16535"/>
                </a:lnTo>
                <a:lnTo>
                  <a:pt x="9101" y="16144"/>
                </a:lnTo>
                <a:lnTo>
                  <a:pt x="9101" y="15753"/>
                </a:lnTo>
                <a:lnTo>
                  <a:pt x="9168" y="15362"/>
                </a:lnTo>
                <a:lnTo>
                  <a:pt x="9236" y="14971"/>
                </a:lnTo>
                <a:lnTo>
                  <a:pt x="9360" y="14580"/>
                </a:lnTo>
                <a:lnTo>
                  <a:pt x="9495" y="14244"/>
                </a:lnTo>
                <a:lnTo>
                  <a:pt x="9663" y="13891"/>
                </a:lnTo>
                <a:lnTo>
                  <a:pt x="9855" y="13611"/>
                </a:lnTo>
                <a:lnTo>
                  <a:pt x="10068" y="13351"/>
                </a:lnTo>
                <a:lnTo>
                  <a:pt x="10293" y="13146"/>
                </a:lnTo>
                <a:lnTo>
                  <a:pt x="10552" y="12997"/>
                </a:lnTo>
                <a:lnTo>
                  <a:pt x="10811" y="12885"/>
                </a:lnTo>
                <a:lnTo>
                  <a:pt x="11069" y="12866"/>
                </a:lnTo>
                <a:lnTo>
                  <a:pt x="11351" y="12885"/>
                </a:lnTo>
                <a:lnTo>
                  <a:pt x="11610" y="12997"/>
                </a:lnTo>
                <a:lnTo>
                  <a:pt x="11846" y="13183"/>
                </a:lnTo>
                <a:lnTo>
                  <a:pt x="12060" y="13388"/>
                </a:lnTo>
                <a:lnTo>
                  <a:pt x="12251" y="13648"/>
                </a:lnTo>
                <a:lnTo>
                  <a:pt x="12419" y="13928"/>
                </a:lnTo>
                <a:lnTo>
                  <a:pt x="12555" y="14244"/>
                </a:lnTo>
                <a:lnTo>
                  <a:pt x="12690" y="14617"/>
                </a:lnTo>
                <a:lnTo>
                  <a:pt x="12768" y="15008"/>
                </a:lnTo>
                <a:lnTo>
                  <a:pt x="12836" y="15399"/>
                </a:lnTo>
                <a:lnTo>
                  <a:pt x="12858" y="15753"/>
                </a:lnTo>
                <a:lnTo>
                  <a:pt x="12858" y="16144"/>
                </a:lnTo>
                <a:lnTo>
                  <a:pt x="12813" y="16535"/>
                </a:lnTo>
                <a:lnTo>
                  <a:pt x="12746" y="16888"/>
                </a:lnTo>
                <a:lnTo>
                  <a:pt x="12667" y="17224"/>
                </a:lnTo>
                <a:lnTo>
                  <a:pt x="12510" y="17503"/>
                </a:lnTo>
                <a:lnTo>
                  <a:pt x="12228" y="18043"/>
                </a:lnTo>
                <a:lnTo>
                  <a:pt x="11970" y="18546"/>
                </a:lnTo>
                <a:lnTo>
                  <a:pt x="11868" y="18751"/>
                </a:lnTo>
                <a:lnTo>
                  <a:pt x="11778" y="18974"/>
                </a:lnTo>
                <a:lnTo>
                  <a:pt x="11711" y="19179"/>
                </a:lnTo>
                <a:lnTo>
                  <a:pt x="11666" y="19365"/>
                </a:lnTo>
                <a:lnTo>
                  <a:pt x="11632" y="19570"/>
                </a:lnTo>
                <a:lnTo>
                  <a:pt x="11632" y="19756"/>
                </a:lnTo>
                <a:lnTo>
                  <a:pt x="11632" y="19942"/>
                </a:lnTo>
                <a:lnTo>
                  <a:pt x="11643" y="20110"/>
                </a:lnTo>
                <a:lnTo>
                  <a:pt x="11711" y="20296"/>
                </a:lnTo>
                <a:lnTo>
                  <a:pt x="11801" y="20464"/>
                </a:lnTo>
                <a:lnTo>
                  <a:pt x="11891" y="20650"/>
                </a:lnTo>
                <a:lnTo>
                  <a:pt x="12037" y="20836"/>
                </a:lnTo>
                <a:lnTo>
                  <a:pt x="12206" y="21004"/>
                </a:lnTo>
                <a:lnTo>
                  <a:pt x="12419" y="21190"/>
                </a:lnTo>
                <a:lnTo>
                  <a:pt x="12667" y="21320"/>
                </a:lnTo>
                <a:lnTo>
                  <a:pt x="12960" y="21432"/>
                </a:lnTo>
                <a:lnTo>
                  <a:pt x="13286" y="21544"/>
                </a:lnTo>
                <a:lnTo>
                  <a:pt x="13612" y="21655"/>
                </a:lnTo>
                <a:lnTo>
                  <a:pt x="13983" y="21693"/>
                </a:lnTo>
                <a:lnTo>
                  <a:pt x="14343" y="21730"/>
                </a:lnTo>
                <a:lnTo>
                  <a:pt x="14715" y="21730"/>
                </a:lnTo>
                <a:lnTo>
                  <a:pt x="15075" y="21730"/>
                </a:lnTo>
                <a:lnTo>
                  <a:pt x="15446" y="21655"/>
                </a:lnTo>
                <a:lnTo>
                  <a:pt x="15794" y="21581"/>
                </a:lnTo>
                <a:lnTo>
                  <a:pt x="16132" y="21432"/>
                </a:lnTo>
                <a:lnTo>
                  <a:pt x="16458" y="21302"/>
                </a:lnTo>
                <a:lnTo>
                  <a:pt x="16740" y="21078"/>
                </a:lnTo>
                <a:lnTo>
                  <a:pt x="16976" y="20836"/>
                </a:lnTo>
                <a:lnTo>
                  <a:pt x="17043" y="20650"/>
                </a:lnTo>
                <a:lnTo>
                  <a:pt x="17088" y="20426"/>
                </a:lnTo>
                <a:lnTo>
                  <a:pt x="17133" y="20222"/>
                </a:lnTo>
                <a:lnTo>
                  <a:pt x="17156" y="19980"/>
                </a:lnTo>
                <a:lnTo>
                  <a:pt x="17167" y="19477"/>
                </a:lnTo>
                <a:lnTo>
                  <a:pt x="17167" y="18974"/>
                </a:lnTo>
                <a:lnTo>
                  <a:pt x="17156" y="18397"/>
                </a:lnTo>
                <a:lnTo>
                  <a:pt x="17111" y="17820"/>
                </a:lnTo>
                <a:lnTo>
                  <a:pt x="17066" y="17261"/>
                </a:lnTo>
                <a:lnTo>
                  <a:pt x="16998" y="16646"/>
                </a:lnTo>
                <a:lnTo>
                  <a:pt x="16852" y="15511"/>
                </a:lnTo>
                <a:lnTo>
                  <a:pt x="16740" y="14393"/>
                </a:lnTo>
                <a:lnTo>
                  <a:pt x="16717" y="13928"/>
                </a:lnTo>
                <a:lnTo>
                  <a:pt x="16695" y="13462"/>
                </a:lnTo>
                <a:lnTo>
                  <a:pt x="16717" y="13071"/>
                </a:lnTo>
                <a:lnTo>
                  <a:pt x="16785" y="12755"/>
                </a:lnTo>
                <a:lnTo>
                  <a:pt x="16852" y="12419"/>
                </a:lnTo>
                <a:lnTo>
                  <a:pt x="16953" y="12140"/>
                </a:lnTo>
                <a:lnTo>
                  <a:pt x="17088" y="11898"/>
                </a:lnTo>
                <a:lnTo>
                  <a:pt x="17212" y="11675"/>
                </a:lnTo>
                <a:lnTo>
                  <a:pt x="17370" y="11470"/>
                </a:lnTo>
                <a:lnTo>
                  <a:pt x="17516" y="11284"/>
                </a:lnTo>
                <a:lnTo>
                  <a:pt x="17696" y="11135"/>
                </a:lnTo>
                <a:lnTo>
                  <a:pt x="17865" y="11042"/>
                </a:lnTo>
                <a:lnTo>
                  <a:pt x="18033" y="10930"/>
                </a:lnTo>
                <a:lnTo>
                  <a:pt x="18213" y="10893"/>
                </a:lnTo>
                <a:lnTo>
                  <a:pt x="18382" y="10893"/>
                </a:lnTo>
                <a:lnTo>
                  <a:pt x="18551" y="10967"/>
                </a:lnTo>
                <a:lnTo>
                  <a:pt x="18708" y="11042"/>
                </a:lnTo>
                <a:lnTo>
                  <a:pt x="18855" y="11172"/>
                </a:lnTo>
                <a:lnTo>
                  <a:pt x="19012" y="11358"/>
                </a:lnTo>
                <a:lnTo>
                  <a:pt x="19136" y="11600"/>
                </a:lnTo>
                <a:lnTo>
                  <a:pt x="19271" y="11861"/>
                </a:lnTo>
                <a:lnTo>
                  <a:pt x="19440" y="12028"/>
                </a:lnTo>
                <a:lnTo>
                  <a:pt x="19608" y="12177"/>
                </a:lnTo>
                <a:lnTo>
                  <a:pt x="19822" y="12289"/>
                </a:lnTo>
                <a:lnTo>
                  <a:pt x="20025" y="12289"/>
                </a:lnTo>
                <a:lnTo>
                  <a:pt x="20238" y="12289"/>
                </a:lnTo>
                <a:lnTo>
                  <a:pt x="20452" y="12215"/>
                </a:lnTo>
                <a:lnTo>
                  <a:pt x="20643" y="12103"/>
                </a:lnTo>
                <a:lnTo>
                  <a:pt x="20846" y="11973"/>
                </a:lnTo>
                <a:lnTo>
                  <a:pt x="21037" y="11786"/>
                </a:lnTo>
                <a:lnTo>
                  <a:pt x="21206" y="11563"/>
                </a:lnTo>
                <a:lnTo>
                  <a:pt x="21363" y="11321"/>
                </a:lnTo>
                <a:lnTo>
                  <a:pt x="21465" y="11079"/>
                </a:lnTo>
                <a:lnTo>
                  <a:pt x="21577" y="10744"/>
                </a:lnTo>
                <a:lnTo>
                  <a:pt x="21622" y="10427"/>
                </a:lnTo>
                <a:lnTo>
                  <a:pt x="21645" y="10111"/>
                </a:lnTo>
                <a:lnTo>
                  <a:pt x="21622" y="9608"/>
                </a:lnTo>
                <a:lnTo>
                  <a:pt x="21577" y="9142"/>
                </a:lnTo>
                <a:lnTo>
                  <a:pt x="21465" y="8751"/>
                </a:lnTo>
                <a:lnTo>
                  <a:pt x="21363" y="8397"/>
                </a:lnTo>
                <a:lnTo>
                  <a:pt x="21206" y="8062"/>
                </a:lnTo>
                <a:lnTo>
                  <a:pt x="21037" y="7820"/>
                </a:lnTo>
                <a:lnTo>
                  <a:pt x="20846" y="7597"/>
                </a:lnTo>
                <a:lnTo>
                  <a:pt x="20643" y="7429"/>
                </a:lnTo>
                <a:lnTo>
                  <a:pt x="20452" y="7317"/>
                </a:lnTo>
                <a:lnTo>
                  <a:pt x="20238" y="7206"/>
                </a:lnTo>
                <a:lnTo>
                  <a:pt x="20025" y="7168"/>
                </a:lnTo>
                <a:lnTo>
                  <a:pt x="19822" y="7206"/>
                </a:lnTo>
                <a:lnTo>
                  <a:pt x="19608" y="7243"/>
                </a:lnTo>
                <a:lnTo>
                  <a:pt x="19440" y="7355"/>
                </a:lnTo>
                <a:lnTo>
                  <a:pt x="19271" y="7504"/>
                </a:lnTo>
                <a:lnTo>
                  <a:pt x="19136" y="7708"/>
                </a:lnTo>
                <a:lnTo>
                  <a:pt x="19012" y="7895"/>
                </a:lnTo>
                <a:lnTo>
                  <a:pt x="18832" y="8025"/>
                </a:lnTo>
                <a:lnTo>
                  <a:pt x="18663" y="8174"/>
                </a:lnTo>
                <a:lnTo>
                  <a:pt x="18472" y="8248"/>
                </a:lnTo>
                <a:lnTo>
                  <a:pt x="18270" y="8286"/>
                </a:lnTo>
                <a:lnTo>
                  <a:pt x="18078" y="8323"/>
                </a:lnTo>
                <a:lnTo>
                  <a:pt x="17887" y="8323"/>
                </a:lnTo>
                <a:lnTo>
                  <a:pt x="17696" y="8248"/>
                </a:lnTo>
                <a:lnTo>
                  <a:pt x="17493" y="8174"/>
                </a:lnTo>
                <a:lnTo>
                  <a:pt x="17302" y="8062"/>
                </a:lnTo>
                <a:lnTo>
                  <a:pt x="17133" y="7969"/>
                </a:lnTo>
                <a:lnTo>
                  <a:pt x="16976" y="7783"/>
                </a:lnTo>
                <a:lnTo>
                  <a:pt x="16852" y="7597"/>
                </a:lnTo>
                <a:lnTo>
                  <a:pt x="16740" y="7429"/>
                </a:lnTo>
                <a:lnTo>
                  <a:pt x="16672" y="7168"/>
                </a:lnTo>
                <a:lnTo>
                  <a:pt x="16638" y="6926"/>
                </a:lnTo>
                <a:lnTo>
                  <a:pt x="16616" y="6498"/>
                </a:lnTo>
                <a:lnTo>
                  <a:pt x="16616" y="5772"/>
                </a:lnTo>
                <a:lnTo>
                  <a:pt x="16650" y="4915"/>
                </a:lnTo>
                <a:lnTo>
                  <a:pt x="16695" y="3928"/>
                </a:lnTo>
                <a:lnTo>
                  <a:pt x="16762" y="2960"/>
                </a:lnTo>
                <a:lnTo>
                  <a:pt x="16830" y="1992"/>
                </a:lnTo>
                <a:lnTo>
                  <a:pt x="16908" y="1173"/>
                </a:lnTo>
                <a:lnTo>
                  <a:pt x="16976" y="521"/>
                </a:lnTo>
                <a:lnTo>
                  <a:pt x="16953" y="521"/>
                </a:lnTo>
                <a:lnTo>
                  <a:pt x="16931" y="521"/>
                </a:lnTo>
                <a:lnTo>
                  <a:pt x="16267" y="484"/>
                </a:lnTo>
                <a:lnTo>
                  <a:pt x="15637" y="428"/>
                </a:lnTo>
                <a:lnTo>
                  <a:pt x="15063" y="353"/>
                </a:lnTo>
                <a:lnTo>
                  <a:pt x="14523" y="279"/>
                </a:lnTo>
                <a:lnTo>
                  <a:pt x="14040" y="167"/>
                </a:lnTo>
                <a:lnTo>
                  <a:pt x="13635" y="93"/>
                </a:lnTo>
                <a:lnTo>
                  <a:pt x="13331" y="18"/>
                </a:lnTo>
                <a:lnTo>
                  <a:pt x="13117" y="18"/>
                </a:lnTo>
                <a:lnTo>
                  <a:pt x="12982" y="18"/>
                </a:lnTo>
                <a:lnTo>
                  <a:pt x="12858" y="130"/>
                </a:lnTo>
                <a:lnTo>
                  <a:pt x="12723" y="279"/>
                </a:lnTo>
                <a:lnTo>
                  <a:pt x="12622" y="446"/>
                </a:lnTo>
                <a:lnTo>
                  <a:pt x="12510" y="670"/>
                </a:lnTo>
                <a:lnTo>
                  <a:pt x="12419" y="912"/>
                </a:lnTo>
                <a:lnTo>
                  <a:pt x="12363" y="1210"/>
                </a:lnTo>
                <a:lnTo>
                  <a:pt x="12318" y="1526"/>
                </a:lnTo>
                <a:lnTo>
                  <a:pt x="12273" y="1843"/>
                </a:lnTo>
                <a:lnTo>
                  <a:pt x="12251" y="2215"/>
                </a:lnTo>
                <a:lnTo>
                  <a:pt x="12273" y="2532"/>
                </a:lnTo>
                <a:lnTo>
                  <a:pt x="12318" y="2886"/>
                </a:lnTo>
                <a:lnTo>
                  <a:pt x="12386" y="3240"/>
                </a:lnTo>
                <a:lnTo>
                  <a:pt x="12464" y="3556"/>
                </a:lnTo>
                <a:lnTo>
                  <a:pt x="12577" y="3891"/>
                </a:lnTo>
                <a:lnTo>
                  <a:pt x="12746" y="4171"/>
                </a:lnTo>
                <a:lnTo>
                  <a:pt x="12926" y="4487"/>
                </a:lnTo>
                <a:lnTo>
                  <a:pt x="13050" y="4860"/>
                </a:lnTo>
                <a:lnTo>
                  <a:pt x="13162" y="5251"/>
                </a:lnTo>
                <a:lnTo>
                  <a:pt x="13218" y="5604"/>
                </a:lnTo>
                <a:lnTo>
                  <a:pt x="13263" y="5995"/>
                </a:lnTo>
                <a:lnTo>
                  <a:pt x="13241" y="6386"/>
                </a:lnTo>
                <a:lnTo>
                  <a:pt x="13218" y="6740"/>
                </a:lnTo>
                <a:lnTo>
                  <a:pt x="13139" y="7094"/>
                </a:lnTo>
                <a:lnTo>
                  <a:pt x="13050" y="7429"/>
                </a:lnTo>
                <a:lnTo>
                  <a:pt x="12903" y="7746"/>
                </a:lnTo>
                <a:lnTo>
                  <a:pt x="12723" y="8025"/>
                </a:lnTo>
                <a:lnTo>
                  <a:pt x="12532" y="8286"/>
                </a:lnTo>
                <a:lnTo>
                  <a:pt x="12318" y="8491"/>
                </a:lnTo>
                <a:lnTo>
                  <a:pt x="12060" y="8677"/>
                </a:lnTo>
                <a:lnTo>
                  <a:pt x="11756" y="8788"/>
                </a:lnTo>
                <a:lnTo>
                  <a:pt x="11452" y="8826"/>
                </a:lnTo>
                <a:lnTo>
                  <a:pt x="11283" y="8826"/>
                </a:lnTo>
                <a:lnTo>
                  <a:pt x="11126" y="8826"/>
                </a:lnTo>
                <a:lnTo>
                  <a:pt x="11002" y="8788"/>
                </a:lnTo>
                <a:lnTo>
                  <a:pt x="10845" y="8714"/>
                </a:lnTo>
                <a:lnTo>
                  <a:pt x="10721" y="8640"/>
                </a:lnTo>
                <a:lnTo>
                  <a:pt x="10608" y="8565"/>
                </a:lnTo>
                <a:lnTo>
                  <a:pt x="10485" y="8453"/>
                </a:lnTo>
                <a:lnTo>
                  <a:pt x="10372" y="8323"/>
                </a:lnTo>
                <a:lnTo>
                  <a:pt x="10181" y="8062"/>
                </a:lnTo>
                <a:lnTo>
                  <a:pt x="10035" y="7746"/>
                </a:lnTo>
                <a:lnTo>
                  <a:pt x="9900" y="7392"/>
                </a:lnTo>
                <a:lnTo>
                  <a:pt x="9787" y="7001"/>
                </a:lnTo>
                <a:lnTo>
                  <a:pt x="9731" y="6610"/>
                </a:lnTo>
                <a:lnTo>
                  <a:pt x="9686" y="6219"/>
                </a:lnTo>
                <a:lnTo>
                  <a:pt x="9663" y="5772"/>
                </a:lnTo>
                <a:lnTo>
                  <a:pt x="9686" y="5381"/>
                </a:lnTo>
                <a:lnTo>
                  <a:pt x="9753" y="4990"/>
                </a:lnTo>
                <a:lnTo>
                  <a:pt x="9832" y="4636"/>
                </a:lnTo>
                <a:lnTo>
                  <a:pt x="9945" y="4320"/>
                </a:lnTo>
                <a:lnTo>
                  <a:pt x="10068" y="4022"/>
                </a:lnTo>
                <a:lnTo>
                  <a:pt x="10203" y="3817"/>
                </a:lnTo>
                <a:lnTo>
                  <a:pt x="10316" y="3593"/>
                </a:lnTo>
                <a:lnTo>
                  <a:pt x="10395" y="3351"/>
                </a:lnTo>
                <a:lnTo>
                  <a:pt x="10462" y="3109"/>
                </a:lnTo>
                <a:lnTo>
                  <a:pt x="10507" y="2848"/>
                </a:lnTo>
                <a:lnTo>
                  <a:pt x="10530" y="2606"/>
                </a:lnTo>
                <a:lnTo>
                  <a:pt x="10507" y="2346"/>
                </a:lnTo>
                <a:lnTo>
                  <a:pt x="10462" y="2141"/>
                </a:lnTo>
                <a:lnTo>
                  <a:pt x="10395" y="1880"/>
                </a:lnTo>
                <a:lnTo>
                  <a:pt x="10293" y="1638"/>
                </a:lnTo>
                <a:lnTo>
                  <a:pt x="10158" y="1415"/>
                </a:lnTo>
                <a:lnTo>
                  <a:pt x="9967" y="1210"/>
                </a:lnTo>
                <a:lnTo>
                  <a:pt x="9753" y="986"/>
                </a:lnTo>
                <a:lnTo>
                  <a:pt x="9495" y="819"/>
                </a:lnTo>
                <a:lnTo>
                  <a:pt x="9191" y="670"/>
                </a:lnTo>
                <a:lnTo>
                  <a:pt x="8842" y="521"/>
                </a:lnTo>
                <a:lnTo>
                  <a:pt x="8471" y="446"/>
                </a:lnTo>
                <a:lnTo>
                  <a:pt x="7998" y="428"/>
                </a:lnTo>
                <a:lnTo>
                  <a:pt x="7413" y="428"/>
                </a:lnTo>
                <a:lnTo>
                  <a:pt x="6817" y="446"/>
                </a:lnTo>
                <a:lnTo>
                  <a:pt x="6187" y="521"/>
                </a:lnTo>
                <a:lnTo>
                  <a:pt x="5602" y="633"/>
                </a:lnTo>
                <a:lnTo>
                  <a:pt x="5107" y="744"/>
                </a:lnTo>
                <a:lnTo>
                  <a:pt x="4725" y="856"/>
                </a:lnTo>
                <a:lnTo>
                  <a:pt x="4848" y="1564"/>
                </a:lnTo>
                <a:lnTo>
                  <a:pt x="5028" y="2495"/>
                </a:lnTo>
                <a:lnTo>
                  <a:pt x="5175" y="3556"/>
                </a:lnTo>
                <a:lnTo>
                  <a:pt x="5298" y="4673"/>
                </a:lnTo>
                <a:lnTo>
                  <a:pt x="5343" y="5213"/>
                </a:lnTo>
                <a:lnTo>
                  <a:pt x="5388" y="5753"/>
                </a:lnTo>
                <a:lnTo>
                  <a:pt x="5411" y="6275"/>
                </a:lnTo>
                <a:lnTo>
                  <a:pt x="5411" y="6740"/>
                </a:lnTo>
                <a:lnTo>
                  <a:pt x="5366" y="7168"/>
                </a:lnTo>
                <a:lnTo>
                  <a:pt x="5321" y="7541"/>
                </a:lnTo>
                <a:lnTo>
                  <a:pt x="5287" y="7708"/>
                </a:lnTo>
                <a:lnTo>
                  <a:pt x="5242" y="7857"/>
                </a:lnTo>
                <a:lnTo>
                  <a:pt x="5197" y="7969"/>
                </a:lnTo>
                <a:lnTo>
                  <a:pt x="5130" y="8062"/>
                </a:lnTo>
                <a:lnTo>
                  <a:pt x="5006" y="8248"/>
                </a:lnTo>
                <a:lnTo>
                  <a:pt x="4848" y="8397"/>
                </a:lnTo>
                <a:lnTo>
                  <a:pt x="4725" y="8528"/>
                </a:lnTo>
                <a:lnTo>
                  <a:pt x="4567" y="8640"/>
                </a:lnTo>
                <a:lnTo>
                  <a:pt x="4421" y="8714"/>
                </a:lnTo>
                <a:lnTo>
                  <a:pt x="4263" y="8751"/>
                </a:lnTo>
                <a:lnTo>
                  <a:pt x="4095" y="8788"/>
                </a:lnTo>
                <a:lnTo>
                  <a:pt x="3948" y="8788"/>
                </a:lnTo>
                <a:lnTo>
                  <a:pt x="3791" y="8751"/>
                </a:lnTo>
                <a:lnTo>
                  <a:pt x="3667" y="8714"/>
                </a:lnTo>
                <a:lnTo>
                  <a:pt x="3510" y="8677"/>
                </a:lnTo>
                <a:lnTo>
                  <a:pt x="3386" y="8602"/>
                </a:lnTo>
                <a:lnTo>
                  <a:pt x="3251" y="8491"/>
                </a:lnTo>
                <a:lnTo>
                  <a:pt x="3127" y="8360"/>
                </a:lnTo>
                <a:lnTo>
                  <a:pt x="3015" y="8248"/>
                </a:lnTo>
                <a:lnTo>
                  <a:pt x="2925" y="8062"/>
                </a:lnTo>
                <a:lnTo>
                  <a:pt x="2778" y="7857"/>
                </a:lnTo>
                <a:lnTo>
                  <a:pt x="2610" y="7671"/>
                </a:lnTo>
                <a:lnTo>
                  <a:pt x="2407" y="7541"/>
                </a:lnTo>
                <a:lnTo>
                  <a:pt x="2171" y="7466"/>
                </a:lnTo>
                <a:lnTo>
                  <a:pt x="1957" y="7429"/>
                </a:lnTo>
                <a:lnTo>
                  <a:pt x="1698" y="7429"/>
                </a:lnTo>
                <a:lnTo>
                  <a:pt x="1462" y="7466"/>
                </a:lnTo>
                <a:lnTo>
                  <a:pt x="1226" y="7559"/>
                </a:lnTo>
                <a:lnTo>
                  <a:pt x="989" y="7708"/>
                </a:lnTo>
                <a:lnTo>
                  <a:pt x="776" y="7932"/>
                </a:lnTo>
                <a:lnTo>
                  <a:pt x="551" y="8211"/>
                </a:lnTo>
                <a:lnTo>
                  <a:pt x="382" y="8528"/>
                </a:lnTo>
                <a:lnTo>
                  <a:pt x="315" y="8714"/>
                </a:lnTo>
                <a:lnTo>
                  <a:pt x="236" y="8919"/>
                </a:lnTo>
                <a:lnTo>
                  <a:pt x="191" y="9142"/>
                </a:lnTo>
                <a:lnTo>
                  <a:pt x="123" y="9347"/>
                </a:lnTo>
                <a:lnTo>
                  <a:pt x="78" y="9608"/>
                </a:lnTo>
                <a:lnTo>
                  <a:pt x="56" y="9887"/>
                </a:lnTo>
                <a:lnTo>
                  <a:pt x="33" y="10185"/>
                </a:lnTo>
                <a:lnTo>
                  <a:pt x="33" y="10464"/>
                </a:lnTo>
                <a:lnTo>
                  <a:pt x="33" y="10706"/>
                </a:lnTo>
                <a:lnTo>
                  <a:pt x="56" y="10967"/>
                </a:lnTo>
                <a:lnTo>
                  <a:pt x="78" y="11172"/>
                </a:lnTo>
                <a:lnTo>
                  <a:pt x="123" y="11395"/>
                </a:lnTo>
                <a:lnTo>
                  <a:pt x="168" y="11600"/>
                </a:lnTo>
                <a:lnTo>
                  <a:pt x="236" y="11786"/>
                </a:lnTo>
                <a:lnTo>
                  <a:pt x="292" y="11973"/>
                </a:lnTo>
                <a:lnTo>
                  <a:pt x="382" y="12140"/>
                </a:lnTo>
                <a:lnTo>
                  <a:pt x="540" y="12419"/>
                </a:lnTo>
                <a:lnTo>
                  <a:pt x="731" y="12680"/>
                </a:lnTo>
                <a:lnTo>
                  <a:pt x="944" y="12866"/>
                </a:lnTo>
                <a:lnTo>
                  <a:pt x="1158" y="12997"/>
                </a:lnTo>
                <a:lnTo>
                  <a:pt x="1395" y="13108"/>
                </a:lnTo>
                <a:lnTo>
                  <a:pt x="1608" y="13183"/>
                </a:lnTo>
                <a:lnTo>
                  <a:pt x="1856" y="13183"/>
                </a:lnTo>
                <a:lnTo>
                  <a:pt x="2070" y="13146"/>
                </a:lnTo>
                <a:lnTo>
                  <a:pt x="2261" y="13071"/>
                </a:lnTo>
                <a:lnTo>
                  <a:pt x="2430" y="12960"/>
                </a:lnTo>
                <a:lnTo>
                  <a:pt x="2587" y="12792"/>
                </a:lnTo>
                <a:lnTo>
                  <a:pt x="2688" y="12606"/>
                </a:lnTo>
                <a:lnTo>
                  <a:pt x="2801" y="12419"/>
                </a:lnTo>
                <a:lnTo>
                  <a:pt x="2925" y="12289"/>
                </a:lnTo>
                <a:lnTo>
                  <a:pt x="3082" y="12177"/>
                </a:lnTo>
                <a:lnTo>
                  <a:pt x="3228" y="12103"/>
                </a:lnTo>
                <a:lnTo>
                  <a:pt x="3408" y="12103"/>
                </a:lnTo>
                <a:lnTo>
                  <a:pt x="3577" y="12103"/>
                </a:lnTo>
                <a:lnTo>
                  <a:pt x="3723" y="12177"/>
                </a:lnTo>
                <a:lnTo>
                  <a:pt x="3903" y="12252"/>
                </a:lnTo>
                <a:lnTo>
                  <a:pt x="4072" y="12364"/>
                </a:lnTo>
                <a:lnTo>
                  <a:pt x="4230" y="12494"/>
                </a:lnTo>
                <a:lnTo>
                  <a:pt x="4353" y="12643"/>
                </a:lnTo>
                <a:lnTo>
                  <a:pt x="4488" y="12829"/>
                </a:lnTo>
                <a:lnTo>
                  <a:pt x="4567" y="13034"/>
                </a:lnTo>
                <a:lnTo>
                  <a:pt x="4657" y="13257"/>
                </a:lnTo>
                <a:lnTo>
                  <a:pt x="4702" y="13462"/>
                </a:lnTo>
                <a:lnTo>
                  <a:pt x="4725" y="13686"/>
                </a:lnTo>
                <a:lnTo>
                  <a:pt x="4702" y="14282"/>
                </a:lnTo>
                <a:lnTo>
                  <a:pt x="4657" y="15045"/>
                </a:lnTo>
                <a:lnTo>
                  <a:pt x="4612" y="15976"/>
                </a:lnTo>
                <a:lnTo>
                  <a:pt x="4590" y="16926"/>
                </a:lnTo>
                <a:lnTo>
                  <a:pt x="4567" y="17968"/>
                </a:lnTo>
                <a:lnTo>
                  <a:pt x="4567" y="19011"/>
                </a:lnTo>
                <a:lnTo>
                  <a:pt x="4590" y="19514"/>
                </a:lnTo>
                <a:lnTo>
                  <a:pt x="4612" y="19980"/>
                </a:lnTo>
                <a:lnTo>
                  <a:pt x="4657" y="20426"/>
                </a:lnTo>
                <a:lnTo>
                  <a:pt x="4725" y="20836"/>
                </a:lnTo>
                <a:lnTo>
                  <a:pt x="4848" y="20929"/>
                </a:lnTo>
                <a:lnTo>
                  <a:pt x="5040" y="21004"/>
                </a:lnTo>
                <a:lnTo>
                  <a:pt x="5265" y="21078"/>
                </a:lnTo>
                <a:lnTo>
                  <a:pt x="5478" y="21115"/>
                </a:lnTo>
                <a:lnTo>
                  <a:pt x="6041" y="21115"/>
                </a:lnTo>
                <a:lnTo>
                  <a:pt x="6637" y="21078"/>
                </a:lnTo>
                <a:lnTo>
                  <a:pt x="7312" y="21004"/>
                </a:lnTo>
                <a:lnTo>
                  <a:pt x="7998" y="20929"/>
                </a:lnTo>
                <a:lnTo>
                  <a:pt x="8696" y="20855"/>
                </a:lnTo>
                <a:lnTo>
                  <a:pt x="9360" y="20836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>
        <p:nvSpPr>
          <p:cNvPr id="31" name="Puzzle3"/>
          <p:cNvSpPr>
            <a:spLocks noEditPoints="1" noChangeArrowheads="1"/>
          </p:cNvSpPr>
          <p:nvPr/>
        </p:nvSpPr>
        <p:spPr bwMode="auto">
          <a:xfrm>
            <a:off x="4630586" y="3766803"/>
            <a:ext cx="1012316" cy="1221887"/>
          </a:xfrm>
          <a:custGeom>
            <a:avLst/>
            <a:gdLst>
              <a:gd name="T0" fmla="*/ 10391 w 21600"/>
              <a:gd name="T1" fmla="*/ 15806 h 21600"/>
              <a:gd name="T2" fmla="*/ 20551 w 21600"/>
              <a:gd name="T3" fmla="*/ 21088 h 21600"/>
              <a:gd name="T4" fmla="*/ 13180 w 21600"/>
              <a:gd name="T5" fmla="*/ 13801 h 21600"/>
              <a:gd name="T6" fmla="*/ 20551 w 21600"/>
              <a:gd name="T7" fmla="*/ 7025 h 21600"/>
              <a:gd name="T8" fmla="*/ 10500 w 21600"/>
              <a:gd name="T9" fmla="*/ 52 h 21600"/>
              <a:gd name="T10" fmla="*/ 692 w 21600"/>
              <a:gd name="T11" fmla="*/ 6802 h 21600"/>
              <a:gd name="T12" fmla="*/ 8064 w 21600"/>
              <a:gd name="T13" fmla="*/ 13526 h 21600"/>
              <a:gd name="T14" fmla="*/ 692 w 21600"/>
              <a:gd name="T15" fmla="*/ 21088 h 21600"/>
              <a:gd name="T16" fmla="*/ 2273 w 21600"/>
              <a:gd name="T17" fmla="*/ 7719 h 21600"/>
              <a:gd name="T18" fmla="*/ 19149 w 21600"/>
              <a:gd name="T19" fmla="*/ 20237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6625" y="20892"/>
                </a:moveTo>
                <a:lnTo>
                  <a:pt x="7105" y="21023"/>
                </a:lnTo>
                <a:lnTo>
                  <a:pt x="7513" y="21088"/>
                </a:lnTo>
                <a:lnTo>
                  <a:pt x="7922" y="21115"/>
                </a:lnTo>
                <a:lnTo>
                  <a:pt x="8242" y="21115"/>
                </a:lnTo>
                <a:lnTo>
                  <a:pt x="8544" y="21062"/>
                </a:lnTo>
                <a:lnTo>
                  <a:pt x="8810" y="20997"/>
                </a:lnTo>
                <a:lnTo>
                  <a:pt x="9023" y="20892"/>
                </a:lnTo>
                <a:lnTo>
                  <a:pt x="9148" y="20761"/>
                </a:lnTo>
                <a:lnTo>
                  <a:pt x="9290" y="20616"/>
                </a:lnTo>
                <a:lnTo>
                  <a:pt x="9361" y="20459"/>
                </a:lnTo>
                <a:lnTo>
                  <a:pt x="9396" y="20289"/>
                </a:lnTo>
                <a:lnTo>
                  <a:pt x="9396" y="20092"/>
                </a:lnTo>
                <a:lnTo>
                  <a:pt x="9325" y="19909"/>
                </a:lnTo>
                <a:lnTo>
                  <a:pt x="9219" y="19738"/>
                </a:lnTo>
                <a:lnTo>
                  <a:pt x="9094" y="19555"/>
                </a:lnTo>
                <a:lnTo>
                  <a:pt x="8917" y="19384"/>
                </a:lnTo>
                <a:lnTo>
                  <a:pt x="8650" y="19162"/>
                </a:lnTo>
                <a:lnTo>
                  <a:pt x="8437" y="18900"/>
                </a:lnTo>
                <a:lnTo>
                  <a:pt x="8277" y="18624"/>
                </a:lnTo>
                <a:lnTo>
                  <a:pt x="8135" y="18349"/>
                </a:lnTo>
                <a:lnTo>
                  <a:pt x="8028" y="18048"/>
                </a:lnTo>
                <a:lnTo>
                  <a:pt x="7993" y="17746"/>
                </a:lnTo>
                <a:lnTo>
                  <a:pt x="7993" y="17471"/>
                </a:lnTo>
                <a:lnTo>
                  <a:pt x="8028" y="17169"/>
                </a:lnTo>
                <a:lnTo>
                  <a:pt x="8135" y="16920"/>
                </a:lnTo>
                <a:lnTo>
                  <a:pt x="8277" y="16671"/>
                </a:lnTo>
                <a:lnTo>
                  <a:pt x="8366" y="16540"/>
                </a:lnTo>
                <a:lnTo>
                  <a:pt x="8473" y="16409"/>
                </a:lnTo>
                <a:lnTo>
                  <a:pt x="8615" y="16317"/>
                </a:lnTo>
                <a:lnTo>
                  <a:pt x="8739" y="16213"/>
                </a:lnTo>
                <a:lnTo>
                  <a:pt x="8881" y="16134"/>
                </a:lnTo>
                <a:lnTo>
                  <a:pt x="9059" y="16055"/>
                </a:lnTo>
                <a:lnTo>
                  <a:pt x="9254" y="15990"/>
                </a:lnTo>
                <a:lnTo>
                  <a:pt x="9432" y="15911"/>
                </a:lnTo>
                <a:lnTo>
                  <a:pt x="9663" y="15885"/>
                </a:lnTo>
                <a:lnTo>
                  <a:pt x="9876" y="15833"/>
                </a:lnTo>
                <a:lnTo>
                  <a:pt x="10142" y="15806"/>
                </a:lnTo>
                <a:lnTo>
                  <a:pt x="10391" y="15806"/>
                </a:lnTo>
                <a:lnTo>
                  <a:pt x="10728" y="15806"/>
                </a:lnTo>
                <a:lnTo>
                  <a:pt x="10995" y="15806"/>
                </a:lnTo>
                <a:lnTo>
                  <a:pt x="11279" y="15833"/>
                </a:lnTo>
                <a:lnTo>
                  <a:pt x="11546" y="15885"/>
                </a:lnTo>
                <a:lnTo>
                  <a:pt x="11776" y="15937"/>
                </a:lnTo>
                <a:lnTo>
                  <a:pt x="12025" y="15990"/>
                </a:lnTo>
                <a:lnTo>
                  <a:pt x="12221" y="16055"/>
                </a:lnTo>
                <a:lnTo>
                  <a:pt x="12434" y="16134"/>
                </a:lnTo>
                <a:lnTo>
                  <a:pt x="12611" y="16213"/>
                </a:lnTo>
                <a:lnTo>
                  <a:pt x="12771" y="16317"/>
                </a:lnTo>
                <a:lnTo>
                  <a:pt x="12913" y="16409"/>
                </a:lnTo>
                <a:lnTo>
                  <a:pt x="13038" y="16514"/>
                </a:lnTo>
                <a:lnTo>
                  <a:pt x="13251" y="16737"/>
                </a:lnTo>
                <a:lnTo>
                  <a:pt x="13428" y="16986"/>
                </a:lnTo>
                <a:lnTo>
                  <a:pt x="13517" y="17248"/>
                </a:lnTo>
                <a:lnTo>
                  <a:pt x="13588" y="17523"/>
                </a:lnTo>
                <a:lnTo>
                  <a:pt x="13588" y="17799"/>
                </a:lnTo>
                <a:lnTo>
                  <a:pt x="13517" y="18074"/>
                </a:lnTo>
                <a:lnTo>
                  <a:pt x="13428" y="18323"/>
                </a:lnTo>
                <a:lnTo>
                  <a:pt x="13286" y="18572"/>
                </a:lnTo>
                <a:lnTo>
                  <a:pt x="13109" y="18808"/>
                </a:lnTo>
                <a:lnTo>
                  <a:pt x="12878" y="19031"/>
                </a:lnTo>
                <a:lnTo>
                  <a:pt x="12434" y="19411"/>
                </a:lnTo>
                <a:lnTo>
                  <a:pt x="12132" y="19738"/>
                </a:lnTo>
                <a:lnTo>
                  <a:pt x="12025" y="19856"/>
                </a:lnTo>
                <a:lnTo>
                  <a:pt x="11919" y="20014"/>
                </a:lnTo>
                <a:lnTo>
                  <a:pt x="11883" y="20132"/>
                </a:lnTo>
                <a:lnTo>
                  <a:pt x="11883" y="20263"/>
                </a:lnTo>
                <a:lnTo>
                  <a:pt x="11883" y="20394"/>
                </a:lnTo>
                <a:lnTo>
                  <a:pt x="11954" y="20485"/>
                </a:lnTo>
                <a:lnTo>
                  <a:pt x="12061" y="20590"/>
                </a:lnTo>
                <a:lnTo>
                  <a:pt x="12185" y="20695"/>
                </a:lnTo>
                <a:lnTo>
                  <a:pt x="12327" y="20787"/>
                </a:lnTo>
                <a:lnTo>
                  <a:pt x="12540" y="20892"/>
                </a:lnTo>
                <a:lnTo>
                  <a:pt x="12771" y="20997"/>
                </a:lnTo>
                <a:lnTo>
                  <a:pt x="13073" y="21088"/>
                </a:lnTo>
                <a:lnTo>
                  <a:pt x="13428" y="21193"/>
                </a:lnTo>
                <a:lnTo>
                  <a:pt x="13873" y="21298"/>
                </a:lnTo>
                <a:lnTo>
                  <a:pt x="14317" y="21390"/>
                </a:lnTo>
                <a:lnTo>
                  <a:pt x="14778" y="21468"/>
                </a:lnTo>
                <a:lnTo>
                  <a:pt x="15294" y="21547"/>
                </a:lnTo>
                <a:lnTo>
                  <a:pt x="15809" y="21600"/>
                </a:lnTo>
                <a:lnTo>
                  <a:pt x="16359" y="21652"/>
                </a:lnTo>
                <a:lnTo>
                  <a:pt x="16875" y="21678"/>
                </a:lnTo>
                <a:lnTo>
                  <a:pt x="17407" y="21678"/>
                </a:lnTo>
                <a:lnTo>
                  <a:pt x="17958" y="21678"/>
                </a:lnTo>
                <a:lnTo>
                  <a:pt x="18473" y="21652"/>
                </a:lnTo>
                <a:lnTo>
                  <a:pt x="18953" y="21573"/>
                </a:lnTo>
                <a:lnTo>
                  <a:pt x="19397" y="21495"/>
                </a:lnTo>
                <a:lnTo>
                  <a:pt x="19841" y="21390"/>
                </a:lnTo>
                <a:lnTo>
                  <a:pt x="20214" y="21272"/>
                </a:lnTo>
                <a:lnTo>
                  <a:pt x="20551" y="21088"/>
                </a:lnTo>
                <a:lnTo>
                  <a:pt x="20480" y="20787"/>
                </a:lnTo>
                <a:lnTo>
                  <a:pt x="20409" y="20485"/>
                </a:lnTo>
                <a:lnTo>
                  <a:pt x="20356" y="20158"/>
                </a:lnTo>
                <a:lnTo>
                  <a:pt x="20356" y="19804"/>
                </a:lnTo>
                <a:lnTo>
                  <a:pt x="20321" y="19083"/>
                </a:lnTo>
                <a:lnTo>
                  <a:pt x="20356" y="18349"/>
                </a:lnTo>
                <a:lnTo>
                  <a:pt x="20409" y="17641"/>
                </a:lnTo>
                <a:lnTo>
                  <a:pt x="20480" y="17012"/>
                </a:lnTo>
                <a:lnTo>
                  <a:pt x="20551" y="16488"/>
                </a:lnTo>
                <a:lnTo>
                  <a:pt x="20551" y="16055"/>
                </a:lnTo>
                <a:lnTo>
                  <a:pt x="20551" y="15911"/>
                </a:lnTo>
                <a:lnTo>
                  <a:pt x="20445" y="15754"/>
                </a:lnTo>
                <a:lnTo>
                  <a:pt x="20356" y="15610"/>
                </a:lnTo>
                <a:lnTo>
                  <a:pt x="20178" y="15452"/>
                </a:lnTo>
                <a:lnTo>
                  <a:pt x="20001" y="15334"/>
                </a:lnTo>
                <a:lnTo>
                  <a:pt x="19770" y="15230"/>
                </a:lnTo>
                <a:lnTo>
                  <a:pt x="19521" y="15125"/>
                </a:lnTo>
                <a:lnTo>
                  <a:pt x="19290" y="15059"/>
                </a:lnTo>
                <a:lnTo>
                  <a:pt x="19024" y="15007"/>
                </a:lnTo>
                <a:lnTo>
                  <a:pt x="18740" y="14954"/>
                </a:lnTo>
                <a:lnTo>
                  <a:pt x="18509" y="14954"/>
                </a:lnTo>
                <a:lnTo>
                  <a:pt x="18225" y="14954"/>
                </a:lnTo>
                <a:lnTo>
                  <a:pt x="17994" y="15007"/>
                </a:lnTo>
                <a:lnTo>
                  <a:pt x="17763" y="15085"/>
                </a:lnTo>
                <a:lnTo>
                  <a:pt x="17550" y="15177"/>
                </a:lnTo>
                <a:lnTo>
                  <a:pt x="17372" y="15308"/>
                </a:lnTo>
                <a:lnTo>
                  <a:pt x="17176" y="15426"/>
                </a:lnTo>
                <a:lnTo>
                  <a:pt x="16928" y="15557"/>
                </a:lnTo>
                <a:lnTo>
                  <a:pt x="16661" y="15636"/>
                </a:lnTo>
                <a:lnTo>
                  <a:pt x="16359" y="15688"/>
                </a:lnTo>
                <a:lnTo>
                  <a:pt x="16022" y="15715"/>
                </a:lnTo>
                <a:lnTo>
                  <a:pt x="15667" y="15688"/>
                </a:lnTo>
                <a:lnTo>
                  <a:pt x="15294" y="15662"/>
                </a:lnTo>
                <a:lnTo>
                  <a:pt x="14956" y="15583"/>
                </a:lnTo>
                <a:lnTo>
                  <a:pt x="14619" y="15479"/>
                </a:lnTo>
                <a:lnTo>
                  <a:pt x="14281" y="15334"/>
                </a:lnTo>
                <a:lnTo>
                  <a:pt x="13961" y="15177"/>
                </a:lnTo>
                <a:lnTo>
                  <a:pt x="13695" y="14981"/>
                </a:lnTo>
                <a:lnTo>
                  <a:pt x="13588" y="14850"/>
                </a:lnTo>
                <a:lnTo>
                  <a:pt x="13482" y="14732"/>
                </a:lnTo>
                <a:lnTo>
                  <a:pt x="13393" y="14600"/>
                </a:lnTo>
                <a:lnTo>
                  <a:pt x="13322" y="14456"/>
                </a:lnTo>
                <a:lnTo>
                  <a:pt x="13251" y="14299"/>
                </a:lnTo>
                <a:lnTo>
                  <a:pt x="13215" y="14155"/>
                </a:lnTo>
                <a:lnTo>
                  <a:pt x="13180" y="13971"/>
                </a:lnTo>
                <a:lnTo>
                  <a:pt x="13180" y="13801"/>
                </a:lnTo>
                <a:lnTo>
                  <a:pt x="13180" y="13591"/>
                </a:lnTo>
                <a:lnTo>
                  <a:pt x="13215" y="13395"/>
                </a:lnTo>
                <a:lnTo>
                  <a:pt x="13251" y="13198"/>
                </a:lnTo>
                <a:lnTo>
                  <a:pt x="13322" y="13015"/>
                </a:lnTo>
                <a:lnTo>
                  <a:pt x="13393" y="12870"/>
                </a:lnTo>
                <a:lnTo>
                  <a:pt x="13482" y="12713"/>
                </a:lnTo>
                <a:lnTo>
                  <a:pt x="13588" y="12569"/>
                </a:lnTo>
                <a:lnTo>
                  <a:pt x="13730" y="12438"/>
                </a:lnTo>
                <a:lnTo>
                  <a:pt x="13997" y="12215"/>
                </a:lnTo>
                <a:lnTo>
                  <a:pt x="14334" y="12005"/>
                </a:lnTo>
                <a:lnTo>
                  <a:pt x="14690" y="11861"/>
                </a:lnTo>
                <a:lnTo>
                  <a:pt x="15063" y="11756"/>
                </a:lnTo>
                <a:lnTo>
                  <a:pt x="15436" y="11678"/>
                </a:lnTo>
                <a:lnTo>
                  <a:pt x="15809" y="11638"/>
                </a:lnTo>
                <a:lnTo>
                  <a:pt x="16182" y="11638"/>
                </a:lnTo>
                <a:lnTo>
                  <a:pt x="16555" y="11678"/>
                </a:lnTo>
                <a:lnTo>
                  <a:pt x="16910" y="11730"/>
                </a:lnTo>
                <a:lnTo>
                  <a:pt x="17248" y="11835"/>
                </a:lnTo>
                <a:lnTo>
                  <a:pt x="17514" y="11966"/>
                </a:lnTo>
                <a:lnTo>
                  <a:pt x="17763" y="12110"/>
                </a:lnTo>
                <a:lnTo>
                  <a:pt x="17887" y="12215"/>
                </a:lnTo>
                <a:lnTo>
                  <a:pt x="18065" y="12307"/>
                </a:lnTo>
                <a:lnTo>
                  <a:pt x="18260" y="12412"/>
                </a:lnTo>
                <a:lnTo>
                  <a:pt x="18438" y="12464"/>
                </a:lnTo>
                <a:lnTo>
                  <a:pt x="18669" y="12543"/>
                </a:lnTo>
                <a:lnTo>
                  <a:pt x="18882" y="12569"/>
                </a:lnTo>
                <a:lnTo>
                  <a:pt x="19113" y="12595"/>
                </a:lnTo>
                <a:lnTo>
                  <a:pt x="19361" y="12608"/>
                </a:lnTo>
                <a:lnTo>
                  <a:pt x="19592" y="12608"/>
                </a:lnTo>
                <a:lnTo>
                  <a:pt x="19841" y="12595"/>
                </a:lnTo>
                <a:lnTo>
                  <a:pt x="20072" y="12543"/>
                </a:lnTo>
                <a:lnTo>
                  <a:pt x="20321" y="12490"/>
                </a:lnTo>
                <a:lnTo>
                  <a:pt x="20551" y="12438"/>
                </a:lnTo>
                <a:lnTo>
                  <a:pt x="20800" y="12333"/>
                </a:lnTo>
                <a:lnTo>
                  <a:pt x="20996" y="12241"/>
                </a:lnTo>
                <a:lnTo>
                  <a:pt x="21244" y="12110"/>
                </a:lnTo>
                <a:lnTo>
                  <a:pt x="21298" y="12032"/>
                </a:lnTo>
                <a:lnTo>
                  <a:pt x="21404" y="11966"/>
                </a:lnTo>
                <a:lnTo>
                  <a:pt x="21475" y="11861"/>
                </a:lnTo>
                <a:lnTo>
                  <a:pt x="21511" y="11730"/>
                </a:lnTo>
                <a:lnTo>
                  <a:pt x="21617" y="11481"/>
                </a:lnTo>
                <a:lnTo>
                  <a:pt x="21653" y="11180"/>
                </a:lnTo>
                <a:lnTo>
                  <a:pt x="21653" y="10826"/>
                </a:lnTo>
                <a:lnTo>
                  <a:pt x="21653" y="10472"/>
                </a:lnTo>
                <a:lnTo>
                  <a:pt x="21582" y="10092"/>
                </a:lnTo>
                <a:lnTo>
                  <a:pt x="21511" y="9725"/>
                </a:lnTo>
                <a:lnTo>
                  <a:pt x="21298" y="8912"/>
                </a:lnTo>
                <a:lnTo>
                  <a:pt x="21067" y="8191"/>
                </a:lnTo>
                <a:lnTo>
                  <a:pt x="20800" y="7536"/>
                </a:lnTo>
                <a:lnTo>
                  <a:pt x="20551" y="7025"/>
                </a:lnTo>
                <a:lnTo>
                  <a:pt x="20001" y="7103"/>
                </a:lnTo>
                <a:lnTo>
                  <a:pt x="19432" y="7156"/>
                </a:lnTo>
                <a:lnTo>
                  <a:pt x="18846" y="7208"/>
                </a:lnTo>
                <a:lnTo>
                  <a:pt x="18225" y="7208"/>
                </a:lnTo>
                <a:lnTo>
                  <a:pt x="17656" y="7208"/>
                </a:lnTo>
                <a:lnTo>
                  <a:pt x="17070" y="7182"/>
                </a:lnTo>
                <a:lnTo>
                  <a:pt x="16484" y="7156"/>
                </a:lnTo>
                <a:lnTo>
                  <a:pt x="15986" y="7103"/>
                </a:lnTo>
                <a:lnTo>
                  <a:pt x="14992" y="6999"/>
                </a:lnTo>
                <a:lnTo>
                  <a:pt x="14210" y="6907"/>
                </a:lnTo>
                <a:lnTo>
                  <a:pt x="13695" y="6828"/>
                </a:lnTo>
                <a:lnTo>
                  <a:pt x="13517" y="6802"/>
                </a:lnTo>
                <a:lnTo>
                  <a:pt x="13073" y="6645"/>
                </a:lnTo>
                <a:lnTo>
                  <a:pt x="12700" y="6474"/>
                </a:lnTo>
                <a:lnTo>
                  <a:pt x="12363" y="6304"/>
                </a:lnTo>
                <a:lnTo>
                  <a:pt x="12132" y="6094"/>
                </a:lnTo>
                <a:lnTo>
                  <a:pt x="11919" y="5871"/>
                </a:lnTo>
                <a:lnTo>
                  <a:pt x="11776" y="5649"/>
                </a:lnTo>
                <a:lnTo>
                  <a:pt x="11688" y="5413"/>
                </a:lnTo>
                <a:lnTo>
                  <a:pt x="11617" y="5190"/>
                </a:lnTo>
                <a:lnTo>
                  <a:pt x="11617" y="4941"/>
                </a:lnTo>
                <a:lnTo>
                  <a:pt x="11652" y="4718"/>
                </a:lnTo>
                <a:lnTo>
                  <a:pt x="11723" y="4482"/>
                </a:lnTo>
                <a:lnTo>
                  <a:pt x="11812" y="4285"/>
                </a:lnTo>
                <a:lnTo>
                  <a:pt x="11919" y="4089"/>
                </a:lnTo>
                <a:lnTo>
                  <a:pt x="12096" y="3905"/>
                </a:lnTo>
                <a:lnTo>
                  <a:pt x="12292" y="3735"/>
                </a:lnTo>
                <a:lnTo>
                  <a:pt x="12505" y="3604"/>
                </a:lnTo>
                <a:lnTo>
                  <a:pt x="12700" y="3460"/>
                </a:lnTo>
                <a:lnTo>
                  <a:pt x="12878" y="3250"/>
                </a:lnTo>
                <a:lnTo>
                  <a:pt x="13038" y="3027"/>
                </a:lnTo>
                <a:lnTo>
                  <a:pt x="13180" y="2752"/>
                </a:lnTo>
                <a:lnTo>
                  <a:pt x="13286" y="2477"/>
                </a:lnTo>
                <a:lnTo>
                  <a:pt x="13322" y="2175"/>
                </a:lnTo>
                <a:lnTo>
                  <a:pt x="13357" y="1874"/>
                </a:lnTo>
                <a:lnTo>
                  <a:pt x="13286" y="1572"/>
                </a:lnTo>
                <a:lnTo>
                  <a:pt x="13180" y="1271"/>
                </a:lnTo>
                <a:lnTo>
                  <a:pt x="13038" y="983"/>
                </a:lnTo>
                <a:lnTo>
                  <a:pt x="12949" y="865"/>
                </a:lnTo>
                <a:lnTo>
                  <a:pt x="12807" y="733"/>
                </a:lnTo>
                <a:lnTo>
                  <a:pt x="12665" y="616"/>
                </a:lnTo>
                <a:lnTo>
                  <a:pt x="12505" y="511"/>
                </a:lnTo>
                <a:lnTo>
                  <a:pt x="12327" y="406"/>
                </a:lnTo>
                <a:lnTo>
                  <a:pt x="12132" y="314"/>
                </a:lnTo>
                <a:lnTo>
                  <a:pt x="11883" y="235"/>
                </a:lnTo>
                <a:lnTo>
                  <a:pt x="11652" y="183"/>
                </a:lnTo>
                <a:lnTo>
                  <a:pt x="11368" y="104"/>
                </a:lnTo>
                <a:lnTo>
                  <a:pt x="11101" y="78"/>
                </a:lnTo>
                <a:lnTo>
                  <a:pt x="10800" y="52"/>
                </a:lnTo>
                <a:lnTo>
                  <a:pt x="10444" y="52"/>
                </a:lnTo>
                <a:lnTo>
                  <a:pt x="10142" y="52"/>
                </a:lnTo>
                <a:lnTo>
                  <a:pt x="9840" y="78"/>
                </a:lnTo>
                <a:lnTo>
                  <a:pt x="9574" y="104"/>
                </a:lnTo>
                <a:lnTo>
                  <a:pt x="9325" y="157"/>
                </a:lnTo>
                <a:lnTo>
                  <a:pt x="9094" y="209"/>
                </a:lnTo>
                <a:lnTo>
                  <a:pt x="8846" y="262"/>
                </a:lnTo>
                <a:lnTo>
                  <a:pt x="8650" y="340"/>
                </a:lnTo>
                <a:lnTo>
                  <a:pt x="8437" y="432"/>
                </a:lnTo>
                <a:lnTo>
                  <a:pt x="8277" y="511"/>
                </a:lnTo>
                <a:lnTo>
                  <a:pt x="8100" y="616"/>
                </a:lnTo>
                <a:lnTo>
                  <a:pt x="7957" y="707"/>
                </a:lnTo>
                <a:lnTo>
                  <a:pt x="7833" y="838"/>
                </a:lnTo>
                <a:lnTo>
                  <a:pt x="7620" y="1061"/>
                </a:lnTo>
                <a:lnTo>
                  <a:pt x="7442" y="1336"/>
                </a:lnTo>
                <a:lnTo>
                  <a:pt x="7353" y="1599"/>
                </a:lnTo>
                <a:lnTo>
                  <a:pt x="7318" y="1900"/>
                </a:lnTo>
                <a:lnTo>
                  <a:pt x="7318" y="2175"/>
                </a:lnTo>
                <a:lnTo>
                  <a:pt x="7353" y="2450"/>
                </a:lnTo>
                <a:lnTo>
                  <a:pt x="7442" y="2726"/>
                </a:lnTo>
                <a:lnTo>
                  <a:pt x="7620" y="2975"/>
                </a:lnTo>
                <a:lnTo>
                  <a:pt x="7833" y="3198"/>
                </a:lnTo>
                <a:lnTo>
                  <a:pt x="8064" y="3433"/>
                </a:lnTo>
                <a:lnTo>
                  <a:pt x="8295" y="3630"/>
                </a:lnTo>
                <a:lnTo>
                  <a:pt x="8508" y="3853"/>
                </a:lnTo>
                <a:lnTo>
                  <a:pt x="8686" y="4089"/>
                </a:lnTo>
                <a:lnTo>
                  <a:pt x="8775" y="4312"/>
                </a:lnTo>
                <a:lnTo>
                  <a:pt x="8846" y="4561"/>
                </a:lnTo>
                <a:lnTo>
                  <a:pt x="8846" y="4810"/>
                </a:lnTo>
                <a:lnTo>
                  <a:pt x="8810" y="5059"/>
                </a:lnTo>
                <a:lnTo>
                  <a:pt x="8721" y="5295"/>
                </a:lnTo>
                <a:lnTo>
                  <a:pt x="8579" y="5544"/>
                </a:lnTo>
                <a:lnTo>
                  <a:pt x="8366" y="5766"/>
                </a:lnTo>
                <a:lnTo>
                  <a:pt x="8135" y="5976"/>
                </a:lnTo>
                <a:lnTo>
                  <a:pt x="7833" y="6199"/>
                </a:lnTo>
                <a:lnTo>
                  <a:pt x="7478" y="6369"/>
                </a:lnTo>
                <a:lnTo>
                  <a:pt x="7069" y="6527"/>
                </a:lnTo>
                <a:lnTo>
                  <a:pt x="6590" y="6671"/>
                </a:lnTo>
                <a:lnTo>
                  <a:pt x="6092" y="6802"/>
                </a:lnTo>
                <a:lnTo>
                  <a:pt x="5684" y="6802"/>
                </a:lnTo>
                <a:lnTo>
                  <a:pt x="5133" y="6802"/>
                </a:lnTo>
                <a:lnTo>
                  <a:pt x="4547" y="6802"/>
                </a:lnTo>
                <a:lnTo>
                  <a:pt x="3872" y="6802"/>
                </a:lnTo>
                <a:lnTo>
                  <a:pt x="3144" y="6802"/>
                </a:lnTo>
                <a:lnTo>
                  <a:pt x="2362" y="6802"/>
                </a:lnTo>
                <a:lnTo>
                  <a:pt x="1545" y="6802"/>
                </a:lnTo>
                <a:lnTo>
                  <a:pt x="692" y="6802"/>
                </a:lnTo>
                <a:lnTo>
                  <a:pt x="586" y="7234"/>
                </a:lnTo>
                <a:lnTo>
                  <a:pt x="461" y="7837"/>
                </a:lnTo>
                <a:lnTo>
                  <a:pt x="355" y="8493"/>
                </a:lnTo>
                <a:lnTo>
                  <a:pt x="248" y="9187"/>
                </a:lnTo>
                <a:lnTo>
                  <a:pt x="142" y="9869"/>
                </a:lnTo>
                <a:lnTo>
                  <a:pt x="106" y="10498"/>
                </a:lnTo>
                <a:lnTo>
                  <a:pt x="106" y="10983"/>
                </a:lnTo>
                <a:lnTo>
                  <a:pt x="106" y="11311"/>
                </a:lnTo>
                <a:lnTo>
                  <a:pt x="213" y="11481"/>
                </a:lnTo>
                <a:lnTo>
                  <a:pt x="319" y="11651"/>
                </a:lnTo>
                <a:lnTo>
                  <a:pt x="497" y="11783"/>
                </a:lnTo>
                <a:lnTo>
                  <a:pt x="692" y="11914"/>
                </a:lnTo>
                <a:lnTo>
                  <a:pt x="941" y="12032"/>
                </a:lnTo>
                <a:lnTo>
                  <a:pt x="1207" y="12110"/>
                </a:lnTo>
                <a:lnTo>
                  <a:pt x="1509" y="12189"/>
                </a:lnTo>
                <a:lnTo>
                  <a:pt x="1794" y="12241"/>
                </a:lnTo>
                <a:lnTo>
                  <a:pt x="2131" y="12267"/>
                </a:lnTo>
                <a:lnTo>
                  <a:pt x="2433" y="12281"/>
                </a:lnTo>
                <a:lnTo>
                  <a:pt x="2735" y="12267"/>
                </a:lnTo>
                <a:lnTo>
                  <a:pt x="3055" y="12241"/>
                </a:lnTo>
                <a:lnTo>
                  <a:pt x="3357" y="12189"/>
                </a:lnTo>
                <a:lnTo>
                  <a:pt x="3623" y="12084"/>
                </a:lnTo>
                <a:lnTo>
                  <a:pt x="3872" y="11979"/>
                </a:lnTo>
                <a:lnTo>
                  <a:pt x="4103" y="11861"/>
                </a:lnTo>
                <a:lnTo>
                  <a:pt x="4316" y="11704"/>
                </a:lnTo>
                <a:lnTo>
                  <a:pt x="4582" y="11612"/>
                </a:lnTo>
                <a:lnTo>
                  <a:pt x="4849" y="11533"/>
                </a:lnTo>
                <a:lnTo>
                  <a:pt x="5169" y="11507"/>
                </a:lnTo>
                <a:lnTo>
                  <a:pt x="5506" y="11481"/>
                </a:lnTo>
                <a:lnTo>
                  <a:pt x="5808" y="11507"/>
                </a:lnTo>
                <a:lnTo>
                  <a:pt x="6146" y="11560"/>
                </a:lnTo>
                <a:lnTo>
                  <a:pt x="6501" y="11651"/>
                </a:lnTo>
                <a:lnTo>
                  <a:pt x="6803" y="11783"/>
                </a:lnTo>
                <a:lnTo>
                  <a:pt x="7105" y="11940"/>
                </a:lnTo>
                <a:lnTo>
                  <a:pt x="7353" y="12110"/>
                </a:lnTo>
                <a:lnTo>
                  <a:pt x="7584" y="12333"/>
                </a:lnTo>
                <a:lnTo>
                  <a:pt x="7798" y="12595"/>
                </a:lnTo>
                <a:lnTo>
                  <a:pt x="7922" y="12870"/>
                </a:lnTo>
                <a:lnTo>
                  <a:pt x="8028" y="13198"/>
                </a:lnTo>
                <a:lnTo>
                  <a:pt x="8064" y="13526"/>
                </a:lnTo>
                <a:lnTo>
                  <a:pt x="8028" y="13775"/>
                </a:lnTo>
                <a:lnTo>
                  <a:pt x="7922" y="13998"/>
                </a:lnTo>
                <a:lnTo>
                  <a:pt x="7798" y="14220"/>
                </a:lnTo>
                <a:lnTo>
                  <a:pt x="7584" y="14404"/>
                </a:lnTo>
                <a:lnTo>
                  <a:pt x="7353" y="14574"/>
                </a:lnTo>
                <a:lnTo>
                  <a:pt x="7105" y="14732"/>
                </a:lnTo>
                <a:lnTo>
                  <a:pt x="6803" y="14850"/>
                </a:lnTo>
                <a:lnTo>
                  <a:pt x="6501" y="14954"/>
                </a:lnTo>
                <a:lnTo>
                  <a:pt x="6146" y="15033"/>
                </a:lnTo>
                <a:lnTo>
                  <a:pt x="5808" y="15085"/>
                </a:lnTo>
                <a:lnTo>
                  <a:pt x="5506" y="15085"/>
                </a:lnTo>
                <a:lnTo>
                  <a:pt x="5169" y="15059"/>
                </a:lnTo>
                <a:lnTo>
                  <a:pt x="4849" y="15007"/>
                </a:lnTo>
                <a:lnTo>
                  <a:pt x="4582" y="14902"/>
                </a:lnTo>
                <a:lnTo>
                  <a:pt x="4316" y="14784"/>
                </a:lnTo>
                <a:lnTo>
                  <a:pt x="4103" y="14600"/>
                </a:lnTo>
                <a:lnTo>
                  <a:pt x="3907" y="14430"/>
                </a:lnTo>
                <a:lnTo>
                  <a:pt x="3659" y="14299"/>
                </a:lnTo>
                <a:lnTo>
                  <a:pt x="3428" y="14194"/>
                </a:lnTo>
                <a:lnTo>
                  <a:pt x="3179" y="14129"/>
                </a:lnTo>
                <a:lnTo>
                  <a:pt x="2913" y="14102"/>
                </a:lnTo>
                <a:lnTo>
                  <a:pt x="2646" y="14102"/>
                </a:lnTo>
                <a:lnTo>
                  <a:pt x="2362" y="14129"/>
                </a:lnTo>
                <a:lnTo>
                  <a:pt x="2096" y="14168"/>
                </a:lnTo>
                <a:lnTo>
                  <a:pt x="1811" y="14273"/>
                </a:lnTo>
                <a:lnTo>
                  <a:pt x="1545" y="14378"/>
                </a:lnTo>
                <a:lnTo>
                  <a:pt x="1314" y="14496"/>
                </a:lnTo>
                <a:lnTo>
                  <a:pt x="1065" y="14653"/>
                </a:lnTo>
                <a:lnTo>
                  <a:pt x="870" y="14797"/>
                </a:lnTo>
                <a:lnTo>
                  <a:pt x="657" y="14981"/>
                </a:lnTo>
                <a:lnTo>
                  <a:pt x="497" y="15177"/>
                </a:lnTo>
                <a:lnTo>
                  <a:pt x="390" y="15413"/>
                </a:lnTo>
                <a:lnTo>
                  <a:pt x="284" y="15636"/>
                </a:lnTo>
                <a:lnTo>
                  <a:pt x="248" y="15911"/>
                </a:lnTo>
                <a:lnTo>
                  <a:pt x="284" y="16239"/>
                </a:lnTo>
                <a:lnTo>
                  <a:pt x="319" y="16566"/>
                </a:lnTo>
                <a:lnTo>
                  <a:pt x="497" y="17340"/>
                </a:lnTo>
                <a:lnTo>
                  <a:pt x="692" y="18152"/>
                </a:lnTo>
                <a:lnTo>
                  <a:pt x="799" y="18559"/>
                </a:lnTo>
                <a:lnTo>
                  <a:pt x="905" y="18978"/>
                </a:lnTo>
                <a:lnTo>
                  <a:pt x="959" y="19384"/>
                </a:lnTo>
                <a:lnTo>
                  <a:pt x="994" y="19791"/>
                </a:lnTo>
                <a:lnTo>
                  <a:pt x="994" y="20132"/>
                </a:lnTo>
                <a:lnTo>
                  <a:pt x="959" y="20485"/>
                </a:lnTo>
                <a:lnTo>
                  <a:pt x="941" y="20669"/>
                </a:lnTo>
                <a:lnTo>
                  <a:pt x="870" y="20813"/>
                </a:lnTo>
                <a:lnTo>
                  <a:pt x="799" y="20970"/>
                </a:lnTo>
                <a:lnTo>
                  <a:pt x="692" y="21088"/>
                </a:lnTo>
                <a:lnTo>
                  <a:pt x="1474" y="20997"/>
                </a:lnTo>
                <a:lnTo>
                  <a:pt x="2291" y="20866"/>
                </a:lnTo>
                <a:lnTo>
                  <a:pt x="3108" y="20787"/>
                </a:lnTo>
                <a:lnTo>
                  <a:pt x="3907" y="20721"/>
                </a:lnTo>
                <a:lnTo>
                  <a:pt x="4653" y="20695"/>
                </a:lnTo>
                <a:lnTo>
                  <a:pt x="5364" y="20695"/>
                </a:lnTo>
                <a:lnTo>
                  <a:pt x="5701" y="20721"/>
                </a:lnTo>
                <a:lnTo>
                  <a:pt x="6057" y="20761"/>
                </a:lnTo>
                <a:lnTo>
                  <a:pt x="6323" y="20813"/>
                </a:lnTo>
                <a:lnTo>
                  <a:pt x="6625" y="20892"/>
                </a:lnTo>
                <a:close/>
              </a:path>
            </a:pathLst>
          </a:custGeom>
          <a:solidFill>
            <a:srgbClr val="FFCC99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>
        <p:nvSpPr>
          <p:cNvPr id="32" name="Puzzle2"/>
          <p:cNvSpPr>
            <a:spLocks noEditPoints="1" noChangeArrowheads="1"/>
          </p:cNvSpPr>
          <p:nvPr/>
        </p:nvSpPr>
        <p:spPr bwMode="auto">
          <a:xfrm>
            <a:off x="4328891" y="4656989"/>
            <a:ext cx="1615707" cy="1112935"/>
          </a:xfrm>
          <a:custGeom>
            <a:avLst/>
            <a:gdLst>
              <a:gd name="T0" fmla="*/ 11 w 21600"/>
              <a:gd name="T1" fmla="*/ 13386 h 21600"/>
              <a:gd name="T2" fmla="*/ 4202 w 21600"/>
              <a:gd name="T3" fmla="*/ 21161 h 21600"/>
              <a:gd name="T4" fmla="*/ 10400 w 21600"/>
              <a:gd name="T5" fmla="*/ 13909 h 21600"/>
              <a:gd name="T6" fmla="*/ 16821 w 21600"/>
              <a:gd name="T7" fmla="*/ 21190 h 21600"/>
              <a:gd name="T8" fmla="*/ 21600 w 21600"/>
              <a:gd name="T9" fmla="*/ 15083 h 21600"/>
              <a:gd name="T10" fmla="*/ 16889 w 21600"/>
              <a:gd name="T11" fmla="*/ 5739 h 21600"/>
              <a:gd name="T12" fmla="*/ 10800 w 21600"/>
              <a:gd name="T13" fmla="*/ 28 h 21600"/>
              <a:gd name="T14" fmla="*/ 4202 w 21600"/>
              <a:gd name="T15" fmla="*/ 5894 h 21600"/>
              <a:gd name="T16" fmla="*/ 5388 w 21600"/>
              <a:gd name="T17" fmla="*/ 6742 h 21600"/>
              <a:gd name="T18" fmla="*/ 16177 w 21600"/>
              <a:gd name="T19" fmla="*/ 20441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4247" y="12354"/>
                </a:moveTo>
                <a:lnTo>
                  <a:pt x="4134" y="12468"/>
                </a:lnTo>
                <a:lnTo>
                  <a:pt x="4010" y="12581"/>
                </a:lnTo>
                <a:lnTo>
                  <a:pt x="3897" y="12637"/>
                </a:lnTo>
                <a:lnTo>
                  <a:pt x="3773" y="12694"/>
                </a:lnTo>
                <a:lnTo>
                  <a:pt x="3637" y="12694"/>
                </a:lnTo>
                <a:lnTo>
                  <a:pt x="3524" y="12694"/>
                </a:lnTo>
                <a:lnTo>
                  <a:pt x="3400" y="12665"/>
                </a:lnTo>
                <a:lnTo>
                  <a:pt x="3287" y="12609"/>
                </a:lnTo>
                <a:lnTo>
                  <a:pt x="3027" y="12496"/>
                </a:lnTo>
                <a:lnTo>
                  <a:pt x="2790" y="12340"/>
                </a:lnTo>
                <a:lnTo>
                  <a:pt x="2530" y="12142"/>
                </a:lnTo>
                <a:lnTo>
                  <a:pt x="2293" y="11987"/>
                </a:lnTo>
                <a:lnTo>
                  <a:pt x="2033" y="11817"/>
                </a:lnTo>
                <a:lnTo>
                  <a:pt x="1773" y="11676"/>
                </a:lnTo>
                <a:lnTo>
                  <a:pt x="1638" y="11662"/>
                </a:lnTo>
                <a:lnTo>
                  <a:pt x="1513" y="11634"/>
                </a:lnTo>
                <a:lnTo>
                  <a:pt x="1378" y="11634"/>
                </a:lnTo>
                <a:lnTo>
                  <a:pt x="1253" y="11634"/>
                </a:lnTo>
                <a:lnTo>
                  <a:pt x="1118" y="11662"/>
                </a:lnTo>
                <a:lnTo>
                  <a:pt x="971" y="11732"/>
                </a:lnTo>
                <a:lnTo>
                  <a:pt x="835" y="11817"/>
                </a:lnTo>
                <a:lnTo>
                  <a:pt x="711" y="11959"/>
                </a:lnTo>
                <a:lnTo>
                  <a:pt x="553" y="12086"/>
                </a:lnTo>
                <a:lnTo>
                  <a:pt x="429" y="12284"/>
                </a:lnTo>
                <a:lnTo>
                  <a:pt x="271" y="12524"/>
                </a:lnTo>
                <a:lnTo>
                  <a:pt x="146" y="12793"/>
                </a:lnTo>
                <a:lnTo>
                  <a:pt x="79" y="12962"/>
                </a:lnTo>
                <a:lnTo>
                  <a:pt x="33" y="13146"/>
                </a:lnTo>
                <a:lnTo>
                  <a:pt x="11" y="13386"/>
                </a:lnTo>
                <a:lnTo>
                  <a:pt x="11" y="13641"/>
                </a:lnTo>
                <a:lnTo>
                  <a:pt x="33" y="13881"/>
                </a:lnTo>
                <a:lnTo>
                  <a:pt x="101" y="14150"/>
                </a:lnTo>
                <a:lnTo>
                  <a:pt x="192" y="14404"/>
                </a:lnTo>
                <a:lnTo>
                  <a:pt x="293" y="14645"/>
                </a:lnTo>
                <a:lnTo>
                  <a:pt x="451" y="14857"/>
                </a:lnTo>
                <a:lnTo>
                  <a:pt x="621" y="15054"/>
                </a:lnTo>
                <a:lnTo>
                  <a:pt x="734" y="15125"/>
                </a:lnTo>
                <a:lnTo>
                  <a:pt x="835" y="15210"/>
                </a:lnTo>
                <a:lnTo>
                  <a:pt x="948" y="15267"/>
                </a:lnTo>
                <a:lnTo>
                  <a:pt x="1084" y="15323"/>
                </a:lnTo>
                <a:lnTo>
                  <a:pt x="1208" y="15351"/>
                </a:lnTo>
                <a:lnTo>
                  <a:pt x="1355" y="15380"/>
                </a:lnTo>
                <a:lnTo>
                  <a:pt x="1513" y="15380"/>
                </a:lnTo>
                <a:lnTo>
                  <a:pt x="1683" y="15380"/>
                </a:lnTo>
                <a:lnTo>
                  <a:pt x="1864" y="15351"/>
                </a:lnTo>
                <a:lnTo>
                  <a:pt x="2033" y="15323"/>
                </a:lnTo>
                <a:lnTo>
                  <a:pt x="2225" y="15238"/>
                </a:lnTo>
                <a:lnTo>
                  <a:pt x="2428" y="15153"/>
                </a:lnTo>
                <a:lnTo>
                  <a:pt x="2745" y="15026"/>
                </a:lnTo>
                <a:lnTo>
                  <a:pt x="3005" y="14913"/>
                </a:lnTo>
                <a:lnTo>
                  <a:pt x="3264" y="14828"/>
                </a:lnTo>
                <a:lnTo>
                  <a:pt x="3513" y="14800"/>
                </a:lnTo>
                <a:lnTo>
                  <a:pt x="3615" y="14828"/>
                </a:lnTo>
                <a:lnTo>
                  <a:pt x="3728" y="14857"/>
                </a:lnTo>
                <a:lnTo>
                  <a:pt x="3807" y="14913"/>
                </a:lnTo>
                <a:lnTo>
                  <a:pt x="3920" y="14998"/>
                </a:lnTo>
                <a:lnTo>
                  <a:pt x="4010" y="15097"/>
                </a:lnTo>
                <a:lnTo>
                  <a:pt x="4089" y="15238"/>
                </a:lnTo>
                <a:lnTo>
                  <a:pt x="4179" y="15408"/>
                </a:lnTo>
                <a:lnTo>
                  <a:pt x="4247" y="15620"/>
                </a:lnTo>
                <a:lnTo>
                  <a:pt x="4326" y="15860"/>
                </a:lnTo>
                <a:lnTo>
                  <a:pt x="4394" y="16129"/>
                </a:lnTo>
                <a:lnTo>
                  <a:pt x="4439" y="16440"/>
                </a:lnTo>
                <a:lnTo>
                  <a:pt x="4507" y="16737"/>
                </a:lnTo>
                <a:lnTo>
                  <a:pt x="4552" y="17090"/>
                </a:lnTo>
                <a:lnTo>
                  <a:pt x="4575" y="17443"/>
                </a:lnTo>
                <a:lnTo>
                  <a:pt x="4586" y="17825"/>
                </a:lnTo>
                <a:lnTo>
                  <a:pt x="4586" y="18193"/>
                </a:lnTo>
                <a:lnTo>
                  <a:pt x="4586" y="18574"/>
                </a:lnTo>
                <a:lnTo>
                  <a:pt x="4586" y="18984"/>
                </a:lnTo>
                <a:lnTo>
                  <a:pt x="4552" y="19366"/>
                </a:lnTo>
                <a:lnTo>
                  <a:pt x="4507" y="19748"/>
                </a:lnTo>
                <a:lnTo>
                  <a:pt x="4462" y="20129"/>
                </a:lnTo>
                <a:lnTo>
                  <a:pt x="4371" y="20483"/>
                </a:lnTo>
                <a:lnTo>
                  <a:pt x="4292" y="20836"/>
                </a:lnTo>
                <a:lnTo>
                  <a:pt x="4202" y="21161"/>
                </a:lnTo>
                <a:lnTo>
                  <a:pt x="4744" y="21161"/>
                </a:lnTo>
                <a:lnTo>
                  <a:pt x="5264" y="21161"/>
                </a:lnTo>
                <a:lnTo>
                  <a:pt x="5784" y="21161"/>
                </a:lnTo>
                <a:lnTo>
                  <a:pt x="6235" y="21161"/>
                </a:lnTo>
                <a:lnTo>
                  <a:pt x="6676" y="21161"/>
                </a:lnTo>
                <a:lnTo>
                  <a:pt x="7060" y="21161"/>
                </a:lnTo>
                <a:lnTo>
                  <a:pt x="7410" y="21161"/>
                </a:lnTo>
                <a:lnTo>
                  <a:pt x="7670" y="21161"/>
                </a:lnTo>
                <a:lnTo>
                  <a:pt x="8020" y="21020"/>
                </a:lnTo>
                <a:lnTo>
                  <a:pt x="8303" y="20893"/>
                </a:lnTo>
                <a:lnTo>
                  <a:pt x="8563" y="20695"/>
                </a:lnTo>
                <a:lnTo>
                  <a:pt x="8800" y="20511"/>
                </a:lnTo>
                <a:lnTo>
                  <a:pt x="8969" y="20285"/>
                </a:lnTo>
                <a:lnTo>
                  <a:pt x="9150" y="20045"/>
                </a:lnTo>
                <a:lnTo>
                  <a:pt x="9252" y="19804"/>
                </a:lnTo>
                <a:lnTo>
                  <a:pt x="9342" y="19550"/>
                </a:lnTo>
                <a:lnTo>
                  <a:pt x="9410" y="19281"/>
                </a:lnTo>
                <a:lnTo>
                  <a:pt x="9433" y="19013"/>
                </a:lnTo>
                <a:lnTo>
                  <a:pt x="9433" y="18744"/>
                </a:lnTo>
                <a:lnTo>
                  <a:pt x="9387" y="18504"/>
                </a:lnTo>
                <a:lnTo>
                  <a:pt x="9320" y="18221"/>
                </a:lnTo>
                <a:lnTo>
                  <a:pt x="9207" y="17981"/>
                </a:lnTo>
                <a:lnTo>
                  <a:pt x="9105" y="17740"/>
                </a:lnTo>
                <a:lnTo>
                  <a:pt x="8924" y="17514"/>
                </a:lnTo>
                <a:lnTo>
                  <a:pt x="8777" y="17274"/>
                </a:lnTo>
                <a:lnTo>
                  <a:pt x="8642" y="17034"/>
                </a:lnTo>
                <a:lnTo>
                  <a:pt x="8563" y="16765"/>
                </a:lnTo>
                <a:lnTo>
                  <a:pt x="8472" y="16468"/>
                </a:lnTo>
                <a:lnTo>
                  <a:pt x="8450" y="16157"/>
                </a:lnTo>
                <a:lnTo>
                  <a:pt x="8450" y="15860"/>
                </a:lnTo>
                <a:lnTo>
                  <a:pt x="8472" y="15563"/>
                </a:lnTo>
                <a:lnTo>
                  <a:pt x="8540" y="15267"/>
                </a:lnTo>
                <a:lnTo>
                  <a:pt x="8642" y="14998"/>
                </a:lnTo>
                <a:lnTo>
                  <a:pt x="8777" y="14729"/>
                </a:lnTo>
                <a:lnTo>
                  <a:pt x="8868" y="14616"/>
                </a:lnTo>
                <a:lnTo>
                  <a:pt x="8969" y="14475"/>
                </a:lnTo>
                <a:lnTo>
                  <a:pt x="9060" y="14376"/>
                </a:lnTo>
                <a:lnTo>
                  <a:pt x="9184" y="14291"/>
                </a:lnTo>
                <a:lnTo>
                  <a:pt x="9297" y="14206"/>
                </a:lnTo>
                <a:lnTo>
                  <a:pt x="9433" y="14121"/>
                </a:lnTo>
                <a:lnTo>
                  <a:pt x="9579" y="14051"/>
                </a:lnTo>
                <a:lnTo>
                  <a:pt x="9726" y="13994"/>
                </a:lnTo>
                <a:lnTo>
                  <a:pt x="9884" y="13938"/>
                </a:lnTo>
                <a:lnTo>
                  <a:pt x="10054" y="13909"/>
                </a:lnTo>
                <a:lnTo>
                  <a:pt x="10257" y="13881"/>
                </a:lnTo>
                <a:lnTo>
                  <a:pt x="10449" y="13881"/>
                </a:lnTo>
                <a:lnTo>
                  <a:pt x="10664" y="13881"/>
                </a:lnTo>
                <a:lnTo>
                  <a:pt x="10856" y="13909"/>
                </a:lnTo>
                <a:lnTo>
                  <a:pt x="11037" y="13966"/>
                </a:lnTo>
                <a:lnTo>
                  <a:pt x="11206" y="14023"/>
                </a:lnTo>
                <a:lnTo>
                  <a:pt x="11353" y="14093"/>
                </a:lnTo>
                <a:lnTo>
                  <a:pt x="11511" y="14178"/>
                </a:lnTo>
                <a:lnTo>
                  <a:pt x="11635" y="14263"/>
                </a:lnTo>
                <a:lnTo>
                  <a:pt x="11748" y="14376"/>
                </a:lnTo>
                <a:lnTo>
                  <a:pt x="11861" y="14475"/>
                </a:lnTo>
                <a:lnTo>
                  <a:pt x="11941" y="14616"/>
                </a:lnTo>
                <a:lnTo>
                  <a:pt x="12031" y="14758"/>
                </a:lnTo>
                <a:lnTo>
                  <a:pt x="12099" y="14885"/>
                </a:lnTo>
                <a:lnTo>
                  <a:pt x="12200" y="15210"/>
                </a:lnTo>
                <a:lnTo>
                  <a:pt x="12268" y="15507"/>
                </a:lnTo>
                <a:lnTo>
                  <a:pt x="12291" y="15832"/>
                </a:lnTo>
                <a:lnTo>
                  <a:pt x="12291" y="16157"/>
                </a:lnTo>
                <a:lnTo>
                  <a:pt x="12246" y="16482"/>
                </a:lnTo>
                <a:lnTo>
                  <a:pt x="12178" y="16807"/>
                </a:lnTo>
                <a:lnTo>
                  <a:pt x="12099" y="17090"/>
                </a:lnTo>
                <a:lnTo>
                  <a:pt x="12008" y="17330"/>
                </a:lnTo>
                <a:lnTo>
                  <a:pt x="11884" y="17542"/>
                </a:lnTo>
                <a:lnTo>
                  <a:pt x="11748" y="17712"/>
                </a:lnTo>
                <a:lnTo>
                  <a:pt x="11613" y="17839"/>
                </a:lnTo>
                <a:lnTo>
                  <a:pt x="11489" y="18037"/>
                </a:lnTo>
                <a:lnTo>
                  <a:pt x="11398" y="18221"/>
                </a:lnTo>
                <a:lnTo>
                  <a:pt x="11319" y="18447"/>
                </a:lnTo>
                <a:lnTo>
                  <a:pt x="11251" y="18659"/>
                </a:lnTo>
                <a:lnTo>
                  <a:pt x="11206" y="18900"/>
                </a:lnTo>
                <a:lnTo>
                  <a:pt x="11184" y="19154"/>
                </a:lnTo>
                <a:lnTo>
                  <a:pt x="11184" y="19423"/>
                </a:lnTo>
                <a:lnTo>
                  <a:pt x="11229" y="19663"/>
                </a:lnTo>
                <a:lnTo>
                  <a:pt x="11297" y="19903"/>
                </a:lnTo>
                <a:lnTo>
                  <a:pt x="11376" y="20158"/>
                </a:lnTo>
                <a:lnTo>
                  <a:pt x="11511" y="20398"/>
                </a:lnTo>
                <a:lnTo>
                  <a:pt x="11681" y="20610"/>
                </a:lnTo>
                <a:lnTo>
                  <a:pt x="11884" y="20808"/>
                </a:lnTo>
                <a:lnTo>
                  <a:pt x="12121" y="20992"/>
                </a:lnTo>
                <a:lnTo>
                  <a:pt x="12404" y="21161"/>
                </a:lnTo>
                <a:lnTo>
                  <a:pt x="12528" y="21190"/>
                </a:lnTo>
                <a:lnTo>
                  <a:pt x="12856" y="21274"/>
                </a:lnTo>
                <a:lnTo>
                  <a:pt x="13330" y="21373"/>
                </a:lnTo>
                <a:lnTo>
                  <a:pt x="13963" y="21486"/>
                </a:lnTo>
                <a:lnTo>
                  <a:pt x="14313" y="21543"/>
                </a:lnTo>
                <a:lnTo>
                  <a:pt x="14652" y="21571"/>
                </a:lnTo>
                <a:lnTo>
                  <a:pt x="15025" y="21600"/>
                </a:lnTo>
                <a:lnTo>
                  <a:pt x="15409" y="21600"/>
                </a:lnTo>
                <a:lnTo>
                  <a:pt x="15782" y="21600"/>
                </a:lnTo>
                <a:lnTo>
                  <a:pt x="16177" y="21571"/>
                </a:lnTo>
                <a:lnTo>
                  <a:pt x="16516" y="21486"/>
                </a:lnTo>
                <a:lnTo>
                  <a:pt x="16889" y="21402"/>
                </a:lnTo>
                <a:lnTo>
                  <a:pt x="16821" y="21190"/>
                </a:lnTo>
                <a:lnTo>
                  <a:pt x="16776" y="20935"/>
                </a:lnTo>
                <a:lnTo>
                  <a:pt x="16742" y="20667"/>
                </a:lnTo>
                <a:lnTo>
                  <a:pt x="16719" y="20370"/>
                </a:lnTo>
                <a:lnTo>
                  <a:pt x="16697" y="19719"/>
                </a:lnTo>
                <a:lnTo>
                  <a:pt x="16697" y="19013"/>
                </a:lnTo>
                <a:lnTo>
                  <a:pt x="16719" y="18306"/>
                </a:lnTo>
                <a:lnTo>
                  <a:pt x="16753" y="17599"/>
                </a:lnTo>
                <a:lnTo>
                  <a:pt x="16821" y="16949"/>
                </a:lnTo>
                <a:lnTo>
                  <a:pt x="16889" y="16383"/>
                </a:lnTo>
                <a:lnTo>
                  <a:pt x="16934" y="16129"/>
                </a:lnTo>
                <a:lnTo>
                  <a:pt x="17002" y="15945"/>
                </a:lnTo>
                <a:lnTo>
                  <a:pt x="17081" y="15790"/>
                </a:lnTo>
                <a:lnTo>
                  <a:pt x="17194" y="15648"/>
                </a:lnTo>
                <a:lnTo>
                  <a:pt x="17318" y="15563"/>
                </a:lnTo>
                <a:lnTo>
                  <a:pt x="17453" y="15507"/>
                </a:lnTo>
                <a:lnTo>
                  <a:pt x="17600" y="15450"/>
                </a:lnTo>
                <a:lnTo>
                  <a:pt x="17758" y="15450"/>
                </a:lnTo>
                <a:lnTo>
                  <a:pt x="17905" y="15479"/>
                </a:lnTo>
                <a:lnTo>
                  <a:pt x="18064" y="15535"/>
                </a:lnTo>
                <a:lnTo>
                  <a:pt x="18233" y="15620"/>
                </a:lnTo>
                <a:lnTo>
                  <a:pt x="18380" y="15733"/>
                </a:lnTo>
                <a:lnTo>
                  <a:pt x="18561" y="15832"/>
                </a:lnTo>
                <a:lnTo>
                  <a:pt x="18707" y="15973"/>
                </a:lnTo>
                <a:lnTo>
                  <a:pt x="18866" y="16129"/>
                </a:lnTo>
                <a:lnTo>
                  <a:pt x="18990" y="16327"/>
                </a:lnTo>
                <a:lnTo>
                  <a:pt x="19125" y="16482"/>
                </a:lnTo>
                <a:lnTo>
                  <a:pt x="19295" y="16624"/>
                </a:lnTo>
                <a:lnTo>
                  <a:pt x="19464" y="16737"/>
                </a:lnTo>
                <a:lnTo>
                  <a:pt x="19668" y="16807"/>
                </a:lnTo>
                <a:lnTo>
                  <a:pt x="19860" y="16836"/>
                </a:lnTo>
                <a:lnTo>
                  <a:pt x="20052" y="16864"/>
                </a:lnTo>
                <a:lnTo>
                  <a:pt x="20266" y="16836"/>
                </a:lnTo>
                <a:lnTo>
                  <a:pt x="20470" y="16793"/>
                </a:lnTo>
                <a:lnTo>
                  <a:pt x="20662" y="16708"/>
                </a:lnTo>
                <a:lnTo>
                  <a:pt x="20854" y="16567"/>
                </a:lnTo>
                <a:lnTo>
                  <a:pt x="21035" y="16412"/>
                </a:lnTo>
                <a:lnTo>
                  <a:pt x="21182" y="16214"/>
                </a:lnTo>
                <a:lnTo>
                  <a:pt x="21340" y="16002"/>
                </a:lnTo>
                <a:lnTo>
                  <a:pt x="21441" y="15733"/>
                </a:lnTo>
                <a:lnTo>
                  <a:pt x="21532" y="15436"/>
                </a:lnTo>
                <a:lnTo>
                  <a:pt x="21600" y="15083"/>
                </a:lnTo>
                <a:lnTo>
                  <a:pt x="21600" y="14885"/>
                </a:lnTo>
                <a:lnTo>
                  <a:pt x="21600" y="14729"/>
                </a:lnTo>
                <a:lnTo>
                  <a:pt x="21600" y="14531"/>
                </a:lnTo>
                <a:lnTo>
                  <a:pt x="21577" y="14376"/>
                </a:lnTo>
                <a:lnTo>
                  <a:pt x="21532" y="14206"/>
                </a:lnTo>
                <a:lnTo>
                  <a:pt x="21487" y="14051"/>
                </a:lnTo>
                <a:lnTo>
                  <a:pt x="21419" y="13909"/>
                </a:lnTo>
                <a:lnTo>
                  <a:pt x="21351" y="13768"/>
                </a:lnTo>
                <a:lnTo>
                  <a:pt x="21204" y="13500"/>
                </a:lnTo>
                <a:lnTo>
                  <a:pt x="21035" y="13287"/>
                </a:lnTo>
                <a:lnTo>
                  <a:pt x="20809" y="13090"/>
                </a:lnTo>
                <a:lnTo>
                  <a:pt x="20594" y="12962"/>
                </a:lnTo>
                <a:lnTo>
                  <a:pt x="20357" y="12821"/>
                </a:lnTo>
                <a:lnTo>
                  <a:pt x="20120" y="12764"/>
                </a:lnTo>
                <a:lnTo>
                  <a:pt x="19882" y="12708"/>
                </a:lnTo>
                <a:lnTo>
                  <a:pt x="19645" y="12736"/>
                </a:lnTo>
                <a:lnTo>
                  <a:pt x="19430" y="12793"/>
                </a:lnTo>
                <a:lnTo>
                  <a:pt x="19227" y="12906"/>
                </a:lnTo>
                <a:lnTo>
                  <a:pt x="19148" y="12962"/>
                </a:lnTo>
                <a:lnTo>
                  <a:pt x="19058" y="13047"/>
                </a:lnTo>
                <a:lnTo>
                  <a:pt x="18990" y="13146"/>
                </a:lnTo>
                <a:lnTo>
                  <a:pt x="18911" y="13259"/>
                </a:lnTo>
                <a:lnTo>
                  <a:pt x="18775" y="13471"/>
                </a:lnTo>
                <a:lnTo>
                  <a:pt x="18628" y="13641"/>
                </a:lnTo>
                <a:lnTo>
                  <a:pt x="18470" y="13740"/>
                </a:lnTo>
                <a:lnTo>
                  <a:pt x="18301" y="13825"/>
                </a:lnTo>
                <a:lnTo>
                  <a:pt x="18143" y="13853"/>
                </a:lnTo>
                <a:lnTo>
                  <a:pt x="17973" y="13881"/>
                </a:lnTo>
                <a:lnTo>
                  <a:pt x="17804" y="13853"/>
                </a:lnTo>
                <a:lnTo>
                  <a:pt x="17646" y="13796"/>
                </a:lnTo>
                <a:lnTo>
                  <a:pt x="17499" y="13726"/>
                </a:lnTo>
                <a:lnTo>
                  <a:pt x="17341" y="13641"/>
                </a:lnTo>
                <a:lnTo>
                  <a:pt x="17216" y="13528"/>
                </a:lnTo>
                <a:lnTo>
                  <a:pt x="17103" y="13386"/>
                </a:lnTo>
                <a:lnTo>
                  <a:pt x="17024" y="13259"/>
                </a:lnTo>
                <a:lnTo>
                  <a:pt x="16934" y="13118"/>
                </a:lnTo>
                <a:lnTo>
                  <a:pt x="16889" y="12991"/>
                </a:lnTo>
                <a:lnTo>
                  <a:pt x="16889" y="12849"/>
                </a:lnTo>
                <a:lnTo>
                  <a:pt x="16889" y="12383"/>
                </a:lnTo>
                <a:lnTo>
                  <a:pt x="16889" y="11662"/>
                </a:lnTo>
                <a:lnTo>
                  <a:pt x="16889" y="10701"/>
                </a:lnTo>
                <a:lnTo>
                  <a:pt x="16889" y="9640"/>
                </a:lnTo>
                <a:lnTo>
                  <a:pt x="16889" y="8566"/>
                </a:lnTo>
                <a:lnTo>
                  <a:pt x="16889" y="7478"/>
                </a:lnTo>
                <a:lnTo>
                  <a:pt x="16889" y="6502"/>
                </a:lnTo>
                <a:lnTo>
                  <a:pt x="16889" y="5739"/>
                </a:lnTo>
                <a:lnTo>
                  <a:pt x="16674" y="5894"/>
                </a:lnTo>
                <a:lnTo>
                  <a:pt x="16414" y="6036"/>
                </a:lnTo>
                <a:lnTo>
                  <a:pt x="16154" y="6177"/>
                </a:lnTo>
                <a:lnTo>
                  <a:pt x="15849" y="6248"/>
                </a:lnTo>
                <a:lnTo>
                  <a:pt x="15544" y="6304"/>
                </a:lnTo>
                <a:lnTo>
                  <a:pt x="15217" y="6332"/>
                </a:lnTo>
                <a:lnTo>
                  <a:pt x="14866" y="6361"/>
                </a:lnTo>
                <a:lnTo>
                  <a:pt x="14550" y="6361"/>
                </a:lnTo>
                <a:lnTo>
                  <a:pt x="14200" y="6332"/>
                </a:lnTo>
                <a:lnTo>
                  <a:pt x="13850" y="6276"/>
                </a:lnTo>
                <a:lnTo>
                  <a:pt x="13522" y="6219"/>
                </a:lnTo>
                <a:lnTo>
                  <a:pt x="13206" y="6149"/>
                </a:lnTo>
                <a:lnTo>
                  <a:pt x="12901" y="6064"/>
                </a:lnTo>
                <a:lnTo>
                  <a:pt x="12618" y="5951"/>
                </a:lnTo>
                <a:lnTo>
                  <a:pt x="12358" y="5838"/>
                </a:lnTo>
                <a:lnTo>
                  <a:pt x="12121" y="5739"/>
                </a:lnTo>
                <a:lnTo>
                  <a:pt x="11941" y="5626"/>
                </a:lnTo>
                <a:lnTo>
                  <a:pt x="11794" y="5513"/>
                </a:lnTo>
                <a:lnTo>
                  <a:pt x="11658" y="5414"/>
                </a:lnTo>
                <a:lnTo>
                  <a:pt x="11556" y="5301"/>
                </a:lnTo>
                <a:lnTo>
                  <a:pt x="11466" y="5187"/>
                </a:lnTo>
                <a:lnTo>
                  <a:pt x="11398" y="5089"/>
                </a:lnTo>
                <a:lnTo>
                  <a:pt x="11376" y="4947"/>
                </a:lnTo>
                <a:lnTo>
                  <a:pt x="11353" y="4834"/>
                </a:lnTo>
                <a:lnTo>
                  <a:pt x="11353" y="4707"/>
                </a:lnTo>
                <a:lnTo>
                  <a:pt x="11376" y="4565"/>
                </a:lnTo>
                <a:lnTo>
                  <a:pt x="11443" y="4410"/>
                </a:lnTo>
                <a:lnTo>
                  <a:pt x="11511" y="4240"/>
                </a:lnTo>
                <a:lnTo>
                  <a:pt x="11703" y="3887"/>
                </a:lnTo>
                <a:lnTo>
                  <a:pt x="11986" y="3505"/>
                </a:lnTo>
                <a:lnTo>
                  <a:pt x="12144" y="3265"/>
                </a:lnTo>
                <a:lnTo>
                  <a:pt x="12246" y="3025"/>
                </a:lnTo>
                <a:lnTo>
                  <a:pt x="12336" y="2756"/>
                </a:lnTo>
                <a:lnTo>
                  <a:pt x="12404" y="2445"/>
                </a:lnTo>
                <a:lnTo>
                  <a:pt x="12438" y="2176"/>
                </a:lnTo>
                <a:lnTo>
                  <a:pt x="12438" y="1880"/>
                </a:lnTo>
                <a:lnTo>
                  <a:pt x="12404" y="1583"/>
                </a:lnTo>
                <a:lnTo>
                  <a:pt x="12336" y="1314"/>
                </a:lnTo>
                <a:lnTo>
                  <a:pt x="12246" y="1046"/>
                </a:lnTo>
                <a:lnTo>
                  <a:pt x="12099" y="791"/>
                </a:lnTo>
                <a:lnTo>
                  <a:pt x="12008" y="692"/>
                </a:lnTo>
                <a:lnTo>
                  <a:pt x="11918" y="579"/>
                </a:lnTo>
                <a:lnTo>
                  <a:pt x="11816" y="466"/>
                </a:lnTo>
                <a:lnTo>
                  <a:pt x="11703" y="381"/>
                </a:lnTo>
                <a:lnTo>
                  <a:pt x="11579" y="310"/>
                </a:lnTo>
                <a:lnTo>
                  <a:pt x="11443" y="226"/>
                </a:lnTo>
                <a:lnTo>
                  <a:pt x="11297" y="169"/>
                </a:lnTo>
                <a:lnTo>
                  <a:pt x="11138" y="113"/>
                </a:lnTo>
                <a:lnTo>
                  <a:pt x="10969" y="56"/>
                </a:lnTo>
                <a:lnTo>
                  <a:pt x="10800" y="28"/>
                </a:lnTo>
                <a:lnTo>
                  <a:pt x="10619" y="28"/>
                </a:lnTo>
                <a:lnTo>
                  <a:pt x="10404" y="28"/>
                </a:lnTo>
                <a:lnTo>
                  <a:pt x="10257" y="28"/>
                </a:lnTo>
                <a:lnTo>
                  <a:pt x="10076" y="56"/>
                </a:lnTo>
                <a:lnTo>
                  <a:pt x="9952" y="84"/>
                </a:lnTo>
                <a:lnTo>
                  <a:pt x="9794" y="141"/>
                </a:lnTo>
                <a:lnTo>
                  <a:pt x="9692" y="226"/>
                </a:lnTo>
                <a:lnTo>
                  <a:pt x="9557" y="282"/>
                </a:lnTo>
                <a:lnTo>
                  <a:pt x="9455" y="381"/>
                </a:lnTo>
                <a:lnTo>
                  <a:pt x="9365" y="466"/>
                </a:lnTo>
                <a:lnTo>
                  <a:pt x="9274" y="579"/>
                </a:lnTo>
                <a:lnTo>
                  <a:pt x="9184" y="692"/>
                </a:lnTo>
                <a:lnTo>
                  <a:pt x="9128" y="791"/>
                </a:lnTo>
                <a:lnTo>
                  <a:pt x="9060" y="932"/>
                </a:lnTo>
                <a:lnTo>
                  <a:pt x="8969" y="1201"/>
                </a:lnTo>
                <a:lnTo>
                  <a:pt x="8913" y="1498"/>
                </a:lnTo>
                <a:lnTo>
                  <a:pt x="8890" y="1795"/>
                </a:lnTo>
                <a:lnTo>
                  <a:pt x="8890" y="2120"/>
                </a:lnTo>
                <a:lnTo>
                  <a:pt x="8913" y="2445"/>
                </a:lnTo>
                <a:lnTo>
                  <a:pt x="8969" y="2756"/>
                </a:lnTo>
                <a:lnTo>
                  <a:pt x="9060" y="3081"/>
                </a:lnTo>
                <a:lnTo>
                  <a:pt x="9173" y="3378"/>
                </a:lnTo>
                <a:lnTo>
                  <a:pt x="9297" y="3647"/>
                </a:lnTo>
                <a:lnTo>
                  <a:pt x="9466" y="3887"/>
                </a:lnTo>
                <a:lnTo>
                  <a:pt x="9579" y="4085"/>
                </a:lnTo>
                <a:lnTo>
                  <a:pt x="9670" y="4269"/>
                </a:lnTo>
                <a:lnTo>
                  <a:pt x="9726" y="4467"/>
                </a:lnTo>
                <a:lnTo>
                  <a:pt x="9771" y="4650"/>
                </a:lnTo>
                <a:lnTo>
                  <a:pt x="9771" y="4834"/>
                </a:lnTo>
                <a:lnTo>
                  <a:pt x="9749" y="5032"/>
                </a:lnTo>
                <a:lnTo>
                  <a:pt x="9715" y="5216"/>
                </a:lnTo>
                <a:lnTo>
                  <a:pt x="9625" y="5385"/>
                </a:lnTo>
                <a:lnTo>
                  <a:pt x="9534" y="5513"/>
                </a:lnTo>
                <a:lnTo>
                  <a:pt x="9410" y="5626"/>
                </a:lnTo>
                <a:lnTo>
                  <a:pt x="9229" y="5710"/>
                </a:lnTo>
                <a:lnTo>
                  <a:pt x="9060" y="5767"/>
                </a:lnTo>
                <a:lnTo>
                  <a:pt x="8845" y="5767"/>
                </a:lnTo>
                <a:lnTo>
                  <a:pt x="8585" y="5739"/>
                </a:lnTo>
                <a:lnTo>
                  <a:pt x="8325" y="5654"/>
                </a:lnTo>
                <a:lnTo>
                  <a:pt x="8020" y="5513"/>
                </a:lnTo>
                <a:lnTo>
                  <a:pt x="7840" y="5442"/>
                </a:lnTo>
                <a:lnTo>
                  <a:pt x="7648" y="5385"/>
                </a:lnTo>
                <a:lnTo>
                  <a:pt x="7433" y="5329"/>
                </a:lnTo>
                <a:lnTo>
                  <a:pt x="7241" y="5301"/>
                </a:lnTo>
                <a:lnTo>
                  <a:pt x="6755" y="5301"/>
                </a:lnTo>
                <a:lnTo>
                  <a:pt x="6281" y="5329"/>
                </a:lnTo>
                <a:lnTo>
                  <a:pt x="5784" y="5385"/>
                </a:lnTo>
                <a:lnTo>
                  <a:pt x="5264" y="5498"/>
                </a:lnTo>
                <a:lnTo>
                  <a:pt x="4744" y="5597"/>
                </a:lnTo>
                <a:lnTo>
                  <a:pt x="4247" y="5739"/>
                </a:lnTo>
                <a:lnTo>
                  <a:pt x="4202" y="5894"/>
                </a:lnTo>
                <a:lnTo>
                  <a:pt x="4202" y="6191"/>
                </a:lnTo>
                <a:lnTo>
                  <a:pt x="4202" y="6545"/>
                </a:lnTo>
                <a:lnTo>
                  <a:pt x="4225" y="6954"/>
                </a:lnTo>
                <a:lnTo>
                  <a:pt x="4315" y="7930"/>
                </a:lnTo>
                <a:lnTo>
                  <a:pt x="4394" y="9018"/>
                </a:lnTo>
                <a:lnTo>
                  <a:pt x="4439" y="9570"/>
                </a:lnTo>
                <a:lnTo>
                  <a:pt x="4462" y="10107"/>
                </a:lnTo>
                <a:lnTo>
                  <a:pt x="4484" y="10630"/>
                </a:lnTo>
                <a:lnTo>
                  <a:pt x="4507" y="11082"/>
                </a:lnTo>
                <a:lnTo>
                  <a:pt x="4484" y="11520"/>
                </a:lnTo>
                <a:lnTo>
                  <a:pt x="4439" y="11874"/>
                </a:lnTo>
                <a:lnTo>
                  <a:pt x="4394" y="12029"/>
                </a:lnTo>
                <a:lnTo>
                  <a:pt x="4349" y="12171"/>
                </a:lnTo>
                <a:lnTo>
                  <a:pt x="4315" y="12284"/>
                </a:lnTo>
                <a:lnTo>
                  <a:pt x="4247" y="12354"/>
                </a:lnTo>
                <a:close/>
              </a:path>
            </a:pathLst>
          </a:custGeom>
          <a:solidFill>
            <a:srgbClr val="FFCC99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33" name="Puzzle4"/>
          <p:cNvSpPr>
            <a:spLocks noEditPoints="1" noChangeArrowheads="1"/>
          </p:cNvSpPr>
          <p:nvPr/>
        </p:nvSpPr>
        <p:spPr bwMode="auto">
          <a:xfrm>
            <a:off x="3703691" y="4643269"/>
            <a:ext cx="974150" cy="1422845"/>
          </a:xfrm>
          <a:custGeom>
            <a:avLst/>
            <a:gdLst>
              <a:gd name="T0" fmla="*/ 8307 w 21600"/>
              <a:gd name="T1" fmla="*/ 11593 h 21600"/>
              <a:gd name="T2" fmla="*/ 453 w 21600"/>
              <a:gd name="T3" fmla="*/ 16938 h 21600"/>
              <a:gd name="T4" fmla="*/ 11500 w 21600"/>
              <a:gd name="T5" fmla="*/ 21600 h 21600"/>
              <a:gd name="T6" fmla="*/ 20920 w 21600"/>
              <a:gd name="T7" fmla="*/ 16751 h 21600"/>
              <a:gd name="T8" fmla="*/ 13972 w 21600"/>
              <a:gd name="T9" fmla="*/ 10888 h 21600"/>
              <a:gd name="T10" fmla="*/ 21033 w 21600"/>
              <a:gd name="T11" fmla="*/ 4716 h 21600"/>
              <a:gd name="T12" fmla="*/ 11102 w 21600"/>
              <a:gd name="T13" fmla="*/ 11 h 21600"/>
              <a:gd name="T14" fmla="*/ 453 w 21600"/>
              <a:gd name="T15" fmla="*/ 4716 h 21600"/>
              <a:gd name="T16" fmla="*/ 2076 w 21600"/>
              <a:gd name="T17" fmla="*/ 5664 h 21600"/>
              <a:gd name="T18" fmla="*/ 20203 w 21600"/>
              <a:gd name="T19" fmla="*/ 1598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3813" y="10590"/>
                </a:moveTo>
                <a:lnTo>
                  <a:pt x="3927" y="10513"/>
                </a:lnTo>
                <a:lnTo>
                  <a:pt x="4078" y="10425"/>
                </a:lnTo>
                <a:lnTo>
                  <a:pt x="4210" y="10359"/>
                </a:lnTo>
                <a:lnTo>
                  <a:pt x="4361" y="10315"/>
                </a:lnTo>
                <a:lnTo>
                  <a:pt x="4682" y="10237"/>
                </a:lnTo>
                <a:lnTo>
                  <a:pt x="5041" y="10193"/>
                </a:lnTo>
                <a:lnTo>
                  <a:pt x="5456" y="10171"/>
                </a:lnTo>
                <a:lnTo>
                  <a:pt x="5853" y="10193"/>
                </a:lnTo>
                <a:lnTo>
                  <a:pt x="6249" y="10260"/>
                </a:lnTo>
                <a:lnTo>
                  <a:pt x="6646" y="10337"/>
                </a:lnTo>
                <a:lnTo>
                  <a:pt x="7004" y="10469"/>
                </a:lnTo>
                <a:lnTo>
                  <a:pt x="7363" y="10612"/>
                </a:lnTo>
                <a:lnTo>
                  <a:pt x="7665" y="10788"/>
                </a:lnTo>
                <a:lnTo>
                  <a:pt x="7911" y="10998"/>
                </a:lnTo>
                <a:lnTo>
                  <a:pt x="8024" y="11097"/>
                </a:lnTo>
                <a:lnTo>
                  <a:pt x="8137" y="11207"/>
                </a:lnTo>
                <a:lnTo>
                  <a:pt x="8194" y="11340"/>
                </a:lnTo>
                <a:lnTo>
                  <a:pt x="8269" y="11461"/>
                </a:lnTo>
                <a:lnTo>
                  <a:pt x="8307" y="11593"/>
                </a:lnTo>
                <a:lnTo>
                  <a:pt x="8307" y="11714"/>
                </a:lnTo>
                <a:lnTo>
                  <a:pt x="8307" y="11868"/>
                </a:lnTo>
                <a:lnTo>
                  <a:pt x="8307" y="12012"/>
                </a:lnTo>
                <a:lnTo>
                  <a:pt x="8194" y="12265"/>
                </a:lnTo>
                <a:lnTo>
                  <a:pt x="8062" y="12519"/>
                </a:lnTo>
                <a:lnTo>
                  <a:pt x="7873" y="12706"/>
                </a:lnTo>
                <a:lnTo>
                  <a:pt x="7627" y="12904"/>
                </a:lnTo>
                <a:lnTo>
                  <a:pt x="7363" y="13048"/>
                </a:lnTo>
                <a:lnTo>
                  <a:pt x="7080" y="13180"/>
                </a:lnTo>
                <a:lnTo>
                  <a:pt x="6759" y="13257"/>
                </a:lnTo>
                <a:lnTo>
                  <a:pt x="6419" y="13345"/>
                </a:lnTo>
                <a:lnTo>
                  <a:pt x="6098" y="13389"/>
                </a:lnTo>
                <a:lnTo>
                  <a:pt x="5739" y="13389"/>
                </a:lnTo>
                <a:lnTo>
                  <a:pt x="5418" y="13389"/>
                </a:lnTo>
                <a:lnTo>
                  <a:pt x="5079" y="13345"/>
                </a:lnTo>
                <a:lnTo>
                  <a:pt x="4758" y="13301"/>
                </a:lnTo>
                <a:lnTo>
                  <a:pt x="4474" y="13213"/>
                </a:lnTo>
                <a:lnTo>
                  <a:pt x="4172" y="13114"/>
                </a:lnTo>
                <a:lnTo>
                  <a:pt x="3965" y="12982"/>
                </a:lnTo>
                <a:lnTo>
                  <a:pt x="3738" y="12838"/>
                </a:lnTo>
                <a:lnTo>
                  <a:pt x="3493" y="12706"/>
                </a:lnTo>
                <a:lnTo>
                  <a:pt x="3228" y="12607"/>
                </a:lnTo>
                <a:lnTo>
                  <a:pt x="2945" y="12519"/>
                </a:lnTo>
                <a:lnTo>
                  <a:pt x="2700" y="12431"/>
                </a:lnTo>
                <a:lnTo>
                  <a:pt x="2397" y="12375"/>
                </a:lnTo>
                <a:lnTo>
                  <a:pt x="2152" y="12331"/>
                </a:lnTo>
                <a:lnTo>
                  <a:pt x="1888" y="12309"/>
                </a:lnTo>
                <a:lnTo>
                  <a:pt x="1642" y="12309"/>
                </a:lnTo>
                <a:lnTo>
                  <a:pt x="1397" y="12331"/>
                </a:lnTo>
                <a:lnTo>
                  <a:pt x="1170" y="12397"/>
                </a:lnTo>
                <a:lnTo>
                  <a:pt x="962" y="12453"/>
                </a:lnTo>
                <a:lnTo>
                  <a:pt x="774" y="12563"/>
                </a:lnTo>
                <a:lnTo>
                  <a:pt x="623" y="12684"/>
                </a:lnTo>
                <a:lnTo>
                  <a:pt x="528" y="12838"/>
                </a:lnTo>
                <a:lnTo>
                  <a:pt x="453" y="13026"/>
                </a:lnTo>
                <a:lnTo>
                  <a:pt x="339" y="13477"/>
                </a:lnTo>
                <a:lnTo>
                  <a:pt x="226" y="13984"/>
                </a:lnTo>
                <a:lnTo>
                  <a:pt x="151" y="14535"/>
                </a:lnTo>
                <a:lnTo>
                  <a:pt x="113" y="15075"/>
                </a:lnTo>
                <a:lnTo>
                  <a:pt x="113" y="15626"/>
                </a:lnTo>
                <a:lnTo>
                  <a:pt x="151" y="16133"/>
                </a:lnTo>
                <a:lnTo>
                  <a:pt x="188" y="16376"/>
                </a:lnTo>
                <a:lnTo>
                  <a:pt x="264" y="16585"/>
                </a:lnTo>
                <a:lnTo>
                  <a:pt x="339" y="16773"/>
                </a:lnTo>
                <a:lnTo>
                  <a:pt x="453" y="16938"/>
                </a:lnTo>
                <a:lnTo>
                  <a:pt x="1095" y="16883"/>
                </a:lnTo>
                <a:lnTo>
                  <a:pt x="1963" y="16795"/>
                </a:lnTo>
                <a:lnTo>
                  <a:pt x="2945" y="16751"/>
                </a:lnTo>
                <a:lnTo>
                  <a:pt x="3965" y="16706"/>
                </a:lnTo>
                <a:lnTo>
                  <a:pt x="5022" y="16684"/>
                </a:lnTo>
                <a:lnTo>
                  <a:pt x="5947" y="16684"/>
                </a:lnTo>
                <a:lnTo>
                  <a:pt x="6759" y="16706"/>
                </a:lnTo>
                <a:lnTo>
                  <a:pt x="7363" y="16751"/>
                </a:lnTo>
                <a:lnTo>
                  <a:pt x="7948" y="16839"/>
                </a:lnTo>
                <a:lnTo>
                  <a:pt x="8458" y="16916"/>
                </a:lnTo>
                <a:lnTo>
                  <a:pt x="8893" y="17026"/>
                </a:lnTo>
                <a:lnTo>
                  <a:pt x="9289" y="17158"/>
                </a:lnTo>
                <a:lnTo>
                  <a:pt x="9572" y="17280"/>
                </a:lnTo>
                <a:lnTo>
                  <a:pt x="9799" y="17412"/>
                </a:lnTo>
                <a:lnTo>
                  <a:pt x="9969" y="17555"/>
                </a:lnTo>
                <a:lnTo>
                  <a:pt x="10120" y="17687"/>
                </a:lnTo>
                <a:lnTo>
                  <a:pt x="10158" y="17831"/>
                </a:lnTo>
                <a:lnTo>
                  <a:pt x="10195" y="17974"/>
                </a:lnTo>
                <a:lnTo>
                  <a:pt x="10158" y="18128"/>
                </a:lnTo>
                <a:lnTo>
                  <a:pt x="10082" y="18271"/>
                </a:lnTo>
                <a:lnTo>
                  <a:pt x="9969" y="18426"/>
                </a:lnTo>
                <a:lnTo>
                  <a:pt x="9837" y="18569"/>
                </a:lnTo>
                <a:lnTo>
                  <a:pt x="9648" y="18701"/>
                </a:lnTo>
                <a:lnTo>
                  <a:pt x="9440" y="18822"/>
                </a:lnTo>
                <a:lnTo>
                  <a:pt x="9213" y="18999"/>
                </a:lnTo>
                <a:lnTo>
                  <a:pt x="9044" y="19186"/>
                </a:lnTo>
                <a:lnTo>
                  <a:pt x="8893" y="19395"/>
                </a:lnTo>
                <a:lnTo>
                  <a:pt x="8817" y="19627"/>
                </a:lnTo>
                <a:lnTo>
                  <a:pt x="8779" y="19858"/>
                </a:lnTo>
                <a:lnTo>
                  <a:pt x="8779" y="20112"/>
                </a:lnTo>
                <a:lnTo>
                  <a:pt x="8855" y="20354"/>
                </a:lnTo>
                <a:lnTo>
                  <a:pt x="8968" y="20586"/>
                </a:lnTo>
                <a:lnTo>
                  <a:pt x="9138" y="20817"/>
                </a:lnTo>
                <a:lnTo>
                  <a:pt x="9365" y="21026"/>
                </a:lnTo>
                <a:lnTo>
                  <a:pt x="9610" y="21192"/>
                </a:lnTo>
                <a:lnTo>
                  <a:pt x="9950" y="21368"/>
                </a:lnTo>
                <a:lnTo>
                  <a:pt x="10120" y="21445"/>
                </a:lnTo>
                <a:lnTo>
                  <a:pt x="10346" y="21511"/>
                </a:lnTo>
                <a:lnTo>
                  <a:pt x="10516" y="21555"/>
                </a:lnTo>
                <a:lnTo>
                  <a:pt x="10743" y="21600"/>
                </a:lnTo>
                <a:lnTo>
                  <a:pt x="10988" y="21644"/>
                </a:lnTo>
                <a:lnTo>
                  <a:pt x="11215" y="21666"/>
                </a:lnTo>
                <a:lnTo>
                  <a:pt x="11498" y="21666"/>
                </a:lnTo>
                <a:lnTo>
                  <a:pt x="11762" y="21666"/>
                </a:lnTo>
                <a:lnTo>
                  <a:pt x="12253" y="21644"/>
                </a:lnTo>
                <a:lnTo>
                  <a:pt x="12763" y="21577"/>
                </a:lnTo>
                <a:lnTo>
                  <a:pt x="13197" y="21467"/>
                </a:lnTo>
                <a:lnTo>
                  <a:pt x="13556" y="21346"/>
                </a:lnTo>
                <a:lnTo>
                  <a:pt x="13896" y="21192"/>
                </a:lnTo>
                <a:lnTo>
                  <a:pt x="14179" y="21026"/>
                </a:lnTo>
                <a:lnTo>
                  <a:pt x="14444" y="20839"/>
                </a:lnTo>
                <a:lnTo>
                  <a:pt x="14576" y="20641"/>
                </a:lnTo>
                <a:lnTo>
                  <a:pt x="14727" y="20431"/>
                </a:lnTo>
                <a:lnTo>
                  <a:pt x="14765" y="20200"/>
                </a:lnTo>
                <a:lnTo>
                  <a:pt x="14802" y="19991"/>
                </a:lnTo>
                <a:lnTo>
                  <a:pt x="14727" y="19759"/>
                </a:lnTo>
                <a:lnTo>
                  <a:pt x="14613" y="19550"/>
                </a:lnTo>
                <a:lnTo>
                  <a:pt x="14444" y="19307"/>
                </a:lnTo>
                <a:lnTo>
                  <a:pt x="14217" y="19098"/>
                </a:lnTo>
                <a:lnTo>
                  <a:pt x="13934" y="18911"/>
                </a:lnTo>
                <a:lnTo>
                  <a:pt x="13669" y="18745"/>
                </a:lnTo>
                <a:lnTo>
                  <a:pt x="13462" y="18547"/>
                </a:lnTo>
                <a:lnTo>
                  <a:pt x="13311" y="18337"/>
                </a:lnTo>
                <a:lnTo>
                  <a:pt x="13197" y="18150"/>
                </a:lnTo>
                <a:lnTo>
                  <a:pt x="13122" y="17941"/>
                </a:lnTo>
                <a:lnTo>
                  <a:pt x="13122" y="17720"/>
                </a:lnTo>
                <a:lnTo>
                  <a:pt x="13122" y="17533"/>
                </a:lnTo>
                <a:lnTo>
                  <a:pt x="13197" y="17346"/>
                </a:lnTo>
                <a:lnTo>
                  <a:pt x="13273" y="17158"/>
                </a:lnTo>
                <a:lnTo>
                  <a:pt x="13386" y="16982"/>
                </a:lnTo>
                <a:lnTo>
                  <a:pt x="13537" y="16839"/>
                </a:lnTo>
                <a:lnTo>
                  <a:pt x="13707" y="16706"/>
                </a:lnTo>
                <a:lnTo>
                  <a:pt x="13896" y="16607"/>
                </a:lnTo>
                <a:lnTo>
                  <a:pt x="14104" y="16519"/>
                </a:lnTo>
                <a:lnTo>
                  <a:pt x="14330" y="16453"/>
                </a:lnTo>
                <a:lnTo>
                  <a:pt x="14538" y="16431"/>
                </a:lnTo>
                <a:lnTo>
                  <a:pt x="14897" y="16453"/>
                </a:lnTo>
                <a:lnTo>
                  <a:pt x="15406" y="16497"/>
                </a:lnTo>
                <a:lnTo>
                  <a:pt x="16105" y="16541"/>
                </a:lnTo>
                <a:lnTo>
                  <a:pt x="16898" y="16607"/>
                </a:lnTo>
                <a:lnTo>
                  <a:pt x="17804" y="16651"/>
                </a:lnTo>
                <a:lnTo>
                  <a:pt x="18786" y="16684"/>
                </a:lnTo>
                <a:lnTo>
                  <a:pt x="19844" y="16728"/>
                </a:lnTo>
                <a:lnTo>
                  <a:pt x="20920" y="16751"/>
                </a:lnTo>
                <a:lnTo>
                  <a:pt x="21109" y="16497"/>
                </a:lnTo>
                <a:lnTo>
                  <a:pt x="21241" y="16222"/>
                </a:lnTo>
                <a:lnTo>
                  <a:pt x="21392" y="15946"/>
                </a:lnTo>
                <a:lnTo>
                  <a:pt x="21467" y="15648"/>
                </a:lnTo>
                <a:lnTo>
                  <a:pt x="21543" y="15351"/>
                </a:lnTo>
                <a:lnTo>
                  <a:pt x="21618" y="15042"/>
                </a:lnTo>
                <a:lnTo>
                  <a:pt x="21618" y="14745"/>
                </a:lnTo>
                <a:lnTo>
                  <a:pt x="21618" y="14447"/>
                </a:lnTo>
                <a:lnTo>
                  <a:pt x="21618" y="14150"/>
                </a:lnTo>
                <a:lnTo>
                  <a:pt x="21581" y="13852"/>
                </a:lnTo>
                <a:lnTo>
                  <a:pt x="21505" y="13577"/>
                </a:lnTo>
                <a:lnTo>
                  <a:pt x="21430" y="13301"/>
                </a:lnTo>
                <a:lnTo>
                  <a:pt x="21354" y="13048"/>
                </a:lnTo>
                <a:lnTo>
                  <a:pt x="21241" y="12816"/>
                </a:lnTo>
                <a:lnTo>
                  <a:pt x="21146" y="12607"/>
                </a:lnTo>
                <a:lnTo>
                  <a:pt x="21033" y="12431"/>
                </a:lnTo>
                <a:lnTo>
                  <a:pt x="20920" y="12265"/>
                </a:lnTo>
                <a:lnTo>
                  <a:pt x="20769" y="12144"/>
                </a:lnTo>
                <a:lnTo>
                  <a:pt x="20637" y="12034"/>
                </a:lnTo>
                <a:lnTo>
                  <a:pt x="20486" y="11946"/>
                </a:lnTo>
                <a:lnTo>
                  <a:pt x="20297" y="11891"/>
                </a:lnTo>
                <a:lnTo>
                  <a:pt x="20165" y="11846"/>
                </a:lnTo>
                <a:lnTo>
                  <a:pt x="19976" y="11824"/>
                </a:lnTo>
                <a:lnTo>
                  <a:pt x="19806" y="11802"/>
                </a:lnTo>
                <a:lnTo>
                  <a:pt x="19390" y="11824"/>
                </a:lnTo>
                <a:lnTo>
                  <a:pt x="18956" y="11891"/>
                </a:lnTo>
                <a:lnTo>
                  <a:pt x="18503" y="11968"/>
                </a:lnTo>
                <a:lnTo>
                  <a:pt x="17993" y="12078"/>
                </a:lnTo>
                <a:lnTo>
                  <a:pt x="17653" y="12144"/>
                </a:lnTo>
                <a:lnTo>
                  <a:pt x="17332" y="12199"/>
                </a:lnTo>
                <a:lnTo>
                  <a:pt x="17049" y="12221"/>
                </a:lnTo>
                <a:lnTo>
                  <a:pt x="16747" y="12243"/>
                </a:lnTo>
                <a:lnTo>
                  <a:pt x="16464" y="12243"/>
                </a:lnTo>
                <a:lnTo>
                  <a:pt x="16218" y="12243"/>
                </a:lnTo>
                <a:lnTo>
                  <a:pt x="15992" y="12221"/>
                </a:lnTo>
                <a:lnTo>
                  <a:pt x="15746" y="12199"/>
                </a:lnTo>
                <a:lnTo>
                  <a:pt x="15520" y="12155"/>
                </a:lnTo>
                <a:lnTo>
                  <a:pt x="15350" y="12122"/>
                </a:lnTo>
                <a:lnTo>
                  <a:pt x="15161" y="12056"/>
                </a:lnTo>
                <a:lnTo>
                  <a:pt x="14972" y="11990"/>
                </a:lnTo>
                <a:lnTo>
                  <a:pt x="14689" y="11846"/>
                </a:lnTo>
                <a:lnTo>
                  <a:pt x="14444" y="11670"/>
                </a:lnTo>
                <a:lnTo>
                  <a:pt x="14255" y="11483"/>
                </a:lnTo>
                <a:lnTo>
                  <a:pt x="14104" y="11295"/>
                </a:lnTo>
                <a:lnTo>
                  <a:pt x="14028" y="11086"/>
                </a:lnTo>
                <a:lnTo>
                  <a:pt x="13972" y="10888"/>
                </a:lnTo>
                <a:lnTo>
                  <a:pt x="13972" y="10700"/>
                </a:lnTo>
                <a:lnTo>
                  <a:pt x="14009" y="10513"/>
                </a:lnTo>
                <a:lnTo>
                  <a:pt x="14066" y="10359"/>
                </a:lnTo>
                <a:lnTo>
                  <a:pt x="14179" y="10215"/>
                </a:lnTo>
                <a:lnTo>
                  <a:pt x="14406" y="10006"/>
                </a:lnTo>
                <a:lnTo>
                  <a:pt x="14651" y="9830"/>
                </a:lnTo>
                <a:lnTo>
                  <a:pt x="14878" y="9686"/>
                </a:lnTo>
                <a:lnTo>
                  <a:pt x="15123" y="9554"/>
                </a:lnTo>
                <a:lnTo>
                  <a:pt x="15350" y="9477"/>
                </a:lnTo>
                <a:lnTo>
                  <a:pt x="15558" y="9411"/>
                </a:lnTo>
                <a:lnTo>
                  <a:pt x="15803" y="9345"/>
                </a:lnTo>
                <a:lnTo>
                  <a:pt x="16030" y="9323"/>
                </a:lnTo>
                <a:lnTo>
                  <a:pt x="16256" y="9301"/>
                </a:lnTo>
                <a:lnTo>
                  <a:pt x="16464" y="9323"/>
                </a:lnTo>
                <a:lnTo>
                  <a:pt x="16690" y="9345"/>
                </a:lnTo>
                <a:lnTo>
                  <a:pt x="16898" y="9367"/>
                </a:lnTo>
                <a:lnTo>
                  <a:pt x="17332" y="9477"/>
                </a:lnTo>
                <a:lnTo>
                  <a:pt x="17767" y="9598"/>
                </a:lnTo>
                <a:lnTo>
                  <a:pt x="18163" y="9731"/>
                </a:lnTo>
                <a:lnTo>
                  <a:pt x="18597" y="9874"/>
                </a:lnTo>
                <a:lnTo>
                  <a:pt x="18994" y="10006"/>
                </a:lnTo>
                <a:lnTo>
                  <a:pt x="19428" y="10083"/>
                </a:lnTo>
                <a:lnTo>
                  <a:pt x="19617" y="10127"/>
                </a:lnTo>
                <a:lnTo>
                  <a:pt x="19844" y="10149"/>
                </a:lnTo>
                <a:lnTo>
                  <a:pt x="20013" y="10149"/>
                </a:lnTo>
                <a:lnTo>
                  <a:pt x="20240" y="10127"/>
                </a:lnTo>
                <a:lnTo>
                  <a:pt x="20410" y="10105"/>
                </a:lnTo>
                <a:lnTo>
                  <a:pt x="20637" y="10061"/>
                </a:lnTo>
                <a:lnTo>
                  <a:pt x="20844" y="9984"/>
                </a:lnTo>
                <a:lnTo>
                  <a:pt x="21033" y="9896"/>
                </a:lnTo>
                <a:lnTo>
                  <a:pt x="21146" y="9830"/>
                </a:lnTo>
                <a:lnTo>
                  <a:pt x="21203" y="9753"/>
                </a:lnTo>
                <a:lnTo>
                  <a:pt x="21279" y="9642"/>
                </a:lnTo>
                <a:lnTo>
                  <a:pt x="21354" y="9521"/>
                </a:lnTo>
                <a:lnTo>
                  <a:pt x="21430" y="9246"/>
                </a:lnTo>
                <a:lnTo>
                  <a:pt x="21430" y="8904"/>
                </a:lnTo>
                <a:lnTo>
                  <a:pt x="21430" y="8540"/>
                </a:lnTo>
                <a:lnTo>
                  <a:pt x="21392" y="8144"/>
                </a:lnTo>
                <a:lnTo>
                  <a:pt x="21354" y="7714"/>
                </a:lnTo>
                <a:lnTo>
                  <a:pt x="21279" y="7295"/>
                </a:lnTo>
                <a:lnTo>
                  <a:pt x="21146" y="6446"/>
                </a:lnTo>
                <a:lnTo>
                  <a:pt x="20995" y="5686"/>
                </a:lnTo>
                <a:lnTo>
                  <a:pt x="20958" y="5366"/>
                </a:lnTo>
                <a:lnTo>
                  <a:pt x="20958" y="5091"/>
                </a:lnTo>
                <a:lnTo>
                  <a:pt x="20958" y="4860"/>
                </a:lnTo>
                <a:lnTo>
                  <a:pt x="21033" y="4716"/>
                </a:lnTo>
                <a:lnTo>
                  <a:pt x="20637" y="4860"/>
                </a:lnTo>
                <a:lnTo>
                  <a:pt x="20127" y="4992"/>
                </a:lnTo>
                <a:lnTo>
                  <a:pt x="19617" y="5069"/>
                </a:lnTo>
                <a:lnTo>
                  <a:pt x="19032" y="5157"/>
                </a:lnTo>
                <a:lnTo>
                  <a:pt x="18465" y="5201"/>
                </a:lnTo>
                <a:lnTo>
                  <a:pt x="17842" y="5245"/>
                </a:lnTo>
                <a:lnTo>
                  <a:pt x="17219" y="5267"/>
                </a:lnTo>
                <a:lnTo>
                  <a:pt x="16615" y="5267"/>
                </a:lnTo>
                <a:lnTo>
                  <a:pt x="15992" y="5245"/>
                </a:lnTo>
                <a:lnTo>
                  <a:pt x="15369" y="5201"/>
                </a:lnTo>
                <a:lnTo>
                  <a:pt x="14840" y="5157"/>
                </a:lnTo>
                <a:lnTo>
                  <a:pt x="14293" y="5091"/>
                </a:lnTo>
                <a:lnTo>
                  <a:pt x="13783" y="5014"/>
                </a:lnTo>
                <a:lnTo>
                  <a:pt x="13386" y="4926"/>
                </a:lnTo>
                <a:lnTo>
                  <a:pt x="13027" y="4815"/>
                </a:lnTo>
                <a:lnTo>
                  <a:pt x="12725" y="4716"/>
                </a:lnTo>
                <a:lnTo>
                  <a:pt x="12480" y="4606"/>
                </a:lnTo>
                <a:lnTo>
                  <a:pt x="12291" y="4496"/>
                </a:lnTo>
                <a:lnTo>
                  <a:pt x="12197" y="4397"/>
                </a:lnTo>
                <a:lnTo>
                  <a:pt x="12083" y="4286"/>
                </a:lnTo>
                <a:lnTo>
                  <a:pt x="12046" y="4187"/>
                </a:lnTo>
                <a:lnTo>
                  <a:pt x="12008" y="4077"/>
                </a:lnTo>
                <a:lnTo>
                  <a:pt x="12046" y="3967"/>
                </a:lnTo>
                <a:lnTo>
                  <a:pt x="12121" y="3868"/>
                </a:lnTo>
                <a:lnTo>
                  <a:pt x="12197" y="3735"/>
                </a:lnTo>
                <a:lnTo>
                  <a:pt x="12291" y="3614"/>
                </a:lnTo>
                <a:lnTo>
                  <a:pt x="12442" y="3482"/>
                </a:lnTo>
                <a:lnTo>
                  <a:pt x="12631" y="3361"/>
                </a:lnTo>
                <a:lnTo>
                  <a:pt x="13065" y="3085"/>
                </a:lnTo>
                <a:lnTo>
                  <a:pt x="13537" y="2766"/>
                </a:lnTo>
                <a:lnTo>
                  <a:pt x="13783" y="2578"/>
                </a:lnTo>
                <a:lnTo>
                  <a:pt x="13934" y="2380"/>
                </a:lnTo>
                <a:lnTo>
                  <a:pt x="14028" y="2171"/>
                </a:lnTo>
                <a:lnTo>
                  <a:pt x="14104" y="1961"/>
                </a:lnTo>
                <a:lnTo>
                  <a:pt x="14104" y="1730"/>
                </a:lnTo>
                <a:lnTo>
                  <a:pt x="14066" y="1498"/>
                </a:lnTo>
                <a:lnTo>
                  <a:pt x="13972" y="1267"/>
                </a:lnTo>
                <a:lnTo>
                  <a:pt x="13820" y="1057"/>
                </a:lnTo>
                <a:lnTo>
                  <a:pt x="13594" y="837"/>
                </a:lnTo>
                <a:lnTo>
                  <a:pt x="13386" y="628"/>
                </a:lnTo>
                <a:lnTo>
                  <a:pt x="13103" y="462"/>
                </a:lnTo>
                <a:lnTo>
                  <a:pt x="12763" y="308"/>
                </a:lnTo>
                <a:lnTo>
                  <a:pt x="12404" y="187"/>
                </a:lnTo>
                <a:lnTo>
                  <a:pt x="12008" y="77"/>
                </a:lnTo>
                <a:lnTo>
                  <a:pt x="11574" y="33"/>
                </a:lnTo>
                <a:lnTo>
                  <a:pt x="11102" y="11"/>
                </a:lnTo>
                <a:lnTo>
                  <a:pt x="10667" y="11"/>
                </a:lnTo>
                <a:lnTo>
                  <a:pt x="10233" y="77"/>
                </a:lnTo>
                <a:lnTo>
                  <a:pt x="9837" y="187"/>
                </a:lnTo>
                <a:lnTo>
                  <a:pt x="9440" y="286"/>
                </a:lnTo>
                <a:lnTo>
                  <a:pt x="9062" y="462"/>
                </a:lnTo>
                <a:lnTo>
                  <a:pt x="8741" y="628"/>
                </a:lnTo>
                <a:lnTo>
                  <a:pt x="8458" y="815"/>
                </a:lnTo>
                <a:lnTo>
                  <a:pt x="8232" y="1035"/>
                </a:lnTo>
                <a:lnTo>
                  <a:pt x="8062" y="1245"/>
                </a:lnTo>
                <a:lnTo>
                  <a:pt x="7911" y="1476"/>
                </a:lnTo>
                <a:lnTo>
                  <a:pt x="7835" y="1708"/>
                </a:lnTo>
                <a:lnTo>
                  <a:pt x="7797" y="1961"/>
                </a:lnTo>
                <a:lnTo>
                  <a:pt x="7835" y="2193"/>
                </a:lnTo>
                <a:lnTo>
                  <a:pt x="7948" y="2402"/>
                </a:lnTo>
                <a:lnTo>
                  <a:pt x="8062" y="2534"/>
                </a:lnTo>
                <a:lnTo>
                  <a:pt x="8175" y="2644"/>
                </a:lnTo>
                <a:lnTo>
                  <a:pt x="8269" y="2744"/>
                </a:lnTo>
                <a:lnTo>
                  <a:pt x="8420" y="2832"/>
                </a:lnTo>
                <a:lnTo>
                  <a:pt x="8704" y="3019"/>
                </a:lnTo>
                <a:lnTo>
                  <a:pt x="8968" y="3206"/>
                </a:lnTo>
                <a:lnTo>
                  <a:pt x="9138" y="3405"/>
                </a:lnTo>
                <a:lnTo>
                  <a:pt x="9327" y="3570"/>
                </a:lnTo>
                <a:lnTo>
                  <a:pt x="9440" y="3735"/>
                </a:lnTo>
                <a:lnTo>
                  <a:pt x="9516" y="3890"/>
                </a:lnTo>
                <a:lnTo>
                  <a:pt x="9534" y="4033"/>
                </a:lnTo>
                <a:lnTo>
                  <a:pt x="9534" y="4165"/>
                </a:lnTo>
                <a:lnTo>
                  <a:pt x="9516" y="4286"/>
                </a:lnTo>
                <a:lnTo>
                  <a:pt x="9440" y="4397"/>
                </a:lnTo>
                <a:lnTo>
                  <a:pt x="9327" y="4496"/>
                </a:lnTo>
                <a:lnTo>
                  <a:pt x="9176" y="4562"/>
                </a:lnTo>
                <a:lnTo>
                  <a:pt x="9006" y="4628"/>
                </a:lnTo>
                <a:lnTo>
                  <a:pt x="8779" y="4694"/>
                </a:lnTo>
                <a:lnTo>
                  <a:pt x="8534" y="4716"/>
                </a:lnTo>
                <a:lnTo>
                  <a:pt x="8232" y="4716"/>
                </a:lnTo>
                <a:lnTo>
                  <a:pt x="7118" y="4738"/>
                </a:lnTo>
                <a:lnTo>
                  <a:pt x="5947" y="4771"/>
                </a:lnTo>
                <a:lnTo>
                  <a:pt x="4795" y="4815"/>
                </a:lnTo>
                <a:lnTo>
                  <a:pt x="3681" y="4860"/>
                </a:lnTo>
                <a:lnTo>
                  <a:pt x="2662" y="4882"/>
                </a:lnTo>
                <a:lnTo>
                  <a:pt x="1755" y="4882"/>
                </a:lnTo>
                <a:lnTo>
                  <a:pt x="1359" y="4860"/>
                </a:lnTo>
                <a:lnTo>
                  <a:pt x="981" y="4837"/>
                </a:lnTo>
                <a:lnTo>
                  <a:pt x="698" y="4771"/>
                </a:lnTo>
                <a:lnTo>
                  <a:pt x="453" y="4716"/>
                </a:lnTo>
                <a:lnTo>
                  <a:pt x="453" y="5322"/>
                </a:lnTo>
                <a:lnTo>
                  <a:pt x="453" y="6083"/>
                </a:lnTo>
                <a:lnTo>
                  <a:pt x="453" y="6909"/>
                </a:lnTo>
                <a:lnTo>
                  <a:pt x="453" y="7780"/>
                </a:lnTo>
                <a:lnTo>
                  <a:pt x="453" y="8606"/>
                </a:lnTo>
                <a:lnTo>
                  <a:pt x="453" y="9345"/>
                </a:lnTo>
                <a:lnTo>
                  <a:pt x="453" y="9918"/>
                </a:lnTo>
                <a:lnTo>
                  <a:pt x="453" y="10282"/>
                </a:lnTo>
                <a:lnTo>
                  <a:pt x="490" y="10381"/>
                </a:lnTo>
                <a:lnTo>
                  <a:pt x="547" y="10491"/>
                </a:lnTo>
                <a:lnTo>
                  <a:pt x="660" y="10590"/>
                </a:lnTo>
                <a:lnTo>
                  <a:pt x="811" y="10700"/>
                </a:lnTo>
                <a:lnTo>
                  <a:pt x="981" y="10811"/>
                </a:lnTo>
                <a:lnTo>
                  <a:pt x="1208" y="10888"/>
                </a:lnTo>
                <a:lnTo>
                  <a:pt x="1453" y="10954"/>
                </a:lnTo>
                <a:lnTo>
                  <a:pt x="1718" y="11020"/>
                </a:lnTo>
                <a:lnTo>
                  <a:pt x="1963" y="11064"/>
                </a:lnTo>
                <a:lnTo>
                  <a:pt x="2265" y="11086"/>
                </a:lnTo>
                <a:lnTo>
                  <a:pt x="2548" y="11064"/>
                </a:lnTo>
                <a:lnTo>
                  <a:pt x="2794" y="11042"/>
                </a:lnTo>
                <a:lnTo>
                  <a:pt x="3096" y="10976"/>
                </a:lnTo>
                <a:lnTo>
                  <a:pt x="3341" y="10888"/>
                </a:lnTo>
                <a:lnTo>
                  <a:pt x="3606" y="10766"/>
                </a:lnTo>
                <a:lnTo>
                  <a:pt x="3813" y="10590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34" name="Puzzle1"/>
          <p:cNvSpPr>
            <a:spLocks noEditPoints="1" noChangeArrowheads="1"/>
          </p:cNvSpPr>
          <p:nvPr/>
        </p:nvSpPr>
        <p:spPr bwMode="auto">
          <a:xfrm>
            <a:off x="3389861" y="4136437"/>
            <a:ext cx="1635699" cy="848218"/>
          </a:xfrm>
          <a:custGeom>
            <a:avLst/>
            <a:gdLst>
              <a:gd name="T0" fmla="*/ 16740 w 21600"/>
              <a:gd name="T1" fmla="*/ 21078 h 21600"/>
              <a:gd name="T2" fmla="*/ 16976 w 21600"/>
              <a:gd name="T3" fmla="*/ 521 h 21600"/>
              <a:gd name="T4" fmla="*/ 4725 w 21600"/>
              <a:gd name="T5" fmla="*/ 856 h 21600"/>
              <a:gd name="T6" fmla="*/ 5040 w 21600"/>
              <a:gd name="T7" fmla="*/ 21004 h 21600"/>
              <a:gd name="T8" fmla="*/ 10811 w 21600"/>
              <a:gd name="T9" fmla="*/ 12885 h 21600"/>
              <a:gd name="T10" fmla="*/ 10845 w 21600"/>
              <a:gd name="T11" fmla="*/ 8714 h 21600"/>
              <a:gd name="T12" fmla="*/ 21600 w 21600"/>
              <a:gd name="T13" fmla="*/ 10000 h 21600"/>
              <a:gd name="T14" fmla="*/ 56 w 21600"/>
              <a:gd name="T15" fmla="*/ 10000 h 21600"/>
              <a:gd name="T16" fmla="*/ 6086 w 21600"/>
              <a:gd name="T17" fmla="*/ 2569 h 21600"/>
              <a:gd name="T18" fmla="*/ 16132 w 21600"/>
              <a:gd name="T19" fmla="*/ 19552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9360" y="20836"/>
                </a:moveTo>
                <a:lnTo>
                  <a:pt x="9528" y="20836"/>
                </a:lnTo>
                <a:lnTo>
                  <a:pt x="9686" y="20762"/>
                </a:lnTo>
                <a:lnTo>
                  <a:pt x="9810" y="20687"/>
                </a:lnTo>
                <a:lnTo>
                  <a:pt x="9922" y="20575"/>
                </a:lnTo>
                <a:lnTo>
                  <a:pt x="10012" y="20426"/>
                </a:lnTo>
                <a:lnTo>
                  <a:pt x="10068" y="20296"/>
                </a:lnTo>
                <a:lnTo>
                  <a:pt x="10113" y="20110"/>
                </a:lnTo>
                <a:lnTo>
                  <a:pt x="10136" y="19905"/>
                </a:lnTo>
                <a:lnTo>
                  <a:pt x="10136" y="19682"/>
                </a:lnTo>
                <a:lnTo>
                  <a:pt x="10113" y="19440"/>
                </a:lnTo>
                <a:lnTo>
                  <a:pt x="10068" y="19142"/>
                </a:lnTo>
                <a:lnTo>
                  <a:pt x="10012" y="18900"/>
                </a:lnTo>
                <a:lnTo>
                  <a:pt x="9900" y="18620"/>
                </a:lnTo>
                <a:lnTo>
                  <a:pt x="9787" y="18285"/>
                </a:lnTo>
                <a:lnTo>
                  <a:pt x="9641" y="17968"/>
                </a:lnTo>
                <a:lnTo>
                  <a:pt x="9472" y="17652"/>
                </a:lnTo>
                <a:lnTo>
                  <a:pt x="9382" y="17466"/>
                </a:lnTo>
                <a:lnTo>
                  <a:pt x="9315" y="17298"/>
                </a:lnTo>
                <a:lnTo>
                  <a:pt x="9258" y="17112"/>
                </a:lnTo>
                <a:lnTo>
                  <a:pt x="9191" y="16926"/>
                </a:lnTo>
                <a:lnTo>
                  <a:pt x="9123" y="16535"/>
                </a:lnTo>
                <a:lnTo>
                  <a:pt x="9101" y="16144"/>
                </a:lnTo>
                <a:lnTo>
                  <a:pt x="9101" y="15753"/>
                </a:lnTo>
                <a:lnTo>
                  <a:pt x="9168" y="15362"/>
                </a:lnTo>
                <a:lnTo>
                  <a:pt x="9236" y="14971"/>
                </a:lnTo>
                <a:lnTo>
                  <a:pt x="9360" y="14580"/>
                </a:lnTo>
                <a:lnTo>
                  <a:pt x="9495" y="14244"/>
                </a:lnTo>
                <a:lnTo>
                  <a:pt x="9663" y="13891"/>
                </a:lnTo>
                <a:lnTo>
                  <a:pt x="9855" y="13611"/>
                </a:lnTo>
                <a:lnTo>
                  <a:pt x="10068" y="13351"/>
                </a:lnTo>
                <a:lnTo>
                  <a:pt x="10293" y="13146"/>
                </a:lnTo>
                <a:lnTo>
                  <a:pt x="10552" y="12997"/>
                </a:lnTo>
                <a:lnTo>
                  <a:pt x="10811" y="12885"/>
                </a:lnTo>
                <a:lnTo>
                  <a:pt x="11069" y="12866"/>
                </a:lnTo>
                <a:lnTo>
                  <a:pt x="11351" y="12885"/>
                </a:lnTo>
                <a:lnTo>
                  <a:pt x="11610" y="12997"/>
                </a:lnTo>
                <a:lnTo>
                  <a:pt x="11846" y="13183"/>
                </a:lnTo>
                <a:lnTo>
                  <a:pt x="12060" y="13388"/>
                </a:lnTo>
                <a:lnTo>
                  <a:pt x="12251" y="13648"/>
                </a:lnTo>
                <a:lnTo>
                  <a:pt x="12419" y="13928"/>
                </a:lnTo>
                <a:lnTo>
                  <a:pt x="12555" y="14244"/>
                </a:lnTo>
                <a:lnTo>
                  <a:pt x="12690" y="14617"/>
                </a:lnTo>
                <a:lnTo>
                  <a:pt x="12768" y="15008"/>
                </a:lnTo>
                <a:lnTo>
                  <a:pt x="12836" y="15399"/>
                </a:lnTo>
                <a:lnTo>
                  <a:pt x="12858" y="15753"/>
                </a:lnTo>
                <a:lnTo>
                  <a:pt x="12858" y="16144"/>
                </a:lnTo>
                <a:lnTo>
                  <a:pt x="12813" y="16535"/>
                </a:lnTo>
                <a:lnTo>
                  <a:pt x="12746" y="16888"/>
                </a:lnTo>
                <a:lnTo>
                  <a:pt x="12667" y="17224"/>
                </a:lnTo>
                <a:lnTo>
                  <a:pt x="12510" y="17503"/>
                </a:lnTo>
                <a:lnTo>
                  <a:pt x="12228" y="18043"/>
                </a:lnTo>
                <a:lnTo>
                  <a:pt x="11970" y="18546"/>
                </a:lnTo>
                <a:lnTo>
                  <a:pt x="11868" y="18751"/>
                </a:lnTo>
                <a:lnTo>
                  <a:pt x="11778" y="18974"/>
                </a:lnTo>
                <a:lnTo>
                  <a:pt x="11711" y="19179"/>
                </a:lnTo>
                <a:lnTo>
                  <a:pt x="11666" y="19365"/>
                </a:lnTo>
                <a:lnTo>
                  <a:pt x="11632" y="19570"/>
                </a:lnTo>
                <a:lnTo>
                  <a:pt x="11632" y="19756"/>
                </a:lnTo>
                <a:lnTo>
                  <a:pt x="11632" y="19942"/>
                </a:lnTo>
                <a:lnTo>
                  <a:pt x="11643" y="20110"/>
                </a:lnTo>
                <a:lnTo>
                  <a:pt x="11711" y="20296"/>
                </a:lnTo>
                <a:lnTo>
                  <a:pt x="11801" y="20464"/>
                </a:lnTo>
                <a:lnTo>
                  <a:pt x="11891" y="20650"/>
                </a:lnTo>
                <a:lnTo>
                  <a:pt x="12037" y="20836"/>
                </a:lnTo>
                <a:lnTo>
                  <a:pt x="12206" y="21004"/>
                </a:lnTo>
                <a:lnTo>
                  <a:pt x="12419" y="21190"/>
                </a:lnTo>
                <a:lnTo>
                  <a:pt x="12667" y="21320"/>
                </a:lnTo>
                <a:lnTo>
                  <a:pt x="12960" y="21432"/>
                </a:lnTo>
                <a:lnTo>
                  <a:pt x="13286" y="21544"/>
                </a:lnTo>
                <a:lnTo>
                  <a:pt x="13612" y="21655"/>
                </a:lnTo>
                <a:lnTo>
                  <a:pt x="13983" y="21693"/>
                </a:lnTo>
                <a:lnTo>
                  <a:pt x="14343" y="21730"/>
                </a:lnTo>
                <a:lnTo>
                  <a:pt x="14715" y="21730"/>
                </a:lnTo>
                <a:lnTo>
                  <a:pt x="15075" y="21730"/>
                </a:lnTo>
                <a:lnTo>
                  <a:pt x="15446" y="21655"/>
                </a:lnTo>
                <a:lnTo>
                  <a:pt x="15794" y="21581"/>
                </a:lnTo>
                <a:lnTo>
                  <a:pt x="16132" y="21432"/>
                </a:lnTo>
                <a:lnTo>
                  <a:pt x="16458" y="21302"/>
                </a:lnTo>
                <a:lnTo>
                  <a:pt x="16740" y="21078"/>
                </a:lnTo>
                <a:lnTo>
                  <a:pt x="16976" y="20836"/>
                </a:lnTo>
                <a:lnTo>
                  <a:pt x="17043" y="20650"/>
                </a:lnTo>
                <a:lnTo>
                  <a:pt x="17088" y="20426"/>
                </a:lnTo>
                <a:lnTo>
                  <a:pt x="17133" y="20222"/>
                </a:lnTo>
                <a:lnTo>
                  <a:pt x="17156" y="19980"/>
                </a:lnTo>
                <a:lnTo>
                  <a:pt x="17167" y="19477"/>
                </a:lnTo>
                <a:lnTo>
                  <a:pt x="17167" y="18974"/>
                </a:lnTo>
                <a:lnTo>
                  <a:pt x="17156" y="18397"/>
                </a:lnTo>
                <a:lnTo>
                  <a:pt x="17111" y="17820"/>
                </a:lnTo>
                <a:lnTo>
                  <a:pt x="17066" y="17261"/>
                </a:lnTo>
                <a:lnTo>
                  <a:pt x="16998" y="16646"/>
                </a:lnTo>
                <a:lnTo>
                  <a:pt x="16852" y="15511"/>
                </a:lnTo>
                <a:lnTo>
                  <a:pt x="16740" y="14393"/>
                </a:lnTo>
                <a:lnTo>
                  <a:pt x="16717" y="13928"/>
                </a:lnTo>
                <a:lnTo>
                  <a:pt x="16695" y="13462"/>
                </a:lnTo>
                <a:lnTo>
                  <a:pt x="16717" y="13071"/>
                </a:lnTo>
                <a:lnTo>
                  <a:pt x="16785" y="12755"/>
                </a:lnTo>
                <a:lnTo>
                  <a:pt x="16852" y="12419"/>
                </a:lnTo>
                <a:lnTo>
                  <a:pt x="16953" y="12140"/>
                </a:lnTo>
                <a:lnTo>
                  <a:pt x="17088" y="11898"/>
                </a:lnTo>
                <a:lnTo>
                  <a:pt x="17212" y="11675"/>
                </a:lnTo>
                <a:lnTo>
                  <a:pt x="17370" y="11470"/>
                </a:lnTo>
                <a:lnTo>
                  <a:pt x="17516" y="11284"/>
                </a:lnTo>
                <a:lnTo>
                  <a:pt x="17696" y="11135"/>
                </a:lnTo>
                <a:lnTo>
                  <a:pt x="17865" y="11042"/>
                </a:lnTo>
                <a:lnTo>
                  <a:pt x="18033" y="10930"/>
                </a:lnTo>
                <a:lnTo>
                  <a:pt x="18213" y="10893"/>
                </a:lnTo>
                <a:lnTo>
                  <a:pt x="18382" y="10893"/>
                </a:lnTo>
                <a:lnTo>
                  <a:pt x="18551" y="10967"/>
                </a:lnTo>
                <a:lnTo>
                  <a:pt x="18708" y="11042"/>
                </a:lnTo>
                <a:lnTo>
                  <a:pt x="18855" y="11172"/>
                </a:lnTo>
                <a:lnTo>
                  <a:pt x="19012" y="11358"/>
                </a:lnTo>
                <a:lnTo>
                  <a:pt x="19136" y="11600"/>
                </a:lnTo>
                <a:lnTo>
                  <a:pt x="19271" y="11861"/>
                </a:lnTo>
                <a:lnTo>
                  <a:pt x="19440" y="12028"/>
                </a:lnTo>
                <a:lnTo>
                  <a:pt x="19608" y="12177"/>
                </a:lnTo>
                <a:lnTo>
                  <a:pt x="19822" y="12289"/>
                </a:lnTo>
                <a:lnTo>
                  <a:pt x="20025" y="12289"/>
                </a:lnTo>
                <a:lnTo>
                  <a:pt x="20238" y="12289"/>
                </a:lnTo>
                <a:lnTo>
                  <a:pt x="20452" y="12215"/>
                </a:lnTo>
                <a:lnTo>
                  <a:pt x="20643" y="12103"/>
                </a:lnTo>
                <a:lnTo>
                  <a:pt x="20846" y="11973"/>
                </a:lnTo>
                <a:lnTo>
                  <a:pt x="21037" y="11786"/>
                </a:lnTo>
                <a:lnTo>
                  <a:pt x="21206" y="11563"/>
                </a:lnTo>
                <a:lnTo>
                  <a:pt x="21363" y="11321"/>
                </a:lnTo>
                <a:lnTo>
                  <a:pt x="21465" y="11079"/>
                </a:lnTo>
                <a:lnTo>
                  <a:pt x="21577" y="10744"/>
                </a:lnTo>
                <a:lnTo>
                  <a:pt x="21622" y="10427"/>
                </a:lnTo>
                <a:lnTo>
                  <a:pt x="21645" y="10111"/>
                </a:lnTo>
                <a:lnTo>
                  <a:pt x="21622" y="9608"/>
                </a:lnTo>
                <a:lnTo>
                  <a:pt x="21577" y="9142"/>
                </a:lnTo>
                <a:lnTo>
                  <a:pt x="21465" y="8751"/>
                </a:lnTo>
                <a:lnTo>
                  <a:pt x="21363" y="8397"/>
                </a:lnTo>
                <a:lnTo>
                  <a:pt x="21206" y="8062"/>
                </a:lnTo>
                <a:lnTo>
                  <a:pt x="21037" y="7820"/>
                </a:lnTo>
                <a:lnTo>
                  <a:pt x="20846" y="7597"/>
                </a:lnTo>
                <a:lnTo>
                  <a:pt x="20643" y="7429"/>
                </a:lnTo>
                <a:lnTo>
                  <a:pt x="20452" y="7317"/>
                </a:lnTo>
                <a:lnTo>
                  <a:pt x="20238" y="7206"/>
                </a:lnTo>
                <a:lnTo>
                  <a:pt x="20025" y="7168"/>
                </a:lnTo>
                <a:lnTo>
                  <a:pt x="19822" y="7206"/>
                </a:lnTo>
                <a:lnTo>
                  <a:pt x="19608" y="7243"/>
                </a:lnTo>
                <a:lnTo>
                  <a:pt x="19440" y="7355"/>
                </a:lnTo>
                <a:lnTo>
                  <a:pt x="19271" y="7504"/>
                </a:lnTo>
                <a:lnTo>
                  <a:pt x="19136" y="7708"/>
                </a:lnTo>
                <a:lnTo>
                  <a:pt x="19012" y="7895"/>
                </a:lnTo>
                <a:lnTo>
                  <a:pt x="18832" y="8025"/>
                </a:lnTo>
                <a:lnTo>
                  <a:pt x="18663" y="8174"/>
                </a:lnTo>
                <a:lnTo>
                  <a:pt x="18472" y="8248"/>
                </a:lnTo>
                <a:lnTo>
                  <a:pt x="18270" y="8286"/>
                </a:lnTo>
                <a:lnTo>
                  <a:pt x="18078" y="8323"/>
                </a:lnTo>
                <a:lnTo>
                  <a:pt x="17887" y="8323"/>
                </a:lnTo>
                <a:lnTo>
                  <a:pt x="17696" y="8248"/>
                </a:lnTo>
                <a:lnTo>
                  <a:pt x="17493" y="8174"/>
                </a:lnTo>
                <a:lnTo>
                  <a:pt x="17302" y="8062"/>
                </a:lnTo>
                <a:lnTo>
                  <a:pt x="17133" y="7969"/>
                </a:lnTo>
                <a:lnTo>
                  <a:pt x="16976" y="7783"/>
                </a:lnTo>
                <a:lnTo>
                  <a:pt x="16852" y="7597"/>
                </a:lnTo>
                <a:lnTo>
                  <a:pt x="16740" y="7429"/>
                </a:lnTo>
                <a:lnTo>
                  <a:pt x="16672" y="7168"/>
                </a:lnTo>
                <a:lnTo>
                  <a:pt x="16638" y="6926"/>
                </a:lnTo>
                <a:lnTo>
                  <a:pt x="16616" y="6498"/>
                </a:lnTo>
                <a:lnTo>
                  <a:pt x="16616" y="5772"/>
                </a:lnTo>
                <a:lnTo>
                  <a:pt x="16650" y="4915"/>
                </a:lnTo>
                <a:lnTo>
                  <a:pt x="16695" y="3928"/>
                </a:lnTo>
                <a:lnTo>
                  <a:pt x="16762" y="2960"/>
                </a:lnTo>
                <a:lnTo>
                  <a:pt x="16830" y="1992"/>
                </a:lnTo>
                <a:lnTo>
                  <a:pt x="16908" y="1173"/>
                </a:lnTo>
                <a:lnTo>
                  <a:pt x="16976" y="521"/>
                </a:lnTo>
                <a:lnTo>
                  <a:pt x="16953" y="521"/>
                </a:lnTo>
                <a:lnTo>
                  <a:pt x="16931" y="521"/>
                </a:lnTo>
                <a:lnTo>
                  <a:pt x="16267" y="484"/>
                </a:lnTo>
                <a:lnTo>
                  <a:pt x="15637" y="428"/>
                </a:lnTo>
                <a:lnTo>
                  <a:pt x="15063" y="353"/>
                </a:lnTo>
                <a:lnTo>
                  <a:pt x="14523" y="279"/>
                </a:lnTo>
                <a:lnTo>
                  <a:pt x="14040" y="167"/>
                </a:lnTo>
                <a:lnTo>
                  <a:pt x="13635" y="93"/>
                </a:lnTo>
                <a:lnTo>
                  <a:pt x="13331" y="18"/>
                </a:lnTo>
                <a:lnTo>
                  <a:pt x="13117" y="18"/>
                </a:lnTo>
                <a:lnTo>
                  <a:pt x="12982" y="18"/>
                </a:lnTo>
                <a:lnTo>
                  <a:pt x="12858" y="130"/>
                </a:lnTo>
                <a:lnTo>
                  <a:pt x="12723" y="279"/>
                </a:lnTo>
                <a:lnTo>
                  <a:pt x="12622" y="446"/>
                </a:lnTo>
                <a:lnTo>
                  <a:pt x="12510" y="670"/>
                </a:lnTo>
                <a:lnTo>
                  <a:pt x="12419" y="912"/>
                </a:lnTo>
                <a:lnTo>
                  <a:pt x="12363" y="1210"/>
                </a:lnTo>
                <a:lnTo>
                  <a:pt x="12318" y="1526"/>
                </a:lnTo>
                <a:lnTo>
                  <a:pt x="12273" y="1843"/>
                </a:lnTo>
                <a:lnTo>
                  <a:pt x="12251" y="2215"/>
                </a:lnTo>
                <a:lnTo>
                  <a:pt x="12273" y="2532"/>
                </a:lnTo>
                <a:lnTo>
                  <a:pt x="12318" y="2886"/>
                </a:lnTo>
                <a:lnTo>
                  <a:pt x="12386" y="3240"/>
                </a:lnTo>
                <a:lnTo>
                  <a:pt x="12464" y="3556"/>
                </a:lnTo>
                <a:lnTo>
                  <a:pt x="12577" y="3891"/>
                </a:lnTo>
                <a:lnTo>
                  <a:pt x="12746" y="4171"/>
                </a:lnTo>
                <a:lnTo>
                  <a:pt x="12926" y="4487"/>
                </a:lnTo>
                <a:lnTo>
                  <a:pt x="13050" y="4860"/>
                </a:lnTo>
                <a:lnTo>
                  <a:pt x="13162" y="5251"/>
                </a:lnTo>
                <a:lnTo>
                  <a:pt x="13218" y="5604"/>
                </a:lnTo>
                <a:lnTo>
                  <a:pt x="13263" y="5995"/>
                </a:lnTo>
                <a:lnTo>
                  <a:pt x="13241" y="6386"/>
                </a:lnTo>
                <a:lnTo>
                  <a:pt x="13218" y="6740"/>
                </a:lnTo>
                <a:lnTo>
                  <a:pt x="13139" y="7094"/>
                </a:lnTo>
                <a:lnTo>
                  <a:pt x="13050" y="7429"/>
                </a:lnTo>
                <a:lnTo>
                  <a:pt x="12903" y="7746"/>
                </a:lnTo>
                <a:lnTo>
                  <a:pt x="12723" y="8025"/>
                </a:lnTo>
                <a:lnTo>
                  <a:pt x="12532" y="8286"/>
                </a:lnTo>
                <a:lnTo>
                  <a:pt x="12318" y="8491"/>
                </a:lnTo>
                <a:lnTo>
                  <a:pt x="12060" y="8677"/>
                </a:lnTo>
                <a:lnTo>
                  <a:pt x="11756" y="8788"/>
                </a:lnTo>
                <a:lnTo>
                  <a:pt x="11452" y="8826"/>
                </a:lnTo>
                <a:lnTo>
                  <a:pt x="11283" y="8826"/>
                </a:lnTo>
                <a:lnTo>
                  <a:pt x="11126" y="8826"/>
                </a:lnTo>
                <a:lnTo>
                  <a:pt x="11002" y="8788"/>
                </a:lnTo>
                <a:lnTo>
                  <a:pt x="10845" y="8714"/>
                </a:lnTo>
                <a:lnTo>
                  <a:pt x="10721" y="8640"/>
                </a:lnTo>
                <a:lnTo>
                  <a:pt x="10608" y="8565"/>
                </a:lnTo>
                <a:lnTo>
                  <a:pt x="10485" y="8453"/>
                </a:lnTo>
                <a:lnTo>
                  <a:pt x="10372" y="8323"/>
                </a:lnTo>
                <a:lnTo>
                  <a:pt x="10181" y="8062"/>
                </a:lnTo>
                <a:lnTo>
                  <a:pt x="10035" y="7746"/>
                </a:lnTo>
                <a:lnTo>
                  <a:pt x="9900" y="7392"/>
                </a:lnTo>
                <a:lnTo>
                  <a:pt x="9787" y="7001"/>
                </a:lnTo>
                <a:lnTo>
                  <a:pt x="9731" y="6610"/>
                </a:lnTo>
                <a:lnTo>
                  <a:pt x="9686" y="6219"/>
                </a:lnTo>
                <a:lnTo>
                  <a:pt x="9663" y="5772"/>
                </a:lnTo>
                <a:lnTo>
                  <a:pt x="9686" y="5381"/>
                </a:lnTo>
                <a:lnTo>
                  <a:pt x="9753" y="4990"/>
                </a:lnTo>
                <a:lnTo>
                  <a:pt x="9832" y="4636"/>
                </a:lnTo>
                <a:lnTo>
                  <a:pt x="9945" y="4320"/>
                </a:lnTo>
                <a:lnTo>
                  <a:pt x="10068" y="4022"/>
                </a:lnTo>
                <a:lnTo>
                  <a:pt x="10203" y="3817"/>
                </a:lnTo>
                <a:lnTo>
                  <a:pt x="10316" y="3593"/>
                </a:lnTo>
                <a:lnTo>
                  <a:pt x="10395" y="3351"/>
                </a:lnTo>
                <a:lnTo>
                  <a:pt x="10462" y="3109"/>
                </a:lnTo>
                <a:lnTo>
                  <a:pt x="10507" y="2848"/>
                </a:lnTo>
                <a:lnTo>
                  <a:pt x="10530" y="2606"/>
                </a:lnTo>
                <a:lnTo>
                  <a:pt x="10507" y="2346"/>
                </a:lnTo>
                <a:lnTo>
                  <a:pt x="10462" y="2141"/>
                </a:lnTo>
                <a:lnTo>
                  <a:pt x="10395" y="1880"/>
                </a:lnTo>
                <a:lnTo>
                  <a:pt x="10293" y="1638"/>
                </a:lnTo>
                <a:lnTo>
                  <a:pt x="10158" y="1415"/>
                </a:lnTo>
                <a:lnTo>
                  <a:pt x="9967" y="1210"/>
                </a:lnTo>
                <a:lnTo>
                  <a:pt x="9753" y="986"/>
                </a:lnTo>
                <a:lnTo>
                  <a:pt x="9495" y="819"/>
                </a:lnTo>
                <a:lnTo>
                  <a:pt x="9191" y="670"/>
                </a:lnTo>
                <a:lnTo>
                  <a:pt x="8842" y="521"/>
                </a:lnTo>
                <a:lnTo>
                  <a:pt x="8471" y="446"/>
                </a:lnTo>
                <a:lnTo>
                  <a:pt x="7998" y="428"/>
                </a:lnTo>
                <a:lnTo>
                  <a:pt x="7413" y="428"/>
                </a:lnTo>
                <a:lnTo>
                  <a:pt x="6817" y="446"/>
                </a:lnTo>
                <a:lnTo>
                  <a:pt x="6187" y="521"/>
                </a:lnTo>
                <a:lnTo>
                  <a:pt x="5602" y="633"/>
                </a:lnTo>
                <a:lnTo>
                  <a:pt x="5107" y="744"/>
                </a:lnTo>
                <a:lnTo>
                  <a:pt x="4725" y="856"/>
                </a:lnTo>
                <a:lnTo>
                  <a:pt x="4848" y="1564"/>
                </a:lnTo>
                <a:lnTo>
                  <a:pt x="5028" y="2495"/>
                </a:lnTo>
                <a:lnTo>
                  <a:pt x="5175" y="3556"/>
                </a:lnTo>
                <a:lnTo>
                  <a:pt x="5298" y="4673"/>
                </a:lnTo>
                <a:lnTo>
                  <a:pt x="5343" y="5213"/>
                </a:lnTo>
                <a:lnTo>
                  <a:pt x="5388" y="5753"/>
                </a:lnTo>
                <a:lnTo>
                  <a:pt x="5411" y="6275"/>
                </a:lnTo>
                <a:lnTo>
                  <a:pt x="5411" y="6740"/>
                </a:lnTo>
                <a:lnTo>
                  <a:pt x="5366" y="7168"/>
                </a:lnTo>
                <a:lnTo>
                  <a:pt x="5321" y="7541"/>
                </a:lnTo>
                <a:lnTo>
                  <a:pt x="5287" y="7708"/>
                </a:lnTo>
                <a:lnTo>
                  <a:pt x="5242" y="7857"/>
                </a:lnTo>
                <a:lnTo>
                  <a:pt x="5197" y="7969"/>
                </a:lnTo>
                <a:lnTo>
                  <a:pt x="5130" y="8062"/>
                </a:lnTo>
                <a:lnTo>
                  <a:pt x="5006" y="8248"/>
                </a:lnTo>
                <a:lnTo>
                  <a:pt x="4848" y="8397"/>
                </a:lnTo>
                <a:lnTo>
                  <a:pt x="4725" y="8528"/>
                </a:lnTo>
                <a:lnTo>
                  <a:pt x="4567" y="8640"/>
                </a:lnTo>
                <a:lnTo>
                  <a:pt x="4421" y="8714"/>
                </a:lnTo>
                <a:lnTo>
                  <a:pt x="4263" y="8751"/>
                </a:lnTo>
                <a:lnTo>
                  <a:pt x="4095" y="8788"/>
                </a:lnTo>
                <a:lnTo>
                  <a:pt x="3948" y="8788"/>
                </a:lnTo>
                <a:lnTo>
                  <a:pt x="3791" y="8751"/>
                </a:lnTo>
                <a:lnTo>
                  <a:pt x="3667" y="8714"/>
                </a:lnTo>
                <a:lnTo>
                  <a:pt x="3510" y="8677"/>
                </a:lnTo>
                <a:lnTo>
                  <a:pt x="3386" y="8602"/>
                </a:lnTo>
                <a:lnTo>
                  <a:pt x="3251" y="8491"/>
                </a:lnTo>
                <a:lnTo>
                  <a:pt x="3127" y="8360"/>
                </a:lnTo>
                <a:lnTo>
                  <a:pt x="3015" y="8248"/>
                </a:lnTo>
                <a:lnTo>
                  <a:pt x="2925" y="8062"/>
                </a:lnTo>
                <a:lnTo>
                  <a:pt x="2778" y="7857"/>
                </a:lnTo>
                <a:lnTo>
                  <a:pt x="2610" y="7671"/>
                </a:lnTo>
                <a:lnTo>
                  <a:pt x="2407" y="7541"/>
                </a:lnTo>
                <a:lnTo>
                  <a:pt x="2171" y="7466"/>
                </a:lnTo>
                <a:lnTo>
                  <a:pt x="1957" y="7429"/>
                </a:lnTo>
                <a:lnTo>
                  <a:pt x="1698" y="7429"/>
                </a:lnTo>
                <a:lnTo>
                  <a:pt x="1462" y="7466"/>
                </a:lnTo>
                <a:lnTo>
                  <a:pt x="1226" y="7559"/>
                </a:lnTo>
                <a:lnTo>
                  <a:pt x="989" y="7708"/>
                </a:lnTo>
                <a:lnTo>
                  <a:pt x="776" y="7932"/>
                </a:lnTo>
                <a:lnTo>
                  <a:pt x="551" y="8211"/>
                </a:lnTo>
                <a:lnTo>
                  <a:pt x="382" y="8528"/>
                </a:lnTo>
                <a:lnTo>
                  <a:pt x="315" y="8714"/>
                </a:lnTo>
                <a:lnTo>
                  <a:pt x="236" y="8919"/>
                </a:lnTo>
                <a:lnTo>
                  <a:pt x="191" y="9142"/>
                </a:lnTo>
                <a:lnTo>
                  <a:pt x="123" y="9347"/>
                </a:lnTo>
                <a:lnTo>
                  <a:pt x="78" y="9608"/>
                </a:lnTo>
                <a:lnTo>
                  <a:pt x="56" y="9887"/>
                </a:lnTo>
                <a:lnTo>
                  <a:pt x="33" y="10185"/>
                </a:lnTo>
                <a:lnTo>
                  <a:pt x="33" y="10464"/>
                </a:lnTo>
                <a:lnTo>
                  <a:pt x="33" y="10706"/>
                </a:lnTo>
                <a:lnTo>
                  <a:pt x="56" y="10967"/>
                </a:lnTo>
                <a:lnTo>
                  <a:pt x="78" y="11172"/>
                </a:lnTo>
                <a:lnTo>
                  <a:pt x="123" y="11395"/>
                </a:lnTo>
                <a:lnTo>
                  <a:pt x="168" y="11600"/>
                </a:lnTo>
                <a:lnTo>
                  <a:pt x="236" y="11786"/>
                </a:lnTo>
                <a:lnTo>
                  <a:pt x="292" y="11973"/>
                </a:lnTo>
                <a:lnTo>
                  <a:pt x="382" y="12140"/>
                </a:lnTo>
                <a:lnTo>
                  <a:pt x="540" y="12419"/>
                </a:lnTo>
                <a:lnTo>
                  <a:pt x="731" y="12680"/>
                </a:lnTo>
                <a:lnTo>
                  <a:pt x="944" y="12866"/>
                </a:lnTo>
                <a:lnTo>
                  <a:pt x="1158" y="12997"/>
                </a:lnTo>
                <a:lnTo>
                  <a:pt x="1395" y="13108"/>
                </a:lnTo>
                <a:lnTo>
                  <a:pt x="1608" y="13183"/>
                </a:lnTo>
                <a:lnTo>
                  <a:pt x="1856" y="13183"/>
                </a:lnTo>
                <a:lnTo>
                  <a:pt x="2070" y="13146"/>
                </a:lnTo>
                <a:lnTo>
                  <a:pt x="2261" y="13071"/>
                </a:lnTo>
                <a:lnTo>
                  <a:pt x="2430" y="12960"/>
                </a:lnTo>
                <a:lnTo>
                  <a:pt x="2587" y="12792"/>
                </a:lnTo>
                <a:lnTo>
                  <a:pt x="2688" y="12606"/>
                </a:lnTo>
                <a:lnTo>
                  <a:pt x="2801" y="12419"/>
                </a:lnTo>
                <a:lnTo>
                  <a:pt x="2925" y="12289"/>
                </a:lnTo>
                <a:lnTo>
                  <a:pt x="3082" y="12177"/>
                </a:lnTo>
                <a:lnTo>
                  <a:pt x="3228" y="12103"/>
                </a:lnTo>
                <a:lnTo>
                  <a:pt x="3408" y="12103"/>
                </a:lnTo>
                <a:lnTo>
                  <a:pt x="3577" y="12103"/>
                </a:lnTo>
                <a:lnTo>
                  <a:pt x="3723" y="12177"/>
                </a:lnTo>
                <a:lnTo>
                  <a:pt x="3903" y="12252"/>
                </a:lnTo>
                <a:lnTo>
                  <a:pt x="4072" y="12364"/>
                </a:lnTo>
                <a:lnTo>
                  <a:pt x="4230" y="12494"/>
                </a:lnTo>
                <a:lnTo>
                  <a:pt x="4353" y="12643"/>
                </a:lnTo>
                <a:lnTo>
                  <a:pt x="4488" y="12829"/>
                </a:lnTo>
                <a:lnTo>
                  <a:pt x="4567" y="13034"/>
                </a:lnTo>
                <a:lnTo>
                  <a:pt x="4657" y="13257"/>
                </a:lnTo>
                <a:lnTo>
                  <a:pt x="4702" y="13462"/>
                </a:lnTo>
                <a:lnTo>
                  <a:pt x="4725" y="13686"/>
                </a:lnTo>
                <a:lnTo>
                  <a:pt x="4702" y="14282"/>
                </a:lnTo>
                <a:lnTo>
                  <a:pt x="4657" y="15045"/>
                </a:lnTo>
                <a:lnTo>
                  <a:pt x="4612" y="15976"/>
                </a:lnTo>
                <a:lnTo>
                  <a:pt x="4590" y="16926"/>
                </a:lnTo>
                <a:lnTo>
                  <a:pt x="4567" y="17968"/>
                </a:lnTo>
                <a:lnTo>
                  <a:pt x="4567" y="19011"/>
                </a:lnTo>
                <a:lnTo>
                  <a:pt x="4590" y="19514"/>
                </a:lnTo>
                <a:lnTo>
                  <a:pt x="4612" y="19980"/>
                </a:lnTo>
                <a:lnTo>
                  <a:pt x="4657" y="20426"/>
                </a:lnTo>
                <a:lnTo>
                  <a:pt x="4725" y="20836"/>
                </a:lnTo>
                <a:lnTo>
                  <a:pt x="4848" y="20929"/>
                </a:lnTo>
                <a:lnTo>
                  <a:pt x="5040" y="21004"/>
                </a:lnTo>
                <a:lnTo>
                  <a:pt x="5265" y="21078"/>
                </a:lnTo>
                <a:lnTo>
                  <a:pt x="5478" y="21115"/>
                </a:lnTo>
                <a:lnTo>
                  <a:pt x="6041" y="21115"/>
                </a:lnTo>
                <a:lnTo>
                  <a:pt x="6637" y="21078"/>
                </a:lnTo>
                <a:lnTo>
                  <a:pt x="7312" y="21004"/>
                </a:lnTo>
                <a:lnTo>
                  <a:pt x="7998" y="20929"/>
                </a:lnTo>
                <a:lnTo>
                  <a:pt x="8696" y="20855"/>
                </a:lnTo>
                <a:lnTo>
                  <a:pt x="9360" y="20836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>
        <p:nvSpPr>
          <p:cNvPr id="25" name="Puzzle4"/>
          <p:cNvSpPr>
            <a:spLocks noEditPoints="1" noChangeArrowheads="1"/>
          </p:cNvSpPr>
          <p:nvPr/>
        </p:nvSpPr>
        <p:spPr bwMode="auto">
          <a:xfrm>
            <a:off x="7432808" y="1474462"/>
            <a:ext cx="974150" cy="1422845"/>
          </a:xfrm>
          <a:custGeom>
            <a:avLst/>
            <a:gdLst>
              <a:gd name="T0" fmla="*/ 8307 w 21600"/>
              <a:gd name="T1" fmla="*/ 11593 h 21600"/>
              <a:gd name="T2" fmla="*/ 453 w 21600"/>
              <a:gd name="T3" fmla="*/ 16938 h 21600"/>
              <a:gd name="T4" fmla="*/ 11500 w 21600"/>
              <a:gd name="T5" fmla="*/ 21600 h 21600"/>
              <a:gd name="T6" fmla="*/ 20920 w 21600"/>
              <a:gd name="T7" fmla="*/ 16751 h 21600"/>
              <a:gd name="T8" fmla="*/ 13972 w 21600"/>
              <a:gd name="T9" fmla="*/ 10888 h 21600"/>
              <a:gd name="T10" fmla="*/ 21033 w 21600"/>
              <a:gd name="T11" fmla="*/ 4716 h 21600"/>
              <a:gd name="T12" fmla="*/ 11102 w 21600"/>
              <a:gd name="T13" fmla="*/ 11 h 21600"/>
              <a:gd name="T14" fmla="*/ 453 w 21600"/>
              <a:gd name="T15" fmla="*/ 4716 h 21600"/>
              <a:gd name="T16" fmla="*/ 2076 w 21600"/>
              <a:gd name="T17" fmla="*/ 5664 h 21600"/>
              <a:gd name="T18" fmla="*/ 20203 w 21600"/>
              <a:gd name="T19" fmla="*/ 1598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3813" y="10590"/>
                </a:moveTo>
                <a:lnTo>
                  <a:pt x="3927" y="10513"/>
                </a:lnTo>
                <a:lnTo>
                  <a:pt x="4078" y="10425"/>
                </a:lnTo>
                <a:lnTo>
                  <a:pt x="4210" y="10359"/>
                </a:lnTo>
                <a:lnTo>
                  <a:pt x="4361" y="10315"/>
                </a:lnTo>
                <a:lnTo>
                  <a:pt x="4682" y="10237"/>
                </a:lnTo>
                <a:lnTo>
                  <a:pt x="5041" y="10193"/>
                </a:lnTo>
                <a:lnTo>
                  <a:pt x="5456" y="10171"/>
                </a:lnTo>
                <a:lnTo>
                  <a:pt x="5853" y="10193"/>
                </a:lnTo>
                <a:lnTo>
                  <a:pt x="6249" y="10260"/>
                </a:lnTo>
                <a:lnTo>
                  <a:pt x="6646" y="10337"/>
                </a:lnTo>
                <a:lnTo>
                  <a:pt x="7004" y="10469"/>
                </a:lnTo>
                <a:lnTo>
                  <a:pt x="7363" y="10612"/>
                </a:lnTo>
                <a:lnTo>
                  <a:pt x="7665" y="10788"/>
                </a:lnTo>
                <a:lnTo>
                  <a:pt x="7911" y="10998"/>
                </a:lnTo>
                <a:lnTo>
                  <a:pt x="8024" y="11097"/>
                </a:lnTo>
                <a:lnTo>
                  <a:pt x="8137" y="11207"/>
                </a:lnTo>
                <a:lnTo>
                  <a:pt x="8194" y="11340"/>
                </a:lnTo>
                <a:lnTo>
                  <a:pt x="8269" y="11461"/>
                </a:lnTo>
                <a:lnTo>
                  <a:pt x="8307" y="11593"/>
                </a:lnTo>
                <a:lnTo>
                  <a:pt x="8307" y="11714"/>
                </a:lnTo>
                <a:lnTo>
                  <a:pt x="8307" y="11868"/>
                </a:lnTo>
                <a:lnTo>
                  <a:pt x="8307" y="12012"/>
                </a:lnTo>
                <a:lnTo>
                  <a:pt x="8194" y="12265"/>
                </a:lnTo>
                <a:lnTo>
                  <a:pt x="8062" y="12519"/>
                </a:lnTo>
                <a:lnTo>
                  <a:pt x="7873" y="12706"/>
                </a:lnTo>
                <a:lnTo>
                  <a:pt x="7627" y="12904"/>
                </a:lnTo>
                <a:lnTo>
                  <a:pt x="7363" y="13048"/>
                </a:lnTo>
                <a:lnTo>
                  <a:pt x="7080" y="13180"/>
                </a:lnTo>
                <a:lnTo>
                  <a:pt x="6759" y="13257"/>
                </a:lnTo>
                <a:lnTo>
                  <a:pt x="6419" y="13345"/>
                </a:lnTo>
                <a:lnTo>
                  <a:pt x="6098" y="13389"/>
                </a:lnTo>
                <a:lnTo>
                  <a:pt x="5739" y="13389"/>
                </a:lnTo>
                <a:lnTo>
                  <a:pt x="5418" y="13389"/>
                </a:lnTo>
                <a:lnTo>
                  <a:pt x="5079" y="13345"/>
                </a:lnTo>
                <a:lnTo>
                  <a:pt x="4758" y="13301"/>
                </a:lnTo>
                <a:lnTo>
                  <a:pt x="4474" y="13213"/>
                </a:lnTo>
                <a:lnTo>
                  <a:pt x="4172" y="13114"/>
                </a:lnTo>
                <a:lnTo>
                  <a:pt x="3965" y="12982"/>
                </a:lnTo>
                <a:lnTo>
                  <a:pt x="3738" y="12838"/>
                </a:lnTo>
                <a:lnTo>
                  <a:pt x="3493" y="12706"/>
                </a:lnTo>
                <a:lnTo>
                  <a:pt x="3228" y="12607"/>
                </a:lnTo>
                <a:lnTo>
                  <a:pt x="2945" y="12519"/>
                </a:lnTo>
                <a:lnTo>
                  <a:pt x="2700" y="12431"/>
                </a:lnTo>
                <a:lnTo>
                  <a:pt x="2397" y="12375"/>
                </a:lnTo>
                <a:lnTo>
                  <a:pt x="2152" y="12331"/>
                </a:lnTo>
                <a:lnTo>
                  <a:pt x="1888" y="12309"/>
                </a:lnTo>
                <a:lnTo>
                  <a:pt x="1642" y="12309"/>
                </a:lnTo>
                <a:lnTo>
                  <a:pt x="1397" y="12331"/>
                </a:lnTo>
                <a:lnTo>
                  <a:pt x="1170" y="12397"/>
                </a:lnTo>
                <a:lnTo>
                  <a:pt x="962" y="12453"/>
                </a:lnTo>
                <a:lnTo>
                  <a:pt x="774" y="12563"/>
                </a:lnTo>
                <a:lnTo>
                  <a:pt x="623" y="12684"/>
                </a:lnTo>
                <a:lnTo>
                  <a:pt x="528" y="12838"/>
                </a:lnTo>
                <a:lnTo>
                  <a:pt x="453" y="13026"/>
                </a:lnTo>
                <a:lnTo>
                  <a:pt x="339" y="13477"/>
                </a:lnTo>
                <a:lnTo>
                  <a:pt x="226" y="13984"/>
                </a:lnTo>
                <a:lnTo>
                  <a:pt x="151" y="14535"/>
                </a:lnTo>
                <a:lnTo>
                  <a:pt x="113" y="15075"/>
                </a:lnTo>
                <a:lnTo>
                  <a:pt x="113" y="15626"/>
                </a:lnTo>
                <a:lnTo>
                  <a:pt x="151" y="16133"/>
                </a:lnTo>
                <a:lnTo>
                  <a:pt x="188" y="16376"/>
                </a:lnTo>
                <a:lnTo>
                  <a:pt x="264" y="16585"/>
                </a:lnTo>
                <a:lnTo>
                  <a:pt x="339" y="16773"/>
                </a:lnTo>
                <a:lnTo>
                  <a:pt x="453" y="16938"/>
                </a:lnTo>
                <a:lnTo>
                  <a:pt x="1095" y="16883"/>
                </a:lnTo>
                <a:lnTo>
                  <a:pt x="1963" y="16795"/>
                </a:lnTo>
                <a:lnTo>
                  <a:pt x="2945" y="16751"/>
                </a:lnTo>
                <a:lnTo>
                  <a:pt x="3965" y="16706"/>
                </a:lnTo>
                <a:lnTo>
                  <a:pt x="5022" y="16684"/>
                </a:lnTo>
                <a:lnTo>
                  <a:pt x="5947" y="16684"/>
                </a:lnTo>
                <a:lnTo>
                  <a:pt x="6759" y="16706"/>
                </a:lnTo>
                <a:lnTo>
                  <a:pt x="7363" y="16751"/>
                </a:lnTo>
                <a:lnTo>
                  <a:pt x="7948" y="16839"/>
                </a:lnTo>
                <a:lnTo>
                  <a:pt x="8458" y="16916"/>
                </a:lnTo>
                <a:lnTo>
                  <a:pt x="8893" y="17026"/>
                </a:lnTo>
                <a:lnTo>
                  <a:pt x="9289" y="17158"/>
                </a:lnTo>
                <a:lnTo>
                  <a:pt x="9572" y="17280"/>
                </a:lnTo>
                <a:lnTo>
                  <a:pt x="9799" y="17412"/>
                </a:lnTo>
                <a:lnTo>
                  <a:pt x="9969" y="17555"/>
                </a:lnTo>
                <a:lnTo>
                  <a:pt x="10120" y="17687"/>
                </a:lnTo>
                <a:lnTo>
                  <a:pt x="10158" y="17831"/>
                </a:lnTo>
                <a:lnTo>
                  <a:pt x="10195" y="17974"/>
                </a:lnTo>
                <a:lnTo>
                  <a:pt x="10158" y="18128"/>
                </a:lnTo>
                <a:lnTo>
                  <a:pt x="10082" y="18271"/>
                </a:lnTo>
                <a:lnTo>
                  <a:pt x="9969" y="18426"/>
                </a:lnTo>
                <a:lnTo>
                  <a:pt x="9837" y="18569"/>
                </a:lnTo>
                <a:lnTo>
                  <a:pt x="9648" y="18701"/>
                </a:lnTo>
                <a:lnTo>
                  <a:pt x="9440" y="18822"/>
                </a:lnTo>
                <a:lnTo>
                  <a:pt x="9213" y="18999"/>
                </a:lnTo>
                <a:lnTo>
                  <a:pt x="9044" y="19186"/>
                </a:lnTo>
                <a:lnTo>
                  <a:pt x="8893" y="19395"/>
                </a:lnTo>
                <a:lnTo>
                  <a:pt x="8817" y="19627"/>
                </a:lnTo>
                <a:lnTo>
                  <a:pt x="8779" y="19858"/>
                </a:lnTo>
                <a:lnTo>
                  <a:pt x="8779" y="20112"/>
                </a:lnTo>
                <a:lnTo>
                  <a:pt x="8855" y="20354"/>
                </a:lnTo>
                <a:lnTo>
                  <a:pt x="8968" y="20586"/>
                </a:lnTo>
                <a:lnTo>
                  <a:pt x="9138" y="20817"/>
                </a:lnTo>
                <a:lnTo>
                  <a:pt x="9365" y="21026"/>
                </a:lnTo>
                <a:lnTo>
                  <a:pt x="9610" y="21192"/>
                </a:lnTo>
                <a:lnTo>
                  <a:pt x="9950" y="21368"/>
                </a:lnTo>
                <a:lnTo>
                  <a:pt x="10120" y="21445"/>
                </a:lnTo>
                <a:lnTo>
                  <a:pt x="10346" y="21511"/>
                </a:lnTo>
                <a:lnTo>
                  <a:pt x="10516" y="21555"/>
                </a:lnTo>
                <a:lnTo>
                  <a:pt x="10743" y="21600"/>
                </a:lnTo>
                <a:lnTo>
                  <a:pt x="10988" y="21644"/>
                </a:lnTo>
                <a:lnTo>
                  <a:pt x="11215" y="21666"/>
                </a:lnTo>
                <a:lnTo>
                  <a:pt x="11498" y="21666"/>
                </a:lnTo>
                <a:lnTo>
                  <a:pt x="11762" y="21666"/>
                </a:lnTo>
                <a:lnTo>
                  <a:pt x="12253" y="21644"/>
                </a:lnTo>
                <a:lnTo>
                  <a:pt x="12763" y="21577"/>
                </a:lnTo>
                <a:lnTo>
                  <a:pt x="13197" y="21467"/>
                </a:lnTo>
                <a:lnTo>
                  <a:pt x="13556" y="21346"/>
                </a:lnTo>
                <a:lnTo>
                  <a:pt x="13896" y="21192"/>
                </a:lnTo>
                <a:lnTo>
                  <a:pt x="14179" y="21026"/>
                </a:lnTo>
                <a:lnTo>
                  <a:pt x="14444" y="20839"/>
                </a:lnTo>
                <a:lnTo>
                  <a:pt x="14576" y="20641"/>
                </a:lnTo>
                <a:lnTo>
                  <a:pt x="14727" y="20431"/>
                </a:lnTo>
                <a:lnTo>
                  <a:pt x="14765" y="20200"/>
                </a:lnTo>
                <a:lnTo>
                  <a:pt x="14802" y="19991"/>
                </a:lnTo>
                <a:lnTo>
                  <a:pt x="14727" y="19759"/>
                </a:lnTo>
                <a:lnTo>
                  <a:pt x="14613" y="19550"/>
                </a:lnTo>
                <a:lnTo>
                  <a:pt x="14444" y="19307"/>
                </a:lnTo>
                <a:lnTo>
                  <a:pt x="14217" y="19098"/>
                </a:lnTo>
                <a:lnTo>
                  <a:pt x="13934" y="18911"/>
                </a:lnTo>
                <a:lnTo>
                  <a:pt x="13669" y="18745"/>
                </a:lnTo>
                <a:lnTo>
                  <a:pt x="13462" y="18547"/>
                </a:lnTo>
                <a:lnTo>
                  <a:pt x="13311" y="18337"/>
                </a:lnTo>
                <a:lnTo>
                  <a:pt x="13197" y="18150"/>
                </a:lnTo>
                <a:lnTo>
                  <a:pt x="13122" y="17941"/>
                </a:lnTo>
                <a:lnTo>
                  <a:pt x="13122" y="17720"/>
                </a:lnTo>
                <a:lnTo>
                  <a:pt x="13122" y="17533"/>
                </a:lnTo>
                <a:lnTo>
                  <a:pt x="13197" y="17346"/>
                </a:lnTo>
                <a:lnTo>
                  <a:pt x="13273" y="17158"/>
                </a:lnTo>
                <a:lnTo>
                  <a:pt x="13386" y="16982"/>
                </a:lnTo>
                <a:lnTo>
                  <a:pt x="13537" y="16839"/>
                </a:lnTo>
                <a:lnTo>
                  <a:pt x="13707" y="16706"/>
                </a:lnTo>
                <a:lnTo>
                  <a:pt x="13896" y="16607"/>
                </a:lnTo>
                <a:lnTo>
                  <a:pt x="14104" y="16519"/>
                </a:lnTo>
                <a:lnTo>
                  <a:pt x="14330" y="16453"/>
                </a:lnTo>
                <a:lnTo>
                  <a:pt x="14538" y="16431"/>
                </a:lnTo>
                <a:lnTo>
                  <a:pt x="14897" y="16453"/>
                </a:lnTo>
                <a:lnTo>
                  <a:pt x="15406" y="16497"/>
                </a:lnTo>
                <a:lnTo>
                  <a:pt x="16105" y="16541"/>
                </a:lnTo>
                <a:lnTo>
                  <a:pt x="16898" y="16607"/>
                </a:lnTo>
                <a:lnTo>
                  <a:pt x="17804" y="16651"/>
                </a:lnTo>
                <a:lnTo>
                  <a:pt x="18786" y="16684"/>
                </a:lnTo>
                <a:lnTo>
                  <a:pt x="19844" y="16728"/>
                </a:lnTo>
                <a:lnTo>
                  <a:pt x="20920" y="16751"/>
                </a:lnTo>
                <a:lnTo>
                  <a:pt x="21109" y="16497"/>
                </a:lnTo>
                <a:lnTo>
                  <a:pt x="21241" y="16222"/>
                </a:lnTo>
                <a:lnTo>
                  <a:pt x="21392" y="15946"/>
                </a:lnTo>
                <a:lnTo>
                  <a:pt x="21467" y="15648"/>
                </a:lnTo>
                <a:lnTo>
                  <a:pt x="21543" y="15351"/>
                </a:lnTo>
                <a:lnTo>
                  <a:pt x="21618" y="15042"/>
                </a:lnTo>
                <a:lnTo>
                  <a:pt x="21618" y="14745"/>
                </a:lnTo>
                <a:lnTo>
                  <a:pt x="21618" y="14447"/>
                </a:lnTo>
                <a:lnTo>
                  <a:pt x="21618" y="14150"/>
                </a:lnTo>
                <a:lnTo>
                  <a:pt x="21581" y="13852"/>
                </a:lnTo>
                <a:lnTo>
                  <a:pt x="21505" y="13577"/>
                </a:lnTo>
                <a:lnTo>
                  <a:pt x="21430" y="13301"/>
                </a:lnTo>
                <a:lnTo>
                  <a:pt x="21354" y="13048"/>
                </a:lnTo>
                <a:lnTo>
                  <a:pt x="21241" y="12816"/>
                </a:lnTo>
                <a:lnTo>
                  <a:pt x="21146" y="12607"/>
                </a:lnTo>
                <a:lnTo>
                  <a:pt x="21033" y="12431"/>
                </a:lnTo>
                <a:lnTo>
                  <a:pt x="20920" y="12265"/>
                </a:lnTo>
                <a:lnTo>
                  <a:pt x="20769" y="12144"/>
                </a:lnTo>
                <a:lnTo>
                  <a:pt x="20637" y="12034"/>
                </a:lnTo>
                <a:lnTo>
                  <a:pt x="20486" y="11946"/>
                </a:lnTo>
                <a:lnTo>
                  <a:pt x="20297" y="11891"/>
                </a:lnTo>
                <a:lnTo>
                  <a:pt x="20165" y="11846"/>
                </a:lnTo>
                <a:lnTo>
                  <a:pt x="19976" y="11824"/>
                </a:lnTo>
                <a:lnTo>
                  <a:pt x="19806" y="11802"/>
                </a:lnTo>
                <a:lnTo>
                  <a:pt x="19390" y="11824"/>
                </a:lnTo>
                <a:lnTo>
                  <a:pt x="18956" y="11891"/>
                </a:lnTo>
                <a:lnTo>
                  <a:pt x="18503" y="11968"/>
                </a:lnTo>
                <a:lnTo>
                  <a:pt x="17993" y="12078"/>
                </a:lnTo>
                <a:lnTo>
                  <a:pt x="17653" y="12144"/>
                </a:lnTo>
                <a:lnTo>
                  <a:pt x="17332" y="12199"/>
                </a:lnTo>
                <a:lnTo>
                  <a:pt x="17049" y="12221"/>
                </a:lnTo>
                <a:lnTo>
                  <a:pt x="16747" y="12243"/>
                </a:lnTo>
                <a:lnTo>
                  <a:pt x="16464" y="12243"/>
                </a:lnTo>
                <a:lnTo>
                  <a:pt x="16218" y="12243"/>
                </a:lnTo>
                <a:lnTo>
                  <a:pt x="15992" y="12221"/>
                </a:lnTo>
                <a:lnTo>
                  <a:pt x="15746" y="12199"/>
                </a:lnTo>
                <a:lnTo>
                  <a:pt x="15520" y="12155"/>
                </a:lnTo>
                <a:lnTo>
                  <a:pt x="15350" y="12122"/>
                </a:lnTo>
                <a:lnTo>
                  <a:pt x="15161" y="12056"/>
                </a:lnTo>
                <a:lnTo>
                  <a:pt x="14972" y="11990"/>
                </a:lnTo>
                <a:lnTo>
                  <a:pt x="14689" y="11846"/>
                </a:lnTo>
                <a:lnTo>
                  <a:pt x="14444" y="11670"/>
                </a:lnTo>
                <a:lnTo>
                  <a:pt x="14255" y="11483"/>
                </a:lnTo>
                <a:lnTo>
                  <a:pt x="14104" y="11295"/>
                </a:lnTo>
                <a:lnTo>
                  <a:pt x="14028" y="11086"/>
                </a:lnTo>
                <a:lnTo>
                  <a:pt x="13972" y="10888"/>
                </a:lnTo>
                <a:lnTo>
                  <a:pt x="13972" y="10700"/>
                </a:lnTo>
                <a:lnTo>
                  <a:pt x="14009" y="10513"/>
                </a:lnTo>
                <a:lnTo>
                  <a:pt x="14066" y="10359"/>
                </a:lnTo>
                <a:lnTo>
                  <a:pt x="14179" y="10215"/>
                </a:lnTo>
                <a:lnTo>
                  <a:pt x="14406" y="10006"/>
                </a:lnTo>
                <a:lnTo>
                  <a:pt x="14651" y="9830"/>
                </a:lnTo>
                <a:lnTo>
                  <a:pt x="14878" y="9686"/>
                </a:lnTo>
                <a:lnTo>
                  <a:pt x="15123" y="9554"/>
                </a:lnTo>
                <a:lnTo>
                  <a:pt x="15350" y="9477"/>
                </a:lnTo>
                <a:lnTo>
                  <a:pt x="15558" y="9411"/>
                </a:lnTo>
                <a:lnTo>
                  <a:pt x="15803" y="9345"/>
                </a:lnTo>
                <a:lnTo>
                  <a:pt x="16030" y="9323"/>
                </a:lnTo>
                <a:lnTo>
                  <a:pt x="16256" y="9301"/>
                </a:lnTo>
                <a:lnTo>
                  <a:pt x="16464" y="9323"/>
                </a:lnTo>
                <a:lnTo>
                  <a:pt x="16690" y="9345"/>
                </a:lnTo>
                <a:lnTo>
                  <a:pt x="16898" y="9367"/>
                </a:lnTo>
                <a:lnTo>
                  <a:pt x="17332" y="9477"/>
                </a:lnTo>
                <a:lnTo>
                  <a:pt x="17767" y="9598"/>
                </a:lnTo>
                <a:lnTo>
                  <a:pt x="18163" y="9731"/>
                </a:lnTo>
                <a:lnTo>
                  <a:pt x="18597" y="9874"/>
                </a:lnTo>
                <a:lnTo>
                  <a:pt x="18994" y="10006"/>
                </a:lnTo>
                <a:lnTo>
                  <a:pt x="19428" y="10083"/>
                </a:lnTo>
                <a:lnTo>
                  <a:pt x="19617" y="10127"/>
                </a:lnTo>
                <a:lnTo>
                  <a:pt x="19844" y="10149"/>
                </a:lnTo>
                <a:lnTo>
                  <a:pt x="20013" y="10149"/>
                </a:lnTo>
                <a:lnTo>
                  <a:pt x="20240" y="10127"/>
                </a:lnTo>
                <a:lnTo>
                  <a:pt x="20410" y="10105"/>
                </a:lnTo>
                <a:lnTo>
                  <a:pt x="20637" y="10061"/>
                </a:lnTo>
                <a:lnTo>
                  <a:pt x="20844" y="9984"/>
                </a:lnTo>
                <a:lnTo>
                  <a:pt x="21033" y="9896"/>
                </a:lnTo>
                <a:lnTo>
                  <a:pt x="21146" y="9830"/>
                </a:lnTo>
                <a:lnTo>
                  <a:pt x="21203" y="9753"/>
                </a:lnTo>
                <a:lnTo>
                  <a:pt x="21279" y="9642"/>
                </a:lnTo>
                <a:lnTo>
                  <a:pt x="21354" y="9521"/>
                </a:lnTo>
                <a:lnTo>
                  <a:pt x="21430" y="9246"/>
                </a:lnTo>
                <a:lnTo>
                  <a:pt x="21430" y="8904"/>
                </a:lnTo>
                <a:lnTo>
                  <a:pt x="21430" y="8540"/>
                </a:lnTo>
                <a:lnTo>
                  <a:pt x="21392" y="8144"/>
                </a:lnTo>
                <a:lnTo>
                  <a:pt x="21354" y="7714"/>
                </a:lnTo>
                <a:lnTo>
                  <a:pt x="21279" y="7295"/>
                </a:lnTo>
                <a:lnTo>
                  <a:pt x="21146" y="6446"/>
                </a:lnTo>
                <a:lnTo>
                  <a:pt x="20995" y="5686"/>
                </a:lnTo>
                <a:lnTo>
                  <a:pt x="20958" y="5366"/>
                </a:lnTo>
                <a:lnTo>
                  <a:pt x="20958" y="5091"/>
                </a:lnTo>
                <a:lnTo>
                  <a:pt x="20958" y="4860"/>
                </a:lnTo>
                <a:lnTo>
                  <a:pt x="21033" y="4716"/>
                </a:lnTo>
                <a:lnTo>
                  <a:pt x="20637" y="4860"/>
                </a:lnTo>
                <a:lnTo>
                  <a:pt x="20127" y="4992"/>
                </a:lnTo>
                <a:lnTo>
                  <a:pt x="19617" y="5069"/>
                </a:lnTo>
                <a:lnTo>
                  <a:pt x="19032" y="5157"/>
                </a:lnTo>
                <a:lnTo>
                  <a:pt x="18465" y="5201"/>
                </a:lnTo>
                <a:lnTo>
                  <a:pt x="17842" y="5245"/>
                </a:lnTo>
                <a:lnTo>
                  <a:pt x="17219" y="5267"/>
                </a:lnTo>
                <a:lnTo>
                  <a:pt x="16615" y="5267"/>
                </a:lnTo>
                <a:lnTo>
                  <a:pt x="15992" y="5245"/>
                </a:lnTo>
                <a:lnTo>
                  <a:pt x="15369" y="5201"/>
                </a:lnTo>
                <a:lnTo>
                  <a:pt x="14840" y="5157"/>
                </a:lnTo>
                <a:lnTo>
                  <a:pt x="14293" y="5091"/>
                </a:lnTo>
                <a:lnTo>
                  <a:pt x="13783" y="5014"/>
                </a:lnTo>
                <a:lnTo>
                  <a:pt x="13386" y="4926"/>
                </a:lnTo>
                <a:lnTo>
                  <a:pt x="13027" y="4815"/>
                </a:lnTo>
                <a:lnTo>
                  <a:pt x="12725" y="4716"/>
                </a:lnTo>
                <a:lnTo>
                  <a:pt x="12480" y="4606"/>
                </a:lnTo>
                <a:lnTo>
                  <a:pt x="12291" y="4496"/>
                </a:lnTo>
                <a:lnTo>
                  <a:pt x="12197" y="4397"/>
                </a:lnTo>
                <a:lnTo>
                  <a:pt x="12083" y="4286"/>
                </a:lnTo>
                <a:lnTo>
                  <a:pt x="12046" y="4187"/>
                </a:lnTo>
                <a:lnTo>
                  <a:pt x="12008" y="4077"/>
                </a:lnTo>
                <a:lnTo>
                  <a:pt x="12046" y="3967"/>
                </a:lnTo>
                <a:lnTo>
                  <a:pt x="12121" y="3868"/>
                </a:lnTo>
                <a:lnTo>
                  <a:pt x="12197" y="3735"/>
                </a:lnTo>
                <a:lnTo>
                  <a:pt x="12291" y="3614"/>
                </a:lnTo>
                <a:lnTo>
                  <a:pt x="12442" y="3482"/>
                </a:lnTo>
                <a:lnTo>
                  <a:pt x="12631" y="3361"/>
                </a:lnTo>
                <a:lnTo>
                  <a:pt x="13065" y="3085"/>
                </a:lnTo>
                <a:lnTo>
                  <a:pt x="13537" y="2766"/>
                </a:lnTo>
                <a:lnTo>
                  <a:pt x="13783" y="2578"/>
                </a:lnTo>
                <a:lnTo>
                  <a:pt x="13934" y="2380"/>
                </a:lnTo>
                <a:lnTo>
                  <a:pt x="14028" y="2171"/>
                </a:lnTo>
                <a:lnTo>
                  <a:pt x="14104" y="1961"/>
                </a:lnTo>
                <a:lnTo>
                  <a:pt x="14104" y="1730"/>
                </a:lnTo>
                <a:lnTo>
                  <a:pt x="14066" y="1498"/>
                </a:lnTo>
                <a:lnTo>
                  <a:pt x="13972" y="1267"/>
                </a:lnTo>
                <a:lnTo>
                  <a:pt x="13820" y="1057"/>
                </a:lnTo>
                <a:lnTo>
                  <a:pt x="13594" y="837"/>
                </a:lnTo>
                <a:lnTo>
                  <a:pt x="13386" y="628"/>
                </a:lnTo>
                <a:lnTo>
                  <a:pt x="13103" y="462"/>
                </a:lnTo>
                <a:lnTo>
                  <a:pt x="12763" y="308"/>
                </a:lnTo>
                <a:lnTo>
                  <a:pt x="12404" y="187"/>
                </a:lnTo>
                <a:lnTo>
                  <a:pt x="12008" y="77"/>
                </a:lnTo>
                <a:lnTo>
                  <a:pt x="11574" y="33"/>
                </a:lnTo>
                <a:lnTo>
                  <a:pt x="11102" y="11"/>
                </a:lnTo>
                <a:lnTo>
                  <a:pt x="10667" y="11"/>
                </a:lnTo>
                <a:lnTo>
                  <a:pt x="10233" y="77"/>
                </a:lnTo>
                <a:lnTo>
                  <a:pt x="9837" y="187"/>
                </a:lnTo>
                <a:lnTo>
                  <a:pt x="9440" y="286"/>
                </a:lnTo>
                <a:lnTo>
                  <a:pt x="9062" y="462"/>
                </a:lnTo>
                <a:lnTo>
                  <a:pt x="8741" y="628"/>
                </a:lnTo>
                <a:lnTo>
                  <a:pt x="8458" y="815"/>
                </a:lnTo>
                <a:lnTo>
                  <a:pt x="8232" y="1035"/>
                </a:lnTo>
                <a:lnTo>
                  <a:pt x="8062" y="1245"/>
                </a:lnTo>
                <a:lnTo>
                  <a:pt x="7911" y="1476"/>
                </a:lnTo>
                <a:lnTo>
                  <a:pt x="7835" y="1708"/>
                </a:lnTo>
                <a:lnTo>
                  <a:pt x="7797" y="1961"/>
                </a:lnTo>
                <a:lnTo>
                  <a:pt x="7835" y="2193"/>
                </a:lnTo>
                <a:lnTo>
                  <a:pt x="7948" y="2402"/>
                </a:lnTo>
                <a:lnTo>
                  <a:pt x="8062" y="2534"/>
                </a:lnTo>
                <a:lnTo>
                  <a:pt x="8175" y="2644"/>
                </a:lnTo>
                <a:lnTo>
                  <a:pt x="8269" y="2744"/>
                </a:lnTo>
                <a:lnTo>
                  <a:pt x="8420" y="2832"/>
                </a:lnTo>
                <a:lnTo>
                  <a:pt x="8704" y="3019"/>
                </a:lnTo>
                <a:lnTo>
                  <a:pt x="8968" y="3206"/>
                </a:lnTo>
                <a:lnTo>
                  <a:pt x="9138" y="3405"/>
                </a:lnTo>
                <a:lnTo>
                  <a:pt x="9327" y="3570"/>
                </a:lnTo>
                <a:lnTo>
                  <a:pt x="9440" y="3735"/>
                </a:lnTo>
                <a:lnTo>
                  <a:pt x="9516" y="3890"/>
                </a:lnTo>
                <a:lnTo>
                  <a:pt x="9534" y="4033"/>
                </a:lnTo>
                <a:lnTo>
                  <a:pt x="9534" y="4165"/>
                </a:lnTo>
                <a:lnTo>
                  <a:pt x="9516" y="4286"/>
                </a:lnTo>
                <a:lnTo>
                  <a:pt x="9440" y="4397"/>
                </a:lnTo>
                <a:lnTo>
                  <a:pt x="9327" y="4496"/>
                </a:lnTo>
                <a:lnTo>
                  <a:pt x="9176" y="4562"/>
                </a:lnTo>
                <a:lnTo>
                  <a:pt x="9006" y="4628"/>
                </a:lnTo>
                <a:lnTo>
                  <a:pt x="8779" y="4694"/>
                </a:lnTo>
                <a:lnTo>
                  <a:pt x="8534" y="4716"/>
                </a:lnTo>
                <a:lnTo>
                  <a:pt x="8232" y="4716"/>
                </a:lnTo>
                <a:lnTo>
                  <a:pt x="7118" y="4738"/>
                </a:lnTo>
                <a:lnTo>
                  <a:pt x="5947" y="4771"/>
                </a:lnTo>
                <a:lnTo>
                  <a:pt x="4795" y="4815"/>
                </a:lnTo>
                <a:lnTo>
                  <a:pt x="3681" y="4860"/>
                </a:lnTo>
                <a:lnTo>
                  <a:pt x="2662" y="4882"/>
                </a:lnTo>
                <a:lnTo>
                  <a:pt x="1755" y="4882"/>
                </a:lnTo>
                <a:lnTo>
                  <a:pt x="1359" y="4860"/>
                </a:lnTo>
                <a:lnTo>
                  <a:pt x="981" y="4837"/>
                </a:lnTo>
                <a:lnTo>
                  <a:pt x="698" y="4771"/>
                </a:lnTo>
                <a:lnTo>
                  <a:pt x="453" y="4716"/>
                </a:lnTo>
                <a:lnTo>
                  <a:pt x="453" y="5322"/>
                </a:lnTo>
                <a:lnTo>
                  <a:pt x="453" y="6083"/>
                </a:lnTo>
                <a:lnTo>
                  <a:pt x="453" y="6909"/>
                </a:lnTo>
                <a:lnTo>
                  <a:pt x="453" y="7780"/>
                </a:lnTo>
                <a:lnTo>
                  <a:pt x="453" y="8606"/>
                </a:lnTo>
                <a:lnTo>
                  <a:pt x="453" y="9345"/>
                </a:lnTo>
                <a:lnTo>
                  <a:pt x="453" y="9918"/>
                </a:lnTo>
                <a:lnTo>
                  <a:pt x="453" y="10282"/>
                </a:lnTo>
                <a:lnTo>
                  <a:pt x="490" y="10381"/>
                </a:lnTo>
                <a:lnTo>
                  <a:pt x="547" y="10491"/>
                </a:lnTo>
                <a:lnTo>
                  <a:pt x="660" y="10590"/>
                </a:lnTo>
                <a:lnTo>
                  <a:pt x="811" y="10700"/>
                </a:lnTo>
                <a:lnTo>
                  <a:pt x="981" y="10811"/>
                </a:lnTo>
                <a:lnTo>
                  <a:pt x="1208" y="10888"/>
                </a:lnTo>
                <a:lnTo>
                  <a:pt x="1453" y="10954"/>
                </a:lnTo>
                <a:lnTo>
                  <a:pt x="1718" y="11020"/>
                </a:lnTo>
                <a:lnTo>
                  <a:pt x="1963" y="11064"/>
                </a:lnTo>
                <a:lnTo>
                  <a:pt x="2265" y="11086"/>
                </a:lnTo>
                <a:lnTo>
                  <a:pt x="2548" y="11064"/>
                </a:lnTo>
                <a:lnTo>
                  <a:pt x="2794" y="11042"/>
                </a:lnTo>
                <a:lnTo>
                  <a:pt x="3096" y="10976"/>
                </a:lnTo>
                <a:lnTo>
                  <a:pt x="3341" y="10888"/>
                </a:lnTo>
                <a:lnTo>
                  <a:pt x="3606" y="10766"/>
                </a:lnTo>
                <a:lnTo>
                  <a:pt x="3813" y="10590"/>
                </a:lnTo>
                <a:close/>
              </a:path>
            </a:pathLst>
          </a:custGeom>
          <a:solidFill>
            <a:srgbClr val="FFCC99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 dirty="0"/>
          </a:p>
        </p:txBody>
      </p:sp>
      <p:sp>
        <p:nvSpPr>
          <p:cNvPr id="5" name="Puzzle4"/>
          <p:cNvSpPr>
            <a:spLocks noEditPoints="1" noChangeArrowheads="1"/>
          </p:cNvSpPr>
          <p:nvPr/>
        </p:nvSpPr>
        <p:spPr bwMode="auto">
          <a:xfrm>
            <a:off x="7429285" y="3068335"/>
            <a:ext cx="974150" cy="1422845"/>
          </a:xfrm>
          <a:custGeom>
            <a:avLst/>
            <a:gdLst>
              <a:gd name="T0" fmla="*/ 8307 w 21600"/>
              <a:gd name="T1" fmla="*/ 11593 h 21600"/>
              <a:gd name="T2" fmla="*/ 453 w 21600"/>
              <a:gd name="T3" fmla="*/ 16938 h 21600"/>
              <a:gd name="T4" fmla="*/ 11500 w 21600"/>
              <a:gd name="T5" fmla="*/ 21600 h 21600"/>
              <a:gd name="T6" fmla="*/ 20920 w 21600"/>
              <a:gd name="T7" fmla="*/ 16751 h 21600"/>
              <a:gd name="T8" fmla="*/ 13972 w 21600"/>
              <a:gd name="T9" fmla="*/ 10888 h 21600"/>
              <a:gd name="T10" fmla="*/ 21033 w 21600"/>
              <a:gd name="T11" fmla="*/ 4716 h 21600"/>
              <a:gd name="T12" fmla="*/ 11102 w 21600"/>
              <a:gd name="T13" fmla="*/ 11 h 21600"/>
              <a:gd name="T14" fmla="*/ 453 w 21600"/>
              <a:gd name="T15" fmla="*/ 4716 h 21600"/>
              <a:gd name="T16" fmla="*/ 2076 w 21600"/>
              <a:gd name="T17" fmla="*/ 5664 h 21600"/>
              <a:gd name="T18" fmla="*/ 20203 w 21600"/>
              <a:gd name="T19" fmla="*/ 1598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3813" y="10590"/>
                </a:moveTo>
                <a:lnTo>
                  <a:pt x="3927" y="10513"/>
                </a:lnTo>
                <a:lnTo>
                  <a:pt x="4078" y="10425"/>
                </a:lnTo>
                <a:lnTo>
                  <a:pt x="4210" y="10359"/>
                </a:lnTo>
                <a:lnTo>
                  <a:pt x="4361" y="10315"/>
                </a:lnTo>
                <a:lnTo>
                  <a:pt x="4682" y="10237"/>
                </a:lnTo>
                <a:lnTo>
                  <a:pt x="5041" y="10193"/>
                </a:lnTo>
                <a:lnTo>
                  <a:pt x="5456" y="10171"/>
                </a:lnTo>
                <a:lnTo>
                  <a:pt x="5853" y="10193"/>
                </a:lnTo>
                <a:lnTo>
                  <a:pt x="6249" y="10260"/>
                </a:lnTo>
                <a:lnTo>
                  <a:pt x="6646" y="10337"/>
                </a:lnTo>
                <a:lnTo>
                  <a:pt x="7004" y="10469"/>
                </a:lnTo>
                <a:lnTo>
                  <a:pt x="7363" y="10612"/>
                </a:lnTo>
                <a:lnTo>
                  <a:pt x="7665" y="10788"/>
                </a:lnTo>
                <a:lnTo>
                  <a:pt x="7911" y="10998"/>
                </a:lnTo>
                <a:lnTo>
                  <a:pt x="8024" y="11097"/>
                </a:lnTo>
                <a:lnTo>
                  <a:pt x="8137" y="11207"/>
                </a:lnTo>
                <a:lnTo>
                  <a:pt x="8194" y="11340"/>
                </a:lnTo>
                <a:lnTo>
                  <a:pt x="8269" y="11461"/>
                </a:lnTo>
                <a:lnTo>
                  <a:pt x="8307" y="11593"/>
                </a:lnTo>
                <a:lnTo>
                  <a:pt x="8307" y="11714"/>
                </a:lnTo>
                <a:lnTo>
                  <a:pt x="8307" y="11868"/>
                </a:lnTo>
                <a:lnTo>
                  <a:pt x="8307" y="12012"/>
                </a:lnTo>
                <a:lnTo>
                  <a:pt x="8194" y="12265"/>
                </a:lnTo>
                <a:lnTo>
                  <a:pt x="8062" y="12519"/>
                </a:lnTo>
                <a:lnTo>
                  <a:pt x="7873" y="12706"/>
                </a:lnTo>
                <a:lnTo>
                  <a:pt x="7627" y="12904"/>
                </a:lnTo>
                <a:lnTo>
                  <a:pt x="7363" y="13048"/>
                </a:lnTo>
                <a:lnTo>
                  <a:pt x="7080" y="13180"/>
                </a:lnTo>
                <a:lnTo>
                  <a:pt x="6759" y="13257"/>
                </a:lnTo>
                <a:lnTo>
                  <a:pt x="6419" y="13345"/>
                </a:lnTo>
                <a:lnTo>
                  <a:pt x="6098" y="13389"/>
                </a:lnTo>
                <a:lnTo>
                  <a:pt x="5739" y="13389"/>
                </a:lnTo>
                <a:lnTo>
                  <a:pt x="5418" y="13389"/>
                </a:lnTo>
                <a:lnTo>
                  <a:pt x="5079" y="13345"/>
                </a:lnTo>
                <a:lnTo>
                  <a:pt x="4758" y="13301"/>
                </a:lnTo>
                <a:lnTo>
                  <a:pt x="4474" y="13213"/>
                </a:lnTo>
                <a:lnTo>
                  <a:pt x="4172" y="13114"/>
                </a:lnTo>
                <a:lnTo>
                  <a:pt x="3965" y="12982"/>
                </a:lnTo>
                <a:lnTo>
                  <a:pt x="3738" y="12838"/>
                </a:lnTo>
                <a:lnTo>
                  <a:pt x="3493" y="12706"/>
                </a:lnTo>
                <a:lnTo>
                  <a:pt x="3228" y="12607"/>
                </a:lnTo>
                <a:lnTo>
                  <a:pt x="2945" y="12519"/>
                </a:lnTo>
                <a:lnTo>
                  <a:pt x="2700" y="12431"/>
                </a:lnTo>
                <a:lnTo>
                  <a:pt x="2397" y="12375"/>
                </a:lnTo>
                <a:lnTo>
                  <a:pt x="2152" y="12331"/>
                </a:lnTo>
                <a:lnTo>
                  <a:pt x="1888" y="12309"/>
                </a:lnTo>
                <a:lnTo>
                  <a:pt x="1642" y="12309"/>
                </a:lnTo>
                <a:lnTo>
                  <a:pt x="1397" y="12331"/>
                </a:lnTo>
                <a:lnTo>
                  <a:pt x="1170" y="12397"/>
                </a:lnTo>
                <a:lnTo>
                  <a:pt x="962" y="12453"/>
                </a:lnTo>
                <a:lnTo>
                  <a:pt x="774" y="12563"/>
                </a:lnTo>
                <a:lnTo>
                  <a:pt x="623" y="12684"/>
                </a:lnTo>
                <a:lnTo>
                  <a:pt x="528" y="12838"/>
                </a:lnTo>
                <a:lnTo>
                  <a:pt x="453" y="13026"/>
                </a:lnTo>
                <a:lnTo>
                  <a:pt x="339" y="13477"/>
                </a:lnTo>
                <a:lnTo>
                  <a:pt x="226" y="13984"/>
                </a:lnTo>
                <a:lnTo>
                  <a:pt x="151" y="14535"/>
                </a:lnTo>
                <a:lnTo>
                  <a:pt x="113" y="15075"/>
                </a:lnTo>
                <a:lnTo>
                  <a:pt x="113" y="15626"/>
                </a:lnTo>
                <a:lnTo>
                  <a:pt x="151" y="16133"/>
                </a:lnTo>
                <a:lnTo>
                  <a:pt x="188" y="16376"/>
                </a:lnTo>
                <a:lnTo>
                  <a:pt x="264" y="16585"/>
                </a:lnTo>
                <a:lnTo>
                  <a:pt x="339" y="16773"/>
                </a:lnTo>
                <a:lnTo>
                  <a:pt x="453" y="16938"/>
                </a:lnTo>
                <a:lnTo>
                  <a:pt x="1095" y="16883"/>
                </a:lnTo>
                <a:lnTo>
                  <a:pt x="1963" y="16795"/>
                </a:lnTo>
                <a:lnTo>
                  <a:pt x="2945" y="16751"/>
                </a:lnTo>
                <a:lnTo>
                  <a:pt x="3965" y="16706"/>
                </a:lnTo>
                <a:lnTo>
                  <a:pt x="5022" y="16684"/>
                </a:lnTo>
                <a:lnTo>
                  <a:pt x="5947" y="16684"/>
                </a:lnTo>
                <a:lnTo>
                  <a:pt x="6759" y="16706"/>
                </a:lnTo>
                <a:lnTo>
                  <a:pt x="7363" y="16751"/>
                </a:lnTo>
                <a:lnTo>
                  <a:pt x="7948" y="16839"/>
                </a:lnTo>
                <a:lnTo>
                  <a:pt x="8458" y="16916"/>
                </a:lnTo>
                <a:lnTo>
                  <a:pt x="8893" y="17026"/>
                </a:lnTo>
                <a:lnTo>
                  <a:pt x="9289" y="17158"/>
                </a:lnTo>
                <a:lnTo>
                  <a:pt x="9572" y="17280"/>
                </a:lnTo>
                <a:lnTo>
                  <a:pt x="9799" y="17412"/>
                </a:lnTo>
                <a:lnTo>
                  <a:pt x="9969" y="17555"/>
                </a:lnTo>
                <a:lnTo>
                  <a:pt x="10120" y="17687"/>
                </a:lnTo>
                <a:lnTo>
                  <a:pt x="10158" y="17831"/>
                </a:lnTo>
                <a:lnTo>
                  <a:pt x="10195" y="17974"/>
                </a:lnTo>
                <a:lnTo>
                  <a:pt x="10158" y="18128"/>
                </a:lnTo>
                <a:lnTo>
                  <a:pt x="10082" y="18271"/>
                </a:lnTo>
                <a:lnTo>
                  <a:pt x="9969" y="18426"/>
                </a:lnTo>
                <a:lnTo>
                  <a:pt x="9837" y="18569"/>
                </a:lnTo>
                <a:lnTo>
                  <a:pt x="9648" y="18701"/>
                </a:lnTo>
                <a:lnTo>
                  <a:pt x="9440" y="18822"/>
                </a:lnTo>
                <a:lnTo>
                  <a:pt x="9213" y="18999"/>
                </a:lnTo>
                <a:lnTo>
                  <a:pt x="9044" y="19186"/>
                </a:lnTo>
                <a:lnTo>
                  <a:pt x="8893" y="19395"/>
                </a:lnTo>
                <a:lnTo>
                  <a:pt x="8817" y="19627"/>
                </a:lnTo>
                <a:lnTo>
                  <a:pt x="8779" y="19858"/>
                </a:lnTo>
                <a:lnTo>
                  <a:pt x="8779" y="20112"/>
                </a:lnTo>
                <a:lnTo>
                  <a:pt x="8855" y="20354"/>
                </a:lnTo>
                <a:lnTo>
                  <a:pt x="8968" y="20586"/>
                </a:lnTo>
                <a:lnTo>
                  <a:pt x="9138" y="20817"/>
                </a:lnTo>
                <a:lnTo>
                  <a:pt x="9365" y="21026"/>
                </a:lnTo>
                <a:lnTo>
                  <a:pt x="9610" y="21192"/>
                </a:lnTo>
                <a:lnTo>
                  <a:pt x="9950" y="21368"/>
                </a:lnTo>
                <a:lnTo>
                  <a:pt x="10120" y="21445"/>
                </a:lnTo>
                <a:lnTo>
                  <a:pt x="10346" y="21511"/>
                </a:lnTo>
                <a:lnTo>
                  <a:pt x="10516" y="21555"/>
                </a:lnTo>
                <a:lnTo>
                  <a:pt x="10743" y="21600"/>
                </a:lnTo>
                <a:lnTo>
                  <a:pt x="10988" y="21644"/>
                </a:lnTo>
                <a:lnTo>
                  <a:pt x="11215" y="21666"/>
                </a:lnTo>
                <a:lnTo>
                  <a:pt x="11498" y="21666"/>
                </a:lnTo>
                <a:lnTo>
                  <a:pt x="11762" y="21666"/>
                </a:lnTo>
                <a:lnTo>
                  <a:pt x="12253" y="21644"/>
                </a:lnTo>
                <a:lnTo>
                  <a:pt x="12763" y="21577"/>
                </a:lnTo>
                <a:lnTo>
                  <a:pt x="13197" y="21467"/>
                </a:lnTo>
                <a:lnTo>
                  <a:pt x="13556" y="21346"/>
                </a:lnTo>
                <a:lnTo>
                  <a:pt x="13896" y="21192"/>
                </a:lnTo>
                <a:lnTo>
                  <a:pt x="14179" y="21026"/>
                </a:lnTo>
                <a:lnTo>
                  <a:pt x="14444" y="20839"/>
                </a:lnTo>
                <a:lnTo>
                  <a:pt x="14576" y="20641"/>
                </a:lnTo>
                <a:lnTo>
                  <a:pt x="14727" y="20431"/>
                </a:lnTo>
                <a:lnTo>
                  <a:pt x="14765" y="20200"/>
                </a:lnTo>
                <a:lnTo>
                  <a:pt x="14802" y="19991"/>
                </a:lnTo>
                <a:lnTo>
                  <a:pt x="14727" y="19759"/>
                </a:lnTo>
                <a:lnTo>
                  <a:pt x="14613" y="19550"/>
                </a:lnTo>
                <a:lnTo>
                  <a:pt x="14444" y="19307"/>
                </a:lnTo>
                <a:lnTo>
                  <a:pt x="14217" y="19098"/>
                </a:lnTo>
                <a:lnTo>
                  <a:pt x="13934" y="18911"/>
                </a:lnTo>
                <a:lnTo>
                  <a:pt x="13669" y="18745"/>
                </a:lnTo>
                <a:lnTo>
                  <a:pt x="13462" y="18547"/>
                </a:lnTo>
                <a:lnTo>
                  <a:pt x="13311" y="18337"/>
                </a:lnTo>
                <a:lnTo>
                  <a:pt x="13197" y="18150"/>
                </a:lnTo>
                <a:lnTo>
                  <a:pt x="13122" y="17941"/>
                </a:lnTo>
                <a:lnTo>
                  <a:pt x="13122" y="17720"/>
                </a:lnTo>
                <a:lnTo>
                  <a:pt x="13122" y="17533"/>
                </a:lnTo>
                <a:lnTo>
                  <a:pt x="13197" y="17346"/>
                </a:lnTo>
                <a:lnTo>
                  <a:pt x="13273" y="17158"/>
                </a:lnTo>
                <a:lnTo>
                  <a:pt x="13386" y="16982"/>
                </a:lnTo>
                <a:lnTo>
                  <a:pt x="13537" y="16839"/>
                </a:lnTo>
                <a:lnTo>
                  <a:pt x="13707" y="16706"/>
                </a:lnTo>
                <a:lnTo>
                  <a:pt x="13896" y="16607"/>
                </a:lnTo>
                <a:lnTo>
                  <a:pt x="14104" y="16519"/>
                </a:lnTo>
                <a:lnTo>
                  <a:pt x="14330" y="16453"/>
                </a:lnTo>
                <a:lnTo>
                  <a:pt x="14538" y="16431"/>
                </a:lnTo>
                <a:lnTo>
                  <a:pt x="14897" y="16453"/>
                </a:lnTo>
                <a:lnTo>
                  <a:pt x="15406" y="16497"/>
                </a:lnTo>
                <a:lnTo>
                  <a:pt x="16105" y="16541"/>
                </a:lnTo>
                <a:lnTo>
                  <a:pt x="16898" y="16607"/>
                </a:lnTo>
                <a:lnTo>
                  <a:pt x="17804" y="16651"/>
                </a:lnTo>
                <a:lnTo>
                  <a:pt x="18786" y="16684"/>
                </a:lnTo>
                <a:lnTo>
                  <a:pt x="19844" y="16728"/>
                </a:lnTo>
                <a:lnTo>
                  <a:pt x="20920" y="16751"/>
                </a:lnTo>
                <a:lnTo>
                  <a:pt x="21109" y="16497"/>
                </a:lnTo>
                <a:lnTo>
                  <a:pt x="21241" y="16222"/>
                </a:lnTo>
                <a:lnTo>
                  <a:pt x="21392" y="15946"/>
                </a:lnTo>
                <a:lnTo>
                  <a:pt x="21467" y="15648"/>
                </a:lnTo>
                <a:lnTo>
                  <a:pt x="21543" y="15351"/>
                </a:lnTo>
                <a:lnTo>
                  <a:pt x="21618" y="15042"/>
                </a:lnTo>
                <a:lnTo>
                  <a:pt x="21618" y="14745"/>
                </a:lnTo>
                <a:lnTo>
                  <a:pt x="21618" y="14447"/>
                </a:lnTo>
                <a:lnTo>
                  <a:pt x="21618" y="14150"/>
                </a:lnTo>
                <a:lnTo>
                  <a:pt x="21581" y="13852"/>
                </a:lnTo>
                <a:lnTo>
                  <a:pt x="21505" y="13577"/>
                </a:lnTo>
                <a:lnTo>
                  <a:pt x="21430" y="13301"/>
                </a:lnTo>
                <a:lnTo>
                  <a:pt x="21354" y="13048"/>
                </a:lnTo>
                <a:lnTo>
                  <a:pt x="21241" y="12816"/>
                </a:lnTo>
                <a:lnTo>
                  <a:pt x="21146" y="12607"/>
                </a:lnTo>
                <a:lnTo>
                  <a:pt x="21033" y="12431"/>
                </a:lnTo>
                <a:lnTo>
                  <a:pt x="20920" y="12265"/>
                </a:lnTo>
                <a:lnTo>
                  <a:pt x="20769" y="12144"/>
                </a:lnTo>
                <a:lnTo>
                  <a:pt x="20637" y="12034"/>
                </a:lnTo>
                <a:lnTo>
                  <a:pt x="20486" y="11946"/>
                </a:lnTo>
                <a:lnTo>
                  <a:pt x="20297" y="11891"/>
                </a:lnTo>
                <a:lnTo>
                  <a:pt x="20165" y="11846"/>
                </a:lnTo>
                <a:lnTo>
                  <a:pt x="19976" y="11824"/>
                </a:lnTo>
                <a:lnTo>
                  <a:pt x="19806" y="11802"/>
                </a:lnTo>
                <a:lnTo>
                  <a:pt x="19390" y="11824"/>
                </a:lnTo>
                <a:lnTo>
                  <a:pt x="18956" y="11891"/>
                </a:lnTo>
                <a:lnTo>
                  <a:pt x="18503" y="11968"/>
                </a:lnTo>
                <a:lnTo>
                  <a:pt x="17993" y="12078"/>
                </a:lnTo>
                <a:lnTo>
                  <a:pt x="17653" y="12144"/>
                </a:lnTo>
                <a:lnTo>
                  <a:pt x="17332" y="12199"/>
                </a:lnTo>
                <a:lnTo>
                  <a:pt x="17049" y="12221"/>
                </a:lnTo>
                <a:lnTo>
                  <a:pt x="16747" y="12243"/>
                </a:lnTo>
                <a:lnTo>
                  <a:pt x="16464" y="12243"/>
                </a:lnTo>
                <a:lnTo>
                  <a:pt x="16218" y="12243"/>
                </a:lnTo>
                <a:lnTo>
                  <a:pt x="15992" y="12221"/>
                </a:lnTo>
                <a:lnTo>
                  <a:pt x="15746" y="12199"/>
                </a:lnTo>
                <a:lnTo>
                  <a:pt x="15520" y="12155"/>
                </a:lnTo>
                <a:lnTo>
                  <a:pt x="15350" y="12122"/>
                </a:lnTo>
                <a:lnTo>
                  <a:pt x="15161" y="12056"/>
                </a:lnTo>
                <a:lnTo>
                  <a:pt x="14972" y="11990"/>
                </a:lnTo>
                <a:lnTo>
                  <a:pt x="14689" y="11846"/>
                </a:lnTo>
                <a:lnTo>
                  <a:pt x="14444" y="11670"/>
                </a:lnTo>
                <a:lnTo>
                  <a:pt x="14255" y="11483"/>
                </a:lnTo>
                <a:lnTo>
                  <a:pt x="14104" y="11295"/>
                </a:lnTo>
                <a:lnTo>
                  <a:pt x="14028" y="11086"/>
                </a:lnTo>
                <a:lnTo>
                  <a:pt x="13972" y="10888"/>
                </a:lnTo>
                <a:lnTo>
                  <a:pt x="13972" y="10700"/>
                </a:lnTo>
                <a:lnTo>
                  <a:pt x="14009" y="10513"/>
                </a:lnTo>
                <a:lnTo>
                  <a:pt x="14066" y="10359"/>
                </a:lnTo>
                <a:lnTo>
                  <a:pt x="14179" y="10215"/>
                </a:lnTo>
                <a:lnTo>
                  <a:pt x="14406" y="10006"/>
                </a:lnTo>
                <a:lnTo>
                  <a:pt x="14651" y="9830"/>
                </a:lnTo>
                <a:lnTo>
                  <a:pt x="14878" y="9686"/>
                </a:lnTo>
                <a:lnTo>
                  <a:pt x="15123" y="9554"/>
                </a:lnTo>
                <a:lnTo>
                  <a:pt x="15350" y="9477"/>
                </a:lnTo>
                <a:lnTo>
                  <a:pt x="15558" y="9411"/>
                </a:lnTo>
                <a:lnTo>
                  <a:pt x="15803" y="9345"/>
                </a:lnTo>
                <a:lnTo>
                  <a:pt x="16030" y="9323"/>
                </a:lnTo>
                <a:lnTo>
                  <a:pt x="16256" y="9301"/>
                </a:lnTo>
                <a:lnTo>
                  <a:pt x="16464" y="9323"/>
                </a:lnTo>
                <a:lnTo>
                  <a:pt x="16690" y="9345"/>
                </a:lnTo>
                <a:lnTo>
                  <a:pt x="16898" y="9367"/>
                </a:lnTo>
                <a:lnTo>
                  <a:pt x="17332" y="9477"/>
                </a:lnTo>
                <a:lnTo>
                  <a:pt x="17767" y="9598"/>
                </a:lnTo>
                <a:lnTo>
                  <a:pt x="18163" y="9731"/>
                </a:lnTo>
                <a:lnTo>
                  <a:pt x="18597" y="9874"/>
                </a:lnTo>
                <a:lnTo>
                  <a:pt x="18994" y="10006"/>
                </a:lnTo>
                <a:lnTo>
                  <a:pt x="19428" y="10083"/>
                </a:lnTo>
                <a:lnTo>
                  <a:pt x="19617" y="10127"/>
                </a:lnTo>
                <a:lnTo>
                  <a:pt x="19844" y="10149"/>
                </a:lnTo>
                <a:lnTo>
                  <a:pt x="20013" y="10149"/>
                </a:lnTo>
                <a:lnTo>
                  <a:pt x="20240" y="10127"/>
                </a:lnTo>
                <a:lnTo>
                  <a:pt x="20410" y="10105"/>
                </a:lnTo>
                <a:lnTo>
                  <a:pt x="20637" y="10061"/>
                </a:lnTo>
                <a:lnTo>
                  <a:pt x="20844" y="9984"/>
                </a:lnTo>
                <a:lnTo>
                  <a:pt x="21033" y="9896"/>
                </a:lnTo>
                <a:lnTo>
                  <a:pt x="21146" y="9830"/>
                </a:lnTo>
                <a:lnTo>
                  <a:pt x="21203" y="9753"/>
                </a:lnTo>
                <a:lnTo>
                  <a:pt x="21279" y="9642"/>
                </a:lnTo>
                <a:lnTo>
                  <a:pt x="21354" y="9521"/>
                </a:lnTo>
                <a:lnTo>
                  <a:pt x="21430" y="9246"/>
                </a:lnTo>
                <a:lnTo>
                  <a:pt x="21430" y="8904"/>
                </a:lnTo>
                <a:lnTo>
                  <a:pt x="21430" y="8540"/>
                </a:lnTo>
                <a:lnTo>
                  <a:pt x="21392" y="8144"/>
                </a:lnTo>
                <a:lnTo>
                  <a:pt x="21354" y="7714"/>
                </a:lnTo>
                <a:lnTo>
                  <a:pt x="21279" y="7295"/>
                </a:lnTo>
                <a:lnTo>
                  <a:pt x="21146" y="6446"/>
                </a:lnTo>
                <a:lnTo>
                  <a:pt x="20995" y="5686"/>
                </a:lnTo>
                <a:lnTo>
                  <a:pt x="20958" y="5366"/>
                </a:lnTo>
                <a:lnTo>
                  <a:pt x="20958" y="5091"/>
                </a:lnTo>
                <a:lnTo>
                  <a:pt x="20958" y="4860"/>
                </a:lnTo>
                <a:lnTo>
                  <a:pt x="21033" y="4716"/>
                </a:lnTo>
                <a:lnTo>
                  <a:pt x="20637" y="4860"/>
                </a:lnTo>
                <a:lnTo>
                  <a:pt x="20127" y="4992"/>
                </a:lnTo>
                <a:lnTo>
                  <a:pt x="19617" y="5069"/>
                </a:lnTo>
                <a:lnTo>
                  <a:pt x="19032" y="5157"/>
                </a:lnTo>
                <a:lnTo>
                  <a:pt x="18465" y="5201"/>
                </a:lnTo>
                <a:lnTo>
                  <a:pt x="17842" y="5245"/>
                </a:lnTo>
                <a:lnTo>
                  <a:pt x="17219" y="5267"/>
                </a:lnTo>
                <a:lnTo>
                  <a:pt x="16615" y="5267"/>
                </a:lnTo>
                <a:lnTo>
                  <a:pt x="15992" y="5245"/>
                </a:lnTo>
                <a:lnTo>
                  <a:pt x="15369" y="5201"/>
                </a:lnTo>
                <a:lnTo>
                  <a:pt x="14840" y="5157"/>
                </a:lnTo>
                <a:lnTo>
                  <a:pt x="14293" y="5091"/>
                </a:lnTo>
                <a:lnTo>
                  <a:pt x="13783" y="5014"/>
                </a:lnTo>
                <a:lnTo>
                  <a:pt x="13386" y="4926"/>
                </a:lnTo>
                <a:lnTo>
                  <a:pt x="13027" y="4815"/>
                </a:lnTo>
                <a:lnTo>
                  <a:pt x="12725" y="4716"/>
                </a:lnTo>
                <a:lnTo>
                  <a:pt x="12480" y="4606"/>
                </a:lnTo>
                <a:lnTo>
                  <a:pt x="12291" y="4496"/>
                </a:lnTo>
                <a:lnTo>
                  <a:pt x="12197" y="4397"/>
                </a:lnTo>
                <a:lnTo>
                  <a:pt x="12083" y="4286"/>
                </a:lnTo>
                <a:lnTo>
                  <a:pt x="12046" y="4187"/>
                </a:lnTo>
                <a:lnTo>
                  <a:pt x="12008" y="4077"/>
                </a:lnTo>
                <a:lnTo>
                  <a:pt x="12046" y="3967"/>
                </a:lnTo>
                <a:lnTo>
                  <a:pt x="12121" y="3868"/>
                </a:lnTo>
                <a:lnTo>
                  <a:pt x="12197" y="3735"/>
                </a:lnTo>
                <a:lnTo>
                  <a:pt x="12291" y="3614"/>
                </a:lnTo>
                <a:lnTo>
                  <a:pt x="12442" y="3482"/>
                </a:lnTo>
                <a:lnTo>
                  <a:pt x="12631" y="3361"/>
                </a:lnTo>
                <a:lnTo>
                  <a:pt x="13065" y="3085"/>
                </a:lnTo>
                <a:lnTo>
                  <a:pt x="13537" y="2766"/>
                </a:lnTo>
                <a:lnTo>
                  <a:pt x="13783" y="2578"/>
                </a:lnTo>
                <a:lnTo>
                  <a:pt x="13934" y="2380"/>
                </a:lnTo>
                <a:lnTo>
                  <a:pt x="14028" y="2171"/>
                </a:lnTo>
                <a:lnTo>
                  <a:pt x="14104" y="1961"/>
                </a:lnTo>
                <a:lnTo>
                  <a:pt x="14104" y="1730"/>
                </a:lnTo>
                <a:lnTo>
                  <a:pt x="14066" y="1498"/>
                </a:lnTo>
                <a:lnTo>
                  <a:pt x="13972" y="1267"/>
                </a:lnTo>
                <a:lnTo>
                  <a:pt x="13820" y="1057"/>
                </a:lnTo>
                <a:lnTo>
                  <a:pt x="13594" y="837"/>
                </a:lnTo>
                <a:lnTo>
                  <a:pt x="13386" y="628"/>
                </a:lnTo>
                <a:lnTo>
                  <a:pt x="13103" y="462"/>
                </a:lnTo>
                <a:lnTo>
                  <a:pt x="12763" y="308"/>
                </a:lnTo>
                <a:lnTo>
                  <a:pt x="12404" y="187"/>
                </a:lnTo>
                <a:lnTo>
                  <a:pt x="12008" y="77"/>
                </a:lnTo>
                <a:lnTo>
                  <a:pt x="11574" y="33"/>
                </a:lnTo>
                <a:lnTo>
                  <a:pt x="11102" y="11"/>
                </a:lnTo>
                <a:lnTo>
                  <a:pt x="10667" y="11"/>
                </a:lnTo>
                <a:lnTo>
                  <a:pt x="10233" y="77"/>
                </a:lnTo>
                <a:lnTo>
                  <a:pt x="9837" y="187"/>
                </a:lnTo>
                <a:lnTo>
                  <a:pt x="9440" y="286"/>
                </a:lnTo>
                <a:lnTo>
                  <a:pt x="9062" y="462"/>
                </a:lnTo>
                <a:lnTo>
                  <a:pt x="8741" y="628"/>
                </a:lnTo>
                <a:lnTo>
                  <a:pt x="8458" y="815"/>
                </a:lnTo>
                <a:lnTo>
                  <a:pt x="8232" y="1035"/>
                </a:lnTo>
                <a:lnTo>
                  <a:pt x="8062" y="1245"/>
                </a:lnTo>
                <a:lnTo>
                  <a:pt x="7911" y="1476"/>
                </a:lnTo>
                <a:lnTo>
                  <a:pt x="7835" y="1708"/>
                </a:lnTo>
                <a:lnTo>
                  <a:pt x="7797" y="1961"/>
                </a:lnTo>
                <a:lnTo>
                  <a:pt x="7835" y="2193"/>
                </a:lnTo>
                <a:lnTo>
                  <a:pt x="7948" y="2402"/>
                </a:lnTo>
                <a:lnTo>
                  <a:pt x="8062" y="2534"/>
                </a:lnTo>
                <a:lnTo>
                  <a:pt x="8175" y="2644"/>
                </a:lnTo>
                <a:lnTo>
                  <a:pt x="8269" y="2744"/>
                </a:lnTo>
                <a:lnTo>
                  <a:pt x="8420" y="2832"/>
                </a:lnTo>
                <a:lnTo>
                  <a:pt x="8704" y="3019"/>
                </a:lnTo>
                <a:lnTo>
                  <a:pt x="8968" y="3206"/>
                </a:lnTo>
                <a:lnTo>
                  <a:pt x="9138" y="3405"/>
                </a:lnTo>
                <a:lnTo>
                  <a:pt x="9327" y="3570"/>
                </a:lnTo>
                <a:lnTo>
                  <a:pt x="9440" y="3735"/>
                </a:lnTo>
                <a:lnTo>
                  <a:pt x="9516" y="3890"/>
                </a:lnTo>
                <a:lnTo>
                  <a:pt x="9534" y="4033"/>
                </a:lnTo>
                <a:lnTo>
                  <a:pt x="9534" y="4165"/>
                </a:lnTo>
                <a:lnTo>
                  <a:pt x="9516" y="4286"/>
                </a:lnTo>
                <a:lnTo>
                  <a:pt x="9440" y="4397"/>
                </a:lnTo>
                <a:lnTo>
                  <a:pt x="9327" y="4496"/>
                </a:lnTo>
                <a:lnTo>
                  <a:pt x="9176" y="4562"/>
                </a:lnTo>
                <a:lnTo>
                  <a:pt x="9006" y="4628"/>
                </a:lnTo>
                <a:lnTo>
                  <a:pt x="8779" y="4694"/>
                </a:lnTo>
                <a:lnTo>
                  <a:pt x="8534" y="4716"/>
                </a:lnTo>
                <a:lnTo>
                  <a:pt x="8232" y="4716"/>
                </a:lnTo>
                <a:lnTo>
                  <a:pt x="7118" y="4738"/>
                </a:lnTo>
                <a:lnTo>
                  <a:pt x="5947" y="4771"/>
                </a:lnTo>
                <a:lnTo>
                  <a:pt x="4795" y="4815"/>
                </a:lnTo>
                <a:lnTo>
                  <a:pt x="3681" y="4860"/>
                </a:lnTo>
                <a:lnTo>
                  <a:pt x="2662" y="4882"/>
                </a:lnTo>
                <a:lnTo>
                  <a:pt x="1755" y="4882"/>
                </a:lnTo>
                <a:lnTo>
                  <a:pt x="1359" y="4860"/>
                </a:lnTo>
                <a:lnTo>
                  <a:pt x="981" y="4837"/>
                </a:lnTo>
                <a:lnTo>
                  <a:pt x="698" y="4771"/>
                </a:lnTo>
                <a:lnTo>
                  <a:pt x="453" y="4716"/>
                </a:lnTo>
                <a:lnTo>
                  <a:pt x="453" y="5322"/>
                </a:lnTo>
                <a:lnTo>
                  <a:pt x="453" y="6083"/>
                </a:lnTo>
                <a:lnTo>
                  <a:pt x="453" y="6909"/>
                </a:lnTo>
                <a:lnTo>
                  <a:pt x="453" y="7780"/>
                </a:lnTo>
                <a:lnTo>
                  <a:pt x="453" y="8606"/>
                </a:lnTo>
                <a:lnTo>
                  <a:pt x="453" y="9345"/>
                </a:lnTo>
                <a:lnTo>
                  <a:pt x="453" y="9918"/>
                </a:lnTo>
                <a:lnTo>
                  <a:pt x="453" y="10282"/>
                </a:lnTo>
                <a:lnTo>
                  <a:pt x="490" y="10381"/>
                </a:lnTo>
                <a:lnTo>
                  <a:pt x="547" y="10491"/>
                </a:lnTo>
                <a:lnTo>
                  <a:pt x="660" y="10590"/>
                </a:lnTo>
                <a:lnTo>
                  <a:pt x="811" y="10700"/>
                </a:lnTo>
                <a:lnTo>
                  <a:pt x="981" y="10811"/>
                </a:lnTo>
                <a:lnTo>
                  <a:pt x="1208" y="10888"/>
                </a:lnTo>
                <a:lnTo>
                  <a:pt x="1453" y="10954"/>
                </a:lnTo>
                <a:lnTo>
                  <a:pt x="1718" y="11020"/>
                </a:lnTo>
                <a:lnTo>
                  <a:pt x="1963" y="11064"/>
                </a:lnTo>
                <a:lnTo>
                  <a:pt x="2265" y="11086"/>
                </a:lnTo>
                <a:lnTo>
                  <a:pt x="2548" y="11064"/>
                </a:lnTo>
                <a:lnTo>
                  <a:pt x="2794" y="11042"/>
                </a:lnTo>
                <a:lnTo>
                  <a:pt x="3096" y="10976"/>
                </a:lnTo>
                <a:lnTo>
                  <a:pt x="3341" y="10888"/>
                </a:lnTo>
                <a:lnTo>
                  <a:pt x="3606" y="10766"/>
                </a:lnTo>
                <a:lnTo>
                  <a:pt x="3813" y="10590"/>
                </a:lnTo>
                <a:close/>
              </a:path>
            </a:pathLst>
          </a:custGeom>
          <a:solidFill>
            <a:srgbClr val="FFCC99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>
        <p:nvSpPr>
          <p:cNvPr id="11" name="Puzzle4"/>
          <p:cNvSpPr>
            <a:spLocks noEditPoints="1" noChangeArrowheads="1"/>
          </p:cNvSpPr>
          <p:nvPr/>
        </p:nvSpPr>
        <p:spPr bwMode="auto">
          <a:xfrm>
            <a:off x="7429285" y="4656223"/>
            <a:ext cx="974150" cy="1422845"/>
          </a:xfrm>
          <a:custGeom>
            <a:avLst/>
            <a:gdLst>
              <a:gd name="T0" fmla="*/ 8307 w 21600"/>
              <a:gd name="T1" fmla="*/ 11593 h 21600"/>
              <a:gd name="T2" fmla="*/ 453 w 21600"/>
              <a:gd name="T3" fmla="*/ 16938 h 21600"/>
              <a:gd name="T4" fmla="*/ 11500 w 21600"/>
              <a:gd name="T5" fmla="*/ 21600 h 21600"/>
              <a:gd name="T6" fmla="*/ 20920 w 21600"/>
              <a:gd name="T7" fmla="*/ 16751 h 21600"/>
              <a:gd name="T8" fmla="*/ 13972 w 21600"/>
              <a:gd name="T9" fmla="*/ 10888 h 21600"/>
              <a:gd name="T10" fmla="*/ 21033 w 21600"/>
              <a:gd name="T11" fmla="*/ 4716 h 21600"/>
              <a:gd name="T12" fmla="*/ 11102 w 21600"/>
              <a:gd name="T13" fmla="*/ 11 h 21600"/>
              <a:gd name="T14" fmla="*/ 453 w 21600"/>
              <a:gd name="T15" fmla="*/ 4716 h 21600"/>
              <a:gd name="T16" fmla="*/ 2076 w 21600"/>
              <a:gd name="T17" fmla="*/ 5664 h 21600"/>
              <a:gd name="T18" fmla="*/ 20203 w 21600"/>
              <a:gd name="T19" fmla="*/ 1598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3813" y="10590"/>
                </a:moveTo>
                <a:lnTo>
                  <a:pt x="3927" y="10513"/>
                </a:lnTo>
                <a:lnTo>
                  <a:pt x="4078" y="10425"/>
                </a:lnTo>
                <a:lnTo>
                  <a:pt x="4210" y="10359"/>
                </a:lnTo>
                <a:lnTo>
                  <a:pt x="4361" y="10315"/>
                </a:lnTo>
                <a:lnTo>
                  <a:pt x="4682" y="10237"/>
                </a:lnTo>
                <a:lnTo>
                  <a:pt x="5041" y="10193"/>
                </a:lnTo>
                <a:lnTo>
                  <a:pt x="5456" y="10171"/>
                </a:lnTo>
                <a:lnTo>
                  <a:pt x="5853" y="10193"/>
                </a:lnTo>
                <a:lnTo>
                  <a:pt x="6249" y="10260"/>
                </a:lnTo>
                <a:lnTo>
                  <a:pt x="6646" y="10337"/>
                </a:lnTo>
                <a:lnTo>
                  <a:pt x="7004" y="10469"/>
                </a:lnTo>
                <a:lnTo>
                  <a:pt x="7363" y="10612"/>
                </a:lnTo>
                <a:lnTo>
                  <a:pt x="7665" y="10788"/>
                </a:lnTo>
                <a:lnTo>
                  <a:pt x="7911" y="10998"/>
                </a:lnTo>
                <a:lnTo>
                  <a:pt x="8024" y="11097"/>
                </a:lnTo>
                <a:lnTo>
                  <a:pt x="8137" y="11207"/>
                </a:lnTo>
                <a:lnTo>
                  <a:pt x="8194" y="11340"/>
                </a:lnTo>
                <a:lnTo>
                  <a:pt x="8269" y="11461"/>
                </a:lnTo>
                <a:lnTo>
                  <a:pt x="8307" y="11593"/>
                </a:lnTo>
                <a:lnTo>
                  <a:pt x="8307" y="11714"/>
                </a:lnTo>
                <a:lnTo>
                  <a:pt x="8307" y="11868"/>
                </a:lnTo>
                <a:lnTo>
                  <a:pt x="8307" y="12012"/>
                </a:lnTo>
                <a:lnTo>
                  <a:pt x="8194" y="12265"/>
                </a:lnTo>
                <a:lnTo>
                  <a:pt x="8062" y="12519"/>
                </a:lnTo>
                <a:lnTo>
                  <a:pt x="7873" y="12706"/>
                </a:lnTo>
                <a:lnTo>
                  <a:pt x="7627" y="12904"/>
                </a:lnTo>
                <a:lnTo>
                  <a:pt x="7363" y="13048"/>
                </a:lnTo>
                <a:lnTo>
                  <a:pt x="7080" y="13180"/>
                </a:lnTo>
                <a:lnTo>
                  <a:pt x="6759" y="13257"/>
                </a:lnTo>
                <a:lnTo>
                  <a:pt x="6419" y="13345"/>
                </a:lnTo>
                <a:lnTo>
                  <a:pt x="6098" y="13389"/>
                </a:lnTo>
                <a:lnTo>
                  <a:pt x="5739" y="13389"/>
                </a:lnTo>
                <a:lnTo>
                  <a:pt x="5418" y="13389"/>
                </a:lnTo>
                <a:lnTo>
                  <a:pt x="5079" y="13345"/>
                </a:lnTo>
                <a:lnTo>
                  <a:pt x="4758" y="13301"/>
                </a:lnTo>
                <a:lnTo>
                  <a:pt x="4474" y="13213"/>
                </a:lnTo>
                <a:lnTo>
                  <a:pt x="4172" y="13114"/>
                </a:lnTo>
                <a:lnTo>
                  <a:pt x="3965" y="12982"/>
                </a:lnTo>
                <a:lnTo>
                  <a:pt x="3738" y="12838"/>
                </a:lnTo>
                <a:lnTo>
                  <a:pt x="3493" y="12706"/>
                </a:lnTo>
                <a:lnTo>
                  <a:pt x="3228" y="12607"/>
                </a:lnTo>
                <a:lnTo>
                  <a:pt x="2945" y="12519"/>
                </a:lnTo>
                <a:lnTo>
                  <a:pt x="2700" y="12431"/>
                </a:lnTo>
                <a:lnTo>
                  <a:pt x="2397" y="12375"/>
                </a:lnTo>
                <a:lnTo>
                  <a:pt x="2152" y="12331"/>
                </a:lnTo>
                <a:lnTo>
                  <a:pt x="1888" y="12309"/>
                </a:lnTo>
                <a:lnTo>
                  <a:pt x="1642" y="12309"/>
                </a:lnTo>
                <a:lnTo>
                  <a:pt x="1397" y="12331"/>
                </a:lnTo>
                <a:lnTo>
                  <a:pt x="1170" y="12397"/>
                </a:lnTo>
                <a:lnTo>
                  <a:pt x="962" y="12453"/>
                </a:lnTo>
                <a:lnTo>
                  <a:pt x="774" y="12563"/>
                </a:lnTo>
                <a:lnTo>
                  <a:pt x="623" y="12684"/>
                </a:lnTo>
                <a:lnTo>
                  <a:pt x="528" y="12838"/>
                </a:lnTo>
                <a:lnTo>
                  <a:pt x="453" y="13026"/>
                </a:lnTo>
                <a:lnTo>
                  <a:pt x="339" y="13477"/>
                </a:lnTo>
                <a:lnTo>
                  <a:pt x="226" y="13984"/>
                </a:lnTo>
                <a:lnTo>
                  <a:pt x="151" y="14535"/>
                </a:lnTo>
                <a:lnTo>
                  <a:pt x="113" y="15075"/>
                </a:lnTo>
                <a:lnTo>
                  <a:pt x="113" y="15626"/>
                </a:lnTo>
                <a:lnTo>
                  <a:pt x="151" y="16133"/>
                </a:lnTo>
                <a:lnTo>
                  <a:pt x="188" y="16376"/>
                </a:lnTo>
                <a:lnTo>
                  <a:pt x="264" y="16585"/>
                </a:lnTo>
                <a:lnTo>
                  <a:pt x="339" y="16773"/>
                </a:lnTo>
                <a:lnTo>
                  <a:pt x="453" y="16938"/>
                </a:lnTo>
                <a:lnTo>
                  <a:pt x="1095" y="16883"/>
                </a:lnTo>
                <a:lnTo>
                  <a:pt x="1963" y="16795"/>
                </a:lnTo>
                <a:lnTo>
                  <a:pt x="2945" y="16751"/>
                </a:lnTo>
                <a:lnTo>
                  <a:pt x="3965" y="16706"/>
                </a:lnTo>
                <a:lnTo>
                  <a:pt x="5022" y="16684"/>
                </a:lnTo>
                <a:lnTo>
                  <a:pt x="5947" y="16684"/>
                </a:lnTo>
                <a:lnTo>
                  <a:pt x="6759" y="16706"/>
                </a:lnTo>
                <a:lnTo>
                  <a:pt x="7363" y="16751"/>
                </a:lnTo>
                <a:lnTo>
                  <a:pt x="7948" y="16839"/>
                </a:lnTo>
                <a:lnTo>
                  <a:pt x="8458" y="16916"/>
                </a:lnTo>
                <a:lnTo>
                  <a:pt x="8893" y="17026"/>
                </a:lnTo>
                <a:lnTo>
                  <a:pt x="9289" y="17158"/>
                </a:lnTo>
                <a:lnTo>
                  <a:pt x="9572" y="17280"/>
                </a:lnTo>
                <a:lnTo>
                  <a:pt x="9799" y="17412"/>
                </a:lnTo>
                <a:lnTo>
                  <a:pt x="9969" y="17555"/>
                </a:lnTo>
                <a:lnTo>
                  <a:pt x="10120" y="17687"/>
                </a:lnTo>
                <a:lnTo>
                  <a:pt x="10158" y="17831"/>
                </a:lnTo>
                <a:lnTo>
                  <a:pt x="10195" y="17974"/>
                </a:lnTo>
                <a:lnTo>
                  <a:pt x="10158" y="18128"/>
                </a:lnTo>
                <a:lnTo>
                  <a:pt x="10082" y="18271"/>
                </a:lnTo>
                <a:lnTo>
                  <a:pt x="9969" y="18426"/>
                </a:lnTo>
                <a:lnTo>
                  <a:pt x="9837" y="18569"/>
                </a:lnTo>
                <a:lnTo>
                  <a:pt x="9648" y="18701"/>
                </a:lnTo>
                <a:lnTo>
                  <a:pt x="9440" y="18822"/>
                </a:lnTo>
                <a:lnTo>
                  <a:pt x="9213" y="18999"/>
                </a:lnTo>
                <a:lnTo>
                  <a:pt x="9044" y="19186"/>
                </a:lnTo>
                <a:lnTo>
                  <a:pt x="8893" y="19395"/>
                </a:lnTo>
                <a:lnTo>
                  <a:pt x="8817" y="19627"/>
                </a:lnTo>
                <a:lnTo>
                  <a:pt x="8779" y="19858"/>
                </a:lnTo>
                <a:lnTo>
                  <a:pt x="8779" y="20112"/>
                </a:lnTo>
                <a:lnTo>
                  <a:pt x="8855" y="20354"/>
                </a:lnTo>
                <a:lnTo>
                  <a:pt x="8968" y="20586"/>
                </a:lnTo>
                <a:lnTo>
                  <a:pt x="9138" y="20817"/>
                </a:lnTo>
                <a:lnTo>
                  <a:pt x="9365" y="21026"/>
                </a:lnTo>
                <a:lnTo>
                  <a:pt x="9610" y="21192"/>
                </a:lnTo>
                <a:lnTo>
                  <a:pt x="9950" y="21368"/>
                </a:lnTo>
                <a:lnTo>
                  <a:pt x="10120" y="21445"/>
                </a:lnTo>
                <a:lnTo>
                  <a:pt x="10346" y="21511"/>
                </a:lnTo>
                <a:lnTo>
                  <a:pt x="10516" y="21555"/>
                </a:lnTo>
                <a:lnTo>
                  <a:pt x="10743" y="21600"/>
                </a:lnTo>
                <a:lnTo>
                  <a:pt x="10988" y="21644"/>
                </a:lnTo>
                <a:lnTo>
                  <a:pt x="11215" y="21666"/>
                </a:lnTo>
                <a:lnTo>
                  <a:pt x="11498" y="21666"/>
                </a:lnTo>
                <a:lnTo>
                  <a:pt x="11762" y="21666"/>
                </a:lnTo>
                <a:lnTo>
                  <a:pt x="12253" y="21644"/>
                </a:lnTo>
                <a:lnTo>
                  <a:pt x="12763" y="21577"/>
                </a:lnTo>
                <a:lnTo>
                  <a:pt x="13197" y="21467"/>
                </a:lnTo>
                <a:lnTo>
                  <a:pt x="13556" y="21346"/>
                </a:lnTo>
                <a:lnTo>
                  <a:pt x="13896" y="21192"/>
                </a:lnTo>
                <a:lnTo>
                  <a:pt x="14179" y="21026"/>
                </a:lnTo>
                <a:lnTo>
                  <a:pt x="14444" y="20839"/>
                </a:lnTo>
                <a:lnTo>
                  <a:pt x="14576" y="20641"/>
                </a:lnTo>
                <a:lnTo>
                  <a:pt x="14727" y="20431"/>
                </a:lnTo>
                <a:lnTo>
                  <a:pt x="14765" y="20200"/>
                </a:lnTo>
                <a:lnTo>
                  <a:pt x="14802" y="19991"/>
                </a:lnTo>
                <a:lnTo>
                  <a:pt x="14727" y="19759"/>
                </a:lnTo>
                <a:lnTo>
                  <a:pt x="14613" y="19550"/>
                </a:lnTo>
                <a:lnTo>
                  <a:pt x="14444" y="19307"/>
                </a:lnTo>
                <a:lnTo>
                  <a:pt x="14217" y="19098"/>
                </a:lnTo>
                <a:lnTo>
                  <a:pt x="13934" y="18911"/>
                </a:lnTo>
                <a:lnTo>
                  <a:pt x="13669" y="18745"/>
                </a:lnTo>
                <a:lnTo>
                  <a:pt x="13462" y="18547"/>
                </a:lnTo>
                <a:lnTo>
                  <a:pt x="13311" y="18337"/>
                </a:lnTo>
                <a:lnTo>
                  <a:pt x="13197" y="18150"/>
                </a:lnTo>
                <a:lnTo>
                  <a:pt x="13122" y="17941"/>
                </a:lnTo>
                <a:lnTo>
                  <a:pt x="13122" y="17720"/>
                </a:lnTo>
                <a:lnTo>
                  <a:pt x="13122" y="17533"/>
                </a:lnTo>
                <a:lnTo>
                  <a:pt x="13197" y="17346"/>
                </a:lnTo>
                <a:lnTo>
                  <a:pt x="13273" y="17158"/>
                </a:lnTo>
                <a:lnTo>
                  <a:pt x="13386" y="16982"/>
                </a:lnTo>
                <a:lnTo>
                  <a:pt x="13537" y="16839"/>
                </a:lnTo>
                <a:lnTo>
                  <a:pt x="13707" y="16706"/>
                </a:lnTo>
                <a:lnTo>
                  <a:pt x="13896" y="16607"/>
                </a:lnTo>
                <a:lnTo>
                  <a:pt x="14104" y="16519"/>
                </a:lnTo>
                <a:lnTo>
                  <a:pt x="14330" y="16453"/>
                </a:lnTo>
                <a:lnTo>
                  <a:pt x="14538" y="16431"/>
                </a:lnTo>
                <a:lnTo>
                  <a:pt x="14897" y="16453"/>
                </a:lnTo>
                <a:lnTo>
                  <a:pt x="15406" y="16497"/>
                </a:lnTo>
                <a:lnTo>
                  <a:pt x="16105" y="16541"/>
                </a:lnTo>
                <a:lnTo>
                  <a:pt x="16898" y="16607"/>
                </a:lnTo>
                <a:lnTo>
                  <a:pt x="17804" y="16651"/>
                </a:lnTo>
                <a:lnTo>
                  <a:pt x="18786" y="16684"/>
                </a:lnTo>
                <a:lnTo>
                  <a:pt x="19844" y="16728"/>
                </a:lnTo>
                <a:lnTo>
                  <a:pt x="20920" y="16751"/>
                </a:lnTo>
                <a:lnTo>
                  <a:pt x="21109" y="16497"/>
                </a:lnTo>
                <a:lnTo>
                  <a:pt x="21241" y="16222"/>
                </a:lnTo>
                <a:lnTo>
                  <a:pt x="21392" y="15946"/>
                </a:lnTo>
                <a:lnTo>
                  <a:pt x="21467" y="15648"/>
                </a:lnTo>
                <a:lnTo>
                  <a:pt x="21543" y="15351"/>
                </a:lnTo>
                <a:lnTo>
                  <a:pt x="21618" y="15042"/>
                </a:lnTo>
                <a:lnTo>
                  <a:pt x="21618" y="14745"/>
                </a:lnTo>
                <a:lnTo>
                  <a:pt x="21618" y="14447"/>
                </a:lnTo>
                <a:lnTo>
                  <a:pt x="21618" y="14150"/>
                </a:lnTo>
                <a:lnTo>
                  <a:pt x="21581" y="13852"/>
                </a:lnTo>
                <a:lnTo>
                  <a:pt x="21505" y="13577"/>
                </a:lnTo>
                <a:lnTo>
                  <a:pt x="21430" y="13301"/>
                </a:lnTo>
                <a:lnTo>
                  <a:pt x="21354" y="13048"/>
                </a:lnTo>
                <a:lnTo>
                  <a:pt x="21241" y="12816"/>
                </a:lnTo>
                <a:lnTo>
                  <a:pt x="21146" y="12607"/>
                </a:lnTo>
                <a:lnTo>
                  <a:pt x="21033" y="12431"/>
                </a:lnTo>
                <a:lnTo>
                  <a:pt x="20920" y="12265"/>
                </a:lnTo>
                <a:lnTo>
                  <a:pt x="20769" y="12144"/>
                </a:lnTo>
                <a:lnTo>
                  <a:pt x="20637" y="12034"/>
                </a:lnTo>
                <a:lnTo>
                  <a:pt x="20486" y="11946"/>
                </a:lnTo>
                <a:lnTo>
                  <a:pt x="20297" y="11891"/>
                </a:lnTo>
                <a:lnTo>
                  <a:pt x="20165" y="11846"/>
                </a:lnTo>
                <a:lnTo>
                  <a:pt x="19976" y="11824"/>
                </a:lnTo>
                <a:lnTo>
                  <a:pt x="19806" y="11802"/>
                </a:lnTo>
                <a:lnTo>
                  <a:pt x="19390" y="11824"/>
                </a:lnTo>
                <a:lnTo>
                  <a:pt x="18956" y="11891"/>
                </a:lnTo>
                <a:lnTo>
                  <a:pt x="18503" y="11968"/>
                </a:lnTo>
                <a:lnTo>
                  <a:pt x="17993" y="12078"/>
                </a:lnTo>
                <a:lnTo>
                  <a:pt x="17653" y="12144"/>
                </a:lnTo>
                <a:lnTo>
                  <a:pt x="17332" y="12199"/>
                </a:lnTo>
                <a:lnTo>
                  <a:pt x="17049" y="12221"/>
                </a:lnTo>
                <a:lnTo>
                  <a:pt x="16747" y="12243"/>
                </a:lnTo>
                <a:lnTo>
                  <a:pt x="16464" y="12243"/>
                </a:lnTo>
                <a:lnTo>
                  <a:pt x="16218" y="12243"/>
                </a:lnTo>
                <a:lnTo>
                  <a:pt x="15992" y="12221"/>
                </a:lnTo>
                <a:lnTo>
                  <a:pt x="15746" y="12199"/>
                </a:lnTo>
                <a:lnTo>
                  <a:pt x="15520" y="12155"/>
                </a:lnTo>
                <a:lnTo>
                  <a:pt x="15350" y="12122"/>
                </a:lnTo>
                <a:lnTo>
                  <a:pt x="15161" y="12056"/>
                </a:lnTo>
                <a:lnTo>
                  <a:pt x="14972" y="11990"/>
                </a:lnTo>
                <a:lnTo>
                  <a:pt x="14689" y="11846"/>
                </a:lnTo>
                <a:lnTo>
                  <a:pt x="14444" y="11670"/>
                </a:lnTo>
                <a:lnTo>
                  <a:pt x="14255" y="11483"/>
                </a:lnTo>
                <a:lnTo>
                  <a:pt x="14104" y="11295"/>
                </a:lnTo>
                <a:lnTo>
                  <a:pt x="14028" y="11086"/>
                </a:lnTo>
                <a:lnTo>
                  <a:pt x="13972" y="10888"/>
                </a:lnTo>
                <a:lnTo>
                  <a:pt x="13972" y="10700"/>
                </a:lnTo>
                <a:lnTo>
                  <a:pt x="14009" y="10513"/>
                </a:lnTo>
                <a:lnTo>
                  <a:pt x="14066" y="10359"/>
                </a:lnTo>
                <a:lnTo>
                  <a:pt x="14179" y="10215"/>
                </a:lnTo>
                <a:lnTo>
                  <a:pt x="14406" y="10006"/>
                </a:lnTo>
                <a:lnTo>
                  <a:pt x="14651" y="9830"/>
                </a:lnTo>
                <a:lnTo>
                  <a:pt x="14878" y="9686"/>
                </a:lnTo>
                <a:lnTo>
                  <a:pt x="15123" y="9554"/>
                </a:lnTo>
                <a:lnTo>
                  <a:pt x="15350" y="9477"/>
                </a:lnTo>
                <a:lnTo>
                  <a:pt x="15558" y="9411"/>
                </a:lnTo>
                <a:lnTo>
                  <a:pt x="15803" y="9345"/>
                </a:lnTo>
                <a:lnTo>
                  <a:pt x="16030" y="9323"/>
                </a:lnTo>
                <a:lnTo>
                  <a:pt x="16256" y="9301"/>
                </a:lnTo>
                <a:lnTo>
                  <a:pt x="16464" y="9323"/>
                </a:lnTo>
                <a:lnTo>
                  <a:pt x="16690" y="9345"/>
                </a:lnTo>
                <a:lnTo>
                  <a:pt x="16898" y="9367"/>
                </a:lnTo>
                <a:lnTo>
                  <a:pt x="17332" y="9477"/>
                </a:lnTo>
                <a:lnTo>
                  <a:pt x="17767" y="9598"/>
                </a:lnTo>
                <a:lnTo>
                  <a:pt x="18163" y="9731"/>
                </a:lnTo>
                <a:lnTo>
                  <a:pt x="18597" y="9874"/>
                </a:lnTo>
                <a:lnTo>
                  <a:pt x="18994" y="10006"/>
                </a:lnTo>
                <a:lnTo>
                  <a:pt x="19428" y="10083"/>
                </a:lnTo>
                <a:lnTo>
                  <a:pt x="19617" y="10127"/>
                </a:lnTo>
                <a:lnTo>
                  <a:pt x="19844" y="10149"/>
                </a:lnTo>
                <a:lnTo>
                  <a:pt x="20013" y="10149"/>
                </a:lnTo>
                <a:lnTo>
                  <a:pt x="20240" y="10127"/>
                </a:lnTo>
                <a:lnTo>
                  <a:pt x="20410" y="10105"/>
                </a:lnTo>
                <a:lnTo>
                  <a:pt x="20637" y="10061"/>
                </a:lnTo>
                <a:lnTo>
                  <a:pt x="20844" y="9984"/>
                </a:lnTo>
                <a:lnTo>
                  <a:pt x="21033" y="9896"/>
                </a:lnTo>
                <a:lnTo>
                  <a:pt x="21146" y="9830"/>
                </a:lnTo>
                <a:lnTo>
                  <a:pt x="21203" y="9753"/>
                </a:lnTo>
                <a:lnTo>
                  <a:pt x="21279" y="9642"/>
                </a:lnTo>
                <a:lnTo>
                  <a:pt x="21354" y="9521"/>
                </a:lnTo>
                <a:lnTo>
                  <a:pt x="21430" y="9246"/>
                </a:lnTo>
                <a:lnTo>
                  <a:pt x="21430" y="8904"/>
                </a:lnTo>
                <a:lnTo>
                  <a:pt x="21430" y="8540"/>
                </a:lnTo>
                <a:lnTo>
                  <a:pt x="21392" y="8144"/>
                </a:lnTo>
                <a:lnTo>
                  <a:pt x="21354" y="7714"/>
                </a:lnTo>
                <a:lnTo>
                  <a:pt x="21279" y="7295"/>
                </a:lnTo>
                <a:lnTo>
                  <a:pt x="21146" y="6446"/>
                </a:lnTo>
                <a:lnTo>
                  <a:pt x="20995" y="5686"/>
                </a:lnTo>
                <a:lnTo>
                  <a:pt x="20958" y="5366"/>
                </a:lnTo>
                <a:lnTo>
                  <a:pt x="20958" y="5091"/>
                </a:lnTo>
                <a:lnTo>
                  <a:pt x="20958" y="4860"/>
                </a:lnTo>
                <a:lnTo>
                  <a:pt x="21033" y="4716"/>
                </a:lnTo>
                <a:lnTo>
                  <a:pt x="20637" y="4860"/>
                </a:lnTo>
                <a:lnTo>
                  <a:pt x="20127" y="4992"/>
                </a:lnTo>
                <a:lnTo>
                  <a:pt x="19617" y="5069"/>
                </a:lnTo>
                <a:lnTo>
                  <a:pt x="19032" y="5157"/>
                </a:lnTo>
                <a:lnTo>
                  <a:pt x="18465" y="5201"/>
                </a:lnTo>
                <a:lnTo>
                  <a:pt x="17842" y="5245"/>
                </a:lnTo>
                <a:lnTo>
                  <a:pt x="17219" y="5267"/>
                </a:lnTo>
                <a:lnTo>
                  <a:pt x="16615" y="5267"/>
                </a:lnTo>
                <a:lnTo>
                  <a:pt x="15992" y="5245"/>
                </a:lnTo>
                <a:lnTo>
                  <a:pt x="15369" y="5201"/>
                </a:lnTo>
                <a:lnTo>
                  <a:pt x="14840" y="5157"/>
                </a:lnTo>
                <a:lnTo>
                  <a:pt x="14293" y="5091"/>
                </a:lnTo>
                <a:lnTo>
                  <a:pt x="13783" y="5014"/>
                </a:lnTo>
                <a:lnTo>
                  <a:pt x="13386" y="4926"/>
                </a:lnTo>
                <a:lnTo>
                  <a:pt x="13027" y="4815"/>
                </a:lnTo>
                <a:lnTo>
                  <a:pt x="12725" y="4716"/>
                </a:lnTo>
                <a:lnTo>
                  <a:pt x="12480" y="4606"/>
                </a:lnTo>
                <a:lnTo>
                  <a:pt x="12291" y="4496"/>
                </a:lnTo>
                <a:lnTo>
                  <a:pt x="12197" y="4397"/>
                </a:lnTo>
                <a:lnTo>
                  <a:pt x="12083" y="4286"/>
                </a:lnTo>
                <a:lnTo>
                  <a:pt x="12046" y="4187"/>
                </a:lnTo>
                <a:lnTo>
                  <a:pt x="12008" y="4077"/>
                </a:lnTo>
                <a:lnTo>
                  <a:pt x="12046" y="3967"/>
                </a:lnTo>
                <a:lnTo>
                  <a:pt x="12121" y="3868"/>
                </a:lnTo>
                <a:lnTo>
                  <a:pt x="12197" y="3735"/>
                </a:lnTo>
                <a:lnTo>
                  <a:pt x="12291" y="3614"/>
                </a:lnTo>
                <a:lnTo>
                  <a:pt x="12442" y="3482"/>
                </a:lnTo>
                <a:lnTo>
                  <a:pt x="12631" y="3361"/>
                </a:lnTo>
                <a:lnTo>
                  <a:pt x="13065" y="3085"/>
                </a:lnTo>
                <a:lnTo>
                  <a:pt x="13537" y="2766"/>
                </a:lnTo>
                <a:lnTo>
                  <a:pt x="13783" y="2578"/>
                </a:lnTo>
                <a:lnTo>
                  <a:pt x="13934" y="2380"/>
                </a:lnTo>
                <a:lnTo>
                  <a:pt x="14028" y="2171"/>
                </a:lnTo>
                <a:lnTo>
                  <a:pt x="14104" y="1961"/>
                </a:lnTo>
                <a:lnTo>
                  <a:pt x="14104" y="1730"/>
                </a:lnTo>
                <a:lnTo>
                  <a:pt x="14066" y="1498"/>
                </a:lnTo>
                <a:lnTo>
                  <a:pt x="13972" y="1267"/>
                </a:lnTo>
                <a:lnTo>
                  <a:pt x="13820" y="1057"/>
                </a:lnTo>
                <a:lnTo>
                  <a:pt x="13594" y="837"/>
                </a:lnTo>
                <a:lnTo>
                  <a:pt x="13386" y="628"/>
                </a:lnTo>
                <a:lnTo>
                  <a:pt x="13103" y="462"/>
                </a:lnTo>
                <a:lnTo>
                  <a:pt x="12763" y="308"/>
                </a:lnTo>
                <a:lnTo>
                  <a:pt x="12404" y="187"/>
                </a:lnTo>
                <a:lnTo>
                  <a:pt x="12008" y="77"/>
                </a:lnTo>
                <a:lnTo>
                  <a:pt x="11574" y="33"/>
                </a:lnTo>
                <a:lnTo>
                  <a:pt x="11102" y="11"/>
                </a:lnTo>
                <a:lnTo>
                  <a:pt x="10667" y="11"/>
                </a:lnTo>
                <a:lnTo>
                  <a:pt x="10233" y="77"/>
                </a:lnTo>
                <a:lnTo>
                  <a:pt x="9837" y="187"/>
                </a:lnTo>
                <a:lnTo>
                  <a:pt x="9440" y="286"/>
                </a:lnTo>
                <a:lnTo>
                  <a:pt x="9062" y="462"/>
                </a:lnTo>
                <a:lnTo>
                  <a:pt x="8741" y="628"/>
                </a:lnTo>
                <a:lnTo>
                  <a:pt x="8458" y="815"/>
                </a:lnTo>
                <a:lnTo>
                  <a:pt x="8232" y="1035"/>
                </a:lnTo>
                <a:lnTo>
                  <a:pt x="8062" y="1245"/>
                </a:lnTo>
                <a:lnTo>
                  <a:pt x="7911" y="1476"/>
                </a:lnTo>
                <a:lnTo>
                  <a:pt x="7835" y="1708"/>
                </a:lnTo>
                <a:lnTo>
                  <a:pt x="7797" y="1961"/>
                </a:lnTo>
                <a:lnTo>
                  <a:pt x="7835" y="2193"/>
                </a:lnTo>
                <a:lnTo>
                  <a:pt x="7948" y="2402"/>
                </a:lnTo>
                <a:lnTo>
                  <a:pt x="8062" y="2534"/>
                </a:lnTo>
                <a:lnTo>
                  <a:pt x="8175" y="2644"/>
                </a:lnTo>
                <a:lnTo>
                  <a:pt x="8269" y="2744"/>
                </a:lnTo>
                <a:lnTo>
                  <a:pt x="8420" y="2832"/>
                </a:lnTo>
                <a:lnTo>
                  <a:pt x="8704" y="3019"/>
                </a:lnTo>
                <a:lnTo>
                  <a:pt x="8968" y="3206"/>
                </a:lnTo>
                <a:lnTo>
                  <a:pt x="9138" y="3405"/>
                </a:lnTo>
                <a:lnTo>
                  <a:pt x="9327" y="3570"/>
                </a:lnTo>
                <a:lnTo>
                  <a:pt x="9440" y="3735"/>
                </a:lnTo>
                <a:lnTo>
                  <a:pt x="9516" y="3890"/>
                </a:lnTo>
                <a:lnTo>
                  <a:pt x="9534" y="4033"/>
                </a:lnTo>
                <a:lnTo>
                  <a:pt x="9534" y="4165"/>
                </a:lnTo>
                <a:lnTo>
                  <a:pt x="9516" y="4286"/>
                </a:lnTo>
                <a:lnTo>
                  <a:pt x="9440" y="4397"/>
                </a:lnTo>
                <a:lnTo>
                  <a:pt x="9327" y="4496"/>
                </a:lnTo>
                <a:lnTo>
                  <a:pt x="9176" y="4562"/>
                </a:lnTo>
                <a:lnTo>
                  <a:pt x="9006" y="4628"/>
                </a:lnTo>
                <a:lnTo>
                  <a:pt x="8779" y="4694"/>
                </a:lnTo>
                <a:lnTo>
                  <a:pt x="8534" y="4716"/>
                </a:lnTo>
                <a:lnTo>
                  <a:pt x="8232" y="4716"/>
                </a:lnTo>
                <a:lnTo>
                  <a:pt x="7118" y="4738"/>
                </a:lnTo>
                <a:lnTo>
                  <a:pt x="5947" y="4771"/>
                </a:lnTo>
                <a:lnTo>
                  <a:pt x="4795" y="4815"/>
                </a:lnTo>
                <a:lnTo>
                  <a:pt x="3681" y="4860"/>
                </a:lnTo>
                <a:lnTo>
                  <a:pt x="2662" y="4882"/>
                </a:lnTo>
                <a:lnTo>
                  <a:pt x="1755" y="4882"/>
                </a:lnTo>
                <a:lnTo>
                  <a:pt x="1359" y="4860"/>
                </a:lnTo>
                <a:lnTo>
                  <a:pt x="981" y="4837"/>
                </a:lnTo>
                <a:lnTo>
                  <a:pt x="698" y="4771"/>
                </a:lnTo>
                <a:lnTo>
                  <a:pt x="453" y="4716"/>
                </a:lnTo>
                <a:lnTo>
                  <a:pt x="453" y="5322"/>
                </a:lnTo>
                <a:lnTo>
                  <a:pt x="453" y="6083"/>
                </a:lnTo>
                <a:lnTo>
                  <a:pt x="453" y="6909"/>
                </a:lnTo>
                <a:lnTo>
                  <a:pt x="453" y="7780"/>
                </a:lnTo>
                <a:lnTo>
                  <a:pt x="453" y="8606"/>
                </a:lnTo>
                <a:lnTo>
                  <a:pt x="453" y="9345"/>
                </a:lnTo>
                <a:lnTo>
                  <a:pt x="453" y="9918"/>
                </a:lnTo>
                <a:lnTo>
                  <a:pt x="453" y="10282"/>
                </a:lnTo>
                <a:lnTo>
                  <a:pt x="490" y="10381"/>
                </a:lnTo>
                <a:lnTo>
                  <a:pt x="547" y="10491"/>
                </a:lnTo>
                <a:lnTo>
                  <a:pt x="660" y="10590"/>
                </a:lnTo>
                <a:lnTo>
                  <a:pt x="811" y="10700"/>
                </a:lnTo>
                <a:lnTo>
                  <a:pt x="981" y="10811"/>
                </a:lnTo>
                <a:lnTo>
                  <a:pt x="1208" y="10888"/>
                </a:lnTo>
                <a:lnTo>
                  <a:pt x="1453" y="10954"/>
                </a:lnTo>
                <a:lnTo>
                  <a:pt x="1718" y="11020"/>
                </a:lnTo>
                <a:lnTo>
                  <a:pt x="1963" y="11064"/>
                </a:lnTo>
                <a:lnTo>
                  <a:pt x="2265" y="11086"/>
                </a:lnTo>
                <a:lnTo>
                  <a:pt x="2548" y="11064"/>
                </a:lnTo>
                <a:lnTo>
                  <a:pt x="2794" y="11042"/>
                </a:lnTo>
                <a:lnTo>
                  <a:pt x="3096" y="10976"/>
                </a:lnTo>
                <a:lnTo>
                  <a:pt x="3341" y="10888"/>
                </a:lnTo>
                <a:lnTo>
                  <a:pt x="3606" y="10766"/>
                </a:lnTo>
                <a:lnTo>
                  <a:pt x="3813" y="10590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>
        <p:nvSpPr>
          <p:cNvPr id="2" name="Frame 1"/>
          <p:cNvSpPr/>
          <p:nvPr/>
        </p:nvSpPr>
        <p:spPr>
          <a:xfrm>
            <a:off x="3230310" y="368519"/>
            <a:ext cx="5725683" cy="5848288"/>
          </a:xfrm>
          <a:prstGeom prst="frame">
            <a:avLst>
              <a:gd name="adj1" fmla="val 16290"/>
            </a:avLst>
          </a:prstGeom>
          <a:solidFill>
            <a:srgbClr val="C00000"/>
          </a:solidFill>
          <a:ln w="6350">
            <a:solidFill>
              <a:srgbClr val="FFC000"/>
            </a:solidFill>
          </a:ln>
          <a:scene3d>
            <a:camera prst="orthographicFront"/>
            <a:lightRig rig="threePt" dir="t"/>
          </a:scene3d>
          <a:sp3d>
            <a:bevelT w="114300" prst="hardEdg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3" name="Rectangle 2"/>
          <p:cNvSpPr/>
          <p:nvPr/>
        </p:nvSpPr>
        <p:spPr>
          <a:xfrm>
            <a:off x="4144710" y="1305320"/>
            <a:ext cx="3862699" cy="3992931"/>
          </a:xfrm>
          <a:prstGeom prst="rect">
            <a:avLst/>
          </a:prstGeom>
          <a:noFill/>
          <a:ln w="635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Rectangle 3"/>
          <p:cNvSpPr/>
          <p:nvPr/>
        </p:nvSpPr>
        <p:spPr>
          <a:xfrm>
            <a:off x="7964581" y="4836291"/>
            <a:ext cx="40746" cy="240517"/>
          </a:xfrm>
          <a:prstGeom prst="rect">
            <a:avLst/>
          </a:prstGeom>
          <a:solidFill>
            <a:schemeClr val="bg1"/>
          </a:solidFill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0" name="Rectangle 49"/>
          <p:cNvSpPr/>
          <p:nvPr/>
        </p:nvSpPr>
        <p:spPr>
          <a:xfrm>
            <a:off x="7962384" y="1666962"/>
            <a:ext cx="40746" cy="240517"/>
          </a:xfrm>
          <a:prstGeom prst="rect">
            <a:avLst/>
          </a:prstGeom>
          <a:solidFill>
            <a:srgbClr val="FFCC99"/>
          </a:solidFill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1" name="Rectangle 50"/>
          <p:cNvSpPr/>
          <p:nvPr/>
        </p:nvSpPr>
        <p:spPr>
          <a:xfrm>
            <a:off x="7965909" y="3260288"/>
            <a:ext cx="40746" cy="240517"/>
          </a:xfrm>
          <a:prstGeom prst="rect">
            <a:avLst/>
          </a:prstGeom>
          <a:solidFill>
            <a:srgbClr val="FFCC99"/>
          </a:solidFill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71" name="Picture 70">
            <a:hlinkClick r:id="rId2" action="ppaction://hlinksldjump"/>
          </p:cNvPr>
          <p:cNvPicPr>
            <a:picLocks noChangeAspect="1"/>
          </p:cNvPicPr>
          <p:nvPr/>
        </p:nvPicPr>
        <p:blipFill rotWithShape="1">
          <a:blip r:embed="rId3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905" b="100000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 rot="1546026">
            <a:off x="7756880" y="5351612"/>
            <a:ext cx="1153683" cy="1401512"/>
          </a:xfrm>
          <a:prstGeom prst="rect">
            <a:avLst/>
          </a:prstGeom>
          <a:ln>
            <a:noFill/>
          </a:ln>
        </p:spPr>
      </p:pic>
      <p:pic>
        <p:nvPicPr>
          <p:cNvPr id="81" name="Picture 80"/>
          <p:cNvPicPr>
            <a:picLocks noChangeAspect="1"/>
          </p:cNvPicPr>
          <p:nvPr/>
        </p:nvPicPr>
        <p:blipFill rotWithShape="1">
          <a:blip r:embed="rId5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2410" b="98394" l="3409" r="96591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 rot="19817857">
            <a:off x="2448651" y="-51140"/>
            <a:ext cx="1119499" cy="1580973"/>
          </a:xfrm>
          <a:prstGeom prst="rect">
            <a:avLst/>
          </a:prstGeom>
        </p:spPr>
      </p:pic>
      <p:sp>
        <p:nvSpPr>
          <p:cNvPr id="87" name="Rectangle: Rounded Corners 86">
            <a:hlinkClick r:id="rId7" action="ppaction://hlinksldjump"/>
          </p:cNvPr>
          <p:cNvSpPr/>
          <p:nvPr/>
        </p:nvSpPr>
        <p:spPr>
          <a:xfrm rot="1128601">
            <a:off x="-124464" y="2217826"/>
            <a:ext cx="973832" cy="559269"/>
          </a:xfrm>
          <a:prstGeom prst="round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0" name="Rectangle: Rounded Corners 89">
            <a:hlinkClick r:id="rId8" action="ppaction://hlinksldjump"/>
          </p:cNvPr>
          <p:cNvSpPr/>
          <p:nvPr/>
        </p:nvSpPr>
        <p:spPr>
          <a:xfrm rot="19504128">
            <a:off x="2553802" y="126862"/>
            <a:ext cx="973832" cy="1299304"/>
          </a:xfrm>
          <a:prstGeom prst="round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114" name="Picture 113"/>
          <p:cNvPicPr>
            <a:picLocks noChangeAspect="1"/>
          </p:cNvPicPr>
          <p:nvPr/>
        </p:nvPicPr>
        <p:blipFill>
          <a:blip r:embed="rId9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10">
                    <a14:imgEffect>
                      <a14:backgroundRemoval t="9402" b="100000" l="8257" r="100000">
                        <a14:foregroundMark x1="93578" y1="41026" x2="94495" y2="51282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7390930" y="4599902"/>
            <a:ext cx="664522" cy="713294"/>
          </a:xfrm>
          <a:prstGeom prst="rect">
            <a:avLst/>
          </a:prstGeom>
        </p:spPr>
      </p:pic>
      <p:sp>
        <p:nvSpPr>
          <p:cNvPr id="117" name="Rectangle 116"/>
          <p:cNvSpPr/>
          <p:nvPr/>
        </p:nvSpPr>
        <p:spPr>
          <a:xfrm rot="5400000">
            <a:off x="4409012" y="5127271"/>
            <a:ext cx="40746" cy="240517"/>
          </a:xfrm>
          <a:prstGeom prst="rect">
            <a:avLst/>
          </a:prstGeom>
          <a:solidFill>
            <a:schemeClr val="bg1"/>
          </a:solidFill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85" name="Picture 84"/>
          <p:cNvPicPr>
            <a:picLocks noChangeAspect="1"/>
          </p:cNvPicPr>
          <p:nvPr/>
        </p:nvPicPr>
        <p:blipFill rotWithShape="1">
          <a:blip r:embed="rId11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12">
                    <a14:imgEffect>
                      <a14:backgroundRemoval t="0" b="100000" l="0" r="88542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4185114" y="4580197"/>
            <a:ext cx="612397" cy="713064"/>
          </a:xfrm>
          <a:prstGeom prst="rect">
            <a:avLst/>
          </a:prstGeom>
        </p:spPr>
      </p:pic>
      <p:pic>
        <p:nvPicPr>
          <p:cNvPr id="88" name="Picture 87"/>
          <p:cNvPicPr>
            <a:picLocks noChangeAspect="1"/>
          </p:cNvPicPr>
          <p:nvPr/>
        </p:nvPicPr>
        <p:blipFill rotWithShape="1">
          <a:blip r:embed="rId13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backgroundRemoval t="8257" b="100000" l="1765" r="97647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6465890" y="4598321"/>
            <a:ext cx="1076770" cy="692209"/>
          </a:xfrm>
          <a:prstGeom prst="rect">
            <a:avLst/>
          </a:prstGeom>
        </p:spPr>
      </p:pic>
      <p:pic>
        <p:nvPicPr>
          <p:cNvPr id="89" name="Picture 88"/>
          <p:cNvPicPr>
            <a:picLocks noChangeAspect="1"/>
          </p:cNvPicPr>
          <p:nvPr/>
        </p:nvPicPr>
        <p:blipFill rotWithShape="1">
          <a:blip r:embed="rId15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16">
                    <a14:imgEffect>
                      <a14:backgroundRemoval t="0" b="98901" l="0" r="97279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4182341" y="1329762"/>
            <a:ext cx="931178" cy="575801"/>
          </a:xfrm>
          <a:prstGeom prst="rect">
            <a:avLst/>
          </a:prstGeom>
        </p:spPr>
      </p:pic>
      <p:sp>
        <p:nvSpPr>
          <p:cNvPr id="91" name="Rectangle 90"/>
          <p:cNvSpPr/>
          <p:nvPr/>
        </p:nvSpPr>
        <p:spPr>
          <a:xfrm>
            <a:off x="4172163" y="2563389"/>
            <a:ext cx="40746" cy="240517"/>
          </a:xfrm>
          <a:prstGeom prst="rect">
            <a:avLst/>
          </a:prstGeom>
          <a:solidFill>
            <a:srgbClr val="FFCC99"/>
          </a:solidFill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2" name="Rectangle 91"/>
          <p:cNvSpPr/>
          <p:nvPr/>
        </p:nvSpPr>
        <p:spPr>
          <a:xfrm>
            <a:off x="4174251" y="4131227"/>
            <a:ext cx="40746" cy="240517"/>
          </a:xfrm>
          <a:prstGeom prst="rect">
            <a:avLst/>
          </a:prstGeom>
          <a:solidFill>
            <a:schemeClr val="bg1"/>
          </a:solidFill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93" name="Picture 92"/>
          <p:cNvPicPr>
            <a:picLocks noChangeAspect="1"/>
          </p:cNvPicPr>
          <p:nvPr/>
        </p:nvPicPr>
        <p:blipFill>
          <a:blip r:embed="rId17">
            <a:extLst>
              <a:ext uri="{BEBA8EAE-BF5A-486C-A8C5-ECC9F3942E4B}">
                <a14:imgProps xmlns:a14="http://schemas.microsoft.com/office/drawing/2010/main">
                  <a14:imgLayer r:embed="rId18">
                    <a14:imgEffect>
                      <a14:backgroundRemoval t="1158" b="97297" l="7143" r="100000">
                        <a14:foregroundMark x1="95536" y1="6564" x2="97321" y2="46718"/>
                        <a14:backgroundMark x1="14286" y1="3861" x2="63393" y2="20463"/>
                        <a14:backgroundMark x1="12500" y1="25097" x2="7143" y2="53668"/>
                        <a14:backgroundMark x1="15179" y1="52510" x2="57143" y2="54440"/>
                        <a14:backgroundMark x1="11607" y1="58687" x2="9821" y2="80695"/>
                        <a14:backgroundMark x1="14286" y1="79537" x2="66071" y2="94595"/>
                        <a14:backgroundMark x1="87500" y1="2317" x2="97321" y2="3861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7357709" y="2975370"/>
            <a:ext cx="682811" cy="1579001"/>
          </a:xfrm>
          <a:prstGeom prst="rect">
            <a:avLst/>
          </a:prstGeom>
        </p:spPr>
      </p:pic>
      <p:pic>
        <p:nvPicPr>
          <p:cNvPr id="94" name="Picture 93"/>
          <p:cNvPicPr>
            <a:picLocks noChangeAspect="1"/>
          </p:cNvPicPr>
          <p:nvPr/>
        </p:nvPicPr>
        <p:blipFill>
          <a:blip r:embed="rId19">
            <a:extLst>
              <a:ext uri="{BEBA8EAE-BF5A-486C-A8C5-ECC9F3942E4B}">
                <a14:imgProps xmlns:a14="http://schemas.microsoft.com/office/drawing/2010/main">
                  <a14:imgLayer r:embed="rId20">
                    <a14:imgEffect>
                      <a14:backgroundRemoval t="2344" b="98438" l="9091" r="10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3981451" y="1417081"/>
            <a:ext cx="804742" cy="1560711"/>
          </a:xfrm>
          <a:prstGeom prst="rect">
            <a:avLst/>
          </a:prstGeom>
        </p:spPr>
      </p:pic>
      <p:pic>
        <p:nvPicPr>
          <p:cNvPr id="95" name="Picture 94">
            <a:hlinkClick r:id="rId21" action="ppaction://hlinksldjump"/>
          </p:cNvPr>
          <p:cNvPicPr>
            <a:picLocks noChangeAspect="1"/>
          </p:cNvPicPr>
          <p:nvPr/>
        </p:nvPicPr>
        <p:blipFill rotWithShape="1">
          <a:blip r:embed="rId2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23">
                    <a14:imgEffect>
                      <a14:backgroundRemoval t="0" b="100000" l="400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4576444" y="4590415"/>
            <a:ext cx="1110953" cy="717847"/>
          </a:xfrm>
          <a:prstGeom prst="rect">
            <a:avLst/>
          </a:prstGeom>
          <a:ln>
            <a:noFill/>
          </a:ln>
        </p:spPr>
      </p:pic>
      <p:pic>
        <p:nvPicPr>
          <p:cNvPr id="83" name="Picture 82"/>
          <p:cNvPicPr>
            <a:picLocks noChangeAspect="1"/>
          </p:cNvPicPr>
          <p:nvPr/>
        </p:nvPicPr>
        <p:blipFill>
          <a:blip r:embed="rId24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25">
                    <a14:imgEffect>
                      <a14:backgroundRemoval t="0" b="96117" l="107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585809" y="1263722"/>
            <a:ext cx="1140051" cy="627942"/>
          </a:xfrm>
          <a:prstGeom prst="rect">
            <a:avLst/>
          </a:prstGeom>
        </p:spPr>
      </p:pic>
      <p:pic>
        <p:nvPicPr>
          <p:cNvPr id="75" name="Picture 74"/>
          <p:cNvPicPr>
            <a:picLocks noChangeAspect="1"/>
          </p:cNvPicPr>
          <p:nvPr/>
        </p:nvPicPr>
        <p:blipFill rotWithShape="1">
          <a:blip r:embed="rId26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27">
                    <a14:imgEffect>
                      <a14:backgroundRemoval t="3586" b="99602" l="0" r="89216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4189423" y="2973570"/>
            <a:ext cx="645953" cy="1593908"/>
          </a:xfrm>
          <a:prstGeom prst="rect">
            <a:avLst/>
          </a:prstGeom>
        </p:spPr>
      </p:pic>
      <p:pic>
        <p:nvPicPr>
          <p:cNvPr id="98" name="Picture 97"/>
          <p:cNvPicPr>
            <a:picLocks noChangeAspect="1"/>
          </p:cNvPicPr>
          <p:nvPr/>
        </p:nvPicPr>
        <p:blipFill rotWithShape="1">
          <a:blip r:embed="rId28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29">
                    <a14:imgEffect>
                      <a14:backgroundRemoval t="0" b="93617" l="1053" r="98246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5180582" y="1304391"/>
            <a:ext cx="1811708" cy="598206"/>
          </a:xfrm>
          <a:prstGeom prst="rect">
            <a:avLst/>
          </a:prstGeom>
        </p:spPr>
      </p:pic>
      <p:pic>
        <p:nvPicPr>
          <p:cNvPr id="82" name="Picture 81"/>
          <p:cNvPicPr>
            <a:picLocks noChangeAspect="1"/>
          </p:cNvPicPr>
          <p:nvPr/>
        </p:nvPicPr>
        <p:blipFill rotWithShape="1">
          <a:blip r:embed="rId30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31">
                    <a14:imgEffect>
                      <a14:backgroundRemoval t="0" b="100000" l="2548" r="100000">
                        <a14:foregroundMark x1="96178" y1="17073" x2="95541" y2="36585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7027684" y="1308712"/>
            <a:ext cx="999859" cy="518992"/>
          </a:xfrm>
          <a:prstGeom prst="rect">
            <a:avLst/>
          </a:prstGeom>
        </p:spPr>
      </p:pic>
      <p:pic>
        <p:nvPicPr>
          <p:cNvPr id="99" name="Picture 98"/>
          <p:cNvPicPr>
            <a:picLocks noChangeAspect="1"/>
          </p:cNvPicPr>
          <p:nvPr/>
        </p:nvPicPr>
        <p:blipFill>
          <a:blip r:embed="rId32"/>
          <a:stretch>
            <a:fillRect/>
          </a:stretch>
        </p:blipFill>
        <p:spPr>
          <a:xfrm>
            <a:off x="7367247" y="1422751"/>
            <a:ext cx="658425" cy="1585097"/>
          </a:xfrm>
          <a:prstGeom prst="rect">
            <a:avLst/>
          </a:prstGeom>
        </p:spPr>
      </p:pic>
      <p:pic>
        <p:nvPicPr>
          <p:cNvPr id="100" name="Picture 99"/>
          <p:cNvPicPr>
            <a:picLocks noChangeAspect="1"/>
          </p:cNvPicPr>
          <p:nvPr/>
        </p:nvPicPr>
        <p:blipFill>
          <a:blip r:embed="rId33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34">
                    <a14:imgEffect>
                      <a14:backgroundRemoval t="3247" b="98052" l="3659" r="96951">
                        <a14:foregroundMark x1="19512" y1="96104" x2="50000" y2="98052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4109171" y="4067167"/>
            <a:ext cx="999831" cy="938865"/>
          </a:xfrm>
          <a:prstGeom prst="rect">
            <a:avLst/>
          </a:prstGeom>
          <a:ln>
            <a:noFill/>
          </a:ln>
        </p:spPr>
      </p:pic>
      <p:pic>
        <p:nvPicPr>
          <p:cNvPr id="86" name="Picture 85"/>
          <p:cNvPicPr>
            <a:picLocks noChangeAspect="1"/>
          </p:cNvPicPr>
          <p:nvPr/>
        </p:nvPicPr>
        <p:blipFill rotWithShape="1">
          <a:blip r:embed="rId35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36">
                    <a14:imgEffect>
                      <a14:backgroundRemoval t="8772" b="100000" l="6667" r="95556">
                        <a14:foregroundMark x1="69444" y1="94737" x2="80556" y2="96491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5466201" y="4568499"/>
            <a:ext cx="1145137" cy="726393"/>
          </a:xfrm>
          <a:prstGeom prst="rect">
            <a:avLst/>
          </a:prstGeom>
        </p:spPr>
      </p:pic>
      <p:pic>
        <p:nvPicPr>
          <p:cNvPr id="97" name="Picture 96"/>
          <p:cNvPicPr>
            <a:picLocks noChangeAspect="1"/>
          </p:cNvPicPr>
          <p:nvPr/>
        </p:nvPicPr>
        <p:blipFill rotWithShape="1">
          <a:blip r:embed="rId37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38">
                    <a14:imgEffect>
                      <a14:backgroundRemoval t="3822" b="92357" l="1242" r="100000">
                        <a14:foregroundMark x1="54037" y1="89809" x2="49689" y2="89809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7042965" y="4081167"/>
            <a:ext cx="1025496" cy="999858"/>
          </a:xfrm>
          <a:prstGeom prst="rect">
            <a:avLst/>
          </a:prstGeom>
        </p:spPr>
      </p:pic>
      <p:pic>
        <p:nvPicPr>
          <p:cNvPr id="102" name="Picture 101"/>
          <p:cNvPicPr>
            <a:picLocks noChangeAspect="1"/>
          </p:cNvPicPr>
          <p:nvPr/>
        </p:nvPicPr>
        <p:blipFill rotWithShape="1">
          <a:blip r:embed="rId39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40">
                    <a14:imgEffect>
                      <a14:backgroundRemoval t="55505" b="95872" l="0" r="93956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t="55549"/>
          <a:stretch/>
        </p:blipFill>
        <p:spPr>
          <a:xfrm>
            <a:off x="6464639" y="1288122"/>
            <a:ext cx="1153683" cy="615393"/>
          </a:xfrm>
          <a:prstGeom prst="rect">
            <a:avLst/>
          </a:prstGeom>
        </p:spPr>
      </p:pic>
      <p:pic>
        <p:nvPicPr>
          <p:cNvPr id="103" name="Picture 102"/>
          <p:cNvPicPr>
            <a:picLocks noChangeAspect="1"/>
          </p:cNvPicPr>
          <p:nvPr/>
        </p:nvPicPr>
        <p:blipFill>
          <a:blip r:embed="rId41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42">
                    <a14:imgEffect>
                      <a14:backgroundRemoval t="4070" b="100000" l="0" r="9625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4129867" y="2455241"/>
            <a:ext cx="975445" cy="1048603"/>
          </a:xfrm>
          <a:prstGeom prst="rect">
            <a:avLst/>
          </a:prstGeom>
        </p:spPr>
      </p:pic>
      <p:pic>
        <p:nvPicPr>
          <p:cNvPr id="84" name="Picture 83"/>
          <p:cNvPicPr>
            <a:picLocks noChangeAspect="1"/>
          </p:cNvPicPr>
          <p:nvPr/>
        </p:nvPicPr>
        <p:blipFill rotWithShape="1">
          <a:blip r:embed="rId43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44">
                    <a14:imgEffect>
                      <a14:backgroundRemoval t="990" b="97030" l="1439" r="98201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6176918" y="1410188"/>
            <a:ext cx="1768979" cy="1281869"/>
          </a:xfrm>
          <a:prstGeom prst="rect">
            <a:avLst/>
          </a:prstGeom>
        </p:spPr>
      </p:pic>
      <p:pic>
        <p:nvPicPr>
          <p:cNvPr id="76" name="Picture 75"/>
          <p:cNvPicPr>
            <a:picLocks noChangeAspect="1"/>
          </p:cNvPicPr>
          <p:nvPr/>
        </p:nvPicPr>
        <p:blipFill rotWithShape="1">
          <a:blip r:embed="rId45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46">
                    <a14:imgEffect>
                      <a14:backgroundRemoval t="1794" b="89238" l="3315" r="96685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4550658" y="3723036"/>
            <a:ext cx="1153682" cy="1418603"/>
          </a:xfrm>
          <a:prstGeom prst="rect">
            <a:avLst/>
          </a:prstGeom>
        </p:spPr>
      </p:pic>
      <p:pic>
        <p:nvPicPr>
          <p:cNvPr id="101" name="Picture 100"/>
          <p:cNvPicPr>
            <a:picLocks noChangeAspect="1"/>
          </p:cNvPicPr>
          <p:nvPr/>
        </p:nvPicPr>
        <p:blipFill rotWithShape="1">
          <a:blip r:embed="rId47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48">
                    <a14:imgEffect>
                      <a14:backgroundRemoval t="0" b="100000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4573924" y="2105174"/>
            <a:ext cx="1170774" cy="1375873"/>
          </a:xfrm>
          <a:prstGeom prst="rect">
            <a:avLst/>
          </a:prstGeom>
        </p:spPr>
      </p:pic>
      <p:pic>
        <p:nvPicPr>
          <p:cNvPr id="104" name="Picture 103"/>
          <p:cNvPicPr>
            <a:picLocks noChangeAspect="1"/>
          </p:cNvPicPr>
          <p:nvPr/>
        </p:nvPicPr>
        <p:blipFill rotWithShape="1">
          <a:blip r:embed="rId49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50">
                    <a14:imgEffect>
                      <a14:backgroundRemoval t="0" b="100000" l="1676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5507256" y="2999720"/>
            <a:ext cx="1136591" cy="1598064"/>
          </a:xfrm>
          <a:prstGeom prst="rect">
            <a:avLst/>
          </a:prstGeom>
        </p:spPr>
      </p:pic>
      <p:pic>
        <p:nvPicPr>
          <p:cNvPr id="79" name="Picture 78"/>
          <p:cNvPicPr>
            <a:picLocks noChangeAspect="1"/>
          </p:cNvPicPr>
          <p:nvPr/>
        </p:nvPicPr>
        <p:blipFill rotWithShape="1">
          <a:blip r:embed="rId51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52">
                    <a14:imgEffect>
                      <a14:backgroundRemoval t="3797" b="98101" l="1767" r="9788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5182833" y="2492340"/>
            <a:ext cx="1794616" cy="1008405"/>
          </a:xfrm>
          <a:prstGeom prst="rect">
            <a:avLst/>
          </a:prstGeom>
        </p:spPr>
      </p:pic>
      <p:pic>
        <p:nvPicPr>
          <p:cNvPr id="105" name="Picture 104"/>
          <p:cNvPicPr>
            <a:picLocks noChangeAspect="1"/>
          </p:cNvPicPr>
          <p:nvPr/>
        </p:nvPicPr>
        <p:blipFill rotWithShape="1">
          <a:blip r:embed="rId53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54">
                    <a14:imgEffect>
                      <a14:backgroundRemoval t="0" b="96465" l="2448" r="98252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4283745" y="1439608"/>
            <a:ext cx="1820254" cy="1256232"/>
          </a:xfrm>
          <a:prstGeom prst="rect">
            <a:avLst/>
          </a:prstGeom>
        </p:spPr>
      </p:pic>
      <p:pic>
        <p:nvPicPr>
          <p:cNvPr id="106" name="Picture 105"/>
          <p:cNvPicPr>
            <a:picLocks noChangeAspect="1"/>
          </p:cNvPicPr>
          <p:nvPr/>
        </p:nvPicPr>
        <p:blipFill>
          <a:blip r:embed="rId55"/>
          <a:stretch>
            <a:fillRect/>
          </a:stretch>
        </p:blipFill>
        <p:spPr>
          <a:xfrm>
            <a:off x="4041669" y="405085"/>
            <a:ext cx="4102964" cy="926672"/>
          </a:xfrm>
          <a:prstGeom prst="rect">
            <a:avLst/>
          </a:prstGeom>
        </p:spPr>
      </p:pic>
      <p:pic>
        <p:nvPicPr>
          <p:cNvPr id="107" name="Picture 106"/>
          <p:cNvPicPr>
            <a:picLocks noChangeAspect="1"/>
          </p:cNvPicPr>
          <p:nvPr/>
        </p:nvPicPr>
        <p:blipFill>
          <a:blip r:embed="rId56"/>
          <a:stretch>
            <a:fillRect/>
          </a:stretch>
        </p:blipFill>
        <p:spPr>
          <a:xfrm>
            <a:off x="4742770" y="5290135"/>
            <a:ext cx="2700762" cy="926672"/>
          </a:xfrm>
          <a:prstGeom prst="rect">
            <a:avLst/>
          </a:prstGeom>
        </p:spPr>
      </p:pic>
      <p:pic>
        <p:nvPicPr>
          <p:cNvPr id="80" name="Picture 79"/>
          <p:cNvPicPr>
            <a:picLocks noChangeAspect="1"/>
          </p:cNvPicPr>
          <p:nvPr/>
        </p:nvPicPr>
        <p:blipFill rotWithShape="1">
          <a:blip r:embed="rId57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58">
                    <a14:imgEffect>
                      <a14:backgroundRemoval t="0" b="100000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5197075" y="4099200"/>
            <a:ext cx="1777526" cy="991312"/>
          </a:xfrm>
          <a:prstGeom prst="rect">
            <a:avLst/>
          </a:prstGeom>
        </p:spPr>
      </p:pic>
      <p:pic>
        <p:nvPicPr>
          <p:cNvPr id="108" name="Picture 107"/>
          <p:cNvPicPr>
            <a:picLocks noChangeAspect="1"/>
          </p:cNvPicPr>
          <p:nvPr/>
        </p:nvPicPr>
        <p:blipFill rotWithShape="1">
          <a:blip r:embed="rId59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60">
                    <a14:imgEffect>
                      <a14:backgroundRemoval t="459" b="100000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6470464" y="2141889"/>
            <a:ext cx="1187865" cy="1384419"/>
          </a:xfrm>
          <a:prstGeom prst="rect">
            <a:avLst/>
          </a:prstGeom>
        </p:spPr>
      </p:pic>
      <p:pic>
        <p:nvPicPr>
          <p:cNvPr id="109" name="Picture 108"/>
          <p:cNvPicPr>
            <a:picLocks noChangeAspect="1"/>
          </p:cNvPicPr>
          <p:nvPr/>
        </p:nvPicPr>
        <p:blipFill rotWithShape="1">
          <a:blip r:embed="rId61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62">
                    <a14:imgEffect>
                      <a14:backgroundRemoval t="1478" b="96552" l="1786" r="975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6137749" y="3026505"/>
            <a:ext cx="1777525" cy="1290416"/>
          </a:xfrm>
          <a:prstGeom prst="rect">
            <a:avLst/>
          </a:prstGeom>
        </p:spPr>
      </p:pic>
      <p:pic>
        <p:nvPicPr>
          <p:cNvPr id="96" name="Picture 95"/>
          <p:cNvPicPr>
            <a:picLocks noChangeAspect="1"/>
          </p:cNvPicPr>
          <p:nvPr/>
        </p:nvPicPr>
        <p:blipFill rotWithShape="1">
          <a:blip r:embed="rId63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64">
                    <a14:imgEffect>
                      <a14:backgroundRemoval t="1970" b="95567" l="722" r="97112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4293701" y="3009491"/>
            <a:ext cx="1760434" cy="1290415"/>
          </a:xfrm>
          <a:prstGeom prst="rect">
            <a:avLst/>
          </a:prstGeom>
        </p:spPr>
      </p:pic>
      <p:pic>
        <p:nvPicPr>
          <p:cNvPr id="111" name="Picture 110"/>
          <p:cNvPicPr>
            <a:picLocks noChangeAspect="1"/>
          </p:cNvPicPr>
          <p:nvPr/>
        </p:nvPicPr>
        <p:blipFill>
          <a:blip r:embed="rId65"/>
          <a:stretch>
            <a:fillRect/>
          </a:stretch>
        </p:blipFill>
        <p:spPr>
          <a:xfrm>
            <a:off x="10369413" y="156841"/>
            <a:ext cx="1712223" cy="804347"/>
          </a:xfrm>
          <a:prstGeom prst="rect">
            <a:avLst/>
          </a:prstGeom>
        </p:spPr>
      </p:pic>
      <p:pic>
        <p:nvPicPr>
          <p:cNvPr id="78" name="Picture 77"/>
          <p:cNvPicPr>
            <a:picLocks noChangeAspect="1"/>
          </p:cNvPicPr>
          <p:nvPr/>
        </p:nvPicPr>
        <p:blipFill rotWithShape="1">
          <a:blip r:embed="rId66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67">
                    <a14:imgEffect>
                      <a14:backgroundRemoval t="7692" b="96795" l="4403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7024382" y="2452088"/>
            <a:ext cx="1008404" cy="991313"/>
          </a:xfrm>
          <a:prstGeom prst="rect">
            <a:avLst/>
          </a:prstGeom>
        </p:spPr>
      </p:pic>
      <p:pic>
        <p:nvPicPr>
          <p:cNvPr id="110" name="Picture 109"/>
          <p:cNvPicPr>
            <a:picLocks noChangeAspect="1"/>
          </p:cNvPicPr>
          <p:nvPr/>
        </p:nvPicPr>
        <p:blipFill rotWithShape="1">
          <a:blip r:embed="rId6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4165229" y="1303279"/>
            <a:ext cx="3851311" cy="3986856"/>
          </a:xfrm>
          <a:prstGeom prst="rect">
            <a:avLst/>
          </a:prstGeom>
          <a:ln w="28575">
            <a:noFill/>
          </a:ln>
        </p:spPr>
      </p:pic>
    </p:spTree>
    <p:extLst>
      <p:ext uri="{BB962C8B-B14F-4D97-AF65-F5344CB8AC3E}">
        <p14:creationId xmlns:p14="http://schemas.microsoft.com/office/powerpoint/2010/main" val="2724607305"/>
      </p:ext>
    </p:extLst>
  </p:cSld>
  <p:clrMapOvr>
    <a:masterClrMapping/>
  </p:clrMapOvr>
  <p:transition spd="slow" advClick="0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1" presetClass="emph" presetSubtype="2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animClr clrSpc="rgb" dir="cw">
                                      <p:cBhvr>
                                        <p:cTn id="10" dur="2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CC99"/>
                                      </p:to>
                                    </p:animClr>
                                    <p:set>
                                      <p:cBhvr>
                                        <p:cTn id="11" dur="2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2" dur="2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3" restart="whenNotActive" fill="hold" evtFilter="cancelBubble" nodeType="interactiveSeq">
                <p:stCondLst>
                  <p:cond evt="onClick" delay="0">
                    <p:tgtEl>
                      <p:spTgt spid="11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" fill="hold">
                      <p:stCondLst>
                        <p:cond delay="0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300"/>
                                        <p:tgtEl>
                                          <p:spTgt spid="1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2" dur="300"/>
                                        <p:tgtEl>
                                          <p:spTgt spid="1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299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11"/>
                  </p:tgtEl>
                </p:cond>
              </p:nextCondLst>
            </p:seq>
          </p:childTnLst>
        </p:cTn>
      </p:par>
    </p:tn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" name="Rectangle 35"/>
          <p:cNvSpPr/>
          <p:nvPr/>
        </p:nvSpPr>
        <p:spPr>
          <a:xfrm>
            <a:off x="3230310" y="368519"/>
            <a:ext cx="5725683" cy="5848288"/>
          </a:xfrm>
          <a:prstGeom prst="rect">
            <a:avLst/>
          </a:prstGeom>
          <a:noFill/>
          <a:ln w="114300">
            <a:solidFill>
              <a:srgbClr val="FFC000"/>
            </a:solidFill>
          </a:ln>
          <a:effectLst>
            <a:outerShdw blurRad="76200" dir="2700000" sx="102000" sy="102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Puzzle1"/>
          <p:cNvSpPr>
            <a:spLocks noEditPoints="1" noChangeArrowheads="1"/>
          </p:cNvSpPr>
          <p:nvPr/>
        </p:nvSpPr>
        <p:spPr bwMode="auto">
          <a:xfrm>
            <a:off x="7094876" y="2561502"/>
            <a:ext cx="1635699" cy="848218"/>
          </a:xfrm>
          <a:custGeom>
            <a:avLst/>
            <a:gdLst>
              <a:gd name="T0" fmla="*/ 16740 w 21600"/>
              <a:gd name="T1" fmla="*/ 21078 h 21600"/>
              <a:gd name="T2" fmla="*/ 16976 w 21600"/>
              <a:gd name="T3" fmla="*/ 521 h 21600"/>
              <a:gd name="T4" fmla="*/ 4725 w 21600"/>
              <a:gd name="T5" fmla="*/ 856 h 21600"/>
              <a:gd name="T6" fmla="*/ 5040 w 21600"/>
              <a:gd name="T7" fmla="*/ 21004 h 21600"/>
              <a:gd name="T8" fmla="*/ 10811 w 21600"/>
              <a:gd name="T9" fmla="*/ 12885 h 21600"/>
              <a:gd name="T10" fmla="*/ 10845 w 21600"/>
              <a:gd name="T11" fmla="*/ 8714 h 21600"/>
              <a:gd name="T12" fmla="*/ 21600 w 21600"/>
              <a:gd name="T13" fmla="*/ 10000 h 21600"/>
              <a:gd name="T14" fmla="*/ 56 w 21600"/>
              <a:gd name="T15" fmla="*/ 10000 h 21600"/>
              <a:gd name="T16" fmla="*/ 6086 w 21600"/>
              <a:gd name="T17" fmla="*/ 2569 h 21600"/>
              <a:gd name="T18" fmla="*/ 16132 w 21600"/>
              <a:gd name="T19" fmla="*/ 19552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9360" y="20836"/>
                </a:moveTo>
                <a:lnTo>
                  <a:pt x="9528" y="20836"/>
                </a:lnTo>
                <a:lnTo>
                  <a:pt x="9686" y="20762"/>
                </a:lnTo>
                <a:lnTo>
                  <a:pt x="9810" y="20687"/>
                </a:lnTo>
                <a:lnTo>
                  <a:pt x="9922" y="20575"/>
                </a:lnTo>
                <a:lnTo>
                  <a:pt x="10012" y="20426"/>
                </a:lnTo>
                <a:lnTo>
                  <a:pt x="10068" y="20296"/>
                </a:lnTo>
                <a:lnTo>
                  <a:pt x="10113" y="20110"/>
                </a:lnTo>
                <a:lnTo>
                  <a:pt x="10136" y="19905"/>
                </a:lnTo>
                <a:lnTo>
                  <a:pt x="10136" y="19682"/>
                </a:lnTo>
                <a:lnTo>
                  <a:pt x="10113" y="19440"/>
                </a:lnTo>
                <a:lnTo>
                  <a:pt x="10068" y="19142"/>
                </a:lnTo>
                <a:lnTo>
                  <a:pt x="10012" y="18900"/>
                </a:lnTo>
                <a:lnTo>
                  <a:pt x="9900" y="18620"/>
                </a:lnTo>
                <a:lnTo>
                  <a:pt x="9787" y="18285"/>
                </a:lnTo>
                <a:lnTo>
                  <a:pt x="9641" y="17968"/>
                </a:lnTo>
                <a:lnTo>
                  <a:pt x="9472" y="17652"/>
                </a:lnTo>
                <a:lnTo>
                  <a:pt x="9382" y="17466"/>
                </a:lnTo>
                <a:lnTo>
                  <a:pt x="9315" y="17298"/>
                </a:lnTo>
                <a:lnTo>
                  <a:pt x="9258" y="17112"/>
                </a:lnTo>
                <a:lnTo>
                  <a:pt x="9191" y="16926"/>
                </a:lnTo>
                <a:lnTo>
                  <a:pt x="9123" y="16535"/>
                </a:lnTo>
                <a:lnTo>
                  <a:pt x="9101" y="16144"/>
                </a:lnTo>
                <a:lnTo>
                  <a:pt x="9101" y="15753"/>
                </a:lnTo>
                <a:lnTo>
                  <a:pt x="9168" y="15362"/>
                </a:lnTo>
                <a:lnTo>
                  <a:pt x="9236" y="14971"/>
                </a:lnTo>
                <a:lnTo>
                  <a:pt x="9360" y="14580"/>
                </a:lnTo>
                <a:lnTo>
                  <a:pt x="9495" y="14244"/>
                </a:lnTo>
                <a:lnTo>
                  <a:pt x="9663" y="13891"/>
                </a:lnTo>
                <a:lnTo>
                  <a:pt x="9855" y="13611"/>
                </a:lnTo>
                <a:lnTo>
                  <a:pt x="10068" y="13351"/>
                </a:lnTo>
                <a:lnTo>
                  <a:pt x="10293" y="13146"/>
                </a:lnTo>
                <a:lnTo>
                  <a:pt x="10552" y="12997"/>
                </a:lnTo>
                <a:lnTo>
                  <a:pt x="10811" y="12885"/>
                </a:lnTo>
                <a:lnTo>
                  <a:pt x="11069" y="12866"/>
                </a:lnTo>
                <a:lnTo>
                  <a:pt x="11351" y="12885"/>
                </a:lnTo>
                <a:lnTo>
                  <a:pt x="11610" y="12997"/>
                </a:lnTo>
                <a:lnTo>
                  <a:pt x="11846" y="13183"/>
                </a:lnTo>
                <a:lnTo>
                  <a:pt x="12060" y="13388"/>
                </a:lnTo>
                <a:lnTo>
                  <a:pt x="12251" y="13648"/>
                </a:lnTo>
                <a:lnTo>
                  <a:pt x="12419" y="13928"/>
                </a:lnTo>
                <a:lnTo>
                  <a:pt x="12555" y="14244"/>
                </a:lnTo>
                <a:lnTo>
                  <a:pt x="12690" y="14617"/>
                </a:lnTo>
                <a:lnTo>
                  <a:pt x="12768" y="15008"/>
                </a:lnTo>
                <a:lnTo>
                  <a:pt x="12836" y="15399"/>
                </a:lnTo>
                <a:lnTo>
                  <a:pt x="12858" y="15753"/>
                </a:lnTo>
                <a:lnTo>
                  <a:pt x="12858" y="16144"/>
                </a:lnTo>
                <a:lnTo>
                  <a:pt x="12813" y="16535"/>
                </a:lnTo>
                <a:lnTo>
                  <a:pt x="12746" y="16888"/>
                </a:lnTo>
                <a:lnTo>
                  <a:pt x="12667" y="17224"/>
                </a:lnTo>
                <a:lnTo>
                  <a:pt x="12510" y="17503"/>
                </a:lnTo>
                <a:lnTo>
                  <a:pt x="12228" y="18043"/>
                </a:lnTo>
                <a:lnTo>
                  <a:pt x="11970" y="18546"/>
                </a:lnTo>
                <a:lnTo>
                  <a:pt x="11868" y="18751"/>
                </a:lnTo>
                <a:lnTo>
                  <a:pt x="11778" y="18974"/>
                </a:lnTo>
                <a:lnTo>
                  <a:pt x="11711" y="19179"/>
                </a:lnTo>
                <a:lnTo>
                  <a:pt x="11666" y="19365"/>
                </a:lnTo>
                <a:lnTo>
                  <a:pt x="11632" y="19570"/>
                </a:lnTo>
                <a:lnTo>
                  <a:pt x="11632" y="19756"/>
                </a:lnTo>
                <a:lnTo>
                  <a:pt x="11632" y="19942"/>
                </a:lnTo>
                <a:lnTo>
                  <a:pt x="11643" y="20110"/>
                </a:lnTo>
                <a:lnTo>
                  <a:pt x="11711" y="20296"/>
                </a:lnTo>
                <a:lnTo>
                  <a:pt x="11801" y="20464"/>
                </a:lnTo>
                <a:lnTo>
                  <a:pt x="11891" y="20650"/>
                </a:lnTo>
                <a:lnTo>
                  <a:pt x="12037" y="20836"/>
                </a:lnTo>
                <a:lnTo>
                  <a:pt x="12206" y="21004"/>
                </a:lnTo>
                <a:lnTo>
                  <a:pt x="12419" y="21190"/>
                </a:lnTo>
                <a:lnTo>
                  <a:pt x="12667" y="21320"/>
                </a:lnTo>
                <a:lnTo>
                  <a:pt x="12960" y="21432"/>
                </a:lnTo>
                <a:lnTo>
                  <a:pt x="13286" y="21544"/>
                </a:lnTo>
                <a:lnTo>
                  <a:pt x="13612" y="21655"/>
                </a:lnTo>
                <a:lnTo>
                  <a:pt x="13983" y="21693"/>
                </a:lnTo>
                <a:lnTo>
                  <a:pt x="14343" y="21730"/>
                </a:lnTo>
                <a:lnTo>
                  <a:pt x="14715" y="21730"/>
                </a:lnTo>
                <a:lnTo>
                  <a:pt x="15075" y="21730"/>
                </a:lnTo>
                <a:lnTo>
                  <a:pt x="15446" y="21655"/>
                </a:lnTo>
                <a:lnTo>
                  <a:pt x="15794" y="21581"/>
                </a:lnTo>
                <a:lnTo>
                  <a:pt x="16132" y="21432"/>
                </a:lnTo>
                <a:lnTo>
                  <a:pt x="16458" y="21302"/>
                </a:lnTo>
                <a:lnTo>
                  <a:pt x="16740" y="21078"/>
                </a:lnTo>
                <a:lnTo>
                  <a:pt x="16976" y="20836"/>
                </a:lnTo>
                <a:lnTo>
                  <a:pt x="17043" y="20650"/>
                </a:lnTo>
                <a:lnTo>
                  <a:pt x="17088" y="20426"/>
                </a:lnTo>
                <a:lnTo>
                  <a:pt x="17133" y="20222"/>
                </a:lnTo>
                <a:lnTo>
                  <a:pt x="17156" y="19980"/>
                </a:lnTo>
                <a:lnTo>
                  <a:pt x="17167" y="19477"/>
                </a:lnTo>
                <a:lnTo>
                  <a:pt x="17167" y="18974"/>
                </a:lnTo>
                <a:lnTo>
                  <a:pt x="17156" y="18397"/>
                </a:lnTo>
                <a:lnTo>
                  <a:pt x="17111" y="17820"/>
                </a:lnTo>
                <a:lnTo>
                  <a:pt x="17066" y="17261"/>
                </a:lnTo>
                <a:lnTo>
                  <a:pt x="16998" y="16646"/>
                </a:lnTo>
                <a:lnTo>
                  <a:pt x="16852" y="15511"/>
                </a:lnTo>
                <a:lnTo>
                  <a:pt x="16740" y="14393"/>
                </a:lnTo>
                <a:lnTo>
                  <a:pt x="16717" y="13928"/>
                </a:lnTo>
                <a:lnTo>
                  <a:pt x="16695" y="13462"/>
                </a:lnTo>
                <a:lnTo>
                  <a:pt x="16717" y="13071"/>
                </a:lnTo>
                <a:lnTo>
                  <a:pt x="16785" y="12755"/>
                </a:lnTo>
                <a:lnTo>
                  <a:pt x="16852" y="12419"/>
                </a:lnTo>
                <a:lnTo>
                  <a:pt x="16953" y="12140"/>
                </a:lnTo>
                <a:lnTo>
                  <a:pt x="17088" y="11898"/>
                </a:lnTo>
                <a:lnTo>
                  <a:pt x="17212" y="11675"/>
                </a:lnTo>
                <a:lnTo>
                  <a:pt x="17370" y="11470"/>
                </a:lnTo>
                <a:lnTo>
                  <a:pt x="17516" y="11284"/>
                </a:lnTo>
                <a:lnTo>
                  <a:pt x="17696" y="11135"/>
                </a:lnTo>
                <a:lnTo>
                  <a:pt x="17865" y="11042"/>
                </a:lnTo>
                <a:lnTo>
                  <a:pt x="18033" y="10930"/>
                </a:lnTo>
                <a:lnTo>
                  <a:pt x="18213" y="10893"/>
                </a:lnTo>
                <a:lnTo>
                  <a:pt x="18382" y="10893"/>
                </a:lnTo>
                <a:lnTo>
                  <a:pt x="18551" y="10967"/>
                </a:lnTo>
                <a:lnTo>
                  <a:pt x="18708" y="11042"/>
                </a:lnTo>
                <a:lnTo>
                  <a:pt x="18855" y="11172"/>
                </a:lnTo>
                <a:lnTo>
                  <a:pt x="19012" y="11358"/>
                </a:lnTo>
                <a:lnTo>
                  <a:pt x="19136" y="11600"/>
                </a:lnTo>
                <a:lnTo>
                  <a:pt x="19271" y="11861"/>
                </a:lnTo>
                <a:lnTo>
                  <a:pt x="19440" y="12028"/>
                </a:lnTo>
                <a:lnTo>
                  <a:pt x="19608" y="12177"/>
                </a:lnTo>
                <a:lnTo>
                  <a:pt x="19822" y="12289"/>
                </a:lnTo>
                <a:lnTo>
                  <a:pt x="20025" y="12289"/>
                </a:lnTo>
                <a:lnTo>
                  <a:pt x="20238" y="12289"/>
                </a:lnTo>
                <a:lnTo>
                  <a:pt x="20452" y="12215"/>
                </a:lnTo>
                <a:lnTo>
                  <a:pt x="20643" y="12103"/>
                </a:lnTo>
                <a:lnTo>
                  <a:pt x="20846" y="11973"/>
                </a:lnTo>
                <a:lnTo>
                  <a:pt x="21037" y="11786"/>
                </a:lnTo>
                <a:lnTo>
                  <a:pt x="21206" y="11563"/>
                </a:lnTo>
                <a:lnTo>
                  <a:pt x="21363" y="11321"/>
                </a:lnTo>
                <a:lnTo>
                  <a:pt x="21465" y="11079"/>
                </a:lnTo>
                <a:lnTo>
                  <a:pt x="21577" y="10744"/>
                </a:lnTo>
                <a:lnTo>
                  <a:pt x="21622" y="10427"/>
                </a:lnTo>
                <a:lnTo>
                  <a:pt x="21645" y="10111"/>
                </a:lnTo>
                <a:lnTo>
                  <a:pt x="21622" y="9608"/>
                </a:lnTo>
                <a:lnTo>
                  <a:pt x="21577" y="9142"/>
                </a:lnTo>
                <a:lnTo>
                  <a:pt x="21465" y="8751"/>
                </a:lnTo>
                <a:lnTo>
                  <a:pt x="21363" y="8397"/>
                </a:lnTo>
                <a:lnTo>
                  <a:pt x="21206" y="8062"/>
                </a:lnTo>
                <a:lnTo>
                  <a:pt x="21037" y="7820"/>
                </a:lnTo>
                <a:lnTo>
                  <a:pt x="20846" y="7597"/>
                </a:lnTo>
                <a:lnTo>
                  <a:pt x="20643" y="7429"/>
                </a:lnTo>
                <a:lnTo>
                  <a:pt x="20452" y="7317"/>
                </a:lnTo>
                <a:lnTo>
                  <a:pt x="20238" y="7206"/>
                </a:lnTo>
                <a:lnTo>
                  <a:pt x="20025" y="7168"/>
                </a:lnTo>
                <a:lnTo>
                  <a:pt x="19822" y="7206"/>
                </a:lnTo>
                <a:lnTo>
                  <a:pt x="19608" y="7243"/>
                </a:lnTo>
                <a:lnTo>
                  <a:pt x="19440" y="7355"/>
                </a:lnTo>
                <a:lnTo>
                  <a:pt x="19271" y="7504"/>
                </a:lnTo>
                <a:lnTo>
                  <a:pt x="19136" y="7708"/>
                </a:lnTo>
                <a:lnTo>
                  <a:pt x="19012" y="7895"/>
                </a:lnTo>
                <a:lnTo>
                  <a:pt x="18832" y="8025"/>
                </a:lnTo>
                <a:lnTo>
                  <a:pt x="18663" y="8174"/>
                </a:lnTo>
                <a:lnTo>
                  <a:pt x="18472" y="8248"/>
                </a:lnTo>
                <a:lnTo>
                  <a:pt x="18270" y="8286"/>
                </a:lnTo>
                <a:lnTo>
                  <a:pt x="18078" y="8323"/>
                </a:lnTo>
                <a:lnTo>
                  <a:pt x="17887" y="8323"/>
                </a:lnTo>
                <a:lnTo>
                  <a:pt x="17696" y="8248"/>
                </a:lnTo>
                <a:lnTo>
                  <a:pt x="17493" y="8174"/>
                </a:lnTo>
                <a:lnTo>
                  <a:pt x="17302" y="8062"/>
                </a:lnTo>
                <a:lnTo>
                  <a:pt x="17133" y="7969"/>
                </a:lnTo>
                <a:lnTo>
                  <a:pt x="16976" y="7783"/>
                </a:lnTo>
                <a:lnTo>
                  <a:pt x="16852" y="7597"/>
                </a:lnTo>
                <a:lnTo>
                  <a:pt x="16740" y="7429"/>
                </a:lnTo>
                <a:lnTo>
                  <a:pt x="16672" y="7168"/>
                </a:lnTo>
                <a:lnTo>
                  <a:pt x="16638" y="6926"/>
                </a:lnTo>
                <a:lnTo>
                  <a:pt x="16616" y="6498"/>
                </a:lnTo>
                <a:lnTo>
                  <a:pt x="16616" y="5772"/>
                </a:lnTo>
                <a:lnTo>
                  <a:pt x="16650" y="4915"/>
                </a:lnTo>
                <a:lnTo>
                  <a:pt x="16695" y="3928"/>
                </a:lnTo>
                <a:lnTo>
                  <a:pt x="16762" y="2960"/>
                </a:lnTo>
                <a:lnTo>
                  <a:pt x="16830" y="1992"/>
                </a:lnTo>
                <a:lnTo>
                  <a:pt x="16908" y="1173"/>
                </a:lnTo>
                <a:lnTo>
                  <a:pt x="16976" y="521"/>
                </a:lnTo>
                <a:lnTo>
                  <a:pt x="16953" y="521"/>
                </a:lnTo>
                <a:lnTo>
                  <a:pt x="16931" y="521"/>
                </a:lnTo>
                <a:lnTo>
                  <a:pt x="16267" y="484"/>
                </a:lnTo>
                <a:lnTo>
                  <a:pt x="15637" y="428"/>
                </a:lnTo>
                <a:lnTo>
                  <a:pt x="15063" y="353"/>
                </a:lnTo>
                <a:lnTo>
                  <a:pt x="14523" y="279"/>
                </a:lnTo>
                <a:lnTo>
                  <a:pt x="14040" y="167"/>
                </a:lnTo>
                <a:lnTo>
                  <a:pt x="13635" y="93"/>
                </a:lnTo>
                <a:lnTo>
                  <a:pt x="13331" y="18"/>
                </a:lnTo>
                <a:lnTo>
                  <a:pt x="13117" y="18"/>
                </a:lnTo>
                <a:lnTo>
                  <a:pt x="12982" y="18"/>
                </a:lnTo>
                <a:lnTo>
                  <a:pt x="12858" y="130"/>
                </a:lnTo>
                <a:lnTo>
                  <a:pt x="12723" y="279"/>
                </a:lnTo>
                <a:lnTo>
                  <a:pt x="12622" y="446"/>
                </a:lnTo>
                <a:lnTo>
                  <a:pt x="12510" y="670"/>
                </a:lnTo>
                <a:lnTo>
                  <a:pt x="12419" y="912"/>
                </a:lnTo>
                <a:lnTo>
                  <a:pt x="12363" y="1210"/>
                </a:lnTo>
                <a:lnTo>
                  <a:pt x="12318" y="1526"/>
                </a:lnTo>
                <a:lnTo>
                  <a:pt x="12273" y="1843"/>
                </a:lnTo>
                <a:lnTo>
                  <a:pt x="12251" y="2215"/>
                </a:lnTo>
                <a:lnTo>
                  <a:pt x="12273" y="2532"/>
                </a:lnTo>
                <a:lnTo>
                  <a:pt x="12318" y="2886"/>
                </a:lnTo>
                <a:lnTo>
                  <a:pt x="12386" y="3240"/>
                </a:lnTo>
                <a:lnTo>
                  <a:pt x="12464" y="3556"/>
                </a:lnTo>
                <a:lnTo>
                  <a:pt x="12577" y="3891"/>
                </a:lnTo>
                <a:lnTo>
                  <a:pt x="12746" y="4171"/>
                </a:lnTo>
                <a:lnTo>
                  <a:pt x="12926" y="4487"/>
                </a:lnTo>
                <a:lnTo>
                  <a:pt x="13050" y="4860"/>
                </a:lnTo>
                <a:lnTo>
                  <a:pt x="13162" y="5251"/>
                </a:lnTo>
                <a:lnTo>
                  <a:pt x="13218" y="5604"/>
                </a:lnTo>
                <a:lnTo>
                  <a:pt x="13263" y="5995"/>
                </a:lnTo>
                <a:lnTo>
                  <a:pt x="13241" y="6386"/>
                </a:lnTo>
                <a:lnTo>
                  <a:pt x="13218" y="6740"/>
                </a:lnTo>
                <a:lnTo>
                  <a:pt x="13139" y="7094"/>
                </a:lnTo>
                <a:lnTo>
                  <a:pt x="13050" y="7429"/>
                </a:lnTo>
                <a:lnTo>
                  <a:pt x="12903" y="7746"/>
                </a:lnTo>
                <a:lnTo>
                  <a:pt x="12723" y="8025"/>
                </a:lnTo>
                <a:lnTo>
                  <a:pt x="12532" y="8286"/>
                </a:lnTo>
                <a:lnTo>
                  <a:pt x="12318" y="8491"/>
                </a:lnTo>
                <a:lnTo>
                  <a:pt x="12060" y="8677"/>
                </a:lnTo>
                <a:lnTo>
                  <a:pt x="11756" y="8788"/>
                </a:lnTo>
                <a:lnTo>
                  <a:pt x="11452" y="8826"/>
                </a:lnTo>
                <a:lnTo>
                  <a:pt x="11283" y="8826"/>
                </a:lnTo>
                <a:lnTo>
                  <a:pt x="11126" y="8826"/>
                </a:lnTo>
                <a:lnTo>
                  <a:pt x="11002" y="8788"/>
                </a:lnTo>
                <a:lnTo>
                  <a:pt x="10845" y="8714"/>
                </a:lnTo>
                <a:lnTo>
                  <a:pt x="10721" y="8640"/>
                </a:lnTo>
                <a:lnTo>
                  <a:pt x="10608" y="8565"/>
                </a:lnTo>
                <a:lnTo>
                  <a:pt x="10485" y="8453"/>
                </a:lnTo>
                <a:lnTo>
                  <a:pt x="10372" y="8323"/>
                </a:lnTo>
                <a:lnTo>
                  <a:pt x="10181" y="8062"/>
                </a:lnTo>
                <a:lnTo>
                  <a:pt x="10035" y="7746"/>
                </a:lnTo>
                <a:lnTo>
                  <a:pt x="9900" y="7392"/>
                </a:lnTo>
                <a:lnTo>
                  <a:pt x="9787" y="7001"/>
                </a:lnTo>
                <a:lnTo>
                  <a:pt x="9731" y="6610"/>
                </a:lnTo>
                <a:lnTo>
                  <a:pt x="9686" y="6219"/>
                </a:lnTo>
                <a:lnTo>
                  <a:pt x="9663" y="5772"/>
                </a:lnTo>
                <a:lnTo>
                  <a:pt x="9686" y="5381"/>
                </a:lnTo>
                <a:lnTo>
                  <a:pt x="9753" y="4990"/>
                </a:lnTo>
                <a:lnTo>
                  <a:pt x="9832" y="4636"/>
                </a:lnTo>
                <a:lnTo>
                  <a:pt x="9945" y="4320"/>
                </a:lnTo>
                <a:lnTo>
                  <a:pt x="10068" y="4022"/>
                </a:lnTo>
                <a:lnTo>
                  <a:pt x="10203" y="3817"/>
                </a:lnTo>
                <a:lnTo>
                  <a:pt x="10316" y="3593"/>
                </a:lnTo>
                <a:lnTo>
                  <a:pt x="10395" y="3351"/>
                </a:lnTo>
                <a:lnTo>
                  <a:pt x="10462" y="3109"/>
                </a:lnTo>
                <a:lnTo>
                  <a:pt x="10507" y="2848"/>
                </a:lnTo>
                <a:lnTo>
                  <a:pt x="10530" y="2606"/>
                </a:lnTo>
                <a:lnTo>
                  <a:pt x="10507" y="2346"/>
                </a:lnTo>
                <a:lnTo>
                  <a:pt x="10462" y="2141"/>
                </a:lnTo>
                <a:lnTo>
                  <a:pt x="10395" y="1880"/>
                </a:lnTo>
                <a:lnTo>
                  <a:pt x="10293" y="1638"/>
                </a:lnTo>
                <a:lnTo>
                  <a:pt x="10158" y="1415"/>
                </a:lnTo>
                <a:lnTo>
                  <a:pt x="9967" y="1210"/>
                </a:lnTo>
                <a:lnTo>
                  <a:pt x="9753" y="986"/>
                </a:lnTo>
                <a:lnTo>
                  <a:pt x="9495" y="819"/>
                </a:lnTo>
                <a:lnTo>
                  <a:pt x="9191" y="670"/>
                </a:lnTo>
                <a:lnTo>
                  <a:pt x="8842" y="521"/>
                </a:lnTo>
                <a:lnTo>
                  <a:pt x="8471" y="446"/>
                </a:lnTo>
                <a:lnTo>
                  <a:pt x="7998" y="428"/>
                </a:lnTo>
                <a:lnTo>
                  <a:pt x="7413" y="428"/>
                </a:lnTo>
                <a:lnTo>
                  <a:pt x="6817" y="446"/>
                </a:lnTo>
                <a:lnTo>
                  <a:pt x="6187" y="521"/>
                </a:lnTo>
                <a:lnTo>
                  <a:pt x="5602" y="633"/>
                </a:lnTo>
                <a:lnTo>
                  <a:pt x="5107" y="744"/>
                </a:lnTo>
                <a:lnTo>
                  <a:pt x="4725" y="856"/>
                </a:lnTo>
                <a:lnTo>
                  <a:pt x="4848" y="1564"/>
                </a:lnTo>
                <a:lnTo>
                  <a:pt x="5028" y="2495"/>
                </a:lnTo>
                <a:lnTo>
                  <a:pt x="5175" y="3556"/>
                </a:lnTo>
                <a:lnTo>
                  <a:pt x="5298" y="4673"/>
                </a:lnTo>
                <a:lnTo>
                  <a:pt x="5343" y="5213"/>
                </a:lnTo>
                <a:lnTo>
                  <a:pt x="5388" y="5753"/>
                </a:lnTo>
                <a:lnTo>
                  <a:pt x="5411" y="6275"/>
                </a:lnTo>
                <a:lnTo>
                  <a:pt x="5411" y="6740"/>
                </a:lnTo>
                <a:lnTo>
                  <a:pt x="5366" y="7168"/>
                </a:lnTo>
                <a:lnTo>
                  <a:pt x="5321" y="7541"/>
                </a:lnTo>
                <a:lnTo>
                  <a:pt x="5287" y="7708"/>
                </a:lnTo>
                <a:lnTo>
                  <a:pt x="5242" y="7857"/>
                </a:lnTo>
                <a:lnTo>
                  <a:pt x="5197" y="7969"/>
                </a:lnTo>
                <a:lnTo>
                  <a:pt x="5130" y="8062"/>
                </a:lnTo>
                <a:lnTo>
                  <a:pt x="5006" y="8248"/>
                </a:lnTo>
                <a:lnTo>
                  <a:pt x="4848" y="8397"/>
                </a:lnTo>
                <a:lnTo>
                  <a:pt x="4725" y="8528"/>
                </a:lnTo>
                <a:lnTo>
                  <a:pt x="4567" y="8640"/>
                </a:lnTo>
                <a:lnTo>
                  <a:pt x="4421" y="8714"/>
                </a:lnTo>
                <a:lnTo>
                  <a:pt x="4263" y="8751"/>
                </a:lnTo>
                <a:lnTo>
                  <a:pt x="4095" y="8788"/>
                </a:lnTo>
                <a:lnTo>
                  <a:pt x="3948" y="8788"/>
                </a:lnTo>
                <a:lnTo>
                  <a:pt x="3791" y="8751"/>
                </a:lnTo>
                <a:lnTo>
                  <a:pt x="3667" y="8714"/>
                </a:lnTo>
                <a:lnTo>
                  <a:pt x="3510" y="8677"/>
                </a:lnTo>
                <a:lnTo>
                  <a:pt x="3386" y="8602"/>
                </a:lnTo>
                <a:lnTo>
                  <a:pt x="3251" y="8491"/>
                </a:lnTo>
                <a:lnTo>
                  <a:pt x="3127" y="8360"/>
                </a:lnTo>
                <a:lnTo>
                  <a:pt x="3015" y="8248"/>
                </a:lnTo>
                <a:lnTo>
                  <a:pt x="2925" y="8062"/>
                </a:lnTo>
                <a:lnTo>
                  <a:pt x="2778" y="7857"/>
                </a:lnTo>
                <a:lnTo>
                  <a:pt x="2610" y="7671"/>
                </a:lnTo>
                <a:lnTo>
                  <a:pt x="2407" y="7541"/>
                </a:lnTo>
                <a:lnTo>
                  <a:pt x="2171" y="7466"/>
                </a:lnTo>
                <a:lnTo>
                  <a:pt x="1957" y="7429"/>
                </a:lnTo>
                <a:lnTo>
                  <a:pt x="1698" y="7429"/>
                </a:lnTo>
                <a:lnTo>
                  <a:pt x="1462" y="7466"/>
                </a:lnTo>
                <a:lnTo>
                  <a:pt x="1226" y="7559"/>
                </a:lnTo>
                <a:lnTo>
                  <a:pt x="989" y="7708"/>
                </a:lnTo>
                <a:lnTo>
                  <a:pt x="776" y="7932"/>
                </a:lnTo>
                <a:lnTo>
                  <a:pt x="551" y="8211"/>
                </a:lnTo>
                <a:lnTo>
                  <a:pt x="382" y="8528"/>
                </a:lnTo>
                <a:lnTo>
                  <a:pt x="315" y="8714"/>
                </a:lnTo>
                <a:lnTo>
                  <a:pt x="236" y="8919"/>
                </a:lnTo>
                <a:lnTo>
                  <a:pt x="191" y="9142"/>
                </a:lnTo>
                <a:lnTo>
                  <a:pt x="123" y="9347"/>
                </a:lnTo>
                <a:lnTo>
                  <a:pt x="78" y="9608"/>
                </a:lnTo>
                <a:lnTo>
                  <a:pt x="56" y="9887"/>
                </a:lnTo>
                <a:lnTo>
                  <a:pt x="33" y="10185"/>
                </a:lnTo>
                <a:lnTo>
                  <a:pt x="33" y="10464"/>
                </a:lnTo>
                <a:lnTo>
                  <a:pt x="33" y="10706"/>
                </a:lnTo>
                <a:lnTo>
                  <a:pt x="56" y="10967"/>
                </a:lnTo>
                <a:lnTo>
                  <a:pt x="78" y="11172"/>
                </a:lnTo>
                <a:lnTo>
                  <a:pt x="123" y="11395"/>
                </a:lnTo>
                <a:lnTo>
                  <a:pt x="168" y="11600"/>
                </a:lnTo>
                <a:lnTo>
                  <a:pt x="236" y="11786"/>
                </a:lnTo>
                <a:lnTo>
                  <a:pt x="292" y="11973"/>
                </a:lnTo>
                <a:lnTo>
                  <a:pt x="382" y="12140"/>
                </a:lnTo>
                <a:lnTo>
                  <a:pt x="540" y="12419"/>
                </a:lnTo>
                <a:lnTo>
                  <a:pt x="731" y="12680"/>
                </a:lnTo>
                <a:lnTo>
                  <a:pt x="944" y="12866"/>
                </a:lnTo>
                <a:lnTo>
                  <a:pt x="1158" y="12997"/>
                </a:lnTo>
                <a:lnTo>
                  <a:pt x="1395" y="13108"/>
                </a:lnTo>
                <a:lnTo>
                  <a:pt x="1608" y="13183"/>
                </a:lnTo>
                <a:lnTo>
                  <a:pt x="1856" y="13183"/>
                </a:lnTo>
                <a:lnTo>
                  <a:pt x="2070" y="13146"/>
                </a:lnTo>
                <a:lnTo>
                  <a:pt x="2261" y="13071"/>
                </a:lnTo>
                <a:lnTo>
                  <a:pt x="2430" y="12960"/>
                </a:lnTo>
                <a:lnTo>
                  <a:pt x="2587" y="12792"/>
                </a:lnTo>
                <a:lnTo>
                  <a:pt x="2688" y="12606"/>
                </a:lnTo>
                <a:lnTo>
                  <a:pt x="2801" y="12419"/>
                </a:lnTo>
                <a:lnTo>
                  <a:pt x="2925" y="12289"/>
                </a:lnTo>
                <a:lnTo>
                  <a:pt x="3082" y="12177"/>
                </a:lnTo>
                <a:lnTo>
                  <a:pt x="3228" y="12103"/>
                </a:lnTo>
                <a:lnTo>
                  <a:pt x="3408" y="12103"/>
                </a:lnTo>
                <a:lnTo>
                  <a:pt x="3577" y="12103"/>
                </a:lnTo>
                <a:lnTo>
                  <a:pt x="3723" y="12177"/>
                </a:lnTo>
                <a:lnTo>
                  <a:pt x="3903" y="12252"/>
                </a:lnTo>
                <a:lnTo>
                  <a:pt x="4072" y="12364"/>
                </a:lnTo>
                <a:lnTo>
                  <a:pt x="4230" y="12494"/>
                </a:lnTo>
                <a:lnTo>
                  <a:pt x="4353" y="12643"/>
                </a:lnTo>
                <a:lnTo>
                  <a:pt x="4488" y="12829"/>
                </a:lnTo>
                <a:lnTo>
                  <a:pt x="4567" y="13034"/>
                </a:lnTo>
                <a:lnTo>
                  <a:pt x="4657" y="13257"/>
                </a:lnTo>
                <a:lnTo>
                  <a:pt x="4702" y="13462"/>
                </a:lnTo>
                <a:lnTo>
                  <a:pt x="4725" y="13686"/>
                </a:lnTo>
                <a:lnTo>
                  <a:pt x="4702" y="14282"/>
                </a:lnTo>
                <a:lnTo>
                  <a:pt x="4657" y="15045"/>
                </a:lnTo>
                <a:lnTo>
                  <a:pt x="4612" y="15976"/>
                </a:lnTo>
                <a:lnTo>
                  <a:pt x="4590" y="16926"/>
                </a:lnTo>
                <a:lnTo>
                  <a:pt x="4567" y="17968"/>
                </a:lnTo>
                <a:lnTo>
                  <a:pt x="4567" y="19011"/>
                </a:lnTo>
                <a:lnTo>
                  <a:pt x="4590" y="19514"/>
                </a:lnTo>
                <a:lnTo>
                  <a:pt x="4612" y="19980"/>
                </a:lnTo>
                <a:lnTo>
                  <a:pt x="4657" y="20426"/>
                </a:lnTo>
                <a:lnTo>
                  <a:pt x="4725" y="20836"/>
                </a:lnTo>
                <a:lnTo>
                  <a:pt x="4848" y="20929"/>
                </a:lnTo>
                <a:lnTo>
                  <a:pt x="5040" y="21004"/>
                </a:lnTo>
                <a:lnTo>
                  <a:pt x="5265" y="21078"/>
                </a:lnTo>
                <a:lnTo>
                  <a:pt x="5478" y="21115"/>
                </a:lnTo>
                <a:lnTo>
                  <a:pt x="6041" y="21115"/>
                </a:lnTo>
                <a:lnTo>
                  <a:pt x="6637" y="21078"/>
                </a:lnTo>
                <a:lnTo>
                  <a:pt x="7312" y="21004"/>
                </a:lnTo>
                <a:lnTo>
                  <a:pt x="7998" y="20929"/>
                </a:lnTo>
                <a:lnTo>
                  <a:pt x="8696" y="20855"/>
                </a:lnTo>
                <a:lnTo>
                  <a:pt x="9360" y="20836"/>
                </a:lnTo>
                <a:close/>
              </a:path>
            </a:pathLst>
          </a:custGeom>
          <a:solidFill>
            <a:srgbClr val="FFCC99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7" name="Puzzle3"/>
          <p:cNvSpPr>
            <a:spLocks noEditPoints="1" noChangeArrowheads="1"/>
          </p:cNvSpPr>
          <p:nvPr/>
        </p:nvSpPr>
        <p:spPr bwMode="auto">
          <a:xfrm>
            <a:off x="4643730" y="597996"/>
            <a:ext cx="1012316" cy="1221887"/>
          </a:xfrm>
          <a:custGeom>
            <a:avLst/>
            <a:gdLst>
              <a:gd name="T0" fmla="*/ 10391 w 21600"/>
              <a:gd name="T1" fmla="*/ 15806 h 21600"/>
              <a:gd name="T2" fmla="*/ 20551 w 21600"/>
              <a:gd name="T3" fmla="*/ 21088 h 21600"/>
              <a:gd name="T4" fmla="*/ 13180 w 21600"/>
              <a:gd name="T5" fmla="*/ 13801 h 21600"/>
              <a:gd name="T6" fmla="*/ 20551 w 21600"/>
              <a:gd name="T7" fmla="*/ 7025 h 21600"/>
              <a:gd name="T8" fmla="*/ 10500 w 21600"/>
              <a:gd name="T9" fmla="*/ 52 h 21600"/>
              <a:gd name="T10" fmla="*/ 692 w 21600"/>
              <a:gd name="T11" fmla="*/ 6802 h 21600"/>
              <a:gd name="T12" fmla="*/ 8064 w 21600"/>
              <a:gd name="T13" fmla="*/ 13526 h 21600"/>
              <a:gd name="T14" fmla="*/ 692 w 21600"/>
              <a:gd name="T15" fmla="*/ 21088 h 21600"/>
              <a:gd name="T16" fmla="*/ 2273 w 21600"/>
              <a:gd name="T17" fmla="*/ 7719 h 21600"/>
              <a:gd name="T18" fmla="*/ 19149 w 21600"/>
              <a:gd name="T19" fmla="*/ 20237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6625" y="20892"/>
                </a:moveTo>
                <a:lnTo>
                  <a:pt x="7105" y="21023"/>
                </a:lnTo>
                <a:lnTo>
                  <a:pt x="7513" y="21088"/>
                </a:lnTo>
                <a:lnTo>
                  <a:pt x="7922" y="21115"/>
                </a:lnTo>
                <a:lnTo>
                  <a:pt x="8242" y="21115"/>
                </a:lnTo>
                <a:lnTo>
                  <a:pt x="8544" y="21062"/>
                </a:lnTo>
                <a:lnTo>
                  <a:pt x="8810" y="20997"/>
                </a:lnTo>
                <a:lnTo>
                  <a:pt x="9023" y="20892"/>
                </a:lnTo>
                <a:lnTo>
                  <a:pt x="9148" y="20761"/>
                </a:lnTo>
                <a:lnTo>
                  <a:pt x="9290" y="20616"/>
                </a:lnTo>
                <a:lnTo>
                  <a:pt x="9361" y="20459"/>
                </a:lnTo>
                <a:lnTo>
                  <a:pt x="9396" y="20289"/>
                </a:lnTo>
                <a:lnTo>
                  <a:pt x="9396" y="20092"/>
                </a:lnTo>
                <a:lnTo>
                  <a:pt x="9325" y="19909"/>
                </a:lnTo>
                <a:lnTo>
                  <a:pt x="9219" y="19738"/>
                </a:lnTo>
                <a:lnTo>
                  <a:pt x="9094" y="19555"/>
                </a:lnTo>
                <a:lnTo>
                  <a:pt x="8917" y="19384"/>
                </a:lnTo>
                <a:lnTo>
                  <a:pt x="8650" y="19162"/>
                </a:lnTo>
                <a:lnTo>
                  <a:pt x="8437" y="18900"/>
                </a:lnTo>
                <a:lnTo>
                  <a:pt x="8277" y="18624"/>
                </a:lnTo>
                <a:lnTo>
                  <a:pt x="8135" y="18349"/>
                </a:lnTo>
                <a:lnTo>
                  <a:pt x="8028" y="18048"/>
                </a:lnTo>
                <a:lnTo>
                  <a:pt x="7993" y="17746"/>
                </a:lnTo>
                <a:lnTo>
                  <a:pt x="7993" y="17471"/>
                </a:lnTo>
                <a:lnTo>
                  <a:pt x="8028" y="17169"/>
                </a:lnTo>
                <a:lnTo>
                  <a:pt x="8135" y="16920"/>
                </a:lnTo>
                <a:lnTo>
                  <a:pt x="8277" y="16671"/>
                </a:lnTo>
                <a:lnTo>
                  <a:pt x="8366" y="16540"/>
                </a:lnTo>
                <a:lnTo>
                  <a:pt x="8473" y="16409"/>
                </a:lnTo>
                <a:lnTo>
                  <a:pt x="8615" y="16317"/>
                </a:lnTo>
                <a:lnTo>
                  <a:pt x="8739" y="16213"/>
                </a:lnTo>
                <a:lnTo>
                  <a:pt x="8881" y="16134"/>
                </a:lnTo>
                <a:lnTo>
                  <a:pt x="9059" y="16055"/>
                </a:lnTo>
                <a:lnTo>
                  <a:pt x="9254" y="15990"/>
                </a:lnTo>
                <a:lnTo>
                  <a:pt x="9432" y="15911"/>
                </a:lnTo>
                <a:lnTo>
                  <a:pt x="9663" y="15885"/>
                </a:lnTo>
                <a:lnTo>
                  <a:pt x="9876" y="15833"/>
                </a:lnTo>
                <a:lnTo>
                  <a:pt x="10142" y="15806"/>
                </a:lnTo>
                <a:lnTo>
                  <a:pt x="10391" y="15806"/>
                </a:lnTo>
                <a:lnTo>
                  <a:pt x="10728" y="15806"/>
                </a:lnTo>
                <a:lnTo>
                  <a:pt x="10995" y="15806"/>
                </a:lnTo>
                <a:lnTo>
                  <a:pt x="11279" y="15833"/>
                </a:lnTo>
                <a:lnTo>
                  <a:pt x="11546" y="15885"/>
                </a:lnTo>
                <a:lnTo>
                  <a:pt x="11776" y="15937"/>
                </a:lnTo>
                <a:lnTo>
                  <a:pt x="12025" y="15990"/>
                </a:lnTo>
                <a:lnTo>
                  <a:pt x="12221" y="16055"/>
                </a:lnTo>
                <a:lnTo>
                  <a:pt x="12434" y="16134"/>
                </a:lnTo>
                <a:lnTo>
                  <a:pt x="12611" y="16213"/>
                </a:lnTo>
                <a:lnTo>
                  <a:pt x="12771" y="16317"/>
                </a:lnTo>
                <a:lnTo>
                  <a:pt x="12913" y="16409"/>
                </a:lnTo>
                <a:lnTo>
                  <a:pt x="13038" y="16514"/>
                </a:lnTo>
                <a:lnTo>
                  <a:pt x="13251" y="16737"/>
                </a:lnTo>
                <a:lnTo>
                  <a:pt x="13428" y="16986"/>
                </a:lnTo>
                <a:lnTo>
                  <a:pt x="13517" y="17248"/>
                </a:lnTo>
                <a:lnTo>
                  <a:pt x="13588" y="17523"/>
                </a:lnTo>
                <a:lnTo>
                  <a:pt x="13588" y="17799"/>
                </a:lnTo>
                <a:lnTo>
                  <a:pt x="13517" y="18074"/>
                </a:lnTo>
                <a:lnTo>
                  <a:pt x="13428" y="18323"/>
                </a:lnTo>
                <a:lnTo>
                  <a:pt x="13286" y="18572"/>
                </a:lnTo>
                <a:lnTo>
                  <a:pt x="13109" y="18808"/>
                </a:lnTo>
                <a:lnTo>
                  <a:pt x="12878" y="19031"/>
                </a:lnTo>
                <a:lnTo>
                  <a:pt x="12434" y="19411"/>
                </a:lnTo>
                <a:lnTo>
                  <a:pt x="12132" y="19738"/>
                </a:lnTo>
                <a:lnTo>
                  <a:pt x="12025" y="19856"/>
                </a:lnTo>
                <a:lnTo>
                  <a:pt x="11919" y="20014"/>
                </a:lnTo>
                <a:lnTo>
                  <a:pt x="11883" y="20132"/>
                </a:lnTo>
                <a:lnTo>
                  <a:pt x="11883" y="20263"/>
                </a:lnTo>
                <a:lnTo>
                  <a:pt x="11883" y="20394"/>
                </a:lnTo>
                <a:lnTo>
                  <a:pt x="11954" y="20485"/>
                </a:lnTo>
                <a:lnTo>
                  <a:pt x="12061" y="20590"/>
                </a:lnTo>
                <a:lnTo>
                  <a:pt x="12185" y="20695"/>
                </a:lnTo>
                <a:lnTo>
                  <a:pt x="12327" y="20787"/>
                </a:lnTo>
                <a:lnTo>
                  <a:pt x="12540" y="20892"/>
                </a:lnTo>
                <a:lnTo>
                  <a:pt x="12771" y="20997"/>
                </a:lnTo>
                <a:lnTo>
                  <a:pt x="13073" y="21088"/>
                </a:lnTo>
                <a:lnTo>
                  <a:pt x="13428" y="21193"/>
                </a:lnTo>
                <a:lnTo>
                  <a:pt x="13873" y="21298"/>
                </a:lnTo>
                <a:lnTo>
                  <a:pt x="14317" y="21390"/>
                </a:lnTo>
                <a:lnTo>
                  <a:pt x="14778" y="21468"/>
                </a:lnTo>
                <a:lnTo>
                  <a:pt x="15294" y="21547"/>
                </a:lnTo>
                <a:lnTo>
                  <a:pt x="15809" y="21600"/>
                </a:lnTo>
                <a:lnTo>
                  <a:pt x="16359" y="21652"/>
                </a:lnTo>
                <a:lnTo>
                  <a:pt x="16875" y="21678"/>
                </a:lnTo>
                <a:lnTo>
                  <a:pt x="17407" y="21678"/>
                </a:lnTo>
                <a:lnTo>
                  <a:pt x="17958" y="21678"/>
                </a:lnTo>
                <a:lnTo>
                  <a:pt x="18473" y="21652"/>
                </a:lnTo>
                <a:lnTo>
                  <a:pt x="18953" y="21573"/>
                </a:lnTo>
                <a:lnTo>
                  <a:pt x="19397" y="21495"/>
                </a:lnTo>
                <a:lnTo>
                  <a:pt x="19841" y="21390"/>
                </a:lnTo>
                <a:lnTo>
                  <a:pt x="20214" y="21272"/>
                </a:lnTo>
                <a:lnTo>
                  <a:pt x="20551" y="21088"/>
                </a:lnTo>
                <a:lnTo>
                  <a:pt x="20480" y="20787"/>
                </a:lnTo>
                <a:lnTo>
                  <a:pt x="20409" y="20485"/>
                </a:lnTo>
                <a:lnTo>
                  <a:pt x="20356" y="20158"/>
                </a:lnTo>
                <a:lnTo>
                  <a:pt x="20356" y="19804"/>
                </a:lnTo>
                <a:lnTo>
                  <a:pt x="20321" y="19083"/>
                </a:lnTo>
                <a:lnTo>
                  <a:pt x="20356" y="18349"/>
                </a:lnTo>
                <a:lnTo>
                  <a:pt x="20409" y="17641"/>
                </a:lnTo>
                <a:lnTo>
                  <a:pt x="20480" y="17012"/>
                </a:lnTo>
                <a:lnTo>
                  <a:pt x="20551" y="16488"/>
                </a:lnTo>
                <a:lnTo>
                  <a:pt x="20551" y="16055"/>
                </a:lnTo>
                <a:lnTo>
                  <a:pt x="20551" y="15911"/>
                </a:lnTo>
                <a:lnTo>
                  <a:pt x="20445" y="15754"/>
                </a:lnTo>
                <a:lnTo>
                  <a:pt x="20356" y="15610"/>
                </a:lnTo>
                <a:lnTo>
                  <a:pt x="20178" y="15452"/>
                </a:lnTo>
                <a:lnTo>
                  <a:pt x="20001" y="15334"/>
                </a:lnTo>
                <a:lnTo>
                  <a:pt x="19770" y="15230"/>
                </a:lnTo>
                <a:lnTo>
                  <a:pt x="19521" y="15125"/>
                </a:lnTo>
                <a:lnTo>
                  <a:pt x="19290" y="15059"/>
                </a:lnTo>
                <a:lnTo>
                  <a:pt x="19024" y="15007"/>
                </a:lnTo>
                <a:lnTo>
                  <a:pt x="18740" y="14954"/>
                </a:lnTo>
                <a:lnTo>
                  <a:pt x="18509" y="14954"/>
                </a:lnTo>
                <a:lnTo>
                  <a:pt x="18225" y="14954"/>
                </a:lnTo>
                <a:lnTo>
                  <a:pt x="17994" y="15007"/>
                </a:lnTo>
                <a:lnTo>
                  <a:pt x="17763" y="15085"/>
                </a:lnTo>
                <a:lnTo>
                  <a:pt x="17550" y="15177"/>
                </a:lnTo>
                <a:lnTo>
                  <a:pt x="17372" y="15308"/>
                </a:lnTo>
                <a:lnTo>
                  <a:pt x="17176" y="15426"/>
                </a:lnTo>
                <a:lnTo>
                  <a:pt x="16928" y="15557"/>
                </a:lnTo>
                <a:lnTo>
                  <a:pt x="16661" y="15636"/>
                </a:lnTo>
                <a:lnTo>
                  <a:pt x="16359" y="15688"/>
                </a:lnTo>
                <a:lnTo>
                  <a:pt x="16022" y="15715"/>
                </a:lnTo>
                <a:lnTo>
                  <a:pt x="15667" y="15688"/>
                </a:lnTo>
                <a:lnTo>
                  <a:pt x="15294" y="15662"/>
                </a:lnTo>
                <a:lnTo>
                  <a:pt x="14956" y="15583"/>
                </a:lnTo>
                <a:lnTo>
                  <a:pt x="14619" y="15479"/>
                </a:lnTo>
                <a:lnTo>
                  <a:pt x="14281" y="15334"/>
                </a:lnTo>
                <a:lnTo>
                  <a:pt x="13961" y="15177"/>
                </a:lnTo>
                <a:lnTo>
                  <a:pt x="13695" y="14981"/>
                </a:lnTo>
                <a:lnTo>
                  <a:pt x="13588" y="14850"/>
                </a:lnTo>
                <a:lnTo>
                  <a:pt x="13482" y="14732"/>
                </a:lnTo>
                <a:lnTo>
                  <a:pt x="13393" y="14600"/>
                </a:lnTo>
                <a:lnTo>
                  <a:pt x="13322" y="14456"/>
                </a:lnTo>
                <a:lnTo>
                  <a:pt x="13251" y="14299"/>
                </a:lnTo>
                <a:lnTo>
                  <a:pt x="13215" y="14155"/>
                </a:lnTo>
                <a:lnTo>
                  <a:pt x="13180" y="13971"/>
                </a:lnTo>
                <a:lnTo>
                  <a:pt x="13180" y="13801"/>
                </a:lnTo>
                <a:lnTo>
                  <a:pt x="13180" y="13591"/>
                </a:lnTo>
                <a:lnTo>
                  <a:pt x="13215" y="13395"/>
                </a:lnTo>
                <a:lnTo>
                  <a:pt x="13251" y="13198"/>
                </a:lnTo>
                <a:lnTo>
                  <a:pt x="13322" y="13015"/>
                </a:lnTo>
                <a:lnTo>
                  <a:pt x="13393" y="12870"/>
                </a:lnTo>
                <a:lnTo>
                  <a:pt x="13482" y="12713"/>
                </a:lnTo>
                <a:lnTo>
                  <a:pt x="13588" y="12569"/>
                </a:lnTo>
                <a:lnTo>
                  <a:pt x="13730" y="12438"/>
                </a:lnTo>
                <a:lnTo>
                  <a:pt x="13997" y="12215"/>
                </a:lnTo>
                <a:lnTo>
                  <a:pt x="14334" y="12005"/>
                </a:lnTo>
                <a:lnTo>
                  <a:pt x="14690" y="11861"/>
                </a:lnTo>
                <a:lnTo>
                  <a:pt x="15063" y="11756"/>
                </a:lnTo>
                <a:lnTo>
                  <a:pt x="15436" y="11678"/>
                </a:lnTo>
                <a:lnTo>
                  <a:pt x="15809" y="11638"/>
                </a:lnTo>
                <a:lnTo>
                  <a:pt x="16182" y="11638"/>
                </a:lnTo>
                <a:lnTo>
                  <a:pt x="16555" y="11678"/>
                </a:lnTo>
                <a:lnTo>
                  <a:pt x="16910" y="11730"/>
                </a:lnTo>
                <a:lnTo>
                  <a:pt x="17248" y="11835"/>
                </a:lnTo>
                <a:lnTo>
                  <a:pt x="17514" y="11966"/>
                </a:lnTo>
                <a:lnTo>
                  <a:pt x="17763" y="12110"/>
                </a:lnTo>
                <a:lnTo>
                  <a:pt x="17887" y="12215"/>
                </a:lnTo>
                <a:lnTo>
                  <a:pt x="18065" y="12307"/>
                </a:lnTo>
                <a:lnTo>
                  <a:pt x="18260" y="12412"/>
                </a:lnTo>
                <a:lnTo>
                  <a:pt x="18438" y="12464"/>
                </a:lnTo>
                <a:lnTo>
                  <a:pt x="18669" y="12543"/>
                </a:lnTo>
                <a:lnTo>
                  <a:pt x="18882" y="12569"/>
                </a:lnTo>
                <a:lnTo>
                  <a:pt x="19113" y="12595"/>
                </a:lnTo>
                <a:lnTo>
                  <a:pt x="19361" y="12608"/>
                </a:lnTo>
                <a:lnTo>
                  <a:pt x="19592" y="12608"/>
                </a:lnTo>
                <a:lnTo>
                  <a:pt x="19841" y="12595"/>
                </a:lnTo>
                <a:lnTo>
                  <a:pt x="20072" y="12543"/>
                </a:lnTo>
                <a:lnTo>
                  <a:pt x="20321" y="12490"/>
                </a:lnTo>
                <a:lnTo>
                  <a:pt x="20551" y="12438"/>
                </a:lnTo>
                <a:lnTo>
                  <a:pt x="20800" y="12333"/>
                </a:lnTo>
                <a:lnTo>
                  <a:pt x="20996" y="12241"/>
                </a:lnTo>
                <a:lnTo>
                  <a:pt x="21244" y="12110"/>
                </a:lnTo>
                <a:lnTo>
                  <a:pt x="21298" y="12032"/>
                </a:lnTo>
                <a:lnTo>
                  <a:pt x="21404" y="11966"/>
                </a:lnTo>
                <a:lnTo>
                  <a:pt x="21475" y="11861"/>
                </a:lnTo>
                <a:lnTo>
                  <a:pt x="21511" y="11730"/>
                </a:lnTo>
                <a:lnTo>
                  <a:pt x="21617" y="11481"/>
                </a:lnTo>
                <a:lnTo>
                  <a:pt x="21653" y="11180"/>
                </a:lnTo>
                <a:lnTo>
                  <a:pt x="21653" y="10826"/>
                </a:lnTo>
                <a:lnTo>
                  <a:pt x="21653" y="10472"/>
                </a:lnTo>
                <a:lnTo>
                  <a:pt x="21582" y="10092"/>
                </a:lnTo>
                <a:lnTo>
                  <a:pt x="21511" y="9725"/>
                </a:lnTo>
                <a:lnTo>
                  <a:pt x="21298" y="8912"/>
                </a:lnTo>
                <a:lnTo>
                  <a:pt x="21067" y="8191"/>
                </a:lnTo>
                <a:lnTo>
                  <a:pt x="20800" y="7536"/>
                </a:lnTo>
                <a:lnTo>
                  <a:pt x="20551" y="7025"/>
                </a:lnTo>
                <a:lnTo>
                  <a:pt x="20001" y="7103"/>
                </a:lnTo>
                <a:lnTo>
                  <a:pt x="19432" y="7156"/>
                </a:lnTo>
                <a:lnTo>
                  <a:pt x="18846" y="7208"/>
                </a:lnTo>
                <a:lnTo>
                  <a:pt x="18225" y="7208"/>
                </a:lnTo>
                <a:lnTo>
                  <a:pt x="17656" y="7208"/>
                </a:lnTo>
                <a:lnTo>
                  <a:pt x="17070" y="7182"/>
                </a:lnTo>
                <a:lnTo>
                  <a:pt x="16484" y="7156"/>
                </a:lnTo>
                <a:lnTo>
                  <a:pt x="15986" y="7103"/>
                </a:lnTo>
                <a:lnTo>
                  <a:pt x="14992" y="6999"/>
                </a:lnTo>
                <a:lnTo>
                  <a:pt x="14210" y="6907"/>
                </a:lnTo>
                <a:lnTo>
                  <a:pt x="13695" y="6828"/>
                </a:lnTo>
                <a:lnTo>
                  <a:pt x="13517" y="6802"/>
                </a:lnTo>
                <a:lnTo>
                  <a:pt x="13073" y="6645"/>
                </a:lnTo>
                <a:lnTo>
                  <a:pt x="12700" y="6474"/>
                </a:lnTo>
                <a:lnTo>
                  <a:pt x="12363" y="6304"/>
                </a:lnTo>
                <a:lnTo>
                  <a:pt x="12132" y="6094"/>
                </a:lnTo>
                <a:lnTo>
                  <a:pt x="11919" y="5871"/>
                </a:lnTo>
                <a:lnTo>
                  <a:pt x="11776" y="5649"/>
                </a:lnTo>
                <a:lnTo>
                  <a:pt x="11688" y="5413"/>
                </a:lnTo>
                <a:lnTo>
                  <a:pt x="11617" y="5190"/>
                </a:lnTo>
                <a:lnTo>
                  <a:pt x="11617" y="4941"/>
                </a:lnTo>
                <a:lnTo>
                  <a:pt x="11652" y="4718"/>
                </a:lnTo>
                <a:lnTo>
                  <a:pt x="11723" y="4482"/>
                </a:lnTo>
                <a:lnTo>
                  <a:pt x="11812" y="4285"/>
                </a:lnTo>
                <a:lnTo>
                  <a:pt x="11919" y="4089"/>
                </a:lnTo>
                <a:lnTo>
                  <a:pt x="12096" y="3905"/>
                </a:lnTo>
                <a:lnTo>
                  <a:pt x="12292" y="3735"/>
                </a:lnTo>
                <a:lnTo>
                  <a:pt x="12505" y="3604"/>
                </a:lnTo>
                <a:lnTo>
                  <a:pt x="12700" y="3460"/>
                </a:lnTo>
                <a:lnTo>
                  <a:pt x="12878" y="3250"/>
                </a:lnTo>
                <a:lnTo>
                  <a:pt x="13038" y="3027"/>
                </a:lnTo>
                <a:lnTo>
                  <a:pt x="13180" y="2752"/>
                </a:lnTo>
                <a:lnTo>
                  <a:pt x="13286" y="2477"/>
                </a:lnTo>
                <a:lnTo>
                  <a:pt x="13322" y="2175"/>
                </a:lnTo>
                <a:lnTo>
                  <a:pt x="13357" y="1874"/>
                </a:lnTo>
                <a:lnTo>
                  <a:pt x="13286" y="1572"/>
                </a:lnTo>
                <a:lnTo>
                  <a:pt x="13180" y="1271"/>
                </a:lnTo>
                <a:lnTo>
                  <a:pt x="13038" y="983"/>
                </a:lnTo>
                <a:lnTo>
                  <a:pt x="12949" y="865"/>
                </a:lnTo>
                <a:lnTo>
                  <a:pt x="12807" y="733"/>
                </a:lnTo>
                <a:lnTo>
                  <a:pt x="12665" y="616"/>
                </a:lnTo>
                <a:lnTo>
                  <a:pt x="12505" y="511"/>
                </a:lnTo>
                <a:lnTo>
                  <a:pt x="12327" y="406"/>
                </a:lnTo>
                <a:lnTo>
                  <a:pt x="12132" y="314"/>
                </a:lnTo>
                <a:lnTo>
                  <a:pt x="11883" y="235"/>
                </a:lnTo>
                <a:lnTo>
                  <a:pt x="11652" y="183"/>
                </a:lnTo>
                <a:lnTo>
                  <a:pt x="11368" y="104"/>
                </a:lnTo>
                <a:lnTo>
                  <a:pt x="11101" y="78"/>
                </a:lnTo>
                <a:lnTo>
                  <a:pt x="10800" y="52"/>
                </a:lnTo>
                <a:lnTo>
                  <a:pt x="10444" y="52"/>
                </a:lnTo>
                <a:lnTo>
                  <a:pt x="10142" y="52"/>
                </a:lnTo>
                <a:lnTo>
                  <a:pt x="9840" y="78"/>
                </a:lnTo>
                <a:lnTo>
                  <a:pt x="9574" y="104"/>
                </a:lnTo>
                <a:lnTo>
                  <a:pt x="9325" y="157"/>
                </a:lnTo>
                <a:lnTo>
                  <a:pt x="9094" y="209"/>
                </a:lnTo>
                <a:lnTo>
                  <a:pt x="8846" y="262"/>
                </a:lnTo>
                <a:lnTo>
                  <a:pt x="8650" y="340"/>
                </a:lnTo>
                <a:lnTo>
                  <a:pt x="8437" y="432"/>
                </a:lnTo>
                <a:lnTo>
                  <a:pt x="8277" y="511"/>
                </a:lnTo>
                <a:lnTo>
                  <a:pt x="8100" y="616"/>
                </a:lnTo>
                <a:lnTo>
                  <a:pt x="7957" y="707"/>
                </a:lnTo>
                <a:lnTo>
                  <a:pt x="7833" y="838"/>
                </a:lnTo>
                <a:lnTo>
                  <a:pt x="7620" y="1061"/>
                </a:lnTo>
                <a:lnTo>
                  <a:pt x="7442" y="1336"/>
                </a:lnTo>
                <a:lnTo>
                  <a:pt x="7353" y="1599"/>
                </a:lnTo>
                <a:lnTo>
                  <a:pt x="7318" y="1900"/>
                </a:lnTo>
                <a:lnTo>
                  <a:pt x="7318" y="2175"/>
                </a:lnTo>
                <a:lnTo>
                  <a:pt x="7353" y="2450"/>
                </a:lnTo>
                <a:lnTo>
                  <a:pt x="7442" y="2726"/>
                </a:lnTo>
                <a:lnTo>
                  <a:pt x="7620" y="2975"/>
                </a:lnTo>
                <a:lnTo>
                  <a:pt x="7833" y="3198"/>
                </a:lnTo>
                <a:lnTo>
                  <a:pt x="8064" y="3433"/>
                </a:lnTo>
                <a:lnTo>
                  <a:pt x="8295" y="3630"/>
                </a:lnTo>
                <a:lnTo>
                  <a:pt x="8508" y="3853"/>
                </a:lnTo>
                <a:lnTo>
                  <a:pt x="8686" y="4089"/>
                </a:lnTo>
                <a:lnTo>
                  <a:pt x="8775" y="4312"/>
                </a:lnTo>
                <a:lnTo>
                  <a:pt x="8846" y="4561"/>
                </a:lnTo>
                <a:lnTo>
                  <a:pt x="8846" y="4810"/>
                </a:lnTo>
                <a:lnTo>
                  <a:pt x="8810" y="5059"/>
                </a:lnTo>
                <a:lnTo>
                  <a:pt x="8721" y="5295"/>
                </a:lnTo>
                <a:lnTo>
                  <a:pt x="8579" y="5544"/>
                </a:lnTo>
                <a:lnTo>
                  <a:pt x="8366" y="5766"/>
                </a:lnTo>
                <a:lnTo>
                  <a:pt x="8135" y="5976"/>
                </a:lnTo>
                <a:lnTo>
                  <a:pt x="7833" y="6199"/>
                </a:lnTo>
                <a:lnTo>
                  <a:pt x="7478" y="6369"/>
                </a:lnTo>
                <a:lnTo>
                  <a:pt x="7069" y="6527"/>
                </a:lnTo>
                <a:lnTo>
                  <a:pt x="6590" y="6671"/>
                </a:lnTo>
                <a:lnTo>
                  <a:pt x="6092" y="6802"/>
                </a:lnTo>
                <a:lnTo>
                  <a:pt x="5684" y="6802"/>
                </a:lnTo>
                <a:lnTo>
                  <a:pt x="5133" y="6802"/>
                </a:lnTo>
                <a:lnTo>
                  <a:pt x="4547" y="6802"/>
                </a:lnTo>
                <a:lnTo>
                  <a:pt x="3872" y="6802"/>
                </a:lnTo>
                <a:lnTo>
                  <a:pt x="3144" y="6802"/>
                </a:lnTo>
                <a:lnTo>
                  <a:pt x="2362" y="6802"/>
                </a:lnTo>
                <a:lnTo>
                  <a:pt x="1545" y="6802"/>
                </a:lnTo>
                <a:lnTo>
                  <a:pt x="692" y="6802"/>
                </a:lnTo>
                <a:lnTo>
                  <a:pt x="586" y="7234"/>
                </a:lnTo>
                <a:lnTo>
                  <a:pt x="461" y="7837"/>
                </a:lnTo>
                <a:lnTo>
                  <a:pt x="355" y="8493"/>
                </a:lnTo>
                <a:lnTo>
                  <a:pt x="248" y="9187"/>
                </a:lnTo>
                <a:lnTo>
                  <a:pt x="142" y="9869"/>
                </a:lnTo>
                <a:lnTo>
                  <a:pt x="106" y="10498"/>
                </a:lnTo>
                <a:lnTo>
                  <a:pt x="106" y="10983"/>
                </a:lnTo>
                <a:lnTo>
                  <a:pt x="106" y="11311"/>
                </a:lnTo>
                <a:lnTo>
                  <a:pt x="213" y="11481"/>
                </a:lnTo>
                <a:lnTo>
                  <a:pt x="319" y="11651"/>
                </a:lnTo>
                <a:lnTo>
                  <a:pt x="497" y="11783"/>
                </a:lnTo>
                <a:lnTo>
                  <a:pt x="692" y="11914"/>
                </a:lnTo>
                <a:lnTo>
                  <a:pt x="941" y="12032"/>
                </a:lnTo>
                <a:lnTo>
                  <a:pt x="1207" y="12110"/>
                </a:lnTo>
                <a:lnTo>
                  <a:pt x="1509" y="12189"/>
                </a:lnTo>
                <a:lnTo>
                  <a:pt x="1794" y="12241"/>
                </a:lnTo>
                <a:lnTo>
                  <a:pt x="2131" y="12267"/>
                </a:lnTo>
                <a:lnTo>
                  <a:pt x="2433" y="12281"/>
                </a:lnTo>
                <a:lnTo>
                  <a:pt x="2735" y="12267"/>
                </a:lnTo>
                <a:lnTo>
                  <a:pt x="3055" y="12241"/>
                </a:lnTo>
                <a:lnTo>
                  <a:pt x="3357" y="12189"/>
                </a:lnTo>
                <a:lnTo>
                  <a:pt x="3623" y="12084"/>
                </a:lnTo>
                <a:lnTo>
                  <a:pt x="3872" y="11979"/>
                </a:lnTo>
                <a:lnTo>
                  <a:pt x="4103" y="11861"/>
                </a:lnTo>
                <a:lnTo>
                  <a:pt x="4316" y="11704"/>
                </a:lnTo>
                <a:lnTo>
                  <a:pt x="4582" y="11612"/>
                </a:lnTo>
                <a:lnTo>
                  <a:pt x="4849" y="11533"/>
                </a:lnTo>
                <a:lnTo>
                  <a:pt x="5169" y="11507"/>
                </a:lnTo>
                <a:lnTo>
                  <a:pt x="5506" y="11481"/>
                </a:lnTo>
                <a:lnTo>
                  <a:pt x="5808" y="11507"/>
                </a:lnTo>
                <a:lnTo>
                  <a:pt x="6146" y="11560"/>
                </a:lnTo>
                <a:lnTo>
                  <a:pt x="6501" y="11651"/>
                </a:lnTo>
                <a:lnTo>
                  <a:pt x="6803" y="11783"/>
                </a:lnTo>
                <a:lnTo>
                  <a:pt x="7105" y="11940"/>
                </a:lnTo>
                <a:lnTo>
                  <a:pt x="7353" y="12110"/>
                </a:lnTo>
                <a:lnTo>
                  <a:pt x="7584" y="12333"/>
                </a:lnTo>
                <a:lnTo>
                  <a:pt x="7798" y="12595"/>
                </a:lnTo>
                <a:lnTo>
                  <a:pt x="7922" y="12870"/>
                </a:lnTo>
                <a:lnTo>
                  <a:pt x="8028" y="13198"/>
                </a:lnTo>
                <a:lnTo>
                  <a:pt x="8064" y="13526"/>
                </a:lnTo>
                <a:lnTo>
                  <a:pt x="8028" y="13775"/>
                </a:lnTo>
                <a:lnTo>
                  <a:pt x="7922" y="13998"/>
                </a:lnTo>
                <a:lnTo>
                  <a:pt x="7798" y="14220"/>
                </a:lnTo>
                <a:lnTo>
                  <a:pt x="7584" y="14404"/>
                </a:lnTo>
                <a:lnTo>
                  <a:pt x="7353" y="14574"/>
                </a:lnTo>
                <a:lnTo>
                  <a:pt x="7105" y="14732"/>
                </a:lnTo>
                <a:lnTo>
                  <a:pt x="6803" y="14850"/>
                </a:lnTo>
                <a:lnTo>
                  <a:pt x="6501" y="14954"/>
                </a:lnTo>
                <a:lnTo>
                  <a:pt x="6146" y="15033"/>
                </a:lnTo>
                <a:lnTo>
                  <a:pt x="5808" y="15085"/>
                </a:lnTo>
                <a:lnTo>
                  <a:pt x="5506" y="15085"/>
                </a:lnTo>
                <a:lnTo>
                  <a:pt x="5169" y="15059"/>
                </a:lnTo>
                <a:lnTo>
                  <a:pt x="4849" y="15007"/>
                </a:lnTo>
                <a:lnTo>
                  <a:pt x="4582" y="14902"/>
                </a:lnTo>
                <a:lnTo>
                  <a:pt x="4316" y="14784"/>
                </a:lnTo>
                <a:lnTo>
                  <a:pt x="4103" y="14600"/>
                </a:lnTo>
                <a:lnTo>
                  <a:pt x="3907" y="14430"/>
                </a:lnTo>
                <a:lnTo>
                  <a:pt x="3659" y="14299"/>
                </a:lnTo>
                <a:lnTo>
                  <a:pt x="3428" y="14194"/>
                </a:lnTo>
                <a:lnTo>
                  <a:pt x="3179" y="14129"/>
                </a:lnTo>
                <a:lnTo>
                  <a:pt x="2913" y="14102"/>
                </a:lnTo>
                <a:lnTo>
                  <a:pt x="2646" y="14102"/>
                </a:lnTo>
                <a:lnTo>
                  <a:pt x="2362" y="14129"/>
                </a:lnTo>
                <a:lnTo>
                  <a:pt x="2096" y="14168"/>
                </a:lnTo>
                <a:lnTo>
                  <a:pt x="1811" y="14273"/>
                </a:lnTo>
                <a:lnTo>
                  <a:pt x="1545" y="14378"/>
                </a:lnTo>
                <a:lnTo>
                  <a:pt x="1314" y="14496"/>
                </a:lnTo>
                <a:lnTo>
                  <a:pt x="1065" y="14653"/>
                </a:lnTo>
                <a:lnTo>
                  <a:pt x="870" y="14797"/>
                </a:lnTo>
                <a:lnTo>
                  <a:pt x="657" y="14981"/>
                </a:lnTo>
                <a:lnTo>
                  <a:pt x="497" y="15177"/>
                </a:lnTo>
                <a:lnTo>
                  <a:pt x="390" y="15413"/>
                </a:lnTo>
                <a:lnTo>
                  <a:pt x="284" y="15636"/>
                </a:lnTo>
                <a:lnTo>
                  <a:pt x="248" y="15911"/>
                </a:lnTo>
                <a:lnTo>
                  <a:pt x="284" y="16239"/>
                </a:lnTo>
                <a:lnTo>
                  <a:pt x="319" y="16566"/>
                </a:lnTo>
                <a:lnTo>
                  <a:pt x="497" y="17340"/>
                </a:lnTo>
                <a:lnTo>
                  <a:pt x="692" y="18152"/>
                </a:lnTo>
                <a:lnTo>
                  <a:pt x="799" y="18559"/>
                </a:lnTo>
                <a:lnTo>
                  <a:pt x="905" y="18978"/>
                </a:lnTo>
                <a:lnTo>
                  <a:pt x="959" y="19384"/>
                </a:lnTo>
                <a:lnTo>
                  <a:pt x="994" y="19791"/>
                </a:lnTo>
                <a:lnTo>
                  <a:pt x="994" y="20132"/>
                </a:lnTo>
                <a:lnTo>
                  <a:pt x="959" y="20485"/>
                </a:lnTo>
                <a:lnTo>
                  <a:pt x="941" y="20669"/>
                </a:lnTo>
                <a:lnTo>
                  <a:pt x="870" y="20813"/>
                </a:lnTo>
                <a:lnTo>
                  <a:pt x="799" y="20970"/>
                </a:lnTo>
                <a:lnTo>
                  <a:pt x="692" y="21088"/>
                </a:lnTo>
                <a:lnTo>
                  <a:pt x="1474" y="20997"/>
                </a:lnTo>
                <a:lnTo>
                  <a:pt x="2291" y="20866"/>
                </a:lnTo>
                <a:lnTo>
                  <a:pt x="3108" y="20787"/>
                </a:lnTo>
                <a:lnTo>
                  <a:pt x="3907" y="20721"/>
                </a:lnTo>
                <a:lnTo>
                  <a:pt x="4653" y="20695"/>
                </a:lnTo>
                <a:lnTo>
                  <a:pt x="5364" y="20695"/>
                </a:lnTo>
                <a:lnTo>
                  <a:pt x="5701" y="20721"/>
                </a:lnTo>
                <a:lnTo>
                  <a:pt x="6057" y="20761"/>
                </a:lnTo>
                <a:lnTo>
                  <a:pt x="6323" y="20813"/>
                </a:lnTo>
                <a:lnTo>
                  <a:pt x="6625" y="20892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8" name="Puzzle2"/>
          <p:cNvSpPr>
            <a:spLocks noEditPoints="1" noChangeArrowheads="1"/>
          </p:cNvSpPr>
          <p:nvPr/>
        </p:nvSpPr>
        <p:spPr bwMode="auto">
          <a:xfrm>
            <a:off x="4348895" y="1487656"/>
            <a:ext cx="1615707" cy="1112935"/>
          </a:xfrm>
          <a:custGeom>
            <a:avLst/>
            <a:gdLst>
              <a:gd name="T0" fmla="*/ 11 w 21600"/>
              <a:gd name="T1" fmla="*/ 13386 h 21600"/>
              <a:gd name="T2" fmla="*/ 4202 w 21600"/>
              <a:gd name="T3" fmla="*/ 21161 h 21600"/>
              <a:gd name="T4" fmla="*/ 10400 w 21600"/>
              <a:gd name="T5" fmla="*/ 13909 h 21600"/>
              <a:gd name="T6" fmla="*/ 16821 w 21600"/>
              <a:gd name="T7" fmla="*/ 21190 h 21600"/>
              <a:gd name="T8" fmla="*/ 21600 w 21600"/>
              <a:gd name="T9" fmla="*/ 15083 h 21600"/>
              <a:gd name="T10" fmla="*/ 16889 w 21600"/>
              <a:gd name="T11" fmla="*/ 5739 h 21600"/>
              <a:gd name="T12" fmla="*/ 10800 w 21600"/>
              <a:gd name="T13" fmla="*/ 28 h 21600"/>
              <a:gd name="T14" fmla="*/ 4202 w 21600"/>
              <a:gd name="T15" fmla="*/ 5894 h 21600"/>
              <a:gd name="T16" fmla="*/ 5388 w 21600"/>
              <a:gd name="T17" fmla="*/ 6742 h 21600"/>
              <a:gd name="T18" fmla="*/ 16177 w 21600"/>
              <a:gd name="T19" fmla="*/ 20441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4247" y="12354"/>
                </a:moveTo>
                <a:lnTo>
                  <a:pt x="4134" y="12468"/>
                </a:lnTo>
                <a:lnTo>
                  <a:pt x="4010" y="12581"/>
                </a:lnTo>
                <a:lnTo>
                  <a:pt x="3897" y="12637"/>
                </a:lnTo>
                <a:lnTo>
                  <a:pt x="3773" y="12694"/>
                </a:lnTo>
                <a:lnTo>
                  <a:pt x="3637" y="12694"/>
                </a:lnTo>
                <a:lnTo>
                  <a:pt x="3524" y="12694"/>
                </a:lnTo>
                <a:lnTo>
                  <a:pt x="3400" y="12665"/>
                </a:lnTo>
                <a:lnTo>
                  <a:pt x="3287" y="12609"/>
                </a:lnTo>
                <a:lnTo>
                  <a:pt x="3027" y="12496"/>
                </a:lnTo>
                <a:lnTo>
                  <a:pt x="2790" y="12340"/>
                </a:lnTo>
                <a:lnTo>
                  <a:pt x="2530" y="12142"/>
                </a:lnTo>
                <a:lnTo>
                  <a:pt x="2293" y="11987"/>
                </a:lnTo>
                <a:lnTo>
                  <a:pt x="2033" y="11817"/>
                </a:lnTo>
                <a:lnTo>
                  <a:pt x="1773" y="11676"/>
                </a:lnTo>
                <a:lnTo>
                  <a:pt x="1638" y="11662"/>
                </a:lnTo>
                <a:lnTo>
                  <a:pt x="1513" y="11634"/>
                </a:lnTo>
                <a:lnTo>
                  <a:pt x="1378" y="11634"/>
                </a:lnTo>
                <a:lnTo>
                  <a:pt x="1253" y="11634"/>
                </a:lnTo>
                <a:lnTo>
                  <a:pt x="1118" y="11662"/>
                </a:lnTo>
                <a:lnTo>
                  <a:pt x="971" y="11732"/>
                </a:lnTo>
                <a:lnTo>
                  <a:pt x="835" y="11817"/>
                </a:lnTo>
                <a:lnTo>
                  <a:pt x="711" y="11959"/>
                </a:lnTo>
                <a:lnTo>
                  <a:pt x="553" y="12086"/>
                </a:lnTo>
                <a:lnTo>
                  <a:pt x="429" y="12284"/>
                </a:lnTo>
                <a:lnTo>
                  <a:pt x="271" y="12524"/>
                </a:lnTo>
                <a:lnTo>
                  <a:pt x="146" y="12793"/>
                </a:lnTo>
                <a:lnTo>
                  <a:pt x="79" y="12962"/>
                </a:lnTo>
                <a:lnTo>
                  <a:pt x="33" y="13146"/>
                </a:lnTo>
                <a:lnTo>
                  <a:pt x="11" y="13386"/>
                </a:lnTo>
                <a:lnTo>
                  <a:pt x="11" y="13641"/>
                </a:lnTo>
                <a:lnTo>
                  <a:pt x="33" y="13881"/>
                </a:lnTo>
                <a:lnTo>
                  <a:pt x="101" y="14150"/>
                </a:lnTo>
                <a:lnTo>
                  <a:pt x="192" y="14404"/>
                </a:lnTo>
                <a:lnTo>
                  <a:pt x="293" y="14645"/>
                </a:lnTo>
                <a:lnTo>
                  <a:pt x="451" y="14857"/>
                </a:lnTo>
                <a:lnTo>
                  <a:pt x="621" y="15054"/>
                </a:lnTo>
                <a:lnTo>
                  <a:pt x="734" y="15125"/>
                </a:lnTo>
                <a:lnTo>
                  <a:pt x="835" y="15210"/>
                </a:lnTo>
                <a:lnTo>
                  <a:pt x="948" y="15267"/>
                </a:lnTo>
                <a:lnTo>
                  <a:pt x="1084" y="15323"/>
                </a:lnTo>
                <a:lnTo>
                  <a:pt x="1208" y="15351"/>
                </a:lnTo>
                <a:lnTo>
                  <a:pt x="1355" y="15380"/>
                </a:lnTo>
                <a:lnTo>
                  <a:pt x="1513" y="15380"/>
                </a:lnTo>
                <a:lnTo>
                  <a:pt x="1683" y="15380"/>
                </a:lnTo>
                <a:lnTo>
                  <a:pt x="1864" y="15351"/>
                </a:lnTo>
                <a:lnTo>
                  <a:pt x="2033" y="15323"/>
                </a:lnTo>
                <a:lnTo>
                  <a:pt x="2225" y="15238"/>
                </a:lnTo>
                <a:lnTo>
                  <a:pt x="2428" y="15153"/>
                </a:lnTo>
                <a:lnTo>
                  <a:pt x="2745" y="15026"/>
                </a:lnTo>
                <a:lnTo>
                  <a:pt x="3005" y="14913"/>
                </a:lnTo>
                <a:lnTo>
                  <a:pt x="3264" y="14828"/>
                </a:lnTo>
                <a:lnTo>
                  <a:pt x="3513" y="14800"/>
                </a:lnTo>
                <a:lnTo>
                  <a:pt x="3615" y="14828"/>
                </a:lnTo>
                <a:lnTo>
                  <a:pt x="3728" y="14857"/>
                </a:lnTo>
                <a:lnTo>
                  <a:pt x="3807" y="14913"/>
                </a:lnTo>
                <a:lnTo>
                  <a:pt x="3920" y="14998"/>
                </a:lnTo>
                <a:lnTo>
                  <a:pt x="4010" y="15097"/>
                </a:lnTo>
                <a:lnTo>
                  <a:pt x="4089" y="15238"/>
                </a:lnTo>
                <a:lnTo>
                  <a:pt x="4179" y="15408"/>
                </a:lnTo>
                <a:lnTo>
                  <a:pt x="4247" y="15620"/>
                </a:lnTo>
                <a:lnTo>
                  <a:pt x="4326" y="15860"/>
                </a:lnTo>
                <a:lnTo>
                  <a:pt x="4394" y="16129"/>
                </a:lnTo>
                <a:lnTo>
                  <a:pt x="4439" y="16440"/>
                </a:lnTo>
                <a:lnTo>
                  <a:pt x="4507" y="16737"/>
                </a:lnTo>
                <a:lnTo>
                  <a:pt x="4552" y="17090"/>
                </a:lnTo>
                <a:lnTo>
                  <a:pt x="4575" y="17443"/>
                </a:lnTo>
                <a:lnTo>
                  <a:pt x="4586" y="17825"/>
                </a:lnTo>
                <a:lnTo>
                  <a:pt x="4586" y="18193"/>
                </a:lnTo>
                <a:lnTo>
                  <a:pt x="4586" y="18574"/>
                </a:lnTo>
                <a:lnTo>
                  <a:pt x="4586" y="18984"/>
                </a:lnTo>
                <a:lnTo>
                  <a:pt x="4552" y="19366"/>
                </a:lnTo>
                <a:lnTo>
                  <a:pt x="4507" y="19748"/>
                </a:lnTo>
                <a:lnTo>
                  <a:pt x="4462" y="20129"/>
                </a:lnTo>
                <a:lnTo>
                  <a:pt x="4371" y="20483"/>
                </a:lnTo>
                <a:lnTo>
                  <a:pt x="4292" y="20836"/>
                </a:lnTo>
                <a:lnTo>
                  <a:pt x="4202" y="21161"/>
                </a:lnTo>
                <a:lnTo>
                  <a:pt x="4744" y="21161"/>
                </a:lnTo>
                <a:lnTo>
                  <a:pt x="5264" y="21161"/>
                </a:lnTo>
                <a:lnTo>
                  <a:pt x="5784" y="21161"/>
                </a:lnTo>
                <a:lnTo>
                  <a:pt x="6235" y="21161"/>
                </a:lnTo>
                <a:lnTo>
                  <a:pt x="6676" y="21161"/>
                </a:lnTo>
                <a:lnTo>
                  <a:pt x="7060" y="21161"/>
                </a:lnTo>
                <a:lnTo>
                  <a:pt x="7410" y="21161"/>
                </a:lnTo>
                <a:lnTo>
                  <a:pt x="7670" y="21161"/>
                </a:lnTo>
                <a:lnTo>
                  <a:pt x="8020" y="21020"/>
                </a:lnTo>
                <a:lnTo>
                  <a:pt x="8303" y="20893"/>
                </a:lnTo>
                <a:lnTo>
                  <a:pt x="8563" y="20695"/>
                </a:lnTo>
                <a:lnTo>
                  <a:pt x="8800" y="20511"/>
                </a:lnTo>
                <a:lnTo>
                  <a:pt x="8969" y="20285"/>
                </a:lnTo>
                <a:lnTo>
                  <a:pt x="9150" y="20045"/>
                </a:lnTo>
                <a:lnTo>
                  <a:pt x="9252" y="19804"/>
                </a:lnTo>
                <a:lnTo>
                  <a:pt x="9342" y="19550"/>
                </a:lnTo>
                <a:lnTo>
                  <a:pt x="9410" y="19281"/>
                </a:lnTo>
                <a:lnTo>
                  <a:pt x="9433" y="19013"/>
                </a:lnTo>
                <a:lnTo>
                  <a:pt x="9433" y="18744"/>
                </a:lnTo>
                <a:lnTo>
                  <a:pt x="9387" y="18504"/>
                </a:lnTo>
                <a:lnTo>
                  <a:pt x="9320" y="18221"/>
                </a:lnTo>
                <a:lnTo>
                  <a:pt x="9207" y="17981"/>
                </a:lnTo>
                <a:lnTo>
                  <a:pt x="9105" y="17740"/>
                </a:lnTo>
                <a:lnTo>
                  <a:pt x="8924" y="17514"/>
                </a:lnTo>
                <a:lnTo>
                  <a:pt x="8777" y="17274"/>
                </a:lnTo>
                <a:lnTo>
                  <a:pt x="8642" y="17034"/>
                </a:lnTo>
                <a:lnTo>
                  <a:pt x="8563" y="16765"/>
                </a:lnTo>
                <a:lnTo>
                  <a:pt x="8472" y="16468"/>
                </a:lnTo>
                <a:lnTo>
                  <a:pt x="8450" y="16157"/>
                </a:lnTo>
                <a:lnTo>
                  <a:pt x="8450" y="15860"/>
                </a:lnTo>
                <a:lnTo>
                  <a:pt x="8472" y="15563"/>
                </a:lnTo>
                <a:lnTo>
                  <a:pt x="8540" y="15267"/>
                </a:lnTo>
                <a:lnTo>
                  <a:pt x="8642" y="14998"/>
                </a:lnTo>
                <a:lnTo>
                  <a:pt x="8777" y="14729"/>
                </a:lnTo>
                <a:lnTo>
                  <a:pt x="8868" y="14616"/>
                </a:lnTo>
                <a:lnTo>
                  <a:pt x="8969" y="14475"/>
                </a:lnTo>
                <a:lnTo>
                  <a:pt x="9060" y="14376"/>
                </a:lnTo>
                <a:lnTo>
                  <a:pt x="9184" y="14291"/>
                </a:lnTo>
                <a:lnTo>
                  <a:pt x="9297" y="14206"/>
                </a:lnTo>
                <a:lnTo>
                  <a:pt x="9433" y="14121"/>
                </a:lnTo>
                <a:lnTo>
                  <a:pt x="9579" y="14051"/>
                </a:lnTo>
                <a:lnTo>
                  <a:pt x="9726" y="13994"/>
                </a:lnTo>
                <a:lnTo>
                  <a:pt x="9884" y="13938"/>
                </a:lnTo>
                <a:lnTo>
                  <a:pt x="10054" y="13909"/>
                </a:lnTo>
                <a:lnTo>
                  <a:pt x="10257" y="13881"/>
                </a:lnTo>
                <a:lnTo>
                  <a:pt x="10449" y="13881"/>
                </a:lnTo>
                <a:lnTo>
                  <a:pt x="10664" y="13881"/>
                </a:lnTo>
                <a:lnTo>
                  <a:pt x="10856" y="13909"/>
                </a:lnTo>
                <a:lnTo>
                  <a:pt x="11037" y="13966"/>
                </a:lnTo>
                <a:lnTo>
                  <a:pt x="11206" y="14023"/>
                </a:lnTo>
                <a:lnTo>
                  <a:pt x="11353" y="14093"/>
                </a:lnTo>
                <a:lnTo>
                  <a:pt x="11511" y="14178"/>
                </a:lnTo>
                <a:lnTo>
                  <a:pt x="11635" y="14263"/>
                </a:lnTo>
                <a:lnTo>
                  <a:pt x="11748" y="14376"/>
                </a:lnTo>
                <a:lnTo>
                  <a:pt x="11861" y="14475"/>
                </a:lnTo>
                <a:lnTo>
                  <a:pt x="11941" y="14616"/>
                </a:lnTo>
                <a:lnTo>
                  <a:pt x="12031" y="14758"/>
                </a:lnTo>
                <a:lnTo>
                  <a:pt x="12099" y="14885"/>
                </a:lnTo>
                <a:lnTo>
                  <a:pt x="12200" y="15210"/>
                </a:lnTo>
                <a:lnTo>
                  <a:pt x="12268" y="15507"/>
                </a:lnTo>
                <a:lnTo>
                  <a:pt x="12291" y="15832"/>
                </a:lnTo>
                <a:lnTo>
                  <a:pt x="12291" y="16157"/>
                </a:lnTo>
                <a:lnTo>
                  <a:pt x="12246" y="16482"/>
                </a:lnTo>
                <a:lnTo>
                  <a:pt x="12178" y="16807"/>
                </a:lnTo>
                <a:lnTo>
                  <a:pt x="12099" y="17090"/>
                </a:lnTo>
                <a:lnTo>
                  <a:pt x="12008" y="17330"/>
                </a:lnTo>
                <a:lnTo>
                  <a:pt x="11884" y="17542"/>
                </a:lnTo>
                <a:lnTo>
                  <a:pt x="11748" y="17712"/>
                </a:lnTo>
                <a:lnTo>
                  <a:pt x="11613" y="17839"/>
                </a:lnTo>
                <a:lnTo>
                  <a:pt x="11489" y="18037"/>
                </a:lnTo>
                <a:lnTo>
                  <a:pt x="11398" y="18221"/>
                </a:lnTo>
                <a:lnTo>
                  <a:pt x="11319" y="18447"/>
                </a:lnTo>
                <a:lnTo>
                  <a:pt x="11251" y="18659"/>
                </a:lnTo>
                <a:lnTo>
                  <a:pt x="11206" y="18900"/>
                </a:lnTo>
                <a:lnTo>
                  <a:pt x="11184" y="19154"/>
                </a:lnTo>
                <a:lnTo>
                  <a:pt x="11184" y="19423"/>
                </a:lnTo>
                <a:lnTo>
                  <a:pt x="11229" y="19663"/>
                </a:lnTo>
                <a:lnTo>
                  <a:pt x="11297" y="19903"/>
                </a:lnTo>
                <a:lnTo>
                  <a:pt x="11376" y="20158"/>
                </a:lnTo>
                <a:lnTo>
                  <a:pt x="11511" y="20398"/>
                </a:lnTo>
                <a:lnTo>
                  <a:pt x="11681" y="20610"/>
                </a:lnTo>
                <a:lnTo>
                  <a:pt x="11884" y="20808"/>
                </a:lnTo>
                <a:lnTo>
                  <a:pt x="12121" y="20992"/>
                </a:lnTo>
                <a:lnTo>
                  <a:pt x="12404" y="21161"/>
                </a:lnTo>
                <a:lnTo>
                  <a:pt x="12528" y="21190"/>
                </a:lnTo>
                <a:lnTo>
                  <a:pt x="12856" y="21274"/>
                </a:lnTo>
                <a:lnTo>
                  <a:pt x="13330" y="21373"/>
                </a:lnTo>
                <a:lnTo>
                  <a:pt x="13963" y="21486"/>
                </a:lnTo>
                <a:lnTo>
                  <a:pt x="14313" y="21543"/>
                </a:lnTo>
                <a:lnTo>
                  <a:pt x="14652" y="21571"/>
                </a:lnTo>
                <a:lnTo>
                  <a:pt x="15025" y="21600"/>
                </a:lnTo>
                <a:lnTo>
                  <a:pt x="15409" y="21600"/>
                </a:lnTo>
                <a:lnTo>
                  <a:pt x="15782" y="21600"/>
                </a:lnTo>
                <a:lnTo>
                  <a:pt x="16177" y="21571"/>
                </a:lnTo>
                <a:lnTo>
                  <a:pt x="16516" y="21486"/>
                </a:lnTo>
                <a:lnTo>
                  <a:pt x="16889" y="21402"/>
                </a:lnTo>
                <a:lnTo>
                  <a:pt x="16821" y="21190"/>
                </a:lnTo>
                <a:lnTo>
                  <a:pt x="16776" y="20935"/>
                </a:lnTo>
                <a:lnTo>
                  <a:pt x="16742" y="20667"/>
                </a:lnTo>
                <a:lnTo>
                  <a:pt x="16719" y="20370"/>
                </a:lnTo>
                <a:lnTo>
                  <a:pt x="16697" y="19719"/>
                </a:lnTo>
                <a:lnTo>
                  <a:pt x="16697" y="19013"/>
                </a:lnTo>
                <a:lnTo>
                  <a:pt x="16719" y="18306"/>
                </a:lnTo>
                <a:lnTo>
                  <a:pt x="16753" y="17599"/>
                </a:lnTo>
                <a:lnTo>
                  <a:pt x="16821" y="16949"/>
                </a:lnTo>
                <a:lnTo>
                  <a:pt x="16889" y="16383"/>
                </a:lnTo>
                <a:lnTo>
                  <a:pt x="16934" y="16129"/>
                </a:lnTo>
                <a:lnTo>
                  <a:pt x="17002" y="15945"/>
                </a:lnTo>
                <a:lnTo>
                  <a:pt x="17081" y="15790"/>
                </a:lnTo>
                <a:lnTo>
                  <a:pt x="17194" y="15648"/>
                </a:lnTo>
                <a:lnTo>
                  <a:pt x="17318" y="15563"/>
                </a:lnTo>
                <a:lnTo>
                  <a:pt x="17453" y="15507"/>
                </a:lnTo>
                <a:lnTo>
                  <a:pt x="17600" y="15450"/>
                </a:lnTo>
                <a:lnTo>
                  <a:pt x="17758" y="15450"/>
                </a:lnTo>
                <a:lnTo>
                  <a:pt x="17905" y="15479"/>
                </a:lnTo>
                <a:lnTo>
                  <a:pt x="18064" y="15535"/>
                </a:lnTo>
                <a:lnTo>
                  <a:pt x="18233" y="15620"/>
                </a:lnTo>
                <a:lnTo>
                  <a:pt x="18380" y="15733"/>
                </a:lnTo>
                <a:lnTo>
                  <a:pt x="18561" y="15832"/>
                </a:lnTo>
                <a:lnTo>
                  <a:pt x="18707" y="15973"/>
                </a:lnTo>
                <a:lnTo>
                  <a:pt x="18866" y="16129"/>
                </a:lnTo>
                <a:lnTo>
                  <a:pt x="18990" y="16327"/>
                </a:lnTo>
                <a:lnTo>
                  <a:pt x="19125" y="16482"/>
                </a:lnTo>
                <a:lnTo>
                  <a:pt x="19295" y="16624"/>
                </a:lnTo>
                <a:lnTo>
                  <a:pt x="19464" y="16737"/>
                </a:lnTo>
                <a:lnTo>
                  <a:pt x="19668" y="16807"/>
                </a:lnTo>
                <a:lnTo>
                  <a:pt x="19860" y="16836"/>
                </a:lnTo>
                <a:lnTo>
                  <a:pt x="20052" y="16864"/>
                </a:lnTo>
                <a:lnTo>
                  <a:pt x="20266" y="16836"/>
                </a:lnTo>
                <a:lnTo>
                  <a:pt x="20470" y="16793"/>
                </a:lnTo>
                <a:lnTo>
                  <a:pt x="20662" y="16708"/>
                </a:lnTo>
                <a:lnTo>
                  <a:pt x="20854" y="16567"/>
                </a:lnTo>
                <a:lnTo>
                  <a:pt x="21035" y="16412"/>
                </a:lnTo>
                <a:lnTo>
                  <a:pt x="21182" y="16214"/>
                </a:lnTo>
                <a:lnTo>
                  <a:pt x="21340" y="16002"/>
                </a:lnTo>
                <a:lnTo>
                  <a:pt x="21441" y="15733"/>
                </a:lnTo>
                <a:lnTo>
                  <a:pt x="21532" y="15436"/>
                </a:lnTo>
                <a:lnTo>
                  <a:pt x="21600" y="15083"/>
                </a:lnTo>
                <a:lnTo>
                  <a:pt x="21600" y="14885"/>
                </a:lnTo>
                <a:lnTo>
                  <a:pt x="21600" y="14729"/>
                </a:lnTo>
                <a:lnTo>
                  <a:pt x="21600" y="14531"/>
                </a:lnTo>
                <a:lnTo>
                  <a:pt x="21577" y="14376"/>
                </a:lnTo>
                <a:lnTo>
                  <a:pt x="21532" y="14206"/>
                </a:lnTo>
                <a:lnTo>
                  <a:pt x="21487" y="14051"/>
                </a:lnTo>
                <a:lnTo>
                  <a:pt x="21419" y="13909"/>
                </a:lnTo>
                <a:lnTo>
                  <a:pt x="21351" y="13768"/>
                </a:lnTo>
                <a:lnTo>
                  <a:pt x="21204" y="13500"/>
                </a:lnTo>
                <a:lnTo>
                  <a:pt x="21035" y="13287"/>
                </a:lnTo>
                <a:lnTo>
                  <a:pt x="20809" y="13090"/>
                </a:lnTo>
                <a:lnTo>
                  <a:pt x="20594" y="12962"/>
                </a:lnTo>
                <a:lnTo>
                  <a:pt x="20357" y="12821"/>
                </a:lnTo>
                <a:lnTo>
                  <a:pt x="20120" y="12764"/>
                </a:lnTo>
                <a:lnTo>
                  <a:pt x="19882" y="12708"/>
                </a:lnTo>
                <a:lnTo>
                  <a:pt x="19645" y="12736"/>
                </a:lnTo>
                <a:lnTo>
                  <a:pt x="19430" y="12793"/>
                </a:lnTo>
                <a:lnTo>
                  <a:pt x="19227" y="12906"/>
                </a:lnTo>
                <a:lnTo>
                  <a:pt x="19148" y="12962"/>
                </a:lnTo>
                <a:lnTo>
                  <a:pt x="19058" y="13047"/>
                </a:lnTo>
                <a:lnTo>
                  <a:pt x="18990" y="13146"/>
                </a:lnTo>
                <a:lnTo>
                  <a:pt x="18911" y="13259"/>
                </a:lnTo>
                <a:lnTo>
                  <a:pt x="18775" y="13471"/>
                </a:lnTo>
                <a:lnTo>
                  <a:pt x="18628" y="13641"/>
                </a:lnTo>
                <a:lnTo>
                  <a:pt x="18470" y="13740"/>
                </a:lnTo>
                <a:lnTo>
                  <a:pt x="18301" y="13825"/>
                </a:lnTo>
                <a:lnTo>
                  <a:pt x="18143" y="13853"/>
                </a:lnTo>
                <a:lnTo>
                  <a:pt x="17973" y="13881"/>
                </a:lnTo>
                <a:lnTo>
                  <a:pt x="17804" y="13853"/>
                </a:lnTo>
                <a:lnTo>
                  <a:pt x="17646" y="13796"/>
                </a:lnTo>
                <a:lnTo>
                  <a:pt x="17499" y="13726"/>
                </a:lnTo>
                <a:lnTo>
                  <a:pt x="17341" y="13641"/>
                </a:lnTo>
                <a:lnTo>
                  <a:pt x="17216" y="13528"/>
                </a:lnTo>
                <a:lnTo>
                  <a:pt x="17103" y="13386"/>
                </a:lnTo>
                <a:lnTo>
                  <a:pt x="17024" y="13259"/>
                </a:lnTo>
                <a:lnTo>
                  <a:pt x="16934" y="13118"/>
                </a:lnTo>
                <a:lnTo>
                  <a:pt x="16889" y="12991"/>
                </a:lnTo>
                <a:lnTo>
                  <a:pt x="16889" y="12849"/>
                </a:lnTo>
                <a:lnTo>
                  <a:pt x="16889" y="12383"/>
                </a:lnTo>
                <a:lnTo>
                  <a:pt x="16889" y="11662"/>
                </a:lnTo>
                <a:lnTo>
                  <a:pt x="16889" y="10701"/>
                </a:lnTo>
                <a:lnTo>
                  <a:pt x="16889" y="9640"/>
                </a:lnTo>
                <a:lnTo>
                  <a:pt x="16889" y="8566"/>
                </a:lnTo>
                <a:lnTo>
                  <a:pt x="16889" y="7478"/>
                </a:lnTo>
                <a:lnTo>
                  <a:pt x="16889" y="6502"/>
                </a:lnTo>
                <a:lnTo>
                  <a:pt x="16889" y="5739"/>
                </a:lnTo>
                <a:lnTo>
                  <a:pt x="16674" y="5894"/>
                </a:lnTo>
                <a:lnTo>
                  <a:pt x="16414" y="6036"/>
                </a:lnTo>
                <a:lnTo>
                  <a:pt x="16154" y="6177"/>
                </a:lnTo>
                <a:lnTo>
                  <a:pt x="15849" y="6248"/>
                </a:lnTo>
                <a:lnTo>
                  <a:pt x="15544" y="6304"/>
                </a:lnTo>
                <a:lnTo>
                  <a:pt x="15217" y="6332"/>
                </a:lnTo>
                <a:lnTo>
                  <a:pt x="14866" y="6361"/>
                </a:lnTo>
                <a:lnTo>
                  <a:pt x="14550" y="6361"/>
                </a:lnTo>
                <a:lnTo>
                  <a:pt x="14200" y="6332"/>
                </a:lnTo>
                <a:lnTo>
                  <a:pt x="13850" y="6276"/>
                </a:lnTo>
                <a:lnTo>
                  <a:pt x="13522" y="6219"/>
                </a:lnTo>
                <a:lnTo>
                  <a:pt x="13206" y="6149"/>
                </a:lnTo>
                <a:lnTo>
                  <a:pt x="12901" y="6064"/>
                </a:lnTo>
                <a:lnTo>
                  <a:pt x="12618" y="5951"/>
                </a:lnTo>
                <a:lnTo>
                  <a:pt x="12358" y="5838"/>
                </a:lnTo>
                <a:lnTo>
                  <a:pt x="12121" y="5739"/>
                </a:lnTo>
                <a:lnTo>
                  <a:pt x="11941" y="5626"/>
                </a:lnTo>
                <a:lnTo>
                  <a:pt x="11794" y="5513"/>
                </a:lnTo>
                <a:lnTo>
                  <a:pt x="11658" y="5414"/>
                </a:lnTo>
                <a:lnTo>
                  <a:pt x="11556" y="5301"/>
                </a:lnTo>
                <a:lnTo>
                  <a:pt x="11466" y="5187"/>
                </a:lnTo>
                <a:lnTo>
                  <a:pt x="11398" y="5089"/>
                </a:lnTo>
                <a:lnTo>
                  <a:pt x="11376" y="4947"/>
                </a:lnTo>
                <a:lnTo>
                  <a:pt x="11353" y="4834"/>
                </a:lnTo>
                <a:lnTo>
                  <a:pt x="11353" y="4707"/>
                </a:lnTo>
                <a:lnTo>
                  <a:pt x="11376" y="4565"/>
                </a:lnTo>
                <a:lnTo>
                  <a:pt x="11443" y="4410"/>
                </a:lnTo>
                <a:lnTo>
                  <a:pt x="11511" y="4240"/>
                </a:lnTo>
                <a:lnTo>
                  <a:pt x="11703" y="3887"/>
                </a:lnTo>
                <a:lnTo>
                  <a:pt x="11986" y="3505"/>
                </a:lnTo>
                <a:lnTo>
                  <a:pt x="12144" y="3265"/>
                </a:lnTo>
                <a:lnTo>
                  <a:pt x="12246" y="3025"/>
                </a:lnTo>
                <a:lnTo>
                  <a:pt x="12336" y="2756"/>
                </a:lnTo>
                <a:lnTo>
                  <a:pt x="12404" y="2445"/>
                </a:lnTo>
                <a:lnTo>
                  <a:pt x="12438" y="2176"/>
                </a:lnTo>
                <a:lnTo>
                  <a:pt x="12438" y="1880"/>
                </a:lnTo>
                <a:lnTo>
                  <a:pt x="12404" y="1583"/>
                </a:lnTo>
                <a:lnTo>
                  <a:pt x="12336" y="1314"/>
                </a:lnTo>
                <a:lnTo>
                  <a:pt x="12246" y="1046"/>
                </a:lnTo>
                <a:lnTo>
                  <a:pt x="12099" y="791"/>
                </a:lnTo>
                <a:lnTo>
                  <a:pt x="12008" y="692"/>
                </a:lnTo>
                <a:lnTo>
                  <a:pt x="11918" y="579"/>
                </a:lnTo>
                <a:lnTo>
                  <a:pt x="11816" y="466"/>
                </a:lnTo>
                <a:lnTo>
                  <a:pt x="11703" y="381"/>
                </a:lnTo>
                <a:lnTo>
                  <a:pt x="11579" y="310"/>
                </a:lnTo>
                <a:lnTo>
                  <a:pt x="11443" y="226"/>
                </a:lnTo>
                <a:lnTo>
                  <a:pt x="11297" y="169"/>
                </a:lnTo>
                <a:lnTo>
                  <a:pt x="11138" y="113"/>
                </a:lnTo>
                <a:lnTo>
                  <a:pt x="10969" y="56"/>
                </a:lnTo>
                <a:lnTo>
                  <a:pt x="10800" y="28"/>
                </a:lnTo>
                <a:lnTo>
                  <a:pt x="10619" y="28"/>
                </a:lnTo>
                <a:lnTo>
                  <a:pt x="10404" y="28"/>
                </a:lnTo>
                <a:lnTo>
                  <a:pt x="10257" y="28"/>
                </a:lnTo>
                <a:lnTo>
                  <a:pt x="10076" y="56"/>
                </a:lnTo>
                <a:lnTo>
                  <a:pt x="9952" y="84"/>
                </a:lnTo>
                <a:lnTo>
                  <a:pt x="9794" y="141"/>
                </a:lnTo>
                <a:lnTo>
                  <a:pt x="9692" y="226"/>
                </a:lnTo>
                <a:lnTo>
                  <a:pt x="9557" y="282"/>
                </a:lnTo>
                <a:lnTo>
                  <a:pt x="9455" y="381"/>
                </a:lnTo>
                <a:lnTo>
                  <a:pt x="9365" y="466"/>
                </a:lnTo>
                <a:lnTo>
                  <a:pt x="9274" y="579"/>
                </a:lnTo>
                <a:lnTo>
                  <a:pt x="9184" y="692"/>
                </a:lnTo>
                <a:lnTo>
                  <a:pt x="9128" y="791"/>
                </a:lnTo>
                <a:lnTo>
                  <a:pt x="9060" y="932"/>
                </a:lnTo>
                <a:lnTo>
                  <a:pt x="8969" y="1201"/>
                </a:lnTo>
                <a:lnTo>
                  <a:pt x="8913" y="1498"/>
                </a:lnTo>
                <a:lnTo>
                  <a:pt x="8890" y="1795"/>
                </a:lnTo>
                <a:lnTo>
                  <a:pt x="8890" y="2120"/>
                </a:lnTo>
                <a:lnTo>
                  <a:pt x="8913" y="2445"/>
                </a:lnTo>
                <a:lnTo>
                  <a:pt x="8969" y="2756"/>
                </a:lnTo>
                <a:lnTo>
                  <a:pt x="9060" y="3081"/>
                </a:lnTo>
                <a:lnTo>
                  <a:pt x="9173" y="3378"/>
                </a:lnTo>
                <a:lnTo>
                  <a:pt x="9297" y="3647"/>
                </a:lnTo>
                <a:lnTo>
                  <a:pt x="9466" y="3887"/>
                </a:lnTo>
                <a:lnTo>
                  <a:pt x="9579" y="4085"/>
                </a:lnTo>
                <a:lnTo>
                  <a:pt x="9670" y="4269"/>
                </a:lnTo>
                <a:lnTo>
                  <a:pt x="9726" y="4467"/>
                </a:lnTo>
                <a:lnTo>
                  <a:pt x="9771" y="4650"/>
                </a:lnTo>
                <a:lnTo>
                  <a:pt x="9771" y="4834"/>
                </a:lnTo>
                <a:lnTo>
                  <a:pt x="9749" y="5032"/>
                </a:lnTo>
                <a:lnTo>
                  <a:pt x="9715" y="5216"/>
                </a:lnTo>
                <a:lnTo>
                  <a:pt x="9625" y="5385"/>
                </a:lnTo>
                <a:lnTo>
                  <a:pt x="9534" y="5513"/>
                </a:lnTo>
                <a:lnTo>
                  <a:pt x="9410" y="5626"/>
                </a:lnTo>
                <a:lnTo>
                  <a:pt x="9229" y="5710"/>
                </a:lnTo>
                <a:lnTo>
                  <a:pt x="9060" y="5767"/>
                </a:lnTo>
                <a:lnTo>
                  <a:pt x="8845" y="5767"/>
                </a:lnTo>
                <a:lnTo>
                  <a:pt x="8585" y="5739"/>
                </a:lnTo>
                <a:lnTo>
                  <a:pt x="8325" y="5654"/>
                </a:lnTo>
                <a:lnTo>
                  <a:pt x="8020" y="5513"/>
                </a:lnTo>
                <a:lnTo>
                  <a:pt x="7840" y="5442"/>
                </a:lnTo>
                <a:lnTo>
                  <a:pt x="7648" y="5385"/>
                </a:lnTo>
                <a:lnTo>
                  <a:pt x="7433" y="5329"/>
                </a:lnTo>
                <a:lnTo>
                  <a:pt x="7241" y="5301"/>
                </a:lnTo>
                <a:lnTo>
                  <a:pt x="6755" y="5301"/>
                </a:lnTo>
                <a:lnTo>
                  <a:pt x="6281" y="5329"/>
                </a:lnTo>
                <a:lnTo>
                  <a:pt x="5784" y="5385"/>
                </a:lnTo>
                <a:lnTo>
                  <a:pt x="5264" y="5498"/>
                </a:lnTo>
                <a:lnTo>
                  <a:pt x="4744" y="5597"/>
                </a:lnTo>
                <a:lnTo>
                  <a:pt x="4247" y="5739"/>
                </a:lnTo>
                <a:lnTo>
                  <a:pt x="4202" y="5894"/>
                </a:lnTo>
                <a:lnTo>
                  <a:pt x="4202" y="6191"/>
                </a:lnTo>
                <a:lnTo>
                  <a:pt x="4202" y="6545"/>
                </a:lnTo>
                <a:lnTo>
                  <a:pt x="4225" y="6954"/>
                </a:lnTo>
                <a:lnTo>
                  <a:pt x="4315" y="7930"/>
                </a:lnTo>
                <a:lnTo>
                  <a:pt x="4394" y="9018"/>
                </a:lnTo>
                <a:lnTo>
                  <a:pt x="4439" y="9570"/>
                </a:lnTo>
                <a:lnTo>
                  <a:pt x="4462" y="10107"/>
                </a:lnTo>
                <a:lnTo>
                  <a:pt x="4484" y="10630"/>
                </a:lnTo>
                <a:lnTo>
                  <a:pt x="4507" y="11082"/>
                </a:lnTo>
                <a:lnTo>
                  <a:pt x="4484" y="11520"/>
                </a:lnTo>
                <a:lnTo>
                  <a:pt x="4439" y="11874"/>
                </a:lnTo>
                <a:lnTo>
                  <a:pt x="4394" y="12029"/>
                </a:lnTo>
                <a:lnTo>
                  <a:pt x="4349" y="12171"/>
                </a:lnTo>
                <a:lnTo>
                  <a:pt x="4315" y="12284"/>
                </a:lnTo>
                <a:lnTo>
                  <a:pt x="4247" y="12354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>
        <p:nvSpPr>
          <p:cNvPr id="9" name="Puzzle4"/>
          <p:cNvSpPr>
            <a:spLocks noEditPoints="1" noChangeArrowheads="1"/>
          </p:cNvSpPr>
          <p:nvPr/>
        </p:nvSpPr>
        <p:spPr bwMode="auto">
          <a:xfrm>
            <a:off x="3723695" y="1461579"/>
            <a:ext cx="974150" cy="1422845"/>
          </a:xfrm>
          <a:custGeom>
            <a:avLst/>
            <a:gdLst>
              <a:gd name="T0" fmla="*/ 8307 w 21600"/>
              <a:gd name="T1" fmla="*/ 11593 h 21600"/>
              <a:gd name="T2" fmla="*/ 453 w 21600"/>
              <a:gd name="T3" fmla="*/ 16938 h 21600"/>
              <a:gd name="T4" fmla="*/ 11500 w 21600"/>
              <a:gd name="T5" fmla="*/ 21600 h 21600"/>
              <a:gd name="T6" fmla="*/ 20920 w 21600"/>
              <a:gd name="T7" fmla="*/ 16751 h 21600"/>
              <a:gd name="T8" fmla="*/ 13972 w 21600"/>
              <a:gd name="T9" fmla="*/ 10888 h 21600"/>
              <a:gd name="T10" fmla="*/ 21033 w 21600"/>
              <a:gd name="T11" fmla="*/ 4716 h 21600"/>
              <a:gd name="T12" fmla="*/ 11102 w 21600"/>
              <a:gd name="T13" fmla="*/ 11 h 21600"/>
              <a:gd name="T14" fmla="*/ 453 w 21600"/>
              <a:gd name="T15" fmla="*/ 4716 h 21600"/>
              <a:gd name="T16" fmla="*/ 2076 w 21600"/>
              <a:gd name="T17" fmla="*/ 5664 h 21600"/>
              <a:gd name="T18" fmla="*/ 20203 w 21600"/>
              <a:gd name="T19" fmla="*/ 1598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3813" y="10590"/>
                </a:moveTo>
                <a:lnTo>
                  <a:pt x="3927" y="10513"/>
                </a:lnTo>
                <a:lnTo>
                  <a:pt x="4078" y="10425"/>
                </a:lnTo>
                <a:lnTo>
                  <a:pt x="4210" y="10359"/>
                </a:lnTo>
                <a:lnTo>
                  <a:pt x="4361" y="10315"/>
                </a:lnTo>
                <a:lnTo>
                  <a:pt x="4682" y="10237"/>
                </a:lnTo>
                <a:lnTo>
                  <a:pt x="5041" y="10193"/>
                </a:lnTo>
                <a:lnTo>
                  <a:pt x="5456" y="10171"/>
                </a:lnTo>
                <a:lnTo>
                  <a:pt x="5853" y="10193"/>
                </a:lnTo>
                <a:lnTo>
                  <a:pt x="6249" y="10260"/>
                </a:lnTo>
                <a:lnTo>
                  <a:pt x="6646" y="10337"/>
                </a:lnTo>
                <a:lnTo>
                  <a:pt x="7004" y="10469"/>
                </a:lnTo>
                <a:lnTo>
                  <a:pt x="7363" y="10612"/>
                </a:lnTo>
                <a:lnTo>
                  <a:pt x="7665" y="10788"/>
                </a:lnTo>
                <a:lnTo>
                  <a:pt x="7911" y="10998"/>
                </a:lnTo>
                <a:lnTo>
                  <a:pt x="8024" y="11097"/>
                </a:lnTo>
                <a:lnTo>
                  <a:pt x="8137" y="11207"/>
                </a:lnTo>
                <a:lnTo>
                  <a:pt x="8194" y="11340"/>
                </a:lnTo>
                <a:lnTo>
                  <a:pt x="8269" y="11461"/>
                </a:lnTo>
                <a:lnTo>
                  <a:pt x="8307" y="11593"/>
                </a:lnTo>
                <a:lnTo>
                  <a:pt x="8307" y="11714"/>
                </a:lnTo>
                <a:lnTo>
                  <a:pt x="8307" y="11868"/>
                </a:lnTo>
                <a:lnTo>
                  <a:pt x="8307" y="12012"/>
                </a:lnTo>
                <a:lnTo>
                  <a:pt x="8194" y="12265"/>
                </a:lnTo>
                <a:lnTo>
                  <a:pt x="8062" y="12519"/>
                </a:lnTo>
                <a:lnTo>
                  <a:pt x="7873" y="12706"/>
                </a:lnTo>
                <a:lnTo>
                  <a:pt x="7627" y="12904"/>
                </a:lnTo>
                <a:lnTo>
                  <a:pt x="7363" y="13048"/>
                </a:lnTo>
                <a:lnTo>
                  <a:pt x="7080" y="13180"/>
                </a:lnTo>
                <a:lnTo>
                  <a:pt x="6759" y="13257"/>
                </a:lnTo>
                <a:lnTo>
                  <a:pt x="6419" y="13345"/>
                </a:lnTo>
                <a:lnTo>
                  <a:pt x="6098" y="13389"/>
                </a:lnTo>
                <a:lnTo>
                  <a:pt x="5739" y="13389"/>
                </a:lnTo>
                <a:lnTo>
                  <a:pt x="5418" y="13389"/>
                </a:lnTo>
                <a:lnTo>
                  <a:pt x="5079" y="13345"/>
                </a:lnTo>
                <a:lnTo>
                  <a:pt x="4758" y="13301"/>
                </a:lnTo>
                <a:lnTo>
                  <a:pt x="4474" y="13213"/>
                </a:lnTo>
                <a:lnTo>
                  <a:pt x="4172" y="13114"/>
                </a:lnTo>
                <a:lnTo>
                  <a:pt x="3965" y="12982"/>
                </a:lnTo>
                <a:lnTo>
                  <a:pt x="3738" y="12838"/>
                </a:lnTo>
                <a:lnTo>
                  <a:pt x="3493" y="12706"/>
                </a:lnTo>
                <a:lnTo>
                  <a:pt x="3228" y="12607"/>
                </a:lnTo>
                <a:lnTo>
                  <a:pt x="2945" y="12519"/>
                </a:lnTo>
                <a:lnTo>
                  <a:pt x="2700" y="12431"/>
                </a:lnTo>
                <a:lnTo>
                  <a:pt x="2397" y="12375"/>
                </a:lnTo>
                <a:lnTo>
                  <a:pt x="2152" y="12331"/>
                </a:lnTo>
                <a:lnTo>
                  <a:pt x="1888" y="12309"/>
                </a:lnTo>
                <a:lnTo>
                  <a:pt x="1642" y="12309"/>
                </a:lnTo>
                <a:lnTo>
                  <a:pt x="1397" y="12331"/>
                </a:lnTo>
                <a:lnTo>
                  <a:pt x="1170" y="12397"/>
                </a:lnTo>
                <a:lnTo>
                  <a:pt x="962" y="12453"/>
                </a:lnTo>
                <a:lnTo>
                  <a:pt x="774" y="12563"/>
                </a:lnTo>
                <a:lnTo>
                  <a:pt x="623" y="12684"/>
                </a:lnTo>
                <a:lnTo>
                  <a:pt x="528" y="12838"/>
                </a:lnTo>
                <a:lnTo>
                  <a:pt x="453" y="13026"/>
                </a:lnTo>
                <a:lnTo>
                  <a:pt x="339" y="13477"/>
                </a:lnTo>
                <a:lnTo>
                  <a:pt x="226" y="13984"/>
                </a:lnTo>
                <a:lnTo>
                  <a:pt x="151" y="14535"/>
                </a:lnTo>
                <a:lnTo>
                  <a:pt x="113" y="15075"/>
                </a:lnTo>
                <a:lnTo>
                  <a:pt x="113" y="15626"/>
                </a:lnTo>
                <a:lnTo>
                  <a:pt x="151" y="16133"/>
                </a:lnTo>
                <a:lnTo>
                  <a:pt x="188" y="16376"/>
                </a:lnTo>
                <a:lnTo>
                  <a:pt x="264" y="16585"/>
                </a:lnTo>
                <a:lnTo>
                  <a:pt x="339" y="16773"/>
                </a:lnTo>
                <a:lnTo>
                  <a:pt x="453" y="16938"/>
                </a:lnTo>
                <a:lnTo>
                  <a:pt x="1095" y="16883"/>
                </a:lnTo>
                <a:lnTo>
                  <a:pt x="1963" y="16795"/>
                </a:lnTo>
                <a:lnTo>
                  <a:pt x="2945" y="16751"/>
                </a:lnTo>
                <a:lnTo>
                  <a:pt x="3965" y="16706"/>
                </a:lnTo>
                <a:lnTo>
                  <a:pt x="5022" y="16684"/>
                </a:lnTo>
                <a:lnTo>
                  <a:pt x="5947" y="16684"/>
                </a:lnTo>
                <a:lnTo>
                  <a:pt x="6759" y="16706"/>
                </a:lnTo>
                <a:lnTo>
                  <a:pt x="7363" y="16751"/>
                </a:lnTo>
                <a:lnTo>
                  <a:pt x="7948" y="16839"/>
                </a:lnTo>
                <a:lnTo>
                  <a:pt x="8458" y="16916"/>
                </a:lnTo>
                <a:lnTo>
                  <a:pt x="8893" y="17026"/>
                </a:lnTo>
                <a:lnTo>
                  <a:pt x="9289" y="17158"/>
                </a:lnTo>
                <a:lnTo>
                  <a:pt x="9572" y="17280"/>
                </a:lnTo>
                <a:lnTo>
                  <a:pt x="9799" y="17412"/>
                </a:lnTo>
                <a:lnTo>
                  <a:pt x="9969" y="17555"/>
                </a:lnTo>
                <a:lnTo>
                  <a:pt x="10120" y="17687"/>
                </a:lnTo>
                <a:lnTo>
                  <a:pt x="10158" y="17831"/>
                </a:lnTo>
                <a:lnTo>
                  <a:pt x="10195" y="17974"/>
                </a:lnTo>
                <a:lnTo>
                  <a:pt x="10158" y="18128"/>
                </a:lnTo>
                <a:lnTo>
                  <a:pt x="10082" y="18271"/>
                </a:lnTo>
                <a:lnTo>
                  <a:pt x="9969" y="18426"/>
                </a:lnTo>
                <a:lnTo>
                  <a:pt x="9837" y="18569"/>
                </a:lnTo>
                <a:lnTo>
                  <a:pt x="9648" y="18701"/>
                </a:lnTo>
                <a:lnTo>
                  <a:pt x="9440" y="18822"/>
                </a:lnTo>
                <a:lnTo>
                  <a:pt x="9213" y="18999"/>
                </a:lnTo>
                <a:lnTo>
                  <a:pt x="9044" y="19186"/>
                </a:lnTo>
                <a:lnTo>
                  <a:pt x="8893" y="19395"/>
                </a:lnTo>
                <a:lnTo>
                  <a:pt x="8817" y="19627"/>
                </a:lnTo>
                <a:lnTo>
                  <a:pt x="8779" y="19858"/>
                </a:lnTo>
                <a:lnTo>
                  <a:pt x="8779" y="20112"/>
                </a:lnTo>
                <a:lnTo>
                  <a:pt x="8855" y="20354"/>
                </a:lnTo>
                <a:lnTo>
                  <a:pt x="8968" y="20586"/>
                </a:lnTo>
                <a:lnTo>
                  <a:pt x="9138" y="20817"/>
                </a:lnTo>
                <a:lnTo>
                  <a:pt x="9365" y="21026"/>
                </a:lnTo>
                <a:lnTo>
                  <a:pt x="9610" y="21192"/>
                </a:lnTo>
                <a:lnTo>
                  <a:pt x="9950" y="21368"/>
                </a:lnTo>
                <a:lnTo>
                  <a:pt x="10120" y="21445"/>
                </a:lnTo>
                <a:lnTo>
                  <a:pt x="10346" y="21511"/>
                </a:lnTo>
                <a:lnTo>
                  <a:pt x="10516" y="21555"/>
                </a:lnTo>
                <a:lnTo>
                  <a:pt x="10743" y="21600"/>
                </a:lnTo>
                <a:lnTo>
                  <a:pt x="10988" y="21644"/>
                </a:lnTo>
                <a:lnTo>
                  <a:pt x="11215" y="21666"/>
                </a:lnTo>
                <a:lnTo>
                  <a:pt x="11498" y="21666"/>
                </a:lnTo>
                <a:lnTo>
                  <a:pt x="11762" y="21666"/>
                </a:lnTo>
                <a:lnTo>
                  <a:pt x="12253" y="21644"/>
                </a:lnTo>
                <a:lnTo>
                  <a:pt x="12763" y="21577"/>
                </a:lnTo>
                <a:lnTo>
                  <a:pt x="13197" y="21467"/>
                </a:lnTo>
                <a:lnTo>
                  <a:pt x="13556" y="21346"/>
                </a:lnTo>
                <a:lnTo>
                  <a:pt x="13896" y="21192"/>
                </a:lnTo>
                <a:lnTo>
                  <a:pt x="14179" y="21026"/>
                </a:lnTo>
                <a:lnTo>
                  <a:pt x="14444" y="20839"/>
                </a:lnTo>
                <a:lnTo>
                  <a:pt x="14576" y="20641"/>
                </a:lnTo>
                <a:lnTo>
                  <a:pt x="14727" y="20431"/>
                </a:lnTo>
                <a:lnTo>
                  <a:pt x="14765" y="20200"/>
                </a:lnTo>
                <a:lnTo>
                  <a:pt x="14802" y="19991"/>
                </a:lnTo>
                <a:lnTo>
                  <a:pt x="14727" y="19759"/>
                </a:lnTo>
                <a:lnTo>
                  <a:pt x="14613" y="19550"/>
                </a:lnTo>
                <a:lnTo>
                  <a:pt x="14444" y="19307"/>
                </a:lnTo>
                <a:lnTo>
                  <a:pt x="14217" y="19098"/>
                </a:lnTo>
                <a:lnTo>
                  <a:pt x="13934" y="18911"/>
                </a:lnTo>
                <a:lnTo>
                  <a:pt x="13669" y="18745"/>
                </a:lnTo>
                <a:lnTo>
                  <a:pt x="13462" y="18547"/>
                </a:lnTo>
                <a:lnTo>
                  <a:pt x="13311" y="18337"/>
                </a:lnTo>
                <a:lnTo>
                  <a:pt x="13197" y="18150"/>
                </a:lnTo>
                <a:lnTo>
                  <a:pt x="13122" y="17941"/>
                </a:lnTo>
                <a:lnTo>
                  <a:pt x="13122" y="17720"/>
                </a:lnTo>
                <a:lnTo>
                  <a:pt x="13122" y="17533"/>
                </a:lnTo>
                <a:lnTo>
                  <a:pt x="13197" y="17346"/>
                </a:lnTo>
                <a:lnTo>
                  <a:pt x="13273" y="17158"/>
                </a:lnTo>
                <a:lnTo>
                  <a:pt x="13386" y="16982"/>
                </a:lnTo>
                <a:lnTo>
                  <a:pt x="13537" y="16839"/>
                </a:lnTo>
                <a:lnTo>
                  <a:pt x="13707" y="16706"/>
                </a:lnTo>
                <a:lnTo>
                  <a:pt x="13896" y="16607"/>
                </a:lnTo>
                <a:lnTo>
                  <a:pt x="14104" y="16519"/>
                </a:lnTo>
                <a:lnTo>
                  <a:pt x="14330" y="16453"/>
                </a:lnTo>
                <a:lnTo>
                  <a:pt x="14538" y="16431"/>
                </a:lnTo>
                <a:lnTo>
                  <a:pt x="14897" y="16453"/>
                </a:lnTo>
                <a:lnTo>
                  <a:pt x="15406" y="16497"/>
                </a:lnTo>
                <a:lnTo>
                  <a:pt x="16105" y="16541"/>
                </a:lnTo>
                <a:lnTo>
                  <a:pt x="16898" y="16607"/>
                </a:lnTo>
                <a:lnTo>
                  <a:pt x="17804" y="16651"/>
                </a:lnTo>
                <a:lnTo>
                  <a:pt x="18786" y="16684"/>
                </a:lnTo>
                <a:lnTo>
                  <a:pt x="19844" y="16728"/>
                </a:lnTo>
                <a:lnTo>
                  <a:pt x="20920" y="16751"/>
                </a:lnTo>
                <a:lnTo>
                  <a:pt x="21109" y="16497"/>
                </a:lnTo>
                <a:lnTo>
                  <a:pt x="21241" y="16222"/>
                </a:lnTo>
                <a:lnTo>
                  <a:pt x="21392" y="15946"/>
                </a:lnTo>
                <a:lnTo>
                  <a:pt x="21467" y="15648"/>
                </a:lnTo>
                <a:lnTo>
                  <a:pt x="21543" y="15351"/>
                </a:lnTo>
                <a:lnTo>
                  <a:pt x="21618" y="15042"/>
                </a:lnTo>
                <a:lnTo>
                  <a:pt x="21618" y="14745"/>
                </a:lnTo>
                <a:lnTo>
                  <a:pt x="21618" y="14447"/>
                </a:lnTo>
                <a:lnTo>
                  <a:pt x="21618" y="14150"/>
                </a:lnTo>
                <a:lnTo>
                  <a:pt x="21581" y="13852"/>
                </a:lnTo>
                <a:lnTo>
                  <a:pt x="21505" y="13577"/>
                </a:lnTo>
                <a:lnTo>
                  <a:pt x="21430" y="13301"/>
                </a:lnTo>
                <a:lnTo>
                  <a:pt x="21354" y="13048"/>
                </a:lnTo>
                <a:lnTo>
                  <a:pt x="21241" y="12816"/>
                </a:lnTo>
                <a:lnTo>
                  <a:pt x="21146" y="12607"/>
                </a:lnTo>
                <a:lnTo>
                  <a:pt x="21033" y="12431"/>
                </a:lnTo>
                <a:lnTo>
                  <a:pt x="20920" y="12265"/>
                </a:lnTo>
                <a:lnTo>
                  <a:pt x="20769" y="12144"/>
                </a:lnTo>
                <a:lnTo>
                  <a:pt x="20637" y="12034"/>
                </a:lnTo>
                <a:lnTo>
                  <a:pt x="20486" y="11946"/>
                </a:lnTo>
                <a:lnTo>
                  <a:pt x="20297" y="11891"/>
                </a:lnTo>
                <a:lnTo>
                  <a:pt x="20165" y="11846"/>
                </a:lnTo>
                <a:lnTo>
                  <a:pt x="19976" y="11824"/>
                </a:lnTo>
                <a:lnTo>
                  <a:pt x="19806" y="11802"/>
                </a:lnTo>
                <a:lnTo>
                  <a:pt x="19390" y="11824"/>
                </a:lnTo>
                <a:lnTo>
                  <a:pt x="18956" y="11891"/>
                </a:lnTo>
                <a:lnTo>
                  <a:pt x="18503" y="11968"/>
                </a:lnTo>
                <a:lnTo>
                  <a:pt x="17993" y="12078"/>
                </a:lnTo>
                <a:lnTo>
                  <a:pt x="17653" y="12144"/>
                </a:lnTo>
                <a:lnTo>
                  <a:pt x="17332" y="12199"/>
                </a:lnTo>
                <a:lnTo>
                  <a:pt x="17049" y="12221"/>
                </a:lnTo>
                <a:lnTo>
                  <a:pt x="16747" y="12243"/>
                </a:lnTo>
                <a:lnTo>
                  <a:pt x="16464" y="12243"/>
                </a:lnTo>
                <a:lnTo>
                  <a:pt x="16218" y="12243"/>
                </a:lnTo>
                <a:lnTo>
                  <a:pt x="15992" y="12221"/>
                </a:lnTo>
                <a:lnTo>
                  <a:pt x="15746" y="12199"/>
                </a:lnTo>
                <a:lnTo>
                  <a:pt x="15520" y="12155"/>
                </a:lnTo>
                <a:lnTo>
                  <a:pt x="15350" y="12122"/>
                </a:lnTo>
                <a:lnTo>
                  <a:pt x="15161" y="12056"/>
                </a:lnTo>
                <a:lnTo>
                  <a:pt x="14972" y="11990"/>
                </a:lnTo>
                <a:lnTo>
                  <a:pt x="14689" y="11846"/>
                </a:lnTo>
                <a:lnTo>
                  <a:pt x="14444" y="11670"/>
                </a:lnTo>
                <a:lnTo>
                  <a:pt x="14255" y="11483"/>
                </a:lnTo>
                <a:lnTo>
                  <a:pt x="14104" y="11295"/>
                </a:lnTo>
                <a:lnTo>
                  <a:pt x="14028" y="11086"/>
                </a:lnTo>
                <a:lnTo>
                  <a:pt x="13972" y="10888"/>
                </a:lnTo>
                <a:lnTo>
                  <a:pt x="13972" y="10700"/>
                </a:lnTo>
                <a:lnTo>
                  <a:pt x="14009" y="10513"/>
                </a:lnTo>
                <a:lnTo>
                  <a:pt x="14066" y="10359"/>
                </a:lnTo>
                <a:lnTo>
                  <a:pt x="14179" y="10215"/>
                </a:lnTo>
                <a:lnTo>
                  <a:pt x="14406" y="10006"/>
                </a:lnTo>
                <a:lnTo>
                  <a:pt x="14651" y="9830"/>
                </a:lnTo>
                <a:lnTo>
                  <a:pt x="14878" y="9686"/>
                </a:lnTo>
                <a:lnTo>
                  <a:pt x="15123" y="9554"/>
                </a:lnTo>
                <a:lnTo>
                  <a:pt x="15350" y="9477"/>
                </a:lnTo>
                <a:lnTo>
                  <a:pt x="15558" y="9411"/>
                </a:lnTo>
                <a:lnTo>
                  <a:pt x="15803" y="9345"/>
                </a:lnTo>
                <a:lnTo>
                  <a:pt x="16030" y="9323"/>
                </a:lnTo>
                <a:lnTo>
                  <a:pt x="16256" y="9301"/>
                </a:lnTo>
                <a:lnTo>
                  <a:pt x="16464" y="9323"/>
                </a:lnTo>
                <a:lnTo>
                  <a:pt x="16690" y="9345"/>
                </a:lnTo>
                <a:lnTo>
                  <a:pt x="16898" y="9367"/>
                </a:lnTo>
                <a:lnTo>
                  <a:pt x="17332" y="9477"/>
                </a:lnTo>
                <a:lnTo>
                  <a:pt x="17767" y="9598"/>
                </a:lnTo>
                <a:lnTo>
                  <a:pt x="18163" y="9731"/>
                </a:lnTo>
                <a:lnTo>
                  <a:pt x="18597" y="9874"/>
                </a:lnTo>
                <a:lnTo>
                  <a:pt x="18994" y="10006"/>
                </a:lnTo>
                <a:lnTo>
                  <a:pt x="19428" y="10083"/>
                </a:lnTo>
                <a:lnTo>
                  <a:pt x="19617" y="10127"/>
                </a:lnTo>
                <a:lnTo>
                  <a:pt x="19844" y="10149"/>
                </a:lnTo>
                <a:lnTo>
                  <a:pt x="20013" y="10149"/>
                </a:lnTo>
                <a:lnTo>
                  <a:pt x="20240" y="10127"/>
                </a:lnTo>
                <a:lnTo>
                  <a:pt x="20410" y="10105"/>
                </a:lnTo>
                <a:lnTo>
                  <a:pt x="20637" y="10061"/>
                </a:lnTo>
                <a:lnTo>
                  <a:pt x="20844" y="9984"/>
                </a:lnTo>
                <a:lnTo>
                  <a:pt x="21033" y="9896"/>
                </a:lnTo>
                <a:lnTo>
                  <a:pt x="21146" y="9830"/>
                </a:lnTo>
                <a:lnTo>
                  <a:pt x="21203" y="9753"/>
                </a:lnTo>
                <a:lnTo>
                  <a:pt x="21279" y="9642"/>
                </a:lnTo>
                <a:lnTo>
                  <a:pt x="21354" y="9521"/>
                </a:lnTo>
                <a:lnTo>
                  <a:pt x="21430" y="9246"/>
                </a:lnTo>
                <a:lnTo>
                  <a:pt x="21430" y="8904"/>
                </a:lnTo>
                <a:lnTo>
                  <a:pt x="21430" y="8540"/>
                </a:lnTo>
                <a:lnTo>
                  <a:pt x="21392" y="8144"/>
                </a:lnTo>
                <a:lnTo>
                  <a:pt x="21354" y="7714"/>
                </a:lnTo>
                <a:lnTo>
                  <a:pt x="21279" y="7295"/>
                </a:lnTo>
                <a:lnTo>
                  <a:pt x="21146" y="6446"/>
                </a:lnTo>
                <a:lnTo>
                  <a:pt x="20995" y="5686"/>
                </a:lnTo>
                <a:lnTo>
                  <a:pt x="20958" y="5366"/>
                </a:lnTo>
                <a:lnTo>
                  <a:pt x="20958" y="5091"/>
                </a:lnTo>
                <a:lnTo>
                  <a:pt x="20958" y="4860"/>
                </a:lnTo>
                <a:lnTo>
                  <a:pt x="21033" y="4716"/>
                </a:lnTo>
                <a:lnTo>
                  <a:pt x="20637" y="4860"/>
                </a:lnTo>
                <a:lnTo>
                  <a:pt x="20127" y="4992"/>
                </a:lnTo>
                <a:lnTo>
                  <a:pt x="19617" y="5069"/>
                </a:lnTo>
                <a:lnTo>
                  <a:pt x="19032" y="5157"/>
                </a:lnTo>
                <a:lnTo>
                  <a:pt x="18465" y="5201"/>
                </a:lnTo>
                <a:lnTo>
                  <a:pt x="17842" y="5245"/>
                </a:lnTo>
                <a:lnTo>
                  <a:pt x="17219" y="5267"/>
                </a:lnTo>
                <a:lnTo>
                  <a:pt x="16615" y="5267"/>
                </a:lnTo>
                <a:lnTo>
                  <a:pt x="15992" y="5245"/>
                </a:lnTo>
                <a:lnTo>
                  <a:pt x="15369" y="5201"/>
                </a:lnTo>
                <a:lnTo>
                  <a:pt x="14840" y="5157"/>
                </a:lnTo>
                <a:lnTo>
                  <a:pt x="14293" y="5091"/>
                </a:lnTo>
                <a:lnTo>
                  <a:pt x="13783" y="5014"/>
                </a:lnTo>
                <a:lnTo>
                  <a:pt x="13386" y="4926"/>
                </a:lnTo>
                <a:lnTo>
                  <a:pt x="13027" y="4815"/>
                </a:lnTo>
                <a:lnTo>
                  <a:pt x="12725" y="4716"/>
                </a:lnTo>
                <a:lnTo>
                  <a:pt x="12480" y="4606"/>
                </a:lnTo>
                <a:lnTo>
                  <a:pt x="12291" y="4496"/>
                </a:lnTo>
                <a:lnTo>
                  <a:pt x="12197" y="4397"/>
                </a:lnTo>
                <a:lnTo>
                  <a:pt x="12083" y="4286"/>
                </a:lnTo>
                <a:lnTo>
                  <a:pt x="12046" y="4187"/>
                </a:lnTo>
                <a:lnTo>
                  <a:pt x="12008" y="4077"/>
                </a:lnTo>
                <a:lnTo>
                  <a:pt x="12046" y="3967"/>
                </a:lnTo>
                <a:lnTo>
                  <a:pt x="12121" y="3868"/>
                </a:lnTo>
                <a:lnTo>
                  <a:pt x="12197" y="3735"/>
                </a:lnTo>
                <a:lnTo>
                  <a:pt x="12291" y="3614"/>
                </a:lnTo>
                <a:lnTo>
                  <a:pt x="12442" y="3482"/>
                </a:lnTo>
                <a:lnTo>
                  <a:pt x="12631" y="3361"/>
                </a:lnTo>
                <a:lnTo>
                  <a:pt x="13065" y="3085"/>
                </a:lnTo>
                <a:lnTo>
                  <a:pt x="13537" y="2766"/>
                </a:lnTo>
                <a:lnTo>
                  <a:pt x="13783" y="2578"/>
                </a:lnTo>
                <a:lnTo>
                  <a:pt x="13934" y="2380"/>
                </a:lnTo>
                <a:lnTo>
                  <a:pt x="14028" y="2171"/>
                </a:lnTo>
                <a:lnTo>
                  <a:pt x="14104" y="1961"/>
                </a:lnTo>
                <a:lnTo>
                  <a:pt x="14104" y="1730"/>
                </a:lnTo>
                <a:lnTo>
                  <a:pt x="14066" y="1498"/>
                </a:lnTo>
                <a:lnTo>
                  <a:pt x="13972" y="1267"/>
                </a:lnTo>
                <a:lnTo>
                  <a:pt x="13820" y="1057"/>
                </a:lnTo>
                <a:lnTo>
                  <a:pt x="13594" y="837"/>
                </a:lnTo>
                <a:lnTo>
                  <a:pt x="13386" y="628"/>
                </a:lnTo>
                <a:lnTo>
                  <a:pt x="13103" y="462"/>
                </a:lnTo>
                <a:lnTo>
                  <a:pt x="12763" y="308"/>
                </a:lnTo>
                <a:lnTo>
                  <a:pt x="12404" y="187"/>
                </a:lnTo>
                <a:lnTo>
                  <a:pt x="12008" y="77"/>
                </a:lnTo>
                <a:lnTo>
                  <a:pt x="11574" y="33"/>
                </a:lnTo>
                <a:lnTo>
                  <a:pt x="11102" y="11"/>
                </a:lnTo>
                <a:lnTo>
                  <a:pt x="10667" y="11"/>
                </a:lnTo>
                <a:lnTo>
                  <a:pt x="10233" y="77"/>
                </a:lnTo>
                <a:lnTo>
                  <a:pt x="9837" y="187"/>
                </a:lnTo>
                <a:lnTo>
                  <a:pt x="9440" y="286"/>
                </a:lnTo>
                <a:lnTo>
                  <a:pt x="9062" y="462"/>
                </a:lnTo>
                <a:lnTo>
                  <a:pt x="8741" y="628"/>
                </a:lnTo>
                <a:lnTo>
                  <a:pt x="8458" y="815"/>
                </a:lnTo>
                <a:lnTo>
                  <a:pt x="8232" y="1035"/>
                </a:lnTo>
                <a:lnTo>
                  <a:pt x="8062" y="1245"/>
                </a:lnTo>
                <a:lnTo>
                  <a:pt x="7911" y="1476"/>
                </a:lnTo>
                <a:lnTo>
                  <a:pt x="7835" y="1708"/>
                </a:lnTo>
                <a:lnTo>
                  <a:pt x="7797" y="1961"/>
                </a:lnTo>
                <a:lnTo>
                  <a:pt x="7835" y="2193"/>
                </a:lnTo>
                <a:lnTo>
                  <a:pt x="7948" y="2402"/>
                </a:lnTo>
                <a:lnTo>
                  <a:pt x="8062" y="2534"/>
                </a:lnTo>
                <a:lnTo>
                  <a:pt x="8175" y="2644"/>
                </a:lnTo>
                <a:lnTo>
                  <a:pt x="8269" y="2744"/>
                </a:lnTo>
                <a:lnTo>
                  <a:pt x="8420" y="2832"/>
                </a:lnTo>
                <a:lnTo>
                  <a:pt x="8704" y="3019"/>
                </a:lnTo>
                <a:lnTo>
                  <a:pt x="8968" y="3206"/>
                </a:lnTo>
                <a:lnTo>
                  <a:pt x="9138" y="3405"/>
                </a:lnTo>
                <a:lnTo>
                  <a:pt x="9327" y="3570"/>
                </a:lnTo>
                <a:lnTo>
                  <a:pt x="9440" y="3735"/>
                </a:lnTo>
                <a:lnTo>
                  <a:pt x="9516" y="3890"/>
                </a:lnTo>
                <a:lnTo>
                  <a:pt x="9534" y="4033"/>
                </a:lnTo>
                <a:lnTo>
                  <a:pt x="9534" y="4165"/>
                </a:lnTo>
                <a:lnTo>
                  <a:pt x="9516" y="4286"/>
                </a:lnTo>
                <a:lnTo>
                  <a:pt x="9440" y="4397"/>
                </a:lnTo>
                <a:lnTo>
                  <a:pt x="9327" y="4496"/>
                </a:lnTo>
                <a:lnTo>
                  <a:pt x="9176" y="4562"/>
                </a:lnTo>
                <a:lnTo>
                  <a:pt x="9006" y="4628"/>
                </a:lnTo>
                <a:lnTo>
                  <a:pt x="8779" y="4694"/>
                </a:lnTo>
                <a:lnTo>
                  <a:pt x="8534" y="4716"/>
                </a:lnTo>
                <a:lnTo>
                  <a:pt x="8232" y="4716"/>
                </a:lnTo>
                <a:lnTo>
                  <a:pt x="7118" y="4738"/>
                </a:lnTo>
                <a:lnTo>
                  <a:pt x="5947" y="4771"/>
                </a:lnTo>
                <a:lnTo>
                  <a:pt x="4795" y="4815"/>
                </a:lnTo>
                <a:lnTo>
                  <a:pt x="3681" y="4860"/>
                </a:lnTo>
                <a:lnTo>
                  <a:pt x="2662" y="4882"/>
                </a:lnTo>
                <a:lnTo>
                  <a:pt x="1755" y="4882"/>
                </a:lnTo>
                <a:lnTo>
                  <a:pt x="1359" y="4860"/>
                </a:lnTo>
                <a:lnTo>
                  <a:pt x="981" y="4837"/>
                </a:lnTo>
                <a:lnTo>
                  <a:pt x="698" y="4771"/>
                </a:lnTo>
                <a:lnTo>
                  <a:pt x="453" y="4716"/>
                </a:lnTo>
                <a:lnTo>
                  <a:pt x="453" y="5322"/>
                </a:lnTo>
                <a:lnTo>
                  <a:pt x="453" y="6083"/>
                </a:lnTo>
                <a:lnTo>
                  <a:pt x="453" y="6909"/>
                </a:lnTo>
                <a:lnTo>
                  <a:pt x="453" y="7780"/>
                </a:lnTo>
                <a:lnTo>
                  <a:pt x="453" y="8606"/>
                </a:lnTo>
                <a:lnTo>
                  <a:pt x="453" y="9345"/>
                </a:lnTo>
                <a:lnTo>
                  <a:pt x="453" y="9918"/>
                </a:lnTo>
                <a:lnTo>
                  <a:pt x="453" y="10282"/>
                </a:lnTo>
                <a:lnTo>
                  <a:pt x="490" y="10381"/>
                </a:lnTo>
                <a:lnTo>
                  <a:pt x="547" y="10491"/>
                </a:lnTo>
                <a:lnTo>
                  <a:pt x="660" y="10590"/>
                </a:lnTo>
                <a:lnTo>
                  <a:pt x="811" y="10700"/>
                </a:lnTo>
                <a:lnTo>
                  <a:pt x="981" y="10811"/>
                </a:lnTo>
                <a:lnTo>
                  <a:pt x="1208" y="10888"/>
                </a:lnTo>
                <a:lnTo>
                  <a:pt x="1453" y="10954"/>
                </a:lnTo>
                <a:lnTo>
                  <a:pt x="1718" y="11020"/>
                </a:lnTo>
                <a:lnTo>
                  <a:pt x="1963" y="11064"/>
                </a:lnTo>
                <a:lnTo>
                  <a:pt x="2265" y="11086"/>
                </a:lnTo>
                <a:lnTo>
                  <a:pt x="2548" y="11064"/>
                </a:lnTo>
                <a:lnTo>
                  <a:pt x="2794" y="11042"/>
                </a:lnTo>
                <a:lnTo>
                  <a:pt x="3096" y="10976"/>
                </a:lnTo>
                <a:lnTo>
                  <a:pt x="3341" y="10888"/>
                </a:lnTo>
                <a:lnTo>
                  <a:pt x="3606" y="10766"/>
                </a:lnTo>
                <a:lnTo>
                  <a:pt x="3813" y="10590"/>
                </a:lnTo>
                <a:close/>
              </a:path>
            </a:pathLst>
          </a:custGeom>
          <a:solidFill>
            <a:srgbClr val="FFCC99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>
        <p:nvSpPr>
          <p:cNvPr id="10" name="Puzzle1"/>
          <p:cNvSpPr>
            <a:spLocks noEditPoints="1" noChangeArrowheads="1"/>
          </p:cNvSpPr>
          <p:nvPr/>
        </p:nvSpPr>
        <p:spPr bwMode="auto">
          <a:xfrm>
            <a:off x="3389285" y="967629"/>
            <a:ext cx="1635699" cy="848218"/>
          </a:xfrm>
          <a:custGeom>
            <a:avLst/>
            <a:gdLst>
              <a:gd name="T0" fmla="*/ 16740 w 21600"/>
              <a:gd name="T1" fmla="*/ 21078 h 21600"/>
              <a:gd name="T2" fmla="*/ 16976 w 21600"/>
              <a:gd name="T3" fmla="*/ 521 h 21600"/>
              <a:gd name="T4" fmla="*/ 4725 w 21600"/>
              <a:gd name="T5" fmla="*/ 856 h 21600"/>
              <a:gd name="T6" fmla="*/ 5040 w 21600"/>
              <a:gd name="T7" fmla="*/ 21004 h 21600"/>
              <a:gd name="T8" fmla="*/ 10811 w 21600"/>
              <a:gd name="T9" fmla="*/ 12885 h 21600"/>
              <a:gd name="T10" fmla="*/ 10845 w 21600"/>
              <a:gd name="T11" fmla="*/ 8714 h 21600"/>
              <a:gd name="T12" fmla="*/ 21600 w 21600"/>
              <a:gd name="T13" fmla="*/ 10000 h 21600"/>
              <a:gd name="T14" fmla="*/ 56 w 21600"/>
              <a:gd name="T15" fmla="*/ 10000 h 21600"/>
              <a:gd name="T16" fmla="*/ 6086 w 21600"/>
              <a:gd name="T17" fmla="*/ 2569 h 21600"/>
              <a:gd name="T18" fmla="*/ 16132 w 21600"/>
              <a:gd name="T19" fmla="*/ 19552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9360" y="20836"/>
                </a:moveTo>
                <a:lnTo>
                  <a:pt x="9528" y="20836"/>
                </a:lnTo>
                <a:lnTo>
                  <a:pt x="9686" y="20762"/>
                </a:lnTo>
                <a:lnTo>
                  <a:pt x="9810" y="20687"/>
                </a:lnTo>
                <a:lnTo>
                  <a:pt x="9922" y="20575"/>
                </a:lnTo>
                <a:lnTo>
                  <a:pt x="10012" y="20426"/>
                </a:lnTo>
                <a:lnTo>
                  <a:pt x="10068" y="20296"/>
                </a:lnTo>
                <a:lnTo>
                  <a:pt x="10113" y="20110"/>
                </a:lnTo>
                <a:lnTo>
                  <a:pt x="10136" y="19905"/>
                </a:lnTo>
                <a:lnTo>
                  <a:pt x="10136" y="19682"/>
                </a:lnTo>
                <a:lnTo>
                  <a:pt x="10113" y="19440"/>
                </a:lnTo>
                <a:lnTo>
                  <a:pt x="10068" y="19142"/>
                </a:lnTo>
                <a:lnTo>
                  <a:pt x="10012" y="18900"/>
                </a:lnTo>
                <a:lnTo>
                  <a:pt x="9900" y="18620"/>
                </a:lnTo>
                <a:lnTo>
                  <a:pt x="9787" y="18285"/>
                </a:lnTo>
                <a:lnTo>
                  <a:pt x="9641" y="17968"/>
                </a:lnTo>
                <a:lnTo>
                  <a:pt x="9472" y="17652"/>
                </a:lnTo>
                <a:lnTo>
                  <a:pt x="9382" y="17466"/>
                </a:lnTo>
                <a:lnTo>
                  <a:pt x="9315" y="17298"/>
                </a:lnTo>
                <a:lnTo>
                  <a:pt x="9258" y="17112"/>
                </a:lnTo>
                <a:lnTo>
                  <a:pt x="9191" y="16926"/>
                </a:lnTo>
                <a:lnTo>
                  <a:pt x="9123" y="16535"/>
                </a:lnTo>
                <a:lnTo>
                  <a:pt x="9101" y="16144"/>
                </a:lnTo>
                <a:lnTo>
                  <a:pt x="9101" y="15753"/>
                </a:lnTo>
                <a:lnTo>
                  <a:pt x="9168" y="15362"/>
                </a:lnTo>
                <a:lnTo>
                  <a:pt x="9236" y="14971"/>
                </a:lnTo>
                <a:lnTo>
                  <a:pt x="9360" y="14580"/>
                </a:lnTo>
                <a:lnTo>
                  <a:pt x="9495" y="14244"/>
                </a:lnTo>
                <a:lnTo>
                  <a:pt x="9663" y="13891"/>
                </a:lnTo>
                <a:lnTo>
                  <a:pt x="9855" y="13611"/>
                </a:lnTo>
                <a:lnTo>
                  <a:pt x="10068" y="13351"/>
                </a:lnTo>
                <a:lnTo>
                  <a:pt x="10293" y="13146"/>
                </a:lnTo>
                <a:lnTo>
                  <a:pt x="10552" y="12997"/>
                </a:lnTo>
                <a:lnTo>
                  <a:pt x="10811" y="12885"/>
                </a:lnTo>
                <a:lnTo>
                  <a:pt x="11069" y="12866"/>
                </a:lnTo>
                <a:lnTo>
                  <a:pt x="11351" y="12885"/>
                </a:lnTo>
                <a:lnTo>
                  <a:pt x="11610" y="12997"/>
                </a:lnTo>
                <a:lnTo>
                  <a:pt x="11846" y="13183"/>
                </a:lnTo>
                <a:lnTo>
                  <a:pt x="12060" y="13388"/>
                </a:lnTo>
                <a:lnTo>
                  <a:pt x="12251" y="13648"/>
                </a:lnTo>
                <a:lnTo>
                  <a:pt x="12419" y="13928"/>
                </a:lnTo>
                <a:lnTo>
                  <a:pt x="12555" y="14244"/>
                </a:lnTo>
                <a:lnTo>
                  <a:pt x="12690" y="14617"/>
                </a:lnTo>
                <a:lnTo>
                  <a:pt x="12768" y="15008"/>
                </a:lnTo>
                <a:lnTo>
                  <a:pt x="12836" y="15399"/>
                </a:lnTo>
                <a:lnTo>
                  <a:pt x="12858" y="15753"/>
                </a:lnTo>
                <a:lnTo>
                  <a:pt x="12858" y="16144"/>
                </a:lnTo>
                <a:lnTo>
                  <a:pt x="12813" y="16535"/>
                </a:lnTo>
                <a:lnTo>
                  <a:pt x="12746" y="16888"/>
                </a:lnTo>
                <a:lnTo>
                  <a:pt x="12667" y="17224"/>
                </a:lnTo>
                <a:lnTo>
                  <a:pt x="12510" y="17503"/>
                </a:lnTo>
                <a:lnTo>
                  <a:pt x="12228" y="18043"/>
                </a:lnTo>
                <a:lnTo>
                  <a:pt x="11970" y="18546"/>
                </a:lnTo>
                <a:lnTo>
                  <a:pt x="11868" y="18751"/>
                </a:lnTo>
                <a:lnTo>
                  <a:pt x="11778" y="18974"/>
                </a:lnTo>
                <a:lnTo>
                  <a:pt x="11711" y="19179"/>
                </a:lnTo>
                <a:lnTo>
                  <a:pt x="11666" y="19365"/>
                </a:lnTo>
                <a:lnTo>
                  <a:pt x="11632" y="19570"/>
                </a:lnTo>
                <a:lnTo>
                  <a:pt x="11632" y="19756"/>
                </a:lnTo>
                <a:lnTo>
                  <a:pt x="11632" y="19942"/>
                </a:lnTo>
                <a:lnTo>
                  <a:pt x="11643" y="20110"/>
                </a:lnTo>
                <a:lnTo>
                  <a:pt x="11711" y="20296"/>
                </a:lnTo>
                <a:lnTo>
                  <a:pt x="11801" y="20464"/>
                </a:lnTo>
                <a:lnTo>
                  <a:pt x="11891" y="20650"/>
                </a:lnTo>
                <a:lnTo>
                  <a:pt x="12037" y="20836"/>
                </a:lnTo>
                <a:lnTo>
                  <a:pt x="12206" y="21004"/>
                </a:lnTo>
                <a:lnTo>
                  <a:pt x="12419" y="21190"/>
                </a:lnTo>
                <a:lnTo>
                  <a:pt x="12667" y="21320"/>
                </a:lnTo>
                <a:lnTo>
                  <a:pt x="12960" y="21432"/>
                </a:lnTo>
                <a:lnTo>
                  <a:pt x="13286" y="21544"/>
                </a:lnTo>
                <a:lnTo>
                  <a:pt x="13612" y="21655"/>
                </a:lnTo>
                <a:lnTo>
                  <a:pt x="13983" y="21693"/>
                </a:lnTo>
                <a:lnTo>
                  <a:pt x="14343" y="21730"/>
                </a:lnTo>
                <a:lnTo>
                  <a:pt x="14715" y="21730"/>
                </a:lnTo>
                <a:lnTo>
                  <a:pt x="15075" y="21730"/>
                </a:lnTo>
                <a:lnTo>
                  <a:pt x="15446" y="21655"/>
                </a:lnTo>
                <a:lnTo>
                  <a:pt x="15794" y="21581"/>
                </a:lnTo>
                <a:lnTo>
                  <a:pt x="16132" y="21432"/>
                </a:lnTo>
                <a:lnTo>
                  <a:pt x="16458" y="21302"/>
                </a:lnTo>
                <a:lnTo>
                  <a:pt x="16740" y="21078"/>
                </a:lnTo>
                <a:lnTo>
                  <a:pt x="16976" y="20836"/>
                </a:lnTo>
                <a:lnTo>
                  <a:pt x="17043" y="20650"/>
                </a:lnTo>
                <a:lnTo>
                  <a:pt x="17088" y="20426"/>
                </a:lnTo>
                <a:lnTo>
                  <a:pt x="17133" y="20222"/>
                </a:lnTo>
                <a:lnTo>
                  <a:pt x="17156" y="19980"/>
                </a:lnTo>
                <a:lnTo>
                  <a:pt x="17167" y="19477"/>
                </a:lnTo>
                <a:lnTo>
                  <a:pt x="17167" y="18974"/>
                </a:lnTo>
                <a:lnTo>
                  <a:pt x="17156" y="18397"/>
                </a:lnTo>
                <a:lnTo>
                  <a:pt x="17111" y="17820"/>
                </a:lnTo>
                <a:lnTo>
                  <a:pt x="17066" y="17261"/>
                </a:lnTo>
                <a:lnTo>
                  <a:pt x="16998" y="16646"/>
                </a:lnTo>
                <a:lnTo>
                  <a:pt x="16852" y="15511"/>
                </a:lnTo>
                <a:lnTo>
                  <a:pt x="16740" y="14393"/>
                </a:lnTo>
                <a:lnTo>
                  <a:pt x="16717" y="13928"/>
                </a:lnTo>
                <a:lnTo>
                  <a:pt x="16695" y="13462"/>
                </a:lnTo>
                <a:lnTo>
                  <a:pt x="16717" y="13071"/>
                </a:lnTo>
                <a:lnTo>
                  <a:pt x="16785" y="12755"/>
                </a:lnTo>
                <a:lnTo>
                  <a:pt x="16852" y="12419"/>
                </a:lnTo>
                <a:lnTo>
                  <a:pt x="16953" y="12140"/>
                </a:lnTo>
                <a:lnTo>
                  <a:pt x="17088" y="11898"/>
                </a:lnTo>
                <a:lnTo>
                  <a:pt x="17212" y="11675"/>
                </a:lnTo>
                <a:lnTo>
                  <a:pt x="17370" y="11470"/>
                </a:lnTo>
                <a:lnTo>
                  <a:pt x="17516" y="11284"/>
                </a:lnTo>
                <a:lnTo>
                  <a:pt x="17696" y="11135"/>
                </a:lnTo>
                <a:lnTo>
                  <a:pt x="17865" y="11042"/>
                </a:lnTo>
                <a:lnTo>
                  <a:pt x="18033" y="10930"/>
                </a:lnTo>
                <a:lnTo>
                  <a:pt x="18213" y="10893"/>
                </a:lnTo>
                <a:lnTo>
                  <a:pt x="18382" y="10893"/>
                </a:lnTo>
                <a:lnTo>
                  <a:pt x="18551" y="10967"/>
                </a:lnTo>
                <a:lnTo>
                  <a:pt x="18708" y="11042"/>
                </a:lnTo>
                <a:lnTo>
                  <a:pt x="18855" y="11172"/>
                </a:lnTo>
                <a:lnTo>
                  <a:pt x="19012" y="11358"/>
                </a:lnTo>
                <a:lnTo>
                  <a:pt x="19136" y="11600"/>
                </a:lnTo>
                <a:lnTo>
                  <a:pt x="19271" y="11861"/>
                </a:lnTo>
                <a:lnTo>
                  <a:pt x="19440" y="12028"/>
                </a:lnTo>
                <a:lnTo>
                  <a:pt x="19608" y="12177"/>
                </a:lnTo>
                <a:lnTo>
                  <a:pt x="19822" y="12289"/>
                </a:lnTo>
                <a:lnTo>
                  <a:pt x="20025" y="12289"/>
                </a:lnTo>
                <a:lnTo>
                  <a:pt x="20238" y="12289"/>
                </a:lnTo>
                <a:lnTo>
                  <a:pt x="20452" y="12215"/>
                </a:lnTo>
                <a:lnTo>
                  <a:pt x="20643" y="12103"/>
                </a:lnTo>
                <a:lnTo>
                  <a:pt x="20846" y="11973"/>
                </a:lnTo>
                <a:lnTo>
                  <a:pt x="21037" y="11786"/>
                </a:lnTo>
                <a:lnTo>
                  <a:pt x="21206" y="11563"/>
                </a:lnTo>
                <a:lnTo>
                  <a:pt x="21363" y="11321"/>
                </a:lnTo>
                <a:lnTo>
                  <a:pt x="21465" y="11079"/>
                </a:lnTo>
                <a:lnTo>
                  <a:pt x="21577" y="10744"/>
                </a:lnTo>
                <a:lnTo>
                  <a:pt x="21622" y="10427"/>
                </a:lnTo>
                <a:lnTo>
                  <a:pt x="21645" y="10111"/>
                </a:lnTo>
                <a:lnTo>
                  <a:pt x="21622" y="9608"/>
                </a:lnTo>
                <a:lnTo>
                  <a:pt x="21577" y="9142"/>
                </a:lnTo>
                <a:lnTo>
                  <a:pt x="21465" y="8751"/>
                </a:lnTo>
                <a:lnTo>
                  <a:pt x="21363" y="8397"/>
                </a:lnTo>
                <a:lnTo>
                  <a:pt x="21206" y="8062"/>
                </a:lnTo>
                <a:lnTo>
                  <a:pt x="21037" y="7820"/>
                </a:lnTo>
                <a:lnTo>
                  <a:pt x="20846" y="7597"/>
                </a:lnTo>
                <a:lnTo>
                  <a:pt x="20643" y="7429"/>
                </a:lnTo>
                <a:lnTo>
                  <a:pt x="20452" y="7317"/>
                </a:lnTo>
                <a:lnTo>
                  <a:pt x="20238" y="7206"/>
                </a:lnTo>
                <a:lnTo>
                  <a:pt x="20025" y="7168"/>
                </a:lnTo>
                <a:lnTo>
                  <a:pt x="19822" y="7206"/>
                </a:lnTo>
                <a:lnTo>
                  <a:pt x="19608" y="7243"/>
                </a:lnTo>
                <a:lnTo>
                  <a:pt x="19440" y="7355"/>
                </a:lnTo>
                <a:lnTo>
                  <a:pt x="19271" y="7504"/>
                </a:lnTo>
                <a:lnTo>
                  <a:pt x="19136" y="7708"/>
                </a:lnTo>
                <a:lnTo>
                  <a:pt x="19012" y="7895"/>
                </a:lnTo>
                <a:lnTo>
                  <a:pt x="18832" y="8025"/>
                </a:lnTo>
                <a:lnTo>
                  <a:pt x="18663" y="8174"/>
                </a:lnTo>
                <a:lnTo>
                  <a:pt x="18472" y="8248"/>
                </a:lnTo>
                <a:lnTo>
                  <a:pt x="18270" y="8286"/>
                </a:lnTo>
                <a:lnTo>
                  <a:pt x="18078" y="8323"/>
                </a:lnTo>
                <a:lnTo>
                  <a:pt x="17887" y="8323"/>
                </a:lnTo>
                <a:lnTo>
                  <a:pt x="17696" y="8248"/>
                </a:lnTo>
                <a:lnTo>
                  <a:pt x="17493" y="8174"/>
                </a:lnTo>
                <a:lnTo>
                  <a:pt x="17302" y="8062"/>
                </a:lnTo>
                <a:lnTo>
                  <a:pt x="17133" y="7969"/>
                </a:lnTo>
                <a:lnTo>
                  <a:pt x="16976" y="7783"/>
                </a:lnTo>
                <a:lnTo>
                  <a:pt x="16852" y="7597"/>
                </a:lnTo>
                <a:lnTo>
                  <a:pt x="16740" y="7429"/>
                </a:lnTo>
                <a:lnTo>
                  <a:pt x="16672" y="7168"/>
                </a:lnTo>
                <a:lnTo>
                  <a:pt x="16638" y="6926"/>
                </a:lnTo>
                <a:lnTo>
                  <a:pt x="16616" y="6498"/>
                </a:lnTo>
                <a:lnTo>
                  <a:pt x="16616" y="5772"/>
                </a:lnTo>
                <a:lnTo>
                  <a:pt x="16650" y="4915"/>
                </a:lnTo>
                <a:lnTo>
                  <a:pt x="16695" y="3928"/>
                </a:lnTo>
                <a:lnTo>
                  <a:pt x="16762" y="2960"/>
                </a:lnTo>
                <a:lnTo>
                  <a:pt x="16830" y="1992"/>
                </a:lnTo>
                <a:lnTo>
                  <a:pt x="16908" y="1173"/>
                </a:lnTo>
                <a:lnTo>
                  <a:pt x="16976" y="521"/>
                </a:lnTo>
                <a:lnTo>
                  <a:pt x="16953" y="521"/>
                </a:lnTo>
                <a:lnTo>
                  <a:pt x="16931" y="521"/>
                </a:lnTo>
                <a:lnTo>
                  <a:pt x="16267" y="484"/>
                </a:lnTo>
                <a:lnTo>
                  <a:pt x="15637" y="428"/>
                </a:lnTo>
                <a:lnTo>
                  <a:pt x="15063" y="353"/>
                </a:lnTo>
                <a:lnTo>
                  <a:pt x="14523" y="279"/>
                </a:lnTo>
                <a:lnTo>
                  <a:pt x="14040" y="167"/>
                </a:lnTo>
                <a:lnTo>
                  <a:pt x="13635" y="93"/>
                </a:lnTo>
                <a:lnTo>
                  <a:pt x="13331" y="18"/>
                </a:lnTo>
                <a:lnTo>
                  <a:pt x="13117" y="18"/>
                </a:lnTo>
                <a:lnTo>
                  <a:pt x="12982" y="18"/>
                </a:lnTo>
                <a:lnTo>
                  <a:pt x="12858" y="130"/>
                </a:lnTo>
                <a:lnTo>
                  <a:pt x="12723" y="279"/>
                </a:lnTo>
                <a:lnTo>
                  <a:pt x="12622" y="446"/>
                </a:lnTo>
                <a:lnTo>
                  <a:pt x="12510" y="670"/>
                </a:lnTo>
                <a:lnTo>
                  <a:pt x="12419" y="912"/>
                </a:lnTo>
                <a:lnTo>
                  <a:pt x="12363" y="1210"/>
                </a:lnTo>
                <a:lnTo>
                  <a:pt x="12318" y="1526"/>
                </a:lnTo>
                <a:lnTo>
                  <a:pt x="12273" y="1843"/>
                </a:lnTo>
                <a:lnTo>
                  <a:pt x="12251" y="2215"/>
                </a:lnTo>
                <a:lnTo>
                  <a:pt x="12273" y="2532"/>
                </a:lnTo>
                <a:lnTo>
                  <a:pt x="12318" y="2886"/>
                </a:lnTo>
                <a:lnTo>
                  <a:pt x="12386" y="3240"/>
                </a:lnTo>
                <a:lnTo>
                  <a:pt x="12464" y="3556"/>
                </a:lnTo>
                <a:lnTo>
                  <a:pt x="12577" y="3891"/>
                </a:lnTo>
                <a:lnTo>
                  <a:pt x="12746" y="4171"/>
                </a:lnTo>
                <a:lnTo>
                  <a:pt x="12926" y="4487"/>
                </a:lnTo>
                <a:lnTo>
                  <a:pt x="13050" y="4860"/>
                </a:lnTo>
                <a:lnTo>
                  <a:pt x="13162" y="5251"/>
                </a:lnTo>
                <a:lnTo>
                  <a:pt x="13218" y="5604"/>
                </a:lnTo>
                <a:lnTo>
                  <a:pt x="13263" y="5995"/>
                </a:lnTo>
                <a:lnTo>
                  <a:pt x="13241" y="6386"/>
                </a:lnTo>
                <a:lnTo>
                  <a:pt x="13218" y="6740"/>
                </a:lnTo>
                <a:lnTo>
                  <a:pt x="13139" y="7094"/>
                </a:lnTo>
                <a:lnTo>
                  <a:pt x="13050" y="7429"/>
                </a:lnTo>
                <a:lnTo>
                  <a:pt x="12903" y="7746"/>
                </a:lnTo>
                <a:lnTo>
                  <a:pt x="12723" y="8025"/>
                </a:lnTo>
                <a:lnTo>
                  <a:pt x="12532" y="8286"/>
                </a:lnTo>
                <a:lnTo>
                  <a:pt x="12318" y="8491"/>
                </a:lnTo>
                <a:lnTo>
                  <a:pt x="12060" y="8677"/>
                </a:lnTo>
                <a:lnTo>
                  <a:pt x="11756" y="8788"/>
                </a:lnTo>
                <a:lnTo>
                  <a:pt x="11452" y="8826"/>
                </a:lnTo>
                <a:lnTo>
                  <a:pt x="11283" y="8826"/>
                </a:lnTo>
                <a:lnTo>
                  <a:pt x="11126" y="8826"/>
                </a:lnTo>
                <a:lnTo>
                  <a:pt x="11002" y="8788"/>
                </a:lnTo>
                <a:lnTo>
                  <a:pt x="10845" y="8714"/>
                </a:lnTo>
                <a:lnTo>
                  <a:pt x="10721" y="8640"/>
                </a:lnTo>
                <a:lnTo>
                  <a:pt x="10608" y="8565"/>
                </a:lnTo>
                <a:lnTo>
                  <a:pt x="10485" y="8453"/>
                </a:lnTo>
                <a:lnTo>
                  <a:pt x="10372" y="8323"/>
                </a:lnTo>
                <a:lnTo>
                  <a:pt x="10181" y="8062"/>
                </a:lnTo>
                <a:lnTo>
                  <a:pt x="10035" y="7746"/>
                </a:lnTo>
                <a:lnTo>
                  <a:pt x="9900" y="7392"/>
                </a:lnTo>
                <a:lnTo>
                  <a:pt x="9787" y="7001"/>
                </a:lnTo>
                <a:lnTo>
                  <a:pt x="9731" y="6610"/>
                </a:lnTo>
                <a:lnTo>
                  <a:pt x="9686" y="6219"/>
                </a:lnTo>
                <a:lnTo>
                  <a:pt x="9663" y="5772"/>
                </a:lnTo>
                <a:lnTo>
                  <a:pt x="9686" y="5381"/>
                </a:lnTo>
                <a:lnTo>
                  <a:pt x="9753" y="4990"/>
                </a:lnTo>
                <a:lnTo>
                  <a:pt x="9832" y="4636"/>
                </a:lnTo>
                <a:lnTo>
                  <a:pt x="9945" y="4320"/>
                </a:lnTo>
                <a:lnTo>
                  <a:pt x="10068" y="4022"/>
                </a:lnTo>
                <a:lnTo>
                  <a:pt x="10203" y="3817"/>
                </a:lnTo>
                <a:lnTo>
                  <a:pt x="10316" y="3593"/>
                </a:lnTo>
                <a:lnTo>
                  <a:pt x="10395" y="3351"/>
                </a:lnTo>
                <a:lnTo>
                  <a:pt x="10462" y="3109"/>
                </a:lnTo>
                <a:lnTo>
                  <a:pt x="10507" y="2848"/>
                </a:lnTo>
                <a:lnTo>
                  <a:pt x="10530" y="2606"/>
                </a:lnTo>
                <a:lnTo>
                  <a:pt x="10507" y="2346"/>
                </a:lnTo>
                <a:lnTo>
                  <a:pt x="10462" y="2141"/>
                </a:lnTo>
                <a:lnTo>
                  <a:pt x="10395" y="1880"/>
                </a:lnTo>
                <a:lnTo>
                  <a:pt x="10293" y="1638"/>
                </a:lnTo>
                <a:lnTo>
                  <a:pt x="10158" y="1415"/>
                </a:lnTo>
                <a:lnTo>
                  <a:pt x="9967" y="1210"/>
                </a:lnTo>
                <a:lnTo>
                  <a:pt x="9753" y="986"/>
                </a:lnTo>
                <a:lnTo>
                  <a:pt x="9495" y="819"/>
                </a:lnTo>
                <a:lnTo>
                  <a:pt x="9191" y="670"/>
                </a:lnTo>
                <a:lnTo>
                  <a:pt x="8842" y="521"/>
                </a:lnTo>
                <a:lnTo>
                  <a:pt x="8471" y="446"/>
                </a:lnTo>
                <a:lnTo>
                  <a:pt x="7998" y="428"/>
                </a:lnTo>
                <a:lnTo>
                  <a:pt x="7413" y="428"/>
                </a:lnTo>
                <a:lnTo>
                  <a:pt x="6817" y="446"/>
                </a:lnTo>
                <a:lnTo>
                  <a:pt x="6187" y="521"/>
                </a:lnTo>
                <a:lnTo>
                  <a:pt x="5602" y="633"/>
                </a:lnTo>
                <a:lnTo>
                  <a:pt x="5107" y="744"/>
                </a:lnTo>
                <a:lnTo>
                  <a:pt x="4725" y="856"/>
                </a:lnTo>
                <a:lnTo>
                  <a:pt x="4848" y="1564"/>
                </a:lnTo>
                <a:lnTo>
                  <a:pt x="5028" y="2495"/>
                </a:lnTo>
                <a:lnTo>
                  <a:pt x="5175" y="3556"/>
                </a:lnTo>
                <a:lnTo>
                  <a:pt x="5298" y="4673"/>
                </a:lnTo>
                <a:lnTo>
                  <a:pt x="5343" y="5213"/>
                </a:lnTo>
                <a:lnTo>
                  <a:pt x="5388" y="5753"/>
                </a:lnTo>
                <a:lnTo>
                  <a:pt x="5411" y="6275"/>
                </a:lnTo>
                <a:lnTo>
                  <a:pt x="5411" y="6740"/>
                </a:lnTo>
                <a:lnTo>
                  <a:pt x="5366" y="7168"/>
                </a:lnTo>
                <a:lnTo>
                  <a:pt x="5321" y="7541"/>
                </a:lnTo>
                <a:lnTo>
                  <a:pt x="5287" y="7708"/>
                </a:lnTo>
                <a:lnTo>
                  <a:pt x="5242" y="7857"/>
                </a:lnTo>
                <a:lnTo>
                  <a:pt x="5197" y="7969"/>
                </a:lnTo>
                <a:lnTo>
                  <a:pt x="5130" y="8062"/>
                </a:lnTo>
                <a:lnTo>
                  <a:pt x="5006" y="8248"/>
                </a:lnTo>
                <a:lnTo>
                  <a:pt x="4848" y="8397"/>
                </a:lnTo>
                <a:lnTo>
                  <a:pt x="4725" y="8528"/>
                </a:lnTo>
                <a:lnTo>
                  <a:pt x="4567" y="8640"/>
                </a:lnTo>
                <a:lnTo>
                  <a:pt x="4421" y="8714"/>
                </a:lnTo>
                <a:lnTo>
                  <a:pt x="4263" y="8751"/>
                </a:lnTo>
                <a:lnTo>
                  <a:pt x="4095" y="8788"/>
                </a:lnTo>
                <a:lnTo>
                  <a:pt x="3948" y="8788"/>
                </a:lnTo>
                <a:lnTo>
                  <a:pt x="3791" y="8751"/>
                </a:lnTo>
                <a:lnTo>
                  <a:pt x="3667" y="8714"/>
                </a:lnTo>
                <a:lnTo>
                  <a:pt x="3510" y="8677"/>
                </a:lnTo>
                <a:lnTo>
                  <a:pt x="3386" y="8602"/>
                </a:lnTo>
                <a:lnTo>
                  <a:pt x="3251" y="8491"/>
                </a:lnTo>
                <a:lnTo>
                  <a:pt x="3127" y="8360"/>
                </a:lnTo>
                <a:lnTo>
                  <a:pt x="3015" y="8248"/>
                </a:lnTo>
                <a:lnTo>
                  <a:pt x="2925" y="8062"/>
                </a:lnTo>
                <a:lnTo>
                  <a:pt x="2778" y="7857"/>
                </a:lnTo>
                <a:lnTo>
                  <a:pt x="2610" y="7671"/>
                </a:lnTo>
                <a:lnTo>
                  <a:pt x="2407" y="7541"/>
                </a:lnTo>
                <a:lnTo>
                  <a:pt x="2171" y="7466"/>
                </a:lnTo>
                <a:lnTo>
                  <a:pt x="1957" y="7429"/>
                </a:lnTo>
                <a:lnTo>
                  <a:pt x="1698" y="7429"/>
                </a:lnTo>
                <a:lnTo>
                  <a:pt x="1462" y="7466"/>
                </a:lnTo>
                <a:lnTo>
                  <a:pt x="1226" y="7559"/>
                </a:lnTo>
                <a:lnTo>
                  <a:pt x="989" y="7708"/>
                </a:lnTo>
                <a:lnTo>
                  <a:pt x="776" y="7932"/>
                </a:lnTo>
                <a:lnTo>
                  <a:pt x="551" y="8211"/>
                </a:lnTo>
                <a:lnTo>
                  <a:pt x="382" y="8528"/>
                </a:lnTo>
                <a:lnTo>
                  <a:pt x="315" y="8714"/>
                </a:lnTo>
                <a:lnTo>
                  <a:pt x="236" y="8919"/>
                </a:lnTo>
                <a:lnTo>
                  <a:pt x="191" y="9142"/>
                </a:lnTo>
                <a:lnTo>
                  <a:pt x="123" y="9347"/>
                </a:lnTo>
                <a:lnTo>
                  <a:pt x="78" y="9608"/>
                </a:lnTo>
                <a:lnTo>
                  <a:pt x="56" y="9887"/>
                </a:lnTo>
                <a:lnTo>
                  <a:pt x="33" y="10185"/>
                </a:lnTo>
                <a:lnTo>
                  <a:pt x="33" y="10464"/>
                </a:lnTo>
                <a:lnTo>
                  <a:pt x="33" y="10706"/>
                </a:lnTo>
                <a:lnTo>
                  <a:pt x="56" y="10967"/>
                </a:lnTo>
                <a:lnTo>
                  <a:pt x="78" y="11172"/>
                </a:lnTo>
                <a:lnTo>
                  <a:pt x="123" y="11395"/>
                </a:lnTo>
                <a:lnTo>
                  <a:pt x="168" y="11600"/>
                </a:lnTo>
                <a:lnTo>
                  <a:pt x="236" y="11786"/>
                </a:lnTo>
                <a:lnTo>
                  <a:pt x="292" y="11973"/>
                </a:lnTo>
                <a:lnTo>
                  <a:pt x="382" y="12140"/>
                </a:lnTo>
                <a:lnTo>
                  <a:pt x="540" y="12419"/>
                </a:lnTo>
                <a:lnTo>
                  <a:pt x="731" y="12680"/>
                </a:lnTo>
                <a:lnTo>
                  <a:pt x="944" y="12866"/>
                </a:lnTo>
                <a:lnTo>
                  <a:pt x="1158" y="12997"/>
                </a:lnTo>
                <a:lnTo>
                  <a:pt x="1395" y="13108"/>
                </a:lnTo>
                <a:lnTo>
                  <a:pt x="1608" y="13183"/>
                </a:lnTo>
                <a:lnTo>
                  <a:pt x="1856" y="13183"/>
                </a:lnTo>
                <a:lnTo>
                  <a:pt x="2070" y="13146"/>
                </a:lnTo>
                <a:lnTo>
                  <a:pt x="2261" y="13071"/>
                </a:lnTo>
                <a:lnTo>
                  <a:pt x="2430" y="12960"/>
                </a:lnTo>
                <a:lnTo>
                  <a:pt x="2587" y="12792"/>
                </a:lnTo>
                <a:lnTo>
                  <a:pt x="2688" y="12606"/>
                </a:lnTo>
                <a:lnTo>
                  <a:pt x="2801" y="12419"/>
                </a:lnTo>
                <a:lnTo>
                  <a:pt x="2925" y="12289"/>
                </a:lnTo>
                <a:lnTo>
                  <a:pt x="3082" y="12177"/>
                </a:lnTo>
                <a:lnTo>
                  <a:pt x="3228" y="12103"/>
                </a:lnTo>
                <a:lnTo>
                  <a:pt x="3408" y="12103"/>
                </a:lnTo>
                <a:lnTo>
                  <a:pt x="3577" y="12103"/>
                </a:lnTo>
                <a:lnTo>
                  <a:pt x="3723" y="12177"/>
                </a:lnTo>
                <a:lnTo>
                  <a:pt x="3903" y="12252"/>
                </a:lnTo>
                <a:lnTo>
                  <a:pt x="4072" y="12364"/>
                </a:lnTo>
                <a:lnTo>
                  <a:pt x="4230" y="12494"/>
                </a:lnTo>
                <a:lnTo>
                  <a:pt x="4353" y="12643"/>
                </a:lnTo>
                <a:lnTo>
                  <a:pt x="4488" y="12829"/>
                </a:lnTo>
                <a:lnTo>
                  <a:pt x="4567" y="13034"/>
                </a:lnTo>
                <a:lnTo>
                  <a:pt x="4657" y="13257"/>
                </a:lnTo>
                <a:lnTo>
                  <a:pt x="4702" y="13462"/>
                </a:lnTo>
                <a:lnTo>
                  <a:pt x="4725" y="13686"/>
                </a:lnTo>
                <a:lnTo>
                  <a:pt x="4702" y="14282"/>
                </a:lnTo>
                <a:lnTo>
                  <a:pt x="4657" y="15045"/>
                </a:lnTo>
                <a:lnTo>
                  <a:pt x="4612" y="15976"/>
                </a:lnTo>
                <a:lnTo>
                  <a:pt x="4590" y="16926"/>
                </a:lnTo>
                <a:lnTo>
                  <a:pt x="4567" y="17968"/>
                </a:lnTo>
                <a:lnTo>
                  <a:pt x="4567" y="19011"/>
                </a:lnTo>
                <a:lnTo>
                  <a:pt x="4590" y="19514"/>
                </a:lnTo>
                <a:lnTo>
                  <a:pt x="4612" y="19980"/>
                </a:lnTo>
                <a:lnTo>
                  <a:pt x="4657" y="20426"/>
                </a:lnTo>
                <a:lnTo>
                  <a:pt x="4725" y="20836"/>
                </a:lnTo>
                <a:lnTo>
                  <a:pt x="4848" y="20929"/>
                </a:lnTo>
                <a:lnTo>
                  <a:pt x="5040" y="21004"/>
                </a:lnTo>
                <a:lnTo>
                  <a:pt x="5265" y="21078"/>
                </a:lnTo>
                <a:lnTo>
                  <a:pt x="5478" y="21115"/>
                </a:lnTo>
                <a:lnTo>
                  <a:pt x="6041" y="21115"/>
                </a:lnTo>
                <a:lnTo>
                  <a:pt x="6637" y="21078"/>
                </a:lnTo>
                <a:lnTo>
                  <a:pt x="7312" y="21004"/>
                </a:lnTo>
                <a:lnTo>
                  <a:pt x="7998" y="20929"/>
                </a:lnTo>
                <a:lnTo>
                  <a:pt x="8696" y="20855"/>
                </a:lnTo>
                <a:lnTo>
                  <a:pt x="9360" y="20836"/>
                </a:lnTo>
                <a:close/>
              </a:path>
            </a:pathLst>
          </a:custGeom>
          <a:solidFill>
            <a:srgbClr val="FFCC99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12" name="Puzzle1"/>
          <p:cNvSpPr>
            <a:spLocks noEditPoints="1" noChangeArrowheads="1"/>
          </p:cNvSpPr>
          <p:nvPr/>
        </p:nvSpPr>
        <p:spPr bwMode="auto">
          <a:xfrm>
            <a:off x="7094876" y="4149391"/>
            <a:ext cx="1635699" cy="848218"/>
          </a:xfrm>
          <a:custGeom>
            <a:avLst/>
            <a:gdLst>
              <a:gd name="T0" fmla="*/ 16740 w 21600"/>
              <a:gd name="T1" fmla="*/ 21078 h 21600"/>
              <a:gd name="T2" fmla="*/ 16976 w 21600"/>
              <a:gd name="T3" fmla="*/ 521 h 21600"/>
              <a:gd name="T4" fmla="*/ 4725 w 21600"/>
              <a:gd name="T5" fmla="*/ 856 h 21600"/>
              <a:gd name="T6" fmla="*/ 5040 w 21600"/>
              <a:gd name="T7" fmla="*/ 21004 h 21600"/>
              <a:gd name="T8" fmla="*/ 10811 w 21600"/>
              <a:gd name="T9" fmla="*/ 12885 h 21600"/>
              <a:gd name="T10" fmla="*/ 10845 w 21600"/>
              <a:gd name="T11" fmla="*/ 8714 h 21600"/>
              <a:gd name="T12" fmla="*/ 21600 w 21600"/>
              <a:gd name="T13" fmla="*/ 10000 h 21600"/>
              <a:gd name="T14" fmla="*/ 56 w 21600"/>
              <a:gd name="T15" fmla="*/ 10000 h 21600"/>
              <a:gd name="T16" fmla="*/ 6086 w 21600"/>
              <a:gd name="T17" fmla="*/ 2569 h 21600"/>
              <a:gd name="T18" fmla="*/ 16132 w 21600"/>
              <a:gd name="T19" fmla="*/ 19552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9360" y="20836"/>
                </a:moveTo>
                <a:lnTo>
                  <a:pt x="9528" y="20836"/>
                </a:lnTo>
                <a:lnTo>
                  <a:pt x="9686" y="20762"/>
                </a:lnTo>
                <a:lnTo>
                  <a:pt x="9810" y="20687"/>
                </a:lnTo>
                <a:lnTo>
                  <a:pt x="9922" y="20575"/>
                </a:lnTo>
                <a:lnTo>
                  <a:pt x="10012" y="20426"/>
                </a:lnTo>
                <a:lnTo>
                  <a:pt x="10068" y="20296"/>
                </a:lnTo>
                <a:lnTo>
                  <a:pt x="10113" y="20110"/>
                </a:lnTo>
                <a:lnTo>
                  <a:pt x="10136" y="19905"/>
                </a:lnTo>
                <a:lnTo>
                  <a:pt x="10136" y="19682"/>
                </a:lnTo>
                <a:lnTo>
                  <a:pt x="10113" y="19440"/>
                </a:lnTo>
                <a:lnTo>
                  <a:pt x="10068" y="19142"/>
                </a:lnTo>
                <a:lnTo>
                  <a:pt x="10012" y="18900"/>
                </a:lnTo>
                <a:lnTo>
                  <a:pt x="9900" y="18620"/>
                </a:lnTo>
                <a:lnTo>
                  <a:pt x="9787" y="18285"/>
                </a:lnTo>
                <a:lnTo>
                  <a:pt x="9641" y="17968"/>
                </a:lnTo>
                <a:lnTo>
                  <a:pt x="9472" y="17652"/>
                </a:lnTo>
                <a:lnTo>
                  <a:pt x="9382" y="17466"/>
                </a:lnTo>
                <a:lnTo>
                  <a:pt x="9315" y="17298"/>
                </a:lnTo>
                <a:lnTo>
                  <a:pt x="9258" y="17112"/>
                </a:lnTo>
                <a:lnTo>
                  <a:pt x="9191" y="16926"/>
                </a:lnTo>
                <a:lnTo>
                  <a:pt x="9123" y="16535"/>
                </a:lnTo>
                <a:lnTo>
                  <a:pt x="9101" y="16144"/>
                </a:lnTo>
                <a:lnTo>
                  <a:pt x="9101" y="15753"/>
                </a:lnTo>
                <a:lnTo>
                  <a:pt x="9168" y="15362"/>
                </a:lnTo>
                <a:lnTo>
                  <a:pt x="9236" y="14971"/>
                </a:lnTo>
                <a:lnTo>
                  <a:pt x="9360" y="14580"/>
                </a:lnTo>
                <a:lnTo>
                  <a:pt x="9495" y="14244"/>
                </a:lnTo>
                <a:lnTo>
                  <a:pt x="9663" y="13891"/>
                </a:lnTo>
                <a:lnTo>
                  <a:pt x="9855" y="13611"/>
                </a:lnTo>
                <a:lnTo>
                  <a:pt x="10068" y="13351"/>
                </a:lnTo>
                <a:lnTo>
                  <a:pt x="10293" y="13146"/>
                </a:lnTo>
                <a:lnTo>
                  <a:pt x="10552" y="12997"/>
                </a:lnTo>
                <a:lnTo>
                  <a:pt x="10811" y="12885"/>
                </a:lnTo>
                <a:lnTo>
                  <a:pt x="11069" y="12866"/>
                </a:lnTo>
                <a:lnTo>
                  <a:pt x="11351" y="12885"/>
                </a:lnTo>
                <a:lnTo>
                  <a:pt x="11610" y="12997"/>
                </a:lnTo>
                <a:lnTo>
                  <a:pt x="11846" y="13183"/>
                </a:lnTo>
                <a:lnTo>
                  <a:pt x="12060" y="13388"/>
                </a:lnTo>
                <a:lnTo>
                  <a:pt x="12251" y="13648"/>
                </a:lnTo>
                <a:lnTo>
                  <a:pt x="12419" y="13928"/>
                </a:lnTo>
                <a:lnTo>
                  <a:pt x="12555" y="14244"/>
                </a:lnTo>
                <a:lnTo>
                  <a:pt x="12690" y="14617"/>
                </a:lnTo>
                <a:lnTo>
                  <a:pt x="12768" y="15008"/>
                </a:lnTo>
                <a:lnTo>
                  <a:pt x="12836" y="15399"/>
                </a:lnTo>
                <a:lnTo>
                  <a:pt x="12858" y="15753"/>
                </a:lnTo>
                <a:lnTo>
                  <a:pt x="12858" y="16144"/>
                </a:lnTo>
                <a:lnTo>
                  <a:pt x="12813" y="16535"/>
                </a:lnTo>
                <a:lnTo>
                  <a:pt x="12746" y="16888"/>
                </a:lnTo>
                <a:lnTo>
                  <a:pt x="12667" y="17224"/>
                </a:lnTo>
                <a:lnTo>
                  <a:pt x="12510" y="17503"/>
                </a:lnTo>
                <a:lnTo>
                  <a:pt x="12228" y="18043"/>
                </a:lnTo>
                <a:lnTo>
                  <a:pt x="11970" y="18546"/>
                </a:lnTo>
                <a:lnTo>
                  <a:pt x="11868" y="18751"/>
                </a:lnTo>
                <a:lnTo>
                  <a:pt x="11778" y="18974"/>
                </a:lnTo>
                <a:lnTo>
                  <a:pt x="11711" y="19179"/>
                </a:lnTo>
                <a:lnTo>
                  <a:pt x="11666" y="19365"/>
                </a:lnTo>
                <a:lnTo>
                  <a:pt x="11632" y="19570"/>
                </a:lnTo>
                <a:lnTo>
                  <a:pt x="11632" y="19756"/>
                </a:lnTo>
                <a:lnTo>
                  <a:pt x="11632" y="19942"/>
                </a:lnTo>
                <a:lnTo>
                  <a:pt x="11643" y="20110"/>
                </a:lnTo>
                <a:lnTo>
                  <a:pt x="11711" y="20296"/>
                </a:lnTo>
                <a:lnTo>
                  <a:pt x="11801" y="20464"/>
                </a:lnTo>
                <a:lnTo>
                  <a:pt x="11891" y="20650"/>
                </a:lnTo>
                <a:lnTo>
                  <a:pt x="12037" y="20836"/>
                </a:lnTo>
                <a:lnTo>
                  <a:pt x="12206" y="21004"/>
                </a:lnTo>
                <a:lnTo>
                  <a:pt x="12419" y="21190"/>
                </a:lnTo>
                <a:lnTo>
                  <a:pt x="12667" y="21320"/>
                </a:lnTo>
                <a:lnTo>
                  <a:pt x="12960" y="21432"/>
                </a:lnTo>
                <a:lnTo>
                  <a:pt x="13286" y="21544"/>
                </a:lnTo>
                <a:lnTo>
                  <a:pt x="13612" y="21655"/>
                </a:lnTo>
                <a:lnTo>
                  <a:pt x="13983" y="21693"/>
                </a:lnTo>
                <a:lnTo>
                  <a:pt x="14343" y="21730"/>
                </a:lnTo>
                <a:lnTo>
                  <a:pt x="14715" y="21730"/>
                </a:lnTo>
                <a:lnTo>
                  <a:pt x="15075" y="21730"/>
                </a:lnTo>
                <a:lnTo>
                  <a:pt x="15446" y="21655"/>
                </a:lnTo>
                <a:lnTo>
                  <a:pt x="15794" y="21581"/>
                </a:lnTo>
                <a:lnTo>
                  <a:pt x="16132" y="21432"/>
                </a:lnTo>
                <a:lnTo>
                  <a:pt x="16458" y="21302"/>
                </a:lnTo>
                <a:lnTo>
                  <a:pt x="16740" y="21078"/>
                </a:lnTo>
                <a:lnTo>
                  <a:pt x="16976" y="20836"/>
                </a:lnTo>
                <a:lnTo>
                  <a:pt x="17043" y="20650"/>
                </a:lnTo>
                <a:lnTo>
                  <a:pt x="17088" y="20426"/>
                </a:lnTo>
                <a:lnTo>
                  <a:pt x="17133" y="20222"/>
                </a:lnTo>
                <a:lnTo>
                  <a:pt x="17156" y="19980"/>
                </a:lnTo>
                <a:lnTo>
                  <a:pt x="17167" y="19477"/>
                </a:lnTo>
                <a:lnTo>
                  <a:pt x="17167" y="18974"/>
                </a:lnTo>
                <a:lnTo>
                  <a:pt x="17156" y="18397"/>
                </a:lnTo>
                <a:lnTo>
                  <a:pt x="17111" y="17820"/>
                </a:lnTo>
                <a:lnTo>
                  <a:pt x="17066" y="17261"/>
                </a:lnTo>
                <a:lnTo>
                  <a:pt x="16998" y="16646"/>
                </a:lnTo>
                <a:lnTo>
                  <a:pt x="16852" y="15511"/>
                </a:lnTo>
                <a:lnTo>
                  <a:pt x="16740" y="14393"/>
                </a:lnTo>
                <a:lnTo>
                  <a:pt x="16717" y="13928"/>
                </a:lnTo>
                <a:lnTo>
                  <a:pt x="16695" y="13462"/>
                </a:lnTo>
                <a:lnTo>
                  <a:pt x="16717" y="13071"/>
                </a:lnTo>
                <a:lnTo>
                  <a:pt x="16785" y="12755"/>
                </a:lnTo>
                <a:lnTo>
                  <a:pt x="16852" y="12419"/>
                </a:lnTo>
                <a:lnTo>
                  <a:pt x="16953" y="12140"/>
                </a:lnTo>
                <a:lnTo>
                  <a:pt x="17088" y="11898"/>
                </a:lnTo>
                <a:lnTo>
                  <a:pt x="17212" y="11675"/>
                </a:lnTo>
                <a:lnTo>
                  <a:pt x="17370" y="11470"/>
                </a:lnTo>
                <a:lnTo>
                  <a:pt x="17516" y="11284"/>
                </a:lnTo>
                <a:lnTo>
                  <a:pt x="17696" y="11135"/>
                </a:lnTo>
                <a:lnTo>
                  <a:pt x="17865" y="11042"/>
                </a:lnTo>
                <a:lnTo>
                  <a:pt x="18033" y="10930"/>
                </a:lnTo>
                <a:lnTo>
                  <a:pt x="18213" y="10893"/>
                </a:lnTo>
                <a:lnTo>
                  <a:pt x="18382" y="10893"/>
                </a:lnTo>
                <a:lnTo>
                  <a:pt x="18551" y="10967"/>
                </a:lnTo>
                <a:lnTo>
                  <a:pt x="18708" y="11042"/>
                </a:lnTo>
                <a:lnTo>
                  <a:pt x="18855" y="11172"/>
                </a:lnTo>
                <a:lnTo>
                  <a:pt x="19012" y="11358"/>
                </a:lnTo>
                <a:lnTo>
                  <a:pt x="19136" y="11600"/>
                </a:lnTo>
                <a:lnTo>
                  <a:pt x="19271" y="11861"/>
                </a:lnTo>
                <a:lnTo>
                  <a:pt x="19440" y="12028"/>
                </a:lnTo>
                <a:lnTo>
                  <a:pt x="19608" y="12177"/>
                </a:lnTo>
                <a:lnTo>
                  <a:pt x="19822" y="12289"/>
                </a:lnTo>
                <a:lnTo>
                  <a:pt x="20025" y="12289"/>
                </a:lnTo>
                <a:lnTo>
                  <a:pt x="20238" y="12289"/>
                </a:lnTo>
                <a:lnTo>
                  <a:pt x="20452" y="12215"/>
                </a:lnTo>
                <a:lnTo>
                  <a:pt x="20643" y="12103"/>
                </a:lnTo>
                <a:lnTo>
                  <a:pt x="20846" y="11973"/>
                </a:lnTo>
                <a:lnTo>
                  <a:pt x="21037" y="11786"/>
                </a:lnTo>
                <a:lnTo>
                  <a:pt x="21206" y="11563"/>
                </a:lnTo>
                <a:lnTo>
                  <a:pt x="21363" y="11321"/>
                </a:lnTo>
                <a:lnTo>
                  <a:pt x="21465" y="11079"/>
                </a:lnTo>
                <a:lnTo>
                  <a:pt x="21577" y="10744"/>
                </a:lnTo>
                <a:lnTo>
                  <a:pt x="21622" y="10427"/>
                </a:lnTo>
                <a:lnTo>
                  <a:pt x="21645" y="10111"/>
                </a:lnTo>
                <a:lnTo>
                  <a:pt x="21622" y="9608"/>
                </a:lnTo>
                <a:lnTo>
                  <a:pt x="21577" y="9142"/>
                </a:lnTo>
                <a:lnTo>
                  <a:pt x="21465" y="8751"/>
                </a:lnTo>
                <a:lnTo>
                  <a:pt x="21363" y="8397"/>
                </a:lnTo>
                <a:lnTo>
                  <a:pt x="21206" y="8062"/>
                </a:lnTo>
                <a:lnTo>
                  <a:pt x="21037" y="7820"/>
                </a:lnTo>
                <a:lnTo>
                  <a:pt x="20846" y="7597"/>
                </a:lnTo>
                <a:lnTo>
                  <a:pt x="20643" y="7429"/>
                </a:lnTo>
                <a:lnTo>
                  <a:pt x="20452" y="7317"/>
                </a:lnTo>
                <a:lnTo>
                  <a:pt x="20238" y="7206"/>
                </a:lnTo>
                <a:lnTo>
                  <a:pt x="20025" y="7168"/>
                </a:lnTo>
                <a:lnTo>
                  <a:pt x="19822" y="7206"/>
                </a:lnTo>
                <a:lnTo>
                  <a:pt x="19608" y="7243"/>
                </a:lnTo>
                <a:lnTo>
                  <a:pt x="19440" y="7355"/>
                </a:lnTo>
                <a:lnTo>
                  <a:pt x="19271" y="7504"/>
                </a:lnTo>
                <a:lnTo>
                  <a:pt x="19136" y="7708"/>
                </a:lnTo>
                <a:lnTo>
                  <a:pt x="19012" y="7895"/>
                </a:lnTo>
                <a:lnTo>
                  <a:pt x="18832" y="8025"/>
                </a:lnTo>
                <a:lnTo>
                  <a:pt x="18663" y="8174"/>
                </a:lnTo>
                <a:lnTo>
                  <a:pt x="18472" y="8248"/>
                </a:lnTo>
                <a:lnTo>
                  <a:pt x="18270" y="8286"/>
                </a:lnTo>
                <a:lnTo>
                  <a:pt x="18078" y="8323"/>
                </a:lnTo>
                <a:lnTo>
                  <a:pt x="17887" y="8323"/>
                </a:lnTo>
                <a:lnTo>
                  <a:pt x="17696" y="8248"/>
                </a:lnTo>
                <a:lnTo>
                  <a:pt x="17493" y="8174"/>
                </a:lnTo>
                <a:lnTo>
                  <a:pt x="17302" y="8062"/>
                </a:lnTo>
                <a:lnTo>
                  <a:pt x="17133" y="7969"/>
                </a:lnTo>
                <a:lnTo>
                  <a:pt x="16976" y="7783"/>
                </a:lnTo>
                <a:lnTo>
                  <a:pt x="16852" y="7597"/>
                </a:lnTo>
                <a:lnTo>
                  <a:pt x="16740" y="7429"/>
                </a:lnTo>
                <a:lnTo>
                  <a:pt x="16672" y="7168"/>
                </a:lnTo>
                <a:lnTo>
                  <a:pt x="16638" y="6926"/>
                </a:lnTo>
                <a:lnTo>
                  <a:pt x="16616" y="6498"/>
                </a:lnTo>
                <a:lnTo>
                  <a:pt x="16616" y="5772"/>
                </a:lnTo>
                <a:lnTo>
                  <a:pt x="16650" y="4915"/>
                </a:lnTo>
                <a:lnTo>
                  <a:pt x="16695" y="3928"/>
                </a:lnTo>
                <a:lnTo>
                  <a:pt x="16762" y="2960"/>
                </a:lnTo>
                <a:lnTo>
                  <a:pt x="16830" y="1992"/>
                </a:lnTo>
                <a:lnTo>
                  <a:pt x="16908" y="1173"/>
                </a:lnTo>
                <a:lnTo>
                  <a:pt x="16976" y="521"/>
                </a:lnTo>
                <a:lnTo>
                  <a:pt x="16953" y="521"/>
                </a:lnTo>
                <a:lnTo>
                  <a:pt x="16931" y="521"/>
                </a:lnTo>
                <a:lnTo>
                  <a:pt x="16267" y="484"/>
                </a:lnTo>
                <a:lnTo>
                  <a:pt x="15637" y="428"/>
                </a:lnTo>
                <a:lnTo>
                  <a:pt x="15063" y="353"/>
                </a:lnTo>
                <a:lnTo>
                  <a:pt x="14523" y="279"/>
                </a:lnTo>
                <a:lnTo>
                  <a:pt x="14040" y="167"/>
                </a:lnTo>
                <a:lnTo>
                  <a:pt x="13635" y="93"/>
                </a:lnTo>
                <a:lnTo>
                  <a:pt x="13331" y="18"/>
                </a:lnTo>
                <a:lnTo>
                  <a:pt x="13117" y="18"/>
                </a:lnTo>
                <a:lnTo>
                  <a:pt x="12982" y="18"/>
                </a:lnTo>
                <a:lnTo>
                  <a:pt x="12858" y="130"/>
                </a:lnTo>
                <a:lnTo>
                  <a:pt x="12723" y="279"/>
                </a:lnTo>
                <a:lnTo>
                  <a:pt x="12622" y="446"/>
                </a:lnTo>
                <a:lnTo>
                  <a:pt x="12510" y="670"/>
                </a:lnTo>
                <a:lnTo>
                  <a:pt x="12419" y="912"/>
                </a:lnTo>
                <a:lnTo>
                  <a:pt x="12363" y="1210"/>
                </a:lnTo>
                <a:lnTo>
                  <a:pt x="12318" y="1526"/>
                </a:lnTo>
                <a:lnTo>
                  <a:pt x="12273" y="1843"/>
                </a:lnTo>
                <a:lnTo>
                  <a:pt x="12251" y="2215"/>
                </a:lnTo>
                <a:lnTo>
                  <a:pt x="12273" y="2532"/>
                </a:lnTo>
                <a:lnTo>
                  <a:pt x="12318" y="2886"/>
                </a:lnTo>
                <a:lnTo>
                  <a:pt x="12386" y="3240"/>
                </a:lnTo>
                <a:lnTo>
                  <a:pt x="12464" y="3556"/>
                </a:lnTo>
                <a:lnTo>
                  <a:pt x="12577" y="3891"/>
                </a:lnTo>
                <a:lnTo>
                  <a:pt x="12746" y="4171"/>
                </a:lnTo>
                <a:lnTo>
                  <a:pt x="12926" y="4487"/>
                </a:lnTo>
                <a:lnTo>
                  <a:pt x="13050" y="4860"/>
                </a:lnTo>
                <a:lnTo>
                  <a:pt x="13162" y="5251"/>
                </a:lnTo>
                <a:lnTo>
                  <a:pt x="13218" y="5604"/>
                </a:lnTo>
                <a:lnTo>
                  <a:pt x="13263" y="5995"/>
                </a:lnTo>
                <a:lnTo>
                  <a:pt x="13241" y="6386"/>
                </a:lnTo>
                <a:lnTo>
                  <a:pt x="13218" y="6740"/>
                </a:lnTo>
                <a:lnTo>
                  <a:pt x="13139" y="7094"/>
                </a:lnTo>
                <a:lnTo>
                  <a:pt x="13050" y="7429"/>
                </a:lnTo>
                <a:lnTo>
                  <a:pt x="12903" y="7746"/>
                </a:lnTo>
                <a:lnTo>
                  <a:pt x="12723" y="8025"/>
                </a:lnTo>
                <a:lnTo>
                  <a:pt x="12532" y="8286"/>
                </a:lnTo>
                <a:lnTo>
                  <a:pt x="12318" y="8491"/>
                </a:lnTo>
                <a:lnTo>
                  <a:pt x="12060" y="8677"/>
                </a:lnTo>
                <a:lnTo>
                  <a:pt x="11756" y="8788"/>
                </a:lnTo>
                <a:lnTo>
                  <a:pt x="11452" y="8826"/>
                </a:lnTo>
                <a:lnTo>
                  <a:pt x="11283" y="8826"/>
                </a:lnTo>
                <a:lnTo>
                  <a:pt x="11126" y="8826"/>
                </a:lnTo>
                <a:lnTo>
                  <a:pt x="11002" y="8788"/>
                </a:lnTo>
                <a:lnTo>
                  <a:pt x="10845" y="8714"/>
                </a:lnTo>
                <a:lnTo>
                  <a:pt x="10721" y="8640"/>
                </a:lnTo>
                <a:lnTo>
                  <a:pt x="10608" y="8565"/>
                </a:lnTo>
                <a:lnTo>
                  <a:pt x="10485" y="8453"/>
                </a:lnTo>
                <a:lnTo>
                  <a:pt x="10372" y="8323"/>
                </a:lnTo>
                <a:lnTo>
                  <a:pt x="10181" y="8062"/>
                </a:lnTo>
                <a:lnTo>
                  <a:pt x="10035" y="7746"/>
                </a:lnTo>
                <a:lnTo>
                  <a:pt x="9900" y="7392"/>
                </a:lnTo>
                <a:lnTo>
                  <a:pt x="9787" y="7001"/>
                </a:lnTo>
                <a:lnTo>
                  <a:pt x="9731" y="6610"/>
                </a:lnTo>
                <a:lnTo>
                  <a:pt x="9686" y="6219"/>
                </a:lnTo>
                <a:lnTo>
                  <a:pt x="9663" y="5772"/>
                </a:lnTo>
                <a:lnTo>
                  <a:pt x="9686" y="5381"/>
                </a:lnTo>
                <a:lnTo>
                  <a:pt x="9753" y="4990"/>
                </a:lnTo>
                <a:lnTo>
                  <a:pt x="9832" y="4636"/>
                </a:lnTo>
                <a:lnTo>
                  <a:pt x="9945" y="4320"/>
                </a:lnTo>
                <a:lnTo>
                  <a:pt x="10068" y="4022"/>
                </a:lnTo>
                <a:lnTo>
                  <a:pt x="10203" y="3817"/>
                </a:lnTo>
                <a:lnTo>
                  <a:pt x="10316" y="3593"/>
                </a:lnTo>
                <a:lnTo>
                  <a:pt x="10395" y="3351"/>
                </a:lnTo>
                <a:lnTo>
                  <a:pt x="10462" y="3109"/>
                </a:lnTo>
                <a:lnTo>
                  <a:pt x="10507" y="2848"/>
                </a:lnTo>
                <a:lnTo>
                  <a:pt x="10530" y="2606"/>
                </a:lnTo>
                <a:lnTo>
                  <a:pt x="10507" y="2346"/>
                </a:lnTo>
                <a:lnTo>
                  <a:pt x="10462" y="2141"/>
                </a:lnTo>
                <a:lnTo>
                  <a:pt x="10395" y="1880"/>
                </a:lnTo>
                <a:lnTo>
                  <a:pt x="10293" y="1638"/>
                </a:lnTo>
                <a:lnTo>
                  <a:pt x="10158" y="1415"/>
                </a:lnTo>
                <a:lnTo>
                  <a:pt x="9967" y="1210"/>
                </a:lnTo>
                <a:lnTo>
                  <a:pt x="9753" y="986"/>
                </a:lnTo>
                <a:lnTo>
                  <a:pt x="9495" y="819"/>
                </a:lnTo>
                <a:lnTo>
                  <a:pt x="9191" y="670"/>
                </a:lnTo>
                <a:lnTo>
                  <a:pt x="8842" y="521"/>
                </a:lnTo>
                <a:lnTo>
                  <a:pt x="8471" y="446"/>
                </a:lnTo>
                <a:lnTo>
                  <a:pt x="7998" y="428"/>
                </a:lnTo>
                <a:lnTo>
                  <a:pt x="7413" y="428"/>
                </a:lnTo>
                <a:lnTo>
                  <a:pt x="6817" y="446"/>
                </a:lnTo>
                <a:lnTo>
                  <a:pt x="6187" y="521"/>
                </a:lnTo>
                <a:lnTo>
                  <a:pt x="5602" y="633"/>
                </a:lnTo>
                <a:lnTo>
                  <a:pt x="5107" y="744"/>
                </a:lnTo>
                <a:lnTo>
                  <a:pt x="4725" y="856"/>
                </a:lnTo>
                <a:lnTo>
                  <a:pt x="4848" y="1564"/>
                </a:lnTo>
                <a:lnTo>
                  <a:pt x="5028" y="2495"/>
                </a:lnTo>
                <a:lnTo>
                  <a:pt x="5175" y="3556"/>
                </a:lnTo>
                <a:lnTo>
                  <a:pt x="5298" y="4673"/>
                </a:lnTo>
                <a:lnTo>
                  <a:pt x="5343" y="5213"/>
                </a:lnTo>
                <a:lnTo>
                  <a:pt x="5388" y="5753"/>
                </a:lnTo>
                <a:lnTo>
                  <a:pt x="5411" y="6275"/>
                </a:lnTo>
                <a:lnTo>
                  <a:pt x="5411" y="6740"/>
                </a:lnTo>
                <a:lnTo>
                  <a:pt x="5366" y="7168"/>
                </a:lnTo>
                <a:lnTo>
                  <a:pt x="5321" y="7541"/>
                </a:lnTo>
                <a:lnTo>
                  <a:pt x="5287" y="7708"/>
                </a:lnTo>
                <a:lnTo>
                  <a:pt x="5242" y="7857"/>
                </a:lnTo>
                <a:lnTo>
                  <a:pt x="5197" y="7969"/>
                </a:lnTo>
                <a:lnTo>
                  <a:pt x="5130" y="8062"/>
                </a:lnTo>
                <a:lnTo>
                  <a:pt x="5006" y="8248"/>
                </a:lnTo>
                <a:lnTo>
                  <a:pt x="4848" y="8397"/>
                </a:lnTo>
                <a:lnTo>
                  <a:pt x="4725" y="8528"/>
                </a:lnTo>
                <a:lnTo>
                  <a:pt x="4567" y="8640"/>
                </a:lnTo>
                <a:lnTo>
                  <a:pt x="4421" y="8714"/>
                </a:lnTo>
                <a:lnTo>
                  <a:pt x="4263" y="8751"/>
                </a:lnTo>
                <a:lnTo>
                  <a:pt x="4095" y="8788"/>
                </a:lnTo>
                <a:lnTo>
                  <a:pt x="3948" y="8788"/>
                </a:lnTo>
                <a:lnTo>
                  <a:pt x="3791" y="8751"/>
                </a:lnTo>
                <a:lnTo>
                  <a:pt x="3667" y="8714"/>
                </a:lnTo>
                <a:lnTo>
                  <a:pt x="3510" y="8677"/>
                </a:lnTo>
                <a:lnTo>
                  <a:pt x="3386" y="8602"/>
                </a:lnTo>
                <a:lnTo>
                  <a:pt x="3251" y="8491"/>
                </a:lnTo>
                <a:lnTo>
                  <a:pt x="3127" y="8360"/>
                </a:lnTo>
                <a:lnTo>
                  <a:pt x="3015" y="8248"/>
                </a:lnTo>
                <a:lnTo>
                  <a:pt x="2925" y="8062"/>
                </a:lnTo>
                <a:lnTo>
                  <a:pt x="2778" y="7857"/>
                </a:lnTo>
                <a:lnTo>
                  <a:pt x="2610" y="7671"/>
                </a:lnTo>
                <a:lnTo>
                  <a:pt x="2407" y="7541"/>
                </a:lnTo>
                <a:lnTo>
                  <a:pt x="2171" y="7466"/>
                </a:lnTo>
                <a:lnTo>
                  <a:pt x="1957" y="7429"/>
                </a:lnTo>
                <a:lnTo>
                  <a:pt x="1698" y="7429"/>
                </a:lnTo>
                <a:lnTo>
                  <a:pt x="1462" y="7466"/>
                </a:lnTo>
                <a:lnTo>
                  <a:pt x="1226" y="7559"/>
                </a:lnTo>
                <a:lnTo>
                  <a:pt x="989" y="7708"/>
                </a:lnTo>
                <a:lnTo>
                  <a:pt x="776" y="7932"/>
                </a:lnTo>
                <a:lnTo>
                  <a:pt x="551" y="8211"/>
                </a:lnTo>
                <a:lnTo>
                  <a:pt x="382" y="8528"/>
                </a:lnTo>
                <a:lnTo>
                  <a:pt x="315" y="8714"/>
                </a:lnTo>
                <a:lnTo>
                  <a:pt x="236" y="8919"/>
                </a:lnTo>
                <a:lnTo>
                  <a:pt x="191" y="9142"/>
                </a:lnTo>
                <a:lnTo>
                  <a:pt x="123" y="9347"/>
                </a:lnTo>
                <a:lnTo>
                  <a:pt x="78" y="9608"/>
                </a:lnTo>
                <a:lnTo>
                  <a:pt x="56" y="9887"/>
                </a:lnTo>
                <a:lnTo>
                  <a:pt x="33" y="10185"/>
                </a:lnTo>
                <a:lnTo>
                  <a:pt x="33" y="10464"/>
                </a:lnTo>
                <a:lnTo>
                  <a:pt x="33" y="10706"/>
                </a:lnTo>
                <a:lnTo>
                  <a:pt x="56" y="10967"/>
                </a:lnTo>
                <a:lnTo>
                  <a:pt x="78" y="11172"/>
                </a:lnTo>
                <a:lnTo>
                  <a:pt x="123" y="11395"/>
                </a:lnTo>
                <a:lnTo>
                  <a:pt x="168" y="11600"/>
                </a:lnTo>
                <a:lnTo>
                  <a:pt x="236" y="11786"/>
                </a:lnTo>
                <a:lnTo>
                  <a:pt x="292" y="11973"/>
                </a:lnTo>
                <a:lnTo>
                  <a:pt x="382" y="12140"/>
                </a:lnTo>
                <a:lnTo>
                  <a:pt x="540" y="12419"/>
                </a:lnTo>
                <a:lnTo>
                  <a:pt x="731" y="12680"/>
                </a:lnTo>
                <a:lnTo>
                  <a:pt x="944" y="12866"/>
                </a:lnTo>
                <a:lnTo>
                  <a:pt x="1158" y="12997"/>
                </a:lnTo>
                <a:lnTo>
                  <a:pt x="1395" y="13108"/>
                </a:lnTo>
                <a:lnTo>
                  <a:pt x="1608" y="13183"/>
                </a:lnTo>
                <a:lnTo>
                  <a:pt x="1856" y="13183"/>
                </a:lnTo>
                <a:lnTo>
                  <a:pt x="2070" y="13146"/>
                </a:lnTo>
                <a:lnTo>
                  <a:pt x="2261" y="13071"/>
                </a:lnTo>
                <a:lnTo>
                  <a:pt x="2430" y="12960"/>
                </a:lnTo>
                <a:lnTo>
                  <a:pt x="2587" y="12792"/>
                </a:lnTo>
                <a:lnTo>
                  <a:pt x="2688" y="12606"/>
                </a:lnTo>
                <a:lnTo>
                  <a:pt x="2801" y="12419"/>
                </a:lnTo>
                <a:lnTo>
                  <a:pt x="2925" y="12289"/>
                </a:lnTo>
                <a:lnTo>
                  <a:pt x="3082" y="12177"/>
                </a:lnTo>
                <a:lnTo>
                  <a:pt x="3228" y="12103"/>
                </a:lnTo>
                <a:lnTo>
                  <a:pt x="3408" y="12103"/>
                </a:lnTo>
                <a:lnTo>
                  <a:pt x="3577" y="12103"/>
                </a:lnTo>
                <a:lnTo>
                  <a:pt x="3723" y="12177"/>
                </a:lnTo>
                <a:lnTo>
                  <a:pt x="3903" y="12252"/>
                </a:lnTo>
                <a:lnTo>
                  <a:pt x="4072" y="12364"/>
                </a:lnTo>
                <a:lnTo>
                  <a:pt x="4230" y="12494"/>
                </a:lnTo>
                <a:lnTo>
                  <a:pt x="4353" y="12643"/>
                </a:lnTo>
                <a:lnTo>
                  <a:pt x="4488" y="12829"/>
                </a:lnTo>
                <a:lnTo>
                  <a:pt x="4567" y="13034"/>
                </a:lnTo>
                <a:lnTo>
                  <a:pt x="4657" y="13257"/>
                </a:lnTo>
                <a:lnTo>
                  <a:pt x="4702" y="13462"/>
                </a:lnTo>
                <a:lnTo>
                  <a:pt x="4725" y="13686"/>
                </a:lnTo>
                <a:lnTo>
                  <a:pt x="4702" y="14282"/>
                </a:lnTo>
                <a:lnTo>
                  <a:pt x="4657" y="15045"/>
                </a:lnTo>
                <a:lnTo>
                  <a:pt x="4612" y="15976"/>
                </a:lnTo>
                <a:lnTo>
                  <a:pt x="4590" y="16926"/>
                </a:lnTo>
                <a:lnTo>
                  <a:pt x="4567" y="17968"/>
                </a:lnTo>
                <a:lnTo>
                  <a:pt x="4567" y="19011"/>
                </a:lnTo>
                <a:lnTo>
                  <a:pt x="4590" y="19514"/>
                </a:lnTo>
                <a:lnTo>
                  <a:pt x="4612" y="19980"/>
                </a:lnTo>
                <a:lnTo>
                  <a:pt x="4657" y="20426"/>
                </a:lnTo>
                <a:lnTo>
                  <a:pt x="4725" y="20836"/>
                </a:lnTo>
                <a:lnTo>
                  <a:pt x="4848" y="20929"/>
                </a:lnTo>
                <a:lnTo>
                  <a:pt x="5040" y="21004"/>
                </a:lnTo>
                <a:lnTo>
                  <a:pt x="5265" y="21078"/>
                </a:lnTo>
                <a:lnTo>
                  <a:pt x="5478" y="21115"/>
                </a:lnTo>
                <a:lnTo>
                  <a:pt x="6041" y="21115"/>
                </a:lnTo>
                <a:lnTo>
                  <a:pt x="6637" y="21078"/>
                </a:lnTo>
                <a:lnTo>
                  <a:pt x="7312" y="21004"/>
                </a:lnTo>
                <a:lnTo>
                  <a:pt x="7998" y="20929"/>
                </a:lnTo>
                <a:lnTo>
                  <a:pt x="8696" y="20855"/>
                </a:lnTo>
                <a:lnTo>
                  <a:pt x="9360" y="20836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13" name="Puzzle3"/>
          <p:cNvSpPr>
            <a:spLocks noEditPoints="1" noChangeArrowheads="1"/>
          </p:cNvSpPr>
          <p:nvPr/>
        </p:nvSpPr>
        <p:spPr bwMode="auto">
          <a:xfrm>
            <a:off x="6495151" y="592668"/>
            <a:ext cx="1012316" cy="1221887"/>
          </a:xfrm>
          <a:custGeom>
            <a:avLst/>
            <a:gdLst>
              <a:gd name="T0" fmla="*/ 10391 w 21600"/>
              <a:gd name="T1" fmla="*/ 15806 h 21600"/>
              <a:gd name="T2" fmla="*/ 20551 w 21600"/>
              <a:gd name="T3" fmla="*/ 21088 h 21600"/>
              <a:gd name="T4" fmla="*/ 13180 w 21600"/>
              <a:gd name="T5" fmla="*/ 13801 h 21600"/>
              <a:gd name="T6" fmla="*/ 20551 w 21600"/>
              <a:gd name="T7" fmla="*/ 7025 h 21600"/>
              <a:gd name="T8" fmla="*/ 10500 w 21600"/>
              <a:gd name="T9" fmla="*/ 52 h 21600"/>
              <a:gd name="T10" fmla="*/ 692 w 21600"/>
              <a:gd name="T11" fmla="*/ 6802 h 21600"/>
              <a:gd name="T12" fmla="*/ 8064 w 21600"/>
              <a:gd name="T13" fmla="*/ 13526 h 21600"/>
              <a:gd name="T14" fmla="*/ 692 w 21600"/>
              <a:gd name="T15" fmla="*/ 21088 h 21600"/>
              <a:gd name="T16" fmla="*/ 2273 w 21600"/>
              <a:gd name="T17" fmla="*/ 7719 h 21600"/>
              <a:gd name="T18" fmla="*/ 19149 w 21600"/>
              <a:gd name="T19" fmla="*/ 20237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6625" y="20892"/>
                </a:moveTo>
                <a:lnTo>
                  <a:pt x="7105" y="21023"/>
                </a:lnTo>
                <a:lnTo>
                  <a:pt x="7513" y="21088"/>
                </a:lnTo>
                <a:lnTo>
                  <a:pt x="7922" y="21115"/>
                </a:lnTo>
                <a:lnTo>
                  <a:pt x="8242" y="21115"/>
                </a:lnTo>
                <a:lnTo>
                  <a:pt x="8544" y="21062"/>
                </a:lnTo>
                <a:lnTo>
                  <a:pt x="8810" y="20997"/>
                </a:lnTo>
                <a:lnTo>
                  <a:pt x="9023" y="20892"/>
                </a:lnTo>
                <a:lnTo>
                  <a:pt x="9148" y="20761"/>
                </a:lnTo>
                <a:lnTo>
                  <a:pt x="9290" y="20616"/>
                </a:lnTo>
                <a:lnTo>
                  <a:pt x="9361" y="20459"/>
                </a:lnTo>
                <a:lnTo>
                  <a:pt x="9396" y="20289"/>
                </a:lnTo>
                <a:lnTo>
                  <a:pt x="9396" y="20092"/>
                </a:lnTo>
                <a:lnTo>
                  <a:pt x="9325" y="19909"/>
                </a:lnTo>
                <a:lnTo>
                  <a:pt x="9219" y="19738"/>
                </a:lnTo>
                <a:lnTo>
                  <a:pt x="9094" y="19555"/>
                </a:lnTo>
                <a:lnTo>
                  <a:pt x="8917" y="19384"/>
                </a:lnTo>
                <a:lnTo>
                  <a:pt x="8650" y="19162"/>
                </a:lnTo>
                <a:lnTo>
                  <a:pt x="8437" y="18900"/>
                </a:lnTo>
                <a:lnTo>
                  <a:pt x="8277" y="18624"/>
                </a:lnTo>
                <a:lnTo>
                  <a:pt x="8135" y="18349"/>
                </a:lnTo>
                <a:lnTo>
                  <a:pt x="8028" y="18048"/>
                </a:lnTo>
                <a:lnTo>
                  <a:pt x="7993" y="17746"/>
                </a:lnTo>
                <a:lnTo>
                  <a:pt x="7993" y="17471"/>
                </a:lnTo>
                <a:lnTo>
                  <a:pt x="8028" y="17169"/>
                </a:lnTo>
                <a:lnTo>
                  <a:pt x="8135" y="16920"/>
                </a:lnTo>
                <a:lnTo>
                  <a:pt x="8277" y="16671"/>
                </a:lnTo>
                <a:lnTo>
                  <a:pt x="8366" y="16540"/>
                </a:lnTo>
                <a:lnTo>
                  <a:pt x="8473" y="16409"/>
                </a:lnTo>
                <a:lnTo>
                  <a:pt x="8615" y="16317"/>
                </a:lnTo>
                <a:lnTo>
                  <a:pt x="8739" y="16213"/>
                </a:lnTo>
                <a:lnTo>
                  <a:pt x="8881" y="16134"/>
                </a:lnTo>
                <a:lnTo>
                  <a:pt x="9059" y="16055"/>
                </a:lnTo>
                <a:lnTo>
                  <a:pt x="9254" y="15990"/>
                </a:lnTo>
                <a:lnTo>
                  <a:pt x="9432" y="15911"/>
                </a:lnTo>
                <a:lnTo>
                  <a:pt x="9663" y="15885"/>
                </a:lnTo>
                <a:lnTo>
                  <a:pt x="9876" y="15833"/>
                </a:lnTo>
                <a:lnTo>
                  <a:pt x="10142" y="15806"/>
                </a:lnTo>
                <a:lnTo>
                  <a:pt x="10391" y="15806"/>
                </a:lnTo>
                <a:lnTo>
                  <a:pt x="10728" y="15806"/>
                </a:lnTo>
                <a:lnTo>
                  <a:pt x="10995" y="15806"/>
                </a:lnTo>
                <a:lnTo>
                  <a:pt x="11279" y="15833"/>
                </a:lnTo>
                <a:lnTo>
                  <a:pt x="11546" y="15885"/>
                </a:lnTo>
                <a:lnTo>
                  <a:pt x="11776" y="15937"/>
                </a:lnTo>
                <a:lnTo>
                  <a:pt x="12025" y="15990"/>
                </a:lnTo>
                <a:lnTo>
                  <a:pt x="12221" y="16055"/>
                </a:lnTo>
                <a:lnTo>
                  <a:pt x="12434" y="16134"/>
                </a:lnTo>
                <a:lnTo>
                  <a:pt x="12611" y="16213"/>
                </a:lnTo>
                <a:lnTo>
                  <a:pt x="12771" y="16317"/>
                </a:lnTo>
                <a:lnTo>
                  <a:pt x="12913" y="16409"/>
                </a:lnTo>
                <a:lnTo>
                  <a:pt x="13038" y="16514"/>
                </a:lnTo>
                <a:lnTo>
                  <a:pt x="13251" y="16737"/>
                </a:lnTo>
                <a:lnTo>
                  <a:pt x="13428" y="16986"/>
                </a:lnTo>
                <a:lnTo>
                  <a:pt x="13517" y="17248"/>
                </a:lnTo>
                <a:lnTo>
                  <a:pt x="13588" y="17523"/>
                </a:lnTo>
                <a:lnTo>
                  <a:pt x="13588" y="17799"/>
                </a:lnTo>
                <a:lnTo>
                  <a:pt x="13517" y="18074"/>
                </a:lnTo>
                <a:lnTo>
                  <a:pt x="13428" y="18323"/>
                </a:lnTo>
                <a:lnTo>
                  <a:pt x="13286" y="18572"/>
                </a:lnTo>
                <a:lnTo>
                  <a:pt x="13109" y="18808"/>
                </a:lnTo>
                <a:lnTo>
                  <a:pt x="12878" y="19031"/>
                </a:lnTo>
                <a:lnTo>
                  <a:pt x="12434" y="19411"/>
                </a:lnTo>
                <a:lnTo>
                  <a:pt x="12132" y="19738"/>
                </a:lnTo>
                <a:lnTo>
                  <a:pt x="12025" y="19856"/>
                </a:lnTo>
                <a:lnTo>
                  <a:pt x="11919" y="20014"/>
                </a:lnTo>
                <a:lnTo>
                  <a:pt x="11883" y="20132"/>
                </a:lnTo>
                <a:lnTo>
                  <a:pt x="11883" y="20263"/>
                </a:lnTo>
                <a:lnTo>
                  <a:pt x="11883" y="20394"/>
                </a:lnTo>
                <a:lnTo>
                  <a:pt x="11954" y="20485"/>
                </a:lnTo>
                <a:lnTo>
                  <a:pt x="12061" y="20590"/>
                </a:lnTo>
                <a:lnTo>
                  <a:pt x="12185" y="20695"/>
                </a:lnTo>
                <a:lnTo>
                  <a:pt x="12327" y="20787"/>
                </a:lnTo>
                <a:lnTo>
                  <a:pt x="12540" y="20892"/>
                </a:lnTo>
                <a:lnTo>
                  <a:pt x="12771" y="20997"/>
                </a:lnTo>
                <a:lnTo>
                  <a:pt x="13073" y="21088"/>
                </a:lnTo>
                <a:lnTo>
                  <a:pt x="13428" y="21193"/>
                </a:lnTo>
                <a:lnTo>
                  <a:pt x="13873" y="21298"/>
                </a:lnTo>
                <a:lnTo>
                  <a:pt x="14317" y="21390"/>
                </a:lnTo>
                <a:lnTo>
                  <a:pt x="14778" y="21468"/>
                </a:lnTo>
                <a:lnTo>
                  <a:pt x="15294" y="21547"/>
                </a:lnTo>
                <a:lnTo>
                  <a:pt x="15809" y="21600"/>
                </a:lnTo>
                <a:lnTo>
                  <a:pt x="16359" y="21652"/>
                </a:lnTo>
                <a:lnTo>
                  <a:pt x="16875" y="21678"/>
                </a:lnTo>
                <a:lnTo>
                  <a:pt x="17407" y="21678"/>
                </a:lnTo>
                <a:lnTo>
                  <a:pt x="17958" y="21678"/>
                </a:lnTo>
                <a:lnTo>
                  <a:pt x="18473" y="21652"/>
                </a:lnTo>
                <a:lnTo>
                  <a:pt x="18953" y="21573"/>
                </a:lnTo>
                <a:lnTo>
                  <a:pt x="19397" y="21495"/>
                </a:lnTo>
                <a:lnTo>
                  <a:pt x="19841" y="21390"/>
                </a:lnTo>
                <a:lnTo>
                  <a:pt x="20214" y="21272"/>
                </a:lnTo>
                <a:lnTo>
                  <a:pt x="20551" y="21088"/>
                </a:lnTo>
                <a:lnTo>
                  <a:pt x="20480" y="20787"/>
                </a:lnTo>
                <a:lnTo>
                  <a:pt x="20409" y="20485"/>
                </a:lnTo>
                <a:lnTo>
                  <a:pt x="20356" y="20158"/>
                </a:lnTo>
                <a:lnTo>
                  <a:pt x="20356" y="19804"/>
                </a:lnTo>
                <a:lnTo>
                  <a:pt x="20321" y="19083"/>
                </a:lnTo>
                <a:lnTo>
                  <a:pt x="20356" y="18349"/>
                </a:lnTo>
                <a:lnTo>
                  <a:pt x="20409" y="17641"/>
                </a:lnTo>
                <a:lnTo>
                  <a:pt x="20480" y="17012"/>
                </a:lnTo>
                <a:lnTo>
                  <a:pt x="20551" y="16488"/>
                </a:lnTo>
                <a:lnTo>
                  <a:pt x="20551" y="16055"/>
                </a:lnTo>
                <a:lnTo>
                  <a:pt x="20551" y="15911"/>
                </a:lnTo>
                <a:lnTo>
                  <a:pt x="20445" y="15754"/>
                </a:lnTo>
                <a:lnTo>
                  <a:pt x="20356" y="15610"/>
                </a:lnTo>
                <a:lnTo>
                  <a:pt x="20178" y="15452"/>
                </a:lnTo>
                <a:lnTo>
                  <a:pt x="20001" y="15334"/>
                </a:lnTo>
                <a:lnTo>
                  <a:pt x="19770" y="15230"/>
                </a:lnTo>
                <a:lnTo>
                  <a:pt x="19521" y="15125"/>
                </a:lnTo>
                <a:lnTo>
                  <a:pt x="19290" y="15059"/>
                </a:lnTo>
                <a:lnTo>
                  <a:pt x="19024" y="15007"/>
                </a:lnTo>
                <a:lnTo>
                  <a:pt x="18740" y="14954"/>
                </a:lnTo>
                <a:lnTo>
                  <a:pt x="18509" y="14954"/>
                </a:lnTo>
                <a:lnTo>
                  <a:pt x="18225" y="14954"/>
                </a:lnTo>
                <a:lnTo>
                  <a:pt x="17994" y="15007"/>
                </a:lnTo>
                <a:lnTo>
                  <a:pt x="17763" y="15085"/>
                </a:lnTo>
                <a:lnTo>
                  <a:pt x="17550" y="15177"/>
                </a:lnTo>
                <a:lnTo>
                  <a:pt x="17372" y="15308"/>
                </a:lnTo>
                <a:lnTo>
                  <a:pt x="17176" y="15426"/>
                </a:lnTo>
                <a:lnTo>
                  <a:pt x="16928" y="15557"/>
                </a:lnTo>
                <a:lnTo>
                  <a:pt x="16661" y="15636"/>
                </a:lnTo>
                <a:lnTo>
                  <a:pt x="16359" y="15688"/>
                </a:lnTo>
                <a:lnTo>
                  <a:pt x="16022" y="15715"/>
                </a:lnTo>
                <a:lnTo>
                  <a:pt x="15667" y="15688"/>
                </a:lnTo>
                <a:lnTo>
                  <a:pt x="15294" y="15662"/>
                </a:lnTo>
                <a:lnTo>
                  <a:pt x="14956" y="15583"/>
                </a:lnTo>
                <a:lnTo>
                  <a:pt x="14619" y="15479"/>
                </a:lnTo>
                <a:lnTo>
                  <a:pt x="14281" y="15334"/>
                </a:lnTo>
                <a:lnTo>
                  <a:pt x="13961" y="15177"/>
                </a:lnTo>
                <a:lnTo>
                  <a:pt x="13695" y="14981"/>
                </a:lnTo>
                <a:lnTo>
                  <a:pt x="13588" y="14850"/>
                </a:lnTo>
                <a:lnTo>
                  <a:pt x="13482" y="14732"/>
                </a:lnTo>
                <a:lnTo>
                  <a:pt x="13393" y="14600"/>
                </a:lnTo>
                <a:lnTo>
                  <a:pt x="13322" y="14456"/>
                </a:lnTo>
                <a:lnTo>
                  <a:pt x="13251" y="14299"/>
                </a:lnTo>
                <a:lnTo>
                  <a:pt x="13215" y="14155"/>
                </a:lnTo>
                <a:lnTo>
                  <a:pt x="13180" y="13971"/>
                </a:lnTo>
                <a:lnTo>
                  <a:pt x="13180" y="13801"/>
                </a:lnTo>
                <a:lnTo>
                  <a:pt x="13180" y="13591"/>
                </a:lnTo>
                <a:lnTo>
                  <a:pt x="13215" y="13395"/>
                </a:lnTo>
                <a:lnTo>
                  <a:pt x="13251" y="13198"/>
                </a:lnTo>
                <a:lnTo>
                  <a:pt x="13322" y="13015"/>
                </a:lnTo>
                <a:lnTo>
                  <a:pt x="13393" y="12870"/>
                </a:lnTo>
                <a:lnTo>
                  <a:pt x="13482" y="12713"/>
                </a:lnTo>
                <a:lnTo>
                  <a:pt x="13588" y="12569"/>
                </a:lnTo>
                <a:lnTo>
                  <a:pt x="13730" y="12438"/>
                </a:lnTo>
                <a:lnTo>
                  <a:pt x="13997" y="12215"/>
                </a:lnTo>
                <a:lnTo>
                  <a:pt x="14334" y="12005"/>
                </a:lnTo>
                <a:lnTo>
                  <a:pt x="14690" y="11861"/>
                </a:lnTo>
                <a:lnTo>
                  <a:pt x="15063" y="11756"/>
                </a:lnTo>
                <a:lnTo>
                  <a:pt x="15436" y="11678"/>
                </a:lnTo>
                <a:lnTo>
                  <a:pt x="15809" y="11638"/>
                </a:lnTo>
                <a:lnTo>
                  <a:pt x="16182" y="11638"/>
                </a:lnTo>
                <a:lnTo>
                  <a:pt x="16555" y="11678"/>
                </a:lnTo>
                <a:lnTo>
                  <a:pt x="16910" y="11730"/>
                </a:lnTo>
                <a:lnTo>
                  <a:pt x="17248" y="11835"/>
                </a:lnTo>
                <a:lnTo>
                  <a:pt x="17514" y="11966"/>
                </a:lnTo>
                <a:lnTo>
                  <a:pt x="17763" y="12110"/>
                </a:lnTo>
                <a:lnTo>
                  <a:pt x="17887" y="12215"/>
                </a:lnTo>
                <a:lnTo>
                  <a:pt x="18065" y="12307"/>
                </a:lnTo>
                <a:lnTo>
                  <a:pt x="18260" y="12412"/>
                </a:lnTo>
                <a:lnTo>
                  <a:pt x="18438" y="12464"/>
                </a:lnTo>
                <a:lnTo>
                  <a:pt x="18669" y="12543"/>
                </a:lnTo>
                <a:lnTo>
                  <a:pt x="18882" y="12569"/>
                </a:lnTo>
                <a:lnTo>
                  <a:pt x="19113" y="12595"/>
                </a:lnTo>
                <a:lnTo>
                  <a:pt x="19361" y="12608"/>
                </a:lnTo>
                <a:lnTo>
                  <a:pt x="19592" y="12608"/>
                </a:lnTo>
                <a:lnTo>
                  <a:pt x="19841" y="12595"/>
                </a:lnTo>
                <a:lnTo>
                  <a:pt x="20072" y="12543"/>
                </a:lnTo>
                <a:lnTo>
                  <a:pt x="20321" y="12490"/>
                </a:lnTo>
                <a:lnTo>
                  <a:pt x="20551" y="12438"/>
                </a:lnTo>
                <a:lnTo>
                  <a:pt x="20800" y="12333"/>
                </a:lnTo>
                <a:lnTo>
                  <a:pt x="20996" y="12241"/>
                </a:lnTo>
                <a:lnTo>
                  <a:pt x="21244" y="12110"/>
                </a:lnTo>
                <a:lnTo>
                  <a:pt x="21298" y="12032"/>
                </a:lnTo>
                <a:lnTo>
                  <a:pt x="21404" y="11966"/>
                </a:lnTo>
                <a:lnTo>
                  <a:pt x="21475" y="11861"/>
                </a:lnTo>
                <a:lnTo>
                  <a:pt x="21511" y="11730"/>
                </a:lnTo>
                <a:lnTo>
                  <a:pt x="21617" y="11481"/>
                </a:lnTo>
                <a:lnTo>
                  <a:pt x="21653" y="11180"/>
                </a:lnTo>
                <a:lnTo>
                  <a:pt x="21653" y="10826"/>
                </a:lnTo>
                <a:lnTo>
                  <a:pt x="21653" y="10472"/>
                </a:lnTo>
                <a:lnTo>
                  <a:pt x="21582" y="10092"/>
                </a:lnTo>
                <a:lnTo>
                  <a:pt x="21511" y="9725"/>
                </a:lnTo>
                <a:lnTo>
                  <a:pt x="21298" y="8912"/>
                </a:lnTo>
                <a:lnTo>
                  <a:pt x="21067" y="8191"/>
                </a:lnTo>
                <a:lnTo>
                  <a:pt x="20800" y="7536"/>
                </a:lnTo>
                <a:lnTo>
                  <a:pt x="20551" y="7025"/>
                </a:lnTo>
                <a:lnTo>
                  <a:pt x="20001" y="7103"/>
                </a:lnTo>
                <a:lnTo>
                  <a:pt x="19432" y="7156"/>
                </a:lnTo>
                <a:lnTo>
                  <a:pt x="18846" y="7208"/>
                </a:lnTo>
                <a:lnTo>
                  <a:pt x="18225" y="7208"/>
                </a:lnTo>
                <a:lnTo>
                  <a:pt x="17656" y="7208"/>
                </a:lnTo>
                <a:lnTo>
                  <a:pt x="17070" y="7182"/>
                </a:lnTo>
                <a:lnTo>
                  <a:pt x="16484" y="7156"/>
                </a:lnTo>
                <a:lnTo>
                  <a:pt x="15986" y="7103"/>
                </a:lnTo>
                <a:lnTo>
                  <a:pt x="14992" y="6999"/>
                </a:lnTo>
                <a:lnTo>
                  <a:pt x="14210" y="6907"/>
                </a:lnTo>
                <a:lnTo>
                  <a:pt x="13695" y="6828"/>
                </a:lnTo>
                <a:lnTo>
                  <a:pt x="13517" y="6802"/>
                </a:lnTo>
                <a:lnTo>
                  <a:pt x="13073" y="6645"/>
                </a:lnTo>
                <a:lnTo>
                  <a:pt x="12700" y="6474"/>
                </a:lnTo>
                <a:lnTo>
                  <a:pt x="12363" y="6304"/>
                </a:lnTo>
                <a:lnTo>
                  <a:pt x="12132" y="6094"/>
                </a:lnTo>
                <a:lnTo>
                  <a:pt x="11919" y="5871"/>
                </a:lnTo>
                <a:lnTo>
                  <a:pt x="11776" y="5649"/>
                </a:lnTo>
                <a:lnTo>
                  <a:pt x="11688" y="5413"/>
                </a:lnTo>
                <a:lnTo>
                  <a:pt x="11617" y="5190"/>
                </a:lnTo>
                <a:lnTo>
                  <a:pt x="11617" y="4941"/>
                </a:lnTo>
                <a:lnTo>
                  <a:pt x="11652" y="4718"/>
                </a:lnTo>
                <a:lnTo>
                  <a:pt x="11723" y="4482"/>
                </a:lnTo>
                <a:lnTo>
                  <a:pt x="11812" y="4285"/>
                </a:lnTo>
                <a:lnTo>
                  <a:pt x="11919" y="4089"/>
                </a:lnTo>
                <a:lnTo>
                  <a:pt x="12096" y="3905"/>
                </a:lnTo>
                <a:lnTo>
                  <a:pt x="12292" y="3735"/>
                </a:lnTo>
                <a:lnTo>
                  <a:pt x="12505" y="3604"/>
                </a:lnTo>
                <a:lnTo>
                  <a:pt x="12700" y="3460"/>
                </a:lnTo>
                <a:lnTo>
                  <a:pt x="12878" y="3250"/>
                </a:lnTo>
                <a:lnTo>
                  <a:pt x="13038" y="3027"/>
                </a:lnTo>
                <a:lnTo>
                  <a:pt x="13180" y="2752"/>
                </a:lnTo>
                <a:lnTo>
                  <a:pt x="13286" y="2477"/>
                </a:lnTo>
                <a:lnTo>
                  <a:pt x="13322" y="2175"/>
                </a:lnTo>
                <a:lnTo>
                  <a:pt x="13357" y="1874"/>
                </a:lnTo>
                <a:lnTo>
                  <a:pt x="13286" y="1572"/>
                </a:lnTo>
                <a:lnTo>
                  <a:pt x="13180" y="1271"/>
                </a:lnTo>
                <a:lnTo>
                  <a:pt x="13038" y="983"/>
                </a:lnTo>
                <a:lnTo>
                  <a:pt x="12949" y="865"/>
                </a:lnTo>
                <a:lnTo>
                  <a:pt x="12807" y="733"/>
                </a:lnTo>
                <a:lnTo>
                  <a:pt x="12665" y="616"/>
                </a:lnTo>
                <a:lnTo>
                  <a:pt x="12505" y="511"/>
                </a:lnTo>
                <a:lnTo>
                  <a:pt x="12327" y="406"/>
                </a:lnTo>
                <a:lnTo>
                  <a:pt x="12132" y="314"/>
                </a:lnTo>
                <a:lnTo>
                  <a:pt x="11883" y="235"/>
                </a:lnTo>
                <a:lnTo>
                  <a:pt x="11652" y="183"/>
                </a:lnTo>
                <a:lnTo>
                  <a:pt x="11368" y="104"/>
                </a:lnTo>
                <a:lnTo>
                  <a:pt x="11101" y="78"/>
                </a:lnTo>
                <a:lnTo>
                  <a:pt x="10800" y="52"/>
                </a:lnTo>
                <a:lnTo>
                  <a:pt x="10444" y="52"/>
                </a:lnTo>
                <a:lnTo>
                  <a:pt x="10142" y="52"/>
                </a:lnTo>
                <a:lnTo>
                  <a:pt x="9840" y="78"/>
                </a:lnTo>
                <a:lnTo>
                  <a:pt x="9574" y="104"/>
                </a:lnTo>
                <a:lnTo>
                  <a:pt x="9325" y="157"/>
                </a:lnTo>
                <a:lnTo>
                  <a:pt x="9094" y="209"/>
                </a:lnTo>
                <a:lnTo>
                  <a:pt x="8846" y="262"/>
                </a:lnTo>
                <a:lnTo>
                  <a:pt x="8650" y="340"/>
                </a:lnTo>
                <a:lnTo>
                  <a:pt x="8437" y="432"/>
                </a:lnTo>
                <a:lnTo>
                  <a:pt x="8277" y="511"/>
                </a:lnTo>
                <a:lnTo>
                  <a:pt x="8100" y="616"/>
                </a:lnTo>
                <a:lnTo>
                  <a:pt x="7957" y="707"/>
                </a:lnTo>
                <a:lnTo>
                  <a:pt x="7833" y="838"/>
                </a:lnTo>
                <a:lnTo>
                  <a:pt x="7620" y="1061"/>
                </a:lnTo>
                <a:lnTo>
                  <a:pt x="7442" y="1336"/>
                </a:lnTo>
                <a:lnTo>
                  <a:pt x="7353" y="1599"/>
                </a:lnTo>
                <a:lnTo>
                  <a:pt x="7318" y="1900"/>
                </a:lnTo>
                <a:lnTo>
                  <a:pt x="7318" y="2175"/>
                </a:lnTo>
                <a:lnTo>
                  <a:pt x="7353" y="2450"/>
                </a:lnTo>
                <a:lnTo>
                  <a:pt x="7442" y="2726"/>
                </a:lnTo>
                <a:lnTo>
                  <a:pt x="7620" y="2975"/>
                </a:lnTo>
                <a:lnTo>
                  <a:pt x="7833" y="3198"/>
                </a:lnTo>
                <a:lnTo>
                  <a:pt x="8064" y="3433"/>
                </a:lnTo>
                <a:lnTo>
                  <a:pt x="8295" y="3630"/>
                </a:lnTo>
                <a:lnTo>
                  <a:pt x="8508" y="3853"/>
                </a:lnTo>
                <a:lnTo>
                  <a:pt x="8686" y="4089"/>
                </a:lnTo>
                <a:lnTo>
                  <a:pt x="8775" y="4312"/>
                </a:lnTo>
                <a:lnTo>
                  <a:pt x="8846" y="4561"/>
                </a:lnTo>
                <a:lnTo>
                  <a:pt x="8846" y="4810"/>
                </a:lnTo>
                <a:lnTo>
                  <a:pt x="8810" y="5059"/>
                </a:lnTo>
                <a:lnTo>
                  <a:pt x="8721" y="5295"/>
                </a:lnTo>
                <a:lnTo>
                  <a:pt x="8579" y="5544"/>
                </a:lnTo>
                <a:lnTo>
                  <a:pt x="8366" y="5766"/>
                </a:lnTo>
                <a:lnTo>
                  <a:pt x="8135" y="5976"/>
                </a:lnTo>
                <a:lnTo>
                  <a:pt x="7833" y="6199"/>
                </a:lnTo>
                <a:lnTo>
                  <a:pt x="7478" y="6369"/>
                </a:lnTo>
                <a:lnTo>
                  <a:pt x="7069" y="6527"/>
                </a:lnTo>
                <a:lnTo>
                  <a:pt x="6590" y="6671"/>
                </a:lnTo>
                <a:lnTo>
                  <a:pt x="6092" y="6802"/>
                </a:lnTo>
                <a:lnTo>
                  <a:pt x="5684" y="6802"/>
                </a:lnTo>
                <a:lnTo>
                  <a:pt x="5133" y="6802"/>
                </a:lnTo>
                <a:lnTo>
                  <a:pt x="4547" y="6802"/>
                </a:lnTo>
                <a:lnTo>
                  <a:pt x="3872" y="6802"/>
                </a:lnTo>
                <a:lnTo>
                  <a:pt x="3144" y="6802"/>
                </a:lnTo>
                <a:lnTo>
                  <a:pt x="2362" y="6802"/>
                </a:lnTo>
                <a:lnTo>
                  <a:pt x="1545" y="6802"/>
                </a:lnTo>
                <a:lnTo>
                  <a:pt x="692" y="6802"/>
                </a:lnTo>
                <a:lnTo>
                  <a:pt x="586" y="7234"/>
                </a:lnTo>
                <a:lnTo>
                  <a:pt x="461" y="7837"/>
                </a:lnTo>
                <a:lnTo>
                  <a:pt x="355" y="8493"/>
                </a:lnTo>
                <a:lnTo>
                  <a:pt x="248" y="9187"/>
                </a:lnTo>
                <a:lnTo>
                  <a:pt x="142" y="9869"/>
                </a:lnTo>
                <a:lnTo>
                  <a:pt x="106" y="10498"/>
                </a:lnTo>
                <a:lnTo>
                  <a:pt x="106" y="10983"/>
                </a:lnTo>
                <a:lnTo>
                  <a:pt x="106" y="11311"/>
                </a:lnTo>
                <a:lnTo>
                  <a:pt x="213" y="11481"/>
                </a:lnTo>
                <a:lnTo>
                  <a:pt x="319" y="11651"/>
                </a:lnTo>
                <a:lnTo>
                  <a:pt x="497" y="11783"/>
                </a:lnTo>
                <a:lnTo>
                  <a:pt x="692" y="11914"/>
                </a:lnTo>
                <a:lnTo>
                  <a:pt x="941" y="12032"/>
                </a:lnTo>
                <a:lnTo>
                  <a:pt x="1207" y="12110"/>
                </a:lnTo>
                <a:lnTo>
                  <a:pt x="1509" y="12189"/>
                </a:lnTo>
                <a:lnTo>
                  <a:pt x="1794" y="12241"/>
                </a:lnTo>
                <a:lnTo>
                  <a:pt x="2131" y="12267"/>
                </a:lnTo>
                <a:lnTo>
                  <a:pt x="2433" y="12281"/>
                </a:lnTo>
                <a:lnTo>
                  <a:pt x="2735" y="12267"/>
                </a:lnTo>
                <a:lnTo>
                  <a:pt x="3055" y="12241"/>
                </a:lnTo>
                <a:lnTo>
                  <a:pt x="3357" y="12189"/>
                </a:lnTo>
                <a:lnTo>
                  <a:pt x="3623" y="12084"/>
                </a:lnTo>
                <a:lnTo>
                  <a:pt x="3872" y="11979"/>
                </a:lnTo>
                <a:lnTo>
                  <a:pt x="4103" y="11861"/>
                </a:lnTo>
                <a:lnTo>
                  <a:pt x="4316" y="11704"/>
                </a:lnTo>
                <a:lnTo>
                  <a:pt x="4582" y="11612"/>
                </a:lnTo>
                <a:lnTo>
                  <a:pt x="4849" y="11533"/>
                </a:lnTo>
                <a:lnTo>
                  <a:pt x="5169" y="11507"/>
                </a:lnTo>
                <a:lnTo>
                  <a:pt x="5506" y="11481"/>
                </a:lnTo>
                <a:lnTo>
                  <a:pt x="5808" y="11507"/>
                </a:lnTo>
                <a:lnTo>
                  <a:pt x="6146" y="11560"/>
                </a:lnTo>
                <a:lnTo>
                  <a:pt x="6501" y="11651"/>
                </a:lnTo>
                <a:lnTo>
                  <a:pt x="6803" y="11783"/>
                </a:lnTo>
                <a:lnTo>
                  <a:pt x="7105" y="11940"/>
                </a:lnTo>
                <a:lnTo>
                  <a:pt x="7353" y="12110"/>
                </a:lnTo>
                <a:lnTo>
                  <a:pt x="7584" y="12333"/>
                </a:lnTo>
                <a:lnTo>
                  <a:pt x="7798" y="12595"/>
                </a:lnTo>
                <a:lnTo>
                  <a:pt x="7922" y="12870"/>
                </a:lnTo>
                <a:lnTo>
                  <a:pt x="8028" y="13198"/>
                </a:lnTo>
                <a:lnTo>
                  <a:pt x="8064" y="13526"/>
                </a:lnTo>
                <a:lnTo>
                  <a:pt x="8028" y="13775"/>
                </a:lnTo>
                <a:lnTo>
                  <a:pt x="7922" y="13998"/>
                </a:lnTo>
                <a:lnTo>
                  <a:pt x="7798" y="14220"/>
                </a:lnTo>
                <a:lnTo>
                  <a:pt x="7584" y="14404"/>
                </a:lnTo>
                <a:lnTo>
                  <a:pt x="7353" y="14574"/>
                </a:lnTo>
                <a:lnTo>
                  <a:pt x="7105" y="14732"/>
                </a:lnTo>
                <a:lnTo>
                  <a:pt x="6803" y="14850"/>
                </a:lnTo>
                <a:lnTo>
                  <a:pt x="6501" y="14954"/>
                </a:lnTo>
                <a:lnTo>
                  <a:pt x="6146" y="15033"/>
                </a:lnTo>
                <a:lnTo>
                  <a:pt x="5808" y="15085"/>
                </a:lnTo>
                <a:lnTo>
                  <a:pt x="5506" y="15085"/>
                </a:lnTo>
                <a:lnTo>
                  <a:pt x="5169" y="15059"/>
                </a:lnTo>
                <a:lnTo>
                  <a:pt x="4849" y="15007"/>
                </a:lnTo>
                <a:lnTo>
                  <a:pt x="4582" y="14902"/>
                </a:lnTo>
                <a:lnTo>
                  <a:pt x="4316" y="14784"/>
                </a:lnTo>
                <a:lnTo>
                  <a:pt x="4103" y="14600"/>
                </a:lnTo>
                <a:lnTo>
                  <a:pt x="3907" y="14430"/>
                </a:lnTo>
                <a:lnTo>
                  <a:pt x="3659" y="14299"/>
                </a:lnTo>
                <a:lnTo>
                  <a:pt x="3428" y="14194"/>
                </a:lnTo>
                <a:lnTo>
                  <a:pt x="3179" y="14129"/>
                </a:lnTo>
                <a:lnTo>
                  <a:pt x="2913" y="14102"/>
                </a:lnTo>
                <a:lnTo>
                  <a:pt x="2646" y="14102"/>
                </a:lnTo>
                <a:lnTo>
                  <a:pt x="2362" y="14129"/>
                </a:lnTo>
                <a:lnTo>
                  <a:pt x="2096" y="14168"/>
                </a:lnTo>
                <a:lnTo>
                  <a:pt x="1811" y="14273"/>
                </a:lnTo>
                <a:lnTo>
                  <a:pt x="1545" y="14378"/>
                </a:lnTo>
                <a:lnTo>
                  <a:pt x="1314" y="14496"/>
                </a:lnTo>
                <a:lnTo>
                  <a:pt x="1065" y="14653"/>
                </a:lnTo>
                <a:lnTo>
                  <a:pt x="870" y="14797"/>
                </a:lnTo>
                <a:lnTo>
                  <a:pt x="657" y="14981"/>
                </a:lnTo>
                <a:lnTo>
                  <a:pt x="497" y="15177"/>
                </a:lnTo>
                <a:lnTo>
                  <a:pt x="390" y="15413"/>
                </a:lnTo>
                <a:lnTo>
                  <a:pt x="284" y="15636"/>
                </a:lnTo>
                <a:lnTo>
                  <a:pt x="248" y="15911"/>
                </a:lnTo>
                <a:lnTo>
                  <a:pt x="284" y="16239"/>
                </a:lnTo>
                <a:lnTo>
                  <a:pt x="319" y="16566"/>
                </a:lnTo>
                <a:lnTo>
                  <a:pt x="497" y="17340"/>
                </a:lnTo>
                <a:lnTo>
                  <a:pt x="692" y="18152"/>
                </a:lnTo>
                <a:lnTo>
                  <a:pt x="799" y="18559"/>
                </a:lnTo>
                <a:lnTo>
                  <a:pt x="905" y="18978"/>
                </a:lnTo>
                <a:lnTo>
                  <a:pt x="959" y="19384"/>
                </a:lnTo>
                <a:lnTo>
                  <a:pt x="994" y="19791"/>
                </a:lnTo>
                <a:lnTo>
                  <a:pt x="994" y="20132"/>
                </a:lnTo>
                <a:lnTo>
                  <a:pt x="959" y="20485"/>
                </a:lnTo>
                <a:lnTo>
                  <a:pt x="941" y="20669"/>
                </a:lnTo>
                <a:lnTo>
                  <a:pt x="870" y="20813"/>
                </a:lnTo>
                <a:lnTo>
                  <a:pt x="799" y="20970"/>
                </a:lnTo>
                <a:lnTo>
                  <a:pt x="692" y="21088"/>
                </a:lnTo>
                <a:lnTo>
                  <a:pt x="1474" y="20997"/>
                </a:lnTo>
                <a:lnTo>
                  <a:pt x="2291" y="20866"/>
                </a:lnTo>
                <a:lnTo>
                  <a:pt x="3108" y="20787"/>
                </a:lnTo>
                <a:lnTo>
                  <a:pt x="3907" y="20721"/>
                </a:lnTo>
                <a:lnTo>
                  <a:pt x="4653" y="20695"/>
                </a:lnTo>
                <a:lnTo>
                  <a:pt x="5364" y="20695"/>
                </a:lnTo>
                <a:lnTo>
                  <a:pt x="5701" y="20721"/>
                </a:lnTo>
                <a:lnTo>
                  <a:pt x="6057" y="20761"/>
                </a:lnTo>
                <a:lnTo>
                  <a:pt x="6323" y="20813"/>
                </a:lnTo>
                <a:lnTo>
                  <a:pt x="6625" y="20892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>
        <p:nvSpPr>
          <p:cNvPr id="14" name="Puzzle2"/>
          <p:cNvSpPr>
            <a:spLocks noEditPoints="1" noChangeArrowheads="1"/>
          </p:cNvSpPr>
          <p:nvPr/>
        </p:nvSpPr>
        <p:spPr bwMode="auto">
          <a:xfrm>
            <a:off x="6193456" y="1482854"/>
            <a:ext cx="1615707" cy="1112935"/>
          </a:xfrm>
          <a:custGeom>
            <a:avLst/>
            <a:gdLst>
              <a:gd name="T0" fmla="*/ 11 w 21600"/>
              <a:gd name="T1" fmla="*/ 13386 h 21600"/>
              <a:gd name="T2" fmla="*/ 4202 w 21600"/>
              <a:gd name="T3" fmla="*/ 21161 h 21600"/>
              <a:gd name="T4" fmla="*/ 10400 w 21600"/>
              <a:gd name="T5" fmla="*/ 13909 h 21600"/>
              <a:gd name="T6" fmla="*/ 16821 w 21600"/>
              <a:gd name="T7" fmla="*/ 21190 h 21600"/>
              <a:gd name="T8" fmla="*/ 21600 w 21600"/>
              <a:gd name="T9" fmla="*/ 15083 h 21600"/>
              <a:gd name="T10" fmla="*/ 16889 w 21600"/>
              <a:gd name="T11" fmla="*/ 5739 h 21600"/>
              <a:gd name="T12" fmla="*/ 10800 w 21600"/>
              <a:gd name="T13" fmla="*/ 28 h 21600"/>
              <a:gd name="T14" fmla="*/ 4202 w 21600"/>
              <a:gd name="T15" fmla="*/ 5894 h 21600"/>
              <a:gd name="T16" fmla="*/ 5388 w 21600"/>
              <a:gd name="T17" fmla="*/ 6742 h 21600"/>
              <a:gd name="T18" fmla="*/ 16177 w 21600"/>
              <a:gd name="T19" fmla="*/ 20441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4247" y="12354"/>
                </a:moveTo>
                <a:lnTo>
                  <a:pt x="4134" y="12468"/>
                </a:lnTo>
                <a:lnTo>
                  <a:pt x="4010" y="12581"/>
                </a:lnTo>
                <a:lnTo>
                  <a:pt x="3897" y="12637"/>
                </a:lnTo>
                <a:lnTo>
                  <a:pt x="3773" y="12694"/>
                </a:lnTo>
                <a:lnTo>
                  <a:pt x="3637" y="12694"/>
                </a:lnTo>
                <a:lnTo>
                  <a:pt x="3524" y="12694"/>
                </a:lnTo>
                <a:lnTo>
                  <a:pt x="3400" y="12665"/>
                </a:lnTo>
                <a:lnTo>
                  <a:pt x="3287" y="12609"/>
                </a:lnTo>
                <a:lnTo>
                  <a:pt x="3027" y="12496"/>
                </a:lnTo>
                <a:lnTo>
                  <a:pt x="2790" y="12340"/>
                </a:lnTo>
                <a:lnTo>
                  <a:pt x="2530" y="12142"/>
                </a:lnTo>
                <a:lnTo>
                  <a:pt x="2293" y="11987"/>
                </a:lnTo>
                <a:lnTo>
                  <a:pt x="2033" y="11817"/>
                </a:lnTo>
                <a:lnTo>
                  <a:pt x="1773" y="11676"/>
                </a:lnTo>
                <a:lnTo>
                  <a:pt x="1638" y="11662"/>
                </a:lnTo>
                <a:lnTo>
                  <a:pt x="1513" y="11634"/>
                </a:lnTo>
                <a:lnTo>
                  <a:pt x="1378" y="11634"/>
                </a:lnTo>
                <a:lnTo>
                  <a:pt x="1253" y="11634"/>
                </a:lnTo>
                <a:lnTo>
                  <a:pt x="1118" y="11662"/>
                </a:lnTo>
                <a:lnTo>
                  <a:pt x="971" y="11732"/>
                </a:lnTo>
                <a:lnTo>
                  <a:pt x="835" y="11817"/>
                </a:lnTo>
                <a:lnTo>
                  <a:pt x="711" y="11959"/>
                </a:lnTo>
                <a:lnTo>
                  <a:pt x="553" y="12086"/>
                </a:lnTo>
                <a:lnTo>
                  <a:pt x="429" y="12284"/>
                </a:lnTo>
                <a:lnTo>
                  <a:pt x="271" y="12524"/>
                </a:lnTo>
                <a:lnTo>
                  <a:pt x="146" y="12793"/>
                </a:lnTo>
                <a:lnTo>
                  <a:pt x="79" y="12962"/>
                </a:lnTo>
                <a:lnTo>
                  <a:pt x="33" y="13146"/>
                </a:lnTo>
                <a:lnTo>
                  <a:pt x="11" y="13386"/>
                </a:lnTo>
                <a:lnTo>
                  <a:pt x="11" y="13641"/>
                </a:lnTo>
                <a:lnTo>
                  <a:pt x="33" y="13881"/>
                </a:lnTo>
                <a:lnTo>
                  <a:pt x="101" y="14150"/>
                </a:lnTo>
                <a:lnTo>
                  <a:pt x="192" y="14404"/>
                </a:lnTo>
                <a:lnTo>
                  <a:pt x="293" y="14645"/>
                </a:lnTo>
                <a:lnTo>
                  <a:pt x="451" y="14857"/>
                </a:lnTo>
                <a:lnTo>
                  <a:pt x="621" y="15054"/>
                </a:lnTo>
                <a:lnTo>
                  <a:pt x="734" y="15125"/>
                </a:lnTo>
                <a:lnTo>
                  <a:pt x="835" y="15210"/>
                </a:lnTo>
                <a:lnTo>
                  <a:pt x="948" y="15267"/>
                </a:lnTo>
                <a:lnTo>
                  <a:pt x="1084" y="15323"/>
                </a:lnTo>
                <a:lnTo>
                  <a:pt x="1208" y="15351"/>
                </a:lnTo>
                <a:lnTo>
                  <a:pt x="1355" y="15380"/>
                </a:lnTo>
                <a:lnTo>
                  <a:pt x="1513" y="15380"/>
                </a:lnTo>
                <a:lnTo>
                  <a:pt x="1683" y="15380"/>
                </a:lnTo>
                <a:lnTo>
                  <a:pt x="1864" y="15351"/>
                </a:lnTo>
                <a:lnTo>
                  <a:pt x="2033" y="15323"/>
                </a:lnTo>
                <a:lnTo>
                  <a:pt x="2225" y="15238"/>
                </a:lnTo>
                <a:lnTo>
                  <a:pt x="2428" y="15153"/>
                </a:lnTo>
                <a:lnTo>
                  <a:pt x="2745" y="15026"/>
                </a:lnTo>
                <a:lnTo>
                  <a:pt x="3005" y="14913"/>
                </a:lnTo>
                <a:lnTo>
                  <a:pt x="3264" y="14828"/>
                </a:lnTo>
                <a:lnTo>
                  <a:pt x="3513" y="14800"/>
                </a:lnTo>
                <a:lnTo>
                  <a:pt x="3615" y="14828"/>
                </a:lnTo>
                <a:lnTo>
                  <a:pt x="3728" y="14857"/>
                </a:lnTo>
                <a:lnTo>
                  <a:pt x="3807" y="14913"/>
                </a:lnTo>
                <a:lnTo>
                  <a:pt x="3920" y="14998"/>
                </a:lnTo>
                <a:lnTo>
                  <a:pt x="4010" y="15097"/>
                </a:lnTo>
                <a:lnTo>
                  <a:pt x="4089" y="15238"/>
                </a:lnTo>
                <a:lnTo>
                  <a:pt x="4179" y="15408"/>
                </a:lnTo>
                <a:lnTo>
                  <a:pt x="4247" y="15620"/>
                </a:lnTo>
                <a:lnTo>
                  <a:pt x="4326" y="15860"/>
                </a:lnTo>
                <a:lnTo>
                  <a:pt x="4394" y="16129"/>
                </a:lnTo>
                <a:lnTo>
                  <a:pt x="4439" y="16440"/>
                </a:lnTo>
                <a:lnTo>
                  <a:pt x="4507" y="16737"/>
                </a:lnTo>
                <a:lnTo>
                  <a:pt x="4552" y="17090"/>
                </a:lnTo>
                <a:lnTo>
                  <a:pt x="4575" y="17443"/>
                </a:lnTo>
                <a:lnTo>
                  <a:pt x="4586" y="17825"/>
                </a:lnTo>
                <a:lnTo>
                  <a:pt x="4586" y="18193"/>
                </a:lnTo>
                <a:lnTo>
                  <a:pt x="4586" y="18574"/>
                </a:lnTo>
                <a:lnTo>
                  <a:pt x="4586" y="18984"/>
                </a:lnTo>
                <a:lnTo>
                  <a:pt x="4552" y="19366"/>
                </a:lnTo>
                <a:lnTo>
                  <a:pt x="4507" y="19748"/>
                </a:lnTo>
                <a:lnTo>
                  <a:pt x="4462" y="20129"/>
                </a:lnTo>
                <a:lnTo>
                  <a:pt x="4371" y="20483"/>
                </a:lnTo>
                <a:lnTo>
                  <a:pt x="4292" y="20836"/>
                </a:lnTo>
                <a:lnTo>
                  <a:pt x="4202" y="21161"/>
                </a:lnTo>
                <a:lnTo>
                  <a:pt x="4744" y="21161"/>
                </a:lnTo>
                <a:lnTo>
                  <a:pt x="5264" y="21161"/>
                </a:lnTo>
                <a:lnTo>
                  <a:pt x="5784" y="21161"/>
                </a:lnTo>
                <a:lnTo>
                  <a:pt x="6235" y="21161"/>
                </a:lnTo>
                <a:lnTo>
                  <a:pt x="6676" y="21161"/>
                </a:lnTo>
                <a:lnTo>
                  <a:pt x="7060" y="21161"/>
                </a:lnTo>
                <a:lnTo>
                  <a:pt x="7410" y="21161"/>
                </a:lnTo>
                <a:lnTo>
                  <a:pt x="7670" y="21161"/>
                </a:lnTo>
                <a:lnTo>
                  <a:pt x="8020" y="21020"/>
                </a:lnTo>
                <a:lnTo>
                  <a:pt x="8303" y="20893"/>
                </a:lnTo>
                <a:lnTo>
                  <a:pt x="8563" y="20695"/>
                </a:lnTo>
                <a:lnTo>
                  <a:pt x="8800" y="20511"/>
                </a:lnTo>
                <a:lnTo>
                  <a:pt x="8969" y="20285"/>
                </a:lnTo>
                <a:lnTo>
                  <a:pt x="9150" y="20045"/>
                </a:lnTo>
                <a:lnTo>
                  <a:pt x="9252" y="19804"/>
                </a:lnTo>
                <a:lnTo>
                  <a:pt x="9342" y="19550"/>
                </a:lnTo>
                <a:lnTo>
                  <a:pt x="9410" y="19281"/>
                </a:lnTo>
                <a:lnTo>
                  <a:pt x="9433" y="19013"/>
                </a:lnTo>
                <a:lnTo>
                  <a:pt x="9433" y="18744"/>
                </a:lnTo>
                <a:lnTo>
                  <a:pt x="9387" y="18504"/>
                </a:lnTo>
                <a:lnTo>
                  <a:pt x="9320" y="18221"/>
                </a:lnTo>
                <a:lnTo>
                  <a:pt x="9207" y="17981"/>
                </a:lnTo>
                <a:lnTo>
                  <a:pt x="9105" y="17740"/>
                </a:lnTo>
                <a:lnTo>
                  <a:pt x="8924" y="17514"/>
                </a:lnTo>
                <a:lnTo>
                  <a:pt x="8777" y="17274"/>
                </a:lnTo>
                <a:lnTo>
                  <a:pt x="8642" y="17034"/>
                </a:lnTo>
                <a:lnTo>
                  <a:pt x="8563" y="16765"/>
                </a:lnTo>
                <a:lnTo>
                  <a:pt x="8472" y="16468"/>
                </a:lnTo>
                <a:lnTo>
                  <a:pt x="8450" y="16157"/>
                </a:lnTo>
                <a:lnTo>
                  <a:pt x="8450" y="15860"/>
                </a:lnTo>
                <a:lnTo>
                  <a:pt x="8472" y="15563"/>
                </a:lnTo>
                <a:lnTo>
                  <a:pt x="8540" y="15267"/>
                </a:lnTo>
                <a:lnTo>
                  <a:pt x="8642" y="14998"/>
                </a:lnTo>
                <a:lnTo>
                  <a:pt x="8777" y="14729"/>
                </a:lnTo>
                <a:lnTo>
                  <a:pt x="8868" y="14616"/>
                </a:lnTo>
                <a:lnTo>
                  <a:pt x="8969" y="14475"/>
                </a:lnTo>
                <a:lnTo>
                  <a:pt x="9060" y="14376"/>
                </a:lnTo>
                <a:lnTo>
                  <a:pt x="9184" y="14291"/>
                </a:lnTo>
                <a:lnTo>
                  <a:pt x="9297" y="14206"/>
                </a:lnTo>
                <a:lnTo>
                  <a:pt x="9433" y="14121"/>
                </a:lnTo>
                <a:lnTo>
                  <a:pt x="9579" y="14051"/>
                </a:lnTo>
                <a:lnTo>
                  <a:pt x="9726" y="13994"/>
                </a:lnTo>
                <a:lnTo>
                  <a:pt x="9884" y="13938"/>
                </a:lnTo>
                <a:lnTo>
                  <a:pt x="10054" y="13909"/>
                </a:lnTo>
                <a:lnTo>
                  <a:pt x="10257" y="13881"/>
                </a:lnTo>
                <a:lnTo>
                  <a:pt x="10449" y="13881"/>
                </a:lnTo>
                <a:lnTo>
                  <a:pt x="10664" y="13881"/>
                </a:lnTo>
                <a:lnTo>
                  <a:pt x="10856" y="13909"/>
                </a:lnTo>
                <a:lnTo>
                  <a:pt x="11037" y="13966"/>
                </a:lnTo>
                <a:lnTo>
                  <a:pt x="11206" y="14023"/>
                </a:lnTo>
                <a:lnTo>
                  <a:pt x="11353" y="14093"/>
                </a:lnTo>
                <a:lnTo>
                  <a:pt x="11511" y="14178"/>
                </a:lnTo>
                <a:lnTo>
                  <a:pt x="11635" y="14263"/>
                </a:lnTo>
                <a:lnTo>
                  <a:pt x="11748" y="14376"/>
                </a:lnTo>
                <a:lnTo>
                  <a:pt x="11861" y="14475"/>
                </a:lnTo>
                <a:lnTo>
                  <a:pt x="11941" y="14616"/>
                </a:lnTo>
                <a:lnTo>
                  <a:pt x="12031" y="14758"/>
                </a:lnTo>
                <a:lnTo>
                  <a:pt x="12099" y="14885"/>
                </a:lnTo>
                <a:lnTo>
                  <a:pt x="12200" y="15210"/>
                </a:lnTo>
                <a:lnTo>
                  <a:pt x="12268" y="15507"/>
                </a:lnTo>
                <a:lnTo>
                  <a:pt x="12291" y="15832"/>
                </a:lnTo>
                <a:lnTo>
                  <a:pt x="12291" y="16157"/>
                </a:lnTo>
                <a:lnTo>
                  <a:pt x="12246" y="16482"/>
                </a:lnTo>
                <a:lnTo>
                  <a:pt x="12178" y="16807"/>
                </a:lnTo>
                <a:lnTo>
                  <a:pt x="12099" y="17090"/>
                </a:lnTo>
                <a:lnTo>
                  <a:pt x="12008" y="17330"/>
                </a:lnTo>
                <a:lnTo>
                  <a:pt x="11884" y="17542"/>
                </a:lnTo>
                <a:lnTo>
                  <a:pt x="11748" y="17712"/>
                </a:lnTo>
                <a:lnTo>
                  <a:pt x="11613" y="17839"/>
                </a:lnTo>
                <a:lnTo>
                  <a:pt x="11489" y="18037"/>
                </a:lnTo>
                <a:lnTo>
                  <a:pt x="11398" y="18221"/>
                </a:lnTo>
                <a:lnTo>
                  <a:pt x="11319" y="18447"/>
                </a:lnTo>
                <a:lnTo>
                  <a:pt x="11251" y="18659"/>
                </a:lnTo>
                <a:lnTo>
                  <a:pt x="11206" y="18900"/>
                </a:lnTo>
                <a:lnTo>
                  <a:pt x="11184" y="19154"/>
                </a:lnTo>
                <a:lnTo>
                  <a:pt x="11184" y="19423"/>
                </a:lnTo>
                <a:lnTo>
                  <a:pt x="11229" y="19663"/>
                </a:lnTo>
                <a:lnTo>
                  <a:pt x="11297" y="19903"/>
                </a:lnTo>
                <a:lnTo>
                  <a:pt x="11376" y="20158"/>
                </a:lnTo>
                <a:lnTo>
                  <a:pt x="11511" y="20398"/>
                </a:lnTo>
                <a:lnTo>
                  <a:pt x="11681" y="20610"/>
                </a:lnTo>
                <a:lnTo>
                  <a:pt x="11884" y="20808"/>
                </a:lnTo>
                <a:lnTo>
                  <a:pt x="12121" y="20992"/>
                </a:lnTo>
                <a:lnTo>
                  <a:pt x="12404" y="21161"/>
                </a:lnTo>
                <a:lnTo>
                  <a:pt x="12528" y="21190"/>
                </a:lnTo>
                <a:lnTo>
                  <a:pt x="12856" y="21274"/>
                </a:lnTo>
                <a:lnTo>
                  <a:pt x="13330" y="21373"/>
                </a:lnTo>
                <a:lnTo>
                  <a:pt x="13963" y="21486"/>
                </a:lnTo>
                <a:lnTo>
                  <a:pt x="14313" y="21543"/>
                </a:lnTo>
                <a:lnTo>
                  <a:pt x="14652" y="21571"/>
                </a:lnTo>
                <a:lnTo>
                  <a:pt x="15025" y="21600"/>
                </a:lnTo>
                <a:lnTo>
                  <a:pt x="15409" y="21600"/>
                </a:lnTo>
                <a:lnTo>
                  <a:pt x="15782" y="21600"/>
                </a:lnTo>
                <a:lnTo>
                  <a:pt x="16177" y="21571"/>
                </a:lnTo>
                <a:lnTo>
                  <a:pt x="16516" y="21486"/>
                </a:lnTo>
                <a:lnTo>
                  <a:pt x="16889" y="21402"/>
                </a:lnTo>
                <a:lnTo>
                  <a:pt x="16821" y="21190"/>
                </a:lnTo>
                <a:lnTo>
                  <a:pt x="16776" y="20935"/>
                </a:lnTo>
                <a:lnTo>
                  <a:pt x="16742" y="20667"/>
                </a:lnTo>
                <a:lnTo>
                  <a:pt x="16719" y="20370"/>
                </a:lnTo>
                <a:lnTo>
                  <a:pt x="16697" y="19719"/>
                </a:lnTo>
                <a:lnTo>
                  <a:pt x="16697" y="19013"/>
                </a:lnTo>
                <a:lnTo>
                  <a:pt x="16719" y="18306"/>
                </a:lnTo>
                <a:lnTo>
                  <a:pt x="16753" y="17599"/>
                </a:lnTo>
                <a:lnTo>
                  <a:pt x="16821" y="16949"/>
                </a:lnTo>
                <a:lnTo>
                  <a:pt x="16889" y="16383"/>
                </a:lnTo>
                <a:lnTo>
                  <a:pt x="16934" y="16129"/>
                </a:lnTo>
                <a:lnTo>
                  <a:pt x="17002" y="15945"/>
                </a:lnTo>
                <a:lnTo>
                  <a:pt x="17081" y="15790"/>
                </a:lnTo>
                <a:lnTo>
                  <a:pt x="17194" y="15648"/>
                </a:lnTo>
                <a:lnTo>
                  <a:pt x="17318" y="15563"/>
                </a:lnTo>
                <a:lnTo>
                  <a:pt x="17453" y="15507"/>
                </a:lnTo>
                <a:lnTo>
                  <a:pt x="17600" y="15450"/>
                </a:lnTo>
                <a:lnTo>
                  <a:pt x="17758" y="15450"/>
                </a:lnTo>
                <a:lnTo>
                  <a:pt x="17905" y="15479"/>
                </a:lnTo>
                <a:lnTo>
                  <a:pt x="18064" y="15535"/>
                </a:lnTo>
                <a:lnTo>
                  <a:pt x="18233" y="15620"/>
                </a:lnTo>
                <a:lnTo>
                  <a:pt x="18380" y="15733"/>
                </a:lnTo>
                <a:lnTo>
                  <a:pt x="18561" y="15832"/>
                </a:lnTo>
                <a:lnTo>
                  <a:pt x="18707" y="15973"/>
                </a:lnTo>
                <a:lnTo>
                  <a:pt x="18866" y="16129"/>
                </a:lnTo>
                <a:lnTo>
                  <a:pt x="18990" y="16327"/>
                </a:lnTo>
                <a:lnTo>
                  <a:pt x="19125" y="16482"/>
                </a:lnTo>
                <a:lnTo>
                  <a:pt x="19295" y="16624"/>
                </a:lnTo>
                <a:lnTo>
                  <a:pt x="19464" y="16737"/>
                </a:lnTo>
                <a:lnTo>
                  <a:pt x="19668" y="16807"/>
                </a:lnTo>
                <a:lnTo>
                  <a:pt x="19860" y="16836"/>
                </a:lnTo>
                <a:lnTo>
                  <a:pt x="20052" y="16864"/>
                </a:lnTo>
                <a:lnTo>
                  <a:pt x="20266" y="16836"/>
                </a:lnTo>
                <a:lnTo>
                  <a:pt x="20470" y="16793"/>
                </a:lnTo>
                <a:lnTo>
                  <a:pt x="20662" y="16708"/>
                </a:lnTo>
                <a:lnTo>
                  <a:pt x="20854" y="16567"/>
                </a:lnTo>
                <a:lnTo>
                  <a:pt x="21035" y="16412"/>
                </a:lnTo>
                <a:lnTo>
                  <a:pt x="21182" y="16214"/>
                </a:lnTo>
                <a:lnTo>
                  <a:pt x="21340" y="16002"/>
                </a:lnTo>
                <a:lnTo>
                  <a:pt x="21441" y="15733"/>
                </a:lnTo>
                <a:lnTo>
                  <a:pt x="21532" y="15436"/>
                </a:lnTo>
                <a:lnTo>
                  <a:pt x="21600" y="15083"/>
                </a:lnTo>
                <a:lnTo>
                  <a:pt x="21600" y="14885"/>
                </a:lnTo>
                <a:lnTo>
                  <a:pt x="21600" y="14729"/>
                </a:lnTo>
                <a:lnTo>
                  <a:pt x="21600" y="14531"/>
                </a:lnTo>
                <a:lnTo>
                  <a:pt x="21577" y="14376"/>
                </a:lnTo>
                <a:lnTo>
                  <a:pt x="21532" y="14206"/>
                </a:lnTo>
                <a:lnTo>
                  <a:pt x="21487" y="14051"/>
                </a:lnTo>
                <a:lnTo>
                  <a:pt x="21419" y="13909"/>
                </a:lnTo>
                <a:lnTo>
                  <a:pt x="21351" y="13768"/>
                </a:lnTo>
                <a:lnTo>
                  <a:pt x="21204" y="13500"/>
                </a:lnTo>
                <a:lnTo>
                  <a:pt x="21035" y="13287"/>
                </a:lnTo>
                <a:lnTo>
                  <a:pt x="20809" y="13090"/>
                </a:lnTo>
                <a:lnTo>
                  <a:pt x="20594" y="12962"/>
                </a:lnTo>
                <a:lnTo>
                  <a:pt x="20357" y="12821"/>
                </a:lnTo>
                <a:lnTo>
                  <a:pt x="20120" y="12764"/>
                </a:lnTo>
                <a:lnTo>
                  <a:pt x="19882" y="12708"/>
                </a:lnTo>
                <a:lnTo>
                  <a:pt x="19645" y="12736"/>
                </a:lnTo>
                <a:lnTo>
                  <a:pt x="19430" y="12793"/>
                </a:lnTo>
                <a:lnTo>
                  <a:pt x="19227" y="12906"/>
                </a:lnTo>
                <a:lnTo>
                  <a:pt x="19148" y="12962"/>
                </a:lnTo>
                <a:lnTo>
                  <a:pt x="19058" y="13047"/>
                </a:lnTo>
                <a:lnTo>
                  <a:pt x="18990" y="13146"/>
                </a:lnTo>
                <a:lnTo>
                  <a:pt x="18911" y="13259"/>
                </a:lnTo>
                <a:lnTo>
                  <a:pt x="18775" y="13471"/>
                </a:lnTo>
                <a:lnTo>
                  <a:pt x="18628" y="13641"/>
                </a:lnTo>
                <a:lnTo>
                  <a:pt x="18470" y="13740"/>
                </a:lnTo>
                <a:lnTo>
                  <a:pt x="18301" y="13825"/>
                </a:lnTo>
                <a:lnTo>
                  <a:pt x="18143" y="13853"/>
                </a:lnTo>
                <a:lnTo>
                  <a:pt x="17973" y="13881"/>
                </a:lnTo>
                <a:lnTo>
                  <a:pt x="17804" y="13853"/>
                </a:lnTo>
                <a:lnTo>
                  <a:pt x="17646" y="13796"/>
                </a:lnTo>
                <a:lnTo>
                  <a:pt x="17499" y="13726"/>
                </a:lnTo>
                <a:lnTo>
                  <a:pt x="17341" y="13641"/>
                </a:lnTo>
                <a:lnTo>
                  <a:pt x="17216" y="13528"/>
                </a:lnTo>
                <a:lnTo>
                  <a:pt x="17103" y="13386"/>
                </a:lnTo>
                <a:lnTo>
                  <a:pt x="17024" y="13259"/>
                </a:lnTo>
                <a:lnTo>
                  <a:pt x="16934" y="13118"/>
                </a:lnTo>
                <a:lnTo>
                  <a:pt x="16889" y="12991"/>
                </a:lnTo>
                <a:lnTo>
                  <a:pt x="16889" y="12849"/>
                </a:lnTo>
                <a:lnTo>
                  <a:pt x="16889" y="12383"/>
                </a:lnTo>
                <a:lnTo>
                  <a:pt x="16889" y="11662"/>
                </a:lnTo>
                <a:lnTo>
                  <a:pt x="16889" y="10701"/>
                </a:lnTo>
                <a:lnTo>
                  <a:pt x="16889" y="9640"/>
                </a:lnTo>
                <a:lnTo>
                  <a:pt x="16889" y="8566"/>
                </a:lnTo>
                <a:lnTo>
                  <a:pt x="16889" y="7478"/>
                </a:lnTo>
                <a:lnTo>
                  <a:pt x="16889" y="6502"/>
                </a:lnTo>
                <a:lnTo>
                  <a:pt x="16889" y="5739"/>
                </a:lnTo>
                <a:lnTo>
                  <a:pt x="16674" y="5894"/>
                </a:lnTo>
                <a:lnTo>
                  <a:pt x="16414" y="6036"/>
                </a:lnTo>
                <a:lnTo>
                  <a:pt x="16154" y="6177"/>
                </a:lnTo>
                <a:lnTo>
                  <a:pt x="15849" y="6248"/>
                </a:lnTo>
                <a:lnTo>
                  <a:pt x="15544" y="6304"/>
                </a:lnTo>
                <a:lnTo>
                  <a:pt x="15217" y="6332"/>
                </a:lnTo>
                <a:lnTo>
                  <a:pt x="14866" y="6361"/>
                </a:lnTo>
                <a:lnTo>
                  <a:pt x="14550" y="6361"/>
                </a:lnTo>
                <a:lnTo>
                  <a:pt x="14200" y="6332"/>
                </a:lnTo>
                <a:lnTo>
                  <a:pt x="13850" y="6276"/>
                </a:lnTo>
                <a:lnTo>
                  <a:pt x="13522" y="6219"/>
                </a:lnTo>
                <a:lnTo>
                  <a:pt x="13206" y="6149"/>
                </a:lnTo>
                <a:lnTo>
                  <a:pt x="12901" y="6064"/>
                </a:lnTo>
                <a:lnTo>
                  <a:pt x="12618" y="5951"/>
                </a:lnTo>
                <a:lnTo>
                  <a:pt x="12358" y="5838"/>
                </a:lnTo>
                <a:lnTo>
                  <a:pt x="12121" y="5739"/>
                </a:lnTo>
                <a:lnTo>
                  <a:pt x="11941" y="5626"/>
                </a:lnTo>
                <a:lnTo>
                  <a:pt x="11794" y="5513"/>
                </a:lnTo>
                <a:lnTo>
                  <a:pt x="11658" y="5414"/>
                </a:lnTo>
                <a:lnTo>
                  <a:pt x="11556" y="5301"/>
                </a:lnTo>
                <a:lnTo>
                  <a:pt x="11466" y="5187"/>
                </a:lnTo>
                <a:lnTo>
                  <a:pt x="11398" y="5089"/>
                </a:lnTo>
                <a:lnTo>
                  <a:pt x="11376" y="4947"/>
                </a:lnTo>
                <a:lnTo>
                  <a:pt x="11353" y="4834"/>
                </a:lnTo>
                <a:lnTo>
                  <a:pt x="11353" y="4707"/>
                </a:lnTo>
                <a:lnTo>
                  <a:pt x="11376" y="4565"/>
                </a:lnTo>
                <a:lnTo>
                  <a:pt x="11443" y="4410"/>
                </a:lnTo>
                <a:lnTo>
                  <a:pt x="11511" y="4240"/>
                </a:lnTo>
                <a:lnTo>
                  <a:pt x="11703" y="3887"/>
                </a:lnTo>
                <a:lnTo>
                  <a:pt x="11986" y="3505"/>
                </a:lnTo>
                <a:lnTo>
                  <a:pt x="12144" y="3265"/>
                </a:lnTo>
                <a:lnTo>
                  <a:pt x="12246" y="3025"/>
                </a:lnTo>
                <a:lnTo>
                  <a:pt x="12336" y="2756"/>
                </a:lnTo>
                <a:lnTo>
                  <a:pt x="12404" y="2445"/>
                </a:lnTo>
                <a:lnTo>
                  <a:pt x="12438" y="2176"/>
                </a:lnTo>
                <a:lnTo>
                  <a:pt x="12438" y="1880"/>
                </a:lnTo>
                <a:lnTo>
                  <a:pt x="12404" y="1583"/>
                </a:lnTo>
                <a:lnTo>
                  <a:pt x="12336" y="1314"/>
                </a:lnTo>
                <a:lnTo>
                  <a:pt x="12246" y="1046"/>
                </a:lnTo>
                <a:lnTo>
                  <a:pt x="12099" y="791"/>
                </a:lnTo>
                <a:lnTo>
                  <a:pt x="12008" y="692"/>
                </a:lnTo>
                <a:lnTo>
                  <a:pt x="11918" y="579"/>
                </a:lnTo>
                <a:lnTo>
                  <a:pt x="11816" y="466"/>
                </a:lnTo>
                <a:lnTo>
                  <a:pt x="11703" y="381"/>
                </a:lnTo>
                <a:lnTo>
                  <a:pt x="11579" y="310"/>
                </a:lnTo>
                <a:lnTo>
                  <a:pt x="11443" y="226"/>
                </a:lnTo>
                <a:lnTo>
                  <a:pt x="11297" y="169"/>
                </a:lnTo>
                <a:lnTo>
                  <a:pt x="11138" y="113"/>
                </a:lnTo>
                <a:lnTo>
                  <a:pt x="10969" y="56"/>
                </a:lnTo>
                <a:lnTo>
                  <a:pt x="10800" y="28"/>
                </a:lnTo>
                <a:lnTo>
                  <a:pt x="10619" y="28"/>
                </a:lnTo>
                <a:lnTo>
                  <a:pt x="10404" y="28"/>
                </a:lnTo>
                <a:lnTo>
                  <a:pt x="10257" y="28"/>
                </a:lnTo>
                <a:lnTo>
                  <a:pt x="10076" y="56"/>
                </a:lnTo>
                <a:lnTo>
                  <a:pt x="9952" y="84"/>
                </a:lnTo>
                <a:lnTo>
                  <a:pt x="9794" y="141"/>
                </a:lnTo>
                <a:lnTo>
                  <a:pt x="9692" y="226"/>
                </a:lnTo>
                <a:lnTo>
                  <a:pt x="9557" y="282"/>
                </a:lnTo>
                <a:lnTo>
                  <a:pt x="9455" y="381"/>
                </a:lnTo>
                <a:lnTo>
                  <a:pt x="9365" y="466"/>
                </a:lnTo>
                <a:lnTo>
                  <a:pt x="9274" y="579"/>
                </a:lnTo>
                <a:lnTo>
                  <a:pt x="9184" y="692"/>
                </a:lnTo>
                <a:lnTo>
                  <a:pt x="9128" y="791"/>
                </a:lnTo>
                <a:lnTo>
                  <a:pt x="9060" y="932"/>
                </a:lnTo>
                <a:lnTo>
                  <a:pt x="8969" y="1201"/>
                </a:lnTo>
                <a:lnTo>
                  <a:pt x="8913" y="1498"/>
                </a:lnTo>
                <a:lnTo>
                  <a:pt x="8890" y="1795"/>
                </a:lnTo>
                <a:lnTo>
                  <a:pt x="8890" y="2120"/>
                </a:lnTo>
                <a:lnTo>
                  <a:pt x="8913" y="2445"/>
                </a:lnTo>
                <a:lnTo>
                  <a:pt x="8969" y="2756"/>
                </a:lnTo>
                <a:lnTo>
                  <a:pt x="9060" y="3081"/>
                </a:lnTo>
                <a:lnTo>
                  <a:pt x="9173" y="3378"/>
                </a:lnTo>
                <a:lnTo>
                  <a:pt x="9297" y="3647"/>
                </a:lnTo>
                <a:lnTo>
                  <a:pt x="9466" y="3887"/>
                </a:lnTo>
                <a:lnTo>
                  <a:pt x="9579" y="4085"/>
                </a:lnTo>
                <a:lnTo>
                  <a:pt x="9670" y="4269"/>
                </a:lnTo>
                <a:lnTo>
                  <a:pt x="9726" y="4467"/>
                </a:lnTo>
                <a:lnTo>
                  <a:pt x="9771" y="4650"/>
                </a:lnTo>
                <a:lnTo>
                  <a:pt x="9771" y="4834"/>
                </a:lnTo>
                <a:lnTo>
                  <a:pt x="9749" y="5032"/>
                </a:lnTo>
                <a:lnTo>
                  <a:pt x="9715" y="5216"/>
                </a:lnTo>
                <a:lnTo>
                  <a:pt x="9625" y="5385"/>
                </a:lnTo>
                <a:lnTo>
                  <a:pt x="9534" y="5513"/>
                </a:lnTo>
                <a:lnTo>
                  <a:pt x="9410" y="5626"/>
                </a:lnTo>
                <a:lnTo>
                  <a:pt x="9229" y="5710"/>
                </a:lnTo>
                <a:lnTo>
                  <a:pt x="9060" y="5767"/>
                </a:lnTo>
                <a:lnTo>
                  <a:pt x="8845" y="5767"/>
                </a:lnTo>
                <a:lnTo>
                  <a:pt x="8585" y="5739"/>
                </a:lnTo>
                <a:lnTo>
                  <a:pt x="8325" y="5654"/>
                </a:lnTo>
                <a:lnTo>
                  <a:pt x="8020" y="5513"/>
                </a:lnTo>
                <a:lnTo>
                  <a:pt x="7840" y="5442"/>
                </a:lnTo>
                <a:lnTo>
                  <a:pt x="7648" y="5385"/>
                </a:lnTo>
                <a:lnTo>
                  <a:pt x="7433" y="5329"/>
                </a:lnTo>
                <a:lnTo>
                  <a:pt x="7241" y="5301"/>
                </a:lnTo>
                <a:lnTo>
                  <a:pt x="6755" y="5301"/>
                </a:lnTo>
                <a:lnTo>
                  <a:pt x="6281" y="5329"/>
                </a:lnTo>
                <a:lnTo>
                  <a:pt x="5784" y="5385"/>
                </a:lnTo>
                <a:lnTo>
                  <a:pt x="5264" y="5498"/>
                </a:lnTo>
                <a:lnTo>
                  <a:pt x="4744" y="5597"/>
                </a:lnTo>
                <a:lnTo>
                  <a:pt x="4247" y="5739"/>
                </a:lnTo>
                <a:lnTo>
                  <a:pt x="4202" y="5894"/>
                </a:lnTo>
                <a:lnTo>
                  <a:pt x="4202" y="6191"/>
                </a:lnTo>
                <a:lnTo>
                  <a:pt x="4202" y="6545"/>
                </a:lnTo>
                <a:lnTo>
                  <a:pt x="4225" y="6954"/>
                </a:lnTo>
                <a:lnTo>
                  <a:pt x="4315" y="7930"/>
                </a:lnTo>
                <a:lnTo>
                  <a:pt x="4394" y="9018"/>
                </a:lnTo>
                <a:lnTo>
                  <a:pt x="4439" y="9570"/>
                </a:lnTo>
                <a:lnTo>
                  <a:pt x="4462" y="10107"/>
                </a:lnTo>
                <a:lnTo>
                  <a:pt x="4484" y="10630"/>
                </a:lnTo>
                <a:lnTo>
                  <a:pt x="4507" y="11082"/>
                </a:lnTo>
                <a:lnTo>
                  <a:pt x="4484" y="11520"/>
                </a:lnTo>
                <a:lnTo>
                  <a:pt x="4439" y="11874"/>
                </a:lnTo>
                <a:lnTo>
                  <a:pt x="4394" y="12029"/>
                </a:lnTo>
                <a:lnTo>
                  <a:pt x="4349" y="12171"/>
                </a:lnTo>
                <a:lnTo>
                  <a:pt x="4315" y="12284"/>
                </a:lnTo>
                <a:lnTo>
                  <a:pt x="4247" y="12354"/>
                </a:lnTo>
                <a:close/>
              </a:path>
            </a:pathLst>
          </a:custGeom>
          <a:solidFill>
            <a:srgbClr val="FFCC99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15" name="Puzzle4"/>
          <p:cNvSpPr>
            <a:spLocks noEditPoints="1" noChangeArrowheads="1"/>
          </p:cNvSpPr>
          <p:nvPr/>
        </p:nvSpPr>
        <p:spPr bwMode="auto">
          <a:xfrm>
            <a:off x="5598766" y="1489243"/>
            <a:ext cx="974150" cy="1422845"/>
          </a:xfrm>
          <a:custGeom>
            <a:avLst/>
            <a:gdLst>
              <a:gd name="T0" fmla="*/ 8307 w 21600"/>
              <a:gd name="T1" fmla="*/ 11593 h 21600"/>
              <a:gd name="T2" fmla="*/ 453 w 21600"/>
              <a:gd name="T3" fmla="*/ 16938 h 21600"/>
              <a:gd name="T4" fmla="*/ 11500 w 21600"/>
              <a:gd name="T5" fmla="*/ 21600 h 21600"/>
              <a:gd name="T6" fmla="*/ 20920 w 21600"/>
              <a:gd name="T7" fmla="*/ 16751 h 21600"/>
              <a:gd name="T8" fmla="*/ 13972 w 21600"/>
              <a:gd name="T9" fmla="*/ 10888 h 21600"/>
              <a:gd name="T10" fmla="*/ 21033 w 21600"/>
              <a:gd name="T11" fmla="*/ 4716 h 21600"/>
              <a:gd name="T12" fmla="*/ 11102 w 21600"/>
              <a:gd name="T13" fmla="*/ 11 h 21600"/>
              <a:gd name="T14" fmla="*/ 453 w 21600"/>
              <a:gd name="T15" fmla="*/ 4716 h 21600"/>
              <a:gd name="T16" fmla="*/ 2076 w 21600"/>
              <a:gd name="T17" fmla="*/ 5664 h 21600"/>
              <a:gd name="T18" fmla="*/ 20203 w 21600"/>
              <a:gd name="T19" fmla="*/ 1598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3813" y="10590"/>
                </a:moveTo>
                <a:lnTo>
                  <a:pt x="3927" y="10513"/>
                </a:lnTo>
                <a:lnTo>
                  <a:pt x="4078" y="10425"/>
                </a:lnTo>
                <a:lnTo>
                  <a:pt x="4210" y="10359"/>
                </a:lnTo>
                <a:lnTo>
                  <a:pt x="4361" y="10315"/>
                </a:lnTo>
                <a:lnTo>
                  <a:pt x="4682" y="10237"/>
                </a:lnTo>
                <a:lnTo>
                  <a:pt x="5041" y="10193"/>
                </a:lnTo>
                <a:lnTo>
                  <a:pt x="5456" y="10171"/>
                </a:lnTo>
                <a:lnTo>
                  <a:pt x="5853" y="10193"/>
                </a:lnTo>
                <a:lnTo>
                  <a:pt x="6249" y="10260"/>
                </a:lnTo>
                <a:lnTo>
                  <a:pt x="6646" y="10337"/>
                </a:lnTo>
                <a:lnTo>
                  <a:pt x="7004" y="10469"/>
                </a:lnTo>
                <a:lnTo>
                  <a:pt x="7363" y="10612"/>
                </a:lnTo>
                <a:lnTo>
                  <a:pt x="7665" y="10788"/>
                </a:lnTo>
                <a:lnTo>
                  <a:pt x="7911" y="10998"/>
                </a:lnTo>
                <a:lnTo>
                  <a:pt x="8024" y="11097"/>
                </a:lnTo>
                <a:lnTo>
                  <a:pt x="8137" y="11207"/>
                </a:lnTo>
                <a:lnTo>
                  <a:pt x="8194" y="11340"/>
                </a:lnTo>
                <a:lnTo>
                  <a:pt x="8269" y="11461"/>
                </a:lnTo>
                <a:lnTo>
                  <a:pt x="8307" y="11593"/>
                </a:lnTo>
                <a:lnTo>
                  <a:pt x="8307" y="11714"/>
                </a:lnTo>
                <a:lnTo>
                  <a:pt x="8307" y="11868"/>
                </a:lnTo>
                <a:lnTo>
                  <a:pt x="8307" y="12012"/>
                </a:lnTo>
                <a:lnTo>
                  <a:pt x="8194" y="12265"/>
                </a:lnTo>
                <a:lnTo>
                  <a:pt x="8062" y="12519"/>
                </a:lnTo>
                <a:lnTo>
                  <a:pt x="7873" y="12706"/>
                </a:lnTo>
                <a:lnTo>
                  <a:pt x="7627" y="12904"/>
                </a:lnTo>
                <a:lnTo>
                  <a:pt x="7363" y="13048"/>
                </a:lnTo>
                <a:lnTo>
                  <a:pt x="7080" y="13180"/>
                </a:lnTo>
                <a:lnTo>
                  <a:pt x="6759" y="13257"/>
                </a:lnTo>
                <a:lnTo>
                  <a:pt x="6419" y="13345"/>
                </a:lnTo>
                <a:lnTo>
                  <a:pt x="6098" y="13389"/>
                </a:lnTo>
                <a:lnTo>
                  <a:pt x="5739" y="13389"/>
                </a:lnTo>
                <a:lnTo>
                  <a:pt x="5418" y="13389"/>
                </a:lnTo>
                <a:lnTo>
                  <a:pt x="5079" y="13345"/>
                </a:lnTo>
                <a:lnTo>
                  <a:pt x="4758" y="13301"/>
                </a:lnTo>
                <a:lnTo>
                  <a:pt x="4474" y="13213"/>
                </a:lnTo>
                <a:lnTo>
                  <a:pt x="4172" y="13114"/>
                </a:lnTo>
                <a:lnTo>
                  <a:pt x="3965" y="12982"/>
                </a:lnTo>
                <a:lnTo>
                  <a:pt x="3738" y="12838"/>
                </a:lnTo>
                <a:lnTo>
                  <a:pt x="3493" y="12706"/>
                </a:lnTo>
                <a:lnTo>
                  <a:pt x="3228" y="12607"/>
                </a:lnTo>
                <a:lnTo>
                  <a:pt x="2945" y="12519"/>
                </a:lnTo>
                <a:lnTo>
                  <a:pt x="2700" y="12431"/>
                </a:lnTo>
                <a:lnTo>
                  <a:pt x="2397" y="12375"/>
                </a:lnTo>
                <a:lnTo>
                  <a:pt x="2152" y="12331"/>
                </a:lnTo>
                <a:lnTo>
                  <a:pt x="1888" y="12309"/>
                </a:lnTo>
                <a:lnTo>
                  <a:pt x="1642" y="12309"/>
                </a:lnTo>
                <a:lnTo>
                  <a:pt x="1397" y="12331"/>
                </a:lnTo>
                <a:lnTo>
                  <a:pt x="1170" y="12397"/>
                </a:lnTo>
                <a:lnTo>
                  <a:pt x="962" y="12453"/>
                </a:lnTo>
                <a:lnTo>
                  <a:pt x="774" y="12563"/>
                </a:lnTo>
                <a:lnTo>
                  <a:pt x="623" y="12684"/>
                </a:lnTo>
                <a:lnTo>
                  <a:pt x="528" y="12838"/>
                </a:lnTo>
                <a:lnTo>
                  <a:pt x="453" y="13026"/>
                </a:lnTo>
                <a:lnTo>
                  <a:pt x="339" y="13477"/>
                </a:lnTo>
                <a:lnTo>
                  <a:pt x="226" y="13984"/>
                </a:lnTo>
                <a:lnTo>
                  <a:pt x="151" y="14535"/>
                </a:lnTo>
                <a:lnTo>
                  <a:pt x="113" y="15075"/>
                </a:lnTo>
                <a:lnTo>
                  <a:pt x="113" y="15626"/>
                </a:lnTo>
                <a:lnTo>
                  <a:pt x="151" y="16133"/>
                </a:lnTo>
                <a:lnTo>
                  <a:pt x="188" y="16376"/>
                </a:lnTo>
                <a:lnTo>
                  <a:pt x="264" y="16585"/>
                </a:lnTo>
                <a:lnTo>
                  <a:pt x="339" y="16773"/>
                </a:lnTo>
                <a:lnTo>
                  <a:pt x="453" y="16938"/>
                </a:lnTo>
                <a:lnTo>
                  <a:pt x="1095" y="16883"/>
                </a:lnTo>
                <a:lnTo>
                  <a:pt x="1963" y="16795"/>
                </a:lnTo>
                <a:lnTo>
                  <a:pt x="2945" y="16751"/>
                </a:lnTo>
                <a:lnTo>
                  <a:pt x="3965" y="16706"/>
                </a:lnTo>
                <a:lnTo>
                  <a:pt x="5022" y="16684"/>
                </a:lnTo>
                <a:lnTo>
                  <a:pt x="5947" y="16684"/>
                </a:lnTo>
                <a:lnTo>
                  <a:pt x="6759" y="16706"/>
                </a:lnTo>
                <a:lnTo>
                  <a:pt x="7363" y="16751"/>
                </a:lnTo>
                <a:lnTo>
                  <a:pt x="7948" y="16839"/>
                </a:lnTo>
                <a:lnTo>
                  <a:pt x="8458" y="16916"/>
                </a:lnTo>
                <a:lnTo>
                  <a:pt x="8893" y="17026"/>
                </a:lnTo>
                <a:lnTo>
                  <a:pt x="9289" y="17158"/>
                </a:lnTo>
                <a:lnTo>
                  <a:pt x="9572" y="17280"/>
                </a:lnTo>
                <a:lnTo>
                  <a:pt x="9799" y="17412"/>
                </a:lnTo>
                <a:lnTo>
                  <a:pt x="9969" y="17555"/>
                </a:lnTo>
                <a:lnTo>
                  <a:pt x="10120" y="17687"/>
                </a:lnTo>
                <a:lnTo>
                  <a:pt x="10158" y="17831"/>
                </a:lnTo>
                <a:lnTo>
                  <a:pt x="10195" y="17974"/>
                </a:lnTo>
                <a:lnTo>
                  <a:pt x="10158" y="18128"/>
                </a:lnTo>
                <a:lnTo>
                  <a:pt x="10082" y="18271"/>
                </a:lnTo>
                <a:lnTo>
                  <a:pt x="9969" y="18426"/>
                </a:lnTo>
                <a:lnTo>
                  <a:pt x="9837" y="18569"/>
                </a:lnTo>
                <a:lnTo>
                  <a:pt x="9648" y="18701"/>
                </a:lnTo>
                <a:lnTo>
                  <a:pt x="9440" y="18822"/>
                </a:lnTo>
                <a:lnTo>
                  <a:pt x="9213" y="18999"/>
                </a:lnTo>
                <a:lnTo>
                  <a:pt x="9044" y="19186"/>
                </a:lnTo>
                <a:lnTo>
                  <a:pt x="8893" y="19395"/>
                </a:lnTo>
                <a:lnTo>
                  <a:pt x="8817" y="19627"/>
                </a:lnTo>
                <a:lnTo>
                  <a:pt x="8779" y="19858"/>
                </a:lnTo>
                <a:lnTo>
                  <a:pt x="8779" y="20112"/>
                </a:lnTo>
                <a:lnTo>
                  <a:pt x="8855" y="20354"/>
                </a:lnTo>
                <a:lnTo>
                  <a:pt x="8968" y="20586"/>
                </a:lnTo>
                <a:lnTo>
                  <a:pt x="9138" y="20817"/>
                </a:lnTo>
                <a:lnTo>
                  <a:pt x="9365" y="21026"/>
                </a:lnTo>
                <a:lnTo>
                  <a:pt x="9610" y="21192"/>
                </a:lnTo>
                <a:lnTo>
                  <a:pt x="9950" y="21368"/>
                </a:lnTo>
                <a:lnTo>
                  <a:pt x="10120" y="21445"/>
                </a:lnTo>
                <a:lnTo>
                  <a:pt x="10346" y="21511"/>
                </a:lnTo>
                <a:lnTo>
                  <a:pt x="10516" y="21555"/>
                </a:lnTo>
                <a:lnTo>
                  <a:pt x="10743" y="21600"/>
                </a:lnTo>
                <a:lnTo>
                  <a:pt x="10988" y="21644"/>
                </a:lnTo>
                <a:lnTo>
                  <a:pt x="11215" y="21666"/>
                </a:lnTo>
                <a:lnTo>
                  <a:pt x="11498" y="21666"/>
                </a:lnTo>
                <a:lnTo>
                  <a:pt x="11762" y="21666"/>
                </a:lnTo>
                <a:lnTo>
                  <a:pt x="12253" y="21644"/>
                </a:lnTo>
                <a:lnTo>
                  <a:pt x="12763" y="21577"/>
                </a:lnTo>
                <a:lnTo>
                  <a:pt x="13197" y="21467"/>
                </a:lnTo>
                <a:lnTo>
                  <a:pt x="13556" y="21346"/>
                </a:lnTo>
                <a:lnTo>
                  <a:pt x="13896" y="21192"/>
                </a:lnTo>
                <a:lnTo>
                  <a:pt x="14179" y="21026"/>
                </a:lnTo>
                <a:lnTo>
                  <a:pt x="14444" y="20839"/>
                </a:lnTo>
                <a:lnTo>
                  <a:pt x="14576" y="20641"/>
                </a:lnTo>
                <a:lnTo>
                  <a:pt x="14727" y="20431"/>
                </a:lnTo>
                <a:lnTo>
                  <a:pt x="14765" y="20200"/>
                </a:lnTo>
                <a:lnTo>
                  <a:pt x="14802" y="19991"/>
                </a:lnTo>
                <a:lnTo>
                  <a:pt x="14727" y="19759"/>
                </a:lnTo>
                <a:lnTo>
                  <a:pt x="14613" y="19550"/>
                </a:lnTo>
                <a:lnTo>
                  <a:pt x="14444" y="19307"/>
                </a:lnTo>
                <a:lnTo>
                  <a:pt x="14217" y="19098"/>
                </a:lnTo>
                <a:lnTo>
                  <a:pt x="13934" y="18911"/>
                </a:lnTo>
                <a:lnTo>
                  <a:pt x="13669" y="18745"/>
                </a:lnTo>
                <a:lnTo>
                  <a:pt x="13462" y="18547"/>
                </a:lnTo>
                <a:lnTo>
                  <a:pt x="13311" y="18337"/>
                </a:lnTo>
                <a:lnTo>
                  <a:pt x="13197" y="18150"/>
                </a:lnTo>
                <a:lnTo>
                  <a:pt x="13122" y="17941"/>
                </a:lnTo>
                <a:lnTo>
                  <a:pt x="13122" y="17720"/>
                </a:lnTo>
                <a:lnTo>
                  <a:pt x="13122" y="17533"/>
                </a:lnTo>
                <a:lnTo>
                  <a:pt x="13197" y="17346"/>
                </a:lnTo>
                <a:lnTo>
                  <a:pt x="13273" y="17158"/>
                </a:lnTo>
                <a:lnTo>
                  <a:pt x="13386" y="16982"/>
                </a:lnTo>
                <a:lnTo>
                  <a:pt x="13537" y="16839"/>
                </a:lnTo>
                <a:lnTo>
                  <a:pt x="13707" y="16706"/>
                </a:lnTo>
                <a:lnTo>
                  <a:pt x="13896" y="16607"/>
                </a:lnTo>
                <a:lnTo>
                  <a:pt x="14104" y="16519"/>
                </a:lnTo>
                <a:lnTo>
                  <a:pt x="14330" y="16453"/>
                </a:lnTo>
                <a:lnTo>
                  <a:pt x="14538" y="16431"/>
                </a:lnTo>
                <a:lnTo>
                  <a:pt x="14897" y="16453"/>
                </a:lnTo>
                <a:lnTo>
                  <a:pt x="15406" y="16497"/>
                </a:lnTo>
                <a:lnTo>
                  <a:pt x="16105" y="16541"/>
                </a:lnTo>
                <a:lnTo>
                  <a:pt x="16898" y="16607"/>
                </a:lnTo>
                <a:lnTo>
                  <a:pt x="17804" y="16651"/>
                </a:lnTo>
                <a:lnTo>
                  <a:pt x="18786" y="16684"/>
                </a:lnTo>
                <a:lnTo>
                  <a:pt x="19844" y="16728"/>
                </a:lnTo>
                <a:lnTo>
                  <a:pt x="20920" y="16751"/>
                </a:lnTo>
                <a:lnTo>
                  <a:pt x="21109" y="16497"/>
                </a:lnTo>
                <a:lnTo>
                  <a:pt x="21241" y="16222"/>
                </a:lnTo>
                <a:lnTo>
                  <a:pt x="21392" y="15946"/>
                </a:lnTo>
                <a:lnTo>
                  <a:pt x="21467" y="15648"/>
                </a:lnTo>
                <a:lnTo>
                  <a:pt x="21543" y="15351"/>
                </a:lnTo>
                <a:lnTo>
                  <a:pt x="21618" y="15042"/>
                </a:lnTo>
                <a:lnTo>
                  <a:pt x="21618" y="14745"/>
                </a:lnTo>
                <a:lnTo>
                  <a:pt x="21618" y="14447"/>
                </a:lnTo>
                <a:lnTo>
                  <a:pt x="21618" y="14150"/>
                </a:lnTo>
                <a:lnTo>
                  <a:pt x="21581" y="13852"/>
                </a:lnTo>
                <a:lnTo>
                  <a:pt x="21505" y="13577"/>
                </a:lnTo>
                <a:lnTo>
                  <a:pt x="21430" y="13301"/>
                </a:lnTo>
                <a:lnTo>
                  <a:pt x="21354" y="13048"/>
                </a:lnTo>
                <a:lnTo>
                  <a:pt x="21241" y="12816"/>
                </a:lnTo>
                <a:lnTo>
                  <a:pt x="21146" y="12607"/>
                </a:lnTo>
                <a:lnTo>
                  <a:pt x="21033" y="12431"/>
                </a:lnTo>
                <a:lnTo>
                  <a:pt x="20920" y="12265"/>
                </a:lnTo>
                <a:lnTo>
                  <a:pt x="20769" y="12144"/>
                </a:lnTo>
                <a:lnTo>
                  <a:pt x="20637" y="12034"/>
                </a:lnTo>
                <a:lnTo>
                  <a:pt x="20486" y="11946"/>
                </a:lnTo>
                <a:lnTo>
                  <a:pt x="20297" y="11891"/>
                </a:lnTo>
                <a:lnTo>
                  <a:pt x="20165" y="11846"/>
                </a:lnTo>
                <a:lnTo>
                  <a:pt x="19976" y="11824"/>
                </a:lnTo>
                <a:lnTo>
                  <a:pt x="19806" y="11802"/>
                </a:lnTo>
                <a:lnTo>
                  <a:pt x="19390" y="11824"/>
                </a:lnTo>
                <a:lnTo>
                  <a:pt x="18956" y="11891"/>
                </a:lnTo>
                <a:lnTo>
                  <a:pt x="18503" y="11968"/>
                </a:lnTo>
                <a:lnTo>
                  <a:pt x="17993" y="12078"/>
                </a:lnTo>
                <a:lnTo>
                  <a:pt x="17653" y="12144"/>
                </a:lnTo>
                <a:lnTo>
                  <a:pt x="17332" y="12199"/>
                </a:lnTo>
                <a:lnTo>
                  <a:pt x="17049" y="12221"/>
                </a:lnTo>
                <a:lnTo>
                  <a:pt x="16747" y="12243"/>
                </a:lnTo>
                <a:lnTo>
                  <a:pt x="16464" y="12243"/>
                </a:lnTo>
                <a:lnTo>
                  <a:pt x="16218" y="12243"/>
                </a:lnTo>
                <a:lnTo>
                  <a:pt x="15992" y="12221"/>
                </a:lnTo>
                <a:lnTo>
                  <a:pt x="15746" y="12199"/>
                </a:lnTo>
                <a:lnTo>
                  <a:pt x="15520" y="12155"/>
                </a:lnTo>
                <a:lnTo>
                  <a:pt x="15350" y="12122"/>
                </a:lnTo>
                <a:lnTo>
                  <a:pt x="15161" y="12056"/>
                </a:lnTo>
                <a:lnTo>
                  <a:pt x="14972" y="11990"/>
                </a:lnTo>
                <a:lnTo>
                  <a:pt x="14689" y="11846"/>
                </a:lnTo>
                <a:lnTo>
                  <a:pt x="14444" y="11670"/>
                </a:lnTo>
                <a:lnTo>
                  <a:pt x="14255" y="11483"/>
                </a:lnTo>
                <a:lnTo>
                  <a:pt x="14104" y="11295"/>
                </a:lnTo>
                <a:lnTo>
                  <a:pt x="14028" y="11086"/>
                </a:lnTo>
                <a:lnTo>
                  <a:pt x="13972" y="10888"/>
                </a:lnTo>
                <a:lnTo>
                  <a:pt x="13972" y="10700"/>
                </a:lnTo>
                <a:lnTo>
                  <a:pt x="14009" y="10513"/>
                </a:lnTo>
                <a:lnTo>
                  <a:pt x="14066" y="10359"/>
                </a:lnTo>
                <a:lnTo>
                  <a:pt x="14179" y="10215"/>
                </a:lnTo>
                <a:lnTo>
                  <a:pt x="14406" y="10006"/>
                </a:lnTo>
                <a:lnTo>
                  <a:pt x="14651" y="9830"/>
                </a:lnTo>
                <a:lnTo>
                  <a:pt x="14878" y="9686"/>
                </a:lnTo>
                <a:lnTo>
                  <a:pt x="15123" y="9554"/>
                </a:lnTo>
                <a:lnTo>
                  <a:pt x="15350" y="9477"/>
                </a:lnTo>
                <a:lnTo>
                  <a:pt x="15558" y="9411"/>
                </a:lnTo>
                <a:lnTo>
                  <a:pt x="15803" y="9345"/>
                </a:lnTo>
                <a:lnTo>
                  <a:pt x="16030" y="9323"/>
                </a:lnTo>
                <a:lnTo>
                  <a:pt x="16256" y="9301"/>
                </a:lnTo>
                <a:lnTo>
                  <a:pt x="16464" y="9323"/>
                </a:lnTo>
                <a:lnTo>
                  <a:pt x="16690" y="9345"/>
                </a:lnTo>
                <a:lnTo>
                  <a:pt x="16898" y="9367"/>
                </a:lnTo>
                <a:lnTo>
                  <a:pt x="17332" y="9477"/>
                </a:lnTo>
                <a:lnTo>
                  <a:pt x="17767" y="9598"/>
                </a:lnTo>
                <a:lnTo>
                  <a:pt x="18163" y="9731"/>
                </a:lnTo>
                <a:lnTo>
                  <a:pt x="18597" y="9874"/>
                </a:lnTo>
                <a:lnTo>
                  <a:pt x="18994" y="10006"/>
                </a:lnTo>
                <a:lnTo>
                  <a:pt x="19428" y="10083"/>
                </a:lnTo>
                <a:lnTo>
                  <a:pt x="19617" y="10127"/>
                </a:lnTo>
                <a:lnTo>
                  <a:pt x="19844" y="10149"/>
                </a:lnTo>
                <a:lnTo>
                  <a:pt x="20013" y="10149"/>
                </a:lnTo>
                <a:lnTo>
                  <a:pt x="20240" y="10127"/>
                </a:lnTo>
                <a:lnTo>
                  <a:pt x="20410" y="10105"/>
                </a:lnTo>
                <a:lnTo>
                  <a:pt x="20637" y="10061"/>
                </a:lnTo>
                <a:lnTo>
                  <a:pt x="20844" y="9984"/>
                </a:lnTo>
                <a:lnTo>
                  <a:pt x="21033" y="9896"/>
                </a:lnTo>
                <a:lnTo>
                  <a:pt x="21146" y="9830"/>
                </a:lnTo>
                <a:lnTo>
                  <a:pt x="21203" y="9753"/>
                </a:lnTo>
                <a:lnTo>
                  <a:pt x="21279" y="9642"/>
                </a:lnTo>
                <a:lnTo>
                  <a:pt x="21354" y="9521"/>
                </a:lnTo>
                <a:lnTo>
                  <a:pt x="21430" y="9246"/>
                </a:lnTo>
                <a:lnTo>
                  <a:pt x="21430" y="8904"/>
                </a:lnTo>
                <a:lnTo>
                  <a:pt x="21430" y="8540"/>
                </a:lnTo>
                <a:lnTo>
                  <a:pt x="21392" y="8144"/>
                </a:lnTo>
                <a:lnTo>
                  <a:pt x="21354" y="7714"/>
                </a:lnTo>
                <a:lnTo>
                  <a:pt x="21279" y="7295"/>
                </a:lnTo>
                <a:lnTo>
                  <a:pt x="21146" y="6446"/>
                </a:lnTo>
                <a:lnTo>
                  <a:pt x="20995" y="5686"/>
                </a:lnTo>
                <a:lnTo>
                  <a:pt x="20958" y="5366"/>
                </a:lnTo>
                <a:lnTo>
                  <a:pt x="20958" y="5091"/>
                </a:lnTo>
                <a:lnTo>
                  <a:pt x="20958" y="4860"/>
                </a:lnTo>
                <a:lnTo>
                  <a:pt x="21033" y="4716"/>
                </a:lnTo>
                <a:lnTo>
                  <a:pt x="20637" y="4860"/>
                </a:lnTo>
                <a:lnTo>
                  <a:pt x="20127" y="4992"/>
                </a:lnTo>
                <a:lnTo>
                  <a:pt x="19617" y="5069"/>
                </a:lnTo>
                <a:lnTo>
                  <a:pt x="19032" y="5157"/>
                </a:lnTo>
                <a:lnTo>
                  <a:pt x="18465" y="5201"/>
                </a:lnTo>
                <a:lnTo>
                  <a:pt x="17842" y="5245"/>
                </a:lnTo>
                <a:lnTo>
                  <a:pt x="17219" y="5267"/>
                </a:lnTo>
                <a:lnTo>
                  <a:pt x="16615" y="5267"/>
                </a:lnTo>
                <a:lnTo>
                  <a:pt x="15992" y="5245"/>
                </a:lnTo>
                <a:lnTo>
                  <a:pt x="15369" y="5201"/>
                </a:lnTo>
                <a:lnTo>
                  <a:pt x="14840" y="5157"/>
                </a:lnTo>
                <a:lnTo>
                  <a:pt x="14293" y="5091"/>
                </a:lnTo>
                <a:lnTo>
                  <a:pt x="13783" y="5014"/>
                </a:lnTo>
                <a:lnTo>
                  <a:pt x="13386" y="4926"/>
                </a:lnTo>
                <a:lnTo>
                  <a:pt x="13027" y="4815"/>
                </a:lnTo>
                <a:lnTo>
                  <a:pt x="12725" y="4716"/>
                </a:lnTo>
                <a:lnTo>
                  <a:pt x="12480" y="4606"/>
                </a:lnTo>
                <a:lnTo>
                  <a:pt x="12291" y="4496"/>
                </a:lnTo>
                <a:lnTo>
                  <a:pt x="12197" y="4397"/>
                </a:lnTo>
                <a:lnTo>
                  <a:pt x="12083" y="4286"/>
                </a:lnTo>
                <a:lnTo>
                  <a:pt x="12046" y="4187"/>
                </a:lnTo>
                <a:lnTo>
                  <a:pt x="12008" y="4077"/>
                </a:lnTo>
                <a:lnTo>
                  <a:pt x="12046" y="3967"/>
                </a:lnTo>
                <a:lnTo>
                  <a:pt x="12121" y="3868"/>
                </a:lnTo>
                <a:lnTo>
                  <a:pt x="12197" y="3735"/>
                </a:lnTo>
                <a:lnTo>
                  <a:pt x="12291" y="3614"/>
                </a:lnTo>
                <a:lnTo>
                  <a:pt x="12442" y="3482"/>
                </a:lnTo>
                <a:lnTo>
                  <a:pt x="12631" y="3361"/>
                </a:lnTo>
                <a:lnTo>
                  <a:pt x="13065" y="3085"/>
                </a:lnTo>
                <a:lnTo>
                  <a:pt x="13537" y="2766"/>
                </a:lnTo>
                <a:lnTo>
                  <a:pt x="13783" y="2578"/>
                </a:lnTo>
                <a:lnTo>
                  <a:pt x="13934" y="2380"/>
                </a:lnTo>
                <a:lnTo>
                  <a:pt x="14028" y="2171"/>
                </a:lnTo>
                <a:lnTo>
                  <a:pt x="14104" y="1961"/>
                </a:lnTo>
                <a:lnTo>
                  <a:pt x="14104" y="1730"/>
                </a:lnTo>
                <a:lnTo>
                  <a:pt x="14066" y="1498"/>
                </a:lnTo>
                <a:lnTo>
                  <a:pt x="13972" y="1267"/>
                </a:lnTo>
                <a:lnTo>
                  <a:pt x="13820" y="1057"/>
                </a:lnTo>
                <a:lnTo>
                  <a:pt x="13594" y="837"/>
                </a:lnTo>
                <a:lnTo>
                  <a:pt x="13386" y="628"/>
                </a:lnTo>
                <a:lnTo>
                  <a:pt x="13103" y="462"/>
                </a:lnTo>
                <a:lnTo>
                  <a:pt x="12763" y="308"/>
                </a:lnTo>
                <a:lnTo>
                  <a:pt x="12404" y="187"/>
                </a:lnTo>
                <a:lnTo>
                  <a:pt x="12008" y="77"/>
                </a:lnTo>
                <a:lnTo>
                  <a:pt x="11574" y="33"/>
                </a:lnTo>
                <a:lnTo>
                  <a:pt x="11102" y="11"/>
                </a:lnTo>
                <a:lnTo>
                  <a:pt x="10667" y="11"/>
                </a:lnTo>
                <a:lnTo>
                  <a:pt x="10233" y="77"/>
                </a:lnTo>
                <a:lnTo>
                  <a:pt x="9837" y="187"/>
                </a:lnTo>
                <a:lnTo>
                  <a:pt x="9440" y="286"/>
                </a:lnTo>
                <a:lnTo>
                  <a:pt x="9062" y="462"/>
                </a:lnTo>
                <a:lnTo>
                  <a:pt x="8741" y="628"/>
                </a:lnTo>
                <a:lnTo>
                  <a:pt x="8458" y="815"/>
                </a:lnTo>
                <a:lnTo>
                  <a:pt x="8232" y="1035"/>
                </a:lnTo>
                <a:lnTo>
                  <a:pt x="8062" y="1245"/>
                </a:lnTo>
                <a:lnTo>
                  <a:pt x="7911" y="1476"/>
                </a:lnTo>
                <a:lnTo>
                  <a:pt x="7835" y="1708"/>
                </a:lnTo>
                <a:lnTo>
                  <a:pt x="7797" y="1961"/>
                </a:lnTo>
                <a:lnTo>
                  <a:pt x="7835" y="2193"/>
                </a:lnTo>
                <a:lnTo>
                  <a:pt x="7948" y="2402"/>
                </a:lnTo>
                <a:lnTo>
                  <a:pt x="8062" y="2534"/>
                </a:lnTo>
                <a:lnTo>
                  <a:pt x="8175" y="2644"/>
                </a:lnTo>
                <a:lnTo>
                  <a:pt x="8269" y="2744"/>
                </a:lnTo>
                <a:lnTo>
                  <a:pt x="8420" y="2832"/>
                </a:lnTo>
                <a:lnTo>
                  <a:pt x="8704" y="3019"/>
                </a:lnTo>
                <a:lnTo>
                  <a:pt x="8968" y="3206"/>
                </a:lnTo>
                <a:lnTo>
                  <a:pt x="9138" y="3405"/>
                </a:lnTo>
                <a:lnTo>
                  <a:pt x="9327" y="3570"/>
                </a:lnTo>
                <a:lnTo>
                  <a:pt x="9440" y="3735"/>
                </a:lnTo>
                <a:lnTo>
                  <a:pt x="9516" y="3890"/>
                </a:lnTo>
                <a:lnTo>
                  <a:pt x="9534" y="4033"/>
                </a:lnTo>
                <a:lnTo>
                  <a:pt x="9534" y="4165"/>
                </a:lnTo>
                <a:lnTo>
                  <a:pt x="9516" y="4286"/>
                </a:lnTo>
                <a:lnTo>
                  <a:pt x="9440" y="4397"/>
                </a:lnTo>
                <a:lnTo>
                  <a:pt x="9327" y="4496"/>
                </a:lnTo>
                <a:lnTo>
                  <a:pt x="9176" y="4562"/>
                </a:lnTo>
                <a:lnTo>
                  <a:pt x="9006" y="4628"/>
                </a:lnTo>
                <a:lnTo>
                  <a:pt x="8779" y="4694"/>
                </a:lnTo>
                <a:lnTo>
                  <a:pt x="8534" y="4716"/>
                </a:lnTo>
                <a:lnTo>
                  <a:pt x="8232" y="4716"/>
                </a:lnTo>
                <a:lnTo>
                  <a:pt x="7118" y="4738"/>
                </a:lnTo>
                <a:lnTo>
                  <a:pt x="5947" y="4771"/>
                </a:lnTo>
                <a:lnTo>
                  <a:pt x="4795" y="4815"/>
                </a:lnTo>
                <a:lnTo>
                  <a:pt x="3681" y="4860"/>
                </a:lnTo>
                <a:lnTo>
                  <a:pt x="2662" y="4882"/>
                </a:lnTo>
                <a:lnTo>
                  <a:pt x="1755" y="4882"/>
                </a:lnTo>
                <a:lnTo>
                  <a:pt x="1359" y="4860"/>
                </a:lnTo>
                <a:lnTo>
                  <a:pt x="981" y="4837"/>
                </a:lnTo>
                <a:lnTo>
                  <a:pt x="698" y="4771"/>
                </a:lnTo>
                <a:lnTo>
                  <a:pt x="453" y="4716"/>
                </a:lnTo>
                <a:lnTo>
                  <a:pt x="453" y="5322"/>
                </a:lnTo>
                <a:lnTo>
                  <a:pt x="453" y="6083"/>
                </a:lnTo>
                <a:lnTo>
                  <a:pt x="453" y="6909"/>
                </a:lnTo>
                <a:lnTo>
                  <a:pt x="453" y="7780"/>
                </a:lnTo>
                <a:lnTo>
                  <a:pt x="453" y="8606"/>
                </a:lnTo>
                <a:lnTo>
                  <a:pt x="453" y="9345"/>
                </a:lnTo>
                <a:lnTo>
                  <a:pt x="453" y="9918"/>
                </a:lnTo>
                <a:lnTo>
                  <a:pt x="453" y="10282"/>
                </a:lnTo>
                <a:lnTo>
                  <a:pt x="490" y="10381"/>
                </a:lnTo>
                <a:lnTo>
                  <a:pt x="547" y="10491"/>
                </a:lnTo>
                <a:lnTo>
                  <a:pt x="660" y="10590"/>
                </a:lnTo>
                <a:lnTo>
                  <a:pt x="811" y="10700"/>
                </a:lnTo>
                <a:lnTo>
                  <a:pt x="981" y="10811"/>
                </a:lnTo>
                <a:lnTo>
                  <a:pt x="1208" y="10888"/>
                </a:lnTo>
                <a:lnTo>
                  <a:pt x="1453" y="10954"/>
                </a:lnTo>
                <a:lnTo>
                  <a:pt x="1718" y="11020"/>
                </a:lnTo>
                <a:lnTo>
                  <a:pt x="1963" y="11064"/>
                </a:lnTo>
                <a:lnTo>
                  <a:pt x="2265" y="11086"/>
                </a:lnTo>
                <a:lnTo>
                  <a:pt x="2548" y="11064"/>
                </a:lnTo>
                <a:lnTo>
                  <a:pt x="2794" y="11042"/>
                </a:lnTo>
                <a:lnTo>
                  <a:pt x="3096" y="10976"/>
                </a:lnTo>
                <a:lnTo>
                  <a:pt x="3341" y="10888"/>
                </a:lnTo>
                <a:lnTo>
                  <a:pt x="3606" y="10766"/>
                </a:lnTo>
                <a:lnTo>
                  <a:pt x="3813" y="10590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16" name="Puzzle1"/>
          <p:cNvSpPr>
            <a:spLocks noEditPoints="1" noChangeArrowheads="1"/>
          </p:cNvSpPr>
          <p:nvPr/>
        </p:nvSpPr>
        <p:spPr bwMode="auto">
          <a:xfrm>
            <a:off x="5233845" y="962301"/>
            <a:ext cx="1635699" cy="848218"/>
          </a:xfrm>
          <a:custGeom>
            <a:avLst/>
            <a:gdLst>
              <a:gd name="T0" fmla="*/ 16740 w 21600"/>
              <a:gd name="T1" fmla="*/ 21078 h 21600"/>
              <a:gd name="T2" fmla="*/ 16976 w 21600"/>
              <a:gd name="T3" fmla="*/ 521 h 21600"/>
              <a:gd name="T4" fmla="*/ 4725 w 21600"/>
              <a:gd name="T5" fmla="*/ 856 h 21600"/>
              <a:gd name="T6" fmla="*/ 5040 w 21600"/>
              <a:gd name="T7" fmla="*/ 21004 h 21600"/>
              <a:gd name="T8" fmla="*/ 10811 w 21600"/>
              <a:gd name="T9" fmla="*/ 12885 h 21600"/>
              <a:gd name="T10" fmla="*/ 10845 w 21600"/>
              <a:gd name="T11" fmla="*/ 8714 h 21600"/>
              <a:gd name="T12" fmla="*/ 21600 w 21600"/>
              <a:gd name="T13" fmla="*/ 10000 h 21600"/>
              <a:gd name="T14" fmla="*/ 56 w 21600"/>
              <a:gd name="T15" fmla="*/ 10000 h 21600"/>
              <a:gd name="T16" fmla="*/ 6086 w 21600"/>
              <a:gd name="T17" fmla="*/ 2569 h 21600"/>
              <a:gd name="T18" fmla="*/ 16132 w 21600"/>
              <a:gd name="T19" fmla="*/ 19552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9360" y="20836"/>
                </a:moveTo>
                <a:lnTo>
                  <a:pt x="9528" y="20836"/>
                </a:lnTo>
                <a:lnTo>
                  <a:pt x="9686" y="20762"/>
                </a:lnTo>
                <a:lnTo>
                  <a:pt x="9810" y="20687"/>
                </a:lnTo>
                <a:lnTo>
                  <a:pt x="9922" y="20575"/>
                </a:lnTo>
                <a:lnTo>
                  <a:pt x="10012" y="20426"/>
                </a:lnTo>
                <a:lnTo>
                  <a:pt x="10068" y="20296"/>
                </a:lnTo>
                <a:lnTo>
                  <a:pt x="10113" y="20110"/>
                </a:lnTo>
                <a:lnTo>
                  <a:pt x="10136" y="19905"/>
                </a:lnTo>
                <a:lnTo>
                  <a:pt x="10136" y="19682"/>
                </a:lnTo>
                <a:lnTo>
                  <a:pt x="10113" y="19440"/>
                </a:lnTo>
                <a:lnTo>
                  <a:pt x="10068" y="19142"/>
                </a:lnTo>
                <a:lnTo>
                  <a:pt x="10012" y="18900"/>
                </a:lnTo>
                <a:lnTo>
                  <a:pt x="9900" y="18620"/>
                </a:lnTo>
                <a:lnTo>
                  <a:pt x="9787" y="18285"/>
                </a:lnTo>
                <a:lnTo>
                  <a:pt x="9641" y="17968"/>
                </a:lnTo>
                <a:lnTo>
                  <a:pt x="9472" y="17652"/>
                </a:lnTo>
                <a:lnTo>
                  <a:pt x="9382" y="17466"/>
                </a:lnTo>
                <a:lnTo>
                  <a:pt x="9315" y="17298"/>
                </a:lnTo>
                <a:lnTo>
                  <a:pt x="9258" y="17112"/>
                </a:lnTo>
                <a:lnTo>
                  <a:pt x="9191" y="16926"/>
                </a:lnTo>
                <a:lnTo>
                  <a:pt x="9123" y="16535"/>
                </a:lnTo>
                <a:lnTo>
                  <a:pt x="9101" y="16144"/>
                </a:lnTo>
                <a:lnTo>
                  <a:pt x="9101" y="15753"/>
                </a:lnTo>
                <a:lnTo>
                  <a:pt x="9168" y="15362"/>
                </a:lnTo>
                <a:lnTo>
                  <a:pt x="9236" y="14971"/>
                </a:lnTo>
                <a:lnTo>
                  <a:pt x="9360" y="14580"/>
                </a:lnTo>
                <a:lnTo>
                  <a:pt x="9495" y="14244"/>
                </a:lnTo>
                <a:lnTo>
                  <a:pt x="9663" y="13891"/>
                </a:lnTo>
                <a:lnTo>
                  <a:pt x="9855" y="13611"/>
                </a:lnTo>
                <a:lnTo>
                  <a:pt x="10068" y="13351"/>
                </a:lnTo>
                <a:lnTo>
                  <a:pt x="10293" y="13146"/>
                </a:lnTo>
                <a:lnTo>
                  <a:pt x="10552" y="12997"/>
                </a:lnTo>
                <a:lnTo>
                  <a:pt x="10811" y="12885"/>
                </a:lnTo>
                <a:lnTo>
                  <a:pt x="11069" y="12866"/>
                </a:lnTo>
                <a:lnTo>
                  <a:pt x="11351" y="12885"/>
                </a:lnTo>
                <a:lnTo>
                  <a:pt x="11610" y="12997"/>
                </a:lnTo>
                <a:lnTo>
                  <a:pt x="11846" y="13183"/>
                </a:lnTo>
                <a:lnTo>
                  <a:pt x="12060" y="13388"/>
                </a:lnTo>
                <a:lnTo>
                  <a:pt x="12251" y="13648"/>
                </a:lnTo>
                <a:lnTo>
                  <a:pt x="12419" y="13928"/>
                </a:lnTo>
                <a:lnTo>
                  <a:pt x="12555" y="14244"/>
                </a:lnTo>
                <a:lnTo>
                  <a:pt x="12690" y="14617"/>
                </a:lnTo>
                <a:lnTo>
                  <a:pt x="12768" y="15008"/>
                </a:lnTo>
                <a:lnTo>
                  <a:pt x="12836" y="15399"/>
                </a:lnTo>
                <a:lnTo>
                  <a:pt x="12858" y="15753"/>
                </a:lnTo>
                <a:lnTo>
                  <a:pt x="12858" y="16144"/>
                </a:lnTo>
                <a:lnTo>
                  <a:pt x="12813" y="16535"/>
                </a:lnTo>
                <a:lnTo>
                  <a:pt x="12746" y="16888"/>
                </a:lnTo>
                <a:lnTo>
                  <a:pt x="12667" y="17224"/>
                </a:lnTo>
                <a:lnTo>
                  <a:pt x="12510" y="17503"/>
                </a:lnTo>
                <a:lnTo>
                  <a:pt x="12228" y="18043"/>
                </a:lnTo>
                <a:lnTo>
                  <a:pt x="11970" y="18546"/>
                </a:lnTo>
                <a:lnTo>
                  <a:pt x="11868" y="18751"/>
                </a:lnTo>
                <a:lnTo>
                  <a:pt x="11778" y="18974"/>
                </a:lnTo>
                <a:lnTo>
                  <a:pt x="11711" y="19179"/>
                </a:lnTo>
                <a:lnTo>
                  <a:pt x="11666" y="19365"/>
                </a:lnTo>
                <a:lnTo>
                  <a:pt x="11632" y="19570"/>
                </a:lnTo>
                <a:lnTo>
                  <a:pt x="11632" y="19756"/>
                </a:lnTo>
                <a:lnTo>
                  <a:pt x="11632" y="19942"/>
                </a:lnTo>
                <a:lnTo>
                  <a:pt x="11643" y="20110"/>
                </a:lnTo>
                <a:lnTo>
                  <a:pt x="11711" y="20296"/>
                </a:lnTo>
                <a:lnTo>
                  <a:pt x="11801" y="20464"/>
                </a:lnTo>
                <a:lnTo>
                  <a:pt x="11891" y="20650"/>
                </a:lnTo>
                <a:lnTo>
                  <a:pt x="12037" y="20836"/>
                </a:lnTo>
                <a:lnTo>
                  <a:pt x="12206" y="21004"/>
                </a:lnTo>
                <a:lnTo>
                  <a:pt x="12419" y="21190"/>
                </a:lnTo>
                <a:lnTo>
                  <a:pt x="12667" y="21320"/>
                </a:lnTo>
                <a:lnTo>
                  <a:pt x="12960" y="21432"/>
                </a:lnTo>
                <a:lnTo>
                  <a:pt x="13286" y="21544"/>
                </a:lnTo>
                <a:lnTo>
                  <a:pt x="13612" y="21655"/>
                </a:lnTo>
                <a:lnTo>
                  <a:pt x="13983" y="21693"/>
                </a:lnTo>
                <a:lnTo>
                  <a:pt x="14343" y="21730"/>
                </a:lnTo>
                <a:lnTo>
                  <a:pt x="14715" y="21730"/>
                </a:lnTo>
                <a:lnTo>
                  <a:pt x="15075" y="21730"/>
                </a:lnTo>
                <a:lnTo>
                  <a:pt x="15446" y="21655"/>
                </a:lnTo>
                <a:lnTo>
                  <a:pt x="15794" y="21581"/>
                </a:lnTo>
                <a:lnTo>
                  <a:pt x="16132" y="21432"/>
                </a:lnTo>
                <a:lnTo>
                  <a:pt x="16458" y="21302"/>
                </a:lnTo>
                <a:lnTo>
                  <a:pt x="16740" y="21078"/>
                </a:lnTo>
                <a:lnTo>
                  <a:pt x="16976" y="20836"/>
                </a:lnTo>
                <a:lnTo>
                  <a:pt x="17043" y="20650"/>
                </a:lnTo>
                <a:lnTo>
                  <a:pt x="17088" y="20426"/>
                </a:lnTo>
                <a:lnTo>
                  <a:pt x="17133" y="20222"/>
                </a:lnTo>
                <a:lnTo>
                  <a:pt x="17156" y="19980"/>
                </a:lnTo>
                <a:lnTo>
                  <a:pt x="17167" y="19477"/>
                </a:lnTo>
                <a:lnTo>
                  <a:pt x="17167" y="18974"/>
                </a:lnTo>
                <a:lnTo>
                  <a:pt x="17156" y="18397"/>
                </a:lnTo>
                <a:lnTo>
                  <a:pt x="17111" y="17820"/>
                </a:lnTo>
                <a:lnTo>
                  <a:pt x="17066" y="17261"/>
                </a:lnTo>
                <a:lnTo>
                  <a:pt x="16998" y="16646"/>
                </a:lnTo>
                <a:lnTo>
                  <a:pt x="16852" y="15511"/>
                </a:lnTo>
                <a:lnTo>
                  <a:pt x="16740" y="14393"/>
                </a:lnTo>
                <a:lnTo>
                  <a:pt x="16717" y="13928"/>
                </a:lnTo>
                <a:lnTo>
                  <a:pt x="16695" y="13462"/>
                </a:lnTo>
                <a:lnTo>
                  <a:pt x="16717" y="13071"/>
                </a:lnTo>
                <a:lnTo>
                  <a:pt x="16785" y="12755"/>
                </a:lnTo>
                <a:lnTo>
                  <a:pt x="16852" y="12419"/>
                </a:lnTo>
                <a:lnTo>
                  <a:pt x="16953" y="12140"/>
                </a:lnTo>
                <a:lnTo>
                  <a:pt x="17088" y="11898"/>
                </a:lnTo>
                <a:lnTo>
                  <a:pt x="17212" y="11675"/>
                </a:lnTo>
                <a:lnTo>
                  <a:pt x="17370" y="11470"/>
                </a:lnTo>
                <a:lnTo>
                  <a:pt x="17516" y="11284"/>
                </a:lnTo>
                <a:lnTo>
                  <a:pt x="17696" y="11135"/>
                </a:lnTo>
                <a:lnTo>
                  <a:pt x="17865" y="11042"/>
                </a:lnTo>
                <a:lnTo>
                  <a:pt x="18033" y="10930"/>
                </a:lnTo>
                <a:lnTo>
                  <a:pt x="18213" y="10893"/>
                </a:lnTo>
                <a:lnTo>
                  <a:pt x="18382" y="10893"/>
                </a:lnTo>
                <a:lnTo>
                  <a:pt x="18551" y="10967"/>
                </a:lnTo>
                <a:lnTo>
                  <a:pt x="18708" y="11042"/>
                </a:lnTo>
                <a:lnTo>
                  <a:pt x="18855" y="11172"/>
                </a:lnTo>
                <a:lnTo>
                  <a:pt x="19012" y="11358"/>
                </a:lnTo>
                <a:lnTo>
                  <a:pt x="19136" y="11600"/>
                </a:lnTo>
                <a:lnTo>
                  <a:pt x="19271" y="11861"/>
                </a:lnTo>
                <a:lnTo>
                  <a:pt x="19440" y="12028"/>
                </a:lnTo>
                <a:lnTo>
                  <a:pt x="19608" y="12177"/>
                </a:lnTo>
                <a:lnTo>
                  <a:pt x="19822" y="12289"/>
                </a:lnTo>
                <a:lnTo>
                  <a:pt x="20025" y="12289"/>
                </a:lnTo>
                <a:lnTo>
                  <a:pt x="20238" y="12289"/>
                </a:lnTo>
                <a:lnTo>
                  <a:pt x="20452" y="12215"/>
                </a:lnTo>
                <a:lnTo>
                  <a:pt x="20643" y="12103"/>
                </a:lnTo>
                <a:lnTo>
                  <a:pt x="20846" y="11973"/>
                </a:lnTo>
                <a:lnTo>
                  <a:pt x="21037" y="11786"/>
                </a:lnTo>
                <a:lnTo>
                  <a:pt x="21206" y="11563"/>
                </a:lnTo>
                <a:lnTo>
                  <a:pt x="21363" y="11321"/>
                </a:lnTo>
                <a:lnTo>
                  <a:pt x="21465" y="11079"/>
                </a:lnTo>
                <a:lnTo>
                  <a:pt x="21577" y="10744"/>
                </a:lnTo>
                <a:lnTo>
                  <a:pt x="21622" y="10427"/>
                </a:lnTo>
                <a:lnTo>
                  <a:pt x="21645" y="10111"/>
                </a:lnTo>
                <a:lnTo>
                  <a:pt x="21622" y="9608"/>
                </a:lnTo>
                <a:lnTo>
                  <a:pt x="21577" y="9142"/>
                </a:lnTo>
                <a:lnTo>
                  <a:pt x="21465" y="8751"/>
                </a:lnTo>
                <a:lnTo>
                  <a:pt x="21363" y="8397"/>
                </a:lnTo>
                <a:lnTo>
                  <a:pt x="21206" y="8062"/>
                </a:lnTo>
                <a:lnTo>
                  <a:pt x="21037" y="7820"/>
                </a:lnTo>
                <a:lnTo>
                  <a:pt x="20846" y="7597"/>
                </a:lnTo>
                <a:lnTo>
                  <a:pt x="20643" y="7429"/>
                </a:lnTo>
                <a:lnTo>
                  <a:pt x="20452" y="7317"/>
                </a:lnTo>
                <a:lnTo>
                  <a:pt x="20238" y="7206"/>
                </a:lnTo>
                <a:lnTo>
                  <a:pt x="20025" y="7168"/>
                </a:lnTo>
                <a:lnTo>
                  <a:pt x="19822" y="7206"/>
                </a:lnTo>
                <a:lnTo>
                  <a:pt x="19608" y="7243"/>
                </a:lnTo>
                <a:lnTo>
                  <a:pt x="19440" y="7355"/>
                </a:lnTo>
                <a:lnTo>
                  <a:pt x="19271" y="7504"/>
                </a:lnTo>
                <a:lnTo>
                  <a:pt x="19136" y="7708"/>
                </a:lnTo>
                <a:lnTo>
                  <a:pt x="19012" y="7895"/>
                </a:lnTo>
                <a:lnTo>
                  <a:pt x="18832" y="8025"/>
                </a:lnTo>
                <a:lnTo>
                  <a:pt x="18663" y="8174"/>
                </a:lnTo>
                <a:lnTo>
                  <a:pt x="18472" y="8248"/>
                </a:lnTo>
                <a:lnTo>
                  <a:pt x="18270" y="8286"/>
                </a:lnTo>
                <a:lnTo>
                  <a:pt x="18078" y="8323"/>
                </a:lnTo>
                <a:lnTo>
                  <a:pt x="17887" y="8323"/>
                </a:lnTo>
                <a:lnTo>
                  <a:pt x="17696" y="8248"/>
                </a:lnTo>
                <a:lnTo>
                  <a:pt x="17493" y="8174"/>
                </a:lnTo>
                <a:lnTo>
                  <a:pt x="17302" y="8062"/>
                </a:lnTo>
                <a:lnTo>
                  <a:pt x="17133" y="7969"/>
                </a:lnTo>
                <a:lnTo>
                  <a:pt x="16976" y="7783"/>
                </a:lnTo>
                <a:lnTo>
                  <a:pt x="16852" y="7597"/>
                </a:lnTo>
                <a:lnTo>
                  <a:pt x="16740" y="7429"/>
                </a:lnTo>
                <a:lnTo>
                  <a:pt x="16672" y="7168"/>
                </a:lnTo>
                <a:lnTo>
                  <a:pt x="16638" y="6926"/>
                </a:lnTo>
                <a:lnTo>
                  <a:pt x="16616" y="6498"/>
                </a:lnTo>
                <a:lnTo>
                  <a:pt x="16616" y="5772"/>
                </a:lnTo>
                <a:lnTo>
                  <a:pt x="16650" y="4915"/>
                </a:lnTo>
                <a:lnTo>
                  <a:pt x="16695" y="3928"/>
                </a:lnTo>
                <a:lnTo>
                  <a:pt x="16762" y="2960"/>
                </a:lnTo>
                <a:lnTo>
                  <a:pt x="16830" y="1992"/>
                </a:lnTo>
                <a:lnTo>
                  <a:pt x="16908" y="1173"/>
                </a:lnTo>
                <a:lnTo>
                  <a:pt x="16976" y="521"/>
                </a:lnTo>
                <a:lnTo>
                  <a:pt x="16953" y="521"/>
                </a:lnTo>
                <a:lnTo>
                  <a:pt x="16931" y="521"/>
                </a:lnTo>
                <a:lnTo>
                  <a:pt x="16267" y="484"/>
                </a:lnTo>
                <a:lnTo>
                  <a:pt x="15637" y="428"/>
                </a:lnTo>
                <a:lnTo>
                  <a:pt x="15063" y="353"/>
                </a:lnTo>
                <a:lnTo>
                  <a:pt x="14523" y="279"/>
                </a:lnTo>
                <a:lnTo>
                  <a:pt x="14040" y="167"/>
                </a:lnTo>
                <a:lnTo>
                  <a:pt x="13635" y="93"/>
                </a:lnTo>
                <a:lnTo>
                  <a:pt x="13331" y="18"/>
                </a:lnTo>
                <a:lnTo>
                  <a:pt x="13117" y="18"/>
                </a:lnTo>
                <a:lnTo>
                  <a:pt x="12982" y="18"/>
                </a:lnTo>
                <a:lnTo>
                  <a:pt x="12858" y="130"/>
                </a:lnTo>
                <a:lnTo>
                  <a:pt x="12723" y="279"/>
                </a:lnTo>
                <a:lnTo>
                  <a:pt x="12622" y="446"/>
                </a:lnTo>
                <a:lnTo>
                  <a:pt x="12510" y="670"/>
                </a:lnTo>
                <a:lnTo>
                  <a:pt x="12419" y="912"/>
                </a:lnTo>
                <a:lnTo>
                  <a:pt x="12363" y="1210"/>
                </a:lnTo>
                <a:lnTo>
                  <a:pt x="12318" y="1526"/>
                </a:lnTo>
                <a:lnTo>
                  <a:pt x="12273" y="1843"/>
                </a:lnTo>
                <a:lnTo>
                  <a:pt x="12251" y="2215"/>
                </a:lnTo>
                <a:lnTo>
                  <a:pt x="12273" y="2532"/>
                </a:lnTo>
                <a:lnTo>
                  <a:pt x="12318" y="2886"/>
                </a:lnTo>
                <a:lnTo>
                  <a:pt x="12386" y="3240"/>
                </a:lnTo>
                <a:lnTo>
                  <a:pt x="12464" y="3556"/>
                </a:lnTo>
                <a:lnTo>
                  <a:pt x="12577" y="3891"/>
                </a:lnTo>
                <a:lnTo>
                  <a:pt x="12746" y="4171"/>
                </a:lnTo>
                <a:lnTo>
                  <a:pt x="12926" y="4487"/>
                </a:lnTo>
                <a:lnTo>
                  <a:pt x="13050" y="4860"/>
                </a:lnTo>
                <a:lnTo>
                  <a:pt x="13162" y="5251"/>
                </a:lnTo>
                <a:lnTo>
                  <a:pt x="13218" y="5604"/>
                </a:lnTo>
                <a:lnTo>
                  <a:pt x="13263" y="5995"/>
                </a:lnTo>
                <a:lnTo>
                  <a:pt x="13241" y="6386"/>
                </a:lnTo>
                <a:lnTo>
                  <a:pt x="13218" y="6740"/>
                </a:lnTo>
                <a:lnTo>
                  <a:pt x="13139" y="7094"/>
                </a:lnTo>
                <a:lnTo>
                  <a:pt x="13050" y="7429"/>
                </a:lnTo>
                <a:lnTo>
                  <a:pt x="12903" y="7746"/>
                </a:lnTo>
                <a:lnTo>
                  <a:pt x="12723" y="8025"/>
                </a:lnTo>
                <a:lnTo>
                  <a:pt x="12532" y="8286"/>
                </a:lnTo>
                <a:lnTo>
                  <a:pt x="12318" y="8491"/>
                </a:lnTo>
                <a:lnTo>
                  <a:pt x="12060" y="8677"/>
                </a:lnTo>
                <a:lnTo>
                  <a:pt x="11756" y="8788"/>
                </a:lnTo>
                <a:lnTo>
                  <a:pt x="11452" y="8826"/>
                </a:lnTo>
                <a:lnTo>
                  <a:pt x="11283" y="8826"/>
                </a:lnTo>
                <a:lnTo>
                  <a:pt x="11126" y="8826"/>
                </a:lnTo>
                <a:lnTo>
                  <a:pt x="11002" y="8788"/>
                </a:lnTo>
                <a:lnTo>
                  <a:pt x="10845" y="8714"/>
                </a:lnTo>
                <a:lnTo>
                  <a:pt x="10721" y="8640"/>
                </a:lnTo>
                <a:lnTo>
                  <a:pt x="10608" y="8565"/>
                </a:lnTo>
                <a:lnTo>
                  <a:pt x="10485" y="8453"/>
                </a:lnTo>
                <a:lnTo>
                  <a:pt x="10372" y="8323"/>
                </a:lnTo>
                <a:lnTo>
                  <a:pt x="10181" y="8062"/>
                </a:lnTo>
                <a:lnTo>
                  <a:pt x="10035" y="7746"/>
                </a:lnTo>
                <a:lnTo>
                  <a:pt x="9900" y="7392"/>
                </a:lnTo>
                <a:lnTo>
                  <a:pt x="9787" y="7001"/>
                </a:lnTo>
                <a:lnTo>
                  <a:pt x="9731" y="6610"/>
                </a:lnTo>
                <a:lnTo>
                  <a:pt x="9686" y="6219"/>
                </a:lnTo>
                <a:lnTo>
                  <a:pt x="9663" y="5772"/>
                </a:lnTo>
                <a:lnTo>
                  <a:pt x="9686" y="5381"/>
                </a:lnTo>
                <a:lnTo>
                  <a:pt x="9753" y="4990"/>
                </a:lnTo>
                <a:lnTo>
                  <a:pt x="9832" y="4636"/>
                </a:lnTo>
                <a:lnTo>
                  <a:pt x="9945" y="4320"/>
                </a:lnTo>
                <a:lnTo>
                  <a:pt x="10068" y="4022"/>
                </a:lnTo>
                <a:lnTo>
                  <a:pt x="10203" y="3817"/>
                </a:lnTo>
                <a:lnTo>
                  <a:pt x="10316" y="3593"/>
                </a:lnTo>
                <a:lnTo>
                  <a:pt x="10395" y="3351"/>
                </a:lnTo>
                <a:lnTo>
                  <a:pt x="10462" y="3109"/>
                </a:lnTo>
                <a:lnTo>
                  <a:pt x="10507" y="2848"/>
                </a:lnTo>
                <a:lnTo>
                  <a:pt x="10530" y="2606"/>
                </a:lnTo>
                <a:lnTo>
                  <a:pt x="10507" y="2346"/>
                </a:lnTo>
                <a:lnTo>
                  <a:pt x="10462" y="2141"/>
                </a:lnTo>
                <a:lnTo>
                  <a:pt x="10395" y="1880"/>
                </a:lnTo>
                <a:lnTo>
                  <a:pt x="10293" y="1638"/>
                </a:lnTo>
                <a:lnTo>
                  <a:pt x="10158" y="1415"/>
                </a:lnTo>
                <a:lnTo>
                  <a:pt x="9967" y="1210"/>
                </a:lnTo>
                <a:lnTo>
                  <a:pt x="9753" y="986"/>
                </a:lnTo>
                <a:lnTo>
                  <a:pt x="9495" y="819"/>
                </a:lnTo>
                <a:lnTo>
                  <a:pt x="9191" y="670"/>
                </a:lnTo>
                <a:lnTo>
                  <a:pt x="8842" y="521"/>
                </a:lnTo>
                <a:lnTo>
                  <a:pt x="8471" y="446"/>
                </a:lnTo>
                <a:lnTo>
                  <a:pt x="7998" y="428"/>
                </a:lnTo>
                <a:lnTo>
                  <a:pt x="7413" y="428"/>
                </a:lnTo>
                <a:lnTo>
                  <a:pt x="6817" y="446"/>
                </a:lnTo>
                <a:lnTo>
                  <a:pt x="6187" y="521"/>
                </a:lnTo>
                <a:lnTo>
                  <a:pt x="5602" y="633"/>
                </a:lnTo>
                <a:lnTo>
                  <a:pt x="5107" y="744"/>
                </a:lnTo>
                <a:lnTo>
                  <a:pt x="4725" y="856"/>
                </a:lnTo>
                <a:lnTo>
                  <a:pt x="4848" y="1564"/>
                </a:lnTo>
                <a:lnTo>
                  <a:pt x="5028" y="2495"/>
                </a:lnTo>
                <a:lnTo>
                  <a:pt x="5175" y="3556"/>
                </a:lnTo>
                <a:lnTo>
                  <a:pt x="5298" y="4673"/>
                </a:lnTo>
                <a:lnTo>
                  <a:pt x="5343" y="5213"/>
                </a:lnTo>
                <a:lnTo>
                  <a:pt x="5388" y="5753"/>
                </a:lnTo>
                <a:lnTo>
                  <a:pt x="5411" y="6275"/>
                </a:lnTo>
                <a:lnTo>
                  <a:pt x="5411" y="6740"/>
                </a:lnTo>
                <a:lnTo>
                  <a:pt x="5366" y="7168"/>
                </a:lnTo>
                <a:lnTo>
                  <a:pt x="5321" y="7541"/>
                </a:lnTo>
                <a:lnTo>
                  <a:pt x="5287" y="7708"/>
                </a:lnTo>
                <a:lnTo>
                  <a:pt x="5242" y="7857"/>
                </a:lnTo>
                <a:lnTo>
                  <a:pt x="5197" y="7969"/>
                </a:lnTo>
                <a:lnTo>
                  <a:pt x="5130" y="8062"/>
                </a:lnTo>
                <a:lnTo>
                  <a:pt x="5006" y="8248"/>
                </a:lnTo>
                <a:lnTo>
                  <a:pt x="4848" y="8397"/>
                </a:lnTo>
                <a:lnTo>
                  <a:pt x="4725" y="8528"/>
                </a:lnTo>
                <a:lnTo>
                  <a:pt x="4567" y="8640"/>
                </a:lnTo>
                <a:lnTo>
                  <a:pt x="4421" y="8714"/>
                </a:lnTo>
                <a:lnTo>
                  <a:pt x="4263" y="8751"/>
                </a:lnTo>
                <a:lnTo>
                  <a:pt x="4095" y="8788"/>
                </a:lnTo>
                <a:lnTo>
                  <a:pt x="3948" y="8788"/>
                </a:lnTo>
                <a:lnTo>
                  <a:pt x="3791" y="8751"/>
                </a:lnTo>
                <a:lnTo>
                  <a:pt x="3667" y="8714"/>
                </a:lnTo>
                <a:lnTo>
                  <a:pt x="3510" y="8677"/>
                </a:lnTo>
                <a:lnTo>
                  <a:pt x="3386" y="8602"/>
                </a:lnTo>
                <a:lnTo>
                  <a:pt x="3251" y="8491"/>
                </a:lnTo>
                <a:lnTo>
                  <a:pt x="3127" y="8360"/>
                </a:lnTo>
                <a:lnTo>
                  <a:pt x="3015" y="8248"/>
                </a:lnTo>
                <a:lnTo>
                  <a:pt x="2925" y="8062"/>
                </a:lnTo>
                <a:lnTo>
                  <a:pt x="2778" y="7857"/>
                </a:lnTo>
                <a:lnTo>
                  <a:pt x="2610" y="7671"/>
                </a:lnTo>
                <a:lnTo>
                  <a:pt x="2407" y="7541"/>
                </a:lnTo>
                <a:lnTo>
                  <a:pt x="2171" y="7466"/>
                </a:lnTo>
                <a:lnTo>
                  <a:pt x="1957" y="7429"/>
                </a:lnTo>
                <a:lnTo>
                  <a:pt x="1698" y="7429"/>
                </a:lnTo>
                <a:lnTo>
                  <a:pt x="1462" y="7466"/>
                </a:lnTo>
                <a:lnTo>
                  <a:pt x="1226" y="7559"/>
                </a:lnTo>
                <a:lnTo>
                  <a:pt x="989" y="7708"/>
                </a:lnTo>
                <a:lnTo>
                  <a:pt x="776" y="7932"/>
                </a:lnTo>
                <a:lnTo>
                  <a:pt x="551" y="8211"/>
                </a:lnTo>
                <a:lnTo>
                  <a:pt x="382" y="8528"/>
                </a:lnTo>
                <a:lnTo>
                  <a:pt x="315" y="8714"/>
                </a:lnTo>
                <a:lnTo>
                  <a:pt x="236" y="8919"/>
                </a:lnTo>
                <a:lnTo>
                  <a:pt x="191" y="9142"/>
                </a:lnTo>
                <a:lnTo>
                  <a:pt x="123" y="9347"/>
                </a:lnTo>
                <a:lnTo>
                  <a:pt x="78" y="9608"/>
                </a:lnTo>
                <a:lnTo>
                  <a:pt x="56" y="9887"/>
                </a:lnTo>
                <a:lnTo>
                  <a:pt x="33" y="10185"/>
                </a:lnTo>
                <a:lnTo>
                  <a:pt x="33" y="10464"/>
                </a:lnTo>
                <a:lnTo>
                  <a:pt x="33" y="10706"/>
                </a:lnTo>
                <a:lnTo>
                  <a:pt x="56" y="10967"/>
                </a:lnTo>
                <a:lnTo>
                  <a:pt x="78" y="11172"/>
                </a:lnTo>
                <a:lnTo>
                  <a:pt x="123" y="11395"/>
                </a:lnTo>
                <a:lnTo>
                  <a:pt x="168" y="11600"/>
                </a:lnTo>
                <a:lnTo>
                  <a:pt x="236" y="11786"/>
                </a:lnTo>
                <a:lnTo>
                  <a:pt x="292" y="11973"/>
                </a:lnTo>
                <a:lnTo>
                  <a:pt x="382" y="12140"/>
                </a:lnTo>
                <a:lnTo>
                  <a:pt x="540" y="12419"/>
                </a:lnTo>
                <a:lnTo>
                  <a:pt x="731" y="12680"/>
                </a:lnTo>
                <a:lnTo>
                  <a:pt x="944" y="12866"/>
                </a:lnTo>
                <a:lnTo>
                  <a:pt x="1158" y="12997"/>
                </a:lnTo>
                <a:lnTo>
                  <a:pt x="1395" y="13108"/>
                </a:lnTo>
                <a:lnTo>
                  <a:pt x="1608" y="13183"/>
                </a:lnTo>
                <a:lnTo>
                  <a:pt x="1856" y="13183"/>
                </a:lnTo>
                <a:lnTo>
                  <a:pt x="2070" y="13146"/>
                </a:lnTo>
                <a:lnTo>
                  <a:pt x="2261" y="13071"/>
                </a:lnTo>
                <a:lnTo>
                  <a:pt x="2430" y="12960"/>
                </a:lnTo>
                <a:lnTo>
                  <a:pt x="2587" y="12792"/>
                </a:lnTo>
                <a:lnTo>
                  <a:pt x="2688" y="12606"/>
                </a:lnTo>
                <a:lnTo>
                  <a:pt x="2801" y="12419"/>
                </a:lnTo>
                <a:lnTo>
                  <a:pt x="2925" y="12289"/>
                </a:lnTo>
                <a:lnTo>
                  <a:pt x="3082" y="12177"/>
                </a:lnTo>
                <a:lnTo>
                  <a:pt x="3228" y="12103"/>
                </a:lnTo>
                <a:lnTo>
                  <a:pt x="3408" y="12103"/>
                </a:lnTo>
                <a:lnTo>
                  <a:pt x="3577" y="12103"/>
                </a:lnTo>
                <a:lnTo>
                  <a:pt x="3723" y="12177"/>
                </a:lnTo>
                <a:lnTo>
                  <a:pt x="3903" y="12252"/>
                </a:lnTo>
                <a:lnTo>
                  <a:pt x="4072" y="12364"/>
                </a:lnTo>
                <a:lnTo>
                  <a:pt x="4230" y="12494"/>
                </a:lnTo>
                <a:lnTo>
                  <a:pt x="4353" y="12643"/>
                </a:lnTo>
                <a:lnTo>
                  <a:pt x="4488" y="12829"/>
                </a:lnTo>
                <a:lnTo>
                  <a:pt x="4567" y="13034"/>
                </a:lnTo>
                <a:lnTo>
                  <a:pt x="4657" y="13257"/>
                </a:lnTo>
                <a:lnTo>
                  <a:pt x="4702" y="13462"/>
                </a:lnTo>
                <a:lnTo>
                  <a:pt x="4725" y="13686"/>
                </a:lnTo>
                <a:lnTo>
                  <a:pt x="4702" y="14282"/>
                </a:lnTo>
                <a:lnTo>
                  <a:pt x="4657" y="15045"/>
                </a:lnTo>
                <a:lnTo>
                  <a:pt x="4612" y="15976"/>
                </a:lnTo>
                <a:lnTo>
                  <a:pt x="4590" y="16926"/>
                </a:lnTo>
                <a:lnTo>
                  <a:pt x="4567" y="17968"/>
                </a:lnTo>
                <a:lnTo>
                  <a:pt x="4567" y="19011"/>
                </a:lnTo>
                <a:lnTo>
                  <a:pt x="4590" y="19514"/>
                </a:lnTo>
                <a:lnTo>
                  <a:pt x="4612" y="19980"/>
                </a:lnTo>
                <a:lnTo>
                  <a:pt x="4657" y="20426"/>
                </a:lnTo>
                <a:lnTo>
                  <a:pt x="4725" y="20836"/>
                </a:lnTo>
                <a:lnTo>
                  <a:pt x="4848" y="20929"/>
                </a:lnTo>
                <a:lnTo>
                  <a:pt x="5040" y="21004"/>
                </a:lnTo>
                <a:lnTo>
                  <a:pt x="5265" y="21078"/>
                </a:lnTo>
                <a:lnTo>
                  <a:pt x="5478" y="21115"/>
                </a:lnTo>
                <a:lnTo>
                  <a:pt x="6041" y="21115"/>
                </a:lnTo>
                <a:lnTo>
                  <a:pt x="6637" y="21078"/>
                </a:lnTo>
                <a:lnTo>
                  <a:pt x="7312" y="21004"/>
                </a:lnTo>
                <a:lnTo>
                  <a:pt x="7998" y="20929"/>
                </a:lnTo>
                <a:lnTo>
                  <a:pt x="8696" y="20855"/>
                </a:lnTo>
                <a:lnTo>
                  <a:pt x="9360" y="20836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>
        <p:nvSpPr>
          <p:cNvPr id="17" name="Puzzle3"/>
          <p:cNvSpPr>
            <a:spLocks noEditPoints="1" noChangeArrowheads="1"/>
          </p:cNvSpPr>
          <p:nvPr/>
        </p:nvSpPr>
        <p:spPr bwMode="auto">
          <a:xfrm>
            <a:off x="4645636" y="2179319"/>
            <a:ext cx="1012316" cy="1221887"/>
          </a:xfrm>
          <a:custGeom>
            <a:avLst/>
            <a:gdLst>
              <a:gd name="T0" fmla="*/ 10391 w 21600"/>
              <a:gd name="T1" fmla="*/ 15806 h 21600"/>
              <a:gd name="T2" fmla="*/ 20551 w 21600"/>
              <a:gd name="T3" fmla="*/ 21088 h 21600"/>
              <a:gd name="T4" fmla="*/ 13180 w 21600"/>
              <a:gd name="T5" fmla="*/ 13801 h 21600"/>
              <a:gd name="T6" fmla="*/ 20551 w 21600"/>
              <a:gd name="T7" fmla="*/ 7025 h 21600"/>
              <a:gd name="T8" fmla="*/ 10500 w 21600"/>
              <a:gd name="T9" fmla="*/ 52 h 21600"/>
              <a:gd name="T10" fmla="*/ 692 w 21600"/>
              <a:gd name="T11" fmla="*/ 6802 h 21600"/>
              <a:gd name="T12" fmla="*/ 8064 w 21600"/>
              <a:gd name="T13" fmla="*/ 13526 h 21600"/>
              <a:gd name="T14" fmla="*/ 692 w 21600"/>
              <a:gd name="T15" fmla="*/ 21088 h 21600"/>
              <a:gd name="T16" fmla="*/ 2273 w 21600"/>
              <a:gd name="T17" fmla="*/ 7719 h 21600"/>
              <a:gd name="T18" fmla="*/ 19149 w 21600"/>
              <a:gd name="T19" fmla="*/ 20237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6625" y="20892"/>
                </a:moveTo>
                <a:lnTo>
                  <a:pt x="7105" y="21023"/>
                </a:lnTo>
                <a:lnTo>
                  <a:pt x="7513" y="21088"/>
                </a:lnTo>
                <a:lnTo>
                  <a:pt x="7922" y="21115"/>
                </a:lnTo>
                <a:lnTo>
                  <a:pt x="8242" y="21115"/>
                </a:lnTo>
                <a:lnTo>
                  <a:pt x="8544" y="21062"/>
                </a:lnTo>
                <a:lnTo>
                  <a:pt x="8810" y="20997"/>
                </a:lnTo>
                <a:lnTo>
                  <a:pt x="9023" y="20892"/>
                </a:lnTo>
                <a:lnTo>
                  <a:pt x="9148" y="20761"/>
                </a:lnTo>
                <a:lnTo>
                  <a:pt x="9290" y="20616"/>
                </a:lnTo>
                <a:lnTo>
                  <a:pt x="9361" y="20459"/>
                </a:lnTo>
                <a:lnTo>
                  <a:pt x="9396" y="20289"/>
                </a:lnTo>
                <a:lnTo>
                  <a:pt x="9396" y="20092"/>
                </a:lnTo>
                <a:lnTo>
                  <a:pt x="9325" y="19909"/>
                </a:lnTo>
                <a:lnTo>
                  <a:pt x="9219" y="19738"/>
                </a:lnTo>
                <a:lnTo>
                  <a:pt x="9094" y="19555"/>
                </a:lnTo>
                <a:lnTo>
                  <a:pt x="8917" y="19384"/>
                </a:lnTo>
                <a:lnTo>
                  <a:pt x="8650" y="19162"/>
                </a:lnTo>
                <a:lnTo>
                  <a:pt x="8437" y="18900"/>
                </a:lnTo>
                <a:lnTo>
                  <a:pt x="8277" y="18624"/>
                </a:lnTo>
                <a:lnTo>
                  <a:pt x="8135" y="18349"/>
                </a:lnTo>
                <a:lnTo>
                  <a:pt x="8028" y="18048"/>
                </a:lnTo>
                <a:lnTo>
                  <a:pt x="7993" y="17746"/>
                </a:lnTo>
                <a:lnTo>
                  <a:pt x="7993" y="17471"/>
                </a:lnTo>
                <a:lnTo>
                  <a:pt x="8028" y="17169"/>
                </a:lnTo>
                <a:lnTo>
                  <a:pt x="8135" y="16920"/>
                </a:lnTo>
                <a:lnTo>
                  <a:pt x="8277" y="16671"/>
                </a:lnTo>
                <a:lnTo>
                  <a:pt x="8366" y="16540"/>
                </a:lnTo>
                <a:lnTo>
                  <a:pt x="8473" y="16409"/>
                </a:lnTo>
                <a:lnTo>
                  <a:pt x="8615" y="16317"/>
                </a:lnTo>
                <a:lnTo>
                  <a:pt x="8739" y="16213"/>
                </a:lnTo>
                <a:lnTo>
                  <a:pt x="8881" y="16134"/>
                </a:lnTo>
                <a:lnTo>
                  <a:pt x="9059" y="16055"/>
                </a:lnTo>
                <a:lnTo>
                  <a:pt x="9254" y="15990"/>
                </a:lnTo>
                <a:lnTo>
                  <a:pt x="9432" y="15911"/>
                </a:lnTo>
                <a:lnTo>
                  <a:pt x="9663" y="15885"/>
                </a:lnTo>
                <a:lnTo>
                  <a:pt x="9876" y="15833"/>
                </a:lnTo>
                <a:lnTo>
                  <a:pt x="10142" y="15806"/>
                </a:lnTo>
                <a:lnTo>
                  <a:pt x="10391" y="15806"/>
                </a:lnTo>
                <a:lnTo>
                  <a:pt x="10728" y="15806"/>
                </a:lnTo>
                <a:lnTo>
                  <a:pt x="10995" y="15806"/>
                </a:lnTo>
                <a:lnTo>
                  <a:pt x="11279" y="15833"/>
                </a:lnTo>
                <a:lnTo>
                  <a:pt x="11546" y="15885"/>
                </a:lnTo>
                <a:lnTo>
                  <a:pt x="11776" y="15937"/>
                </a:lnTo>
                <a:lnTo>
                  <a:pt x="12025" y="15990"/>
                </a:lnTo>
                <a:lnTo>
                  <a:pt x="12221" y="16055"/>
                </a:lnTo>
                <a:lnTo>
                  <a:pt x="12434" y="16134"/>
                </a:lnTo>
                <a:lnTo>
                  <a:pt x="12611" y="16213"/>
                </a:lnTo>
                <a:lnTo>
                  <a:pt x="12771" y="16317"/>
                </a:lnTo>
                <a:lnTo>
                  <a:pt x="12913" y="16409"/>
                </a:lnTo>
                <a:lnTo>
                  <a:pt x="13038" y="16514"/>
                </a:lnTo>
                <a:lnTo>
                  <a:pt x="13251" y="16737"/>
                </a:lnTo>
                <a:lnTo>
                  <a:pt x="13428" y="16986"/>
                </a:lnTo>
                <a:lnTo>
                  <a:pt x="13517" y="17248"/>
                </a:lnTo>
                <a:lnTo>
                  <a:pt x="13588" y="17523"/>
                </a:lnTo>
                <a:lnTo>
                  <a:pt x="13588" y="17799"/>
                </a:lnTo>
                <a:lnTo>
                  <a:pt x="13517" y="18074"/>
                </a:lnTo>
                <a:lnTo>
                  <a:pt x="13428" y="18323"/>
                </a:lnTo>
                <a:lnTo>
                  <a:pt x="13286" y="18572"/>
                </a:lnTo>
                <a:lnTo>
                  <a:pt x="13109" y="18808"/>
                </a:lnTo>
                <a:lnTo>
                  <a:pt x="12878" y="19031"/>
                </a:lnTo>
                <a:lnTo>
                  <a:pt x="12434" y="19411"/>
                </a:lnTo>
                <a:lnTo>
                  <a:pt x="12132" y="19738"/>
                </a:lnTo>
                <a:lnTo>
                  <a:pt x="12025" y="19856"/>
                </a:lnTo>
                <a:lnTo>
                  <a:pt x="11919" y="20014"/>
                </a:lnTo>
                <a:lnTo>
                  <a:pt x="11883" y="20132"/>
                </a:lnTo>
                <a:lnTo>
                  <a:pt x="11883" y="20263"/>
                </a:lnTo>
                <a:lnTo>
                  <a:pt x="11883" y="20394"/>
                </a:lnTo>
                <a:lnTo>
                  <a:pt x="11954" y="20485"/>
                </a:lnTo>
                <a:lnTo>
                  <a:pt x="12061" y="20590"/>
                </a:lnTo>
                <a:lnTo>
                  <a:pt x="12185" y="20695"/>
                </a:lnTo>
                <a:lnTo>
                  <a:pt x="12327" y="20787"/>
                </a:lnTo>
                <a:lnTo>
                  <a:pt x="12540" y="20892"/>
                </a:lnTo>
                <a:lnTo>
                  <a:pt x="12771" y="20997"/>
                </a:lnTo>
                <a:lnTo>
                  <a:pt x="13073" y="21088"/>
                </a:lnTo>
                <a:lnTo>
                  <a:pt x="13428" y="21193"/>
                </a:lnTo>
                <a:lnTo>
                  <a:pt x="13873" y="21298"/>
                </a:lnTo>
                <a:lnTo>
                  <a:pt x="14317" y="21390"/>
                </a:lnTo>
                <a:lnTo>
                  <a:pt x="14778" y="21468"/>
                </a:lnTo>
                <a:lnTo>
                  <a:pt x="15294" y="21547"/>
                </a:lnTo>
                <a:lnTo>
                  <a:pt x="15809" y="21600"/>
                </a:lnTo>
                <a:lnTo>
                  <a:pt x="16359" y="21652"/>
                </a:lnTo>
                <a:lnTo>
                  <a:pt x="16875" y="21678"/>
                </a:lnTo>
                <a:lnTo>
                  <a:pt x="17407" y="21678"/>
                </a:lnTo>
                <a:lnTo>
                  <a:pt x="17958" y="21678"/>
                </a:lnTo>
                <a:lnTo>
                  <a:pt x="18473" y="21652"/>
                </a:lnTo>
                <a:lnTo>
                  <a:pt x="18953" y="21573"/>
                </a:lnTo>
                <a:lnTo>
                  <a:pt x="19397" y="21495"/>
                </a:lnTo>
                <a:lnTo>
                  <a:pt x="19841" y="21390"/>
                </a:lnTo>
                <a:lnTo>
                  <a:pt x="20214" y="21272"/>
                </a:lnTo>
                <a:lnTo>
                  <a:pt x="20551" y="21088"/>
                </a:lnTo>
                <a:lnTo>
                  <a:pt x="20480" y="20787"/>
                </a:lnTo>
                <a:lnTo>
                  <a:pt x="20409" y="20485"/>
                </a:lnTo>
                <a:lnTo>
                  <a:pt x="20356" y="20158"/>
                </a:lnTo>
                <a:lnTo>
                  <a:pt x="20356" y="19804"/>
                </a:lnTo>
                <a:lnTo>
                  <a:pt x="20321" y="19083"/>
                </a:lnTo>
                <a:lnTo>
                  <a:pt x="20356" y="18349"/>
                </a:lnTo>
                <a:lnTo>
                  <a:pt x="20409" y="17641"/>
                </a:lnTo>
                <a:lnTo>
                  <a:pt x="20480" y="17012"/>
                </a:lnTo>
                <a:lnTo>
                  <a:pt x="20551" y="16488"/>
                </a:lnTo>
                <a:lnTo>
                  <a:pt x="20551" y="16055"/>
                </a:lnTo>
                <a:lnTo>
                  <a:pt x="20551" y="15911"/>
                </a:lnTo>
                <a:lnTo>
                  <a:pt x="20445" y="15754"/>
                </a:lnTo>
                <a:lnTo>
                  <a:pt x="20356" y="15610"/>
                </a:lnTo>
                <a:lnTo>
                  <a:pt x="20178" y="15452"/>
                </a:lnTo>
                <a:lnTo>
                  <a:pt x="20001" y="15334"/>
                </a:lnTo>
                <a:lnTo>
                  <a:pt x="19770" y="15230"/>
                </a:lnTo>
                <a:lnTo>
                  <a:pt x="19521" y="15125"/>
                </a:lnTo>
                <a:lnTo>
                  <a:pt x="19290" y="15059"/>
                </a:lnTo>
                <a:lnTo>
                  <a:pt x="19024" y="15007"/>
                </a:lnTo>
                <a:lnTo>
                  <a:pt x="18740" y="14954"/>
                </a:lnTo>
                <a:lnTo>
                  <a:pt x="18509" y="14954"/>
                </a:lnTo>
                <a:lnTo>
                  <a:pt x="18225" y="14954"/>
                </a:lnTo>
                <a:lnTo>
                  <a:pt x="17994" y="15007"/>
                </a:lnTo>
                <a:lnTo>
                  <a:pt x="17763" y="15085"/>
                </a:lnTo>
                <a:lnTo>
                  <a:pt x="17550" y="15177"/>
                </a:lnTo>
                <a:lnTo>
                  <a:pt x="17372" y="15308"/>
                </a:lnTo>
                <a:lnTo>
                  <a:pt x="17176" y="15426"/>
                </a:lnTo>
                <a:lnTo>
                  <a:pt x="16928" y="15557"/>
                </a:lnTo>
                <a:lnTo>
                  <a:pt x="16661" y="15636"/>
                </a:lnTo>
                <a:lnTo>
                  <a:pt x="16359" y="15688"/>
                </a:lnTo>
                <a:lnTo>
                  <a:pt x="16022" y="15715"/>
                </a:lnTo>
                <a:lnTo>
                  <a:pt x="15667" y="15688"/>
                </a:lnTo>
                <a:lnTo>
                  <a:pt x="15294" y="15662"/>
                </a:lnTo>
                <a:lnTo>
                  <a:pt x="14956" y="15583"/>
                </a:lnTo>
                <a:lnTo>
                  <a:pt x="14619" y="15479"/>
                </a:lnTo>
                <a:lnTo>
                  <a:pt x="14281" y="15334"/>
                </a:lnTo>
                <a:lnTo>
                  <a:pt x="13961" y="15177"/>
                </a:lnTo>
                <a:lnTo>
                  <a:pt x="13695" y="14981"/>
                </a:lnTo>
                <a:lnTo>
                  <a:pt x="13588" y="14850"/>
                </a:lnTo>
                <a:lnTo>
                  <a:pt x="13482" y="14732"/>
                </a:lnTo>
                <a:lnTo>
                  <a:pt x="13393" y="14600"/>
                </a:lnTo>
                <a:lnTo>
                  <a:pt x="13322" y="14456"/>
                </a:lnTo>
                <a:lnTo>
                  <a:pt x="13251" y="14299"/>
                </a:lnTo>
                <a:lnTo>
                  <a:pt x="13215" y="14155"/>
                </a:lnTo>
                <a:lnTo>
                  <a:pt x="13180" y="13971"/>
                </a:lnTo>
                <a:lnTo>
                  <a:pt x="13180" y="13801"/>
                </a:lnTo>
                <a:lnTo>
                  <a:pt x="13180" y="13591"/>
                </a:lnTo>
                <a:lnTo>
                  <a:pt x="13215" y="13395"/>
                </a:lnTo>
                <a:lnTo>
                  <a:pt x="13251" y="13198"/>
                </a:lnTo>
                <a:lnTo>
                  <a:pt x="13322" y="13015"/>
                </a:lnTo>
                <a:lnTo>
                  <a:pt x="13393" y="12870"/>
                </a:lnTo>
                <a:lnTo>
                  <a:pt x="13482" y="12713"/>
                </a:lnTo>
                <a:lnTo>
                  <a:pt x="13588" y="12569"/>
                </a:lnTo>
                <a:lnTo>
                  <a:pt x="13730" y="12438"/>
                </a:lnTo>
                <a:lnTo>
                  <a:pt x="13997" y="12215"/>
                </a:lnTo>
                <a:lnTo>
                  <a:pt x="14334" y="12005"/>
                </a:lnTo>
                <a:lnTo>
                  <a:pt x="14690" y="11861"/>
                </a:lnTo>
                <a:lnTo>
                  <a:pt x="15063" y="11756"/>
                </a:lnTo>
                <a:lnTo>
                  <a:pt x="15436" y="11678"/>
                </a:lnTo>
                <a:lnTo>
                  <a:pt x="15809" y="11638"/>
                </a:lnTo>
                <a:lnTo>
                  <a:pt x="16182" y="11638"/>
                </a:lnTo>
                <a:lnTo>
                  <a:pt x="16555" y="11678"/>
                </a:lnTo>
                <a:lnTo>
                  <a:pt x="16910" y="11730"/>
                </a:lnTo>
                <a:lnTo>
                  <a:pt x="17248" y="11835"/>
                </a:lnTo>
                <a:lnTo>
                  <a:pt x="17514" y="11966"/>
                </a:lnTo>
                <a:lnTo>
                  <a:pt x="17763" y="12110"/>
                </a:lnTo>
                <a:lnTo>
                  <a:pt x="17887" y="12215"/>
                </a:lnTo>
                <a:lnTo>
                  <a:pt x="18065" y="12307"/>
                </a:lnTo>
                <a:lnTo>
                  <a:pt x="18260" y="12412"/>
                </a:lnTo>
                <a:lnTo>
                  <a:pt x="18438" y="12464"/>
                </a:lnTo>
                <a:lnTo>
                  <a:pt x="18669" y="12543"/>
                </a:lnTo>
                <a:lnTo>
                  <a:pt x="18882" y="12569"/>
                </a:lnTo>
                <a:lnTo>
                  <a:pt x="19113" y="12595"/>
                </a:lnTo>
                <a:lnTo>
                  <a:pt x="19361" y="12608"/>
                </a:lnTo>
                <a:lnTo>
                  <a:pt x="19592" y="12608"/>
                </a:lnTo>
                <a:lnTo>
                  <a:pt x="19841" y="12595"/>
                </a:lnTo>
                <a:lnTo>
                  <a:pt x="20072" y="12543"/>
                </a:lnTo>
                <a:lnTo>
                  <a:pt x="20321" y="12490"/>
                </a:lnTo>
                <a:lnTo>
                  <a:pt x="20551" y="12438"/>
                </a:lnTo>
                <a:lnTo>
                  <a:pt x="20800" y="12333"/>
                </a:lnTo>
                <a:lnTo>
                  <a:pt x="20996" y="12241"/>
                </a:lnTo>
                <a:lnTo>
                  <a:pt x="21244" y="12110"/>
                </a:lnTo>
                <a:lnTo>
                  <a:pt x="21298" y="12032"/>
                </a:lnTo>
                <a:lnTo>
                  <a:pt x="21404" y="11966"/>
                </a:lnTo>
                <a:lnTo>
                  <a:pt x="21475" y="11861"/>
                </a:lnTo>
                <a:lnTo>
                  <a:pt x="21511" y="11730"/>
                </a:lnTo>
                <a:lnTo>
                  <a:pt x="21617" y="11481"/>
                </a:lnTo>
                <a:lnTo>
                  <a:pt x="21653" y="11180"/>
                </a:lnTo>
                <a:lnTo>
                  <a:pt x="21653" y="10826"/>
                </a:lnTo>
                <a:lnTo>
                  <a:pt x="21653" y="10472"/>
                </a:lnTo>
                <a:lnTo>
                  <a:pt x="21582" y="10092"/>
                </a:lnTo>
                <a:lnTo>
                  <a:pt x="21511" y="9725"/>
                </a:lnTo>
                <a:lnTo>
                  <a:pt x="21298" y="8912"/>
                </a:lnTo>
                <a:lnTo>
                  <a:pt x="21067" y="8191"/>
                </a:lnTo>
                <a:lnTo>
                  <a:pt x="20800" y="7536"/>
                </a:lnTo>
                <a:lnTo>
                  <a:pt x="20551" y="7025"/>
                </a:lnTo>
                <a:lnTo>
                  <a:pt x="20001" y="7103"/>
                </a:lnTo>
                <a:lnTo>
                  <a:pt x="19432" y="7156"/>
                </a:lnTo>
                <a:lnTo>
                  <a:pt x="18846" y="7208"/>
                </a:lnTo>
                <a:lnTo>
                  <a:pt x="18225" y="7208"/>
                </a:lnTo>
                <a:lnTo>
                  <a:pt x="17656" y="7208"/>
                </a:lnTo>
                <a:lnTo>
                  <a:pt x="17070" y="7182"/>
                </a:lnTo>
                <a:lnTo>
                  <a:pt x="16484" y="7156"/>
                </a:lnTo>
                <a:lnTo>
                  <a:pt x="15986" y="7103"/>
                </a:lnTo>
                <a:lnTo>
                  <a:pt x="14992" y="6999"/>
                </a:lnTo>
                <a:lnTo>
                  <a:pt x="14210" y="6907"/>
                </a:lnTo>
                <a:lnTo>
                  <a:pt x="13695" y="6828"/>
                </a:lnTo>
                <a:lnTo>
                  <a:pt x="13517" y="6802"/>
                </a:lnTo>
                <a:lnTo>
                  <a:pt x="13073" y="6645"/>
                </a:lnTo>
                <a:lnTo>
                  <a:pt x="12700" y="6474"/>
                </a:lnTo>
                <a:lnTo>
                  <a:pt x="12363" y="6304"/>
                </a:lnTo>
                <a:lnTo>
                  <a:pt x="12132" y="6094"/>
                </a:lnTo>
                <a:lnTo>
                  <a:pt x="11919" y="5871"/>
                </a:lnTo>
                <a:lnTo>
                  <a:pt x="11776" y="5649"/>
                </a:lnTo>
                <a:lnTo>
                  <a:pt x="11688" y="5413"/>
                </a:lnTo>
                <a:lnTo>
                  <a:pt x="11617" y="5190"/>
                </a:lnTo>
                <a:lnTo>
                  <a:pt x="11617" y="4941"/>
                </a:lnTo>
                <a:lnTo>
                  <a:pt x="11652" y="4718"/>
                </a:lnTo>
                <a:lnTo>
                  <a:pt x="11723" y="4482"/>
                </a:lnTo>
                <a:lnTo>
                  <a:pt x="11812" y="4285"/>
                </a:lnTo>
                <a:lnTo>
                  <a:pt x="11919" y="4089"/>
                </a:lnTo>
                <a:lnTo>
                  <a:pt x="12096" y="3905"/>
                </a:lnTo>
                <a:lnTo>
                  <a:pt x="12292" y="3735"/>
                </a:lnTo>
                <a:lnTo>
                  <a:pt x="12505" y="3604"/>
                </a:lnTo>
                <a:lnTo>
                  <a:pt x="12700" y="3460"/>
                </a:lnTo>
                <a:lnTo>
                  <a:pt x="12878" y="3250"/>
                </a:lnTo>
                <a:lnTo>
                  <a:pt x="13038" y="3027"/>
                </a:lnTo>
                <a:lnTo>
                  <a:pt x="13180" y="2752"/>
                </a:lnTo>
                <a:lnTo>
                  <a:pt x="13286" y="2477"/>
                </a:lnTo>
                <a:lnTo>
                  <a:pt x="13322" y="2175"/>
                </a:lnTo>
                <a:lnTo>
                  <a:pt x="13357" y="1874"/>
                </a:lnTo>
                <a:lnTo>
                  <a:pt x="13286" y="1572"/>
                </a:lnTo>
                <a:lnTo>
                  <a:pt x="13180" y="1271"/>
                </a:lnTo>
                <a:lnTo>
                  <a:pt x="13038" y="983"/>
                </a:lnTo>
                <a:lnTo>
                  <a:pt x="12949" y="865"/>
                </a:lnTo>
                <a:lnTo>
                  <a:pt x="12807" y="733"/>
                </a:lnTo>
                <a:lnTo>
                  <a:pt x="12665" y="616"/>
                </a:lnTo>
                <a:lnTo>
                  <a:pt x="12505" y="511"/>
                </a:lnTo>
                <a:lnTo>
                  <a:pt x="12327" y="406"/>
                </a:lnTo>
                <a:lnTo>
                  <a:pt x="12132" y="314"/>
                </a:lnTo>
                <a:lnTo>
                  <a:pt x="11883" y="235"/>
                </a:lnTo>
                <a:lnTo>
                  <a:pt x="11652" y="183"/>
                </a:lnTo>
                <a:lnTo>
                  <a:pt x="11368" y="104"/>
                </a:lnTo>
                <a:lnTo>
                  <a:pt x="11101" y="78"/>
                </a:lnTo>
                <a:lnTo>
                  <a:pt x="10800" y="52"/>
                </a:lnTo>
                <a:lnTo>
                  <a:pt x="10444" y="52"/>
                </a:lnTo>
                <a:lnTo>
                  <a:pt x="10142" y="52"/>
                </a:lnTo>
                <a:lnTo>
                  <a:pt x="9840" y="78"/>
                </a:lnTo>
                <a:lnTo>
                  <a:pt x="9574" y="104"/>
                </a:lnTo>
                <a:lnTo>
                  <a:pt x="9325" y="157"/>
                </a:lnTo>
                <a:lnTo>
                  <a:pt x="9094" y="209"/>
                </a:lnTo>
                <a:lnTo>
                  <a:pt x="8846" y="262"/>
                </a:lnTo>
                <a:lnTo>
                  <a:pt x="8650" y="340"/>
                </a:lnTo>
                <a:lnTo>
                  <a:pt x="8437" y="432"/>
                </a:lnTo>
                <a:lnTo>
                  <a:pt x="8277" y="511"/>
                </a:lnTo>
                <a:lnTo>
                  <a:pt x="8100" y="616"/>
                </a:lnTo>
                <a:lnTo>
                  <a:pt x="7957" y="707"/>
                </a:lnTo>
                <a:lnTo>
                  <a:pt x="7833" y="838"/>
                </a:lnTo>
                <a:lnTo>
                  <a:pt x="7620" y="1061"/>
                </a:lnTo>
                <a:lnTo>
                  <a:pt x="7442" y="1336"/>
                </a:lnTo>
                <a:lnTo>
                  <a:pt x="7353" y="1599"/>
                </a:lnTo>
                <a:lnTo>
                  <a:pt x="7318" y="1900"/>
                </a:lnTo>
                <a:lnTo>
                  <a:pt x="7318" y="2175"/>
                </a:lnTo>
                <a:lnTo>
                  <a:pt x="7353" y="2450"/>
                </a:lnTo>
                <a:lnTo>
                  <a:pt x="7442" y="2726"/>
                </a:lnTo>
                <a:lnTo>
                  <a:pt x="7620" y="2975"/>
                </a:lnTo>
                <a:lnTo>
                  <a:pt x="7833" y="3198"/>
                </a:lnTo>
                <a:lnTo>
                  <a:pt x="8064" y="3433"/>
                </a:lnTo>
                <a:lnTo>
                  <a:pt x="8295" y="3630"/>
                </a:lnTo>
                <a:lnTo>
                  <a:pt x="8508" y="3853"/>
                </a:lnTo>
                <a:lnTo>
                  <a:pt x="8686" y="4089"/>
                </a:lnTo>
                <a:lnTo>
                  <a:pt x="8775" y="4312"/>
                </a:lnTo>
                <a:lnTo>
                  <a:pt x="8846" y="4561"/>
                </a:lnTo>
                <a:lnTo>
                  <a:pt x="8846" y="4810"/>
                </a:lnTo>
                <a:lnTo>
                  <a:pt x="8810" y="5059"/>
                </a:lnTo>
                <a:lnTo>
                  <a:pt x="8721" y="5295"/>
                </a:lnTo>
                <a:lnTo>
                  <a:pt x="8579" y="5544"/>
                </a:lnTo>
                <a:lnTo>
                  <a:pt x="8366" y="5766"/>
                </a:lnTo>
                <a:lnTo>
                  <a:pt x="8135" y="5976"/>
                </a:lnTo>
                <a:lnTo>
                  <a:pt x="7833" y="6199"/>
                </a:lnTo>
                <a:lnTo>
                  <a:pt x="7478" y="6369"/>
                </a:lnTo>
                <a:lnTo>
                  <a:pt x="7069" y="6527"/>
                </a:lnTo>
                <a:lnTo>
                  <a:pt x="6590" y="6671"/>
                </a:lnTo>
                <a:lnTo>
                  <a:pt x="6092" y="6802"/>
                </a:lnTo>
                <a:lnTo>
                  <a:pt x="5684" y="6802"/>
                </a:lnTo>
                <a:lnTo>
                  <a:pt x="5133" y="6802"/>
                </a:lnTo>
                <a:lnTo>
                  <a:pt x="4547" y="6802"/>
                </a:lnTo>
                <a:lnTo>
                  <a:pt x="3872" y="6802"/>
                </a:lnTo>
                <a:lnTo>
                  <a:pt x="3144" y="6802"/>
                </a:lnTo>
                <a:lnTo>
                  <a:pt x="2362" y="6802"/>
                </a:lnTo>
                <a:lnTo>
                  <a:pt x="1545" y="6802"/>
                </a:lnTo>
                <a:lnTo>
                  <a:pt x="692" y="6802"/>
                </a:lnTo>
                <a:lnTo>
                  <a:pt x="586" y="7234"/>
                </a:lnTo>
                <a:lnTo>
                  <a:pt x="461" y="7837"/>
                </a:lnTo>
                <a:lnTo>
                  <a:pt x="355" y="8493"/>
                </a:lnTo>
                <a:lnTo>
                  <a:pt x="248" y="9187"/>
                </a:lnTo>
                <a:lnTo>
                  <a:pt x="142" y="9869"/>
                </a:lnTo>
                <a:lnTo>
                  <a:pt x="106" y="10498"/>
                </a:lnTo>
                <a:lnTo>
                  <a:pt x="106" y="10983"/>
                </a:lnTo>
                <a:lnTo>
                  <a:pt x="106" y="11311"/>
                </a:lnTo>
                <a:lnTo>
                  <a:pt x="213" y="11481"/>
                </a:lnTo>
                <a:lnTo>
                  <a:pt x="319" y="11651"/>
                </a:lnTo>
                <a:lnTo>
                  <a:pt x="497" y="11783"/>
                </a:lnTo>
                <a:lnTo>
                  <a:pt x="692" y="11914"/>
                </a:lnTo>
                <a:lnTo>
                  <a:pt x="941" y="12032"/>
                </a:lnTo>
                <a:lnTo>
                  <a:pt x="1207" y="12110"/>
                </a:lnTo>
                <a:lnTo>
                  <a:pt x="1509" y="12189"/>
                </a:lnTo>
                <a:lnTo>
                  <a:pt x="1794" y="12241"/>
                </a:lnTo>
                <a:lnTo>
                  <a:pt x="2131" y="12267"/>
                </a:lnTo>
                <a:lnTo>
                  <a:pt x="2433" y="12281"/>
                </a:lnTo>
                <a:lnTo>
                  <a:pt x="2735" y="12267"/>
                </a:lnTo>
                <a:lnTo>
                  <a:pt x="3055" y="12241"/>
                </a:lnTo>
                <a:lnTo>
                  <a:pt x="3357" y="12189"/>
                </a:lnTo>
                <a:lnTo>
                  <a:pt x="3623" y="12084"/>
                </a:lnTo>
                <a:lnTo>
                  <a:pt x="3872" y="11979"/>
                </a:lnTo>
                <a:lnTo>
                  <a:pt x="4103" y="11861"/>
                </a:lnTo>
                <a:lnTo>
                  <a:pt x="4316" y="11704"/>
                </a:lnTo>
                <a:lnTo>
                  <a:pt x="4582" y="11612"/>
                </a:lnTo>
                <a:lnTo>
                  <a:pt x="4849" y="11533"/>
                </a:lnTo>
                <a:lnTo>
                  <a:pt x="5169" y="11507"/>
                </a:lnTo>
                <a:lnTo>
                  <a:pt x="5506" y="11481"/>
                </a:lnTo>
                <a:lnTo>
                  <a:pt x="5808" y="11507"/>
                </a:lnTo>
                <a:lnTo>
                  <a:pt x="6146" y="11560"/>
                </a:lnTo>
                <a:lnTo>
                  <a:pt x="6501" y="11651"/>
                </a:lnTo>
                <a:lnTo>
                  <a:pt x="6803" y="11783"/>
                </a:lnTo>
                <a:lnTo>
                  <a:pt x="7105" y="11940"/>
                </a:lnTo>
                <a:lnTo>
                  <a:pt x="7353" y="12110"/>
                </a:lnTo>
                <a:lnTo>
                  <a:pt x="7584" y="12333"/>
                </a:lnTo>
                <a:lnTo>
                  <a:pt x="7798" y="12595"/>
                </a:lnTo>
                <a:lnTo>
                  <a:pt x="7922" y="12870"/>
                </a:lnTo>
                <a:lnTo>
                  <a:pt x="8028" y="13198"/>
                </a:lnTo>
                <a:lnTo>
                  <a:pt x="8064" y="13526"/>
                </a:lnTo>
                <a:lnTo>
                  <a:pt x="8028" y="13775"/>
                </a:lnTo>
                <a:lnTo>
                  <a:pt x="7922" y="13998"/>
                </a:lnTo>
                <a:lnTo>
                  <a:pt x="7798" y="14220"/>
                </a:lnTo>
                <a:lnTo>
                  <a:pt x="7584" y="14404"/>
                </a:lnTo>
                <a:lnTo>
                  <a:pt x="7353" y="14574"/>
                </a:lnTo>
                <a:lnTo>
                  <a:pt x="7105" y="14732"/>
                </a:lnTo>
                <a:lnTo>
                  <a:pt x="6803" y="14850"/>
                </a:lnTo>
                <a:lnTo>
                  <a:pt x="6501" y="14954"/>
                </a:lnTo>
                <a:lnTo>
                  <a:pt x="6146" y="15033"/>
                </a:lnTo>
                <a:lnTo>
                  <a:pt x="5808" y="15085"/>
                </a:lnTo>
                <a:lnTo>
                  <a:pt x="5506" y="15085"/>
                </a:lnTo>
                <a:lnTo>
                  <a:pt x="5169" y="15059"/>
                </a:lnTo>
                <a:lnTo>
                  <a:pt x="4849" y="15007"/>
                </a:lnTo>
                <a:lnTo>
                  <a:pt x="4582" y="14902"/>
                </a:lnTo>
                <a:lnTo>
                  <a:pt x="4316" y="14784"/>
                </a:lnTo>
                <a:lnTo>
                  <a:pt x="4103" y="14600"/>
                </a:lnTo>
                <a:lnTo>
                  <a:pt x="3907" y="14430"/>
                </a:lnTo>
                <a:lnTo>
                  <a:pt x="3659" y="14299"/>
                </a:lnTo>
                <a:lnTo>
                  <a:pt x="3428" y="14194"/>
                </a:lnTo>
                <a:lnTo>
                  <a:pt x="3179" y="14129"/>
                </a:lnTo>
                <a:lnTo>
                  <a:pt x="2913" y="14102"/>
                </a:lnTo>
                <a:lnTo>
                  <a:pt x="2646" y="14102"/>
                </a:lnTo>
                <a:lnTo>
                  <a:pt x="2362" y="14129"/>
                </a:lnTo>
                <a:lnTo>
                  <a:pt x="2096" y="14168"/>
                </a:lnTo>
                <a:lnTo>
                  <a:pt x="1811" y="14273"/>
                </a:lnTo>
                <a:lnTo>
                  <a:pt x="1545" y="14378"/>
                </a:lnTo>
                <a:lnTo>
                  <a:pt x="1314" y="14496"/>
                </a:lnTo>
                <a:lnTo>
                  <a:pt x="1065" y="14653"/>
                </a:lnTo>
                <a:lnTo>
                  <a:pt x="870" y="14797"/>
                </a:lnTo>
                <a:lnTo>
                  <a:pt x="657" y="14981"/>
                </a:lnTo>
                <a:lnTo>
                  <a:pt x="497" y="15177"/>
                </a:lnTo>
                <a:lnTo>
                  <a:pt x="390" y="15413"/>
                </a:lnTo>
                <a:lnTo>
                  <a:pt x="284" y="15636"/>
                </a:lnTo>
                <a:lnTo>
                  <a:pt x="248" y="15911"/>
                </a:lnTo>
                <a:lnTo>
                  <a:pt x="284" y="16239"/>
                </a:lnTo>
                <a:lnTo>
                  <a:pt x="319" y="16566"/>
                </a:lnTo>
                <a:lnTo>
                  <a:pt x="497" y="17340"/>
                </a:lnTo>
                <a:lnTo>
                  <a:pt x="692" y="18152"/>
                </a:lnTo>
                <a:lnTo>
                  <a:pt x="799" y="18559"/>
                </a:lnTo>
                <a:lnTo>
                  <a:pt x="905" y="18978"/>
                </a:lnTo>
                <a:lnTo>
                  <a:pt x="959" y="19384"/>
                </a:lnTo>
                <a:lnTo>
                  <a:pt x="994" y="19791"/>
                </a:lnTo>
                <a:lnTo>
                  <a:pt x="994" y="20132"/>
                </a:lnTo>
                <a:lnTo>
                  <a:pt x="959" y="20485"/>
                </a:lnTo>
                <a:lnTo>
                  <a:pt x="941" y="20669"/>
                </a:lnTo>
                <a:lnTo>
                  <a:pt x="870" y="20813"/>
                </a:lnTo>
                <a:lnTo>
                  <a:pt x="799" y="20970"/>
                </a:lnTo>
                <a:lnTo>
                  <a:pt x="692" y="21088"/>
                </a:lnTo>
                <a:lnTo>
                  <a:pt x="1474" y="20997"/>
                </a:lnTo>
                <a:lnTo>
                  <a:pt x="2291" y="20866"/>
                </a:lnTo>
                <a:lnTo>
                  <a:pt x="3108" y="20787"/>
                </a:lnTo>
                <a:lnTo>
                  <a:pt x="3907" y="20721"/>
                </a:lnTo>
                <a:lnTo>
                  <a:pt x="4653" y="20695"/>
                </a:lnTo>
                <a:lnTo>
                  <a:pt x="5364" y="20695"/>
                </a:lnTo>
                <a:lnTo>
                  <a:pt x="5701" y="20721"/>
                </a:lnTo>
                <a:lnTo>
                  <a:pt x="6057" y="20761"/>
                </a:lnTo>
                <a:lnTo>
                  <a:pt x="6323" y="20813"/>
                </a:lnTo>
                <a:lnTo>
                  <a:pt x="6625" y="20892"/>
                </a:lnTo>
                <a:close/>
              </a:path>
            </a:pathLst>
          </a:custGeom>
          <a:solidFill>
            <a:srgbClr val="FFCC99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18" name="Puzzle2"/>
          <p:cNvSpPr>
            <a:spLocks noEditPoints="1" noChangeArrowheads="1"/>
          </p:cNvSpPr>
          <p:nvPr/>
        </p:nvSpPr>
        <p:spPr bwMode="auto">
          <a:xfrm>
            <a:off x="4343941" y="3069504"/>
            <a:ext cx="1615707" cy="1112935"/>
          </a:xfrm>
          <a:custGeom>
            <a:avLst/>
            <a:gdLst>
              <a:gd name="T0" fmla="*/ 11 w 21600"/>
              <a:gd name="T1" fmla="*/ 13386 h 21600"/>
              <a:gd name="T2" fmla="*/ 4202 w 21600"/>
              <a:gd name="T3" fmla="*/ 21161 h 21600"/>
              <a:gd name="T4" fmla="*/ 10400 w 21600"/>
              <a:gd name="T5" fmla="*/ 13909 h 21600"/>
              <a:gd name="T6" fmla="*/ 16821 w 21600"/>
              <a:gd name="T7" fmla="*/ 21190 h 21600"/>
              <a:gd name="T8" fmla="*/ 21600 w 21600"/>
              <a:gd name="T9" fmla="*/ 15083 h 21600"/>
              <a:gd name="T10" fmla="*/ 16889 w 21600"/>
              <a:gd name="T11" fmla="*/ 5739 h 21600"/>
              <a:gd name="T12" fmla="*/ 10800 w 21600"/>
              <a:gd name="T13" fmla="*/ 28 h 21600"/>
              <a:gd name="T14" fmla="*/ 4202 w 21600"/>
              <a:gd name="T15" fmla="*/ 5894 h 21600"/>
              <a:gd name="T16" fmla="*/ 5388 w 21600"/>
              <a:gd name="T17" fmla="*/ 6742 h 21600"/>
              <a:gd name="T18" fmla="*/ 16177 w 21600"/>
              <a:gd name="T19" fmla="*/ 20441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4247" y="12354"/>
                </a:moveTo>
                <a:lnTo>
                  <a:pt x="4134" y="12468"/>
                </a:lnTo>
                <a:lnTo>
                  <a:pt x="4010" y="12581"/>
                </a:lnTo>
                <a:lnTo>
                  <a:pt x="3897" y="12637"/>
                </a:lnTo>
                <a:lnTo>
                  <a:pt x="3773" y="12694"/>
                </a:lnTo>
                <a:lnTo>
                  <a:pt x="3637" y="12694"/>
                </a:lnTo>
                <a:lnTo>
                  <a:pt x="3524" y="12694"/>
                </a:lnTo>
                <a:lnTo>
                  <a:pt x="3400" y="12665"/>
                </a:lnTo>
                <a:lnTo>
                  <a:pt x="3287" y="12609"/>
                </a:lnTo>
                <a:lnTo>
                  <a:pt x="3027" y="12496"/>
                </a:lnTo>
                <a:lnTo>
                  <a:pt x="2790" y="12340"/>
                </a:lnTo>
                <a:lnTo>
                  <a:pt x="2530" y="12142"/>
                </a:lnTo>
                <a:lnTo>
                  <a:pt x="2293" y="11987"/>
                </a:lnTo>
                <a:lnTo>
                  <a:pt x="2033" y="11817"/>
                </a:lnTo>
                <a:lnTo>
                  <a:pt x="1773" y="11676"/>
                </a:lnTo>
                <a:lnTo>
                  <a:pt x="1638" y="11662"/>
                </a:lnTo>
                <a:lnTo>
                  <a:pt x="1513" y="11634"/>
                </a:lnTo>
                <a:lnTo>
                  <a:pt x="1378" y="11634"/>
                </a:lnTo>
                <a:lnTo>
                  <a:pt x="1253" y="11634"/>
                </a:lnTo>
                <a:lnTo>
                  <a:pt x="1118" y="11662"/>
                </a:lnTo>
                <a:lnTo>
                  <a:pt x="971" y="11732"/>
                </a:lnTo>
                <a:lnTo>
                  <a:pt x="835" y="11817"/>
                </a:lnTo>
                <a:lnTo>
                  <a:pt x="711" y="11959"/>
                </a:lnTo>
                <a:lnTo>
                  <a:pt x="553" y="12086"/>
                </a:lnTo>
                <a:lnTo>
                  <a:pt x="429" y="12284"/>
                </a:lnTo>
                <a:lnTo>
                  <a:pt x="271" y="12524"/>
                </a:lnTo>
                <a:lnTo>
                  <a:pt x="146" y="12793"/>
                </a:lnTo>
                <a:lnTo>
                  <a:pt x="79" y="12962"/>
                </a:lnTo>
                <a:lnTo>
                  <a:pt x="33" y="13146"/>
                </a:lnTo>
                <a:lnTo>
                  <a:pt x="11" y="13386"/>
                </a:lnTo>
                <a:lnTo>
                  <a:pt x="11" y="13641"/>
                </a:lnTo>
                <a:lnTo>
                  <a:pt x="33" y="13881"/>
                </a:lnTo>
                <a:lnTo>
                  <a:pt x="101" y="14150"/>
                </a:lnTo>
                <a:lnTo>
                  <a:pt x="192" y="14404"/>
                </a:lnTo>
                <a:lnTo>
                  <a:pt x="293" y="14645"/>
                </a:lnTo>
                <a:lnTo>
                  <a:pt x="451" y="14857"/>
                </a:lnTo>
                <a:lnTo>
                  <a:pt x="621" y="15054"/>
                </a:lnTo>
                <a:lnTo>
                  <a:pt x="734" y="15125"/>
                </a:lnTo>
                <a:lnTo>
                  <a:pt x="835" y="15210"/>
                </a:lnTo>
                <a:lnTo>
                  <a:pt x="948" y="15267"/>
                </a:lnTo>
                <a:lnTo>
                  <a:pt x="1084" y="15323"/>
                </a:lnTo>
                <a:lnTo>
                  <a:pt x="1208" y="15351"/>
                </a:lnTo>
                <a:lnTo>
                  <a:pt x="1355" y="15380"/>
                </a:lnTo>
                <a:lnTo>
                  <a:pt x="1513" y="15380"/>
                </a:lnTo>
                <a:lnTo>
                  <a:pt x="1683" y="15380"/>
                </a:lnTo>
                <a:lnTo>
                  <a:pt x="1864" y="15351"/>
                </a:lnTo>
                <a:lnTo>
                  <a:pt x="2033" y="15323"/>
                </a:lnTo>
                <a:lnTo>
                  <a:pt x="2225" y="15238"/>
                </a:lnTo>
                <a:lnTo>
                  <a:pt x="2428" y="15153"/>
                </a:lnTo>
                <a:lnTo>
                  <a:pt x="2745" y="15026"/>
                </a:lnTo>
                <a:lnTo>
                  <a:pt x="3005" y="14913"/>
                </a:lnTo>
                <a:lnTo>
                  <a:pt x="3264" y="14828"/>
                </a:lnTo>
                <a:lnTo>
                  <a:pt x="3513" y="14800"/>
                </a:lnTo>
                <a:lnTo>
                  <a:pt x="3615" y="14828"/>
                </a:lnTo>
                <a:lnTo>
                  <a:pt x="3728" y="14857"/>
                </a:lnTo>
                <a:lnTo>
                  <a:pt x="3807" y="14913"/>
                </a:lnTo>
                <a:lnTo>
                  <a:pt x="3920" y="14998"/>
                </a:lnTo>
                <a:lnTo>
                  <a:pt x="4010" y="15097"/>
                </a:lnTo>
                <a:lnTo>
                  <a:pt x="4089" y="15238"/>
                </a:lnTo>
                <a:lnTo>
                  <a:pt x="4179" y="15408"/>
                </a:lnTo>
                <a:lnTo>
                  <a:pt x="4247" y="15620"/>
                </a:lnTo>
                <a:lnTo>
                  <a:pt x="4326" y="15860"/>
                </a:lnTo>
                <a:lnTo>
                  <a:pt x="4394" y="16129"/>
                </a:lnTo>
                <a:lnTo>
                  <a:pt x="4439" y="16440"/>
                </a:lnTo>
                <a:lnTo>
                  <a:pt x="4507" y="16737"/>
                </a:lnTo>
                <a:lnTo>
                  <a:pt x="4552" y="17090"/>
                </a:lnTo>
                <a:lnTo>
                  <a:pt x="4575" y="17443"/>
                </a:lnTo>
                <a:lnTo>
                  <a:pt x="4586" y="17825"/>
                </a:lnTo>
                <a:lnTo>
                  <a:pt x="4586" y="18193"/>
                </a:lnTo>
                <a:lnTo>
                  <a:pt x="4586" y="18574"/>
                </a:lnTo>
                <a:lnTo>
                  <a:pt x="4586" y="18984"/>
                </a:lnTo>
                <a:lnTo>
                  <a:pt x="4552" y="19366"/>
                </a:lnTo>
                <a:lnTo>
                  <a:pt x="4507" y="19748"/>
                </a:lnTo>
                <a:lnTo>
                  <a:pt x="4462" y="20129"/>
                </a:lnTo>
                <a:lnTo>
                  <a:pt x="4371" y="20483"/>
                </a:lnTo>
                <a:lnTo>
                  <a:pt x="4292" y="20836"/>
                </a:lnTo>
                <a:lnTo>
                  <a:pt x="4202" y="21161"/>
                </a:lnTo>
                <a:lnTo>
                  <a:pt x="4744" y="21161"/>
                </a:lnTo>
                <a:lnTo>
                  <a:pt x="5264" y="21161"/>
                </a:lnTo>
                <a:lnTo>
                  <a:pt x="5784" y="21161"/>
                </a:lnTo>
                <a:lnTo>
                  <a:pt x="6235" y="21161"/>
                </a:lnTo>
                <a:lnTo>
                  <a:pt x="6676" y="21161"/>
                </a:lnTo>
                <a:lnTo>
                  <a:pt x="7060" y="21161"/>
                </a:lnTo>
                <a:lnTo>
                  <a:pt x="7410" y="21161"/>
                </a:lnTo>
                <a:lnTo>
                  <a:pt x="7670" y="21161"/>
                </a:lnTo>
                <a:lnTo>
                  <a:pt x="8020" y="21020"/>
                </a:lnTo>
                <a:lnTo>
                  <a:pt x="8303" y="20893"/>
                </a:lnTo>
                <a:lnTo>
                  <a:pt x="8563" y="20695"/>
                </a:lnTo>
                <a:lnTo>
                  <a:pt x="8800" y="20511"/>
                </a:lnTo>
                <a:lnTo>
                  <a:pt x="8969" y="20285"/>
                </a:lnTo>
                <a:lnTo>
                  <a:pt x="9150" y="20045"/>
                </a:lnTo>
                <a:lnTo>
                  <a:pt x="9252" y="19804"/>
                </a:lnTo>
                <a:lnTo>
                  <a:pt x="9342" y="19550"/>
                </a:lnTo>
                <a:lnTo>
                  <a:pt x="9410" y="19281"/>
                </a:lnTo>
                <a:lnTo>
                  <a:pt x="9433" y="19013"/>
                </a:lnTo>
                <a:lnTo>
                  <a:pt x="9433" y="18744"/>
                </a:lnTo>
                <a:lnTo>
                  <a:pt x="9387" y="18504"/>
                </a:lnTo>
                <a:lnTo>
                  <a:pt x="9320" y="18221"/>
                </a:lnTo>
                <a:lnTo>
                  <a:pt x="9207" y="17981"/>
                </a:lnTo>
                <a:lnTo>
                  <a:pt x="9105" y="17740"/>
                </a:lnTo>
                <a:lnTo>
                  <a:pt x="8924" y="17514"/>
                </a:lnTo>
                <a:lnTo>
                  <a:pt x="8777" y="17274"/>
                </a:lnTo>
                <a:lnTo>
                  <a:pt x="8642" y="17034"/>
                </a:lnTo>
                <a:lnTo>
                  <a:pt x="8563" y="16765"/>
                </a:lnTo>
                <a:lnTo>
                  <a:pt x="8472" y="16468"/>
                </a:lnTo>
                <a:lnTo>
                  <a:pt x="8450" y="16157"/>
                </a:lnTo>
                <a:lnTo>
                  <a:pt x="8450" y="15860"/>
                </a:lnTo>
                <a:lnTo>
                  <a:pt x="8472" y="15563"/>
                </a:lnTo>
                <a:lnTo>
                  <a:pt x="8540" y="15267"/>
                </a:lnTo>
                <a:lnTo>
                  <a:pt x="8642" y="14998"/>
                </a:lnTo>
                <a:lnTo>
                  <a:pt x="8777" y="14729"/>
                </a:lnTo>
                <a:lnTo>
                  <a:pt x="8868" y="14616"/>
                </a:lnTo>
                <a:lnTo>
                  <a:pt x="8969" y="14475"/>
                </a:lnTo>
                <a:lnTo>
                  <a:pt x="9060" y="14376"/>
                </a:lnTo>
                <a:lnTo>
                  <a:pt x="9184" y="14291"/>
                </a:lnTo>
                <a:lnTo>
                  <a:pt x="9297" y="14206"/>
                </a:lnTo>
                <a:lnTo>
                  <a:pt x="9433" y="14121"/>
                </a:lnTo>
                <a:lnTo>
                  <a:pt x="9579" y="14051"/>
                </a:lnTo>
                <a:lnTo>
                  <a:pt x="9726" y="13994"/>
                </a:lnTo>
                <a:lnTo>
                  <a:pt x="9884" y="13938"/>
                </a:lnTo>
                <a:lnTo>
                  <a:pt x="10054" y="13909"/>
                </a:lnTo>
                <a:lnTo>
                  <a:pt x="10257" y="13881"/>
                </a:lnTo>
                <a:lnTo>
                  <a:pt x="10449" y="13881"/>
                </a:lnTo>
                <a:lnTo>
                  <a:pt x="10664" y="13881"/>
                </a:lnTo>
                <a:lnTo>
                  <a:pt x="10856" y="13909"/>
                </a:lnTo>
                <a:lnTo>
                  <a:pt x="11037" y="13966"/>
                </a:lnTo>
                <a:lnTo>
                  <a:pt x="11206" y="14023"/>
                </a:lnTo>
                <a:lnTo>
                  <a:pt x="11353" y="14093"/>
                </a:lnTo>
                <a:lnTo>
                  <a:pt x="11511" y="14178"/>
                </a:lnTo>
                <a:lnTo>
                  <a:pt x="11635" y="14263"/>
                </a:lnTo>
                <a:lnTo>
                  <a:pt x="11748" y="14376"/>
                </a:lnTo>
                <a:lnTo>
                  <a:pt x="11861" y="14475"/>
                </a:lnTo>
                <a:lnTo>
                  <a:pt x="11941" y="14616"/>
                </a:lnTo>
                <a:lnTo>
                  <a:pt x="12031" y="14758"/>
                </a:lnTo>
                <a:lnTo>
                  <a:pt x="12099" y="14885"/>
                </a:lnTo>
                <a:lnTo>
                  <a:pt x="12200" y="15210"/>
                </a:lnTo>
                <a:lnTo>
                  <a:pt x="12268" y="15507"/>
                </a:lnTo>
                <a:lnTo>
                  <a:pt x="12291" y="15832"/>
                </a:lnTo>
                <a:lnTo>
                  <a:pt x="12291" y="16157"/>
                </a:lnTo>
                <a:lnTo>
                  <a:pt x="12246" y="16482"/>
                </a:lnTo>
                <a:lnTo>
                  <a:pt x="12178" y="16807"/>
                </a:lnTo>
                <a:lnTo>
                  <a:pt x="12099" y="17090"/>
                </a:lnTo>
                <a:lnTo>
                  <a:pt x="12008" y="17330"/>
                </a:lnTo>
                <a:lnTo>
                  <a:pt x="11884" y="17542"/>
                </a:lnTo>
                <a:lnTo>
                  <a:pt x="11748" y="17712"/>
                </a:lnTo>
                <a:lnTo>
                  <a:pt x="11613" y="17839"/>
                </a:lnTo>
                <a:lnTo>
                  <a:pt x="11489" y="18037"/>
                </a:lnTo>
                <a:lnTo>
                  <a:pt x="11398" y="18221"/>
                </a:lnTo>
                <a:lnTo>
                  <a:pt x="11319" y="18447"/>
                </a:lnTo>
                <a:lnTo>
                  <a:pt x="11251" y="18659"/>
                </a:lnTo>
                <a:lnTo>
                  <a:pt x="11206" y="18900"/>
                </a:lnTo>
                <a:lnTo>
                  <a:pt x="11184" y="19154"/>
                </a:lnTo>
                <a:lnTo>
                  <a:pt x="11184" y="19423"/>
                </a:lnTo>
                <a:lnTo>
                  <a:pt x="11229" y="19663"/>
                </a:lnTo>
                <a:lnTo>
                  <a:pt x="11297" y="19903"/>
                </a:lnTo>
                <a:lnTo>
                  <a:pt x="11376" y="20158"/>
                </a:lnTo>
                <a:lnTo>
                  <a:pt x="11511" y="20398"/>
                </a:lnTo>
                <a:lnTo>
                  <a:pt x="11681" y="20610"/>
                </a:lnTo>
                <a:lnTo>
                  <a:pt x="11884" y="20808"/>
                </a:lnTo>
                <a:lnTo>
                  <a:pt x="12121" y="20992"/>
                </a:lnTo>
                <a:lnTo>
                  <a:pt x="12404" y="21161"/>
                </a:lnTo>
                <a:lnTo>
                  <a:pt x="12528" y="21190"/>
                </a:lnTo>
                <a:lnTo>
                  <a:pt x="12856" y="21274"/>
                </a:lnTo>
                <a:lnTo>
                  <a:pt x="13330" y="21373"/>
                </a:lnTo>
                <a:lnTo>
                  <a:pt x="13963" y="21486"/>
                </a:lnTo>
                <a:lnTo>
                  <a:pt x="14313" y="21543"/>
                </a:lnTo>
                <a:lnTo>
                  <a:pt x="14652" y="21571"/>
                </a:lnTo>
                <a:lnTo>
                  <a:pt x="15025" y="21600"/>
                </a:lnTo>
                <a:lnTo>
                  <a:pt x="15409" y="21600"/>
                </a:lnTo>
                <a:lnTo>
                  <a:pt x="15782" y="21600"/>
                </a:lnTo>
                <a:lnTo>
                  <a:pt x="16177" y="21571"/>
                </a:lnTo>
                <a:lnTo>
                  <a:pt x="16516" y="21486"/>
                </a:lnTo>
                <a:lnTo>
                  <a:pt x="16889" y="21402"/>
                </a:lnTo>
                <a:lnTo>
                  <a:pt x="16821" y="21190"/>
                </a:lnTo>
                <a:lnTo>
                  <a:pt x="16776" y="20935"/>
                </a:lnTo>
                <a:lnTo>
                  <a:pt x="16742" y="20667"/>
                </a:lnTo>
                <a:lnTo>
                  <a:pt x="16719" y="20370"/>
                </a:lnTo>
                <a:lnTo>
                  <a:pt x="16697" y="19719"/>
                </a:lnTo>
                <a:lnTo>
                  <a:pt x="16697" y="19013"/>
                </a:lnTo>
                <a:lnTo>
                  <a:pt x="16719" y="18306"/>
                </a:lnTo>
                <a:lnTo>
                  <a:pt x="16753" y="17599"/>
                </a:lnTo>
                <a:lnTo>
                  <a:pt x="16821" y="16949"/>
                </a:lnTo>
                <a:lnTo>
                  <a:pt x="16889" y="16383"/>
                </a:lnTo>
                <a:lnTo>
                  <a:pt x="16934" y="16129"/>
                </a:lnTo>
                <a:lnTo>
                  <a:pt x="17002" y="15945"/>
                </a:lnTo>
                <a:lnTo>
                  <a:pt x="17081" y="15790"/>
                </a:lnTo>
                <a:lnTo>
                  <a:pt x="17194" y="15648"/>
                </a:lnTo>
                <a:lnTo>
                  <a:pt x="17318" y="15563"/>
                </a:lnTo>
                <a:lnTo>
                  <a:pt x="17453" y="15507"/>
                </a:lnTo>
                <a:lnTo>
                  <a:pt x="17600" y="15450"/>
                </a:lnTo>
                <a:lnTo>
                  <a:pt x="17758" y="15450"/>
                </a:lnTo>
                <a:lnTo>
                  <a:pt x="17905" y="15479"/>
                </a:lnTo>
                <a:lnTo>
                  <a:pt x="18064" y="15535"/>
                </a:lnTo>
                <a:lnTo>
                  <a:pt x="18233" y="15620"/>
                </a:lnTo>
                <a:lnTo>
                  <a:pt x="18380" y="15733"/>
                </a:lnTo>
                <a:lnTo>
                  <a:pt x="18561" y="15832"/>
                </a:lnTo>
                <a:lnTo>
                  <a:pt x="18707" y="15973"/>
                </a:lnTo>
                <a:lnTo>
                  <a:pt x="18866" y="16129"/>
                </a:lnTo>
                <a:lnTo>
                  <a:pt x="18990" y="16327"/>
                </a:lnTo>
                <a:lnTo>
                  <a:pt x="19125" y="16482"/>
                </a:lnTo>
                <a:lnTo>
                  <a:pt x="19295" y="16624"/>
                </a:lnTo>
                <a:lnTo>
                  <a:pt x="19464" y="16737"/>
                </a:lnTo>
                <a:lnTo>
                  <a:pt x="19668" y="16807"/>
                </a:lnTo>
                <a:lnTo>
                  <a:pt x="19860" y="16836"/>
                </a:lnTo>
                <a:lnTo>
                  <a:pt x="20052" y="16864"/>
                </a:lnTo>
                <a:lnTo>
                  <a:pt x="20266" y="16836"/>
                </a:lnTo>
                <a:lnTo>
                  <a:pt x="20470" y="16793"/>
                </a:lnTo>
                <a:lnTo>
                  <a:pt x="20662" y="16708"/>
                </a:lnTo>
                <a:lnTo>
                  <a:pt x="20854" y="16567"/>
                </a:lnTo>
                <a:lnTo>
                  <a:pt x="21035" y="16412"/>
                </a:lnTo>
                <a:lnTo>
                  <a:pt x="21182" y="16214"/>
                </a:lnTo>
                <a:lnTo>
                  <a:pt x="21340" y="16002"/>
                </a:lnTo>
                <a:lnTo>
                  <a:pt x="21441" y="15733"/>
                </a:lnTo>
                <a:lnTo>
                  <a:pt x="21532" y="15436"/>
                </a:lnTo>
                <a:lnTo>
                  <a:pt x="21600" y="15083"/>
                </a:lnTo>
                <a:lnTo>
                  <a:pt x="21600" y="14885"/>
                </a:lnTo>
                <a:lnTo>
                  <a:pt x="21600" y="14729"/>
                </a:lnTo>
                <a:lnTo>
                  <a:pt x="21600" y="14531"/>
                </a:lnTo>
                <a:lnTo>
                  <a:pt x="21577" y="14376"/>
                </a:lnTo>
                <a:lnTo>
                  <a:pt x="21532" y="14206"/>
                </a:lnTo>
                <a:lnTo>
                  <a:pt x="21487" y="14051"/>
                </a:lnTo>
                <a:lnTo>
                  <a:pt x="21419" y="13909"/>
                </a:lnTo>
                <a:lnTo>
                  <a:pt x="21351" y="13768"/>
                </a:lnTo>
                <a:lnTo>
                  <a:pt x="21204" y="13500"/>
                </a:lnTo>
                <a:lnTo>
                  <a:pt x="21035" y="13287"/>
                </a:lnTo>
                <a:lnTo>
                  <a:pt x="20809" y="13090"/>
                </a:lnTo>
                <a:lnTo>
                  <a:pt x="20594" y="12962"/>
                </a:lnTo>
                <a:lnTo>
                  <a:pt x="20357" y="12821"/>
                </a:lnTo>
                <a:lnTo>
                  <a:pt x="20120" y="12764"/>
                </a:lnTo>
                <a:lnTo>
                  <a:pt x="19882" y="12708"/>
                </a:lnTo>
                <a:lnTo>
                  <a:pt x="19645" y="12736"/>
                </a:lnTo>
                <a:lnTo>
                  <a:pt x="19430" y="12793"/>
                </a:lnTo>
                <a:lnTo>
                  <a:pt x="19227" y="12906"/>
                </a:lnTo>
                <a:lnTo>
                  <a:pt x="19148" y="12962"/>
                </a:lnTo>
                <a:lnTo>
                  <a:pt x="19058" y="13047"/>
                </a:lnTo>
                <a:lnTo>
                  <a:pt x="18990" y="13146"/>
                </a:lnTo>
                <a:lnTo>
                  <a:pt x="18911" y="13259"/>
                </a:lnTo>
                <a:lnTo>
                  <a:pt x="18775" y="13471"/>
                </a:lnTo>
                <a:lnTo>
                  <a:pt x="18628" y="13641"/>
                </a:lnTo>
                <a:lnTo>
                  <a:pt x="18470" y="13740"/>
                </a:lnTo>
                <a:lnTo>
                  <a:pt x="18301" y="13825"/>
                </a:lnTo>
                <a:lnTo>
                  <a:pt x="18143" y="13853"/>
                </a:lnTo>
                <a:lnTo>
                  <a:pt x="17973" y="13881"/>
                </a:lnTo>
                <a:lnTo>
                  <a:pt x="17804" y="13853"/>
                </a:lnTo>
                <a:lnTo>
                  <a:pt x="17646" y="13796"/>
                </a:lnTo>
                <a:lnTo>
                  <a:pt x="17499" y="13726"/>
                </a:lnTo>
                <a:lnTo>
                  <a:pt x="17341" y="13641"/>
                </a:lnTo>
                <a:lnTo>
                  <a:pt x="17216" y="13528"/>
                </a:lnTo>
                <a:lnTo>
                  <a:pt x="17103" y="13386"/>
                </a:lnTo>
                <a:lnTo>
                  <a:pt x="17024" y="13259"/>
                </a:lnTo>
                <a:lnTo>
                  <a:pt x="16934" y="13118"/>
                </a:lnTo>
                <a:lnTo>
                  <a:pt x="16889" y="12991"/>
                </a:lnTo>
                <a:lnTo>
                  <a:pt x="16889" y="12849"/>
                </a:lnTo>
                <a:lnTo>
                  <a:pt x="16889" y="12383"/>
                </a:lnTo>
                <a:lnTo>
                  <a:pt x="16889" y="11662"/>
                </a:lnTo>
                <a:lnTo>
                  <a:pt x="16889" y="10701"/>
                </a:lnTo>
                <a:lnTo>
                  <a:pt x="16889" y="9640"/>
                </a:lnTo>
                <a:lnTo>
                  <a:pt x="16889" y="8566"/>
                </a:lnTo>
                <a:lnTo>
                  <a:pt x="16889" y="7478"/>
                </a:lnTo>
                <a:lnTo>
                  <a:pt x="16889" y="6502"/>
                </a:lnTo>
                <a:lnTo>
                  <a:pt x="16889" y="5739"/>
                </a:lnTo>
                <a:lnTo>
                  <a:pt x="16674" y="5894"/>
                </a:lnTo>
                <a:lnTo>
                  <a:pt x="16414" y="6036"/>
                </a:lnTo>
                <a:lnTo>
                  <a:pt x="16154" y="6177"/>
                </a:lnTo>
                <a:lnTo>
                  <a:pt x="15849" y="6248"/>
                </a:lnTo>
                <a:lnTo>
                  <a:pt x="15544" y="6304"/>
                </a:lnTo>
                <a:lnTo>
                  <a:pt x="15217" y="6332"/>
                </a:lnTo>
                <a:lnTo>
                  <a:pt x="14866" y="6361"/>
                </a:lnTo>
                <a:lnTo>
                  <a:pt x="14550" y="6361"/>
                </a:lnTo>
                <a:lnTo>
                  <a:pt x="14200" y="6332"/>
                </a:lnTo>
                <a:lnTo>
                  <a:pt x="13850" y="6276"/>
                </a:lnTo>
                <a:lnTo>
                  <a:pt x="13522" y="6219"/>
                </a:lnTo>
                <a:lnTo>
                  <a:pt x="13206" y="6149"/>
                </a:lnTo>
                <a:lnTo>
                  <a:pt x="12901" y="6064"/>
                </a:lnTo>
                <a:lnTo>
                  <a:pt x="12618" y="5951"/>
                </a:lnTo>
                <a:lnTo>
                  <a:pt x="12358" y="5838"/>
                </a:lnTo>
                <a:lnTo>
                  <a:pt x="12121" y="5739"/>
                </a:lnTo>
                <a:lnTo>
                  <a:pt x="11941" y="5626"/>
                </a:lnTo>
                <a:lnTo>
                  <a:pt x="11794" y="5513"/>
                </a:lnTo>
                <a:lnTo>
                  <a:pt x="11658" y="5414"/>
                </a:lnTo>
                <a:lnTo>
                  <a:pt x="11556" y="5301"/>
                </a:lnTo>
                <a:lnTo>
                  <a:pt x="11466" y="5187"/>
                </a:lnTo>
                <a:lnTo>
                  <a:pt x="11398" y="5089"/>
                </a:lnTo>
                <a:lnTo>
                  <a:pt x="11376" y="4947"/>
                </a:lnTo>
                <a:lnTo>
                  <a:pt x="11353" y="4834"/>
                </a:lnTo>
                <a:lnTo>
                  <a:pt x="11353" y="4707"/>
                </a:lnTo>
                <a:lnTo>
                  <a:pt x="11376" y="4565"/>
                </a:lnTo>
                <a:lnTo>
                  <a:pt x="11443" y="4410"/>
                </a:lnTo>
                <a:lnTo>
                  <a:pt x="11511" y="4240"/>
                </a:lnTo>
                <a:lnTo>
                  <a:pt x="11703" y="3887"/>
                </a:lnTo>
                <a:lnTo>
                  <a:pt x="11986" y="3505"/>
                </a:lnTo>
                <a:lnTo>
                  <a:pt x="12144" y="3265"/>
                </a:lnTo>
                <a:lnTo>
                  <a:pt x="12246" y="3025"/>
                </a:lnTo>
                <a:lnTo>
                  <a:pt x="12336" y="2756"/>
                </a:lnTo>
                <a:lnTo>
                  <a:pt x="12404" y="2445"/>
                </a:lnTo>
                <a:lnTo>
                  <a:pt x="12438" y="2176"/>
                </a:lnTo>
                <a:lnTo>
                  <a:pt x="12438" y="1880"/>
                </a:lnTo>
                <a:lnTo>
                  <a:pt x="12404" y="1583"/>
                </a:lnTo>
                <a:lnTo>
                  <a:pt x="12336" y="1314"/>
                </a:lnTo>
                <a:lnTo>
                  <a:pt x="12246" y="1046"/>
                </a:lnTo>
                <a:lnTo>
                  <a:pt x="12099" y="791"/>
                </a:lnTo>
                <a:lnTo>
                  <a:pt x="12008" y="692"/>
                </a:lnTo>
                <a:lnTo>
                  <a:pt x="11918" y="579"/>
                </a:lnTo>
                <a:lnTo>
                  <a:pt x="11816" y="466"/>
                </a:lnTo>
                <a:lnTo>
                  <a:pt x="11703" y="381"/>
                </a:lnTo>
                <a:lnTo>
                  <a:pt x="11579" y="310"/>
                </a:lnTo>
                <a:lnTo>
                  <a:pt x="11443" y="226"/>
                </a:lnTo>
                <a:lnTo>
                  <a:pt x="11297" y="169"/>
                </a:lnTo>
                <a:lnTo>
                  <a:pt x="11138" y="113"/>
                </a:lnTo>
                <a:lnTo>
                  <a:pt x="10969" y="56"/>
                </a:lnTo>
                <a:lnTo>
                  <a:pt x="10800" y="28"/>
                </a:lnTo>
                <a:lnTo>
                  <a:pt x="10619" y="28"/>
                </a:lnTo>
                <a:lnTo>
                  <a:pt x="10404" y="28"/>
                </a:lnTo>
                <a:lnTo>
                  <a:pt x="10257" y="28"/>
                </a:lnTo>
                <a:lnTo>
                  <a:pt x="10076" y="56"/>
                </a:lnTo>
                <a:lnTo>
                  <a:pt x="9952" y="84"/>
                </a:lnTo>
                <a:lnTo>
                  <a:pt x="9794" y="141"/>
                </a:lnTo>
                <a:lnTo>
                  <a:pt x="9692" y="226"/>
                </a:lnTo>
                <a:lnTo>
                  <a:pt x="9557" y="282"/>
                </a:lnTo>
                <a:lnTo>
                  <a:pt x="9455" y="381"/>
                </a:lnTo>
                <a:lnTo>
                  <a:pt x="9365" y="466"/>
                </a:lnTo>
                <a:lnTo>
                  <a:pt x="9274" y="579"/>
                </a:lnTo>
                <a:lnTo>
                  <a:pt x="9184" y="692"/>
                </a:lnTo>
                <a:lnTo>
                  <a:pt x="9128" y="791"/>
                </a:lnTo>
                <a:lnTo>
                  <a:pt x="9060" y="932"/>
                </a:lnTo>
                <a:lnTo>
                  <a:pt x="8969" y="1201"/>
                </a:lnTo>
                <a:lnTo>
                  <a:pt x="8913" y="1498"/>
                </a:lnTo>
                <a:lnTo>
                  <a:pt x="8890" y="1795"/>
                </a:lnTo>
                <a:lnTo>
                  <a:pt x="8890" y="2120"/>
                </a:lnTo>
                <a:lnTo>
                  <a:pt x="8913" y="2445"/>
                </a:lnTo>
                <a:lnTo>
                  <a:pt x="8969" y="2756"/>
                </a:lnTo>
                <a:lnTo>
                  <a:pt x="9060" y="3081"/>
                </a:lnTo>
                <a:lnTo>
                  <a:pt x="9173" y="3378"/>
                </a:lnTo>
                <a:lnTo>
                  <a:pt x="9297" y="3647"/>
                </a:lnTo>
                <a:lnTo>
                  <a:pt x="9466" y="3887"/>
                </a:lnTo>
                <a:lnTo>
                  <a:pt x="9579" y="4085"/>
                </a:lnTo>
                <a:lnTo>
                  <a:pt x="9670" y="4269"/>
                </a:lnTo>
                <a:lnTo>
                  <a:pt x="9726" y="4467"/>
                </a:lnTo>
                <a:lnTo>
                  <a:pt x="9771" y="4650"/>
                </a:lnTo>
                <a:lnTo>
                  <a:pt x="9771" y="4834"/>
                </a:lnTo>
                <a:lnTo>
                  <a:pt x="9749" y="5032"/>
                </a:lnTo>
                <a:lnTo>
                  <a:pt x="9715" y="5216"/>
                </a:lnTo>
                <a:lnTo>
                  <a:pt x="9625" y="5385"/>
                </a:lnTo>
                <a:lnTo>
                  <a:pt x="9534" y="5513"/>
                </a:lnTo>
                <a:lnTo>
                  <a:pt x="9410" y="5626"/>
                </a:lnTo>
                <a:lnTo>
                  <a:pt x="9229" y="5710"/>
                </a:lnTo>
                <a:lnTo>
                  <a:pt x="9060" y="5767"/>
                </a:lnTo>
                <a:lnTo>
                  <a:pt x="8845" y="5767"/>
                </a:lnTo>
                <a:lnTo>
                  <a:pt x="8585" y="5739"/>
                </a:lnTo>
                <a:lnTo>
                  <a:pt x="8325" y="5654"/>
                </a:lnTo>
                <a:lnTo>
                  <a:pt x="8020" y="5513"/>
                </a:lnTo>
                <a:lnTo>
                  <a:pt x="7840" y="5442"/>
                </a:lnTo>
                <a:lnTo>
                  <a:pt x="7648" y="5385"/>
                </a:lnTo>
                <a:lnTo>
                  <a:pt x="7433" y="5329"/>
                </a:lnTo>
                <a:lnTo>
                  <a:pt x="7241" y="5301"/>
                </a:lnTo>
                <a:lnTo>
                  <a:pt x="6755" y="5301"/>
                </a:lnTo>
                <a:lnTo>
                  <a:pt x="6281" y="5329"/>
                </a:lnTo>
                <a:lnTo>
                  <a:pt x="5784" y="5385"/>
                </a:lnTo>
                <a:lnTo>
                  <a:pt x="5264" y="5498"/>
                </a:lnTo>
                <a:lnTo>
                  <a:pt x="4744" y="5597"/>
                </a:lnTo>
                <a:lnTo>
                  <a:pt x="4247" y="5739"/>
                </a:lnTo>
                <a:lnTo>
                  <a:pt x="4202" y="5894"/>
                </a:lnTo>
                <a:lnTo>
                  <a:pt x="4202" y="6191"/>
                </a:lnTo>
                <a:lnTo>
                  <a:pt x="4202" y="6545"/>
                </a:lnTo>
                <a:lnTo>
                  <a:pt x="4225" y="6954"/>
                </a:lnTo>
                <a:lnTo>
                  <a:pt x="4315" y="7930"/>
                </a:lnTo>
                <a:lnTo>
                  <a:pt x="4394" y="9018"/>
                </a:lnTo>
                <a:lnTo>
                  <a:pt x="4439" y="9570"/>
                </a:lnTo>
                <a:lnTo>
                  <a:pt x="4462" y="10107"/>
                </a:lnTo>
                <a:lnTo>
                  <a:pt x="4484" y="10630"/>
                </a:lnTo>
                <a:lnTo>
                  <a:pt x="4507" y="11082"/>
                </a:lnTo>
                <a:lnTo>
                  <a:pt x="4484" y="11520"/>
                </a:lnTo>
                <a:lnTo>
                  <a:pt x="4439" y="11874"/>
                </a:lnTo>
                <a:lnTo>
                  <a:pt x="4394" y="12029"/>
                </a:lnTo>
                <a:lnTo>
                  <a:pt x="4349" y="12171"/>
                </a:lnTo>
                <a:lnTo>
                  <a:pt x="4315" y="12284"/>
                </a:lnTo>
                <a:lnTo>
                  <a:pt x="4247" y="12354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19" name="Puzzle4"/>
          <p:cNvSpPr>
            <a:spLocks noEditPoints="1" noChangeArrowheads="1"/>
          </p:cNvSpPr>
          <p:nvPr/>
        </p:nvSpPr>
        <p:spPr bwMode="auto">
          <a:xfrm>
            <a:off x="3718741" y="3055785"/>
            <a:ext cx="974150" cy="1422845"/>
          </a:xfrm>
          <a:custGeom>
            <a:avLst/>
            <a:gdLst>
              <a:gd name="T0" fmla="*/ 8307 w 21600"/>
              <a:gd name="T1" fmla="*/ 11593 h 21600"/>
              <a:gd name="T2" fmla="*/ 453 w 21600"/>
              <a:gd name="T3" fmla="*/ 16938 h 21600"/>
              <a:gd name="T4" fmla="*/ 11500 w 21600"/>
              <a:gd name="T5" fmla="*/ 21600 h 21600"/>
              <a:gd name="T6" fmla="*/ 20920 w 21600"/>
              <a:gd name="T7" fmla="*/ 16751 h 21600"/>
              <a:gd name="T8" fmla="*/ 13972 w 21600"/>
              <a:gd name="T9" fmla="*/ 10888 h 21600"/>
              <a:gd name="T10" fmla="*/ 21033 w 21600"/>
              <a:gd name="T11" fmla="*/ 4716 h 21600"/>
              <a:gd name="T12" fmla="*/ 11102 w 21600"/>
              <a:gd name="T13" fmla="*/ 11 h 21600"/>
              <a:gd name="T14" fmla="*/ 453 w 21600"/>
              <a:gd name="T15" fmla="*/ 4716 h 21600"/>
              <a:gd name="T16" fmla="*/ 2076 w 21600"/>
              <a:gd name="T17" fmla="*/ 5664 h 21600"/>
              <a:gd name="T18" fmla="*/ 20203 w 21600"/>
              <a:gd name="T19" fmla="*/ 1598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3813" y="10590"/>
                </a:moveTo>
                <a:lnTo>
                  <a:pt x="3927" y="10513"/>
                </a:lnTo>
                <a:lnTo>
                  <a:pt x="4078" y="10425"/>
                </a:lnTo>
                <a:lnTo>
                  <a:pt x="4210" y="10359"/>
                </a:lnTo>
                <a:lnTo>
                  <a:pt x="4361" y="10315"/>
                </a:lnTo>
                <a:lnTo>
                  <a:pt x="4682" y="10237"/>
                </a:lnTo>
                <a:lnTo>
                  <a:pt x="5041" y="10193"/>
                </a:lnTo>
                <a:lnTo>
                  <a:pt x="5456" y="10171"/>
                </a:lnTo>
                <a:lnTo>
                  <a:pt x="5853" y="10193"/>
                </a:lnTo>
                <a:lnTo>
                  <a:pt x="6249" y="10260"/>
                </a:lnTo>
                <a:lnTo>
                  <a:pt x="6646" y="10337"/>
                </a:lnTo>
                <a:lnTo>
                  <a:pt x="7004" y="10469"/>
                </a:lnTo>
                <a:lnTo>
                  <a:pt x="7363" y="10612"/>
                </a:lnTo>
                <a:lnTo>
                  <a:pt x="7665" y="10788"/>
                </a:lnTo>
                <a:lnTo>
                  <a:pt x="7911" y="10998"/>
                </a:lnTo>
                <a:lnTo>
                  <a:pt x="8024" y="11097"/>
                </a:lnTo>
                <a:lnTo>
                  <a:pt x="8137" y="11207"/>
                </a:lnTo>
                <a:lnTo>
                  <a:pt x="8194" y="11340"/>
                </a:lnTo>
                <a:lnTo>
                  <a:pt x="8269" y="11461"/>
                </a:lnTo>
                <a:lnTo>
                  <a:pt x="8307" y="11593"/>
                </a:lnTo>
                <a:lnTo>
                  <a:pt x="8307" y="11714"/>
                </a:lnTo>
                <a:lnTo>
                  <a:pt x="8307" y="11868"/>
                </a:lnTo>
                <a:lnTo>
                  <a:pt x="8307" y="12012"/>
                </a:lnTo>
                <a:lnTo>
                  <a:pt x="8194" y="12265"/>
                </a:lnTo>
                <a:lnTo>
                  <a:pt x="8062" y="12519"/>
                </a:lnTo>
                <a:lnTo>
                  <a:pt x="7873" y="12706"/>
                </a:lnTo>
                <a:lnTo>
                  <a:pt x="7627" y="12904"/>
                </a:lnTo>
                <a:lnTo>
                  <a:pt x="7363" y="13048"/>
                </a:lnTo>
                <a:lnTo>
                  <a:pt x="7080" y="13180"/>
                </a:lnTo>
                <a:lnTo>
                  <a:pt x="6759" y="13257"/>
                </a:lnTo>
                <a:lnTo>
                  <a:pt x="6419" y="13345"/>
                </a:lnTo>
                <a:lnTo>
                  <a:pt x="6098" y="13389"/>
                </a:lnTo>
                <a:lnTo>
                  <a:pt x="5739" y="13389"/>
                </a:lnTo>
                <a:lnTo>
                  <a:pt x="5418" y="13389"/>
                </a:lnTo>
                <a:lnTo>
                  <a:pt x="5079" y="13345"/>
                </a:lnTo>
                <a:lnTo>
                  <a:pt x="4758" y="13301"/>
                </a:lnTo>
                <a:lnTo>
                  <a:pt x="4474" y="13213"/>
                </a:lnTo>
                <a:lnTo>
                  <a:pt x="4172" y="13114"/>
                </a:lnTo>
                <a:lnTo>
                  <a:pt x="3965" y="12982"/>
                </a:lnTo>
                <a:lnTo>
                  <a:pt x="3738" y="12838"/>
                </a:lnTo>
                <a:lnTo>
                  <a:pt x="3493" y="12706"/>
                </a:lnTo>
                <a:lnTo>
                  <a:pt x="3228" y="12607"/>
                </a:lnTo>
                <a:lnTo>
                  <a:pt x="2945" y="12519"/>
                </a:lnTo>
                <a:lnTo>
                  <a:pt x="2700" y="12431"/>
                </a:lnTo>
                <a:lnTo>
                  <a:pt x="2397" y="12375"/>
                </a:lnTo>
                <a:lnTo>
                  <a:pt x="2152" y="12331"/>
                </a:lnTo>
                <a:lnTo>
                  <a:pt x="1888" y="12309"/>
                </a:lnTo>
                <a:lnTo>
                  <a:pt x="1642" y="12309"/>
                </a:lnTo>
                <a:lnTo>
                  <a:pt x="1397" y="12331"/>
                </a:lnTo>
                <a:lnTo>
                  <a:pt x="1170" y="12397"/>
                </a:lnTo>
                <a:lnTo>
                  <a:pt x="962" y="12453"/>
                </a:lnTo>
                <a:lnTo>
                  <a:pt x="774" y="12563"/>
                </a:lnTo>
                <a:lnTo>
                  <a:pt x="623" y="12684"/>
                </a:lnTo>
                <a:lnTo>
                  <a:pt x="528" y="12838"/>
                </a:lnTo>
                <a:lnTo>
                  <a:pt x="453" y="13026"/>
                </a:lnTo>
                <a:lnTo>
                  <a:pt x="339" y="13477"/>
                </a:lnTo>
                <a:lnTo>
                  <a:pt x="226" y="13984"/>
                </a:lnTo>
                <a:lnTo>
                  <a:pt x="151" y="14535"/>
                </a:lnTo>
                <a:lnTo>
                  <a:pt x="113" y="15075"/>
                </a:lnTo>
                <a:lnTo>
                  <a:pt x="113" y="15626"/>
                </a:lnTo>
                <a:lnTo>
                  <a:pt x="151" y="16133"/>
                </a:lnTo>
                <a:lnTo>
                  <a:pt x="188" y="16376"/>
                </a:lnTo>
                <a:lnTo>
                  <a:pt x="264" y="16585"/>
                </a:lnTo>
                <a:lnTo>
                  <a:pt x="339" y="16773"/>
                </a:lnTo>
                <a:lnTo>
                  <a:pt x="453" y="16938"/>
                </a:lnTo>
                <a:lnTo>
                  <a:pt x="1095" y="16883"/>
                </a:lnTo>
                <a:lnTo>
                  <a:pt x="1963" y="16795"/>
                </a:lnTo>
                <a:lnTo>
                  <a:pt x="2945" y="16751"/>
                </a:lnTo>
                <a:lnTo>
                  <a:pt x="3965" y="16706"/>
                </a:lnTo>
                <a:lnTo>
                  <a:pt x="5022" y="16684"/>
                </a:lnTo>
                <a:lnTo>
                  <a:pt x="5947" y="16684"/>
                </a:lnTo>
                <a:lnTo>
                  <a:pt x="6759" y="16706"/>
                </a:lnTo>
                <a:lnTo>
                  <a:pt x="7363" y="16751"/>
                </a:lnTo>
                <a:lnTo>
                  <a:pt x="7948" y="16839"/>
                </a:lnTo>
                <a:lnTo>
                  <a:pt x="8458" y="16916"/>
                </a:lnTo>
                <a:lnTo>
                  <a:pt x="8893" y="17026"/>
                </a:lnTo>
                <a:lnTo>
                  <a:pt x="9289" y="17158"/>
                </a:lnTo>
                <a:lnTo>
                  <a:pt x="9572" y="17280"/>
                </a:lnTo>
                <a:lnTo>
                  <a:pt x="9799" y="17412"/>
                </a:lnTo>
                <a:lnTo>
                  <a:pt x="9969" y="17555"/>
                </a:lnTo>
                <a:lnTo>
                  <a:pt x="10120" y="17687"/>
                </a:lnTo>
                <a:lnTo>
                  <a:pt x="10158" y="17831"/>
                </a:lnTo>
                <a:lnTo>
                  <a:pt x="10195" y="17974"/>
                </a:lnTo>
                <a:lnTo>
                  <a:pt x="10158" y="18128"/>
                </a:lnTo>
                <a:lnTo>
                  <a:pt x="10082" y="18271"/>
                </a:lnTo>
                <a:lnTo>
                  <a:pt x="9969" y="18426"/>
                </a:lnTo>
                <a:lnTo>
                  <a:pt x="9837" y="18569"/>
                </a:lnTo>
                <a:lnTo>
                  <a:pt x="9648" y="18701"/>
                </a:lnTo>
                <a:lnTo>
                  <a:pt x="9440" y="18822"/>
                </a:lnTo>
                <a:lnTo>
                  <a:pt x="9213" y="18999"/>
                </a:lnTo>
                <a:lnTo>
                  <a:pt x="9044" y="19186"/>
                </a:lnTo>
                <a:lnTo>
                  <a:pt x="8893" y="19395"/>
                </a:lnTo>
                <a:lnTo>
                  <a:pt x="8817" y="19627"/>
                </a:lnTo>
                <a:lnTo>
                  <a:pt x="8779" y="19858"/>
                </a:lnTo>
                <a:lnTo>
                  <a:pt x="8779" y="20112"/>
                </a:lnTo>
                <a:lnTo>
                  <a:pt x="8855" y="20354"/>
                </a:lnTo>
                <a:lnTo>
                  <a:pt x="8968" y="20586"/>
                </a:lnTo>
                <a:lnTo>
                  <a:pt x="9138" y="20817"/>
                </a:lnTo>
                <a:lnTo>
                  <a:pt x="9365" y="21026"/>
                </a:lnTo>
                <a:lnTo>
                  <a:pt x="9610" y="21192"/>
                </a:lnTo>
                <a:lnTo>
                  <a:pt x="9950" y="21368"/>
                </a:lnTo>
                <a:lnTo>
                  <a:pt x="10120" y="21445"/>
                </a:lnTo>
                <a:lnTo>
                  <a:pt x="10346" y="21511"/>
                </a:lnTo>
                <a:lnTo>
                  <a:pt x="10516" y="21555"/>
                </a:lnTo>
                <a:lnTo>
                  <a:pt x="10743" y="21600"/>
                </a:lnTo>
                <a:lnTo>
                  <a:pt x="10988" y="21644"/>
                </a:lnTo>
                <a:lnTo>
                  <a:pt x="11215" y="21666"/>
                </a:lnTo>
                <a:lnTo>
                  <a:pt x="11498" y="21666"/>
                </a:lnTo>
                <a:lnTo>
                  <a:pt x="11762" y="21666"/>
                </a:lnTo>
                <a:lnTo>
                  <a:pt x="12253" y="21644"/>
                </a:lnTo>
                <a:lnTo>
                  <a:pt x="12763" y="21577"/>
                </a:lnTo>
                <a:lnTo>
                  <a:pt x="13197" y="21467"/>
                </a:lnTo>
                <a:lnTo>
                  <a:pt x="13556" y="21346"/>
                </a:lnTo>
                <a:lnTo>
                  <a:pt x="13896" y="21192"/>
                </a:lnTo>
                <a:lnTo>
                  <a:pt x="14179" y="21026"/>
                </a:lnTo>
                <a:lnTo>
                  <a:pt x="14444" y="20839"/>
                </a:lnTo>
                <a:lnTo>
                  <a:pt x="14576" y="20641"/>
                </a:lnTo>
                <a:lnTo>
                  <a:pt x="14727" y="20431"/>
                </a:lnTo>
                <a:lnTo>
                  <a:pt x="14765" y="20200"/>
                </a:lnTo>
                <a:lnTo>
                  <a:pt x="14802" y="19991"/>
                </a:lnTo>
                <a:lnTo>
                  <a:pt x="14727" y="19759"/>
                </a:lnTo>
                <a:lnTo>
                  <a:pt x="14613" y="19550"/>
                </a:lnTo>
                <a:lnTo>
                  <a:pt x="14444" y="19307"/>
                </a:lnTo>
                <a:lnTo>
                  <a:pt x="14217" y="19098"/>
                </a:lnTo>
                <a:lnTo>
                  <a:pt x="13934" y="18911"/>
                </a:lnTo>
                <a:lnTo>
                  <a:pt x="13669" y="18745"/>
                </a:lnTo>
                <a:lnTo>
                  <a:pt x="13462" y="18547"/>
                </a:lnTo>
                <a:lnTo>
                  <a:pt x="13311" y="18337"/>
                </a:lnTo>
                <a:lnTo>
                  <a:pt x="13197" y="18150"/>
                </a:lnTo>
                <a:lnTo>
                  <a:pt x="13122" y="17941"/>
                </a:lnTo>
                <a:lnTo>
                  <a:pt x="13122" y="17720"/>
                </a:lnTo>
                <a:lnTo>
                  <a:pt x="13122" y="17533"/>
                </a:lnTo>
                <a:lnTo>
                  <a:pt x="13197" y="17346"/>
                </a:lnTo>
                <a:lnTo>
                  <a:pt x="13273" y="17158"/>
                </a:lnTo>
                <a:lnTo>
                  <a:pt x="13386" y="16982"/>
                </a:lnTo>
                <a:lnTo>
                  <a:pt x="13537" y="16839"/>
                </a:lnTo>
                <a:lnTo>
                  <a:pt x="13707" y="16706"/>
                </a:lnTo>
                <a:lnTo>
                  <a:pt x="13896" y="16607"/>
                </a:lnTo>
                <a:lnTo>
                  <a:pt x="14104" y="16519"/>
                </a:lnTo>
                <a:lnTo>
                  <a:pt x="14330" y="16453"/>
                </a:lnTo>
                <a:lnTo>
                  <a:pt x="14538" y="16431"/>
                </a:lnTo>
                <a:lnTo>
                  <a:pt x="14897" y="16453"/>
                </a:lnTo>
                <a:lnTo>
                  <a:pt x="15406" y="16497"/>
                </a:lnTo>
                <a:lnTo>
                  <a:pt x="16105" y="16541"/>
                </a:lnTo>
                <a:lnTo>
                  <a:pt x="16898" y="16607"/>
                </a:lnTo>
                <a:lnTo>
                  <a:pt x="17804" y="16651"/>
                </a:lnTo>
                <a:lnTo>
                  <a:pt x="18786" y="16684"/>
                </a:lnTo>
                <a:lnTo>
                  <a:pt x="19844" y="16728"/>
                </a:lnTo>
                <a:lnTo>
                  <a:pt x="20920" y="16751"/>
                </a:lnTo>
                <a:lnTo>
                  <a:pt x="21109" y="16497"/>
                </a:lnTo>
                <a:lnTo>
                  <a:pt x="21241" y="16222"/>
                </a:lnTo>
                <a:lnTo>
                  <a:pt x="21392" y="15946"/>
                </a:lnTo>
                <a:lnTo>
                  <a:pt x="21467" y="15648"/>
                </a:lnTo>
                <a:lnTo>
                  <a:pt x="21543" y="15351"/>
                </a:lnTo>
                <a:lnTo>
                  <a:pt x="21618" y="15042"/>
                </a:lnTo>
                <a:lnTo>
                  <a:pt x="21618" y="14745"/>
                </a:lnTo>
                <a:lnTo>
                  <a:pt x="21618" y="14447"/>
                </a:lnTo>
                <a:lnTo>
                  <a:pt x="21618" y="14150"/>
                </a:lnTo>
                <a:lnTo>
                  <a:pt x="21581" y="13852"/>
                </a:lnTo>
                <a:lnTo>
                  <a:pt x="21505" y="13577"/>
                </a:lnTo>
                <a:lnTo>
                  <a:pt x="21430" y="13301"/>
                </a:lnTo>
                <a:lnTo>
                  <a:pt x="21354" y="13048"/>
                </a:lnTo>
                <a:lnTo>
                  <a:pt x="21241" y="12816"/>
                </a:lnTo>
                <a:lnTo>
                  <a:pt x="21146" y="12607"/>
                </a:lnTo>
                <a:lnTo>
                  <a:pt x="21033" y="12431"/>
                </a:lnTo>
                <a:lnTo>
                  <a:pt x="20920" y="12265"/>
                </a:lnTo>
                <a:lnTo>
                  <a:pt x="20769" y="12144"/>
                </a:lnTo>
                <a:lnTo>
                  <a:pt x="20637" y="12034"/>
                </a:lnTo>
                <a:lnTo>
                  <a:pt x="20486" y="11946"/>
                </a:lnTo>
                <a:lnTo>
                  <a:pt x="20297" y="11891"/>
                </a:lnTo>
                <a:lnTo>
                  <a:pt x="20165" y="11846"/>
                </a:lnTo>
                <a:lnTo>
                  <a:pt x="19976" y="11824"/>
                </a:lnTo>
                <a:lnTo>
                  <a:pt x="19806" y="11802"/>
                </a:lnTo>
                <a:lnTo>
                  <a:pt x="19390" y="11824"/>
                </a:lnTo>
                <a:lnTo>
                  <a:pt x="18956" y="11891"/>
                </a:lnTo>
                <a:lnTo>
                  <a:pt x="18503" y="11968"/>
                </a:lnTo>
                <a:lnTo>
                  <a:pt x="17993" y="12078"/>
                </a:lnTo>
                <a:lnTo>
                  <a:pt x="17653" y="12144"/>
                </a:lnTo>
                <a:lnTo>
                  <a:pt x="17332" y="12199"/>
                </a:lnTo>
                <a:lnTo>
                  <a:pt x="17049" y="12221"/>
                </a:lnTo>
                <a:lnTo>
                  <a:pt x="16747" y="12243"/>
                </a:lnTo>
                <a:lnTo>
                  <a:pt x="16464" y="12243"/>
                </a:lnTo>
                <a:lnTo>
                  <a:pt x="16218" y="12243"/>
                </a:lnTo>
                <a:lnTo>
                  <a:pt x="15992" y="12221"/>
                </a:lnTo>
                <a:lnTo>
                  <a:pt x="15746" y="12199"/>
                </a:lnTo>
                <a:lnTo>
                  <a:pt x="15520" y="12155"/>
                </a:lnTo>
                <a:lnTo>
                  <a:pt x="15350" y="12122"/>
                </a:lnTo>
                <a:lnTo>
                  <a:pt x="15161" y="12056"/>
                </a:lnTo>
                <a:lnTo>
                  <a:pt x="14972" y="11990"/>
                </a:lnTo>
                <a:lnTo>
                  <a:pt x="14689" y="11846"/>
                </a:lnTo>
                <a:lnTo>
                  <a:pt x="14444" y="11670"/>
                </a:lnTo>
                <a:lnTo>
                  <a:pt x="14255" y="11483"/>
                </a:lnTo>
                <a:lnTo>
                  <a:pt x="14104" y="11295"/>
                </a:lnTo>
                <a:lnTo>
                  <a:pt x="14028" y="11086"/>
                </a:lnTo>
                <a:lnTo>
                  <a:pt x="13972" y="10888"/>
                </a:lnTo>
                <a:lnTo>
                  <a:pt x="13972" y="10700"/>
                </a:lnTo>
                <a:lnTo>
                  <a:pt x="14009" y="10513"/>
                </a:lnTo>
                <a:lnTo>
                  <a:pt x="14066" y="10359"/>
                </a:lnTo>
                <a:lnTo>
                  <a:pt x="14179" y="10215"/>
                </a:lnTo>
                <a:lnTo>
                  <a:pt x="14406" y="10006"/>
                </a:lnTo>
                <a:lnTo>
                  <a:pt x="14651" y="9830"/>
                </a:lnTo>
                <a:lnTo>
                  <a:pt x="14878" y="9686"/>
                </a:lnTo>
                <a:lnTo>
                  <a:pt x="15123" y="9554"/>
                </a:lnTo>
                <a:lnTo>
                  <a:pt x="15350" y="9477"/>
                </a:lnTo>
                <a:lnTo>
                  <a:pt x="15558" y="9411"/>
                </a:lnTo>
                <a:lnTo>
                  <a:pt x="15803" y="9345"/>
                </a:lnTo>
                <a:lnTo>
                  <a:pt x="16030" y="9323"/>
                </a:lnTo>
                <a:lnTo>
                  <a:pt x="16256" y="9301"/>
                </a:lnTo>
                <a:lnTo>
                  <a:pt x="16464" y="9323"/>
                </a:lnTo>
                <a:lnTo>
                  <a:pt x="16690" y="9345"/>
                </a:lnTo>
                <a:lnTo>
                  <a:pt x="16898" y="9367"/>
                </a:lnTo>
                <a:lnTo>
                  <a:pt x="17332" y="9477"/>
                </a:lnTo>
                <a:lnTo>
                  <a:pt x="17767" y="9598"/>
                </a:lnTo>
                <a:lnTo>
                  <a:pt x="18163" y="9731"/>
                </a:lnTo>
                <a:lnTo>
                  <a:pt x="18597" y="9874"/>
                </a:lnTo>
                <a:lnTo>
                  <a:pt x="18994" y="10006"/>
                </a:lnTo>
                <a:lnTo>
                  <a:pt x="19428" y="10083"/>
                </a:lnTo>
                <a:lnTo>
                  <a:pt x="19617" y="10127"/>
                </a:lnTo>
                <a:lnTo>
                  <a:pt x="19844" y="10149"/>
                </a:lnTo>
                <a:lnTo>
                  <a:pt x="20013" y="10149"/>
                </a:lnTo>
                <a:lnTo>
                  <a:pt x="20240" y="10127"/>
                </a:lnTo>
                <a:lnTo>
                  <a:pt x="20410" y="10105"/>
                </a:lnTo>
                <a:lnTo>
                  <a:pt x="20637" y="10061"/>
                </a:lnTo>
                <a:lnTo>
                  <a:pt x="20844" y="9984"/>
                </a:lnTo>
                <a:lnTo>
                  <a:pt x="21033" y="9896"/>
                </a:lnTo>
                <a:lnTo>
                  <a:pt x="21146" y="9830"/>
                </a:lnTo>
                <a:lnTo>
                  <a:pt x="21203" y="9753"/>
                </a:lnTo>
                <a:lnTo>
                  <a:pt x="21279" y="9642"/>
                </a:lnTo>
                <a:lnTo>
                  <a:pt x="21354" y="9521"/>
                </a:lnTo>
                <a:lnTo>
                  <a:pt x="21430" y="9246"/>
                </a:lnTo>
                <a:lnTo>
                  <a:pt x="21430" y="8904"/>
                </a:lnTo>
                <a:lnTo>
                  <a:pt x="21430" y="8540"/>
                </a:lnTo>
                <a:lnTo>
                  <a:pt x="21392" y="8144"/>
                </a:lnTo>
                <a:lnTo>
                  <a:pt x="21354" y="7714"/>
                </a:lnTo>
                <a:lnTo>
                  <a:pt x="21279" y="7295"/>
                </a:lnTo>
                <a:lnTo>
                  <a:pt x="21146" y="6446"/>
                </a:lnTo>
                <a:lnTo>
                  <a:pt x="20995" y="5686"/>
                </a:lnTo>
                <a:lnTo>
                  <a:pt x="20958" y="5366"/>
                </a:lnTo>
                <a:lnTo>
                  <a:pt x="20958" y="5091"/>
                </a:lnTo>
                <a:lnTo>
                  <a:pt x="20958" y="4860"/>
                </a:lnTo>
                <a:lnTo>
                  <a:pt x="21033" y="4716"/>
                </a:lnTo>
                <a:lnTo>
                  <a:pt x="20637" y="4860"/>
                </a:lnTo>
                <a:lnTo>
                  <a:pt x="20127" y="4992"/>
                </a:lnTo>
                <a:lnTo>
                  <a:pt x="19617" y="5069"/>
                </a:lnTo>
                <a:lnTo>
                  <a:pt x="19032" y="5157"/>
                </a:lnTo>
                <a:lnTo>
                  <a:pt x="18465" y="5201"/>
                </a:lnTo>
                <a:lnTo>
                  <a:pt x="17842" y="5245"/>
                </a:lnTo>
                <a:lnTo>
                  <a:pt x="17219" y="5267"/>
                </a:lnTo>
                <a:lnTo>
                  <a:pt x="16615" y="5267"/>
                </a:lnTo>
                <a:lnTo>
                  <a:pt x="15992" y="5245"/>
                </a:lnTo>
                <a:lnTo>
                  <a:pt x="15369" y="5201"/>
                </a:lnTo>
                <a:lnTo>
                  <a:pt x="14840" y="5157"/>
                </a:lnTo>
                <a:lnTo>
                  <a:pt x="14293" y="5091"/>
                </a:lnTo>
                <a:lnTo>
                  <a:pt x="13783" y="5014"/>
                </a:lnTo>
                <a:lnTo>
                  <a:pt x="13386" y="4926"/>
                </a:lnTo>
                <a:lnTo>
                  <a:pt x="13027" y="4815"/>
                </a:lnTo>
                <a:lnTo>
                  <a:pt x="12725" y="4716"/>
                </a:lnTo>
                <a:lnTo>
                  <a:pt x="12480" y="4606"/>
                </a:lnTo>
                <a:lnTo>
                  <a:pt x="12291" y="4496"/>
                </a:lnTo>
                <a:lnTo>
                  <a:pt x="12197" y="4397"/>
                </a:lnTo>
                <a:lnTo>
                  <a:pt x="12083" y="4286"/>
                </a:lnTo>
                <a:lnTo>
                  <a:pt x="12046" y="4187"/>
                </a:lnTo>
                <a:lnTo>
                  <a:pt x="12008" y="4077"/>
                </a:lnTo>
                <a:lnTo>
                  <a:pt x="12046" y="3967"/>
                </a:lnTo>
                <a:lnTo>
                  <a:pt x="12121" y="3868"/>
                </a:lnTo>
                <a:lnTo>
                  <a:pt x="12197" y="3735"/>
                </a:lnTo>
                <a:lnTo>
                  <a:pt x="12291" y="3614"/>
                </a:lnTo>
                <a:lnTo>
                  <a:pt x="12442" y="3482"/>
                </a:lnTo>
                <a:lnTo>
                  <a:pt x="12631" y="3361"/>
                </a:lnTo>
                <a:lnTo>
                  <a:pt x="13065" y="3085"/>
                </a:lnTo>
                <a:lnTo>
                  <a:pt x="13537" y="2766"/>
                </a:lnTo>
                <a:lnTo>
                  <a:pt x="13783" y="2578"/>
                </a:lnTo>
                <a:lnTo>
                  <a:pt x="13934" y="2380"/>
                </a:lnTo>
                <a:lnTo>
                  <a:pt x="14028" y="2171"/>
                </a:lnTo>
                <a:lnTo>
                  <a:pt x="14104" y="1961"/>
                </a:lnTo>
                <a:lnTo>
                  <a:pt x="14104" y="1730"/>
                </a:lnTo>
                <a:lnTo>
                  <a:pt x="14066" y="1498"/>
                </a:lnTo>
                <a:lnTo>
                  <a:pt x="13972" y="1267"/>
                </a:lnTo>
                <a:lnTo>
                  <a:pt x="13820" y="1057"/>
                </a:lnTo>
                <a:lnTo>
                  <a:pt x="13594" y="837"/>
                </a:lnTo>
                <a:lnTo>
                  <a:pt x="13386" y="628"/>
                </a:lnTo>
                <a:lnTo>
                  <a:pt x="13103" y="462"/>
                </a:lnTo>
                <a:lnTo>
                  <a:pt x="12763" y="308"/>
                </a:lnTo>
                <a:lnTo>
                  <a:pt x="12404" y="187"/>
                </a:lnTo>
                <a:lnTo>
                  <a:pt x="12008" y="77"/>
                </a:lnTo>
                <a:lnTo>
                  <a:pt x="11574" y="33"/>
                </a:lnTo>
                <a:lnTo>
                  <a:pt x="11102" y="11"/>
                </a:lnTo>
                <a:lnTo>
                  <a:pt x="10667" y="11"/>
                </a:lnTo>
                <a:lnTo>
                  <a:pt x="10233" y="77"/>
                </a:lnTo>
                <a:lnTo>
                  <a:pt x="9837" y="187"/>
                </a:lnTo>
                <a:lnTo>
                  <a:pt x="9440" y="286"/>
                </a:lnTo>
                <a:lnTo>
                  <a:pt x="9062" y="462"/>
                </a:lnTo>
                <a:lnTo>
                  <a:pt x="8741" y="628"/>
                </a:lnTo>
                <a:lnTo>
                  <a:pt x="8458" y="815"/>
                </a:lnTo>
                <a:lnTo>
                  <a:pt x="8232" y="1035"/>
                </a:lnTo>
                <a:lnTo>
                  <a:pt x="8062" y="1245"/>
                </a:lnTo>
                <a:lnTo>
                  <a:pt x="7911" y="1476"/>
                </a:lnTo>
                <a:lnTo>
                  <a:pt x="7835" y="1708"/>
                </a:lnTo>
                <a:lnTo>
                  <a:pt x="7797" y="1961"/>
                </a:lnTo>
                <a:lnTo>
                  <a:pt x="7835" y="2193"/>
                </a:lnTo>
                <a:lnTo>
                  <a:pt x="7948" y="2402"/>
                </a:lnTo>
                <a:lnTo>
                  <a:pt x="8062" y="2534"/>
                </a:lnTo>
                <a:lnTo>
                  <a:pt x="8175" y="2644"/>
                </a:lnTo>
                <a:lnTo>
                  <a:pt x="8269" y="2744"/>
                </a:lnTo>
                <a:lnTo>
                  <a:pt x="8420" y="2832"/>
                </a:lnTo>
                <a:lnTo>
                  <a:pt x="8704" y="3019"/>
                </a:lnTo>
                <a:lnTo>
                  <a:pt x="8968" y="3206"/>
                </a:lnTo>
                <a:lnTo>
                  <a:pt x="9138" y="3405"/>
                </a:lnTo>
                <a:lnTo>
                  <a:pt x="9327" y="3570"/>
                </a:lnTo>
                <a:lnTo>
                  <a:pt x="9440" y="3735"/>
                </a:lnTo>
                <a:lnTo>
                  <a:pt x="9516" y="3890"/>
                </a:lnTo>
                <a:lnTo>
                  <a:pt x="9534" y="4033"/>
                </a:lnTo>
                <a:lnTo>
                  <a:pt x="9534" y="4165"/>
                </a:lnTo>
                <a:lnTo>
                  <a:pt x="9516" y="4286"/>
                </a:lnTo>
                <a:lnTo>
                  <a:pt x="9440" y="4397"/>
                </a:lnTo>
                <a:lnTo>
                  <a:pt x="9327" y="4496"/>
                </a:lnTo>
                <a:lnTo>
                  <a:pt x="9176" y="4562"/>
                </a:lnTo>
                <a:lnTo>
                  <a:pt x="9006" y="4628"/>
                </a:lnTo>
                <a:lnTo>
                  <a:pt x="8779" y="4694"/>
                </a:lnTo>
                <a:lnTo>
                  <a:pt x="8534" y="4716"/>
                </a:lnTo>
                <a:lnTo>
                  <a:pt x="8232" y="4716"/>
                </a:lnTo>
                <a:lnTo>
                  <a:pt x="7118" y="4738"/>
                </a:lnTo>
                <a:lnTo>
                  <a:pt x="5947" y="4771"/>
                </a:lnTo>
                <a:lnTo>
                  <a:pt x="4795" y="4815"/>
                </a:lnTo>
                <a:lnTo>
                  <a:pt x="3681" y="4860"/>
                </a:lnTo>
                <a:lnTo>
                  <a:pt x="2662" y="4882"/>
                </a:lnTo>
                <a:lnTo>
                  <a:pt x="1755" y="4882"/>
                </a:lnTo>
                <a:lnTo>
                  <a:pt x="1359" y="4860"/>
                </a:lnTo>
                <a:lnTo>
                  <a:pt x="981" y="4837"/>
                </a:lnTo>
                <a:lnTo>
                  <a:pt x="698" y="4771"/>
                </a:lnTo>
                <a:lnTo>
                  <a:pt x="453" y="4716"/>
                </a:lnTo>
                <a:lnTo>
                  <a:pt x="453" y="5322"/>
                </a:lnTo>
                <a:lnTo>
                  <a:pt x="453" y="6083"/>
                </a:lnTo>
                <a:lnTo>
                  <a:pt x="453" y="6909"/>
                </a:lnTo>
                <a:lnTo>
                  <a:pt x="453" y="7780"/>
                </a:lnTo>
                <a:lnTo>
                  <a:pt x="453" y="8606"/>
                </a:lnTo>
                <a:lnTo>
                  <a:pt x="453" y="9345"/>
                </a:lnTo>
                <a:lnTo>
                  <a:pt x="453" y="9918"/>
                </a:lnTo>
                <a:lnTo>
                  <a:pt x="453" y="10282"/>
                </a:lnTo>
                <a:lnTo>
                  <a:pt x="490" y="10381"/>
                </a:lnTo>
                <a:lnTo>
                  <a:pt x="547" y="10491"/>
                </a:lnTo>
                <a:lnTo>
                  <a:pt x="660" y="10590"/>
                </a:lnTo>
                <a:lnTo>
                  <a:pt x="811" y="10700"/>
                </a:lnTo>
                <a:lnTo>
                  <a:pt x="981" y="10811"/>
                </a:lnTo>
                <a:lnTo>
                  <a:pt x="1208" y="10888"/>
                </a:lnTo>
                <a:lnTo>
                  <a:pt x="1453" y="10954"/>
                </a:lnTo>
                <a:lnTo>
                  <a:pt x="1718" y="11020"/>
                </a:lnTo>
                <a:lnTo>
                  <a:pt x="1963" y="11064"/>
                </a:lnTo>
                <a:lnTo>
                  <a:pt x="2265" y="11086"/>
                </a:lnTo>
                <a:lnTo>
                  <a:pt x="2548" y="11064"/>
                </a:lnTo>
                <a:lnTo>
                  <a:pt x="2794" y="11042"/>
                </a:lnTo>
                <a:lnTo>
                  <a:pt x="3096" y="10976"/>
                </a:lnTo>
                <a:lnTo>
                  <a:pt x="3341" y="10888"/>
                </a:lnTo>
                <a:lnTo>
                  <a:pt x="3606" y="10766"/>
                </a:lnTo>
                <a:lnTo>
                  <a:pt x="3813" y="10590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>
        <p:nvSpPr>
          <p:cNvPr id="20" name="Puzzle1"/>
          <p:cNvSpPr>
            <a:spLocks noEditPoints="1" noChangeArrowheads="1"/>
          </p:cNvSpPr>
          <p:nvPr/>
        </p:nvSpPr>
        <p:spPr bwMode="auto">
          <a:xfrm>
            <a:off x="3384331" y="2548951"/>
            <a:ext cx="1635699" cy="848218"/>
          </a:xfrm>
          <a:custGeom>
            <a:avLst/>
            <a:gdLst>
              <a:gd name="T0" fmla="*/ 16740 w 21600"/>
              <a:gd name="T1" fmla="*/ 21078 h 21600"/>
              <a:gd name="T2" fmla="*/ 16976 w 21600"/>
              <a:gd name="T3" fmla="*/ 521 h 21600"/>
              <a:gd name="T4" fmla="*/ 4725 w 21600"/>
              <a:gd name="T5" fmla="*/ 856 h 21600"/>
              <a:gd name="T6" fmla="*/ 5040 w 21600"/>
              <a:gd name="T7" fmla="*/ 21004 h 21600"/>
              <a:gd name="T8" fmla="*/ 10811 w 21600"/>
              <a:gd name="T9" fmla="*/ 12885 h 21600"/>
              <a:gd name="T10" fmla="*/ 10845 w 21600"/>
              <a:gd name="T11" fmla="*/ 8714 h 21600"/>
              <a:gd name="T12" fmla="*/ 21600 w 21600"/>
              <a:gd name="T13" fmla="*/ 10000 h 21600"/>
              <a:gd name="T14" fmla="*/ 56 w 21600"/>
              <a:gd name="T15" fmla="*/ 10000 h 21600"/>
              <a:gd name="T16" fmla="*/ 6086 w 21600"/>
              <a:gd name="T17" fmla="*/ 2569 h 21600"/>
              <a:gd name="T18" fmla="*/ 16132 w 21600"/>
              <a:gd name="T19" fmla="*/ 19552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9360" y="20836"/>
                </a:moveTo>
                <a:lnTo>
                  <a:pt x="9528" y="20836"/>
                </a:lnTo>
                <a:lnTo>
                  <a:pt x="9686" y="20762"/>
                </a:lnTo>
                <a:lnTo>
                  <a:pt x="9810" y="20687"/>
                </a:lnTo>
                <a:lnTo>
                  <a:pt x="9922" y="20575"/>
                </a:lnTo>
                <a:lnTo>
                  <a:pt x="10012" y="20426"/>
                </a:lnTo>
                <a:lnTo>
                  <a:pt x="10068" y="20296"/>
                </a:lnTo>
                <a:lnTo>
                  <a:pt x="10113" y="20110"/>
                </a:lnTo>
                <a:lnTo>
                  <a:pt x="10136" y="19905"/>
                </a:lnTo>
                <a:lnTo>
                  <a:pt x="10136" y="19682"/>
                </a:lnTo>
                <a:lnTo>
                  <a:pt x="10113" y="19440"/>
                </a:lnTo>
                <a:lnTo>
                  <a:pt x="10068" y="19142"/>
                </a:lnTo>
                <a:lnTo>
                  <a:pt x="10012" y="18900"/>
                </a:lnTo>
                <a:lnTo>
                  <a:pt x="9900" y="18620"/>
                </a:lnTo>
                <a:lnTo>
                  <a:pt x="9787" y="18285"/>
                </a:lnTo>
                <a:lnTo>
                  <a:pt x="9641" y="17968"/>
                </a:lnTo>
                <a:lnTo>
                  <a:pt x="9472" y="17652"/>
                </a:lnTo>
                <a:lnTo>
                  <a:pt x="9382" y="17466"/>
                </a:lnTo>
                <a:lnTo>
                  <a:pt x="9315" y="17298"/>
                </a:lnTo>
                <a:lnTo>
                  <a:pt x="9258" y="17112"/>
                </a:lnTo>
                <a:lnTo>
                  <a:pt x="9191" y="16926"/>
                </a:lnTo>
                <a:lnTo>
                  <a:pt x="9123" y="16535"/>
                </a:lnTo>
                <a:lnTo>
                  <a:pt x="9101" y="16144"/>
                </a:lnTo>
                <a:lnTo>
                  <a:pt x="9101" y="15753"/>
                </a:lnTo>
                <a:lnTo>
                  <a:pt x="9168" y="15362"/>
                </a:lnTo>
                <a:lnTo>
                  <a:pt x="9236" y="14971"/>
                </a:lnTo>
                <a:lnTo>
                  <a:pt x="9360" y="14580"/>
                </a:lnTo>
                <a:lnTo>
                  <a:pt x="9495" y="14244"/>
                </a:lnTo>
                <a:lnTo>
                  <a:pt x="9663" y="13891"/>
                </a:lnTo>
                <a:lnTo>
                  <a:pt x="9855" y="13611"/>
                </a:lnTo>
                <a:lnTo>
                  <a:pt x="10068" y="13351"/>
                </a:lnTo>
                <a:lnTo>
                  <a:pt x="10293" y="13146"/>
                </a:lnTo>
                <a:lnTo>
                  <a:pt x="10552" y="12997"/>
                </a:lnTo>
                <a:lnTo>
                  <a:pt x="10811" y="12885"/>
                </a:lnTo>
                <a:lnTo>
                  <a:pt x="11069" y="12866"/>
                </a:lnTo>
                <a:lnTo>
                  <a:pt x="11351" y="12885"/>
                </a:lnTo>
                <a:lnTo>
                  <a:pt x="11610" y="12997"/>
                </a:lnTo>
                <a:lnTo>
                  <a:pt x="11846" y="13183"/>
                </a:lnTo>
                <a:lnTo>
                  <a:pt x="12060" y="13388"/>
                </a:lnTo>
                <a:lnTo>
                  <a:pt x="12251" y="13648"/>
                </a:lnTo>
                <a:lnTo>
                  <a:pt x="12419" y="13928"/>
                </a:lnTo>
                <a:lnTo>
                  <a:pt x="12555" y="14244"/>
                </a:lnTo>
                <a:lnTo>
                  <a:pt x="12690" y="14617"/>
                </a:lnTo>
                <a:lnTo>
                  <a:pt x="12768" y="15008"/>
                </a:lnTo>
                <a:lnTo>
                  <a:pt x="12836" y="15399"/>
                </a:lnTo>
                <a:lnTo>
                  <a:pt x="12858" y="15753"/>
                </a:lnTo>
                <a:lnTo>
                  <a:pt x="12858" y="16144"/>
                </a:lnTo>
                <a:lnTo>
                  <a:pt x="12813" y="16535"/>
                </a:lnTo>
                <a:lnTo>
                  <a:pt x="12746" y="16888"/>
                </a:lnTo>
                <a:lnTo>
                  <a:pt x="12667" y="17224"/>
                </a:lnTo>
                <a:lnTo>
                  <a:pt x="12510" y="17503"/>
                </a:lnTo>
                <a:lnTo>
                  <a:pt x="12228" y="18043"/>
                </a:lnTo>
                <a:lnTo>
                  <a:pt x="11970" y="18546"/>
                </a:lnTo>
                <a:lnTo>
                  <a:pt x="11868" y="18751"/>
                </a:lnTo>
                <a:lnTo>
                  <a:pt x="11778" y="18974"/>
                </a:lnTo>
                <a:lnTo>
                  <a:pt x="11711" y="19179"/>
                </a:lnTo>
                <a:lnTo>
                  <a:pt x="11666" y="19365"/>
                </a:lnTo>
                <a:lnTo>
                  <a:pt x="11632" y="19570"/>
                </a:lnTo>
                <a:lnTo>
                  <a:pt x="11632" y="19756"/>
                </a:lnTo>
                <a:lnTo>
                  <a:pt x="11632" y="19942"/>
                </a:lnTo>
                <a:lnTo>
                  <a:pt x="11643" y="20110"/>
                </a:lnTo>
                <a:lnTo>
                  <a:pt x="11711" y="20296"/>
                </a:lnTo>
                <a:lnTo>
                  <a:pt x="11801" y="20464"/>
                </a:lnTo>
                <a:lnTo>
                  <a:pt x="11891" y="20650"/>
                </a:lnTo>
                <a:lnTo>
                  <a:pt x="12037" y="20836"/>
                </a:lnTo>
                <a:lnTo>
                  <a:pt x="12206" y="21004"/>
                </a:lnTo>
                <a:lnTo>
                  <a:pt x="12419" y="21190"/>
                </a:lnTo>
                <a:lnTo>
                  <a:pt x="12667" y="21320"/>
                </a:lnTo>
                <a:lnTo>
                  <a:pt x="12960" y="21432"/>
                </a:lnTo>
                <a:lnTo>
                  <a:pt x="13286" y="21544"/>
                </a:lnTo>
                <a:lnTo>
                  <a:pt x="13612" y="21655"/>
                </a:lnTo>
                <a:lnTo>
                  <a:pt x="13983" y="21693"/>
                </a:lnTo>
                <a:lnTo>
                  <a:pt x="14343" y="21730"/>
                </a:lnTo>
                <a:lnTo>
                  <a:pt x="14715" y="21730"/>
                </a:lnTo>
                <a:lnTo>
                  <a:pt x="15075" y="21730"/>
                </a:lnTo>
                <a:lnTo>
                  <a:pt x="15446" y="21655"/>
                </a:lnTo>
                <a:lnTo>
                  <a:pt x="15794" y="21581"/>
                </a:lnTo>
                <a:lnTo>
                  <a:pt x="16132" y="21432"/>
                </a:lnTo>
                <a:lnTo>
                  <a:pt x="16458" y="21302"/>
                </a:lnTo>
                <a:lnTo>
                  <a:pt x="16740" y="21078"/>
                </a:lnTo>
                <a:lnTo>
                  <a:pt x="16976" y="20836"/>
                </a:lnTo>
                <a:lnTo>
                  <a:pt x="17043" y="20650"/>
                </a:lnTo>
                <a:lnTo>
                  <a:pt x="17088" y="20426"/>
                </a:lnTo>
                <a:lnTo>
                  <a:pt x="17133" y="20222"/>
                </a:lnTo>
                <a:lnTo>
                  <a:pt x="17156" y="19980"/>
                </a:lnTo>
                <a:lnTo>
                  <a:pt x="17167" y="19477"/>
                </a:lnTo>
                <a:lnTo>
                  <a:pt x="17167" y="18974"/>
                </a:lnTo>
                <a:lnTo>
                  <a:pt x="17156" y="18397"/>
                </a:lnTo>
                <a:lnTo>
                  <a:pt x="17111" y="17820"/>
                </a:lnTo>
                <a:lnTo>
                  <a:pt x="17066" y="17261"/>
                </a:lnTo>
                <a:lnTo>
                  <a:pt x="16998" y="16646"/>
                </a:lnTo>
                <a:lnTo>
                  <a:pt x="16852" y="15511"/>
                </a:lnTo>
                <a:lnTo>
                  <a:pt x="16740" y="14393"/>
                </a:lnTo>
                <a:lnTo>
                  <a:pt x="16717" y="13928"/>
                </a:lnTo>
                <a:lnTo>
                  <a:pt x="16695" y="13462"/>
                </a:lnTo>
                <a:lnTo>
                  <a:pt x="16717" y="13071"/>
                </a:lnTo>
                <a:lnTo>
                  <a:pt x="16785" y="12755"/>
                </a:lnTo>
                <a:lnTo>
                  <a:pt x="16852" y="12419"/>
                </a:lnTo>
                <a:lnTo>
                  <a:pt x="16953" y="12140"/>
                </a:lnTo>
                <a:lnTo>
                  <a:pt x="17088" y="11898"/>
                </a:lnTo>
                <a:lnTo>
                  <a:pt x="17212" y="11675"/>
                </a:lnTo>
                <a:lnTo>
                  <a:pt x="17370" y="11470"/>
                </a:lnTo>
                <a:lnTo>
                  <a:pt x="17516" y="11284"/>
                </a:lnTo>
                <a:lnTo>
                  <a:pt x="17696" y="11135"/>
                </a:lnTo>
                <a:lnTo>
                  <a:pt x="17865" y="11042"/>
                </a:lnTo>
                <a:lnTo>
                  <a:pt x="18033" y="10930"/>
                </a:lnTo>
                <a:lnTo>
                  <a:pt x="18213" y="10893"/>
                </a:lnTo>
                <a:lnTo>
                  <a:pt x="18382" y="10893"/>
                </a:lnTo>
                <a:lnTo>
                  <a:pt x="18551" y="10967"/>
                </a:lnTo>
                <a:lnTo>
                  <a:pt x="18708" y="11042"/>
                </a:lnTo>
                <a:lnTo>
                  <a:pt x="18855" y="11172"/>
                </a:lnTo>
                <a:lnTo>
                  <a:pt x="19012" y="11358"/>
                </a:lnTo>
                <a:lnTo>
                  <a:pt x="19136" y="11600"/>
                </a:lnTo>
                <a:lnTo>
                  <a:pt x="19271" y="11861"/>
                </a:lnTo>
                <a:lnTo>
                  <a:pt x="19440" y="12028"/>
                </a:lnTo>
                <a:lnTo>
                  <a:pt x="19608" y="12177"/>
                </a:lnTo>
                <a:lnTo>
                  <a:pt x="19822" y="12289"/>
                </a:lnTo>
                <a:lnTo>
                  <a:pt x="20025" y="12289"/>
                </a:lnTo>
                <a:lnTo>
                  <a:pt x="20238" y="12289"/>
                </a:lnTo>
                <a:lnTo>
                  <a:pt x="20452" y="12215"/>
                </a:lnTo>
                <a:lnTo>
                  <a:pt x="20643" y="12103"/>
                </a:lnTo>
                <a:lnTo>
                  <a:pt x="20846" y="11973"/>
                </a:lnTo>
                <a:lnTo>
                  <a:pt x="21037" y="11786"/>
                </a:lnTo>
                <a:lnTo>
                  <a:pt x="21206" y="11563"/>
                </a:lnTo>
                <a:lnTo>
                  <a:pt x="21363" y="11321"/>
                </a:lnTo>
                <a:lnTo>
                  <a:pt x="21465" y="11079"/>
                </a:lnTo>
                <a:lnTo>
                  <a:pt x="21577" y="10744"/>
                </a:lnTo>
                <a:lnTo>
                  <a:pt x="21622" y="10427"/>
                </a:lnTo>
                <a:lnTo>
                  <a:pt x="21645" y="10111"/>
                </a:lnTo>
                <a:lnTo>
                  <a:pt x="21622" y="9608"/>
                </a:lnTo>
                <a:lnTo>
                  <a:pt x="21577" y="9142"/>
                </a:lnTo>
                <a:lnTo>
                  <a:pt x="21465" y="8751"/>
                </a:lnTo>
                <a:lnTo>
                  <a:pt x="21363" y="8397"/>
                </a:lnTo>
                <a:lnTo>
                  <a:pt x="21206" y="8062"/>
                </a:lnTo>
                <a:lnTo>
                  <a:pt x="21037" y="7820"/>
                </a:lnTo>
                <a:lnTo>
                  <a:pt x="20846" y="7597"/>
                </a:lnTo>
                <a:lnTo>
                  <a:pt x="20643" y="7429"/>
                </a:lnTo>
                <a:lnTo>
                  <a:pt x="20452" y="7317"/>
                </a:lnTo>
                <a:lnTo>
                  <a:pt x="20238" y="7206"/>
                </a:lnTo>
                <a:lnTo>
                  <a:pt x="20025" y="7168"/>
                </a:lnTo>
                <a:lnTo>
                  <a:pt x="19822" y="7206"/>
                </a:lnTo>
                <a:lnTo>
                  <a:pt x="19608" y="7243"/>
                </a:lnTo>
                <a:lnTo>
                  <a:pt x="19440" y="7355"/>
                </a:lnTo>
                <a:lnTo>
                  <a:pt x="19271" y="7504"/>
                </a:lnTo>
                <a:lnTo>
                  <a:pt x="19136" y="7708"/>
                </a:lnTo>
                <a:lnTo>
                  <a:pt x="19012" y="7895"/>
                </a:lnTo>
                <a:lnTo>
                  <a:pt x="18832" y="8025"/>
                </a:lnTo>
                <a:lnTo>
                  <a:pt x="18663" y="8174"/>
                </a:lnTo>
                <a:lnTo>
                  <a:pt x="18472" y="8248"/>
                </a:lnTo>
                <a:lnTo>
                  <a:pt x="18270" y="8286"/>
                </a:lnTo>
                <a:lnTo>
                  <a:pt x="18078" y="8323"/>
                </a:lnTo>
                <a:lnTo>
                  <a:pt x="17887" y="8323"/>
                </a:lnTo>
                <a:lnTo>
                  <a:pt x="17696" y="8248"/>
                </a:lnTo>
                <a:lnTo>
                  <a:pt x="17493" y="8174"/>
                </a:lnTo>
                <a:lnTo>
                  <a:pt x="17302" y="8062"/>
                </a:lnTo>
                <a:lnTo>
                  <a:pt x="17133" y="7969"/>
                </a:lnTo>
                <a:lnTo>
                  <a:pt x="16976" y="7783"/>
                </a:lnTo>
                <a:lnTo>
                  <a:pt x="16852" y="7597"/>
                </a:lnTo>
                <a:lnTo>
                  <a:pt x="16740" y="7429"/>
                </a:lnTo>
                <a:lnTo>
                  <a:pt x="16672" y="7168"/>
                </a:lnTo>
                <a:lnTo>
                  <a:pt x="16638" y="6926"/>
                </a:lnTo>
                <a:lnTo>
                  <a:pt x="16616" y="6498"/>
                </a:lnTo>
                <a:lnTo>
                  <a:pt x="16616" y="5772"/>
                </a:lnTo>
                <a:lnTo>
                  <a:pt x="16650" y="4915"/>
                </a:lnTo>
                <a:lnTo>
                  <a:pt x="16695" y="3928"/>
                </a:lnTo>
                <a:lnTo>
                  <a:pt x="16762" y="2960"/>
                </a:lnTo>
                <a:lnTo>
                  <a:pt x="16830" y="1992"/>
                </a:lnTo>
                <a:lnTo>
                  <a:pt x="16908" y="1173"/>
                </a:lnTo>
                <a:lnTo>
                  <a:pt x="16976" y="521"/>
                </a:lnTo>
                <a:lnTo>
                  <a:pt x="16953" y="521"/>
                </a:lnTo>
                <a:lnTo>
                  <a:pt x="16931" y="521"/>
                </a:lnTo>
                <a:lnTo>
                  <a:pt x="16267" y="484"/>
                </a:lnTo>
                <a:lnTo>
                  <a:pt x="15637" y="428"/>
                </a:lnTo>
                <a:lnTo>
                  <a:pt x="15063" y="353"/>
                </a:lnTo>
                <a:lnTo>
                  <a:pt x="14523" y="279"/>
                </a:lnTo>
                <a:lnTo>
                  <a:pt x="14040" y="167"/>
                </a:lnTo>
                <a:lnTo>
                  <a:pt x="13635" y="93"/>
                </a:lnTo>
                <a:lnTo>
                  <a:pt x="13331" y="18"/>
                </a:lnTo>
                <a:lnTo>
                  <a:pt x="13117" y="18"/>
                </a:lnTo>
                <a:lnTo>
                  <a:pt x="12982" y="18"/>
                </a:lnTo>
                <a:lnTo>
                  <a:pt x="12858" y="130"/>
                </a:lnTo>
                <a:lnTo>
                  <a:pt x="12723" y="279"/>
                </a:lnTo>
                <a:lnTo>
                  <a:pt x="12622" y="446"/>
                </a:lnTo>
                <a:lnTo>
                  <a:pt x="12510" y="670"/>
                </a:lnTo>
                <a:lnTo>
                  <a:pt x="12419" y="912"/>
                </a:lnTo>
                <a:lnTo>
                  <a:pt x="12363" y="1210"/>
                </a:lnTo>
                <a:lnTo>
                  <a:pt x="12318" y="1526"/>
                </a:lnTo>
                <a:lnTo>
                  <a:pt x="12273" y="1843"/>
                </a:lnTo>
                <a:lnTo>
                  <a:pt x="12251" y="2215"/>
                </a:lnTo>
                <a:lnTo>
                  <a:pt x="12273" y="2532"/>
                </a:lnTo>
                <a:lnTo>
                  <a:pt x="12318" y="2886"/>
                </a:lnTo>
                <a:lnTo>
                  <a:pt x="12386" y="3240"/>
                </a:lnTo>
                <a:lnTo>
                  <a:pt x="12464" y="3556"/>
                </a:lnTo>
                <a:lnTo>
                  <a:pt x="12577" y="3891"/>
                </a:lnTo>
                <a:lnTo>
                  <a:pt x="12746" y="4171"/>
                </a:lnTo>
                <a:lnTo>
                  <a:pt x="12926" y="4487"/>
                </a:lnTo>
                <a:lnTo>
                  <a:pt x="13050" y="4860"/>
                </a:lnTo>
                <a:lnTo>
                  <a:pt x="13162" y="5251"/>
                </a:lnTo>
                <a:lnTo>
                  <a:pt x="13218" y="5604"/>
                </a:lnTo>
                <a:lnTo>
                  <a:pt x="13263" y="5995"/>
                </a:lnTo>
                <a:lnTo>
                  <a:pt x="13241" y="6386"/>
                </a:lnTo>
                <a:lnTo>
                  <a:pt x="13218" y="6740"/>
                </a:lnTo>
                <a:lnTo>
                  <a:pt x="13139" y="7094"/>
                </a:lnTo>
                <a:lnTo>
                  <a:pt x="13050" y="7429"/>
                </a:lnTo>
                <a:lnTo>
                  <a:pt x="12903" y="7746"/>
                </a:lnTo>
                <a:lnTo>
                  <a:pt x="12723" y="8025"/>
                </a:lnTo>
                <a:lnTo>
                  <a:pt x="12532" y="8286"/>
                </a:lnTo>
                <a:lnTo>
                  <a:pt x="12318" y="8491"/>
                </a:lnTo>
                <a:lnTo>
                  <a:pt x="12060" y="8677"/>
                </a:lnTo>
                <a:lnTo>
                  <a:pt x="11756" y="8788"/>
                </a:lnTo>
                <a:lnTo>
                  <a:pt x="11452" y="8826"/>
                </a:lnTo>
                <a:lnTo>
                  <a:pt x="11283" y="8826"/>
                </a:lnTo>
                <a:lnTo>
                  <a:pt x="11126" y="8826"/>
                </a:lnTo>
                <a:lnTo>
                  <a:pt x="11002" y="8788"/>
                </a:lnTo>
                <a:lnTo>
                  <a:pt x="10845" y="8714"/>
                </a:lnTo>
                <a:lnTo>
                  <a:pt x="10721" y="8640"/>
                </a:lnTo>
                <a:lnTo>
                  <a:pt x="10608" y="8565"/>
                </a:lnTo>
                <a:lnTo>
                  <a:pt x="10485" y="8453"/>
                </a:lnTo>
                <a:lnTo>
                  <a:pt x="10372" y="8323"/>
                </a:lnTo>
                <a:lnTo>
                  <a:pt x="10181" y="8062"/>
                </a:lnTo>
                <a:lnTo>
                  <a:pt x="10035" y="7746"/>
                </a:lnTo>
                <a:lnTo>
                  <a:pt x="9900" y="7392"/>
                </a:lnTo>
                <a:lnTo>
                  <a:pt x="9787" y="7001"/>
                </a:lnTo>
                <a:lnTo>
                  <a:pt x="9731" y="6610"/>
                </a:lnTo>
                <a:lnTo>
                  <a:pt x="9686" y="6219"/>
                </a:lnTo>
                <a:lnTo>
                  <a:pt x="9663" y="5772"/>
                </a:lnTo>
                <a:lnTo>
                  <a:pt x="9686" y="5381"/>
                </a:lnTo>
                <a:lnTo>
                  <a:pt x="9753" y="4990"/>
                </a:lnTo>
                <a:lnTo>
                  <a:pt x="9832" y="4636"/>
                </a:lnTo>
                <a:lnTo>
                  <a:pt x="9945" y="4320"/>
                </a:lnTo>
                <a:lnTo>
                  <a:pt x="10068" y="4022"/>
                </a:lnTo>
                <a:lnTo>
                  <a:pt x="10203" y="3817"/>
                </a:lnTo>
                <a:lnTo>
                  <a:pt x="10316" y="3593"/>
                </a:lnTo>
                <a:lnTo>
                  <a:pt x="10395" y="3351"/>
                </a:lnTo>
                <a:lnTo>
                  <a:pt x="10462" y="3109"/>
                </a:lnTo>
                <a:lnTo>
                  <a:pt x="10507" y="2848"/>
                </a:lnTo>
                <a:lnTo>
                  <a:pt x="10530" y="2606"/>
                </a:lnTo>
                <a:lnTo>
                  <a:pt x="10507" y="2346"/>
                </a:lnTo>
                <a:lnTo>
                  <a:pt x="10462" y="2141"/>
                </a:lnTo>
                <a:lnTo>
                  <a:pt x="10395" y="1880"/>
                </a:lnTo>
                <a:lnTo>
                  <a:pt x="10293" y="1638"/>
                </a:lnTo>
                <a:lnTo>
                  <a:pt x="10158" y="1415"/>
                </a:lnTo>
                <a:lnTo>
                  <a:pt x="9967" y="1210"/>
                </a:lnTo>
                <a:lnTo>
                  <a:pt x="9753" y="986"/>
                </a:lnTo>
                <a:lnTo>
                  <a:pt x="9495" y="819"/>
                </a:lnTo>
                <a:lnTo>
                  <a:pt x="9191" y="670"/>
                </a:lnTo>
                <a:lnTo>
                  <a:pt x="8842" y="521"/>
                </a:lnTo>
                <a:lnTo>
                  <a:pt x="8471" y="446"/>
                </a:lnTo>
                <a:lnTo>
                  <a:pt x="7998" y="428"/>
                </a:lnTo>
                <a:lnTo>
                  <a:pt x="7413" y="428"/>
                </a:lnTo>
                <a:lnTo>
                  <a:pt x="6817" y="446"/>
                </a:lnTo>
                <a:lnTo>
                  <a:pt x="6187" y="521"/>
                </a:lnTo>
                <a:lnTo>
                  <a:pt x="5602" y="633"/>
                </a:lnTo>
                <a:lnTo>
                  <a:pt x="5107" y="744"/>
                </a:lnTo>
                <a:lnTo>
                  <a:pt x="4725" y="856"/>
                </a:lnTo>
                <a:lnTo>
                  <a:pt x="4848" y="1564"/>
                </a:lnTo>
                <a:lnTo>
                  <a:pt x="5028" y="2495"/>
                </a:lnTo>
                <a:lnTo>
                  <a:pt x="5175" y="3556"/>
                </a:lnTo>
                <a:lnTo>
                  <a:pt x="5298" y="4673"/>
                </a:lnTo>
                <a:lnTo>
                  <a:pt x="5343" y="5213"/>
                </a:lnTo>
                <a:lnTo>
                  <a:pt x="5388" y="5753"/>
                </a:lnTo>
                <a:lnTo>
                  <a:pt x="5411" y="6275"/>
                </a:lnTo>
                <a:lnTo>
                  <a:pt x="5411" y="6740"/>
                </a:lnTo>
                <a:lnTo>
                  <a:pt x="5366" y="7168"/>
                </a:lnTo>
                <a:lnTo>
                  <a:pt x="5321" y="7541"/>
                </a:lnTo>
                <a:lnTo>
                  <a:pt x="5287" y="7708"/>
                </a:lnTo>
                <a:lnTo>
                  <a:pt x="5242" y="7857"/>
                </a:lnTo>
                <a:lnTo>
                  <a:pt x="5197" y="7969"/>
                </a:lnTo>
                <a:lnTo>
                  <a:pt x="5130" y="8062"/>
                </a:lnTo>
                <a:lnTo>
                  <a:pt x="5006" y="8248"/>
                </a:lnTo>
                <a:lnTo>
                  <a:pt x="4848" y="8397"/>
                </a:lnTo>
                <a:lnTo>
                  <a:pt x="4725" y="8528"/>
                </a:lnTo>
                <a:lnTo>
                  <a:pt x="4567" y="8640"/>
                </a:lnTo>
                <a:lnTo>
                  <a:pt x="4421" y="8714"/>
                </a:lnTo>
                <a:lnTo>
                  <a:pt x="4263" y="8751"/>
                </a:lnTo>
                <a:lnTo>
                  <a:pt x="4095" y="8788"/>
                </a:lnTo>
                <a:lnTo>
                  <a:pt x="3948" y="8788"/>
                </a:lnTo>
                <a:lnTo>
                  <a:pt x="3791" y="8751"/>
                </a:lnTo>
                <a:lnTo>
                  <a:pt x="3667" y="8714"/>
                </a:lnTo>
                <a:lnTo>
                  <a:pt x="3510" y="8677"/>
                </a:lnTo>
                <a:lnTo>
                  <a:pt x="3386" y="8602"/>
                </a:lnTo>
                <a:lnTo>
                  <a:pt x="3251" y="8491"/>
                </a:lnTo>
                <a:lnTo>
                  <a:pt x="3127" y="8360"/>
                </a:lnTo>
                <a:lnTo>
                  <a:pt x="3015" y="8248"/>
                </a:lnTo>
                <a:lnTo>
                  <a:pt x="2925" y="8062"/>
                </a:lnTo>
                <a:lnTo>
                  <a:pt x="2778" y="7857"/>
                </a:lnTo>
                <a:lnTo>
                  <a:pt x="2610" y="7671"/>
                </a:lnTo>
                <a:lnTo>
                  <a:pt x="2407" y="7541"/>
                </a:lnTo>
                <a:lnTo>
                  <a:pt x="2171" y="7466"/>
                </a:lnTo>
                <a:lnTo>
                  <a:pt x="1957" y="7429"/>
                </a:lnTo>
                <a:lnTo>
                  <a:pt x="1698" y="7429"/>
                </a:lnTo>
                <a:lnTo>
                  <a:pt x="1462" y="7466"/>
                </a:lnTo>
                <a:lnTo>
                  <a:pt x="1226" y="7559"/>
                </a:lnTo>
                <a:lnTo>
                  <a:pt x="989" y="7708"/>
                </a:lnTo>
                <a:lnTo>
                  <a:pt x="776" y="7932"/>
                </a:lnTo>
                <a:lnTo>
                  <a:pt x="551" y="8211"/>
                </a:lnTo>
                <a:lnTo>
                  <a:pt x="382" y="8528"/>
                </a:lnTo>
                <a:lnTo>
                  <a:pt x="315" y="8714"/>
                </a:lnTo>
                <a:lnTo>
                  <a:pt x="236" y="8919"/>
                </a:lnTo>
                <a:lnTo>
                  <a:pt x="191" y="9142"/>
                </a:lnTo>
                <a:lnTo>
                  <a:pt x="123" y="9347"/>
                </a:lnTo>
                <a:lnTo>
                  <a:pt x="78" y="9608"/>
                </a:lnTo>
                <a:lnTo>
                  <a:pt x="56" y="9887"/>
                </a:lnTo>
                <a:lnTo>
                  <a:pt x="33" y="10185"/>
                </a:lnTo>
                <a:lnTo>
                  <a:pt x="33" y="10464"/>
                </a:lnTo>
                <a:lnTo>
                  <a:pt x="33" y="10706"/>
                </a:lnTo>
                <a:lnTo>
                  <a:pt x="56" y="10967"/>
                </a:lnTo>
                <a:lnTo>
                  <a:pt x="78" y="11172"/>
                </a:lnTo>
                <a:lnTo>
                  <a:pt x="123" y="11395"/>
                </a:lnTo>
                <a:lnTo>
                  <a:pt x="168" y="11600"/>
                </a:lnTo>
                <a:lnTo>
                  <a:pt x="236" y="11786"/>
                </a:lnTo>
                <a:lnTo>
                  <a:pt x="292" y="11973"/>
                </a:lnTo>
                <a:lnTo>
                  <a:pt x="382" y="12140"/>
                </a:lnTo>
                <a:lnTo>
                  <a:pt x="540" y="12419"/>
                </a:lnTo>
                <a:lnTo>
                  <a:pt x="731" y="12680"/>
                </a:lnTo>
                <a:lnTo>
                  <a:pt x="944" y="12866"/>
                </a:lnTo>
                <a:lnTo>
                  <a:pt x="1158" y="12997"/>
                </a:lnTo>
                <a:lnTo>
                  <a:pt x="1395" y="13108"/>
                </a:lnTo>
                <a:lnTo>
                  <a:pt x="1608" y="13183"/>
                </a:lnTo>
                <a:lnTo>
                  <a:pt x="1856" y="13183"/>
                </a:lnTo>
                <a:lnTo>
                  <a:pt x="2070" y="13146"/>
                </a:lnTo>
                <a:lnTo>
                  <a:pt x="2261" y="13071"/>
                </a:lnTo>
                <a:lnTo>
                  <a:pt x="2430" y="12960"/>
                </a:lnTo>
                <a:lnTo>
                  <a:pt x="2587" y="12792"/>
                </a:lnTo>
                <a:lnTo>
                  <a:pt x="2688" y="12606"/>
                </a:lnTo>
                <a:lnTo>
                  <a:pt x="2801" y="12419"/>
                </a:lnTo>
                <a:lnTo>
                  <a:pt x="2925" y="12289"/>
                </a:lnTo>
                <a:lnTo>
                  <a:pt x="3082" y="12177"/>
                </a:lnTo>
                <a:lnTo>
                  <a:pt x="3228" y="12103"/>
                </a:lnTo>
                <a:lnTo>
                  <a:pt x="3408" y="12103"/>
                </a:lnTo>
                <a:lnTo>
                  <a:pt x="3577" y="12103"/>
                </a:lnTo>
                <a:lnTo>
                  <a:pt x="3723" y="12177"/>
                </a:lnTo>
                <a:lnTo>
                  <a:pt x="3903" y="12252"/>
                </a:lnTo>
                <a:lnTo>
                  <a:pt x="4072" y="12364"/>
                </a:lnTo>
                <a:lnTo>
                  <a:pt x="4230" y="12494"/>
                </a:lnTo>
                <a:lnTo>
                  <a:pt x="4353" y="12643"/>
                </a:lnTo>
                <a:lnTo>
                  <a:pt x="4488" y="12829"/>
                </a:lnTo>
                <a:lnTo>
                  <a:pt x="4567" y="13034"/>
                </a:lnTo>
                <a:lnTo>
                  <a:pt x="4657" y="13257"/>
                </a:lnTo>
                <a:lnTo>
                  <a:pt x="4702" y="13462"/>
                </a:lnTo>
                <a:lnTo>
                  <a:pt x="4725" y="13686"/>
                </a:lnTo>
                <a:lnTo>
                  <a:pt x="4702" y="14282"/>
                </a:lnTo>
                <a:lnTo>
                  <a:pt x="4657" y="15045"/>
                </a:lnTo>
                <a:lnTo>
                  <a:pt x="4612" y="15976"/>
                </a:lnTo>
                <a:lnTo>
                  <a:pt x="4590" y="16926"/>
                </a:lnTo>
                <a:lnTo>
                  <a:pt x="4567" y="17968"/>
                </a:lnTo>
                <a:lnTo>
                  <a:pt x="4567" y="19011"/>
                </a:lnTo>
                <a:lnTo>
                  <a:pt x="4590" y="19514"/>
                </a:lnTo>
                <a:lnTo>
                  <a:pt x="4612" y="19980"/>
                </a:lnTo>
                <a:lnTo>
                  <a:pt x="4657" y="20426"/>
                </a:lnTo>
                <a:lnTo>
                  <a:pt x="4725" y="20836"/>
                </a:lnTo>
                <a:lnTo>
                  <a:pt x="4848" y="20929"/>
                </a:lnTo>
                <a:lnTo>
                  <a:pt x="5040" y="21004"/>
                </a:lnTo>
                <a:lnTo>
                  <a:pt x="5265" y="21078"/>
                </a:lnTo>
                <a:lnTo>
                  <a:pt x="5478" y="21115"/>
                </a:lnTo>
                <a:lnTo>
                  <a:pt x="6041" y="21115"/>
                </a:lnTo>
                <a:lnTo>
                  <a:pt x="6637" y="21078"/>
                </a:lnTo>
                <a:lnTo>
                  <a:pt x="7312" y="21004"/>
                </a:lnTo>
                <a:lnTo>
                  <a:pt x="7998" y="20929"/>
                </a:lnTo>
                <a:lnTo>
                  <a:pt x="8696" y="20855"/>
                </a:lnTo>
                <a:lnTo>
                  <a:pt x="9360" y="20836"/>
                </a:lnTo>
                <a:close/>
              </a:path>
            </a:pathLst>
          </a:custGeom>
          <a:solidFill>
            <a:srgbClr val="FFCC99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21" name="Puzzle3"/>
          <p:cNvSpPr>
            <a:spLocks noEditPoints="1" noChangeArrowheads="1"/>
          </p:cNvSpPr>
          <p:nvPr/>
        </p:nvSpPr>
        <p:spPr bwMode="auto">
          <a:xfrm>
            <a:off x="6533949" y="2212134"/>
            <a:ext cx="1012316" cy="1221887"/>
          </a:xfrm>
          <a:custGeom>
            <a:avLst/>
            <a:gdLst>
              <a:gd name="T0" fmla="*/ 10391 w 21600"/>
              <a:gd name="T1" fmla="*/ 15806 h 21600"/>
              <a:gd name="T2" fmla="*/ 20551 w 21600"/>
              <a:gd name="T3" fmla="*/ 21088 h 21600"/>
              <a:gd name="T4" fmla="*/ 13180 w 21600"/>
              <a:gd name="T5" fmla="*/ 13801 h 21600"/>
              <a:gd name="T6" fmla="*/ 20551 w 21600"/>
              <a:gd name="T7" fmla="*/ 7025 h 21600"/>
              <a:gd name="T8" fmla="*/ 10500 w 21600"/>
              <a:gd name="T9" fmla="*/ 52 h 21600"/>
              <a:gd name="T10" fmla="*/ 692 w 21600"/>
              <a:gd name="T11" fmla="*/ 6802 h 21600"/>
              <a:gd name="T12" fmla="*/ 8064 w 21600"/>
              <a:gd name="T13" fmla="*/ 13526 h 21600"/>
              <a:gd name="T14" fmla="*/ 692 w 21600"/>
              <a:gd name="T15" fmla="*/ 21088 h 21600"/>
              <a:gd name="T16" fmla="*/ 2273 w 21600"/>
              <a:gd name="T17" fmla="*/ 7719 h 21600"/>
              <a:gd name="T18" fmla="*/ 19149 w 21600"/>
              <a:gd name="T19" fmla="*/ 20237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6625" y="20892"/>
                </a:moveTo>
                <a:lnTo>
                  <a:pt x="7105" y="21023"/>
                </a:lnTo>
                <a:lnTo>
                  <a:pt x="7513" y="21088"/>
                </a:lnTo>
                <a:lnTo>
                  <a:pt x="7922" y="21115"/>
                </a:lnTo>
                <a:lnTo>
                  <a:pt x="8242" y="21115"/>
                </a:lnTo>
                <a:lnTo>
                  <a:pt x="8544" y="21062"/>
                </a:lnTo>
                <a:lnTo>
                  <a:pt x="8810" y="20997"/>
                </a:lnTo>
                <a:lnTo>
                  <a:pt x="9023" y="20892"/>
                </a:lnTo>
                <a:lnTo>
                  <a:pt x="9148" y="20761"/>
                </a:lnTo>
                <a:lnTo>
                  <a:pt x="9290" y="20616"/>
                </a:lnTo>
                <a:lnTo>
                  <a:pt x="9361" y="20459"/>
                </a:lnTo>
                <a:lnTo>
                  <a:pt x="9396" y="20289"/>
                </a:lnTo>
                <a:lnTo>
                  <a:pt x="9396" y="20092"/>
                </a:lnTo>
                <a:lnTo>
                  <a:pt x="9325" y="19909"/>
                </a:lnTo>
                <a:lnTo>
                  <a:pt x="9219" y="19738"/>
                </a:lnTo>
                <a:lnTo>
                  <a:pt x="9094" y="19555"/>
                </a:lnTo>
                <a:lnTo>
                  <a:pt x="8917" y="19384"/>
                </a:lnTo>
                <a:lnTo>
                  <a:pt x="8650" y="19162"/>
                </a:lnTo>
                <a:lnTo>
                  <a:pt x="8437" y="18900"/>
                </a:lnTo>
                <a:lnTo>
                  <a:pt x="8277" y="18624"/>
                </a:lnTo>
                <a:lnTo>
                  <a:pt x="8135" y="18349"/>
                </a:lnTo>
                <a:lnTo>
                  <a:pt x="8028" y="18048"/>
                </a:lnTo>
                <a:lnTo>
                  <a:pt x="7993" y="17746"/>
                </a:lnTo>
                <a:lnTo>
                  <a:pt x="7993" y="17471"/>
                </a:lnTo>
                <a:lnTo>
                  <a:pt x="8028" y="17169"/>
                </a:lnTo>
                <a:lnTo>
                  <a:pt x="8135" y="16920"/>
                </a:lnTo>
                <a:lnTo>
                  <a:pt x="8277" y="16671"/>
                </a:lnTo>
                <a:lnTo>
                  <a:pt x="8366" y="16540"/>
                </a:lnTo>
                <a:lnTo>
                  <a:pt x="8473" y="16409"/>
                </a:lnTo>
                <a:lnTo>
                  <a:pt x="8615" y="16317"/>
                </a:lnTo>
                <a:lnTo>
                  <a:pt x="8739" y="16213"/>
                </a:lnTo>
                <a:lnTo>
                  <a:pt x="8881" y="16134"/>
                </a:lnTo>
                <a:lnTo>
                  <a:pt x="9059" y="16055"/>
                </a:lnTo>
                <a:lnTo>
                  <a:pt x="9254" y="15990"/>
                </a:lnTo>
                <a:lnTo>
                  <a:pt x="9432" y="15911"/>
                </a:lnTo>
                <a:lnTo>
                  <a:pt x="9663" y="15885"/>
                </a:lnTo>
                <a:lnTo>
                  <a:pt x="9876" y="15833"/>
                </a:lnTo>
                <a:lnTo>
                  <a:pt x="10142" y="15806"/>
                </a:lnTo>
                <a:lnTo>
                  <a:pt x="10391" y="15806"/>
                </a:lnTo>
                <a:lnTo>
                  <a:pt x="10728" y="15806"/>
                </a:lnTo>
                <a:lnTo>
                  <a:pt x="10995" y="15806"/>
                </a:lnTo>
                <a:lnTo>
                  <a:pt x="11279" y="15833"/>
                </a:lnTo>
                <a:lnTo>
                  <a:pt x="11546" y="15885"/>
                </a:lnTo>
                <a:lnTo>
                  <a:pt x="11776" y="15937"/>
                </a:lnTo>
                <a:lnTo>
                  <a:pt x="12025" y="15990"/>
                </a:lnTo>
                <a:lnTo>
                  <a:pt x="12221" y="16055"/>
                </a:lnTo>
                <a:lnTo>
                  <a:pt x="12434" y="16134"/>
                </a:lnTo>
                <a:lnTo>
                  <a:pt x="12611" y="16213"/>
                </a:lnTo>
                <a:lnTo>
                  <a:pt x="12771" y="16317"/>
                </a:lnTo>
                <a:lnTo>
                  <a:pt x="12913" y="16409"/>
                </a:lnTo>
                <a:lnTo>
                  <a:pt x="13038" y="16514"/>
                </a:lnTo>
                <a:lnTo>
                  <a:pt x="13251" y="16737"/>
                </a:lnTo>
                <a:lnTo>
                  <a:pt x="13428" y="16986"/>
                </a:lnTo>
                <a:lnTo>
                  <a:pt x="13517" y="17248"/>
                </a:lnTo>
                <a:lnTo>
                  <a:pt x="13588" y="17523"/>
                </a:lnTo>
                <a:lnTo>
                  <a:pt x="13588" y="17799"/>
                </a:lnTo>
                <a:lnTo>
                  <a:pt x="13517" y="18074"/>
                </a:lnTo>
                <a:lnTo>
                  <a:pt x="13428" y="18323"/>
                </a:lnTo>
                <a:lnTo>
                  <a:pt x="13286" y="18572"/>
                </a:lnTo>
                <a:lnTo>
                  <a:pt x="13109" y="18808"/>
                </a:lnTo>
                <a:lnTo>
                  <a:pt x="12878" y="19031"/>
                </a:lnTo>
                <a:lnTo>
                  <a:pt x="12434" y="19411"/>
                </a:lnTo>
                <a:lnTo>
                  <a:pt x="12132" y="19738"/>
                </a:lnTo>
                <a:lnTo>
                  <a:pt x="12025" y="19856"/>
                </a:lnTo>
                <a:lnTo>
                  <a:pt x="11919" y="20014"/>
                </a:lnTo>
                <a:lnTo>
                  <a:pt x="11883" y="20132"/>
                </a:lnTo>
                <a:lnTo>
                  <a:pt x="11883" y="20263"/>
                </a:lnTo>
                <a:lnTo>
                  <a:pt x="11883" y="20394"/>
                </a:lnTo>
                <a:lnTo>
                  <a:pt x="11954" y="20485"/>
                </a:lnTo>
                <a:lnTo>
                  <a:pt x="12061" y="20590"/>
                </a:lnTo>
                <a:lnTo>
                  <a:pt x="12185" y="20695"/>
                </a:lnTo>
                <a:lnTo>
                  <a:pt x="12327" y="20787"/>
                </a:lnTo>
                <a:lnTo>
                  <a:pt x="12540" y="20892"/>
                </a:lnTo>
                <a:lnTo>
                  <a:pt x="12771" y="20997"/>
                </a:lnTo>
                <a:lnTo>
                  <a:pt x="13073" y="21088"/>
                </a:lnTo>
                <a:lnTo>
                  <a:pt x="13428" y="21193"/>
                </a:lnTo>
                <a:lnTo>
                  <a:pt x="13873" y="21298"/>
                </a:lnTo>
                <a:lnTo>
                  <a:pt x="14317" y="21390"/>
                </a:lnTo>
                <a:lnTo>
                  <a:pt x="14778" y="21468"/>
                </a:lnTo>
                <a:lnTo>
                  <a:pt x="15294" y="21547"/>
                </a:lnTo>
                <a:lnTo>
                  <a:pt x="15809" y="21600"/>
                </a:lnTo>
                <a:lnTo>
                  <a:pt x="16359" y="21652"/>
                </a:lnTo>
                <a:lnTo>
                  <a:pt x="16875" y="21678"/>
                </a:lnTo>
                <a:lnTo>
                  <a:pt x="17407" y="21678"/>
                </a:lnTo>
                <a:lnTo>
                  <a:pt x="17958" y="21678"/>
                </a:lnTo>
                <a:lnTo>
                  <a:pt x="18473" y="21652"/>
                </a:lnTo>
                <a:lnTo>
                  <a:pt x="18953" y="21573"/>
                </a:lnTo>
                <a:lnTo>
                  <a:pt x="19397" y="21495"/>
                </a:lnTo>
                <a:lnTo>
                  <a:pt x="19841" y="21390"/>
                </a:lnTo>
                <a:lnTo>
                  <a:pt x="20214" y="21272"/>
                </a:lnTo>
                <a:lnTo>
                  <a:pt x="20551" y="21088"/>
                </a:lnTo>
                <a:lnTo>
                  <a:pt x="20480" y="20787"/>
                </a:lnTo>
                <a:lnTo>
                  <a:pt x="20409" y="20485"/>
                </a:lnTo>
                <a:lnTo>
                  <a:pt x="20356" y="20158"/>
                </a:lnTo>
                <a:lnTo>
                  <a:pt x="20356" y="19804"/>
                </a:lnTo>
                <a:lnTo>
                  <a:pt x="20321" y="19083"/>
                </a:lnTo>
                <a:lnTo>
                  <a:pt x="20356" y="18349"/>
                </a:lnTo>
                <a:lnTo>
                  <a:pt x="20409" y="17641"/>
                </a:lnTo>
                <a:lnTo>
                  <a:pt x="20480" y="17012"/>
                </a:lnTo>
                <a:lnTo>
                  <a:pt x="20551" y="16488"/>
                </a:lnTo>
                <a:lnTo>
                  <a:pt x="20551" y="16055"/>
                </a:lnTo>
                <a:lnTo>
                  <a:pt x="20551" y="15911"/>
                </a:lnTo>
                <a:lnTo>
                  <a:pt x="20445" y="15754"/>
                </a:lnTo>
                <a:lnTo>
                  <a:pt x="20356" y="15610"/>
                </a:lnTo>
                <a:lnTo>
                  <a:pt x="20178" y="15452"/>
                </a:lnTo>
                <a:lnTo>
                  <a:pt x="20001" y="15334"/>
                </a:lnTo>
                <a:lnTo>
                  <a:pt x="19770" y="15230"/>
                </a:lnTo>
                <a:lnTo>
                  <a:pt x="19521" y="15125"/>
                </a:lnTo>
                <a:lnTo>
                  <a:pt x="19290" y="15059"/>
                </a:lnTo>
                <a:lnTo>
                  <a:pt x="19024" y="15007"/>
                </a:lnTo>
                <a:lnTo>
                  <a:pt x="18740" y="14954"/>
                </a:lnTo>
                <a:lnTo>
                  <a:pt x="18509" y="14954"/>
                </a:lnTo>
                <a:lnTo>
                  <a:pt x="18225" y="14954"/>
                </a:lnTo>
                <a:lnTo>
                  <a:pt x="17994" y="15007"/>
                </a:lnTo>
                <a:lnTo>
                  <a:pt x="17763" y="15085"/>
                </a:lnTo>
                <a:lnTo>
                  <a:pt x="17550" y="15177"/>
                </a:lnTo>
                <a:lnTo>
                  <a:pt x="17372" y="15308"/>
                </a:lnTo>
                <a:lnTo>
                  <a:pt x="17176" y="15426"/>
                </a:lnTo>
                <a:lnTo>
                  <a:pt x="16928" y="15557"/>
                </a:lnTo>
                <a:lnTo>
                  <a:pt x="16661" y="15636"/>
                </a:lnTo>
                <a:lnTo>
                  <a:pt x="16359" y="15688"/>
                </a:lnTo>
                <a:lnTo>
                  <a:pt x="16022" y="15715"/>
                </a:lnTo>
                <a:lnTo>
                  <a:pt x="15667" y="15688"/>
                </a:lnTo>
                <a:lnTo>
                  <a:pt x="15294" y="15662"/>
                </a:lnTo>
                <a:lnTo>
                  <a:pt x="14956" y="15583"/>
                </a:lnTo>
                <a:lnTo>
                  <a:pt x="14619" y="15479"/>
                </a:lnTo>
                <a:lnTo>
                  <a:pt x="14281" y="15334"/>
                </a:lnTo>
                <a:lnTo>
                  <a:pt x="13961" y="15177"/>
                </a:lnTo>
                <a:lnTo>
                  <a:pt x="13695" y="14981"/>
                </a:lnTo>
                <a:lnTo>
                  <a:pt x="13588" y="14850"/>
                </a:lnTo>
                <a:lnTo>
                  <a:pt x="13482" y="14732"/>
                </a:lnTo>
                <a:lnTo>
                  <a:pt x="13393" y="14600"/>
                </a:lnTo>
                <a:lnTo>
                  <a:pt x="13322" y="14456"/>
                </a:lnTo>
                <a:lnTo>
                  <a:pt x="13251" y="14299"/>
                </a:lnTo>
                <a:lnTo>
                  <a:pt x="13215" y="14155"/>
                </a:lnTo>
                <a:lnTo>
                  <a:pt x="13180" y="13971"/>
                </a:lnTo>
                <a:lnTo>
                  <a:pt x="13180" y="13801"/>
                </a:lnTo>
                <a:lnTo>
                  <a:pt x="13180" y="13591"/>
                </a:lnTo>
                <a:lnTo>
                  <a:pt x="13215" y="13395"/>
                </a:lnTo>
                <a:lnTo>
                  <a:pt x="13251" y="13198"/>
                </a:lnTo>
                <a:lnTo>
                  <a:pt x="13322" y="13015"/>
                </a:lnTo>
                <a:lnTo>
                  <a:pt x="13393" y="12870"/>
                </a:lnTo>
                <a:lnTo>
                  <a:pt x="13482" y="12713"/>
                </a:lnTo>
                <a:lnTo>
                  <a:pt x="13588" y="12569"/>
                </a:lnTo>
                <a:lnTo>
                  <a:pt x="13730" y="12438"/>
                </a:lnTo>
                <a:lnTo>
                  <a:pt x="13997" y="12215"/>
                </a:lnTo>
                <a:lnTo>
                  <a:pt x="14334" y="12005"/>
                </a:lnTo>
                <a:lnTo>
                  <a:pt x="14690" y="11861"/>
                </a:lnTo>
                <a:lnTo>
                  <a:pt x="15063" y="11756"/>
                </a:lnTo>
                <a:lnTo>
                  <a:pt x="15436" y="11678"/>
                </a:lnTo>
                <a:lnTo>
                  <a:pt x="15809" y="11638"/>
                </a:lnTo>
                <a:lnTo>
                  <a:pt x="16182" y="11638"/>
                </a:lnTo>
                <a:lnTo>
                  <a:pt x="16555" y="11678"/>
                </a:lnTo>
                <a:lnTo>
                  <a:pt x="16910" y="11730"/>
                </a:lnTo>
                <a:lnTo>
                  <a:pt x="17248" y="11835"/>
                </a:lnTo>
                <a:lnTo>
                  <a:pt x="17514" y="11966"/>
                </a:lnTo>
                <a:lnTo>
                  <a:pt x="17763" y="12110"/>
                </a:lnTo>
                <a:lnTo>
                  <a:pt x="17887" y="12215"/>
                </a:lnTo>
                <a:lnTo>
                  <a:pt x="18065" y="12307"/>
                </a:lnTo>
                <a:lnTo>
                  <a:pt x="18260" y="12412"/>
                </a:lnTo>
                <a:lnTo>
                  <a:pt x="18438" y="12464"/>
                </a:lnTo>
                <a:lnTo>
                  <a:pt x="18669" y="12543"/>
                </a:lnTo>
                <a:lnTo>
                  <a:pt x="18882" y="12569"/>
                </a:lnTo>
                <a:lnTo>
                  <a:pt x="19113" y="12595"/>
                </a:lnTo>
                <a:lnTo>
                  <a:pt x="19361" y="12608"/>
                </a:lnTo>
                <a:lnTo>
                  <a:pt x="19592" y="12608"/>
                </a:lnTo>
                <a:lnTo>
                  <a:pt x="19841" y="12595"/>
                </a:lnTo>
                <a:lnTo>
                  <a:pt x="20072" y="12543"/>
                </a:lnTo>
                <a:lnTo>
                  <a:pt x="20321" y="12490"/>
                </a:lnTo>
                <a:lnTo>
                  <a:pt x="20551" y="12438"/>
                </a:lnTo>
                <a:lnTo>
                  <a:pt x="20800" y="12333"/>
                </a:lnTo>
                <a:lnTo>
                  <a:pt x="20996" y="12241"/>
                </a:lnTo>
                <a:lnTo>
                  <a:pt x="21244" y="12110"/>
                </a:lnTo>
                <a:lnTo>
                  <a:pt x="21298" y="12032"/>
                </a:lnTo>
                <a:lnTo>
                  <a:pt x="21404" y="11966"/>
                </a:lnTo>
                <a:lnTo>
                  <a:pt x="21475" y="11861"/>
                </a:lnTo>
                <a:lnTo>
                  <a:pt x="21511" y="11730"/>
                </a:lnTo>
                <a:lnTo>
                  <a:pt x="21617" y="11481"/>
                </a:lnTo>
                <a:lnTo>
                  <a:pt x="21653" y="11180"/>
                </a:lnTo>
                <a:lnTo>
                  <a:pt x="21653" y="10826"/>
                </a:lnTo>
                <a:lnTo>
                  <a:pt x="21653" y="10472"/>
                </a:lnTo>
                <a:lnTo>
                  <a:pt x="21582" y="10092"/>
                </a:lnTo>
                <a:lnTo>
                  <a:pt x="21511" y="9725"/>
                </a:lnTo>
                <a:lnTo>
                  <a:pt x="21298" y="8912"/>
                </a:lnTo>
                <a:lnTo>
                  <a:pt x="21067" y="8191"/>
                </a:lnTo>
                <a:lnTo>
                  <a:pt x="20800" y="7536"/>
                </a:lnTo>
                <a:lnTo>
                  <a:pt x="20551" y="7025"/>
                </a:lnTo>
                <a:lnTo>
                  <a:pt x="20001" y="7103"/>
                </a:lnTo>
                <a:lnTo>
                  <a:pt x="19432" y="7156"/>
                </a:lnTo>
                <a:lnTo>
                  <a:pt x="18846" y="7208"/>
                </a:lnTo>
                <a:lnTo>
                  <a:pt x="18225" y="7208"/>
                </a:lnTo>
                <a:lnTo>
                  <a:pt x="17656" y="7208"/>
                </a:lnTo>
                <a:lnTo>
                  <a:pt x="17070" y="7182"/>
                </a:lnTo>
                <a:lnTo>
                  <a:pt x="16484" y="7156"/>
                </a:lnTo>
                <a:lnTo>
                  <a:pt x="15986" y="7103"/>
                </a:lnTo>
                <a:lnTo>
                  <a:pt x="14992" y="6999"/>
                </a:lnTo>
                <a:lnTo>
                  <a:pt x="14210" y="6907"/>
                </a:lnTo>
                <a:lnTo>
                  <a:pt x="13695" y="6828"/>
                </a:lnTo>
                <a:lnTo>
                  <a:pt x="13517" y="6802"/>
                </a:lnTo>
                <a:lnTo>
                  <a:pt x="13073" y="6645"/>
                </a:lnTo>
                <a:lnTo>
                  <a:pt x="12700" y="6474"/>
                </a:lnTo>
                <a:lnTo>
                  <a:pt x="12363" y="6304"/>
                </a:lnTo>
                <a:lnTo>
                  <a:pt x="12132" y="6094"/>
                </a:lnTo>
                <a:lnTo>
                  <a:pt x="11919" y="5871"/>
                </a:lnTo>
                <a:lnTo>
                  <a:pt x="11776" y="5649"/>
                </a:lnTo>
                <a:lnTo>
                  <a:pt x="11688" y="5413"/>
                </a:lnTo>
                <a:lnTo>
                  <a:pt x="11617" y="5190"/>
                </a:lnTo>
                <a:lnTo>
                  <a:pt x="11617" y="4941"/>
                </a:lnTo>
                <a:lnTo>
                  <a:pt x="11652" y="4718"/>
                </a:lnTo>
                <a:lnTo>
                  <a:pt x="11723" y="4482"/>
                </a:lnTo>
                <a:lnTo>
                  <a:pt x="11812" y="4285"/>
                </a:lnTo>
                <a:lnTo>
                  <a:pt x="11919" y="4089"/>
                </a:lnTo>
                <a:lnTo>
                  <a:pt x="12096" y="3905"/>
                </a:lnTo>
                <a:lnTo>
                  <a:pt x="12292" y="3735"/>
                </a:lnTo>
                <a:lnTo>
                  <a:pt x="12505" y="3604"/>
                </a:lnTo>
                <a:lnTo>
                  <a:pt x="12700" y="3460"/>
                </a:lnTo>
                <a:lnTo>
                  <a:pt x="12878" y="3250"/>
                </a:lnTo>
                <a:lnTo>
                  <a:pt x="13038" y="3027"/>
                </a:lnTo>
                <a:lnTo>
                  <a:pt x="13180" y="2752"/>
                </a:lnTo>
                <a:lnTo>
                  <a:pt x="13286" y="2477"/>
                </a:lnTo>
                <a:lnTo>
                  <a:pt x="13322" y="2175"/>
                </a:lnTo>
                <a:lnTo>
                  <a:pt x="13357" y="1874"/>
                </a:lnTo>
                <a:lnTo>
                  <a:pt x="13286" y="1572"/>
                </a:lnTo>
                <a:lnTo>
                  <a:pt x="13180" y="1271"/>
                </a:lnTo>
                <a:lnTo>
                  <a:pt x="13038" y="983"/>
                </a:lnTo>
                <a:lnTo>
                  <a:pt x="12949" y="865"/>
                </a:lnTo>
                <a:lnTo>
                  <a:pt x="12807" y="733"/>
                </a:lnTo>
                <a:lnTo>
                  <a:pt x="12665" y="616"/>
                </a:lnTo>
                <a:lnTo>
                  <a:pt x="12505" y="511"/>
                </a:lnTo>
                <a:lnTo>
                  <a:pt x="12327" y="406"/>
                </a:lnTo>
                <a:lnTo>
                  <a:pt x="12132" y="314"/>
                </a:lnTo>
                <a:lnTo>
                  <a:pt x="11883" y="235"/>
                </a:lnTo>
                <a:lnTo>
                  <a:pt x="11652" y="183"/>
                </a:lnTo>
                <a:lnTo>
                  <a:pt x="11368" y="104"/>
                </a:lnTo>
                <a:lnTo>
                  <a:pt x="11101" y="78"/>
                </a:lnTo>
                <a:lnTo>
                  <a:pt x="10800" y="52"/>
                </a:lnTo>
                <a:lnTo>
                  <a:pt x="10444" y="52"/>
                </a:lnTo>
                <a:lnTo>
                  <a:pt x="10142" y="52"/>
                </a:lnTo>
                <a:lnTo>
                  <a:pt x="9840" y="78"/>
                </a:lnTo>
                <a:lnTo>
                  <a:pt x="9574" y="104"/>
                </a:lnTo>
                <a:lnTo>
                  <a:pt x="9325" y="157"/>
                </a:lnTo>
                <a:lnTo>
                  <a:pt x="9094" y="209"/>
                </a:lnTo>
                <a:lnTo>
                  <a:pt x="8846" y="262"/>
                </a:lnTo>
                <a:lnTo>
                  <a:pt x="8650" y="340"/>
                </a:lnTo>
                <a:lnTo>
                  <a:pt x="8437" y="432"/>
                </a:lnTo>
                <a:lnTo>
                  <a:pt x="8277" y="511"/>
                </a:lnTo>
                <a:lnTo>
                  <a:pt x="8100" y="616"/>
                </a:lnTo>
                <a:lnTo>
                  <a:pt x="7957" y="707"/>
                </a:lnTo>
                <a:lnTo>
                  <a:pt x="7833" y="838"/>
                </a:lnTo>
                <a:lnTo>
                  <a:pt x="7620" y="1061"/>
                </a:lnTo>
                <a:lnTo>
                  <a:pt x="7442" y="1336"/>
                </a:lnTo>
                <a:lnTo>
                  <a:pt x="7353" y="1599"/>
                </a:lnTo>
                <a:lnTo>
                  <a:pt x="7318" y="1900"/>
                </a:lnTo>
                <a:lnTo>
                  <a:pt x="7318" y="2175"/>
                </a:lnTo>
                <a:lnTo>
                  <a:pt x="7353" y="2450"/>
                </a:lnTo>
                <a:lnTo>
                  <a:pt x="7442" y="2726"/>
                </a:lnTo>
                <a:lnTo>
                  <a:pt x="7620" y="2975"/>
                </a:lnTo>
                <a:lnTo>
                  <a:pt x="7833" y="3198"/>
                </a:lnTo>
                <a:lnTo>
                  <a:pt x="8064" y="3433"/>
                </a:lnTo>
                <a:lnTo>
                  <a:pt x="8295" y="3630"/>
                </a:lnTo>
                <a:lnTo>
                  <a:pt x="8508" y="3853"/>
                </a:lnTo>
                <a:lnTo>
                  <a:pt x="8686" y="4089"/>
                </a:lnTo>
                <a:lnTo>
                  <a:pt x="8775" y="4312"/>
                </a:lnTo>
                <a:lnTo>
                  <a:pt x="8846" y="4561"/>
                </a:lnTo>
                <a:lnTo>
                  <a:pt x="8846" y="4810"/>
                </a:lnTo>
                <a:lnTo>
                  <a:pt x="8810" y="5059"/>
                </a:lnTo>
                <a:lnTo>
                  <a:pt x="8721" y="5295"/>
                </a:lnTo>
                <a:lnTo>
                  <a:pt x="8579" y="5544"/>
                </a:lnTo>
                <a:lnTo>
                  <a:pt x="8366" y="5766"/>
                </a:lnTo>
                <a:lnTo>
                  <a:pt x="8135" y="5976"/>
                </a:lnTo>
                <a:lnTo>
                  <a:pt x="7833" y="6199"/>
                </a:lnTo>
                <a:lnTo>
                  <a:pt x="7478" y="6369"/>
                </a:lnTo>
                <a:lnTo>
                  <a:pt x="7069" y="6527"/>
                </a:lnTo>
                <a:lnTo>
                  <a:pt x="6590" y="6671"/>
                </a:lnTo>
                <a:lnTo>
                  <a:pt x="6092" y="6802"/>
                </a:lnTo>
                <a:lnTo>
                  <a:pt x="5684" y="6802"/>
                </a:lnTo>
                <a:lnTo>
                  <a:pt x="5133" y="6802"/>
                </a:lnTo>
                <a:lnTo>
                  <a:pt x="4547" y="6802"/>
                </a:lnTo>
                <a:lnTo>
                  <a:pt x="3872" y="6802"/>
                </a:lnTo>
                <a:lnTo>
                  <a:pt x="3144" y="6802"/>
                </a:lnTo>
                <a:lnTo>
                  <a:pt x="2362" y="6802"/>
                </a:lnTo>
                <a:lnTo>
                  <a:pt x="1545" y="6802"/>
                </a:lnTo>
                <a:lnTo>
                  <a:pt x="692" y="6802"/>
                </a:lnTo>
                <a:lnTo>
                  <a:pt x="586" y="7234"/>
                </a:lnTo>
                <a:lnTo>
                  <a:pt x="461" y="7837"/>
                </a:lnTo>
                <a:lnTo>
                  <a:pt x="355" y="8493"/>
                </a:lnTo>
                <a:lnTo>
                  <a:pt x="248" y="9187"/>
                </a:lnTo>
                <a:lnTo>
                  <a:pt x="142" y="9869"/>
                </a:lnTo>
                <a:lnTo>
                  <a:pt x="106" y="10498"/>
                </a:lnTo>
                <a:lnTo>
                  <a:pt x="106" y="10983"/>
                </a:lnTo>
                <a:lnTo>
                  <a:pt x="106" y="11311"/>
                </a:lnTo>
                <a:lnTo>
                  <a:pt x="213" y="11481"/>
                </a:lnTo>
                <a:lnTo>
                  <a:pt x="319" y="11651"/>
                </a:lnTo>
                <a:lnTo>
                  <a:pt x="497" y="11783"/>
                </a:lnTo>
                <a:lnTo>
                  <a:pt x="692" y="11914"/>
                </a:lnTo>
                <a:lnTo>
                  <a:pt x="941" y="12032"/>
                </a:lnTo>
                <a:lnTo>
                  <a:pt x="1207" y="12110"/>
                </a:lnTo>
                <a:lnTo>
                  <a:pt x="1509" y="12189"/>
                </a:lnTo>
                <a:lnTo>
                  <a:pt x="1794" y="12241"/>
                </a:lnTo>
                <a:lnTo>
                  <a:pt x="2131" y="12267"/>
                </a:lnTo>
                <a:lnTo>
                  <a:pt x="2433" y="12281"/>
                </a:lnTo>
                <a:lnTo>
                  <a:pt x="2735" y="12267"/>
                </a:lnTo>
                <a:lnTo>
                  <a:pt x="3055" y="12241"/>
                </a:lnTo>
                <a:lnTo>
                  <a:pt x="3357" y="12189"/>
                </a:lnTo>
                <a:lnTo>
                  <a:pt x="3623" y="12084"/>
                </a:lnTo>
                <a:lnTo>
                  <a:pt x="3872" y="11979"/>
                </a:lnTo>
                <a:lnTo>
                  <a:pt x="4103" y="11861"/>
                </a:lnTo>
                <a:lnTo>
                  <a:pt x="4316" y="11704"/>
                </a:lnTo>
                <a:lnTo>
                  <a:pt x="4582" y="11612"/>
                </a:lnTo>
                <a:lnTo>
                  <a:pt x="4849" y="11533"/>
                </a:lnTo>
                <a:lnTo>
                  <a:pt x="5169" y="11507"/>
                </a:lnTo>
                <a:lnTo>
                  <a:pt x="5506" y="11481"/>
                </a:lnTo>
                <a:lnTo>
                  <a:pt x="5808" y="11507"/>
                </a:lnTo>
                <a:lnTo>
                  <a:pt x="6146" y="11560"/>
                </a:lnTo>
                <a:lnTo>
                  <a:pt x="6501" y="11651"/>
                </a:lnTo>
                <a:lnTo>
                  <a:pt x="6803" y="11783"/>
                </a:lnTo>
                <a:lnTo>
                  <a:pt x="7105" y="11940"/>
                </a:lnTo>
                <a:lnTo>
                  <a:pt x="7353" y="12110"/>
                </a:lnTo>
                <a:lnTo>
                  <a:pt x="7584" y="12333"/>
                </a:lnTo>
                <a:lnTo>
                  <a:pt x="7798" y="12595"/>
                </a:lnTo>
                <a:lnTo>
                  <a:pt x="7922" y="12870"/>
                </a:lnTo>
                <a:lnTo>
                  <a:pt x="8028" y="13198"/>
                </a:lnTo>
                <a:lnTo>
                  <a:pt x="8064" y="13526"/>
                </a:lnTo>
                <a:lnTo>
                  <a:pt x="8028" y="13775"/>
                </a:lnTo>
                <a:lnTo>
                  <a:pt x="7922" y="13998"/>
                </a:lnTo>
                <a:lnTo>
                  <a:pt x="7798" y="14220"/>
                </a:lnTo>
                <a:lnTo>
                  <a:pt x="7584" y="14404"/>
                </a:lnTo>
                <a:lnTo>
                  <a:pt x="7353" y="14574"/>
                </a:lnTo>
                <a:lnTo>
                  <a:pt x="7105" y="14732"/>
                </a:lnTo>
                <a:lnTo>
                  <a:pt x="6803" y="14850"/>
                </a:lnTo>
                <a:lnTo>
                  <a:pt x="6501" y="14954"/>
                </a:lnTo>
                <a:lnTo>
                  <a:pt x="6146" y="15033"/>
                </a:lnTo>
                <a:lnTo>
                  <a:pt x="5808" y="15085"/>
                </a:lnTo>
                <a:lnTo>
                  <a:pt x="5506" y="15085"/>
                </a:lnTo>
                <a:lnTo>
                  <a:pt x="5169" y="15059"/>
                </a:lnTo>
                <a:lnTo>
                  <a:pt x="4849" y="15007"/>
                </a:lnTo>
                <a:lnTo>
                  <a:pt x="4582" y="14902"/>
                </a:lnTo>
                <a:lnTo>
                  <a:pt x="4316" y="14784"/>
                </a:lnTo>
                <a:lnTo>
                  <a:pt x="4103" y="14600"/>
                </a:lnTo>
                <a:lnTo>
                  <a:pt x="3907" y="14430"/>
                </a:lnTo>
                <a:lnTo>
                  <a:pt x="3659" y="14299"/>
                </a:lnTo>
                <a:lnTo>
                  <a:pt x="3428" y="14194"/>
                </a:lnTo>
                <a:lnTo>
                  <a:pt x="3179" y="14129"/>
                </a:lnTo>
                <a:lnTo>
                  <a:pt x="2913" y="14102"/>
                </a:lnTo>
                <a:lnTo>
                  <a:pt x="2646" y="14102"/>
                </a:lnTo>
                <a:lnTo>
                  <a:pt x="2362" y="14129"/>
                </a:lnTo>
                <a:lnTo>
                  <a:pt x="2096" y="14168"/>
                </a:lnTo>
                <a:lnTo>
                  <a:pt x="1811" y="14273"/>
                </a:lnTo>
                <a:lnTo>
                  <a:pt x="1545" y="14378"/>
                </a:lnTo>
                <a:lnTo>
                  <a:pt x="1314" y="14496"/>
                </a:lnTo>
                <a:lnTo>
                  <a:pt x="1065" y="14653"/>
                </a:lnTo>
                <a:lnTo>
                  <a:pt x="870" y="14797"/>
                </a:lnTo>
                <a:lnTo>
                  <a:pt x="657" y="14981"/>
                </a:lnTo>
                <a:lnTo>
                  <a:pt x="497" y="15177"/>
                </a:lnTo>
                <a:lnTo>
                  <a:pt x="390" y="15413"/>
                </a:lnTo>
                <a:lnTo>
                  <a:pt x="284" y="15636"/>
                </a:lnTo>
                <a:lnTo>
                  <a:pt x="248" y="15911"/>
                </a:lnTo>
                <a:lnTo>
                  <a:pt x="284" y="16239"/>
                </a:lnTo>
                <a:lnTo>
                  <a:pt x="319" y="16566"/>
                </a:lnTo>
                <a:lnTo>
                  <a:pt x="497" y="17340"/>
                </a:lnTo>
                <a:lnTo>
                  <a:pt x="692" y="18152"/>
                </a:lnTo>
                <a:lnTo>
                  <a:pt x="799" y="18559"/>
                </a:lnTo>
                <a:lnTo>
                  <a:pt x="905" y="18978"/>
                </a:lnTo>
                <a:lnTo>
                  <a:pt x="959" y="19384"/>
                </a:lnTo>
                <a:lnTo>
                  <a:pt x="994" y="19791"/>
                </a:lnTo>
                <a:lnTo>
                  <a:pt x="994" y="20132"/>
                </a:lnTo>
                <a:lnTo>
                  <a:pt x="959" y="20485"/>
                </a:lnTo>
                <a:lnTo>
                  <a:pt x="941" y="20669"/>
                </a:lnTo>
                <a:lnTo>
                  <a:pt x="870" y="20813"/>
                </a:lnTo>
                <a:lnTo>
                  <a:pt x="799" y="20970"/>
                </a:lnTo>
                <a:lnTo>
                  <a:pt x="692" y="21088"/>
                </a:lnTo>
                <a:lnTo>
                  <a:pt x="1474" y="20997"/>
                </a:lnTo>
                <a:lnTo>
                  <a:pt x="2291" y="20866"/>
                </a:lnTo>
                <a:lnTo>
                  <a:pt x="3108" y="20787"/>
                </a:lnTo>
                <a:lnTo>
                  <a:pt x="3907" y="20721"/>
                </a:lnTo>
                <a:lnTo>
                  <a:pt x="4653" y="20695"/>
                </a:lnTo>
                <a:lnTo>
                  <a:pt x="5364" y="20695"/>
                </a:lnTo>
                <a:lnTo>
                  <a:pt x="5701" y="20721"/>
                </a:lnTo>
                <a:lnTo>
                  <a:pt x="6057" y="20761"/>
                </a:lnTo>
                <a:lnTo>
                  <a:pt x="6323" y="20813"/>
                </a:lnTo>
                <a:lnTo>
                  <a:pt x="6625" y="20892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>
        <p:nvSpPr>
          <p:cNvPr id="22" name="Puzzle2"/>
          <p:cNvSpPr>
            <a:spLocks noEditPoints="1" noChangeArrowheads="1"/>
          </p:cNvSpPr>
          <p:nvPr/>
        </p:nvSpPr>
        <p:spPr bwMode="auto">
          <a:xfrm>
            <a:off x="6193456" y="3082054"/>
            <a:ext cx="1615707" cy="1112935"/>
          </a:xfrm>
          <a:custGeom>
            <a:avLst/>
            <a:gdLst>
              <a:gd name="T0" fmla="*/ 11 w 21600"/>
              <a:gd name="T1" fmla="*/ 13386 h 21600"/>
              <a:gd name="T2" fmla="*/ 4202 w 21600"/>
              <a:gd name="T3" fmla="*/ 21161 h 21600"/>
              <a:gd name="T4" fmla="*/ 10400 w 21600"/>
              <a:gd name="T5" fmla="*/ 13909 h 21600"/>
              <a:gd name="T6" fmla="*/ 16821 w 21600"/>
              <a:gd name="T7" fmla="*/ 21190 h 21600"/>
              <a:gd name="T8" fmla="*/ 21600 w 21600"/>
              <a:gd name="T9" fmla="*/ 15083 h 21600"/>
              <a:gd name="T10" fmla="*/ 16889 w 21600"/>
              <a:gd name="T11" fmla="*/ 5739 h 21600"/>
              <a:gd name="T12" fmla="*/ 10800 w 21600"/>
              <a:gd name="T13" fmla="*/ 28 h 21600"/>
              <a:gd name="T14" fmla="*/ 4202 w 21600"/>
              <a:gd name="T15" fmla="*/ 5894 h 21600"/>
              <a:gd name="T16" fmla="*/ 5388 w 21600"/>
              <a:gd name="T17" fmla="*/ 6742 h 21600"/>
              <a:gd name="T18" fmla="*/ 16177 w 21600"/>
              <a:gd name="T19" fmla="*/ 20441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4247" y="12354"/>
                </a:moveTo>
                <a:lnTo>
                  <a:pt x="4134" y="12468"/>
                </a:lnTo>
                <a:lnTo>
                  <a:pt x="4010" y="12581"/>
                </a:lnTo>
                <a:lnTo>
                  <a:pt x="3897" y="12637"/>
                </a:lnTo>
                <a:lnTo>
                  <a:pt x="3773" y="12694"/>
                </a:lnTo>
                <a:lnTo>
                  <a:pt x="3637" y="12694"/>
                </a:lnTo>
                <a:lnTo>
                  <a:pt x="3524" y="12694"/>
                </a:lnTo>
                <a:lnTo>
                  <a:pt x="3400" y="12665"/>
                </a:lnTo>
                <a:lnTo>
                  <a:pt x="3287" y="12609"/>
                </a:lnTo>
                <a:lnTo>
                  <a:pt x="3027" y="12496"/>
                </a:lnTo>
                <a:lnTo>
                  <a:pt x="2790" y="12340"/>
                </a:lnTo>
                <a:lnTo>
                  <a:pt x="2530" y="12142"/>
                </a:lnTo>
                <a:lnTo>
                  <a:pt x="2293" y="11987"/>
                </a:lnTo>
                <a:lnTo>
                  <a:pt x="2033" y="11817"/>
                </a:lnTo>
                <a:lnTo>
                  <a:pt x="1773" y="11676"/>
                </a:lnTo>
                <a:lnTo>
                  <a:pt x="1638" y="11662"/>
                </a:lnTo>
                <a:lnTo>
                  <a:pt x="1513" y="11634"/>
                </a:lnTo>
                <a:lnTo>
                  <a:pt x="1378" y="11634"/>
                </a:lnTo>
                <a:lnTo>
                  <a:pt x="1253" y="11634"/>
                </a:lnTo>
                <a:lnTo>
                  <a:pt x="1118" y="11662"/>
                </a:lnTo>
                <a:lnTo>
                  <a:pt x="971" y="11732"/>
                </a:lnTo>
                <a:lnTo>
                  <a:pt x="835" y="11817"/>
                </a:lnTo>
                <a:lnTo>
                  <a:pt x="711" y="11959"/>
                </a:lnTo>
                <a:lnTo>
                  <a:pt x="553" y="12086"/>
                </a:lnTo>
                <a:lnTo>
                  <a:pt x="429" y="12284"/>
                </a:lnTo>
                <a:lnTo>
                  <a:pt x="271" y="12524"/>
                </a:lnTo>
                <a:lnTo>
                  <a:pt x="146" y="12793"/>
                </a:lnTo>
                <a:lnTo>
                  <a:pt x="79" y="12962"/>
                </a:lnTo>
                <a:lnTo>
                  <a:pt x="33" y="13146"/>
                </a:lnTo>
                <a:lnTo>
                  <a:pt x="11" y="13386"/>
                </a:lnTo>
                <a:lnTo>
                  <a:pt x="11" y="13641"/>
                </a:lnTo>
                <a:lnTo>
                  <a:pt x="33" y="13881"/>
                </a:lnTo>
                <a:lnTo>
                  <a:pt x="101" y="14150"/>
                </a:lnTo>
                <a:lnTo>
                  <a:pt x="192" y="14404"/>
                </a:lnTo>
                <a:lnTo>
                  <a:pt x="293" y="14645"/>
                </a:lnTo>
                <a:lnTo>
                  <a:pt x="451" y="14857"/>
                </a:lnTo>
                <a:lnTo>
                  <a:pt x="621" y="15054"/>
                </a:lnTo>
                <a:lnTo>
                  <a:pt x="734" y="15125"/>
                </a:lnTo>
                <a:lnTo>
                  <a:pt x="835" y="15210"/>
                </a:lnTo>
                <a:lnTo>
                  <a:pt x="948" y="15267"/>
                </a:lnTo>
                <a:lnTo>
                  <a:pt x="1084" y="15323"/>
                </a:lnTo>
                <a:lnTo>
                  <a:pt x="1208" y="15351"/>
                </a:lnTo>
                <a:lnTo>
                  <a:pt x="1355" y="15380"/>
                </a:lnTo>
                <a:lnTo>
                  <a:pt x="1513" y="15380"/>
                </a:lnTo>
                <a:lnTo>
                  <a:pt x="1683" y="15380"/>
                </a:lnTo>
                <a:lnTo>
                  <a:pt x="1864" y="15351"/>
                </a:lnTo>
                <a:lnTo>
                  <a:pt x="2033" y="15323"/>
                </a:lnTo>
                <a:lnTo>
                  <a:pt x="2225" y="15238"/>
                </a:lnTo>
                <a:lnTo>
                  <a:pt x="2428" y="15153"/>
                </a:lnTo>
                <a:lnTo>
                  <a:pt x="2745" y="15026"/>
                </a:lnTo>
                <a:lnTo>
                  <a:pt x="3005" y="14913"/>
                </a:lnTo>
                <a:lnTo>
                  <a:pt x="3264" y="14828"/>
                </a:lnTo>
                <a:lnTo>
                  <a:pt x="3513" y="14800"/>
                </a:lnTo>
                <a:lnTo>
                  <a:pt x="3615" y="14828"/>
                </a:lnTo>
                <a:lnTo>
                  <a:pt x="3728" y="14857"/>
                </a:lnTo>
                <a:lnTo>
                  <a:pt x="3807" y="14913"/>
                </a:lnTo>
                <a:lnTo>
                  <a:pt x="3920" y="14998"/>
                </a:lnTo>
                <a:lnTo>
                  <a:pt x="4010" y="15097"/>
                </a:lnTo>
                <a:lnTo>
                  <a:pt x="4089" y="15238"/>
                </a:lnTo>
                <a:lnTo>
                  <a:pt x="4179" y="15408"/>
                </a:lnTo>
                <a:lnTo>
                  <a:pt x="4247" y="15620"/>
                </a:lnTo>
                <a:lnTo>
                  <a:pt x="4326" y="15860"/>
                </a:lnTo>
                <a:lnTo>
                  <a:pt x="4394" y="16129"/>
                </a:lnTo>
                <a:lnTo>
                  <a:pt x="4439" y="16440"/>
                </a:lnTo>
                <a:lnTo>
                  <a:pt x="4507" y="16737"/>
                </a:lnTo>
                <a:lnTo>
                  <a:pt x="4552" y="17090"/>
                </a:lnTo>
                <a:lnTo>
                  <a:pt x="4575" y="17443"/>
                </a:lnTo>
                <a:lnTo>
                  <a:pt x="4586" y="17825"/>
                </a:lnTo>
                <a:lnTo>
                  <a:pt x="4586" y="18193"/>
                </a:lnTo>
                <a:lnTo>
                  <a:pt x="4586" y="18574"/>
                </a:lnTo>
                <a:lnTo>
                  <a:pt x="4586" y="18984"/>
                </a:lnTo>
                <a:lnTo>
                  <a:pt x="4552" y="19366"/>
                </a:lnTo>
                <a:lnTo>
                  <a:pt x="4507" y="19748"/>
                </a:lnTo>
                <a:lnTo>
                  <a:pt x="4462" y="20129"/>
                </a:lnTo>
                <a:lnTo>
                  <a:pt x="4371" y="20483"/>
                </a:lnTo>
                <a:lnTo>
                  <a:pt x="4292" y="20836"/>
                </a:lnTo>
                <a:lnTo>
                  <a:pt x="4202" y="21161"/>
                </a:lnTo>
                <a:lnTo>
                  <a:pt x="4744" y="21161"/>
                </a:lnTo>
                <a:lnTo>
                  <a:pt x="5264" y="21161"/>
                </a:lnTo>
                <a:lnTo>
                  <a:pt x="5784" y="21161"/>
                </a:lnTo>
                <a:lnTo>
                  <a:pt x="6235" y="21161"/>
                </a:lnTo>
                <a:lnTo>
                  <a:pt x="6676" y="21161"/>
                </a:lnTo>
                <a:lnTo>
                  <a:pt x="7060" y="21161"/>
                </a:lnTo>
                <a:lnTo>
                  <a:pt x="7410" y="21161"/>
                </a:lnTo>
                <a:lnTo>
                  <a:pt x="7670" y="21161"/>
                </a:lnTo>
                <a:lnTo>
                  <a:pt x="8020" y="21020"/>
                </a:lnTo>
                <a:lnTo>
                  <a:pt x="8303" y="20893"/>
                </a:lnTo>
                <a:lnTo>
                  <a:pt x="8563" y="20695"/>
                </a:lnTo>
                <a:lnTo>
                  <a:pt x="8800" y="20511"/>
                </a:lnTo>
                <a:lnTo>
                  <a:pt x="8969" y="20285"/>
                </a:lnTo>
                <a:lnTo>
                  <a:pt x="9150" y="20045"/>
                </a:lnTo>
                <a:lnTo>
                  <a:pt x="9252" y="19804"/>
                </a:lnTo>
                <a:lnTo>
                  <a:pt x="9342" y="19550"/>
                </a:lnTo>
                <a:lnTo>
                  <a:pt x="9410" y="19281"/>
                </a:lnTo>
                <a:lnTo>
                  <a:pt x="9433" y="19013"/>
                </a:lnTo>
                <a:lnTo>
                  <a:pt x="9433" y="18744"/>
                </a:lnTo>
                <a:lnTo>
                  <a:pt x="9387" y="18504"/>
                </a:lnTo>
                <a:lnTo>
                  <a:pt x="9320" y="18221"/>
                </a:lnTo>
                <a:lnTo>
                  <a:pt x="9207" y="17981"/>
                </a:lnTo>
                <a:lnTo>
                  <a:pt x="9105" y="17740"/>
                </a:lnTo>
                <a:lnTo>
                  <a:pt x="8924" y="17514"/>
                </a:lnTo>
                <a:lnTo>
                  <a:pt x="8777" y="17274"/>
                </a:lnTo>
                <a:lnTo>
                  <a:pt x="8642" y="17034"/>
                </a:lnTo>
                <a:lnTo>
                  <a:pt x="8563" y="16765"/>
                </a:lnTo>
                <a:lnTo>
                  <a:pt x="8472" y="16468"/>
                </a:lnTo>
                <a:lnTo>
                  <a:pt x="8450" y="16157"/>
                </a:lnTo>
                <a:lnTo>
                  <a:pt x="8450" y="15860"/>
                </a:lnTo>
                <a:lnTo>
                  <a:pt x="8472" y="15563"/>
                </a:lnTo>
                <a:lnTo>
                  <a:pt x="8540" y="15267"/>
                </a:lnTo>
                <a:lnTo>
                  <a:pt x="8642" y="14998"/>
                </a:lnTo>
                <a:lnTo>
                  <a:pt x="8777" y="14729"/>
                </a:lnTo>
                <a:lnTo>
                  <a:pt x="8868" y="14616"/>
                </a:lnTo>
                <a:lnTo>
                  <a:pt x="8969" y="14475"/>
                </a:lnTo>
                <a:lnTo>
                  <a:pt x="9060" y="14376"/>
                </a:lnTo>
                <a:lnTo>
                  <a:pt x="9184" y="14291"/>
                </a:lnTo>
                <a:lnTo>
                  <a:pt x="9297" y="14206"/>
                </a:lnTo>
                <a:lnTo>
                  <a:pt x="9433" y="14121"/>
                </a:lnTo>
                <a:lnTo>
                  <a:pt x="9579" y="14051"/>
                </a:lnTo>
                <a:lnTo>
                  <a:pt x="9726" y="13994"/>
                </a:lnTo>
                <a:lnTo>
                  <a:pt x="9884" y="13938"/>
                </a:lnTo>
                <a:lnTo>
                  <a:pt x="10054" y="13909"/>
                </a:lnTo>
                <a:lnTo>
                  <a:pt x="10257" y="13881"/>
                </a:lnTo>
                <a:lnTo>
                  <a:pt x="10449" y="13881"/>
                </a:lnTo>
                <a:lnTo>
                  <a:pt x="10664" y="13881"/>
                </a:lnTo>
                <a:lnTo>
                  <a:pt x="10856" y="13909"/>
                </a:lnTo>
                <a:lnTo>
                  <a:pt x="11037" y="13966"/>
                </a:lnTo>
                <a:lnTo>
                  <a:pt x="11206" y="14023"/>
                </a:lnTo>
                <a:lnTo>
                  <a:pt x="11353" y="14093"/>
                </a:lnTo>
                <a:lnTo>
                  <a:pt x="11511" y="14178"/>
                </a:lnTo>
                <a:lnTo>
                  <a:pt x="11635" y="14263"/>
                </a:lnTo>
                <a:lnTo>
                  <a:pt x="11748" y="14376"/>
                </a:lnTo>
                <a:lnTo>
                  <a:pt x="11861" y="14475"/>
                </a:lnTo>
                <a:lnTo>
                  <a:pt x="11941" y="14616"/>
                </a:lnTo>
                <a:lnTo>
                  <a:pt x="12031" y="14758"/>
                </a:lnTo>
                <a:lnTo>
                  <a:pt x="12099" y="14885"/>
                </a:lnTo>
                <a:lnTo>
                  <a:pt x="12200" y="15210"/>
                </a:lnTo>
                <a:lnTo>
                  <a:pt x="12268" y="15507"/>
                </a:lnTo>
                <a:lnTo>
                  <a:pt x="12291" y="15832"/>
                </a:lnTo>
                <a:lnTo>
                  <a:pt x="12291" y="16157"/>
                </a:lnTo>
                <a:lnTo>
                  <a:pt x="12246" y="16482"/>
                </a:lnTo>
                <a:lnTo>
                  <a:pt x="12178" y="16807"/>
                </a:lnTo>
                <a:lnTo>
                  <a:pt x="12099" y="17090"/>
                </a:lnTo>
                <a:lnTo>
                  <a:pt x="12008" y="17330"/>
                </a:lnTo>
                <a:lnTo>
                  <a:pt x="11884" y="17542"/>
                </a:lnTo>
                <a:lnTo>
                  <a:pt x="11748" y="17712"/>
                </a:lnTo>
                <a:lnTo>
                  <a:pt x="11613" y="17839"/>
                </a:lnTo>
                <a:lnTo>
                  <a:pt x="11489" y="18037"/>
                </a:lnTo>
                <a:lnTo>
                  <a:pt x="11398" y="18221"/>
                </a:lnTo>
                <a:lnTo>
                  <a:pt x="11319" y="18447"/>
                </a:lnTo>
                <a:lnTo>
                  <a:pt x="11251" y="18659"/>
                </a:lnTo>
                <a:lnTo>
                  <a:pt x="11206" y="18900"/>
                </a:lnTo>
                <a:lnTo>
                  <a:pt x="11184" y="19154"/>
                </a:lnTo>
                <a:lnTo>
                  <a:pt x="11184" y="19423"/>
                </a:lnTo>
                <a:lnTo>
                  <a:pt x="11229" y="19663"/>
                </a:lnTo>
                <a:lnTo>
                  <a:pt x="11297" y="19903"/>
                </a:lnTo>
                <a:lnTo>
                  <a:pt x="11376" y="20158"/>
                </a:lnTo>
                <a:lnTo>
                  <a:pt x="11511" y="20398"/>
                </a:lnTo>
                <a:lnTo>
                  <a:pt x="11681" y="20610"/>
                </a:lnTo>
                <a:lnTo>
                  <a:pt x="11884" y="20808"/>
                </a:lnTo>
                <a:lnTo>
                  <a:pt x="12121" y="20992"/>
                </a:lnTo>
                <a:lnTo>
                  <a:pt x="12404" y="21161"/>
                </a:lnTo>
                <a:lnTo>
                  <a:pt x="12528" y="21190"/>
                </a:lnTo>
                <a:lnTo>
                  <a:pt x="12856" y="21274"/>
                </a:lnTo>
                <a:lnTo>
                  <a:pt x="13330" y="21373"/>
                </a:lnTo>
                <a:lnTo>
                  <a:pt x="13963" y="21486"/>
                </a:lnTo>
                <a:lnTo>
                  <a:pt x="14313" y="21543"/>
                </a:lnTo>
                <a:lnTo>
                  <a:pt x="14652" y="21571"/>
                </a:lnTo>
                <a:lnTo>
                  <a:pt x="15025" y="21600"/>
                </a:lnTo>
                <a:lnTo>
                  <a:pt x="15409" y="21600"/>
                </a:lnTo>
                <a:lnTo>
                  <a:pt x="15782" y="21600"/>
                </a:lnTo>
                <a:lnTo>
                  <a:pt x="16177" y="21571"/>
                </a:lnTo>
                <a:lnTo>
                  <a:pt x="16516" y="21486"/>
                </a:lnTo>
                <a:lnTo>
                  <a:pt x="16889" y="21402"/>
                </a:lnTo>
                <a:lnTo>
                  <a:pt x="16821" y="21190"/>
                </a:lnTo>
                <a:lnTo>
                  <a:pt x="16776" y="20935"/>
                </a:lnTo>
                <a:lnTo>
                  <a:pt x="16742" y="20667"/>
                </a:lnTo>
                <a:lnTo>
                  <a:pt x="16719" y="20370"/>
                </a:lnTo>
                <a:lnTo>
                  <a:pt x="16697" y="19719"/>
                </a:lnTo>
                <a:lnTo>
                  <a:pt x="16697" y="19013"/>
                </a:lnTo>
                <a:lnTo>
                  <a:pt x="16719" y="18306"/>
                </a:lnTo>
                <a:lnTo>
                  <a:pt x="16753" y="17599"/>
                </a:lnTo>
                <a:lnTo>
                  <a:pt x="16821" y="16949"/>
                </a:lnTo>
                <a:lnTo>
                  <a:pt x="16889" y="16383"/>
                </a:lnTo>
                <a:lnTo>
                  <a:pt x="16934" y="16129"/>
                </a:lnTo>
                <a:lnTo>
                  <a:pt x="17002" y="15945"/>
                </a:lnTo>
                <a:lnTo>
                  <a:pt x="17081" y="15790"/>
                </a:lnTo>
                <a:lnTo>
                  <a:pt x="17194" y="15648"/>
                </a:lnTo>
                <a:lnTo>
                  <a:pt x="17318" y="15563"/>
                </a:lnTo>
                <a:lnTo>
                  <a:pt x="17453" y="15507"/>
                </a:lnTo>
                <a:lnTo>
                  <a:pt x="17600" y="15450"/>
                </a:lnTo>
                <a:lnTo>
                  <a:pt x="17758" y="15450"/>
                </a:lnTo>
                <a:lnTo>
                  <a:pt x="17905" y="15479"/>
                </a:lnTo>
                <a:lnTo>
                  <a:pt x="18064" y="15535"/>
                </a:lnTo>
                <a:lnTo>
                  <a:pt x="18233" y="15620"/>
                </a:lnTo>
                <a:lnTo>
                  <a:pt x="18380" y="15733"/>
                </a:lnTo>
                <a:lnTo>
                  <a:pt x="18561" y="15832"/>
                </a:lnTo>
                <a:lnTo>
                  <a:pt x="18707" y="15973"/>
                </a:lnTo>
                <a:lnTo>
                  <a:pt x="18866" y="16129"/>
                </a:lnTo>
                <a:lnTo>
                  <a:pt x="18990" y="16327"/>
                </a:lnTo>
                <a:lnTo>
                  <a:pt x="19125" y="16482"/>
                </a:lnTo>
                <a:lnTo>
                  <a:pt x="19295" y="16624"/>
                </a:lnTo>
                <a:lnTo>
                  <a:pt x="19464" y="16737"/>
                </a:lnTo>
                <a:lnTo>
                  <a:pt x="19668" y="16807"/>
                </a:lnTo>
                <a:lnTo>
                  <a:pt x="19860" y="16836"/>
                </a:lnTo>
                <a:lnTo>
                  <a:pt x="20052" y="16864"/>
                </a:lnTo>
                <a:lnTo>
                  <a:pt x="20266" y="16836"/>
                </a:lnTo>
                <a:lnTo>
                  <a:pt x="20470" y="16793"/>
                </a:lnTo>
                <a:lnTo>
                  <a:pt x="20662" y="16708"/>
                </a:lnTo>
                <a:lnTo>
                  <a:pt x="20854" y="16567"/>
                </a:lnTo>
                <a:lnTo>
                  <a:pt x="21035" y="16412"/>
                </a:lnTo>
                <a:lnTo>
                  <a:pt x="21182" y="16214"/>
                </a:lnTo>
                <a:lnTo>
                  <a:pt x="21340" y="16002"/>
                </a:lnTo>
                <a:lnTo>
                  <a:pt x="21441" y="15733"/>
                </a:lnTo>
                <a:lnTo>
                  <a:pt x="21532" y="15436"/>
                </a:lnTo>
                <a:lnTo>
                  <a:pt x="21600" y="15083"/>
                </a:lnTo>
                <a:lnTo>
                  <a:pt x="21600" y="14885"/>
                </a:lnTo>
                <a:lnTo>
                  <a:pt x="21600" y="14729"/>
                </a:lnTo>
                <a:lnTo>
                  <a:pt x="21600" y="14531"/>
                </a:lnTo>
                <a:lnTo>
                  <a:pt x="21577" y="14376"/>
                </a:lnTo>
                <a:lnTo>
                  <a:pt x="21532" y="14206"/>
                </a:lnTo>
                <a:lnTo>
                  <a:pt x="21487" y="14051"/>
                </a:lnTo>
                <a:lnTo>
                  <a:pt x="21419" y="13909"/>
                </a:lnTo>
                <a:lnTo>
                  <a:pt x="21351" y="13768"/>
                </a:lnTo>
                <a:lnTo>
                  <a:pt x="21204" y="13500"/>
                </a:lnTo>
                <a:lnTo>
                  <a:pt x="21035" y="13287"/>
                </a:lnTo>
                <a:lnTo>
                  <a:pt x="20809" y="13090"/>
                </a:lnTo>
                <a:lnTo>
                  <a:pt x="20594" y="12962"/>
                </a:lnTo>
                <a:lnTo>
                  <a:pt x="20357" y="12821"/>
                </a:lnTo>
                <a:lnTo>
                  <a:pt x="20120" y="12764"/>
                </a:lnTo>
                <a:lnTo>
                  <a:pt x="19882" y="12708"/>
                </a:lnTo>
                <a:lnTo>
                  <a:pt x="19645" y="12736"/>
                </a:lnTo>
                <a:lnTo>
                  <a:pt x="19430" y="12793"/>
                </a:lnTo>
                <a:lnTo>
                  <a:pt x="19227" y="12906"/>
                </a:lnTo>
                <a:lnTo>
                  <a:pt x="19148" y="12962"/>
                </a:lnTo>
                <a:lnTo>
                  <a:pt x="19058" y="13047"/>
                </a:lnTo>
                <a:lnTo>
                  <a:pt x="18990" y="13146"/>
                </a:lnTo>
                <a:lnTo>
                  <a:pt x="18911" y="13259"/>
                </a:lnTo>
                <a:lnTo>
                  <a:pt x="18775" y="13471"/>
                </a:lnTo>
                <a:lnTo>
                  <a:pt x="18628" y="13641"/>
                </a:lnTo>
                <a:lnTo>
                  <a:pt x="18470" y="13740"/>
                </a:lnTo>
                <a:lnTo>
                  <a:pt x="18301" y="13825"/>
                </a:lnTo>
                <a:lnTo>
                  <a:pt x="18143" y="13853"/>
                </a:lnTo>
                <a:lnTo>
                  <a:pt x="17973" y="13881"/>
                </a:lnTo>
                <a:lnTo>
                  <a:pt x="17804" y="13853"/>
                </a:lnTo>
                <a:lnTo>
                  <a:pt x="17646" y="13796"/>
                </a:lnTo>
                <a:lnTo>
                  <a:pt x="17499" y="13726"/>
                </a:lnTo>
                <a:lnTo>
                  <a:pt x="17341" y="13641"/>
                </a:lnTo>
                <a:lnTo>
                  <a:pt x="17216" y="13528"/>
                </a:lnTo>
                <a:lnTo>
                  <a:pt x="17103" y="13386"/>
                </a:lnTo>
                <a:lnTo>
                  <a:pt x="17024" y="13259"/>
                </a:lnTo>
                <a:lnTo>
                  <a:pt x="16934" y="13118"/>
                </a:lnTo>
                <a:lnTo>
                  <a:pt x="16889" y="12991"/>
                </a:lnTo>
                <a:lnTo>
                  <a:pt x="16889" y="12849"/>
                </a:lnTo>
                <a:lnTo>
                  <a:pt x="16889" y="12383"/>
                </a:lnTo>
                <a:lnTo>
                  <a:pt x="16889" y="11662"/>
                </a:lnTo>
                <a:lnTo>
                  <a:pt x="16889" y="10701"/>
                </a:lnTo>
                <a:lnTo>
                  <a:pt x="16889" y="9640"/>
                </a:lnTo>
                <a:lnTo>
                  <a:pt x="16889" y="8566"/>
                </a:lnTo>
                <a:lnTo>
                  <a:pt x="16889" y="7478"/>
                </a:lnTo>
                <a:lnTo>
                  <a:pt x="16889" y="6502"/>
                </a:lnTo>
                <a:lnTo>
                  <a:pt x="16889" y="5739"/>
                </a:lnTo>
                <a:lnTo>
                  <a:pt x="16674" y="5894"/>
                </a:lnTo>
                <a:lnTo>
                  <a:pt x="16414" y="6036"/>
                </a:lnTo>
                <a:lnTo>
                  <a:pt x="16154" y="6177"/>
                </a:lnTo>
                <a:lnTo>
                  <a:pt x="15849" y="6248"/>
                </a:lnTo>
                <a:lnTo>
                  <a:pt x="15544" y="6304"/>
                </a:lnTo>
                <a:lnTo>
                  <a:pt x="15217" y="6332"/>
                </a:lnTo>
                <a:lnTo>
                  <a:pt x="14866" y="6361"/>
                </a:lnTo>
                <a:lnTo>
                  <a:pt x="14550" y="6361"/>
                </a:lnTo>
                <a:lnTo>
                  <a:pt x="14200" y="6332"/>
                </a:lnTo>
                <a:lnTo>
                  <a:pt x="13850" y="6276"/>
                </a:lnTo>
                <a:lnTo>
                  <a:pt x="13522" y="6219"/>
                </a:lnTo>
                <a:lnTo>
                  <a:pt x="13206" y="6149"/>
                </a:lnTo>
                <a:lnTo>
                  <a:pt x="12901" y="6064"/>
                </a:lnTo>
                <a:lnTo>
                  <a:pt x="12618" y="5951"/>
                </a:lnTo>
                <a:lnTo>
                  <a:pt x="12358" y="5838"/>
                </a:lnTo>
                <a:lnTo>
                  <a:pt x="12121" y="5739"/>
                </a:lnTo>
                <a:lnTo>
                  <a:pt x="11941" y="5626"/>
                </a:lnTo>
                <a:lnTo>
                  <a:pt x="11794" y="5513"/>
                </a:lnTo>
                <a:lnTo>
                  <a:pt x="11658" y="5414"/>
                </a:lnTo>
                <a:lnTo>
                  <a:pt x="11556" y="5301"/>
                </a:lnTo>
                <a:lnTo>
                  <a:pt x="11466" y="5187"/>
                </a:lnTo>
                <a:lnTo>
                  <a:pt x="11398" y="5089"/>
                </a:lnTo>
                <a:lnTo>
                  <a:pt x="11376" y="4947"/>
                </a:lnTo>
                <a:lnTo>
                  <a:pt x="11353" y="4834"/>
                </a:lnTo>
                <a:lnTo>
                  <a:pt x="11353" y="4707"/>
                </a:lnTo>
                <a:lnTo>
                  <a:pt x="11376" y="4565"/>
                </a:lnTo>
                <a:lnTo>
                  <a:pt x="11443" y="4410"/>
                </a:lnTo>
                <a:lnTo>
                  <a:pt x="11511" y="4240"/>
                </a:lnTo>
                <a:lnTo>
                  <a:pt x="11703" y="3887"/>
                </a:lnTo>
                <a:lnTo>
                  <a:pt x="11986" y="3505"/>
                </a:lnTo>
                <a:lnTo>
                  <a:pt x="12144" y="3265"/>
                </a:lnTo>
                <a:lnTo>
                  <a:pt x="12246" y="3025"/>
                </a:lnTo>
                <a:lnTo>
                  <a:pt x="12336" y="2756"/>
                </a:lnTo>
                <a:lnTo>
                  <a:pt x="12404" y="2445"/>
                </a:lnTo>
                <a:lnTo>
                  <a:pt x="12438" y="2176"/>
                </a:lnTo>
                <a:lnTo>
                  <a:pt x="12438" y="1880"/>
                </a:lnTo>
                <a:lnTo>
                  <a:pt x="12404" y="1583"/>
                </a:lnTo>
                <a:lnTo>
                  <a:pt x="12336" y="1314"/>
                </a:lnTo>
                <a:lnTo>
                  <a:pt x="12246" y="1046"/>
                </a:lnTo>
                <a:lnTo>
                  <a:pt x="12099" y="791"/>
                </a:lnTo>
                <a:lnTo>
                  <a:pt x="12008" y="692"/>
                </a:lnTo>
                <a:lnTo>
                  <a:pt x="11918" y="579"/>
                </a:lnTo>
                <a:lnTo>
                  <a:pt x="11816" y="466"/>
                </a:lnTo>
                <a:lnTo>
                  <a:pt x="11703" y="381"/>
                </a:lnTo>
                <a:lnTo>
                  <a:pt x="11579" y="310"/>
                </a:lnTo>
                <a:lnTo>
                  <a:pt x="11443" y="226"/>
                </a:lnTo>
                <a:lnTo>
                  <a:pt x="11297" y="169"/>
                </a:lnTo>
                <a:lnTo>
                  <a:pt x="11138" y="113"/>
                </a:lnTo>
                <a:lnTo>
                  <a:pt x="10969" y="56"/>
                </a:lnTo>
                <a:lnTo>
                  <a:pt x="10800" y="28"/>
                </a:lnTo>
                <a:lnTo>
                  <a:pt x="10619" y="28"/>
                </a:lnTo>
                <a:lnTo>
                  <a:pt x="10404" y="28"/>
                </a:lnTo>
                <a:lnTo>
                  <a:pt x="10257" y="28"/>
                </a:lnTo>
                <a:lnTo>
                  <a:pt x="10076" y="56"/>
                </a:lnTo>
                <a:lnTo>
                  <a:pt x="9952" y="84"/>
                </a:lnTo>
                <a:lnTo>
                  <a:pt x="9794" y="141"/>
                </a:lnTo>
                <a:lnTo>
                  <a:pt x="9692" y="226"/>
                </a:lnTo>
                <a:lnTo>
                  <a:pt x="9557" y="282"/>
                </a:lnTo>
                <a:lnTo>
                  <a:pt x="9455" y="381"/>
                </a:lnTo>
                <a:lnTo>
                  <a:pt x="9365" y="466"/>
                </a:lnTo>
                <a:lnTo>
                  <a:pt x="9274" y="579"/>
                </a:lnTo>
                <a:lnTo>
                  <a:pt x="9184" y="692"/>
                </a:lnTo>
                <a:lnTo>
                  <a:pt x="9128" y="791"/>
                </a:lnTo>
                <a:lnTo>
                  <a:pt x="9060" y="932"/>
                </a:lnTo>
                <a:lnTo>
                  <a:pt x="8969" y="1201"/>
                </a:lnTo>
                <a:lnTo>
                  <a:pt x="8913" y="1498"/>
                </a:lnTo>
                <a:lnTo>
                  <a:pt x="8890" y="1795"/>
                </a:lnTo>
                <a:lnTo>
                  <a:pt x="8890" y="2120"/>
                </a:lnTo>
                <a:lnTo>
                  <a:pt x="8913" y="2445"/>
                </a:lnTo>
                <a:lnTo>
                  <a:pt x="8969" y="2756"/>
                </a:lnTo>
                <a:lnTo>
                  <a:pt x="9060" y="3081"/>
                </a:lnTo>
                <a:lnTo>
                  <a:pt x="9173" y="3378"/>
                </a:lnTo>
                <a:lnTo>
                  <a:pt x="9297" y="3647"/>
                </a:lnTo>
                <a:lnTo>
                  <a:pt x="9466" y="3887"/>
                </a:lnTo>
                <a:lnTo>
                  <a:pt x="9579" y="4085"/>
                </a:lnTo>
                <a:lnTo>
                  <a:pt x="9670" y="4269"/>
                </a:lnTo>
                <a:lnTo>
                  <a:pt x="9726" y="4467"/>
                </a:lnTo>
                <a:lnTo>
                  <a:pt x="9771" y="4650"/>
                </a:lnTo>
                <a:lnTo>
                  <a:pt x="9771" y="4834"/>
                </a:lnTo>
                <a:lnTo>
                  <a:pt x="9749" y="5032"/>
                </a:lnTo>
                <a:lnTo>
                  <a:pt x="9715" y="5216"/>
                </a:lnTo>
                <a:lnTo>
                  <a:pt x="9625" y="5385"/>
                </a:lnTo>
                <a:lnTo>
                  <a:pt x="9534" y="5513"/>
                </a:lnTo>
                <a:lnTo>
                  <a:pt x="9410" y="5626"/>
                </a:lnTo>
                <a:lnTo>
                  <a:pt x="9229" y="5710"/>
                </a:lnTo>
                <a:lnTo>
                  <a:pt x="9060" y="5767"/>
                </a:lnTo>
                <a:lnTo>
                  <a:pt x="8845" y="5767"/>
                </a:lnTo>
                <a:lnTo>
                  <a:pt x="8585" y="5739"/>
                </a:lnTo>
                <a:lnTo>
                  <a:pt x="8325" y="5654"/>
                </a:lnTo>
                <a:lnTo>
                  <a:pt x="8020" y="5513"/>
                </a:lnTo>
                <a:lnTo>
                  <a:pt x="7840" y="5442"/>
                </a:lnTo>
                <a:lnTo>
                  <a:pt x="7648" y="5385"/>
                </a:lnTo>
                <a:lnTo>
                  <a:pt x="7433" y="5329"/>
                </a:lnTo>
                <a:lnTo>
                  <a:pt x="7241" y="5301"/>
                </a:lnTo>
                <a:lnTo>
                  <a:pt x="6755" y="5301"/>
                </a:lnTo>
                <a:lnTo>
                  <a:pt x="6281" y="5329"/>
                </a:lnTo>
                <a:lnTo>
                  <a:pt x="5784" y="5385"/>
                </a:lnTo>
                <a:lnTo>
                  <a:pt x="5264" y="5498"/>
                </a:lnTo>
                <a:lnTo>
                  <a:pt x="4744" y="5597"/>
                </a:lnTo>
                <a:lnTo>
                  <a:pt x="4247" y="5739"/>
                </a:lnTo>
                <a:lnTo>
                  <a:pt x="4202" y="5894"/>
                </a:lnTo>
                <a:lnTo>
                  <a:pt x="4202" y="6191"/>
                </a:lnTo>
                <a:lnTo>
                  <a:pt x="4202" y="6545"/>
                </a:lnTo>
                <a:lnTo>
                  <a:pt x="4225" y="6954"/>
                </a:lnTo>
                <a:lnTo>
                  <a:pt x="4315" y="7930"/>
                </a:lnTo>
                <a:lnTo>
                  <a:pt x="4394" y="9018"/>
                </a:lnTo>
                <a:lnTo>
                  <a:pt x="4439" y="9570"/>
                </a:lnTo>
                <a:lnTo>
                  <a:pt x="4462" y="10107"/>
                </a:lnTo>
                <a:lnTo>
                  <a:pt x="4484" y="10630"/>
                </a:lnTo>
                <a:lnTo>
                  <a:pt x="4507" y="11082"/>
                </a:lnTo>
                <a:lnTo>
                  <a:pt x="4484" y="11520"/>
                </a:lnTo>
                <a:lnTo>
                  <a:pt x="4439" y="11874"/>
                </a:lnTo>
                <a:lnTo>
                  <a:pt x="4394" y="12029"/>
                </a:lnTo>
                <a:lnTo>
                  <a:pt x="4349" y="12171"/>
                </a:lnTo>
                <a:lnTo>
                  <a:pt x="4315" y="12284"/>
                </a:lnTo>
                <a:lnTo>
                  <a:pt x="4247" y="12354"/>
                </a:lnTo>
                <a:close/>
              </a:path>
            </a:pathLst>
          </a:custGeom>
          <a:solidFill>
            <a:srgbClr val="FFCC99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>
        <p:nvSpPr>
          <p:cNvPr id="23" name="Puzzle4"/>
          <p:cNvSpPr>
            <a:spLocks noEditPoints="1" noChangeArrowheads="1"/>
          </p:cNvSpPr>
          <p:nvPr/>
        </p:nvSpPr>
        <p:spPr bwMode="auto">
          <a:xfrm>
            <a:off x="5581976" y="3061893"/>
            <a:ext cx="974150" cy="1422845"/>
          </a:xfrm>
          <a:custGeom>
            <a:avLst/>
            <a:gdLst>
              <a:gd name="T0" fmla="*/ 8307 w 21600"/>
              <a:gd name="T1" fmla="*/ 11593 h 21600"/>
              <a:gd name="T2" fmla="*/ 453 w 21600"/>
              <a:gd name="T3" fmla="*/ 16938 h 21600"/>
              <a:gd name="T4" fmla="*/ 11500 w 21600"/>
              <a:gd name="T5" fmla="*/ 21600 h 21600"/>
              <a:gd name="T6" fmla="*/ 20920 w 21600"/>
              <a:gd name="T7" fmla="*/ 16751 h 21600"/>
              <a:gd name="T8" fmla="*/ 13972 w 21600"/>
              <a:gd name="T9" fmla="*/ 10888 h 21600"/>
              <a:gd name="T10" fmla="*/ 21033 w 21600"/>
              <a:gd name="T11" fmla="*/ 4716 h 21600"/>
              <a:gd name="T12" fmla="*/ 11102 w 21600"/>
              <a:gd name="T13" fmla="*/ 11 h 21600"/>
              <a:gd name="T14" fmla="*/ 453 w 21600"/>
              <a:gd name="T15" fmla="*/ 4716 h 21600"/>
              <a:gd name="T16" fmla="*/ 2076 w 21600"/>
              <a:gd name="T17" fmla="*/ 5664 h 21600"/>
              <a:gd name="T18" fmla="*/ 20203 w 21600"/>
              <a:gd name="T19" fmla="*/ 1598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3813" y="10590"/>
                </a:moveTo>
                <a:lnTo>
                  <a:pt x="3927" y="10513"/>
                </a:lnTo>
                <a:lnTo>
                  <a:pt x="4078" y="10425"/>
                </a:lnTo>
                <a:lnTo>
                  <a:pt x="4210" y="10359"/>
                </a:lnTo>
                <a:lnTo>
                  <a:pt x="4361" y="10315"/>
                </a:lnTo>
                <a:lnTo>
                  <a:pt x="4682" y="10237"/>
                </a:lnTo>
                <a:lnTo>
                  <a:pt x="5041" y="10193"/>
                </a:lnTo>
                <a:lnTo>
                  <a:pt x="5456" y="10171"/>
                </a:lnTo>
                <a:lnTo>
                  <a:pt x="5853" y="10193"/>
                </a:lnTo>
                <a:lnTo>
                  <a:pt x="6249" y="10260"/>
                </a:lnTo>
                <a:lnTo>
                  <a:pt x="6646" y="10337"/>
                </a:lnTo>
                <a:lnTo>
                  <a:pt x="7004" y="10469"/>
                </a:lnTo>
                <a:lnTo>
                  <a:pt x="7363" y="10612"/>
                </a:lnTo>
                <a:lnTo>
                  <a:pt x="7665" y="10788"/>
                </a:lnTo>
                <a:lnTo>
                  <a:pt x="7911" y="10998"/>
                </a:lnTo>
                <a:lnTo>
                  <a:pt x="8024" y="11097"/>
                </a:lnTo>
                <a:lnTo>
                  <a:pt x="8137" y="11207"/>
                </a:lnTo>
                <a:lnTo>
                  <a:pt x="8194" y="11340"/>
                </a:lnTo>
                <a:lnTo>
                  <a:pt x="8269" y="11461"/>
                </a:lnTo>
                <a:lnTo>
                  <a:pt x="8307" y="11593"/>
                </a:lnTo>
                <a:lnTo>
                  <a:pt x="8307" y="11714"/>
                </a:lnTo>
                <a:lnTo>
                  <a:pt x="8307" y="11868"/>
                </a:lnTo>
                <a:lnTo>
                  <a:pt x="8307" y="12012"/>
                </a:lnTo>
                <a:lnTo>
                  <a:pt x="8194" y="12265"/>
                </a:lnTo>
                <a:lnTo>
                  <a:pt x="8062" y="12519"/>
                </a:lnTo>
                <a:lnTo>
                  <a:pt x="7873" y="12706"/>
                </a:lnTo>
                <a:lnTo>
                  <a:pt x="7627" y="12904"/>
                </a:lnTo>
                <a:lnTo>
                  <a:pt x="7363" y="13048"/>
                </a:lnTo>
                <a:lnTo>
                  <a:pt x="7080" y="13180"/>
                </a:lnTo>
                <a:lnTo>
                  <a:pt x="6759" y="13257"/>
                </a:lnTo>
                <a:lnTo>
                  <a:pt x="6419" y="13345"/>
                </a:lnTo>
                <a:lnTo>
                  <a:pt x="6098" y="13389"/>
                </a:lnTo>
                <a:lnTo>
                  <a:pt x="5739" y="13389"/>
                </a:lnTo>
                <a:lnTo>
                  <a:pt x="5418" y="13389"/>
                </a:lnTo>
                <a:lnTo>
                  <a:pt x="5079" y="13345"/>
                </a:lnTo>
                <a:lnTo>
                  <a:pt x="4758" y="13301"/>
                </a:lnTo>
                <a:lnTo>
                  <a:pt x="4474" y="13213"/>
                </a:lnTo>
                <a:lnTo>
                  <a:pt x="4172" y="13114"/>
                </a:lnTo>
                <a:lnTo>
                  <a:pt x="3965" y="12982"/>
                </a:lnTo>
                <a:lnTo>
                  <a:pt x="3738" y="12838"/>
                </a:lnTo>
                <a:lnTo>
                  <a:pt x="3493" y="12706"/>
                </a:lnTo>
                <a:lnTo>
                  <a:pt x="3228" y="12607"/>
                </a:lnTo>
                <a:lnTo>
                  <a:pt x="2945" y="12519"/>
                </a:lnTo>
                <a:lnTo>
                  <a:pt x="2700" y="12431"/>
                </a:lnTo>
                <a:lnTo>
                  <a:pt x="2397" y="12375"/>
                </a:lnTo>
                <a:lnTo>
                  <a:pt x="2152" y="12331"/>
                </a:lnTo>
                <a:lnTo>
                  <a:pt x="1888" y="12309"/>
                </a:lnTo>
                <a:lnTo>
                  <a:pt x="1642" y="12309"/>
                </a:lnTo>
                <a:lnTo>
                  <a:pt x="1397" y="12331"/>
                </a:lnTo>
                <a:lnTo>
                  <a:pt x="1170" y="12397"/>
                </a:lnTo>
                <a:lnTo>
                  <a:pt x="962" y="12453"/>
                </a:lnTo>
                <a:lnTo>
                  <a:pt x="774" y="12563"/>
                </a:lnTo>
                <a:lnTo>
                  <a:pt x="623" y="12684"/>
                </a:lnTo>
                <a:lnTo>
                  <a:pt x="528" y="12838"/>
                </a:lnTo>
                <a:lnTo>
                  <a:pt x="453" y="13026"/>
                </a:lnTo>
                <a:lnTo>
                  <a:pt x="339" y="13477"/>
                </a:lnTo>
                <a:lnTo>
                  <a:pt x="226" y="13984"/>
                </a:lnTo>
                <a:lnTo>
                  <a:pt x="151" y="14535"/>
                </a:lnTo>
                <a:lnTo>
                  <a:pt x="113" y="15075"/>
                </a:lnTo>
                <a:lnTo>
                  <a:pt x="113" y="15626"/>
                </a:lnTo>
                <a:lnTo>
                  <a:pt x="151" y="16133"/>
                </a:lnTo>
                <a:lnTo>
                  <a:pt x="188" y="16376"/>
                </a:lnTo>
                <a:lnTo>
                  <a:pt x="264" y="16585"/>
                </a:lnTo>
                <a:lnTo>
                  <a:pt x="339" y="16773"/>
                </a:lnTo>
                <a:lnTo>
                  <a:pt x="453" y="16938"/>
                </a:lnTo>
                <a:lnTo>
                  <a:pt x="1095" y="16883"/>
                </a:lnTo>
                <a:lnTo>
                  <a:pt x="1963" y="16795"/>
                </a:lnTo>
                <a:lnTo>
                  <a:pt x="2945" y="16751"/>
                </a:lnTo>
                <a:lnTo>
                  <a:pt x="3965" y="16706"/>
                </a:lnTo>
                <a:lnTo>
                  <a:pt x="5022" y="16684"/>
                </a:lnTo>
                <a:lnTo>
                  <a:pt x="5947" y="16684"/>
                </a:lnTo>
                <a:lnTo>
                  <a:pt x="6759" y="16706"/>
                </a:lnTo>
                <a:lnTo>
                  <a:pt x="7363" y="16751"/>
                </a:lnTo>
                <a:lnTo>
                  <a:pt x="7948" y="16839"/>
                </a:lnTo>
                <a:lnTo>
                  <a:pt x="8458" y="16916"/>
                </a:lnTo>
                <a:lnTo>
                  <a:pt x="8893" y="17026"/>
                </a:lnTo>
                <a:lnTo>
                  <a:pt x="9289" y="17158"/>
                </a:lnTo>
                <a:lnTo>
                  <a:pt x="9572" y="17280"/>
                </a:lnTo>
                <a:lnTo>
                  <a:pt x="9799" y="17412"/>
                </a:lnTo>
                <a:lnTo>
                  <a:pt x="9969" y="17555"/>
                </a:lnTo>
                <a:lnTo>
                  <a:pt x="10120" y="17687"/>
                </a:lnTo>
                <a:lnTo>
                  <a:pt x="10158" y="17831"/>
                </a:lnTo>
                <a:lnTo>
                  <a:pt x="10195" y="17974"/>
                </a:lnTo>
                <a:lnTo>
                  <a:pt x="10158" y="18128"/>
                </a:lnTo>
                <a:lnTo>
                  <a:pt x="10082" y="18271"/>
                </a:lnTo>
                <a:lnTo>
                  <a:pt x="9969" y="18426"/>
                </a:lnTo>
                <a:lnTo>
                  <a:pt x="9837" y="18569"/>
                </a:lnTo>
                <a:lnTo>
                  <a:pt x="9648" y="18701"/>
                </a:lnTo>
                <a:lnTo>
                  <a:pt x="9440" y="18822"/>
                </a:lnTo>
                <a:lnTo>
                  <a:pt x="9213" y="18999"/>
                </a:lnTo>
                <a:lnTo>
                  <a:pt x="9044" y="19186"/>
                </a:lnTo>
                <a:lnTo>
                  <a:pt x="8893" y="19395"/>
                </a:lnTo>
                <a:lnTo>
                  <a:pt x="8817" y="19627"/>
                </a:lnTo>
                <a:lnTo>
                  <a:pt x="8779" y="19858"/>
                </a:lnTo>
                <a:lnTo>
                  <a:pt x="8779" y="20112"/>
                </a:lnTo>
                <a:lnTo>
                  <a:pt x="8855" y="20354"/>
                </a:lnTo>
                <a:lnTo>
                  <a:pt x="8968" y="20586"/>
                </a:lnTo>
                <a:lnTo>
                  <a:pt x="9138" y="20817"/>
                </a:lnTo>
                <a:lnTo>
                  <a:pt x="9365" y="21026"/>
                </a:lnTo>
                <a:lnTo>
                  <a:pt x="9610" y="21192"/>
                </a:lnTo>
                <a:lnTo>
                  <a:pt x="9950" y="21368"/>
                </a:lnTo>
                <a:lnTo>
                  <a:pt x="10120" y="21445"/>
                </a:lnTo>
                <a:lnTo>
                  <a:pt x="10346" y="21511"/>
                </a:lnTo>
                <a:lnTo>
                  <a:pt x="10516" y="21555"/>
                </a:lnTo>
                <a:lnTo>
                  <a:pt x="10743" y="21600"/>
                </a:lnTo>
                <a:lnTo>
                  <a:pt x="10988" y="21644"/>
                </a:lnTo>
                <a:lnTo>
                  <a:pt x="11215" y="21666"/>
                </a:lnTo>
                <a:lnTo>
                  <a:pt x="11498" y="21666"/>
                </a:lnTo>
                <a:lnTo>
                  <a:pt x="11762" y="21666"/>
                </a:lnTo>
                <a:lnTo>
                  <a:pt x="12253" y="21644"/>
                </a:lnTo>
                <a:lnTo>
                  <a:pt x="12763" y="21577"/>
                </a:lnTo>
                <a:lnTo>
                  <a:pt x="13197" y="21467"/>
                </a:lnTo>
                <a:lnTo>
                  <a:pt x="13556" y="21346"/>
                </a:lnTo>
                <a:lnTo>
                  <a:pt x="13896" y="21192"/>
                </a:lnTo>
                <a:lnTo>
                  <a:pt x="14179" y="21026"/>
                </a:lnTo>
                <a:lnTo>
                  <a:pt x="14444" y="20839"/>
                </a:lnTo>
                <a:lnTo>
                  <a:pt x="14576" y="20641"/>
                </a:lnTo>
                <a:lnTo>
                  <a:pt x="14727" y="20431"/>
                </a:lnTo>
                <a:lnTo>
                  <a:pt x="14765" y="20200"/>
                </a:lnTo>
                <a:lnTo>
                  <a:pt x="14802" y="19991"/>
                </a:lnTo>
                <a:lnTo>
                  <a:pt x="14727" y="19759"/>
                </a:lnTo>
                <a:lnTo>
                  <a:pt x="14613" y="19550"/>
                </a:lnTo>
                <a:lnTo>
                  <a:pt x="14444" y="19307"/>
                </a:lnTo>
                <a:lnTo>
                  <a:pt x="14217" y="19098"/>
                </a:lnTo>
                <a:lnTo>
                  <a:pt x="13934" y="18911"/>
                </a:lnTo>
                <a:lnTo>
                  <a:pt x="13669" y="18745"/>
                </a:lnTo>
                <a:lnTo>
                  <a:pt x="13462" y="18547"/>
                </a:lnTo>
                <a:lnTo>
                  <a:pt x="13311" y="18337"/>
                </a:lnTo>
                <a:lnTo>
                  <a:pt x="13197" y="18150"/>
                </a:lnTo>
                <a:lnTo>
                  <a:pt x="13122" y="17941"/>
                </a:lnTo>
                <a:lnTo>
                  <a:pt x="13122" y="17720"/>
                </a:lnTo>
                <a:lnTo>
                  <a:pt x="13122" y="17533"/>
                </a:lnTo>
                <a:lnTo>
                  <a:pt x="13197" y="17346"/>
                </a:lnTo>
                <a:lnTo>
                  <a:pt x="13273" y="17158"/>
                </a:lnTo>
                <a:lnTo>
                  <a:pt x="13386" y="16982"/>
                </a:lnTo>
                <a:lnTo>
                  <a:pt x="13537" y="16839"/>
                </a:lnTo>
                <a:lnTo>
                  <a:pt x="13707" y="16706"/>
                </a:lnTo>
                <a:lnTo>
                  <a:pt x="13896" y="16607"/>
                </a:lnTo>
                <a:lnTo>
                  <a:pt x="14104" y="16519"/>
                </a:lnTo>
                <a:lnTo>
                  <a:pt x="14330" y="16453"/>
                </a:lnTo>
                <a:lnTo>
                  <a:pt x="14538" y="16431"/>
                </a:lnTo>
                <a:lnTo>
                  <a:pt x="14897" y="16453"/>
                </a:lnTo>
                <a:lnTo>
                  <a:pt x="15406" y="16497"/>
                </a:lnTo>
                <a:lnTo>
                  <a:pt x="16105" y="16541"/>
                </a:lnTo>
                <a:lnTo>
                  <a:pt x="16898" y="16607"/>
                </a:lnTo>
                <a:lnTo>
                  <a:pt x="17804" y="16651"/>
                </a:lnTo>
                <a:lnTo>
                  <a:pt x="18786" y="16684"/>
                </a:lnTo>
                <a:lnTo>
                  <a:pt x="19844" y="16728"/>
                </a:lnTo>
                <a:lnTo>
                  <a:pt x="20920" y="16751"/>
                </a:lnTo>
                <a:lnTo>
                  <a:pt x="21109" y="16497"/>
                </a:lnTo>
                <a:lnTo>
                  <a:pt x="21241" y="16222"/>
                </a:lnTo>
                <a:lnTo>
                  <a:pt x="21392" y="15946"/>
                </a:lnTo>
                <a:lnTo>
                  <a:pt x="21467" y="15648"/>
                </a:lnTo>
                <a:lnTo>
                  <a:pt x="21543" y="15351"/>
                </a:lnTo>
                <a:lnTo>
                  <a:pt x="21618" y="15042"/>
                </a:lnTo>
                <a:lnTo>
                  <a:pt x="21618" y="14745"/>
                </a:lnTo>
                <a:lnTo>
                  <a:pt x="21618" y="14447"/>
                </a:lnTo>
                <a:lnTo>
                  <a:pt x="21618" y="14150"/>
                </a:lnTo>
                <a:lnTo>
                  <a:pt x="21581" y="13852"/>
                </a:lnTo>
                <a:lnTo>
                  <a:pt x="21505" y="13577"/>
                </a:lnTo>
                <a:lnTo>
                  <a:pt x="21430" y="13301"/>
                </a:lnTo>
                <a:lnTo>
                  <a:pt x="21354" y="13048"/>
                </a:lnTo>
                <a:lnTo>
                  <a:pt x="21241" y="12816"/>
                </a:lnTo>
                <a:lnTo>
                  <a:pt x="21146" y="12607"/>
                </a:lnTo>
                <a:lnTo>
                  <a:pt x="21033" y="12431"/>
                </a:lnTo>
                <a:lnTo>
                  <a:pt x="20920" y="12265"/>
                </a:lnTo>
                <a:lnTo>
                  <a:pt x="20769" y="12144"/>
                </a:lnTo>
                <a:lnTo>
                  <a:pt x="20637" y="12034"/>
                </a:lnTo>
                <a:lnTo>
                  <a:pt x="20486" y="11946"/>
                </a:lnTo>
                <a:lnTo>
                  <a:pt x="20297" y="11891"/>
                </a:lnTo>
                <a:lnTo>
                  <a:pt x="20165" y="11846"/>
                </a:lnTo>
                <a:lnTo>
                  <a:pt x="19976" y="11824"/>
                </a:lnTo>
                <a:lnTo>
                  <a:pt x="19806" y="11802"/>
                </a:lnTo>
                <a:lnTo>
                  <a:pt x="19390" y="11824"/>
                </a:lnTo>
                <a:lnTo>
                  <a:pt x="18956" y="11891"/>
                </a:lnTo>
                <a:lnTo>
                  <a:pt x="18503" y="11968"/>
                </a:lnTo>
                <a:lnTo>
                  <a:pt x="17993" y="12078"/>
                </a:lnTo>
                <a:lnTo>
                  <a:pt x="17653" y="12144"/>
                </a:lnTo>
                <a:lnTo>
                  <a:pt x="17332" y="12199"/>
                </a:lnTo>
                <a:lnTo>
                  <a:pt x="17049" y="12221"/>
                </a:lnTo>
                <a:lnTo>
                  <a:pt x="16747" y="12243"/>
                </a:lnTo>
                <a:lnTo>
                  <a:pt x="16464" y="12243"/>
                </a:lnTo>
                <a:lnTo>
                  <a:pt x="16218" y="12243"/>
                </a:lnTo>
                <a:lnTo>
                  <a:pt x="15992" y="12221"/>
                </a:lnTo>
                <a:lnTo>
                  <a:pt x="15746" y="12199"/>
                </a:lnTo>
                <a:lnTo>
                  <a:pt x="15520" y="12155"/>
                </a:lnTo>
                <a:lnTo>
                  <a:pt x="15350" y="12122"/>
                </a:lnTo>
                <a:lnTo>
                  <a:pt x="15161" y="12056"/>
                </a:lnTo>
                <a:lnTo>
                  <a:pt x="14972" y="11990"/>
                </a:lnTo>
                <a:lnTo>
                  <a:pt x="14689" y="11846"/>
                </a:lnTo>
                <a:lnTo>
                  <a:pt x="14444" y="11670"/>
                </a:lnTo>
                <a:lnTo>
                  <a:pt x="14255" y="11483"/>
                </a:lnTo>
                <a:lnTo>
                  <a:pt x="14104" y="11295"/>
                </a:lnTo>
                <a:lnTo>
                  <a:pt x="14028" y="11086"/>
                </a:lnTo>
                <a:lnTo>
                  <a:pt x="13972" y="10888"/>
                </a:lnTo>
                <a:lnTo>
                  <a:pt x="13972" y="10700"/>
                </a:lnTo>
                <a:lnTo>
                  <a:pt x="14009" y="10513"/>
                </a:lnTo>
                <a:lnTo>
                  <a:pt x="14066" y="10359"/>
                </a:lnTo>
                <a:lnTo>
                  <a:pt x="14179" y="10215"/>
                </a:lnTo>
                <a:lnTo>
                  <a:pt x="14406" y="10006"/>
                </a:lnTo>
                <a:lnTo>
                  <a:pt x="14651" y="9830"/>
                </a:lnTo>
                <a:lnTo>
                  <a:pt x="14878" y="9686"/>
                </a:lnTo>
                <a:lnTo>
                  <a:pt x="15123" y="9554"/>
                </a:lnTo>
                <a:lnTo>
                  <a:pt x="15350" y="9477"/>
                </a:lnTo>
                <a:lnTo>
                  <a:pt x="15558" y="9411"/>
                </a:lnTo>
                <a:lnTo>
                  <a:pt x="15803" y="9345"/>
                </a:lnTo>
                <a:lnTo>
                  <a:pt x="16030" y="9323"/>
                </a:lnTo>
                <a:lnTo>
                  <a:pt x="16256" y="9301"/>
                </a:lnTo>
                <a:lnTo>
                  <a:pt x="16464" y="9323"/>
                </a:lnTo>
                <a:lnTo>
                  <a:pt x="16690" y="9345"/>
                </a:lnTo>
                <a:lnTo>
                  <a:pt x="16898" y="9367"/>
                </a:lnTo>
                <a:lnTo>
                  <a:pt x="17332" y="9477"/>
                </a:lnTo>
                <a:lnTo>
                  <a:pt x="17767" y="9598"/>
                </a:lnTo>
                <a:lnTo>
                  <a:pt x="18163" y="9731"/>
                </a:lnTo>
                <a:lnTo>
                  <a:pt x="18597" y="9874"/>
                </a:lnTo>
                <a:lnTo>
                  <a:pt x="18994" y="10006"/>
                </a:lnTo>
                <a:lnTo>
                  <a:pt x="19428" y="10083"/>
                </a:lnTo>
                <a:lnTo>
                  <a:pt x="19617" y="10127"/>
                </a:lnTo>
                <a:lnTo>
                  <a:pt x="19844" y="10149"/>
                </a:lnTo>
                <a:lnTo>
                  <a:pt x="20013" y="10149"/>
                </a:lnTo>
                <a:lnTo>
                  <a:pt x="20240" y="10127"/>
                </a:lnTo>
                <a:lnTo>
                  <a:pt x="20410" y="10105"/>
                </a:lnTo>
                <a:lnTo>
                  <a:pt x="20637" y="10061"/>
                </a:lnTo>
                <a:lnTo>
                  <a:pt x="20844" y="9984"/>
                </a:lnTo>
                <a:lnTo>
                  <a:pt x="21033" y="9896"/>
                </a:lnTo>
                <a:lnTo>
                  <a:pt x="21146" y="9830"/>
                </a:lnTo>
                <a:lnTo>
                  <a:pt x="21203" y="9753"/>
                </a:lnTo>
                <a:lnTo>
                  <a:pt x="21279" y="9642"/>
                </a:lnTo>
                <a:lnTo>
                  <a:pt x="21354" y="9521"/>
                </a:lnTo>
                <a:lnTo>
                  <a:pt x="21430" y="9246"/>
                </a:lnTo>
                <a:lnTo>
                  <a:pt x="21430" y="8904"/>
                </a:lnTo>
                <a:lnTo>
                  <a:pt x="21430" y="8540"/>
                </a:lnTo>
                <a:lnTo>
                  <a:pt x="21392" y="8144"/>
                </a:lnTo>
                <a:lnTo>
                  <a:pt x="21354" y="7714"/>
                </a:lnTo>
                <a:lnTo>
                  <a:pt x="21279" y="7295"/>
                </a:lnTo>
                <a:lnTo>
                  <a:pt x="21146" y="6446"/>
                </a:lnTo>
                <a:lnTo>
                  <a:pt x="20995" y="5686"/>
                </a:lnTo>
                <a:lnTo>
                  <a:pt x="20958" y="5366"/>
                </a:lnTo>
                <a:lnTo>
                  <a:pt x="20958" y="5091"/>
                </a:lnTo>
                <a:lnTo>
                  <a:pt x="20958" y="4860"/>
                </a:lnTo>
                <a:lnTo>
                  <a:pt x="21033" y="4716"/>
                </a:lnTo>
                <a:lnTo>
                  <a:pt x="20637" y="4860"/>
                </a:lnTo>
                <a:lnTo>
                  <a:pt x="20127" y="4992"/>
                </a:lnTo>
                <a:lnTo>
                  <a:pt x="19617" y="5069"/>
                </a:lnTo>
                <a:lnTo>
                  <a:pt x="19032" y="5157"/>
                </a:lnTo>
                <a:lnTo>
                  <a:pt x="18465" y="5201"/>
                </a:lnTo>
                <a:lnTo>
                  <a:pt x="17842" y="5245"/>
                </a:lnTo>
                <a:lnTo>
                  <a:pt x="17219" y="5267"/>
                </a:lnTo>
                <a:lnTo>
                  <a:pt x="16615" y="5267"/>
                </a:lnTo>
                <a:lnTo>
                  <a:pt x="15992" y="5245"/>
                </a:lnTo>
                <a:lnTo>
                  <a:pt x="15369" y="5201"/>
                </a:lnTo>
                <a:lnTo>
                  <a:pt x="14840" y="5157"/>
                </a:lnTo>
                <a:lnTo>
                  <a:pt x="14293" y="5091"/>
                </a:lnTo>
                <a:lnTo>
                  <a:pt x="13783" y="5014"/>
                </a:lnTo>
                <a:lnTo>
                  <a:pt x="13386" y="4926"/>
                </a:lnTo>
                <a:lnTo>
                  <a:pt x="13027" y="4815"/>
                </a:lnTo>
                <a:lnTo>
                  <a:pt x="12725" y="4716"/>
                </a:lnTo>
                <a:lnTo>
                  <a:pt x="12480" y="4606"/>
                </a:lnTo>
                <a:lnTo>
                  <a:pt x="12291" y="4496"/>
                </a:lnTo>
                <a:lnTo>
                  <a:pt x="12197" y="4397"/>
                </a:lnTo>
                <a:lnTo>
                  <a:pt x="12083" y="4286"/>
                </a:lnTo>
                <a:lnTo>
                  <a:pt x="12046" y="4187"/>
                </a:lnTo>
                <a:lnTo>
                  <a:pt x="12008" y="4077"/>
                </a:lnTo>
                <a:lnTo>
                  <a:pt x="12046" y="3967"/>
                </a:lnTo>
                <a:lnTo>
                  <a:pt x="12121" y="3868"/>
                </a:lnTo>
                <a:lnTo>
                  <a:pt x="12197" y="3735"/>
                </a:lnTo>
                <a:lnTo>
                  <a:pt x="12291" y="3614"/>
                </a:lnTo>
                <a:lnTo>
                  <a:pt x="12442" y="3482"/>
                </a:lnTo>
                <a:lnTo>
                  <a:pt x="12631" y="3361"/>
                </a:lnTo>
                <a:lnTo>
                  <a:pt x="13065" y="3085"/>
                </a:lnTo>
                <a:lnTo>
                  <a:pt x="13537" y="2766"/>
                </a:lnTo>
                <a:lnTo>
                  <a:pt x="13783" y="2578"/>
                </a:lnTo>
                <a:lnTo>
                  <a:pt x="13934" y="2380"/>
                </a:lnTo>
                <a:lnTo>
                  <a:pt x="14028" y="2171"/>
                </a:lnTo>
                <a:lnTo>
                  <a:pt x="14104" y="1961"/>
                </a:lnTo>
                <a:lnTo>
                  <a:pt x="14104" y="1730"/>
                </a:lnTo>
                <a:lnTo>
                  <a:pt x="14066" y="1498"/>
                </a:lnTo>
                <a:lnTo>
                  <a:pt x="13972" y="1267"/>
                </a:lnTo>
                <a:lnTo>
                  <a:pt x="13820" y="1057"/>
                </a:lnTo>
                <a:lnTo>
                  <a:pt x="13594" y="837"/>
                </a:lnTo>
                <a:lnTo>
                  <a:pt x="13386" y="628"/>
                </a:lnTo>
                <a:lnTo>
                  <a:pt x="13103" y="462"/>
                </a:lnTo>
                <a:lnTo>
                  <a:pt x="12763" y="308"/>
                </a:lnTo>
                <a:lnTo>
                  <a:pt x="12404" y="187"/>
                </a:lnTo>
                <a:lnTo>
                  <a:pt x="12008" y="77"/>
                </a:lnTo>
                <a:lnTo>
                  <a:pt x="11574" y="33"/>
                </a:lnTo>
                <a:lnTo>
                  <a:pt x="11102" y="11"/>
                </a:lnTo>
                <a:lnTo>
                  <a:pt x="10667" y="11"/>
                </a:lnTo>
                <a:lnTo>
                  <a:pt x="10233" y="77"/>
                </a:lnTo>
                <a:lnTo>
                  <a:pt x="9837" y="187"/>
                </a:lnTo>
                <a:lnTo>
                  <a:pt x="9440" y="286"/>
                </a:lnTo>
                <a:lnTo>
                  <a:pt x="9062" y="462"/>
                </a:lnTo>
                <a:lnTo>
                  <a:pt x="8741" y="628"/>
                </a:lnTo>
                <a:lnTo>
                  <a:pt x="8458" y="815"/>
                </a:lnTo>
                <a:lnTo>
                  <a:pt x="8232" y="1035"/>
                </a:lnTo>
                <a:lnTo>
                  <a:pt x="8062" y="1245"/>
                </a:lnTo>
                <a:lnTo>
                  <a:pt x="7911" y="1476"/>
                </a:lnTo>
                <a:lnTo>
                  <a:pt x="7835" y="1708"/>
                </a:lnTo>
                <a:lnTo>
                  <a:pt x="7797" y="1961"/>
                </a:lnTo>
                <a:lnTo>
                  <a:pt x="7835" y="2193"/>
                </a:lnTo>
                <a:lnTo>
                  <a:pt x="7948" y="2402"/>
                </a:lnTo>
                <a:lnTo>
                  <a:pt x="8062" y="2534"/>
                </a:lnTo>
                <a:lnTo>
                  <a:pt x="8175" y="2644"/>
                </a:lnTo>
                <a:lnTo>
                  <a:pt x="8269" y="2744"/>
                </a:lnTo>
                <a:lnTo>
                  <a:pt x="8420" y="2832"/>
                </a:lnTo>
                <a:lnTo>
                  <a:pt x="8704" y="3019"/>
                </a:lnTo>
                <a:lnTo>
                  <a:pt x="8968" y="3206"/>
                </a:lnTo>
                <a:lnTo>
                  <a:pt x="9138" y="3405"/>
                </a:lnTo>
                <a:lnTo>
                  <a:pt x="9327" y="3570"/>
                </a:lnTo>
                <a:lnTo>
                  <a:pt x="9440" y="3735"/>
                </a:lnTo>
                <a:lnTo>
                  <a:pt x="9516" y="3890"/>
                </a:lnTo>
                <a:lnTo>
                  <a:pt x="9534" y="4033"/>
                </a:lnTo>
                <a:lnTo>
                  <a:pt x="9534" y="4165"/>
                </a:lnTo>
                <a:lnTo>
                  <a:pt x="9516" y="4286"/>
                </a:lnTo>
                <a:lnTo>
                  <a:pt x="9440" y="4397"/>
                </a:lnTo>
                <a:lnTo>
                  <a:pt x="9327" y="4496"/>
                </a:lnTo>
                <a:lnTo>
                  <a:pt x="9176" y="4562"/>
                </a:lnTo>
                <a:lnTo>
                  <a:pt x="9006" y="4628"/>
                </a:lnTo>
                <a:lnTo>
                  <a:pt x="8779" y="4694"/>
                </a:lnTo>
                <a:lnTo>
                  <a:pt x="8534" y="4716"/>
                </a:lnTo>
                <a:lnTo>
                  <a:pt x="8232" y="4716"/>
                </a:lnTo>
                <a:lnTo>
                  <a:pt x="7118" y="4738"/>
                </a:lnTo>
                <a:lnTo>
                  <a:pt x="5947" y="4771"/>
                </a:lnTo>
                <a:lnTo>
                  <a:pt x="4795" y="4815"/>
                </a:lnTo>
                <a:lnTo>
                  <a:pt x="3681" y="4860"/>
                </a:lnTo>
                <a:lnTo>
                  <a:pt x="2662" y="4882"/>
                </a:lnTo>
                <a:lnTo>
                  <a:pt x="1755" y="4882"/>
                </a:lnTo>
                <a:lnTo>
                  <a:pt x="1359" y="4860"/>
                </a:lnTo>
                <a:lnTo>
                  <a:pt x="981" y="4837"/>
                </a:lnTo>
                <a:lnTo>
                  <a:pt x="698" y="4771"/>
                </a:lnTo>
                <a:lnTo>
                  <a:pt x="453" y="4716"/>
                </a:lnTo>
                <a:lnTo>
                  <a:pt x="453" y="5322"/>
                </a:lnTo>
                <a:lnTo>
                  <a:pt x="453" y="6083"/>
                </a:lnTo>
                <a:lnTo>
                  <a:pt x="453" y="6909"/>
                </a:lnTo>
                <a:lnTo>
                  <a:pt x="453" y="7780"/>
                </a:lnTo>
                <a:lnTo>
                  <a:pt x="453" y="8606"/>
                </a:lnTo>
                <a:lnTo>
                  <a:pt x="453" y="9345"/>
                </a:lnTo>
                <a:lnTo>
                  <a:pt x="453" y="9918"/>
                </a:lnTo>
                <a:lnTo>
                  <a:pt x="453" y="10282"/>
                </a:lnTo>
                <a:lnTo>
                  <a:pt x="490" y="10381"/>
                </a:lnTo>
                <a:lnTo>
                  <a:pt x="547" y="10491"/>
                </a:lnTo>
                <a:lnTo>
                  <a:pt x="660" y="10590"/>
                </a:lnTo>
                <a:lnTo>
                  <a:pt x="811" y="10700"/>
                </a:lnTo>
                <a:lnTo>
                  <a:pt x="981" y="10811"/>
                </a:lnTo>
                <a:lnTo>
                  <a:pt x="1208" y="10888"/>
                </a:lnTo>
                <a:lnTo>
                  <a:pt x="1453" y="10954"/>
                </a:lnTo>
                <a:lnTo>
                  <a:pt x="1718" y="11020"/>
                </a:lnTo>
                <a:lnTo>
                  <a:pt x="1963" y="11064"/>
                </a:lnTo>
                <a:lnTo>
                  <a:pt x="2265" y="11086"/>
                </a:lnTo>
                <a:lnTo>
                  <a:pt x="2548" y="11064"/>
                </a:lnTo>
                <a:lnTo>
                  <a:pt x="2794" y="11042"/>
                </a:lnTo>
                <a:lnTo>
                  <a:pt x="3096" y="10976"/>
                </a:lnTo>
                <a:lnTo>
                  <a:pt x="3341" y="10888"/>
                </a:lnTo>
                <a:lnTo>
                  <a:pt x="3606" y="10766"/>
                </a:lnTo>
                <a:lnTo>
                  <a:pt x="3813" y="10590"/>
                </a:lnTo>
                <a:close/>
              </a:path>
            </a:pathLst>
          </a:custGeom>
          <a:solidFill>
            <a:srgbClr val="FFCC99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>
        <p:nvSpPr>
          <p:cNvPr id="24" name="Puzzle1"/>
          <p:cNvSpPr>
            <a:spLocks noEditPoints="1" noChangeArrowheads="1"/>
          </p:cNvSpPr>
          <p:nvPr/>
        </p:nvSpPr>
        <p:spPr bwMode="auto">
          <a:xfrm>
            <a:off x="5242069" y="2548620"/>
            <a:ext cx="1635699" cy="848218"/>
          </a:xfrm>
          <a:custGeom>
            <a:avLst/>
            <a:gdLst>
              <a:gd name="T0" fmla="*/ 16740 w 21600"/>
              <a:gd name="T1" fmla="*/ 21078 h 21600"/>
              <a:gd name="T2" fmla="*/ 16976 w 21600"/>
              <a:gd name="T3" fmla="*/ 521 h 21600"/>
              <a:gd name="T4" fmla="*/ 4725 w 21600"/>
              <a:gd name="T5" fmla="*/ 856 h 21600"/>
              <a:gd name="T6" fmla="*/ 5040 w 21600"/>
              <a:gd name="T7" fmla="*/ 21004 h 21600"/>
              <a:gd name="T8" fmla="*/ 10811 w 21600"/>
              <a:gd name="T9" fmla="*/ 12885 h 21600"/>
              <a:gd name="T10" fmla="*/ 10845 w 21600"/>
              <a:gd name="T11" fmla="*/ 8714 h 21600"/>
              <a:gd name="T12" fmla="*/ 21600 w 21600"/>
              <a:gd name="T13" fmla="*/ 10000 h 21600"/>
              <a:gd name="T14" fmla="*/ 56 w 21600"/>
              <a:gd name="T15" fmla="*/ 10000 h 21600"/>
              <a:gd name="T16" fmla="*/ 6086 w 21600"/>
              <a:gd name="T17" fmla="*/ 2569 h 21600"/>
              <a:gd name="T18" fmla="*/ 16132 w 21600"/>
              <a:gd name="T19" fmla="*/ 19552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9360" y="20836"/>
                </a:moveTo>
                <a:lnTo>
                  <a:pt x="9528" y="20836"/>
                </a:lnTo>
                <a:lnTo>
                  <a:pt x="9686" y="20762"/>
                </a:lnTo>
                <a:lnTo>
                  <a:pt x="9810" y="20687"/>
                </a:lnTo>
                <a:lnTo>
                  <a:pt x="9922" y="20575"/>
                </a:lnTo>
                <a:lnTo>
                  <a:pt x="10012" y="20426"/>
                </a:lnTo>
                <a:lnTo>
                  <a:pt x="10068" y="20296"/>
                </a:lnTo>
                <a:lnTo>
                  <a:pt x="10113" y="20110"/>
                </a:lnTo>
                <a:lnTo>
                  <a:pt x="10136" y="19905"/>
                </a:lnTo>
                <a:lnTo>
                  <a:pt x="10136" y="19682"/>
                </a:lnTo>
                <a:lnTo>
                  <a:pt x="10113" y="19440"/>
                </a:lnTo>
                <a:lnTo>
                  <a:pt x="10068" y="19142"/>
                </a:lnTo>
                <a:lnTo>
                  <a:pt x="10012" y="18900"/>
                </a:lnTo>
                <a:lnTo>
                  <a:pt x="9900" y="18620"/>
                </a:lnTo>
                <a:lnTo>
                  <a:pt x="9787" y="18285"/>
                </a:lnTo>
                <a:lnTo>
                  <a:pt x="9641" y="17968"/>
                </a:lnTo>
                <a:lnTo>
                  <a:pt x="9472" y="17652"/>
                </a:lnTo>
                <a:lnTo>
                  <a:pt x="9382" y="17466"/>
                </a:lnTo>
                <a:lnTo>
                  <a:pt x="9315" y="17298"/>
                </a:lnTo>
                <a:lnTo>
                  <a:pt x="9258" y="17112"/>
                </a:lnTo>
                <a:lnTo>
                  <a:pt x="9191" y="16926"/>
                </a:lnTo>
                <a:lnTo>
                  <a:pt x="9123" y="16535"/>
                </a:lnTo>
                <a:lnTo>
                  <a:pt x="9101" y="16144"/>
                </a:lnTo>
                <a:lnTo>
                  <a:pt x="9101" y="15753"/>
                </a:lnTo>
                <a:lnTo>
                  <a:pt x="9168" y="15362"/>
                </a:lnTo>
                <a:lnTo>
                  <a:pt x="9236" y="14971"/>
                </a:lnTo>
                <a:lnTo>
                  <a:pt x="9360" y="14580"/>
                </a:lnTo>
                <a:lnTo>
                  <a:pt x="9495" y="14244"/>
                </a:lnTo>
                <a:lnTo>
                  <a:pt x="9663" y="13891"/>
                </a:lnTo>
                <a:lnTo>
                  <a:pt x="9855" y="13611"/>
                </a:lnTo>
                <a:lnTo>
                  <a:pt x="10068" y="13351"/>
                </a:lnTo>
                <a:lnTo>
                  <a:pt x="10293" y="13146"/>
                </a:lnTo>
                <a:lnTo>
                  <a:pt x="10552" y="12997"/>
                </a:lnTo>
                <a:lnTo>
                  <a:pt x="10811" y="12885"/>
                </a:lnTo>
                <a:lnTo>
                  <a:pt x="11069" y="12866"/>
                </a:lnTo>
                <a:lnTo>
                  <a:pt x="11351" y="12885"/>
                </a:lnTo>
                <a:lnTo>
                  <a:pt x="11610" y="12997"/>
                </a:lnTo>
                <a:lnTo>
                  <a:pt x="11846" y="13183"/>
                </a:lnTo>
                <a:lnTo>
                  <a:pt x="12060" y="13388"/>
                </a:lnTo>
                <a:lnTo>
                  <a:pt x="12251" y="13648"/>
                </a:lnTo>
                <a:lnTo>
                  <a:pt x="12419" y="13928"/>
                </a:lnTo>
                <a:lnTo>
                  <a:pt x="12555" y="14244"/>
                </a:lnTo>
                <a:lnTo>
                  <a:pt x="12690" y="14617"/>
                </a:lnTo>
                <a:lnTo>
                  <a:pt x="12768" y="15008"/>
                </a:lnTo>
                <a:lnTo>
                  <a:pt x="12836" y="15399"/>
                </a:lnTo>
                <a:lnTo>
                  <a:pt x="12858" y="15753"/>
                </a:lnTo>
                <a:lnTo>
                  <a:pt x="12858" y="16144"/>
                </a:lnTo>
                <a:lnTo>
                  <a:pt x="12813" y="16535"/>
                </a:lnTo>
                <a:lnTo>
                  <a:pt x="12746" y="16888"/>
                </a:lnTo>
                <a:lnTo>
                  <a:pt x="12667" y="17224"/>
                </a:lnTo>
                <a:lnTo>
                  <a:pt x="12510" y="17503"/>
                </a:lnTo>
                <a:lnTo>
                  <a:pt x="12228" y="18043"/>
                </a:lnTo>
                <a:lnTo>
                  <a:pt x="11970" y="18546"/>
                </a:lnTo>
                <a:lnTo>
                  <a:pt x="11868" y="18751"/>
                </a:lnTo>
                <a:lnTo>
                  <a:pt x="11778" y="18974"/>
                </a:lnTo>
                <a:lnTo>
                  <a:pt x="11711" y="19179"/>
                </a:lnTo>
                <a:lnTo>
                  <a:pt x="11666" y="19365"/>
                </a:lnTo>
                <a:lnTo>
                  <a:pt x="11632" y="19570"/>
                </a:lnTo>
                <a:lnTo>
                  <a:pt x="11632" y="19756"/>
                </a:lnTo>
                <a:lnTo>
                  <a:pt x="11632" y="19942"/>
                </a:lnTo>
                <a:lnTo>
                  <a:pt x="11643" y="20110"/>
                </a:lnTo>
                <a:lnTo>
                  <a:pt x="11711" y="20296"/>
                </a:lnTo>
                <a:lnTo>
                  <a:pt x="11801" y="20464"/>
                </a:lnTo>
                <a:lnTo>
                  <a:pt x="11891" y="20650"/>
                </a:lnTo>
                <a:lnTo>
                  <a:pt x="12037" y="20836"/>
                </a:lnTo>
                <a:lnTo>
                  <a:pt x="12206" y="21004"/>
                </a:lnTo>
                <a:lnTo>
                  <a:pt x="12419" y="21190"/>
                </a:lnTo>
                <a:lnTo>
                  <a:pt x="12667" y="21320"/>
                </a:lnTo>
                <a:lnTo>
                  <a:pt x="12960" y="21432"/>
                </a:lnTo>
                <a:lnTo>
                  <a:pt x="13286" y="21544"/>
                </a:lnTo>
                <a:lnTo>
                  <a:pt x="13612" y="21655"/>
                </a:lnTo>
                <a:lnTo>
                  <a:pt x="13983" y="21693"/>
                </a:lnTo>
                <a:lnTo>
                  <a:pt x="14343" y="21730"/>
                </a:lnTo>
                <a:lnTo>
                  <a:pt x="14715" y="21730"/>
                </a:lnTo>
                <a:lnTo>
                  <a:pt x="15075" y="21730"/>
                </a:lnTo>
                <a:lnTo>
                  <a:pt x="15446" y="21655"/>
                </a:lnTo>
                <a:lnTo>
                  <a:pt x="15794" y="21581"/>
                </a:lnTo>
                <a:lnTo>
                  <a:pt x="16132" y="21432"/>
                </a:lnTo>
                <a:lnTo>
                  <a:pt x="16458" y="21302"/>
                </a:lnTo>
                <a:lnTo>
                  <a:pt x="16740" y="21078"/>
                </a:lnTo>
                <a:lnTo>
                  <a:pt x="16976" y="20836"/>
                </a:lnTo>
                <a:lnTo>
                  <a:pt x="17043" y="20650"/>
                </a:lnTo>
                <a:lnTo>
                  <a:pt x="17088" y="20426"/>
                </a:lnTo>
                <a:lnTo>
                  <a:pt x="17133" y="20222"/>
                </a:lnTo>
                <a:lnTo>
                  <a:pt x="17156" y="19980"/>
                </a:lnTo>
                <a:lnTo>
                  <a:pt x="17167" y="19477"/>
                </a:lnTo>
                <a:lnTo>
                  <a:pt x="17167" y="18974"/>
                </a:lnTo>
                <a:lnTo>
                  <a:pt x="17156" y="18397"/>
                </a:lnTo>
                <a:lnTo>
                  <a:pt x="17111" y="17820"/>
                </a:lnTo>
                <a:lnTo>
                  <a:pt x="17066" y="17261"/>
                </a:lnTo>
                <a:lnTo>
                  <a:pt x="16998" y="16646"/>
                </a:lnTo>
                <a:lnTo>
                  <a:pt x="16852" y="15511"/>
                </a:lnTo>
                <a:lnTo>
                  <a:pt x="16740" y="14393"/>
                </a:lnTo>
                <a:lnTo>
                  <a:pt x="16717" y="13928"/>
                </a:lnTo>
                <a:lnTo>
                  <a:pt x="16695" y="13462"/>
                </a:lnTo>
                <a:lnTo>
                  <a:pt x="16717" y="13071"/>
                </a:lnTo>
                <a:lnTo>
                  <a:pt x="16785" y="12755"/>
                </a:lnTo>
                <a:lnTo>
                  <a:pt x="16852" y="12419"/>
                </a:lnTo>
                <a:lnTo>
                  <a:pt x="16953" y="12140"/>
                </a:lnTo>
                <a:lnTo>
                  <a:pt x="17088" y="11898"/>
                </a:lnTo>
                <a:lnTo>
                  <a:pt x="17212" y="11675"/>
                </a:lnTo>
                <a:lnTo>
                  <a:pt x="17370" y="11470"/>
                </a:lnTo>
                <a:lnTo>
                  <a:pt x="17516" y="11284"/>
                </a:lnTo>
                <a:lnTo>
                  <a:pt x="17696" y="11135"/>
                </a:lnTo>
                <a:lnTo>
                  <a:pt x="17865" y="11042"/>
                </a:lnTo>
                <a:lnTo>
                  <a:pt x="18033" y="10930"/>
                </a:lnTo>
                <a:lnTo>
                  <a:pt x="18213" y="10893"/>
                </a:lnTo>
                <a:lnTo>
                  <a:pt x="18382" y="10893"/>
                </a:lnTo>
                <a:lnTo>
                  <a:pt x="18551" y="10967"/>
                </a:lnTo>
                <a:lnTo>
                  <a:pt x="18708" y="11042"/>
                </a:lnTo>
                <a:lnTo>
                  <a:pt x="18855" y="11172"/>
                </a:lnTo>
                <a:lnTo>
                  <a:pt x="19012" y="11358"/>
                </a:lnTo>
                <a:lnTo>
                  <a:pt x="19136" y="11600"/>
                </a:lnTo>
                <a:lnTo>
                  <a:pt x="19271" y="11861"/>
                </a:lnTo>
                <a:lnTo>
                  <a:pt x="19440" y="12028"/>
                </a:lnTo>
                <a:lnTo>
                  <a:pt x="19608" y="12177"/>
                </a:lnTo>
                <a:lnTo>
                  <a:pt x="19822" y="12289"/>
                </a:lnTo>
                <a:lnTo>
                  <a:pt x="20025" y="12289"/>
                </a:lnTo>
                <a:lnTo>
                  <a:pt x="20238" y="12289"/>
                </a:lnTo>
                <a:lnTo>
                  <a:pt x="20452" y="12215"/>
                </a:lnTo>
                <a:lnTo>
                  <a:pt x="20643" y="12103"/>
                </a:lnTo>
                <a:lnTo>
                  <a:pt x="20846" y="11973"/>
                </a:lnTo>
                <a:lnTo>
                  <a:pt x="21037" y="11786"/>
                </a:lnTo>
                <a:lnTo>
                  <a:pt x="21206" y="11563"/>
                </a:lnTo>
                <a:lnTo>
                  <a:pt x="21363" y="11321"/>
                </a:lnTo>
                <a:lnTo>
                  <a:pt x="21465" y="11079"/>
                </a:lnTo>
                <a:lnTo>
                  <a:pt x="21577" y="10744"/>
                </a:lnTo>
                <a:lnTo>
                  <a:pt x="21622" y="10427"/>
                </a:lnTo>
                <a:lnTo>
                  <a:pt x="21645" y="10111"/>
                </a:lnTo>
                <a:lnTo>
                  <a:pt x="21622" y="9608"/>
                </a:lnTo>
                <a:lnTo>
                  <a:pt x="21577" y="9142"/>
                </a:lnTo>
                <a:lnTo>
                  <a:pt x="21465" y="8751"/>
                </a:lnTo>
                <a:lnTo>
                  <a:pt x="21363" y="8397"/>
                </a:lnTo>
                <a:lnTo>
                  <a:pt x="21206" y="8062"/>
                </a:lnTo>
                <a:lnTo>
                  <a:pt x="21037" y="7820"/>
                </a:lnTo>
                <a:lnTo>
                  <a:pt x="20846" y="7597"/>
                </a:lnTo>
                <a:lnTo>
                  <a:pt x="20643" y="7429"/>
                </a:lnTo>
                <a:lnTo>
                  <a:pt x="20452" y="7317"/>
                </a:lnTo>
                <a:lnTo>
                  <a:pt x="20238" y="7206"/>
                </a:lnTo>
                <a:lnTo>
                  <a:pt x="20025" y="7168"/>
                </a:lnTo>
                <a:lnTo>
                  <a:pt x="19822" y="7206"/>
                </a:lnTo>
                <a:lnTo>
                  <a:pt x="19608" y="7243"/>
                </a:lnTo>
                <a:lnTo>
                  <a:pt x="19440" y="7355"/>
                </a:lnTo>
                <a:lnTo>
                  <a:pt x="19271" y="7504"/>
                </a:lnTo>
                <a:lnTo>
                  <a:pt x="19136" y="7708"/>
                </a:lnTo>
                <a:lnTo>
                  <a:pt x="19012" y="7895"/>
                </a:lnTo>
                <a:lnTo>
                  <a:pt x="18832" y="8025"/>
                </a:lnTo>
                <a:lnTo>
                  <a:pt x="18663" y="8174"/>
                </a:lnTo>
                <a:lnTo>
                  <a:pt x="18472" y="8248"/>
                </a:lnTo>
                <a:lnTo>
                  <a:pt x="18270" y="8286"/>
                </a:lnTo>
                <a:lnTo>
                  <a:pt x="18078" y="8323"/>
                </a:lnTo>
                <a:lnTo>
                  <a:pt x="17887" y="8323"/>
                </a:lnTo>
                <a:lnTo>
                  <a:pt x="17696" y="8248"/>
                </a:lnTo>
                <a:lnTo>
                  <a:pt x="17493" y="8174"/>
                </a:lnTo>
                <a:lnTo>
                  <a:pt x="17302" y="8062"/>
                </a:lnTo>
                <a:lnTo>
                  <a:pt x="17133" y="7969"/>
                </a:lnTo>
                <a:lnTo>
                  <a:pt x="16976" y="7783"/>
                </a:lnTo>
                <a:lnTo>
                  <a:pt x="16852" y="7597"/>
                </a:lnTo>
                <a:lnTo>
                  <a:pt x="16740" y="7429"/>
                </a:lnTo>
                <a:lnTo>
                  <a:pt x="16672" y="7168"/>
                </a:lnTo>
                <a:lnTo>
                  <a:pt x="16638" y="6926"/>
                </a:lnTo>
                <a:lnTo>
                  <a:pt x="16616" y="6498"/>
                </a:lnTo>
                <a:lnTo>
                  <a:pt x="16616" y="5772"/>
                </a:lnTo>
                <a:lnTo>
                  <a:pt x="16650" y="4915"/>
                </a:lnTo>
                <a:lnTo>
                  <a:pt x="16695" y="3928"/>
                </a:lnTo>
                <a:lnTo>
                  <a:pt x="16762" y="2960"/>
                </a:lnTo>
                <a:lnTo>
                  <a:pt x="16830" y="1992"/>
                </a:lnTo>
                <a:lnTo>
                  <a:pt x="16908" y="1173"/>
                </a:lnTo>
                <a:lnTo>
                  <a:pt x="16976" y="521"/>
                </a:lnTo>
                <a:lnTo>
                  <a:pt x="16953" y="521"/>
                </a:lnTo>
                <a:lnTo>
                  <a:pt x="16931" y="521"/>
                </a:lnTo>
                <a:lnTo>
                  <a:pt x="16267" y="484"/>
                </a:lnTo>
                <a:lnTo>
                  <a:pt x="15637" y="428"/>
                </a:lnTo>
                <a:lnTo>
                  <a:pt x="15063" y="353"/>
                </a:lnTo>
                <a:lnTo>
                  <a:pt x="14523" y="279"/>
                </a:lnTo>
                <a:lnTo>
                  <a:pt x="14040" y="167"/>
                </a:lnTo>
                <a:lnTo>
                  <a:pt x="13635" y="93"/>
                </a:lnTo>
                <a:lnTo>
                  <a:pt x="13331" y="18"/>
                </a:lnTo>
                <a:lnTo>
                  <a:pt x="13117" y="18"/>
                </a:lnTo>
                <a:lnTo>
                  <a:pt x="12982" y="18"/>
                </a:lnTo>
                <a:lnTo>
                  <a:pt x="12858" y="130"/>
                </a:lnTo>
                <a:lnTo>
                  <a:pt x="12723" y="279"/>
                </a:lnTo>
                <a:lnTo>
                  <a:pt x="12622" y="446"/>
                </a:lnTo>
                <a:lnTo>
                  <a:pt x="12510" y="670"/>
                </a:lnTo>
                <a:lnTo>
                  <a:pt x="12419" y="912"/>
                </a:lnTo>
                <a:lnTo>
                  <a:pt x="12363" y="1210"/>
                </a:lnTo>
                <a:lnTo>
                  <a:pt x="12318" y="1526"/>
                </a:lnTo>
                <a:lnTo>
                  <a:pt x="12273" y="1843"/>
                </a:lnTo>
                <a:lnTo>
                  <a:pt x="12251" y="2215"/>
                </a:lnTo>
                <a:lnTo>
                  <a:pt x="12273" y="2532"/>
                </a:lnTo>
                <a:lnTo>
                  <a:pt x="12318" y="2886"/>
                </a:lnTo>
                <a:lnTo>
                  <a:pt x="12386" y="3240"/>
                </a:lnTo>
                <a:lnTo>
                  <a:pt x="12464" y="3556"/>
                </a:lnTo>
                <a:lnTo>
                  <a:pt x="12577" y="3891"/>
                </a:lnTo>
                <a:lnTo>
                  <a:pt x="12746" y="4171"/>
                </a:lnTo>
                <a:lnTo>
                  <a:pt x="12926" y="4487"/>
                </a:lnTo>
                <a:lnTo>
                  <a:pt x="13050" y="4860"/>
                </a:lnTo>
                <a:lnTo>
                  <a:pt x="13162" y="5251"/>
                </a:lnTo>
                <a:lnTo>
                  <a:pt x="13218" y="5604"/>
                </a:lnTo>
                <a:lnTo>
                  <a:pt x="13263" y="5995"/>
                </a:lnTo>
                <a:lnTo>
                  <a:pt x="13241" y="6386"/>
                </a:lnTo>
                <a:lnTo>
                  <a:pt x="13218" y="6740"/>
                </a:lnTo>
                <a:lnTo>
                  <a:pt x="13139" y="7094"/>
                </a:lnTo>
                <a:lnTo>
                  <a:pt x="13050" y="7429"/>
                </a:lnTo>
                <a:lnTo>
                  <a:pt x="12903" y="7746"/>
                </a:lnTo>
                <a:lnTo>
                  <a:pt x="12723" y="8025"/>
                </a:lnTo>
                <a:lnTo>
                  <a:pt x="12532" y="8286"/>
                </a:lnTo>
                <a:lnTo>
                  <a:pt x="12318" y="8491"/>
                </a:lnTo>
                <a:lnTo>
                  <a:pt x="12060" y="8677"/>
                </a:lnTo>
                <a:lnTo>
                  <a:pt x="11756" y="8788"/>
                </a:lnTo>
                <a:lnTo>
                  <a:pt x="11452" y="8826"/>
                </a:lnTo>
                <a:lnTo>
                  <a:pt x="11283" y="8826"/>
                </a:lnTo>
                <a:lnTo>
                  <a:pt x="11126" y="8826"/>
                </a:lnTo>
                <a:lnTo>
                  <a:pt x="11002" y="8788"/>
                </a:lnTo>
                <a:lnTo>
                  <a:pt x="10845" y="8714"/>
                </a:lnTo>
                <a:lnTo>
                  <a:pt x="10721" y="8640"/>
                </a:lnTo>
                <a:lnTo>
                  <a:pt x="10608" y="8565"/>
                </a:lnTo>
                <a:lnTo>
                  <a:pt x="10485" y="8453"/>
                </a:lnTo>
                <a:lnTo>
                  <a:pt x="10372" y="8323"/>
                </a:lnTo>
                <a:lnTo>
                  <a:pt x="10181" y="8062"/>
                </a:lnTo>
                <a:lnTo>
                  <a:pt x="10035" y="7746"/>
                </a:lnTo>
                <a:lnTo>
                  <a:pt x="9900" y="7392"/>
                </a:lnTo>
                <a:lnTo>
                  <a:pt x="9787" y="7001"/>
                </a:lnTo>
                <a:lnTo>
                  <a:pt x="9731" y="6610"/>
                </a:lnTo>
                <a:lnTo>
                  <a:pt x="9686" y="6219"/>
                </a:lnTo>
                <a:lnTo>
                  <a:pt x="9663" y="5772"/>
                </a:lnTo>
                <a:lnTo>
                  <a:pt x="9686" y="5381"/>
                </a:lnTo>
                <a:lnTo>
                  <a:pt x="9753" y="4990"/>
                </a:lnTo>
                <a:lnTo>
                  <a:pt x="9832" y="4636"/>
                </a:lnTo>
                <a:lnTo>
                  <a:pt x="9945" y="4320"/>
                </a:lnTo>
                <a:lnTo>
                  <a:pt x="10068" y="4022"/>
                </a:lnTo>
                <a:lnTo>
                  <a:pt x="10203" y="3817"/>
                </a:lnTo>
                <a:lnTo>
                  <a:pt x="10316" y="3593"/>
                </a:lnTo>
                <a:lnTo>
                  <a:pt x="10395" y="3351"/>
                </a:lnTo>
                <a:lnTo>
                  <a:pt x="10462" y="3109"/>
                </a:lnTo>
                <a:lnTo>
                  <a:pt x="10507" y="2848"/>
                </a:lnTo>
                <a:lnTo>
                  <a:pt x="10530" y="2606"/>
                </a:lnTo>
                <a:lnTo>
                  <a:pt x="10507" y="2346"/>
                </a:lnTo>
                <a:lnTo>
                  <a:pt x="10462" y="2141"/>
                </a:lnTo>
                <a:lnTo>
                  <a:pt x="10395" y="1880"/>
                </a:lnTo>
                <a:lnTo>
                  <a:pt x="10293" y="1638"/>
                </a:lnTo>
                <a:lnTo>
                  <a:pt x="10158" y="1415"/>
                </a:lnTo>
                <a:lnTo>
                  <a:pt x="9967" y="1210"/>
                </a:lnTo>
                <a:lnTo>
                  <a:pt x="9753" y="986"/>
                </a:lnTo>
                <a:lnTo>
                  <a:pt x="9495" y="819"/>
                </a:lnTo>
                <a:lnTo>
                  <a:pt x="9191" y="670"/>
                </a:lnTo>
                <a:lnTo>
                  <a:pt x="8842" y="521"/>
                </a:lnTo>
                <a:lnTo>
                  <a:pt x="8471" y="446"/>
                </a:lnTo>
                <a:lnTo>
                  <a:pt x="7998" y="428"/>
                </a:lnTo>
                <a:lnTo>
                  <a:pt x="7413" y="428"/>
                </a:lnTo>
                <a:lnTo>
                  <a:pt x="6817" y="446"/>
                </a:lnTo>
                <a:lnTo>
                  <a:pt x="6187" y="521"/>
                </a:lnTo>
                <a:lnTo>
                  <a:pt x="5602" y="633"/>
                </a:lnTo>
                <a:lnTo>
                  <a:pt x="5107" y="744"/>
                </a:lnTo>
                <a:lnTo>
                  <a:pt x="4725" y="856"/>
                </a:lnTo>
                <a:lnTo>
                  <a:pt x="4848" y="1564"/>
                </a:lnTo>
                <a:lnTo>
                  <a:pt x="5028" y="2495"/>
                </a:lnTo>
                <a:lnTo>
                  <a:pt x="5175" y="3556"/>
                </a:lnTo>
                <a:lnTo>
                  <a:pt x="5298" y="4673"/>
                </a:lnTo>
                <a:lnTo>
                  <a:pt x="5343" y="5213"/>
                </a:lnTo>
                <a:lnTo>
                  <a:pt x="5388" y="5753"/>
                </a:lnTo>
                <a:lnTo>
                  <a:pt x="5411" y="6275"/>
                </a:lnTo>
                <a:lnTo>
                  <a:pt x="5411" y="6740"/>
                </a:lnTo>
                <a:lnTo>
                  <a:pt x="5366" y="7168"/>
                </a:lnTo>
                <a:lnTo>
                  <a:pt x="5321" y="7541"/>
                </a:lnTo>
                <a:lnTo>
                  <a:pt x="5287" y="7708"/>
                </a:lnTo>
                <a:lnTo>
                  <a:pt x="5242" y="7857"/>
                </a:lnTo>
                <a:lnTo>
                  <a:pt x="5197" y="7969"/>
                </a:lnTo>
                <a:lnTo>
                  <a:pt x="5130" y="8062"/>
                </a:lnTo>
                <a:lnTo>
                  <a:pt x="5006" y="8248"/>
                </a:lnTo>
                <a:lnTo>
                  <a:pt x="4848" y="8397"/>
                </a:lnTo>
                <a:lnTo>
                  <a:pt x="4725" y="8528"/>
                </a:lnTo>
                <a:lnTo>
                  <a:pt x="4567" y="8640"/>
                </a:lnTo>
                <a:lnTo>
                  <a:pt x="4421" y="8714"/>
                </a:lnTo>
                <a:lnTo>
                  <a:pt x="4263" y="8751"/>
                </a:lnTo>
                <a:lnTo>
                  <a:pt x="4095" y="8788"/>
                </a:lnTo>
                <a:lnTo>
                  <a:pt x="3948" y="8788"/>
                </a:lnTo>
                <a:lnTo>
                  <a:pt x="3791" y="8751"/>
                </a:lnTo>
                <a:lnTo>
                  <a:pt x="3667" y="8714"/>
                </a:lnTo>
                <a:lnTo>
                  <a:pt x="3510" y="8677"/>
                </a:lnTo>
                <a:lnTo>
                  <a:pt x="3386" y="8602"/>
                </a:lnTo>
                <a:lnTo>
                  <a:pt x="3251" y="8491"/>
                </a:lnTo>
                <a:lnTo>
                  <a:pt x="3127" y="8360"/>
                </a:lnTo>
                <a:lnTo>
                  <a:pt x="3015" y="8248"/>
                </a:lnTo>
                <a:lnTo>
                  <a:pt x="2925" y="8062"/>
                </a:lnTo>
                <a:lnTo>
                  <a:pt x="2778" y="7857"/>
                </a:lnTo>
                <a:lnTo>
                  <a:pt x="2610" y="7671"/>
                </a:lnTo>
                <a:lnTo>
                  <a:pt x="2407" y="7541"/>
                </a:lnTo>
                <a:lnTo>
                  <a:pt x="2171" y="7466"/>
                </a:lnTo>
                <a:lnTo>
                  <a:pt x="1957" y="7429"/>
                </a:lnTo>
                <a:lnTo>
                  <a:pt x="1698" y="7429"/>
                </a:lnTo>
                <a:lnTo>
                  <a:pt x="1462" y="7466"/>
                </a:lnTo>
                <a:lnTo>
                  <a:pt x="1226" y="7559"/>
                </a:lnTo>
                <a:lnTo>
                  <a:pt x="989" y="7708"/>
                </a:lnTo>
                <a:lnTo>
                  <a:pt x="776" y="7932"/>
                </a:lnTo>
                <a:lnTo>
                  <a:pt x="551" y="8211"/>
                </a:lnTo>
                <a:lnTo>
                  <a:pt x="382" y="8528"/>
                </a:lnTo>
                <a:lnTo>
                  <a:pt x="315" y="8714"/>
                </a:lnTo>
                <a:lnTo>
                  <a:pt x="236" y="8919"/>
                </a:lnTo>
                <a:lnTo>
                  <a:pt x="191" y="9142"/>
                </a:lnTo>
                <a:lnTo>
                  <a:pt x="123" y="9347"/>
                </a:lnTo>
                <a:lnTo>
                  <a:pt x="78" y="9608"/>
                </a:lnTo>
                <a:lnTo>
                  <a:pt x="56" y="9887"/>
                </a:lnTo>
                <a:lnTo>
                  <a:pt x="33" y="10185"/>
                </a:lnTo>
                <a:lnTo>
                  <a:pt x="33" y="10464"/>
                </a:lnTo>
                <a:lnTo>
                  <a:pt x="33" y="10706"/>
                </a:lnTo>
                <a:lnTo>
                  <a:pt x="56" y="10967"/>
                </a:lnTo>
                <a:lnTo>
                  <a:pt x="78" y="11172"/>
                </a:lnTo>
                <a:lnTo>
                  <a:pt x="123" y="11395"/>
                </a:lnTo>
                <a:lnTo>
                  <a:pt x="168" y="11600"/>
                </a:lnTo>
                <a:lnTo>
                  <a:pt x="236" y="11786"/>
                </a:lnTo>
                <a:lnTo>
                  <a:pt x="292" y="11973"/>
                </a:lnTo>
                <a:lnTo>
                  <a:pt x="382" y="12140"/>
                </a:lnTo>
                <a:lnTo>
                  <a:pt x="540" y="12419"/>
                </a:lnTo>
                <a:lnTo>
                  <a:pt x="731" y="12680"/>
                </a:lnTo>
                <a:lnTo>
                  <a:pt x="944" y="12866"/>
                </a:lnTo>
                <a:lnTo>
                  <a:pt x="1158" y="12997"/>
                </a:lnTo>
                <a:lnTo>
                  <a:pt x="1395" y="13108"/>
                </a:lnTo>
                <a:lnTo>
                  <a:pt x="1608" y="13183"/>
                </a:lnTo>
                <a:lnTo>
                  <a:pt x="1856" y="13183"/>
                </a:lnTo>
                <a:lnTo>
                  <a:pt x="2070" y="13146"/>
                </a:lnTo>
                <a:lnTo>
                  <a:pt x="2261" y="13071"/>
                </a:lnTo>
                <a:lnTo>
                  <a:pt x="2430" y="12960"/>
                </a:lnTo>
                <a:lnTo>
                  <a:pt x="2587" y="12792"/>
                </a:lnTo>
                <a:lnTo>
                  <a:pt x="2688" y="12606"/>
                </a:lnTo>
                <a:lnTo>
                  <a:pt x="2801" y="12419"/>
                </a:lnTo>
                <a:lnTo>
                  <a:pt x="2925" y="12289"/>
                </a:lnTo>
                <a:lnTo>
                  <a:pt x="3082" y="12177"/>
                </a:lnTo>
                <a:lnTo>
                  <a:pt x="3228" y="12103"/>
                </a:lnTo>
                <a:lnTo>
                  <a:pt x="3408" y="12103"/>
                </a:lnTo>
                <a:lnTo>
                  <a:pt x="3577" y="12103"/>
                </a:lnTo>
                <a:lnTo>
                  <a:pt x="3723" y="12177"/>
                </a:lnTo>
                <a:lnTo>
                  <a:pt x="3903" y="12252"/>
                </a:lnTo>
                <a:lnTo>
                  <a:pt x="4072" y="12364"/>
                </a:lnTo>
                <a:lnTo>
                  <a:pt x="4230" y="12494"/>
                </a:lnTo>
                <a:lnTo>
                  <a:pt x="4353" y="12643"/>
                </a:lnTo>
                <a:lnTo>
                  <a:pt x="4488" y="12829"/>
                </a:lnTo>
                <a:lnTo>
                  <a:pt x="4567" y="13034"/>
                </a:lnTo>
                <a:lnTo>
                  <a:pt x="4657" y="13257"/>
                </a:lnTo>
                <a:lnTo>
                  <a:pt x="4702" y="13462"/>
                </a:lnTo>
                <a:lnTo>
                  <a:pt x="4725" y="13686"/>
                </a:lnTo>
                <a:lnTo>
                  <a:pt x="4702" y="14282"/>
                </a:lnTo>
                <a:lnTo>
                  <a:pt x="4657" y="15045"/>
                </a:lnTo>
                <a:lnTo>
                  <a:pt x="4612" y="15976"/>
                </a:lnTo>
                <a:lnTo>
                  <a:pt x="4590" y="16926"/>
                </a:lnTo>
                <a:lnTo>
                  <a:pt x="4567" y="17968"/>
                </a:lnTo>
                <a:lnTo>
                  <a:pt x="4567" y="19011"/>
                </a:lnTo>
                <a:lnTo>
                  <a:pt x="4590" y="19514"/>
                </a:lnTo>
                <a:lnTo>
                  <a:pt x="4612" y="19980"/>
                </a:lnTo>
                <a:lnTo>
                  <a:pt x="4657" y="20426"/>
                </a:lnTo>
                <a:lnTo>
                  <a:pt x="4725" y="20836"/>
                </a:lnTo>
                <a:lnTo>
                  <a:pt x="4848" y="20929"/>
                </a:lnTo>
                <a:lnTo>
                  <a:pt x="5040" y="21004"/>
                </a:lnTo>
                <a:lnTo>
                  <a:pt x="5265" y="21078"/>
                </a:lnTo>
                <a:lnTo>
                  <a:pt x="5478" y="21115"/>
                </a:lnTo>
                <a:lnTo>
                  <a:pt x="6041" y="21115"/>
                </a:lnTo>
                <a:lnTo>
                  <a:pt x="6637" y="21078"/>
                </a:lnTo>
                <a:lnTo>
                  <a:pt x="7312" y="21004"/>
                </a:lnTo>
                <a:lnTo>
                  <a:pt x="7998" y="20929"/>
                </a:lnTo>
                <a:lnTo>
                  <a:pt x="8696" y="20855"/>
                </a:lnTo>
                <a:lnTo>
                  <a:pt x="9360" y="20836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>
        <p:nvSpPr>
          <p:cNvPr id="26" name="Puzzle1"/>
          <p:cNvSpPr>
            <a:spLocks noEditPoints="1" noChangeArrowheads="1"/>
          </p:cNvSpPr>
          <p:nvPr/>
        </p:nvSpPr>
        <p:spPr bwMode="auto">
          <a:xfrm>
            <a:off x="7098397" y="961188"/>
            <a:ext cx="1635699" cy="848218"/>
          </a:xfrm>
          <a:custGeom>
            <a:avLst/>
            <a:gdLst>
              <a:gd name="T0" fmla="*/ 16740 w 21600"/>
              <a:gd name="T1" fmla="*/ 21078 h 21600"/>
              <a:gd name="T2" fmla="*/ 16976 w 21600"/>
              <a:gd name="T3" fmla="*/ 521 h 21600"/>
              <a:gd name="T4" fmla="*/ 4725 w 21600"/>
              <a:gd name="T5" fmla="*/ 856 h 21600"/>
              <a:gd name="T6" fmla="*/ 5040 w 21600"/>
              <a:gd name="T7" fmla="*/ 21004 h 21600"/>
              <a:gd name="T8" fmla="*/ 10811 w 21600"/>
              <a:gd name="T9" fmla="*/ 12885 h 21600"/>
              <a:gd name="T10" fmla="*/ 10845 w 21600"/>
              <a:gd name="T11" fmla="*/ 8714 h 21600"/>
              <a:gd name="T12" fmla="*/ 21600 w 21600"/>
              <a:gd name="T13" fmla="*/ 10000 h 21600"/>
              <a:gd name="T14" fmla="*/ 56 w 21600"/>
              <a:gd name="T15" fmla="*/ 10000 h 21600"/>
              <a:gd name="T16" fmla="*/ 6086 w 21600"/>
              <a:gd name="T17" fmla="*/ 2569 h 21600"/>
              <a:gd name="T18" fmla="*/ 16132 w 21600"/>
              <a:gd name="T19" fmla="*/ 19552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9360" y="20836"/>
                </a:moveTo>
                <a:lnTo>
                  <a:pt x="9528" y="20836"/>
                </a:lnTo>
                <a:lnTo>
                  <a:pt x="9686" y="20762"/>
                </a:lnTo>
                <a:lnTo>
                  <a:pt x="9810" y="20687"/>
                </a:lnTo>
                <a:lnTo>
                  <a:pt x="9922" y="20575"/>
                </a:lnTo>
                <a:lnTo>
                  <a:pt x="10012" y="20426"/>
                </a:lnTo>
                <a:lnTo>
                  <a:pt x="10068" y="20296"/>
                </a:lnTo>
                <a:lnTo>
                  <a:pt x="10113" y="20110"/>
                </a:lnTo>
                <a:lnTo>
                  <a:pt x="10136" y="19905"/>
                </a:lnTo>
                <a:lnTo>
                  <a:pt x="10136" y="19682"/>
                </a:lnTo>
                <a:lnTo>
                  <a:pt x="10113" y="19440"/>
                </a:lnTo>
                <a:lnTo>
                  <a:pt x="10068" y="19142"/>
                </a:lnTo>
                <a:lnTo>
                  <a:pt x="10012" y="18900"/>
                </a:lnTo>
                <a:lnTo>
                  <a:pt x="9900" y="18620"/>
                </a:lnTo>
                <a:lnTo>
                  <a:pt x="9787" y="18285"/>
                </a:lnTo>
                <a:lnTo>
                  <a:pt x="9641" y="17968"/>
                </a:lnTo>
                <a:lnTo>
                  <a:pt x="9472" y="17652"/>
                </a:lnTo>
                <a:lnTo>
                  <a:pt x="9382" y="17466"/>
                </a:lnTo>
                <a:lnTo>
                  <a:pt x="9315" y="17298"/>
                </a:lnTo>
                <a:lnTo>
                  <a:pt x="9258" y="17112"/>
                </a:lnTo>
                <a:lnTo>
                  <a:pt x="9191" y="16926"/>
                </a:lnTo>
                <a:lnTo>
                  <a:pt x="9123" y="16535"/>
                </a:lnTo>
                <a:lnTo>
                  <a:pt x="9101" y="16144"/>
                </a:lnTo>
                <a:lnTo>
                  <a:pt x="9101" y="15753"/>
                </a:lnTo>
                <a:lnTo>
                  <a:pt x="9168" y="15362"/>
                </a:lnTo>
                <a:lnTo>
                  <a:pt x="9236" y="14971"/>
                </a:lnTo>
                <a:lnTo>
                  <a:pt x="9360" y="14580"/>
                </a:lnTo>
                <a:lnTo>
                  <a:pt x="9495" y="14244"/>
                </a:lnTo>
                <a:lnTo>
                  <a:pt x="9663" y="13891"/>
                </a:lnTo>
                <a:lnTo>
                  <a:pt x="9855" y="13611"/>
                </a:lnTo>
                <a:lnTo>
                  <a:pt x="10068" y="13351"/>
                </a:lnTo>
                <a:lnTo>
                  <a:pt x="10293" y="13146"/>
                </a:lnTo>
                <a:lnTo>
                  <a:pt x="10552" y="12997"/>
                </a:lnTo>
                <a:lnTo>
                  <a:pt x="10811" y="12885"/>
                </a:lnTo>
                <a:lnTo>
                  <a:pt x="11069" y="12866"/>
                </a:lnTo>
                <a:lnTo>
                  <a:pt x="11351" y="12885"/>
                </a:lnTo>
                <a:lnTo>
                  <a:pt x="11610" y="12997"/>
                </a:lnTo>
                <a:lnTo>
                  <a:pt x="11846" y="13183"/>
                </a:lnTo>
                <a:lnTo>
                  <a:pt x="12060" y="13388"/>
                </a:lnTo>
                <a:lnTo>
                  <a:pt x="12251" y="13648"/>
                </a:lnTo>
                <a:lnTo>
                  <a:pt x="12419" y="13928"/>
                </a:lnTo>
                <a:lnTo>
                  <a:pt x="12555" y="14244"/>
                </a:lnTo>
                <a:lnTo>
                  <a:pt x="12690" y="14617"/>
                </a:lnTo>
                <a:lnTo>
                  <a:pt x="12768" y="15008"/>
                </a:lnTo>
                <a:lnTo>
                  <a:pt x="12836" y="15399"/>
                </a:lnTo>
                <a:lnTo>
                  <a:pt x="12858" y="15753"/>
                </a:lnTo>
                <a:lnTo>
                  <a:pt x="12858" y="16144"/>
                </a:lnTo>
                <a:lnTo>
                  <a:pt x="12813" y="16535"/>
                </a:lnTo>
                <a:lnTo>
                  <a:pt x="12746" y="16888"/>
                </a:lnTo>
                <a:lnTo>
                  <a:pt x="12667" y="17224"/>
                </a:lnTo>
                <a:lnTo>
                  <a:pt x="12510" y="17503"/>
                </a:lnTo>
                <a:lnTo>
                  <a:pt x="12228" y="18043"/>
                </a:lnTo>
                <a:lnTo>
                  <a:pt x="11970" y="18546"/>
                </a:lnTo>
                <a:lnTo>
                  <a:pt x="11868" y="18751"/>
                </a:lnTo>
                <a:lnTo>
                  <a:pt x="11778" y="18974"/>
                </a:lnTo>
                <a:lnTo>
                  <a:pt x="11711" y="19179"/>
                </a:lnTo>
                <a:lnTo>
                  <a:pt x="11666" y="19365"/>
                </a:lnTo>
                <a:lnTo>
                  <a:pt x="11632" y="19570"/>
                </a:lnTo>
                <a:lnTo>
                  <a:pt x="11632" y="19756"/>
                </a:lnTo>
                <a:lnTo>
                  <a:pt x="11632" y="19942"/>
                </a:lnTo>
                <a:lnTo>
                  <a:pt x="11643" y="20110"/>
                </a:lnTo>
                <a:lnTo>
                  <a:pt x="11711" y="20296"/>
                </a:lnTo>
                <a:lnTo>
                  <a:pt x="11801" y="20464"/>
                </a:lnTo>
                <a:lnTo>
                  <a:pt x="11891" y="20650"/>
                </a:lnTo>
                <a:lnTo>
                  <a:pt x="12037" y="20836"/>
                </a:lnTo>
                <a:lnTo>
                  <a:pt x="12206" y="21004"/>
                </a:lnTo>
                <a:lnTo>
                  <a:pt x="12419" y="21190"/>
                </a:lnTo>
                <a:lnTo>
                  <a:pt x="12667" y="21320"/>
                </a:lnTo>
                <a:lnTo>
                  <a:pt x="12960" y="21432"/>
                </a:lnTo>
                <a:lnTo>
                  <a:pt x="13286" y="21544"/>
                </a:lnTo>
                <a:lnTo>
                  <a:pt x="13612" y="21655"/>
                </a:lnTo>
                <a:lnTo>
                  <a:pt x="13983" y="21693"/>
                </a:lnTo>
                <a:lnTo>
                  <a:pt x="14343" y="21730"/>
                </a:lnTo>
                <a:lnTo>
                  <a:pt x="14715" y="21730"/>
                </a:lnTo>
                <a:lnTo>
                  <a:pt x="15075" y="21730"/>
                </a:lnTo>
                <a:lnTo>
                  <a:pt x="15446" y="21655"/>
                </a:lnTo>
                <a:lnTo>
                  <a:pt x="15794" y="21581"/>
                </a:lnTo>
                <a:lnTo>
                  <a:pt x="16132" y="21432"/>
                </a:lnTo>
                <a:lnTo>
                  <a:pt x="16458" y="21302"/>
                </a:lnTo>
                <a:lnTo>
                  <a:pt x="16740" y="21078"/>
                </a:lnTo>
                <a:lnTo>
                  <a:pt x="16976" y="20836"/>
                </a:lnTo>
                <a:lnTo>
                  <a:pt x="17043" y="20650"/>
                </a:lnTo>
                <a:lnTo>
                  <a:pt x="17088" y="20426"/>
                </a:lnTo>
                <a:lnTo>
                  <a:pt x="17133" y="20222"/>
                </a:lnTo>
                <a:lnTo>
                  <a:pt x="17156" y="19980"/>
                </a:lnTo>
                <a:lnTo>
                  <a:pt x="17167" y="19477"/>
                </a:lnTo>
                <a:lnTo>
                  <a:pt x="17167" y="18974"/>
                </a:lnTo>
                <a:lnTo>
                  <a:pt x="17156" y="18397"/>
                </a:lnTo>
                <a:lnTo>
                  <a:pt x="17111" y="17820"/>
                </a:lnTo>
                <a:lnTo>
                  <a:pt x="17066" y="17261"/>
                </a:lnTo>
                <a:lnTo>
                  <a:pt x="16998" y="16646"/>
                </a:lnTo>
                <a:lnTo>
                  <a:pt x="16852" y="15511"/>
                </a:lnTo>
                <a:lnTo>
                  <a:pt x="16740" y="14393"/>
                </a:lnTo>
                <a:lnTo>
                  <a:pt x="16717" y="13928"/>
                </a:lnTo>
                <a:lnTo>
                  <a:pt x="16695" y="13462"/>
                </a:lnTo>
                <a:lnTo>
                  <a:pt x="16717" y="13071"/>
                </a:lnTo>
                <a:lnTo>
                  <a:pt x="16785" y="12755"/>
                </a:lnTo>
                <a:lnTo>
                  <a:pt x="16852" y="12419"/>
                </a:lnTo>
                <a:lnTo>
                  <a:pt x="16953" y="12140"/>
                </a:lnTo>
                <a:lnTo>
                  <a:pt x="17088" y="11898"/>
                </a:lnTo>
                <a:lnTo>
                  <a:pt x="17212" y="11675"/>
                </a:lnTo>
                <a:lnTo>
                  <a:pt x="17370" y="11470"/>
                </a:lnTo>
                <a:lnTo>
                  <a:pt x="17516" y="11284"/>
                </a:lnTo>
                <a:lnTo>
                  <a:pt x="17696" y="11135"/>
                </a:lnTo>
                <a:lnTo>
                  <a:pt x="17865" y="11042"/>
                </a:lnTo>
                <a:lnTo>
                  <a:pt x="18033" y="10930"/>
                </a:lnTo>
                <a:lnTo>
                  <a:pt x="18213" y="10893"/>
                </a:lnTo>
                <a:lnTo>
                  <a:pt x="18382" y="10893"/>
                </a:lnTo>
                <a:lnTo>
                  <a:pt x="18551" y="10967"/>
                </a:lnTo>
                <a:lnTo>
                  <a:pt x="18708" y="11042"/>
                </a:lnTo>
                <a:lnTo>
                  <a:pt x="18855" y="11172"/>
                </a:lnTo>
                <a:lnTo>
                  <a:pt x="19012" y="11358"/>
                </a:lnTo>
                <a:lnTo>
                  <a:pt x="19136" y="11600"/>
                </a:lnTo>
                <a:lnTo>
                  <a:pt x="19271" y="11861"/>
                </a:lnTo>
                <a:lnTo>
                  <a:pt x="19440" y="12028"/>
                </a:lnTo>
                <a:lnTo>
                  <a:pt x="19608" y="12177"/>
                </a:lnTo>
                <a:lnTo>
                  <a:pt x="19822" y="12289"/>
                </a:lnTo>
                <a:lnTo>
                  <a:pt x="20025" y="12289"/>
                </a:lnTo>
                <a:lnTo>
                  <a:pt x="20238" y="12289"/>
                </a:lnTo>
                <a:lnTo>
                  <a:pt x="20452" y="12215"/>
                </a:lnTo>
                <a:lnTo>
                  <a:pt x="20643" y="12103"/>
                </a:lnTo>
                <a:lnTo>
                  <a:pt x="20846" y="11973"/>
                </a:lnTo>
                <a:lnTo>
                  <a:pt x="21037" y="11786"/>
                </a:lnTo>
                <a:lnTo>
                  <a:pt x="21206" y="11563"/>
                </a:lnTo>
                <a:lnTo>
                  <a:pt x="21363" y="11321"/>
                </a:lnTo>
                <a:lnTo>
                  <a:pt x="21465" y="11079"/>
                </a:lnTo>
                <a:lnTo>
                  <a:pt x="21577" y="10744"/>
                </a:lnTo>
                <a:lnTo>
                  <a:pt x="21622" y="10427"/>
                </a:lnTo>
                <a:lnTo>
                  <a:pt x="21645" y="10111"/>
                </a:lnTo>
                <a:lnTo>
                  <a:pt x="21622" y="9608"/>
                </a:lnTo>
                <a:lnTo>
                  <a:pt x="21577" y="9142"/>
                </a:lnTo>
                <a:lnTo>
                  <a:pt x="21465" y="8751"/>
                </a:lnTo>
                <a:lnTo>
                  <a:pt x="21363" y="8397"/>
                </a:lnTo>
                <a:lnTo>
                  <a:pt x="21206" y="8062"/>
                </a:lnTo>
                <a:lnTo>
                  <a:pt x="21037" y="7820"/>
                </a:lnTo>
                <a:lnTo>
                  <a:pt x="20846" y="7597"/>
                </a:lnTo>
                <a:lnTo>
                  <a:pt x="20643" y="7429"/>
                </a:lnTo>
                <a:lnTo>
                  <a:pt x="20452" y="7317"/>
                </a:lnTo>
                <a:lnTo>
                  <a:pt x="20238" y="7206"/>
                </a:lnTo>
                <a:lnTo>
                  <a:pt x="20025" y="7168"/>
                </a:lnTo>
                <a:lnTo>
                  <a:pt x="19822" y="7206"/>
                </a:lnTo>
                <a:lnTo>
                  <a:pt x="19608" y="7243"/>
                </a:lnTo>
                <a:lnTo>
                  <a:pt x="19440" y="7355"/>
                </a:lnTo>
                <a:lnTo>
                  <a:pt x="19271" y="7504"/>
                </a:lnTo>
                <a:lnTo>
                  <a:pt x="19136" y="7708"/>
                </a:lnTo>
                <a:lnTo>
                  <a:pt x="19012" y="7895"/>
                </a:lnTo>
                <a:lnTo>
                  <a:pt x="18832" y="8025"/>
                </a:lnTo>
                <a:lnTo>
                  <a:pt x="18663" y="8174"/>
                </a:lnTo>
                <a:lnTo>
                  <a:pt x="18472" y="8248"/>
                </a:lnTo>
                <a:lnTo>
                  <a:pt x="18270" y="8286"/>
                </a:lnTo>
                <a:lnTo>
                  <a:pt x="18078" y="8323"/>
                </a:lnTo>
                <a:lnTo>
                  <a:pt x="17887" y="8323"/>
                </a:lnTo>
                <a:lnTo>
                  <a:pt x="17696" y="8248"/>
                </a:lnTo>
                <a:lnTo>
                  <a:pt x="17493" y="8174"/>
                </a:lnTo>
                <a:lnTo>
                  <a:pt x="17302" y="8062"/>
                </a:lnTo>
                <a:lnTo>
                  <a:pt x="17133" y="7969"/>
                </a:lnTo>
                <a:lnTo>
                  <a:pt x="16976" y="7783"/>
                </a:lnTo>
                <a:lnTo>
                  <a:pt x="16852" y="7597"/>
                </a:lnTo>
                <a:lnTo>
                  <a:pt x="16740" y="7429"/>
                </a:lnTo>
                <a:lnTo>
                  <a:pt x="16672" y="7168"/>
                </a:lnTo>
                <a:lnTo>
                  <a:pt x="16638" y="6926"/>
                </a:lnTo>
                <a:lnTo>
                  <a:pt x="16616" y="6498"/>
                </a:lnTo>
                <a:lnTo>
                  <a:pt x="16616" y="5772"/>
                </a:lnTo>
                <a:lnTo>
                  <a:pt x="16650" y="4915"/>
                </a:lnTo>
                <a:lnTo>
                  <a:pt x="16695" y="3928"/>
                </a:lnTo>
                <a:lnTo>
                  <a:pt x="16762" y="2960"/>
                </a:lnTo>
                <a:lnTo>
                  <a:pt x="16830" y="1992"/>
                </a:lnTo>
                <a:lnTo>
                  <a:pt x="16908" y="1173"/>
                </a:lnTo>
                <a:lnTo>
                  <a:pt x="16976" y="521"/>
                </a:lnTo>
                <a:lnTo>
                  <a:pt x="16953" y="521"/>
                </a:lnTo>
                <a:lnTo>
                  <a:pt x="16931" y="521"/>
                </a:lnTo>
                <a:lnTo>
                  <a:pt x="16267" y="484"/>
                </a:lnTo>
                <a:lnTo>
                  <a:pt x="15637" y="428"/>
                </a:lnTo>
                <a:lnTo>
                  <a:pt x="15063" y="353"/>
                </a:lnTo>
                <a:lnTo>
                  <a:pt x="14523" y="279"/>
                </a:lnTo>
                <a:lnTo>
                  <a:pt x="14040" y="167"/>
                </a:lnTo>
                <a:lnTo>
                  <a:pt x="13635" y="93"/>
                </a:lnTo>
                <a:lnTo>
                  <a:pt x="13331" y="18"/>
                </a:lnTo>
                <a:lnTo>
                  <a:pt x="13117" y="18"/>
                </a:lnTo>
                <a:lnTo>
                  <a:pt x="12982" y="18"/>
                </a:lnTo>
                <a:lnTo>
                  <a:pt x="12858" y="130"/>
                </a:lnTo>
                <a:lnTo>
                  <a:pt x="12723" y="279"/>
                </a:lnTo>
                <a:lnTo>
                  <a:pt x="12622" y="446"/>
                </a:lnTo>
                <a:lnTo>
                  <a:pt x="12510" y="670"/>
                </a:lnTo>
                <a:lnTo>
                  <a:pt x="12419" y="912"/>
                </a:lnTo>
                <a:lnTo>
                  <a:pt x="12363" y="1210"/>
                </a:lnTo>
                <a:lnTo>
                  <a:pt x="12318" y="1526"/>
                </a:lnTo>
                <a:lnTo>
                  <a:pt x="12273" y="1843"/>
                </a:lnTo>
                <a:lnTo>
                  <a:pt x="12251" y="2215"/>
                </a:lnTo>
                <a:lnTo>
                  <a:pt x="12273" y="2532"/>
                </a:lnTo>
                <a:lnTo>
                  <a:pt x="12318" y="2886"/>
                </a:lnTo>
                <a:lnTo>
                  <a:pt x="12386" y="3240"/>
                </a:lnTo>
                <a:lnTo>
                  <a:pt x="12464" y="3556"/>
                </a:lnTo>
                <a:lnTo>
                  <a:pt x="12577" y="3891"/>
                </a:lnTo>
                <a:lnTo>
                  <a:pt x="12746" y="4171"/>
                </a:lnTo>
                <a:lnTo>
                  <a:pt x="12926" y="4487"/>
                </a:lnTo>
                <a:lnTo>
                  <a:pt x="13050" y="4860"/>
                </a:lnTo>
                <a:lnTo>
                  <a:pt x="13162" y="5251"/>
                </a:lnTo>
                <a:lnTo>
                  <a:pt x="13218" y="5604"/>
                </a:lnTo>
                <a:lnTo>
                  <a:pt x="13263" y="5995"/>
                </a:lnTo>
                <a:lnTo>
                  <a:pt x="13241" y="6386"/>
                </a:lnTo>
                <a:lnTo>
                  <a:pt x="13218" y="6740"/>
                </a:lnTo>
                <a:lnTo>
                  <a:pt x="13139" y="7094"/>
                </a:lnTo>
                <a:lnTo>
                  <a:pt x="13050" y="7429"/>
                </a:lnTo>
                <a:lnTo>
                  <a:pt x="12903" y="7746"/>
                </a:lnTo>
                <a:lnTo>
                  <a:pt x="12723" y="8025"/>
                </a:lnTo>
                <a:lnTo>
                  <a:pt x="12532" y="8286"/>
                </a:lnTo>
                <a:lnTo>
                  <a:pt x="12318" y="8491"/>
                </a:lnTo>
                <a:lnTo>
                  <a:pt x="12060" y="8677"/>
                </a:lnTo>
                <a:lnTo>
                  <a:pt x="11756" y="8788"/>
                </a:lnTo>
                <a:lnTo>
                  <a:pt x="11452" y="8826"/>
                </a:lnTo>
                <a:lnTo>
                  <a:pt x="11283" y="8826"/>
                </a:lnTo>
                <a:lnTo>
                  <a:pt x="11126" y="8826"/>
                </a:lnTo>
                <a:lnTo>
                  <a:pt x="11002" y="8788"/>
                </a:lnTo>
                <a:lnTo>
                  <a:pt x="10845" y="8714"/>
                </a:lnTo>
                <a:lnTo>
                  <a:pt x="10721" y="8640"/>
                </a:lnTo>
                <a:lnTo>
                  <a:pt x="10608" y="8565"/>
                </a:lnTo>
                <a:lnTo>
                  <a:pt x="10485" y="8453"/>
                </a:lnTo>
                <a:lnTo>
                  <a:pt x="10372" y="8323"/>
                </a:lnTo>
                <a:lnTo>
                  <a:pt x="10181" y="8062"/>
                </a:lnTo>
                <a:lnTo>
                  <a:pt x="10035" y="7746"/>
                </a:lnTo>
                <a:lnTo>
                  <a:pt x="9900" y="7392"/>
                </a:lnTo>
                <a:lnTo>
                  <a:pt x="9787" y="7001"/>
                </a:lnTo>
                <a:lnTo>
                  <a:pt x="9731" y="6610"/>
                </a:lnTo>
                <a:lnTo>
                  <a:pt x="9686" y="6219"/>
                </a:lnTo>
                <a:lnTo>
                  <a:pt x="9663" y="5772"/>
                </a:lnTo>
                <a:lnTo>
                  <a:pt x="9686" y="5381"/>
                </a:lnTo>
                <a:lnTo>
                  <a:pt x="9753" y="4990"/>
                </a:lnTo>
                <a:lnTo>
                  <a:pt x="9832" y="4636"/>
                </a:lnTo>
                <a:lnTo>
                  <a:pt x="9945" y="4320"/>
                </a:lnTo>
                <a:lnTo>
                  <a:pt x="10068" y="4022"/>
                </a:lnTo>
                <a:lnTo>
                  <a:pt x="10203" y="3817"/>
                </a:lnTo>
                <a:lnTo>
                  <a:pt x="10316" y="3593"/>
                </a:lnTo>
                <a:lnTo>
                  <a:pt x="10395" y="3351"/>
                </a:lnTo>
                <a:lnTo>
                  <a:pt x="10462" y="3109"/>
                </a:lnTo>
                <a:lnTo>
                  <a:pt x="10507" y="2848"/>
                </a:lnTo>
                <a:lnTo>
                  <a:pt x="10530" y="2606"/>
                </a:lnTo>
                <a:lnTo>
                  <a:pt x="10507" y="2346"/>
                </a:lnTo>
                <a:lnTo>
                  <a:pt x="10462" y="2141"/>
                </a:lnTo>
                <a:lnTo>
                  <a:pt x="10395" y="1880"/>
                </a:lnTo>
                <a:lnTo>
                  <a:pt x="10293" y="1638"/>
                </a:lnTo>
                <a:lnTo>
                  <a:pt x="10158" y="1415"/>
                </a:lnTo>
                <a:lnTo>
                  <a:pt x="9967" y="1210"/>
                </a:lnTo>
                <a:lnTo>
                  <a:pt x="9753" y="986"/>
                </a:lnTo>
                <a:lnTo>
                  <a:pt x="9495" y="819"/>
                </a:lnTo>
                <a:lnTo>
                  <a:pt x="9191" y="670"/>
                </a:lnTo>
                <a:lnTo>
                  <a:pt x="8842" y="521"/>
                </a:lnTo>
                <a:lnTo>
                  <a:pt x="8471" y="446"/>
                </a:lnTo>
                <a:lnTo>
                  <a:pt x="7998" y="428"/>
                </a:lnTo>
                <a:lnTo>
                  <a:pt x="7413" y="428"/>
                </a:lnTo>
                <a:lnTo>
                  <a:pt x="6817" y="446"/>
                </a:lnTo>
                <a:lnTo>
                  <a:pt x="6187" y="521"/>
                </a:lnTo>
                <a:lnTo>
                  <a:pt x="5602" y="633"/>
                </a:lnTo>
                <a:lnTo>
                  <a:pt x="5107" y="744"/>
                </a:lnTo>
                <a:lnTo>
                  <a:pt x="4725" y="856"/>
                </a:lnTo>
                <a:lnTo>
                  <a:pt x="4848" y="1564"/>
                </a:lnTo>
                <a:lnTo>
                  <a:pt x="5028" y="2495"/>
                </a:lnTo>
                <a:lnTo>
                  <a:pt x="5175" y="3556"/>
                </a:lnTo>
                <a:lnTo>
                  <a:pt x="5298" y="4673"/>
                </a:lnTo>
                <a:lnTo>
                  <a:pt x="5343" y="5213"/>
                </a:lnTo>
                <a:lnTo>
                  <a:pt x="5388" y="5753"/>
                </a:lnTo>
                <a:lnTo>
                  <a:pt x="5411" y="6275"/>
                </a:lnTo>
                <a:lnTo>
                  <a:pt x="5411" y="6740"/>
                </a:lnTo>
                <a:lnTo>
                  <a:pt x="5366" y="7168"/>
                </a:lnTo>
                <a:lnTo>
                  <a:pt x="5321" y="7541"/>
                </a:lnTo>
                <a:lnTo>
                  <a:pt x="5287" y="7708"/>
                </a:lnTo>
                <a:lnTo>
                  <a:pt x="5242" y="7857"/>
                </a:lnTo>
                <a:lnTo>
                  <a:pt x="5197" y="7969"/>
                </a:lnTo>
                <a:lnTo>
                  <a:pt x="5130" y="8062"/>
                </a:lnTo>
                <a:lnTo>
                  <a:pt x="5006" y="8248"/>
                </a:lnTo>
                <a:lnTo>
                  <a:pt x="4848" y="8397"/>
                </a:lnTo>
                <a:lnTo>
                  <a:pt x="4725" y="8528"/>
                </a:lnTo>
                <a:lnTo>
                  <a:pt x="4567" y="8640"/>
                </a:lnTo>
                <a:lnTo>
                  <a:pt x="4421" y="8714"/>
                </a:lnTo>
                <a:lnTo>
                  <a:pt x="4263" y="8751"/>
                </a:lnTo>
                <a:lnTo>
                  <a:pt x="4095" y="8788"/>
                </a:lnTo>
                <a:lnTo>
                  <a:pt x="3948" y="8788"/>
                </a:lnTo>
                <a:lnTo>
                  <a:pt x="3791" y="8751"/>
                </a:lnTo>
                <a:lnTo>
                  <a:pt x="3667" y="8714"/>
                </a:lnTo>
                <a:lnTo>
                  <a:pt x="3510" y="8677"/>
                </a:lnTo>
                <a:lnTo>
                  <a:pt x="3386" y="8602"/>
                </a:lnTo>
                <a:lnTo>
                  <a:pt x="3251" y="8491"/>
                </a:lnTo>
                <a:lnTo>
                  <a:pt x="3127" y="8360"/>
                </a:lnTo>
                <a:lnTo>
                  <a:pt x="3015" y="8248"/>
                </a:lnTo>
                <a:lnTo>
                  <a:pt x="2925" y="8062"/>
                </a:lnTo>
                <a:lnTo>
                  <a:pt x="2778" y="7857"/>
                </a:lnTo>
                <a:lnTo>
                  <a:pt x="2610" y="7671"/>
                </a:lnTo>
                <a:lnTo>
                  <a:pt x="2407" y="7541"/>
                </a:lnTo>
                <a:lnTo>
                  <a:pt x="2171" y="7466"/>
                </a:lnTo>
                <a:lnTo>
                  <a:pt x="1957" y="7429"/>
                </a:lnTo>
                <a:lnTo>
                  <a:pt x="1698" y="7429"/>
                </a:lnTo>
                <a:lnTo>
                  <a:pt x="1462" y="7466"/>
                </a:lnTo>
                <a:lnTo>
                  <a:pt x="1226" y="7559"/>
                </a:lnTo>
                <a:lnTo>
                  <a:pt x="989" y="7708"/>
                </a:lnTo>
                <a:lnTo>
                  <a:pt x="776" y="7932"/>
                </a:lnTo>
                <a:lnTo>
                  <a:pt x="551" y="8211"/>
                </a:lnTo>
                <a:lnTo>
                  <a:pt x="382" y="8528"/>
                </a:lnTo>
                <a:lnTo>
                  <a:pt x="315" y="8714"/>
                </a:lnTo>
                <a:lnTo>
                  <a:pt x="236" y="8919"/>
                </a:lnTo>
                <a:lnTo>
                  <a:pt x="191" y="9142"/>
                </a:lnTo>
                <a:lnTo>
                  <a:pt x="123" y="9347"/>
                </a:lnTo>
                <a:lnTo>
                  <a:pt x="78" y="9608"/>
                </a:lnTo>
                <a:lnTo>
                  <a:pt x="56" y="9887"/>
                </a:lnTo>
                <a:lnTo>
                  <a:pt x="33" y="10185"/>
                </a:lnTo>
                <a:lnTo>
                  <a:pt x="33" y="10464"/>
                </a:lnTo>
                <a:lnTo>
                  <a:pt x="33" y="10706"/>
                </a:lnTo>
                <a:lnTo>
                  <a:pt x="56" y="10967"/>
                </a:lnTo>
                <a:lnTo>
                  <a:pt x="78" y="11172"/>
                </a:lnTo>
                <a:lnTo>
                  <a:pt x="123" y="11395"/>
                </a:lnTo>
                <a:lnTo>
                  <a:pt x="168" y="11600"/>
                </a:lnTo>
                <a:lnTo>
                  <a:pt x="236" y="11786"/>
                </a:lnTo>
                <a:lnTo>
                  <a:pt x="292" y="11973"/>
                </a:lnTo>
                <a:lnTo>
                  <a:pt x="382" y="12140"/>
                </a:lnTo>
                <a:lnTo>
                  <a:pt x="540" y="12419"/>
                </a:lnTo>
                <a:lnTo>
                  <a:pt x="731" y="12680"/>
                </a:lnTo>
                <a:lnTo>
                  <a:pt x="944" y="12866"/>
                </a:lnTo>
                <a:lnTo>
                  <a:pt x="1158" y="12997"/>
                </a:lnTo>
                <a:lnTo>
                  <a:pt x="1395" y="13108"/>
                </a:lnTo>
                <a:lnTo>
                  <a:pt x="1608" y="13183"/>
                </a:lnTo>
                <a:lnTo>
                  <a:pt x="1856" y="13183"/>
                </a:lnTo>
                <a:lnTo>
                  <a:pt x="2070" y="13146"/>
                </a:lnTo>
                <a:lnTo>
                  <a:pt x="2261" y="13071"/>
                </a:lnTo>
                <a:lnTo>
                  <a:pt x="2430" y="12960"/>
                </a:lnTo>
                <a:lnTo>
                  <a:pt x="2587" y="12792"/>
                </a:lnTo>
                <a:lnTo>
                  <a:pt x="2688" y="12606"/>
                </a:lnTo>
                <a:lnTo>
                  <a:pt x="2801" y="12419"/>
                </a:lnTo>
                <a:lnTo>
                  <a:pt x="2925" y="12289"/>
                </a:lnTo>
                <a:lnTo>
                  <a:pt x="3082" y="12177"/>
                </a:lnTo>
                <a:lnTo>
                  <a:pt x="3228" y="12103"/>
                </a:lnTo>
                <a:lnTo>
                  <a:pt x="3408" y="12103"/>
                </a:lnTo>
                <a:lnTo>
                  <a:pt x="3577" y="12103"/>
                </a:lnTo>
                <a:lnTo>
                  <a:pt x="3723" y="12177"/>
                </a:lnTo>
                <a:lnTo>
                  <a:pt x="3903" y="12252"/>
                </a:lnTo>
                <a:lnTo>
                  <a:pt x="4072" y="12364"/>
                </a:lnTo>
                <a:lnTo>
                  <a:pt x="4230" y="12494"/>
                </a:lnTo>
                <a:lnTo>
                  <a:pt x="4353" y="12643"/>
                </a:lnTo>
                <a:lnTo>
                  <a:pt x="4488" y="12829"/>
                </a:lnTo>
                <a:lnTo>
                  <a:pt x="4567" y="13034"/>
                </a:lnTo>
                <a:lnTo>
                  <a:pt x="4657" y="13257"/>
                </a:lnTo>
                <a:lnTo>
                  <a:pt x="4702" y="13462"/>
                </a:lnTo>
                <a:lnTo>
                  <a:pt x="4725" y="13686"/>
                </a:lnTo>
                <a:lnTo>
                  <a:pt x="4702" y="14282"/>
                </a:lnTo>
                <a:lnTo>
                  <a:pt x="4657" y="15045"/>
                </a:lnTo>
                <a:lnTo>
                  <a:pt x="4612" y="15976"/>
                </a:lnTo>
                <a:lnTo>
                  <a:pt x="4590" y="16926"/>
                </a:lnTo>
                <a:lnTo>
                  <a:pt x="4567" y="17968"/>
                </a:lnTo>
                <a:lnTo>
                  <a:pt x="4567" y="19011"/>
                </a:lnTo>
                <a:lnTo>
                  <a:pt x="4590" y="19514"/>
                </a:lnTo>
                <a:lnTo>
                  <a:pt x="4612" y="19980"/>
                </a:lnTo>
                <a:lnTo>
                  <a:pt x="4657" y="20426"/>
                </a:lnTo>
                <a:lnTo>
                  <a:pt x="4725" y="20836"/>
                </a:lnTo>
                <a:lnTo>
                  <a:pt x="4848" y="20929"/>
                </a:lnTo>
                <a:lnTo>
                  <a:pt x="5040" y="21004"/>
                </a:lnTo>
                <a:lnTo>
                  <a:pt x="5265" y="21078"/>
                </a:lnTo>
                <a:lnTo>
                  <a:pt x="5478" y="21115"/>
                </a:lnTo>
                <a:lnTo>
                  <a:pt x="6041" y="21115"/>
                </a:lnTo>
                <a:lnTo>
                  <a:pt x="6637" y="21078"/>
                </a:lnTo>
                <a:lnTo>
                  <a:pt x="7312" y="21004"/>
                </a:lnTo>
                <a:lnTo>
                  <a:pt x="7998" y="20929"/>
                </a:lnTo>
                <a:lnTo>
                  <a:pt x="8696" y="20855"/>
                </a:lnTo>
                <a:lnTo>
                  <a:pt x="9360" y="20836"/>
                </a:lnTo>
                <a:close/>
              </a:path>
            </a:pathLst>
          </a:custGeom>
          <a:solidFill>
            <a:srgbClr val="FFCC99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27" name="Puzzle3"/>
          <p:cNvSpPr>
            <a:spLocks noEditPoints="1" noChangeArrowheads="1"/>
          </p:cNvSpPr>
          <p:nvPr/>
        </p:nvSpPr>
        <p:spPr bwMode="auto">
          <a:xfrm>
            <a:off x="6492946" y="3778519"/>
            <a:ext cx="1012316" cy="1221887"/>
          </a:xfrm>
          <a:custGeom>
            <a:avLst/>
            <a:gdLst>
              <a:gd name="T0" fmla="*/ 10391 w 21600"/>
              <a:gd name="T1" fmla="*/ 15806 h 21600"/>
              <a:gd name="T2" fmla="*/ 20551 w 21600"/>
              <a:gd name="T3" fmla="*/ 21088 h 21600"/>
              <a:gd name="T4" fmla="*/ 13180 w 21600"/>
              <a:gd name="T5" fmla="*/ 13801 h 21600"/>
              <a:gd name="T6" fmla="*/ 20551 w 21600"/>
              <a:gd name="T7" fmla="*/ 7025 h 21600"/>
              <a:gd name="T8" fmla="*/ 10500 w 21600"/>
              <a:gd name="T9" fmla="*/ 52 h 21600"/>
              <a:gd name="T10" fmla="*/ 692 w 21600"/>
              <a:gd name="T11" fmla="*/ 6802 h 21600"/>
              <a:gd name="T12" fmla="*/ 8064 w 21600"/>
              <a:gd name="T13" fmla="*/ 13526 h 21600"/>
              <a:gd name="T14" fmla="*/ 692 w 21600"/>
              <a:gd name="T15" fmla="*/ 21088 h 21600"/>
              <a:gd name="T16" fmla="*/ 2273 w 21600"/>
              <a:gd name="T17" fmla="*/ 7719 h 21600"/>
              <a:gd name="T18" fmla="*/ 19149 w 21600"/>
              <a:gd name="T19" fmla="*/ 20237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6625" y="20892"/>
                </a:moveTo>
                <a:lnTo>
                  <a:pt x="7105" y="21023"/>
                </a:lnTo>
                <a:lnTo>
                  <a:pt x="7513" y="21088"/>
                </a:lnTo>
                <a:lnTo>
                  <a:pt x="7922" y="21115"/>
                </a:lnTo>
                <a:lnTo>
                  <a:pt x="8242" y="21115"/>
                </a:lnTo>
                <a:lnTo>
                  <a:pt x="8544" y="21062"/>
                </a:lnTo>
                <a:lnTo>
                  <a:pt x="8810" y="20997"/>
                </a:lnTo>
                <a:lnTo>
                  <a:pt x="9023" y="20892"/>
                </a:lnTo>
                <a:lnTo>
                  <a:pt x="9148" y="20761"/>
                </a:lnTo>
                <a:lnTo>
                  <a:pt x="9290" y="20616"/>
                </a:lnTo>
                <a:lnTo>
                  <a:pt x="9361" y="20459"/>
                </a:lnTo>
                <a:lnTo>
                  <a:pt x="9396" y="20289"/>
                </a:lnTo>
                <a:lnTo>
                  <a:pt x="9396" y="20092"/>
                </a:lnTo>
                <a:lnTo>
                  <a:pt x="9325" y="19909"/>
                </a:lnTo>
                <a:lnTo>
                  <a:pt x="9219" y="19738"/>
                </a:lnTo>
                <a:lnTo>
                  <a:pt x="9094" y="19555"/>
                </a:lnTo>
                <a:lnTo>
                  <a:pt x="8917" y="19384"/>
                </a:lnTo>
                <a:lnTo>
                  <a:pt x="8650" y="19162"/>
                </a:lnTo>
                <a:lnTo>
                  <a:pt x="8437" y="18900"/>
                </a:lnTo>
                <a:lnTo>
                  <a:pt x="8277" y="18624"/>
                </a:lnTo>
                <a:lnTo>
                  <a:pt x="8135" y="18349"/>
                </a:lnTo>
                <a:lnTo>
                  <a:pt x="8028" y="18048"/>
                </a:lnTo>
                <a:lnTo>
                  <a:pt x="7993" y="17746"/>
                </a:lnTo>
                <a:lnTo>
                  <a:pt x="7993" y="17471"/>
                </a:lnTo>
                <a:lnTo>
                  <a:pt x="8028" y="17169"/>
                </a:lnTo>
                <a:lnTo>
                  <a:pt x="8135" y="16920"/>
                </a:lnTo>
                <a:lnTo>
                  <a:pt x="8277" y="16671"/>
                </a:lnTo>
                <a:lnTo>
                  <a:pt x="8366" y="16540"/>
                </a:lnTo>
                <a:lnTo>
                  <a:pt x="8473" y="16409"/>
                </a:lnTo>
                <a:lnTo>
                  <a:pt x="8615" y="16317"/>
                </a:lnTo>
                <a:lnTo>
                  <a:pt x="8739" y="16213"/>
                </a:lnTo>
                <a:lnTo>
                  <a:pt x="8881" y="16134"/>
                </a:lnTo>
                <a:lnTo>
                  <a:pt x="9059" y="16055"/>
                </a:lnTo>
                <a:lnTo>
                  <a:pt x="9254" y="15990"/>
                </a:lnTo>
                <a:lnTo>
                  <a:pt x="9432" y="15911"/>
                </a:lnTo>
                <a:lnTo>
                  <a:pt x="9663" y="15885"/>
                </a:lnTo>
                <a:lnTo>
                  <a:pt x="9876" y="15833"/>
                </a:lnTo>
                <a:lnTo>
                  <a:pt x="10142" y="15806"/>
                </a:lnTo>
                <a:lnTo>
                  <a:pt x="10391" y="15806"/>
                </a:lnTo>
                <a:lnTo>
                  <a:pt x="10728" y="15806"/>
                </a:lnTo>
                <a:lnTo>
                  <a:pt x="10995" y="15806"/>
                </a:lnTo>
                <a:lnTo>
                  <a:pt x="11279" y="15833"/>
                </a:lnTo>
                <a:lnTo>
                  <a:pt x="11546" y="15885"/>
                </a:lnTo>
                <a:lnTo>
                  <a:pt x="11776" y="15937"/>
                </a:lnTo>
                <a:lnTo>
                  <a:pt x="12025" y="15990"/>
                </a:lnTo>
                <a:lnTo>
                  <a:pt x="12221" y="16055"/>
                </a:lnTo>
                <a:lnTo>
                  <a:pt x="12434" y="16134"/>
                </a:lnTo>
                <a:lnTo>
                  <a:pt x="12611" y="16213"/>
                </a:lnTo>
                <a:lnTo>
                  <a:pt x="12771" y="16317"/>
                </a:lnTo>
                <a:lnTo>
                  <a:pt x="12913" y="16409"/>
                </a:lnTo>
                <a:lnTo>
                  <a:pt x="13038" y="16514"/>
                </a:lnTo>
                <a:lnTo>
                  <a:pt x="13251" y="16737"/>
                </a:lnTo>
                <a:lnTo>
                  <a:pt x="13428" y="16986"/>
                </a:lnTo>
                <a:lnTo>
                  <a:pt x="13517" y="17248"/>
                </a:lnTo>
                <a:lnTo>
                  <a:pt x="13588" y="17523"/>
                </a:lnTo>
                <a:lnTo>
                  <a:pt x="13588" y="17799"/>
                </a:lnTo>
                <a:lnTo>
                  <a:pt x="13517" y="18074"/>
                </a:lnTo>
                <a:lnTo>
                  <a:pt x="13428" y="18323"/>
                </a:lnTo>
                <a:lnTo>
                  <a:pt x="13286" y="18572"/>
                </a:lnTo>
                <a:lnTo>
                  <a:pt x="13109" y="18808"/>
                </a:lnTo>
                <a:lnTo>
                  <a:pt x="12878" y="19031"/>
                </a:lnTo>
                <a:lnTo>
                  <a:pt x="12434" y="19411"/>
                </a:lnTo>
                <a:lnTo>
                  <a:pt x="12132" y="19738"/>
                </a:lnTo>
                <a:lnTo>
                  <a:pt x="12025" y="19856"/>
                </a:lnTo>
                <a:lnTo>
                  <a:pt x="11919" y="20014"/>
                </a:lnTo>
                <a:lnTo>
                  <a:pt x="11883" y="20132"/>
                </a:lnTo>
                <a:lnTo>
                  <a:pt x="11883" y="20263"/>
                </a:lnTo>
                <a:lnTo>
                  <a:pt x="11883" y="20394"/>
                </a:lnTo>
                <a:lnTo>
                  <a:pt x="11954" y="20485"/>
                </a:lnTo>
                <a:lnTo>
                  <a:pt x="12061" y="20590"/>
                </a:lnTo>
                <a:lnTo>
                  <a:pt x="12185" y="20695"/>
                </a:lnTo>
                <a:lnTo>
                  <a:pt x="12327" y="20787"/>
                </a:lnTo>
                <a:lnTo>
                  <a:pt x="12540" y="20892"/>
                </a:lnTo>
                <a:lnTo>
                  <a:pt x="12771" y="20997"/>
                </a:lnTo>
                <a:lnTo>
                  <a:pt x="13073" y="21088"/>
                </a:lnTo>
                <a:lnTo>
                  <a:pt x="13428" y="21193"/>
                </a:lnTo>
                <a:lnTo>
                  <a:pt x="13873" y="21298"/>
                </a:lnTo>
                <a:lnTo>
                  <a:pt x="14317" y="21390"/>
                </a:lnTo>
                <a:lnTo>
                  <a:pt x="14778" y="21468"/>
                </a:lnTo>
                <a:lnTo>
                  <a:pt x="15294" y="21547"/>
                </a:lnTo>
                <a:lnTo>
                  <a:pt x="15809" y="21600"/>
                </a:lnTo>
                <a:lnTo>
                  <a:pt x="16359" y="21652"/>
                </a:lnTo>
                <a:lnTo>
                  <a:pt x="16875" y="21678"/>
                </a:lnTo>
                <a:lnTo>
                  <a:pt x="17407" y="21678"/>
                </a:lnTo>
                <a:lnTo>
                  <a:pt x="17958" y="21678"/>
                </a:lnTo>
                <a:lnTo>
                  <a:pt x="18473" y="21652"/>
                </a:lnTo>
                <a:lnTo>
                  <a:pt x="18953" y="21573"/>
                </a:lnTo>
                <a:lnTo>
                  <a:pt x="19397" y="21495"/>
                </a:lnTo>
                <a:lnTo>
                  <a:pt x="19841" y="21390"/>
                </a:lnTo>
                <a:lnTo>
                  <a:pt x="20214" y="21272"/>
                </a:lnTo>
                <a:lnTo>
                  <a:pt x="20551" y="21088"/>
                </a:lnTo>
                <a:lnTo>
                  <a:pt x="20480" y="20787"/>
                </a:lnTo>
                <a:lnTo>
                  <a:pt x="20409" y="20485"/>
                </a:lnTo>
                <a:lnTo>
                  <a:pt x="20356" y="20158"/>
                </a:lnTo>
                <a:lnTo>
                  <a:pt x="20356" y="19804"/>
                </a:lnTo>
                <a:lnTo>
                  <a:pt x="20321" y="19083"/>
                </a:lnTo>
                <a:lnTo>
                  <a:pt x="20356" y="18349"/>
                </a:lnTo>
                <a:lnTo>
                  <a:pt x="20409" y="17641"/>
                </a:lnTo>
                <a:lnTo>
                  <a:pt x="20480" y="17012"/>
                </a:lnTo>
                <a:lnTo>
                  <a:pt x="20551" y="16488"/>
                </a:lnTo>
                <a:lnTo>
                  <a:pt x="20551" y="16055"/>
                </a:lnTo>
                <a:lnTo>
                  <a:pt x="20551" y="15911"/>
                </a:lnTo>
                <a:lnTo>
                  <a:pt x="20445" y="15754"/>
                </a:lnTo>
                <a:lnTo>
                  <a:pt x="20356" y="15610"/>
                </a:lnTo>
                <a:lnTo>
                  <a:pt x="20178" y="15452"/>
                </a:lnTo>
                <a:lnTo>
                  <a:pt x="20001" y="15334"/>
                </a:lnTo>
                <a:lnTo>
                  <a:pt x="19770" y="15230"/>
                </a:lnTo>
                <a:lnTo>
                  <a:pt x="19521" y="15125"/>
                </a:lnTo>
                <a:lnTo>
                  <a:pt x="19290" y="15059"/>
                </a:lnTo>
                <a:lnTo>
                  <a:pt x="19024" y="15007"/>
                </a:lnTo>
                <a:lnTo>
                  <a:pt x="18740" y="14954"/>
                </a:lnTo>
                <a:lnTo>
                  <a:pt x="18509" y="14954"/>
                </a:lnTo>
                <a:lnTo>
                  <a:pt x="18225" y="14954"/>
                </a:lnTo>
                <a:lnTo>
                  <a:pt x="17994" y="15007"/>
                </a:lnTo>
                <a:lnTo>
                  <a:pt x="17763" y="15085"/>
                </a:lnTo>
                <a:lnTo>
                  <a:pt x="17550" y="15177"/>
                </a:lnTo>
                <a:lnTo>
                  <a:pt x="17372" y="15308"/>
                </a:lnTo>
                <a:lnTo>
                  <a:pt x="17176" y="15426"/>
                </a:lnTo>
                <a:lnTo>
                  <a:pt x="16928" y="15557"/>
                </a:lnTo>
                <a:lnTo>
                  <a:pt x="16661" y="15636"/>
                </a:lnTo>
                <a:lnTo>
                  <a:pt x="16359" y="15688"/>
                </a:lnTo>
                <a:lnTo>
                  <a:pt x="16022" y="15715"/>
                </a:lnTo>
                <a:lnTo>
                  <a:pt x="15667" y="15688"/>
                </a:lnTo>
                <a:lnTo>
                  <a:pt x="15294" y="15662"/>
                </a:lnTo>
                <a:lnTo>
                  <a:pt x="14956" y="15583"/>
                </a:lnTo>
                <a:lnTo>
                  <a:pt x="14619" y="15479"/>
                </a:lnTo>
                <a:lnTo>
                  <a:pt x="14281" y="15334"/>
                </a:lnTo>
                <a:lnTo>
                  <a:pt x="13961" y="15177"/>
                </a:lnTo>
                <a:lnTo>
                  <a:pt x="13695" y="14981"/>
                </a:lnTo>
                <a:lnTo>
                  <a:pt x="13588" y="14850"/>
                </a:lnTo>
                <a:lnTo>
                  <a:pt x="13482" y="14732"/>
                </a:lnTo>
                <a:lnTo>
                  <a:pt x="13393" y="14600"/>
                </a:lnTo>
                <a:lnTo>
                  <a:pt x="13322" y="14456"/>
                </a:lnTo>
                <a:lnTo>
                  <a:pt x="13251" y="14299"/>
                </a:lnTo>
                <a:lnTo>
                  <a:pt x="13215" y="14155"/>
                </a:lnTo>
                <a:lnTo>
                  <a:pt x="13180" y="13971"/>
                </a:lnTo>
                <a:lnTo>
                  <a:pt x="13180" y="13801"/>
                </a:lnTo>
                <a:lnTo>
                  <a:pt x="13180" y="13591"/>
                </a:lnTo>
                <a:lnTo>
                  <a:pt x="13215" y="13395"/>
                </a:lnTo>
                <a:lnTo>
                  <a:pt x="13251" y="13198"/>
                </a:lnTo>
                <a:lnTo>
                  <a:pt x="13322" y="13015"/>
                </a:lnTo>
                <a:lnTo>
                  <a:pt x="13393" y="12870"/>
                </a:lnTo>
                <a:lnTo>
                  <a:pt x="13482" y="12713"/>
                </a:lnTo>
                <a:lnTo>
                  <a:pt x="13588" y="12569"/>
                </a:lnTo>
                <a:lnTo>
                  <a:pt x="13730" y="12438"/>
                </a:lnTo>
                <a:lnTo>
                  <a:pt x="13997" y="12215"/>
                </a:lnTo>
                <a:lnTo>
                  <a:pt x="14334" y="12005"/>
                </a:lnTo>
                <a:lnTo>
                  <a:pt x="14690" y="11861"/>
                </a:lnTo>
                <a:lnTo>
                  <a:pt x="15063" y="11756"/>
                </a:lnTo>
                <a:lnTo>
                  <a:pt x="15436" y="11678"/>
                </a:lnTo>
                <a:lnTo>
                  <a:pt x="15809" y="11638"/>
                </a:lnTo>
                <a:lnTo>
                  <a:pt x="16182" y="11638"/>
                </a:lnTo>
                <a:lnTo>
                  <a:pt x="16555" y="11678"/>
                </a:lnTo>
                <a:lnTo>
                  <a:pt x="16910" y="11730"/>
                </a:lnTo>
                <a:lnTo>
                  <a:pt x="17248" y="11835"/>
                </a:lnTo>
                <a:lnTo>
                  <a:pt x="17514" y="11966"/>
                </a:lnTo>
                <a:lnTo>
                  <a:pt x="17763" y="12110"/>
                </a:lnTo>
                <a:lnTo>
                  <a:pt x="17887" y="12215"/>
                </a:lnTo>
                <a:lnTo>
                  <a:pt x="18065" y="12307"/>
                </a:lnTo>
                <a:lnTo>
                  <a:pt x="18260" y="12412"/>
                </a:lnTo>
                <a:lnTo>
                  <a:pt x="18438" y="12464"/>
                </a:lnTo>
                <a:lnTo>
                  <a:pt x="18669" y="12543"/>
                </a:lnTo>
                <a:lnTo>
                  <a:pt x="18882" y="12569"/>
                </a:lnTo>
                <a:lnTo>
                  <a:pt x="19113" y="12595"/>
                </a:lnTo>
                <a:lnTo>
                  <a:pt x="19361" y="12608"/>
                </a:lnTo>
                <a:lnTo>
                  <a:pt x="19592" y="12608"/>
                </a:lnTo>
                <a:lnTo>
                  <a:pt x="19841" y="12595"/>
                </a:lnTo>
                <a:lnTo>
                  <a:pt x="20072" y="12543"/>
                </a:lnTo>
                <a:lnTo>
                  <a:pt x="20321" y="12490"/>
                </a:lnTo>
                <a:lnTo>
                  <a:pt x="20551" y="12438"/>
                </a:lnTo>
                <a:lnTo>
                  <a:pt x="20800" y="12333"/>
                </a:lnTo>
                <a:lnTo>
                  <a:pt x="20996" y="12241"/>
                </a:lnTo>
                <a:lnTo>
                  <a:pt x="21244" y="12110"/>
                </a:lnTo>
                <a:lnTo>
                  <a:pt x="21298" y="12032"/>
                </a:lnTo>
                <a:lnTo>
                  <a:pt x="21404" y="11966"/>
                </a:lnTo>
                <a:lnTo>
                  <a:pt x="21475" y="11861"/>
                </a:lnTo>
                <a:lnTo>
                  <a:pt x="21511" y="11730"/>
                </a:lnTo>
                <a:lnTo>
                  <a:pt x="21617" y="11481"/>
                </a:lnTo>
                <a:lnTo>
                  <a:pt x="21653" y="11180"/>
                </a:lnTo>
                <a:lnTo>
                  <a:pt x="21653" y="10826"/>
                </a:lnTo>
                <a:lnTo>
                  <a:pt x="21653" y="10472"/>
                </a:lnTo>
                <a:lnTo>
                  <a:pt x="21582" y="10092"/>
                </a:lnTo>
                <a:lnTo>
                  <a:pt x="21511" y="9725"/>
                </a:lnTo>
                <a:lnTo>
                  <a:pt x="21298" y="8912"/>
                </a:lnTo>
                <a:lnTo>
                  <a:pt x="21067" y="8191"/>
                </a:lnTo>
                <a:lnTo>
                  <a:pt x="20800" y="7536"/>
                </a:lnTo>
                <a:lnTo>
                  <a:pt x="20551" y="7025"/>
                </a:lnTo>
                <a:lnTo>
                  <a:pt x="20001" y="7103"/>
                </a:lnTo>
                <a:lnTo>
                  <a:pt x="19432" y="7156"/>
                </a:lnTo>
                <a:lnTo>
                  <a:pt x="18846" y="7208"/>
                </a:lnTo>
                <a:lnTo>
                  <a:pt x="18225" y="7208"/>
                </a:lnTo>
                <a:lnTo>
                  <a:pt x="17656" y="7208"/>
                </a:lnTo>
                <a:lnTo>
                  <a:pt x="17070" y="7182"/>
                </a:lnTo>
                <a:lnTo>
                  <a:pt x="16484" y="7156"/>
                </a:lnTo>
                <a:lnTo>
                  <a:pt x="15986" y="7103"/>
                </a:lnTo>
                <a:lnTo>
                  <a:pt x="14992" y="6999"/>
                </a:lnTo>
                <a:lnTo>
                  <a:pt x="14210" y="6907"/>
                </a:lnTo>
                <a:lnTo>
                  <a:pt x="13695" y="6828"/>
                </a:lnTo>
                <a:lnTo>
                  <a:pt x="13517" y="6802"/>
                </a:lnTo>
                <a:lnTo>
                  <a:pt x="13073" y="6645"/>
                </a:lnTo>
                <a:lnTo>
                  <a:pt x="12700" y="6474"/>
                </a:lnTo>
                <a:lnTo>
                  <a:pt x="12363" y="6304"/>
                </a:lnTo>
                <a:lnTo>
                  <a:pt x="12132" y="6094"/>
                </a:lnTo>
                <a:lnTo>
                  <a:pt x="11919" y="5871"/>
                </a:lnTo>
                <a:lnTo>
                  <a:pt x="11776" y="5649"/>
                </a:lnTo>
                <a:lnTo>
                  <a:pt x="11688" y="5413"/>
                </a:lnTo>
                <a:lnTo>
                  <a:pt x="11617" y="5190"/>
                </a:lnTo>
                <a:lnTo>
                  <a:pt x="11617" y="4941"/>
                </a:lnTo>
                <a:lnTo>
                  <a:pt x="11652" y="4718"/>
                </a:lnTo>
                <a:lnTo>
                  <a:pt x="11723" y="4482"/>
                </a:lnTo>
                <a:lnTo>
                  <a:pt x="11812" y="4285"/>
                </a:lnTo>
                <a:lnTo>
                  <a:pt x="11919" y="4089"/>
                </a:lnTo>
                <a:lnTo>
                  <a:pt x="12096" y="3905"/>
                </a:lnTo>
                <a:lnTo>
                  <a:pt x="12292" y="3735"/>
                </a:lnTo>
                <a:lnTo>
                  <a:pt x="12505" y="3604"/>
                </a:lnTo>
                <a:lnTo>
                  <a:pt x="12700" y="3460"/>
                </a:lnTo>
                <a:lnTo>
                  <a:pt x="12878" y="3250"/>
                </a:lnTo>
                <a:lnTo>
                  <a:pt x="13038" y="3027"/>
                </a:lnTo>
                <a:lnTo>
                  <a:pt x="13180" y="2752"/>
                </a:lnTo>
                <a:lnTo>
                  <a:pt x="13286" y="2477"/>
                </a:lnTo>
                <a:lnTo>
                  <a:pt x="13322" y="2175"/>
                </a:lnTo>
                <a:lnTo>
                  <a:pt x="13357" y="1874"/>
                </a:lnTo>
                <a:lnTo>
                  <a:pt x="13286" y="1572"/>
                </a:lnTo>
                <a:lnTo>
                  <a:pt x="13180" y="1271"/>
                </a:lnTo>
                <a:lnTo>
                  <a:pt x="13038" y="983"/>
                </a:lnTo>
                <a:lnTo>
                  <a:pt x="12949" y="865"/>
                </a:lnTo>
                <a:lnTo>
                  <a:pt x="12807" y="733"/>
                </a:lnTo>
                <a:lnTo>
                  <a:pt x="12665" y="616"/>
                </a:lnTo>
                <a:lnTo>
                  <a:pt x="12505" y="511"/>
                </a:lnTo>
                <a:lnTo>
                  <a:pt x="12327" y="406"/>
                </a:lnTo>
                <a:lnTo>
                  <a:pt x="12132" y="314"/>
                </a:lnTo>
                <a:lnTo>
                  <a:pt x="11883" y="235"/>
                </a:lnTo>
                <a:lnTo>
                  <a:pt x="11652" y="183"/>
                </a:lnTo>
                <a:lnTo>
                  <a:pt x="11368" y="104"/>
                </a:lnTo>
                <a:lnTo>
                  <a:pt x="11101" y="78"/>
                </a:lnTo>
                <a:lnTo>
                  <a:pt x="10800" y="52"/>
                </a:lnTo>
                <a:lnTo>
                  <a:pt x="10444" y="52"/>
                </a:lnTo>
                <a:lnTo>
                  <a:pt x="10142" y="52"/>
                </a:lnTo>
                <a:lnTo>
                  <a:pt x="9840" y="78"/>
                </a:lnTo>
                <a:lnTo>
                  <a:pt x="9574" y="104"/>
                </a:lnTo>
                <a:lnTo>
                  <a:pt x="9325" y="157"/>
                </a:lnTo>
                <a:lnTo>
                  <a:pt x="9094" y="209"/>
                </a:lnTo>
                <a:lnTo>
                  <a:pt x="8846" y="262"/>
                </a:lnTo>
                <a:lnTo>
                  <a:pt x="8650" y="340"/>
                </a:lnTo>
                <a:lnTo>
                  <a:pt x="8437" y="432"/>
                </a:lnTo>
                <a:lnTo>
                  <a:pt x="8277" y="511"/>
                </a:lnTo>
                <a:lnTo>
                  <a:pt x="8100" y="616"/>
                </a:lnTo>
                <a:lnTo>
                  <a:pt x="7957" y="707"/>
                </a:lnTo>
                <a:lnTo>
                  <a:pt x="7833" y="838"/>
                </a:lnTo>
                <a:lnTo>
                  <a:pt x="7620" y="1061"/>
                </a:lnTo>
                <a:lnTo>
                  <a:pt x="7442" y="1336"/>
                </a:lnTo>
                <a:lnTo>
                  <a:pt x="7353" y="1599"/>
                </a:lnTo>
                <a:lnTo>
                  <a:pt x="7318" y="1900"/>
                </a:lnTo>
                <a:lnTo>
                  <a:pt x="7318" y="2175"/>
                </a:lnTo>
                <a:lnTo>
                  <a:pt x="7353" y="2450"/>
                </a:lnTo>
                <a:lnTo>
                  <a:pt x="7442" y="2726"/>
                </a:lnTo>
                <a:lnTo>
                  <a:pt x="7620" y="2975"/>
                </a:lnTo>
                <a:lnTo>
                  <a:pt x="7833" y="3198"/>
                </a:lnTo>
                <a:lnTo>
                  <a:pt x="8064" y="3433"/>
                </a:lnTo>
                <a:lnTo>
                  <a:pt x="8295" y="3630"/>
                </a:lnTo>
                <a:lnTo>
                  <a:pt x="8508" y="3853"/>
                </a:lnTo>
                <a:lnTo>
                  <a:pt x="8686" y="4089"/>
                </a:lnTo>
                <a:lnTo>
                  <a:pt x="8775" y="4312"/>
                </a:lnTo>
                <a:lnTo>
                  <a:pt x="8846" y="4561"/>
                </a:lnTo>
                <a:lnTo>
                  <a:pt x="8846" y="4810"/>
                </a:lnTo>
                <a:lnTo>
                  <a:pt x="8810" y="5059"/>
                </a:lnTo>
                <a:lnTo>
                  <a:pt x="8721" y="5295"/>
                </a:lnTo>
                <a:lnTo>
                  <a:pt x="8579" y="5544"/>
                </a:lnTo>
                <a:lnTo>
                  <a:pt x="8366" y="5766"/>
                </a:lnTo>
                <a:lnTo>
                  <a:pt x="8135" y="5976"/>
                </a:lnTo>
                <a:lnTo>
                  <a:pt x="7833" y="6199"/>
                </a:lnTo>
                <a:lnTo>
                  <a:pt x="7478" y="6369"/>
                </a:lnTo>
                <a:lnTo>
                  <a:pt x="7069" y="6527"/>
                </a:lnTo>
                <a:lnTo>
                  <a:pt x="6590" y="6671"/>
                </a:lnTo>
                <a:lnTo>
                  <a:pt x="6092" y="6802"/>
                </a:lnTo>
                <a:lnTo>
                  <a:pt x="5684" y="6802"/>
                </a:lnTo>
                <a:lnTo>
                  <a:pt x="5133" y="6802"/>
                </a:lnTo>
                <a:lnTo>
                  <a:pt x="4547" y="6802"/>
                </a:lnTo>
                <a:lnTo>
                  <a:pt x="3872" y="6802"/>
                </a:lnTo>
                <a:lnTo>
                  <a:pt x="3144" y="6802"/>
                </a:lnTo>
                <a:lnTo>
                  <a:pt x="2362" y="6802"/>
                </a:lnTo>
                <a:lnTo>
                  <a:pt x="1545" y="6802"/>
                </a:lnTo>
                <a:lnTo>
                  <a:pt x="692" y="6802"/>
                </a:lnTo>
                <a:lnTo>
                  <a:pt x="586" y="7234"/>
                </a:lnTo>
                <a:lnTo>
                  <a:pt x="461" y="7837"/>
                </a:lnTo>
                <a:lnTo>
                  <a:pt x="355" y="8493"/>
                </a:lnTo>
                <a:lnTo>
                  <a:pt x="248" y="9187"/>
                </a:lnTo>
                <a:lnTo>
                  <a:pt x="142" y="9869"/>
                </a:lnTo>
                <a:lnTo>
                  <a:pt x="106" y="10498"/>
                </a:lnTo>
                <a:lnTo>
                  <a:pt x="106" y="10983"/>
                </a:lnTo>
                <a:lnTo>
                  <a:pt x="106" y="11311"/>
                </a:lnTo>
                <a:lnTo>
                  <a:pt x="213" y="11481"/>
                </a:lnTo>
                <a:lnTo>
                  <a:pt x="319" y="11651"/>
                </a:lnTo>
                <a:lnTo>
                  <a:pt x="497" y="11783"/>
                </a:lnTo>
                <a:lnTo>
                  <a:pt x="692" y="11914"/>
                </a:lnTo>
                <a:lnTo>
                  <a:pt x="941" y="12032"/>
                </a:lnTo>
                <a:lnTo>
                  <a:pt x="1207" y="12110"/>
                </a:lnTo>
                <a:lnTo>
                  <a:pt x="1509" y="12189"/>
                </a:lnTo>
                <a:lnTo>
                  <a:pt x="1794" y="12241"/>
                </a:lnTo>
                <a:lnTo>
                  <a:pt x="2131" y="12267"/>
                </a:lnTo>
                <a:lnTo>
                  <a:pt x="2433" y="12281"/>
                </a:lnTo>
                <a:lnTo>
                  <a:pt x="2735" y="12267"/>
                </a:lnTo>
                <a:lnTo>
                  <a:pt x="3055" y="12241"/>
                </a:lnTo>
                <a:lnTo>
                  <a:pt x="3357" y="12189"/>
                </a:lnTo>
                <a:lnTo>
                  <a:pt x="3623" y="12084"/>
                </a:lnTo>
                <a:lnTo>
                  <a:pt x="3872" y="11979"/>
                </a:lnTo>
                <a:lnTo>
                  <a:pt x="4103" y="11861"/>
                </a:lnTo>
                <a:lnTo>
                  <a:pt x="4316" y="11704"/>
                </a:lnTo>
                <a:lnTo>
                  <a:pt x="4582" y="11612"/>
                </a:lnTo>
                <a:lnTo>
                  <a:pt x="4849" y="11533"/>
                </a:lnTo>
                <a:lnTo>
                  <a:pt x="5169" y="11507"/>
                </a:lnTo>
                <a:lnTo>
                  <a:pt x="5506" y="11481"/>
                </a:lnTo>
                <a:lnTo>
                  <a:pt x="5808" y="11507"/>
                </a:lnTo>
                <a:lnTo>
                  <a:pt x="6146" y="11560"/>
                </a:lnTo>
                <a:lnTo>
                  <a:pt x="6501" y="11651"/>
                </a:lnTo>
                <a:lnTo>
                  <a:pt x="6803" y="11783"/>
                </a:lnTo>
                <a:lnTo>
                  <a:pt x="7105" y="11940"/>
                </a:lnTo>
                <a:lnTo>
                  <a:pt x="7353" y="12110"/>
                </a:lnTo>
                <a:lnTo>
                  <a:pt x="7584" y="12333"/>
                </a:lnTo>
                <a:lnTo>
                  <a:pt x="7798" y="12595"/>
                </a:lnTo>
                <a:lnTo>
                  <a:pt x="7922" y="12870"/>
                </a:lnTo>
                <a:lnTo>
                  <a:pt x="8028" y="13198"/>
                </a:lnTo>
                <a:lnTo>
                  <a:pt x="8064" y="13526"/>
                </a:lnTo>
                <a:lnTo>
                  <a:pt x="8028" y="13775"/>
                </a:lnTo>
                <a:lnTo>
                  <a:pt x="7922" y="13998"/>
                </a:lnTo>
                <a:lnTo>
                  <a:pt x="7798" y="14220"/>
                </a:lnTo>
                <a:lnTo>
                  <a:pt x="7584" y="14404"/>
                </a:lnTo>
                <a:lnTo>
                  <a:pt x="7353" y="14574"/>
                </a:lnTo>
                <a:lnTo>
                  <a:pt x="7105" y="14732"/>
                </a:lnTo>
                <a:lnTo>
                  <a:pt x="6803" y="14850"/>
                </a:lnTo>
                <a:lnTo>
                  <a:pt x="6501" y="14954"/>
                </a:lnTo>
                <a:lnTo>
                  <a:pt x="6146" y="15033"/>
                </a:lnTo>
                <a:lnTo>
                  <a:pt x="5808" y="15085"/>
                </a:lnTo>
                <a:lnTo>
                  <a:pt x="5506" y="15085"/>
                </a:lnTo>
                <a:lnTo>
                  <a:pt x="5169" y="15059"/>
                </a:lnTo>
                <a:lnTo>
                  <a:pt x="4849" y="15007"/>
                </a:lnTo>
                <a:lnTo>
                  <a:pt x="4582" y="14902"/>
                </a:lnTo>
                <a:lnTo>
                  <a:pt x="4316" y="14784"/>
                </a:lnTo>
                <a:lnTo>
                  <a:pt x="4103" y="14600"/>
                </a:lnTo>
                <a:lnTo>
                  <a:pt x="3907" y="14430"/>
                </a:lnTo>
                <a:lnTo>
                  <a:pt x="3659" y="14299"/>
                </a:lnTo>
                <a:lnTo>
                  <a:pt x="3428" y="14194"/>
                </a:lnTo>
                <a:lnTo>
                  <a:pt x="3179" y="14129"/>
                </a:lnTo>
                <a:lnTo>
                  <a:pt x="2913" y="14102"/>
                </a:lnTo>
                <a:lnTo>
                  <a:pt x="2646" y="14102"/>
                </a:lnTo>
                <a:lnTo>
                  <a:pt x="2362" y="14129"/>
                </a:lnTo>
                <a:lnTo>
                  <a:pt x="2096" y="14168"/>
                </a:lnTo>
                <a:lnTo>
                  <a:pt x="1811" y="14273"/>
                </a:lnTo>
                <a:lnTo>
                  <a:pt x="1545" y="14378"/>
                </a:lnTo>
                <a:lnTo>
                  <a:pt x="1314" y="14496"/>
                </a:lnTo>
                <a:lnTo>
                  <a:pt x="1065" y="14653"/>
                </a:lnTo>
                <a:lnTo>
                  <a:pt x="870" y="14797"/>
                </a:lnTo>
                <a:lnTo>
                  <a:pt x="657" y="14981"/>
                </a:lnTo>
                <a:lnTo>
                  <a:pt x="497" y="15177"/>
                </a:lnTo>
                <a:lnTo>
                  <a:pt x="390" y="15413"/>
                </a:lnTo>
                <a:lnTo>
                  <a:pt x="284" y="15636"/>
                </a:lnTo>
                <a:lnTo>
                  <a:pt x="248" y="15911"/>
                </a:lnTo>
                <a:lnTo>
                  <a:pt x="284" y="16239"/>
                </a:lnTo>
                <a:lnTo>
                  <a:pt x="319" y="16566"/>
                </a:lnTo>
                <a:lnTo>
                  <a:pt x="497" y="17340"/>
                </a:lnTo>
                <a:lnTo>
                  <a:pt x="692" y="18152"/>
                </a:lnTo>
                <a:lnTo>
                  <a:pt x="799" y="18559"/>
                </a:lnTo>
                <a:lnTo>
                  <a:pt x="905" y="18978"/>
                </a:lnTo>
                <a:lnTo>
                  <a:pt x="959" y="19384"/>
                </a:lnTo>
                <a:lnTo>
                  <a:pt x="994" y="19791"/>
                </a:lnTo>
                <a:lnTo>
                  <a:pt x="994" y="20132"/>
                </a:lnTo>
                <a:lnTo>
                  <a:pt x="959" y="20485"/>
                </a:lnTo>
                <a:lnTo>
                  <a:pt x="941" y="20669"/>
                </a:lnTo>
                <a:lnTo>
                  <a:pt x="870" y="20813"/>
                </a:lnTo>
                <a:lnTo>
                  <a:pt x="799" y="20970"/>
                </a:lnTo>
                <a:lnTo>
                  <a:pt x="692" y="21088"/>
                </a:lnTo>
                <a:lnTo>
                  <a:pt x="1474" y="20997"/>
                </a:lnTo>
                <a:lnTo>
                  <a:pt x="2291" y="20866"/>
                </a:lnTo>
                <a:lnTo>
                  <a:pt x="3108" y="20787"/>
                </a:lnTo>
                <a:lnTo>
                  <a:pt x="3907" y="20721"/>
                </a:lnTo>
                <a:lnTo>
                  <a:pt x="4653" y="20695"/>
                </a:lnTo>
                <a:lnTo>
                  <a:pt x="5364" y="20695"/>
                </a:lnTo>
                <a:lnTo>
                  <a:pt x="5701" y="20721"/>
                </a:lnTo>
                <a:lnTo>
                  <a:pt x="6057" y="20761"/>
                </a:lnTo>
                <a:lnTo>
                  <a:pt x="6323" y="20813"/>
                </a:lnTo>
                <a:lnTo>
                  <a:pt x="6625" y="20892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28" name="Puzzle2"/>
          <p:cNvSpPr>
            <a:spLocks noEditPoints="1" noChangeArrowheads="1"/>
          </p:cNvSpPr>
          <p:nvPr/>
        </p:nvSpPr>
        <p:spPr bwMode="auto">
          <a:xfrm>
            <a:off x="6204972" y="4668705"/>
            <a:ext cx="1615707" cy="1112935"/>
          </a:xfrm>
          <a:custGeom>
            <a:avLst/>
            <a:gdLst>
              <a:gd name="T0" fmla="*/ 11 w 21600"/>
              <a:gd name="T1" fmla="*/ 13386 h 21600"/>
              <a:gd name="T2" fmla="*/ 4202 w 21600"/>
              <a:gd name="T3" fmla="*/ 21161 h 21600"/>
              <a:gd name="T4" fmla="*/ 10400 w 21600"/>
              <a:gd name="T5" fmla="*/ 13909 h 21600"/>
              <a:gd name="T6" fmla="*/ 16821 w 21600"/>
              <a:gd name="T7" fmla="*/ 21190 h 21600"/>
              <a:gd name="T8" fmla="*/ 21600 w 21600"/>
              <a:gd name="T9" fmla="*/ 15083 h 21600"/>
              <a:gd name="T10" fmla="*/ 16889 w 21600"/>
              <a:gd name="T11" fmla="*/ 5739 h 21600"/>
              <a:gd name="T12" fmla="*/ 10800 w 21600"/>
              <a:gd name="T13" fmla="*/ 28 h 21600"/>
              <a:gd name="T14" fmla="*/ 4202 w 21600"/>
              <a:gd name="T15" fmla="*/ 5894 h 21600"/>
              <a:gd name="T16" fmla="*/ 5388 w 21600"/>
              <a:gd name="T17" fmla="*/ 6742 h 21600"/>
              <a:gd name="T18" fmla="*/ 16177 w 21600"/>
              <a:gd name="T19" fmla="*/ 20441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4247" y="12354"/>
                </a:moveTo>
                <a:lnTo>
                  <a:pt x="4134" y="12468"/>
                </a:lnTo>
                <a:lnTo>
                  <a:pt x="4010" y="12581"/>
                </a:lnTo>
                <a:lnTo>
                  <a:pt x="3897" y="12637"/>
                </a:lnTo>
                <a:lnTo>
                  <a:pt x="3773" y="12694"/>
                </a:lnTo>
                <a:lnTo>
                  <a:pt x="3637" y="12694"/>
                </a:lnTo>
                <a:lnTo>
                  <a:pt x="3524" y="12694"/>
                </a:lnTo>
                <a:lnTo>
                  <a:pt x="3400" y="12665"/>
                </a:lnTo>
                <a:lnTo>
                  <a:pt x="3287" y="12609"/>
                </a:lnTo>
                <a:lnTo>
                  <a:pt x="3027" y="12496"/>
                </a:lnTo>
                <a:lnTo>
                  <a:pt x="2790" y="12340"/>
                </a:lnTo>
                <a:lnTo>
                  <a:pt x="2530" y="12142"/>
                </a:lnTo>
                <a:lnTo>
                  <a:pt x="2293" y="11987"/>
                </a:lnTo>
                <a:lnTo>
                  <a:pt x="2033" y="11817"/>
                </a:lnTo>
                <a:lnTo>
                  <a:pt x="1773" y="11676"/>
                </a:lnTo>
                <a:lnTo>
                  <a:pt x="1638" y="11662"/>
                </a:lnTo>
                <a:lnTo>
                  <a:pt x="1513" y="11634"/>
                </a:lnTo>
                <a:lnTo>
                  <a:pt x="1378" y="11634"/>
                </a:lnTo>
                <a:lnTo>
                  <a:pt x="1253" y="11634"/>
                </a:lnTo>
                <a:lnTo>
                  <a:pt x="1118" y="11662"/>
                </a:lnTo>
                <a:lnTo>
                  <a:pt x="971" y="11732"/>
                </a:lnTo>
                <a:lnTo>
                  <a:pt x="835" y="11817"/>
                </a:lnTo>
                <a:lnTo>
                  <a:pt x="711" y="11959"/>
                </a:lnTo>
                <a:lnTo>
                  <a:pt x="553" y="12086"/>
                </a:lnTo>
                <a:lnTo>
                  <a:pt x="429" y="12284"/>
                </a:lnTo>
                <a:lnTo>
                  <a:pt x="271" y="12524"/>
                </a:lnTo>
                <a:lnTo>
                  <a:pt x="146" y="12793"/>
                </a:lnTo>
                <a:lnTo>
                  <a:pt x="79" y="12962"/>
                </a:lnTo>
                <a:lnTo>
                  <a:pt x="33" y="13146"/>
                </a:lnTo>
                <a:lnTo>
                  <a:pt x="11" y="13386"/>
                </a:lnTo>
                <a:lnTo>
                  <a:pt x="11" y="13641"/>
                </a:lnTo>
                <a:lnTo>
                  <a:pt x="33" y="13881"/>
                </a:lnTo>
                <a:lnTo>
                  <a:pt x="101" y="14150"/>
                </a:lnTo>
                <a:lnTo>
                  <a:pt x="192" y="14404"/>
                </a:lnTo>
                <a:lnTo>
                  <a:pt x="293" y="14645"/>
                </a:lnTo>
                <a:lnTo>
                  <a:pt x="451" y="14857"/>
                </a:lnTo>
                <a:lnTo>
                  <a:pt x="621" y="15054"/>
                </a:lnTo>
                <a:lnTo>
                  <a:pt x="734" y="15125"/>
                </a:lnTo>
                <a:lnTo>
                  <a:pt x="835" y="15210"/>
                </a:lnTo>
                <a:lnTo>
                  <a:pt x="948" y="15267"/>
                </a:lnTo>
                <a:lnTo>
                  <a:pt x="1084" y="15323"/>
                </a:lnTo>
                <a:lnTo>
                  <a:pt x="1208" y="15351"/>
                </a:lnTo>
                <a:lnTo>
                  <a:pt x="1355" y="15380"/>
                </a:lnTo>
                <a:lnTo>
                  <a:pt x="1513" y="15380"/>
                </a:lnTo>
                <a:lnTo>
                  <a:pt x="1683" y="15380"/>
                </a:lnTo>
                <a:lnTo>
                  <a:pt x="1864" y="15351"/>
                </a:lnTo>
                <a:lnTo>
                  <a:pt x="2033" y="15323"/>
                </a:lnTo>
                <a:lnTo>
                  <a:pt x="2225" y="15238"/>
                </a:lnTo>
                <a:lnTo>
                  <a:pt x="2428" y="15153"/>
                </a:lnTo>
                <a:lnTo>
                  <a:pt x="2745" y="15026"/>
                </a:lnTo>
                <a:lnTo>
                  <a:pt x="3005" y="14913"/>
                </a:lnTo>
                <a:lnTo>
                  <a:pt x="3264" y="14828"/>
                </a:lnTo>
                <a:lnTo>
                  <a:pt x="3513" y="14800"/>
                </a:lnTo>
                <a:lnTo>
                  <a:pt x="3615" y="14828"/>
                </a:lnTo>
                <a:lnTo>
                  <a:pt x="3728" y="14857"/>
                </a:lnTo>
                <a:lnTo>
                  <a:pt x="3807" y="14913"/>
                </a:lnTo>
                <a:lnTo>
                  <a:pt x="3920" y="14998"/>
                </a:lnTo>
                <a:lnTo>
                  <a:pt x="4010" y="15097"/>
                </a:lnTo>
                <a:lnTo>
                  <a:pt x="4089" y="15238"/>
                </a:lnTo>
                <a:lnTo>
                  <a:pt x="4179" y="15408"/>
                </a:lnTo>
                <a:lnTo>
                  <a:pt x="4247" y="15620"/>
                </a:lnTo>
                <a:lnTo>
                  <a:pt x="4326" y="15860"/>
                </a:lnTo>
                <a:lnTo>
                  <a:pt x="4394" y="16129"/>
                </a:lnTo>
                <a:lnTo>
                  <a:pt x="4439" y="16440"/>
                </a:lnTo>
                <a:lnTo>
                  <a:pt x="4507" y="16737"/>
                </a:lnTo>
                <a:lnTo>
                  <a:pt x="4552" y="17090"/>
                </a:lnTo>
                <a:lnTo>
                  <a:pt x="4575" y="17443"/>
                </a:lnTo>
                <a:lnTo>
                  <a:pt x="4586" y="17825"/>
                </a:lnTo>
                <a:lnTo>
                  <a:pt x="4586" y="18193"/>
                </a:lnTo>
                <a:lnTo>
                  <a:pt x="4586" y="18574"/>
                </a:lnTo>
                <a:lnTo>
                  <a:pt x="4586" y="18984"/>
                </a:lnTo>
                <a:lnTo>
                  <a:pt x="4552" y="19366"/>
                </a:lnTo>
                <a:lnTo>
                  <a:pt x="4507" y="19748"/>
                </a:lnTo>
                <a:lnTo>
                  <a:pt x="4462" y="20129"/>
                </a:lnTo>
                <a:lnTo>
                  <a:pt x="4371" y="20483"/>
                </a:lnTo>
                <a:lnTo>
                  <a:pt x="4292" y="20836"/>
                </a:lnTo>
                <a:lnTo>
                  <a:pt x="4202" y="21161"/>
                </a:lnTo>
                <a:lnTo>
                  <a:pt x="4744" y="21161"/>
                </a:lnTo>
                <a:lnTo>
                  <a:pt x="5264" y="21161"/>
                </a:lnTo>
                <a:lnTo>
                  <a:pt x="5784" y="21161"/>
                </a:lnTo>
                <a:lnTo>
                  <a:pt x="6235" y="21161"/>
                </a:lnTo>
                <a:lnTo>
                  <a:pt x="6676" y="21161"/>
                </a:lnTo>
                <a:lnTo>
                  <a:pt x="7060" y="21161"/>
                </a:lnTo>
                <a:lnTo>
                  <a:pt x="7410" y="21161"/>
                </a:lnTo>
                <a:lnTo>
                  <a:pt x="7670" y="21161"/>
                </a:lnTo>
                <a:lnTo>
                  <a:pt x="8020" y="21020"/>
                </a:lnTo>
                <a:lnTo>
                  <a:pt x="8303" y="20893"/>
                </a:lnTo>
                <a:lnTo>
                  <a:pt x="8563" y="20695"/>
                </a:lnTo>
                <a:lnTo>
                  <a:pt x="8800" y="20511"/>
                </a:lnTo>
                <a:lnTo>
                  <a:pt x="8969" y="20285"/>
                </a:lnTo>
                <a:lnTo>
                  <a:pt x="9150" y="20045"/>
                </a:lnTo>
                <a:lnTo>
                  <a:pt x="9252" y="19804"/>
                </a:lnTo>
                <a:lnTo>
                  <a:pt x="9342" y="19550"/>
                </a:lnTo>
                <a:lnTo>
                  <a:pt x="9410" y="19281"/>
                </a:lnTo>
                <a:lnTo>
                  <a:pt x="9433" y="19013"/>
                </a:lnTo>
                <a:lnTo>
                  <a:pt x="9433" y="18744"/>
                </a:lnTo>
                <a:lnTo>
                  <a:pt x="9387" y="18504"/>
                </a:lnTo>
                <a:lnTo>
                  <a:pt x="9320" y="18221"/>
                </a:lnTo>
                <a:lnTo>
                  <a:pt x="9207" y="17981"/>
                </a:lnTo>
                <a:lnTo>
                  <a:pt x="9105" y="17740"/>
                </a:lnTo>
                <a:lnTo>
                  <a:pt x="8924" y="17514"/>
                </a:lnTo>
                <a:lnTo>
                  <a:pt x="8777" y="17274"/>
                </a:lnTo>
                <a:lnTo>
                  <a:pt x="8642" y="17034"/>
                </a:lnTo>
                <a:lnTo>
                  <a:pt x="8563" y="16765"/>
                </a:lnTo>
                <a:lnTo>
                  <a:pt x="8472" y="16468"/>
                </a:lnTo>
                <a:lnTo>
                  <a:pt x="8450" y="16157"/>
                </a:lnTo>
                <a:lnTo>
                  <a:pt x="8450" y="15860"/>
                </a:lnTo>
                <a:lnTo>
                  <a:pt x="8472" y="15563"/>
                </a:lnTo>
                <a:lnTo>
                  <a:pt x="8540" y="15267"/>
                </a:lnTo>
                <a:lnTo>
                  <a:pt x="8642" y="14998"/>
                </a:lnTo>
                <a:lnTo>
                  <a:pt x="8777" y="14729"/>
                </a:lnTo>
                <a:lnTo>
                  <a:pt x="8868" y="14616"/>
                </a:lnTo>
                <a:lnTo>
                  <a:pt x="8969" y="14475"/>
                </a:lnTo>
                <a:lnTo>
                  <a:pt x="9060" y="14376"/>
                </a:lnTo>
                <a:lnTo>
                  <a:pt x="9184" y="14291"/>
                </a:lnTo>
                <a:lnTo>
                  <a:pt x="9297" y="14206"/>
                </a:lnTo>
                <a:lnTo>
                  <a:pt x="9433" y="14121"/>
                </a:lnTo>
                <a:lnTo>
                  <a:pt x="9579" y="14051"/>
                </a:lnTo>
                <a:lnTo>
                  <a:pt x="9726" y="13994"/>
                </a:lnTo>
                <a:lnTo>
                  <a:pt x="9884" y="13938"/>
                </a:lnTo>
                <a:lnTo>
                  <a:pt x="10054" y="13909"/>
                </a:lnTo>
                <a:lnTo>
                  <a:pt x="10257" y="13881"/>
                </a:lnTo>
                <a:lnTo>
                  <a:pt x="10449" y="13881"/>
                </a:lnTo>
                <a:lnTo>
                  <a:pt x="10664" y="13881"/>
                </a:lnTo>
                <a:lnTo>
                  <a:pt x="10856" y="13909"/>
                </a:lnTo>
                <a:lnTo>
                  <a:pt x="11037" y="13966"/>
                </a:lnTo>
                <a:lnTo>
                  <a:pt x="11206" y="14023"/>
                </a:lnTo>
                <a:lnTo>
                  <a:pt x="11353" y="14093"/>
                </a:lnTo>
                <a:lnTo>
                  <a:pt x="11511" y="14178"/>
                </a:lnTo>
                <a:lnTo>
                  <a:pt x="11635" y="14263"/>
                </a:lnTo>
                <a:lnTo>
                  <a:pt x="11748" y="14376"/>
                </a:lnTo>
                <a:lnTo>
                  <a:pt x="11861" y="14475"/>
                </a:lnTo>
                <a:lnTo>
                  <a:pt x="11941" y="14616"/>
                </a:lnTo>
                <a:lnTo>
                  <a:pt x="12031" y="14758"/>
                </a:lnTo>
                <a:lnTo>
                  <a:pt x="12099" y="14885"/>
                </a:lnTo>
                <a:lnTo>
                  <a:pt x="12200" y="15210"/>
                </a:lnTo>
                <a:lnTo>
                  <a:pt x="12268" y="15507"/>
                </a:lnTo>
                <a:lnTo>
                  <a:pt x="12291" y="15832"/>
                </a:lnTo>
                <a:lnTo>
                  <a:pt x="12291" y="16157"/>
                </a:lnTo>
                <a:lnTo>
                  <a:pt x="12246" y="16482"/>
                </a:lnTo>
                <a:lnTo>
                  <a:pt x="12178" y="16807"/>
                </a:lnTo>
                <a:lnTo>
                  <a:pt x="12099" y="17090"/>
                </a:lnTo>
                <a:lnTo>
                  <a:pt x="12008" y="17330"/>
                </a:lnTo>
                <a:lnTo>
                  <a:pt x="11884" y="17542"/>
                </a:lnTo>
                <a:lnTo>
                  <a:pt x="11748" y="17712"/>
                </a:lnTo>
                <a:lnTo>
                  <a:pt x="11613" y="17839"/>
                </a:lnTo>
                <a:lnTo>
                  <a:pt x="11489" y="18037"/>
                </a:lnTo>
                <a:lnTo>
                  <a:pt x="11398" y="18221"/>
                </a:lnTo>
                <a:lnTo>
                  <a:pt x="11319" y="18447"/>
                </a:lnTo>
                <a:lnTo>
                  <a:pt x="11251" y="18659"/>
                </a:lnTo>
                <a:lnTo>
                  <a:pt x="11206" y="18900"/>
                </a:lnTo>
                <a:lnTo>
                  <a:pt x="11184" y="19154"/>
                </a:lnTo>
                <a:lnTo>
                  <a:pt x="11184" y="19423"/>
                </a:lnTo>
                <a:lnTo>
                  <a:pt x="11229" y="19663"/>
                </a:lnTo>
                <a:lnTo>
                  <a:pt x="11297" y="19903"/>
                </a:lnTo>
                <a:lnTo>
                  <a:pt x="11376" y="20158"/>
                </a:lnTo>
                <a:lnTo>
                  <a:pt x="11511" y="20398"/>
                </a:lnTo>
                <a:lnTo>
                  <a:pt x="11681" y="20610"/>
                </a:lnTo>
                <a:lnTo>
                  <a:pt x="11884" y="20808"/>
                </a:lnTo>
                <a:lnTo>
                  <a:pt x="12121" y="20992"/>
                </a:lnTo>
                <a:lnTo>
                  <a:pt x="12404" y="21161"/>
                </a:lnTo>
                <a:lnTo>
                  <a:pt x="12528" y="21190"/>
                </a:lnTo>
                <a:lnTo>
                  <a:pt x="12856" y="21274"/>
                </a:lnTo>
                <a:lnTo>
                  <a:pt x="13330" y="21373"/>
                </a:lnTo>
                <a:lnTo>
                  <a:pt x="13963" y="21486"/>
                </a:lnTo>
                <a:lnTo>
                  <a:pt x="14313" y="21543"/>
                </a:lnTo>
                <a:lnTo>
                  <a:pt x="14652" y="21571"/>
                </a:lnTo>
                <a:lnTo>
                  <a:pt x="15025" y="21600"/>
                </a:lnTo>
                <a:lnTo>
                  <a:pt x="15409" y="21600"/>
                </a:lnTo>
                <a:lnTo>
                  <a:pt x="15782" y="21600"/>
                </a:lnTo>
                <a:lnTo>
                  <a:pt x="16177" y="21571"/>
                </a:lnTo>
                <a:lnTo>
                  <a:pt x="16516" y="21486"/>
                </a:lnTo>
                <a:lnTo>
                  <a:pt x="16889" y="21402"/>
                </a:lnTo>
                <a:lnTo>
                  <a:pt x="16821" y="21190"/>
                </a:lnTo>
                <a:lnTo>
                  <a:pt x="16776" y="20935"/>
                </a:lnTo>
                <a:lnTo>
                  <a:pt x="16742" y="20667"/>
                </a:lnTo>
                <a:lnTo>
                  <a:pt x="16719" y="20370"/>
                </a:lnTo>
                <a:lnTo>
                  <a:pt x="16697" y="19719"/>
                </a:lnTo>
                <a:lnTo>
                  <a:pt x="16697" y="19013"/>
                </a:lnTo>
                <a:lnTo>
                  <a:pt x="16719" y="18306"/>
                </a:lnTo>
                <a:lnTo>
                  <a:pt x="16753" y="17599"/>
                </a:lnTo>
                <a:lnTo>
                  <a:pt x="16821" y="16949"/>
                </a:lnTo>
                <a:lnTo>
                  <a:pt x="16889" y="16383"/>
                </a:lnTo>
                <a:lnTo>
                  <a:pt x="16934" y="16129"/>
                </a:lnTo>
                <a:lnTo>
                  <a:pt x="17002" y="15945"/>
                </a:lnTo>
                <a:lnTo>
                  <a:pt x="17081" y="15790"/>
                </a:lnTo>
                <a:lnTo>
                  <a:pt x="17194" y="15648"/>
                </a:lnTo>
                <a:lnTo>
                  <a:pt x="17318" y="15563"/>
                </a:lnTo>
                <a:lnTo>
                  <a:pt x="17453" y="15507"/>
                </a:lnTo>
                <a:lnTo>
                  <a:pt x="17600" y="15450"/>
                </a:lnTo>
                <a:lnTo>
                  <a:pt x="17758" y="15450"/>
                </a:lnTo>
                <a:lnTo>
                  <a:pt x="17905" y="15479"/>
                </a:lnTo>
                <a:lnTo>
                  <a:pt x="18064" y="15535"/>
                </a:lnTo>
                <a:lnTo>
                  <a:pt x="18233" y="15620"/>
                </a:lnTo>
                <a:lnTo>
                  <a:pt x="18380" y="15733"/>
                </a:lnTo>
                <a:lnTo>
                  <a:pt x="18561" y="15832"/>
                </a:lnTo>
                <a:lnTo>
                  <a:pt x="18707" y="15973"/>
                </a:lnTo>
                <a:lnTo>
                  <a:pt x="18866" y="16129"/>
                </a:lnTo>
                <a:lnTo>
                  <a:pt x="18990" y="16327"/>
                </a:lnTo>
                <a:lnTo>
                  <a:pt x="19125" y="16482"/>
                </a:lnTo>
                <a:lnTo>
                  <a:pt x="19295" y="16624"/>
                </a:lnTo>
                <a:lnTo>
                  <a:pt x="19464" y="16737"/>
                </a:lnTo>
                <a:lnTo>
                  <a:pt x="19668" y="16807"/>
                </a:lnTo>
                <a:lnTo>
                  <a:pt x="19860" y="16836"/>
                </a:lnTo>
                <a:lnTo>
                  <a:pt x="20052" y="16864"/>
                </a:lnTo>
                <a:lnTo>
                  <a:pt x="20266" y="16836"/>
                </a:lnTo>
                <a:lnTo>
                  <a:pt x="20470" y="16793"/>
                </a:lnTo>
                <a:lnTo>
                  <a:pt x="20662" y="16708"/>
                </a:lnTo>
                <a:lnTo>
                  <a:pt x="20854" y="16567"/>
                </a:lnTo>
                <a:lnTo>
                  <a:pt x="21035" y="16412"/>
                </a:lnTo>
                <a:lnTo>
                  <a:pt x="21182" y="16214"/>
                </a:lnTo>
                <a:lnTo>
                  <a:pt x="21340" y="16002"/>
                </a:lnTo>
                <a:lnTo>
                  <a:pt x="21441" y="15733"/>
                </a:lnTo>
                <a:lnTo>
                  <a:pt x="21532" y="15436"/>
                </a:lnTo>
                <a:lnTo>
                  <a:pt x="21600" y="15083"/>
                </a:lnTo>
                <a:lnTo>
                  <a:pt x="21600" y="14885"/>
                </a:lnTo>
                <a:lnTo>
                  <a:pt x="21600" y="14729"/>
                </a:lnTo>
                <a:lnTo>
                  <a:pt x="21600" y="14531"/>
                </a:lnTo>
                <a:lnTo>
                  <a:pt x="21577" y="14376"/>
                </a:lnTo>
                <a:lnTo>
                  <a:pt x="21532" y="14206"/>
                </a:lnTo>
                <a:lnTo>
                  <a:pt x="21487" y="14051"/>
                </a:lnTo>
                <a:lnTo>
                  <a:pt x="21419" y="13909"/>
                </a:lnTo>
                <a:lnTo>
                  <a:pt x="21351" y="13768"/>
                </a:lnTo>
                <a:lnTo>
                  <a:pt x="21204" y="13500"/>
                </a:lnTo>
                <a:lnTo>
                  <a:pt x="21035" y="13287"/>
                </a:lnTo>
                <a:lnTo>
                  <a:pt x="20809" y="13090"/>
                </a:lnTo>
                <a:lnTo>
                  <a:pt x="20594" y="12962"/>
                </a:lnTo>
                <a:lnTo>
                  <a:pt x="20357" y="12821"/>
                </a:lnTo>
                <a:lnTo>
                  <a:pt x="20120" y="12764"/>
                </a:lnTo>
                <a:lnTo>
                  <a:pt x="19882" y="12708"/>
                </a:lnTo>
                <a:lnTo>
                  <a:pt x="19645" y="12736"/>
                </a:lnTo>
                <a:lnTo>
                  <a:pt x="19430" y="12793"/>
                </a:lnTo>
                <a:lnTo>
                  <a:pt x="19227" y="12906"/>
                </a:lnTo>
                <a:lnTo>
                  <a:pt x="19148" y="12962"/>
                </a:lnTo>
                <a:lnTo>
                  <a:pt x="19058" y="13047"/>
                </a:lnTo>
                <a:lnTo>
                  <a:pt x="18990" y="13146"/>
                </a:lnTo>
                <a:lnTo>
                  <a:pt x="18911" y="13259"/>
                </a:lnTo>
                <a:lnTo>
                  <a:pt x="18775" y="13471"/>
                </a:lnTo>
                <a:lnTo>
                  <a:pt x="18628" y="13641"/>
                </a:lnTo>
                <a:lnTo>
                  <a:pt x="18470" y="13740"/>
                </a:lnTo>
                <a:lnTo>
                  <a:pt x="18301" y="13825"/>
                </a:lnTo>
                <a:lnTo>
                  <a:pt x="18143" y="13853"/>
                </a:lnTo>
                <a:lnTo>
                  <a:pt x="17973" y="13881"/>
                </a:lnTo>
                <a:lnTo>
                  <a:pt x="17804" y="13853"/>
                </a:lnTo>
                <a:lnTo>
                  <a:pt x="17646" y="13796"/>
                </a:lnTo>
                <a:lnTo>
                  <a:pt x="17499" y="13726"/>
                </a:lnTo>
                <a:lnTo>
                  <a:pt x="17341" y="13641"/>
                </a:lnTo>
                <a:lnTo>
                  <a:pt x="17216" y="13528"/>
                </a:lnTo>
                <a:lnTo>
                  <a:pt x="17103" y="13386"/>
                </a:lnTo>
                <a:lnTo>
                  <a:pt x="17024" y="13259"/>
                </a:lnTo>
                <a:lnTo>
                  <a:pt x="16934" y="13118"/>
                </a:lnTo>
                <a:lnTo>
                  <a:pt x="16889" y="12991"/>
                </a:lnTo>
                <a:lnTo>
                  <a:pt x="16889" y="12849"/>
                </a:lnTo>
                <a:lnTo>
                  <a:pt x="16889" y="12383"/>
                </a:lnTo>
                <a:lnTo>
                  <a:pt x="16889" y="11662"/>
                </a:lnTo>
                <a:lnTo>
                  <a:pt x="16889" y="10701"/>
                </a:lnTo>
                <a:lnTo>
                  <a:pt x="16889" y="9640"/>
                </a:lnTo>
                <a:lnTo>
                  <a:pt x="16889" y="8566"/>
                </a:lnTo>
                <a:lnTo>
                  <a:pt x="16889" y="7478"/>
                </a:lnTo>
                <a:lnTo>
                  <a:pt x="16889" y="6502"/>
                </a:lnTo>
                <a:lnTo>
                  <a:pt x="16889" y="5739"/>
                </a:lnTo>
                <a:lnTo>
                  <a:pt x="16674" y="5894"/>
                </a:lnTo>
                <a:lnTo>
                  <a:pt x="16414" y="6036"/>
                </a:lnTo>
                <a:lnTo>
                  <a:pt x="16154" y="6177"/>
                </a:lnTo>
                <a:lnTo>
                  <a:pt x="15849" y="6248"/>
                </a:lnTo>
                <a:lnTo>
                  <a:pt x="15544" y="6304"/>
                </a:lnTo>
                <a:lnTo>
                  <a:pt x="15217" y="6332"/>
                </a:lnTo>
                <a:lnTo>
                  <a:pt x="14866" y="6361"/>
                </a:lnTo>
                <a:lnTo>
                  <a:pt x="14550" y="6361"/>
                </a:lnTo>
                <a:lnTo>
                  <a:pt x="14200" y="6332"/>
                </a:lnTo>
                <a:lnTo>
                  <a:pt x="13850" y="6276"/>
                </a:lnTo>
                <a:lnTo>
                  <a:pt x="13522" y="6219"/>
                </a:lnTo>
                <a:lnTo>
                  <a:pt x="13206" y="6149"/>
                </a:lnTo>
                <a:lnTo>
                  <a:pt x="12901" y="6064"/>
                </a:lnTo>
                <a:lnTo>
                  <a:pt x="12618" y="5951"/>
                </a:lnTo>
                <a:lnTo>
                  <a:pt x="12358" y="5838"/>
                </a:lnTo>
                <a:lnTo>
                  <a:pt x="12121" y="5739"/>
                </a:lnTo>
                <a:lnTo>
                  <a:pt x="11941" y="5626"/>
                </a:lnTo>
                <a:lnTo>
                  <a:pt x="11794" y="5513"/>
                </a:lnTo>
                <a:lnTo>
                  <a:pt x="11658" y="5414"/>
                </a:lnTo>
                <a:lnTo>
                  <a:pt x="11556" y="5301"/>
                </a:lnTo>
                <a:lnTo>
                  <a:pt x="11466" y="5187"/>
                </a:lnTo>
                <a:lnTo>
                  <a:pt x="11398" y="5089"/>
                </a:lnTo>
                <a:lnTo>
                  <a:pt x="11376" y="4947"/>
                </a:lnTo>
                <a:lnTo>
                  <a:pt x="11353" y="4834"/>
                </a:lnTo>
                <a:lnTo>
                  <a:pt x="11353" y="4707"/>
                </a:lnTo>
                <a:lnTo>
                  <a:pt x="11376" y="4565"/>
                </a:lnTo>
                <a:lnTo>
                  <a:pt x="11443" y="4410"/>
                </a:lnTo>
                <a:lnTo>
                  <a:pt x="11511" y="4240"/>
                </a:lnTo>
                <a:lnTo>
                  <a:pt x="11703" y="3887"/>
                </a:lnTo>
                <a:lnTo>
                  <a:pt x="11986" y="3505"/>
                </a:lnTo>
                <a:lnTo>
                  <a:pt x="12144" y="3265"/>
                </a:lnTo>
                <a:lnTo>
                  <a:pt x="12246" y="3025"/>
                </a:lnTo>
                <a:lnTo>
                  <a:pt x="12336" y="2756"/>
                </a:lnTo>
                <a:lnTo>
                  <a:pt x="12404" y="2445"/>
                </a:lnTo>
                <a:lnTo>
                  <a:pt x="12438" y="2176"/>
                </a:lnTo>
                <a:lnTo>
                  <a:pt x="12438" y="1880"/>
                </a:lnTo>
                <a:lnTo>
                  <a:pt x="12404" y="1583"/>
                </a:lnTo>
                <a:lnTo>
                  <a:pt x="12336" y="1314"/>
                </a:lnTo>
                <a:lnTo>
                  <a:pt x="12246" y="1046"/>
                </a:lnTo>
                <a:lnTo>
                  <a:pt x="12099" y="791"/>
                </a:lnTo>
                <a:lnTo>
                  <a:pt x="12008" y="692"/>
                </a:lnTo>
                <a:lnTo>
                  <a:pt x="11918" y="579"/>
                </a:lnTo>
                <a:lnTo>
                  <a:pt x="11816" y="466"/>
                </a:lnTo>
                <a:lnTo>
                  <a:pt x="11703" y="381"/>
                </a:lnTo>
                <a:lnTo>
                  <a:pt x="11579" y="310"/>
                </a:lnTo>
                <a:lnTo>
                  <a:pt x="11443" y="226"/>
                </a:lnTo>
                <a:lnTo>
                  <a:pt x="11297" y="169"/>
                </a:lnTo>
                <a:lnTo>
                  <a:pt x="11138" y="113"/>
                </a:lnTo>
                <a:lnTo>
                  <a:pt x="10969" y="56"/>
                </a:lnTo>
                <a:lnTo>
                  <a:pt x="10800" y="28"/>
                </a:lnTo>
                <a:lnTo>
                  <a:pt x="10619" y="28"/>
                </a:lnTo>
                <a:lnTo>
                  <a:pt x="10404" y="28"/>
                </a:lnTo>
                <a:lnTo>
                  <a:pt x="10257" y="28"/>
                </a:lnTo>
                <a:lnTo>
                  <a:pt x="10076" y="56"/>
                </a:lnTo>
                <a:lnTo>
                  <a:pt x="9952" y="84"/>
                </a:lnTo>
                <a:lnTo>
                  <a:pt x="9794" y="141"/>
                </a:lnTo>
                <a:lnTo>
                  <a:pt x="9692" y="226"/>
                </a:lnTo>
                <a:lnTo>
                  <a:pt x="9557" y="282"/>
                </a:lnTo>
                <a:lnTo>
                  <a:pt x="9455" y="381"/>
                </a:lnTo>
                <a:lnTo>
                  <a:pt x="9365" y="466"/>
                </a:lnTo>
                <a:lnTo>
                  <a:pt x="9274" y="579"/>
                </a:lnTo>
                <a:lnTo>
                  <a:pt x="9184" y="692"/>
                </a:lnTo>
                <a:lnTo>
                  <a:pt x="9128" y="791"/>
                </a:lnTo>
                <a:lnTo>
                  <a:pt x="9060" y="932"/>
                </a:lnTo>
                <a:lnTo>
                  <a:pt x="8969" y="1201"/>
                </a:lnTo>
                <a:lnTo>
                  <a:pt x="8913" y="1498"/>
                </a:lnTo>
                <a:lnTo>
                  <a:pt x="8890" y="1795"/>
                </a:lnTo>
                <a:lnTo>
                  <a:pt x="8890" y="2120"/>
                </a:lnTo>
                <a:lnTo>
                  <a:pt x="8913" y="2445"/>
                </a:lnTo>
                <a:lnTo>
                  <a:pt x="8969" y="2756"/>
                </a:lnTo>
                <a:lnTo>
                  <a:pt x="9060" y="3081"/>
                </a:lnTo>
                <a:lnTo>
                  <a:pt x="9173" y="3378"/>
                </a:lnTo>
                <a:lnTo>
                  <a:pt x="9297" y="3647"/>
                </a:lnTo>
                <a:lnTo>
                  <a:pt x="9466" y="3887"/>
                </a:lnTo>
                <a:lnTo>
                  <a:pt x="9579" y="4085"/>
                </a:lnTo>
                <a:lnTo>
                  <a:pt x="9670" y="4269"/>
                </a:lnTo>
                <a:lnTo>
                  <a:pt x="9726" y="4467"/>
                </a:lnTo>
                <a:lnTo>
                  <a:pt x="9771" y="4650"/>
                </a:lnTo>
                <a:lnTo>
                  <a:pt x="9771" y="4834"/>
                </a:lnTo>
                <a:lnTo>
                  <a:pt x="9749" y="5032"/>
                </a:lnTo>
                <a:lnTo>
                  <a:pt x="9715" y="5216"/>
                </a:lnTo>
                <a:lnTo>
                  <a:pt x="9625" y="5385"/>
                </a:lnTo>
                <a:lnTo>
                  <a:pt x="9534" y="5513"/>
                </a:lnTo>
                <a:lnTo>
                  <a:pt x="9410" y="5626"/>
                </a:lnTo>
                <a:lnTo>
                  <a:pt x="9229" y="5710"/>
                </a:lnTo>
                <a:lnTo>
                  <a:pt x="9060" y="5767"/>
                </a:lnTo>
                <a:lnTo>
                  <a:pt x="8845" y="5767"/>
                </a:lnTo>
                <a:lnTo>
                  <a:pt x="8585" y="5739"/>
                </a:lnTo>
                <a:lnTo>
                  <a:pt x="8325" y="5654"/>
                </a:lnTo>
                <a:lnTo>
                  <a:pt x="8020" y="5513"/>
                </a:lnTo>
                <a:lnTo>
                  <a:pt x="7840" y="5442"/>
                </a:lnTo>
                <a:lnTo>
                  <a:pt x="7648" y="5385"/>
                </a:lnTo>
                <a:lnTo>
                  <a:pt x="7433" y="5329"/>
                </a:lnTo>
                <a:lnTo>
                  <a:pt x="7241" y="5301"/>
                </a:lnTo>
                <a:lnTo>
                  <a:pt x="6755" y="5301"/>
                </a:lnTo>
                <a:lnTo>
                  <a:pt x="6281" y="5329"/>
                </a:lnTo>
                <a:lnTo>
                  <a:pt x="5784" y="5385"/>
                </a:lnTo>
                <a:lnTo>
                  <a:pt x="5264" y="5498"/>
                </a:lnTo>
                <a:lnTo>
                  <a:pt x="4744" y="5597"/>
                </a:lnTo>
                <a:lnTo>
                  <a:pt x="4247" y="5739"/>
                </a:lnTo>
                <a:lnTo>
                  <a:pt x="4202" y="5894"/>
                </a:lnTo>
                <a:lnTo>
                  <a:pt x="4202" y="6191"/>
                </a:lnTo>
                <a:lnTo>
                  <a:pt x="4202" y="6545"/>
                </a:lnTo>
                <a:lnTo>
                  <a:pt x="4225" y="6954"/>
                </a:lnTo>
                <a:lnTo>
                  <a:pt x="4315" y="7930"/>
                </a:lnTo>
                <a:lnTo>
                  <a:pt x="4394" y="9018"/>
                </a:lnTo>
                <a:lnTo>
                  <a:pt x="4439" y="9570"/>
                </a:lnTo>
                <a:lnTo>
                  <a:pt x="4462" y="10107"/>
                </a:lnTo>
                <a:lnTo>
                  <a:pt x="4484" y="10630"/>
                </a:lnTo>
                <a:lnTo>
                  <a:pt x="4507" y="11082"/>
                </a:lnTo>
                <a:lnTo>
                  <a:pt x="4484" y="11520"/>
                </a:lnTo>
                <a:lnTo>
                  <a:pt x="4439" y="11874"/>
                </a:lnTo>
                <a:lnTo>
                  <a:pt x="4394" y="12029"/>
                </a:lnTo>
                <a:lnTo>
                  <a:pt x="4349" y="12171"/>
                </a:lnTo>
                <a:lnTo>
                  <a:pt x="4315" y="12284"/>
                </a:lnTo>
                <a:lnTo>
                  <a:pt x="4247" y="12354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>
        <p:nvSpPr>
          <p:cNvPr id="29" name="Puzzle4"/>
          <p:cNvSpPr>
            <a:spLocks noEditPoints="1" noChangeArrowheads="1"/>
          </p:cNvSpPr>
          <p:nvPr/>
        </p:nvSpPr>
        <p:spPr bwMode="auto">
          <a:xfrm>
            <a:off x="5579771" y="4654985"/>
            <a:ext cx="974150" cy="1422845"/>
          </a:xfrm>
          <a:custGeom>
            <a:avLst/>
            <a:gdLst>
              <a:gd name="T0" fmla="*/ 8307 w 21600"/>
              <a:gd name="T1" fmla="*/ 11593 h 21600"/>
              <a:gd name="T2" fmla="*/ 453 w 21600"/>
              <a:gd name="T3" fmla="*/ 16938 h 21600"/>
              <a:gd name="T4" fmla="*/ 11500 w 21600"/>
              <a:gd name="T5" fmla="*/ 21600 h 21600"/>
              <a:gd name="T6" fmla="*/ 20920 w 21600"/>
              <a:gd name="T7" fmla="*/ 16751 h 21600"/>
              <a:gd name="T8" fmla="*/ 13972 w 21600"/>
              <a:gd name="T9" fmla="*/ 10888 h 21600"/>
              <a:gd name="T10" fmla="*/ 21033 w 21600"/>
              <a:gd name="T11" fmla="*/ 4716 h 21600"/>
              <a:gd name="T12" fmla="*/ 11102 w 21600"/>
              <a:gd name="T13" fmla="*/ 11 h 21600"/>
              <a:gd name="T14" fmla="*/ 453 w 21600"/>
              <a:gd name="T15" fmla="*/ 4716 h 21600"/>
              <a:gd name="T16" fmla="*/ 2076 w 21600"/>
              <a:gd name="T17" fmla="*/ 5664 h 21600"/>
              <a:gd name="T18" fmla="*/ 20203 w 21600"/>
              <a:gd name="T19" fmla="*/ 1598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3813" y="10590"/>
                </a:moveTo>
                <a:lnTo>
                  <a:pt x="3927" y="10513"/>
                </a:lnTo>
                <a:lnTo>
                  <a:pt x="4078" y="10425"/>
                </a:lnTo>
                <a:lnTo>
                  <a:pt x="4210" y="10359"/>
                </a:lnTo>
                <a:lnTo>
                  <a:pt x="4361" y="10315"/>
                </a:lnTo>
                <a:lnTo>
                  <a:pt x="4682" y="10237"/>
                </a:lnTo>
                <a:lnTo>
                  <a:pt x="5041" y="10193"/>
                </a:lnTo>
                <a:lnTo>
                  <a:pt x="5456" y="10171"/>
                </a:lnTo>
                <a:lnTo>
                  <a:pt x="5853" y="10193"/>
                </a:lnTo>
                <a:lnTo>
                  <a:pt x="6249" y="10260"/>
                </a:lnTo>
                <a:lnTo>
                  <a:pt x="6646" y="10337"/>
                </a:lnTo>
                <a:lnTo>
                  <a:pt x="7004" y="10469"/>
                </a:lnTo>
                <a:lnTo>
                  <a:pt x="7363" y="10612"/>
                </a:lnTo>
                <a:lnTo>
                  <a:pt x="7665" y="10788"/>
                </a:lnTo>
                <a:lnTo>
                  <a:pt x="7911" y="10998"/>
                </a:lnTo>
                <a:lnTo>
                  <a:pt x="8024" y="11097"/>
                </a:lnTo>
                <a:lnTo>
                  <a:pt x="8137" y="11207"/>
                </a:lnTo>
                <a:lnTo>
                  <a:pt x="8194" y="11340"/>
                </a:lnTo>
                <a:lnTo>
                  <a:pt x="8269" y="11461"/>
                </a:lnTo>
                <a:lnTo>
                  <a:pt x="8307" y="11593"/>
                </a:lnTo>
                <a:lnTo>
                  <a:pt x="8307" y="11714"/>
                </a:lnTo>
                <a:lnTo>
                  <a:pt x="8307" y="11868"/>
                </a:lnTo>
                <a:lnTo>
                  <a:pt x="8307" y="12012"/>
                </a:lnTo>
                <a:lnTo>
                  <a:pt x="8194" y="12265"/>
                </a:lnTo>
                <a:lnTo>
                  <a:pt x="8062" y="12519"/>
                </a:lnTo>
                <a:lnTo>
                  <a:pt x="7873" y="12706"/>
                </a:lnTo>
                <a:lnTo>
                  <a:pt x="7627" y="12904"/>
                </a:lnTo>
                <a:lnTo>
                  <a:pt x="7363" y="13048"/>
                </a:lnTo>
                <a:lnTo>
                  <a:pt x="7080" y="13180"/>
                </a:lnTo>
                <a:lnTo>
                  <a:pt x="6759" y="13257"/>
                </a:lnTo>
                <a:lnTo>
                  <a:pt x="6419" y="13345"/>
                </a:lnTo>
                <a:lnTo>
                  <a:pt x="6098" y="13389"/>
                </a:lnTo>
                <a:lnTo>
                  <a:pt x="5739" y="13389"/>
                </a:lnTo>
                <a:lnTo>
                  <a:pt x="5418" y="13389"/>
                </a:lnTo>
                <a:lnTo>
                  <a:pt x="5079" y="13345"/>
                </a:lnTo>
                <a:lnTo>
                  <a:pt x="4758" y="13301"/>
                </a:lnTo>
                <a:lnTo>
                  <a:pt x="4474" y="13213"/>
                </a:lnTo>
                <a:lnTo>
                  <a:pt x="4172" y="13114"/>
                </a:lnTo>
                <a:lnTo>
                  <a:pt x="3965" y="12982"/>
                </a:lnTo>
                <a:lnTo>
                  <a:pt x="3738" y="12838"/>
                </a:lnTo>
                <a:lnTo>
                  <a:pt x="3493" y="12706"/>
                </a:lnTo>
                <a:lnTo>
                  <a:pt x="3228" y="12607"/>
                </a:lnTo>
                <a:lnTo>
                  <a:pt x="2945" y="12519"/>
                </a:lnTo>
                <a:lnTo>
                  <a:pt x="2700" y="12431"/>
                </a:lnTo>
                <a:lnTo>
                  <a:pt x="2397" y="12375"/>
                </a:lnTo>
                <a:lnTo>
                  <a:pt x="2152" y="12331"/>
                </a:lnTo>
                <a:lnTo>
                  <a:pt x="1888" y="12309"/>
                </a:lnTo>
                <a:lnTo>
                  <a:pt x="1642" y="12309"/>
                </a:lnTo>
                <a:lnTo>
                  <a:pt x="1397" y="12331"/>
                </a:lnTo>
                <a:lnTo>
                  <a:pt x="1170" y="12397"/>
                </a:lnTo>
                <a:lnTo>
                  <a:pt x="962" y="12453"/>
                </a:lnTo>
                <a:lnTo>
                  <a:pt x="774" y="12563"/>
                </a:lnTo>
                <a:lnTo>
                  <a:pt x="623" y="12684"/>
                </a:lnTo>
                <a:lnTo>
                  <a:pt x="528" y="12838"/>
                </a:lnTo>
                <a:lnTo>
                  <a:pt x="453" y="13026"/>
                </a:lnTo>
                <a:lnTo>
                  <a:pt x="339" y="13477"/>
                </a:lnTo>
                <a:lnTo>
                  <a:pt x="226" y="13984"/>
                </a:lnTo>
                <a:lnTo>
                  <a:pt x="151" y="14535"/>
                </a:lnTo>
                <a:lnTo>
                  <a:pt x="113" y="15075"/>
                </a:lnTo>
                <a:lnTo>
                  <a:pt x="113" y="15626"/>
                </a:lnTo>
                <a:lnTo>
                  <a:pt x="151" y="16133"/>
                </a:lnTo>
                <a:lnTo>
                  <a:pt x="188" y="16376"/>
                </a:lnTo>
                <a:lnTo>
                  <a:pt x="264" y="16585"/>
                </a:lnTo>
                <a:lnTo>
                  <a:pt x="339" y="16773"/>
                </a:lnTo>
                <a:lnTo>
                  <a:pt x="453" y="16938"/>
                </a:lnTo>
                <a:lnTo>
                  <a:pt x="1095" y="16883"/>
                </a:lnTo>
                <a:lnTo>
                  <a:pt x="1963" y="16795"/>
                </a:lnTo>
                <a:lnTo>
                  <a:pt x="2945" y="16751"/>
                </a:lnTo>
                <a:lnTo>
                  <a:pt x="3965" y="16706"/>
                </a:lnTo>
                <a:lnTo>
                  <a:pt x="5022" y="16684"/>
                </a:lnTo>
                <a:lnTo>
                  <a:pt x="5947" y="16684"/>
                </a:lnTo>
                <a:lnTo>
                  <a:pt x="6759" y="16706"/>
                </a:lnTo>
                <a:lnTo>
                  <a:pt x="7363" y="16751"/>
                </a:lnTo>
                <a:lnTo>
                  <a:pt x="7948" y="16839"/>
                </a:lnTo>
                <a:lnTo>
                  <a:pt x="8458" y="16916"/>
                </a:lnTo>
                <a:lnTo>
                  <a:pt x="8893" y="17026"/>
                </a:lnTo>
                <a:lnTo>
                  <a:pt x="9289" y="17158"/>
                </a:lnTo>
                <a:lnTo>
                  <a:pt x="9572" y="17280"/>
                </a:lnTo>
                <a:lnTo>
                  <a:pt x="9799" y="17412"/>
                </a:lnTo>
                <a:lnTo>
                  <a:pt x="9969" y="17555"/>
                </a:lnTo>
                <a:lnTo>
                  <a:pt x="10120" y="17687"/>
                </a:lnTo>
                <a:lnTo>
                  <a:pt x="10158" y="17831"/>
                </a:lnTo>
                <a:lnTo>
                  <a:pt x="10195" y="17974"/>
                </a:lnTo>
                <a:lnTo>
                  <a:pt x="10158" y="18128"/>
                </a:lnTo>
                <a:lnTo>
                  <a:pt x="10082" y="18271"/>
                </a:lnTo>
                <a:lnTo>
                  <a:pt x="9969" y="18426"/>
                </a:lnTo>
                <a:lnTo>
                  <a:pt x="9837" y="18569"/>
                </a:lnTo>
                <a:lnTo>
                  <a:pt x="9648" y="18701"/>
                </a:lnTo>
                <a:lnTo>
                  <a:pt x="9440" y="18822"/>
                </a:lnTo>
                <a:lnTo>
                  <a:pt x="9213" y="18999"/>
                </a:lnTo>
                <a:lnTo>
                  <a:pt x="9044" y="19186"/>
                </a:lnTo>
                <a:lnTo>
                  <a:pt x="8893" y="19395"/>
                </a:lnTo>
                <a:lnTo>
                  <a:pt x="8817" y="19627"/>
                </a:lnTo>
                <a:lnTo>
                  <a:pt x="8779" y="19858"/>
                </a:lnTo>
                <a:lnTo>
                  <a:pt x="8779" y="20112"/>
                </a:lnTo>
                <a:lnTo>
                  <a:pt x="8855" y="20354"/>
                </a:lnTo>
                <a:lnTo>
                  <a:pt x="8968" y="20586"/>
                </a:lnTo>
                <a:lnTo>
                  <a:pt x="9138" y="20817"/>
                </a:lnTo>
                <a:lnTo>
                  <a:pt x="9365" y="21026"/>
                </a:lnTo>
                <a:lnTo>
                  <a:pt x="9610" y="21192"/>
                </a:lnTo>
                <a:lnTo>
                  <a:pt x="9950" y="21368"/>
                </a:lnTo>
                <a:lnTo>
                  <a:pt x="10120" y="21445"/>
                </a:lnTo>
                <a:lnTo>
                  <a:pt x="10346" y="21511"/>
                </a:lnTo>
                <a:lnTo>
                  <a:pt x="10516" y="21555"/>
                </a:lnTo>
                <a:lnTo>
                  <a:pt x="10743" y="21600"/>
                </a:lnTo>
                <a:lnTo>
                  <a:pt x="10988" y="21644"/>
                </a:lnTo>
                <a:lnTo>
                  <a:pt x="11215" y="21666"/>
                </a:lnTo>
                <a:lnTo>
                  <a:pt x="11498" y="21666"/>
                </a:lnTo>
                <a:lnTo>
                  <a:pt x="11762" y="21666"/>
                </a:lnTo>
                <a:lnTo>
                  <a:pt x="12253" y="21644"/>
                </a:lnTo>
                <a:lnTo>
                  <a:pt x="12763" y="21577"/>
                </a:lnTo>
                <a:lnTo>
                  <a:pt x="13197" y="21467"/>
                </a:lnTo>
                <a:lnTo>
                  <a:pt x="13556" y="21346"/>
                </a:lnTo>
                <a:lnTo>
                  <a:pt x="13896" y="21192"/>
                </a:lnTo>
                <a:lnTo>
                  <a:pt x="14179" y="21026"/>
                </a:lnTo>
                <a:lnTo>
                  <a:pt x="14444" y="20839"/>
                </a:lnTo>
                <a:lnTo>
                  <a:pt x="14576" y="20641"/>
                </a:lnTo>
                <a:lnTo>
                  <a:pt x="14727" y="20431"/>
                </a:lnTo>
                <a:lnTo>
                  <a:pt x="14765" y="20200"/>
                </a:lnTo>
                <a:lnTo>
                  <a:pt x="14802" y="19991"/>
                </a:lnTo>
                <a:lnTo>
                  <a:pt x="14727" y="19759"/>
                </a:lnTo>
                <a:lnTo>
                  <a:pt x="14613" y="19550"/>
                </a:lnTo>
                <a:lnTo>
                  <a:pt x="14444" y="19307"/>
                </a:lnTo>
                <a:lnTo>
                  <a:pt x="14217" y="19098"/>
                </a:lnTo>
                <a:lnTo>
                  <a:pt x="13934" y="18911"/>
                </a:lnTo>
                <a:lnTo>
                  <a:pt x="13669" y="18745"/>
                </a:lnTo>
                <a:lnTo>
                  <a:pt x="13462" y="18547"/>
                </a:lnTo>
                <a:lnTo>
                  <a:pt x="13311" y="18337"/>
                </a:lnTo>
                <a:lnTo>
                  <a:pt x="13197" y="18150"/>
                </a:lnTo>
                <a:lnTo>
                  <a:pt x="13122" y="17941"/>
                </a:lnTo>
                <a:lnTo>
                  <a:pt x="13122" y="17720"/>
                </a:lnTo>
                <a:lnTo>
                  <a:pt x="13122" y="17533"/>
                </a:lnTo>
                <a:lnTo>
                  <a:pt x="13197" y="17346"/>
                </a:lnTo>
                <a:lnTo>
                  <a:pt x="13273" y="17158"/>
                </a:lnTo>
                <a:lnTo>
                  <a:pt x="13386" y="16982"/>
                </a:lnTo>
                <a:lnTo>
                  <a:pt x="13537" y="16839"/>
                </a:lnTo>
                <a:lnTo>
                  <a:pt x="13707" y="16706"/>
                </a:lnTo>
                <a:lnTo>
                  <a:pt x="13896" y="16607"/>
                </a:lnTo>
                <a:lnTo>
                  <a:pt x="14104" y="16519"/>
                </a:lnTo>
                <a:lnTo>
                  <a:pt x="14330" y="16453"/>
                </a:lnTo>
                <a:lnTo>
                  <a:pt x="14538" y="16431"/>
                </a:lnTo>
                <a:lnTo>
                  <a:pt x="14897" y="16453"/>
                </a:lnTo>
                <a:lnTo>
                  <a:pt x="15406" y="16497"/>
                </a:lnTo>
                <a:lnTo>
                  <a:pt x="16105" y="16541"/>
                </a:lnTo>
                <a:lnTo>
                  <a:pt x="16898" y="16607"/>
                </a:lnTo>
                <a:lnTo>
                  <a:pt x="17804" y="16651"/>
                </a:lnTo>
                <a:lnTo>
                  <a:pt x="18786" y="16684"/>
                </a:lnTo>
                <a:lnTo>
                  <a:pt x="19844" y="16728"/>
                </a:lnTo>
                <a:lnTo>
                  <a:pt x="20920" y="16751"/>
                </a:lnTo>
                <a:lnTo>
                  <a:pt x="21109" y="16497"/>
                </a:lnTo>
                <a:lnTo>
                  <a:pt x="21241" y="16222"/>
                </a:lnTo>
                <a:lnTo>
                  <a:pt x="21392" y="15946"/>
                </a:lnTo>
                <a:lnTo>
                  <a:pt x="21467" y="15648"/>
                </a:lnTo>
                <a:lnTo>
                  <a:pt x="21543" y="15351"/>
                </a:lnTo>
                <a:lnTo>
                  <a:pt x="21618" y="15042"/>
                </a:lnTo>
                <a:lnTo>
                  <a:pt x="21618" y="14745"/>
                </a:lnTo>
                <a:lnTo>
                  <a:pt x="21618" y="14447"/>
                </a:lnTo>
                <a:lnTo>
                  <a:pt x="21618" y="14150"/>
                </a:lnTo>
                <a:lnTo>
                  <a:pt x="21581" y="13852"/>
                </a:lnTo>
                <a:lnTo>
                  <a:pt x="21505" y="13577"/>
                </a:lnTo>
                <a:lnTo>
                  <a:pt x="21430" y="13301"/>
                </a:lnTo>
                <a:lnTo>
                  <a:pt x="21354" y="13048"/>
                </a:lnTo>
                <a:lnTo>
                  <a:pt x="21241" y="12816"/>
                </a:lnTo>
                <a:lnTo>
                  <a:pt x="21146" y="12607"/>
                </a:lnTo>
                <a:lnTo>
                  <a:pt x="21033" y="12431"/>
                </a:lnTo>
                <a:lnTo>
                  <a:pt x="20920" y="12265"/>
                </a:lnTo>
                <a:lnTo>
                  <a:pt x="20769" y="12144"/>
                </a:lnTo>
                <a:lnTo>
                  <a:pt x="20637" y="12034"/>
                </a:lnTo>
                <a:lnTo>
                  <a:pt x="20486" y="11946"/>
                </a:lnTo>
                <a:lnTo>
                  <a:pt x="20297" y="11891"/>
                </a:lnTo>
                <a:lnTo>
                  <a:pt x="20165" y="11846"/>
                </a:lnTo>
                <a:lnTo>
                  <a:pt x="19976" y="11824"/>
                </a:lnTo>
                <a:lnTo>
                  <a:pt x="19806" y="11802"/>
                </a:lnTo>
                <a:lnTo>
                  <a:pt x="19390" y="11824"/>
                </a:lnTo>
                <a:lnTo>
                  <a:pt x="18956" y="11891"/>
                </a:lnTo>
                <a:lnTo>
                  <a:pt x="18503" y="11968"/>
                </a:lnTo>
                <a:lnTo>
                  <a:pt x="17993" y="12078"/>
                </a:lnTo>
                <a:lnTo>
                  <a:pt x="17653" y="12144"/>
                </a:lnTo>
                <a:lnTo>
                  <a:pt x="17332" y="12199"/>
                </a:lnTo>
                <a:lnTo>
                  <a:pt x="17049" y="12221"/>
                </a:lnTo>
                <a:lnTo>
                  <a:pt x="16747" y="12243"/>
                </a:lnTo>
                <a:lnTo>
                  <a:pt x="16464" y="12243"/>
                </a:lnTo>
                <a:lnTo>
                  <a:pt x="16218" y="12243"/>
                </a:lnTo>
                <a:lnTo>
                  <a:pt x="15992" y="12221"/>
                </a:lnTo>
                <a:lnTo>
                  <a:pt x="15746" y="12199"/>
                </a:lnTo>
                <a:lnTo>
                  <a:pt x="15520" y="12155"/>
                </a:lnTo>
                <a:lnTo>
                  <a:pt x="15350" y="12122"/>
                </a:lnTo>
                <a:lnTo>
                  <a:pt x="15161" y="12056"/>
                </a:lnTo>
                <a:lnTo>
                  <a:pt x="14972" y="11990"/>
                </a:lnTo>
                <a:lnTo>
                  <a:pt x="14689" y="11846"/>
                </a:lnTo>
                <a:lnTo>
                  <a:pt x="14444" y="11670"/>
                </a:lnTo>
                <a:lnTo>
                  <a:pt x="14255" y="11483"/>
                </a:lnTo>
                <a:lnTo>
                  <a:pt x="14104" y="11295"/>
                </a:lnTo>
                <a:lnTo>
                  <a:pt x="14028" y="11086"/>
                </a:lnTo>
                <a:lnTo>
                  <a:pt x="13972" y="10888"/>
                </a:lnTo>
                <a:lnTo>
                  <a:pt x="13972" y="10700"/>
                </a:lnTo>
                <a:lnTo>
                  <a:pt x="14009" y="10513"/>
                </a:lnTo>
                <a:lnTo>
                  <a:pt x="14066" y="10359"/>
                </a:lnTo>
                <a:lnTo>
                  <a:pt x="14179" y="10215"/>
                </a:lnTo>
                <a:lnTo>
                  <a:pt x="14406" y="10006"/>
                </a:lnTo>
                <a:lnTo>
                  <a:pt x="14651" y="9830"/>
                </a:lnTo>
                <a:lnTo>
                  <a:pt x="14878" y="9686"/>
                </a:lnTo>
                <a:lnTo>
                  <a:pt x="15123" y="9554"/>
                </a:lnTo>
                <a:lnTo>
                  <a:pt x="15350" y="9477"/>
                </a:lnTo>
                <a:lnTo>
                  <a:pt x="15558" y="9411"/>
                </a:lnTo>
                <a:lnTo>
                  <a:pt x="15803" y="9345"/>
                </a:lnTo>
                <a:lnTo>
                  <a:pt x="16030" y="9323"/>
                </a:lnTo>
                <a:lnTo>
                  <a:pt x="16256" y="9301"/>
                </a:lnTo>
                <a:lnTo>
                  <a:pt x="16464" y="9323"/>
                </a:lnTo>
                <a:lnTo>
                  <a:pt x="16690" y="9345"/>
                </a:lnTo>
                <a:lnTo>
                  <a:pt x="16898" y="9367"/>
                </a:lnTo>
                <a:lnTo>
                  <a:pt x="17332" y="9477"/>
                </a:lnTo>
                <a:lnTo>
                  <a:pt x="17767" y="9598"/>
                </a:lnTo>
                <a:lnTo>
                  <a:pt x="18163" y="9731"/>
                </a:lnTo>
                <a:lnTo>
                  <a:pt x="18597" y="9874"/>
                </a:lnTo>
                <a:lnTo>
                  <a:pt x="18994" y="10006"/>
                </a:lnTo>
                <a:lnTo>
                  <a:pt x="19428" y="10083"/>
                </a:lnTo>
                <a:lnTo>
                  <a:pt x="19617" y="10127"/>
                </a:lnTo>
                <a:lnTo>
                  <a:pt x="19844" y="10149"/>
                </a:lnTo>
                <a:lnTo>
                  <a:pt x="20013" y="10149"/>
                </a:lnTo>
                <a:lnTo>
                  <a:pt x="20240" y="10127"/>
                </a:lnTo>
                <a:lnTo>
                  <a:pt x="20410" y="10105"/>
                </a:lnTo>
                <a:lnTo>
                  <a:pt x="20637" y="10061"/>
                </a:lnTo>
                <a:lnTo>
                  <a:pt x="20844" y="9984"/>
                </a:lnTo>
                <a:lnTo>
                  <a:pt x="21033" y="9896"/>
                </a:lnTo>
                <a:lnTo>
                  <a:pt x="21146" y="9830"/>
                </a:lnTo>
                <a:lnTo>
                  <a:pt x="21203" y="9753"/>
                </a:lnTo>
                <a:lnTo>
                  <a:pt x="21279" y="9642"/>
                </a:lnTo>
                <a:lnTo>
                  <a:pt x="21354" y="9521"/>
                </a:lnTo>
                <a:lnTo>
                  <a:pt x="21430" y="9246"/>
                </a:lnTo>
                <a:lnTo>
                  <a:pt x="21430" y="8904"/>
                </a:lnTo>
                <a:lnTo>
                  <a:pt x="21430" y="8540"/>
                </a:lnTo>
                <a:lnTo>
                  <a:pt x="21392" y="8144"/>
                </a:lnTo>
                <a:lnTo>
                  <a:pt x="21354" y="7714"/>
                </a:lnTo>
                <a:lnTo>
                  <a:pt x="21279" y="7295"/>
                </a:lnTo>
                <a:lnTo>
                  <a:pt x="21146" y="6446"/>
                </a:lnTo>
                <a:lnTo>
                  <a:pt x="20995" y="5686"/>
                </a:lnTo>
                <a:lnTo>
                  <a:pt x="20958" y="5366"/>
                </a:lnTo>
                <a:lnTo>
                  <a:pt x="20958" y="5091"/>
                </a:lnTo>
                <a:lnTo>
                  <a:pt x="20958" y="4860"/>
                </a:lnTo>
                <a:lnTo>
                  <a:pt x="21033" y="4716"/>
                </a:lnTo>
                <a:lnTo>
                  <a:pt x="20637" y="4860"/>
                </a:lnTo>
                <a:lnTo>
                  <a:pt x="20127" y="4992"/>
                </a:lnTo>
                <a:lnTo>
                  <a:pt x="19617" y="5069"/>
                </a:lnTo>
                <a:lnTo>
                  <a:pt x="19032" y="5157"/>
                </a:lnTo>
                <a:lnTo>
                  <a:pt x="18465" y="5201"/>
                </a:lnTo>
                <a:lnTo>
                  <a:pt x="17842" y="5245"/>
                </a:lnTo>
                <a:lnTo>
                  <a:pt x="17219" y="5267"/>
                </a:lnTo>
                <a:lnTo>
                  <a:pt x="16615" y="5267"/>
                </a:lnTo>
                <a:lnTo>
                  <a:pt x="15992" y="5245"/>
                </a:lnTo>
                <a:lnTo>
                  <a:pt x="15369" y="5201"/>
                </a:lnTo>
                <a:lnTo>
                  <a:pt x="14840" y="5157"/>
                </a:lnTo>
                <a:lnTo>
                  <a:pt x="14293" y="5091"/>
                </a:lnTo>
                <a:lnTo>
                  <a:pt x="13783" y="5014"/>
                </a:lnTo>
                <a:lnTo>
                  <a:pt x="13386" y="4926"/>
                </a:lnTo>
                <a:lnTo>
                  <a:pt x="13027" y="4815"/>
                </a:lnTo>
                <a:lnTo>
                  <a:pt x="12725" y="4716"/>
                </a:lnTo>
                <a:lnTo>
                  <a:pt x="12480" y="4606"/>
                </a:lnTo>
                <a:lnTo>
                  <a:pt x="12291" y="4496"/>
                </a:lnTo>
                <a:lnTo>
                  <a:pt x="12197" y="4397"/>
                </a:lnTo>
                <a:lnTo>
                  <a:pt x="12083" y="4286"/>
                </a:lnTo>
                <a:lnTo>
                  <a:pt x="12046" y="4187"/>
                </a:lnTo>
                <a:lnTo>
                  <a:pt x="12008" y="4077"/>
                </a:lnTo>
                <a:lnTo>
                  <a:pt x="12046" y="3967"/>
                </a:lnTo>
                <a:lnTo>
                  <a:pt x="12121" y="3868"/>
                </a:lnTo>
                <a:lnTo>
                  <a:pt x="12197" y="3735"/>
                </a:lnTo>
                <a:lnTo>
                  <a:pt x="12291" y="3614"/>
                </a:lnTo>
                <a:lnTo>
                  <a:pt x="12442" y="3482"/>
                </a:lnTo>
                <a:lnTo>
                  <a:pt x="12631" y="3361"/>
                </a:lnTo>
                <a:lnTo>
                  <a:pt x="13065" y="3085"/>
                </a:lnTo>
                <a:lnTo>
                  <a:pt x="13537" y="2766"/>
                </a:lnTo>
                <a:lnTo>
                  <a:pt x="13783" y="2578"/>
                </a:lnTo>
                <a:lnTo>
                  <a:pt x="13934" y="2380"/>
                </a:lnTo>
                <a:lnTo>
                  <a:pt x="14028" y="2171"/>
                </a:lnTo>
                <a:lnTo>
                  <a:pt x="14104" y="1961"/>
                </a:lnTo>
                <a:lnTo>
                  <a:pt x="14104" y="1730"/>
                </a:lnTo>
                <a:lnTo>
                  <a:pt x="14066" y="1498"/>
                </a:lnTo>
                <a:lnTo>
                  <a:pt x="13972" y="1267"/>
                </a:lnTo>
                <a:lnTo>
                  <a:pt x="13820" y="1057"/>
                </a:lnTo>
                <a:lnTo>
                  <a:pt x="13594" y="837"/>
                </a:lnTo>
                <a:lnTo>
                  <a:pt x="13386" y="628"/>
                </a:lnTo>
                <a:lnTo>
                  <a:pt x="13103" y="462"/>
                </a:lnTo>
                <a:lnTo>
                  <a:pt x="12763" y="308"/>
                </a:lnTo>
                <a:lnTo>
                  <a:pt x="12404" y="187"/>
                </a:lnTo>
                <a:lnTo>
                  <a:pt x="12008" y="77"/>
                </a:lnTo>
                <a:lnTo>
                  <a:pt x="11574" y="33"/>
                </a:lnTo>
                <a:lnTo>
                  <a:pt x="11102" y="11"/>
                </a:lnTo>
                <a:lnTo>
                  <a:pt x="10667" y="11"/>
                </a:lnTo>
                <a:lnTo>
                  <a:pt x="10233" y="77"/>
                </a:lnTo>
                <a:lnTo>
                  <a:pt x="9837" y="187"/>
                </a:lnTo>
                <a:lnTo>
                  <a:pt x="9440" y="286"/>
                </a:lnTo>
                <a:lnTo>
                  <a:pt x="9062" y="462"/>
                </a:lnTo>
                <a:lnTo>
                  <a:pt x="8741" y="628"/>
                </a:lnTo>
                <a:lnTo>
                  <a:pt x="8458" y="815"/>
                </a:lnTo>
                <a:lnTo>
                  <a:pt x="8232" y="1035"/>
                </a:lnTo>
                <a:lnTo>
                  <a:pt x="8062" y="1245"/>
                </a:lnTo>
                <a:lnTo>
                  <a:pt x="7911" y="1476"/>
                </a:lnTo>
                <a:lnTo>
                  <a:pt x="7835" y="1708"/>
                </a:lnTo>
                <a:lnTo>
                  <a:pt x="7797" y="1961"/>
                </a:lnTo>
                <a:lnTo>
                  <a:pt x="7835" y="2193"/>
                </a:lnTo>
                <a:lnTo>
                  <a:pt x="7948" y="2402"/>
                </a:lnTo>
                <a:lnTo>
                  <a:pt x="8062" y="2534"/>
                </a:lnTo>
                <a:lnTo>
                  <a:pt x="8175" y="2644"/>
                </a:lnTo>
                <a:lnTo>
                  <a:pt x="8269" y="2744"/>
                </a:lnTo>
                <a:lnTo>
                  <a:pt x="8420" y="2832"/>
                </a:lnTo>
                <a:lnTo>
                  <a:pt x="8704" y="3019"/>
                </a:lnTo>
                <a:lnTo>
                  <a:pt x="8968" y="3206"/>
                </a:lnTo>
                <a:lnTo>
                  <a:pt x="9138" y="3405"/>
                </a:lnTo>
                <a:lnTo>
                  <a:pt x="9327" y="3570"/>
                </a:lnTo>
                <a:lnTo>
                  <a:pt x="9440" y="3735"/>
                </a:lnTo>
                <a:lnTo>
                  <a:pt x="9516" y="3890"/>
                </a:lnTo>
                <a:lnTo>
                  <a:pt x="9534" y="4033"/>
                </a:lnTo>
                <a:lnTo>
                  <a:pt x="9534" y="4165"/>
                </a:lnTo>
                <a:lnTo>
                  <a:pt x="9516" y="4286"/>
                </a:lnTo>
                <a:lnTo>
                  <a:pt x="9440" y="4397"/>
                </a:lnTo>
                <a:lnTo>
                  <a:pt x="9327" y="4496"/>
                </a:lnTo>
                <a:lnTo>
                  <a:pt x="9176" y="4562"/>
                </a:lnTo>
                <a:lnTo>
                  <a:pt x="9006" y="4628"/>
                </a:lnTo>
                <a:lnTo>
                  <a:pt x="8779" y="4694"/>
                </a:lnTo>
                <a:lnTo>
                  <a:pt x="8534" y="4716"/>
                </a:lnTo>
                <a:lnTo>
                  <a:pt x="8232" y="4716"/>
                </a:lnTo>
                <a:lnTo>
                  <a:pt x="7118" y="4738"/>
                </a:lnTo>
                <a:lnTo>
                  <a:pt x="5947" y="4771"/>
                </a:lnTo>
                <a:lnTo>
                  <a:pt x="4795" y="4815"/>
                </a:lnTo>
                <a:lnTo>
                  <a:pt x="3681" y="4860"/>
                </a:lnTo>
                <a:lnTo>
                  <a:pt x="2662" y="4882"/>
                </a:lnTo>
                <a:lnTo>
                  <a:pt x="1755" y="4882"/>
                </a:lnTo>
                <a:lnTo>
                  <a:pt x="1359" y="4860"/>
                </a:lnTo>
                <a:lnTo>
                  <a:pt x="981" y="4837"/>
                </a:lnTo>
                <a:lnTo>
                  <a:pt x="698" y="4771"/>
                </a:lnTo>
                <a:lnTo>
                  <a:pt x="453" y="4716"/>
                </a:lnTo>
                <a:lnTo>
                  <a:pt x="453" y="5322"/>
                </a:lnTo>
                <a:lnTo>
                  <a:pt x="453" y="6083"/>
                </a:lnTo>
                <a:lnTo>
                  <a:pt x="453" y="6909"/>
                </a:lnTo>
                <a:lnTo>
                  <a:pt x="453" y="7780"/>
                </a:lnTo>
                <a:lnTo>
                  <a:pt x="453" y="8606"/>
                </a:lnTo>
                <a:lnTo>
                  <a:pt x="453" y="9345"/>
                </a:lnTo>
                <a:lnTo>
                  <a:pt x="453" y="9918"/>
                </a:lnTo>
                <a:lnTo>
                  <a:pt x="453" y="10282"/>
                </a:lnTo>
                <a:lnTo>
                  <a:pt x="490" y="10381"/>
                </a:lnTo>
                <a:lnTo>
                  <a:pt x="547" y="10491"/>
                </a:lnTo>
                <a:lnTo>
                  <a:pt x="660" y="10590"/>
                </a:lnTo>
                <a:lnTo>
                  <a:pt x="811" y="10700"/>
                </a:lnTo>
                <a:lnTo>
                  <a:pt x="981" y="10811"/>
                </a:lnTo>
                <a:lnTo>
                  <a:pt x="1208" y="10888"/>
                </a:lnTo>
                <a:lnTo>
                  <a:pt x="1453" y="10954"/>
                </a:lnTo>
                <a:lnTo>
                  <a:pt x="1718" y="11020"/>
                </a:lnTo>
                <a:lnTo>
                  <a:pt x="1963" y="11064"/>
                </a:lnTo>
                <a:lnTo>
                  <a:pt x="2265" y="11086"/>
                </a:lnTo>
                <a:lnTo>
                  <a:pt x="2548" y="11064"/>
                </a:lnTo>
                <a:lnTo>
                  <a:pt x="2794" y="11042"/>
                </a:lnTo>
                <a:lnTo>
                  <a:pt x="3096" y="10976"/>
                </a:lnTo>
                <a:lnTo>
                  <a:pt x="3341" y="10888"/>
                </a:lnTo>
                <a:lnTo>
                  <a:pt x="3606" y="10766"/>
                </a:lnTo>
                <a:lnTo>
                  <a:pt x="3813" y="10590"/>
                </a:lnTo>
                <a:close/>
              </a:path>
            </a:pathLst>
          </a:custGeom>
          <a:solidFill>
            <a:srgbClr val="FFCC99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30" name="Puzzle1"/>
          <p:cNvSpPr>
            <a:spLocks noEditPoints="1" noChangeArrowheads="1"/>
          </p:cNvSpPr>
          <p:nvPr/>
        </p:nvSpPr>
        <p:spPr bwMode="auto">
          <a:xfrm>
            <a:off x="5245361" y="4148153"/>
            <a:ext cx="1635699" cy="848218"/>
          </a:xfrm>
          <a:custGeom>
            <a:avLst/>
            <a:gdLst>
              <a:gd name="T0" fmla="*/ 16740 w 21600"/>
              <a:gd name="T1" fmla="*/ 21078 h 21600"/>
              <a:gd name="T2" fmla="*/ 16976 w 21600"/>
              <a:gd name="T3" fmla="*/ 521 h 21600"/>
              <a:gd name="T4" fmla="*/ 4725 w 21600"/>
              <a:gd name="T5" fmla="*/ 856 h 21600"/>
              <a:gd name="T6" fmla="*/ 5040 w 21600"/>
              <a:gd name="T7" fmla="*/ 21004 h 21600"/>
              <a:gd name="T8" fmla="*/ 10811 w 21600"/>
              <a:gd name="T9" fmla="*/ 12885 h 21600"/>
              <a:gd name="T10" fmla="*/ 10845 w 21600"/>
              <a:gd name="T11" fmla="*/ 8714 h 21600"/>
              <a:gd name="T12" fmla="*/ 21600 w 21600"/>
              <a:gd name="T13" fmla="*/ 10000 h 21600"/>
              <a:gd name="T14" fmla="*/ 56 w 21600"/>
              <a:gd name="T15" fmla="*/ 10000 h 21600"/>
              <a:gd name="T16" fmla="*/ 6086 w 21600"/>
              <a:gd name="T17" fmla="*/ 2569 h 21600"/>
              <a:gd name="T18" fmla="*/ 16132 w 21600"/>
              <a:gd name="T19" fmla="*/ 19552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9360" y="20836"/>
                </a:moveTo>
                <a:lnTo>
                  <a:pt x="9528" y="20836"/>
                </a:lnTo>
                <a:lnTo>
                  <a:pt x="9686" y="20762"/>
                </a:lnTo>
                <a:lnTo>
                  <a:pt x="9810" y="20687"/>
                </a:lnTo>
                <a:lnTo>
                  <a:pt x="9922" y="20575"/>
                </a:lnTo>
                <a:lnTo>
                  <a:pt x="10012" y="20426"/>
                </a:lnTo>
                <a:lnTo>
                  <a:pt x="10068" y="20296"/>
                </a:lnTo>
                <a:lnTo>
                  <a:pt x="10113" y="20110"/>
                </a:lnTo>
                <a:lnTo>
                  <a:pt x="10136" y="19905"/>
                </a:lnTo>
                <a:lnTo>
                  <a:pt x="10136" y="19682"/>
                </a:lnTo>
                <a:lnTo>
                  <a:pt x="10113" y="19440"/>
                </a:lnTo>
                <a:lnTo>
                  <a:pt x="10068" y="19142"/>
                </a:lnTo>
                <a:lnTo>
                  <a:pt x="10012" y="18900"/>
                </a:lnTo>
                <a:lnTo>
                  <a:pt x="9900" y="18620"/>
                </a:lnTo>
                <a:lnTo>
                  <a:pt x="9787" y="18285"/>
                </a:lnTo>
                <a:lnTo>
                  <a:pt x="9641" y="17968"/>
                </a:lnTo>
                <a:lnTo>
                  <a:pt x="9472" y="17652"/>
                </a:lnTo>
                <a:lnTo>
                  <a:pt x="9382" y="17466"/>
                </a:lnTo>
                <a:lnTo>
                  <a:pt x="9315" y="17298"/>
                </a:lnTo>
                <a:lnTo>
                  <a:pt x="9258" y="17112"/>
                </a:lnTo>
                <a:lnTo>
                  <a:pt x="9191" y="16926"/>
                </a:lnTo>
                <a:lnTo>
                  <a:pt x="9123" y="16535"/>
                </a:lnTo>
                <a:lnTo>
                  <a:pt x="9101" y="16144"/>
                </a:lnTo>
                <a:lnTo>
                  <a:pt x="9101" y="15753"/>
                </a:lnTo>
                <a:lnTo>
                  <a:pt x="9168" y="15362"/>
                </a:lnTo>
                <a:lnTo>
                  <a:pt x="9236" y="14971"/>
                </a:lnTo>
                <a:lnTo>
                  <a:pt x="9360" y="14580"/>
                </a:lnTo>
                <a:lnTo>
                  <a:pt x="9495" y="14244"/>
                </a:lnTo>
                <a:lnTo>
                  <a:pt x="9663" y="13891"/>
                </a:lnTo>
                <a:lnTo>
                  <a:pt x="9855" y="13611"/>
                </a:lnTo>
                <a:lnTo>
                  <a:pt x="10068" y="13351"/>
                </a:lnTo>
                <a:lnTo>
                  <a:pt x="10293" y="13146"/>
                </a:lnTo>
                <a:lnTo>
                  <a:pt x="10552" y="12997"/>
                </a:lnTo>
                <a:lnTo>
                  <a:pt x="10811" y="12885"/>
                </a:lnTo>
                <a:lnTo>
                  <a:pt x="11069" y="12866"/>
                </a:lnTo>
                <a:lnTo>
                  <a:pt x="11351" y="12885"/>
                </a:lnTo>
                <a:lnTo>
                  <a:pt x="11610" y="12997"/>
                </a:lnTo>
                <a:lnTo>
                  <a:pt x="11846" y="13183"/>
                </a:lnTo>
                <a:lnTo>
                  <a:pt x="12060" y="13388"/>
                </a:lnTo>
                <a:lnTo>
                  <a:pt x="12251" y="13648"/>
                </a:lnTo>
                <a:lnTo>
                  <a:pt x="12419" y="13928"/>
                </a:lnTo>
                <a:lnTo>
                  <a:pt x="12555" y="14244"/>
                </a:lnTo>
                <a:lnTo>
                  <a:pt x="12690" y="14617"/>
                </a:lnTo>
                <a:lnTo>
                  <a:pt x="12768" y="15008"/>
                </a:lnTo>
                <a:lnTo>
                  <a:pt x="12836" y="15399"/>
                </a:lnTo>
                <a:lnTo>
                  <a:pt x="12858" y="15753"/>
                </a:lnTo>
                <a:lnTo>
                  <a:pt x="12858" y="16144"/>
                </a:lnTo>
                <a:lnTo>
                  <a:pt x="12813" y="16535"/>
                </a:lnTo>
                <a:lnTo>
                  <a:pt x="12746" y="16888"/>
                </a:lnTo>
                <a:lnTo>
                  <a:pt x="12667" y="17224"/>
                </a:lnTo>
                <a:lnTo>
                  <a:pt x="12510" y="17503"/>
                </a:lnTo>
                <a:lnTo>
                  <a:pt x="12228" y="18043"/>
                </a:lnTo>
                <a:lnTo>
                  <a:pt x="11970" y="18546"/>
                </a:lnTo>
                <a:lnTo>
                  <a:pt x="11868" y="18751"/>
                </a:lnTo>
                <a:lnTo>
                  <a:pt x="11778" y="18974"/>
                </a:lnTo>
                <a:lnTo>
                  <a:pt x="11711" y="19179"/>
                </a:lnTo>
                <a:lnTo>
                  <a:pt x="11666" y="19365"/>
                </a:lnTo>
                <a:lnTo>
                  <a:pt x="11632" y="19570"/>
                </a:lnTo>
                <a:lnTo>
                  <a:pt x="11632" y="19756"/>
                </a:lnTo>
                <a:lnTo>
                  <a:pt x="11632" y="19942"/>
                </a:lnTo>
                <a:lnTo>
                  <a:pt x="11643" y="20110"/>
                </a:lnTo>
                <a:lnTo>
                  <a:pt x="11711" y="20296"/>
                </a:lnTo>
                <a:lnTo>
                  <a:pt x="11801" y="20464"/>
                </a:lnTo>
                <a:lnTo>
                  <a:pt x="11891" y="20650"/>
                </a:lnTo>
                <a:lnTo>
                  <a:pt x="12037" y="20836"/>
                </a:lnTo>
                <a:lnTo>
                  <a:pt x="12206" y="21004"/>
                </a:lnTo>
                <a:lnTo>
                  <a:pt x="12419" y="21190"/>
                </a:lnTo>
                <a:lnTo>
                  <a:pt x="12667" y="21320"/>
                </a:lnTo>
                <a:lnTo>
                  <a:pt x="12960" y="21432"/>
                </a:lnTo>
                <a:lnTo>
                  <a:pt x="13286" y="21544"/>
                </a:lnTo>
                <a:lnTo>
                  <a:pt x="13612" y="21655"/>
                </a:lnTo>
                <a:lnTo>
                  <a:pt x="13983" y="21693"/>
                </a:lnTo>
                <a:lnTo>
                  <a:pt x="14343" y="21730"/>
                </a:lnTo>
                <a:lnTo>
                  <a:pt x="14715" y="21730"/>
                </a:lnTo>
                <a:lnTo>
                  <a:pt x="15075" y="21730"/>
                </a:lnTo>
                <a:lnTo>
                  <a:pt x="15446" y="21655"/>
                </a:lnTo>
                <a:lnTo>
                  <a:pt x="15794" y="21581"/>
                </a:lnTo>
                <a:lnTo>
                  <a:pt x="16132" y="21432"/>
                </a:lnTo>
                <a:lnTo>
                  <a:pt x="16458" y="21302"/>
                </a:lnTo>
                <a:lnTo>
                  <a:pt x="16740" y="21078"/>
                </a:lnTo>
                <a:lnTo>
                  <a:pt x="16976" y="20836"/>
                </a:lnTo>
                <a:lnTo>
                  <a:pt x="17043" y="20650"/>
                </a:lnTo>
                <a:lnTo>
                  <a:pt x="17088" y="20426"/>
                </a:lnTo>
                <a:lnTo>
                  <a:pt x="17133" y="20222"/>
                </a:lnTo>
                <a:lnTo>
                  <a:pt x="17156" y="19980"/>
                </a:lnTo>
                <a:lnTo>
                  <a:pt x="17167" y="19477"/>
                </a:lnTo>
                <a:lnTo>
                  <a:pt x="17167" y="18974"/>
                </a:lnTo>
                <a:lnTo>
                  <a:pt x="17156" y="18397"/>
                </a:lnTo>
                <a:lnTo>
                  <a:pt x="17111" y="17820"/>
                </a:lnTo>
                <a:lnTo>
                  <a:pt x="17066" y="17261"/>
                </a:lnTo>
                <a:lnTo>
                  <a:pt x="16998" y="16646"/>
                </a:lnTo>
                <a:lnTo>
                  <a:pt x="16852" y="15511"/>
                </a:lnTo>
                <a:lnTo>
                  <a:pt x="16740" y="14393"/>
                </a:lnTo>
                <a:lnTo>
                  <a:pt x="16717" y="13928"/>
                </a:lnTo>
                <a:lnTo>
                  <a:pt x="16695" y="13462"/>
                </a:lnTo>
                <a:lnTo>
                  <a:pt x="16717" y="13071"/>
                </a:lnTo>
                <a:lnTo>
                  <a:pt x="16785" y="12755"/>
                </a:lnTo>
                <a:lnTo>
                  <a:pt x="16852" y="12419"/>
                </a:lnTo>
                <a:lnTo>
                  <a:pt x="16953" y="12140"/>
                </a:lnTo>
                <a:lnTo>
                  <a:pt x="17088" y="11898"/>
                </a:lnTo>
                <a:lnTo>
                  <a:pt x="17212" y="11675"/>
                </a:lnTo>
                <a:lnTo>
                  <a:pt x="17370" y="11470"/>
                </a:lnTo>
                <a:lnTo>
                  <a:pt x="17516" y="11284"/>
                </a:lnTo>
                <a:lnTo>
                  <a:pt x="17696" y="11135"/>
                </a:lnTo>
                <a:lnTo>
                  <a:pt x="17865" y="11042"/>
                </a:lnTo>
                <a:lnTo>
                  <a:pt x="18033" y="10930"/>
                </a:lnTo>
                <a:lnTo>
                  <a:pt x="18213" y="10893"/>
                </a:lnTo>
                <a:lnTo>
                  <a:pt x="18382" y="10893"/>
                </a:lnTo>
                <a:lnTo>
                  <a:pt x="18551" y="10967"/>
                </a:lnTo>
                <a:lnTo>
                  <a:pt x="18708" y="11042"/>
                </a:lnTo>
                <a:lnTo>
                  <a:pt x="18855" y="11172"/>
                </a:lnTo>
                <a:lnTo>
                  <a:pt x="19012" y="11358"/>
                </a:lnTo>
                <a:lnTo>
                  <a:pt x="19136" y="11600"/>
                </a:lnTo>
                <a:lnTo>
                  <a:pt x="19271" y="11861"/>
                </a:lnTo>
                <a:lnTo>
                  <a:pt x="19440" y="12028"/>
                </a:lnTo>
                <a:lnTo>
                  <a:pt x="19608" y="12177"/>
                </a:lnTo>
                <a:lnTo>
                  <a:pt x="19822" y="12289"/>
                </a:lnTo>
                <a:lnTo>
                  <a:pt x="20025" y="12289"/>
                </a:lnTo>
                <a:lnTo>
                  <a:pt x="20238" y="12289"/>
                </a:lnTo>
                <a:lnTo>
                  <a:pt x="20452" y="12215"/>
                </a:lnTo>
                <a:lnTo>
                  <a:pt x="20643" y="12103"/>
                </a:lnTo>
                <a:lnTo>
                  <a:pt x="20846" y="11973"/>
                </a:lnTo>
                <a:lnTo>
                  <a:pt x="21037" y="11786"/>
                </a:lnTo>
                <a:lnTo>
                  <a:pt x="21206" y="11563"/>
                </a:lnTo>
                <a:lnTo>
                  <a:pt x="21363" y="11321"/>
                </a:lnTo>
                <a:lnTo>
                  <a:pt x="21465" y="11079"/>
                </a:lnTo>
                <a:lnTo>
                  <a:pt x="21577" y="10744"/>
                </a:lnTo>
                <a:lnTo>
                  <a:pt x="21622" y="10427"/>
                </a:lnTo>
                <a:lnTo>
                  <a:pt x="21645" y="10111"/>
                </a:lnTo>
                <a:lnTo>
                  <a:pt x="21622" y="9608"/>
                </a:lnTo>
                <a:lnTo>
                  <a:pt x="21577" y="9142"/>
                </a:lnTo>
                <a:lnTo>
                  <a:pt x="21465" y="8751"/>
                </a:lnTo>
                <a:lnTo>
                  <a:pt x="21363" y="8397"/>
                </a:lnTo>
                <a:lnTo>
                  <a:pt x="21206" y="8062"/>
                </a:lnTo>
                <a:lnTo>
                  <a:pt x="21037" y="7820"/>
                </a:lnTo>
                <a:lnTo>
                  <a:pt x="20846" y="7597"/>
                </a:lnTo>
                <a:lnTo>
                  <a:pt x="20643" y="7429"/>
                </a:lnTo>
                <a:lnTo>
                  <a:pt x="20452" y="7317"/>
                </a:lnTo>
                <a:lnTo>
                  <a:pt x="20238" y="7206"/>
                </a:lnTo>
                <a:lnTo>
                  <a:pt x="20025" y="7168"/>
                </a:lnTo>
                <a:lnTo>
                  <a:pt x="19822" y="7206"/>
                </a:lnTo>
                <a:lnTo>
                  <a:pt x="19608" y="7243"/>
                </a:lnTo>
                <a:lnTo>
                  <a:pt x="19440" y="7355"/>
                </a:lnTo>
                <a:lnTo>
                  <a:pt x="19271" y="7504"/>
                </a:lnTo>
                <a:lnTo>
                  <a:pt x="19136" y="7708"/>
                </a:lnTo>
                <a:lnTo>
                  <a:pt x="19012" y="7895"/>
                </a:lnTo>
                <a:lnTo>
                  <a:pt x="18832" y="8025"/>
                </a:lnTo>
                <a:lnTo>
                  <a:pt x="18663" y="8174"/>
                </a:lnTo>
                <a:lnTo>
                  <a:pt x="18472" y="8248"/>
                </a:lnTo>
                <a:lnTo>
                  <a:pt x="18270" y="8286"/>
                </a:lnTo>
                <a:lnTo>
                  <a:pt x="18078" y="8323"/>
                </a:lnTo>
                <a:lnTo>
                  <a:pt x="17887" y="8323"/>
                </a:lnTo>
                <a:lnTo>
                  <a:pt x="17696" y="8248"/>
                </a:lnTo>
                <a:lnTo>
                  <a:pt x="17493" y="8174"/>
                </a:lnTo>
                <a:lnTo>
                  <a:pt x="17302" y="8062"/>
                </a:lnTo>
                <a:lnTo>
                  <a:pt x="17133" y="7969"/>
                </a:lnTo>
                <a:lnTo>
                  <a:pt x="16976" y="7783"/>
                </a:lnTo>
                <a:lnTo>
                  <a:pt x="16852" y="7597"/>
                </a:lnTo>
                <a:lnTo>
                  <a:pt x="16740" y="7429"/>
                </a:lnTo>
                <a:lnTo>
                  <a:pt x="16672" y="7168"/>
                </a:lnTo>
                <a:lnTo>
                  <a:pt x="16638" y="6926"/>
                </a:lnTo>
                <a:lnTo>
                  <a:pt x="16616" y="6498"/>
                </a:lnTo>
                <a:lnTo>
                  <a:pt x="16616" y="5772"/>
                </a:lnTo>
                <a:lnTo>
                  <a:pt x="16650" y="4915"/>
                </a:lnTo>
                <a:lnTo>
                  <a:pt x="16695" y="3928"/>
                </a:lnTo>
                <a:lnTo>
                  <a:pt x="16762" y="2960"/>
                </a:lnTo>
                <a:lnTo>
                  <a:pt x="16830" y="1992"/>
                </a:lnTo>
                <a:lnTo>
                  <a:pt x="16908" y="1173"/>
                </a:lnTo>
                <a:lnTo>
                  <a:pt x="16976" y="521"/>
                </a:lnTo>
                <a:lnTo>
                  <a:pt x="16953" y="521"/>
                </a:lnTo>
                <a:lnTo>
                  <a:pt x="16931" y="521"/>
                </a:lnTo>
                <a:lnTo>
                  <a:pt x="16267" y="484"/>
                </a:lnTo>
                <a:lnTo>
                  <a:pt x="15637" y="428"/>
                </a:lnTo>
                <a:lnTo>
                  <a:pt x="15063" y="353"/>
                </a:lnTo>
                <a:lnTo>
                  <a:pt x="14523" y="279"/>
                </a:lnTo>
                <a:lnTo>
                  <a:pt x="14040" y="167"/>
                </a:lnTo>
                <a:lnTo>
                  <a:pt x="13635" y="93"/>
                </a:lnTo>
                <a:lnTo>
                  <a:pt x="13331" y="18"/>
                </a:lnTo>
                <a:lnTo>
                  <a:pt x="13117" y="18"/>
                </a:lnTo>
                <a:lnTo>
                  <a:pt x="12982" y="18"/>
                </a:lnTo>
                <a:lnTo>
                  <a:pt x="12858" y="130"/>
                </a:lnTo>
                <a:lnTo>
                  <a:pt x="12723" y="279"/>
                </a:lnTo>
                <a:lnTo>
                  <a:pt x="12622" y="446"/>
                </a:lnTo>
                <a:lnTo>
                  <a:pt x="12510" y="670"/>
                </a:lnTo>
                <a:lnTo>
                  <a:pt x="12419" y="912"/>
                </a:lnTo>
                <a:lnTo>
                  <a:pt x="12363" y="1210"/>
                </a:lnTo>
                <a:lnTo>
                  <a:pt x="12318" y="1526"/>
                </a:lnTo>
                <a:lnTo>
                  <a:pt x="12273" y="1843"/>
                </a:lnTo>
                <a:lnTo>
                  <a:pt x="12251" y="2215"/>
                </a:lnTo>
                <a:lnTo>
                  <a:pt x="12273" y="2532"/>
                </a:lnTo>
                <a:lnTo>
                  <a:pt x="12318" y="2886"/>
                </a:lnTo>
                <a:lnTo>
                  <a:pt x="12386" y="3240"/>
                </a:lnTo>
                <a:lnTo>
                  <a:pt x="12464" y="3556"/>
                </a:lnTo>
                <a:lnTo>
                  <a:pt x="12577" y="3891"/>
                </a:lnTo>
                <a:lnTo>
                  <a:pt x="12746" y="4171"/>
                </a:lnTo>
                <a:lnTo>
                  <a:pt x="12926" y="4487"/>
                </a:lnTo>
                <a:lnTo>
                  <a:pt x="13050" y="4860"/>
                </a:lnTo>
                <a:lnTo>
                  <a:pt x="13162" y="5251"/>
                </a:lnTo>
                <a:lnTo>
                  <a:pt x="13218" y="5604"/>
                </a:lnTo>
                <a:lnTo>
                  <a:pt x="13263" y="5995"/>
                </a:lnTo>
                <a:lnTo>
                  <a:pt x="13241" y="6386"/>
                </a:lnTo>
                <a:lnTo>
                  <a:pt x="13218" y="6740"/>
                </a:lnTo>
                <a:lnTo>
                  <a:pt x="13139" y="7094"/>
                </a:lnTo>
                <a:lnTo>
                  <a:pt x="13050" y="7429"/>
                </a:lnTo>
                <a:lnTo>
                  <a:pt x="12903" y="7746"/>
                </a:lnTo>
                <a:lnTo>
                  <a:pt x="12723" y="8025"/>
                </a:lnTo>
                <a:lnTo>
                  <a:pt x="12532" y="8286"/>
                </a:lnTo>
                <a:lnTo>
                  <a:pt x="12318" y="8491"/>
                </a:lnTo>
                <a:lnTo>
                  <a:pt x="12060" y="8677"/>
                </a:lnTo>
                <a:lnTo>
                  <a:pt x="11756" y="8788"/>
                </a:lnTo>
                <a:lnTo>
                  <a:pt x="11452" y="8826"/>
                </a:lnTo>
                <a:lnTo>
                  <a:pt x="11283" y="8826"/>
                </a:lnTo>
                <a:lnTo>
                  <a:pt x="11126" y="8826"/>
                </a:lnTo>
                <a:lnTo>
                  <a:pt x="11002" y="8788"/>
                </a:lnTo>
                <a:lnTo>
                  <a:pt x="10845" y="8714"/>
                </a:lnTo>
                <a:lnTo>
                  <a:pt x="10721" y="8640"/>
                </a:lnTo>
                <a:lnTo>
                  <a:pt x="10608" y="8565"/>
                </a:lnTo>
                <a:lnTo>
                  <a:pt x="10485" y="8453"/>
                </a:lnTo>
                <a:lnTo>
                  <a:pt x="10372" y="8323"/>
                </a:lnTo>
                <a:lnTo>
                  <a:pt x="10181" y="8062"/>
                </a:lnTo>
                <a:lnTo>
                  <a:pt x="10035" y="7746"/>
                </a:lnTo>
                <a:lnTo>
                  <a:pt x="9900" y="7392"/>
                </a:lnTo>
                <a:lnTo>
                  <a:pt x="9787" y="7001"/>
                </a:lnTo>
                <a:lnTo>
                  <a:pt x="9731" y="6610"/>
                </a:lnTo>
                <a:lnTo>
                  <a:pt x="9686" y="6219"/>
                </a:lnTo>
                <a:lnTo>
                  <a:pt x="9663" y="5772"/>
                </a:lnTo>
                <a:lnTo>
                  <a:pt x="9686" y="5381"/>
                </a:lnTo>
                <a:lnTo>
                  <a:pt x="9753" y="4990"/>
                </a:lnTo>
                <a:lnTo>
                  <a:pt x="9832" y="4636"/>
                </a:lnTo>
                <a:lnTo>
                  <a:pt x="9945" y="4320"/>
                </a:lnTo>
                <a:lnTo>
                  <a:pt x="10068" y="4022"/>
                </a:lnTo>
                <a:lnTo>
                  <a:pt x="10203" y="3817"/>
                </a:lnTo>
                <a:lnTo>
                  <a:pt x="10316" y="3593"/>
                </a:lnTo>
                <a:lnTo>
                  <a:pt x="10395" y="3351"/>
                </a:lnTo>
                <a:lnTo>
                  <a:pt x="10462" y="3109"/>
                </a:lnTo>
                <a:lnTo>
                  <a:pt x="10507" y="2848"/>
                </a:lnTo>
                <a:lnTo>
                  <a:pt x="10530" y="2606"/>
                </a:lnTo>
                <a:lnTo>
                  <a:pt x="10507" y="2346"/>
                </a:lnTo>
                <a:lnTo>
                  <a:pt x="10462" y="2141"/>
                </a:lnTo>
                <a:lnTo>
                  <a:pt x="10395" y="1880"/>
                </a:lnTo>
                <a:lnTo>
                  <a:pt x="10293" y="1638"/>
                </a:lnTo>
                <a:lnTo>
                  <a:pt x="10158" y="1415"/>
                </a:lnTo>
                <a:lnTo>
                  <a:pt x="9967" y="1210"/>
                </a:lnTo>
                <a:lnTo>
                  <a:pt x="9753" y="986"/>
                </a:lnTo>
                <a:lnTo>
                  <a:pt x="9495" y="819"/>
                </a:lnTo>
                <a:lnTo>
                  <a:pt x="9191" y="670"/>
                </a:lnTo>
                <a:lnTo>
                  <a:pt x="8842" y="521"/>
                </a:lnTo>
                <a:lnTo>
                  <a:pt x="8471" y="446"/>
                </a:lnTo>
                <a:lnTo>
                  <a:pt x="7998" y="428"/>
                </a:lnTo>
                <a:lnTo>
                  <a:pt x="7413" y="428"/>
                </a:lnTo>
                <a:lnTo>
                  <a:pt x="6817" y="446"/>
                </a:lnTo>
                <a:lnTo>
                  <a:pt x="6187" y="521"/>
                </a:lnTo>
                <a:lnTo>
                  <a:pt x="5602" y="633"/>
                </a:lnTo>
                <a:lnTo>
                  <a:pt x="5107" y="744"/>
                </a:lnTo>
                <a:lnTo>
                  <a:pt x="4725" y="856"/>
                </a:lnTo>
                <a:lnTo>
                  <a:pt x="4848" y="1564"/>
                </a:lnTo>
                <a:lnTo>
                  <a:pt x="5028" y="2495"/>
                </a:lnTo>
                <a:lnTo>
                  <a:pt x="5175" y="3556"/>
                </a:lnTo>
                <a:lnTo>
                  <a:pt x="5298" y="4673"/>
                </a:lnTo>
                <a:lnTo>
                  <a:pt x="5343" y="5213"/>
                </a:lnTo>
                <a:lnTo>
                  <a:pt x="5388" y="5753"/>
                </a:lnTo>
                <a:lnTo>
                  <a:pt x="5411" y="6275"/>
                </a:lnTo>
                <a:lnTo>
                  <a:pt x="5411" y="6740"/>
                </a:lnTo>
                <a:lnTo>
                  <a:pt x="5366" y="7168"/>
                </a:lnTo>
                <a:lnTo>
                  <a:pt x="5321" y="7541"/>
                </a:lnTo>
                <a:lnTo>
                  <a:pt x="5287" y="7708"/>
                </a:lnTo>
                <a:lnTo>
                  <a:pt x="5242" y="7857"/>
                </a:lnTo>
                <a:lnTo>
                  <a:pt x="5197" y="7969"/>
                </a:lnTo>
                <a:lnTo>
                  <a:pt x="5130" y="8062"/>
                </a:lnTo>
                <a:lnTo>
                  <a:pt x="5006" y="8248"/>
                </a:lnTo>
                <a:lnTo>
                  <a:pt x="4848" y="8397"/>
                </a:lnTo>
                <a:lnTo>
                  <a:pt x="4725" y="8528"/>
                </a:lnTo>
                <a:lnTo>
                  <a:pt x="4567" y="8640"/>
                </a:lnTo>
                <a:lnTo>
                  <a:pt x="4421" y="8714"/>
                </a:lnTo>
                <a:lnTo>
                  <a:pt x="4263" y="8751"/>
                </a:lnTo>
                <a:lnTo>
                  <a:pt x="4095" y="8788"/>
                </a:lnTo>
                <a:lnTo>
                  <a:pt x="3948" y="8788"/>
                </a:lnTo>
                <a:lnTo>
                  <a:pt x="3791" y="8751"/>
                </a:lnTo>
                <a:lnTo>
                  <a:pt x="3667" y="8714"/>
                </a:lnTo>
                <a:lnTo>
                  <a:pt x="3510" y="8677"/>
                </a:lnTo>
                <a:lnTo>
                  <a:pt x="3386" y="8602"/>
                </a:lnTo>
                <a:lnTo>
                  <a:pt x="3251" y="8491"/>
                </a:lnTo>
                <a:lnTo>
                  <a:pt x="3127" y="8360"/>
                </a:lnTo>
                <a:lnTo>
                  <a:pt x="3015" y="8248"/>
                </a:lnTo>
                <a:lnTo>
                  <a:pt x="2925" y="8062"/>
                </a:lnTo>
                <a:lnTo>
                  <a:pt x="2778" y="7857"/>
                </a:lnTo>
                <a:lnTo>
                  <a:pt x="2610" y="7671"/>
                </a:lnTo>
                <a:lnTo>
                  <a:pt x="2407" y="7541"/>
                </a:lnTo>
                <a:lnTo>
                  <a:pt x="2171" y="7466"/>
                </a:lnTo>
                <a:lnTo>
                  <a:pt x="1957" y="7429"/>
                </a:lnTo>
                <a:lnTo>
                  <a:pt x="1698" y="7429"/>
                </a:lnTo>
                <a:lnTo>
                  <a:pt x="1462" y="7466"/>
                </a:lnTo>
                <a:lnTo>
                  <a:pt x="1226" y="7559"/>
                </a:lnTo>
                <a:lnTo>
                  <a:pt x="989" y="7708"/>
                </a:lnTo>
                <a:lnTo>
                  <a:pt x="776" y="7932"/>
                </a:lnTo>
                <a:lnTo>
                  <a:pt x="551" y="8211"/>
                </a:lnTo>
                <a:lnTo>
                  <a:pt x="382" y="8528"/>
                </a:lnTo>
                <a:lnTo>
                  <a:pt x="315" y="8714"/>
                </a:lnTo>
                <a:lnTo>
                  <a:pt x="236" y="8919"/>
                </a:lnTo>
                <a:lnTo>
                  <a:pt x="191" y="9142"/>
                </a:lnTo>
                <a:lnTo>
                  <a:pt x="123" y="9347"/>
                </a:lnTo>
                <a:lnTo>
                  <a:pt x="78" y="9608"/>
                </a:lnTo>
                <a:lnTo>
                  <a:pt x="56" y="9887"/>
                </a:lnTo>
                <a:lnTo>
                  <a:pt x="33" y="10185"/>
                </a:lnTo>
                <a:lnTo>
                  <a:pt x="33" y="10464"/>
                </a:lnTo>
                <a:lnTo>
                  <a:pt x="33" y="10706"/>
                </a:lnTo>
                <a:lnTo>
                  <a:pt x="56" y="10967"/>
                </a:lnTo>
                <a:lnTo>
                  <a:pt x="78" y="11172"/>
                </a:lnTo>
                <a:lnTo>
                  <a:pt x="123" y="11395"/>
                </a:lnTo>
                <a:lnTo>
                  <a:pt x="168" y="11600"/>
                </a:lnTo>
                <a:lnTo>
                  <a:pt x="236" y="11786"/>
                </a:lnTo>
                <a:lnTo>
                  <a:pt x="292" y="11973"/>
                </a:lnTo>
                <a:lnTo>
                  <a:pt x="382" y="12140"/>
                </a:lnTo>
                <a:lnTo>
                  <a:pt x="540" y="12419"/>
                </a:lnTo>
                <a:lnTo>
                  <a:pt x="731" y="12680"/>
                </a:lnTo>
                <a:lnTo>
                  <a:pt x="944" y="12866"/>
                </a:lnTo>
                <a:lnTo>
                  <a:pt x="1158" y="12997"/>
                </a:lnTo>
                <a:lnTo>
                  <a:pt x="1395" y="13108"/>
                </a:lnTo>
                <a:lnTo>
                  <a:pt x="1608" y="13183"/>
                </a:lnTo>
                <a:lnTo>
                  <a:pt x="1856" y="13183"/>
                </a:lnTo>
                <a:lnTo>
                  <a:pt x="2070" y="13146"/>
                </a:lnTo>
                <a:lnTo>
                  <a:pt x="2261" y="13071"/>
                </a:lnTo>
                <a:lnTo>
                  <a:pt x="2430" y="12960"/>
                </a:lnTo>
                <a:lnTo>
                  <a:pt x="2587" y="12792"/>
                </a:lnTo>
                <a:lnTo>
                  <a:pt x="2688" y="12606"/>
                </a:lnTo>
                <a:lnTo>
                  <a:pt x="2801" y="12419"/>
                </a:lnTo>
                <a:lnTo>
                  <a:pt x="2925" y="12289"/>
                </a:lnTo>
                <a:lnTo>
                  <a:pt x="3082" y="12177"/>
                </a:lnTo>
                <a:lnTo>
                  <a:pt x="3228" y="12103"/>
                </a:lnTo>
                <a:lnTo>
                  <a:pt x="3408" y="12103"/>
                </a:lnTo>
                <a:lnTo>
                  <a:pt x="3577" y="12103"/>
                </a:lnTo>
                <a:lnTo>
                  <a:pt x="3723" y="12177"/>
                </a:lnTo>
                <a:lnTo>
                  <a:pt x="3903" y="12252"/>
                </a:lnTo>
                <a:lnTo>
                  <a:pt x="4072" y="12364"/>
                </a:lnTo>
                <a:lnTo>
                  <a:pt x="4230" y="12494"/>
                </a:lnTo>
                <a:lnTo>
                  <a:pt x="4353" y="12643"/>
                </a:lnTo>
                <a:lnTo>
                  <a:pt x="4488" y="12829"/>
                </a:lnTo>
                <a:lnTo>
                  <a:pt x="4567" y="13034"/>
                </a:lnTo>
                <a:lnTo>
                  <a:pt x="4657" y="13257"/>
                </a:lnTo>
                <a:lnTo>
                  <a:pt x="4702" y="13462"/>
                </a:lnTo>
                <a:lnTo>
                  <a:pt x="4725" y="13686"/>
                </a:lnTo>
                <a:lnTo>
                  <a:pt x="4702" y="14282"/>
                </a:lnTo>
                <a:lnTo>
                  <a:pt x="4657" y="15045"/>
                </a:lnTo>
                <a:lnTo>
                  <a:pt x="4612" y="15976"/>
                </a:lnTo>
                <a:lnTo>
                  <a:pt x="4590" y="16926"/>
                </a:lnTo>
                <a:lnTo>
                  <a:pt x="4567" y="17968"/>
                </a:lnTo>
                <a:lnTo>
                  <a:pt x="4567" y="19011"/>
                </a:lnTo>
                <a:lnTo>
                  <a:pt x="4590" y="19514"/>
                </a:lnTo>
                <a:lnTo>
                  <a:pt x="4612" y="19980"/>
                </a:lnTo>
                <a:lnTo>
                  <a:pt x="4657" y="20426"/>
                </a:lnTo>
                <a:lnTo>
                  <a:pt x="4725" y="20836"/>
                </a:lnTo>
                <a:lnTo>
                  <a:pt x="4848" y="20929"/>
                </a:lnTo>
                <a:lnTo>
                  <a:pt x="5040" y="21004"/>
                </a:lnTo>
                <a:lnTo>
                  <a:pt x="5265" y="21078"/>
                </a:lnTo>
                <a:lnTo>
                  <a:pt x="5478" y="21115"/>
                </a:lnTo>
                <a:lnTo>
                  <a:pt x="6041" y="21115"/>
                </a:lnTo>
                <a:lnTo>
                  <a:pt x="6637" y="21078"/>
                </a:lnTo>
                <a:lnTo>
                  <a:pt x="7312" y="21004"/>
                </a:lnTo>
                <a:lnTo>
                  <a:pt x="7998" y="20929"/>
                </a:lnTo>
                <a:lnTo>
                  <a:pt x="8696" y="20855"/>
                </a:lnTo>
                <a:lnTo>
                  <a:pt x="9360" y="20836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>
        <p:nvSpPr>
          <p:cNvPr id="31" name="Puzzle3"/>
          <p:cNvSpPr>
            <a:spLocks noEditPoints="1" noChangeArrowheads="1"/>
          </p:cNvSpPr>
          <p:nvPr/>
        </p:nvSpPr>
        <p:spPr bwMode="auto">
          <a:xfrm>
            <a:off x="4630586" y="3766803"/>
            <a:ext cx="1012316" cy="1221887"/>
          </a:xfrm>
          <a:custGeom>
            <a:avLst/>
            <a:gdLst>
              <a:gd name="T0" fmla="*/ 10391 w 21600"/>
              <a:gd name="T1" fmla="*/ 15806 h 21600"/>
              <a:gd name="T2" fmla="*/ 20551 w 21600"/>
              <a:gd name="T3" fmla="*/ 21088 h 21600"/>
              <a:gd name="T4" fmla="*/ 13180 w 21600"/>
              <a:gd name="T5" fmla="*/ 13801 h 21600"/>
              <a:gd name="T6" fmla="*/ 20551 w 21600"/>
              <a:gd name="T7" fmla="*/ 7025 h 21600"/>
              <a:gd name="T8" fmla="*/ 10500 w 21600"/>
              <a:gd name="T9" fmla="*/ 52 h 21600"/>
              <a:gd name="T10" fmla="*/ 692 w 21600"/>
              <a:gd name="T11" fmla="*/ 6802 h 21600"/>
              <a:gd name="T12" fmla="*/ 8064 w 21600"/>
              <a:gd name="T13" fmla="*/ 13526 h 21600"/>
              <a:gd name="T14" fmla="*/ 692 w 21600"/>
              <a:gd name="T15" fmla="*/ 21088 h 21600"/>
              <a:gd name="T16" fmla="*/ 2273 w 21600"/>
              <a:gd name="T17" fmla="*/ 7719 h 21600"/>
              <a:gd name="T18" fmla="*/ 19149 w 21600"/>
              <a:gd name="T19" fmla="*/ 20237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6625" y="20892"/>
                </a:moveTo>
                <a:lnTo>
                  <a:pt x="7105" y="21023"/>
                </a:lnTo>
                <a:lnTo>
                  <a:pt x="7513" y="21088"/>
                </a:lnTo>
                <a:lnTo>
                  <a:pt x="7922" y="21115"/>
                </a:lnTo>
                <a:lnTo>
                  <a:pt x="8242" y="21115"/>
                </a:lnTo>
                <a:lnTo>
                  <a:pt x="8544" y="21062"/>
                </a:lnTo>
                <a:lnTo>
                  <a:pt x="8810" y="20997"/>
                </a:lnTo>
                <a:lnTo>
                  <a:pt x="9023" y="20892"/>
                </a:lnTo>
                <a:lnTo>
                  <a:pt x="9148" y="20761"/>
                </a:lnTo>
                <a:lnTo>
                  <a:pt x="9290" y="20616"/>
                </a:lnTo>
                <a:lnTo>
                  <a:pt x="9361" y="20459"/>
                </a:lnTo>
                <a:lnTo>
                  <a:pt x="9396" y="20289"/>
                </a:lnTo>
                <a:lnTo>
                  <a:pt x="9396" y="20092"/>
                </a:lnTo>
                <a:lnTo>
                  <a:pt x="9325" y="19909"/>
                </a:lnTo>
                <a:lnTo>
                  <a:pt x="9219" y="19738"/>
                </a:lnTo>
                <a:lnTo>
                  <a:pt x="9094" y="19555"/>
                </a:lnTo>
                <a:lnTo>
                  <a:pt x="8917" y="19384"/>
                </a:lnTo>
                <a:lnTo>
                  <a:pt x="8650" y="19162"/>
                </a:lnTo>
                <a:lnTo>
                  <a:pt x="8437" y="18900"/>
                </a:lnTo>
                <a:lnTo>
                  <a:pt x="8277" y="18624"/>
                </a:lnTo>
                <a:lnTo>
                  <a:pt x="8135" y="18349"/>
                </a:lnTo>
                <a:lnTo>
                  <a:pt x="8028" y="18048"/>
                </a:lnTo>
                <a:lnTo>
                  <a:pt x="7993" y="17746"/>
                </a:lnTo>
                <a:lnTo>
                  <a:pt x="7993" y="17471"/>
                </a:lnTo>
                <a:lnTo>
                  <a:pt x="8028" y="17169"/>
                </a:lnTo>
                <a:lnTo>
                  <a:pt x="8135" y="16920"/>
                </a:lnTo>
                <a:lnTo>
                  <a:pt x="8277" y="16671"/>
                </a:lnTo>
                <a:lnTo>
                  <a:pt x="8366" y="16540"/>
                </a:lnTo>
                <a:lnTo>
                  <a:pt x="8473" y="16409"/>
                </a:lnTo>
                <a:lnTo>
                  <a:pt x="8615" y="16317"/>
                </a:lnTo>
                <a:lnTo>
                  <a:pt x="8739" y="16213"/>
                </a:lnTo>
                <a:lnTo>
                  <a:pt x="8881" y="16134"/>
                </a:lnTo>
                <a:lnTo>
                  <a:pt x="9059" y="16055"/>
                </a:lnTo>
                <a:lnTo>
                  <a:pt x="9254" y="15990"/>
                </a:lnTo>
                <a:lnTo>
                  <a:pt x="9432" y="15911"/>
                </a:lnTo>
                <a:lnTo>
                  <a:pt x="9663" y="15885"/>
                </a:lnTo>
                <a:lnTo>
                  <a:pt x="9876" y="15833"/>
                </a:lnTo>
                <a:lnTo>
                  <a:pt x="10142" y="15806"/>
                </a:lnTo>
                <a:lnTo>
                  <a:pt x="10391" y="15806"/>
                </a:lnTo>
                <a:lnTo>
                  <a:pt x="10728" y="15806"/>
                </a:lnTo>
                <a:lnTo>
                  <a:pt x="10995" y="15806"/>
                </a:lnTo>
                <a:lnTo>
                  <a:pt x="11279" y="15833"/>
                </a:lnTo>
                <a:lnTo>
                  <a:pt x="11546" y="15885"/>
                </a:lnTo>
                <a:lnTo>
                  <a:pt x="11776" y="15937"/>
                </a:lnTo>
                <a:lnTo>
                  <a:pt x="12025" y="15990"/>
                </a:lnTo>
                <a:lnTo>
                  <a:pt x="12221" y="16055"/>
                </a:lnTo>
                <a:lnTo>
                  <a:pt x="12434" y="16134"/>
                </a:lnTo>
                <a:lnTo>
                  <a:pt x="12611" y="16213"/>
                </a:lnTo>
                <a:lnTo>
                  <a:pt x="12771" y="16317"/>
                </a:lnTo>
                <a:lnTo>
                  <a:pt x="12913" y="16409"/>
                </a:lnTo>
                <a:lnTo>
                  <a:pt x="13038" y="16514"/>
                </a:lnTo>
                <a:lnTo>
                  <a:pt x="13251" y="16737"/>
                </a:lnTo>
                <a:lnTo>
                  <a:pt x="13428" y="16986"/>
                </a:lnTo>
                <a:lnTo>
                  <a:pt x="13517" y="17248"/>
                </a:lnTo>
                <a:lnTo>
                  <a:pt x="13588" y="17523"/>
                </a:lnTo>
                <a:lnTo>
                  <a:pt x="13588" y="17799"/>
                </a:lnTo>
                <a:lnTo>
                  <a:pt x="13517" y="18074"/>
                </a:lnTo>
                <a:lnTo>
                  <a:pt x="13428" y="18323"/>
                </a:lnTo>
                <a:lnTo>
                  <a:pt x="13286" y="18572"/>
                </a:lnTo>
                <a:lnTo>
                  <a:pt x="13109" y="18808"/>
                </a:lnTo>
                <a:lnTo>
                  <a:pt x="12878" y="19031"/>
                </a:lnTo>
                <a:lnTo>
                  <a:pt x="12434" y="19411"/>
                </a:lnTo>
                <a:lnTo>
                  <a:pt x="12132" y="19738"/>
                </a:lnTo>
                <a:lnTo>
                  <a:pt x="12025" y="19856"/>
                </a:lnTo>
                <a:lnTo>
                  <a:pt x="11919" y="20014"/>
                </a:lnTo>
                <a:lnTo>
                  <a:pt x="11883" y="20132"/>
                </a:lnTo>
                <a:lnTo>
                  <a:pt x="11883" y="20263"/>
                </a:lnTo>
                <a:lnTo>
                  <a:pt x="11883" y="20394"/>
                </a:lnTo>
                <a:lnTo>
                  <a:pt x="11954" y="20485"/>
                </a:lnTo>
                <a:lnTo>
                  <a:pt x="12061" y="20590"/>
                </a:lnTo>
                <a:lnTo>
                  <a:pt x="12185" y="20695"/>
                </a:lnTo>
                <a:lnTo>
                  <a:pt x="12327" y="20787"/>
                </a:lnTo>
                <a:lnTo>
                  <a:pt x="12540" y="20892"/>
                </a:lnTo>
                <a:lnTo>
                  <a:pt x="12771" y="20997"/>
                </a:lnTo>
                <a:lnTo>
                  <a:pt x="13073" y="21088"/>
                </a:lnTo>
                <a:lnTo>
                  <a:pt x="13428" y="21193"/>
                </a:lnTo>
                <a:lnTo>
                  <a:pt x="13873" y="21298"/>
                </a:lnTo>
                <a:lnTo>
                  <a:pt x="14317" y="21390"/>
                </a:lnTo>
                <a:lnTo>
                  <a:pt x="14778" y="21468"/>
                </a:lnTo>
                <a:lnTo>
                  <a:pt x="15294" y="21547"/>
                </a:lnTo>
                <a:lnTo>
                  <a:pt x="15809" y="21600"/>
                </a:lnTo>
                <a:lnTo>
                  <a:pt x="16359" y="21652"/>
                </a:lnTo>
                <a:lnTo>
                  <a:pt x="16875" y="21678"/>
                </a:lnTo>
                <a:lnTo>
                  <a:pt x="17407" y="21678"/>
                </a:lnTo>
                <a:lnTo>
                  <a:pt x="17958" y="21678"/>
                </a:lnTo>
                <a:lnTo>
                  <a:pt x="18473" y="21652"/>
                </a:lnTo>
                <a:lnTo>
                  <a:pt x="18953" y="21573"/>
                </a:lnTo>
                <a:lnTo>
                  <a:pt x="19397" y="21495"/>
                </a:lnTo>
                <a:lnTo>
                  <a:pt x="19841" y="21390"/>
                </a:lnTo>
                <a:lnTo>
                  <a:pt x="20214" y="21272"/>
                </a:lnTo>
                <a:lnTo>
                  <a:pt x="20551" y="21088"/>
                </a:lnTo>
                <a:lnTo>
                  <a:pt x="20480" y="20787"/>
                </a:lnTo>
                <a:lnTo>
                  <a:pt x="20409" y="20485"/>
                </a:lnTo>
                <a:lnTo>
                  <a:pt x="20356" y="20158"/>
                </a:lnTo>
                <a:lnTo>
                  <a:pt x="20356" y="19804"/>
                </a:lnTo>
                <a:lnTo>
                  <a:pt x="20321" y="19083"/>
                </a:lnTo>
                <a:lnTo>
                  <a:pt x="20356" y="18349"/>
                </a:lnTo>
                <a:lnTo>
                  <a:pt x="20409" y="17641"/>
                </a:lnTo>
                <a:lnTo>
                  <a:pt x="20480" y="17012"/>
                </a:lnTo>
                <a:lnTo>
                  <a:pt x="20551" y="16488"/>
                </a:lnTo>
                <a:lnTo>
                  <a:pt x="20551" y="16055"/>
                </a:lnTo>
                <a:lnTo>
                  <a:pt x="20551" y="15911"/>
                </a:lnTo>
                <a:lnTo>
                  <a:pt x="20445" y="15754"/>
                </a:lnTo>
                <a:lnTo>
                  <a:pt x="20356" y="15610"/>
                </a:lnTo>
                <a:lnTo>
                  <a:pt x="20178" y="15452"/>
                </a:lnTo>
                <a:lnTo>
                  <a:pt x="20001" y="15334"/>
                </a:lnTo>
                <a:lnTo>
                  <a:pt x="19770" y="15230"/>
                </a:lnTo>
                <a:lnTo>
                  <a:pt x="19521" y="15125"/>
                </a:lnTo>
                <a:lnTo>
                  <a:pt x="19290" y="15059"/>
                </a:lnTo>
                <a:lnTo>
                  <a:pt x="19024" y="15007"/>
                </a:lnTo>
                <a:lnTo>
                  <a:pt x="18740" y="14954"/>
                </a:lnTo>
                <a:lnTo>
                  <a:pt x="18509" y="14954"/>
                </a:lnTo>
                <a:lnTo>
                  <a:pt x="18225" y="14954"/>
                </a:lnTo>
                <a:lnTo>
                  <a:pt x="17994" y="15007"/>
                </a:lnTo>
                <a:lnTo>
                  <a:pt x="17763" y="15085"/>
                </a:lnTo>
                <a:lnTo>
                  <a:pt x="17550" y="15177"/>
                </a:lnTo>
                <a:lnTo>
                  <a:pt x="17372" y="15308"/>
                </a:lnTo>
                <a:lnTo>
                  <a:pt x="17176" y="15426"/>
                </a:lnTo>
                <a:lnTo>
                  <a:pt x="16928" y="15557"/>
                </a:lnTo>
                <a:lnTo>
                  <a:pt x="16661" y="15636"/>
                </a:lnTo>
                <a:lnTo>
                  <a:pt x="16359" y="15688"/>
                </a:lnTo>
                <a:lnTo>
                  <a:pt x="16022" y="15715"/>
                </a:lnTo>
                <a:lnTo>
                  <a:pt x="15667" y="15688"/>
                </a:lnTo>
                <a:lnTo>
                  <a:pt x="15294" y="15662"/>
                </a:lnTo>
                <a:lnTo>
                  <a:pt x="14956" y="15583"/>
                </a:lnTo>
                <a:lnTo>
                  <a:pt x="14619" y="15479"/>
                </a:lnTo>
                <a:lnTo>
                  <a:pt x="14281" y="15334"/>
                </a:lnTo>
                <a:lnTo>
                  <a:pt x="13961" y="15177"/>
                </a:lnTo>
                <a:lnTo>
                  <a:pt x="13695" y="14981"/>
                </a:lnTo>
                <a:lnTo>
                  <a:pt x="13588" y="14850"/>
                </a:lnTo>
                <a:lnTo>
                  <a:pt x="13482" y="14732"/>
                </a:lnTo>
                <a:lnTo>
                  <a:pt x="13393" y="14600"/>
                </a:lnTo>
                <a:lnTo>
                  <a:pt x="13322" y="14456"/>
                </a:lnTo>
                <a:lnTo>
                  <a:pt x="13251" y="14299"/>
                </a:lnTo>
                <a:lnTo>
                  <a:pt x="13215" y="14155"/>
                </a:lnTo>
                <a:lnTo>
                  <a:pt x="13180" y="13971"/>
                </a:lnTo>
                <a:lnTo>
                  <a:pt x="13180" y="13801"/>
                </a:lnTo>
                <a:lnTo>
                  <a:pt x="13180" y="13591"/>
                </a:lnTo>
                <a:lnTo>
                  <a:pt x="13215" y="13395"/>
                </a:lnTo>
                <a:lnTo>
                  <a:pt x="13251" y="13198"/>
                </a:lnTo>
                <a:lnTo>
                  <a:pt x="13322" y="13015"/>
                </a:lnTo>
                <a:lnTo>
                  <a:pt x="13393" y="12870"/>
                </a:lnTo>
                <a:lnTo>
                  <a:pt x="13482" y="12713"/>
                </a:lnTo>
                <a:lnTo>
                  <a:pt x="13588" y="12569"/>
                </a:lnTo>
                <a:lnTo>
                  <a:pt x="13730" y="12438"/>
                </a:lnTo>
                <a:lnTo>
                  <a:pt x="13997" y="12215"/>
                </a:lnTo>
                <a:lnTo>
                  <a:pt x="14334" y="12005"/>
                </a:lnTo>
                <a:lnTo>
                  <a:pt x="14690" y="11861"/>
                </a:lnTo>
                <a:lnTo>
                  <a:pt x="15063" y="11756"/>
                </a:lnTo>
                <a:lnTo>
                  <a:pt x="15436" y="11678"/>
                </a:lnTo>
                <a:lnTo>
                  <a:pt x="15809" y="11638"/>
                </a:lnTo>
                <a:lnTo>
                  <a:pt x="16182" y="11638"/>
                </a:lnTo>
                <a:lnTo>
                  <a:pt x="16555" y="11678"/>
                </a:lnTo>
                <a:lnTo>
                  <a:pt x="16910" y="11730"/>
                </a:lnTo>
                <a:lnTo>
                  <a:pt x="17248" y="11835"/>
                </a:lnTo>
                <a:lnTo>
                  <a:pt x="17514" y="11966"/>
                </a:lnTo>
                <a:lnTo>
                  <a:pt x="17763" y="12110"/>
                </a:lnTo>
                <a:lnTo>
                  <a:pt x="17887" y="12215"/>
                </a:lnTo>
                <a:lnTo>
                  <a:pt x="18065" y="12307"/>
                </a:lnTo>
                <a:lnTo>
                  <a:pt x="18260" y="12412"/>
                </a:lnTo>
                <a:lnTo>
                  <a:pt x="18438" y="12464"/>
                </a:lnTo>
                <a:lnTo>
                  <a:pt x="18669" y="12543"/>
                </a:lnTo>
                <a:lnTo>
                  <a:pt x="18882" y="12569"/>
                </a:lnTo>
                <a:lnTo>
                  <a:pt x="19113" y="12595"/>
                </a:lnTo>
                <a:lnTo>
                  <a:pt x="19361" y="12608"/>
                </a:lnTo>
                <a:lnTo>
                  <a:pt x="19592" y="12608"/>
                </a:lnTo>
                <a:lnTo>
                  <a:pt x="19841" y="12595"/>
                </a:lnTo>
                <a:lnTo>
                  <a:pt x="20072" y="12543"/>
                </a:lnTo>
                <a:lnTo>
                  <a:pt x="20321" y="12490"/>
                </a:lnTo>
                <a:lnTo>
                  <a:pt x="20551" y="12438"/>
                </a:lnTo>
                <a:lnTo>
                  <a:pt x="20800" y="12333"/>
                </a:lnTo>
                <a:lnTo>
                  <a:pt x="20996" y="12241"/>
                </a:lnTo>
                <a:lnTo>
                  <a:pt x="21244" y="12110"/>
                </a:lnTo>
                <a:lnTo>
                  <a:pt x="21298" y="12032"/>
                </a:lnTo>
                <a:lnTo>
                  <a:pt x="21404" y="11966"/>
                </a:lnTo>
                <a:lnTo>
                  <a:pt x="21475" y="11861"/>
                </a:lnTo>
                <a:lnTo>
                  <a:pt x="21511" y="11730"/>
                </a:lnTo>
                <a:lnTo>
                  <a:pt x="21617" y="11481"/>
                </a:lnTo>
                <a:lnTo>
                  <a:pt x="21653" y="11180"/>
                </a:lnTo>
                <a:lnTo>
                  <a:pt x="21653" y="10826"/>
                </a:lnTo>
                <a:lnTo>
                  <a:pt x="21653" y="10472"/>
                </a:lnTo>
                <a:lnTo>
                  <a:pt x="21582" y="10092"/>
                </a:lnTo>
                <a:lnTo>
                  <a:pt x="21511" y="9725"/>
                </a:lnTo>
                <a:lnTo>
                  <a:pt x="21298" y="8912"/>
                </a:lnTo>
                <a:lnTo>
                  <a:pt x="21067" y="8191"/>
                </a:lnTo>
                <a:lnTo>
                  <a:pt x="20800" y="7536"/>
                </a:lnTo>
                <a:lnTo>
                  <a:pt x="20551" y="7025"/>
                </a:lnTo>
                <a:lnTo>
                  <a:pt x="20001" y="7103"/>
                </a:lnTo>
                <a:lnTo>
                  <a:pt x="19432" y="7156"/>
                </a:lnTo>
                <a:lnTo>
                  <a:pt x="18846" y="7208"/>
                </a:lnTo>
                <a:lnTo>
                  <a:pt x="18225" y="7208"/>
                </a:lnTo>
                <a:lnTo>
                  <a:pt x="17656" y="7208"/>
                </a:lnTo>
                <a:lnTo>
                  <a:pt x="17070" y="7182"/>
                </a:lnTo>
                <a:lnTo>
                  <a:pt x="16484" y="7156"/>
                </a:lnTo>
                <a:lnTo>
                  <a:pt x="15986" y="7103"/>
                </a:lnTo>
                <a:lnTo>
                  <a:pt x="14992" y="6999"/>
                </a:lnTo>
                <a:lnTo>
                  <a:pt x="14210" y="6907"/>
                </a:lnTo>
                <a:lnTo>
                  <a:pt x="13695" y="6828"/>
                </a:lnTo>
                <a:lnTo>
                  <a:pt x="13517" y="6802"/>
                </a:lnTo>
                <a:lnTo>
                  <a:pt x="13073" y="6645"/>
                </a:lnTo>
                <a:lnTo>
                  <a:pt x="12700" y="6474"/>
                </a:lnTo>
                <a:lnTo>
                  <a:pt x="12363" y="6304"/>
                </a:lnTo>
                <a:lnTo>
                  <a:pt x="12132" y="6094"/>
                </a:lnTo>
                <a:lnTo>
                  <a:pt x="11919" y="5871"/>
                </a:lnTo>
                <a:lnTo>
                  <a:pt x="11776" y="5649"/>
                </a:lnTo>
                <a:lnTo>
                  <a:pt x="11688" y="5413"/>
                </a:lnTo>
                <a:lnTo>
                  <a:pt x="11617" y="5190"/>
                </a:lnTo>
                <a:lnTo>
                  <a:pt x="11617" y="4941"/>
                </a:lnTo>
                <a:lnTo>
                  <a:pt x="11652" y="4718"/>
                </a:lnTo>
                <a:lnTo>
                  <a:pt x="11723" y="4482"/>
                </a:lnTo>
                <a:lnTo>
                  <a:pt x="11812" y="4285"/>
                </a:lnTo>
                <a:lnTo>
                  <a:pt x="11919" y="4089"/>
                </a:lnTo>
                <a:lnTo>
                  <a:pt x="12096" y="3905"/>
                </a:lnTo>
                <a:lnTo>
                  <a:pt x="12292" y="3735"/>
                </a:lnTo>
                <a:lnTo>
                  <a:pt x="12505" y="3604"/>
                </a:lnTo>
                <a:lnTo>
                  <a:pt x="12700" y="3460"/>
                </a:lnTo>
                <a:lnTo>
                  <a:pt x="12878" y="3250"/>
                </a:lnTo>
                <a:lnTo>
                  <a:pt x="13038" y="3027"/>
                </a:lnTo>
                <a:lnTo>
                  <a:pt x="13180" y="2752"/>
                </a:lnTo>
                <a:lnTo>
                  <a:pt x="13286" y="2477"/>
                </a:lnTo>
                <a:lnTo>
                  <a:pt x="13322" y="2175"/>
                </a:lnTo>
                <a:lnTo>
                  <a:pt x="13357" y="1874"/>
                </a:lnTo>
                <a:lnTo>
                  <a:pt x="13286" y="1572"/>
                </a:lnTo>
                <a:lnTo>
                  <a:pt x="13180" y="1271"/>
                </a:lnTo>
                <a:lnTo>
                  <a:pt x="13038" y="983"/>
                </a:lnTo>
                <a:lnTo>
                  <a:pt x="12949" y="865"/>
                </a:lnTo>
                <a:lnTo>
                  <a:pt x="12807" y="733"/>
                </a:lnTo>
                <a:lnTo>
                  <a:pt x="12665" y="616"/>
                </a:lnTo>
                <a:lnTo>
                  <a:pt x="12505" y="511"/>
                </a:lnTo>
                <a:lnTo>
                  <a:pt x="12327" y="406"/>
                </a:lnTo>
                <a:lnTo>
                  <a:pt x="12132" y="314"/>
                </a:lnTo>
                <a:lnTo>
                  <a:pt x="11883" y="235"/>
                </a:lnTo>
                <a:lnTo>
                  <a:pt x="11652" y="183"/>
                </a:lnTo>
                <a:lnTo>
                  <a:pt x="11368" y="104"/>
                </a:lnTo>
                <a:lnTo>
                  <a:pt x="11101" y="78"/>
                </a:lnTo>
                <a:lnTo>
                  <a:pt x="10800" y="52"/>
                </a:lnTo>
                <a:lnTo>
                  <a:pt x="10444" y="52"/>
                </a:lnTo>
                <a:lnTo>
                  <a:pt x="10142" y="52"/>
                </a:lnTo>
                <a:lnTo>
                  <a:pt x="9840" y="78"/>
                </a:lnTo>
                <a:lnTo>
                  <a:pt x="9574" y="104"/>
                </a:lnTo>
                <a:lnTo>
                  <a:pt x="9325" y="157"/>
                </a:lnTo>
                <a:lnTo>
                  <a:pt x="9094" y="209"/>
                </a:lnTo>
                <a:lnTo>
                  <a:pt x="8846" y="262"/>
                </a:lnTo>
                <a:lnTo>
                  <a:pt x="8650" y="340"/>
                </a:lnTo>
                <a:lnTo>
                  <a:pt x="8437" y="432"/>
                </a:lnTo>
                <a:lnTo>
                  <a:pt x="8277" y="511"/>
                </a:lnTo>
                <a:lnTo>
                  <a:pt x="8100" y="616"/>
                </a:lnTo>
                <a:lnTo>
                  <a:pt x="7957" y="707"/>
                </a:lnTo>
                <a:lnTo>
                  <a:pt x="7833" y="838"/>
                </a:lnTo>
                <a:lnTo>
                  <a:pt x="7620" y="1061"/>
                </a:lnTo>
                <a:lnTo>
                  <a:pt x="7442" y="1336"/>
                </a:lnTo>
                <a:lnTo>
                  <a:pt x="7353" y="1599"/>
                </a:lnTo>
                <a:lnTo>
                  <a:pt x="7318" y="1900"/>
                </a:lnTo>
                <a:lnTo>
                  <a:pt x="7318" y="2175"/>
                </a:lnTo>
                <a:lnTo>
                  <a:pt x="7353" y="2450"/>
                </a:lnTo>
                <a:lnTo>
                  <a:pt x="7442" y="2726"/>
                </a:lnTo>
                <a:lnTo>
                  <a:pt x="7620" y="2975"/>
                </a:lnTo>
                <a:lnTo>
                  <a:pt x="7833" y="3198"/>
                </a:lnTo>
                <a:lnTo>
                  <a:pt x="8064" y="3433"/>
                </a:lnTo>
                <a:lnTo>
                  <a:pt x="8295" y="3630"/>
                </a:lnTo>
                <a:lnTo>
                  <a:pt x="8508" y="3853"/>
                </a:lnTo>
                <a:lnTo>
                  <a:pt x="8686" y="4089"/>
                </a:lnTo>
                <a:lnTo>
                  <a:pt x="8775" y="4312"/>
                </a:lnTo>
                <a:lnTo>
                  <a:pt x="8846" y="4561"/>
                </a:lnTo>
                <a:lnTo>
                  <a:pt x="8846" y="4810"/>
                </a:lnTo>
                <a:lnTo>
                  <a:pt x="8810" y="5059"/>
                </a:lnTo>
                <a:lnTo>
                  <a:pt x="8721" y="5295"/>
                </a:lnTo>
                <a:lnTo>
                  <a:pt x="8579" y="5544"/>
                </a:lnTo>
                <a:lnTo>
                  <a:pt x="8366" y="5766"/>
                </a:lnTo>
                <a:lnTo>
                  <a:pt x="8135" y="5976"/>
                </a:lnTo>
                <a:lnTo>
                  <a:pt x="7833" y="6199"/>
                </a:lnTo>
                <a:lnTo>
                  <a:pt x="7478" y="6369"/>
                </a:lnTo>
                <a:lnTo>
                  <a:pt x="7069" y="6527"/>
                </a:lnTo>
                <a:lnTo>
                  <a:pt x="6590" y="6671"/>
                </a:lnTo>
                <a:lnTo>
                  <a:pt x="6092" y="6802"/>
                </a:lnTo>
                <a:lnTo>
                  <a:pt x="5684" y="6802"/>
                </a:lnTo>
                <a:lnTo>
                  <a:pt x="5133" y="6802"/>
                </a:lnTo>
                <a:lnTo>
                  <a:pt x="4547" y="6802"/>
                </a:lnTo>
                <a:lnTo>
                  <a:pt x="3872" y="6802"/>
                </a:lnTo>
                <a:lnTo>
                  <a:pt x="3144" y="6802"/>
                </a:lnTo>
                <a:lnTo>
                  <a:pt x="2362" y="6802"/>
                </a:lnTo>
                <a:lnTo>
                  <a:pt x="1545" y="6802"/>
                </a:lnTo>
                <a:lnTo>
                  <a:pt x="692" y="6802"/>
                </a:lnTo>
                <a:lnTo>
                  <a:pt x="586" y="7234"/>
                </a:lnTo>
                <a:lnTo>
                  <a:pt x="461" y="7837"/>
                </a:lnTo>
                <a:lnTo>
                  <a:pt x="355" y="8493"/>
                </a:lnTo>
                <a:lnTo>
                  <a:pt x="248" y="9187"/>
                </a:lnTo>
                <a:lnTo>
                  <a:pt x="142" y="9869"/>
                </a:lnTo>
                <a:lnTo>
                  <a:pt x="106" y="10498"/>
                </a:lnTo>
                <a:lnTo>
                  <a:pt x="106" y="10983"/>
                </a:lnTo>
                <a:lnTo>
                  <a:pt x="106" y="11311"/>
                </a:lnTo>
                <a:lnTo>
                  <a:pt x="213" y="11481"/>
                </a:lnTo>
                <a:lnTo>
                  <a:pt x="319" y="11651"/>
                </a:lnTo>
                <a:lnTo>
                  <a:pt x="497" y="11783"/>
                </a:lnTo>
                <a:lnTo>
                  <a:pt x="692" y="11914"/>
                </a:lnTo>
                <a:lnTo>
                  <a:pt x="941" y="12032"/>
                </a:lnTo>
                <a:lnTo>
                  <a:pt x="1207" y="12110"/>
                </a:lnTo>
                <a:lnTo>
                  <a:pt x="1509" y="12189"/>
                </a:lnTo>
                <a:lnTo>
                  <a:pt x="1794" y="12241"/>
                </a:lnTo>
                <a:lnTo>
                  <a:pt x="2131" y="12267"/>
                </a:lnTo>
                <a:lnTo>
                  <a:pt x="2433" y="12281"/>
                </a:lnTo>
                <a:lnTo>
                  <a:pt x="2735" y="12267"/>
                </a:lnTo>
                <a:lnTo>
                  <a:pt x="3055" y="12241"/>
                </a:lnTo>
                <a:lnTo>
                  <a:pt x="3357" y="12189"/>
                </a:lnTo>
                <a:lnTo>
                  <a:pt x="3623" y="12084"/>
                </a:lnTo>
                <a:lnTo>
                  <a:pt x="3872" y="11979"/>
                </a:lnTo>
                <a:lnTo>
                  <a:pt x="4103" y="11861"/>
                </a:lnTo>
                <a:lnTo>
                  <a:pt x="4316" y="11704"/>
                </a:lnTo>
                <a:lnTo>
                  <a:pt x="4582" y="11612"/>
                </a:lnTo>
                <a:lnTo>
                  <a:pt x="4849" y="11533"/>
                </a:lnTo>
                <a:lnTo>
                  <a:pt x="5169" y="11507"/>
                </a:lnTo>
                <a:lnTo>
                  <a:pt x="5506" y="11481"/>
                </a:lnTo>
                <a:lnTo>
                  <a:pt x="5808" y="11507"/>
                </a:lnTo>
                <a:lnTo>
                  <a:pt x="6146" y="11560"/>
                </a:lnTo>
                <a:lnTo>
                  <a:pt x="6501" y="11651"/>
                </a:lnTo>
                <a:lnTo>
                  <a:pt x="6803" y="11783"/>
                </a:lnTo>
                <a:lnTo>
                  <a:pt x="7105" y="11940"/>
                </a:lnTo>
                <a:lnTo>
                  <a:pt x="7353" y="12110"/>
                </a:lnTo>
                <a:lnTo>
                  <a:pt x="7584" y="12333"/>
                </a:lnTo>
                <a:lnTo>
                  <a:pt x="7798" y="12595"/>
                </a:lnTo>
                <a:lnTo>
                  <a:pt x="7922" y="12870"/>
                </a:lnTo>
                <a:lnTo>
                  <a:pt x="8028" y="13198"/>
                </a:lnTo>
                <a:lnTo>
                  <a:pt x="8064" y="13526"/>
                </a:lnTo>
                <a:lnTo>
                  <a:pt x="8028" y="13775"/>
                </a:lnTo>
                <a:lnTo>
                  <a:pt x="7922" y="13998"/>
                </a:lnTo>
                <a:lnTo>
                  <a:pt x="7798" y="14220"/>
                </a:lnTo>
                <a:lnTo>
                  <a:pt x="7584" y="14404"/>
                </a:lnTo>
                <a:lnTo>
                  <a:pt x="7353" y="14574"/>
                </a:lnTo>
                <a:lnTo>
                  <a:pt x="7105" y="14732"/>
                </a:lnTo>
                <a:lnTo>
                  <a:pt x="6803" y="14850"/>
                </a:lnTo>
                <a:lnTo>
                  <a:pt x="6501" y="14954"/>
                </a:lnTo>
                <a:lnTo>
                  <a:pt x="6146" y="15033"/>
                </a:lnTo>
                <a:lnTo>
                  <a:pt x="5808" y="15085"/>
                </a:lnTo>
                <a:lnTo>
                  <a:pt x="5506" y="15085"/>
                </a:lnTo>
                <a:lnTo>
                  <a:pt x="5169" y="15059"/>
                </a:lnTo>
                <a:lnTo>
                  <a:pt x="4849" y="15007"/>
                </a:lnTo>
                <a:lnTo>
                  <a:pt x="4582" y="14902"/>
                </a:lnTo>
                <a:lnTo>
                  <a:pt x="4316" y="14784"/>
                </a:lnTo>
                <a:lnTo>
                  <a:pt x="4103" y="14600"/>
                </a:lnTo>
                <a:lnTo>
                  <a:pt x="3907" y="14430"/>
                </a:lnTo>
                <a:lnTo>
                  <a:pt x="3659" y="14299"/>
                </a:lnTo>
                <a:lnTo>
                  <a:pt x="3428" y="14194"/>
                </a:lnTo>
                <a:lnTo>
                  <a:pt x="3179" y="14129"/>
                </a:lnTo>
                <a:lnTo>
                  <a:pt x="2913" y="14102"/>
                </a:lnTo>
                <a:lnTo>
                  <a:pt x="2646" y="14102"/>
                </a:lnTo>
                <a:lnTo>
                  <a:pt x="2362" y="14129"/>
                </a:lnTo>
                <a:lnTo>
                  <a:pt x="2096" y="14168"/>
                </a:lnTo>
                <a:lnTo>
                  <a:pt x="1811" y="14273"/>
                </a:lnTo>
                <a:lnTo>
                  <a:pt x="1545" y="14378"/>
                </a:lnTo>
                <a:lnTo>
                  <a:pt x="1314" y="14496"/>
                </a:lnTo>
                <a:lnTo>
                  <a:pt x="1065" y="14653"/>
                </a:lnTo>
                <a:lnTo>
                  <a:pt x="870" y="14797"/>
                </a:lnTo>
                <a:lnTo>
                  <a:pt x="657" y="14981"/>
                </a:lnTo>
                <a:lnTo>
                  <a:pt x="497" y="15177"/>
                </a:lnTo>
                <a:lnTo>
                  <a:pt x="390" y="15413"/>
                </a:lnTo>
                <a:lnTo>
                  <a:pt x="284" y="15636"/>
                </a:lnTo>
                <a:lnTo>
                  <a:pt x="248" y="15911"/>
                </a:lnTo>
                <a:lnTo>
                  <a:pt x="284" y="16239"/>
                </a:lnTo>
                <a:lnTo>
                  <a:pt x="319" y="16566"/>
                </a:lnTo>
                <a:lnTo>
                  <a:pt x="497" y="17340"/>
                </a:lnTo>
                <a:lnTo>
                  <a:pt x="692" y="18152"/>
                </a:lnTo>
                <a:lnTo>
                  <a:pt x="799" y="18559"/>
                </a:lnTo>
                <a:lnTo>
                  <a:pt x="905" y="18978"/>
                </a:lnTo>
                <a:lnTo>
                  <a:pt x="959" y="19384"/>
                </a:lnTo>
                <a:lnTo>
                  <a:pt x="994" y="19791"/>
                </a:lnTo>
                <a:lnTo>
                  <a:pt x="994" y="20132"/>
                </a:lnTo>
                <a:lnTo>
                  <a:pt x="959" y="20485"/>
                </a:lnTo>
                <a:lnTo>
                  <a:pt x="941" y="20669"/>
                </a:lnTo>
                <a:lnTo>
                  <a:pt x="870" y="20813"/>
                </a:lnTo>
                <a:lnTo>
                  <a:pt x="799" y="20970"/>
                </a:lnTo>
                <a:lnTo>
                  <a:pt x="692" y="21088"/>
                </a:lnTo>
                <a:lnTo>
                  <a:pt x="1474" y="20997"/>
                </a:lnTo>
                <a:lnTo>
                  <a:pt x="2291" y="20866"/>
                </a:lnTo>
                <a:lnTo>
                  <a:pt x="3108" y="20787"/>
                </a:lnTo>
                <a:lnTo>
                  <a:pt x="3907" y="20721"/>
                </a:lnTo>
                <a:lnTo>
                  <a:pt x="4653" y="20695"/>
                </a:lnTo>
                <a:lnTo>
                  <a:pt x="5364" y="20695"/>
                </a:lnTo>
                <a:lnTo>
                  <a:pt x="5701" y="20721"/>
                </a:lnTo>
                <a:lnTo>
                  <a:pt x="6057" y="20761"/>
                </a:lnTo>
                <a:lnTo>
                  <a:pt x="6323" y="20813"/>
                </a:lnTo>
                <a:lnTo>
                  <a:pt x="6625" y="20892"/>
                </a:lnTo>
                <a:close/>
              </a:path>
            </a:pathLst>
          </a:custGeom>
          <a:solidFill>
            <a:srgbClr val="FFCC99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>
        <p:nvSpPr>
          <p:cNvPr id="32" name="Puzzle2"/>
          <p:cNvSpPr>
            <a:spLocks noEditPoints="1" noChangeArrowheads="1"/>
          </p:cNvSpPr>
          <p:nvPr/>
        </p:nvSpPr>
        <p:spPr bwMode="auto">
          <a:xfrm>
            <a:off x="4328891" y="4656989"/>
            <a:ext cx="1615707" cy="1112935"/>
          </a:xfrm>
          <a:custGeom>
            <a:avLst/>
            <a:gdLst>
              <a:gd name="T0" fmla="*/ 11 w 21600"/>
              <a:gd name="T1" fmla="*/ 13386 h 21600"/>
              <a:gd name="T2" fmla="*/ 4202 w 21600"/>
              <a:gd name="T3" fmla="*/ 21161 h 21600"/>
              <a:gd name="T4" fmla="*/ 10400 w 21600"/>
              <a:gd name="T5" fmla="*/ 13909 h 21600"/>
              <a:gd name="T6" fmla="*/ 16821 w 21600"/>
              <a:gd name="T7" fmla="*/ 21190 h 21600"/>
              <a:gd name="T8" fmla="*/ 21600 w 21600"/>
              <a:gd name="T9" fmla="*/ 15083 h 21600"/>
              <a:gd name="T10" fmla="*/ 16889 w 21600"/>
              <a:gd name="T11" fmla="*/ 5739 h 21600"/>
              <a:gd name="T12" fmla="*/ 10800 w 21600"/>
              <a:gd name="T13" fmla="*/ 28 h 21600"/>
              <a:gd name="T14" fmla="*/ 4202 w 21600"/>
              <a:gd name="T15" fmla="*/ 5894 h 21600"/>
              <a:gd name="T16" fmla="*/ 5388 w 21600"/>
              <a:gd name="T17" fmla="*/ 6742 h 21600"/>
              <a:gd name="T18" fmla="*/ 16177 w 21600"/>
              <a:gd name="T19" fmla="*/ 20441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4247" y="12354"/>
                </a:moveTo>
                <a:lnTo>
                  <a:pt x="4134" y="12468"/>
                </a:lnTo>
                <a:lnTo>
                  <a:pt x="4010" y="12581"/>
                </a:lnTo>
                <a:lnTo>
                  <a:pt x="3897" y="12637"/>
                </a:lnTo>
                <a:lnTo>
                  <a:pt x="3773" y="12694"/>
                </a:lnTo>
                <a:lnTo>
                  <a:pt x="3637" y="12694"/>
                </a:lnTo>
                <a:lnTo>
                  <a:pt x="3524" y="12694"/>
                </a:lnTo>
                <a:lnTo>
                  <a:pt x="3400" y="12665"/>
                </a:lnTo>
                <a:lnTo>
                  <a:pt x="3287" y="12609"/>
                </a:lnTo>
                <a:lnTo>
                  <a:pt x="3027" y="12496"/>
                </a:lnTo>
                <a:lnTo>
                  <a:pt x="2790" y="12340"/>
                </a:lnTo>
                <a:lnTo>
                  <a:pt x="2530" y="12142"/>
                </a:lnTo>
                <a:lnTo>
                  <a:pt x="2293" y="11987"/>
                </a:lnTo>
                <a:lnTo>
                  <a:pt x="2033" y="11817"/>
                </a:lnTo>
                <a:lnTo>
                  <a:pt x="1773" y="11676"/>
                </a:lnTo>
                <a:lnTo>
                  <a:pt x="1638" y="11662"/>
                </a:lnTo>
                <a:lnTo>
                  <a:pt x="1513" y="11634"/>
                </a:lnTo>
                <a:lnTo>
                  <a:pt x="1378" y="11634"/>
                </a:lnTo>
                <a:lnTo>
                  <a:pt x="1253" y="11634"/>
                </a:lnTo>
                <a:lnTo>
                  <a:pt x="1118" y="11662"/>
                </a:lnTo>
                <a:lnTo>
                  <a:pt x="971" y="11732"/>
                </a:lnTo>
                <a:lnTo>
                  <a:pt x="835" y="11817"/>
                </a:lnTo>
                <a:lnTo>
                  <a:pt x="711" y="11959"/>
                </a:lnTo>
                <a:lnTo>
                  <a:pt x="553" y="12086"/>
                </a:lnTo>
                <a:lnTo>
                  <a:pt x="429" y="12284"/>
                </a:lnTo>
                <a:lnTo>
                  <a:pt x="271" y="12524"/>
                </a:lnTo>
                <a:lnTo>
                  <a:pt x="146" y="12793"/>
                </a:lnTo>
                <a:lnTo>
                  <a:pt x="79" y="12962"/>
                </a:lnTo>
                <a:lnTo>
                  <a:pt x="33" y="13146"/>
                </a:lnTo>
                <a:lnTo>
                  <a:pt x="11" y="13386"/>
                </a:lnTo>
                <a:lnTo>
                  <a:pt x="11" y="13641"/>
                </a:lnTo>
                <a:lnTo>
                  <a:pt x="33" y="13881"/>
                </a:lnTo>
                <a:lnTo>
                  <a:pt x="101" y="14150"/>
                </a:lnTo>
                <a:lnTo>
                  <a:pt x="192" y="14404"/>
                </a:lnTo>
                <a:lnTo>
                  <a:pt x="293" y="14645"/>
                </a:lnTo>
                <a:lnTo>
                  <a:pt x="451" y="14857"/>
                </a:lnTo>
                <a:lnTo>
                  <a:pt x="621" y="15054"/>
                </a:lnTo>
                <a:lnTo>
                  <a:pt x="734" y="15125"/>
                </a:lnTo>
                <a:lnTo>
                  <a:pt x="835" y="15210"/>
                </a:lnTo>
                <a:lnTo>
                  <a:pt x="948" y="15267"/>
                </a:lnTo>
                <a:lnTo>
                  <a:pt x="1084" y="15323"/>
                </a:lnTo>
                <a:lnTo>
                  <a:pt x="1208" y="15351"/>
                </a:lnTo>
                <a:lnTo>
                  <a:pt x="1355" y="15380"/>
                </a:lnTo>
                <a:lnTo>
                  <a:pt x="1513" y="15380"/>
                </a:lnTo>
                <a:lnTo>
                  <a:pt x="1683" y="15380"/>
                </a:lnTo>
                <a:lnTo>
                  <a:pt x="1864" y="15351"/>
                </a:lnTo>
                <a:lnTo>
                  <a:pt x="2033" y="15323"/>
                </a:lnTo>
                <a:lnTo>
                  <a:pt x="2225" y="15238"/>
                </a:lnTo>
                <a:lnTo>
                  <a:pt x="2428" y="15153"/>
                </a:lnTo>
                <a:lnTo>
                  <a:pt x="2745" y="15026"/>
                </a:lnTo>
                <a:lnTo>
                  <a:pt x="3005" y="14913"/>
                </a:lnTo>
                <a:lnTo>
                  <a:pt x="3264" y="14828"/>
                </a:lnTo>
                <a:lnTo>
                  <a:pt x="3513" y="14800"/>
                </a:lnTo>
                <a:lnTo>
                  <a:pt x="3615" y="14828"/>
                </a:lnTo>
                <a:lnTo>
                  <a:pt x="3728" y="14857"/>
                </a:lnTo>
                <a:lnTo>
                  <a:pt x="3807" y="14913"/>
                </a:lnTo>
                <a:lnTo>
                  <a:pt x="3920" y="14998"/>
                </a:lnTo>
                <a:lnTo>
                  <a:pt x="4010" y="15097"/>
                </a:lnTo>
                <a:lnTo>
                  <a:pt x="4089" y="15238"/>
                </a:lnTo>
                <a:lnTo>
                  <a:pt x="4179" y="15408"/>
                </a:lnTo>
                <a:lnTo>
                  <a:pt x="4247" y="15620"/>
                </a:lnTo>
                <a:lnTo>
                  <a:pt x="4326" y="15860"/>
                </a:lnTo>
                <a:lnTo>
                  <a:pt x="4394" y="16129"/>
                </a:lnTo>
                <a:lnTo>
                  <a:pt x="4439" y="16440"/>
                </a:lnTo>
                <a:lnTo>
                  <a:pt x="4507" y="16737"/>
                </a:lnTo>
                <a:lnTo>
                  <a:pt x="4552" y="17090"/>
                </a:lnTo>
                <a:lnTo>
                  <a:pt x="4575" y="17443"/>
                </a:lnTo>
                <a:lnTo>
                  <a:pt x="4586" y="17825"/>
                </a:lnTo>
                <a:lnTo>
                  <a:pt x="4586" y="18193"/>
                </a:lnTo>
                <a:lnTo>
                  <a:pt x="4586" y="18574"/>
                </a:lnTo>
                <a:lnTo>
                  <a:pt x="4586" y="18984"/>
                </a:lnTo>
                <a:lnTo>
                  <a:pt x="4552" y="19366"/>
                </a:lnTo>
                <a:lnTo>
                  <a:pt x="4507" y="19748"/>
                </a:lnTo>
                <a:lnTo>
                  <a:pt x="4462" y="20129"/>
                </a:lnTo>
                <a:lnTo>
                  <a:pt x="4371" y="20483"/>
                </a:lnTo>
                <a:lnTo>
                  <a:pt x="4292" y="20836"/>
                </a:lnTo>
                <a:lnTo>
                  <a:pt x="4202" y="21161"/>
                </a:lnTo>
                <a:lnTo>
                  <a:pt x="4744" y="21161"/>
                </a:lnTo>
                <a:lnTo>
                  <a:pt x="5264" y="21161"/>
                </a:lnTo>
                <a:lnTo>
                  <a:pt x="5784" y="21161"/>
                </a:lnTo>
                <a:lnTo>
                  <a:pt x="6235" y="21161"/>
                </a:lnTo>
                <a:lnTo>
                  <a:pt x="6676" y="21161"/>
                </a:lnTo>
                <a:lnTo>
                  <a:pt x="7060" y="21161"/>
                </a:lnTo>
                <a:lnTo>
                  <a:pt x="7410" y="21161"/>
                </a:lnTo>
                <a:lnTo>
                  <a:pt x="7670" y="21161"/>
                </a:lnTo>
                <a:lnTo>
                  <a:pt x="8020" y="21020"/>
                </a:lnTo>
                <a:lnTo>
                  <a:pt x="8303" y="20893"/>
                </a:lnTo>
                <a:lnTo>
                  <a:pt x="8563" y="20695"/>
                </a:lnTo>
                <a:lnTo>
                  <a:pt x="8800" y="20511"/>
                </a:lnTo>
                <a:lnTo>
                  <a:pt x="8969" y="20285"/>
                </a:lnTo>
                <a:lnTo>
                  <a:pt x="9150" y="20045"/>
                </a:lnTo>
                <a:lnTo>
                  <a:pt x="9252" y="19804"/>
                </a:lnTo>
                <a:lnTo>
                  <a:pt x="9342" y="19550"/>
                </a:lnTo>
                <a:lnTo>
                  <a:pt x="9410" y="19281"/>
                </a:lnTo>
                <a:lnTo>
                  <a:pt x="9433" y="19013"/>
                </a:lnTo>
                <a:lnTo>
                  <a:pt x="9433" y="18744"/>
                </a:lnTo>
                <a:lnTo>
                  <a:pt x="9387" y="18504"/>
                </a:lnTo>
                <a:lnTo>
                  <a:pt x="9320" y="18221"/>
                </a:lnTo>
                <a:lnTo>
                  <a:pt x="9207" y="17981"/>
                </a:lnTo>
                <a:lnTo>
                  <a:pt x="9105" y="17740"/>
                </a:lnTo>
                <a:lnTo>
                  <a:pt x="8924" y="17514"/>
                </a:lnTo>
                <a:lnTo>
                  <a:pt x="8777" y="17274"/>
                </a:lnTo>
                <a:lnTo>
                  <a:pt x="8642" y="17034"/>
                </a:lnTo>
                <a:lnTo>
                  <a:pt x="8563" y="16765"/>
                </a:lnTo>
                <a:lnTo>
                  <a:pt x="8472" y="16468"/>
                </a:lnTo>
                <a:lnTo>
                  <a:pt x="8450" y="16157"/>
                </a:lnTo>
                <a:lnTo>
                  <a:pt x="8450" y="15860"/>
                </a:lnTo>
                <a:lnTo>
                  <a:pt x="8472" y="15563"/>
                </a:lnTo>
                <a:lnTo>
                  <a:pt x="8540" y="15267"/>
                </a:lnTo>
                <a:lnTo>
                  <a:pt x="8642" y="14998"/>
                </a:lnTo>
                <a:lnTo>
                  <a:pt x="8777" y="14729"/>
                </a:lnTo>
                <a:lnTo>
                  <a:pt x="8868" y="14616"/>
                </a:lnTo>
                <a:lnTo>
                  <a:pt x="8969" y="14475"/>
                </a:lnTo>
                <a:lnTo>
                  <a:pt x="9060" y="14376"/>
                </a:lnTo>
                <a:lnTo>
                  <a:pt x="9184" y="14291"/>
                </a:lnTo>
                <a:lnTo>
                  <a:pt x="9297" y="14206"/>
                </a:lnTo>
                <a:lnTo>
                  <a:pt x="9433" y="14121"/>
                </a:lnTo>
                <a:lnTo>
                  <a:pt x="9579" y="14051"/>
                </a:lnTo>
                <a:lnTo>
                  <a:pt x="9726" y="13994"/>
                </a:lnTo>
                <a:lnTo>
                  <a:pt x="9884" y="13938"/>
                </a:lnTo>
                <a:lnTo>
                  <a:pt x="10054" y="13909"/>
                </a:lnTo>
                <a:lnTo>
                  <a:pt x="10257" y="13881"/>
                </a:lnTo>
                <a:lnTo>
                  <a:pt x="10449" y="13881"/>
                </a:lnTo>
                <a:lnTo>
                  <a:pt x="10664" y="13881"/>
                </a:lnTo>
                <a:lnTo>
                  <a:pt x="10856" y="13909"/>
                </a:lnTo>
                <a:lnTo>
                  <a:pt x="11037" y="13966"/>
                </a:lnTo>
                <a:lnTo>
                  <a:pt x="11206" y="14023"/>
                </a:lnTo>
                <a:lnTo>
                  <a:pt x="11353" y="14093"/>
                </a:lnTo>
                <a:lnTo>
                  <a:pt x="11511" y="14178"/>
                </a:lnTo>
                <a:lnTo>
                  <a:pt x="11635" y="14263"/>
                </a:lnTo>
                <a:lnTo>
                  <a:pt x="11748" y="14376"/>
                </a:lnTo>
                <a:lnTo>
                  <a:pt x="11861" y="14475"/>
                </a:lnTo>
                <a:lnTo>
                  <a:pt x="11941" y="14616"/>
                </a:lnTo>
                <a:lnTo>
                  <a:pt x="12031" y="14758"/>
                </a:lnTo>
                <a:lnTo>
                  <a:pt x="12099" y="14885"/>
                </a:lnTo>
                <a:lnTo>
                  <a:pt x="12200" y="15210"/>
                </a:lnTo>
                <a:lnTo>
                  <a:pt x="12268" y="15507"/>
                </a:lnTo>
                <a:lnTo>
                  <a:pt x="12291" y="15832"/>
                </a:lnTo>
                <a:lnTo>
                  <a:pt x="12291" y="16157"/>
                </a:lnTo>
                <a:lnTo>
                  <a:pt x="12246" y="16482"/>
                </a:lnTo>
                <a:lnTo>
                  <a:pt x="12178" y="16807"/>
                </a:lnTo>
                <a:lnTo>
                  <a:pt x="12099" y="17090"/>
                </a:lnTo>
                <a:lnTo>
                  <a:pt x="12008" y="17330"/>
                </a:lnTo>
                <a:lnTo>
                  <a:pt x="11884" y="17542"/>
                </a:lnTo>
                <a:lnTo>
                  <a:pt x="11748" y="17712"/>
                </a:lnTo>
                <a:lnTo>
                  <a:pt x="11613" y="17839"/>
                </a:lnTo>
                <a:lnTo>
                  <a:pt x="11489" y="18037"/>
                </a:lnTo>
                <a:lnTo>
                  <a:pt x="11398" y="18221"/>
                </a:lnTo>
                <a:lnTo>
                  <a:pt x="11319" y="18447"/>
                </a:lnTo>
                <a:lnTo>
                  <a:pt x="11251" y="18659"/>
                </a:lnTo>
                <a:lnTo>
                  <a:pt x="11206" y="18900"/>
                </a:lnTo>
                <a:lnTo>
                  <a:pt x="11184" y="19154"/>
                </a:lnTo>
                <a:lnTo>
                  <a:pt x="11184" y="19423"/>
                </a:lnTo>
                <a:lnTo>
                  <a:pt x="11229" y="19663"/>
                </a:lnTo>
                <a:lnTo>
                  <a:pt x="11297" y="19903"/>
                </a:lnTo>
                <a:lnTo>
                  <a:pt x="11376" y="20158"/>
                </a:lnTo>
                <a:lnTo>
                  <a:pt x="11511" y="20398"/>
                </a:lnTo>
                <a:lnTo>
                  <a:pt x="11681" y="20610"/>
                </a:lnTo>
                <a:lnTo>
                  <a:pt x="11884" y="20808"/>
                </a:lnTo>
                <a:lnTo>
                  <a:pt x="12121" y="20992"/>
                </a:lnTo>
                <a:lnTo>
                  <a:pt x="12404" y="21161"/>
                </a:lnTo>
                <a:lnTo>
                  <a:pt x="12528" y="21190"/>
                </a:lnTo>
                <a:lnTo>
                  <a:pt x="12856" y="21274"/>
                </a:lnTo>
                <a:lnTo>
                  <a:pt x="13330" y="21373"/>
                </a:lnTo>
                <a:lnTo>
                  <a:pt x="13963" y="21486"/>
                </a:lnTo>
                <a:lnTo>
                  <a:pt x="14313" y="21543"/>
                </a:lnTo>
                <a:lnTo>
                  <a:pt x="14652" y="21571"/>
                </a:lnTo>
                <a:lnTo>
                  <a:pt x="15025" y="21600"/>
                </a:lnTo>
                <a:lnTo>
                  <a:pt x="15409" y="21600"/>
                </a:lnTo>
                <a:lnTo>
                  <a:pt x="15782" y="21600"/>
                </a:lnTo>
                <a:lnTo>
                  <a:pt x="16177" y="21571"/>
                </a:lnTo>
                <a:lnTo>
                  <a:pt x="16516" y="21486"/>
                </a:lnTo>
                <a:lnTo>
                  <a:pt x="16889" y="21402"/>
                </a:lnTo>
                <a:lnTo>
                  <a:pt x="16821" y="21190"/>
                </a:lnTo>
                <a:lnTo>
                  <a:pt x="16776" y="20935"/>
                </a:lnTo>
                <a:lnTo>
                  <a:pt x="16742" y="20667"/>
                </a:lnTo>
                <a:lnTo>
                  <a:pt x="16719" y="20370"/>
                </a:lnTo>
                <a:lnTo>
                  <a:pt x="16697" y="19719"/>
                </a:lnTo>
                <a:lnTo>
                  <a:pt x="16697" y="19013"/>
                </a:lnTo>
                <a:lnTo>
                  <a:pt x="16719" y="18306"/>
                </a:lnTo>
                <a:lnTo>
                  <a:pt x="16753" y="17599"/>
                </a:lnTo>
                <a:lnTo>
                  <a:pt x="16821" y="16949"/>
                </a:lnTo>
                <a:lnTo>
                  <a:pt x="16889" y="16383"/>
                </a:lnTo>
                <a:lnTo>
                  <a:pt x="16934" y="16129"/>
                </a:lnTo>
                <a:lnTo>
                  <a:pt x="17002" y="15945"/>
                </a:lnTo>
                <a:lnTo>
                  <a:pt x="17081" y="15790"/>
                </a:lnTo>
                <a:lnTo>
                  <a:pt x="17194" y="15648"/>
                </a:lnTo>
                <a:lnTo>
                  <a:pt x="17318" y="15563"/>
                </a:lnTo>
                <a:lnTo>
                  <a:pt x="17453" y="15507"/>
                </a:lnTo>
                <a:lnTo>
                  <a:pt x="17600" y="15450"/>
                </a:lnTo>
                <a:lnTo>
                  <a:pt x="17758" y="15450"/>
                </a:lnTo>
                <a:lnTo>
                  <a:pt x="17905" y="15479"/>
                </a:lnTo>
                <a:lnTo>
                  <a:pt x="18064" y="15535"/>
                </a:lnTo>
                <a:lnTo>
                  <a:pt x="18233" y="15620"/>
                </a:lnTo>
                <a:lnTo>
                  <a:pt x="18380" y="15733"/>
                </a:lnTo>
                <a:lnTo>
                  <a:pt x="18561" y="15832"/>
                </a:lnTo>
                <a:lnTo>
                  <a:pt x="18707" y="15973"/>
                </a:lnTo>
                <a:lnTo>
                  <a:pt x="18866" y="16129"/>
                </a:lnTo>
                <a:lnTo>
                  <a:pt x="18990" y="16327"/>
                </a:lnTo>
                <a:lnTo>
                  <a:pt x="19125" y="16482"/>
                </a:lnTo>
                <a:lnTo>
                  <a:pt x="19295" y="16624"/>
                </a:lnTo>
                <a:lnTo>
                  <a:pt x="19464" y="16737"/>
                </a:lnTo>
                <a:lnTo>
                  <a:pt x="19668" y="16807"/>
                </a:lnTo>
                <a:lnTo>
                  <a:pt x="19860" y="16836"/>
                </a:lnTo>
                <a:lnTo>
                  <a:pt x="20052" y="16864"/>
                </a:lnTo>
                <a:lnTo>
                  <a:pt x="20266" y="16836"/>
                </a:lnTo>
                <a:lnTo>
                  <a:pt x="20470" y="16793"/>
                </a:lnTo>
                <a:lnTo>
                  <a:pt x="20662" y="16708"/>
                </a:lnTo>
                <a:lnTo>
                  <a:pt x="20854" y="16567"/>
                </a:lnTo>
                <a:lnTo>
                  <a:pt x="21035" y="16412"/>
                </a:lnTo>
                <a:lnTo>
                  <a:pt x="21182" y="16214"/>
                </a:lnTo>
                <a:lnTo>
                  <a:pt x="21340" y="16002"/>
                </a:lnTo>
                <a:lnTo>
                  <a:pt x="21441" y="15733"/>
                </a:lnTo>
                <a:lnTo>
                  <a:pt x="21532" y="15436"/>
                </a:lnTo>
                <a:lnTo>
                  <a:pt x="21600" y="15083"/>
                </a:lnTo>
                <a:lnTo>
                  <a:pt x="21600" y="14885"/>
                </a:lnTo>
                <a:lnTo>
                  <a:pt x="21600" y="14729"/>
                </a:lnTo>
                <a:lnTo>
                  <a:pt x="21600" y="14531"/>
                </a:lnTo>
                <a:lnTo>
                  <a:pt x="21577" y="14376"/>
                </a:lnTo>
                <a:lnTo>
                  <a:pt x="21532" y="14206"/>
                </a:lnTo>
                <a:lnTo>
                  <a:pt x="21487" y="14051"/>
                </a:lnTo>
                <a:lnTo>
                  <a:pt x="21419" y="13909"/>
                </a:lnTo>
                <a:lnTo>
                  <a:pt x="21351" y="13768"/>
                </a:lnTo>
                <a:lnTo>
                  <a:pt x="21204" y="13500"/>
                </a:lnTo>
                <a:lnTo>
                  <a:pt x="21035" y="13287"/>
                </a:lnTo>
                <a:lnTo>
                  <a:pt x="20809" y="13090"/>
                </a:lnTo>
                <a:lnTo>
                  <a:pt x="20594" y="12962"/>
                </a:lnTo>
                <a:lnTo>
                  <a:pt x="20357" y="12821"/>
                </a:lnTo>
                <a:lnTo>
                  <a:pt x="20120" y="12764"/>
                </a:lnTo>
                <a:lnTo>
                  <a:pt x="19882" y="12708"/>
                </a:lnTo>
                <a:lnTo>
                  <a:pt x="19645" y="12736"/>
                </a:lnTo>
                <a:lnTo>
                  <a:pt x="19430" y="12793"/>
                </a:lnTo>
                <a:lnTo>
                  <a:pt x="19227" y="12906"/>
                </a:lnTo>
                <a:lnTo>
                  <a:pt x="19148" y="12962"/>
                </a:lnTo>
                <a:lnTo>
                  <a:pt x="19058" y="13047"/>
                </a:lnTo>
                <a:lnTo>
                  <a:pt x="18990" y="13146"/>
                </a:lnTo>
                <a:lnTo>
                  <a:pt x="18911" y="13259"/>
                </a:lnTo>
                <a:lnTo>
                  <a:pt x="18775" y="13471"/>
                </a:lnTo>
                <a:lnTo>
                  <a:pt x="18628" y="13641"/>
                </a:lnTo>
                <a:lnTo>
                  <a:pt x="18470" y="13740"/>
                </a:lnTo>
                <a:lnTo>
                  <a:pt x="18301" y="13825"/>
                </a:lnTo>
                <a:lnTo>
                  <a:pt x="18143" y="13853"/>
                </a:lnTo>
                <a:lnTo>
                  <a:pt x="17973" y="13881"/>
                </a:lnTo>
                <a:lnTo>
                  <a:pt x="17804" y="13853"/>
                </a:lnTo>
                <a:lnTo>
                  <a:pt x="17646" y="13796"/>
                </a:lnTo>
                <a:lnTo>
                  <a:pt x="17499" y="13726"/>
                </a:lnTo>
                <a:lnTo>
                  <a:pt x="17341" y="13641"/>
                </a:lnTo>
                <a:lnTo>
                  <a:pt x="17216" y="13528"/>
                </a:lnTo>
                <a:lnTo>
                  <a:pt x="17103" y="13386"/>
                </a:lnTo>
                <a:lnTo>
                  <a:pt x="17024" y="13259"/>
                </a:lnTo>
                <a:lnTo>
                  <a:pt x="16934" y="13118"/>
                </a:lnTo>
                <a:lnTo>
                  <a:pt x="16889" y="12991"/>
                </a:lnTo>
                <a:lnTo>
                  <a:pt x="16889" y="12849"/>
                </a:lnTo>
                <a:lnTo>
                  <a:pt x="16889" y="12383"/>
                </a:lnTo>
                <a:lnTo>
                  <a:pt x="16889" y="11662"/>
                </a:lnTo>
                <a:lnTo>
                  <a:pt x="16889" y="10701"/>
                </a:lnTo>
                <a:lnTo>
                  <a:pt x="16889" y="9640"/>
                </a:lnTo>
                <a:lnTo>
                  <a:pt x="16889" y="8566"/>
                </a:lnTo>
                <a:lnTo>
                  <a:pt x="16889" y="7478"/>
                </a:lnTo>
                <a:lnTo>
                  <a:pt x="16889" y="6502"/>
                </a:lnTo>
                <a:lnTo>
                  <a:pt x="16889" y="5739"/>
                </a:lnTo>
                <a:lnTo>
                  <a:pt x="16674" y="5894"/>
                </a:lnTo>
                <a:lnTo>
                  <a:pt x="16414" y="6036"/>
                </a:lnTo>
                <a:lnTo>
                  <a:pt x="16154" y="6177"/>
                </a:lnTo>
                <a:lnTo>
                  <a:pt x="15849" y="6248"/>
                </a:lnTo>
                <a:lnTo>
                  <a:pt x="15544" y="6304"/>
                </a:lnTo>
                <a:lnTo>
                  <a:pt x="15217" y="6332"/>
                </a:lnTo>
                <a:lnTo>
                  <a:pt x="14866" y="6361"/>
                </a:lnTo>
                <a:lnTo>
                  <a:pt x="14550" y="6361"/>
                </a:lnTo>
                <a:lnTo>
                  <a:pt x="14200" y="6332"/>
                </a:lnTo>
                <a:lnTo>
                  <a:pt x="13850" y="6276"/>
                </a:lnTo>
                <a:lnTo>
                  <a:pt x="13522" y="6219"/>
                </a:lnTo>
                <a:lnTo>
                  <a:pt x="13206" y="6149"/>
                </a:lnTo>
                <a:lnTo>
                  <a:pt x="12901" y="6064"/>
                </a:lnTo>
                <a:lnTo>
                  <a:pt x="12618" y="5951"/>
                </a:lnTo>
                <a:lnTo>
                  <a:pt x="12358" y="5838"/>
                </a:lnTo>
                <a:lnTo>
                  <a:pt x="12121" y="5739"/>
                </a:lnTo>
                <a:lnTo>
                  <a:pt x="11941" y="5626"/>
                </a:lnTo>
                <a:lnTo>
                  <a:pt x="11794" y="5513"/>
                </a:lnTo>
                <a:lnTo>
                  <a:pt x="11658" y="5414"/>
                </a:lnTo>
                <a:lnTo>
                  <a:pt x="11556" y="5301"/>
                </a:lnTo>
                <a:lnTo>
                  <a:pt x="11466" y="5187"/>
                </a:lnTo>
                <a:lnTo>
                  <a:pt x="11398" y="5089"/>
                </a:lnTo>
                <a:lnTo>
                  <a:pt x="11376" y="4947"/>
                </a:lnTo>
                <a:lnTo>
                  <a:pt x="11353" y="4834"/>
                </a:lnTo>
                <a:lnTo>
                  <a:pt x="11353" y="4707"/>
                </a:lnTo>
                <a:lnTo>
                  <a:pt x="11376" y="4565"/>
                </a:lnTo>
                <a:lnTo>
                  <a:pt x="11443" y="4410"/>
                </a:lnTo>
                <a:lnTo>
                  <a:pt x="11511" y="4240"/>
                </a:lnTo>
                <a:lnTo>
                  <a:pt x="11703" y="3887"/>
                </a:lnTo>
                <a:lnTo>
                  <a:pt x="11986" y="3505"/>
                </a:lnTo>
                <a:lnTo>
                  <a:pt x="12144" y="3265"/>
                </a:lnTo>
                <a:lnTo>
                  <a:pt x="12246" y="3025"/>
                </a:lnTo>
                <a:lnTo>
                  <a:pt x="12336" y="2756"/>
                </a:lnTo>
                <a:lnTo>
                  <a:pt x="12404" y="2445"/>
                </a:lnTo>
                <a:lnTo>
                  <a:pt x="12438" y="2176"/>
                </a:lnTo>
                <a:lnTo>
                  <a:pt x="12438" y="1880"/>
                </a:lnTo>
                <a:lnTo>
                  <a:pt x="12404" y="1583"/>
                </a:lnTo>
                <a:lnTo>
                  <a:pt x="12336" y="1314"/>
                </a:lnTo>
                <a:lnTo>
                  <a:pt x="12246" y="1046"/>
                </a:lnTo>
                <a:lnTo>
                  <a:pt x="12099" y="791"/>
                </a:lnTo>
                <a:lnTo>
                  <a:pt x="12008" y="692"/>
                </a:lnTo>
                <a:lnTo>
                  <a:pt x="11918" y="579"/>
                </a:lnTo>
                <a:lnTo>
                  <a:pt x="11816" y="466"/>
                </a:lnTo>
                <a:lnTo>
                  <a:pt x="11703" y="381"/>
                </a:lnTo>
                <a:lnTo>
                  <a:pt x="11579" y="310"/>
                </a:lnTo>
                <a:lnTo>
                  <a:pt x="11443" y="226"/>
                </a:lnTo>
                <a:lnTo>
                  <a:pt x="11297" y="169"/>
                </a:lnTo>
                <a:lnTo>
                  <a:pt x="11138" y="113"/>
                </a:lnTo>
                <a:lnTo>
                  <a:pt x="10969" y="56"/>
                </a:lnTo>
                <a:lnTo>
                  <a:pt x="10800" y="28"/>
                </a:lnTo>
                <a:lnTo>
                  <a:pt x="10619" y="28"/>
                </a:lnTo>
                <a:lnTo>
                  <a:pt x="10404" y="28"/>
                </a:lnTo>
                <a:lnTo>
                  <a:pt x="10257" y="28"/>
                </a:lnTo>
                <a:lnTo>
                  <a:pt x="10076" y="56"/>
                </a:lnTo>
                <a:lnTo>
                  <a:pt x="9952" y="84"/>
                </a:lnTo>
                <a:lnTo>
                  <a:pt x="9794" y="141"/>
                </a:lnTo>
                <a:lnTo>
                  <a:pt x="9692" y="226"/>
                </a:lnTo>
                <a:lnTo>
                  <a:pt x="9557" y="282"/>
                </a:lnTo>
                <a:lnTo>
                  <a:pt x="9455" y="381"/>
                </a:lnTo>
                <a:lnTo>
                  <a:pt x="9365" y="466"/>
                </a:lnTo>
                <a:lnTo>
                  <a:pt x="9274" y="579"/>
                </a:lnTo>
                <a:lnTo>
                  <a:pt x="9184" y="692"/>
                </a:lnTo>
                <a:lnTo>
                  <a:pt x="9128" y="791"/>
                </a:lnTo>
                <a:lnTo>
                  <a:pt x="9060" y="932"/>
                </a:lnTo>
                <a:lnTo>
                  <a:pt x="8969" y="1201"/>
                </a:lnTo>
                <a:lnTo>
                  <a:pt x="8913" y="1498"/>
                </a:lnTo>
                <a:lnTo>
                  <a:pt x="8890" y="1795"/>
                </a:lnTo>
                <a:lnTo>
                  <a:pt x="8890" y="2120"/>
                </a:lnTo>
                <a:lnTo>
                  <a:pt x="8913" y="2445"/>
                </a:lnTo>
                <a:lnTo>
                  <a:pt x="8969" y="2756"/>
                </a:lnTo>
                <a:lnTo>
                  <a:pt x="9060" y="3081"/>
                </a:lnTo>
                <a:lnTo>
                  <a:pt x="9173" y="3378"/>
                </a:lnTo>
                <a:lnTo>
                  <a:pt x="9297" y="3647"/>
                </a:lnTo>
                <a:lnTo>
                  <a:pt x="9466" y="3887"/>
                </a:lnTo>
                <a:lnTo>
                  <a:pt x="9579" y="4085"/>
                </a:lnTo>
                <a:lnTo>
                  <a:pt x="9670" y="4269"/>
                </a:lnTo>
                <a:lnTo>
                  <a:pt x="9726" y="4467"/>
                </a:lnTo>
                <a:lnTo>
                  <a:pt x="9771" y="4650"/>
                </a:lnTo>
                <a:lnTo>
                  <a:pt x="9771" y="4834"/>
                </a:lnTo>
                <a:lnTo>
                  <a:pt x="9749" y="5032"/>
                </a:lnTo>
                <a:lnTo>
                  <a:pt x="9715" y="5216"/>
                </a:lnTo>
                <a:lnTo>
                  <a:pt x="9625" y="5385"/>
                </a:lnTo>
                <a:lnTo>
                  <a:pt x="9534" y="5513"/>
                </a:lnTo>
                <a:lnTo>
                  <a:pt x="9410" y="5626"/>
                </a:lnTo>
                <a:lnTo>
                  <a:pt x="9229" y="5710"/>
                </a:lnTo>
                <a:lnTo>
                  <a:pt x="9060" y="5767"/>
                </a:lnTo>
                <a:lnTo>
                  <a:pt x="8845" y="5767"/>
                </a:lnTo>
                <a:lnTo>
                  <a:pt x="8585" y="5739"/>
                </a:lnTo>
                <a:lnTo>
                  <a:pt x="8325" y="5654"/>
                </a:lnTo>
                <a:lnTo>
                  <a:pt x="8020" y="5513"/>
                </a:lnTo>
                <a:lnTo>
                  <a:pt x="7840" y="5442"/>
                </a:lnTo>
                <a:lnTo>
                  <a:pt x="7648" y="5385"/>
                </a:lnTo>
                <a:lnTo>
                  <a:pt x="7433" y="5329"/>
                </a:lnTo>
                <a:lnTo>
                  <a:pt x="7241" y="5301"/>
                </a:lnTo>
                <a:lnTo>
                  <a:pt x="6755" y="5301"/>
                </a:lnTo>
                <a:lnTo>
                  <a:pt x="6281" y="5329"/>
                </a:lnTo>
                <a:lnTo>
                  <a:pt x="5784" y="5385"/>
                </a:lnTo>
                <a:lnTo>
                  <a:pt x="5264" y="5498"/>
                </a:lnTo>
                <a:lnTo>
                  <a:pt x="4744" y="5597"/>
                </a:lnTo>
                <a:lnTo>
                  <a:pt x="4247" y="5739"/>
                </a:lnTo>
                <a:lnTo>
                  <a:pt x="4202" y="5894"/>
                </a:lnTo>
                <a:lnTo>
                  <a:pt x="4202" y="6191"/>
                </a:lnTo>
                <a:lnTo>
                  <a:pt x="4202" y="6545"/>
                </a:lnTo>
                <a:lnTo>
                  <a:pt x="4225" y="6954"/>
                </a:lnTo>
                <a:lnTo>
                  <a:pt x="4315" y="7930"/>
                </a:lnTo>
                <a:lnTo>
                  <a:pt x="4394" y="9018"/>
                </a:lnTo>
                <a:lnTo>
                  <a:pt x="4439" y="9570"/>
                </a:lnTo>
                <a:lnTo>
                  <a:pt x="4462" y="10107"/>
                </a:lnTo>
                <a:lnTo>
                  <a:pt x="4484" y="10630"/>
                </a:lnTo>
                <a:lnTo>
                  <a:pt x="4507" y="11082"/>
                </a:lnTo>
                <a:lnTo>
                  <a:pt x="4484" y="11520"/>
                </a:lnTo>
                <a:lnTo>
                  <a:pt x="4439" y="11874"/>
                </a:lnTo>
                <a:lnTo>
                  <a:pt x="4394" y="12029"/>
                </a:lnTo>
                <a:lnTo>
                  <a:pt x="4349" y="12171"/>
                </a:lnTo>
                <a:lnTo>
                  <a:pt x="4315" y="12284"/>
                </a:lnTo>
                <a:lnTo>
                  <a:pt x="4247" y="12354"/>
                </a:lnTo>
                <a:close/>
              </a:path>
            </a:pathLst>
          </a:custGeom>
          <a:solidFill>
            <a:srgbClr val="FFCC99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33" name="Puzzle4"/>
          <p:cNvSpPr>
            <a:spLocks noEditPoints="1" noChangeArrowheads="1"/>
          </p:cNvSpPr>
          <p:nvPr/>
        </p:nvSpPr>
        <p:spPr bwMode="auto">
          <a:xfrm>
            <a:off x="3703691" y="4643269"/>
            <a:ext cx="974150" cy="1422845"/>
          </a:xfrm>
          <a:custGeom>
            <a:avLst/>
            <a:gdLst>
              <a:gd name="T0" fmla="*/ 8307 w 21600"/>
              <a:gd name="T1" fmla="*/ 11593 h 21600"/>
              <a:gd name="T2" fmla="*/ 453 w 21600"/>
              <a:gd name="T3" fmla="*/ 16938 h 21600"/>
              <a:gd name="T4" fmla="*/ 11500 w 21600"/>
              <a:gd name="T5" fmla="*/ 21600 h 21600"/>
              <a:gd name="T6" fmla="*/ 20920 w 21600"/>
              <a:gd name="T7" fmla="*/ 16751 h 21600"/>
              <a:gd name="T8" fmla="*/ 13972 w 21600"/>
              <a:gd name="T9" fmla="*/ 10888 h 21600"/>
              <a:gd name="T10" fmla="*/ 21033 w 21600"/>
              <a:gd name="T11" fmla="*/ 4716 h 21600"/>
              <a:gd name="T12" fmla="*/ 11102 w 21600"/>
              <a:gd name="T13" fmla="*/ 11 h 21600"/>
              <a:gd name="T14" fmla="*/ 453 w 21600"/>
              <a:gd name="T15" fmla="*/ 4716 h 21600"/>
              <a:gd name="T16" fmla="*/ 2076 w 21600"/>
              <a:gd name="T17" fmla="*/ 5664 h 21600"/>
              <a:gd name="T18" fmla="*/ 20203 w 21600"/>
              <a:gd name="T19" fmla="*/ 1598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3813" y="10590"/>
                </a:moveTo>
                <a:lnTo>
                  <a:pt x="3927" y="10513"/>
                </a:lnTo>
                <a:lnTo>
                  <a:pt x="4078" y="10425"/>
                </a:lnTo>
                <a:lnTo>
                  <a:pt x="4210" y="10359"/>
                </a:lnTo>
                <a:lnTo>
                  <a:pt x="4361" y="10315"/>
                </a:lnTo>
                <a:lnTo>
                  <a:pt x="4682" y="10237"/>
                </a:lnTo>
                <a:lnTo>
                  <a:pt x="5041" y="10193"/>
                </a:lnTo>
                <a:lnTo>
                  <a:pt x="5456" y="10171"/>
                </a:lnTo>
                <a:lnTo>
                  <a:pt x="5853" y="10193"/>
                </a:lnTo>
                <a:lnTo>
                  <a:pt x="6249" y="10260"/>
                </a:lnTo>
                <a:lnTo>
                  <a:pt x="6646" y="10337"/>
                </a:lnTo>
                <a:lnTo>
                  <a:pt x="7004" y="10469"/>
                </a:lnTo>
                <a:lnTo>
                  <a:pt x="7363" y="10612"/>
                </a:lnTo>
                <a:lnTo>
                  <a:pt x="7665" y="10788"/>
                </a:lnTo>
                <a:lnTo>
                  <a:pt x="7911" y="10998"/>
                </a:lnTo>
                <a:lnTo>
                  <a:pt x="8024" y="11097"/>
                </a:lnTo>
                <a:lnTo>
                  <a:pt x="8137" y="11207"/>
                </a:lnTo>
                <a:lnTo>
                  <a:pt x="8194" y="11340"/>
                </a:lnTo>
                <a:lnTo>
                  <a:pt x="8269" y="11461"/>
                </a:lnTo>
                <a:lnTo>
                  <a:pt x="8307" y="11593"/>
                </a:lnTo>
                <a:lnTo>
                  <a:pt x="8307" y="11714"/>
                </a:lnTo>
                <a:lnTo>
                  <a:pt x="8307" y="11868"/>
                </a:lnTo>
                <a:lnTo>
                  <a:pt x="8307" y="12012"/>
                </a:lnTo>
                <a:lnTo>
                  <a:pt x="8194" y="12265"/>
                </a:lnTo>
                <a:lnTo>
                  <a:pt x="8062" y="12519"/>
                </a:lnTo>
                <a:lnTo>
                  <a:pt x="7873" y="12706"/>
                </a:lnTo>
                <a:lnTo>
                  <a:pt x="7627" y="12904"/>
                </a:lnTo>
                <a:lnTo>
                  <a:pt x="7363" y="13048"/>
                </a:lnTo>
                <a:lnTo>
                  <a:pt x="7080" y="13180"/>
                </a:lnTo>
                <a:lnTo>
                  <a:pt x="6759" y="13257"/>
                </a:lnTo>
                <a:lnTo>
                  <a:pt x="6419" y="13345"/>
                </a:lnTo>
                <a:lnTo>
                  <a:pt x="6098" y="13389"/>
                </a:lnTo>
                <a:lnTo>
                  <a:pt x="5739" y="13389"/>
                </a:lnTo>
                <a:lnTo>
                  <a:pt x="5418" y="13389"/>
                </a:lnTo>
                <a:lnTo>
                  <a:pt x="5079" y="13345"/>
                </a:lnTo>
                <a:lnTo>
                  <a:pt x="4758" y="13301"/>
                </a:lnTo>
                <a:lnTo>
                  <a:pt x="4474" y="13213"/>
                </a:lnTo>
                <a:lnTo>
                  <a:pt x="4172" y="13114"/>
                </a:lnTo>
                <a:lnTo>
                  <a:pt x="3965" y="12982"/>
                </a:lnTo>
                <a:lnTo>
                  <a:pt x="3738" y="12838"/>
                </a:lnTo>
                <a:lnTo>
                  <a:pt x="3493" y="12706"/>
                </a:lnTo>
                <a:lnTo>
                  <a:pt x="3228" y="12607"/>
                </a:lnTo>
                <a:lnTo>
                  <a:pt x="2945" y="12519"/>
                </a:lnTo>
                <a:lnTo>
                  <a:pt x="2700" y="12431"/>
                </a:lnTo>
                <a:lnTo>
                  <a:pt x="2397" y="12375"/>
                </a:lnTo>
                <a:lnTo>
                  <a:pt x="2152" y="12331"/>
                </a:lnTo>
                <a:lnTo>
                  <a:pt x="1888" y="12309"/>
                </a:lnTo>
                <a:lnTo>
                  <a:pt x="1642" y="12309"/>
                </a:lnTo>
                <a:lnTo>
                  <a:pt x="1397" y="12331"/>
                </a:lnTo>
                <a:lnTo>
                  <a:pt x="1170" y="12397"/>
                </a:lnTo>
                <a:lnTo>
                  <a:pt x="962" y="12453"/>
                </a:lnTo>
                <a:lnTo>
                  <a:pt x="774" y="12563"/>
                </a:lnTo>
                <a:lnTo>
                  <a:pt x="623" y="12684"/>
                </a:lnTo>
                <a:lnTo>
                  <a:pt x="528" y="12838"/>
                </a:lnTo>
                <a:lnTo>
                  <a:pt x="453" y="13026"/>
                </a:lnTo>
                <a:lnTo>
                  <a:pt x="339" y="13477"/>
                </a:lnTo>
                <a:lnTo>
                  <a:pt x="226" y="13984"/>
                </a:lnTo>
                <a:lnTo>
                  <a:pt x="151" y="14535"/>
                </a:lnTo>
                <a:lnTo>
                  <a:pt x="113" y="15075"/>
                </a:lnTo>
                <a:lnTo>
                  <a:pt x="113" y="15626"/>
                </a:lnTo>
                <a:lnTo>
                  <a:pt x="151" y="16133"/>
                </a:lnTo>
                <a:lnTo>
                  <a:pt x="188" y="16376"/>
                </a:lnTo>
                <a:lnTo>
                  <a:pt x="264" y="16585"/>
                </a:lnTo>
                <a:lnTo>
                  <a:pt x="339" y="16773"/>
                </a:lnTo>
                <a:lnTo>
                  <a:pt x="453" y="16938"/>
                </a:lnTo>
                <a:lnTo>
                  <a:pt x="1095" y="16883"/>
                </a:lnTo>
                <a:lnTo>
                  <a:pt x="1963" y="16795"/>
                </a:lnTo>
                <a:lnTo>
                  <a:pt x="2945" y="16751"/>
                </a:lnTo>
                <a:lnTo>
                  <a:pt x="3965" y="16706"/>
                </a:lnTo>
                <a:lnTo>
                  <a:pt x="5022" y="16684"/>
                </a:lnTo>
                <a:lnTo>
                  <a:pt x="5947" y="16684"/>
                </a:lnTo>
                <a:lnTo>
                  <a:pt x="6759" y="16706"/>
                </a:lnTo>
                <a:lnTo>
                  <a:pt x="7363" y="16751"/>
                </a:lnTo>
                <a:lnTo>
                  <a:pt x="7948" y="16839"/>
                </a:lnTo>
                <a:lnTo>
                  <a:pt x="8458" y="16916"/>
                </a:lnTo>
                <a:lnTo>
                  <a:pt x="8893" y="17026"/>
                </a:lnTo>
                <a:lnTo>
                  <a:pt x="9289" y="17158"/>
                </a:lnTo>
                <a:lnTo>
                  <a:pt x="9572" y="17280"/>
                </a:lnTo>
                <a:lnTo>
                  <a:pt x="9799" y="17412"/>
                </a:lnTo>
                <a:lnTo>
                  <a:pt x="9969" y="17555"/>
                </a:lnTo>
                <a:lnTo>
                  <a:pt x="10120" y="17687"/>
                </a:lnTo>
                <a:lnTo>
                  <a:pt x="10158" y="17831"/>
                </a:lnTo>
                <a:lnTo>
                  <a:pt x="10195" y="17974"/>
                </a:lnTo>
                <a:lnTo>
                  <a:pt x="10158" y="18128"/>
                </a:lnTo>
                <a:lnTo>
                  <a:pt x="10082" y="18271"/>
                </a:lnTo>
                <a:lnTo>
                  <a:pt x="9969" y="18426"/>
                </a:lnTo>
                <a:lnTo>
                  <a:pt x="9837" y="18569"/>
                </a:lnTo>
                <a:lnTo>
                  <a:pt x="9648" y="18701"/>
                </a:lnTo>
                <a:lnTo>
                  <a:pt x="9440" y="18822"/>
                </a:lnTo>
                <a:lnTo>
                  <a:pt x="9213" y="18999"/>
                </a:lnTo>
                <a:lnTo>
                  <a:pt x="9044" y="19186"/>
                </a:lnTo>
                <a:lnTo>
                  <a:pt x="8893" y="19395"/>
                </a:lnTo>
                <a:lnTo>
                  <a:pt x="8817" y="19627"/>
                </a:lnTo>
                <a:lnTo>
                  <a:pt x="8779" y="19858"/>
                </a:lnTo>
                <a:lnTo>
                  <a:pt x="8779" y="20112"/>
                </a:lnTo>
                <a:lnTo>
                  <a:pt x="8855" y="20354"/>
                </a:lnTo>
                <a:lnTo>
                  <a:pt x="8968" y="20586"/>
                </a:lnTo>
                <a:lnTo>
                  <a:pt x="9138" y="20817"/>
                </a:lnTo>
                <a:lnTo>
                  <a:pt x="9365" y="21026"/>
                </a:lnTo>
                <a:lnTo>
                  <a:pt x="9610" y="21192"/>
                </a:lnTo>
                <a:lnTo>
                  <a:pt x="9950" y="21368"/>
                </a:lnTo>
                <a:lnTo>
                  <a:pt x="10120" y="21445"/>
                </a:lnTo>
                <a:lnTo>
                  <a:pt x="10346" y="21511"/>
                </a:lnTo>
                <a:lnTo>
                  <a:pt x="10516" y="21555"/>
                </a:lnTo>
                <a:lnTo>
                  <a:pt x="10743" y="21600"/>
                </a:lnTo>
                <a:lnTo>
                  <a:pt x="10988" y="21644"/>
                </a:lnTo>
                <a:lnTo>
                  <a:pt x="11215" y="21666"/>
                </a:lnTo>
                <a:lnTo>
                  <a:pt x="11498" y="21666"/>
                </a:lnTo>
                <a:lnTo>
                  <a:pt x="11762" y="21666"/>
                </a:lnTo>
                <a:lnTo>
                  <a:pt x="12253" y="21644"/>
                </a:lnTo>
                <a:lnTo>
                  <a:pt x="12763" y="21577"/>
                </a:lnTo>
                <a:lnTo>
                  <a:pt x="13197" y="21467"/>
                </a:lnTo>
                <a:lnTo>
                  <a:pt x="13556" y="21346"/>
                </a:lnTo>
                <a:lnTo>
                  <a:pt x="13896" y="21192"/>
                </a:lnTo>
                <a:lnTo>
                  <a:pt x="14179" y="21026"/>
                </a:lnTo>
                <a:lnTo>
                  <a:pt x="14444" y="20839"/>
                </a:lnTo>
                <a:lnTo>
                  <a:pt x="14576" y="20641"/>
                </a:lnTo>
                <a:lnTo>
                  <a:pt x="14727" y="20431"/>
                </a:lnTo>
                <a:lnTo>
                  <a:pt x="14765" y="20200"/>
                </a:lnTo>
                <a:lnTo>
                  <a:pt x="14802" y="19991"/>
                </a:lnTo>
                <a:lnTo>
                  <a:pt x="14727" y="19759"/>
                </a:lnTo>
                <a:lnTo>
                  <a:pt x="14613" y="19550"/>
                </a:lnTo>
                <a:lnTo>
                  <a:pt x="14444" y="19307"/>
                </a:lnTo>
                <a:lnTo>
                  <a:pt x="14217" y="19098"/>
                </a:lnTo>
                <a:lnTo>
                  <a:pt x="13934" y="18911"/>
                </a:lnTo>
                <a:lnTo>
                  <a:pt x="13669" y="18745"/>
                </a:lnTo>
                <a:lnTo>
                  <a:pt x="13462" y="18547"/>
                </a:lnTo>
                <a:lnTo>
                  <a:pt x="13311" y="18337"/>
                </a:lnTo>
                <a:lnTo>
                  <a:pt x="13197" y="18150"/>
                </a:lnTo>
                <a:lnTo>
                  <a:pt x="13122" y="17941"/>
                </a:lnTo>
                <a:lnTo>
                  <a:pt x="13122" y="17720"/>
                </a:lnTo>
                <a:lnTo>
                  <a:pt x="13122" y="17533"/>
                </a:lnTo>
                <a:lnTo>
                  <a:pt x="13197" y="17346"/>
                </a:lnTo>
                <a:lnTo>
                  <a:pt x="13273" y="17158"/>
                </a:lnTo>
                <a:lnTo>
                  <a:pt x="13386" y="16982"/>
                </a:lnTo>
                <a:lnTo>
                  <a:pt x="13537" y="16839"/>
                </a:lnTo>
                <a:lnTo>
                  <a:pt x="13707" y="16706"/>
                </a:lnTo>
                <a:lnTo>
                  <a:pt x="13896" y="16607"/>
                </a:lnTo>
                <a:lnTo>
                  <a:pt x="14104" y="16519"/>
                </a:lnTo>
                <a:lnTo>
                  <a:pt x="14330" y="16453"/>
                </a:lnTo>
                <a:lnTo>
                  <a:pt x="14538" y="16431"/>
                </a:lnTo>
                <a:lnTo>
                  <a:pt x="14897" y="16453"/>
                </a:lnTo>
                <a:lnTo>
                  <a:pt x="15406" y="16497"/>
                </a:lnTo>
                <a:lnTo>
                  <a:pt x="16105" y="16541"/>
                </a:lnTo>
                <a:lnTo>
                  <a:pt x="16898" y="16607"/>
                </a:lnTo>
                <a:lnTo>
                  <a:pt x="17804" y="16651"/>
                </a:lnTo>
                <a:lnTo>
                  <a:pt x="18786" y="16684"/>
                </a:lnTo>
                <a:lnTo>
                  <a:pt x="19844" y="16728"/>
                </a:lnTo>
                <a:lnTo>
                  <a:pt x="20920" y="16751"/>
                </a:lnTo>
                <a:lnTo>
                  <a:pt x="21109" y="16497"/>
                </a:lnTo>
                <a:lnTo>
                  <a:pt x="21241" y="16222"/>
                </a:lnTo>
                <a:lnTo>
                  <a:pt x="21392" y="15946"/>
                </a:lnTo>
                <a:lnTo>
                  <a:pt x="21467" y="15648"/>
                </a:lnTo>
                <a:lnTo>
                  <a:pt x="21543" y="15351"/>
                </a:lnTo>
                <a:lnTo>
                  <a:pt x="21618" y="15042"/>
                </a:lnTo>
                <a:lnTo>
                  <a:pt x="21618" y="14745"/>
                </a:lnTo>
                <a:lnTo>
                  <a:pt x="21618" y="14447"/>
                </a:lnTo>
                <a:lnTo>
                  <a:pt x="21618" y="14150"/>
                </a:lnTo>
                <a:lnTo>
                  <a:pt x="21581" y="13852"/>
                </a:lnTo>
                <a:lnTo>
                  <a:pt x="21505" y="13577"/>
                </a:lnTo>
                <a:lnTo>
                  <a:pt x="21430" y="13301"/>
                </a:lnTo>
                <a:lnTo>
                  <a:pt x="21354" y="13048"/>
                </a:lnTo>
                <a:lnTo>
                  <a:pt x="21241" y="12816"/>
                </a:lnTo>
                <a:lnTo>
                  <a:pt x="21146" y="12607"/>
                </a:lnTo>
                <a:lnTo>
                  <a:pt x="21033" y="12431"/>
                </a:lnTo>
                <a:lnTo>
                  <a:pt x="20920" y="12265"/>
                </a:lnTo>
                <a:lnTo>
                  <a:pt x="20769" y="12144"/>
                </a:lnTo>
                <a:lnTo>
                  <a:pt x="20637" y="12034"/>
                </a:lnTo>
                <a:lnTo>
                  <a:pt x="20486" y="11946"/>
                </a:lnTo>
                <a:lnTo>
                  <a:pt x="20297" y="11891"/>
                </a:lnTo>
                <a:lnTo>
                  <a:pt x="20165" y="11846"/>
                </a:lnTo>
                <a:lnTo>
                  <a:pt x="19976" y="11824"/>
                </a:lnTo>
                <a:lnTo>
                  <a:pt x="19806" y="11802"/>
                </a:lnTo>
                <a:lnTo>
                  <a:pt x="19390" y="11824"/>
                </a:lnTo>
                <a:lnTo>
                  <a:pt x="18956" y="11891"/>
                </a:lnTo>
                <a:lnTo>
                  <a:pt x="18503" y="11968"/>
                </a:lnTo>
                <a:lnTo>
                  <a:pt x="17993" y="12078"/>
                </a:lnTo>
                <a:lnTo>
                  <a:pt x="17653" y="12144"/>
                </a:lnTo>
                <a:lnTo>
                  <a:pt x="17332" y="12199"/>
                </a:lnTo>
                <a:lnTo>
                  <a:pt x="17049" y="12221"/>
                </a:lnTo>
                <a:lnTo>
                  <a:pt x="16747" y="12243"/>
                </a:lnTo>
                <a:lnTo>
                  <a:pt x="16464" y="12243"/>
                </a:lnTo>
                <a:lnTo>
                  <a:pt x="16218" y="12243"/>
                </a:lnTo>
                <a:lnTo>
                  <a:pt x="15992" y="12221"/>
                </a:lnTo>
                <a:lnTo>
                  <a:pt x="15746" y="12199"/>
                </a:lnTo>
                <a:lnTo>
                  <a:pt x="15520" y="12155"/>
                </a:lnTo>
                <a:lnTo>
                  <a:pt x="15350" y="12122"/>
                </a:lnTo>
                <a:lnTo>
                  <a:pt x="15161" y="12056"/>
                </a:lnTo>
                <a:lnTo>
                  <a:pt x="14972" y="11990"/>
                </a:lnTo>
                <a:lnTo>
                  <a:pt x="14689" y="11846"/>
                </a:lnTo>
                <a:lnTo>
                  <a:pt x="14444" y="11670"/>
                </a:lnTo>
                <a:lnTo>
                  <a:pt x="14255" y="11483"/>
                </a:lnTo>
                <a:lnTo>
                  <a:pt x="14104" y="11295"/>
                </a:lnTo>
                <a:lnTo>
                  <a:pt x="14028" y="11086"/>
                </a:lnTo>
                <a:lnTo>
                  <a:pt x="13972" y="10888"/>
                </a:lnTo>
                <a:lnTo>
                  <a:pt x="13972" y="10700"/>
                </a:lnTo>
                <a:lnTo>
                  <a:pt x="14009" y="10513"/>
                </a:lnTo>
                <a:lnTo>
                  <a:pt x="14066" y="10359"/>
                </a:lnTo>
                <a:lnTo>
                  <a:pt x="14179" y="10215"/>
                </a:lnTo>
                <a:lnTo>
                  <a:pt x="14406" y="10006"/>
                </a:lnTo>
                <a:lnTo>
                  <a:pt x="14651" y="9830"/>
                </a:lnTo>
                <a:lnTo>
                  <a:pt x="14878" y="9686"/>
                </a:lnTo>
                <a:lnTo>
                  <a:pt x="15123" y="9554"/>
                </a:lnTo>
                <a:lnTo>
                  <a:pt x="15350" y="9477"/>
                </a:lnTo>
                <a:lnTo>
                  <a:pt x="15558" y="9411"/>
                </a:lnTo>
                <a:lnTo>
                  <a:pt x="15803" y="9345"/>
                </a:lnTo>
                <a:lnTo>
                  <a:pt x="16030" y="9323"/>
                </a:lnTo>
                <a:lnTo>
                  <a:pt x="16256" y="9301"/>
                </a:lnTo>
                <a:lnTo>
                  <a:pt x="16464" y="9323"/>
                </a:lnTo>
                <a:lnTo>
                  <a:pt x="16690" y="9345"/>
                </a:lnTo>
                <a:lnTo>
                  <a:pt x="16898" y="9367"/>
                </a:lnTo>
                <a:lnTo>
                  <a:pt x="17332" y="9477"/>
                </a:lnTo>
                <a:lnTo>
                  <a:pt x="17767" y="9598"/>
                </a:lnTo>
                <a:lnTo>
                  <a:pt x="18163" y="9731"/>
                </a:lnTo>
                <a:lnTo>
                  <a:pt x="18597" y="9874"/>
                </a:lnTo>
                <a:lnTo>
                  <a:pt x="18994" y="10006"/>
                </a:lnTo>
                <a:lnTo>
                  <a:pt x="19428" y="10083"/>
                </a:lnTo>
                <a:lnTo>
                  <a:pt x="19617" y="10127"/>
                </a:lnTo>
                <a:lnTo>
                  <a:pt x="19844" y="10149"/>
                </a:lnTo>
                <a:lnTo>
                  <a:pt x="20013" y="10149"/>
                </a:lnTo>
                <a:lnTo>
                  <a:pt x="20240" y="10127"/>
                </a:lnTo>
                <a:lnTo>
                  <a:pt x="20410" y="10105"/>
                </a:lnTo>
                <a:lnTo>
                  <a:pt x="20637" y="10061"/>
                </a:lnTo>
                <a:lnTo>
                  <a:pt x="20844" y="9984"/>
                </a:lnTo>
                <a:lnTo>
                  <a:pt x="21033" y="9896"/>
                </a:lnTo>
                <a:lnTo>
                  <a:pt x="21146" y="9830"/>
                </a:lnTo>
                <a:lnTo>
                  <a:pt x="21203" y="9753"/>
                </a:lnTo>
                <a:lnTo>
                  <a:pt x="21279" y="9642"/>
                </a:lnTo>
                <a:lnTo>
                  <a:pt x="21354" y="9521"/>
                </a:lnTo>
                <a:lnTo>
                  <a:pt x="21430" y="9246"/>
                </a:lnTo>
                <a:lnTo>
                  <a:pt x="21430" y="8904"/>
                </a:lnTo>
                <a:lnTo>
                  <a:pt x="21430" y="8540"/>
                </a:lnTo>
                <a:lnTo>
                  <a:pt x="21392" y="8144"/>
                </a:lnTo>
                <a:lnTo>
                  <a:pt x="21354" y="7714"/>
                </a:lnTo>
                <a:lnTo>
                  <a:pt x="21279" y="7295"/>
                </a:lnTo>
                <a:lnTo>
                  <a:pt x="21146" y="6446"/>
                </a:lnTo>
                <a:lnTo>
                  <a:pt x="20995" y="5686"/>
                </a:lnTo>
                <a:lnTo>
                  <a:pt x="20958" y="5366"/>
                </a:lnTo>
                <a:lnTo>
                  <a:pt x="20958" y="5091"/>
                </a:lnTo>
                <a:lnTo>
                  <a:pt x="20958" y="4860"/>
                </a:lnTo>
                <a:lnTo>
                  <a:pt x="21033" y="4716"/>
                </a:lnTo>
                <a:lnTo>
                  <a:pt x="20637" y="4860"/>
                </a:lnTo>
                <a:lnTo>
                  <a:pt x="20127" y="4992"/>
                </a:lnTo>
                <a:lnTo>
                  <a:pt x="19617" y="5069"/>
                </a:lnTo>
                <a:lnTo>
                  <a:pt x="19032" y="5157"/>
                </a:lnTo>
                <a:lnTo>
                  <a:pt x="18465" y="5201"/>
                </a:lnTo>
                <a:lnTo>
                  <a:pt x="17842" y="5245"/>
                </a:lnTo>
                <a:lnTo>
                  <a:pt x="17219" y="5267"/>
                </a:lnTo>
                <a:lnTo>
                  <a:pt x="16615" y="5267"/>
                </a:lnTo>
                <a:lnTo>
                  <a:pt x="15992" y="5245"/>
                </a:lnTo>
                <a:lnTo>
                  <a:pt x="15369" y="5201"/>
                </a:lnTo>
                <a:lnTo>
                  <a:pt x="14840" y="5157"/>
                </a:lnTo>
                <a:lnTo>
                  <a:pt x="14293" y="5091"/>
                </a:lnTo>
                <a:lnTo>
                  <a:pt x="13783" y="5014"/>
                </a:lnTo>
                <a:lnTo>
                  <a:pt x="13386" y="4926"/>
                </a:lnTo>
                <a:lnTo>
                  <a:pt x="13027" y="4815"/>
                </a:lnTo>
                <a:lnTo>
                  <a:pt x="12725" y="4716"/>
                </a:lnTo>
                <a:lnTo>
                  <a:pt x="12480" y="4606"/>
                </a:lnTo>
                <a:lnTo>
                  <a:pt x="12291" y="4496"/>
                </a:lnTo>
                <a:lnTo>
                  <a:pt x="12197" y="4397"/>
                </a:lnTo>
                <a:lnTo>
                  <a:pt x="12083" y="4286"/>
                </a:lnTo>
                <a:lnTo>
                  <a:pt x="12046" y="4187"/>
                </a:lnTo>
                <a:lnTo>
                  <a:pt x="12008" y="4077"/>
                </a:lnTo>
                <a:lnTo>
                  <a:pt x="12046" y="3967"/>
                </a:lnTo>
                <a:lnTo>
                  <a:pt x="12121" y="3868"/>
                </a:lnTo>
                <a:lnTo>
                  <a:pt x="12197" y="3735"/>
                </a:lnTo>
                <a:lnTo>
                  <a:pt x="12291" y="3614"/>
                </a:lnTo>
                <a:lnTo>
                  <a:pt x="12442" y="3482"/>
                </a:lnTo>
                <a:lnTo>
                  <a:pt x="12631" y="3361"/>
                </a:lnTo>
                <a:lnTo>
                  <a:pt x="13065" y="3085"/>
                </a:lnTo>
                <a:lnTo>
                  <a:pt x="13537" y="2766"/>
                </a:lnTo>
                <a:lnTo>
                  <a:pt x="13783" y="2578"/>
                </a:lnTo>
                <a:lnTo>
                  <a:pt x="13934" y="2380"/>
                </a:lnTo>
                <a:lnTo>
                  <a:pt x="14028" y="2171"/>
                </a:lnTo>
                <a:lnTo>
                  <a:pt x="14104" y="1961"/>
                </a:lnTo>
                <a:lnTo>
                  <a:pt x="14104" y="1730"/>
                </a:lnTo>
                <a:lnTo>
                  <a:pt x="14066" y="1498"/>
                </a:lnTo>
                <a:lnTo>
                  <a:pt x="13972" y="1267"/>
                </a:lnTo>
                <a:lnTo>
                  <a:pt x="13820" y="1057"/>
                </a:lnTo>
                <a:lnTo>
                  <a:pt x="13594" y="837"/>
                </a:lnTo>
                <a:lnTo>
                  <a:pt x="13386" y="628"/>
                </a:lnTo>
                <a:lnTo>
                  <a:pt x="13103" y="462"/>
                </a:lnTo>
                <a:lnTo>
                  <a:pt x="12763" y="308"/>
                </a:lnTo>
                <a:lnTo>
                  <a:pt x="12404" y="187"/>
                </a:lnTo>
                <a:lnTo>
                  <a:pt x="12008" y="77"/>
                </a:lnTo>
                <a:lnTo>
                  <a:pt x="11574" y="33"/>
                </a:lnTo>
                <a:lnTo>
                  <a:pt x="11102" y="11"/>
                </a:lnTo>
                <a:lnTo>
                  <a:pt x="10667" y="11"/>
                </a:lnTo>
                <a:lnTo>
                  <a:pt x="10233" y="77"/>
                </a:lnTo>
                <a:lnTo>
                  <a:pt x="9837" y="187"/>
                </a:lnTo>
                <a:lnTo>
                  <a:pt x="9440" y="286"/>
                </a:lnTo>
                <a:lnTo>
                  <a:pt x="9062" y="462"/>
                </a:lnTo>
                <a:lnTo>
                  <a:pt x="8741" y="628"/>
                </a:lnTo>
                <a:lnTo>
                  <a:pt x="8458" y="815"/>
                </a:lnTo>
                <a:lnTo>
                  <a:pt x="8232" y="1035"/>
                </a:lnTo>
                <a:lnTo>
                  <a:pt x="8062" y="1245"/>
                </a:lnTo>
                <a:lnTo>
                  <a:pt x="7911" y="1476"/>
                </a:lnTo>
                <a:lnTo>
                  <a:pt x="7835" y="1708"/>
                </a:lnTo>
                <a:lnTo>
                  <a:pt x="7797" y="1961"/>
                </a:lnTo>
                <a:lnTo>
                  <a:pt x="7835" y="2193"/>
                </a:lnTo>
                <a:lnTo>
                  <a:pt x="7948" y="2402"/>
                </a:lnTo>
                <a:lnTo>
                  <a:pt x="8062" y="2534"/>
                </a:lnTo>
                <a:lnTo>
                  <a:pt x="8175" y="2644"/>
                </a:lnTo>
                <a:lnTo>
                  <a:pt x="8269" y="2744"/>
                </a:lnTo>
                <a:lnTo>
                  <a:pt x="8420" y="2832"/>
                </a:lnTo>
                <a:lnTo>
                  <a:pt x="8704" y="3019"/>
                </a:lnTo>
                <a:lnTo>
                  <a:pt x="8968" y="3206"/>
                </a:lnTo>
                <a:lnTo>
                  <a:pt x="9138" y="3405"/>
                </a:lnTo>
                <a:lnTo>
                  <a:pt x="9327" y="3570"/>
                </a:lnTo>
                <a:lnTo>
                  <a:pt x="9440" y="3735"/>
                </a:lnTo>
                <a:lnTo>
                  <a:pt x="9516" y="3890"/>
                </a:lnTo>
                <a:lnTo>
                  <a:pt x="9534" y="4033"/>
                </a:lnTo>
                <a:lnTo>
                  <a:pt x="9534" y="4165"/>
                </a:lnTo>
                <a:lnTo>
                  <a:pt x="9516" y="4286"/>
                </a:lnTo>
                <a:lnTo>
                  <a:pt x="9440" y="4397"/>
                </a:lnTo>
                <a:lnTo>
                  <a:pt x="9327" y="4496"/>
                </a:lnTo>
                <a:lnTo>
                  <a:pt x="9176" y="4562"/>
                </a:lnTo>
                <a:lnTo>
                  <a:pt x="9006" y="4628"/>
                </a:lnTo>
                <a:lnTo>
                  <a:pt x="8779" y="4694"/>
                </a:lnTo>
                <a:lnTo>
                  <a:pt x="8534" y="4716"/>
                </a:lnTo>
                <a:lnTo>
                  <a:pt x="8232" y="4716"/>
                </a:lnTo>
                <a:lnTo>
                  <a:pt x="7118" y="4738"/>
                </a:lnTo>
                <a:lnTo>
                  <a:pt x="5947" y="4771"/>
                </a:lnTo>
                <a:lnTo>
                  <a:pt x="4795" y="4815"/>
                </a:lnTo>
                <a:lnTo>
                  <a:pt x="3681" y="4860"/>
                </a:lnTo>
                <a:lnTo>
                  <a:pt x="2662" y="4882"/>
                </a:lnTo>
                <a:lnTo>
                  <a:pt x="1755" y="4882"/>
                </a:lnTo>
                <a:lnTo>
                  <a:pt x="1359" y="4860"/>
                </a:lnTo>
                <a:lnTo>
                  <a:pt x="981" y="4837"/>
                </a:lnTo>
                <a:lnTo>
                  <a:pt x="698" y="4771"/>
                </a:lnTo>
                <a:lnTo>
                  <a:pt x="453" y="4716"/>
                </a:lnTo>
                <a:lnTo>
                  <a:pt x="453" y="5322"/>
                </a:lnTo>
                <a:lnTo>
                  <a:pt x="453" y="6083"/>
                </a:lnTo>
                <a:lnTo>
                  <a:pt x="453" y="6909"/>
                </a:lnTo>
                <a:lnTo>
                  <a:pt x="453" y="7780"/>
                </a:lnTo>
                <a:lnTo>
                  <a:pt x="453" y="8606"/>
                </a:lnTo>
                <a:lnTo>
                  <a:pt x="453" y="9345"/>
                </a:lnTo>
                <a:lnTo>
                  <a:pt x="453" y="9918"/>
                </a:lnTo>
                <a:lnTo>
                  <a:pt x="453" y="10282"/>
                </a:lnTo>
                <a:lnTo>
                  <a:pt x="490" y="10381"/>
                </a:lnTo>
                <a:lnTo>
                  <a:pt x="547" y="10491"/>
                </a:lnTo>
                <a:lnTo>
                  <a:pt x="660" y="10590"/>
                </a:lnTo>
                <a:lnTo>
                  <a:pt x="811" y="10700"/>
                </a:lnTo>
                <a:lnTo>
                  <a:pt x="981" y="10811"/>
                </a:lnTo>
                <a:lnTo>
                  <a:pt x="1208" y="10888"/>
                </a:lnTo>
                <a:lnTo>
                  <a:pt x="1453" y="10954"/>
                </a:lnTo>
                <a:lnTo>
                  <a:pt x="1718" y="11020"/>
                </a:lnTo>
                <a:lnTo>
                  <a:pt x="1963" y="11064"/>
                </a:lnTo>
                <a:lnTo>
                  <a:pt x="2265" y="11086"/>
                </a:lnTo>
                <a:lnTo>
                  <a:pt x="2548" y="11064"/>
                </a:lnTo>
                <a:lnTo>
                  <a:pt x="2794" y="11042"/>
                </a:lnTo>
                <a:lnTo>
                  <a:pt x="3096" y="10976"/>
                </a:lnTo>
                <a:lnTo>
                  <a:pt x="3341" y="10888"/>
                </a:lnTo>
                <a:lnTo>
                  <a:pt x="3606" y="10766"/>
                </a:lnTo>
                <a:lnTo>
                  <a:pt x="3813" y="10590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34" name="Puzzle1"/>
          <p:cNvSpPr>
            <a:spLocks noEditPoints="1" noChangeArrowheads="1"/>
          </p:cNvSpPr>
          <p:nvPr/>
        </p:nvSpPr>
        <p:spPr bwMode="auto">
          <a:xfrm>
            <a:off x="3389861" y="4136437"/>
            <a:ext cx="1635699" cy="848218"/>
          </a:xfrm>
          <a:custGeom>
            <a:avLst/>
            <a:gdLst>
              <a:gd name="T0" fmla="*/ 16740 w 21600"/>
              <a:gd name="T1" fmla="*/ 21078 h 21600"/>
              <a:gd name="T2" fmla="*/ 16976 w 21600"/>
              <a:gd name="T3" fmla="*/ 521 h 21600"/>
              <a:gd name="T4" fmla="*/ 4725 w 21600"/>
              <a:gd name="T5" fmla="*/ 856 h 21600"/>
              <a:gd name="T6" fmla="*/ 5040 w 21600"/>
              <a:gd name="T7" fmla="*/ 21004 h 21600"/>
              <a:gd name="T8" fmla="*/ 10811 w 21600"/>
              <a:gd name="T9" fmla="*/ 12885 h 21600"/>
              <a:gd name="T10" fmla="*/ 10845 w 21600"/>
              <a:gd name="T11" fmla="*/ 8714 h 21600"/>
              <a:gd name="T12" fmla="*/ 21600 w 21600"/>
              <a:gd name="T13" fmla="*/ 10000 h 21600"/>
              <a:gd name="T14" fmla="*/ 56 w 21600"/>
              <a:gd name="T15" fmla="*/ 10000 h 21600"/>
              <a:gd name="T16" fmla="*/ 6086 w 21600"/>
              <a:gd name="T17" fmla="*/ 2569 h 21600"/>
              <a:gd name="T18" fmla="*/ 16132 w 21600"/>
              <a:gd name="T19" fmla="*/ 19552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9360" y="20836"/>
                </a:moveTo>
                <a:lnTo>
                  <a:pt x="9528" y="20836"/>
                </a:lnTo>
                <a:lnTo>
                  <a:pt x="9686" y="20762"/>
                </a:lnTo>
                <a:lnTo>
                  <a:pt x="9810" y="20687"/>
                </a:lnTo>
                <a:lnTo>
                  <a:pt x="9922" y="20575"/>
                </a:lnTo>
                <a:lnTo>
                  <a:pt x="10012" y="20426"/>
                </a:lnTo>
                <a:lnTo>
                  <a:pt x="10068" y="20296"/>
                </a:lnTo>
                <a:lnTo>
                  <a:pt x="10113" y="20110"/>
                </a:lnTo>
                <a:lnTo>
                  <a:pt x="10136" y="19905"/>
                </a:lnTo>
                <a:lnTo>
                  <a:pt x="10136" y="19682"/>
                </a:lnTo>
                <a:lnTo>
                  <a:pt x="10113" y="19440"/>
                </a:lnTo>
                <a:lnTo>
                  <a:pt x="10068" y="19142"/>
                </a:lnTo>
                <a:lnTo>
                  <a:pt x="10012" y="18900"/>
                </a:lnTo>
                <a:lnTo>
                  <a:pt x="9900" y="18620"/>
                </a:lnTo>
                <a:lnTo>
                  <a:pt x="9787" y="18285"/>
                </a:lnTo>
                <a:lnTo>
                  <a:pt x="9641" y="17968"/>
                </a:lnTo>
                <a:lnTo>
                  <a:pt x="9472" y="17652"/>
                </a:lnTo>
                <a:lnTo>
                  <a:pt x="9382" y="17466"/>
                </a:lnTo>
                <a:lnTo>
                  <a:pt x="9315" y="17298"/>
                </a:lnTo>
                <a:lnTo>
                  <a:pt x="9258" y="17112"/>
                </a:lnTo>
                <a:lnTo>
                  <a:pt x="9191" y="16926"/>
                </a:lnTo>
                <a:lnTo>
                  <a:pt x="9123" y="16535"/>
                </a:lnTo>
                <a:lnTo>
                  <a:pt x="9101" y="16144"/>
                </a:lnTo>
                <a:lnTo>
                  <a:pt x="9101" y="15753"/>
                </a:lnTo>
                <a:lnTo>
                  <a:pt x="9168" y="15362"/>
                </a:lnTo>
                <a:lnTo>
                  <a:pt x="9236" y="14971"/>
                </a:lnTo>
                <a:lnTo>
                  <a:pt x="9360" y="14580"/>
                </a:lnTo>
                <a:lnTo>
                  <a:pt x="9495" y="14244"/>
                </a:lnTo>
                <a:lnTo>
                  <a:pt x="9663" y="13891"/>
                </a:lnTo>
                <a:lnTo>
                  <a:pt x="9855" y="13611"/>
                </a:lnTo>
                <a:lnTo>
                  <a:pt x="10068" y="13351"/>
                </a:lnTo>
                <a:lnTo>
                  <a:pt x="10293" y="13146"/>
                </a:lnTo>
                <a:lnTo>
                  <a:pt x="10552" y="12997"/>
                </a:lnTo>
                <a:lnTo>
                  <a:pt x="10811" y="12885"/>
                </a:lnTo>
                <a:lnTo>
                  <a:pt x="11069" y="12866"/>
                </a:lnTo>
                <a:lnTo>
                  <a:pt x="11351" y="12885"/>
                </a:lnTo>
                <a:lnTo>
                  <a:pt x="11610" y="12997"/>
                </a:lnTo>
                <a:lnTo>
                  <a:pt x="11846" y="13183"/>
                </a:lnTo>
                <a:lnTo>
                  <a:pt x="12060" y="13388"/>
                </a:lnTo>
                <a:lnTo>
                  <a:pt x="12251" y="13648"/>
                </a:lnTo>
                <a:lnTo>
                  <a:pt x="12419" y="13928"/>
                </a:lnTo>
                <a:lnTo>
                  <a:pt x="12555" y="14244"/>
                </a:lnTo>
                <a:lnTo>
                  <a:pt x="12690" y="14617"/>
                </a:lnTo>
                <a:lnTo>
                  <a:pt x="12768" y="15008"/>
                </a:lnTo>
                <a:lnTo>
                  <a:pt x="12836" y="15399"/>
                </a:lnTo>
                <a:lnTo>
                  <a:pt x="12858" y="15753"/>
                </a:lnTo>
                <a:lnTo>
                  <a:pt x="12858" y="16144"/>
                </a:lnTo>
                <a:lnTo>
                  <a:pt x="12813" y="16535"/>
                </a:lnTo>
                <a:lnTo>
                  <a:pt x="12746" y="16888"/>
                </a:lnTo>
                <a:lnTo>
                  <a:pt x="12667" y="17224"/>
                </a:lnTo>
                <a:lnTo>
                  <a:pt x="12510" y="17503"/>
                </a:lnTo>
                <a:lnTo>
                  <a:pt x="12228" y="18043"/>
                </a:lnTo>
                <a:lnTo>
                  <a:pt x="11970" y="18546"/>
                </a:lnTo>
                <a:lnTo>
                  <a:pt x="11868" y="18751"/>
                </a:lnTo>
                <a:lnTo>
                  <a:pt x="11778" y="18974"/>
                </a:lnTo>
                <a:lnTo>
                  <a:pt x="11711" y="19179"/>
                </a:lnTo>
                <a:lnTo>
                  <a:pt x="11666" y="19365"/>
                </a:lnTo>
                <a:lnTo>
                  <a:pt x="11632" y="19570"/>
                </a:lnTo>
                <a:lnTo>
                  <a:pt x="11632" y="19756"/>
                </a:lnTo>
                <a:lnTo>
                  <a:pt x="11632" y="19942"/>
                </a:lnTo>
                <a:lnTo>
                  <a:pt x="11643" y="20110"/>
                </a:lnTo>
                <a:lnTo>
                  <a:pt x="11711" y="20296"/>
                </a:lnTo>
                <a:lnTo>
                  <a:pt x="11801" y="20464"/>
                </a:lnTo>
                <a:lnTo>
                  <a:pt x="11891" y="20650"/>
                </a:lnTo>
                <a:lnTo>
                  <a:pt x="12037" y="20836"/>
                </a:lnTo>
                <a:lnTo>
                  <a:pt x="12206" y="21004"/>
                </a:lnTo>
                <a:lnTo>
                  <a:pt x="12419" y="21190"/>
                </a:lnTo>
                <a:lnTo>
                  <a:pt x="12667" y="21320"/>
                </a:lnTo>
                <a:lnTo>
                  <a:pt x="12960" y="21432"/>
                </a:lnTo>
                <a:lnTo>
                  <a:pt x="13286" y="21544"/>
                </a:lnTo>
                <a:lnTo>
                  <a:pt x="13612" y="21655"/>
                </a:lnTo>
                <a:lnTo>
                  <a:pt x="13983" y="21693"/>
                </a:lnTo>
                <a:lnTo>
                  <a:pt x="14343" y="21730"/>
                </a:lnTo>
                <a:lnTo>
                  <a:pt x="14715" y="21730"/>
                </a:lnTo>
                <a:lnTo>
                  <a:pt x="15075" y="21730"/>
                </a:lnTo>
                <a:lnTo>
                  <a:pt x="15446" y="21655"/>
                </a:lnTo>
                <a:lnTo>
                  <a:pt x="15794" y="21581"/>
                </a:lnTo>
                <a:lnTo>
                  <a:pt x="16132" y="21432"/>
                </a:lnTo>
                <a:lnTo>
                  <a:pt x="16458" y="21302"/>
                </a:lnTo>
                <a:lnTo>
                  <a:pt x="16740" y="21078"/>
                </a:lnTo>
                <a:lnTo>
                  <a:pt x="16976" y="20836"/>
                </a:lnTo>
                <a:lnTo>
                  <a:pt x="17043" y="20650"/>
                </a:lnTo>
                <a:lnTo>
                  <a:pt x="17088" y="20426"/>
                </a:lnTo>
                <a:lnTo>
                  <a:pt x="17133" y="20222"/>
                </a:lnTo>
                <a:lnTo>
                  <a:pt x="17156" y="19980"/>
                </a:lnTo>
                <a:lnTo>
                  <a:pt x="17167" y="19477"/>
                </a:lnTo>
                <a:lnTo>
                  <a:pt x="17167" y="18974"/>
                </a:lnTo>
                <a:lnTo>
                  <a:pt x="17156" y="18397"/>
                </a:lnTo>
                <a:lnTo>
                  <a:pt x="17111" y="17820"/>
                </a:lnTo>
                <a:lnTo>
                  <a:pt x="17066" y="17261"/>
                </a:lnTo>
                <a:lnTo>
                  <a:pt x="16998" y="16646"/>
                </a:lnTo>
                <a:lnTo>
                  <a:pt x="16852" y="15511"/>
                </a:lnTo>
                <a:lnTo>
                  <a:pt x="16740" y="14393"/>
                </a:lnTo>
                <a:lnTo>
                  <a:pt x="16717" y="13928"/>
                </a:lnTo>
                <a:lnTo>
                  <a:pt x="16695" y="13462"/>
                </a:lnTo>
                <a:lnTo>
                  <a:pt x="16717" y="13071"/>
                </a:lnTo>
                <a:lnTo>
                  <a:pt x="16785" y="12755"/>
                </a:lnTo>
                <a:lnTo>
                  <a:pt x="16852" y="12419"/>
                </a:lnTo>
                <a:lnTo>
                  <a:pt x="16953" y="12140"/>
                </a:lnTo>
                <a:lnTo>
                  <a:pt x="17088" y="11898"/>
                </a:lnTo>
                <a:lnTo>
                  <a:pt x="17212" y="11675"/>
                </a:lnTo>
                <a:lnTo>
                  <a:pt x="17370" y="11470"/>
                </a:lnTo>
                <a:lnTo>
                  <a:pt x="17516" y="11284"/>
                </a:lnTo>
                <a:lnTo>
                  <a:pt x="17696" y="11135"/>
                </a:lnTo>
                <a:lnTo>
                  <a:pt x="17865" y="11042"/>
                </a:lnTo>
                <a:lnTo>
                  <a:pt x="18033" y="10930"/>
                </a:lnTo>
                <a:lnTo>
                  <a:pt x="18213" y="10893"/>
                </a:lnTo>
                <a:lnTo>
                  <a:pt x="18382" y="10893"/>
                </a:lnTo>
                <a:lnTo>
                  <a:pt x="18551" y="10967"/>
                </a:lnTo>
                <a:lnTo>
                  <a:pt x="18708" y="11042"/>
                </a:lnTo>
                <a:lnTo>
                  <a:pt x="18855" y="11172"/>
                </a:lnTo>
                <a:lnTo>
                  <a:pt x="19012" y="11358"/>
                </a:lnTo>
                <a:lnTo>
                  <a:pt x="19136" y="11600"/>
                </a:lnTo>
                <a:lnTo>
                  <a:pt x="19271" y="11861"/>
                </a:lnTo>
                <a:lnTo>
                  <a:pt x="19440" y="12028"/>
                </a:lnTo>
                <a:lnTo>
                  <a:pt x="19608" y="12177"/>
                </a:lnTo>
                <a:lnTo>
                  <a:pt x="19822" y="12289"/>
                </a:lnTo>
                <a:lnTo>
                  <a:pt x="20025" y="12289"/>
                </a:lnTo>
                <a:lnTo>
                  <a:pt x="20238" y="12289"/>
                </a:lnTo>
                <a:lnTo>
                  <a:pt x="20452" y="12215"/>
                </a:lnTo>
                <a:lnTo>
                  <a:pt x="20643" y="12103"/>
                </a:lnTo>
                <a:lnTo>
                  <a:pt x="20846" y="11973"/>
                </a:lnTo>
                <a:lnTo>
                  <a:pt x="21037" y="11786"/>
                </a:lnTo>
                <a:lnTo>
                  <a:pt x="21206" y="11563"/>
                </a:lnTo>
                <a:lnTo>
                  <a:pt x="21363" y="11321"/>
                </a:lnTo>
                <a:lnTo>
                  <a:pt x="21465" y="11079"/>
                </a:lnTo>
                <a:lnTo>
                  <a:pt x="21577" y="10744"/>
                </a:lnTo>
                <a:lnTo>
                  <a:pt x="21622" y="10427"/>
                </a:lnTo>
                <a:lnTo>
                  <a:pt x="21645" y="10111"/>
                </a:lnTo>
                <a:lnTo>
                  <a:pt x="21622" y="9608"/>
                </a:lnTo>
                <a:lnTo>
                  <a:pt x="21577" y="9142"/>
                </a:lnTo>
                <a:lnTo>
                  <a:pt x="21465" y="8751"/>
                </a:lnTo>
                <a:lnTo>
                  <a:pt x="21363" y="8397"/>
                </a:lnTo>
                <a:lnTo>
                  <a:pt x="21206" y="8062"/>
                </a:lnTo>
                <a:lnTo>
                  <a:pt x="21037" y="7820"/>
                </a:lnTo>
                <a:lnTo>
                  <a:pt x="20846" y="7597"/>
                </a:lnTo>
                <a:lnTo>
                  <a:pt x="20643" y="7429"/>
                </a:lnTo>
                <a:lnTo>
                  <a:pt x="20452" y="7317"/>
                </a:lnTo>
                <a:lnTo>
                  <a:pt x="20238" y="7206"/>
                </a:lnTo>
                <a:lnTo>
                  <a:pt x="20025" y="7168"/>
                </a:lnTo>
                <a:lnTo>
                  <a:pt x="19822" y="7206"/>
                </a:lnTo>
                <a:lnTo>
                  <a:pt x="19608" y="7243"/>
                </a:lnTo>
                <a:lnTo>
                  <a:pt x="19440" y="7355"/>
                </a:lnTo>
                <a:lnTo>
                  <a:pt x="19271" y="7504"/>
                </a:lnTo>
                <a:lnTo>
                  <a:pt x="19136" y="7708"/>
                </a:lnTo>
                <a:lnTo>
                  <a:pt x="19012" y="7895"/>
                </a:lnTo>
                <a:lnTo>
                  <a:pt x="18832" y="8025"/>
                </a:lnTo>
                <a:lnTo>
                  <a:pt x="18663" y="8174"/>
                </a:lnTo>
                <a:lnTo>
                  <a:pt x="18472" y="8248"/>
                </a:lnTo>
                <a:lnTo>
                  <a:pt x="18270" y="8286"/>
                </a:lnTo>
                <a:lnTo>
                  <a:pt x="18078" y="8323"/>
                </a:lnTo>
                <a:lnTo>
                  <a:pt x="17887" y="8323"/>
                </a:lnTo>
                <a:lnTo>
                  <a:pt x="17696" y="8248"/>
                </a:lnTo>
                <a:lnTo>
                  <a:pt x="17493" y="8174"/>
                </a:lnTo>
                <a:lnTo>
                  <a:pt x="17302" y="8062"/>
                </a:lnTo>
                <a:lnTo>
                  <a:pt x="17133" y="7969"/>
                </a:lnTo>
                <a:lnTo>
                  <a:pt x="16976" y="7783"/>
                </a:lnTo>
                <a:lnTo>
                  <a:pt x="16852" y="7597"/>
                </a:lnTo>
                <a:lnTo>
                  <a:pt x="16740" y="7429"/>
                </a:lnTo>
                <a:lnTo>
                  <a:pt x="16672" y="7168"/>
                </a:lnTo>
                <a:lnTo>
                  <a:pt x="16638" y="6926"/>
                </a:lnTo>
                <a:lnTo>
                  <a:pt x="16616" y="6498"/>
                </a:lnTo>
                <a:lnTo>
                  <a:pt x="16616" y="5772"/>
                </a:lnTo>
                <a:lnTo>
                  <a:pt x="16650" y="4915"/>
                </a:lnTo>
                <a:lnTo>
                  <a:pt x="16695" y="3928"/>
                </a:lnTo>
                <a:lnTo>
                  <a:pt x="16762" y="2960"/>
                </a:lnTo>
                <a:lnTo>
                  <a:pt x="16830" y="1992"/>
                </a:lnTo>
                <a:lnTo>
                  <a:pt x="16908" y="1173"/>
                </a:lnTo>
                <a:lnTo>
                  <a:pt x="16976" y="521"/>
                </a:lnTo>
                <a:lnTo>
                  <a:pt x="16953" y="521"/>
                </a:lnTo>
                <a:lnTo>
                  <a:pt x="16931" y="521"/>
                </a:lnTo>
                <a:lnTo>
                  <a:pt x="16267" y="484"/>
                </a:lnTo>
                <a:lnTo>
                  <a:pt x="15637" y="428"/>
                </a:lnTo>
                <a:lnTo>
                  <a:pt x="15063" y="353"/>
                </a:lnTo>
                <a:lnTo>
                  <a:pt x="14523" y="279"/>
                </a:lnTo>
                <a:lnTo>
                  <a:pt x="14040" y="167"/>
                </a:lnTo>
                <a:lnTo>
                  <a:pt x="13635" y="93"/>
                </a:lnTo>
                <a:lnTo>
                  <a:pt x="13331" y="18"/>
                </a:lnTo>
                <a:lnTo>
                  <a:pt x="13117" y="18"/>
                </a:lnTo>
                <a:lnTo>
                  <a:pt x="12982" y="18"/>
                </a:lnTo>
                <a:lnTo>
                  <a:pt x="12858" y="130"/>
                </a:lnTo>
                <a:lnTo>
                  <a:pt x="12723" y="279"/>
                </a:lnTo>
                <a:lnTo>
                  <a:pt x="12622" y="446"/>
                </a:lnTo>
                <a:lnTo>
                  <a:pt x="12510" y="670"/>
                </a:lnTo>
                <a:lnTo>
                  <a:pt x="12419" y="912"/>
                </a:lnTo>
                <a:lnTo>
                  <a:pt x="12363" y="1210"/>
                </a:lnTo>
                <a:lnTo>
                  <a:pt x="12318" y="1526"/>
                </a:lnTo>
                <a:lnTo>
                  <a:pt x="12273" y="1843"/>
                </a:lnTo>
                <a:lnTo>
                  <a:pt x="12251" y="2215"/>
                </a:lnTo>
                <a:lnTo>
                  <a:pt x="12273" y="2532"/>
                </a:lnTo>
                <a:lnTo>
                  <a:pt x="12318" y="2886"/>
                </a:lnTo>
                <a:lnTo>
                  <a:pt x="12386" y="3240"/>
                </a:lnTo>
                <a:lnTo>
                  <a:pt x="12464" y="3556"/>
                </a:lnTo>
                <a:lnTo>
                  <a:pt x="12577" y="3891"/>
                </a:lnTo>
                <a:lnTo>
                  <a:pt x="12746" y="4171"/>
                </a:lnTo>
                <a:lnTo>
                  <a:pt x="12926" y="4487"/>
                </a:lnTo>
                <a:lnTo>
                  <a:pt x="13050" y="4860"/>
                </a:lnTo>
                <a:lnTo>
                  <a:pt x="13162" y="5251"/>
                </a:lnTo>
                <a:lnTo>
                  <a:pt x="13218" y="5604"/>
                </a:lnTo>
                <a:lnTo>
                  <a:pt x="13263" y="5995"/>
                </a:lnTo>
                <a:lnTo>
                  <a:pt x="13241" y="6386"/>
                </a:lnTo>
                <a:lnTo>
                  <a:pt x="13218" y="6740"/>
                </a:lnTo>
                <a:lnTo>
                  <a:pt x="13139" y="7094"/>
                </a:lnTo>
                <a:lnTo>
                  <a:pt x="13050" y="7429"/>
                </a:lnTo>
                <a:lnTo>
                  <a:pt x="12903" y="7746"/>
                </a:lnTo>
                <a:lnTo>
                  <a:pt x="12723" y="8025"/>
                </a:lnTo>
                <a:lnTo>
                  <a:pt x="12532" y="8286"/>
                </a:lnTo>
                <a:lnTo>
                  <a:pt x="12318" y="8491"/>
                </a:lnTo>
                <a:lnTo>
                  <a:pt x="12060" y="8677"/>
                </a:lnTo>
                <a:lnTo>
                  <a:pt x="11756" y="8788"/>
                </a:lnTo>
                <a:lnTo>
                  <a:pt x="11452" y="8826"/>
                </a:lnTo>
                <a:lnTo>
                  <a:pt x="11283" y="8826"/>
                </a:lnTo>
                <a:lnTo>
                  <a:pt x="11126" y="8826"/>
                </a:lnTo>
                <a:lnTo>
                  <a:pt x="11002" y="8788"/>
                </a:lnTo>
                <a:lnTo>
                  <a:pt x="10845" y="8714"/>
                </a:lnTo>
                <a:lnTo>
                  <a:pt x="10721" y="8640"/>
                </a:lnTo>
                <a:lnTo>
                  <a:pt x="10608" y="8565"/>
                </a:lnTo>
                <a:lnTo>
                  <a:pt x="10485" y="8453"/>
                </a:lnTo>
                <a:lnTo>
                  <a:pt x="10372" y="8323"/>
                </a:lnTo>
                <a:lnTo>
                  <a:pt x="10181" y="8062"/>
                </a:lnTo>
                <a:lnTo>
                  <a:pt x="10035" y="7746"/>
                </a:lnTo>
                <a:lnTo>
                  <a:pt x="9900" y="7392"/>
                </a:lnTo>
                <a:lnTo>
                  <a:pt x="9787" y="7001"/>
                </a:lnTo>
                <a:lnTo>
                  <a:pt x="9731" y="6610"/>
                </a:lnTo>
                <a:lnTo>
                  <a:pt x="9686" y="6219"/>
                </a:lnTo>
                <a:lnTo>
                  <a:pt x="9663" y="5772"/>
                </a:lnTo>
                <a:lnTo>
                  <a:pt x="9686" y="5381"/>
                </a:lnTo>
                <a:lnTo>
                  <a:pt x="9753" y="4990"/>
                </a:lnTo>
                <a:lnTo>
                  <a:pt x="9832" y="4636"/>
                </a:lnTo>
                <a:lnTo>
                  <a:pt x="9945" y="4320"/>
                </a:lnTo>
                <a:lnTo>
                  <a:pt x="10068" y="4022"/>
                </a:lnTo>
                <a:lnTo>
                  <a:pt x="10203" y="3817"/>
                </a:lnTo>
                <a:lnTo>
                  <a:pt x="10316" y="3593"/>
                </a:lnTo>
                <a:lnTo>
                  <a:pt x="10395" y="3351"/>
                </a:lnTo>
                <a:lnTo>
                  <a:pt x="10462" y="3109"/>
                </a:lnTo>
                <a:lnTo>
                  <a:pt x="10507" y="2848"/>
                </a:lnTo>
                <a:lnTo>
                  <a:pt x="10530" y="2606"/>
                </a:lnTo>
                <a:lnTo>
                  <a:pt x="10507" y="2346"/>
                </a:lnTo>
                <a:lnTo>
                  <a:pt x="10462" y="2141"/>
                </a:lnTo>
                <a:lnTo>
                  <a:pt x="10395" y="1880"/>
                </a:lnTo>
                <a:lnTo>
                  <a:pt x="10293" y="1638"/>
                </a:lnTo>
                <a:lnTo>
                  <a:pt x="10158" y="1415"/>
                </a:lnTo>
                <a:lnTo>
                  <a:pt x="9967" y="1210"/>
                </a:lnTo>
                <a:lnTo>
                  <a:pt x="9753" y="986"/>
                </a:lnTo>
                <a:lnTo>
                  <a:pt x="9495" y="819"/>
                </a:lnTo>
                <a:lnTo>
                  <a:pt x="9191" y="670"/>
                </a:lnTo>
                <a:lnTo>
                  <a:pt x="8842" y="521"/>
                </a:lnTo>
                <a:lnTo>
                  <a:pt x="8471" y="446"/>
                </a:lnTo>
                <a:lnTo>
                  <a:pt x="7998" y="428"/>
                </a:lnTo>
                <a:lnTo>
                  <a:pt x="7413" y="428"/>
                </a:lnTo>
                <a:lnTo>
                  <a:pt x="6817" y="446"/>
                </a:lnTo>
                <a:lnTo>
                  <a:pt x="6187" y="521"/>
                </a:lnTo>
                <a:lnTo>
                  <a:pt x="5602" y="633"/>
                </a:lnTo>
                <a:lnTo>
                  <a:pt x="5107" y="744"/>
                </a:lnTo>
                <a:lnTo>
                  <a:pt x="4725" y="856"/>
                </a:lnTo>
                <a:lnTo>
                  <a:pt x="4848" y="1564"/>
                </a:lnTo>
                <a:lnTo>
                  <a:pt x="5028" y="2495"/>
                </a:lnTo>
                <a:lnTo>
                  <a:pt x="5175" y="3556"/>
                </a:lnTo>
                <a:lnTo>
                  <a:pt x="5298" y="4673"/>
                </a:lnTo>
                <a:lnTo>
                  <a:pt x="5343" y="5213"/>
                </a:lnTo>
                <a:lnTo>
                  <a:pt x="5388" y="5753"/>
                </a:lnTo>
                <a:lnTo>
                  <a:pt x="5411" y="6275"/>
                </a:lnTo>
                <a:lnTo>
                  <a:pt x="5411" y="6740"/>
                </a:lnTo>
                <a:lnTo>
                  <a:pt x="5366" y="7168"/>
                </a:lnTo>
                <a:lnTo>
                  <a:pt x="5321" y="7541"/>
                </a:lnTo>
                <a:lnTo>
                  <a:pt x="5287" y="7708"/>
                </a:lnTo>
                <a:lnTo>
                  <a:pt x="5242" y="7857"/>
                </a:lnTo>
                <a:lnTo>
                  <a:pt x="5197" y="7969"/>
                </a:lnTo>
                <a:lnTo>
                  <a:pt x="5130" y="8062"/>
                </a:lnTo>
                <a:lnTo>
                  <a:pt x="5006" y="8248"/>
                </a:lnTo>
                <a:lnTo>
                  <a:pt x="4848" y="8397"/>
                </a:lnTo>
                <a:lnTo>
                  <a:pt x="4725" y="8528"/>
                </a:lnTo>
                <a:lnTo>
                  <a:pt x="4567" y="8640"/>
                </a:lnTo>
                <a:lnTo>
                  <a:pt x="4421" y="8714"/>
                </a:lnTo>
                <a:lnTo>
                  <a:pt x="4263" y="8751"/>
                </a:lnTo>
                <a:lnTo>
                  <a:pt x="4095" y="8788"/>
                </a:lnTo>
                <a:lnTo>
                  <a:pt x="3948" y="8788"/>
                </a:lnTo>
                <a:lnTo>
                  <a:pt x="3791" y="8751"/>
                </a:lnTo>
                <a:lnTo>
                  <a:pt x="3667" y="8714"/>
                </a:lnTo>
                <a:lnTo>
                  <a:pt x="3510" y="8677"/>
                </a:lnTo>
                <a:lnTo>
                  <a:pt x="3386" y="8602"/>
                </a:lnTo>
                <a:lnTo>
                  <a:pt x="3251" y="8491"/>
                </a:lnTo>
                <a:lnTo>
                  <a:pt x="3127" y="8360"/>
                </a:lnTo>
                <a:lnTo>
                  <a:pt x="3015" y="8248"/>
                </a:lnTo>
                <a:lnTo>
                  <a:pt x="2925" y="8062"/>
                </a:lnTo>
                <a:lnTo>
                  <a:pt x="2778" y="7857"/>
                </a:lnTo>
                <a:lnTo>
                  <a:pt x="2610" y="7671"/>
                </a:lnTo>
                <a:lnTo>
                  <a:pt x="2407" y="7541"/>
                </a:lnTo>
                <a:lnTo>
                  <a:pt x="2171" y="7466"/>
                </a:lnTo>
                <a:lnTo>
                  <a:pt x="1957" y="7429"/>
                </a:lnTo>
                <a:lnTo>
                  <a:pt x="1698" y="7429"/>
                </a:lnTo>
                <a:lnTo>
                  <a:pt x="1462" y="7466"/>
                </a:lnTo>
                <a:lnTo>
                  <a:pt x="1226" y="7559"/>
                </a:lnTo>
                <a:lnTo>
                  <a:pt x="989" y="7708"/>
                </a:lnTo>
                <a:lnTo>
                  <a:pt x="776" y="7932"/>
                </a:lnTo>
                <a:lnTo>
                  <a:pt x="551" y="8211"/>
                </a:lnTo>
                <a:lnTo>
                  <a:pt x="382" y="8528"/>
                </a:lnTo>
                <a:lnTo>
                  <a:pt x="315" y="8714"/>
                </a:lnTo>
                <a:lnTo>
                  <a:pt x="236" y="8919"/>
                </a:lnTo>
                <a:lnTo>
                  <a:pt x="191" y="9142"/>
                </a:lnTo>
                <a:lnTo>
                  <a:pt x="123" y="9347"/>
                </a:lnTo>
                <a:lnTo>
                  <a:pt x="78" y="9608"/>
                </a:lnTo>
                <a:lnTo>
                  <a:pt x="56" y="9887"/>
                </a:lnTo>
                <a:lnTo>
                  <a:pt x="33" y="10185"/>
                </a:lnTo>
                <a:lnTo>
                  <a:pt x="33" y="10464"/>
                </a:lnTo>
                <a:lnTo>
                  <a:pt x="33" y="10706"/>
                </a:lnTo>
                <a:lnTo>
                  <a:pt x="56" y="10967"/>
                </a:lnTo>
                <a:lnTo>
                  <a:pt x="78" y="11172"/>
                </a:lnTo>
                <a:lnTo>
                  <a:pt x="123" y="11395"/>
                </a:lnTo>
                <a:lnTo>
                  <a:pt x="168" y="11600"/>
                </a:lnTo>
                <a:lnTo>
                  <a:pt x="236" y="11786"/>
                </a:lnTo>
                <a:lnTo>
                  <a:pt x="292" y="11973"/>
                </a:lnTo>
                <a:lnTo>
                  <a:pt x="382" y="12140"/>
                </a:lnTo>
                <a:lnTo>
                  <a:pt x="540" y="12419"/>
                </a:lnTo>
                <a:lnTo>
                  <a:pt x="731" y="12680"/>
                </a:lnTo>
                <a:lnTo>
                  <a:pt x="944" y="12866"/>
                </a:lnTo>
                <a:lnTo>
                  <a:pt x="1158" y="12997"/>
                </a:lnTo>
                <a:lnTo>
                  <a:pt x="1395" y="13108"/>
                </a:lnTo>
                <a:lnTo>
                  <a:pt x="1608" y="13183"/>
                </a:lnTo>
                <a:lnTo>
                  <a:pt x="1856" y="13183"/>
                </a:lnTo>
                <a:lnTo>
                  <a:pt x="2070" y="13146"/>
                </a:lnTo>
                <a:lnTo>
                  <a:pt x="2261" y="13071"/>
                </a:lnTo>
                <a:lnTo>
                  <a:pt x="2430" y="12960"/>
                </a:lnTo>
                <a:lnTo>
                  <a:pt x="2587" y="12792"/>
                </a:lnTo>
                <a:lnTo>
                  <a:pt x="2688" y="12606"/>
                </a:lnTo>
                <a:lnTo>
                  <a:pt x="2801" y="12419"/>
                </a:lnTo>
                <a:lnTo>
                  <a:pt x="2925" y="12289"/>
                </a:lnTo>
                <a:lnTo>
                  <a:pt x="3082" y="12177"/>
                </a:lnTo>
                <a:lnTo>
                  <a:pt x="3228" y="12103"/>
                </a:lnTo>
                <a:lnTo>
                  <a:pt x="3408" y="12103"/>
                </a:lnTo>
                <a:lnTo>
                  <a:pt x="3577" y="12103"/>
                </a:lnTo>
                <a:lnTo>
                  <a:pt x="3723" y="12177"/>
                </a:lnTo>
                <a:lnTo>
                  <a:pt x="3903" y="12252"/>
                </a:lnTo>
                <a:lnTo>
                  <a:pt x="4072" y="12364"/>
                </a:lnTo>
                <a:lnTo>
                  <a:pt x="4230" y="12494"/>
                </a:lnTo>
                <a:lnTo>
                  <a:pt x="4353" y="12643"/>
                </a:lnTo>
                <a:lnTo>
                  <a:pt x="4488" y="12829"/>
                </a:lnTo>
                <a:lnTo>
                  <a:pt x="4567" y="13034"/>
                </a:lnTo>
                <a:lnTo>
                  <a:pt x="4657" y="13257"/>
                </a:lnTo>
                <a:lnTo>
                  <a:pt x="4702" y="13462"/>
                </a:lnTo>
                <a:lnTo>
                  <a:pt x="4725" y="13686"/>
                </a:lnTo>
                <a:lnTo>
                  <a:pt x="4702" y="14282"/>
                </a:lnTo>
                <a:lnTo>
                  <a:pt x="4657" y="15045"/>
                </a:lnTo>
                <a:lnTo>
                  <a:pt x="4612" y="15976"/>
                </a:lnTo>
                <a:lnTo>
                  <a:pt x="4590" y="16926"/>
                </a:lnTo>
                <a:lnTo>
                  <a:pt x="4567" y="17968"/>
                </a:lnTo>
                <a:lnTo>
                  <a:pt x="4567" y="19011"/>
                </a:lnTo>
                <a:lnTo>
                  <a:pt x="4590" y="19514"/>
                </a:lnTo>
                <a:lnTo>
                  <a:pt x="4612" y="19980"/>
                </a:lnTo>
                <a:lnTo>
                  <a:pt x="4657" y="20426"/>
                </a:lnTo>
                <a:lnTo>
                  <a:pt x="4725" y="20836"/>
                </a:lnTo>
                <a:lnTo>
                  <a:pt x="4848" y="20929"/>
                </a:lnTo>
                <a:lnTo>
                  <a:pt x="5040" y="21004"/>
                </a:lnTo>
                <a:lnTo>
                  <a:pt x="5265" y="21078"/>
                </a:lnTo>
                <a:lnTo>
                  <a:pt x="5478" y="21115"/>
                </a:lnTo>
                <a:lnTo>
                  <a:pt x="6041" y="21115"/>
                </a:lnTo>
                <a:lnTo>
                  <a:pt x="6637" y="21078"/>
                </a:lnTo>
                <a:lnTo>
                  <a:pt x="7312" y="21004"/>
                </a:lnTo>
                <a:lnTo>
                  <a:pt x="7998" y="20929"/>
                </a:lnTo>
                <a:lnTo>
                  <a:pt x="8696" y="20855"/>
                </a:lnTo>
                <a:lnTo>
                  <a:pt x="9360" y="20836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>
        <p:nvSpPr>
          <p:cNvPr id="25" name="Puzzle4"/>
          <p:cNvSpPr>
            <a:spLocks noEditPoints="1" noChangeArrowheads="1"/>
          </p:cNvSpPr>
          <p:nvPr/>
        </p:nvSpPr>
        <p:spPr bwMode="auto">
          <a:xfrm>
            <a:off x="7432808" y="1474462"/>
            <a:ext cx="974150" cy="1422845"/>
          </a:xfrm>
          <a:custGeom>
            <a:avLst/>
            <a:gdLst>
              <a:gd name="T0" fmla="*/ 8307 w 21600"/>
              <a:gd name="T1" fmla="*/ 11593 h 21600"/>
              <a:gd name="T2" fmla="*/ 453 w 21600"/>
              <a:gd name="T3" fmla="*/ 16938 h 21600"/>
              <a:gd name="T4" fmla="*/ 11500 w 21600"/>
              <a:gd name="T5" fmla="*/ 21600 h 21600"/>
              <a:gd name="T6" fmla="*/ 20920 w 21600"/>
              <a:gd name="T7" fmla="*/ 16751 h 21600"/>
              <a:gd name="T8" fmla="*/ 13972 w 21600"/>
              <a:gd name="T9" fmla="*/ 10888 h 21600"/>
              <a:gd name="T10" fmla="*/ 21033 w 21600"/>
              <a:gd name="T11" fmla="*/ 4716 h 21600"/>
              <a:gd name="T12" fmla="*/ 11102 w 21600"/>
              <a:gd name="T13" fmla="*/ 11 h 21600"/>
              <a:gd name="T14" fmla="*/ 453 w 21600"/>
              <a:gd name="T15" fmla="*/ 4716 h 21600"/>
              <a:gd name="T16" fmla="*/ 2076 w 21600"/>
              <a:gd name="T17" fmla="*/ 5664 h 21600"/>
              <a:gd name="T18" fmla="*/ 20203 w 21600"/>
              <a:gd name="T19" fmla="*/ 1598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3813" y="10590"/>
                </a:moveTo>
                <a:lnTo>
                  <a:pt x="3927" y="10513"/>
                </a:lnTo>
                <a:lnTo>
                  <a:pt x="4078" y="10425"/>
                </a:lnTo>
                <a:lnTo>
                  <a:pt x="4210" y="10359"/>
                </a:lnTo>
                <a:lnTo>
                  <a:pt x="4361" y="10315"/>
                </a:lnTo>
                <a:lnTo>
                  <a:pt x="4682" y="10237"/>
                </a:lnTo>
                <a:lnTo>
                  <a:pt x="5041" y="10193"/>
                </a:lnTo>
                <a:lnTo>
                  <a:pt x="5456" y="10171"/>
                </a:lnTo>
                <a:lnTo>
                  <a:pt x="5853" y="10193"/>
                </a:lnTo>
                <a:lnTo>
                  <a:pt x="6249" y="10260"/>
                </a:lnTo>
                <a:lnTo>
                  <a:pt x="6646" y="10337"/>
                </a:lnTo>
                <a:lnTo>
                  <a:pt x="7004" y="10469"/>
                </a:lnTo>
                <a:lnTo>
                  <a:pt x="7363" y="10612"/>
                </a:lnTo>
                <a:lnTo>
                  <a:pt x="7665" y="10788"/>
                </a:lnTo>
                <a:lnTo>
                  <a:pt x="7911" y="10998"/>
                </a:lnTo>
                <a:lnTo>
                  <a:pt x="8024" y="11097"/>
                </a:lnTo>
                <a:lnTo>
                  <a:pt x="8137" y="11207"/>
                </a:lnTo>
                <a:lnTo>
                  <a:pt x="8194" y="11340"/>
                </a:lnTo>
                <a:lnTo>
                  <a:pt x="8269" y="11461"/>
                </a:lnTo>
                <a:lnTo>
                  <a:pt x="8307" y="11593"/>
                </a:lnTo>
                <a:lnTo>
                  <a:pt x="8307" y="11714"/>
                </a:lnTo>
                <a:lnTo>
                  <a:pt x="8307" y="11868"/>
                </a:lnTo>
                <a:lnTo>
                  <a:pt x="8307" y="12012"/>
                </a:lnTo>
                <a:lnTo>
                  <a:pt x="8194" y="12265"/>
                </a:lnTo>
                <a:lnTo>
                  <a:pt x="8062" y="12519"/>
                </a:lnTo>
                <a:lnTo>
                  <a:pt x="7873" y="12706"/>
                </a:lnTo>
                <a:lnTo>
                  <a:pt x="7627" y="12904"/>
                </a:lnTo>
                <a:lnTo>
                  <a:pt x="7363" y="13048"/>
                </a:lnTo>
                <a:lnTo>
                  <a:pt x="7080" y="13180"/>
                </a:lnTo>
                <a:lnTo>
                  <a:pt x="6759" y="13257"/>
                </a:lnTo>
                <a:lnTo>
                  <a:pt x="6419" y="13345"/>
                </a:lnTo>
                <a:lnTo>
                  <a:pt x="6098" y="13389"/>
                </a:lnTo>
                <a:lnTo>
                  <a:pt x="5739" y="13389"/>
                </a:lnTo>
                <a:lnTo>
                  <a:pt x="5418" y="13389"/>
                </a:lnTo>
                <a:lnTo>
                  <a:pt x="5079" y="13345"/>
                </a:lnTo>
                <a:lnTo>
                  <a:pt x="4758" y="13301"/>
                </a:lnTo>
                <a:lnTo>
                  <a:pt x="4474" y="13213"/>
                </a:lnTo>
                <a:lnTo>
                  <a:pt x="4172" y="13114"/>
                </a:lnTo>
                <a:lnTo>
                  <a:pt x="3965" y="12982"/>
                </a:lnTo>
                <a:lnTo>
                  <a:pt x="3738" y="12838"/>
                </a:lnTo>
                <a:lnTo>
                  <a:pt x="3493" y="12706"/>
                </a:lnTo>
                <a:lnTo>
                  <a:pt x="3228" y="12607"/>
                </a:lnTo>
                <a:lnTo>
                  <a:pt x="2945" y="12519"/>
                </a:lnTo>
                <a:lnTo>
                  <a:pt x="2700" y="12431"/>
                </a:lnTo>
                <a:lnTo>
                  <a:pt x="2397" y="12375"/>
                </a:lnTo>
                <a:lnTo>
                  <a:pt x="2152" y="12331"/>
                </a:lnTo>
                <a:lnTo>
                  <a:pt x="1888" y="12309"/>
                </a:lnTo>
                <a:lnTo>
                  <a:pt x="1642" y="12309"/>
                </a:lnTo>
                <a:lnTo>
                  <a:pt x="1397" y="12331"/>
                </a:lnTo>
                <a:lnTo>
                  <a:pt x="1170" y="12397"/>
                </a:lnTo>
                <a:lnTo>
                  <a:pt x="962" y="12453"/>
                </a:lnTo>
                <a:lnTo>
                  <a:pt x="774" y="12563"/>
                </a:lnTo>
                <a:lnTo>
                  <a:pt x="623" y="12684"/>
                </a:lnTo>
                <a:lnTo>
                  <a:pt x="528" y="12838"/>
                </a:lnTo>
                <a:lnTo>
                  <a:pt x="453" y="13026"/>
                </a:lnTo>
                <a:lnTo>
                  <a:pt x="339" y="13477"/>
                </a:lnTo>
                <a:lnTo>
                  <a:pt x="226" y="13984"/>
                </a:lnTo>
                <a:lnTo>
                  <a:pt x="151" y="14535"/>
                </a:lnTo>
                <a:lnTo>
                  <a:pt x="113" y="15075"/>
                </a:lnTo>
                <a:lnTo>
                  <a:pt x="113" y="15626"/>
                </a:lnTo>
                <a:lnTo>
                  <a:pt x="151" y="16133"/>
                </a:lnTo>
                <a:lnTo>
                  <a:pt x="188" y="16376"/>
                </a:lnTo>
                <a:lnTo>
                  <a:pt x="264" y="16585"/>
                </a:lnTo>
                <a:lnTo>
                  <a:pt x="339" y="16773"/>
                </a:lnTo>
                <a:lnTo>
                  <a:pt x="453" y="16938"/>
                </a:lnTo>
                <a:lnTo>
                  <a:pt x="1095" y="16883"/>
                </a:lnTo>
                <a:lnTo>
                  <a:pt x="1963" y="16795"/>
                </a:lnTo>
                <a:lnTo>
                  <a:pt x="2945" y="16751"/>
                </a:lnTo>
                <a:lnTo>
                  <a:pt x="3965" y="16706"/>
                </a:lnTo>
                <a:lnTo>
                  <a:pt x="5022" y="16684"/>
                </a:lnTo>
                <a:lnTo>
                  <a:pt x="5947" y="16684"/>
                </a:lnTo>
                <a:lnTo>
                  <a:pt x="6759" y="16706"/>
                </a:lnTo>
                <a:lnTo>
                  <a:pt x="7363" y="16751"/>
                </a:lnTo>
                <a:lnTo>
                  <a:pt x="7948" y="16839"/>
                </a:lnTo>
                <a:lnTo>
                  <a:pt x="8458" y="16916"/>
                </a:lnTo>
                <a:lnTo>
                  <a:pt x="8893" y="17026"/>
                </a:lnTo>
                <a:lnTo>
                  <a:pt x="9289" y="17158"/>
                </a:lnTo>
                <a:lnTo>
                  <a:pt x="9572" y="17280"/>
                </a:lnTo>
                <a:lnTo>
                  <a:pt x="9799" y="17412"/>
                </a:lnTo>
                <a:lnTo>
                  <a:pt x="9969" y="17555"/>
                </a:lnTo>
                <a:lnTo>
                  <a:pt x="10120" y="17687"/>
                </a:lnTo>
                <a:lnTo>
                  <a:pt x="10158" y="17831"/>
                </a:lnTo>
                <a:lnTo>
                  <a:pt x="10195" y="17974"/>
                </a:lnTo>
                <a:lnTo>
                  <a:pt x="10158" y="18128"/>
                </a:lnTo>
                <a:lnTo>
                  <a:pt x="10082" y="18271"/>
                </a:lnTo>
                <a:lnTo>
                  <a:pt x="9969" y="18426"/>
                </a:lnTo>
                <a:lnTo>
                  <a:pt x="9837" y="18569"/>
                </a:lnTo>
                <a:lnTo>
                  <a:pt x="9648" y="18701"/>
                </a:lnTo>
                <a:lnTo>
                  <a:pt x="9440" y="18822"/>
                </a:lnTo>
                <a:lnTo>
                  <a:pt x="9213" y="18999"/>
                </a:lnTo>
                <a:lnTo>
                  <a:pt x="9044" y="19186"/>
                </a:lnTo>
                <a:lnTo>
                  <a:pt x="8893" y="19395"/>
                </a:lnTo>
                <a:lnTo>
                  <a:pt x="8817" y="19627"/>
                </a:lnTo>
                <a:lnTo>
                  <a:pt x="8779" y="19858"/>
                </a:lnTo>
                <a:lnTo>
                  <a:pt x="8779" y="20112"/>
                </a:lnTo>
                <a:lnTo>
                  <a:pt x="8855" y="20354"/>
                </a:lnTo>
                <a:lnTo>
                  <a:pt x="8968" y="20586"/>
                </a:lnTo>
                <a:lnTo>
                  <a:pt x="9138" y="20817"/>
                </a:lnTo>
                <a:lnTo>
                  <a:pt x="9365" y="21026"/>
                </a:lnTo>
                <a:lnTo>
                  <a:pt x="9610" y="21192"/>
                </a:lnTo>
                <a:lnTo>
                  <a:pt x="9950" y="21368"/>
                </a:lnTo>
                <a:lnTo>
                  <a:pt x="10120" y="21445"/>
                </a:lnTo>
                <a:lnTo>
                  <a:pt x="10346" y="21511"/>
                </a:lnTo>
                <a:lnTo>
                  <a:pt x="10516" y="21555"/>
                </a:lnTo>
                <a:lnTo>
                  <a:pt x="10743" y="21600"/>
                </a:lnTo>
                <a:lnTo>
                  <a:pt x="10988" y="21644"/>
                </a:lnTo>
                <a:lnTo>
                  <a:pt x="11215" y="21666"/>
                </a:lnTo>
                <a:lnTo>
                  <a:pt x="11498" y="21666"/>
                </a:lnTo>
                <a:lnTo>
                  <a:pt x="11762" y="21666"/>
                </a:lnTo>
                <a:lnTo>
                  <a:pt x="12253" y="21644"/>
                </a:lnTo>
                <a:lnTo>
                  <a:pt x="12763" y="21577"/>
                </a:lnTo>
                <a:lnTo>
                  <a:pt x="13197" y="21467"/>
                </a:lnTo>
                <a:lnTo>
                  <a:pt x="13556" y="21346"/>
                </a:lnTo>
                <a:lnTo>
                  <a:pt x="13896" y="21192"/>
                </a:lnTo>
                <a:lnTo>
                  <a:pt x="14179" y="21026"/>
                </a:lnTo>
                <a:lnTo>
                  <a:pt x="14444" y="20839"/>
                </a:lnTo>
                <a:lnTo>
                  <a:pt x="14576" y="20641"/>
                </a:lnTo>
                <a:lnTo>
                  <a:pt x="14727" y="20431"/>
                </a:lnTo>
                <a:lnTo>
                  <a:pt x="14765" y="20200"/>
                </a:lnTo>
                <a:lnTo>
                  <a:pt x="14802" y="19991"/>
                </a:lnTo>
                <a:lnTo>
                  <a:pt x="14727" y="19759"/>
                </a:lnTo>
                <a:lnTo>
                  <a:pt x="14613" y="19550"/>
                </a:lnTo>
                <a:lnTo>
                  <a:pt x="14444" y="19307"/>
                </a:lnTo>
                <a:lnTo>
                  <a:pt x="14217" y="19098"/>
                </a:lnTo>
                <a:lnTo>
                  <a:pt x="13934" y="18911"/>
                </a:lnTo>
                <a:lnTo>
                  <a:pt x="13669" y="18745"/>
                </a:lnTo>
                <a:lnTo>
                  <a:pt x="13462" y="18547"/>
                </a:lnTo>
                <a:lnTo>
                  <a:pt x="13311" y="18337"/>
                </a:lnTo>
                <a:lnTo>
                  <a:pt x="13197" y="18150"/>
                </a:lnTo>
                <a:lnTo>
                  <a:pt x="13122" y="17941"/>
                </a:lnTo>
                <a:lnTo>
                  <a:pt x="13122" y="17720"/>
                </a:lnTo>
                <a:lnTo>
                  <a:pt x="13122" y="17533"/>
                </a:lnTo>
                <a:lnTo>
                  <a:pt x="13197" y="17346"/>
                </a:lnTo>
                <a:lnTo>
                  <a:pt x="13273" y="17158"/>
                </a:lnTo>
                <a:lnTo>
                  <a:pt x="13386" y="16982"/>
                </a:lnTo>
                <a:lnTo>
                  <a:pt x="13537" y="16839"/>
                </a:lnTo>
                <a:lnTo>
                  <a:pt x="13707" y="16706"/>
                </a:lnTo>
                <a:lnTo>
                  <a:pt x="13896" y="16607"/>
                </a:lnTo>
                <a:lnTo>
                  <a:pt x="14104" y="16519"/>
                </a:lnTo>
                <a:lnTo>
                  <a:pt x="14330" y="16453"/>
                </a:lnTo>
                <a:lnTo>
                  <a:pt x="14538" y="16431"/>
                </a:lnTo>
                <a:lnTo>
                  <a:pt x="14897" y="16453"/>
                </a:lnTo>
                <a:lnTo>
                  <a:pt x="15406" y="16497"/>
                </a:lnTo>
                <a:lnTo>
                  <a:pt x="16105" y="16541"/>
                </a:lnTo>
                <a:lnTo>
                  <a:pt x="16898" y="16607"/>
                </a:lnTo>
                <a:lnTo>
                  <a:pt x="17804" y="16651"/>
                </a:lnTo>
                <a:lnTo>
                  <a:pt x="18786" y="16684"/>
                </a:lnTo>
                <a:lnTo>
                  <a:pt x="19844" y="16728"/>
                </a:lnTo>
                <a:lnTo>
                  <a:pt x="20920" y="16751"/>
                </a:lnTo>
                <a:lnTo>
                  <a:pt x="21109" y="16497"/>
                </a:lnTo>
                <a:lnTo>
                  <a:pt x="21241" y="16222"/>
                </a:lnTo>
                <a:lnTo>
                  <a:pt x="21392" y="15946"/>
                </a:lnTo>
                <a:lnTo>
                  <a:pt x="21467" y="15648"/>
                </a:lnTo>
                <a:lnTo>
                  <a:pt x="21543" y="15351"/>
                </a:lnTo>
                <a:lnTo>
                  <a:pt x="21618" y="15042"/>
                </a:lnTo>
                <a:lnTo>
                  <a:pt x="21618" y="14745"/>
                </a:lnTo>
                <a:lnTo>
                  <a:pt x="21618" y="14447"/>
                </a:lnTo>
                <a:lnTo>
                  <a:pt x="21618" y="14150"/>
                </a:lnTo>
                <a:lnTo>
                  <a:pt x="21581" y="13852"/>
                </a:lnTo>
                <a:lnTo>
                  <a:pt x="21505" y="13577"/>
                </a:lnTo>
                <a:lnTo>
                  <a:pt x="21430" y="13301"/>
                </a:lnTo>
                <a:lnTo>
                  <a:pt x="21354" y="13048"/>
                </a:lnTo>
                <a:lnTo>
                  <a:pt x="21241" y="12816"/>
                </a:lnTo>
                <a:lnTo>
                  <a:pt x="21146" y="12607"/>
                </a:lnTo>
                <a:lnTo>
                  <a:pt x="21033" y="12431"/>
                </a:lnTo>
                <a:lnTo>
                  <a:pt x="20920" y="12265"/>
                </a:lnTo>
                <a:lnTo>
                  <a:pt x="20769" y="12144"/>
                </a:lnTo>
                <a:lnTo>
                  <a:pt x="20637" y="12034"/>
                </a:lnTo>
                <a:lnTo>
                  <a:pt x="20486" y="11946"/>
                </a:lnTo>
                <a:lnTo>
                  <a:pt x="20297" y="11891"/>
                </a:lnTo>
                <a:lnTo>
                  <a:pt x="20165" y="11846"/>
                </a:lnTo>
                <a:lnTo>
                  <a:pt x="19976" y="11824"/>
                </a:lnTo>
                <a:lnTo>
                  <a:pt x="19806" y="11802"/>
                </a:lnTo>
                <a:lnTo>
                  <a:pt x="19390" y="11824"/>
                </a:lnTo>
                <a:lnTo>
                  <a:pt x="18956" y="11891"/>
                </a:lnTo>
                <a:lnTo>
                  <a:pt x="18503" y="11968"/>
                </a:lnTo>
                <a:lnTo>
                  <a:pt x="17993" y="12078"/>
                </a:lnTo>
                <a:lnTo>
                  <a:pt x="17653" y="12144"/>
                </a:lnTo>
                <a:lnTo>
                  <a:pt x="17332" y="12199"/>
                </a:lnTo>
                <a:lnTo>
                  <a:pt x="17049" y="12221"/>
                </a:lnTo>
                <a:lnTo>
                  <a:pt x="16747" y="12243"/>
                </a:lnTo>
                <a:lnTo>
                  <a:pt x="16464" y="12243"/>
                </a:lnTo>
                <a:lnTo>
                  <a:pt x="16218" y="12243"/>
                </a:lnTo>
                <a:lnTo>
                  <a:pt x="15992" y="12221"/>
                </a:lnTo>
                <a:lnTo>
                  <a:pt x="15746" y="12199"/>
                </a:lnTo>
                <a:lnTo>
                  <a:pt x="15520" y="12155"/>
                </a:lnTo>
                <a:lnTo>
                  <a:pt x="15350" y="12122"/>
                </a:lnTo>
                <a:lnTo>
                  <a:pt x="15161" y="12056"/>
                </a:lnTo>
                <a:lnTo>
                  <a:pt x="14972" y="11990"/>
                </a:lnTo>
                <a:lnTo>
                  <a:pt x="14689" y="11846"/>
                </a:lnTo>
                <a:lnTo>
                  <a:pt x="14444" y="11670"/>
                </a:lnTo>
                <a:lnTo>
                  <a:pt x="14255" y="11483"/>
                </a:lnTo>
                <a:lnTo>
                  <a:pt x="14104" y="11295"/>
                </a:lnTo>
                <a:lnTo>
                  <a:pt x="14028" y="11086"/>
                </a:lnTo>
                <a:lnTo>
                  <a:pt x="13972" y="10888"/>
                </a:lnTo>
                <a:lnTo>
                  <a:pt x="13972" y="10700"/>
                </a:lnTo>
                <a:lnTo>
                  <a:pt x="14009" y="10513"/>
                </a:lnTo>
                <a:lnTo>
                  <a:pt x="14066" y="10359"/>
                </a:lnTo>
                <a:lnTo>
                  <a:pt x="14179" y="10215"/>
                </a:lnTo>
                <a:lnTo>
                  <a:pt x="14406" y="10006"/>
                </a:lnTo>
                <a:lnTo>
                  <a:pt x="14651" y="9830"/>
                </a:lnTo>
                <a:lnTo>
                  <a:pt x="14878" y="9686"/>
                </a:lnTo>
                <a:lnTo>
                  <a:pt x="15123" y="9554"/>
                </a:lnTo>
                <a:lnTo>
                  <a:pt x="15350" y="9477"/>
                </a:lnTo>
                <a:lnTo>
                  <a:pt x="15558" y="9411"/>
                </a:lnTo>
                <a:lnTo>
                  <a:pt x="15803" y="9345"/>
                </a:lnTo>
                <a:lnTo>
                  <a:pt x="16030" y="9323"/>
                </a:lnTo>
                <a:lnTo>
                  <a:pt x="16256" y="9301"/>
                </a:lnTo>
                <a:lnTo>
                  <a:pt x="16464" y="9323"/>
                </a:lnTo>
                <a:lnTo>
                  <a:pt x="16690" y="9345"/>
                </a:lnTo>
                <a:lnTo>
                  <a:pt x="16898" y="9367"/>
                </a:lnTo>
                <a:lnTo>
                  <a:pt x="17332" y="9477"/>
                </a:lnTo>
                <a:lnTo>
                  <a:pt x="17767" y="9598"/>
                </a:lnTo>
                <a:lnTo>
                  <a:pt x="18163" y="9731"/>
                </a:lnTo>
                <a:lnTo>
                  <a:pt x="18597" y="9874"/>
                </a:lnTo>
                <a:lnTo>
                  <a:pt x="18994" y="10006"/>
                </a:lnTo>
                <a:lnTo>
                  <a:pt x="19428" y="10083"/>
                </a:lnTo>
                <a:lnTo>
                  <a:pt x="19617" y="10127"/>
                </a:lnTo>
                <a:lnTo>
                  <a:pt x="19844" y="10149"/>
                </a:lnTo>
                <a:lnTo>
                  <a:pt x="20013" y="10149"/>
                </a:lnTo>
                <a:lnTo>
                  <a:pt x="20240" y="10127"/>
                </a:lnTo>
                <a:lnTo>
                  <a:pt x="20410" y="10105"/>
                </a:lnTo>
                <a:lnTo>
                  <a:pt x="20637" y="10061"/>
                </a:lnTo>
                <a:lnTo>
                  <a:pt x="20844" y="9984"/>
                </a:lnTo>
                <a:lnTo>
                  <a:pt x="21033" y="9896"/>
                </a:lnTo>
                <a:lnTo>
                  <a:pt x="21146" y="9830"/>
                </a:lnTo>
                <a:lnTo>
                  <a:pt x="21203" y="9753"/>
                </a:lnTo>
                <a:lnTo>
                  <a:pt x="21279" y="9642"/>
                </a:lnTo>
                <a:lnTo>
                  <a:pt x="21354" y="9521"/>
                </a:lnTo>
                <a:lnTo>
                  <a:pt x="21430" y="9246"/>
                </a:lnTo>
                <a:lnTo>
                  <a:pt x="21430" y="8904"/>
                </a:lnTo>
                <a:lnTo>
                  <a:pt x="21430" y="8540"/>
                </a:lnTo>
                <a:lnTo>
                  <a:pt x="21392" y="8144"/>
                </a:lnTo>
                <a:lnTo>
                  <a:pt x="21354" y="7714"/>
                </a:lnTo>
                <a:lnTo>
                  <a:pt x="21279" y="7295"/>
                </a:lnTo>
                <a:lnTo>
                  <a:pt x="21146" y="6446"/>
                </a:lnTo>
                <a:lnTo>
                  <a:pt x="20995" y="5686"/>
                </a:lnTo>
                <a:lnTo>
                  <a:pt x="20958" y="5366"/>
                </a:lnTo>
                <a:lnTo>
                  <a:pt x="20958" y="5091"/>
                </a:lnTo>
                <a:lnTo>
                  <a:pt x="20958" y="4860"/>
                </a:lnTo>
                <a:lnTo>
                  <a:pt x="21033" y="4716"/>
                </a:lnTo>
                <a:lnTo>
                  <a:pt x="20637" y="4860"/>
                </a:lnTo>
                <a:lnTo>
                  <a:pt x="20127" y="4992"/>
                </a:lnTo>
                <a:lnTo>
                  <a:pt x="19617" y="5069"/>
                </a:lnTo>
                <a:lnTo>
                  <a:pt x="19032" y="5157"/>
                </a:lnTo>
                <a:lnTo>
                  <a:pt x="18465" y="5201"/>
                </a:lnTo>
                <a:lnTo>
                  <a:pt x="17842" y="5245"/>
                </a:lnTo>
                <a:lnTo>
                  <a:pt x="17219" y="5267"/>
                </a:lnTo>
                <a:lnTo>
                  <a:pt x="16615" y="5267"/>
                </a:lnTo>
                <a:lnTo>
                  <a:pt x="15992" y="5245"/>
                </a:lnTo>
                <a:lnTo>
                  <a:pt x="15369" y="5201"/>
                </a:lnTo>
                <a:lnTo>
                  <a:pt x="14840" y="5157"/>
                </a:lnTo>
                <a:lnTo>
                  <a:pt x="14293" y="5091"/>
                </a:lnTo>
                <a:lnTo>
                  <a:pt x="13783" y="5014"/>
                </a:lnTo>
                <a:lnTo>
                  <a:pt x="13386" y="4926"/>
                </a:lnTo>
                <a:lnTo>
                  <a:pt x="13027" y="4815"/>
                </a:lnTo>
                <a:lnTo>
                  <a:pt x="12725" y="4716"/>
                </a:lnTo>
                <a:lnTo>
                  <a:pt x="12480" y="4606"/>
                </a:lnTo>
                <a:lnTo>
                  <a:pt x="12291" y="4496"/>
                </a:lnTo>
                <a:lnTo>
                  <a:pt x="12197" y="4397"/>
                </a:lnTo>
                <a:lnTo>
                  <a:pt x="12083" y="4286"/>
                </a:lnTo>
                <a:lnTo>
                  <a:pt x="12046" y="4187"/>
                </a:lnTo>
                <a:lnTo>
                  <a:pt x="12008" y="4077"/>
                </a:lnTo>
                <a:lnTo>
                  <a:pt x="12046" y="3967"/>
                </a:lnTo>
                <a:lnTo>
                  <a:pt x="12121" y="3868"/>
                </a:lnTo>
                <a:lnTo>
                  <a:pt x="12197" y="3735"/>
                </a:lnTo>
                <a:lnTo>
                  <a:pt x="12291" y="3614"/>
                </a:lnTo>
                <a:lnTo>
                  <a:pt x="12442" y="3482"/>
                </a:lnTo>
                <a:lnTo>
                  <a:pt x="12631" y="3361"/>
                </a:lnTo>
                <a:lnTo>
                  <a:pt x="13065" y="3085"/>
                </a:lnTo>
                <a:lnTo>
                  <a:pt x="13537" y="2766"/>
                </a:lnTo>
                <a:lnTo>
                  <a:pt x="13783" y="2578"/>
                </a:lnTo>
                <a:lnTo>
                  <a:pt x="13934" y="2380"/>
                </a:lnTo>
                <a:lnTo>
                  <a:pt x="14028" y="2171"/>
                </a:lnTo>
                <a:lnTo>
                  <a:pt x="14104" y="1961"/>
                </a:lnTo>
                <a:lnTo>
                  <a:pt x="14104" y="1730"/>
                </a:lnTo>
                <a:lnTo>
                  <a:pt x="14066" y="1498"/>
                </a:lnTo>
                <a:lnTo>
                  <a:pt x="13972" y="1267"/>
                </a:lnTo>
                <a:lnTo>
                  <a:pt x="13820" y="1057"/>
                </a:lnTo>
                <a:lnTo>
                  <a:pt x="13594" y="837"/>
                </a:lnTo>
                <a:lnTo>
                  <a:pt x="13386" y="628"/>
                </a:lnTo>
                <a:lnTo>
                  <a:pt x="13103" y="462"/>
                </a:lnTo>
                <a:lnTo>
                  <a:pt x="12763" y="308"/>
                </a:lnTo>
                <a:lnTo>
                  <a:pt x="12404" y="187"/>
                </a:lnTo>
                <a:lnTo>
                  <a:pt x="12008" y="77"/>
                </a:lnTo>
                <a:lnTo>
                  <a:pt x="11574" y="33"/>
                </a:lnTo>
                <a:lnTo>
                  <a:pt x="11102" y="11"/>
                </a:lnTo>
                <a:lnTo>
                  <a:pt x="10667" y="11"/>
                </a:lnTo>
                <a:lnTo>
                  <a:pt x="10233" y="77"/>
                </a:lnTo>
                <a:lnTo>
                  <a:pt x="9837" y="187"/>
                </a:lnTo>
                <a:lnTo>
                  <a:pt x="9440" y="286"/>
                </a:lnTo>
                <a:lnTo>
                  <a:pt x="9062" y="462"/>
                </a:lnTo>
                <a:lnTo>
                  <a:pt x="8741" y="628"/>
                </a:lnTo>
                <a:lnTo>
                  <a:pt x="8458" y="815"/>
                </a:lnTo>
                <a:lnTo>
                  <a:pt x="8232" y="1035"/>
                </a:lnTo>
                <a:lnTo>
                  <a:pt x="8062" y="1245"/>
                </a:lnTo>
                <a:lnTo>
                  <a:pt x="7911" y="1476"/>
                </a:lnTo>
                <a:lnTo>
                  <a:pt x="7835" y="1708"/>
                </a:lnTo>
                <a:lnTo>
                  <a:pt x="7797" y="1961"/>
                </a:lnTo>
                <a:lnTo>
                  <a:pt x="7835" y="2193"/>
                </a:lnTo>
                <a:lnTo>
                  <a:pt x="7948" y="2402"/>
                </a:lnTo>
                <a:lnTo>
                  <a:pt x="8062" y="2534"/>
                </a:lnTo>
                <a:lnTo>
                  <a:pt x="8175" y="2644"/>
                </a:lnTo>
                <a:lnTo>
                  <a:pt x="8269" y="2744"/>
                </a:lnTo>
                <a:lnTo>
                  <a:pt x="8420" y="2832"/>
                </a:lnTo>
                <a:lnTo>
                  <a:pt x="8704" y="3019"/>
                </a:lnTo>
                <a:lnTo>
                  <a:pt x="8968" y="3206"/>
                </a:lnTo>
                <a:lnTo>
                  <a:pt x="9138" y="3405"/>
                </a:lnTo>
                <a:lnTo>
                  <a:pt x="9327" y="3570"/>
                </a:lnTo>
                <a:lnTo>
                  <a:pt x="9440" y="3735"/>
                </a:lnTo>
                <a:lnTo>
                  <a:pt x="9516" y="3890"/>
                </a:lnTo>
                <a:lnTo>
                  <a:pt x="9534" y="4033"/>
                </a:lnTo>
                <a:lnTo>
                  <a:pt x="9534" y="4165"/>
                </a:lnTo>
                <a:lnTo>
                  <a:pt x="9516" y="4286"/>
                </a:lnTo>
                <a:lnTo>
                  <a:pt x="9440" y="4397"/>
                </a:lnTo>
                <a:lnTo>
                  <a:pt x="9327" y="4496"/>
                </a:lnTo>
                <a:lnTo>
                  <a:pt x="9176" y="4562"/>
                </a:lnTo>
                <a:lnTo>
                  <a:pt x="9006" y="4628"/>
                </a:lnTo>
                <a:lnTo>
                  <a:pt x="8779" y="4694"/>
                </a:lnTo>
                <a:lnTo>
                  <a:pt x="8534" y="4716"/>
                </a:lnTo>
                <a:lnTo>
                  <a:pt x="8232" y="4716"/>
                </a:lnTo>
                <a:lnTo>
                  <a:pt x="7118" y="4738"/>
                </a:lnTo>
                <a:lnTo>
                  <a:pt x="5947" y="4771"/>
                </a:lnTo>
                <a:lnTo>
                  <a:pt x="4795" y="4815"/>
                </a:lnTo>
                <a:lnTo>
                  <a:pt x="3681" y="4860"/>
                </a:lnTo>
                <a:lnTo>
                  <a:pt x="2662" y="4882"/>
                </a:lnTo>
                <a:lnTo>
                  <a:pt x="1755" y="4882"/>
                </a:lnTo>
                <a:lnTo>
                  <a:pt x="1359" y="4860"/>
                </a:lnTo>
                <a:lnTo>
                  <a:pt x="981" y="4837"/>
                </a:lnTo>
                <a:lnTo>
                  <a:pt x="698" y="4771"/>
                </a:lnTo>
                <a:lnTo>
                  <a:pt x="453" y="4716"/>
                </a:lnTo>
                <a:lnTo>
                  <a:pt x="453" y="5322"/>
                </a:lnTo>
                <a:lnTo>
                  <a:pt x="453" y="6083"/>
                </a:lnTo>
                <a:lnTo>
                  <a:pt x="453" y="6909"/>
                </a:lnTo>
                <a:lnTo>
                  <a:pt x="453" y="7780"/>
                </a:lnTo>
                <a:lnTo>
                  <a:pt x="453" y="8606"/>
                </a:lnTo>
                <a:lnTo>
                  <a:pt x="453" y="9345"/>
                </a:lnTo>
                <a:lnTo>
                  <a:pt x="453" y="9918"/>
                </a:lnTo>
                <a:lnTo>
                  <a:pt x="453" y="10282"/>
                </a:lnTo>
                <a:lnTo>
                  <a:pt x="490" y="10381"/>
                </a:lnTo>
                <a:lnTo>
                  <a:pt x="547" y="10491"/>
                </a:lnTo>
                <a:lnTo>
                  <a:pt x="660" y="10590"/>
                </a:lnTo>
                <a:lnTo>
                  <a:pt x="811" y="10700"/>
                </a:lnTo>
                <a:lnTo>
                  <a:pt x="981" y="10811"/>
                </a:lnTo>
                <a:lnTo>
                  <a:pt x="1208" y="10888"/>
                </a:lnTo>
                <a:lnTo>
                  <a:pt x="1453" y="10954"/>
                </a:lnTo>
                <a:lnTo>
                  <a:pt x="1718" y="11020"/>
                </a:lnTo>
                <a:lnTo>
                  <a:pt x="1963" y="11064"/>
                </a:lnTo>
                <a:lnTo>
                  <a:pt x="2265" y="11086"/>
                </a:lnTo>
                <a:lnTo>
                  <a:pt x="2548" y="11064"/>
                </a:lnTo>
                <a:lnTo>
                  <a:pt x="2794" y="11042"/>
                </a:lnTo>
                <a:lnTo>
                  <a:pt x="3096" y="10976"/>
                </a:lnTo>
                <a:lnTo>
                  <a:pt x="3341" y="10888"/>
                </a:lnTo>
                <a:lnTo>
                  <a:pt x="3606" y="10766"/>
                </a:lnTo>
                <a:lnTo>
                  <a:pt x="3813" y="10590"/>
                </a:lnTo>
                <a:close/>
              </a:path>
            </a:pathLst>
          </a:custGeom>
          <a:solidFill>
            <a:srgbClr val="FFCC99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 dirty="0"/>
          </a:p>
        </p:txBody>
      </p:sp>
      <p:sp>
        <p:nvSpPr>
          <p:cNvPr id="5" name="Puzzle4"/>
          <p:cNvSpPr>
            <a:spLocks noEditPoints="1" noChangeArrowheads="1"/>
          </p:cNvSpPr>
          <p:nvPr/>
        </p:nvSpPr>
        <p:spPr bwMode="auto">
          <a:xfrm>
            <a:off x="7429285" y="3068335"/>
            <a:ext cx="974150" cy="1422845"/>
          </a:xfrm>
          <a:custGeom>
            <a:avLst/>
            <a:gdLst>
              <a:gd name="T0" fmla="*/ 8307 w 21600"/>
              <a:gd name="T1" fmla="*/ 11593 h 21600"/>
              <a:gd name="T2" fmla="*/ 453 w 21600"/>
              <a:gd name="T3" fmla="*/ 16938 h 21600"/>
              <a:gd name="T4" fmla="*/ 11500 w 21600"/>
              <a:gd name="T5" fmla="*/ 21600 h 21600"/>
              <a:gd name="T6" fmla="*/ 20920 w 21600"/>
              <a:gd name="T7" fmla="*/ 16751 h 21600"/>
              <a:gd name="T8" fmla="*/ 13972 w 21600"/>
              <a:gd name="T9" fmla="*/ 10888 h 21600"/>
              <a:gd name="T10" fmla="*/ 21033 w 21600"/>
              <a:gd name="T11" fmla="*/ 4716 h 21600"/>
              <a:gd name="T12" fmla="*/ 11102 w 21600"/>
              <a:gd name="T13" fmla="*/ 11 h 21600"/>
              <a:gd name="T14" fmla="*/ 453 w 21600"/>
              <a:gd name="T15" fmla="*/ 4716 h 21600"/>
              <a:gd name="T16" fmla="*/ 2076 w 21600"/>
              <a:gd name="T17" fmla="*/ 5664 h 21600"/>
              <a:gd name="T18" fmla="*/ 20203 w 21600"/>
              <a:gd name="T19" fmla="*/ 1598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3813" y="10590"/>
                </a:moveTo>
                <a:lnTo>
                  <a:pt x="3927" y="10513"/>
                </a:lnTo>
                <a:lnTo>
                  <a:pt x="4078" y="10425"/>
                </a:lnTo>
                <a:lnTo>
                  <a:pt x="4210" y="10359"/>
                </a:lnTo>
                <a:lnTo>
                  <a:pt x="4361" y="10315"/>
                </a:lnTo>
                <a:lnTo>
                  <a:pt x="4682" y="10237"/>
                </a:lnTo>
                <a:lnTo>
                  <a:pt x="5041" y="10193"/>
                </a:lnTo>
                <a:lnTo>
                  <a:pt x="5456" y="10171"/>
                </a:lnTo>
                <a:lnTo>
                  <a:pt x="5853" y="10193"/>
                </a:lnTo>
                <a:lnTo>
                  <a:pt x="6249" y="10260"/>
                </a:lnTo>
                <a:lnTo>
                  <a:pt x="6646" y="10337"/>
                </a:lnTo>
                <a:lnTo>
                  <a:pt x="7004" y="10469"/>
                </a:lnTo>
                <a:lnTo>
                  <a:pt x="7363" y="10612"/>
                </a:lnTo>
                <a:lnTo>
                  <a:pt x="7665" y="10788"/>
                </a:lnTo>
                <a:lnTo>
                  <a:pt x="7911" y="10998"/>
                </a:lnTo>
                <a:lnTo>
                  <a:pt x="8024" y="11097"/>
                </a:lnTo>
                <a:lnTo>
                  <a:pt x="8137" y="11207"/>
                </a:lnTo>
                <a:lnTo>
                  <a:pt x="8194" y="11340"/>
                </a:lnTo>
                <a:lnTo>
                  <a:pt x="8269" y="11461"/>
                </a:lnTo>
                <a:lnTo>
                  <a:pt x="8307" y="11593"/>
                </a:lnTo>
                <a:lnTo>
                  <a:pt x="8307" y="11714"/>
                </a:lnTo>
                <a:lnTo>
                  <a:pt x="8307" y="11868"/>
                </a:lnTo>
                <a:lnTo>
                  <a:pt x="8307" y="12012"/>
                </a:lnTo>
                <a:lnTo>
                  <a:pt x="8194" y="12265"/>
                </a:lnTo>
                <a:lnTo>
                  <a:pt x="8062" y="12519"/>
                </a:lnTo>
                <a:lnTo>
                  <a:pt x="7873" y="12706"/>
                </a:lnTo>
                <a:lnTo>
                  <a:pt x="7627" y="12904"/>
                </a:lnTo>
                <a:lnTo>
                  <a:pt x="7363" y="13048"/>
                </a:lnTo>
                <a:lnTo>
                  <a:pt x="7080" y="13180"/>
                </a:lnTo>
                <a:lnTo>
                  <a:pt x="6759" y="13257"/>
                </a:lnTo>
                <a:lnTo>
                  <a:pt x="6419" y="13345"/>
                </a:lnTo>
                <a:lnTo>
                  <a:pt x="6098" y="13389"/>
                </a:lnTo>
                <a:lnTo>
                  <a:pt x="5739" y="13389"/>
                </a:lnTo>
                <a:lnTo>
                  <a:pt x="5418" y="13389"/>
                </a:lnTo>
                <a:lnTo>
                  <a:pt x="5079" y="13345"/>
                </a:lnTo>
                <a:lnTo>
                  <a:pt x="4758" y="13301"/>
                </a:lnTo>
                <a:lnTo>
                  <a:pt x="4474" y="13213"/>
                </a:lnTo>
                <a:lnTo>
                  <a:pt x="4172" y="13114"/>
                </a:lnTo>
                <a:lnTo>
                  <a:pt x="3965" y="12982"/>
                </a:lnTo>
                <a:lnTo>
                  <a:pt x="3738" y="12838"/>
                </a:lnTo>
                <a:lnTo>
                  <a:pt x="3493" y="12706"/>
                </a:lnTo>
                <a:lnTo>
                  <a:pt x="3228" y="12607"/>
                </a:lnTo>
                <a:lnTo>
                  <a:pt x="2945" y="12519"/>
                </a:lnTo>
                <a:lnTo>
                  <a:pt x="2700" y="12431"/>
                </a:lnTo>
                <a:lnTo>
                  <a:pt x="2397" y="12375"/>
                </a:lnTo>
                <a:lnTo>
                  <a:pt x="2152" y="12331"/>
                </a:lnTo>
                <a:lnTo>
                  <a:pt x="1888" y="12309"/>
                </a:lnTo>
                <a:lnTo>
                  <a:pt x="1642" y="12309"/>
                </a:lnTo>
                <a:lnTo>
                  <a:pt x="1397" y="12331"/>
                </a:lnTo>
                <a:lnTo>
                  <a:pt x="1170" y="12397"/>
                </a:lnTo>
                <a:lnTo>
                  <a:pt x="962" y="12453"/>
                </a:lnTo>
                <a:lnTo>
                  <a:pt x="774" y="12563"/>
                </a:lnTo>
                <a:lnTo>
                  <a:pt x="623" y="12684"/>
                </a:lnTo>
                <a:lnTo>
                  <a:pt x="528" y="12838"/>
                </a:lnTo>
                <a:lnTo>
                  <a:pt x="453" y="13026"/>
                </a:lnTo>
                <a:lnTo>
                  <a:pt x="339" y="13477"/>
                </a:lnTo>
                <a:lnTo>
                  <a:pt x="226" y="13984"/>
                </a:lnTo>
                <a:lnTo>
                  <a:pt x="151" y="14535"/>
                </a:lnTo>
                <a:lnTo>
                  <a:pt x="113" y="15075"/>
                </a:lnTo>
                <a:lnTo>
                  <a:pt x="113" y="15626"/>
                </a:lnTo>
                <a:lnTo>
                  <a:pt x="151" y="16133"/>
                </a:lnTo>
                <a:lnTo>
                  <a:pt x="188" y="16376"/>
                </a:lnTo>
                <a:lnTo>
                  <a:pt x="264" y="16585"/>
                </a:lnTo>
                <a:lnTo>
                  <a:pt x="339" y="16773"/>
                </a:lnTo>
                <a:lnTo>
                  <a:pt x="453" y="16938"/>
                </a:lnTo>
                <a:lnTo>
                  <a:pt x="1095" y="16883"/>
                </a:lnTo>
                <a:lnTo>
                  <a:pt x="1963" y="16795"/>
                </a:lnTo>
                <a:lnTo>
                  <a:pt x="2945" y="16751"/>
                </a:lnTo>
                <a:lnTo>
                  <a:pt x="3965" y="16706"/>
                </a:lnTo>
                <a:lnTo>
                  <a:pt x="5022" y="16684"/>
                </a:lnTo>
                <a:lnTo>
                  <a:pt x="5947" y="16684"/>
                </a:lnTo>
                <a:lnTo>
                  <a:pt x="6759" y="16706"/>
                </a:lnTo>
                <a:lnTo>
                  <a:pt x="7363" y="16751"/>
                </a:lnTo>
                <a:lnTo>
                  <a:pt x="7948" y="16839"/>
                </a:lnTo>
                <a:lnTo>
                  <a:pt x="8458" y="16916"/>
                </a:lnTo>
                <a:lnTo>
                  <a:pt x="8893" y="17026"/>
                </a:lnTo>
                <a:lnTo>
                  <a:pt x="9289" y="17158"/>
                </a:lnTo>
                <a:lnTo>
                  <a:pt x="9572" y="17280"/>
                </a:lnTo>
                <a:lnTo>
                  <a:pt x="9799" y="17412"/>
                </a:lnTo>
                <a:lnTo>
                  <a:pt x="9969" y="17555"/>
                </a:lnTo>
                <a:lnTo>
                  <a:pt x="10120" y="17687"/>
                </a:lnTo>
                <a:lnTo>
                  <a:pt x="10158" y="17831"/>
                </a:lnTo>
                <a:lnTo>
                  <a:pt x="10195" y="17974"/>
                </a:lnTo>
                <a:lnTo>
                  <a:pt x="10158" y="18128"/>
                </a:lnTo>
                <a:lnTo>
                  <a:pt x="10082" y="18271"/>
                </a:lnTo>
                <a:lnTo>
                  <a:pt x="9969" y="18426"/>
                </a:lnTo>
                <a:lnTo>
                  <a:pt x="9837" y="18569"/>
                </a:lnTo>
                <a:lnTo>
                  <a:pt x="9648" y="18701"/>
                </a:lnTo>
                <a:lnTo>
                  <a:pt x="9440" y="18822"/>
                </a:lnTo>
                <a:lnTo>
                  <a:pt x="9213" y="18999"/>
                </a:lnTo>
                <a:lnTo>
                  <a:pt x="9044" y="19186"/>
                </a:lnTo>
                <a:lnTo>
                  <a:pt x="8893" y="19395"/>
                </a:lnTo>
                <a:lnTo>
                  <a:pt x="8817" y="19627"/>
                </a:lnTo>
                <a:lnTo>
                  <a:pt x="8779" y="19858"/>
                </a:lnTo>
                <a:lnTo>
                  <a:pt x="8779" y="20112"/>
                </a:lnTo>
                <a:lnTo>
                  <a:pt x="8855" y="20354"/>
                </a:lnTo>
                <a:lnTo>
                  <a:pt x="8968" y="20586"/>
                </a:lnTo>
                <a:lnTo>
                  <a:pt x="9138" y="20817"/>
                </a:lnTo>
                <a:lnTo>
                  <a:pt x="9365" y="21026"/>
                </a:lnTo>
                <a:lnTo>
                  <a:pt x="9610" y="21192"/>
                </a:lnTo>
                <a:lnTo>
                  <a:pt x="9950" y="21368"/>
                </a:lnTo>
                <a:lnTo>
                  <a:pt x="10120" y="21445"/>
                </a:lnTo>
                <a:lnTo>
                  <a:pt x="10346" y="21511"/>
                </a:lnTo>
                <a:lnTo>
                  <a:pt x="10516" y="21555"/>
                </a:lnTo>
                <a:lnTo>
                  <a:pt x="10743" y="21600"/>
                </a:lnTo>
                <a:lnTo>
                  <a:pt x="10988" y="21644"/>
                </a:lnTo>
                <a:lnTo>
                  <a:pt x="11215" y="21666"/>
                </a:lnTo>
                <a:lnTo>
                  <a:pt x="11498" y="21666"/>
                </a:lnTo>
                <a:lnTo>
                  <a:pt x="11762" y="21666"/>
                </a:lnTo>
                <a:lnTo>
                  <a:pt x="12253" y="21644"/>
                </a:lnTo>
                <a:lnTo>
                  <a:pt x="12763" y="21577"/>
                </a:lnTo>
                <a:lnTo>
                  <a:pt x="13197" y="21467"/>
                </a:lnTo>
                <a:lnTo>
                  <a:pt x="13556" y="21346"/>
                </a:lnTo>
                <a:lnTo>
                  <a:pt x="13896" y="21192"/>
                </a:lnTo>
                <a:lnTo>
                  <a:pt x="14179" y="21026"/>
                </a:lnTo>
                <a:lnTo>
                  <a:pt x="14444" y="20839"/>
                </a:lnTo>
                <a:lnTo>
                  <a:pt x="14576" y="20641"/>
                </a:lnTo>
                <a:lnTo>
                  <a:pt x="14727" y="20431"/>
                </a:lnTo>
                <a:lnTo>
                  <a:pt x="14765" y="20200"/>
                </a:lnTo>
                <a:lnTo>
                  <a:pt x="14802" y="19991"/>
                </a:lnTo>
                <a:lnTo>
                  <a:pt x="14727" y="19759"/>
                </a:lnTo>
                <a:lnTo>
                  <a:pt x="14613" y="19550"/>
                </a:lnTo>
                <a:lnTo>
                  <a:pt x="14444" y="19307"/>
                </a:lnTo>
                <a:lnTo>
                  <a:pt x="14217" y="19098"/>
                </a:lnTo>
                <a:lnTo>
                  <a:pt x="13934" y="18911"/>
                </a:lnTo>
                <a:lnTo>
                  <a:pt x="13669" y="18745"/>
                </a:lnTo>
                <a:lnTo>
                  <a:pt x="13462" y="18547"/>
                </a:lnTo>
                <a:lnTo>
                  <a:pt x="13311" y="18337"/>
                </a:lnTo>
                <a:lnTo>
                  <a:pt x="13197" y="18150"/>
                </a:lnTo>
                <a:lnTo>
                  <a:pt x="13122" y="17941"/>
                </a:lnTo>
                <a:lnTo>
                  <a:pt x="13122" y="17720"/>
                </a:lnTo>
                <a:lnTo>
                  <a:pt x="13122" y="17533"/>
                </a:lnTo>
                <a:lnTo>
                  <a:pt x="13197" y="17346"/>
                </a:lnTo>
                <a:lnTo>
                  <a:pt x="13273" y="17158"/>
                </a:lnTo>
                <a:lnTo>
                  <a:pt x="13386" y="16982"/>
                </a:lnTo>
                <a:lnTo>
                  <a:pt x="13537" y="16839"/>
                </a:lnTo>
                <a:lnTo>
                  <a:pt x="13707" y="16706"/>
                </a:lnTo>
                <a:lnTo>
                  <a:pt x="13896" y="16607"/>
                </a:lnTo>
                <a:lnTo>
                  <a:pt x="14104" y="16519"/>
                </a:lnTo>
                <a:lnTo>
                  <a:pt x="14330" y="16453"/>
                </a:lnTo>
                <a:lnTo>
                  <a:pt x="14538" y="16431"/>
                </a:lnTo>
                <a:lnTo>
                  <a:pt x="14897" y="16453"/>
                </a:lnTo>
                <a:lnTo>
                  <a:pt x="15406" y="16497"/>
                </a:lnTo>
                <a:lnTo>
                  <a:pt x="16105" y="16541"/>
                </a:lnTo>
                <a:lnTo>
                  <a:pt x="16898" y="16607"/>
                </a:lnTo>
                <a:lnTo>
                  <a:pt x="17804" y="16651"/>
                </a:lnTo>
                <a:lnTo>
                  <a:pt x="18786" y="16684"/>
                </a:lnTo>
                <a:lnTo>
                  <a:pt x="19844" y="16728"/>
                </a:lnTo>
                <a:lnTo>
                  <a:pt x="20920" y="16751"/>
                </a:lnTo>
                <a:lnTo>
                  <a:pt x="21109" y="16497"/>
                </a:lnTo>
                <a:lnTo>
                  <a:pt x="21241" y="16222"/>
                </a:lnTo>
                <a:lnTo>
                  <a:pt x="21392" y="15946"/>
                </a:lnTo>
                <a:lnTo>
                  <a:pt x="21467" y="15648"/>
                </a:lnTo>
                <a:lnTo>
                  <a:pt x="21543" y="15351"/>
                </a:lnTo>
                <a:lnTo>
                  <a:pt x="21618" y="15042"/>
                </a:lnTo>
                <a:lnTo>
                  <a:pt x="21618" y="14745"/>
                </a:lnTo>
                <a:lnTo>
                  <a:pt x="21618" y="14447"/>
                </a:lnTo>
                <a:lnTo>
                  <a:pt x="21618" y="14150"/>
                </a:lnTo>
                <a:lnTo>
                  <a:pt x="21581" y="13852"/>
                </a:lnTo>
                <a:lnTo>
                  <a:pt x="21505" y="13577"/>
                </a:lnTo>
                <a:lnTo>
                  <a:pt x="21430" y="13301"/>
                </a:lnTo>
                <a:lnTo>
                  <a:pt x="21354" y="13048"/>
                </a:lnTo>
                <a:lnTo>
                  <a:pt x="21241" y="12816"/>
                </a:lnTo>
                <a:lnTo>
                  <a:pt x="21146" y="12607"/>
                </a:lnTo>
                <a:lnTo>
                  <a:pt x="21033" y="12431"/>
                </a:lnTo>
                <a:lnTo>
                  <a:pt x="20920" y="12265"/>
                </a:lnTo>
                <a:lnTo>
                  <a:pt x="20769" y="12144"/>
                </a:lnTo>
                <a:lnTo>
                  <a:pt x="20637" y="12034"/>
                </a:lnTo>
                <a:lnTo>
                  <a:pt x="20486" y="11946"/>
                </a:lnTo>
                <a:lnTo>
                  <a:pt x="20297" y="11891"/>
                </a:lnTo>
                <a:lnTo>
                  <a:pt x="20165" y="11846"/>
                </a:lnTo>
                <a:lnTo>
                  <a:pt x="19976" y="11824"/>
                </a:lnTo>
                <a:lnTo>
                  <a:pt x="19806" y="11802"/>
                </a:lnTo>
                <a:lnTo>
                  <a:pt x="19390" y="11824"/>
                </a:lnTo>
                <a:lnTo>
                  <a:pt x="18956" y="11891"/>
                </a:lnTo>
                <a:lnTo>
                  <a:pt x="18503" y="11968"/>
                </a:lnTo>
                <a:lnTo>
                  <a:pt x="17993" y="12078"/>
                </a:lnTo>
                <a:lnTo>
                  <a:pt x="17653" y="12144"/>
                </a:lnTo>
                <a:lnTo>
                  <a:pt x="17332" y="12199"/>
                </a:lnTo>
                <a:lnTo>
                  <a:pt x="17049" y="12221"/>
                </a:lnTo>
                <a:lnTo>
                  <a:pt x="16747" y="12243"/>
                </a:lnTo>
                <a:lnTo>
                  <a:pt x="16464" y="12243"/>
                </a:lnTo>
                <a:lnTo>
                  <a:pt x="16218" y="12243"/>
                </a:lnTo>
                <a:lnTo>
                  <a:pt x="15992" y="12221"/>
                </a:lnTo>
                <a:lnTo>
                  <a:pt x="15746" y="12199"/>
                </a:lnTo>
                <a:lnTo>
                  <a:pt x="15520" y="12155"/>
                </a:lnTo>
                <a:lnTo>
                  <a:pt x="15350" y="12122"/>
                </a:lnTo>
                <a:lnTo>
                  <a:pt x="15161" y="12056"/>
                </a:lnTo>
                <a:lnTo>
                  <a:pt x="14972" y="11990"/>
                </a:lnTo>
                <a:lnTo>
                  <a:pt x="14689" y="11846"/>
                </a:lnTo>
                <a:lnTo>
                  <a:pt x="14444" y="11670"/>
                </a:lnTo>
                <a:lnTo>
                  <a:pt x="14255" y="11483"/>
                </a:lnTo>
                <a:lnTo>
                  <a:pt x="14104" y="11295"/>
                </a:lnTo>
                <a:lnTo>
                  <a:pt x="14028" y="11086"/>
                </a:lnTo>
                <a:lnTo>
                  <a:pt x="13972" y="10888"/>
                </a:lnTo>
                <a:lnTo>
                  <a:pt x="13972" y="10700"/>
                </a:lnTo>
                <a:lnTo>
                  <a:pt x="14009" y="10513"/>
                </a:lnTo>
                <a:lnTo>
                  <a:pt x="14066" y="10359"/>
                </a:lnTo>
                <a:lnTo>
                  <a:pt x="14179" y="10215"/>
                </a:lnTo>
                <a:lnTo>
                  <a:pt x="14406" y="10006"/>
                </a:lnTo>
                <a:lnTo>
                  <a:pt x="14651" y="9830"/>
                </a:lnTo>
                <a:lnTo>
                  <a:pt x="14878" y="9686"/>
                </a:lnTo>
                <a:lnTo>
                  <a:pt x="15123" y="9554"/>
                </a:lnTo>
                <a:lnTo>
                  <a:pt x="15350" y="9477"/>
                </a:lnTo>
                <a:lnTo>
                  <a:pt x="15558" y="9411"/>
                </a:lnTo>
                <a:lnTo>
                  <a:pt x="15803" y="9345"/>
                </a:lnTo>
                <a:lnTo>
                  <a:pt x="16030" y="9323"/>
                </a:lnTo>
                <a:lnTo>
                  <a:pt x="16256" y="9301"/>
                </a:lnTo>
                <a:lnTo>
                  <a:pt x="16464" y="9323"/>
                </a:lnTo>
                <a:lnTo>
                  <a:pt x="16690" y="9345"/>
                </a:lnTo>
                <a:lnTo>
                  <a:pt x="16898" y="9367"/>
                </a:lnTo>
                <a:lnTo>
                  <a:pt x="17332" y="9477"/>
                </a:lnTo>
                <a:lnTo>
                  <a:pt x="17767" y="9598"/>
                </a:lnTo>
                <a:lnTo>
                  <a:pt x="18163" y="9731"/>
                </a:lnTo>
                <a:lnTo>
                  <a:pt x="18597" y="9874"/>
                </a:lnTo>
                <a:lnTo>
                  <a:pt x="18994" y="10006"/>
                </a:lnTo>
                <a:lnTo>
                  <a:pt x="19428" y="10083"/>
                </a:lnTo>
                <a:lnTo>
                  <a:pt x="19617" y="10127"/>
                </a:lnTo>
                <a:lnTo>
                  <a:pt x="19844" y="10149"/>
                </a:lnTo>
                <a:lnTo>
                  <a:pt x="20013" y="10149"/>
                </a:lnTo>
                <a:lnTo>
                  <a:pt x="20240" y="10127"/>
                </a:lnTo>
                <a:lnTo>
                  <a:pt x="20410" y="10105"/>
                </a:lnTo>
                <a:lnTo>
                  <a:pt x="20637" y="10061"/>
                </a:lnTo>
                <a:lnTo>
                  <a:pt x="20844" y="9984"/>
                </a:lnTo>
                <a:lnTo>
                  <a:pt x="21033" y="9896"/>
                </a:lnTo>
                <a:lnTo>
                  <a:pt x="21146" y="9830"/>
                </a:lnTo>
                <a:lnTo>
                  <a:pt x="21203" y="9753"/>
                </a:lnTo>
                <a:lnTo>
                  <a:pt x="21279" y="9642"/>
                </a:lnTo>
                <a:lnTo>
                  <a:pt x="21354" y="9521"/>
                </a:lnTo>
                <a:lnTo>
                  <a:pt x="21430" y="9246"/>
                </a:lnTo>
                <a:lnTo>
                  <a:pt x="21430" y="8904"/>
                </a:lnTo>
                <a:lnTo>
                  <a:pt x="21430" y="8540"/>
                </a:lnTo>
                <a:lnTo>
                  <a:pt x="21392" y="8144"/>
                </a:lnTo>
                <a:lnTo>
                  <a:pt x="21354" y="7714"/>
                </a:lnTo>
                <a:lnTo>
                  <a:pt x="21279" y="7295"/>
                </a:lnTo>
                <a:lnTo>
                  <a:pt x="21146" y="6446"/>
                </a:lnTo>
                <a:lnTo>
                  <a:pt x="20995" y="5686"/>
                </a:lnTo>
                <a:lnTo>
                  <a:pt x="20958" y="5366"/>
                </a:lnTo>
                <a:lnTo>
                  <a:pt x="20958" y="5091"/>
                </a:lnTo>
                <a:lnTo>
                  <a:pt x="20958" y="4860"/>
                </a:lnTo>
                <a:lnTo>
                  <a:pt x="21033" y="4716"/>
                </a:lnTo>
                <a:lnTo>
                  <a:pt x="20637" y="4860"/>
                </a:lnTo>
                <a:lnTo>
                  <a:pt x="20127" y="4992"/>
                </a:lnTo>
                <a:lnTo>
                  <a:pt x="19617" y="5069"/>
                </a:lnTo>
                <a:lnTo>
                  <a:pt x="19032" y="5157"/>
                </a:lnTo>
                <a:lnTo>
                  <a:pt x="18465" y="5201"/>
                </a:lnTo>
                <a:lnTo>
                  <a:pt x="17842" y="5245"/>
                </a:lnTo>
                <a:lnTo>
                  <a:pt x="17219" y="5267"/>
                </a:lnTo>
                <a:lnTo>
                  <a:pt x="16615" y="5267"/>
                </a:lnTo>
                <a:lnTo>
                  <a:pt x="15992" y="5245"/>
                </a:lnTo>
                <a:lnTo>
                  <a:pt x="15369" y="5201"/>
                </a:lnTo>
                <a:lnTo>
                  <a:pt x="14840" y="5157"/>
                </a:lnTo>
                <a:lnTo>
                  <a:pt x="14293" y="5091"/>
                </a:lnTo>
                <a:lnTo>
                  <a:pt x="13783" y="5014"/>
                </a:lnTo>
                <a:lnTo>
                  <a:pt x="13386" y="4926"/>
                </a:lnTo>
                <a:lnTo>
                  <a:pt x="13027" y="4815"/>
                </a:lnTo>
                <a:lnTo>
                  <a:pt x="12725" y="4716"/>
                </a:lnTo>
                <a:lnTo>
                  <a:pt x="12480" y="4606"/>
                </a:lnTo>
                <a:lnTo>
                  <a:pt x="12291" y="4496"/>
                </a:lnTo>
                <a:lnTo>
                  <a:pt x="12197" y="4397"/>
                </a:lnTo>
                <a:lnTo>
                  <a:pt x="12083" y="4286"/>
                </a:lnTo>
                <a:lnTo>
                  <a:pt x="12046" y="4187"/>
                </a:lnTo>
                <a:lnTo>
                  <a:pt x="12008" y="4077"/>
                </a:lnTo>
                <a:lnTo>
                  <a:pt x="12046" y="3967"/>
                </a:lnTo>
                <a:lnTo>
                  <a:pt x="12121" y="3868"/>
                </a:lnTo>
                <a:lnTo>
                  <a:pt x="12197" y="3735"/>
                </a:lnTo>
                <a:lnTo>
                  <a:pt x="12291" y="3614"/>
                </a:lnTo>
                <a:lnTo>
                  <a:pt x="12442" y="3482"/>
                </a:lnTo>
                <a:lnTo>
                  <a:pt x="12631" y="3361"/>
                </a:lnTo>
                <a:lnTo>
                  <a:pt x="13065" y="3085"/>
                </a:lnTo>
                <a:lnTo>
                  <a:pt x="13537" y="2766"/>
                </a:lnTo>
                <a:lnTo>
                  <a:pt x="13783" y="2578"/>
                </a:lnTo>
                <a:lnTo>
                  <a:pt x="13934" y="2380"/>
                </a:lnTo>
                <a:lnTo>
                  <a:pt x="14028" y="2171"/>
                </a:lnTo>
                <a:lnTo>
                  <a:pt x="14104" y="1961"/>
                </a:lnTo>
                <a:lnTo>
                  <a:pt x="14104" y="1730"/>
                </a:lnTo>
                <a:lnTo>
                  <a:pt x="14066" y="1498"/>
                </a:lnTo>
                <a:lnTo>
                  <a:pt x="13972" y="1267"/>
                </a:lnTo>
                <a:lnTo>
                  <a:pt x="13820" y="1057"/>
                </a:lnTo>
                <a:lnTo>
                  <a:pt x="13594" y="837"/>
                </a:lnTo>
                <a:lnTo>
                  <a:pt x="13386" y="628"/>
                </a:lnTo>
                <a:lnTo>
                  <a:pt x="13103" y="462"/>
                </a:lnTo>
                <a:lnTo>
                  <a:pt x="12763" y="308"/>
                </a:lnTo>
                <a:lnTo>
                  <a:pt x="12404" y="187"/>
                </a:lnTo>
                <a:lnTo>
                  <a:pt x="12008" y="77"/>
                </a:lnTo>
                <a:lnTo>
                  <a:pt x="11574" y="33"/>
                </a:lnTo>
                <a:lnTo>
                  <a:pt x="11102" y="11"/>
                </a:lnTo>
                <a:lnTo>
                  <a:pt x="10667" y="11"/>
                </a:lnTo>
                <a:lnTo>
                  <a:pt x="10233" y="77"/>
                </a:lnTo>
                <a:lnTo>
                  <a:pt x="9837" y="187"/>
                </a:lnTo>
                <a:lnTo>
                  <a:pt x="9440" y="286"/>
                </a:lnTo>
                <a:lnTo>
                  <a:pt x="9062" y="462"/>
                </a:lnTo>
                <a:lnTo>
                  <a:pt x="8741" y="628"/>
                </a:lnTo>
                <a:lnTo>
                  <a:pt x="8458" y="815"/>
                </a:lnTo>
                <a:lnTo>
                  <a:pt x="8232" y="1035"/>
                </a:lnTo>
                <a:lnTo>
                  <a:pt x="8062" y="1245"/>
                </a:lnTo>
                <a:lnTo>
                  <a:pt x="7911" y="1476"/>
                </a:lnTo>
                <a:lnTo>
                  <a:pt x="7835" y="1708"/>
                </a:lnTo>
                <a:lnTo>
                  <a:pt x="7797" y="1961"/>
                </a:lnTo>
                <a:lnTo>
                  <a:pt x="7835" y="2193"/>
                </a:lnTo>
                <a:lnTo>
                  <a:pt x="7948" y="2402"/>
                </a:lnTo>
                <a:lnTo>
                  <a:pt x="8062" y="2534"/>
                </a:lnTo>
                <a:lnTo>
                  <a:pt x="8175" y="2644"/>
                </a:lnTo>
                <a:lnTo>
                  <a:pt x="8269" y="2744"/>
                </a:lnTo>
                <a:lnTo>
                  <a:pt x="8420" y="2832"/>
                </a:lnTo>
                <a:lnTo>
                  <a:pt x="8704" y="3019"/>
                </a:lnTo>
                <a:lnTo>
                  <a:pt x="8968" y="3206"/>
                </a:lnTo>
                <a:lnTo>
                  <a:pt x="9138" y="3405"/>
                </a:lnTo>
                <a:lnTo>
                  <a:pt x="9327" y="3570"/>
                </a:lnTo>
                <a:lnTo>
                  <a:pt x="9440" y="3735"/>
                </a:lnTo>
                <a:lnTo>
                  <a:pt x="9516" y="3890"/>
                </a:lnTo>
                <a:lnTo>
                  <a:pt x="9534" y="4033"/>
                </a:lnTo>
                <a:lnTo>
                  <a:pt x="9534" y="4165"/>
                </a:lnTo>
                <a:lnTo>
                  <a:pt x="9516" y="4286"/>
                </a:lnTo>
                <a:lnTo>
                  <a:pt x="9440" y="4397"/>
                </a:lnTo>
                <a:lnTo>
                  <a:pt x="9327" y="4496"/>
                </a:lnTo>
                <a:lnTo>
                  <a:pt x="9176" y="4562"/>
                </a:lnTo>
                <a:lnTo>
                  <a:pt x="9006" y="4628"/>
                </a:lnTo>
                <a:lnTo>
                  <a:pt x="8779" y="4694"/>
                </a:lnTo>
                <a:lnTo>
                  <a:pt x="8534" y="4716"/>
                </a:lnTo>
                <a:lnTo>
                  <a:pt x="8232" y="4716"/>
                </a:lnTo>
                <a:lnTo>
                  <a:pt x="7118" y="4738"/>
                </a:lnTo>
                <a:lnTo>
                  <a:pt x="5947" y="4771"/>
                </a:lnTo>
                <a:lnTo>
                  <a:pt x="4795" y="4815"/>
                </a:lnTo>
                <a:lnTo>
                  <a:pt x="3681" y="4860"/>
                </a:lnTo>
                <a:lnTo>
                  <a:pt x="2662" y="4882"/>
                </a:lnTo>
                <a:lnTo>
                  <a:pt x="1755" y="4882"/>
                </a:lnTo>
                <a:lnTo>
                  <a:pt x="1359" y="4860"/>
                </a:lnTo>
                <a:lnTo>
                  <a:pt x="981" y="4837"/>
                </a:lnTo>
                <a:lnTo>
                  <a:pt x="698" y="4771"/>
                </a:lnTo>
                <a:lnTo>
                  <a:pt x="453" y="4716"/>
                </a:lnTo>
                <a:lnTo>
                  <a:pt x="453" y="5322"/>
                </a:lnTo>
                <a:lnTo>
                  <a:pt x="453" y="6083"/>
                </a:lnTo>
                <a:lnTo>
                  <a:pt x="453" y="6909"/>
                </a:lnTo>
                <a:lnTo>
                  <a:pt x="453" y="7780"/>
                </a:lnTo>
                <a:lnTo>
                  <a:pt x="453" y="8606"/>
                </a:lnTo>
                <a:lnTo>
                  <a:pt x="453" y="9345"/>
                </a:lnTo>
                <a:lnTo>
                  <a:pt x="453" y="9918"/>
                </a:lnTo>
                <a:lnTo>
                  <a:pt x="453" y="10282"/>
                </a:lnTo>
                <a:lnTo>
                  <a:pt x="490" y="10381"/>
                </a:lnTo>
                <a:lnTo>
                  <a:pt x="547" y="10491"/>
                </a:lnTo>
                <a:lnTo>
                  <a:pt x="660" y="10590"/>
                </a:lnTo>
                <a:lnTo>
                  <a:pt x="811" y="10700"/>
                </a:lnTo>
                <a:lnTo>
                  <a:pt x="981" y="10811"/>
                </a:lnTo>
                <a:lnTo>
                  <a:pt x="1208" y="10888"/>
                </a:lnTo>
                <a:lnTo>
                  <a:pt x="1453" y="10954"/>
                </a:lnTo>
                <a:lnTo>
                  <a:pt x="1718" y="11020"/>
                </a:lnTo>
                <a:lnTo>
                  <a:pt x="1963" y="11064"/>
                </a:lnTo>
                <a:lnTo>
                  <a:pt x="2265" y="11086"/>
                </a:lnTo>
                <a:lnTo>
                  <a:pt x="2548" y="11064"/>
                </a:lnTo>
                <a:lnTo>
                  <a:pt x="2794" y="11042"/>
                </a:lnTo>
                <a:lnTo>
                  <a:pt x="3096" y="10976"/>
                </a:lnTo>
                <a:lnTo>
                  <a:pt x="3341" y="10888"/>
                </a:lnTo>
                <a:lnTo>
                  <a:pt x="3606" y="10766"/>
                </a:lnTo>
                <a:lnTo>
                  <a:pt x="3813" y="10590"/>
                </a:lnTo>
                <a:close/>
              </a:path>
            </a:pathLst>
          </a:custGeom>
          <a:solidFill>
            <a:srgbClr val="FFCC99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>
        <p:nvSpPr>
          <p:cNvPr id="11" name="Puzzle4"/>
          <p:cNvSpPr>
            <a:spLocks noEditPoints="1" noChangeArrowheads="1"/>
          </p:cNvSpPr>
          <p:nvPr/>
        </p:nvSpPr>
        <p:spPr bwMode="auto">
          <a:xfrm>
            <a:off x="7429285" y="4656223"/>
            <a:ext cx="974150" cy="1422845"/>
          </a:xfrm>
          <a:custGeom>
            <a:avLst/>
            <a:gdLst>
              <a:gd name="T0" fmla="*/ 8307 w 21600"/>
              <a:gd name="T1" fmla="*/ 11593 h 21600"/>
              <a:gd name="T2" fmla="*/ 453 w 21600"/>
              <a:gd name="T3" fmla="*/ 16938 h 21600"/>
              <a:gd name="T4" fmla="*/ 11500 w 21600"/>
              <a:gd name="T5" fmla="*/ 21600 h 21600"/>
              <a:gd name="T6" fmla="*/ 20920 w 21600"/>
              <a:gd name="T7" fmla="*/ 16751 h 21600"/>
              <a:gd name="T8" fmla="*/ 13972 w 21600"/>
              <a:gd name="T9" fmla="*/ 10888 h 21600"/>
              <a:gd name="T10" fmla="*/ 21033 w 21600"/>
              <a:gd name="T11" fmla="*/ 4716 h 21600"/>
              <a:gd name="T12" fmla="*/ 11102 w 21600"/>
              <a:gd name="T13" fmla="*/ 11 h 21600"/>
              <a:gd name="T14" fmla="*/ 453 w 21600"/>
              <a:gd name="T15" fmla="*/ 4716 h 21600"/>
              <a:gd name="T16" fmla="*/ 2076 w 21600"/>
              <a:gd name="T17" fmla="*/ 5664 h 21600"/>
              <a:gd name="T18" fmla="*/ 20203 w 21600"/>
              <a:gd name="T19" fmla="*/ 1598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3813" y="10590"/>
                </a:moveTo>
                <a:lnTo>
                  <a:pt x="3927" y="10513"/>
                </a:lnTo>
                <a:lnTo>
                  <a:pt x="4078" y="10425"/>
                </a:lnTo>
                <a:lnTo>
                  <a:pt x="4210" y="10359"/>
                </a:lnTo>
                <a:lnTo>
                  <a:pt x="4361" y="10315"/>
                </a:lnTo>
                <a:lnTo>
                  <a:pt x="4682" y="10237"/>
                </a:lnTo>
                <a:lnTo>
                  <a:pt x="5041" y="10193"/>
                </a:lnTo>
                <a:lnTo>
                  <a:pt x="5456" y="10171"/>
                </a:lnTo>
                <a:lnTo>
                  <a:pt x="5853" y="10193"/>
                </a:lnTo>
                <a:lnTo>
                  <a:pt x="6249" y="10260"/>
                </a:lnTo>
                <a:lnTo>
                  <a:pt x="6646" y="10337"/>
                </a:lnTo>
                <a:lnTo>
                  <a:pt x="7004" y="10469"/>
                </a:lnTo>
                <a:lnTo>
                  <a:pt x="7363" y="10612"/>
                </a:lnTo>
                <a:lnTo>
                  <a:pt x="7665" y="10788"/>
                </a:lnTo>
                <a:lnTo>
                  <a:pt x="7911" y="10998"/>
                </a:lnTo>
                <a:lnTo>
                  <a:pt x="8024" y="11097"/>
                </a:lnTo>
                <a:lnTo>
                  <a:pt x="8137" y="11207"/>
                </a:lnTo>
                <a:lnTo>
                  <a:pt x="8194" y="11340"/>
                </a:lnTo>
                <a:lnTo>
                  <a:pt x="8269" y="11461"/>
                </a:lnTo>
                <a:lnTo>
                  <a:pt x="8307" y="11593"/>
                </a:lnTo>
                <a:lnTo>
                  <a:pt x="8307" y="11714"/>
                </a:lnTo>
                <a:lnTo>
                  <a:pt x="8307" y="11868"/>
                </a:lnTo>
                <a:lnTo>
                  <a:pt x="8307" y="12012"/>
                </a:lnTo>
                <a:lnTo>
                  <a:pt x="8194" y="12265"/>
                </a:lnTo>
                <a:lnTo>
                  <a:pt x="8062" y="12519"/>
                </a:lnTo>
                <a:lnTo>
                  <a:pt x="7873" y="12706"/>
                </a:lnTo>
                <a:lnTo>
                  <a:pt x="7627" y="12904"/>
                </a:lnTo>
                <a:lnTo>
                  <a:pt x="7363" y="13048"/>
                </a:lnTo>
                <a:lnTo>
                  <a:pt x="7080" y="13180"/>
                </a:lnTo>
                <a:lnTo>
                  <a:pt x="6759" y="13257"/>
                </a:lnTo>
                <a:lnTo>
                  <a:pt x="6419" y="13345"/>
                </a:lnTo>
                <a:lnTo>
                  <a:pt x="6098" y="13389"/>
                </a:lnTo>
                <a:lnTo>
                  <a:pt x="5739" y="13389"/>
                </a:lnTo>
                <a:lnTo>
                  <a:pt x="5418" y="13389"/>
                </a:lnTo>
                <a:lnTo>
                  <a:pt x="5079" y="13345"/>
                </a:lnTo>
                <a:lnTo>
                  <a:pt x="4758" y="13301"/>
                </a:lnTo>
                <a:lnTo>
                  <a:pt x="4474" y="13213"/>
                </a:lnTo>
                <a:lnTo>
                  <a:pt x="4172" y="13114"/>
                </a:lnTo>
                <a:lnTo>
                  <a:pt x="3965" y="12982"/>
                </a:lnTo>
                <a:lnTo>
                  <a:pt x="3738" y="12838"/>
                </a:lnTo>
                <a:lnTo>
                  <a:pt x="3493" y="12706"/>
                </a:lnTo>
                <a:lnTo>
                  <a:pt x="3228" y="12607"/>
                </a:lnTo>
                <a:lnTo>
                  <a:pt x="2945" y="12519"/>
                </a:lnTo>
                <a:lnTo>
                  <a:pt x="2700" y="12431"/>
                </a:lnTo>
                <a:lnTo>
                  <a:pt x="2397" y="12375"/>
                </a:lnTo>
                <a:lnTo>
                  <a:pt x="2152" y="12331"/>
                </a:lnTo>
                <a:lnTo>
                  <a:pt x="1888" y="12309"/>
                </a:lnTo>
                <a:lnTo>
                  <a:pt x="1642" y="12309"/>
                </a:lnTo>
                <a:lnTo>
                  <a:pt x="1397" y="12331"/>
                </a:lnTo>
                <a:lnTo>
                  <a:pt x="1170" y="12397"/>
                </a:lnTo>
                <a:lnTo>
                  <a:pt x="962" y="12453"/>
                </a:lnTo>
                <a:lnTo>
                  <a:pt x="774" y="12563"/>
                </a:lnTo>
                <a:lnTo>
                  <a:pt x="623" y="12684"/>
                </a:lnTo>
                <a:lnTo>
                  <a:pt x="528" y="12838"/>
                </a:lnTo>
                <a:lnTo>
                  <a:pt x="453" y="13026"/>
                </a:lnTo>
                <a:lnTo>
                  <a:pt x="339" y="13477"/>
                </a:lnTo>
                <a:lnTo>
                  <a:pt x="226" y="13984"/>
                </a:lnTo>
                <a:lnTo>
                  <a:pt x="151" y="14535"/>
                </a:lnTo>
                <a:lnTo>
                  <a:pt x="113" y="15075"/>
                </a:lnTo>
                <a:lnTo>
                  <a:pt x="113" y="15626"/>
                </a:lnTo>
                <a:lnTo>
                  <a:pt x="151" y="16133"/>
                </a:lnTo>
                <a:lnTo>
                  <a:pt x="188" y="16376"/>
                </a:lnTo>
                <a:lnTo>
                  <a:pt x="264" y="16585"/>
                </a:lnTo>
                <a:lnTo>
                  <a:pt x="339" y="16773"/>
                </a:lnTo>
                <a:lnTo>
                  <a:pt x="453" y="16938"/>
                </a:lnTo>
                <a:lnTo>
                  <a:pt x="1095" y="16883"/>
                </a:lnTo>
                <a:lnTo>
                  <a:pt x="1963" y="16795"/>
                </a:lnTo>
                <a:lnTo>
                  <a:pt x="2945" y="16751"/>
                </a:lnTo>
                <a:lnTo>
                  <a:pt x="3965" y="16706"/>
                </a:lnTo>
                <a:lnTo>
                  <a:pt x="5022" y="16684"/>
                </a:lnTo>
                <a:lnTo>
                  <a:pt x="5947" y="16684"/>
                </a:lnTo>
                <a:lnTo>
                  <a:pt x="6759" y="16706"/>
                </a:lnTo>
                <a:lnTo>
                  <a:pt x="7363" y="16751"/>
                </a:lnTo>
                <a:lnTo>
                  <a:pt x="7948" y="16839"/>
                </a:lnTo>
                <a:lnTo>
                  <a:pt x="8458" y="16916"/>
                </a:lnTo>
                <a:lnTo>
                  <a:pt x="8893" y="17026"/>
                </a:lnTo>
                <a:lnTo>
                  <a:pt x="9289" y="17158"/>
                </a:lnTo>
                <a:lnTo>
                  <a:pt x="9572" y="17280"/>
                </a:lnTo>
                <a:lnTo>
                  <a:pt x="9799" y="17412"/>
                </a:lnTo>
                <a:lnTo>
                  <a:pt x="9969" y="17555"/>
                </a:lnTo>
                <a:lnTo>
                  <a:pt x="10120" y="17687"/>
                </a:lnTo>
                <a:lnTo>
                  <a:pt x="10158" y="17831"/>
                </a:lnTo>
                <a:lnTo>
                  <a:pt x="10195" y="17974"/>
                </a:lnTo>
                <a:lnTo>
                  <a:pt x="10158" y="18128"/>
                </a:lnTo>
                <a:lnTo>
                  <a:pt x="10082" y="18271"/>
                </a:lnTo>
                <a:lnTo>
                  <a:pt x="9969" y="18426"/>
                </a:lnTo>
                <a:lnTo>
                  <a:pt x="9837" y="18569"/>
                </a:lnTo>
                <a:lnTo>
                  <a:pt x="9648" y="18701"/>
                </a:lnTo>
                <a:lnTo>
                  <a:pt x="9440" y="18822"/>
                </a:lnTo>
                <a:lnTo>
                  <a:pt x="9213" y="18999"/>
                </a:lnTo>
                <a:lnTo>
                  <a:pt x="9044" y="19186"/>
                </a:lnTo>
                <a:lnTo>
                  <a:pt x="8893" y="19395"/>
                </a:lnTo>
                <a:lnTo>
                  <a:pt x="8817" y="19627"/>
                </a:lnTo>
                <a:lnTo>
                  <a:pt x="8779" y="19858"/>
                </a:lnTo>
                <a:lnTo>
                  <a:pt x="8779" y="20112"/>
                </a:lnTo>
                <a:lnTo>
                  <a:pt x="8855" y="20354"/>
                </a:lnTo>
                <a:lnTo>
                  <a:pt x="8968" y="20586"/>
                </a:lnTo>
                <a:lnTo>
                  <a:pt x="9138" y="20817"/>
                </a:lnTo>
                <a:lnTo>
                  <a:pt x="9365" y="21026"/>
                </a:lnTo>
                <a:lnTo>
                  <a:pt x="9610" y="21192"/>
                </a:lnTo>
                <a:lnTo>
                  <a:pt x="9950" y="21368"/>
                </a:lnTo>
                <a:lnTo>
                  <a:pt x="10120" y="21445"/>
                </a:lnTo>
                <a:lnTo>
                  <a:pt x="10346" y="21511"/>
                </a:lnTo>
                <a:lnTo>
                  <a:pt x="10516" y="21555"/>
                </a:lnTo>
                <a:lnTo>
                  <a:pt x="10743" y="21600"/>
                </a:lnTo>
                <a:lnTo>
                  <a:pt x="10988" y="21644"/>
                </a:lnTo>
                <a:lnTo>
                  <a:pt x="11215" y="21666"/>
                </a:lnTo>
                <a:lnTo>
                  <a:pt x="11498" y="21666"/>
                </a:lnTo>
                <a:lnTo>
                  <a:pt x="11762" y="21666"/>
                </a:lnTo>
                <a:lnTo>
                  <a:pt x="12253" y="21644"/>
                </a:lnTo>
                <a:lnTo>
                  <a:pt x="12763" y="21577"/>
                </a:lnTo>
                <a:lnTo>
                  <a:pt x="13197" y="21467"/>
                </a:lnTo>
                <a:lnTo>
                  <a:pt x="13556" y="21346"/>
                </a:lnTo>
                <a:lnTo>
                  <a:pt x="13896" y="21192"/>
                </a:lnTo>
                <a:lnTo>
                  <a:pt x="14179" y="21026"/>
                </a:lnTo>
                <a:lnTo>
                  <a:pt x="14444" y="20839"/>
                </a:lnTo>
                <a:lnTo>
                  <a:pt x="14576" y="20641"/>
                </a:lnTo>
                <a:lnTo>
                  <a:pt x="14727" y="20431"/>
                </a:lnTo>
                <a:lnTo>
                  <a:pt x="14765" y="20200"/>
                </a:lnTo>
                <a:lnTo>
                  <a:pt x="14802" y="19991"/>
                </a:lnTo>
                <a:lnTo>
                  <a:pt x="14727" y="19759"/>
                </a:lnTo>
                <a:lnTo>
                  <a:pt x="14613" y="19550"/>
                </a:lnTo>
                <a:lnTo>
                  <a:pt x="14444" y="19307"/>
                </a:lnTo>
                <a:lnTo>
                  <a:pt x="14217" y="19098"/>
                </a:lnTo>
                <a:lnTo>
                  <a:pt x="13934" y="18911"/>
                </a:lnTo>
                <a:lnTo>
                  <a:pt x="13669" y="18745"/>
                </a:lnTo>
                <a:lnTo>
                  <a:pt x="13462" y="18547"/>
                </a:lnTo>
                <a:lnTo>
                  <a:pt x="13311" y="18337"/>
                </a:lnTo>
                <a:lnTo>
                  <a:pt x="13197" y="18150"/>
                </a:lnTo>
                <a:lnTo>
                  <a:pt x="13122" y="17941"/>
                </a:lnTo>
                <a:lnTo>
                  <a:pt x="13122" y="17720"/>
                </a:lnTo>
                <a:lnTo>
                  <a:pt x="13122" y="17533"/>
                </a:lnTo>
                <a:lnTo>
                  <a:pt x="13197" y="17346"/>
                </a:lnTo>
                <a:lnTo>
                  <a:pt x="13273" y="17158"/>
                </a:lnTo>
                <a:lnTo>
                  <a:pt x="13386" y="16982"/>
                </a:lnTo>
                <a:lnTo>
                  <a:pt x="13537" y="16839"/>
                </a:lnTo>
                <a:lnTo>
                  <a:pt x="13707" y="16706"/>
                </a:lnTo>
                <a:lnTo>
                  <a:pt x="13896" y="16607"/>
                </a:lnTo>
                <a:lnTo>
                  <a:pt x="14104" y="16519"/>
                </a:lnTo>
                <a:lnTo>
                  <a:pt x="14330" y="16453"/>
                </a:lnTo>
                <a:lnTo>
                  <a:pt x="14538" y="16431"/>
                </a:lnTo>
                <a:lnTo>
                  <a:pt x="14897" y="16453"/>
                </a:lnTo>
                <a:lnTo>
                  <a:pt x="15406" y="16497"/>
                </a:lnTo>
                <a:lnTo>
                  <a:pt x="16105" y="16541"/>
                </a:lnTo>
                <a:lnTo>
                  <a:pt x="16898" y="16607"/>
                </a:lnTo>
                <a:lnTo>
                  <a:pt x="17804" y="16651"/>
                </a:lnTo>
                <a:lnTo>
                  <a:pt x="18786" y="16684"/>
                </a:lnTo>
                <a:lnTo>
                  <a:pt x="19844" y="16728"/>
                </a:lnTo>
                <a:lnTo>
                  <a:pt x="20920" y="16751"/>
                </a:lnTo>
                <a:lnTo>
                  <a:pt x="21109" y="16497"/>
                </a:lnTo>
                <a:lnTo>
                  <a:pt x="21241" y="16222"/>
                </a:lnTo>
                <a:lnTo>
                  <a:pt x="21392" y="15946"/>
                </a:lnTo>
                <a:lnTo>
                  <a:pt x="21467" y="15648"/>
                </a:lnTo>
                <a:lnTo>
                  <a:pt x="21543" y="15351"/>
                </a:lnTo>
                <a:lnTo>
                  <a:pt x="21618" y="15042"/>
                </a:lnTo>
                <a:lnTo>
                  <a:pt x="21618" y="14745"/>
                </a:lnTo>
                <a:lnTo>
                  <a:pt x="21618" y="14447"/>
                </a:lnTo>
                <a:lnTo>
                  <a:pt x="21618" y="14150"/>
                </a:lnTo>
                <a:lnTo>
                  <a:pt x="21581" y="13852"/>
                </a:lnTo>
                <a:lnTo>
                  <a:pt x="21505" y="13577"/>
                </a:lnTo>
                <a:lnTo>
                  <a:pt x="21430" y="13301"/>
                </a:lnTo>
                <a:lnTo>
                  <a:pt x="21354" y="13048"/>
                </a:lnTo>
                <a:lnTo>
                  <a:pt x="21241" y="12816"/>
                </a:lnTo>
                <a:lnTo>
                  <a:pt x="21146" y="12607"/>
                </a:lnTo>
                <a:lnTo>
                  <a:pt x="21033" y="12431"/>
                </a:lnTo>
                <a:lnTo>
                  <a:pt x="20920" y="12265"/>
                </a:lnTo>
                <a:lnTo>
                  <a:pt x="20769" y="12144"/>
                </a:lnTo>
                <a:lnTo>
                  <a:pt x="20637" y="12034"/>
                </a:lnTo>
                <a:lnTo>
                  <a:pt x="20486" y="11946"/>
                </a:lnTo>
                <a:lnTo>
                  <a:pt x="20297" y="11891"/>
                </a:lnTo>
                <a:lnTo>
                  <a:pt x="20165" y="11846"/>
                </a:lnTo>
                <a:lnTo>
                  <a:pt x="19976" y="11824"/>
                </a:lnTo>
                <a:lnTo>
                  <a:pt x="19806" y="11802"/>
                </a:lnTo>
                <a:lnTo>
                  <a:pt x="19390" y="11824"/>
                </a:lnTo>
                <a:lnTo>
                  <a:pt x="18956" y="11891"/>
                </a:lnTo>
                <a:lnTo>
                  <a:pt x="18503" y="11968"/>
                </a:lnTo>
                <a:lnTo>
                  <a:pt x="17993" y="12078"/>
                </a:lnTo>
                <a:lnTo>
                  <a:pt x="17653" y="12144"/>
                </a:lnTo>
                <a:lnTo>
                  <a:pt x="17332" y="12199"/>
                </a:lnTo>
                <a:lnTo>
                  <a:pt x="17049" y="12221"/>
                </a:lnTo>
                <a:lnTo>
                  <a:pt x="16747" y="12243"/>
                </a:lnTo>
                <a:lnTo>
                  <a:pt x="16464" y="12243"/>
                </a:lnTo>
                <a:lnTo>
                  <a:pt x="16218" y="12243"/>
                </a:lnTo>
                <a:lnTo>
                  <a:pt x="15992" y="12221"/>
                </a:lnTo>
                <a:lnTo>
                  <a:pt x="15746" y="12199"/>
                </a:lnTo>
                <a:lnTo>
                  <a:pt x="15520" y="12155"/>
                </a:lnTo>
                <a:lnTo>
                  <a:pt x="15350" y="12122"/>
                </a:lnTo>
                <a:lnTo>
                  <a:pt x="15161" y="12056"/>
                </a:lnTo>
                <a:lnTo>
                  <a:pt x="14972" y="11990"/>
                </a:lnTo>
                <a:lnTo>
                  <a:pt x="14689" y="11846"/>
                </a:lnTo>
                <a:lnTo>
                  <a:pt x="14444" y="11670"/>
                </a:lnTo>
                <a:lnTo>
                  <a:pt x="14255" y="11483"/>
                </a:lnTo>
                <a:lnTo>
                  <a:pt x="14104" y="11295"/>
                </a:lnTo>
                <a:lnTo>
                  <a:pt x="14028" y="11086"/>
                </a:lnTo>
                <a:lnTo>
                  <a:pt x="13972" y="10888"/>
                </a:lnTo>
                <a:lnTo>
                  <a:pt x="13972" y="10700"/>
                </a:lnTo>
                <a:lnTo>
                  <a:pt x="14009" y="10513"/>
                </a:lnTo>
                <a:lnTo>
                  <a:pt x="14066" y="10359"/>
                </a:lnTo>
                <a:lnTo>
                  <a:pt x="14179" y="10215"/>
                </a:lnTo>
                <a:lnTo>
                  <a:pt x="14406" y="10006"/>
                </a:lnTo>
                <a:lnTo>
                  <a:pt x="14651" y="9830"/>
                </a:lnTo>
                <a:lnTo>
                  <a:pt x="14878" y="9686"/>
                </a:lnTo>
                <a:lnTo>
                  <a:pt x="15123" y="9554"/>
                </a:lnTo>
                <a:lnTo>
                  <a:pt x="15350" y="9477"/>
                </a:lnTo>
                <a:lnTo>
                  <a:pt x="15558" y="9411"/>
                </a:lnTo>
                <a:lnTo>
                  <a:pt x="15803" y="9345"/>
                </a:lnTo>
                <a:lnTo>
                  <a:pt x="16030" y="9323"/>
                </a:lnTo>
                <a:lnTo>
                  <a:pt x="16256" y="9301"/>
                </a:lnTo>
                <a:lnTo>
                  <a:pt x="16464" y="9323"/>
                </a:lnTo>
                <a:lnTo>
                  <a:pt x="16690" y="9345"/>
                </a:lnTo>
                <a:lnTo>
                  <a:pt x="16898" y="9367"/>
                </a:lnTo>
                <a:lnTo>
                  <a:pt x="17332" y="9477"/>
                </a:lnTo>
                <a:lnTo>
                  <a:pt x="17767" y="9598"/>
                </a:lnTo>
                <a:lnTo>
                  <a:pt x="18163" y="9731"/>
                </a:lnTo>
                <a:lnTo>
                  <a:pt x="18597" y="9874"/>
                </a:lnTo>
                <a:lnTo>
                  <a:pt x="18994" y="10006"/>
                </a:lnTo>
                <a:lnTo>
                  <a:pt x="19428" y="10083"/>
                </a:lnTo>
                <a:lnTo>
                  <a:pt x="19617" y="10127"/>
                </a:lnTo>
                <a:lnTo>
                  <a:pt x="19844" y="10149"/>
                </a:lnTo>
                <a:lnTo>
                  <a:pt x="20013" y="10149"/>
                </a:lnTo>
                <a:lnTo>
                  <a:pt x="20240" y="10127"/>
                </a:lnTo>
                <a:lnTo>
                  <a:pt x="20410" y="10105"/>
                </a:lnTo>
                <a:lnTo>
                  <a:pt x="20637" y="10061"/>
                </a:lnTo>
                <a:lnTo>
                  <a:pt x="20844" y="9984"/>
                </a:lnTo>
                <a:lnTo>
                  <a:pt x="21033" y="9896"/>
                </a:lnTo>
                <a:lnTo>
                  <a:pt x="21146" y="9830"/>
                </a:lnTo>
                <a:lnTo>
                  <a:pt x="21203" y="9753"/>
                </a:lnTo>
                <a:lnTo>
                  <a:pt x="21279" y="9642"/>
                </a:lnTo>
                <a:lnTo>
                  <a:pt x="21354" y="9521"/>
                </a:lnTo>
                <a:lnTo>
                  <a:pt x="21430" y="9246"/>
                </a:lnTo>
                <a:lnTo>
                  <a:pt x="21430" y="8904"/>
                </a:lnTo>
                <a:lnTo>
                  <a:pt x="21430" y="8540"/>
                </a:lnTo>
                <a:lnTo>
                  <a:pt x="21392" y="8144"/>
                </a:lnTo>
                <a:lnTo>
                  <a:pt x="21354" y="7714"/>
                </a:lnTo>
                <a:lnTo>
                  <a:pt x="21279" y="7295"/>
                </a:lnTo>
                <a:lnTo>
                  <a:pt x="21146" y="6446"/>
                </a:lnTo>
                <a:lnTo>
                  <a:pt x="20995" y="5686"/>
                </a:lnTo>
                <a:lnTo>
                  <a:pt x="20958" y="5366"/>
                </a:lnTo>
                <a:lnTo>
                  <a:pt x="20958" y="5091"/>
                </a:lnTo>
                <a:lnTo>
                  <a:pt x="20958" y="4860"/>
                </a:lnTo>
                <a:lnTo>
                  <a:pt x="21033" y="4716"/>
                </a:lnTo>
                <a:lnTo>
                  <a:pt x="20637" y="4860"/>
                </a:lnTo>
                <a:lnTo>
                  <a:pt x="20127" y="4992"/>
                </a:lnTo>
                <a:lnTo>
                  <a:pt x="19617" y="5069"/>
                </a:lnTo>
                <a:lnTo>
                  <a:pt x="19032" y="5157"/>
                </a:lnTo>
                <a:lnTo>
                  <a:pt x="18465" y="5201"/>
                </a:lnTo>
                <a:lnTo>
                  <a:pt x="17842" y="5245"/>
                </a:lnTo>
                <a:lnTo>
                  <a:pt x="17219" y="5267"/>
                </a:lnTo>
                <a:lnTo>
                  <a:pt x="16615" y="5267"/>
                </a:lnTo>
                <a:lnTo>
                  <a:pt x="15992" y="5245"/>
                </a:lnTo>
                <a:lnTo>
                  <a:pt x="15369" y="5201"/>
                </a:lnTo>
                <a:lnTo>
                  <a:pt x="14840" y="5157"/>
                </a:lnTo>
                <a:lnTo>
                  <a:pt x="14293" y="5091"/>
                </a:lnTo>
                <a:lnTo>
                  <a:pt x="13783" y="5014"/>
                </a:lnTo>
                <a:lnTo>
                  <a:pt x="13386" y="4926"/>
                </a:lnTo>
                <a:lnTo>
                  <a:pt x="13027" y="4815"/>
                </a:lnTo>
                <a:lnTo>
                  <a:pt x="12725" y="4716"/>
                </a:lnTo>
                <a:lnTo>
                  <a:pt x="12480" y="4606"/>
                </a:lnTo>
                <a:lnTo>
                  <a:pt x="12291" y="4496"/>
                </a:lnTo>
                <a:lnTo>
                  <a:pt x="12197" y="4397"/>
                </a:lnTo>
                <a:lnTo>
                  <a:pt x="12083" y="4286"/>
                </a:lnTo>
                <a:lnTo>
                  <a:pt x="12046" y="4187"/>
                </a:lnTo>
                <a:lnTo>
                  <a:pt x="12008" y="4077"/>
                </a:lnTo>
                <a:lnTo>
                  <a:pt x="12046" y="3967"/>
                </a:lnTo>
                <a:lnTo>
                  <a:pt x="12121" y="3868"/>
                </a:lnTo>
                <a:lnTo>
                  <a:pt x="12197" y="3735"/>
                </a:lnTo>
                <a:lnTo>
                  <a:pt x="12291" y="3614"/>
                </a:lnTo>
                <a:lnTo>
                  <a:pt x="12442" y="3482"/>
                </a:lnTo>
                <a:lnTo>
                  <a:pt x="12631" y="3361"/>
                </a:lnTo>
                <a:lnTo>
                  <a:pt x="13065" y="3085"/>
                </a:lnTo>
                <a:lnTo>
                  <a:pt x="13537" y="2766"/>
                </a:lnTo>
                <a:lnTo>
                  <a:pt x="13783" y="2578"/>
                </a:lnTo>
                <a:lnTo>
                  <a:pt x="13934" y="2380"/>
                </a:lnTo>
                <a:lnTo>
                  <a:pt x="14028" y="2171"/>
                </a:lnTo>
                <a:lnTo>
                  <a:pt x="14104" y="1961"/>
                </a:lnTo>
                <a:lnTo>
                  <a:pt x="14104" y="1730"/>
                </a:lnTo>
                <a:lnTo>
                  <a:pt x="14066" y="1498"/>
                </a:lnTo>
                <a:lnTo>
                  <a:pt x="13972" y="1267"/>
                </a:lnTo>
                <a:lnTo>
                  <a:pt x="13820" y="1057"/>
                </a:lnTo>
                <a:lnTo>
                  <a:pt x="13594" y="837"/>
                </a:lnTo>
                <a:lnTo>
                  <a:pt x="13386" y="628"/>
                </a:lnTo>
                <a:lnTo>
                  <a:pt x="13103" y="462"/>
                </a:lnTo>
                <a:lnTo>
                  <a:pt x="12763" y="308"/>
                </a:lnTo>
                <a:lnTo>
                  <a:pt x="12404" y="187"/>
                </a:lnTo>
                <a:lnTo>
                  <a:pt x="12008" y="77"/>
                </a:lnTo>
                <a:lnTo>
                  <a:pt x="11574" y="33"/>
                </a:lnTo>
                <a:lnTo>
                  <a:pt x="11102" y="11"/>
                </a:lnTo>
                <a:lnTo>
                  <a:pt x="10667" y="11"/>
                </a:lnTo>
                <a:lnTo>
                  <a:pt x="10233" y="77"/>
                </a:lnTo>
                <a:lnTo>
                  <a:pt x="9837" y="187"/>
                </a:lnTo>
                <a:lnTo>
                  <a:pt x="9440" y="286"/>
                </a:lnTo>
                <a:lnTo>
                  <a:pt x="9062" y="462"/>
                </a:lnTo>
                <a:lnTo>
                  <a:pt x="8741" y="628"/>
                </a:lnTo>
                <a:lnTo>
                  <a:pt x="8458" y="815"/>
                </a:lnTo>
                <a:lnTo>
                  <a:pt x="8232" y="1035"/>
                </a:lnTo>
                <a:lnTo>
                  <a:pt x="8062" y="1245"/>
                </a:lnTo>
                <a:lnTo>
                  <a:pt x="7911" y="1476"/>
                </a:lnTo>
                <a:lnTo>
                  <a:pt x="7835" y="1708"/>
                </a:lnTo>
                <a:lnTo>
                  <a:pt x="7797" y="1961"/>
                </a:lnTo>
                <a:lnTo>
                  <a:pt x="7835" y="2193"/>
                </a:lnTo>
                <a:lnTo>
                  <a:pt x="7948" y="2402"/>
                </a:lnTo>
                <a:lnTo>
                  <a:pt x="8062" y="2534"/>
                </a:lnTo>
                <a:lnTo>
                  <a:pt x="8175" y="2644"/>
                </a:lnTo>
                <a:lnTo>
                  <a:pt x="8269" y="2744"/>
                </a:lnTo>
                <a:lnTo>
                  <a:pt x="8420" y="2832"/>
                </a:lnTo>
                <a:lnTo>
                  <a:pt x="8704" y="3019"/>
                </a:lnTo>
                <a:lnTo>
                  <a:pt x="8968" y="3206"/>
                </a:lnTo>
                <a:lnTo>
                  <a:pt x="9138" y="3405"/>
                </a:lnTo>
                <a:lnTo>
                  <a:pt x="9327" y="3570"/>
                </a:lnTo>
                <a:lnTo>
                  <a:pt x="9440" y="3735"/>
                </a:lnTo>
                <a:lnTo>
                  <a:pt x="9516" y="3890"/>
                </a:lnTo>
                <a:lnTo>
                  <a:pt x="9534" y="4033"/>
                </a:lnTo>
                <a:lnTo>
                  <a:pt x="9534" y="4165"/>
                </a:lnTo>
                <a:lnTo>
                  <a:pt x="9516" y="4286"/>
                </a:lnTo>
                <a:lnTo>
                  <a:pt x="9440" y="4397"/>
                </a:lnTo>
                <a:lnTo>
                  <a:pt x="9327" y="4496"/>
                </a:lnTo>
                <a:lnTo>
                  <a:pt x="9176" y="4562"/>
                </a:lnTo>
                <a:lnTo>
                  <a:pt x="9006" y="4628"/>
                </a:lnTo>
                <a:lnTo>
                  <a:pt x="8779" y="4694"/>
                </a:lnTo>
                <a:lnTo>
                  <a:pt x="8534" y="4716"/>
                </a:lnTo>
                <a:lnTo>
                  <a:pt x="8232" y="4716"/>
                </a:lnTo>
                <a:lnTo>
                  <a:pt x="7118" y="4738"/>
                </a:lnTo>
                <a:lnTo>
                  <a:pt x="5947" y="4771"/>
                </a:lnTo>
                <a:lnTo>
                  <a:pt x="4795" y="4815"/>
                </a:lnTo>
                <a:lnTo>
                  <a:pt x="3681" y="4860"/>
                </a:lnTo>
                <a:lnTo>
                  <a:pt x="2662" y="4882"/>
                </a:lnTo>
                <a:lnTo>
                  <a:pt x="1755" y="4882"/>
                </a:lnTo>
                <a:lnTo>
                  <a:pt x="1359" y="4860"/>
                </a:lnTo>
                <a:lnTo>
                  <a:pt x="981" y="4837"/>
                </a:lnTo>
                <a:lnTo>
                  <a:pt x="698" y="4771"/>
                </a:lnTo>
                <a:lnTo>
                  <a:pt x="453" y="4716"/>
                </a:lnTo>
                <a:lnTo>
                  <a:pt x="453" y="5322"/>
                </a:lnTo>
                <a:lnTo>
                  <a:pt x="453" y="6083"/>
                </a:lnTo>
                <a:lnTo>
                  <a:pt x="453" y="6909"/>
                </a:lnTo>
                <a:lnTo>
                  <a:pt x="453" y="7780"/>
                </a:lnTo>
                <a:lnTo>
                  <a:pt x="453" y="8606"/>
                </a:lnTo>
                <a:lnTo>
                  <a:pt x="453" y="9345"/>
                </a:lnTo>
                <a:lnTo>
                  <a:pt x="453" y="9918"/>
                </a:lnTo>
                <a:lnTo>
                  <a:pt x="453" y="10282"/>
                </a:lnTo>
                <a:lnTo>
                  <a:pt x="490" y="10381"/>
                </a:lnTo>
                <a:lnTo>
                  <a:pt x="547" y="10491"/>
                </a:lnTo>
                <a:lnTo>
                  <a:pt x="660" y="10590"/>
                </a:lnTo>
                <a:lnTo>
                  <a:pt x="811" y="10700"/>
                </a:lnTo>
                <a:lnTo>
                  <a:pt x="981" y="10811"/>
                </a:lnTo>
                <a:lnTo>
                  <a:pt x="1208" y="10888"/>
                </a:lnTo>
                <a:lnTo>
                  <a:pt x="1453" y="10954"/>
                </a:lnTo>
                <a:lnTo>
                  <a:pt x="1718" y="11020"/>
                </a:lnTo>
                <a:lnTo>
                  <a:pt x="1963" y="11064"/>
                </a:lnTo>
                <a:lnTo>
                  <a:pt x="2265" y="11086"/>
                </a:lnTo>
                <a:lnTo>
                  <a:pt x="2548" y="11064"/>
                </a:lnTo>
                <a:lnTo>
                  <a:pt x="2794" y="11042"/>
                </a:lnTo>
                <a:lnTo>
                  <a:pt x="3096" y="10976"/>
                </a:lnTo>
                <a:lnTo>
                  <a:pt x="3341" y="10888"/>
                </a:lnTo>
                <a:lnTo>
                  <a:pt x="3606" y="10766"/>
                </a:lnTo>
                <a:lnTo>
                  <a:pt x="3813" y="10590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>
        <p:nvSpPr>
          <p:cNvPr id="2" name="Frame 1"/>
          <p:cNvSpPr/>
          <p:nvPr/>
        </p:nvSpPr>
        <p:spPr>
          <a:xfrm>
            <a:off x="3230310" y="368519"/>
            <a:ext cx="5725683" cy="5848288"/>
          </a:xfrm>
          <a:prstGeom prst="frame">
            <a:avLst>
              <a:gd name="adj1" fmla="val 16290"/>
            </a:avLst>
          </a:prstGeom>
          <a:solidFill>
            <a:srgbClr val="C00000"/>
          </a:solidFill>
          <a:ln w="6350">
            <a:solidFill>
              <a:srgbClr val="FFC000"/>
            </a:solidFill>
          </a:ln>
          <a:scene3d>
            <a:camera prst="orthographicFront"/>
            <a:lightRig rig="threePt" dir="t"/>
          </a:scene3d>
          <a:sp3d>
            <a:bevelT w="114300" prst="hardEdg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3" name="Rectangle 2"/>
          <p:cNvSpPr/>
          <p:nvPr/>
        </p:nvSpPr>
        <p:spPr>
          <a:xfrm>
            <a:off x="4144710" y="1305320"/>
            <a:ext cx="3862699" cy="3992931"/>
          </a:xfrm>
          <a:prstGeom prst="rect">
            <a:avLst/>
          </a:prstGeom>
          <a:noFill/>
          <a:ln w="635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Rectangle 3"/>
          <p:cNvSpPr/>
          <p:nvPr/>
        </p:nvSpPr>
        <p:spPr>
          <a:xfrm>
            <a:off x="7964581" y="4836291"/>
            <a:ext cx="40746" cy="240517"/>
          </a:xfrm>
          <a:prstGeom prst="rect">
            <a:avLst/>
          </a:prstGeom>
          <a:solidFill>
            <a:schemeClr val="bg1"/>
          </a:solidFill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0" name="Rectangle 49"/>
          <p:cNvSpPr/>
          <p:nvPr/>
        </p:nvSpPr>
        <p:spPr>
          <a:xfrm>
            <a:off x="7962384" y="1666962"/>
            <a:ext cx="40746" cy="240517"/>
          </a:xfrm>
          <a:prstGeom prst="rect">
            <a:avLst/>
          </a:prstGeom>
          <a:solidFill>
            <a:srgbClr val="FFCC99"/>
          </a:solidFill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1" name="Rectangle 50"/>
          <p:cNvSpPr/>
          <p:nvPr/>
        </p:nvSpPr>
        <p:spPr>
          <a:xfrm>
            <a:off x="7965909" y="3260288"/>
            <a:ext cx="40746" cy="240517"/>
          </a:xfrm>
          <a:prstGeom prst="rect">
            <a:avLst/>
          </a:prstGeom>
          <a:solidFill>
            <a:srgbClr val="FFCC99"/>
          </a:solidFill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71" name="Picture 70"/>
          <p:cNvPicPr>
            <a:picLocks noChangeAspect="1"/>
          </p:cNvPicPr>
          <p:nvPr/>
        </p:nvPicPr>
        <p:blipFill rotWithShape="1">
          <a:blip r:embed="rId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905" b="100000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 rot="1546026">
            <a:off x="7756880" y="5351612"/>
            <a:ext cx="1153683" cy="1401512"/>
          </a:xfrm>
          <a:prstGeom prst="rect">
            <a:avLst/>
          </a:prstGeom>
          <a:ln>
            <a:noFill/>
          </a:ln>
        </p:spPr>
      </p:pic>
      <p:pic>
        <p:nvPicPr>
          <p:cNvPr id="81" name="Picture 80">
            <a:hlinkClick r:id="rId4" action="ppaction://hlinksldjump"/>
          </p:cNvPr>
          <p:cNvPicPr>
            <a:picLocks noChangeAspect="1"/>
          </p:cNvPicPr>
          <p:nvPr/>
        </p:nvPicPr>
        <p:blipFill rotWithShape="1">
          <a:blip r:embed="rId5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2410" b="98394" l="3409" r="96591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 rot="19817857">
            <a:off x="2448651" y="-51140"/>
            <a:ext cx="1119499" cy="1580973"/>
          </a:xfrm>
          <a:prstGeom prst="rect">
            <a:avLst/>
          </a:prstGeom>
        </p:spPr>
      </p:pic>
      <p:sp>
        <p:nvSpPr>
          <p:cNvPr id="87" name="Rectangle: Rounded Corners 86">
            <a:hlinkClick r:id="rId7" action="ppaction://hlinksldjump"/>
          </p:cNvPr>
          <p:cNvSpPr/>
          <p:nvPr/>
        </p:nvSpPr>
        <p:spPr>
          <a:xfrm rot="1128601">
            <a:off x="-124464" y="2217826"/>
            <a:ext cx="973832" cy="559269"/>
          </a:xfrm>
          <a:prstGeom prst="round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114" name="Picture 113"/>
          <p:cNvPicPr>
            <a:picLocks noChangeAspect="1"/>
          </p:cNvPicPr>
          <p:nvPr/>
        </p:nvPicPr>
        <p:blipFill>
          <a:blip r:embed="rId8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9">
                    <a14:imgEffect>
                      <a14:backgroundRemoval t="9402" b="100000" l="8257" r="100000">
                        <a14:foregroundMark x1="93578" y1="41026" x2="94495" y2="51282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7390930" y="4599902"/>
            <a:ext cx="664522" cy="713294"/>
          </a:xfrm>
          <a:prstGeom prst="rect">
            <a:avLst/>
          </a:prstGeom>
        </p:spPr>
      </p:pic>
      <p:sp>
        <p:nvSpPr>
          <p:cNvPr id="117" name="Rectangle 116"/>
          <p:cNvSpPr/>
          <p:nvPr/>
        </p:nvSpPr>
        <p:spPr>
          <a:xfrm rot="5400000">
            <a:off x="4409012" y="5127271"/>
            <a:ext cx="40746" cy="240517"/>
          </a:xfrm>
          <a:prstGeom prst="rect">
            <a:avLst/>
          </a:prstGeom>
          <a:solidFill>
            <a:schemeClr val="bg1"/>
          </a:solidFill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85" name="Picture 84"/>
          <p:cNvPicPr>
            <a:picLocks noChangeAspect="1"/>
          </p:cNvPicPr>
          <p:nvPr/>
        </p:nvPicPr>
        <p:blipFill rotWithShape="1">
          <a:blip r:embed="rId10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11">
                    <a14:imgEffect>
                      <a14:backgroundRemoval t="0" b="100000" l="0" r="88542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4185114" y="4580197"/>
            <a:ext cx="612397" cy="713064"/>
          </a:xfrm>
          <a:prstGeom prst="rect">
            <a:avLst/>
          </a:prstGeom>
        </p:spPr>
      </p:pic>
      <p:pic>
        <p:nvPicPr>
          <p:cNvPr id="88" name="Picture 87"/>
          <p:cNvPicPr>
            <a:picLocks noChangeAspect="1"/>
          </p:cNvPicPr>
          <p:nvPr/>
        </p:nvPicPr>
        <p:blipFill rotWithShape="1">
          <a:blip r:embed="rId1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13">
                    <a14:imgEffect>
                      <a14:backgroundRemoval t="8257" b="100000" l="1765" r="97647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6465890" y="4598321"/>
            <a:ext cx="1076770" cy="692209"/>
          </a:xfrm>
          <a:prstGeom prst="rect">
            <a:avLst/>
          </a:prstGeom>
        </p:spPr>
      </p:pic>
      <p:pic>
        <p:nvPicPr>
          <p:cNvPr id="89" name="Picture 88"/>
          <p:cNvPicPr>
            <a:picLocks noChangeAspect="1"/>
          </p:cNvPicPr>
          <p:nvPr/>
        </p:nvPicPr>
        <p:blipFill rotWithShape="1">
          <a:blip r:embed="rId14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15">
                    <a14:imgEffect>
                      <a14:backgroundRemoval t="0" b="98901" l="0" r="97279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4182341" y="1329762"/>
            <a:ext cx="931178" cy="575801"/>
          </a:xfrm>
          <a:prstGeom prst="rect">
            <a:avLst/>
          </a:prstGeom>
        </p:spPr>
      </p:pic>
      <p:sp>
        <p:nvSpPr>
          <p:cNvPr id="91" name="Rectangle 90"/>
          <p:cNvSpPr/>
          <p:nvPr/>
        </p:nvSpPr>
        <p:spPr>
          <a:xfrm>
            <a:off x="4172163" y="2563389"/>
            <a:ext cx="40746" cy="240517"/>
          </a:xfrm>
          <a:prstGeom prst="rect">
            <a:avLst/>
          </a:prstGeom>
          <a:solidFill>
            <a:srgbClr val="FFCC99"/>
          </a:solidFill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2" name="Rectangle 91"/>
          <p:cNvSpPr/>
          <p:nvPr/>
        </p:nvSpPr>
        <p:spPr>
          <a:xfrm>
            <a:off x="4174251" y="4131227"/>
            <a:ext cx="40746" cy="240517"/>
          </a:xfrm>
          <a:prstGeom prst="rect">
            <a:avLst/>
          </a:prstGeom>
          <a:solidFill>
            <a:schemeClr val="bg1"/>
          </a:solidFill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93" name="Picture 92"/>
          <p:cNvPicPr>
            <a:picLocks noChangeAspect="1"/>
          </p:cNvPicPr>
          <p:nvPr/>
        </p:nvPicPr>
        <p:blipFill>
          <a:blip r:embed="rId16">
            <a:extLst>
              <a:ext uri="{BEBA8EAE-BF5A-486C-A8C5-ECC9F3942E4B}">
                <a14:imgProps xmlns:a14="http://schemas.microsoft.com/office/drawing/2010/main">
                  <a14:imgLayer r:embed="rId17">
                    <a14:imgEffect>
                      <a14:backgroundRemoval t="1158" b="97297" l="7143" r="100000">
                        <a14:foregroundMark x1="95536" y1="6564" x2="97321" y2="46718"/>
                        <a14:backgroundMark x1="14286" y1="3861" x2="63393" y2="20463"/>
                        <a14:backgroundMark x1="12500" y1="25097" x2="7143" y2="53668"/>
                        <a14:backgroundMark x1="15179" y1="52510" x2="57143" y2="54440"/>
                        <a14:backgroundMark x1="11607" y1="58687" x2="9821" y2="80695"/>
                        <a14:backgroundMark x1="14286" y1="79537" x2="66071" y2="94595"/>
                        <a14:backgroundMark x1="87500" y1="2317" x2="97321" y2="3861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7357709" y="2975370"/>
            <a:ext cx="682811" cy="1579001"/>
          </a:xfrm>
          <a:prstGeom prst="rect">
            <a:avLst/>
          </a:prstGeom>
        </p:spPr>
      </p:pic>
      <p:pic>
        <p:nvPicPr>
          <p:cNvPr id="94" name="Picture 93"/>
          <p:cNvPicPr>
            <a:picLocks noChangeAspect="1"/>
          </p:cNvPicPr>
          <p:nvPr/>
        </p:nvPicPr>
        <p:blipFill>
          <a:blip r:embed="rId18">
            <a:extLst>
              <a:ext uri="{BEBA8EAE-BF5A-486C-A8C5-ECC9F3942E4B}">
                <a14:imgProps xmlns:a14="http://schemas.microsoft.com/office/drawing/2010/main">
                  <a14:imgLayer r:embed="rId19">
                    <a14:imgEffect>
                      <a14:backgroundRemoval t="2344" b="98438" l="9091" r="10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3981451" y="1417081"/>
            <a:ext cx="804742" cy="1560711"/>
          </a:xfrm>
          <a:prstGeom prst="rect">
            <a:avLst/>
          </a:prstGeom>
        </p:spPr>
      </p:pic>
      <p:pic>
        <p:nvPicPr>
          <p:cNvPr id="95" name="Picture 94">
            <a:hlinkClick r:id="rId20" action="ppaction://hlinksldjump"/>
          </p:cNvPr>
          <p:cNvPicPr>
            <a:picLocks noChangeAspect="1"/>
          </p:cNvPicPr>
          <p:nvPr/>
        </p:nvPicPr>
        <p:blipFill rotWithShape="1">
          <a:blip r:embed="rId21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22">
                    <a14:imgEffect>
                      <a14:backgroundRemoval t="0" b="100000" l="400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4576444" y="4590415"/>
            <a:ext cx="1110953" cy="717847"/>
          </a:xfrm>
          <a:prstGeom prst="rect">
            <a:avLst/>
          </a:prstGeom>
          <a:ln>
            <a:noFill/>
          </a:ln>
        </p:spPr>
      </p:pic>
      <p:pic>
        <p:nvPicPr>
          <p:cNvPr id="83" name="Picture 82"/>
          <p:cNvPicPr>
            <a:picLocks noChangeAspect="1"/>
          </p:cNvPicPr>
          <p:nvPr/>
        </p:nvPicPr>
        <p:blipFill>
          <a:blip r:embed="rId23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24">
                    <a14:imgEffect>
                      <a14:backgroundRemoval t="0" b="96117" l="107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585809" y="1263722"/>
            <a:ext cx="1140051" cy="627942"/>
          </a:xfrm>
          <a:prstGeom prst="rect">
            <a:avLst/>
          </a:prstGeom>
        </p:spPr>
      </p:pic>
      <p:pic>
        <p:nvPicPr>
          <p:cNvPr id="75" name="Picture 74"/>
          <p:cNvPicPr>
            <a:picLocks noChangeAspect="1"/>
          </p:cNvPicPr>
          <p:nvPr/>
        </p:nvPicPr>
        <p:blipFill rotWithShape="1">
          <a:blip r:embed="rId25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26">
                    <a14:imgEffect>
                      <a14:backgroundRemoval t="3586" b="99602" l="0" r="89216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4189423" y="2973570"/>
            <a:ext cx="645953" cy="1593908"/>
          </a:xfrm>
          <a:prstGeom prst="rect">
            <a:avLst/>
          </a:prstGeom>
        </p:spPr>
      </p:pic>
      <p:pic>
        <p:nvPicPr>
          <p:cNvPr id="98" name="Picture 97"/>
          <p:cNvPicPr>
            <a:picLocks noChangeAspect="1"/>
          </p:cNvPicPr>
          <p:nvPr/>
        </p:nvPicPr>
        <p:blipFill rotWithShape="1">
          <a:blip r:embed="rId27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28">
                    <a14:imgEffect>
                      <a14:backgroundRemoval t="0" b="93617" l="1053" r="98246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5180582" y="1304391"/>
            <a:ext cx="1811708" cy="598206"/>
          </a:xfrm>
          <a:prstGeom prst="rect">
            <a:avLst/>
          </a:prstGeom>
        </p:spPr>
      </p:pic>
      <p:pic>
        <p:nvPicPr>
          <p:cNvPr id="82" name="Picture 81"/>
          <p:cNvPicPr>
            <a:picLocks noChangeAspect="1"/>
          </p:cNvPicPr>
          <p:nvPr/>
        </p:nvPicPr>
        <p:blipFill rotWithShape="1">
          <a:blip r:embed="rId29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30">
                    <a14:imgEffect>
                      <a14:backgroundRemoval t="0" b="100000" l="2548" r="100000">
                        <a14:foregroundMark x1="96178" y1="17073" x2="95541" y2="36585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7027684" y="1308712"/>
            <a:ext cx="999859" cy="518992"/>
          </a:xfrm>
          <a:prstGeom prst="rect">
            <a:avLst/>
          </a:prstGeom>
        </p:spPr>
      </p:pic>
      <p:pic>
        <p:nvPicPr>
          <p:cNvPr id="99" name="Picture 98"/>
          <p:cNvPicPr>
            <a:picLocks noChangeAspect="1"/>
          </p:cNvPicPr>
          <p:nvPr/>
        </p:nvPicPr>
        <p:blipFill>
          <a:blip r:embed="rId31"/>
          <a:stretch>
            <a:fillRect/>
          </a:stretch>
        </p:blipFill>
        <p:spPr>
          <a:xfrm>
            <a:off x="7367247" y="1422751"/>
            <a:ext cx="658425" cy="1585097"/>
          </a:xfrm>
          <a:prstGeom prst="rect">
            <a:avLst/>
          </a:prstGeom>
        </p:spPr>
      </p:pic>
      <p:pic>
        <p:nvPicPr>
          <p:cNvPr id="100" name="Picture 99"/>
          <p:cNvPicPr>
            <a:picLocks noChangeAspect="1"/>
          </p:cNvPicPr>
          <p:nvPr/>
        </p:nvPicPr>
        <p:blipFill>
          <a:blip r:embed="rId3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33">
                    <a14:imgEffect>
                      <a14:backgroundRemoval t="3247" b="98052" l="3659" r="96951">
                        <a14:foregroundMark x1="19512" y1="96104" x2="50000" y2="98052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4109171" y="4067167"/>
            <a:ext cx="999831" cy="938865"/>
          </a:xfrm>
          <a:prstGeom prst="rect">
            <a:avLst/>
          </a:prstGeom>
          <a:ln>
            <a:noFill/>
          </a:ln>
        </p:spPr>
      </p:pic>
      <p:pic>
        <p:nvPicPr>
          <p:cNvPr id="86" name="Picture 85"/>
          <p:cNvPicPr>
            <a:picLocks noChangeAspect="1"/>
          </p:cNvPicPr>
          <p:nvPr/>
        </p:nvPicPr>
        <p:blipFill rotWithShape="1">
          <a:blip r:embed="rId34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35">
                    <a14:imgEffect>
                      <a14:backgroundRemoval t="8772" b="100000" l="6667" r="95556">
                        <a14:foregroundMark x1="69444" y1="94737" x2="80556" y2="96491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5466201" y="4568499"/>
            <a:ext cx="1145137" cy="726393"/>
          </a:xfrm>
          <a:prstGeom prst="rect">
            <a:avLst/>
          </a:prstGeom>
        </p:spPr>
      </p:pic>
      <p:pic>
        <p:nvPicPr>
          <p:cNvPr id="97" name="Picture 96"/>
          <p:cNvPicPr>
            <a:picLocks noChangeAspect="1"/>
          </p:cNvPicPr>
          <p:nvPr/>
        </p:nvPicPr>
        <p:blipFill rotWithShape="1">
          <a:blip r:embed="rId36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37">
                    <a14:imgEffect>
                      <a14:backgroundRemoval t="3822" b="92357" l="1242" r="100000">
                        <a14:foregroundMark x1="54037" y1="89809" x2="49689" y2="89809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7042965" y="4081167"/>
            <a:ext cx="1025496" cy="999858"/>
          </a:xfrm>
          <a:prstGeom prst="rect">
            <a:avLst/>
          </a:prstGeom>
        </p:spPr>
      </p:pic>
      <p:pic>
        <p:nvPicPr>
          <p:cNvPr id="102" name="Picture 101"/>
          <p:cNvPicPr>
            <a:picLocks noChangeAspect="1"/>
          </p:cNvPicPr>
          <p:nvPr/>
        </p:nvPicPr>
        <p:blipFill rotWithShape="1">
          <a:blip r:embed="rId38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39">
                    <a14:imgEffect>
                      <a14:backgroundRemoval t="55505" b="95872" l="0" r="93956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t="55549"/>
          <a:stretch/>
        </p:blipFill>
        <p:spPr>
          <a:xfrm>
            <a:off x="6464639" y="1288122"/>
            <a:ext cx="1153683" cy="615393"/>
          </a:xfrm>
          <a:prstGeom prst="rect">
            <a:avLst/>
          </a:prstGeom>
        </p:spPr>
      </p:pic>
      <p:pic>
        <p:nvPicPr>
          <p:cNvPr id="103" name="Picture 102"/>
          <p:cNvPicPr>
            <a:picLocks noChangeAspect="1"/>
          </p:cNvPicPr>
          <p:nvPr/>
        </p:nvPicPr>
        <p:blipFill>
          <a:blip r:embed="rId40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41">
                    <a14:imgEffect>
                      <a14:backgroundRemoval t="4070" b="100000" l="0" r="9625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4129867" y="2455241"/>
            <a:ext cx="975445" cy="1048603"/>
          </a:xfrm>
          <a:prstGeom prst="rect">
            <a:avLst/>
          </a:prstGeom>
        </p:spPr>
      </p:pic>
      <p:pic>
        <p:nvPicPr>
          <p:cNvPr id="84" name="Picture 83"/>
          <p:cNvPicPr>
            <a:picLocks noChangeAspect="1"/>
          </p:cNvPicPr>
          <p:nvPr/>
        </p:nvPicPr>
        <p:blipFill rotWithShape="1">
          <a:blip r:embed="rId4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43">
                    <a14:imgEffect>
                      <a14:backgroundRemoval t="990" b="97030" l="1439" r="98201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6176918" y="1410188"/>
            <a:ext cx="1768979" cy="1281869"/>
          </a:xfrm>
          <a:prstGeom prst="rect">
            <a:avLst/>
          </a:prstGeom>
        </p:spPr>
      </p:pic>
      <p:pic>
        <p:nvPicPr>
          <p:cNvPr id="76" name="Picture 75"/>
          <p:cNvPicPr>
            <a:picLocks noChangeAspect="1"/>
          </p:cNvPicPr>
          <p:nvPr/>
        </p:nvPicPr>
        <p:blipFill rotWithShape="1">
          <a:blip r:embed="rId44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45">
                    <a14:imgEffect>
                      <a14:backgroundRemoval t="1794" b="89238" l="3315" r="96685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4550658" y="3723036"/>
            <a:ext cx="1153682" cy="1418603"/>
          </a:xfrm>
          <a:prstGeom prst="rect">
            <a:avLst/>
          </a:prstGeom>
        </p:spPr>
      </p:pic>
      <p:pic>
        <p:nvPicPr>
          <p:cNvPr id="101" name="Picture 100"/>
          <p:cNvPicPr>
            <a:picLocks noChangeAspect="1"/>
          </p:cNvPicPr>
          <p:nvPr/>
        </p:nvPicPr>
        <p:blipFill rotWithShape="1">
          <a:blip r:embed="rId46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47">
                    <a14:imgEffect>
                      <a14:backgroundRemoval t="0" b="100000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4573924" y="2105174"/>
            <a:ext cx="1170774" cy="1375873"/>
          </a:xfrm>
          <a:prstGeom prst="rect">
            <a:avLst/>
          </a:prstGeom>
        </p:spPr>
      </p:pic>
      <p:pic>
        <p:nvPicPr>
          <p:cNvPr id="104" name="Picture 103"/>
          <p:cNvPicPr>
            <a:picLocks noChangeAspect="1"/>
          </p:cNvPicPr>
          <p:nvPr/>
        </p:nvPicPr>
        <p:blipFill rotWithShape="1">
          <a:blip r:embed="rId48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49">
                    <a14:imgEffect>
                      <a14:backgroundRemoval t="0" b="100000" l="1676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5507256" y="2999720"/>
            <a:ext cx="1136591" cy="1598064"/>
          </a:xfrm>
          <a:prstGeom prst="rect">
            <a:avLst/>
          </a:prstGeom>
        </p:spPr>
      </p:pic>
      <p:pic>
        <p:nvPicPr>
          <p:cNvPr id="79" name="Picture 78"/>
          <p:cNvPicPr>
            <a:picLocks noChangeAspect="1"/>
          </p:cNvPicPr>
          <p:nvPr/>
        </p:nvPicPr>
        <p:blipFill rotWithShape="1">
          <a:blip r:embed="rId50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51">
                    <a14:imgEffect>
                      <a14:backgroundRemoval t="3797" b="98101" l="1767" r="9788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5182833" y="2492340"/>
            <a:ext cx="1794616" cy="1008405"/>
          </a:xfrm>
          <a:prstGeom prst="rect">
            <a:avLst/>
          </a:prstGeom>
        </p:spPr>
      </p:pic>
      <p:pic>
        <p:nvPicPr>
          <p:cNvPr id="105" name="Picture 104"/>
          <p:cNvPicPr>
            <a:picLocks noChangeAspect="1"/>
          </p:cNvPicPr>
          <p:nvPr/>
        </p:nvPicPr>
        <p:blipFill rotWithShape="1">
          <a:blip r:embed="rId5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53">
                    <a14:imgEffect>
                      <a14:backgroundRemoval t="0" b="96465" l="2448" r="98252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4283745" y="1439608"/>
            <a:ext cx="1820254" cy="1256232"/>
          </a:xfrm>
          <a:prstGeom prst="rect">
            <a:avLst/>
          </a:prstGeom>
        </p:spPr>
      </p:pic>
      <p:pic>
        <p:nvPicPr>
          <p:cNvPr id="106" name="Picture 105"/>
          <p:cNvPicPr>
            <a:picLocks noChangeAspect="1"/>
          </p:cNvPicPr>
          <p:nvPr/>
        </p:nvPicPr>
        <p:blipFill>
          <a:blip r:embed="rId54"/>
          <a:stretch>
            <a:fillRect/>
          </a:stretch>
        </p:blipFill>
        <p:spPr>
          <a:xfrm>
            <a:off x="4041669" y="405085"/>
            <a:ext cx="4102964" cy="926672"/>
          </a:xfrm>
          <a:prstGeom prst="rect">
            <a:avLst/>
          </a:prstGeom>
        </p:spPr>
      </p:pic>
      <p:pic>
        <p:nvPicPr>
          <p:cNvPr id="107" name="Picture 106"/>
          <p:cNvPicPr>
            <a:picLocks noChangeAspect="1"/>
          </p:cNvPicPr>
          <p:nvPr/>
        </p:nvPicPr>
        <p:blipFill>
          <a:blip r:embed="rId55"/>
          <a:stretch>
            <a:fillRect/>
          </a:stretch>
        </p:blipFill>
        <p:spPr>
          <a:xfrm>
            <a:off x="4742770" y="5290135"/>
            <a:ext cx="2700762" cy="926672"/>
          </a:xfrm>
          <a:prstGeom prst="rect">
            <a:avLst/>
          </a:prstGeom>
        </p:spPr>
      </p:pic>
      <p:pic>
        <p:nvPicPr>
          <p:cNvPr id="80" name="Picture 79"/>
          <p:cNvPicPr>
            <a:picLocks noChangeAspect="1"/>
          </p:cNvPicPr>
          <p:nvPr/>
        </p:nvPicPr>
        <p:blipFill rotWithShape="1">
          <a:blip r:embed="rId56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57">
                    <a14:imgEffect>
                      <a14:backgroundRemoval t="0" b="100000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5197075" y="4099200"/>
            <a:ext cx="1777526" cy="991312"/>
          </a:xfrm>
          <a:prstGeom prst="rect">
            <a:avLst/>
          </a:prstGeom>
        </p:spPr>
      </p:pic>
      <p:pic>
        <p:nvPicPr>
          <p:cNvPr id="108" name="Picture 107"/>
          <p:cNvPicPr>
            <a:picLocks noChangeAspect="1"/>
          </p:cNvPicPr>
          <p:nvPr/>
        </p:nvPicPr>
        <p:blipFill rotWithShape="1">
          <a:blip r:embed="rId58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59">
                    <a14:imgEffect>
                      <a14:backgroundRemoval t="459" b="100000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6470464" y="2141889"/>
            <a:ext cx="1187865" cy="1384419"/>
          </a:xfrm>
          <a:prstGeom prst="rect">
            <a:avLst/>
          </a:prstGeom>
        </p:spPr>
      </p:pic>
      <p:pic>
        <p:nvPicPr>
          <p:cNvPr id="109" name="Picture 108"/>
          <p:cNvPicPr>
            <a:picLocks noChangeAspect="1"/>
          </p:cNvPicPr>
          <p:nvPr/>
        </p:nvPicPr>
        <p:blipFill rotWithShape="1">
          <a:blip r:embed="rId60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61">
                    <a14:imgEffect>
                      <a14:backgroundRemoval t="1478" b="96552" l="1786" r="975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6137749" y="3026505"/>
            <a:ext cx="1777525" cy="1290416"/>
          </a:xfrm>
          <a:prstGeom prst="rect">
            <a:avLst/>
          </a:prstGeom>
        </p:spPr>
      </p:pic>
      <p:pic>
        <p:nvPicPr>
          <p:cNvPr id="96" name="Picture 95"/>
          <p:cNvPicPr>
            <a:picLocks noChangeAspect="1"/>
          </p:cNvPicPr>
          <p:nvPr/>
        </p:nvPicPr>
        <p:blipFill rotWithShape="1">
          <a:blip r:embed="rId6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63">
                    <a14:imgEffect>
                      <a14:backgroundRemoval t="1970" b="95567" l="722" r="97112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4293701" y="3009491"/>
            <a:ext cx="1760434" cy="1290415"/>
          </a:xfrm>
          <a:prstGeom prst="rect">
            <a:avLst/>
          </a:prstGeom>
        </p:spPr>
      </p:pic>
      <p:pic>
        <p:nvPicPr>
          <p:cNvPr id="78" name="Picture 77"/>
          <p:cNvPicPr>
            <a:picLocks noChangeAspect="1"/>
          </p:cNvPicPr>
          <p:nvPr/>
        </p:nvPicPr>
        <p:blipFill rotWithShape="1">
          <a:blip r:embed="rId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905" b="100000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6427771" y="3706050"/>
            <a:ext cx="1153683" cy="1401512"/>
          </a:xfrm>
          <a:prstGeom prst="rect">
            <a:avLst/>
          </a:prstGeom>
          <a:ln>
            <a:noFill/>
          </a:ln>
        </p:spPr>
      </p:pic>
      <p:pic>
        <p:nvPicPr>
          <p:cNvPr id="110" name="Picture 109"/>
          <p:cNvPicPr>
            <a:picLocks noChangeAspect="1"/>
          </p:cNvPicPr>
          <p:nvPr/>
        </p:nvPicPr>
        <p:blipFill>
          <a:blip r:embed="rId64"/>
          <a:stretch>
            <a:fillRect/>
          </a:stretch>
        </p:blipFill>
        <p:spPr>
          <a:xfrm>
            <a:off x="10369413" y="156841"/>
            <a:ext cx="1712223" cy="804347"/>
          </a:xfrm>
          <a:prstGeom prst="rect">
            <a:avLst/>
          </a:prstGeom>
        </p:spPr>
      </p:pic>
      <p:pic>
        <p:nvPicPr>
          <p:cNvPr id="111" name="Picture 110"/>
          <p:cNvPicPr>
            <a:picLocks noChangeAspect="1"/>
          </p:cNvPicPr>
          <p:nvPr/>
        </p:nvPicPr>
        <p:blipFill rotWithShape="1">
          <a:blip r:embed="rId65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66">
                    <a14:imgEffect>
                      <a14:backgroundRemoval t="7692" b="96795" l="4403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7024382" y="2452088"/>
            <a:ext cx="1008404" cy="991313"/>
          </a:xfrm>
          <a:prstGeom prst="rect">
            <a:avLst/>
          </a:prstGeom>
        </p:spPr>
      </p:pic>
      <p:pic>
        <p:nvPicPr>
          <p:cNvPr id="90" name="Picture 89"/>
          <p:cNvPicPr>
            <a:picLocks noChangeAspect="1"/>
          </p:cNvPicPr>
          <p:nvPr/>
        </p:nvPicPr>
        <p:blipFill rotWithShape="1">
          <a:blip r:embed="rId6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4174361" y="1291811"/>
            <a:ext cx="3851311" cy="3986856"/>
          </a:xfrm>
          <a:prstGeom prst="rect">
            <a:avLst/>
          </a:prstGeom>
          <a:ln w="28575">
            <a:noFill/>
          </a:ln>
        </p:spPr>
      </p:pic>
    </p:spTree>
    <p:extLst>
      <p:ext uri="{BB962C8B-B14F-4D97-AF65-F5344CB8AC3E}">
        <p14:creationId xmlns:p14="http://schemas.microsoft.com/office/powerpoint/2010/main" val="947629498"/>
      </p:ext>
    </p:extLst>
  </p:cSld>
  <p:clrMapOvr>
    <a:masterClrMapping/>
  </p:clrMapOvr>
  <p:transition spd="slow" advClick="0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10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10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2000"/>
                            </p:stCondLst>
                            <p:childTnLst>
                              <p:par>
                                <p:cTn id="13" presetID="1" presetClass="emph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14" dur="2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CC99"/>
                                      </p:to>
                                    </p:animClr>
                                    <p:set>
                                      <p:cBhvr>
                                        <p:cTn id="15" dur="2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6" dur="2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7" restart="whenNotActive" fill="hold" evtFilter="cancelBubble" nodeType="interactiveSeq">
                <p:stCondLst>
                  <p:cond evt="onClick" delay="0">
                    <p:tgtEl>
                      <p:spTgt spid="11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8" fill="hold">
                      <p:stCondLst>
                        <p:cond delay="0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3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6" dur="3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299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10"/>
                  </p:tgtEl>
                </p:cond>
              </p:nextCondLst>
            </p:seq>
          </p:childTnLst>
        </p:cTn>
      </p:par>
    </p:tn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" name="Rectangle 35"/>
          <p:cNvSpPr/>
          <p:nvPr/>
        </p:nvSpPr>
        <p:spPr>
          <a:xfrm>
            <a:off x="3230310" y="368519"/>
            <a:ext cx="5725683" cy="5848288"/>
          </a:xfrm>
          <a:prstGeom prst="rect">
            <a:avLst/>
          </a:prstGeom>
          <a:noFill/>
          <a:ln w="114300">
            <a:solidFill>
              <a:srgbClr val="FFC000"/>
            </a:solidFill>
          </a:ln>
          <a:effectLst>
            <a:outerShdw blurRad="76200" dir="2700000" sx="102000" sy="102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Puzzle1"/>
          <p:cNvSpPr>
            <a:spLocks noEditPoints="1" noChangeArrowheads="1"/>
          </p:cNvSpPr>
          <p:nvPr/>
        </p:nvSpPr>
        <p:spPr bwMode="auto">
          <a:xfrm>
            <a:off x="7094876" y="2561502"/>
            <a:ext cx="1635699" cy="848218"/>
          </a:xfrm>
          <a:custGeom>
            <a:avLst/>
            <a:gdLst>
              <a:gd name="T0" fmla="*/ 16740 w 21600"/>
              <a:gd name="T1" fmla="*/ 21078 h 21600"/>
              <a:gd name="T2" fmla="*/ 16976 w 21600"/>
              <a:gd name="T3" fmla="*/ 521 h 21600"/>
              <a:gd name="T4" fmla="*/ 4725 w 21600"/>
              <a:gd name="T5" fmla="*/ 856 h 21600"/>
              <a:gd name="T6" fmla="*/ 5040 w 21600"/>
              <a:gd name="T7" fmla="*/ 21004 h 21600"/>
              <a:gd name="T8" fmla="*/ 10811 w 21600"/>
              <a:gd name="T9" fmla="*/ 12885 h 21600"/>
              <a:gd name="T10" fmla="*/ 10845 w 21600"/>
              <a:gd name="T11" fmla="*/ 8714 h 21600"/>
              <a:gd name="T12" fmla="*/ 21600 w 21600"/>
              <a:gd name="T13" fmla="*/ 10000 h 21600"/>
              <a:gd name="T14" fmla="*/ 56 w 21600"/>
              <a:gd name="T15" fmla="*/ 10000 h 21600"/>
              <a:gd name="T16" fmla="*/ 6086 w 21600"/>
              <a:gd name="T17" fmla="*/ 2569 h 21600"/>
              <a:gd name="T18" fmla="*/ 16132 w 21600"/>
              <a:gd name="T19" fmla="*/ 19552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9360" y="20836"/>
                </a:moveTo>
                <a:lnTo>
                  <a:pt x="9528" y="20836"/>
                </a:lnTo>
                <a:lnTo>
                  <a:pt x="9686" y="20762"/>
                </a:lnTo>
                <a:lnTo>
                  <a:pt x="9810" y="20687"/>
                </a:lnTo>
                <a:lnTo>
                  <a:pt x="9922" y="20575"/>
                </a:lnTo>
                <a:lnTo>
                  <a:pt x="10012" y="20426"/>
                </a:lnTo>
                <a:lnTo>
                  <a:pt x="10068" y="20296"/>
                </a:lnTo>
                <a:lnTo>
                  <a:pt x="10113" y="20110"/>
                </a:lnTo>
                <a:lnTo>
                  <a:pt x="10136" y="19905"/>
                </a:lnTo>
                <a:lnTo>
                  <a:pt x="10136" y="19682"/>
                </a:lnTo>
                <a:lnTo>
                  <a:pt x="10113" y="19440"/>
                </a:lnTo>
                <a:lnTo>
                  <a:pt x="10068" y="19142"/>
                </a:lnTo>
                <a:lnTo>
                  <a:pt x="10012" y="18900"/>
                </a:lnTo>
                <a:lnTo>
                  <a:pt x="9900" y="18620"/>
                </a:lnTo>
                <a:lnTo>
                  <a:pt x="9787" y="18285"/>
                </a:lnTo>
                <a:lnTo>
                  <a:pt x="9641" y="17968"/>
                </a:lnTo>
                <a:lnTo>
                  <a:pt x="9472" y="17652"/>
                </a:lnTo>
                <a:lnTo>
                  <a:pt x="9382" y="17466"/>
                </a:lnTo>
                <a:lnTo>
                  <a:pt x="9315" y="17298"/>
                </a:lnTo>
                <a:lnTo>
                  <a:pt x="9258" y="17112"/>
                </a:lnTo>
                <a:lnTo>
                  <a:pt x="9191" y="16926"/>
                </a:lnTo>
                <a:lnTo>
                  <a:pt x="9123" y="16535"/>
                </a:lnTo>
                <a:lnTo>
                  <a:pt x="9101" y="16144"/>
                </a:lnTo>
                <a:lnTo>
                  <a:pt x="9101" y="15753"/>
                </a:lnTo>
                <a:lnTo>
                  <a:pt x="9168" y="15362"/>
                </a:lnTo>
                <a:lnTo>
                  <a:pt x="9236" y="14971"/>
                </a:lnTo>
                <a:lnTo>
                  <a:pt x="9360" y="14580"/>
                </a:lnTo>
                <a:lnTo>
                  <a:pt x="9495" y="14244"/>
                </a:lnTo>
                <a:lnTo>
                  <a:pt x="9663" y="13891"/>
                </a:lnTo>
                <a:lnTo>
                  <a:pt x="9855" y="13611"/>
                </a:lnTo>
                <a:lnTo>
                  <a:pt x="10068" y="13351"/>
                </a:lnTo>
                <a:lnTo>
                  <a:pt x="10293" y="13146"/>
                </a:lnTo>
                <a:lnTo>
                  <a:pt x="10552" y="12997"/>
                </a:lnTo>
                <a:lnTo>
                  <a:pt x="10811" y="12885"/>
                </a:lnTo>
                <a:lnTo>
                  <a:pt x="11069" y="12866"/>
                </a:lnTo>
                <a:lnTo>
                  <a:pt x="11351" y="12885"/>
                </a:lnTo>
                <a:lnTo>
                  <a:pt x="11610" y="12997"/>
                </a:lnTo>
                <a:lnTo>
                  <a:pt x="11846" y="13183"/>
                </a:lnTo>
                <a:lnTo>
                  <a:pt x="12060" y="13388"/>
                </a:lnTo>
                <a:lnTo>
                  <a:pt x="12251" y="13648"/>
                </a:lnTo>
                <a:lnTo>
                  <a:pt x="12419" y="13928"/>
                </a:lnTo>
                <a:lnTo>
                  <a:pt x="12555" y="14244"/>
                </a:lnTo>
                <a:lnTo>
                  <a:pt x="12690" y="14617"/>
                </a:lnTo>
                <a:lnTo>
                  <a:pt x="12768" y="15008"/>
                </a:lnTo>
                <a:lnTo>
                  <a:pt x="12836" y="15399"/>
                </a:lnTo>
                <a:lnTo>
                  <a:pt x="12858" y="15753"/>
                </a:lnTo>
                <a:lnTo>
                  <a:pt x="12858" y="16144"/>
                </a:lnTo>
                <a:lnTo>
                  <a:pt x="12813" y="16535"/>
                </a:lnTo>
                <a:lnTo>
                  <a:pt x="12746" y="16888"/>
                </a:lnTo>
                <a:lnTo>
                  <a:pt x="12667" y="17224"/>
                </a:lnTo>
                <a:lnTo>
                  <a:pt x="12510" y="17503"/>
                </a:lnTo>
                <a:lnTo>
                  <a:pt x="12228" y="18043"/>
                </a:lnTo>
                <a:lnTo>
                  <a:pt x="11970" y="18546"/>
                </a:lnTo>
                <a:lnTo>
                  <a:pt x="11868" y="18751"/>
                </a:lnTo>
                <a:lnTo>
                  <a:pt x="11778" y="18974"/>
                </a:lnTo>
                <a:lnTo>
                  <a:pt x="11711" y="19179"/>
                </a:lnTo>
                <a:lnTo>
                  <a:pt x="11666" y="19365"/>
                </a:lnTo>
                <a:lnTo>
                  <a:pt x="11632" y="19570"/>
                </a:lnTo>
                <a:lnTo>
                  <a:pt x="11632" y="19756"/>
                </a:lnTo>
                <a:lnTo>
                  <a:pt x="11632" y="19942"/>
                </a:lnTo>
                <a:lnTo>
                  <a:pt x="11643" y="20110"/>
                </a:lnTo>
                <a:lnTo>
                  <a:pt x="11711" y="20296"/>
                </a:lnTo>
                <a:lnTo>
                  <a:pt x="11801" y="20464"/>
                </a:lnTo>
                <a:lnTo>
                  <a:pt x="11891" y="20650"/>
                </a:lnTo>
                <a:lnTo>
                  <a:pt x="12037" y="20836"/>
                </a:lnTo>
                <a:lnTo>
                  <a:pt x="12206" y="21004"/>
                </a:lnTo>
                <a:lnTo>
                  <a:pt x="12419" y="21190"/>
                </a:lnTo>
                <a:lnTo>
                  <a:pt x="12667" y="21320"/>
                </a:lnTo>
                <a:lnTo>
                  <a:pt x="12960" y="21432"/>
                </a:lnTo>
                <a:lnTo>
                  <a:pt x="13286" y="21544"/>
                </a:lnTo>
                <a:lnTo>
                  <a:pt x="13612" y="21655"/>
                </a:lnTo>
                <a:lnTo>
                  <a:pt x="13983" y="21693"/>
                </a:lnTo>
                <a:lnTo>
                  <a:pt x="14343" y="21730"/>
                </a:lnTo>
                <a:lnTo>
                  <a:pt x="14715" y="21730"/>
                </a:lnTo>
                <a:lnTo>
                  <a:pt x="15075" y="21730"/>
                </a:lnTo>
                <a:lnTo>
                  <a:pt x="15446" y="21655"/>
                </a:lnTo>
                <a:lnTo>
                  <a:pt x="15794" y="21581"/>
                </a:lnTo>
                <a:lnTo>
                  <a:pt x="16132" y="21432"/>
                </a:lnTo>
                <a:lnTo>
                  <a:pt x="16458" y="21302"/>
                </a:lnTo>
                <a:lnTo>
                  <a:pt x="16740" y="21078"/>
                </a:lnTo>
                <a:lnTo>
                  <a:pt x="16976" y="20836"/>
                </a:lnTo>
                <a:lnTo>
                  <a:pt x="17043" y="20650"/>
                </a:lnTo>
                <a:lnTo>
                  <a:pt x="17088" y="20426"/>
                </a:lnTo>
                <a:lnTo>
                  <a:pt x="17133" y="20222"/>
                </a:lnTo>
                <a:lnTo>
                  <a:pt x="17156" y="19980"/>
                </a:lnTo>
                <a:lnTo>
                  <a:pt x="17167" y="19477"/>
                </a:lnTo>
                <a:lnTo>
                  <a:pt x="17167" y="18974"/>
                </a:lnTo>
                <a:lnTo>
                  <a:pt x="17156" y="18397"/>
                </a:lnTo>
                <a:lnTo>
                  <a:pt x="17111" y="17820"/>
                </a:lnTo>
                <a:lnTo>
                  <a:pt x="17066" y="17261"/>
                </a:lnTo>
                <a:lnTo>
                  <a:pt x="16998" y="16646"/>
                </a:lnTo>
                <a:lnTo>
                  <a:pt x="16852" y="15511"/>
                </a:lnTo>
                <a:lnTo>
                  <a:pt x="16740" y="14393"/>
                </a:lnTo>
                <a:lnTo>
                  <a:pt x="16717" y="13928"/>
                </a:lnTo>
                <a:lnTo>
                  <a:pt x="16695" y="13462"/>
                </a:lnTo>
                <a:lnTo>
                  <a:pt x="16717" y="13071"/>
                </a:lnTo>
                <a:lnTo>
                  <a:pt x="16785" y="12755"/>
                </a:lnTo>
                <a:lnTo>
                  <a:pt x="16852" y="12419"/>
                </a:lnTo>
                <a:lnTo>
                  <a:pt x="16953" y="12140"/>
                </a:lnTo>
                <a:lnTo>
                  <a:pt x="17088" y="11898"/>
                </a:lnTo>
                <a:lnTo>
                  <a:pt x="17212" y="11675"/>
                </a:lnTo>
                <a:lnTo>
                  <a:pt x="17370" y="11470"/>
                </a:lnTo>
                <a:lnTo>
                  <a:pt x="17516" y="11284"/>
                </a:lnTo>
                <a:lnTo>
                  <a:pt x="17696" y="11135"/>
                </a:lnTo>
                <a:lnTo>
                  <a:pt x="17865" y="11042"/>
                </a:lnTo>
                <a:lnTo>
                  <a:pt x="18033" y="10930"/>
                </a:lnTo>
                <a:lnTo>
                  <a:pt x="18213" y="10893"/>
                </a:lnTo>
                <a:lnTo>
                  <a:pt x="18382" y="10893"/>
                </a:lnTo>
                <a:lnTo>
                  <a:pt x="18551" y="10967"/>
                </a:lnTo>
                <a:lnTo>
                  <a:pt x="18708" y="11042"/>
                </a:lnTo>
                <a:lnTo>
                  <a:pt x="18855" y="11172"/>
                </a:lnTo>
                <a:lnTo>
                  <a:pt x="19012" y="11358"/>
                </a:lnTo>
                <a:lnTo>
                  <a:pt x="19136" y="11600"/>
                </a:lnTo>
                <a:lnTo>
                  <a:pt x="19271" y="11861"/>
                </a:lnTo>
                <a:lnTo>
                  <a:pt x="19440" y="12028"/>
                </a:lnTo>
                <a:lnTo>
                  <a:pt x="19608" y="12177"/>
                </a:lnTo>
                <a:lnTo>
                  <a:pt x="19822" y="12289"/>
                </a:lnTo>
                <a:lnTo>
                  <a:pt x="20025" y="12289"/>
                </a:lnTo>
                <a:lnTo>
                  <a:pt x="20238" y="12289"/>
                </a:lnTo>
                <a:lnTo>
                  <a:pt x="20452" y="12215"/>
                </a:lnTo>
                <a:lnTo>
                  <a:pt x="20643" y="12103"/>
                </a:lnTo>
                <a:lnTo>
                  <a:pt x="20846" y="11973"/>
                </a:lnTo>
                <a:lnTo>
                  <a:pt x="21037" y="11786"/>
                </a:lnTo>
                <a:lnTo>
                  <a:pt x="21206" y="11563"/>
                </a:lnTo>
                <a:lnTo>
                  <a:pt x="21363" y="11321"/>
                </a:lnTo>
                <a:lnTo>
                  <a:pt x="21465" y="11079"/>
                </a:lnTo>
                <a:lnTo>
                  <a:pt x="21577" y="10744"/>
                </a:lnTo>
                <a:lnTo>
                  <a:pt x="21622" y="10427"/>
                </a:lnTo>
                <a:lnTo>
                  <a:pt x="21645" y="10111"/>
                </a:lnTo>
                <a:lnTo>
                  <a:pt x="21622" y="9608"/>
                </a:lnTo>
                <a:lnTo>
                  <a:pt x="21577" y="9142"/>
                </a:lnTo>
                <a:lnTo>
                  <a:pt x="21465" y="8751"/>
                </a:lnTo>
                <a:lnTo>
                  <a:pt x="21363" y="8397"/>
                </a:lnTo>
                <a:lnTo>
                  <a:pt x="21206" y="8062"/>
                </a:lnTo>
                <a:lnTo>
                  <a:pt x="21037" y="7820"/>
                </a:lnTo>
                <a:lnTo>
                  <a:pt x="20846" y="7597"/>
                </a:lnTo>
                <a:lnTo>
                  <a:pt x="20643" y="7429"/>
                </a:lnTo>
                <a:lnTo>
                  <a:pt x="20452" y="7317"/>
                </a:lnTo>
                <a:lnTo>
                  <a:pt x="20238" y="7206"/>
                </a:lnTo>
                <a:lnTo>
                  <a:pt x="20025" y="7168"/>
                </a:lnTo>
                <a:lnTo>
                  <a:pt x="19822" y="7206"/>
                </a:lnTo>
                <a:lnTo>
                  <a:pt x="19608" y="7243"/>
                </a:lnTo>
                <a:lnTo>
                  <a:pt x="19440" y="7355"/>
                </a:lnTo>
                <a:lnTo>
                  <a:pt x="19271" y="7504"/>
                </a:lnTo>
                <a:lnTo>
                  <a:pt x="19136" y="7708"/>
                </a:lnTo>
                <a:lnTo>
                  <a:pt x="19012" y="7895"/>
                </a:lnTo>
                <a:lnTo>
                  <a:pt x="18832" y="8025"/>
                </a:lnTo>
                <a:lnTo>
                  <a:pt x="18663" y="8174"/>
                </a:lnTo>
                <a:lnTo>
                  <a:pt x="18472" y="8248"/>
                </a:lnTo>
                <a:lnTo>
                  <a:pt x="18270" y="8286"/>
                </a:lnTo>
                <a:lnTo>
                  <a:pt x="18078" y="8323"/>
                </a:lnTo>
                <a:lnTo>
                  <a:pt x="17887" y="8323"/>
                </a:lnTo>
                <a:lnTo>
                  <a:pt x="17696" y="8248"/>
                </a:lnTo>
                <a:lnTo>
                  <a:pt x="17493" y="8174"/>
                </a:lnTo>
                <a:lnTo>
                  <a:pt x="17302" y="8062"/>
                </a:lnTo>
                <a:lnTo>
                  <a:pt x="17133" y="7969"/>
                </a:lnTo>
                <a:lnTo>
                  <a:pt x="16976" y="7783"/>
                </a:lnTo>
                <a:lnTo>
                  <a:pt x="16852" y="7597"/>
                </a:lnTo>
                <a:lnTo>
                  <a:pt x="16740" y="7429"/>
                </a:lnTo>
                <a:lnTo>
                  <a:pt x="16672" y="7168"/>
                </a:lnTo>
                <a:lnTo>
                  <a:pt x="16638" y="6926"/>
                </a:lnTo>
                <a:lnTo>
                  <a:pt x="16616" y="6498"/>
                </a:lnTo>
                <a:lnTo>
                  <a:pt x="16616" y="5772"/>
                </a:lnTo>
                <a:lnTo>
                  <a:pt x="16650" y="4915"/>
                </a:lnTo>
                <a:lnTo>
                  <a:pt x="16695" y="3928"/>
                </a:lnTo>
                <a:lnTo>
                  <a:pt x="16762" y="2960"/>
                </a:lnTo>
                <a:lnTo>
                  <a:pt x="16830" y="1992"/>
                </a:lnTo>
                <a:lnTo>
                  <a:pt x="16908" y="1173"/>
                </a:lnTo>
                <a:lnTo>
                  <a:pt x="16976" y="521"/>
                </a:lnTo>
                <a:lnTo>
                  <a:pt x="16953" y="521"/>
                </a:lnTo>
                <a:lnTo>
                  <a:pt x="16931" y="521"/>
                </a:lnTo>
                <a:lnTo>
                  <a:pt x="16267" y="484"/>
                </a:lnTo>
                <a:lnTo>
                  <a:pt x="15637" y="428"/>
                </a:lnTo>
                <a:lnTo>
                  <a:pt x="15063" y="353"/>
                </a:lnTo>
                <a:lnTo>
                  <a:pt x="14523" y="279"/>
                </a:lnTo>
                <a:lnTo>
                  <a:pt x="14040" y="167"/>
                </a:lnTo>
                <a:lnTo>
                  <a:pt x="13635" y="93"/>
                </a:lnTo>
                <a:lnTo>
                  <a:pt x="13331" y="18"/>
                </a:lnTo>
                <a:lnTo>
                  <a:pt x="13117" y="18"/>
                </a:lnTo>
                <a:lnTo>
                  <a:pt x="12982" y="18"/>
                </a:lnTo>
                <a:lnTo>
                  <a:pt x="12858" y="130"/>
                </a:lnTo>
                <a:lnTo>
                  <a:pt x="12723" y="279"/>
                </a:lnTo>
                <a:lnTo>
                  <a:pt x="12622" y="446"/>
                </a:lnTo>
                <a:lnTo>
                  <a:pt x="12510" y="670"/>
                </a:lnTo>
                <a:lnTo>
                  <a:pt x="12419" y="912"/>
                </a:lnTo>
                <a:lnTo>
                  <a:pt x="12363" y="1210"/>
                </a:lnTo>
                <a:lnTo>
                  <a:pt x="12318" y="1526"/>
                </a:lnTo>
                <a:lnTo>
                  <a:pt x="12273" y="1843"/>
                </a:lnTo>
                <a:lnTo>
                  <a:pt x="12251" y="2215"/>
                </a:lnTo>
                <a:lnTo>
                  <a:pt x="12273" y="2532"/>
                </a:lnTo>
                <a:lnTo>
                  <a:pt x="12318" y="2886"/>
                </a:lnTo>
                <a:lnTo>
                  <a:pt x="12386" y="3240"/>
                </a:lnTo>
                <a:lnTo>
                  <a:pt x="12464" y="3556"/>
                </a:lnTo>
                <a:lnTo>
                  <a:pt x="12577" y="3891"/>
                </a:lnTo>
                <a:lnTo>
                  <a:pt x="12746" y="4171"/>
                </a:lnTo>
                <a:lnTo>
                  <a:pt x="12926" y="4487"/>
                </a:lnTo>
                <a:lnTo>
                  <a:pt x="13050" y="4860"/>
                </a:lnTo>
                <a:lnTo>
                  <a:pt x="13162" y="5251"/>
                </a:lnTo>
                <a:lnTo>
                  <a:pt x="13218" y="5604"/>
                </a:lnTo>
                <a:lnTo>
                  <a:pt x="13263" y="5995"/>
                </a:lnTo>
                <a:lnTo>
                  <a:pt x="13241" y="6386"/>
                </a:lnTo>
                <a:lnTo>
                  <a:pt x="13218" y="6740"/>
                </a:lnTo>
                <a:lnTo>
                  <a:pt x="13139" y="7094"/>
                </a:lnTo>
                <a:lnTo>
                  <a:pt x="13050" y="7429"/>
                </a:lnTo>
                <a:lnTo>
                  <a:pt x="12903" y="7746"/>
                </a:lnTo>
                <a:lnTo>
                  <a:pt x="12723" y="8025"/>
                </a:lnTo>
                <a:lnTo>
                  <a:pt x="12532" y="8286"/>
                </a:lnTo>
                <a:lnTo>
                  <a:pt x="12318" y="8491"/>
                </a:lnTo>
                <a:lnTo>
                  <a:pt x="12060" y="8677"/>
                </a:lnTo>
                <a:lnTo>
                  <a:pt x="11756" y="8788"/>
                </a:lnTo>
                <a:lnTo>
                  <a:pt x="11452" y="8826"/>
                </a:lnTo>
                <a:lnTo>
                  <a:pt x="11283" y="8826"/>
                </a:lnTo>
                <a:lnTo>
                  <a:pt x="11126" y="8826"/>
                </a:lnTo>
                <a:lnTo>
                  <a:pt x="11002" y="8788"/>
                </a:lnTo>
                <a:lnTo>
                  <a:pt x="10845" y="8714"/>
                </a:lnTo>
                <a:lnTo>
                  <a:pt x="10721" y="8640"/>
                </a:lnTo>
                <a:lnTo>
                  <a:pt x="10608" y="8565"/>
                </a:lnTo>
                <a:lnTo>
                  <a:pt x="10485" y="8453"/>
                </a:lnTo>
                <a:lnTo>
                  <a:pt x="10372" y="8323"/>
                </a:lnTo>
                <a:lnTo>
                  <a:pt x="10181" y="8062"/>
                </a:lnTo>
                <a:lnTo>
                  <a:pt x="10035" y="7746"/>
                </a:lnTo>
                <a:lnTo>
                  <a:pt x="9900" y="7392"/>
                </a:lnTo>
                <a:lnTo>
                  <a:pt x="9787" y="7001"/>
                </a:lnTo>
                <a:lnTo>
                  <a:pt x="9731" y="6610"/>
                </a:lnTo>
                <a:lnTo>
                  <a:pt x="9686" y="6219"/>
                </a:lnTo>
                <a:lnTo>
                  <a:pt x="9663" y="5772"/>
                </a:lnTo>
                <a:lnTo>
                  <a:pt x="9686" y="5381"/>
                </a:lnTo>
                <a:lnTo>
                  <a:pt x="9753" y="4990"/>
                </a:lnTo>
                <a:lnTo>
                  <a:pt x="9832" y="4636"/>
                </a:lnTo>
                <a:lnTo>
                  <a:pt x="9945" y="4320"/>
                </a:lnTo>
                <a:lnTo>
                  <a:pt x="10068" y="4022"/>
                </a:lnTo>
                <a:lnTo>
                  <a:pt x="10203" y="3817"/>
                </a:lnTo>
                <a:lnTo>
                  <a:pt x="10316" y="3593"/>
                </a:lnTo>
                <a:lnTo>
                  <a:pt x="10395" y="3351"/>
                </a:lnTo>
                <a:lnTo>
                  <a:pt x="10462" y="3109"/>
                </a:lnTo>
                <a:lnTo>
                  <a:pt x="10507" y="2848"/>
                </a:lnTo>
                <a:lnTo>
                  <a:pt x="10530" y="2606"/>
                </a:lnTo>
                <a:lnTo>
                  <a:pt x="10507" y="2346"/>
                </a:lnTo>
                <a:lnTo>
                  <a:pt x="10462" y="2141"/>
                </a:lnTo>
                <a:lnTo>
                  <a:pt x="10395" y="1880"/>
                </a:lnTo>
                <a:lnTo>
                  <a:pt x="10293" y="1638"/>
                </a:lnTo>
                <a:lnTo>
                  <a:pt x="10158" y="1415"/>
                </a:lnTo>
                <a:lnTo>
                  <a:pt x="9967" y="1210"/>
                </a:lnTo>
                <a:lnTo>
                  <a:pt x="9753" y="986"/>
                </a:lnTo>
                <a:lnTo>
                  <a:pt x="9495" y="819"/>
                </a:lnTo>
                <a:lnTo>
                  <a:pt x="9191" y="670"/>
                </a:lnTo>
                <a:lnTo>
                  <a:pt x="8842" y="521"/>
                </a:lnTo>
                <a:lnTo>
                  <a:pt x="8471" y="446"/>
                </a:lnTo>
                <a:lnTo>
                  <a:pt x="7998" y="428"/>
                </a:lnTo>
                <a:lnTo>
                  <a:pt x="7413" y="428"/>
                </a:lnTo>
                <a:lnTo>
                  <a:pt x="6817" y="446"/>
                </a:lnTo>
                <a:lnTo>
                  <a:pt x="6187" y="521"/>
                </a:lnTo>
                <a:lnTo>
                  <a:pt x="5602" y="633"/>
                </a:lnTo>
                <a:lnTo>
                  <a:pt x="5107" y="744"/>
                </a:lnTo>
                <a:lnTo>
                  <a:pt x="4725" y="856"/>
                </a:lnTo>
                <a:lnTo>
                  <a:pt x="4848" y="1564"/>
                </a:lnTo>
                <a:lnTo>
                  <a:pt x="5028" y="2495"/>
                </a:lnTo>
                <a:lnTo>
                  <a:pt x="5175" y="3556"/>
                </a:lnTo>
                <a:lnTo>
                  <a:pt x="5298" y="4673"/>
                </a:lnTo>
                <a:lnTo>
                  <a:pt x="5343" y="5213"/>
                </a:lnTo>
                <a:lnTo>
                  <a:pt x="5388" y="5753"/>
                </a:lnTo>
                <a:lnTo>
                  <a:pt x="5411" y="6275"/>
                </a:lnTo>
                <a:lnTo>
                  <a:pt x="5411" y="6740"/>
                </a:lnTo>
                <a:lnTo>
                  <a:pt x="5366" y="7168"/>
                </a:lnTo>
                <a:lnTo>
                  <a:pt x="5321" y="7541"/>
                </a:lnTo>
                <a:lnTo>
                  <a:pt x="5287" y="7708"/>
                </a:lnTo>
                <a:lnTo>
                  <a:pt x="5242" y="7857"/>
                </a:lnTo>
                <a:lnTo>
                  <a:pt x="5197" y="7969"/>
                </a:lnTo>
                <a:lnTo>
                  <a:pt x="5130" y="8062"/>
                </a:lnTo>
                <a:lnTo>
                  <a:pt x="5006" y="8248"/>
                </a:lnTo>
                <a:lnTo>
                  <a:pt x="4848" y="8397"/>
                </a:lnTo>
                <a:lnTo>
                  <a:pt x="4725" y="8528"/>
                </a:lnTo>
                <a:lnTo>
                  <a:pt x="4567" y="8640"/>
                </a:lnTo>
                <a:lnTo>
                  <a:pt x="4421" y="8714"/>
                </a:lnTo>
                <a:lnTo>
                  <a:pt x="4263" y="8751"/>
                </a:lnTo>
                <a:lnTo>
                  <a:pt x="4095" y="8788"/>
                </a:lnTo>
                <a:lnTo>
                  <a:pt x="3948" y="8788"/>
                </a:lnTo>
                <a:lnTo>
                  <a:pt x="3791" y="8751"/>
                </a:lnTo>
                <a:lnTo>
                  <a:pt x="3667" y="8714"/>
                </a:lnTo>
                <a:lnTo>
                  <a:pt x="3510" y="8677"/>
                </a:lnTo>
                <a:lnTo>
                  <a:pt x="3386" y="8602"/>
                </a:lnTo>
                <a:lnTo>
                  <a:pt x="3251" y="8491"/>
                </a:lnTo>
                <a:lnTo>
                  <a:pt x="3127" y="8360"/>
                </a:lnTo>
                <a:lnTo>
                  <a:pt x="3015" y="8248"/>
                </a:lnTo>
                <a:lnTo>
                  <a:pt x="2925" y="8062"/>
                </a:lnTo>
                <a:lnTo>
                  <a:pt x="2778" y="7857"/>
                </a:lnTo>
                <a:lnTo>
                  <a:pt x="2610" y="7671"/>
                </a:lnTo>
                <a:lnTo>
                  <a:pt x="2407" y="7541"/>
                </a:lnTo>
                <a:lnTo>
                  <a:pt x="2171" y="7466"/>
                </a:lnTo>
                <a:lnTo>
                  <a:pt x="1957" y="7429"/>
                </a:lnTo>
                <a:lnTo>
                  <a:pt x="1698" y="7429"/>
                </a:lnTo>
                <a:lnTo>
                  <a:pt x="1462" y="7466"/>
                </a:lnTo>
                <a:lnTo>
                  <a:pt x="1226" y="7559"/>
                </a:lnTo>
                <a:lnTo>
                  <a:pt x="989" y="7708"/>
                </a:lnTo>
                <a:lnTo>
                  <a:pt x="776" y="7932"/>
                </a:lnTo>
                <a:lnTo>
                  <a:pt x="551" y="8211"/>
                </a:lnTo>
                <a:lnTo>
                  <a:pt x="382" y="8528"/>
                </a:lnTo>
                <a:lnTo>
                  <a:pt x="315" y="8714"/>
                </a:lnTo>
                <a:lnTo>
                  <a:pt x="236" y="8919"/>
                </a:lnTo>
                <a:lnTo>
                  <a:pt x="191" y="9142"/>
                </a:lnTo>
                <a:lnTo>
                  <a:pt x="123" y="9347"/>
                </a:lnTo>
                <a:lnTo>
                  <a:pt x="78" y="9608"/>
                </a:lnTo>
                <a:lnTo>
                  <a:pt x="56" y="9887"/>
                </a:lnTo>
                <a:lnTo>
                  <a:pt x="33" y="10185"/>
                </a:lnTo>
                <a:lnTo>
                  <a:pt x="33" y="10464"/>
                </a:lnTo>
                <a:lnTo>
                  <a:pt x="33" y="10706"/>
                </a:lnTo>
                <a:lnTo>
                  <a:pt x="56" y="10967"/>
                </a:lnTo>
                <a:lnTo>
                  <a:pt x="78" y="11172"/>
                </a:lnTo>
                <a:lnTo>
                  <a:pt x="123" y="11395"/>
                </a:lnTo>
                <a:lnTo>
                  <a:pt x="168" y="11600"/>
                </a:lnTo>
                <a:lnTo>
                  <a:pt x="236" y="11786"/>
                </a:lnTo>
                <a:lnTo>
                  <a:pt x="292" y="11973"/>
                </a:lnTo>
                <a:lnTo>
                  <a:pt x="382" y="12140"/>
                </a:lnTo>
                <a:lnTo>
                  <a:pt x="540" y="12419"/>
                </a:lnTo>
                <a:lnTo>
                  <a:pt x="731" y="12680"/>
                </a:lnTo>
                <a:lnTo>
                  <a:pt x="944" y="12866"/>
                </a:lnTo>
                <a:lnTo>
                  <a:pt x="1158" y="12997"/>
                </a:lnTo>
                <a:lnTo>
                  <a:pt x="1395" y="13108"/>
                </a:lnTo>
                <a:lnTo>
                  <a:pt x="1608" y="13183"/>
                </a:lnTo>
                <a:lnTo>
                  <a:pt x="1856" y="13183"/>
                </a:lnTo>
                <a:lnTo>
                  <a:pt x="2070" y="13146"/>
                </a:lnTo>
                <a:lnTo>
                  <a:pt x="2261" y="13071"/>
                </a:lnTo>
                <a:lnTo>
                  <a:pt x="2430" y="12960"/>
                </a:lnTo>
                <a:lnTo>
                  <a:pt x="2587" y="12792"/>
                </a:lnTo>
                <a:lnTo>
                  <a:pt x="2688" y="12606"/>
                </a:lnTo>
                <a:lnTo>
                  <a:pt x="2801" y="12419"/>
                </a:lnTo>
                <a:lnTo>
                  <a:pt x="2925" y="12289"/>
                </a:lnTo>
                <a:lnTo>
                  <a:pt x="3082" y="12177"/>
                </a:lnTo>
                <a:lnTo>
                  <a:pt x="3228" y="12103"/>
                </a:lnTo>
                <a:lnTo>
                  <a:pt x="3408" y="12103"/>
                </a:lnTo>
                <a:lnTo>
                  <a:pt x="3577" y="12103"/>
                </a:lnTo>
                <a:lnTo>
                  <a:pt x="3723" y="12177"/>
                </a:lnTo>
                <a:lnTo>
                  <a:pt x="3903" y="12252"/>
                </a:lnTo>
                <a:lnTo>
                  <a:pt x="4072" y="12364"/>
                </a:lnTo>
                <a:lnTo>
                  <a:pt x="4230" y="12494"/>
                </a:lnTo>
                <a:lnTo>
                  <a:pt x="4353" y="12643"/>
                </a:lnTo>
                <a:lnTo>
                  <a:pt x="4488" y="12829"/>
                </a:lnTo>
                <a:lnTo>
                  <a:pt x="4567" y="13034"/>
                </a:lnTo>
                <a:lnTo>
                  <a:pt x="4657" y="13257"/>
                </a:lnTo>
                <a:lnTo>
                  <a:pt x="4702" y="13462"/>
                </a:lnTo>
                <a:lnTo>
                  <a:pt x="4725" y="13686"/>
                </a:lnTo>
                <a:lnTo>
                  <a:pt x="4702" y="14282"/>
                </a:lnTo>
                <a:lnTo>
                  <a:pt x="4657" y="15045"/>
                </a:lnTo>
                <a:lnTo>
                  <a:pt x="4612" y="15976"/>
                </a:lnTo>
                <a:lnTo>
                  <a:pt x="4590" y="16926"/>
                </a:lnTo>
                <a:lnTo>
                  <a:pt x="4567" y="17968"/>
                </a:lnTo>
                <a:lnTo>
                  <a:pt x="4567" y="19011"/>
                </a:lnTo>
                <a:lnTo>
                  <a:pt x="4590" y="19514"/>
                </a:lnTo>
                <a:lnTo>
                  <a:pt x="4612" y="19980"/>
                </a:lnTo>
                <a:lnTo>
                  <a:pt x="4657" y="20426"/>
                </a:lnTo>
                <a:lnTo>
                  <a:pt x="4725" y="20836"/>
                </a:lnTo>
                <a:lnTo>
                  <a:pt x="4848" y="20929"/>
                </a:lnTo>
                <a:lnTo>
                  <a:pt x="5040" y="21004"/>
                </a:lnTo>
                <a:lnTo>
                  <a:pt x="5265" y="21078"/>
                </a:lnTo>
                <a:lnTo>
                  <a:pt x="5478" y="21115"/>
                </a:lnTo>
                <a:lnTo>
                  <a:pt x="6041" y="21115"/>
                </a:lnTo>
                <a:lnTo>
                  <a:pt x="6637" y="21078"/>
                </a:lnTo>
                <a:lnTo>
                  <a:pt x="7312" y="21004"/>
                </a:lnTo>
                <a:lnTo>
                  <a:pt x="7998" y="20929"/>
                </a:lnTo>
                <a:lnTo>
                  <a:pt x="8696" y="20855"/>
                </a:lnTo>
                <a:lnTo>
                  <a:pt x="9360" y="20836"/>
                </a:lnTo>
                <a:close/>
              </a:path>
            </a:pathLst>
          </a:custGeom>
          <a:solidFill>
            <a:srgbClr val="FFCC99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7" name="Puzzle3"/>
          <p:cNvSpPr>
            <a:spLocks noEditPoints="1" noChangeArrowheads="1"/>
          </p:cNvSpPr>
          <p:nvPr/>
        </p:nvSpPr>
        <p:spPr bwMode="auto">
          <a:xfrm>
            <a:off x="4643730" y="597996"/>
            <a:ext cx="1012316" cy="1221887"/>
          </a:xfrm>
          <a:custGeom>
            <a:avLst/>
            <a:gdLst>
              <a:gd name="T0" fmla="*/ 10391 w 21600"/>
              <a:gd name="T1" fmla="*/ 15806 h 21600"/>
              <a:gd name="T2" fmla="*/ 20551 w 21600"/>
              <a:gd name="T3" fmla="*/ 21088 h 21600"/>
              <a:gd name="T4" fmla="*/ 13180 w 21600"/>
              <a:gd name="T5" fmla="*/ 13801 h 21600"/>
              <a:gd name="T6" fmla="*/ 20551 w 21600"/>
              <a:gd name="T7" fmla="*/ 7025 h 21600"/>
              <a:gd name="T8" fmla="*/ 10500 w 21600"/>
              <a:gd name="T9" fmla="*/ 52 h 21600"/>
              <a:gd name="T10" fmla="*/ 692 w 21600"/>
              <a:gd name="T11" fmla="*/ 6802 h 21600"/>
              <a:gd name="T12" fmla="*/ 8064 w 21600"/>
              <a:gd name="T13" fmla="*/ 13526 h 21600"/>
              <a:gd name="T14" fmla="*/ 692 w 21600"/>
              <a:gd name="T15" fmla="*/ 21088 h 21600"/>
              <a:gd name="T16" fmla="*/ 2273 w 21600"/>
              <a:gd name="T17" fmla="*/ 7719 h 21600"/>
              <a:gd name="T18" fmla="*/ 19149 w 21600"/>
              <a:gd name="T19" fmla="*/ 20237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6625" y="20892"/>
                </a:moveTo>
                <a:lnTo>
                  <a:pt x="7105" y="21023"/>
                </a:lnTo>
                <a:lnTo>
                  <a:pt x="7513" y="21088"/>
                </a:lnTo>
                <a:lnTo>
                  <a:pt x="7922" y="21115"/>
                </a:lnTo>
                <a:lnTo>
                  <a:pt x="8242" y="21115"/>
                </a:lnTo>
                <a:lnTo>
                  <a:pt x="8544" y="21062"/>
                </a:lnTo>
                <a:lnTo>
                  <a:pt x="8810" y="20997"/>
                </a:lnTo>
                <a:lnTo>
                  <a:pt x="9023" y="20892"/>
                </a:lnTo>
                <a:lnTo>
                  <a:pt x="9148" y="20761"/>
                </a:lnTo>
                <a:lnTo>
                  <a:pt x="9290" y="20616"/>
                </a:lnTo>
                <a:lnTo>
                  <a:pt x="9361" y="20459"/>
                </a:lnTo>
                <a:lnTo>
                  <a:pt x="9396" y="20289"/>
                </a:lnTo>
                <a:lnTo>
                  <a:pt x="9396" y="20092"/>
                </a:lnTo>
                <a:lnTo>
                  <a:pt x="9325" y="19909"/>
                </a:lnTo>
                <a:lnTo>
                  <a:pt x="9219" y="19738"/>
                </a:lnTo>
                <a:lnTo>
                  <a:pt x="9094" y="19555"/>
                </a:lnTo>
                <a:lnTo>
                  <a:pt x="8917" y="19384"/>
                </a:lnTo>
                <a:lnTo>
                  <a:pt x="8650" y="19162"/>
                </a:lnTo>
                <a:lnTo>
                  <a:pt x="8437" y="18900"/>
                </a:lnTo>
                <a:lnTo>
                  <a:pt x="8277" y="18624"/>
                </a:lnTo>
                <a:lnTo>
                  <a:pt x="8135" y="18349"/>
                </a:lnTo>
                <a:lnTo>
                  <a:pt x="8028" y="18048"/>
                </a:lnTo>
                <a:lnTo>
                  <a:pt x="7993" y="17746"/>
                </a:lnTo>
                <a:lnTo>
                  <a:pt x="7993" y="17471"/>
                </a:lnTo>
                <a:lnTo>
                  <a:pt x="8028" y="17169"/>
                </a:lnTo>
                <a:lnTo>
                  <a:pt x="8135" y="16920"/>
                </a:lnTo>
                <a:lnTo>
                  <a:pt x="8277" y="16671"/>
                </a:lnTo>
                <a:lnTo>
                  <a:pt x="8366" y="16540"/>
                </a:lnTo>
                <a:lnTo>
                  <a:pt x="8473" y="16409"/>
                </a:lnTo>
                <a:lnTo>
                  <a:pt x="8615" y="16317"/>
                </a:lnTo>
                <a:lnTo>
                  <a:pt x="8739" y="16213"/>
                </a:lnTo>
                <a:lnTo>
                  <a:pt x="8881" y="16134"/>
                </a:lnTo>
                <a:lnTo>
                  <a:pt x="9059" y="16055"/>
                </a:lnTo>
                <a:lnTo>
                  <a:pt x="9254" y="15990"/>
                </a:lnTo>
                <a:lnTo>
                  <a:pt x="9432" y="15911"/>
                </a:lnTo>
                <a:lnTo>
                  <a:pt x="9663" y="15885"/>
                </a:lnTo>
                <a:lnTo>
                  <a:pt x="9876" y="15833"/>
                </a:lnTo>
                <a:lnTo>
                  <a:pt x="10142" y="15806"/>
                </a:lnTo>
                <a:lnTo>
                  <a:pt x="10391" y="15806"/>
                </a:lnTo>
                <a:lnTo>
                  <a:pt x="10728" y="15806"/>
                </a:lnTo>
                <a:lnTo>
                  <a:pt x="10995" y="15806"/>
                </a:lnTo>
                <a:lnTo>
                  <a:pt x="11279" y="15833"/>
                </a:lnTo>
                <a:lnTo>
                  <a:pt x="11546" y="15885"/>
                </a:lnTo>
                <a:lnTo>
                  <a:pt x="11776" y="15937"/>
                </a:lnTo>
                <a:lnTo>
                  <a:pt x="12025" y="15990"/>
                </a:lnTo>
                <a:lnTo>
                  <a:pt x="12221" y="16055"/>
                </a:lnTo>
                <a:lnTo>
                  <a:pt x="12434" y="16134"/>
                </a:lnTo>
                <a:lnTo>
                  <a:pt x="12611" y="16213"/>
                </a:lnTo>
                <a:lnTo>
                  <a:pt x="12771" y="16317"/>
                </a:lnTo>
                <a:lnTo>
                  <a:pt x="12913" y="16409"/>
                </a:lnTo>
                <a:lnTo>
                  <a:pt x="13038" y="16514"/>
                </a:lnTo>
                <a:lnTo>
                  <a:pt x="13251" y="16737"/>
                </a:lnTo>
                <a:lnTo>
                  <a:pt x="13428" y="16986"/>
                </a:lnTo>
                <a:lnTo>
                  <a:pt x="13517" y="17248"/>
                </a:lnTo>
                <a:lnTo>
                  <a:pt x="13588" y="17523"/>
                </a:lnTo>
                <a:lnTo>
                  <a:pt x="13588" y="17799"/>
                </a:lnTo>
                <a:lnTo>
                  <a:pt x="13517" y="18074"/>
                </a:lnTo>
                <a:lnTo>
                  <a:pt x="13428" y="18323"/>
                </a:lnTo>
                <a:lnTo>
                  <a:pt x="13286" y="18572"/>
                </a:lnTo>
                <a:lnTo>
                  <a:pt x="13109" y="18808"/>
                </a:lnTo>
                <a:lnTo>
                  <a:pt x="12878" y="19031"/>
                </a:lnTo>
                <a:lnTo>
                  <a:pt x="12434" y="19411"/>
                </a:lnTo>
                <a:lnTo>
                  <a:pt x="12132" y="19738"/>
                </a:lnTo>
                <a:lnTo>
                  <a:pt x="12025" y="19856"/>
                </a:lnTo>
                <a:lnTo>
                  <a:pt x="11919" y="20014"/>
                </a:lnTo>
                <a:lnTo>
                  <a:pt x="11883" y="20132"/>
                </a:lnTo>
                <a:lnTo>
                  <a:pt x="11883" y="20263"/>
                </a:lnTo>
                <a:lnTo>
                  <a:pt x="11883" y="20394"/>
                </a:lnTo>
                <a:lnTo>
                  <a:pt x="11954" y="20485"/>
                </a:lnTo>
                <a:lnTo>
                  <a:pt x="12061" y="20590"/>
                </a:lnTo>
                <a:lnTo>
                  <a:pt x="12185" y="20695"/>
                </a:lnTo>
                <a:lnTo>
                  <a:pt x="12327" y="20787"/>
                </a:lnTo>
                <a:lnTo>
                  <a:pt x="12540" y="20892"/>
                </a:lnTo>
                <a:lnTo>
                  <a:pt x="12771" y="20997"/>
                </a:lnTo>
                <a:lnTo>
                  <a:pt x="13073" y="21088"/>
                </a:lnTo>
                <a:lnTo>
                  <a:pt x="13428" y="21193"/>
                </a:lnTo>
                <a:lnTo>
                  <a:pt x="13873" y="21298"/>
                </a:lnTo>
                <a:lnTo>
                  <a:pt x="14317" y="21390"/>
                </a:lnTo>
                <a:lnTo>
                  <a:pt x="14778" y="21468"/>
                </a:lnTo>
                <a:lnTo>
                  <a:pt x="15294" y="21547"/>
                </a:lnTo>
                <a:lnTo>
                  <a:pt x="15809" y="21600"/>
                </a:lnTo>
                <a:lnTo>
                  <a:pt x="16359" y="21652"/>
                </a:lnTo>
                <a:lnTo>
                  <a:pt x="16875" y="21678"/>
                </a:lnTo>
                <a:lnTo>
                  <a:pt x="17407" y="21678"/>
                </a:lnTo>
                <a:lnTo>
                  <a:pt x="17958" y="21678"/>
                </a:lnTo>
                <a:lnTo>
                  <a:pt x="18473" y="21652"/>
                </a:lnTo>
                <a:lnTo>
                  <a:pt x="18953" y="21573"/>
                </a:lnTo>
                <a:lnTo>
                  <a:pt x="19397" y="21495"/>
                </a:lnTo>
                <a:lnTo>
                  <a:pt x="19841" y="21390"/>
                </a:lnTo>
                <a:lnTo>
                  <a:pt x="20214" y="21272"/>
                </a:lnTo>
                <a:lnTo>
                  <a:pt x="20551" y="21088"/>
                </a:lnTo>
                <a:lnTo>
                  <a:pt x="20480" y="20787"/>
                </a:lnTo>
                <a:lnTo>
                  <a:pt x="20409" y="20485"/>
                </a:lnTo>
                <a:lnTo>
                  <a:pt x="20356" y="20158"/>
                </a:lnTo>
                <a:lnTo>
                  <a:pt x="20356" y="19804"/>
                </a:lnTo>
                <a:lnTo>
                  <a:pt x="20321" y="19083"/>
                </a:lnTo>
                <a:lnTo>
                  <a:pt x="20356" y="18349"/>
                </a:lnTo>
                <a:lnTo>
                  <a:pt x="20409" y="17641"/>
                </a:lnTo>
                <a:lnTo>
                  <a:pt x="20480" y="17012"/>
                </a:lnTo>
                <a:lnTo>
                  <a:pt x="20551" y="16488"/>
                </a:lnTo>
                <a:lnTo>
                  <a:pt x="20551" y="16055"/>
                </a:lnTo>
                <a:lnTo>
                  <a:pt x="20551" y="15911"/>
                </a:lnTo>
                <a:lnTo>
                  <a:pt x="20445" y="15754"/>
                </a:lnTo>
                <a:lnTo>
                  <a:pt x="20356" y="15610"/>
                </a:lnTo>
                <a:lnTo>
                  <a:pt x="20178" y="15452"/>
                </a:lnTo>
                <a:lnTo>
                  <a:pt x="20001" y="15334"/>
                </a:lnTo>
                <a:lnTo>
                  <a:pt x="19770" y="15230"/>
                </a:lnTo>
                <a:lnTo>
                  <a:pt x="19521" y="15125"/>
                </a:lnTo>
                <a:lnTo>
                  <a:pt x="19290" y="15059"/>
                </a:lnTo>
                <a:lnTo>
                  <a:pt x="19024" y="15007"/>
                </a:lnTo>
                <a:lnTo>
                  <a:pt x="18740" y="14954"/>
                </a:lnTo>
                <a:lnTo>
                  <a:pt x="18509" y="14954"/>
                </a:lnTo>
                <a:lnTo>
                  <a:pt x="18225" y="14954"/>
                </a:lnTo>
                <a:lnTo>
                  <a:pt x="17994" y="15007"/>
                </a:lnTo>
                <a:lnTo>
                  <a:pt x="17763" y="15085"/>
                </a:lnTo>
                <a:lnTo>
                  <a:pt x="17550" y="15177"/>
                </a:lnTo>
                <a:lnTo>
                  <a:pt x="17372" y="15308"/>
                </a:lnTo>
                <a:lnTo>
                  <a:pt x="17176" y="15426"/>
                </a:lnTo>
                <a:lnTo>
                  <a:pt x="16928" y="15557"/>
                </a:lnTo>
                <a:lnTo>
                  <a:pt x="16661" y="15636"/>
                </a:lnTo>
                <a:lnTo>
                  <a:pt x="16359" y="15688"/>
                </a:lnTo>
                <a:lnTo>
                  <a:pt x="16022" y="15715"/>
                </a:lnTo>
                <a:lnTo>
                  <a:pt x="15667" y="15688"/>
                </a:lnTo>
                <a:lnTo>
                  <a:pt x="15294" y="15662"/>
                </a:lnTo>
                <a:lnTo>
                  <a:pt x="14956" y="15583"/>
                </a:lnTo>
                <a:lnTo>
                  <a:pt x="14619" y="15479"/>
                </a:lnTo>
                <a:lnTo>
                  <a:pt x="14281" y="15334"/>
                </a:lnTo>
                <a:lnTo>
                  <a:pt x="13961" y="15177"/>
                </a:lnTo>
                <a:lnTo>
                  <a:pt x="13695" y="14981"/>
                </a:lnTo>
                <a:lnTo>
                  <a:pt x="13588" y="14850"/>
                </a:lnTo>
                <a:lnTo>
                  <a:pt x="13482" y="14732"/>
                </a:lnTo>
                <a:lnTo>
                  <a:pt x="13393" y="14600"/>
                </a:lnTo>
                <a:lnTo>
                  <a:pt x="13322" y="14456"/>
                </a:lnTo>
                <a:lnTo>
                  <a:pt x="13251" y="14299"/>
                </a:lnTo>
                <a:lnTo>
                  <a:pt x="13215" y="14155"/>
                </a:lnTo>
                <a:lnTo>
                  <a:pt x="13180" y="13971"/>
                </a:lnTo>
                <a:lnTo>
                  <a:pt x="13180" y="13801"/>
                </a:lnTo>
                <a:lnTo>
                  <a:pt x="13180" y="13591"/>
                </a:lnTo>
                <a:lnTo>
                  <a:pt x="13215" y="13395"/>
                </a:lnTo>
                <a:lnTo>
                  <a:pt x="13251" y="13198"/>
                </a:lnTo>
                <a:lnTo>
                  <a:pt x="13322" y="13015"/>
                </a:lnTo>
                <a:lnTo>
                  <a:pt x="13393" y="12870"/>
                </a:lnTo>
                <a:lnTo>
                  <a:pt x="13482" y="12713"/>
                </a:lnTo>
                <a:lnTo>
                  <a:pt x="13588" y="12569"/>
                </a:lnTo>
                <a:lnTo>
                  <a:pt x="13730" y="12438"/>
                </a:lnTo>
                <a:lnTo>
                  <a:pt x="13997" y="12215"/>
                </a:lnTo>
                <a:lnTo>
                  <a:pt x="14334" y="12005"/>
                </a:lnTo>
                <a:lnTo>
                  <a:pt x="14690" y="11861"/>
                </a:lnTo>
                <a:lnTo>
                  <a:pt x="15063" y="11756"/>
                </a:lnTo>
                <a:lnTo>
                  <a:pt x="15436" y="11678"/>
                </a:lnTo>
                <a:lnTo>
                  <a:pt x="15809" y="11638"/>
                </a:lnTo>
                <a:lnTo>
                  <a:pt x="16182" y="11638"/>
                </a:lnTo>
                <a:lnTo>
                  <a:pt x="16555" y="11678"/>
                </a:lnTo>
                <a:lnTo>
                  <a:pt x="16910" y="11730"/>
                </a:lnTo>
                <a:lnTo>
                  <a:pt x="17248" y="11835"/>
                </a:lnTo>
                <a:lnTo>
                  <a:pt x="17514" y="11966"/>
                </a:lnTo>
                <a:lnTo>
                  <a:pt x="17763" y="12110"/>
                </a:lnTo>
                <a:lnTo>
                  <a:pt x="17887" y="12215"/>
                </a:lnTo>
                <a:lnTo>
                  <a:pt x="18065" y="12307"/>
                </a:lnTo>
                <a:lnTo>
                  <a:pt x="18260" y="12412"/>
                </a:lnTo>
                <a:lnTo>
                  <a:pt x="18438" y="12464"/>
                </a:lnTo>
                <a:lnTo>
                  <a:pt x="18669" y="12543"/>
                </a:lnTo>
                <a:lnTo>
                  <a:pt x="18882" y="12569"/>
                </a:lnTo>
                <a:lnTo>
                  <a:pt x="19113" y="12595"/>
                </a:lnTo>
                <a:lnTo>
                  <a:pt x="19361" y="12608"/>
                </a:lnTo>
                <a:lnTo>
                  <a:pt x="19592" y="12608"/>
                </a:lnTo>
                <a:lnTo>
                  <a:pt x="19841" y="12595"/>
                </a:lnTo>
                <a:lnTo>
                  <a:pt x="20072" y="12543"/>
                </a:lnTo>
                <a:lnTo>
                  <a:pt x="20321" y="12490"/>
                </a:lnTo>
                <a:lnTo>
                  <a:pt x="20551" y="12438"/>
                </a:lnTo>
                <a:lnTo>
                  <a:pt x="20800" y="12333"/>
                </a:lnTo>
                <a:lnTo>
                  <a:pt x="20996" y="12241"/>
                </a:lnTo>
                <a:lnTo>
                  <a:pt x="21244" y="12110"/>
                </a:lnTo>
                <a:lnTo>
                  <a:pt x="21298" y="12032"/>
                </a:lnTo>
                <a:lnTo>
                  <a:pt x="21404" y="11966"/>
                </a:lnTo>
                <a:lnTo>
                  <a:pt x="21475" y="11861"/>
                </a:lnTo>
                <a:lnTo>
                  <a:pt x="21511" y="11730"/>
                </a:lnTo>
                <a:lnTo>
                  <a:pt x="21617" y="11481"/>
                </a:lnTo>
                <a:lnTo>
                  <a:pt x="21653" y="11180"/>
                </a:lnTo>
                <a:lnTo>
                  <a:pt x="21653" y="10826"/>
                </a:lnTo>
                <a:lnTo>
                  <a:pt x="21653" y="10472"/>
                </a:lnTo>
                <a:lnTo>
                  <a:pt x="21582" y="10092"/>
                </a:lnTo>
                <a:lnTo>
                  <a:pt x="21511" y="9725"/>
                </a:lnTo>
                <a:lnTo>
                  <a:pt x="21298" y="8912"/>
                </a:lnTo>
                <a:lnTo>
                  <a:pt x="21067" y="8191"/>
                </a:lnTo>
                <a:lnTo>
                  <a:pt x="20800" y="7536"/>
                </a:lnTo>
                <a:lnTo>
                  <a:pt x="20551" y="7025"/>
                </a:lnTo>
                <a:lnTo>
                  <a:pt x="20001" y="7103"/>
                </a:lnTo>
                <a:lnTo>
                  <a:pt x="19432" y="7156"/>
                </a:lnTo>
                <a:lnTo>
                  <a:pt x="18846" y="7208"/>
                </a:lnTo>
                <a:lnTo>
                  <a:pt x="18225" y="7208"/>
                </a:lnTo>
                <a:lnTo>
                  <a:pt x="17656" y="7208"/>
                </a:lnTo>
                <a:lnTo>
                  <a:pt x="17070" y="7182"/>
                </a:lnTo>
                <a:lnTo>
                  <a:pt x="16484" y="7156"/>
                </a:lnTo>
                <a:lnTo>
                  <a:pt x="15986" y="7103"/>
                </a:lnTo>
                <a:lnTo>
                  <a:pt x="14992" y="6999"/>
                </a:lnTo>
                <a:lnTo>
                  <a:pt x="14210" y="6907"/>
                </a:lnTo>
                <a:lnTo>
                  <a:pt x="13695" y="6828"/>
                </a:lnTo>
                <a:lnTo>
                  <a:pt x="13517" y="6802"/>
                </a:lnTo>
                <a:lnTo>
                  <a:pt x="13073" y="6645"/>
                </a:lnTo>
                <a:lnTo>
                  <a:pt x="12700" y="6474"/>
                </a:lnTo>
                <a:lnTo>
                  <a:pt x="12363" y="6304"/>
                </a:lnTo>
                <a:lnTo>
                  <a:pt x="12132" y="6094"/>
                </a:lnTo>
                <a:lnTo>
                  <a:pt x="11919" y="5871"/>
                </a:lnTo>
                <a:lnTo>
                  <a:pt x="11776" y="5649"/>
                </a:lnTo>
                <a:lnTo>
                  <a:pt x="11688" y="5413"/>
                </a:lnTo>
                <a:lnTo>
                  <a:pt x="11617" y="5190"/>
                </a:lnTo>
                <a:lnTo>
                  <a:pt x="11617" y="4941"/>
                </a:lnTo>
                <a:lnTo>
                  <a:pt x="11652" y="4718"/>
                </a:lnTo>
                <a:lnTo>
                  <a:pt x="11723" y="4482"/>
                </a:lnTo>
                <a:lnTo>
                  <a:pt x="11812" y="4285"/>
                </a:lnTo>
                <a:lnTo>
                  <a:pt x="11919" y="4089"/>
                </a:lnTo>
                <a:lnTo>
                  <a:pt x="12096" y="3905"/>
                </a:lnTo>
                <a:lnTo>
                  <a:pt x="12292" y="3735"/>
                </a:lnTo>
                <a:lnTo>
                  <a:pt x="12505" y="3604"/>
                </a:lnTo>
                <a:lnTo>
                  <a:pt x="12700" y="3460"/>
                </a:lnTo>
                <a:lnTo>
                  <a:pt x="12878" y="3250"/>
                </a:lnTo>
                <a:lnTo>
                  <a:pt x="13038" y="3027"/>
                </a:lnTo>
                <a:lnTo>
                  <a:pt x="13180" y="2752"/>
                </a:lnTo>
                <a:lnTo>
                  <a:pt x="13286" y="2477"/>
                </a:lnTo>
                <a:lnTo>
                  <a:pt x="13322" y="2175"/>
                </a:lnTo>
                <a:lnTo>
                  <a:pt x="13357" y="1874"/>
                </a:lnTo>
                <a:lnTo>
                  <a:pt x="13286" y="1572"/>
                </a:lnTo>
                <a:lnTo>
                  <a:pt x="13180" y="1271"/>
                </a:lnTo>
                <a:lnTo>
                  <a:pt x="13038" y="983"/>
                </a:lnTo>
                <a:lnTo>
                  <a:pt x="12949" y="865"/>
                </a:lnTo>
                <a:lnTo>
                  <a:pt x="12807" y="733"/>
                </a:lnTo>
                <a:lnTo>
                  <a:pt x="12665" y="616"/>
                </a:lnTo>
                <a:lnTo>
                  <a:pt x="12505" y="511"/>
                </a:lnTo>
                <a:lnTo>
                  <a:pt x="12327" y="406"/>
                </a:lnTo>
                <a:lnTo>
                  <a:pt x="12132" y="314"/>
                </a:lnTo>
                <a:lnTo>
                  <a:pt x="11883" y="235"/>
                </a:lnTo>
                <a:lnTo>
                  <a:pt x="11652" y="183"/>
                </a:lnTo>
                <a:lnTo>
                  <a:pt x="11368" y="104"/>
                </a:lnTo>
                <a:lnTo>
                  <a:pt x="11101" y="78"/>
                </a:lnTo>
                <a:lnTo>
                  <a:pt x="10800" y="52"/>
                </a:lnTo>
                <a:lnTo>
                  <a:pt x="10444" y="52"/>
                </a:lnTo>
                <a:lnTo>
                  <a:pt x="10142" y="52"/>
                </a:lnTo>
                <a:lnTo>
                  <a:pt x="9840" y="78"/>
                </a:lnTo>
                <a:lnTo>
                  <a:pt x="9574" y="104"/>
                </a:lnTo>
                <a:lnTo>
                  <a:pt x="9325" y="157"/>
                </a:lnTo>
                <a:lnTo>
                  <a:pt x="9094" y="209"/>
                </a:lnTo>
                <a:lnTo>
                  <a:pt x="8846" y="262"/>
                </a:lnTo>
                <a:lnTo>
                  <a:pt x="8650" y="340"/>
                </a:lnTo>
                <a:lnTo>
                  <a:pt x="8437" y="432"/>
                </a:lnTo>
                <a:lnTo>
                  <a:pt x="8277" y="511"/>
                </a:lnTo>
                <a:lnTo>
                  <a:pt x="8100" y="616"/>
                </a:lnTo>
                <a:lnTo>
                  <a:pt x="7957" y="707"/>
                </a:lnTo>
                <a:lnTo>
                  <a:pt x="7833" y="838"/>
                </a:lnTo>
                <a:lnTo>
                  <a:pt x="7620" y="1061"/>
                </a:lnTo>
                <a:lnTo>
                  <a:pt x="7442" y="1336"/>
                </a:lnTo>
                <a:lnTo>
                  <a:pt x="7353" y="1599"/>
                </a:lnTo>
                <a:lnTo>
                  <a:pt x="7318" y="1900"/>
                </a:lnTo>
                <a:lnTo>
                  <a:pt x="7318" y="2175"/>
                </a:lnTo>
                <a:lnTo>
                  <a:pt x="7353" y="2450"/>
                </a:lnTo>
                <a:lnTo>
                  <a:pt x="7442" y="2726"/>
                </a:lnTo>
                <a:lnTo>
                  <a:pt x="7620" y="2975"/>
                </a:lnTo>
                <a:lnTo>
                  <a:pt x="7833" y="3198"/>
                </a:lnTo>
                <a:lnTo>
                  <a:pt x="8064" y="3433"/>
                </a:lnTo>
                <a:lnTo>
                  <a:pt x="8295" y="3630"/>
                </a:lnTo>
                <a:lnTo>
                  <a:pt x="8508" y="3853"/>
                </a:lnTo>
                <a:lnTo>
                  <a:pt x="8686" y="4089"/>
                </a:lnTo>
                <a:lnTo>
                  <a:pt x="8775" y="4312"/>
                </a:lnTo>
                <a:lnTo>
                  <a:pt x="8846" y="4561"/>
                </a:lnTo>
                <a:lnTo>
                  <a:pt x="8846" y="4810"/>
                </a:lnTo>
                <a:lnTo>
                  <a:pt x="8810" y="5059"/>
                </a:lnTo>
                <a:lnTo>
                  <a:pt x="8721" y="5295"/>
                </a:lnTo>
                <a:lnTo>
                  <a:pt x="8579" y="5544"/>
                </a:lnTo>
                <a:lnTo>
                  <a:pt x="8366" y="5766"/>
                </a:lnTo>
                <a:lnTo>
                  <a:pt x="8135" y="5976"/>
                </a:lnTo>
                <a:lnTo>
                  <a:pt x="7833" y="6199"/>
                </a:lnTo>
                <a:lnTo>
                  <a:pt x="7478" y="6369"/>
                </a:lnTo>
                <a:lnTo>
                  <a:pt x="7069" y="6527"/>
                </a:lnTo>
                <a:lnTo>
                  <a:pt x="6590" y="6671"/>
                </a:lnTo>
                <a:lnTo>
                  <a:pt x="6092" y="6802"/>
                </a:lnTo>
                <a:lnTo>
                  <a:pt x="5684" y="6802"/>
                </a:lnTo>
                <a:lnTo>
                  <a:pt x="5133" y="6802"/>
                </a:lnTo>
                <a:lnTo>
                  <a:pt x="4547" y="6802"/>
                </a:lnTo>
                <a:lnTo>
                  <a:pt x="3872" y="6802"/>
                </a:lnTo>
                <a:lnTo>
                  <a:pt x="3144" y="6802"/>
                </a:lnTo>
                <a:lnTo>
                  <a:pt x="2362" y="6802"/>
                </a:lnTo>
                <a:lnTo>
                  <a:pt x="1545" y="6802"/>
                </a:lnTo>
                <a:lnTo>
                  <a:pt x="692" y="6802"/>
                </a:lnTo>
                <a:lnTo>
                  <a:pt x="586" y="7234"/>
                </a:lnTo>
                <a:lnTo>
                  <a:pt x="461" y="7837"/>
                </a:lnTo>
                <a:lnTo>
                  <a:pt x="355" y="8493"/>
                </a:lnTo>
                <a:lnTo>
                  <a:pt x="248" y="9187"/>
                </a:lnTo>
                <a:lnTo>
                  <a:pt x="142" y="9869"/>
                </a:lnTo>
                <a:lnTo>
                  <a:pt x="106" y="10498"/>
                </a:lnTo>
                <a:lnTo>
                  <a:pt x="106" y="10983"/>
                </a:lnTo>
                <a:lnTo>
                  <a:pt x="106" y="11311"/>
                </a:lnTo>
                <a:lnTo>
                  <a:pt x="213" y="11481"/>
                </a:lnTo>
                <a:lnTo>
                  <a:pt x="319" y="11651"/>
                </a:lnTo>
                <a:lnTo>
                  <a:pt x="497" y="11783"/>
                </a:lnTo>
                <a:lnTo>
                  <a:pt x="692" y="11914"/>
                </a:lnTo>
                <a:lnTo>
                  <a:pt x="941" y="12032"/>
                </a:lnTo>
                <a:lnTo>
                  <a:pt x="1207" y="12110"/>
                </a:lnTo>
                <a:lnTo>
                  <a:pt x="1509" y="12189"/>
                </a:lnTo>
                <a:lnTo>
                  <a:pt x="1794" y="12241"/>
                </a:lnTo>
                <a:lnTo>
                  <a:pt x="2131" y="12267"/>
                </a:lnTo>
                <a:lnTo>
                  <a:pt x="2433" y="12281"/>
                </a:lnTo>
                <a:lnTo>
                  <a:pt x="2735" y="12267"/>
                </a:lnTo>
                <a:lnTo>
                  <a:pt x="3055" y="12241"/>
                </a:lnTo>
                <a:lnTo>
                  <a:pt x="3357" y="12189"/>
                </a:lnTo>
                <a:lnTo>
                  <a:pt x="3623" y="12084"/>
                </a:lnTo>
                <a:lnTo>
                  <a:pt x="3872" y="11979"/>
                </a:lnTo>
                <a:lnTo>
                  <a:pt x="4103" y="11861"/>
                </a:lnTo>
                <a:lnTo>
                  <a:pt x="4316" y="11704"/>
                </a:lnTo>
                <a:lnTo>
                  <a:pt x="4582" y="11612"/>
                </a:lnTo>
                <a:lnTo>
                  <a:pt x="4849" y="11533"/>
                </a:lnTo>
                <a:lnTo>
                  <a:pt x="5169" y="11507"/>
                </a:lnTo>
                <a:lnTo>
                  <a:pt x="5506" y="11481"/>
                </a:lnTo>
                <a:lnTo>
                  <a:pt x="5808" y="11507"/>
                </a:lnTo>
                <a:lnTo>
                  <a:pt x="6146" y="11560"/>
                </a:lnTo>
                <a:lnTo>
                  <a:pt x="6501" y="11651"/>
                </a:lnTo>
                <a:lnTo>
                  <a:pt x="6803" y="11783"/>
                </a:lnTo>
                <a:lnTo>
                  <a:pt x="7105" y="11940"/>
                </a:lnTo>
                <a:lnTo>
                  <a:pt x="7353" y="12110"/>
                </a:lnTo>
                <a:lnTo>
                  <a:pt x="7584" y="12333"/>
                </a:lnTo>
                <a:lnTo>
                  <a:pt x="7798" y="12595"/>
                </a:lnTo>
                <a:lnTo>
                  <a:pt x="7922" y="12870"/>
                </a:lnTo>
                <a:lnTo>
                  <a:pt x="8028" y="13198"/>
                </a:lnTo>
                <a:lnTo>
                  <a:pt x="8064" y="13526"/>
                </a:lnTo>
                <a:lnTo>
                  <a:pt x="8028" y="13775"/>
                </a:lnTo>
                <a:lnTo>
                  <a:pt x="7922" y="13998"/>
                </a:lnTo>
                <a:lnTo>
                  <a:pt x="7798" y="14220"/>
                </a:lnTo>
                <a:lnTo>
                  <a:pt x="7584" y="14404"/>
                </a:lnTo>
                <a:lnTo>
                  <a:pt x="7353" y="14574"/>
                </a:lnTo>
                <a:lnTo>
                  <a:pt x="7105" y="14732"/>
                </a:lnTo>
                <a:lnTo>
                  <a:pt x="6803" y="14850"/>
                </a:lnTo>
                <a:lnTo>
                  <a:pt x="6501" y="14954"/>
                </a:lnTo>
                <a:lnTo>
                  <a:pt x="6146" y="15033"/>
                </a:lnTo>
                <a:lnTo>
                  <a:pt x="5808" y="15085"/>
                </a:lnTo>
                <a:lnTo>
                  <a:pt x="5506" y="15085"/>
                </a:lnTo>
                <a:lnTo>
                  <a:pt x="5169" y="15059"/>
                </a:lnTo>
                <a:lnTo>
                  <a:pt x="4849" y="15007"/>
                </a:lnTo>
                <a:lnTo>
                  <a:pt x="4582" y="14902"/>
                </a:lnTo>
                <a:lnTo>
                  <a:pt x="4316" y="14784"/>
                </a:lnTo>
                <a:lnTo>
                  <a:pt x="4103" y="14600"/>
                </a:lnTo>
                <a:lnTo>
                  <a:pt x="3907" y="14430"/>
                </a:lnTo>
                <a:lnTo>
                  <a:pt x="3659" y="14299"/>
                </a:lnTo>
                <a:lnTo>
                  <a:pt x="3428" y="14194"/>
                </a:lnTo>
                <a:lnTo>
                  <a:pt x="3179" y="14129"/>
                </a:lnTo>
                <a:lnTo>
                  <a:pt x="2913" y="14102"/>
                </a:lnTo>
                <a:lnTo>
                  <a:pt x="2646" y="14102"/>
                </a:lnTo>
                <a:lnTo>
                  <a:pt x="2362" y="14129"/>
                </a:lnTo>
                <a:lnTo>
                  <a:pt x="2096" y="14168"/>
                </a:lnTo>
                <a:lnTo>
                  <a:pt x="1811" y="14273"/>
                </a:lnTo>
                <a:lnTo>
                  <a:pt x="1545" y="14378"/>
                </a:lnTo>
                <a:lnTo>
                  <a:pt x="1314" y="14496"/>
                </a:lnTo>
                <a:lnTo>
                  <a:pt x="1065" y="14653"/>
                </a:lnTo>
                <a:lnTo>
                  <a:pt x="870" y="14797"/>
                </a:lnTo>
                <a:lnTo>
                  <a:pt x="657" y="14981"/>
                </a:lnTo>
                <a:lnTo>
                  <a:pt x="497" y="15177"/>
                </a:lnTo>
                <a:lnTo>
                  <a:pt x="390" y="15413"/>
                </a:lnTo>
                <a:lnTo>
                  <a:pt x="284" y="15636"/>
                </a:lnTo>
                <a:lnTo>
                  <a:pt x="248" y="15911"/>
                </a:lnTo>
                <a:lnTo>
                  <a:pt x="284" y="16239"/>
                </a:lnTo>
                <a:lnTo>
                  <a:pt x="319" y="16566"/>
                </a:lnTo>
                <a:lnTo>
                  <a:pt x="497" y="17340"/>
                </a:lnTo>
                <a:lnTo>
                  <a:pt x="692" y="18152"/>
                </a:lnTo>
                <a:lnTo>
                  <a:pt x="799" y="18559"/>
                </a:lnTo>
                <a:lnTo>
                  <a:pt x="905" y="18978"/>
                </a:lnTo>
                <a:lnTo>
                  <a:pt x="959" y="19384"/>
                </a:lnTo>
                <a:lnTo>
                  <a:pt x="994" y="19791"/>
                </a:lnTo>
                <a:lnTo>
                  <a:pt x="994" y="20132"/>
                </a:lnTo>
                <a:lnTo>
                  <a:pt x="959" y="20485"/>
                </a:lnTo>
                <a:lnTo>
                  <a:pt x="941" y="20669"/>
                </a:lnTo>
                <a:lnTo>
                  <a:pt x="870" y="20813"/>
                </a:lnTo>
                <a:lnTo>
                  <a:pt x="799" y="20970"/>
                </a:lnTo>
                <a:lnTo>
                  <a:pt x="692" y="21088"/>
                </a:lnTo>
                <a:lnTo>
                  <a:pt x="1474" y="20997"/>
                </a:lnTo>
                <a:lnTo>
                  <a:pt x="2291" y="20866"/>
                </a:lnTo>
                <a:lnTo>
                  <a:pt x="3108" y="20787"/>
                </a:lnTo>
                <a:lnTo>
                  <a:pt x="3907" y="20721"/>
                </a:lnTo>
                <a:lnTo>
                  <a:pt x="4653" y="20695"/>
                </a:lnTo>
                <a:lnTo>
                  <a:pt x="5364" y="20695"/>
                </a:lnTo>
                <a:lnTo>
                  <a:pt x="5701" y="20721"/>
                </a:lnTo>
                <a:lnTo>
                  <a:pt x="6057" y="20761"/>
                </a:lnTo>
                <a:lnTo>
                  <a:pt x="6323" y="20813"/>
                </a:lnTo>
                <a:lnTo>
                  <a:pt x="6625" y="20892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8" name="Puzzle2"/>
          <p:cNvSpPr>
            <a:spLocks noEditPoints="1" noChangeArrowheads="1"/>
          </p:cNvSpPr>
          <p:nvPr/>
        </p:nvSpPr>
        <p:spPr bwMode="auto">
          <a:xfrm>
            <a:off x="4348895" y="1487656"/>
            <a:ext cx="1615707" cy="1112935"/>
          </a:xfrm>
          <a:custGeom>
            <a:avLst/>
            <a:gdLst>
              <a:gd name="T0" fmla="*/ 11 w 21600"/>
              <a:gd name="T1" fmla="*/ 13386 h 21600"/>
              <a:gd name="T2" fmla="*/ 4202 w 21600"/>
              <a:gd name="T3" fmla="*/ 21161 h 21600"/>
              <a:gd name="T4" fmla="*/ 10400 w 21600"/>
              <a:gd name="T5" fmla="*/ 13909 h 21600"/>
              <a:gd name="T6" fmla="*/ 16821 w 21600"/>
              <a:gd name="T7" fmla="*/ 21190 h 21600"/>
              <a:gd name="T8" fmla="*/ 21600 w 21600"/>
              <a:gd name="T9" fmla="*/ 15083 h 21600"/>
              <a:gd name="T10" fmla="*/ 16889 w 21600"/>
              <a:gd name="T11" fmla="*/ 5739 h 21600"/>
              <a:gd name="T12" fmla="*/ 10800 w 21600"/>
              <a:gd name="T13" fmla="*/ 28 h 21600"/>
              <a:gd name="T14" fmla="*/ 4202 w 21600"/>
              <a:gd name="T15" fmla="*/ 5894 h 21600"/>
              <a:gd name="T16" fmla="*/ 5388 w 21600"/>
              <a:gd name="T17" fmla="*/ 6742 h 21600"/>
              <a:gd name="T18" fmla="*/ 16177 w 21600"/>
              <a:gd name="T19" fmla="*/ 20441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4247" y="12354"/>
                </a:moveTo>
                <a:lnTo>
                  <a:pt x="4134" y="12468"/>
                </a:lnTo>
                <a:lnTo>
                  <a:pt x="4010" y="12581"/>
                </a:lnTo>
                <a:lnTo>
                  <a:pt x="3897" y="12637"/>
                </a:lnTo>
                <a:lnTo>
                  <a:pt x="3773" y="12694"/>
                </a:lnTo>
                <a:lnTo>
                  <a:pt x="3637" y="12694"/>
                </a:lnTo>
                <a:lnTo>
                  <a:pt x="3524" y="12694"/>
                </a:lnTo>
                <a:lnTo>
                  <a:pt x="3400" y="12665"/>
                </a:lnTo>
                <a:lnTo>
                  <a:pt x="3287" y="12609"/>
                </a:lnTo>
                <a:lnTo>
                  <a:pt x="3027" y="12496"/>
                </a:lnTo>
                <a:lnTo>
                  <a:pt x="2790" y="12340"/>
                </a:lnTo>
                <a:lnTo>
                  <a:pt x="2530" y="12142"/>
                </a:lnTo>
                <a:lnTo>
                  <a:pt x="2293" y="11987"/>
                </a:lnTo>
                <a:lnTo>
                  <a:pt x="2033" y="11817"/>
                </a:lnTo>
                <a:lnTo>
                  <a:pt x="1773" y="11676"/>
                </a:lnTo>
                <a:lnTo>
                  <a:pt x="1638" y="11662"/>
                </a:lnTo>
                <a:lnTo>
                  <a:pt x="1513" y="11634"/>
                </a:lnTo>
                <a:lnTo>
                  <a:pt x="1378" y="11634"/>
                </a:lnTo>
                <a:lnTo>
                  <a:pt x="1253" y="11634"/>
                </a:lnTo>
                <a:lnTo>
                  <a:pt x="1118" y="11662"/>
                </a:lnTo>
                <a:lnTo>
                  <a:pt x="971" y="11732"/>
                </a:lnTo>
                <a:lnTo>
                  <a:pt x="835" y="11817"/>
                </a:lnTo>
                <a:lnTo>
                  <a:pt x="711" y="11959"/>
                </a:lnTo>
                <a:lnTo>
                  <a:pt x="553" y="12086"/>
                </a:lnTo>
                <a:lnTo>
                  <a:pt x="429" y="12284"/>
                </a:lnTo>
                <a:lnTo>
                  <a:pt x="271" y="12524"/>
                </a:lnTo>
                <a:lnTo>
                  <a:pt x="146" y="12793"/>
                </a:lnTo>
                <a:lnTo>
                  <a:pt x="79" y="12962"/>
                </a:lnTo>
                <a:lnTo>
                  <a:pt x="33" y="13146"/>
                </a:lnTo>
                <a:lnTo>
                  <a:pt x="11" y="13386"/>
                </a:lnTo>
                <a:lnTo>
                  <a:pt x="11" y="13641"/>
                </a:lnTo>
                <a:lnTo>
                  <a:pt x="33" y="13881"/>
                </a:lnTo>
                <a:lnTo>
                  <a:pt x="101" y="14150"/>
                </a:lnTo>
                <a:lnTo>
                  <a:pt x="192" y="14404"/>
                </a:lnTo>
                <a:lnTo>
                  <a:pt x="293" y="14645"/>
                </a:lnTo>
                <a:lnTo>
                  <a:pt x="451" y="14857"/>
                </a:lnTo>
                <a:lnTo>
                  <a:pt x="621" y="15054"/>
                </a:lnTo>
                <a:lnTo>
                  <a:pt x="734" y="15125"/>
                </a:lnTo>
                <a:lnTo>
                  <a:pt x="835" y="15210"/>
                </a:lnTo>
                <a:lnTo>
                  <a:pt x="948" y="15267"/>
                </a:lnTo>
                <a:lnTo>
                  <a:pt x="1084" y="15323"/>
                </a:lnTo>
                <a:lnTo>
                  <a:pt x="1208" y="15351"/>
                </a:lnTo>
                <a:lnTo>
                  <a:pt x="1355" y="15380"/>
                </a:lnTo>
                <a:lnTo>
                  <a:pt x="1513" y="15380"/>
                </a:lnTo>
                <a:lnTo>
                  <a:pt x="1683" y="15380"/>
                </a:lnTo>
                <a:lnTo>
                  <a:pt x="1864" y="15351"/>
                </a:lnTo>
                <a:lnTo>
                  <a:pt x="2033" y="15323"/>
                </a:lnTo>
                <a:lnTo>
                  <a:pt x="2225" y="15238"/>
                </a:lnTo>
                <a:lnTo>
                  <a:pt x="2428" y="15153"/>
                </a:lnTo>
                <a:lnTo>
                  <a:pt x="2745" y="15026"/>
                </a:lnTo>
                <a:lnTo>
                  <a:pt x="3005" y="14913"/>
                </a:lnTo>
                <a:lnTo>
                  <a:pt x="3264" y="14828"/>
                </a:lnTo>
                <a:lnTo>
                  <a:pt x="3513" y="14800"/>
                </a:lnTo>
                <a:lnTo>
                  <a:pt x="3615" y="14828"/>
                </a:lnTo>
                <a:lnTo>
                  <a:pt x="3728" y="14857"/>
                </a:lnTo>
                <a:lnTo>
                  <a:pt x="3807" y="14913"/>
                </a:lnTo>
                <a:lnTo>
                  <a:pt x="3920" y="14998"/>
                </a:lnTo>
                <a:lnTo>
                  <a:pt x="4010" y="15097"/>
                </a:lnTo>
                <a:lnTo>
                  <a:pt x="4089" y="15238"/>
                </a:lnTo>
                <a:lnTo>
                  <a:pt x="4179" y="15408"/>
                </a:lnTo>
                <a:lnTo>
                  <a:pt x="4247" y="15620"/>
                </a:lnTo>
                <a:lnTo>
                  <a:pt x="4326" y="15860"/>
                </a:lnTo>
                <a:lnTo>
                  <a:pt x="4394" y="16129"/>
                </a:lnTo>
                <a:lnTo>
                  <a:pt x="4439" y="16440"/>
                </a:lnTo>
                <a:lnTo>
                  <a:pt x="4507" y="16737"/>
                </a:lnTo>
                <a:lnTo>
                  <a:pt x="4552" y="17090"/>
                </a:lnTo>
                <a:lnTo>
                  <a:pt x="4575" y="17443"/>
                </a:lnTo>
                <a:lnTo>
                  <a:pt x="4586" y="17825"/>
                </a:lnTo>
                <a:lnTo>
                  <a:pt x="4586" y="18193"/>
                </a:lnTo>
                <a:lnTo>
                  <a:pt x="4586" y="18574"/>
                </a:lnTo>
                <a:lnTo>
                  <a:pt x="4586" y="18984"/>
                </a:lnTo>
                <a:lnTo>
                  <a:pt x="4552" y="19366"/>
                </a:lnTo>
                <a:lnTo>
                  <a:pt x="4507" y="19748"/>
                </a:lnTo>
                <a:lnTo>
                  <a:pt x="4462" y="20129"/>
                </a:lnTo>
                <a:lnTo>
                  <a:pt x="4371" y="20483"/>
                </a:lnTo>
                <a:lnTo>
                  <a:pt x="4292" y="20836"/>
                </a:lnTo>
                <a:lnTo>
                  <a:pt x="4202" y="21161"/>
                </a:lnTo>
                <a:lnTo>
                  <a:pt x="4744" y="21161"/>
                </a:lnTo>
                <a:lnTo>
                  <a:pt x="5264" y="21161"/>
                </a:lnTo>
                <a:lnTo>
                  <a:pt x="5784" y="21161"/>
                </a:lnTo>
                <a:lnTo>
                  <a:pt x="6235" y="21161"/>
                </a:lnTo>
                <a:lnTo>
                  <a:pt x="6676" y="21161"/>
                </a:lnTo>
                <a:lnTo>
                  <a:pt x="7060" y="21161"/>
                </a:lnTo>
                <a:lnTo>
                  <a:pt x="7410" y="21161"/>
                </a:lnTo>
                <a:lnTo>
                  <a:pt x="7670" y="21161"/>
                </a:lnTo>
                <a:lnTo>
                  <a:pt x="8020" y="21020"/>
                </a:lnTo>
                <a:lnTo>
                  <a:pt x="8303" y="20893"/>
                </a:lnTo>
                <a:lnTo>
                  <a:pt x="8563" y="20695"/>
                </a:lnTo>
                <a:lnTo>
                  <a:pt x="8800" y="20511"/>
                </a:lnTo>
                <a:lnTo>
                  <a:pt x="8969" y="20285"/>
                </a:lnTo>
                <a:lnTo>
                  <a:pt x="9150" y="20045"/>
                </a:lnTo>
                <a:lnTo>
                  <a:pt x="9252" y="19804"/>
                </a:lnTo>
                <a:lnTo>
                  <a:pt x="9342" y="19550"/>
                </a:lnTo>
                <a:lnTo>
                  <a:pt x="9410" y="19281"/>
                </a:lnTo>
                <a:lnTo>
                  <a:pt x="9433" y="19013"/>
                </a:lnTo>
                <a:lnTo>
                  <a:pt x="9433" y="18744"/>
                </a:lnTo>
                <a:lnTo>
                  <a:pt x="9387" y="18504"/>
                </a:lnTo>
                <a:lnTo>
                  <a:pt x="9320" y="18221"/>
                </a:lnTo>
                <a:lnTo>
                  <a:pt x="9207" y="17981"/>
                </a:lnTo>
                <a:lnTo>
                  <a:pt x="9105" y="17740"/>
                </a:lnTo>
                <a:lnTo>
                  <a:pt x="8924" y="17514"/>
                </a:lnTo>
                <a:lnTo>
                  <a:pt x="8777" y="17274"/>
                </a:lnTo>
                <a:lnTo>
                  <a:pt x="8642" y="17034"/>
                </a:lnTo>
                <a:lnTo>
                  <a:pt x="8563" y="16765"/>
                </a:lnTo>
                <a:lnTo>
                  <a:pt x="8472" y="16468"/>
                </a:lnTo>
                <a:lnTo>
                  <a:pt x="8450" y="16157"/>
                </a:lnTo>
                <a:lnTo>
                  <a:pt x="8450" y="15860"/>
                </a:lnTo>
                <a:lnTo>
                  <a:pt x="8472" y="15563"/>
                </a:lnTo>
                <a:lnTo>
                  <a:pt x="8540" y="15267"/>
                </a:lnTo>
                <a:lnTo>
                  <a:pt x="8642" y="14998"/>
                </a:lnTo>
                <a:lnTo>
                  <a:pt x="8777" y="14729"/>
                </a:lnTo>
                <a:lnTo>
                  <a:pt x="8868" y="14616"/>
                </a:lnTo>
                <a:lnTo>
                  <a:pt x="8969" y="14475"/>
                </a:lnTo>
                <a:lnTo>
                  <a:pt x="9060" y="14376"/>
                </a:lnTo>
                <a:lnTo>
                  <a:pt x="9184" y="14291"/>
                </a:lnTo>
                <a:lnTo>
                  <a:pt x="9297" y="14206"/>
                </a:lnTo>
                <a:lnTo>
                  <a:pt x="9433" y="14121"/>
                </a:lnTo>
                <a:lnTo>
                  <a:pt x="9579" y="14051"/>
                </a:lnTo>
                <a:lnTo>
                  <a:pt x="9726" y="13994"/>
                </a:lnTo>
                <a:lnTo>
                  <a:pt x="9884" y="13938"/>
                </a:lnTo>
                <a:lnTo>
                  <a:pt x="10054" y="13909"/>
                </a:lnTo>
                <a:lnTo>
                  <a:pt x="10257" y="13881"/>
                </a:lnTo>
                <a:lnTo>
                  <a:pt x="10449" y="13881"/>
                </a:lnTo>
                <a:lnTo>
                  <a:pt x="10664" y="13881"/>
                </a:lnTo>
                <a:lnTo>
                  <a:pt x="10856" y="13909"/>
                </a:lnTo>
                <a:lnTo>
                  <a:pt x="11037" y="13966"/>
                </a:lnTo>
                <a:lnTo>
                  <a:pt x="11206" y="14023"/>
                </a:lnTo>
                <a:lnTo>
                  <a:pt x="11353" y="14093"/>
                </a:lnTo>
                <a:lnTo>
                  <a:pt x="11511" y="14178"/>
                </a:lnTo>
                <a:lnTo>
                  <a:pt x="11635" y="14263"/>
                </a:lnTo>
                <a:lnTo>
                  <a:pt x="11748" y="14376"/>
                </a:lnTo>
                <a:lnTo>
                  <a:pt x="11861" y="14475"/>
                </a:lnTo>
                <a:lnTo>
                  <a:pt x="11941" y="14616"/>
                </a:lnTo>
                <a:lnTo>
                  <a:pt x="12031" y="14758"/>
                </a:lnTo>
                <a:lnTo>
                  <a:pt x="12099" y="14885"/>
                </a:lnTo>
                <a:lnTo>
                  <a:pt x="12200" y="15210"/>
                </a:lnTo>
                <a:lnTo>
                  <a:pt x="12268" y="15507"/>
                </a:lnTo>
                <a:lnTo>
                  <a:pt x="12291" y="15832"/>
                </a:lnTo>
                <a:lnTo>
                  <a:pt x="12291" y="16157"/>
                </a:lnTo>
                <a:lnTo>
                  <a:pt x="12246" y="16482"/>
                </a:lnTo>
                <a:lnTo>
                  <a:pt x="12178" y="16807"/>
                </a:lnTo>
                <a:lnTo>
                  <a:pt x="12099" y="17090"/>
                </a:lnTo>
                <a:lnTo>
                  <a:pt x="12008" y="17330"/>
                </a:lnTo>
                <a:lnTo>
                  <a:pt x="11884" y="17542"/>
                </a:lnTo>
                <a:lnTo>
                  <a:pt x="11748" y="17712"/>
                </a:lnTo>
                <a:lnTo>
                  <a:pt x="11613" y="17839"/>
                </a:lnTo>
                <a:lnTo>
                  <a:pt x="11489" y="18037"/>
                </a:lnTo>
                <a:lnTo>
                  <a:pt x="11398" y="18221"/>
                </a:lnTo>
                <a:lnTo>
                  <a:pt x="11319" y="18447"/>
                </a:lnTo>
                <a:lnTo>
                  <a:pt x="11251" y="18659"/>
                </a:lnTo>
                <a:lnTo>
                  <a:pt x="11206" y="18900"/>
                </a:lnTo>
                <a:lnTo>
                  <a:pt x="11184" y="19154"/>
                </a:lnTo>
                <a:lnTo>
                  <a:pt x="11184" y="19423"/>
                </a:lnTo>
                <a:lnTo>
                  <a:pt x="11229" y="19663"/>
                </a:lnTo>
                <a:lnTo>
                  <a:pt x="11297" y="19903"/>
                </a:lnTo>
                <a:lnTo>
                  <a:pt x="11376" y="20158"/>
                </a:lnTo>
                <a:lnTo>
                  <a:pt x="11511" y="20398"/>
                </a:lnTo>
                <a:lnTo>
                  <a:pt x="11681" y="20610"/>
                </a:lnTo>
                <a:lnTo>
                  <a:pt x="11884" y="20808"/>
                </a:lnTo>
                <a:lnTo>
                  <a:pt x="12121" y="20992"/>
                </a:lnTo>
                <a:lnTo>
                  <a:pt x="12404" y="21161"/>
                </a:lnTo>
                <a:lnTo>
                  <a:pt x="12528" y="21190"/>
                </a:lnTo>
                <a:lnTo>
                  <a:pt x="12856" y="21274"/>
                </a:lnTo>
                <a:lnTo>
                  <a:pt x="13330" y="21373"/>
                </a:lnTo>
                <a:lnTo>
                  <a:pt x="13963" y="21486"/>
                </a:lnTo>
                <a:lnTo>
                  <a:pt x="14313" y="21543"/>
                </a:lnTo>
                <a:lnTo>
                  <a:pt x="14652" y="21571"/>
                </a:lnTo>
                <a:lnTo>
                  <a:pt x="15025" y="21600"/>
                </a:lnTo>
                <a:lnTo>
                  <a:pt x="15409" y="21600"/>
                </a:lnTo>
                <a:lnTo>
                  <a:pt x="15782" y="21600"/>
                </a:lnTo>
                <a:lnTo>
                  <a:pt x="16177" y="21571"/>
                </a:lnTo>
                <a:lnTo>
                  <a:pt x="16516" y="21486"/>
                </a:lnTo>
                <a:lnTo>
                  <a:pt x="16889" y="21402"/>
                </a:lnTo>
                <a:lnTo>
                  <a:pt x="16821" y="21190"/>
                </a:lnTo>
                <a:lnTo>
                  <a:pt x="16776" y="20935"/>
                </a:lnTo>
                <a:lnTo>
                  <a:pt x="16742" y="20667"/>
                </a:lnTo>
                <a:lnTo>
                  <a:pt x="16719" y="20370"/>
                </a:lnTo>
                <a:lnTo>
                  <a:pt x="16697" y="19719"/>
                </a:lnTo>
                <a:lnTo>
                  <a:pt x="16697" y="19013"/>
                </a:lnTo>
                <a:lnTo>
                  <a:pt x="16719" y="18306"/>
                </a:lnTo>
                <a:lnTo>
                  <a:pt x="16753" y="17599"/>
                </a:lnTo>
                <a:lnTo>
                  <a:pt x="16821" y="16949"/>
                </a:lnTo>
                <a:lnTo>
                  <a:pt x="16889" y="16383"/>
                </a:lnTo>
                <a:lnTo>
                  <a:pt x="16934" y="16129"/>
                </a:lnTo>
                <a:lnTo>
                  <a:pt x="17002" y="15945"/>
                </a:lnTo>
                <a:lnTo>
                  <a:pt x="17081" y="15790"/>
                </a:lnTo>
                <a:lnTo>
                  <a:pt x="17194" y="15648"/>
                </a:lnTo>
                <a:lnTo>
                  <a:pt x="17318" y="15563"/>
                </a:lnTo>
                <a:lnTo>
                  <a:pt x="17453" y="15507"/>
                </a:lnTo>
                <a:lnTo>
                  <a:pt x="17600" y="15450"/>
                </a:lnTo>
                <a:lnTo>
                  <a:pt x="17758" y="15450"/>
                </a:lnTo>
                <a:lnTo>
                  <a:pt x="17905" y="15479"/>
                </a:lnTo>
                <a:lnTo>
                  <a:pt x="18064" y="15535"/>
                </a:lnTo>
                <a:lnTo>
                  <a:pt x="18233" y="15620"/>
                </a:lnTo>
                <a:lnTo>
                  <a:pt x="18380" y="15733"/>
                </a:lnTo>
                <a:lnTo>
                  <a:pt x="18561" y="15832"/>
                </a:lnTo>
                <a:lnTo>
                  <a:pt x="18707" y="15973"/>
                </a:lnTo>
                <a:lnTo>
                  <a:pt x="18866" y="16129"/>
                </a:lnTo>
                <a:lnTo>
                  <a:pt x="18990" y="16327"/>
                </a:lnTo>
                <a:lnTo>
                  <a:pt x="19125" y="16482"/>
                </a:lnTo>
                <a:lnTo>
                  <a:pt x="19295" y="16624"/>
                </a:lnTo>
                <a:lnTo>
                  <a:pt x="19464" y="16737"/>
                </a:lnTo>
                <a:lnTo>
                  <a:pt x="19668" y="16807"/>
                </a:lnTo>
                <a:lnTo>
                  <a:pt x="19860" y="16836"/>
                </a:lnTo>
                <a:lnTo>
                  <a:pt x="20052" y="16864"/>
                </a:lnTo>
                <a:lnTo>
                  <a:pt x="20266" y="16836"/>
                </a:lnTo>
                <a:lnTo>
                  <a:pt x="20470" y="16793"/>
                </a:lnTo>
                <a:lnTo>
                  <a:pt x="20662" y="16708"/>
                </a:lnTo>
                <a:lnTo>
                  <a:pt x="20854" y="16567"/>
                </a:lnTo>
                <a:lnTo>
                  <a:pt x="21035" y="16412"/>
                </a:lnTo>
                <a:lnTo>
                  <a:pt x="21182" y="16214"/>
                </a:lnTo>
                <a:lnTo>
                  <a:pt x="21340" y="16002"/>
                </a:lnTo>
                <a:lnTo>
                  <a:pt x="21441" y="15733"/>
                </a:lnTo>
                <a:lnTo>
                  <a:pt x="21532" y="15436"/>
                </a:lnTo>
                <a:lnTo>
                  <a:pt x="21600" y="15083"/>
                </a:lnTo>
                <a:lnTo>
                  <a:pt x="21600" y="14885"/>
                </a:lnTo>
                <a:lnTo>
                  <a:pt x="21600" y="14729"/>
                </a:lnTo>
                <a:lnTo>
                  <a:pt x="21600" y="14531"/>
                </a:lnTo>
                <a:lnTo>
                  <a:pt x="21577" y="14376"/>
                </a:lnTo>
                <a:lnTo>
                  <a:pt x="21532" y="14206"/>
                </a:lnTo>
                <a:lnTo>
                  <a:pt x="21487" y="14051"/>
                </a:lnTo>
                <a:lnTo>
                  <a:pt x="21419" y="13909"/>
                </a:lnTo>
                <a:lnTo>
                  <a:pt x="21351" y="13768"/>
                </a:lnTo>
                <a:lnTo>
                  <a:pt x="21204" y="13500"/>
                </a:lnTo>
                <a:lnTo>
                  <a:pt x="21035" y="13287"/>
                </a:lnTo>
                <a:lnTo>
                  <a:pt x="20809" y="13090"/>
                </a:lnTo>
                <a:lnTo>
                  <a:pt x="20594" y="12962"/>
                </a:lnTo>
                <a:lnTo>
                  <a:pt x="20357" y="12821"/>
                </a:lnTo>
                <a:lnTo>
                  <a:pt x="20120" y="12764"/>
                </a:lnTo>
                <a:lnTo>
                  <a:pt x="19882" y="12708"/>
                </a:lnTo>
                <a:lnTo>
                  <a:pt x="19645" y="12736"/>
                </a:lnTo>
                <a:lnTo>
                  <a:pt x="19430" y="12793"/>
                </a:lnTo>
                <a:lnTo>
                  <a:pt x="19227" y="12906"/>
                </a:lnTo>
                <a:lnTo>
                  <a:pt x="19148" y="12962"/>
                </a:lnTo>
                <a:lnTo>
                  <a:pt x="19058" y="13047"/>
                </a:lnTo>
                <a:lnTo>
                  <a:pt x="18990" y="13146"/>
                </a:lnTo>
                <a:lnTo>
                  <a:pt x="18911" y="13259"/>
                </a:lnTo>
                <a:lnTo>
                  <a:pt x="18775" y="13471"/>
                </a:lnTo>
                <a:lnTo>
                  <a:pt x="18628" y="13641"/>
                </a:lnTo>
                <a:lnTo>
                  <a:pt x="18470" y="13740"/>
                </a:lnTo>
                <a:lnTo>
                  <a:pt x="18301" y="13825"/>
                </a:lnTo>
                <a:lnTo>
                  <a:pt x="18143" y="13853"/>
                </a:lnTo>
                <a:lnTo>
                  <a:pt x="17973" y="13881"/>
                </a:lnTo>
                <a:lnTo>
                  <a:pt x="17804" y="13853"/>
                </a:lnTo>
                <a:lnTo>
                  <a:pt x="17646" y="13796"/>
                </a:lnTo>
                <a:lnTo>
                  <a:pt x="17499" y="13726"/>
                </a:lnTo>
                <a:lnTo>
                  <a:pt x="17341" y="13641"/>
                </a:lnTo>
                <a:lnTo>
                  <a:pt x="17216" y="13528"/>
                </a:lnTo>
                <a:lnTo>
                  <a:pt x="17103" y="13386"/>
                </a:lnTo>
                <a:lnTo>
                  <a:pt x="17024" y="13259"/>
                </a:lnTo>
                <a:lnTo>
                  <a:pt x="16934" y="13118"/>
                </a:lnTo>
                <a:lnTo>
                  <a:pt x="16889" y="12991"/>
                </a:lnTo>
                <a:lnTo>
                  <a:pt x="16889" y="12849"/>
                </a:lnTo>
                <a:lnTo>
                  <a:pt x="16889" y="12383"/>
                </a:lnTo>
                <a:lnTo>
                  <a:pt x="16889" y="11662"/>
                </a:lnTo>
                <a:lnTo>
                  <a:pt x="16889" y="10701"/>
                </a:lnTo>
                <a:lnTo>
                  <a:pt x="16889" y="9640"/>
                </a:lnTo>
                <a:lnTo>
                  <a:pt x="16889" y="8566"/>
                </a:lnTo>
                <a:lnTo>
                  <a:pt x="16889" y="7478"/>
                </a:lnTo>
                <a:lnTo>
                  <a:pt x="16889" y="6502"/>
                </a:lnTo>
                <a:lnTo>
                  <a:pt x="16889" y="5739"/>
                </a:lnTo>
                <a:lnTo>
                  <a:pt x="16674" y="5894"/>
                </a:lnTo>
                <a:lnTo>
                  <a:pt x="16414" y="6036"/>
                </a:lnTo>
                <a:lnTo>
                  <a:pt x="16154" y="6177"/>
                </a:lnTo>
                <a:lnTo>
                  <a:pt x="15849" y="6248"/>
                </a:lnTo>
                <a:lnTo>
                  <a:pt x="15544" y="6304"/>
                </a:lnTo>
                <a:lnTo>
                  <a:pt x="15217" y="6332"/>
                </a:lnTo>
                <a:lnTo>
                  <a:pt x="14866" y="6361"/>
                </a:lnTo>
                <a:lnTo>
                  <a:pt x="14550" y="6361"/>
                </a:lnTo>
                <a:lnTo>
                  <a:pt x="14200" y="6332"/>
                </a:lnTo>
                <a:lnTo>
                  <a:pt x="13850" y="6276"/>
                </a:lnTo>
                <a:lnTo>
                  <a:pt x="13522" y="6219"/>
                </a:lnTo>
                <a:lnTo>
                  <a:pt x="13206" y="6149"/>
                </a:lnTo>
                <a:lnTo>
                  <a:pt x="12901" y="6064"/>
                </a:lnTo>
                <a:lnTo>
                  <a:pt x="12618" y="5951"/>
                </a:lnTo>
                <a:lnTo>
                  <a:pt x="12358" y="5838"/>
                </a:lnTo>
                <a:lnTo>
                  <a:pt x="12121" y="5739"/>
                </a:lnTo>
                <a:lnTo>
                  <a:pt x="11941" y="5626"/>
                </a:lnTo>
                <a:lnTo>
                  <a:pt x="11794" y="5513"/>
                </a:lnTo>
                <a:lnTo>
                  <a:pt x="11658" y="5414"/>
                </a:lnTo>
                <a:lnTo>
                  <a:pt x="11556" y="5301"/>
                </a:lnTo>
                <a:lnTo>
                  <a:pt x="11466" y="5187"/>
                </a:lnTo>
                <a:lnTo>
                  <a:pt x="11398" y="5089"/>
                </a:lnTo>
                <a:lnTo>
                  <a:pt x="11376" y="4947"/>
                </a:lnTo>
                <a:lnTo>
                  <a:pt x="11353" y="4834"/>
                </a:lnTo>
                <a:lnTo>
                  <a:pt x="11353" y="4707"/>
                </a:lnTo>
                <a:lnTo>
                  <a:pt x="11376" y="4565"/>
                </a:lnTo>
                <a:lnTo>
                  <a:pt x="11443" y="4410"/>
                </a:lnTo>
                <a:lnTo>
                  <a:pt x="11511" y="4240"/>
                </a:lnTo>
                <a:lnTo>
                  <a:pt x="11703" y="3887"/>
                </a:lnTo>
                <a:lnTo>
                  <a:pt x="11986" y="3505"/>
                </a:lnTo>
                <a:lnTo>
                  <a:pt x="12144" y="3265"/>
                </a:lnTo>
                <a:lnTo>
                  <a:pt x="12246" y="3025"/>
                </a:lnTo>
                <a:lnTo>
                  <a:pt x="12336" y="2756"/>
                </a:lnTo>
                <a:lnTo>
                  <a:pt x="12404" y="2445"/>
                </a:lnTo>
                <a:lnTo>
                  <a:pt x="12438" y="2176"/>
                </a:lnTo>
                <a:lnTo>
                  <a:pt x="12438" y="1880"/>
                </a:lnTo>
                <a:lnTo>
                  <a:pt x="12404" y="1583"/>
                </a:lnTo>
                <a:lnTo>
                  <a:pt x="12336" y="1314"/>
                </a:lnTo>
                <a:lnTo>
                  <a:pt x="12246" y="1046"/>
                </a:lnTo>
                <a:lnTo>
                  <a:pt x="12099" y="791"/>
                </a:lnTo>
                <a:lnTo>
                  <a:pt x="12008" y="692"/>
                </a:lnTo>
                <a:lnTo>
                  <a:pt x="11918" y="579"/>
                </a:lnTo>
                <a:lnTo>
                  <a:pt x="11816" y="466"/>
                </a:lnTo>
                <a:lnTo>
                  <a:pt x="11703" y="381"/>
                </a:lnTo>
                <a:lnTo>
                  <a:pt x="11579" y="310"/>
                </a:lnTo>
                <a:lnTo>
                  <a:pt x="11443" y="226"/>
                </a:lnTo>
                <a:lnTo>
                  <a:pt x="11297" y="169"/>
                </a:lnTo>
                <a:lnTo>
                  <a:pt x="11138" y="113"/>
                </a:lnTo>
                <a:lnTo>
                  <a:pt x="10969" y="56"/>
                </a:lnTo>
                <a:lnTo>
                  <a:pt x="10800" y="28"/>
                </a:lnTo>
                <a:lnTo>
                  <a:pt x="10619" y="28"/>
                </a:lnTo>
                <a:lnTo>
                  <a:pt x="10404" y="28"/>
                </a:lnTo>
                <a:lnTo>
                  <a:pt x="10257" y="28"/>
                </a:lnTo>
                <a:lnTo>
                  <a:pt x="10076" y="56"/>
                </a:lnTo>
                <a:lnTo>
                  <a:pt x="9952" y="84"/>
                </a:lnTo>
                <a:lnTo>
                  <a:pt x="9794" y="141"/>
                </a:lnTo>
                <a:lnTo>
                  <a:pt x="9692" y="226"/>
                </a:lnTo>
                <a:lnTo>
                  <a:pt x="9557" y="282"/>
                </a:lnTo>
                <a:lnTo>
                  <a:pt x="9455" y="381"/>
                </a:lnTo>
                <a:lnTo>
                  <a:pt x="9365" y="466"/>
                </a:lnTo>
                <a:lnTo>
                  <a:pt x="9274" y="579"/>
                </a:lnTo>
                <a:lnTo>
                  <a:pt x="9184" y="692"/>
                </a:lnTo>
                <a:lnTo>
                  <a:pt x="9128" y="791"/>
                </a:lnTo>
                <a:lnTo>
                  <a:pt x="9060" y="932"/>
                </a:lnTo>
                <a:lnTo>
                  <a:pt x="8969" y="1201"/>
                </a:lnTo>
                <a:lnTo>
                  <a:pt x="8913" y="1498"/>
                </a:lnTo>
                <a:lnTo>
                  <a:pt x="8890" y="1795"/>
                </a:lnTo>
                <a:lnTo>
                  <a:pt x="8890" y="2120"/>
                </a:lnTo>
                <a:lnTo>
                  <a:pt x="8913" y="2445"/>
                </a:lnTo>
                <a:lnTo>
                  <a:pt x="8969" y="2756"/>
                </a:lnTo>
                <a:lnTo>
                  <a:pt x="9060" y="3081"/>
                </a:lnTo>
                <a:lnTo>
                  <a:pt x="9173" y="3378"/>
                </a:lnTo>
                <a:lnTo>
                  <a:pt x="9297" y="3647"/>
                </a:lnTo>
                <a:lnTo>
                  <a:pt x="9466" y="3887"/>
                </a:lnTo>
                <a:lnTo>
                  <a:pt x="9579" y="4085"/>
                </a:lnTo>
                <a:lnTo>
                  <a:pt x="9670" y="4269"/>
                </a:lnTo>
                <a:lnTo>
                  <a:pt x="9726" y="4467"/>
                </a:lnTo>
                <a:lnTo>
                  <a:pt x="9771" y="4650"/>
                </a:lnTo>
                <a:lnTo>
                  <a:pt x="9771" y="4834"/>
                </a:lnTo>
                <a:lnTo>
                  <a:pt x="9749" y="5032"/>
                </a:lnTo>
                <a:lnTo>
                  <a:pt x="9715" y="5216"/>
                </a:lnTo>
                <a:lnTo>
                  <a:pt x="9625" y="5385"/>
                </a:lnTo>
                <a:lnTo>
                  <a:pt x="9534" y="5513"/>
                </a:lnTo>
                <a:lnTo>
                  <a:pt x="9410" y="5626"/>
                </a:lnTo>
                <a:lnTo>
                  <a:pt x="9229" y="5710"/>
                </a:lnTo>
                <a:lnTo>
                  <a:pt x="9060" y="5767"/>
                </a:lnTo>
                <a:lnTo>
                  <a:pt x="8845" y="5767"/>
                </a:lnTo>
                <a:lnTo>
                  <a:pt x="8585" y="5739"/>
                </a:lnTo>
                <a:lnTo>
                  <a:pt x="8325" y="5654"/>
                </a:lnTo>
                <a:lnTo>
                  <a:pt x="8020" y="5513"/>
                </a:lnTo>
                <a:lnTo>
                  <a:pt x="7840" y="5442"/>
                </a:lnTo>
                <a:lnTo>
                  <a:pt x="7648" y="5385"/>
                </a:lnTo>
                <a:lnTo>
                  <a:pt x="7433" y="5329"/>
                </a:lnTo>
                <a:lnTo>
                  <a:pt x="7241" y="5301"/>
                </a:lnTo>
                <a:lnTo>
                  <a:pt x="6755" y="5301"/>
                </a:lnTo>
                <a:lnTo>
                  <a:pt x="6281" y="5329"/>
                </a:lnTo>
                <a:lnTo>
                  <a:pt x="5784" y="5385"/>
                </a:lnTo>
                <a:lnTo>
                  <a:pt x="5264" y="5498"/>
                </a:lnTo>
                <a:lnTo>
                  <a:pt x="4744" y="5597"/>
                </a:lnTo>
                <a:lnTo>
                  <a:pt x="4247" y="5739"/>
                </a:lnTo>
                <a:lnTo>
                  <a:pt x="4202" y="5894"/>
                </a:lnTo>
                <a:lnTo>
                  <a:pt x="4202" y="6191"/>
                </a:lnTo>
                <a:lnTo>
                  <a:pt x="4202" y="6545"/>
                </a:lnTo>
                <a:lnTo>
                  <a:pt x="4225" y="6954"/>
                </a:lnTo>
                <a:lnTo>
                  <a:pt x="4315" y="7930"/>
                </a:lnTo>
                <a:lnTo>
                  <a:pt x="4394" y="9018"/>
                </a:lnTo>
                <a:lnTo>
                  <a:pt x="4439" y="9570"/>
                </a:lnTo>
                <a:lnTo>
                  <a:pt x="4462" y="10107"/>
                </a:lnTo>
                <a:lnTo>
                  <a:pt x="4484" y="10630"/>
                </a:lnTo>
                <a:lnTo>
                  <a:pt x="4507" y="11082"/>
                </a:lnTo>
                <a:lnTo>
                  <a:pt x="4484" y="11520"/>
                </a:lnTo>
                <a:lnTo>
                  <a:pt x="4439" y="11874"/>
                </a:lnTo>
                <a:lnTo>
                  <a:pt x="4394" y="12029"/>
                </a:lnTo>
                <a:lnTo>
                  <a:pt x="4349" y="12171"/>
                </a:lnTo>
                <a:lnTo>
                  <a:pt x="4315" y="12284"/>
                </a:lnTo>
                <a:lnTo>
                  <a:pt x="4247" y="12354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>
        <p:nvSpPr>
          <p:cNvPr id="9" name="Puzzle4"/>
          <p:cNvSpPr>
            <a:spLocks noEditPoints="1" noChangeArrowheads="1"/>
          </p:cNvSpPr>
          <p:nvPr/>
        </p:nvSpPr>
        <p:spPr bwMode="auto">
          <a:xfrm>
            <a:off x="3723695" y="1461579"/>
            <a:ext cx="974150" cy="1422845"/>
          </a:xfrm>
          <a:custGeom>
            <a:avLst/>
            <a:gdLst>
              <a:gd name="T0" fmla="*/ 8307 w 21600"/>
              <a:gd name="T1" fmla="*/ 11593 h 21600"/>
              <a:gd name="T2" fmla="*/ 453 w 21600"/>
              <a:gd name="T3" fmla="*/ 16938 h 21600"/>
              <a:gd name="T4" fmla="*/ 11500 w 21600"/>
              <a:gd name="T5" fmla="*/ 21600 h 21600"/>
              <a:gd name="T6" fmla="*/ 20920 w 21600"/>
              <a:gd name="T7" fmla="*/ 16751 h 21600"/>
              <a:gd name="T8" fmla="*/ 13972 w 21600"/>
              <a:gd name="T9" fmla="*/ 10888 h 21600"/>
              <a:gd name="T10" fmla="*/ 21033 w 21600"/>
              <a:gd name="T11" fmla="*/ 4716 h 21600"/>
              <a:gd name="T12" fmla="*/ 11102 w 21600"/>
              <a:gd name="T13" fmla="*/ 11 h 21600"/>
              <a:gd name="T14" fmla="*/ 453 w 21600"/>
              <a:gd name="T15" fmla="*/ 4716 h 21600"/>
              <a:gd name="T16" fmla="*/ 2076 w 21600"/>
              <a:gd name="T17" fmla="*/ 5664 h 21600"/>
              <a:gd name="T18" fmla="*/ 20203 w 21600"/>
              <a:gd name="T19" fmla="*/ 1598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3813" y="10590"/>
                </a:moveTo>
                <a:lnTo>
                  <a:pt x="3927" y="10513"/>
                </a:lnTo>
                <a:lnTo>
                  <a:pt x="4078" y="10425"/>
                </a:lnTo>
                <a:lnTo>
                  <a:pt x="4210" y="10359"/>
                </a:lnTo>
                <a:lnTo>
                  <a:pt x="4361" y="10315"/>
                </a:lnTo>
                <a:lnTo>
                  <a:pt x="4682" y="10237"/>
                </a:lnTo>
                <a:lnTo>
                  <a:pt x="5041" y="10193"/>
                </a:lnTo>
                <a:lnTo>
                  <a:pt x="5456" y="10171"/>
                </a:lnTo>
                <a:lnTo>
                  <a:pt x="5853" y="10193"/>
                </a:lnTo>
                <a:lnTo>
                  <a:pt x="6249" y="10260"/>
                </a:lnTo>
                <a:lnTo>
                  <a:pt x="6646" y="10337"/>
                </a:lnTo>
                <a:lnTo>
                  <a:pt x="7004" y="10469"/>
                </a:lnTo>
                <a:lnTo>
                  <a:pt x="7363" y="10612"/>
                </a:lnTo>
                <a:lnTo>
                  <a:pt x="7665" y="10788"/>
                </a:lnTo>
                <a:lnTo>
                  <a:pt x="7911" y="10998"/>
                </a:lnTo>
                <a:lnTo>
                  <a:pt x="8024" y="11097"/>
                </a:lnTo>
                <a:lnTo>
                  <a:pt x="8137" y="11207"/>
                </a:lnTo>
                <a:lnTo>
                  <a:pt x="8194" y="11340"/>
                </a:lnTo>
                <a:lnTo>
                  <a:pt x="8269" y="11461"/>
                </a:lnTo>
                <a:lnTo>
                  <a:pt x="8307" y="11593"/>
                </a:lnTo>
                <a:lnTo>
                  <a:pt x="8307" y="11714"/>
                </a:lnTo>
                <a:lnTo>
                  <a:pt x="8307" y="11868"/>
                </a:lnTo>
                <a:lnTo>
                  <a:pt x="8307" y="12012"/>
                </a:lnTo>
                <a:lnTo>
                  <a:pt x="8194" y="12265"/>
                </a:lnTo>
                <a:lnTo>
                  <a:pt x="8062" y="12519"/>
                </a:lnTo>
                <a:lnTo>
                  <a:pt x="7873" y="12706"/>
                </a:lnTo>
                <a:lnTo>
                  <a:pt x="7627" y="12904"/>
                </a:lnTo>
                <a:lnTo>
                  <a:pt x="7363" y="13048"/>
                </a:lnTo>
                <a:lnTo>
                  <a:pt x="7080" y="13180"/>
                </a:lnTo>
                <a:lnTo>
                  <a:pt x="6759" y="13257"/>
                </a:lnTo>
                <a:lnTo>
                  <a:pt x="6419" y="13345"/>
                </a:lnTo>
                <a:lnTo>
                  <a:pt x="6098" y="13389"/>
                </a:lnTo>
                <a:lnTo>
                  <a:pt x="5739" y="13389"/>
                </a:lnTo>
                <a:lnTo>
                  <a:pt x="5418" y="13389"/>
                </a:lnTo>
                <a:lnTo>
                  <a:pt x="5079" y="13345"/>
                </a:lnTo>
                <a:lnTo>
                  <a:pt x="4758" y="13301"/>
                </a:lnTo>
                <a:lnTo>
                  <a:pt x="4474" y="13213"/>
                </a:lnTo>
                <a:lnTo>
                  <a:pt x="4172" y="13114"/>
                </a:lnTo>
                <a:lnTo>
                  <a:pt x="3965" y="12982"/>
                </a:lnTo>
                <a:lnTo>
                  <a:pt x="3738" y="12838"/>
                </a:lnTo>
                <a:lnTo>
                  <a:pt x="3493" y="12706"/>
                </a:lnTo>
                <a:lnTo>
                  <a:pt x="3228" y="12607"/>
                </a:lnTo>
                <a:lnTo>
                  <a:pt x="2945" y="12519"/>
                </a:lnTo>
                <a:lnTo>
                  <a:pt x="2700" y="12431"/>
                </a:lnTo>
                <a:lnTo>
                  <a:pt x="2397" y="12375"/>
                </a:lnTo>
                <a:lnTo>
                  <a:pt x="2152" y="12331"/>
                </a:lnTo>
                <a:lnTo>
                  <a:pt x="1888" y="12309"/>
                </a:lnTo>
                <a:lnTo>
                  <a:pt x="1642" y="12309"/>
                </a:lnTo>
                <a:lnTo>
                  <a:pt x="1397" y="12331"/>
                </a:lnTo>
                <a:lnTo>
                  <a:pt x="1170" y="12397"/>
                </a:lnTo>
                <a:lnTo>
                  <a:pt x="962" y="12453"/>
                </a:lnTo>
                <a:lnTo>
                  <a:pt x="774" y="12563"/>
                </a:lnTo>
                <a:lnTo>
                  <a:pt x="623" y="12684"/>
                </a:lnTo>
                <a:lnTo>
                  <a:pt x="528" y="12838"/>
                </a:lnTo>
                <a:lnTo>
                  <a:pt x="453" y="13026"/>
                </a:lnTo>
                <a:lnTo>
                  <a:pt x="339" y="13477"/>
                </a:lnTo>
                <a:lnTo>
                  <a:pt x="226" y="13984"/>
                </a:lnTo>
                <a:lnTo>
                  <a:pt x="151" y="14535"/>
                </a:lnTo>
                <a:lnTo>
                  <a:pt x="113" y="15075"/>
                </a:lnTo>
                <a:lnTo>
                  <a:pt x="113" y="15626"/>
                </a:lnTo>
                <a:lnTo>
                  <a:pt x="151" y="16133"/>
                </a:lnTo>
                <a:lnTo>
                  <a:pt x="188" y="16376"/>
                </a:lnTo>
                <a:lnTo>
                  <a:pt x="264" y="16585"/>
                </a:lnTo>
                <a:lnTo>
                  <a:pt x="339" y="16773"/>
                </a:lnTo>
                <a:lnTo>
                  <a:pt x="453" y="16938"/>
                </a:lnTo>
                <a:lnTo>
                  <a:pt x="1095" y="16883"/>
                </a:lnTo>
                <a:lnTo>
                  <a:pt x="1963" y="16795"/>
                </a:lnTo>
                <a:lnTo>
                  <a:pt x="2945" y="16751"/>
                </a:lnTo>
                <a:lnTo>
                  <a:pt x="3965" y="16706"/>
                </a:lnTo>
                <a:lnTo>
                  <a:pt x="5022" y="16684"/>
                </a:lnTo>
                <a:lnTo>
                  <a:pt x="5947" y="16684"/>
                </a:lnTo>
                <a:lnTo>
                  <a:pt x="6759" y="16706"/>
                </a:lnTo>
                <a:lnTo>
                  <a:pt x="7363" y="16751"/>
                </a:lnTo>
                <a:lnTo>
                  <a:pt x="7948" y="16839"/>
                </a:lnTo>
                <a:lnTo>
                  <a:pt x="8458" y="16916"/>
                </a:lnTo>
                <a:lnTo>
                  <a:pt x="8893" y="17026"/>
                </a:lnTo>
                <a:lnTo>
                  <a:pt x="9289" y="17158"/>
                </a:lnTo>
                <a:lnTo>
                  <a:pt x="9572" y="17280"/>
                </a:lnTo>
                <a:lnTo>
                  <a:pt x="9799" y="17412"/>
                </a:lnTo>
                <a:lnTo>
                  <a:pt x="9969" y="17555"/>
                </a:lnTo>
                <a:lnTo>
                  <a:pt x="10120" y="17687"/>
                </a:lnTo>
                <a:lnTo>
                  <a:pt x="10158" y="17831"/>
                </a:lnTo>
                <a:lnTo>
                  <a:pt x="10195" y="17974"/>
                </a:lnTo>
                <a:lnTo>
                  <a:pt x="10158" y="18128"/>
                </a:lnTo>
                <a:lnTo>
                  <a:pt x="10082" y="18271"/>
                </a:lnTo>
                <a:lnTo>
                  <a:pt x="9969" y="18426"/>
                </a:lnTo>
                <a:lnTo>
                  <a:pt x="9837" y="18569"/>
                </a:lnTo>
                <a:lnTo>
                  <a:pt x="9648" y="18701"/>
                </a:lnTo>
                <a:lnTo>
                  <a:pt x="9440" y="18822"/>
                </a:lnTo>
                <a:lnTo>
                  <a:pt x="9213" y="18999"/>
                </a:lnTo>
                <a:lnTo>
                  <a:pt x="9044" y="19186"/>
                </a:lnTo>
                <a:lnTo>
                  <a:pt x="8893" y="19395"/>
                </a:lnTo>
                <a:lnTo>
                  <a:pt x="8817" y="19627"/>
                </a:lnTo>
                <a:lnTo>
                  <a:pt x="8779" y="19858"/>
                </a:lnTo>
                <a:lnTo>
                  <a:pt x="8779" y="20112"/>
                </a:lnTo>
                <a:lnTo>
                  <a:pt x="8855" y="20354"/>
                </a:lnTo>
                <a:lnTo>
                  <a:pt x="8968" y="20586"/>
                </a:lnTo>
                <a:lnTo>
                  <a:pt x="9138" y="20817"/>
                </a:lnTo>
                <a:lnTo>
                  <a:pt x="9365" y="21026"/>
                </a:lnTo>
                <a:lnTo>
                  <a:pt x="9610" y="21192"/>
                </a:lnTo>
                <a:lnTo>
                  <a:pt x="9950" y="21368"/>
                </a:lnTo>
                <a:lnTo>
                  <a:pt x="10120" y="21445"/>
                </a:lnTo>
                <a:lnTo>
                  <a:pt x="10346" y="21511"/>
                </a:lnTo>
                <a:lnTo>
                  <a:pt x="10516" y="21555"/>
                </a:lnTo>
                <a:lnTo>
                  <a:pt x="10743" y="21600"/>
                </a:lnTo>
                <a:lnTo>
                  <a:pt x="10988" y="21644"/>
                </a:lnTo>
                <a:lnTo>
                  <a:pt x="11215" y="21666"/>
                </a:lnTo>
                <a:lnTo>
                  <a:pt x="11498" y="21666"/>
                </a:lnTo>
                <a:lnTo>
                  <a:pt x="11762" y="21666"/>
                </a:lnTo>
                <a:lnTo>
                  <a:pt x="12253" y="21644"/>
                </a:lnTo>
                <a:lnTo>
                  <a:pt x="12763" y="21577"/>
                </a:lnTo>
                <a:lnTo>
                  <a:pt x="13197" y="21467"/>
                </a:lnTo>
                <a:lnTo>
                  <a:pt x="13556" y="21346"/>
                </a:lnTo>
                <a:lnTo>
                  <a:pt x="13896" y="21192"/>
                </a:lnTo>
                <a:lnTo>
                  <a:pt x="14179" y="21026"/>
                </a:lnTo>
                <a:lnTo>
                  <a:pt x="14444" y="20839"/>
                </a:lnTo>
                <a:lnTo>
                  <a:pt x="14576" y="20641"/>
                </a:lnTo>
                <a:lnTo>
                  <a:pt x="14727" y="20431"/>
                </a:lnTo>
                <a:lnTo>
                  <a:pt x="14765" y="20200"/>
                </a:lnTo>
                <a:lnTo>
                  <a:pt x="14802" y="19991"/>
                </a:lnTo>
                <a:lnTo>
                  <a:pt x="14727" y="19759"/>
                </a:lnTo>
                <a:lnTo>
                  <a:pt x="14613" y="19550"/>
                </a:lnTo>
                <a:lnTo>
                  <a:pt x="14444" y="19307"/>
                </a:lnTo>
                <a:lnTo>
                  <a:pt x="14217" y="19098"/>
                </a:lnTo>
                <a:lnTo>
                  <a:pt x="13934" y="18911"/>
                </a:lnTo>
                <a:lnTo>
                  <a:pt x="13669" y="18745"/>
                </a:lnTo>
                <a:lnTo>
                  <a:pt x="13462" y="18547"/>
                </a:lnTo>
                <a:lnTo>
                  <a:pt x="13311" y="18337"/>
                </a:lnTo>
                <a:lnTo>
                  <a:pt x="13197" y="18150"/>
                </a:lnTo>
                <a:lnTo>
                  <a:pt x="13122" y="17941"/>
                </a:lnTo>
                <a:lnTo>
                  <a:pt x="13122" y="17720"/>
                </a:lnTo>
                <a:lnTo>
                  <a:pt x="13122" y="17533"/>
                </a:lnTo>
                <a:lnTo>
                  <a:pt x="13197" y="17346"/>
                </a:lnTo>
                <a:lnTo>
                  <a:pt x="13273" y="17158"/>
                </a:lnTo>
                <a:lnTo>
                  <a:pt x="13386" y="16982"/>
                </a:lnTo>
                <a:lnTo>
                  <a:pt x="13537" y="16839"/>
                </a:lnTo>
                <a:lnTo>
                  <a:pt x="13707" y="16706"/>
                </a:lnTo>
                <a:lnTo>
                  <a:pt x="13896" y="16607"/>
                </a:lnTo>
                <a:lnTo>
                  <a:pt x="14104" y="16519"/>
                </a:lnTo>
                <a:lnTo>
                  <a:pt x="14330" y="16453"/>
                </a:lnTo>
                <a:lnTo>
                  <a:pt x="14538" y="16431"/>
                </a:lnTo>
                <a:lnTo>
                  <a:pt x="14897" y="16453"/>
                </a:lnTo>
                <a:lnTo>
                  <a:pt x="15406" y="16497"/>
                </a:lnTo>
                <a:lnTo>
                  <a:pt x="16105" y="16541"/>
                </a:lnTo>
                <a:lnTo>
                  <a:pt x="16898" y="16607"/>
                </a:lnTo>
                <a:lnTo>
                  <a:pt x="17804" y="16651"/>
                </a:lnTo>
                <a:lnTo>
                  <a:pt x="18786" y="16684"/>
                </a:lnTo>
                <a:lnTo>
                  <a:pt x="19844" y="16728"/>
                </a:lnTo>
                <a:lnTo>
                  <a:pt x="20920" y="16751"/>
                </a:lnTo>
                <a:lnTo>
                  <a:pt x="21109" y="16497"/>
                </a:lnTo>
                <a:lnTo>
                  <a:pt x="21241" y="16222"/>
                </a:lnTo>
                <a:lnTo>
                  <a:pt x="21392" y="15946"/>
                </a:lnTo>
                <a:lnTo>
                  <a:pt x="21467" y="15648"/>
                </a:lnTo>
                <a:lnTo>
                  <a:pt x="21543" y="15351"/>
                </a:lnTo>
                <a:lnTo>
                  <a:pt x="21618" y="15042"/>
                </a:lnTo>
                <a:lnTo>
                  <a:pt x="21618" y="14745"/>
                </a:lnTo>
                <a:lnTo>
                  <a:pt x="21618" y="14447"/>
                </a:lnTo>
                <a:lnTo>
                  <a:pt x="21618" y="14150"/>
                </a:lnTo>
                <a:lnTo>
                  <a:pt x="21581" y="13852"/>
                </a:lnTo>
                <a:lnTo>
                  <a:pt x="21505" y="13577"/>
                </a:lnTo>
                <a:lnTo>
                  <a:pt x="21430" y="13301"/>
                </a:lnTo>
                <a:lnTo>
                  <a:pt x="21354" y="13048"/>
                </a:lnTo>
                <a:lnTo>
                  <a:pt x="21241" y="12816"/>
                </a:lnTo>
                <a:lnTo>
                  <a:pt x="21146" y="12607"/>
                </a:lnTo>
                <a:lnTo>
                  <a:pt x="21033" y="12431"/>
                </a:lnTo>
                <a:lnTo>
                  <a:pt x="20920" y="12265"/>
                </a:lnTo>
                <a:lnTo>
                  <a:pt x="20769" y="12144"/>
                </a:lnTo>
                <a:lnTo>
                  <a:pt x="20637" y="12034"/>
                </a:lnTo>
                <a:lnTo>
                  <a:pt x="20486" y="11946"/>
                </a:lnTo>
                <a:lnTo>
                  <a:pt x="20297" y="11891"/>
                </a:lnTo>
                <a:lnTo>
                  <a:pt x="20165" y="11846"/>
                </a:lnTo>
                <a:lnTo>
                  <a:pt x="19976" y="11824"/>
                </a:lnTo>
                <a:lnTo>
                  <a:pt x="19806" y="11802"/>
                </a:lnTo>
                <a:lnTo>
                  <a:pt x="19390" y="11824"/>
                </a:lnTo>
                <a:lnTo>
                  <a:pt x="18956" y="11891"/>
                </a:lnTo>
                <a:lnTo>
                  <a:pt x="18503" y="11968"/>
                </a:lnTo>
                <a:lnTo>
                  <a:pt x="17993" y="12078"/>
                </a:lnTo>
                <a:lnTo>
                  <a:pt x="17653" y="12144"/>
                </a:lnTo>
                <a:lnTo>
                  <a:pt x="17332" y="12199"/>
                </a:lnTo>
                <a:lnTo>
                  <a:pt x="17049" y="12221"/>
                </a:lnTo>
                <a:lnTo>
                  <a:pt x="16747" y="12243"/>
                </a:lnTo>
                <a:lnTo>
                  <a:pt x="16464" y="12243"/>
                </a:lnTo>
                <a:lnTo>
                  <a:pt x="16218" y="12243"/>
                </a:lnTo>
                <a:lnTo>
                  <a:pt x="15992" y="12221"/>
                </a:lnTo>
                <a:lnTo>
                  <a:pt x="15746" y="12199"/>
                </a:lnTo>
                <a:lnTo>
                  <a:pt x="15520" y="12155"/>
                </a:lnTo>
                <a:lnTo>
                  <a:pt x="15350" y="12122"/>
                </a:lnTo>
                <a:lnTo>
                  <a:pt x="15161" y="12056"/>
                </a:lnTo>
                <a:lnTo>
                  <a:pt x="14972" y="11990"/>
                </a:lnTo>
                <a:lnTo>
                  <a:pt x="14689" y="11846"/>
                </a:lnTo>
                <a:lnTo>
                  <a:pt x="14444" y="11670"/>
                </a:lnTo>
                <a:lnTo>
                  <a:pt x="14255" y="11483"/>
                </a:lnTo>
                <a:lnTo>
                  <a:pt x="14104" y="11295"/>
                </a:lnTo>
                <a:lnTo>
                  <a:pt x="14028" y="11086"/>
                </a:lnTo>
                <a:lnTo>
                  <a:pt x="13972" y="10888"/>
                </a:lnTo>
                <a:lnTo>
                  <a:pt x="13972" y="10700"/>
                </a:lnTo>
                <a:lnTo>
                  <a:pt x="14009" y="10513"/>
                </a:lnTo>
                <a:lnTo>
                  <a:pt x="14066" y="10359"/>
                </a:lnTo>
                <a:lnTo>
                  <a:pt x="14179" y="10215"/>
                </a:lnTo>
                <a:lnTo>
                  <a:pt x="14406" y="10006"/>
                </a:lnTo>
                <a:lnTo>
                  <a:pt x="14651" y="9830"/>
                </a:lnTo>
                <a:lnTo>
                  <a:pt x="14878" y="9686"/>
                </a:lnTo>
                <a:lnTo>
                  <a:pt x="15123" y="9554"/>
                </a:lnTo>
                <a:lnTo>
                  <a:pt x="15350" y="9477"/>
                </a:lnTo>
                <a:lnTo>
                  <a:pt x="15558" y="9411"/>
                </a:lnTo>
                <a:lnTo>
                  <a:pt x="15803" y="9345"/>
                </a:lnTo>
                <a:lnTo>
                  <a:pt x="16030" y="9323"/>
                </a:lnTo>
                <a:lnTo>
                  <a:pt x="16256" y="9301"/>
                </a:lnTo>
                <a:lnTo>
                  <a:pt x="16464" y="9323"/>
                </a:lnTo>
                <a:lnTo>
                  <a:pt x="16690" y="9345"/>
                </a:lnTo>
                <a:lnTo>
                  <a:pt x="16898" y="9367"/>
                </a:lnTo>
                <a:lnTo>
                  <a:pt x="17332" y="9477"/>
                </a:lnTo>
                <a:lnTo>
                  <a:pt x="17767" y="9598"/>
                </a:lnTo>
                <a:lnTo>
                  <a:pt x="18163" y="9731"/>
                </a:lnTo>
                <a:lnTo>
                  <a:pt x="18597" y="9874"/>
                </a:lnTo>
                <a:lnTo>
                  <a:pt x="18994" y="10006"/>
                </a:lnTo>
                <a:lnTo>
                  <a:pt x="19428" y="10083"/>
                </a:lnTo>
                <a:lnTo>
                  <a:pt x="19617" y="10127"/>
                </a:lnTo>
                <a:lnTo>
                  <a:pt x="19844" y="10149"/>
                </a:lnTo>
                <a:lnTo>
                  <a:pt x="20013" y="10149"/>
                </a:lnTo>
                <a:lnTo>
                  <a:pt x="20240" y="10127"/>
                </a:lnTo>
                <a:lnTo>
                  <a:pt x="20410" y="10105"/>
                </a:lnTo>
                <a:lnTo>
                  <a:pt x="20637" y="10061"/>
                </a:lnTo>
                <a:lnTo>
                  <a:pt x="20844" y="9984"/>
                </a:lnTo>
                <a:lnTo>
                  <a:pt x="21033" y="9896"/>
                </a:lnTo>
                <a:lnTo>
                  <a:pt x="21146" y="9830"/>
                </a:lnTo>
                <a:lnTo>
                  <a:pt x="21203" y="9753"/>
                </a:lnTo>
                <a:lnTo>
                  <a:pt x="21279" y="9642"/>
                </a:lnTo>
                <a:lnTo>
                  <a:pt x="21354" y="9521"/>
                </a:lnTo>
                <a:lnTo>
                  <a:pt x="21430" y="9246"/>
                </a:lnTo>
                <a:lnTo>
                  <a:pt x="21430" y="8904"/>
                </a:lnTo>
                <a:lnTo>
                  <a:pt x="21430" y="8540"/>
                </a:lnTo>
                <a:lnTo>
                  <a:pt x="21392" y="8144"/>
                </a:lnTo>
                <a:lnTo>
                  <a:pt x="21354" y="7714"/>
                </a:lnTo>
                <a:lnTo>
                  <a:pt x="21279" y="7295"/>
                </a:lnTo>
                <a:lnTo>
                  <a:pt x="21146" y="6446"/>
                </a:lnTo>
                <a:lnTo>
                  <a:pt x="20995" y="5686"/>
                </a:lnTo>
                <a:lnTo>
                  <a:pt x="20958" y="5366"/>
                </a:lnTo>
                <a:lnTo>
                  <a:pt x="20958" y="5091"/>
                </a:lnTo>
                <a:lnTo>
                  <a:pt x="20958" y="4860"/>
                </a:lnTo>
                <a:lnTo>
                  <a:pt x="21033" y="4716"/>
                </a:lnTo>
                <a:lnTo>
                  <a:pt x="20637" y="4860"/>
                </a:lnTo>
                <a:lnTo>
                  <a:pt x="20127" y="4992"/>
                </a:lnTo>
                <a:lnTo>
                  <a:pt x="19617" y="5069"/>
                </a:lnTo>
                <a:lnTo>
                  <a:pt x="19032" y="5157"/>
                </a:lnTo>
                <a:lnTo>
                  <a:pt x="18465" y="5201"/>
                </a:lnTo>
                <a:lnTo>
                  <a:pt x="17842" y="5245"/>
                </a:lnTo>
                <a:lnTo>
                  <a:pt x="17219" y="5267"/>
                </a:lnTo>
                <a:lnTo>
                  <a:pt x="16615" y="5267"/>
                </a:lnTo>
                <a:lnTo>
                  <a:pt x="15992" y="5245"/>
                </a:lnTo>
                <a:lnTo>
                  <a:pt x="15369" y="5201"/>
                </a:lnTo>
                <a:lnTo>
                  <a:pt x="14840" y="5157"/>
                </a:lnTo>
                <a:lnTo>
                  <a:pt x="14293" y="5091"/>
                </a:lnTo>
                <a:lnTo>
                  <a:pt x="13783" y="5014"/>
                </a:lnTo>
                <a:lnTo>
                  <a:pt x="13386" y="4926"/>
                </a:lnTo>
                <a:lnTo>
                  <a:pt x="13027" y="4815"/>
                </a:lnTo>
                <a:lnTo>
                  <a:pt x="12725" y="4716"/>
                </a:lnTo>
                <a:lnTo>
                  <a:pt x="12480" y="4606"/>
                </a:lnTo>
                <a:lnTo>
                  <a:pt x="12291" y="4496"/>
                </a:lnTo>
                <a:lnTo>
                  <a:pt x="12197" y="4397"/>
                </a:lnTo>
                <a:lnTo>
                  <a:pt x="12083" y="4286"/>
                </a:lnTo>
                <a:lnTo>
                  <a:pt x="12046" y="4187"/>
                </a:lnTo>
                <a:lnTo>
                  <a:pt x="12008" y="4077"/>
                </a:lnTo>
                <a:lnTo>
                  <a:pt x="12046" y="3967"/>
                </a:lnTo>
                <a:lnTo>
                  <a:pt x="12121" y="3868"/>
                </a:lnTo>
                <a:lnTo>
                  <a:pt x="12197" y="3735"/>
                </a:lnTo>
                <a:lnTo>
                  <a:pt x="12291" y="3614"/>
                </a:lnTo>
                <a:lnTo>
                  <a:pt x="12442" y="3482"/>
                </a:lnTo>
                <a:lnTo>
                  <a:pt x="12631" y="3361"/>
                </a:lnTo>
                <a:lnTo>
                  <a:pt x="13065" y="3085"/>
                </a:lnTo>
                <a:lnTo>
                  <a:pt x="13537" y="2766"/>
                </a:lnTo>
                <a:lnTo>
                  <a:pt x="13783" y="2578"/>
                </a:lnTo>
                <a:lnTo>
                  <a:pt x="13934" y="2380"/>
                </a:lnTo>
                <a:lnTo>
                  <a:pt x="14028" y="2171"/>
                </a:lnTo>
                <a:lnTo>
                  <a:pt x="14104" y="1961"/>
                </a:lnTo>
                <a:lnTo>
                  <a:pt x="14104" y="1730"/>
                </a:lnTo>
                <a:lnTo>
                  <a:pt x="14066" y="1498"/>
                </a:lnTo>
                <a:lnTo>
                  <a:pt x="13972" y="1267"/>
                </a:lnTo>
                <a:lnTo>
                  <a:pt x="13820" y="1057"/>
                </a:lnTo>
                <a:lnTo>
                  <a:pt x="13594" y="837"/>
                </a:lnTo>
                <a:lnTo>
                  <a:pt x="13386" y="628"/>
                </a:lnTo>
                <a:lnTo>
                  <a:pt x="13103" y="462"/>
                </a:lnTo>
                <a:lnTo>
                  <a:pt x="12763" y="308"/>
                </a:lnTo>
                <a:lnTo>
                  <a:pt x="12404" y="187"/>
                </a:lnTo>
                <a:lnTo>
                  <a:pt x="12008" y="77"/>
                </a:lnTo>
                <a:lnTo>
                  <a:pt x="11574" y="33"/>
                </a:lnTo>
                <a:lnTo>
                  <a:pt x="11102" y="11"/>
                </a:lnTo>
                <a:lnTo>
                  <a:pt x="10667" y="11"/>
                </a:lnTo>
                <a:lnTo>
                  <a:pt x="10233" y="77"/>
                </a:lnTo>
                <a:lnTo>
                  <a:pt x="9837" y="187"/>
                </a:lnTo>
                <a:lnTo>
                  <a:pt x="9440" y="286"/>
                </a:lnTo>
                <a:lnTo>
                  <a:pt x="9062" y="462"/>
                </a:lnTo>
                <a:lnTo>
                  <a:pt x="8741" y="628"/>
                </a:lnTo>
                <a:lnTo>
                  <a:pt x="8458" y="815"/>
                </a:lnTo>
                <a:lnTo>
                  <a:pt x="8232" y="1035"/>
                </a:lnTo>
                <a:lnTo>
                  <a:pt x="8062" y="1245"/>
                </a:lnTo>
                <a:lnTo>
                  <a:pt x="7911" y="1476"/>
                </a:lnTo>
                <a:lnTo>
                  <a:pt x="7835" y="1708"/>
                </a:lnTo>
                <a:lnTo>
                  <a:pt x="7797" y="1961"/>
                </a:lnTo>
                <a:lnTo>
                  <a:pt x="7835" y="2193"/>
                </a:lnTo>
                <a:lnTo>
                  <a:pt x="7948" y="2402"/>
                </a:lnTo>
                <a:lnTo>
                  <a:pt x="8062" y="2534"/>
                </a:lnTo>
                <a:lnTo>
                  <a:pt x="8175" y="2644"/>
                </a:lnTo>
                <a:lnTo>
                  <a:pt x="8269" y="2744"/>
                </a:lnTo>
                <a:lnTo>
                  <a:pt x="8420" y="2832"/>
                </a:lnTo>
                <a:lnTo>
                  <a:pt x="8704" y="3019"/>
                </a:lnTo>
                <a:lnTo>
                  <a:pt x="8968" y="3206"/>
                </a:lnTo>
                <a:lnTo>
                  <a:pt x="9138" y="3405"/>
                </a:lnTo>
                <a:lnTo>
                  <a:pt x="9327" y="3570"/>
                </a:lnTo>
                <a:lnTo>
                  <a:pt x="9440" y="3735"/>
                </a:lnTo>
                <a:lnTo>
                  <a:pt x="9516" y="3890"/>
                </a:lnTo>
                <a:lnTo>
                  <a:pt x="9534" y="4033"/>
                </a:lnTo>
                <a:lnTo>
                  <a:pt x="9534" y="4165"/>
                </a:lnTo>
                <a:lnTo>
                  <a:pt x="9516" y="4286"/>
                </a:lnTo>
                <a:lnTo>
                  <a:pt x="9440" y="4397"/>
                </a:lnTo>
                <a:lnTo>
                  <a:pt x="9327" y="4496"/>
                </a:lnTo>
                <a:lnTo>
                  <a:pt x="9176" y="4562"/>
                </a:lnTo>
                <a:lnTo>
                  <a:pt x="9006" y="4628"/>
                </a:lnTo>
                <a:lnTo>
                  <a:pt x="8779" y="4694"/>
                </a:lnTo>
                <a:lnTo>
                  <a:pt x="8534" y="4716"/>
                </a:lnTo>
                <a:lnTo>
                  <a:pt x="8232" y="4716"/>
                </a:lnTo>
                <a:lnTo>
                  <a:pt x="7118" y="4738"/>
                </a:lnTo>
                <a:lnTo>
                  <a:pt x="5947" y="4771"/>
                </a:lnTo>
                <a:lnTo>
                  <a:pt x="4795" y="4815"/>
                </a:lnTo>
                <a:lnTo>
                  <a:pt x="3681" y="4860"/>
                </a:lnTo>
                <a:lnTo>
                  <a:pt x="2662" y="4882"/>
                </a:lnTo>
                <a:lnTo>
                  <a:pt x="1755" y="4882"/>
                </a:lnTo>
                <a:lnTo>
                  <a:pt x="1359" y="4860"/>
                </a:lnTo>
                <a:lnTo>
                  <a:pt x="981" y="4837"/>
                </a:lnTo>
                <a:lnTo>
                  <a:pt x="698" y="4771"/>
                </a:lnTo>
                <a:lnTo>
                  <a:pt x="453" y="4716"/>
                </a:lnTo>
                <a:lnTo>
                  <a:pt x="453" y="5322"/>
                </a:lnTo>
                <a:lnTo>
                  <a:pt x="453" y="6083"/>
                </a:lnTo>
                <a:lnTo>
                  <a:pt x="453" y="6909"/>
                </a:lnTo>
                <a:lnTo>
                  <a:pt x="453" y="7780"/>
                </a:lnTo>
                <a:lnTo>
                  <a:pt x="453" y="8606"/>
                </a:lnTo>
                <a:lnTo>
                  <a:pt x="453" y="9345"/>
                </a:lnTo>
                <a:lnTo>
                  <a:pt x="453" y="9918"/>
                </a:lnTo>
                <a:lnTo>
                  <a:pt x="453" y="10282"/>
                </a:lnTo>
                <a:lnTo>
                  <a:pt x="490" y="10381"/>
                </a:lnTo>
                <a:lnTo>
                  <a:pt x="547" y="10491"/>
                </a:lnTo>
                <a:lnTo>
                  <a:pt x="660" y="10590"/>
                </a:lnTo>
                <a:lnTo>
                  <a:pt x="811" y="10700"/>
                </a:lnTo>
                <a:lnTo>
                  <a:pt x="981" y="10811"/>
                </a:lnTo>
                <a:lnTo>
                  <a:pt x="1208" y="10888"/>
                </a:lnTo>
                <a:lnTo>
                  <a:pt x="1453" y="10954"/>
                </a:lnTo>
                <a:lnTo>
                  <a:pt x="1718" y="11020"/>
                </a:lnTo>
                <a:lnTo>
                  <a:pt x="1963" y="11064"/>
                </a:lnTo>
                <a:lnTo>
                  <a:pt x="2265" y="11086"/>
                </a:lnTo>
                <a:lnTo>
                  <a:pt x="2548" y="11064"/>
                </a:lnTo>
                <a:lnTo>
                  <a:pt x="2794" y="11042"/>
                </a:lnTo>
                <a:lnTo>
                  <a:pt x="3096" y="10976"/>
                </a:lnTo>
                <a:lnTo>
                  <a:pt x="3341" y="10888"/>
                </a:lnTo>
                <a:lnTo>
                  <a:pt x="3606" y="10766"/>
                </a:lnTo>
                <a:lnTo>
                  <a:pt x="3813" y="10590"/>
                </a:lnTo>
                <a:close/>
              </a:path>
            </a:pathLst>
          </a:custGeom>
          <a:solidFill>
            <a:srgbClr val="FFCC99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>
        <p:nvSpPr>
          <p:cNvPr id="10" name="Puzzle1"/>
          <p:cNvSpPr>
            <a:spLocks noEditPoints="1" noChangeArrowheads="1"/>
          </p:cNvSpPr>
          <p:nvPr/>
        </p:nvSpPr>
        <p:spPr bwMode="auto">
          <a:xfrm>
            <a:off x="3389285" y="967629"/>
            <a:ext cx="1635699" cy="848218"/>
          </a:xfrm>
          <a:custGeom>
            <a:avLst/>
            <a:gdLst>
              <a:gd name="T0" fmla="*/ 16740 w 21600"/>
              <a:gd name="T1" fmla="*/ 21078 h 21600"/>
              <a:gd name="T2" fmla="*/ 16976 w 21600"/>
              <a:gd name="T3" fmla="*/ 521 h 21600"/>
              <a:gd name="T4" fmla="*/ 4725 w 21600"/>
              <a:gd name="T5" fmla="*/ 856 h 21600"/>
              <a:gd name="T6" fmla="*/ 5040 w 21600"/>
              <a:gd name="T7" fmla="*/ 21004 h 21600"/>
              <a:gd name="T8" fmla="*/ 10811 w 21600"/>
              <a:gd name="T9" fmla="*/ 12885 h 21600"/>
              <a:gd name="T10" fmla="*/ 10845 w 21600"/>
              <a:gd name="T11" fmla="*/ 8714 h 21600"/>
              <a:gd name="T12" fmla="*/ 21600 w 21600"/>
              <a:gd name="T13" fmla="*/ 10000 h 21600"/>
              <a:gd name="T14" fmla="*/ 56 w 21600"/>
              <a:gd name="T15" fmla="*/ 10000 h 21600"/>
              <a:gd name="T16" fmla="*/ 6086 w 21600"/>
              <a:gd name="T17" fmla="*/ 2569 h 21600"/>
              <a:gd name="T18" fmla="*/ 16132 w 21600"/>
              <a:gd name="T19" fmla="*/ 19552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9360" y="20836"/>
                </a:moveTo>
                <a:lnTo>
                  <a:pt x="9528" y="20836"/>
                </a:lnTo>
                <a:lnTo>
                  <a:pt x="9686" y="20762"/>
                </a:lnTo>
                <a:lnTo>
                  <a:pt x="9810" y="20687"/>
                </a:lnTo>
                <a:lnTo>
                  <a:pt x="9922" y="20575"/>
                </a:lnTo>
                <a:lnTo>
                  <a:pt x="10012" y="20426"/>
                </a:lnTo>
                <a:lnTo>
                  <a:pt x="10068" y="20296"/>
                </a:lnTo>
                <a:lnTo>
                  <a:pt x="10113" y="20110"/>
                </a:lnTo>
                <a:lnTo>
                  <a:pt x="10136" y="19905"/>
                </a:lnTo>
                <a:lnTo>
                  <a:pt x="10136" y="19682"/>
                </a:lnTo>
                <a:lnTo>
                  <a:pt x="10113" y="19440"/>
                </a:lnTo>
                <a:lnTo>
                  <a:pt x="10068" y="19142"/>
                </a:lnTo>
                <a:lnTo>
                  <a:pt x="10012" y="18900"/>
                </a:lnTo>
                <a:lnTo>
                  <a:pt x="9900" y="18620"/>
                </a:lnTo>
                <a:lnTo>
                  <a:pt x="9787" y="18285"/>
                </a:lnTo>
                <a:lnTo>
                  <a:pt x="9641" y="17968"/>
                </a:lnTo>
                <a:lnTo>
                  <a:pt x="9472" y="17652"/>
                </a:lnTo>
                <a:lnTo>
                  <a:pt x="9382" y="17466"/>
                </a:lnTo>
                <a:lnTo>
                  <a:pt x="9315" y="17298"/>
                </a:lnTo>
                <a:lnTo>
                  <a:pt x="9258" y="17112"/>
                </a:lnTo>
                <a:lnTo>
                  <a:pt x="9191" y="16926"/>
                </a:lnTo>
                <a:lnTo>
                  <a:pt x="9123" y="16535"/>
                </a:lnTo>
                <a:lnTo>
                  <a:pt x="9101" y="16144"/>
                </a:lnTo>
                <a:lnTo>
                  <a:pt x="9101" y="15753"/>
                </a:lnTo>
                <a:lnTo>
                  <a:pt x="9168" y="15362"/>
                </a:lnTo>
                <a:lnTo>
                  <a:pt x="9236" y="14971"/>
                </a:lnTo>
                <a:lnTo>
                  <a:pt x="9360" y="14580"/>
                </a:lnTo>
                <a:lnTo>
                  <a:pt x="9495" y="14244"/>
                </a:lnTo>
                <a:lnTo>
                  <a:pt x="9663" y="13891"/>
                </a:lnTo>
                <a:lnTo>
                  <a:pt x="9855" y="13611"/>
                </a:lnTo>
                <a:lnTo>
                  <a:pt x="10068" y="13351"/>
                </a:lnTo>
                <a:lnTo>
                  <a:pt x="10293" y="13146"/>
                </a:lnTo>
                <a:lnTo>
                  <a:pt x="10552" y="12997"/>
                </a:lnTo>
                <a:lnTo>
                  <a:pt x="10811" y="12885"/>
                </a:lnTo>
                <a:lnTo>
                  <a:pt x="11069" y="12866"/>
                </a:lnTo>
                <a:lnTo>
                  <a:pt x="11351" y="12885"/>
                </a:lnTo>
                <a:lnTo>
                  <a:pt x="11610" y="12997"/>
                </a:lnTo>
                <a:lnTo>
                  <a:pt x="11846" y="13183"/>
                </a:lnTo>
                <a:lnTo>
                  <a:pt x="12060" y="13388"/>
                </a:lnTo>
                <a:lnTo>
                  <a:pt x="12251" y="13648"/>
                </a:lnTo>
                <a:lnTo>
                  <a:pt x="12419" y="13928"/>
                </a:lnTo>
                <a:lnTo>
                  <a:pt x="12555" y="14244"/>
                </a:lnTo>
                <a:lnTo>
                  <a:pt x="12690" y="14617"/>
                </a:lnTo>
                <a:lnTo>
                  <a:pt x="12768" y="15008"/>
                </a:lnTo>
                <a:lnTo>
                  <a:pt x="12836" y="15399"/>
                </a:lnTo>
                <a:lnTo>
                  <a:pt x="12858" y="15753"/>
                </a:lnTo>
                <a:lnTo>
                  <a:pt x="12858" y="16144"/>
                </a:lnTo>
                <a:lnTo>
                  <a:pt x="12813" y="16535"/>
                </a:lnTo>
                <a:lnTo>
                  <a:pt x="12746" y="16888"/>
                </a:lnTo>
                <a:lnTo>
                  <a:pt x="12667" y="17224"/>
                </a:lnTo>
                <a:lnTo>
                  <a:pt x="12510" y="17503"/>
                </a:lnTo>
                <a:lnTo>
                  <a:pt x="12228" y="18043"/>
                </a:lnTo>
                <a:lnTo>
                  <a:pt x="11970" y="18546"/>
                </a:lnTo>
                <a:lnTo>
                  <a:pt x="11868" y="18751"/>
                </a:lnTo>
                <a:lnTo>
                  <a:pt x="11778" y="18974"/>
                </a:lnTo>
                <a:lnTo>
                  <a:pt x="11711" y="19179"/>
                </a:lnTo>
                <a:lnTo>
                  <a:pt x="11666" y="19365"/>
                </a:lnTo>
                <a:lnTo>
                  <a:pt x="11632" y="19570"/>
                </a:lnTo>
                <a:lnTo>
                  <a:pt x="11632" y="19756"/>
                </a:lnTo>
                <a:lnTo>
                  <a:pt x="11632" y="19942"/>
                </a:lnTo>
                <a:lnTo>
                  <a:pt x="11643" y="20110"/>
                </a:lnTo>
                <a:lnTo>
                  <a:pt x="11711" y="20296"/>
                </a:lnTo>
                <a:lnTo>
                  <a:pt x="11801" y="20464"/>
                </a:lnTo>
                <a:lnTo>
                  <a:pt x="11891" y="20650"/>
                </a:lnTo>
                <a:lnTo>
                  <a:pt x="12037" y="20836"/>
                </a:lnTo>
                <a:lnTo>
                  <a:pt x="12206" y="21004"/>
                </a:lnTo>
                <a:lnTo>
                  <a:pt x="12419" y="21190"/>
                </a:lnTo>
                <a:lnTo>
                  <a:pt x="12667" y="21320"/>
                </a:lnTo>
                <a:lnTo>
                  <a:pt x="12960" y="21432"/>
                </a:lnTo>
                <a:lnTo>
                  <a:pt x="13286" y="21544"/>
                </a:lnTo>
                <a:lnTo>
                  <a:pt x="13612" y="21655"/>
                </a:lnTo>
                <a:lnTo>
                  <a:pt x="13983" y="21693"/>
                </a:lnTo>
                <a:lnTo>
                  <a:pt x="14343" y="21730"/>
                </a:lnTo>
                <a:lnTo>
                  <a:pt x="14715" y="21730"/>
                </a:lnTo>
                <a:lnTo>
                  <a:pt x="15075" y="21730"/>
                </a:lnTo>
                <a:lnTo>
                  <a:pt x="15446" y="21655"/>
                </a:lnTo>
                <a:lnTo>
                  <a:pt x="15794" y="21581"/>
                </a:lnTo>
                <a:lnTo>
                  <a:pt x="16132" y="21432"/>
                </a:lnTo>
                <a:lnTo>
                  <a:pt x="16458" y="21302"/>
                </a:lnTo>
                <a:lnTo>
                  <a:pt x="16740" y="21078"/>
                </a:lnTo>
                <a:lnTo>
                  <a:pt x="16976" y="20836"/>
                </a:lnTo>
                <a:lnTo>
                  <a:pt x="17043" y="20650"/>
                </a:lnTo>
                <a:lnTo>
                  <a:pt x="17088" y="20426"/>
                </a:lnTo>
                <a:lnTo>
                  <a:pt x="17133" y="20222"/>
                </a:lnTo>
                <a:lnTo>
                  <a:pt x="17156" y="19980"/>
                </a:lnTo>
                <a:lnTo>
                  <a:pt x="17167" y="19477"/>
                </a:lnTo>
                <a:lnTo>
                  <a:pt x="17167" y="18974"/>
                </a:lnTo>
                <a:lnTo>
                  <a:pt x="17156" y="18397"/>
                </a:lnTo>
                <a:lnTo>
                  <a:pt x="17111" y="17820"/>
                </a:lnTo>
                <a:lnTo>
                  <a:pt x="17066" y="17261"/>
                </a:lnTo>
                <a:lnTo>
                  <a:pt x="16998" y="16646"/>
                </a:lnTo>
                <a:lnTo>
                  <a:pt x="16852" y="15511"/>
                </a:lnTo>
                <a:lnTo>
                  <a:pt x="16740" y="14393"/>
                </a:lnTo>
                <a:lnTo>
                  <a:pt x="16717" y="13928"/>
                </a:lnTo>
                <a:lnTo>
                  <a:pt x="16695" y="13462"/>
                </a:lnTo>
                <a:lnTo>
                  <a:pt x="16717" y="13071"/>
                </a:lnTo>
                <a:lnTo>
                  <a:pt x="16785" y="12755"/>
                </a:lnTo>
                <a:lnTo>
                  <a:pt x="16852" y="12419"/>
                </a:lnTo>
                <a:lnTo>
                  <a:pt x="16953" y="12140"/>
                </a:lnTo>
                <a:lnTo>
                  <a:pt x="17088" y="11898"/>
                </a:lnTo>
                <a:lnTo>
                  <a:pt x="17212" y="11675"/>
                </a:lnTo>
                <a:lnTo>
                  <a:pt x="17370" y="11470"/>
                </a:lnTo>
                <a:lnTo>
                  <a:pt x="17516" y="11284"/>
                </a:lnTo>
                <a:lnTo>
                  <a:pt x="17696" y="11135"/>
                </a:lnTo>
                <a:lnTo>
                  <a:pt x="17865" y="11042"/>
                </a:lnTo>
                <a:lnTo>
                  <a:pt x="18033" y="10930"/>
                </a:lnTo>
                <a:lnTo>
                  <a:pt x="18213" y="10893"/>
                </a:lnTo>
                <a:lnTo>
                  <a:pt x="18382" y="10893"/>
                </a:lnTo>
                <a:lnTo>
                  <a:pt x="18551" y="10967"/>
                </a:lnTo>
                <a:lnTo>
                  <a:pt x="18708" y="11042"/>
                </a:lnTo>
                <a:lnTo>
                  <a:pt x="18855" y="11172"/>
                </a:lnTo>
                <a:lnTo>
                  <a:pt x="19012" y="11358"/>
                </a:lnTo>
                <a:lnTo>
                  <a:pt x="19136" y="11600"/>
                </a:lnTo>
                <a:lnTo>
                  <a:pt x="19271" y="11861"/>
                </a:lnTo>
                <a:lnTo>
                  <a:pt x="19440" y="12028"/>
                </a:lnTo>
                <a:lnTo>
                  <a:pt x="19608" y="12177"/>
                </a:lnTo>
                <a:lnTo>
                  <a:pt x="19822" y="12289"/>
                </a:lnTo>
                <a:lnTo>
                  <a:pt x="20025" y="12289"/>
                </a:lnTo>
                <a:lnTo>
                  <a:pt x="20238" y="12289"/>
                </a:lnTo>
                <a:lnTo>
                  <a:pt x="20452" y="12215"/>
                </a:lnTo>
                <a:lnTo>
                  <a:pt x="20643" y="12103"/>
                </a:lnTo>
                <a:lnTo>
                  <a:pt x="20846" y="11973"/>
                </a:lnTo>
                <a:lnTo>
                  <a:pt x="21037" y="11786"/>
                </a:lnTo>
                <a:lnTo>
                  <a:pt x="21206" y="11563"/>
                </a:lnTo>
                <a:lnTo>
                  <a:pt x="21363" y="11321"/>
                </a:lnTo>
                <a:lnTo>
                  <a:pt x="21465" y="11079"/>
                </a:lnTo>
                <a:lnTo>
                  <a:pt x="21577" y="10744"/>
                </a:lnTo>
                <a:lnTo>
                  <a:pt x="21622" y="10427"/>
                </a:lnTo>
                <a:lnTo>
                  <a:pt x="21645" y="10111"/>
                </a:lnTo>
                <a:lnTo>
                  <a:pt x="21622" y="9608"/>
                </a:lnTo>
                <a:lnTo>
                  <a:pt x="21577" y="9142"/>
                </a:lnTo>
                <a:lnTo>
                  <a:pt x="21465" y="8751"/>
                </a:lnTo>
                <a:lnTo>
                  <a:pt x="21363" y="8397"/>
                </a:lnTo>
                <a:lnTo>
                  <a:pt x="21206" y="8062"/>
                </a:lnTo>
                <a:lnTo>
                  <a:pt x="21037" y="7820"/>
                </a:lnTo>
                <a:lnTo>
                  <a:pt x="20846" y="7597"/>
                </a:lnTo>
                <a:lnTo>
                  <a:pt x="20643" y="7429"/>
                </a:lnTo>
                <a:lnTo>
                  <a:pt x="20452" y="7317"/>
                </a:lnTo>
                <a:lnTo>
                  <a:pt x="20238" y="7206"/>
                </a:lnTo>
                <a:lnTo>
                  <a:pt x="20025" y="7168"/>
                </a:lnTo>
                <a:lnTo>
                  <a:pt x="19822" y="7206"/>
                </a:lnTo>
                <a:lnTo>
                  <a:pt x="19608" y="7243"/>
                </a:lnTo>
                <a:lnTo>
                  <a:pt x="19440" y="7355"/>
                </a:lnTo>
                <a:lnTo>
                  <a:pt x="19271" y="7504"/>
                </a:lnTo>
                <a:lnTo>
                  <a:pt x="19136" y="7708"/>
                </a:lnTo>
                <a:lnTo>
                  <a:pt x="19012" y="7895"/>
                </a:lnTo>
                <a:lnTo>
                  <a:pt x="18832" y="8025"/>
                </a:lnTo>
                <a:lnTo>
                  <a:pt x="18663" y="8174"/>
                </a:lnTo>
                <a:lnTo>
                  <a:pt x="18472" y="8248"/>
                </a:lnTo>
                <a:lnTo>
                  <a:pt x="18270" y="8286"/>
                </a:lnTo>
                <a:lnTo>
                  <a:pt x="18078" y="8323"/>
                </a:lnTo>
                <a:lnTo>
                  <a:pt x="17887" y="8323"/>
                </a:lnTo>
                <a:lnTo>
                  <a:pt x="17696" y="8248"/>
                </a:lnTo>
                <a:lnTo>
                  <a:pt x="17493" y="8174"/>
                </a:lnTo>
                <a:lnTo>
                  <a:pt x="17302" y="8062"/>
                </a:lnTo>
                <a:lnTo>
                  <a:pt x="17133" y="7969"/>
                </a:lnTo>
                <a:lnTo>
                  <a:pt x="16976" y="7783"/>
                </a:lnTo>
                <a:lnTo>
                  <a:pt x="16852" y="7597"/>
                </a:lnTo>
                <a:lnTo>
                  <a:pt x="16740" y="7429"/>
                </a:lnTo>
                <a:lnTo>
                  <a:pt x="16672" y="7168"/>
                </a:lnTo>
                <a:lnTo>
                  <a:pt x="16638" y="6926"/>
                </a:lnTo>
                <a:lnTo>
                  <a:pt x="16616" y="6498"/>
                </a:lnTo>
                <a:lnTo>
                  <a:pt x="16616" y="5772"/>
                </a:lnTo>
                <a:lnTo>
                  <a:pt x="16650" y="4915"/>
                </a:lnTo>
                <a:lnTo>
                  <a:pt x="16695" y="3928"/>
                </a:lnTo>
                <a:lnTo>
                  <a:pt x="16762" y="2960"/>
                </a:lnTo>
                <a:lnTo>
                  <a:pt x="16830" y="1992"/>
                </a:lnTo>
                <a:lnTo>
                  <a:pt x="16908" y="1173"/>
                </a:lnTo>
                <a:lnTo>
                  <a:pt x="16976" y="521"/>
                </a:lnTo>
                <a:lnTo>
                  <a:pt x="16953" y="521"/>
                </a:lnTo>
                <a:lnTo>
                  <a:pt x="16931" y="521"/>
                </a:lnTo>
                <a:lnTo>
                  <a:pt x="16267" y="484"/>
                </a:lnTo>
                <a:lnTo>
                  <a:pt x="15637" y="428"/>
                </a:lnTo>
                <a:lnTo>
                  <a:pt x="15063" y="353"/>
                </a:lnTo>
                <a:lnTo>
                  <a:pt x="14523" y="279"/>
                </a:lnTo>
                <a:lnTo>
                  <a:pt x="14040" y="167"/>
                </a:lnTo>
                <a:lnTo>
                  <a:pt x="13635" y="93"/>
                </a:lnTo>
                <a:lnTo>
                  <a:pt x="13331" y="18"/>
                </a:lnTo>
                <a:lnTo>
                  <a:pt x="13117" y="18"/>
                </a:lnTo>
                <a:lnTo>
                  <a:pt x="12982" y="18"/>
                </a:lnTo>
                <a:lnTo>
                  <a:pt x="12858" y="130"/>
                </a:lnTo>
                <a:lnTo>
                  <a:pt x="12723" y="279"/>
                </a:lnTo>
                <a:lnTo>
                  <a:pt x="12622" y="446"/>
                </a:lnTo>
                <a:lnTo>
                  <a:pt x="12510" y="670"/>
                </a:lnTo>
                <a:lnTo>
                  <a:pt x="12419" y="912"/>
                </a:lnTo>
                <a:lnTo>
                  <a:pt x="12363" y="1210"/>
                </a:lnTo>
                <a:lnTo>
                  <a:pt x="12318" y="1526"/>
                </a:lnTo>
                <a:lnTo>
                  <a:pt x="12273" y="1843"/>
                </a:lnTo>
                <a:lnTo>
                  <a:pt x="12251" y="2215"/>
                </a:lnTo>
                <a:lnTo>
                  <a:pt x="12273" y="2532"/>
                </a:lnTo>
                <a:lnTo>
                  <a:pt x="12318" y="2886"/>
                </a:lnTo>
                <a:lnTo>
                  <a:pt x="12386" y="3240"/>
                </a:lnTo>
                <a:lnTo>
                  <a:pt x="12464" y="3556"/>
                </a:lnTo>
                <a:lnTo>
                  <a:pt x="12577" y="3891"/>
                </a:lnTo>
                <a:lnTo>
                  <a:pt x="12746" y="4171"/>
                </a:lnTo>
                <a:lnTo>
                  <a:pt x="12926" y="4487"/>
                </a:lnTo>
                <a:lnTo>
                  <a:pt x="13050" y="4860"/>
                </a:lnTo>
                <a:lnTo>
                  <a:pt x="13162" y="5251"/>
                </a:lnTo>
                <a:lnTo>
                  <a:pt x="13218" y="5604"/>
                </a:lnTo>
                <a:lnTo>
                  <a:pt x="13263" y="5995"/>
                </a:lnTo>
                <a:lnTo>
                  <a:pt x="13241" y="6386"/>
                </a:lnTo>
                <a:lnTo>
                  <a:pt x="13218" y="6740"/>
                </a:lnTo>
                <a:lnTo>
                  <a:pt x="13139" y="7094"/>
                </a:lnTo>
                <a:lnTo>
                  <a:pt x="13050" y="7429"/>
                </a:lnTo>
                <a:lnTo>
                  <a:pt x="12903" y="7746"/>
                </a:lnTo>
                <a:lnTo>
                  <a:pt x="12723" y="8025"/>
                </a:lnTo>
                <a:lnTo>
                  <a:pt x="12532" y="8286"/>
                </a:lnTo>
                <a:lnTo>
                  <a:pt x="12318" y="8491"/>
                </a:lnTo>
                <a:lnTo>
                  <a:pt x="12060" y="8677"/>
                </a:lnTo>
                <a:lnTo>
                  <a:pt x="11756" y="8788"/>
                </a:lnTo>
                <a:lnTo>
                  <a:pt x="11452" y="8826"/>
                </a:lnTo>
                <a:lnTo>
                  <a:pt x="11283" y="8826"/>
                </a:lnTo>
                <a:lnTo>
                  <a:pt x="11126" y="8826"/>
                </a:lnTo>
                <a:lnTo>
                  <a:pt x="11002" y="8788"/>
                </a:lnTo>
                <a:lnTo>
                  <a:pt x="10845" y="8714"/>
                </a:lnTo>
                <a:lnTo>
                  <a:pt x="10721" y="8640"/>
                </a:lnTo>
                <a:lnTo>
                  <a:pt x="10608" y="8565"/>
                </a:lnTo>
                <a:lnTo>
                  <a:pt x="10485" y="8453"/>
                </a:lnTo>
                <a:lnTo>
                  <a:pt x="10372" y="8323"/>
                </a:lnTo>
                <a:lnTo>
                  <a:pt x="10181" y="8062"/>
                </a:lnTo>
                <a:lnTo>
                  <a:pt x="10035" y="7746"/>
                </a:lnTo>
                <a:lnTo>
                  <a:pt x="9900" y="7392"/>
                </a:lnTo>
                <a:lnTo>
                  <a:pt x="9787" y="7001"/>
                </a:lnTo>
                <a:lnTo>
                  <a:pt x="9731" y="6610"/>
                </a:lnTo>
                <a:lnTo>
                  <a:pt x="9686" y="6219"/>
                </a:lnTo>
                <a:lnTo>
                  <a:pt x="9663" y="5772"/>
                </a:lnTo>
                <a:lnTo>
                  <a:pt x="9686" y="5381"/>
                </a:lnTo>
                <a:lnTo>
                  <a:pt x="9753" y="4990"/>
                </a:lnTo>
                <a:lnTo>
                  <a:pt x="9832" y="4636"/>
                </a:lnTo>
                <a:lnTo>
                  <a:pt x="9945" y="4320"/>
                </a:lnTo>
                <a:lnTo>
                  <a:pt x="10068" y="4022"/>
                </a:lnTo>
                <a:lnTo>
                  <a:pt x="10203" y="3817"/>
                </a:lnTo>
                <a:lnTo>
                  <a:pt x="10316" y="3593"/>
                </a:lnTo>
                <a:lnTo>
                  <a:pt x="10395" y="3351"/>
                </a:lnTo>
                <a:lnTo>
                  <a:pt x="10462" y="3109"/>
                </a:lnTo>
                <a:lnTo>
                  <a:pt x="10507" y="2848"/>
                </a:lnTo>
                <a:lnTo>
                  <a:pt x="10530" y="2606"/>
                </a:lnTo>
                <a:lnTo>
                  <a:pt x="10507" y="2346"/>
                </a:lnTo>
                <a:lnTo>
                  <a:pt x="10462" y="2141"/>
                </a:lnTo>
                <a:lnTo>
                  <a:pt x="10395" y="1880"/>
                </a:lnTo>
                <a:lnTo>
                  <a:pt x="10293" y="1638"/>
                </a:lnTo>
                <a:lnTo>
                  <a:pt x="10158" y="1415"/>
                </a:lnTo>
                <a:lnTo>
                  <a:pt x="9967" y="1210"/>
                </a:lnTo>
                <a:lnTo>
                  <a:pt x="9753" y="986"/>
                </a:lnTo>
                <a:lnTo>
                  <a:pt x="9495" y="819"/>
                </a:lnTo>
                <a:lnTo>
                  <a:pt x="9191" y="670"/>
                </a:lnTo>
                <a:lnTo>
                  <a:pt x="8842" y="521"/>
                </a:lnTo>
                <a:lnTo>
                  <a:pt x="8471" y="446"/>
                </a:lnTo>
                <a:lnTo>
                  <a:pt x="7998" y="428"/>
                </a:lnTo>
                <a:lnTo>
                  <a:pt x="7413" y="428"/>
                </a:lnTo>
                <a:lnTo>
                  <a:pt x="6817" y="446"/>
                </a:lnTo>
                <a:lnTo>
                  <a:pt x="6187" y="521"/>
                </a:lnTo>
                <a:lnTo>
                  <a:pt x="5602" y="633"/>
                </a:lnTo>
                <a:lnTo>
                  <a:pt x="5107" y="744"/>
                </a:lnTo>
                <a:lnTo>
                  <a:pt x="4725" y="856"/>
                </a:lnTo>
                <a:lnTo>
                  <a:pt x="4848" y="1564"/>
                </a:lnTo>
                <a:lnTo>
                  <a:pt x="5028" y="2495"/>
                </a:lnTo>
                <a:lnTo>
                  <a:pt x="5175" y="3556"/>
                </a:lnTo>
                <a:lnTo>
                  <a:pt x="5298" y="4673"/>
                </a:lnTo>
                <a:lnTo>
                  <a:pt x="5343" y="5213"/>
                </a:lnTo>
                <a:lnTo>
                  <a:pt x="5388" y="5753"/>
                </a:lnTo>
                <a:lnTo>
                  <a:pt x="5411" y="6275"/>
                </a:lnTo>
                <a:lnTo>
                  <a:pt x="5411" y="6740"/>
                </a:lnTo>
                <a:lnTo>
                  <a:pt x="5366" y="7168"/>
                </a:lnTo>
                <a:lnTo>
                  <a:pt x="5321" y="7541"/>
                </a:lnTo>
                <a:lnTo>
                  <a:pt x="5287" y="7708"/>
                </a:lnTo>
                <a:lnTo>
                  <a:pt x="5242" y="7857"/>
                </a:lnTo>
                <a:lnTo>
                  <a:pt x="5197" y="7969"/>
                </a:lnTo>
                <a:lnTo>
                  <a:pt x="5130" y="8062"/>
                </a:lnTo>
                <a:lnTo>
                  <a:pt x="5006" y="8248"/>
                </a:lnTo>
                <a:lnTo>
                  <a:pt x="4848" y="8397"/>
                </a:lnTo>
                <a:lnTo>
                  <a:pt x="4725" y="8528"/>
                </a:lnTo>
                <a:lnTo>
                  <a:pt x="4567" y="8640"/>
                </a:lnTo>
                <a:lnTo>
                  <a:pt x="4421" y="8714"/>
                </a:lnTo>
                <a:lnTo>
                  <a:pt x="4263" y="8751"/>
                </a:lnTo>
                <a:lnTo>
                  <a:pt x="4095" y="8788"/>
                </a:lnTo>
                <a:lnTo>
                  <a:pt x="3948" y="8788"/>
                </a:lnTo>
                <a:lnTo>
                  <a:pt x="3791" y="8751"/>
                </a:lnTo>
                <a:lnTo>
                  <a:pt x="3667" y="8714"/>
                </a:lnTo>
                <a:lnTo>
                  <a:pt x="3510" y="8677"/>
                </a:lnTo>
                <a:lnTo>
                  <a:pt x="3386" y="8602"/>
                </a:lnTo>
                <a:lnTo>
                  <a:pt x="3251" y="8491"/>
                </a:lnTo>
                <a:lnTo>
                  <a:pt x="3127" y="8360"/>
                </a:lnTo>
                <a:lnTo>
                  <a:pt x="3015" y="8248"/>
                </a:lnTo>
                <a:lnTo>
                  <a:pt x="2925" y="8062"/>
                </a:lnTo>
                <a:lnTo>
                  <a:pt x="2778" y="7857"/>
                </a:lnTo>
                <a:lnTo>
                  <a:pt x="2610" y="7671"/>
                </a:lnTo>
                <a:lnTo>
                  <a:pt x="2407" y="7541"/>
                </a:lnTo>
                <a:lnTo>
                  <a:pt x="2171" y="7466"/>
                </a:lnTo>
                <a:lnTo>
                  <a:pt x="1957" y="7429"/>
                </a:lnTo>
                <a:lnTo>
                  <a:pt x="1698" y="7429"/>
                </a:lnTo>
                <a:lnTo>
                  <a:pt x="1462" y="7466"/>
                </a:lnTo>
                <a:lnTo>
                  <a:pt x="1226" y="7559"/>
                </a:lnTo>
                <a:lnTo>
                  <a:pt x="989" y="7708"/>
                </a:lnTo>
                <a:lnTo>
                  <a:pt x="776" y="7932"/>
                </a:lnTo>
                <a:lnTo>
                  <a:pt x="551" y="8211"/>
                </a:lnTo>
                <a:lnTo>
                  <a:pt x="382" y="8528"/>
                </a:lnTo>
                <a:lnTo>
                  <a:pt x="315" y="8714"/>
                </a:lnTo>
                <a:lnTo>
                  <a:pt x="236" y="8919"/>
                </a:lnTo>
                <a:lnTo>
                  <a:pt x="191" y="9142"/>
                </a:lnTo>
                <a:lnTo>
                  <a:pt x="123" y="9347"/>
                </a:lnTo>
                <a:lnTo>
                  <a:pt x="78" y="9608"/>
                </a:lnTo>
                <a:lnTo>
                  <a:pt x="56" y="9887"/>
                </a:lnTo>
                <a:lnTo>
                  <a:pt x="33" y="10185"/>
                </a:lnTo>
                <a:lnTo>
                  <a:pt x="33" y="10464"/>
                </a:lnTo>
                <a:lnTo>
                  <a:pt x="33" y="10706"/>
                </a:lnTo>
                <a:lnTo>
                  <a:pt x="56" y="10967"/>
                </a:lnTo>
                <a:lnTo>
                  <a:pt x="78" y="11172"/>
                </a:lnTo>
                <a:lnTo>
                  <a:pt x="123" y="11395"/>
                </a:lnTo>
                <a:lnTo>
                  <a:pt x="168" y="11600"/>
                </a:lnTo>
                <a:lnTo>
                  <a:pt x="236" y="11786"/>
                </a:lnTo>
                <a:lnTo>
                  <a:pt x="292" y="11973"/>
                </a:lnTo>
                <a:lnTo>
                  <a:pt x="382" y="12140"/>
                </a:lnTo>
                <a:lnTo>
                  <a:pt x="540" y="12419"/>
                </a:lnTo>
                <a:lnTo>
                  <a:pt x="731" y="12680"/>
                </a:lnTo>
                <a:lnTo>
                  <a:pt x="944" y="12866"/>
                </a:lnTo>
                <a:lnTo>
                  <a:pt x="1158" y="12997"/>
                </a:lnTo>
                <a:lnTo>
                  <a:pt x="1395" y="13108"/>
                </a:lnTo>
                <a:lnTo>
                  <a:pt x="1608" y="13183"/>
                </a:lnTo>
                <a:lnTo>
                  <a:pt x="1856" y="13183"/>
                </a:lnTo>
                <a:lnTo>
                  <a:pt x="2070" y="13146"/>
                </a:lnTo>
                <a:lnTo>
                  <a:pt x="2261" y="13071"/>
                </a:lnTo>
                <a:lnTo>
                  <a:pt x="2430" y="12960"/>
                </a:lnTo>
                <a:lnTo>
                  <a:pt x="2587" y="12792"/>
                </a:lnTo>
                <a:lnTo>
                  <a:pt x="2688" y="12606"/>
                </a:lnTo>
                <a:lnTo>
                  <a:pt x="2801" y="12419"/>
                </a:lnTo>
                <a:lnTo>
                  <a:pt x="2925" y="12289"/>
                </a:lnTo>
                <a:lnTo>
                  <a:pt x="3082" y="12177"/>
                </a:lnTo>
                <a:lnTo>
                  <a:pt x="3228" y="12103"/>
                </a:lnTo>
                <a:lnTo>
                  <a:pt x="3408" y="12103"/>
                </a:lnTo>
                <a:lnTo>
                  <a:pt x="3577" y="12103"/>
                </a:lnTo>
                <a:lnTo>
                  <a:pt x="3723" y="12177"/>
                </a:lnTo>
                <a:lnTo>
                  <a:pt x="3903" y="12252"/>
                </a:lnTo>
                <a:lnTo>
                  <a:pt x="4072" y="12364"/>
                </a:lnTo>
                <a:lnTo>
                  <a:pt x="4230" y="12494"/>
                </a:lnTo>
                <a:lnTo>
                  <a:pt x="4353" y="12643"/>
                </a:lnTo>
                <a:lnTo>
                  <a:pt x="4488" y="12829"/>
                </a:lnTo>
                <a:lnTo>
                  <a:pt x="4567" y="13034"/>
                </a:lnTo>
                <a:lnTo>
                  <a:pt x="4657" y="13257"/>
                </a:lnTo>
                <a:lnTo>
                  <a:pt x="4702" y="13462"/>
                </a:lnTo>
                <a:lnTo>
                  <a:pt x="4725" y="13686"/>
                </a:lnTo>
                <a:lnTo>
                  <a:pt x="4702" y="14282"/>
                </a:lnTo>
                <a:lnTo>
                  <a:pt x="4657" y="15045"/>
                </a:lnTo>
                <a:lnTo>
                  <a:pt x="4612" y="15976"/>
                </a:lnTo>
                <a:lnTo>
                  <a:pt x="4590" y="16926"/>
                </a:lnTo>
                <a:lnTo>
                  <a:pt x="4567" y="17968"/>
                </a:lnTo>
                <a:lnTo>
                  <a:pt x="4567" y="19011"/>
                </a:lnTo>
                <a:lnTo>
                  <a:pt x="4590" y="19514"/>
                </a:lnTo>
                <a:lnTo>
                  <a:pt x="4612" y="19980"/>
                </a:lnTo>
                <a:lnTo>
                  <a:pt x="4657" y="20426"/>
                </a:lnTo>
                <a:lnTo>
                  <a:pt x="4725" y="20836"/>
                </a:lnTo>
                <a:lnTo>
                  <a:pt x="4848" y="20929"/>
                </a:lnTo>
                <a:lnTo>
                  <a:pt x="5040" y="21004"/>
                </a:lnTo>
                <a:lnTo>
                  <a:pt x="5265" y="21078"/>
                </a:lnTo>
                <a:lnTo>
                  <a:pt x="5478" y="21115"/>
                </a:lnTo>
                <a:lnTo>
                  <a:pt x="6041" y="21115"/>
                </a:lnTo>
                <a:lnTo>
                  <a:pt x="6637" y="21078"/>
                </a:lnTo>
                <a:lnTo>
                  <a:pt x="7312" y="21004"/>
                </a:lnTo>
                <a:lnTo>
                  <a:pt x="7998" y="20929"/>
                </a:lnTo>
                <a:lnTo>
                  <a:pt x="8696" y="20855"/>
                </a:lnTo>
                <a:lnTo>
                  <a:pt x="9360" y="20836"/>
                </a:lnTo>
                <a:close/>
              </a:path>
            </a:pathLst>
          </a:custGeom>
          <a:solidFill>
            <a:srgbClr val="FFCC99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12" name="Puzzle1"/>
          <p:cNvSpPr>
            <a:spLocks noEditPoints="1" noChangeArrowheads="1"/>
          </p:cNvSpPr>
          <p:nvPr/>
        </p:nvSpPr>
        <p:spPr bwMode="auto">
          <a:xfrm>
            <a:off x="7094876" y="4149391"/>
            <a:ext cx="1635699" cy="848218"/>
          </a:xfrm>
          <a:custGeom>
            <a:avLst/>
            <a:gdLst>
              <a:gd name="T0" fmla="*/ 16740 w 21600"/>
              <a:gd name="T1" fmla="*/ 21078 h 21600"/>
              <a:gd name="T2" fmla="*/ 16976 w 21600"/>
              <a:gd name="T3" fmla="*/ 521 h 21600"/>
              <a:gd name="T4" fmla="*/ 4725 w 21600"/>
              <a:gd name="T5" fmla="*/ 856 h 21600"/>
              <a:gd name="T6" fmla="*/ 5040 w 21600"/>
              <a:gd name="T7" fmla="*/ 21004 h 21600"/>
              <a:gd name="T8" fmla="*/ 10811 w 21600"/>
              <a:gd name="T9" fmla="*/ 12885 h 21600"/>
              <a:gd name="T10" fmla="*/ 10845 w 21600"/>
              <a:gd name="T11" fmla="*/ 8714 h 21600"/>
              <a:gd name="T12" fmla="*/ 21600 w 21600"/>
              <a:gd name="T13" fmla="*/ 10000 h 21600"/>
              <a:gd name="T14" fmla="*/ 56 w 21600"/>
              <a:gd name="T15" fmla="*/ 10000 h 21600"/>
              <a:gd name="T16" fmla="*/ 6086 w 21600"/>
              <a:gd name="T17" fmla="*/ 2569 h 21600"/>
              <a:gd name="T18" fmla="*/ 16132 w 21600"/>
              <a:gd name="T19" fmla="*/ 19552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9360" y="20836"/>
                </a:moveTo>
                <a:lnTo>
                  <a:pt x="9528" y="20836"/>
                </a:lnTo>
                <a:lnTo>
                  <a:pt x="9686" y="20762"/>
                </a:lnTo>
                <a:lnTo>
                  <a:pt x="9810" y="20687"/>
                </a:lnTo>
                <a:lnTo>
                  <a:pt x="9922" y="20575"/>
                </a:lnTo>
                <a:lnTo>
                  <a:pt x="10012" y="20426"/>
                </a:lnTo>
                <a:lnTo>
                  <a:pt x="10068" y="20296"/>
                </a:lnTo>
                <a:lnTo>
                  <a:pt x="10113" y="20110"/>
                </a:lnTo>
                <a:lnTo>
                  <a:pt x="10136" y="19905"/>
                </a:lnTo>
                <a:lnTo>
                  <a:pt x="10136" y="19682"/>
                </a:lnTo>
                <a:lnTo>
                  <a:pt x="10113" y="19440"/>
                </a:lnTo>
                <a:lnTo>
                  <a:pt x="10068" y="19142"/>
                </a:lnTo>
                <a:lnTo>
                  <a:pt x="10012" y="18900"/>
                </a:lnTo>
                <a:lnTo>
                  <a:pt x="9900" y="18620"/>
                </a:lnTo>
                <a:lnTo>
                  <a:pt x="9787" y="18285"/>
                </a:lnTo>
                <a:lnTo>
                  <a:pt x="9641" y="17968"/>
                </a:lnTo>
                <a:lnTo>
                  <a:pt x="9472" y="17652"/>
                </a:lnTo>
                <a:lnTo>
                  <a:pt x="9382" y="17466"/>
                </a:lnTo>
                <a:lnTo>
                  <a:pt x="9315" y="17298"/>
                </a:lnTo>
                <a:lnTo>
                  <a:pt x="9258" y="17112"/>
                </a:lnTo>
                <a:lnTo>
                  <a:pt x="9191" y="16926"/>
                </a:lnTo>
                <a:lnTo>
                  <a:pt x="9123" y="16535"/>
                </a:lnTo>
                <a:lnTo>
                  <a:pt x="9101" y="16144"/>
                </a:lnTo>
                <a:lnTo>
                  <a:pt x="9101" y="15753"/>
                </a:lnTo>
                <a:lnTo>
                  <a:pt x="9168" y="15362"/>
                </a:lnTo>
                <a:lnTo>
                  <a:pt x="9236" y="14971"/>
                </a:lnTo>
                <a:lnTo>
                  <a:pt x="9360" y="14580"/>
                </a:lnTo>
                <a:lnTo>
                  <a:pt x="9495" y="14244"/>
                </a:lnTo>
                <a:lnTo>
                  <a:pt x="9663" y="13891"/>
                </a:lnTo>
                <a:lnTo>
                  <a:pt x="9855" y="13611"/>
                </a:lnTo>
                <a:lnTo>
                  <a:pt x="10068" y="13351"/>
                </a:lnTo>
                <a:lnTo>
                  <a:pt x="10293" y="13146"/>
                </a:lnTo>
                <a:lnTo>
                  <a:pt x="10552" y="12997"/>
                </a:lnTo>
                <a:lnTo>
                  <a:pt x="10811" y="12885"/>
                </a:lnTo>
                <a:lnTo>
                  <a:pt x="11069" y="12866"/>
                </a:lnTo>
                <a:lnTo>
                  <a:pt x="11351" y="12885"/>
                </a:lnTo>
                <a:lnTo>
                  <a:pt x="11610" y="12997"/>
                </a:lnTo>
                <a:lnTo>
                  <a:pt x="11846" y="13183"/>
                </a:lnTo>
                <a:lnTo>
                  <a:pt x="12060" y="13388"/>
                </a:lnTo>
                <a:lnTo>
                  <a:pt x="12251" y="13648"/>
                </a:lnTo>
                <a:lnTo>
                  <a:pt x="12419" y="13928"/>
                </a:lnTo>
                <a:lnTo>
                  <a:pt x="12555" y="14244"/>
                </a:lnTo>
                <a:lnTo>
                  <a:pt x="12690" y="14617"/>
                </a:lnTo>
                <a:lnTo>
                  <a:pt x="12768" y="15008"/>
                </a:lnTo>
                <a:lnTo>
                  <a:pt x="12836" y="15399"/>
                </a:lnTo>
                <a:lnTo>
                  <a:pt x="12858" y="15753"/>
                </a:lnTo>
                <a:lnTo>
                  <a:pt x="12858" y="16144"/>
                </a:lnTo>
                <a:lnTo>
                  <a:pt x="12813" y="16535"/>
                </a:lnTo>
                <a:lnTo>
                  <a:pt x="12746" y="16888"/>
                </a:lnTo>
                <a:lnTo>
                  <a:pt x="12667" y="17224"/>
                </a:lnTo>
                <a:lnTo>
                  <a:pt x="12510" y="17503"/>
                </a:lnTo>
                <a:lnTo>
                  <a:pt x="12228" y="18043"/>
                </a:lnTo>
                <a:lnTo>
                  <a:pt x="11970" y="18546"/>
                </a:lnTo>
                <a:lnTo>
                  <a:pt x="11868" y="18751"/>
                </a:lnTo>
                <a:lnTo>
                  <a:pt x="11778" y="18974"/>
                </a:lnTo>
                <a:lnTo>
                  <a:pt x="11711" y="19179"/>
                </a:lnTo>
                <a:lnTo>
                  <a:pt x="11666" y="19365"/>
                </a:lnTo>
                <a:lnTo>
                  <a:pt x="11632" y="19570"/>
                </a:lnTo>
                <a:lnTo>
                  <a:pt x="11632" y="19756"/>
                </a:lnTo>
                <a:lnTo>
                  <a:pt x="11632" y="19942"/>
                </a:lnTo>
                <a:lnTo>
                  <a:pt x="11643" y="20110"/>
                </a:lnTo>
                <a:lnTo>
                  <a:pt x="11711" y="20296"/>
                </a:lnTo>
                <a:lnTo>
                  <a:pt x="11801" y="20464"/>
                </a:lnTo>
                <a:lnTo>
                  <a:pt x="11891" y="20650"/>
                </a:lnTo>
                <a:lnTo>
                  <a:pt x="12037" y="20836"/>
                </a:lnTo>
                <a:lnTo>
                  <a:pt x="12206" y="21004"/>
                </a:lnTo>
                <a:lnTo>
                  <a:pt x="12419" y="21190"/>
                </a:lnTo>
                <a:lnTo>
                  <a:pt x="12667" y="21320"/>
                </a:lnTo>
                <a:lnTo>
                  <a:pt x="12960" y="21432"/>
                </a:lnTo>
                <a:lnTo>
                  <a:pt x="13286" y="21544"/>
                </a:lnTo>
                <a:lnTo>
                  <a:pt x="13612" y="21655"/>
                </a:lnTo>
                <a:lnTo>
                  <a:pt x="13983" y="21693"/>
                </a:lnTo>
                <a:lnTo>
                  <a:pt x="14343" y="21730"/>
                </a:lnTo>
                <a:lnTo>
                  <a:pt x="14715" y="21730"/>
                </a:lnTo>
                <a:lnTo>
                  <a:pt x="15075" y="21730"/>
                </a:lnTo>
                <a:lnTo>
                  <a:pt x="15446" y="21655"/>
                </a:lnTo>
                <a:lnTo>
                  <a:pt x="15794" y="21581"/>
                </a:lnTo>
                <a:lnTo>
                  <a:pt x="16132" y="21432"/>
                </a:lnTo>
                <a:lnTo>
                  <a:pt x="16458" y="21302"/>
                </a:lnTo>
                <a:lnTo>
                  <a:pt x="16740" y="21078"/>
                </a:lnTo>
                <a:lnTo>
                  <a:pt x="16976" y="20836"/>
                </a:lnTo>
                <a:lnTo>
                  <a:pt x="17043" y="20650"/>
                </a:lnTo>
                <a:lnTo>
                  <a:pt x="17088" y="20426"/>
                </a:lnTo>
                <a:lnTo>
                  <a:pt x="17133" y="20222"/>
                </a:lnTo>
                <a:lnTo>
                  <a:pt x="17156" y="19980"/>
                </a:lnTo>
                <a:lnTo>
                  <a:pt x="17167" y="19477"/>
                </a:lnTo>
                <a:lnTo>
                  <a:pt x="17167" y="18974"/>
                </a:lnTo>
                <a:lnTo>
                  <a:pt x="17156" y="18397"/>
                </a:lnTo>
                <a:lnTo>
                  <a:pt x="17111" y="17820"/>
                </a:lnTo>
                <a:lnTo>
                  <a:pt x="17066" y="17261"/>
                </a:lnTo>
                <a:lnTo>
                  <a:pt x="16998" y="16646"/>
                </a:lnTo>
                <a:lnTo>
                  <a:pt x="16852" y="15511"/>
                </a:lnTo>
                <a:lnTo>
                  <a:pt x="16740" y="14393"/>
                </a:lnTo>
                <a:lnTo>
                  <a:pt x="16717" y="13928"/>
                </a:lnTo>
                <a:lnTo>
                  <a:pt x="16695" y="13462"/>
                </a:lnTo>
                <a:lnTo>
                  <a:pt x="16717" y="13071"/>
                </a:lnTo>
                <a:lnTo>
                  <a:pt x="16785" y="12755"/>
                </a:lnTo>
                <a:lnTo>
                  <a:pt x="16852" y="12419"/>
                </a:lnTo>
                <a:lnTo>
                  <a:pt x="16953" y="12140"/>
                </a:lnTo>
                <a:lnTo>
                  <a:pt x="17088" y="11898"/>
                </a:lnTo>
                <a:lnTo>
                  <a:pt x="17212" y="11675"/>
                </a:lnTo>
                <a:lnTo>
                  <a:pt x="17370" y="11470"/>
                </a:lnTo>
                <a:lnTo>
                  <a:pt x="17516" y="11284"/>
                </a:lnTo>
                <a:lnTo>
                  <a:pt x="17696" y="11135"/>
                </a:lnTo>
                <a:lnTo>
                  <a:pt x="17865" y="11042"/>
                </a:lnTo>
                <a:lnTo>
                  <a:pt x="18033" y="10930"/>
                </a:lnTo>
                <a:lnTo>
                  <a:pt x="18213" y="10893"/>
                </a:lnTo>
                <a:lnTo>
                  <a:pt x="18382" y="10893"/>
                </a:lnTo>
                <a:lnTo>
                  <a:pt x="18551" y="10967"/>
                </a:lnTo>
                <a:lnTo>
                  <a:pt x="18708" y="11042"/>
                </a:lnTo>
                <a:lnTo>
                  <a:pt x="18855" y="11172"/>
                </a:lnTo>
                <a:lnTo>
                  <a:pt x="19012" y="11358"/>
                </a:lnTo>
                <a:lnTo>
                  <a:pt x="19136" y="11600"/>
                </a:lnTo>
                <a:lnTo>
                  <a:pt x="19271" y="11861"/>
                </a:lnTo>
                <a:lnTo>
                  <a:pt x="19440" y="12028"/>
                </a:lnTo>
                <a:lnTo>
                  <a:pt x="19608" y="12177"/>
                </a:lnTo>
                <a:lnTo>
                  <a:pt x="19822" y="12289"/>
                </a:lnTo>
                <a:lnTo>
                  <a:pt x="20025" y="12289"/>
                </a:lnTo>
                <a:lnTo>
                  <a:pt x="20238" y="12289"/>
                </a:lnTo>
                <a:lnTo>
                  <a:pt x="20452" y="12215"/>
                </a:lnTo>
                <a:lnTo>
                  <a:pt x="20643" y="12103"/>
                </a:lnTo>
                <a:lnTo>
                  <a:pt x="20846" y="11973"/>
                </a:lnTo>
                <a:lnTo>
                  <a:pt x="21037" y="11786"/>
                </a:lnTo>
                <a:lnTo>
                  <a:pt x="21206" y="11563"/>
                </a:lnTo>
                <a:lnTo>
                  <a:pt x="21363" y="11321"/>
                </a:lnTo>
                <a:lnTo>
                  <a:pt x="21465" y="11079"/>
                </a:lnTo>
                <a:lnTo>
                  <a:pt x="21577" y="10744"/>
                </a:lnTo>
                <a:lnTo>
                  <a:pt x="21622" y="10427"/>
                </a:lnTo>
                <a:lnTo>
                  <a:pt x="21645" y="10111"/>
                </a:lnTo>
                <a:lnTo>
                  <a:pt x="21622" y="9608"/>
                </a:lnTo>
                <a:lnTo>
                  <a:pt x="21577" y="9142"/>
                </a:lnTo>
                <a:lnTo>
                  <a:pt x="21465" y="8751"/>
                </a:lnTo>
                <a:lnTo>
                  <a:pt x="21363" y="8397"/>
                </a:lnTo>
                <a:lnTo>
                  <a:pt x="21206" y="8062"/>
                </a:lnTo>
                <a:lnTo>
                  <a:pt x="21037" y="7820"/>
                </a:lnTo>
                <a:lnTo>
                  <a:pt x="20846" y="7597"/>
                </a:lnTo>
                <a:lnTo>
                  <a:pt x="20643" y="7429"/>
                </a:lnTo>
                <a:lnTo>
                  <a:pt x="20452" y="7317"/>
                </a:lnTo>
                <a:lnTo>
                  <a:pt x="20238" y="7206"/>
                </a:lnTo>
                <a:lnTo>
                  <a:pt x="20025" y="7168"/>
                </a:lnTo>
                <a:lnTo>
                  <a:pt x="19822" y="7206"/>
                </a:lnTo>
                <a:lnTo>
                  <a:pt x="19608" y="7243"/>
                </a:lnTo>
                <a:lnTo>
                  <a:pt x="19440" y="7355"/>
                </a:lnTo>
                <a:lnTo>
                  <a:pt x="19271" y="7504"/>
                </a:lnTo>
                <a:lnTo>
                  <a:pt x="19136" y="7708"/>
                </a:lnTo>
                <a:lnTo>
                  <a:pt x="19012" y="7895"/>
                </a:lnTo>
                <a:lnTo>
                  <a:pt x="18832" y="8025"/>
                </a:lnTo>
                <a:lnTo>
                  <a:pt x="18663" y="8174"/>
                </a:lnTo>
                <a:lnTo>
                  <a:pt x="18472" y="8248"/>
                </a:lnTo>
                <a:lnTo>
                  <a:pt x="18270" y="8286"/>
                </a:lnTo>
                <a:lnTo>
                  <a:pt x="18078" y="8323"/>
                </a:lnTo>
                <a:lnTo>
                  <a:pt x="17887" y="8323"/>
                </a:lnTo>
                <a:lnTo>
                  <a:pt x="17696" y="8248"/>
                </a:lnTo>
                <a:lnTo>
                  <a:pt x="17493" y="8174"/>
                </a:lnTo>
                <a:lnTo>
                  <a:pt x="17302" y="8062"/>
                </a:lnTo>
                <a:lnTo>
                  <a:pt x="17133" y="7969"/>
                </a:lnTo>
                <a:lnTo>
                  <a:pt x="16976" y="7783"/>
                </a:lnTo>
                <a:lnTo>
                  <a:pt x="16852" y="7597"/>
                </a:lnTo>
                <a:lnTo>
                  <a:pt x="16740" y="7429"/>
                </a:lnTo>
                <a:lnTo>
                  <a:pt x="16672" y="7168"/>
                </a:lnTo>
                <a:lnTo>
                  <a:pt x="16638" y="6926"/>
                </a:lnTo>
                <a:lnTo>
                  <a:pt x="16616" y="6498"/>
                </a:lnTo>
                <a:lnTo>
                  <a:pt x="16616" y="5772"/>
                </a:lnTo>
                <a:lnTo>
                  <a:pt x="16650" y="4915"/>
                </a:lnTo>
                <a:lnTo>
                  <a:pt x="16695" y="3928"/>
                </a:lnTo>
                <a:lnTo>
                  <a:pt x="16762" y="2960"/>
                </a:lnTo>
                <a:lnTo>
                  <a:pt x="16830" y="1992"/>
                </a:lnTo>
                <a:lnTo>
                  <a:pt x="16908" y="1173"/>
                </a:lnTo>
                <a:lnTo>
                  <a:pt x="16976" y="521"/>
                </a:lnTo>
                <a:lnTo>
                  <a:pt x="16953" y="521"/>
                </a:lnTo>
                <a:lnTo>
                  <a:pt x="16931" y="521"/>
                </a:lnTo>
                <a:lnTo>
                  <a:pt x="16267" y="484"/>
                </a:lnTo>
                <a:lnTo>
                  <a:pt x="15637" y="428"/>
                </a:lnTo>
                <a:lnTo>
                  <a:pt x="15063" y="353"/>
                </a:lnTo>
                <a:lnTo>
                  <a:pt x="14523" y="279"/>
                </a:lnTo>
                <a:lnTo>
                  <a:pt x="14040" y="167"/>
                </a:lnTo>
                <a:lnTo>
                  <a:pt x="13635" y="93"/>
                </a:lnTo>
                <a:lnTo>
                  <a:pt x="13331" y="18"/>
                </a:lnTo>
                <a:lnTo>
                  <a:pt x="13117" y="18"/>
                </a:lnTo>
                <a:lnTo>
                  <a:pt x="12982" y="18"/>
                </a:lnTo>
                <a:lnTo>
                  <a:pt x="12858" y="130"/>
                </a:lnTo>
                <a:lnTo>
                  <a:pt x="12723" y="279"/>
                </a:lnTo>
                <a:lnTo>
                  <a:pt x="12622" y="446"/>
                </a:lnTo>
                <a:lnTo>
                  <a:pt x="12510" y="670"/>
                </a:lnTo>
                <a:lnTo>
                  <a:pt x="12419" y="912"/>
                </a:lnTo>
                <a:lnTo>
                  <a:pt x="12363" y="1210"/>
                </a:lnTo>
                <a:lnTo>
                  <a:pt x="12318" y="1526"/>
                </a:lnTo>
                <a:lnTo>
                  <a:pt x="12273" y="1843"/>
                </a:lnTo>
                <a:lnTo>
                  <a:pt x="12251" y="2215"/>
                </a:lnTo>
                <a:lnTo>
                  <a:pt x="12273" y="2532"/>
                </a:lnTo>
                <a:lnTo>
                  <a:pt x="12318" y="2886"/>
                </a:lnTo>
                <a:lnTo>
                  <a:pt x="12386" y="3240"/>
                </a:lnTo>
                <a:lnTo>
                  <a:pt x="12464" y="3556"/>
                </a:lnTo>
                <a:lnTo>
                  <a:pt x="12577" y="3891"/>
                </a:lnTo>
                <a:lnTo>
                  <a:pt x="12746" y="4171"/>
                </a:lnTo>
                <a:lnTo>
                  <a:pt x="12926" y="4487"/>
                </a:lnTo>
                <a:lnTo>
                  <a:pt x="13050" y="4860"/>
                </a:lnTo>
                <a:lnTo>
                  <a:pt x="13162" y="5251"/>
                </a:lnTo>
                <a:lnTo>
                  <a:pt x="13218" y="5604"/>
                </a:lnTo>
                <a:lnTo>
                  <a:pt x="13263" y="5995"/>
                </a:lnTo>
                <a:lnTo>
                  <a:pt x="13241" y="6386"/>
                </a:lnTo>
                <a:lnTo>
                  <a:pt x="13218" y="6740"/>
                </a:lnTo>
                <a:lnTo>
                  <a:pt x="13139" y="7094"/>
                </a:lnTo>
                <a:lnTo>
                  <a:pt x="13050" y="7429"/>
                </a:lnTo>
                <a:lnTo>
                  <a:pt x="12903" y="7746"/>
                </a:lnTo>
                <a:lnTo>
                  <a:pt x="12723" y="8025"/>
                </a:lnTo>
                <a:lnTo>
                  <a:pt x="12532" y="8286"/>
                </a:lnTo>
                <a:lnTo>
                  <a:pt x="12318" y="8491"/>
                </a:lnTo>
                <a:lnTo>
                  <a:pt x="12060" y="8677"/>
                </a:lnTo>
                <a:lnTo>
                  <a:pt x="11756" y="8788"/>
                </a:lnTo>
                <a:lnTo>
                  <a:pt x="11452" y="8826"/>
                </a:lnTo>
                <a:lnTo>
                  <a:pt x="11283" y="8826"/>
                </a:lnTo>
                <a:lnTo>
                  <a:pt x="11126" y="8826"/>
                </a:lnTo>
                <a:lnTo>
                  <a:pt x="11002" y="8788"/>
                </a:lnTo>
                <a:lnTo>
                  <a:pt x="10845" y="8714"/>
                </a:lnTo>
                <a:lnTo>
                  <a:pt x="10721" y="8640"/>
                </a:lnTo>
                <a:lnTo>
                  <a:pt x="10608" y="8565"/>
                </a:lnTo>
                <a:lnTo>
                  <a:pt x="10485" y="8453"/>
                </a:lnTo>
                <a:lnTo>
                  <a:pt x="10372" y="8323"/>
                </a:lnTo>
                <a:lnTo>
                  <a:pt x="10181" y="8062"/>
                </a:lnTo>
                <a:lnTo>
                  <a:pt x="10035" y="7746"/>
                </a:lnTo>
                <a:lnTo>
                  <a:pt x="9900" y="7392"/>
                </a:lnTo>
                <a:lnTo>
                  <a:pt x="9787" y="7001"/>
                </a:lnTo>
                <a:lnTo>
                  <a:pt x="9731" y="6610"/>
                </a:lnTo>
                <a:lnTo>
                  <a:pt x="9686" y="6219"/>
                </a:lnTo>
                <a:lnTo>
                  <a:pt x="9663" y="5772"/>
                </a:lnTo>
                <a:lnTo>
                  <a:pt x="9686" y="5381"/>
                </a:lnTo>
                <a:lnTo>
                  <a:pt x="9753" y="4990"/>
                </a:lnTo>
                <a:lnTo>
                  <a:pt x="9832" y="4636"/>
                </a:lnTo>
                <a:lnTo>
                  <a:pt x="9945" y="4320"/>
                </a:lnTo>
                <a:lnTo>
                  <a:pt x="10068" y="4022"/>
                </a:lnTo>
                <a:lnTo>
                  <a:pt x="10203" y="3817"/>
                </a:lnTo>
                <a:lnTo>
                  <a:pt x="10316" y="3593"/>
                </a:lnTo>
                <a:lnTo>
                  <a:pt x="10395" y="3351"/>
                </a:lnTo>
                <a:lnTo>
                  <a:pt x="10462" y="3109"/>
                </a:lnTo>
                <a:lnTo>
                  <a:pt x="10507" y="2848"/>
                </a:lnTo>
                <a:lnTo>
                  <a:pt x="10530" y="2606"/>
                </a:lnTo>
                <a:lnTo>
                  <a:pt x="10507" y="2346"/>
                </a:lnTo>
                <a:lnTo>
                  <a:pt x="10462" y="2141"/>
                </a:lnTo>
                <a:lnTo>
                  <a:pt x="10395" y="1880"/>
                </a:lnTo>
                <a:lnTo>
                  <a:pt x="10293" y="1638"/>
                </a:lnTo>
                <a:lnTo>
                  <a:pt x="10158" y="1415"/>
                </a:lnTo>
                <a:lnTo>
                  <a:pt x="9967" y="1210"/>
                </a:lnTo>
                <a:lnTo>
                  <a:pt x="9753" y="986"/>
                </a:lnTo>
                <a:lnTo>
                  <a:pt x="9495" y="819"/>
                </a:lnTo>
                <a:lnTo>
                  <a:pt x="9191" y="670"/>
                </a:lnTo>
                <a:lnTo>
                  <a:pt x="8842" y="521"/>
                </a:lnTo>
                <a:lnTo>
                  <a:pt x="8471" y="446"/>
                </a:lnTo>
                <a:lnTo>
                  <a:pt x="7998" y="428"/>
                </a:lnTo>
                <a:lnTo>
                  <a:pt x="7413" y="428"/>
                </a:lnTo>
                <a:lnTo>
                  <a:pt x="6817" y="446"/>
                </a:lnTo>
                <a:lnTo>
                  <a:pt x="6187" y="521"/>
                </a:lnTo>
                <a:lnTo>
                  <a:pt x="5602" y="633"/>
                </a:lnTo>
                <a:lnTo>
                  <a:pt x="5107" y="744"/>
                </a:lnTo>
                <a:lnTo>
                  <a:pt x="4725" y="856"/>
                </a:lnTo>
                <a:lnTo>
                  <a:pt x="4848" y="1564"/>
                </a:lnTo>
                <a:lnTo>
                  <a:pt x="5028" y="2495"/>
                </a:lnTo>
                <a:lnTo>
                  <a:pt x="5175" y="3556"/>
                </a:lnTo>
                <a:lnTo>
                  <a:pt x="5298" y="4673"/>
                </a:lnTo>
                <a:lnTo>
                  <a:pt x="5343" y="5213"/>
                </a:lnTo>
                <a:lnTo>
                  <a:pt x="5388" y="5753"/>
                </a:lnTo>
                <a:lnTo>
                  <a:pt x="5411" y="6275"/>
                </a:lnTo>
                <a:lnTo>
                  <a:pt x="5411" y="6740"/>
                </a:lnTo>
                <a:lnTo>
                  <a:pt x="5366" y="7168"/>
                </a:lnTo>
                <a:lnTo>
                  <a:pt x="5321" y="7541"/>
                </a:lnTo>
                <a:lnTo>
                  <a:pt x="5287" y="7708"/>
                </a:lnTo>
                <a:lnTo>
                  <a:pt x="5242" y="7857"/>
                </a:lnTo>
                <a:lnTo>
                  <a:pt x="5197" y="7969"/>
                </a:lnTo>
                <a:lnTo>
                  <a:pt x="5130" y="8062"/>
                </a:lnTo>
                <a:lnTo>
                  <a:pt x="5006" y="8248"/>
                </a:lnTo>
                <a:lnTo>
                  <a:pt x="4848" y="8397"/>
                </a:lnTo>
                <a:lnTo>
                  <a:pt x="4725" y="8528"/>
                </a:lnTo>
                <a:lnTo>
                  <a:pt x="4567" y="8640"/>
                </a:lnTo>
                <a:lnTo>
                  <a:pt x="4421" y="8714"/>
                </a:lnTo>
                <a:lnTo>
                  <a:pt x="4263" y="8751"/>
                </a:lnTo>
                <a:lnTo>
                  <a:pt x="4095" y="8788"/>
                </a:lnTo>
                <a:lnTo>
                  <a:pt x="3948" y="8788"/>
                </a:lnTo>
                <a:lnTo>
                  <a:pt x="3791" y="8751"/>
                </a:lnTo>
                <a:lnTo>
                  <a:pt x="3667" y="8714"/>
                </a:lnTo>
                <a:lnTo>
                  <a:pt x="3510" y="8677"/>
                </a:lnTo>
                <a:lnTo>
                  <a:pt x="3386" y="8602"/>
                </a:lnTo>
                <a:lnTo>
                  <a:pt x="3251" y="8491"/>
                </a:lnTo>
                <a:lnTo>
                  <a:pt x="3127" y="8360"/>
                </a:lnTo>
                <a:lnTo>
                  <a:pt x="3015" y="8248"/>
                </a:lnTo>
                <a:lnTo>
                  <a:pt x="2925" y="8062"/>
                </a:lnTo>
                <a:lnTo>
                  <a:pt x="2778" y="7857"/>
                </a:lnTo>
                <a:lnTo>
                  <a:pt x="2610" y="7671"/>
                </a:lnTo>
                <a:lnTo>
                  <a:pt x="2407" y="7541"/>
                </a:lnTo>
                <a:lnTo>
                  <a:pt x="2171" y="7466"/>
                </a:lnTo>
                <a:lnTo>
                  <a:pt x="1957" y="7429"/>
                </a:lnTo>
                <a:lnTo>
                  <a:pt x="1698" y="7429"/>
                </a:lnTo>
                <a:lnTo>
                  <a:pt x="1462" y="7466"/>
                </a:lnTo>
                <a:lnTo>
                  <a:pt x="1226" y="7559"/>
                </a:lnTo>
                <a:lnTo>
                  <a:pt x="989" y="7708"/>
                </a:lnTo>
                <a:lnTo>
                  <a:pt x="776" y="7932"/>
                </a:lnTo>
                <a:lnTo>
                  <a:pt x="551" y="8211"/>
                </a:lnTo>
                <a:lnTo>
                  <a:pt x="382" y="8528"/>
                </a:lnTo>
                <a:lnTo>
                  <a:pt x="315" y="8714"/>
                </a:lnTo>
                <a:lnTo>
                  <a:pt x="236" y="8919"/>
                </a:lnTo>
                <a:lnTo>
                  <a:pt x="191" y="9142"/>
                </a:lnTo>
                <a:lnTo>
                  <a:pt x="123" y="9347"/>
                </a:lnTo>
                <a:lnTo>
                  <a:pt x="78" y="9608"/>
                </a:lnTo>
                <a:lnTo>
                  <a:pt x="56" y="9887"/>
                </a:lnTo>
                <a:lnTo>
                  <a:pt x="33" y="10185"/>
                </a:lnTo>
                <a:lnTo>
                  <a:pt x="33" y="10464"/>
                </a:lnTo>
                <a:lnTo>
                  <a:pt x="33" y="10706"/>
                </a:lnTo>
                <a:lnTo>
                  <a:pt x="56" y="10967"/>
                </a:lnTo>
                <a:lnTo>
                  <a:pt x="78" y="11172"/>
                </a:lnTo>
                <a:lnTo>
                  <a:pt x="123" y="11395"/>
                </a:lnTo>
                <a:lnTo>
                  <a:pt x="168" y="11600"/>
                </a:lnTo>
                <a:lnTo>
                  <a:pt x="236" y="11786"/>
                </a:lnTo>
                <a:lnTo>
                  <a:pt x="292" y="11973"/>
                </a:lnTo>
                <a:lnTo>
                  <a:pt x="382" y="12140"/>
                </a:lnTo>
                <a:lnTo>
                  <a:pt x="540" y="12419"/>
                </a:lnTo>
                <a:lnTo>
                  <a:pt x="731" y="12680"/>
                </a:lnTo>
                <a:lnTo>
                  <a:pt x="944" y="12866"/>
                </a:lnTo>
                <a:lnTo>
                  <a:pt x="1158" y="12997"/>
                </a:lnTo>
                <a:lnTo>
                  <a:pt x="1395" y="13108"/>
                </a:lnTo>
                <a:lnTo>
                  <a:pt x="1608" y="13183"/>
                </a:lnTo>
                <a:lnTo>
                  <a:pt x="1856" y="13183"/>
                </a:lnTo>
                <a:lnTo>
                  <a:pt x="2070" y="13146"/>
                </a:lnTo>
                <a:lnTo>
                  <a:pt x="2261" y="13071"/>
                </a:lnTo>
                <a:lnTo>
                  <a:pt x="2430" y="12960"/>
                </a:lnTo>
                <a:lnTo>
                  <a:pt x="2587" y="12792"/>
                </a:lnTo>
                <a:lnTo>
                  <a:pt x="2688" y="12606"/>
                </a:lnTo>
                <a:lnTo>
                  <a:pt x="2801" y="12419"/>
                </a:lnTo>
                <a:lnTo>
                  <a:pt x="2925" y="12289"/>
                </a:lnTo>
                <a:lnTo>
                  <a:pt x="3082" y="12177"/>
                </a:lnTo>
                <a:lnTo>
                  <a:pt x="3228" y="12103"/>
                </a:lnTo>
                <a:lnTo>
                  <a:pt x="3408" y="12103"/>
                </a:lnTo>
                <a:lnTo>
                  <a:pt x="3577" y="12103"/>
                </a:lnTo>
                <a:lnTo>
                  <a:pt x="3723" y="12177"/>
                </a:lnTo>
                <a:lnTo>
                  <a:pt x="3903" y="12252"/>
                </a:lnTo>
                <a:lnTo>
                  <a:pt x="4072" y="12364"/>
                </a:lnTo>
                <a:lnTo>
                  <a:pt x="4230" y="12494"/>
                </a:lnTo>
                <a:lnTo>
                  <a:pt x="4353" y="12643"/>
                </a:lnTo>
                <a:lnTo>
                  <a:pt x="4488" y="12829"/>
                </a:lnTo>
                <a:lnTo>
                  <a:pt x="4567" y="13034"/>
                </a:lnTo>
                <a:lnTo>
                  <a:pt x="4657" y="13257"/>
                </a:lnTo>
                <a:lnTo>
                  <a:pt x="4702" y="13462"/>
                </a:lnTo>
                <a:lnTo>
                  <a:pt x="4725" y="13686"/>
                </a:lnTo>
                <a:lnTo>
                  <a:pt x="4702" y="14282"/>
                </a:lnTo>
                <a:lnTo>
                  <a:pt x="4657" y="15045"/>
                </a:lnTo>
                <a:lnTo>
                  <a:pt x="4612" y="15976"/>
                </a:lnTo>
                <a:lnTo>
                  <a:pt x="4590" y="16926"/>
                </a:lnTo>
                <a:lnTo>
                  <a:pt x="4567" y="17968"/>
                </a:lnTo>
                <a:lnTo>
                  <a:pt x="4567" y="19011"/>
                </a:lnTo>
                <a:lnTo>
                  <a:pt x="4590" y="19514"/>
                </a:lnTo>
                <a:lnTo>
                  <a:pt x="4612" y="19980"/>
                </a:lnTo>
                <a:lnTo>
                  <a:pt x="4657" y="20426"/>
                </a:lnTo>
                <a:lnTo>
                  <a:pt x="4725" y="20836"/>
                </a:lnTo>
                <a:lnTo>
                  <a:pt x="4848" y="20929"/>
                </a:lnTo>
                <a:lnTo>
                  <a:pt x="5040" y="21004"/>
                </a:lnTo>
                <a:lnTo>
                  <a:pt x="5265" y="21078"/>
                </a:lnTo>
                <a:lnTo>
                  <a:pt x="5478" y="21115"/>
                </a:lnTo>
                <a:lnTo>
                  <a:pt x="6041" y="21115"/>
                </a:lnTo>
                <a:lnTo>
                  <a:pt x="6637" y="21078"/>
                </a:lnTo>
                <a:lnTo>
                  <a:pt x="7312" y="21004"/>
                </a:lnTo>
                <a:lnTo>
                  <a:pt x="7998" y="20929"/>
                </a:lnTo>
                <a:lnTo>
                  <a:pt x="8696" y="20855"/>
                </a:lnTo>
                <a:lnTo>
                  <a:pt x="9360" y="20836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13" name="Puzzle3"/>
          <p:cNvSpPr>
            <a:spLocks noEditPoints="1" noChangeArrowheads="1"/>
          </p:cNvSpPr>
          <p:nvPr/>
        </p:nvSpPr>
        <p:spPr bwMode="auto">
          <a:xfrm>
            <a:off x="6495151" y="592668"/>
            <a:ext cx="1012316" cy="1221887"/>
          </a:xfrm>
          <a:custGeom>
            <a:avLst/>
            <a:gdLst>
              <a:gd name="T0" fmla="*/ 10391 w 21600"/>
              <a:gd name="T1" fmla="*/ 15806 h 21600"/>
              <a:gd name="T2" fmla="*/ 20551 w 21600"/>
              <a:gd name="T3" fmla="*/ 21088 h 21600"/>
              <a:gd name="T4" fmla="*/ 13180 w 21600"/>
              <a:gd name="T5" fmla="*/ 13801 h 21600"/>
              <a:gd name="T6" fmla="*/ 20551 w 21600"/>
              <a:gd name="T7" fmla="*/ 7025 h 21600"/>
              <a:gd name="T8" fmla="*/ 10500 w 21600"/>
              <a:gd name="T9" fmla="*/ 52 h 21600"/>
              <a:gd name="T10" fmla="*/ 692 w 21600"/>
              <a:gd name="T11" fmla="*/ 6802 h 21600"/>
              <a:gd name="T12" fmla="*/ 8064 w 21600"/>
              <a:gd name="T13" fmla="*/ 13526 h 21600"/>
              <a:gd name="T14" fmla="*/ 692 w 21600"/>
              <a:gd name="T15" fmla="*/ 21088 h 21600"/>
              <a:gd name="T16" fmla="*/ 2273 w 21600"/>
              <a:gd name="T17" fmla="*/ 7719 h 21600"/>
              <a:gd name="T18" fmla="*/ 19149 w 21600"/>
              <a:gd name="T19" fmla="*/ 20237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6625" y="20892"/>
                </a:moveTo>
                <a:lnTo>
                  <a:pt x="7105" y="21023"/>
                </a:lnTo>
                <a:lnTo>
                  <a:pt x="7513" y="21088"/>
                </a:lnTo>
                <a:lnTo>
                  <a:pt x="7922" y="21115"/>
                </a:lnTo>
                <a:lnTo>
                  <a:pt x="8242" y="21115"/>
                </a:lnTo>
                <a:lnTo>
                  <a:pt x="8544" y="21062"/>
                </a:lnTo>
                <a:lnTo>
                  <a:pt x="8810" y="20997"/>
                </a:lnTo>
                <a:lnTo>
                  <a:pt x="9023" y="20892"/>
                </a:lnTo>
                <a:lnTo>
                  <a:pt x="9148" y="20761"/>
                </a:lnTo>
                <a:lnTo>
                  <a:pt x="9290" y="20616"/>
                </a:lnTo>
                <a:lnTo>
                  <a:pt x="9361" y="20459"/>
                </a:lnTo>
                <a:lnTo>
                  <a:pt x="9396" y="20289"/>
                </a:lnTo>
                <a:lnTo>
                  <a:pt x="9396" y="20092"/>
                </a:lnTo>
                <a:lnTo>
                  <a:pt x="9325" y="19909"/>
                </a:lnTo>
                <a:lnTo>
                  <a:pt x="9219" y="19738"/>
                </a:lnTo>
                <a:lnTo>
                  <a:pt x="9094" y="19555"/>
                </a:lnTo>
                <a:lnTo>
                  <a:pt x="8917" y="19384"/>
                </a:lnTo>
                <a:lnTo>
                  <a:pt x="8650" y="19162"/>
                </a:lnTo>
                <a:lnTo>
                  <a:pt x="8437" y="18900"/>
                </a:lnTo>
                <a:lnTo>
                  <a:pt x="8277" y="18624"/>
                </a:lnTo>
                <a:lnTo>
                  <a:pt x="8135" y="18349"/>
                </a:lnTo>
                <a:lnTo>
                  <a:pt x="8028" y="18048"/>
                </a:lnTo>
                <a:lnTo>
                  <a:pt x="7993" y="17746"/>
                </a:lnTo>
                <a:lnTo>
                  <a:pt x="7993" y="17471"/>
                </a:lnTo>
                <a:lnTo>
                  <a:pt x="8028" y="17169"/>
                </a:lnTo>
                <a:lnTo>
                  <a:pt x="8135" y="16920"/>
                </a:lnTo>
                <a:lnTo>
                  <a:pt x="8277" y="16671"/>
                </a:lnTo>
                <a:lnTo>
                  <a:pt x="8366" y="16540"/>
                </a:lnTo>
                <a:lnTo>
                  <a:pt x="8473" y="16409"/>
                </a:lnTo>
                <a:lnTo>
                  <a:pt x="8615" y="16317"/>
                </a:lnTo>
                <a:lnTo>
                  <a:pt x="8739" y="16213"/>
                </a:lnTo>
                <a:lnTo>
                  <a:pt x="8881" y="16134"/>
                </a:lnTo>
                <a:lnTo>
                  <a:pt x="9059" y="16055"/>
                </a:lnTo>
                <a:lnTo>
                  <a:pt x="9254" y="15990"/>
                </a:lnTo>
                <a:lnTo>
                  <a:pt x="9432" y="15911"/>
                </a:lnTo>
                <a:lnTo>
                  <a:pt x="9663" y="15885"/>
                </a:lnTo>
                <a:lnTo>
                  <a:pt x="9876" y="15833"/>
                </a:lnTo>
                <a:lnTo>
                  <a:pt x="10142" y="15806"/>
                </a:lnTo>
                <a:lnTo>
                  <a:pt x="10391" y="15806"/>
                </a:lnTo>
                <a:lnTo>
                  <a:pt x="10728" y="15806"/>
                </a:lnTo>
                <a:lnTo>
                  <a:pt x="10995" y="15806"/>
                </a:lnTo>
                <a:lnTo>
                  <a:pt x="11279" y="15833"/>
                </a:lnTo>
                <a:lnTo>
                  <a:pt x="11546" y="15885"/>
                </a:lnTo>
                <a:lnTo>
                  <a:pt x="11776" y="15937"/>
                </a:lnTo>
                <a:lnTo>
                  <a:pt x="12025" y="15990"/>
                </a:lnTo>
                <a:lnTo>
                  <a:pt x="12221" y="16055"/>
                </a:lnTo>
                <a:lnTo>
                  <a:pt x="12434" y="16134"/>
                </a:lnTo>
                <a:lnTo>
                  <a:pt x="12611" y="16213"/>
                </a:lnTo>
                <a:lnTo>
                  <a:pt x="12771" y="16317"/>
                </a:lnTo>
                <a:lnTo>
                  <a:pt x="12913" y="16409"/>
                </a:lnTo>
                <a:lnTo>
                  <a:pt x="13038" y="16514"/>
                </a:lnTo>
                <a:lnTo>
                  <a:pt x="13251" y="16737"/>
                </a:lnTo>
                <a:lnTo>
                  <a:pt x="13428" y="16986"/>
                </a:lnTo>
                <a:lnTo>
                  <a:pt x="13517" y="17248"/>
                </a:lnTo>
                <a:lnTo>
                  <a:pt x="13588" y="17523"/>
                </a:lnTo>
                <a:lnTo>
                  <a:pt x="13588" y="17799"/>
                </a:lnTo>
                <a:lnTo>
                  <a:pt x="13517" y="18074"/>
                </a:lnTo>
                <a:lnTo>
                  <a:pt x="13428" y="18323"/>
                </a:lnTo>
                <a:lnTo>
                  <a:pt x="13286" y="18572"/>
                </a:lnTo>
                <a:lnTo>
                  <a:pt x="13109" y="18808"/>
                </a:lnTo>
                <a:lnTo>
                  <a:pt x="12878" y="19031"/>
                </a:lnTo>
                <a:lnTo>
                  <a:pt x="12434" y="19411"/>
                </a:lnTo>
                <a:lnTo>
                  <a:pt x="12132" y="19738"/>
                </a:lnTo>
                <a:lnTo>
                  <a:pt x="12025" y="19856"/>
                </a:lnTo>
                <a:lnTo>
                  <a:pt x="11919" y="20014"/>
                </a:lnTo>
                <a:lnTo>
                  <a:pt x="11883" y="20132"/>
                </a:lnTo>
                <a:lnTo>
                  <a:pt x="11883" y="20263"/>
                </a:lnTo>
                <a:lnTo>
                  <a:pt x="11883" y="20394"/>
                </a:lnTo>
                <a:lnTo>
                  <a:pt x="11954" y="20485"/>
                </a:lnTo>
                <a:lnTo>
                  <a:pt x="12061" y="20590"/>
                </a:lnTo>
                <a:lnTo>
                  <a:pt x="12185" y="20695"/>
                </a:lnTo>
                <a:lnTo>
                  <a:pt x="12327" y="20787"/>
                </a:lnTo>
                <a:lnTo>
                  <a:pt x="12540" y="20892"/>
                </a:lnTo>
                <a:lnTo>
                  <a:pt x="12771" y="20997"/>
                </a:lnTo>
                <a:lnTo>
                  <a:pt x="13073" y="21088"/>
                </a:lnTo>
                <a:lnTo>
                  <a:pt x="13428" y="21193"/>
                </a:lnTo>
                <a:lnTo>
                  <a:pt x="13873" y="21298"/>
                </a:lnTo>
                <a:lnTo>
                  <a:pt x="14317" y="21390"/>
                </a:lnTo>
                <a:lnTo>
                  <a:pt x="14778" y="21468"/>
                </a:lnTo>
                <a:lnTo>
                  <a:pt x="15294" y="21547"/>
                </a:lnTo>
                <a:lnTo>
                  <a:pt x="15809" y="21600"/>
                </a:lnTo>
                <a:lnTo>
                  <a:pt x="16359" y="21652"/>
                </a:lnTo>
                <a:lnTo>
                  <a:pt x="16875" y="21678"/>
                </a:lnTo>
                <a:lnTo>
                  <a:pt x="17407" y="21678"/>
                </a:lnTo>
                <a:lnTo>
                  <a:pt x="17958" y="21678"/>
                </a:lnTo>
                <a:lnTo>
                  <a:pt x="18473" y="21652"/>
                </a:lnTo>
                <a:lnTo>
                  <a:pt x="18953" y="21573"/>
                </a:lnTo>
                <a:lnTo>
                  <a:pt x="19397" y="21495"/>
                </a:lnTo>
                <a:lnTo>
                  <a:pt x="19841" y="21390"/>
                </a:lnTo>
                <a:lnTo>
                  <a:pt x="20214" y="21272"/>
                </a:lnTo>
                <a:lnTo>
                  <a:pt x="20551" y="21088"/>
                </a:lnTo>
                <a:lnTo>
                  <a:pt x="20480" y="20787"/>
                </a:lnTo>
                <a:lnTo>
                  <a:pt x="20409" y="20485"/>
                </a:lnTo>
                <a:lnTo>
                  <a:pt x="20356" y="20158"/>
                </a:lnTo>
                <a:lnTo>
                  <a:pt x="20356" y="19804"/>
                </a:lnTo>
                <a:lnTo>
                  <a:pt x="20321" y="19083"/>
                </a:lnTo>
                <a:lnTo>
                  <a:pt x="20356" y="18349"/>
                </a:lnTo>
                <a:lnTo>
                  <a:pt x="20409" y="17641"/>
                </a:lnTo>
                <a:lnTo>
                  <a:pt x="20480" y="17012"/>
                </a:lnTo>
                <a:lnTo>
                  <a:pt x="20551" y="16488"/>
                </a:lnTo>
                <a:lnTo>
                  <a:pt x="20551" y="16055"/>
                </a:lnTo>
                <a:lnTo>
                  <a:pt x="20551" y="15911"/>
                </a:lnTo>
                <a:lnTo>
                  <a:pt x="20445" y="15754"/>
                </a:lnTo>
                <a:lnTo>
                  <a:pt x="20356" y="15610"/>
                </a:lnTo>
                <a:lnTo>
                  <a:pt x="20178" y="15452"/>
                </a:lnTo>
                <a:lnTo>
                  <a:pt x="20001" y="15334"/>
                </a:lnTo>
                <a:lnTo>
                  <a:pt x="19770" y="15230"/>
                </a:lnTo>
                <a:lnTo>
                  <a:pt x="19521" y="15125"/>
                </a:lnTo>
                <a:lnTo>
                  <a:pt x="19290" y="15059"/>
                </a:lnTo>
                <a:lnTo>
                  <a:pt x="19024" y="15007"/>
                </a:lnTo>
                <a:lnTo>
                  <a:pt x="18740" y="14954"/>
                </a:lnTo>
                <a:lnTo>
                  <a:pt x="18509" y="14954"/>
                </a:lnTo>
                <a:lnTo>
                  <a:pt x="18225" y="14954"/>
                </a:lnTo>
                <a:lnTo>
                  <a:pt x="17994" y="15007"/>
                </a:lnTo>
                <a:lnTo>
                  <a:pt x="17763" y="15085"/>
                </a:lnTo>
                <a:lnTo>
                  <a:pt x="17550" y="15177"/>
                </a:lnTo>
                <a:lnTo>
                  <a:pt x="17372" y="15308"/>
                </a:lnTo>
                <a:lnTo>
                  <a:pt x="17176" y="15426"/>
                </a:lnTo>
                <a:lnTo>
                  <a:pt x="16928" y="15557"/>
                </a:lnTo>
                <a:lnTo>
                  <a:pt x="16661" y="15636"/>
                </a:lnTo>
                <a:lnTo>
                  <a:pt x="16359" y="15688"/>
                </a:lnTo>
                <a:lnTo>
                  <a:pt x="16022" y="15715"/>
                </a:lnTo>
                <a:lnTo>
                  <a:pt x="15667" y="15688"/>
                </a:lnTo>
                <a:lnTo>
                  <a:pt x="15294" y="15662"/>
                </a:lnTo>
                <a:lnTo>
                  <a:pt x="14956" y="15583"/>
                </a:lnTo>
                <a:lnTo>
                  <a:pt x="14619" y="15479"/>
                </a:lnTo>
                <a:lnTo>
                  <a:pt x="14281" y="15334"/>
                </a:lnTo>
                <a:lnTo>
                  <a:pt x="13961" y="15177"/>
                </a:lnTo>
                <a:lnTo>
                  <a:pt x="13695" y="14981"/>
                </a:lnTo>
                <a:lnTo>
                  <a:pt x="13588" y="14850"/>
                </a:lnTo>
                <a:lnTo>
                  <a:pt x="13482" y="14732"/>
                </a:lnTo>
                <a:lnTo>
                  <a:pt x="13393" y="14600"/>
                </a:lnTo>
                <a:lnTo>
                  <a:pt x="13322" y="14456"/>
                </a:lnTo>
                <a:lnTo>
                  <a:pt x="13251" y="14299"/>
                </a:lnTo>
                <a:lnTo>
                  <a:pt x="13215" y="14155"/>
                </a:lnTo>
                <a:lnTo>
                  <a:pt x="13180" y="13971"/>
                </a:lnTo>
                <a:lnTo>
                  <a:pt x="13180" y="13801"/>
                </a:lnTo>
                <a:lnTo>
                  <a:pt x="13180" y="13591"/>
                </a:lnTo>
                <a:lnTo>
                  <a:pt x="13215" y="13395"/>
                </a:lnTo>
                <a:lnTo>
                  <a:pt x="13251" y="13198"/>
                </a:lnTo>
                <a:lnTo>
                  <a:pt x="13322" y="13015"/>
                </a:lnTo>
                <a:lnTo>
                  <a:pt x="13393" y="12870"/>
                </a:lnTo>
                <a:lnTo>
                  <a:pt x="13482" y="12713"/>
                </a:lnTo>
                <a:lnTo>
                  <a:pt x="13588" y="12569"/>
                </a:lnTo>
                <a:lnTo>
                  <a:pt x="13730" y="12438"/>
                </a:lnTo>
                <a:lnTo>
                  <a:pt x="13997" y="12215"/>
                </a:lnTo>
                <a:lnTo>
                  <a:pt x="14334" y="12005"/>
                </a:lnTo>
                <a:lnTo>
                  <a:pt x="14690" y="11861"/>
                </a:lnTo>
                <a:lnTo>
                  <a:pt x="15063" y="11756"/>
                </a:lnTo>
                <a:lnTo>
                  <a:pt x="15436" y="11678"/>
                </a:lnTo>
                <a:lnTo>
                  <a:pt x="15809" y="11638"/>
                </a:lnTo>
                <a:lnTo>
                  <a:pt x="16182" y="11638"/>
                </a:lnTo>
                <a:lnTo>
                  <a:pt x="16555" y="11678"/>
                </a:lnTo>
                <a:lnTo>
                  <a:pt x="16910" y="11730"/>
                </a:lnTo>
                <a:lnTo>
                  <a:pt x="17248" y="11835"/>
                </a:lnTo>
                <a:lnTo>
                  <a:pt x="17514" y="11966"/>
                </a:lnTo>
                <a:lnTo>
                  <a:pt x="17763" y="12110"/>
                </a:lnTo>
                <a:lnTo>
                  <a:pt x="17887" y="12215"/>
                </a:lnTo>
                <a:lnTo>
                  <a:pt x="18065" y="12307"/>
                </a:lnTo>
                <a:lnTo>
                  <a:pt x="18260" y="12412"/>
                </a:lnTo>
                <a:lnTo>
                  <a:pt x="18438" y="12464"/>
                </a:lnTo>
                <a:lnTo>
                  <a:pt x="18669" y="12543"/>
                </a:lnTo>
                <a:lnTo>
                  <a:pt x="18882" y="12569"/>
                </a:lnTo>
                <a:lnTo>
                  <a:pt x="19113" y="12595"/>
                </a:lnTo>
                <a:lnTo>
                  <a:pt x="19361" y="12608"/>
                </a:lnTo>
                <a:lnTo>
                  <a:pt x="19592" y="12608"/>
                </a:lnTo>
                <a:lnTo>
                  <a:pt x="19841" y="12595"/>
                </a:lnTo>
                <a:lnTo>
                  <a:pt x="20072" y="12543"/>
                </a:lnTo>
                <a:lnTo>
                  <a:pt x="20321" y="12490"/>
                </a:lnTo>
                <a:lnTo>
                  <a:pt x="20551" y="12438"/>
                </a:lnTo>
                <a:lnTo>
                  <a:pt x="20800" y="12333"/>
                </a:lnTo>
                <a:lnTo>
                  <a:pt x="20996" y="12241"/>
                </a:lnTo>
                <a:lnTo>
                  <a:pt x="21244" y="12110"/>
                </a:lnTo>
                <a:lnTo>
                  <a:pt x="21298" y="12032"/>
                </a:lnTo>
                <a:lnTo>
                  <a:pt x="21404" y="11966"/>
                </a:lnTo>
                <a:lnTo>
                  <a:pt x="21475" y="11861"/>
                </a:lnTo>
                <a:lnTo>
                  <a:pt x="21511" y="11730"/>
                </a:lnTo>
                <a:lnTo>
                  <a:pt x="21617" y="11481"/>
                </a:lnTo>
                <a:lnTo>
                  <a:pt x="21653" y="11180"/>
                </a:lnTo>
                <a:lnTo>
                  <a:pt x="21653" y="10826"/>
                </a:lnTo>
                <a:lnTo>
                  <a:pt x="21653" y="10472"/>
                </a:lnTo>
                <a:lnTo>
                  <a:pt x="21582" y="10092"/>
                </a:lnTo>
                <a:lnTo>
                  <a:pt x="21511" y="9725"/>
                </a:lnTo>
                <a:lnTo>
                  <a:pt x="21298" y="8912"/>
                </a:lnTo>
                <a:lnTo>
                  <a:pt x="21067" y="8191"/>
                </a:lnTo>
                <a:lnTo>
                  <a:pt x="20800" y="7536"/>
                </a:lnTo>
                <a:lnTo>
                  <a:pt x="20551" y="7025"/>
                </a:lnTo>
                <a:lnTo>
                  <a:pt x="20001" y="7103"/>
                </a:lnTo>
                <a:lnTo>
                  <a:pt x="19432" y="7156"/>
                </a:lnTo>
                <a:lnTo>
                  <a:pt x="18846" y="7208"/>
                </a:lnTo>
                <a:lnTo>
                  <a:pt x="18225" y="7208"/>
                </a:lnTo>
                <a:lnTo>
                  <a:pt x="17656" y="7208"/>
                </a:lnTo>
                <a:lnTo>
                  <a:pt x="17070" y="7182"/>
                </a:lnTo>
                <a:lnTo>
                  <a:pt x="16484" y="7156"/>
                </a:lnTo>
                <a:lnTo>
                  <a:pt x="15986" y="7103"/>
                </a:lnTo>
                <a:lnTo>
                  <a:pt x="14992" y="6999"/>
                </a:lnTo>
                <a:lnTo>
                  <a:pt x="14210" y="6907"/>
                </a:lnTo>
                <a:lnTo>
                  <a:pt x="13695" y="6828"/>
                </a:lnTo>
                <a:lnTo>
                  <a:pt x="13517" y="6802"/>
                </a:lnTo>
                <a:lnTo>
                  <a:pt x="13073" y="6645"/>
                </a:lnTo>
                <a:lnTo>
                  <a:pt x="12700" y="6474"/>
                </a:lnTo>
                <a:lnTo>
                  <a:pt x="12363" y="6304"/>
                </a:lnTo>
                <a:lnTo>
                  <a:pt x="12132" y="6094"/>
                </a:lnTo>
                <a:lnTo>
                  <a:pt x="11919" y="5871"/>
                </a:lnTo>
                <a:lnTo>
                  <a:pt x="11776" y="5649"/>
                </a:lnTo>
                <a:lnTo>
                  <a:pt x="11688" y="5413"/>
                </a:lnTo>
                <a:lnTo>
                  <a:pt x="11617" y="5190"/>
                </a:lnTo>
                <a:lnTo>
                  <a:pt x="11617" y="4941"/>
                </a:lnTo>
                <a:lnTo>
                  <a:pt x="11652" y="4718"/>
                </a:lnTo>
                <a:lnTo>
                  <a:pt x="11723" y="4482"/>
                </a:lnTo>
                <a:lnTo>
                  <a:pt x="11812" y="4285"/>
                </a:lnTo>
                <a:lnTo>
                  <a:pt x="11919" y="4089"/>
                </a:lnTo>
                <a:lnTo>
                  <a:pt x="12096" y="3905"/>
                </a:lnTo>
                <a:lnTo>
                  <a:pt x="12292" y="3735"/>
                </a:lnTo>
                <a:lnTo>
                  <a:pt x="12505" y="3604"/>
                </a:lnTo>
                <a:lnTo>
                  <a:pt x="12700" y="3460"/>
                </a:lnTo>
                <a:lnTo>
                  <a:pt x="12878" y="3250"/>
                </a:lnTo>
                <a:lnTo>
                  <a:pt x="13038" y="3027"/>
                </a:lnTo>
                <a:lnTo>
                  <a:pt x="13180" y="2752"/>
                </a:lnTo>
                <a:lnTo>
                  <a:pt x="13286" y="2477"/>
                </a:lnTo>
                <a:lnTo>
                  <a:pt x="13322" y="2175"/>
                </a:lnTo>
                <a:lnTo>
                  <a:pt x="13357" y="1874"/>
                </a:lnTo>
                <a:lnTo>
                  <a:pt x="13286" y="1572"/>
                </a:lnTo>
                <a:lnTo>
                  <a:pt x="13180" y="1271"/>
                </a:lnTo>
                <a:lnTo>
                  <a:pt x="13038" y="983"/>
                </a:lnTo>
                <a:lnTo>
                  <a:pt x="12949" y="865"/>
                </a:lnTo>
                <a:lnTo>
                  <a:pt x="12807" y="733"/>
                </a:lnTo>
                <a:lnTo>
                  <a:pt x="12665" y="616"/>
                </a:lnTo>
                <a:lnTo>
                  <a:pt x="12505" y="511"/>
                </a:lnTo>
                <a:lnTo>
                  <a:pt x="12327" y="406"/>
                </a:lnTo>
                <a:lnTo>
                  <a:pt x="12132" y="314"/>
                </a:lnTo>
                <a:lnTo>
                  <a:pt x="11883" y="235"/>
                </a:lnTo>
                <a:lnTo>
                  <a:pt x="11652" y="183"/>
                </a:lnTo>
                <a:lnTo>
                  <a:pt x="11368" y="104"/>
                </a:lnTo>
                <a:lnTo>
                  <a:pt x="11101" y="78"/>
                </a:lnTo>
                <a:lnTo>
                  <a:pt x="10800" y="52"/>
                </a:lnTo>
                <a:lnTo>
                  <a:pt x="10444" y="52"/>
                </a:lnTo>
                <a:lnTo>
                  <a:pt x="10142" y="52"/>
                </a:lnTo>
                <a:lnTo>
                  <a:pt x="9840" y="78"/>
                </a:lnTo>
                <a:lnTo>
                  <a:pt x="9574" y="104"/>
                </a:lnTo>
                <a:lnTo>
                  <a:pt x="9325" y="157"/>
                </a:lnTo>
                <a:lnTo>
                  <a:pt x="9094" y="209"/>
                </a:lnTo>
                <a:lnTo>
                  <a:pt x="8846" y="262"/>
                </a:lnTo>
                <a:lnTo>
                  <a:pt x="8650" y="340"/>
                </a:lnTo>
                <a:lnTo>
                  <a:pt x="8437" y="432"/>
                </a:lnTo>
                <a:lnTo>
                  <a:pt x="8277" y="511"/>
                </a:lnTo>
                <a:lnTo>
                  <a:pt x="8100" y="616"/>
                </a:lnTo>
                <a:lnTo>
                  <a:pt x="7957" y="707"/>
                </a:lnTo>
                <a:lnTo>
                  <a:pt x="7833" y="838"/>
                </a:lnTo>
                <a:lnTo>
                  <a:pt x="7620" y="1061"/>
                </a:lnTo>
                <a:lnTo>
                  <a:pt x="7442" y="1336"/>
                </a:lnTo>
                <a:lnTo>
                  <a:pt x="7353" y="1599"/>
                </a:lnTo>
                <a:lnTo>
                  <a:pt x="7318" y="1900"/>
                </a:lnTo>
                <a:lnTo>
                  <a:pt x="7318" y="2175"/>
                </a:lnTo>
                <a:lnTo>
                  <a:pt x="7353" y="2450"/>
                </a:lnTo>
                <a:lnTo>
                  <a:pt x="7442" y="2726"/>
                </a:lnTo>
                <a:lnTo>
                  <a:pt x="7620" y="2975"/>
                </a:lnTo>
                <a:lnTo>
                  <a:pt x="7833" y="3198"/>
                </a:lnTo>
                <a:lnTo>
                  <a:pt x="8064" y="3433"/>
                </a:lnTo>
                <a:lnTo>
                  <a:pt x="8295" y="3630"/>
                </a:lnTo>
                <a:lnTo>
                  <a:pt x="8508" y="3853"/>
                </a:lnTo>
                <a:lnTo>
                  <a:pt x="8686" y="4089"/>
                </a:lnTo>
                <a:lnTo>
                  <a:pt x="8775" y="4312"/>
                </a:lnTo>
                <a:lnTo>
                  <a:pt x="8846" y="4561"/>
                </a:lnTo>
                <a:lnTo>
                  <a:pt x="8846" y="4810"/>
                </a:lnTo>
                <a:lnTo>
                  <a:pt x="8810" y="5059"/>
                </a:lnTo>
                <a:lnTo>
                  <a:pt x="8721" y="5295"/>
                </a:lnTo>
                <a:lnTo>
                  <a:pt x="8579" y="5544"/>
                </a:lnTo>
                <a:lnTo>
                  <a:pt x="8366" y="5766"/>
                </a:lnTo>
                <a:lnTo>
                  <a:pt x="8135" y="5976"/>
                </a:lnTo>
                <a:lnTo>
                  <a:pt x="7833" y="6199"/>
                </a:lnTo>
                <a:lnTo>
                  <a:pt x="7478" y="6369"/>
                </a:lnTo>
                <a:lnTo>
                  <a:pt x="7069" y="6527"/>
                </a:lnTo>
                <a:lnTo>
                  <a:pt x="6590" y="6671"/>
                </a:lnTo>
                <a:lnTo>
                  <a:pt x="6092" y="6802"/>
                </a:lnTo>
                <a:lnTo>
                  <a:pt x="5684" y="6802"/>
                </a:lnTo>
                <a:lnTo>
                  <a:pt x="5133" y="6802"/>
                </a:lnTo>
                <a:lnTo>
                  <a:pt x="4547" y="6802"/>
                </a:lnTo>
                <a:lnTo>
                  <a:pt x="3872" y="6802"/>
                </a:lnTo>
                <a:lnTo>
                  <a:pt x="3144" y="6802"/>
                </a:lnTo>
                <a:lnTo>
                  <a:pt x="2362" y="6802"/>
                </a:lnTo>
                <a:lnTo>
                  <a:pt x="1545" y="6802"/>
                </a:lnTo>
                <a:lnTo>
                  <a:pt x="692" y="6802"/>
                </a:lnTo>
                <a:lnTo>
                  <a:pt x="586" y="7234"/>
                </a:lnTo>
                <a:lnTo>
                  <a:pt x="461" y="7837"/>
                </a:lnTo>
                <a:lnTo>
                  <a:pt x="355" y="8493"/>
                </a:lnTo>
                <a:lnTo>
                  <a:pt x="248" y="9187"/>
                </a:lnTo>
                <a:lnTo>
                  <a:pt x="142" y="9869"/>
                </a:lnTo>
                <a:lnTo>
                  <a:pt x="106" y="10498"/>
                </a:lnTo>
                <a:lnTo>
                  <a:pt x="106" y="10983"/>
                </a:lnTo>
                <a:lnTo>
                  <a:pt x="106" y="11311"/>
                </a:lnTo>
                <a:lnTo>
                  <a:pt x="213" y="11481"/>
                </a:lnTo>
                <a:lnTo>
                  <a:pt x="319" y="11651"/>
                </a:lnTo>
                <a:lnTo>
                  <a:pt x="497" y="11783"/>
                </a:lnTo>
                <a:lnTo>
                  <a:pt x="692" y="11914"/>
                </a:lnTo>
                <a:lnTo>
                  <a:pt x="941" y="12032"/>
                </a:lnTo>
                <a:lnTo>
                  <a:pt x="1207" y="12110"/>
                </a:lnTo>
                <a:lnTo>
                  <a:pt x="1509" y="12189"/>
                </a:lnTo>
                <a:lnTo>
                  <a:pt x="1794" y="12241"/>
                </a:lnTo>
                <a:lnTo>
                  <a:pt x="2131" y="12267"/>
                </a:lnTo>
                <a:lnTo>
                  <a:pt x="2433" y="12281"/>
                </a:lnTo>
                <a:lnTo>
                  <a:pt x="2735" y="12267"/>
                </a:lnTo>
                <a:lnTo>
                  <a:pt x="3055" y="12241"/>
                </a:lnTo>
                <a:lnTo>
                  <a:pt x="3357" y="12189"/>
                </a:lnTo>
                <a:lnTo>
                  <a:pt x="3623" y="12084"/>
                </a:lnTo>
                <a:lnTo>
                  <a:pt x="3872" y="11979"/>
                </a:lnTo>
                <a:lnTo>
                  <a:pt x="4103" y="11861"/>
                </a:lnTo>
                <a:lnTo>
                  <a:pt x="4316" y="11704"/>
                </a:lnTo>
                <a:lnTo>
                  <a:pt x="4582" y="11612"/>
                </a:lnTo>
                <a:lnTo>
                  <a:pt x="4849" y="11533"/>
                </a:lnTo>
                <a:lnTo>
                  <a:pt x="5169" y="11507"/>
                </a:lnTo>
                <a:lnTo>
                  <a:pt x="5506" y="11481"/>
                </a:lnTo>
                <a:lnTo>
                  <a:pt x="5808" y="11507"/>
                </a:lnTo>
                <a:lnTo>
                  <a:pt x="6146" y="11560"/>
                </a:lnTo>
                <a:lnTo>
                  <a:pt x="6501" y="11651"/>
                </a:lnTo>
                <a:lnTo>
                  <a:pt x="6803" y="11783"/>
                </a:lnTo>
                <a:lnTo>
                  <a:pt x="7105" y="11940"/>
                </a:lnTo>
                <a:lnTo>
                  <a:pt x="7353" y="12110"/>
                </a:lnTo>
                <a:lnTo>
                  <a:pt x="7584" y="12333"/>
                </a:lnTo>
                <a:lnTo>
                  <a:pt x="7798" y="12595"/>
                </a:lnTo>
                <a:lnTo>
                  <a:pt x="7922" y="12870"/>
                </a:lnTo>
                <a:lnTo>
                  <a:pt x="8028" y="13198"/>
                </a:lnTo>
                <a:lnTo>
                  <a:pt x="8064" y="13526"/>
                </a:lnTo>
                <a:lnTo>
                  <a:pt x="8028" y="13775"/>
                </a:lnTo>
                <a:lnTo>
                  <a:pt x="7922" y="13998"/>
                </a:lnTo>
                <a:lnTo>
                  <a:pt x="7798" y="14220"/>
                </a:lnTo>
                <a:lnTo>
                  <a:pt x="7584" y="14404"/>
                </a:lnTo>
                <a:lnTo>
                  <a:pt x="7353" y="14574"/>
                </a:lnTo>
                <a:lnTo>
                  <a:pt x="7105" y="14732"/>
                </a:lnTo>
                <a:lnTo>
                  <a:pt x="6803" y="14850"/>
                </a:lnTo>
                <a:lnTo>
                  <a:pt x="6501" y="14954"/>
                </a:lnTo>
                <a:lnTo>
                  <a:pt x="6146" y="15033"/>
                </a:lnTo>
                <a:lnTo>
                  <a:pt x="5808" y="15085"/>
                </a:lnTo>
                <a:lnTo>
                  <a:pt x="5506" y="15085"/>
                </a:lnTo>
                <a:lnTo>
                  <a:pt x="5169" y="15059"/>
                </a:lnTo>
                <a:lnTo>
                  <a:pt x="4849" y="15007"/>
                </a:lnTo>
                <a:lnTo>
                  <a:pt x="4582" y="14902"/>
                </a:lnTo>
                <a:lnTo>
                  <a:pt x="4316" y="14784"/>
                </a:lnTo>
                <a:lnTo>
                  <a:pt x="4103" y="14600"/>
                </a:lnTo>
                <a:lnTo>
                  <a:pt x="3907" y="14430"/>
                </a:lnTo>
                <a:lnTo>
                  <a:pt x="3659" y="14299"/>
                </a:lnTo>
                <a:lnTo>
                  <a:pt x="3428" y="14194"/>
                </a:lnTo>
                <a:lnTo>
                  <a:pt x="3179" y="14129"/>
                </a:lnTo>
                <a:lnTo>
                  <a:pt x="2913" y="14102"/>
                </a:lnTo>
                <a:lnTo>
                  <a:pt x="2646" y="14102"/>
                </a:lnTo>
                <a:lnTo>
                  <a:pt x="2362" y="14129"/>
                </a:lnTo>
                <a:lnTo>
                  <a:pt x="2096" y="14168"/>
                </a:lnTo>
                <a:lnTo>
                  <a:pt x="1811" y="14273"/>
                </a:lnTo>
                <a:lnTo>
                  <a:pt x="1545" y="14378"/>
                </a:lnTo>
                <a:lnTo>
                  <a:pt x="1314" y="14496"/>
                </a:lnTo>
                <a:lnTo>
                  <a:pt x="1065" y="14653"/>
                </a:lnTo>
                <a:lnTo>
                  <a:pt x="870" y="14797"/>
                </a:lnTo>
                <a:lnTo>
                  <a:pt x="657" y="14981"/>
                </a:lnTo>
                <a:lnTo>
                  <a:pt x="497" y="15177"/>
                </a:lnTo>
                <a:lnTo>
                  <a:pt x="390" y="15413"/>
                </a:lnTo>
                <a:lnTo>
                  <a:pt x="284" y="15636"/>
                </a:lnTo>
                <a:lnTo>
                  <a:pt x="248" y="15911"/>
                </a:lnTo>
                <a:lnTo>
                  <a:pt x="284" y="16239"/>
                </a:lnTo>
                <a:lnTo>
                  <a:pt x="319" y="16566"/>
                </a:lnTo>
                <a:lnTo>
                  <a:pt x="497" y="17340"/>
                </a:lnTo>
                <a:lnTo>
                  <a:pt x="692" y="18152"/>
                </a:lnTo>
                <a:lnTo>
                  <a:pt x="799" y="18559"/>
                </a:lnTo>
                <a:lnTo>
                  <a:pt x="905" y="18978"/>
                </a:lnTo>
                <a:lnTo>
                  <a:pt x="959" y="19384"/>
                </a:lnTo>
                <a:lnTo>
                  <a:pt x="994" y="19791"/>
                </a:lnTo>
                <a:lnTo>
                  <a:pt x="994" y="20132"/>
                </a:lnTo>
                <a:lnTo>
                  <a:pt x="959" y="20485"/>
                </a:lnTo>
                <a:lnTo>
                  <a:pt x="941" y="20669"/>
                </a:lnTo>
                <a:lnTo>
                  <a:pt x="870" y="20813"/>
                </a:lnTo>
                <a:lnTo>
                  <a:pt x="799" y="20970"/>
                </a:lnTo>
                <a:lnTo>
                  <a:pt x="692" y="21088"/>
                </a:lnTo>
                <a:lnTo>
                  <a:pt x="1474" y="20997"/>
                </a:lnTo>
                <a:lnTo>
                  <a:pt x="2291" y="20866"/>
                </a:lnTo>
                <a:lnTo>
                  <a:pt x="3108" y="20787"/>
                </a:lnTo>
                <a:lnTo>
                  <a:pt x="3907" y="20721"/>
                </a:lnTo>
                <a:lnTo>
                  <a:pt x="4653" y="20695"/>
                </a:lnTo>
                <a:lnTo>
                  <a:pt x="5364" y="20695"/>
                </a:lnTo>
                <a:lnTo>
                  <a:pt x="5701" y="20721"/>
                </a:lnTo>
                <a:lnTo>
                  <a:pt x="6057" y="20761"/>
                </a:lnTo>
                <a:lnTo>
                  <a:pt x="6323" y="20813"/>
                </a:lnTo>
                <a:lnTo>
                  <a:pt x="6625" y="20892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>
        <p:nvSpPr>
          <p:cNvPr id="14" name="Puzzle2"/>
          <p:cNvSpPr>
            <a:spLocks noEditPoints="1" noChangeArrowheads="1"/>
          </p:cNvSpPr>
          <p:nvPr/>
        </p:nvSpPr>
        <p:spPr bwMode="auto">
          <a:xfrm>
            <a:off x="6193456" y="1482854"/>
            <a:ext cx="1615707" cy="1112935"/>
          </a:xfrm>
          <a:custGeom>
            <a:avLst/>
            <a:gdLst>
              <a:gd name="T0" fmla="*/ 11 w 21600"/>
              <a:gd name="T1" fmla="*/ 13386 h 21600"/>
              <a:gd name="T2" fmla="*/ 4202 w 21600"/>
              <a:gd name="T3" fmla="*/ 21161 h 21600"/>
              <a:gd name="T4" fmla="*/ 10400 w 21600"/>
              <a:gd name="T5" fmla="*/ 13909 h 21600"/>
              <a:gd name="T6" fmla="*/ 16821 w 21600"/>
              <a:gd name="T7" fmla="*/ 21190 h 21600"/>
              <a:gd name="T8" fmla="*/ 21600 w 21600"/>
              <a:gd name="T9" fmla="*/ 15083 h 21600"/>
              <a:gd name="T10" fmla="*/ 16889 w 21600"/>
              <a:gd name="T11" fmla="*/ 5739 h 21600"/>
              <a:gd name="T12" fmla="*/ 10800 w 21600"/>
              <a:gd name="T13" fmla="*/ 28 h 21600"/>
              <a:gd name="T14" fmla="*/ 4202 w 21600"/>
              <a:gd name="T15" fmla="*/ 5894 h 21600"/>
              <a:gd name="T16" fmla="*/ 5388 w 21600"/>
              <a:gd name="T17" fmla="*/ 6742 h 21600"/>
              <a:gd name="T18" fmla="*/ 16177 w 21600"/>
              <a:gd name="T19" fmla="*/ 20441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4247" y="12354"/>
                </a:moveTo>
                <a:lnTo>
                  <a:pt x="4134" y="12468"/>
                </a:lnTo>
                <a:lnTo>
                  <a:pt x="4010" y="12581"/>
                </a:lnTo>
                <a:lnTo>
                  <a:pt x="3897" y="12637"/>
                </a:lnTo>
                <a:lnTo>
                  <a:pt x="3773" y="12694"/>
                </a:lnTo>
                <a:lnTo>
                  <a:pt x="3637" y="12694"/>
                </a:lnTo>
                <a:lnTo>
                  <a:pt x="3524" y="12694"/>
                </a:lnTo>
                <a:lnTo>
                  <a:pt x="3400" y="12665"/>
                </a:lnTo>
                <a:lnTo>
                  <a:pt x="3287" y="12609"/>
                </a:lnTo>
                <a:lnTo>
                  <a:pt x="3027" y="12496"/>
                </a:lnTo>
                <a:lnTo>
                  <a:pt x="2790" y="12340"/>
                </a:lnTo>
                <a:lnTo>
                  <a:pt x="2530" y="12142"/>
                </a:lnTo>
                <a:lnTo>
                  <a:pt x="2293" y="11987"/>
                </a:lnTo>
                <a:lnTo>
                  <a:pt x="2033" y="11817"/>
                </a:lnTo>
                <a:lnTo>
                  <a:pt x="1773" y="11676"/>
                </a:lnTo>
                <a:lnTo>
                  <a:pt x="1638" y="11662"/>
                </a:lnTo>
                <a:lnTo>
                  <a:pt x="1513" y="11634"/>
                </a:lnTo>
                <a:lnTo>
                  <a:pt x="1378" y="11634"/>
                </a:lnTo>
                <a:lnTo>
                  <a:pt x="1253" y="11634"/>
                </a:lnTo>
                <a:lnTo>
                  <a:pt x="1118" y="11662"/>
                </a:lnTo>
                <a:lnTo>
                  <a:pt x="971" y="11732"/>
                </a:lnTo>
                <a:lnTo>
                  <a:pt x="835" y="11817"/>
                </a:lnTo>
                <a:lnTo>
                  <a:pt x="711" y="11959"/>
                </a:lnTo>
                <a:lnTo>
                  <a:pt x="553" y="12086"/>
                </a:lnTo>
                <a:lnTo>
                  <a:pt x="429" y="12284"/>
                </a:lnTo>
                <a:lnTo>
                  <a:pt x="271" y="12524"/>
                </a:lnTo>
                <a:lnTo>
                  <a:pt x="146" y="12793"/>
                </a:lnTo>
                <a:lnTo>
                  <a:pt x="79" y="12962"/>
                </a:lnTo>
                <a:lnTo>
                  <a:pt x="33" y="13146"/>
                </a:lnTo>
                <a:lnTo>
                  <a:pt x="11" y="13386"/>
                </a:lnTo>
                <a:lnTo>
                  <a:pt x="11" y="13641"/>
                </a:lnTo>
                <a:lnTo>
                  <a:pt x="33" y="13881"/>
                </a:lnTo>
                <a:lnTo>
                  <a:pt x="101" y="14150"/>
                </a:lnTo>
                <a:lnTo>
                  <a:pt x="192" y="14404"/>
                </a:lnTo>
                <a:lnTo>
                  <a:pt x="293" y="14645"/>
                </a:lnTo>
                <a:lnTo>
                  <a:pt x="451" y="14857"/>
                </a:lnTo>
                <a:lnTo>
                  <a:pt x="621" y="15054"/>
                </a:lnTo>
                <a:lnTo>
                  <a:pt x="734" y="15125"/>
                </a:lnTo>
                <a:lnTo>
                  <a:pt x="835" y="15210"/>
                </a:lnTo>
                <a:lnTo>
                  <a:pt x="948" y="15267"/>
                </a:lnTo>
                <a:lnTo>
                  <a:pt x="1084" y="15323"/>
                </a:lnTo>
                <a:lnTo>
                  <a:pt x="1208" y="15351"/>
                </a:lnTo>
                <a:lnTo>
                  <a:pt x="1355" y="15380"/>
                </a:lnTo>
                <a:lnTo>
                  <a:pt x="1513" y="15380"/>
                </a:lnTo>
                <a:lnTo>
                  <a:pt x="1683" y="15380"/>
                </a:lnTo>
                <a:lnTo>
                  <a:pt x="1864" y="15351"/>
                </a:lnTo>
                <a:lnTo>
                  <a:pt x="2033" y="15323"/>
                </a:lnTo>
                <a:lnTo>
                  <a:pt x="2225" y="15238"/>
                </a:lnTo>
                <a:lnTo>
                  <a:pt x="2428" y="15153"/>
                </a:lnTo>
                <a:lnTo>
                  <a:pt x="2745" y="15026"/>
                </a:lnTo>
                <a:lnTo>
                  <a:pt x="3005" y="14913"/>
                </a:lnTo>
                <a:lnTo>
                  <a:pt x="3264" y="14828"/>
                </a:lnTo>
                <a:lnTo>
                  <a:pt x="3513" y="14800"/>
                </a:lnTo>
                <a:lnTo>
                  <a:pt x="3615" y="14828"/>
                </a:lnTo>
                <a:lnTo>
                  <a:pt x="3728" y="14857"/>
                </a:lnTo>
                <a:lnTo>
                  <a:pt x="3807" y="14913"/>
                </a:lnTo>
                <a:lnTo>
                  <a:pt x="3920" y="14998"/>
                </a:lnTo>
                <a:lnTo>
                  <a:pt x="4010" y="15097"/>
                </a:lnTo>
                <a:lnTo>
                  <a:pt x="4089" y="15238"/>
                </a:lnTo>
                <a:lnTo>
                  <a:pt x="4179" y="15408"/>
                </a:lnTo>
                <a:lnTo>
                  <a:pt x="4247" y="15620"/>
                </a:lnTo>
                <a:lnTo>
                  <a:pt x="4326" y="15860"/>
                </a:lnTo>
                <a:lnTo>
                  <a:pt x="4394" y="16129"/>
                </a:lnTo>
                <a:lnTo>
                  <a:pt x="4439" y="16440"/>
                </a:lnTo>
                <a:lnTo>
                  <a:pt x="4507" y="16737"/>
                </a:lnTo>
                <a:lnTo>
                  <a:pt x="4552" y="17090"/>
                </a:lnTo>
                <a:lnTo>
                  <a:pt x="4575" y="17443"/>
                </a:lnTo>
                <a:lnTo>
                  <a:pt x="4586" y="17825"/>
                </a:lnTo>
                <a:lnTo>
                  <a:pt x="4586" y="18193"/>
                </a:lnTo>
                <a:lnTo>
                  <a:pt x="4586" y="18574"/>
                </a:lnTo>
                <a:lnTo>
                  <a:pt x="4586" y="18984"/>
                </a:lnTo>
                <a:lnTo>
                  <a:pt x="4552" y="19366"/>
                </a:lnTo>
                <a:lnTo>
                  <a:pt x="4507" y="19748"/>
                </a:lnTo>
                <a:lnTo>
                  <a:pt x="4462" y="20129"/>
                </a:lnTo>
                <a:lnTo>
                  <a:pt x="4371" y="20483"/>
                </a:lnTo>
                <a:lnTo>
                  <a:pt x="4292" y="20836"/>
                </a:lnTo>
                <a:lnTo>
                  <a:pt x="4202" y="21161"/>
                </a:lnTo>
                <a:lnTo>
                  <a:pt x="4744" y="21161"/>
                </a:lnTo>
                <a:lnTo>
                  <a:pt x="5264" y="21161"/>
                </a:lnTo>
                <a:lnTo>
                  <a:pt x="5784" y="21161"/>
                </a:lnTo>
                <a:lnTo>
                  <a:pt x="6235" y="21161"/>
                </a:lnTo>
                <a:lnTo>
                  <a:pt x="6676" y="21161"/>
                </a:lnTo>
                <a:lnTo>
                  <a:pt x="7060" y="21161"/>
                </a:lnTo>
                <a:lnTo>
                  <a:pt x="7410" y="21161"/>
                </a:lnTo>
                <a:lnTo>
                  <a:pt x="7670" y="21161"/>
                </a:lnTo>
                <a:lnTo>
                  <a:pt x="8020" y="21020"/>
                </a:lnTo>
                <a:lnTo>
                  <a:pt x="8303" y="20893"/>
                </a:lnTo>
                <a:lnTo>
                  <a:pt x="8563" y="20695"/>
                </a:lnTo>
                <a:lnTo>
                  <a:pt x="8800" y="20511"/>
                </a:lnTo>
                <a:lnTo>
                  <a:pt x="8969" y="20285"/>
                </a:lnTo>
                <a:lnTo>
                  <a:pt x="9150" y="20045"/>
                </a:lnTo>
                <a:lnTo>
                  <a:pt x="9252" y="19804"/>
                </a:lnTo>
                <a:lnTo>
                  <a:pt x="9342" y="19550"/>
                </a:lnTo>
                <a:lnTo>
                  <a:pt x="9410" y="19281"/>
                </a:lnTo>
                <a:lnTo>
                  <a:pt x="9433" y="19013"/>
                </a:lnTo>
                <a:lnTo>
                  <a:pt x="9433" y="18744"/>
                </a:lnTo>
                <a:lnTo>
                  <a:pt x="9387" y="18504"/>
                </a:lnTo>
                <a:lnTo>
                  <a:pt x="9320" y="18221"/>
                </a:lnTo>
                <a:lnTo>
                  <a:pt x="9207" y="17981"/>
                </a:lnTo>
                <a:lnTo>
                  <a:pt x="9105" y="17740"/>
                </a:lnTo>
                <a:lnTo>
                  <a:pt x="8924" y="17514"/>
                </a:lnTo>
                <a:lnTo>
                  <a:pt x="8777" y="17274"/>
                </a:lnTo>
                <a:lnTo>
                  <a:pt x="8642" y="17034"/>
                </a:lnTo>
                <a:lnTo>
                  <a:pt x="8563" y="16765"/>
                </a:lnTo>
                <a:lnTo>
                  <a:pt x="8472" y="16468"/>
                </a:lnTo>
                <a:lnTo>
                  <a:pt x="8450" y="16157"/>
                </a:lnTo>
                <a:lnTo>
                  <a:pt x="8450" y="15860"/>
                </a:lnTo>
                <a:lnTo>
                  <a:pt x="8472" y="15563"/>
                </a:lnTo>
                <a:lnTo>
                  <a:pt x="8540" y="15267"/>
                </a:lnTo>
                <a:lnTo>
                  <a:pt x="8642" y="14998"/>
                </a:lnTo>
                <a:lnTo>
                  <a:pt x="8777" y="14729"/>
                </a:lnTo>
                <a:lnTo>
                  <a:pt x="8868" y="14616"/>
                </a:lnTo>
                <a:lnTo>
                  <a:pt x="8969" y="14475"/>
                </a:lnTo>
                <a:lnTo>
                  <a:pt x="9060" y="14376"/>
                </a:lnTo>
                <a:lnTo>
                  <a:pt x="9184" y="14291"/>
                </a:lnTo>
                <a:lnTo>
                  <a:pt x="9297" y="14206"/>
                </a:lnTo>
                <a:lnTo>
                  <a:pt x="9433" y="14121"/>
                </a:lnTo>
                <a:lnTo>
                  <a:pt x="9579" y="14051"/>
                </a:lnTo>
                <a:lnTo>
                  <a:pt x="9726" y="13994"/>
                </a:lnTo>
                <a:lnTo>
                  <a:pt x="9884" y="13938"/>
                </a:lnTo>
                <a:lnTo>
                  <a:pt x="10054" y="13909"/>
                </a:lnTo>
                <a:lnTo>
                  <a:pt x="10257" y="13881"/>
                </a:lnTo>
                <a:lnTo>
                  <a:pt x="10449" y="13881"/>
                </a:lnTo>
                <a:lnTo>
                  <a:pt x="10664" y="13881"/>
                </a:lnTo>
                <a:lnTo>
                  <a:pt x="10856" y="13909"/>
                </a:lnTo>
                <a:lnTo>
                  <a:pt x="11037" y="13966"/>
                </a:lnTo>
                <a:lnTo>
                  <a:pt x="11206" y="14023"/>
                </a:lnTo>
                <a:lnTo>
                  <a:pt x="11353" y="14093"/>
                </a:lnTo>
                <a:lnTo>
                  <a:pt x="11511" y="14178"/>
                </a:lnTo>
                <a:lnTo>
                  <a:pt x="11635" y="14263"/>
                </a:lnTo>
                <a:lnTo>
                  <a:pt x="11748" y="14376"/>
                </a:lnTo>
                <a:lnTo>
                  <a:pt x="11861" y="14475"/>
                </a:lnTo>
                <a:lnTo>
                  <a:pt x="11941" y="14616"/>
                </a:lnTo>
                <a:lnTo>
                  <a:pt x="12031" y="14758"/>
                </a:lnTo>
                <a:lnTo>
                  <a:pt x="12099" y="14885"/>
                </a:lnTo>
                <a:lnTo>
                  <a:pt x="12200" y="15210"/>
                </a:lnTo>
                <a:lnTo>
                  <a:pt x="12268" y="15507"/>
                </a:lnTo>
                <a:lnTo>
                  <a:pt x="12291" y="15832"/>
                </a:lnTo>
                <a:lnTo>
                  <a:pt x="12291" y="16157"/>
                </a:lnTo>
                <a:lnTo>
                  <a:pt x="12246" y="16482"/>
                </a:lnTo>
                <a:lnTo>
                  <a:pt x="12178" y="16807"/>
                </a:lnTo>
                <a:lnTo>
                  <a:pt x="12099" y="17090"/>
                </a:lnTo>
                <a:lnTo>
                  <a:pt x="12008" y="17330"/>
                </a:lnTo>
                <a:lnTo>
                  <a:pt x="11884" y="17542"/>
                </a:lnTo>
                <a:lnTo>
                  <a:pt x="11748" y="17712"/>
                </a:lnTo>
                <a:lnTo>
                  <a:pt x="11613" y="17839"/>
                </a:lnTo>
                <a:lnTo>
                  <a:pt x="11489" y="18037"/>
                </a:lnTo>
                <a:lnTo>
                  <a:pt x="11398" y="18221"/>
                </a:lnTo>
                <a:lnTo>
                  <a:pt x="11319" y="18447"/>
                </a:lnTo>
                <a:lnTo>
                  <a:pt x="11251" y="18659"/>
                </a:lnTo>
                <a:lnTo>
                  <a:pt x="11206" y="18900"/>
                </a:lnTo>
                <a:lnTo>
                  <a:pt x="11184" y="19154"/>
                </a:lnTo>
                <a:lnTo>
                  <a:pt x="11184" y="19423"/>
                </a:lnTo>
                <a:lnTo>
                  <a:pt x="11229" y="19663"/>
                </a:lnTo>
                <a:lnTo>
                  <a:pt x="11297" y="19903"/>
                </a:lnTo>
                <a:lnTo>
                  <a:pt x="11376" y="20158"/>
                </a:lnTo>
                <a:lnTo>
                  <a:pt x="11511" y="20398"/>
                </a:lnTo>
                <a:lnTo>
                  <a:pt x="11681" y="20610"/>
                </a:lnTo>
                <a:lnTo>
                  <a:pt x="11884" y="20808"/>
                </a:lnTo>
                <a:lnTo>
                  <a:pt x="12121" y="20992"/>
                </a:lnTo>
                <a:lnTo>
                  <a:pt x="12404" y="21161"/>
                </a:lnTo>
                <a:lnTo>
                  <a:pt x="12528" y="21190"/>
                </a:lnTo>
                <a:lnTo>
                  <a:pt x="12856" y="21274"/>
                </a:lnTo>
                <a:lnTo>
                  <a:pt x="13330" y="21373"/>
                </a:lnTo>
                <a:lnTo>
                  <a:pt x="13963" y="21486"/>
                </a:lnTo>
                <a:lnTo>
                  <a:pt x="14313" y="21543"/>
                </a:lnTo>
                <a:lnTo>
                  <a:pt x="14652" y="21571"/>
                </a:lnTo>
                <a:lnTo>
                  <a:pt x="15025" y="21600"/>
                </a:lnTo>
                <a:lnTo>
                  <a:pt x="15409" y="21600"/>
                </a:lnTo>
                <a:lnTo>
                  <a:pt x="15782" y="21600"/>
                </a:lnTo>
                <a:lnTo>
                  <a:pt x="16177" y="21571"/>
                </a:lnTo>
                <a:lnTo>
                  <a:pt x="16516" y="21486"/>
                </a:lnTo>
                <a:lnTo>
                  <a:pt x="16889" y="21402"/>
                </a:lnTo>
                <a:lnTo>
                  <a:pt x="16821" y="21190"/>
                </a:lnTo>
                <a:lnTo>
                  <a:pt x="16776" y="20935"/>
                </a:lnTo>
                <a:lnTo>
                  <a:pt x="16742" y="20667"/>
                </a:lnTo>
                <a:lnTo>
                  <a:pt x="16719" y="20370"/>
                </a:lnTo>
                <a:lnTo>
                  <a:pt x="16697" y="19719"/>
                </a:lnTo>
                <a:lnTo>
                  <a:pt x="16697" y="19013"/>
                </a:lnTo>
                <a:lnTo>
                  <a:pt x="16719" y="18306"/>
                </a:lnTo>
                <a:lnTo>
                  <a:pt x="16753" y="17599"/>
                </a:lnTo>
                <a:lnTo>
                  <a:pt x="16821" y="16949"/>
                </a:lnTo>
                <a:lnTo>
                  <a:pt x="16889" y="16383"/>
                </a:lnTo>
                <a:lnTo>
                  <a:pt x="16934" y="16129"/>
                </a:lnTo>
                <a:lnTo>
                  <a:pt x="17002" y="15945"/>
                </a:lnTo>
                <a:lnTo>
                  <a:pt x="17081" y="15790"/>
                </a:lnTo>
                <a:lnTo>
                  <a:pt x="17194" y="15648"/>
                </a:lnTo>
                <a:lnTo>
                  <a:pt x="17318" y="15563"/>
                </a:lnTo>
                <a:lnTo>
                  <a:pt x="17453" y="15507"/>
                </a:lnTo>
                <a:lnTo>
                  <a:pt x="17600" y="15450"/>
                </a:lnTo>
                <a:lnTo>
                  <a:pt x="17758" y="15450"/>
                </a:lnTo>
                <a:lnTo>
                  <a:pt x="17905" y="15479"/>
                </a:lnTo>
                <a:lnTo>
                  <a:pt x="18064" y="15535"/>
                </a:lnTo>
                <a:lnTo>
                  <a:pt x="18233" y="15620"/>
                </a:lnTo>
                <a:lnTo>
                  <a:pt x="18380" y="15733"/>
                </a:lnTo>
                <a:lnTo>
                  <a:pt x="18561" y="15832"/>
                </a:lnTo>
                <a:lnTo>
                  <a:pt x="18707" y="15973"/>
                </a:lnTo>
                <a:lnTo>
                  <a:pt x="18866" y="16129"/>
                </a:lnTo>
                <a:lnTo>
                  <a:pt x="18990" y="16327"/>
                </a:lnTo>
                <a:lnTo>
                  <a:pt x="19125" y="16482"/>
                </a:lnTo>
                <a:lnTo>
                  <a:pt x="19295" y="16624"/>
                </a:lnTo>
                <a:lnTo>
                  <a:pt x="19464" y="16737"/>
                </a:lnTo>
                <a:lnTo>
                  <a:pt x="19668" y="16807"/>
                </a:lnTo>
                <a:lnTo>
                  <a:pt x="19860" y="16836"/>
                </a:lnTo>
                <a:lnTo>
                  <a:pt x="20052" y="16864"/>
                </a:lnTo>
                <a:lnTo>
                  <a:pt x="20266" y="16836"/>
                </a:lnTo>
                <a:lnTo>
                  <a:pt x="20470" y="16793"/>
                </a:lnTo>
                <a:lnTo>
                  <a:pt x="20662" y="16708"/>
                </a:lnTo>
                <a:lnTo>
                  <a:pt x="20854" y="16567"/>
                </a:lnTo>
                <a:lnTo>
                  <a:pt x="21035" y="16412"/>
                </a:lnTo>
                <a:lnTo>
                  <a:pt x="21182" y="16214"/>
                </a:lnTo>
                <a:lnTo>
                  <a:pt x="21340" y="16002"/>
                </a:lnTo>
                <a:lnTo>
                  <a:pt x="21441" y="15733"/>
                </a:lnTo>
                <a:lnTo>
                  <a:pt x="21532" y="15436"/>
                </a:lnTo>
                <a:lnTo>
                  <a:pt x="21600" y="15083"/>
                </a:lnTo>
                <a:lnTo>
                  <a:pt x="21600" y="14885"/>
                </a:lnTo>
                <a:lnTo>
                  <a:pt x="21600" y="14729"/>
                </a:lnTo>
                <a:lnTo>
                  <a:pt x="21600" y="14531"/>
                </a:lnTo>
                <a:lnTo>
                  <a:pt x="21577" y="14376"/>
                </a:lnTo>
                <a:lnTo>
                  <a:pt x="21532" y="14206"/>
                </a:lnTo>
                <a:lnTo>
                  <a:pt x="21487" y="14051"/>
                </a:lnTo>
                <a:lnTo>
                  <a:pt x="21419" y="13909"/>
                </a:lnTo>
                <a:lnTo>
                  <a:pt x="21351" y="13768"/>
                </a:lnTo>
                <a:lnTo>
                  <a:pt x="21204" y="13500"/>
                </a:lnTo>
                <a:lnTo>
                  <a:pt x="21035" y="13287"/>
                </a:lnTo>
                <a:lnTo>
                  <a:pt x="20809" y="13090"/>
                </a:lnTo>
                <a:lnTo>
                  <a:pt x="20594" y="12962"/>
                </a:lnTo>
                <a:lnTo>
                  <a:pt x="20357" y="12821"/>
                </a:lnTo>
                <a:lnTo>
                  <a:pt x="20120" y="12764"/>
                </a:lnTo>
                <a:lnTo>
                  <a:pt x="19882" y="12708"/>
                </a:lnTo>
                <a:lnTo>
                  <a:pt x="19645" y="12736"/>
                </a:lnTo>
                <a:lnTo>
                  <a:pt x="19430" y="12793"/>
                </a:lnTo>
                <a:lnTo>
                  <a:pt x="19227" y="12906"/>
                </a:lnTo>
                <a:lnTo>
                  <a:pt x="19148" y="12962"/>
                </a:lnTo>
                <a:lnTo>
                  <a:pt x="19058" y="13047"/>
                </a:lnTo>
                <a:lnTo>
                  <a:pt x="18990" y="13146"/>
                </a:lnTo>
                <a:lnTo>
                  <a:pt x="18911" y="13259"/>
                </a:lnTo>
                <a:lnTo>
                  <a:pt x="18775" y="13471"/>
                </a:lnTo>
                <a:lnTo>
                  <a:pt x="18628" y="13641"/>
                </a:lnTo>
                <a:lnTo>
                  <a:pt x="18470" y="13740"/>
                </a:lnTo>
                <a:lnTo>
                  <a:pt x="18301" y="13825"/>
                </a:lnTo>
                <a:lnTo>
                  <a:pt x="18143" y="13853"/>
                </a:lnTo>
                <a:lnTo>
                  <a:pt x="17973" y="13881"/>
                </a:lnTo>
                <a:lnTo>
                  <a:pt x="17804" y="13853"/>
                </a:lnTo>
                <a:lnTo>
                  <a:pt x="17646" y="13796"/>
                </a:lnTo>
                <a:lnTo>
                  <a:pt x="17499" y="13726"/>
                </a:lnTo>
                <a:lnTo>
                  <a:pt x="17341" y="13641"/>
                </a:lnTo>
                <a:lnTo>
                  <a:pt x="17216" y="13528"/>
                </a:lnTo>
                <a:lnTo>
                  <a:pt x="17103" y="13386"/>
                </a:lnTo>
                <a:lnTo>
                  <a:pt x="17024" y="13259"/>
                </a:lnTo>
                <a:lnTo>
                  <a:pt x="16934" y="13118"/>
                </a:lnTo>
                <a:lnTo>
                  <a:pt x="16889" y="12991"/>
                </a:lnTo>
                <a:lnTo>
                  <a:pt x="16889" y="12849"/>
                </a:lnTo>
                <a:lnTo>
                  <a:pt x="16889" y="12383"/>
                </a:lnTo>
                <a:lnTo>
                  <a:pt x="16889" y="11662"/>
                </a:lnTo>
                <a:lnTo>
                  <a:pt x="16889" y="10701"/>
                </a:lnTo>
                <a:lnTo>
                  <a:pt x="16889" y="9640"/>
                </a:lnTo>
                <a:lnTo>
                  <a:pt x="16889" y="8566"/>
                </a:lnTo>
                <a:lnTo>
                  <a:pt x="16889" y="7478"/>
                </a:lnTo>
                <a:lnTo>
                  <a:pt x="16889" y="6502"/>
                </a:lnTo>
                <a:lnTo>
                  <a:pt x="16889" y="5739"/>
                </a:lnTo>
                <a:lnTo>
                  <a:pt x="16674" y="5894"/>
                </a:lnTo>
                <a:lnTo>
                  <a:pt x="16414" y="6036"/>
                </a:lnTo>
                <a:lnTo>
                  <a:pt x="16154" y="6177"/>
                </a:lnTo>
                <a:lnTo>
                  <a:pt x="15849" y="6248"/>
                </a:lnTo>
                <a:lnTo>
                  <a:pt x="15544" y="6304"/>
                </a:lnTo>
                <a:lnTo>
                  <a:pt x="15217" y="6332"/>
                </a:lnTo>
                <a:lnTo>
                  <a:pt x="14866" y="6361"/>
                </a:lnTo>
                <a:lnTo>
                  <a:pt x="14550" y="6361"/>
                </a:lnTo>
                <a:lnTo>
                  <a:pt x="14200" y="6332"/>
                </a:lnTo>
                <a:lnTo>
                  <a:pt x="13850" y="6276"/>
                </a:lnTo>
                <a:lnTo>
                  <a:pt x="13522" y="6219"/>
                </a:lnTo>
                <a:lnTo>
                  <a:pt x="13206" y="6149"/>
                </a:lnTo>
                <a:lnTo>
                  <a:pt x="12901" y="6064"/>
                </a:lnTo>
                <a:lnTo>
                  <a:pt x="12618" y="5951"/>
                </a:lnTo>
                <a:lnTo>
                  <a:pt x="12358" y="5838"/>
                </a:lnTo>
                <a:lnTo>
                  <a:pt x="12121" y="5739"/>
                </a:lnTo>
                <a:lnTo>
                  <a:pt x="11941" y="5626"/>
                </a:lnTo>
                <a:lnTo>
                  <a:pt x="11794" y="5513"/>
                </a:lnTo>
                <a:lnTo>
                  <a:pt x="11658" y="5414"/>
                </a:lnTo>
                <a:lnTo>
                  <a:pt x="11556" y="5301"/>
                </a:lnTo>
                <a:lnTo>
                  <a:pt x="11466" y="5187"/>
                </a:lnTo>
                <a:lnTo>
                  <a:pt x="11398" y="5089"/>
                </a:lnTo>
                <a:lnTo>
                  <a:pt x="11376" y="4947"/>
                </a:lnTo>
                <a:lnTo>
                  <a:pt x="11353" y="4834"/>
                </a:lnTo>
                <a:lnTo>
                  <a:pt x="11353" y="4707"/>
                </a:lnTo>
                <a:lnTo>
                  <a:pt x="11376" y="4565"/>
                </a:lnTo>
                <a:lnTo>
                  <a:pt x="11443" y="4410"/>
                </a:lnTo>
                <a:lnTo>
                  <a:pt x="11511" y="4240"/>
                </a:lnTo>
                <a:lnTo>
                  <a:pt x="11703" y="3887"/>
                </a:lnTo>
                <a:lnTo>
                  <a:pt x="11986" y="3505"/>
                </a:lnTo>
                <a:lnTo>
                  <a:pt x="12144" y="3265"/>
                </a:lnTo>
                <a:lnTo>
                  <a:pt x="12246" y="3025"/>
                </a:lnTo>
                <a:lnTo>
                  <a:pt x="12336" y="2756"/>
                </a:lnTo>
                <a:lnTo>
                  <a:pt x="12404" y="2445"/>
                </a:lnTo>
                <a:lnTo>
                  <a:pt x="12438" y="2176"/>
                </a:lnTo>
                <a:lnTo>
                  <a:pt x="12438" y="1880"/>
                </a:lnTo>
                <a:lnTo>
                  <a:pt x="12404" y="1583"/>
                </a:lnTo>
                <a:lnTo>
                  <a:pt x="12336" y="1314"/>
                </a:lnTo>
                <a:lnTo>
                  <a:pt x="12246" y="1046"/>
                </a:lnTo>
                <a:lnTo>
                  <a:pt x="12099" y="791"/>
                </a:lnTo>
                <a:lnTo>
                  <a:pt x="12008" y="692"/>
                </a:lnTo>
                <a:lnTo>
                  <a:pt x="11918" y="579"/>
                </a:lnTo>
                <a:lnTo>
                  <a:pt x="11816" y="466"/>
                </a:lnTo>
                <a:lnTo>
                  <a:pt x="11703" y="381"/>
                </a:lnTo>
                <a:lnTo>
                  <a:pt x="11579" y="310"/>
                </a:lnTo>
                <a:lnTo>
                  <a:pt x="11443" y="226"/>
                </a:lnTo>
                <a:lnTo>
                  <a:pt x="11297" y="169"/>
                </a:lnTo>
                <a:lnTo>
                  <a:pt x="11138" y="113"/>
                </a:lnTo>
                <a:lnTo>
                  <a:pt x="10969" y="56"/>
                </a:lnTo>
                <a:lnTo>
                  <a:pt x="10800" y="28"/>
                </a:lnTo>
                <a:lnTo>
                  <a:pt x="10619" y="28"/>
                </a:lnTo>
                <a:lnTo>
                  <a:pt x="10404" y="28"/>
                </a:lnTo>
                <a:lnTo>
                  <a:pt x="10257" y="28"/>
                </a:lnTo>
                <a:lnTo>
                  <a:pt x="10076" y="56"/>
                </a:lnTo>
                <a:lnTo>
                  <a:pt x="9952" y="84"/>
                </a:lnTo>
                <a:lnTo>
                  <a:pt x="9794" y="141"/>
                </a:lnTo>
                <a:lnTo>
                  <a:pt x="9692" y="226"/>
                </a:lnTo>
                <a:lnTo>
                  <a:pt x="9557" y="282"/>
                </a:lnTo>
                <a:lnTo>
                  <a:pt x="9455" y="381"/>
                </a:lnTo>
                <a:lnTo>
                  <a:pt x="9365" y="466"/>
                </a:lnTo>
                <a:lnTo>
                  <a:pt x="9274" y="579"/>
                </a:lnTo>
                <a:lnTo>
                  <a:pt x="9184" y="692"/>
                </a:lnTo>
                <a:lnTo>
                  <a:pt x="9128" y="791"/>
                </a:lnTo>
                <a:lnTo>
                  <a:pt x="9060" y="932"/>
                </a:lnTo>
                <a:lnTo>
                  <a:pt x="8969" y="1201"/>
                </a:lnTo>
                <a:lnTo>
                  <a:pt x="8913" y="1498"/>
                </a:lnTo>
                <a:lnTo>
                  <a:pt x="8890" y="1795"/>
                </a:lnTo>
                <a:lnTo>
                  <a:pt x="8890" y="2120"/>
                </a:lnTo>
                <a:lnTo>
                  <a:pt x="8913" y="2445"/>
                </a:lnTo>
                <a:lnTo>
                  <a:pt x="8969" y="2756"/>
                </a:lnTo>
                <a:lnTo>
                  <a:pt x="9060" y="3081"/>
                </a:lnTo>
                <a:lnTo>
                  <a:pt x="9173" y="3378"/>
                </a:lnTo>
                <a:lnTo>
                  <a:pt x="9297" y="3647"/>
                </a:lnTo>
                <a:lnTo>
                  <a:pt x="9466" y="3887"/>
                </a:lnTo>
                <a:lnTo>
                  <a:pt x="9579" y="4085"/>
                </a:lnTo>
                <a:lnTo>
                  <a:pt x="9670" y="4269"/>
                </a:lnTo>
                <a:lnTo>
                  <a:pt x="9726" y="4467"/>
                </a:lnTo>
                <a:lnTo>
                  <a:pt x="9771" y="4650"/>
                </a:lnTo>
                <a:lnTo>
                  <a:pt x="9771" y="4834"/>
                </a:lnTo>
                <a:lnTo>
                  <a:pt x="9749" y="5032"/>
                </a:lnTo>
                <a:lnTo>
                  <a:pt x="9715" y="5216"/>
                </a:lnTo>
                <a:lnTo>
                  <a:pt x="9625" y="5385"/>
                </a:lnTo>
                <a:lnTo>
                  <a:pt x="9534" y="5513"/>
                </a:lnTo>
                <a:lnTo>
                  <a:pt x="9410" y="5626"/>
                </a:lnTo>
                <a:lnTo>
                  <a:pt x="9229" y="5710"/>
                </a:lnTo>
                <a:lnTo>
                  <a:pt x="9060" y="5767"/>
                </a:lnTo>
                <a:lnTo>
                  <a:pt x="8845" y="5767"/>
                </a:lnTo>
                <a:lnTo>
                  <a:pt x="8585" y="5739"/>
                </a:lnTo>
                <a:lnTo>
                  <a:pt x="8325" y="5654"/>
                </a:lnTo>
                <a:lnTo>
                  <a:pt x="8020" y="5513"/>
                </a:lnTo>
                <a:lnTo>
                  <a:pt x="7840" y="5442"/>
                </a:lnTo>
                <a:lnTo>
                  <a:pt x="7648" y="5385"/>
                </a:lnTo>
                <a:lnTo>
                  <a:pt x="7433" y="5329"/>
                </a:lnTo>
                <a:lnTo>
                  <a:pt x="7241" y="5301"/>
                </a:lnTo>
                <a:lnTo>
                  <a:pt x="6755" y="5301"/>
                </a:lnTo>
                <a:lnTo>
                  <a:pt x="6281" y="5329"/>
                </a:lnTo>
                <a:lnTo>
                  <a:pt x="5784" y="5385"/>
                </a:lnTo>
                <a:lnTo>
                  <a:pt x="5264" y="5498"/>
                </a:lnTo>
                <a:lnTo>
                  <a:pt x="4744" y="5597"/>
                </a:lnTo>
                <a:lnTo>
                  <a:pt x="4247" y="5739"/>
                </a:lnTo>
                <a:lnTo>
                  <a:pt x="4202" y="5894"/>
                </a:lnTo>
                <a:lnTo>
                  <a:pt x="4202" y="6191"/>
                </a:lnTo>
                <a:lnTo>
                  <a:pt x="4202" y="6545"/>
                </a:lnTo>
                <a:lnTo>
                  <a:pt x="4225" y="6954"/>
                </a:lnTo>
                <a:lnTo>
                  <a:pt x="4315" y="7930"/>
                </a:lnTo>
                <a:lnTo>
                  <a:pt x="4394" y="9018"/>
                </a:lnTo>
                <a:lnTo>
                  <a:pt x="4439" y="9570"/>
                </a:lnTo>
                <a:lnTo>
                  <a:pt x="4462" y="10107"/>
                </a:lnTo>
                <a:lnTo>
                  <a:pt x="4484" y="10630"/>
                </a:lnTo>
                <a:lnTo>
                  <a:pt x="4507" y="11082"/>
                </a:lnTo>
                <a:lnTo>
                  <a:pt x="4484" y="11520"/>
                </a:lnTo>
                <a:lnTo>
                  <a:pt x="4439" y="11874"/>
                </a:lnTo>
                <a:lnTo>
                  <a:pt x="4394" y="12029"/>
                </a:lnTo>
                <a:lnTo>
                  <a:pt x="4349" y="12171"/>
                </a:lnTo>
                <a:lnTo>
                  <a:pt x="4315" y="12284"/>
                </a:lnTo>
                <a:lnTo>
                  <a:pt x="4247" y="12354"/>
                </a:lnTo>
                <a:close/>
              </a:path>
            </a:pathLst>
          </a:custGeom>
          <a:solidFill>
            <a:srgbClr val="FFCC99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15" name="Puzzle4"/>
          <p:cNvSpPr>
            <a:spLocks noEditPoints="1" noChangeArrowheads="1"/>
          </p:cNvSpPr>
          <p:nvPr/>
        </p:nvSpPr>
        <p:spPr bwMode="auto">
          <a:xfrm>
            <a:off x="5598766" y="1489243"/>
            <a:ext cx="974150" cy="1422845"/>
          </a:xfrm>
          <a:custGeom>
            <a:avLst/>
            <a:gdLst>
              <a:gd name="T0" fmla="*/ 8307 w 21600"/>
              <a:gd name="T1" fmla="*/ 11593 h 21600"/>
              <a:gd name="T2" fmla="*/ 453 w 21600"/>
              <a:gd name="T3" fmla="*/ 16938 h 21600"/>
              <a:gd name="T4" fmla="*/ 11500 w 21600"/>
              <a:gd name="T5" fmla="*/ 21600 h 21600"/>
              <a:gd name="T6" fmla="*/ 20920 w 21600"/>
              <a:gd name="T7" fmla="*/ 16751 h 21600"/>
              <a:gd name="T8" fmla="*/ 13972 w 21600"/>
              <a:gd name="T9" fmla="*/ 10888 h 21600"/>
              <a:gd name="T10" fmla="*/ 21033 w 21600"/>
              <a:gd name="T11" fmla="*/ 4716 h 21600"/>
              <a:gd name="T12" fmla="*/ 11102 w 21600"/>
              <a:gd name="T13" fmla="*/ 11 h 21600"/>
              <a:gd name="T14" fmla="*/ 453 w 21600"/>
              <a:gd name="T15" fmla="*/ 4716 h 21600"/>
              <a:gd name="T16" fmla="*/ 2076 w 21600"/>
              <a:gd name="T17" fmla="*/ 5664 h 21600"/>
              <a:gd name="T18" fmla="*/ 20203 w 21600"/>
              <a:gd name="T19" fmla="*/ 1598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3813" y="10590"/>
                </a:moveTo>
                <a:lnTo>
                  <a:pt x="3927" y="10513"/>
                </a:lnTo>
                <a:lnTo>
                  <a:pt x="4078" y="10425"/>
                </a:lnTo>
                <a:lnTo>
                  <a:pt x="4210" y="10359"/>
                </a:lnTo>
                <a:lnTo>
                  <a:pt x="4361" y="10315"/>
                </a:lnTo>
                <a:lnTo>
                  <a:pt x="4682" y="10237"/>
                </a:lnTo>
                <a:lnTo>
                  <a:pt x="5041" y="10193"/>
                </a:lnTo>
                <a:lnTo>
                  <a:pt x="5456" y="10171"/>
                </a:lnTo>
                <a:lnTo>
                  <a:pt x="5853" y="10193"/>
                </a:lnTo>
                <a:lnTo>
                  <a:pt x="6249" y="10260"/>
                </a:lnTo>
                <a:lnTo>
                  <a:pt x="6646" y="10337"/>
                </a:lnTo>
                <a:lnTo>
                  <a:pt x="7004" y="10469"/>
                </a:lnTo>
                <a:lnTo>
                  <a:pt x="7363" y="10612"/>
                </a:lnTo>
                <a:lnTo>
                  <a:pt x="7665" y="10788"/>
                </a:lnTo>
                <a:lnTo>
                  <a:pt x="7911" y="10998"/>
                </a:lnTo>
                <a:lnTo>
                  <a:pt x="8024" y="11097"/>
                </a:lnTo>
                <a:lnTo>
                  <a:pt x="8137" y="11207"/>
                </a:lnTo>
                <a:lnTo>
                  <a:pt x="8194" y="11340"/>
                </a:lnTo>
                <a:lnTo>
                  <a:pt x="8269" y="11461"/>
                </a:lnTo>
                <a:lnTo>
                  <a:pt x="8307" y="11593"/>
                </a:lnTo>
                <a:lnTo>
                  <a:pt x="8307" y="11714"/>
                </a:lnTo>
                <a:lnTo>
                  <a:pt x="8307" y="11868"/>
                </a:lnTo>
                <a:lnTo>
                  <a:pt x="8307" y="12012"/>
                </a:lnTo>
                <a:lnTo>
                  <a:pt x="8194" y="12265"/>
                </a:lnTo>
                <a:lnTo>
                  <a:pt x="8062" y="12519"/>
                </a:lnTo>
                <a:lnTo>
                  <a:pt x="7873" y="12706"/>
                </a:lnTo>
                <a:lnTo>
                  <a:pt x="7627" y="12904"/>
                </a:lnTo>
                <a:lnTo>
                  <a:pt x="7363" y="13048"/>
                </a:lnTo>
                <a:lnTo>
                  <a:pt x="7080" y="13180"/>
                </a:lnTo>
                <a:lnTo>
                  <a:pt x="6759" y="13257"/>
                </a:lnTo>
                <a:lnTo>
                  <a:pt x="6419" y="13345"/>
                </a:lnTo>
                <a:lnTo>
                  <a:pt x="6098" y="13389"/>
                </a:lnTo>
                <a:lnTo>
                  <a:pt x="5739" y="13389"/>
                </a:lnTo>
                <a:lnTo>
                  <a:pt x="5418" y="13389"/>
                </a:lnTo>
                <a:lnTo>
                  <a:pt x="5079" y="13345"/>
                </a:lnTo>
                <a:lnTo>
                  <a:pt x="4758" y="13301"/>
                </a:lnTo>
                <a:lnTo>
                  <a:pt x="4474" y="13213"/>
                </a:lnTo>
                <a:lnTo>
                  <a:pt x="4172" y="13114"/>
                </a:lnTo>
                <a:lnTo>
                  <a:pt x="3965" y="12982"/>
                </a:lnTo>
                <a:lnTo>
                  <a:pt x="3738" y="12838"/>
                </a:lnTo>
                <a:lnTo>
                  <a:pt x="3493" y="12706"/>
                </a:lnTo>
                <a:lnTo>
                  <a:pt x="3228" y="12607"/>
                </a:lnTo>
                <a:lnTo>
                  <a:pt x="2945" y="12519"/>
                </a:lnTo>
                <a:lnTo>
                  <a:pt x="2700" y="12431"/>
                </a:lnTo>
                <a:lnTo>
                  <a:pt x="2397" y="12375"/>
                </a:lnTo>
                <a:lnTo>
                  <a:pt x="2152" y="12331"/>
                </a:lnTo>
                <a:lnTo>
                  <a:pt x="1888" y="12309"/>
                </a:lnTo>
                <a:lnTo>
                  <a:pt x="1642" y="12309"/>
                </a:lnTo>
                <a:lnTo>
                  <a:pt x="1397" y="12331"/>
                </a:lnTo>
                <a:lnTo>
                  <a:pt x="1170" y="12397"/>
                </a:lnTo>
                <a:lnTo>
                  <a:pt x="962" y="12453"/>
                </a:lnTo>
                <a:lnTo>
                  <a:pt x="774" y="12563"/>
                </a:lnTo>
                <a:lnTo>
                  <a:pt x="623" y="12684"/>
                </a:lnTo>
                <a:lnTo>
                  <a:pt x="528" y="12838"/>
                </a:lnTo>
                <a:lnTo>
                  <a:pt x="453" y="13026"/>
                </a:lnTo>
                <a:lnTo>
                  <a:pt x="339" y="13477"/>
                </a:lnTo>
                <a:lnTo>
                  <a:pt x="226" y="13984"/>
                </a:lnTo>
                <a:lnTo>
                  <a:pt x="151" y="14535"/>
                </a:lnTo>
                <a:lnTo>
                  <a:pt x="113" y="15075"/>
                </a:lnTo>
                <a:lnTo>
                  <a:pt x="113" y="15626"/>
                </a:lnTo>
                <a:lnTo>
                  <a:pt x="151" y="16133"/>
                </a:lnTo>
                <a:lnTo>
                  <a:pt x="188" y="16376"/>
                </a:lnTo>
                <a:lnTo>
                  <a:pt x="264" y="16585"/>
                </a:lnTo>
                <a:lnTo>
                  <a:pt x="339" y="16773"/>
                </a:lnTo>
                <a:lnTo>
                  <a:pt x="453" y="16938"/>
                </a:lnTo>
                <a:lnTo>
                  <a:pt x="1095" y="16883"/>
                </a:lnTo>
                <a:lnTo>
                  <a:pt x="1963" y="16795"/>
                </a:lnTo>
                <a:lnTo>
                  <a:pt x="2945" y="16751"/>
                </a:lnTo>
                <a:lnTo>
                  <a:pt x="3965" y="16706"/>
                </a:lnTo>
                <a:lnTo>
                  <a:pt x="5022" y="16684"/>
                </a:lnTo>
                <a:lnTo>
                  <a:pt x="5947" y="16684"/>
                </a:lnTo>
                <a:lnTo>
                  <a:pt x="6759" y="16706"/>
                </a:lnTo>
                <a:lnTo>
                  <a:pt x="7363" y="16751"/>
                </a:lnTo>
                <a:lnTo>
                  <a:pt x="7948" y="16839"/>
                </a:lnTo>
                <a:lnTo>
                  <a:pt x="8458" y="16916"/>
                </a:lnTo>
                <a:lnTo>
                  <a:pt x="8893" y="17026"/>
                </a:lnTo>
                <a:lnTo>
                  <a:pt x="9289" y="17158"/>
                </a:lnTo>
                <a:lnTo>
                  <a:pt x="9572" y="17280"/>
                </a:lnTo>
                <a:lnTo>
                  <a:pt x="9799" y="17412"/>
                </a:lnTo>
                <a:lnTo>
                  <a:pt x="9969" y="17555"/>
                </a:lnTo>
                <a:lnTo>
                  <a:pt x="10120" y="17687"/>
                </a:lnTo>
                <a:lnTo>
                  <a:pt x="10158" y="17831"/>
                </a:lnTo>
                <a:lnTo>
                  <a:pt x="10195" y="17974"/>
                </a:lnTo>
                <a:lnTo>
                  <a:pt x="10158" y="18128"/>
                </a:lnTo>
                <a:lnTo>
                  <a:pt x="10082" y="18271"/>
                </a:lnTo>
                <a:lnTo>
                  <a:pt x="9969" y="18426"/>
                </a:lnTo>
                <a:lnTo>
                  <a:pt x="9837" y="18569"/>
                </a:lnTo>
                <a:lnTo>
                  <a:pt x="9648" y="18701"/>
                </a:lnTo>
                <a:lnTo>
                  <a:pt x="9440" y="18822"/>
                </a:lnTo>
                <a:lnTo>
                  <a:pt x="9213" y="18999"/>
                </a:lnTo>
                <a:lnTo>
                  <a:pt x="9044" y="19186"/>
                </a:lnTo>
                <a:lnTo>
                  <a:pt x="8893" y="19395"/>
                </a:lnTo>
                <a:lnTo>
                  <a:pt x="8817" y="19627"/>
                </a:lnTo>
                <a:lnTo>
                  <a:pt x="8779" y="19858"/>
                </a:lnTo>
                <a:lnTo>
                  <a:pt x="8779" y="20112"/>
                </a:lnTo>
                <a:lnTo>
                  <a:pt x="8855" y="20354"/>
                </a:lnTo>
                <a:lnTo>
                  <a:pt x="8968" y="20586"/>
                </a:lnTo>
                <a:lnTo>
                  <a:pt x="9138" y="20817"/>
                </a:lnTo>
                <a:lnTo>
                  <a:pt x="9365" y="21026"/>
                </a:lnTo>
                <a:lnTo>
                  <a:pt x="9610" y="21192"/>
                </a:lnTo>
                <a:lnTo>
                  <a:pt x="9950" y="21368"/>
                </a:lnTo>
                <a:lnTo>
                  <a:pt x="10120" y="21445"/>
                </a:lnTo>
                <a:lnTo>
                  <a:pt x="10346" y="21511"/>
                </a:lnTo>
                <a:lnTo>
                  <a:pt x="10516" y="21555"/>
                </a:lnTo>
                <a:lnTo>
                  <a:pt x="10743" y="21600"/>
                </a:lnTo>
                <a:lnTo>
                  <a:pt x="10988" y="21644"/>
                </a:lnTo>
                <a:lnTo>
                  <a:pt x="11215" y="21666"/>
                </a:lnTo>
                <a:lnTo>
                  <a:pt x="11498" y="21666"/>
                </a:lnTo>
                <a:lnTo>
                  <a:pt x="11762" y="21666"/>
                </a:lnTo>
                <a:lnTo>
                  <a:pt x="12253" y="21644"/>
                </a:lnTo>
                <a:lnTo>
                  <a:pt x="12763" y="21577"/>
                </a:lnTo>
                <a:lnTo>
                  <a:pt x="13197" y="21467"/>
                </a:lnTo>
                <a:lnTo>
                  <a:pt x="13556" y="21346"/>
                </a:lnTo>
                <a:lnTo>
                  <a:pt x="13896" y="21192"/>
                </a:lnTo>
                <a:lnTo>
                  <a:pt x="14179" y="21026"/>
                </a:lnTo>
                <a:lnTo>
                  <a:pt x="14444" y="20839"/>
                </a:lnTo>
                <a:lnTo>
                  <a:pt x="14576" y="20641"/>
                </a:lnTo>
                <a:lnTo>
                  <a:pt x="14727" y="20431"/>
                </a:lnTo>
                <a:lnTo>
                  <a:pt x="14765" y="20200"/>
                </a:lnTo>
                <a:lnTo>
                  <a:pt x="14802" y="19991"/>
                </a:lnTo>
                <a:lnTo>
                  <a:pt x="14727" y="19759"/>
                </a:lnTo>
                <a:lnTo>
                  <a:pt x="14613" y="19550"/>
                </a:lnTo>
                <a:lnTo>
                  <a:pt x="14444" y="19307"/>
                </a:lnTo>
                <a:lnTo>
                  <a:pt x="14217" y="19098"/>
                </a:lnTo>
                <a:lnTo>
                  <a:pt x="13934" y="18911"/>
                </a:lnTo>
                <a:lnTo>
                  <a:pt x="13669" y="18745"/>
                </a:lnTo>
                <a:lnTo>
                  <a:pt x="13462" y="18547"/>
                </a:lnTo>
                <a:lnTo>
                  <a:pt x="13311" y="18337"/>
                </a:lnTo>
                <a:lnTo>
                  <a:pt x="13197" y="18150"/>
                </a:lnTo>
                <a:lnTo>
                  <a:pt x="13122" y="17941"/>
                </a:lnTo>
                <a:lnTo>
                  <a:pt x="13122" y="17720"/>
                </a:lnTo>
                <a:lnTo>
                  <a:pt x="13122" y="17533"/>
                </a:lnTo>
                <a:lnTo>
                  <a:pt x="13197" y="17346"/>
                </a:lnTo>
                <a:lnTo>
                  <a:pt x="13273" y="17158"/>
                </a:lnTo>
                <a:lnTo>
                  <a:pt x="13386" y="16982"/>
                </a:lnTo>
                <a:lnTo>
                  <a:pt x="13537" y="16839"/>
                </a:lnTo>
                <a:lnTo>
                  <a:pt x="13707" y="16706"/>
                </a:lnTo>
                <a:lnTo>
                  <a:pt x="13896" y="16607"/>
                </a:lnTo>
                <a:lnTo>
                  <a:pt x="14104" y="16519"/>
                </a:lnTo>
                <a:lnTo>
                  <a:pt x="14330" y="16453"/>
                </a:lnTo>
                <a:lnTo>
                  <a:pt x="14538" y="16431"/>
                </a:lnTo>
                <a:lnTo>
                  <a:pt x="14897" y="16453"/>
                </a:lnTo>
                <a:lnTo>
                  <a:pt x="15406" y="16497"/>
                </a:lnTo>
                <a:lnTo>
                  <a:pt x="16105" y="16541"/>
                </a:lnTo>
                <a:lnTo>
                  <a:pt x="16898" y="16607"/>
                </a:lnTo>
                <a:lnTo>
                  <a:pt x="17804" y="16651"/>
                </a:lnTo>
                <a:lnTo>
                  <a:pt x="18786" y="16684"/>
                </a:lnTo>
                <a:lnTo>
                  <a:pt x="19844" y="16728"/>
                </a:lnTo>
                <a:lnTo>
                  <a:pt x="20920" y="16751"/>
                </a:lnTo>
                <a:lnTo>
                  <a:pt x="21109" y="16497"/>
                </a:lnTo>
                <a:lnTo>
                  <a:pt x="21241" y="16222"/>
                </a:lnTo>
                <a:lnTo>
                  <a:pt x="21392" y="15946"/>
                </a:lnTo>
                <a:lnTo>
                  <a:pt x="21467" y="15648"/>
                </a:lnTo>
                <a:lnTo>
                  <a:pt x="21543" y="15351"/>
                </a:lnTo>
                <a:lnTo>
                  <a:pt x="21618" y="15042"/>
                </a:lnTo>
                <a:lnTo>
                  <a:pt x="21618" y="14745"/>
                </a:lnTo>
                <a:lnTo>
                  <a:pt x="21618" y="14447"/>
                </a:lnTo>
                <a:lnTo>
                  <a:pt x="21618" y="14150"/>
                </a:lnTo>
                <a:lnTo>
                  <a:pt x="21581" y="13852"/>
                </a:lnTo>
                <a:lnTo>
                  <a:pt x="21505" y="13577"/>
                </a:lnTo>
                <a:lnTo>
                  <a:pt x="21430" y="13301"/>
                </a:lnTo>
                <a:lnTo>
                  <a:pt x="21354" y="13048"/>
                </a:lnTo>
                <a:lnTo>
                  <a:pt x="21241" y="12816"/>
                </a:lnTo>
                <a:lnTo>
                  <a:pt x="21146" y="12607"/>
                </a:lnTo>
                <a:lnTo>
                  <a:pt x="21033" y="12431"/>
                </a:lnTo>
                <a:lnTo>
                  <a:pt x="20920" y="12265"/>
                </a:lnTo>
                <a:lnTo>
                  <a:pt x="20769" y="12144"/>
                </a:lnTo>
                <a:lnTo>
                  <a:pt x="20637" y="12034"/>
                </a:lnTo>
                <a:lnTo>
                  <a:pt x="20486" y="11946"/>
                </a:lnTo>
                <a:lnTo>
                  <a:pt x="20297" y="11891"/>
                </a:lnTo>
                <a:lnTo>
                  <a:pt x="20165" y="11846"/>
                </a:lnTo>
                <a:lnTo>
                  <a:pt x="19976" y="11824"/>
                </a:lnTo>
                <a:lnTo>
                  <a:pt x="19806" y="11802"/>
                </a:lnTo>
                <a:lnTo>
                  <a:pt x="19390" y="11824"/>
                </a:lnTo>
                <a:lnTo>
                  <a:pt x="18956" y="11891"/>
                </a:lnTo>
                <a:lnTo>
                  <a:pt x="18503" y="11968"/>
                </a:lnTo>
                <a:lnTo>
                  <a:pt x="17993" y="12078"/>
                </a:lnTo>
                <a:lnTo>
                  <a:pt x="17653" y="12144"/>
                </a:lnTo>
                <a:lnTo>
                  <a:pt x="17332" y="12199"/>
                </a:lnTo>
                <a:lnTo>
                  <a:pt x="17049" y="12221"/>
                </a:lnTo>
                <a:lnTo>
                  <a:pt x="16747" y="12243"/>
                </a:lnTo>
                <a:lnTo>
                  <a:pt x="16464" y="12243"/>
                </a:lnTo>
                <a:lnTo>
                  <a:pt x="16218" y="12243"/>
                </a:lnTo>
                <a:lnTo>
                  <a:pt x="15992" y="12221"/>
                </a:lnTo>
                <a:lnTo>
                  <a:pt x="15746" y="12199"/>
                </a:lnTo>
                <a:lnTo>
                  <a:pt x="15520" y="12155"/>
                </a:lnTo>
                <a:lnTo>
                  <a:pt x="15350" y="12122"/>
                </a:lnTo>
                <a:lnTo>
                  <a:pt x="15161" y="12056"/>
                </a:lnTo>
                <a:lnTo>
                  <a:pt x="14972" y="11990"/>
                </a:lnTo>
                <a:lnTo>
                  <a:pt x="14689" y="11846"/>
                </a:lnTo>
                <a:lnTo>
                  <a:pt x="14444" y="11670"/>
                </a:lnTo>
                <a:lnTo>
                  <a:pt x="14255" y="11483"/>
                </a:lnTo>
                <a:lnTo>
                  <a:pt x="14104" y="11295"/>
                </a:lnTo>
                <a:lnTo>
                  <a:pt x="14028" y="11086"/>
                </a:lnTo>
                <a:lnTo>
                  <a:pt x="13972" y="10888"/>
                </a:lnTo>
                <a:lnTo>
                  <a:pt x="13972" y="10700"/>
                </a:lnTo>
                <a:lnTo>
                  <a:pt x="14009" y="10513"/>
                </a:lnTo>
                <a:lnTo>
                  <a:pt x="14066" y="10359"/>
                </a:lnTo>
                <a:lnTo>
                  <a:pt x="14179" y="10215"/>
                </a:lnTo>
                <a:lnTo>
                  <a:pt x="14406" y="10006"/>
                </a:lnTo>
                <a:lnTo>
                  <a:pt x="14651" y="9830"/>
                </a:lnTo>
                <a:lnTo>
                  <a:pt x="14878" y="9686"/>
                </a:lnTo>
                <a:lnTo>
                  <a:pt x="15123" y="9554"/>
                </a:lnTo>
                <a:lnTo>
                  <a:pt x="15350" y="9477"/>
                </a:lnTo>
                <a:lnTo>
                  <a:pt x="15558" y="9411"/>
                </a:lnTo>
                <a:lnTo>
                  <a:pt x="15803" y="9345"/>
                </a:lnTo>
                <a:lnTo>
                  <a:pt x="16030" y="9323"/>
                </a:lnTo>
                <a:lnTo>
                  <a:pt x="16256" y="9301"/>
                </a:lnTo>
                <a:lnTo>
                  <a:pt x="16464" y="9323"/>
                </a:lnTo>
                <a:lnTo>
                  <a:pt x="16690" y="9345"/>
                </a:lnTo>
                <a:lnTo>
                  <a:pt x="16898" y="9367"/>
                </a:lnTo>
                <a:lnTo>
                  <a:pt x="17332" y="9477"/>
                </a:lnTo>
                <a:lnTo>
                  <a:pt x="17767" y="9598"/>
                </a:lnTo>
                <a:lnTo>
                  <a:pt x="18163" y="9731"/>
                </a:lnTo>
                <a:lnTo>
                  <a:pt x="18597" y="9874"/>
                </a:lnTo>
                <a:lnTo>
                  <a:pt x="18994" y="10006"/>
                </a:lnTo>
                <a:lnTo>
                  <a:pt x="19428" y="10083"/>
                </a:lnTo>
                <a:lnTo>
                  <a:pt x="19617" y="10127"/>
                </a:lnTo>
                <a:lnTo>
                  <a:pt x="19844" y="10149"/>
                </a:lnTo>
                <a:lnTo>
                  <a:pt x="20013" y="10149"/>
                </a:lnTo>
                <a:lnTo>
                  <a:pt x="20240" y="10127"/>
                </a:lnTo>
                <a:lnTo>
                  <a:pt x="20410" y="10105"/>
                </a:lnTo>
                <a:lnTo>
                  <a:pt x="20637" y="10061"/>
                </a:lnTo>
                <a:lnTo>
                  <a:pt x="20844" y="9984"/>
                </a:lnTo>
                <a:lnTo>
                  <a:pt x="21033" y="9896"/>
                </a:lnTo>
                <a:lnTo>
                  <a:pt x="21146" y="9830"/>
                </a:lnTo>
                <a:lnTo>
                  <a:pt x="21203" y="9753"/>
                </a:lnTo>
                <a:lnTo>
                  <a:pt x="21279" y="9642"/>
                </a:lnTo>
                <a:lnTo>
                  <a:pt x="21354" y="9521"/>
                </a:lnTo>
                <a:lnTo>
                  <a:pt x="21430" y="9246"/>
                </a:lnTo>
                <a:lnTo>
                  <a:pt x="21430" y="8904"/>
                </a:lnTo>
                <a:lnTo>
                  <a:pt x="21430" y="8540"/>
                </a:lnTo>
                <a:lnTo>
                  <a:pt x="21392" y="8144"/>
                </a:lnTo>
                <a:lnTo>
                  <a:pt x="21354" y="7714"/>
                </a:lnTo>
                <a:lnTo>
                  <a:pt x="21279" y="7295"/>
                </a:lnTo>
                <a:lnTo>
                  <a:pt x="21146" y="6446"/>
                </a:lnTo>
                <a:lnTo>
                  <a:pt x="20995" y="5686"/>
                </a:lnTo>
                <a:lnTo>
                  <a:pt x="20958" y="5366"/>
                </a:lnTo>
                <a:lnTo>
                  <a:pt x="20958" y="5091"/>
                </a:lnTo>
                <a:lnTo>
                  <a:pt x="20958" y="4860"/>
                </a:lnTo>
                <a:lnTo>
                  <a:pt x="21033" y="4716"/>
                </a:lnTo>
                <a:lnTo>
                  <a:pt x="20637" y="4860"/>
                </a:lnTo>
                <a:lnTo>
                  <a:pt x="20127" y="4992"/>
                </a:lnTo>
                <a:lnTo>
                  <a:pt x="19617" y="5069"/>
                </a:lnTo>
                <a:lnTo>
                  <a:pt x="19032" y="5157"/>
                </a:lnTo>
                <a:lnTo>
                  <a:pt x="18465" y="5201"/>
                </a:lnTo>
                <a:lnTo>
                  <a:pt x="17842" y="5245"/>
                </a:lnTo>
                <a:lnTo>
                  <a:pt x="17219" y="5267"/>
                </a:lnTo>
                <a:lnTo>
                  <a:pt x="16615" y="5267"/>
                </a:lnTo>
                <a:lnTo>
                  <a:pt x="15992" y="5245"/>
                </a:lnTo>
                <a:lnTo>
                  <a:pt x="15369" y="5201"/>
                </a:lnTo>
                <a:lnTo>
                  <a:pt x="14840" y="5157"/>
                </a:lnTo>
                <a:lnTo>
                  <a:pt x="14293" y="5091"/>
                </a:lnTo>
                <a:lnTo>
                  <a:pt x="13783" y="5014"/>
                </a:lnTo>
                <a:lnTo>
                  <a:pt x="13386" y="4926"/>
                </a:lnTo>
                <a:lnTo>
                  <a:pt x="13027" y="4815"/>
                </a:lnTo>
                <a:lnTo>
                  <a:pt x="12725" y="4716"/>
                </a:lnTo>
                <a:lnTo>
                  <a:pt x="12480" y="4606"/>
                </a:lnTo>
                <a:lnTo>
                  <a:pt x="12291" y="4496"/>
                </a:lnTo>
                <a:lnTo>
                  <a:pt x="12197" y="4397"/>
                </a:lnTo>
                <a:lnTo>
                  <a:pt x="12083" y="4286"/>
                </a:lnTo>
                <a:lnTo>
                  <a:pt x="12046" y="4187"/>
                </a:lnTo>
                <a:lnTo>
                  <a:pt x="12008" y="4077"/>
                </a:lnTo>
                <a:lnTo>
                  <a:pt x="12046" y="3967"/>
                </a:lnTo>
                <a:lnTo>
                  <a:pt x="12121" y="3868"/>
                </a:lnTo>
                <a:lnTo>
                  <a:pt x="12197" y="3735"/>
                </a:lnTo>
                <a:lnTo>
                  <a:pt x="12291" y="3614"/>
                </a:lnTo>
                <a:lnTo>
                  <a:pt x="12442" y="3482"/>
                </a:lnTo>
                <a:lnTo>
                  <a:pt x="12631" y="3361"/>
                </a:lnTo>
                <a:lnTo>
                  <a:pt x="13065" y="3085"/>
                </a:lnTo>
                <a:lnTo>
                  <a:pt x="13537" y="2766"/>
                </a:lnTo>
                <a:lnTo>
                  <a:pt x="13783" y="2578"/>
                </a:lnTo>
                <a:lnTo>
                  <a:pt x="13934" y="2380"/>
                </a:lnTo>
                <a:lnTo>
                  <a:pt x="14028" y="2171"/>
                </a:lnTo>
                <a:lnTo>
                  <a:pt x="14104" y="1961"/>
                </a:lnTo>
                <a:lnTo>
                  <a:pt x="14104" y="1730"/>
                </a:lnTo>
                <a:lnTo>
                  <a:pt x="14066" y="1498"/>
                </a:lnTo>
                <a:lnTo>
                  <a:pt x="13972" y="1267"/>
                </a:lnTo>
                <a:lnTo>
                  <a:pt x="13820" y="1057"/>
                </a:lnTo>
                <a:lnTo>
                  <a:pt x="13594" y="837"/>
                </a:lnTo>
                <a:lnTo>
                  <a:pt x="13386" y="628"/>
                </a:lnTo>
                <a:lnTo>
                  <a:pt x="13103" y="462"/>
                </a:lnTo>
                <a:lnTo>
                  <a:pt x="12763" y="308"/>
                </a:lnTo>
                <a:lnTo>
                  <a:pt x="12404" y="187"/>
                </a:lnTo>
                <a:lnTo>
                  <a:pt x="12008" y="77"/>
                </a:lnTo>
                <a:lnTo>
                  <a:pt x="11574" y="33"/>
                </a:lnTo>
                <a:lnTo>
                  <a:pt x="11102" y="11"/>
                </a:lnTo>
                <a:lnTo>
                  <a:pt x="10667" y="11"/>
                </a:lnTo>
                <a:lnTo>
                  <a:pt x="10233" y="77"/>
                </a:lnTo>
                <a:lnTo>
                  <a:pt x="9837" y="187"/>
                </a:lnTo>
                <a:lnTo>
                  <a:pt x="9440" y="286"/>
                </a:lnTo>
                <a:lnTo>
                  <a:pt x="9062" y="462"/>
                </a:lnTo>
                <a:lnTo>
                  <a:pt x="8741" y="628"/>
                </a:lnTo>
                <a:lnTo>
                  <a:pt x="8458" y="815"/>
                </a:lnTo>
                <a:lnTo>
                  <a:pt x="8232" y="1035"/>
                </a:lnTo>
                <a:lnTo>
                  <a:pt x="8062" y="1245"/>
                </a:lnTo>
                <a:lnTo>
                  <a:pt x="7911" y="1476"/>
                </a:lnTo>
                <a:lnTo>
                  <a:pt x="7835" y="1708"/>
                </a:lnTo>
                <a:lnTo>
                  <a:pt x="7797" y="1961"/>
                </a:lnTo>
                <a:lnTo>
                  <a:pt x="7835" y="2193"/>
                </a:lnTo>
                <a:lnTo>
                  <a:pt x="7948" y="2402"/>
                </a:lnTo>
                <a:lnTo>
                  <a:pt x="8062" y="2534"/>
                </a:lnTo>
                <a:lnTo>
                  <a:pt x="8175" y="2644"/>
                </a:lnTo>
                <a:lnTo>
                  <a:pt x="8269" y="2744"/>
                </a:lnTo>
                <a:lnTo>
                  <a:pt x="8420" y="2832"/>
                </a:lnTo>
                <a:lnTo>
                  <a:pt x="8704" y="3019"/>
                </a:lnTo>
                <a:lnTo>
                  <a:pt x="8968" y="3206"/>
                </a:lnTo>
                <a:lnTo>
                  <a:pt x="9138" y="3405"/>
                </a:lnTo>
                <a:lnTo>
                  <a:pt x="9327" y="3570"/>
                </a:lnTo>
                <a:lnTo>
                  <a:pt x="9440" y="3735"/>
                </a:lnTo>
                <a:lnTo>
                  <a:pt x="9516" y="3890"/>
                </a:lnTo>
                <a:lnTo>
                  <a:pt x="9534" y="4033"/>
                </a:lnTo>
                <a:lnTo>
                  <a:pt x="9534" y="4165"/>
                </a:lnTo>
                <a:lnTo>
                  <a:pt x="9516" y="4286"/>
                </a:lnTo>
                <a:lnTo>
                  <a:pt x="9440" y="4397"/>
                </a:lnTo>
                <a:lnTo>
                  <a:pt x="9327" y="4496"/>
                </a:lnTo>
                <a:lnTo>
                  <a:pt x="9176" y="4562"/>
                </a:lnTo>
                <a:lnTo>
                  <a:pt x="9006" y="4628"/>
                </a:lnTo>
                <a:lnTo>
                  <a:pt x="8779" y="4694"/>
                </a:lnTo>
                <a:lnTo>
                  <a:pt x="8534" y="4716"/>
                </a:lnTo>
                <a:lnTo>
                  <a:pt x="8232" y="4716"/>
                </a:lnTo>
                <a:lnTo>
                  <a:pt x="7118" y="4738"/>
                </a:lnTo>
                <a:lnTo>
                  <a:pt x="5947" y="4771"/>
                </a:lnTo>
                <a:lnTo>
                  <a:pt x="4795" y="4815"/>
                </a:lnTo>
                <a:lnTo>
                  <a:pt x="3681" y="4860"/>
                </a:lnTo>
                <a:lnTo>
                  <a:pt x="2662" y="4882"/>
                </a:lnTo>
                <a:lnTo>
                  <a:pt x="1755" y="4882"/>
                </a:lnTo>
                <a:lnTo>
                  <a:pt x="1359" y="4860"/>
                </a:lnTo>
                <a:lnTo>
                  <a:pt x="981" y="4837"/>
                </a:lnTo>
                <a:lnTo>
                  <a:pt x="698" y="4771"/>
                </a:lnTo>
                <a:lnTo>
                  <a:pt x="453" y="4716"/>
                </a:lnTo>
                <a:lnTo>
                  <a:pt x="453" y="5322"/>
                </a:lnTo>
                <a:lnTo>
                  <a:pt x="453" y="6083"/>
                </a:lnTo>
                <a:lnTo>
                  <a:pt x="453" y="6909"/>
                </a:lnTo>
                <a:lnTo>
                  <a:pt x="453" y="7780"/>
                </a:lnTo>
                <a:lnTo>
                  <a:pt x="453" y="8606"/>
                </a:lnTo>
                <a:lnTo>
                  <a:pt x="453" y="9345"/>
                </a:lnTo>
                <a:lnTo>
                  <a:pt x="453" y="9918"/>
                </a:lnTo>
                <a:lnTo>
                  <a:pt x="453" y="10282"/>
                </a:lnTo>
                <a:lnTo>
                  <a:pt x="490" y="10381"/>
                </a:lnTo>
                <a:lnTo>
                  <a:pt x="547" y="10491"/>
                </a:lnTo>
                <a:lnTo>
                  <a:pt x="660" y="10590"/>
                </a:lnTo>
                <a:lnTo>
                  <a:pt x="811" y="10700"/>
                </a:lnTo>
                <a:lnTo>
                  <a:pt x="981" y="10811"/>
                </a:lnTo>
                <a:lnTo>
                  <a:pt x="1208" y="10888"/>
                </a:lnTo>
                <a:lnTo>
                  <a:pt x="1453" y="10954"/>
                </a:lnTo>
                <a:lnTo>
                  <a:pt x="1718" y="11020"/>
                </a:lnTo>
                <a:lnTo>
                  <a:pt x="1963" y="11064"/>
                </a:lnTo>
                <a:lnTo>
                  <a:pt x="2265" y="11086"/>
                </a:lnTo>
                <a:lnTo>
                  <a:pt x="2548" y="11064"/>
                </a:lnTo>
                <a:lnTo>
                  <a:pt x="2794" y="11042"/>
                </a:lnTo>
                <a:lnTo>
                  <a:pt x="3096" y="10976"/>
                </a:lnTo>
                <a:lnTo>
                  <a:pt x="3341" y="10888"/>
                </a:lnTo>
                <a:lnTo>
                  <a:pt x="3606" y="10766"/>
                </a:lnTo>
                <a:lnTo>
                  <a:pt x="3813" y="10590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16" name="Puzzle1"/>
          <p:cNvSpPr>
            <a:spLocks noEditPoints="1" noChangeArrowheads="1"/>
          </p:cNvSpPr>
          <p:nvPr/>
        </p:nvSpPr>
        <p:spPr bwMode="auto">
          <a:xfrm>
            <a:off x="5233845" y="962301"/>
            <a:ext cx="1635699" cy="848218"/>
          </a:xfrm>
          <a:custGeom>
            <a:avLst/>
            <a:gdLst>
              <a:gd name="T0" fmla="*/ 16740 w 21600"/>
              <a:gd name="T1" fmla="*/ 21078 h 21600"/>
              <a:gd name="T2" fmla="*/ 16976 w 21600"/>
              <a:gd name="T3" fmla="*/ 521 h 21600"/>
              <a:gd name="T4" fmla="*/ 4725 w 21600"/>
              <a:gd name="T5" fmla="*/ 856 h 21600"/>
              <a:gd name="T6" fmla="*/ 5040 w 21600"/>
              <a:gd name="T7" fmla="*/ 21004 h 21600"/>
              <a:gd name="T8" fmla="*/ 10811 w 21600"/>
              <a:gd name="T9" fmla="*/ 12885 h 21600"/>
              <a:gd name="T10" fmla="*/ 10845 w 21600"/>
              <a:gd name="T11" fmla="*/ 8714 h 21600"/>
              <a:gd name="T12" fmla="*/ 21600 w 21600"/>
              <a:gd name="T13" fmla="*/ 10000 h 21600"/>
              <a:gd name="T14" fmla="*/ 56 w 21600"/>
              <a:gd name="T15" fmla="*/ 10000 h 21600"/>
              <a:gd name="T16" fmla="*/ 6086 w 21600"/>
              <a:gd name="T17" fmla="*/ 2569 h 21600"/>
              <a:gd name="T18" fmla="*/ 16132 w 21600"/>
              <a:gd name="T19" fmla="*/ 19552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9360" y="20836"/>
                </a:moveTo>
                <a:lnTo>
                  <a:pt x="9528" y="20836"/>
                </a:lnTo>
                <a:lnTo>
                  <a:pt x="9686" y="20762"/>
                </a:lnTo>
                <a:lnTo>
                  <a:pt x="9810" y="20687"/>
                </a:lnTo>
                <a:lnTo>
                  <a:pt x="9922" y="20575"/>
                </a:lnTo>
                <a:lnTo>
                  <a:pt x="10012" y="20426"/>
                </a:lnTo>
                <a:lnTo>
                  <a:pt x="10068" y="20296"/>
                </a:lnTo>
                <a:lnTo>
                  <a:pt x="10113" y="20110"/>
                </a:lnTo>
                <a:lnTo>
                  <a:pt x="10136" y="19905"/>
                </a:lnTo>
                <a:lnTo>
                  <a:pt x="10136" y="19682"/>
                </a:lnTo>
                <a:lnTo>
                  <a:pt x="10113" y="19440"/>
                </a:lnTo>
                <a:lnTo>
                  <a:pt x="10068" y="19142"/>
                </a:lnTo>
                <a:lnTo>
                  <a:pt x="10012" y="18900"/>
                </a:lnTo>
                <a:lnTo>
                  <a:pt x="9900" y="18620"/>
                </a:lnTo>
                <a:lnTo>
                  <a:pt x="9787" y="18285"/>
                </a:lnTo>
                <a:lnTo>
                  <a:pt x="9641" y="17968"/>
                </a:lnTo>
                <a:lnTo>
                  <a:pt x="9472" y="17652"/>
                </a:lnTo>
                <a:lnTo>
                  <a:pt x="9382" y="17466"/>
                </a:lnTo>
                <a:lnTo>
                  <a:pt x="9315" y="17298"/>
                </a:lnTo>
                <a:lnTo>
                  <a:pt x="9258" y="17112"/>
                </a:lnTo>
                <a:lnTo>
                  <a:pt x="9191" y="16926"/>
                </a:lnTo>
                <a:lnTo>
                  <a:pt x="9123" y="16535"/>
                </a:lnTo>
                <a:lnTo>
                  <a:pt x="9101" y="16144"/>
                </a:lnTo>
                <a:lnTo>
                  <a:pt x="9101" y="15753"/>
                </a:lnTo>
                <a:lnTo>
                  <a:pt x="9168" y="15362"/>
                </a:lnTo>
                <a:lnTo>
                  <a:pt x="9236" y="14971"/>
                </a:lnTo>
                <a:lnTo>
                  <a:pt x="9360" y="14580"/>
                </a:lnTo>
                <a:lnTo>
                  <a:pt x="9495" y="14244"/>
                </a:lnTo>
                <a:lnTo>
                  <a:pt x="9663" y="13891"/>
                </a:lnTo>
                <a:lnTo>
                  <a:pt x="9855" y="13611"/>
                </a:lnTo>
                <a:lnTo>
                  <a:pt x="10068" y="13351"/>
                </a:lnTo>
                <a:lnTo>
                  <a:pt x="10293" y="13146"/>
                </a:lnTo>
                <a:lnTo>
                  <a:pt x="10552" y="12997"/>
                </a:lnTo>
                <a:lnTo>
                  <a:pt x="10811" y="12885"/>
                </a:lnTo>
                <a:lnTo>
                  <a:pt x="11069" y="12866"/>
                </a:lnTo>
                <a:lnTo>
                  <a:pt x="11351" y="12885"/>
                </a:lnTo>
                <a:lnTo>
                  <a:pt x="11610" y="12997"/>
                </a:lnTo>
                <a:lnTo>
                  <a:pt x="11846" y="13183"/>
                </a:lnTo>
                <a:lnTo>
                  <a:pt x="12060" y="13388"/>
                </a:lnTo>
                <a:lnTo>
                  <a:pt x="12251" y="13648"/>
                </a:lnTo>
                <a:lnTo>
                  <a:pt x="12419" y="13928"/>
                </a:lnTo>
                <a:lnTo>
                  <a:pt x="12555" y="14244"/>
                </a:lnTo>
                <a:lnTo>
                  <a:pt x="12690" y="14617"/>
                </a:lnTo>
                <a:lnTo>
                  <a:pt x="12768" y="15008"/>
                </a:lnTo>
                <a:lnTo>
                  <a:pt x="12836" y="15399"/>
                </a:lnTo>
                <a:lnTo>
                  <a:pt x="12858" y="15753"/>
                </a:lnTo>
                <a:lnTo>
                  <a:pt x="12858" y="16144"/>
                </a:lnTo>
                <a:lnTo>
                  <a:pt x="12813" y="16535"/>
                </a:lnTo>
                <a:lnTo>
                  <a:pt x="12746" y="16888"/>
                </a:lnTo>
                <a:lnTo>
                  <a:pt x="12667" y="17224"/>
                </a:lnTo>
                <a:lnTo>
                  <a:pt x="12510" y="17503"/>
                </a:lnTo>
                <a:lnTo>
                  <a:pt x="12228" y="18043"/>
                </a:lnTo>
                <a:lnTo>
                  <a:pt x="11970" y="18546"/>
                </a:lnTo>
                <a:lnTo>
                  <a:pt x="11868" y="18751"/>
                </a:lnTo>
                <a:lnTo>
                  <a:pt x="11778" y="18974"/>
                </a:lnTo>
                <a:lnTo>
                  <a:pt x="11711" y="19179"/>
                </a:lnTo>
                <a:lnTo>
                  <a:pt x="11666" y="19365"/>
                </a:lnTo>
                <a:lnTo>
                  <a:pt x="11632" y="19570"/>
                </a:lnTo>
                <a:lnTo>
                  <a:pt x="11632" y="19756"/>
                </a:lnTo>
                <a:lnTo>
                  <a:pt x="11632" y="19942"/>
                </a:lnTo>
                <a:lnTo>
                  <a:pt x="11643" y="20110"/>
                </a:lnTo>
                <a:lnTo>
                  <a:pt x="11711" y="20296"/>
                </a:lnTo>
                <a:lnTo>
                  <a:pt x="11801" y="20464"/>
                </a:lnTo>
                <a:lnTo>
                  <a:pt x="11891" y="20650"/>
                </a:lnTo>
                <a:lnTo>
                  <a:pt x="12037" y="20836"/>
                </a:lnTo>
                <a:lnTo>
                  <a:pt x="12206" y="21004"/>
                </a:lnTo>
                <a:lnTo>
                  <a:pt x="12419" y="21190"/>
                </a:lnTo>
                <a:lnTo>
                  <a:pt x="12667" y="21320"/>
                </a:lnTo>
                <a:lnTo>
                  <a:pt x="12960" y="21432"/>
                </a:lnTo>
                <a:lnTo>
                  <a:pt x="13286" y="21544"/>
                </a:lnTo>
                <a:lnTo>
                  <a:pt x="13612" y="21655"/>
                </a:lnTo>
                <a:lnTo>
                  <a:pt x="13983" y="21693"/>
                </a:lnTo>
                <a:lnTo>
                  <a:pt x="14343" y="21730"/>
                </a:lnTo>
                <a:lnTo>
                  <a:pt x="14715" y="21730"/>
                </a:lnTo>
                <a:lnTo>
                  <a:pt x="15075" y="21730"/>
                </a:lnTo>
                <a:lnTo>
                  <a:pt x="15446" y="21655"/>
                </a:lnTo>
                <a:lnTo>
                  <a:pt x="15794" y="21581"/>
                </a:lnTo>
                <a:lnTo>
                  <a:pt x="16132" y="21432"/>
                </a:lnTo>
                <a:lnTo>
                  <a:pt x="16458" y="21302"/>
                </a:lnTo>
                <a:lnTo>
                  <a:pt x="16740" y="21078"/>
                </a:lnTo>
                <a:lnTo>
                  <a:pt x="16976" y="20836"/>
                </a:lnTo>
                <a:lnTo>
                  <a:pt x="17043" y="20650"/>
                </a:lnTo>
                <a:lnTo>
                  <a:pt x="17088" y="20426"/>
                </a:lnTo>
                <a:lnTo>
                  <a:pt x="17133" y="20222"/>
                </a:lnTo>
                <a:lnTo>
                  <a:pt x="17156" y="19980"/>
                </a:lnTo>
                <a:lnTo>
                  <a:pt x="17167" y="19477"/>
                </a:lnTo>
                <a:lnTo>
                  <a:pt x="17167" y="18974"/>
                </a:lnTo>
                <a:lnTo>
                  <a:pt x="17156" y="18397"/>
                </a:lnTo>
                <a:lnTo>
                  <a:pt x="17111" y="17820"/>
                </a:lnTo>
                <a:lnTo>
                  <a:pt x="17066" y="17261"/>
                </a:lnTo>
                <a:lnTo>
                  <a:pt x="16998" y="16646"/>
                </a:lnTo>
                <a:lnTo>
                  <a:pt x="16852" y="15511"/>
                </a:lnTo>
                <a:lnTo>
                  <a:pt x="16740" y="14393"/>
                </a:lnTo>
                <a:lnTo>
                  <a:pt x="16717" y="13928"/>
                </a:lnTo>
                <a:lnTo>
                  <a:pt x="16695" y="13462"/>
                </a:lnTo>
                <a:lnTo>
                  <a:pt x="16717" y="13071"/>
                </a:lnTo>
                <a:lnTo>
                  <a:pt x="16785" y="12755"/>
                </a:lnTo>
                <a:lnTo>
                  <a:pt x="16852" y="12419"/>
                </a:lnTo>
                <a:lnTo>
                  <a:pt x="16953" y="12140"/>
                </a:lnTo>
                <a:lnTo>
                  <a:pt x="17088" y="11898"/>
                </a:lnTo>
                <a:lnTo>
                  <a:pt x="17212" y="11675"/>
                </a:lnTo>
                <a:lnTo>
                  <a:pt x="17370" y="11470"/>
                </a:lnTo>
                <a:lnTo>
                  <a:pt x="17516" y="11284"/>
                </a:lnTo>
                <a:lnTo>
                  <a:pt x="17696" y="11135"/>
                </a:lnTo>
                <a:lnTo>
                  <a:pt x="17865" y="11042"/>
                </a:lnTo>
                <a:lnTo>
                  <a:pt x="18033" y="10930"/>
                </a:lnTo>
                <a:lnTo>
                  <a:pt x="18213" y="10893"/>
                </a:lnTo>
                <a:lnTo>
                  <a:pt x="18382" y="10893"/>
                </a:lnTo>
                <a:lnTo>
                  <a:pt x="18551" y="10967"/>
                </a:lnTo>
                <a:lnTo>
                  <a:pt x="18708" y="11042"/>
                </a:lnTo>
                <a:lnTo>
                  <a:pt x="18855" y="11172"/>
                </a:lnTo>
                <a:lnTo>
                  <a:pt x="19012" y="11358"/>
                </a:lnTo>
                <a:lnTo>
                  <a:pt x="19136" y="11600"/>
                </a:lnTo>
                <a:lnTo>
                  <a:pt x="19271" y="11861"/>
                </a:lnTo>
                <a:lnTo>
                  <a:pt x="19440" y="12028"/>
                </a:lnTo>
                <a:lnTo>
                  <a:pt x="19608" y="12177"/>
                </a:lnTo>
                <a:lnTo>
                  <a:pt x="19822" y="12289"/>
                </a:lnTo>
                <a:lnTo>
                  <a:pt x="20025" y="12289"/>
                </a:lnTo>
                <a:lnTo>
                  <a:pt x="20238" y="12289"/>
                </a:lnTo>
                <a:lnTo>
                  <a:pt x="20452" y="12215"/>
                </a:lnTo>
                <a:lnTo>
                  <a:pt x="20643" y="12103"/>
                </a:lnTo>
                <a:lnTo>
                  <a:pt x="20846" y="11973"/>
                </a:lnTo>
                <a:lnTo>
                  <a:pt x="21037" y="11786"/>
                </a:lnTo>
                <a:lnTo>
                  <a:pt x="21206" y="11563"/>
                </a:lnTo>
                <a:lnTo>
                  <a:pt x="21363" y="11321"/>
                </a:lnTo>
                <a:lnTo>
                  <a:pt x="21465" y="11079"/>
                </a:lnTo>
                <a:lnTo>
                  <a:pt x="21577" y="10744"/>
                </a:lnTo>
                <a:lnTo>
                  <a:pt x="21622" y="10427"/>
                </a:lnTo>
                <a:lnTo>
                  <a:pt x="21645" y="10111"/>
                </a:lnTo>
                <a:lnTo>
                  <a:pt x="21622" y="9608"/>
                </a:lnTo>
                <a:lnTo>
                  <a:pt x="21577" y="9142"/>
                </a:lnTo>
                <a:lnTo>
                  <a:pt x="21465" y="8751"/>
                </a:lnTo>
                <a:lnTo>
                  <a:pt x="21363" y="8397"/>
                </a:lnTo>
                <a:lnTo>
                  <a:pt x="21206" y="8062"/>
                </a:lnTo>
                <a:lnTo>
                  <a:pt x="21037" y="7820"/>
                </a:lnTo>
                <a:lnTo>
                  <a:pt x="20846" y="7597"/>
                </a:lnTo>
                <a:lnTo>
                  <a:pt x="20643" y="7429"/>
                </a:lnTo>
                <a:lnTo>
                  <a:pt x="20452" y="7317"/>
                </a:lnTo>
                <a:lnTo>
                  <a:pt x="20238" y="7206"/>
                </a:lnTo>
                <a:lnTo>
                  <a:pt x="20025" y="7168"/>
                </a:lnTo>
                <a:lnTo>
                  <a:pt x="19822" y="7206"/>
                </a:lnTo>
                <a:lnTo>
                  <a:pt x="19608" y="7243"/>
                </a:lnTo>
                <a:lnTo>
                  <a:pt x="19440" y="7355"/>
                </a:lnTo>
                <a:lnTo>
                  <a:pt x="19271" y="7504"/>
                </a:lnTo>
                <a:lnTo>
                  <a:pt x="19136" y="7708"/>
                </a:lnTo>
                <a:lnTo>
                  <a:pt x="19012" y="7895"/>
                </a:lnTo>
                <a:lnTo>
                  <a:pt x="18832" y="8025"/>
                </a:lnTo>
                <a:lnTo>
                  <a:pt x="18663" y="8174"/>
                </a:lnTo>
                <a:lnTo>
                  <a:pt x="18472" y="8248"/>
                </a:lnTo>
                <a:lnTo>
                  <a:pt x="18270" y="8286"/>
                </a:lnTo>
                <a:lnTo>
                  <a:pt x="18078" y="8323"/>
                </a:lnTo>
                <a:lnTo>
                  <a:pt x="17887" y="8323"/>
                </a:lnTo>
                <a:lnTo>
                  <a:pt x="17696" y="8248"/>
                </a:lnTo>
                <a:lnTo>
                  <a:pt x="17493" y="8174"/>
                </a:lnTo>
                <a:lnTo>
                  <a:pt x="17302" y="8062"/>
                </a:lnTo>
                <a:lnTo>
                  <a:pt x="17133" y="7969"/>
                </a:lnTo>
                <a:lnTo>
                  <a:pt x="16976" y="7783"/>
                </a:lnTo>
                <a:lnTo>
                  <a:pt x="16852" y="7597"/>
                </a:lnTo>
                <a:lnTo>
                  <a:pt x="16740" y="7429"/>
                </a:lnTo>
                <a:lnTo>
                  <a:pt x="16672" y="7168"/>
                </a:lnTo>
                <a:lnTo>
                  <a:pt x="16638" y="6926"/>
                </a:lnTo>
                <a:lnTo>
                  <a:pt x="16616" y="6498"/>
                </a:lnTo>
                <a:lnTo>
                  <a:pt x="16616" y="5772"/>
                </a:lnTo>
                <a:lnTo>
                  <a:pt x="16650" y="4915"/>
                </a:lnTo>
                <a:lnTo>
                  <a:pt x="16695" y="3928"/>
                </a:lnTo>
                <a:lnTo>
                  <a:pt x="16762" y="2960"/>
                </a:lnTo>
                <a:lnTo>
                  <a:pt x="16830" y="1992"/>
                </a:lnTo>
                <a:lnTo>
                  <a:pt x="16908" y="1173"/>
                </a:lnTo>
                <a:lnTo>
                  <a:pt x="16976" y="521"/>
                </a:lnTo>
                <a:lnTo>
                  <a:pt x="16953" y="521"/>
                </a:lnTo>
                <a:lnTo>
                  <a:pt x="16931" y="521"/>
                </a:lnTo>
                <a:lnTo>
                  <a:pt x="16267" y="484"/>
                </a:lnTo>
                <a:lnTo>
                  <a:pt x="15637" y="428"/>
                </a:lnTo>
                <a:lnTo>
                  <a:pt x="15063" y="353"/>
                </a:lnTo>
                <a:lnTo>
                  <a:pt x="14523" y="279"/>
                </a:lnTo>
                <a:lnTo>
                  <a:pt x="14040" y="167"/>
                </a:lnTo>
                <a:lnTo>
                  <a:pt x="13635" y="93"/>
                </a:lnTo>
                <a:lnTo>
                  <a:pt x="13331" y="18"/>
                </a:lnTo>
                <a:lnTo>
                  <a:pt x="13117" y="18"/>
                </a:lnTo>
                <a:lnTo>
                  <a:pt x="12982" y="18"/>
                </a:lnTo>
                <a:lnTo>
                  <a:pt x="12858" y="130"/>
                </a:lnTo>
                <a:lnTo>
                  <a:pt x="12723" y="279"/>
                </a:lnTo>
                <a:lnTo>
                  <a:pt x="12622" y="446"/>
                </a:lnTo>
                <a:lnTo>
                  <a:pt x="12510" y="670"/>
                </a:lnTo>
                <a:lnTo>
                  <a:pt x="12419" y="912"/>
                </a:lnTo>
                <a:lnTo>
                  <a:pt x="12363" y="1210"/>
                </a:lnTo>
                <a:lnTo>
                  <a:pt x="12318" y="1526"/>
                </a:lnTo>
                <a:lnTo>
                  <a:pt x="12273" y="1843"/>
                </a:lnTo>
                <a:lnTo>
                  <a:pt x="12251" y="2215"/>
                </a:lnTo>
                <a:lnTo>
                  <a:pt x="12273" y="2532"/>
                </a:lnTo>
                <a:lnTo>
                  <a:pt x="12318" y="2886"/>
                </a:lnTo>
                <a:lnTo>
                  <a:pt x="12386" y="3240"/>
                </a:lnTo>
                <a:lnTo>
                  <a:pt x="12464" y="3556"/>
                </a:lnTo>
                <a:lnTo>
                  <a:pt x="12577" y="3891"/>
                </a:lnTo>
                <a:lnTo>
                  <a:pt x="12746" y="4171"/>
                </a:lnTo>
                <a:lnTo>
                  <a:pt x="12926" y="4487"/>
                </a:lnTo>
                <a:lnTo>
                  <a:pt x="13050" y="4860"/>
                </a:lnTo>
                <a:lnTo>
                  <a:pt x="13162" y="5251"/>
                </a:lnTo>
                <a:lnTo>
                  <a:pt x="13218" y="5604"/>
                </a:lnTo>
                <a:lnTo>
                  <a:pt x="13263" y="5995"/>
                </a:lnTo>
                <a:lnTo>
                  <a:pt x="13241" y="6386"/>
                </a:lnTo>
                <a:lnTo>
                  <a:pt x="13218" y="6740"/>
                </a:lnTo>
                <a:lnTo>
                  <a:pt x="13139" y="7094"/>
                </a:lnTo>
                <a:lnTo>
                  <a:pt x="13050" y="7429"/>
                </a:lnTo>
                <a:lnTo>
                  <a:pt x="12903" y="7746"/>
                </a:lnTo>
                <a:lnTo>
                  <a:pt x="12723" y="8025"/>
                </a:lnTo>
                <a:lnTo>
                  <a:pt x="12532" y="8286"/>
                </a:lnTo>
                <a:lnTo>
                  <a:pt x="12318" y="8491"/>
                </a:lnTo>
                <a:lnTo>
                  <a:pt x="12060" y="8677"/>
                </a:lnTo>
                <a:lnTo>
                  <a:pt x="11756" y="8788"/>
                </a:lnTo>
                <a:lnTo>
                  <a:pt x="11452" y="8826"/>
                </a:lnTo>
                <a:lnTo>
                  <a:pt x="11283" y="8826"/>
                </a:lnTo>
                <a:lnTo>
                  <a:pt x="11126" y="8826"/>
                </a:lnTo>
                <a:lnTo>
                  <a:pt x="11002" y="8788"/>
                </a:lnTo>
                <a:lnTo>
                  <a:pt x="10845" y="8714"/>
                </a:lnTo>
                <a:lnTo>
                  <a:pt x="10721" y="8640"/>
                </a:lnTo>
                <a:lnTo>
                  <a:pt x="10608" y="8565"/>
                </a:lnTo>
                <a:lnTo>
                  <a:pt x="10485" y="8453"/>
                </a:lnTo>
                <a:lnTo>
                  <a:pt x="10372" y="8323"/>
                </a:lnTo>
                <a:lnTo>
                  <a:pt x="10181" y="8062"/>
                </a:lnTo>
                <a:lnTo>
                  <a:pt x="10035" y="7746"/>
                </a:lnTo>
                <a:lnTo>
                  <a:pt x="9900" y="7392"/>
                </a:lnTo>
                <a:lnTo>
                  <a:pt x="9787" y="7001"/>
                </a:lnTo>
                <a:lnTo>
                  <a:pt x="9731" y="6610"/>
                </a:lnTo>
                <a:lnTo>
                  <a:pt x="9686" y="6219"/>
                </a:lnTo>
                <a:lnTo>
                  <a:pt x="9663" y="5772"/>
                </a:lnTo>
                <a:lnTo>
                  <a:pt x="9686" y="5381"/>
                </a:lnTo>
                <a:lnTo>
                  <a:pt x="9753" y="4990"/>
                </a:lnTo>
                <a:lnTo>
                  <a:pt x="9832" y="4636"/>
                </a:lnTo>
                <a:lnTo>
                  <a:pt x="9945" y="4320"/>
                </a:lnTo>
                <a:lnTo>
                  <a:pt x="10068" y="4022"/>
                </a:lnTo>
                <a:lnTo>
                  <a:pt x="10203" y="3817"/>
                </a:lnTo>
                <a:lnTo>
                  <a:pt x="10316" y="3593"/>
                </a:lnTo>
                <a:lnTo>
                  <a:pt x="10395" y="3351"/>
                </a:lnTo>
                <a:lnTo>
                  <a:pt x="10462" y="3109"/>
                </a:lnTo>
                <a:lnTo>
                  <a:pt x="10507" y="2848"/>
                </a:lnTo>
                <a:lnTo>
                  <a:pt x="10530" y="2606"/>
                </a:lnTo>
                <a:lnTo>
                  <a:pt x="10507" y="2346"/>
                </a:lnTo>
                <a:lnTo>
                  <a:pt x="10462" y="2141"/>
                </a:lnTo>
                <a:lnTo>
                  <a:pt x="10395" y="1880"/>
                </a:lnTo>
                <a:lnTo>
                  <a:pt x="10293" y="1638"/>
                </a:lnTo>
                <a:lnTo>
                  <a:pt x="10158" y="1415"/>
                </a:lnTo>
                <a:lnTo>
                  <a:pt x="9967" y="1210"/>
                </a:lnTo>
                <a:lnTo>
                  <a:pt x="9753" y="986"/>
                </a:lnTo>
                <a:lnTo>
                  <a:pt x="9495" y="819"/>
                </a:lnTo>
                <a:lnTo>
                  <a:pt x="9191" y="670"/>
                </a:lnTo>
                <a:lnTo>
                  <a:pt x="8842" y="521"/>
                </a:lnTo>
                <a:lnTo>
                  <a:pt x="8471" y="446"/>
                </a:lnTo>
                <a:lnTo>
                  <a:pt x="7998" y="428"/>
                </a:lnTo>
                <a:lnTo>
                  <a:pt x="7413" y="428"/>
                </a:lnTo>
                <a:lnTo>
                  <a:pt x="6817" y="446"/>
                </a:lnTo>
                <a:lnTo>
                  <a:pt x="6187" y="521"/>
                </a:lnTo>
                <a:lnTo>
                  <a:pt x="5602" y="633"/>
                </a:lnTo>
                <a:lnTo>
                  <a:pt x="5107" y="744"/>
                </a:lnTo>
                <a:lnTo>
                  <a:pt x="4725" y="856"/>
                </a:lnTo>
                <a:lnTo>
                  <a:pt x="4848" y="1564"/>
                </a:lnTo>
                <a:lnTo>
                  <a:pt x="5028" y="2495"/>
                </a:lnTo>
                <a:lnTo>
                  <a:pt x="5175" y="3556"/>
                </a:lnTo>
                <a:lnTo>
                  <a:pt x="5298" y="4673"/>
                </a:lnTo>
                <a:lnTo>
                  <a:pt x="5343" y="5213"/>
                </a:lnTo>
                <a:lnTo>
                  <a:pt x="5388" y="5753"/>
                </a:lnTo>
                <a:lnTo>
                  <a:pt x="5411" y="6275"/>
                </a:lnTo>
                <a:lnTo>
                  <a:pt x="5411" y="6740"/>
                </a:lnTo>
                <a:lnTo>
                  <a:pt x="5366" y="7168"/>
                </a:lnTo>
                <a:lnTo>
                  <a:pt x="5321" y="7541"/>
                </a:lnTo>
                <a:lnTo>
                  <a:pt x="5287" y="7708"/>
                </a:lnTo>
                <a:lnTo>
                  <a:pt x="5242" y="7857"/>
                </a:lnTo>
                <a:lnTo>
                  <a:pt x="5197" y="7969"/>
                </a:lnTo>
                <a:lnTo>
                  <a:pt x="5130" y="8062"/>
                </a:lnTo>
                <a:lnTo>
                  <a:pt x="5006" y="8248"/>
                </a:lnTo>
                <a:lnTo>
                  <a:pt x="4848" y="8397"/>
                </a:lnTo>
                <a:lnTo>
                  <a:pt x="4725" y="8528"/>
                </a:lnTo>
                <a:lnTo>
                  <a:pt x="4567" y="8640"/>
                </a:lnTo>
                <a:lnTo>
                  <a:pt x="4421" y="8714"/>
                </a:lnTo>
                <a:lnTo>
                  <a:pt x="4263" y="8751"/>
                </a:lnTo>
                <a:lnTo>
                  <a:pt x="4095" y="8788"/>
                </a:lnTo>
                <a:lnTo>
                  <a:pt x="3948" y="8788"/>
                </a:lnTo>
                <a:lnTo>
                  <a:pt x="3791" y="8751"/>
                </a:lnTo>
                <a:lnTo>
                  <a:pt x="3667" y="8714"/>
                </a:lnTo>
                <a:lnTo>
                  <a:pt x="3510" y="8677"/>
                </a:lnTo>
                <a:lnTo>
                  <a:pt x="3386" y="8602"/>
                </a:lnTo>
                <a:lnTo>
                  <a:pt x="3251" y="8491"/>
                </a:lnTo>
                <a:lnTo>
                  <a:pt x="3127" y="8360"/>
                </a:lnTo>
                <a:lnTo>
                  <a:pt x="3015" y="8248"/>
                </a:lnTo>
                <a:lnTo>
                  <a:pt x="2925" y="8062"/>
                </a:lnTo>
                <a:lnTo>
                  <a:pt x="2778" y="7857"/>
                </a:lnTo>
                <a:lnTo>
                  <a:pt x="2610" y="7671"/>
                </a:lnTo>
                <a:lnTo>
                  <a:pt x="2407" y="7541"/>
                </a:lnTo>
                <a:lnTo>
                  <a:pt x="2171" y="7466"/>
                </a:lnTo>
                <a:lnTo>
                  <a:pt x="1957" y="7429"/>
                </a:lnTo>
                <a:lnTo>
                  <a:pt x="1698" y="7429"/>
                </a:lnTo>
                <a:lnTo>
                  <a:pt x="1462" y="7466"/>
                </a:lnTo>
                <a:lnTo>
                  <a:pt x="1226" y="7559"/>
                </a:lnTo>
                <a:lnTo>
                  <a:pt x="989" y="7708"/>
                </a:lnTo>
                <a:lnTo>
                  <a:pt x="776" y="7932"/>
                </a:lnTo>
                <a:lnTo>
                  <a:pt x="551" y="8211"/>
                </a:lnTo>
                <a:lnTo>
                  <a:pt x="382" y="8528"/>
                </a:lnTo>
                <a:lnTo>
                  <a:pt x="315" y="8714"/>
                </a:lnTo>
                <a:lnTo>
                  <a:pt x="236" y="8919"/>
                </a:lnTo>
                <a:lnTo>
                  <a:pt x="191" y="9142"/>
                </a:lnTo>
                <a:lnTo>
                  <a:pt x="123" y="9347"/>
                </a:lnTo>
                <a:lnTo>
                  <a:pt x="78" y="9608"/>
                </a:lnTo>
                <a:lnTo>
                  <a:pt x="56" y="9887"/>
                </a:lnTo>
                <a:lnTo>
                  <a:pt x="33" y="10185"/>
                </a:lnTo>
                <a:lnTo>
                  <a:pt x="33" y="10464"/>
                </a:lnTo>
                <a:lnTo>
                  <a:pt x="33" y="10706"/>
                </a:lnTo>
                <a:lnTo>
                  <a:pt x="56" y="10967"/>
                </a:lnTo>
                <a:lnTo>
                  <a:pt x="78" y="11172"/>
                </a:lnTo>
                <a:lnTo>
                  <a:pt x="123" y="11395"/>
                </a:lnTo>
                <a:lnTo>
                  <a:pt x="168" y="11600"/>
                </a:lnTo>
                <a:lnTo>
                  <a:pt x="236" y="11786"/>
                </a:lnTo>
                <a:lnTo>
                  <a:pt x="292" y="11973"/>
                </a:lnTo>
                <a:lnTo>
                  <a:pt x="382" y="12140"/>
                </a:lnTo>
                <a:lnTo>
                  <a:pt x="540" y="12419"/>
                </a:lnTo>
                <a:lnTo>
                  <a:pt x="731" y="12680"/>
                </a:lnTo>
                <a:lnTo>
                  <a:pt x="944" y="12866"/>
                </a:lnTo>
                <a:lnTo>
                  <a:pt x="1158" y="12997"/>
                </a:lnTo>
                <a:lnTo>
                  <a:pt x="1395" y="13108"/>
                </a:lnTo>
                <a:lnTo>
                  <a:pt x="1608" y="13183"/>
                </a:lnTo>
                <a:lnTo>
                  <a:pt x="1856" y="13183"/>
                </a:lnTo>
                <a:lnTo>
                  <a:pt x="2070" y="13146"/>
                </a:lnTo>
                <a:lnTo>
                  <a:pt x="2261" y="13071"/>
                </a:lnTo>
                <a:lnTo>
                  <a:pt x="2430" y="12960"/>
                </a:lnTo>
                <a:lnTo>
                  <a:pt x="2587" y="12792"/>
                </a:lnTo>
                <a:lnTo>
                  <a:pt x="2688" y="12606"/>
                </a:lnTo>
                <a:lnTo>
                  <a:pt x="2801" y="12419"/>
                </a:lnTo>
                <a:lnTo>
                  <a:pt x="2925" y="12289"/>
                </a:lnTo>
                <a:lnTo>
                  <a:pt x="3082" y="12177"/>
                </a:lnTo>
                <a:lnTo>
                  <a:pt x="3228" y="12103"/>
                </a:lnTo>
                <a:lnTo>
                  <a:pt x="3408" y="12103"/>
                </a:lnTo>
                <a:lnTo>
                  <a:pt x="3577" y="12103"/>
                </a:lnTo>
                <a:lnTo>
                  <a:pt x="3723" y="12177"/>
                </a:lnTo>
                <a:lnTo>
                  <a:pt x="3903" y="12252"/>
                </a:lnTo>
                <a:lnTo>
                  <a:pt x="4072" y="12364"/>
                </a:lnTo>
                <a:lnTo>
                  <a:pt x="4230" y="12494"/>
                </a:lnTo>
                <a:lnTo>
                  <a:pt x="4353" y="12643"/>
                </a:lnTo>
                <a:lnTo>
                  <a:pt x="4488" y="12829"/>
                </a:lnTo>
                <a:lnTo>
                  <a:pt x="4567" y="13034"/>
                </a:lnTo>
                <a:lnTo>
                  <a:pt x="4657" y="13257"/>
                </a:lnTo>
                <a:lnTo>
                  <a:pt x="4702" y="13462"/>
                </a:lnTo>
                <a:lnTo>
                  <a:pt x="4725" y="13686"/>
                </a:lnTo>
                <a:lnTo>
                  <a:pt x="4702" y="14282"/>
                </a:lnTo>
                <a:lnTo>
                  <a:pt x="4657" y="15045"/>
                </a:lnTo>
                <a:lnTo>
                  <a:pt x="4612" y="15976"/>
                </a:lnTo>
                <a:lnTo>
                  <a:pt x="4590" y="16926"/>
                </a:lnTo>
                <a:lnTo>
                  <a:pt x="4567" y="17968"/>
                </a:lnTo>
                <a:lnTo>
                  <a:pt x="4567" y="19011"/>
                </a:lnTo>
                <a:lnTo>
                  <a:pt x="4590" y="19514"/>
                </a:lnTo>
                <a:lnTo>
                  <a:pt x="4612" y="19980"/>
                </a:lnTo>
                <a:lnTo>
                  <a:pt x="4657" y="20426"/>
                </a:lnTo>
                <a:lnTo>
                  <a:pt x="4725" y="20836"/>
                </a:lnTo>
                <a:lnTo>
                  <a:pt x="4848" y="20929"/>
                </a:lnTo>
                <a:lnTo>
                  <a:pt x="5040" y="21004"/>
                </a:lnTo>
                <a:lnTo>
                  <a:pt x="5265" y="21078"/>
                </a:lnTo>
                <a:lnTo>
                  <a:pt x="5478" y="21115"/>
                </a:lnTo>
                <a:lnTo>
                  <a:pt x="6041" y="21115"/>
                </a:lnTo>
                <a:lnTo>
                  <a:pt x="6637" y="21078"/>
                </a:lnTo>
                <a:lnTo>
                  <a:pt x="7312" y="21004"/>
                </a:lnTo>
                <a:lnTo>
                  <a:pt x="7998" y="20929"/>
                </a:lnTo>
                <a:lnTo>
                  <a:pt x="8696" y="20855"/>
                </a:lnTo>
                <a:lnTo>
                  <a:pt x="9360" y="20836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>
        <p:nvSpPr>
          <p:cNvPr id="17" name="Puzzle3"/>
          <p:cNvSpPr>
            <a:spLocks noEditPoints="1" noChangeArrowheads="1"/>
          </p:cNvSpPr>
          <p:nvPr/>
        </p:nvSpPr>
        <p:spPr bwMode="auto">
          <a:xfrm>
            <a:off x="4645636" y="2179319"/>
            <a:ext cx="1012316" cy="1221887"/>
          </a:xfrm>
          <a:custGeom>
            <a:avLst/>
            <a:gdLst>
              <a:gd name="T0" fmla="*/ 10391 w 21600"/>
              <a:gd name="T1" fmla="*/ 15806 h 21600"/>
              <a:gd name="T2" fmla="*/ 20551 w 21600"/>
              <a:gd name="T3" fmla="*/ 21088 h 21600"/>
              <a:gd name="T4" fmla="*/ 13180 w 21600"/>
              <a:gd name="T5" fmla="*/ 13801 h 21600"/>
              <a:gd name="T6" fmla="*/ 20551 w 21600"/>
              <a:gd name="T7" fmla="*/ 7025 h 21600"/>
              <a:gd name="T8" fmla="*/ 10500 w 21600"/>
              <a:gd name="T9" fmla="*/ 52 h 21600"/>
              <a:gd name="T10" fmla="*/ 692 w 21600"/>
              <a:gd name="T11" fmla="*/ 6802 h 21600"/>
              <a:gd name="T12" fmla="*/ 8064 w 21600"/>
              <a:gd name="T13" fmla="*/ 13526 h 21600"/>
              <a:gd name="T14" fmla="*/ 692 w 21600"/>
              <a:gd name="T15" fmla="*/ 21088 h 21600"/>
              <a:gd name="T16" fmla="*/ 2273 w 21600"/>
              <a:gd name="T17" fmla="*/ 7719 h 21600"/>
              <a:gd name="T18" fmla="*/ 19149 w 21600"/>
              <a:gd name="T19" fmla="*/ 20237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6625" y="20892"/>
                </a:moveTo>
                <a:lnTo>
                  <a:pt x="7105" y="21023"/>
                </a:lnTo>
                <a:lnTo>
                  <a:pt x="7513" y="21088"/>
                </a:lnTo>
                <a:lnTo>
                  <a:pt x="7922" y="21115"/>
                </a:lnTo>
                <a:lnTo>
                  <a:pt x="8242" y="21115"/>
                </a:lnTo>
                <a:lnTo>
                  <a:pt x="8544" y="21062"/>
                </a:lnTo>
                <a:lnTo>
                  <a:pt x="8810" y="20997"/>
                </a:lnTo>
                <a:lnTo>
                  <a:pt x="9023" y="20892"/>
                </a:lnTo>
                <a:lnTo>
                  <a:pt x="9148" y="20761"/>
                </a:lnTo>
                <a:lnTo>
                  <a:pt x="9290" y="20616"/>
                </a:lnTo>
                <a:lnTo>
                  <a:pt x="9361" y="20459"/>
                </a:lnTo>
                <a:lnTo>
                  <a:pt x="9396" y="20289"/>
                </a:lnTo>
                <a:lnTo>
                  <a:pt x="9396" y="20092"/>
                </a:lnTo>
                <a:lnTo>
                  <a:pt x="9325" y="19909"/>
                </a:lnTo>
                <a:lnTo>
                  <a:pt x="9219" y="19738"/>
                </a:lnTo>
                <a:lnTo>
                  <a:pt x="9094" y="19555"/>
                </a:lnTo>
                <a:lnTo>
                  <a:pt x="8917" y="19384"/>
                </a:lnTo>
                <a:lnTo>
                  <a:pt x="8650" y="19162"/>
                </a:lnTo>
                <a:lnTo>
                  <a:pt x="8437" y="18900"/>
                </a:lnTo>
                <a:lnTo>
                  <a:pt x="8277" y="18624"/>
                </a:lnTo>
                <a:lnTo>
                  <a:pt x="8135" y="18349"/>
                </a:lnTo>
                <a:lnTo>
                  <a:pt x="8028" y="18048"/>
                </a:lnTo>
                <a:lnTo>
                  <a:pt x="7993" y="17746"/>
                </a:lnTo>
                <a:lnTo>
                  <a:pt x="7993" y="17471"/>
                </a:lnTo>
                <a:lnTo>
                  <a:pt x="8028" y="17169"/>
                </a:lnTo>
                <a:lnTo>
                  <a:pt x="8135" y="16920"/>
                </a:lnTo>
                <a:lnTo>
                  <a:pt x="8277" y="16671"/>
                </a:lnTo>
                <a:lnTo>
                  <a:pt x="8366" y="16540"/>
                </a:lnTo>
                <a:lnTo>
                  <a:pt x="8473" y="16409"/>
                </a:lnTo>
                <a:lnTo>
                  <a:pt x="8615" y="16317"/>
                </a:lnTo>
                <a:lnTo>
                  <a:pt x="8739" y="16213"/>
                </a:lnTo>
                <a:lnTo>
                  <a:pt x="8881" y="16134"/>
                </a:lnTo>
                <a:lnTo>
                  <a:pt x="9059" y="16055"/>
                </a:lnTo>
                <a:lnTo>
                  <a:pt x="9254" y="15990"/>
                </a:lnTo>
                <a:lnTo>
                  <a:pt x="9432" y="15911"/>
                </a:lnTo>
                <a:lnTo>
                  <a:pt x="9663" y="15885"/>
                </a:lnTo>
                <a:lnTo>
                  <a:pt x="9876" y="15833"/>
                </a:lnTo>
                <a:lnTo>
                  <a:pt x="10142" y="15806"/>
                </a:lnTo>
                <a:lnTo>
                  <a:pt x="10391" y="15806"/>
                </a:lnTo>
                <a:lnTo>
                  <a:pt x="10728" y="15806"/>
                </a:lnTo>
                <a:lnTo>
                  <a:pt x="10995" y="15806"/>
                </a:lnTo>
                <a:lnTo>
                  <a:pt x="11279" y="15833"/>
                </a:lnTo>
                <a:lnTo>
                  <a:pt x="11546" y="15885"/>
                </a:lnTo>
                <a:lnTo>
                  <a:pt x="11776" y="15937"/>
                </a:lnTo>
                <a:lnTo>
                  <a:pt x="12025" y="15990"/>
                </a:lnTo>
                <a:lnTo>
                  <a:pt x="12221" y="16055"/>
                </a:lnTo>
                <a:lnTo>
                  <a:pt x="12434" y="16134"/>
                </a:lnTo>
                <a:lnTo>
                  <a:pt x="12611" y="16213"/>
                </a:lnTo>
                <a:lnTo>
                  <a:pt x="12771" y="16317"/>
                </a:lnTo>
                <a:lnTo>
                  <a:pt x="12913" y="16409"/>
                </a:lnTo>
                <a:lnTo>
                  <a:pt x="13038" y="16514"/>
                </a:lnTo>
                <a:lnTo>
                  <a:pt x="13251" y="16737"/>
                </a:lnTo>
                <a:lnTo>
                  <a:pt x="13428" y="16986"/>
                </a:lnTo>
                <a:lnTo>
                  <a:pt x="13517" y="17248"/>
                </a:lnTo>
                <a:lnTo>
                  <a:pt x="13588" y="17523"/>
                </a:lnTo>
                <a:lnTo>
                  <a:pt x="13588" y="17799"/>
                </a:lnTo>
                <a:lnTo>
                  <a:pt x="13517" y="18074"/>
                </a:lnTo>
                <a:lnTo>
                  <a:pt x="13428" y="18323"/>
                </a:lnTo>
                <a:lnTo>
                  <a:pt x="13286" y="18572"/>
                </a:lnTo>
                <a:lnTo>
                  <a:pt x="13109" y="18808"/>
                </a:lnTo>
                <a:lnTo>
                  <a:pt x="12878" y="19031"/>
                </a:lnTo>
                <a:lnTo>
                  <a:pt x="12434" y="19411"/>
                </a:lnTo>
                <a:lnTo>
                  <a:pt x="12132" y="19738"/>
                </a:lnTo>
                <a:lnTo>
                  <a:pt x="12025" y="19856"/>
                </a:lnTo>
                <a:lnTo>
                  <a:pt x="11919" y="20014"/>
                </a:lnTo>
                <a:lnTo>
                  <a:pt x="11883" y="20132"/>
                </a:lnTo>
                <a:lnTo>
                  <a:pt x="11883" y="20263"/>
                </a:lnTo>
                <a:lnTo>
                  <a:pt x="11883" y="20394"/>
                </a:lnTo>
                <a:lnTo>
                  <a:pt x="11954" y="20485"/>
                </a:lnTo>
                <a:lnTo>
                  <a:pt x="12061" y="20590"/>
                </a:lnTo>
                <a:lnTo>
                  <a:pt x="12185" y="20695"/>
                </a:lnTo>
                <a:lnTo>
                  <a:pt x="12327" y="20787"/>
                </a:lnTo>
                <a:lnTo>
                  <a:pt x="12540" y="20892"/>
                </a:lnTo>
                <a:lnTo>
                  <a:pt x="12771" y="20997"/>
                </a:lnTo>
                <a:lnTo>
                  <a:pt x="13073" y="21088"/>
                </a:lnTo>
                <a:lnTo>
                  <a:pt x="13428" y="21193"/>
                </a:lnTo>
                <a:lnTo>
                  <a:pt x="13873" y="21298"/>
                </a:lnTo>
                <a:lnTo>
                  <a:pt x="14317" y="21390"/>
                </a:lnTo>
                <a:lnTo>
                  <a:pt x="14778" y="21468"/>
                </a:lnTo>
                <a:lnTo>
                  <a:pt x="15294" y="21547"/>
                </a:lnTo>
                <a:lnTo>
                  <a:pt x="15809" y="21600"/>
                </a:lnTo>
                <a:lnTo>
                  <a:pt x="16359" y="21652"/>
                </a:lnTo>
                <a:lnTo>
                  <a:pt x="16875" y="21678"/>
                </a:lnTo>
                <a:lnTo>
                  <a:pt x="17407" y="21678"/>
                </a:lnTo>
                <a:lnTo>
                  <a:pt x="17958" y="21678"/>
                </a:lnTo>
                <a:lnTo>
                  <a:pt x="18473" y="21652"/>
                </a:lnTo>
                <a:lnTo>
                  <a:pt x="18953" y="21573"/>
                </a:lnTo>
                <a:lnTo>
                  <a:pt x="19397" y="21495"/>
                </a:lnTo>
                <a:lnTo>
                  <a:pt x="19841" y="21390"/>
                </a:lnTo>
                <a:lnTo>
                  <a:pt x="20214" y="21272"/>
                </a:lnTo>
                <a:lnTo>
                  <a:pt x="20551" y="21088"/>
                </a:lnTo>
                <a:lnTo>
                  <a:pt x="20480" y="20787"/>
                </a:lnTo>
                <a:lnTo>
                  <a:pt x="20409" y="20485"/>
                </a:lnTo>
                <a:lnTo>
                  <a:pt x="20356" y="20158"/>
                </a:lnTo>
                <a:lnTo>
                  <a:pt x="20356" y="19804"/>
                </a:lnTo>
                <a:lnTo>
                  <a:pt x="20321" y="19083"/>
                </a:lnTo>
                <a:lnTo>
                  <a:pt x="20356" y="18349"/>
                </a:lnTo>
                <a:lnTo>
                  <a:pt x="20409" y="17641"/>
                </a:lnTo>
                <a:lnTo>
                  <a:pt x="20480" y="17012"/>
                </a:lnTo>
                <a:lnTo>
                  <a:pt x="20551" y="16488"/>
                </a:lnTo>
                <a:lnTo>
                  <a:pt x="20551" y="16055"/>
                </a:lnTo>
                <a:lnTo>
                  <a:pt x="20551" y="15911"/>
                </a:lnTo>
                <a:lnTo>
                  <a:pt x="20445" y="15754"/>
                </a:lnTo>
                <a:lnTo>
                  <a:pt x="20356" y="15610"/>
                </a:lnTo>
                <a:lnTo>
                  <a:pt x="20178" y="15452"/>
                </a:lnTo>
                <a:lnTo>
                  <a:pt x="20001" y="15334"/>
                </a:lnTo>
                <a:lnTo>
                  <a:pt x="19770" y="15230"/>
                </a:lnTo>
                <a:lnTo>
                  <a:pt x="19521" y="15125"/>
                </a:lnTo>
                <a:lnTo>
                  <a:pt x="19290" y="15059"/>
                </a:lnTo>
                <a:lnTo>
                  <a:pt x="19024" y="15007"/>
                </a:lnTo>
                <a:lnTo>
                  <a:pt x="18740" y="14954"/>
                </a:lnTo>
                <a:lnTo>
                  <a:pt x="18509" y="14954"/>
                </a:lnTo>
                <a:lnTo>
                  <a:pt x="18225" y="14954"/>
                </a:lnTo>
                <a:lnTo>
                  <a:pt x="17994" y="15007"/>
                </a:lnTo>
                <a:lnTo>
                  <a:pt x="17763" y="15085"/>
                </a:lnTo>
                <a:lnTo>
                  <a:pt x="17550" y="15177"/>
                </a:lnTo>
                <a:lnTo>
                  <a:pt x="17372" y="15308"/>
                </a:lnTo>
                <a:lnTo>
                  <a:pt x="17176" y="15426"/>
                </a:lnTo>
                <a:lnTo>
                  <a:pt x="16928" y="15557"/>
                </a:lnTo>
                <a:lnTo>
                  <a:pt x="16661" y="15636"/>
                </a:lnTo>
                <a:lnTo>
                  <a:pt x="16359" y="15688"/>
                </a:lnTo>
                <a:lnTo>
                  <a:pt x="16022" y="15715"/>
                </a:lnTo>
                <a:lnTo>
                  <a:pt x="15667" y="15688"/>
                </a:lnTo>
                <a:lnTo>
                  <a:pt x="15294" y="15662"/>
                </a:lnTo>
                <a:lnTo>
                  <a:pt x="14956" y="15583"/>
                </a:lnTo>
                <a:lnTo>
                  <a:pt x="14619" y="15479"/>
                </a:lnTo>
                <a:lnTo>
                  <a:pt x="14281" y="15334"/>
                </a:lnTo>
                <a:lnTo>
                  <a:pt x="13961" y="15177"/>
                </a:lnTo>
                <a:lnTo>
                  <a:pt x="13695" y="14981"/>
                </a:lnTo>
                <a:lnTo>
                  <a:pt x="13588" y="14850"/>
                </a:lnTo>
                <a:lnTo>
                  <a:pt x="13482" y="14732"/>
                </a:lnTo>
                <a:lnTo>
                  <a:pt x="13393" y="14600"/>
                </a:lnTo>
                <a:lnTo>
                  <a:pt x="13322" y="14456"/>
                </a:lnTo>
                <a:lnTo>
                  <a:pt x="13251" y="14299"/>
                </a:lnTo>
                <a:lnTo>
                  <a:pt x="13215" y="14155"/>
                </a:lnTo>
                <a:lnTo>
                  <a:pt x="13180" y="13971"/>
                </a:lnTo>
                <a:lnTo>
                  <a:pt x="13180" y="13801"/>
                </a:lnTo>
                <a:lnTo>
                  <a:pt x="13180" y="13591"/>
                </a:lnTo>
                <a:lnTo>
                  <a:pt x="13215" y="13395"/>
                </a:lnTo>
                <a:lnTo>
                  <a:pt x="13251" y="13198"/>
                </a:lnTo>
                <a:lnTo>
                  <a:pt x="13322" y="13015"/>
                </a:lnTo>
                <a:lnTo>
                  <a:pt x="13393" y="12870"/>
                </a:lnTo>
                <a:lnTo>
                  <a:pt x="13482" y="12713"/>
                </a:lnTo>
                <a:lnTo>
                  <a:pt x="13588" y="12569"/>
                </a:lnTo>
                <a:lnTo>
                  <a:pt x="13730" y="12438"/>
                </a:lnTo>
                <a:lnTo>
                  <a:pt x="13997" y="12215"/>
                </a:lnTo>
                <a:lnTo>
                  <a:pt x="14334" y="12005"/>
                </a:lnTo>
                <a:lnTo>
                  <a:pt x="14690" y="11861"/>
                </a:lnTo>
                <a:lnTo>
                  <a:pt x="15063" y="11756"/>
                </a:lnTo>
                <a:lnTo>
                  <a:pt x="15436" y="11678"/>
                </a:lnTo>
                <a:lnTo>
                  <a:pt x="15809" y="11638"/>
                </a:lnTo>
                <a:lnTo>
                  <a:pt x="16182" y="11638"/>
                </a:lnTo>
                <a:lnTo>
                  <a:pt x="16555" y="11678"/>
                </a:lnTo>
                <a:lnTo>
                  <a:pt x="16910" y="11730"/>
                </a:lnTo>
                <a:lnTo>
                  <a:pt x="17248" y="11835"/>
                </a:lnTo>
                <a:lnTo>
                  <a:pt x="17514" y="11966"/>
                </a:lnTo>
                <a:lnTo>
                  <a:pt x="17763" y="12110"/>
                </a:lnTo>
                <a:lnTo>
                  <a:pt x="17887" y="12215"/>
                </a:lnTo>
                <a:lnTo>
                  <a:pt x="18065" y="12307"/>
                </a:lnTo>
                <a:lnTo>
                  <a:pt x="18260" y="12412"/>
                </a:lnTo>
                <a:lnTo>
                  <a:pt x="18438" y="12464"/>
                </a:lnTo>
                <a:lnTo>
                  <a:pt x="18669" y="12543"/>
                </a:lnTo>
                <a:lnTo>
                  <a:pt x="18882" y="12569"/>
                </a:lnTo>
                <a:lnTo>
                  <a:pt x="19113" y="12595"/>
                </a:lnTo>
                <a:lnTo>
                  <a:pt x="19361" y="12608"/>
                </a:lnTo>
                <a:lnTo>
                  <a:pt x="19592" y="12608"/>
                </a:lnTo>
                <a:lnTo>
                  <a:pt x="19841" y="12595"/>
                </a:lnTo>
                <a:lnTo>
                  <a:pt x="20072" y="12543"/>
                </a:lnTo>
                <a:lnTo>
                  <a:pt x="20321" y="12490"/>
                </a:lnTo>
                <a:lnTo>
                  <a:pt x="20551" y="12438"/>
                </a:lnTo>
                <a:lnTo>
                  <a:pt x="20800" y="12333"/>
                </a:lnTo>
                <a:lnTo>
                  <a:pt x="20996" y="12241"/>
                </a:lnTo>
                <a:lnTo>
                  <a:pt x="21244" y="12110"/>
                </a:lnTo>
                <a:lnTo>
                  <a:pt x="21298" y="12032"/>
                </a:lnTo>
                <a:lnTo>
                  <a:pt x="21404" y="11966"/>
                </a:lnTo>
                <a:lnTo>
                  <a:pt x="21475" y="11861"/>
                </a:lnTo>
                <a:lnTo>
                  <a:pt x="21511" y="11730"/>
                </a:lnTo>
                <a:lnTo>
                  <a:pt x="21617" y="11481"/>
                </a:lnTo>
                <a:lnTo>
                  <a:pt x="21653" y="11180"/>
                </a:lnTo>
                <a:lnTo>
                  <a:pt x="21653" y="10826"/>
                </a:lnTo>
                <a:lnTo>
                  <a:pt x="21653" y="10472"/>
                </a:lnTo>
                <a:lnTo>
                  <a:pt x="21582" y="10092"/>
                </a:lnTo>
                <a:lnTo>
                  <a:pt x="21511" y="9725"/>
                </a:lnTo>
                <a:lnTo>
                  <a:pt x="21298" y="8912"/>
                </a:lnTo>
                <a:lnTo>
                  <a:pt x="21067" y="8191"/>
                </a:lnTo>
                <a:lnTo>
                  <a:pt x="20800" y="7536"/>
                </a:lnTo>
                <a:lnTo>
                  <a:pt x="20551" y="7025"/>
                </a:lnTo>
                <a:lnTo>
                  <a:pt x="20001" y="7103"/>
                </a:lnTo>
                <a:lnTo>
                  <a:pt x="19432" y="7156"/>
                </a:lnTo>
                <a:lnTo>
                  <a:pt x="18846" y="7208"/>
                </a:lnTo>
                <a:lnTo>
                  <a:pt x="18225" y="7208"/>
                </a:lnTo>
                <a:lnTo>
                  <a:pt x="17656" y="7208"/>
                </a:lnTo>
                <a:lnTo>
                  <a:pt x="17070" y="7182"/>
                </a:lnTo>
                <a:lnTo>
                  <a:pt x="16484" y="7156"/>
                </a:lnTo>
                <a:lnTo>
                  <a:pt x="15986" y="7103"/>
                </a:lnTo>
                <a:lnTo>
                  <a:pt x="14992" y="6999"/>
                </a:lnTo>
                <a:lnTo>
                  <a:pt x="14210" y="6907"/>
                </a:lnTo>
                <a:lnTo>
                  <a:pt x="13695" y="6828"/>
                </a:lnTo>
                <a:lnTo>
                  <a:pt x="13517" y="6802"/>
                </a:lnTo>
                <a:lnTo>
                  <a:pt x="13073" y="6645"/>
                </a:lnTo>
                <a:lnTo>
                  <a:pt x="12700" y="6474"/>
                </a:lnTo>
                <a:lnTo>
                  <a:pt x="12363" y="6304"/>
                </a:lnTo>
                <a:lnTo>
                  <a:pt x="12132" y="6094"/>
                </a:lnTo>
                <a:lnTo>
                  <a:pt x="11919" y="5871"/>
                </a:lnTo>
                <a:lnTo>
                  <a:pt x="11776" y="5649"/>
                </a:lnTo>
                <a:lnTo>
                  <a:pt x="11688" y="5413"/>
                </a:lnTo>
                <a:lnTo>
                  <a:pt x="11617" y="5190"/>
                </a:lnTo>
                <a:lnTo>
                  <a:pt x="11617" y="4941"/>
                </a:lnTo>
                <a:lnTo>
                  <a:pt x="11652" y="4718"/>
                </a:lnTo>
                <a:lnTo>
                  <a:pt x="11723" y="4482"/>
                </a:lnTo>
                <a:lnTo>
                  <a:pt x="11812" y="4285"/>
                </a:lnTo>
                <a:lnTo>
                  <a:pt x="11919" y="4089"/>
                </a:lnTo>
                <a:lnTo>
                  <a:pt x="12096" y="3905"/>
                </a:lnTo>
                <a:lnTo>
                  <a:pt x="12292" y="3735"/>
                </a:lnTo>
                <a:lnTo>
                  <a:pt x="12505" y="3604"/>
                </a:lnTo>
                <a:lnTo>
                  <a:pt x="12700" y="3460"/>
                </a:lnTo>
                <a:lnTo>
                  <a:pt x="12878" y="3250"/>
                </a:lnTo>
                <a:lnTo>
                  <a:pt x="13038" y="3027"/>
                </a:lnTo>
                <a:lnTo>
                  <a:pt x="13180" y="2752"/>
                </a:lnTo>
                <a:lnTo>
                  <a:pt x="13286" y="2477"/>
                </a:lnTo>
                <a:lnTo>
                  <a:pt x="13322" y="2175"/>
                </a:lnTo>
                <a:lnTo>
                  <a:pt x="13357" y="1874"/>
                </a:lnTo>
                <a:lnTo>
                  <a:pt x="13286" y="1572"/>
                </a:lnTo>
                <a:lnTo>
                  <a:pt x="13180" y="1271"/>
                </a:lnTo>
                <a:lnTo>
                  <a:pt x="13038" y="983"/>
                </a:lnTo>
                <a:lnTo>
                  <a:pt x="12949" y="865"/>
                </a:lnTo>
                <a:lnTo>
                  <a:pt x="12807" y="733"/>
                </a:lnTo>
                <a:lnTo>
                  <a:pt x="12665" y="616"/>
                </a:lnTo>
                <a:lnTo>
                  <a:pt x="12505" y="511"/>
                </a:lnTo>
                <a:lnTo>
                  <a:pt x="12327" y="406"/>
                </a:lnTo>
                <a:lnTo>
                  <a:pt x="12132" y="314"/>
                </a:lnTo>
                <a:lnTo>
                  <a:pt x="11883" y="235"/>
                </a:lnTo>
                <a:lnTo>
                  <a:pt x="11652" y="183"/>
                </a:lnTo>
                <a:lnTo>
                  <a:pt x="11368" y="104"/>
                </a:lnTo>
                <a:lnTo>
                  <a:pt x="11101" y="78"/>
                </a:lnTo>
                <a:lnTo>
                  <a:pt x="10800" y="52"/>
                </a:lnTo>
                <a:lnTo>
                  <a:pt x="10444" y="52"/>
                </a:lnTo>
                <a:lnTo>
                  <a:pt x="10142" y="52"/>
                </a:lnTo>
                <a:lnTo>
                  <a:pt x="9840" y="78"/>
                </a:lnTo>
                <a:lnTo>
                  <a:pt x="9574" y="104"/>
                </a:lnTo>
                <a:lnTo>
                  <a:pt x="9325" y="157"/>
                </a:lnTo>
                <a:lnTo>
                  <a:pt x="9094" y="209"/>
                </a:lnTo>
                <a:lnTo>
                  <a:pt x="8846" y="262"/>
                </a:lnTo>
                <a:lnTo>
                  <a:pt x="8650" y="340"/>
                </a:lnTo>
                <a:lnTo>
                  <a:pt x="8437" y="432"/>
                </a:lnTo>
                <a:lnTo>
                  <a:pt x="8277" y="511"/>
                </a:lnTo>
                <a:lnTo>
                  <a:pt x="8100" y="616"/>
                </a:lnTo>
                <a:lnTo>
                  <a:pt x="7957" y="707"/>
                </a:lnTo>
                <a:lnTo>
                  <a:pt x="7833" y="838"/>
                </a:lnTo>
                <a:lnTo>
                  <a:pt x="7620" y="1061"/>
                </a:lnTo>
                <a:lnTo>
                  <a:pt x="7442" y="1336"/>
                </a:lnTo>
                <a:lnTo>
                  <a:pt x="7353" y="1599"/>
                </a:lnTo>
                <a:lnTo>
                  <a:pt x="7318" y="1900"/>
                </a:lnTo>
                <a:lnTo>
                  <a:pt x="7318" y="2175"/>
                </a:lnTo>
                <a:lnTo>
                  <a:pt x="7353" y="2450"/>
                </a:lnTo>
                <a:lnTo>
                  <a:pt x="7442" y="2726"/>
                </a:lnTo>
                <a:lnTo>
                  <a:pt x="7620" y="2975"/>
                </a:lnTo>
                <a:lnTo>
                  <a:pt x="7833" y="3198"/>
                </a:lnTo>
                <a:lnTo>
                  <a:pt x="8064" y="3433"/>
                </a:lnTo>
                <a:lnTo>
                  <a:pt x="8295" y="3630"/>
                </a:lnTo>
                <a:lnTo>
                  <a:pt x="8508" y="3853"/>
                </a:lnTo>
                <a:lnTo>
                  <a:pt x="8686" y="4089"/>
                </a:lnTo>
                <a:lnTo>
                  <a:pt x="8775" y="4312"/>
                </a:lnTo>
                <a:lnTo>
                  <a:pt x="8846" y="4561"/>
                </a:lnTo>
                <a:lnTo>
                  <a:pt x="8846" y="4810"/>
                </a:lnTo>
                <a:lnTo>
                  <a:pt x="8810" y="5059"/>
                </a:lnTo>
                <a:lnTo>
                  <a:pt x="8721" y="5295"/>
                </a:lnTo>
                <a:lnTo>
                  <a:pt x="8579" y="5544"/>
                </a:lnTo>
                <a:lnTo>
                  <a:pt x="8366" y="5766"/>
                </a:lnTo>
                <a:lnTo>
                  <a:pt x="8135" y="5976"/>
                </a:lnTo>
                <a:lnTo>
                  <a:pt x="7833" y="6199"/>
                </a:lnTo>
                <a:lnTo>
                  <a:pt x="7478" y="6369"/>
                </a:lnTo>
                <a:lnTo>
                  <a:pt x="7069" y="6527"/>
                </a:lnTo>
                <a:lnTo>
                  <a:pt x="6590" y="6671"/>
                </a:lnTo>
                <a:lnTo>
                  <a:pt x="6092" y="6802"/>
                </a:lnTo>
                <a:lnTo>
                  <a:pt x="5684" y="6802"/>
                </a:lnTo>
                <a:lnTo>
                  <a:pt x="5133" y="6802"/>
                </a:lnTo>
                <a:lnTo>
                  <a:pt x="4547" y="6802"/>
                </a:lnTo>
                <a:lnTo>
                  <a:pt x="3872" y="6802"/>
                </a:lnTo>
                <a:lnTo>
                  <a:pt x="3144" y="6802"/>
                </a:lnTo>
                <a:lnTo>
                  <a:pt x="2362" y="6802"/>
                </a:lnTo>
                <a:lnTo>
                  <a:pt x="1545" y="6802"/>
                </a:lnTo>
                <a:lnTo>
                  <a:pt x="692" y="6802"/>
                </a:lnTo>
                <a:lnTo>
                  <a:pt x="586" y="7234"/>
                </a:lnTo>
                <a:lnTo>
                  <a:pt x="461" y="7837"/>
                </a:lnTo>
                <a:lnTo>
                  <a:pt x="355" y="8493"/>
                </a:lnTo>
                <a:lnTo>
                  <a:pt x="248" y="9187"/>
                </a:lnTo>
                <a:lnTo>
                  <a:pt x="142" y="9869"/>
                </a:lnTo>
                <a:lnTo>
                  <a:pt x="106" y="10498"/>
                </a:lnTo>
                <a:lnTo>
                  <a:pt x="106" y="10983"/>
                </a:lnTo>
                <a:lnTo>
                  <a:pt x="106" y="11311"/>
                </a:lnTo>
                <a:lnTo>
                  <a:pt x="213" y="11481"/>
                </a:lnTo>
                <a:lnTo>
                  <a:pt x="319" y="11651"/>
                </a:lnTo>
                <a:lnTo>
                  <a:pt x="497" y="11783"/>
                </a:lnTo>
                <a:lnTo>
                  <a:pt x="692" y="11914"/>
                </a:lnTo>
                <a:lnTo>
                  <a:pt x="941" y="12032"/>
                </a:lnTo>
                <a:lnTo>
                  <a:pt x="1207" y="12110"/>
                </a:lnTo>
                <a:lnTo>
                  <a:pt x="1509" y="12189"/>
                </a:lnTo>
                <a:lnTo>
                  <a:pt x="1794" y="12241"/>
                </a:lnTo>
                <a:lnTo>
                  <a:pt x="2131" y="12267"/>
                </a:lnTo>
                <a:lnTo>
                  <a:pt x="2433" y="12281"/>
                </a:lnTo>
                <a:lnTo>
                  <a:pt x="2735" y="12267"/>
                </a:lnTo>
                <a:lnTo>
                  <a:pt x="3055" y="12241"/>
                </a:lnTo>
                <a:lnTo>
                  <a:pt x="3357" y="12189"/>
                </a:lnTo>
                <a:lnTo>
                  <a:pt x="3623" y="12084"/>
                </a:lnTo>
                <a:lnTo>
                  <a:pt x="3872" y="11979"/>
                </a:lnTo>
                <a:lnTo>
                  <a:pt x="4103" y="11861"/>
                </a:lnTo>
                <a:lnTo>
                  <a:pt x="4316" y="11704"/>
                </a:lnTo>
                <a:lnTo>
                  <a:pt x="4582" y="11612"/>
                </a:lnTo>
                <a:lnTo>
                  <a:pt x="4849" y="11533"/>
                </a:lnTo>
                <a:lnTo>
                  <a:pt x="5169" y="11507"/>
                </a:lnTo>
                <a:lnTo>
                  <a:pt x="5506" y="11481"/>
                </a:lnTo>
                <a:lnTo>
                  <a:pt x="5808" y="11507"/>
                </a:lnTo>
                <a:lnTo>
                  <a:pt x="6146" y="11560"/>
                </a:lnTo>
                <a:lnTo>
                  <a:pt x="6501" y="11651"/>
                </a:lnTo>
                <a:lnTo>
                  <a:pt x="6803" y="11783"/>
                </a:lnTo>
                <a:lnTo>
                  <a:pt x="7105" y="11940"/>
                </a:lnTo>
                <a:lnTo>
                  <a:pt x="7353" y="12110"/>
                </a:lnTo>
                <a:lnTo>
                  <a:pt x="7584" y="12333"/>
                </a:lnTo>
                <a:lnTo>
                  <a:pt x="7798" y="12595"/>
                </a:lnTo>
                <a:lnTo>
                  <a:pt x="7922" y="12870"/>
                </a:lnTo>
                <a:lnTo>
                  <a:pt x="8028" y="13198"/>
                </a:lnTo>
                <a:lnTo>
                  <a:pt x="8064" y="13526"/>
                </a:lnTo>
                <a:lnTo>
                  <a:pt x="8028" y="13775"/>
                </a:lnTo>
                <a:lnTo>
                  <a:pt x="7922" y="13998"/>
                </a:lnTo>
                <a:lnTo>
                  <a:pt x="7798" y="14220"/>
                </a:lnTo>
                <a:lnTo>
                  <a:pt x="7584" y="14404"/>
                </a:lnTo>
                <a:lnTo>
                  <a:pt x="7353" y="14574"/>
                </a:lnTo>
                <a:lnTo>
                  <a:pt x="7105" y="14732"/>
                </a:lnTo>
                <a:lnTo>
                  <a:pt x="6803" y="14850"/>
                </a:lnTo>
                <a:lnTo>
                  <a:pt x="6501" y="14954"/>
                </a:lnTo>
                <a:lnTo>
                  <a:pt x="6146" y="15033"/>
                </a:lnTo>
                <a:lnTo>
                  <a:pt x="5808" y="15085"/>
                </a:lnTo>
                <a:lnTo>
                  <a:pt x="5506" y="15085"/>
                </a:lnTo>
                <a:lnTo>
                  <a:pt x="5169" y="15059"/>
                </a:lnTo>
                <a:lnTo>
                  <a:pt x="4849" y="15007"/>
                </a:lnTo>
                <a:lnTo>
                  <a:pt x="4582" y="14902"/>
                </a:lnTo>
                <a:lnTo>
                  <a:pt x="4316" y="14784"/>
                </a:lnTo>
                <a:lnTo>
                  <a:pt x="4103" y="14600"/>
                </a:lnTo>
                <a:lnTo>
                  <a:pt x="3907" y="14430"/>
                </a:lnTo>
                <a:lnTo>
                  <a:pt x="3659" y="14299"/>
                </a:lnTo>
                <a:lnTo>
                  <a:pt x="3428" y="14194"/>
                </a:lnTo>
                <a:lnTo>
                  <a:pt x="3179" y="14129"/>
                </a:lnTo>
                <a:lnTo>
                  <a:pt x="2913" y="14102"/>
                </a:lnTo>
                <a:lnTo>
                  <a:pt x="2646" y="14102"/>
                </a:lnTo>
                <a:lnTo>
                  <a:pt x="2362" y="14129"/>
                </a:lnTo>
                <a:lnTo>
                  <a:pt x="2096" y="14168"/>
                </a:lnTo>
                <a:lnTo>
                  <a:pt x="1811" y="14273"/>
                </a:lnTo>
                <a:lnTo>
                  <a:pt x="1545" y="14378"/>
                </a:lnTo>
                <a:lnTo>
                  <a:pt x="1314" y="14496"/>
                </a:lnTo>
                <a:lnTo>
                  <a:pt x="1065" y="14653"/>
                </a:lnTo>
                <a:lnTo>
                  <a:pt x="870" y="14797"/>
                </a:lnTo>
                <a:lnTo>
                  <a:pt x="657" y="14981"/>
                </a:lnTo>
                <a:lnTo>
                  <a:pt x="497" y="15177"/>
                </a:lnTo>
                <a:lnTo>
                  <a:pt x="390" y="15413"/>
                </a:lnTo>
                <a:lnTo>
                  <a:pt x="284" y="15636"/>
                </a:lnTo>
                <a:lnTo>
                  <a:pt x="248" y="15911"/>
                </a:lnTo>
                <a:lnTo>
                  <a:pt x="284" y="16239"/>
                </a:lnTo>
                <a:lnTo>
                  <a:pt x="319" y="16566"/>
                </a:lnTo>
                <a:lnTo>
                  <a:pt x="497" y="17340"/>
                </a:lnTo>
                <a:lnTo>
                  <a:pt x="692" y="18152"/>
                </a:lnTo>
                <a:lnTo>
                  <a:pt x="799" y="18559"/>
                </a:lnTo>
                <a:lnTo>
                  <a:pt x="905" y="18978"/>
                </a:lnTo>
                <a:lnTo>
                  <a:pt x="959" y="19384"/>
                </a:lnTo>
                <a:lnTo>
                  <a:pt x="994" y="19791"/>
                </a:lnTo>
                <a:lnTo>
                  <a:pt x="994" y="20132"/>
                </a:lnTo>
                <a:lnTo>
                  <a:pt x="959" y="20485"/>
                </a:lnTo>
                <a:lnTo>
                  <a:pt x="941" y="20669"/>
                </a:lnTo>
                <a:lnTo>
                  <a:pt x="870" y="20813"/>
                </a:lnTo>
                <a:lnTo>
                  <a:pt x="799" y="20970"/>
                </a:lnTo>
                <a:lnTo>
                  <a:pt x="692" y="21088"/>
                </a:lnTo>
                <a:lnTo>
                  <a:pt x="1474" y="20997"/>
                </a:lnTo>
                <a:lnTo>
                  <a:pt x="2291" y="20866"/>
                </a:lnTo>
                <a:lnTo>
                  <a:pt x="3108" y="20787"/>
                </a:lnTo>
                <a:lnTo>
                  <a:pt x="3907" y="20721"/>
                </a:lnTo>
                <a:lnTo>
                  <a:pt x="4653" y="20695"/>
                </a:lnTo>
                <a:lnTo>
                  <a:pt x="5364" y="20695"/>
                </a:lnTo>
                <a:lnTo>
                  <a:pt x="5701" y="20721"/>
                </a:lnTo>
                <a:lnTo>
                  <a:pt x="6057" y="20761"/>
                </a:lnTo>
                <a:lnTo>
                  <a:pt x="6323" y="20813"/>
                </a:lnTo>
                <a:lnTo>
                  <a:pt x="6625" y="20892"/>
                </a:lnTo>
                <a:close/>
              </a:path>
            </a:pathLst>
          </a:custGeom>
          <a:solidFill>
            <a:srgbClr val="FFCC99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18" name="Puzzle2"/>
          <p:cNvSpPr>
            <a:spLocks noEditPoints="1" noChangeArrowheads="1"/>
          </p:cNvSpPr>
          <p:nvPr/>
        </p:nvSpPr>
        <p:spPr bwMode="auto">
          <a:xfrm>
            <a:off x="4343941" y="3069504"/>
            <a:ext cx="1615707" cy="1112935"/>
          </a:xfrm>
          <a:custGeom>
            <a:avLst/>
            <a:gdLst>
              <a:gd name="T0" fmla="*/ 11 w 21600"/>
              <a:gd name="T1" fmla="*/ 13386 h 21600"/>
              <a:gd name="T2" fmla="*/ 4202 w 21600"/>
              <a:gd name="T3" fmla="*/ 21161 h 21600"/>
              <a:gd name="T4" fmla="*/ 10400 w 21600"/>
              <a:gd name="T5" fmla="*/ 13909 h 21600"/>
              <a:gd name="T6" fmla="*/ 16821 w 21600"/>
              <a:gd name="T7" fmla="*/ 21190 h 21600"/>
              <a:gd name="T8" fmla="*/ 21600 w 21600"/>
              <a:gd name="T9" fmla="*/ 15083 h 21600"/>
              <a:gd name="T10" fmla="*/ 16889 w 21600"/>
              <a:gd name="T11" fmla="*/ 5739 h 21600"/>
              <a:gd name="T12" fmla="*/ 10800 w 21600"/>
              <a:gd name="T13" fmla="*/ 28 h 21600"/>
              <a:gd name="T14" fmla="*/ 4202 w 21600"/>
              <a:gd name="T15" fmla="*/ 5894 h 21600"/>
              <a:gd name="T16" fmla="*/ 5388 w 21600"/>
              <a:gd name="T17" fmla="*/ 6742 h 21600"/>
              <a:gd name="T18" fmla="*/ 16177 w 21600"/>
              <a:gd name="T19" fmla="*/ 20441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4247" y="12354"/>
                </a:moveTo>
                <a:lnTo>
                  <a:pt x="4134" y="12468"/>
                </a:lnTo>
                <a:lnTo>
                  <a:pt x="4010" y="12581"/>
                </a:lnTo>
                <a:lnTo>
                  <a:pt x="3897" y="12637"/>
                </a:lnTo>
                <a:lnTo>
                  <a:pt x="3773" y="12694"/>
                </a:lnTo>
                <a:lnTo>
                  <a:pt x="3637" y="12694"/>
                </a:lnTo>
                <a:lnTo>
                  <a:pt x="3524" y="12694"/>
                </a:lnTo>
                <a:lnTo>
                  <a:pt x="3400" y="12665"/>
                </a:lnTo>
                <a:lnTo>
                  <a:pt x="3287" y="12609"/>
                </a:lnTo>
                <a:lnTo>
                  <a:pt x="3027" y="12496"/>
                </a:lnTo>
                <a:lnTo>
                  <a:pt x="2790" y="12340"/>
                </a:lnTo>
                <a:lnTo>
                  <a:pt x="2530" y="12142"/>
                </a:lnTo>
                <a:lnTo>
                  <a:pt x="2293" y="11987"/>
                </a:lnTo>
                <a:lnTo>
                  <a:pt x="2033" y="11817"/>
                </a:lnTo>
                <a:lnTo>
                  <a:pt x="1773" y="11676"/>
                </a:lnTo>
                <a:lnTo>
                  <a:pt x="1638" y="11662"/>
                </a:lnTo>
                <a:lnTo>
                  <a:pt x="1513" y="11634"/>
                </a:lnTo>
                <a:lnTo>
                  <a:pt x="1378" y="11634"/>
                </a:lnTo>
                <a:lnTo>
                  <a:pt x="1253" y="11634"/>
                </a:lnTo>
                <a:lnTo>
                  <a:pt x="1118" y="11662"/>
                </a:lnTo>
                <a:lnTo>
                  <a:pt x="971" y="11732"/>
                </a:lnTo>
                <a:lnTo>
                  <a:pt x="835" y="11817"/>
                </a:lnTo>
                <a:lnTo>
                  <a:pt x="711" y="11959"/>
                </a:lnTo>
                <a:lnTo>
                  <a:pt x="553" y="12086"/>
                </a:lnTo>
                <a:lnTo>
                  <a:pt x="429" y="12284"/>
                </a:lnTo>
                <a:lnTo>
                  <a:pt x="271" y="12524"/>
                </a:lnTo>
                <a:lnTo>
                  <a:pt x="146" y="12793"/>
                </a:lnTo>
                <a:lnTo>
                  <a:pt x="79" y="12962"/>
                </a:lnTo>
                <a:lnTo>
                  <a:pt x="33" y="13146"/>
                </a:lnTo>
                <a:lnTo>
                  <a:pt x="11" y="13386"/>
                </a:lnTo>
                <a:lnTo>
                  <a:pt x="11" y="13641"/>
                </a:lnTo>
                <a:lnTo>
                  <a:pt x="33" y="13881"/>
                </a:lnTo>
                <a:lnTo>
                  <a:pt x="101" y="14150"/>
                </a:lnTo>
                <a:lnTo>
                  <a:pt x="192" y="14404"/>
                </a:lnTo>
                <a:lnTo>
                  <a:pt x="293" y="14645"/>
                </a:lnTo>
                <a:lnTo>
                  <a:pt x="451" y="14857"/>
                </a:lnTo>
                <a:lnTo>
                  <a:pt x="621" y="15054"/>
                </a:lnTo>
                <a:lnTo>
                  <a:pt x="734" y="15125"/>
                </a:lnTo>
                <a:lnTo>
                  <a:pt x="835" y="15210"/>
                </a:lnTo>
                <a:lnTo>
                  <a:pt x="948" y="15267"/>
                </a:lnTo>
                <a:lnTo>
                  <a:pt x="1084" y="15323"/>
                </a:lnTo>
                <a:lnTo>
                  <a:pt x="1208" y="15351"/>
                </a:lnTo>
                <a:lnTo>
                  <a:pt x="1355" y="15380"/>
                </a:lnTo>
                <a:lnTo>
                  <a:pt x="1513" y="15380"/>
                </a:lnTo>
                <a:lnTo>
                  <a:pt x="1683" y="15380"/>
                </a:lnTo>
                <a:lnTo>
                  <a:pt x="1864" y="15351"/>
                </a:lnTo>
                <a:lnTo>
                  <a:pt x="2033" y="15323"/>
                </a:lnTo>
                <a:lnTo>
                  <a:pt x="2225" y="15238"/>
                </a:lnTo>
                <a:lnTo>
                  <a:pt x="2428" y="15153"/>
                </a:lnTo>
                <a:lnTo>
                  <a:pt x="2745" y="15026"/>
                </a:lnTo>
                <a:lnTo>
                  <a:pt x="3005" y="14913"/>
                </a:lnTo>
                <a:lnTo>
                  <a:pt x="3264" y="14828"/>
                </a:lnTo>
                <a:lnTo>
                  <a:pt x="3513" y="14800"/>
                </a:lnTo>
                <a:lnTo>
                  <a:pt x="3615" y="14828"/>
                </a:lnTo>
                <a:lnTo>
                  <a:pt x="3728" y="14857"/>
                </a:lnTo>
                <a:lnTo>
                  <a:pt x="3807" y="14913"/>
                </a:lnTo>
                <a:lnTo>
                  <a:pt x="3920" y="14998"/>
                </a:lnTo>
                <a:lnTo>
                  <a:pt x="4010" y="15097"/>
                </a:lnTo>
                <a:lnTo>
                  <a:pt x="4089" y="15238"/>
                </a:lnTo>
                <a:lnTo>
                  <a:pt x="4179" y="15408"/>
                </a:lnTo>
                <a:lnTo>
                  <a:pt x="4247" y="15620"/>
                </a:lnTo>
                <a:lnTo>
                  <a:pt x="4326" y="15860"/>
                </a:lnTo>
                <a:lnTo>
                  <a:pt x="4394" y="16129"/>
                </a:lnTo>
                <a:lnTo>
                  <a:pt x="4439" y="16440"/>
                </a:lnTo>
                <a:lnTo>
                  <a:pt x="4507" y="16737"/>
                </a:lnTo>
                <a:lnTo>
                  <a:pt x="4552" y="17090"/>
                </a:lnTo>
                <a:lnTo>
                  <a:pt x="4575" y="17443"/>
                </a:lnTo>
                <a:lnTo>
                  <a:pt x="4586" y="17825"/>
                </a:lnTo>
                <a:lnTo>
                  <a:pt x="4586" y="18193"/>
                </a:lnTo>
                <a:lnTo>
                  <a:pt x="4586" y="18574"/>
                </a:lnTo>
                <a:lnTo>
                  <a:pt x="4586" y="18984"/>
                </a:lnTo>
                <a:lnTo>
                  <a:pt x="4552" y="19366"/>
                </a:lnTo>
                <a:lnTo>
                  <a:pt x="4507" y="19748"/>
                </a:lnTo>
                <a:lnTo>
                  <a:pt x="4462" y="20129"/>
                </a:lnTo>
                <a:lnTo>
                  <a:pt x="4371" y="20483"/>
                </a:lnTo>
                <a:lnTo>
                  <a:pt x="4292" y="20836"/>
                </a:lnTo>
                <a:lnTo>
                  <a:pt x="4202" y="21161"/>
                </a:lnTo>
                <a:lnTo>
                  <a:pt x="4744" y="21161"/>
                </a:lnTo>
                <a:lnTo>
                  <a:pt x="5264" y="21161"/>
                </a:lnTo>
                <a:lnTo>
                  <a:pt x="5784" y="21161"/>
                </a:lnTo>
                <a:lnTo>
                  <a:pt x="6235" y="21161"/>
                </a:lnTo>
                <a:lnTo>
                  <a:pt x="6676" y="21161"/>
                </a:lnTo>
                <a:lnTo>
                  <a:pt x="7060" y="21161"/>
                </a:lnTo>
                <a:lnTo>
                  <a:pt x="7410" y="21161"/>
                </a:lnTo>
                <a:lnTo>
                  <a:pt x="7670" y="21161"/>
                </a:lnTo>
                <a:lnTo>
                  <a:pt x="8020" y="21020"/>
                </a:lnTo>
                <a:lnTo>
                  <a:pt x="8303" y="20893"/>
                </a:lnTo>
                <a:lnTo>
                  <a:pt x="8563" y="20695"/>
                </a:lnTo>
                <a:lnTo>
                  <a:pt x="8800" y="20511"/>
                </a:lnTo>
                <a:lnTo>
                  <a:pt x="8969" y="20285"/>
                </a:lnTo>
                <a:lnTo>
                  <a:pt x="9150" y="20045"/>
                </a:lnTo>
                <a:lnTo>
                  <a:pt x="9252" y="19804"/>
                </a:lnTo>
                <a:lnTo>
                  <a:pt x="9342" y="19550"/>
                </a:lnTo>
                <a:lnTo>
                  <a:pt x="9410" y="19281"/>
                </a:lnTo>
                <a:lnTo>
                  <a:pt x="9433" y="19013"/>
                </a:lnTo>
                <a:lnTo>
                  <a:pt x="9433" y="18744"/>
                </a:lnTo>
                <a:lnTo>
                  <a:pt x="9387" y="18504"/>
                </a:lnTo>
                <a:lnTo>
                  <a:pt x="9320" y="18221"/>
                </a:lnTo>
                <a:lnTo>
                  <a:pt x="9207" y="17981"/>
                </a:lnTo>
                <a:lnTo>
                  <a:pt x="9105" y="17740"/>
                </a:lnTo>
                <a:lnTo>
                  <a:pt x="8924" y="17514"/>
                </a:lnTo>
                <a:lnTo>
                  <a:pt x="8777" y="17274"/>
                </a:lnTo>
                <a:lnTo>
                  <a:pt x="8642" y="17034"/>
                </a:lnTo>
                <a:lnTo>
                  <a:pt x="8563" y="16765"/>
                </a:lnTo>
                <a:lnTo>
                  <a:pt x="8472" y="16468"/>
                </a:lnTo>
                <a:lnTo>
                  <a:pt x="8450" y="16157"/>
                </a:lnTo>
                <a:lnTo>
                  <a:pt x="8450" y="15860"/>
                </a:lnTo>
                <a:lnTo>
                  <a:pt x="8472" y="15563"/>
                </a:lnTo>
                <a:lnTo>
                  <a:pt x="8540" y="15267"/>
                </a:lnTo>
                <a:lnTo>
                  <a:pt x="8642" y="14998"/>
                </a:lnTo>
                <a:lnTo>
                  <a:pt x="8777" y="14729"/>
                </a:lnTo>
                <a:lnTo>
                  <a:pt x="8868" y="14616"/>
                </a:lnTo>
                <a:lnTo>
                  <a:pt x="8969" y="14475"/>
                </a:lnTo>
                <a:lnTo>
                  <a:pt x="9060" y="14376"/>
                </a:lnTo>
                <a:lnTo>
                  <a:pt x="9184" y="14291"/>
                </a:lnTo>
                <a:lnTo>
                  <a:pt x="9297" y="14206"/>
                </a:lnTo>
                <a:lnTo>
                  <a:pt x="9433" y="14121"/>
                </a:lnTo>
                <a:lnTo>
                  <a:pt x="9579" y="14051"/>
                </a:lnTo>
                <a:lnTo>
                  <a:pt x="9726" y="13994"/>
                </a:lnTo>
                <a:lnTo>
                  <a:pt x="9884" y="13938"/>
                </a:lnTo>
                <a:lnTo>
                  <a:pt x="10054" y="13909"/>
                </a:lnTo>
                <a:lnTo>
                  <a:pt x="10257" y="13881"/>
                </a:lnTo>
                <a:lnTo>
                  <a:pt x="10449" y="13881"/>
                </a:lnTo>
                <a:lnTo>
                  <a:pt x="10664" y="13881"/>
                </a:lnTo>
                <a:lnTo>
                  <a:pt x="10856" y="13909"/>
                </a:lnTo>
                <a:lnTo>
                  <a:pt x="11037" y="13966"/>
                </a:lnTo>
                <a:lnTo>
                  <a:pt x="11206" y="14023"/>
                </a:lnTo>
                <a:lnTo>
                  <a:pt x="11353" y="14093"/>
                </a:lnTo>
                <a:lnTo>
                  <a:pt x="11511" y="14178"/>
                </a:lnTo>
                <a:lnTo>
                  <a:pt x="11635" y="14263"/>
                </a:lnTo>
                <a:lnTo>
                  <a:pt x="11748" y="14376"/>
                </a:lnTo>
                <a:lnTo>
                  <a:pt x="11861" y="14475"/>
                </a:lnTo>
                <a:lnTo>
                  <a:pt x="11941" y="14616"/>
                </a:lnTo>
                <a:lnTo>
                  <a:pt x="12031" y="14758"/>
                </a:lnTo>
                <a:lnTo>
                  <a:pt x="12099" y="14885"/>
                </a:lnTo>
                <a:lnTo>
                  <a:pt x="12200" y="15210"/>
                </a:lnTo>
                <a:lnTo>
                  <a:pt x="12268" y="15507"/>
                </a:lnTo>
                <a:lnTo>
                  <a:pt x="12291" y="15832"/>
                </a:lnTo>
                <a:lnTo>
                  <a:pt x="12291" y="16157"/>
                </a:lnTo>
                <a:lnTo>
                  <a:pt x="12246" y="16482"/>
                </a:lnTo>
                <a:lnTo>
                  <a:pt x="12178" y="16807"/>
                </a:lnTo>
                <a:lnTo>
                  <a:pt x="12099" y="17090"/>
                </a:lnTo>
                <a:lnTo>
                  <a:pt x="12008" y="17330"/>
                </a:lnTo>
                <a:lnTo>
                  <a:pt x="11884" y="17542"/>
                </a:lnTo>
                <a:lnTo>
                  <a:pt x="11748" y="17712"/>
                </a:lnTo>
                <a:lnTo>
                  <a:pt x="11613" y="17839"/>
                </a:lnTo>
                <a:lnTo>
                  <a:pt x="11489" y="18037"/>
                </a:lnTo>
                <a:lnTo>
                  <a:pt x="11398" y="18221"/>
                </a:lnTo>
                <a:lnTo>
                  <a:pt x="11319" y="18447"/>
                </a:lnTo>
                <a:lnTo>
                  <a:pt x="11251" y="18659"/>
                </a:lnTo>
                <a:lnTo>
                  <a:pt x="11206" y="18900"/>
                </a:lnTo>
                <a:lnTo>
                  <a:pt x="11184" y="19154"/>
                </a:lnTo>
                <a:lnTo>
                  <a:pt x="11184" y="19423"/>
                </a:lnTo>
                <a:lnTo>
                  <a:pt x="11229" y="19663"/>
                </a:lnTo>
                <a:lnTo>
                  <a:pt x="11297" y="19903"/>
                </a:lnTo>
                <a:lnTo>
                  <a:pt x="11376" y="20158"/>
                </a:lnTo>
                <a:lnTo>
                  <a:pt x="11511" y="20398"/>
                </a:lnTo>
                <a:lnTo>
                  <a:pt x="11681" y="20610"/>
                </a:lnTo>
                <a:lnTo>
                  <a:pt x="11884" y="20808"/>
                </a:lnTo>
                <a:lnTo>
                  <a:pt x="12121" y="20992"/>
                </a:lnTo>
                <a:lnTo>
                  <a:pt x="12404" y="21161"/>
                </a:lnTo>
                <a:lnTo>
                  <a:pt x="12528" y="21190"/>
                </a:lnTo>
                <a:lnTo>
                  <a:pt x="12856" y="21274"/>
                </a:lnTo>
                <a:lnTo>
                  <a:pt x="13330" y="21373"/>
                </a:lnTo>
                <a:lnTo>
                  <a:pt x="13963" y="21486"/>
                </a:lnTo>
                <a:lnTo>
                  <a:pt x="14313" y="21543"/>
                </a:lnTo>
                <a:lnTo>
                  <a:pt x="14652" y="21571"/>
                </a:lnTo>
                <a:lnTo>
                  <a:pt x="15025" y="21600"/>
                </a:lnTo>
                <a:lnTo>
                  <a:pt x="15409" y="21600"/>
                </a:lnTo>
                <a:lnTo>
                  <a:pt x="15782" y="21600"/>
                </a:lnTo>
                <a:lnTo>
                  <a:pt x="16177" y="21571"/>
                </a:lnTo>
                <a:lnTo>
                  <a:pt x="16516" y="21486"/>
                </a:lnTo>
                <a:lnTo>
                  <a:pt x="16889" y="21402"/>
                </a:lnTo>
                <a:lnTo>
                  <a:pt x="16821" y="21190"/>
                </a:lnTo>
                <a:lnTo>
                  <a:pt x="16776" y="20935"/>
                </a:lnTo>
                <a:lnTo>
                  <a:pt x="16742" y="20667"/>
                </a:lnTo>
                <a:lnTo>
                  <a:pt x="16719" y="20370"/>
                </a:lnTo>
                <a:lnTo>
                  <a:pt x="16697" y="19719"/>
                </a:lnTo>
                <a:lnTo>
                  <a:pt x="16697" y="19013"/>
                </a:lnTo>
                <a:lnTo>
                  <a:pt x="16719" y="18306"/>
                </a:lnTo>
                <a:lnTo>
                  <a:pt x="16753" y="17599"/>
                </a:lnTo>
                <a:lnTo>
                  <a:pt x="16821" y="16949"/>
                </a:lnTo>
                <a:lnTo>
                  <a:pt x="16889" y="16383"/>
                </a:lnTo>
                <a:lnTo>
                  <a:pt x="16934" y="16129"/>
                </a:lnTo>
                <a:lnTo>
                  <a:pt x="17002" y="15945"/>
                </a:lnTo>
                <a:lnTo>
                  <a:pt x="17081" y="15790"/>
                </a:lnTo>
                <a:lnTo>
                  <a:pt x="17194" y="15648"/>
                </a:lnTo>
                <a:lnTo>
                  <a:pt x="17318" y="15563"/>
                </a:lnTo>
                <a:lnTo>
                  <a:pt x="17453" y="15507"/>
                </a:lnTo>
                <a:lnTo>
                  <a:pt x="17600" y="15450"/>
                </a:lnTo>
                <a:lnTo>
                  <a:pt x="17758" y="15450"/>
                </a:lnTo>
                <a:lnTo>
                  <a:pt x="17905" y="15479"/>
                </a:lnTo>
                <a:lnTo>
                  <a:pt x="18064" y="15535"/>
                </a:lnTo>
                <a:lnTo>
                  <a:pt x="18233" y="15620"/>
                </a:lnTo>
                <a:lnTo>
                  <a:pt x="18380" y="15733"/>
                </a:lnTo>
                <a:lnTo>
                  <a:pt x="18561" y="15832"/>
                </a:lnTo>
                <a:lnTo>
                  <a:pt x="18707" y="15973"/>
                </a:lnTo>
                <a:lnTo>
                  <a:pt x="18866" y="16129"/>
                </a:lnTo>
                <a:lnTo>
                  <a:pt x="18990" y="16327"/>
                </a:lnTo>
                <a:lnTo>
                  <a:pt x="19125" y="16482"/>
                </a:lnTo>
                <a:lnTo>
                  <a:pt x="19295" y="16624"/>
                </a:lnTo>
                <a:lnTo>
                  <a:pt x="19464" y="16737"/>
                </a:lnTo>
                <a:lnTo>
                  <a:pt x="19668" y="16807"/>
                </a:lnTo>
                <a:lnTo>
                  <a:pt x="19860" y="16836"/>
                </a:lnTo>
                <a:lnTo>
                  <a:pt x="20052" y="16864"/>
                </a:lnTo>
                <a:lnTo>
                  <a:pt x="20266" y="16836"/>
                </a:lnTo>
                <a:lnTo>
                  <a:pt x="20470" y="16793"/>
                </a:lnTo>
                <a:lnTo>
                  <a:pt x="20662" y="16708"/>
                </a:lnTo>
                <a:lnTo>
                  <a:pt x="20854" y="16567"/>
                </a:lnTo>
                <a:lnTo>
                  <a:pt x="21035" y="16412"/>
                </a:lnTo>
                <a:lnTo>
                  <a:pt x="21182" y="16214"/>
                </a:lnTo>
                <a:lnTo>
                  <a:pt x="21340" y="16002"/>
                </a:lnTo>
                <a:lnTo>
                  <a:pt x="21441" y="15733"/>
                </a:lnTo>
                <a:lnTo>
                  <a:pt x="21532" y="15436"/>
                </a:lnTo>
                <a:lnTo>
                  <a:pt x="21600" y="15083"/>
                </a:lnTo>
                <a:lnTo>
                  <a:pt x="21600" y="14885"/>
                </a:lnTo>
                <a:lnTo>
                  <a:pt x="21600" y="14729"/>
                </a:lnTo>
                <a:lnTo>
                  <a:pt x="21600" y="14531"/>
                </a:lnTo>
                <a:lnTo>
                  <a:pt x="21577" y="14376"/>
                </a:lnTo>
                <a:lnTo>
                  <a:pt x="21532" y="14206"/>
                </a:lnTo>
                <a:lnTo>
                  <a:pt x="21487" y="14051"/>
                </a:lnTo>
                <a:lnTo>
                  <a:pt x="21419" y="13909"/>
                </a:lnTo>
                <a:lnTo>
                  <a:pt x="21351" y="13768"/>
                </a:lnTo>
                <a:lnTo>
                  <a:pt x="21204" y="13500"/>
                </a:lnTo>
                <a:lnTo>
                  <a:pt x="21035" y="13287"/>
                </a:lnTo>
                <a:lnTo>
                  <a:pt x="20809" y="13090"/>
                </a:lnTo>
                <a:lnTo>
                  <a:pt x="20594" y="12962"/>
                </a:lnTo>
                <a:lnTo>
                  <a:pt x="20357" y="12821"/>
                </a:lnTo>
                <a:lnTo>
                  <a:pt x="20120" y="12764"/>
                </a:lnTo>
                <a:lnTo>
                  <a:pt x="19882" y="12708"/>
                </a:lnTo>
                <a:lnTo>
                  <a:pt x="19645" y="12736"/>
                </a:lnTo>
                <a:lnTo>
                  <a:pt x="19430" y="12793"/>
                </a:lnTo>
                <a:lnTo>
                  <a:pt x="19227" y="12906"/>
                </a:lnTo>
                <a:lnTo>
                  <a:pt x="19148" y="12962"/>
                </a:lnTo>
                <a:lnTo>
                  <a:pt x="19058" y="13047"/>
                </a:lnTo>
                <a:lnTo>
                  <a:pt x="18990" y="13146"/>
                </a:lnTo>
                <a:lnTo>
                  <a:pt x="18911" y="13259"/>
                </a:lnTo>
                <a:lnTo>
                  <a:pt x="18775" y="13471"/>
                </a:lnTo>
                <a:lnTo>
                  <a:pt x="18628" y="13641"/>
                </a:lnTo>
                <a:lnTo>
                  <a:pt x="18470" y="13740"/>
                </a:lnTo>
                <a:lnTo>
                  <a:pt x="18301" y="13825"/>
                </a:lnTo>
                <a:lnTo>
                  <a:pt x="18143" y="13853"/>
                </a:lnTo>
                <a:lnTo>
                  <a:pt x="17973" y="13881"/>
                </a:lnTo>
                <a:lnTo>
                  <a:pt x="17804" y="13853"/>
                </a:lnTo>
                <a:lnTo>
                  <a:pt x="17646" y="13796"/>
                </a:lnTo>
                <a:lnTo>
                  <a:pt x="17499" y="13726"/>
                </a:lnTo>
                <a:lnTo>
                  <a:pt x="17341" y="13641"/>
                </a:lnTo>
                <a:lnTo>
                  <a:pt x="17216" y="13528"/>
                </a:lnTo>
                <a:lnTo>
                  <a:pt x="17103" y="13386"/>
                </a:lnTo>
                <a:lnTo>
                  <a:pt x="17024" y="13259"/>
                </a:lnTo>
                <a:lnTo>
                  <a:pt x="16934" y="13118"/>
                </a:lnTo>
                <a:lnTo>
                  <a:pt x="16889" y="12991"/>
                </a:lnTo>
                <a:lnTo>
                  <a:pt x="16889" y="12849"/>
                </a:lnTo>
                <a:lnTo>
                  <a:pt x="16889" y="12383"/>
                </a:lnTo>
                <a:lnTo>
                  <a:pt x="16889" y="11662"/>
                </a:lnTo>
                <a:lnTo>
                  <a:pt x="16889" y="10701"/>
                </a:lnTo>
                <a:lnTo>
                  <a:pt x="16889" y="9640"/>
                </a:lnTo>
                <a:lnTo>
                  <a:pt x="16889" y="8566"/>
                </a:lnTo>
                <a:lnTo>
                  <a:pt x="16889" y="7478"/>
                </a:lnTo>
                <a:lnTo>
                  <a:pt x="16889" y="6502"/>
                </a:lnTo>
                <a:lnTo>
                  <a:pt x="16889" y="5739"/>
                </a:lnTo>
                <a:lnTo>
                  <a:pt x="16674" y="5894"/>
                </a:lnTo>
                <a:lnTo>
                  <a:pt x="16414" y="6036"/>
                </a:lnTo>
                <a:lnTo>
                  <a:pt x="16154" y="6177"/>
                </a:lnTo>
                <a:lnTo>
                  <a:pt x="15849" y="6248"/>
                </a:lnTo>
                <a:lnTo>
                  <a:pt x="15544" y="6304"/>
                </a:lnTo>
                <a:lnTo>
                  <a:pt x="15217" y="6332"/>
                </a:lnTo>
                <a:lnTo>
                  <a:pt x="14866" y="6361"/>
                </a:lnTo>
                <a:lnTo>
                  <a:pt x="14550" y="6361"/>
                </a:lnTo>
                <a:lnTo>
                  <a:pt x="14200" y="6332"/>
                </a:lnTo>
                <a:lnTo>
                  <a:pt x="13850" y="6276"/>
                </a:lnTo>
                <a:lnTo>
                  <a:pt x="13522" y="6219"/>
                </a:lnTo>
                <a:lnTo>
                  <a:pt x="13206" y="6149"/>
                </a:lnTo>
                <a:lnTo>
                  <a:pt x="12901" y="6064"/>
                </a:lnTo>
                <a:lnTo>
                  <a:pt x="12618" y="5951"/>
                </a:lnTo>
                <a:lnTo>
                  <a:pt x="12358" y="5838"/>
                </a:lnTo>
                <a:lnTo>
                  <a:pt x="12121" y="5739"/>
                </a:lnTo>
                <a:lnTo>
                  <a:pt x="11941" y="5626"/>
                </a:lnTo>
                <a:lnTo>
                  <a:pt x="11794" y="5513"/>
                </a:lnTo>
                <a:lnTo>
                  <a:pt x="11658" y="5414"/>
                </a:lnTo>
                <a:lnTo>
                  <a:pt x="11556" y="5301"/>
                </a:lnTo>
                <a:lnTo>
                  <a:pt x="11466" y="5187"/>
                </a:lnTo>
                <a:lnTo>
                  <a:pt x="11398" y="5089"/>
                </a:lnTo>
                <a:lnTo>
                  <a:pt x="11376" y="4947"/>
                </a:lnTo>
                <a:lnTo>
                  <a:pt x="11353" y="4834"/>
                </a:lnTo>
                <a:lnTo>
                  <a:pt x="11353" y="4707"/>
                </a:lnTo>
                <a:lnTo>
                  <a:pt x="11376" y="4565"/>
                </a:lnTo>
                <a:lnTo>
                  <a:pt x="11443" y="4410"/>
                </a:lnTo>
                <a:lnTo>
                  <a:pt x="11511" y="4240"/>
                </a:lnTo>
                <a:lnTo>
                  <a:pt x="11703" y="3887"/>
                </a:lnTo>
                <a:lnTo>
                  <a:pt x="11986" y="3505"/>
                </a:lnTo>
                <a:lnTo>
                  <a:pt x="12144" y="3265"/>
                </a:lnTo>
                <a:lnTo>
                  <a:pt x="12246" y="3025"/>
                </a:lnTo>
                <a:lnTo>
                  <a:pt x="12336" y="2756"/>
                </a:lnTo>
                <a:lnTo>
                  <a:pt x="12404" y="2445"/>
                </a:lnTo>
                <a:lnTo>
                  <a:pt x="12438" y="2176"/>
                </a:lnTo>
                <a:lnTo>
                  <a:pt x="12438" y="1880"/>
                </a:lnTo>
                <a:lnTo>
                  <a:pt x="12404" y="1583"/>
                </a:lnTo>
                <a:lnTo>
                  <a:pt x="12336" y="1314"/>
                </a:lnTo>
                <a:lnTo>
                  <a:pt x="12246" y="1046"/>
                </a:lnTo>
                <a:lnTo>
                  <a:pt x="12099" y="791"/>
                </a:lnTo>
                <a:lnTo>
                  <a:pt x="12008" y="692"/>
                </a:lnTo>
                <a:lnTo>
                  <a:pt x="11918" y="579"/>
                </a:lnTo>
                <a:lnTo>
                  <a:pt x="11816" y="466"/>
                </a:lnTo>
                <a:lnTo>
                  <a:pt x="11703" y="381"/>
                </a:lnTo>
                <a:lnTo>
                  <a:pt x="11579" y="310"/>
                </a:lnTo>
                <a:lnTo>
                  <a:pt x="11443" y="226"/>
                </a:lnTo>
                <a:lnTo>
                  <a:pt x="11297" y="169"/>
                </a:lnTo>
                <a:lnTo>
                  <a:pt x="11138" y="113"/>
                </a:lnTo>
                <a:lnTo>
                  <a:pt x="10969" y="56"/>
                </a:lnTo>
                <a:lnTo>
                  <a:pt x="10800" y="28"/>
                </a:lnTo>
                <a:lnTo>
                  <a:pt x="10619" y="28"/>
                </a:lnTo>
                <a:lnTo>
                  <a:pt x="10404" y="28"/>
                </a:lnTo>
                <a:lnTo>
                  <a:pt x="10257" y="28"/>
                </a:lnTo>
                <a:lnTo>
                  <a:pt x="10076" y="56"/>
                </a:lnTo>
                <a:lnTo>
                  <a:pt x="9952" y="84"/>
                </a:lnTo>
                <a:lnTo>
                  <a:pt x="9794" y="141"/>
                </a:lnTo>
                <a:lnTo>
                  <a:pt x="9692" y="226"/>
                </a:lnTo>
                <a:lnTo>
                  <a:pt x="9557" y="282"/>
                </a:lnTo>
                <a:lnTo>
                  <a:pt x="9455" y="381"/>
                </a:lnTo>
                <a:lnTo>
                  <a:pt x="9365" y="466"/>
                </a:lnTo>
                <a:lnTo>
                  <a:pt x="9274" y="579"/>
                </a:lnTo>
                <a:lnTo>
                  <a:pt x="9184" y="692"/>
                </a:lnTo>
                <a:lnTo>
                  <a:pt x="9128" y="791"/>
                </a:lnTo>
                <a:lnTo>
                  <a:pt x="9060" y="932"/>
                </a:lnTo>
                <a:lnTo>
                  <a:pt x="8969" y="1201"/>
                </a:lnTo>
                <a:lnTo>
                  <a:pt x="8913" y="1498"/>
                </a:lnTo>
                <a:lnTo>
                  <a:pt x="8890" y="1795"/>
                </a:lnTo>
                <a:lnTo>
                  <a:pt x="8890" y="2120"/>
                </a:lnTo>
                <a:lnTo>
                  <a:pt x="8913" y="2445"/>
                </a:lnTo>
                <a:lnTo>
                  <a:pt x="8969" y="2756"/>
                </a:lnTo>
                <a:lnTo>
                  <a:pt x="9060" y="3081"/>
                </a:lnTo>
                <a:lnTo>
                  <a:pt x="9173" y="3378"/>
                </a:lnTo>
                <a:lnTo>
                  <a:pt x="9297" y="3647"/>
                </a:lnTo>
                <a:lnTo>
                  <a:pt x="9466" y="3887"/>
                </a:lnTo>
                <a:lnTo>
                  <a:pt x="9579" y="4085"/>
                </a:lnTo>
                <a:lnTo>
                  <a:pt x="9670" y="4269"/>
                </a:lnTo>
                <a:lnTo>
                  <a:pt x="9726" y="4467"/>
                </a:lnTo>
                <a:lnTo>
                  <a:pt x="9771" y="4650"/>
                </a:lnTo>
                <a:lnTo>
                  <a:pt x="9771" y="4834"/>
                </a:lnTo>
                <a:lnTo>
                  <a:pt x="9749" y="5032"/>
                </a:lnTo>
                <a:lnTo>
                  <a:pt x="9715" y="5216"/>
                </a:lnTo>
                <a:lnTo>
                  <a:pt x="9625" y="5385"/>
                </a:lnTo>
                <a:lnTo>
                  <a:pt x="9534" y="5513"/>
                </a:lnTo>
                <a:lnTo>
                  <a:pt x="9410" y="5626"/>
                </a:lnTo>
                <a:lnTo>
                  <a:pt x="9229" y="5710"/>
                </a:lnTo>
                <a:lnTo>
                  <a:pt x="9060" y="5767"/>
                </a:lnTo>
                <a:lnTo>
                  <a:pt x="8845" y="5767"/>
                </a:lnTo>
                <a:lnTo>
                  <a:pt x="8585" y="5739"/>
                </a:lnTo>
                <a:lnTo>
                  <a:pt x="8325" y="5654"/>
                </a:lnTo>
                <a:lnTo>
                  <a:pt x="8020" y="5513"/>
                </a:lnTo>
                <a:lnTo>
                  <a:pt x="7840" y="5442"/>
                </a:lnTo>
                <a:lnTo>
                  <a:pt x="7648" y="5385"/>
                </a:lnTo>
                <a:lnTo>
                  <a:pt x="7433" y="5329"/>
                </a:lnTo>
                <a:lnTo>
                  <a:pt x="7241" y="5301"/>
                </a:lnTo>
                <a:lnTo>
                  <a:pt x="6755" y="5301"/>
                </a:lnTo>
                <a:lnTo>
                  <a:pt x="6281" y="5329"/>
                </a:lnTo>
                <a:lnTo>
                  <a:pt x="5784" y="5385"/>
                </a:lnTo>
                <a:lnTo>
                  <a:pt x="5264" y="5498"/>
                </a:lnTo>
                <a:lnTo>
                  <a:pt x="4744" y="5597"/>
                </a:lnTo>
                <a:lnTo>
                  <a:pt x="4247" y="5739"/>
                </a:lnTo>
                <a:lnTo>
                  <a:pt x="4202" y="5894"/>
                </a:lnTo>
                <a:lnTo>
                  <a:pt x="4202" y="6191"/>
                </a:lnTo>
                <a:lnTo>
                  <a:pt x="4202" y="6545"/>
                </a:lnTo>
                <a:lnTo>
                  <a:pt x="4225" y="6954"/>
                </a:lnTo>
                <a:lnTo>
                  <a:pt x="4315" y="7930"/>
                </a:lnTo>
                <a:lnTo>
                  <a:pt x="4394" y="9018"/>
                </a:lnTo>
                <a:lnTo>
                  <a:pt x="4439" y="9570"/>
                </a:lnTo>
                <a:lnTo>
                  <a:pt x="4462" y="10107"/>
                </a:lnTo>
                <a:lnTo>
                  <a:pt x="4484" y="10630"/>
                </a:lnTo>
                <a:lnTo>
                  <a:pt x="4507" y="11082"/>
                </a:lnTo>
                <a:lnTo>
                  <a:pt x="4484" y="11520"/>
                </a:lnTo>
                <a:lnTo>
                  <a:pt x="4439" y="11874"/>
                </a:lnTo>
                <a:lnTo>
                  <a:pt x="4394" y="12029"/>
                </a:lnTo>
                <a:lnTo>
                  <a:pt x="4349" y="12171"/>
                </a:lnTo>
                <a:lnTo>
                  <a:pt x="4315" y="12284"/>
                </a:lnTo>
                <a:lnTo>
                  <a:pt x="4247" y="12354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19" name="Puzzle4"/>
          <p:cNvSpPr>
            <a:spLocks noEditPoints="1" noChangeArrowheads="1"/>
          </p:cNvSpPr>
          <p:nvPr/>
        </p:nvSpPr>
        <p:spPr bwMode="auto">
          <a:xfrm>
            <a:off x="3718741" y="3055785"/>
            <a:ext cx="974150" cy="1422845"/>
          </a:xfrm>
          <a:custGeom>
            <a:avLst/>
            <a:gdLst>
              <a:gd name="T0" fmla="*/ 8307 w 21600"/>
              <a:gd name="T1" fmla="*/ 11593 h 21600"/>
              <a:gd name="T2" fmla="*/ 453 w 21600"/>
              <a:gd name="T3" fmla="*/ 16938 h 21600"/>
              <a:gd name="T4" fmla="*/ 11500 w 21600"/>
              <a:gd name="T5" fmla="*/ 21600 h 21600"/>
              <a:gd name="T6" fmla="*/ 20920 w 21600"/>
              <a:gd name="T7" fmla="*/ 16751 h 21600"/>
              <a:gd name="T8" fmla="*/ 13972 w 21600"/>
              <a:gd name="T9" fmla="*/ 10888 h 21600"/>
              <a:gd name="T10" fmla="*/ 21033 w 21600"/>
              <a:gd name="T11" fmla="*/ 4716 h 21600"/>
              <a:gd name="T12" fmla="*/ 11102 w 21600"/>
              <a:gd name="T13" fmla="*/ 11 h 21600"/>
              <a:gd name="T14" fmla="*/ 453 w 21600"/>
              <a:gd name="T15" fmla="*/ 4716 h 21600"/>
              <a:gd name="T16" fmla="*/ 2076 w 21600"/>
              <a:gd name="T17" fmla="*/ 5664 h 21600"/>
              <a:gd name="T18" fmla="*/ 20203 w 21600"/>
              <a:gd name="T19" fmla="*/ 1598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3813" y="10590"/>
                </a:moveTo>
                <a:lnTo>
                  <a:pt x="3927" y="10513"/>
                </a:lnTo>
                <a:lnTo>
                  <a:pt x="4078" y="10425"/>
                </a:lnTo>
                <a:lnTo>
                  <a:pt x="4210" y="10359"/>
                </a:lnTo>
                <a:lnTo>
                  <a:pt x="4361" y="10315"/>
                </a:lnTo>
                <a:lnTo>
                  <a:pt x="4682" y="10237"/>
                </a:lnTo>
                <a:lnTo>
                  <a:pt x="5041" y="10193"/>
                </a:lnTo>
                <a:lnTo>
                  <a:pt x="5456" y="10171"/>
                </a:lnTo>
                <a:lnTo>
                  <a:pt x="5853" y="10193"/>
                </a:lnTo>
                <a:lnTo>
                  <a:pt x="6249" y="10260"/>
                </a:lnTo>
                <a:lnTo>
                  <a:pt x="6646" y="10337"/>
                </a:lnTo>
                <a:lnTo>
                  <a:pt x="7004" y="10469"/>
                </a:lnTo>
                <a:lnTo>
                  <a:pt x="7363" y="10612"/>
                </a:lnTo>
                <a:lnTo>
                  <a:pt x="7665" y="10788"/>
                </a:lnTo>
                <a:lnTo>
                  <a:pt x="7911" y="10998"/>
                </a:lnTo>
                <a:lnTo>
                  <a:pt x="8024" y="11097"/>
                </a:lnTo>
                <a:lnTo>
                  <a:pt x="8137" y="11207"/>
                </a:lnTo>
                <a:lnTo>
                  <a:pt x="8194" y="11340"/>
                </a:lnTo>
                <a:lnTo>
                  <a:pt x="8269" y="11461"/>
                </a:lnTo>
                <a:lnTo>
                  <a:pt x="8307" y="11593"/>
                </a:lnTo>
                <a:lnTo>
                  <a:pt x="8307" y="11714"/>
                </a:lnTo>
                <a:lnTo>
                  <a:pt x="8307" y="11868"/>
                </a:lnTo>
                <a:lnTo>
                  <a:pt x="8307" y="12012"/>
                </a:lnTo>
                <a:lnTo>
                  <a:pt x="8194" y="12265"/>
                </a:lnTo>
                <a:lnTo>
                  <a:pt x="8062" y="12519"/>
                </a:lnTo>
                <a:lnTo>
                  <a:pt x="7873" y="12706"/>
                </a:lnTo>
                <a:lnTo>
                  <a:pt x="7627" y="12904"/>
                </a:lnTo>
                <a:lnTo>
                  <a:pt x="7363" y="13048"/>
                </a:lnTo>
                <a:lnTo>
                  <a:pt x="7080" y="13180"/>
                </a:lnTo>
                <a:lnTo>
                  <a:pt x="6759" y="13257"/>
                </a:lnTo>
                <a:lnTo>
                  <a:pt x="6419" y="13345"/>
                </a:lnTo>
                <a:lnTo>
                  <a:pt x="6098" y="13389"/>
                </a:lnTo>
                <a:lnTo>
                  <a:pt x="5739" y="13389"/>
                </a:lnTo>
                <a:lnTo>
                  <a:pt x="5418" y="13389"/>
                </a:lnTo>
                <a:lnTo>
                  <a:pt x="5079" y="13345"/>
                </a:lnTo>
                <a:lnTo>
                  <a:pt x="4758" y="13301"/>
                </a:lnTo>
                <a:lnTo>
                  <a:pt x="4474" y="13213"/>
                </a:lnTo>
                <a:lnTo>
                  <a:pt x="4172" y="13114"/>
                </a:lnTo>
                <a:lnTo>
                  <a:pt x="3965" y="12982"/>
                </a:lnTo>
                <a:lnTo>
                  <a:pt x="3738" y="12838"/>
                </a:lnTo>
                <a:lnTo>
                  <a:pt x="3493" y="12706"/>
                </a:lnTo>
                <a:lnTo>
                  <a:pt x="3228" y="12607"/>
                </a:lnTo>
                <a:lnTo>
                  <a:pt x="2945" y="12519"/>
                </a:lnTo>
                <a:lnTo>
                  <a:pt x="2700" y="12431"/>
                </a:lnTo>
                <a:lnTo>
                  <a:pt x="2397" y="12375"/>
                </a:lnTo>
                <a:lnTo>
                  <a:pt x="2152" y="12331"/>
                </a:lnTo>
                <a:lnTo>
                  <a:pt x="1888" y="12309"/>
                </a:lnTo>
                <a:lnTo>
                  <a:pt x="1642" y="12309"/>
                </a:lnTo>
                <a:lnTo>
                  <a:pt x="1397" y="12331"/>
                </a:lnTo>
                <a:lnTo>
                  <a:pt x="1170" y="12397"/>
                </a:lnTo>
                <a:lnTo>
                  <a:pt x="962" y="12453"/>
                </a:lnTo>
                <a:lnTo>
                  <a:pt x="774" y="12563"/>
                </a:lnTo>
                <a:lnTo>
                  <a:pt x="623" y="12684"/>
                </a:lnTo>
                <a:lnTo>
                  <a:pt x="528" y="12838"/>
                </a:lnTo>
                <a:lnTo>
                  <a:pt x="453" y="13026"/>
                </a:lnTo>
                <a:lnTo>
                  <a:pt x="339" y="13477"/>
                </a:lnTo>
                <a:lnTo>
                  <a:pt x="226" y="13984"/>
                </a:lnTo>
                <a:lnTo>
                  <a:pt x="151" y="14535"/>
                </a:lnTo>
                <a:lnTo>
                  <a:pt x="113" y="15075"/>
                </a:lnTo>
                <a:lnTo>
                  <a:pt x="113" y="15626"/>
                </a:lnTo>
                <a:lnTo>
                  <a:pt x="151" y="16133"/>
                </a:lnTo>
                <a:lnTo>
                  <a:pt x="188" y="16376"/>
                </a:lnTo>
                <a:lnTo>
                  <a:pt x="264" y="16585"/>
                </a:lnTo>
                <a:lnTo>
                  <a:pt x="339" y="16773"/>
                </a:lnTo>
                <a:lnTo>
                  <a:pt x="453" y="16938"/>
                </a:lnTo>
                <a:lnTo>
                  <a:pt x="1095" y="16883"/>
                </a:lnTo>
                <a:lnTo>
                  <a:pt x="1963" y="16795"/>
                </a:lnTo>
                <a:lnTo>
                  <a:pt x="2945" y="16751"/>
                </a:lnTo>
                <a:lnTo>
                  <a:pt x="3965" y="16706"/>
                </a:lnTo>
                <a:lnTo>
                  <a:pt x="5022" y="16684"/>
                </a:lnTo>
                <a:lnTo>
                  <a:pt x="5947" y="16684"/>
                </a:lnTo>
                <a:lnTo>
                  <a:pt x="6759" y="16706"/>
                </a:lnTo>
                <a:lnTo>
                  <a:pt x="7363" y="16751"/>
                </a:lnTo>
                <a:lnTo>
                  <a:pt x="7948" y="16839"/>
                </a:lnTo>
                <a:lnTo>
                  <a:pt x="8458" y="16916"/>
                </a:lnTo>
                <a:lnTo>
                  <a:pt x="8893" y="17026"/>
                </a:lnTo>
                <a:lnTo>
                  <a:pt x="9289" y="17158"/>
                </a:lnTo>
                <a:lnTo>
                  <a:pt x="9572" y="17280"/>
                </a:lnTo>
                <a:lnTo>
                  <a:pt x="9799" y="17412"/>
                </a:lnTo>
                <a:lnTo>
                  <a:pt x="9969" y="17555"/>
                </a:lnTo>
                <a:lnTo>
                  <a:pt x="10120" y="17687"/>
                </a:lnTo>
                <a:lnTo>
                  <a:pt x="10158" y="17831"/>
                </a:lnTo>
                <a:lnTo>
                  <a:pt x="10195" y="17974"/>
                </a:lnTo>
                <a:lnTo>
                  <a:pt x="10158" y="18128"/>
                </a:lnTo>
                <a:lnTo>
                  <a:pt x="10082" y="18271"/>
                </a:lnTo>
                <a:lnTo>
                  <a:pt x="9969" y="18426"/>
                </a:lnTo>
                <a:lnTo>
                  <a:pt x="9837" y="18569"/>
                </a:lnTo>
                <a:lnTo>
                  <a:pt x="9648" y="18701"/>
                </a:lnTo>
                <a:lnTo>
                  <a:pt x="9440" y="18822"/>
                </a:lnTo>
                <a:lnTo>
                  <a:pt x="9213" y="18999"/>
                </a:lnTo>
                <a:lnTo>
                  <a:pt x="9044" y="19186"/>
                </a:lnTo>
                <a:lnTo>
                  <a:pt x="8893" y="19395"/>
                </a:lnTo>
                <a:lnTo>
                  <a:pt x="8817" y="19627"/>
                </a:lnTo>
                <a:lnTo>
                  <a:pt x="8779" y="19858"/>
                </a:lnTo>
                <a:lnTo>
                  <a:pt x="8779" y="20112"/>
                </a:lnTo>
                <a:lnTo>
                  <a:pt x="8855" y="20354"/>
                </a:lnTo>
                <a:lnTo>
                  <a:pt x="8968" y="20586"/>
                </a:lnTo>
                <a:lnTo>
                  <a:pt x="9138" y="20817"/>
                </a:lnTo>
                <a:lnTo>
                  <a:pt x="9365" y="21026"/>
                </a:lnTo>
                <a:lnTo>
                  <a:pt x="9610" y="21192"/>
                </a:lnTo>
                <a:lnTo>
                  <a:pt x="9950" y="21368"/>
                </a:lnTo>
                <a:lnTo>
                  <a:pt x="10120" y="21445"/>
                </a:lnTo>
                <a:lnTo>
                  <a:pt x="10346" y="21511"/>
                </a:lnTo>
                <a:lnTo>
                  <a:pt x="10516" y="21555"/>
                </a:lnTo>
                <a:lnTo>
                  <a:pt x="10743" y="21600"/>
                </a:lnTo>
                <a:lnTo>
                  <a:pt x="10988" y="21644"/>
                </a:lnTo>
                <a:lnTo>
                  <a:pt x="11215" y="21666"/>
                </a:lnTo>
                <a:lnTo>
                  <a:pt x="11498" y="21666"/>
                </a:lnTo>
                <a:lnTo>
                  <a:pt x="11762" y="21666"/>
                </a:lnTo>
                <a:lnTo>
                  <a:pt x="12253" y="21644"/>
                </a:lnTo>
                <a:lnTo>
                  <a:pt x="12763" y="21577"/>
                </a:lnTo>
                <a:lnTo>
                  <a:pt x="13197" y="21467"/>
                </a:lnTo>
                <a:lnTo>
                  <a:pt x="13556" y="21346"/>
                </a:lnTo>
                <a:lnTo>
                  <a:pt x="13896" y="21192"/>
                </a:lnTo>
                <a:lnTo>
                  <a:pt x="14179" y="21026"/>
                </a:lnTo>
                <a:lnTo>
                  <a:pt x="14444" y="20839"/>
                </a:lnTo>
                <a:lnTo>
                  <a:pt x="14576" y="20641"/>
                </a:lnTo>
                <a:lnTo>
                  <a:pt x="14727" y="20431"/>
                </a:lnTo>
                <a:lnTo>
                  <a:pt x="14765" y="20200"/>
                </a:lnTo>
                <a:lnTo>
                  <a:pt x="14802" y="19991"/>
                </a:lnTo>
                <a:lnTo>
                  <a:pt x="14727" y="19759"/>
                </a:lnTo>
                <a:lnTo>
                  <a:pt x="14613" y="19550"/>
                </a:lnTo>
                <a:lnTo>
                  <a:pt x="14444" y="19307"/>
                </a:lnTo>
                <a:lnTo>
                  <a:pt x="14217" y="19098"/>
                </a:lnTo>
                <a:lnTo>
                  <a:pt x="13934" y="18911"/>
                </a:lnTo>
                <a:lnTo>
                  <a:pt x="13669" y="18745"/>
                </a:lnTo>
                <a:lnTo>
                  <a:pt x="13462" y="18547"/>
                </a:lnTo>
                <a:lnTo>
                  <a:pt x="13311" y="18337"/>
                </a:lnTo>
                <a:lnTo>
                  <a:pt x="13197" y="18150"/>
                </a:lnTo>
                <a:lnTo>
                  <a:pt x="13122" y="17941"/>
                </a:lnTo>
                <a:lnTo>
                  <a:pt x="13122" y="17720"/>
                </a:lnTo>
                <a:lnTo>
                  <a:pt x="13122" y="17533"/>
                </a:lnTo>
                <a:lnTo>
                  <a:pt x="13197" y="17346"/>
                </a:lnTo>
                <a:lnTo>
                  <a:pt x="13273" y="17158"/>
                </a:lnTo>
                <a:lnTo>
                  <a:pt x="13386" y="16982"/>
                </a:lnTo>
                <a:lnTo>
                  <a:pt x="13537" y="16839"/>
                </a:lnTo>
                <a:lnTo>
                  <a:pt x="13707" y="16706"/>
                </a:lnTo>
                <a:lnTo>
                  <a:pt x="13896" y="16607"/>
                </a:lnTo>
                <a:lnTo>
                  <a:pt x="14104" y="16519"/>
                </a:lnTo>
                <a:lnTo>
                  <a:pt x="14330" y="16453"/>
                </a:lnTo>
                <a:lnTo>
                  <a:pt x="14538" y="16431"/>
                </a:lnTo>
                <a:lnTo>
                  <a:pt x="14897" y="16453"/>
                </a:lnTo>
                <a:lnTo>
                  <a:pt x="15406" y="16497"/>
                </a:lnTo>
                <a:lnTo>
                  <a:pt x="16105" y="16541"/>
                </a:lnTo>
                <a:lnTo>
                  <a:pt x="16898" y="16607"/>
                </a:lnTo>
                <a:lnTo>
                  <a:pt x="17804" y="16651"/>
                </a:lnTo>
                <a:lnTo>
                  <a:pt x="18786" y="16684"/>
                </a:lnTo>
                <a:lnTo>
                  <a:pt x="19844" y="16728"/>
                </a:lnTo>
                <a:lnTo>
                  <a:pt x="20920" y="16751"/>
                </a:lnTo>
                <a:lnTo>
                  <a:pt x="21109" y="16497"/>
                </a:lnTo>
                <a:lnTo>
                  <a:pt x="21241" y="16222"/>
                </a:lnTo>
                <a:lnTo>
                  <a:pt x="21392" y="15946"/>
                </a:lnTo>
                <a:lnTo>
                  <a:pt x="21467" y="15648"/>
                </a:lnTo>
                <a:lnTo>
                  <a:pt x="21543" y="15351"/>
                </a:lnTo>
                <a:lnTo>
                  <a:pt x="21618" y="15042"/>
                </a:lnTo>
                <a:lnTo>
                  <a:pt x="21618" y="14745"/>
                </a:lnTo>
                <a:lnTo>
                  <a:pt x="21618" y="14447"/>
                </a:lnTo>
                <a:lnTo>
                  <a:pt x="21618" y="14150"/>
                </a:lnTo>
                <a:lnTo>
                  <a:pt x="21581" y="13852"/>
                </a:lnTo>
                <a:lnTo>
                  <a:pt x="21505" y="13577"/>
                </a:lnTo>
                <a:lnTo>
                  <a:pt x="21430" y="13301"/>
                </a:lnTo>
                <a:lnTo>
                  <a:pt x="21354" y="13048"/>
                </a:lnTo>
                <a:lnTo>
                  <a:pt x="21241" y="12816"/>
                </a:lnTo>
                <a:lnTo>
                  <a:pt x="21146" y="12607"/>
                </a:lnTo>
                <a:lnTo>
                  <a:pt x="21033" y="12431"/>
                </a:lnTo>
                <a:lnTo>
                  <a:pt x="20920" y="12265"/>
                </a:lnTo>
                <a:lnTo>
                  <a:pt x="20769" y="12144"/>
                </a:lnTo>
                <a:lnTo>
                  <a:pt x="20637" y="12034"/>
                </a:lnTo>
                <a:lnTo>
                  <a:pt x="20486" y="11946"/>
                </a:lnTo>
                <a:lnTo>
                  <a:pt x="20297" y="11891"/>
                </a:lnTo>
                <a:lnTo>
                  <a:pt x="20165" y="11846"/>
                </a:lnTo>
                <a:lnTo>
                  <a:pt x="19976" y="11824"/>
                </a:lnTo>
                <a:lnTo>
                  <a:pt x="19806" y="11802"/>
                </a:lnTo>
                <a:lnTo>
                  <a:pt x="19390" y="11824"/>
                </a:lnTo>
                <a:lnTo>
                  <a:pt x="18956" y="11891"/>
                </a:lnTo>
                <a:lnTo>
                  <a:pt x="18503" y="11968"/>
                </a:lnTo>
                <a:lnTo>
                  <a:pt x="17993" y="12078"/>
                </a:lnTo>
                <a:lnTo>
                  <a:pt x="17653" y="12144"/>
                </a:lnTo>
                <a:lnTo>
                  <a:pt x="17332" y="12199"/>
                </a:lnTo>
                <a:lnTo>
                  <a:pt x="17049" y="12221"/>
                </a:lnTo>
                <a:lnTo>
                  <a:pt x="16747" y="12243"/>
                </a:lnTo>
                <a:lnTo>
                  <a:pt x="16464" y="12243"/>
                </a:lnTo>
                <a:lnTo>
                  <a:pt x="16218" y="12243"/>
                </a:lnTo>
                <a:lnTo>
                  <a:pt x="15992" y="12221"/>
                </a:lnTo>
                <a:lnTo>
                  <a:pt x="15746" y="12199"/>
                </a:lnTo>
                <a:lnTo>
                  <a:pt x="15520" y="12155"/>
                </a:lnTo>
                <a:lnTo>
                  <a:pt x="15350" y="12122"/>
                </a:lnTo>
                <a:lnTo>
                  <a:pt x="15161" y="12056"/>
                </a:lnTo>
                <a:lnTo>
                  <a:pt x="14972" y="11990"/>
                </a:lnTo>
                <a:lnTo>
                  <a:pt x="14689" y="11846"/>
                </a:lnTo>
                <a:lnTo>
                  <a:pt x="14444" y="11670"/>
                </a:lnTo>
                <a:lnTo>
                  <a:pt x="14255" y="11483"/>
                </a:lnTo>
                <a:lnTo>
                  <a:pt x="14104" y="11295"/>
                </a:lnTo>
                <a:lnTo>
                  <a:pt x="14028" y="11086"/>
                </a:lnTo>
                <a:lnTo>
                  <a:pt x="13972" y="10888"/>
                </a:lnTo>
                <a:lnTo>
                  <a:pt x="13972" y="10700"/>
                </a:lnTo>
                <a:lnTo>
                  <a:pt x="14009" y="10513"/>
                </a:lnTo>
                <a:lnTo>
                  <a:pt x="14066" y="10359"/>
                </a:lnTo>
                <a:lnTo>
                  <a:pt x="14179" y="10215"/>
                </a:lnTo>
                <a:lnTo>
                  <a:pt x="14406" y="10006"/>
                </a:lnTo>
                <a:lnTo>
                  <a:pt x="14651" y="9830"/>
                </a:lnTo>
                <a:lnTo>
                  <a:pt x="14878" y="9686"/>
                </a:lnTo>
                <a:lnTo>
                  <a:pt x="15123" y="9554"/>
                </a:lnTo>
                <a:lnTo>
                  <a:pt x="15350" y="9477"/>
                </a:lnTo>
                <a:lnTo>
                  <a:pt x="15558" y="9411"/>
                </a:lnTo>
                <a:lnTo>
                  <a:pt x="15803" y="9345"/>
                </a:lnTo>
                <a:lnTo>
                  <a:pt x="16030" y="9323"/>
                </a:lnTo>
                <a:lnTo>
                  <a:pt x="16256" y="9301"/>
                </a:lnTo>
                <a:lnTo>
                  <a:pt x="16464" y="9323"/>
                </a:lnTo>
                <a:lnTo>
                  <a:pt x="16690" y="9345"/>
                </a:lnTo>
                <a:lnTo>
                  <a:pt x="16898" y="9367"/>
                </a:lnTo>
                <a:lnTo>
                  <a:pt x="17332" y="9477"/>
                </a:lnTo>
                <a:lnTo>
                  <a:pt x="17767" y="9598"/>
                </a:lnTo>
                <a:lnTo>
                  <a:pt x="18163" y="9731"/>
                </a:lnTo>
                <a:lnTo>
                  <a:pt x="18597" y="9874"/>
                </a:lnTo>
                <a:lnTo>
                  <a:pt x="18994" y="10006"/>
                </a:lnTo>
                <a:lnTo>
                  <a:pt x="19428" y="10083"/>
                </a:lnTo>
                <a:lnTo>
                  <a:pt x="19617" y="10127"/>
                </a:lnTo>
                <a:lnTo>
                  <a:pt x="19844" y="10149"/>
                </a:lnTo>
                <a:lnTo>
                  <a:pt x="20013" y="10149"/>
                </a:lnTo>
                <a:lnTo>
                  <a:pt x="20240" y="10127"/>
                </a:lnTo>
                <a:lnTo>
                  <a:pt x="20410" y="10105"/>
                </a:lnTo>
                <a:lnTo>
                  <a:pt x="20637" y="10061"/>
                </a:lnTo>
                <a:lnTo>
                  <a:pt x="20844" y="9984"/>
                </a:lnTo>
                <a:lnTo>
                  <a:pt x="21033" y="9896"/>
                </a:lnTo>
                <a:lnTo>
                  <a:pt x="21146" y="9830"/>
                </a:lnTo>
                <a:lnTo>
                  <a:pt x="21203" y="9753"/>
                </a:lnTo>
                <a:lnTo>
                  <a:pt x="21279" y="9642"/>
                </a:lnTo>
                <a:lnTo>
                  <a:pt x="21354" y="9521"/>
                </a:lnTo>
                <a:lnTo>
                  <a:pt x="21430" y="9246"/>
                </a:lnTo>
                <a:lnTo>
                  <a:pt x="21430" y="8904"/>
                </a:lnTo>
                <a:lnTo>
                  <a:pt x="21430" y="8540"/>
                </a:lnTo>
                <a:lnTo>
                  <a:pt x="21392" y="8144"/>
                </a:lnTo>
                <a:lnTo>
                  <a:pt x="21354" y="7714"/>
                </a:lnTo>
                <a:lnTo>
                  <a:pt x="21279" y="7295"/>
                </a:lnTo>
                <a:lnTo>
                  <a:pt x="21146" y="6446"/>
                </a:lnTo>
                <a:lnTo>
                  <a:pt x="20995" y="5686"/>
                </a:lnTo>
                <a:lnTo>
                  <a:pt x="20958" y="5366"/>
                </a:lnTo>
                <a:lnTo>
                  <a:pt x="20958" y="5091"/>
                </a:lnTo>
                <a:lnTo>
                  <a:pt x="20958" y="4860"/>
                </a:lnTo>
                <a:lnTo>
                  <a:pt x="21033" y="4716"/>
                </a:lnTo>
                <a:lnTo>
                  <a:pt x="20637" y="4860"/>
                </a:lnTo>
                <a:lnTo>
                  <a:pt x="20127" y="4992"/>
                </a:lnTo>
                <a:lnTo>
                  <a:pt x="19617" y="5069"/>
                </a:lnTo>
                <a:lnTo>
                  <a:pt x="19032" y="5157"/>
                </a:lnTo>
                <a:lnTo>
                  <a:pt x="18465" y="5201"/>
                </a:lnTo>
                <a:lnTo>
                  <a:pt x="17842" y="5245"/>
                </a:lnTo>
                <a:lnTo>
                  <a:pt x="17219" y="5267"/>
                </a:lnTo>
                <a:lnTo>
                  <a:pt x="16615" y="5267"/>
                </a:lnTo>
                <a:lnTo>
                  <a:pt x="15992" y="5245"/>
                </a:lnTo>
                <a:lnTo>
                  <a:pt x="15369" y="5201"/>
                </a:lnTo>
                <a:lnTo>
                  <a:pt x="14840" y="5157"/>
                </a:lnTo>
                <a:lnTo>
                  <a:pt x="14293" y="5091"/>
                </a:lnTo>
                <a:lnTo>
                  <a:pt x="13783" y="5014"/>
                </a:lnTo>
                <a:lnTo>
                  <a:pt x="13386" y="4926"/>
                </a:lnTo>
                <a:lnTo>
                  <a:pt x="13027" y="4815"/>
                </a:lnTo>
                <a:lnTo>
                  <a:pt x="12725" y="4716"/>
                </a:lnTo>
                <a:lnTo>
                  <a:pt x="12480" y="4606"/>
                </a:lnTo>
                <a:lnTo>
                  <a:pt x="12291" y="4496"/>
                </a:lnTo>
                <a:lnTo>
                  <a:pt x="12197" y="4397"/>
                </a:lnTo>
                <a:lnTo>
                  <a:pt x="12083" y="4286"/>
                </a:lnTo>
                <a:lnTo>
                  <a:pt x="12046" y="4187"/>
                </a:lnTo>
                <a:lnTo>
                  <a:pt x="12008" y="4077"/>
                </a:lnTo>
                <a:lnTo>
                  <a:pt x="12046" y="3967"/>
                </a:lnTo>
                <a:lnTo>
                  <a:pt x="12121" y="3868"/>
                </a:lnTo>
                <a:lnTo>
                  <a:pt x="12197" y="3735"/>
                </a:lnTo>
                <a:lnTo>
                  <a:pt x="12291" y="3614"/>
                </a:lnTo>
                <a:lnTo>
                  <a:pt x="12442" y="3482"/>
                </a:lnTo>
                <a:lnTo>
                  <a:pt x="12631" y="3361"/>
                </a:lnTo>
                <a:lnTo>
                  <a:pt x="13065" y="3085"/>
                </a:lnTo>
                <a:lnTo>
                  <a:pt x="13537" y="2766"/>
                </a:lnTo>
                <a:lnTo>
                  <a:pt x="13783" y="2578"/>
                </a:lnTo>
                <a:lnTo>
                  <a:pt x="13934" y="2380"/>
                </a:lnTo>
                <a:lnTo>
                  <a:pt x="14028" y="2171"/>
                </a:lnTo>
                <a:lnTo>
                  <a:pt x="14104" y="1961"/>
                </a:lnTo>
                <a:lnTo>
                  <a:pt x="14104" y="1730"/>
                </a:lnTo>
                <a:lnTo>
                  <a:pt x="14066" y="1498"/>
                </a:lnTo>
                <a:lnTo>
                  <a:pt x="13972" y="1267"/>
                </a:lnTo>
                <a:lnTo>
                  <a:pt x="13820" y="1057"/>
                </a:lnTo>
                <a:lnTo>
                  <a:pt x="13594" y="837"/>
                </a:lnTo>
                <a:lnTo>
                  <a:pt x="13386" y="628"/>
                </a:lnTo>
                <a:lnTo>
                  <a:pt x="13103" y="462"/>
                </a:lnTo>
                <a:lnTo>
                  <a:pt x="12763" y="308"/>
                </a:lnTo>
                <a:lnTo>
                  <a:pt x="12404" y="187"/>
                </a:lnTo>
                <a:lnTo>
                  <a:pt x="12008" y="77"/>
                </a:lnTo>
                <a:lnTo>
                  <a:pt x="11574" y="33"/>
                </a:lnTo>
                <a:lnTo>
                  <a:pt x="11102" y="11"/>
                </a:lnTo>
                <a:lnTo>
                  <a:pt x="10667" y="11"/>
                </a:lnTo>
                <a:lnTo>
                  <a:pt x="10233" y="77"/>
                </a:lnTo>
                <a:lnTo>
                  <a:pt x="9837" y="187"/>
                </a:lnTo>
                <a:lnTo>
                  <a:pt x="9440" y="286"/>
                </a:lnTo>
                <a:lnTo>
                  <a:pt x="9062" y="462"/>
                </a:lnTo>
                <a:lnTo>
                  <a:pt x="8741" y="628"/>
                </a:lnTo>
                <a:lnTo>
                  <a:pt x="8458" y="815"/>
                </a:lnTo>
                <a:lnTo>
                  <a:pt x="8232" y="1035"/>
                </a:lnTo>
                <a:lnTo>
                  <a:pt x="8062" y="1245"/>
                </a:lnTo>
                <a:lnTo>
                  <a:pt x="7911" y="1476"/>
                </a:lnTo>
                <a:lnTo>
                  <a:pt x="7835" y="1708"/>
                </a:lnTo>
                <a:lnTo>
                  <a:pt x="7797" y="1961"/>
                </a:lnTo>
                <a:lnTo>
                  <a:pt x="7835" y="2193"/>
                </a:lnTo>
                <a:lnTo>
                  <a:pt x="7948" y="2402"/>
                </a:lnTo>
                <a:lnTo>
                  <a:pt x="8062" y="2534"/>
                </a:lnTo>
                <a:lnTo>
                  <a:pt x="8175" y="2644"/>
                </a:lnTo>
                <a:lnTo>
                  <a:pt x="8269" y="2744"/>
                </a:lnTo>
                <a:lnTo>
                  <a:pt x="8420" y="2832"/>
                </a:lnTo>
                <a:lnTo>
                  <a:pt x="8704" y="3019"/>
                </a:lnTo>
                <a:lnTo>
                  <a:pt x="8968" y="3206"/>
                </a:lnTo>
                <a:lnTo>
                  <a:pt x="9138" y="3405"/>
                </a:lnTo>
                <a:lnTo>
                  <a:pt x="9327" y="3570"/>
                </a:lnTo>
                <a:lnTo>
                  <a:pt x="9440" y="3735"/>
                </a:lnTo>
                <a:lnTo>
                  <a:pt x="9516" y="3890"/>
                </a:lnTo>
                <a:lnTo>
                  <a:pt x="9534" y="4033"/>
                </a:lnTo>
                <a:lnTo>
                  <a:pt x="9534" y="4165"/>
                </a:lnTo>
                <a:lnTo>
                  <a:pt x="9516" y="4286"/>
                </a:lnTo>
                <a:lnTo>
                  <a:pt x="9440" y="4397"/>
                </a:lnTo>
                <a:lnTo>
                  <a:pt x="9327" y="4496"/>
                </a:lnTo>
                <a:lnTo>
                  <a:pt x="9176" y="4562"/>
                </a:lnTo>
                <a:lnTo>
                  <a:pt x="9006" y="4628"/>
                </a:lnTo>
                <a:lnTo>
                  <a:pt x="8779" y="4694"/>
                </a:lnTo>
                <a:lnTo>
                  <a:pt x="8534" y="4716"/>
                </a:lnTo>
                <a:lnTo>
                  <a:pt x="8232" y="4716"/>
                </a:lnTo>
                <a:lnTo>
                  <a:pt x="7118" y="4738"/>
                </a:lnTo>
                <a:lnTo>
                  <a:pt x="5947" y="4771"/>
                </a:lnTo>
                <a:lnTo>
                  <a:pt x="4795" y="4815"/>
                </a:lnTo>
                <a:lnTo>
                  <a:pt x="3681" y="4860"/>
                </a:lnTo>
                <a:lnTo>
                  <a:pt x="2662" y="4882"/>
                </a:lnTo>
                <a:lnTo>
                  <a:pt x="1755" y="4882"/>
                </a:lnTo>
                <a:lnTo>
                  <a:pt x="1359" y="4860"/>
                </a:lnTo>
                <a:lnTo>
                  <a:pt x="981" y="4837"/>
                </a:lnTo>
                <a:lnTo>
                  <a:pt x="698" y="4771"/>
                </a:lnTo>
                <a:lnTo>
                  <a:pt x="453" y="4716"/>
                </a:lnTo>
                <a:lnTo>
                  <a:pt x="453" y="5322"/>
                </a:lnTo>
                <a:lnTo>
                  <a:pt x="453" y="6083"/>
                </a:lnTo>
                <a:lnTo>
                  <a:pt x="453" y="6909"/>
                </a:lnTo>
                <a:lnTo>
                  <a:pt x="453" y="7780"/>
                </a:lnTo>
                <a:lnTo>
                  <a:pt x="453" y="8606"/>
                </a:lnTo>
                <a:lnTo>
                  <a:pt x="453" y="9345"/>
                </a:lnTo>
                <a:lnTo>
                  <a:pt x="453" y="9918"/>
                </a:lnTo>
                <a:lnTo>
                  <a:pt x="453" y="10282"/>
                </a:lnTo>
                <a:lnTo>
                  <a:pt x="490" y="10381"/>
                </a:lnTo>
                <a:lnTo>
                  <a:pt x="547" y="10491"/>
                </a:lnTo>
                <a:lnTo>
                  <a:pt x="660" y="10590"/>
                </a:lnTo>
                <a:lnTo>
                  <a:pt x="811" y="10700"/>
                </a:lnTo>
                <a:lnTo>
                  <a:pt x="981" y="10811"/>
                </a:lnTo>
                <a:lnTo>
                  <a:pt x="1208" y="10888"/>
                </a:lnTo>
                <a:lnTo>
                  <a:pt x="1453" y="10954"/>
                </a:lnTo>
                <a:lnTo>
                  <a:pt x="1718" y="11020"/>
                </a:lnTo>
                <a:lnTo>
                  <a:pt x="1963" y="11064"/>
                </a:lnTo>
                <a:lnTo>
                  <a:pt x="2265" y="11086"/>
                </a:lnTo>
                <a:lnTo>
                  <a:pt x="2548" y="11064"/>
                </a:lnTo>
                <a:lnTo>
                  <a:pt x="2794" y="11042"/>
                </a:lnTo>
                <a:lnTo>
                  <a:pt x="3096" y="10976"/>
                </a:lnTo>
                <a:lnTo>
                  <a:pt x="3341" y="10888"/>
                </a:lnTo>
                <a:lnTo>
                  <a:pt x="3606" y="10766"/>
                </a:lnTo>
                <a:lnTo>
                  <a:pt x="3813" y="10590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>
        <p:nvSpPr>
          <p:cNvPr id="20" name="Puzzle1"/>
          <p:cNvSpPr>
            <a:spLocks noEditPoints="1" noChangeArrowheads="1"/>
          </p:cNvSpPr>
          <p:nvPr/>
        </p:nvSpPr>
        <p:spPr bwMode="auto">
          <a:xfrm>
            <a:off x="3384331" y="2548951"/>
            <a:ext cx="1635699" cy="848218"/>
          </a:xfrm>
          <a:custGeom>
            <a:avLst/>
            <a:gdLst>
              <a:gd name="T0" fmla="*/ 16740 w 21600"/>
              <a:gd name="T1" fmla="*/ 21078 h 21600"/>
              <a:gd name="T2" fmla="*/ 16976 w 21600"/>
              <a:gd name="T3" fmla="*/ 521 h 21600"/>
              <a:gd name="T4" fmla="*/ 4725 w 21600"/>
              <a:gd name="T5" fmla="*/ 856 h 21600"/>
              <a:gd name="T6" fmla="*/ 5040 w 21600"/>
              <a:gd name="T7" fmla="*/ 21004 h 21600"/>
              <a:gd name="T8" fmla="*/ 10811 w 21600"/>
              <a:gd name="T9" fmla="*/ 12885 h 21600"/>
              <a:gd name="T10" fmla="*/ 10845 w 21600"/>
              <a:gd name="T11" fmla="*/ 8714 h 21600"/>
              <a:gd name="T12" fmla="*/ 21600 w 21600"/>
              <a:gd name="T13" fmla="*/ 10000 h 21600"/>
              <a:gd name="T14" fmla="*/ 56 w 21600"/>
              <a:gd name="T15" fmla="*/ 10000 h 21600"/>
              <a:gd name="T16" fmla="*/ 6086 w 21600"/>
              <a:gd name="T17" fmla="*/ 2569 h 21600"/>
              <a:gd name="T18" fmla="*/ 16132 w 21600"/>
              <a:gd name="T19" fmla="*/ 19552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9360" y="20836"/>
                </a:moveTo>
                <a:lnTo>
                  <a:pt x="9528" y="20836"/>
                </a:lnTo>
                <a:lnTo>
                  <a:pt x="9686" y="20762"/>
                </a:lnTo>
                <a:lnTo>
                  <a:pt x="9810" y="20687"/>
                </a:lnTo>
                <a:lnTo>
                  <a:pt x="9922" y="20575"/>
                </a:lnTo>
                <a:lnTo>
                  <a:pt x="10012" y="20426"/>
                </a:lnTo>
                <a:lnTo>
                  <a:pt x="10068" y="20296"/>
                </a:lnTo>
                <a:lnTo>
                  <a:pt x="10113" y="20110"/>
                </a:lnTo>
                <a:lnTo>
                  <a:pt x="10136" y="19905"/>
                </a:lnTo>
                <a:lnTo>
                  <a:pt x="10136" y="19682"/>
                </a:lnTo>
                <a:lnTo>
                  <a:pt x="10113" y="19440"/>
                </a:lnTo>
                <a:lnTo>
                  <a:pt x="10068" y="19142"/>
                </a:lnTo>
                <a:lnTo>
                  <a:pt x="10012" y="18900"/>
                </a:lnTo>
                <a:lnTo>
                  <a:pt x="9900" y="18620"/>
                </a:lnTo>
                <a:lnTo>
                  <a:pt x="9787" y="18285"/>
                </a:lnTo>
                <a:lnTo>
                  <a:pt x="9641" y="17968"/>
                </a:lnTo>
                <a:lnTo>
                  <a:pt x="9472" y="17652"/>
                </a:lnTo>
                <a:lnTo>
                  <a:pt x="9382" y="17466"/>
                </a:lnTo>
                <a:lnTo>
                  <a:pt x="9315" y="17298"/>
                </a:lnTo>
                <a:lnTo>
                  <a:pt x="9258" y="17112"/>
                </a:lnTo>
                <a:lnTo>
                  <a:pt x="9191" y="16926"/>
                </a:lnTo>
                <a:lnTo>
                  <a:pt x="9123" y="16535"/>
                </a:lnTo>
                <a:lnTo>
                  <a:pt x="9101" y="16144"/>
                </a:lnTo>
                <a:lnTo>
                  <a:pt x="9101" y="15753"/>
                </a:lnTo>
                <a:lnTo>
                  <a:pt x="9168" y="15362"/>
                </a:lnTo>
                <a:lnTo>
                  <a:pt x="9236" y="14971"/>
                </a:lnTo>
                <a:lnTo>
                  <a:pt x="9360" y="14580"/>
                </a:lnTo>
                <a:lnTo>
                  <a:pt x="9495" y="14244"/>
                </a:lnTo>
                <a:lnTo>
                  <a:pt x="9663" y="13891"/>
                </a:lnTo>
                <a:lnTo>
                  <a:pt x="9855" y="13611"/>
                </a:lnTo>
                <a:lnTo>
                  <a:pt x="10068" y="13351"/>
                </a:lnTo>
                <a:lnTo>
                  <a:pt x="10293" y="13146"/>
                </a:lnTo>
                <a:lnTo>
                  <a:pt x="10552" y="12997"/>
                </a:lnTo>
                <a:lnTo>
                  <a:pt x="10811" y="12885"/>
                </a:lnTo>
                <a:lnTo>
                  <a:pt x="11069" y="12866"/>
                </a:lnTo>
                <a:lnTo>
                  <a:pt x="11351" y="12885"/>
                </a:lnTo>
                <a:lnTo>
                  <a:pt x="11610" y="12997"/>
                </a:lnTo>
                <a:lnTo>
                  <a:pt x="11846" y="13183"/>
                </a:lnTo>
                <a:lnTo>
                  <a:pt x="12060" y="13388"/>
                </a:lnTo>
                <a:lnTo>
                  <a:pt x="12251" y="13648"/>
                </a:lnTo>
                <a:lnTo>
                  <a:pt x="12419" y="13928"/>
                </a:lnTo>
                <a:lnTo>
                  <a:pt x="12555" y="14244"/>
                </a:lnTo>
                <a:lnTo>
                  <a:pt x="12690" y="14617"/>
                </a:lnTo>
                <a:lnTo>
                  <a:pt x="12768" y="15008"/>
                </a:lnTo>
                <a:lnTo>
                  <a:pt x="12836" y="15399"/>
                </a:lnTo>
                <a:lnTo>
                  <a:pt x="12858" y="15753"/>
                </a:lnTo>
                <a:lnTo>
                  <a:pt x="12858" y="16144"/>
                </a:lnTo>
                <a:lnTo>
                  <a:pt x="12813" y="16535"/>
                </a:lnTo>
                <a:lnTo>
                  <a:pt x="12746" y="16888"/>
                </a:lnTo>
                <a:lnTo>
                  <a:pt x="12667" y="17224"/>
                </a:lnTo>
                <a:lnTo>
                  <a:pt x="12510" y="17503"/>
                </a:lnTo>
                <a:lnTo>
                  <a:pt x="12228" y="18043"/>
                </a:lnTo>
                <a:lnTo>
                  <a:pt x="11970" y="18546"/>
                </a:lnTo>
                <a:lnTo>
                  <a:pt x="11868" y="18751"/>
                </a:lnTo>
                <a:lnTo>
                  <a:pt x="11778" y="18974"/>
                </a:lnTo>
                <a:lnTo>
                  <a:pt x="11711" y="19179"/>
                </a:lnTo>
                <a:lnTo>
                  <a:pt x="11666" y="19365"/>
                </a:lnTo>
                <a:lnTo>
                  <a:pt x="11632" y="19570"/>
                </a:lnTo>
                <a:lnTo>
                  <a:pt x="11632" y="19756"/>
                </a:lnTo>
                <a:lnTo>
                  <a:pt x="11632" y="19942"/>
                </a:lnTo>
                <a:lnTo>
                  <a:pt x="11643" y="20110"/>
                </a:lnTo>
                <a:lnTo>
                  <a:pt x="11711" y="20296"/>
                </a:lnTo>
                <a:lnTo>
                  <a:pt x="11801" y="20464"/>
                </a:lnTo>
                <a:lnTo>
                  <a:pt x="11891" y="20650"/>
                </a:lnTo>
                <a:lnTo>
                  <a:pt x="12037" y="20836"/>
                </a:lnTo>
                <a:lnTo>
                  <a:pt x="12206" y="21004"/>
                </a:lnTo>
                <a:lnTo>
                  <a:pt x="12419" y="21190"/>
                </a:lnTo>
                <a:lnTo>
                  <a:pt x="12667" y="21320"/>
                </a:lnTo>
                <a:lnTo>
                  <a:pt x="12960" y="21432"/>
                </a:lnTo>
                <a:lnTo>
                  <a:pt x="13286" y="21544"/>
                </a:lnTo>
                <a:lnTo>
                  <a:pt x="13612" y="21655"/>
                </a:lnTo>
                <a:lnTo>
                  <a:pt x="13983" y="21693"/>
                </a:lnTo>
                <a:lnTo>
                  <a:pt x="14343" y="21730"/>
                </a:lnTo>
                <a:lnTo>
                  <a:pt x="14715" y="21730"/>
                </a:lnTo>
                <a:lnTo>
                  <a:pt x="15075" y="21730"/>
                </a:lnTo>
                <a:lnTo>
                  <a:pt x="15446" y="21655"/>
                </a:lnTo>
                <a:lnTo>
                  <a:pt x="15794" y="21581"/>
                </a:lnTo>
                <a:lnTo>
                  <a:pt x="16132" y="21432"/>
                </a:lnTo>
                <a:lnTo>
                  <a:pt x="16458" y="21302"/>
                </a:lnTo>
                <a:lnTo>
                  <a:pt x="16740" y="21078"/>
                </a:lnTo>
                <a:lnTo>
                  <a:pt x="16976" y="20836"/>
                </a:lnTo>
                <a:lnTo>
                  <a:pt x="17043" y="20650"/>
                </a:lnTo>
                <a:lnTo>
                  <a:pt x="17088" y="20426"/>
                </a:lnTo>
                <a:lnTo>
                  <a:pt x="17133" y="20222"/>
                </a:lnTo>
                <a:lnTo>
                  <a:pt x="17156" y="19980"/>
                </a:lnTo>
                <a:lnTo>
                  <a:pt x="17167" y="19477"/>
                </a:lnTo>
                <a:lnTo>
                  <a:pt x="17167" y="18974"/>
                </a:lnTo>
                <a:lnTo>
                  <a:pt x="17156" y="18397"/>
                </a:lnTo>
                <a:lnTo>
                  <a:pt x="17111" y="17820"/>
                </a:lnTo>
                <a:lnTo>
                  <a:pt x="17066" y="17261"/>
                </a:lnTo>
                <a:lnTo>
                  <a:pt x="16998" y="16646"/>
                </a:lnTo>
                <a:lnTo>
                  <a:pt x="16852" y="15511"/>
                </a:lnTo>
                <a:lnTo>
                  <a:pt x="16740" y="14393"/>
                </a:lnTo>
                <a:lnTo>
                  <a:pt x="16717" y="13928"/>
                </a:lnTo>
                <a:lnTo>
                  <a:pt x="16695" y="13462"/>
                </a:lnTo>
                <a:lnTo>
                  <a:pt x="16717" y="13071"/>
                </a:lnTo>
                <a:lnTo>
                  <a:pt x="16785" y="12755"/>
                </a:lnTo>
                <a:lnTo>
                  <a:pt x="16852" y="12419"/>
                </a:lnTo>
                <a:lnTo>
                  <a:pt x="16953" y="12140"/>
                </a:lnTo>
                <a:lnTo>
                  <a:pt x="17088" y="11898"/>
                </a:lnTo>
                <a:lnTo>
                  <a:pt x="17212" y="11675"/>
                </a:lnTo>
                <a:lnTo>
                  <a:pt x="17370" y="11470"/>
                </a:lnTo>
                <a:lnTo>
                  <a:pt x="17516" y="11284"/>
                </a:lnTo>
                <a:lnTo>
                  <a:pt x="17696" y="11135"/>
                </a:lnTo>
                <a:lnTo>
                  <a:pt x="17865" y="11042"/>
                </a:lnTo>
                <a:lnTo>
                  <a:pt x="18033" y="10930"/>
                </a:lnTo>
                <a:lnTo>
                  <a:pt x="18213" y="10893"/>
                </a:lnTo>
                <a:lnTo>
                  <a:pt x="18382" y="10893"/>
                </a:lnTo>
                <a:lnTo>
                  <a:pt x="18551" y="10967"/>
                </a:lnTo>
                <a:lnTo>
                  <a:pt x="18708" y="11042"/>
                </a:lnTo>
                <a:lnTo>
                  <a:pt x="18855" y="11172"/>
                </a:lnTo>
                <a:lnTo>
                  <a:pt x="19012" y="11358"/>
                </a:lnTo>
                <a:lnTo>
                  <a:pt x="19136" y="11600"/>
                </a:lnTo>
                <a:lnTo>
                  <a:pt x="19271" y="11861"/>
                </a:lnTo>
                <a:lnTo>
                  <a:pt x="19440" y="12028"/>
                </a:lnTo>
                <a:lnTo>
                  <a:pt x="19608" y="12177"/>
                </a:lnTo>
                <a:lnTo>
                  <a:pt x="19822" y="12289"/>
                </a:lnTo>
                <a:lnTo>
                  <a:pt x="20025" y="12289"/>
                </a:lnTo>
                <a:lnTo>
                  <a:pt x="20238" y="12289"/>
                </a:lnTo>
                <a:lnTo>
                  <a:pt x="20452" y="12215"/>
                </a:lnTo>
                <a:lnTo>
                  <a:pt x="20643" y="12103"/>
                </a:lnTo>
                <a:lnTo>
                  <a:pt x="20846" y="11973"/>
                </a:lnTo>
                <a:lnTo>
                  <a:pt x="21037" y="11786"/>
                </a:lnTo>
                <a:lnTo>
                  <a:pt x="21206" y="11563"/>
                </a:lnTo>
                <a:lnTo>
                  <a:pt x="21363" y="11321"/>
                </a:lnTo>
                <a:lnTo>
                  <a:pt x="21465" y="11079"/>
                </a:lnTo>
                <a:lnTo>
                  <a:pt x="21577" y="10744"/>
                </a:lnTo>
                <a:lnTo>
                  <a:pt x="21622" y="10427"/>
                </a:lnTo>
                <a:lnTo>
                  <a:pt x="21645" y="10111"/>
                </a:lnTo>
                <a:lnTo>
                  <a:pt x="21622" y="9608"/>
                </a:lnTo>
                <a:lnTo>
                  <a:pt x="21577" y="9142"/>
                </a:lnTo>
                <a:lnTo>
                  <a:pt x="21465" y="8751"/>
                </a:lnTo>
                <a:lnTo>
                  <a:pt x="21363" y="8397"/>
                </a:lnTo>
                <a:lnTo>
                  <a:pt x="21206" y="8062"/>
                </a:lnTo>
                <a:lnTo>
                  <a:pt x="21037" y="7820"/>
                </a:lnTo>
                <a:lnTo>
                  <a:pt x="20846" y="7597"/>
                </a:lnTo>
                <a:lnTo>
                  <a:pt x="20643" y="7429"/>
                </a:lnTo>
                <a:lnTo>
                  <a:pt x="20452" y="7317"/>
                </a:lnTo>
                <a:lnTo>
                  <a:pt x="20238" y="7206"/>
                </a:lnTo>
                <a:lnTo>
                  <a:pt x="20025" y="7168"/>
                </a:lnTo>
                <a:lnTo>
                  <a:pt x="19822" y="7206"/>
                </a:lnTo>
                <a:lnTo>
                  <a:pt x="19608" y="7243"/>
                </a:lnTo>
                <a:lnTo>
                  <a:pt x="19440" y="7355"/>
                </a:lnTo>
                <a:lnTo>
                  <a:pt x="19271" y="7504"/>
                </a:lnTo>
                <a:lnTo>
                  <a:pt x="19136" y="7708"/>
                </a:lnTo>
                <a:lnTo>
                  <a:pt x="19012" y="7895"/>
                </a:lnTo>
                <a:lnTo>
                  <a:pt x="18832" y="8025"/>
                </a:lnTo>
                <a:lnTo>
                  <a:pt x="18663" y="8174"/>
                </a:lnTo>
                <a:lnTo>
                  <a:pt x="18472" y="8248"/>
                </a:lnTo>
                <a:lnTo>
                  <a:pt x="18270" y="8286"/>
                </a:lnTo>
                <a:lnTo>
                  <a:pt x="18078" y="8323"/>
                </a:lnTo>
                <a:lnTo>
                  <a:pt x="17887" y="8323"/>
                </a:lnTo>
                <a:lnTo>
                  <a:pt x="17696" y="8248"/>
                </a:lnTo>
                <a:lnTo>
                  <a:pt x="17493" y="8174"/>
                </a:lnTo>
                <a:lnTo>
                  <a:pt x="17302" y="8062"/>
                </a:lnTo>
                <a:lnTo>
                  <a:pt x="17133" y="7969"/>
                </a:lnTo>
                <a:lnTo>
                  <a:pt x="16976" y="7783"/>
                </a:lnTo>
                <a:lnTo>
                  <a:pt x="16852" y="7597"/>
                </a:lnTo>
                <a:lnTo>
                  <a:pt x="16740" y="7429"/>
                </a:lnTo>
                <a:lnTo>
                  <a:pt x="16672" y="7168"/>
                </a:lnTo>
                <a:lnTo>
                  <a:pt x="16638" y="6926"/>
                </a:lnTo>
                <a:lnTo>
                  <a:pt x="16616" y="6498"/>
                </a:lnTo>
                <a:lnTo>
                  <a:pt x="16616" y="5772"/>
                </a:lnTo>
                <a:lnTo>
                  <a:pt x="16650" y="4915"/>
                </a:lnTo>
                <a:lnTo>
                  <a:pt x="16695" y="3928"/>
                </a:lnTo>
                <a:lnTo>
                  <a:pt x="16762" y="2960"/>
                </a:lnTo>
                <a:lnTo>
                  <a:pt x="16830" y="1992"/>
                </a:lnTo>
                <a:lnTo>
                  <a:pt x="16908" y="1173"/>
                </a:lnTo>
                <a:lnTo>
                  <a:pt x="16976" y="521"/>
                </a:lnTo>
                <a:lnTo>
                  <a:pt x="16953" y="521"/>
                </a:lnTo>
                <a:lnTo>
                  <a:pt x="16931" y="521"/>
                </a:lnTo>
                <a:lnTo>
                  <a:pt x="16267" y="484"/>
                </a:lnTo>
                <a:lnTo>
                  <a:pt x="15637" y="428"/>
                </a:lnTo>
                <a:lnTo>
                  <a:pt x="15063" y="353"/>
                </a:lnTo>
                <a:lnTo>
                  <a:pt x="14523" y="279"/>
                </a:lnTo>
                <a:lnTo>
                  <a:pt x="14040" y="167"/>
                </a:lnTo>
                <a:lnTo>
                  <a:pt x="13635" y="93"/>
                </a:lnTo>
                <a:lnTo>
                  <a:pt x="13331" y="18"/>
                </a:lnTo>
                <a:lnTo>
                  <a:pt x="13117" y="18"/>
                </a:lnTo>
                <a:lnTo>
                  <a:pt x="12982" y="18"/>
                </a:lnTo>
                <a:lnTo>
                  <a:pt x="12858" y="130"/>
                </a:lnTo>
                <a:lnTo>
                  <a:pt x="12723" y="279"/>
                </a:lnTo>
                <a:lnTo>
                  <a:pt x="12622" y="446"/>
                </a:lnTo>
                <a:lnTo>
                  <a:pt x="12510" y="670"/>
                </a:lnTo>
                <a:lnTo>
                  <a:pt x="12419" y="912"/>
                </a:lnTo>
                <a:lnTo>
                  <a:pt x="12363" y="1210"/>
                </a:lnTo>
                <a:lnTo>
                  <a:pt x="12318" y="1526"/>
                </a:lnTo>
                <a:lnTo>
                  <a:pt x="12273" y="1843"/>
                </a:lnTo>
                <a:lnTo>
                  <a:pt x="12251" y="2215"/>
                </a:lnTo>
                <a:lnTo>
                  <a:pt x="12273" y="2532"/>
                </a:lnTo>
                <a:lnTo>
                  <a:pt x="12318" y="2886"/>
                </a:lnTo>
                <a:lnTo>
                  <a:pt x="12386" y="3240"/>
                </a:lnTo>
                <a:lnTo>
                  <a:pt x="12464" y="3556"/>
                </a:lnTo>
                <a:lnTo>
                  <a:pt x="12577" y="3891"/>
                </a:lnTo>
                <a:lnTo>
                  <a:pt x="12746" y="4171"/>
                </a:lnTo>
                <a:lnTo>
                  <a:pt x="12926" y="4487"/>
                </a:lnTo>
                <a:lnTo>
                  <a:pt x="13050" y="4860"/>
                </a:lnTo>
                <a:lnTo>
                  <a:pt x="13162" y="5251"/>
                </a:lnTo>
                <a:lnTo>
                  <a:pt x="13218" y="5604"/>
                </a:lnTo>
                <a:lnTo>
                  <a:pt x="13263" y="5995"/>
                </a:lnTo>
                <a:lnTo>
                  <a:pt x="13241" y="6386"/>
                </a:lnTo>
                <a:lnTo>
                  <a:pt x="13218" y="6740"/>
                </a:lnTo>
                <a:lnTo>
                  <a:pt x="13139" y="7094"/>
                </a:lnTo>
                <a:lnTo>
                  <a:pt x="13050" y="7429"/>
                </a:lnTo>
                <a:lnTo>
                  <a:pt x="12903" y="7746"/>
                </a:lnTo>
                <a:lnTo>
                  <a:pt x="12723" y="8025"/>
                </a:lnTo>
                <a:lnTo>
                  <a:pt x="12532" y="8286"/>
                </a:lnTo>
                <a:lnTo>
                  <a:pt x="12318" y="8491"/>
                </a:lnTo>
                <a:lnTo>
                  <a:pt x="12060" y="8677"/>
                </a:lnTo>
                <a:lnTo>
                  <a:pt x="11756" y="8788"/>
                </a:lnTo>
                <a:lnTo>
                  <a:pt x="11452" y="8826"/>
                </a:lnTo>
                <a:lnTo>
                  <a:pt x="11283" y="8826"/>
                </a:lnTo>
                <a:lnTo>
                  <a:pt x="11126" y="8826"/>
                </a:lnTo>
                <a:lnTo>
                  <a:pt x="11002" y="8788"/>
                </a:lnTo>
                <a:lnTo>
                  <a:pt x="10845" y="8714"/>
                </a:lnTo>
                <a:lnTo>
                  <a:pt x="10721" y="8640"/>
                </a:lnTo>
                <a:lnTo>
                  <a:pt x="10608" y="8565"/>
                </a:lnTo>
                <a:lnTo>
                  <a:pt x="10485" y="8453"/>
                </a:lnTo>
                <a:lnTo>
                  <a:pt x="10372" y="8323"/>
                </a:lnTo>
                <a:lnTo>
                  <a:pt x="10181" y="8062"/>
                </a:lnTo>
                <a:lnTo>
                  <a:pt x="10035" y="7746"/>
                </a:lnTo>
                <a:lnTo>
                  <a:pt x="9900" y="7392"/>
                </a:lnTo>
                <a:lnTo>
                  <a:pt x="9787" y="7001"/>
                </a:lnTo>
                <a:lnTo>
                  <a:pt x="9731" y="6610"/>
                </a:lnTo>
                <a:lnTo>
                  <a:pt x="9686" y="6219"/>
                </a:lnTo>
                <a:lnTo>
                  <a:pt x="9663" y="5772"/>
                </a:lnTo>
                <a:lnTo>
                  <a:pt x="9686" y="5381"/>
                </a:lnTo>
                <a:lnTo>
                  <a:pt x="9753" y="4990"/>
                </a:lnTo>
                <a:lnTo>
                  <a:pt x="9832" y="4636"/>
                </a:lnTo>
                <a:lnTo>
                  <a:pt x="9945" y="4320"/>
                </a:lnTo>
                <a:lnTo>
                  <a:pt x="10068" y="4022"/>
                </a:lnTo>
                <a:lnTo>
                  <a:pt x="10203" y="3817"/>
                </a:lnTo>
                <a:lnTo>
                  <a:pt x="10316" y="3593"/>
                </a:lnTo>
                <a:lnTo>
                  <a:pt x="10395" y="3351"/>
                </a:lnTo>
                <a:lnTo>
                  <a:pt x="10462" y="3109"/>
                </a:lnTo>
                <a:lnTo>
                  <a:pt x="10507" y="2848"/>
                </a:lnTo>
                <a:lnTo>
                  <a:pt x="10530" y="2606"/>
                </a:lnTo>
                <a:lnTo>
                  <a:pt x="10507" y="2346"/>
                </a:lnTo>
                <a:lnTo>
                  <a:pt x="10462" y="2141"/>
                </a:lnTo>
                <a:lnTo>
                  <a:pt x="10395" y="1880"/>
                </a:lnTo>
                <a:lnTo>
                  <a:pt x="10293" y="1638"/>
                </a:lnTo>
                <a:lnTo>
                  <a:pt x="10158" y="1415"/>
                </a:lnTo>
                <a:lnTo>
                  <a:pt x="9967" y="1210"/>
                </a:lnTo>
                <a:lnTo>
                  <a:pt x="9753" y="986"/>
                </a:lnTo>
                <a:lnTo>
                  <a:pt x="9495" y="819"/>
                </a:lnTo>
                <a:lnTo>
                  <a:pt x="9191" y="670"/>
                </a:lnTo>
                <a:lnTo>
                  <a:pt x="8842" y="521"/>
                </a:lnTo>
                <a:lnTo>
                  <a:pt x="8471" y="446"/>
                </a:lnTo>
                <a:lnTo>
                  <a:pt x="7998" y="428"/>
                </a:lnTo>
                <a:lnTo>
                  <a:pt x="7413" y="428"/>
                </a:lnTo>
                <a:lnTo>
                  <a:pt x="6817" y="446"/>
                </a:lnTo>
                <a:lnTo>
                  <a:pt x="6187" y="521"/>
                </a:lnTo>
                <a:lnTo>
                  <a:pt x="5602" y="633"/>
                </a:lnTo>
                <a:lnTo>
                  <a:pt x="5107" y="744"/>
                </a:lnTo>
                <a:lnTo>
                  <a:pt x="4725" y="856"/>
                </a:lnTo>
                <a:lnTo>
                  <a:pt x="4848" y="1564"/>
                </a:lnTo>
                <a:lnTo>
                  <a:pt x="5028" y="2495"/>
                </a:lnTo>
                <a:lnTo>
                  <a:pt x="5175" y="3556"/>
                </a:lnTo>
                <a:lnTo>
                  <a:pt x="5298" y="4673"/>
                </a:lnTo>
                <a:lnTo>
                  <a:pt x="5343" y="5213"/>
                </a:lnTo>
                <a:lnTo>
                  <a:pt x="5388" y="5753"/>
                </a:lnTo>
                <a:lnTo>
                  <a:pt x="5411" y="6275"/>
                </a:lnTo>
                <a:lnTo>
                  <a:pt x="5411" y="6740"/>
                </a:lnTo>
                <a:lnTo>
                  <a:pt x="5366" y="7168"/>
                </a:lnTo>
                <a:lnTo>
                  <a:pt x="5321" y="7541"/>
                </a:lnTo>
                <a:lnTo>
                  <a:pt x="5287" y="7708"/>
                </a:lnTo>
                <a:lnTo>
                  <a:pt x="5242" y="7857"/>
                </a:lnTo>
                <a:lnTo>
                  <a:pt x="5197" y="7969"/>
                </a:lnTo>
                <a:lnTo>
                  <a:pt x="5130" y="8062"/>
                </a:lnTo>
                <a:lnTo>
                  <a:pt x="5006" y="8248"/>
                </a:lnTo>
                <a:lnTo>
                  <a:pt x="4848" y="8397"/>
                </a:lnTo>
                <a:lnTo>
                  <a:pt x="4725" y="8528"/>
                </a:lnTo>
                <a:lnTo>
                  <a:pt x="4567" y="8640"/>
                </a:lnTo>
                <a:lnTo>
                  <a:pt x="4421" y="8714"/>
                </a:lnTo>
                <a:lnTo>
                  <a:pt x="4263" y="8751"/>
                </a:lnTo>
                <a:lnTo>
                  <a:pt x="4095" y="8788"/>
                </a:lnTo>
                <a:lnTo>
                  <a:pt x="3948" y="8788"/>
                </a:lnTo>
                <a:lnTo>
                  <a:pt x="3791" y="8751"/>
                </a:lnTo>
                <a:lnTo>
                  <a:pt x="3667" y="8714"/>
                </a:lnTo>
                <a:lnTo>
                  <a:pt x="3510" y="8677"/>
                </a:lnTo>
                <a:lnTo>
                  <a:pt x="3386" y="8602"/>
                </a:lnTo>
                <a:lnTo>
                  <a:pt x="3251" y="8491"/>
                </a:lnTo>
                <a:lnTo>
                  <a:pt x="3127" y="8360"/>
                </a:lnTo>
                <a:lnTo>
                  <a:pt x="3015" y="8248"/>
                </a:lnTo>
                <a:lnTo>
                  <a:pt x="2925" y="8062"/>
                </a:lnTo>
                <a:lnTo>
                  <a:pt x="2778" y="7857"/>
                </a:lnTo>
                <a:lnTo>
                  <a:pt x="2610" y="7671"/>
                </a:lnTo>
                <a:lnTo>
                  <a:pt x="2407" y="7541"/>
                </a:lnTo>
                <a:lnTo>
                  <a:pt x="2171" y="7466"/>
                </a:lnTo>
                <a:lnTo>
                  <a:pt x="1957" y="7429"/>
                </a:lnTo>
                <a:lnTo>
                  <a:pt x="1698" y="7429"/>
                </a:lnTo>
                <a:lnTo>
                  <a:pt x="1462" y="7466"/>
                </a:lnTo>
                <a:lnTo>
                  <a:pt x="1226" y="7559"/>
                </a:lnTo>
                <a:lnTo>
                  <a:pt x="989" y="7708"/>
                </a:lnTo>
                <a:lnTo>
                  <a:pt x="776" y="7932"/>
                </a:lnTo>
                <a:lnTo>
                  <a:pt x="551" y="8211"/>
                </a:lnTo>
                <a:lnTo>
                  <a:pt x="382" y="8528"/>
                </a:lnTo>
                <a:lnTo>
                  <a:pt x="315" y="8714"/>
                </a:lnTo>
                <a:lnTo>
                  <a:pt x="236" y="8919"/>
                </a:lnTo>
                <a:lnTo>
                  <a:pt x="191" y="9142"/>
                </a:lnTo>
                <a:lnTo>
                  <a:pt x="123" y="9347"/>
                </a:lnTo>
                <a:lnTo>
                  <a:pt x="78" y="9608"/>
                </a:lnTo>
                <a:lnTo>
                  <a:pt x="56" y="9887"/>
                </a:lnTo>
                <a:lnTo>
                  <a:pt x="33" y="10185"/>
                </a:lnTo>
                <a:lnTo>
                  <a:pt x="33" y="10464"/>
                </a:lnTo>
                <a:lnTo>
                  <a:pt x="33" y="10706"/>
                </a:lnTo>
                <a:lnTo>
                  <a:pt x="56" y="10967"/>
                </a:lnTo>
                <a:lnTo>
                  <a:pt x="78" y="11172"/>
                </a:lnTo>
                <a:lnTo>
                  <a:pt x="123" y="11395"/>
                </a:lnTo>
                <a:lnTo>
                  <a:pt x="168" y="11600"/>
                </a:lnTo>
                <a:lnTo>
                  <a:pt x="236" y="11786"/>
                </a:lnTo>
                <a:lnTo>
                  <a:pt x="292" y="11973"/>
                </a:lnTo>
                <a:lnTo>
                  <a:pt x="382" y="12140"/>
                </a:lnTo>
                <a:lnTo>
                  <a:pt x="540" y="12419"/>
                </a:lnTo>
                <a:lnTo>
                  <a:pt x="731" y="12680"/>
                </a:lnTo>
                <a:lnTo>
                  <a:pt x="944" y="12866"/>
                </a:lnTo>
                <a:lnTo>
                  <a:pt x="1158" y="12997"/>
                </a:lnTo>
                <a:lnTo>
                  <a:pt x="1395" y="13108"/>
                </a:lnTo>
                <a:lnTo>
                  <a:pt x="1608" y="13183"/>
                </a:lnTo>
                <a:lnTo>
                  <a:pt x="1856" y="13183"/>
                </a:lnTo>
                <a:lnTo>
                  <a:pt x="2070" y="13146"/>
                </a:lnTo>
                <a:lnTo>
                  <a:pt x="2261" y="13071"/>
                </a:lnTo>
                <a:lnTo>
                  <a:pt x="2430" y="12960"/>
                </a:lnTo>
                <a:lnTo>
                  <a:pt x="2587" y="12792"/>
                </a:lnTo>
                <a:lnTo>
                  <a:pt x="2688" y="12606"/>
                </a:lnTo>
                <a:lnTo>
                  <a:pt x="2801" y="12419"/>
                </a:lnTo>
                <a:lnTo>
                  <a:pt x="2925" y="12289"/>
                </a:lnTo>
                <a:lnTo>
                  <a:pt x="3082" y="12177"/>
                </a:lnTo>
                <a:lnTo>
                  <a:pt x="3228" y="12103"/>
                </a:lnTo>
                <a:lnTo>
                  <a:pt x="3408" y="12103"/>
                </a:lnTo>
                <a:lnTo>
                  <a:pt x="3577" y="12103"/>
                </a:lnTo>
                <a:lnTo>
                  <a:pt x="3723" y="12177"/>
                </a:lnTo>
                <a:lnTo>
                  <a:pt x="3903" y="12252"/>
                </a:lnTo>
                <a:lnTo>
                  <a:pt x="4072" y="12364"/>
                </a:lnTo>
                <a:lnTo>
                  <a:pt x="4230" y="12494"/>
                </a:lnTo>
                <a:lnTo>
                  <a:pt x="4353" y="12643"/>
                </a:lnTo>
                <a:lnTo>
                  <a:pt x="4488" y="12829"/>
                </a:lnTo>
                <a:lnTo>
                  <a:pt x="4567" y="13034"/>
                </a:lnTo>
                <a:lnTo>
                  <a:pt x="4657" y="13257"/>
                </a:lnTo>
                <a:lnTo>
                  <a:pt x="4702" y="13462"/>
                </a:lnTo>
                <a:lnTo>
                  <a:pt x="4725" y="13686"/>
                </a:lnTo>
                <a:lnTo>
                  <a:pt x="4702" y="14282"/>
                </a:lnTo>
                <a:lnTo>
                  <a:pt x="4657" y="15045"/>
                </a:lnTo>
                <a:lnTo>
                  <a:pt x="4612" y="15976"/>
                </a:lnTo>
                <a:lnTo>
                  <a:pt x="4590" y="16926"/>
                </a:lnTo>
                <a:lnTo>
                  <a:pt x="4567" y="17968"/>
                </a:lnTo>
                <a:lnTo>
                  <a:pt x="4567" y="19011"/>
                </a:lnTo>
                <a:lnTo>
                  <a:pt x="4590" y="19514"/>
                </a:lnTo>
                <a:lnTo>
                  <a:pt x="4612" y="19980"/>
                </a:lnTo>
                <a:lnTo>
                  <a:pt x="4657" y="20426"/>
                </a:lnTo>
                <a:lnTo>
                  <a:pt x="4725" y="20836"/>
                </a:lnTo>
                <a:lnTo>
                  <a:pt x="4848" y="20929"/>
                </a:lnTo>
                <a:lnTo>
                  <a:pt x="5040" y="21004"/>
                </a:lnTo>
                <a:lnTo>
                  <a:pt x="5265" y="21078"/>
                </a:lnTo>
                <a:lnTo>
                  <a:pt x="5478" y="21115"/>
                </a:lnTo>
                <a:lnTo>
                  <a:pt x="6041" y="21115"/>
                </a:lnTo>
                <a:lnTo>
                  <a:pt x="6637" y="21078"/>
                </a:lnTo>
                <a:lnTo>
                  <a:pt x="7312" y="21004"/>
                </a:lnTo>
                <a:lnTo>
                  <a:pt x="7998" y="20929"/>
                </a:lnTo>
                <a:lnTo>
                  <a:pt x="8696" y="20855"/>
                </a:lnTo>
                <a:lnTo>
                  <a:pt x="9360" y="20836"/>
                </a:lnTo>
                <a:close/>
              </a:path>
            </a:pathLst>
          </a:custGeom>
          <a:solidFill>
            <a:srgbClr val="FFCC99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21" name="Puzzle3"/>
          <p:cNvSpPr>
            <a:spLocks noEditPoints="1" noChangeArrowheads="1"/>
          </p:cNvSpPr>
          <p:nvPr/>
        </p:nvSpPr>
        <p:spPr bwMode="auto">
          <a:xfrm>
            <a:off x="6533949" y="2212134"/>
            <a:ext cx="1012316" cy="1221887"/>
          </a:xfrm>
          <a:custGeom>
            <a:avLst/>
            <a:gdLst>
              <a:gd name="T0" fmla="*/ 10391 w 21600"/>
              <a:gd name="T1" fmla="*/ 15806 h 21600"/>
              <a:gd name="T2" fmla="*/ 20551 w 21600"/>
              <a:gd name="T3" fmla="*/ 21088 h 21600"/>
              <a:gd name="T4" fmla="*/ 13180 w 21600"/>
              <a:gd name="T5" fmla="*/ 13801 h 21600"/>
              <a:gd name="T6" fmla="*/ 20551 w 21600"/>
              <a:gd name="T7" fmla="*/ 7025 h 21600"/>
              <a:gd name="T8" fmla="*/ 10500 w 21600"/>
              <a:gd name="T9" fmla="*/ 52 h 21600"/>
              <a:gd name="T10" fmla="*/ 692 w 21600"/>
              <a:gd name="T11" fmla="*/ 6802 h 21600"/>
              <a:gd name="T12" fmla="*/ 8064 w 21600"/>
              <a:gd name="T13" fmla="*/ 13526 h 21600"/>
              <a:gd name="T14" fmla="*/ 692 w 21600"/>
              <a:gd name="T15" fmla="*/ 21088 h 21600"/>
              <a:gd name="T16" fmla="*/ 2273 w 21600"/>
              <a:gd name="T17" fmla="*/ 7719 h 21600"/>
              <a:gd name="T18" fmla="*/ 19149 w 21600"/>
              <a:gd name="T19" fmla="*/ 20237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6625" y="20892"/>
                </a:moveTo>
                <a:lnTo>
                  <a:pt x="7105" y="21023"/>
                </a:lnTo>
                <a:lnTo>
                  <a:pt x="7513" y="21088"/>
                </a:lnTo>
                <a:lnTo>
                  <a:pt x="7922" y="21115"/>
                </a:lnTo>
                <a:lnTo>
                  <a:pt x="8242" y="21115"/>
                </a:lnTo>
                <a:lnTo>
                  <a:pt x="8544" y="21062"/>
                </a:lnTo>
                <a:lnTo>
                  <a:pt x="8810" y="20997"/>
                </a:lnTo>
                <a:lnTo>
                  <a:pt x="9023" y="20892"/>
                </a:lnTo>
                <a:lnTo>
                  <a:pt x="9148" y="20761"/>
                </a:lnTo>
                <a:lnTo>
                  <a:pt x="9290" y="20616"/>
                </a:lnTo>
                <a:lnTo>
                  <a:pt x="9361" y="20459"/>
                </a:lnTo>
                <a:lnTo>
                  <a:pt x="9396" y="20289"/>
                </a:lnTo>
                <a:lnTo>
                  <a:pt x="9396" y="20092"/>
                </a:lnTo>
                <a:lnTo>
                  <a:pt x="9325" y="19909"/>
                </a:lnTo>
                <a:lnTo>
                  <a:pt x="9219" y="19738"/>
                </a:lnTo>
                <a:lnTo>
                  <a:pt x="9094" y="19555"/>
                </a:lnTo>
                <a:lnTo>
                  <a:pt x="8917" y="19384"/>
                </a:lnTo>
                <a:lnTo>
                  <a:pt x="8650" y="19162"/>
                </a:lnTo>
                <a:lnTo>
                  <a:pt x="8437" y="18900"/>
                </a:lnTo>
                <a:lnTo>
                  <a:pt x="8277" y="18624"/>
                </a:lnTo>
                <a:lnTo>
                  <a:pt x="8135" y="18349"/>
                </a:lnTo>
                <a:lnTo>
                  <a:pt x="8028" y="18048"/>
                </a:lnTo>
                <a:lnTo>
                  <a:pt x="7993" y="17746"/>
                </a:lnTo>
                <a:lnTo>
                  <a:pt x="7993" y="17471"/>
                </a:lnTo>
                <a:lnTo>
                  <a:pt x="8028" y="17169"/>
                </a:lnTo>
                <a:lnTo>
                  <a:pt x="8135" y="16920"/>
                </a:lnTo>
                <a:lnTo>
                  <a:pt x="8277" y="16671"/>
                </a:lnTo>
                <a:lnTo>
                  <a:pt x="8366" y="16540"/>
                </a:lnTo>
                <a:lnTo>
                  <a:pt x="8473" y="16409"/>
                </a:lnTo>
                <a:lnTo>
                  <a:pt x="8615" y="16317"/>
                </a:lnTo>
                <a:lnTo>
                  <a:pt x="8739" y="16213"/>
                </a:lnTo>
                <a:lnTo>
                  <a:pt x="8881" y="16134"/>
                </a:lnTo>
                <a:lnTo>
                  <a:pt x="9059" y="16055"/>
                </a:lnTo>
                <a:lnTo>
                  <a:pt x="9254" y="15990"/>
                </a:lnTo>
                <a:lnTo>
                  <a:pt x="9432" y="15911"/>
                </a:lnTo>
                <a:lnTo>
                  <a:pt x="9663" y="15885"/>
                </a:lnTo>
                <a:lnTo>
                  <a:pt x="9876" y="15833"/>
                </a:lnTo>
                <a:lnTo>
                  <a:pt x="10142" y="15806"/>
                </a:lnTo>
                <a:lnTo>
                  <a:pt x="10391" y="15806"/>
                </a:lnTo>
                <a:lnTo>
                  <a:pt x="10728" y="15806"/>
                </a:lnTo>
                <a:lnTo>
                  <a:pt x="10995" y="15806"/>
                </a:lnTo>
                <a:lnTo>
                  <a:pt x="11279" y="15833"/>
                </a:lnTo>
                <a:lnTo>
                  <a:pt x="11546" y="15885"/>
                </a:lnTo>
                <a:lnTo>
                  <a:pt x="11776" y="15937"/>
                </a:lnTo>
                <a:lnTo>
                  <a:pt x="12025" y="15990"/>
                </a:lnTo>
                <a:lnTo>
                  <a:pt x="12221" y="16055"/>
                </a:lnTo>
                <a:lnTo>
                  <a:pt x="12434" y="16134"/>
                </a:lnTo>
                <a:lnTo>
                  <a:pt x="12611" y="16213"/>
                </a:lnTo>
                <a:lnTo>
                  <a:pt x="12771" y="16317"/>
                </a:lnTo>
                <a:lnTo>
                  <a:pt x="12913" y="16409"/>
                </a:lnTo>
                <a:lnTo>
                  <a:pt x="13038" y="16514"/>
                </a:lnTo>
                <a:lnTo>
                  <a:pt x="13251" y="16737"/>
                </a:lnTo>
                <a:lnTo>
                  <a:pt x="13428" y="16986"/>
                </a:lnTo>
                <a:lnTo>
                  <a:pt x="13517" y="17248"/>
                </a:lnTo>
                <a:lnTo>
                  <a:pt x="13588" y="17523"/>
                </a:lnTo>
                <a:lnTo>
                  <a:pt x="13588" y="17799"/>
                </a:lnTo>
                <a:lnTo>
                  <a:pt x="13517" y="18074"/>
                </a:lnTo>
                <a:lnTo>
                  <a:pt x="13428" y="18323"/>
                </a:lnTo>
                <a:lnTo>
                  <a:pt x="13286" y="18572"/>
                </a:lnTo>
                <a:lnTo>
                  <a:pt x="13109" y="18808"/>
                </a:lnTo>
                <a:lnTo>
                  <a:pt x="12878" y="19031"/>
                </a:lnTo>
                <a:lnTo>
                  <a:pt x="12434" y="19411"/>
                </a:lnTo>
                <a:lnTo>
                  <a:pt x="12132" y="19738"/>
                </a:lnTo>
                <a:lnTo>
                  <a:pt x="12025" y="19856"/>
                </a:lnTo>
                <a:lnTo>
                  <a:pt x="11919" y="20014"/>
                </a:lnTo>
                <a:lnTo>
                  <a:pt x="11883" y="20132"/>
                </a:lnTo>
                <a:lnTo>
                  <a:pt x="11883" y="20263"/>
                </a:lnTo>
                <a:lnTo>
                  <a:pt x="11883" y="20394"/>
                </a:lnTo>
                <a:lnTo>
                  <a:pt x="11954" y="20485"/>
                </a:lnTo>
                <a:lnTo>
                  <a:pt x="12061" y="20590"/>
                </a:lnTo>
                <a:lnTo>
                  <a:pt x="12185" y="20695"/>
                </a:lnTo>
                <a:lnTo>
                  <a:pt x="12327" y="20787"/>
                </a:lnTo>
                <a:lnTo>
                  <a:pt x="12540" y="20892"/>
                </a:lnTo>
                <a:lnTo>
                  <a:pt x="12771" y="20997"/>
                </a:lnTo>
                <a:lnTo>
                  <a:pt x="13073" y="21088"/>
                </a:lnTo>
                <a:lnTo>
                  <a:pt x="13428" y="21193"/>
                </a:lnTo>
                <a:lnTo>
                  <a:pt x="13873" y="21298"/>
                </a:lnTo>
                <a:lnTo>
                  <a:pt x="14317" y="21390"/>
                </a:lnTo>
                <a:lnTo>
                  <a:pt x="14778" y="21468"/>
                </a:lnTo>
                <a:lnTo>
                  <a:pt x="15294" y="21547"/>
                </a:lnTo>
                <a:lnTo>
                  <a:pt x="15809" y="21600"/>
                </a:lnTo>
                <a:lnTo>
                  <a:pt x="16359" y="21652"/>
                </a:lnTo>
                <a:lnTo>
                  <a:pt x="16875" y="21678"/>
                </a:lnTo>
                <a:lnTo>
                  <a:pt x="17407" y="21678"/>
                </a:lnTo>
                <a:lnTo>
                  <a:pt x="17958" y="21678"/>
                </a:lnTo>
                <a:lnTo>
                  <a:pt x="18473" y="21652"/>
                </a:lnTo>
                <a:lnTo>
                  <a:pt x="18953" y="21573"/>
                </a:lnTo>
                <a:lnTo>
                  <a:pt x="19397" y="21495"/>
                </a:lnTo>
                <a:lnTo>
                  <a:pt x="19841" y="21390"/>
                </a:lnTo>
                <a:lnTo>
                  <a:pt x="20214" y="21272"/>
                </a:lnTo>
                <a:lnTo>
                  <a:pt x="20551" y="21088"/>
                </a:lnTo>
                <a:lnTo>
                  <a:pt x="20480" y="20787"/>
                </a:lnTo>
                <a:lnTo>
                  <a:pt x="20409" y="20485"/>
                </a:lnTo>
                <a:lnTo>
                  <a:pt x="20356" y="20158"/>
                </a:lnTo>
                <a:lnTo>
                  <a:pt x="20356" y="19804"/>
                </a:lnTo>
                <a:lnTo>
                  <a:pt x="20321" y="19083"/>
                </a:lnTo>
                <a:lnTo>
                  <a:pt x="20356" y="18349"/>
                </a:lnTo>
                <a:lnTo>
                  <a:pt x="20409" y="17641"/>
                </a:lnTo>
                <a:lnTo>
                  <a:pt x="20480" y="17012"/>
                </a:lnTo>
                <a:lnTo>
                  <a:pt x="20551" y="16488"/>
                </a:lnTo>
                <a:lnTo>
                  <a:pt x="20551" y="16055"/>
                </a:lnTo>
                <a:lnTo>
                  <a:pt x="20551" y="15911"/>
                </a:lnTo>
                <a:lnTo>
                  <a:pt x="20445" y="15754"/>
                </a:lnTo>
                <a:lnTo>
                  <a:pt x="20356" y="15610"/>
                </a:lnTo>
                <a:lnTo>
                  <a:pt x="20178" y="15452"/>
                </a:lnTo>
                <a:lnTo>
                  <a:pt x="20001" y="15334"/>
                </a:lnTo>
                <a:lnTo>
                  <a:pt x="19770" y="15230"/>
                </a:lnTo>
                <a:lnTo>
                  <a:pt x="19521" y="15125"/>
                </a:lnTo>
                <a:lnTo>
                  <a:pt x="19290" y="15059"/>
                </a:lnTo>
                <a:lnTo>
                  <a:pt x="19024" y="15007"/>
                </a:lnTo>
                <a:lnTo>
                  <a:pt x="18740" y="14954"/>
                </a:lnTo>
                <a:lnTo>
                  <a:pt x="18509" y="14954"/>
                </a:lnTo>
                <a:lnTo>
                  <a:pt x="18225" y="14954"/>
                </a:lnTo>
                <a:lnTo>
                  <a:pt x="17994" y="15007"/>
                </a:lnTo>
                <a:lnTo>
                  <a:pt x="17763" y="15085"/>
                </a:lnTo>
                <a:lnTo>
                  <a:pt x="17550" y="15177"/>
                </a:lnTo>
                <a:lnTo>
                  <a:pt x="17372" y="15308"/>
                </a:lnTo>
                <a:lnTo>
                  <a:pt x="17176" y="15426"/>
                </a:lnTo>
                <a:lnTo>
                  <a:pt x="16928" y="15557"/>
                </a:lnTo>
                <a:lnTo>
                  <a:pt x="16661" y="15636"/>
                </a:lnTo>
                <a:lnTo>
                  <a:pt x="16359" y="15688"/>
                </a:lnTo>
                <a:lnTo>
                  <a:pt x="16022" y="15715"/>
                </a:lnTo>
                <a:lnTo>
                  <a:pt x="15667" y="15688"/>
                </a:lnTo>
                <a:lnTo>
                  <a:pt x="15294" y="15662"/>
                </a:lnTo>
                <a:lnTo>
                  <a:pt x="14956" y="15583"/>
                </a:lnTo>
                <a:lnTo>
                  <a:pt x="14619" y="15479"/>
                </a:lnTo>
                <a:lnTo>
                  <a:pt x="14281" y="15334"/>
                </a:lnTo>
                <a:lnTo>
                  <a:pt x="13961" y="15177"/>
                </a:lnTo>
                <a:lnTo>
                  <a:pt x="13695" y="14981"/>
                </a:lnTo>
                <a:lnTo>
                  <a:pt x="13588" y="14850"/>
                </a:lnTo>
                <a:lnTo>
                  <a:pt x="13482" y="14732"/>
                </a:lnTo>
                <a:lnTo>
                  <a:pt x="13393" y="14600"/>
                </a:lnTo>
                <a:lnTo>
                  <a:pt x="13322" y="14456"/>
                </a:lnTo>
                <a:lnTo>
                  <a:pt x="13251" y="14299"/>
                </a:lnTo>
                <a:lnTo>
                  <a:pt x="13215" y="14155"/>
                </a:lnTo>
                <a:lnTo>
                  <a:pt x="13180" y="13971"/>
                </a:lnTo>
                <a:lnTo>
                  <a:pt x="13180" y="13801"/>
                </a:lnTo>
                <a:lnTo>
                  <a:pt x="13180" y="13591"/>
                </a:lnTo>
                <a:lnTo>
                  <a:pt x="13215" y="13395"/>
                </a:lnTo>
                <a:lnTo>
                  <a:pt x="13251" y="13198"/>
                </a:lnTo>
                <a:lnTo>
                  <a:pt x="13322" y="13015"/>
                </a:lnTo>
                <a:lnTo>
                  <a:pt x="13393" y="12870"/>
                </a:lnTo>
                <a:lnTo>
                  <a:pt x="13482" y="12713"/>
                </a:lnTo>
                <a:lnTo>
                  <a:pt x="13588" y="12569"/>
                </a:lnTo>
                <a:lnTo>
                  <a:pt x="13730" y="12438"/>
                </a:lnTo>
                <a:lnTo>
                  <a:pt x="13997" y="12215"/>
                </a:lnTo>
                <a:lnTo>
                  <a:pt x="14334" y="12005"/>
                </a:lnTo>
                <a:lnTo>
                  <a:pt x="14690" y="11861"/>
                </a:lnTo>
                <a:lnTo>
                  <a:pt x="15063" y="11756"/>
                </a:lnTo>
                <a:lnTo>
                  <a:pt x="15436" y="11678"/>
                </a:lnTo>
                <a:lnTo>
                  <a:pt x="15809" y="11638"/>
                </a:lnTo>
                <a:lnTo>
                  <a:pt x="16182" y="11638"/>
                </a:lnTo>
                <a:lnTo>
                  <a:pt x="16555" y="11678"/>
                </a:lnTo>
                <a:lnTo>
                  <a:pt x="16910" y="11730"/>
                </a:lnTo>
                <a:lnTo>
                  <a:pt x="17248" y="11835"/>
                </a:lnTo>
                <a:lnTo>
                  <a:pt x="17514" y="11966"/>
                </a:lnTo>
                <a:lnTo>
                  <a:pt x="17763" y="12110"/>
                </a:lnTo>
                <a:lnTo>
                  <a:pt x="17887" y="12215"/>
                </a:lnTo>
                <a:lnTo>
                  <a:pt x="18065" y="12307"/>
                </a:lnTo>
                <a:lnTo>
                  <a:pt x="18260" y="12412"/>
                </a:lnTo>
                <a:lnTo>
                  <a:pt x="18438" y="12464"/>
                </a:lnTo>
                <a:lnTo>
                  <a:pt x="18669" y="12543"/>
                </a:lnTo>
                <a:lnTo>
                  <a:pt x="18882" y="12569"/>
                </a:lnTo>
                <a:lnTo>
                  <a:pt x="19113" y="12595"/>
                </a:lnTo>
                <a:lnTo>
                  <a:pt x="19361" y="12608"/>
                </a:lnTo>
                <a:lnTo>
                  <a:pt x="19592" y="12608"/>
                </a:lnTo>
                <a:lnTo>
                  <a:pt x="19841" y="12595"/>
                </a:lnTo>
                <a:lnTo>
                  <a:pt x="20072" y="12543"/>
                </a:lnTo>
                <a:lnTo>
                  <a:pt x="20321" y="12490"/>
                </a:lnTo>
                <a:lnTo>
                  <a:pt x="20551" y="12438"/>
                </a:lnTo>
                <a:lnTo>
                  <a:pt x="20800" y="12333"/>
                </a:lnTo>
                <a:lnTo>
                  <a:pt x="20996" y="12241"/>
                </a:lnTo>
                <a:lnTo>
                  <a:pt x="21244" y="12110"/>
                </a:lnTo>
                <a:lnTo>
                  <a:pt x="21298" y="12032"/>
                </a:lnTo>
                <a:lnTo>
                  <a:pt x="21404" y="11966"/>
                </a:lnTo>
                <a:lnTo>
                  <a:pt x="21475" y="11861"/>
                </a:lnTo>
                <a:lnTo>
                  <a:pt x="21511" y="11730"/>
                </a:lnTo>
                <a:lnTo>
                  <a:pt x="21617" y="11481"/>
                </a:lnTo>
                <a:lnTo>
                  <a:pt x="21653" y="11180"/>
                </a:lnTo>
                <a:lnTo>
                  <a:pt x="21653" y="10826"/>
                </a:lnTo>
                <a:lnTo>
                  <a:pt x="21653" y="10472"/>
                </a:lnTo>
                <a:lnTo>
                  <a:pt x="21582" y="10092"/>
                </a:lnTo>
                <a:lnTo>
                  <a:pt x="21511" y="9725"/>
                </a:lnTo>
                <a:lnTo>
                  <a:pt x="21298" y="8912"/>
                </a:lnTo>
                <a:lnTo>
                  <a:pt x="21067" y="8191"/>
                </a:lnTo>
                <a:lnTo>
                  <a:pt x="20800" y="7536"/>
                </a:lnTo>
                <a:lnTo>
                  <a:pt x="20551" y="7025"/>
                </a:lnTo>
                <a:lnTo>
                  <a:pt x="20001" y="7103"/>
                </a:lnTo>
                <a:lnTo>
                  <a:pt x="19432" y="7156"/>
                </a:lnTo>
                <a:lnTo>
                  <a:pt x="18846" y="7208"/>
                </a:lnTo>
                <a:lnTo>
                  <a:pt x="18225" y="7208"/>
                </a:lnTo>
                <a:lnTo>
                  <a:pt x="17656" y="7208"/>
                </a:lnTo>
                <a:lnTo>
                  <a:pt x="17070" y="7182"/>
                </a:lnTo>
                <a:lnTo>
                  <a:pt x="16484" y="7156"/>
                </a:lnTo>
                <a:lnTo>
                  <a:pt x="15986" y="7103"/>
                </a:lnTo>
                <a:lnTo>
                  <a:pt x="14992" y="6999"/>
                </a:lnTo>
                <a:lnTo>
                  <a:pt x="14210" y="6907"/>
                </a:lnTo>
                <a:lnTo>
                  <a:pt x="13695" y="6828"/>
                </a:lnTo>
                <a:lnTo>
                  <a:pt x="13517" y="6802"/>
                </a:lnTo>
                <a:lnTo>
                  <a:pt x="13073" y="6645"/>
                </a:lnTo>
                <a:lnTo>
                  <a:pt x="12700" y="6474"/>
                </a:lnTo>
                <a:lnTo>
                  <a:pt x="12363" y="6304"/>
                </a:lnTo>
                <a:lnTo>
                  <a:pt x="12132" y="6094"/>
                </a:lnTo>
                <a:lnTo>
                  <a:pt x="11919" y="5871"/>
                </a:lnTo>
                <a:lnTo>
                  <a:pt x="11776" y="5649"/>
                </a:lnTo>
                <a:lnTo>
                  <a:pt x="11688" y="5413"/>
                </a:lnTo>
                <a:lnTo>
                  <a:pt x="11617" y="5190"/>
                </a:lnTo>
                <a:lnTo>
                  <a:pt x="11617" y="4941"/>
                </a:lnTo>
                <a:lnTo>
                  <a:pt x="11652" y="4718"/>
                </a:lnTo>
                <a:lnTo>
                  <a:pt x="11723" y="4482"/>
                </a:lnTo>
                <a:lnTo>
                  <a:pt x="11812" y="4285"/>
                </a:lnTo>
                <a:lnTo>
                  <a:pt x="11919" y="4089"/>
                </a:lnTo>
                <a:lnTo>
                  <a:pt x="12096" y="3905"/>
                </a:lnTo>
                <a:lnTo>
                  <a:pt x="12292" y="3735"/>
                </a:lnTo>
                <a:lnTo>
                  <a:pt x="12505" y="3604"/>
                </a:lnTo>
                <a:lnTo>
                  <a:pt x="12700" y="3460"/>
                </a:lnTo>
                <a:lnTo>
                  <a:pt x="12878" y="3250"/>
                </a:lnTo>
                <a:lnTo>
                  <a:pt x="13038" y="3027"/>
                </a:lnTo>
                <a:lnTo>
                  <a:pt x="13180" y="2752"/>
                </a:lnTo>
                <a:lnTo>
                  <a:pt x="13286" y="2477"/>
                </a:lnTo>
                <a:lnTo>
                  <a:pt x="13322" y="2175"/>
                </a:lnTo>
                <a:lnTo>
                  <a:pt x="13357" y="1874"/>
                </a:lnTo>
                <a:lnTo>
                  <a:pt x="13286" y="1572"/>
                </a:lnTo>
                <a:lnTo>
                  <a:pt x="13180" y="1271"/>
                </a:lnTo>
                <a:lnTo>
                  <a:pt x="13038" y="983"/>
                </a:lnTo>
                <a:lnTo>
                  <a:pt x="12949" y="865"/>
                </a:lnTo>
                <a:lnTo>
                  <a:pt x="12807" y="733"/>
                </a:lnTo>
                <a:lnTo>
                  <a:pt x="12665" y="616"/>
                </a:lnTo>
                <a:lnTo>
                  <a:pt x="12505" y="511"/>
                </a:lnTo>
                <a:lnTo>
                  <a:pt x="12327" y="406"/>
                </a:lnTo>
                <a:lnTo>
                  <a:pt x="12132" y="314"/>
                </a:lnTo>
                <a:lnTo>
                  <a:pt x="11883" y="235"/>
                </a:lnTo>
                <a:lnTo>
                  <a:pt x="11652" y="183"/>
                </a:lnTo>
                <a:lnTo>
                  <a:pt x="11368" y="104"/>
                </a:lnTo>
                <a:lnTo>
                  <a:pt x="11101" y="78"/>
                </a:lnTo>
                <a:lnTo>
                  <a:pt x="10800" y="52"/>
                </a:lnTo>
                <a:lnTo>
                  <a:pt x="10444" y="52"/>
                </a:lnTo>
                <a:lnTo>
                  <a:pt x="10142" y="52"/>
                </a:lnTo>
                <a:lnTo>
                  <a:pt x="9840" y="78"/>
                </a:lnTo>
                <a:lnTo>
                  <a:pt x="9574" y="104"/>
                </a:lnTo>
                <a:lnTo>
                  <a:pt x="9325" y="157"/>
                </a:lnTo>
                <a:lnTo>
                  <a:pt x="9094" y="209"/>
                </a:lnTo>
                <a:lnTo>
                  <a:pt x="8846" y="262"/>
                </a:lnTo>
                <a:lnTo>
                  <a:pt x="8650" y="340"/>
                </a:lnTo>
                <a:lnTo>
                  <a:pt x="8437" y="432"/>
                </a:lnTo>
                <a:lnTo>
                  <a:pt x="8277" y="511"/>
                </a:lnTo>
                <a:lnTo>
                  <a:pt x="8100" y="616"/>
                </a:lnTo>
                <a:lnTo>
                  <a:pt x="7957" y="707"/>
                </a:lnTo>
                <a:lnTo>
                  <a:pt x="7833" y="838"/>
                </a:lnTo>
                <a:lnTo>
                  <a:pt x="7620" y="1061"/>
                </a:lnTo>
                <a:lnTo>
                  <a:pt x="7442" y="1336"/>
                </a:lnTo>
                <a:lnTo>
                  <a:pt x="7353" y="1599"/>
                </a:lnTo>
                <a:lnTo>
                  <a:pt x="7318" y="1900"/>
                </a:lnTo>
                <a:lnTo>
                  <a:pt x="7318" y="2175"/>
                </a:lnTo>
                <a:lnTo>
                  <a:pt x="7353" y="2450"/>
                </a:lnTo>
                <a:lnTo>
                  <a:pt x="7442" y="2726"/>
                </a:lnTo>
                <a:lnTo>
                  <a:pt x="7620" y="2975"/>
                </a:lnTo>
                <a:lnTo>
                  <a:pt x="7833" y="3198"/>
                </a:lnTo>
                <a:lnTo>
                  <a:pt x="8064" y="3433"/>
                </a:lnTo>
                <a:lnTo>
                  <a:pt x="8295" y="3630"/>
                </a:lnTo>
                <a:lnTo>
                  <a:pt x="8508" y="3853"/>
                </a:lnTo>
                <a:lnTo>
                  <a:pt x="8686" y="4089"/>
                </a:lnTo>
                <a:lnTo>
                  <a:pt x="8775" y="4312"/>
                </a:lnTo>
                <a:lnTo>
                  <a:pt x="8846" y="4561"/>
                </a:lnTo>
                <a:lnTo>
                  <a:pt x="8846" y="4810"/>
                </a:lnTo>
                <a:lnTo>
                  <a:pt x="8810" y="5059"/>
                </a:lnTo>
                <a:lnTo>
                  <a:pt x="8721" y="5295"/>
                </a:lnTo>
                <a:lnTo>
                  <a:pt x="8579" y="5544"/>
                </a:lnTo>
                <a:lnTo>
                  <a:pt x="8366" y="5766"/>
                </a:lnTo>
                <a:lnTo>
                  <a:pt x="8135" y="5976"/>
                </a:lnTo>
                <a:lnTo>
                  <a:pt x="7833" y="6199"/>
                </a:lnTo>
                <a:lnTo>
                  <a:pt x="7478" y="6369"/>
                </a:lnTo>
                <a:lnTo>
                  <a:pt x="7069" y="6527"/>
                </a:lnTo>
                <a:lnTo>
                  <a:pt x="6590" y="6671"/>
                </a:lnTo>
                <a:lnTo>
                  <a:pt x="6092" y="6802"/>
                </a:lnTo>
                <a:lnTo>
                  <a:pt x="5684" y="6802"/>
                </a:lnTo>
                <a:lnTo>
                  <a:pt x="5133" y="6802"/>
                </a:lnTo>
                <a:lnTo>
                  <a:pt x="4547" y="6802"/>
                </a:lnTo>
                <a:lnTo>
                  <a:pt x="3872" y="6802"/>
                </a:lnTo>
                <a:lnTo>
                  <a:pt x="3144" y="6802"/>
                </a:lnTo>
                <a:lnTo>
                  <a:pt x="2362" y="6802"/>
                </a:lnTo>
                <a:lnTo>
                  <a:pt x="1545" y="6802"/>
                </a:lnTo>
                <a:lnTo>
                  <a:pt x="692" y="6802"/>
                </a:lnTo>
                <a:lnTo>
                  <a:pt x="586" y="7234"/>
                </a:lnTo>
                <a:lnTo>
                  <a:pt x="461" y="7837"/>
                </a:lnTo>
                <a:lnTo>
                  <a:pt x="355" y="8493"/>
                </a:lnTo>
                <a:lnTo>
                  <a:pt x="248" y="9187"/>
                </a:lnTo>
                <a:lnTo>
                  <a:pt x="142" y="9869"/>
                </a:lnTo>
                <a:lnTo>
                  <a:pt x="106" y="10498"/>
                </a:lnTo>
                <a:lnTo>
                  <a:pt x="106" y="10983"/>
                </a:lnTo>
                <a:lnTo>
                  <a:pt x="106" y="11311"/>
                </a:lnTo>
                <a:lnTo>
                  <a:pt x="213" y="11481"/>
                </a:lnTo>
                <a:lnTo>
                  <a:pt x="319" y="11651"/>
                </a:lnTo>
                <a:lnTo>
                  <a:pt x="497" y="11783"/>
                </a:lnTo>
                <a:lnTo>
                  <a:pt x="692" y="11914"/>
                </a:lnTo>
                <a:lnTo>
                  <a:pt x="941" y="12032"/>
                </a:lnTo>
                <a:lnTo>
                  <a:pt x="1207" y="12110"/>
                </a:lnTo>
                <a:lnTo>
                  <a:pt x="1509" y="12189"/>
                </a:lnTo>
                <a:lnTo>
                  <a:pt x="1794" y="12241"/>
                </a:lnTo>
                <a:lnTo>
                  <a:pt x="2131" y="12267"/>
                </a:lnTo>
                <a:lnTo>
                  <a:pt x="2433" y="12281"/>
                </a:lnTo>
                <a:lnTo>
                  <a:pt x="2735" y="12267"/>
                </a:lnTo>
                <a:lnTo>
                  <a:pt x="3055" y="12241"/>
                </a:lnTo>
                <a:lnTo>
                  <a:pt x="3357" y="12189"/>
                </a:lnTo>
                <a:lnTo>
                  <a:pt x="3623" y="12084"/>
                </a:lnTo>
                <a:lnTo>
                  <a:pt x="3872" y="11979"/>
                </a:lnTo>
                <a:lnTo>
                  <a:pt x="4103" y="11861"/>
                </a:lnTo>
                <a:lnTo>
                  <a:pt x="4316" y="11704"/>
                </a:lnTo>
                <a:lnTo>
                  <a:pt x="4582" y="11612"/>
                </a:lnTo>
                <a:lnTo>
                  <a:pt x="4849" y="11533"/>
                </a:lnTo>
                <a:lnTo>
                  <a:pt x="5169" y="11507"/>
                </a:lnTo>
                <a:lnTo>
                  <a:pt x="5506" y="11481"/>
                </a:lnTo>
                <a:lnTo>
                  <a:pt x="5808" y="11507"/>
                </a:lnTo>
                <a:lnTo>
                  <a:pt x="6146" y="11560"/>
                </a:lnTo>
                <a:lnTo>
                  <a:pt x="6501" y="11651"/>
                </a:lnTo>
                <a:lnTo>
                  <a:pt x="6803" y="11783"/>
                </a:lnTo>
                <a:lnTo>
                  <a:pt x="7105" y="11940"/>
                </a:lnTo>
                <a:lnTo>
                  <a:pt x="7353" y="12110"/>
                </a:lnTo>
                <a:lnTo>
                  <a:pt x="7584" y="12333"/>
                </a:lnTo>
                <a:lnTo>
                  <a:pt x="7798" y="12595"/>
                </a:lnTo>
                <a:lnTo>
                  <a:pt x="7922" y="12870"/>
                </a:lnTo>
                <a:lnTo>
                  <a:pt x="8028" y="13198"/>
                </a:lnTo>
                <a:lnTo>
                  <a:pt x="8064" y="13526"/>
                </a:lnTo>
                <a:lnTo>
                  <a:pt x="8028" y="13775"/>
                </a:lnTo>
                <a:lnTo>
                  <a:pt x="7922" y="13998"/>
                </a:lnTo>
                <a:lnTo>
                  <a:pt x="7798" y="14220"/>
                </a:lnTo>
                <a:lnTo>
                  <a:pt x="7584" y="14404"/>
                </a:lnTo>
                <a:lnTo>
                  <a:pt x="7353" y="14574"/>
                </a:lnTo>
                <a:lnTo>
                  <a:pt x="7105" y="14732"/>
                </a:lnTo>
                <a:lnTo>
                  <a:pt x="6803" y="14850"/>
                </a:lnTo>
                <a:lnTo>
                  <a:pt x="6501" y="14954"/>
                </a:lnTo>
                <a:lnTo>
                  <a:pt x="6146" y="15033"/>
                </a:lnTo>
                <a:lnTo>
                  <a:pt x="5808" y="15085"/>
                </a:lnTo>
                <a:lnTo>
                  <a:pt x="5506" y="15085"/>
                </a:lnTo>
                <a:lnTo>
                  <a:pt x="5169" y="15059"/>
                </a:lnTo>
                <a:lnTo>
                  <a:pt x="4849" y="15007"/>
                </a:lnTo>
                <a:lnTo>
                  <a:pt x="4582" y="14902"/>
                </a:lnTo>
                <a:lnTo>
                  <a:pt x="4316" y="14784"/>
                </a:lnTo>
                <a:lnTo>
                  <a:pt x="4103" y="14600"/>
                </a:lnTo>
                <a:lnTo>
                  <a:pt x="3907" y="14430"/>
                </a:lnTo>
                <a:lnTo>
                  <a:pt x="3659" y="14299"/>
                </a:lnTo>
                <a:lnTo>
                  <a:pt x="3428" y="14194"/>
                </a:lnTo>
                <a:lnTo>
                  <a:pt x="3179" y="14129"/>
                </a:lnTo>
                <a:lnTo>
                  <a:pt x="2913" y="14102"/>
                </a:lnTo>
                <a:lnTo>
                  <a:pt x="2646" y="14102"/>
                </a:lnTo>
                <a:lnTo>
                  <a:pt x="2362" y="14129"/>
                </a:lnTo>
                <a:lnTo>
                  <a:pt x="2096" y="14168"/>
                </a:lnTo>
                <a:lnTo>
                  <a:pt x="1811" y="14273"/>
                </a:lnTo>
                <a:lnTo>
                  <a:pt x="1545" y="14378"/>
                </a:lnTo>
                <a:lnTo>
                  <a:pt x="1314" y="14496"/>
                </a:lnTo>
                <a:lnTo>
                  <a:pt x="1065" y="14653"/>
                </a:lnTo>
                <a:lnTo>
                  <a:pt x="870" y="14797"/>
                </a:lnTo>
                <a:lnTo>
                  <a:pt x="657" y="14981"/>
                </a:lnTo>
                <a:lnTo>
                  <a:pt x="497" y="15177"/>
                </a:lnTo>
                <a:lnTo>
                  <a:pt x="390" y="15413"/>
                </a:lnTo>
                <a:lnTo>
                  <a:pt x="284" y="15636"/>
                </a:lnTo>
                <a:lnTo>
                  <a:pt x="248" y="15911"/>
                </a:lnTo>
                <a:lnTo>
                  <a:pt x="284" y="16239"/>
                </a:lnTo>
                <a:lnTo>
                  <a:pt x="319" y="16566"/>
                </a:lnTo>
                <a:lnTo>
                  <a:pt x="497" y="17340"/>
                </a:lnTo>
                <a:lnTo>
                  <a:pt x="692" y="18152"/>
                </a:lnTo>
                <a:lnTo>
                  <a:pt x="799" y="18559"/>
                </a:lnTo>
                <a:lnTo>
                  <a:pt x="905" y="18978"/>
                </a:lnTo>
                <a:lnTo>
                  <a:pt x="959" y="19384"/>
                </a:lnTo>
                <a:lnTo>
                  <a:pt x="994" y="19791"/>
                </a:lnTo>
                <a:lnTo>
                  <a:pt x="994" y="20132"/>
                </a:lnTo>
                <a:lnTo>
                  <a:pt x="959" y="20485"/>
                </a:lnTo>
                <a:lnTo>
                  <a:pt x="941" y="20669"/>
                </a:lnTo>
                <a:lnTo>
                  <a:pt x="870" y="20813"/>
                </a:lnTo>
                <a:lnTo>
                  <a:pt x="799" y="20970"/>
                </a:lnTo>
                <a:lnTo>
                  <a:pt x="692" y="21088"/>
                </a:lnTo>
                <a:lnTo>
                  <a:pt x="1474" y="20997"/>
                </a:lnTo>
                <a:lnTo>
                  <a:pt x="2291" y="20866"/>
                </a:lnTo>
                <a:lnTo>
                  <a:pt x="3108" y="20787"/>
                </a:lnTo>
                <a:lnTo>
                  <a:pt x="3907" y="20721"/>
                </a:lnTo>
                <a:lnTo>
                  <a:pt x="4653" y="20695"/>
                </a:lnTo>
                <a:lnTo>
                  <a:pt x="5364" y="20695"/>
                </a:lnTo>
                <a:lnTo>
                  <a:pt x="5701" y="20721"/>
                </a:lnTo>
                <a:lnTo>
                  <a:pt x="6057" y="20761"/>
                </a:lnTo>
                <a:lnTo>
                  <a:pt x="6323" y="20813"/>
                </a:lnTo>
                <a:lnTo>
                  <a:pt x="6625" y="20892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>
        <p:nvSpPr>
          <p:cNvPr id="22" name="Puzzle2"/>
          <p:cNvSpPr>
            <a:spLocks noEditPoints="1" noChangeArrowheads="1"/>
          </p:cNvSpPr>
          <p:nvPr/>
        </p:nvSpPr>
        <p:spPr bwMode="auto">
          <a:xfrm>
            <a:off x="6193456" y="3082054"/>
            <a:ext cx="1615707" cy="1112935"/>
          </a:xfrm>
          <a:custGeom>
            <a:avLst/>
            <a:gdLst>
              <a:gd name="T0" fmla="*/ 11 w 21600"/>
              <a:gd name="T1" fmla="*/ 13386 h 21600"/>
              <a:gd name="T2" fmla="*/ 4202 w 21600"/>
              <a:gd name="T3" fmla="*/ 21161 h 21600"/>
              <a:gd name="T4" fmla="*/ 10400 w 21600"/>
              <a:gd name="T5" fmla="*/ 13909 h 21600"/>
              <a:gd name="T6" fmla="*/ 16821 w 21600"/>
              <a:gd name="T7" fmla="*/ 21190 h 21600"/>
              <a:gd name="T8" fmla="*/ 21600 w 21600"/>
              <a:gd name="T9" fmla="*/ 15083 h 21600"/>
              <a:gd name="T10" fmla="*/ 16889 w 21600"/>
              <a:gd name="T11" fmla="*/ 5739 h 21600"/>
              <a:gd name="T12" fmla="*/ 10800 w 21600"/>
              <a:gd name="T13" fmla="*/ 28 h 21600"/>
              <a:gd name="T14" fmla="*/ 4202 w 21600"/>
              <a:gd name="T15" fmla="*/ 5894 h 21600"/>
              <a:gd name="T16" fmla="*/ 5388 w 21600"/>
              <a:gd name="T17" fmla="*/ 6742 h 21600"/>
              <a:gd name="T18" fmla="*/ 16177 w 21600"/>
              <a:gd name="T19" fmla="*/ 20441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4247" y="12354"/>
                </a:moveTo>
                <a:lnTo>
                  <a:pt x="4134" y="12468"/>
                </a:lnTo>
                <a:lnTo>
                  <a:pt x="4010" y="12581"/>
                </a:lnTo>
                <a:lnTo>
                  <a:pt x="3897" y="12637"/>
                </a:lnTo>
                <a:lnTo>
                  <a:pt x="3773" y="12694"/>
                </a:lnTo>
                <a:lnTo>
                  <a:pt x="3637" y="12694"/>
                </a:lnTo>
                <a:lnTo>
                  <a:pt x="3524" y="12694"/>
                </a:lnTo>
                <a:lnTo>
                  <a:pt x="3400" y="12665"/>
                </a:lnTo>
                <a:lnTo>
                  <a:pt x="3287" y="12609"/>
                </a:lnTo>
                <a:lnTo>
                  <a:pt x="3027" y="12496"/>
                </a:lnTo>
                <a:lnTo>
                  <a:pt x="2790" y="12340"/>
                </a:lnTo>
                <a:lnTo>
                  <a:pt x="2530" y="12142"/>
                </a:lnTo>
                <a:lnTo>
                  <a:pt x="2293" y="11987"/>
                </a:lnTo>
                <a:lnTo>
                  <a:pt x="2033" y="11817"/>
                </a:lnTo>
                <a:lnTo>
                  <a:pt x="1773" y="11676"/>
                </a:lnTo>
                <a:lnTo>
                  <a:pt x="1638" y="11662"/>
                </a:lnTo>
                <a:lnTo>
                  <a:pt x="1513" y="11634"/>
                </a:lnTo>
                <a:lnTo>
                  <a:pt x="1378" y="11634"/>
                </a:lnTo>
                <a:lnTo>
                  <a:pt x="1253" y="11634"/>
                </a:lnTo>
                <a:lnTo>
                  <a:pt x="1118" y="11662"/>
                </a:lnTo>
                <a:lnTo>
                  <a:pt x="971" y="11732"/>
                </a:lnTo>
                <a:lnTo>
                  <a:pt x="835" y="11817"/>
                </a:lnTo>
                <a:lnTo>
                  <a:pt x="711" y="11959"/>
                </a:lnTo>
                <a:lnTo>
                  <a:pt x="553" y="12086"/>
                </a:lnTo>
                <a:lnTo>
                  <a:pt x="429" y="12284"/>
                </a:lnTo>
                <a:lnTo>
                  <a:pt x="271" y="12524"/>
                </a:lnTo>
                <a:lnTo>
                  <a:pt x="146" y="12793"/>
                </a:lnTo>
                <a:lnTo>
                  <a:pt x="79" y="12962"/>
                </a:lnTo>
                <a:lnTo>
                  <a:pt x="33" y="13146"/>
                </a:lnTo>
                <a:lnTo>
                  <a:pt x="11" y="13386"/>
                </a:lnTo>
                <a:lnTo>
                  <a:pt x="11" y="13641"/>
                </a:lnTo>
                <a:lnTo>
                  <a:pt x="33" y="13881"/>
                </a:lnTo>
                <a:lnTo>
                  <a:pt x="101" y="14150"/>
                </a:lnTo>
                <a:lnTo>
                  <a:pt x="192" y="14404"/>
                </a:lnTo>
                <a:lnTo>
                  <a:pt x="293" y="14645"/>
                </a:lnTo>
                <a:lnTo>
                  <a:pt x="451" y="14857"/>
                </a:lnTo>
                <a:lnTo>
                  <a:pt x="621" y="15054"/>
                </a:lnTo>
                <a:lnTo>
                  <a:pt x="734" y="15125"/>
                </a:lnTo>
                <a:lnTo>
                  <a:pt x="835" y="15210"/>
                </a:lnTo>
                <a:lnTo>
                  <a:pt x="948" y="15267"/>
                </a:lnTo>
                <a:lnTo>
                  <a:pt x="1084" y="15323"/>
                </a:lnTo>
                <a:lnTo>
                  <a:pt x="1208" y="15351"/>
                </a:lnTo>
                <a:lnTo>
                  <a:pt x="1355" y="15380"/>
                </a:lnTo>
                <a:lnTo>
                  <a:pt x="1513" y="15380"/>
                </a:lnTo>
                <a:lnTo>
                  <a:pt x="1683" y="15380"/>
                </a:lnTo>
                <a:lnTo>
                  <a:pt x="1864" y="15351"/>
                </a:lnTo>
                <a:lnTo>
                  <a:pt x="2033" y="15323"/>
                </a:lnTo>
                <a:lnTo>
                  <a:pt x="2225" y="15238"/>
                </a:lnTo>
                <a:lnTo>
                  <a:pt x="2428" y="15153"/>
                </a:lnTo>
                <a:lnTo>
                  <a:pt x="2745" y="15026"/>
                </a:lnTo>
                <a:lnTo>
                  <a:pt x="3005" y="14913"/>
                </a:lnTo>
                <a:lnTo>
                  <a:pt x="3264" y="14828"/>
                </a:lnTo>
                <a:lnTo>
                  <a:pt x="3513" y="14800"/>
                </a:lnTo>
                <a:lnTo>
                  <a:pt x="3615" y="14828"/>
                </a:lnTo>
                <a:lnTo>
                  <a:pt x="3728" y="14857"/>
                </a:lnTo>
                <a:lnTo>
                  <a:pt x="3807" y="14913"/>
                </a:lnTo>
                <a:lnTo>
                  <a:pt x="3920" y="14998"/>
                </a:lnTo>
                <a:lnTo>
                  <a:pt x="4010" y="15097"/>
                </a:lnTo>
                <a:lnTo>
                  <a:pt x="4089" y="15238"/>
                </a:lnTo>
                <a:lnTo>
                  <a:pt x="4179" y="15408"/>
                </a:lnTo>
                <a:lnTo>
                  <a:pt x="4247" y="15620"/>
                </a:lnTo>
                <a:lnTo>
                  <a:pt x="4326" y="15860"/>
                </a:lnTo>
                <a:lnTo>
                  <a:pt x="4394" y="16129"/>
                </a:lnTo>
                <a:lnTo>
                  <a:pt x="4439" y="16440"/>
                </a:lnTo>
                <a:lnTo>
                  <a:pt x="4507" y="16737"/>
                </a:lnTo>
                <a:lnTo>
                  <a:pt x="4552" y="17090"/>
                </a:lnTo>
                <a:lnTo>
                  <a:pt x="4575" y="17443"/>
                </a:lnTo>
                <a:lnTo>
                  <a:pt x="4586" y="17825"/>
                </a:lnTo>
                <a:lnTo>
                  <a:pt x="4586" y="18193"/>
                </a:lnTo>
                <a:lnTo>
                  <a:pt x="4586" y="18574"/>
                </a:lnTo>
                <a:lnTo>
                  <a:pt x="4586" y="18984"/>
                </a:lnTo>
                <a:lnTo>
                  <a:pt x="4552" y="19366"/>
                </a:lnTo>
                <a:lnTo>
                  <a:pt x="4507" y="19748"/>
                </a:lnTo>
                <a:lnTo>
                  <a:pt x="4462" y="20129"/>
                </a:lnTo>
                <a:lnTo>
                  <a:pt x="4371" y="20483"/>
                </a:lnTo>
                <a:lnTo>
                  <a:pt x="4292" y="20836"/>
                </a:lnTo>
                <a:lnTo>
                  <a:pt x="4202" y="21161"/>
                </a:lnTo>
                <a:lnTo>
                  <a:pt x="4744" y="21161"/>
                </a:lnTo>
                <a:lnTo>
                  <a:pt x="5264" y="21161"/>
                </a:lnTo>
                <a:lnTo>
                  <a:pt x="5784" y="21161"/>
                </a:lnTo>
                <a:lnTo>
                  <a:pt x="6235" y="21161"/>
                </a:lnTo>
                <a:lnTo>
                  <a:pt x="6676" y="21161"/>
                </a:lnTo>
                <a:lnTo>
                  <a:pt x="7060" y="21161"/>
                </a:lnTo>
                <a:lnTo>
                  <a:pt x="7410" y="21161"/>
                </a:lnTo>
                <a:lnTo>
                  <a:pt x="7670" y="21161"/>
                </a:lnTo>
                <a:lnTo>
                  <a:pt x="8020" y="21020"/>
                </a:lnTo>
                <a:lnTo>
                  <a:pt x="8303" y="20893"/>
                </a:lnTo>
                <a:lnTo>
                  <a:pt x="8563" y="20695"/>
                </a:lnTo>
                <a:lnTo>
                  <a:pt x="8800" y="20511"/>
                </a:lnTo>
                <a:lnTo>
                  <a:pt x="8969" y="20285"/>
                </a:lnTo>
                <a:lnTo>
                  <a:pt x="9150" y="20045"/>
                </a:lnTo>
                <a:lnTo>
                  <a:pt x="9252" y="19804"/>
                </a:lnTo>
                <a:lnTo>
                  <a:pt x="9342" y="19550"/>
                </a:lnTo>
                <a:lnTo>
                  <a:pt x="9410" y="19281"/>
                </a:lnTo>
                <a:lnTo>
                  <a:pt x="9433" y="19013"/>
                </a:lnTo>
                <a:lnTo>
                  <a:pt x="9433" y="18744"/>
                </a:lnTo>
                <a:lnTo>
                  <a:pt x="9387" y="18504"/>
                </a:lnTo>
                <a:lnTo>
                  <a:pt x="9320" y="18221"/>
                </a:lnTo>
                <a:lnTo>
                  <a:pt x="9207" y="17981"/>
                </a:lnTo>
                <a:lnTo>
                  <a:pt x="9105" y="17740"/>
                </a:lnTo>
                <a:lnTo>
                  <a:pt x="8924" y="17514"/>
                </a:lnTo>
                <a:lnTo>
                  <a:pt x="8777" y="17274"/>
                </a:lnTo>
                <a:lnTo>
                  <a:pt x="8642" y="17034"/>
                </a:lnTo>
                <a:lnTo>
                  <a:pt x="8563" y="16765"/>
                </a:lnTo>
                <a:lnTo>
                  <a:pt x="8472" y="16468"/>
                </a:lnTo>
                <a:lnTo>
                  <a:pt x="8450" y="16157"/>
                </a:lnTo>
                <a:lnTo>
                  <a:pt x="8450" y="15860"/>
                </a:lnTo>
                <a:lnTo>
                  <a:pt x="8472" y="15563"/>
                </a:lnTo>
                <a:lnTo>
                  <a:pt x="8540" y="15267"/>
                </a:lnTo>
                <a:lnTo>
                  <a:pt x="8642" y="14998"/>
                </a:lnTo>
                <a:lnTo>
                  <a:pt x="8777" y="14729"/>
                </a:lnTo>
                <a:lnTo>
                  <a:pt x="8868" y="14616"/>
                </a:lnTo>
                <a:lnTo>
                  <a:pt x="8969" y="14475"/>
                </a:lnTo>
                <a:lnTo>
                  <a:pt x="9060" y="14376"/>
                </a:lnTo>
                <a:lnTo>
                  <a:pt x="9184" y="14291"/>
                </a:lnTo>
                <a:lnTo>
                  <a:pt x="9297" y="14206"/>
                </a:lnTo>
                <a:lnTo>
                  <a:pt x="9433" y="14121"/>
                </a:lnTo>
                <a:lnTo>
                  <a:pt x="9579" y="14051"/>
                </a:lnTo>
                <a:lnTo>
                  <a:pt x="9726" y="13994"/>
                </a:lnTo>
                <a:lnTo>
                  <a:pt x="9884" y="13938"/>
                </a:lnTo>
                <a:lnTo>
                  <a:pt x="10054" y="13909"/>
                </a:lnTo>
                <a:lnTo>
                  <a:pt x="10257" y="13881"/>
                </a:lnTo>
                <a:lnTo>
                  <a:pt x="10449" y="13881"/>
                </a:lnTo>
                <a:lnTo>
                  <a:pt x="10664" y="13881"/>
                </a:lnTo>
                <a:lnTo>
                  <a:pt x="10856" y="13909"/>
                </a:lnTo>
                <a:lnTo>
                  <a:pt x="11037" y="13966"/>
                </a:lnTo>
                <a:lnTo>
                  <a:pt x="11206" y="14023"/>
                </a:lnTo>
                <a:lnTo>
                  <a:pt x="11353" y="14093"/>
                </a:lnTo>
                <a:lnTo>
                  <a:pt x="11511" y="14178"/>
                </a:lnTo>
                <a:lnTo>
                  <a:pt x="11635" y="14263"/>
                </a:lnTo>
                <a:lnTo>
                  <a:pt x="11748" y="14376"/>
                </a:lnTo>
                <a:lnTo>
                  <a:pt x="11861" y="14475"/>
                </a:lnTo>
                <a:lnTo>
                  <a:pt x="11941" y="14616"/>
                </a:lnTo>
                <a:lnTo>
                  <a:pt x="12031" y="14758"/>
                </a:lnTo>
                <a:lnTo>
                  <a:pt x="12099" y="14885"/>
                </a:lnTo>
                <a:lnTo>
                  <a:pt x="12200" y="15210"/>
                </a:lnTo>
                <a:lnTo>
                  <a:pt x="12268" y="15507"/>
                </a:lnTo>
                <a:lnTo>
                  <a:pt x="12291" y="15832"/>
                </a:lnTo>
                <a:lnTo>
                  <a:pt x="12291" y="16157"/>
                </a:lnTo>
                <a:lnTo>
                  <a:pt x="12246" y="16482"/>
                </a:lnTo>
                <a:lnTo>
                  <a:pt x="12178" y="16807"/>
                </a:lnTo>
                <a:lnTo>
                  <a:pt x="12099" y="17090"/>
                </a:lnTo>
                <a:lnTo>
                  <a:pt x="12008" y="17330"/>
                </a:lnTo>
                <a:lnTo>
                  <a:pt x="11884" y="17542"/>
                </a:lnTo>
                <a:lnTo>
                  <a:pt x="11748" y="17712"/>
                </a:lnTo>
                <a:lnTo>
                  <a:pt x="11613" y="17839"/>
                </a:lnTo>
                <a:lnTo>
                  <a:pt x="11489" y="18037"/>
                </a:lnTo>
                <a:lnTo>
                  <a:pt x="11398" y="18221"/>
                </a:lnTo>
                <a:lnTo>
                  <a:pt x="11319" y="18447"/>
                </a:lnTo>
                <a:lnTo>
                  <a:pt x="11251" y="18659"/>
                </a:lnTo>
                <a:lnTo>
                  <a:pt x="11206" y="18900"/>
                </a:lnTo>
                <a:lnTo>
                  <a:pt x="11184" y="19154"/>
                </a:lnTo>
                <a:lnTo>
                  <a:pt x="11184" y="19423"/>
                </a:lnTo>
                <a:lnTo>
                  <a:pt x="11229" y="19663"/>
                </a:lnTo>
                <a:lnTo>
                  <a:pt x="11297" y="19903"/>
                </a:lnTo>
                <a:lnTo>
                  <a:pt x="11376" y="20158"/>
                </a:lnTo>
                <a:lnTo>
                  <a:pt x="11511" y="20398"/>
                </a:lnTo>
                <a:lnTo>
                  <a:pt x="11681" y="20610"/>
                </a:lnTo>
                <a:lnTo>
                  <a:pt x="11884" y="20808"/>
                </a:lnTo>
                <a:lnTo>
                  <a:pt x="12121" y="20992"/>
                </a:lnTo>
                <a:lnTo>
                  <a:pt x="12404" y="21161"/>
                </a:lnTo>
                <a:lnTo>
                  <a:pt x="12528" y="21190"/>
                </a:lnTo>
                <a:lnTo>
                  <a:pt x="12856" y="21274"/>
                </a:lnTo>
                <a:lnTo>
                  <a:pt x="13330" y="21373"/>
                </a:lnTo>
                <a:lnTo>
                  <a:pt x="13963" y="21486"/>
                </a:lnTo>
                <a:lnTo>
                  <a:pt x="14313" y="21543"/>
                </a:lnTo>
                <a:lnTo>
                  <a:pt x="14652" y="21571"/>
                </a:lnTo>
                <a:lnTo>
                  <a:pt x="15025" y="21600"/>
                </a:lnTo>
                <a:lnTo>
                  <a:pt x="15409" y="21600"/>
                </a:lnTo>
                <a:lnTo>
                  <a:pt x="15782" y="21600"/>
                </a:lnTo>
                <a:lnTo>
                  <a:pt x="16177" y="21571"/>
                </a:lnTo>
                <a:lnTo>
                  <a:pt x="16516" y="21486"/>
                </a:lnTo>
                <a:lnTo>
                  <a:pt x="16889" y="21402"/>
                </a:lnTo>
                <a:lnTo>
                  <a:pt x="16821" y="21190"/>
                </a:lnTo>
                <a:lnTo>
                  <a:pt x="16776" y="20935"/>
                </a:lnTo>
                <a:lnTo>
                  <a:pt x="16742" y="20667"/>
                </a:lnTo>
                <a:lnTo>
                  <a:pt x="16719" y="20370"/>
                </a:lnTo>
                <a:lnTo>
                  <a:pt x="16697" y="19719"/>
                </a:lnTo>
                <a:lnTo>
                  <a:pt x="16697" y="19013"/>
                </a:lnTo>
                <a:lnTo>
                  <a:pt x="16719" y="18306"/>
                </a:lnTo>
                <a:lnTo>
                  <a:pt x="16753" y="17599"/>
                </a:lnTo>
                <a:lnTo>
                  <a:pt x="16821" y="16949"/>
                </a:lnTo>
                <a:lnTo>
                  <a:pt x="16889" y="16383"/>
                </a:lnTo>
                <a:lnTo>
                  <a:pt x="16934" y="16129"/>
                </a:lnTo>
                <a:lnTo>
                  <a:pt x="17002" y="15945"/>
                </a:lnTo>
                <a:lnTo>
                  <a:pt x="17081" y="15790"/>
                </a:lnTo>
                <a:lnTo>
                  <a:pt x="17194" y="15648"/>
                </a:lnTo>
                <a:lnTo>
                  <a:pt x="17318" y="15563"/>
                </a:lnTo>
                <a:lnTo>
                  <a:pt x="17453" y="15507"/>
                </a:lnTo>
                <a:lnTo>
                  <a:pt x="17600" y="15450"/>
                </a:lnTo>
                <a:lnTo>
                  <a:pt x="17758" y="15450"/>
                </a:lnTo>
                <a:lnTo>
                  <a:pt x="17905" y="15479"/>
                </a:lnTo>
                <a:lnTo>
                  <a:pt x="18064" y="15535"/>
                </a:lnTo>
                <a:lnTo>
                  <a:pt x="18233" y="15620"/>
                </a:lnTo>
                <a:lnTo>
                  <a:pt x="18380" y="15733"/>
                </a:lnTo>
                <a:lnTo>
                  <a:pt x="18561" y="15832"/>
                </a:lnTo>
                <a:lnTo>
                  <a:pt x="18707" y="15973"/>
                </a:lnTo>
                <a:lnTo>
                  <a:pt x="18866" y="16129"/>
                </a:lnTo>
                <a:lnTo>
                  <a:pt x="18990" y="16327"/>
                </a:lnTo>
                <a:lnTo>
                  <a:pt x="19125" y="16482"/>
                </a:lnTo>
                <a:lnTo>
                  <a:pt x="19295" y="16624"/>
                </a:lnTo>
                <a:lnTo>
                  <a:pt x="19464" y="16737"/>
                </a:lnTo>
                <a:lnTo>
                  <a:pt x="19668" y="16807"/>
                </a:lnTo>
                <a:lnTo>
                  <a:pt x="19860" y="16836"/>
                </a:lnTo>
                <a:lnTo>
                  <a:pt x="20052" y="16864"/>
                </a:lnTo>
                <a:lnTo>
                  <a:pt x="20266" y="16836"/>
                </a:lnTo>
                <a:lnTo>
                  <a:pt x="20470" y="16793"/>
                </a:lnTo>
                <a:lnTo>
                  <a:pt x="20662" y="16708"/>
                </a:lnTo>
                <a:lnTo>
                  <a:pt x="20854" y="16567"/>
                </a:lnTo>
                <a:lnTo>
                  <a:pt x="21035" y="16412"/>
                </a:lnTo>
                <a:lnTo>
                  <a:pt x="21182" y="16214"/>
                </a:lnTo>
                <a:lnTo>
                  <a:pt x="21340" y="16002"/>
                </a:lnTo>
                <a:lnTo>
                  <a:pt x="21441" y="15733"/>
                </a:lnTo>
                <a:lnTo>
                  <a:pt x="21532" y="15436"/>
                </a:lnTo>
                <a:lnTo>
                  <a:pt x="21600" y="15083"/>
                </a:lnTo>
                <a:lnTo>
                  <a:pt x="21600" y="14885"/>
                </a:lnTo>
                <a:lnTo>
                  <a:pt x="21600" y="14729"/>
                </a:lnTo>
                <a:lnTo>
                  <a:pt x="21600" y="14531"/>
                </a:lnTo>
                <a:lnTo>
                  <a:pt x="21577" y="14376"/>
                </a:lnTo>
                <a:lnTo>
                  <a:pt x="21532" y="14206"/>
                </a:lnTo>
                <a:lnTo>
                  <a:pt x="21487" y="14051"/>
                </a:lnTo>
                <a:lnTo>
                  <a:pt x="21419" y="13909"/>
                </a:lnTo>
                <a:lnTo>
                  <a:pt x="21351" y="13768"/>
                </a:lnTo>
                <a:lnTo>
                  <a:pt x="21204" y="13500"/>
                </a:lnTo>
                <a:lnTo>
                  <a:pt x="21035" y="13287"/>
                </a:lnTo>
                <a:lnTo>
                  <a:pt x="20809" y="13090"/>
                </a:lnTo>
                <a:lnTo>
                  <a:pt x="20594" y="12962"/>
                </a:lnTo>
                <a:lnTo>
                  <a:pt x="20357" y="12821"/>
                </a:lnTo>
                <a:lnTo>
                  <a:pt x="20120" y="12764"/>
                </a:lnTo>
                <a:lnTo>
                  <a:pt x="19882" y="12708"/>
                </a:lnTo>
                <a:lnTo>
                  <a:pt x="19645" y="12736"/>
                </a:lnTo>
                <a:lnTo>
                  <a:pt x="19430" y="12793"/>
                </a:lnTo>
                <a:lnTo>
                  <a:pt x="19227" y="12906"/>
                </a:lnTo>
                <a:lnTo>
                  <a:pt x="19148" y="12962"/>
                </a:lnTo>
                <a:lnTo>
                  <a:pt x="19058" y="13047"/>
                </a:lnTo>
                <a:lnTo>
                  <a:pt x="18990" y="13146"/>
                </a:lnTo>
                <a:lnTo>
                  <a:pt x="18911" y="13259"/>
                </a:lnTo>
                <a:lnTo>
                  <a:pt x="18775" y="13471"/>
                </a:lnTo>
                <a:lnTo>
                  <a:pt x="18628" y="13641"/>
                </a:lnTo>
                <a:lnTo>
                  <a:pt x="18470" y="13740"/>
                </a:lnTo>
                <a:lnTo>
                  <a:pt x="18301" y="13825"/>
                </a:lnTo>
                <a:lnTo>
                  <a:pt x="18143" y="13853"/>
                </a:lnTo>
                <a:lnTo>
                  <a:pt x="17973" y="13881"/>
                </a:lnTo>
                <a:lnTo>
                  <a:pt x="17804" y="13853"/>
                </a:lnTo>
                <a:lnTo>
                  <a:pt x="17646" y="13796"/>
                </a:lnTo>
                <a:lnTo>
                  <a:pt x="17499" y="13726"/>
                </a:lnTo>
                <a:lnTo>
                  <a:pt x="17341" y="13641"/>
                </a:lnTo>
                <a:lnTo>
                  <a:pt x="17216" y="13528"/>
                </a:lnTo>
                <a:lnTo>
                  <a:pt x="17103" y="13386"/>
                </a:lnTo>
                <a:lnTo>
                  <a:pt x="17024" y="13259"/>
                </a:lnTo>
                <a:lnTo>
                  <a:pt x="16934" y="13118"/>
                </a:lnTo>
                <a:lnTo>
                  <a:pt x="16889" y="12991"/>
                </a:lnTo>
                <a:lnTo>
                  <a:pt x="16889" y="12849"/>
                </a:lnTo>
                <a:lnTo>
                  <a:pt x="16889" y="12383"/>
                </a:lnTo>
                <a:lnTo>
                  <a:pt x="16889" y="11662"/>
                </a:lnTo>
                <a:lnTo>
                  <a:pt x="16889" y="10701"/>
                </a:lnTo>
                <a:lnTo>
                  <a:pt x="16889" y="9640"/>
                </a:lnTo>
                <a:lnTo>
                  <a:pt x="16889" y="8566"/>
                </a:lnTo>
                <a:lnTo>
                  <a:pt x="16889" y="7478"/>
                </a:lnTo>
                <a:lnTo>
                  <a:pt x="16889" y="6502"/>
                </a:lnTo>
                <a:lnTo>
                  <a:pt x="16889" y="5739"/>
                </a:lnTo>
                <a:lnTo>
                  <a:pt x="16674" y="5894"/>
                </a:lnTo>
                <a:lnTo>
                  <a:pt x="16414" y="6036"/>
                </a:lnTo>
                <a:lnTo>
                  <a:pt x="16154" y="6177"/>
                </a:lnTo>
                <a:lnTo>
                  <a:pt x="15849" y="6248"/>
                </a:lnTo>
                <a:lnTo>
                  <a:pt x="15544" y="6304"/>
                </a:lnTo>
                <a:lnTo>
                  <a:pt x="15217" y="6332"/>
                </a:lnTo>
                <a:lnTo>
                  <a:pt x="14866" y="6361"/>
                </a:lnTo>
                <a:lnTo>
                  <a:pt x="14550" y="6361"/>
                </a:lnTo>
                <a:lnTo>
                  <a:pt x="14200" y="6332"/>
                </a:lnTo>
                <a:lnTo>
                  <a:pt x="13850" y="6276"/>
                </a:lnTo>
                <a:lnTo>
                  <a:pt x="13522" y="6219"/>
                </a:lnTo>
                <a:lnTo>
                  <a:pt x="13206" y="6149"/>
                </a:lnTo>
                <a:lnTo>
                  <a:pt x="12901" y="6064"/>
                </a:lnTo>
                <a:lnTo>
                  <a:pt x="12618" y="5951"/>
                </a:lnTo>
                <a:lnTo>
                  <a:pt x="12358" y="5838"/>
                </a:lnTo>
                <a:lnTo>
                  <a:pt x="12121" y="5739"/>
                </a:lnTo>
                <a:lnTo>
                  <a:pt x="11941" y="5626"/>
                </a:lnTo>
                <a:lnTo>
                  <a:pt x="11794" y="5513"/>
                </a:lnTo>
                <a:lnTo>
                  <a:pt x="11658" y="5414"/>
                </a:lnTo>
                <a:lnTo>
                  <a:pt x="11556" y="5301"/>
                </a:lnTo>
                <a:lnTo>
                  <a:pt x="11466" y="5187"/>
                </a:lnTo>
                <a:lnTo>
                  <a:pt x="11398" y="5089"/>
                </a:lnTo>
                <a:lnTo>
                  <a:pt x="11376" y="4947"/>
                </a:lnTo>
                <a:lnTo>
                  <a:pt x="11353" y="4834"/>
                </a:lnTo>
                <a:lnTo>
                  <a:pt x="11353" y="4707"/>
                </a:lnTo>
                <a:lnTo>
                  <a:pt x="11376" y="4565"/>
                </a:lnTo>
                <a:lnTo>
                  <a:pt x="11443" y="4410"/>
                </a:lnTo>
                <a:lnTo>
                  <a:pt x="11511" y="4240"/>
                </a:lnTo>
                <a:lnTo>
                  <a:pt x="11703" y="3887"/>
                </a:lnTo>
                <a:lnTo>
                  <a:pt x="11986" y="3505"/>
                </a:lnTo>
                <a:lnTo>
                  <a:pt x="12144" y="3265"/>
                </a:lnTo>
                <a:lnTo>
                  <a:pt x="12246" y="3025"/>
                </a:lnTo>
                <a:lnTo>
                  <a:pt x="12336" y="2756"/>
                </a:lnTo>
                <a:lnTo>
                  <a:pt x="12404" y="2445"/>
                </a:lnTo>
                <a:lnTo>
                  <a:pt x="12438" y="2176"/>
                </a:lnTo>
                <a:lnTo>
                  <a:pt x="12438" y="1880"/>
                </a:lnTo>
                <a:lnTo>
                  <a:pt x="12404" y="1583"/>
                </a:lnTo>
                <a:lnTo>
                  <a:pt x="12336" y="1314"/>
                </a:lnTo>
                <a:lnTo>
                  <a:pt x="12246" y="1046"/>
                </a:lnTo>
                <a:lnTo>
                  <a:pt x="12099" y="791"/>
                </a:lnTo>
                <a:lnTo>
                  <a:pt x="12008" y="692"/>
                </a:lnTo>
                <a:lnTo>
                  <a:pt x="11918" y="579"/>
                </a:lnTo>
                <a:lnTo>
                  <a:pt x="11816" y="466"/>
                </a:lnTo>
                <a:lnTo>
                  <a:pt x="11703" y="381"/>
                </a:lnTo>
                <a:lnTo>
                  <a:pt x="11579" y="310"/>
                </a:lnTo>
                <a:lnTo>
                  <a:pt x="11443" y="226"/>
                </a:lnTo>
                <a:lnTo>
                  <a:pt x="11297" y="169"/>
                </a:lnTo>
                <a:lnTo>
                  <a:pt x="11138" y="113"/>
                </a:lnTo>
                <a:lnTo>
                  <a:pt x="10969" y="56"/>
                </a:lnTo>
                <a:lnTo>
                  <a:pt x="10800" y="28"/>
                </a:lnTo>
                <a:lnTo>
                  <a:pt x="10619" y="28"/>
                </a:lnTo>
                <a:lnTo>
                  <a:pt x="10404" y="28"/>
                </a:lnTo>
                <a:lnTo>
                  <a:pt x="10257" y="28"/>
                </a:lnTo>
                <a:lnTo>
                  <a:pt x="10076" y="56"/>
                </a:lnTo>
                <a:lnTo>
                  <a:pt x="9952" y="84"/>
                </a:lnTo>
                <a:lnTo>
                  <a:pt x="9794" y="141"/>
                </a:lnTo>
                <a:lnTo>
                  <a:pt x="9692" y="226"/>
                </a:lnTo>
                <a:lnTo>
                  <a:pt x="9557" y="282"/>
                </a:lnTo>
                <a:lnTo>
                  <a:pt x="9455" y="381"/>
                </a:lnTo>
                <a:lnTo>
                  <a:pt x="9365" y="466"/>
                </a:lnTo>
                <a:lnTo>
                  <a:pt x="9274" y="579"/>
                </a:lnTo>
                <a:lnTo>
                  <a:pt x="9184" y="692"/>
                </a:lnTo>
                <a:lnTo>
                  <a:pt x="9128" y="791"/>
                </a:lnTo>
                <a:lnTo>
                  <a:pt x="9060" y="932"/>
                </a:lnTo>
                <a:lnTo>
                  <a:pt x="8969" y="1201"/>
                </a:lnTo>
                <a:lnTo>
                  <a:pt x="8913" y="1498"/>
                </a:lnTo>
                <a:lnTo>
                  <a:pt x="8890" y="1795"/>
                </a:lnTo>
                <a:lnTo>
                  <a:pt x="8890" y="2120"/>
                </a:lnTo>
                <a:lnTo>
                  <a:pt x="8913" y="2445"/>
                </a:lnTo>
                <a:lnTo>
                  <a:pt x="8969" y="2756"/>
                </a:lnTo>
                <a:lnTo>
                  <a:pt x="9060" y="3081"/>
                </a:lnTo>
                <a:lnTo>
                  <a:pt x="9173" y="3378"/>
                </a:lnTo>
                <a:lnTo>
                  <a:pt x="9297" y="3647"/>
                </a:lnTo>
                <a:lnTo>
                  <a:pt x="9466" y="3887"/>
                </a:lnTo>
                <a:lnTo>
                  <a:pt x="9579" y="4085"/>
                </a:lnTo>
                <a:lnTo>
                  <a:pt x="9670" y="4269"/>
                </a:lnTo>
                <a:lnTo>
                  <a:pt x="9726" y="4467"/>
                </a:lnTo>
                <a:lnTo>
                  <a:pt x="9771" y="4650"/>
                </a:lnTo>
                <a:lnTo>
                  <a:pt x="9771" y="4834"/>
                </a:lnTo>
                <a:lnTo>
                  <a:pt x="9749" y="5032"/>
                </a:lnTo>
                <a:lnTo>
                  <a:pt x="9715" y="5216"/>
                </a:lnTo>
                <a:lnTo>
                  <a:pt x="9625" y="5385"/>
                </a:lnTo>
                <a:lnTo>
                  <a:pt x="9534" y="5513"/>
                </a:lnTo>
                <a:lnTo>
                  <a:pt x="9410" y="5626"/>
                </a:lnTo>
                <a:lnTo>
                  <a:pt x="9229" y="5710"/>
                </a:lnTo>
                <a:lnTo>
                  <a:pt x="9060" y="5767"/>
                </a:lnTo>
                <a:lnTo>
                  <a:pt x="8845" y="5767"/>
                </a:lnTo>
                <a:lnTo>
                  <a:pt x="8585" y="5739"/>
                </a:lnTo>
                <a:lnTo>
                  <a:pt x="8325" y="5654"/>
                </a:lnTo>
                <a:lnTo>
                  <a:pt x="8020" y="5513"/>
                </a:lnTo>
                <a:lnTo>
                  <a:pt x="7840" y="5442"/>
                </a:lnTo>
                <a:lnTo>
                  <a:pt x="7648" y="5385"/>
                </a:lnTo>
                <a:lnTo>
                  <a:pt x="7433" y="5329"/>
                </a:lnTo>
                <a:lnTo>
                  <a:pt x="7241" y="5301"/>
                </a:lnTo>
                <a:lnTo>
                  <a:pt x="6755" y="5301"/>
                </a:lnTo>
                <a:lnTo>
                  <a:pt x="6281" y="5329"/>
                </a:lnTo>
                <a:lnTo>
                  <a:pt x="5784" y="5385"/>
                </a:lnTo>
                <a:lnTo>
                  <a:pt x="5264" y="5498"/>
                </a:lnTo>
                <a:lnTo>
                  <a:pt x="4744" y="5597"/>
                </a:lnTo>
                <a:lnTo>
                  <a:pt x="4247" y="5739"/>
                </a:lnTo>
                <a:lnTo>
                  <a:pt x="4202" y="5894"/>
                </a:lnTo>
                <a:lnTo>
                  <a:pt x="4202" y="6191"/>
                </a:lnTo>
                <a:lnTo>
                  <a:pt x="4202" y="6545"/>
                </a:lnTo>
                <a:lnTo>
                  <a:pt x="4225" y="6954"/>
                </a:lnTo>
                <a:lnTo>
                  <a:pt x="4315" y="7930"/>
                </a:lnTo>
                <a:lnTo>
                  <a:pt x="4394" y="9018"/>
                </a:lnTo>
                <a:lnTo>
                  <a:pt x="4439" y="9570"/>
                </a:lnTo>
                <a:lnTo>
                  <a:pt x="4462" y="10107"/>
                </a:lnTo>
                <a:lnTo>
                  <a:pt x="4484" y="10630"/>
                </a:lnTo>
                <a:lnTo>
                  <a:pt x="4507" y="11082"/>
                </a:lnTo>
                <a:lnTo>
                  <a:pt x="4484" y="11520"/>
                </a:lnTo>
                <a:lnTo>
                  <a:pt x="4439" y="11874"/>
                </a:lnTo>
                <a:lnTo>
                  <a:pt x="4394" y="12029"/>
                </a:lnTo>
                <a:lnTo>
                  <a:pt x="4349" y="12171"/>
                </a:lnTo>
                <a:lnTo>
                  <a:pt x="4315" y="12284"/>
                </a:lnTo>
                <a:lnTo>
                  <a:pt x="4247" y="12354"/>
                </a:lnTo>
                <a:close/>
              </a:path>
            </a:pathLst>
          </a:custGeom>
          <a:solidFill>
            <a:srgbClr val="FFCC99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>
        <p:nvSpPr>
          <p:cNvPr id="23" name="Puzzle4"/>
          <p:cNvSpPr>
            <a:spLocks noEditPoints="1" noChangeArrowheads="1"/>
          </p:cNvSpPr>
          <p:nvPr/>
        </p:nvSpPr>
        <p:spPr bwMode="auto">
          <a:xfrm>
            <a:off x="5581976" y="3061893"/>
            <a:ext cx="974150" cy="1422845"/>
          </a:xfrm>
          <a:custGeom>
            <a:avLst/>
            <a:gdLst>
              <a:gd name="T0" fmla="*/ 8307 w 21600"/>
              <a:gd name="T1" fmla="*/ 11593 h 21600"/>
              <a:gd name="T2" fmla="*/ 453 w 21600"/>
              <a:gd name="T3" fmla="*/ 16938 h 21600"/>
              <a:gd name="T4" fmla="*/ 11500 w 21600"/>
              <a:gd name="T5" fmla="*/ 21600 h 21600"/>
              <a:gd name="T6" fmla="*/ 20920 w 21600"/>
              <a:gd name="T7" fmla="*/ 16751 h 21600"/>
              <a:gd name="T8" fmla="*/ 13972 w 21600"/>
              <a:gd name="T9" fmla="*/ 10888 h 21600"/>
              <a:gd name="T10" fmla="*/ 21033 w 21600"/>
              <a:gd name="T11" fmla="*/ 4716 h 21600"/>
              <a:gd name="T12" fmla="*/ 11102 w 21600"/>
              <a:gd name="T13" fmla="*/ 11 h 21600"/>
              <a:gd name="T14" fmla="*/ 453 w 21600"/>
              <a:gd name="T15" fmla="*/ 4716 h 21600"/>
              <a:gd name="T16" fmla="*/ 2076 w 21600"/>
              <a:gd name="T17" fmla="*/ 5664 h 21600"/>
              <a:gd name="T18" fmla="*/ 20203 w 21600"/>
              <a:gd name="T19" fmla="*/ 1598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3813" y="10590"/>
                </a:moveTo>
                <a:lnTo>
                  <a:pt x="3927" y="10513"/>
                </a:lnTo>
                <a:lnTo>
                  <a:pt x="4078" y="10425"/>
                </a:lnTo>
                <a:lnTo>
                  <a:pt x="4210" y="10359"/>
                </a:lnTo>
                <a:lnTo>
                  <a:pt x="4361" y="10315"/>
                </a:lnTo>
                <a:lnTo>
                  <a:pt x="4682" y="10237"/>
                </a:lnTo>
                <a:lnTo>
                  <a:pt x="5041" y="10193"/>
                </a:lnTo>
                <a:lnTo>
                  <a:pt x="5456" y="10171"/>
                </a:lnTo>
                <a:lnTo>
                  <a:pt x="5853" y="10193"/>
                </a:lnTo>
                <a:lnTo>
                  <a:pt x="6249" y="10260"/>
                </a:lnTo>
                <a:lnTo>
                  <a:pt x="6646" y="10337"/>
                </a:lnTo>
                <a:lnTo>
                  <a:pt x="7004" y="10469"/>
                </a:lnTo>
                <a:lnTo>
                  <a:pt x="7363" y="10612"/>
                </a:lnTo>
                <a:lnTo>
                  <a:pt x="7665" y="10788"/>
                </a:lnTo>
                <a:lnTo>
                  <a:pt x="7911" y="10998"/>
                </a:lnTo>
                <a:lnTo>
                  <a:pt x="8024" y="11097"/>
                </a:lnTo>
                <a:lnTo>
                  <a:pt x="8137" y="11207"/>
                </a:lnTo>
                <a:lnTo>
                  <a:pt x="8194" y="11340"/>
                </a:lnTo>
                <a:lnTo>
                  <a:pt x="8269" y="11461"/>
                </a:lnTo>
                <a:lnTo>
                  <a:pt x="8307" y="11593"/>
                </a:lnTo>
                <a:lnTo>
                  <a:pt x="8307" y="11714"/>
                </a:lnTo>
                <a:lnTo>
                  <a:pt x="8307" y="11868"/>
                </a:lnTo>
                <a:lnTo>
                  <a:pt x="8307" y="12012"/>
                </a:lnTo>
                <a:lnTo>
                  <a:pt x="8194" y="12265"/>
                </a:lnTo>
                <a:lnTo>
                  <a:pt x="8062" y="12519"/>
                </a:lnTo>
                <a:lnTo>
                  <a:pt x="7873" y="12706"/>
                </a:lnTo>
                <a:lnTo>
                  <a:pt x="7627" y="12904"/>
                </a:lnTo>
                <a:lnTo>
                  <a:pt x="7363" y="13048"/>
                </a:lnTo>
                <a:lnTo>
                  <a:pt x="7080" y="13180"/>
                </a:lnTo>
                <a:lnTo>
                  <a:pt x="6759" y="13257"/>
                </a:lnTo>
                <a:lnTo>
                  <a:pt x="6419" y="13345"/>
                </a:lnTo>
                <a:lnTo>
                  <a:pt x="6098" y="13389"/>
                </a:lnTo>
                <a:lnTo>
                  <a:pt x="5739" y="13389"/>
                </a:lnTo>
                <a:lnTo>
                  <a:pt x="5418" y="13389"/>
                </a:lnTo>
                <a:lnTo>
                  <a:pt x="5079" y="13345"/>
                </a:lnTo>
                <a:lnTo>
                  <a:pt x="4758" y="13301"/>
                </a:lnTo>
                <a:lnTo>
                  <a:pt x="4474" y="13213"/>
                </a:lnTo>
                <a:lnTo>
                  <a:pt x="4172" y="13114"/>
                </a:lnTo>
                <a:lnTo>
                  <a:pt x="3965" y="12982"/>
                </a:lnTo>
                <a:lnTo>
                  <a:pt x="3738" y="12838"/>
                </a:lnTo>
                <a:lnTo>
                  <a:pt x="3493" y="12706"/>
                </a:lnTo>
                <a:lnTo>
                  <a:pt x="3228" y="12607"/>
                </a:lnTo>
                <a:lnTo>
                  <a:pt x="2945" y="12519"/>
                </a:lnTo>
                <a:lnTo>
                  <a:pt x="2700" y="12431"/>
                </a:lnTo>
                <a:lnTo>
                  <a:pt x="2397" y="12375"/>
                </a:lnTo>
                <a:lnTo>
                  <a:pt x="2152" y="12331"/>
                </a:lnTo>
                <a:lnTo>
                  <a:pt x="1888" y="12309"/>
                </a:lnTo>
                <a:lnTo>
                  <a:pt x="1642" y="12309"/>
                </a:lnTo>
                <a:lnTo>
                  <a:pt x="1397" y="12331"/>
                </a:lnTo>
                <a:lnTo>
                  <a:pt x="1170" y="12397"/>
                </a:lnTo>
                <a:lnTo>
                  <a:pt x="962" y="12453"/>
                </a:lnTo>
                <a:lnTo>
                  <a:pt x="774" y="12563"/>
                </a:lnTo>
                <a:lnTo>
                  <a:pt x="623" y="12684"/>
                </a:lnTo>
                <a:lnTo>
                  <a:pt x="528" y="12838"/>
                </a:lnTo>
                <a:lnTo>
                  <a:pt x="453" y="13026"/>
                </a:lnTo>
                <a:lnTo>
                  <a:pt x="339" y="13477"/>
                </a:lnTo>
                <a:lnTo>
                  <a:pt x="226" y="13984"/>
                </a:lnTo>
                <a:lnTo>
                  <a:pt x="151" y="14535"/>
                </a:lnTo>
                <a:lnTo>
                  <a:pt x="113" y="15075"/>
                </a:lnTo>
                <a:lnTo>
                  <a:pt x="113" y="15626"/>
                </a:lnTo>
                <a:lnTo>
                  <a:pt x="151" y="16133"/>
                </a:lnTo>
                <a:lnTo>
                  <a:pt x="188" y="16376"/>
                </a:lnTo>
                <a:lnTo>
                  <a:pt x="264" y="16585"/>
                </a:lnTo>
                <a:lnTo>
                  <a:pt x="339" y="16773"/>
                </a:lnTo>
                <a:lnTo>
                  <a:pt x="453" y="16938"/>
                </a:lnTo>
                <a:lnTo>
                  <a:pt x="1095" y="16883"/>
                </a:lnTo>
                <a:lnTo>
                  <a:pt x="1963" y="16795"/>
                </a:lnTo>
                <a:lnTo>
                  <a:pt x="2945" y="16751"/>
                </a:lnTo>
                <a:lnTo>
                  <a:pt x="3965" y="16706"/>
                </a:lnTo>
                <a:lnTo>
                  <a:pt x="5022" y="16684"/>
                </a:lnTo>
                <a:lnTo>
                  <a:pt x="5947" y="16684"/>
                </a:lnTo>
                <a:lnTo>
                  <a:pt x="6759" y="16706"/>
                </a:lnTo>
                <a:lnTo>
                  <a:pt x="7363" y="16751"/>
                </a:lnTo>
                <a:lnTo>
                  <a:pt x="7948" y="16839"/>
                </a:lnTo>
                <a:lnTo>
                  <a:pt x="8458" y="16916"/>
                </a:lnTo>
                <a:lnTo>
                  <a:pt x="8893" y="17026"/>
                </a:lnTo>
                <a:lnTo>
                  <a:pt x="9289" y="17158"/>
                </a:lnTo>
                <a:lnTo>
                  <a:pt x="9572" y="17280"/>
                </a:lnTo>
                <a:lnTo>
                  <a:pt x="9799" y="17412"/>
                </a:lnTo>
                <a:lnTo>
                  <a:pt x="9969" y="17555"/>
                </a:lnTo>
                <a:lnTo>
                  <a:pt x="10120" y="17687"/>
                </a:lnTo>
                <a:lnTo>
                  <a:pt x="10158" y="17831"/>
                </a:lnTo>
                <a:lnTo>
                  <a:pt x="10195" y="17974"/>
                </a:lnTo>
                <a:lnTo>
                  <a:pt x="10158" y="18128"/>
                </a:lnTo>
                <a:lnTo>
                  <a:pt x="10082" y="18271"/>
                </a:lnTo>
                <a:lnTo>
                  <a:pt x="9969" y="18426"/>
                </a:lnTo>
                <a:lnTo>
                  <a:pt x="9837" y="18569"/>
                </a:lnTo>
                <a:lnTo>
                  <a:pt x="9648" y="18701"/>
                </a:lnTo>
                <a:lnTo>
                  <a:pt x="9440" y="18822"/>
                </a:lnTo>
                <a:lnTo>
                  <a:pt x="9213" y="18999"/>
                </a:lnTo>
                <a:lnTo>
                  <a:pt x="9044" y="19186"/>
                </a:lnTo>
                <a:lnTo>
                  <a:pt x="8893" y="19395"/>
                </a:lnTo>
                <a:lnTo>
                  <a:pt x="8817" y="19627"/>
                </a:lnTo>
                <a:lnTo>
                  <a:pt x="8779" y="19858"/>
                </a:lnTo>
                <a:lnTo>
                  <a:pt x="8779" y="20112"/>
                </a:lnTo>
                <a:lnTo>
                  <a:pt x="8855" y="20354"/>
                </a:lnTo>
                <a:lnTo>
                  <a:pt x="8968" y="20586"/>
                </a:lnTo>
                <a:lnTo>
                  <a:pt x="9138" y="20817"/>
                </a:lnTo>
                <a:lnTo>
                  <a:pt x="9365" y="21026"/>
                </a:lnTo>
                <a:lnTo>
                  <a:pt x="9610" y="21192"/>
                </a:lnTo>
                <a:lnTo>
                  <a:pt x="9950" y="21368"/>
                </a:lnTo>
                <a:lnTo>
                  <a:pt x="10120" y="21445"/>
                </a:lnTo>
                <a:lnTo>
                  <a:pt x="10346" y="21511"/>
                </a:lnTo>
                <a:lnTo>
                  <a:pt x="10516" y="21555"/>
                </a:lnTo>
                <a:lnTo>
                  <a:pt x="10743" y="21600"/>
                </a:lnTo>
                <a:lnTo>
                  <a:pt x="10988" y="21644"/>
                </a:lnTo>
                <a:lnTo>
                  <a:pt x="11215" y="21666"/>
                </a:lnTo>
                <a:lnTo>
                  <a:pt x="11498" y="21666"/>
                </a:lnTo>
                <a:lnTo>
                  <a:pt x="11762" y="21666"/>
                </a:lnTo>
                <a:lnTo>
                  <a:pt x="12253" y="21644"/>
                </a:lnTo>
                <a:lnTo>
                  <a:pt x="12763" y="21577"/>
                </a:lnTo>
                <a:lnTo>
                  <a:pt x="13197" y="21467"/>
                </a:lnTo>
                <a:lnTo>
                  <a:pt x="13556" y="21346"/>
                </a:lnTo>
                <a:lnTo>
                  <a:pt x="13896" y="21192"/>
                </a:lnTo>
                <a:lnTo>
                  <a:pt x="14179" y="21026"/>
                </a:lnTo>
                <a:lnTo>
                  <a:pt x="14444" y="20839"/>
                </a:lnTo>
                <a:lnTo>
                  <a:pt x="14576" y="20641"/>
                </a:lnTo>
                <a:lnTo>
                  <a:pt x="14727" y="20431"/>
                </a:lnTo>
                <a:lnTo>
                  <a:pt x="14765" y="20200"/>
                </a:lnTo>
                <a:lnTo>
                  <a:pt x="14802" y="19991"/>
                </a:lnTo>
                <a:lnTo>
                  <a:pt x="14727" y="19759"/>
                </a:lnTo>
                <a:lnTo>
                  <a:pt x="14613" y="19550"/>
                </a:lnTo>
                <a:lnTo>
                  <a:pt x="14444" y="19307"/>
                </a:lnTo>
                <a:lnTo>
                  <a:pt x="14217" y="19098"/>
                </a:lnTo>
                <a:lnTo>
                  <a:pt x="13934" y="18911"/>
                </a:lnTo>
                <a:lnTo>
                  <a:pt x="13669" y="18745"/>
                </a:lnTo>
                <a:lnTo>
                  <a:pt x="13462" y="18547"/>
                </a:lnTo>
                <a:lnTo>
                  <a:pt x="13311" y="18337"/>
                </a:lnTo>
                <a:lnTo>
                  <a:pt x="13197" y="18150"/>
                </a:lnTo>
                <a:lnTo>
                  <a:pt x="13122" y="17941"/>
                </a:lnTo>
                <a:lnTo>
                  <a:pt x="13122" y="17720"/>
                </a:lnTo>
                <a:lnTo>
                  <a:pt x="13122" y="17533"/>
                </a:lnTo>
                <a:lnTo>
                  <a:pt x="13197" y="17346"/>
                </a:lnTo>
                <a:lnTo>
                  <a:pt x="13273" y="17158"/>
                </a:lnTo>
                <a:lnTo>
                  <a:pt x="13386" y="16982"/>
                </a:lnTo>
                <a:lnTo>
                  <a:pt x="13537" y="16839"/>
                </a:lnTo>
                <a:lnTo>
                  <a:pt x="13707" y="16706"/>
                </a:lnTo>
                <a:lnTo>
                  <a:pt x="13896" y="16607"/>
                </a:lnTo>
                <a:lnTo>
                  <a:pt x="14104" y="16519"/>
                </a:lnTo>
                <a:lnTo>
                  <a:pt x="14330" y="16453"/>
                </a:lnTo>
                <a:lnTo>
                  <a:pt x="14538" y="16431"/>
                </a:lnTo>
                <a:lnTo>
                  <a:pt x="14897" y="16453"/>
                </a:lnTo>
                <a:lnTo>
                  <a:pt x="15406" y="16497"/>
                </a:lnTo>
                <a:lnTo>
                  <a:pt x="16105" y="16541"/>
                </a:lnTo>
                <a:lnTo>
                  <a:pt x="16898" y="16607"/>
                </a:lnTo>
                <a:lnTo>
                  <a:pt x="17804" y="16651"/>
                </a:lnTo>
                <a:lnTo>
                  <a:pt x="18786" y="16684"/>
                </a:lnTo>
                <a:lnTo>
                  <a:pt x="19844" y="16728"/>
                </a:lnTo>
                <a:lnTo>
                  <a:pt x="20920" y="16751"/>
                </a:lnTo>
                <a:lnTo>
                  <a:pt x="21109" y="16497"/>
                </a:lnTo>
                <a:lnTo>
                  <a:pt x="21241" y="16222"/>
                </a:lnTo>
                <a:lnTo>
                  <a:pt x="21392" y="15946"/>
                </a:lnTo>
                <a:lnTo>
                  <a:pt x="21467" y="15648"/>
                </a:lnTo>
                <a:lnTo>
                  <a:pt x="21543" y="15351"/>
                </a:lnTo>
                <a:lnTo>
                  <a:pt x="21618" y="15042"/>
                </a:lnTo>
                <a:lnTo>
                  <a:pt x="21618" y="14745"/>
                </a:lnTo>
                <a:lnTo>
                  <a:pt x="21618" y="14447"/>
                </a:lnTo>
                <a:lnTo>
                  <a:pt x="21618" y="14150"/>
                </a:lnTo>
                <a:lnTo>
                  <a:pt x="21581" y="13852"/>
                </a:lnTo>
                <a:lnTo>
                  <a:pt x="21505" y="13577"/>
                </a:lnTo>
                <a:lnTo>
                  <a:pt x="21430" y="13301"/>
                </a:lnTo>
                <a:lnTo>
                  <a:pt x="21354" y="13048"/>
                </a:lnTo>
                <a:lnTo>
                  <a:pt x="21241" y="12816"/>
                </a:lnTo>
                <a:lnTo>
                  <a:pt x="21146" y="12607"/>
                </a:lnTo>
                <a:lnTo>
                  <a:pt x="21033" y="12431"/>
                </a:lnTo>
                <a:lnTo>
                  <a:pt x="20920" y="12265"/>
                </a:lnTo>
                <a:lnTo>
                  <a:pt x="20769" y="12144"/>
                </a:lnTo>
                <a:lnTo>
                  <a:pt x="20637" y="12034"/>
                </a:lnTo>
                <a:lnTo>
                  <a:pt x="20486" y="11946"/>
                </a:lnTo>
                <a:lnTo>
                  <a:pt x="20297" y="11891"/>
                </a:lnTo>
                <a:lnTo>
                  <a:pt x="20165" y="11846"/>
                </a:lnTo>
                <a:lnTo>
                  <a:pt x="19976" y="11824"/>
                </a:lnTo>
                <a:lnTo>
                  <a:pt x="19806" y="11802"/>
                </a:lnTo>
                <a:lnTo>
                  <a:pt x="19390" y="11824"/>
                </a:lnTo>
                <a:lnTo>
                  <a:pt x="18956" y="11891"/>
                </a:lnTo>
                <a:lnTo>
                  <a:pt x="18503" y="11968"/>
                </a:lnTo>
                <a:lnTo>
                  <a:pt x="17993" y="12078"/>
                </a:lnTo>
                <a:lnTo>
                  <a:pt x="17653" y="12144"/>
                </a:lnTo>
                <a:lnTo>
                  <a:pt x="17332" y="12199"/>
                </a:lnTo>
                <a:lnTo>
                  <a:pt x="17049" y="12221"/>
                </a:lnTo>
                <a:lnTo>
                  <a:pt x="16747" y="12243"/>
                </a:lnTo>
                <a:lnTo>
                  <a:pt x="16464" y="12243"/>
                </a:lnTo>
                <a:lnTo>
                  <a:pt x="16218" y="12243"/>
                </a:lnTo>
                <a:lnTo>
                  <a:pt x="15992" y="12221"/>
                </a:lnTo>
                <a:lnTo>
                  <a:pt x="15746" y="12199"/>
                </a:lnTo>
                <a:lnTo>
                  <a:pt x="15520" y="12155"/>
                </a:lnTo>
                <a:lnTo>
                  <a:pt x="15350" y="12122"/>
                </a:lnTo>
                <a:lnTo>
                  <a:pt x="15161" y="12056"/>
                </a:lnTo>
                <a:lnTo>
                  <a:pt x="14972" y="11990"/>
                </a:lnTo>
                <a:lnTo>
                  <a:pt x="14689" y="11846"/>
                </a:lnTo>
                <a:lnTo>
                  <a:pt x="14444" y="11670"/>
                </a:lnTo>
                <a:lnTo>
                  <a:pt x="14255" y="11483"/>
                </a:lnTo>
                <a:lnTo>
                  <a:pt x="14104" y="11295"/>
                </a:lnTo>
                <a:lnTo>
                  <a:pt x="14028" y="11086"/>
                </a:lnTo>
                <a:lnTo>
                  <a:pt x="13972" y="10888"/>
                </a:lnTo>
                <a:lnTo>
                  <a:pt x="13972" y="10700"/>
                </a:lnTo>
                <a:lnTo>
                  <a:pt x="14009" y="10513"/>
                </a:lnTo>
                <a:lnTo>
                  <a:pt x="14066" y="10359"/>
                </a:lnTo>
                <a:lnTo>
                  <a:pt x="14179" y="10215"/>
                </a:lnTo>
                <a:lnTo>
                  <a:pt x="14406" y="10006"/>
                </a:lnTo>
                <a:lnTo>
                  <a:pt x="14651" y="9830"/>
                </a:lnTo>
                <a:lnTo>
                  <a:pt x="14878" y="9686"/>
                </a:lnTo>
                <a:lnTo>
                  <a:pt x="15123" y="9554"/>
                </a:lnTo>
                <a:lnTo>
                  <a:pt x="15350" y="9477"/>
                </a:lnTo>
                <a:lnTo>
                  <a:pt x="15558" y="9411"/>
                </a:lnTo>
                <a:lnTo>
                  <a:pt x="15803" y="9345"/>
                </a:lnTo>
                <a:lnTo>
                  <a:pt x="16030" y="9323"/>
                </a:lnTo>
                <a:lnTo>
                  <a:pt x="16256" y="9301"/>
                </a:lnTo>
                <a:lnTo>
                  <a:pt x="16464" y="9323"/>
                </a:lnTo>
                <a:lnTo>
                  <a:pt x="16690" y="9345"/>
                </a:lnTo>
                <a:lnTo>
                  <a:pt x="16898" y="9367"/>
                </a:lnTo>
                <a:lnTo>
                  <a:pt x="17332" y="9477"/>
                </a:lnTo>
                <a:lnTo>
                  <a:pt x="17767" y="9598"/>
                </a:lnTo>
                <a:lnTo>
                  <a:pt x="18163" y="9731"/>
                </a:lnTo>
                <a:lnTo>
                  <a:pt x="18597" y="9874"/>
                </a:lnTo>
                <a:lnTo>
                  <a:pt x="18994" y="10006"/>
                </a:lnTo>
                <a:lnTo>
                  <a:pt x="19428" y="10083"/>
                </a:lnTo>
                <a:lnTo>
                  <a:pt x="19617" y="10127"/>
                </a:lnTo>
                <a:lnTo>
                  <a:pt x="19844" y="10149"/>
                </a:lnTo>
                <a:lnTo>
                  <a:pt x="20013" y="10149"/>
                </a:lnTo>
                <a:lnTo>
                  <a:pt x="20240" y="10127"/>
                </a:lnTo>
                <a:lnTo>
                  <a:pt x="20410" y="10105"/>
                </a:lnTo>
                <a:lnTo>
                  <a:pt x="20637" y="10061"/>
                </a:lnTo>
                <a:lnTo>
                  <a:pt x="20844" y="9984"/>
                </a:lnTo>
                <a:lnTo>
                  <a:pt x="21033" y="9896"/>
                </a:lnTo>
                <a:lnTo>
                  <a:pt x="21146" y="9830"/>
                </a:lnTo>
                <a:lnTo>
                  <a:pt x="21203" y="9753"/>
                </a:lnTo>
                <a:lnTo>
                  <a:pt x="21279" y="9642"/>
                </a:lnTo>
                <a:lnTo>
                  <a:pt x="21354" y="9521"/>
                </a:lnTo>
                <a:lnTo>
                  <a:pt x="21430" y="9246"/>
                </a:lnTo>
                <a:lnTo>
                  <a:pt x="21430" y="8904"/>
                </a:lnTo>
                <a:lnTo>
                  <a:pt x="21430" y="8540"/>
                </a:lnTo>
                <a:lnTo>
                  <a:pt x="21392" y="8144"/>
                </a:lnTo>
                <a:lnTo>
                  <a:pt x="21354" y="7714"/>
                </a:lnTo>
                <a:lnTo>
                  <a:pt x="21279" y="7295"/>
                </a:lnTo>
                <a:lnTo>
                  <a:pt x="21146" y="6446"/>
                </a:lnTo>
                <a:lnTo>
                  <a:pt x="20995" y="5686"/>
                </a:lnTo>
                <a:lnTo>
                  <a:pt x="20958" y="5366"/>
                </a:lnTo>
                <a:lnTo>
                  <a:pt x="20958" y="5091"/>
                </a:lnTo>
                <a:lnTo>
                  <a:pt x="20958" y="4860"/>
                </a:lnTo>
                <a:lnTo>
                  <a:pt x="21033" y="4716"/>
                </a:lnTo>
                <a:lnTo>
                  <a:pt x="20637" y="4860"/>
                </a:lnTo>
                <a:lnTo>
                  <a:pt x="20127" y="4992"/>
                </a:lnTo>
                <a:lnTo>
                  <a:pt x="19617" y="5069"/>
                </a:lnTo>
                <a:lnTo>
                  <a:pt x="19032" y="5157"/>
                </a:lnTo>
                <a:lnTo>
                  <a:pt x="18465" y="5201"/>
                </a:lnTo>
                <a:lnTo>
                  <a:pt x="17842" y="5245"/>
                </a:lnTo>
                <a:lnTo>
                  <a:pt x="17219" y="5267"/>
                </a:lnTo>
                <a:lnTo>
                  <a:pt x="16615" y="5267"/>
                </a:lnTo>
                <a:lnTo>
                  <a:pt x="15992" y="5245"/>
                </a:lnTo>
                <a:lnTo>
                  <a:pt x="15369" y="5201"/>
                </a:lnTo>
                <a:lnTo>
                  <a:pt x="14840" y="5157"/>
                </a:lnTo>
                <a:lnTo>
                  <a:pt x="14293" y="5091"/>
                </a:lnTo>
                <a:lnTo>
                  <a:pt x="13783" y="5014"/>
                </a:lnTo>
                <a:lnTo>
                  <a:pt x="13386" y="4926"/>
                </a:lnTo>
                <a:lnTo>
                  <a:pt x="13027" y="4815"/>
                </a:lnTo>
                <a:lnTo>
                  <a:pt x="12725" y="4716"/>
                </a:lnTo>
                <a:lnTo>
                  <a:pt x="12480" y="4606"/>
                </a:lnTo>
                <a:lnTo>
                  <a:pt x="12291" y="4496"/>
                </a:lnTo>
                <a:lnTo>
                  <a:pt x="12197" y="4397"/>
                </a:lnTo>
                <a:lnTo>
                  <a:pt x="12083" y="4286"/>
                </a:lnTo>
                <a:lnTo>
                  <a:pt x="12046" y="4187"/>
                </a:lnTo>
                <a:lnTo>
                  <a:pt x="12008" y="4077"/>
                </a:lnTo>
                <a:lnTo>
                  <a:pt x="12046" y="3967"/>
                </a:lnTo>
                <a:lnTo>
                  <a:pt x="12121" y="3868"/>
                </a:lnTo>
                <a:lnTo>
                  <a:pt x="12197" y="3735"/>
                </a:lnTo>
                <a:lnTo>
                  <a:pt x="12291" y="3614"/>
                </a:lnTo>
                <a:lnTo>
                  <a:pt x="12442" y="3482"/>
                </a:lnTo>
                <a:lnTo>
                  <a:pt x="12631" y="3361"/>
                </a:lnTo>
                <a:lnTo>
                  <a:pt x="13065" y="3085"/>
                </a:lnTo>
                <a:lnTo>
                  <a:pt x="13537" y="2766"/>
                </a:lnTo>
                <a:lnTo>
                  <a:pt x="13783" y="2578"/>
                </a:lnTo>
                <a:lnTo>
                  <a:pt x="13934" y="2380"/>
                </a:lnTo>
                <a:lnTo>
                  <a:pt x="14028" y="2171"/>
                </a:lnTo>
                <a:lnTo>
                  <a:pt x="14104" y="1961"/>
                </a:lnTo>
                <a:lnTo>
                  <a:pt x="14104" y="1730"/>
                </a:lnTo>
                <a:lnTo>
                  <a:pt x="14066" y="1498"/>
                </a:lnTo>
                <a:lnTo>
                  <a:pt x="13972" y="1267"/>
                </a:lnTo>
                <a:lnTo>
                  <a:pt x="13820" y="1057"/>
                </a:lnTo>
                <a:lnTo>
                  <a:pt x="13594" y="837"/>
                </a:lnTo>
                <a:lnTo>
                  <a:pt x="13386" y="628"/>
                </a:lnTo>
                <a:lnTo>
                  <a:pt x="13103" y="462"/>
                </a:lnTo>
                <a:lnTo>
                  <a:pt x="12763" y="308"/>
                </a:lnTo>
                <a:lnTo>
                  <a:pt x="12404" y="187"/>
                </a:lnTo>
                <a:lnTo>
                  <a:pt x="12008" y="77"/>
                </a:lnTo>
                <a:lnTo>
                  <a:pt x="11574" y="33"/>
                </a:lnTo>
                <a:lnTo>
                  <a:pt x="11102" y="11"/>
                </a:lnTo>
                <a:lnTo>
                  <a:pt x="10667" y="11"/>
                </a:lnTo>
                <a:lnTo>
                  <a:pt x="10233" y="77"/>
                </a:lnTo>
                <a:lnTo>
                  <a:pt x="9837" y="187"/>
                </a:lnTo>
                <a:lnTo>
                  <a:pt x="9440" y="286"/>
                </a:lnTo>
                <a:lnTo>
                  <a:pt x="9062" y="462"/>
                </a:lnTo>
                <a:lnTo>
                  <a:pt x="8741" y="628"/>
                </a:lnTo>
                <a:lnTo>
                  <a:pt x="8458" y="815"/>
                </a:lnTo>
                <a:lnTo>
                  <a:pt x="8232" y="1035"/>
                </a:lnTo>
                <a:lnTo>
                  <a:pt x="8062" y="1245"/>
                </a:lnTo>
                <a:lnTo>
                  <a:pt x="7911" y="1476"/>
                </a:lnTo>
                <a:lnTo>
                  <a:pt x="7835" y="1708"/>
                </a:lnTo>
                <a:lnTo>
                  <a:pt x="7797" y="1961"/>
                </a:lnTo>
                <a:lnTo>
                  <a:pt x="7835" y="2193"/>
                </a:lnTo>
                <a:lnTo>
                  <a:pt x="7948" y="2402"/>
                </a:lnTo>
                <a:lnTo>
                  <a:pt x="8062" y="2534"/>
                </a:lnTo>
                <a:lnTo>
                  <a:pt x="8175" y="2644"/>
                </a:lnTo>
                <a:lnTo>
                  <a:pt x="8269" y="2744"/>
                </a:lnTo>
                <a:lnTo>
                  <a:pt x="8420" y="2832"/>
                </a:lnTo>
                <a:lnTo>
                  <a:pt x="8704" y="3019"/>
                </a:lnTo>
                <a:lnTo>
                  <a:pt x="8968" y="3206"/>
                </a:lnTo>
                <a:lnTo>
                  <a:pt x="9138" y="3405"/>
                </a:lnTo>
                <a:lnTo>
                  <a:pt x="9327" y="3570"/>
                </a:lnTo>
                <a:lnTo>
                  <a:pt x="9440" y="3735"/>
                </a:lnTo>
                <a:lnTo>
                  <a:pt x="9516" y="3890"/>
                </a:lnTo>
                <a:lnTo>
                  <a:pt x="9534" y="4033"/>
                </a:lnTo>
                <a:lnTo>
                  <a:pt x="9534" y="4165"/>
                </a:lnTo>
                <a:lnTo>
                  <a:pt x="9516" y="4286"/>
                </a:lnTo>
                <a:lnTo>
                  <a:pt x="9440" y="4397"/>
                </a:lnTo>
                <a:lnTo>
                  <a:pt x="9327" y="4496"/>
                </a:lnTo>
                <a:lnTo>
                  <a:pt x="9176" y="4562"/>
                </a:lnTo>
                <a:lnTo>
                  <a:pt x="9006" y="4628"/>
                </a:lnTo>
                <a:lnTo>
                  <a:pt x="8779" y="4694"/>
                </a:lnTo>
                <a:lnTo>
                  <a:pt x="8534" y="4716"/>
                </a:lnTo>
                <a:lnTo>
                  <a:pt x="8232" y="4716"/>
                </a:lnTo>
                <a:lnTo>
                  <a:pt x="7118" y="4738"/>
                </a:lnTo>
                <a:lnTo>
                  <a:pt x="5947" y="4771"/>
                </a:lnTo>
                <a:lnTo>
                  <a:pt x="4795" y="4815"/>
                </a:lnTo>
                <a:lnTo>
                  <a:pt x="3681" y="4860"/>
                </a:lnTo>
                <a:lnTo>
                  <a:pt x="2662" y="4882"/>
                </a:lnTo>
                <a:lnTo>
                  <a:pt x="1755" y="4882"/>
                </a:lnTo>
                <a:lnTo>
                  <a:pt x="1359" y="4860"/>
                </a:lnTo>
                <a:lnTo>
                  <a:pt x="981" y="4837"/>
                </a:lnTo>
                <a:lnTo>
                  <a:pt x="698" y="4771"/>
                </a:lnTo>
                <a:lnTo>
                  <a:pt x="453" y="4716"/>
                </a:lnTo>
                <a:lnTo>
                  <a:pt x="453" y="5322"/>
                </a:lnTo>
                <a:lnTo>
                  <a:pt x="453" y="6083"/>
                </a:lnTo>
                <a:lnTo>
                  <a:pt x="453" y="6909"/>
                </a:lnTo>
                <a:lnTo>
                  <a:pt x="453" y="7780"/>
                </a:lnTo>
                <a:lnTo>
                  <a:pt x="453" y="8606"/>
                </a:lnTo>
                <a:lnTo>
                  <a:pt x="453" y="9345"/>
                </a:lnTo>
                <a:lnTo>
                  <a:pt x="453" y="9918"/>
                </a:lnTo>
                <a:lnTo>
                  <a:pt x="453" y="10282"/>
                </a:lnTo>
                <a:lnTo>
                  <a:pt x="490" y="10381"/>
                </a:lnTo>
                <a:lnTo>
                  <a:pt x="547" y="10491"/>
                </a:lnTo>
                <a:lnTo>
                  <a:pt x="660" y="10590"/>
                </a:lnTo>
                <a:lnTo>
                  <a:pt x="811" y="10700"/>
                </a:lnTo>
                <a:lnTo>
                  <a:pt x="981" y="10811"/>
                </a:lnTo>
                <a:lnTo>
                  <a:pt x="1208" y="10888"/>
                </a:lnTo>
                <a:lnTo>
                  <a:pt x="1453" y="10954"/>
                </a:lnTo>
                <a:lnTo>
                  <a:pt x="1718" y="11020"/>
                </a:lnTo>
                <a:lnTo>
                  <a:pt x="1963" y="11064"/>
                </a:lnTo>
                <a:lnTo>
                  <a:pt x="2265" y="11086"/>
                </a:lnTo>
                <a:lnTo>
                  <a:pt x="2548" y="11064"/>
                </a:lnTo>
                <a:lnTo>
                  <a:pt x="2794" y="11042"/>
                </a:lnTo>
                <a:lnTo>
                  <a:pt x="3096" y="10976"/>
                </a:lnTo>
                <a:lnTo>
                  <a:pt x="3341" y="10888"/>
                </a:lnTo>
                <a:lnTo>
                  <a:pt x="3606" y="10766"/>
                </a:lnTo>
                <a:lnTo>
                  <a:pt x="3813" y="10590"/>
                </a:lnTo>
                <a:close/>
              </a:path>
            </a:pathLst>
          </a:custGeom>
          <a:solidFill>
            <a:srgbClr val="FFCC99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>
        <p:nvSpPr>
          <p:cNvPr id="24" name="Puzzle1"/>
          <p:cNvSpPr>
            <a:spLocks noEditPoints="1" noChangeArrowheads="1"/>
          </p:cNvSpPr>
          <p:nvPr/>
        </p:nvSpPr>
        <p:spPr bwMode="auto">
          <a:xfrm>
            <a:off x="5242069" y="2548620"/>
            <a:ext cx="1635699" cy="848218"/>
          </a:xfrm>
          <a:custGeom>
            <a:avLst/>
            <a:gdLst>
              <a:gd name="T0" fmla="*/ 16740 w 21600"/>
              <a:gd name="T1" fmla="*/ 21078 h 21600"/>
              <a:gd name="T2" fmla="*/ 16976 w 21600"/>
              <a:gd name="T3" fmla="*/ 521 h 21600"/>
              <a:gd name="T4" fmla="*/ 4725 w 21600"/>
              <a:gd name="T5" fmla="*/ 856 h 21600"/>
              <a:gd name="T6" fmla="*/ 5040 w 21600"/>
              <a:gd name="T7" fmla="*/ 21004 h 21600"/>
              <a:gd name="T8" fmla="*/ 10811 w 21600"/>
              <a:gd name="T9" fmla="*/ 12885 h 21600"/>
              <a:gd name="T10" fmla="*/ 10845 w 21600"/>
              <a:gd name="T11" fmla="*/ 8714 h 21600"/>
              <a:gd name="T12" fmla="*/ 21600 w 21600"/>
              <a:gd name="T13" fmla="*/ 10000 h 21600"/>
              <a:gd name="T14" fmla="*/ 56 w 21600"/>
              <a:gd name="T15" fmla="*/ 10000 h 21600"/>
              <a:gd name="T16" fmla="*/ 6086 w 21600"/>
              <a:gd name="T17" fmla="*/ 2569 h 21600"/>
              <a:gd name="T18" fmla="*/ 16132 w 21600"/>
              <a:gd name="T19" fmla="*/ 19552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9360" y="20836"/>
                </a:moveTo>
                <a:lnTo>
                  <a:pt x="9528" y="20836"/>
                </a:lnTo>
                <a:lnTo>
                  <a:pt x="9686" y="20762"/>
                </a:lnTo>
                <a:lnTo>
                  <a:pt x="9810" y="20687"/>
                </a:lnTo>
                <a:lnTo>
                  <a:pt x="9922" y="20575"/>
                </a:lnTo>
                <a:lnTo>
                  <a:pt x="10012" y="20426"/>
                </a:lnTo>
                <a:lnTo>
                  <a:pt x="10068" y="20296"/>
                </a:lnTo>
                <a:lnTo>
                  <a:pt x="10113" y="20110"/>
                </a:lnTo>
                <a:lnTo>
                  <a:pt x="10136" y="19905"/>
                </a:lnTo>
                <a:lnTo>
                  <a:pt x="10136" y="19682"/>
                </a:lnTo>
                <a:lnTo>
                  <a:pt x="10113" y="19440"/>
                </a:lnTo>
                <a:lnTo>
                  <a:pt x="10068" y="19142"/>
                </a:lnTo>
                <a:lnTo>
                  <a:pt x="10012" y="18900"/>
                </a:lnTo>
                <a:lnTo>
                  <a:pt x="9900" y="18620"/>
                </a:lnTo>
                <a:lnTo>
                  <a:pt x="9787" y="18285"/>
                </a:lnTo>
                <a:lnTo>
                  <a:pt x="9641" y="17968"/>
                </a:lnTo>
                <a:lnTo>
                  <a:pt x="9472" y="17652"/>
                </a:lnTo>
                <a:lnTo>
                  <a:pt x="9382" y="17466"/>
                </a:lnTo>
                <a:lnTo>
                  <a:pt x="9315" y="17298"/>
                </a:lnTo>
                <a:lnTo>
                  <a:pt x="9258" y="17112"/>
                </a:lnTo>
                <a:lnTo>
                  <a:pt x="9191" y="16926"/>
                </a:lnTo>
                <a:lnTo>
                  <a:pt x="9123" y="16535"/>
                </a:lnTo>
                <a:lnTo>
                  <a:pt x="9101" y="16144"/>
                </a:lnTo>
                <a:lnTo>
                  <a:pt x="9101" y="15753"/>
                </a:lnTo>
                <a:lnTo>
                  <a:pt x="9168" y="15362"/>
                </a:lnTo>
                <a:lnTo>
                  <a:pt x="9236" y="14971"/>
                </a:lnTo>
                <a:lnTo>
                  <a:pt x="9360" y="14580"/>
                </a:lnTo>
                <a:lnTo>
                  <a:pt x="9495" y="14244"/>
                </a:lnTo>
                <a:lnTo>
                  <a:pt x="9663" y="13891"/>
                </a:lnTo>
                <a:lnTo>
                  <a:pt x="9855" y="13611"/>
                </a:lnTo>
                <a:lnTo>
                  <a:pt x="10068" y="13351"/>
                </a:lnTo>
                <a:lnTo>
                  <a:pt x="10293" y="13146"/>
                </a:lnTo>
                <a:lnTo>
                  <a:pt x="10552" y="12997"/>
                </a:lnTo>
                <a:lnTo>
                  <a:pt x="10811" y="12885"/>
                </a:lnTo>
                <a:lnTo>
                  <a:pt x="11069" y="12866"/>
                </a:lnTo>
                <a:lnTo>
                  <a:pt x="11351" y="12885"/>
                </a:lnTo>
                <a:lnTo>
                  <a:pt x="11610" y="12997"/>
                </a:lnTo>
                <a:lnTo>
                  <a:pt x="11846" y="13183"/>
                </a:lnTo>
                <a:lnTo>
                  <a:pt x="12060" y="13388"/>
                </a:lnTo>
                <a:lnTo>
                  <a:pt x="12251" y="13648"/>
                </a:lnTo>
                <a:lnTo>
                  <a:pt x="12419" y="13928"/>
                </a:lnTo>
                <a:lnTo>
                  <a:pt x="12555" y="14244"/>
                </a:lnTo>
                <a:lnTo>
                  <a:pt x="12690" y="14617"/>
                </a:lnTo>
                <a:lnTo>
                  <a:pt x="12768" y="15008"/>
                </a:lnTo>
                <a:lnTo>
                  <a:pt x="12836" y="15399"/>
                </a:lnTo>
                <a:lnTo>
                  <a:pt x="12858" y="15753"/>
                </a:lnTo>
                <a:lnTo>
                  <a:pt x="12858" y="16144"/>
                </a:lnTo>
                <a:lnTo>
                  <a:pt x="12813" y="16535"/>
                </a:lnTo>
                <a:lnTo>
                  <a:pt x="12746" y="16888"/>
                </a:lnTo>
                <a:lnTo>
                  <a:pt x="12667" y="17224"/>
                </a:lnTo>
                <a:lnTo>
                  <a:pt x="12510" y="17503"/>
                </a:lnTo>
                <a:lnTo>
                  <a:pt x="12228" y="18043"/>
                </a:lnTo>
                <a:lnTo>
                  <a:pt x="11970" y="18546"/>
                </a:lnTo>
                <a:lnTo>
                  <a:pt x="11868" y="18751"/>
                </a:lnTo>
                <a:lnTo>
                  <a:pt x="11778" y="18974"/>
                </a:lnTo>
                <a:lnTo>
                  <a:pt x="11711" y="19179"/>
                </a:lnTo>
                <a:lnTo>
                  <a:pt x="11666" y="19365"/>
                </a:lnTo>
                <a:lnTo>
                  <a:pt x="11632" y="19570"/>
                </a:lnTo>
                <a:lnTo>
                  <a:pt x="11632" y="19756"/>
                </a:lnTo>
                <a:lnTo>
                  <a:pt x="11632" y="19942"/>
                </a:lnTo>
                <a:lnTo>
                  <a:pt x="11643" y="20110"/>
                </a:lnTo>
                <a:lnTo>
                  <a:pt x="11711" y="20296"/>
                </a:lnTo>
                <a:lnTo>
                  <a:pt x="11801" y="20464"/>
                </a:lnTo>
                <a:lnTo>
                  <a:pt x="11891" y="20650"/>
                </a:lnTo>
                <a:lnTo>
                  <a:pt x="12037" y="20836"/>
                </a:lnTo>
                <a:lnTo>
                  <a:pt x="12206" y="21004"/>
                </a:lnTo>
                <a:lnTo>
                  <a:pt x="12419" y="21190"/>
                </a:lnTo>
                <a:lnTo>
                  <a:pt x="12667" y="21320"/>
                </a:lnTo>
                <a:lnTo>
                  <a:pt x="12960" y="21432"/>
                </a:lnTo>
                <a:lnTo>
                  <a:pt x="13286" y="21544"/>
                </a:lnTo>
                <a:lnTo>
                  <a:pt x="13612" y="21655"/>
                </a:lnTo>
                <a:lnTo>
                  <a:pt x="13983" y="21693"/>
                </a:lnTo>
                <a:lnTo>
                  <a:pt x="14343" y="21730"/>
                </a:lnTo>
                <a:lnTo>
                  <a:pt x="14715" y="21730"/>
                </a:lnTo>
                <a:lnTo>
                  <a:pt x="15075" y="21730"/>
                </a:lnTo>
                <a:lnTo>
                  <a:pt x="15446" y="21655"/>
                </a:lnTo>
                <a:lnTo>
                  <a:pt x="15794" y="21581"/>
                </a:lnTo>
                <a:lnTo>
                  <a:pt x="16132" y="21432"/>
                </a:lnTo>
                <a:lnTo>
                  <a:pt x="16458" y="21302"/>
                </a:lnTo>
                <a:lnTo>
                  <a:pt x="16740" y="21078"/>
                </a:lnTo>
                <a:lnTo>
                  <a:pt x="16976" y="20836"/>
                </a:lnTo>
                <a:lnTo>
                  <a:pt x="17043" y="20650"/>
                </a:lnTo>
                <a:lnTo>
                  <a:pt x="17088" y="20426"/>
                </a:lnTo>
                <a:lnTo>
                  <a:pt x="17133" y="20222"/>
                </a:lnTo>
                <a:lnTo>
                  <a:pt x="17156" y="19980"/>
                </a:lnTo>
                <a:lnTo>
                  <a:pt x="17167" y="19477"/>
                </a:lnTo>
                <a:lnTo>
                  <a:pt x="17167" y="18974"/>
                </a:lnTo>
                <a:lnTo>
                  <a:pt x="17156" y="18397"/>
                </a:lnTo>
                <a:lnTo>
                  <a:pt x="17111" y="17820"/>
                </a:lnTo>
                <a:lnTo>
                  <a:pt x="17066" y="17261"/>
                </a:lnTo>
                <a:lnTo>
                  <a:pt x="16998" y="16646"/>
                </a:lnTo>
                <a:lnTo>
                  <a:pt x="16852" y="15511"/>
                </a:lnTo>
                <a:lnTo>
                  <a:pt x="16740" y="14393"/>
                </a:lnTo>
                <a:lnTo>
                  <a:pt x="16717" y="13928"/>
                </a:lnTo>
                <a:lnTo>
                  <a:pt x="16695" y="13462"/>
                </a:lnTo>
                <a:lnTo>
                  <a:pt x="16717" y="13071"/>
                </a:lnTo>
                <a:lnTo>
                  <a:pt x="16785" y="12755"/>
                </a:lnTo>
                <a:lnTo>
                  <a:pt x="16852" y="12419"/>
                </a:lnTo>
                <a:lnTo>
                  <a:pt x="16953" y="12140"/>
                </a:lnTo>
                <a:lnTo>
                  <a:pt x="17088" y="11898"/>
                </a:lnTo>
                <a:lnTo>
                  <a:pt x="17212" y="11675"/>
                </a:lnTo>
                <a:lnTo>
                  <a:pt x="17370" y="11470"/>
                </a:lnTo>
                <a:lnTo>
                  <a:pt x="17516" y="11284"/>
                </a:lnTo>
                <a:lnTo>
                  <a:pt x="17696" y="11135"/>
                </a:lnTo>
                <a:lnTo>
                  <a:pt x="17865" y="11042"/>
                </a:lnTo>
                <a:lnTo>
                  <a:pt x="18033" y="10930"/>
                </a:lnTo>
                <a:lnTo>
                  <a:pt x="18213" y="10893"/>
                </a:lnTo>
                <a:lnTo>
                  <a:pt x="18382" y="10893"/>
                </a:lnTo>
                <a:lnTo>
                  <a:pt x="18551" y="10967"/>
                </a:lnTo>
                <a:lnTo>
                  <a:pt x="18708" y="11042"/>
                </a:lnTo>
                <a:lnTo>
                  <a:pt x="18855" y="11172"/>
                </a:lnTo>
                <a:lnTo>
                  <a:pt x="19012" y="11358"/>
                </a:lnTo>
                <a:lnTo>
                  <a:pt x="19136" y="11600"/>
                </a:lnTo>
                <a:lnTo>
                  <a:pt x="19271" y="11861"/>
                </a:lnTo>
                <a:lnTo>
                  <a:pt x="19440" y="12028"/>
                </a:lnTo>
                <a:lnTo>
                  <a:pt x="19608" y="12177"/>
                </a:lnTo>
                <a:lnTo>
                  <a:pt x="19822" y="12289"/>
                </a:lnTo>
                <a:lnTo>
                  <a:pt x="20025" y="12289"/>
                </a:lnTo>
                <a:lnTo>
                  <a:pt x="20238" y="12289"/>
                </a:lnTo>
                <a:lnTo>
                  <a:pt x="20452" y="12215"/>
                </a:lnTo>
                <a:lnTo>
                  <a:pt x="20643" y="12103"/>
                </a:lnTo>
                <a:lnTo>
                  <a:pt x="20846" y="11973"/>
                </a:lnTo>
                <a:lnTo>
                  <a:pt x="21037" y="11786"/>
                </a:lnTo>
                <a:lnTo>
                  <a:pt x="21206" y="11563"/>
                </a:lnTo>
                <a:lnTo>
                  <a:pt x="21363" y="11321"/>
                </a:lnTo>
                <a:lnTo>
                  <a:pt x="21465" y="11079"/>
                </a:lnTo>
                <a:lnTo>
                  <a:pt x="21577" y="10744"/>
                </a:lnTo>
                <a:lnTo>
                  <a:pt x="21622" y="10427"/>
                </a:lnTo>
                <a:lnTo>
                  <a:pt x="21645" y="10111"/>
                </a:lnTo>
                <a:lnTo>
                  <a:pt x="21622" y="9608"/>
                </a:lnTo>
                <a:lnTo>
                  <a:pt x="21577" y="9142"/>
                </a:lnTo>
                <a:lnTo>
                  <a:pt x="21465" y="8751"/>
                </a:lnTo>
                <a:lnTo>
                  <a:pt x="21363" y="8397"/>
                </a:lnTo>
                <a:lnTo>
                  <a:pt x="21206" y="8062"/>
                </a:lnTo>
                <a:lnTo>
                  <a:pt x="21037" y="7820"/>
                </a:lnTo>
                <a:lnTo>
                  <a:pt x="20846" y="7597"/>
                </a:lnTo>
                <a:lnTo>
                  <a:pt x="20643" y="7429"/>
                </a:lnTo>
                <a:lnTo>
                  <a:pt x="20452" y="7317"/>
                </a:lnTo>
                <a:lnTo>
                  <a:pt x="20238" y="7206"/>
                </a:lnTo>
                <a:lnTo>
                  <a:pt x="20025" y="7168"/>
                </a:lnTo>
                <a:lnTo>
                  <a:pt x="19822" y="7206"/>
                </a:lnTo>
                <a:lnTo>
                  <a:pt x="19608" y="7243"/>
                </a:lnTo>
                <a:lnTo>
                  <a:pt x="19440" y="7355"/>
                </a:lnTo>
                <a:lnTo>
                  <a:pt x="19271" y="7504"/>
                </a:lnTo>
                <a:lnTo>
                  <a:pt x="19136" y="7708"/>
                </a:lnTo>
                <a:lnTo>
                  <a:pt x="19012" y="7895"/>
                </a:lnTo>
                <a:lnTo>
                  <a:pt x="18832" y="8025"/>
                </a:lnTo>
                <a:lnTo>
                  <a:pt x="18663" y="8174"/>
                </a:lnTo>
                <a:lnTo>
                  <a:pt x="18472" y="8248"/>
                </a:lnTo>
                <a:lnTo>
                  <a:pt x="18270" y="8286"/>
                </a:lnTo>
                <a:lnTo>
                  <a:pt x="18078" y="8323"/>
                </a:lnTo>
                <a:lnTo>
                  <a:pt x="17887" y="8323"/>
                </a:lnTo>
                <a:lnTo>
                  <a:pt x="17696" y="8248"/>
                </a:lnTo>
                <a:lnTo>
                  <a:pt x="17493" y="8174"/>
                </a:lnTo>
                <a:lnTo>
                  <a:pt x="17302" y="8062"/>
                </a:lnTo>
                <a:lnTo>
                  <a:pt x="17133" y="7969"/>
                </a:lnTo>
                <a:lnTo>
                  <a:pt x="16976" y="7783"/>
                </a:lnTo>
                <a:lnTo>
                  <a:pt x="16852" y="7597"/>
                </a:lnTo>
                <a:lnTo>
                  <a:pt x="16740" y="7429"/>
                </a:lnTo>
                <a:lnTo>
                  <a:pt x="16672" y="7168"/>
                </a:lnTo>
                <a:lnTo>
                  <a:pt x="16638" y="6926"/>
                </a:lnTo>
                <a:lnTo>
                  <a:pt x="16616" y="6498"/>
                </a:lnTo>
                <a:lnTo>
                  <a:pt x="16616" y="5772"/>
                </a:lnTo>
                <a:lnTo>
                  <a:pt x="16650" y="4915"/>
                </a:lnTo>
                <a:lnTo>
                  <a:pt x="16695" y="3928"/>
                </a:lnTo>
                <a:lnTo>
                  <a:pt x="16762" y="2960"/>
                </a:lnTo>
                <a:lnTo>
                  <a:pt x="16830" y="1992"/>
                </a:lnTo>
                <a:lnTo>
                  <a:pt x="16908" y="1173"/>
                </a:lnTo>
                <a:lnTo>
                  <a:pt x="16976" y="521"/>
                </a:lnTo>
                <a:lnTo>
                  <a:pt x="16953" y="521"/>
                </a:lnTo>
                <a:lnTo>
                  <a:pt x="16931" y="521"/>
                </a:lnTo>
                <a:lnTo>
                  <a:pt x="16267" y="484"/>
                </a:lnTo>
                <a:lnTo>
                  <a:pt x="15637" y="428"/>
                </a:lnTo>
                <a:lnTo>
                  <a:pt x="15063" y="353"/>
                </a:lnTo>
                <a:lnTo>
                  <a:pt x="14523" y="279"/>
                </a:lnTo>
                <a:lnTo>
                  <a:pt x="14040" y="167"/>
                </a:lnTo>
                <a:lnTo>
                  <a:pt x="13635" y="93"/>
                </a:lnTo>
                <a:lnTo>
                  <a:pt x="13331" y="18"/>
                </a:lnTo>
                <a:lnTo>
                  <a:pt x="13117" y="18"/>
                </a:lnTo>
                <a:lnTo>
                  <a:pt x="12982" y="18"/>
                </a:lnTo>
                <a:lnTo>
                  <a:pt x="12858" y="130"/>
                </a:lnTo>
                <a:lnTo>
                  <a:pt x="12723" y="279"/>
                </a:lnTo>
                <a:lnTo>
                  <a:pt x="12622" y="446"/>
                </a:lnTo>
                <a:lnTo>
                  <a:pt x="12510" y="670"/>
                </a:lnTo>
                <a:lnTo>
                  <a:pt x="12419" y="912"/>
                </a:lnTo>
                <a:lnTo>
                  <a:pt x="12363" y="1210"/>
                </a:lnTo>
                <a:lnTo>
                  <a:pt x="12318" y="1526"/>
                </a:lnTo>
                <a:lnTo>
                  <a:pt x="12273" y="1843"/>
                </a:lnTo>
                <a:lnTo>
                  <a:pt x="12251" y="2215"/>
                </a:lnTo>
                <a:lnTo>
                  <a:pt x="12273" y="2532"/>
                </a:lnTo>
                <a:lnTo>
                  <a:pt x="12318" y="2886"/>
                </a:lnTo>
                <a:lnTo>
                  <a:pt x="12386" y="3240"/>
                </a:lnTo>
                <a:lnTo>
                  <a:pt x="12464" y="3556"/>
                </a:lnTo>
                <a:lnTo>
                  <a:pt x="12577" y="3891"/>
                </a:lnTo>
                <a:lnTo>
                  <a:pt x="12746" y="4171"/>
                </a:lnTo>
                <a:lnTo>
                  <a:pt x="12926" y="4487"/>
                </a:lnTo>
                <a:lnTo>
                  <a:pt x="13050" y="4860"/>
                </a:lnTo>
                <a:lnTo>
                  <a:pt x="13162" y="5251"/>
                </a:lnTo>
                <a:lnTo>
                  <a:pt x="13218" y="5604"/>
                </a:lnTo>
                <a:lnTo>
                  <a:pt x="13263" y="5995"/>
                </a:lnTo>
                <a:lnTo>
                  <a:pt x="13241" y="6386"/>
                </a:lnTo>
                <a:lnTo>
                  <a:pt x="13218" y="6740"/>
                </a:lnTo>
                <a:lnTo>
                  <a:pt x="13139" y="7094"/>
                </a:lnTo>
                <a:lnTo>
                  <a:pt x="13050" y="7429"/>
                </a:lnTo>
                <a:lnTo>
                  <a:pt x="12903" y="7746"/>
                </a:lnTo>
                <a:lnTo>
                  <a:pt x="12723" y="8025"/>
                </a:lnTo>
                <a:lnTo>
                  <a:pt x="12532" y="8286"/>
                </a:lnTo>
                <a:lnTo>
                  <a:pt x="12318" y="8491"/>
                </a:lnTo>
                <a:lnTo>
                  <a:pt x="12060" y="8677"/>
                </a:lnTo>
                <a:lnTo>
                  <a:pt x="11756" y="8788"/>
                </a:lnTo>
                <a:lnTo>
                  <a:pt x="11452" y="8826"/>
                </a:lnTo>
                <a:lnTo>
                  <a:pt x="11283" y="8826"/>
                </a:lnTo>
                <a:lnTo>
                  <a:pt x="11126" y="8826"/>
                </a:lnTo>
                <a:lnTo>
                  <a:pt x="11002" y="8788"/>
                </a:lnTo>
                <a:lnTo>
                  <a:pt x="10845" y="8714"/>
                </a:lnTo>
                <a:lnTo>
                  <a:pt x="10721" y="8640"/>
                </a:lnTo>
                <a:lnTo>
                  <a:pt x="10608" y="8565"/>
                </a:lnTo>
                <a:lnTo>
                  <a:pt x="10485" y="8453"/>
                </a:lnTo>
                <a:lnTo>
                  <a:pt x="10372" y="8323"/>
                </a:lnTo>
                <a:lnTo>
                  <a:pt x="10181" y="8062"/>
                </a:lnTo>
                <a:lnTo>
                  <a:pt x="10035" y="7746"/>
                </a:lnTo>
                <a:lnTo>
                  <a:pt x="9900" y="7392"/>
                </a:lnTo>
                <a:lnTo>
                  <a:pt x="9787" y="7001"/>
                </a:lnTo>
                <a:lnTo>
                  <a:pt x="9731" y="6610"/>
                </a:lnTo>
                <a:lnTo>
                  <a:pt x="9686" y="6219"/>
                </a:lnTo>
                <a:lnTo>
                  <a:pt x="9663" y="5772"/>
                </a:lnTo>
                <a:lnTo>
                  <a:pt x="9686" y="5381"/>
                </a:lnTo>
                <a:lnTo>
                  <a:pt x="9753" y="4990"/>
                </a:lnTo>
                <a:lnTo>
                  <a:pt x="9832" y="4636"/>
                </a:lnTo>
                <a:lnTo>
                  <a:pt x="9945" y="4320"/>
                </a:lnTo>
                <a:lnTo>
                  <a:pt x="10068" y="4022"/>
                </a:lnTo>
                <a:lnTo>
                  <a:pt x="10203" y="3817"/>
                </a:lnTo>
                <a:lnTo>
                  <a:pt x="10316" y="3593"/>
                </a:lnTo>
                <a:lnTo>
                  <a:pt x="10395" y="3351"/>
                </a:lnTo>
                <a:lnTo>
                  <a:pt x="10462" y="3109"/>
                </a:lnTo>
                <a:lnTo>
                  <a:pt x="10507" y="2848"/>
                </a:lnTo>
                <a:lnTo>
                  <a:pt x="10530" y="2606"/>
                </a:lnTo>
                <a:lnTo>
                  <a:pt x="10507" y="2346"/>
                </a:lnTo>
                <a:lnTo>
                  <a:pt x="10462" y="2141"/>
                </a:lnTo>
                <a:lnTo>
                  <a:pt x="10395" y="1880"/>
                </a:lnTo>
                <a:lnTo>
                  <a:pt x="10293" y="1638"/>
                </a:lnTo>
                <a:lnTo>
                  <a:pt x="10158" y="1415"/>
                </a:lnTo>
                <a:lnTo>
                  <a:pt x="9967" y="1210"/>
                </a:lnTo>
                <a:lnTo>
                  <a:pt x="9753" y="986"/>
                </a:lnTo>
                <a:lnTo>
                  <a:pt x="9495" y="819"/>
                </a:lnTo>
                <a:lnTo>
                  <a:pt x="9191" y="670"/>
                </a:lnTo>
                <a:lnTo>
                  <a:pt x="8842" y="521"/>
                </a:lnTo>
                <a:lnTo>
                  <a:pt x="8471" y="446"/>
                </a:lnTo>
                <a:lnTo>
                  <a:pt x="7998" y="428"/>
                </a:lnTo>
                <a:lnTo>
                  <a:pt x="7413" y="428"/>
                </a:lnTo>
                <a:lnTo>
                  <a:pt x="6817" y="446"/>
                </a:lnTo>
                <a:lnTo>
                  <a:pt x="6187" y="521"/>
                </a:lnTo>
                <a:lnTo>
                  <a:pt x="5602" y="633"/>
                </a:lnTo>
                <a:lnTo>
                  <a:pt x="5107" y="744"/>
                </a:lnTo>
                <a:lnTo>
                  <a:pt x="4725" y="856"/>
                </a:lnTo>
                <a:lnTo>
                  <a:pt x="4848" y="1564"/>
                </a:lnTo>
                <a:lnTo>
                  <a:pt x="5028" y="2495"/>
                </a:lnTo>
                <a:lnTo>
                  <a:pt x="5175" y="3556"/>
                </a:lnTo>
                <a:lnTo>
                  <a:pt x="5298" y="4673"/>
                </a:lnTo>
                <a:lnTo>
                  <a:pt x="5343" y="5213"/>
                </a:lnTo>
                <a:lnTo>
                  <a:pt x="5388" y="5753"/>
                </a:lnTo>
                <a:lnTo>
                  <a:pt x="5411" y="6275"/>
                </a:lnTo>
                <a:lnTo>
                  <a:pt x="5411" y="6740"/>
                </a:lnTo>
                <a:lnTo>
                  <a:pt x="5366" y="7168"/>
                </a:lnTo>
                <a:lnTo>
                  <a:pt x="5321" y="7541"/>
                </a:lnTo>
                <a:lnTo>
                  <a:pt x="5287" y="7708"/>
                </a:lnTo>
                <a:lnTo>
                  <a:pt x="5242" y="7857"/>
                </a:lnTo>
                <a:lnTo>
                  <a:pt x="5197" y="7969"/>
                </a:lnTo>
                <a:lnTo>
                  <a:pt x="5130" y="8062"/>
                </a:lnTo>
                <a:lnTo>
                  <a:pt x="5006" y="8248"/>
                </a:lnTo>
                <a:lnTo>
                  <a:pt x="4848" y="8397"/>
                </a:lnTo>
                <a:lnTo>
                  <a:pt x="4725" y="8528"/>
                </a:lnTo>
                <a:lnTo>
                  <a:pt x="4567" y="8640"/>
                </a:lnTo>
                <a:lnTo>
                  <a:pt x="4421" y="8714"/>
                </a:lnTo>
                <a:lnTo>
                  <a:pt x="4263" y="8751"/>
                </a:lnTo>
                <a:lnTo>
                  <a:pt x="4095" y="8788"/>
                </a:lnTo>
                <a:lnTo>
                  <a:pt x="3948" y="8788"/>
                </a:lnTo>
                <a:lnTo>
                  <a:pt x="3791" y="8751"/>
                </a:lnTo>
                <a:lnTo>
                  <a:pt x="3667" y="8714"/>
                </a:lnTo>
                <a:lnTo>
                  <a:pt x="3510" y="8677"/>
                </a:lnTo>
                <a:lnTo>
                  <a:pt x="3386" y="8602"/>
                </a:lnTo>
                <a:lnTo>
                  <a:pt x="3251" y="8491"/>
                </a:lnTo>
                <a:lnTo>
                  <a:pt x="3127" y="8360"/>
                </a:lnTo>
                <a:lnTo>
                  <a:pt x="3015" y="8248"/>
                </a:lnTo>
                <a:lnTo>
                  <a:pt x="2925" y="8062"/>
                </a:lnTo>
                <a:lnTo>
                  <a:pt x="2778" y="7857"/>
                </a:lnTo>
                <a:lnTo>
                  <a:pt x="2610" y="7671"/>
                </a:lnTo>
                <a:lnTo>
                  <a:pt x="2407" y="7541"/>
                </a:lnTo>
                <a:lnTo>
                  <a:pt x="2171" y="7466"/>
                </a:lnTo>
                <a:lnTo>
                  <a:pt x="1957" y="7429"/>
                </a:lnTo>
                <a:lnTo>
                  <a:pt x="1698" y="7429"/>
                </a:lnTo>
                <a:lnTo>
                  <a:pt x="1462" y="7466"/>
                </a:lnTo>
                <a:lnTo>
                  <a:pt x="1226" y="7559"/>
                </a:lnTo>
                <a:lnTo>
                  <a:pt x="989" y="7708"/>
                </a:lnTo>
                <a:lnTo>
                  <a:pt x="776" y="7932"/>
                </a:lnTo>
                <a:lnTo>
                  <a:pt x="551" y="8211"/>
                </a:lnTo>
                <a:lnTo>
                  <a:pt x="382" y="8528"/>
                </a:lnTo>
                <a:lnTo>
                  <a:pt x="315" y="8714"/>
                </a:lnTo>
                <a:lnTo>
                  <a:pt x="236" y="8919"/>
                </a:lnTo>
                <a:lnTo>
                  <a:pt x="191" y="9142"/>
                </a:lnTo>
                <a:lnTo>
                  <a:pt x="123" y="9347"/>
                </a:lnTo>
                <a:lnTo>
                  <a:pt x="78" y="9608"/>
                </a:lnTo>
                <a:lnTo>
                  <a:pt x="56" y="9887"/>
                </a:lnTo>
                <a:lnTo>
                  <a:pt x="33" y="10185"/>
                </a:lnTo>
                <a:lnTo>
                  <a:pt x="33" y="10464"/>
                </a:lnTo>
                <a:lnTo>
                  <a:pt x="33" y="10706"/>
                </a:lnTo>
                <a:lnTo>
                  <a:pt x="56" y="10967"/>
                </a:lnTo>
                <a:lnTo>
                  <a:pt x="78" y="11172"/>
                </a:lnTo>
                <a:lnTo>
                  <a:pt x="123" y="11395"/>
                </a:lnTo>
                <a:lnTo>
                  <a:pt x="168" y="11600"/>
                </a:lnTo>
                <a:lnTo>
                  <a:pt x="236" y="11786"/>
                </a:lnTo>
                <a:lnTo>
                  <a:pt x="292" y="11973"/>
                </a:lnTo>
                <a:lnTo>
                  <a:pt x="382" y="12140"/>
                </a:lnTo>
                <a:lnTo>
                  <a:pt x="540" y="12419"/>
                </a:lnTo>
                <a:lnTo>
                  <a:pt x="731" y="12680"/>
                </a:lnTo>
                <a:lnTo>
                  <a:pt x="944" y="12866"/>
                </a:lnTo>
                <a:lnTo>
                  <a:pt x="1158" y="12997"/>
                </a:lnTo>
                <a:lnTo>
                  <a:pt x="1395" y="13108"/>
                </a:lnTo>
                <a:lnTo>
                  <a:pt x="1608" y="13183"/>
                </a:lnTo>
                <a:lnTo>
                  <a:pt x="1856" y="13183"/>
                </a:lnTo>
                <a:lnTo>
                  <a:pt x="2070" y="13146"/>
                </a:lnTo>
                <a:lnTo>
                  <a:pt x="2261" y="13071"/>
                </a:lnTo>
                <a:lnTo>
                  <a:pt x="2430" y="12960"/>
                </a:lnTo>
                <a:lnTo>
                  <a:pt x="2587" y="12792"/>
                </a:lnTo>
                <a:lnTo>
                  <a:pt x="2688" y="12606"/>
                </a:lnTo>
                <a:lnTo>
                  <a:pt x="2801" y="12419"/>
                </a:lnTo>
                <a:lnTo>
                  <a:pt x="2925" y="12289"/>
                </a:lnTo>
                <a:lnTo>
                  <a:pt x="3082" y="12177"/>
                </a:lnTo>
                <a:lnTo>
                  <a:pt x="3228" y="12103"/>
                </a:lnTo>
                <a:lnTo>
                  <a:pt x="3408" y="12103"/>
                </a:lnTo>
                <a:lnTo>
                  <a:pt x="3577" y="12103"/>
                </a:lnTo>
                <a:lnTo>
                  <a:pt x="3723" y="12177"/>
                </a:lnTo>
                <a:lnTo>
                  <a:pt x="3903" y="12252"/>
                </a:lnTo>
                <a:lnTo>
                  <a:pt x="4072" y="12364"/>
                </a:lnTo>
                <a:lnTo>
                  <a:pt x="4230" y="12494"/>
                </a:lnTo>
                <a:lnTo>
                  <a:pt x="4353" y="12643"/>
                </a:lnTo>
                <a:lnTo>
                  <a:pt x="4488" y="12829"/>
                </a:lnTo>
                <a:lnTo>
                  <a:pt x="4567" y="13034"/>
                </a:lnTo>
                <a:lnTo>
                  <a:pt x="4657" y="13257"/>
                </a:lnTo>
                <a:lnTo>
                  <a:pt x="4702" y="13462"/>
                </a:lnTo>
                <a:lnTo>
                  <a:pt x="4725" y="13686"/>
                </a:lnTo>
                <a:lnTo>
                  <a:pt x="4702" y="14282"/>
                </a:lnTo>
                <a:lnTo>
                  <a:pt x="4657" y="15045"/>
                </a:lnTo>
                <a:lnTo>
                  <a:pt x="4612" y="15976"/>
                </a:lnTo>
                <a:lnTo>
                  <a:pt x="4590" y="16926"/>
                </a:lnTo>
                <a:lnTo>
                  <a:pt x="4567" y="17968"/>
                </a:lnTo>
                <a:lnTo>
                  <a:pt x="4567" y="19011"/>
                </a:lnTo>
                <a:lnTo>
                  <a:pt x="4590" y="19514"/>
                </a:lnTo>
                <a:lnTo>
                  <a:pt x="4612" y="19980"/>
                </a:lnTo>
                <a:lnTo>
                  <a:pt x="4657" y="20426"/>
                </a:lnTo>
                <a:lnTo>
                  <a:pt x="4725" y="20836"/>
                </a:lnTo>
                <a:lnTo>
                  <a:pt x="4848" y="20929"/>
                </a:lnTo>
                <a:lnTo>
                  <a:pt x="5040" y="21004"/>
                </a:lnTo>
                <a:lnTo>
                  <a:pt x="5265" y="21078"/>
                </a:lnTo>
                <a:lnTo>
                  <a:pt x="5478" y="21115"/>
                </a:lnTo>
                <a:lnTo>
                  <a:pt x="6041" y="21115"/>
                </a:lnTo>
                <a:lnTo>
                  <a:pt x="6637" y="21078"/>
                </a:lnTo>
                <a:lnTo>
                  <a:pt x="7312" y="21004"/>
                </a:lnTo>
                <a:lnTo>
                  <a:pt x="7998" y="20929"/>
                </a:lnTo>
                <a:lnTo>
                  <a:pt x="8696" y="20855"/>
                </a:lnTo>
                <a:lnTo>
                  <a:pt x="9360" y="20836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>
        <p:nvSpPr>
          <p:cNvPr id="26" name="Puzzle1"/>
          <p:cNvSpPr>
            <a:spLocks noEditPoints="1" noChangeArrowheads="1"/>
          </p:cNvSpPr>
          <p:nvPr/>
        </p:nvSpPr>
        <p:spPr bwMode="auto">
          <a:xfrm>
            <a:off x="7098397" y="961188"/>
            <a:ext cx="1635699" cy="848218"/>
          </a:xfrm>
          <a:custGeom>
            <a:avLst/>
            <a:gdLst>
              <a:gd name="T0" fmla="*/ 16740 w 21600"/>
              <a:gd name="T1" fmla="*/ 21078 h 21600"/>
              <a:gd name="T2" fmla="*/ 16976 w 21600"/>
              <a:gd name="T3" fmla="*/ 521 h 21600"/>
              <a:gd name="T4" fmla="*/ 4725 w 21600"/>
              <a:gd name="T5" fmla="*/ 856 h 21600"/>
              <a:gd name="T6" fmla="*/ 5040 w 21600"/>
              <a:gd name="T7" fmla="*/ 21004 h 21600"/>
              <a:gd name="T8" fmla="*/ 10811 w 21600"/>
              <a:gd name="T9" fmla="*/ 12885 h 21600"/>
              <a:gd name="T10" fmla="*/ 10845 w 21600"/>
              <a:gd name="T11" fmla="*/ 8714 h 21600"/>
              <a:gd name="T12" fmla="*/ 21600 w 21600"/>
              <a:gd name="T13" fmla="*/ 10000 h 21600"/>
              <a:gd name="T14" fmla="*/ 56 w 21600"/>
              <a:gd name="T15" fmla="*/ 10000 h 21600"/>
              <a:gd name="T16" fmla="*/ 6086 w 21600"/>
              <a:gd name="T17" fmla="*/ 2569 h 21600"/>
              <a:gd name="T18" fmla="*/ 16132 w 21600"/>
              <a:gd name="T19" fmla="*/ 19552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9360" y="20836"/>
                </a:moveTo>
                <a:lnTo>
                  <a:pt x="9528" y="20836"/>
                </a:lnTo>
                <a:lnTo>
                  <a:pt x="9686" y="20762"/>
                </a:lnTo>
                <a:lnTo>
                  <a:pt x="9810" y="20687"/>
                </a:lnTo>
                <a:lnTo>
                  <a:pt x="9922" y="20575"/>
                </a:lnTo>
                <a:lnTo>
                  <a:pt x="10012" y="20426"/>
                </a:lnTo>
                <a:lnTo>
                  <a:pt x="10068" y="20296"/>
                </a:lnTo>
                <a:lnTo>
                  <a:pt x="10113" y="20110"/>
                </a:lnTo>
                <a:lnTo>
                  <a:pt x="10136" y="19905"/>
                </a:lnTo>
                <a:lnTo>
                  <a:pt x="10136" y="19682"/>
                </a:lnTo>
                <a:lnTo>
                  <a:pt x="10113" y="19440"/>
                </a:lnTo>
                <a:lnTo>
                  <a:pt x="10068" y="19142"/>
                </a:lnTo>
                <a:lnTo>
                  <a:pt x="10012" y="18900"/>
                </a:lnTo>
                <a:lnTo>
                  <a:pt x="9900" y="18620"/>
                </a:lnTo>
                <a:lnTo>
                  <a:pt x="9787" y="18285"/>
                </a:lnTo>
                <a:lnTo>
                  <a:pt x="9641" y="17968"/>
                </a:lnTo>
                <a:lnTo>
                  <a:pt x="9472" y="17652"/>
                </a:lnTo>
                <a:lnTo>
                  <a:pt x="9382" y="17466"/>
                </a:lnTo>
                <a:lnTo>
                  <a:pt x="9315" y="17298"/>
                </a:lnTo>
                <a:lnTo>
                  <a:pt x="9258" y="17112"/>
                </a:lnTo>
                <a:lnTo>
                  <a:pt x="9191" y="16926"/>
                </a:lnTo>
                <a:lnTo>
                  <a:pt x="9123" y="16535"/>
                </a:lnTo>
                <a:lnTo>
                  <a:pt x="9101" y="16144"/>
                </a:lnTo>
                <a:lnTo>
                  <a:pt x="9101" y="15753"/>
                </a:lnTo>
                <a:lnTo>
                  <a:pt x="9168" y="15362"/>
                </a:lnTo>
                <a:lnTo>
                  <a:pt x="9236" y="14971"/>
                </a:lnTo>
                <a:lnTo>
                  <a:pt x="9360" y="14580"/>
                </a:lnTo>
                <a:lnTo>
                  <a:pt x="9495" y="14244"/>
                </a:lnTo>
                <a:lnTo>
                  <a:pt x="9663" y="13891"/>
                </a:lnTo>
                <a:lnTo>
                  <a:pt x="9855" y="13611"/>
                </a:lnTo>
                <a:lnTo>
                  <a:pt x="10068" y="13351"/>
                </a:lnTo>
                <a:lnTo>
                  <a:pt x="10293" y="13146"/>
                </a:lnTo>
                <a:lnTo>
                  <a:pt x="10552" y="12997"/>
                </a:lnTo>
                <a:lnTo>
                  <a:pt x="10811" y="12885"/>
                </a:lnTo>
                <a:lnTo>
                  <a:pt x="11069" y="12866"/>
                </a:lnTo>
                <a:lnTo>
                  <a:pt x="11351" y="12885"/>
                </a:lnTo>
                <a:lnTo>
                  <a:pt x="11610" y="12997"/>
                </a:lnTo>
                <a:lnTo>
                  <a:pt x="11846" y="13183"/>
                </a:lnTo>
                <a:lnTo>
                  <a:pt x="12060" y="13388"/>
                </a:lnTo>
                <a:lnTo>
                  <a:pt x="12251" y="13648"/>
                </a:lnTo>
                <a:lnTo>
                  <a:pt x="12419" y="13928"/>
                </a:lnTo>
                <a:lnTo>
                  <a:pt x="12555" y="14244"/>
                </a:lnTo>
                <a:lnTo>
                  <a:pt x="12690" y="14617"/>
                </a:lnTo>
                <a:lnTo>
                  <a:pt x="12768" y="15008"/>
                </a:lnTo>
                <a:lnTo>
                  <a:pt x="12836" y="15399"/>
                </a:lnTo>
                <a:lnTo>
                  <a:pt x="12858" y="15753"/>
                </a:lnTo>
                <a:lnTo>
                  <a:pt x="12858" y="16144"/>
                </a:lnTo>
                <a:lnTo>
                  <a:pt x="12813" y="16535"/>
                </a:lnTo>
                <a:lnTo>
                  <a:pt x="12746" y="16888"/>
                </a:lnTo>
                <a:lnTo>
                  <a:pt x="12667" y="17224"/>
                </a:lnTo>
                <a:lnTo>
                  <a:pt x="12510" y="17503"/>
                </a:lnTo>
                <a:lnTo>
                  <a:pt x="12228" y="18043"/>
                </a:lnTo>
                <a:lnTo>
                  <a:pt x="11970" y="18546"/>
                </a:lnTo>
                <a:lnTo>
                  <a:pt x="11868" y="18751"/>
                </a:lnTo>
                <a:lnTo>
                  <a:pt x="11778" y="18974"/>
                </a:lnTo>
                <a:lnTo>
                  <a:pt x="11711" y="19179"/>
                </a:lnTo>
                <a:lnTo>
                  <a:pt x="11666" y="19365"/>
                </a:lnTo>
                <a:lnTo>
                  <a:pt x="11632" y="19570"/>
                </a:lnTo>
                <a:lnTo>
                  <a:pt x="11632" y="19756"/>
                </a:lnTo>
                <a:lnTo>
                  <a:pt x="11632" y="19942"/>
                </a:lnTo>
                <a:lnTo>
                  <a:pt x="11643" y="20110"/>
                </a:lnTo>
                <a:lnTo>
                  <a:pt x="11711" y="20296"/>
                </a:lnTo>
                <a:lnTo>
                  <a:pt x="11801" y="20464"/>
                </a:lnTo>
                <a:lnTo>
                  <a:pt x="11891" y="20650"/>
                </a:lnTo>
                <a:lnTo>
                  <a:pt x="12037" y="20836"/>
                </a:lnTo>
                <a:lnTo>
                  <a:pt x="12206" y="21004"/>
                </a:lnTo>
                <a:lnTo>
                  <a:pt x="12419" y="21190"/>
                </a:lnTo>
                <a:lnTo>
                  <a:pt x="12667" y="21320"/>
                </a:lnTo>
                <a:lnTo>
                  <a:pt x="12960" y="21432"/>
                </a:lnTo>
                <a:lnTo>
                  <a:pt x="13286" y="21544"/>
                </a:lnTo>
                <a:lnTo>
                  <a:pt x="13612" y="21655"/>
                </a:lnTo>
                <a:lnTo>
                  <a:pt x="13983" y="21693"/>
                </a:lnTo>
                <a:lnTo>
                  <a:pt x="14343" y="21730"/>
                </a:lnTo>
                <a:lnTo>
                  <a:pt x="14715" y="21730"/>
                </a:lnTo>
                <a:lnTo>
                  <a:pt x="15075" y="21730"/>
                </a:lnTo>
                <a:lnTo>
                  <a:pt x="15446" y="21655"/>
                </a:lnTo>
                <a:lnTo>
                  <a:pt x="15794" y="21581"/>
                </a:lnTo>
                <a:lnTo>
                  <a:pt x="16132" y="21432"/>
                </a:lnTo>
                <a:lnTo>
                  <a:pt x="16458" y="21302"/>
                </a:lnTo>
                <a:lnTo>
                  <a:pt x="16740" y="21078"/>
                </a:lnTo>
                <a:lnTo>
                  <a:pt x="16976" y="20836"/>
                </a:lnTo>
                <a:lnTo>
                  <a:pt x="17043" y="20650"/>
                </a:lnTo>
                <a:lnTo>
                  <a:pt x="17088" y="20426"/>
                </a:lnTo>
                <a:lnTo>
                  <a:pt x="17133" y="20222"/>
                </a:lnTo>
                <a:lnTo>
                  <a:pt x="17156" y="19980"/>
                </a:lnTo>
                <a:lnTo>
                  <a:pt x="17167" y="19477"/>
                </a:lnTo>
                <a:lnTo>
                  <a:pt x="17167" y="18974"/>
                </a:lnTo>
                <a:lnTo>
                  <a:pt x="17156" y="18397"/>
                </a:lnTo>
                <a:lnTo>
                  <a:pt x="17111" y="17820"/>
                </a:lnTo>
                <a:lnTo>
                  <a:pt x="17066" y="17261"/>
                </a:lnTo>
                <a:lnTo>
                  <a:pt x="16998" y="16646"/>
                </a:lnTo>
                <a:lnTo>
                  <a:pt x="16852" y="15511"/>
                </a:lnTo>
                <a:lnTo>
                  <a:pt x="16740" y="14393"/>
                </a:lnTo>
                <a:lnTo>
                  <a:pt x="16717" y="13928"/>
                </a:lnTo>
                <a:lnTo>
                  <a:pt x="16695" y="13462"/>
                </a:lnTo>
                <a:lnTo>
                  <a:pt x="16717" y="13071"/>
                </a:lnTo>
                <a:lnTo>
                  <a:pt x="16785" y="12755"/>
                </a:lnTo>
                <a:lnTo>
                  <a:pt x="16852" y="12419"/>
                </a:lnTo>
                <a:lnTo>
                  <a:pt x="16953" y="12140"/>
                </a:lnTo>
                <a:lnTo>
                  <a:pt x="17088" y="11898"/>
                </a:lnTo>
                <a:lnTo>
                  <a:pt x="17212" y="11675"/>
                </a:lnTo>
                <a:lnTo>
                  <a:pt x="17370" y="11470"/>
                </a:lnTo>
                <a:lnTo>
                  <a:pt x="17516" y="11284"/>
                </a:lnTo>
                <a:lnTo>
                  <a:pt x="17696" y="11135"/>
                </a:lnTo>
                <a:lnTo>
                  <a:pt x="17865" y="11042"/>
                </a:lnTo>
                <a:lnTo>
                  <a:pt x="18033" y="10930"/>
                </a:lnTo>
                <a:lnTo>
                  <a:pt x="18213" y="10893"/>
                </a:lnTo>
                <a:lnTo>
                  <a:pt x="18382" y="10893"/>
                </a:lnTo>
                <a:lnTo>
                  <a:pt x="18551" y="10967"/>
                </a:lnTo>
                <a:lnTo>
                  <a:pt x="18708" y="11042"/>
                </a:lnTo>
                <a:lnTo>
                  <a:pt x="18855" y="11172"/>
                </a:lnTo>
                <a:lnTo>
                  <a:pt x="19012" y="11358"/>
                </a:lnTo>
                <a:lnTo>
                  <a:pt x="19136" y="11600"/>
                </a:lnTo>
                <a:lnTo>
                  <a:pt x="19271" y="11861"/>
                </a:lnTo>
                <a:lnTo>
                  <a:pt x="19440" y="12028"/>
                </a:lnTo>
                <a:lnTo>
                  <a:pt x="19608" y="12177"/>
                </a:lnTo>
                <a:lnTo>
                  <a:pt x="19822" y="12289"/>
                </a:lnTo>
                <a:lnTo>
                  <a:pt x="20025" y="12289"/>
                </a:lnTo>
                <a:lnTo>
                  <a:pt x="20238" y="12289"/>
                </a:lnTo>
                <a:lnTo>
                  <a:pt x="20452" y="12215"/>
                </a:lnTo>
                <a:lnTo>
                  <a:pt x="20643" y="12103"/>
                </a:lnTo>
                <a:lnTo>
                  <a:pt x="20846" y="11973"/>
                </a:lnTo>
                <a:lnTo>
                  <a:pt x="21037" y="11786"/>
                </a:lnTo>
                <a:lnTo>
                  <a:pt x="21206" y="11563"/>
                </a:lnTo>
                <a:lnTo>
                  <a:pt x="21363" y="11321"/>
                </a:lnTo>
                <a:lnTo>
                  <a:pt x="21465" y="11079"/>
                </a:lnTo>
                <a:lnTo>
                  <a:pt x="21577" y="10744"/>
                </a:lnTo>
                <a:lnTo>
                  <a:pt x="21622" y="10427"/>
                </a:lnTo>
                <a:lnTo>
                  <a:pt x="21645" y="10111"/>
                </a:lnTo>
                <a:lnTo>
                  <a:pt x="21622" y="9608"/>
                </a:lnTo>
                <a:lnTo>
                  <a:pt x="21577" y="9142"/>
                </a:lnTo>
                <a:lnTo>
                  <a:pt x="21465" y="8751"/>
                </a:lnTo>
                <a:lnTo>
                  <a:pt x="21363" y="8397"/>
                </a:lnTo>
                <a:lnTo>
                  <a:pt x="21206" y="8062"/>
                </a:lnTo>
                <a:lnTo>
                  <a:pt x="21037" y="7820"/>
                </a:lnTo>
                <a:lnTo>
                  <a:pt x="20846" y="7597"/>
                </a:lnTo>
                <a:lnTo>
                  <a:pt x="20643" y="7429"/>
                </a:lnTo>
                <a:lnTo>
                  <a:pt x="20452" y="7317"/>
                </a:lnTo>
                <a:lnTo>
                  <a:pt x="20238" y="7206"/>
                </a:lnTo>
                <a:lnTo>
                  <a:pt x="20025" y="7168"/>
                </a:lnTo>
                <a:lnTo>
                  <a:pt x="19822" y="7206"/>
                </a:lnTo>
                <a:lnTo>
                  <a:pt x="19608" y="7243"/>
                </a:lnTo>
                <a:lnTo>
                  <a:pt x="19440" y="7355"/>
                </a:lnTo>
                <a:lnTo>
                  <a:pt x="19271" y="7504"/>
                </a:lnTo>
                <a:lnTo>
                  <a:pt x="19136" y="7708"/>
                </a:lnTo>
                <a:lnTo>
                  <a:pt x="19012" y="7895"/>
                </a:lnTo>
                <a:lnTo>
                  <a:pt x="18832" y="8025"/>
                </a:lnTo>
                <a:lnTo>
                  <a:pt x="18663" y="8174"/>
                </a:lnTo>
                <a:lnTo>
                  <a:pt x="18472" y="8248"/>
                </a:lnTo>
                <a:lnTo>
                  <a:pt x="18270" y="8286"/>
                </a:lnTo>
                <a:lnTo>
                  <a:pt x="18078" y="8323"/>
                </a:lnTo>
                <a:lnTo>
                  <a:pt x="17887" y="8323"/>
                </a:lnTo>
                <a:lnTo>
                  <a:pt x="17696" y="8248"/>
                </a:lnTo>
                <a:lnTo>
                  <a:pt x="17493" y="8174"/>
                </a:lnTo>
                <a:lnTo>
                  <a:pt x="17302" y="8062"/>
                </a:lnTo>
                <a:lnTo>
                  <a:pt x="17133" y="7969"/>
                </a:lnTo>
                <a:lnTo>
                  <a:pt x="16976" y="7783"/>
                </a:lnTo>
                <a:lnTo>
                  <a:pt x="16852" y="7597"/>
                </a:lnTo>
                <a:lnTo>
                  <a:pt x="16740" y="7429"/>
                </a:lnTo>
                <a:lnTo>
                  <a:pt x="16672" y="7168"/>
                </a:lnTo>
                <a:lnTo>
                  <a:pt x="16638" y="6926"/>
                </a:lnTo>
                <a:lnTo>
                  <a:pt x="16616" y="6498"/>
                </a:lnTo>
                <a:lnTo>
                  <a:pt x="16616" y="5772"/>
                </a:lnTo>
                <a:lnTo>
                  <a:pt x="16650" y="4915"/>
                </a:lnTo>
                <a:lnTo>
                  <a:pt x="16695" y="3928"/>
                </a:lnTo>
                <a:lnTo>
                  <a:pt x="16762" y="2960"/>
                </a:lnTo>
                <a:lnTo>
                  <a:pt x="16830" y="1992"/>
                </a:lnTo>
                <a:lnTo>
                  <a:pt x="16908" y="1173"/>
                </a:lnTo>
                <a:lnTo>
                  <a:pt x="16976" y="521"/>
                </a:lnTo>
                <a:lnTo>
                  <a:pt x="16953" y="521"/>
                </a:lnTo>
                <a:lnTo>
                  <a:pt x="16931" y="521"/>
                </a:lnTo>
                <a:lnTo>
                  <a:pt x="16267" y="484"/>
                </a:lnTo>
                <a:lnTo>
                  <a:pt x="15637" y="428"/>
                </a:lnTo>
                <a:lnTo>
                  <a:pt x="15063" y="353"/>
                </a:lnTo>
                <a:lnTo>
                  <a:pt x="14523" y="279"/>
                </a:lnTo>
                <a:lnTo>
                  <a:pt x="14040" y="167"/>
                </a:lnTo>
                <a:lnTo>
                  <a:pt x="13635" y="93"/>
                </a:lnTo>
                <a:lnTo>
                  <a:pt x="13331" y="18"/>
                </a:lnTo>
                <a:lnTo>
                  <a:pt x="13117" y="18"/>
                </a:lnTo>
                <a:lnTo>
                  <a:pt x="12982" y="18"/>
                </a:lnTo>
                <a:lnTo>
                  <a:pt x="12858" y="130"/>
                </a:lnTo>
                <a:lnTo>
                  <a:pt x="12723" y="279"/>
                </a:lnTo>
                <a:lnTo>
                  <a:pt x="12622" y="446"/>
                </a:lnTo>
                <a:lnTo>
                  <a:pt x="12510" y="670"/>
                </a:lnTo>
                <a:lnTo>
                  <a:pt x="12419" y="912"/>
                </a:lnTo>
                <a:lnTo>
                  <a:pt x="12363" y="1210"/>
                </a:lnTo>
                <a:lnTo>
                  <a:pt x="12318" y="1526"/>
                </a:lnTo>
                <a:lnTo>
                  <a:pt x="12273" y="1843"/>
                </a:lnTo>
                <a:lnTo>
                  <a:pt x="12251" y="2215"/>
                </a:lnTo>
                <a:lnTo>
                  <a:pt x="12273" y="2532"/>
                </a:lnTo>
                <a:lnTo>
                  <a:pt x="12318" y="2886"/>
                </a:lnTo>
                <a:lnTo>
                  <a:pt x="12386" y="3240"/>
                </a:lnTo>
                <a:lnTo>
                  <a:pt x="12464" y="3556"/>
                </a:lnTo>
                <a:lnTo>
                  <a:pt x="12577" y="3891"/>
                </a:lnTo>
                <a:lnTo>
                  <a:pt x="12746" y="4171"/>
                </a:lnTo>
                <a:lnTo>
                  <a:pt x="12926" y="4487"/>
                </a:lnTo>
                <a:lnTo>
                  <a:pt x="13050" y="4860"/>
                </a:lnTo>
                <a:lnTo>
                  <a:pt x="13162" y="5251"/>
                </a:lnTo>
                <a:lnTo>
                  <a:pt x="13218" y="5604"/>
                </a:lnTo>
                <a:lnTo>
                  <a:pt x="13263" y="5995"/>
                </a:lnTo>
                <a:lnTo>
                  <a:pt x="13241" y="6386"/>
                </a:lnTo>
                <a:lnTo>
                  <a:pt x="13218" y="6740"/>
                </a:lnTo>
                <a:lnTo>
                  <a:pt x="13139" y="7094"/>
                </a:lnTo>
                <a:lnTo>
                  <a:pt x="13050" y="7429"/>
                </a:lnTo>
                <a:lnTo>
                  <a:pt x="12903" y="7746"/>
                </a:lnTo>
                <a:lnTo>
                  <a:pt x="12723" y="8025"/>
                </a:lnTo>
                <a:lnTo>
                  <a:pt x="12532" y="8286"/>
                </a:lnTo>
                <a:lnTo>
                  <a:pt x="12318" y="8491"/>
                </a:lnTo>
                <a:lnTo>
                  <a:pt x="12060" y="8677"/>
                </a:lnTo>
                <a:lnTo>
                  <a:pt x="11756" y="8788"/>
                </a:lnTo>
                <a:lnTo>
                  <a:pt x="11452" y="8826"/>
                </a:lnTo>
                <a:lnTo>
                  <a:pt x="11283" y="8826"/>
                </a:lnTo>
                <a:lnTo>
                  <a:pt x="11126" y="8826"/>
                </a:lnTo>
                <a:lnTo>
                  <a:pt x="11002" y="8788"/>
                </a:lnTo>
                <a:lnTo>
                  <a:pt x="10845" y="8714"/>
                </a:lnTo>
                <a:lnTo>
                  <a:pt x="10721" y="8640"/>
                </a:lnTo>
                <a:lnTo>
                  <a:pt x="10608" y="8565"/>
                </a:lnTo>
                <a:lnTo>
                  <a:pt x="10485" y="8453"/>
                </a:lnTo>
                <a:lnTo>
                  <a:pt x="10372" y="8323"/>
                </a:lnTo>
                <a:lnTo>
                  <a:pt x="10181" y="8062"/>
                </a:lnTo>
                <a:lnTo>
                  <a:pt x="10035" y="7746"/>
                </a:lnTo>
                <a:lnTo>
                  <a:pt x="9900" y="7392"/>
                </a:lnTo>
                <a:lnTo>
                  <a:pt x="9787" y="7001"/>
                </a:lnTo>
                <a:lnTo>
                  <a:pt x="9731" y="6610"/>
                </a:lnTo>
                <a:lnTo>
                  <a:pt x="9686" y="6219"/>
                </a:lnTo>
                <a:lnTo>
                  <a:pt x="9663" y="5772"/>
                </a:lnTo>
                <a:lnTo>
                  <a:pt x="9686" y="5381"/>
                </a:lnTo>
                <a:lnTo>
                  <a:pt x="9753" y="4990"/>
                </a:lnTo>
                <a:lnTo>
                  <a:pt x="9832" y="4636"/>
                </a:lnTo>
                <a:lnTo>
                  <a:pt x="9945" y="4320"/>
                </a:lnTo>
                <a:lnTo>
                  <a:pt x="10068" y="4022"/>
                </a:lnTo>
                <a:lnTo>
                  <a:pt x="10203" y="3817"/>
                </a:lnTo>
                <a:lnTo>
                  <a:pt x="10316" y="3593"/>
                </a:lnTo>
                <a:lnTo>
                  <a:pt x="10395" y="3351"/>
                </a:lnTo>
                <a:lnTo>
                  <a:pt x="10462" y="3109"/>
                </a:lnTo>
                <a:lnTo>
                  <a:pt x="10507" y="2848"/>
                </a:lnTo>
                <a:lnTo>
                  <a:pt x="10530" y="2606"/>
                </a:lnTo>
                <a:lnTo>
                  <a:pt x="10507" y="2346"/>
                </a:lnTo>
                <a:lnTo>
                  <a:pt x="10462" y="2141"/>
                </a:lnTo>
                <a:lnTo>
                  <a:pt x="10395" y="1880"/>
                </a:lnTo>
                <a:lnTo>
                  <a:pt x="10293" y="1638"/>
                </a:lnTo>
                <a:lnTo>
                  <a:pt x="10158" y="1415"/>
                </a:lnTo>
                <a:lnTo>
                  <a:pt x="9967" y="1210"/>
                </a:lnTo>
                <a:lnTo>
                  <a:pt x="9753" y="986"/>
                </a:lnTo>
                <a:lnTo>
                  <a:pt x="9495" y="819"/>
                </a:lnTo>
                <a:lnTo>
                  <a:pt x="9191" y="670"/>
                </a:lnTo>
                <a:lnTo>
                  <a:pt x="8842" y="521"/>
                </a:lnTo>
                <a:lnTo>
                  <a:pt x="8471" y="446"/>
                </a:lnTo>
                <a:lnTo>
                  <a:pt x="7998" y="428"/>
                </a:lnTo>
                <a:lnTo>
                  <a:pt x="7413" y="428"/>
                </a:lnTo>
                <a:lnTo>
                  <a:pt x="6817" y="446"/>
                </a:lnTo>
                <a:lnTo>
                  <a:pt x="6187" y="521"/>
                </a:lnTo>
                <a:lnTo>
                  <a:pt x="5602" y="633"/>
                </a:lnTo>
                <a:lnTo>
                  <a:pt x="5107" y="744"/>
                </a:lnTo>
                <a:lnTo>
                  <a:pt x="4725" y="856"/>
                </a:lnTo>
                <a:lnTo>
                  <a:pt x="4848" y="1564"/>
                </a:lnTo>
                <a:lnTo>
                  <a:pt x="5028" y="2495"/>
                </a:lnTo>
                <a:lnTo>
                  <a:pt x="5175" y="3556"/>
                </a:lnTo>
                <a:lnTo>
                  <a:pt x="5298" y="4673"/>
                </a:lnTo>
                <a:lnTo>
                  <a:pt x="5343" y="5213"/>
                </a:lnTo>
                <a:lnTo>
                  <a:pt x="5388" y="5753"/>
                </a:lnTo>
                <a:lnTo>
                  <a:pt x="5411" y="6275"/>
                </a:lnTo>
                <a:lnTo>
                  <a:pt x="5411" y="6740"/>
                </a:lnTo>
                <a:lnTo>
                  <a:pt x="5366" y="7168"/>
                </a:lnTo>
                <a:lnTo>
                  <a:pt x="5321" y="7541"/>
                </a:lnTo>
                <a:lnTo>
                  <a:pt x="5287" y="7708"/>
                </a:lnTo>
                <a:lnTo>
                  <a:pt x="5242" y="7857"/>
                </a:lnTo>
                <a:lnTo>
                  <a:pt x="5197" y="7969"/>
                </a:lnTo>
                <a:lnTo>
                  <a:pt x="5130" y="8062"/>
                </a:lnTo>
                <a:lnTo>
                  <a:pt x="5006" y="8248"/>
                </a:lnTo>
                <a:lnTo>
                  <a:pt x="4848" y="8397"/>
                </a:lnTo>
                <a:lnTo>
                  <a:pt x="4725" y="8528"/>
                </a:lnTo>
                <a:lnTo>
                  <a:pt x="4567" y="8640"/>
                </a:lnTo>
                <a:lnTo>
                  <a:pt x="4421" y="8714"/>
                </a:lnTo>
                <a:lnTo>
                  <a:pt x="4263" y="8751"/>
                </a:lnTo>
                <a:lnTo>
                  <a:pt x="4095" y="8788"/>
                </a:lnTo>
                <a:lnTo>
                  <a:pt x="3948" y="8788"/>
                </a:lnTo>
                <a:lnTo>
                  <a:pt x="3791" y="8751"/>
                </a:lnTo>
                <a:lnTo>
                  <a:pt x="3667" y="8714"/>
                </a:lnTo>
                <a:lnTo>
                  <a:pt x="3510" y="8677"/>
                </a:lnTo>
                <a:lnTo>
                  <a:pt x="3386" y="8602"/>
                </a:lnTo>
                <a:lnTo>
                  <a:pt x="3251" y="8491"/>
                </a:lnTo>
                <a:lnTo>
                  <a:pt x="3127" y="8360"/>
                </a:lnTo>
                <a:lnTo>
                  <a:pt x="3015" y="8248"/>
                </a:lnTo>
                <a:lnTo>
                  <a:pt x="2925" y="8062"/>
                </a:lnTo>
                <a:lnTo>
                  <a:pt x="2778" y="7857"/>
                </a:lnTo>
                <a:lnTo>
                  <a:pt x="2610" y="7671"/>
                </a:lnTo>
                <a:lnTo>
                  <a:pt x="2407" y="7541"/>
                </a:lnTo>
                <a:lnTo>
                  <a:pt x="2171" y="7466"/>
                </a:lnTo>
                <a:lnTo>
                  <a:pt x="1957" y="7429"/>
                </a:lnTo>
                <a:lnTo>
                  <a:pt x="1698" y="7429"/>
                </a:lnTo>
                <a:lnTo>
                  <a:pt x="1462" y="7466"/>
                </a:lnTo>
                <a:lnTo>
                  <a:pt x="1226" y="7559"/>
                </a:lnTo>
                <a:lnTo>
                  <a:pt x="989" y="7708"/>
                </a:lnTo>
                <a:lnTo>
                  <a:pt x="776" y="7932"/>
                </a:lnTo>
                <a:lnTo>
                  <a:pt x="551" y="8211"/>
                </a:lnTo>
                <a:lnTo>
                  <a:pt x="382" y="8528"/>
                </a:lnTo>
                <a:lnTo>
                  <a:pt x="315" y="8714"/>
                </a:lnTo>
                <a:lnTo>
                  <a:pt x="236" y="8919"/>
                </a:lnTo>
                <a:lnTo>
                  <a:pt x="191" y="9142"/>
                </a:lnTo>
                <a:lnTo>
                  <a:pt x="123" y="9347"/>
                </a:lnTo>
                <a:lnTo>
                  <a:pt x="78" y="9608"/>
                </a:lnTo>
                <a:lnTo>
                  <a:pt x="56" y="9887"/>
                </a:lnTo>
                <a:lnTo>
                  <a:pt x="33" y="10185"/>
                </a:lnTo>
                <a:lnTo>
                  <a:pt x="33" y="10464"/>
                </a:lnTo>
                <a:lnTo>
                  <a:pt x="33" y="10706"/>
                </a:lnTo>
                <a:lnTo>
                  <a:pt x="56" y="10967"/>
                </a:lnTo>
                <a:lnTo>
                  <a:pt x="78" y="11172"/>
                </a:lnTo>
                <a:lnTo>
                  <a:pt x="123" y="11395"/>
                </a:lnTo>
                <a:lnTo>
                  <a:pt x="168" y="11600"/>
                </a:lnTo>
                <a:lnTo>
                  <a:pt x="236" y="11786"/>
                </a:lnTo>
                <a:lnTo>
                  <a:pt x="292" y="11973"/>
                </a:lnTo>
                <a:lnTo>
                  <a:pt x="382" y="12140"/>
                </a:lnTo>
                <a:lnTo>
                  <a:pt x="540" y="12419"/>
                </a:lnTo>
                <a:lnTo>
                  <a:pt x="731" y="12680"/>
                </a:lnTo>
                <a:lnTo>
                  <a:pt x="944" y="12866"/>
                </a:lnTo>
                <a:lnTo>
                  <a:pt x="1158" y="12997"/>
                </a:lnTo>
                <a:lnTo>
                  <a:pt x="1395" y="13108"/>
                </a:lnTo>
                <a:lnTo>
                  <a:pt x="1608" y="13183"/>
                </a:lnTo>
                <a:lnTo>
                  <a:pt x="1856" y="13183"/>
                </a:lnTo>
                <a:lnTo>
                  <a:pt x="2070" y="13146"/>
                </a:lnTo>
                <a:lnTo>
                  <a:pt x="2261" y="13071"/>
                </a:lnTo>
                <a:lnTo>
                  <a:pt x="2430" y="12960"/>
                </a:lnTo>
                <a:lnTo>
                  <a:pt x="2587" y="12792"/>
                </a:lnTo>
                <a:lnTo>
                  <a:pt x="2688" y="12606"/>
                </a:lnTo>
                <a:lnTo>
                  <a:pt x="2801" y="12419"/>
                </a:lnTo>
                <a:lnTo>
                  <a:pt x="2925" y="12289"/>
                </a:lnTo>
                <a:lnTo>
                  <a:pt x="3082" y="12177"/>
                </a:lnTo>
                <a:lnTo>
                  <a:pt x="3228" y="12103"/>
                </a:lnTo>
                <a:lnTo>
                  <a:pt x="3408" y="12103"/>
                </a:lnTo>
                <a:lnTo>
                  <a:pt x="3577" y="12103"/>
                </a:lnTo>
                <a:lnTo>
                  <a:pt x="3723" y="12177"/>
                </a:lnTo>
                <a:lnTo>
                  <a:pt x="3903" y="12252"/>
                </a:lnTo>
                <a:lnTo>
                  <a:pt x="4072" y="12364"/>
                </a:lnTo>
                <a:lnTo>
                  <a:pt x="4230" y="12494"/>
                </a:lnTo>
                <a:lnTo>
                  <a:pt x="4353" y="12643"/>
                </a:lnTo>
                <a:lnTo>
                  <a:pt x="4488" y="12829"/>
                </a:lnTo>
                <a:lnTo>
                  <a:pt x="4567" y="13034"/>
                </a:lnTo>
                <a:lnTo>
                  <a:pt x="4657" y="13257"/>
                </a:lnTo>
                <a:lnTo>
                  <a:pt x="4702" y="13462"/>
                </a:lnTo>
                <a:lnTo>
                  <a:pt x="4725" y="13686"/>
                </a:lnTo>
                <a:lnTo>
                  <a:pt x="4702" y="14282"/>
                </a:lnTo>
                <a:lnTo>
                  <a:pt x="4657" y="15045"/>
                </a:lnTo>
                <a:lnTo>
                  <a:pt x="4612" y="15976"/>
                </a:lnTo>
                <a:lnTo>
                  <a:pt x="4590" y="16926"/>
                </a:lnTo>
                <a:lnTo>
                  <a:pt x="4567" y="17968"/>
                </a:lnTo>
                <a:lnTo>
                  <a:pt x="4567" y="19011"/>
                </a:lnTo>
                <a:lnTo>
                  <a:pt x="4590" y="19514"/>
                </a:lnTo>
                <a:lnTo>
                  <a:pt x="4612" y="19980"/>
                </a:lnTo>
                <a:lnTo>
                  <a:pt x="4657" y="20426"/>
                </a:lnTo>
                <a:lnTo>
                  <a:pt x="4725" y="20836"/>
                </a:lnTo>
                <a:lnTo>
                  <a:pt x="4848" y="20929"/>
                </a:lnTo>
                <a:lnTo>
                  <a:pt x="5040" y="21004"/>
                </a:lnTo>
                <a:lnTo>
                  <a:pt x="5265" y="21078"/>
                </a:lnTo>
                <a:lnTo>
                  <a:pt x="5478" y="21115"/>
                </a:lnTo>
                <a:lnTo>
                  <a:pt x="6041" y="21115"/>
                </a:lnTo>
                <a:lnTo>
                  <a:pt x="6637" y="21078"/>
                </a:lnTo>
                <a:lnTo>
                  <a:pt x="7312" y="21004"/>
                </a:lnTo>
                <a:lnTo>
                  <a:pt x="7998" y="20929"/>
                </a:lnTo>
                <a:lnTo>
                  <a:pt x="8696" y="20855"/>
                </a:lnTo>
                <a:lnTo>
                  <a:pt x="9360" y="20836"/>
                </a:lnTo>
                <a:close/>
              </a:path>
            </a:pathLst>
          </a:custGeom>
          <a:solidFill>
            <a:srgbClr val="FFCC99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27" name="Puzzle3"/>
          <p:cNvSpPr>
            <a:spLocks noEditPoints="1" noChangeArrowheads="1"/>
          </p:cNvSpPr>
          <p:nvPr/>
        </p:nvSpPr>
        <p:spPr bwMode="auto">
          <a:xfrm>
            <a:off x="6492946" y="3778519"/>
            <a:ext cx="1012316" cy="1221887"/>
          </a:xfrm>
          <a:custGeom>
            <a:avLst/>
            <a:gdLst>
              <a:gd name="T0" fmla="*/ 10391 w 21600"/>
              <a:gd name="T1" fmla="*/ 15806 h 21600"/>
              <a:gd name="T2" fmla="*/ 20551 w 21600"/>
              <a:gd name="T3" fmla="*/ 21088 h 21600"/>
              <a:gd name="T4" fmla="*/ 13180 w 21600"/>
              <a:gd name="T5" fmla="*/ 13801 h 21600"/>
              <a:gd name="T6" fmla="*/ 20551 w 21600"/>
              <a:gd name="T7" fmla="*/ 7025 h 21600"/>
              <a:gd name="T8" fmla="*/ 10500 w 21600"/>
              <a:gd name="T9" fmla="*/ 52 h 21600"/>
              <a:gd name="T10" fmla="*/ 692 w 21600"/>
              <a:gd name="T11" fmla="*/ 6802 h 21600"/>
              <a:gd name="T12" fmla="*/ 8064 w 21600"/>
              <a:gd name="T13" fmla="*/ 13526 h 21600"/>
              <a:gd name="T14" fmla="*/ 692 w 21600"/>
              <a:gd name="T15" fmla="*/ 21088 h 21600"/>
              <a:gd name="T16" fmla="*/ 2273 w 21600"/>
              <a:gd name="T17" fmla="*/ 7719 h 21600"/>
              <a:gd name="T18" fmla="*/ 19149 w 21600"/>
              <a:gd name="T19" fmla="*/ 20237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6625" y="20892"/>
                </a:moveTo>
                <a:lnTo>
                  <a:pt x="7105" y="21023"/>
                </a:lnTo>
                <a:lnTo>
                  <a:pt x="7513" y="21088"/>
                </a:lnTo>
                <a:lnTo>
                  <a:pt x="7922" y="21115"/>
                </a:lnTo>
                <a:lnTo>
                  <a:pt x="8242" y="21115"/>
                </a:lnTo>
                <a:lnTo>
                  <a:pt x="8544" y="21062"/>
                </a:lnTo>
                <a:lnTo>
                  <a:pt x="8810" y="20997"/>
                </a:lnTo>
                <a:lnTo>
                  <a:pt x="9023" y="20892"/>
                </a:lnTo>
                <a:lnTo>
                  <a:pt x="9148" y="20761"/>
                </a:lnTo>
                <a:lnTo>
                  <a:pt x="9290" y="20616"/>
                </a:lnTo>
                <a:lnTo>
                  <a:pt x="9361" y="20459"/>
                </a:lnTo>
                <a:lnTo>
                  <a:pt x="9396" y="20289"/>
                </a:lnTo>
                <a:lnTo>
                  <a:pt x="9396" y="20092"/>
                </a:lnTo>
                <a:lnTo>
                  <a:pt x="9325" y="19909"/>
                </a:lnTo>
                <a:lnTo>
                  <a:pt x="9219" y="19738"/>
                </a:lnTo>
                <a:lnTo>
                  <a:pt x="9094" y="19555"/>
                </a:lnTo>
                <a:lnTo>
                  <a:pt x="8917" y="19384"/>
                </a:lnTo>
                <a:lnTo>
                  <a:pt x="8650" y="19162"/>
                </a:lnTo>
                <a:lnTo>
                  <a:pt x="8437" y="18900"/>
                </a:lnTo>
                <a:lnTo>
                  <a:pt x="8277" y="18624"/>
                </a:lnTo>
                <a:lnTo>
                  <a:pt x="8135" y="18349"/>
                </a:lnTo>
                <a:lnTo>
                  <a:pt x="8028" y="18048"/>
                </a:lnTo>
                <a:lnTo>
                  <a:pt x="7993" y="17746"/>
                </a:lnTo>
                <a:lnTo>
                  <a:pt x="7993" y="17471"/>
                </a:lnTo>
                <a:lnTo>
                  <a:pt x="8028" y="17169"/>
                </a:lnTo>
                <a:lnTo>
                  <a:pt x="8135" y="16920"/>
                </a:lnTo>
                <a:lnTo>
                  <a:pt x="8277" y="16671"/>
                </a:lnTo>
                <a:lnTo>
                  <a:pt x="8366" y="16540"/>
                </a:lnTo>
                <a:lnTo>
                  <a:pt x="8473" y="16409"/>
                </a:lnTo>
                <a:lnTo>
                  <a:pt x="8615" y="16317"/>
                </a:lnTo>
                <a:lnTo>
                  <a:pt x="8739" y="16213"/>
                </a:lnTo>
                <a:lnTo>
                  <a:pt x="8881" y="16134"/>
                </a:lnTo>
                <a:lnTo>
                  <a:pt x="9059" y="16055"/>
                </a:lnTo>
                <a:lnTo>
                  <a:pt x="9254" y="15990"/>
                </a:lnTo>
                <a:lnTo>
                  <a:pt x="9432" y="15911"/>
                </a:lnTo>
                <a:lnTo>
                  <a:pt x="9663" y="15885"/>
                </a:lnTo>
                <a:lnTo>
                  <a:pt x="9876" y="15833"/>
                </a:lnTo>
                <a:lnTo>
                  <a:pt x="10142" y="15806"/>
                </a:lnTo>
                <a:lnTo>
                  <a:pt x="10391" y="15806"/>
                </a:lnTo>
                <a:lnTo>
                  <a:pt x="10728" y="15806"/>
                </a:lnTo>
                <a:lnTo>
                  <a:pt x="10995" y="15806"/>
                </a:lnTo>
                <a:lnTo>
                  <a:pt x="11279" y="15833"/>
                </a:lnTo>
                <a:lnTo>
                  <a:pt x="11546" y="15885"/>
                </a:lnTo>
                <a:lnTo>
                  <a:pt x="11776" y="15937"/>
                </a:lnTo>
                <a:lnTo>
                  <a:pt x="12025" y="15990"/>
                </a:lnTo>
                <a:lnTo>
                  <a:pt x="12221" y="16055"/>
                </a:lnTo>
                <a:lnTo>
                  <a:pt x="12434" y="16134"/>
                </a:lnTo>
                <a:lnTo>
                  <a:pt x="12611" y="16213"/>
                </a:lnTo>
                <a:lnTo>
                  <a:pt x="12771" y="16317"/>
                </a:lnTo>
                <a:lnTo>
                  <a:pt x="12913" y="16409"/>
                </a:lnTo>
                <a:lnTo>
                  <a:pt x="13038" y="16514"/>
                </a:lnTo>
                <a:lnTo>
                  <a:pt x="13251" y="16737"/>
                </a:lnTo>
                <a:lnTo>
                  <a:pt x="13428" y="16986"/>
                </a:lnTo>
                <a:lnTo>
                  <a:pt x="13517" y="17248"/>
                </a:lnTo>
                <a:lnTo>
                  <a:pt x="13588" y="17523"/>
                </a:lnTo>
                <a:lnTo>
                  <a:pt x="13588" y="17799"/>
                </a:lnTo>
                <a:lnTo>
                  <a:pt x="13517" y="18074"/>
                </a:lnTo>
                <a:lnTo>
                  <a:pt x="13428" y="18323"/>
                </a:lnTo>
                <a:lnTo>
                  <a:pt x="13286" y="18572"/>
                </a:lnTo>
                <a:lnTo>
                  <a:pt x="13109" y="18808"/>
                </a:lnTo>
                <a:lnTo>
                  <a:pt x="12878" y="19031"/>
                </a:lnTo>
                <a:lnTo>
                  <a:pt x="12434" y="19411"/>
                </a:lnTo>
                <a:lnTo>
                  <a:pt x="12132" y="19738"/>
                </a:lnTo>
                <a:lnTo>
                  <a:pt x="12025" y="19856"/>
                </a:lnTo>
                <a:lnTo>
                  <a:pt x="11919" y="20014"/>
                </a:lnTo>
                <a:lnTo>
                  <a:pt x="11883" y="20132"/>
                </a:lnTo>
                <a:lnTo>
                  <a:pt x="11883" y="20263"/>
                </a:lnTo>
                <a:lnTo>
                  <a:pt x="11883" y="20394"/>
                </a:lnTo>
                <a:lnTo>
                  <a:pt x="11954" y="20485"/>
                </a:lnTo>
                <a:lnTo>
                  <a:pt x="12061" y="20590"/>
                </a:lnTo>
                <a:lnTo>
                  <a:pt x="12185" y="20695"/>
                </a:lnTo>
                <a:lnTo>
                  <a:pt x="12327" y="20787"/>
                </a:lnTo>
                <a:lnTo>
                  <a:pt x="12540" y="20892"/>
                </a:lnTo>
                <a:lnTo>
                  <a:pt x="12771" y="20997"/>
                </a:lnTo>
                <a:lnTo>
                  <a:pt x="13073" y="21088"/>
                </a:lnTo>
                <a:lnTo>
                  <a:pt x="13428" y="21193"/>
                </a:lnTo>
                <a:lnTo>
                  <a:pt x="13873" y="21298"/>
                </a:lnTo>
                <a:lnTo>
                  <a:pt x="14317" y="21390"/>
                </a:lnTo>
                <a:lnTo>
                  <a:pt x="14778" y="21468"/>
                </a:lnTo>
                <a:lnTo>
                  <a:pt x="15294" y="21547"/>
                </a:lnTo>
                <a:lnTo>
                  <a:pt x="15809" y="21600"/>
                </a:lnTo>
                <a:lnTo>
                  <a:pt x="16359" y="21652"/>
                </a:lnTo>
                <a:lnTo>
                  <a:pt x="16875" y="21678"/>
                </a:lnTo>
                <a:lnTo>
                  <a:pt x="17407" y="21678"/>
                </a:lnTo>
                <a:lnTo>
                  <a:pt x="17958" y="21678"/>
                </a:lnTo>
                <a:lnTo>
                  <a:pt x="18473" y="21652"/>
                </a:lnTo>
                <a:lnTo>
                  <a:pt x="18953" y="21573"/>
                </a:lnTo>
                <a:lnTo>
                  <a:pt x="19397" y="21495"/>
                </a:lnTo>
                <a:lnTo>
                  <a:pt x="19841" y="21390"/>
                </a:lnTo>
                <a:lnTo>
                  <a:pt x="20214" y="21272"/>
                </a:lnTo>
                <a:lnTo>
                  <a:pt x="20551" y="21088"/>
                </a:lnTo>
                <a:lnTo>
                  <a:pt x="20480" y="20787"/>
                </a:lnTo>
                <a:lnTo>
                  <a:pt x="20409" y="20485"/>
                </a:lnTo>
                <a:lnTo>
                  <a:pt x="20356" y="20158"/>
                </a:lnTo>
                <a:lnTo>
                  <a:pt x="20356" y="19804"/>
                </a:lnTo>
                <a:lnTo>
                  <a:pt x="20321" y="19083"/>
                </a:lnTo>
                <a:lnTo>
                  <a:pt x="20356" y="18349"/>
                </a:lnTo>
                <a:lnTo>
                  <a:pt x="20409" y="17641"/>
                </a:lnTo>
                <a:lnTo>
                  <a:pt x="20480" y="17012"/>
                </a:lnTo>
                <a:lnTo>
                  <a:pt x="20551" y="16488"/>
                </a:lnTo>
                <a:lnTo>
                  <a:pt x="20551" y="16055"/>
                </a:lnTo>
                <a:lnTo>
                  <a:pt x="20551" y="15911"/>
                </a:lnTo>
                <a:lnTo>
                  <a:pt x="20445" y="15754"/>
                </a:lnTo>
                <a:lnTo>
                  <a:pt x="20356" y="15610"/>
                </a:lnTo>
                <a:lnTo>
                  <a:pt x="20178" y="15452"/>
                </a:lnTo>
                <a:lnTo>
                  <a:pt x="20001" y="15334"/>
                </a:lnTo>
                <a:lnTo>
                  <a:pt x="19770" y="15230"/>
                </a:lnTo>
                <a:lnTo>
                  <a:pt x="19521" y="15125"/>
                </a:lnTo>
                <a:lnTo>
                  <a:pt x="19290" y="15059"/>
                </a:lnTo>
                <a:lnTo>
                  <a:pt x="19024" y="15007"/>
                </a:lnTo>
                <a:lnTo>
                  <a:pt x="18740" y="14954"/>
                </a:lnTo>
                <a:lnTo>
                  <a:pt x="18509" y="14954"/>
                </a:lnTo>
                <a:lnTo>
                  <a:pt x="18225" y="14954"/>
                </a:lnTo>
                <a:lnTo>
                  <a:pt x="17994" y="15007"/>
                </a:lnTo>
                <a:lnTo>
                  <a:pt x="17763" y="15085"/>
                </a:lnTo>
                <a:lnTo>
                  <a:pt x="17550" y="15177"/>
                </a:lnTo>
                <a:lnTo>
                  <a:pt x="17372" y="15308"/>
                </a:lnTo>
                <a:lnTo>
                  <a:pt x="17176" y="15426"/>
                </a:lnTo>
                <a:lnTo>
                  <a:pt x="16928" y="15557"/>
                </a:lnTo>
                <a:lnTo>
                  <a:pt x="16661" y="15636"/>
                </a:lnTo>
                <a:lnTo>
                  <a:pt x="16359" y="15688"/>
                </a:lnTo>
                <a:lnTo>
                  <a:pt x="16022" y="15715"/>
                </a:lnTo>
                <a:lnTo>
                  <a:pt x="15667" y="15688"/>
                </a:lnTo>
                <a:lnTo>
                  <a:pt x="15294" y="15662"/>
                </a:lnTo>
                <a:lnTo>
                  <a:pt x="14956" y="15583"/>
                </a:lnTo>
                <a:lnTo>
                  <a:pt x="14619" y="15479"/>
                </a:lnTo>
                <a:lnTo>
                  <a:pt x="14281" y="15334"/>
                </a:lnTo>
                <a:lnTo>
                  <a:pt x="13961" y="15177"/>
                </a:lnTo>
                <a:lnTo>
                  <a:pt x="13695" y="14981"/>
                </a:lnTo>
                <a:lnTo>
                  <a:pt x="13588" y="14850"/>
                </a:lnTo>
                <a:lnTo>
                  <a:pt x="13482" y="14732"/>
                </a:lnTo>
                <a:lnTo>
                  <a:pt x="13393" y="14600"/>
                </a:lnTo>
                <a:lnTo>
                  <a:pt x="13322" y="14456"/>
                </a:lnTo>
                <a:lnTo>
                  <a:pt x="13251" y="14299"/>
                </a:lnTo>
                <a:lnTo>
                  <a:pt x="13215" y="14155"/>
                </a:lnTo>
                <a:lnTo>
                  <a:pt x="13180" y="13971"/>
                </a:lnTo>
                <a:lnTo>
                  <a:pt x="13180" y="13801"/>
                </a:lnTo>
                <a:lnTo>
                  <a:pt x="13180" y="13591"/>
                </a:lnTo>
                <a:lnTo>
                  <a:pt x="13215" y="13395"/>
                </a:lnTo>
                <a:lnTo>
                  <a:pt x="13251" y="13198"/>
                </a:lnTo>
                <a:lnTo>
                  <a:pt x="13322" y="13015"/>
                </a:lnTo>
                <a:lnTo>
                  <a:pt x="13393" y="12870"/>
                </a:lnTo>
                <a:lnTo>
                  <a:pt x="13482" y="12713"/>
                </a:lnTo>
                <a:lnTo>
                  <a:pt x="13588" y="12569"/>
                </a:lnTo>
                <a:lnTo>
                  <a:pt x="13730" y="12438"/>
                </a:lnTo>
                <a:lnTo>
                  <a:pt x="13997" y="12215"/>
                </a:lnTo>
                <a:lnTo>
                  <a:pt x="14334" y="12005"/>
                </a:lnTo>
                <a:lnTo>
                  <a:pt x="14690" y="11861"/>
                </a:lnTo>
                <a:lnTo>
                  <a:pt x="15063" y="11756"/>
                </a:lnTo>
                <a:lnTo>
                  <a:pt x="15436" y="11678"/>
                </a:lnTo>
                <a:lnTo>
                  <a:pt x="15809" y="11638"/>
                </a:lnTo>
                <a:lnTo>
                  <a:pt x="16182" y="11638"/>
                </a:lnTo>
                <a:lnTo>
                  <a:pt x="16555" y="11678"/>
                </a:lnTo>
                <a:lnTo>
                  <a:pt x="16910" y="11730"/>
                </a:lnTo>
                <a:lnTo>
                  <a:pt x="17248" y="11835"/>
                </a:lnTo>
                <a:lnTo>
                  <a:pt x="17514" y="11966"/>
                </a:lnTo>
                <a:lnTo>
                  <a:pt x="17763" y="12110"/>
                </a:lnTo>
                <a:lnTo>
                  <a:pt x="17887" y="12215"/>
                </a:lnTo>
                <a:lnTo>
                  <a:pt x="18065" y="12307"/>
                </a:lnTo>
                <a:lnTo>
                  <a:pt x="18260" y="12412"/>
                </a:lnTo>
                <a:lnTo>
                  <a:pt x="18438" y="12464"/>
                </a:lnTo>
                <a:lnTo>
                  <a:pt x="18669" y="12543"/>
                </a:lnTo>
                <a:lnTo>
                  <a:pt x="18882" y="12569"/>
                </a:lnTo>
                <a:lnTo>
                  <a:pt x="19113" y="12595"/>
                </a:lnTo>
                <a:lnTo>
                  <a:pt x="19361" y="12608"/>
                </a:lnTo>
                <a:lnTo>
                  <a:pt x="19592" y="12608"/>
                </a:lnTo>
                <a:lnTo>
                  <a:pt x="19841" y="12595"/>
                </a:lnTo>
                <a:lnTo>
                  <a:pt x="20072" y="12543"/>
                </a:lnTo>
                <a:lnTo>
                  <a:pt x="20321" y="12490"/>
                </a:lnTo>
                <a:lnTo>
                  <a:pt x="20551" y="12438"/>
                </a:lnTo>
                <a:lnTo>
                  <a:pt x="20800" y="12333"/>
                </a:lnTo>
                <a:lnTo>
                  <a:pt x="20996" y="12241"/>
                </a:lnTo>
                <a:lnTo>
                  <a:pt x="21244" y="12110"/>
                </a:lnTo>
                <a:lnTo>
                  <a:pt x="21298" y="12032"/>
                </a:lnTo>
                <a:lnTo>
                  <a:pt x="21404" y="11966"/>
                </a:lnTo>
                <a:lnTo>
                  <a:pt x="21475" y="11861"/>
                </a:lnTo>
                <a:lnTo>
                  <a:pt x="21511" y="11730"/>
                </a:lnTo>
                <a:lnTo>
                  <a:pt x="21617" y="11481"/>
                </a:lnTo>
                <a:lnTo>
                  <a:pt x="21653" y="11180"/>
                </a:lnTo>
                <a:lnTo>
                  <a:pt x="21653" y="10826"/>
                </a:lnTo>
                <a:lnTo>
                  <a:pt x="21653" y="10472"/>
                </a:lnTo>
                <a:lnTo>
                  <a:pt x="21582" y="10092"/>
                </a:lnTo>
                <a:lnTo>
                  <a:pt x="21511" y="9725"/>
                </a:lnTo>
                <a:lnTo>
                  <a:pt x="21298" y="8912"/>
                </a:lnTo>
                <a:lnTo>
                  <a:pt x="21067" y="8191"/>
                </a:lnTo>
                <a:lnTo>
                  <a:pt x="20800" y="7536"/>
                </a:lnTo>
                <a:lnTo>
                  <a:pt x="20551" y="7025"/>
                </a:lnTo>
                <a:lnTo>
                  <a:pt x="20001" y="7103"/>
                </a:lnTo>
                <a:lnTo>
                  <a:pt x="19432" y="7156"/>
                </a:lnTo>
                <a:lnTo>
                  <a:pt x="18846" y="7208"/>
                </a:lnTo>
                <a:lnTo>
                  <a:pt x="18225" y="7208"/>
                </a:lnTo>
                <a:lnTo>
                  <a:pt x="17656" y="7208"/>
                </a:lnTo>
                <a:lnTo>
                  <a:pt x="17070" y="7182"/>
                </a:lnTo>
                <a:lnTo>
                  <a:pt x="16484" y="7156"/>
                </a:lnTo>
                <a:lnTo>
                  <a:pt x="15986" y="7103"/>
                </a:lnTo>
                <a:lnTo>
                  <a:pt x="14992" y="6999"/>
                </a:lnTo>
                <a:lnTo>
                  <a:pt x="14210" y="6907"/>
                </a:lnTo>
                <a:lnTo>
                  <a:pt x="13695" y="6828"/>
                </a:lnTo>
                <a:lnTo>
                  <a:pt x="13517" y="6802"/>
                </a:lnTo>
                <a:lnTo>
                  <a:pt x="13073" y="6645"/>
                </a:lnTo>
                <a:lnTo>
                  <a:pt x="12700" y="6474"/>
                </a:lnTo>
                <a:lnTo>
                  <a:pt x="12363" y="6304"/>
                </a:lnTo>
                <a:lnTo>
                  <a:pt x="12132" y="6094"/>
                </a:lnTo>
                <a:lnTo>
                  <a:pt x="11919" y="5871"/>
                </a:lnTo>
                <a:lnTo>
                  <a:pt x="11776" y="5649"/>
                </a:lnTo>
                <a:lnTo>
                  <a:pt x="11688" y="5413"/>
                </a:lnTo>
                <a:lnTo>
                  <a:pt x="11617" y="5190"/>
                </a:lnTo>
                <a:lnTo>
                  <a:pt x="11617" y="4941"/>
                </a:lnTo>
                <a:lnTo>
                  <a:pt x="11652" y="4718"/>
                </a:lnTo>
                <a:lnTo>
                  <a:pt x="11723" y="4482"/>
                </a:lnTo>
                <a:lnTo>
                  <a:pt x="11812" y="4285"/>
                </a:lnTo>
                <a:lnTo>
                  <a:pt x="11919" y="4089"/>
                </a:lnTo>
                <a:lnTo>
                  <a:pt x="12096" y="3905"/>
                </a:lnTo>
                <a:lnTo>
                  <a:pt x="12292" y="3735"/>
                </a:lnTo>
                <a:lnTo>
                  <a:pt x="12505" y="3604"/>
                </a:lnTo>
                <a:lnTo>
                  <a:pt x="12700" y="3460"/>
                </a:lnTo>
                <a:lnTo>
                  <a:pt x="12878" y="3250"/>
                </a:lnTo>
                <a:lnTo>
                  <a:pt x="13038" y="3027"/>
                </a:lnTo>
                <a:lnTo>
                  <a:pt x="13180" y="2752"/>
                </a:lnTo>
                <a:lnTo>
                  <a:pt x="13286" y="2477"/>
                </a:lnTo>
                <a:lnTo>
                  <a:pt x="13322" y="2175"/>
                </a:lnTo>
                <a:lnTo>
                  <a:pt x="13357" y="1874"/>
                </a:lnTo>
                <a:lnTo>
                  <a:pt x="13286" y="1572"/>
                </a:lnTo>
                <a:lnTo>
                  <a:pt x="13180" y="1271"/>
                </a:lnTo>
                <a:lnTo>
                  <a:pt x="13038" y="983"/>
                </a:lnTo>
                <a:lnTo>
                  <a:pt x="12949" y="865"/>
                </a:lnTo>
                <a:lnTo>
                  <a:pt x="12807" y="733"/>
                </a:lnTo>
                <a:lnTo>
                  <a:pt x="12665" y="616"/>
                </a:lnTo>
                <a:lnTo>
                  <a:pt x="12505" y="511"/>
                </a:lnTo>
                <a:lnTo>
                  <a:pt x="12327" y="406"/>
                </a:lnTo>
                <a:lnTo>
                  <a:pt x="12132" y="314"/>
                </a:lnTo>
                <a:lnTo>
                  <a:pt x="11883" y="235"/>
                </a:lnTo>
                <a:lnTo>
                  <a:pt x="11652" y="183"/>
                </a:lnTo>
                <a:lnTo>
                  <a:pt x="11368" y="104"/>
                </a:lnTo>
                <a:lnTo>
                  <a:pt x="11101" y="78"/>
                </a:lnTo>
                <a:lnTo>
                  <a:pt x="10800" y="52"/>
                </a:lnTo>
                <a:lnTo>
                  <a:pt x="10444" y="52"/>
                </a:lnTo>
                <a:lnTo>
                  <a:pt x="10142" y="52"/>
                </a:lnTo>
                <a:lnTo>
                  <a:pt x="9840" y="78"/>
                </a:lnTo>
                <a:lnTo>
                  <a:pt x="9574" y="104"/>
                </a:lnTo>
                <a:lnTo>
                  <a:pt x="9325" y="157"/>
                </a:lnTo>
                <a:lnTo>
                  <a:pt x="9094" y="209"/>
                </a:lnTo>
                <a:lnTo>
                  <a:pt x="8846" y="262"/>
                </a:lnTo>
                <a:lnTo>
                  <a:pt x="8650" y="340"/>
                </a:lnTo>
                <a:lnTo>
                  <a:pt x="8437" y="432"/>
                </a:lnTo>
                <a:lnTo>
                  <a:pt x="8277" y="511"/>
                </a:lnTo>
                <a:lnTo>
                  <a:pt x="8100" y="616"/>
                </a:lnTo>
                <a:lnTo>
                  <a:pt x="7957" y="707"/>
                </a:lnTo>
                <a:lnTo>
                  <a:pt x="7833" y="838"/>
                </a:lnTo>
                <a:lnTo>
                  <a:pt x="7620" y="1061"/>
                </a:lnTo>
                <a:lnTo>
                  <a:pt x="7442" y="1336"/>
                </a:lnTo>
                <a:lnTo>
                  <a:pt x="7353" y="1599"/>
                </a:lnTo>
                <a:lnTo>
                  <a:pt x="7318" y="1900"/>
                </a:lnTo>
                <a:lnTo>
                  <a:pt x="7318" y="2175"/>
                </a:lnTo>
                <a:lnTo>
                  <a:pt x="7353" y="2450"/>
                </a:lnTo>
                <a:lnTo>
                  <a:pt x="7442" y="2726"/>
                </a:lnTo>
                <a:lnTo>
                  <a:pt x="7620" y="2975"/>
                </a:lnTo>
                <a:lnTo>
                  <a:pt x="7833" y="3198"/>
                </a:lnTo>
                <a:lnTo>
                  <a:pt x="8064" y="3433"/>
                </a:lnTo>
                <a:lnTo>
                  <a:pt x="8295" y="3630"/>
                </a:lnTo>
                <a:lnTo>
                  <a:pt x="8508" y="3853"/>
                </a:lnTo>
                <a:lnTo>
                  <a:pt x="8686" y="4089"/>
                </a:lnTo>
                <a:lnTo>
                  <a:pt x="8775" y="4312"/>
                </a:lnTo>
                <a:lnTo>
                  <a:pt x="8846" y="4561"/>
                </a:lnTo>
                <a:lnTo>
                  <a:pt x="8846" y="4810"/>
                </a:lnTo>
                <a:lnTo>
                  <a:pt x="8810" y="5059"/>
                </a:lnTo>
                <a:lnTo>
                  <a:pt x="8721" y="5295"/>
                </a:lnTo>
                <a:lnTo>
                  <a:pt x="8579" y="5544"/>
                </a:lnTo>
                <a:lnTo>
                  <a:pt x="8366" y="5766"/>
                </a:lnTo>
                <a:lnTo>
                  <a:pt x="8135" y="5976"/>
                </a:lnTo>
                <a:lnTo>
                  <a:pt x="7833" y="6199"/>
                </a:lnTo>
                <a:lnTo>
                  <a:pt x="7478" y="6369"/>
                </a:lnTo>
                <a:lnTo>
                  <a:pt x="7069" y="6527"/>
                </a:lnTo>
                <a:lnTo>
                  <a:pt x="6590" y="6671"/>
                </a:lnTo>
                <a:lnTo>
                  <a:pt x="6092" y="6802"/>
                </a:lnTo>
                <a:lnTo>
                  <a:pt x="5684" y="6802"/>
                </a:lnTo>
                <a:lnTo>
                  <a:pt x="5133" y="6802"/>
                </a:lnTo>
                <a:lnTo>
                  <a:pt x="4547" y="6802"/>
                </a:lnTo>
                <a:lnTo>
                  <a:pt x="3872" y="6802"/>
                </a:lnTo>
                <a:lnTo>
                  <a:pt x="3144" y="6802"/>
                </a:lnTo>
                <a:lnTo>
                  <a:pt x="2362" y="6802"/>
                </a:lnTo>
                <a:lnTo>
                  <a:pt x="1545" y="6802"/>
                </a:lnTo>
                <a:lnTo>
                  <a:pt x="692" y="6802"/>
                </a:lnTo>
                <a:lnTo>
                  <a:pt x="586" y="7234"/>
                </a:lnTo>
                <a:lnTo>
                  <a:pt x="461" y="7837"/>
                </a:lnTo>
                <a:lnTo>
                  <a:pt x="355" y="8493"/>
                </a:lnTo>
                <a:lnTo>
                  <a:pt x="248" y="9187"/>
                </a:lnTo>
                <a:lnTo>
                  <a:pt x="142" y="9869"/>
                </a:lnTo>
                <a:lnTo>
                  <a:pt x="106" y="10498"/>
                </a:lnTo>
                <a:lnTo>
                  <a:pt x="106" y="10983"/>
                </a:lnTo>
                <a:lnTo>
                  <a:pt x="106" y="11311"/>
                </a:lnTo>
                <a:lnTo>
                  <a:pt x="213" y="11481"/>
                </a:lnTo>
                <a:lnTo>
                  <a:pt x="319" y="11651"/>
                </a:lnTo>
                <a:lnTo>
                  <a:pt x="497" y="11783"/>
                </a:lnTo>
                <a:lnTo>
                  <a:pt x="692" y="11914"/>
                </a:lnTo>
                <a:lnTo>
                  <a:pt x="941" y="12032"/>
                </a:lnTo>
                <a:lnTo>
                  <a:pt x="1207" y="12110"/>
                </a:lnTo>
                <a:lnTo>
                  <a:pt x="1509" y="12189"/>
                </a:lnTo>
                <a:lnTo>
                  <a:pt x="1794" y="12241"/>
                </a:lnTo>
                <a:lnTo>
                  <a:pt x="2131" y="12267"/>
                </a:lnTo>
                <a:lnTo>
                  <a:pt x="2433" y="12281"/>
                </a:lnTo>
                <a:lnTo>
                  <a:pt x="2735" y="12267"/>
                </a:lnTo>
                <a:lnTo>
                  <a:pt x="3055" y="12241"/>
                </a:lnTo>
                <a:lnTo>
                  <a:pt x="3357" y="12189"/>
                </a:lnTo>
                <a:lnTo>
                  <a:pt x="3623" y="12084"/>
                </a:lnTo>
                <a:lnTo>
                  <a:pt x="3872" y="11979"/>
                </a:lnTo>
                <a:lnTo>
                  <a:pt x="4103" y="11861"/>
                </a:lnTo>
                <a:lnTo>
                  <a:pt x="4316" y="11704"/>
                </a:lnTo>
                <a:lnTo>
                  <a:pt x="4582" y="11612"/>
                </a:lnTo>
                <a:lnTo>
                  <a:pt x="4849" y="11533"/>
                </a:lnTo>
                <a:lnTo>
                  <a:pt x="5169" y="11507"/>
                </a:lnTo>
                <a:lnTo>
                  <a:pt x="5506" y="11481"/>
                </a:lnTo>
                <a:lnTo>
                  <a:pt x="5808" y="11507"/>
                </a:lnTo>
                <a:lnTo>
                  <a:pt x="6146" y="11560"/>
                </a:lnTo>
                <a:lnTo>
                  <a:pt x="6501" y="11651"/>
                </a:lnTo>
                <a:lnTo>
                  <a:pt x="6803" y="11783"/>
                </a:lnTo>
                <a:lnTo>
                  <a:pt x="7105" y="11940"/>
                </a:lnTo>
                <a:lnTo>
                  <a:pt x="7353" y="12110"/>
                </a:lnTo>
                <a:lnTo>
                  <a:pt x="7584" y="12333"/>
                </a:lnTo>
                <a:lnTo>
                  <a:pt x="7798" y="12595"/>
                </a:lnTo>
                <a:lnTo>
                  <a:pt x="7922" y="12870"/>
                </a:lnTo>
                <a:lnTo>
                  <a:pt x="8028" y="13198"/>
                </a:lnTo>
                <a:lnTo>
                  <a:pt x="8064" y="13526"/>
                </a:lnTo>
                <a:lnTo>
                  <a:pt x="8028" y="13775"/>
                </a:lnTo>
                <a:lnTo>
                  <a:pt x="7922" y="13998"/>
                </a:lnTo>
                <a:lnTo>
                  <a:pt x="7798" y="14220"/>
                </a:lnTo>
                <a:lnTo>
                  <a:pt x="7584" y="14404"/>
                </a:lnTo>
                <a:lnTo>
                  <a:pt x="7353" y="14574"/>
                </a:lnTo>
                <a:lnTo>
                  <a:pt x="7105" y="14732"/>
                </a:lnTo>
                <a:lnTo>
                  <a:pt x="6803" y="14850"/>
                </a:lnTo>
                <a:lnTo>
                  <a:pt x="6501" y="14954"/>
                </a:lnTo>
                <a:lnTo>
                  <a:pt x="6146" y="15033"/>
                </a:lnTo>
                <a:lnTo>
                  <a:pt x="5808" y="15085"/>
                </a:lnTo>
                <a:lnTo>
                  <a:pt x="5506" y="15085"/>
                </a:lnTo>
                <a:lnTo>
                  <a:pt x="5169" y="15059"/>
                </a:lnTo>
                <a:lnTo>
                  <a:pt x="4849" y="15007"/>
                </a:lnTo>
                <a:lnTo>
                  <a:pt x="4582" y="14902"/>
                </a:lnTo>
                <a:lnTo>
                  <a:pt x="4316" y="14784"/>
                </a:lnTo>
                <a:lnTo>
                  <a:pt x="4103" y="14600"/>
                </a:lnTo>
                <a:lnTo>
                  <a:pt x="3907" y="14430"/>
                </a:lnTo>
                <a:lnTo>
                  <a:pt x="3659" y="14299"/>
                </a:lnTo>
                <a:lnTo>
                  <a:pt x="3428" y="14194"/>
                </a:lnTo>
                <a:lnTo>
                  <a:pt x="3179" y="14129"/>
                </a:lnTo>
                <a:lnTo>
                  <a:pt x="2913" y="14102"/>
                </a:lnTo>
                <a:lnTo>
                  <a:pt x="2646" y="14102"/>
                </a:lnTo>
                <a:lnTo>
                  <a:pt x="2362" y="14129"/>
                </a:lnTo>
                <a:lnTo>
                  <a:pt x="2096" y="14168"/>
                </a:lnTo>
                <a:lnTo>
                  <a:pt x="1811" y="14273"/>
                </a:lnTo>
                <a:lnTo>
                  <a:pt x="1545" y="14378"/>
                </a:lnTo>
                <a:lnTo>
                  <a:pt x="1314" y="14496"/>
                </a:lnTo>
                <a:lnTo>
                  <a:pt x="1065" y="14653"/>
                </a:lnTo>
                <a:lnTo>
                  <a:pt x="870" y="14797"/>
                </a:lnTo>
                <a:lnTo>
                  <a:pt x="657" y="14981"/>
                </a:lnTo>
                <a:lnTo>
                  <a:pt x="497" y="15177"/>
                </a:lnTo>
                <a:lnTo>
                  <a:pt x="390" y="15413"/>
                </a:lnTo>
                <a:lnTo>
                  <a:pt x="284" y="15636"/>
                </a:lnTo>
                <a:lnTo>
                  <a:pt x="248" y="15911"/>
                </a:lnTo>
                <a:lnTo>
                  <a:pt x="284" y="16239"/>
                </a:lnTo>
                <a:lnTo>
                  <a:pt x="319" y="16566"/>
                </a:lnTo>
                <a:lnTo>
                  <a:pt x="497" y="17340"/>
                </a:lnTo>
                <a:lnTo>
                  <a:pt x="692" y="18152"/>
                </a:lnTo>
                <a:lnTo>
                  <a:pt x="799" y="18559"/>
                </a:lnTo>
                <a:lnTo>
                  <a:pt x="905" y="18978"/>
                </a:lnTo>
                <a:lnTo>
                  <a:pt x="959" y="19384"/>
                </a:lnTo>
                <a:lnTo>
                  <a:pt x="994" y="19791"/>
                </a:lnTo>
                <a:lnTo>
                  <a:pt x="994" y="20132"/>
                </a:lnTo>
                <a:lnTo>
                  <a:pt x="959" y="20485"/>
                </a:lnTo>
                <a:lnTo>
                  <a:pt x="941" y="20669"/>
                </a:lnTo>
                <a:lnTo>
                  <a:pt x="870" y="20813"/>
                </a:lnTo>
                <a:lnTo>
                  <a:pt x="799" y="20970"/>
                </a:lnTo>
                <a:lnTo>
                  <a:pt x="692" y="21088"/>
                </a:lnTo>
                <a:lnTo>
                  <a:pt x="1474" y="20997"/>
                </a:lnTo>
                <a:lnTo>
                  <a:pt x="2291" y="20866"/>
                </a:lnTo>
                <a:lnTo>
                  <a:pt x="3108" y="20787"/>
                </a:lnTo>
                <a:lnTo>
                  <a:pt x="3907" y="20721"/>
                </a:lnTo>
                <a:lnTo>
                  <a:pt x="4653" y="20695"/>
                </a:lnTo>
                <a:lnTo>
                  <a:pt x="5364" y="20695"/>
                </a:lnTo>
                <a:lnTo>
                  <a:pt x="5701" y="20721"/>
                </a:lnTo>
                <a:lnTo>
                  <a:pt x="6057" y="20761"/>
                </a:lnTo>
                <a:lnTo>
                  <a:pt x="6323" y="20813"/>
                </a:lnTo>
                <a:lnTo>
                  <a:pt x="6625" y="20892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28" name="Puzzle2"/>
          <p:cNvSpPr>
            <a:spLocks noEditPoints="1" noChangeArrowheads="1"/>
          </p:cNvSpPr>
          <p:nvPr/>
        </p:nvSpPr>
        <p:spPr bwMode="auto">
          <a:xfrm>
            <a:off x="6204972" y="4668705"/>
            <a:ext cx="1615707" cy="1112935"/>
          </a:xfrm>
          <a:custGeom>
            <a:avLst/>
            <a:gdLst>
              <a:gd name="T0" fmla="*/ 11 w 21600"/>
              <a:gd name="T1" fmla="*/ 13386 h 21600"/>
              <a:gd name="T2" fmla="*/ 4202 w 21600"/>
              <a:gd name="T3" fmla="*/ 21161 h 21600"/>
              <a:gd name="T4" fmla="*/ 10400 w 21600"/>
              <a:gd name="T5" fmla="*/ 13909 h 21600"/>
              <a:gd name="T6" fmla="*/ 16821 w 21600"/>
              <a:gd name="T7" fmla="*/ 21190 h 21600"/>
              <a:gd name="T8" fmla="*/ 21600 w 21600"/>
              <a:gd name="T9" fmla="*/ 15083 h 21600"/>
              <a:gd name="T10" fmla="*/ 16889 w 21600"/>
              <a:gd name="T11" fmla="*/ 5739 h 21600"/>
              <a:gd name="T12" fmla="*/ 10800 w 21600"/>
              <a:gd name="T13" fmla="*/ 28 h 21600"/>
              <a:gd name="T14" fmla="*/ 4202 w 21600"/>
              <a:gd name="T15" fmla="*/ 5894 h 21600"/>
              <a:gd name="T16" fmla="*/ 5388 w 21600"/>
              <a:gd name="T17" fmla="*/ 6742 h 21600"/>
              <a:gd name="T18" fmla="*/ 16177 w 21600"/>
              <a:gd name="T19" fmla="*/ 20441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4247" y="12354"/>
                </a:moveTo>
                <a:lnTo>
                  <a:pt x="4134" y="12468"/>
                </a:lnTo>
                <a:lnTo>
                  <a:pt x="4010" y="12581"/>
                </a:lnTo>
                <a:lnTo>
                  <a:pt x="3897" y="12637"/>
                </a:lnTo>
                <a:lnTo>
                  <a:pt x="3773" y="12694"/>
                </a:lnTo>
                <a:lnTo>
                  <a:pt x="3637" y="12694"/>
                </a:lnTo>
                <a:lnTo>
                  <a:pt x="3524" y="12694"/>
                </a:lnTo>
                <a:lnTo>
                  <a:pt x="3400" y="12665"/>
                </a:lnTo>
                <a:lnTo>
                  <a:pt x="3287" y="12609"/>
                </a:lnTo>
                <a:lnTo>
                  <a:pt x="3027" y="12496"/>
                </a:lnTo>
                <a:lnTo>
                  <a:pt x="2790" y="12340"/>
                </a:lnTo>
                <a:lnTo>
                  <a:pt x="2530" y="12142"/>
                </a:lnTo>
                <a:lnTo>
                  <a:pt x="2293" y="11987"/>
                </a:lnTo>
                <a:lnTo>
                  <a:pt x="2033" y="11817"/>
                </a:lnTo>
                <a:lnTo>
                  <a:pt x="1773" y="11676"/>
                </a:lnTo>
                <a:lnTo>
                  <a:pt x="1638" y="11662"/>
                </a:lnTo>
                <a:lnTo>
                  <a:pt x="1513" y="11634"/>
                </a:lnTo>
                <a:lnTo>
                  <a:pt x="1378" y="11634"/>
                </a:lnTo>
                <a:lnTo>
                  <a:pt x="1253" y="11634"/>
                </a:lnTo>
                <a:lnTo>
                  <a:pt x="1118" y="11662"/>
                </a:lnTo>
                <a:lnTo>
                  <a:pt x="971" y="11732"/>
                </a:lnTo>
                <a:lnTo>
                  <a:pt x="835" y="11817"/>
                </a:lnTo>
                <a:lnTo>
                  <a:pt x="711" y="11959"/>
                </a:lnTo>
                <a:lnTo>
                  <a:pt x="553" y="12086"/>
                </a:lnTo>
                <a:lnTo>
                  <a:pt x="429" y="12284"/>
                </a:lnTo>
                <a:lnTo>
                  <a:pt x="271" y="12524"/>
                </a:lnTo>
                <a:lnTo>
                  <a:pt x="146" y="12793"/>
                </a:lnTo>
                <a:lnTo>
                  <a:pt x="79" y="12962"/>
                </a:lnTo>
                <a:lnTo>
                  <a:pt x="33" y="13146"/>
                </a:lnTo>
                <a:lnTo>
                  <a:pt x="11" y="13386"/>
                </a:lnTo>
                <a:lnTo>
                  <a:pt x="11" y="13641"/>
                </a:lnTo>
                <a:lnTo>
                  <a:pt x="33" y="13881"/>
                </a:lnTo>
                <a:lnTo>
                  <a:pt x="101" y="14150"/>
                </a:lnTo>
                <a:lnTo>
                  <a:pt x="192" y="14404"/>
                </a:lnTo>
                <a:lnTo>
                  <a:pt x="293" y="14645"/>
                </a:lnTo>
                <a:lnTo>
                  <a:pt x="451" y="14857"/>
                </a:lnTo>
                <a:lnTo>
                  <a:pt x="621" y="15054"/>
                </a:lnTo>
                <a:lnTo>
                  <a:pt x="734" y="15125"/>
                </a:lnTo>
                <a:lnTo>
                  <a:pt x="835" y="15210"/>
                </a:lnTo>
                <a:lnTo>
                  <a:pt x="948" y="15267"/>
                </a:lnTo>
                <a:lnTo>
                  <a:pt x="1084" y="15323"/>
                </a:lnTo>
                <a:lnTo>
                  <a:pt x="1208" y="15351"/>
                </a:lnTo>
                <a:lnTo>
                  <a:pt x="1355" y="15380"/>
                </a:lnTo>
                <a:lnTo>
                  <a:pt x="1513" y="15380"/>
                </a:lnTo>
                <a:lnTo>
                  <a:pt x="1683" y="15380"/>
                </a:lnTo>
                <a:lnTo>
                  <a:pt x="1864" y="15351"/>
                </a:lnTo>
                <a:lnTo>
                  <a:pt x="2033" y="15323"/>
                </a:lnTo>
                <a:lnTo>
                  <a:pt x="2225" y="15238"/>
                </a:lnTo>
                <a:lnTo>
                  <a:pt x="2428" y="15153"/>
                </a:lnTo>
                <a:lnTo>
                  <a:pt x="2745" y="15026"/>
                </a:lnTo>
                <a:lnTo>
                  <a:pt x="3005" y="14913"/>
                </a:lnTo>
                <a:lnTo>
                  <a:pt x="3264" y="14828"/>
                </a:lnTo>
                <a:lnTo>
                  <a:pt x="3513" y="14800"/>
                </a:lnTo>
                <a:lnTo>
                  <a:pt x="3615" y="14828"/>
                </a:lnTo>
                <a:lnTo>
                  <a:pt x="3728" y="14857"/>
                </a:lnTo>
                <a:lnTo>
                  <a:pt x="3807" y="14913"/>
                </a:lnTo>
                <a:lnTo>
                  <a:pt x="3920" y="14998"/>
                </a:lnTo>
                <a:lnTo>
                  <a:pt x="4010" y="15097"/>
                </a:lnTo>
                <a:lnTo>
                  <a:pt x="4089" y="15238"/>
                </a:lnTo>
                <a:lnTo>
                  <a:pt x="4179" y="15408"/>
                </a:lnTo>
                <a:lnTo>
                  <a:pt x="4247" y="15620"/>
                </a:lnTo>
                <a:lnTo>
                  <a:pt x="4326" y="15860"/>
                </a:lnTo>
                <a:lnTo>
                  <a:pt x="4394" y="16129"/>
                </a:lnTo>
                <a:lnTo>
                  <a:pt x="4439" y="16440"/>
                </a:lnTo>
                <a:lnTo>
                  <a:pt x="4507" y="16737"/>
                </a:lnTo>
                <a:lnTo>
                  <a:pt x="4552" y="17090"/>
                </a:lnTo>
                <a:lnTo>
                  <a:pt x="4575" y="17443"/>
                </a:lnTo>
                <a:lnTo>
                  <a:pt x="4586" y="17825"/>
                </a:lnTo>
                <a:lnTo>
                  <a:pt x="4586" y="18193"/>
                </a:lnTo>
                <a:lnTo>
                  <a:pt x="4586" y="18574"/>
                </a:lnTo>
                <a:lnTo>
                  <a:pt x="4586" y="18984"/>
                </a:lnTo>
                <a:lnTo>
                  <a:pt x="4552" y="19366"/>
                </a:lnTo>
                <a:lnTo>
                  <a:pt x="4507" y="19748"/>
                </a:lnTo>
                <a:lnTo>
                  <a:pt x="4462" y="20129"/>
                </a:lnTo>
                <a:lnTo>
                  <a:pt x="4371" y="20483"/>
                </a:lnTo>
                <a:lnTo>
                  <a:pt x="4292" y="20836"/>
                </a:lnTo>
                <a:lnTo>
                  <a:pt x="4202" y="21161"/>
                </a:lnTo>
                <a:lnTo>
                  <a:pt x="4744" y="21161"/>
                </a:lnTo>
                <a:lnTo>
                  <a:pt x="5264" y="21161"/>
                </a:lnTo>
                <a:lnTo>
                  <a:pt x="5784" y="21161"/>
                </a:lnTo>
                <a:lnTo>
                  <a:pt x="6235" y="21161"/>
                </a:lnTo>
                <a:lnTo>
                  <a:pt x="6676" y="21161"/>
                </a:lnTo>
                <a:lnTo>
                  <a:pt x="7060" y="21161"/>
                </a:lnTo>
                <a:lnTo>
                  <a:pt x="7410" y="21161"/>
                </a:lnTo>
                <a:lnTo>
                  <a:pt x="7670" y="21161"/>
                </a:lnTo>
                <a:lnTo>
                  <a:pt x="8020" y="21020"/>
                </a:lnTo>
                <a:lnTo>
                  <a:pt x="8303" y="20893"/>
                </a:lnTo>
                <a:lnTo>
                  <a:pt x="8563" y="20695"/>
                </a:lnTo>
                <a:lnTo>
                  <a:pt x="8800" y="20511"/>
                </a:lnTo>
                <a:lnTo>
                  <a:pt x="8969" y="20285"/>
                </a:lnTo>
                <a:lnTo>
                  <a:pt x="9150" y="20045"/>
                </a:lnTo>
                <a:lnTo>
                  <a:pt x="9252" y="19804"/>
                </a:lnTo>
                <a:lnTo>
                  <a:pt x="9342" y="19550"/>
                </a:lnTo>
                <a:lnTo>
                  <a:pt x="9410" y="19281"/>
                </a:lnTo>
                <a:lnTo>
                  <a:pt x="9433" y="19013"/>
                </a:lnTo>
                <a:lnTo>
                  <a:pt x="9433" y="18744"/>
                </a:lnTo>
                <a:lnTo>
                  <a:pt x="9387" y="18504"/>
                </a:lnTo>
                <a:lnTo>
                  <a:pt x="9320" y="18221"/>
                </a:lnTo>
                <a:lnTo>
                  <a:pt x="9207" y="17981"/>
                </a:lnTo>
                <a:lnTo>
                  <a:pt x="9105" y="17740"/>
                </a:lnTo>
                <a:lnTo>
                  <a:pt x="8924" y="17514"/>
                </a:lnTo>
                <a:lnTo>
                  <a:pt x="8777" y="17274"/>
                </a:lnTo>
                <a:lnTo>
                  <a:pt x="8642" y="17034"/>
                </a:lnTo>
                <a:lnTo>
                  <a:pt x="8563" y="16765"/>
                </a:lnTo>
                <a:lnTo>
                  <a:pt x="8472" y="16468"/>
                </a:lnTo>
                <a:lnTo>
                  <a:pt x="8450" y="16157"/>
                </a:lnTo>
                <a:lnTo>
                  <a:pt x="8450" y="15860"/>
                </a:lnTo>
                <a:lnTo>
                  <a:pt x="8472" y="15563"/>
                </a:lnTo>
                <a:lnTo>
                  <a:pt x="8540" y="15267"/>
                </a:lnTo>
                <a:lnTo>
                  <a:pt x="8642" y="14998"/>
                </a:lnTo>
                <a:lnTo>
                  <a:pt x="8777" y="14729"/>
                </a:lnTo>
                <a:lnTo>
                  <a:pt x="8868" y="14616"/>
                </a:lnTo>
                <a:lnTo>
                  <a:pt x="8969" y="14475"/>
                </a:lnTo>
                <a:lnTo>
                  <a:pt x="9060" y="14376"/>
                </a:lnTo>
                <a:lnTo>
                  <a:pt x="9184" y="14291"/>
                </a:lnTo>
                <a:lnTo>
                  <a:pt x="9297" y="14206"/>
                </a:lnTo>
                <a:lnTo>
                  <a:pt x="9433" y="14121"/>
                </a:lnTo>
                <a:lnTo>
                  <a:pt x="9579" y="14051"/>
                </a:lnTo>
                <a:lnTo>
                  <a:pt x="9726" y="13994"/>
                </a:lnTo>
                <a:lnTo>
                  <a:pt x="9884" y="13938"/>
                </a:lnTo>
                <a:lnTo>
                  <a:pt x="10054" y="13909"/>
                </a:lnTo>
                <a:lnTo>
                  <a:pt x="10257" y="13881"/>
                </a:lnTo>
                <a:lnTo>
                  <a:pt x="10449" y="13881"/>
                </a:lnTo>
                <a:lnTo>
                  <a:pt x="10664" y="13881"/>
                </a:lnTo>
                <a:lnTo>
                  <a:pt x="10856" y="13909"/>
                </a:lnTo>
                <a:lnTo>
                  <a:pt x="11037" y="13966"/>
                </a:lnTo>
                <a:lnTo>
                  <a:pt x="11206" y="14023"/>
                </a:lnTo>
                <a:lnTo>
                  <a:pt x="11353" y="14093"/>
                </a:lnTo>
                <a:lnTo>
                  <a:pt x="11511" y="14178"/>
                </a:lnTo>
                <a:lnTo>
                  <a:pt x="11635" y="14263"/>
                </a:lnTo>
                <a:lnTo>
                  <a:pt x="11748" y="14376"/>
                </a:lnTo>
                <a:lnTo>
                  <a:pt x="11861" y="14475"/>
                </a:lnTo>
                <a:lnTo>
                  <a:pt x="11941" y="14616"/>
                </a:lnTo>
                <a:lnTo>
                  <a:pt x="12031" y="14758"/>
                </a:lnTo>
                <a:lnTo>
                  <a:pt x="12099" y="14885"/>
                </a:lnTo>
                <a:lnTo>
                  <a:pt x="12200" y="15210"/>
                </a:lnTo>
                <a:lnTo>
                  <a:pt x="12268" y="15507"/>
                </a:lnTo>
                <a:lnTo>
                  <a:pt x="12291" y="15832"/>
                </a:lnTo>
                <a:lnTo>
                  <a:pt x="12291" y="16157"/>
                </a:lnTo>
                <a:lnTo>
                  <a:pt x="12246" y="16482"/>
                </a:lnTo>
                <a:lnTo>
                  <a:pt x="12178" y="16807"/>
                </a:lnTo>
                <a:lnTo>
                  <a:pt x="12099" y="17090"/>
                </a:lnTo>
                <a:lnTo>
                  <a:pt x="12008" y="17330"/>
                </a:lnTo>
                <a:lnTo>
                  <a:pt x="11884" y="17542"/>
                </a:lnTo>
                <a:lnTo>
                  <a:pt x="11748" y="17712"/>
                </a:lnTo>
                <a:lnTo>
                  <a:pt x="11613" y="17839"/>
                </a:lnTo>
                <a:lnTo>
                  <a:pt x="11489" y="18037"/>
                </a:lnTo>
                <a:lnTo>
                  <a:pt x="11398" y="18221"/>
                </a:lnTo>
                <a:lnTo>
                  <a:pt x="11319" y="18447"/>
                </a:lnTo>
                <a:lnTo>
                  <a:pt x="11251" y="18659"/>
                </a:lnTo>
                <a:lnTo>
                  <a:pt x="11206" y="18900"/>
                </a:lnTo>
                <a:lnTo>
                  <a:pt x="11184" y="19154"/>
                </a:lnTo>
                <a:lnTo>
                  <a:pt x="11184" y="19423"/>
                </a:lnTo>
                <a:lnTo>
                  <a:pt x="11229" y="19663"/>
                </a:lnTo>
                <a:lnTo>
                  <a:pt x="11297" y="19903"/>
                </a:lnTo>
                <a:lnTo>
                  <a:pt x="11376" y="20158"/>
                </a:lnTo>
                <a:lnTo>
                  <a:pt x="11511" y="20398"/>
                </a:lnTo>
                <a:lnTo>
                  <a:pt x="11681" y="20610"/>
                </a:lnTo>
                <a:lnTo>
                  <a:pt x="11884" y="20808"/>
                </a:lnTo>
                <a:lnTo>
                  <a:pt x="12121" y="20992"/>
                </a:lnTo>
                <a:lnTo>
                  <a:pt x="12404" y="21161"/>
                </a:lnTo>
                <a:lnTo>
                  <a:pt x="12528" y="21190"/>
                </a:lnTo>
                <a:lnTo>
                  <a:pt x="12856" y="21274"/>
                </a:lnTo>
                <a:lnTo>
                  <a:pt x="13330" y="21373"/>
                </a:lnTo>
                <a:lnTo>
                  <a:pt x="13963" y="21486"/>
                </a:lnTo>
                <a:lnTo>
                  <a:pt x="14313" y="21543"/>
                </a:lnTo>
                <a:lnTo>
                  <a:pt x="14652" y="21571"/>
                </a:lnTo>
                <a:lnTo>
                  <a:pt x="15025" y="21600"/>
                </a:lnTo>
                <a:lnTo>
                  <a:pt x="15409" y="21600"/>
                </a:lnTo>
                <a:lnTo>
                  <a:pt x="15782" y="21600"/>
                </a:lnTo>
                <a:lnTo>
                  <a:pt x="16177" y="21571"/>
                </a:lnTo>
                <a:lnTo>
                  <a:pt x="16516" y="21486"/>
                </a:lnTo>
                <a:lnTo>
                  <a:pt x="16889" y="21402"/>
                </a:lnTo>
                <a:lnTo>
                  <a:pt x="16821" y="21190"/>
                </a:lnTo>
                <a:lnTo>
                  <a:pt x="16776" y="20935"/>
                </a:lnTo>
                <a:lnTo>
                  <a:pt x="16742" y="20667"/>
                </a:lnTo>
                <a:lnTo>
                  <a:pt x="16719" y="20370"/>
                </a:lnTo>
                <a:lnTo>
                  <a:pt x="16697" y="19719"/>
                </a:lnTo>
                <a:lnTo>
                  <a:pt x="16697" y="19013"/>
                </a:lnTo>
                <a:lnTo>
                  <a:pt x="16719" y="18306"/>
                </a:lnTo>
                <a:lnTo>
                  <a:pt x="16753" y="17599"/>
                </a:lnTo>
                <a:lnTo>
                  <a:pt x="16821" y="16949"/>
                </a:lnTo>
                <a:lnTo>
                  <a:pt x="16889" y="16383"/>
                </a:lnTo>
                <a:lnTo>
                  <a:pt x="16934" y="16129"/>
                </a:lnTo>
                <a:lnTo>
                  <a:pt x="17002" y="15945"/>
                </a:lnTo>
                <a:lnTo>
                  <a:pt x="17081" y="15790"/>
                </a:lnTo>
                <a:lnTo>
                  <a:pt x="17194" y="15648"/>
                </a:lnTo>
                <a:lnTo>
                  <a:pt x="17318" y="15563"/>
                </a:lnTo>
                <a:lnTo>
                  <a:pt x="17453" y="15507"/>
                </a:lnTo>
                <a:lnTo>
                  <a:pt x="17600" y="15450"/>
                </a:lnTo>
                <a:lnTo>
                  <a:pt x="17758" y="15450"/>
                </a:lnTo>
                <a:lnTo>
                  <a:pt x="17905" y="15479"/>
                </a:lnTo>
                <a:lnTo>
                  <a:pt x="18064" y="15535"/>
                </a:lnTo>
                <a:lnTo>
                  <a:pt x="18233" y="15620"/>
                </a:lnTo>
                <a:lnTo>
                  <a:pt x="18380" y="15733"/>
                </a:lnTo>
                <a:lnTo>
                  <a:pt x="18561" y="15832"/>
                </a:lnTo>
                <a:lnTo>
                  <a:pt x="18707" y="15973"/>
                </a:lnTo>
                <a:lnTo>
                  <a:pt x="18866" y="16129"/>
                </a:lnTo>
                <a:lnTo>
                  <a:pt x="18990" y="16327"/>
                </a:lnTo>
                <a:lnTo>
                  <a:pt x="19125" y="16482"/>
                </a:lnTo>
                <a:lnTo>
                  <a:pt x="19295" y="16624"/>
                </a:lnTo>
                <a:lnTo>
                  <a:pt x="19464" y="16737"/>
                </a:lnTo>
                <a:lnTo>
                  <a:pt x="19668" y="16807"/>
                </a:lnTo>
                <a:lnTo>
                  <a:pt x="19860" y="16836"/>
                </a:lnTo>
                <a:lnTo>
                  <a:pt x="20052" y="16864"/>
                </a:lnTo>
                <a:lnTo>
                  <a:pt x="20266" y="16836"/>
                </a:lnTo>
                <a:lnTo>
                  <a:pt x="20470" y="16793"/>
                </a:lnTo>
                <a:lnTo>
                  <a:pt x="20662" y="16708"/>
                </a:lnTo>
                <a:lnTo>
                  <a:pt x="20854" y="16567"/>
                </a:lnTo>
                <a:lnTo>
                  <a:pt x="21035" y="16412"/>
                </a:lnTo>
                <a:lnTo>
                  <a:pt x="21182" y="16214"/>
                </a:lnTo>
                <a:lnTo>
                  <a:pt x="21340" y="16002"/>
                </a:lnTo>
                <a:lnTo>
                  <a:pt x="21441" y="15733"/>
                </a:lnTo>
                <a:lnTo>
                  <a:pt x="21532" y="15436"/>
                </a:lnTo>
                <a:lnTo>
                  <a:pt x="21600" y="15083"/>
                </a:lnTo>
                <a:lnTo>
                  <a:pt x="21600" y="14885"/>
                </a:lnTo>
                <a:lnTo>
                  <a:pt x="21600" y="14729"/>
                </a:lnTo>
                <a:lnTo>
                  <a:pt x="21600" y="14531"/>
                </a:lnTo>
                <a:lnTo>
                  <a:pt x="21577" y="14376"/>
                </a:lnTo>
                <a:lnTo>
                  <a:pt x="21532" y="14206"/>
                </a:lnTo>
                <a:lnTo>
                  <a:pt x="21487" y="14051"/>
                </a:lnTo>
                <a:lnTo>
                  <a:pt x="21419" y="13909"/>
                </a:lnTo>
                <a:lnTo>
                  <a:pt x="21351" y="13768"/>
                </a:lnTo>
                <a:lnTo>
                  <a:pt x="21204" y="13500"/>
                </a:lnTo>
                <a:lnTo>
                  <a:pt x="21035" y="13287"/>
                </a:lnTo>
                <a:lnTo>
                  <a:pt x="20809" y="13090"/>
                </a:lnTo>
                <a:lnTo>
                  <a:pt x="20594" y="12962"/>
                </a:lnTo>
                <a:lnTo>
                  <a:pt x="20357" y="12821"/>
                </a:lnTo>
                <a:lnTo>
                  <a:pt x="20120" y="12764"/>
                </a:lnTo>
                <a:lnTo>
                  <a:pt x="19882" y="12708"/>
                </a:lnTo>
                <a:lnTo>
                  <a:pt x="19645" y="12736"/>
                </a:lnTo>
                <a:lnTo>
                  <a:pt x="19430" y="12793"/>
                </a:lnTo>
                <a:lnTo>
                  <a:pt x="19227" y="12906"/>
                </a:lnTo>
                <a:lnTo>
                  <a:pt x="19148" y="12962"/>
                </a:lnTo>
                <a:lnTo>
                  <a:pt x="19058" y="13047"/>
                </a:lnTo>
                <a:lnTo>
                  <a:pt x="18990" y="13146"/>
                </a:lnTo>
                <a:lnTo>
                  <a:pt x="18911" y="13259"/>
                </a:lnTo>
                <a:lnTo>
                  <a:pt x="18775" y="13471"/>
                </a:lnTo>
                <a:lnTo>
                  <a:pt x="18628" y="13641"/>
                </a:lnTo>
                <a:lnTo>
                  <a:pt x="18470" y="13740"/>
                </a:lnTo>
                <a:lnTo>
                  <a:pt x="18301" y="13825"/>
                </a:lnTo>
                <a:lnTo>
                  <a:pt x="18143" y="13853"/>
                </a:lnTo>
                <a:lnTo>
                  <a:pt x="17973" y="13881"/>
                </a:lnTo>
                <a:lnTo>
                  <a:pt x="17804" y="13853"/>
                </a:lnTo>
                <a:lnTo>
                  <a:pt x="17646" y="13796"/>
                </a:lnTo>
                <a:lnTo>
                  <a:pt x="17499" y="13726"/>
                </a:lnTo>
                <a:lnTo>
                  <a:pt x="17341" y="13641"/>
                </a:lnTo>
                <a:lnTo>
                  <a:pt x="17216" y="13528"/>
                </a:lnTo>
                <a:lnTo>
                  <a:pt x="17103" y="13386"/>
                </a:lnTo>
                <a:lnTo>
                  <a:pt x="17024" y="13259"/>
                </a:lnTo>
                <a:lnTo>
                  <a:pt x="16934" y="13118"/>
                </a:lnTo>
                <a:lnTo>
                  <a:pt x="16889" y="12991"/>
                </a:lnTo>
                <a:lnTo>
                  <a:pt x="16889" y="12849"/>
                </a:lnTo>
                <a:lnTo>
                  <a:pt x="16889" y="12383"/>
                </a:lnTo>
                <a:lnTo>
                  <a:pt x="16889" y="11662"/>
                </a:lnTo>
                <a:lnTo>
                  <a:pt x="16889" y="10701"/>
                </a:lnTo>
                <a:lnTo>
                  <a:pt x="16889" y="9640"/>
                </a:lnTo>
                <a:lnTo>
                  <a:pt x="16889" y="8566"/>
                </a:lnTo>
                <a:lnTo>
                  <a:pt x="16889" y="7478"/>
                </a:lnTo>
                <a:lnTo>
                  <a:pt x="16889" y="6502"/>
                </a:lnTo>
                <a:lnTo>
                  <a:pt x="16889" y="5739"/>
                </a:lnTo>
                <a:lnTo>
                  <a:pt x="16674" y="5894"/>
                </a:lnTo>
                <a:lnTo>
                  <a:pt x="16414" y="6036"/>
                </a:lnTo>
                <a:lnTo>
                  <a:pt x="16154" y="6177"/>
                </a:lnTo>
                <a:lnTo>
                  <a:pt x="15849" y="6248"/>
                </a:lnTo>
                <a:lnTo>
                  <a:pt x="15544" y="6304"/>
                </a:lnTo>
                <a:lnTo>
                  <a:pt x="15217" y="6332"/>
                </a:lnTo>
                <a:lnTo>
                  <a:pt x="14866" y="6361"/>
                </a:lnTo>
                <a:lnTo>
                  <a:pt x="14550" y="6361"/>
                </a:lnTo>
                <a:lnTo>
                  <a:pt x="14200" y="6332"/>
                </a:lnTo>
                <a:lnTo>
                  <a:pt x="13850" y="6276"/>
                </a:lnTo>
                <a:lnTo>
                  <a:pt x="13522" y="6219"/>
                </a:lnTo>
                <a:lnTo>
                  <a:pt x="13206" y="6149"/>
                </a:lnTo>
                <a:lnTo>
                  <a:pt x="12901" y="6064"/>
                </a:lnTo>
                <a:lnTo>
                  <a:pt x="12618" y="5951"/>
                </a:lnTo>
                <a:lnTo>
                  <a:pt x="12358" y="5838"/>
                </a:lnTo>
                <a:lnTo>
                  <a:pt x="12121" y="5739"/>
                </a:lnTo>
                <a:lnTo>
                  <a:pt x="11941" y="5626"/>
                </a:lnTo>
                <a:lnTo>
                  <a:pt x="11794" y="5513"/>
                </a:lnTo>
                <a:lnTo>
                  <a:pt x="11658" y="5414"/>
                </a:lnTo>
                <a:lnTo>
                  <a:pt x="11556" y="5301"/>
                </a:lnTo>
                <a:lnTo>
                  <a:pt x="11466" y="5187"/>
                </a:lnTo>
                <a:lnTo>
                  <a:pt x="11398" y="5089"/>
                </a:lnTo>
                <a:lnTo>
                  <a:pt x="11376" y="4947"/>
                </a:lnTo>
                <a:lnTo>
                  <a:pt x="11353" y="4834"/>
                </a:lnTo>
                <a:lnTo>
                  <a:pt x="11353" y="4707"/>
                </a:lnTo>
                <a:lnTo>
                  <a:pt x="11376" y="4565"/>
                </a:lnTo>
                <a:lnTo>
                  <a:pt x="11443" y="4410"/>
                </a:lnTo>
                <a:lnTo>
                  <a:pt x="11511" y="4240"/>
                </a:lnTo>
                <a:lnTo>
                  <a:pt x="11703" y="3887"/>
                </a:lnTo>
                <a:lnTo>
                  <a:pt x="11986" y="3505"/>
                </a:lnTo>
                <a:lnTo>
                  <a:pt x="12144" y="3265"/>
                </a:lnTo>
                <a:lnTo>
                  <a:pt x="12246" y="3025"/>
                </a:lnTo>
                <a:lnTo>
                  <a:pt x="12336" y="2756"/>
                </a:lnTo>
                <a:lnTo>
                  <a:pt x="12404" y="2445"/>
                </a:lnTo>
                <a:lnTo>
                  <a:pt x="12438" y="2176"/>
                </a:lnTo>
                <a:lnTo>
                  <a:pt x="12438" y="1880"/>
                </a:lnTo>
                <a:lnTo>
                  <a:pt x="12404" y="1583"/>
                </a:lnTo>
                <a:lnTo>
                  <a:pt x="12336" y="1314"/>
                </a:lnTo>
                <a:lnTo>
                  <a:pt x="12246" y="1046"/>
                </a:lnTo>
                <a:lnTo>
                  <a:pt x="12099" y="791"/>
                </a:lnTo>
                <a:lnTo>
                  <a:pt x="12008" y="692"/>
                </a:lnTo>
                <a:lnTo>
                  <a:pt x="11918" y="579"/>
                </a:lnTo>
                <a:lnTo>
                  <a:pt x="11816" y="466"/>
                </a:lnTo>
                <a:lnTo>
                  <a:pt x="11703" y="381"/>
                </a:lnTo>
                <a:lnTo>
                  <a:pt x="11579" y="310"/>
                </a:lnTo>
                <a:lnTo>
                  <a:pt x="11443" y="226"/>
                </a:lnTo>
                <a:lnTo>
                  <a:pt x="11297" y="169"/>
                </a:lnTo>
                <a:lnTo>
                  <a:pt x="11138" y="113"/>
                </a:lnTo>
                <a:lnTo>
                  <a:pt x="10969" y="56"/>
                </a:lnTo>
                <a:lnTo>
                  <a:pt x="10800" y="28"/>
                </a:lnTo>
                <a:lnTo>
                  <a:pt x="10619" y="28"/>
                </a:lnTo>
                <a:lnTo>
                  <a:pt x="10404" y="28"/>
                </a:lnTo>
                <a:lnTo>
                  <a:pt x="10257" y="28"/>
                </a:lnTo>
                <a:lnTo>
                  <a:pt x="10076" y="56"/>
                </a:lnTo>
                <a:lnTo>
                  <a:pt x="9952" y="84"/>
                </a:lnTo>
                <a:lnTo>
                  <a:pt x="9794" y="141"/>
                </a:lnTo>
                <a:lnTo>
                  <a:pt x="9692" y="226"/>
                </a:lnTo>
                <a:lnTo>
                  <a:pt x="9557" y="282"/>
                </a:lnTo>
                <a:lnTo>
                  <a:pt x="9455" y="381"/>
                </a:lnTo>
                <a:lnTo>
                  <a:pt x="9365" y="466"/>
                </a:lnTo>
                <a:lnTo>
                  <a:pt x="9274" y="579"/>
                </a:lnTo>
                <a:lnTo>
                  <a:pt x="9184" y="692"/>
                </a:lnTo>
                <a:lnTo>
                  <a:pt x="9128" y="791"/>
                </a:lnTo>
                <a:lnTo>
                  <a:pt x="9060" y="932"/>
                </a:lnTo>
                <a:lnTo>
                  <a:pt x="8969" y="1201"/>
                </a:lnTo>
                <a:lnTo>
                  <a:pt x="8913" y="1498"/>
                </a:lnTo>
                <a:lnTo>
                  <a:pt x="8890" y="1795"/>
                </a:lnTo>
                <a:lnTo>
                  <a:pt x="8890" y="2120"/>
                </a:lnTo>
                <a:lnTo>
                  <a:pt x="8913" y="2445"/>
                </a:lnTo>
                <a:lnTo>
                  <a:pt x="8969" y="2756"/>
                </a:lnTo>
                <a:lnTo>
                  <a:pt x="9060" y="3081"/>
                </a:lnTo>
                <a:lnTo>
                  <a:pt x="9173" y="3378"/>
                </a:lnTo>
                <a:lnTo>
                  <a:pt x="9297" y="3647"/>
                </a:lnTo>
                <a:lnTo>
                  <a:pt x="9466" y="3887"/>
                </a:lnTo>
                <a:lnTo>
                  <a:pt x="9579" y="4085"/>
                </a:lnTo>
                <a:lnTo>
                  <a:pt x="9670" y="4269"/>
                </a:lnTo>
                <a:lnTo>
                  <a:pt x="9726" y="4467"/>
                </a:lnTo>
                <a:lnTo>
                  <a:pt x="9771" y="4650"/>
                </a:lnTo>
                <a:lnTo>
                  <a:pt x="9771" y="4834"/>
                </a:lnTo>
                <a:lnTo>
                  <a:pt x="9749" y="5032"/>
                </a:lnTo>
                <a:lnTo>
                  <a:pt x="9715" y="5216"/>
                </a:lnTo>
                <a:lnTo>
                  <a:pt x="9625" y="5385"/>
                </a:lnTo>
                <a:lnTo>
                  <a:pt x="9534" y="5513"/>
                </a:lnTo>
                <a:lnTo>
                  <a:pt x="9410" y="5626"/>
                </a:lnTo>
                <a:lnTo>
                  <a:pt x="9229" y="5710"/>
                </a:lnTo>
                <a:lnTo>
                  <a:pt x="9060" y="5767"/>
                </a:lnTo>
                <a:lnTo>
                  <a:pt x="8845" y="5767"/>
                </a:lnTo>
                <a:lnTo>
                  <a:pt x="8585" y="5739"/>
                </a:lnTo>
                <a:lnTo>
                  <a:pt x="8325" y="5654"/>
                </a:lnTo>
                <a:lnTo>
                  <a:pt x="8020" y="5513"/>
                </a:lnTo>
                <a:lnTo>
                  <a:pt x="7840" y="5442"/>
                </a:lnTo>
                <a:lnTo>
                  <a:pt x="7648" y="5385"/>
                </a:lnTo>
                <a:lnTo>
                  <a:pt x="7433" y="5329"/>
                </a:lnTo>
                <a:lnTo>
                  <a:pt x="7241" y="5301"/>
                </a:lnTo>
                <a:lnTo>
                  <a:pt x="6755" y="5301"/>
                </a:lnTo>
                <a:lnTo>
                  <a:pt x="6281" y="5329"/>
                </a:lnTo>
                <a:lnTo>
                  <a:pt x="5784" y="5385"/>
                </a:lnTo>
                <a:lnTo>
                  <a:pt x="5264" y="5498"/>
                </a:lnTo>
                <a:lnTo>
                  <a:pt x="4744" y="5597"/>
                </a:lnTo>
                <a:lnTo>
                  <a:pt x="4247" y="5739"/>
                </a:lnTo>
                <a:lnTo>
                  <a:pt x="4202" y="5894"/>
                </a:lnTo>
                <a:lnTo>
                  <a:pt x="4202" y="6191"/>
                </a:lnTo>
                <a:lnTo>
                  <a:pt x="4202" y="6545"/>
                </a:lnTo>
                <a:lnTo>
                  <a:pt x="4225" y="6954"/>
                </a:lnTo>
                <a:lnTo>
                  <a:pt x="4315" y="7930"/>
                </a:lnTo>
                <a:lnTo>
                  <a:pt x="4394" y="9018"/>
                </a:lnTo>
                <a:lnTo>
                  <a:pt x="4439" y="9570"/>
                </a:lnTo>
                <a:lnTo>
                  <a:pt x="4462" y="10107"/>
                </a:lnTo>
                <a:lnTo>
                  <a:pt x="4484" y="10630"/>
                </a:lnTo>
                <a:lnTo>
                  <a:pt x="4507" y="11082"/>
                </a:lnTo>
                <a:lnTo>
                  <a:pt x="4484" y="11520"/>
                </a:lnTo>
                <a:lnTo>
                  <a:pt x="4439" y="11874"/>
                </a:lnTo>
                <a:lnTo>
                  <a:pt x="4394" y="12029"/>
                </a:lnTo>
                <a:lnTo>
                  <a:pt x="4349" y="12171"/>
                </a:lnTo>
                <a:lnTo>
                  <a:pt x="4315" y="12284"/>
                </a:lnTo>
                <a:lnTo>
                  <a:pt x="4247" y="12354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>
        <p:nvSpPr>
          <p:cNvPr id="29" name="Puzzle4"/>
          <p:cNvSpPr>
            <a:spLocks noEditPoints="1" noChangeArrowheads="1"/>
          </p:cNvSpPr>
          <p:nvPr/>
        </p:nvSpPr>
        <p:spPr bwMode="auto">
          <a:xfrm>
            <a:off x="5579771" y="4654985"/>
            <a:ext cx="974150" cy="1422845"/>
          </a:xfrm>
          <a:custGeom>
            <a:avLst/>
            <a:gdLst>
              <a:gd name="T0" fmla="*/ 8307 w 21600"/>
              <a:gd name="T1" fmla="*/ 11593 h 21600"/>
              <a:gd name="T2" fmla="*/ 453 w 21600"/>
              <a:gd name="T3" fmla="*/ 16938 h 21600"/>
              <a:gd name="T4" fmla="*/ 11500 w 21600"/>
              <a:gd name="T5" fmla="*/ 21600 h 21600"/>
              <a:gd name="T6" fmla="*/ 20920 w 21600"/>
              <a:gd name="T7" fmla="*/ 16751 h 21600"/>
              <a:gd name="T8" fmla="*/ 13972 w 21600"/>
              <a:gd name="T9" fmla="*/ 10888 h 21600"/>
              <a:gd name="T10" fmla="*/ 21033 w 21600"/>
              <a:gd name="T11" fmla="*/ 4716 h 21600"/>
              <a:gd name="T12" fmla="*/ 11102 w 21600"/>
              <a:gd name="T13" fmla="*/ 11 h 21600"/>
              <a:gd name="T14" fmla="*/ 453 w 21600"/>
              <a:gd name="T15" fmla="*/ 4716 h 21600"/>
              <a:gd name="T16" fmla="*/ 2076 w 21600"/>
              <a:gd name="T17" fmla="*/ 5664 h 21600"/>
              <a:gd name="T18" fmla="*/ 20203 w 21600"/>
              <a:gd name="T19" fmla="*/ 1598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3813" y="10590"/>
                </a:moveTo>
                <a:lnTo>
                  <a:pt x="3927" y="10513"/>
                </a:lnTo>
                <a:lnTo>
                  <a:pt x="4078" y="10425"/>
                </a:lnTo>
                <a:lnTo>
                  <a:pt x="4210" y="10359"/>
                </a:lnTo>
                <a:lnTo>
                  <a:pt x="4361" y="10315"/>
                </a:lnTo>
                <a:lnTo>
                  <a:pt x="4682" y="10237"/>
                </a:lnTo>
                <a:lnTo>
                  <a:pt x="5041" y="10193"/>
                </a:lnTo>
                <a:lnTo>
                  <a:pt x="5456" y="10171"/>
                </a:lnTo>
                <a:lnTo>
                  <a:pt x="5853" y="10193"/>
                </a:lnTo>
                <a:lnTo>
                  <a:pt x="6249" y="10260"/>
                </a:lnTo>
                <a:lnTo>
                  <a:pt x="6646" y="10337"/>
                </a:lnTo>
                <a:lnTo>
                  <a:pt x="7004" y="10469"/>
                </a:lnTo>
                <a:lnTo>
                  <a:pt x="7363" y="10612"/>
                </a:lnTo>
                <a:lnTo>
                  <a:pt x="7665" y="10788"/>
                </a:lnTo>
                <a:lnTo>
                  <a:pt x="7911" y="10998"/>
                </a:lnTo>
                <a:lnTo>
                  <a:pt x="8024" y="11097"/>
                </a:lnTo>
                <a:lnTo>
                  <a:pt x="8137" y="11207"/>
                </a:lnTo>
                <a:lnTo>
                  <a:pt x="8194" y="11340"/>
                </a:lnTo>
                <a:lnTo>
                  <a:pt x="8269" y="11461"/>
                </a:lnTo>
                <a:lnTo>
                  <a:pt x="8307" y="11593"/>
                </a:lnTo>
                <a:lnTo>
                  <a:pt x="8307" y="11714"/>
                </a:lnTo>
                <a:lnTo>
                  <a:pt x="8307" y="11868"/>
                </a:lnTo>
                <a:lnTo>
                  <a:pt x="8307" y="12012"/>
                </a:lnTo>
                <a:lnTo>
                  <a:pt x="8194" y="12265"/>
                </a:lnTo>
                <a:lnTo>
                  <a:pt x="8062" y="12519"/>
                </a:lnTo>
                <a:lnTo>
                  <a:pt x="7873" y="12706"/>
                </a:lnTo>
                <a:lnTo>
                  <a:pt x="7627" y="12904"/>
                </a:lnTo>
                <a:lnTo>
                  <a:pt x="7363" y="13048"/>
                </a:lnTo>
                <a:lnTo>
                  <a:pt x="7080" y="13180"/>
                </a:lnTo>
                <a:lnTo>
                  <a:pt x="6759" y="13257"/>
                </a:lnTo>
                <a:lnTo>
                  <a:pt x="6419" y="13345"/>
                </a:lnTo>
                <a:lnTo>
                  <a:pt x="6098" y="13389"/>
                </a:lnTo>
                <a:lnTo>
                  <a:pt x="5739" y="13389"/>
                </a:lnTo>
                <a:lnTo>
                  <a:pt x="5418" y="13389"/>
                </a:lnTo>
                <a:lnTo>
                  <a:pt x="5079" y="13345"/>
                </a:lnTo>
                <a:lnTo>
                  <a:pt x="4758" y="13301"/>
                </a:lnTo>
                <a:lnTo>
                  <a:pt x="4474" y="13213"/>
                </a:lnTo>
                <a:lnTo>
                  <a:pt x="4172" y="13114"/>
                </a:lnTo>
                <a:lnTo>
                  <a:pt x="3965" y="12982"/>
                </a:lnTo>
                <a:lnTo>
                  <a:pt x="3738" y="12838"/>
                </a:lnTo>
                <a:lnTo>
                  <a:pt x="3493" y="12706"/>
                </a:lnTo>
                <a:lnTo>
                  <a:pt x="3228" y="12607"/>
                </a:lnTo>
                <a:lnTo>
                  <a:pt x="2945" y="12519"/>
                </a:lnTo>
                <a:lnTo>
                  <a:pt x="2700" y="12431"/>
                </a:lnTo>
                <a:lnTo>
                  <a:pt x="2397" y="12375"/>
                </a:lnTo>
                <a:lnTo>
                  <a:pt x="2152" y="12331"/>
                </a:lnTo>
                <a:lnTo>
                  <a:pt x="1888" y="12309"/>
                </a:lnTo>
                <a:lnTo>
                  <a:pt x="1642" y="12309"/>
                </a:lnTo>
                <a:lnTo>
                  <a:pt x="1397" y="12331"/>
                </a:lnTo>
                <a:lnTo>
                  <a:pt x="1170" y="12397"/>
                </a:lnTo>
                <a:lnTo>
                  <a:pt x="962" y="12453"/>
                </a:lnTo>
                <a:lnTo>
                  <a:pt x="774" y="12563"/>
                </a:lnTo>
                <a:lnTo>
                  <a:pt x="623" y="12684"/>
                </a:lnTo>
                <a:lnTo>
                  <a:pt x="528" y="12838"/>
                </a:lnTo>
                <a:lnTo>
                  <a:pt x="453" y="13026"/>
                </a:lnTo>
                <a:lnTo>
                  <a:pt x="339" y="13477"/>
                </a:lnTo>
                <a:lnTo>
                  <a:pt x="226" y="13984"/>
                </a:lnTo>
                <a:lnTo>
                  <a:pt x="151" y="14535"/>
                </a:lnTo>
                <a:lnTo>
                  <a:pt x="113" y="15075"/>
                </a:lnTo>
                <a:lnTo>
                  <a:pt x="113" y="15626"/>
                </a:lnTo>
                <a:lnTo>
                  <a:pt x="151" y="16133"/>
                </a:lnTo>
                <a:lnTo>
                  <a:pt x="188" y="16376"/>
                </a:lnTo>
                <a:lnTo>
                  <a:pt x="264" y="16585"/>
                </a:lnTo>
                <a:lnTo>
                  <a:pt x="339" y="16773"/>
                </a:lnTo>
                <a:lnTo>
                  <a:pt x="453" y="16938"/>
                </a:lnTo>
                <a:lnTo>
                  <a:pt x="1095" y="16883"/>
                </a:lnTo>
                <a:lnTo>
                  <a:pt x="1963" y="16795"/>
                </a:lnTo>
                <a:lnTo>
                  <a:pt x="2945" y="16751"/>
                </a:lnTo>
                <a:lnTo>
                  <a:pt x="3965" y="16706"/>
                </a:lnTo>
                <a:lnTo>
                  <a:pt x="5022" y="16684"/>
                </a:lnTo>
                <a:lnTo>
                  <a:pt x="5947" y="16684"/>
                </a:lnTo>
                <a:lnTo>
                  <a:pt x="6759" y="16706"/>
                </a:lnTo>
                <a:lnTo>
                  <a:pt x="7363" y="16751"/>
                </a:lnTo>
                <a:lnTo>
                  <a:pt x="7948" y="16839"/>
                </a:lnTo>
                <a:lnTo>
                  <a:pt x="8458" y="16916"/>
                </a:lnTo>
                <a:lnTo>
                  <a:pt x="8893" y="17026"/>
                </a:lnTo>
                <a:lnTo>
                  <a:pt x="9289" y="17158"/>
                </a:lnTo>
                <a:lnTo>
                  <a:pt x="9572" y="17280"/>
                </a:lnTo>
                <a:lnTo>
                  <a:pt x="9799" y="17412"/>
                </a:lnTo>
                <a:lnTo>
                  <a:pt x="9969" y="17555"/>
                </a:lnTo>
                <a:lnTo>
                  <a:pt x="10120" y="17687"/>
                </a:lnTo>
                <a:lnTo>
                  <a:pt x="10158" y="17831"/>
                </a:lnTo>
                <a:lnTo>
                  <a:pt x="10195" y="17974"/>
                </a:lnTo>
                <a:lnTo>
                  <a:pt x="10158" y="18128"/>
                </a:lnTo>
                <a:lnTo>
                  <a:pt x="10082" y="18271"/>
                </a:lnTo>
                <a:lnTo>
                  <a:pt x="9969" y="18426"/>
                </a:lnTo>
                <a:lnTo>
                  <a:pt x="9837" y="18569"/>
                </a:lnTo>
                <a:lnTo>
                  <a:pt x="9648" y="18701"/>
                </a:lnTo>
                <a:lnTo>
                  <a:pt x="9440" y="18822"/>
                </a:lnTo>
                <a:lnTo>
                  <a:pt x="9213" y="18999"/>
                </a:lnTo>
                <a:lnTo>
                  <a:pt x="9044" y="19186"/>
                </a:lnTo>
                <a:lnTo>
                  <a:pt x="8893" y="19395"/>
                </a:lnTo>
                <a:lnTo>
                  <a:pt x="8817" y="19627"/>
                </a:lnTo>
                <a:lnTo>
                  <a:pt x="8779" y="19858"/>
                </a:lnTo>
                <a:lnTo>
                  <a:pt x="8779" y="20112"/>
                </a:lnTo>
                <a:lnTo>
                  <a:pt x="8855" y="20354"/>
                </a:lnTo>
                <a:lnTo>
                  <a:pt x="8968" y="20586"/>
                </a:lnTo>
                <a:lnTo>
                  <a:pt x="9138" y="20817"/>
                </a:lnTo>
                <a:lnTo>
                  <a:pt x="9365" y="21026"/>
                </a:lnTo>
                <a:lnTo>
                  <a:pt x="9610" y="21192"/>
                </a:lnTo>
                <a:lnTo>
                  <a:pt x="9950" y="21368"/>
                </a:lnTo>
                <a:lnTo>
                  <a:pt x="10120" y="21445"/>
                </a:lnTo>
                <a:lnTo>
                  <a:pt x="10346" y="21511"/>
                </a:lnTo>
                <a:lnTo>
                  <a:pt x="10516" y="21555"/>
                </a:lnTo>
                <a:lnTo>
                  <a:pt x="10743" y="21600"/>
                </a:lnTo>
                <a:lnTo>
                  <a:pt x="10988" y="21644"/>
                </a:lnTo>
                <a:lnTo>
                  <a:pt x="11215" y="21666"/>
                </a:lnTo>
                <a:lnTo>
                  <a:pt x="11498" y="21666"/>
                </a:lnTo>
                <a:lnTo>
                  <a:pt x="11762" y="21666"/>
                </a:lnTo>
                <a:lnTo>
                  <a:pt x="12253" y="21644"/>
                </a:lnTo>
                <a:lnTo>
                  <a:pt x="12763" y="21577"/>
                </a:lnTo>
                <a:lnTo>
                  <a:pt x="13197" y="21467"/>
                </a:lnTo>
                <a:lnTo>
                  <a:pt x="13556" y="21346"/>
                </a:lnTo>
                <a:lnTo>
                  <a:pt x="13896" y="21192"/>
                </a:lnTo>
                <a:lnTo>
                  <a:pt x="14179" y="21026"/>
                </a:lnTo>
                <a:lnTo>
                  <a:pt x="14444" y="20839"/>
                </a:lnTo>
                <a:lnTo>
                  <a:pt x="14576" y="20641"/>
                </a:lnTo>
                <a:lnTo>
                  <a:pt x="14727" y="20431"/>
                </a:lnTo>
                <a:lnTo>
                  <a:pt x="14765" y="20200"/>
                </a:lnTo>
                <a:lnTo>
                  <a:pt x="14802" y="19991"/>
                </a:lnTo>
                <a:lnTo>
                  <a:pt x="14727" y="19759"/>
                </a:lnTo>
                <a:lnTo>
                  <a:pt x="14613" y="19550"/>
                </a:lnTo>
                <a:lnTo>
                  <a:pt x="14444" y="19307"/>
                </a:lnTo>
                <a:lnTo>
                  <a:pt x="14217" y="19098"/>
                </a:lnTo>
                <a:lnTo>
                  <a:pt x="13934" y="18911"/>
                </a:lnTo>
                <a:lnTo>
                  <a:pt x="13669" y="18745"/>
                </a:lnTo>
                <a:lnTo>
                  <a:pt x="13462" y="18547"/>
                </a:lnTo>
                <a:lnTo>
                  <a:pt x="13311" y="18337"/>
                </a:lnTo>
                <a:lnTo>
                  <a:pt x="13197" y="18150"/>
                </a:lnTo>
                <a:lnTo>
                  <a:pt x="13122" y="17941"/>
                </a:lnTo>
                <a:lnTo>
                  <a:pt x="13122" y="17720"/>
                </a:lnTo>
                <a:lnTo>
                  <a:pt x="13122" y="17533"/>
                </a:lnTo>
                <a:lnTo>
                  <a:pt x="13197" y="17346"/>
                </a:lnTo>
                <a:lnTo>
                  <a:pt x="13273" y="17158"/>
                </a:lnTo>
                <a:lnTo>
                  <a:pt x="13386" y="16982"/>
                </a:lnTo>
                <a:lnTo>
                  <a:pt x="13537" y="16839"/>
                </a:lnTo>
                <a:lnTo>
                  <a:pt x="13707" y="16706"/>
                </a:lnTo>
                <a:lnTo>
                  <a:pt x="13896" y="16607"/>
                </a:lnTo>
                <a:lnTo>
                  <a:pt x="14104" y="16519"/>
                </a:lnTo>
                <a:lnTo>
                  <a:pt x="14330" y="16453"/>
                </a:lnTo>
                <a:lnTo>
                  <a:pt x="14538" y="16431"/>
                </a:lnTo>
                <a:lnTo>
                  <a:pt x="14897" y="16453"/>
                </a:lnTo>
                <a:lnTo>
                  <a:pt x="15406" y="16497"/>
                </a:lnTo>
                <a:lnTo>
                  <a:pt x="16105" y="16541"/>
                </a:lnTo>
                <a:lnTo>
                  <a:pt x="16898" y="16607"/>
                </a:lnTo>
                <a:lnTo>
                  <a:pt x="17804" y="16651"/>
                </a:lnTo>
                <a:lnTo>
                  <a:pt x="18786" y="16684"/>
                </a:lnTo>
                <a:lnTo>
                  <a:pt x="19844" y="16728"/>
                </a:lnTo>
                <a:lnTo>
                  <a:pt x="20920" y="16751"/>
                </a:lnTo>
                <a:lnTo>
                  <a:pt x="21109" y="16497"/>
                </a:lnTo>
                <a:lnTo>
                  <a:pt x="21241" y="16222"/>
                </a:lnTo>
                <a:lnTo>
                  <a:pt x="21392" y="15946"/>
                </a:lnTo>
                <a:lnTo>
                  <a:pt x="21467" y="15648"/>
                </a:lnTo>
                <a:lnTo>
                  <a:pt x="21543" y="15351"/>
                </a:lnTo>
                <a:lnTo>
                  <a:pt x="21618" y="15042"/>
                </a:lnTo>
                <a:lnTo>
                  <a:pt x="21618" y="14745"/>
                </a:lnTo>
                <a:lnTo>
                  <a:pt x="21618" y="14447"/>
                </a:lnTo>
                <a:lnTo>
                  <a:pt x="21618" y="14150"/>
                </a:lnTo>
                <a:lnTo>
                  <a:pt x="21581" y="13852"/>
                </a:lnTo>
                <a:lnTo>
                  <a:pt x="21505" y="13577"/>
                </a:lnTo>
                <a:lnTo>
                  <a:pt x="21430" y="13301"/>
                </a:lnTo>
                <a:lnTo>
                  <a:pt x="21354" y="13048"/>
                </a:lnTo>
                <a:lnTo>
                  <a:pt x="21241" y="12816"/>
                </a:lnTo>
                <a:lnTo>
                  <a:pt x="21146" y="12607"/>
                </a:lnTo>
                <a:lnTo>
                  <a:pt x="21033" y="12431"/>
                </a:lnTo>
                <a:lnTo>
                  <a:pt x="20920" y="12265"/>
                </a:lnTo>
                <a:lnTo>
                  <a:pt x="20769" y="12144"/>
                </a:lnTo>
                <a:lnTo>
                  <a:pt x="20637" y="12034"/>
                </a:lnTo>
                <a:lnTo>
                  <a:pt x="20486" y="11946"/>
                </a:lnTo>
                <a:lnTo>
                  <a:pt x="20297" y="11891"/>
                </a:lnTo>
                <a:lnTo>
                  <a:pt x="20165" y="11846"/>
                </a:lnTo>
                <a:lnTo>
                  <a:pt x="19976" y="11824"/>
                </a:lnTo>
                <a:lnTo>
                  <a:pt x="19806" y="11802"/>
                </a:lnTo>
                <a:lnTo>
                  <a:pt x="19390" y="11824"/>
                </a:lnTo>
                <a:lnTo>
                  <a:pt x="18956" y="11891"/>
                </a:lnTo>
                <a:lnTo>
                  <a:pt x="18503" y="11968"/>
                </a:lnTo>
                <a:lnTo>
                  <a:pt x="17993" y="12078"/>
                </a:lnTo>
                <a:lnTo>
                  <a:pt x="17653" y="12144"/>
                </a:lnTo>
                <a:lnTo>
                  <a:pt x="17332" y="12199"/>
                </a:lnTo>
                <a:lnTo>
                  <a:pt x="17049" y="12221"/>
                </a:lnTo>
                <a:lnTo>
                  <a:pt x="16747" y="12243"/>
                </a:lnTo>
                <a:lnTo>
                  <a:pt x="16464" y="12243"/>
                </a:lnTo>
                <a:lnTo>
                  <a:pt x="16218" y="12243"/>
                </a:lnTo>
                <a:lnTo>
                  <a:pt x="15992" y="12221"/>
                </a:lnTo>
                <a:lnTo>
                  <a:pt x="15746" y="12199"/>
                </a:lnTo>
                <a:lnTo>
                  <a:pt x="15520" y="12155"/>
                </a:lnTo>
                <a:lnTo>
                  <a:pt x="15350" y="12122"/>
                </a:lnTo>
                <a:lnTo>
                  <a:pt x="15161" y="12056"/>
                </a:lnTo>
                <a:lnTo>
                  <a:pt x="14972" y="11990"/>
                </a:lnTo>
                <a:lnTo>
                  <a:pt x="14689" y="11846"/>
                </a:lnTo>
                <a:lnTo>
                  <a:pt x="14444" y="11670"/>
                </a:lnTo>
                <a:lnTo>
                  <a:pt x="14255" y="11483"/>
                </a:lnTo>
                <a:lnTo>
                  <a:pt x="14104" y="11295"/>
                </a:lnTo>
                <a:lnTo>
                  <a:pt x="14028" y="11086"/>
                </a:lnTo>
                <a:lnTo>
                  <a:pt x="13972" y="10888"/>
                </a:lnTo>
                <a:lnTo>
                  <a:pt x="13972" y="10700"/>
                </a:lnTo>
                <a:lnTo>
                  <a:pt x="14009" y="10513"/>
                </a:lnTo>
                <a:lnTo>
                  <a:pt x="14066" y="10359"/>
                </a:lnTo>
                <a:lnTo>
                  <a:pt x="14179" y="10215"/>
                </a:lnTo>
                <a:lnTo>
                  <a:pt x="14406" y="10006"/>
                </a:lnTo>
                <a:lnTo>
                  <a:pt x="14651" y="9830"/>
                </a:lnTo>
                <a:lnTo>
                  <a:pt x="14878" y="9686"/>
                </a:lnTo>
                <a:lnTo>
                  <a:pt x="15123" y="9554"/>
                </a:lnTo>
                <a:lnTo>
                  <a:pt x="15350" y="9477"/>
                </a:lnTo>
                <a:lnTo>
                  <a:pt x="15558" y="9411"/>
                </a:lnTo>
                <a:lnTo>
                  <a:pt x="15803" y="9345"/>
                </a:lnTo>
                <a:lnTo>
                  <a:pt x="16030" y="9323"/>
                </a:lnTo>
                <a:lnTo>
                  <a:pt x="16256" y="9301"/>
                </a:lnTo>
                <a:lnTo>
                  <a:pt x="16464" y="9323"/>
                </a:lnTo>
                <a:lnTo>
                  <a:pt x="16690" y="9345"/>
                </a:lnTo>
                <a:lnTo>
                  <a:pt x="16898" y="9367"/>
                </a:lnTo>
                <a:lnTo>
                  <a:pt x="17332" y="9477"/>
                </a:lnTo>
                <a:lnTo>
                  <a:pt x="17767" y="9598"/>
                </a:lnTo>
                <a:lnTo>
                  <a:pt x="18163" y="9731"/>
                </a:lnTo>
                <a:lnTo>
                  <a:pt x="18597" y="9874"/>
                </a:lnTo>
                <a:lnTo>
                  <a:pt x="18994" y="10006"/>
                </a:lnTo>
                <a:lnTo>
                  <a:pt x="19428" y="10083"/>
                </a:lnTo>
                <a:lnTo>
                  <a:pt x="19617" y="10127"/>
                </a:lnTo>
                <a:lnTo>
                  <a:pt x="19844" y="10149"/>
                </a:lnTo>
                <a:lnTo>
                  <a:pt x="20013" y="10149"/>
                </a:lnTo>
                <a:lnTo>
                  <a:pt x="20240" y="10127"/>
                </a:lnTo>
                <a:lnTo>
                  <a:pt x="20410" y="10105"/>
                </a:lnTo>
                <a:lnTo>
                  <a:pt x="20637" y="10061"/>
                </a:lnTo>
                <a:lnTo>
                  <a:pt x="20844" y="9984"/>
                </a:lnTo>
                <a:lnTo>
                  <a:pt x="21033" y="9896"/>
                </a:lnTo>
                <a:lnTo>
                  <a:pt x="21146" y="9830"/>
                </a:lnTo>
                <a:lnTo>
                  <a:pt x="21203" y="9753"/>
                </a:lnTo>
                <a:lnTo>
                  <a:pt x="21279" y="9642"/>
                </a:lnTo>
                <a:lnTo>
                  <a:pt x="21354" y="9521"/>
                </a:lnTo>
                <a:lnTo>
                  <a:pt x="21430" y="9246"/>
                </a:lnTo>
                <a:lnTo>
                  <a:pt x="21430" y="8904"/>
                </a:lnTo>
                <a:lnTo>
                  <a:pt x="21430" y="8540"/>
                </a:lnTo>
                <a:lnTo>
                  <a:pt x="21392" y="8144"/>
                </a:lnTo>
                <a:lnTo>
                  <a:pt x="21354" y="7714"/>
                </a:lnTo>
                <a:lnTo>
                  <a:pt x="21279" y="7295"/>
                </a:lnTo>
                <a:lnTo>
                  <a:pt x="21146" y="6446"/>
                </a:lnTo>
                <a:lnTo>
                  <a:pt x="20995" y="5686"/>
                </a:lnTo>
                <a:lnTo>
                  <a:pt x="20958" y="5366"/>
                </a:lnTo>
                <a:lnTo>
                  <a:pt x="20958" y="5091"/>
                </a:lnTo>
                <a:lnTo>
                  <a:pt x="20958" y="4860"/>
                </a:lnTo>
                <a:lnTo>
                  <a:pt x="21033" y="4716"/>
                </a:lnTo>
                <a:lnTo>
                  <a:pt x="20637" y="4860"/>
                </a:lnTo>
                <a:lnTo>
                  <a:pt x="20127" y="4992"/>
                </a:lnTo>
                <a:lnTo>
                  <a:pt x="19617" y="5069"/>
                </a:lnTo>
                <a:lnTo>
                  <a:pt x="19032" y="5157"/>
                </a:lnTo>
                <a:lnTo>
                  <a:pt x="18465" y="5201"/>
                </a:lnTo>
                <a:lnTo>
                  <a:pt x="17842" y="5245"/>
                </a:lnTo>
                <a:lnTo>
                  <a:pt x="17219" y="5267"/>
                </a:lnTo>
                <a:lnTo>
                  <a:pt x="16615" y="5267"/>
                </a:lnTo>
                <a:lnTo>
                  <a:pt x="15992" y="5245"/>
                </a:lnTo>
                <a:lnTo>
                  <a:pt x="15369" y="5201"/>
                </a:lnTo>
                <a:lnTo>
                  <a:pt x="14840" y="5157"/>
                </a:lnTo>
                <a:lnTo>
                  <a:pt x="14293" y="5091"/>
                </a:lnTo>
                <a:lnTo>
                  <a:pt x="13783" y="5014"/>
                </a:lnTo>
                <a:lnTo>
                  <a:pt x="13386" y="4926"/>
                </a:lnTo>
                <a:lnTo>
                  <a:pt x="13027" y="4815"/>
                </a:lnTo>
                <a:lnTo>
                  <a:pt x="12725" y="4716"/>
                </a:lnTo>
                <a:lnTo>
                  <a:pt x="12480" y="4606"/>
                </a:lnTo>
                <a:lnTo>
                  <a:pt x="12291" y="4496"/>
                </a:lnTo>
                <a:lnTo>
                  <a:pt x="12197" y="4397"/>
                </a:lnTo>
                <a:lnTo>
                  <a:pt x="12083" y="4286"/>
                </a:lnTo>
                <a:lnTo>
                  <a:pt x="12046" y="4187"/>
                </a:lnTo>
                <a:lnTo>
                  <a:pt x="12008" y="4077"/>
                </a:lnTo>
                <a:lnTo>
                  <a:pt x="12046" y="3967"/>
                </a:lnTo>
                <a:lnTo>
                  <a:pt x="12121" y="3868"/>
                </a:lnTo>
                <a:lnTo>
                  <a:pt x="12197" y="3735"/>
                </a:lnTo>
                <a:lnTo>
                  <a:pt x="12291" y="3614"/>
                </a:lnTo>
                <a:lnTo>
                  <a:pt x="12442" y="3482"/>
                </a:lnTo>
                <a:lnTo>
                  <a:pt x="12631" y="3361"/>
                </a:lnTo>
                <a:lnTo>
                  <a:pt x="13065" y="3085"/>
                </a:lnTo>
                <a:lnTo>
                  <a:pt x="13537" y="2766"/>
                </a:lnTo>
                <a:lnTo>
                  <a:pt x="13783" y="2578"/>
                </a:lnTo>
                <a:lnTo>
                  <a:pt x="13934" y="2380"/>
                </a:lnTo>
                <a:lnTo>
                  <a:pt x="14028" y="2171"/>
                </a:lnTo>
                <a:lnTo>
                  <a:pt x="14104" y="1961"/>
                </a:lnTo>
                <a:lnTo>
                  <a:pt x="14104" y="1730"/>
                </a:lnTo>
                <a:lnTo>
                  <a:pt x="14066" y="1498"/>
                </a:lnTo>
                <a:lnTo>
                  <a:pt x="13972" y="1267"/>
                </a:lnTo>
                <a:lnTo>
                  <a:pt x="13820" y="1057"/>
                </a:lnTo>
                <a:lnTo>
                  <a:pt x="13594" y="837"/>
                </a:lnTo>
                <a:lnTo>
                  <a:pt x="13386" y="628"/>
                </a:lnTo>
                <a:lnTo>
                  <a:pt x="13103" y="462"/>
                </a:lnTo>
                <a:lnTo>
                  <a:pt x="12763" y="308"/>
                </a:lnTo>
                <a:lnTo>
                  <a:pt x="12404" y="187"/>
                </a:lnTo>
                <a:lnTo>
                  <a:pt x="12008" y="77"/>
                </a:lnTo>
                <a:lnTo>
                  <a:pt x="11574" y="33"/>
                </a:lnTo>
                <a:lnTo>
                  <a:pt x="11102" y="11"/>
                </a:lnTo>
                <a:lnTo>
                  <a:pt x="10667" y="11"/>
                </a:lnTo>
                <a:lnTo>
                  <a:pt x="10233" y="77"/>
                </a:lnTo>
                <a:lnTo>
                  <a:pt x="9837" y="187"/>
                </a:lnTo>
                <a:lnTo>
                  <a:pt x="9440" y="286"/>
                </a:lnTo>
                <a:lnTo>
                  <a:pt x="9062" y="462"/>
                </a:lnTo>
                <a:lnTo>
                  <a:pt x="8741" y="628"/>
                </a:lnTo>
                <a:lnTo>
                  <a:pt x="8458" y="815"/>
                </a:lnTo>
                <a:lnTo>
                  <a:pt x="8232" y="1035"/>
                </a:lnTo>
                <a:lnTo>
                  <a:pt x="8062" y="1245"/>
                </a:lnTo>
                <a:lnTo>
                  <a:pt x="7911" y="1476"/>
                </a:lnTo>
                <a:lnTo>
                  <a:pt x="7835" y="1708"/>
                </a:lnTo>
                <a:lnTo>
                  <a:pt x="7797" y="1961"/>
                </a:lnTo>
                <a:lnTo>
                  <a:pt x="7835" y="2193"/>
                </a:lnTo>
                <a:lnTo>
                  <a:pt x="7948" y="2402"/>
                </a:lnTo>
                <a:lnTo>
                  <a:pt x="8062" y="2534"/>
                </a:lnTo>
                <a:lnTo>
                  <a:pt x="8175" y="2644"/>
                </a:lnTo>
                <a:lnTo>
                  <a:pt x="8269" y="2744"/>
                </a:lnTo>
                <a:lnTo>
                  <a:pt x="8420" y="2832"/>
                </a:lnTo>
                <a:lnTo>
                  <a:pt x="8704" y="3019"/>
                </a:lnTo>
                <a:lnTo>
                  <a:pt x="8968" y="3206"/>
                </a:lnTo>
                <a:lnTo>
                  <a:pt x="9138" y="3405"/>
                </a:lnTo>
                <a:lnTo>
                  <a:pt x="9327" y="3570"/>
                </a:lnTo>
                <a:lnTo>
                  <a:pt x="9440" y="3735"/>
                </a:lnTo>
                <a:lnTo>
                  <a:pt x="9516" y="3890"/>
                </a:lnTo>
                <a:lnTo>
                  <a:pt x="9534" y="4033"/>
                </a:lnTo>
                <a:lnTo>
                  <a:pt x="9534" y="4165"/>
                </a:lnTo>
                <a:lnTo>
                  <a:pt x="9516" y="4286"/>
                </a:lnTo>
                <a:lnTo>
                  <a:pt x="9440" y="4397"/>
                </a:lnTo>
                <a:lnTo>
                  <a:pt x="9327" y="4496"/>
                </a:lnTo>
                <a:lnTo>
                  <a:pt x="9176" y="4562"/>
                </a:lnTo>
                <a:lnTo>
                  <a:pt x="9006" y="4628"/>
                </a:lnTo>
                <a:lnTo>
                  <a:pt x="8779" y="4694"/>
                </a:lnTo>
                <a:lnTo>
                  <a:pt x="8534" y="4716"/>
                </a:lnTo>
                <a:lnTo>
                  <a:pt x="8232" y="4716"/>
                </a:lnTo>
                <a:lnTo>
                  <a:pt x="7118" y="4738"/>
                </a:lnTo>
                <a:lnTo>
                  <a:pt x="5947" y="4771"/>
                </a:lnTo>
                <a:lnTo>
                  <a:pt x="4795" y="4815"/>
                </a:lnTo>
                <a:lnTo>
                  <a:pt x="3681" y="4860"/>
                </a:lnTo>
                <a:lnTo>
                  <a:pt x="2662" y="4882"/>
                </a:lnTo>
                <a:lnTo>
                  <a:pt x="1755" y="4882"/>
                </a:lnTo>
                <a:lnTo>
                  <a:pt x="1359" y="4860"/>
                </a:lnTo>
                <a:lnTo>
                  <a:pt x="981" y="4837"/>
                </a:lnTo>
                <a:lnTo>
                  <a:pt x="698" y="4771"/>
                </a:lnTo>
                <a:lnTo>
                  <a:pt x="453" y="4716"/>
                </a:lnTo>
                <a:lnTo>
                  <a:pt x="453" y="5322"/>
                </a:lnTo>
                <a:lnTo>
                  <a:pt x="453" y="6083"/>
                </a:lnTo>
                <a:lnTo>
                  <a:pt x="453" y="6909"/>
                </a:lnTo>
                <a:lnTo>
                  <a:pt x="453" y="7780"/>
                </a:lnTo>
                <a:lnTo>
                  <a:pt x="453" y="8606"/>
                </a:lnTo>
                <a:lnTo>
                  <a:pt x="453" y="9345"/>
                </a:lnTo>
                <a:lnTo>
                  <a:pt x="453" y="9918"/>
                </a:lnTo>
                <a:lnTo>
                  <a:pt x="453" y="10282"/>
                </a:lnTo>
                <a:lnTo>
                  <a:pt x="490" y="10381"/>
                </a:lnTo>
                <a:lnTo>
                  <a:pt x="547" y="10491"/>
                </a:lnTo>
                <a:lnTo>
                  <a:pt x="660" y="10590"/>
                </a:lnTo>
                <a:lnTo>
                  <a:pt x="811" y="10700"/>
                </a:lnTo>
                <a:lnTo>
                  <a:pt x="981" y="10811"/>
                </a:lnTo>
                <a:lnTo>
                  <a:pt x="1208" y="10888"/>
                </a:lnTo>
                <a:lnTo>
                  <a:pt x="1453" y="10954"/>
                </a:lnTo>
                <a:lnTo>
                  <a:pt x="1718" y="11020"/>
                </a:lnTo>
                <a:lnTo>
                  <a:pt x="1963" y="11064"/>
                </a:lnTo>
                <a:lnTo>
                  <a:pt x="2265" y="11086"/>
                </a:lnTo>
                <a:lnTo>
                  <a:pt x="2548" y="11064"/>
                </a:lnTo>
                <a:lnTo>
                  <a:pt x="2794" y="11042"/>
                </a:lnTo>
                <a:lnTo>
                  <a:pt x="3096" y="10976"/>
                </a:lnTo>
                <a:lnTo>
                  <a:pt x="3341" y="10888"/>
                </a:lnTo>
                <a:lnTo>
                  <a:pt x="3606" y="10766"/>
                </a:lnTo>
                <a:lnTo>
                  <a:pt x="3813" y="10590"/>
                </a:lnTo>
                <a:close/>
              </a:path>
            </a:pathLst>
          </a:custGeom>
          <a:solidFill>
            <a:srgbClr val="FFCC99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30" name="Puzzle1"/>
          <p:cNvSpPr>
            <a:spLocks noEditPoints="1" noChangeArrowheads="1"/>
          </p:cNvSpPr>
          <p:nvPr/>
        </p:nvSpPr>
        <p:spPr bwMode="auto">
          <a:xfrm>
            <a:off x="5245361" y="4148153"/>
            <a:ext cx="1635699" cy="848218"/>
          </a:xfrm>
          <a:custGeom>
            <a:avLst/>
            <a:gdLst>
              <a:gd name="T0" fmla="*/ 16740 w 21600"/>
              <a:gd name="T1" fmla="*/ 21078 h 21600"/>
              <a:gd name="T2" fmla="*/ 16976 w 21600"/>
              <a:gd name="T3" fmla="*/ 521 h 21600"/>
              <a:gd name="T4" fmla="*/ 4725 w 21600"/>
              <a:gd name="T5" fmla="*/ 856 h 21600"/>
              <a:gd name="T6" fmla="*/ 5040 w 21600"/>
              <a:gd name="T7" fmla="*/ 21004 h 21600"/>
              <a:gd name="T8" fmla="*/ 10811 w 21600"/>
              <a:gd name="T9" fmla="*/ 12885 h 21600"/>
              <a:gd name="T10" fmla="*/ 10845 w 21600"/>
              <a:gd name="T11" fmla="*/ 8714 h 21600"/>
              <a:gd name="T12" fmla="*/ 21600 w 21600"/>
              <a:gd name="T13" fmla="*/ 10000 h 21600"/>
              <a:gd name="T14" fmla="*/ 56 w 21600"/>
              <a:gd name="T15" fmla="*/ 10000 h 21600"/>
              <a:gd name="T16" fmla="*/ 6086 w 21600"/>
              <a:gd name="T17" fmla="*/ 2569 h 21600"/>
              <a:gd name="T18" fmla="*/ 16132 w 21600"/>
              <a:gd name="T19" fmla="*/ 19552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9360" y="20836"/>
                </a:moveTo>
                <a:lnTo>
                  <a:pt x="9528" y="20836"/>
                </a:lnTo>
                <a:lnTo>
                  <a:pt x="9686" y="20762"/>
                </a:lnTo>
                <a:lnTo>
                  <a:pt x="9810" y="20687"/>
                </a:lnTo>
                <a:lnTo>
                  <a:pt x="9922" y="20575"/>
                </a:lnTo>
                <a:lnTo>
                  <a:pt x="10012" y="20426"/>
                </a:lnTo>
                <a:lnTo>
                  <a:pt x="10068" y="20296"/>
                </a:lnTo>
                <a:lnTo>
                  <a:pt x="10113" y="20110"/>
                </a:lnTo>
                <a:lnTo>
                  <a:pt x="10136" y="19905"/>
                </a:lnTo>
                <a:lnTo>
                  <a:pt x="10136" y="19682"/>
                </a:lnTo>
                <a:lnTo>
                  <a:pt x="10113" y="19440"/>
                </a:lnTo>
                <a:lnTo>
                  <a:pt x="10068" y="19142"/>
                </a:lnTo>
                <a:lnTo>
                  <a:pt x="10012" y="18900"/>
                </a:lnTo>
                <a:lnTo>
                  <a:pt x="9900" y="18620"/>
                </a:lnTo>
                <a:lnTo>
                  <a:pt x="9787" y="18285"/>
                </a:lnTo>
                <a:lnTo>
                  <a:pt x="9641" y="17968"/>
                </a:lnTo>
                <a:lnTo>
                  <a:pt x="9472" y="17652"/>
                </a:lnTo>
                <a:lnTo>
                  <a:pt x="9382" y="17466"/>
                </a:lnTo>
                <a:lnTo>
                  <a:pt x="9315" y="17298"/>
                </a:lnTo>
                <a:lnTo>
                  <a:pt x="9258" y="17112"/>
                </a:lnTo>
                <a:lnTo>
                  <a:pt x="9191" y="16926"/>
                </a:lnTo>
                <a:lnTo>
                  <a:pt x="9123" y="16535"/>
                </a:lnTo>
                <a:lnTo>
                  <a:pt x="9101" y="16144"/>
                </a:lnTo>
                <a:lnTo>
                  <a:pt x="9101" y="15753"/>
                </a:lnTo>
                <a:lnTo>
                  <a:pt x="9168" y="15362"/>
                </a:lnTo>
                <a:lnTo>
                  <a:pt x="9236" y="14971"/>
                </a:lnTo>
                <a:lnTo>
                  <a:pt x="9360" y="14580"/>
                </a:lnTo>
                <a:lnTo>
                  <a:pt x="9495" y="14244"/>
                </a:lnTo>
                <a:lnTo>
                  <a:pt x="9663" y="13891"/>
                </a:lnTo>
                <a:lnTo>
                  <a:pt x="9855" y="13611"/>
                </a:lnTo>
                <a:lnTo>
                  <a:pt x="10068" y="13351"/>
                </a:lnTo>
                <a:lnTo>
                  <a:pt x="10293" y="13146"/>
                </a:lnTo>
                <a:lnTo>
                  <a:pt x="10552" y="12997"/>
                </a:lnTo>
                <a:lnTo>
                  <a:pt x="10811" y="12885"/>
                </a:lnTo>
                <a:lnTo>
                  <a:pt x="11069" y="12866"/>
                </a:lnTo>
                <a:lnTo>
                  <a:pt x="11351" y="12885"/>
                </a:lnTo>
                <a:lnTo>
                  <a:pt x="11610" y="12997"/>
                </a:lnTo>
                <a:lnTo>
                  <a:pt x="11846" y="13183"/>
                </a:lnTo>
                <a:lnTo>
                  <a:pt x="12060" y="13388"/>
                </a:lnTo>
                <a:lnTo>
                  <a:pt x="12251" y="13648"/>
                </a:lnTo>
                <a:lnTo>
                  <a:pt x="12419" y="13928"/>
                </a:lnTo>
                <a:lnTo>
                  <a:pt x="12555" y="14244"/>
                </a:lnTo>
                <a:lnTo>
                  <a:pt x="12690" y="14617"/>
                </a:lnTo>
                <a:lnTo>
                  <a:pt x="12768" y="15008"/>
                </a:lnTo>
                <a:lnTo>
                  <a:pt x="12836" y="15399"/>
                </a:lnTo>
                <a:lnTo>
                  <a:pt x="12858" y="15753"/>
                </a:lnTo>
                <a:lnTo>
                  <a:pt x="12858" y="16144"/>
                </a:lnTo>
                <a:lnTo>
                  <a:pt x="12813" y="16535"/>
                </a:lnTo>
                <a:lnTo>
                  <a:pt x="12746" y="16888"/>
                </a:lnTo>
                <a:lnTo>
                  <a:pt x="12667" y="17224"/>
                </a:lnTo>
                <a:lnTo>
                  <a:pt x="12510" y="17503"/>
                </a:lnTo>
                <a:lnTo>
                  <a:pt x="12228" y="18043"/>
                </a:lnTo>
                <a:lnTo>
                  <a:pt x="11970" y="18546"/>
                </a:lnTo>
                <a:lnTo>
                  <a:pt x="11868" y="18751"/>
                </a:lnTo>
                <a:lnTo>
                  <a:pt x="11778" y="18974"/>
                </a:lnTo>
                <a:lnTo>
                  <a:pt x="11711" y="19179"/>
                </a:lnTo>
                <a:lnTo>
                  <a:pt x="11666" y="19365"/>
                </a:lnTo>
                <a:lnTo>
                  <a:pt x="11632" y="19570"/>
                </a:lnTo>
                <a:lnTo>
                  <a:pt x="11632" y="19756"/>
                </a:lnTo>
                <a:lnTo>
                  <a:pt x="11632" y="19942"/>
                </a:lnTo>
                <a:lnTo>
                  <a:pt x="11643" y="20110"/>
                </a:lnTo>
                <a:lnTo>
                  <a:pt x="11711" y="20296"/>
                </a:lnTo>
                <a:lnTo>
                  <a:pt x="11801" y="20464"/>
                </a:lnTo>
                <a:lnTo>
                  <a:pt x="11891" y="20650"/>
                </a:lnTo>
                <a:lnTo>
                  <a:pt x="12037" y="20836"/>
                </a:lnTo>
                <a:lnTo>
                  <a:pt x="12206" y="21004"/>
                </a:lnTo>
                <a:lnTo>
                  <a:pt x="12419" y="21190"/>
                </a:lnTo>
                <a:lnTo>
                  <a:pt x="12667" y="21320"/>
                </a:lnTo>
                <a:lnTo>
                  <a:pt x="12960" y="21432"/>
                </a:lnTo>
                <a:lnTo>
                  <a:pt x="13286" y="21544"/>
                </a:lnTo>
                <a:lnTo>
                  <a:pt x="13612" y="21655"/>
                </a:lnTo>
                <a:lnTo>
                  <a:pt x="13983" y="21693"/>
                </a:lnTo>
                <a:lnTo>
                  <a:pt x="14343" y="21730"/>
                </a:lnTo>
                <a:lnTo>
                  <a:pt x="14715" y="21730"/>
                </a:lnTo>
                <a:lnTo>
                  <a:pt x="15075" y="21730"/>
                </a:lnTo>
                <a:lnTo>
                  <a:pt x="15446" y="21655"/>
                </a:lnTo>
                <a:lnTo>
                  <a:pt x="15794" y="21581"/>
                </a:lnTo>
                <a:lnTo>
                  <a:pt x="16132" y="21432"/>
                </a:lnTo>
                <a:lnTo>
                  <a:pt x="16458" y="21302"/>
                </a:lnTo>
                <a:lnTo>
                  <a:pt x="16740" y="21078"/>
                </a:lnTo>
                <a:lnTo>
                  <a:pt x="16976" y="20836"/>
                </a:lnTo>
                <a:lnTo>
                  <a:pt x="17043" y="20650"/>
                </a:lnTo>
                <a:lnTo>
                  <a:pt x="17088" y="20426"/>
                </a:lnTo>
                <a:lnTo>
                  <a:pt x="17133" y="20222"/>
                </a:lnTo>
                <a:lnTo>
                  <a:pt x="17156" y="19980"/>
                </a:lnTo>
                <a:lnTo>
                  <a:pt x="17167" y="19477"/>
                </a:lnTo>
                <a:lnTo>
                  <a:pt x="17167" y="18974"/>
                </a:lnTo>
                <a:lnTo>
                  <a:pt x="17156" y="18397"/>
                </a:lnTo>
                <a:lnTo>
                  <a:pt x="17111" y="17820"/>
                </a:lnTo>
                <a:lnTo>
                  <a:pt x="17066" y="17261"/>
                </a:lnTo>
                <a:lnTo>
                  <a:pt x="16998" y="16646"/>
                </a:lnTo>
                <a:lnTo>
                  <a:pt x="16852" y="15511"/>
                </a:lnTo>
                <a:lnTo>
                  <a:pt x="16740" y="14393"/>
                </a:lnTo>
                <a:lnTo>
                  <a:pt x="16717" y="13928"/>
                </a:lnTo>
                <a:lnTo>
                  <a:pt x="16695" y="13462"/>
                </a:lnTo>
                <a:lnTo>
                  <a:pt x="16717" y="13071"/>
                </a:lnTo>
                <a:lnTo>
                  <a:pt x="16785" y="12755"/>
                </a:lnTo>
                <a:lnTo>
                  <a:pt x="16852" y="12419"/>
                </a:lnTo>
                <a:lnTo>
                  <a:pt x="16953" y="12140"/>
                </a:lnTo>
                <a:lnTo>
                  <a:pt x="17088" y="11898"/>
                </a:lnTo>
                <a:lnTo>
                  <a:pt x="17212" y="11675"/>
                </a:lnTo>
                <a:lnTo>
                  <a:pt x="17370" y="11470"/>
                </a:lnTo>
                <a:lnTo>
                  <a:pt x="17516" y="11284"/>
                </a:lnTo>
                <a:lnTo>
                  <a:pt x="17696" y="11135"/>
                </a:lnTo>
                <a:lnTo>
                  <a:pt x="17865" y="11042"/>
                </a:lnTo>
                <a:lnTo>
                  <a:pt x="18033" y="10930"/>
                </a:lnTo>
                <a:lnTo>
                  <a:pt x="18213" y="10893"/>
                </a:lnTo>
                <a:lnTo>
                  <a:pt x="18382" y="10893"/>
                </a:lnTo>
                <a:lnTo>
                  <a:pt x="18551" y="10967"/>
                </a:lnTo>
                <a:lnTo>
                  <a:pt x="18708" y="11042"/>
                </a:lnTo>
                <a:lnTo>
                  <a:pt x="18855" y="11172"/>
                </a:lnTo>
                <a:lnTo>
                  <a:pt x="19012" y="11358"/>
                </a:lnTo>
                <a:lnTo>
                  <a:pt x="19136" y="11600"/>
                </a:lnTo>
                <a:lnTo>
                  <a:pt x="19271" y="11861"/>
                </a:lnTo>
                <a:lnTo>
                  <a:pt x="19440" y="12028"/>
                </a:lnTo>
                <a:lnTo>
                  <a:pt x="19608" y="12177"/>
                </a:lnTo>
                <a:lnTo>
                  <a:pt x="19822" y="12289"/>
                </a:lnTo>
                <a:lnTo>
                  <a:pt x="20025" y="12289"/>
                </a:lnTo>
                <a:lnTo>
                  <a:pt x="20238" y="12289"/>
                </a:lnTo>
                <a:lnTo>
                  <a:pt x="20452" y="12215"/>
                </a:lnTo>
                <a:lnTo>
                  <a:pt x="20643" y="12103"/>
                </a:lnTo>
                <a:lnTo>
                  <a:pt x="20846" y="11973"/>
                </a:lnTo>
                <a:lnTo>
                  <a:pt x="21037" y="11786"/>
                </a:lnTo>
                <a:lnTo>
                  <a:pt x="21206" y="11563"/>
                </a:lnTo>
                <a:lnTo>
                  <a:pt x="21363" y="11321"/>
                </a:lnTo>
                <a:lnTo>
                  <a:pt x="21465" y="11079"/>
                </a:lnTo>
                <a:lnTo>
                  <a:pt x="21577" y="10744"/>
                </a:lnTo>
                <a:lnTo>
                  <a:pt x="21622" y="10427"/>
                </a:lnTo>
                <a:lnTo>
                  <a:pt x="21645" y="10111"/>
                </a:lnTo>
                <a:lnTo>
                  <a:pt x="21622" y="9608"/>
                </a:lnTo>
                <a:lnTo>
                  <a:pt x="21577" y="9142"/>
                </a:lnTo>
                <a:lnTo>
                  <a:pt x="21465" y="8751"/>
                </a:lnTo>
                <a:lnTo>
                  <a:pt x="21363" y="8397"/>
                </a:lnTo>
                <a:lnTo>
                  <a:pt x="21206" y="8062"/>
                </a:lnTo>
                <a:lnTo>
                  <a:pt x="21037" y="7820"/>
                </a:lnTo>
                <a:lnTo>
                  <a:pt x="20846" y="7597"/>
                </a:lnTo>
                <a:lnTo>
                  <a:pt x="20643" y="7429"/>
                </a:lnTo>
                <a:lnTo>
                  <a:pt x="20452" y="7317"/>
                </a:lnTo>
                <a:lnTo>
                  <a:pt x="20238" y="7206"/>
                </a:lnTo>
                <a:lnTo>
                  <a:pt x="20025" y="7168"/>
                </a:lnTo>
                <a:lnTo>
                  <a:pt x="19822" y="7206"/>
                </a:lnTo>
                <a:lnTo>
                  <a:pt x="19608" y="7243"/>
                </a:lnTo>
                <a:lnTo>
                  <a:pt x="19440" y="7355"/>
                </a:lnTo>
                <a:lnTo>
                  <a:pt x="19271" y="7504"/>
                </a:lnTo>
                <a:lnTo>
                  <a:pt x="19136" y="7708"/>
                </a:lnTo>
                <a:lnTo>
                  <a:pt x="19012" y="7895"/>
                </a:lnTo>
                <a:lnTo>
                  <a:pt x="18832" y="8025"/>
                </a:lnTo>
                <a:lnTo>
                  <a:pt x="18663" y="8174"/>
                </a:lnTo>
                <a:lnTo>
                  <a:pt x="18472" y="8248"/>
                </a:lnTo>
                <a:lnTo>
                  <a:pt x="18270" y="8286"/>
                </a:lnTo>
                <a:lnTo>
                  <a:pt x="18078" y="8323"/>
                </a:lnTo>
                <a:lnTo>
                  <a:pt x="17887" y="8323"/>
                </a:lnTo>
                <a:lnTo>
                  <a:pt x="17696" y="8248"/>
                </a:lnTo>
                <a:lnTo>
                  <a:pt x="17493" y="8174"/>
                </a:lnTo>
                <a:lnTo>
                  <a:pt x="17302" y="8062"/>
                </a:lnTo>
                <a:lnTo>
                  <a:pt x="17133" y="7969"/>
                </a:lnTo>
                <a:lnTo>
                  <a:pt x="16976" y="7783"/>
                </a:lnTo>
                <a:lnTo>
                  <a:pt x="16852" y="7597"/>
                </a:lnTo>
                <a:lnTo>
                  <a:pt x="16740" y="7429"/>
                </a:lnTo>
                <a:lnTo>
                  <a:pt x="16672" y="7168"/>
                </a:lnTo>
                <a:lnTo>
                  <a:pt x="16638" y="6926"/>
                </a:lnTo>
                <a:lnTo>
                  <a:pt x="16616" y="6498"/>
                </a:lnTo>
                <a:lnTo>
                  <a:pt x="16616" y="5772"/>
                </a:lnTo>
                <a:lnTo>
                  <a:pt x="16650" y="4915"/>
                </a:lnTo>
                <a:lnTo>
                  <a:pt x="16695" y="3928"/>
                </a:lnTo>
                <a:lnTo>
                  <a:pt x="16762" y="2960"/>
                </a:lnTo>
                <a:lnTo>
                  <a:pt x="16830" y="1992"/>
                </a:lnTo>
                <a:lnTo>
                  <a:pt x="16908" y="1173"/>
                </a:lnTo>
                <a:lnTo>
                  <a:pt x="16976" y="521"/>
                </a:lnTo>
                <a:lnTo>
                  <a:pt x="16953" y="521"/>
                </a:lnTo>
                <a:lnTo>
                  <a:pt x="16931" y="521"/>
                </a:lnTo>
                <a:lnTo>
                  <a:pt x="16267" y="484"/>
                </a:lnTo>
                <a:lnTo>
                  <a:pt x="15637" y="428"/>
                </a:lnTo>
                <a:lnTo>
                  <a:pt x="15063" y="353"/>
                </a:lnTo>
                <a:lnTo>
                  <a:pt x="14523" y="279"/>
                </a:lnTo>
                <a:lnTo>
                  <a:pt x="14040" y="167"/>
                </a:lnTo>
                <a:lnTo>
                  <a:pt x="13635" y="93"/>
                </a:lnTo>
                <a:lnTo>
                  <a:pt x="13331" y="18"/>
                </a:lnTo>
                <a:lnTo>
                  <a:pt x="13117" y="18"/>
                </a:lnTo>
                <a:lnTo>
                  <a:pt x="12982" y="18"/>
                </a:lnTo>
                <a:lnTo>
                  <a:pt x="12858" y="130"/>
                </a:lnTo>
                <a:lnTo>
                  <a:pt x="12723" y="279"/>
                </a:lnTo>
                <a:lnTo>
                  <a:pt x="12622" y="446"/>
                </a:lnTo>
                <a:lnTo>
                  <a:pt x="12510" y="670"/>
                </a:lnTo>
                <a:lnTo>
                  <a:pt x="12419" y="912"/>
                </a:lnTo>
                <a:lnTo>
                  <a:pt x="12363" y="1210"/>
                </a:lnTo>
                <a:lnTo>
                  <a:pt x="12318" y="1526"/>
                </a:lnTo>
                <a:lnTo>
                  <a:pt x="12273" y="1843"/>
                </a:lnTo>
                <a:lnTo>
                  <a:pt x="12251" y="2215"/>
                </a:lnTo>
                <a:lnTo>
                  <a:pt x="12273" y="2532"/>
                </a:lnTo>
                <a:lnTo>
                  <a:pt x="12318" y="2886"/>
                </a:lnTo>
                <a:lnTo>
                  <a:pt x="12386" y="3240"/>
                </a:lnTo>
                <a:lnTo>
                  <a:pt x="12464" y="3556"/>
                </a:lnTo>
                <a:lnTo>
                  <a:pt x="12577" y="3891"/>
                </a:lnTo>
                <a:lnTo>
                  <a:pt x="12746" y="4171"/>
                </a:lnTo>
                <a:lnTo>
                  <a:pt x="12926" y="4487"/>
                </a:lnTo>
                <a:lnTo>
                  <a:pt x="13050" y="4860"/>
                </a:lnTo>
                <a:lnTo>
                  <a:pt x="13162" y="5251"/>
                </a:lnTo>
                <a:lnTo>
                  <a:pt x="13218" y="5604"/>
                </a:lnTo>
                <a:lnTo>
                  <a:pt x="13263" y="5995"/>
                </a:lnTo>
                <a:lnTo>
                  <a:pt x="13241" y="6386"/>
                </a:lnTo>
                <a:lnTo>
                  <a:pt x="13218" y="6740"/>
                </a:lnTo>
                <a:lnTo>
                  <a:pt x="13139" y="7094"/>
                </a:lnTo>
                <a:lnTo>
                  <a:pt x="13050" y="7429"/>
                </a:lnTo>
                <a:lnTo>
                  <a:pt x="12903" y="7746"/>
                </a:lnTo>
                <a:lnTo>
                  <a:pt x="12723" y="8025"/>
                </a:lnTo>
                <a:lnTo>
                  <a:pt x="12532" y="8286"/>
                </a:lnTo>
                <a:lnTo>
                  <a:pt x="12318" y="8491"/>
                </a:lnTo>
                <a:lnTo>
                  <a:pt x="12060" y="8677"/>
                </a:lnTo>
                <a:lnTo>
                  <a:pt x="11756" y="8788"/>
                </a:lnTo>
                <a:lnTo>
                  <a:pt x="11452" y="8826"/>
                </a:lnTo>
                <a:lnTo>
                  <a:pt x="11283" y="8826"/>
                </a:lnTo>
                <a:lnTo>
                  <a:pt x="11126" y="8826"/>
                </a:lnTo>
                <a:lnTo>
                  <a:pt x="11002" y="8788"/>
                </a:lnTo>
                <a:lnTo>
                  <a:pt x="10845" y="8714"/>
                </a:lnTo>
                <a:lnTo>
                  <a:pt x="10721" y="8640"/>
                </a:lnTo>
                <a:lnTo>
                  <a:pt x="10608" y="8565"/>
                </a:lnTo>
                <a:lnTo>
                  <a:pt x="10485" y="8453"/>
                </a:lnTo>
                <a:lnTo>
                  <a:pt x="10372" y="8323"/>
                </a:lnTo>
                <a:lnTo>
                  <a:pt x="10181" y="8062"/>
                </a:lnTo>
                <a:lnTo>
                  <a:pt x="10035" y="7746"/>
                </a:lnTo>
                <a:lnTo>
                  <a:pt x="9900" y="7392"/>
                </a:lnTo>
                <a:lnTo>
                  <a:pt x="9787" y="7001"/>
                </a:lnTo>
                <a:lnTo>
                  <a:pt x="9731" y="6610"/>
                </a:lnTo>
                <a:lnTo>
                  <a:pt x="9686" y="6219"/>
                </a:lnTo>
                <a:lnTo>
                  <a:pt x="9663" y="5772"/>
                </a:lnTo>
                <a:lnTo>
                  <a:pt x="9686" y="5381"/>
                </a:lnTo>
                <a:lnTo>
                  <a:pt x="9753" y="4990"/>
                </a:lnTo>
                <a:lnTo>
                  <a:pt x="9832" y="4636"/>
                </a:lnTo>
                <a:lnTo>
                  <a:pt x="9945" y="4320"/>
                </a:lnTo>
                <a:lnTo>
                  <a:pt x="10068" y="4022"/>
                </a:lnTo>
                <a:lnTo>
                  <a:pt x="10203" y="3817"/>
                </a:lnTo>
                <a:lnTo>
                  <a:pt x="10316" y="3593"/>
                </a:lnTo>
                <a:lnTo>
                  <a:pt x="10395" y="3351"/>
                </a:lnTo>
                <a:lnTo>
                  <a:pt x="10462" y="3109"/>
                </a:lnTo>
                <a:lnTo>
                  <a:pt x="10507" y="2848"/>
                </a:lnTo>
                <a:lnTo>
                  <a:pt x="10530" y="2606"/>
                </a:lnTo>
                <a:lnTo>
                  <a:pt x="10507" y="2346"/>
                </a:lnTo>
                <a:lnTo>
                  <a:pt x="10462" y="2141"/>
                </a:lnTo>
                <a:lnTo>
                  <a:pt x="10395" y="1880"/>
                </a:lnTo>
                <a:lnTo>
                  <a:pt x="10293" y="1638"/>
                </a:lnTo>
                <a:lnTo>
                  <a:pt x="10158" y="1415"/>
                </a:lnTo>
                <a:lnTo>
                  <a:pt x="9967" y="1210"/>
                </a:lnTo>
                <a:lnTo>
                  <a:pt x="9753" y="986"/>
                </a:lnTo>
                <a:lnTo>
                  <a:pt x="9495" y="819"/>
                </a:lnTo>
                <a:lnTo>
                  <a:pt x="9191" y="670"/>
                </a:lnTo>
                <a:lnTo>
                  <a:pt x="8842" y="521"/>
                </a:lnTo>
                <a:lnTo>
                  <a:pt x="8471" y="446"/>
                </a:lnTo>
                <a:lnTo>
                  <a:pt x="7998" y="428"/>
                </a:lnTo>
                <a:lnTo>
                  <a:pt x="7413" y="428"/>
                </a:lnTo>
                <a:lnTo>
                  <a:pt x="6817" y="446"/>
                </a:lnTo>
                <a:lnTo>
                  <a:pt x="6187" y="521"/>
                </a:lnTo>
                <a:lnTo>
                  <a:pt x="5602" y="633"/>
                </a:lnTo>
                <a:lnTo>
                  <a:pt x="5107" y="744"/>
                </a:lnTo>
                <a:lnTo>
                  <a:pt x="4725" y="856"/>
                </a:lnTo>
                <a:lnTo>
                  <a:pt x="4848" y="1564"/>
                </a:lnTo>
                <a:lnTo>
                  <a:pt x="5028" y="2495"/>
                </a:lnTo>
                <a:lnTo>
                  <a:pt x="5175" y="3556"/>
                </a:lnTo>
                <a:lnTo>
                  <a:pt x="5298" y="4673"/>
                </a:lnTo>
                <a:lnTo>
                  <a:pt x="5343" y="5213"/>
                </a:lnTo>
                <a:lnTo>
                  <a:pt x="5388" y="5753"/>
                </a:lnTo>
                <a:lnTo>
                  <a:pt x="5411" y="6275"/>
                </a:lnTo>
                <a:lnTo>
                  <a:pt x="5411" y="6740"/>
                </a:lnTo>
                <a:lnTo>
                  <a:pt x="5366" y="7168"/>
                </a:lnTo>
                <a:lnTo>
                  <a:pt x="5321" y="7541"/>
                </a:lnTo>
                <a:lnTo>
                  <a:pt x="5287" y="7708"/>
                </a:lnTo>
                <a:lnTo>
                  <a:pt x="5242" y="7857"/>
                </a:lnTo>
                <a:lnTo>
                  <a:pt x="5197" y="7969"/>
                </a:lnTo>
                <a:lnTo>
                  <a:pt x="5130" y="8062"/>
                </a:lnTo>
                <a:lnTo>
                  <a:pt x="5006" y="8248"/>
                </a:lnTo>
                <a:lnTo>
                  <a:pt x="4848" y="8397"/>
                </a:lnTo>
                <a:lnTo>
                  <a:pt x="4725" y="8528"/>
                </a:lnTo>
                <a:lnTo>
                  <a:pt x="4567" y="8640"/>
                </a:lnTo>
                <a:lnTo>
                  <a:pt x="4421" y="8714"/>
                </a:lnTo>
                <a:lnTo>
                  <a:pt x="4263" y="8751"/>
                </a:lnTo>
                <a:lnTo>
                  <a:pt x="4095" y="8788"/>
                </a:lnTo>
                <a:lnTo>
                  <a:pt x="3948" y="8788"/>
                </a:lnTo>
                <a:lnTo>
                  <a:pt x="3791" y="8751"/>
                </a:lnTo>
                <a:lnTo>
                  <a:pt x="3667" y="8714"/>
                </a:lnTo>
                <a:lnTo>
                  <a:pt x="3510" y="8677"/>
                </a:lnTo>
                <a:lnTo>
                  <a:pt x="3386" y="8602"/>
                </a:lnTo>
                <a:lnTo>
                  <a:pt x="3251" y="8491"/>
                </a:lnTo>
                <a:lnTo>
                  <a:pt x="3127" y="8360"/>
                </a:lnTo>
                <a:lnTo>
                  <a:pt x="3015" y="8248"/>
                </a:lnTo>
                <a:lnTo>
                  <a:pt x="2925" y="8062"/>
                </a:lnTo>
                <a:lnTo>
                  <a:pt x="2778" y="7857"/>
                </a:lnTo>
                <a:lnTo>
                  <a:pt x="2610" y="7671"/>
                </a:lnTo>
                <a:lnTo>
                  <a:pt x="2407" y="7541"/>
                </a:lnTo>
                <a:lnTo>
                  <a:pt x="2171" y="7466"/>
                </a:lnTo>
                <a:lnTo>
                  <a:pt x="1957" y="7429"/>
                </a:lnTo>
                <a:lnTo>
                  <a:pt x="1698" y="7429"/>
                </a:lnTo>
                <a:lnTo>
                  <a:pt x="1462" y="7466"/>
                </a:lnTo>
                <a:lnTo>
                  <a:pt x="1226" y="7559"/>
                </a:lnTo>
                <a:lnTo>
                  <a:pt x="989" y="7708"/>
                </a:lnTo>
                <a:lnTo>
                  <a:pt x="776" y="7932"/>
                </a:lnTo>
                <a:lnTo>
                  <a:pt x="551" y="8211"/>
                </a:lnTo>
                <a:lnTo>
                  <a:pt x="382" y="8528"/>
                </a:lnTo>
                <a:lnTo>
                  <a:pt x="315" y="8714"/>
                </a:lnTo>
                <a:lnTo>
                  <a:pt x="236" y="8919"/>
                </a:lnTo>
                <a:lnTo>
                  <a:pt x="191" y="9142"/>
                </a:lnTo>
                <a:lnTo>
                  <a:pt x="123" y="9347"/>
                </a:lnTo>
                <a:lnTo>
                  <a:pt x="78" y="9608"/>
                </a:lnTo>
                <a:lnTo>
                  <a:pt x="56" y="9887"/>
                </a:lnTo>
                <a:lnTo>
                  <a:pt x="33" y="10185"/>
                </a:lnTo>
                <a:lnTo>
                  <a:pt x="33" y="10464"/>
                </a:lnTo>
                <a:lnTo>
                  <a:pt x="33" y="10706"/>
                </a:lnTo>
                <a:lnTo>
                  <a:pt x="56" y="10967"/>
                </a:lnTo>
                <a:lnTo>
                  <a:pt x="78" y="11172"/>
                </a:lnTo>
                <a:lnTo>
                  <a:pt x="123" y="11395"/>
                </a:lnTo>
                <a:lnTo>
                  <a:pt x="168" y="11600"/>
                </a:lnTo>
                <a:lnTo>
                  <a:pt x="236" y="11786"/>
                </a:lnTo>
                <a:lnTo>
                  <a:pt x="292" y="11973"/>
                </a:lnTo>
                <a:lnTo>
                  <a:pt x="382" y="12140"/>
                </a:lnTo>
                <a:lnTo>
                  <a:pt x="540" y="12419"/>
                </a:lnTo>
                <a:lnTo>
                  <a:pt x="731" y="12680"/>
                </a:lnTo>
                <a:lnTo>
                  <a:pt x="944" y="12866"/>
                </a:lnTo>
                <a:lnTo>
                  <a:pt x="1158" y="12997"/>
                </a:lnTo>
                <a:lnTo>
                  <a:pt x="1395" y="13108"/>
                </a:lnTo>
                <a:lnTo>
                  <a:pt x="1608" y="13183"/>
                </a:lnTo>
                <a:lnTo>
                  <a:pt x="1856" y="13183"/>
                </a:lnTo>
                <a:lnTo>
                  <a:pt x="2070" y="13146"/>
                </a:lnTo>
                <a:lnTo>
                  <a:pt x="2261" y="13071"/>
                </a:lnTo>
                <a:lnTo>
                  <a:pt x="2430" y="12960"/>
                </a:lnTo>
                <a:lnTo>
                  <a:pt x="2587" y="12792"/>
                </a:lnTo>
                <a:lnTo>
                  <a:pt x="2688" y="12606"/>
                </a:lnTo>
                <a:lnTo>
                  <a:pt x="2801" y="12419"/>
                </a:lnTo>
                <a:lnTo>
                  <a:pt x="2925" y="12289"/>
                </a:lnTo>
                <a:lnTo>
                  <a:pt x="3082" y="12177"/>
                </a:lnTo>
                <a:lnTo>
                  <a:pt x="3228" y="12103"/>
                </a:lnTo>
                <a:lnTo>
                  <a:pt x="3408" y="12103"/>
                </a:lnTo>
                <a:lnTo>
                  <a:pt x="3577" y="12103"/>
                </a:lnTo>
                <a:lnTo>
                  <a:pt x="3723" y="12177"/>
                </a:lnTo>
                <a:lnTo>
                  <a:pt x="3903" y="12252"/>
                </a:lnTo>
                <a:lnTo>
                  <a:pt x="4072" y="12364"/>
                </a:lnTo>
                <a:lnTo>
                  <a:pt x="4230" y="12494"/>
                </a:lnTo>
                <a:lnTo>
                  <a:pt x="4353" y="12643"/>
                </a:lnTo>
                <a:lnTo>
                  <a:pt x="4488" y="12829"/>
                </a:lnTo>
                <a:lnTo>
                  <a:pt x="4567" y="13034"/>
                </a:lnTo>
                <a:lnTo>
                  <a:pt x="4657" y="13257"/>
                </a:lnTo>
                <a:lnTo>
                  <a:pt x="4702" y="13462"/>
                </a:lnTo>
                <a:lnTo>
                  <a:pt x="4725" y="13686"/>
                </a:lnTo>
                <a:lnTo>
                  <a:pt x="4702" y="14282"/>
                </a:lnTo>
                <a:lnTo>
                  <a:pt x="4657" y="15045"/>
                </a:lnTo>
                <a:lnTo>
                  <a:pt x="4612" y="15976"/>
                </a:lnTo>
                <a:lnTo>
                  <a:pt x="4590" y="16926"/>
                </a:lnTo>
                <a:lnTo>
                  <a:pt x="4567" y="17968"/>
                </a:lnTo>
                <a:lnTo>
                  <a:pt x="4567" y="19011"/>
                </a:lnTo>
                <a:lnTo>
                  <a:pt x="4590" y="19514"/>
                </a:lnTo>
                <a:lnTo>
                  <a:pt x="4612" y="19980"/>
                </a:lnTo>
                <a:lnTo>
                  <a:pt x="4657" y="20426"/>
                </a:lnTo>
                <a:lnTo>
                  <a:pt x="4725" y="20836"/>
                </a:lnTo>
                <a:lnTo>
                  <a:pt x="4848" y="20929"/>
                </a:lnTo>
                <a:lnTo>
                  <a:pt x="5040" y="21004"/>
                </a:lnTo>
                <a:lnTo>
                  <a:pt x="5265" y="21078"/>
                </a:lnTo>
                <a:lnTo>
                  <a:pt x="5478" y="21115"/>
                </a:lnTo>
                <a:lnTo>
                  <a:pt x="6041" y="21115"/>
                </a:lnTo>
                <a:lnTo>
                  <a:pt x="6637" y="21078"/>
                </a:lnTo>
                <a:lnTo>
                  <a:pt x="7312" y="21004"/>
                </a:lnTo>
                <a:lnTo>
                  <a:pt x="7998" y="20929"/>
                </a:lnTo>
                <a:lnTo>
                  <a:pt x="8696" y="20855"/>
                </a:lnTo>
                <a:lnTo>
                  <a:pt x="9360" y="20836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>
        <p:nvSpPr>
          <p:cNvPr id="31" name="Puzzle3"/>
          <p:cNvSpPr>
            <a:spLocks noEditPoints="1" noChangeArrowheads="1"/>
          </p:cNvSpPr>
          <p:nvPr/>
        </p:nvSpPr>
        <p:spPr bwMode="auto">
          <a:xfrm>
            <a:off x="4630586" y="3766803"/>
            <a:ext cx="1012316" cy="1221887"/>
          </a:xfrm>
          <a:custGeom>
            <a:avLst/>
            <a:gdLst>
              <a:gd name="T0" fmla="*/ 10391 w 21600"/>
              <a:gd name="T1" fmla="*/ 15806 h 21600"/>
              <a:gd name="T2" fmla="*/ 20551 w 21600"/>
              <a:gd name="T3" fmla="*/ 21088 h 21600"/>
              <a:gd name="T4" fmla="*/ 13180 w 21600"/>
              <a:gd name="T5" fmla="*/ 13801 h 21600"/>
              <a:gd name="T6" fmla="*/ 20551 w 21600"/>
              <a:gd name="T7" fmla="*/ 7025 h 21600"/>
              <a:gd name="T8" fmla="*/ 10500 w 21600"/>
              <a:gd name="T9" fmla="*/ 52 h 21600"/>
              <a:gd name="T10" fmla="*/ 692 w 21600"/>
              <a:gd name="T11" fmla="*/ 6802 h 21600"/>
              <a:gd name="T12" fmla="*/ 8064 w 21600"/>
              <a:gd name="T13" fmla="*/ 13526 h 21600"/>
              <a:gd name="T14" fmla="*/ 692 w 21600"/>
              <a:gd name="T15" fmla="*/ 21088 h 21600"/>
              <a:gd name="T16" fmla="*/ 2273 w 21600"/>
              <a:gd name="T17" fmla="*/ 7719 h 21600"/>
              <a:gd name="T18" fmla="*/ 19149 w 21600"/>
              <a:gd name="T19" fmla="*/ 20237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6625" y="20892"/>
                </a:moveTo>
                <a:lnTo>
                  <a:pt x="7105" y="21023"/>
                </a:lnTo>
                <a:lnTo>
                  <a:pt x="7513" y="21088"/>
                </a:lnTo>
                <a:lnTo>
                  <a:pt x="7922" y="21115"/>
                </a:lnTo>
                <a:lnTo>
                  <a:pt x="8242" y="21115"/>
                </a:lnTo>
                <a:lnTo>
                  <a:pt x="8544" y="21062"/>
                </a:lnTo>
                <a:lnTo>
                  <a:pt x="8810" y="20997"/>
                </a:lnTo>
                <a:lnTo>
                  <a:pt x="9023" y="20892"/>
                </a:lnTo>
                <a:lnTo>
                  <a:pt x="9148" y="20761"/>
                </a:lnTo>
                <a:lnTo>
                  <a:pt x="9290" y="20616"/>
                </a:lnTo>
                <a:lnTo>
                  <a:pt x="9361" y="20459"/>
                </a:lnTo>
                <a:lnTo>
                  <a:pt x="9396" y="20289"/>
                </a:lnTo>
                <a:lnTo>
                  <a:pt x="9396" y="20092"/>
                </a:lnTo>
                <a:lnTo>
                  <a:pt x="9325" y="19909"/>
                </a:lnTo>
                <a:lnTo>
                  <a:pt x="9219" y="19738"/>
                </a:lnTo>
                <a:lnTo>
                  <a:pt x="9094" y="19555"/>
                </a:lnTo>
                <a:lnTo>
                  <a:pt x="8917" y="19384"/>
                </a:lnTo>
                <a:lnTo>
                  <a:pt x="8650" y="19162"/>
                </a:lnTo>
                <a:lnTo>
                  <a:pt x="8437" y="18900"/>
                </a:lnTo>
                <a:lnTo>
                  <a:pt x="8277" y="18624"/>
                </a:lnTo>
                <a:lnTo>
                  <a:pt x="8135" y="18349"/>
                </a:lnTo>
                <a:lnTo>
                  <a:pt x="8028" y="18048"/>
                </a:lnTo>
                <a:lnTo>
                  <a:pt x="7993" y="17746"/>
                </a:lnTo>
                <a:lnTo>
                  <a:pt x="7993" y="17471"/>
                </a:lnTo>
                <a:lnTo>
                  <a:pt x="8028" y="17169"/>
                </a:lnTo>
                <a:lnTo>
                  <a:pt x="8135" y="16920"/>
                </a:lnTo>
                <a:lnTo>
                  <a:pt x="8277" y="16671"/>
                </a:lnTo>
                <a:lnTo>
                  <a:pt x="8366" y="16540"/>
                </a:lnTo>
                <a:lnTo>
                  <a:pt x="8473" y="16409"/>
                </a:lnTo>
                <a:lnTo>
                  <a:pt x="8615" y="16317"/>
                </a:lnTo>
                <a:lnTo>
                  <a:pt x="8739" y="16213"/>
                </a:lnTo>
                <a:lnTo>
                  <a:pt x="8881" y="16134"/>
                </a:lnTo>
                <a:lnTo>
                  <a:pt x="9059" y="16055"/>
                </a:lnTo>
                <a:lnTo>
                  <a:pt x="9254" y="15990"/>
                </a:lnTo>
                <a:lnTo>
                  <a:pt x="9432" y="15911"/>
                </a:lnTo>
                <a:lnTo>
                  <a:pt x="9663" y="15885"/>
                </a:lnTo>
                <a:lnTo>
                  <a:pt x="9876" y="15833"/>
                </a:lnTo>
                <a:lnTo>
                  <a:pt x="10142" y="15806"/>
                </a:lnTo>
                <a:lnTo>
                  <a:pt x="10391" y="15806"/>
                </a:lnTo>
                <a:lnTo>
                  <a:pt x="10728" y="15806"/>
                </a:lnTo>
                <a:lnTo>
                  <a:pt x="10995" y="15806"/>
                </a:lnTo>
                <a:lnTo>
                  <a:pt x="11279" y="15833"/>
                </a:lnTo>
                <a:lnTo>
                  <a:pt x="11546" y="15885"/>
                </a:lnTo>
                <a:lnTo>
                  <a:pt x="11776" y="15937"/>
                </a:lnTo>
                <a:lnTo>
                  <a:pt x="12025" y="15990"/>
                </a:lnTo>
                <a:lnTo>
                  <a:pt x="12221" y="16055"/>
                </a:lnTo>
                <a:lnTo>
                  <a:pt x="12434" y="16134"/>
                </a:lnTo>
                <a:lnTo>
                  <a:pt x="12611" y="16213"/>
                </a:lnTo>
                <a:lnTo>
                  <a:pt x="12771" y="16317"/>
                </a:lnTo>
                <a:lnTo>
                  <a:pt x="12913" y="16409"/>
                </a:lnTo>
                <a:lnTo>
                  <a:pt x="13038" y="16514"/>
                </a:lnTo>
                <a:lnTo>
                  <a:pt x="13251" y="16737"/>
                </a:lnTo>
                <a:lnTo>
                  <a:pt x="13428" y="16986"/>
                </a:lnTo>
                <a:lnTo>
                  <a:pt x="13517" y="17248"/>
                </a:lnTo>
                <a:lnTo>
                  <a:pt x="13588" y="17523"/>
                </a:lnTo>
                <a:lnTo>
                  <a:pt x="13588" y="17799"/>
                </a:lnTo>
                <a:lnTo>
                  <a:pt x="13517" y="18074"/>
                </a:lnTo>
                <a:lnTo>
                  <a:pt x="13428" y="18323"/>
                </a:lnTo>
                <a:lnTo>
                  <a:pt x="13286" y="18572"/>
                </a:lnTo>
                <a:lnTo>
                  <a:pt x="13109" y="18808"/>
                </a:lnTo>
                <a:lnTo>
                  <a:pt x="12878" y="19031"/>
                </a:lnTo>
                <a:lnTo>
                  <a:pt x="12434" y="19411"/>
                </a:lnTo>
                <a:lnTo>
                  <a:pt x="12132" y="19738"/>
                </a:lnTo>
                <a:lnTo>
                  <a:pt x="12025" y="19856"/>
                </a:lnTo>
                <a:lnTo>
                  <a:pt x="11919" y="20014"/>
                </a:lnTo>
                <a:lnTo>
                  <a:pt x="11883" y="20132"/>
                </a:lnTo>
                <a:lnTo>
                  <a:pt x="11883" y="20263"/>
                </a:lnTo>
                <a:lnTo>
                  <a:pt x="11883" y="20394"/>
                </a:lnTo>
                <a:lnTo>
                  <a:pt x="11954" y="20485"/>
                </a:lnTo>
                <a:lnTo>
                  <a:pt x="12061" y="20590"/>
                </a:lnTo>
                <a:lnTo>
                  <a:pt x="12185" y="20695"/>
                </a:lnTo>
                <a:lnTo>
                  <a:pt x="12327" y="20787"/>
                </a:lnTo>
                <a:lnTo>
                  <a:pt x="12540" y="20892"/>
                </a:lnTo>
                <a:lnTo>
                  <a:pt x="12771" y="20997"/>
                </a:lnTo>
                <a:lnTo>
                  <a:pt x="13073" y="21088"/>
                </a:lnTo>
                <a:lnTo>
                  <a:pt x="13428" y="21193"/>
                </a:lnTo>
                <a:lnTo>
                  <a:pt x="13873" y="21298"/>
                </a:lnTo>
                <a:lnTo>
                  <a:pt x="14317" y="21390"/>
                </a:lnTo>
                <a:lnTo>
                  <a:pt x="14778" y="21468"/>
                </a:lnTo>
                <a:lnTo>
                  <a:pt x="15294" y="21547"/>
                </a:lnTo>
                <a:lnTo>
                  <a:pt x="15809" y="21600"/>
                </a:lnTo>
                <a:lnTo>
                  <a:pt x="16359" y="21652"/>
                </a:lnTo>
                <a:lnTo>
                  <a:pt x="16875" y="21678"/>
                </a:lnTo>
                <a:lnTo>
                  <a:pt x="17407" y="21678"/>
                </a:lnTo>
                <a:lnTo>
                  <a:pt x="17958" y="21678"/>
                </a:lnTo>
                <a:lnTo>
                  <a:pt x="18473" y="21652"/>
                </a:lnTo>
                <a:lnTo>
                  <a:pt x="18953" y="21573"/>
                </a:lnTo>
                <a:lnTo>
                  <a:pt x="19397" y="21495"/>
                </a:lnTo>
                <a:lnTo>
                  <a:pt x="19841" y="21390"/>
                </a:lnTo>
                <a:lnTo>
                  <a:pt x="20214" y="21272"/>
                </a:lnTo>
                <a:lnTo>
                  <a:pt x="20551" y="21088"/>
                </a:lnTo>
                <a:lnTo>
                  <a:pt x="20480" y="20787"/>
                </a:lnTo>
                <a:lnTo>
                  <a:pt x="20409" y="20485"/>
                </a:lnTo>
                <a:lnTo>
                  <a:pt x="20356" y="20158"/>
                </a:lnTo>
                <a:lnTo>
                  <a:pt x="20356" y="19804"/>
                </a:lnTo>
                <a:lnTo>
                  <a:pt x="20321" y="19083"/>
                </a:lnTo>
                <a:lnTo>
                  <a:pt x="20356" y="18349"/>
                </a:lnTo>
                <a:lnTo>
                  <a:pt x="20409" y="17641"/>
                </a:lnTo>
                <a:lnTo>
                  <a:pt x="20480" y="17012"/>
                </a:lnTo>
                <a:lnTo>
                  <a:pt x="20551" y="16488"/>
                </a:lnTo>
                <a:lnTo>
                  <a:pt x="20551" y="16055"/>
                </a:lnTo>
                <a:lnTo>
                  <a:pt x="20551" y="15911"/>
                </a:lnTo>
                <a:lnTo>
                  <a:pt x="20445" y="15754"/>
                </a:lnTo>
                <a:lnTo>
                  <a:pt x="20356" y="15610"/>
                </a:lnTo>
                <a:lnTo>
                  <a:pt x="20178" y="15452"/>
                </a:lnTo>
                <a:lnTo>
                  <a:pt x="20001" y="15334"/>
                </a:lnTo>
                <a:lnTo>
                  <a:pt x="19770" y="15230"/>
                </a:lnTo>
                <a:lnTo>
                  <a:pt x="19521" y="15125"/>
                </a:lnTo>
                <a:lnTo>
                  <a:pt x="19290" y="15059"/>
                </a:lnTo>
                <a:lnTo>
                  <a:pt x="19024" y="15007"/>
                </a:lnTo>
                <a:lnTo>
                  <a:pt x="18740" y="14954"/>
                </a:lnTo>
                <a:lnTo>
                  <a:pt x="18509" y="14954"/>
                </a:lnTo>
                <a:lnTo>
                  <a:pt x="18225" y="14954"/>
                </a:lnTo>
                <a:lnTo>
                  <a:pt x="17994" y="15007"/>
                </a:lnTo>
                <a:lnTo>
                  <a:pt x="17763" y="15085"/>
                </a:lnTo>
                <a:lnTo>
                  <a:pt x="17550" y="15177"/>
                </a:lnTo>
                <a:lnTo>
                  <a:pt x="17372" y="15308"/>
                </a:lnTo>
                <a:lnTo>
                  <a:pt x="17176" y="15426"/>
                </a:lnTo>
                <a:lnTo>
                  <a:pt x="16928" y="15557"/>
                </a:lnTo>
                <a:lnTo>
                  <a:pt x="16661" y="15636"/>
                </a:lnTo>
                <a:lnTo>
                  <a:pt x="16359" y="15688"/>
                </a:lnTo>
                <a:lnTo>
                  <a:pt x="16022" y="15715"/>
                </a:lnTo>
                <a:lnTo>
                  <a:pt x="15667" y="15688"/>
                </a:lnTo>
                <a:lnTo>
                  <a:pt x="15294" y="15662"/>
                </a:lnTo>
                <a:lnTo>
                  <a:pt x="14956" y="15583"/>
                </a:lnTo>
                <a:lnTo>
                  <a:pt x="14619" y="15479"/>
                </a:lnTo>
                <a:lnTo>
                  <a:pt x="14281" y="15334"/>
                </a:lnTo>
                <a:lnTo>
                  <a:pt x="13961" y="15177"/>
                </a:lnTo>
                <a:lnTo>
                  <a:pt x="13695" y="14981"/>
                </a:lnTo>
                <a:lnTo>
                  <a:pt x="13588" y="14850"/>
                </a:lnTo>
                <a:lnTo>
                  <a:pt x="13482" y="14732"/>
                </a:lnTo>
                <a:lnTo>
                  <a:pt x="13393" y="14600"/>
                </a:lnTo>
                <a:lnTo>
                  <a:pt x="13322" y="14456"/>
                </a:lnTo>
                <a:lnTo>
                  <a:pt x="13251" y="14299"/>
                </a:lnTo>
                <a:lnTo>
                  <a:pt x="13215" y="14155"/>
                </a:lnTo>
                <a:lnTo>
                  <a:pt x="13180" y="13971"/>
                </a:lnTo>
                <a:lnTo>
                  <a:pt x="13180" y="13801"/>
                </a:lnTo>
                <a:lnTo>
                  <a:pt x="13180" y="13591"/>
                </a:lnTo>
                <a:lnTo>
                  <a:pt x="13215" y="13395"/>
                </a:lnTo>
                <a:lnTo>
                  <a:pt x="13251" y="13198"/>
                </a:lnTo>
                <a:lnTo>
                  <a:pt x="13322" y="13015"/>
                </a:lnTo>
                <a:lnTo>
                  <a:pt x="13393" y="12870"/>
                </a:lnTo>
                <a:lnTo>
                  <a:pt x="13482" y="12713"/>
                </a:lnTo>
                <a:lnTo>
                  <a:pt x="13588" y="12569"/>
                </a:lnTo>
                <a:lnTo>
                  <a:pt x="13730" y="12438"/>
                </a:lnTo>
                <a:lnTo>
                  <a:pt x="13997" y="12215"/>
                </a:lnTo>
                <a:lnTo>
                  <a:pt x="14334" y="12005"/>
                </a:lnTo>
                <a:lnTo>
                  <a:pt x="14690" y="11861"/>
                </a:lnTo>
                <a:lnTo>
                  <a:pt x="15063" y="11756"/>
                </a:lnTo>
                <a:lnTo>
                  <a:pt x="15436" y="11678"/>
                </a:lnTo>
                <a:lnTo>
                  <a:pt x="15809" y="11638"/>
                </a:lnTo>
                <a:lnTo>
                  <a:pt x="16182" y="11638"/>
                </a:lnTo>
                <a:lnTo>
                  <a:pt x="16555" y="11678"/>
                </a:lnTo>
                <a:lnTo>
                  <a:pt x="16910" y="11730"/>
                </a:lnTo>
                <a:lnTo>
                  <a:pt x="17248" y="11835"/>
                </a:lnTo>
                <a:lnTo>
                  <a:pt x="17514" y="11966"/>
                </a:lnTo>
                <a:lnTo>
                  <a:pt x="17763" y="12110"/>
                </a:lnTo>
                <a:lnTo>
                  <a:pt x="17887" y="12215"/>
                </a:lnTo>
                <a:lnTo>
                  <a:pt x="18065" y="12307"/>
                </a:lnTo>
                <a:lnTo>
                  <a:pt x="18260" y="12412"/>
                </a:lnTo>
                <a:lnTo>
                  <a:pt x="18438" y="12464"/>
                </a:lnTo>
                <a:lnTo>
                  <a:pt x="18669" y="12543"/>
                </a:lnTo>
                <a:lnTo>
                  <a:pt x="18882" y="12569"/>
                </a:lnTo>
                <a:lnTo>
                  <a:pt x="19113" y="12595"/>
                </a:lnTo>
                <a:lnTo>
                  <a:pt x="19361" y="12608"/>
                </a:lnTo>
                <a:lnTo>
                  <a:pt x="19592" y="12608"/>
                </a:lnTo>
                <a:lnTo>
                  <a:pt x="19841" y="12595"/>
                </a:lnTo>
                <a:lnTo>
                  <a:pt x="20072" y="12543"/>
                </a:lnTo>
                <a:lnTo>
                  <a:pt x="20321" y="12490"/>
                </a:lnTo>
                <a:lnTo>
                  <a:pt x="20551" y="12438"/>
                </a:lnTo>
                <a:lnTo>
                  <a:pt x="20800" y="12333"/>
                </a:lnTo>
                <a:lnTo>
                  <a:pt x="20996" y="12241"/>
                </a:lnTo>
                <a:lnTo>
                  <a:pt x="21244" y="12110"/>
                </a:lnTo>
                <a:lnTo>
                  <a:pt x="21298" y="12032"/>
                </a:lnTo>
                <a:lnTo>
                  <a:pt x="21404" y="11966"/>
                </a:lnTo>
                <a:lnTo>
                  <a:pt x="21475" y="11861"/>
                </a:lnTo>
                <a:lnTo>
                  <a:pt x="21511" y="11730"/>
                </a:lnTo>
                <a:lnTo>
                  <a:pt x="21617" y="11481"/>
                </a:lnTo>
                <a:lnTo>
                  <a:pt x="21653" y="11180"/>
                </a:lnTo>
                <a:lnTo>
                  <a:pt x="21653" y="10826"/>
                </a:lnTo>
                <a:lnTo>
                  <a:pt x="21653" y="10472"/>
                </a:lnTo>
                <a:lnTo>
                  <a:pt x="21582" y="10092"/>
                </a:lnTo>
                <a:lnTo>
                  <a:pt x="21511" y="9725"/>
                </a:lnTo>
                <a:lnTo>
                  <a:pt x="21298" y="8912"/>
                </a:lnTo>
                <a:lnTo>
                  <a:pt x="21067" y="8191"/>
                </a:lnTo>
                <a:lnTo>
                  <a:pt x="20800" y="7536"/>
                </a:lnTo>
                <a:lnTo>
                  <a:pt x="20551" y="7025"/>
                </a:lnTo>
                <a:lnTo>
                  <a:pt x="20001" y="7103"/>
                </a:lnTo>
                <a:lnTo>
                  <a:pt x="19432" y="7156"/>
                </a:lnTo>
                <a:lnTo>
                  <a:pt x="18846" y="7208"/>
                </a:lnTo>
                <a:lnTo>
                  <a:pt x="18225" y="7208"/>
                </a:lnTo>
                <a:lnTo>
                  <a:pt x="17656" y="7208"/>
                </a:lnTo>
                <a:lnTo>
                  <a:pt x="17070" y="7182"/>
                </a:lnTo>
                <a:lnTo>
                  <a:pt x="16484" y="7156"/>
                </a:lnTo>
                <a:lnTo>
                  <a:pt x="15986" y="7103"/>
                </a:lnTo>
                <a:lnTo>
                  <a:pt x="14992" y="6999"/>
                </a:lnTo>
                <a:lnTo>
                  <a:pt x="14210" y="6907"/>
                </a:lnTo>
                <a:lnTo>
                  <a:pt x="13695" y="6828"/>
                </a:lnTo>
                <a:lnTo>
                  <a:pt x="13517" y="6802"/>
                </a:lnTo>
                <a:lnTo>
                  <a:pt x="13073" y="6645"/>
                </a:lnTo>
                <a:lnTo>
                  <a:pt x="12700" y="6474"/>
                </a:lnTo>
                <a:lnTo>
                  <a:pt x="12363" y="6304"/>
                </a:lnTo>
                <a:lnTo>
                  <a:pt x="12132" y="6094"/>
                </a:lnTo>
                <a:lnTo>
                  <a:pt x="11919" y="5871"/>
                </a:lnTo>
                <a:lnTo>
                  <a:pt x="11776" y="5649"/>
                </a:lnTo>
                <a:lnTo>
                  <a:pt x="11688" y="5413"/>
                </a:lnTo>
                <a:lnTo>
                  <a:pt x="11617" y="5190"/>
                </a:lnTo>
                <a:lnTo>
                  <a:pt x="11617" y="4941"/>
                </a:lnTo>
                <a:lnTo>
                  <a:pt x="11652" y="4718"/>
                </a:lnTo>
                <a:lnTo>
                  <a:pt x="11723" y="4482"/>
                </a:lnTo>
                <a:lnTo>
                  <a:pt x="11812" y="4285"/>
                </a:lnTo>
                <a:lnTo>
                  <a:pt x="11919" y="4089"/>
                </a:lnTo>
                <a:lnTo>
                  <a:pt x="12096" y="3905"/>
                </a:lnTo>
                <a:lnTo>
                  <a:pt x="12292" y="3735"/>
                </a:lnTo>
                <a:lnTo>
                  <a:pt x="12505" y="3604"/>
                </a:lnTo>
                <a:lnTo>
                  <a:pt x="12700" y="3460"/>
                </a:lnTo>
                <a:lnTo>
                  <a:pt x="12878" y="3250"/>
                </a:lnTo>
                <a:lnTo>
                  <a:pt x="13038" y="3027"/>
                </a:lnTo>
                <a:lnTo>
                  <a:pt x="13180" y="2752"/>
                </a:lnTo>
                <a:lnTo>
                  <a:pt x="13286" y="2477"/>
                </a:lnTo>
                <a:lnTo>
                  <a:pt x="13322" y="2175"/>
                </a:lnTo>
                <a:lnTo>
                  <a:pt x="13357" y="1874"/>
                </a:lnTo>
                <a:lnTo>
                  <a:pt x="13286" y="1572"/>
                </a:lnTo>
                <a:lnTo>
                  <a:pt x="13180" y="1271"/>
                </a:lnTo>
                <a:lnTo>
                  <a:pt x="13038" y="983"/>
                </a:lnTo>
                <a:lnTo>
                  <a:pt x="12949" y="865"/>
                </a:lnTo>
                <a:lnTo>
                  <a:pt x="12807" y="733"/>
                </a:lnTo>
                <a:lnTo>
                  <a:pt x="12665" y="616"/>
                </a:lnTo>
                <a:lnTo>
                  <a:pt x="12505" y="511"/>
                </a:lnTo>
                <a:lnTo>
                  <a:pt x="12327" y="406"/>
                </a:lnTo>
                <a:lnTo>
                  <a:pt x="12132" y="314"/>
                </a:lnTo>
                <a:lnTo>
                  <a:pt x="11883" y="235"/>
                </a:lnTo>
                <a:lnTo>
                  <a:pt x="11652" y="183"/>
                </a:lnTo>
                <a:lnTo>
                  <a:pt x="11368" y="104"/>
                </a:lnTo>
                <a:lnTo>
                  <a:pt x="11101" y="78"/>
                </a:lnTo>
                <a:lnTo>
                  <a:pt x="10800" y="52"/>
                </a:lnTo>
                <a:lnTo>
                  <a:pt x="10444" y="52"/>
                </a:lnTo>
                <a:lnTo>
                  <a:pt x="10142" y="52"/>
                </a:lnTo>
                <a:lnTo>
                  <a:pt x="9840" y="78"/>
                </a:lnTo>
                <a:lnTo>
                  <a:pt x="9574" y="104"/>
                </a:lnTo>
                <a:lnTo>
                  <a:pt x="9325" y="157"/>
                </a:lnTo>
                <a:lnTo>
                  <a:pt x="9094" y="209"/>
                </a:lnTo>
                <a:lnTo>
                  <a:pt x="8846" y="262"/>
                </a:lnTo>
                <a:lnTo>
                  <a:pt x="8650" y="340"/>
                </a:lnTo>
                <a:lnTo>
                  <a:pt x="8437" y="432"/>
                </a:lnTo>
                <a:lnTo>
                  <a:pt x="8277" y="511"/>
                </a:lnTo>
                <a:lnTo>
                  <a:pt x="8100" y="616"/>
                </a:lnTo>
                <a:lnTo>
                  <a:pt x="7957" y="707"/>
                </a:lnTo>
                <a:lnTo>
                  <a:pt x="7833" y="838"/>
                </a:lnTo>
                <a:lnTo>
                  <a:pt x="7620" y="1061"/>
                </a:lnTo>
                <a:lnTo>
                  <a:pt x="7442" y="1336"/>
                </a:lnTo>
                <a:lnTo>
                  <a:pt x="7353" y="1599"/>
                </a:lnTo>
                <a:lnTo>
                  <a:pt x="7318" y="1900"/>
                </a:lnTo>
                <a:lnTo>
                  <a:pt x="7318" y="2175"/>
                </a:lnTo>
                <a:lnTo>
                  <a:pt x="7353" y="2450"/>
                </a:lnTo>
                <a:lnTo>
                  <a:pt x="7442" y="2726"/>
                </a:lnTo>
                <a:lnTo>
                  <a:pt x="7620" y="2975"/>
                </a:lnTo>
                <a:lnTo>
                  <a:pt x="7833" y="3198"/>
                </a:lnTo>
                <a:lnTo>
                  <a:pt x="8064" y="3433"/>
                </a:lnTo>
                <a:lnTo>
                  <a:pt x="8295" y="3630"/>
                </a:lnTo>
                <a:lnTo>
                  <a:pt x="8508" y="3853"/>
                </a:lnTo>
                <a:lnTo>
                  <a:pt x="8686" y="4089"/>
                </a:lnTo>
                <a:lnTo>
                  <a:pt x="8775" y="4312"/>
                </a:lnTo>
                <a:lnTo>
                  <a:pt x="8846" y="4561"/>
                </a:lnTo>
                <a:lnTo>
                  <a:pt x="8846" y="4810"/>
                </a:lnTo>
                <a:lnTo>
                  <a:pt x="8810" y="5059"/>
                </a:lnTo>
                <a:lnTo>
                  <a:pt x="8721" y="5295"/>
                </a:lnTo>
                <a:lnTo>
                  <a:pt x="8579" y="5544"/>
                </a:lnTo>
                <a:lnTo>
                  <a:pt x="8366" y="5766"/>
                </a:lnTo>
                <a:lnTo>
                  <a:pt x="8135" y="5976"/>
                </a:lnTo>
                <a:lnTo>
                  <a:pt x="7833" y="6199"/>
                </a:lnTo>
                <a:lnTo>
                  <a:pt x="7478" y="6369"/>
                </a:lnTo>
                <a:lnTo>
                  <a:pt x="7069" y="6527"/>
                </a:lnTo>
                <a:lnTo>
                  <a:pt x="6590" y="6671"/>
                </a:lnTo>
                <a:lnTo>
                  <a:pt x="6092" y="6802"/>
                </a:lnTo>
                <a:lnTo>
                  <a:pt x="5684" y="6802"/>
                </a:lnTo>
                <a:lnTo>
                  <a:pt x="5133" y="6802"/>
                </a:lnTo>
                <a:lnTo>
                  <a:pt x="4547" y="6802"/>
                </a:lnTo>
                <a:lnTo>
                  <a:pt x="3872" y="6802"/>
                </a:lnTo>
                <a:lnTo>
                  <a:pt x="3144" y="6802"/>
                </a:lnTo>
                <a:lnTo>
                  <a:pt x="2362" y="6802"/>
                </a:lnTo>
                <a:lnTo>
                  <a:pt x="1545" y="6802"/>
                </a:lnTo>
                <a:lnTo>
                  <a:pt x="692" y="6802"/>
                </a:lnTo>
                <a:lnTo>
                  <a:pt x="586" y="7234"/>
                </a:lnTo>
                <a:lnTo>
                  <a:pt x="461" y="7837"/>
                </a:lnTo>
                <a:lnTo>
                  <a:pt x="355" y="8493"/>
                </a:lnTo>
                <a:lnTo>
                  <a:pt x="248" y="9187"/>
                </a:lnTo>
                <a:lnTo>
                  <a:pt x="142" y="9869"/>
                </a:lnTo>
                <a:lnTo>
                  <a:pt x="106" y="10498"/>
                </a:lnTo>
                <a:lnTo>
                  <a:pt x="106" y="10983"/>
                </a:lnTo>
                <a:lnTo>
                  <a:pt x="106" y="11311"/>
                </a:lnTo>
                <a:lnTo>
                  <a:pt x="213" y="11481"/>
                </a:lnTo>
                <a:lnTo>
                  <a:pt x="319" y="11651"/>
                </a:lnTo>
                <a:lnTo>
                  <a:pt x="497" y="11783"/>
                </a:lnTo>
                <a:lnTo>
                  <a:pt x="692" y="11914"/>
                </a:lnTo>
                <a:lnTo>
                  <a:pt x="941" y="12032"/>
                </a:lnTo>
                <a:lnTo>
                  <a:pt x="1207" y="12110"/>
                </a:lnTo>
                <a:lnTo>
                  <a:pt x="1509" y="12189"/>
                </a:lnTo>
                <a:lnTo>
                  <a:pt x="1794" y="12241"/>
                </a:lnTo>
                <a:lnTo>
                  <a:pt x="2131" y="12267"/>
                </a:lnTo>
                <a:lnTo>
                  <a:pt x="2433" y="12281"/>
                </a:lnTo>
                <a:lnTo>
                  <a:pt x="2735" y="12267"/>
                </a:lnTo>
                <a:lnTo>
                  <a:pt x="3055" y="12241"/>
                </a:lnTo>
                <a:lnTo>
                  <a:pt x="3357" y="12189"/>
                </a:lnTo>
                <a:lnTo>
                  <a:pt x="3623" y="12084"/>
                </a:lnTo>
                <a:lnTo>
                  <a:pt x="3872" y="11979"/>
                </a:lnTo>
                <a:lnTo>
                  <a:pt x="4103" y="11861"/>
                </a:lnTo>
                <a:lnTo>
                  <a:pt x="4316" y="11704"/>
                </a:lnTo>
                <a:lnTo>
                  <a:pt x="4582" y="11612"/>
                </a:lnTo>
                <a:lnTo>
                  <a:pt x="4849" y="11533"/>
                </a:lnTo>
                <a:lnTo>
                  <a:pt x="5169" y="11507"/>
                </a:lnTo>
                <a:lnTo>
                  <a:pt x="5506" y="11481"/>
                </a:lnTo>
                <a:lnTo>
                  <a:pt x="5808" y="11507"/>
                </a:lnTo>
                <a:lnTo>
                  <a:pt x="6146" y="11560"/>
                </a:lnTo>
                <a:lnTo>
                  <a:pt x="6501" y="11651"/>
                </a:lnTo>
                <a:lnTo>
                  <a:pt x="6803" y="11783"/>
                </a:lnTo>
                <a:lnTo>
                  <a:pt x="7105" y="11940"/>
                </a:lnTo>
                <a:lnTo>
                  <a:pt x="7353" y="12110"/>
                </a:lnTo>
                <a:lnTo>
                  <a:pt x="7584" y="12333"/>
                </a:lnTo>
                <a:lnTo>
                  <a:pt x="7798" y="12595"/>
                </a:lnTo>
                <a:lnTo>
                  <a:pt x="7922" y="12870"/>
                </a:lnTo>
                <a:lnTo>
                  <a:pt x="8028" y="13198"/>
                </a:lnTo>
                <a:lnTo>
                  <a:pt x="8064" y="13526"/>
                </a:lnTo>
                <a:lnTo>
                  <a:pt x="8028" y="13775"/>
                </a:lnTo>
                <a:lnTo>
                  <a:pt x="7922" y="13998"/>
                </a:lnTo>
                <a:lnTo>
                  <a:pt x="7798" y="14220"/>
                </a:lnTo>
                <a:lnTo>
                  <a:pt x="7584" y="14404"/>
                </a:lnTo>
                <a:lnTo>
                  <a:pt x="7353" y="14574"/>
                </a:lnTo>
                <a:lnTo>
                  <a:pt x="7105" y="14732"/>
                </a:lnTo>
                <a:lnTo>
                  <a:pt x="6803" y="14850"/>
                </a:lnTo>
                <a:lnTo>
                  <a:pt x="6501" y="14954"/>
                </a:lnTo>
                <a:lnTo>
                  <a:pt x="6146" y="15033"/>
                </a:lnTo>
                <a:lnTo>
                  <a:pt x="5808" y="15085"/>
                </a:lnTo>
                <a:lnTo>
                  <a:pt x="5506" y="15085"/>
                </a:lnTo>
                <a:lnTo>
                  <a:pt x="5169" y="15059"/>
                </a:lnTo>
                <a:lnTo>
                  <a:pt x="4849" y="15007"/>
                </a:lnTo>
                <a:lnTo>
                  <a:pt x="4582" y="14902"/>
                </a:lnTo>
                <a:lnTo>
                  <a:pt x="4316" y="14784"/>
                </a:lnTo>
                <a:lnTo>
                  <a:pt x="4103" y="14600"/>
                </a:lnTo>
                <a:lnTo>
                  <a:pt x="3907" y="14430"/>
                </a:lnTo>
                <a:lnTo>
                  <a:pt x="3659" y="14299"/>
                </a:lnTo>
                <a:lnTo>
                  <a:pt x="3428" y="14194"/>
                </a:lnTo>
                <a:lnTo>
                  <a:pt x="3179" y="14129"/>
                </a:lnTo>
                <a:lnTo>
                  <a:pt x="2913" y="14102"/>
                </a:lnTo>
                <a:lnTo>
                  <a:pt x="2646" y="14102"/>
                </a:lnTo>
                <a:lnTo>
                  <a:pt x="2362" y="14129"/>
                </a:lnTo>
                <a:lnTo>
                  <a:pt x="2096" y="14168"/>
                </a:lnTo>
                <a:lnTo>
                  <a:pt x="1811" y="14273"/>
                </a:lnTo>
                <a:lnTo>
                  <a:pt x="1545" y="14378"/>
                </a:lnTo>
                <a:lnTo>
                  <a:pt x="1314" y="14496"/>
                </a:lnTo>
                <a:lnTo>
                  <a:pt x="1065" y="14653"/>
                </a:lnTo>
                <a:lnTo>
                  <a:pt x="870" y="14797"/>
                </a:lnTo>
                <a:lnTo>
                  <a:pt x="657" y="14981"/>
                </a:lnTo>
                <a:lnTo>
                  <a:pt x="497" y="15177"/>
                </a:lnTo>
                <a:lnTo>
                  <a:pt x="390" y="15413"/>
                </a:lnTo>
                <a:lnTo>
                  <a:pt x="284" y="15636"/>
                </a:lnTo>
                <a:lnTo>
                  <a:pt x="248" y="15911"/>
                </a:lnTo>
                <a:lnTo>
                  <a:pt x="284" y="16239"/>
                </a:lnTo>
                <a:lnTo>
                  <a:pt x="319" y="16566"/>
                </a:lnTo>
                <a:lnTo>
                  <a:pt x="497" y="17340"/>
                </a:lnTo>
                <a:lnTo>
                  <a:pt x="692" y="18152"/>
                </a:lnTo>
                <a:lnTo>
                  <a:pt x="799" y="18559"/>
                </a:lnTo>
                <a:lnTo>
                  <a:pt x="905" y="18978"/>
                </a:lnTo>
                <a:lnTo>
                  <a:pt x="959" y="19384"/>
                </a:lnTo>
                <a:lnTo>
                  <a:pt x="994" y="19791"/>
                </a:lnTo>
                <a:lnTo>
                  <a:pt x="994" y="20132"/>
                </a:lnTo>
                <a:lnTo>
                  <a:pt x="959" y="20485"/>
                </a:lnTo>
                <a:lnTo>
                  <a:pt x="941" y="20669"/>
                </a:lnTo>
                <a:lnTo>
                  <a:pt x="870" y="20813"/>
                </a:lnTo>
                <a:lnTo>
                  <a:pt x="799" y="20970"/>
                </a:lnTo>
                <a:lnTo>
                  <a:pt x="692" y="21088"/>
                </a:lnTo>
                <a:lnTo>
                  <a:pt x="1474" y="20997"/>
                </a:lnTo>
                <a:lnTo>
                  <a:pt x="2291" y="20866"/>
                </a:lnTo>
                <a:lnTo>
                  <a:pt x="3108" y="20787"/>
                </a:lnTo>
                <a:lnTo>
                  <a:pt x="3907" y="20721"/>
                </a:lnTo>
                <a:lnTo>
                  <a:pt x="4653" y="20695"/>
                </a:lnTo>
                <a:lnTo>
                  <a:pt x="5364" y="20695"/>
                </a:lnTo>
                <a:lnTo>
                  <a:pt x="5701" y="20721"/>
                </a:lnTo>
                <a:lnTo>
                  <a:pt x="6057" y="20761"/>
                </a:lnTo>
                <a:lnTo>
                  <a:pt x="6323" y="20813"/>
                </a:lnTo>
                <a:lnTo>
                  <a:pt x="6625" y="20892"/>
                </a:lnTo>
                <a:close/>
              </a:path>
            </a:pathLst>
          </a:custGeom>
          <a:solidFill>
            <a:srgbClr val="FFCC99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>
        <p:nvSpPr>
          <p:cNvPr id="32" name="Puzzle2"/>
          <p:cNvSpPr>
            <a:spLocks noEditPoints="1" noChangeArrowheads="1"/>
          </p:cNvSpPr>
          <p:nvPr/>
        </p:nvSpPr>
        <p:spPr bwMode="auto">
          <a:xfrm>
            <a:off x="4328891" y="4656989"/>
            <a:ext cx="1615707" cy="1112935"/>
          </a:xfrm>
          <a:custGeom>
            <a:avLst/>
            <a:gdLst>
              <a:gd name="T0" fmla="*/ 11 w 21600"/>
              <a:gd name="T1" fmla="*/ 13386 h 21600"/>
              <a:gd name="T2" fmla="*/ 4202 w 21600"/>
              <a:gd name="T3" fmla="*/ 21161 h 21600"/>
              <a:gd name="T4" fmla="*/ 10400 w 21600"/>
              <a:gd name="T5" fmla="*/ 13909 h 21600"/>
              <a:gd name="T6" fmla="*/ 16821 w 21600"/>
              <a:gd name="T7" fmla="*/ 21190 h 21600"/>
              <a:gd name="T8" fmla="*/ 21600 w 21600"/>
              <a:gd name="T9" fmla="*/ 15083 h 21600"/>
              <a:gd name="T10" fmla="*/ 16889 w 21600"/>
              <a:gd name="T11" fmla="*/ 5739 h 21600"/>
              <a:gd name="T12" fmla="*/ 10800 w 21600"/>
              <a:gd name="T13" fmla="*/ 28 h 21600"/>
              <a:gd name="T14" fmla="*/ 4202 w 21600"/>
              <a:gd name="T15" fmla="*/ 5894 h 21600"/>
              <a:gd name="T16" fmla="*/ 5388 w 21600"/>
              <a:gd name="T17" fmla="*/ 6742 h 21600"/>
              <a:gd name="T18" fmla="*/ 16177 w 21600"/>
              <a:gd name="T19" fmla="*/ 20441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4247" y="12354"/>
                </a:moveTo>
                <a:lnTo>
                  <a:pt x="4134" y="12468"/>
                </a:lnTo>
                <a:lnTo>
                  <a:pt x="4010" y="12581"/>
                </a:lnTo>
                <a:lnTo>
                  <a:pt x="3897" y="12637"/>
                </a:lnTo>
                <a:lnTo>
                  <a:pt x="3773" y="12694"/>
                </a:lnTo>
                <a:lnTo>
                  <a:pt x="3637" y="12694"/>
                </a:lnTo>
                <a:lnTo>
                  <a:pt x="3524" y="12694"/>
                </a:lnTo>
                <a:lnTo>
                  <a:pt x="3400" y="12665"/>
                </a:lnTo>
                <a:lnTo>
                  <a:pt x="3287" y="12609"/>
                </a:lnTo>
                <a:lnTo>
                  <a:pt x="3027" y="12496"/>
                </a:lnTo>
                <a:lnTo>
                  <a:pt x="2790" y="12340"/>
                </a:lnTo>
                <a:lnTo>
                  <a:pt x="2530" y="12142"/>
                </a:lnTo>
                <a:lnTo>
                  <a:pt x="2293" y="11987"/>
                </a:lnTo>
                <a:lnTo>
                  <a:pt x="2033" y="11817"/>
                </a:lnTo>
                <a:lnTo>
                  <a:pt x="1773" y="11676"/>
                </a:lnTo>
                <a:lnTo>
                  <a:pt x="1638" y="11662"/>
                </a:lnTo>
                <a:lnTo>
                  <a:pt x="1513" y="11634"/>
                </a:lnTo>
                <a:lnTo>
                  <a:pt x="1378" y="11634"/>
                </a:lnTo>
                <a:lnTo>
                  <a:pt x="1253" y="11634"/>
                </a:lnTo>
                <a:lnTo>
                  <a:pt x="1118" y="11662"/>
                </a:lnTo>
                <a:lnTo>
                  <a:pt x="971" y="11732"/>
                </a:lnTo>
                <a:lnTo>
                  <a:pt x="835" y="11817"/>
                </a:lnTo>
                <a:lnTo>
                  <a:pt x="711" y="11959"/>
                </a:lnTo>
                <a:lnTo>
                  <a:pt x="553" y="12086"/>
                </a:lnTo>
                <a:lnTo>
                  <a:pt x="429" y="12284"/>
                </a:lnTo>
                <a:lnTo>
                  <a:pt x="271" y="12524"/>
                </a:lnTo>
                <a:lnTo>
                  <a:pt x="146" y="12793"/>
                </a:lnTo>
                <a:lnTo>
                  <a:pt x="79" y="12962"/>
                </a:lnTo>
                <a:lnTo>
                  <a:pt x="33" y="13146"/>
                </a:lnTo>
                <a:lnTo>
                  <a:pt x="11" y="13386"/>
                </a:lnTo>
                <a:lnTo>
                  <a:pt x="11" y="13641"/>
                </a:lnTo>
                <a:lnTo>
                  <a:pt x="33" y="13881"/>
                </a:lnTo>
                <a:lnTo>
                  <a:pt x="101" y="14150"/>
                </a:lnTo>
                <a:lnTo>
                  <a:pt x="192" y="14404"/>
                </a:lnTo>
                <a:lnTo>
                  <a:pt x="293" y="14645"/>
                </a:lnTo>
                <a:lnTo>
                  <a:pt x="451" y="14857"/>
                </a:lnTo>
                <a:lnTo>
                  <a:pt x="621" y="15054"/>
                </a:lnTo>
                <a:lnTo>
                  <a:pt x="734" y="15125"/>
                </a:lnTo>
                <a:lnTo>
                  <a:pt x="835" y="15210"/>
                </a:lnTo>
                <a:lnTo>
                  <a:pt x="948" y="15267"/>
                </a:lnTo>
                <a:lnTo>
                  <a:pt x="1084" y="15323"/>
                </a:lnTo>
                <a:lnTo>
                  <a:pt x="1208" y="15351"/>
                </a:lnTo>
                <a:lnTo>
                  <a:pt x="1355" y="15380"/>
                </a:lnTo>
                <a:lnTo>
                  <a:pt x="1513" y="15380"/>
                </a:lnTo>
                <a:lnTo>
                  <a:pt x="1683" y="15380"/>
                </a:lnTo>
                <a:lnTo>
                  <a:pt x="1864" y="15351"/>
                </a:lnTo>
                <a:lnTo>
                  <a:pt x="2033" y="15323"/>
                </a:lnTo>
                <a:lnTo>
                  <a:pt x="2225" y="15238"/>
                </a:lnTo>
                <a:lnTo>
                  <a:pt x="2428" y="15153"/>
                </a:lnTo>
                <a:lnTo>
                  <a:pt x="2745" y="15026"/>
                </a:lnTo>
                <a:lnTo>
                  <a:pt x="3005" y="14913"/>
                </a:lnTo>
                <a:lnTo>
                  <a:pt x="3264" y="14828"/>
                </a:lnTo>
                <a:lnTo>
                  <a:pt x="3513" y="14800"/>
                </a:lnTo>
                <a:lnTo>
                  <a:pt x="3615" y="14828"/>
                </a:lnTo>
                <a:lnTo>
                  <a:pt x="3728" y="14857"/>
                </a:lnTo>
                <a:lnTo>
                  <a:pt x="3807" y="14913"/>
                </a:lnTo>
                <a:lnTo>
                  <a:pt x="3920" y="14998"/>
                </a:lnTo>
                <a:lnTo>
                  <a:pt x="4010" y="15097"/>
                </a:lnTo>
                <a:lnTo>
                  <a:pt x="4089" y="15238"/>
                </a:lnTo>
                <a:lnTo>
                  <a:pt x="4179" y="15408"/>
                </a:lnTo>
                <a:lnTo>
                  <a:pt x="4247" y="15620"/>
                </a:lnTo>
                <a:lnTo>
                  <a:pt x="4326" y="15860"/>
                </a:lnTo>
                <a:lnTo>
                  <a:pt x="4394" y="16129"/>
                </a:lnTo>
                <a:lnTo>
                  <a:pt x="4439" y="16440"/>
                </a:lnTo>
                <a:lnTo>
                  <a:pt x="4507" y="16737"/>
                </a:lnTo>
                <a:lnTo>
                  <a:pt x="4552" y="17090"/>
                </a:lnTo>
                <a:lnTo>
                  <a:pt x="4575" y="17443"/>
                </a:lnTo>
                <a:lnTo>
                  <a:pt x="4586" y="17825"/>
                </a:lnTo>
                <a:lnTo>
                  <a:pt x="4586" y="18193"/>
                </a:lnTo>
                <a:lnTo>
                  <a:pt x="4586" y="18574"/>
                </a:lnTo>
                <a:lnTo>
                  <a:pt x="4586" y="18984"/>
                </a:lnTo>
                <a:lnTo>
                  <a:pt x="4552" y="19366"/>
                </a:lnTo>
                <a:lnTo>
                  <a:pt x="4507" y="19748"/>
                </a:lnTo>
                <a:lnTo>
                  <a:pt x="4462" y="20129"/>
                </a:lnTo>
                <a:lnTo>
                  <a:pt x="4371" y="20483"/>
                </a:lnTo>
                <a:lnTo>
                  <a:pt x="4292" y="20836"/>
                </a:lnTo>
                <a:lnTo>
                  <a:pt x="4202" y="21161"/>
                </a:lnTo>
                <a:lnTo>
                  <a:pt x="4744" y="21161"/>
                </a:lnTo>
                <a:lnTo>
                  <a:pt x="5264" y="21161"/>
                </a:lnTo>
                <a:lnTo>
                  <a:pt x="5784" y="21161"/>
                </a:lnTo>
                <a:lnTo>
                  <a:pt x="6235" y="21161"/>
                </a:lnTo>
                <a:lnTo>
                  <a:pt x="6676" y="21161"/>
                </a:lnTo>
                <a:lnTo>
                  <a:pt x="7060" y="21161"/>
                </a:lnTo>
                <a:lnTo>
                  <a:pt x="7410" y="21161"/>
                </a:lnTo>
                <a:lnTo>
                  <a:pt x="7670" y="21161"/>
                </a:lnTo>
                <a:lnTo>
                  <a:pt x="8020" y="21020"/>
                </a:lnTo>
                <a:lnTo>
                  <a:pt x="8303" y="20893"/>
                </a:lnTo>
                <a:lnTo>
                  <a:pt x="8563" y="20695"/>
                </a:lnTo>
                <a:lnTo>
                  <a:pt x="8800" y="20511"/>
                </a:lnTo>
                <a:lnTo>
                  <a:pt x="8969" y="20285"/>
                </a:lnTo>
                <a:lnTo>
                  <a:pt x="9150" y="20045"/>
                </a:lnTo>
                <a:lnTo>
                  <a:pt x="9252" y="19804"/>
                </a:lnTo>
                <a:lnTo>
                  <a:pt x="9342" y="19550"/>
                </a:lnTo>
                <a:lnTo>
                  <a:pt x="9410" y="19281"/>
                </a:lnTo>
                <a:lnTo>
                  <a:pt x="9433" y="19013"/>
                </a:lnTo>
                <a:lnTo>
                  <a:pt x="9433" y="18744"/>
                </a:lnTo>
                <a:lnTo>
                  <a:pt x="9387" y="18504"/>
                </a:lnTo>
                <a:lnTo>
                  <a:pt x="9320" y="18221"/>
                </a:lnTo>
                <a:lnTo>
                  <a:pt x="9207" y="17981"/>
                </a:lnTo>
                <a:lnTo>
                  <a:pt x="9105" y="17740"/>
                </a:lnTo>
                <a:lnTo>
                  <a:pt x="8924" y="17514"/>
                </a:lnTo>
                <a:lnTo>
                  <a:pt x="8777" y="17274"/>
                </a:lnTo>
                <a:lnTo>
                  <a:pt x="8642" y="17034"/>
                </a:lnTo>
                <a:lnTo>
                  <a:pt x="8563" y="16765"/>
                </a:lnTo>
                <a:lnTo>
                  <a:pt x="8472" y="16468"/>
                </a:lnTo>
                <a:lnTo>
                  <a:pt x="8450" y="16157"/>
                </a:lnTo>
                <a:lnTo>
                  <a:pt x="8450" y="15860"/>
                </a:lnTo>
                <a:lnTo>
                  <a:pt x="8472" y="15563"/>
                </a:lnTo>
                <a:lnTo>
                  <a:pt x="8540" y="15267"/>
                </a:lnTo>
                <a:lnTo>
                  <a:pt x="8642" y="14998"/>
                </a:lnTo>
                <a:lnTo>
                  <a:pt x="8777" y="14729"/>
                </a:lnTo>
                <a:lnTo>
                  <a:pt x="8868" y="14616"/>
                </a:lnTo>
                <a:lnTo>
                  <a:pt x="8969" y="14475"/>
                </a:lnTo>
                <a:lnTo>
                  <a:pt x="9060" y="14376"/>
                </a:lnTo>
                <a:lnTo>
                  <a:pt x="9184" y="14291"/>
                </a:lnTo>
                <a:lnTo>
                  <a:pt x="9297" y="14206"/>
                </a:lnTo>
                <a:lnTo>
                  <a:pt x="9433" y="14121"/>
                </a:lnTo>
                <a:lnTo>
                  <a:pt x="9579" y="14051"/>
                </a:lnTo>
                <a:lnTo>
                  <a:pt x="9726" y="13994"/>
                </a:lnTo>
                <a:lnTo>
                  <a:pt x="9884" y="13938"/>
                </a:lnTo>
                <a:lnTo>
                  <a:pt x="10054" y="13909"/>
                </a:lnTo>
                <a:lnTo>
                  <a:pt x="10257" y="13881"/>
                </a:lnTo>
                <a:lnTo>
                  <a:pt x="10449" y="13881"/>
                </a:lnTo>
                <a:lnTo>
                  <a:pt x="10664" y="13881"/>
                </a:lnTo>
                <a:lnTo>
                  <a:pt x="10856" y="13909"/>
                </a:lnTo>
                <a:lnTo>
                  <a:pt x="11037" y="13966"/>
                </a:lnTo>
                <a:lnTo>
                  <a:pt x="11206" y="14023"/>
                </a:lnTo>
                <a:lnTo>
                  <a:pt x="11353" y="14093"/>
                </a:lnTo>
                <a:lnTo>
                  <a:pt x="11511" y="14178"/>
                </a:lnTo>
                <a:lnTo>
                  <a:pt x="11635" y="14263"/>
                </a:lnTo>
                <a:lnTo>
                  <a:pt x="11748" y="14376"/>
                </a:lnTo>
                <a:lnTo>
                  <a:pt x="11861" y="14475"/>
                </a:lnTo>
                <a:lnTo>
                  <a:pt x="11941" y="14616"/>
                </a:lnTo>
                <a:lnTo>
                  <a:pt x="12031" y="14758"/>
                </a:lnTo>
                <a:lnTo>
                  <a:pt x="12099" y="14885"/>
                </a:lnTo>
                <a:lnTo>
                  <a:pt x="12200" y="15210"/>
                </a:lnTo>
                <a:lnTo>
                  <a:pt x="12268" y="15507"/>
                </a:lnTo>
                <a:lnTo>
                  <a:pt x="12291" y="15832"/>
                </a:lnTo>
                <a:lnTo>
                  <a:pt x="12291" y="16157"/>
                </a:lnTo>
                <a:lnTo>
                  <a:pt x="12246" y="16482"/>
                </a:lnTo>
                <a:lnTo>
                  <a:pt x="12178" y="16807"/>
                </a:lnTo>
                <a:lnTo>
                  <a:pt x="12099" y="17090"/>
                </a:lnTo>
                <a:lnTo>
                  <a:pt x="12008" y="17330"/>
                </a:lnTo>
                <a:lnTo>
                  <a:pt x="11884" y="17542"/>
                </a:lnTo>
                <a:lnTo>
                  <a:pt x="11748" y="17712"/>
                </a:lnTo>
                <a:lnTo>
                  <a:pt x="11613" y="17839"/>
                </a:lnTo>
                <a:lnTo>
                  <a:pt x="11489" y="18037"/>
                </a:lnTo>
                <a:lnTo>
                  <a:pt x="11398" y="18221"/>
                </a:lnTo>
                <a:lnTo>
                  <a:pt x="11319" y="18447"/>
                </a:lnTo>
                <a:lnTo>
                  <a:pt x="11251" y="18659"/>
                </a:lnTo>
                <a:lnTo>
                  <a:pt x="11206" y="18900"/>
                </a:lnTo>
                <a:lnTo>
                  <a:pt x="11184" y="19154"/>
                </a:lnTo>
                <a:lnTo>
                  <a:pt x="11184" y="19423"/>
                </a:lnTo>
                <a:lnTo>
                  <a:pt x="11229" y="19663"/>
                </a:lnTo>
                <a:lnTo>
                  <a:pt x="11297" y="19903"/>
                </a:lnTo>
                <a:lnTo>
                  <a:pt x="11376" y="20158"/>
                </a:lnTo>
                <a:lnTo>
                  <a:pt x="11511" y="20398"/>
                </a:lnTo>
                <a:lnTo>
                  <a:pt x="11681" y="20610"/>
                </a:lnTo>
                <a:lnTo>
                  <a:pt x="11884" y="20808"/>
                </a:lnTo>
                <a:lnTo>
                  <a:pt x="12121" y="20992"/>
                </a:lnTo>
                <a:lnTo>
                  <a:pt x="12404" y="21161"/>
                </a:lnTo>
                <a:lnTo>
                  <a:pt x="12528" y="21190"/>
                </a:lnTo>
                <a:lnTo>
                  <a:pt x="12856" y="21274"/>
                </a:lnTo>
                <a:lnTo>
                  <a:pt x="13330" y="21373"/>
                </a:lnTo>
                <a:lnTo>
                  <a:pt x="13963" y="21486"/>
                </a:lnTo>
                <a:lnTo>
                  <a:pt x="14313" y="21543"/>
                </a:lnTo>
                <a:lnTo>
                  <a:pt x="14652" y="21571"/>
                </a:lnTo>
                <a:lnTo>
                  <a:pt x="15025" y="21600"/>
                </a:lnTo>
                <a:lnTo>
                  <a:pt x="15409" y="21600"/>
                </a:lnTo>
                <a:lnTo>
                  <a:pt x="15782" y="21600"/>
                </a:lnTo>
                <a:lnTo>
                  <a:pt x="16177" y="21571"/>
                </a:lnTo>
                <a:lnTo>
                  <a:pt x="16516" y="21486"/>
                </a:lnTo>
                <a:lnTo>
                  <a:pt x="16889" y="21402"/>
                </a:lnTo>
                <a:lnTo>
                  <a:pt x="16821" y="21190"/>
                </a:lnTo>
                <a:lnTo>
                  <a:pt x="16776" y="20935"/>
                </a:lnTo>
                <a:lnTo>
                  <a:pt x="16742" y="20667"/>
                </a:lnTo>
                <a:lnTo>
                  <a:pt x="16719" y="20370"/>
                </a:lnTo>
                <a:lnTo>
                  <a:pt x="16697" y="19719"/>
                </a:lnTo>
                <a:lnTo>
                  <a:pt x="16697" y="19013"/>
                </a:lnTo>
                <a:lnTo>
                  <a:pt x="16719" y="18306"/>
                </a:lnTo>
                <a:lnTo>
                  <a:pt x="16753" y="17599"/>
                </a:lnTo>
                <a:lnTo>
                  <a:pt x="16821" y="16949"/>
                </a:lnTo>
                <a:lnTo>
                  <a:pt x="16889" y="16383"/>
                </a:lnTo>
                <a:lnTo>
                  <a:pt x="16934" y="16129"/>
                </a:lnTo>
                <a:lnTo>
                  <a:pt x="17002" y="15945"/>
                </a:lnTo>
                <a:lnTo>
                  <a:pt x="17081" y="15790"/>
                </a:lnTo>
                <a:lnTo>
                  <a:pt x="17194" y="15648"/>
                </a:lnTo>
                <a:lnTo>
                  <a:pt x="17318" y="15563"/>
                </a:lnTo>
                <a:lnTo>
                  <a:pt x="17453" y="15507"/>
                </a:lnTo>
                <a:lnTo>
                  <a:pt x="17600" y="15450"/>
                </a:lnTo>
                <a:lnTo>
                  <a:pt x="17758" y="15450"/>
                </a:lnTo>
                <a:lnTo>
                  <a:pt x="17905" y="15479"/>
                </a:lnTo>
                <a:lnTo>
                  <a:pt x="18064" y="15535"/>
                </a:lnTo>
                <a:lnTo>
                  <a:pt x="18233" y="15620"/>
                </a:lnTo>
                <a:lnTo>
                  <a:pt x="18380" y="15733"/>
                </a:lnTo>
                <a:lnTo>
                  <a:pt x="18561" y="15832"/>
                </a:lnTo>
                <a:lnTo>
                  <a:pt x="18707" y="15973"/>
                </a:lnTo>
                <a:lnTo>
                  <a:pt x="18866" y="16129"/>
                </a:lnTo>
                <a:lnTo>
                  <a:pt x="18990" y="16327"/>
                </a:lnTo>
                <a:lnTo>
                  <a:pt x="19125" y="16482"/>
                </a:lnTo>
                <a:lnTo>
                  <a:pt x="19295" y="16624"/>
                </a:lnTo>
                <a:lnTo>
                  <a:pt x="19464" y="16737"/>
                </a:lnTo>
                <a:lnTo>
                  <a:pt x="19668" y="16807"/>
                </a:lnTo>
                <a:lnTo>
                  <a:pt x="19860" y="16836"/>
                </a:lnTo>
                <a:lnTo>
                  <a:pt x="20052" y="16864"/>
                </a:lnTo>
                <a:lnTo>
                  <a:pt x="20266" y="16836"/>
                </a:lnTo>
                <a:lnTo>
                  <a:pt x="20470" y="16793"/>
                </a:lnTo>
                <a:lnTo>
                  <a:pt x="20662" y="16708"/>
                </a:lnTo>
                <a:lnTo>
                  <a:pt x="20854" y="16567"/>
                </a:lnTo>
                <a:lnTo>
                  <a:pt x="21035" y="16412"/>
                </a:lnTo>
                <a:lnTo>
                  <a:pt x="21182" y="16214"/>
                </a:lnTo>
                <a:lnTo>
                  <a:pt x="21340" y="16002"/>
                </a:lnTo>
                <a:lnTo>
                  <a:pt x="21441" y="15733"/>
                </a:lnTo>
                <a:lnTo>
                  <a:pt x="21532" y="15436"/>
                </a:lnTo>
                <a:lnTo>
                  <a:pt x="21600" y="15083"/>
                </a:lnTo>
                <a:lnTo>
                  <a:pt x="21600" y="14885"/>
                </a:lnTo>
                <a:lnTo>
                  <a:pt x="21600" y="14729"/>
                </a:lnTo>
                <a:lnTo>
                  <a:pt x="21600" y="14531"/>
                </a:lnTo>
                <a:lnTo>
                  <a:pt x="21577" y="14376"/>
                </a:lnTo>
                <a:lnTo>
                  <a:pt x="21532" y="14206"/>
                </a:lnTo>
                <a:lnTo>
                  <a:pt x="21487" y="14051"/>
                </a:lnTo>
                <a:lnTo>
                  <a:pt x="21419" y="13909"/>
                </a:lnTo>
                <a:lnTo>
                  <a:pt x="21351" y="13768"/>
                </a:lnTo>
                <a:lnTo>
                  <a:pt x="21204" y="13500"/>
                </a:lnTo>
                <a:lnTo>
                  <a:pt x="21035" y="13287"/>
                </a:lnTo>
                <a:lnTo>
                  <a:pt x="20809" y="13090"/>
                </a:lnTo>
                <a:lnTo>
                  <a:pt x="20594" y="12962"/>
                </a:lnTo>
                <a:lnTo>
                  <a:pt x="20357" y="12821"/>
                </a:lnTo>
                <a:lnTo>
                  <a:pt x="20120" y="12764"/>
                </a:lnTo>
                <a:lnTo>
                  <a:pt x="19882" y="12708"/>
                </a:lnTo>
                <a:lnTo>
                  <a:pt x="19645" y="12736"/>
                </a:lnTo>
                <a:lnTo>
                  <a:pt x="19430" y="12793"/>
                </a:lnTo>
                <a:lnTo>
                  <a:pt x="19227" y="12906"/>
                </a:lnTo>
                <a:lnTo>
                  <a:pt x="19148" y="12962"/>
                </a:lnTo>
                <a:lnTo>
                  <a:pt x="19058" y="13047"/>
                </a:lnTo>
                <a:lnTo>
                  <a:pt x="18990" y="13146"/>
                </a:lnTo>
                <a:lnTo>
                  <a:pt x="18911" y="13259"/>
                </a:lnTo>
                <a:lnTo>
                  <a:pt x="18775" y="13471"/>
                </a:lnTo>
                <a:lnTo>
                  <a:pt x="18628" y="13641"/>
                </a:lnTo>
                <a:lnTo>
                  <a:pt x="18470" y="13740"/>
                </a:lnTo>
                <a:lnTo>
                  <a:pt x="18301" y="13825"/>
                </a:lnTo>
                <a:lnTo>
                  <a:pt x="18143" y="13853"/>
                </a:lnTo>
                <a:lnTo>
                  <a:pt x="17973" y="13881"/>
                </a:lnTo>
                <a:lnTo>
                  <a:pt x="17804" y="13853"/>
                </a:lnTo>
                <a:lnTo>
                  <a:pt x="17646" y="13796"/>
                </a:lnTo>
                <a:lnTo>
                  <a:pt x="17499" y="13726"/>
                </a:lnTo>
                <a:lnTo>
                  <a:pt x="17341" y="13641"/>
                </a:lnTo>
                <a:lnTo>
                  <a:pt x="17216" y="13528"/>
                </a:lnTo>
                <a:lnTo>
                  <a:pt x="17103" y="13386"/>
                </a:lnTo>
                <a:lnTo>
                  <a:pt x="17024" y="13259"/>
                </a:lnTo>
                <a:lnTo>
                  <a:pt x="16934" y="13118"/>
                </a:lnTo>
                <a:lnTo>
                  <a:pt x="16889" y="12991"/>
                </a:lnTo>
                <a:lnTo>
                  <a:pt x="16889" y="12849"/>
                </a:lnTo>
                <a:lnTo>
                  <a:pt x="16889" y="12383"/>
                </a:lnTo>
                <a:lnTo>
                  <a:pt x="16889" y="11662"/>
                </a:lnTo>
                <a:lnTo>
                  <a:pt x="16889" y="10701"/>
                </a:lnTo>
                <a:lnTo>
                  <a:pt x="16889" y="9640"/>
                </a:lnTo>
                <a:lnTo>
                  <a:pt x="16889" y="8566"/>
                </a:lnTo>
                <a:lnTo>
                  <a:pt x="16889" y="7478"/>
                </a:lnTo>
                <a:lnTo>
                  <a:pt x="16889" y="6502"/>
                </a:lnTo>
                <a:lnTo>
                  <a:pt x="16889" y="5739"/>
                </a:lnTo>
                <a:lnTo>
                  <a:pt x="16674" y="5894"/>
                </a:lnTo>
                <a:lnTo>
                  <a:pt x="16414" y="6036"/>
                </a:lnTo>
                <a:lnTo>
                  <a:pt x="16154" y="6177"/>
                </a:lnTo>
                <a:lnTo>
                  <a:pt x="15849" y="6248"/>
                </a:lnTo>
                <a:lnTo>
                  <a:pt x="15544" y="6304"/>
                </a:lnTo>
                <a:lnTo>
                  <a:pt x="15217" y="6332"/>
                </a:lnTo>
                <a:lnTo>
                  <a:pt x="14866" y="6361"/>
                </a:lnTo>
                <a:lnTo>
                  <a:pt x="14550" y="6361"/>
                </a:lnTo>
                <a:lnTo>
                  <a:pt x="14200" y="6332"/>
                </a:lnTo>
                <a:lnTo>
                  <a:pt x="13850" y="6276"/>
                </a:lnTo>
                <a:lnTo>
                  <a:pt x="13522" y="6219"/>
                </a:lnTo>
                <a:lnTo>
                  <a:pt x="13206" y="6149"/>
                </a:lnTo>
                <a:lnTo>
                  <a:pt x="12901" y="6064"/>
                </a:lnTo>
                <a:lnTo>
                  <a:pt x="12618" y="5951"/>
                </a:lnTo>
                <a:lnTo>
                  <a:pt x="12358" y="5838"/>
                </a:lnTo>
                <a:lnTo>
                  <a:pt x="12121" y="5739"/>
                </a:lnTo>
                <a:lnTo>
                  <a:pt x="11941" y="5626"/>
                </a:lnTo>
                <a:lnTo>
                  <a:pt x="11794" y="5513"/>
                </a:lnTo>
                <a:lnTo>
                  <a:pt x="11658" y="5414"/>
                </a:lnTo>
                <a:lnTo>
                  <a:pt x="11556" y="5301"/>
                </a:lnTo>
                <a:lnTo>
                  <a:pt x="11466" y="5187"/>
                </a:lnTo>
                <a:lnTo>
                  <a:pt x="11398" y="5089"/>
                </a:lnTo>
                <a:lnTo>
                  <a:pt x="11376" y="4947"/>
                </a:lnTo>
                <a:lnTo>
                  <a:pt x="11353" y="4834"/>
                </a:lnTo>
                <a:lnTo>
                  <a:pt x="11353" y="4707"/>
                </a:lnTo>
                <a:lnTo>
                  <a:pt x="11376" y="4565"/>
                </a:lnTo>
                <a:lnTo>
                  <a:pt x="11443" y="4410"/>
                </a:lnTo>
                <a:lnTo>
                  <a:pt x="11511" y="4240"/>
                </a:lnTo>
                <a:lnTo>
                  <a:pt x="11703" y="3887"/>
                </a:lnTo>
                <a:lnTo>
                  <a:pt x="11986" y="3505"/>
                </a:lnTo>
                <a:lnTo>
                  <a:pt x="12144" y="3265"/>
                </a:lnTo>
                <a:lnTo>
                  <a:pt x="12246" y="3025"/>
                </a:lnTo>
                <a:lnTo>
                  <a:pt x="12336" y="2756"/>
                </a:lnTo>
                <a:lnTo>
                  <a:pt x="12404" y="2445"/>
                </a:lnTo>
                <a:lnTo>
                  <a:pt x="12438" y="2176"/>
                </a:lnTo>
                <a:lnTo>
                  <a:pt x="12438" y="1880"/>
                </a:lnTo>
                <a:lnTo>
                  <a:pt x="12404" y="1583"/>
                </a:lnTo>
                <a:lnTo>
                  <a:pt x="12336" y="1314"/>
                </a:lnTo>
                <a:lnTo>
                  <a:pt x="12246" y="1046"/>
                </a:lnTo>
                <a:lnTo>
                  <a:pt x="12099" y="791"/>
                </a:lnTo>
                <a:lnTo>
                  <a:pt x="12008" y="692"/>
                </a:lnTo>
                <a:lnTo>
                  <a:pt x="11918" y="579"/>
                </a:lnTo>
                <a:lnTo>
                  <a:pt x="11816" y="466"/>
                </a:lnTo>
                <a:lnTo>
                  <a:pt x="11703" y="381"/>
                </a:lnTo>
                <a:lnTo>
                  <a:pt x="11579" y="310"/>
                </a:lnTo>
                <a:lnTo>
                  <a:pt x="11443" y="226"/>
                </a:lnTo>
                <a:lnTo>
                  <a:pt x="11297" y="169"/>
                </a:lnTo>
                <a:lnTo>
                  <a:pt x="11138" y="113"/>
                </a:lnTo>
                <a:lnTo>
                  <a:pt x="10969" y="56"/>
                </a:lnTo>
                <a:lnTo>
                  <a:pt x="10800" y="28"/>
                </a:lnTo>
                <a:lnTo>
                  <a:pt x="10619" y="28"/>
                </a:lnTo>
                <a:lnTo>
                  <a:pt x="10404" y="28"/>
                </a:lnTo>
                <a:lnTo>
                  <a:pt x="10257" y="28"/>
                </a:lnTo>
                <a:lnTo>
                  <a:pt x="10076" y="56"/>
                </a:lnTo>
                <a:lnTo>
                  <a:pt x="9952" y="84"/>
                </a:lnTo>
                <a:lnTo>
                  <a:pt x="9794" y="141"/>
                </a:lnTo>
                <a:lnTo>
                  <a:pt x="9692" y="226"/>
                </a:lnTo>
                <a:lnTo>
                  <a:pt x="9557" y="282"/>
                </a:lnTo>
                <a:lnTo>
                  <a:pt x="9455" y="381"/>
                </a:lnTo>
                <a:lnTo>
                  <a:pt x="9365" y="466"/>
                </a:lnTo>
                <a:lnTo>
                  <a:pt x="9274" y="579"/>
                </a:lnTo>
                <a:lnTo>
                  <a:pt x="9184" y="692"/>
                </a:lnTo>
                <a:lnTo>
                  <a:pt x="9128" y="791"/>
                </a:lnTo>
                <a:lnTo>
                  <a:pt x="9060" y="932"/>
                </a:lnTo>
                <a:lnTo>
                  <a:pt x="8969" y="1201"/>
                </a:lnTo>
                <a:lnTo>
                  <a:pt x="8913" y="1498"/>
                </a:lnTo>
                <a:lnTo>
                  <a:pt x="8890" y="1795"/>
                </a:lnTo>
                <a:lnTo>
                  <a:pt x="8890" y="2120"/>
                </a:lnTo>
                <a:lnTo>
                  <a:pt x="8913" y="2445"/>
                </a:lnTo>
                <a:lnTo>
                  <a:pt x="8969" y="2756"/>
                </a:lnTo>
                <a:lnTo>
                  <a:pt x="9060" y="3081"/>
                </a:lnTo>
                <a:lnTo>
                  <a:pt x="9173" y="3378"/>
                </a:lnTo>
                <a:lnTo>
                  <a:pt x="9297" y="3647"/>
                </a:lnTo>
                <a:lnTo>
                  <a:pt x="9466" y="3887"/>
                </a:lnTo>
                <a:lnTo>
                  <a:pt x="9579" y="4085"/>
                </a:lnTo>
                <a:lnTo>
                  <a:pt x="9670" y="4269"/>
                </a:lnTo>
                <a:lnTo>
                  <a:pt x="9726" y="4467"/>
                </a:lnTo>
                <a:lnTo>
                  <a:pt x="9771" y="4650"/>
                </a:lnTo>
                <a:lnTo>
                  <a:pt x="9771" y="4834"/>
                </a:lnTo>
                <a:lnTo>
                  <a:pt x="9749" y="5032"/>
                </a:lnTo>
                <a:lnTo>
                  <a:pt x="9715" y="5216"/>
                </a:lnTo>
                <a:lnTo>
                  <a:pt x="9625" y="5385"/>
                </a:lnTo>
                <a:lnTo>
                  <a:pt x="9534" y="5513"/>
                </a:lnTo>
                <a:lnTo>
                  <a:pt x="9410" y="5626"/>
                </a:lnTo>
                <a:lnTo>
                  <a:pt x="9229" y="5710"/>
                </a:lnTo>
                <a:lnTo>
                  <a:pt x="9060" y="5767"/>
                </a:lnTo>
                <a:lnTo>
                  <a:pt x="8845" y="5767"/>
                </a:lnTo>
                <a:lnTo>
                  <a:pt x="8585" y="5739"/>
                </a:lnTo>
                <a:lnTo>
                  <a:pt x="8325" y="5654"/>
                </a:lnTo>
                <a:lnTo>
                  <a:pt x="8020" y="5513"/>
                </a:lnTo>
                <a:lnTo>
                  <a:pt x="7840" y="5442"/>
                </a:lnTo>
                <a:lnTo>
                  <a:pt x="7648" y="5385"/>
                </a:lnTo>
                <a:lnTo>
                  <a:pt x="7433" y="5329"/>
                </a:lnTo>
                <a:lnTo>
                  <a:pt x="7241" y="5301"/>
                </a:lnTo>
                <a:lnTo>
                  <a:pt x="6755" y="5301"/>
                </a:lnTo>
                <a:lnTo>
                  <a:pt x="6281" y="5329"/>
                </a:lnTo>
                <a:lnTo>
                  <a:pt x="5784" y="5385"/>
                </a:lnTo>
                <a:lnTo>
                  <a:pt x="5264" y="5498"/>
                </a:lnTo>
                <a:lnTo>
                  <a:pt x="4744" y="5597"/>
                </a:lnTo>
                <a:lnTo>
                  <a:pt x="4247" y="5739"/>
                </a:lnTo>
                <a:lnTo>
                  <a:pt x="4202" y="5894"/>
                </a:lnTo>
                <a:lnTo>
                  <a:pt x="4202" y="6191"/>
                </a:lnTo>
                <a:lnTo>
                  <a:pt x="4202" y="6545"/>
                </a:lnTo>
                <a:lnTo>
                  <a:pt x="4225" y="6954"/>
                </a:lnTo>
                <a:lnTo>
                  <a:pt x="4315" y="7930"/>
                </a:lnTo>
                <a:lnTo>
                  <a:pt x="4394" y="9018"/>
                </a:lnTo>
                <a:lnTo>
                  <a:pt x="4439" y="9570"/>
                </a:lnTo>
                <a:lnTo>
                  <a:pt x="4462" y="10107"/>
                </a:lnTo>
                <a:lnTo>
                  <a:pt x="4484" y="10630"/>
                </a:lnTo>
                <a:lnTo>
                  <a:pt x="4507" y="11082"/>
                </a:lnTo>
                <a:lnTo>
                  <a:pt x="4484" y="11520"/>
                </a:lnTo>
                <a:lnTo>
                  <a:pt x="4439" y="11874"/>
                </a:lnTo>
                <a:lnTo>
                  <a:pt x="4394" y="12029"/>
                </a:lnTo>
                <a:lnTo>
                  <a:pt x="4349" y="12171"/>
                </a:lnTo>
                <a:lnTo>
                  <a:pt x="4315" y="12284"/>
                </a:lnTo>
                <a:lnTo>
                  <a:pt x="4247" y="12354"/>
                </a:lnTo>
                <a:close/>
              </a:path>
            </a:pathLst>
          </a:custGeom>
          <a:solidFill>
            <a:srgbClr val="FFCC99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33" name="Puzzle4"/>
          <p:cNvSpPr>
            <a:spLocks noEditPoints="1" noChangeArrowheads="1"/>
          </p:cNvSpPr>
          <p:nvPr/>
        </p:nvSpPr>
        <p:spPr bwMode="auto">
          <a:xfrm>
            <a:off x="3703691" y="4643269"/>
            <a:ext cx="974150" cy="1422845"/>
          </a:xfrm>
          <a:custGeom>
            <a:avLst/>
            <a:gdLst>
              <a:gd name="T0" fmla="*/ 8307 w 21600"/>
              <a:gd name="T1" fmla="*/ 11593 h 21600"/>
              <a:gd name="T2" fmla="*/ 453 w 21600"/>
              <a:gd name="T3" fmla="*/ 16938 h 21600"/>
              <a:gd name="T4" fmla="*/ 11500 w 21600"/>
              <a:gd name="T5" fmla="*/ 21600 h 21600"/>
              <a:gd name="T6" fmla="*/ 20920 w 21600"/>
              <a:gd name="T7" fmla="*/ 16751 h 21600"/>
              <a:gd name="T8" fmla="*/ 13972 w 21600"/>
              <a:gd name="T9" fmla="*/ 10888 h 21600"/>
              <a:gd name="T10" fmla="*/ 21033 w 21600"/>
              <a:gd name="T11" fmla="*/ 4716 h 21600"/>
              <a:gd name="T12" fmla="*/ 11102 w 21600"/>
              <a:gd name="T13" fmla="*/ 11 h 21600"/>
              <a:gd name="T14" fmla="*/ 453 w 21600"/>
              <a:gd name="T15" fmla="*/ 4716 h 21600"/>
              <a:gd name="T16" fmla="*/ 2076 w 21600"/>
              <a:gd name="T17" fmla="*/ 5664 h 21600"/>
              <a:gd name="T18" fmla="*/ 20203 w 21600"/>
              <a:gd name="T19" fmla="*/ 1598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3813" y="10590"/>
                </a:moveTo>
                <a:lnTo>
                  <a:pt x="3927" y="10513"/>
                </a:lnTo>
                <a:lnTo>
                  <a:pt x="4078" y="10425"/>
                </a:lnTo>
                <a:lnTo>
                  <a:pt x="4210" y="10359"/>
                </a:lnTo>
                <a:lnTo>
                  <a:pt x="4361" y="10315"/>
                </a:lnTo>
                <a:lnTo>
                  <a:pt x="4682" y="10237"/>
                </a:lnTo>
                <a:lnTo>
                  <a:pt x="5041" y="10193"/>
                </a:lnTo>
                <a:lnTo>
                  <a:pt x="5456" y="10171"/>
                </a:lnTo>
                <a:lnTo>
                  <a:pt x="5853" y="10193"/>
                </a:lnTo>
                <a:lnTo>
                  <a:pt x="6249" y="10260"/>
                </a:lnTo>
                <a:lnTo>
                  <a:pt x="6646" y="10337"/>
                </a:lnTo>
                <a:lnTo>
                  <a:pt x="7004" y="10469"/>
                </a:lnTo>
                <a:lnTo>
                  <a:pt x="7363" y="10612"/>
                </a:lnTo>
                <a:lnTo>
                  <a:pt x="7665" y="10788"/>
                </a:lnTo>
                <a:lnTo>
                  <a:pt x="7911" y="10998"/>
                </a:lnTo>
                <a:lnTo>
                  <a:pt x="8024" y="11097"/>
                </a:lnTo>
                <a:lnTo>
                  <a:pt x="8137" y="11207"/>
                </a:lnTo>
                <a:lnTo>
                  <a:pt x="8194" y="11340"/>
                </a:lnTo>
                <a:lnTo>
                  <a:pt x="8269" y="11461"/>
                </a:lnTo>
                <a:lnTo>
                  <a:pt x="8307" y="11593"/>
                </a:lnTo>
                <a:lnTo>
                  <a:pt x="8307" y="11714"/>
                </a:lnTo>
                <a:lnTo>
                  <a:pt x="8307" y="11868"/>
                </a:lnTo>
                <a:lnTo>
                  <a:pt x="8307" y="12012"/>
                </a:lnTo>
                <a:lnTo>
                  <a:pt x="8194" y="12265"/>
                </a:lnTo>
                <a:lnTo>
                  <a:pt x="8062" y="12519"/>
                </a:lnTo>
                <a:lnTo>
                  <a:pt x="7873" y="12706"/>
                </a:lnTo>
                <a:lnTo>
                  <a:pt x="7627" y="12904"/>
                </a:lnTo>
                <a:lnTo>
                  <a:pt x="7363" y="13048"/>
                </a:lnTo>
                <a:lnTo>
                  <a:pt x="7080" y="13180"/>
                </a:lnTo>
                <a:lnTo>
                  <a:pt x="6759" y="13257"/>
                </a:lnTo>
                <a:lnTo>
                  <a:pt x="6419" y="13345"/>
                </a:lnTo>
                <a:lnTo>
                  <a:pt x="6098" y="13389"/>
                </a:lnTo>
                <a:lnTo>
                  <a:pt x="5739" y="13389"/>
                </a:lnTo>
                <a:lnTo>
                  <a:pt x="5418" y="13389"/>
                </a:lnTo>
                <a:lnTo>
                  <a:pt x="5079" y="13345"/>
                </a:lnTo>
                <a:lnTo>
                  <a:pt x="4758" y="13301"/>
                </a:lnTo>
                <a:lnTo>
                  <a:pt x="4474" y="13213"/>
                </a:lnTo>
                <a:lnTo>
                  <a:pt x="4172" y="13114"/>
                </a:lnTo>
                <a:lnTo>
                  <a:pt x="3965" y="12982"/>
                </a:lnTo>
                <a:lnTo>
                  <a:pt x="3738" y="12838"/>
                </a:lnTo>
                <a:lnTo>
                  <a:pt x="3493" y="12706"/>
                </a:lnTo>
                <a:lnTo>
                  <a:pt x="3228" y="12607"/>
                </a:lnTo>
                <a:lnTo>
                  <a:pt x="2945" y="12519"/>
                </a:lnTo>
                <a:lnTo>
                  <a:pt x="2700" y="12431"/>
                </a:lnTo>
                <a:lnTo>
                  <a:pt x="2397" y="12375"/>
                </a:lnTo>
                <a:lnTo>
                  <a:pt x="2152" y="12331"/>
                </a:lnTo>
                <a:lnTo>
                  <a:pt x="1888" y="12309"/>
                </a:lnTo>
                <a:lnTo>
                  <a:pt x="1642" y="12309"/>
                </a:lnTo>
                <a:lnTo>
                  <a:pt x="1397" y="12331"/>
                </a:lnTo>
                <a:lnTo>
                  <a:pt x="1170" y="12397"/>
                </a:lnTo>
                <a:lnTo>
                  <a:pt x="962" y="12453"/>
                </a:lnTo>
                <a:lnTo>
                  <a:pt x="774" y="12563"/>
                </a:lnTo>
                <a:lnTo>
                  <a:pt x="623" y="12684"/>
                </a:lnTo>
                <a:lnTo>
                  <a:pt x="528" y="12838"/>
                </a:lnTo>
                <a:lnTo>
                  <a:pt x="453" y="13026"/>
                </a:lnTo>
                <a:lnTo>
                  <a:pt x="339" y="13477"/>
                </a:lnTo>
                <a:lnTo>
                  <a:pt x="226" y="13984"/>
                </a:lnTo>
                <a:lnTo>
                  <a:pt x="151" y="14535"/>
                </a:lnTo>
                <a:lnTo>
                  <a:pt x="113" y="15075"/>
                </a:lnTo>
                <a:lnTo>
                  <a:pt x="113" y="15626"/>
                </a:lnTo>
                <a:lnTo>
                  <a:pt x="151" y="16133"/>
                </a:lnTo>
                <a:lnTo>
                  <a:pt x="188" y="16376"/>
                </a:lnTo>
                <a:lnTo>
                  <a:pt x="264" y="16585"/>
                </a:lnTo>
                <a:lnTo>
                  <a:pt x="339" y="16773"/>
                </a:lnTo>
                <a:lnTo>
                  <a:pt x="453" y="16938"/>
                </a:lnTo>
                <a:lnTo>
                  <a:pt x="1095" y="16883"/>
                </a:lnTo>
                <a:lnTo>
                  <a:pt x="1963" y="16795"/>
                </a:lnTo>
                <a:lnTo>
                  <a:pt x="2945" y="16751"/>
                </a:lnTo>
                <a:lnTo>
                  <a:pt x="3965" y="16706"/>
                </a:lnTo>
                <a:lnTo>
                  <a:pt x="5022" y="16684"/>
                </a:lnTo>
                <a:lnTo>
                  <a:pt x="5947" y="16684"/>
                </a:lnTo>
                <a:lnTo>
                  <a:pt x="6759" y="16706"/>
                </a:lnTo>
                <a:lnTo>
                  <a:pt x="7363" y="16751"/>
                </a:lnTo>
                <a:lnTo>
                  <a:pt x="7948" y="16839"/>
                </a:lnTo>
                <a:lnTo>
                  <a:pt x="8458" y="16916"/>
                </a:lnTo>
                <a:lnTo>
                  <a:pt x="8893" y="17026"/>
                </a:lnTo>
                <a:lnTo>
                  <a:pt x="9289" y="17158"/>
                </a:lnTo>
                <a:lnTo>
                  <a:pt x="9572" y="17280"/>
                </a:lnTo>
                <a:lnTo>
                  <a:pt x="9799" y="17412"/>
                </a:lnTo>
                <a:lnTo>
                  <a:pt x="9969" y="17555"/>
                </a:lnTo>
                <a:lnTo>
                  <a:pt x="10120" y="17687"/>
                </a:lnTo>
                <a:lnTo>
                  <a:pt x="10158" y="17831"/>
                </a:lnTo>
                <a:lnTo>
                  <a:pt x="10195" y="17974"/>
                </a:lnTo>
                <a:lnTo>
                  <a:pt x="10158" y="18128"/>
                </a:lnTo>
                <a:lnTo>
                  <a:pt x="10082" y="18271"/>
                </a:lnTo>
                <a:lnTo>
                  <a:pt x="9969" y="18426"/>
                </a:lnTo>
                <a:lnTo>
                  <a:pt x="9837" y="18569"/>
                </a:lnTo>
                <a:lnTo>
                  <a:pt x="9648" y="18701"/>
                </a:lnTo>
                <a:lnTo>
                  <a:pt x="9440" y="18822"/>
                </a:lnTo>
                <a:lnTo>
                  <a:pt x="9213" y="18999"/>
                </a:lnTo>
                <a:lnTo>
                  <a:pt x="9044" y="19186"/>
                </a:lnTo>
                <a:lnTo>
                  <a:pt x="8893" y="19395"/>
                </a:lnTo>
                <a:lnTo>
                  <a:pt x="8817" y="19627"/>
                </a:lnTo>
                <a:lnTo>
                  <a:pt x="8779" y="19858"/>
                </a:lnTo>
                <a:lnTo>
                  <a:pt x="8779" y="20112"/>
                </a:lnTo>
                <a:lnTo>
                  <a:pt x="8855" y="20354"/>
                </a:lnTo>
                <a:lnTo>
                  <a:pt x="8968" y="20586"/>
                </a:lnTo>
                <a:lnTo>
                  <a:pt x="9138" y="20817"/>
                </a:lnTo>
                <a:lnTo>
                  <a:pt x="9365" y="21026"/>
                </a:lnTo>
                <a:lnTo>
                  <a:pt x="9610" y="21192"/>
                </a:lnTo>
                <a:lnTo>
                  <a:pt x="9950" y="21368"/>
                </a:lnTo>
                <a:lnTo>
                  <a:pt x="10120" y="21445"/>
                </a:lnTo>
                <a:lnTo>
                  <a:pt x="10346" y="21511"/>
                </a:lnTo>
                <a:lnTo>
                  <a:pt x="10516" y="21555"/>
                </a:lnTo>
                <a:lnTo>
                  <a:pt x="10743" y="21600"/>
                </a:lnTo>
                <a:lnTo>
                  <a:pt x="10988" y="21644"/>
                </a:lnTo>
                <a:lnTo>
                  <a:pt x="11215" y="21666"/>
                </a:lnTo>
                <a:lnTo>
                  <a:pt x="11498" y="21666"/>
                </a:lnTo>
                <a:lnTo>
                  <a:pt x="11762" y="21666"/>
                </a:lnTo>
                <a:lnTo>
                  <a:pt x="12253" y="21644"/>
                </a:lnTo>
                <a:lnTo>
                  <a:pt x="12763" y="21577"/>
                </a:lnTo>
                <a:lnTo>
                  <a:pt x="13197" y="21467"/>
                </a:lnTo>
                <a:lnTo>
                  <a:pt x="13556" y="21346"/>
                </a:lnTo>
                <a:lnTo>
                  <a:pt x="13896" y="21192"/>
                </a:lnTo>
                <a:lnTo>
                  <a:pt x="14179" y="21026"/>
                </a:lnTo>
                <a:lnTo>
                  <a:pt x="14444" y="20839"/>
                </a:lnTo>
                <a:lnTo>
                  <a:pt x="14576" y="20641"/>
                </a:lnTo>
                <a:lnTo>
                  <a:pt x="14727" y="20431"/>
                </a:lnTo>
                <a:lnTo>
                  <a:pt x="14765" y="20200"/>
                </a:lnTo>
                <a:lnTo>
                  <a:pt x="14802" y="19991"/>
                </a:lnTo>
                <a:lnTo>
                  <a:pt x="14727" y="19759"/>
                </a:lnTo>
                <a:lnTo>
                  <a:pt x="14613" y="19550"/>
                </a:lnTo>
                <a:lnTo>
                  <a:pt x="14444" y="19307"/>
                </a:lnTo>
                <a:lnTo>
                  <a:pt x="14217" y="19098"/>
                </a:lnTo>
                <a:lnTo>
                  <a:pt x="13934" y="18911"/>
                </a:lnTo>
                <a:lnTo>
                  <a:pt x="13669" y="18745"/>
                </a:lnTo>
                <a:lnTo>
                  <a:pt x="13462" y="18547"/>
                </a:lnTo>
                <a:lnTo>
                  <a:pt x="13311" y="18337"/>
                </a:lnTo>
                <a:lnTo>
                  <a:pt x="13197" y="18150"/>
                </a:lnTo>
                <a:lnTo>
                  <a:pt x="13122" y="17941"/>
                </a:lnTo>
                <a:lnTo>
                  <a:pt x="13122" y="17720"/>
                </a:lnTo>
                <a:lnTo>
                  <a:pt x="13122" y="17533"/>
                </a:lnTo>
                <a:lnTo>
                  <a:pt x="13197" y="17346"/>
                </a:lnTo>
                <a:lnTo>
                  <a:pt x="13273" y="17158"/>
                </a:lnTo>
                <a:lnTo>
                  <a:pt x="13386" y="16982"/>
                </a:lnTo>
                <a:lnTo>
                  <a:pt x="13537" y="16839"/>
                </a:lnTo>
                <a:lnTo>
                  <a:pt x="13707" y="16706"/>
                </a:lnTo>
                <a:lnTo>
                  <a:pt x="13896" y="16607"/>
                </a:lnTo>
                <a:lnTo>
                  <a:pt x="14104" y="16519"/>
                </a:lnTo>
                <a:lnTo>
                  <a:pt x="14330" y="16453"/>
                </a:lnTo>
                <a:lnTo>
                  <a:pt x="14538" y="16431"/>
                </a:lnTo>
                <a:lnTo>
                  <a:pt x="14897" y="16453"/>
                </a:lnTo>
                <a:lnTo>
                  <a:pt x="15406" y="16497"/>
                </a:lnTo>
                <a:lnTo>
                  <a:pt x="16105" y="16541"/>
                </a:lnTo>
                <a:lnTo>
                  <a:pt x="16898" y="16607"/>
                </a:lnTo>
                <a:lnTo>
                  <a:pt x="17804" y="16651"/>
                </a:lnTo>
                <a:lnTo>
                  <a:pt x="18786" y="16684"/>
                </a:lnTo>
                <a:lnTo>
                  <a:pt x="19844" y="16728"/>
                </a:lnTo>
                <a:lnTo>
                  <a:pt x="20920" y="16751"/>
                </a:lnTo>
                <a:lnTo>
                  <a:pt x="21109" y="16497"/>
                </a:lnTo>
                <a:lnTo>
                  <a:pt x="21241" y="16222"/>
                </a:lnTo>
                <a:lnTo>
                  <a:pt x="21392" y="15946"/>
                </a:lnTo>
                <a:lnTo>
                  <a:pt x="21467" y="15648"/>
                </a:lnTo>
                <a:lnTo>
                  <a:pt x="21543" y="15351"/>
                </a:lnTo>
                <a:lnTo>
                  <a:pt x="21618" y="15042"/>
                </a:lnTo>
                <a:lnTo>
                  <a:pt x="21618" y="14745"/>
                </a:lnTo>
                <a:lnTo>
                  <a:pt x="21618" y="14447"/>
                </a:lnTo>
                <a:lnTo>
                  <a:pt x="21618" y="14150"/>
                </a:lnTo>
                <a:lnTo>
                  <a:pt x="21581" y="13852"/>
                </a:lnTo>
                <a:lnTo>
                  <a:pt x="21505" y="13577"/>
                </a:lnTo>
                <a:lnTo>
                  <a:pt x="21430" y="13301"/>
                </a:lnTo>
                <a:lnTo>
                  <a:pt x="21354" y="13048"/>
                </a:lnTo>
                <a:lnTo>
                  <a:pt x="21241" y="12816"/>
                </a:lnTo>
                <a:lnTo>
                  <a:pt x="21146" y="12607"/>
                </a:lnTo>
                <a:lnTo>
                  <a:pt x="21033" y="12431"/>
                </a:lnTo>
                <a:lnTo>
                  <a:pt x="20920" y="12265"/>
                </a:lnTo>
                <a:lnTo>
                  <a:pt x="20769" y="12144"/>
                </a:lnTo>
                <a:lnTo>
                  <a:pt x="20637" y="12034"/>
                </a:lnTo>
                <a:lnTo>
                  <a:pt x="20486" y="11946"/>
                </a:lnTo>
                <a:lnTo>
                  <a:pt x="20297" y="11891"/>
                </a:lnTo>
                <a:lnTo>
                  <a:pt x="20165" y="11846"/>
                </a:lnTo>
                <a:lnTo>
                  <a:pt x="19976" y="11824"/>
                </a:lnTo>
                <a:lnTo>
                  <a:pt x="19806" y="11802"/>
                </a:lnTo>
                <a:lnTo>
                  <a:pt x="19390" y="11824"/>
                </a:lnTo>
                <a:lnTo>
                  <a:pt x="18956" y="11891"/>
                </a:lnTo>
                <a:lnTo>
                  <a:pt x="18503" y="11968"/>
                </a:lnTo>
                <a:lnTo>
                  <a:pt x="17993" y="12078"/>
                </a:lnTo>
                <a:lnTo>
                  <a:pt x="17653" y="12144"/>
                </a:lnTo>
                <a:lnTo>
                  <a:pt x="17332" y="12199"/>
                </a:lnTo>
                <a:lnTo>
                  <a:pt x="17049" y="12221"/>
                </a:lnTo>
                <a:lnTo>
                  <a:pt x="16747" y="12243"/>
                </a:lnTo>
                <a:lnTo>
                  <a:pt x="16464" y="12243"/>
                </a:lnTo>
                <a:lnTo>
                  <a:pt x="16218" y="12243"/>
                </a:lnTo>
                <a:lnTo>
                  <a:pt x="15992" y="12221"/>
                </a:lnTo>
                <a:lnTo>
                  <a:pt x="15746" y="12199"/>
                </a:lnTo>
                <a:lnTo>
                  <a:pt x="15520" y="12155"/>
                </a:lnTo>
                <a:lnTo>
                  <a:pt x="15350" y="12122"/>
                </a:lnTo>
                <a:lnTo>
                  <a:pt x="15161" y="12056"/>
                </a:lnTo>
                <a:lnTo>
                  <a:pt x="14972" y="11990"/>
                </a:lnTo>
                <a:lnTo>
                  <a:pt x="14689" y="11846"/>
                </a:lnTo>
                <a:lnTo>
                  <a:pt x="14444" y="11670"/>
                </a:lnTo>
                <a:lnTo>
                  <a:pt x="14255" y="11483"/>
                </a:lnTo>
                <a:lnTo>
                  <a:pt x="14104" y="11295"/>
                </a:lnTo>
                <a:lnTo>
                  <a:pt x="14028" y="11086"/>
                </a:lnTo>
                <a:lnTo>
                  <a:pt x="13972" y="10888"/>
                </a:lnTo>
                <a:lnTo>
                  <a:pt x="13972" y="10700"/>
                </a:lnTo>
                <a:lnTo>
                  <a:pt x="14009" y="10513"/>
                </a:lnTo>
                <a:lnTo>
                  <a:pt x="14066" y="10359"/>
                </a:lnTo>
                <a:lnTo>
                  <a:pt x="14179" y="10215"/>
                </a:lnTo>
                <a:lnTo>
                  <a:pt x="14406" y="10006"/>
                </a:lnTo>
                <a:lnTo>
                  <a:pt x="14651" y="9830"/>
                </a:lnTo>
                <a:lnTo>
                  <a:pt x="14878" y="9686"/>
                </a:lnTo>
                <a:lnTo>
                  <a:pt x="15123" y="9554"/>
                </a:lnTo>
                <a:lnTo>
                  <a:pt x="15350" y="9477"/>
                </a:lnTo>
                <a:lnTo>
                  <a:pt x="15558" y="9411"/>
                </a:lnTo>
                <a:lnTo>
                  <a:pt x="15803" y="9345"/>
                </a:lnTo>
                <a:lnTo>
                  <a:pt x="16030" y="9323"/>
                </a:lnTo>
                <a:lnTo>
                  <a:pt x="16256" y="9301"/>
                </a:lnTo>
                <a:lnTo>
                  <a:pt x="16464" y="9323"/>
                </a:lnTo>
                <a:lnTo>
                  <a:pt x="16690" y="9345"/>
                </a:lnTo>
                <a:lnTo>
                  <a:pt x="16898" y="9367"/>
                </a:lnTo>
                <a:lnTo>
                  <a:pt x="17332" y="9477"/>
                </a:lnTo>
                <a:lnTo>
                  <a:pt x="17767" y="9598"/>
                </a:lnTo>
                <a:lnTo>
                  <a:pt x="18163" y="9731"/>
                </a:lnTo>
                <a:lnTo>
                  <a:pt x="18597" y="9874"/>
                </a:lnTo>
                <a:lnTo>
                  <a:pt x="18994" y="10006"/>
                </a:lnTo>
                <a:lnTo>
                  <a:pt x="19428" y="10083"/>
                </a:lnTo>
                <a:lnTo>
                  <a:pt x="19617" y="10127"/>
                </a:lnTo>
                <a:lnTo>
                  <a:pt x="19844" y="10149"/>
                </a:lnTo>
                <a:lnTo>
                  <a:pt x="20013" y="10149"/>
                </a:lnTo>
                <a:lnTo>
                  <a:pt x="20240" y="10127"/>
                </a:lnTo>
                <a:lnTo>
                  <a:pt x="20410" y="10105"/>
                </a:lnTo>
                <a:lnTo>
                  <a:pt x="20637" y="10061"/>
                </a:lnTo>
                <a:lnTo>
                  <a:pt x="20844" y="9984"/>
                </a:lnTo>
                <a:lnTo>
                  <a:pt x="21033" y="9896"/>
                </a:lnTo>
                <a:lnTo>
                  <a:pt x="21146" y="9830"/>
                </a:lnTo>
                <a:lnTo>
                  <a:pt x="21203" y="9753"/>
                </a:lnTo>
                <a:lnTo>
                  <a:pt x="21279" y="9642"/>
                </a:lnTo>
                <a:lnTo>
                  <a:pt x="21354" y="9521"/>
                </a:lnTo>
                <a:lnTo>
                  <a:pt x="21430" y="9246"/>
                </a:lnTo>
                <a:lnTo>
                  <a:pt x="21430" y="8904"/>
                </a:lnTo>
                <a:lnTo>
                  <a:pt x="21430" y="8540"/>
                </a:lnTo>
                <a:lnTo>
                  <a:pt x="21392" y="8144"/>
                </a:lnTo>
                <a:lnTo>
                  <a:pt x="21354" y="7714"/>
                </a:lnTo>
                <a:lnTo>
                  <a:pt x="21279" y="7295"/>
                </a:lnTo>
                <a:lnTo>
                  <a:pt x="21146" y="6446"/>
                </a:lnTo>
                <a:lnTo>
                  <a:pt x="20995" y="5686"/>
                </a:lnTo>
                <a:lnTo>
                  <a:pt x="20958" y="5366"/>
                </a:lnTo>
                <a:lnTo>
                  <a:pt x="20958" y="5091"/>
                </a:lnTo>
                <a:lnTo>
                  <a:pt x="20958" y="4860"/>
                </a:lnTo>
                <a:lnTo>
                  <a:pt x="21033" y="4716"/>
                </a:lnTo>
                <a:lnTo>
                  <a:pt x="20637" y="4860"/>
                </a:lnTo>
                <a:lnTo>
                  <a:pt x="20127" y="4992"/>
                </a:lnTo>
                <a:lnTo>
                  <a:pt x="19617" y="5069"/>
                </a:lnTo>
                <a:lnTo>
                  <a:pt x="19032" y="5157"/>
                </a:lnTo>
                <a:lnTo>
                  <a:pt x="18465" y="5201"/>
                </a:lnTo>
                <a:lnTo>
                  <a:pt x="17842" y="5245"/>
                </a:lnTo>
                <a:lnTo>
                  <a:pt x="17219" y="5267"/>
                </a:lnTo>
                <a:lnTo>
                  <a:pt x="16615" y="5267"/>
                </a:lnTo>
                <a:lnTo>
                  <a:pt x="15992" y="5245"/>
                </a:lnTo>
                <a:lnTo>
                  <a:pt x="15369" y="5201"/>
                </a:lnTo>
                <a:lnTo>
                  <a:pt x="14840" y="5157"/>
                </a:lnTo>
                <a:lnTo>
                  <a:pt x="14293" y="5091"/>
                </a:lnTo>
                <a:lnTo>
                  <a:pt x="13783" y="5014"/>
                </a:lnTo>
                <a:lnTo>
                  <a:pt x="13386" y="4926"/>
                </a:lnTo>
                <a:lnTo>
                  <a:pt x="13027" y="4815"/>
                </a:lnTo>
                <a:lnTo>
                  <a:pt x="12725" y="4716"/>
                </a:lnTo>
                <a:lnTo>
                  <a:pt x="12480" y="4606"/>
                </a:lnTo>
                <a:lnTo>
                  <a:pt x="12291" y="4496"/>
                </a:lnTo>
                <a:lnTo>
                  <a:pt x="12197" y="4397"/>
                </a:lnTo>
                <a:lnTo>
                  <a:pt x="12083" y="4286"/>
                </a:lnTo>
                <a:lnTo>
                  <a:pt x="12046" y="4187"/>
                </a:lnTo>
                <a:lnTo>
                  <a:pt x="12008" y="4077"/>
                </a:lnTo>
                <a:lnTo>
                  <a:pt x="12046" y="3967"/>
                </a:lnTo>
                <a:lnTo>
                  <a:pt x="12121" y="3868"/>
                </a:lnTo>
                <a:lnTo>
                  <a:pt x="12197" y="3735"/>
                </a:lnTo>
                <a:lnTo>
                  <a:pt x="12291" y="3614"/>
                </a:lnTo>
                <a:lnTo>
                  <a:pt x="12442" y="3482"/>
                </a:lnTo>
                <a:lnTo>
                  <a:pt x="12631" y="3361"/>
                </a:lnTo>
                <a:lnTo>
                  <a:pt x="13065" y="3085"/>
                </a:lnTo>
                <a:lnTo>
                  <a:pt x="13537" y="2766"/>
                </a:lnTo>
                <a:lnTo>
                  <a:pt x="13783" y="2578"/>
                </a:lnTo>
                <a:lnTo>
                  <a:pt x="13934" y="2380"/>
                </a:lnTo>
                <a:lnTo>
                  <a:pt x="14028" y="2171"/>
                </a:lnTo>
                <a:lnTo>
                  <a:pt x="14104" y="1961"/>
                </a:lnTo>
                <a:lnTo>
                  <a:pt x="14104" y="1730"/>
                </a:lnTo>
                <a:lnTo>
                  <a:pt x="14066" y="1498"/>
                </a:lnTo>
                <a:lnTo>
                  <a:pt x="13972" y="1267"/>
                </a:lnTo>
                <a:lnTo>
                  <a:pt x="13820" y="1057"/>
                </a:lnTo>
                <a:lnTo>
                  <a:pt x="13594" y="837"/>
                </a:lnTo>
                <a:lnTo>
                  <a:pt x="13386" y="628"/>
                </a:lnTo>
                <a:lnTo>
                  <a:pt x="13103" y="462"/>
                </a:lnTo>
                <a:lnTo>
                  <a:pt x="12763" y="308"/>
                </a:lnTo>
                <a:lnTo>
                  <a:pt x="12404" y="187"/>
                </a:lnTo>
                <a:lnTo>
                  <a:pt x="12008" y="77"/>
                </a:lnTo>
                <a:lnTo>
                  <a:pt x="11574" y="33"/>
                </a:lnTo>
                <a:lnTo>
                  <a:pt x="11102" y="11"/>
                </a:lnTo>
                <a:lnTo>
                  <a:pt x="10667" y="11"/>
                </a:lnTo>
                <a:lnTo>
                  <a:pt x="10233" y="77"/>
                </a:lnTo>
                <a:lnTo>
                  <a:pt x="9837" y="187"/>
                </a:lnTo>
                <a:lnTo>
                  <a:pt x="9440" y="286"/>
                </a:lnTo>
                <a:lnTo>
                  <a:pt x="9062" y="462"/>
                </a:lnTo>
                <a:lnTo>
                  <a:pt x="8741" y="628"/>
                </a:lnTo>
                <a:lnTo>
                  <a:pt x="8458" y="815"/>
                </a:lnTo>
                <a:lnTo>
                  <a:pt x="8232" y="1035"/>
                </a:lnTo>
                <a:lnTo>
                  <a:pt x="8062" y="1245"/>
                </a:lnTo>
                <a:lnTo>
                  <a:pt x="7911" y="1476"/>
                </a:lnTo>
                <a:lnTo>
                  <a:pt x="7835" y="1708"/>
                </a:lnTo>
                <a:lnTo>
                  <a:pt x="7797" y="1961"/>
                </a:lnTo>
                <a:lnTo>
                  <a:pt x="7835" y="2193"/>
                </a:lnTo>
                <a:lnTo>
                  <a:pt x="7948" y="2402"/>
                </a:lnTo>
                <a:lnTo>
                  <a:pt x="8062" y="2534"/>
                </a:lnTo>
                <a:lnTo>
                  <a:pt x="8175" y="2644"/>
                </a:lnTo>
                <a:lnTo>
                  <a:pt x="8269" y="2744"/>
                </a:lnTo>
                <a:lnTo>
                  <a:pt x="8420" y="2832"/>
                </a:lnTo>
                <a:lnTo>
                  <a:pt x="8704" y="3019"/>
                </a:lnTo>
                <a:lnTo>
                  <a:pt x="8968" y="3206"/>
                </a:lnTo>
                <a:lnTo>
                  <a:pt x="9138" y="3405"/>
                </a:lnTo>
                <a:lnTo>
                  <a:pt x="9327" y="3570"/>
                </a:lnTo>
                <a:lnTo>
                  <a:pt x="9440" y="3735"/>
                </a:lnTo>
                <a:lnTo>
                  <a:pt x="9516" y="3890"/>
                </a:lnTo>
                <a:lnTo>
                  <a:pt x="9534" y="4033"/>
                </a:lnTo>
                <a:lnTo>
                  <a:pt x="9534" y="4165"/>
                </a:lnTo>
                <a:lnTo>
                  <a:pt x="9516" y="4286"/>
                </a:lnTo>
                <a:lnTo>
                  <a:pt x="9440" y="4397"/>
                </a:lnTo>
                <a:lnTo>
                  <a:pt x="9327" y="4496"/>
                </a:lnTo>
                <a:lnTo>
                  <a:pt x="9176" y="4562"/>
                </a:lnTo>
                <a:lnTo>
                  <a:pt x="9006" y="4628"/>
                </a:lnTo>
                <a:lnTo>
                  <a:pt x="8779" y="4694"/>
                </a:lnTo>
                <a:lnTo>
                  <a:pt x="8534" y="4716"/>
                </a:lnTo>
                <a:lnTo>
                  <a:pt x="8232" y="4716"/>
                </a:lnTo>
                <a:lnTo>
                  <a:pt x="7118" y="4738"/>
                </a:lnTo>
                <a:lnTo>
                  <a:pt x="5947" y="4771"/>
                </a:lnTo>
                <a:lnTo>
                  <a:pt x="4795" y="4815"/>
                </a:lnTo>
                <a:lnTo>
                  <a:pt x="3681" y="4860"/>
                </a:lnTo>
                <a:lnTo>
                  <a:pt x="2662" y="4882"/>
                </a:lnTo>
                <a:lnTo>
                  <a:pt x="1755" y="4882"/>
                </a:lnTo>
                <a:lnTo>
                  <a:pt x="1359" y="4860"/>
                </a:lnTo>
                <a:lnTo>
                  <a:pt x="981" y="4837"/>
                </a:lnTo>
                <a:lnTo>
                  <a:pt x="698" y="4771"/>
                </a:lnTo>
                <a:lnTo>
                  <a:pt x="453" y="4716"/>
                </a:lnTo>
                <a:lnTo>
                  <a:pt x="453" y="5322"/>
                </a:lnTo>
                <a:lnTo>
                  <a:pt x="453" y="6083"/>
                </a:lnTo>
                <a:lnTo>
                  <a:pt x="453" y="6909"/>
                </a:lnTo>
                <a:lnTo>
                  <a:pt x="453" y="7780"/>
                </a:lnTo>
                <a:lnTo>
                  <a:pt x="453" y="8606"/>
                </a:lnTo>
                <a:lnTo>
                  <a:pt x="453" y="9345"/>
                </a:lnTo>
                <a:lnTo>
                  <a:pt x="453" y="9918"/>
                </a:lnTo>
                <a:lnTo>
                  <a:pt x="453" y="10282"/>
                </a:lnTo>
                <a:lnTo>
                  <a:pt x="490" y="10381"/>
                </a:lnTo>
                <a:lnTo>
                  <a:pt x="547" y="10491"/>
                </a:lnTo>
                <a:lnTo>
                  <a:pt x="660" y="10590"/>
                </a:lnTo>
                <a:lnTo>
                  <a:pt x="811" y="10700"/>
                </a:lnTo>
                <a:lnTo>
                  <a:pt x="981" y="10811"/>
                </a:lnTo>
                <a:lnTo>
                  <a:pt x="1208" y="10888"/>
                </a:lnTo>
                <a:lnTo>
                  <a:pt x="1453" y="10954"/>
                </a:lnTo>
                <a:lnTo>
                  <a:pt x="1718" y="11020"/>
                </a:lnTo>
                <a:lnTo>
                  <a:pt x="1963" y="11064"/>
                </a:lnTo>
                <a:lnTo>
                  <a:pt x="2265" y="11086"/>
                </a:lnTo>
                <a:lnTo>
                  <a:pt x="2548" y="11064"/>
                </a:lnTo>
                <a:lnTo>
                  <a:pt x="2794" y="11042"/>
                </a:lnTo>
                <a:lnTo>
                  <a:pt x="3096" y="10976"/>
                </a:lnTo>
                <a:lnTo>
                  <a:pt x="3341" y="10888"/>
                </a:lnTo>
                <a:lnTo>
                  <a:pt x="3606" y="10766"/>
                </a:lnTo>
                <a:lnTo>
                  <a:pt x="3813" y="10590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34" name="Puzzle1"/>
          <p:cNvSpPr>
            <a:spLocks noEditPoints="1" noChangeArrowheads="1"/>
          </p:cNvSpPr>
          <p:nvPr/>
        </p:nvSpPr>
        <p:spPr bwMode="auto">
          <a:xfrm>
            <a:off x="3389861" y="4136437"/>
            <a:ext cx="1635699" cy="848218"/>
          </a:xfrm>
          <a:custGeom>
            <a:avLst/>
            <a:gdLst>
              <a:gd name="T0" fmla="*/ 16740 w 21600"/>
              <a:gd name="T1" fmla="*/ 21078 h 21600"/>
              <a:gd name="T2" fmla="*/ 16976 w 21600"/>
              <a:gd name="T3" fmla="*/ 521 h 21600"/>
              <a:gd name="T4" fmla="*/ 4725 w 21600"/>
              <a:gd name="T5" fmla="*/ 856 h 21600"/>
              <a:gd name="T6" fmla="*/ 5040 w 21600"/>
              <a:gd name="T7" fmla="*/ 21004 h 21600"/>
              <a:gd name="T8" fmla="*/ 10811 w 21600"/>
              <a:gd name="T9" fmla="*/ 12885 h 21600"/>
              <a:gd name="T10" fmla="*/ 10845 w 21600"/>
              <a:gd name="T11" fmla="*/ 8714 h 21600"/>
              <a:gd name="T12" fmla="*/ 21600 w 21600"/>
              <a:gd name="T13" fmla="*/ 10000 h 21600"/>
              <a:gd name="T14" fmla="*/ 56 w 21600"/>
              <a:gd name="T15" fmla="*/ 10000 h 21600"/>
              <a:gd name="T16" fmla="*/ 6086 w 21600"/>
              <a:gd name="T17" fmla="*/ 2569 h 21600"/>
              <a:gd name="T18" fmla="*/ 16132 w 21600"/>
              <a:gd name="T19" fmla="*/ 19552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9360" y="20836"/>
                </a:moveTo>
                <a:lnTo>
                  <a:pt x="9528" y="20836"/>
                </a:lnTo>
                <a:lnTo>
                  <a:pt x="9686" y="20762"/>
                </a:lnTo>
                <a:lnTo>
                  <a:pt x="9810" y="20687"/>
                </a:lnTo>
                <a:lnTo>
                  <a:pt x="9922" y="20575"/>
                </a:lnTo>
                <a:lnTo>
                  <a:pt x="10012" y="20426"/>
                </a:lnTo>
                <a:lnTo>
                  <a:pt x="10068" y="20296"/>
                </a:lnTo>
                <a:lnTo>
                  <a:pt x="10113" y="20110"/>
                </a:lnTo>
                <a:lnTo>
                  <a:pt x="10136" y="19905"/>
                </a:lnTo>
                <a:lnTo>
                  <a:pt x="10136" y="19682"/>
                </a:lnTo>
                <a:lnTo>
                  <a:pt x="10113" y="19440"/>
                </a:lnTo>
                <a:lnTo>
                  <a:pt x="10068" y="19142"/>
                </a:lnTo>
                <a:lnTo>
                  <a:pt x="10012" y="18900"/>
                </a:lnTo>
                <a:lnTo>
                  <a:pt x="9900" y="18620"/>
                </a:lnTo>
                <a:lnTo>
                  <a:pt x="9787" y="18285"/>
                </a:lnTo>
                <a:lnTo>
                  <a:pt x="9641" y="17968"/>
                </a:lnTo>
                <a:lnTo>
                  <a:pt x="9472" y="17652"/>
                </a:lnTo>
                <a:lnTo>
                  <a:pt x="9382" y="17466"/>
                </a:lnTo>
                <a:lnTo>
                  <a:pt x="9315" y="17298"/>
                </a:lnTo>
                <a:lnTo>
                  <a:pt x="9258" y="17112"/>
                </a:lnTo>
                <a:lnTo>
                  <a:pt x="9191" y="16926"/>
                </a:lnTo>
                <a:lnTo>
                  <a:pt x="9123" y="16535"/>
                </a:lnTo>
                <a:lnTo>
                  <a:pt x="9101" y="16144"/>
                </a:lnTo>
                <a:lnTo>
                  <a:pt x="9101" y="15753"/>
                </a:lnTo>
                <a:lnTo>
                  <a:pt x="9168" y="15362"/>
                </a:lnTo>
                <a:lnTo>
                  <a:pt x="9236" y="14971"/>
                </a:lnTo>
                <a:lnTo>
                  <a:pt x="9360" y="14580"/>
                </a:lnTo>
                <a:lnTo>
                  <a:pt x="9495" y="14244"/>
                </a:lnTo>
                <a:lnTo>
                  <a:pt x="9663" y="13891"/>
                </a:lnTo>
                <a:lnTo>
                  <a:pt x="9855" y="13611"/>
                </a:lnTo>
                <a:lnTo>
                  <a:pt x="10068" y="13351"/>
                </a:lnTo>
                <a:lnTo>
                  <a:pt x="10293" y="13146"/>
                </a:lnTo>
                <a:lnTo>
                  <a:pt x="10552" y="12997"/>
                </a:lnTo>
                <a:lnTo>
                  <a:pt x="10811" y="12885"/>
                </a:lnTo>
                <a:lnTo>
                  <a:pt x="11069" y="12866"/>
                </a:lnTo>
                <a:lnTo>
                  <a:pt x="11351" y="12885"/>
                </a:lnTo>
                <a:lnTo>
                  <a:pt x="11610" y="12997"/>
                </a:lnTo>
                <a:lnTo>
                  <a:pt x="11846" y="13183"/>
                </a:lnTo>
                <a:lnTo>
                  <a:pt x="12060" y="13388"/>
                </a:lnTo>
                <a:lnTo>
                  <a:pt x="12251" y="13648"/>
                </a:lnTo>
                <a:lnTo>
                  <a:pt x="12419" y="13928"/>
                </a:lnTo>
                <a:lnTo>
                  <a:pt x="12555" y="14244"/>
                </a:lnTo>
                <a:lnTo>
                  <a:pt x="12690" y="14617"/>
                </a:lnTo>
                <a:lnTo>
                  <a:pt x="12768" y="15008"/>
                </a:lnTo>
                <a:lnTo>
                  <a:pt x="12836" y="15399"/>
                </a:lnTo>
                <a:lnTo>
                  <a:pt x="12858" y="15753"/>
                </a:lnTo>
                <a:lnTo>
                  <a:pt x="12858" y="16144"/>
                </a:lnTo>
                <a:lnTo>
                  <a:pt x="12813" y="16535"/>
                </a:lnTo>
                <a:lnTo>
                  <a:pt x="12746" y="16888"/>
                </a:lnTo>
                <a:lnTo>
                  <a:pt x="12667" y="17224"/>
                </a:lnTo>
                <a:lnTo>
                  <a:pt x="12510" y="17503"/>
                </a:lnTo>
                <a:lnTo>
                  <a:pt x="12228" y="18043"/>
                </a:lnTo>
                <a:lnTo>
                  <a:pt x="11970" y="18546"/>
                </a:lnTo>
                <a:lnTo>
                  <a:pt x="11868" y="18751"/>
                </a:lnTo>
                <a:lnTo>
                  <a:pt x="11778" y="18974"/>
                </a:lnTo>
                <a:lnTo>
                  <a:pt x="11711" y="19179"/>
                </a:lnTo>
                <a:lnTo>
                  <a:pt x="11666" y="19365"/>
                </a:lnTo>
                <a:lnTo>
                  <a:pt x="11632" y="19570"/>
                </a:lnTo>
                <a:lnTo>
                  <a:pt x="11632" y="19756"/>
                </a:lnTo>
                <a:lnTo>
                  <a:pt x="11632" y="19942"/>
                </a:lnTo>
                <a:lnTo>
                  <a:pt x="11643" y="20110"/>
                </a:lnTo>
                <a:lnTo>
                  <a:pt x="11711" y="20296"/>
                </a:lnTo>
                <a:lnTo>
                  <a:pt x="11801" y="20464"/>
                </a:lnTo>
                <a:lnTo>
                  <a:pt x="11891" y="20650"/>
                </a:lnTo>
                <a:lnTo>
                  <a:pt x="12037" y="20836"/>
                </a:lnTo>
                <a:lnTo>
                  <a:pt x="12206" y="21004"/>
                </a:lnTo>
                <a:lnTo>
                  <a:pt x="12419" y="21190"/>
                </a:lnTo>
                <a:lnTo>
                  <a:pt x="12667" y="21320"/>
                </a:lnTo>
                <a:lnTo>
                  <a:pt x="12960" y="21432"/>
                </a:lnTo>
                <a:lnTo>
                  <a:pt x="13286" y="21544"/>
                </a:lnTo>
                <a:lnTo>
                  <a:pt x="13612" y="21655"/>
                </a:lnTo>
                <a:lnTo>
                  <a:pt x="13983" y="21693"/>
                </a:lnTo>
                <a:lnTo>
                  <a:pt x="14343" y="21730"/>
                </a:lnTo>
                <a:lnTo>
                  <a:pt x="14715" y="21730"/>
                </a:lnTo>
                <a:lnTo>
                  <a:pt x="15075" y="21730"/>
                </a:lnTo>
                <a:lnTo>
                  <a:pt x="15446" y="21655"/>
                </a:lnTo>
                <a:lnTo>
                  <a:pt x="15794" y="21581"/>
                </a:lnTo>
                <a:lnTo>
                  <a:pt x="16132" y="21432"/>
                </a:lnTo>
                <a:lnTo>
                  <a:pt x="16458" y="21302"/>
                </a:lnTo>
                <a:lnTo>
                  <a:pt x="16740" y="21078"/>
                </a:lnTo>
                <a:lnTo>
                  <a:pt x="16976" y="20836"/>
                </a:lnTo>
                <a:lnTo>
                  <a:pt x="17043" y="20650"/>
                </a:lnTo>
                <a:lnTo>
                  <a:pt x="17088" y="20426"/>
                </a:lnTo>
                <a:lnTo>
                  <a:pt x="17133" y="20222"/>
                </a:lnTo>
                <a:lnTo>
                  <a:pt x="17156" y="19980"/>
                </a:lnTo>
                <a:lnTo>
                  <a:pt x="17167" y="19477"/>
                </a:lnTo>
                <a:lnTo>
                  <a:pt x="17167" y="18974"/>
                </a:lnTo>
                <a:lnTo>
                  <a:pt x="17156" y="18397"/>
                </a:lnTo>
                <a:lnTo>
                  <a:pt x="17111" y="17820"/>
                </a:lnTo>
                <a:lnTo>
                  <a:pt x="17066" y="17261"/>
                </a:lnTo>
                <a:lnTo>
                  <a:pt x="16998" y="16646"/>
                </a:lnTo>
                <a:lnTo>
                  <a:pt x="16852" y="15511"/>
                </a:lnTo>
                <a:lnTo>
                  <a:pt x="16740" y="14393"/>
                </a:lnTo>
                <a:lnTo>
                  <a:pt x="16717" y="13928"/>
                </a:lnTo>
                <a:lnTo>
                  <a:pt x="16695" y="13462"/>
                </a:lnTo>
                <a:lnTo>
                  <a:pt x="16717" y="13071"/>
                </a:lnTo>
                <a:lnTo>
                  <a:pt x="16785" y="12755"/>
                </a:lnTo>
                <a:lnTo>
                  <a:pt x="16852" y="12419"/>
                </a:lnTo>
                <a:lnTo>
                  <a:pt x="16953" y="12140"/>
                </a:lnTo>
                <a:lnTo>
                  <a:pt x="17088" y="11898"/>
                </a:lnTo>
                <a:lnTo>
                  <a:pt x="17212" y="11675"/>
                </a:lnTo>
                <a:lnTo>
                  <a:pt x="17370" y="11470"/>
                </a:lnTo>
                <a:lnTo>
                  <a:pt x="17516" y="11284"/>
                </a:lnTo>
                <a:lnTo>
                  <a:pt x="17696" y="11135"/>
                </a:lnTo>
                <a:lnTo>
                  <a:pt x="17865" y="11042"/>
                </a:lnTo>
                <a:lnTo>
                  <a:pt x="18033" y="10930"/>
                </a:lnTo>
                <a:lnTo>
                  <a:pt x="18213" y="10893"/>
                </a:lnTo>
                <a:lnTo>
                  <a:pt x="18382" y="10893"/>
                </a:lnTo>
                <a:lnTo>
                  <a:pt x="18551" y="10967"/>
                </a:lnTo>
                <a:lnTo>
                  <a:pt x="18708" y="11042"/>
                </a:lnTo>
                <a:lnTo>
                  <a:pt x="18855" y="11172"/>
                </a:lnTo>
                <a:lnTo>
                  <a:pt x="19012" y="11358"/>
                </a:lnTo>
                <a:lnTo>
                  <a:pt x="19136" y="11600"/>
                </a:lnTo>
                <a:lnTo>
                  <a:pt x="19271" y="11861"/>
                </a:lnTo>
                <a:lnTo>
                  <a:pt x="19440" y="12028"/>
                </a:lnTo>
                <a:lnTo>
                  <a:pt x="19608" y="12177"/>
                </a:lnTo>
                <a:lnTo>
                  <a:pt x="19822" y="12289"/>
                </a:lnTo>
                <a:lnTo>
                  <a:pt x="20025" y="12289"/>
                </a:lnTo>
                <a:lnTo>
                  <a:pt x="20238" y="12289"/>
                </a:lnTo>
                <a:lnTo>
                  <a:pt x="20452" y="12215"/>
                </a:lnTo>
                <a:lnTo>
                  <a:pt x="20643" y="12103"/>
                </a:lnTo>
                <a:lnTo>
                  <a:pt x="20846" y="11973"/>
                </a:lnTo>
                <a:lnTo>
                  <a:pt x="21037" y="11786"/>
                </a:lnTo>
                <a:lnTo>
                  <a:pt x="21206" y="11563"/>
                </a:lnTo>
                <a:lnTo>
                  <a:pt x="21363" y="11321"/>
                </a:lnTo>
                <a:lnTo>
                  <a:pt x="21465" y="11079"/>
                </a:lnTo>
                <a:lnTo>
                  <a:pt x="21577" y="10744"/>
                </a:lnTo>
                <a:lnTo>
                  <a:pt x="21622" y="10427"/>
                </a:lnTo>
                <a:lnTo>
                  <a:pt x="21645" y="10111"/>
                </a:lnTo>
                <a:lnTo>
                  <a:pt x="21622" y="9608"/>
                </a:lnTo>
                <a:lnTo>
                  <a:pt x="21577" y="9142"/>
                </a:lnTo>
                <a:lnTo>
                  <a:pt x="21465" y="8751"/>
                </a:lnTo>
                <a:lnTo>
                  <a:pt x="21363" y="8397"/>
                </a:lnTo>
                <a:lnTo>
                  <a:pt x="21206" y="8062"/>
                </a:lnTo>
                <a:lnTo>
                  <a:pt x="21037" y="7820"/>
                </a:lnTo>
                <a:lnTo>
                  <a:pt x="20846" y="7597"/>
                </a:lnTo>
                <a:lnTo>
                  <a:pt x="20643" y="7429"/>
                </a:lnTo>
                <a:lnTo>
                  <a:pt x="20452" y="7317"/>
                </a:lnTo>
                <a:lnTo>
                  <a:pt x="20238" y="7206"/>
                </a:lnTo>
                <a:lnTo>
                  <a:pt x="20025" y="7168"/>
                </a:lnTo>
                <a:lnTo>
                  <a:pt x="19822" y="7206"/>
                </a:lnTo>
                <a:lnTo>
                  <a:pt x="19608" y="7243"/>
                </a:lnTo>
                <a:lnTo>
                  <a:pt x="19440" y="7355"/>
                </a:lnTo>
                <a:lnTo>
                  <a:pt x="19271" y="7504"/>
                </a:lnTo>
                <a:lnTo>
                  <a:pt x="19136" y="7708"/>
                </a:lnTo>
                <a:lnTo>
                  <a:pt x="19012" y="7895"/>
                </a:lnTo>
                <a:lnTo>
                  <a:pt x="18832" y="8025"/>
                </a:lnTo>
                <a:lnTo>
                  <a:pt x="18663" y="8174"/>
                </a:lnTo>
                <a:lnTo>
                  <a:pt x="18472" y="8248"/>
                </a:lnTo>
                <a:lnTo>
                  <a:pt x="18270" y="8286"/>
                </a:lnTo>
                <a:lnTo>
                  <a:pt x="18078" y="8323"/>
                </a:lnTo>
                <a:lnTo>
                  <a:pt x="17887" y="8323"/>
                </a:lnTo>
                <a:lnTo>
                  <a:pt x="17696" y="8248"/>
                </a:lnTo>
                <a:lnTo>
                  <a:pt x="17493" y="8174"/>
                </a:lnTo>
                <a:lnTo>
                  <a:pt x="17302" y="8062"/>
                </a:lnTo>
                <a:lnTo>
                  <a:pt x="17133" y="7969"/>
                </a:lnTo>
                <a:lnTo>
                  <a:pt x="16976" y="7783"/>
                </a:lnTo>
                <a:lnTo>
                  <a:pt x="16852" y="7597"/>
                </a:lnTo>
                <a:lnTo>
                  <a:pt x="16740" y="7429"/>
                </a:lnTo>
                <a:lnTo>
                  <a:pt x="16672" y="7168"/>
                </a:lnTo>
                <a:lnTo>
                  <a:pt x="16638" y="6926"/>
                </a:lnTo>
                <a:lnTo>
                  <a:pt x="16616" y="6498"/>
                </a:lnTo>
                <a:lnTo>
                  <a:pt x="16616" y="5772"/>
                </a:lnTo>
                <a:lnTo>
                  <a:pt x="16650" y="4915"/>
                </a:lnTo>
                <a:lnTo>
                  <a:pt x="16695" y="3928"/>
                </a:lnTo>
                <a:lnTo>
                  <a:pt x="16762" y="2960"/>
                </a:lnTo>
                <a:lnTo>
                  <a:pt x="16830" y="1992"/>
                </a:lnTo>
                <a:lnTo>
                  <a:pt x="16908" y="1173"/>
                </a:lnTo>
                <a:lnTo>
                  <a:pt x="16976" y="521"/>
                </a:lnTo>
                <a:lnTo>
                  <a:pt x="16953" y="521"/>
                </a:lnTo>
                <a:lnTo>
                  <a:pt x="16931" y="521"/>
                </a:lnTo>
                <a:lnTo>
                  <a:pt x="16267" y="484"/>
                </a:lnTo>
                <a:lnTo>
                  <a:pt x="15637" y="428"/>
                </a:lnTo>
                <a:lnTo>
                  <a:pt x="15063" y="353"/>
                </a:lnTo>
                <a:lnTo>
                  <a:pt x="14523" y="279"/>
                </a:lnTo>
                <a:lnTo>
                  <a:pt x="14040" y="167"/>
                </a:lnTo>
                <a:lnTo>
                  <a:pt x="13635" y="93"/>
                </a:lnTo>
                <a:lnTo>
                  <a:pt x="13331" y="18"/>
                </a:lnTo>
                <a:lnTo>
                  <a:pt x="13117" y="18"/>
                </a:lnTo>
                <a:lnTo>
                  <a:pt x="12982" y="18"/>
                </a:lnTo>
                <a:lnTo>
                  <a:pt x="12858" y="130"/>
                </a:lnTo>
                <a:lnTo>
                  <a:pt x="12723" y="279"/>
                </a:lnTo>
                <a:lnTo>
                  <a:pt x="12622" y="446"/>
                </a:lnTo>
                <a:lnTo>
                  <a:pt x="12510" y="670"/>
                </a:lnTo>
                <a:lnTo>
                  <a:pt x="12419" y="912"/>
                </a:lnTo>
                <a:lnTo>
                  <a:pt x="12363" y="1210"/>
                </a:lnTo>
                <a:lnTo>
                  <a:pt x="12318" y="1526"/>
                </a:lnTo>
                <a:lnTo>
                  <a:pt x="12273" y="1843"/>
                </a:lnTo>
                <a:lnTo>
                  <a:pt x="12251" y="2215"/>
                </a:lnTo>
                <a:lnTo>
                  <a:pt x="12273" y="2532"/>
                </a:lnTo>
                <a:lnTo>
                  <a:pt x="12318" y="2886"/>
                </a:lnTo>
                <a:lnTo>
                  <a:pt x="12386" y="3240"/>
                </a:lnTo>
                <a:lnTo>
                  <a:pt x="12464" y="3556"/>
                </a:lnTo>
                <a:lnTo>
                  <a:pt x="12577" y="3891"/>
                </a:lnTo>
                <a:lnTo>
                  <a:pt x="12746" y="4171"/>
                </a:lnTo>
                <a:lnTo>
                  <a:pt x="12926" y="4487"/>
                </a:lnTo>
                <a:lnTo>
                  <a:pt x="13050" y="4860"/>
                </a:lnTo>
                <a:lnTo>
                  <a:pt x="13162" y="5251"/>
                </a:lnTo>
                <a:lnTo>
                  <a:pt x="13218" y="5604"/>
                </a:lnTo>
                <a:lnTo>
                  <a:pt x="13263" y="5995"/>
                </a:lnTo>
                <a:lnTo>
                  <a:pt x="13241" y="6386"/>
                </a:lnTo>
                <a:lnTo>
                  <a:pt x="13218" y="6740"/>
                </a:lnTo>
                <a:lnTo>
                  <a:pt x="13139" y="7094"/>
                </a:lnTo>
                <a:lnTo>
                  <a:pt x="13050" y="7429"/>
                </a:lnTo>
                <a:lnTo>
                  <a:pt x="12903" y="7746"/>
                </a:lnTo>
                <a:lnTo>
                  <a:pt x="12723" y="8025"/>
                </a:lnTo>
                <a:lnTo>
                  <a:pt x="12532" y="8286"/>
                </a:lnTo>
                <a:lnTo>
                  <a:pt x="12318" y="8491"/>
                </a:lnTo>
                <a:lnTo>
                  <a:pt x="12060" y="8677"/>
                </a:lnTo>
                <a:lnTo>
                  <a:pt x="11756" y="8788"/>
                </a:lnTo>
                <a:lnTo>
                  <a:pt x="11452" y="8826"/>
                </a:lnTo>
                <a:lnTo>
                  <a:pt x="11283" y="8826"/>
                </a:lnTo>
                <a:lnTo>
                  <a:pt x="11126" y="8826"/>
                </a:lnTo>
                <a:lnTo>
                  <a:pt x="11002" y="8788"/>
                </a:lnTo>
                <a:lnTo>
                  <a:pt x="10845" y="8714"/>
                </a:lnTo>
                <a:lnTo>
                  <a:pt x="10721" y="8640"/>
                </a:lnTo>
                <a:lnTo>
                  <a:pt x="10608" y="8565"/>
                </a:lnTo>
                <a:lnTo>
                  <a:pt x="10485" y="8453"/>
                </a:lnTo>
                <a:lnTo>
                  <a:pt x="10372" y="8323"/>
                </a:lnTo>
                <a:lnTo>
                  <a:pt x="10181" y="8062"/>
                </a:lnTo>
                <a:lnTo>
                  <a:pt x="10035" y="7746"/>
                </a:lnTo>
                <a:lnTo>
                  <a:pt x="9900" y="7392"/>
                </a:lnTo>
                <a:lnTo>
                  <a:pt x="9787" y="7001"/>
                </a:lnTo>
                <a:lnTo>
                  <a:pt x="9731" y="6610"/>
                </a:lnTo>
                <a:lnTo>
                  <a:pt x="9686" y="6219"/>
                </a:lnTo>
                <a:lnTo>
                  <a:pt x="9663" y="5772"/>
                </a:lnTo>
                <a:lnTo>
                  <a:pt x="9686" y="5381"/>
                </a:lnTo>
                <a:lnTo>
                  <a:pt x="9753" y="4990"/>
                </a:lnTo>
                <a:lnTo>
                  <a:pt x="9832" y="4636"/>
                </a:lnTo>
                <a:lnTo>
                  <a:pt x="9945" y="4320"/>
                </a:lnTo>
                <a:lnTo>
                  <a:pt x="10068" y="4022"/>
                </a:lnTo>
                <a:lnTo>
                  <a:pt x="10203" y="3817"/>
                </a:lnTo>
                <a:lnTo>
                  <a:pt x="10316" y="3593"/>
                </a:lnTo>
                <a:lnTo>
                  <a:pt x="10395" y="3351"/>
                </a:lnTo>
                <a:lnTo>
                  <a:pt x="10462" y="3109"/>
                </a:lnTo>
                <a:lnTo>
                  <a:pt x="10507" y="2848"/>
                </a:lnTo>
                <a:lnTo>
                  <a:pt x="10530" y="2606"/>
                </a:lnTo>
                <a:lnTo>
                  <a:pt x="10507" y="2346"/>
                </a:lnTo>
                <a:lnTo>
                  <a:pt x="10462" y="2141"/>
                </a:lnTo>
                <a:lnTo>
                  <a:pt x="10395" y="1880"/>
                </a:lnTo>
                <a:lnTo>
                  <a:pt x="10293" y="1638"/>
                </a:lnTo>
                <a:lnTo>
                  <a:pt x="10158" y="1415"/>
                </a:lnTo>
                <a:lnTo>
                  <a:pt x="9967" y="1210"/>
                </a:lnTo>
                <a:lnTo>
                  <a:pt x="9753" y="986"/>
                </a:lnTo>
                <a:lnTo>
                  <a:pt x="9495" y="819"/>
                </a:lnTo>
                <a:lnTo>
                  <a:pt x="9191" y="670"/>
                </a:lnTo>
                <a:lnTo>
                  <a:pt x="8842" y="521"/>
                </a:lnTo>
                <a:lnTo>
                  <a:pt x="8471" y="446"/>
                </a:lnTo>
                <a:lnTo>
                  <a:pt x="7998" y="428"/>
                </a:lnTo>
                <a:lnTo>
                  <a:pt x="7413" y="428"/>
                </a:lnTo>
                <a:lnTo>
                  <a:pt x="6817" y="446"/>
                </a:lnTo>
                <a:lnTo>
                  <a:pt x="6187" y="521"/>
                </a:lnTo>
                <a:lnTo>
                  <a:pt x="5602" y="633"/>
                </a:lnTo>
                <a:lnTo>
                  <a:pt x="5107" y="744"/>
                </a:lnTo>
                <a:lnTo>
                  <a:pt x="4725" y="856"/>
                </a:lnTo>
                <a:lnTo>
                  <a:pt x="4848" y="1564"/>
                </a:lnTo>
                <a:lnTo>
                  <a:pt x="5028" y="2495"/>
                </a:lnTo>
                <a:lnTo>
                  <a:pt x="5175" y="3556"/>
                </a:lnTo>
                <a:lnTo>
                  <a:pt x="5298" y="4673"/>
                </a:lnTo>
                <a:lnTo>
                  <a:pt x="5343" y="5213"/>
                </a:lnTo>
                <a:lnTo>
                  <a:pt x="5388" y="5753"/>
                </a:lnTo>
                <a:lnTo>
                  <a:pt x="5411" y="6275"/>
                </a:lnTo>
                <a:lnTo>
                  <a:pt x="5411" y="6740"/>
                </a:lnTo>
                <a:lnTo>
                  <a:pt x="5366" y="7168"/>
                </a:lnTo>
                <a:lnTo>
                  <a:pt x="5321" y="7541"/>
                </a:lnTo>
                <a:lnTo>
                  <a:pt x="5287" y="7708"/>
                </a:lnTo>
                <a:lnTo>
                  <a:pt x="5242" y="7857"/>
                </a:lnTo>
                <a:lnTo>
                  <a:pt x="5197" y="7969"/>
                </a:lnTo>
                <a:lnTo>
                  <a:pt x="5130" y="8062"/>
                </a:lnTo>
                <a:lnTo>
                  <a:pt x="5006" y="8248"/>
                </a:lnTo>
                <a:lnTo>
                  <a:pt x="4848" y="8397"/>
                </a:lnTo>
                <a:lnTo>
                  <a:pt x="4725" y="8528"/>
                </a:lnTo>
                <a:lnTo>
                  <a:pt x="4567" y="8640"/>
                </a:lnTo>
                <a:lnTo>
                  <a:pt x="4421" y="8714"/>
                </a:lnTo>
                <a:lnTo>
                  <a:pt x="4263" y="8751"/>
                </a:lnTo>
                <a:lnTo>
                  <a:pt x="4095" y="8788"/>
                </a:lnTo>
                <a:lnTo>
                  <a:pt x="3948" y="8788"/>
                </a:lnTo>
                <a:lnTo>
                  <a:pt x="3791" y="8751"/>
                </a:lnTo>
                <a:lnTo>
                  <a:pt x="3667" y="8714"/>
                </a:lnTo>
                <a:lnTo>
                  <a:pt x="3510" y="8677"/>
                </a:lnTo>
                <a:lnTo>
                  <a:pt x="3386" y="8602"/>
                </a:lnTo>
                <a:lnTo>
                  <a:pt x="3251" y="8491"/>
                </a:lnTo>
                <a:lnTo>
                  <a:pt x="3127" y="8360"/>
                </a:lnTo>
                <a:lnTo>
                  <a:pt x="3015" y="8248"/>
                </a:lnTo>
                <a:lnTo>
                  <a:pt x="2925" y="8062"/>
                </a:lnTo>
                <a:lnTo>
                  <a:pt x="2778" y="7857"/>
                </a:lnTo>
                <a:lnTo>
                  <a:pt x="2610" y="7671"/>
                </a:lnTo>
                <a:lnTo>
                  <a:pt x="2407" y="7541"/>
                </a:lnTo>
                <a:lnTo>
                  <a:pt x="2171" y="7466"/>
                </a:lnTo>
                <a:lnTo>
                  <a:pt x="1957" y="7429"/>
                </a:lnTo>
                <a:lnTo>
                  <a:pt x="1698" y="7429"/>
                </a:lnTo>
                <a:lnTo>
                  <a:pt x="1462" y="7466"/>
                </a:lnTo>
                <a:lnTo>
                  <a:pt x="1226" y="7559"/>
                </a:lnTo>
                <a:lnTo>
                  <a:pt x="989" y="7708"/>
                </a:lnTo>
                <a:lnTo>
                  <a:pt x="776" y="7932"/>
                </a:lnTo>
                <a:lnTo>
                  <a:pt x="551" y="8211"/>
                </a:lnTo>
                <a:lnTo>
                  <a:pt x="382" y="8528"/>
                </a:lnTo>
                <a:lnTo>
                  <a:pt x="315" y="8714"/>
                </a:lnTo>
                <a:lnTo>
                  <a:pt x="236" y="8919"/>
                </a:lnTo>
                <a:lnTo>
                  <a:pt x="191" y="9142"/>
                </a:lnTo>
                <a:lnTo>
                  <a:pt x="123" y="9347"/>
                </a:lnTo>
                <a:lnTo>
                  <a:pt x="78" y="9608"/>
                </a:lnTo>
                <a:lnTo>
                  <a:pt x="56" y="9887"/>
                </a:lnTo>
                <a:lnTo>
                  <a:pt x="33" y="10185"/>
                </a:lnTo>
                <a:lnTo>
                  <a:pt x="33" y="10464"/>
                </a:lnTo>
                <a:lnTo>
                  <a:pt x="33" y="10706"/>
                </a:lnTo>
                <a:lnTo>
                  <a:pt x="56" y="10967"/>
                </a:lnTo>
                <a:lnTo>
                  <a:pt x="78" y="11172"/>
                </a:lnTo>
                <a:lnTo>
                  <a:pt x="123" y="11395"/>
                </a:lnTo>
                <a:lnTo>
                  <a:pt x="168" y="11600"/>
                </a:lnTo>
                <a:lnTo>
                  <a:pt x="236" y="11786"/>
                </a:lnTo>
                <a:lnTo>
                  <a:pt x="292" y="11973"/>
                </a:lnTo>
                <a:lnTo>
                  <a:pt x="382" y="12140"/>
                </a:lnTo>
                <a:lnTo>
                  <a:pt x="540" y="12419"/>
                </a:lnTo>
                <a:lnTo>
                  <a:pt x="731" y="12680"/>
                </a:lnTo>
                <a:lnTo>
                  <a:pt x="944" y="12866"/>
                </a:lnTo>
                <a:lnTo>
                  <a:pt x="1158" y="12997"/>
                </a:lnTo>
                <a:lnTo>
                  <a:pt x="1395" y="13108"/>
                </a:lnTo>
                <a:lnTo>
                  <a:pt x="1608" y="13183"/>
                </a:lnTo>
                <a:lnTo>
                  <a:pt x="1856" y="13183"/>
                </a:lnTo>
                <a:lnTo>
                  <a:pt x="2070" y="13146"/>
                </a:lnTo>
                <a:lnTo>
                  <a:pt x="2261" y="13071"/>
                </a:lnTo>
                <a:lnTo>
                  <a:pt x="2430" y="12960"/>
                </a:lnTo>
                <a:lnTo>
                  <a:pt x="2587" y="12792"/>
                </a:lnTo>
                <a:lnTo>
                  <a:pt x="2688" y="12606"/>
                </a:lnTo>
                <a:lnTo>
                  <a:pt x="2801" y="12419"/>
                </a:lnTo>
                <a:lnTo>
                  <a:pt x="2925" y="12289"/>
                </a:lnTo>
                <a:lnTo>
                  <a:pt x="3082" y="12177"/>
                </a:lnTo>
                <a:lnTo>
                  <a:pt x="3228" y="12103"/>
                </a:lnTo>
                <a:lnTo>
                  <a:pt x="3408" y="12103"/>
                </a:lnTo>
                <a:lnTo>
                  <a:pt x="3577" y="12103"/>
                </a:lnTo>
                <a:lnTo>
                  <a:pt x="3723" y="12177"/>
                </a:lnTo>
                <a:lnTo>
                  <a:pt x="3903" y="12252"/>
                </a:lnTo>
                <a:lnTo>
                  <a:pt x="4072" y="12364"/>
                </a:lnTo>
                <a:lnTo>
                  <a:pt x="4230" y="12494"/>
                </a:lnTo>
                <a:lnTo>
                  <a:pt x="4353" y="12643"/>
                </a:lnTo>
                <a:lnTo>
                  <a:pt x="4488" y="12829"/>
                </a:lnTo>
                <a:lnTo>
                  <a:pt x="4567" y="13034"/>
                </a:lnTo>
                <a:lnTo>
                  <a:pt x="4657" y="13257"/>
                </a:lnTo>
                <a:lnTo>
                  <a:pt x="4702" y="13462"/>
                </a:lnTo>
                <a:lnTo>
                  <a:pt x="4725" y="13686"/>
                </a:lnTo>
                <a:lnTo>
                  <a:pt x="4702" y="14282"/>
                </a:lnTo>
                <a:lnTo>
                  <a:pt x="4657" y="15045"/>
                </a:lnTo>
                <a:lnTo>
                  <a:pt x="4612" y="15976"/>
                </a:lnTo>
                <a:lnTo>
                  <a:pt x="4590" y="16926"/>
                </a:lnTo>
                <a:lnTo>
                  <a:pt x="4567" y="17968"/>
                </a:lnTo>
                <a:lnTo>
                  <a:pt x="4567" y="19011"/>
                </a:lnTo>
                <a:lnTo>
                  <a:pt x="4590" y="19514"/>
                </a:lnTo>
                <a:lnTo>
                  <a:pt x="4612" y="19980"/>
                </a:lnTo>
                <a:lnTo>
                  <a:pt x="4657" y="20426"/>
                </a:lnTo>
                <a:lnTo>
                  <a:pt x="4725" y="20836"/>
                </a:lnTo>
                <a:lnTo>
                  <a:pt x="4848" y="20929"/>
                </a:lnTo>
                <a:lnTo>
                  <a:pt x="5040" y="21004"/>
                </a:lnTo>
                <a:lnTo>
                  <a:pt x="5265" y="21078"/>
                </a:lnTo>
                <a:lnTo>
                  <a:pt x="5478" y="21115"/>
                </a:lnTo>
                <a:lnTo>
                  <a:pt x="6041" y="21115"/>
                </a:lnTo>
                <a:lnTo>
                  <a:pt x="6637" y="21078"/>
                </a:lnTo>
                <a:lnTo>
                  <a:pt x="7312" y="21004"/>
                </a:lnTo>
                <a:lnTo>
                  <a:pt x="7998" y="20929"/>
                </a:lnTo>
                <a:lnTo>
                  <a:pt x="8696" y="20855"/>
                </a:lnTo>
                <a:lnTo>
                  <a:pt x="9360" y="20836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>
        <p:nvSpPr>
          <p:cNvPr id="25" name="Puzzle4"/>
          <p:cNvSpPr>
            <a:spLocks noEditPoints="1" noChangeArrowheads="1"/>
          </p:cNvSpPr>
          <p:nvPr/>
        </p:nvSpPr>
        <p:spPr bwMode="auto">
          <a:xfrm>
            <a:off x="7432808" y="1474462"/>
            <a:ext cx="974150" cy="1422845"/>
          </a:xfrm>
          <a:custGeom>
            <a:avLst/>
            <a:gdLst>
              <a:gd name="T0" fmla="*/ 8307 w 21600"/>
              <a:gd name="T1" fmla="*/ 11593 h 21600"/>
              <a:gd name="T2" fmla="*/ 453 w 21600"/>
              <a:gd name="T3" fmla="*/ 16938 h 21600"/>
              <a:gd name="T4" fmla="*/ 11500 w 21600"/>
              <a:gd name="T5" fmla="*/ 21600 h 21600"/>
              <a:gd name="T6" fmla="*/ 20920 w 21600"/>
              <a:gd name="T7" fmla="*/ 16751 h 21600"/>
              <a:gd name="T8" fmla="*/ 13972 w 21600"/>
              <a:gd name="T9" fmla="*/ 10888 h 21600"/>
              <a:gd name="T10" fmla="*/ 21033 w 21600"/>
              <a:gd name="T11" fmla="*/ 4716 h 21600"/>
              <a:gd name="T12" fmla="*/ 11102 w 21600"/>
              <a:gd name="T13" fmla="*/ 11 h 21600"/>
              <a:gd name="T14" fmla="*/ 453 w 21600"/>
              <a:gd name="T15" fmla="*/ 4716 h 21600"/>
              <a:gd name="T16" fmla="*/ 2076 w 21600"/>
              <a:gd name="T17" fmla="*/ 5664 h 21600"/>
              <a:gd name="T18" fmla="*/ 20203 w 21600"/>
              <a:gd name="T19" fmla="*/ 1598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3813" y="10590"/>
                </a:moveTo>
                <a:lnTo>
                  <a:pt x="3927" y="10513"/>
                </a:lnTo>
                <a:lnTo>
                  <a:pt x="4078" y="10425"/>
                </a:lnTo>
                <a:lnTo>
                  <a:pt x="4210" y="10359"/>
                </a:lnTo>
                <a:lnTo>
                  <a:pt x="4361" y="10315"/>
                </a:lnTo>
                <a:lnTo>
                  <a:pt x="4682" y="10237"/>
                </a:lnTo>
                <a:lnTo>
                  <a:pt x="5041" y="10193"/>
                </a:lnTo>
                <a:lnTo>
                  <a:pt x="5456" y="10171"/>
                </a:lnTo>
                <a:lnTo>
                  <a:pt x="5853" y="10193"/>
                </a:lnTo>
                <a:lnTo>
                  <a:pt x="6249" y="10260"/>
                </a:lnTo>
                <a:lnTo>
                  <a:pt x="6646" y="10337"/>
                </a:lnTo>
                <a:lnTo>
                  <a:pt x="7004" y="10469"/>
                </a:lnTo>
                <a:lnTo>
                  <a:pt x="7363" y="10612"/>
                </a:lnTo>
                <a:lnTo>
                  <a:pt x="7665" y="10788"/>
                </a:lnTo>
                <a:lnTo>
                  <a:pt x="7911" y="10998"/>
                </a:lnTo>
                <a:lnTo>
                  <a:pt x="8024" y="11097"/>
                </a:lnTo>
                <a:lnTo>
                  <a:pt x="8137" y="11207"/>
                </a:lnTo>
                <a:lnTo>
                  <a:pt x="8194" y="11340"/>
                </a:lnTo>
                <a:lnTo>
                  <a:pt x="8269" y="11461"/>
                </a:lnTo>
                <a:lnTo>
                  <a:pt x="8307" y="11593"/>
                </a:lnTo>
                <a:lnTo>
                  <a:pt x="8307" y="11714"/>
                </a:lnTo>
                <a:lnTo>
                  <a:pt x="8307" y="11868"/>
                </a:lnTo>
                <a:lnTo>
                  <a:pt x="8307" y="12012"/>
                </a:lnTo>
                <a:lnTo>
                  <a:pt x="8194" y="12265"/>
                </a:lnTo>
                <a:lnTo>
                  <a:pt x="8062" y="12519"/>
                </a:lnTo>
                <a:lnTo>
                  <a:pt x="7873" y="12706"/>
                </a:lnTo>
                <a:lnTo>
                  <a:pt x="7627" y="12904"/>
                </a:lnTo>
                <a:lnTo>
                  <a:pt x="7363" y="13048"/>
                </a:lnTo>
                <a:lnTo>
                  <a:pt x="7080" y="13180"/>
                </a:lnTo>
                <a:lnTo>
                  <a:pt x="6759" y="13257"/>
                </a:lnTo>
                <a:lnTo>
                  <a:pt x="6419" y="13345"/>
                </a:lnTo>
                <a:lnTo>
                  <a:pt x="6098" y="13389"/>
                </a:lnTo>
                <a:lnTo>
                  <a:pt x="5739" y="13389"/>
                </a:lnTo>
                <a:lnTo>
                  <a:pt x="5418" y="13389"/>
                </a:lnTo>
                <a:lnTo>
                  <a:pt x="5079" y="13345"/>
                </a:lnTo>
                <a:lnTo>
                  <a:pt x="4758" y="13301"/>
                </a:lnTo>
                <a:lnTo>
                  <a:pt x="4474" y="13213"/>
                </a:lnTo>
                <a:lnTo>
                  <a:pt x="4172" y="13114"/>
                </a:lnTo>
                <a:lnTo>
                  <a:pt x="3965" y="12982"/>
                </a:lnTo>
                <a:lnTo>
                  <a:pt x="3738" y="12838"/>
                </a:lnTo>
                <a:lnTo>
                  <a:pt x="3493" y="12706"/>
                </a:lnTo>
                <a:lnTo>
                  <a:pt x="3228" y="12607"/>
                </a:lnTo>
                <a:lnTo>
                  <a:pt x="2945" y="12519"/>
                </a:lnTo>
                <a:lnTo>
                  <a:pt x="2700" y="12431"/>
                </a:lnTo>
                <a:lnTo>
                  <a:pt x="2397" y="12375"/>
                </a:lnTo>
                <a:lnTo>
                  <a:pt x="2152" y="12331"/>
                </a:lnTo>
                <a:lnTo>
                  <a:pt x="1888" y="12309"/>
                </a:lnTo>
                <a:lnTo>
                  <a:pt x="1642" y="12309"/>
                </a:lnTo>
                <a:lnTo>
                  <a:pt x="1397" y="12331"/>
                </a:lnTo>
                <a:lnTo>
                  <a:pt x="1170" y="12397"/>
                </a:lnTo>
                <a:lnTo>
                  <a:pt x="962" y="12453"/>
                </a:lnTo>
                <a:lnTo>
                  <a:pt x="774" y="12563"/>
                </a:lnTo>
                <a:lnTo>
                  <a:pt x="623" y="12684"/>
                </a:lnTo>
                <a:lnTo>
                  <a:pt x="528" y="12838"/>
                </a:lnTo>
                <a:lnTo>
                  <a:pt x="453" y="13026"/>
                </a:lnTo>
                <a:lnTo>
                  <a:pt x="339" y="13477"/>
                </a:lnTo>
                <a:lnTo>
                  <a:pt x="226" y="13984"/>
                </a:lnTo>
                <a:lnTo>
                  <a:pt x="151" y="14535"/>
                </a:lnTo>
                <a:lnTo>
                  <a:pt x="113" y="15075"/>
                </a:lnTo>
                <a:lnTo>
                  <a:pt x="113" y="15626"/>
                </a:lnTo>
                <a:lnTo>
                  <a:pt x="151" y="16133"/>
                </a:lnTo>
                <a:lnTo>
                  <a:pt x="188" y="16376"/>
                </a:lnTo>
                <a:lnTo>
                  <a:pt x="264" y="16585"/>
                </a:lnTo>
                <a:lnTo>
                  <a:pt x="339" y="16773"/>
                </a:lnTo>
                <a:lnTo>
                  <a:pt x="453" y="16938"/>
                </a:lnTo>
                <a:lnTo>
                  <a:pt x="1095" y="16883"/>
                </a:lnTo>
                <a:lnTo>
                  <a:pt x="1963" y="16795"/>
                </a:lnTo>
                <a:lnTo>
                  <a:pt x="2945" y="16751"/>
                </a:lnTo>
                <a:lnTo>
                  <a:pt x="3965" y="16706"/>
                </a:lnTo>
                <a:lnTo>
                  <a:pt x="5022" y="16684"/>
                </a:lnTo>
                <a:lnTo>
                  <a:pt x="5947" y="16684"/>
                </a:lnTo>
                <a:lnTo>
                  <a:pt x="6759" y="16706"/>
                </a:lnTo>
                <a:lnTo>
                  <a:pt x="7363" y="16751"/>
                </a:lnTo>
                <a:lnTo>
                  <a:pt x="7948" y="16839"/>
                </a:lnTo>
                <a:lnTo>
                  <a:pt x="8458" y="16916"/>
                </a:lnTo>
                <a:lnTo>
                  <a:pt x="8893" y="17026"/>
                </a:lnTo>
                <a:lnTo>
                  <a:pt x="9289" y="17158"/>
                </a:lnTo>
                <a:lnTo>
                  <a:pt x="9572" y="17280"/>
                </a:lnTo>
                <a:lnTo>
                  <a:pt x="9799" y="17412"/>
                </a:lnTo>
                <a:lnTo>
                  <a:pt x="9969" y="17555"/>
                </a:lnTo>
                <a:lnTo>
                  <a:pt x="10120" y="17687"/>
                </a:lnTo>
                <a:lnTo>
                  <a:pt x="10158" y="17831"/>
                </a:lnTo>
                <a:lnTo>
                  <a:pt x="10195" y="17974"/>
                </a:lnTo>
                <a:lnTo>
                  <a:pt x="10158" y="18128"/>
                </a:lnTo>
                <a:lnTo>
                  <a:pt x="10082" y="18271"/>
                </a:lnTo>
                <a:lnTo>
                  <a:pt x="9969" y="18426"/>
                </a:lnTo>
                <a:lnTo>
                  <a:pt x="9837" y="18569"/>
                </a:lnTo>
                <a:lnTo>
                  <a:pt x="9648" y="18701"/>
                </a:lnTo>
                <a:lnTo>
                  <a:pt x="9440" y="18822"/>
                </a:lnTo>
                <a:lnTo>
                  <a:pt x="9213" y="18999"/>
                </a:lnTo>
                <a:lnTo>
                  <a:pt x="9044" y="19186"/>
                </a:lnTo>
                <a:lnTo>
                  <a:pt x="8893" y="19395"/>
                </a:lnTo>
                <a:lnTo>
                  <a:pt x="8817" y="19627"/>
                </a:lnTo>
                <a:lnTo>
                  <a:pt x="8779" y="19858"/>
                </a:lnTo>
                <a:lnTo>
                  <a:pt x="8779" y="20112"/>
                </a:lnTo>
                <a:lnTo>
                  <a:pt x="8855" y="20354"/>
                </a:lnTo>
                <a:lnTo>
                  <a:pt x="8968" y="20586"/>
                </a:lnTo>
                <a:lnTo>
                  <a:pt x="9138" y="20817"/>
                </a:lnTo>
                <a:lnTo>
                  <a:pt x="9365" y="21026"/>
                </a:lnTo>
                <a:lnTo>
                  <a:pt x="9610" y="21192"/>
                </a:lnTo>
                <a:lnTo>
                  <a:pt x="9950" y="21368"/>
                </a:lnTo>
                <a:lnTo>
                  <a:pt x="10120" y="21445"/>
                </a:lnTo>
                <a:lnTo>
                  <a:pt x="10346" y="21511"/>
                </a:lnTo>
                <a:lnTo>
                  <a:pt x="10516" y="21555"/>
                </a:lnTo>
                <a:lnTo>
                  <a:pt x="10743" y="21600"/>
                </a:lnTo>
                <a:lnTo>
                  <a:pt x="10988" y="21644"/>
                </a:lnTo>
                <a:lnTo>
                  <a:pt x="11215" y="21666"/>
                </a:lnTo>
                <a:lnTo>
                  <a:pt x="11498" y="21666"/>
                </a:lnTo>
                <a:lnTo>
                  <a:pt x="11762" y="21666"/>
                </a:lnTo>
                <a:lnTo>
                  <a:pt x="12253" y="21644"/>
                </a:lnTo>
                <a:lnTo>
                  <a:pt x="12763" y="21577"/>
                </a:lnTo>
                <a:lnTo>
                  <a:pt x="13197" y="21467"/>
                </a:lnTo>
                <a:lnTo>
                  <a:pt x="13556" y="21346"/>
                </a:lnTo>
                <a:lnTo>
                  <a:pt x="13896" y="21192"/>
                </a:lnTo>
                <a:lnTo>
                  <a:pt x="14179" y="21026"/>
                </a:lnTo>
                <a:lnTo>
                  <a:pt x="14444" y="20839"/>
                </a:lnTo>
                <a:lnTo>
                  <a:pt x="14576" y="20641"/>
                </a:lnTo>
                <a:lnTo>
                  <a:pt x="14727" y="20431"/>
                </a:lnTo>
                <a:lnTo>
                  <a:pt x="14765" y="20200"/>
                </a:lnTo>
                <a:lnTo>
                  <a:pt x="14802" y="19991"/>
                </a:lnTo>
                <a:lnTo>
                  <a:pt x="14727" y="19759"/>
                </a:lnTo>
                <a:lnTo>
                  <a:pt x="14613" y="19550"/>
                </a:lnTo>
                <a:lnTo>
                  <a:pt x="14444" y="19307"/>
                </a:lnTo>
                <a:lnTo>
                  <a:pt x="14217" y="19098"/>
                </a:lnTo>
                <a:lnTo>
                  <a:pt x="13934" y="18911"/>
                </a:lnTo>
                <a:lnTo>
                  <a:pt x="13669" y="18745"/>
                </a:lnTo>
                <a:lnTo>
                  <a:pt x="13462" y="18547"/>
                </a:lnTo>
                <a:lnTo>
                  <a:pt x="13311" y="18337"/>
                </a:lnTo>
                <a:lnTo>
                  <a:pt x="13197" y="18150"/>
                </a:lnTo>
                <a:lnTo>
                  <a:pt x="13122" y="17941"/>
                </a:lnTo>
                <a:lnTo>
                  <a:pt x="13122" y="17720"/>
                </a:lnTo>
                <a:lnTo>
                  <a:pt x="13122" y="17533"/>
                </a:lnTo>
                <a:lnTo>
                  <a:pt x="13197" y="17346"/>
                </a:lnTo>
                <a:lnTo>
                  <a:pt x="13273" y="17158"/>
                </a:lnTo>
                <a:lnTo>
                  <a:pt x="13386" y="16982"/>
                </a:lnTo>
                <a:lnTo>
                  <a:pt x="13537" y="16839"/>
                </a:lnTo>
                <a:lnTo>
                  <a:pt x="13707" y="16706"/>
                </a:lnTo>
                <a:lnTo>
                  <a:pt x="13896" y="16607"/>
                </a:lnTo>
                <a:lnTo>
                  <a:pt x="14104" y="16519"/>
                </a:lnTo>
                <a:lnTo>
                  <a:pt x="14330" y="16453"/>
                </a:lnTo>
                <a:lnTo>
                  <a:pt x="14538" y="16431"/>
                </a:lnTo>
                <a:lnTo>
                  <a:pt x="14897" y="16453"/>
                </a:lnTo>
                <a:lnTo>
                  <a:pt x="15406" y="16497"/>
                </a:lnTo>
                <a:lnTo>
                  <a:pt x="16105" y="16541"/>
                </a:lnTo>
                <a:lnTo>
                  <a:pt x="16898" y="16607"/>
                </a:lnTo>
                <a:lnTo>
                  <a:pt x="17804" y="16651"/>
                </a:lnTo>
                <a:lnTo>
                  <a:pt x="18786" y="16684"/>
                </a:lnTo>
                <a:lnTo>
                  <a:pt x="19844" y="16728"/>
                </a:lnTo>
                <a:lnTo>
                  <a:pt x="20920" y="16751"/>
                </a:lnTo>
                <a:lnTo>
                  <a:pt x="21109" y="16497"/>
                </a:lnTo>
                <a:lnTo>
                  <a:pt x="21241" y="16222"/>
                </a:lnTo>
                <a:lnTo>
                  <a:pt x="21392" y="15946"/>
                </a:lnTo>
                <a:lnTo>
                  <a:pt x="21467" y="15648"/>
                </a:lnTo>
                <a:lnTo>
                  <a:pt x="21543" y="15351"/>
                </a:lnTo>
                <a:lnTo>
                  <a:pt x="21618" y="15042"/>
                </a:lnTo>
                <a:lnTo>
                  <a:pt x="21618" y="14745"/>
                </a:lnTo>
                <a:lnTo>
                  <a:pt x="21618" y="14447"/>
                </a:lnTo>
                <a:lnTo>
                  <a:pt x="21618" y="14150"/>
                </a:lnTo>
                <a:lnTo>
                  <a:pt x="21581" y="13852"/>
                </a:lnTo>
                <a:lnTo>
                  <a:pt x="21505" y="13577"/>
                </a:lnTo>
                <a:lnTo>
                  <a:pt x="21430" y="13301"/>
                </a:lnTo>
                <a:lnTo>
                  <a:pt x="21354" y="13048"/>
                </a:lnTo>
                <a:lnTo>
                  <a:pt x="21241" y="12816"/>
                </a:lnTo>
                <a:lnTo>
                  <a:pt x="21146" y="12607"/>
                </a:lnTo>
                <a:lnTo>
                  <a:pt x="21033" y="12431"/>
                </a:lnTo>
                <a:lnTo>
                  <a:pt x="20920" y="12265"/>
                </a:lnTo>
                <a:lnTo>
                  <a:pt x="20769" y="12144"/>
                </a:lnTo>
                <a:lnTo>
                  <a:pt x="20637" y="12034"/>
                </a:lnTo>
                <a:lnTo>
                  <a:pt x="20486" y="11946"/>
                </a:lnTo>
                <a:lnTo>
                  <a:pt x="20297" y="11891"/>
                </a:lnTo>
                <a:lnTo>
                  <a:pt x="20165" y="11846"/>
                </a:lnTo>
                <a:lnTo>
                  <a:pt x="19976" y="11824"/>
                </a:lnTo>
                <a:lnTo>
                  <a:pt x="19806" y="11802"/>
                </a:lnTo>
                <a:lnTo>
                  <a:pt x="19390" y="11824"/>
                </a:lnTo>
                <a:lnTo>
                  <a:pt x="18956" y="11891"/>
                </a:lnTo>
                <a:lnTo>
                  <a:pt x="18503" y="11968"/>
                </a:lnTo>
                <a:lnTo>
                  <a:pt x="17993" y="12078"/>
                </a:lnTo>
                <a:lnTo>
                  <a:pt x="17653" y="12144"/>
                </a:lnTo>
                <a:lnTo>
                  <a:pt x="17332" y="12199"/>
                </a:lnTo>
                <a:lnTo>
                  <a:pt x="17049" y="12221"/>
                </a:lnTo>
                <a:lnTo>
                  <a:pt x="16747" y="12243"/>
                </a:lnTo>
                <a:lnTo>
                  <a:pt x="16464" y="12243"/>
                </a:lnTo>
                <a:lnTo>
                  <a:pt x="16218" y="12243"/>
                </a:lnTo>
                <a:lnTo>
                  <a:pt x="15992" y="12221"/>
                </a:lnTo>
                <a:lnTo>
                  <a:pt x="15746" y="12199"/>
                </a:lnTo>
                <a:lnTo>
                  <a:pt x="15520" y="12155"/>
                </a:lnTo>
                <a:lnTo>
                  <a:pt x="15350" y="12122"/>
                </a:lnTo>
                <a:lnTo>
                  <a:pt x="15161" y="12056"/>
                </a:lnTo>
                <a:lnTo>
                  <a:pt x="14972" y="11990"/>
                </a:lnTo>
                <a:lnTo>
                  <a:pt x="14689" y="11846"/>
                </a:lnTo>
                <a:lnTo>
                  <a:pt x="14444" y="11670"/>
                </a:lnTo>
                <a:lnTo>
                  <a:pt x="14255" y="11483"/>
                </a:lnTo>
                <a:lnTo>
                  <a:pt x="14104" y="11295"/>
                </a:lnTo>
                <a:lnTo>
                  <a:pt x="14028" y="11086"/>
                </a:lnTo>
                <a:lnTo>
                  <a:pt x="13972" y="10888"/>
                </a:lnTo>
                <a:lnTo>
                  <a:pt x="13972" y="10700"/>
                </a:lnTo>
                <a:lnTo>
                  <a:pt x="14009" y="10513"/>
                </a:lnTo>
                <a:lnTo>
                  <a:pt x="14066" y="10359"/>
                </a:lnTo>
                <a:lnTo>
                  <a:pt x="14179" y="10215"/>
                </a:lnTo>
                <a:lnTo>
                  <a:pt x="14406" y="10006"/>
                </a:lnTo>
                <a:lnTo>
                  <a:pt x="14651" y="9830"/>
                </a:lnTo>
                <a:lnTo>
                  <a:pt x="14878" y="9686"/>
                </a:lnTo>
                <a:lnTo>
                  <a:pt x="15123" y="9554"/>
                </a:lnTo>
                <a:lnTo>
                  <a:pt x="15350" y="9477"/>
                </a:lnTo>
                <a:lnTo>
                  <a:pt x="15558" y="9411"/>
                </a:lnTo>
                <a:lnTo>
                  <a:pt x="15803" y="9345"/>
                </a:lnTo>
                <a:lnTo>
                  <a:pt x="16030" y="9323"/>
                </a:lnTo>
                <a:lnTo>
                  <a:pt x="16256" y="9301"/>
                </a:lnTo>
                <a:lnTo>
                  <a:pt x="16464" y="9323"/>
                </a:lnTo>
                <a:lnTo>
                  <a:pt x="16690" y="9345"/>
                </a:lnTo>
                <a:lnTo>
                  <a:pt x="16898" y="9367"/>
                </a:lnTo>
                <a:lnTo>
                  <a:pt x="17332" y="9477"/>
                </a:lnTo>
                <a:lnTo>
                  <a:pt x="17767" y="9598"/>
                </a:lnTo>
                <a:lnTo>
                  <a:pt x="18163" y="9731"/>
                </a:lnTo>
                <a:lnTo>
                  <a:pt x="18597" y="9874"/>
                </a:lnTo>
                <a:lnTo>
                  <a:pt x="18994" y="10006"/>
                </a:lnTo>
                <a:lnTo>
                  <a:pt x="19428" y="10083"/>
                </a:lnTo>
                <a:lnTo>
                  <a:pt x="19617" y="10127"/>
                </a:lnTo>
                <a:lnTo>
                  <a:pt x="19844" y="10149"/>
                </a:lnTo>
                <a:lnTo>
                  <a:pt x="20013" y="10149"/>
                </a:lnTo>
                <a:lnTo>
                  <a:pt x="20240" y="10127"/>
                </a:lnTo>
                <a:lnTo>
                  <a:pt x="20410" y="10105"/>
                </a:lnTo>
                <a:lnTo>
                  <a:pt x="20637" y="10061"/>
                </a:lnTo>
                <a:lnTo>
                  <a:pt x="20844" y="9984"/>
                </a:lnTo>
                <a:lnTo>
                  <a:pt x="21033" y="9896"/>
                </a:lnTo>
                <a:lnTo>
                  <a:pt x="21146" y="9830"/>
                </a:lnTo>
                <a:lnTo>
                  <a:pt x="21203" y="9753"/>
                </a:lnTo>
                <a:lnTo>
                  <a:pt x="21279" y="9642"/>
                </a:lnTo>
                <a:lnTo>
                  <a:pt x="21354" y="9521"/>
                </a:lnTo>
                <a:lnTo>
                  <a:pt x="21430" y="9246"/>
                </a:lnTo>
                <a:lnTo>
                  <a:pt x="21430" y="8904"/>
                </a:lnTo>
                <a:lnTo>
                  <a:pt x="21430" y="8540"/>
                </a:lnTo>
                <a:lnTo>
                  <a:pt x="21392" y="8144"/>
                </a:lnTo>
                <a:lnTo>
                  <a:pt x="21354" y="7714"/>
                </a:lnTo>
                <a:lnTo>
                  <a:pt x="21279" y="7295"/>
                </a:lnTo>
                <a:lnTo>
                  <a:pt x="21146" y="6446"/>
                </a:lnTo>
                <a:lnTo>
                  <a:pt x="20995" y="5686"/>
                </a:lnTo>
                <a:lnTo>
                  <a:pt x="20958" y="5366"/>
                </a:lnTo>
                <a:lnTo>
                  <a:pt x="20958" y="5091"/>
                </a:lnTo>
                <a:lnTo>
                  <a:pt x="20958" y="4860"/>
                </a:lnTo>
                <a:lnTo>
                  <a:pt x="21033" y="4716"/>
                </a:lnTo>
                <a:lnTo>
                  <a:pt x="20637" y="4860"/>
                </a:lnTo>
                <a:lnTo>
                  <a:pt x="20127" y="4992"/>
                </a:lnTo>
                <a:lnTo>
                  <a:pt x="19617" y="5069"/>
                </a:lnTo>
                <a:lnTo>
                  <a:pt x="19032" y="5157"/>
                </a:lnTo>
                <a:lnTo>
                  <a:pt x="18465" y="5201"/>
                </a:lnTo>
                <a:lnTo>
                  <a:pt x="17842" y="5245"/>
                </a:lnTo>
                <a:lnTo>
                  <a:pt x="17219" y="5267"/>
                </a:lnTo>
                <a:lnTo>
                  <a:pt x="16615" y="5267"/>
                </a:lnTo>
                <a:lnTo>
                  <a:pt x="15992" y="5245"/>
                </a:lnTo>
                <a:lnTo>
                  <a:pt x="15369" y="5201"/>
                </a:lnTo>
                <a:lnTo>
                  <a:pt x="14840" y="5157"/>
                </a:lnTo>
                <a:lnTo>
                  <a:pt x="14293" y="5091"/>
                </a:lnTo>
                <a:lnTo>
                  <a:pt x="13783" y="5014"/>
                </a:lnTo>
                <a:lnTo>
                  <a:pt x="13386" y="4926"/>
                </a:lnTo>
                <a:lnTo>
                  <a:pt x="13027" y="4815"/>
                </a:lnTo>
                <a:lnTo>
                  <a:pt x="12725" y="4716"/>
                </a:lnTo>
                <a:lnTo>
                  <a:pt x="12480" y="4606"/>
                </a:lnTo>
                <a:lnTo>
                  <a:pt x="12291" y="4496"/>
                </a:lnTo>
                <a:lnTo>
                  <a:pt x="12197" y="4397"/>
                </a:lnTo>
                <a:lnTo>
                  <a:pt x="12083" y="4286"/>
                </a:lnTo>
                <a:lnTo>
                  <a:pt x="12046" y="4187"/>
                </a:lnTo>
                <a:lnTo>
                  <a:pt x="12008" y="4077"/>
                </a:lnTo>
                <a:lnTo>
                  <a:pt x="12046" y="3967"/>
                </a:lnTo>
                <a:lnTo>
                  <a:pt x="12121" y="3868"/>
                </a:lnTo>
                <a:lnTo>
                  <a:pt x="12197" y="3735"/>
                </a:lnTo>
                <a:lnTo>
                  <a:pt x="12291" y="3614"/>
                </a:lnTo>
                <a:lnTo>
                  <a:pt x="12442" y="3482"/>
                </a:lnTo>
                <a:lnTo>
                  <a:pt x="12631" y="3361"/>
                </a:lnTo>
                <a:lnTo>
                  <a:pt x="13065" y="3085"/>
                </a:lnTo>
                <a:lnTo>
                  <a:pt x="13537" y="2766"/>
                </a:lnTo>
                <a:lnTo>
                  <a:pt x="13783" y="2578"/>
                </a:lnTo>
                <a:lnTo>
                  <a:pt x="13934" y="2380"/>
                </a:lnTo>
                <a:lnTo>
                  <a:pt x="14028" y="2171"/>
                </a:lnTo>
                <a:lnTo>
                  <a:pt x="14104" y="1961"/>
                </a:lnTo>
                <a:lnTo>
                  <a:pt x="14104" y="1730"/>
                </a:lnTo>
                <a:lnTo>
                  <a:pt x="14066" y="1498"/>
                </a:lnTo>
                <a:lnTo>
                  <a:pt x="13972" y="1267"/>
                </a:lnTo>
                <a:lnTo>
                  <a:pt x="13820" y="1057"/>
                </a:lnTo>
                <a:lnTo>
                  <a:pt x="13594" y="837"/>
                </a:lnTo>
                <a:lnTo>
                  <a:pt x="13386" y="628"/>
                </a:lnTo>
                <a:lnTo>
                  <a:pt x="13103" y="462"/>
                </a:lnTo>
                <a:lnTo>
                  <a:pt x="12763" y="308"/>
                </a:lnTo>
                <a:lnTo>
                  <a:pt x="12404" y="187"/>
                </a:lnTo>
                <a:lnTo>
                  <a:pt x="12008" y="77"/>
                </a:lnTo>
                <a:lnTo>
                  <a:pt x="11574" y="33"/>
                </a:lnTo>
                <a:lnTo>
                  <a:pt x="11102" y="11"/>
                </a:lnTo>
                <a:lnTo>
                  <a:pt x="10667" y="11"/>
                </a:lnTo>
                <a:lnTo>
                  <a:pt x="10233" y="77"/>
                </a:lnTo>
                <a:lnTo>
                  <a:pt x="9837" y="187"/>
                </a:lnTo>
                <a:lnTo>
                  <a:pt x="9440" y="286"/>
                </a:lnTo>
                <a:lnTo>
                  <a:pt x="9062" y="462"/>
                </a:lnTo>
                <a:lnTo>
                  <a:pt x="8741" y="628"/>
                </a:lnTo>
                <a:lnTo>
                  <a:pt x="8458" y="815"/>
                </a:lnTo>
                <a:lnTo>
                  <a:pt x="8232" y="1035"/>
                </a:lnTo>
                <a:lnTo>
                  <a:pt x="8062" y="1245"/>
                </a:lnTo>
                <a:lnTo>
                  <a:pt x="7911" y="1476"/>
                </a:lnTo>
                <a:lnTo>
                  <a:pt x="7835" y="1708"/>
                </a:lnTo>
                <a:lnTo>
                  <a:pt x="7797" y="1961"/>
                </a:lnTo>
                <a:lnTo>
                  <a:pt x="7835" y="2193"/>
                </a:lnTo>
                <a:lnTo>
                  <a:pt x="7948" y="2402"/>
                </a:lnTo>
                <a:lnTo>
                  <a:pt x="8062" y="2534"/>
                </a:lnTo>
                <a:lnTo>
                  <a:pt x="8175" y="2644"/>
                </a:lnTo>
                <a:lnTo>
                  <a:pt x="8269" y="2744"/>
                </a:lnTo>
                <a:lnTo>
                  <a:pt x="8420" y="2832"/>
                </a:lnTo>
                <a:lnTo>
                  <a:pt x="8704" y="3019"/>
                </a:lnTo>
                <a:lnTo>
                  <a:pt x="8968" y="3206"/>
                </a:lnTo>
                <a:lnTo>
                  <a:pt x="9138" y="3405"/>
                </a:lnTo>
                <a:lnTo>
                  <a:pt x="9327" y="3570"/>
                </a:lnTo>
                <a:lnTo>
                  <a:pt x="9440" y="3735"/>
                </a:lnTo>
                <a:lnTo>
                  <a:pt x="9516" y="3890"/>
                </a:lnTo>
                <a:lnTo>
                  <a:pt x="9534" y="4033"/>
                </a:lnTo>
                <a:lnTo>
                  <a:pt x="9534" y="4165"/>
                </a:lnTo>
                <a:lnTo>
                  <a:pt x="9516" y="4286"/>
                </a:lnTo>
                <a:lnTo>
                  <a:pt x="9440" y="4397"/>
                </a:lnTo>
                <a:lnTo>
                  <a:pt x="9327" y="4496"/>
                </a:lnTo>
                <a:lnTo>
                  <a:pt x="9176" y="4562"/>
                </a:lnTo>
                <a:lnTo>
                  <a:pt x="9006" y="4628"/>
                </a:lnTo>
                <a:lnTo>
                  <a:pt x="8779" y="4694"/>
                </a:lnTo>
                <a:lnTo>
                  <a:pt x="8534" y="4716"/>
                </a:lnTo>
                <a:lnTo>
                  <a:pt x="8232" y="4716"/>
                </a:lnTo>
                <a:lnTo>
                  <a:pt x="7118" y="4738"/>
                </a:lnTo>
                <a:lnTo>
                  <a:pt x="5947" y="4771"/>
                </a:lnTo>
                <a:lnTo>
                  <a:pt x="4795" y="4815"/>
                </a:lnTo>
                <a:lnTo>
                  <a:pt x="3681" y="4860"/>
                </a:lnTo>
                <a:lnTo>
                  <a:pt x="2662" y="4882"/>
                </a:lnTo>
                <a:lnTo>
                  <a:pt x="1755" y="4882"/>
                </a:lnTo>
                <a:lnTo>
                  <a:pt x="1359" y="4860"/>
                </a:lnTo>
                <a:lnTo>
                  <a:pt x="981" y="4837"/>
                </a:lnTo>
                <a:lnTo>
                  <a:pt x="698" y="4771"/>
                </a:lnTo>
                <a:lnTo>
                  <a:pt x="453" y="4716"/>
                </a:lnTo>
                <a:lnTo>
                  <a:pt x="453" y="5322"/>
                </a:lnTo>
                <a:lnTo>
                  <a:pt x="453" y="6083"/>
                </a:lnTo>
                <a:lnTo>
                  <a:pt x="453" y="6909"/>
                </a:lnTo>
                <a:lnTo>
                  <a:pt x="453" y="7780"/>
                </a:lnTo>
                <a:lnTo>
                  <a:pt x="453" y="8606"/>
                </a:lnTo>
                <a:lnTo>
                  <a:pt x="453" y="9345"/>
                </a:lnTo>
                <a:lnTo>
                  <a:pt x="453" y="9918"/>
                </a:lnTo>
                <a:lnTo>
                  <a:pt x="453" y="10282"/>
                </a:lnTo>
                <a:lnTo>
                  <a:pt x="490" y="10381"/>
                </a:lnTo>
                <a:lnTo>
                  <a:pt x="547" y="10491"/>
                </a:lnTo>
                <a:lnTo>
                  <a:pt x="660" y="10590"/>
                </a:lnTo>
                <a:lnTo>
                  <a:pt x="811" y="10700"/>
                </a:lnTo>
                <a:lnTo>
                  <a:pt x="981" y="10811"/>
                </a:lnTo>
                <a:lnTo>
                  <a:pt x="1208" y="10888"/>
                </a:lnTo>
                <a:lnTo>
                  <a:pt x="1453" y="10954"/>
                </a:lnTo>
                <a:lnTo>
                  <a:pt x="1718" y="11020"/>
                </a:lnTo>
                <a:lnTo>
                  <a:pt x="1963" y="11064"/>
                </a:lnTo>
                <a:lnTo>
                  <a:pt x="2265" y="11086"/>
                </a:lnTo>
                <a:lnTo>
                  <a:pt x="2548" y="11064"/>
                </a:lnTo>
                <a:lnTo>
                  <a:pt x="2794" y="11042"/>
                </a:lnTo>
                <a:lnTo>
                  <a:pt x="3096" y="10976"/>
                </a:lnTo>
                <a:lnTo>
                  <a:pt x="3341" y="10888"/>
                </a:lnTo>
                <a:lnTo>
                  <a:pt x="3606" y="10766"/>
                </a:lnTo>
                <a:lnTo>
                  <a:pt x="3813" y="10590"/>
                </a:lnTo>
                <a:close/>
              </a:path>
            </a:pathLst>
          </a:custGeom>
          <a:solidFill>
            <a:srgbClr val="FFCC99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 dirty="0"/>
          </a:p>
        </p:txBody>
      </p:sp>
      <p:sp>
        <p:nvSpPr>
          <p:cNvPr id="5" name="Puzzle4"/>
          <p:cNvSpPr>
            <a:spLocks noEditPoints="1" noChangeArrowheads="1"/>
          </p:cNvSpPr>
          <p:nvPr/>
        </p:nvSpPr>
        <p:spPr bwMode="auto">
          <a:xfrm>
            <a:off x="7429285" y="3068335"/>
            <a:ext cx="974150" cy="1422845"/>
          </a:xfrm>
          <a:custGeom>
            <a:avLst/>
            <a:gdLst>
              <a:gd name="T0" fmla="*/ 8307 w 21600"/>
              <a:gd name="T1" fmla="*/ 11593 h 21600"/>
              <a:gd name="T2" fmla="*/ 453 w 21600"/>
              <a:gd name="T3" fmla="*/ 16938 h 21600"/>
              <a:gd name="T4" fmla="*/ 11500 w 21600"/>
              <a:gd name="T5" fmla="*/ 21600 h 21600"/>
              <a:gd name="T6" fmla="*/ 20920 w 21600"/>
              <a:gd name="T7" fmla="*/ 16751 h 21600"/>
              <a:gd name="T8" fmla="*/ 13972 w 21600"/>
              <a:gd name="T9" fmla="*/ 10888 h 21600"/>
              <a:gd name="T10" fmla="*/ 21033 w 21600"/>
              <a:gd name="T11" fmla="*/ 4716 h 21600"/>
              <a:gd name="T12" fmla="*/ 11102 w 21600"/>
              <a:gd name="T13" fmla="*/ 11 h 21600"/>
              <a:gd name="T14" fmla="*/ 453 w 21600"/>
              <a:gd name="T15" fmla="*/ 4716 h 21600"/>
              <a:gd name="T16" fmla="*/ 2076 w 21600"/>
              <a:gd name="T17" fmla="*/ 5664 h 21600"/>
              <a:gd name="T18" fmla="*/ 20203 w 21600"/>
              <a:gd name="T19" fmla="*/ 1598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3813" y="10590"/>
                </a:moveTo>
                <a:lnTo>
                  <a:pt x="3927" y="10513"/>
                </a:lnTo>
                <a:lnTo>
                  <a:pt x="4078" y="10425"/>
                </a:lnTo>
                <a:lnTo>
                  <a:pt x="4210" y="10359"/>
                </a:lnTo>
                <a:lnTo>
                  <a:pt x="4361" y="10315"/>
                </a:lnTo>
                <a:lnTo>
                  <a:pt x="4682" y="10237"/>
                </a:lnTo>
                <a:lnTo>
                  <a:pt x="5041" y="10193"/>
                </a:lnTo>
                <a:lnTo>
                  <a:pt x="5456" y="10171"/>
                </a:lnTo>
                <a:lnTo>
                  <a:pt x="5853" y="10193"/>
                </a:lnTo>
                <a:lnTo>
                  <a:pt x="6249" y="10260"/>
                </a:lnTo>
                <a:lnTo>
                  <a:pt x="6646" y="10337"/>
                </a:lnTo>
                <a:lnTo>
                  <a:pt x="7004" y="10469"/>
                </a:lnTo>
                <a:lnTo>
                  <a:pt x="7363" y="10612"/>
                </a:lnTo>
                <a:lnTo>
                  <a:pt x="7665" y="10788"/>
                </a:lnTo>
                <a:lnTo>
                  <a:pt x="7911" y="10998"/>
                </a:lnTo>
                <a:lnTo>
                  <a:pt x="8024" y="11097"/>
                </a:lnTo>
                <a:lnTo>
                  <a:pt x="8137" y="11207"/>
                </a:lnTo>
                <a:lnTo>
                  <a:pt x="8194" y="11340"/>
                </a:lnTo>
                <a:lnTo>
                  <a:pt x="8269" y="11461"/>
                </a:lnTo>
                <a:lnTo>
                  <a:pt x="8307" y="11593"/>
                </a:lnTo>
                <a:lnTo>
                  <a:pt x="8307" y="11714"/>
                </a:lnTo>
                <a:lnTo>
                  <a:pt x="8307" y="11868"/>
                </a:lnTo>
                <a:lnTo>
                  <a:pt x="8307" y="12012"/>
                </a:lnTo>
                <a:lnTo>
                  <a:pt x="8194" y="12265"/>
                </a:lnTo>
                <a:lnTo>
                  <a:pt x="8062" y="12519"/>
                </a:lnTo>
                <a:lnTo>
                  <a:pt x="7873" y="12706"/>
                </a:lnTo>
                <a:lnTo>
                  <a:pt x="7627" y="12904"/>
                </a:lnTo>
                <a:lnTo>
                  <a:pt x="7363" y="13048"/>
                </a:lnTo>
                <a:lnTo>
                  <a:pt x="7080" y="13180"/>
                </a:lnTo>
                <a:lnTo>
                  <a:pt x="6759" y="13257"/>
                </a:lnTo>
                <a:lnTo>
                  <a:pt x="6419" y="13345"/>
                </a:lnTo>
                <a:lnTo>
                  <a:pt x="6098" y="13389"/>
                </a:lnTo>
                <a:lnTo>
                  <a:pt x="5739" y="13389"/>
                </a:lnTo>
                <a:lnTo>
                  <a:pt x="5418" y="13389"/>
                </a:lnTo>
                <a:lnTo>
                  <a:pt x="5079" y="13345"/>
                </a:lnTo>
                <a:lnTo>
                  <a:pt x="4758" y="13301"/>
                </a:lnTo>
                <a:lnTo>
                  <a:pt x="4474" y="13213"/>
                </a:lnTo>
                <a:lnTo>
                  <a:pt x="4172" y="13114"/>
                </a:lnTo>
                <a:lnTo>
                  <a:pt x="3965" y="12982"/>
                </a:lnTo>
                <a:lnTo>
                  <a:pt x="3738" y="12838"/>
                </a:lnTo>
                <a:lnTo>
                  <a:pt x="3493" y="12706"/>
                </a:lnTo>
                <a:lnTo>
                  <a:pt x="3228" y="12607"/>
                </a:lnTo>
                <a:lnTo>
                  <a:pt x="2945" y="12519"/>
                </a:lnTo>
                <a:lnTo>
                  <a:pt x="2700" y="12431"/>
                </a:lnTo>
                <a:lnTo>
                  <a:pt x="2397" y="12375"/>
                </a:lnTo>
                <a:lnTo>
                  <a:pt x="2152" y="12331"/>
                </a:lnTo>
                <a:lnTo>
                  <a:pt x="1888" y="12309"/>
                </a:lnTo>
                <a:lnTo>
                  <a:pt x="1642" y="12309"/>
                </a:lnTo>
                <a:lnTo>
                  <a:pt x="1397" y="12331"/>
                </a:lnTo>
                <a:lnTo>
                  <a:pt x="1170" y="12397"/>
                </a:lnTo>
                <a:lnTo>
                  <a:pt x="962" y="12453"/>
                </a:lnTo>
                <a:lnTo>
                  <a:pt x="774" y="12563"/>
                </a:lnTo>
                <a:lnTo>
                  <a:pt x="623" y="12684"/>
                </a:lnTo>
                <a:lnTo>
                  <a:pt x="528" y="12838"/>
                </a:lnTo>
                <a:lnTo>
                  <a:pt x="453" y="13026"/>
                </a:lnTo>
                <a:lnTo>
                  <a:pt x="339" y="13477"/>
                </a:lnTo>
                <a:lnTo>
                  <a:pt x="226" y="13984"/>
                </a:lnTo>
                <a:lnTo>
                  <a:pt x="151" y="14535"/>
                </a:lnTo>
                <a:lnTo>
                  <a:pt x="113" y="15075"/>
                </a:lnTo>
                <a:lnTo>
                  <a:pt x="113" y="15626"/>
                </a:lnTo>
                <a:lnTo>
                  <a:pt x="151" y="16133"/>
                </a:lnTo>
                <a:lnTo>
                  <a:pt x="188" y="16376"/>
                </a:lnTo>
                <a:lnTo>
                  <a:pt x="264" y="16585"/>
                </a:lnTo>
                <a:lnTo>
                  <a:pt x="339" y="16773"/>
                </a:lnTo>
                <a:lnTo>
                  <a:pt x="453" y="16938"/>
                </a:lnTo>
                <a:lnTo>
                  <a:pt x="1095" y="16883"/>
                </a:lnTo>
                <a:lnTo>
                  <a:pt x="1963" y="16795"/>
                </a:lnTo>
                <a:lnTo>
                  <a:pt x="2945" y="16751"/>
                </a:lnTo>
                <a:lnTo>
                  <a:pt x="3965" y="16706"/>
                </a:lnTo>
                <a:lnTo>
                  <a:pt x="5022" y="16684"/>
                </a:lnTo>
                <a:lnTo>
                  <a:pt x="5947" y="16684"/>
                </a:lnTo>
                <a:lnTo>
                  <a:pt x="6759" y="16706"/>
                </a:lnTo>
                <a:lnTo>
                  <a:pt x="7363" y="16751"/>
                </a:lnTo>
                <a:lnTo>
                  <a:pt x="7948" y="16839"/>
                </a:lnTo>
                <a:lnTo>
                  <a:pt x="8458" y="16916"/>
                </a:lnTo>
                <a:lnTo>
                  <a:pt x="8893" y="17026"/>
                </a:lnTo>
                <a:lnTo>
                  <a:pt x="9289" y="17158"/>
                </a:lnTo>
                <a:lnTo>
                  <a:pt x="9572" y="17280"/>
                </a:lnTo>
                <a:lnTo>
                  <a:pt x="9799" y="17412"/>
                </a:lnTo>
                <a:lnTo>
                  <a:pt x="9969" y="17555"/>
                </a:lnTo>
                <a:lnTo>
                  <a:pt x="10120" y="17687"/>
                </a:lnTo>
                <a:lnTo>
                  <a:pt x="10158" y="17831"/>
                </a:lnTo>
                <a:lnTo>
                  <a:pt x="10195" y="17974"/>
                </a:lnTo>
                <a:lnTo>
                  <a:pt x="10158" y="18128"/>
                </a:lnTo>
                <a:lnTo>
                  <a:pt x="10082" y="18271"/>
                </a:lnTo>
                <a:lnTo>
                  <a:pt x="9969" y="18426"/>
                </a:lnTo>
                <a:lnTo>
                  <a:pt x="9837" y="18569"/>
                </a:lnTo>
                <a:lnTo>
                  <a:pt x="9648" y="18701"/>
                </a:lnTo>
                <a:lnTo>
                  <a:pt x="9440" y="18822"/>
                </a:lnTo>
                <a:lnTo>
                  <a:pt x="9213" y="18999"/>
                </a:lnTo>
                <a:lnTo>
                  <a:pt x="9044" y="19186"/>
                </a:lnTo>
                <a:lnTo>
                  <a:pt x="8893" y="19395"/>
                </a:lnTo>
                <a:lnTo>
                  <a:pt x="8817" y="19627"/>
                </a:lnTo>
                <a:lnTo>
                  <a:pt x="8779" y="19858"/>
                </a:lnTo>
                <a:lnTo>
                  <a:pt x="8779" y="20112"/>
                </a:lnTo>
                <a:lnTo>
                  <a:pt x="8855" y="20354"/>
                </a:lnTo>
                <a:lnTo>
                  <a:pt x="8968" y="20586"/>
                </a:lnTo>
                <a:lnTo>
                  <a:pt x="9138" y="20817"/>
                </a:lnTo>
                <a:lnTo>
                  <a:pt x="9365" y="21026"/>
                </a:lnTo>
                <a:lnTo>
                  <a:pt x="9610" y="21192"/>
                </a:lnTo>
                <a:lnTo>
                  <a:pt x="9950" y="21368"/>
                </a:lnTo>
                <a:lnTo>
                  <a:pt x="10120" y="21445"/>
                </a:lnTo>
                <a:lnTo>
                  <a:pt x="10346" y="21511"/>
                </a:lnTo>
                <a:lnTo>
                  <a:pt x="10516" y="21555"/>
                </a:lnTo>
                <a:lnTo>
                  <a:pt x="10743" y="21600"/>
                </a:lnTo>
                <a:lnTo>
                  <a:pt x="10988" y="21644"/>
                </a:lnTo>
                <a:lnTo>
                  <a:pt x="11215" y="21666"/>
                </a:lnTo>
                <a:lnTo>
                  <a:pt x="11498" y="21666"/>
                </a:lnTo>
                <a:lnTo>
                  <a:pt x="11762" y="21666"/>
                </a:lnTo>
                <a:lnTo>
                  <a:pt x="12253" y="21644"/>
                </a:lnTo>
                <a:lnTo>
                  <a:pt x="12763" y="21577"/>
                </a:lnTo>
                <a:lnTo>
                  <a:pt x="13197" y="21467"/>
                </a:lnTo>
                <a:lnTo>
                  <a:pt x="13556" y="21346"/>
                </a:lnTo>
                <a:lnTo>
                  <a:pt x="13896" y="21192"/>
                </a:lnTo>
                <a:lnTo>
                  <a:pt x="14179" y="21026"/>
                </a:lnTo>
                <a:lnTo>
                  <a:pt x="14444" y="20839"/>
                </a:lnTo>
                <a:lnTo>
                  <a:pt x="14576" y="20641"/>
                </a:lnTo>
                <a:lnTo>
                  <a:pt x="14727" y="20431"/>
                </a:lnTo>
                <a:lnTo>
                  <a:pt x="14765" y="20200"/>
                </a:lnTo>
                <a:lnTo>
                  <a:pt x="14802" y="19991"/>
                </a:lnTo>
                <a:lnTo>
                  <a:pt x="14727" y="19759"/>
                </a:lnTo>
                <a:lnTo>
                  <a:pt x="14613" y="19550"/>
                </a:lnTo>
                <a:lnTo>
                  <a:pt x="14444" y="19307"/>
                </a:lnTo>
                <a:lnTo>
                  <a:pt x="14217" y="19098"/>
                </a:lnTo>
                <a:lnTo>
                  <a:pt x="13934" y="18911"/>
                </a:lnTo>
                <a:lnTo>
                  <a:pt x="13669" y="18745"/>
                </a:lnTo>
                <a:lnTo>
                  <a:pt x="13462" y="18547"/>
                </a:lnTo>
                <a:lnTo>
                  <a:pt x="13311" y="18337"/>
                </a:lnTo>
                <a:lnTo>
                  <a:pt x="13197" y="18150"/>
                </a:lnTo>
                <a:lnTo>
                  <a:pt x="13122" y="17941"/>
                </a:lnTo>
                <a:lnTo>
                  <a:pt x="13122" y="17720"/>
                </a:lnTo>
                <a:lnTo>
                  <a:pt x="13122" y="17533"/>
                </a:lnTo>
                <a:lnTo>
                  <a:pt x="13197" y="17346"/>
                </a:lnTo>
                <a:lnTo>
                  <a:pt x="13273" y="17158"/>
                </a:lnTo>
                <a:lnTo>
                  <a:pt x="13386" y="16982"/>
                </a:lnTo>
                <a:lnTo>
                  <a:pt x="13537" y="16839"/>
                </a:lnTo>
                <a:lnTo>
                  <a:pt x="13707" y="16706"/>
                </a:lnTo>
                <a:lnTo>
                  <a:pt x="13896" y="16607"/>
                </a:lnTo>
                <a:lnTo>
                  <a:pt x="14104" y="16519"/>
                </a:lnTo>
                <a:lnTo>
                  <a:pt x="14330" y="16453"/>
                </a:lnTo>
                <a:lnTo>
                  <a:pt x="14538" y="16431"/>
                </a:lnTo>
                <a:lnTo>
                  <a:pt x="14897" y="16453"/>
                </a:lnTo>
                <a:lnTo>
                  <a:pt x="15406" y="16497"/>
                </a:lnTo>
                <a:lnTo>
                  <a:pt x="16105" y="16541"/>
                </a:lnTo>
                <a:lnTo>
                  <a:pt x="16898" y="16607"/>
                </a:lnTo>
                <a:lnTo>
                  <a:pt x="17804" y="16651"/>
                </a:lnTo>
                <a:lnTo>
                  <a:pt x="18786" y="16684"/>
                </a:lnTo>
                <a:lnTo>
                  <a:pt x="19844" y="16728"/>
                </a:lnTo>
                <a:lnTo>
                  <a:pt x="20920" y="16751"/>
                </a:lnTo>
                <a:lnTo>
                  <a:pt x="21109" y="16497"/>
                </a:lnTo>
                <a:lnTo>
                  <a:pt x="21241" y="16222"/>
                </a:lnTo>
                <a:lnTo>
                  <a:pt x="21392" y="15946"/>
                </a:lnTo>
                <a:lnTo>
                  <a:pt x="21467" y="15648"/>
                </a:lnTo>
                <a:lnTo>
                  <a:pt x="21543" y="15351"/>
                </a:lnTo>
                <a:lnTo>
                  <a:pt x="21618" y="15042"/>
                </a:lnTo>
                <a:lnTo>
                  <a:pt x="21618" y="14745"/>
                </a:lnTo>
                <a:lnTo>
                  <a:pt x="21618" y="14447"/>
                </a:lnTo>
                <a:lnTo>
                  <a:pt x="21618" y="14150"/>
                </a:lnTo>
                <a:lnTo>
                  <a:pt x="21581" y="13852"/>
                </a:lnTo>
                <a:lnTo>
                  <a:pt x="21505" y="13577"/>
                </a:lnTo>
                <a:lnTo>
                  <a:pt x="21430" y="13301"/>
                </a:lnTo>
                <a:lnTo>
                  <a:pt x="21354" y="13048"/>
                </a:lnTo>
                <a:lnTo>
                  <a:pt x="21241" y="12816"/>
                </a:lnTo>
                <a:lnTo>
                  <a:pt x="21146" y="12607"/>
                </a:lnTo>
                <a:lnTo>
                  <a:pt x="21033" y="12431"/>
                </a:lnTo>
                <a:lnTo>
                  <a:pt x="20920" y="12265"/>
                </a:lnTo>
                <a:lnTo>
                  <a:pt x="20769" y="12144"/>
                </a:lnTo>
                <a:lnTo>
                  <a:pt x="20637" y="12034"/>
                </a:lnTo>
                <a:lnTo>
                  <a:pt x="20486" y="11946"/>
                </a:lnTo>
                <a:lnTo>
                  <a:pt x="20297" y="11891"/>
                </a:lnTo>
                <a:lnTo>
                  <a:pt x="20165" y="11846"/>
                </a:lnTo>
                <a:lnTo>
                  <a:pt x="19976" y="11824"/>
                </a:lnTo>
                <a:lnTo>
                  <a:pt x="19806" y="11802"/>
                </a:lnTo>
                <a:lnTo>
                  <a:pt x="19390" y="11824"/>
                </a:lnTo>
                <a:lnTo>
                  <a:pt x="18956" y="11891"/>
                </a:lnTo>
                <a:lnTo>
                  <a:pt x="18503" y="11968"/>
                </a:lnTo>
                <a:lnTo>
                  <a:pt x="17993" y="12078"/>
                </a:lnTo>
                <a:lnTo>
                  <a:pt x="17653" y="12144"/>
                </a:lnTo>
                <a:lnTo>
                  <a:pt x="17332" y="12199"/>
                </a:lnTo>
                <a:lnTo>
                  <a:pt x="17049" y="12221"/>
                </a:lnTo>
                <a:lnTo>
                  <a:pt x="16747" y="12243"/>
                </a:lnTo>
                <a:lnTo>
                  <a:pt x="16464" y="12243"/>
                </a:lnTo>
                <a:lnTo>
                  <a:pt x="16218" y="12243"/>
                </a:lnTo>
                <a:lnTo>
                  <a:pt x="15992" y="12221"/>
                </a:lnTo>
                <a:lnTo>
                  <a:pt x="15746" y="12199"/>
                </a:lnTo>
                <a:lnTo>
                  <a:pt x="15520" y="12155"/>
                </a:lnTo>
                <a:lnTo>
                  <a:pt x="15350" y="12122"/>
                </a:lnTo>
                <a:lnTo>
                  <a:pt x="15161" y="12056"/>
                </a:lnTo>
                <a:lnTo>
                  <a:pt x="14972" y="11990"/>
                </a:lnTo>
                <a:lnTo>
                  <a:pt x="14689" y="11846"/>
                </a:lnTo>
                <a:lnTo>
                  <a:pt x="14444" y="11670"/>
                </a:lnTo>
                <a:lnTo>
                  <a:pt x="14255" y="11483"/>
                </a:lnTo>
                <a:lnTo>
                  <a:pt x="14104" y="11295"/>
                </a:lnTo>
                <a:lnTo>
                  <a:pt x="14028" y="11086"/>
                </a:lnTo>
                <a:lnTo>
                  <a:pt x="13972" y="10888"/>
                </a:lnTo>
                <a:lnTo>
                  <a:pt x="13972" y="10700"/>
                </a:lnTo>
                <a:lnTo>
                  <a:pt x="14009" y="10513"/>
                </a:lnTo>
                <a:lnTo>
                  <a:pt x="14066" y="10359"/>
                </a:lnTo>
                <a:lnTo>
                  <a:pt x="14179" y="10215"/>
                </a:lnTo>
                <a:lnTo>
                  <a:pt x="14406" y="10006"/>
                </a:lnTo>
                <a:lnTo>
                  <a:pt x="14651" y="9830"/>
                </a:lnTo>
                <a:lnTo>
                  <a:pt x="14878" y="9686"/>
                </a:lnTo>
                <a:lnTo>
                  <a:pt x="15123" y="9554"/>
                </a:lnTo>
                <a:lnTo>
                  <a:pt x="15350" y="9477"/>
                </a:lnTo>
                <a:lnTo>
                  <a:pt x="15558" y="9411"/>
                </a:lnTo>
                <a:lnTo>
                  <a:pt x="15803" y="9345"/>
                </a:lnTo>
                <a:lnTo>
                  <a:pt x="16030" y="9323"/>
                </a:lnTo>
                <a:lnTo>
                  <a:pt x="16256" y="9301"/>
                </a:lnTo>
                <a:lnTo>
                  <a:pt x="16464" y="9323"/>
                </a:lnTo>
                <a:lnTo>
                  <a:pt x="16690" y="9345"/>
                </a:lnTo>
                <a:lnTo>
                  <a:pt x="16898" y="9367"/>
                </a:lnTo>
                <a:lnTo>
                  <a:pt x="17332" y="9477"/>
                </a:lnTo>
                <a:lnTo>
                  <a:pt x="17767" y="9598"/>
                </a:lnTo>
                <a:lnTo>
                  <a:pt x="18163" y="9731"/>
                </a:lnTo>
                <a:lnTo>
                  <a:pt x="18597" y="9874"/>
                </a:lnTo>
                <a:lnTo>
                  <a:pt x="18994" y="10006"/>
                </a:lnTo>
                <a:lnTo>
                  <a:pt x="19428" y="10083"/>
                </a:lnTo>
                <a:lnTo>
                  <a:pt x="19617" y="10127"/>
                </a:lnTo>
                <a:lnTo>
                  <a:pt x="19844" y="10149"/>
                </a:lnTo>
                <a:lnTo>
                  <a:pt x="20013" y="10149"/>
                </a:lnTo>
                <a:lnTo>
                  <a:pt x="20240" y="10127"/>
                </a:lnTo>
                <a:lnTo>
                  <a:pt x="20410" y="10105"/>
                </a:lnTo>
                <a:lnTo>
                  <a:pt x="20637" y="10061"/>
                </a:lnTo>
                <a:lnTo>
                  <a:pt x="20844" y="9984"/>
                </a:lnTo>
                <a:lnTo>
                  <a:pt x="21033" y="9896"/>
                </a:lnTo>
                <a:lnTo>
                  <a:pt x="21146" y="9830"/>
                </a:lnTo>
                <a:lnTo>
                  <a:pt x="21203" y="9753"/>
                </a:lnTo>
                <a:lnTo>
                  <a:pt x="21279" y="9642"/>
                </a:lnTo>
                <a:lnTo>
                  <a:pt x="21354" y="9521"/>
                </a:lnTo>
                <a:lnTo>
                  <a:pt x="21430" y="9246"/>
                </a:lnTo>
                <a:lnTo>
                  <a:pt x="21430" y="8904"/>
                </a:lnTo>
                <a:lnTo>
                  <a:pt x="21430" y="8540"/>
                </a:lnTo>
                <a:lnTo>
                  <a:pt x="21392" y="8144"/>
                </a:lnTo>
                <a:lnTo>
                  <a:pt x="21354" y="7714"/>
                </a:lnTo>
                <a:lnTo>
                  <a:pt x="21279" y="7295"/>
                </a:lnTo>
                <a:lnTo>
                  <a:pt x="21146" y="6446"/>
                </a:lnTo>
                <a:lnTo>
                  <a:pt x="20995" y="5686"/>
                </a:lnTo>
                <a:lnTo>
                  <a:pt x="20958" y="5366"/>
                </a:lnTo>
                <a:lnTo>
                  <a:pt x="20958" y="5091"/>
                </a:lnTo>
                <a:lnTo>
                  <a:pt x="20958" y="4860"/>
                </a:lnTo>
                <a:lnTo>
                  <a:pt x="21033" y="4716"/>
                </a:lnTo>
                <a:lnTo>
                  <a:pt x="20637" y="4860"/>
                </a:lnTo>
                <a:lnTo>
                  <a:pt x="20127" y="4992"/>
                </a:lnTo>
                <a:lnTo>
                  <a:pt x="19617" y="5069"/>
                </a:lnTo>
                <a:lnTo>
                  <a:pt x="19032" y="5157"/>
                </a:lnTo>
                <a:lnTo>
                  <a:pt x="18465" y="5201"/>
                </a:lnTo>
                <a:lnTo>
                  <a:pt x="17842" y="5245"/>
                </a:lnTo>
                <a:lnTo>
                  <a:pt x="17219" y="5267"/>
                </a:lnTo>
                <a:lnTo>
                  <a:pt x="16615" y="5267"/>
                </a:lnTo>
                <a:lnTo>
                  <a:pt x="15992" y="5245"/>
                </a:lnTo>
                <a:lnTo>
                  <a:pt x="15369" y="5201"/>
                </a:lnTo>
                <a:lnTo>
                  <a:pt x="14840" y="5157"/>
                </a:lnTo>
                <a:lnTo>
                  <a:pt x="14293" y="5091"/>
                </a:lnTo>
                <a:lnTo>
                  <a:pt x="13783" y="5014"/>
                </a:lnTo>
                <a:lnTo>
                  <a:pt x="13386" y="4926"/>
                </a:lnTo>
                <a:lnTo>
                  <a:pt x="13027" y="4815"/>
                </a:lnTo>
                <a:lnTo>
                  <a:pt x="12725" y="4716"/>
                </a:lnTo>
                <a:lnTo>
                  <a:pt x="12480" y="4606"/>
                </a:lnTo>
                <a:lnTo>
                  <a:pt x="12291" y="4496"/>
                </a:lnTo>
                <a:lnTo>
                  <a:pt x="12197" y="4397"/>
                </a:lnTo>
                <a:lnTo>
                  <a:pt x="12083" y="4286"/>
                </a:lnTo>
                <a:lnTo>
                  <a:pt x="12046" y="4187"/>
                </a:lnTo>
                <a:lnTo>
                  <a:pt x="12008" y="4077"/>
                </a:lnTo>
                <a:lnTo>
                  <a:pt x="12046" y="3967"/>
                </a:lnTo>
                <a:lnTo>
                  <a:pt x="12121" y="3868"/>
                </a:lnTo>
                <a:lnTo>
                  <a:pt x="12197" y="3735"/>
                </a:lnTo>
                <a:lnTo>
                  <a:pt x="12291" y="3614"/>
                </a:lnTo>
                <a:lnTo>
                  <a:pt x="12442" y="3482"/>
                </a:lnTo>
                <a:lnTo>
                  <a:pt x="12631" y="3361"/>
                </a:lnTo>
                <a:lnTo>
                  <a:pt x="13065" y="3085"/>
                </a:lnTo>
                <a:lnTo>
                  <a:pt x="13537" y="2766"/>
                </a:lnTo>
                <a:lnTo>
                  <a:pt x="13783" y="2578"/>
                </a:lnTo>
                <a:lnTo>
                  <a:pt x="13934" y="2380"/>
                </a:lnTo>
                <a:lnTo>
                  <a:pt x="14028" y="2171"/>
                </a:lnTo>
                <a:lnTo>
                  <a:pt x="14104" y="1961"/>
                </a:lnTo>
                <a:lnTo>
                  <a:pt x="14104" y="1730"/>
                </a:lnTo>
                <a:lnTo>
                  <a:pt x="14066" y="1498"/>
                </a:lnTo>
                <a:lnTo>
                  <a:pt x="13972" y="1267"/>
                </a:lnTo>
                <a:lnTo>
                  <a:pt x="13820" y="1057"/>
                </a:lnTo>
                <a:lnTo>
                  <a:pt x="13594" y="837"/>
                </a:lnTo>
                <a:lnTo>
                  <a:pt x="13386" y="628"/>
                </a:lnTo>
                <a:lnTo>
                  <a:pt x="13103" y="462"/>
                </a:lnTo>
                <a:lnTo>
                  <a:pt x="12763" y="308"/>
                </a:lnTo>
                <a:lnTo>
                  <a:pt x="12404" y="187"/>
                </a:lnTo>
                <a:lnTo>
                  <a:pt x="12008" y="77"/>
                </a:lnTo>
                <a:lnTo>
                  <a:pt x="11574" y="33"/>
                </a:lnTo>
                <a:lnTo>
                  <a:pt x="11102" y="11"/>
                </a:lnTo>
                <a:lnTo>
                  <a:pt x="10667" y="11"/>
                </a:lnTo>
                <a:lnTo>
                  <a:pt x="10233" y="77"/>
                </a:lnTo>
                <a:lnTo>
                  <a:pt x="9837" y="187"/>
                </a:lnTo>
                <a:lnTo>
                  <a:pt x="9440" y="286"/>
                </a:lnTo>
                <a:lnTo>
                  <a:pt x="9062" y="462"/>
                </a:lnTo>
                <a:lnTo>
                  <a:pt x="8741" y="628"/>
                </a:lnTo>
                <a:lnTo>
                  <a:pt x="8458" y="815"/>
                </a:lnTo>
                <a:lnTo>
                  <a:pt x="8232" y="1035"/>
                </a:lnTo>
                <a:lnTo>
                  <a:pt x="8062" y="1245"/>
                </a:lnTo>
                <a:lnTo>
                  <a:pt x="7911" y="1476"/>
                </a:lnTo>
                <a:lnTo>
                  <a:pt x="7835" y="1708"/>
                </a:lnTo>
                <a:lnTo>
                  <a:pt x="7797" y="1961"/>
                </a:lnTo>
                <a:lnTo>
                  <a:pt x="7835" y="2193"/>
                </a:lnTo>
                <a:lnTo>
                  <a:pt x="7948" y="2402"/>
                </a:lnTo>
                <a:lnTo>
                  <a:pt x="8062" y="2534"/>
                </a:lnTo>
                <a:lnTo>
                  <a:pt x="8175" y="2644"/>
                </a:lnTo>
                <a:lnTo>
                  <a:pt x="8269" y="2744"/>
                </a:lnTo>
                <a:lnTo>
                  <a:pt x="8420" y="2832"/>
                </a:lnTo>
                <a:lnTo>
                  <a:pt x="8704" y="3019"/>
                </a:lnTo>
                <a:lnTo>
                  <a:pt x="8968" y="3206"/>
                </a:lnTo>
                <a:lnTo>
                  <a:pt x="9138" y="3405"/>
                </a:lnTo>
                <a:lnTo>
                  <a:pt x="9327" y="3570"/>
                </a:lnTo>
                <a:lnTo>
                  <a:pt x="9440" y="3735"/>
                </a:lnTo>
                <a:lnTo>
                  <a:pt x="9516" y="3890"/>
                </a:lnTo>
                <a:lnTo>
                  <a:pt x="9534" y="4033"/>
                </a:lnTo>
                <a:lnTo>
                  <a:pt x="9534" y="4165"/>
                </a:lnTo>
                <a:lnTo>
                  <a:pt x="9516" y="4286"/>
                </a:lnTo>
                <a:lnTo>
                  <a:pt x="9440" y="4397"/>
                </a:lnTo>
                <a:lnTo>
                  <a:pt x="9327" y="4496"/>
                </a:lnTo>
                <a:lnTo>
                  <a:pt x="9176" y="4562"/>
                </a:lnTo>
                <a:lnTo>
                  <a:pt x="9006" y="4628"/>
                </a:lnTo>
                <a:lnTo>
                  <a:pt x="8779" y="4694"/>
                </a:lnTo>
                <a:lnTo>
                  <a:pt x="8534" y="4716"/>
                </a:lnTo>
                <a:lnTo>
                  <a:pt x="8232" y="4716"/>
                </a:lnTo>
                <a:lnTo>
                  <a:pt x="7118" y="4738"/>
                </a:lnTo>
                <a:lnTo>
                  <a:pt x="5947" y="4771"/>
                </a:lnTo>
                <a:lnTo>
                  <a:pt x="4795" y="4815"/>
                </a:lnTo>
                <a:lnTo>
                  <a:pt x="3681" y="4860"/>
                </a:lnTo>
                <a:lnTo>
                  <a:pt x="2662" y="4882"/>
                </a:lnTo>
                <a:lnTo>
                  <a:pt x="1755" y="4882"/>
                </a:lnTo>
                <a:lnTo>
                  <a:pt x="1359" y="4860"/>
                </a:lnTo>
                <a:lnTo>
                  <a:pt x="981" y="4837"/>
                </a:lnTo>
                <a:lnTo>
                  <a:pt x="698" y="4771"/>
                </a:lnTo>
                <a:lnTo>
                  <a:pt x="453" y="4716"/>
                </a:lnTo>
                <a:lnTo>
                  <a:pt x="453" y="5322"/>
                </a:lnTo>
                <a:lnTo>
                  <a:pt x="453" y="6083"/>
                </a:lnTo>
                <a:lnTo>
                  <a:pt x="453" y="6909"/>
                </a:lnTo>
                <a:lnTo>
                  <a:pt x="453" y="7780"/>
                </a:lnTo>
                <a:lnTo>
                  <a:pt x="453" y="8606"/>
                </a:lnTo>
                <a:lnTo>
                  <a:pt x="453" y="9345"/>
                </a:lnTo>
                <a:lnTo>
                  <a:pt x="453" y="9918"/>
                </a:lnTo>
                <a:lnTo>
                  <a:pt x="453" y="10282"/>
                </a:lnTo>
                <a:lnTo>
                  <a:pt x="490" y="10381"/>
                </a:lnTo>
                <a:lnTo>
                  <a:pt x="547" y="10491"/>
                </a:lnTo>
                <a:lnTo>
                  <a:pt x="660" y="10590"/>
                </a:lnTo>
                <a:lnTo>
                  <a:pt x="811" y="10700"/>
                </a:lnTo>
                <a:lnTo>
                  <a:pt x="981" y="10811"/>
                </a:lnTo>
                <a:lnTo>
                  <a:pt x="1208" y="10888"/>
                </a:lnTo>
                <a:lnTo>
                  <a:pt x="1453" y="10954"/>
                </a:lnTo>
                <a:lnTo>
                  <a:pt x="1718" y="11020"/>
                </a:lnTo>
                <a:lnTo>
                  <a:pt x="1963" y="11064"/>
                </a:lnTo>
                <a:lnTo>
                  <a:pt x="2265" y="11086"/>
                </a:lnTo>
                <a:lnTo>
                  <a:pt x="2548" y="11064"/>
                </a:lnTo>
                <a:lnTo>
                  <a:pt x="2794" y="11042"/>
                </a:lnTo>
                <a:lnTo>
                  <a:pt x="3096" y="10976"/>
                </a:lnTo>
                <a:lnTo>
                  <a:pt x="3341" y="10888"/>
                </a:lnTo>
                <a:lnTo>
                  <a:pt x="3606" y="10766"/>
                </a:lnTo>
                <a:lnTo>
                  <a:pt x="3813" y="10590"/>
                </a:lnTo>
                <a:close/>
              </a:path>
            </a:pathLst>
          </a:custGeom>
          <a:solidFill>
            <a:srgbClr val="FFCC99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>
        <p:nvSpPr>
          <p:cNvPr id="11" name="Puzzle4"/>
          <p:cNvSpPr>
            <a:spLocks noEditPoints="1" noChangeArrowheads="1"/>
          </p:cNvSpPr>
          <p:nvPr/>
        </p:nvSpPr>
        <p:spPr bwMode="auto">
          <a:xfrm>
            <a:off x="7429285" y="4656223"/>
            <a:ext cx="974150" cy="1422845"/>
          </a:xfrm>
          <a:custGeom>
            <a:avLst/>
            <a:gdLst>
              <a:gd name="T0" fmla="*/ 8307 w 21600"/>
              <a:gd name="T1" fmla="*/ 11593 h 21600"/>
              <a:gd name="T2" fmla="*/ 453 w 21600"/>
              <a:gd name="T3" fmla="*/ 16938 h 21600"/>
              <a:gd name="T4" fmla="*/ 11500 w 21600"/>
              <a:gd name="T5" fmla="*/ 21600 h 21600"/>
              <a:gd name="T6" fmla="*/ 20920 w 21600"/>
              <a:gd name="T7" fmla="*/ 16751 h 21600"/>
              <a:gd name="T8" fmla="*/ 13972 w 21600"/>
              <a:gd name="T9" fmla="*/ 10888 h 21600"/>
              <a:gd name="T10" fmla="*/ 21033 w 21600"/>
              <a:gd name="T11" fmla="*/ 4716 h 21600"/>
              <a:gd name="T12" fmla="*/ 11102 w 21600"/>
              <a:gd name="T13" fmla="*/ 11 h 21600"/>
              <a:gd name="T14" fmla="*/ 453 w 21600"/>
              <a:gd name="T15" fmla="*/ 4716 h 21600"/>
              <a:gd name="T16" fmla="*/ 2076 w 21600"/>
              <a:gd name="T17" fmla="*/ 5664 h 21600"/>
              <a:gd name="T18" fmla="*/ 20203 w 21600"/>
              <a:gd name="T19" fmla="*/ 1598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3813" y="10590"/>
                </a:moveTo>
                <a:lnTo>
                  <a:pt x="3927" y="10513"/>
                </a:lnTo>
                <a:lnTo>
                  <a:pt x="4078" y="10425"/>
                </a:lnTo>
                <a:lnTo>
                  <a:pt x="4210" y="10359"/>
                </a:lnTo>
                <a:lnTo>
                  <a:pt x="4361" y="10315"/>
                </a:lnTo>
                <a:lnTo>
                  <a:pt x="4682" y="10237"/>
                </a:lnTo>
                <a:lnTo>
                  <a:pt x="5041" y="10193"/>
                </a:lnTo>
                <a:lnTo>
                  <a:pt x="5456" y="10171"/>
                </a:lnTo>
                <a:lnTo>
                  <a:pt x="5853" y="10193"/>
                </a:lnTo>
                <a:lnTo>
                  <a:pt x="6249" y="10260"/>
                </a:lnTo>
                <a:lnTo>
                  <a:pt x="6646" y="10337"/>
                </a:lnTo>
                <a:lnTo>
                  <a:pt x="7004" y="10469"/>
                </a:lnTo>
                <a:lnTo>
                  <a:pt x="7363" y="10612"/>
                </a:lnTo>
                <a:lnTo>
                  <a:pt x="7665" y="10788"/>
                </a:lnTo>
                <a:lnTo>
                  <a:pt x="7911" y="10998"/>
                </a:lnTo>
                <a:lnTo>
                  <a:pt x="8024" y="11097"/>
                </a:lnTo>
                <a:lnTo>
                  <a:pt x="8137" y="11207"/>
                </a:lnTo>
                <a:lnTo>
                  <a:pt x="8194" y="11340"/>
                </a:lnTo>
                <a:lnTo>
                  <a:pt x="8269" y="11461"/>
                </a:lnTo>
                <a:lnTo>
                  <a:pt x="8307" y="11593"/>
                </a:lnTo>
                <a:lnTo>
                  <a:pt x="8307" y="11714"/>
                </a:lnTo>
                <a:lnTo>
                  <a:pt x="8307" y="11868"/>
                </a:lnTo>
                <a:lnTo>
                  <a:pt x="8307" y="12012"/>
                </a:lnTo>
                <a:lnTo>
                  <a:pt x="8194" y="12265"/>
                </a:lnTo>
                <a:lnTo>
                  <a:pt x="8062" y="12519"/>
                </a:lnTo>
                <a:lnTo>
                  <a:pt x="7873" y="12706"/>
                </a:lnTo>
                <a:lnTo>
                  <a:pt x="7627" y="12904"/>
                </a:lnTo>
                <a:lnTo>
                  <a:pt x="7363" y="13048"/>
                </a:lnTo>
                <a:lnTo>
                  <a:pt x="7080" y="13180"/>
                </a:lnTo>
                <a:lnTo>
                  <a:pt x="6759" y="13257"/>
                </a:lnTo>
                <a:lnTo>
                  <a:pt x="6419" y="13345"/>
                </a:lnTo>
                <a:lnTo>
                  <a:pt x="6098" y="13389"/>
                </a:lnTo>
                <a:lnTo>
                  <a:pt x="5739" y="13389"/>
                </a:lnTo>
                <a:lnTo>
                  <a:pt x="5418" y="13389"/>
                </a:lnTo>
                <a:lnTo>
                  <a:pt x="5079" y="13345"/>
                </a:lnTo>
                <a:lnTo>
                  <a:pt x="4758" y="13301"/>
                </a:lnTo>
                <a:lnTo>
                  <a:pt x="4474" y="13213"/>
                </a:lnTo>
                <a:lnTo>
                  <a:pt x="4172" y="13114"/>
                </a:lnTo>
                <a:lnTo>
                  <a:pt x="3965" y="12982"/>
                </a:lnTo>
                <a:lnTo>
                  <a:pt x="3738" y="12838"/>
                </a:lnTo>
                <a:lnTo>
                  <a:pt x="3493" y="12706"/>
                </a:lnTo>
                <a:lnTo>
                  <a:pt x="3228" y="12607"/>
                </a:lnTo>
                <a:lnTo>
                  <a:pt x="2945" y="12519"/>
                </a:lnTo>
                <a:lnTo>
                  <a:pt x="2700" y="12431"/>
                </a:lnTo>
                <a:lnTo>
                  <a:pt x="2397" y="12375"/>
                </a:lnTo>
                <a:lnTo>
                  <a:pt x="2152" y="12331"/>
                </a:lnTo>
                <a:lnTo>
                  <a:pt x="1888" y="12309"/>
                </a:lnTo>
                <a:lnTo>
                  <a:pt x="1642" y="12309"/>
                </a:lnTo>
                <a:lnTo>
                  <a:pt x="1397" y="12331"/>
                </a:lnTo>
                <a:lnTo>
                  <a:pt x="1170" y="12397"/>
                </a:lnTo>
                <a:lnTo>
                  <a:pt x="962" y="12453"/>
                </a:lnTo>
                <a:lnTo>
                  <a:pt x="774" y="12563"/>
                </a:lnTo>
                <a:lnTo>
                  <a:pt x="623" y="12684"/>
                </a:lnTo>
                <a:lnTo>
                  <a:pt x="528" y="12838"/>
                </a:lnTo>
                <a:lnTo>
                  <a:pt x="453" y="13026"/>
                </a:lnTo>
                <a:lnTo>
                  <a:pt x="339" y="13477"/>
                </a:lnTo>
                <a:lnTo>
                  <a:pt x="226" y="13984"/>
                </a:lnTo>
                <a:lnTo>
                  <a:pt x="151" y="14535"/>
                </a:lnTo>
                <a:lnTo>
                  <a:pt x="113" y="15075"/>
                </a:lnTo>
                <a:lnTo>
                  <a:pt x="113" y="15626"/>
                </a:lnTo>
                <a:lnTo>
                  <a:pt x="151" y="16133"/>
                </a:lnTo>
                <a:lnTo>
                  <a:pt x="188" y="16376"/>
                </a:lnTo>
                <a:lnTo>
                  <a:pt x="264" y="16585"/>
                </a:lnTo>
                <a:lnTo>
                  <a:pt x="339" y="16773"/>
                </a:lnTo>
                <a:lnTo>
                  <a:pt x="453" y="16938"/>
                </a:lnTo>
                <a:lnTo>
                  <a:pt x="1095" y="16883"/>
                </a:lnTo>
                <a:lnTo>
                  <a:pt x="1963" y="16795"/>
                </a:lnTo>
                <a:lnTo>
                  <a:pt x="2945" y="16751"/>
                </a:lnTo>
                <a:lnTo>
                  <a:pt x="3965" y="16706"/>
                </a:lnTo>
                <a:lnTo>
                  <a:pt x="5022" y="16684"/>
                </a:lnTo>
                <a:lnTo>
                  <a:pt x="5947" y="16684"/>
                </a:lnTo>
                <a:lnTo>
                  <a:pt x="6759" y="16706"/>
                </a:lnTo>
                <a:lnTo>
                  <a:pt x="7363" y="16751"/>
                </a:lnTo>
                <a:lnTo>
                  <a:pt x="7948" y="16839"/>
                </a:lnTo>
                <a:lnTo>
                  <a:pt x="8458" y="16916"/>
                </a:lnTo>
                <a:lnTo>
                  <a:pt x="8893" y="17026"/>
                </a:lnTo>
                <a:lnTo>
                  <a:pt x="9289" y="17158"/>
                </a:lnTo>
                <a:lnTo>
                  <a:pt x="9572" y="17280"/>
                </a:lnTo>
                <a:lnTo>
                  <a:pt x="9799" y="17412"/>
                </a:lnTo>
                <a:lnTo>
                  <a:pt x="9969" y="17555"/>
                </a:lnTo>
                <a:lnTo>
                  <a:pt x="10120" y="17687"/>
                </a:lnTo>
                <a:lnTo>
                  <a:pt x="10158" y="17831"/>
                </a:lnTo>
                <a:lnTo>
                  <a:pt x="10195" y="17974"/>
                </a:lnTo>
                <a:lnTo>
                  <a:pt x="10158" y="18128"/>
                </a:lnTo>
                <a:lnTo>
                  <a:pt x="10082" y="18271"/>
                </a:lnTo>
                <a:lnTo>
                  <a:pt x="9969" y="18426"/>
                </a:lnTo>
                <a:lnTo>
                  <a:pt x="9837" y="18569"/>
                </a:lnTo>
                <a:lnTo>
                  <a:pt x="9648" y="18701"/>
                </a:lnTo>
                <a:lnTo>
                  <a:pt x="9440" y="18822"/>
                </a:lnTo>
                <a:lnTo>
                  <a:pt x="9213" y="18999"/>
                </a:lnTo>
                <a:lnTo>
                  <a:pt x="9044" y="19186"/>
                </a:lnTo>
                <a:lnTo>
                  <a:pt x="8893" y="19395"/>
                </a:lnTo>
                <a:lnTo>
                  <a:pt x="8817" y="19627"/>
                </a:lnTo>
                <a:lnTo>
                  <a:pt x="8779" y="19858"/>
                </a:lnTo>
                <a:lnTo>
                  <a:pt x="8779" y="20112"/>
                </a:lnTo>
                <a:lnTo>
                  <a:pt x="8855" y="20354"/>
                </a:lnTo>
                <a:lnTo>
                  <a:pt x="8968" y="20586"/>
                </a:lnTo>
                <a:lnTo>
                  <a:pt x="9138" y="20817"/>
                </a:lnTo>
                <a:lnTo>
                  <a:pt x="9365" y="21026"/>
                </a:lnTo>
                <a:lnTo>
                  <a:pt x="9610" y="21192"/>
                </a:lnTo>
                <a:lnTo>
                  <a:pt x="9950" y="21368"/>
                </a:lnTo>
                <a:lnTo>
                  <a:pt x="10120" y="21445"/>
                </a:lnTo>
                <a:lnTo>
                  <a:pt x="10346" y="21511"/>
                </a:lnTo>
                <a:lnTo>
                  <a:pt x="10516" y="21555"/>
                </a:lnTo>
                <a:lnTo>
                  <a:pt x="10743" y="21600"/>
                </a:lnTo>
                <a:lnTo>
                  <a:pt x="10988" y="21644"/>
                </a:lnTo>
                <a:lnTo>
                  <a:pt x="11215" y="21666"/>
                </a:lnTo>
                <a:lnTo>
                  <a:pt x="11498" y="21666"/>
                </a:lnTo>
                <a:lnTo>
                  <a:pt x="11762" y="21666"/>
                </a:lnTo>
                <a:lnTo>
                  <a:pt x="12253" y="21644"/>
                </a:lnTo>
                <a:lnTo>
                  <a:pt x="12763" y="21577"/>
                </a:lnTo>
                <a:lnTo>
                  <a:pt x="13197" y="21467"/>
                </a:lnTo>
                <a:lnTo>
                  <a:pt x="13556" y="21346"/>
                </a:lnTo>
                <a:lnTo>
                  <a:pt x="13896" y="21192"/>
                </a:lnTo>
                <a:lnTo>
                  <a:pt x="14179" y="21026"/>
                </a:lnTo>
                <a:lnTo>
                  <a:pt x="14444" y="20839"/>
                </a:lnTo>
                <a:lnTo>
                  <a:pt x="14576" y="20641"/>
                </a:lnTo>
                <a:lnTo>
                  <a:pt x="14727" y="20431"/>
                </a:lnTo>
                <a:lnTo>
                  <a:pt x="14765" y="20200"/>
                </a:lnTo>
                <a:lnTo>
                  <a:pt x="14802" y="19991"/>
                </a:lnTo>
                <a:lnTo>
                  <a:pt x="14727" y="19759"/>
                </a:lnTo>
                <a:lnTo>
                  <a:pt x="14613" y="19550"/>
                </a:lnTo>
                <a:lnTo>
                  <a:pt x="14444" y="19307"/>
                </a:lnTo>
                <a:lnTo>
                  <a:pt x="14217" y="19098"/>
                </a:lnTo>
                <a:lnTo>
                  <a:pt x="13934" y="18911"/>
                </a:lnTo>
                <a:lnTo>
                  <a:pt x="13669" y="18745"/>
                </a:lnTo>
                <a:lnTo>
                  <a:pt x="13462" y="18547"/>
                </a:lnTo>
                <a:lnTo>
                  <a:pt x="13311" y="18337"/>
                </a:lnTo>
                <a:lnTo>
                  <a:pt x="13197" y="18150"/>
                </a:lnTo>
                <a:lnTo>
                  <a:pt x="13122" y="17941"/>
                </a:lnTo>
                <a:lnTo>
                  <a:pt x="13122" y="17720"/>
                </a:lnTo>
                <a:lnTo>
                  <a:pt x="13122" y="17533"/>
                </a:lnTo>
                <a:lnTo>
                  <a:pt x="13197" y="17346"/>
                </a:lnTo>
                <a:lnTo>
                  <a:pt x="13273" y="17158"/>
                </a:lnTo>
                <a:lnTo>
                  <a:pt x="13386" y="16982"/>
                </a:lnTo>
                <a:lnTo>
                  <a:pt x="13537" y="16839"/>
                </a:lnTo>
                <a:lnTo>
                  <a:pt x="13707" y="16706"/>
                </a:lnTo>
                <a:lnTo>
                  <a:pt x="13896" y="16607"/>
                </a:lnTo>
                <a:lnTo>
                  <a:pt x="14104" y="16519"/>
                </a:lnTo>
                <a:lnTo>
                  <a:pt x="14330" y="16453"/>
                </a:lnTo>
                <a:lnTo>
                  <a:pt x="14538" y="16431"/>
                </a:lnTo>
                <a:lnTo>
                  <a:pt x="14897" y="16453"/>
                </a:lnTo>
                <a:lnTo>
                  <a:pt x="15406" y="16497"/>
                </a:lnTo>
                <a:lnTo>
                  <a:pt x="16105" y="16541"/>
                </a:lnTo>
                <a:lnTo>
                  <a:pt x="16898" y="16607"/>
                </a:lnTo>
                <a:lnTo>
                  <a:pt x="17804" y="16651"/>
                </a:lnTo>
                <a:lnTo>
                  <a:pt x="18786" y="16684"/>
                </a:lnTo>
                <a:lnTo>
                  <a:pt x="19844" y="16728"/>
                </a:lnTo>
                <a:lnTo>
                  <a:pt x="20920" y="16751"/>
                </a:lnTo>
                <a:lnTo>
                  <a:pt x="21109" y="16497"/>
                </a:lnTo>
                <a:lnTo>
                  <a:pt x="21241" y="16222"/>
                </a:lnTo>
                <a:lnTo>
                  <a:pt x="21392" y="15946"/>
                </a:lnTo>
                <a:lnTo>
                  <a:pt x="21467" y="15648"/>
                </a:lnTo>
                <a:lnTo>
                  <a:pt x="21543" y="15351"/>
                </a:lnTo>
                <a:lnTo>
                  <a:pt x="21618" y="15042"/>
                </a:lnTo>
                <a:lnTo>
                  <a:pt x="21618" y="14745"/>
                </a:lnTo>
                <a:lnTo>
                  <a:pt x="21618" y="14447"/>
                </a:lnTo>
                <a:lnTo>
                  <a:pt x="21618" y="14150"/>
                </a:lnTo>
                <a:lnTo>
                  <a:pt x="21581" y="13852"/>
                </a:lnTo>
                <a:lnTo>
                  <a:pt x="21505" y="13577"/>
                </a:lnTo>
                <a:lnTo>
                  <a:pt x="21430" y="13301"/>
                </a:lnTo>
                <a:lnTo>
                  <a:pt x="21354" y="13048"/>
                </a:lnTo>
                <a:lnTo>
                  <a:pt x="21241" y="12816"/>
                </a:lnTo>
                <a:lnTo>
                  <a:pt x="21146" y="12607"/>
                </a:lnTo>
                <a:lnTo>
                  <a:pt x="21033" y="12431"/>
                </a:lnTo>
                <a:lnTo>
                  <a:pt x="20920" y="12265"/>
                </a:lnTo>
                <a:lnTo>
                  <a:pt x="20769" y="12144"/>
                </a:lnTo>
                <a:lnTo>
                  <a:pt x="20637" y="12034"/>
                </a:lnTo>
                <a:lnTo>
                  <a:pt x="20486" y="11946"/>
                </a:lnTo>
                <a:lnTo>
                  <a:pt x="20297" y="11891"/>
                </a:lnTo>
                <a:lnTo>
                  <a:pt x="20165" y="11846"/>
                </a:lnTo>
                <a:lnTo>
                  <a:pt x="19976" y="11824"/>
                </a:lnTo>
                <a:lnTo>
                  <a:pt x="19806" y="11802"/>
                </a:lnTo>
                <a:lnTo>
                  <a:pt x="19390" y="11824"/>
                </a:lnTo>
                <a:lnTo>
                  <a:pt x="18956" y="11891"/>
                </a:lnTo>
                <a:lnTo>
                  <a:pt x="18503" y="11968"/>
                </a:lnTo>
                <a:lnTo>
                  <a:pt x="17993" y="12078"/>
                </a:lnTo>
                <a:lnTo>
                  <a:pt x="17653" y="12144"/>
                </a:lnTo>
                <a:lnTo>
                  <a:pt x="17332" y="12199"/>
                </a:lnTo>
                <a:lnTo>
                  <a:pt x="17049" y="12221"/>
                </a:lnTo>
                <a:lnTo>
                  <a:pt x="16747" y="12243"/>
                </a:lnTo>
                <a:lnTo>
                  <a:pt x="16464" y="12243"/>
                </a:lnTo>
                <a:lnTo>
                  <a:pt x="16218" y="12243"/>
                </a:lnTo>
                <a:lnTo>
                  <a:pt x="15992" y="12221"/>
                </a:lnTo>
                <a:lnTo>
                  <a:pt x="15746" y="12199"/>
                </a:lnTo>
                <a:lnTo>
                  <a:pt x="15520" y="12155"/>
                </a:lnTo>
                <a:lnTo>
                  <a:pt x="15350" y="12122"/>
                </a:lnTo>
                <a:lnTo>
                  <a:pt x="15161" y="12056"/>
                </a:lnTo>
                <a:lnTo>
                  <a:pt x="14972" y="11990"/>
                </a:lnTo>
                <a:lnTo>
                  <a:pt x="14689" y="11846"/>
                </a:lnTo>
                <a:lnTo>
                  <a:pt x="14444" y="11670"/>
                </a:lnTo>
                <a:lnTo>
                  <a:pt x="14255" y="11483"/>
                </a:lnTo>
                <a:lnTo>
                  <a:pt x="14104" y="11295"/>
                </a:lnTo>
                <a:lnTo>
                  <a:pt x="14028" y="11086"/>
                </a:lnTo>
                <a:lnTo>
                  <a:pt x="13972" y="10888"/>
                </a:lnTo>
                <a:lnTo>
                  <a:pt x="13972" y="10700"/>
                </a:lnTo>
                <a:lnTo>
                  <a:pt x="14009" y="10513"/>
                </a:lnTo>
                <a:lnTo>
                  <a:pt x="14066" y="10359"/>
                </a:lnTo>
                <a:lnTo>
                  <a:pt x="14179" y="10215"/>
                </a:lnTo>
                <a:lnTo>
                  <a:pt x="14406" y="10006"/>
                </a:lnTo>
                <a:lnTo>
                  <a:pt x="14651" y="9830"/>
                </a:lnTo>
                <a:lnTo>
                  <a:pt x="14878" y="9686"/>
                </a:lnTo>
                <a:lnTo>
                  <a:pt x="15123" y="9554"/>
                </a:lnTo>
                <a:lnTo>
                  <a:pt x="15350" y="9477"/>
                </a:lnTo>
                <a:lnTo>
                  <a:pt x="15558" y="9411"/>
                </a:lnTo>
                <a:lnTo>
                  <a:pt x="15803" y="9345"/>
                </a:lnTo>
                <a:lnTo>
                  <a:pt x="16030" y="9323"/>
                </a:lnTo>
                <a:lnTo>
                  <a:pt x="16256" y="9301"/>
                </a:lnTo>
                <a:lnTo>
                  <a:pt x="16464" y="9323"/>
                </a:lnTo>
                <a:lnTo>
                  <a:pt x="16690" y="9345"/>
                </a:lnTo>
                <a:lnTo>
                  <a:pt x="16898" y="9367"/>
                </a:lnTo>
                <a:lnTo>
                  <a:pt x="17332" y="9477"/>
                </a:lnTo>
                <a:lnTo>
                  <a:pt x="17767" y="9598"/>
                </a:lnTo>
                <a:lnTo>
                  <a:pt x="18163" y="9731"/>
                </a:lnTo>
                <a:lnTo>
                  <a:pt x="18597" y="9874"/>
                </a:lnTo>
                <a:lnTo>
                  <a:pt x="18994" y="10006"/>
                </a:lnTo>
                <a:lnTo>
                  <a:pt x="19428" y="10083"/>
                </a:lnTo>
                <a:lnTo>
                  <a:pt x="19617" y="10127"/>
                </a:lnTo>
                <a:lnTo>
                  <a:pt x="19844" y="10149"/>
                </a:lnTo>
                <a:lnTo>
                  <a:pt x="20013" y="10149"/>
                </a:lnTo>
                <a:lnTo>
                  <a:pt x="20240" y="10127"/>
                </a:lnTo>
                <a:lnTo>
                  <a:pt x="20410" y="10105"/>
                </a:lnTo>
                <a:lnTo>
                  <a:pt x="20637" y="10061"/>
                </a:lnTo>
                <a:lnTo>
                  <a:pt x="20844" y="9984"/>
                </a:lnTo>
                <a:lnTo>
                  <a:pt x="21033" y="9896"/>
                </a:lnTo>
                <a:lnTo>
                  <a:pt x="21146" y="9830"/>
                </a:lnTo>
                <a:lnTo>
                  <a:pt x="21203" y="9753"/>
                </a:lnTo>
                <a:lnTo>
                  <a:pt x="21279" y="9642"/>
                </a:lnTo>
                <a:lnTo>
                  <a:pt x="21354" y="9521"/>
                </a:lnTo>
                <a:lnTo>
                  <a:pt x="21430" y="9246"/>
                </a:lnTo>
                <a:lnTo>
                  <a:pt x="21430" y="8904"/>
                </a:lnTo>
                <a:lnTo>
                  <a:pt x="21430" y="8540"/>
                </a:lnTo>
                <a:lnTo>
                  <a:pt x="21392" y="8144"/>
                </a:lnTo>
                <a:lnTo>
                  <a:pt x="21354" y="7714"/>
                </a:lnTo>
                <a:lnTo>
                  <a:pt x="21279" y="7295"/>
                </a:lnTo>
                <a:lnTo>
                  <a:pt x="21146" y="6446"/>
                </a:lnTo>
                <a:lnTo>
                  <a:pt x="20995" y="5686"/>
                </a:lnTo>
                <a:lnTo>
                  <a:pt x="20958" y="5366"/>
                </a:lnTo>
                <a:lnTo>
                  <a:pt x="20958" y="5091"/>
                </a:lnTo>
                <a:lnTo>
                  <a:pt x="20958" y="4860"/>
                </a:lnTo>
                <a:lnTo>
                  <a:pt x="21033" y="4716"/>
                </a:lnTo>
                <a:lnTo>
                  <a:pt x="20637" y="4860"/>
                </a:lnTo>
                <a:lnTo>
                  <a:pt x="20127" y="4992"/>
                </a:lnTo>
                <a:lnTo>
                  <a:pt x="19617" y="5069"/>
                </a:lnTo>
                <a:lnTo>
                  <a:pt x="19032" y="5157"/>
                </a:lnTo>
                <a:lnTo>
                  <a:pt x="18465" y="5201"/>
                </a:lnTo>
                <a:lnTo>
                  <a:pt x="17842" y="5245"/>
                </a:lnTo>
                <a:lnTo>
                  <a:pt x="17219" y="5267"/>
                </a:lnTo>
                <a:lnTo>
                  <a:pt x="16615" y="5267"/>
                </a:lnTo>
                <a:lnTo>
                  <a:pt x="15992" y="5245"/>
                </a:lnTo>
                <a:lnTo>
                  <a:pt x="15369" y="5201"/>
                </a:lnTo>
                <a:lnTo>
                  <a:pt x="14840" y="5157"/>
                </a:lnTo>
                <a:lnTo>
                  <a:pt x="14293" y="5091"/>
                </a:lnTo>
                <a:lnTo>
                  <a:pt x="13783" y="5014"/>
                </a:lnTo>
                <a:lnTo>
                  <a:pt x="13386" y="4926"/>
                </a:lnTo>
                <a:lnTo>
                  <a:pt x="13027" y="4815"/>
                </a:lnTo>
                <a:lnTo>
                  <a:pt x="12725" y="4716"/>
                </a:lnTo>
                <a:lnTo>
                  <a:pt x="12480" y="4606"/>
                </a:lnTo>
                <a:lnTo>
                  <a:pt x="12291" y="4496"/>
                </a:lnTo>
                <a:lnTo>
                  <a:pt x="12197" y="4397"/>
                </a:lnTo>
                <a:lnTo>
                  <a:pt x="12083" y="4286"/>
                </a:lnTo>
                <a:lnTo>
                  <a:pt x="12046" y="4187"/>
                </a:lnTo>
                <a:lnTo>
                  <a:pt x="12008" y="4077"/>
                </a:lnTo>
                <a:lnTo>
                  <a:pt x="12046" y="3967"/>
                </a:lnTo>
                <a:lnTo>
                  <a:pt x="12121" y="3868"/>
                </a:lnTo>
                <a:lnTo>
                  <a:pt x="12197" y="3735"/>
                </a:lnTo>
                <a:lnTo>
                  <a:pt x="12291" y="3614"/>
                </a:lnTo>
                <a:lnTo>
                  <a:pt x="12442" y="3482"/>
                </a:lnTo>
                <a:lnTo>
                  <a:pt x="12631" y="3361"/>
                </a:lnTo>
                <a:lnTo>
                  <a:pt x="13065" y="3085"/>
                </a:lnTo>
                <a:lnTo>
                  <a:pt x="13537" y="2766"/>
                </a:lnTo>
                <a:lnTo>
                  <a:pt x="13783" y="2578"/>
                </a:lnTo>
                <a:lnTo>
                  <a:pt x="13934" y="2380"/>
                </a:lnTo>
                <a:lnTo>
                  <a:pt x="14028" y="2171"/>
                </a:lnTo>
                <a:lnTo>
                  <a:pt x="14104" y="1961"/>
                </a:lnTo>
                <a:lnTo>
                  <a:pt x="14104" y="1730"/>
                </a:lnTo>
                <a:lnTo>
                  <a:pt x="14066" y="1498"/>
                </a:lnTo>
                <a:lnTo>
                  <a:pt x="13972" y="1267"/>
                </a:lnTo>
                <a:lnTo>
                  <a:pt x="13820" y="1057"/>
                </a:lnTo>
                <a:lnTo>
                  <a:pt x="13594" y="837"/>
                </a:lnTo>
                <a:lnTo>
                  <a:pt x="13386" y="628"/>
                </a:lnTo>
                <a:lnTo>
                  <a:pt x="13103" y="462"/>
                </a:lnTo>
                <a:lnTo>
                  <a:pt x="12763" y="308"/>
                </a:lnTo>
                <a:lnTo>
                  <a:pt x="12404" y="187"/>
                </a:lnTo>
                <a:lnTo>
                  <a:pt x="12008" y="77"/>
                </a:lnTo>
                <a:lnTo>
                  <a:pt x="11574" y="33"/>
                </a:lnTo>
                <a:lnTo>
                  <a:pt x="11102" y="11"/>
                </a:lnTo>
                <a:lnTo>
                  <a:pt x="10667" y="11"/>
                </a:lnTo>
                <a:lnTo>
                  <a:pt x="10233" y="77"/>
                </a:lnTo>
                <a:lnTo>
                  <a:pt x="9837" y="187"/>
                </a:lnTo>
                <a:lnTo>
                  <a:pt x="9440" y="286"/>
                </a:lnTo>
                <a:lnTo>
                  <a:pt x="9062" y="462"/>
                </a:lnTo>
                <a:lnTo>
                  <a:pt x="8741" y="628"/>
                </a:lnTo>
                <a:lnTo>
                  <a:pt x="8458" y="815"/>
                </a:lnTo>
                <a:lnTo>
                  <a:pt x="8232" y="1035"/>
                </a:lnTo>
                <a:lnTo>
                  <a:pt x="8062" y="1245"/>
                </a:lnTo>
                <a:lnTo>
                  <a:pt x="7911" y="1476"/>
                </a:lnTo>
                <a:lnTo>
                  <a:pt x="7835" y="1708"/>
                </a:lnTo>
                <a:lnTo>
                  <a:pt x="7797" y="1961"/>
                </a:lnTo>
                <a:lnTo>
                  <a:pt x="7835" y="2193"/>
                </a:lnTo>
                <a:lnTo>
                  <a:pt x="7948" y="2402"/>
                </a:lnTo>
                <a:lnTo>
                  <a:pt x="8062" y="2534"/>
                </a:lnTo>
                <a:lnTo>
                  <a:pt x="8175" y="2644"/>
                </a:lnTo>
                <a:lnTo>
                  <a:pt x="8269" y="2744"/>
                </a:lnTo>
                <a:lnTo>
                  <a:pt x="8420" y="2832"/>
                </a:lnTo>
                <a:lnTo>
                  <a:pt x="8704" y="3019"/>
                </a:lnTo>
                <a:lnTo>
                  <a:pt x="8968" y="3206"/>
                </a:lnTo>
                <a:lnTo>
                  <a:pt x="9138" y="3405"/>
                </a:lnTo>
                <a:lnTo>
                  <a:pt x="9327" y="3570"/>
                </a:lnTo>
                <a:lnTo>
                  <a:pt x="9440" y="3735"/>
                </a:lnTo>
                <a:lnTo>
                  <a:pt x="9516" y="3890"/>
                </a:lnTo>
                <a:lnTo>
                  <a:pt x="9534" y="4033"/>
                </a:lnTo>
                <a:lnTo>
                  <a:pt x="9534" y="4165"/>
                </a:lnTo>
                <a:lnTo>
                  <a:pt x="9516" y="4286"/>
                </a:lnTo>
                <a:lnTo>
                  <a:pt x="9440" y="4397"/>
                </a:lnTo>
                <a:lnTo>
                  <a:pt x="9327" y="4496"/>
                </a:lnTo>
                <a:lnTo>
                  <a:pt x="9176" y="4562"/>
                </a:lnTo>
                <a:lnTo>
                  <a:pt x="9006" y="4628"/>
                </a:lnTo>
                <a:lnTo>
                  <a:pt x="8779" y="4694"/>
                </a:lnTo>
                <a:lnTo>
                  <a:pt x="8534" y="4716"/>
                </a:lnTo>
                <a:lnTo>
                  <a:pt x="8232" y="4716"/>
                </a:lnTo>
                <a:lnTo>
                  <a:pt x="7118" y="4738"/>
                </a:lnTo>
                <a:lnTo>
                  <a:pt x="5947" y="4771"/>
                </a:lnTo>
                <a:lnTo>
                  <a:pt x="4795" y="4815"/>
                </a:lnTo>
                <a:lnTo>
                  <a:pt x="3681" y="4860"/>
                </a:lnTo>
                <a:lnTo>
                  <a:pt x="2662" y="4882"/>
                </a:lnTo>
                <a:lnTo>
                  <a:pt x="1755" y="4882"/>
                </a:lnTo>
                <a:lnTo>
                  <a:pt x="1359" y="4860"/>
                </a:lnTo>
                <a:lnTo>
                  <a:pt x="981" y="4837"/>
                </a:lnTo>
                <a:lnTo>
                  <a:pt x="698" y="4771"/>
                </a:lnTo>
                <a:lnTo>
                  <a:pt x="453" y="4716"/>
                </a:lnTo>
                <a:lnTo>
                  <a:pt x="453" y="5322"/>
                </a:lnTo>
                <a:lnTo>
                  <a:pt x="453" y="6083"/>
                </a:lnTo>
                <a:lnTo>
                  <a:pt x="453" y="6909"/>
                </a:lnTo>
                <a:lnTo>
                  <a:pt x="453" y="7780"/>
                </a:lnTo>
                <a:lnTo>
                  <a:pt x="453" y="8606"/>
                </a:lnTo>
                <a:lnTo>
                  <a:pt x="453" y="9345"/>
                </a:lnTo>
                <a:lnTo>
                  <a:pt x="453" y="9918"/>
                </a:lnTo>
                <a:lnTo>
                  <a:pt x="453" y="10282"/>
                </a:lnTo>
                <a:lnTo>
                  <a:pt x="490" y="10381"/>
                </a:lnTo>
                <a:lnTo>
                  <a:pt x="547" y="10491"/>
                </a:lnTo>
                <a:lnTo>
                  <a:pt x="660" y="10590"/>
                </a:lnTo>
                <a:lnTo>
                  <a:pt x="811" y="10700"/>
                </a:lnTo>
                <a:lnTo>
                  <a:pt x="981" y="10811"/>
                </a:lnTo>
                <a:lnTo>
                  <a:pt x="1208" y="10888"/>
                </a:lnTo>
                <a:lnTo>
                  <a:pt x="1453" y="10954"/>
                </a:lnTo>
                <a:lnTo>
                  <a:pt x="1718" y="11020"/>
                </a:lnTo>
                <a:lnTo>
                  <a:pt x="1963" y="11064"/>
                </a:lnTo>
                <a:lnTo>
                  <a:pt x="2265" y="11086"/>
                </a:lnTo>
                <a:lnTo>
                  <a:pt x="2548" y="11064"/>
                </a:lnTo>
                <a:lnTo>
                  <a:pt x="2794" y="11042"/>
                </a:lnTo>
                <a:lnTo>
                  <a:pt x="3096" y="10976"/>
                </a:lnTo>
                <a:lnTo>
                  <a:pt x="3341" y="10888"/>
                </a:lnTo>
                <a:lnTo>
                  <a:pt x="3606" y="10766"/>
                </a:lnTo>
                <a:lnTo>
                  <a:pt x="3813" y="10590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>
        <p:nvSpPr>
          <p:cNvPr id="2" name="Frame 1"/>
          <p:cNvSpPr/>
          <p:nvPr/>
        </p:nvSpPr>
        <p:spPr>
          <a:xfrm>
            <a:off x="3230310" y="368519"/>
            <a:ext cx="5725683" cy="5848288"/>
          </a:xfrm>
          <a:prstGeom prst="frame">
            <a:avLst>
              <a:gd name="adj1" fmla="val 16290"/>
            </a:avLst>
          </a:prstGeom>
          <a:solidFill>
            <a:srgbClr val="C00000"/>
          </a:solidFill>
          <a:ln w="6350">
            <a:solidFill>
              <a:srgbClr val="FFC000"/>
            </a:solidFill>
          </a:ln>
          <a:scene3d>
            <a:camera prst="orthographicFront"/>
            <a:lightRig rig="threePt" dir="t"/>
          </a:scene3d>
          <a:sp3d>
            <a:bevelT w="114300" prst="hardEdg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3" name="Rectangle 2"/>
          <p:cNvSpPr/>
          <p:nvPr/>
        </p:nvSpPr>
        <p:spPr>
          <a:xfrm>
            <a:off x="4144710" y="1305320"/>
            <a:ext cx="3862699" cy="3992931"/>
          </a:xfrm>
          <a:prstGeom prst="rect">
            <a:avLst/>
          </a:prstGeom>
          <a:noFill/>
          <a:ln w="635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Rectangle 3"/>
          <p:cNvSpPr/>
          <p:nvPr/>
        </p:nvSpPr>
        <p:spPr>
          <a:xfrm>
            <a:off x="7964581" y="4836291"/>
            <a:ext cx="40746" cy="240517"/>
          </a:xfrm>
          <a:prstGeom prst="rect">
            <a:avLst/>
          </a:prstGeom>
          <a:solidFill>
            <a:schemeClr val="bg1"/>
          </a:solidFill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0" name="Rectangle 49"/>
          <p:cNvSpPr/>
          <p:nvPr/>
        </p:nvSpPr>
        <p:spPr>
          <a:xfrm>
            <a:off x="7962384" y="1666962"/>
            <a:ext cx="40746" cy="240517"/>
          </a:xfrm>
          <a:prstGeom prst="rect">
            <a:avLst/>
          </a:prstGeom>
          <a:solidFill>
            <a:srgbClr val="FFCC99"/>
          </a:solidFill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1" name="Rectangle 50"/>
          <p:cNvSpPr/>
          <p:nvPr/>
        </p:nvSpPr>
        <p:spPr>
          <a:xfrm>
            <a:off x="7965909" y="3260288"/>
            <a:ext cx="40746" cy="240517"/>
          </a:xfrm>
          <a:prstGeom prst="rect">
            <a:avLst/>
          </a:prstGeom>
          <a:solidFill>
            <a:srgbClr val="FFCC99"/>
          </a:solidFill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81" name="Picture 80"/>
          <p:cNvPicPr>
            <a:picLocks noChangeAspect="1"/>
          </p:cNvPicPr>
          <p:nvPr/>
        </p:nvPicPr>
        <p:blipFill rotWithShape="1">
          <a:blip r:embed="rId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2410" b="98394" l="3409" r="96591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 rot="19817857">
            <a:off x="2448651" y="-51140"/>
            <a:ext cx="1119499" cy="1580973"/>
          </a:xfrm>
          <a:prstGeom prst="rect">
            <a:avLst/>
          </a:prstGeom>
        </p:spPr>
      </p:pic>
      <p:sp>
        <p:nvSpPr>
          <p:cNvPr id="87" name="Rectangle: Rounded Corners 86">
            <a:hlinkClick r:id="rId4" action="ppaction://hlinksldjump"/>
          </p:cNvPr>
          <p:cNvSpPr/>
          <p:nvPr/>
        </p:nvSpPr>
        <p:spPr>
          <a:xfrm rot="1128601">
            <a:off x="-124464" y="2217826"/>
            <a:ext cx="973832" cy="559269"/>
          </a:xfrm>
          <a:prstGeom prst="round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114" name="Picture 113"/>
          <p:cNvPicPr>
            <a:picLocks noChangeAspect="1"/>
          </p:cNvPicPr>
          <p:nvPr/>
        </p:nvPicPr>
        <p:blipFill>
          <a:blip r:embed="rId5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9402" b="100000" l="8257" r="100000">
                        <a14:foregroundMark x1="93578" y1="41026" x2="94495" y2="51282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7390930" y="4599902"/>
            <a:ext cx="664522" cy="713294"/>
          </a:xfrm>
          <a:prstGeom prst="rect">
            <a:avLst/>
          </a:prstGeom>
        </p:spPr>
      </p:pic>
      <p:sp>
        <p:nvSpPr>
          <p:cNvPr id="117" name="Rectangle 116"/>
          <p:cNvSpPr/>
          <p:nvPr/>
        </p:nvSpPr>
        <p:spPr>
          <a:xfrm rot="5400000">
            <a:off x="4409012" y="5127271"/>
            <a:ext cx="40746" cy="240517"/>
          </a:xfrm>
          <a:prstGeom prst="rect">
            <a:avLst/>
          </a:prstGeom>
          <a:solidFill>
            <a:schemeClr val="bg1"/>
          </a:solidFill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85" name="Picture 84"/>
          <p:cNvPicPr>
            <a:picLocks noChangeAspect="1"/>
          </p:cNvPicPr>
          <p:nvPr/>
        </p:nvPicPr>
        <p:blipFill rotWithShape="1">
          <a:blip r:embed="rId7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backgroundRemoval t="0" b="100000" l="0" r="88542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4185114" y="4580197"/>
            <a:ext cx="612397" cy="713064"/>
          </a:xfrm>
          <a:prstGeom prst="rect">
            <a:avLst/>
          </a:prstGeom>
        </p:spPr>
      </p:pic>
      <p:pic>
        <p:nvPicPr>
          <p:cNvPr id="88" name="Picture 87"/>
          <p:cNvPicPr>
            <a:picLocks noChangeAspect="1"/>
          </p:cNvPicPr>
          <p:nvPr/>
        </p:nvPicPr>
        <p:blipFill rotWithShape="1">
          <a:blip r:embed="rId9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10">
                    <a14:imgEffect>
                      <a14:backgroundRemoval t="8257" b="100000" l="1765" r="97647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6465890" y="4598321"/>
            <a:ext cx="1076770" cy="692209"/>
          </a:xfrm>
          <a:prstGeom prst="rect">
            <a:avLst/>
          </a:prstGeom>
        </p:spPr>
      </p:pic>
      <p:pic>
        <p:nvPicPr>
          <p:cNvPr id="89" name="Picture 88"/>
          <p:cNvPicPr>
            <a:picLocks noChangeAspect="1"/>
          </p:cNvPicPr>
          <p:nvPr/>
        </p:nvPicPr>
        <p:blipFill rotWithShape="1">
          <a:blip r:embed="rId11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12">
                    <a14:imgEffect>
                      <a14:backgroundRemoval t="0" b="98901" l="0" r="97279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4182341" y="1329762"/>
            <a:ext cx="931178" cy="575801"/>
          </a:xfrm>
          <a:prstGeom prst="rect">
            <a:avLst/>
          </a:prstGeom>
        </p:spPr>
      </p:pic>
      <p:sp>
        <p:nvSpPr>
          <p:cNvPr id="91" name="Rectangle 90"/>
          <p:cNvSpPr/>
          <p:nvPr/>
        </p:nvSpPr>
        <p:spPr>
          <a:xfrm>
            <a:off x="4172163" y="2563389"/>
            <a:ext cx="40746" cy="240517"/>
          </a:xfrm>
          <a:prstGeom prst="rect">
            <a:avLst/>
          </a:prstGeom>
          <a:solidFill>
            <a:srgbClr val="FFCC99"/>
          </a:solidFill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2" name="Rectangle 91"/>
          <p:cNvSpPr/>
          <p:nvPr/>
        </p:nvSpPr>
        <p:spPr>
          <a:xfrm>
            <a:off x="4174251" y="4131227"/>
            <a:ext cx="40746" cy="240517"/>
          </a:xfrm>
          <a:prstGeom prst="rect">
            <a:avLst/>
          </a:prstGeom>
          <a:solidFill>
            <a:schemeClr val="bg1"/>
          </a:solidFill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93" name="Picture 92"/>
          <p:cNvPicPr>
            <a:picLocks noChangeAspect="1"/>
          </p:cNvPicPr>
          <p:nvPr/>
        </p:nvPicPr>
        <p:blipFill>
          <a:blip r:embed="rId13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backgroundRemoval t="1158" b="97297" l="7143" r="100000">
                        <a14:foregroundMark x1="95536" y1="6564" x2="97321" y2="46718"/>
                        <a14:backgroundMark x1="14286" y1="3861" x2="63393" y2="20463"/>
                        <a14:backgroundMark x1="12500" y1="25097" x2="7143" y2="53668"/>
                        <a14:backgroundMark x1="15179" y1="52510" x2="57143" y2="54440"/>
                        <a14:backgroundMark x1="11607" y1="58687" x2="9821" y2="80695"/>
                        <a14:backgroundMark x1="14286" y1="79537" x2="66071" y2="94595"/>
                        <a14:backgroundMark x1="87500" y1="2317" x2="97321" y2="3861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7357709" y="2975370"/>
            <a:ext cx="682811" cy="1579001"/>
          </a:xfrm>
          <a:prstGeom prst="rect">
            <a:avLst/>
          </a:prstGeom>
        </p:spPr>
      </p:pic>
      <p:pic>
        <p:nvPicPr>
          <p:cNvPr id="94" name="Picture 93"/>
          <p:cNvPicPr>
            <a:picLocks noChangeAspect="1"/>
          </p:cNvPicPr>
          <p:nvPr/>
        </p:nvPicPr>
        <p:blipFill>
          <a:blip r:embed="rId15">
            <a:extLst>
              <a:ext uri="{BEBA8EAE-BF5A-486C-A8C5-ECC9F3942E4B}">
                <a14:imgProps xmlns:a14="http://schemas.microsoft.com/office/drawing/2010/main">
                  <a14:imgLayer r:embed="rId16">
                    <a14:imgEffect>
                      <a14:backgroundRemoval t="2344" b="98438" l="9091" r="10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3981451" y="1417081"/>
            <a:ext cx="804742" cy="1560711"/>
          </a:xfrm>
          <a:prstGeom prst="rect">
            <a:avLst/>
          </a:prstGeom>
        </p:spPr>
      </p:pic>
      <p:pic>
        <p:nvPicPr>
          <p:cNvPr id="95" name="Picture 94">
            <a:hlinkClick r:id="rId17" action="ppaction://hlinksldjump"/>
          </p:cNvPr>
          <p:cNvPicPr>
            <a:picLocks noChangeAspect="1"/>
          </p:cNvPicPr>
          <p:nvPr/>
        </p:nvPicPr>
        <p:blipFill rotWithShape="1">
          <a:blip r:embed="rId18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19">
                    <a14:imgEffect>
                      <a14:backgroundRemoval t="0" b="100000" l="400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4576444" y="4590415"/>
            <a:ext cx="1110953" cy="717847"/>
          </a:xfrm>
          <a:prstGeom prst="rect">
            <a:avLst/>
          </a:prstGeom>
          <a:ln>
            <a:noFill/>
          </a:ln>
        </p:spPr>
      </p:pic>
      <p:pic>
        <p:nvPicPr>
          <p:cNvPr id="83" name="Picture 82"/>
          <p:cNvPicPr>
            <a:picLocks noChangeAspect="1"/>
          </p:cNvPicPr>
          <p:nvPr/>
        </p:nvPicPr>
        <p:blipFill>
          <a:blip r:embed="rId20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21">
                    <a14:imgEffect>
                      <a14:backgroundRemoval t="0" b="96117" l="107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585809" y="1263722"/>
            <a:ext cx="1140051" cy="627942"/>
          </a:xfrm>
          <a:prstGeom prst="rect">
            <a:avLst/>
          </a:prstGeom>
        </p:spPr>
      </p:pic>
      <p:pic>
        <p:nvPicPr>
          <p:cNvPr id="75" name="Picture 74"/>
          <p:cNvPicPr>
            <a:picLocks noChangeAspect="1"/>
          </p:cNvPicPr>
          <p:nvPr/>
        </p:nvPicPr>
        <p:blipFill rotWithShape="1">
          <a:blip r:embed="rId2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23">
                    <a14:imgEffect>
                      <a14:backgroundRemoval t="3586" b="99602" l="0" r="89216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4189423" y="2973570"/>
            <a:ext cx="645953" cy="1593908"/>
          </a:xfrm>
          <a:prstGeom prst="rect">
            <a:avLst/>
          </a:prstGeom>
        </p:spPr>
      </p:pic>
      <p:pic>
        <p:nvPicPr>
          <p:cNvPr id="98" name="Picture 97"/>
          <p:cNvPicPr>
            <a:picLocks noChangeAspect="1"/>
          </p:cNvPicPr>
          <p:nvPr/>
        </p:nvPicPr>
        <p:blipFill rotWithShape="1">
          <a:blip r:embed="rId24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25">
                    <a14:imgEffect>
                      <a14:backgroundRemoval t="0" b="93617" l="1053" r="98246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5180582" y="1304391"/>
            <a:ext cx="1811708" cy="598206"/>
          </a:xfrm>
          <a:prstGeom prst="rect">
            <a:avLst/>
          </a:prstGeom>
        </p:spPr>
      </p:pic>
      <p:pic>
        <p:nvPicPr>
          <p:cNvPr id="82" name="Picture 81"/>
          <p:cNvPicPr>
            <a:picLocks noChangeAspect="1"/>
          </p:cNvPicPr>
          <p:nvPr/>
        </p:nvPicPr>
        <p:blipFill rotWithShape="1">
          <a:blip r:embed="rId26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27">
                    <a14:imgEffect>
                      <a14:backgroundRemoval t="0" b="100000" l="2548" r="100000">
                        <a14:foregroundMark x1="96178" y1="17073" x2="95541" y2="36585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7027684" y="1308712"/>
            <a:ext cx="999859" cy="518992"/>
          </a:xfrm>
          <a:prstGeom prst="rect">
            <a:avLst/>
          </a:prstGeom>
        </p:spPr>
      </p:pic>
      <p:pic>
        <p:nvPicPr>
          <p:cNvPr id="99" name="Picture 98"/>
          <p:cNvPicPr>
            <a:picLocks noChangeAspect="1"/>
          </p:cNvPicPr>
          <p:nvPr/>
        </p:nvPicPr>
        <p:blipFill>
          <a:blip r:embed="rId28"/>
          <a:stretch>
            <a:fillRect/>
          </a:stretch>
        </p:blipFill>
        <p:spPr>
          <a:xfrm>
            <a:off x="7367247" y="1422751"/>
            <a:ext cx="658425" cy="1585097"/>
          </a:xfrm>
          <a:prstGeom prst="rect">
            <a:avLst/>
          </a:prstGeom>
        </p:spPr>
      </p:pic>
      <p:pic>
        <p:nvPicPr>
          <p:cNvPr id="100" name="Picture 99"/>
          <p:cNvPicPr>
            <a:picLocks noChangeAspect="1"/>
          </p:cNvPicPr>
          <p:nvPr/>
        </p:nvPicPr>
        <p:blipFill>
          <a:blip r:embed="rId29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30">
                    <a14:imgEffect>
                      <a14:backgroundRemoval t="3247" b="98052" l="3659" r="96951">
                        <a14:foregroundMark x1="19512" y1="96104" x2="50000" y2="98052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4109171" y="4067167"/>
            <a:ext cx="999831" cy="938865"/>
          </a:xfrm>
          <a:prstGeom prst="rect">
            <a:avLst/>
          </a:prstGeom>
          <a:ln>
            <a:noFill/>
          </a:ln>
        </p:spPr>
      </p:pic>
      <p:pic>
        <p:nvPicPr>
          <p:cNvPr id="86" name="Picture 85"/>
          <p:cNvPicPr>
            <a:picLocks noChangeAspect="1"/>
          </p:cNvPicPr>
          <p:nvPr/>
        </p:nvPicPr>
        <p:blipFill rotWithShape="1">
          <a:blip r:embed="rId31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32">
                    <a14:imgEffect>
                      <a14:backgroundRemoval t="8772" b="100000" l="6667" r="95556">
                        <a14:foregroundMark x1="69444" y1="94737" x2="80556" y2="96491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5466201" y="4568499"/>
            <a:ext cx="1145137" cy="726393"/>
          </a:xfrm>
          <a:prstGeom prst="rect">
            <a:avLst/>
          </a:prstGeom>
        </p:spPr>
      </p:pic>
      <p:pic>
        <p:nvPicPr>
          <p:cNvPr id="97" name="Picture 96"/>
          <p:cNvPicPr>
            <a:picLocks noChangeAspect="1"/>
          </p:cNvPicPr>
          <p:nvPr/>
        </p:nvPicPr>
        <p:blipFill rotWithShape="1">
          <a:blip r:embed="rId33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34">
                    <a14:imgEffect>
                      <a14:backgroundRemoval t="3822" b="92357" l="1242" r="100000">
                        <a14:foregroundMark x1="54037" y1="89809" x2="49689" y2="89809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7042965" y="4081167"/>
            <a:ext cx="1025496" cy="999858"/>
          </a:xfrm>
          <a:prstGeom prst="rect">
            <a:avLst/>
          </a:prstGeom>
        </p:spPr>
      </p:pic>
      <p:pic>
        <p:nvPicPr>
          <p:cNvPr id="102" name="Picture 101"/>
          <p:cNvPicPr>
            <a:picLocks noChangeAspect="1"/>
          </p:cNvPicPr>
          <p:nvPr/>
        </p:nvPicPr>
        <p:blipFill rotWithShape="1">
          <a:blip r:embed="rId35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36">
                    <a14:imgEffect>
                      <a14:backgroundRemoval t="55505" b="95872" l="0" r="93956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t="55549"/>
          <a:stretch/>
        </p:blipFill>
        <p:spPr>
          <a:xfrm>
            <a:off x="6464639" y="1288122"/>
            <a:ext cx="1153683" cy="615393"/>
          </a:xfrm>
          <a:prstGeom prst="rect">
            <a:avLst/>
          </a:prstGeom>
        </p:spPr>
      </p:pic>
      <p:pic>
        <p:nvPicPr>
          <p:cNvPr id="103" name="Picture 102"/>
          <p:cNvPicPr>
            <a:picLocks noChangeAspect="1"/>
          </p:cNvPicPr>
          <p:nvPr/>
        </p:nvPicPr>
        <p:blipFill>
          <a:blip r:embed="rId37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38">
                    <a14:imgEffect>
                      <a14:backgroundRemoval t="4070" b="100000" l="0" r="9625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4129867" y="2455241"/>
            <a:ext cx="975445" cy="1048603"/>
          </a:xfrm>
          <a:prstGeom prst="rect">
            <a:avLst/>
          </a:prstGeom>
        </p:spPr>
      </p:pic>
      <p:pic>
        <p:nvPicPr>
          <p:cNvPr id="84" name="Picture 83"/>
          <p:cNvPicPr>
            <a:picLocks noChangeAspect="1"/>
          </p:cNvPicPr>
          <p:nvPr/>
        </p:nvPicPr>
        <p:blipFill rotWithShape="1">
          <a:blip r:embed="rId39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40">
                    <a14:imgEffect>
                      <a14:backgroundRemoval t="990" b="97030" l="1439" r="98201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6176918" y="1410188"/>
            <a:ext cx="1768979" cy="1281869"/>
          </a:xfrm>
          <a:prstGeom prst="rect">
            <a:avLst/>
          </a:prstGeom>
        </p:spPr>
      </p:pic>
      <p:pic>
        <p:nvPicPr>
          <p:cNvPr id="76" name="Picture 75"/>
          <p:cNvPicPr>
            <a:picLocks noChangeAspect="1"/>
          </p:cNvPicPr>
          <p:nvPr/>
        </p:nvPicPr>
        <p:blipFill rotWithShape="1">
          <a:blip r:embed="rId41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42">
                    <a14:imgEffect>
                      <a14:backgroundRemoval t="1794" b="89238" l="3315" r="96685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4550658" y="3723036"/>
            <a:ext cx="1153682" cy="1418603"/>
          </a:xfrm>
          <a:prstGeom prst="rect">
            <a:avLst/>
          </a:prstGeom>
        </p:spPr>
      </p:pic>
      <p:pic>
        <p:nvPicPr>
          <p:cNvPr id="101" name="Picture 100"/>
          <p:cNvPicPr>
            <a:picLocks noChangeAspect="1"/>
          </p:cNvPicPr>
          <p:nvPr/>
        </p:nvPicPr>
        <p:blipFill rotWithShape="1">
          <a:blip r:embed="rId43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44">
                    <a14:imgEffect>
                      <a14:backgroundRemoval t="0" b="100000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4573924" y="2105174"/>
            <a:ext cx="1170774" cy="1375873"/>
          </a:xfrm>
          <a:prstGeom prst="rect">
            <a:avLst/>
          </a:prstGeom>
        </p:spPr>
      </p:pic>
      <p:pic>
        <p:nvPicPr>
          <p:cNvPr id="104" name="Picture 103"/>
          <p:cNvPicPr>
            <a:picLocks noChangeAspect="1"/>
          </p:cNvPicPr>
          <p:nvPr/>
        </p:nvPicPr>
        <p:blipFill rotWithShape="1">
          <a:blip r:embed="rId45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46">
                    <a14:imgEffect>
                      <a14:backgroundRemoval t="0" b="100000" l="1676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5507256" y="2999720"/>
            <a:ext cx="1136591" cy="1598064"/>
          </a:xfrm>
          <a:prstGeom prst="rect">
            <a:avLst/>
          </a:prstGeom>
        </p:spPr>
      </p:pic>
      <p:pic>
        <p:nvPicPr>
          <p:cNvPr id="79" name="Picture 78"/>
          <p:cNvPicPr>
            <a:picLocks noChangeAspect="1"/>
          </p:cNvPicPr>
          <p:nvPr/>
        </p:nvPicPr>
        <p:blipFill rotWithShape="1">
          <a:blip r:embed="rId47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48">
                    <a14:imgEffect>
                      <a14:backgroundRemoval t="3797" b="98101" l="1767" r="9788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5182833" y="2492340"/>
            <a:ext cx="1794616" cy="1008405"/>
          </a:xfrm>
          <a:prstGeom prst="rect">
            <a:avLst/>
          </a:prstGeom>
        </p:spPr>
      </p:pic>
      <p:pic>
        <p:nvPicPr>
          <p:cNvPr id="105" name="Picture 104"/>
          <p:cNvPicPr>
            <a:picLocks noChangeAspect="1"/>
          </p:cNvPicPr>
          <p:nvPr/>
        </p:nvPicPr>
        <p:blipFill rotWithShape="1">
          <a:blip r:embed="rId49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50">
                    <a14:imgEffect>
                      <a14:backgroundRemoval t="0" b="96465" l="2448" r="98252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4283745" y="1439608"/>
            <a:ext cx="1820254" cy="1256232"/>
          </a:xfrm>
          <a:prstGeom prst="rect">
            <a:avLst/>
          </a:prstGeom>
        </p:spPr>
      </p:pic>
      <p:pic>
        <p:nvPicPr>
          <p:cNvPr id="106" name="Picture 105"/>
          <p:cNvPicPr>
            <a:picLocks noChangeAspect="1"/>
          </p:cNvPicPr>
          <p:nvPr/>
        </p:nvPicPr>
        <p:blipFill>
          <a:blip r:embed="rId51"/>
          <a:stretch>
            <a:fillRect/>
          </a:stretch>
        </p:blipFill>
        <p:spPr>
          <a:xfrm>
            <a:off x="4041669" y="405085"/>
            <a:ext cx="4102964" cy="926672"/>
          </a:xfrm>
          <a:prstGeom prst="rect">
            <a:avLst/>
          </a:prstGeom>
        </p:spPr>
      </p:pic>
      <p:pic>
        <p:nvPicPr>
          <p:cNvPr id="107" name="Picture 106"/>
          <p:cNvPicPr>
            <a:picLocks noChangeAspect="1"/>
          </p:cNvPicPr>
          <p:nvPr/>
        </p:nvPicPr>
        <p:blipFill>
          <a:blip r:embed="rId52"/>
          <a:stretch>
            <a:fillRect/>
          </a:stretch>
        </p:blipFill>
        <p:spPr>
          <a:xfrm>
            <a:off x="4742770" y="5290135"/>
            <a:ext cx="2700762" cy="926672"/>
          </a:xfrm>
          <a:prstGeom prst="rect">
            <a:avLst/>
          </a:prstGeom>
        </p:spPr>
      </p:pic>
      <p:pic>
        <p:nvPicPr>
          <p:cNvPr id="80" name="Picture 79"/>
          <p:cNvPicPr>
            <a:picLocks noChangeAspect="1"/>
          </p:cNvPicPr>
          <p:nvPr/>
        </p:nvPicPr>
        <p:blipFill rotWithShape="1">
          <a:blip r:embed="rId53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54">
                    <a14:imgEffect>
                      <a14:backgroundRemoval t="0" b="100000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5197075" y="4099200"/>
            <a:ext cx="1777526" cy="991312"/>
          </a:xfrm>
          <a:prstGeom prst="rect">
            <a:avLst/>
          </a:prstGeom>
        </p:spPr>
      </p:pic>
      <p:pic>
        <p:nvPicPr>
          <p:cNvPr id="108" name="Picture 107"/>
          <p:cNvPicPr>
            <a:picLocks noChangeAspect="1"/>
          </p:cNvPicPr>
          <p:nvPr/>
        </p:nvPicPr>
        <p:blipFill rotWithShape="1">
          <a:blip r:embed="rId55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56">
                    <a14:imgEffect>
                      <a14:backgroundRemoval t="459" b="100000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6470464" y="2141889"/>
            <a:ext cx="1187865" cy="1384419"/>
          </a:xfrm>
          <a:prstGeom prst="rect">
            <a:avLst/>
          </a:prstGeom>
        </p:spPr>
      </p:pic>
      <p:pic>
        <p:nvPicPr>
          <p:cNvPr id="109" name="Picture 108"/>
          <p:cNvPicPr>
            <a:picLocks noChangeAspect="1"/>
          </p:cNvPicPr>
          <p:nvPr/>
        </p:nvPicPr>
        <p:blipFill rotWithShape="1">
          <a:blip r:embed="rId57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58">
                    <a14:imgEffect>
                      <a14:backgroundRemoval t="1478" b="96552" l="1786" r="975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6137749" y="3026505"/>
            <a:ext cx="1777525" cy="1290416"/>
          </a:xfrm>
          <a:prstGeom prst="rect">
            <a:avLst/>
          </a:prstGeom>
        </p:spPr>
      </p:pic>
      <p:pic>
        <p:nvPicPr>
          <p:cNvPr id="96" name="Picture 95"/>
          <p:cNvPicPr>
            <a:picLocks noChangeAspect="1"/>
          </p:cNvPicPr>
          <p:nvPr/>
        </p:nvPicPr>
        <p:blipFill rotWithShape="1">
          <a:blip r:embed="rId59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60">
                    <a14:imgEffect>
                      <a14:backgroundRemoval t="1970" b="95567" l="722" r="97112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4293701" y="3009491"/>
            <a:ext cx="1760434" cy="1290415"/>
          </a:xfrm>
          <a:prstGeom prst="rect">
            <a:avLst/>
          </a:prstGeom>
        </p:spPr>
      </p:pic>
      <p:pic>
        <p:nvPicPr>
          <p:cNvPr id="78" name="Picture 77"/>
          <p:cNvPicPr>
            <a:picLocks noChangeAspect="1"/>
          </p:cNvPicPr>
          <p:nvPr/>
        </p:nvPicPr>
        <p:blipFill rotWithShape="1">
          <a:blip r:embed="rId61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62">
                    <a14:imgEffect>
                      <a14:backgroundRemoval t="905" b="100000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6427771" y="3706050"/>
            <a:ext cx="1153683" cy="1401512"/>
          </a:xfrm>
          <a:prstGeom prst="rect">
            <a:avLst/>
          </a:prstGeom>
          <a:ln>
            <a:noFill/>
          </a:ln>
        </p:spPr>
      </p:pic>
      <p:pic>
        <p:nvPicPr>
          <p:cNvPr id="110" name="Picture 109"/>
          <p:cNvPicPr>
            <a:picLocks noChangeAspect="1"/>
          </p:cNvPicPr>
          <p:nvPr/>
        </p:nvPicPr>
        <p:blipFill rotWithShape="1">
          <a:blip r:embed="rId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2410" b="98394" l="3409" r="96591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5545185" y="1410975"/>
            <a:ext cx="1119499" cy="1580973"/>
          </a:xfrm>
          <a:prstGeom prst="rect">
            <a:avLst/>
          </a:prstGeom>
        </p:spPr>
      </p:pic>
      <p:pic>
        <p:nvPicPr>
          <p:cNvPr id="90" name="Picture 89"/>
          <p:cNvPicPr>
            <a:picLocks noChangeAspect="1"/>
          </p:cNvPicPr>
          <p:nvPr/>
        </p:nvPicPr>
        <p:blipFill rotWithShape="1">
          <a:blip r:embed="rId63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64">
                    <a14:imgEffect>
                      <a14:backgroundRemoval t="7692" b="96795" l="4403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7024382" y="2452088"/>
            <a:ext cx="1008404" cy="991313"/>
          </a:xfrm>
          <a:prstGeom prst="rect">
            <a:avLst/>
          </a:prstGeom>
        </p:spPr>
      </p:pic>
      <p:pic>
        <p:nvPicPr>
          <p:cNvPr id="37" name="Picture 36"/>
          <p:cNvPicPr>
            <a:picLocks noChangeAspect="1"/>
          </p:cNvPicPr>
          <p:nvPr/>
        </p:nvPicPr>
        <p:blipFill>
          <a:blip r:embed="rId65"/>
          <a:stretch>
            <a:fillRect/>
          </a:stretch>
        </p:blipFill>
        <p:spPr>
          <a:xfrm rot="20027052">
            <a:off x="2952472" y="2539122"/>
            <a:ext cx="6504996" cy="150584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16028198"/>
      </p:ext>
    </p:extLst>
  </p:cSld>
  <p:clrMapOvr>
    <a:masterClrMapping/>
  </p:clrMapOvr>
  <p:transition spd="slow" advClick="0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10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1000"/>
                                        <p:tgtEl>
                                          <p:spTgt spid="1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2000"/>
                            </p:stCondLst>
                            <p:childTnLst>
                              <p:par>
                                <p:cTn id="13" presetID="31" presetClass="entr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2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2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2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" dur="20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5000"/>
                            </p:stCondLst>
                            <p:childTnLst>
                              <p:par>
                                <p:cTn id="20" presetID="10" presetClass="exit" presetSubtype="0" fill="hold" nodeType="afterEffect">
                                  <p:stCondLst>
                                    <p:cond delay="2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1" dur="10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" name="Rectangle 35"/>
          <p:cNvSpPr/>
          <p:nvPr/>
        </p:nvSpPr>
        <p:spPr>
          <a:xfrm>
            <a:off x="3230310" y="368519"/>
            <a:ext cx="5725683" cy="5848288"/>
          </a:xfrm>
          <a:prstGeom prst="rect">
            <a:avLst/>
          </a:prstGeom>
          <a:noFill/>
          <a:ln w="114300">
            <a:solidFill>
              <a:srgbClr val="FFC000"/>
            </a:solidFill>
          </a:ln>
          <a:effectLst>
            <a:outerShdw blurRad="76200" dir="2700000" sx="102000" sy="102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 useBgFill="1">
        <p:nvSpPr>
          <p:cNvPr id="6" name="Puzzle1"/>
          <p:cNvSpPr>
            <a:spLocks noEditPoints="1" noChangeArrowheads="1"/>
          </p:cNvSpPr>
          <p:nvPr/>
        </p:nvSpPr>
        <p:spPr bwMode="auto">
          <a:xfrm>
            <a:off x="7094876" y="2561502"/>
            <a:ext cx="1635699" cy="848218"/>
          </a:xfrm>
          <a:custGeom>
            <a:avLst/>
            <a:gdLst>
              <a:gd name="T0" fmla="*/ 16740 w 21600"/>
              <a:gd name="T1" fmla="*/ 21078 h 21600"/>
              <a:gd name="T2" fmla="*/ 16976 w 21600"/>
              <a:gd name="T3" fmla="*/ 521 h 21600"/>
              <a:gd name="T4" fmla="*/ 4725 w 21600"/>
              <a:gd name="T5" fmla="*/ 856 h 21600"/>
              <a:gd name="T6" fmla="*/ 5040 w 21600"/>
              <a:gd name="T7" fmla="*/ 21004 h 21600"/>
              <a:gd name="T8" fmla="*/ 10811 w 21600"/>
              <a:gd name="T9" fmla="*/ 12885 h 21600"/>
              <a:gd name="T10" fmla="*/ 10845 w 21600"/>
              <a:gd name="T11" fmla="*/ 8714 h 21600"/>
              <a:gd name="T12" fmla="*/ 21600 w 21600"/>
              <a:gd name="T13" fmla="*/ 10000 h 21600"/>
              <a:gd name="T14" fmla="*/ 56 w 21600"/>
              <a:gd name="T15" fmla="*/ 10000 h 21600"/>
              <a:gd name="T16" fmla="*/ 6086 w 21600"/>
              <a:gd name="T17" fmla="*/ 2569 h 21600"/>
              <a:gd name="T18" fmla="*/ 16132 w 21600"/>
              <a:gd name="T19" fmla="*/ 19552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9360" y="20836"/>
                </a:moveTo>
                <a:lnTo>
                  <a:pt x="9528" y="20836"/>
                </a:lnTo>
                <a:lnTo>
                  <a:pt x="9686" y="20762"/>
                </a:lnTo>
                <a:lnTo>
                  <a:pt x="9810" y="20687"/>
                </a:lnTo>
                <a:lnTo>
                  <a:pt x="9922" y="20575"/>
                </a:lnTo>
                <a:lnTo>
                  <a:pt x="10012" y="20426"/>
                </a:lnTo>
                <a:lnTo>
                  <a:pt x="10068" y="20296"/>
                </a:lnTo>
                <a:lnTo>
                  <a:pt x="10113" y="20110"/>
                </a:lnTo>
                <a:lnTo>
                  <a:pt x="10136" y="19905"/>
                </a:lnTo>
                <a:lnTo>
                  <a:pt x="10136" y="19682"/>
                </a:lnTo>
                <a:lnTo>
                  <a:pt x="10113" y="19440"/>
                </a:lnTo>
                <a:lnTo>
                  <a:pt x="10068" y="19142"/>
                </a:lnTo>
                <a:lnTo>
                  <a:pt x="10012" y="18900"/>
                </a:lnTo>
                <a:lnTo>
                  <a:pt x="9900" y="18620"/>
                </a:lnTo>
                <a:lnTo>
                  <a:pt x="9787" y="18285"/>
                </a:lnTo>
                <a:lnTo>
                  <a:pt x="9641" y="17968"/>
                </a:lnTo>
                <a:lnTo>
                  <a:pt x="9472" y="17652"/>
                </a:lnTo>
                <a:lnTo>
                  <a:pt x="9382" y="17466"/>
                </a:lnTo>
                <a:lnTo>
                  <a:pt x="9315" y="17298"/>
                </a:lnTo>
                <a:lnTo>
                  <a:pt x="9258" y="17112"/>
                </a:lnTo>
                <a:lnTo>
                  <a:pt x="9191" y="16926"/>
                </a:lnTo>
                <a:lnTo>
                  <a:pt x="9123" y="16535"/>
                </a:lnTo>
                <a:lnTo>
                  <a:pt x="9101" y="16144"/>
                </a:lnTo>
                <a:lnTo>
                  <a:pt x="9101" y="15753"/>
                </a:lnTo>
                <a:lnTo>
                  <a:pt x="9168" y="15362"/>
                </a:lnTo>
                <a:lnTo>
                  <a:pt x="9236" y="14971"/>
                </a:lnTo>
                <a:lnTo>
                  <a:pt x="9360" y="14580"/>
                </a:lnTo>
                <a:lnTo>
                  <a:pt x="9495" y="14244"/>
                </a:lnTo>
                <a:lnTo>
                  <a:pt x="9663" y="13891"/>
                </a:lnTo>
                <a:lnTo>
                  <a:pt x="9855" y="13611"/>
                </a:lnTo>
                <a:lnTo>
                  <a:pt x="10068" y="13351"/>
                </a:lnTo>
                <a:lnTo>
                  <a:pt x="10293" y="13146"/>
                </a:lnTo>
                <a:lnTo>
                  <a:pt x="10552" y="12997"/>
                </a:lnTo>
                <a:lnTo>
                  <a:pt x="10811" y="12885"/>
                </a:lnTo>
                <a:lnTo>
                  <a:pt x="11069" y="12866"/>
                </a:lnTo>
                <a:lnTo>
                  <a:pt x="11351" y="12885"/>
                </a:lnTo>
                <a:lnTo>
                  <a:pt x="11610" y="12997"/>
                </a:lnTo>
                <a:lnTo>
                  <a:pt x="11846" y="13183"/>
                </a:lnTo>
                <a:lnTo>
                  <a:pt x="12060" y="13388"/>
                </a:lnTo>
                <a:lnTo>
                  <a:pt x="12251" y="13648"/>
                </a:lnTo>
                <a:lnTo>
                  <a:pt x="12419" y="13928"/>
                </a:lnTo>
                <a:lnTo>
                  <a:pt x="12555" y="14244"/>
                </a:lnTo>
                <a:lnTo>
                  <a:pt x="12690" y="14617"/>
                </a:lnTo>
                <a:lnTo>
                  <a:pt x="12768" y="15008"/>
                </a:lnTo>
                <a:lnTo>
                  <a:pt x="12836" y="15399"/>
                </a:lnTo>
                <a:lnTo>
                  <a:pt x="12858" y="15753"/>
                </a:lnTo>
                <a:lnTo>
                  <a:pt x="12858" y="16144"/>
                </a:lnTo>
                <a:lnTo>
                  <a:pt x="12813" y="16535"/>
                </a:lnTo>
                <a:lnTo>
                  <a:pt x="12746" y="16888"/>
                </a:lnTo>
                <a:lnTo>
                  <a:pt x="12667" y="17224"/>
                </a:lnTo>
                <a:lnTo>
                  <a:pt x="12510" y="17503"/>
                </a:lnTo>
                <a:lnTo>
                  <a:pt x="12228" y="18043"/>
                </a:lnTo>
                <a:lnTo>
                  <a:pt x="11970" y="18546"/>
                </a:lnTo>
                <a:lnTo>
                  <a:pt x="11868" y="18751"/>
                </a:lnTo>
                <a:lnTo>
                  <a:pt x="11778" y="18974"/>
                </a:lnTo>
                <a:lnTo>
                  <a:pt x="11711" y="19179"/>
                </a:lnTo>
                <a:lnTo>
                  <a:pt x="11666" y="19365"/>
                </a:lnTo>
                <a:lnTo>
                  <a:pt x="11632" y="19570"/>
                </a:lnTo>
                <a:lnTo>
                  <a:pt x="11632" y="19756"/>
                </a:lnTo>
                <a:lnTo>
                  <a:pt x="11632" y="19942"/>
                </a:lnTo>
                <a:lnTo>
                  <a:pt x="11643" y="20110"/>
                </a:lnTo>
                <a:lnTo>
                  <a:pt x="11711" y="20296"/>
                </a:lnTo>
                <a:lnTo>
                  <a:pt x="11801" y="20464"/>
                </a:lnTo>
                <a:lnTo>
                  <a:pt x="11891" y="20650"/>
                </a:lnTo>
                <a:lnTo>
                  <a:pt x="12037" y="20836"/>
                </a:lnTo>
                <a:lnTo>
                  <a:pt x="12206" y="21004"/>
                </a:lnTo>
                <a:lnTo>
                  <a:pt x="12419" y="21190"/>
                </a:lnTo>
                <a:lnTo>
                  <a:pt x="12667" y="21320"/>
                </a:lnTo>
                <a:lnTo>
                  <a:pt x="12960" y="21432"/>
                </a:lnTo>
                <a:lnTo>
                  <a:pt x="13286" y="21544"/>
                </a:lnTo>
                <a:lnTo>
                  <a:pt x="13612" y="21655"/>
                </a:lnTo>
                <a:lnTo>
                  <a:pt x="13983" y="21693"/>
                </a:lnTo>
                <a:lnTo>
                  <a:pt x="14343" y="21730"/>
                </a:lnTo>
                <a:lnTo>
                  <a:pt x="14715" y="21730"/>
                </a:lnTo>
                <a:lnTo>
                  <a:pt x="15075" y="21730"/>
                </a:lnTo>
                <a:lnTo>
                  <a:pt x="15446" y="21655"/>
                </a:lnTo>
                <a:lnTo>
                  <a:pt x="15794" y="21581"/>
                </a:lnTo>
                <a:lnTo>
                  <a:pt x="16132" y="21432"/>
                </a:lnTo>
                <a:lnTo>
                  <a:pt x="16458" y="21302"/>
                </a:lnTo>
                <a:lnTo>
                  <a:pt x="16740" y="21078"/>
                </a:lnTo>
                <a:lnTo>
                  <a:pt x="16976" y="20836"/>
                </a:lnTo>
                <a:lnTo>
                  <a:pt x="17043" y="20650"/>
                </a:lnTo>
                <a:lnTo>
                  <a:pt x="17088" y="20426"/>
                </a:lnTo>
                <a:lnTo>
                  <a:pt x="17133" y="20222"/>
                </a:lnTo>
                <a:lnTo>
                  <a:pt x="17156" y="19980"/>
                </a:lnTo>
                <a:lnTo>
                  <a:pt x="17167" y="19477"/>
                </a:lnTo>
                <a:lnTo>
                  <a:pt x="17167" y="18974"/>
                </a:lnTo>
                <a:lnTo>
                  <a:pt x="17156" y="18397"/>
                </a:lnTo>
                <a:lnTo>
                  <a:pt x="17111" y="17820"/>
                </a:lnTo>
                <a:lnTo>
                  <a:pt x="17066" y="17261"/>
                </a:lnTo>
                <a:lnTo>
                  <a:pt x="16998" y="16646"/>
                </a:lnTo>
                <a:lnTo>
                  <a:pt x="16852" y="15511"/>
                </a:lnTo>
                <a:lnTo>
                  <a:pt x="16740" y="14393"/>
                </a:lnTo>
                <a:lnTo>
                  <a:pt x="16717" y="13928"/>
                </a:lnTo>
                <a:lnTo>
                  <a:pt x="16695" y="13462"/>
                </a:lnTo>
                <a:lnTo>
                  <a:pt x="16717" y="13071"/>
                </a:lnTo>
                <a:lnTo>
                  <a:pt x="16785" y="12755"/>
                </a:lnTo>
                <a:lnTo>
                  <a:pt x="16852" y="12419"/>
                </a:lnTo>
                <a:lnTo>
                  <a:pt x="16953" y="12140"/>
                </a:lnTo>
                <a:lnTo>
                  <a:pt x="17088" y="11898"/>
                </a:lnTo>
                <a:lnTo>
                  <a:pt x="17212" y="11675"/>
                </a:lnTo>
                <a:lnTo>
                  <a:pt x="17370" y="11470"/>
                </a:lnTo>
                <a:lnTo>
                  <a:pt x="17516" y="11284"/>
                </a:lnTo>
                <a:lnTo>
                  <a:pt x="17696" y="11135"/>
                </a:lnTo>
                <a:lnTo>
                  <a:pt x="17865" y="11042"/>
                </a:lnTo>
                <a:lnTo>
                  <a:pt x="18033" y="10930"/>
                </a:lnTo>
                <a:lnTo>
                  <a:pt x="18213" y="10893"/>
                </a:lnTo>
                <a:lnTo>
                  <a:pt x="18382" y="10893"/>
                </a:lnTo>
                <a:lnTo>
                  <a:pt x="18551" y="10967"/>
                </a:lnTo>
                <a:lnTo>
                  <a:pt x="18708" y="11042"/>
                </a:lnTo>
                <a:lnTo>
                  <a:pt x="18855" y="11172"/>
                </a:lnTo>
                <a:lnTo>
                  <a:pt x="19012" y="11358"/>
                </a:lnTo>
                <a:lnTo>
                  <a:pt x="19136" y="11600"/>
                </a:lnTo>
                <a:lnTo>
                  <a:pt x="19271" y="11861"/>
                </a:lnTo>
                <a:lnTo>
                  <a:pt x="19440" y="12028"/>
                </a:lnTo>
                <a:lnTo>
                  <a:pt x="19608" y="12177"/>
                </a:lnTo>
                <a:lnTo>
                  <a:pt x="19822" y="12289"/>
                </a:lnTo>
                <a:lnTo>
                  <a:pt x="20025" y="12289"/>
                </a:lnTo>
                <a:lnTo>
                  <a:pt x="20238" y="12289"/>
                </a:lnTo>
                <a:lnTo>
                  <a:pt x="20452" y="12215"/>
                </a:lnTo>
                <a:lnTo>
                  <a:pt x="20643" y="12103"/>
                </a:lnTo>
                <a:lnTo>
                  <a:pt x="20846" y="11973"/>
                </a:lnTo>
                <a:lnTo>
                  <a:pt x="21037" y="11786"/>
                </a:lnTo>
                <a:lnTo>
                  <a:pt x="21206" y="11563"/>
                </a:lnTo>
                <a:lnTo>
                  <a:pt x="21363" y="11321"/>
                </a:lnTo>
                <a:lnTo>
                  <a:pt x="21465" y="11079"/>
                </a:lnTo>
                <a:lnTo>
                  <a:pt x="21577" y="10744"/>
                </a:lnTo>
                <a:lnTo>
                  <a:pt x="21622" y="10427"/>
                </a:lnTo>
                <a:lnTo>
                  <a:pt x="21645" y="10111"/>
                </a:lnTo>
                <a:lnTo>
                  <a:pt x="21622" y="9608"/>
                </a:lnTo>
                <a:lnTo>
                  <a:pt x="21577" y="9142"/>
                </a:lnTo>
                <a:lnTo>
                  <a:pt x="21465" y="8751"/>
                </a:lnTo>
                <a:lnTo>
                  <a:pt x="21363" y="8397"/>
                </a:lnTo>
                <a:lnTo>
                  <a:pt x="21206" y="8062"/>
                </a:lnTo>
                <a:lnTo>
                  <a:pt x="21037" y="7820"/>
                </a:lnTo>
                <a:lnTo>
                  <a:pt x="20846" y="7597"/>
                </a:lnTo>
                <a:lnTo>
                  <a:pt x="20643" y="7429"/>
                </a:lnTo>
                <a:lnTo>
                  <a:pt x="20452" y="7317"/>
                </a:lnTo>
                <a:lnTo>
                  <a:pt x="20238" y="7206"/>
                </a:lnTo>
                <a:lnTo>
                  <a:pt x="20025" y="7168"/>
                </a:lnTo>
                <a:lnTo>
                  <a:pt x="19822" y="7206"/>
                </a:lnTo>
                <a:lnTo>
                  <a:pt x="19608" y="7243"/>
                </a:lnTo>
                <a:lnTo>
                  <a:pt x="19440" y="7355"/>
                </a:lnTo>
                <a:lnTo>
                  <a:pt x="19271" y="7504"/>
                </a:lnTo>
                <a:lnTo>
                  <a:pt x="19136" y="7708"/>
                </a:lnTo>
                <a:lnTo>
                  <a:pt x="19012" y="7895"/>
                </a:lnTo>
                <a:lnTo>
                  <a:pt x="18832" y="8025"/>
                </a:lnTo>
                <a:lnTo>
                  <a:pt x="18663" y="8174"/>
                </a:lnTo>
                <a:lnTo>
                  <a:pt x="18472" y="8248"/>
                </a:lnTo>
                <a:lnTo>
                  <a:pt x="18270" y="8286"/>
                </a:lnTo>
                <a:lnTo>
                  <a:pt x="18078" y="8323"/>
                </a:lnTo>
                <a:lnTo>
                  <a:pt x="17887" y="8323"/>
                </a:lnTo>
                <a:lnTo>
                  <a:pt x="17696" y="8248"/>
                </a:lnTo>
                <a:lnTo>
                  <a:pt x="17493" y="8174"/>
                </a:lnTo>
                <a:lnTo>
                  <a:pt x="17302" y="8062"/>
                </a:lnTo>
                <a:lnTo>
                  <a:pt x="17133" y="7969"/>
                </a:lnTo>
                <a:lnTo>
                  <a:pt x="16976" y="7783"/>
                </a:lnTo>
                <a:lnTo>
                  <a:pt x="16852" y="7597"/>
                </a:lnTo>
                <a:lnTo>
                  <a:pt x="16740" y="7429"/>
                </a:lnTo>
                <a:lnTo>
                  <a:pt x="16672" y="7168"/>
                </a:lnTo>
                <a:lnTo>
                  <a:pt x="16638" y="6926"/>
                </a:lnTo>
                <a:lnTo>
                  <a:pt x="16616" y="6498"/>
                </a:lnTo>
                <a:lnTo>
                  <a:pt x="16616" y="5772"/>
                </a:lnTo>
                <a:lnTo>
                  <a:pt x="16650" y="4915"/>
                </a:lnTo>
                <a:lnTo>
                  <a:pt x="16695" y="3928"/>
                </a:lnTo>
                <a:lnTo>
                  <a:pt x="16762" y="2960"/>
                </a:lnTo>
                <a:lnTo>
                  <a:pt x="16830" y="1992"/>
                </a:lnTo>
                <a:lnTo>
                  <a:pt x="16908" y="1173"/>
                </a:lnTo>
                <a:lnTo>
                  <a:pt x="16976" y="521"/>
                </a:lnTo>
                <a:lnTo>
                  <a:pt x="16953" y="521"/>
                </a:lnTo>
                <a:lnTo>
                  <a:pt x="16931" y="521"/>
                </a:lnTo>
                <a:lnTo>
                  <a:pt x="16267" y="484"/>
                </a:lnTo>
                <a:lnTo>
                  <a:pt x="15637" y="428"/>
                </a:lnTo>
                <a:lnTo>
                  <a:pt x="15063" y="353"/>
                </a:lnTo>
                <a:lnTo>
                  <a:pt x="14523" y="279"/>
                </a:lnTo>
                <a:lnTo>
                  <a:pt x="14040" y="167"/>
                </a:lnTo>
                <a:lnTo>
                  <a:pt x="13635" y="93"/>
                </a:lnTo>
                <a:lnTo>
                  <a:pt x="13331" y="18"/>
                </a:lnTo>
                <a:lnTo>
                  <a:pt x="13117" y="18"/>
                </a:lnTo>
                <a:lnTo>
                  <a:pt x="12982" y="18"/>
                </a:lnTo>
                <a:lnTo>
                  <a:pt x="12858" y="130"/>
                </a:lnTo>
                <a:lnTo>
                  <a:pt x="12723" y="279"/>
                </a:lnTo>
                <a:lnTo>
                  <a:pt x="12622" y="446"/>
                </a:lnTo>
                <a:lnTo>
                  <a:pt x="12510" y="670"/>
                </a:lnTo>
                <a:lnTo>
                  <a:pt x="12419" y="912"/>
                </a:lnTo>
                <a:lnTo>
                  <a:pt x="12363" y="1210"/>
                </a:lnTo>
                <a:lnTo>
                  <a:pt x="12318" y="1526"/>
                </a:lnTo>
                <a:lnTo>
                  <a:pt x="12273" y="1843"/>
                </a:lnTo>
                <a:lnTo>
                  <a:pt x="12251" y="2215"/>
                </a:lnTo>
                <a:lnTo>
                  <a:pt x="12273" y="2532"/>
                </a:lnTo>
                <a:lnTo>
                  <a:pt x="12318" y="2886"/>
                </a:lnTo>
                <a:lnTo>
                  <a:pt x="12386" y="3240"/>
                </a:lnTo>
                <a:lnTo>
                  <a:pt x="12464" y="3556"/>
                </a:lnTo>
                <a:lnTo>
                  <a:pt x="12577" y="3891"/>
                </a:lnTo>
                <a:lnTo>
                  <a:pt x="12746" y="4171"/>
                </a:lnTo>
                <a:lnTo>
                  <a:pt x="12926" y="4487"/>
                </a:lnTo>
                <a:lnTo>
                  <a:pt x="13050" y="4860"/>
                </a:lnTo>
                <a:lnTo>
                  <a:pt x="13162" y="5251"/>
                </a:lnTo>
                <a:lnTo>
                  <a:pt x="13218" y="5604"/>
                </a:lnTo>
                <a:lnTo>
                  <a:pt x="13263" y="5995"/>
                </a:lnTo>
                <a:lnTo>
                  <a:pt x="13241" y="6386"/>
                </a:lnTo>
                <a:lnTo>
                  <a:pt x="13218" y="6740"/>
                </a:lnTo>
                <a:lnTo>
                  <a:pt x="13139" y="7094"/>
                </a:lnTo>
                <a:lnTo>
                  <a:pt x="13050" y="7429"/>
                </a:lnTo>
                <a:lnTo>
                  <a:pt x="12903" y="7746"/>
                </a:lnTo>
                <a:lnTo>
                  <a:pt x="12723" y="8025"/>
                </a:lnTo>
                <a:lnTo>
                  <a:pt x="12532" y="8286"/>
                </a:lnTo>
                <a:lnTo>
                  <a:pt x="12318" y="8491"/>
                </a:lnTo>
                <a:lnTo>
                  <a:pt x="12060" y="8677"/>
                </a:lnTo>
                <a:lnTo>
                  <a:pt x="11756" y="8788"/>
                </a:lnTo>
                <a:lnTo>
                  <a:pt x="11452" y="8826"/>
                </a:lnTo>
                <a:lnTo>
                  <a:pt x="11283" y="8826"/>
                </a:lnTo>
                <a:lnTo>
                  <a:pt x="11126" y="8826"/>
                </a:lnTo>
                <a:lnTo>
                  <a:pt x="11002" y="8788"/>
                </a:lnTo>
                <a:lnTo>
                  <a:pt x="10845" y="8714"/>
                </a:lnTo>
                <a:lnTo>
                  <a:pt x="10721" y="8640"/>
                </a:lnTo>
                <a:lnTo>
                  <a:pt x="10608" y="8565"/>
                </a:lnTo>
                <a:lnTo>
                  <a:pt x="10485" y="8453"/>
                </a:lnTo>
                <a:lnTo>
                  <a:pt x="10372" y="8323"/>
                </a:lnTo>
                <a:lnTo>
                  <a:pt x="10181" y="8062"/>
                </a:lnTo>
                <a:lnTo>
                  <a:pt x="10035" y="7746"/>
                </a:lnTo>
                <a:lnTo>
                  <a:pt x="9900" y="7392"/>
                </a:lnTo>
                <a:lnTo>
                  <a:pt x="9787" y="7001"/>
                </a:lnTo>
                <a:lnTo>
                  <a:pt x="9731" y="6610"/>
                </a:lnTo>
                <a:lnTo>
                  <a:pt x="9686" y="6219"/>
                </a:lnTo>
                <a:lnTo>
                  <a:pt x="9663" y="5772"/>
                </a:lnTo>
                <a:lnTo>
                  <a:pt x="9686" y="5381"/>
                </a:lnTo>
                <a:lnTo>
                  <a:pt x="9753" y="4990"/>
                </a:lnTo>
                <a:lnTo>
                  <a:pt x="9832" y="4636"/>
                </a:lnTo>
                <a:lnTo>
                  <a:pt x="9945" y="4320"/>
                </a:lnTo>
                <a:lnTo>
                  <a:pt x="10068" y="4022"/>
                </a:lnTo>
                <a:lnTo>
                  <a:pt x="10203" y="3817"/>
                </a:lnTo>
                <a:lnTo>
                  <a:pt x="10316" y="3593"/>
                </a:lnTo>
                <a:lnTo>
                  <a:pt x="10395" y="3351"/>
                </a:lnTo>
                <a:lnTo>
                  <a:pt x="10462" y="3109"/>
                </a:lnTo>
                <a:lnTo>
                  <a:pt x="10507" y="2848"/>
                </a:lnTo>
                <a:lnTo>
                  <a:pt x="10530" y="2606"/>
                </a:lnTo>
                <a:lnTo>
                  <a:pt x="10507" y="2346"/>
                </a:lnTo>
                <a:lnTo>
                  <a:pt x="10462" y="2141"/>
                </a:lnTo>
                <a:lnTo>
                  <a:pt x="10395" y="1880"/>
                </a:lnTo>
                <a:lnTo>
                  <a:pt x="10293" y="1638"/>
                </a:lnTo>
                <a:lnTo>
                  <a:pt x="10158" y="1415"/>
                </a:lnTo>
                <a:lnTo>
                  <a:pt x="9967" y="1210"/>
                </a:lnTo>
                <a:lnTo>
                  <a:pt x="9753" y="986"/>
                </a:lnTo>
                <a:lnTo>
                  <a:pt x="9495" y="819"/>
                </a:lnTo>
                <a:lnTo>
                  <a:pt x="9191" y="670"/>
                </a:lnTo>
                <a:lnTo>
                  <a:pt x="8842" y="521"/>
                </a:lnTo>
                <a:lnTo>
                  <a:pt x="8471" y="446"/>
                </a:lnTo>
                <a:lnTo>
                  <a:pt x="7998" y="428"/>
                </a:lnTo>
                <a:lnTo>
                  <a:pt x="7413" y="428"/>
                </a:lnTo>
                <a:lnTo>
                  <a:pt x="6817" y="446"/>
                </a:lnTo>
                <a:lnTo>
                  <a:pt x="6187" y="521"/>
                </a:lnTo>
                <a:lnTo>
                  <a:pt x="5602" y="633"/>
                </a:lnTo>
                <a:lnTo>
                  <a:pt x="5107" y="744"/>
                </a:lnTo>
                <a:lnTo>
                  <a:pt x="4725" y="856"/>
                </a:lnTo>
                <a:lnTo>
                  <a:pt x="4848" y="1564"/>
                </a:lnTo>
                <a:lnTo>
                  <a:pt x="5028" y="2495"/>
                </a:lnTo>
                <a:lnTo>
                  <a:pt x="5175" y="3556"/>
                </a:lnTo>
                <a:lnTo>
                  <a:pt x="5298" y="4673"/>
                </a:lnTo>
                <a:lnTo>
                  <a:pt x="5343" y="5213"/>
                </a:lnTo>
                <a:lnTo>
                  <a:pt x="5388" y="5753"/>
                </a:lnTo>
                <a:lnTo>
                  <a:pt x="5411" y="6275"/>
                </a:lnTo>
                <a:lnTo>
                  <a:pt x="5411" y="6740"/>
                </a:lnTo>
                <a:lnTo>
                  <a:pt x="5366" y="7168"/>
                </a:lnTo>
                <a:lnTo>
                  <a:pt x="5321" y="7541"/>
                </a:lnTo>
                <a:lnTo>
                  <a:pt x="5287" y="7708"/>
                </a:lnTo>
                <a:lnTo>
                  <a:pt x="5242" y="7857"/>
                </a:lnTo>
                <a:lnTo>
                  <a:pt x="5197" y="7969"/>
                </a:lnTo>
                <a:lnTo>
                  <a:pt x="5130" y="8062"/>
                </a:lnTo>
                <a:lnTo>
                  <a:pt x="5006" y="8248"/>
                </a:lnTo>
                <a:lnTo>
                  <a:pt x="4848" y="8397"/>
                </a:lnTo>
                <a:lnTo>
                  <a:pt x="4725" y="8528"/>
                </a:lnTo>
                <a:lnTo>
                  <a:pt x="4567" y="8640"/>
                </a:lnTo>
                <a:lnTo>
                  <a:pt x="4421" y="8714"/>
                </a:lnTo>
                <a:lnTo>
                  <a:pt x="4263" y="8751"/>
                </a:lnTo>
                <a:lnTo>
                  <a:pt x="4095" y="8788"/>
                </a:lnTo>
                <a:lnTo>
                  <a:pt x="3948" y="8788"/>
                </a:lnTo>
                <a:lnTo>
                  <a:pt x="3791" y="8751"/>
                </a:lnTo>
                <a:lnTo>
                  <a:pt x="3667" y="8714"/>
                </a:lnTo>
                <a:lnTo>
                  <a:pt x="3510" y="8677"/>
                </a:lnTo>
                <a:lnTo>
                  <a:pt x="3386" y="8602"/>
                </a:lnTo>
                <a:lnTo>
                  <a:pt x="3251" y="8491"/>
                </a:lnTo>
                <a:lnTo>
                  <a:pt x="3127" y="8360"/>
                </a:lnTo>
                <a:lnTo>
                  <a:pt x="3015" y="8248"/>
                </a:lnTo>
                <a:lnTo>
                  <a:pt x="2925" y="8062"/>
                </a:lnTo>
                <a:lnTo>
                  <a:pt x="2778" y="7857"/>
                </a:lnTo>
                <a:lnTo>
                  <a:pt x="2610" y="7671"/>
                </a:lnTo>
                <a:lnTo>
                  <a:pt x="2407" y="7541"/>
                </a:lnTo>
                <a:lnTo>
                  <a:pt x="2171" y="7466"/>
                </a:lnTo>
                <a:lnTo>
                  <a:pt x="1957" y="7429"/>
                </a:lnTo>
                <a:lnTo>
                  <a:pt x="1698" y="7429"/>
                </a:lnTo>
                <a:lnTo>
                  <a:pt x="1462" y="7466"/>
                </a:lnTo>
                <a:lnTo>
                  <a:pt x="1226" y="7559"/>
                </a:lnTo>
                <a:lnTo>
                  <a:pt x="989" y="7708"/>
                </a:lnTo>
                <a:lnTo>
                  <a:pt x="776" y="7932"/>
                </a:lnTo>
                <a:lnTo>
                  <a:pt x="551" y="8211"/>
                </a:lnTo>
                <a:lnTo>
                  <a:pt x="382" y="8528"/>
                </a:lnTo>
                <a:lnTo>
                  <a:pt x="315" y="8714"/>
                </a:lnTo>
                <a:lnTo>
                  <a:pt x="236" y="8919"/>
                </a:lnTo>
                <a:lnTo>
                  <a:pt x="191" y="9142"/>
                </a:lnTo>
                <a:lnTo>
                  <a:pt x="123" y="9347"/>
                </a:lnTo>
                <a:lnTo>
                  <a:pt x="78" y="9608"/>
                </a:lnTo>
                <a:lnTo>
                  <a:pt x="56" y="9887"/>
                </a:lnTo>
                <a:lnTo>
                  <a:pt x="33" y="10185"/>
                </a:lnTo>
                <a:lnTo>
                  <a:pt x="33" y="10464"/>
                </a:lnTo>
                <a:lnTo>
                  <a:pt x="33" y="10706"/>
                </a:lnTo>
                <a:lnTo>
                  <a:pt x="56" y="10967"/>
                </a:lnTo>
                <a:lnTo>
                  <a:pt x="78" y="11172"/>
                </a:lnTo>
                <a:lnTo>
                  <a:pt x="123" y="11395"/>
                </a:lnTo>
                <a:lnTo>
                  <a:pt x="168" y="11600"/>
                </a:lnTo>
                <a:lnTo>
                  <a:pt x="236" y="11786"/>
                </a:lnTo>
                <a:lnTo>
                  <a:pt x="292" y="11973"/>
                </a:lnTo>
                <a:lnTo>
                  <a:pt x="382" y="12140"/>
                </a:lnTo>
                <a:lnTo>
                  <a:pt x="540" y="12419"/>
                </a:lnTo>
                <a:lnTo>
                  <a:pt x="731" y="12680"/>
                </a:lnTo>
                <a:lnTo>
                  <a:pt x="944" y="12866"/>
                </a:lnTo>
                <a:lnTo>
                  <a:pt x="1158" y="12997"/>
                </a:lnTo>
                <a:lnTo>
                  <a:pt x="1395" y="13108"/>
                </a:lnTo>
                <a:lnTo>
                  <a:pt x="1608" y="13183"/>
                </a:lnTo>
                <a:lnTo>
                  <a:pt x="1856" y="13183"/>
                </a:lnTo>
                <a:lnTo>
                  <a:pt x="2070" y="13146"/>
                </a:lnTo>
                <a:lnTo>
                  <a:pt x="2261" y="13071"/>
                </a:lnTo>
                <a:lnTo>
                  <a:pt x="2430" y="12960"/>
                </a:lnTo>
                <a:lnTo>
                  <a:pt x="2587" y="12792"/>
                </a:lnTo>
                <a:lnTo>
                  <a:pt x="2688" y="12606"/>
                </a:lnTo>
                <a:lnTo>
                  <a:pt x="2801" y="12419"/>
                </a:lnTo>
                <a:lnTo>
                  <a:pt x="2925" y="12289"/>
                </a:lnTo>
                <a:lnTo>
                  <a:pt x="3082" y="12177"/>
                </a:lnTo>
                <a:lnTo>
                  <a:pt x="3228" y="12103"/>
                </a:lnTo>
                <a:lnTo>
                  <a:pt x="3408" y="12103"/>
                </a:lnTo>
                <a:lnTo>
                  <a:pt x="3577" y="12103"/>
                </a:lnTo>
                <a:lnTo>
                  <a:pt x="3723" y="12177"/>
                </a:lnTo>
                <a:lnTo>
                  <a:pt x="3903" y="12252"/>
                </a:lnTo>
                <a:lnTo>
                  <a:pt x="4072" y="12364"/>
                </a:lnTo>
                <a:lnTo>
                  <a:pt x="4230" y="12494"/>
                </a:lnTo>
                <a:lnTo>
                  <a:pt x="4353" y="12643"/>
                </a:lnTo>
                <a:lnTo>
                  <a:pt x="4488" y="12829"/>
                </a:lnTo>
                <a:lnTo>
                  <a:pt x="4567" y="13034"/>
                </a:lnTo>
                <a:lnTo>
                  <a:pt x="4657" y="13257"/>
                </a:lnTo>
                <a:lnTo>
                  <a:pt x="4702" y="13462"/>
                </a:lnTo>
                <a:lnTo>
                  <a:pt x="4725" y="13686"/>
                </a:lnTo>
                <a:lnTo>
                  <a:pt x="4702" y="14282"/>
                </a:lnTo>
                <a:lnTo>
                  <a:pt x="4657" y="15045"/>
                </a:lnTo>
                <a:lnTo>
                  <a:pt x="4612" y="15976"/>
                </a:lnTo>
                <a:lnTo>
                  <a:pt x="4590" y="16926"/>
                </a:lnTo>
                <a:lnTo>
                  <a:pt x="4567" y="17968"/>
                </a:lnTo>
                <a:lnTo>
                  <a:pt x="4567" y="19011"/>
                </a:lnTo>
                <a:lnTo>
                  <a:pt x="4590" y="19514"/>
                </a:lnTo>
                <a:lnTo>
                  <a:pt x="4612" y="19980"/>
                </a:lnTo>
                <a:lnTo>
                  <a:pt x="4657" y="20426"/>
                </a:lnTo>
                <a:lnTo>
                  <a:pt x="4725" y="20836"/>
                </a:lnTo>
                <a:lnTo>
                  <a:pt x="4848" y="20929"/>
                </a:lnTo>
                <a:lnTo>
                  <a:pt x="5040" y="21004"/>
                </a:lnTo>
                <a:lnTo>
                  <a:pt x="5265" y="21078"/>
                </a:lnTo>
                <a:lnTo>
                  <a:pt x="5478" y="21115"/>
                </a:lnTo>
                <a:lnTo>
                  <a:pt x="6041" y="21115"/>
                </a:lnTo>
                <a:lnTo>
                  <a:pt x="6637" y="21078"/>
                </a:lnTo>
                <a:lnTo>
                  <a:pt x="7312" y="21004"/>
                </a:lnTo>
                <a:lnTo>
                  <a:pt x="7998" y="20929"/>
                </a:lnTo>
                <a:lnTo>
                  <a:pt x="8696" y="20855"/>
                </a:lnTo>
                <a:lnTo>
                  <a:pt x="9360" y="20836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7" name="Puzzle3"/>
          <p:cNvSpPr>
            <a:spLocks noEditPoints="1" noChangeArrowheads="1"/>
          </p:cNvSpPr>
          <p:nvPr/>
        </p:nvSpPr>
        <p:spPr bwMode="auto">
          <a:xfrm>
            <a:off x="4643730" y="597996"/>
            <a:ext cx="1012316" cy="1221887"/>
          </a:xfrm>
          <a:custGeom>
            <a:avLst/>
            <a:gdLst>
              <a:gd name="T0" fmla="*/ 10391 w 21600"/>
              <a:gd name="T1" fmla="*/ 15806 h 21600"/>
              <a:gd name="T2" fmla="*/ 20551 w 21600"/>
              <a:gd name="T3" fmla="*/ 21088 h 21600"/>
              <a:gd name="T4" fmla="*/ 13180 w 21600"/>
              <a:gd name="T5" fmla="*/ 13801 h 21600"/>
              <a:gd name="T6" fmla="*/ 20551 w 21600"/>
              <a:gd name="T7" fmla="*/ 7025 h 21600"/>
              <a:gd name="T8" fmla="*/ 10500 w 21600"/>
              <a:gd name="T9" fmla="*/ 52 h 21600"/>
              <a:gd name="T10" fmla="*/ 692 w 21600"/>
              <a:gd name="T11" fmla="*/ 6802 h 21600"/>
              <a:gd name="T12" fmla="*/ 8064 w 21600"/>
              <a:gd name="T13" fmla="*/ 13526 h 21600"/>
              <a:gd name="T14" fmla="*/ 692 w 21600"/>
              <a:gd name="T15" fmla="*/ 21088 h 21600"/>
              <a:gd name="T16" fmla="*/ 2273 w 21600"/>
              <a:gd name="T17" fmla="*/ 7719 h 21600"/>
              <a:gd name="T18" fmla="*/ 19149 w 21600"/>
              <a:gd name="T19" fmla="*/ 20237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6625" y="20892"/>
                </a:moveTo>
                <a:lnTo>
                  <a:pt x="7105" y="21023"/>
                </a:lnTo>
                <a:lnTo>
                  <a:pt x="7513" y="21088"/>
                </a:lnTo>
                <a:lnTo>
                  <a:pt x="7922" y="21115"/>
                </a:lnTo>
                <a:lnTo>
                  <a:pt x="8242" y="21115"/>
                </a:lnTo>
                <a:lnTo>
                  <a:pt x="8544" y="21062"/>
                </a:lnTo>
                <a:lnTo>
                  <a:pt x="8810" y="20997"/>
                </a:lnTo>
                <a:lnTo>
                  <a:pt x="9023" y="20892"/>
                </a:lnTo>
                <a:lnTo>
                  <a:pt x="9148" y="20761"/>
                </a:lnTo>
                <a:lnTo>
                  <a:pt x="9290" y="20616"/>
                </a:lnTo>
                <a:lnTo>
                  <a:pt x="9361" y="20459"/>
                </a:lnTo>
                <a:lnTo>
                  <a:pt x="9396" y="20289"/>
                </a:lnTo>
                <a:lnTo>
                  <a:pt x="9396" y="20092"/>
                </a:lnTo>
                <a:lnTo>
                  <a:pt x="9325" y="19909"/>
                </a:lnTo>
                <a:lnTo>
                  <a:pt x="9219" y="19738"/>
                </a:lnTo>
                <a:lnTo>
                  <a:pt x="9094" y="19555"/>
                </a:lnTo>
                <a:lnTo>
                  <a:pt x="8917" y="19384"/>
                </a:lnTo>
                <a:lnTo>
                  <a:pt x="8650" y="19162"/>
                </a:lnTo>
                <a:lnTo>
                  <a:pt x="8437" y="18900"/>
                </a:lnTo>
                <a:lnTo>
                  <a:pt x="8277" y="18624"/>
                </a:lnTo>
                <a:lnTo>
                  <a:pt x="8135" y="18349"/>
                </a:lnTo>
                <a:lnTo>
                  <a:pt x="8028" y="18048"/>
                </a:lnTo>
                <a:lnTo>
                  <a:pt x="7993" y="17746"/>
                </a:lnTo>
                <a:lnTo>
                  <a:pt x="7993" y="17471"/>
                </a:lnTo>
                <a:lnTo>
                  <a:pt x="8028" y="17169"/>
                </a:lnTo>
                <a:lnTo>
                  <a:pt x="8135" y="16920"/>
                </a:lnTo>
                <a:lnTo>
                  <a:pt x="8277" y="16671"/>
                </a:lnTo>
                <a:lnTo>
                  <a:pt x="8366" y="16540"/>
                </a:lnTo>
                <a:lnTo>
                  <a:pt x="8473" y="16409"/>
                </a:lnTo>
                <a:lnTo>
                  <a:pt x="8615" y="16317"/>
                </a:lnTo>
                <a:lnTo>
                  <a:pt x="8739" y="16213"/>
                </a:lnTo>
                <a:lnTo>
                  <a:pt x="8881" y="16134"/>
                </a:lnTo>
                <a:lnTo>
                  <a:pt x="9059" y="16055"/>
                </a:lnTo>
                <a:lnTo>
                  <a:pt x="9254" y="15990"/>
                </a:lnTo>
                <a:lnTo>
                  <a:pt x="9432" y="15911"/>
                </a:lnTo>
                <a:lnTo>
                  <a:pt x="9663" y="15885"/>
                </a:lnTo>
                <a:lnTo>
                  <a:pt x="9876" y="15833"/>
                </a:lnTo>
                <a:lnTo>
                  <a:pt x="10142" y="15806"/>
                </a:lnTo>
                <a:lnTo>
                  <a:pt x="10391" y="15806"/>
                </a:lnTo>
                <a:lnTo>
                  <a:pt x="10728" y="15806"/>
                </a:lnTo>
                <a:lnTo>
                  <a:pt x="10995" y="15806"/>
                </a:lnTo>
                <a:lnTo>
                  <a:pt x="11279" y="15833"/>
                </a:lnTo>
                <a:lnTo>
                  <a:pt x="11546" y="15885"/>
                </a:lnTo>
                <a:lnTo>
                  <a:pt x="11776" y="15937"/>
                </a:lnTo>
                <a:lnTo>
                  <a:pt x="12025" y="15990"/>
                </a:lnTo>
                <a:lnTo>
                  <a:pt x="12221" y="16055"/>
                </a:lnTo>
                <a:lnTo>
                  <a:pt x="12434" y="16134"/>
                </a:lnTo>
                <a:lnTo>
                  <a:pt x="12611" y="16213"/>
                </a:lnTo>
                <a:lnTo>
                  <a:pt x="12771" y="16317"/>
                </a:lnTo>
                <a:lnTo>
                  <a:pt x="12913" y="16409"/>
                </a:lnTo>
                <a:lnTo>
                  <a:pt x="13038" y="16514"/>
                </a:lnTo>
                <a:lnTo>
                  <a:pt x="13251" y="16737"/>
                </a:lnTo>
                <a:lnTo>
                  <a:pt x="13428" y="16986"/>
                </a:lnTo>
                <a:lnTo>
                  <a:pt x="13517" y="17248"/>
                </a:lnTo>
                <a:lnTo>
                  <a:pt x="13588" y="17523"/>
                </a:lnTo>
                <a:lnTo>
                  <a:pt x="13588" y="17799"/>
                </a:lnTo>
                <a:lnTo>
                  <a:pt x="13517" y="18074"/>
                </a:lnTo>
                <a:lnTo>
                  <a:pt x="13428" y="18323"/>
                </a:lnTo>
                <a:lnTo>
                  <a:pt x="13286" y="18572"/>
                </a:lnTo>
                <a:lnTo>
                  <a:pt x="13109" y="18808"/>
                </a:lnTo>
                <a:lnTo>
                  <a:pt x="12878" y="19031"/>
                </a:lnTo>
                <a:lnTo>
                  <a:pt x="12434" y="19411"/>
                </a:lnTo>
                <a:lnTo>
                  <a:pt x="12132" y="19738"/>
                </a:lnTo>
                <a:lnTo>
                  <a:pt x="12025" y="19856"/>
                </a:lnTo>
                <a:lnTo>
                  <a:pt x="11919" y="20014"/>
                </a:lnTo>
                <a:lnTo>
                  <a:pt x="11883" y="20132"/>
                </a:lnTo>
                <a:lnTo>
                  <a:pt x="11883" y="20263"/>
                </a:lnTo>
                <a:lnTo>
                  <a:pt x="11883" y="20394"/>
                </a:lnTo>
                <a:lnTo>
                  <a:pt x="11954" y="20485"/>
                </a:lnTo>
                <a:lnTo>
                  <a:pt x="12061" y="20590"/>
                </a:lnTo>
                <a:lnTo>
                  <a:pt x="12185" y="20695"/>
                </a:lnTo>
                <a:lnTo>
                  <a:pt x="12327" y="20787"/>
                </a:lnTo>
                <a:lnTo>
                  <a:pt x="12540" y="20892"/>
                </a:lnTo>
                <a:lnTo>
                  <a:pt x="12771" y="20997"/>
                </a:lnTo>
                <a:lnTo>
                  <a:pt x="13073" y="21088"/>
                </a:lnTo>
                <a:lnTo>
                  <a:pt x="13428" y="21193"/>
                </a:lnTo>
                <a:lnTo>
                  <a:pt x="13873" y="21298"/>
                </a:lnTo>
                <a:lnTo>
                  <a:pt x="14317" y="21390"/>
                </a:lnTo>
                <a:lnTo>
                  <a:pt x="14778" y="21468"/>
                </a:lnTo>
                <a:lnTo>
                  <a:pt x="15294" y="21547"/>
                </a:lnTo>
                <a:lnTo>
                  <a:pt x="15809" y="21600"/>
                </a:lnTo>
                <a:lnTo>
                  <a:pt x="16359" y="21652"/>
                </a:lnTo>
                <a:lnTo>
                  <a:pt x="16875" y="21678"/>
                </a:lnTo>
                <a:lnTo>
                  <a:pt x="17407" y="21678"/>
                </a:lnTo>
                <a:lnTo>
                  <a:pt x="17958" y="21678"/>
                </a:lnTo>
                <a:lnTo>
                  <a:pt x="18473" y="21652"/>
                </a:lnTo>
                <a:lnTo>
                  <a:pt x="18953" y="21573"/>
                </a:lnTo>
                <a:lnTo>
                  <a:pt x="19397" y="21495"/>
                </a:lnTo>
                <a:lnTo>
                  <a:pt x="19841" y="21390"/>
                </a:lnTo>
                <a:lnTo>
                  <a:pt x="20214" y="21272"/>
                </a:lnTo>
                <a:lnTo>
                  <a:pt x="20551" y="21088"/>
                </a:lnTo>
                <a:lnTo>
                  <a:pt x="20480" y="20787"/>
                </a:lnTo>
                <a:lnTo>
                  <a:pt x="20409" y="20485"/>
                </a:lnTo>
                <a:lnTo>
                  <a:pt x="20356" y="20158"/>
                </a:lnTo>
                <a:lnTo>
                  <a:pt x="20356" y="19804"/>
                </a:lnTo>
                <a:lnTo>
                  <a:pt x="20321" y="19083"/>
                </a:lnTo>
                <a:lnTo>
                  <a:pt x="20356" y="18349"/>
                </a:lnTo>
                <a:lnTo>
                  <a:pt x="20409" y="17641"/>
                </a:lnTo>
                <a:lnTo>
                  <a:pt x="20480" y="17012"/>
                </a:lnTo>
                <a:lnTo>
                  <a:pt x="20551" y="16488"/>
                </a:lnTo>
                <a:lnTo>
                  <a:pt x="20551" y="16055"/>
                </a:lnTo>
                <a:lnTo>
                  <a:pt x="20551" y="15911"/>
                </a:lnTo>
                <a:lnTo>
                  <a:pt x="20445" y="15754"/>
                </a:lnTo>
                <a:lnTo>
                  <a:pt x="20356" y="15610"/>
                </a:lnTo>
                <a:lnTo>
                  <a:pt x="20178" y="15452"/>
                </a:lnTo>
                <a:lnTo>
                  <a:pt x="20001" y="15334"/>
                </a:lnTo>
                <a:lnTo>
                  <a:pt x="19770" y="15230"/>
                </a:lnTo>
                <a:lnTo>
                  <a:pt x="19521" y="15125"/>
                </a:lnTo>
                <a:lnTo>
                  <a:pt x="19290" y="15059"/>
                </a:lnTo>
                <a:lnTo>
                  <a:pt x="19024" y="15007"/>
                </a:lnTo>
                <a:lnTo>
                  <a:pt x="18740" y="14954"/>
                </a:lnTo>
                <a:lnTo>
                  <a:pt x="18509" y="14954"/>
                </a:lnTo>
                <a:lnTo>
                  <a:pt x="18225" y="14954"/>
                </a:lnTo>
                <a:lnTo>
                  <a:pt x="17994" y="15007"/>
                </a:lnTo>
                <a:lnTo>
                  <a:pt x="17763" y="15085"/>
                </a:lnTo>
                <a:lnTo>
                  <a:pt x="17550" y="15177"/>
                </a:lnTo>
                <a:lnTo>
                  <a:pt x="17372" y="15308"/>
                </a:lnTo>
                <a:lnTo>
                  <a:pt x="17176" y="15426"/>
                </a:lnTo>
                <a:lnTo>
                  <a:pt x="16928" y="15557"/>
                </a:lnTo>
                <a:lnTo>
                  <a:pt x="16661" y="15636"/>
                </a:lnTo>
                <a:lnTo>
                  <a:pt x="16359" y="15688"/>
                </a:lnTo>
                <a:lnTo>
                  <a:pt x="16022" y="15715"/>
                </a:lnTo>
                <a:lnTo>
                  <a:pt x="15667" y="15688"/>
                </a:lnTo>
                <a:lnTo>
                  <a:pt x="15294" y="15662"/>
                </a:lnTo>
                <a:lnTo>
                  <a:pt x="14956" y="15583"/>
                </a:lnTo>
                <a:lnTo>
                  <a:pt x="14619" y="15479"/>
                </a:lnTo>
                <a:lnTo>
                  <a:pt x="14281" y="15334"/>
                </a:lnTo>
                <a:lnTo>
                  <a:pt x="13961" y="15177"/>
                </a:lnTo>
                <a:lnTo>
                  <a:pt x="13695" y="14981"/>
                </a:lnTo>
                <a:lnTo>
                  <a:pt x="13588" y="14850"/>
                </a:lnTo>
                <a:lnTo>
                  <a:pt x="13482" y="14732"/>
                </a:lnTo>
                <a:lnTo>
                  <a:pt x="13393" y="14600"/>
                </a:lnTo>
                <a:lnTo>
                  <a:pt x="13322" y="14456"/>
                </a:lnTo>
                <a:lnTo>
                  <a:pt x="13251" y="14299"/>
                </a:lnTo>
                <a:lnTo>
                  <a:pt x="13215" y="14155"/>
                </a:lnTo>
                <a:lnTo>
                  <a:pt x="13180" y="13971"/>
                </a:lnTo>
                <a:lnTo>
                  <a:pt x="13180" y="13801"/>
                </a:lnTo>
                <a:lnTo>
                  <a:pt x="13180" y="13591"/>
                </a:lnTo>
                <a:lnTo>
                  <a:pt x="13215" y="13395"/>
                </a:lnTo>
                <a:lnTo>
                  <a:pt x="13251" y="13198"/>
                </a:lnTo>
                <a:lnTo>
                  <a:pt x="13322" y="13015"/>
                </a:lnTo>
                <a:lnTo>
                  <a:pt x="13393" y="12870"/>
                </a:lnTo>
                <a:lnTo>
                  <a:pt x="13482" y="12713"/>
                </a:lnTo>
                <a:lnTo>
                  <a:pt x="13588" y="12569"/>
                </a:lnTo>
                <a:lnTo>
                  <a:pt x="13730" y="12438"/>
                </a:lnTo>
                <a:lnTo>
                  <a:pt x="13997" y="12215"/>
                </a:lnTo>
                <a:lnTo>
                  <a:pt x="14334" y="12005"/>
                </a:lnTo>
                <a:lnTo>
                  <a:pt x="14690" y="11861"/>
                </a:lnTo>
                <a:lnTo>
                  <a:pt x="15063" y="11756"/>
                </a:lnTo>
                <a:lnTo>
                  <a:pt x="15436" y="11678"/>
                </a:lnTo>
                <a:lnTo>
                  <a:pt x="15809" y="11638"/>
                </a:lnTo>
                <a:lnTo>
                  <a:pt x="16182" y="11638"/>
                </a:lnTo>
                <a:lnTo>
                  <a:pt x="16555" y="11678"/>
                </a:lnTo>
                <a:lnTo>
                  <a:pt x="16910" y="11730"/>
                </a:lnTo>
                <a:lnTo>
                  <a:pt x="17248" y="11835"/>
                </a:lnTo>
                <a:lnTo>
                  <a:pt x="17514" y="11966"/>
                </a:lnTo>
                <a:lnTo>
                  <a:pt x="17763" y="12110"/>
                </a:lnTo>
                <a:lnTo>
                  <a:pt x="17887" y="12215"/>
                </a:lnTo>
                <a:lnTo>
                  <a:pt x="18065" y="12307"/>
                </a:lnTo>
                <a:lnTo>
                  <a:pt x="18260" y="12412"/>
                </a:lnTo>
                <a:lnTo>
                  <a:pt x="18438" y="12464"/>
                </a:lnTo>
                <a:lnTo>
                  <a:pt x="18669" y="12543"/>
                </a:lnTo>
                <a:lnTo>
                  <a:pt x="18882" y="12569"/>
                </a:lnTo>
                <a:lnTo>
                  <a:pt x="19113" y="12595"/>
                </a:lnTo>
                <a:lnTo>
                  <a:pt x="19361" y="12608"/>
                </a:lnTo>
                <a:lnTo>
                  <a:pt x="19592" y="12608"/>
                </a:lnTo>
                <a:lnTo>
                  <a:pt x="19841" y="12595"/>
                </a:lnTo>
                <a:lnTo>
                  <a:pt x="20072" y="12543"/>
                </a:lnTo>
                <a:lnTo>
                  <a:pt x="20321" y="12490"/>
                </a:lnTo>
                <a:lnTo>
                  <a:pt x="20551" y="12438"/>
                </a:lnTo>
                <a:lnTo>
                  <a:pt x="20800" y="12333"/>
                </a:lnTo>
                <a:lnTo>
                  <a:pt x="20996" y="12241"/>
                </a:lnTo>
                <a:lnTo>
                  <a:pt x="21244" y="12110"/>
                </a:lnTo>
                <a:lnTo>
                  <a:pt x="21298" y="12032"/>
                </a:lnTo>
                <a:lnTo>
                  <a:pt x="21404" y="11966"/>
                </a:lnTo>
                <a:lnTo>
                  <a:pt x="21475" y="11861"/>
                </a:lnTo>
                <a:lnTo>
                  <a:pt x="21511" y="11730"/>
                </a:lnTo>
                <a:lnTo>
                  <a:pt x="21617" y="11481"/>
                </a:lnTo>
                <a:lnTo>
                  <a:pt x="21653" y="11180"/>
                </a:lnTo>
                <a:lnTo>
                  <a:pt x="21653" y="10826"/>
                </a:lnTo>
                <a:lnTo>
                  <a:pt x="21653" y="10472"/>
                </a:lnTo>
                <a:lnTo>
                  <a:pt x="21582" y="10092"/>
                </a:lnTo>
                <a:lnTo>
                  <a:pt x="21511" y="9725"/>
                </a:lnTo>
                <a:lnTo>
                  <a:pt x="21298" y="8912"/>
                </a:lnTo>
                <a:lnTo>
                  <a:pt x="21067" y="8191"/>
                </a:lnTo>
                <a:lnTo>
                  <a:pt x="20800" y="7536"/>
                </a:lnTo>
                <a:lnTo>
                  <a:pt x="20551" y="7025"/>
                </a:lnTo>
                <a:lnTo>
                  <a:pt x="20001" y="7103"/>
                </a:lnTo>
                <a:lnTo>
                  <a:pt x="19432" y="7156"/>
                </a:lnTo>
                <a:lnTo>
                  <a:pt x="18846" y="7208"/>
                </a:lnTo>
                <a:lnTo>
                  <a:pt x="18225" y="7208"/>
                </a:lnTo>
                <a:lnTo>
                  <a:pt x="17656" y="7208"/>
                </a:lnTo>
                <a:lnTo>
                  <a:pt x="17070" y="7182"/>
                </a:lnTo>
                <a:lnTo>
                  <a:pt x="16484" y="7156"/>
                </a:lnTo>
                <a:lnTo>
                  <a:pt x="15986" y="7103"/>
                </a:lnTo>
                <a:lnTo>
                  <a:pt x="14992" y="6999"/>
                </a:lnTo>
                <a:lnTo>
                  <a:pt x="14210" y="6907"/>
                </a:lnTo>
                <a:lnTo>
                  <a:pt x="13695" y="6828"/>
                </a:lnTo>
                <a:lnTo>
                  <a:pt x="13517" y="6802"/>
                </a:lnTo>
                <a:lnTo>
                  <a:pt x="13073" y="6645"/>
                </a:lnTo>
                <a:lnTo>
                  <a:pt x="12700" y="6474"/>
                </a:lnTo>
                <a:lnTo>
                  <a:pt x="12363" y="6304"/>
                </a:lnTo>
                <a:lnTo>
                  <a:pt x="12132" y="6094"/>
                </a:lnTo>
                <a:lnTo>
                  <a:pt x="11919" y="5871"/>
                </a:lnTo>
                <a:lnTo>
                  <a:pt x="11776" y="5649"/>
                </a:lnTo>
                <a:lnTo>
                  <a:pt x="11688" y="5413"/>
                </a:lnTo>
                <a:lnTo>
                  <a:pt x="11617" y="5190"/>
                </a:lnTo>
                <a:lnTo>
                  <a:pt x="11617" y="4941"/>
                </a:lnTo>
                <a:lnTo>
                  <a:pt x="11652" y="4718"/>
                </a:lnTo>
                <a:lnTo>
                  <a:pt x="11723" y="4482"/>
                </a:lnTo>
                <a:lnTo>
                  <a:pt x="11812" y="4285"/>
                </a:lnTo>
                <a:lnTo>
                  <a:pt x="11919" y="4089"/>
                </a:lnTo>
                <a:lnTo>
                  <a:pt x="12096" y="3905"/>
                </a:lnTo>
                <a:lnTo>
                  <a:pt x="12292" y="3735"/>
                </a:lnTo>
                <a:lnTo>
                  <a:pt x="12505" y="3604"/>
                </a:lnTo>
                <a:lnTo>
                  <a:pt x="12700" y="3460"/>
                </a:lnTo>
                <a:lnTo>
                  <a:pt x="12878" y="3250"/>
                </a:lnTo>
                <a:lnTo>
                  <a:pt x="13038" y="3027"/>
                </a:lnTo>
                <a:lnTo>
                  <a:pt x="13180" y="2752"/>
                </a:lnTo>
                <a:lnTo>
                  <a:pt x="13286" y="2477"/>
                </a:lnTo>
                <a:lnTo>
                  <a:pt x="13322" y="2175"/>
                </a:lnTo>
                <a:lnTo>
                  <a:pt x="13357" y="1874"/>
                </a:lnTo>
                <a:lnTo>
                  <a:pt x="13286" y="1572"/>
                </a:lnTo>
                <a:lnTo>
                  <a:pt x="13180" y="1271"/>
                </a:lnTo>
                <a:lnTo>
                  <a:pt x="13038" y="983"/>
                </a:lnTo>
                <a:lnTo>
                  <a:pt x="12949" y="865"/>
                </a:lnTo>
                <a:lnTo>
                  <a:pt x="12807" y="733"/>
                </a:lnTo>
                <a:lnTo>
                  <a:pt x="12665" y="616"/>
                </a:lnTo>
                <a:lnTo>
                  <a:pt x="12505" y="511"/>
                </a:lnTo>
                <a:lnTo>
                  <a:pt x="12327" y="406"/>
                </a:lnTo>
                <a:lnTo>
                  <a:pt x="12132" y="314"/>
                </a:lnTo>
                <a:lnTo>
                  <a:pt x="11883" y="235"/>
                </a:lnTo>
                <a:lnTo>
                  <a:pt x="11652" y="183"/>
                </a:lnTo>
                <a:lnTo>
                  <a:pt x="11368" y="104"/>
                </a:lnTo>
                <a:lnTo>
                  <a:pt x="11101" y="78"/>
                </a:lnTo>
                <a:lnTo>
                  <a:pt x="10800" y="52"/>
                </a:lnTo>
                <a:lnTo>
                  <a:pt x="10444" y="52"/>
                </a:lnTo>
                <a:lnTo>
                  <a:pt x="10142" y="52"/>
                </a:lnTo>
                <a:lnTo>
                  <a:pt x="9840" y="78"/>
                </a:lnTo>
                <a:lnTo>
                  <a:pt x="9574" y="104"/>
                </a:lnTo>
                <a:lnTo>
                  <a:pt x="9325" y="157"/>
                </a:lnTo>
                <a:lnTo>
                  <a:pt x="9094" y="209"/>
                </a:lnTo>
                <a:lnTo>
                  <a:pt x="8846" y="262"/>
                </a:lnTo>
                <a:lnTo>
                  <a:pt x="8650" y="340"/>
                </a:lnTo>
                <a:lnTo>
                  <a:pt x="8437" y="432"/>
                </a:lnTo>
                <a:lnTo>
                  <a:pt x="8277" y="511"/>
                </a:lnTo>
                <a:lnTo>
                  <a:pt x="8100" y="616"/>
                </a:lnTo>
                <a:lnTo>
                  <a:pt x="7957" y="707"/>
                </a:lnTo>
                <a:lnTo>
                  <a:pt x="7833" y="838"/>
                </a:lnTo>
                <a:lnTo>
                  <a:pt x="7620" y="1061"/>
                </a:lnTo>
                <a:lnTo>
                  <a:pt x="7442" y="1336"/>
                </a:lnTo>
                <a:lnTo>
                  <a:pt x="7353" y="1599"/>
                </a:lnTo>
                <a:lnTo>
                  <a:pt x="7318" y="1900"/>
                </a:lnTo>
                <a:lnTo>
                  <a:pt x="7318" y="2175"/>
                </a:lnTo>
                <a:lnTo>
                  <a:pt x="7353" y="2450"/>
                </a:lnTo>
                <a:lnTo>
                  <a:pt x="7442" y="2726"/>
                </a:lnTo>
                <a:lnTo>
                  <a:pt x="7620" y="2975"/>
                </a:lnTo>
                <a:lnTo>
                  <a:pt x="7833" y="3198"/>
                </a:lnTo>
                <a:lnTo>
                  <a:pt x="8064" y="3433"/>
                </a:lnTo>
                <a:lnTo>
                  <a:pt x="8295" y="3630"/>
                </a:lnTo>
                <a:lnTo>
                  <a:pt x="8508" y="3853"/>
                </a:lnTo>
                <a:lnTo>
                  <a:pt x="8686" y="4089"/>
                </a:lnTo>
                <a:lnTo>
                  <a:pt x="8775" y="4312"/>
                </a:lnTo>
                <a:lnTo>
                  <a:pt x="8846" y="4561"/>
                </a:lnTo>
                <a:lnTo>
                  <a:pt x="8846" y="4810"/>
                </a:lnTo>
                <a:lnTo>
                  <a:pt x="8810" y="5059"/>
                </a:lnTo>
                <a:lnTo>
                  <a:pt x="8721" y="5295"/>
                </a:lnTo>
                <a:lnTo>
                  <a:pt x="8579" y="5544"/>
                </a:lnTo>
                <a:lnTo>
                  <a:pt x="8366" y="5766"/>
                </a:lnTo>
                <a:lnTo>
                  <a:pt x="8135" y="5976"/>
                </a:lnTo>
                <a:lnTo>
                  <a:pt x="7833" y="6199"/>
                </a:lnTo>
                <a:lnTo>
                  <a:pt x="7478" y="6369"/>
                </a:lnTo>
                <a:lnTo>
                  <a:pt x="7069" y="6527"/>
                </a:lnTo>
                <a:lnTo>
                  <a:pt x="6590" y="6671"/>
                </a:lnTo>
                <a:lnTo>
                  <a:pt x="6092" y="6802"/>
                </a:lnTo>
                <a:lnTo>
                  <a:pt x="5684" y="6802"/>
                </a:lnTo>
                <a:lnTo>
                  <a:pt x="5133" y="6802"/>
                </a:lnTo>
                <a:lnTo>
                  <a:pt x="4547" y="6802"/>
                </a:lnTo>
                <a:lnTo>
                  <a:pt x="3872" y="6802"/>
                </a:lnTo>
                <a:lnTo>
                  <a:pt x="3144" y="6802"/>
                </a:lnTo>
                <a:lnTo>
                  <a:pt x="2362" y="6802"/>
                </a:lnTo>
                <a:lnTo>
                  <a:pt x="1545" y="6802"/>
                </a:lnTo>
                <a:lnTo>
                  <a:pt x="692" y="6802"/>
                </a:lnTo>
                <a:lnTo>
                  <a:pt x="586" y="7234"/>
                </a:lnTo>
                <a:lnTo>
                  <a:pt x="461" y="7837"/>
                </a:lnTo>
                <a:lnTo>
                  <a:pt x="355" y="8493"/>
                </a:lnTo>
                <a:lnTo>
                  <a:pt x="248" y="9187"/>
                </a:lnTo>
                <a:lnTo>
                  <a:pt x="142" y="9869"/>
                </a:lnTo>
                <a:lnTo>
                  <a:pt x="106" y="10498"/>
                </a:lnTo>
                <a:lnTo>
                  <a:pt x="106" y="10983"/>
                </a:lnTo>
                <a:lnTo>
                  <a:pt x="106" y="11311"/>
                </a:lnTo>
                <a:lnTo>
                  <a:pt x="213" y="11481"/>
                </a:lnTo>
                <a:lnTo>
                  <a:pt x="319" y="11651"/>
                </a:lnTo>
                <a:lnTo>
                  <a:pt x="497" y="11783"/>
                </a:lnTo>
                <a:lnTo>
                  <a:pt x="692" y="11914"/>
                </a:lnTo>
                <a:lnTo>
                  <a:pt x="941" y="12032"/>
                </a:lnTo>
                <a:lnTo>
                  <a:pt x="1207" y="12110"/>
                </a:lnTo>
                <a:lnTo>
                  <a:pt x="1509" y="12189"/>
                </a:lnTo>
                <a:lnTo>
                  <a:pt x="1794" y="12241"/>
                </a:lnTo>
                <a:lnTo>
                  <a:pt x="2131" y="12267"/>
                </a:lnTo>
                <a:lnTo>
                  <a:pt x="2433" y="12281"/>
                </a:lnTo>
                <a:lnTo>
                  <a:pt x="2735" y="12267"/>
                </a:lnTo>
                <a:lnTo>
                  <a:pt x="3055" y="12241"/>
                </a:lnTo>
                <a:lnTo>
                  <a:pt x="3357" y="12189"/>
                </a:lnTo>
                <a:lnTo>
                  <a:pt x="3623" y="12084"/>
                </a:lnTo>
                <a:lnTo>
                  <a:pt x="3872" y="11979"/>
                </a:lnTo>
                <a:lnTo>
                  <a:pt x="4103" y="11861"/>
                </a:lnTo>
                <a:lnTo>
                  <a:pt x="4316" y="11704"/>
                </a:lnTo>
                <a:lnTo>
                  <a:pt x="4582" y="11612"/>
                </a:lnTo>
                <a:lnTo>
                  <a:pt x="4849" y="11533"/>
                </a:lnTo>
                <a:lnTo>
                  <a:pt x="5169" y="11507"/>
                </a:lnTo>
                <a:lnTo>
                  <a:pt x="5506" y="11481"/>
                </a:lnTo>
                <a:lnTo>
                  <a:pt x="5808" y="11507"/>
                </a:lnTo>
                <a:lnTo>
                  <a:pt x="6146" y="11560"/>
                </a:lnTo>
                <a:lnTo>
                  <a:pt x="6501" y="11651"/>
                </a:lnTo>
                <a:lnTo>
                  <a:pt x="6803" y="11783"/>
                </a:lnTo>
                <a:lnTo>
                  <a:pt x="7105" y="11940"/>
                </a:lnTo>
                <a:lnTo>
                  <a:pt x="7353" y="12110"/>
                </a:lnTo>
                <a:lnTo>
                  <a:pt x="7584" y="12333"/>
                </a:lnTo>
                <a:lnTo>
                  <a:pt x="7798" y="12595"/>
                </a:lnTo>
                <a:lnTo>
                  <a:pt x="7922" y="12870"/>
                </a:lnTo>
                <a:lnTo>
                  <a:pt x="8028" y="13198"/>
                </a:lnTo>
                <a:lnTo>
                  <a:pt x="8064" y="13526"/>
                </a:lnTo>
                <a:lnTo>
                  <a:pt x="8028" y="13775"/>
                </a:lnTo>
                <a:lnTo>
                  <a:pt x="7922" y="13998"/>
                </a:lnTo>
                <a:lnTo>
                  <a:pt x="7798" y="14220"/>
                </a:lnTo>
                <a:lnTo>
                  <a:pt x="7584" y="14404"/>
                </a:lnTo>
                <a:lnTo>
                  <a:pt x="7353" y="14574"/>
                </a:lnTo>
                <a:lnTo>
                  <a:pt x="7105" y="14732"/>
                </a:lnTo>
                <a:lnTo>
                  <a:pt x="6803" y="14850"/>
                </a:lnTo>
                <a:lnTo>
                  <a:pt x="6501" y="14954"/>
                </a:lnTo>
                <a:lnTo>
                  <a:pt x="6146" y="15033"/>
                </a:lnTo>
                <a:lnTo>
                  <a:pt x="5808" y="15085"/>
                </a:lnTo>
                <a:lnTo>
                  <a:pt x="5506" y="15085"/>
                </a:lnTo>
                <a:lnTo>
                  <a:pt x="5169" y="15059"/>
                </a:lnTo>
                <a:lnTo>
                  <a:pt x="4849" y="15007"/>
                </a:lnTo>
                <a:lnTo>
                  <a:pt x="4582" y="14902"/>
                </a:lnTo>
                <a:lnTo>
                  <a:pt x="4316" y="14784"/>
                </a:lnTo>
                <a:lnTo>
                  <a:pt x="4103" y="14600"/>
                </a:lnTo>
                <a:lnTo>
                  <a:pt x="3907" y="14430"/>
                </a:lnTo>
                <a:lnTo>
                  <a:pt x="3659" y="14299"/>
                </a:lnTo>
                <a:lnTo>
                  <a:pt x="3428" y="14194"/>
                </a:lnTo>
                <a:lnTo>
                  <a:pt x="3179" y="14129"/>
                </a:lnTo>
                <a:lnTo>
                  <a:pt x="2913" y="14102"/>
                </a:lnTo>
                <a:lnTo>
                  <a:pt x="2646" y="14102"/>
                </a:lnTo>
                <a:lnTo>
                  <a:pt x="2362" y="14129"/>
                </a:lnTo>
                <a:lnTo>
                  <a:pt x="2096" y="14168"/>
                </a:lnTo>
                <a:lnTo>
                  <a:pt x="1811" y="14273"/>
                </a:lnTo>
                <a:lnTo>
                  <a:pt x="1545" y="14378"/>
                </a:lnTo>
                <a:lnTo>
                  <a:pt x="1314" y="14496"/>
                </a:lnTo>
                <a:lnTo>
                  <a:pt x="1065" y="14653"/>
                </a:lnTo>
                <a:lnTo>
                  <a:pt x="870" y="14797"/>
                </a:lnTo>
                <a:lnTo>
                  <a:pt x="657" y="14981"/>
                </a:lnTo>
                <a:lnTo>
                  <a:pt x="497" y="15177"/>
                </a:lnTo>
                <a:lnTo>
                  <a:pt x="390" y="15413"/>
                </a:lnTo>
                <a:lnTo>
                  <a:pt x="284" y="15636"/>
                </a:lnTo>
                <a:lnTo>
                  <a:pt x="248" y="15911"/>
                </a:lnTo>
                <a:lnTo>
                  <a:pt x="284" y="16239"/>
                </a:lnTo>
                <a:lnTo>
                  <a:pt x="319" y="16566"/>
                </a:lnTo>
                <a:lnTo>
                  <a:pt x="497" y="17340"/>
                </a:lnTo>
                <a:lnTo>
                  <a:pt x="692" y="18152"/>
                </a:lnTo>
                <a:lnTo>
                  <a:pt x="799" y="18559"/>
                </a:lnTo>
                <a:lnTo>
                  <a:pt x="905" y="18978"/>
                </a:lnTo>
                <a:lnTo>
                  <a:pt x="959" y="19384"/>
                </a:lnTo>
                <a:lnTo>
                  <a:pt x="994" y="19791"/>
                </a:lnTo>
                <a:lnTo>
                  <a:pt x="994" y="20132"/>
                </a:lnTo>
                <a:lnTo>
                  <a:pt x="959" y="20485"/>
                </a:lnTo>
                <a:lnTo>
                  <a:pt x="941" y="20669"/>
                </a:lnTo>
                <a:lnTo>
                  <a:pt x="870" y="20813"/>
                </a:lnTo>
                <a:lnTo>
                  <a:pt x="799" y="20970"/>
                </a:lnTo>
                <a:lnTo>
                  <a:pt x="692" y="21088"/>
                </a:lnTo>
                <a:lnTo>
                  <a:pt x="1474" y="20997"/>
                </a:lnTo>
                <a:lnTo>
                  <a:pt x="2291" y="20866"/>
                </a:lnTo>
                <a:lnTo>
                  <a:pt x="3108" y="20787"/>
                </a:lnTo>
                <a:lnTo>
                  <a:pt x="3907" y="20721"/>
                </a:lnTo>
                <a:lnTo>
                  <a:pt x="4653" y="20695"/>
                </a:lnTo>
                <a:lnTo>
                  <a:pt x="5364" y="20695"/>
                </a:lnTo>
                <a:lnTo>
                  <a:pt x="5701" y="20721"/>
                </a:lnTo>
                <a:lnTo>
                  <a:pt x="6057" y="20761"/>
                </a:lnTo>
                <a:lnTo>
                  <a:pt x="6323" y="20813"/>
                </a:lnTo>
                <a:lnTo>
                  <a:pt x="6625" y="20892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8" name="Puzzle2"/>
          <p:cNvSpPr>
            <a:spLocks noEditPoints="1" noChangeArrowheads="1"/>
          </p:cNvSpPr>
          <p:nvPr/>
        </p:nvSpPr>
        <p:spPr bwMode="auto">
          <a:xfrm>
            <a:off x="4348895" y="1487656"/>
            <a:ext cx="1615707" cy="1112935"/>
          </a:xfrm>
          <a:custGeom>
            <a:avLst/>
            <a:gdLst>
              <a:gd name="T0" fmla="*/ 11 w 21600"/>
              <a:gd name="T1" fmla="*/ 13386 h 21600"/>
              <a:gd name="T2" fmla="*/ 4202 w 21600"/>
              <a:gd name="T3" fmla="*/ 21161 h 21600"/>
              <a:gd name="T4" fmla="*/ 10400 w 21600"/>
              <a:gd name="T5" fmla="*/ 13909 h 21600"/>
              <a:gd name="T6" fmla="*/ 16821 w 21600"/>
              <a:gd name="T7" fmla="*/ 21190 h 21600"/>
              <a:gd name="T8" fmla="*/ 21600 w 21600"/>
              <a:gd name="T9" fmla="*/ 15083 h 21600"/>
              <a:gd name="T10" fmla="*/ 16889 w 21600"/>
              <a:gd name="T11" fmla="*/ 5739 h 21600"/>
              <a:gd name="T12" fmla="*/ 10800 w 21600"/>
              <a:gd name="T13" fmla="*/ 28 h 21600"/>
              <a:gd name="T14" fmla="*/ 4202 w 21600"/>
              <a:gd name="T15" fmla="*/ 5894 h 21600"/>
              <a:gd name="T16" fmla="*/ 5388 w 21600"/>
              <a:gd name="T17" fmla="*/ 6742 h 21600"/>
              <a:gd name="T18" fmla="*/ 16177 w 21600"/>
              <a:gd name="T19" fmla="*/ 20441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4247" y="12354"/>
                </a:moveTo>
                <a:lnTo>
                  <a:pt x="4134" y="12468"/>
                </a:lnTo>
                <a:lnTo>
                  <a:pt x="4010" y="12581"/>
                </a:lnTo>
                <a:lnTo>
                  <a:pt x="3897" y="12637"/>
                </a:lnTo>
                <a:lnTo>
                  <a:pt x="3773" y="12694"/>
                </a:lnTo>
                <a:lnTo>
                  <a:pt x="3637" y="12694"/>
                </a:lnTo>
                <a:lnTo>
                  <a:pt x="3524" y="12694"/>
                </a:lnTo>
                <a:lnTo>
                  <a:pt x="3400" y="12665"/>
                </a:lnTo>
                <a:lnTo>
                  <a:pt x="3287" y="12609"/>
                </a:lnTo>
                <a:lnTo>
                  <a:pt x="3027" y="12496"/>
                </a:lnTo>
                <a:lnTo>
                  <a:pt x="2790" y="12340"/>
                </a:lnTo>
                <a:lnTo>
                  <a:pt x="2530" y="12142"/>
                </a:lnTo>
                <a:lnTo>
                  <a:pt x="2293" y="11987"/>
                </a:lnTo>
                <a:lnTo>
                  <a:pt x="2033" y="11817"/>
                </a:lnTo>
                <a:lnTo>
                  <a:pt x="1773" y="11676"/>
                </a:lnTo>
                <a:lnTo>
                  <a:pt x="1638" y="11662"/>
                </a:lnTo>
                <a:lnTo>
                  <a:pt x="1513" y="11634"/>
                </a:lnTo>
                <a:lnTo>
                  <a:pt x="1378" y="11634"/>
                </a:lnTo>
                <a:lnTo>
                  <a:pt x="1253" y="11634"/>
                </a:lnTo>
                <a:lnTo>
                  <a:pt x="1118" y="11662"/>
                </a:lnTo>
                <a:lnTo>
                  <a:pt x="971" y="11732"/>
                </a:lnTo>
                <a:lnTo>
                  <a:pt x="835" y="11817"/>
                </a:lnTo>
                <a:lnTo>
                  <a:pt x="711" y="11959"/>
                </a:lnTo>
                <a:lnTo>
                  <a:pt x="553" y="12086"/>
                </a:lnTo>
                <a:lnTo>
                  <a:pt x="429" y="12284"/>
                </a:lnTo>
                <a:lnTo>
                  <a:pt x="271" y="12524"/>
                </a:lnTo>
                <a:lnTo>
                  <a:pt x="146" y="12793"/>
                </a:lnTo>
                <a:lnTo>
                  <a:pt x="79" y="12962"/>
                </a:lnTo>
                <a:lnTo>
                  <a:pt x="33" y="13146"/>
                </a:lnTo>
                <a:lnTo>
                  <a:pt x="11" y="13386"/>
                </a:lnTo>
                <a:lnTo>
                  <a:pt x="11" y="13641"/>
                </a:lnTo>
                <a:lnTo>
                  <a:pt x="33" y="13881"/>
                </a:lnTo>
                <a:lnTo>
                  <a:pt x="101" y="14150"/>
                </a:lnTo>
                <a:lnTo>
                  <a:pt x="192" y="14404"/>
                </a:lnTo>
                <a:lnTo>
                  <a:pt x="293" y="14645"/>
                </a:lnTo>
                <a:lnTo>
                  <a:pt x="451" y="14857"/>
                </a:lnTo>
                <a:lnTo>
                  <a:pt x="621" y="15054"/>
                </a:lnTo>
                <a:lnTo>
                  <a:pt x="734" y="15125"/>
                </a:lnTo>
                <a:lnTo>
                  <a:pt x="835" y="15210"/>
                </a:lnTo>
                <a:lnTo>
                  <a:pt x="948" y="15267"/>
                </a:lnTo>
                <a:lnTo>
                  <a:pt x="1084" y="15323"/>
                </a:lnTo>
                <a:lnTo>
                  <a:pt x="1208" y="15351"/>
                </a:lnTo>
                <a:lnTo>
                  <a:pt x="1355" y="15380"/>
                </a:lnTo>
                <a:lnTo>
                  <a:pt x="1513" y="15380"/>
                </a:lnTo>
                <a:lnTo>
                  <a:pt x="1683" y="15380"/>
                </a:lnTo>
                <a:lnTo>
                  <a:pt x="1864" y="15351"/>
                </a:lnTo>
                <a:lnTo>
                  <a:pt x="2033" y="15323"/>
                </a:lnTo>
                <a:lnTo>
                  <a:pt x="2225" y="15238"/>
                </a:lnTo>
                <a:lnTo>
                  <a:pt x="2428" y="15153"/>
                </a:lnTo>
                <a:lnTo>
                  <a:pt x="2745" y="15026"/>
                </a:lnTo>
                <a:lnTo>
                  <a:pt x="3005" y="14913"/>
                </a:lnTo>
                <a:lnTo>
                  <a:pt x="3264" y="14828"/>
                </a:lnTo>
                <a:lnTo>
                  <a:pt x="3513" y="14800"/>
                </a:lnTo>
                <a:lnTo>
                  <a:pt x="3615" y="14828"/>
                </a:lnTo>
                <a:lnTo>
                  <a:pt x="3728" y="14857"/>
                </a:lnTo>
                <a:lnTo>
                  <a:pt x="3807" y="14913"/>
                </a:lnTo>
                <a:lnTo>
                  <a:pt x="3920" y="14998"/>
                </a:lnTo>
                <a:lnTo>
                  <a:pt x="4010" y="15097"/>
                </a:lnTo>
                <a:lnTo>
                  <a:pt x="4089" y="15238"/>
                </a:lnTo>
                <a:lnTo>
                  <a:pt x="4179" y="15408"/>
                </a:lnTo>
                <a:lnTo>
                  <a:pt x="4247" y="15620"/>
                </a:lnTo>
                <a:lnTo>
                  <a:pt x="4326" y="15860"/>
                </a:lnTo>
                <a:lnTo>
                  <a:pt x="4394" y="16129"/>
                </a:lnTo>
                <a:lnTo>
                  <a:pt x="4439" y="16440"/>
                </a:lnTo>
                <a:lnTo>
                  <a:pt x="4507" y="16737"/>
                </a:lnTo>
                <a:lnTo>
                  <a:pt x="4552" y="17090"/>
                </a:lnTo>
                <a:lnTo>
                  <a:pt x="4575" y="17443"/>
                </a:lnTo>
                <a:lnTo>
                  <a:pt x="4586" y="17825"/>
                </a:lnTo>
                <a:lnTo>
                  <a:pt x="4586" y="18193"/>
                </a:lnTo>
                <a:lnTo>
                  <a:pt x="4586" y="18574"/>
                </a:lnTo>
                <a:lnTo>
                  <a:pt x="4586" y="18984"/>
                </a:lnTo>
                <a:lnTo>
                  <a:pt x="4552" y="19366"/>
                </a:lnTo>
                <a:lnTo>
                  <a:pt x="4507" y="19748"/>
                </a:lnTo>
                <a:lnTo>
                  <a:pt x="4462" y="20129"/>
                </a:lnTo>
                <a:lnTo>
                  <a:pt x="4371" y="20483"/>
                </a:lnTo>
                <a:lnTo>
                  <a:pt x="4292" y="20836"/>
                </a:lnTo>
                <a:lnTo>
                  <a:pt x="4202" y="21161"/>
                </a:lnTo>
                <a:lnTo>
                  <a:pt x="4744" y="21161"/>
                </a:lnTo>
                <a:lnTo>
                  <a:pt x="5264" y="21161"/>
                </a:lnTo>
                <a:lnTo>
                  <a:pt x="5784" y="21161"/>
                </a:lnTo>
                <a:lnTo>
                  <a:pt x="6235" y="21161"/>
                </a:lnTo>
                <a:lnTo>
                  <a:pt x="6676" y="21161"/>
                </a:lnTo>
                <a:lnTo>
                  <a:pt x="7060" y="21161"/>
                </a:lnTo>
                <a:lnTo>
                  <a:pt x="7410" y="21161"/>
                </a:lnTo>
                <a:lnTo>
                  <a:pt x="7670" y="21161"/>
                </a:lnTo>
                <a:lnTo>
                  <a:pt x="8020" y="21020"/>
                </a:lnTo>
                <a:lnTo>
                  <a:pt x="8303" y="20893"/>
                </a:lnTo>
                <a:lnTo>
                  <a:pt x="8563" y="20695"/>
                </a:lnTo>
                <a:lnTo>
                  <a:pt x="8800" y="20511"/>
                </a:lnTo>
                <a:lnTo>
                  <a:pt x="8969" y="20285"/>
                </a:lnTo>
                <a:lnTo>
                  <a:pt x="9150" y="20045"/>
                </a:lnTo>
                <a:lnTo>
                  <a:pt x="9252" y="19804"/>
                </a:lnTo>
                <a:lnTo>
                  <a:pt x="9342" y="19550"/>
                </a:lnTo>
                <a:lnTo>
                  <a:pt x="9410" y="19281"/>
                </a:lnTo>
                <a:lnTo>
                  <a:pt x="9433" y="19013"/>
                </a:lnTo>
                <a:lnTo>
                  <a:pt x="9433" y="18744"/>
                </a:lnTo>
                <a:lnTo>
                  <a:pt x="9387" y="18504"/>
                </a:lnTo>
                <a:lnTo>
                  <a:pt x="9320" y="18221"/>
                </a:lnTo>
                <a:lnTo>
                  <a:pt x="9207" y="17981"/>
                </a:lnTo>
                <a:lnTo>
                  <a:pt x="9105" y="17740"/>
                </a:lnTo>
                <a:lnTo>
                  <a:pt x="8924" y="17514"/>
                </a:lnTo>
                <a:lnTo>
                  <a:pt x="8777" y="17274"/>
                </a:lnTo>
                <a:lnTo>
                  <a:pt x="8642" y="17034"/>
                </a:lnTo>
                <a:lnTo>
                  <a:pt x="8563" y="16765"/>
                </a:lnTo>
                <a:lnTo>
                  <a:pt x="8472" y="16468"/>
                </a:lnTo>
                <a:lnTo>
                  <a:pt x="8450" y="16157"/>
                </a:lnTo>
                <a:lnTo>
                  <a:pt x="8450" y="15860"/>
                </a:lnTo>
                <a:lnTo>
                  <a:pt x="8472" y="15563"/>
                </a:lnTo>
                <a:lnTo>
                  <a:pt x="8540" y="15267"/>
                </a:lnTo>
                <a:lnTo>
                  <a:pt x="8642" y="14998"/>
                </a:lnTo>
                <a:lnTo>
                  <a:pt x="8777" y="14729"/>
                </a:lnTo>
                <a:lnTo>
                  <a:pt x="8868" y="14616"/>
                </a:lnTo>
                <a:lnTo>
                  <a:pt x="8969" y="14475"/>
                </a:lnTo>
                <a:lnTo>
                  <a:pt x="9060" y="14376"/>
                </a:lnTo>
                <a:lnTo>
                  <a:pt x="9184" y="14291"/>
                </a:lnTo>
                <a:lnTo>
                  <a:pt x="9297" y="14206"/>
                </a:lnTo>
                <a:lnTo>
                  <a:pt x="9433" y="14121"/>
                </a:lnTo>
                <a:lnTo>
                  <a:pt x="9579" y="14051"/>
                </a:lnTo>
                <a:lnTo>
                  <a:pt x="9726" y="13994"/>
                </a:lnTo>
                <a:lnTo>
                  <a:pt x="9884" y="13938"/>
                </a:lnTo>
                <a:lnTo>
                  <a:pt x="10054" y="13909"/>
                </a:lnTo>
                <a:lnTo>
                  <a:pt x="10257" y="13881"/>
                </a:lnTo>
                <a:lnTo>
                  <a:pt x="10449" y="13881"/>
                </a:lnTo>
                <a:lnTo>
                  <a:pt x="10664" y="13881"/>
                </a:lnTo>
                <a:lnTo>
                  <a:pt x="10856" y="13909"/>
                </a:lnTo>
                <a:lnTo>
                  <a:pt x="11037" y="13966"/>
                </a:lnTo>
                <a:lnTo>
                  <a:pt x="11206" y="14023"/>
                </a:lnTo>
                <a:lnTo>
                  <a:pt x="11353" y="14093"/>
                </a:lnTo>
                <a:lnTo>
                  <a:pt x="11511" y="14178"/>
                </a:lnTo>
                <a:lnTo>
                  <a:pt x="11635" y="14263"/>
                </a:lnTo>
                <a:lnTo>
                  <a:pt x="11748" y="14376"/>
                </a:lnTo>
                <a:lnTo>
                  <a:pt x="11861" y="14475"/>
                </a:lnTo>
                <a:lnTo>
                  <a:pt x="11941" y="14616"/>
                </a:lnTo>
                <a:lnTo>
                  <a:pt x="12031" y="14758"/>
                </a:lnTo>
                <a:lnTo>
                  <a:pt x="12099" y="14885"/>
                </a:lnTo>
                <a:lnTo>
                  <a:pt x="12200" y="15210"/>
                </a:lnTo>
                <a:lnTo>
                  <a:pt x="12268" y="15507"/>
                </a:lnTo>
                <a:lnTo>
                  <a:pt x="12291" y="15832"/>
                </a:lnTo>
                <a:lnTo>
                  <a:pt x="12291" y="16157"/>
                </a:lnTo>
                <a:lnTo>
                  <a:pt x="12246" y="16482"/>
                </a:lnTo>
                <a:lnTo>
                  <a:pt x="12178" y="16807"/>
                </a:lnTo>
                <a:lnTo>
                  <a:pt x="12099" y="17090"/>
                </a:lnTo>
                <a:lnTo>
                  <a:pt x="12008" y="17330"/>
                </a:lnTo>
                <a:lnTo>
                  <a:pt x="11884" y="17542"/>
                </a:lnTo>
                <a:lnTo>
                  <a:pt x="11748" y="17712"/>
                </a:lnTo>
                <a:lnTo>
                  <a:pt x="11613" y="17839"/>
                </a:lnTo>
                <a:lnTo>
                  <a:pt x="11489" y="18037"/>
                </a:lnTo>
                <a:lnTo>
                  <a:pt x="11398" y="18221"/>
                </a:lnTo>
                <a:lnTo>
                  <a:pt x="11319" y="18447"/>
                </a:lnTo>
                <a:lnTo>
                  <a:pt x="11251" y="18659"/>
                </a:lnTo>
                <a:lnTo>
                  <a:pt x="11206" y="18900"/>
                </a:lnTo>
                <a:lnTo>
                  <a:pt x="11184" y="19154"/>
                </a:lnTo>
                <a:lnTo>
                  <a:pt x="11184" y="19423"/>
                </a:lnTo>
                <a:lnTo>
                  <a:pt x="11229" y="19663"/>
                </a:lnTo>
                <a:lnTo>
                  <a:pt x="11297" y="19903"/>
                </a:lnTo>
                <a:lnTo>
                  <a:pt x="11376" y="20158"/>
                </a:lnTo>
                <a:lnTo>
                  <a:pt x="11511" y="20398"/>
                </a:lnTo>
                <a:lnTo>
                  <a:pt x="11681" y="20610"/>
                </a:lnTo>
                <a:lnTo>
                  <a:pt x="11884" y="20808"/>
                </a:lnTo>
                <a:lnTo>
                  <a:pt x="12121" y="20992"/>
                </a:lnTo>
                <a:lnTo>
                  <a:pt x="12404" y="21161"/>
                </a:lnTo>
                <a:lnTo>
                  <a:pt x="12528" y="21190"/>
                </a:lnTo>
                <a:lnTo>
                  <a:pt x="12856" y="21274"/>
                </a:lnTo>
                <a:lnTo>
                  <a:pt x="13330" y="21373"/>
                </a:lnTo>
                <a:lnTo>
                  <a:pt x="13963" y="21486"/>
                </a:lnTo>
                <a:lnTo>
                  <a:pt x="14313" y="21543"/>
                </a:lnTo>
                <a:lnTo>
                  <a:pt x="14652" y="21571"/>
                </a:lnTo>
                <a:lnTo>
                  <a:pt x="15025" y="21600"/>
                </a:lnTo>
                <a:lnTo>
                  <a:pt x="15409" y="21600"/>
                </a:lnTo>
                <a:lnTo>
                  <a:pt x="15782" y="21600"/>
                </a:lnTo>
                <a:lnTo>
                  <a:pt x="16177" y="21571"/>
                </a:lnTo>
                <a:lnTo>
                  <a:pt x="16516" y="21486"/>
                </a:lnTo>
                <a:lnTo>
                  <a:pt x="16889" y="21402"/>
                </a:lnTo>
                <a:lnTo>
                  <a:pt x="16821" y="21190"/>
                </a:lnTo>
                <a:lnTo>
                  <a:pt x="16776" y="20935"/>
                </a:lnTo>
                <a:lnTo>
                  <a:pt x="16742" y="20667"/>
                </a:lnTo>
                <a:lnTo>
                  <a:pt x="16719" y="20370"/>
                </a:lnTo>
                <a:lnTo>
                  <a:pt x="16697" y="19719"/>
                </a:lnTo>
                <a:lnTo>
                  <a:pt x="16697" y="19013"/>
                </a:lnTo>
                <a:lnTo>
                  <a:pt x="16719" y="18306"/>
                </a:lnTo>
                <a:lnTo>
                  <a:pt x="16753" y="17599"/>
                </a:lnTo>
                <a:lnTo>
                  <a:pt x="16821" y="16949"/>
                </a:lnTo>
                <a:lnTo>
                  <a:pt x="16889" y="16383"/>
                </a:lnTo>
                <a:lnTo>
                  <a:pt x="16934" y="16129"/>
                </a:lnTo>
                <a:lnTo>
                  <a:pt x="17002" y="15945"/>
                </a:lnTo>
                <a:lnTo>
                  <a:pt x="17081" y="15790"/>
                </a:lnTo>
                <a:lnTo>
                  <a:pt x="17194" y="15648"/>
                </a:lnTo>
                <a:lnTo>
                  <a:pt x="17318" y="15563"/>
                </a:lnTo>
                <a:lnTo>
                  <a:pt x="17453" y="15507"/>
                </a:lnTo>
                <a:lnTo>
                  <a:pt x="17600" y="15450"/>
                </a:lnTo>
                <a:lnTo>
                  <a:pt x="17758" y="15450"/>
                </a:lnTo>
                <a:lnTo>
                  <a:pt x="17905" y="15479"/>
                </a:lnTo>
                <a:lnTo>
                  <a:pt x="18064" y="15535"/>
                </a:lnTo>
                <a:lnTo>
                  <a:pt x="18233" y="15620"/>
                </a:lnTo>
                <a:lnTo>
                  <a:pt x="18380" y="15733"/>
                </a:lnTo>
                <a:lnTo>
                  <a:pt x="18561" y="15832"/>
                </a:lnTo>
                <a:lnTo>
                  <a:pt x="18707" y="15973"/>
                </a:lnTo>
                <a:lnTo>
                  <a:pt x="18866" y="16129"/>
                </a:lnTo>
                <a:lnTo>
                  <a:pt x="18990" y="16327"/>
                </a:lnTo>
                <a:lnTo>
                  <a:pt x="19125" y="16482"/>
                </a:lnTo>
                <a:lnTo>
                  <a:pt x="19295" y="16624"/>
                </a:lnTo>
                <a:lnTo>
                  <a:pt x="19464" y="16737"/>
                </a:lnTo>
                <a:lnTo>
                  <a:pt x="19668" y="16807"/>
                </a:lnTo>
                <a:lnTo>
                  <a:pt x="19860" y="16836"/>
                </a:lnTo>
                <a:lnTo>
                  <a:pt x="20052" y="16864"/>
                </a:lnTo>
                <a:lnTo>
                  <a:pt x="20266" y="16836"/>
                </a:lnTo>
                <a:lnTo>
                  <a:pt x="20470" y="16793"/>
                </a:lnTo>
                <a:lnTo>
                  <a:pt x="20662" y="16708"/>
                </a:lnTo>
                <a:lnTo>
                  <a:pt x="20854" y="16567"/>
                </a:lnTo>
                <a:lnTo>
                  <a:pt x="21035" y="16412"/>
                </a:lnTo>
                <a:lnTo>
                  <a:pt x="21182" y="16214"/>
                </a:lnTo>
                <a:lnTo>
                  <a:pt x="21340" y="16002"/>
                </a:lnTo>
                <a:lnTo>
                  <a:pt x="21441" y="15733"/>
                </a:lnTo>
                <a:lnTo>
                  <a:pt x="21532" y="15436"/>
                </a:lnTo>
                <a:lnTo>
                  <a:pt x="21600" y="15083"/>
                </a:lnTo>
                <a:lnTo>
                  <a:pt x="21600" y="14885"/>
                </a:lnTo>
                <a:lnTo>
                  <a:pt x="21600" y="14729"/>
                </a:lnTo>
                <a:lnTo>
                  <a:pt x="21600" y="14531"/>
                </a:lnTo>
                <a:lnTo>
                  <a:pt x="21577" y="14376"/>
                </a:lnTo>
                <a:lnTo>
                  <a:pt x="21532" y="14206"/>
                </a:lnTo>
                <a:lnTo>
                  <a:pt x="21487" y="14051"/>
                </a:lnTo>
                <a:lnTo>
                  <a:pt x="21419" y="13909"/>
                </a:lnTo>
                <a:lnTo>
                  <a:pt x="21351" y="13768"/>
                </a:lnTo>
                <a:lnTo>
                  <a:pt x="21204" y="13500"/>
                </a:lnTo>
                <a:lnTo>
                  <a:pt x="21035" y="13287"/>
                </a:lnTo>
                <a:lnTo>
                  <a:pt x="20809" y="13090"/>
                </a:lnTo>
                <a:lnTo>
                  <a:pt x="20594" y="12962"/>
                </a:lnTo>
                <a:lnTo>
                  <a:pt x="20357" y="12821"/>
                </a:lnTo>
                <a:lnTo>
                  <a:pt x="20120" y="12764"/>
                </a:lnTo>
                <a:lnTo>
                  <a:pt x="19882" y="12708"/>
                </a:lnTo>
                <a:lnTo>
                  <a:pt x="19645" y="12736"/>
                </a:lnTo>
                <a:lnTo>
                  <a:pt x="19430" y="12793"/>
                </a:lnTo>
                <a:lnTo>
                  <a:pt x="19227" y="12906"/>
                </a:lnTo>
                <a:lnTo>
                  <a:pt x="19148" y="12962"/>
                </a:lnTo>
                <a:lnTo>
                  <a:pt x="19058" y="13047"/>
                </a:lnTo>
                <a:lnTo>
                  <a:pt x="18990" y="13146"/>
                </a:lnTo>
                <a:lnTo>
                  <a:pt x="18911" y="13259"/>
                </a:lnTo>
                <a:lnTo>
                  <a:pt x="18775" y="13471"/>
                </a:lnTo>
                <a:lnTo>
                  <a:pt x="18628" y="13641"/>
                </a:lnTo>
                <a:lnTo>
                  <a:pt x="18470" y="13740"/>
                </a:lnTo>
                <a:lnTo>
                  <a:pt x="18301" y="13825"/>
                </a:lnTo>
                <a:lnTo>
                  <a:pt x="18143" y="13853"/>
                </a:lnTo>
                <a:lnTo>
                  <a:pt x="17973" y="13881"/>
                </a:lnTo>
                <a:lnTo>
                  <a:pt x="17804" y="13853"/>
                </a:lnTo>
                <a:lnTo>
                  <a:pt x="17646" y="13796"/>
                </a:lnTo>
                <a:lnTo>
                  <a:pt x="17499" y="13726"/>
                </a:lnTo>
                <a:lnTo>
                  <a:pt x="17341" y="13641"/>
                </a:lnTo>
                <a:lnTo>
                  <a:pt x="17216" y="13528"/>
                </a:lnTo>
                <a:lnTo>
                  <a:pt x="17103" y="13386"/>
                </a:lnTo>
                <a:lnTo>
                  <a:pt x="17024" y="13259"/>
                </a:lnTo>
                <a:lnTo>
                  <a:pt x="16934" y="13118"/>
                </a:lnTo>
                <a:lnTo>
                  <a:pt x="16889" y="12991"/>
                </a:lnTo>
                <a:lnTo>
                  <a:pt x="16889" y="12849"/>
                </a:lnTo>
                <a:lnTo>
                  <a:pt x="16889" y="12383"/>
                </a:lnTo>
                <a:lnTo>
                  <a:pt x="16889" y="11662"/>
                </a:lnTo>
                <a:lnTo>
                  <a:pt x="16889" y="10701"/>
                </a:lnTo>
                <a:lnTo>
                  <a:pt x="16889" y="9640"/>
                </a:lnTo>
                <a:lnTo>
                  <a:pt x="16889" y="8566"/>
                </a:lnTo>
                <a:lnTo>
                  <a:pt x="16889" y="7478"/>
                </a:lnTo>
                <a:lnTo>
                  <a:pt x="16889" y="6502"/>
                </a:lnTo>
                <a:lnTo>
                  <a:pt x="16889" y="5739"/>
                </a:lnTo>
                <a:lnTo>
                  <a:pt x="16674" y="5894"/>
                </a:lnTo>
                <a:lnTo>
                  <a:pt x="16414" y="6036"/>
                </a:lnTo>
                <a:lnTo>
                  <a:pt x="16154" y="6177"/>
                </a:lnTo>
                <a:lnTo>
                  <a:pt x="15849" y="6248"/>
                </a:lnTo>
                <a:lnTo>
                  <a:pt x="15544" y="6304"/>
                </a:lnTo>
                <a:lnTo>
                  <a:pt x="15217" y="6332"/>
                </a:lnTo>
                <a:lnTo>
                  <a:pt x="14866" y="6361"/>
                </a:lnTo>
                <a:lnTo>
                  <a:pt x="14550" y="6361"/>
                </a:lnTo>
                <a:lnTo>
                  <a:pt x="14200" y="6332"/>
                </a:lnTo>
                <a:lnTo>
                  <a:pt x="13850" y="6276"/>
                </a:lnTo>
                <a:lnTo>
                  <a:pt x="13522" y="6219"/>
                </a:lnTo>
                <a:lnTo>
                  <a:pt x="13206" y="6149"/>
                </a:lnTo>
                <a:lnTo>
                  <a:pt x="12901" y="6064"/>
                </a:lnTo>
                <a:lnTo>
                  <a:pt x="12618" y="5951"/>
                </a:lnTo>
                <a:lnTo>
                  <a:pt x="12358" y="5838"/>
                </a:lnTo>
                <a:lnTo>
                  <a:pt x="12121" y="5739"/>
                </a:lnTo>
                <a:lnTo>
                  <a:pt x="11941" y="5626"/>
                </a:lnTo>
                <a:lnTo>
                  <a:pt x="11794" y="5513"/>
                </a:lnTo>
                <a:lnTo>
                  <a:pt x="11658" y="5414"/>
                </a:lnTo>
                <a:lnTo>
                  <a:pt x="11556" y="5301"/>
                </a:lnTo>
                <a:lnTo>
                  <a:pt x="11466" y="5187"/>
                </a:lnTo>
                <a:lnTo>
                  <a:pt x="11398" y="5089"/>
                </a:lnTo>
                <a:lnTo>
                  <a:pt x="11376" y="4947"/>
                </a:lnTo>
                <a:lnTo>
                  <a:pt x="11353" y="4834"/>
                </a:lnTo>
                <a:lnTo>
                  <a:pt x="11353" y="4707"/>
                </a:lnTo>
                <a:lnTo>
                  <a:pt x="11376" y="4565"/>
                </a:lnTo>
                <a:lnTo>
                  <a:pt x="11443" y="4410"/>
                </a:lnTo>
                <a:lnTo>
                  <a:pt x="11511" y="4240"/>
                </a:lnTo>
                <a:lnTo>
                  <a:pt x="11703" y="3887"/>
                </a:lnTo>
                <a:lnTo>
                  <a:pt x="11986" y="3505"/>
                </a:lnTo>
                <a:lnTo>
                  <a:pt x="12144" y="3265"/>
                </a:lnTo>
                <a:lnTo>
                  <a:pt x="12246" y="3025"/>
                </a:lnTo>
                <a:lnTo>
                  <a:pt x="12336" y="2756"/>
                </a:lnTo>
                <a:lnTo>
                  <a:pt x="12404" y="2445"/>
                </a:lnTo>
                <a:lnTo>
                  <a:pt x="12438" y="2176"/>
                </a:lnTo>
                <a:lnTo>
                  <a:pt x="12438" y="1880"/>
                </a:lnTo>
                <a:lnTo>
                  <a:pt x="12404" y="1583"/>
                </a:lnTo>
                <a:lnTo>
                  <a:pt x="12336" y="1314"/>
                </a:lnTo>
                <a:lnTo>
                  <a:pt x="12246" y="1046"/>
                </a:lnTo>
                <a:lnTo>
                  <a:pt x="12099" y="791"/>
                </a:lnTo>
                <a:lnTo>
                  <a:pt x="12008" y="692"/>
                </a:lnTo>
                <a:lnTo>
                  <a:pt x="11918" y="579"/>
                </a:lnTo>
                <a:lnTo>
                  <a:pt x="11816" y="466"/>
                </a:lnTo>
                <a:lnTo>
                  <a:pt x="11703" y="381"/>
                </a:lnTo>
                <a:lnTo>
                  <a:pt x="11579" y="310"/>
                </a:lnTo>
                <a:lnTo>
                  <a:pt x="11443" y="226"/>
                </a:lnTo>
                <a:lnTo>
                  <a:pt x="11297" y="169"/>
                </a:lnTo>
                <a:lnTo>
                  <a:pt x="11138" y="113"/>
                </a:lnTo>
                <a:lnTo>
                  <a:pt x="10969" y="56"/>
                </a:lnTo>
                <a:lnTo>
                  <a:pt x="10800" y="28"/>
                </a:lnTo>
                <a:lnTo>
                  <a:pt x="10619" y="28"/>
                </a:lnTo>
                <a:lnTo>
                  <a:pt x="10404" y="28"/>
                </a:lnTo>
                <a:lnTo>
                  <a:pt x="10257" y="28"/>
                </a:lnTo>
                <a:lnTo>
                  <a:pt x="10076" y="56"/>
                </a:lnTo>
                <a:lnTo>
                  <a:pt x="9952" y="84"/>
                </a:lnTo>
                <a:lnTo>
                  <a:pt x="9794" y="141"/>
                </a:lnTo>
                <a:lnTo>
                  <a:pt x="9692" y="226"/>
                </a:lnTo>
                <a:lnTo>
                  <a:pt x="9557" y="282"/>
                </a:lnTo>
                <a:lnTo>
                  <a:pt x="9455" y="381"/>
                </a:lnTo>
                <a:lnTo>
                  <a:pt x="9365" y="466"/>
                </a:lnTo>
                <a:lnTo>
                  <a:pt x="9274" y="579"/>
                </a:lnTo>
                <a:lnTo>
                  <a:pt x="9184" y="692"/>
                </a:lnTo>
                <a:lnTo>
                  <a:pt x="9128" y="791"/>
                </a:lnTo>
                <a:lnTo>
                  <a:pt x="9060" y="932"/>
                </a:lnTo>
                <a:lnTo>
                  <a:pt x="8969" y="1201"/>
                </a:lnTo>
                <a:lnTo>
                  <a:pt x="8913" y="1498"/>
                </a:lnTo>
                <a:lnTo>
                  <a:pt x="8890" y="1795"/>
                </a:lnTo>
                <a:lnTo>
                  <a:pt x="8890" y="2120"/>
                </a:lnTo>
                <a:lnTo>
                  <a:pt x="8913" y="2445"/>
                </a:lnTo>
                <a:lnTo>
                  <a:pt x="8969" y="2756"/>
                </a:lnTo>
                <a:lnTo>
                  <a:pt x="9060" y="3081"/>
                </a:lnTo>
                <a:lnTo>
                  <a:pt x="9173" y="3378"/>
                </a:lnTo>
                <a:lnTo>
                  <a:pt x="9297" y="3647"/>
                </a:lnTo>
                <a:lnTo>
                  <a:pt x="9466" y="3887"/>
                </a:lnTo>
                <a:lnTo>
                  <a:pt x="9579" y="4085"/>
                </a:lnTo>
                <a:lnTo>
                  <a:pt x="9670" y="4269"/>
                </a:lnTo>
                <a:lnTo>
                  <a:pt x="9726" y="4467"/>
                </a:lnTo>
                <a:lnTo>
                  <a:pt x="9771" y="4650"/>
                </a:lnTo>
                <a:lnTo>
                  <a:pt x="9771" y="4834"/>
                </a:lnTo>
                <a:lnTo>
                  <a:pt x="9749" y="5032"/>
                </a:lnTo>
                <a:lnTo>
                  <a:pt x="9715" y="5216"/>
                </a:lnTo>
                <a:lnTo>
                  <a:pt x="9625" y="5385"/>
                </a:lnTo>
                <a:lnTo>
                  <a:pt x="9534" y="5513"/>
                </a:lnTo>
                <a:lnTo>
                  <a:pt x="9410" y="5626"/>
                </a:lnTo>
                <a:lnTo>
                  <a:pt x="9229" y="5710"/>
                </a:lnTo>
                <a:lnTo>
                  <a:pt x="9060" y="5767"/>
                </a:lnTo>
                <a:lnTo>
                  <a:pt x="8845" y="5767"/>
                </a:lnTo>
                <a:lnTo>
                  <a:pt x="8585" y="5739"/>
                </a:lnTo>
                <a:lnTo>
                  <a:pt x="8325" y="5654"/>
                </a:lnTo>
                <a:lnTo>
                  <a:pt x="8020" y="5513"/>
                </a:lnTo>
                <a:lnTo>
                  <a:pt x="7840" y="5442"/>
                </a:lnTo>
                <a:lnTo>
                  <a:pt x="7648" y="5385"/>
                </a:lnTo>
                <a:lnTo>
                  <a:pt x="7433" y="5329"/>
                </a:lnTo>
                <a:lnTo>
                  <a:pt x="7241" y="5301"/>
                </a:lnTo>
                <a:lnTo>
                  <a:pt x="6755" y="5301"/>
                </a:lnTo>
                <a:lnTo>
                  <a:pt x="6281" y="5329"/>
                </a:lnTo>
                <a:lnTo>
                  <a:pt x="5784" y="5385"/>
                </a:lnTo>
                <a:lnTo>
                  <a:pt x="5264" y="5498"/>
                </a:lnTo>
                <a:lnTo>
                  <a:pt x="4744" y="5597"/>
                </a:lnTo>
                <a:lnTo>
                  <a:pt x="4247" y="5739"/>
                </a:lnTo>
                <a:lnTo>
                  <a:pt x="4202" y="5894"/>
                </a:lnTo>
                <a:lnTo>
                  <a:pt x="4202" y="6191"/>
                </a:lnTo>
                <a:lnTo>
                  <a:pt x="4202" y="6545"/>
                </a:lnTo>
                <a:lnTo>
                  <a:pt x="4225" y="6954"/>
                </a:lnTo>
                <a:lnTo>
                  <a:pt x="4315" y="7930"/>
                </a:lnTo>
                <a:lnTo>
                  <a:pt x="4394" y="9018"/>
                </a:lnTo>
                <a:lnTo>
                  <a:pt x="4439" y="9570"/>
                </a:lnTo>
                <a:lnTo>
                  <a:pt x="4462" y="10107"/>
                </a:lnTo>
                <a:lnTo>
                  <a:pt x="4484" y="10630"/>
                </a:lnTo>
                <a:lnTo>
                  <a:pt x="4507" y="11082"/>
                </a:lnTo>
                <a:lnTo>
                  <a:pt x="4484" y="11520"/>
                </a:lnTo>
                <a:lnTo>
                  <a:pt x="4439" y="11874"/>
                </a:lnTo>
                <a:lnTo>
                  <a:pt x="4394" y="12029"/>
                </a:lnTo>
                <a:lnTo>
                  <a:pt x="4349" y="12171"/>
                </a:lnTo>
                <a:lnTo>
                  <a:pt x="4315" y="12284"/>
                </a:lnTo>
                <a:lnTo>
                  <a:pt x="4247" y="12354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9" name="Puzzle4"/>
          <p:cNvSpPr>
            <a:spLocks noEditPoints="1" noChangeArrowheads="1"/>
          </p:cNvSpPr>
          <p:nvPr/>
        </p:nvSpPr>
        <p:spPr bwMode="auto">
          <a:xfrm>
            <a:off x="3723695" y="1461579"/>
            <a:ext cx="974150" cy="1422845"/>
          </a:xfrm>
          <a:custGeom>
            <a:avLst/>
            <a:gdLst>
              <a:gd name="T0" fmla="*/ 8307 w 21600"/>
              <a:gd name="T1" fmla="*/ 11593 h 21600"/>
              <a:gd name="T2" fmla="*/ 453 w 21600"/>
              <a:gd name="T3" fmla="*/ 16938 h 21600"/>
              <a:gd name="T4" fmla="*/ 11500 w 21600"/>
              <a:gd name="T5" fmla="*/ 21600 h 21600"/>
              <a:gd name="T6" fmla="*/ 20920 w 21600"/>
              <a:gd name="T7" fmla="*/ 16751 h 21600"/>
              <a:gd name="T8" fmla="*/ 13972 w 21600"/>
              <a:gd name="T9" fmla="*/ 10888 h 21600"/>
              <a:gd name="T10" fmla="*/ 21033 w 21600"/>
              <a:gd name="T11" fmla="*/ 4716 h 21600"/>
              <a:gd name="T12" fmla="*/ 11102 w 21600"/>
              <a:gd name="T13" fmla="*/ 11 h 21600"/>
              <a:gd name="T14" fmla="*/ 453 w 21600"/>
              <a:gd name="T15" fmla="*/ 4716 h 21600"/>
              <a:gd name="T16" fmla="*/ 2076 w 21600"/>
              <a:gd name="T17" fmla="*/ 5664 h 21600"/>
              <a:gd name="T18" fmla="*/ 20203 w 21600"/>
              <a:gd name="T19" fmla="*/ 1598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3813" y="10590"/>
                </a:moveTo>
                <a:lnTo>
                  <a:pt x="3927" y="10513"/>
                </a:lnTo>
                <a:lnTo>
                  <a:pt x="4078" y="10425"/>
                </a:lnTo>
                <a:lnTo>
                  <a:pt x="4210" y="10359"/>
                </a:lnTo>
                <a:lnTo>
                  <a:pt x="4361" y="10315"/>
                </a:lnTo>
                <a:lnTo>
                  <a:pt x="4682" y="10237"/>
                </a:lnTo>
                <a:lnTo>
                  <a:pt x="5041" y="10193"/>
                </a:lnTo>
                <a:lnTo>
                  <a:pt x="5456" y="10171"/>
                </a:lnTo>
                <a:lnTo>
                  <a:pt x="5853" y="10193"/>
                </a:lnTo>
                <a:lnTo>
                  <a:pt x="6249" y="10260"/>
                </a:lnTo>
                <a:lnTo>
                  <a:pt x="6646" y="10337"/>
                </a:lnTo>
                <a:lnTo>
                  <a:pt x="7004" y="10469"/>
                </a:lnTo>
                <a:lnTo>
                  <a:pt x="7363" y="10612"/>
                </a:lnTo>
                <a:lnTo>
                  <a:pt x="7665" y="10788"/>
                </a:lnTo>
                <a:lnTo>
                  <a:pt x="7911" y="10998"/>
                </a:lnTo>
                <a:lnTo>
                  <a:pt x="8024" y="11097"/>
                </a:lnTo>
                <a:lnTo>
                  <a:pt x="8137" y="11207"/>
                </a:lnTo>
                <a:lnTo>
                  <a:pt x="8194" y="11340"/>
                </a:lnTo>
                <a:lnTo>
                  <a:pt x="8269" y="11461"/>
                </a:lnTo>
                <a:lnTo>
                  <a:pt x="8307" y="11593"/>
                </a:lnTo>
                <a:lnTo>
                  <a:pt x="8307" y="11714"/>
                </a:lnTo>
                <a:lnTo>
                  <a:pt x="8307" y="11868"/>
                </a:lnTo>
                <a:lnTo>
                  <a:pt x="8307" y="12012"/>
                </a:lnTo>
                <a:lnTo>
                  <a:pt x="8194" y="12265"/>
                </a:lnTo>
                <a:lnTo>
                  <a:pt x="8062" y="12519"/>
                </a:lnTo>
                <a:lnTo>
                  <a:pt x="7873" y="12706"/>
                </a:lnTo>
                <a:lnTo>
                  <a:pt x="7627" y="12904"/>
                </a:lnTo>
                <a:lnTo>
                  <a:pt x="7363" y="13048"/>
                </a:lnTo>
                <a:lnTo>
                  <a:pt x="7080" y="13180"/>
                </a:lnTo>
                <a:lnTo>
                  <a:pt x="6759" y="13257"/>
                </a:lnTo>
                <a:lnTo>
                  <a:pt x="6419" y="13345"/>
                </a:lnTo>
                <a:lnTo>
                  <a:pt x="6098" y="13389"/>
                </a:lnTo>
                <a:lnTo>
                  <a:pt x="5739" y="13389"/>
                </a:lnTo>
                <a:lnTo>
                  <a:pt x="5418" y="13389"/>
                </a:lnTo>
                <a:lnTo>
                  <a:pt x="5079" y="13345"/>
                </a:lnTo>
                <a:lnTo>
                  <a:pt x="4758" y="13301"/>
                </a:lnTo>
                <a:lnTo>
                  <a:pt x="4474" y="13213"/>
                </a:lnTo>
                <a:lnTo>
                  <a:pt x="4172" y="13114"/>
                </a:lnTo>
                <a:lnTo>
                  <a:pt x="3965" y="12982"/>
                </a:lnTo>
                <a:lnTo>
                  <a:pt x="3738" y="12838"/>
                </a:lnTo>
                <a:lnTo>
                  <a:pt x="3493" y="12706"/>
                </a:lnTo>
                <a:lnTo>
                  <a:pt x="3228" y="12607"/>
                </a:lnTo>
                <a:lnTo>
                  <a:pt x="2945" y="12519"/>
                </a:lnTo>
                <a:lnTo>
                  <a:pt x="2700" y="12431"/>
                </a:lnTo>
                <a:lnTo>
                  <a:pt x="2397" y="12375"/>
                </a:lnTo>
                <a:lnTo>
                  <a:pt x="2152" y="12331"/>
                </a:lnTo>
                <a:lnTo>
                  <a:pt x="1888" y="12309"/>
                </a:lnTo>
                <a:lnTo>
                  <a:pt x="1642" y="12309"/>
                </a:lnTo>
                <a:lnTo>
                  <a:pt x="1397" y="12331"/>
                </a:lnTo>
                <a:lnTo>
                  <a:pt x="1170" y="12397"/>
                </a:lnTo>
                <a:lnTo>
                  <a:pt x="962" y="12453"/>
                </a:lnTo>
                <a:lnTo>
                  <a:pt x="774" y="12563"/>
                </a:lnTo>
                <a:lnTo>
                  <a:pt x="623" y="12684"/>
                </a:lnTo>
                <a:lnTo>
                  <a:pt x="528" y="12838"/>
                </a:lnTo>
                <a:lnTo>
                  <a:pt x="453" y="13026"/>
                </a:lnTo>
                <a:lnTo>
                  <a:pt x="339" y="13477"/>
                </a:lnTo>
                <a:lnTo>
                  <a:pt x="226" y="13984"/>
                </a:lnTo>
                <a:lnTo>
                  <a:pt x="151" y="14535"/>
                </a:lnTo>
                <a:lnTo>
                  <a:pt x="113" y="15075"/>
                </a:lnTo>
                <a:lnTo>
                  <a:pt x="113" y="15626"/>
                </a:lnTo>
                <a:lnTo>
                  <a:pt x="151" y="16133"/>
                </a:lnTo>
                <a:lnTo>
                  <a:pt x="188" y="16376"/>
                </a:lnTo>
                <a:lnTo>
                  <a:pt x="264" y="16585"/>
                </a:lnTo>
                <a:lnTo>
                  <a:pt x="339" y="16773"/>
                </a:lnTo>
                <a:lnTo>
                  <a:pt x="453" y="16938"/>
                </a:lnTo>
                <a:lnTo>
                  <a:pt x="1095" y="16883"/>
                </a:lnTo>
                <a:lnTo>
                  <a:pt x="1963" y="16795"/>
                </a:lnTo>
                <a:lnTo>
                  <a:pt x="2945" y="16751"/>
                </a:lnTo>
                <a:lnTo>
                  <a:pt x="3965" y="16706"/>
                </a:lnTo>
                <a:lnTo>
                  <a:pt x="5022" y="16684"/>
                </a:lnTo>
                <a:lnTo>
                  <a:pt x="5947" y="16684"/>
                </a:lnTo>
                <a:lnTo>
                  <a:pt x="6759" y="16706"/>
                </a:lnTo>
                <a:lnTo>
                  <a:pt x="7363" y="16751"/>
                </a:lnTo>
                <a:lnTo>
                  <a:pt x="7948" y="16839"/>
                </a:lnTo>
                <a:lnTo>
                  <a:pt x="8458" y="16916"/>
                </a:lnTo>
                <a:lnTo>
                  <a:pt x="8893" y="17026"/>
                </a:lnTo>
                <a:lnTo>
                  <a:pt x="9289" y="17158"/>
                </a:lnTo>
                <a:lnTo>
                  <a:pt x="9572" y="17280"/>
                </a:lnTo>
                <a:lnTo>
                  <a:pt x="9799" y="17412"/>
                </a:lnTo>
                <a:lnTo>
                  <a:pt x="9969" y="17555"/>
                </a:lnTo>
                <a:lnTo>
                  <a:pt x="10120" y="17687"/>
                </a:lnTo>
                <a:lnTo>
                  <a:pt x="10158" y="17831"/>
                </a:lnTo>
                <a:lnTo>
                  <a:pt x="10195" y="17974"/>
                </a:lnTo>
                <a:lnTo>
                  <a:pt x="10158" y="18128"/>
                </a:lnTo>
                <a:lnTo>
                  <a:pt x="10082" y="18271"/>
                </a:lnTo>
                <a:lnTo>
                  <a:pt x="9969" y="18426"/>
                </a:lnTo>
                <a:lnTo>
                  <a:pt x="9837" y="18569"/>
                </a:lnTo>
                <a:lnTo>
                  <a:pt x="9648" y="18701"/>
                </a:lnTo>
                <a:lnTo>
                  <a:pt x="9440" y="18822"/>
                </a:lnTo>
                <a:lnTo>
                  <a:pt x="9213" y="18999"/>
                </a:lnTo>
                <a:lnTo>
                  <a:pt x="9044" y="19186"/>
                </a:lnTo>
                <a:lnTo>
                  <a:pt x="8893" y="19395"/>
                </a:lnTo>
                <a:lnTo>
                  <a:pt x="8817" y="19627"/>
                </a:lnTo>
                <a:lnTo>
                  <a:pt x="8779" y="19858"/>
                </a:lnTo>
                <a:lnTo>
                  <a:pt x="8779" y="20112"/>
                </a:lnTo>
                <a:lnTo>
                  <a:pt x="8855" y="20354"/>
                </a:lnTo>
                <a:lnTo>
                  <a:pt x="8968" y="20586"/>
                </a:lnTo>
                <a:lnTo>
                  <a:pt x="9138" y="20817"/>
                </a:lnTo>
                <a:lnTo>
                  <a:pt x="9365" y="21026"/>
                </a:lnTo>
                <a:lnTo>
                  <a:pt x="9610" y="21192"/>
                </a:lnTo>
                <a:lnTo>
                  <a:pt x="9950" y="21368"/>
                </a:lnTo>
                <a:lnTo>
                  <a:pt x="10120" y="21445"/>
                </a:lnTo>
                <a:lnTo>
                  <a:pt x="10346" y="21511"/>
                </a:lnTo>
                <a:lnTo>
                  <a:pt x="10516" y="21555"/>
                </a:lnTo>
                <a:lnTo>
                  <a:pt x="10743" y="21600"/>
                </a:lnTo>
                <a:lnTo>
                  <a:pt x="10988" y="21644"/>
                </a:lnTo>
                <a:lnTo>
                  <a:pt x="11215" y="21666"/>
                </a:lnTo>
                <a:lnTo>
                  <a:pt x="11498" y="21666"/>
                </a:lnTo>
                <a:lnTo>
                  <a:pt x="11762" y="21666"/>
                </a:lnTo>
                <a:lnTo>
                  <a:pt x="12253" y="21644"/>
                </a:lnTo>
                <a:lnTo>
                  <a:pt x="12763" y="21577"/>
                </a:lnTo>
                <a:lnTo>
                  <a:pt x="13197" y="21467"/>
                </a:lnTo>
                <a:lnTo>
                  <a:pt x="13556" y="21346"/>
                </a:lnTo>
                <a:lnTo>
                  <a:pt x="13896" y="21192"/>
                </a:lnTo>
                <a:lnTo>
                  <a:pt x="14179" y="21026"/>
                </a:lnTo>
                <a:lnTo>
                  <a:pt x="14444" y="20839"/>
                </a:lnTo>
                <a:lnTo>
                  <a:pt x="14576" y="20641"/>
                </a:lnTo>
                <a:lnTo>
                  <a:pt x="14727" y="20431"/>
                </a:lnTo>
                <a:lnTo>
                  <a:pt x="14765" y="20200"/>
                </a:lnTo>
                <a:lnTo>
                  <a:pt x="14802" y="19991"/>
                </a:lnTo>
                <a:lnTo>
                  <a:pt x="14727" y="19759"/>
                </a:lnTo>
                <a:lnTo>
                  <a:pt x="14613" y="19550"/>
                </a:lnTo>
                <a:lnTo>
                  <a:pt x="14444" y="19307"/>
                </a:lnTo>
                <a:lnTo>
                  <a:pt x="14217" y="19098"/>
                </a:lnTo>
                <a:lnTo>
                  <a:pt x="13934" y="18911"/>
                </a:lnTo>
                <a:lnTo>
                  <a:pt x="13669" y="18745"/>
                </a:lnTo>
                <a:lnTo>
                  <a:pt x="13462" y="18547"/>
                </a:lnTo>
                <a:lnTo>
                  <a:pt x="13311" y="18337"/>
                </a:lnTo>
                <a:lnTo>
                  <a:pt x="13197" y="18150"/>
                </a:lnTo>
                <a:lnTo>
                  <a:pt x="13122" y="17941"/>
                </a:lnTo>
                <a:lnTo>
                  <a:pt x="13122" y="17720"/>
                </a:lnTo>
                <a:lnTo>
                  <a:pt x="13122" y="17533"/>
                </a:lnTo>
                <a:lnTo>
                  <a:pt x="13197" y="17346"/>
                </a:lnTo>
                <a:lnTo>
                  <a:pt x="13273" y="17158"/>
                </a:lnTo>
                <a:lnTo>
                  <a:pt x="13386" y="16982"/>
                </a:lnTo>
                <a:lnTo>
                  <a:pt x="13537" y="16839"/>
                </a:lnTo>
                <a:lnTo>
                  <a:pt x="13707" y="16706"/>
                </a:lnTo>
                <a:lnTo>
                  <a:pt x="13896" y="16607"/>
                </a:lnTo>
                <a:lnTo>
                  <a:pt x="14104" y="16519"/>
                </a:lnTo>
                <a:lnTo>
                  <a:pt x="14330" y="16453"/>
                </a:lnTo>
                <a:lnTo>
                  <a:pt x="14538" y="16431"/>
                </a:lnTo>
                <a:lnTo>
                  <a:pt x="14897" y="16453"/>
                </a:lnTo>
                <a:lnTo>
                  <a:pt x="15406" y="16497"/>
                </a:lnTo>
                <a:lnTo>
                  <a:pt x="16105" y="16541"/>
                </a:lnTo>
                <a:lnTo>
                  <a:pt x="16898" y="16607"/>
                </a:lnTo>
                <a:lnTo>
                  <a:pt x="17804" y="16651"/>
                </a:lnTo>
                <a:lnTo>
                  <a:pt x="18786" y="16684"/>
                </a:lnTo>
                <a:lnTo>
                  <a:pt x="19844" y="16728"/>
                </a:lnTo>
                <a:lnTo>
                  <a:pt x="20920" y="16751"/>
                </a:lnTo>
                <a:lnTo>
                  <a:pt x="21109" y="16497"/>
                </a:lnTo>
                <a:lnTo>
                  <a:pt x="21241" y="16222"/>
                </a:lnTo>
                <a:lnTo>
                  <a:pt x="21392" y="15946"/>
                </a:lnTo>
                <a:lnTo>
                  <a:pt x="21467" y="15648"/>
                </a:lnTo>
                <a:lnTo>
                  <a:pt x="21543" y="15351"/>
                </a:lnTo>
                <a:lnTo>
                  <a:pt x="21618" y="15042"/>
                </a:lnTo>
                <a:lnTo>
                  <a:pt x="21618" y="14745"/>
                </a:lnTo>
                <a:lnTo>
                  <a:pt x="21618" y="14447"/>
                </a:lnTo>
                <a:lnTo>
                  <a:pt x="21618" y="14150"/>
                </a:lnTo>
                <a:lnTo>
                  <a:pt x="21581" y="13852"/>
                </a:lnTo>
                <a:lnTo>
                  <a:pt x="21505" y="13577"/>
                </a:lnTo>
                <a:lnTo>
                  <a:pt x="21430" y="13301"/>
                </a:lnTo>
                <a:lnTo>
                  <a:pt x="21354" y="13048"/>
                </a:lnTo>
                <a:lnTo>
                  <a:pt x="21241" y="12816"/>
                </a:lnTo>
                <a:lnTo>
                  <a:pt x="21146" y="12607"/>
                </a:lnTo>
                <a:lnTo>
                  <a:pt x="21033" y="12431"/>
                </a:lnTo>
                <a:lnTo>
                  <a:pt x="20920" y="12265"/>
                </a:lnTo>
                <a:lnTo>
                  <a:pt x="20769" y="12144"/>
                </a:lnTo>
                <a:lnTo>
                  <a:pt x="20637" y="12034"/>
                </a:lnTo>
                <a:lnTo>
                  <a:pt x="20486" y="11946"/>
                </a:lnTo>
                <a:lnTo>
                  <a:pt x="20297" y="11891"/>
                </a:lnTo>
                <a:lnTo>
                  <a:pt x="20165" y="11846"/>
                </a:lnTo>
                <a:lnTo>
                  <a:pt x="19976" y="11824"/>
                </a:lnTo>
                <a:lnTo>
                  <a:pt x="19806" y="11802"/>
                </a:lnTo>
                <a:lnTo>
                  <a:pt x="19390" y="11824"/>
                </a:lnTo>
                <a:lnTo>
                  <a:pt x="18956" y="11891"/>
                </a:lnTo>
                <a:lnTo>
                  <a:pt x="18503" y="11968"/>
                </a:lnTo>
                <a:lnTo>
                  <a:pt x="17993" y="12078"/>
                </a:lnTo>
                <a:lnTo>
                  <a:pt x="17653" y="12144"/>
                </a:lnTo>
                <a:lnTo>
                  <a:pt x="17332" y="12199"/>
                </a:lnTo>
                <a:lnTo>
                  <a:pt x="17049" y="12221"/>
                </a:lnTo>
                <a:lnTo>
                  <a:pt x="16747" y="12243"/>
                </a:lnTo>
                <a:lnTo>
                  <a:pt x="16464" y="12243"/>
                </a:lnTo>
                <a:lnTo>
                  <a:pt x="16218" y="12243"/>
                </a:lnTo>
                <a:lnTo>
                  <a:pt x="15992" y="12221"/>
                </a:lnTo>
                <a:lnTo>
                  <a:pt x="15746" y="12199"/>
                </a:lnTo>
                <a:lnTo>
                  <a:pt x="15520" y="12155"/>
                </a:lnTo>
                <a:lnTo>
                  <a:pt x="15350" y="12122"/>
                </a:lnTo>
                <a:lnTo>
                  <a:pt x="15161" y="12056"/>
                </a:lnTo>
                <a:lnTo>
                  <a:pt x="14972" y="11990"/>
                </a:lnTo>
                <a:lnTo>
                  <a:pt x="14689" y="11846"/>
                </a:lnTo>
                <a:lnTo>
                  <a:pt x="14444" y="11670"/>
                </a:lnTo>
                <a:lnTo>
                  <a:pt x="14255" y="11483"/>
                </a:lnTo>
                <a:lnTo>
                  <a:pt x="14104" y="11295"/>
                </a:lnTo>
                <a:lnTo>
                  <a:pt x="14028" y="11086"/>
                </a:lnTo>
                <a:lnTo>
                  <a:pt x="13972" y="10888"/>
                </a:lnTo>
                <a:lnTo>
                  <a:pt x="13972" y="10700"/>
                </a:lnTo>
                <a:lnTo>
                  <a:pt x="14009" y="10513"/>
                </a:lnTo>
                <a:lnTo>
                  <a:pt x="14066" y="10359"/>
                </a:lnTo>
                <a:lnTo>
                  <a:pt x="14179" y="10215"/>
                </a:lnTo>
                <a:lnTo>
                  <a:pt x="14406" y="10006"/>
                </a:lnTo>
                <a:lnTo>
                  <a:pt x="14651" y="9830"/>
                </a:lnTo>
                <a:lnTo>
                  <a:pt x="14878" y="9686"/>
                </a:lnTo>
                <a:lnTo>
                  <a:pt x="15123" y="9554"/>
                </a:lnTo>
                <a:lnTo>
                  <a:pt x="15350" y="9477"/>
                </a:lnTo>
                <a:lnTo>
                  <a:pt x="15558" y="9411"/>
                </a:lnTo>
                <a:lnTo>
                  <a:pt x="15803" y="9345"/>
                </a:lnTo>
                <a:lnTo>
                  <a:pt x="16030" y="9323"/>
                </a:lnTo>
                <a:lnTo>
                  <a:pt x="16256" y="9301"/>
                </a:lnTo>
                <a:lnTo>
                  <a:pt x="16464" y="9323"/>
                </a:lnTo>
                <a:lnTo>
                  <a:pt x="16690" y="9345"/>
                </a:lnTo>
                <a:lnTo>
                  <a:pt x="16898" y="9367"/>
                </a:lnTo>
                <a:lnTo>
                  <a:pt x="17332" y="9477"/>
                </a:lnTo>
                <a:lnTo>
                  <a:pt x="17767" y="9598"/>
                </a:lnTo>
                <a:lnTo>
                  <a:pt x="18163" y="9731"/>
                </a:lnTo>
                <a:lnTo>
                  <a:pt x="18597" y="9874"/>
                </a:lnTo>
                <a:lnTo>
                  <a:pt x="18994" y="10006"/>
                </a:lnTo>
                <a:lnTo>
                  <a:pt x="19428" y="10083"/>
                </a:lnTo>
                <a:lnTo>
                  <a:pt x="19617" y="10127"/>
                </a:lnTo>
                <a:lnTo>
                  <a:pt x="19844" y="10149"/>
                </a:lnTo>
                <a:lnTo>
                  <a:pt x="20013" y="10149"/>
                </a:lnTo>
                <a:lnTo>
                  <a:pt x="20240" y="10127"/>
                </a:lnTo>
                <a:lnTo>
                  <a:pt x="20410" y="10105"/>
                </a:lnTo>
                <a:lnTo>
                  <a:pt x="20637" y="10061"/>
                </a:lnTo>
                <a:lnTo>
                  <a:pt x="20844" y="9984"/>
                </a:lnTo>
                <a:lnTo>
                  <a:pt x="21033" y="9896"/>
                </a:lnTo>
                <a:lnTo>
                  <a:pt x="21146" y="9830"/>
                </a:lnTo>
                <a:lnTo>
                  <a:pt x="21203" y="9753"/>
                </a:lnTo>
                <a:lnTo>
                  <a:pt x="21279" y="9642"/>
                </a:lnTo>
                <a:lnTo>
                  <a:pt x="21354" y="9521"/>
                </a:lnTo>
                <a:lnTo>
                  <a:pt x="21430" y="9246"/>
                </a:lnTo>
                <a:lnTo>
                  <a:pt x="21430" y="8904"/>
                </a:lnTo>
                <a:lnTo>
                  <a:pt x="21430" y="8540"/>
                </a:lnTo>
                <a:lnTo>
                  <a:pt x="21392" y="8144"/>
                </a:lnTo>
                <a:lnTo>
                  <a:pt x="21354" y="7714"/>
                </a:lnTo>
                <a:lnTo>
                  <a:pt x="21279" y="7295"/>
                </a:lnTo>
                <a:lnTo>
                  <a:pt x="21146" y="6446"/>
                </a:lnTo>
                <a:lnTo>
                  <a:pt x="20995" y="5686"/>
                </a:lnTo>
                <a:lnTo>
                  <a:pt x="20958" y="5366"/>
                </a:lnTo>
                <a:lnTo>
                  <a:pt x="20958" y="5091"/>
                </a:lnTo>
                <a:lnTo>
                  <a:pt x="20958" y="4860"/>
                </a:lnTo>
                <a:lnTo>
                  <a:pt x="21033" y="4716"/>
                </a:lnTo>
                <a:lnTo>
                  <a:pt x="20637" y="4860"/>
                </a:lnTo>
                <a:lnTo>
                  <a:pt x="20127" y="4992"/>
                </a:lnTo>
                <a:lnTo>
                  <a:pt x="19617" y="5069"/>
                </a:lnTo>
                <a:lnTo>
                  <a:pt x="19032" y="5157"/>
                </a:lnTo>
                <a:lnTo>
                  <a:pt x="18465" y="5201"/>
                </a:lnTo>
                <a:lnTo>
                  <a:pt x="17842" y="5245"/>
                </a:lnTo>
                <a:lnTo>
                  <a:pt x="17219" y="5267"/>
                </a:lnTo>
                <a:lnTo>
                  <a:pt x="16615" y="5267"/>
                </a:lnTo>
                <a:lnTo>
                  <a:pt x="15992" y="5245"/>
                </a:lnTo>
                <a:lnTo>
                  <a:pt x="15369" y="5201"/>
                </a:lnTo>
                <a:lnTo>
                  <a:pt x="14840" y="5157"/>
                </a:lnTo>
                <a:lnTo>
                  <a:pt x="14293" y="5091"/>
                </a:lnTo>
                <a:lnTo>
                  <a:pt x="13783" y="5014"/>
                </a:lnTo>
                <a:lnTo>
                  <a:pt x="13386" y="4926"/>
                </a:lnTo>
                <a:lnTo>
                  <a:pt x="13027" y="4815"/>
                </a:lnTo>
                <a:lnTo>
                  <a:pt x="12725" y="4716"/>
                </a:lnTo>
                <a:lnTo>
                  <a:pt x="12480" y="4606"/>
                </a:lnTo>
                <a:lnTo>
                  <a:pt x="12291" y="4496"/>
                </a:lnTo>
                <a:lnTo>
                  <a:pt x="12197" y="4397"/>
                </a:lnTo>
                <a:lnTo>
                  <a:pt x="12083" y="4286"/>
                </a:lnTo>
                <a:lnTo>
                  <a:pt x="12046" y="4187"/>
                </a:lnTo>
                <a:lnTo>
                  <a:pt x="12008" y="4077"/>
                </a:lnTo>
                <a:lnTo>
                  <a:pt x="12046" y="3967"/>
                </a:lnTo>
                <a:lnTo>
                  <a:pt x="12121" y="3868"/>
                </a:lnTo>
                <a:lnTo>
                  <a:pt x="12197" y="3735"/>
                </a:lnTo>
                <a:lnTo>
                  <a:pt x="12291" y="3614"/>
                </a:lnTo>
                <a:lnTo>
                  <a:pt x="12442" y="3482"/>
                </a:lnTo>
                <a:lnTo>
                  <a:pt x="12631" y="3361"/>
                </a:lnTo>
                <a:lnTo>
                  <a:pt x="13065" y="3085"/>
                </a:lnTo>
                <a:lnTo>
                  <a:pt x="13537" y="2766"/>
                </a:lnTo>
                <a:lnTo>
                  <a:pt x="13783" y="2578"/>
                </a:lnTo>
                <a:lnTo>
                  <a:pt x="13934" y="2380"/>
                </a:lnTo>
                <a:lnTo>
                  <a:pt x="14028" y="2171"/>
                </a:lnTo>
                <a:lnTo>
                  <a:pt x="14104" y="1961"/>
                </a:lnTo>
                <a:lnTo>
                  <a:pt x="14104" y="1730"/>
                </a:lnTo>
                <a:lnTo>
                  <a:pt x="14066" y="1498"/>
                </a:lnTo>
                <a:lnTo>
                  <a:pt x="13972" y="1267"/>
                </a:lnTo>
                <a:lnTo>
                  <a:pt x="13820" y="1057"/>
                </a:lnTo>
                <a:lnTo>
                  <a:pt x="13594" y="837"/>
                </a:lnTo>
                <a:lnTo>
                  <a:pt x="13386" y="628"/>
                </a:lnTo>
                <a:lnTo>
                  <a:pt x="13103" y="462"/>
                </a:lnTo>
                <a:lnTo>
                  <a:pt x="12763" y="308"/>
                </a:lnTo>
                <a:lnTo>
                  <a:pt x="12404" y="187"/>
                </a:lnTo>
                <a:lnTo>
                  <a:pt x="12008" y="77"/>
                </a:lnTo>
                <a:lnTo>
                  <a:pt x="11574" y="33"/>
                </a:lnTo>
                <a:lnTo>
                  <a:pt x="11102" y="11"/>
                </a:lnTo>
                <a:lnTo>
                  <a:pt x="10667" y="11"/>
                </a:lnTo>
                <a:lnTo>
                  <a:pt x="10233" y="77"/>
                </a:lnTo>
                <a:lnTo>
                  <a:pt x="9837" y="187"/>
                </a:lnTo>
                <a:lnTo>
                  <a:pt x="9440" y="286"/>
                </a:lnTo>
                <a:lnTo>
                  <a:pt x="9062" y="462"/>
                </a:lnTo>
                <a:lnTo>
                  <a:pt x="8741" y="628"/>
                </a:lnTo>
                <a:lnTo>
                  <a:pt x="8458" y="815"/>
                </a:lnTo>
                <a:lnTo>
                  <a:pt x="8232" y="1035"/>
                </a:lnTo>
                <a:lnTo>
                  <a:pt x="8062" y="1245"/>
                </a:lnTo>
                <a:lnTo>
                  <a:pt x="7911" y="1476"/>
                </a:lnTo>
                <a:lnTo>
                  <a:pt x="7835" y="1708"/>
                </a:lnTo>
                <a:lnTo>
                  <a:pt x="7797" y="1961"/>
                </a:lnTo>
                <a:lnTo>
                  <a:pt x="7835" y="2193"/>
                </a:lnTo>
                <a:lnTo>
                  <a:pt x="7948" y="2402"/>
                </a:lnTo>
                <a:lnTo>
                  <a:pt x="8062" y="2534"/>
                </a:lnTo>
                <a:lnTo>
                  <a:pt x="8175" y="2644"/>
                </a:lnTo>
                <a:lnTo>
                  <a:pt x="8269" y="2744"/>
                </a:lnTo>
                <a:lnTo>
                  <a:pt x="8420" y="2832"/>
                </a:lnTo>
                <a:lnTo>
                  <a:pt x="8704" y="3019"/>
                </a:lnTo>
                <a:lnTo>
                  <a:pt x="8968" y="3206"/>
                </a:lnTo>
                <a:lnTo>
                  <a:pt x="9138" y="3405"/>
                </a:lnTo>
                <a:lnTo>
                  <a:pt x="9327" y="3570"/>
                </a:lnTo>
                <a:lnTo>
                  <a:pt x="9440" y="3735"/>
                </a:lnTo>
                <a:lnTo>
                  <a:pt x="9516" y="3890"/>
                </a:lnTo>
                <a:lnTo>
                  <a:pt x="9534" y="4033"/>
                </a:lnTo>
                <a:lnTo>
                  <a:pt x="9534" y="4165"/>
                </a:lnTo>
                <a:lnTo>
                  <a:pt x="9516" y="4286"/>
                </a:lnTo>
                <a:lnTo>
                  <a:pt x="9440" y="4397"/>
                </a:lnTo>
                <a:lnTo>
                  <a:pt x="9327" y="4496"/>
                </a:lnTo>
                <a:lnTo>
                  <a:pt x="9176" y="4562"/>
                </a:lnTo>
                <a:lnTo>
                  <a:pt x="9006" y="4628"/>
                </a:lnTo>
                <a:lnTo>
                  <a:pt x="8779" y="4694"/>
                </a:lnTo>
                <a:lnTo>
                  <a:pt x="8534" y="4716"/>
                </a:lnTo>
                <a:lnTo>
                  <a:pt x="8232" y="4716"/>
                </a:lnTo>
                <a:lnTo>
                  <a:pt x="7118" y="4738"/>
                </a:lnTo>
                <a:lnTo>
                  <a:pt x="5947" y="4771"/>
                </a:lnTo>
                <a:lnTo>
                  <a:pt x="4795" y="4815"/>
                </a:lnTo>
                <a:lnTo>
                  <a:pt x="3681" y="4860"/>
                </a:lnTo>
                <a:lnTo>
                  <a:pt x="2662" y="4882"/>
                </a:lnTo>
                <a:lnTo>
                  <a:pt x="1755" y="4882"/>
                </a:lnTo>
                <a:lnTo>
                  <a:pt x="1359" y="4860"/>
                </a:lnTo>
                <a:lnTo>
                  <a:pt x="981" y="4837"/>
                </a:lnTo>
                <a:lnTo>
                  <a:pt x="698" y="4771"/>
                </a:lnTo>
                <a:lnTo>
                  <a:pt x="453" y="4716"/>
                </a:lnTo>
                <a:lnTo>
                  <a:pt x="453" y="5322"/>
                </a:lnTo>
                <a:lnTo>
                  <a:pt x="453" y="6083"/>
                </a:lnTo>
                <a:lnTo>
                  <a:pt x="453" y="6909"/>
                </a:lnTo>
                <a:lnTo>
                  <a:pt x="453" y="7780"/>
                </a:lnTo>
                <a:lnTo>
                  <a:pt x="453" y="8606"/>
                </a:lnTo>
                <a:lnTo>
                  <a:pt x="453" y="9345"/>
                </a:lnTo>
                <a:lnTo>
                  <a:pt x="453" y="9918"/>
                </a:lnTo>
                <a:lnTo>
                  <a:pt x="453" y="10282"/>
                </a:lnTo>
                <a:lnTo>
                  <a:pt x="490" y="10381"/>
                </a:lnTo>
                <a:lnTo>
                  <a:pt x="547" y="10491"/>
                </a:lnTo>
                <a:lnTo>
                  <a:pt x="660" y="10590"/>
                </a:lnTo>
                <a:lnTo>
                  <a:pt x="811" y="10700"/>
                </a:lnTo>
                <a:lnTo>
                  <a:pt x="981" y="10811"/>
                </a:lnTo>
                <a:lnTo>
                  <a:pt x="1208" y="10888"/>
                </a:lnTo>
                <a:lnTo>
                  <a:pt x="1453" y="10954"/>
                </a:lnTo>
                <a:lnTo>
                  <a:pt x="1718" y="11020"/>
                </a:lnTo>
                <a:lnTo>
                  <a:pt x="1963" y="11064"/>
                </a:lnTo>
                <a:lnTo>
                  <a:pt x="2265" y="11086"/>
                </a:lnTo>
                <a:lnTo>
                  <a:pt x="2548" y="11064"/>
                </a:lnTo>
                <a:lnTo>
                  <a:pt x="2794" y="11042"/>
                </a:lnTo>
                <a:lnTo>
                  <a:pt x="3096" y="10976"/>
                </a:lnTo>
                <a:lnTo>
                  <a:pt x="3341" y="10888"/>
                </a:lnTo>
                <a:lnTo>
                  <a:pt x="3606" y="10766"/>
                </a:lnTo>
                <a:lnTo>
                  <a:pt x="3813" y="10590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10" name="Puzzle1"/>
          <p:cNvSpPr>
            <a:spLocks noEditPoints="1" noChangeArrowheads="1"/>
          </p:cNvSpPr>
          <p:nvPr/>
        </p:nvSpPr>
        <p:spPr bwMode="auto">
          <a:xfrm>
            <a:off x="3389285" y="967629"/>
            <a:ext cx="1635699" cy="848218"/>
          </a:xfrm>
          <a:custGeom>
            <a:avLst/>
            <a:gdLst>
              <a:gd name="T0" fmla="*/ 16740 w 21600"/>
              <a:gd name="T1" fmla="*/ 21078 h 21600"/>
              <a:gd name="T2" fmla="*/ 16976 w 21600"/>
              <a:gd name="T3" fmla="*/ 521 h 21600"/>
              <a:gd name="T4" fmla="*/ 4725 w 21600"/>
              <a:gd name="T5" fmla="*/ 856 h 21600"/>
              <a:gd name="T6" fmla="*/ 5040 w 21600"/>
              <a:gd name="T7" fmla="*/ 21004 h 21600"/>
              <a:gd name="T8" fmla="*/ 10811 w 21600"/>
              <a:gd name="T9" fmla="*/ 12885 h 21600"/>
              <a:gd name="T10" fmla="*/ 10845 w 21600"/>
              <a:gd name="T11" fmla="*/ 8714 h 21600"/>
              <a:gd name="T12" fmla="*/ 21600 w 21600"/>
              <a:gd name="T13" fmla="*/ 10000 h 21600"/>
              <a:gd name="T14" fmla="*/ 56 w 21600"/>
              <a:gd name="T15" fmla="*/ 10000 h 21600"/>
              <a:gd name="T16" fmla="*/ 6086 w 21600"/>
              <a:gd name="T17" fmla="*/ 2569 h 21600"/>
              <a:gd name="T18" fmla="*/ 16132 w 21600"/>
              <a:gd name="T19" fmla="*/ 19552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9360" y="20836"/>
                </a:moveTo>
                <a:lnTo>
                  <a:pt x="9528" y="20836"/>
                </a:lnTo>
                <a:lnTo>
                  <a:pt x="9686" y="20762"/>
                </a:lnTo>
                <a:lnTo>
                  <a:pt x="9810" y="20687"/>
                </a:lnTo>
                <a:lnTo>
                  <a:pt x="9922" y="20575"/>
                </a:lnTo>
                <a:lnTo>
                  <a:pt x="10012" y="20426"/>
                </a:lnTo>
                <a:lnTo>
                  <a:pt x="10068" y="20296"/>
                </a:lnTo>
                <a:lnTo>
                  <a:pt x="10113" y="20110"/>
                </a:lnTo>
                <a:lnTo>
                  <a:pt x="10136" y="19905"/>
                </a:lnTo>
                <a:lnTo>
                  <a:pt x="10136" y="19682"/>
                </a:lnTo>
                <a:lnTo>
                  <a:pt x="10113" y="19440"/>
                </a:lnTo>
                <a:lnTo>
                  <a:pt x="10068" y="19142"/>
                </a:lnTo>
                <a:lnTo>
                  <a:pt x="10012" y="18900"/>
                </a:lnTo>
                <a:lnTo>
                  <a:pt x="9900" y="18620"/>
                </a:lnTo>
                <a:lnTo>
                  <a:pt x="9787" y="18285"/>
                </a:lnTo>
                <a:lnTo>
                  <a:pt x="9641" y="17968"/>
                </a:lnTo>
                <a:lnTo>
                  <a:pt x="9472" y="17652"/>
                </a:lnTo>
                <a:lnTo>
                  <a:pt x="9382" y="17466"/>
                </a:lnTo>
                <a:lnTo>
                  <a:pt x="9315" y="17298"/>
                </a:lnTo>
                <a:lnTo>
                  <a:pt x="9258" y="17112"/>
                </a:lnTo>
                <a:lnTo>
                  <a:pt x="9191" y="16926"/>
                </a:lnTo>
                <a:lnTo>
                  <a:pt x="9123" y="16535"/>
                </a:lnTo>
                <a:lnTo>
                  <a:pt x="9101" y="16144"/>
                </a:lnTo>
                <a:lnTo>
                  <a:pt x="9101" y="15753"/>
                </a:lnTo>
                <a:lnTo>
                  <a:pt x="9168" y="15362"/>
                </a:lnTo>
                <a:lnTo>
                  <a:pt x="9236" y="14971"/>
                </a:lnTo>
                <a:lnTo>
                  <a:pt x="9360" y="14580"/>
                </a:lnTo>
                <a:lnTo>
                  <a:pt x="9495" y="14244"/>
                </a:lnTo>
                <a:lnTo>
                  <a:pt x="9663" y="13891"/>
                </a:lnTo>
                <a:lnTo>
                  <a:pt x="9855" y="13611"/>
                </a:lnTo>
                <a:lnTo>
                  <a:pt x="10068" y="13351"/>
                </a:lnTo>
                <a:lnTo>
                  <a:pt x="10293" y="13146"/>
                </a:lnTo>
                <a:lnTo>
                  <a:pt x="10552" y="12997"/>
                </a:lnTo>
                <a:lnTo>
                  <a:pt x="10811" y="12885"/>
                </a:lnTo>
                <a:lnTo>
                  <a:pt x="11069" y="12866"/>
                </a:lnTo>
                <a:lnTo>
                  <a:pt x="11351" y="12885"/>
                </a:lnTo>
                <a:lnTo>
                  <a:pt x="11610" y="12997"/>
                </a:lnTo>
                <a:lnTo>
                  <a:pt x="11846" y="13183"/>
                </a:lnTo>
                <a:lnTo>
                  <a:pt x="12060" y="13388"/>
                </a:lnTo>
                <a:lnTo>
                  <a:pt x="12251" y="13648"/>
                </a:lnTo>
                <a:lnTo>
                  <a:pt x="12419" y="13928"/>
                </a:lnTo>
                <a:lnTo>
                  <a:pt x="12555" y="14244"/>
                </a:lnTo>
                <a:lnTo>
                  <a:pt x="12690" y="14617"/>
                </a:lnTo>
                <a:lnTo>
                  <a:pt x="12768" y="15008"/>
                </a:lnTo>
                <a:lnTo>
                  <a:pt x="12836" y="15399"/>
                </a:lnTo>
                <a:lnTo>
                  <a:pt x="12858" y="15753"/>
                </a:lnTo>
                <a:lnTo>
                  <a:pt x="12858" y="16144"/>
                </a:lnTo>
                <a:lnTo>
                  <a:pt x="12813" y="16535"/>
                </a:lnTo>
                <a:lnTo>
                  <a:pt x="12746" y="16888"/>
                </a:lnTo>
                <a:lnTo>
                  <a:pt x="12667" y="17224"/>
                </a:lnTo>
                <a:lnTo>
                  <a:pt x="12510" y="17503"/>
                </a:lnTo>
                <a:lnTo>
                  <a:pt x="12228" y="18043"/>
                </a:lnTo>
                <a:lnTo>
                  <a:pt x="11970" y="18546"/>
                </a:lnTo>
                <a:lnTo>
                  <a:pt x="11868" y="18751"/>
                </a:lnTo>
                <a:lnTo>
                  <a:pt x="11778" y="18974"/>
                </a:lnTo>
                <a:lnTo>
                  <a:pt x="11711" y="19179"/>
                </a:lnTo>
                <a:lnTo>
                  <a:pt x="11666" y="19365"/>
                </a:lnTo>
                <a:lnTo>
                  <a:pt x="11632" y="19570"/>
                </a:lnTo>
                <a:lnTo>
                  <a:pt x="11632" y="19756"/>
                </a:lnTo>
                <a:lnTo>
                  <a:pt x="11632" y="19942"/>
                </a:lnTo>
                <a:lnTo>
                  <a:pt x="11643" y="20110"/>
                </a:lnTo>
                <a:lnTo>
                  <a:pt x="11711" y="20296"/>
                </a:lnTo>
                <a:lnTo>
                  <a:pt x="11801" y="20464"/>
                </a:lnTo>
                <a:lnTo>
                  <a:pt x="11891" y="20650"/>
                </a:lnTo>
                <a:lnTo>
                  <a:pt x="12037" y="20836"/>
                </a:lnTo>
                <a:lnTo>
                  <a:pt x="12206" y="21004"/>
                </a:lnTo>
                <a:lnTo>
                  <a:pt x="12419" y="21190"/>
                </a:lnTo>
                <a:lnTo>
                  <a:pt x="12667" y="21320"/>
                </a:lnTo>
                <a:lnTo>
                  <a:pt x="12960" y="21432"/>
                </a:lnTo>
                <a:lnTo>
                  <a:pt x="13286" y="21544"/>
                </a:lnTo>
                <a:lnTo>
                  <a:pt x="13612" y="21655"/>
                </a:lnTo>
                <a:lnTo>
                  <a:pt x="13983" y="21693"/>
                </a:lnTo>
                <a:lnTo>
                  <a:pt x="14343" y="21730"/>
                </a:lnTo>
                <a:lnTo>
                  <a:pt x="14715" y="21730"/>
                </a:lnTo>
                <a:lnTo>
                  <a:pt x="15075" y="21730"/>
                </a:lnTo>
                <a:lnTo>
                  <a:pt x="15446" y="21655"/>
                </a:lnTo>
                <a:lnTo>
                  <a:pt x="15794" y="21581"/>
                </a:lnTo>
                <a:lnTo>
                  <a:pt x="16132" y="21432"/>
                </a:lnTo>
                <a:lnTo>
                  <a:pt x="16458" y="21302"/>
                </a:lnTo>
                <a:lnTo>
                  <a:pt x="16740" y="21078"/>
                </a:lnTo>
                <a:lnTo>
                  <a:pt x="16976" y="20836"/>
                </a:lnTo>
                <a:lnTo>
                  <a:pt x="17043" y="20650"/>
                </a:lnTo>
                <a:lnTo>
                  <a:pt x="17088" y="20426"/>
                </a:lnTo>
                <a:lnTo>
                  <a:pt x="17133" y="20222"/>
                </a:lnTo>
                <a:lnTo>
                  <a:pt x="17156" y="19980"/>
                </a:lnTo>
                <a:lnTo>
                  <a:pt x="17167" y="19477"/>
                </a:lnTo>
                <a:lnTo>
                  <a:pt x="17167" y="18974"/>
                </a:lnTo>
                <a:lnTo>
                  <a:pt x="17156" y="18397"/>
                </a:lnTo>
                <a:lnTo>
                  <a:pt x="17111" y="17820"/>
                </a:lnTo>
                <a:lnTo>
                  <a:pt x="17066" y="17261"/>
                </a:lnTo>
                <a:lnTo>
                  <a:pt x="16998" y="16646"/>
                </a:lnTo>
                <a:lnTo>
                  <a:pt x="16852" y="15511"/>
                </a:lnTo>
                <a:lnTo>
                  <a:pt x="16740" y="14393"/>
                </a:lnTo>
                <a:lnTo>
                  <a:pt x="16717" y="13928"/>
                </a:lnTo>
                <a:lnTo>
                  <a:pt x="16695" y="13462"/>
                </a:lnTo>
                <a:lnTo>
                  <a:pt x="16717" y="13071"/>
                </a:lnTo>
                <a:lnTo>
                  <a:pt x="16785" y="12755"/>
                </a:lnTo>
                <a:lnTo>
                  <a:pt x="16852" y="12419"/>
                </a:lnTo>
                <a:lnTo>
                  <a:pt x="16953" y="12140"/>
                </a:lnTo>
                <a:lnTo>
                  <a:pt x="17088" y="11898"/>
                </a:lnTo>
                <a:lnTo>
                  <a:pt x="17212" y="11675"/>
                </a:lnTo>
                <a:lnTo>
                  <a:pt x="17370" y="11470"/>
                </a:lnTo>
                <a:lnTo>
                  <a:pt x="17516" y="11284"/>
                </a:lnTo>
                <a:lnTo>
                  <a:pt x="17696" y="11135"/>
                </a:lnTo>
                <a:lnTo>
                  <a:pt x="17865" y="11042"/>
                </a:lnTo>
                <a:lnTo>
                  <a:pt x="18033" y="10930"/>
                </a:lnTo>
                <a:lnTo>
                  <a:pt x="18213" y="10893"/>
                </a:lnTo>
                <a:lnTo>
                  <a:pt x="18382" y="10893"/>
                </a:lnTo>
                <a:lnTo>
                  <a:pt x="18551" y="10967"/>
                </a:lnTo>
                <a:lnTo>
                  <a:pt x="18708" y="11042"/>
                </a:lnTo>
                <a:lnTo>
                  <a:pt x="18855" y="11172"/>
                </a:lnTo>
                <a:lnTo>
                  <a:pt x="19012" y="11358"/>
                </a:lnTo>
                <a:lnTo>
                  <a:pt x="19136" y="11600"/>
                </a:lnTo>
                <a:lnTo>
                  <a:pt x="19271" y="11861"/>
                </a:lnTo>
                <a:lnTo>
                  <a:pt x="19440" y="12028"/>
                </a:lnTo>
                <a:lnTo>
                  <a:pt x="19608" y="12177"/>
                </a:lnTo>
                <a:lnTo>
                  <a:pt x="19822" y="12289"/>
                </a:lnTo>
                <a:lnTo>
                  <a:pt x="20025" y="12289"/>
                </a:lnTo>
                <a:lnTo>
                  <a:pt x="20238" y="12289"/>
                </a:lnTo>
                <a:lnTo>
                  <a:pt x="20452" y="12215"/>
                </a:lnTo>
                <a:lnTo>
                  <a:pt x="20643" y="12103"/>
                </a:lnTo>
                <a:lnTo>
                  <a:pt x="20846" y="11973"/>
                </a:lnTo>
                <a:lnTo>
                  <a:pt x="21037" y="11786"/>
                </a:lnTo>
                <a:lnTo>
                  <a:pt x="21206" y="11563"/>
                </a:lnTo>
                <a:lnTo>
                  <a:pt x="21363" y="11321"/>
                </a:lnTo>
                <a:lnTo>
                  <a:pt x="21465" y="11079"/>
                </a:lnTo>
                <a:lnTo>
                  <a:pt x="21577" y="10744"/>
                </a:lnTo>
                <a:lnTo>
                  <a:pt x="21622" y="10427"/>
                </a:lnTo>
                <a:lnTo>
                  <a:pt x="21645" y="10111"/>
                </a:lnTo>
                <a:lnTo>
                  <a:pt x="21622" y="9608"/>
                </a:lnTo>
                <a:lnTo>
                  <a:pt x="21577" y="9142"/>
                </a:lnTo>
                <a:lnTo>
                  <a:pt x="21465" y="8751"/>
                </a:lnTo>
                <a:lnTo>
                  <a:pt x="21363" y="8397"/>
                </a:lnTo>
                <a:lnTo>
                  <a:pt x="21206" y="8062"/>
                </a:lnTo>
                <a:lnTo>
                  <a:pt x="21037" y="7820"/>
                </a:lnTo>
                <a:lnTo>
                  <a:pt x="20846" y="7597"/>
                </a:lnTo>
                <a:lnTo>
                  <a:pt x="20643" y="7429"/>
                </a:lnTo>
                <a:lnTo>
                  <a:pt x="20452" y="7317"/>
                </a:lnTo>
                <a:lnTo>
                  <a:pt x="20238" y="7206"/>
                </a:lnTo>
                <a:lnTo>
                  <a:pt x="20025" y="7168"/>
                </a:lnTo>
                <a:lnTo>
                  <a:pt x="19822" y="7206"/>
                </a:lnTo>
                <a:lnTo>
                  <a:pt x="19608" y="7243"/>
                </a:lnTo>
                <a:lnTo>
                  <a:pt x="19440" y="7355"/>
                </a:lnTo>
                <a:lnTo>
                  <a:pt x="19271" y="7504"/>
                </a:lnTo>
                <a:lnTo>
                  <a:pt x="19136" y="7708"/>
                </a:lnTo>
                <a:lnTo>
                  <a:pt x="19012" y="7895"/>
                </a:lnTo>
                <a:lnTo>
                  <a:pt x="18832" y="8025"/>
                </a:lnTo>
                <a:lnTo>
                  <a:pt x="18663" y="8174"/>
                </a:lnTo>
                <a:lnTo>
                  <a:pt x="18472" y="8248"/>
                </a:lnTo>
                <a:lnTo>
                  <a:pt x="18270" y="8286"/>
                </a:lnTo>
                <a:lnTo>
                  <a:pt x="18078" y="8323"/>
                </a:lnTo>
                <a:lnTo>
                  <a:pt x="17887" y="8323"/>
                </a:lnTo>
                <a:lnTo>
                  <a:pt x="17696" y="8248"/>
                </a:lnTo>
                <a:lnTo>
                  <a:pt x="17493" y="8174"/>
                </a:lnTo>
                <a:lnTo>
                  <a:pt x="17302" y="8062"/>
                </a:lnTo>
                <a:lnTo>
                  <a:pt x="17133" y="7969"/>
                </a:lnTo>
                <a:lnTo>
                  <a:pt x="16976" y="7783"/>
                </a:lnTo>
                <a:lnTo>
                  <a:pt x="16852" y="7597"/>
                </a:lnTo>
                <a:lnTo>
                  <a:pt x="16740" y="7429"/>
                </a:lnTo>
                <a:lnTo>
                  <a:pt x="16672" y="7168"/>
                </a:lnTo>
                <a:lnTo>
                  <a:pt x="16638" y="6926"/>
                </a:lnTo>
                <a:lnTo>
                  <a:pt x="16616" y="6498"/>
                </a:lnTo>
                <a:lnTo>
                  <a:pt x="16616" y="5772"/>
                </a:lnTo>
                <a:lnTo>
                  <a:pt x="16650" y="4915"/>
                </a:lnTo>
                <a:lnTo>
                  <a:pt x="16695" y="3928"/>
                </a:lnTo>
                <a:lnTo>
                  <a:pt x="16762" y="2960"/>
                </a:lnTo>
                <a:lnTo>
                  <a:pt x="16830" y="1992"/>
                </a:lnTo>
                <a:lnTo>
                  <a:pt x="16908" y="1173"/>
                </a:lnTo>
                <a:lnTo>
                  <a:pt x="16976" y="521"/>
                </a:lnTo>
                <a:lnTo>
                  <a:pt x="16953" y="521"/>
                </a:lnTo>
                <a:lnTo>
                  <a:pt x="16931" y="521"/>
                </a:lnTo>
                <a:lnTo>
                  <a:pt x="16267" y="484"/>
                </a:lnTo>
                <a:lnTo>
                  <a:pt x="15637" y="428"/>
                </a:lnTo>
                <a:lnTo>
                  <a:pt x="15063" y="353"/>
                </a:lnTo>
                <a:lnTo>
                  <a:pt x="14523" y="279"/>
                </a:lnTo>
                <a:lnTo>
                  <a:pt x="14040" y="167"/>
                </a:lnTo>
                <a:lnTo>
                  <a:pt x="13635" y="93"/>
                </a:lnTo>
                <a:lnTo>
                  <a:pt x="13331" y="18"/>
                </a:lnTo>
                <a:lnTo>
                  <a:pt x="13117" y="18"/>
                </a:lnTo>
                <a:lnTo>
                  <a:pt x="12982" y="18"/>
                </a:lnTo>
                <a:lnTo>
                  <a:pt x="12858" y="130"/>
                </a:lnTo>
                <a:lnTo>
                  <a:pt x="12723" y="279"/>
                </a:lnTo>
                <a:lnTo>
                  <a:pt x="12622" y="446"/>
                </a:lnTo>
                <a:lnTo>
                  <a:pt x="12510" y="670"/>
                </a:lnTo>
                <a:lnTo>
                  <a:pt x="12419" y="912"/>
                </a:lnTo>
                <a:lnTo>
                  <a:pt x="12363" y="1210"/>
                </a:lnTo>
                <a:lnTo>
                  <a:pt x="12318" y="1526"/>
                </a:lnTo>
                <a:lnTo>
                  <a:pt x="12273" y="1843"/>
                </a:lnTo>
                <a:lnTo>
                  <a:pt x="12251" y="2215"/>
                </a:lnTo>
                <a:lnTo>
                  <a:pt x="12273" y="2532"/>
                </a:lnTo>
                <a:lnTo>
                  <a:pt x="12318" y="2886"/>
                </a:lnTo>
                <a:lnTo>
                  <a:pt x="12386" y="3240"/>
                </a:lnTo>
                <a:lnTo>
                  <a:pt x="12464" y="3556"/>
                </a:lnTo>
                <a:lnTo>
                  <a:pt x="12577" y="3891"/>
                </a:lnTo>
                <a:lnTo>
                  <a:pt x="12746" y="4171"/>
                </a:lnTo>
                <a:lnTo>
                  <a:pt x="12926" y="4487"/>
                </a:lnTo>
                <a:lnTo>
                  <a:pt x="13050" y="4860"/>
                </a:lnTo>
                <a:lnTo>
                  <a:pt x="13162" y="5251"/>
                </a:lnTo>
                <a:lnTo>
                  <a:pt x="13218" y="5604"/>
                </a:lnTo>
                <a:lnTo>
                  <a:pt x="13263" y="5995"/>
                </a:lnTo>
                <a:lnTo>
                  <a:pt x="13241" y="6386"/>
                </a:lnTo>
                <a:lnTo>
                  <a:pt x="13218" y="6740"/>
                </a:lnTo>
                <a:lnTo>
                  <a:pt x="13139" y="7094"/>
                </a:lnTo>
                <a:lnTo>
                  <a:pt x="13050" y="7429"/>
                </a:lnTo>
                <a:lnTo>
                  <a:pt x="12903" y="7746"/>
                </a:lnTo>
                <a:lnTo>
                  <a:pt x="12723" y="8025"/>
                </a:lnTo>
                <a:lnTo>
                  <a:pt x="12532" y="8286"/>
                </a:lnTo>
                <a:lnTo>
                  <a:pt x="12318" y="8491"/>
                </a:lnTo>
                <a:lnTo>
                  <a:pt x="12060" y="8677"/>
                </a:lnTo>
                <a:lnTo>
                  <a:pt x="11756" y="8788"/>
                </a:lnTo>
                <a:lnTo>
                  <a:pt x="11452" y="8826"/>
                </a:lnTo>
                <a:lnTo>
                  <a:pt x="11283" y="8826"/>
                </a:lnTo>
                <a:lnTo>
                  <a:pt x="11126" y="8826"/>
                </a:lnTo>
                <a:lnTo>
                  <a:pt x="11002" y="8788"/>
                </a:lnTo>
                <a:lnTo>
                  <a:pt x="10845" y="8714"/>
                </a:lnTo>
                <a:lnTo>
                  <a:pt x="10721" y="8640"/>
                </a:lnTo>
                <a:lnTo>
                  <a:pt x="10608" y="8565"/>
                </a:lnTo>
                <a:lnTo>
                  <a:pt x="10485" y="8453"/>
                </a:lnTo>
                <a:lnTo>
                  <a:pt x="10372" y="8323"/>
                </a:lnTo>
                <a:lnTo>
                  <a:pt x="10181" y="8062"/>
                </a:lnTo>
                <a:lnTo>
                  <a:pt x="10035" y="7746"/>
                </a:lnTo>
                <a:lnTo>
                  <a:pt x="9900" y="7392"/>
                </a:lnTo>
                <a:lnTo>
                  <a:pt x="9787" y="7001"/>
                </a:lnTo>
                <a:lnTo>
                  <a:pt x="9731" y="6610"/>
                </a:lnTo>
                <a:lnTo>
                  <a:pt x="9686" y="6219"/>
                </a:lnTo>
                <a:lnTo>
                  <a:pt x="9663" y="5772"/>
                </a:lnTo>
                <a:lnTo>
                  <a:pt x="9686" y="5381"/>
                </a:lnTo>
                <a:lnTo>
                  <a:pt x="9753" y="4990"/>
                </a:lnTo>
                <a:lnTo>
                  <a:pt x="9832" y="4636"/>
                </a:lnTo>
                <a:lnTo>
                  <a:pt x="9945" y="4320"/>
                </a:lnTo>
                <a:lnTo>
                  <a:pt x="10068" y="4022"/>
                </a:lnTo>
                <a:lnTo>
                  <a:pt x="10203" y="3817"/>
                </a:lnTo>
                <a:lnTo>
                  <a:pt x="10316" y="3593"/>
                </a:lnTo>
                <a:lnTo>
                  <a:pt x="10395" y="3351"/>
                </a:lnTo>
                <a:lnTo>
                  <a:pt x="10462" y="3109"/>
                </a:lnTo>
                <a:lnTo>
                  <a:pt x="10507" y="2848"/>
                </a:lnTo>
                <a:lnTo>
                  <a:pt x="10530" y="2606"/>
                </a:lnTo>
                <a:lnTo>
                  <a:pt x="10507" y="2346"/>
                </a:lnTo>
                <a:lnTo>
                  <a:pt x="10462" y="2141"/>
                </a:lnTo>
                <a:lnTo>
                  <a:pt x="10395" y="1880"/>
                </a:lnTo>
                <a:lnTo>
                  <a:pt x="10293" y="1638"/>
                </a:lnTo>
                <a:lnTo>
                  <a:pt x="10158" y="1415"/>
                </a:lnTo>
                <a:lnTo>
                  <a:pt x="9967" y="1210"/>
                </a:lnTo>
                <a:lnTo>
                  <a:pt x="9753" y="986"/>
                </a:lnTo>
                <a:lnTo>
                  <a:pt x="9495" y="819"/>
                </a:lnTo>
                <a:lnTo>
                  <a:pt x="9191" y="670"/>
                </a:lnTo>
                <a:lnTo>
                  <a:pt x="8842" y="521"/>
                </a:lnTo>
                <a:lnTo>
                  <a:pt x="8471" y="446"/>
                </a:lnTo>
                <a:lnTo>
                  <a:pt x="7998" y="428"/>
                </a:lnTo>
                <a:lnTo>
                  <a:pt x="7413" y="428"/>
                </a:lnTo>
                <a:lnTo>
                  <a:pt x="6817" y="446"/>
                </a:lnTo>
                <a:lnTo>
                  <a:pt x="6187" y="521"/>
                </a:lnTo>
                <a:lnTo>
                  <a:pt x="5602" y="633"/>
                </a:lnTo>
                <a:lnTo>
                  <a:pt x="5107" y="744"/>
                </a:lnTo>
                <a:lnTo>
                  <a:pt x="4725" y="856"/>
                </a:lnTo>
                <a:lnTo>
                  <a:pt x="4848" y="1564"/>
                </a:lnTo>
                <a:lnTo>
                  <a:pt x="5028" y="2495"/>
                </a:lnTo>
                <a:lnTo>
                  <a:pt x="5175" y="3556"/>
                </a:lnTo>
                <a:lnTo>
                  <a:pt x="5298" y="4673"/>
                </a:lnTo>
                <a:lnTo>
                  <a:pt x="5343" y="5213"/>
                </a:lnTo>
                <a:lnTo>
                  <a:pt x="5388" y="5753"/>
                </a:lnTo>
                <a:lnTo>
                  <a:pt x="5411" y="6275"/>
                </a:lnTo>
                <a:lnTo>
                  <a:pt x="5411" y="6740"/>
                </a:lnTo>
                <a:lnTo>
                  <a:pt x="5366" y="7168"/>
                </a:lnTo>
                <a:lnTo>
                  <a:pt x="5321" y="7541"/>
                </a:lnTo>
                <a:lnTo>
                  <a:pt x="5287" y="7708"/>
                </a:lnTo>
                <a:lnTo>
                  <a:pt x="5242" y="7857"/>
                </a:lnTo>
                <a:lnTo>
                  <a:pt x="5197" y="7969"/>
                </a:lnTo>
                <a:lnTo>
                  <a:pt x="5130" y="8062"/>
                </a:lnTo>
                <a:lnTo>
                  <a:pt x="5006" y="8248"/>
                </a:lnTo>
                <a:lnTo>
                  <a:pt x="4848" y="8397"/>
                </a:lnTo>
                <a:lnTo>
                  <a:pt x="4725" y="8528"/>
                </a:lnTo>
                <a:lnTo>
                  <a:pt x="4567" y="8640"/>
                </a:lnTo>
                <a:lnTo>
                  <a:pt x="4421" y="8714"/>
                </a:lnTo>
                <a:lnTo>
                  <a:pt x="4263" y="8751"/>
                </a:lnTo>
                <a:lnTo>
                  <a:pt x="4095" y="8788"/>
                </a:lnTo>
                <a:lnTo>
                  <a:pt x="3948" y="8788"/>
                </a:lnTo>
                <a:lnTo>
                  <a:pt x="3791" y="8751"/>
                </a:lnTo>
                <a:lnTo>
                  <a:pt x="3667" y="8714"/>
                </a:lnTo>
                <a:lnTo>
                  <a:pt x="3510" y="8677"/>
                </a:lnTo>
                <a:lnTo>
                  <a:pt x="3386" y="8602"/>
                </a:lnTo>
                <a:lnTo>
                  <a:pt x="3251" y="8491"/>
                </a:lnTo>
                <a:lnTo>
                  <a:pt x="3127" y="8360"/>
                </a:lnTo>
                <a:lnTo>
                  <a:pt x="3015" y="8248"/>
                </a:lnTo>
                <a:lnTo>
                  <a:pt x="2925" y="8062"/>
                </a:lnTo>
                <a:lnTo>
                  <a:pt x="2778" y="7857"/>
                </a:lnTo>
                <a:lnTo>
                  <a:pt x="2610" y="7671"/>
                </a:lnTo>
                <a:lnTo>
                  <a:pt x="2407" y="7541"/>
                </a:lnTo>
                <a:lnTo>
                  <a:pt x="2171" y="7466"/>
                </a:lnTo>
                <a:lnTo>
                  <a:pt x="1957" y="7429"/>
                </a:lnTo>
                <a:lnTo>
                  <a:pt x="1698" y="7429"/>
                </a:lnTo>
                <a:lnTo>
                  <a:pt x="1462" y="7466"/>
                </a:lnTo>
                <a:lnTo>
                  <a:pt x="1226" y="7559"/>
                </a:lnTo>
                <a:lnTo>
                  <a:pt x="989" y="7708"/>
                </a:lnTo>
                <a:lnTo>
                  <a:pt x="776" y="7932"/>
                </a:lnTo>
                <a:lnTo>
                  <a:pt x="551" y="8211"/>
                </a:lnTo>
                <a:lnTo>
                  <a:pt x="382" y="8528"/>
                </a:lnTo>
                <a:lnTo>
                  <a:pt x="315" y="8714"/>
                </a:lnTo>
                <a:lnTo>
                  <a:pt x="236" y="8919"/>
                </a:lnTo>
                <a:lnTo>
                  <a:pt x="191" y="9142"/>
                </a:lnTo>
                <a:lnTo>
                  <a:pt x="123" y="9347"/>
                </a:lnTo>
                <a:lnTo>
                  <a:pt x="78" y="9608"/>
                </a:lnTo>
                <a:lnTo>
                  <a:pt x="56" y="9887"/>
                </a:lnTo>
                <a:lnTo>
                  <a:pt x="33" y="10185"/>
                </a:lnTo>
                <a:lnTo>
                  <a:pt x="33" y="10464"/>
                </a:lnTo>
                <a:lnTo>
                  <a:pt x="33" y="10706"/>
                </a:lnTo>
                <a:lnTo>
                  <a:pt x="56" y="10967"/>
                </a:lnTo>
                <a:lnTo>
                  <a:pt x="78" y="11172"/>
                </a:lnTo>
                <a:lnTo>
                  <a:pt x="123" y="11395"/>
                </a:lnTo>
                <a:lnTo>
                  <a:pt x="168" y="11600"/>
                </a:lnTo>
                <a:lnTo>
                  <a:pt x="236" y="11786"/>
                </a:lnTo>
                <a:lnTo>
                  <a:pt x="292" y="11973"/>
                </a:lnTo>
                <a:lnTo>
                  <a:pt x="382" y="12140"/>
                </a:lnTo>
                <a:lnTo>
                  <a:pt x="540" y="12419"/>
                </a:lnTo>
                <a:lnTo>
                  <a:pt x="731" y="12680"/>
                </a:lnTo>
                <a:lnTo>
                  <a:pt x="944" y="12866"/>
                </a:lnTo>
                <a:lnTo>
                  <a:pt x="1158" y="12997"/>
                </a:lnTo>
                <a:lnTo>
                  <a:pt x="1395" y="13108"/>
                </a:lnTo>
                <a:lnTo>
                  <a:pt x="1608" y="13183"/>
                </a:lnTo>
                <a:lnTo>
                  <a:pt x="1856" y="13183"/>
                </a:lnTo>
                <a:lnTo>
                  <a:pt x="2070" y="13146"/>
                </a:lnTo>
                <a:lnTo>
                  <a:pt x="2261" y="13071"/>
                </a:lnTo>
                <a:lnTo>
                  <a:pt x="2430" y="12960"/>
                </a:lnTo>
                <a:lnTo>
                  <a:pt x="2587" y="12792"/>
                </a:lnTo>
                <a:lnTo>
                  <a:pt x="2688" y="12606"/>
                </a:lnTo>
                <a:lnTo>
                  <a:pt x="2801" y="12419"/>
                </a:lnTo>
                <a:lnTo>
                  <a:pt x="2925" y="12289"/>
                </a:lnTo>
                <a:lnTo>
                  <a:pt x="3082" y="12177"/>
                </a:lnTo>
                <a:lnTo>
                  <a:pt x="3228" y="12103"/>
                </a:lnTo>
                <a:lnTo>
                  <a:pt x="3408" y="12103"/>
                </a:lnTo>
                <a:lnTo>
                  <a:pt x="3577" y="12103"/>
                </a:lnTo>
                <a:lnTo>
                  <a:pt x="3723" y="12177"/>
                </a:lnTo>
                <a:lnTo>
                  <a:pt x="3903" y="12252"/>
                </a:lnTo>
                <a:lnTo>
                  <a:pt x="4072" y="12364"/>
                </a:lnTo>
                <a:lnTo>
                  <a:pt x="4230" y="12494"/>
                </a:lnTo>
                <a:lnTo>
                  <a:pt x="4353" y="12643"/>
                </a:lnTo>
                <a:lnTo>
                  <a:pt x="4488" y="12829"/>
                </a:lnTo>
                <a:lnTo>
                  <a:pt x="4567" y="13034"/>
                </a:lnTo>
                <a:lnTo>
                  <a:pt x="4657" y="13257"/>
                </a:lnTo>
                <a:lnTo>
                  <a:pt x="4702" y="13462"/>
                </a:lnTo>
                <a:lnTo>
                  <a:pt x="4725" y="13686"/>
                </a:lnTo>
                <a:lnTo>
                  <a:pt x="4702" y="14282"/>
                </a:lnTo>
                <a:lnTo>
                  <a:pt x="4657" y="15045"/>
                </a:lnTo>
                <a:lnTo>
                  <a:pt x="4612" y="15976"/>
                </a:lnTo>
                <a:lnTo>
                  <a:pt x="4590" y="16926"/>
                </a:lnTo>
                <a:lnTo>
                  <a:pt x="4567" y="17968"/>
                </a:lnTo>
                <a:lnTo>
                  <a:pt x="4567" y="19011"/>
                </a:lnTo>
                <a:lnTo>
                  <a:pt x="4590" y="19514"/>
                </a:lnTo>
                <a:lnTo>
                  <a:pt x="4612" y="19980"/>
                </a:lnTo>
                <a:lnTo>
                  <a:pt x="4657" y="20426"/>
                </a:lnTo>
                <a:lnTo>
                  <a:pt x="4725" y="20836"/>
                </a:lnTo>
                <a:lnTo>
                  <a:pt x="4848" y="20929"/>
                </a:lnTo>
                <a:lnTo>
                  <a:pt x="5040" y="21004"/>
                </a:lnTo>
                <a:lnTo>
                  <a:pt x="5265" y="21078"/>
                </a:lnTo>
                <a:lnTo>
                  <a:pt x="5478" y="21115"/>
                </a:lnTo>
                <a:lnTo>
                  <a:pt x="6041" y="21115"/>
                </a:lnTo>
                <a:lnTo>
                  <a:pt x="6637" y="21078"/>
                </a:lnTo>
                <a:lnTo>
                  <a:pt x="7312" y="21004"/>
                </a:lnTo>
                <a:lnTo>
                  <a:pt x="7998" y="20929"/>
                </a:lnTo>
                <a:lnTo>
                  <a:pt x="8696" y="20855"/>
                </a:lnTo>
                <a:lnTo>
                  <a:pt x="9360" y="20836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12" name="Puzzle1"/>
          <p:cNvSpPr>
            <a:spLocks noEditPoints="1" noChangeArrowheads="1"/>
          </p:cNvSpPr>
          <p:nvPr/>
        </p:nvSpPr>
        <p:spPr bwMode="auto">
          <a:xfrm>
            <a:off x="7094876" y="4149391"/>
            <a:ext cx="1635699" cy="848218"/>
          </a:xfrm>
          <a:custGeom>
            <a:avLst/>
            <a:gdLst>
              <a:gd name="T0" fmla="*/ 16740 w 21600"/>
              <a:gd name="T1" fmla="*/ 21078 h 21600"/>
              <a:gd name="T2" fmla="*/ 16976 w 21600"/>
              <a:gd name="T3" fmla="*/ 521 h 21600"/>
              <a:gd name="T4" fmla="*/ 4725 w 21600"/>
              <a:gd name="T5" fmla="*/ 856 h 21600"/>
              <a:gd name="T6" fmla="*/ 5040 w 21600"/>
              <a:gd name="T7" fmla="*/ 21004 h 21600"/>
              <a:gd name="T8" fmla="*/ 10811 w 21600"/>
              <a:gd name="T9" fmla="*/ 12885 h 21600"/>
              <a:gd name="T10" fmla="*/ 10845 w 21600"/>
              <a:gd name="T11" fmla="*/ 8714 h 21600"/>
              <a:gd name="T12" fmla="*/ 21600 w 21600"/>
              <a:gd name="T13" fmla="*/ 10000 h 21600"/>
              <a:gd name="T14" fmla="*/ 56 w 21600"/>
              <a:gd name="T15" fmla="*/ 10000 h 21600"/>
              <a:gd name="T16" fmla="*/ 6086 w 21600"/>
              <a:gd name="T17" fmla="*/ 2569 h 21600"/>
              <a:gd name="T18" fmla="*/ 16132 w 21600"/>
              <a:gd name="T19" fmla="*/ 19552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9360" y="20836"/>
                </a:moveTo>
                <a:lnTo>
                  <a:pt x="9528" y="20836"/>
                </a:lnTo>
                <a:lnTo>
                  <a:pt x="9686" y="20762"/>
                </a:lnTo>
                <a:lnTo>
                  <a:pt x="9810" y="20687"/>
                </a:lnTo>
                <a:lnTo>
                  <a:pt x="9922" y="20575"/>
                </a:lnTo>
                <a:lnTo>
                  <a:pt x="10012" y="20426"/>
                </a:lnTo>
                <a:lnTo>
                  <a:pt x="10068" y="20296"/>
                </a:lnTo>
                <a:lnTo>
                  <a:pt x="10113" y="20110"/>
                </a:lnTo>
                <a:lnTo>
                  <a:pt x="10136" y="19905"/>
                </a:lnTo>
                <a:lnTo>
                  <a:pt x="10136" y="19682"/>
                </a:lnTo>
                <a:lnTo>
                  <a:pt x="10113" y="19440"/>
                </a:lnTo>
                <a:lnTo>
                  <a:pt x="10068" y="19142"/>
                </a:lnTo>
                <a:lnTo>
                  <a:pt x="10012" y="18900"/>
                </a:lnTo>
                <a:lnTo>
                  <a:pt x="9900" y="18620"/>
                </a:lnTo>
                <a:lnTo>
                  <a:pt x="9787" y="18285"/>
                </a:lnTo>
                <a:lnTo>
                  <a:pt x="9641" y="17968"/>
                </a:lnTo>
                <a:lnTo>
                  <a:pt x="9472" y="17652"/>
                </a:lnTo>
                <a:lnTo>
                  <a:pt x="9382" y="17466"/>
                </a:lnTo>
                <a:lnTo>
                  <a:pt x="9315" y="17298"/>
                </a:lnTo>
                <a:lnTo>
                  <a:pt x="9258" y="17112"/>
                </a:lnTo>
                <a:lnTo>
                  <a:pt x="9191" y="16926"/>
                </a:lnTo>
                <a:lnTo>
                  <a:pt x="9123" y="16535"/>
                </a:lnTo>
                <a:lnTo>
                  <a:pt x="9101" y="16144"/>
                </a:lnTo>
                <a:lnTo>
                  <a:pt x="9101" y="15753"/>
                </a:lnTo>
                <a:lnTo>
                  <a:pt x="9168" y="15362"/>
                </a:lnTo>
                <a:lnTo>
                  <a:pt x="9236" y="14971"/>
                </a:lnTo>
                <a:lnTo>
                  <a:pt x="9360" y="14580"/>
                </a:lnTo>
                <a:lnTo>
                  <a:pt x="9495" y="14244"/>
                </a:lnTo>
                <a:lnTo>
                  <a:pt x="9663" y="13891"/>
                </a:lnTo>
                <a:lnTo>
                  <a:pt x="9855" y="13611"/>
                </a:lnTo>
                <a:lnTo>
                  <a:pt x="10068" y="13351"/>
                </a:lnTo>
                <a:lnTo>
                  <a:pt x="10293" y="13146"/>
                </a:lnTo>
                <a:lnTo>
                  <a:pt x="10552" y="12997"/>
                </a:lnTo>
                <a:lnTo>
                  <a:pt x="10811" y="12885"/>
                </a:lnTo>
                <a:lnTo>
                  <a:pt x="11069" y="12866"/>
                </a:lnTo>
                <a:lnTo>
                  <a:pt x="11351" y="12885"/>
                </a:lnTo>
                <a:lnTo>
                  <a:pt x="11610" y="12997"/>
                </a:lnTo>
                <a:lnTo>
                  <a:pt x="11846" y="13183"/>
                </a:lnTo>
                <a:lnTo>
                  <a:pt x="12060" y="13388"/>
                </a:lnTo>
                <a:lnTo>
                  <a:pt x="12251" y="13648"/>
                </a:lnTo>
                <a:lnTo>
                  <a:pt x="12419" y="13928"/>
                </a:lnTo>
                <a:lnTo>
                  <a:pt x="12555" y="14244"/>
                </a:lnTo>
                <a:lnTo>
                  <a:pt x="12690" y="14617"/>
                </a:lnTo>
                <a:lnTo>
                  <a:pt x="12768" y="15008"/>
                </a:lnTo>
                <a:lnTo>
                  <a:pt x="12836" y="15399"/>
                </a:lnTo>
                <a:lnTo>
                  <a:pt x="12858" y="15753"/>
                </a:lnTo>
                <a:lnTo>
                  <a:pt x="12858" y="16144"/>
                </a:lnTo>
                <a:lnTo>
                  <a:pt x="12813" y="16535"/>
                </a:lnTo>
                <a:lnTo>
                  <a:pt x="12746" y="16888"/>
                </a:lnTo>
                <a:lnTo>
                  <a:pt x="12667" y="17224"/>
                </a:lnTo>
                <a:lnTo>
                  <a:pt x="12510" y="17503"/>
                </a:lnTo>
                <a:lnTo>
                  <a:pt x="12228" y="18043"/>
                </a:lnTo>
                <a:lnTo>
                  <a:pt x="11970" y="18546"/>
                </a:lnTo>
                <a:lnTo>
                  <a:pt x="11868" y="18751"/>
                </a:lnTo>
                <a:lnTo>
                  <a:pt x="11778" y="18974"/>
                </a:lnTo>
                <a:lnTo>
                  <a:pt x="11711" y="19179"/>
                </a:lnTo>
                <a:lnTo>
                  <a:pt x="11666" y="19365"/>
                </a:lnTo>
                <a:lnTo>
                  <a:pt x="11632" y="19570"/>
                </a:lnTo>
                <a:lnTo>
                  <a:pt x="11632" y="19756"/>
                </a:lnTo>
                <a:lnTo>
                  <a:pt x="11632" y="19942"/>
                </a:lnTo>
                <a:lnTo>
                  <a:pt x="11643" y="20110"/>
                </a:lnTo>
                <a:lnTo>
                  <a:pt x="11711" y="20296"/>
                </a:lnTo>
                <a:lnTo>
                  <a:pt x="11801" y="20464"/>
                </a:lnTo>
                <a:lnTo>
                  <a:pt x="11891" y="20650"/>
                </a:lnTo>
                <a:lnTo>
                  <a:pt x="12037" y="20836"/>
                </a:lnTo>
                <a:lnTo>
                  <a:pt x="12206" y="21004"/>
                </a:lnTo>
                <a:lnTo>
                  <a:pt x="12419" y="21190"/>
                </a:lnTo>
                <a:lnTo>
                  <a:pt x="12667" y="21320"/>
                </a:lnTo>
                <a:lnTo>
                  <a:pt x="12960" y="21432"/>
                </a:lnTo>
                <a:lnTo>
                  <a:pt x="13286" y="21544"/>
                </a:lnTo>
                <a:lnTo>
                  <a:pt x="13612" y="21655"/>
                </a:lnTo>
                <a:lnTo>
                  <a:pt x="13983" y="21693"/>
                </a:lnTo>
                <a:lnTo>
                  <a:pt x="14343" y="21730"/>
                </a:lnTo>
                <a:lnTo>
                  <a:pt x="14715" y="21730"/>
                </a:lnTo>
                <a:lnTo>
                  <a:pt x="15075" y="21730"/>
                </a:lnTo>
                <a:lnTo>
                  <a:pt x="15446" y="21655"/>
                </a:lnTo>
                <a:lnTo>
                  <a:pt x="15794" y="21581"/>
                </a:lnTo>
                <a:lnTo>
                  <a:pt x="16132" y="21432"/>
                </a:lnTo>
                <a:lnTo>
                  <a:pt x="16458" y="21302"/>
                </a:lnTo>
                <a:lnTo>
                  <a:pt x="16740" y="21078"/>
                </a:lnTo>
                <a:lnTo>
                  <a:pt x="16976" y="20836"/>
                </a:lnTo>
                <a:lnTo>
                  <a:pt x="17043" y="20650"/>
                </a:lnTo>
                <a:lnTo>
                  <a:pt x="17088" y="20426"/>
                </a:lnTo>
                <a:lnTo>
                  <a:pt x="17133" y="20222"/>
                </a:lnTo>
                <a:lnTo>
                  <a:pt x="17156" y="19980"/>
                </a:lnTo>
                <a:lnTo>
                  <a:pt x="17167" y="19477"/>
                </a:lnTo>
                <a:lnTo>
                  <a:pt x="17167" y="18974"/>
                </a:lnTo>
                <a:lnTo>
                  <a:pt x="17156" y="18397"/>
                </a:lnTo>
                <a:lnTo>
                  <a:pt x="17111" y="17820"/>
                </a:lnTo>
                <a:lnTo>
                  <a:pt x="17066" y="17261"/>
                </a:lnTo>
                <a:lnTo>
                  <a:pt x="16998" y="16646"/>
                </a:lnTo>
                <a:lnTo>
                  <a:pt x="16852" y="15511"/>
                </a:lnTo>
                <a:lnTo>
                  <a:pt x="16740" y="14393"/>
                </a:lnTo>
                <a:lnTo>
                  <a:pt x="16717" y="13928"/>
                </a:lnTo>
                <a:lnTo>
                  <a:pt x="16695" y="13462"/>
                </a:lnTo>
                <a:lnTo>
                  <a:pt x="16717" y="13071"/>
                </a:lnTo>
                <a:lnTo>
                  <a:pt x="16785" y="12755"/>
                </a:lnTo>
                <a:lnTo>
                  <a:pt x="16852" y="12419"/>
                </a:lnTo>
                <a:lnTo>
                  <a:pt x="16953" y="12140"/>
                </a:lnTo>
                <a:lnTo>
                  <a:pt x="17088" y="11898"/>
                </a:lnTo>
                <a:lnTo>
                  <a:pt x="17212" y="11675"/>
                </a:lnTo>
                <a:lnTo>
                  <a:pt x="17370" y="11470"/>
                </a:lnTo>
                <a:lnTo>
                  <a:pt x="17516" y="11284"/>
                </a:lnTo>
                <a:lnTo>
                  <a:pt x="17696" y="11135"/>
                </a:lnTo>
                <a:lnTo>
                  <a:pt x="17865" y="11042"/>
                </a:lnTo>
                <a:lnTo>
                  <a:pt x="18033" y="10930"/>
                </a:lnTo>
                <a:lnTo>
                  <a:pt x="18213" y="10893"/>
                </a:lnTo>
                <a:lnTo>
                  <a:pt x="18382" y="10893"/>
                </a:lnTo>
                <a:lnTo>
                  <a:pt x="18551" y="10967"/>
                </a:lnTo>
                <a:lnTo>
                  <a:pt x="18708" y="11042"/>
                </a:lnTo>
                <a:lnTo>
                  <a:pt x="18855" y="11172"/>
                </a:lnTo>
                <a:lnTo>
                  <a:pt x="19012" y="11358"/>
                </a:lnTo>
                <a:lnTo>
                  <a:pt x="19136" y="11600"/>
                </a:lnTo>
                <a:lnTo>
                  <a:pt x="19271" y="11861"/>
                </a:lnTo>
                <a:lnTo>
                  <a:pt x="19440" y="12028"/>
                </a:lnTo>
                <a:lnTo>
                  <a:pt x="19608" y="12177"/>
                </a:lnTo>
                <a:lnTo>
                  <a:pt x="19822" y="12289"/>
                </a:lnTo>
                <a:lnTo>
                  <a:pt x="20025" y="12289"/>
                </a:lnTo>
                <a:lnTo>
                  <a:pt x="20238" y="12289"/>
                </a:lnTo>
                <a:lnTo>
                  <a:pt x="20452" y="12215"/>
                </a:lnTo>
                <a:lnTo>
                  <a:pt x="20643" y="12103"/>
                </a:lnTo>
                <a:lnTo>
                  <a:pt x="20846" y="11973"/>
                </a:lnTo>
                <a:lnTo>
                  <a:pt x="21037" y="11786"/>
                </a:lnTo>
                <a:lnTo>
                  <a:pt x="21206" y="11563"/>
                </a:lnTo>
                <a:lnTo>
                  <a:pt x="21363" y="11321"/>
                </a:lnTo>
                <a:lnTo>
                  <a:pt x="21465" y="11079"/>
                </a:lnTo>
                <a:lnTo>
                  <a:pt x="21577" y="10744"/>
                </a:lnTo>
                <a:lnTo>
                  <a:pt x="21622" y="10427"/>
                </a:lnTo>
                <a:lnTo>
                  <a:pt x="21645" y="10111"/>
                </a:lnTo>
                <a:lnTo>
                  <a:pt x="21622" y="9608"/>
                </a:lnTo>
                <a:lnTo>
                  <a:pt x="21577" y="9142"/>
                </a:lnTo>
                <a:lnTo>
                  <a:pt x="21465" y="8751"/>
                </a:lnTo>
                <a:lnTo>
                  <a:pt x="21363" y="8397"/>
                </a:lnTo>
                <a:lnTo>
                  <a:pt x="21206" y="8062"/>
                </a:lnTo>
                <a:lnTo>
                  <a:pt x="21037" y="7820"/>
                </a:lnTo>
                <a:lnTo>
                  <a:pt x="20846" y="7597"/>
                </a:lnTo>
                <a:lnTo>
                  <a:pt x="20643" y="7429"/>
                </a:lnTo>
                <a:lnTo>
                  <a:pt x="20452" y="7317"/>
                </a:lnTo>
                <a:lnTo>
                  <a:pt x="20238" y="7206"/>
                </a:lnTo>
                <a:lnTo>
                  <a:pt x="20025" y="7168"/>
                </a:lnTo>
                <a:lnTo>
                  <a:pt x="19822" y="7206"/>
                </a:lnTo>
                <a:lnTo>
                  <a:pt x="19608" y="7243"/>
                </a:lnTo>
                <a:lnTo>
                  <a:pt x="19440" y="7355"/>
                </a:lnTo>
                <a:lnTo>
                  <a:pt x="19271" y="7504"/>
                </a:lnTo>
                <a:lnTo>
                  <a:pt x="19136" y="7708"/>
                </a:lnTo>
                <a:lnTo>
                  <a:pt x="19012" y="7895"/>
                </a:lnTo>
                <a:lnTo>
                  <a:pt x="18832" y="8025"/>
                </a:lnTo>
                <a:lnTo>
                  <a:pt x="18663" y="8174"/>
                </a:lnTo>
                <a:lnTo>
                  <a:pt x="18472" y="8248"/>
                </a:lnTo>
                <a:lnTo>
                  <a:pt x="18270" y="8286"/>
                </a:lnTo>
                <a:lnTo>
                  <a:pt x="18078" y="8323"/>
                </a:lnTo>
                <a:lnTo>
                  <a:pt x="17887" y="8323"/>
                </a:lnTo>
                <a:lnTo>
                  <a:pt x="17696" y="8248"/>
                </a:lnTo>
                <a:lnTo>
                  <a:pt x="17493" y="8174"/>
                </a:lnTo>
                <a:lnTo>
                  <a:pt x="17302" y="8062"/>
                </a:lnTo>
                <a:lnTo>
                  <a:pt x="17133" y="7969"/>
                </a:lnTo>
                <a:lnTo>
                  <a:pt x="16976" y="7783"/>
                </a:lnTo>
                <a:lnTo>
                  <a:pt x="16852" y="7597"/>
                </a:lnTo>
                <a:lnTo>
                  <a:pt x="16740" y="7429"/>
                </a:lnTo>
                <a:lnTo>
                  <a:pt x="16672" y="7168"/>
                </a:lnTo>
                <a:lnTo>
                  <a:pt x="16638" y="6926"/>
                </a:lnTo>
                <a:lnTo>
                  <a:pt x="16616" y="6498"/>
                </a:lnTo>
                <a:lnTo>
                  <a:pt x="16616" y="5772"/>
                </a:lnTo>
                <a:lnTo>
                  <a:pt x="16650" y="4915"/>
                </a:lnTo>
                <a:lnTo>
                  <a:pt x="16695" y="3928"/>
                </a:lnTo>
                <a:lnTo>
                  <a:pt x="16762" y="2960"/>
                </a:lnTo>
                <a:lnTo>
                  <a:pt x="16830" y="1992"/>
                </a:lnTo>
                <a:lnTo>
                  <a:pt x="16908" y="1173"/>
                </a:lnTo>
                <a:lnTo>
                  <a:pt x="16976" y="521"/>
                </a:lnTo>
                <a:lnTo>
                  <a:pt x="16953" y="521"/>
                </a:lnTo>
                <a:lnTo>
                  <a:pt x="16931" y="521"/>
                </a:lnTo>
                <a:lnTo>
                  <a:pt x="16267" y="484"/>
                </a:lnTo>
                <a:lnTo>
                  <a:pt x="15637" y="428"/>
                </a:lnTo>
                <a:lnTo>
                  <a:pt x="15063" y="353"/>
                </a:lnTo>
                <a:lnTo>
                  <a:pt x="14523" y="279"/>
                </a:lnTo>
                <a:lnTo>
                  <a:pt x="14040" y="167"/>
                </a:lnTo>
                <a:lnTo>
                  <a:pt x="13635" y="93"/>
                </a:lnTo>
                <a:lnTo>
                  <a:pt x="13331" y="18"/>
                </a:lnTo>
                <a:lnTo>
                  <a:pt x="13117" y="18"/>
                </a:lnTo>
                <a:lnTo>
                  <a:pt x="12982" y="18"/>
                </a:lnTo>
                <a:lnTo>
                  <a:pt x="12858" y="130"/>
                </a:lnTo>
                <a:lnTo>
                  <a:pt x="12723" y="279"/>
                </a:lnTo>
                <a:lnTo>
                  <a:pt x="12622" y="446"/>
                </a:lnTo>
                <a:lnTo>
                  <a:pt x="12510" y="670"/>
                </a:lnTo>
                <a:lnTo>
                  <a:pt x="12419" y="912"/>
                </a:lnTo>
                <a:lnTo>
                  <a:pt x="12363" y="1210"/>
                </a:lnTo>
                <a:lnTo>
                  <a:pt x="12318" y="1526"/>
                </a:lnTo>
                <a:lnTo>
                  <a:pt x="12273" y="1843"/>
                </a:lnTo>
                <a:lnTo>
                  <a:pt x="12251" y="2215"/>
                </a:lnTo>
                <a:lnTo>
                  <a:pt x="12273" y="2532"/>
                </a:lnTo>
                <a:lnTo>
                  <a:pt x="12318" y="2886"/>
                </a:lnTo>
                <a:lnTo>
                  <a:pt x="12386" y="3240"/>
                </a:lnTo>
                <a:lnTo>
                  <a:pt x="12464" y="3556"/>
                </a:lnTo>
                <a:lnTo>
                  <a:pt x="12577" y="3891"/>
                </a:lnTo>
                <a:lnTo>
                  <a:pt x="12746" y="4171"/>
                </a:lnTo>
                <a:lnTo>
                  <a:pt x="12926" y="4487"/>
                </a:lnTo>
                <a:lnTo>
                  <a:pt x="13050" y="4860"/>
                </a:lnTo>
                <a:lnTo>
                  <a:pt x="13162" y="5251"/>
                </a:lnTo>
                <a:lnTo>
                  <a:pt x="13218" y="5604"/>
                </a:lnTo>
                <a:lnTo>
                  <a:pt x="13263" y="5995"/>
                </a:lnTo>
                <a:lnTo>
                  <a:pt x="13241" y="6386"/>
                </a:lnTo>
                <a:lnTo>
                  <a:pt x="13218" y="6740"/>
                </a:lnTo>
                <a:lnTo>
                  <a:pt x="13139" y="7094"/>
                </a:lnTo>
                <a:lnTo>
                  <a:pt x="13050" y="7429"/>
                </a:lnTo>
                <a:lnTo>
                  <a:pt x="12903" y="7746"/>
                </a:lnTo>
                <a:lnTo>
                  <a:pt x="12723" y="8025"/>
                </a:lnTo>
                <a:lnTo>
                  <a:pt x="12532" y="8286"/>
                </a:lnTo>
                <a:lnTo>
                  <a:pt x="12318" y="8491"/>
                </a:lnTo>
                <a:lnTo>
                  <a:pt x="12060" y="8677"/>
                </a:lnTo>
                <a:lnTo>
                  <a:pt x="11756" y="8788"/>
                </a:lnTo>
                <a:lnTo>
                  <a:pt x="11452" y="8826"/>
                </a:lnTo>
                <a:lnTo>
                  <a:pt x="11283" y="8826"/>
                </a:lnTo>
                <a:lnTo>
                  <a:pt x="11126" y="8826"/>
                </a:lnTo>
                <a:lnTo>
                  <a:pt x="11002" y="8788"/>
                </a:lnTo>
                <a:lnTo>
                  <a:pt x="10845" y="8714"/>
                </a:lnTo>
                <a:lnTo>
                  <a:pt x="10721" y="8640"/>
                </a:lnTo>
                <a:lnTo>
                  <a:pt x="10608" y="8565"/>
                </a:lnTo>
                <a:lnTo>
                  <a:pt x="10485" y="8453"/>
                </a:lnTo>
                <a:lnTo>
                  <a:pt x="10372" y="8323"/>
                </a:lnTo>
                <a:lnTo>
                  <a:pt x="10181" y="8062"/>
                </a:lnTo>
                <a:lnTo>
                  <a:pt x="10035" y="7746"/>
                </a:lnTo>
                <a:lnTo>
                  <a:pt x="9900" y="7392"/>
                </a:lnTo>
                <a:lnTo>
                  <a:pt x="9787" y="7001"/>
                </a:lnTo>
                <a:lnTo>
                  <a:pt x="9731" y="6610"/>
                </a:lnTo>
                <a:lnTo>
                  <a:pt x="9686" y="6219"/>
                </a:lnTo>
                <a:lnTo>
                  <a:pt x="9663" y="5772"/>
                </a:lnTo>
                <a:lnTo>
                  <a:pt x="9686" y="5381"/>
                </a:lnTo>
                <a:lnTo>
                  <a:pt x="9753" y="4990"/>
                </a:lnTo>
                <a:lnTo>
                  <a:pt x="9832" y="4636"/>
                </a:lnTo>
                <a:lnTo>
                  <a:pt x="9945" y="4320"/>
                </a:lnTo>
                <a:lnTo>
                  <a:pt x="10068" y="4022"/>
                </a:lnTo>
                <a:lnTo>
                  <a:pt x="10203" y="3817"/>
                </a:lnTo>
                <a:lnTo>
                  <a:pt x="10316" y="3593"/>
                </a:lnTo>
                <a:lnTo>
                  <a:pt x="10395" y="3351"/>
                </a:lnTo>
                <a:lnTo>
                  <a:pt x="10462" y="3109"/>
                </a:lnTo>
                <a:lnTo>
                  <a:pt x="10507" y="2848"/>
                </a:lnTo>
                <a:lnTo>
                  <a:pt x="10530" y="2606"/>
                </a:lnTo>
                <a:lnTo>
                  <a:pt x="10507" y="2346"/>
                </a:lnTo>
                <a:lnTo>
                  <a:pt x="10462" y="2141"/>
                </a:lnTo>
                <a:lnTo>
                  <a:pt x="10395" y="1880"/>
                </a:lnTo>
                <a:lnTo>
                  <a:pt x="10293" y="1638"/>
                </a:lnTo>
                <a:lnTo>
                  <a:pt x="10158" y="1415"/>
                </a:lnTo>
                <a:lnTo>
                  <a:pt x="9967" y="1210"/>
                </a:lnTo>
                <a:lnTo>
                  <a:pt x="9753" y="986"/>
                </a:lnTo>
                <a:lnTo>
                  <a:pt x="9495" y="819"/>
                </a:lnTo>
                <a:lnTo>
                  <a:pt x="9191" y="670"/>
                </a:lnTo>
                <a:lnTo>
                  <a:pt x="8842" y="521"/>
                </a:lnTo>
                <a:lnTo>
                  <a:pt x="8471" y="446"/>
                </a:lnTo>
                <a:lnTo>
                  <a:pt x="7998" y="428"/>
                </a:lnTo>
                <a:lnTo>
                  <a:pt x="7413" y="428"/>
                </a:lnTo>
                <a:lnTo>
                  <a:pt x="6817" y="446"/>
                </a:lnTo>
                <a:lnTo>
                  <a:pt x="6187" y="521"/>
                </a:lnTo>
                <a:lnTo>
                  <a:pt x="5602" y="633"/>
                </a:lnTo>
                <a:lnTo>
                  <a:pt x="5107" y="744"/>
                </a:lnTo>
                <a:lnTo>
                  <a:pt x="4725" y="856"/>
                </a:lnTo>
                <a:lnTo>
                  <a:pt x="4848" y="1564"/>
                </a:lnTo>
                <a:lnTo>
                  <a:pt x="5028" y="2495"/>
                </a:lnTo>
                <a:lnTo>
                  <a:pt x="5175" y="3556"/>
                </a:lnTo>
                <a:lnTo>
                  <a:pt x="5298" y="4673"/>
                </a:lnTo>
                <a:lnTo>
                  <a:pt x="5343" y="5213"/>
                </a:lnTo>
                <a:lnTo>
                  <a:pt x="5388" y="5753"/>
                </a:lnTo>
                <a:lnTo>
                  <a:pt x="5411" y="6275"/>
                </a:lnTo>
                <a:lnTo>
                  <a:pt x="5411" y="6740"/>
                </a:lnTo>
                <a:lnTo>
                  <a:pt x="5366" y="7168"/>
                </a:lnTo>
                <a:lnTo>
                  <a:pt x="5321" y="7541"/>
                </a:lnTo>
                <a:lnTo>
                  <a:pt x="5287" y="7708"/>
                </a:lnTo>
                <a:lnTo>
                  <a:pt x="5242" y="7857"/>
                </a:lnTo>
                <a:lnTo>
                  <a:pt x="5197" y="7969"/>
                </a:lnTo>
                <a:lnTo>
                  <a:pt x="5130" y="8062"/>
                </a:lnTo>
                <a:lnTo>
                  <a:pt x="5006" y="8248"/>
                </a:lnTo>
                <a:lnTo>
                  <a:pt x="4848" y="8397"/>
                </a:lnTo>
                <a:lnTo>
                  <a:pt x="4725" y="8528"/>
                </a:lnTo>
                <a:lnTo>
                  <a:pt x="4567" y="8640"/>
                </a:lnTo>
                <a:lnTo>
                  <a:pt x="4421" y="8714"/>
                </a:lnTo>
                <a:lnTo>
                  <a:pt x="4263" y="8751"/>
                </a:lnTo>
                <a:lnTo>
                  <a:pt x="4095" y="8788"/>
                </a:lnTo>
                <a:lnTo>
                  <a:pt x="3948" y="8788"/>
                </a:lnTo>
                <a:lnTo>
                  <a:pt x="3791" y="8751"/>
                </a:lnTo>
                <a:lnTo>
                  <a:pt x="3667" y="8714"/>
                </a:lnTo>
                <a:lnTo>
                  <a:pt x="3510" y="8677"/>
                </a:lnTo>
                <a:lnTo>
                  <a:pt x="3386" y="8602"/>
                </a:lnTo>
                <a:lnTo>
                  <a:pt x="3251" y="8491"/>
                </a:lnTo>
                <a:lnTo>
                  <a:pt x="3127" y="8360"/>
                </a:lnTo>
                <a:lnTo>
                  <a:pt x="3015" y="8248"/>
                </a:lnTo>
                <a:lnTo>
                  <a:pt x="2925" y="8062"/>
                </a:lnTo>
                <a:lnTo>
                  <a:pt x="2778" y="7857"/>
                </a:lnTo>
                <a:lnTo>
                  <a:pt x="2610" y="7671"/>
                </a:lnTo>
                <a:lnTo>
                  <a:pt x="2407" y="7541"/>
                </a:lnTo>
                <a:lnTo>
                  <a:pt x="2171" y="7466"/>
                </a:lnTo>
                <a:lnTo>
                  <a:pt x="1957" y="7429"/>
                </a:lnTo>
                <a:lnTo>
                  <a:pt x="1698" y="7429"/>
                </a:lnTo>
                <a:lnTo>
                  <a:pt x="1462" y="7466"/>
                </a:lnTo>
                <a:lnTo>
                  <a:pt x="1226" y="7559"/>
                </a:lnTo>
                <a:lnTo>
                  <a:pt x="989" y="7708"/>
                </a:lnTo>
                <a:lnTo>
                  <a:pt x="776" y="7932"/>
                </a:lnTo>
                <a:lnTo>
                  <a:pt x="551" y="8211"/>
                </a:lnTo>
                <a:lnTo>
                  <a:pt x="382" y="8528"/>
                </a:lnTo>
                <a:lnTo>
                  <a:pt x="315" y="8714"/>
                </a:lnTo>
                <a:lnTo>
                  <a:pt x="236" y="8919"/>
                </a:lnTo>
                <a:lnTo>
                  <a:pt x="191" y="9142"/>
                </a:lnTo>
                <a:lnTo>
                  <a:pt x="123" y="9347"/>
                </a:lnTo>
                <a:lnTo>
                  <a:pt x="78" y="9608"/>
                </a:lnTo>
                <a:lnTo>
                  <a:pt x="56" y="9887"/>
                </a:lnTo>
                <a:lnTo>
                  <a:pt x="33" y="10185"/>
                </a:lnTo>
                <a:lnTo>
                  <a:pt x="33" y="10464"/>
                </a:lnTo>
                <a:lnTo>
                  <a:pt x="33" y="10706"/>
                </a:lnTo>
                <a:lnTo>
                  <a:pt x="56" y="10967"/>
                </a:lnTo>
                <a:lnTo>
                  <a:pt x="78" y="11172"/>
                </a:lnTo>
                <a:lnTo>
                  <a:pt x="123" y="11395"/>
                </a:lnTo>
                <a:lnTo>
                  <a:pt x="168" y="11600"/>
                </a:lnTo>
                <a:lnTo>
                  <a:pt x="236" y="11786"/>
                </a:lnTo>
                <a:lnTo>
                  <a:pt x="292" y="11973"/>
                </a:lnTo>
                <a:lnTo>
                  <a:pt x="382" y="12140"/>
                </a:lnTo>
                <a:lnTo>
                  <a:pt x="540" y="12419"/>
                </a:lnTo>
                <a:lnTo>
                  <a:pt x="731" y="12680"/>
                </a:lnTo>
                <a:lnTo>
                  <a:pt x="944" y="12866"/>
                </a:lnTo>
                <a:lnTo>
                  <a:pt x="1158" y="12997"/>
                </a:lnTo>
                <a:lnTo>
                  <a:pt x="1395" y="13108"/>
                </a:lnTo>
                <a:lnTo>
                  <a:pt x="1608" y="13183"/>
                </a:lnTo>
                <a:lnTo>
                  <a:pt x="1856" y="13183"/>
                </a:lnTo>
                <a:lnTo>
                  <a:pt x="2070" y="13146"/>
                </a:lnTo>
                <a:lnTo>
                  <a:pt x="2261" y="13071"/>
                </a:lnTo>
                <a:lnTo>
                  <a:pt x="2430" y="12960"/>
                </a:lnTo>
                <a:lnTo>
                  <a:pt x="2587" y="12792"/>
                </a:lnTo>
                <a:lnTo>
                  <a:pt x="2688" y="12606"/>
                </a:lnTo>
                <a:lnTo>
                  <a:pt x="2801" y="12419"/>
                </a:lnTo>
                <a:lnTo>
                  <a:pt x="2925" y="12289"/>
                </a:lnTo>
                <a:lnTo>
                  <a:pt x="3082" y="12177"/>
                </a:lnTo>
                <a:lnTo>
                  <a:pt x="3228" y="12103"/>
                </a:lnTo>
                <a:lnTo>
                  <a:pt x="3408" y="12103"/>
                </a:lnTo>
                <a:lnTo>
                  <a:pt x="3577" y="12103"/>
                </a:lnTo>
                <a:lnTo>
                  <a:pt x="3723" y="12177"/>
                </a:lnTo>
                <a:lnTo>
                  <a:pt x="3903" y="12252"/>
                </a:lnTo>
                <a:lnTo>
                  <a:pt x="4072" y="12364"/>
                </a:lnTo>
                <a:lnTo>
                  <a:pt x="4230" y="12494"/>
                </a:lnTo>
                <a:lnTo>
                  <a:pt x="4353" y="12643"/>
                </a:lnTo>
                <a:lnTo>
                  <a:pt x="4488" y="12829"/>
                </a:lnTo>
                <a:lnTo>
                  <a:pt x="4567" y="13034"/>
                </a:lnTo>
                <a:lnTo>
                  <a:pt x="4657" y="13257"/>
                </a:lnTo>
                <a:lnTo>
                  <a:pt x="4702" y="13462"/>
                </a:lnTo>
                <a:lnTo>
                  <a:pt x="4725" y="13686"/>
                </a:lnTo>
                <a:lnTo>
                  <a:pt x="4702" y="14282"/>
                </a:lnTo>
                <a:lnTo>
                  <a:pt x="4657" y="15045"/>
                </a:lnTo>
                <a:lnTo>
                  <a:pt x="4612" y="15976"/>
                </a:lnTo>
                <a:lnTo>
                  <a:pt x="4590" y="16926"/>
                </a:lnTo>
                <a:lnTo>
                  <a:pt x="4567" y="17968"/>
                </a:lnTo>
                <a:lnTo>
                  <a:pt x="4567" y="19011"/>
                </a:lnTo>
                <a:lnTo>
                  <a:pt x="4590" y="19514"/>
                </a:lnTo>
                <a:lnTo>
                  <a:pt x="4612" y="19980"/>
                </a:lnTo>
                <a:lnTo>
                  <a:pt x="4657" y="20426"/>
                </a:lnTo>
                <a:lnTo>
                  <a:pt x="4725" y="20836"/>
                </a:lnTo>
                <a:lnTo>
                  <a:pt x="4848" y="20929"/>
                </a:lnTo>
                <a:lnTo>
                  <a:pt x="5040" y="21004"/>
                </a:lnTo>
                <a:lnTo>
                  <a:pt x="5265" y="21078"/>
                </a:lnTo>
                <a:lnTo>
                  <a:pt x="5478" y="21115"/>
                </a:lnTo>
                <a:lnTo>
                  <a:pt x="6041" y="21115"/>
                </a:lnTo>
                <a:lnTo>
                  <a:pt x="6637" y="21078"/>
                </a:lnTo>
                <a:lnTo>
                  <a:pt x="7312" y="21004"/>
                </a:lnTo>
                <a:lnTo>
                  <a:pt x="7998" y="20929"/>
                </a:lnTo>
                <a:lnTo>
                  <a:pt x="8696" y="20855"/>
                </a:lnTo>
                <a:lnTo>
                  <a:pt x="9360" y="20836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13" name="Puzzle3"/>
          <p:cNvSpPr>
            <a:spLocks noEditPoints="1" noChangeArrowheads="1"/>
          </p:cNvSpPr>
          <p:nvPr/>
        </p:nvSpPr>
        <p:spPr bwMode="auto">
          <a:xfrm>
            <a:off x="6495151" y="592668"/>
            <a:ext cx="1012316" cy="1221887"/>
          </a:xfrm>
          <a:custGeom>
            <a:avLst/>
            <a:gdLst>
              <a:gd name="T0" fmla="*/ 10391 w 21600"/>
              <a:gd name="T1" fmla="*/ 15806 h 21600"/>
              <a:gd name="T2" fmla="*/ 20551 w 21600"/>
              <a:gd name="T3" fmla="*/ 21088 h 21600"/>
              <a:gd name="T4" fmla="*/ 13180 w 21600"/>
              <a:gd name="T5" fmla="*/ 13801 h 21600"/>
              <a:gd name="T6" fmla="*/ 20551 w 21600"/>
              <a:gd name="T7" fmla="*/ 7025 h 21600"/>
              <a:gd name="T8" fmla="*/ 10500 w 21600"/>
              <a:gd name="T9" fmla="*/ 52 h 21600"/>
              <a:gd name="T10" fmla="*/ 692 w 21600"/>
              <a:gd name="T11" fmla="*/ 6802 h 21600"/>
              <a:gd name="T12" fmla="*/ 8064 w 21600"/>
              <a:gd name="T13" fmla="*/ 13526 h 21600"/>
              <a:gd name="T14" fmla="*/ 692 w 21600"/>
              <a:gd name="T15" fmla="*/ 21088 h 21600"/>
              <a:gd name="T16" fmla="*/ 2273 w 21600"/>
              <a:gd name="T17" fmla="*/ 7719 h 21600"/>
              <a:gd name="T18" fmla="*/ 19149 w 21600"/>
              <a:gd name="T19" fmla="*/ 20237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6625" y="20892"/>
                </a:moveTo>
                <a:lnTo>
                  <a:pt x="7105" y="21023"/>
                </a:lnTo>
                <a:lnTo>
                  <a:pt x="7513" y="21088"/>
                </a:lnTo>
                <a:lnTo>
                  <a:pt x="7922" y="21115"/>
                </a:lnTo>
                <a:lnTo>
                  <a:pt x="8242" y="21115"/>
                </a:lnTo>
                <a:lnTo>
                  <a:pt x="8544" y="21062"/>
                </a:lnTo>
                <a:lnTo>
                  <a:pt x="8810" y="20997"/>
                </a:lnTo>
                <a:lnTo>
                  <a:pt x="9023" y="20892"/>
                </a:lnTo>
                <a:lnTo>
                  <a:pt x="9148" y="20761"/>
                </a:lnTo>
                <a:lnTo>
                  <a:pt x="9290" y="20616"/>
                </a:lnTo>
                <a:lnTo>
                  <a:pt x="9361" y="20459"/>
                </a:lnTo>
                <a:lnTo>
                  <a:pt x="9396" y="20289"/>
                </a:lnTo>
                <a:lnTo>
                  <a:pt x="9396" y="20092"/>
                </a:lnTo>
                <a:lnTo>
                  <a:pt x="9325" y="19909"/>
                </a:lnTo>
                <a:lnTo>
                  <a:pt x="9219" y="19738"/>
                </a:lnTo>
                <a:lnTo>
                  <a:pt x="9094" y="19555"/>
                </a:lnTo>
                <a:lnTo>
                  <a:pt x="8917" y="19384"/>
                </a:lnTo>
                <a:lnTo>
                  <a:pt x="8650" y="19162"/>
                </a:lnTo>
                <a:lnTo>
                  <a:pt x="8437" y="18900"/>
                </a:lnTo>
                <a:lnTo>
                  <a:pt x="8277" y="18624"/>
                </a:lnTo>
                <a:lnTo>
                  <a:pt x="8135" y="18349"/>
                </a:lnTo>
                <a:lnTo>
                  <a:pt x="8028" y="18048"/>
                </a:lnTo>
                <a:lnTo>
                  <a:pt x="7993" y="17746"/>
                </a:lnTo>
                <a:lnTo>
                  <a:pt x="7993" y="17471"/>
                </a:lnTo>
                <a:lnTo>
                  <a:pt x="8028" y="17169"/>
                </a:lnTo>
                <a:lnTo>
                  <a:pt x="8135" y="16920"/>
                </a:lnTo>
                <a:lnTo>
                  <a:pt x="8277" y="16671"/>
                </a:lnTo>
                <a:lnTo>
                  <a:pt x="8366" y="16540"/>
                </a:lnTo>
                <a:lnTo>
                  <a:pt x="8473" y="16409"/>
                </a:lnTo>
                <a:lnTo>
                  <a:pt x="8615" y="16317"/>
                </a:lnTo>
                <a:lnTo>
                  <a:pt x="8739" y="16213"/>
                </a:lnTo>
                <a:lnTo>
                  <a:pt x="8881" y="16134"/>
                </a:lnTo>
                <a:lnTo>
                  <a:pt x="9059" y="16055"/>
                </a:lnTo>
                <a:lnTo>
                  <a:pt x="9254" y="15990"/>
                </a:lnTo>
                <a:lnTo>
                  <a:pt x="9432" y="15911"/>
                </a:lnTo>
                <a:lnTo>
                  <a:pt x="9663" y="15885"/>
                </a:lnTo>
                <a:lnTo>
                  <a:pt x="9876" y="15833"/>
                </a:lnTo>
                <a:lnTo>
                  <a:pt x="10142" y="15806"/>
                </a:lnTo>
                <a:lnTo>
                  <a:pt x="10391" y="15806"/>
                </a:lnTo>
                <a:lnTo>
                  <a:pt x="10728" y="15806"/>
                </a:lnTo>
                <a:lnTo>
                  <a:pt x="10995" y="15806"/>
                </a:lnTo>
                <a:lnTo>
                  <a:pt x="11279" y="15833"/>
                </a:lnTo>
                <a:lnTo>
                  <a:pt x="11546" y="15885"/>
                </a:lnTo>
                <a:lnTo>
                  <a:pt x="11776" y="15937"/>
                </a:lnTo>
                <a:lnTo>
                  <a:pt x="12025" y="15990"/>
                </a:lnTo>
                <a:lnTo>
                  <a:pt x="12221" y="16055"/>
                </a:lnTo>
                <a:lnTo>
                  <a:pt x="12434" y="16134"/>
                </a:lnTo>
                <a:lnTo>
                  <a:pt x="12611" y="16213"/>
                </a:lnTo>
                <a:lnTo>
                  <a:pt x="12771" y="16317"/>
                </a:lnTo>
                <a:lnTo>
                  <a:pt x="12913" y="16409"/>
                </a:lnTo>
                <a:lnTo>
                  <a:pt x="13038" y="16514"/>
                </a:lnTo>
                <a:lnTo>
                  <a:pt x="13251" y="16737"/>
                </a:lnTo>
                <a:lnTo>
                  <a:pt x="13428" y="16986"/>
                </a:lnTo>
                <a:lnTo>
                  <a:pt x="13517" y="17248"/>
                </a:lnTo>
                <a:lnTo>
                  <a:pt x="13588" y="17523"/>
                </a:lnTo>
                <a:lnTo>
                  <a:pt x="13588" y="17799"/>
                </a:lnTo>
                <a:lnTo>
                  <a:pt x="13517" y="18074"/>
                </a:lnTo>
                <a:lnTo>
                  <a:pt x="13428" y="18323"/>
                </a:lnTo>
                <a:lnTo>
                  <a:pt x="13286" y="18572"/>
                </a:lnTo>
                <a:lnTo>
                  <a:pt x="13109" y="18808"/>
                </a:lnTo>
                <a:lnTo>
                  <a:pt x="12878" y="19031"/>
                </a:lnTo>
                <a:lnTo>
                  <a:pt x="12434" y="19411"/>
                </a:lnTo>
                <a:lnTo>
                  <a:pt x="12132" y="19738"/>
                </a:lnTo>
                <a:lnTo>
                  <a:pt x="12025" y="19856"/>
                </a:lnTo>
                <a:lnTo>
                  <a:pt x="11919" y="20014"/>
                </a:lnTo>
                <a:lnTo>
                  <a:pt x="11883" y="20132"/>
                </a:lnTo>
                <a:lnTo>
                  <a:pt x="11883" y="20263"/>
                </a:lnTo>
                <a:lnTo>
                  <a:pt x="11883" y="20394"/>
                </a:lnTo>
                <a:lnTo>
                  <a:pt x="11954" y="20485"/>
                </a:lnTo>
                <a:lnTo>
                  <a:pt x="12061" y="20590"/>
                </a:lnTo>
                <a:lnTo>
                  <a:pt x="12185" y="20695"/>
                </a:lnTo>
                <a:lnTo>
                  <a:pt x="12327" y="20787"/>
                </a:lnTo>
                <a:lnTo>
                  <a:pt x="12540" y="20892"/>
                </a:lnTo>
                <a:lnTo>
                  <a:pt x="12771" y="20997"/>
                </a:lnTo>
                <a:lnTo>
                  <a:pt x="13073" y="21088"/>
                </a:lnTo>
                <a:lnTo>
                  <a:pt x="13428" y="21193"/>
                </a:lnTo>
                <a:lnTo>
                  <a:pt x="13873" y="21298"/>
                </a:lnTo>
                <a:lnTo>
                  <a:pt x="14317" y="21390"/>
                </a:lnTo>
                <a:lnTo>
                  <a:pt x="14778" y="21468"/>
                </a:lnTo>
                <a:lnTo>
                  <a:pt x="15294" y="21547"/>
                </a:lnTo>
                <a:lnTo>
                  <a:pt x="15809" y="21600"/>
                </a:lnTo>
                <a:lnTo>
                  <a:pt x="16359" y="21652"/>
                </a:lnTo>
                <a:lnTo>
                  <a:pt x="16875" y="21678"/>
                </a:lnTo>
                <a:lnTo>
                  <a:pt x="17407" y="21678"/>
                </a:lnTo>
                <a:lnTo>
                  <a:pt x="17958" y="21678"/>
                </a:lnTo>
                <a:lnTo>
                  <a:pt x="18473" y="21652"/>
                </a:lnTo>
                <a:lnTo>
                  <a:pt x="18953" y="21573"/>
                </a:lnTo>
                <a:lnTo>
                  <a:pt x="19397" y="21495"/>
                </a:lnTo>
                <a:lnTo>
                  <a:pt x="19841" y="21390"/>
                </a:lnTo>
                <a:lnTo>
                  <a:pt x="20214" y="21272"/>
                </a:lnTo>
                <a:lnTo>
                  <a:pt x="20551" y="21088"/>
                </a:lnTo>
                <a:lnTo>
                  <a:pt x="20480" y="20787"/>
                </a:lnTo>
                <a:lnTo>
                  <a:pt x="20409" y="20485"/>
                </a:lnTo>
                <a:lnTo>
                  <a:pt x="20356" y="20158"/>
                </a:lnTo>
                <a:lnTo>
                  <a:pt x="20356" y="19804"/>
                </a:lnTo>
                <a:lnTo>
                  <a:pt x="20321" y="19083"/>
                </a:lnTo>
                <a:lnTo>
                  <a:pt x="20356" y="18349"/>
                </a:lnTo>
                <a:lnTo>
                  <a:pt x="20409" y="17641"/>
                </a:lnTo>
                <a:lnTo>
                  <a:pt x="20480" y="17012"/>
                </a:lnTo>
                <a:lnTo>
                  <a:pt x="20551" y="16488"/>
                </a:lnTo>
                <a:lnTo>
                  <a:pt x="20551" y="16055"/>
                </a:lnTo>
                <a:lnTo>
                  <a:pt x="20551" y="15911"/>
                </a:lnTo>
                <a:lnTo>
                  <a:pt x="20445" y="15754"/>
                </a:lnTo>
                <a:lnTo>
                  <a:pt x="20356" y="15610"/>
                </a:lnTo>
                <a:lnTo>
                  <a:pt x="20178" y="15452"/>
                </a:lnTo>
                <a:lnTo>
                  <a:pt x="20001" y="15334"/>
                </a:lnTo>
                <a:lnTo>
                  <a:pt x="19770" y="15230"/>
                </a:lnTo>
                <a:lnTo>
                  <a:pt x="19521" y="15125"/>
                </a:lnTo>
                <a:lnTo>
                  <a:pt x="19290" y="15059"/>
                </a:lnTo>
                <a:lnTo>
                  <a:pt x="19024" y="15007"/>
                </a:lnTo>
                <a:lnTo>
                  <a:pt x="18740" y="14954"/>
                </a:lnTo>
                <a:lnTo>
                  <a:pt x="18509" y="14954"/>
                </a:lnTo>
                <a:lnTo>
                  <a:pt x="18225" y="14954"/>
                </a:lnTo>
                <a:lnTo>
                  <a:pt x="17994" y="15007"/>
                </a:lnTo>
                <a:lnTo>
                  <a:pt x="17763" y="15085"/>
                </a:lnTo>
                <a:lnTo>
                  <a:pt x="17550" y="15177"/>
                </a:lnTo>
                <a:lnTo>
                  <a:pt x="17372" y="15308"/>
                </a:lnTo>
                <a:lnTo>
                  <a:pt x="17176" y="15426"/>
                </a:lnTo>
                <a:lnTo>
                  <a:pt x="16928" y="15557"/>
                </a:lnTo>
                <a:lnTo>
                  <a:pt x="16661" y="15636"/>
                </a:lnTo>
                <a:lnTo>
                  <a:pt x="16359" y="15688"/>
                </a:lnTo>
                <a:lnTo>
                  <a:pt x="16022" y="15715"/>
                </a:lnTo>
                <a:lnTo>
                  <a:pt x="15667" y="15688"/>
                </a:lnTo>
                <a:lnTo>
                  <a:pt x="15294" y="15662"/>
                </a:lnTo>
                <a:lnTo>
                  <a:pt x="14956" y="15583"/>
                </a:lnTo>
                <a:lnTo>
                  <a:pt x="14619" y="15479"/>
                </a:lnTo>
                <a:lnTo>
                  <a:pt x="14281" y="15334"/>
                </a:lnTo>
                <a:lnTo>
                  <a:pt x="13961" y="15177"/>
                </a:lnTo>
                <a:lnTo>
                  <a:pt x="13695" y="14981"/>
                </a:lnTo>
                <a:lnTo>
                  <a:pt x="13588" y="14850"/>
                </a:lnTo>
                <a:lnTo>
                  <a:pt x="13482" y="14732"/>
                </a:lnTo>
                <a:lnTo>
                  <a:pt x="13393" y="14600"/>
                </a:lnTo>
                <a:lnTo>
                  <a:pt x="13322" y="14456"/>
                </a:lnTo>
                <a:lnTo>
                  <a:pt x="13251" y="14299"/>
                </a:lnTo>
                <a:lnTo>
                  <a:pt x="13215" y="14155"/>
                </a:lnTo>
                <a:lnTo>
                  <a:pt x="13180" y="13971"/>
                </a:lnTo>
                <a:lnTo>
                  <a:pt x="13180" y="13801"/>
                </a:lnTo>
                <a:lnTo>
                  <a:pt x="13180" y="13591"/>
                </a:lnTo>
                <a:lnTo>
                  <a:pt x="13215" y="13395"/>
                </a:lnTo>
                <a:lnTo>
                  <a:pt x="13251" y="13198"/>
                </a:lnTo>
                <a:lnTo>
                  <a:pt x="13322" y="13015"/>
                </a:lnTo>
                <a:lnTo>
                  <a:pt x="13393" y="12870"/>
                </a:lnTo>
                <a:lnTo>
                  <a:pt x="13482" y="12713"/>
                </a:lnTo>
                <a:lnTo>
                  <a:pt x="13588" y="12569"/>
                </a:lnTo>
                <a:lnTo>
                  <a:pt x="13730" y="12438"/>
                </a:lnTo>
                <a:lnTo>
                  <a:pt x="13997" y="12215"/>
                </a:lnTo>
                <a:lnTo>
                  <a:pt x="14334" y="12005"/>
                </a:lnTo>
                <a:lnTo>
                  <a:pt x="14690" y="11861"/>
                </a:lnTo>
                <a:lnTo>
                  <a:pt x="15063" y="11756"/>
                </a:lnTo>
                <a:lnTo>
                  <a:pt x="15436" y="11678"/>
                </a:lnTo>
                <a:lnTo>
                  <a:pt x="15809" y="11638"/>
                </a:lnTo>
                <a:lnTo>
                  <a:pt x="16182" y="11638"/>
                </a:lnTo>
                <a:lnTo>
                  <a:pt x="16555" y="11678"/>
                </a:lnTo>
                <a:lnTo>
                  <a:pt x="16910" y="11730"/>
                </a:lnTo>
                <a:lnTo>
                  <a:pt x="17248" y="11835"/>
                </a:lnTo>
                <a:lnTo>
                  <a:pt x="17514" y="11966"/>
                </a:lnTo>
                <a:lnTo>
                  <a:pt x="17763" y="12110"/>
                </a:lnTo>
                <a:lnTo>
                  <a:pt x="17887" y="12215"/>
                </a:lnTo>
                <a:lnTo>
                  <a:pt x="18065" y="12307"/>
                </a:lnTo>
                <a:lnTo>
                  <a:pt x="18260" y="12412"/>
                </a:lnTo>
                <a:lnTo>
                  <a:pt x="18438" y="12464"/>
                </a:lnTo>
                <a:lnTo>
                  <a:pt x="18669" y="12543"/>
                </a:lnTo>
                <a:lnTo>
                  <a:pt x="18882" y="12569"/>
                </a:lnTo>
                <a:lnTo>
                  <a:pt x="19113" y="12595"/>
                </a:lnTo>
                <a:lnTo>
                  <a:pt x="19361" y="12608"/>
                </a:lnTo>
                <a:lnTo>
                  <a:pt x="19592" y="12608"/>
                </a:lnTo>
                <a:lnTo>
                  <a:pt x="19841" y="12595"/>
                </a:lnTo>
                <a:lnTo>
                  <a:pt x="20072" y="12543"/>
                </a:lnTo>
                <a:lnTo>
                  <a:pt x="20321" y="12490"/>
                </a:lnTo>
                <a:lnTo>
                  <a:pt x="20551" y="12438"/>
                </a:lnTo>
                <a:lnTo>
                  <a:pt x="20800" y="12333"/>
                </a:lnTo>
                <a:lnTo>
                  <a:pt x="20996" y="12241"/>
                </a:lnTo>
                <a:lnTo>
                  <a:pt x="21244" y="12110"/>
                </a:lnTo>
                <a:lnTo>
                  <a:pt x="21298" y="12032"/>
                </a:lnTo>
                <a:lnTo>
                  <a:pt x="21404" y="11966"/>
                </a:lnTo>
                <a:lnTo>
                  <a:pt x="21475" y="11861"/>
                </a:lnTo>
                <a:lnTo>
                  <a:pt x="21511" y="11730"/>
                </a:lnTo>
                <a:lnTo>
                  <a:pt x="21617" y="11481"/>
                </a:lnTo>
                <a:lnTo>
                  <a:pt x="21653" y="11180"/>
                </a:lnTo>
                <a:lnTo>
                  <a:pt x="21653" y="10826"/>
                </a:lnTo>
                <a:lnTo>
                  <a:pt x="21653" y="10472"/>
                </a:lnTo>
                <a:lnTo>
                  <a:pt x="21582" y="10092"/>
                </a:lnTo>
                <a:lnTo>
                  <a:pt x="21511" y="9725"/>
                </a:lnTo>
                <a:lnTo>
                  <a:pt x="21298" y="8912"/>
                </a:lnTo>
                <a:lnTo>
                  <a:pt x="21067" y="8191"/>
                </a:lnTo>
                <a:lnTo>
                  <a:pt x="20800" y="7536"/>
                </a:lnTo>
                <a:lnTo>
                  <a:pt x="20551" y="7025"/>
                </a:lnTo>
                <a:lnTo>
                  <a:pt x="20001" y="7103"/>
                </a:lnTo>
                <a:lnTo>
                  <a:pt x="19432" y="7156"/>
                </a:lnTo>
                <a:lnTo>
                  <a:pt x="18846" y="7208"/>
                </a:lnTo>
                <a:lnTo>
                  <a:pt x="18225" y="7208"/>
                </a:lnTo>
                <a:lnTo>
                  <a:pt x="17656" y="7208"/>
                </a:lnTo>
                <a:lnTo>
                  <a:pt x="17070" y="7182"/>
                </a:lnTo>
                <a:lnTo>
                  <a:pt x="16484" y="7156"/>
                </a:lnTo>
                <a:lnTo>
                  <a:pt x="15986" y="7103"/>
                </a:lnTo>
                <a:lnTo>
                  <a:pt x="14992" y="6999"/>
                </a:lnTo>
                <a:lnTo>
                  <a:pt x="14210" y="6907"/>
                </a:lnTo>
                <a:lnTo>
                  <a:pt x="13695" y="6828"/>
                </a:lnTo>
                <a:lnTo>
                  <a:pt x="13517" y="6802"/>
                </a:lnTo>
                <a:lnTo>
                  <a:pt x="13073" y="6645"/>
                </a:lnTo>
                <a:lnTo>
                  <a:pt x="12700" y="6474"/>
                </a:lnTo>
                <a:lnTo>
                  <a:pt x="12363" y="6304"/>
                </a:lnTo>
                <a:lnTo>
                  <a:pt x="12132" y="6094"/>
                </a:lnTo>
                <a:lnTo>
                  <a:pt x="11919" y="5871"/>
                </a:lnTo>
                <a:lnTo>
                  <a:pt x="11776" y="5649"/>
                </a:lnTo>
                <a:lnTo>
                  <a:pt x="11688" y="5413"/>
                </a:lnTo>
                <a:lnTo>
                  <a:pt x="11617" y="5190"/>
                </a:lnTo>
                <a:lnTo>
                  <a:pt x="11617" y="4941"/>
                </a:lnTo>
                <a:lnTo>
                  <a:pt x="11652" y="4718"/>
                </a:lnTo>
                <a:lnTo>
                  <a:pt x="11723" y="4482"/>
                </a:lnTo>
                <a:lnTo>
                  <a:pt x="11812" y="4285"/>
                </a:lnTo>
                <a:lnTo>
                  <a:pt x="11919" y="4089"/>
                </a:lnTo>
                <a:lnTo>
                  <a:pt x="12096" y="3905"/>
                </a:lnTo>
                <a:lnTo>
                  <a:pt x="12292" y="3735"/>
                </a:lnTo>
                <a:lnTo>
                  <a:pt x="12505" y="3604"/>
                </a:lnTo>
                <a:lnTo>
                  <a:pt x="12700" y="3460"/>
                </a:lnTo>
                <a:lnTo>
                  <a:pt x="12878" y="3250"/>
                </a:lnTo>
                <a:lnTo>
                  <a:pt x="13038" y="3027"/>
                </a:lnTo>
                <a:lnTo>
                  <a:pt x="13180" y="2752"/>
                </a:lnTo>
                <a:lnTo>
                  <a:pt x="13286" y="2477"/>
                </a:lnTo>
                <a:lnTo>
                  <a:pt x="13322" y="2175"/>
                </a:lnTo>
                <a:lnTo>
                  <a:pt x="13357" y="1874"/>
                </a:lnTo>
                <a:lnTo>
                  <a:pt x="13286" y="1572"/>
                </a:lnTo>
                <a:lnTo>
                  <a:pt x="13180" y="1271"/>
                </a:lnTo>
                <a:lnTo>
                  <a:pt x="13038" y="983"/>
                </a:lnTo>
                <a:lnTo>
                  <a:pt x="12949" y="865"/>
                </a:lnTo>
                <a:lnTo>
                  <a:pt x="12807" y="733"/>
                </a:lnTo>
                <a:lnTo>
                  <a:pt x="12665" y="616"/>
                </a:lnTo>
                <a:lnTo>
                  <a:pt x="12505" y="511"/>
                </a:lnTo>
                <a:lnTo>
                  <a:pt x="12327" y="406"/>
                </a:lnTo>
                <a:lnTo>
                  <a:pt x="12132" y="314"/>
                </a:lnTo>
                <a:lnTo>
                  <a:pt x="11883" y="235"/>
                </a:lnTo>
                <a:lnTo>
                  <a:pt x="11652" y="183"/>
                </a:lnTo>
                <a:lnTo>
                  <a:pt x="11368" y="104"/>
                </a:lnTo>
                <a:lnTo>
                  <a:pt x="11101" y="78"/>
                </a:lnTo>
                <a:lnTo>
                  <a:pt x="10800" y="52"/>
                </a:lnTo>
                <a:lnTo>
                  <a:pt x="10444" y="52"/>
                </a:lnTo>
                <a:lnTo>
                  <a:pt x="10142" y="52"/>
                </a:lnTo>
                <a:lnTo>
                  <a:pt x="9840" y="78"/>
                </a:lnTo>
                <a:lnTo>
                  <a:pt x="9574" y="104"/>
                </a:lnTo>
                <a:lnTo>
                  <a:pt x="9325" y="157"/>
                </a:lnTo>
                <a:lnTo>
                  <a:pt x="9094" y="209"/>
                </a:lnTo>
                <a:lnTo>
                  <a:pt x="8846" y="262"/>
                </a:lnTo>
                <a:lnTo>
                  <a:pt x="8650" y="340"/>
                </a:lnTo>
                <a:lnTo>
                  <a:pt x="8437" y="432"/>
                </a:lnTo>
                <a:lnTo>
                  <a:pt x="8277" y="511"/>
                </a:lnTo>
                <a:lnTo>
                  <a:pt x="8100" y="616"/>
                </a:lnTo>
                <a:lnTo>
                  <a:pt x="7957" y="707"/>
                </a:lnTo>
                <a:lnTo>
                  <a:pt x="7833" y="838"/>
                </a:lnTo>
                <a:lnTo>
                  <a:pt x="7620" y="1061"/>
                </a:lnTo>
                <a:lnTo>
                  <a:pt x="7442" y="1336"/>
                </a:lnTo>
                <a:lnTo>
                  <a:pt x="7353" y="1599"/>
                </a:lnTo>
                <a:lnTo>
                  <a:pt x="7318" y="1900"/>
                </a:lnTo>
                <a:lnTo>
                  <a:pt x="7318" y="2175"/>
                </a:lnTo>
                <a:lnTo>
                  <a:pt x="7353" y="2450"/>
                </a:lnTo>
                <a:lnTo>
                  <a:pt x="7442" y="2726"/>
                </a:lnTo>
                <a:lnTo>
                  <a:pt x="7620" y="2975"/>
                </a:lnTo>
                <a:lnTo>
                  <a:pt x="7833" y="3198"/>
                </a:lnTo>
                <a:lnTo>
                  <a:pt x="8064" y="3433"/>
                </a:lnTo>
                <a:lnTo>
                  <a:pt x="8295" y="3630"/>
                </a:lnTo>
                <a:lnTo>
                  <a:pt x="8508" y="3853"/>
                </a:lnTo>
                <a:lnTo>
                  <a:pt x="8686" y="4089"/>
                </a:lnTo>
                <a:lnTo>
                  <a:pt x="8775" y="4312"/>
                </a:lnTo>
                <a:lnTo>
                  <a:pt x="8846" y="4561"/>
                </a:lnTo>
                <a:lnTo>
                  <a:pt x="8846" y="4810"/>
                </a:lnTo>
                <a:lnTo>
                  <a:pt x="8810" y="5059"/>
                </a:lnTo>
                <a:lnTo>
                  <a:pt x="8721" y="5295"/>
                </a:lnTo>
                <a:lnTo>
                  <a:pt x="8579" y="5544"/>
                </a:lnTo>
                <a:lnTo>
                  <a:pt x="8366" y="5766"/>
                </a:lnTo>
                <a:lnTo>
                  <a:pt x="8135" y="5976"/>
                </a:lnTo>
                <a:lnTo>
                  <a:pt x="7833" y="6199"/>
                </a:lnTo>
                <a:lnTo>
                  <a:pt x="7478" y="6369"/>
                </a:lnTo>
                <a:lnTo>
                  <a:pt x="7069" y="6527"/>
                </a:lnTo>
                <a:lnTo>
                  <a:pt x="6590" y="6671"/>
                </a:lnTo>
                <a:lnTo>
                  <a:pt x="6092" y="6802"/>
                </a:lnTo>
                <a:lnTo>
                  <a:pt x="5684" y="6802"/>
                </a:lnTo>
                <a:lnTo>
                  <a:pt x="5133" y="6802"/>
                </a:lnTo>
                <a:lnTo>
                  <a:pt x="4547" y="6802"/>
                </a:lnTo>
                <a:lnTo>
                  <a:pt x="3872" y="6802"/>
                </a:lnTo>
                <a:lnTo>
                  <a:pt x="3144" y="6802"/>
                </a:lnTo>
                <a:lnTo>
                  <a:pt x="2362" y="6802"/>
                </a:lnTo>
                <a:lnTo>
                  <a:pt x="1545" y="6802"/>
                </a:lnTo>
                <a:lnTo>
                  <a:pt x="692" y="6802"/>
                </a:lnTo>
                <a:lnTo>
                  <a:pt x="586" y="7234"/>
                </a:lnTo>
                <a:lnTo>
                  <a:pt x="461" y="7837"/>
                </a:lnTo>
                <a:lnTo>
                  <a:pt x="355" y="8493"/>
                </a:lnTo>
                <a:lnTo>
                  <a:pt x="248" y="9187"/>
                </a:lnTo>
                <a:lnTo>
                  <a:pt x="142" y="9869"/>
                </a:lnTo>
                <a:lnTo>
                  <a:pt x="106" y="10498"/>
                </a:lnTo>
                <a:lnTo>
                  <a:pt x="106" y="10983"/>
                </a:lnTo>
                <a:lnTo>
                  <a:pt x="106" y="11311"/>
                </a:lnTo>
                <a:lnTo>
                  <a:pt x="213" y="11481"/>
                </a:lnTo>
                <a:lnTo>
                  <a:pt x="319" y="11651"/>
                </a:lnTo>
                <a:lnTo>
                  <a:pt x="497" y="11783"/>
                </a:lnTo>
                <a:lnTo>
                  <a:pt x="692" y="11914"/>
                </a:lnTo>
                <a:lnTo>
                  <a:pt x="941" y="12032"/>
                </a:lnTo>
                <a:lnTo>
                  <a:pt x="1207" y="12110"/>
                </a:lnTo>
                <a:lnTo>
                  <a:pt x="1509" y="12189"/>
                </a:lnTo>
                <a:lnTo>
                  <a:pt x="1794" y="12241"/>
                </a:lnTo>
                <a:lnTo>
                  <a:pt x="2131" y="12267"/>
                </a:lnTo>
                <a:lnTo>
                  <a:pt x="2433" y="12281"/>
                </a:lnTo>
                <a:lnTo>
                  <a:pt x="2735" y="12267"/>
                </a:lnTo>
                <a:lnTo>
                  <a:pt x="3055" y="12241"/>
                </a:lnTo>
                <a:lnTo>
                  <a:pt x="3357" y="12189"/>
                </a:lnTo>
                <a:lnTo>
                  <a:pt x="3623" y="12084"/>
                </a:lnTo>
                <a:lnTo>
                  <a:pt x="3872" y="11979"/>
                </a:lnTo>
                <a:lnTo>
                  <a:pt x="4103" y="11861"/>
                </a:lnTo>
                <a:lnTo>
                  <a:pt x="4316" y="11704"/>
                </a:lnTo>
                <a:lnTo>
                  <a:pt x="4582" y="11612"/>
                </a:lnTo>
                <a:lnTo>
                  <a:pt x="4849" y="11533"/>
                </a:lnTo>
                <a:lnTo>
                  <a:pt x="5169" y="11507"/>
                </a:lnTo>
                <a:lnTo>
                  <a:pt x="5506" y="11481"/>
                </a:lnTo>
                <a:lnTo>
                  <a:pt x="5808" y="11507"/>
                </a:lnTo>
                <a:lnTo>
                  <a:pt x="6146" y="11560"/>
                </a:lnTo>
                <a:lnTo>
                  <a:pt x="6501" y="11651"/>
                </a:lnTo>
                <a:lnTo>
                  <a:pt x="6803" y="11783"/>
                </a:lnTo>
                <a:lnTo>
                  <a:pt x="7105" y="11940"/>
                </a:lnTo>
                <a:lnTo>
                  <a:pt x="7353" y="12110"/>
                </a:lnTo>
                <a:lnTo>
                  <a:pt x="7584" y="12333"/>
                </a:lnTo>
                <a:lnTo>
                  <a:pt x="7798" y="12595"/>
                </a:lnTo>
                <a:lnTo>
                  <a:pt x="7922" y="12870"/>
                </a:lnTo>
                <a:lnTo>
                  <a:pt x="8028" y="13198"/>
                </a:lnTo>
                <a:lnTo>
                  <a:pt x="8064" y="13526"/>
                </a:lnTo>
                <a:lnTo>
                  <a:pt x="8028" y="13775"/>
                </a:lnTo>
                <a:lnTo>
                  <a:pt x="7922" y="13998"/>
                </a:lnTo>
                <a:lnTo>
                  <a:pt x="7798" y="14220"/>
                </a:lnTo>
                <a:lnTo>
                  <a:pt x="7584" y="14404"/>
                </a:lnTo>
                <a:lnTo>
                  <a:pt x="7353" y="14574"/>
                </a:lnTo>
                <a:lnTo>
                  <a:pt x="7105" y="14732"/>
                </a:lnTo>
                <a:lnTo>
                  <a:pt x="6803" y="14850"/>
                </a:lnTo>
                <a:lnTo>
                  <a:pt x="6501" y="14954"/>
                </a:lnTo>
                <a:lnTo>
                  <a:pt x="6146" y="15033"/>
                </a:lnTo>
                <a:lnTo>
                  <a:pt x="5808" y="15085"/>
                </a:lnTo>
                <a:lnTo>
                  <a:pt x="5506" y="15085"/>
                </a:lnTo>
                <a:lnTo>
                  <a:pt x="5169" y="15059"/>
                </a:lnTo>
                <a:lnTo>
                  <a:pt x="4849" y="15007"/>
                </a:lnTo>
                <a:lnTo>
                  <a:pt x="4582" y="14902"/>
                </a:lnTo>
                <a:lnTo>
                  <a:pt x="4316" y="14784"/>
                </a:lnTo>
                <a:lnTo>
                  <a:pt x="4103" y="14600"/>
                </a:lnTo>
                <a:lnTo>
                  <a:pt x="3907" y="14430"/>
                </a:lnTo>
                <a:lnTo>
                  <a:pt x="3659" y="14299"/>
                </a:lnTo>
                <a:lnTo>
                  <a:pt x="3428" y="14194"/>
                </a:lnTo>
                <a:lnTo>
                  <a:pt x="3179" y="14129"/>
                </a:lnTo>
                <a:lnTo>
                  <a:pt x="2913" y="14102"/>
                </a:lnTo>
                <a:lnTo>
                  <a:pt x="2646" y="14102"/>
                </a:lnTo>
                <a:lnTo>
                  <a:pt x="2362" y="14129"/>
                </a:lnTo>
                <a:lnTo>
                  <a:pt x="2096" y="14168"/>
                </a:lnTo>
                <a:lnTo>
                  <a:pt x="1811" y="14273"/>
                </a:lnTo>
                <a:lnTo>
                  <a:pt x="1545" y="14378"/>
                </a:lnTo>
                <a:lnTo>
                  <a:pt x="1314" y="14496"/>
                </a:lnTo>
                <a:lnTo>
                  <a:pt x="1065" y="14653"/>
                </a:lnTo>
                <a:lnTo>
                  <a:pt x="870" y="14797"/>
                </a:lnTo>
                <a:lnTo>
                  <a:pt x="657" y="14981"/>
                </a:lnTo>
                <a:lnTo>
                  <a:pt x="497" y="15177"/>
                </a:lnTo>
                <a:lnTo>
                  <a:pt x="390" y="15413"/>
                </a:lnTo>
                <a:lnTo>
                  <a:pt x="284" y="15636"/>
                </a:lnTo>
                <a:lnTo>
                  <a:pt x="248" y="15911"/>
                </a:lnTo>
                <a:lnTo>
                  <a:pt x="284" y="16239"/>
                </a:lnTo>
                <a:lnTo>
                  <a:pt x="319" y="16566"/>
                </a:lnTo>
                <a:lnTo>
                  <a:pt x="497" y="17340"/>
                </a:lnTo>
                <a:lnTo>
                  <a:pt x="692" y="18152"/>
                </a:lnTo>
                <a:lnTo>
                  <a:pt x="799" y="18559"/>
                </a:lnTo>
                <a:lnTo>
                  <a:pt x="905" y="18978"/>
                </a:lnTo>
                <a:lnTo>
                  <a:pt x="959" y="19384"/>
                </a:lnTo>
                <a:lnTo>
                  <a:pt x="994" y="19791"/>
                </a:lnTo>
                <a:lnTo>
                  <a:pt x="994" y="20132"/>
                </a:lnTo>
                <a:lnTo>
                  <a:pt x="959" y="20485"/>
                </a:lnTo>
                <a:lnTo>
                  <a:pt x="941" y="20669"/>
                </a:lnTo>
                <a:lnTo>
                  <a:pt x="870" y="20813"/>
                </a:lnTo>
                <a:lnTo>
                  <a:pt x="799" y="20970"/>
                </a:lnTo>
                <a:lnTo>
                  <a:pt x="692" y="21088"/>
                </a:lnTo>
                <a:lnTo>
                  <a:pt x="1474" y="20997"/>
                </a:lnTo>
                <a:lnTo>
                  <a:pt x="2291" y="20866"/>
                </a:lnTo>
                <a:lnTo>
                  <a:pt x="3108" y="20787"/>
                </a:lnTo>
                <a:lnTo>
                  <a:pt x="3907" y="20721"/>
                </a:lnTo>
                <a:lnTo>
                  <a:pt x="4653" y="20695"/>
                </a:lnTo>
                <a:lnTo>
                  <a:pt x="5364" y="20695"/>
                </a:lnTo>
                <a:lnTo>
                  <a:pt x="5701" y="20721"/>
                </a:lnTo>
                <a:lnTo>
                  <a:pt x="6057" y="20761"/>
                </a:lnTo>
                <a:lnTo>
                  <a:pt x="6323" y="20813"/>
                </a:lnTo>
                <a:lnTo>
                  <a:pt x="6625" y="20892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14" name="Puzzle2"/>
          <p:cNvSpPr>
            <a:spLocks noEditPoints="1" noChangeArrowheads="1"/>
          </p:cNvSpPr>
          <p:nvPr/>
        </p:nvSpPr>
        <p:spPr bwMode="auto">
          <a:xfrm>
            <a:off x="6193456" y="1482854"/>
            <a:ext cx="1615707" cy="1112935"/>
          </a:xfrm>
          <a:custGeom>
            <a:avLst/>
            <a:gdLst>
              <a:gd name="T0" fmla="*/ 11 w 21600"/>
              <a:gd name="T1" fmla="*/ 13386 h 21600"/>
              <a:gd name="T2" fmla="*/ 4202 w 21600"/>
              <a:gd name="T3" fmla="*/ 21161 h 21600"/>
              <a:gd name="T4" fmla="*/ 10400 w 21600"/>
              <a:gd name="T5" fmla="*/ 13909 h 21600"/>
              <a:gd name="T6" fmla="*/ 16821 w 21600"/>
              <a:gd name="T7" fmla="*/ 21190 h 21600"/>
              <a:gd name="T8" fmla="*/ 21600 w 21600"/>
              <a:gd name="T9" fmla="*/ 15083 h 21600"/>
              <a:gd name="T10" fmla="*/ 16889 w 21600"/>
              <a:gd name="T11" fmla="*/ 5739 h 21600"/>
              <a:gd name="T12" fmla="*/ 10800 w 21600"/>
              <a:gd name="T13" fmla="*/ 28 h 21600"/>
              <a:gd name="T14" fmla="*/ 4202 w 21600"/>
              <a:gd name="T15" fmla="*/ 5894 h 21600"/>
              <a:gd name="T16" fmla="*/ 5388 w 21600"/>
              <a:gd name="T17" fmla="*/ 6742 h 21600"/>
              <a:gd name="T18" fmla="*/ 16177 w 21600"/>
              <a:gd name="T19" fmla="*/ 20441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4247" y="12354"/>
                </a:moveTo>
                <a:lnTo>
                  <a:pt x="4134" y="12468"/>
                </a:lnTo>
                <a:lnTo>
                  <a:pt x="4010" y="12581"/>
                </a:lnTo>
                <a:lnTo>
                  <a:pt x="3897" y="12637"/>
                </a:lnTo>
                <a:lnTo>
                  <a:pt x="3773" y="12694"/>
                </a:lnTo>
                <a:lnTo>
                  <a:pt x="3637" y="12694"/>
                </a:lnTo>
                <a:lnTo>
                  <a:pt x="3524" y="12694"/>
                </a:lnTo>
                <a:lnTo>
                  <a:pt x="3400" y="12665"/>
                </a:lnTo>
                <a:lnTo>
                  <a:pt x="3287" y="12609"/>
                </a:lnTo>
                <a:lnTo>
                  <a:pt x="3027" y="12496"/>
                </a:lnTo>
                <a:lnTo>
                  <a:pt x="2790" y="12340"/>
                </a:lnTo>
                <a:lnTo>
                  <a:pt x="2530" y="12142"/>
                </a:lnTo>
                <a:lnTo>
                  <a:pt x="2293" y="11987"/>
                </a:lnTo>
                <a:lnTo>
                  <a:pt x="2033" y="11817"/>
                </a:lnTo>
                <a:lnTo>
                  <a:pt x="1773" y="11676"/>
                </a:lnTo>
                <a:lnTo>
                  <a:pt x="1638" y="11662"/>
                </a:lnTo>
                <a:lnTo>
                  <a:pt x="1513" y="11634"/>
                </a:lnTo>
                <a:lnTo>
                  <a:pt x="1378" y="11634"/>
                </a:lnTo>
                <a:lnTo>
                  <a:pt x="1253" y="11634"/>
                </a:lnTo>
                <a:lnTo>
                  <a:pt x="1118" y="11662"/>
                </a:lnTo>
                <a:lnTo>
                  <a:pt x="971" y="11732"/>
                </a:lnTo>
                <a:lnTo>
                  <a:pt x="835" y="11817"/>
                </a:lnTo>
                <a:lnTo>
                  <a:pt x="711" y="11959"/>
                </a:lnTo>
                <a:lnTo>
                  <a:pt x="553" y="12086"/>
                </a:lnTo>
                <a:lnTo>
                  <a:pt x="429" y="12284"/>
                </a:lnTo>
                <a:lnTo>
                  <a:pt x="271" y="12524"/>
                </a:lnTo>
                <a:lnTo>
                  <a:pt x="146" y="12793"/>
                </a:lnTo>
                <a:lnTo>
                  <a:pt x="79" y="12962"/>
                </a:lnTo>
                <a:lnTo>
                  <a:pt x="33" y="13146"/>
                </a:lnTo>
                <a:lnTo>
                  <a:pt x="11" y="13386"/>
                </a:lnTo>
                <a:lnTo>
                  <a:pt x="11" y="13641"/>
                </a:lnTo>
                <a:lnTo>
                  <a:pt x="33" y="13881"/>
                </a:lnTo>
                <a:lnTo>
                  <a:pt x="101" y="14150"/>
                </a:lnTo>
                <a:lnTo>
                  <a:pt x="192" y="14404"/>
                </a:lnTo>
                <a:lnTo>
                  <a:pt x="293" y="14645"/>
                </a:lnTo>
                <a:lnTo>
                  <a:pt x="451" y="14857"/>
                </a:lnTo>
                <a:lnTo>
                  <a:pt x="621" y="15054"/>
                </a:lnTo>
                <a:lnTo>
                  <a:pt x="734" y="15125"/>
                </a:lnTo>
                <a:lnTo>
                  <a:pt x="835" y="15210"/>
                </a:lnTo>
                <a:lnTo>
                  <a:pt x="948" y="15267"/>
                </a:lnTo>
                <a:lnTo>
                  <a:pt x="1084" y="15323"/>
                </a:lnTo>
                <a:lnTo>
                  <a:pt x="1208" y="15351"/>
                </a:lnTo>
                <a:lnTo>
                  <a:pt x="1355" y="15380"/>
                </a:lnTo>
                <a:lnTo>
                  <a:pt x="1513" y="15380"/>
                </a:lnTo>
                <a:lnTo>
                  <a:pt x="1683" y="15380"/>
                </a:lnTo>
                <a:lnTo>
                  <a:pt x="1864" y="15351"/>
                </a:lnTo>
                <a:lnTo>
                  <a:pt x="2033" y="15323"/>
                </a:lnTo>
                <a:lnTo>
                  <a:pt x="2225" y="15238"/>
                </a:lnTo>
                <a:lnTo>
                  <a:pt x="2428" y="15153"/>
                </a:lnTo>
                <a:lnTo>
                  <a:pt x="2745" y="15026"/>
                </a:lnTo>
                <a:lnTo>
                  <a:pt x="3005" y="14913"/>
                </a:lnTo>
                <a:lnTo>
                  <a:pt x="3264" y="14828"/>
                </a:lnTo>
                <a:lnTo>
                  <a:pt x="3513" y="14800"/>
                </a:lnTo>
                <a:lnTo>
                  <a:pt x="3615" y="14828"/>
                </a:lnTo>
                <a:lnTo>
                  <a:pt x="3728" y="14857"/>
                </a:lnTo>
                <a:lnTo>
                  <a:pt x="3807" y="14913"/>
                </a:lnTo>
                <a:lnTo>
                  <a:pt x="3920" y="14998"/>
                </a:lnTo>
                <a:lnTo>
                  <a:pt x="4010" y="15097"/>
                </a:lnTo>
                <a:lnTo>
                  <a:pt x="4089" y="15238"/>
                </a:lnTo>
                <a:lnTo>
                  <a:pt x="4179" y="15408"/>
                </a:lnTo>
                <a:lnTo>
                  <a:pt x="4247" y="15620"/>
                </a:lnTo>
                <a:lnTo>
                  <a:pt x="4326" y="15860"/>
                </a:lnTo>
                <a:lnTo>
                  <a:pt x="4394" y="16129"/>
                </a:lnTo>
                <a:lnTo>
                  <a:pt x="4439" y="16440"/>
                </a:lnTo>
                <a:lnTo>
                  <a:pt x="4507" y="16737"/>
                </a:lnTo>
                <a:lnTo>
                  <a:pt x="4552" y="17090"/>
                </a:lnTo>
                <a:lnTo>
                  <a:pt x="4575" y="17443"/>
                </a:lnTo>
                <a:lnTo>
                  <a:pt x="4586" y="17825"/>
                </a:lnTo>
                <a:lnTo>
                  <a:pt x="4586" y="18193"/>
                </a:lnTo>
                <a:lnTo>
                  <a:pt x="4586" y="18574"/>
                </a:lnTo>
                <a:lnTo>
                  <a:pt x="4586" y="18984"/>
                </a:lnTo>
                <a:lnTo>
                  <a:pt x="4552" y="19366"/>
                </a:lnTo>
                <a:lnTo>
                  <a:pt x="4507" y="19748"/>
                </a:lnTo>
                <a:lnTo>
                  <a:pt x="4462" y="20129"/>
                </a:lnTo>
                <a:lnTo>
                  <a:pt x="4371" y="20483"/>
                </a:lnTo>
                <a:lnTo>
                  <a:pt x="4292" y="20836"/>
                </a:lnTo>
                <a:lnTo>
                  <a:pt x="4202" y="21161"/>
                </a:lnTo>
                <a:lnTo>
                  <a:pt x="4744" y="21161"/>
                </a:lnTo>
                <a:lnTo>
                  <a:pt x="5264" y="21161"/>
                </a:lnTo>
                <a:lnTo>
                  <a:pt x="5784" y="21161"/>
                </a:lnTo>
                <a:lnTo>
                  <a:pt x="6235" y="21161"/>
                </a:lnTo>
                <a:lnTo>
                  <a:pt x="6676" y="21161"/>
                </a:lnTo>
                <a:lnTo>
                  <a:pt x="7060" y="21161"/>
                </a:lnTo>
                <a:lnTo>
                  <a:pt x="7410" y="21161"/>
                </a:lnTo>
                <a:lnTo>
                  <a:pt x="7670" y="21161"/>
                </a:lnTo>
                <a:lnTo>
                  <a:pt x="8020" y="21020"/>
                </a:lnTo>
                <a:lnTo>
                  <a:pt x="8303" y="20893"/>
                </a:lnTo>
                <a:lnTo>
                  <a:pt x="8563" y="20695"/>
                </a:lnTo>
                <a:lnTo>
                  <a:pt x="8800" y="20511"/>
                </a:lnTo>
                <a:lnTo>
                  <a:pt x="8969" y="20285"/>
                </a:lnTo>
                <a:lnTo>
                  <a:pt x="9150" y="20045"/>
                </a:lnTo>
                <a:lnTo>
                  <a:pt x="9252" y="19804"/>
                </a:lnTo>
                <a:lnTo>
                  <a:pt x="9342" y="19550"/>
                </a:lnTo>
                <a:lnTo>
                  <a:pt x="9410" y="19281"/>
                </a:lnTo>
                <a:lnTo>
                  <a:pt x="9433" y="19013"/>
                </a:lnTo>
                <a:lnTo>
                  <a:pt x="9433" y="18744"/>
                </a:lnTo>
                <a:lnTo>
                  <a:pt x="9387" y="18504"/>
                </a:lnTo>
                <a:lnTo>
                  <a:pt x="9320" y="18221"/>
                </a:lnTo>
                <a:lnTo>
                  <a:pt x="9207" y="17981"/>
                </a:lnTo>
                <a:lnTo>
                  <a:pt x="9105" y="17740"/>
                </a:lnTo>
                <a:lnTo>
                  <a:pt x="8924" y="17514"/>
                </a:lnTo>
                <a:lnTo>
                  <a:pt x="8777" y="17274"/>
                </a:lnTo>
                <a:lnTo>
                  <a:pt x="8642" y="17034"/>
                </a:lnTo>
                <a:lnTo>
                  <a:pt x="8563" y="16765"/>
                </a:lnTo>
                <a:lnTo>
                  <a:pt x="8472" y="16468"/>
                </a:lnTo>
                <a:lnTo>
                  <a:pt x="8450" y="16157"/>
                </a:lnTo>
                <a:lnTo>
                  <a:pt x="8450" y="15860"/>
                </a:lnTo>
                <a:lnTo>
                  <a:pt x="8472" y="15563"/>
                </a:lnTo>
                <a:lnTo>
                  <a:pt x="8540" y="15267"/>
                </a:lnTo>
                <a:lnTo>
                  <a:pt x="8642" y="14998"/>
                </a:lnTo>
                <a:lnTo>
                  <a:pt x="8777" y="14729"/>
                </a:lnTo>
                <a:lnTo>
                  <a:pt x="8868" y="14616"/>
                </a:lnTo>
                <a:lnTo>
                  <a:pt x="8969" y="14475"/>
                </a:lnTo>
                <a:lnTo>
                  <a:pt x="9060" y="14376"/>
                </a:lnTo>
                <a:lnTo>
                  <a:pt x="9184" y="14291"/>
                </a:lnTo>
                <a:lnTo>
                  <a:pt x="9297" y="14206"/>
                </a:lnTo>
                <a:lnTo>
                  <a:pt x="9433" y="14121"/>
                </a:lnTo>
                <a:lnTo>
                  <a:pt x="9579" y="14051"/>
                </a:lnTo>
                <a:lnTo>
                  <a:pt x="9726" y="13994"/>
                </a:lnTo>
                <a:lnTo>
                  <a:pt x="9884" y="13938"/>
                </a:lnTo>
                <a:lnTo>
                  <a:pt x="10054" y="13909"/>
                </a:lnTo>
                <a:lnTo>
                  <a:pt x="10257" y="13881"/>
                </a:lnTo>
                <a:lnTo>
                  <a:pt x="10449" y="13881"/>
                </a:lnTo>
                <a:lnTo>
                  <a:pt x="10664" y="13881"/>
                </a:lnTo>
                <a:lnTo>
                  <a:pt x="10856" y="13909"/>
                </a:lnTo>
                <a:lnTo>
                  <a:pt x="11037" y="13966"/>
                </a:lnTo>
                <a:lnTo>
                  <a:pt x="11206" y="14023"/>
                </a:lnTo>
                <a:lnTo>
                  <a:pt x="11353" y="14093"/>
                </a:lnTo>
                <a:lnTo>
                  <a:pt x="11511" y="14178"/>
                </a:lnTo>
                <a:lnTo>
                  <a:pt x="11635" y="14263"/>
                </a:lnTo>
                <a:lnTo>
                  <a:pt x="11748" y="14376"/>
                </a:lnTo>
                <a:lnTo>
                  <a:pt x="11861" y="14475"/>
                </a:lnTo>
                <a:lnTo>
                  <a:pt x="11941" y="14616"/>
                </a:lnTo>
                <a:lnTo>
                  <a:pt x="12031" y="14758"/>
                </a:lnTo>
                <a:lnTo>
                  <a:pt x="12099" y="14885"/>
                </a:lnTo>
                <a:lnTo>
                  <a:pt x="12200" y="15210"/>
                </a:lnTo>
                <a:lnTo>
                  <a:pt x="12268" y="15507"/>
                </a:lnTo>
                <a:lnTo>
                  <a:pt x="12291" y="15832"/>
                </a:lnTo>
                <a:lnTo>
                  <a:pt x="12291" y="16157"/>
                </a:lnTo>
                <a:lnTo>
                  <a:pt x="12246" y="16482"/>
                </a:lnTo>
                <a:lnTo>
                  <a:pt x="12178" y="16807"/>
                </a:lnTo>
                <a:lnTo>
                  <a:pt x="12099" y="17090"/>
                </a:lnTo>
                <a:lnTo>
                  <a:pt x="12008" y="17330"/>
                </a:lnTo>
                <a:lnTo>
                  <a:pt x="11884" y="17542"/>
                </a:lnTo>
                <a:lnTo>
                  <a:pt x="11748" y="17712"/>
                </a:lnTo>
                <a:lnTo>
                  <a:pt x="11613" y="17839"/>
                </a:lnTo>
                <a:lnTo>
                  <a:pt x="11489" y="18037"/>
                </a:lnTo>
                <a:lnTo>
                  <a:pt x="11398" y="18221"/>
                </a:lnTo>
                <a:lnTo>
                  <a:pt x="11319" y="18447"/>
                </a:lnTo>
                <a:lnTo>
                  <a:pt x="11251" y="18659"/>
                </a:lnTo>
                <a:lnTo>
                  <a:pt x="11206" y="18900"/>
                </a:lnTo>
                <a:lnTo>
                  <a:pt x="11184" y="19154"/>
                </a:lnTo>
                <a:lnTo>
                  <a:pt x="11184" y="19423"/>
                </a:lnTo>
                <a:lnTo>
                  <a:pt x="11229" y="19663"/>
                </a:lnTo>
                <a:lnTo>
                  <a:pt x="11297" y="19903"/>
                </a:lnTo>
                <a:lnTo>
                  <a:pt x="11376" y="20158"/>
                </a:lnTo>
                <a:lnTo>
                  <a:pt x="11511" y="20398"/>
                </a:lnTo>
                <a:lnTo>
                  <a:pt x="11681" y="20610"/>
                </a:lnTo>
                <a:lnTo>
                  <a:pt x="11884" y="20808"/>
                </a:lnTo>
                <a:lnTo>
                  <a:pt x="12121" y="20992"/>
                </a:lnTo>
                <a:lnTo>
                  <a:pt x="12404" y="21161"/>
                </a:lnTo>
                <a:lnTo>
                  <a:pt x="12528" y="21190"/>
                </a:lnTo>
                <a:lnTo>
                  <a:pt x="12856" y="21274"/>
                </a:lnTo>
                <a:lnTo>
                  <a:pt x="13330" y="21373"/>
                </a:lnTo>
                <a:lnTo>
                  <a:pt x="13963" y="21486"/>
                </a:lnTo>
                <a:lnTo>
                  <a:pt x="14313" y="21543"/>
                </a:lnTo>
                <a:lnTo>
                  <a:pt x="14652" y="21571"/>
                </a:lnTo>
                <a:lnTo>
                  <a:pt x="15025" y="21600"/>
                </a:lnTo>
                <a:lnTo>
                  <a:pt x="15409" y="21600"/>
                </a:lnTo>
                <a:lnTo>
                  <a:pt x="15782" y="21600"/>
                </a:lnTo>
                <a:lnTo>
                  <a:pt x="16177" y="21571"/>
                </a:lnTo>
                <a:lnTo>
                  <a:pt x="16516" y="21486"/>
                </a:lnTo>
                <a:lnTo>
                  <a:pt x="16889" y="21402"/>
                </a:lnTo>
                <a:lnTo>
                  <a:pt x="16821" y="21190"/>
                </a:lnTo>
                <a:lnTo>
                  <a:pt x="16776" y="20935"/>
                </a:lnTo>
                <a:lnTo>
                  <a:pt x="16742" y="20667"/>
                </a:lnTo>
                <a:lnTo>
                  <a:pt x="16719" y="20370"/>
                </a:lnTo>
                <a:lnTo>
                  <a:pt x="16697" y="19719"/>
                </a:lnTo>
                <a:lnTo>
                  <a:pt x="16697" y="19013"/>
                </a:lnTo>
                <a:lnTo>
                  <a:pt x="16719" y="18306"/>
                </a:lnTo>
                <a:lnTo>
                  <a:pt x="16753" y="17599"/>
                </a:lnTo>
                <a:lnTo>
                  <a:pt x="16821" y="16949"/>
                </a:lnTo>
                <a:lnTo>
                  <a:pt x="16889" y="16383"/>
                </a:lnTo>
                <a:lnTo>
                  <a:pt x="16934" y="16129"/>
                </a:lnTo>
                <a:lnTo>
                  <a:pt x="17002" y="15945"/>
                </a:lnTo>
                <a:lnTo>
                  <a:pt x="17081" y="15790"/>
                </a:lnTo>
                <a:lnTo>
                  <a:pt x="17194" y="15648"/>
                </a:lnTo>
                <a:lnTo>
                  <a:pt x="17318" y="15563"/>
                </a:lnTo>
                <a:lnTo>
                  <a:pt x="17453" y="15507"/>
                </a:lnTo>
                <a:lnTo>
                  <a:pt x="17600" y="15450"/>
                </a:lnTo>
                <a:lnTo>
                  <a:pt x="17758" y="15450"/>
                </a:lnTo>
                <a:lnTo>
                  <a:pt x="17905" y="15479"/>
                </a:lnTo>
                <a:lnTo>
                  <a:pt x="18064" y="15535"/>
                </a:lnTo>
                <a:lnTo>
                  <a:pt x="18233" y="15620"/>
                </a:lnTo>
                <a:lnTo>
                  <a:pt x="18380" y="15733"/>
                </a:lnTo>
                <a:lnTo>
                  <a:pt x="18561" y="15832"/>
                </a:lnTo>
                <a:lnTo>
                  <a:pt x="18707" y="15973"/>
                </a:lnTo>
                <a:lnTo>
                  <a:pt x="18866" y="16129"/>
                </a:lnTo>
                <a:lnTo>
                  <a:pt x="18990" y="16327"/>
                </a:lnTo>
                <a:lnTo>
                  <a:pt x="19125" y="16482"/>
                </a:lnTo>
                <a:lnTo>
                  <a:pt x="19295" y="16624"/>
                </a:lnTo>
                <a:lnTo>
                  <a:pt x="19464" y="16737"/>
                </a:lnTo>
                <a:lnTo>
                  <a:pt x="19668" y="16807"/>
                </a:lnTo>
                <a:lnTo>
                  <a:pt x="19860" y="16836"/>
                </a:lnTo>
                <a:lnTo>
                  <a:pt x="20052" y="16864"/>
                </a:lnTo>
                <a:lnTo>
                  <a:pt x="20266" y="16836"/>
                </a:lnTo>
                <a:lnTo>
                  <a:pt x="20470" y="16793"/>
                </a:lnTo>
                <a:lnTo>
                  <a:pt x="20662" y="16708"/>
                </a:lnTo>
                <a:lnTo>
                  <a:pt x="20854" y="16567"/>
                </a:lnTo>
                <a:lnTo>
                  <a:pt x="21035" y="16412"/>
                </a:lnTo>
                <a:lnTo>
                  <a:pt x="21182" y="16214"/>
                </a:lnTo>
                <a:lnTo>
                  <a:pt x="21340" y="16002"/>
                </a:lnTo>
                <a:lnTo>
                  <a:pt x="21441" y="15733"/>
                </a:lnTo>
                <a:lnTo>
                  <a:pt x="21532" y="15436"/>
                </a:lnTo>
                <a:lnTo>
                  <a:pt x="21600" y="15083"/>
                </a:lnTo>
                <a:lnTo>
                  <a:pt x="21600" y="14885"/>
                </a:lnTo>
                <a:lnTo>
                  <a:pt x="21600" y="14729"/>
                </a:lnTo>
                <a:lnTo>
                  <a:pt x="21600" y="14531"/>
                </a:lnTo>
                <a:lnTo>
                  <a:pt x="21577" y="14376"/>
                </a:lnTo>
                <a:lnTo>
                  <a:pt x="21532" y="14206"/>
                </a:lnTo>
                <a:lnTo>
                  <a:pt x="21487" y="14051"/>
                </a:lnTo>
                <a:lnTo>
                  <a:pt x="21419" y="13909"/>
                </a:lnTo>
                <a:lnTo>
                  <a:pt x="21351" y="13768"/>
                </a:lnTo>
                <a:lnTo>
                  <a:pt x="21204" y="13500"/>
                </a:lnTo>
                <a:lnTo>
                  <a:pt x="21035" y="13287"/>
                </a:lnTo>
                <a:lnTo>
                  <a:pt x="20809" y="13090"/>
                </a:lnTo>
                <a:lnTo>
                  <a:pt x="20594" y="12962"/>
                </a:lnTo>
                <a:lnTo>
                  <a:pt x="20357" y="12821"/>
                </a:lnTo>
                <a:lnTo>
                  <a:pt x="20120" y="12764"/>
                </a:lnTo>
                <a:lnTo>
                  <a:pt x="19882" y="12708"/>
                </a:lnTo>
                <a:lnTo>
                  <a:pt x="19645" y="12736"/>
                </a:lnTo>
                <a:lnTo>
                  <a:pt x="19430" y="12793"/>
                </a:lnTo>
                <a:lnTo>
                  <a:pt x="19227" y="12906"/>
                </a:lnTo>
                <a:lnTo>
                  <a:pt x="19148" y="12962"/>
                </a:lnTo>
                <a:lnTo>
                  <a:pt x="19058" y="13047"/>
                </a:lnTo>
                <a:lnTo>
                  <a:pt x="18990" y="13146"/>
                </a:lnTo>
                <a:lnTo>
                  <a:pt x="18911" y="13259"/>
                </a:lnTo>
                <a:lnTo>
                  <a:pt x="18775" y="13471"/>
                </a:lnTo>
                <a:lnTo>
                  <a:pt x="18628" y="13641"/>
                </a:lnTo>
                <a:lnTo>
                  <a:pt x="18470" y="13740"/>
                </a:lnTo>
                <a:lnTo>
                  <a:pt x="18301" y="13825"/>
                </a:lnTo>
                <a:lnTo>
                  <a:pt x="18143" y="13853"/>
                </a:lnTo>
                <a:lnTo>
                  <a:pt x="17973" y="13881"/>
                </a:lnTo>
                <a:lnTo>
                  <a:pt x="17804" y="13853"/>
                </a:lnTo>
                <a:lnTo>
                  <a:pt x="17646" y="13796"/>
                </a:lnTo>
                <a:lnTo>
                  <a:pt x="17499" y="13726"/>
                </a:lnTo>
                <a:lnTo>
                  <a:pt x="17341" y="13641"/>
                </a:lnTo>
                <a:lnTo>
                  <a:pt x="17216" y="13528"/>
                </a:lnTo>
                <a:lnTo>
                  <a:pt x="17103" y="13386"/>
                </a:lnTo>
                <a:lnTo>
                  <a:pt x="17024" y="13259"/>
                </a:lnTo>
                <a:lnTo>
                  <a:pt x="16934" y="13118"/>
                </a:lnTo>
                <a:lnTo>
                  <a:pt x="16889" y="12991"/>
                </a:lnTo>
                <a:lnTo>
                  <a:pt x="16889" y="12849"/>
                </a:lnTo>
                <a:lnTo>
                  <a:pt x="16889" y="12383"/>
                </a:lnTo>
                <a:lnTo>
                  <a:pt x="16889" y="11662"/>
                </a:lnTo>
                <a:lnTo>
                  <a:pt x="16889" y="10701"/>
                </a:lnTo>
                <a:lnTo>
                  <a:pt x="16889" y="9640"/>
                </a:lnTo>
                <a:lnTo>
                  <a:pt x="16889" y="8566"/>
                </a:lnTo>
                <a:lnTo>
                  <a:pt x="16889" y="7478"/>
                </a:lnTo>
                <a:lnTo>
                  <a:pt x="16889" y="6502"/>
                </a:lnTo>
                <a:lnTo>
                  <a:pt x="16889" y="5739"/>
                </a:lnTo>
                <a:lnTo>
                  <a:pt x="16674" y="5894"/>
                </a:lnTo>
                <a:lnTo>
                  <a:pt x="16414" y="6036"/>
                </a:lnTo>
                <a:lnTo>
                  <a:pt x="16154" y="6177"/>
                </a:lnTo>
                <a:lnTo>
                  <a:pt x="15849" y="6248"/>
                </a:lnTo>
                <a:lnTo>
                  <a:pt x="15544" y="6304"/>
                </a:lnTo>
                <a:lnTo>
                  <a:pt x="15217" y="6332"/>
                </a:lnTo>
                <a:lnTo>
                  <a:pt x="14866" y="6361"/>
                </a:lnTo>
                <a:lnTo>
                  <a:pt x="14550" y="6361"/>
                </a:lnTo>
                <a:lnTo>
                  <a:pt x="14200" y="6332"/>
                </a:lnTo>
                <a:lnTo>
                  <a:pt x="13850" y="6276"/>
                </a:lnTo>
                <a:lnTo>
                  <a:pt x="13522" y="6219"/>
                </a:lnTo>
                <a:lnTo>
                  <a:pt x="13206" y="6149"/>
                </a:lnTo>
                <a:lnTo>
                  <a:pt x="12901" y="6064"/>
                </a:lnTo>
                <a:lnTo>
                  <a:pt x="12618" y="5951"/>
                </a:lnTo>
                <a:lnTo>
                  <a:pt x="12358" y="5838"/>
                </a:lnTo>
                <a:lnTo>
                  <a:pt x="12121" y="5739"/>
                </a:lnTo>
                <a:lnTo>
                  <a:pt x="11941" y="5626"/>
                </a:lnTo>
                <a:lnTo>
                  <a:pt x="11794" y="5513"/>
                </a:lnTo>
                <a:lnTo>
                  <a:pt x="11658" y="5414"/>
                </a:lnTo>
                <a:lnTo>
                  <a:pt x="11556" y="5301"/>
                </a:lnTo>
                <a:lnTo>
                  <a:pt x="11466" y="5187"/>
                </a:lnTo>
                <a:lnTo>
                  <a:pt x="11398" y="5089"/>
                </a:lnTo>
                <a:lnTo>
                  <a:pt x="11376" y="4947"/>
                </a:lnTo>
                <a:lnTo>
                  <a:pt x="11353" y="4834"/>
                </a:lnTo>
                <a:lnTo>
                  <a:pt x="11353" y="4707"/>
                </a:lnTo>
                <a:lnTo>
                  <a:pt x="11376" y="4565"/>
                </a:lnTo>
                <a:lnTo>
                  <a:pt x="11443" y="4410"/>
                </a:lnTo>
                <a:lnTo>
                  <a:pt x="11511" y="4240"/>
                </a:lnTo>
                <a:lnTo>
                  <a:pt x="11703" y="3887"/>
                </a:lnTo>
                <a:lnTo>
                  <a:pt x="11986" y="3505"/>
                </a:lnTo>
                <a:lnTo>
                  <a:pt x="12144" y="3265"/>
                </a:lnTo>
                <a:lnTo>
                  <a:pt x="12246" y="3025"/>
                </a:lnTo>
                <a:lnTo>
                  <a:pt x="12336" y="2756"/>
                </a:lnTo>
                <a:lnTo>
                  <a:pt x="12404" y="2445"/>
                </a:lnTo>
                <a:lnTo>
                  <a:pt x="12438" y="2176"/>
                </a:lnTo>
                <a:lnTo>
                  <a:pt x="12438" y="1880"/>
                </a:lnTo>
                <a:lnTo>
                  <a:pt x="12404" y="1583"/>
                </a:lnTo>
                <a:lnTo>
                  <a:pt x="12336" y="1314"/>
                </a:lnTo>
                <a:lnTo>
                  <a:pt x="12246" y="1046"/>
                </a:lnTo>
                <a:lnTo>
                  <a:pt x="12099" y="791"/>
                </a:lnTo>
                <a:lnTo>
                  <a:pt x="12008" y="692"/>
                </a:lnTo>
                <a:lnTo>
                  <a:pt x="11918" y="579"/>
                </a:lnTo>
                <a:lnTo>
                  <a:pt x="11816" y="466"/>
                </a:lnTo>
                <a:lnTo>
                  <a:pt x="11703" y="381"/>
                </a:lnTo>
                <a:lnTo>
                  <a:pt x="11579" y="310"/>
                </a:lnTo>
                <a:lnTo>
                  <a:pt x="11443" y="226"/>
                </a:lnTo>
                <a:lnTo>
                  <a:pt x="11297" y="169"/>
                </a:lnTo>
                <a:lnTo>
                  <a:pt x="11138" y="113"/>
                </a:lnTo>
                <a:lnTo>
                  <a:pt x="10969" y="56"/>
                </a:lnTo>
                <a:lnTo>
                  <a:pt x="10800" y="28"/>
                </a:lnTo>
                <a:lnTo>
                  <a:pt x="10619" y="28"/>
                </a:lnTo>
                <a:lnTo>
                  <a:pt x="10404" y="28"/>
                </a:lnTo>
                <a:lnTo>
                  <a:pt x="10257" y="28"/>
                </a:lnTo>
                <a:lnTo>
                  <a:pt x="10076" y="56"/>
                </a:lnTo>
                <a:lnTo>
                  <a:pt x="9952" y="84"/>
                </a:lnTo>
                <a:lnTo>
                  <a:pt x="9794" y="141"/>
                </a:lnTo>
                <a:lnTo>
                  <a:pt x="9692" y="226"/>
                </a:lnTo>
                <a:lnTo>
                  <a:pt x="9557" y="282"/>
                </a:lnTo>
                <a:lnTo>
                  <a:pt x="9455" y="381"/>
                </a:lnTo>
                <a:lnTo>
                  <a:pt x="9365" y="466"/>
                </a:lnTo>
                <a:lnTo>
                  <a:pt x="9274" y="579"/>
                </a:lnTo>
                <a:lnTo>
                  <a:pt x="9184" y="692"/>
                </a:lnTo>
                <a:lnTo>
                  <a:pt x="9128" y="791"/>
                </a:lnTo>
                <a:lnTo>
                  <a:pt x="9060" y="932"/>
                </a:lnTo>
                <a:lnTo>
                  <a:pt x="8969" y="1201"/>
                </a:lnTo>
                <a:lnTo>
                  <a:pt x="8913" y="1498"/>
                </a:lnTo>
                <a:lnTo>
                  <a:pt x="8890" y="1795"/>
                </a:lnTo>
                <a:lnTo>
                  <a:pt x="8890" y="2120"/>
                </a:lnTo>
                <a:lnTo>
                  <a:pt x="8913" y="2445"/>
                </a:lnTo>
                <a:lnTo>
                  <a:pt x="8969" y="2756"/>
                </a:lnTo>
                <a:lnTo>
                  <a:pt x="9060" y="3081"/>
                </a:lnTo>
                <a:lnTo>
                  <a:pt x="9173" y="3378"/>
                </a:lnTo>
                <a:lnTo>
                  <a:pt x="9297" y="3647"/>
                </a:lnTo>
                <a:lnTo>
                  <a:pt x="9466" y="3887"/>
                </a:lnTo>
                <a:lnTo>
                  <a:pt x="9579" y="4085"/>
                </a:lnTo>
                <a:lnTo>
                  <a:pt x="9670" y="4269"/>
                </a:lnTo>
                <a:lnTo>
                  <a:pt x="9726" y="4467"/>
                </a:lnTo>
                <a:lnTo>
                  <a:pt x="9771" y="4650"/>
                </a:lnTo>
                <a:lnTo>
                  <a:pt x="9771" y="4834"/>
                </a:lnTo>
                <a:lnTo>
                  <a:pt x="9749" y="5032"/>
                </a:lnTo>
                <a:lnTo>
                  <a:pt x="9715" y="5216"/>
                </a:lnTo>
                <a:lnTo>
                  <a:pt x="9625" y="5385"/>
                </a:lnTo>
                <a:lnTo>
                  <a:pt x="9534" y="5513"/>
                </a:lnTo>
                <a:lnTo>
                  <a:pt x="9410" y="5626"/>
                </a:lnTo>
                <a:lnTo>
                  <a:pt x="9229" y="5710"/>
                </a:lnTo>
                <a:lnTo>
                  <a:pt x="9060" y="5767"/>
                </a:lnTo>
                <a:lnTo>
                  <a:pt x="8845" y="5767"/>
                </a:lnTo>
                <a:lnTo>
                  <a:pt x="8585" y="5739"/>
                </a:lnTo>
                <a:lnTo>
                  <a:pt x="8325" y="5654"/>
                </a:lnTo>
                <a:lnTo>
                  <a:pt x="8020" y="5513"/>
                </a:lnTo>
                <a:lnTo>
                  <a:pt x="7840" y="5442"/>
                </a:lnTo>
                <a:lnTo>
                  <a:pt x="7648" y="5385"/>
                </a:lnTo>
                <a:lnTo>
                  <a:pt x="7433" y="5329"/>
                </a:lnTo>
                <a:lnTo>
                  <a:pt x="7241" y="5301"/>
                </a:lnTo>
                <a:lnTo>
                  <a:pt x="6755" y="5301"/>
                </a:lnTo>
                <a:lnTo>
                  <a:pt x="6281" y="5329"/>
                </a:lnTo>
                <a:lnTo>
                  <a:pt x="5784" y="5385"/>
                </a:lnTo>
                <a:lnTo>
                  <a:pt x="5264" y="5498"/>
                </a:lnTo>
                <a:lnTo>
                  <a:pt x="4744" y="5597"/>
                </a:lnTo>
                <a:lnTo>
                  <a:pt x="4247" y="5739"/>
                </a:lnTo>
                <a:lnTo>
                  <a:pt x="4202" y="5894"/>
                </a:lnTo>
                <a:lnTo>
                  <a:pt x="4202" y="6191"/>
                </a:lnTo>
                <a:lnTo>
                  <a:pt x="4202" y="6545"/>
                </a:lnTo>
                <a:lnTo>
                  <a:pt x="4225" y="6954"/>
                </a:lnTo>
                <a:lnTo>
                  <a:pt x="4315" y="7930"/>
                </a:lnTo>
                <a:lnTo>
                  <a:pt x="4394" y="9018"/>
                </a:lnTo>
                <a:lnTo>
                  <a:pt x="4439" y="9570"/>
                </a:lnTo>
                <a:lnTo>
                  <a:pt x="4462" y="10107"/>
                </a:lnTo>
                <a:lnTo>
                  <a:pt x="4484" y="10630"/>
                </a:lnTo>
                <a:lnTo>
                  <a:pt x="4507" y="11082"/>
                </a:lnTo>
                <a:lnTo>
                  <a:pt x="4484" y="11520"/>
                </a:lnTo>
                <a:lnTo>
                  <a:pt x="4439" y="11874"/>
                </a:lnTo>
                <a:lnTo>
                  <a:pt x="4394" y="12029"/>
                </a:lnTo>
                <a:lnTo>
                  <a:pt x="4349" y="12171"/>
                </a:lnTo>
                <a:lnTo>
                  <a:pt x="4315" y="12284"/>
                </a:lnTo>
                <a:lnTo>
                  <a:pt x="4247" y="12354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15" name="Puzzle4"/>
          <p:cNvSpPr>
            <a:spLocks noEditPoints="1" noChangeArrowheads="1"/>
          </p:cNvSpPr>
          <p:nvPr/>
        </p:nvSpPr>
        <p:spPr bwMode="auto">
          <a:xfrm>
            <a:off x="5568255" y="1469134"/>
            <a:ext cx="974150" cy="1422845"/>
          </a:xfrm>
          <a:custGeom>
            <a:avLst/>
            <a:gdLst>
              <a:gd name="T0" fmla="*/ 8307 w 21600"/>
              <a:gd name="T1" fmla="*/ 11593 h 21600"/>
              <a:gd name="T2" fmla="*/ 453 w 21600"/>
              <a:gd name="T3" fmla="*/ 16938 h 21600"/>
              <a:gd name="T4" fmla="*/ 11500 w 21600"/>
              <a:gd name="T5" fmla="*/ 21600 h 21600"/>
              <a:gd name="T6" fmla="*/ 20920 w 21600"/>
              <a:gd name="T7" fmla="*/ 16751 h 21600"/>
              <a:gd name="T8" fmla="*/ 13972 w 21600"/>
              <a:gd name="T9" fmla="*/ 10888 h 21600"/>
              <a:gd name="T10" fmla="*/ 21033 w 21600"/>
              <a:gd name="T11" fmla="*/ 4716 h 21600"/>
              <a:gd name="T12" fmla="*/ 11102 w 21600"/>
              <a:gd name="T13" fmla="*/ 11 h 21600"/>
              <a:gd name="T14" fmla="*/ 453 w 21600"/>
              <a:gd name="T15" fmla="*/ 4716 h 21600"/>
              <a:gd name="T16" fmla="*/ 2076 w 21600"/>
              <a:gd name="T17" fmla="*/ 5664 h 21600"/>
              <a:gd name="T18" fmla="*/ 20203 w 21600"/>
              <a:gd name="T19" fmla="*/ 1598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3813" y="10590"/>
                </a:moveTo>
                <a:lnTo>
                  <a:pt x="3927" y="10513"/>
                </a:lnTo>
                <a:lnTo>
                  <a:pt x="4078" y="10425"/>
                </a:lnTo>
                <a:lnTo>
                  <a:pt x="4210" y="10359"/>
                </a:lnTo>
                <a:lnTo>
                  <a:pt x="4361" y="10315"/>
                </a:lnTo>
                <a:lnTo>
                  <a:pt x="4682" y="10237"/>
                </a:lnTo>
                <a:lnTo>
                  <a:pt x="5041" y="10193"/>
                </a:lnTo>
                <a:lnTo>
                  <a:pt x="5456" y="10171"/>
                </a:lnTo>
                <a:lnTo>
                  <a:pt x="5853" y="10193"/>
                </a:lnTo>
                <a:lnTo>
                  <a:pt x="6249" y="10260"/>
                </a:lnTo>
                <a:lnTo>
                  <a:pt x="6646" y="10337"/>
                </a:lnTo>
                <a:lnTo>
                  <a:pt x="7004" y="10469"/>
                </a:lnTo>
                <a:lnTo>
                  <a:pt x="7363" y="10612"/>
                </a:lnTo>
                <a:lnTo>
                  <a:pt x="7665" y="10788"/>
                </a:lnTo>
                <a:lnTo>
                  <a:pt x="7911" y="10998"/>
                </a:lnTo>
                <a:lnTo>
                  <a:pt x="8024" y="11097"/>
                </a:lnTo>
                <a:lnTo>
                  <a:pt x="8137" y="11207"/>
                </a:lnTo>
                <a:lnTo>
                  <a:pt x="8194" y="11340"/>
                </a:lnTo>
                <a:lnTo>
                  <a:pt x="8269" y="11461"/>
                </a:lnTo>
                <a:lnTo>
                  <a:pt x="8307" y="11593"/>
                </a:lnTo>
                <a:lnTo>
                  <a:pt x="8307" y="11714"/>
                </a:lnTo>
                <a:lnTo>
                  <a:pt x="8307" y="11868"/>
                </a:lnTo>
                <a:lnTo>
                  <a:pt x="8307" y="12012"/>
                </a:lnTo>
                <a:lnTo>
                  <a:pt x="8194" y="12265"/>
                </a:lnTo>
                <a:lnTo>
                  <a:pt x="8062" y="12519"/>
                </a:lnTo>
                <a:lnTo>
                  <a:pt x="7873" y="12706"/>
                </a:lnTo>
                <a:lnTo>
                  <a:pt x="7627" y="12904"/>
                </a:lnTo>
                <a:lnTo>
                  <a:pt x="7363" y="13048"/>
                </a:lnTo>
                <a:lnTo>
                  <a:pt x="7080" y="13180"/>
                </a:lnTo>
                <a:lnTo>
                  <a:pt x="6759" y="13257"/>
                </a:lnTo>
                <a:lnTo>
                  <a:pt x="6419" y="13345"/>
                </a:lnTo>
                <a:lnTo>
                  <a:pt x="6098" y="13389"/>
                </a:lnTo>
                <a:lnTo>
                  <a:pt x="5739" y="13389"/>
                </a:lnTo>
                <a:lnTo>
                  <a:pt x="5418" y="13389"/>
                </a:lnTo>
                <a:lnTo>
                  <a:pt x="5079" y="13345"/>
                </a:lnTo>
                <a:lnTo>
                  <a:pt x="4758" y="13301"/>
                </a:lnTo>
                <a:lnTo>
                  <a:pt x="4474" y="13213"/>
                </a:lnTo>
                <a:lnTo>
                  <a:pt x="4172" y="13114"/>
                </a:lnTo>
                <a:lnTo>
                  <a:pt x="3965" y="12982"/>
                </a:lnTo>
                <a:lnTo>
                  <a:pt x="3738" y="12838"/>
                </a:lnTo>
                <a:lnTo>
                  <a:pt x="3493" y="12706"/>
                </a:lnTo>
                <a:lnTo>
                  <a:pt x="3228" y="12607"/>
                </a:lnTo>
                <a:lnTo>
                  <a:pt x="2945" y="12519"/>
                </a:lnTo>
                <a:lnTo>
                  <a:pt x="2700" y="12431"/>
                </a:lnTo>
                <a:lnTo>
                  <a:pt x="2397" y="12375"/>
                </a:lnTo>
                <a:lnTo>
                  <a:pt x="2152" y="12331"/>
                </a:lnTo>
                <a:lnTo>
                  <a:pt x="1888" y="12309"/>
                </a:lnTo>
                <a:lnTo>
                  <a:pt x="1642" y="12309"/>
                </a:lnTo>
                <a:lnTo>
                  <a:pt x="1397" y="12331"/>
                </a:lnTo>
                <a:lnTo>
                  <a:pt x="1170" y="12397"/>
                </a:lnTo>
                <a:lnTo>
                  <a:pt x="962" y="12453"/>
                </a:lnTo>
                <a:lnTo>
                  <a:pt x="774" y="12563"/>
                </a:lnTo>
                <a:lnTo>
                  <a:pt x="623" y="12684"/>
                </a:lnTo>
                <a:lnTo>
                  <a:pt x="528" y="12838"/>
                </a:lnTo>
                <a:lnTo>
                  <a:pt x="453" y="13026"/>
                </a:lnTo>
                <a:lnTo>
                  <a:pt x="339" y="13477"/>
                </a:lnTo>
                <a:lnTo>
                  <a:pt x="226" y="13984"/>
                </a:lnTo>
                <a:lnTo>
                  <a:pt x="151" y="14535"/>
                </a:lnTo>
                <a:lnTo>
                  <a:pt x="113" y="15075"/>
                </a:lnTo>
                <a:lnTo>
                  <a:pt x="113" y="15626"/>
                </a:lnTo>
                <a:lnTo>
                  <a:pt x="151" y="16133"/>
                </a:lnTo>
                <a:lnTo>
                  <a:pt x="188" y="16376"/>
                </a:lnTo>
                <a:lnTo>
                  <a:pt x="264" y="16585"/>
                </a:lnTo>
                <a:lnTo>
                  <a:pt x="339" y="16773"/>
                </a:lnTo>
                <a:lnTo>
                  <a:pt x="453" y="16938"/>
                </a:lnTo>
                <a:lnTo>
                  <a:pt x="1095" y="16883"/>
                </a:lnTo>
                <a:lnTo>
                  <a:pt x="1963" y="16795"/>
                </a:lnTo>
                <a:lnTo>
                  <a:pt x="2945" y="16751"/>
                </a:lnTo>
                <a:lnTo>
                  <a:pt x="3965" y="16706"/>
                </a:lnTo>
                <a:lnTo>
                  <a:pt x="5022" y="16684"/>
                </a:lnTo>
                <a:lnTo>
                  <a:pt x="5947" y="16684"/>
                </a:lnTo>
                <a:lnTo>
                  <a:pt x="6759" y="16706"/>
                </a:lnTo>
                <a:lnTo>
                  <a:pt x="7363" y="16751"/>
                </a:lnTo>
                <a:lnTo>
                  <a:pt x="7948" y="16839"/>
                </a:lnTo>
                <a:lnTo>
                  <a:pt x="8458" y="16916"/>
                </a:lnTo>
                <a:lnTo>
                  <a:pt x="8893" y="17026"/>
                </a:lnTo>
                <a:lnTo>
                  <a:pt x="9289" y="17158"/>
                </a:lnTo>
                <a:lnTo>
                  <a:pt x="9572" y="17280"/>
                </a:lnTo>
                <a:lnTo>
                  <a:pt x="9799" y="17412"/>
                </a:lnTo>
                <a:lnTo>
                  <a:pt x="9969" y="17555"/>
                </a:lnTo>
                <a:lnTo>
                  <a:pt x="10120" y="17687"/>
                </a:lnTo>
                <a:lnTo>
                  <a:pt x="10158" y="17831"/>
                </a:lnTo>
                <a:lnTo>
                  <a:pt x="10195" y="17974"/>
                </a:lnTo>
                <a:lnTo>
                  <a:pt x="10158" y="18128"/>
                </a:lnTo>
                <a:lnTo>
                  <a:pt x="10082" y="18271"/>
                </a:lnTo>
                <a:lnTo>
                  <a:pt x="9969" y="18426"/>
                </a:lnTo>
                <a:lnTo>
                  <a:pt x="9837" y="18569"/>
                </a:lnTo>
                <a:lnTo>
                  <a:pt x="9648" y="18701"/>
                </a:lnTo>
                <a:lnTo>
                  <a:pt x="9440" y="18822"/>
                </a:lnTo>
                <a:lnTo>
                  <a:pt x="9213" y="18999"/>
                </a:lnTo>
                <a:lnTo>
                  <a:pt x="9044" y="19186"/>
                </a:lnTo>
                <a:lnTo>
                  <a:pt x="8893" y="19395"/>
                </a:lnTo>
                <a:lnTo>
                  <a:pt x="8817" y="19627"/>
                </a:lnTo>
                <a:lnTo>
                  <a:pt x="8779" y="19858"/>
                </a:lnTo>
                <a:lnTo>
                  <a:pt x="8779" y="20112"/>
                </a:lnTo>
                <a:lnTo>
                  <a:pt x="8855" y="20354"/>
                </a:lnTo>
                <a:lnTo>
                  <a:pt x="8968" y="20586"/>
                </a:lnTo>
                <a:lnTo>
                  <a:pt x="9138" y="20817"/>
                </a:lnTo>
                <a:lnTo>
                  <a:pt x="9365" y="21026"/>
                </a:lnTo>
                <a:lnTo>
                  <a:pt x="9610" y="21192"/>
                </a:lnTo>
                <a:lnTo>
                  <a:pt x="9950" y="21368"/>
                </a:lnTo>
                <a:lnTo>
                  <a:pt x="10120" y="21445"/>
                </a:lnTo>
                <a:lnTo>
                  <a:pt x="10346" y="21511"/>
                </a:lnTo>
                <a:lnTo>
                  <a:pt x="10516" y="21555"/>
                </a:lnTo>
                <a:lnTo>
                  <a:pt x="10743" y="21600"/>
                </a:lnTo>
                <a:lnTo>
                  <a:pt x="10988" y="21644"/>
                </a:lnTo>
                <a:lnTo>
                  <a:pt x="11215" y="21666"/>
                </a:lnTo>
                <a:lnTo>
                  <a:pt x="11498" y="21666"/>
                </a:lnTo>
                <a:lnTo>
                  <a:pt x="11762" y="21666"/>
                </a:lnTo>
                <a:lnTo>
                  <a:pt x="12253" y="21644"/>
                </a:lnTo>
                <a:lnTo>
                  <a:pt x="12763" y="21577"/>
                </a:lnTo>
                <a:lnTo>
                  <a:pt x="13197" y="21467"/>
                </a:lnTo>
                <a:lnTo>
                  <a:pt x="13556" y="21346"/>
                </a:lnTo>
                <a:lnTo>
                  <a:pt x="13896" y="21192"/>
                </a:lnTo>
                <a:lnTo>
                  <a:pt x="14179" y="21026"/>
                </a:lnTo>
                <a:lnTo>
                  <a:pt x="14444" y="20839"/>
                </a:lnTo>
                <a:lnTo>
                  <a:pt x="14576" y="20641"/>
                </a:lnTo>
                <a:lnTo>
                  <a:pt x="14727" y="20431"/>
                </a:lnTo>
                <a:lnTo>
                  <a:pt x="14765" y="20200"/>
                </a:lnTo>
                <a:lnTo>
                  <a:pt x="14802" y="19991"/>
                </a:lnTo>
                <a:lnTo>
                  <a:pt x="14727" y="19759"/>
                </a:lnTo>
                <a:lnTo>
                  <a:pt x="14613" y="19550"/>
                </a:lnTo>
                <a:lnTo>
                  <a:pt x="14444" y="19307"/>
                </a:lnTo>
                <a:lnTo>
                  <a:pt x="14217" y="19098"/>
                </a:lnTo>
                <a:lnTo>
                  <a:pt x="13934" y="18911"/>
                </a:lnTo>
                <a:lnTo>
                  <a:pt x="13669" y="18745"/>
                </a:lnTo>
                <a:lnTo>
                  <a:pt x="13462" y="18547"/>
                </a:lnTo>
                <a:lnTo>
                  <a:pt x="13311" y="18337"/>
                </a:lnTo>
                <a:lnTo>
                  <a:pt x="13197" y="18150"/>
                </a:lnTo>
                <a:lnTo>
                  <a:pt x="13122" y="17941"/>
                </a:lnTo>
                <a:lnTo>
                  <a:pt x="13122" y="17720"/>
                </a:lnTo>
                <a:lnTo>
                  <a:pt x="13122" y="17533"/>
                </a:lnTo>
                <a:lnTo>
                  <a:pt x="13197" y="17346"/>
                </a:lnTo>
                <a:lnTo>
                  <a:pt x="13273" y="17158"/>
                </a:lnTo>
                <a:lnTo>
                  <a:pt x="13386" y="16982"/>
                </a:lnTo>
                <a:lnTo>
                  <a:pt x="13537" y="16839"/>
                </a:lnTo>
                <a:lnTo>
                  <a:pt x="13707" y="16706"/>
                </a:lnTo>
                <a:lnTo>
                  <a:pt x="13896" y="16607"/>
                </a:lnTo>
                <a:lnTo>
                  <a:pt x="14104" y="16519"/>
                </a:lnTo>
                <a:lnTo>
                  <a:pt x="14330" y="16453"/>
                </a:lnTo>
                <a:lnTo>
                  <a:pt x="14538" y="16431"/>
                </a:lnTo>
                <a:lnTo>
                  <a:pt x="14897" y="16453"/>
                </a:lnTo>
                <a:lnTo>
                  <a:pt x="15406" y="16497"/>
                </a:lnTo>
                <a:lnTo>
                  <a:pt x="16105" y="16541"/>
                </a:lnTo>
                <a:lnTo>
                  <a:pt x="16898" y="16607"/>
                </a:lnTo>
                <a:lnTo>
                  <a:pt x="17804" y="16651"/>
                </a:lnTo>
                <a:lnTo>
                  <a:pt x="18786" y="16684"/>
                </a:lnTo>
                <a:lnTo>
                  <a:pt x="19844" y="16728"/>
                </a:lnTo>
                <a:lnTo>
                  <a:pt x="20920" y="16751"/>
                </a:lnTo>
                <a:lnTo>
                  <a:pt x="21109" y="16497"/>
                </a:lnTo>
                <a:lnTo>
                  <a:pt x="21241" y="16222"/>
                </a:lnTo>
                <a:lnTo>
                  <a:pt x="21392" y="15946"/>
                </a:lnTo>
                <a:lnTo>
                  <a:pt x="21467" y="15648"/>
                </a:lnTo>
                <a:lnTo>
                  <a:pt x="21543" y="15351"/>
                </a:lnTo>
                <a:lnTo>
                  <a:pt x="21618" y="15042"/>
                </a:lnTo>
                <a:lnTo>
                  <a:pt x="21618" y="14745"/>
                </a:lnTo>
                <a:lnTo>
                  <a:pt x="21618" y="14447"/>
                </a:lnTo>
                <a:lnTo>
                  <a:pt x="21618" y="14150"/>
                </a:lnTo>
                <a:lnTo>
                  <a:pt x="21581" y="13852"/>
                </a:lnTo>
                <a:lnTo>
                  <a:pt x="21505" y="13577"/>
                </a:lnTo>
                <a:lnTo>
                  <a:pt x="21430" y="13301"/>
                </a:lnTo>
                <a:lnTo>
                  <a:pt x="21354" y="13048"/>
                </a:lnTo>
                <a:lnTo>
                  <a:pt x="21241" y="12816"/>
                </a:lnTo>
                <a:lnTo>
                  <a:pt x="21146" y="12607"/>
                </a:lnTo>
                <a:lnTo>
                  <a:pt x="21033" y="12431"/>
                </a:lnTo>
                <a:lnTo>
                  <a:pt x="20920" y="12265"/>
                </a:lnTo>
                <a:lnTo>
                  <a:pt x="20769" y="12144"/>
                </a:lnTo>
                <a:lnTo>
                  <a:pt x="20637" y="12034"/>
                </a:lnTo>
                <a:lnTo>
                  <a:pt x="20486" y="11946"/>
                </a:lnTo>
                <a:lnTo>
                  <a:pt x="20297" y="11891"/>
                </a:lnTo>
                <a:lnTo>
                  <a:pt x="20165" y="11846"/>
                </a:lnTo>
                <a:lnTo>
                  <a:pt x="19976" y="11824"/>
                </a:lnTo>
                <a:lnTo>
                  <a:pt x="19806" y="11802"/>
                </a:lnTo>
                <a:lnTo>
                  <a:pt x="19390" y="11824"/>
                </a:lnTo>
                <a:lnTo>
                  <a:pt x="18956" y="11891"/>
                </a:lnTo>
                <a:lnTo>
                  <a:pt x="18503" y="11968"/>
                </a:lnTo>
                <a:lnTo>
                  <a:pt x="17993" y="12078"/>
                </a:lnTo>
                <a:lnTo>
                  <a:pt x="17653" y="12144"/>
                </a:lnTo>
                <a:lnTo>
                  <a:pt x="17332" y="12199"/>
                </a:lnTo>
                <a:lnTo>
                  <a:pt x="17049" y="12221"/>
                </a:lnTo>
                <a:lnTo>
                  <a:pt x="16747" y="12243"/>
                </a:lnTo>
                <a:lnTo>
                  <a:pt x="16464" y="12243"/>
                </a:lnTo>
                <a:lnTo>
                  <a:pt x="16218" y="12243"/>
                </a:lnTo>
                <a:lnTo>
                  <a:pt x="15992" y="12221"/>
                </a:lnTo>
                <a:lnTo>
                  <a:pt x="15746" y="12199"/>
                </a:lnTo>
                <a:lnTo>
                  <a:pt x="15520" y="12155"/>
                </a:lnTo>
                <a:lnTo>
                  <a:pt x="15350" y="12122"/>
                </a:lnTo>
                <a:lnTo>
                  <a:pt x="15161" y="12056"/>
                </a:lnTo>
                <a:lnTo>
                  <a:pt x="14972" y="11990"/>
                </a:lnTo>
                <a:lnTo>
                  <a:pt x="14689" y="11846"/>
                </a:lnTo>
                <a:lnTo>
                  <a:pt x="14444" y="11670"/>
                </a:lnTo>
                <a:lnTo>
                  <a:pt x="14255" y="11483"/>
                </a:lnTo>
                <a:lnTo>
                  <a:pt x="14104" y="11295"/>
                </a:lnTo>
                <a:lnTo>
                  <a:pt x="14028" y="11086"/>
                </a:lnTo>
                <a:lnTo>
                  <a:pt x="13972" y="10888"/>
                </a:lnTo>
                <a:lnTo>
                  <a:pt x="13972" y="10700"/>
                </a:lnTo>
                <a:lnTo>
                  <a:pt x="14009" y="10513"/>
                </a:lnTo>
                <a:lnTo>
                  <a:pt x="14066" y="10359"/>
                </a:lnTo>
                <a:lnTo>
                  <a:pt x="14179" y="10215"/>
                </a:lnTo>
                <a:lnTo>
                  <a:pt x="14406" y="10006"/>
                </a:lnTo>
                <a:lnTo>
                  <a:pt x="14651" y="9830"/>
                </a:lnTo>
                <a:lnTo>
                  <a:pt x="14878" y="9686"/>
                </a:lnTo>
                <a:lnTo>
                  <a:pt x="15123" y="9554"/>
                </a:lnTo>
                <a:lnTo>
                  <a:pt x="15350" y="9477"/>
                </a:lnTo>
                <a:lnTo>
                  <a:pt x="15558" y="9411"/>
                </a:lnTo>
                <a:lnTo>
                  <a:pt x="15803" y="9345"/>
                </a:lnTo>
                <a:lnTo>
                  <a:pt x="16030" y="9323"/>
                </a:lnTo>
                <a:lnTo>
                  <a:pt x="16256" y="9301"/>
                </a:lnTo>
                <a:lnTo>
                  <a:pt x="16464" y="9323"/>
                </a:lnTo>
                <a:lnTo>
                  <a:pt x="16690" y="9345"/>
                </a:lnTo>
                <a:lnTo>
                  <a:pt x="16898" y="9367"/>
                </a:lnTo>
                <a:lnTo>
                  <a:pt x="17332" y="9477"/>
                </a:lnTo>
                <a:lnTo>
                  <a:pt x="17767" y="9598"/>
                </a:lnTo>
                <a:lnTo>
                  <a:pt x="18163" y="9731"/>
                </a:lnTo>
                <a:lnTo>
                  <a:pt x="18597" y="9874"/>
                </a:lnTo>
                <a:lnTo>
                  <a:pt x="18994" y="10006"/>
                </a:lnTo>
                <a:lnTo>
                  <a:pt x="19428" y="10083"/>
                </a:lnTo>
                <a:lnTo>
                  <a:pt x="19617" y="10127"/>
                </a:lnTo>
                <a:lnTo>
                  <a:pt x="19844" y="10149"/>
                </a:lnTo>
                <a:lnTo>
                  <a:pt x="20013" y="10149"/>
                </a:lnTo>
                <a:lnTo>
                  <a:pt x="20240" y="10127"/>
                </a:lnTo>
                <a:lnTo>
                  <a:pt x="20410" y="10105"/>
                </a:lnTo>
                <a:lnTo>
                  <a:pt x="20637" y="10061"/>
                </a:lnTo>
                <a:lnTo>
                  <a:pt x="20844" y="9984"/>
                </a:lnTo>
                <a:lnTo>
                  <a:pt x="21033" y="9896"/>
                </a:lnTo>
                <a:lnTo>
                  <a:pt x="21146" y="9830"/>
                </a:lnTo>
                <a:lnTo>
                  <a:pt x="21203" y="9753"/>
                </a:lnTo>
                <a:lnTo>
                  <a:pt x="21279" y="9642"/>
                </a:lnTo>
                <a:lnTo>
                  <a:pt x="21354" y="9521"/>
                </a:lnTo>
                <a:lnTo>
                  <a:pt x="21430" y="9246"/>
                </a:lnTo>
                <a:lnTo>
                  <a:pt x="21430" y="8904"/>
                </a:lnTo>
                <a:lnTo>
                  <a:pt x="21430" y="8540"/>
                </a:lnTo>
                <a:lnTo>
                  <a:pt x="21392" y="8144"/>
                </a:lnTo>
                <a:lnTo>
                  <a:pt x="21354" y="7714"/>
                </a:lnTo>
                <a:lnTo>
                  <a:pt x="21279" y="7295"/>
                </a:lnTo>
                <a:lnTo>
                  <a:pt x="21146" y="6446"/>
                </a:lnTo>
                <a:lnTo>
                  <a:pt x="20995" y="5686"/>
                </a:lnTo>
                <a:lnTo>
                  <a:pt x="20958" y="5366"/>
                </a:lnTo>
                <a:lnTo>
                  <a:pt x="20958" y="5091"/>
                </a:lnTo>
                <a:lnTo>
                  <a:pt x="20958" y="4860"/>
                </a:lnTo>
                <a:lnTo>
                  <a:pt x="21033" y="4716"/>
                </a:lnTo>
                <a:lnTo>
                  <a:pt x="20637" y="4860"/>
                </a:lnTo>
                <a:lnTo>
                  <a:pt x="20127" y="4992"/>
                </a:lnTo>
                <a:lnTo>
                  <a:pt x="19617" y="5069"/>
                </a:lnTo>
                <a:lnTo>
                  <a:pt x="19032" y="5157"/>
                </a:lnTo>
                <a:lnTo>
                  <a:pt x="18465" y="5201"/>
                </a:lnTo>
                <a:lnTo>
                  <a:pt x="17842" y="5245"/>
                </a:lnTo>
                <a:lnTo>
                  <a:pt x="17219" y="5267"/>
                </a:lnTo>
                <a:lnTo>
                  <a:pt x="16615" y="5267"/>
                </a:lnTo>
                <a:lnTo>
                  <a:pt x="15992" y="5245"/>
                </a:lnTo>
                <a:lnTo>
                  <a:pt x="15369" y="5201"/>
                </a:lnTo>
                <a:lnTo>
                  <a:pt x="14840" y="5157"/>
                </a:lnTo>
                <a:lnTo>
                  <a:pt x="14293" y="5091"/>
                </a:lnTo>
                <a:lnTo>
                  <a:pt x="13783" y="5014"/>
                </a:lnTo>
                <a:lnTo>
                  <a:pt x="13386" y="4926"/>
                </a:lnTo>
                <a:lnTo>
                  <a:pt x="13027" y="4815"/>
                </a:lnTo>
                <a:lnTo>
                  <a:pt x="12725" y="4716"/>
                </a:lnTo>
                <a:lnTo>
                  <a:pt x="12480" y="4606"/>
                </a:lnTo>
                <a:lnTo>
                  <a:pt x="12291" y="4496"/>
                </a:lnTo>
                <a:lnTo>
                  <a:pt x="12197" y="4397"/>
                </a:lnTo>
                <a:lnTo>
                  <a:pt x="12083" y="4286"/>
                </a:lnTo>
                <a:lnTo>
                  <a:pt x="12046" y="4187"/>
                </a:lnTo>
                <a:lnTo>
                  <a:pt x="12008" y="4077"/>
                </a:lnTo>
                <a:lnTo>
                  <a:pt x="12046" y="3967"/>
                </a:lnTo>
                <a:lnTo>
                  <a:pt x="12121" y="3868"/>
                </a:lnTo>
                <a:lnTo>
                  <a:pt x="12197" y="3735"/>
                </a:lnTo>
                <a:lnTo>
                  <a:pt x="12291" y="3614"/>
                </a:lnTo>
                <a:lnTo>
                  <a:pt x="12442" y="3482"/>
                </a:lnTo>
                <a:lnTo>
                  <a:pt x="12631" y="3361"/>
                </a:lnTo>
                <a:lnTo>
                  <a:pt x="13065" y="3085"/>
                </a:lnTo>
                <a:lnTo>
                  <a:pt x="13537" y="2766"/>
                </a:lnTo>
                <a:lnTo>
                  <a:pt x="13783" y="2578"/>
                </a:lnTo>
                <a:lnTo>
                  <a:pt x="13934" y="2380"/>
                </a:lnTo>
                <a:lnTo>
                  <a:pt x="14028" y="2171"/>
                </a:lnTo>
                <a:lnTo>
                  <a:pt x="14104" y="1961"/>
                </a:lnTo>
                <a:lnTo>
                  <a:pt x="14104" y="1730"/>
                </a:lnTo>
                <a:lnTo>
                  <a:pt x="14066" y="1498"/>
                </a:lnTo>
                <a:lnTo>
                  <a:pt x="13972" y="1267"/>
                </a:lnTo>
                <a:lnTo>
                  <a:pt x="13820" y="1057"/>
                </a:lnTo>
                <a:lnTo>
                  <a:pt x="13594" y="837"/>
                </a:lnTo>
                <a:lnTo>
                  <a:pt x="13386" y="628"/>
                </a:lnTo>
                <a:lnTo>
                  <a:pt x="13103" y="462"/>
                </a:lnTo>
                <a:lnTo>
                  <a:pt x="12763" y="308"/>
                </a:lnTo>
                <a:lnTo>
                  <a:pt x="12404" y="187"/>
                </a:lnTo>
                <a:lnTo>
                  <a:pt x="12008" y="77"/>
                </a:lnTo>
                <a:lnTo>
                  <a:pt x="11574" y="33"/>
                </a:lnTo>
                <a:lnTo>
                  <a:pt x="11102" y="11"/>
                </a:lnTo>
                <a:lnTo>
                  <a:pt x="10667" y="11"/>
                </a:lnTo>
                <a:lnTo>
                  <a:pt x="10233" y="77"/>
                </a:lnTo>
                <a:lnTo>
                  <a:pt x="9837" y="187"/>
                </a:lnTo>
                <a:lnTo>
                  <a:pt x="9440" y="286"/>
                </a:lnTo>
                <a:lnTo>
                  <a:pt x="9062" y="462"/>
                </a:lnTo>
                <a:lnTo>
                  <a:pt x="8741" y="628"/>
                </a:lnTo>
                <a:lnTo>
                  <a:pt x="8458" y="815"/>
                </a:lnTo>
                <a:lnTo>
                  <a:pt x="8232" y="1035"/>
                </a:lnTo>
                <a:lnTo>
                  <a:pt x="8062" y="1245"/>
                </a:lnTo>
                <a:lnTo>
                  <a:pt x="7911" y="1476"/>
                </a:lnTo>
                <a:lnTo>
                  <a:pt x="7835" y="1708"/>
                </a:lnTo>
                <a:lnTo>
                  <a:pt x="7797" y="1961"/>
                </a:lnTo>
                <a:lnTo>
                  <a:pt x="7835" y="2193"/>
                </a:lnTo>
                <a:lnTo>
                  <a:pt x="7948" y="2402"/>
                </a:lnTo>
                <a:lnTo>
                  <a:pt x="8062" y="2534"/>
                </a:lnTo>
                <a:lnTo>
                  <a:pt x="8175" y="2644"/>
                </a:lnTo>
                <a:lnTo>
                  <a:pt x="8269" y="2744"/>
                </a:lnTo>
                <a:lnTo>
                  <a:pt x="8420" y="2832"/>
                </a:lnTo>
                <a:lnTo>
                  <a:pt x="8704" y="3019"/>
                </a:lnTo>
                <a:lnTo>
                  <a:pt x="8968" y="3206"/>
                </a:lnTo>
                <a:lnTo>
                  <a:pt x="9138" y="3405"/>
                </a:lnTo>
                <a:lnTo>
                  <a:pt x="9327" y="3570"/>
                </a:lnTo>
                <a:lnTo>
                  <a:pt x="9440" y="3735"/>
                </a:lnTo>
                <a:lnTo>
                  <a:pt x="9516" y="3890"/>
                </a:lnTo>
                <a:lnTo>
                  <a:pt x="9534" y="4033"/>
                </a:lnTo>
                <a:lnTo>
                  <a:pt x="9534" y="4165"/>
                </a:lnTo>
                <a:lnTo>
                  <a:pt x="9516" y="4286"/>
                </a:lnTo>
                <a:lnTo>
                  <a:pt x="9440" y="4397"/>
                </a:lnTo>
                <a:lnTo>
                  <a:pt x="9327" y="4496"/>
                </a:lnTo>
                <a:lnTo>
                  <a:pt x="9176" y="4562"/>
                </a:lnTo>
                <a:lnTo>
                  <a:pt x="9006" y="4628"/>
                </a:lnTo>
                <a:lnTo>
                  <a:pt x="8779" y="4694"/>
                </a:lnTo>
                <a:lnTo>
                  <a:pt x="8534" y="4716"/>
                </a:lnTo>
                <a:lnTo>
                  <a:pt x="8232" y="4716"/>
                </a:lnTo>
                <a:lnTo>
                  <a:pt x="7118" y="4738"/>
                </a:lnTo>
                <a:lnTo>
                  <a:pt x="5947" y="4771"/>
                </a:lnTo>
                <a:lnTo>
                  <a:pt x="4795" y="4815"/>
                </a:lnTo>
                <a:lnTo>
                  <a:pt x="3681" y="4860"/>
                </a:lnTo>
                <a:lnTo>
                  <a:pt x="2662" y="4882"/>
                </a:lnTo>
                <a:lnTo>
                  <a:pt x="1755" y="4882"/>
                </a:lnTo>
                <a:lnTo>
                  <a:pt x="1359" y="4860"/>
                </a:lnTo>
                <a:lnTo>
                  <a:pt x="981" y="4837"/>
                </a:lnTo>
                <a:lnTo>
                  <a:pt x="698" y="4771"/>
                </a:lnTo>
                <a:lnTo>
                  <a:pt x="453" y="4716"/>
                </a:lnTo>
                <a:lnTo>
                  <a:pt x="453" y="5322"/>
                </a:lnTo>
                <a:lnTo>
                  <a:pt x="453" y="6083"/>
                </a:lnTo>
                <a:lnTo>
                  <a:pt x="453" y="6909"/>
                </a:lnTo>
                <a:lnTo>
                  <a:pt x="453" y="7780"/>
                </a:lnTo>
                <a:lnTo>
                  <a:pt x="453" y="8606"/>
                </a:lnTo>
                <a:lnTo>
                  <a:pt x="453" y="9345"/>
                </a:lnTo>
                <a:lnTo>
                  <a:pt x="453" y="9918"/>
                </a:lnTo>
                <a:lnTo>
                  <a:pt x="453" y="10282"/>
                </a:lnTo>
                <a:lnTo>
                  <a:pt x="490" y="10381"/>
                </a:lnTo>
                <a:lnTo>
                  <a:pt x="547" y="10491"/>
                </a:lnTo>
                <a:lnTo>
                  <a:pt x="660" y="10590"/>
                </a:lnTo>
                <a:lnTo>
                  <a:pt x="811" y="10700"/>
                </a:lnTo>
                <a:lnTo>
                  <a:pt x="981" y="10811"/>
                </a:lnTo>
                <a:lnTo>
                  <a:pt x="1208" y="10888"/>
                </a:lnTo>
                <a:lnTo>
                  <a:pt x="1453" y="10954"/>
                </a:lnTo>
                <a:lnTo>
                  <a:pt x="1718" y="11020"/>
                </a:lnTo>
                <a:lnTo>
                  <a:pt x="1963" y="11064"/>
                </a:lnTo>
                <a:lnTo>
                  <a:pt x="2265" y="11086"/>
                </a:lnTo>
                <a:lnTo>
                  <a:pt x="2548" y="11064"/>
                </a:lnTo>
                <a:lnTo>
                  <a:pt x="2794" y="11042"/>
                </a:lnTo>
                <a:lnTo>
                  <a:pt x="3096" y="10976"/>
                </a:lnTo>
                <a:lnTo>
                  <a:pt x="3341" y="10888"/>
                </a:lnTo>
                <a:lnTo>
                  <a:pt x="3606" y="10766"/>
                </a:lnTo>
                <a:lnTo>
                  <a:pt x="3813" y="10590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16" name="Puzzle1"/>
          <p:cNvSpPr>
            <a:spLocks noEditPoints="1" noChangeArrowheads="1"/>
          </p:cNvSpPr>
          <p:nvPr/>
        </p:nvSpPr>
        <p:spPr bwMode="auto">
          <a:xfrm>
            <a:off x="5233845" y="962301"/>
            <a:ext cx="1635699" cy="848218"/>
          </a:xfrm>
          <a:custGeom>
            <a:avLst/>
            <a:gdLst>
              <a:gd name="T0" fmla="*/ 16740 w 21600"/>
              <a:gd name="T1" fmla="*/ 21078 h 21600"/>
              <a:gd name="T2" fmla="*/ 16976 w 21600"/>
              <a:gd name="T3" fmla="*/ 521 h 21600"/>
              <a:gd name="T4" fmla="*/ 4725 w 21600"/>
              <a:gd name="T5" fmla="*/ 856 h 21600"/>
              <a:gd name="T6" fmla="*/ 5040 w 21600"/>
              <a:gd name="T7" fmla="*/ 21004 h 21600"/>
              <a:gd name="T8" fmla="*/ 10811 w 21600"/>
              <a:gd name="T9" fmla="*/ 12885 h 21600"/>
              <a:gd name="T10" fmla="*/ 10845 w 21600"/>
              <a:gd name="T11" fmla="*/ 8714 h 21600"/>
              <a:gd name="T12" fmla="*/ 21600 w 21600"/>
              <a:gd name="T13" fmla="*/ 10000 h 21600"/>
              <a:gd name="T14" fmla="*/ 56 w 21600"/>
              <a:gd name="T15" fmla="*/ 10000 h 21600"/>
              <a:gd name="T16" fmla="*/ 6086 w 21600"/>
              <a:gd name="T17" fmla="*/ 2569 h 21600"/>
              <a:gd name="T18" fmla="*/ 16132 w 21600"/>
              <a:gd name="T19" fmla="*/ 19552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9360" y="20836"/>
                </a:moveTo>
                <a:lnTo>
                  <a:pt x="9528" y="20836"/>
                </a:lnTo>
                <a:lnTo>
                  <a:pt x="9686" y="20762"/>
                </a:lnTo>
                <a:lnTo>
                  <a:pt x="9810" y="20687"/>
                </a:lnTo>
                <a:lnTo>
                  <a:pt x="9922" y="20575"/>
                </a:lnTo>
                <a:lnTo>
                  <a:pt x="10012" y="20426"/>
                </a:lnTo>
                <a:lnTo>
                  <a:pt x="10068" y="20296"/>
                </a:lnTo>
                <a:lnTo>
                  <a:pt x="10113" y="20110"/>
                </a:lnTo>
                <a:lnTo>
                  <a:pt x="10136" y="19905"/>
                </a:lnTo>
                <a:lnTo>
                  <a:pt x="10136" y="19682"/>
                </a:lnTo>
                <a:lnTo>
                  <a:pt x="10113" y="19440"/>
                </a:lnTo>
                <a:lnTo>
                  <a:pt x="10068" y="19142"/>
                </a:lnTo>
                <a:lnTo>
                  <a:pt x="10012" y="18900"/>
                </a:lnTo>
                <a:lnTo>
                  <a:pt x="9900" y="18620"/>
                </a:lnTo>
                <a:lnTo>
                  <a:pt x="9787" y="18285"/>
                </a:lnTo>
                <a:lnTo>
                  <a:pt x="9641" y="17968"/>
                </a:lnTo>
                <a:lnTo>
                  <a:pt x="9472" y="17652"/>
                </a:lnTo>
                <a:lnTo>
                  <a:pt x="9382" y="17466"/>
                </a:lnTo>
                <a:lnTo>
                  <a:pt x="9315" y="17298"/>
                </a:lnTo>
                <a:lnTo>
                  <a:pt x="9258" y="17112"/>
                </a:lnTo>
                <a:lnTo>
                  <a:pt x="9191" y="16926"/>
                </a:lnTo>
                <a:lnTo>
                  <a:pt x="9123" y="16535"/>
                </a:lnTo>
                <a:lnTo>
                  <a:pt x="9101" y="16144"/>
                </a:lnTo>
                <a:lnTo>
                  <a:pt x="9101" y="15753"/>
                </a:lnTo>
                <a:lnTo>
                  <a:pt x="9168" y="15362"/>
                </a:lnTo>
                <a:lnTo>
                  <a:pt x="9236" y="14971"/>
                </a:lnTo>
                <a:lnTo>
                  <a:pt x="9360" y="14580"/>
                </a:lnTo>
                <a:lnTo>
                  <a:pt x="9495" y="14244"/>
                </a:lnTo>
                <a:lnTo>
                  <a:pt x="9663" y="13891"/>
                </a:lnTo>
                <a:lnTo>
                  <a:pt x="9855" y="13611"/>
                </a:lnTo>
                <a:lnTo>
                  <a:pt x="10068" y="13351"/>
                </a:lnTo>
                <a:lnTo>
                  <a:pt x="10293" y="13146"/>
                </a:lnTo>
                <a:lnTo>
                  <a:pt x="10552" y="12997"/>
                </a:lnTo>
                <a:lnTo>
                  <a:pt x="10811" y="12885"/>
                </a:lnTo>
                <a:lnTo>
                  <a:pt x="11069" y="12866"/>
                </a:lnTo>
                <a:lnTo>
                  <a:pt x="11351" y="12885"/>
                </a:lnTo>
                <a:lnTo>
                  <a:pt x="11610" y="12997"/>
                </a:lnTo>
                <a:lnTo>
                  <a:pt x="11846" y="13183"/>
                </a:lnTo>
                <a:lnTo>
                  <a:pt x="12060" y="13388"/>
                </a:lnTo>
                <a:lnTo>
                  <a:pt x="12251" y="13648"/>
                </a:lnTo>
                <a:lnTo>
                  <a:pt x="12419" y="13928"/>
                </a:lnTo>
                <a:lnTo>
                  <a:pt x="12555" y="14244"/>
                </a:lnTo>
                <a:lnTo>
                  <a:pt x="12690" y="14617"/>
                </a:lnTo>
                <a:lnTo>
                  <a:pt x="12768" y="15008"/>
                </a:lnTo>
                <a:lnTo>
                  <a:pt x="12836" y="15399"/>
                </a:lnTo>
                <a:lnTo>
                  <a:pt x="12858" y="15753"/>
                </a:lnTo>
                <a:lnTo>
                  <a:pt x="12858" y="16144"/>
                </a:lnTo>
                <a:lnTo>
                  <a:pt x="12813" y="16535"/>
                </a:lnTo>
                <a:lnTo>
                  <a:pt x="12746" y="16888"/>
                </a:lnTo>
                <a:lnTo>
                  <a:pt x="12667" y="17224"/>
                </a:lnTo>
                <a:lnTo>
                  <a:pt x="12510" y="17503"/>
                </a:lnTo>
                <a:lnTo>
                  <a:pt x="12228" y="18043"/>
                </a:lnTo>
                <a:lnTo>
                  <a:pt x="11970" y="18546"/>
                </a:lnTo>
                <a:lnTo>
                  <a:pt x="11868" y="18751"/>
                </a:lnTo>
                <a:lnTo>
                  <a:pt x="11778" y="18974"/>
                </a:lnTo>
                <a:lnTo>
                  <a:pt x="11711" y="19179"/>
                </a:lnTo>
                <a:lnTo>
                  <a:pt x="11666" y="19365"/>
                </a:lnTo>
                <a:lnTo>
                  <a:pt x="11632" y="19570"/>
                </a:lnTo>
                <a:lnTo>
                  <a:pt x="11632" y="19756"/>
                </a:lnTo>
                <a:lnTo>
                  <a:pt x="11632" y="19942"/>
                </a:lnTo>
                <a:lnTo>
                  <a:pt x="11643" y="20110"/>
                </a:lnTo>
                <a:lnTo>
                  <a:pt x="11711" y="20296"/>
                </a:lnTo>
                <a:lnTo>
                  <a:pt x="11801" y="20464"/>
                </a:lnTo>
                <a:lnTo>
                  <a:pt x="11891" y="20650"/>
                </a:lnTo>
                <a:lnTo>
                  <a:pt x="12037" y="20836"/>
                </a:lnTo>
                <a:lnTo>
                  <a:pt x="12206" y="21004"/>
                </a:lnTo>
                <a:lnTo>
                  <a:pt x="12419" y="21190"/>
                </a:lnTo>
                <a:lnTo>
                  <a:pt x="12667" y="21320"/>
                </a:lnTo>
                <a:lnTo>
                  <a:pt x="12960" y="21432"/>
                </a:lnTo>
                <a:lnTo>
                  <a:pt x="13286" y="21544"/>
                </a:lnTo>
                <a:lnTo>
                  <a:pt x="13612" y="21655"/>
                </a:lnTo>
                <a:lnTo>
                  <a:pt x="13983" y="21693"/>
                </a:lnTo>
                <a:lnTo>
                  <a:pt x="14343" y="21730"/>
                </a:lnTo>
                <a:lnTo>
                  <a:pt x="14715" y="21730"/>
                </a:lnTo>
                <a:lnTo>
                  <a:pt x="15075" y="21730"/>
                </a:lnTo>
                <a:lnTo>
                  <a:pt x="15446" y="21655"/>
                </a:lnTo>
                <a:lnTo>
                  <a:pt x="15794" y="21581"/>
                </a:lnTo>
                <a:lnTo>
                  <a:pt x="16132" y="21432"/>
                </a:lnTo>
                <a:lnTo>
                  <a:pt x="16458" y="21302"/>
                </a:lnTo>
                <a:lnTo>
                  <a:pt x="16740" y="21078"/>
                </a:lnTo>
                <a:lnTo>
                  <a:pt x="16976" y="20836"/>
                </a:lnTo>
                <a:lnTo>
                  <a:pt x="17043" y="20650"/>
                </a:lnTo>
                <a:lnTo>
                  <a:pt x="17088" y="20426"/>
                </a:lnTo>
                <a:lnTo>
                  <a:pt x="17133" y="20222"/>
                </a:lnTo>
                <a:lnTo>
                  <a:pt x="17156" y="19980"/>
                </a:lnTo>
                <a:lnTo>
                  <a:pt x="17167" y="19477"/>
                </a:lnTo>
                <a:lnTo>
                  <a:pt x="17167" y="18974"/>
                </a:lnTo>
                <a:lnTo>
                  <a:pt x="17156" y="18397"/>
                </a:lnTo>
                <a:lnTo>
                  <a:pt x="17111" y="17820"/>
                </a:lnTo>
                <a:lnTo>
                  <a:pt x="17066" y="17261"/>
                </a:lnTo>
                <a:lnTo>
                  <a:pt x="16998" y="16646"/>
                </a:lnTo>
                <a:lnTo>
                  <a:pt x="16852" y="15511"/>
                </a:lnTo>
                <a:lnTo>
                  <a:pt x="16740" y="14393"/>
                </a:lnTo>
                <a:lnTo>
                  <a:pt x="16717" y="13928"/>
                </a:lnTo>
                <a:lnTo>
                  <a:pt x="16695" y="13462"/>
                </a:lnTo>
                <a:lnTo>
                  <a:pt x="16717" y="13071"/>
                </a:lnTo>
                <a:lnTo>
                  <a:pt x="16785" y="12755"/>
                </a:lnTo>
                <a:lnTo>
                  <a:pt x="16852" y="12419"/>
                </a:lnTo>
                <a:lnTo>
                  <a:pt x="16953" y="12140"/>
                </a:lnTo>
                <a:lnTo>
                  <a:pt x="17088" y="11898"/>
                </a:lnTo>
                <a:lnTo>
                  <a:pt x="17212" y="11675"/>
                </a:lnTo>
                <a:lnTo>
                  <a:pt x="17370" y="11470"/>
                </a:lnTo>
                <a:lnTo>
                  <a:pt x="17516" y="11284"/>
                </a:lnTo>
                <a:lnTo>
                  <a:pt x="17696" y="11135"/>
                </a:lnTo>
                <a:lnTo>
                  <a:pt x="17865" y="11042"/>
                </a:lnTo>
                <a:lnTo>
                  <a:pt x="18033" y="10930"/>
                </a:lnTo>
                <a:lnTo>
                  <a:pt x="18213" y="10893"/>
                </a:lnTo>
                <a:lnTo>
                  <a:pt x="18382" y="10893"/>
                </a:lnTo>
                <a:lnTo>
                  <a:pt x="18551" y="10967"/>
                </a:lnTo>
                <a:lnTo>
                  <a:pt x="18708" y="11042"/>
                </a:lnTo>
                <a:lnTo>
                  <a:pt x="18855" y="11172"/>
                </a:lnTo>
                <a:lnTo>
                  <a:pt x="19012" y="11358"/>
                </a:lnTo>
                <a:lnTo>
                  <a:pt x="19136" y="11600"/>
                </a:lnTo>
                <a:lnTo>
                  <a:pt x="19271" y="11861"/>
                </a:lnTo>
                <a:lnTo>
                  <a:pt x="19440" y="12028"/>
                </a:lnTo>
                <a:lnTo>
                  <a:pt x="19608" y="12177"/>
                </a:lnTo>
                <a:lnTo>
                  <a:pt x="19822" y="12289"/>
                </a:lnTo>
                <a:lnTo>
                  <a:pt x="20025" y="12289"/>
                </a:lnTo>
                <a:lnTo>
                  <a:pt x="20238" y="12289"/>
                </a:lnTo>
                <a:lnTo>
                  <a:pt x="20452" y="12215"/>
                </a:lnTo>
                <a:lnTo>
                  <a:pt x="20643" y="12103"/>
                </a:lnTo>
                <a:lnTo>
                  <a:pt x="20846" y="11973"/>
                </a:lnTo>
                <a:lnTo>
                  <a:pt x="21037" y="11786"/>
                </a:lnTo>
                <a:lnTo>
                  <a:pt x="21206" y="11563"/>
                </a:lnTo>
                <a:lnTo>
                  <a:pt x="21363" y="11321"/>
                </a:lnTo>
                <a:lnTo>
                  <a:pt x="21465" y="11079"/>
                </a:lnTo>
                <a:lnTo>
                  <a:pt x="21577" y="10744"/>
                </a:lnTo>
                <a:lnTo>
                  <a:pt x="21622" y="10427"/>
                </a:lnTo>
                <a:lnTo>
                  <a:pt x="21645" y="10111"/>
                </a:lnTo>
                <a:lnTo>
                  <a:pt x="21622" y="9608"/>
                </a:lnTo>
                <a:lnTo>
                  <a:pt x="21577" y="9142"/>
                </a:lnTo>
                <a:lnTo>
                  <a:pt x="21465" y="8751"/>
                </a:lnTo>
                <a:lnTo>
                  <a:pt x="21363" y="8397"/>
                </a:lnTo>
                <a:lnTo>
                  <a:pt x="21206" y="8062"/>
                </a:lnTo>
                <a:lnTo>
                  <a:pt x="21037" y="7820"/>
                </a:lnTo>
                <a:lnTo>
                  <a:pt x="20846" y="7597"/>
                </a:lnTo>
                <a:lnTo>
                  <a:pt x="20643" y="7429"/>
                </a:lnTo>
                <a:lnTo>
                  <a:pt x="20452" y="7317"/>
                </a:lnTo>
                <a:lnTo>
                  <a:pt x="20238" y="7206"/>
                </a:lnTo>
                <a:lnTo>
                  <a:pt x="20025" y="7168"/>
                </a:lnTo>
                <a:lnTo>
                  <a:pt x="19822" y="7206"/>
                </a:lnTo>
                <a:lnTo>
                  <a:pt x="19608" y="7243"/>
                </a:lnTo>
                <a:lnTo>
                  <a:pt x="19440" y="7355"/>
                </a:lnTo>
                <a:lnTo>
                  <a:pt x="19271" y="7504"/>
                </a:lnTo>
                <a:lnTo>
                  <a:pt x="19136" y="7708"/>
                </a:lnTo>
                <a:lnTo>
                  <a:pt x="19012" y="7895"/>
                </a:lnTo>
                <a:lnTo>
                  <a:pt x="18832" y="8025"/>
                </a:lnTo>
                <a:lnTo>
                  <a:pt x="18663" y="8174"/>
                </a:lnTo>
                <a:lnTo>
                  <a:pt x="18472" y="8248"/>
                </a:lnTo>
                <a:lnTo>
                  <a:pt x="18270" y="8286"/>
                </a:lnTo>
                <a:lnTo>
                  <a:pt x="18078" y="8323"/>
                </a:lnTo>
                <a:lnTo>
                  <a:pt x="17887" y="8323"/>
                </a:lnTo>
                <a:lnTo>
                  <a:pt x="17696" y="8248"/>
                </a:lnTo>
                <a:lnTo>
                  <a:pt x="17493" y="8174"/>
                </a:lnTo>
                <a:lnTo>
                  <a:pt x="17302" y="8062"/>
                </a:lnTo>
                <a:lnTo>
                  <a:pt x="17133" y="7969"/>
                </a:lnTo>
                <a:lnTo>
                  <a:pt x="16976" y="7783"/>
                </a:lnTo>
                <a:lnTo>
                  <a:pt x="16852" y="7597"/>
                </a:lnTo>
                <a:lnTo>
                  <a:pt x="16740" y="7429"/>
                </a:lnTo>
                <a:lnTo>
                  <a:pt x="16672" y="7168"/>
                </a:lnTo>
                <a:lnTo>
                  <a:pt x="16638" y="6926"/>
                </a:lnTo>
                <a:lnTo>
                  <a:pt x="16616" y="6498"/>
                </a:lnTo>
                <a:lnTo>
                  <a:pt x="16616" y="5772"/>
                </a:lnTo>
                <a:lnTo>
                  <a:pt x="16650" y="4915"/>
                </a:lnTo>
                <a:lnTo>
                  <a:pt x="16695" y="3928"/>
                </a:lnTo>
                <a:lnTo>
                  <a:pt x="16762" y="2960"/>
                </a:lnTo>
                <a:lnTo>
                  <a:pt x="16830" y="1992"/>
                </a:lnTo>
                <a:lnTo>
                  <a:pt x="16908" y="1173"/>
                </a:lnTo>
                <a:lnTo>
                  <a:pt x="16976" y="521"/>
                </a:lnTo>
                <a:lnTo>
                  <a:pt x="16953" y="521"/>
                </a:lnTo>
                <a:lnTo>
                  <a:pt x="16931" y="521"/>
                </a:lnTo>
                <a:lnTo>
                  <a:pt x="16267" y="484"/>
                </a:lnTo>
                <a:lnTo>
                  <a:pt x="15637" y="428"/>
                </a:lnTo>
                <a:lnTo>
                  <a:pt x="15063" y="353"/>
                </a:lnTo>
                <a:lnTo>
                  <a:pt x="14523" y="279"/>
                </a:lnTo>
                <a:lnTo>
                  <a:pt x="14040" y="167"/>
                </a:lnTo>
                <a:lnTo>
                  <a:pt x="13635" y="93"/>
                </a:lnTo>
                <a:lnTo>
                  <a:pt x="13331" y="18"/>
                </a:lnTo>
                <a:lnTo>
                  <a:pt x="13117" y="18"/>
                </a:lnTo>
                <a:lnTo>
                  <a:pt x="12982" y="18"/>
                </a:lnTo>
                <a:lnTo>
                  <a:pt x="12858" y="130"/>
                </a:lnTo>
                <a:lnTo>
                  <a:pt x="12723" y="279"/>
                </a:lnTo>
                <a:lnTo>
                  <a:pt x="12622" y="446"/>
                </a:lnTo>
                <a:lnTo>
                  <a:pt x="12510" y="670"/>
                </a:lnTo>
                <a:lnTo>
                  <a:pt x="12419" y="912"/>
                </a:lnTo>
                <a:lnTo>
                  <a:pt x="12363" y="1210"/>
                </a:lnTo>
                <a:lnTo>
                  <a:pt x="12318" y="1526"/>
                </a:lnTo>
                <a:lnTo>
                  <a:pt x="12273" y="1843"/>
                </a:lnTo>
                <a:lnTo>
                  <a:pt x="12251" y="2215"/>
                </a:lnTo>
                <a:lnTo>
                  <a:pt x="12273" y="2532"/>
                </a:lnTo>
                <a:lnTo>
                  <a:pt x="12318" y="2886"/>
                </a:lnTo>
                <a:lnTo>
                  <a:pt x="12386" y="3240"/>
                </a:lnTo>
                <a:lnTo>
                  <a:pt x="12464" y="3556"/>
                </a:lnTo>
                <a:lnTo>
                  <a:pt x="12577" y="3891"/>
                </a:lnTo>
                <a:lnTo>
                  <a:pt x="12746" y="4171"/>
                </a:lnTo>
                <a:lnTo>
                  <a:pt x="12926" y="4487"/>
                </a:lnTo>
                <a:lnTo>
                  <a:pt x="13050" y="4860"/>
                </a:lnTo>
                <a:lnTo>
                  <a:pt x="13162" y="5251"/>
                </a:lnTo>
                <a:lnTo>
                  <a:pt x="13218" y="5604"/>
                </a:lnTo>
                <a:lnTo>
                  <a:pt x="13263" y="5995"/>
                </a:lnTo>
                <a:lnTo>
                  <a:pt x="13241" y="6386"/>
                </a:lnTo>
                <a:lnTo>
                  <a:pt x="13218" y="6740"/>
                </a:lnTo>
                <a:lnTo>
                  <a:pt x="13139" y="7094"/>
                </a:lnTo>
                <a:lnTo>
                  <a:pt x="13050" y="7429"/>
                </a:lnTo>
                <a:lnTo>
                  <a:pt x="12903" y="7746"/>
                </a:lnTo>
                <a:lnTo>
                  <a:pt x="12723" y="8025"/>
                </a:lnTo>
                <a:lnTo>
                  <a:pt x="12532" y="8286"/>
                </a:lnTo>
                <a:lnTo>
                  <a:pt x="12318" y="8491"/>
                </a:lnTo>
                <a:lnTo>
                  <a:pt x="12060" y="8677"/>
                </a:lnTo>
                <a:lnTo>
                  <a:pt x="11756" y="8788"/>
                </a:lnTo>
                <a:lnTo>
                  <a:pt x="11452" y="8826"/>
                </a:lnTo>
                <a:lnTo>
                  <a:pt x="11283" y="8826"/>
                </a:lnTo>
                <a:lnTo>
                  <a:pt x="11126" y="8826"/>
                </a:lnTo>
                <a:lnTo>
                  <a:pt x="11002" y="8788"/>
                </a:lnTo>
                <a:lnTo>
                  <a:pt x="10845" y="8714"/>
                </a:lnTo>
                <a:lnTo>
                  <a:pt x="10721" y="8640"/>
                </a:lnTo>
                <a:lnTo>
                  <a:pt x="10608" y="8565"/>
                </a:lnTo>
                <a:lnTo>
                  <a:pt x="10485" y="8453"/>
                </a:lnTo>
                <a:lnTo>
                  <a:pt x="10372" y="8323"/>
                </a:lnTo>
                <a:lnTo>
                  <a:pt x="10181" y="8062"/>
                </a:lnTo>
                <a:lnTo>
                  <a:pt x="10035" y="7746"/>
                </a:lnTo>
                <a:lnTo>
                  <a:pt x="9900" y="7392"/>
                </a:lnTo>
                <a:lnTo>
                  <a:pt x="9787" y="7001"/>
                </a:lnTo>
                <a:lnTo>
                  <a:pt x="9731" y="6610"/>
                </a:lnTo>
                <a:lnTo>
                  <a:pt x="9686" y="6219"/>
                </a:lnTo>
                <a:lnTo>
                  <a:pt x="9663" y="5772"/>
                </a:lnTo>
                <a:lnTo>
                  <a:pt x="9686" y="5381"/>
                </a:lnTo>
                <a:lnTo>
                  <a:pt x="9753" y="4990"/>
                </a:lnTo>
                <a:lnTo>
                  <a:pt x="9832" y="4636"/>
                </a:lnTo>
                <a:lnTo>
                  <a:pt x="9945" y="4320"/>
                </a:lnTo>
                <a:lnTo>
                  <a:pt x="10068" y="4022"/>
                </a:lnTo>
                <a:lnTo>
                  <a:pt x="10203" y="3817"/>
                </a:lnTo>
                <a:lnTo>
                  <a:pt x="10316" y="3593"/>
                </a:lnTo>
                <a:lnTo>
                  <a:pt x="10395" y="3351"/>
                </a:lnTo>
                <a:lnTo>
                  <a:pt x="10462" y="3109"/>
                </a:lnTo>
                <a:lnTo>
                  <a:pt x="10507" y="2848"/>
                </a:lnTo>
                <a:lnTo>
                  <a:pt x="10530" y="2606"/>
                </a:lnTo>
                <a:lnTo>
                  <a:pt x="10507" y="2346"/>
                </a:lnTo>
                <a:lnTo>
                  <a:pt x="10462" y="2141"/>
                </a:lnTo>
                <a:lnTo>
                  <a:pt x="10395" y="1880"/>
                </a:lnTo>
                <a:lnTo>
                  <a:pt x="10293" y="1638"/>
                </a:lnTo>
                <a:lnTo>
                  <a:pt x="10158" y="1415"/>
                </a:lnTo>
                <a:lnTo>
                  <a:pt x="9967" y="1210"/>
                </a:lnTo>
                <a:lnTo>
                  <a:pt x="9753" y="986"/>
                </a:lnTo>
                <a:lnTo>
                  <a:pt x="9495" y="819"/>
                </a:lnTo>
                <a:lnTo>
                  <a:pt x="9191" y="670"/>
                </a:lnTo>
                <a:lnTo>
                  <a:pt x="8842" y="521"/>
                </a:lnTo>
                <a:lnTo>
                  <a:pt x="8471" y="446"/>
                </a:lnTo>
                <a:lnTo>
                  <a:pt x="7998" y="428"/>
                </a:lnTo>
                <a:lnTo>
                  <a:pt x="7413" y="428"/>
                </a:lnTo>
                <a:lnTo>
                  <a:pt x="6817" y="446"/>
                </a:lnTo>
                <a:lnTo>
                  <a:pt x="6187" y="521"/>
                </a:lnTo>
                <a:lnTo>
                  <a:pt x="5602" y="633"/>
                </a:lnTo>
                <a:lnTo>
                  <a:pt x="5107" y="744"/>
                </a:lnTo>
                <a:lnTo>
                  <a:pt x="4725" y="856"/>
                </a:lnTo>
                <a:lnTo>
                  <a:pt x="4848" y="1564"/>
                </a:lnTo>
                <a:lnTo>
                  <a:pt x="5028" y="2495"/>
                </a:lnTo>
                <a:lnTo>
                  <a:pt x="5175" y="3556"/>
                </a:lnTo>
                <a:lnTo>
                  <a:pt x="5298" y="4673"/>
                </a:lnTo>
                <a:lnTo>
                  <a:pt x="5343" y="5213"/>
                </a:lnTo>
                <a:lnTo>
                  <a:pt x="5388" y="5753"/>
                </a:lnTo>
                <a:lnTo>
                  <a:pt x="5411" y="6275"/>
                </a:lnTo>
                <a:lnTo>
                  <a:pt x="5411" y="6740"/>
                </a:lnTo>
                <a:lnTo>
                  <a:pt x="5366" y="7168"/>
                </a:lnTo>
                <a:lnTo>
                  <a:pt x="5321" y="7541"/>
                </a:lnTo>
                <a:lnTo>
                  <a:pt x="5287" y="7708"/>
                </a:lnTo>
                <a:lnTo>
                  <a:pt x="5242" y="7857"/>
                </a:lnTo>
                <a:lnTo>
                  <a:pt x="5197" y="7969"/>
                </a:lnTo>
                <a:lnTo>
                  <a:pt x="5130" y="8062"/>
                </a:lnTo>
                <a:lnTo>
                  <a:pt x="5006" y="8248"/>
                </a:lnTo>
                <a:lnTo>
                  <a:pt x="4848" y="8397"/>
                </a:lnTo>
                <a:lnTo>
                  <a:pt x="4725" y="8528"/>
                </a:lnTo>
                <a:lnTo>
                  <a:pt x="4567" y="8640"/>
                </a:lnTo>
                <a:lnTo>
                  <a:pt x="4421" y="8714"/>
                </a:lnTo>
                <a:lnTo>
                  <a:pt x="4263" y="8751"/>
                </a:lnTo>
                <a:lnTo>
                  <a:pt x="4095" y="8788"/>
                </a:lnTo>
                <a:lnTo>
                  <a:pt x="3948" y="8788"/>
                </a:lnTo>
                <a:lnTo>
                  <a:pt x="3791" y="8751"/>
                </a:lnTo>
                <a:lnTo>
                  <a:pt x="3667" y="8714"/>
                </a:lnTo>
                <a:lnTo>
                  <a:pt x="3510" y="8677"/>
                </a:lnTo>
                <a:lnTo>
                  <a:pt x="3386" y="8602"/>
                </a:lnTo>
                <a:lnTo>
                  <a:pt x="3251" y="8491"/>
                </a:lnTo>
                <a:lnTo>
                  <a:pt x="3127" y="8360"/>
                </a:lnTo>
                <a:lnTo>
                  <a:pt x="3015" y="8248"/>
                </a:lnTo>
                <a:lnTo>
                  <a:pt x="2925" y="8062"/>
                </a:lnTo>
                <a:lnTo>
                  <a:pt x="2778" y="7857"/>
                </a:lnTo>
                <a:lnTo>
                  <a:pt x="2610" y="7671"/>
                </a:lnTo>
                <a:lnTo>
                  <a:pt x="2407" y="7541"/>
                </a:lnTo>
                <a:lnTo>
                  <a:pt x="2171" y="7466"/>
                </a:lnTo>
                <a:lnTo>
                  <a:pt x="1957" y="7429"/>
                </a:lnTo>
                <a:lnTo>
                  <a:pt x="1698" y="7429"/>
                </a:lnTo>
                <a:lnTo>
                  <a:pt x="1462" y="7466"/>
                </a:lnTo>
                <a:lnTo>
                  <a:pt x="1226" y="7559"/>
                </a:lnTo>
                <a:lnTo>
                  <a:pt x="989" y="7708"/>
                </a:lnTo>
                <a:lnTo>
                  <a:pt x="776" y="7932"/>
                </a:lnTo>
                <a:lnTo>
                  <a:pt x="551" y="8211"/>
                </a:lnTo>
                <a:lnTo>
                  <a:pt x="382" y="8528"/>
                </a:lnTo>
                <a:lnTo>
                  <a:pt x="315" y="8714"/>
                </a:lnTo>
                <a:lnTo>
                  <a:pt x="236" y="8919"/>
                </a:lnTo>
                <a:lnTo>
                  <a:pt x="191" y="9142"/>
                </a:lnTo>
                <a:lnTo>
                  <a:pt x="123" y="9347"/>
                </a:lnTo>
                <a:lnTo>
                  <a:pt x="78" y="9608"/>
                </a:lnTo>
                <a:lnTo>
                  <a:pt x="56" y="9887"/>
                </a:lnTo>
                <a:lnTo>
                  <a:pt x="33" y="10185"/>
                </a:lnTo>
                <a:lnTo>
                  <a:pt x="33" y="10464"/>
                </a:lnTo>
                <a:lnTo>
                  <a:pt x="33" y="10706"/>
                </a:lnTo>
                <a:lnTo>
                  <a:pt x="56" y="10967"/>
                </a:lnTo>
                <a:lnTo>
                  <a:pt x="78" y="11172"/>
                </a:lnTo>
                <a:lnTo>
                  <a:pt x="123" y="11395"/>
                </a:lnTo>
                <a:lnTo>
                  <a:pt x="168" y="11600"/>
                </a:lnTo>
                <a:lnTo>
                  <a:pt x="236" y="11786"/>
                </a:lnTo>
                <a:lnTo>
                  <a:pt x="292" y="11973"/>
                </a:lnTo>
                <a:lnTo>
                  <a:pt x="382" y="12140"/>
                </a:lnTo>
                <a:lnTo>
                  <a:pt x="540" y="12419"/>
                </a:lnTo>
                <a:lnTo>
                  <a:pt x="731" y="12680"/>
                </a:lnTo>
                <a:lnTo>
                  <a:pt x="944" y="12866"/>
                </a:lnTo>
                <a:lnTo>
                  <a:pt x="1158" y="12997"/>
                </a:lnTo>
                <a:lnTo>
                  <a:pt x="1395" y="13108"/>
                </a:lnTo>
                <a:lnTo>
                  <a:pt x="1608" y="13183"/>
                </a:lnTo>
                <a:lnTo>
                  <a:pt x="1856" y="13183"/>
                </a:lnTo>
                <a:lnTo>
                  <a:pt x="2070" y="13146"/>
                </a:lnTo>
                <a:lnTo>
                  <a:pt x="2261" y="13071"/>
                </a:lnTo>
                <a:lnTo>
                  <a:pt x="2430" y="12960"/>
                </a:lnTo>
                <a:lnTo>
                  <a:pt x="2587" y="12792"/>
                </a:lnTo>
                <a:lnTo>
                  <a:pt x="2688" y="12606"/>
                </a:lnTo>
                <a:lnTo>
                  <a:pt x="2801" y="12419"/>
                </a:lnTo>
                <a:lnTo>
                  <a:pt x="2925" y="12289"/>
                </a:lnTo>
                <a:lnTo>
                  <a:pt x="3082" y="12177"/>
                </a:lnTo>
                <a:lnTo>
                  <a:pt x="3228" y="12103"/>
                </a:lnTo>
                <a:lnTo>
                  <a:pt x="3408" y="12103"/>
                </a:lnTo>
                <a:lnTo>
                  <a:pt x="3577" y="12103"/>
                </a:lnTo>
                <a:lnTo>
                  <a:pt x="3723" y="12177"/>
                </a:lnTo>
                <a:lnTo>
                  <a:pt x="3903" y="12252"/>
                </a:lnTo>
                <a:lnTo>
                  <a:pt x="4072" y="12364"/>
                </a:lnTo>
                <a:lnTo>
                  <a:pt x="4230" y="12494"/>
                </a:lnTo>
                <a:lnTo>
                  <a:pt x="4353" y="12643"/>
                </a:lnTo>
                <a:lnTo>
                  <a:pt x="4488" y="12829"/>
                </a:lnTo>
                <a:lnTo>
                  <a:pt x="4567" y="13034"/>
                </a:lnTo>
                <a:lnTo>
                  <a:pt x="4657" y="13257"/>
                </a:lnTo>
                <a:lnTo>
                  <a:pt x="4702" y="13462"/>
                </a:lnTo>
                <a:lnTo>
                  <a:pt x="4725" y="13686"/>
                </a:lnTo>
                <a:lnTo>
                  <a:pt x="4702" y="14282"/>
                </a:lnTo>
                <a:lnTo>
                  <a:pt x="4657" y="15045"/>
                </a:lnTo>
                <a:lnTo>
                  <a:pt x="4612" y="15976"/>
                </a:lnTo>
                <a:lnTo>
                  <a:pt x="4590" y="16926"/>
                </a:lnTo>
                <a:lnTo>
                  <a:pt x="4567" y="17968"/>
                </a:lnTo>
                <a:lnTo>
                  <a:pt x="4567" y="19011"/>
                </a:lnTo>
                <a:lnTo>
                  <a:pt x="4590" y="19514"/>
                </a:lnTo>
                <a:lnTo>
                  <a:pt x="4612" y="19980"/>
                </a:lnTo>
                <a:lnTo>
                  <a:pt x="4657" y="20426"/>
                </a:lnTo>
                <a:lnTo>
                  <a:pt x="4725" y="20836"/>
                </a:lnTo>
                <a:lnTo>
                  <a:pt x="4848" y="20929"/>
                </a:lnTo>
                <a:lnTo>
                  <a:pt x="5040" y="21004"/>
                </a:lnTo>
                <a:lnTo>
                  <a:pt x="5265" y="21078"/>
                </a:lnTo>
                <a:lnTo>
                  <a:pt x="5478" y="21115"/>
                </a:lnTo>
                <a:lnTo>
                  <a:pt x="6041" y="21115"/>
                </a:lnTo>
                <a:lnTo>
                  <a:pt x="6637" y="21078"/>
                </a:lnTo>
                <a:lnTo>
                  <a:pt x="7312" y="21004"/>
                </a:lnTo>
                <a:lnTo>
                  <a:pt x="7998" y="20929"/>
                </a:lnTo>
                <a:lnTo>
                  <a:pt x="8696" y="20855"/>
                </a:lnTo>
                <a:lnTo>
                  <a:pt x="9360" y="20836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17" name="Puzzle3"/>
          <p:cNvSpPr>
            <a:spLocks noEditPoints="1" noChangeArrowheads="1"/>
          </p:cNvSpPr>
          <p:nvPr/>
        </p:nvSpPr>
        <p:spPr bwMode="auto">
          <a:xfrm>
            <a:off x="4645636" y="2179319"/>
            <a:ext cx="1012316" cy="1221887"/>
          </a:xfrm>
          <a:custGeom>
            <a:avLst/>
            <a:gdLst>
              <a:gd name="T0" fmla="*/ 10391 w 21600"/>
              <a:gd name="T1" fmla="*/ 15806 h 21600"/>
              <a:gd name="T2" fmla="*/ 20551 w 21600"/>
              <a:gd name="T3" fmla="*/ 21088 h 21600"/>
              <a:gd name="T4" fmla="*/ 13180 w 21600"/>
              <a:gd name="T5" fmla="*/ 13801 h 21600"/>
              <a:gd name="T6" fmla="*/ 20551 w 21600"/>
              <a:gd name="T7" fmla="*/ 7025 h 21600"/>
              <a:gd name="T8" fmla="*/ 10500 w 21600"/>
              <a:gd name="T9" fmla="*/ 52 h 21600"/>
              <a:gd name="T10" fmla="*/ 692 w 21600"/>
              <a:gd name="T11" fmla="*/ 6802 h 21600"/>
              <a:gd name="T12" fmla="*/ 8064 w 21600"/>
              <a:gd name="T13" fmla="*/ 13526 h 21600"/>
              <a:gd name="T14" fmla="*/ 692 w 21600"/>
              <a:gd name="T15" fmla="*/ 21088 h 21600"/>
              <a:gd name="T16" fmla="*/ 2273 w 21600"/>
              <a:gd name="T17" fmla="*/ 7719 h 21600"/>
              <a:gd name="T18" fmla="*/ 19149 w 21600"/>
              <a:gd name="T19" fmla="*/ 20237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6625" y="20892"/>
                </a:moveTo>
                <a:lnTo>
                  <a:pt x="7105" y="21023"/>
                </a:lnTo>
                <a:lnTo>
                  <a:pt x="7513" y="21088"/>
                </a:lnTo>
                <a:lnTo>
                  <a:pt x="7922" y="21115"/>
                </a:lnTo>
                <a:lnTo>
                  <a:pt x="8242" y="21115"/>
                </a:lnTo>
                <a:lnTo>
                  <a:pt x="8544" y="21062"/>
                </a:lnTo>
                <a:lnTo>
                  <a:pt x="8810" y="20997"/>
                </a:lnTo>
                <a:lnTo>
                  <a:pt x="9023" y="20892"/>
                </a:lnTo>
                <a:lnTo>
                  <a:pt x="9148" y="20761"/>
                </a:lnTo>
                <a:lnTo>
                  <a:pt x="9290" y="20616"/>
                </a:lnTo>
                <a:lnTo>
                  <a:pt x="9361" y="20459"/>
                </a:lnTo>
                <a:lnTo>
                  <a:pt x="9396" y="20289"/>
                </a:lnTo>
                <a:lnTo>
                  <a:pt x="9396" y="20092"/>
                </a:lnTo>
                <a:lnTo>
                  <a:pt x="9325" y="19909"/>
                </a:lnTo>
                <a:lnTo>
                  <a:pt x="9219" y="19738"/>
                </a:lnTo>
                <a:lnTo>
                  <a:pt x="9094" y="19555"/>
                </a:lnTo>
                <a:lnTo>
                  <a:pt x="8917" y="19384"/>
                </a:lnTo>
                <a:lnTo>
                  <a:pt x="8650" y="19162"/>
                </a:lnTo>
                <a:lnTo>
                  <a:pt x="8437" y="18900"/>
                </a:lnTo>
                <a:lnTo>
                  <a:pt x="8277" y="18624"/>
                </a:lnTo>
                <a:lnTo>
                  <a:pt x="8135" y="18349"/>
                </a:lnTo>
                <a:lnTo>
                  <a:pt x="8028" y="18048"/>
                </a:lnTo>
                <a:lnTo>
                  <a:pt x="7993" y="17746"/>
                </a:lnTo>
                <a:lnTo>
                  <a:pt x="7993" y="17471"/>
                </a:lnTo>
                <a:lnTo>
                  <a:pt x="8028" y="17169"/>
                </a:lnTo>
                <a:lnTo>
                  <a:pt x="8135" y="16920"/>
                </a:lnTo>
                <a:lnTo>
                  <a:pt x="8277" y="16671"/>
                </a:lnTo>
                <a:lnTo>
                  <a:pt x="8366" y="16540"/>
                </a:lnTo>
                <a:lnTo>
                  <a:pt x="8473" y="16409"/>
                </a:lnTo>
                <a:lnTo>
                  <a:pt x="8615" y="16317"/>
                </a:lnTo>
                <a:lnTo>
                  <a:pt x="8739" y="16213"/>
                </a:lnTo>
                <a:lnTo>
                  <a:pt x="8881" y="16134"/>
                </a:lnTo>
                <a:lnTo>
                  <a:pt x="9059" y="16055"/>
                </a:lnTo>
                <a:lnTo>
                  <a:pt x="9254" y="15990"/>
                </a:lnTo>
                <a:lnTo>
                  <a:pt x="9432" y="15911"/>
                </a:lnTo>
                <a:lnTo>
                  <a:pt x="9663" y="15885"/>
                </a:lnTo>
                <a:lnTo>
                  <a:pt x="9876" y="15833"/>
                </a:lnTo>
                <a:lnTo>
                  <a:pt x="10142" y="15806"/>
                </a:lnTo>
                <a:lnTo>
                  <a:pt x="10391" y="15806"/>
                </a:lnTo>
                <a:lnTo>
                  <a:pt x="10728" y="15806"/>
                </a:lnTo>
                <a:lnTo>
                  <a:pt x="10995" y="15806"/>
                </a:lnTo>
                <a:lnTo>
                  <a:pt x="11279" y="15833"/>
                </a:lnTo>
                <a:lnTo>
                  <a:pt x="11546" y="15885"/>
                </a:lnTo>
                <a:lnTo>
                  <a:pt x="11776" y="15937"/>
                </a:lnTo>
                <a:lnTo>
                  <a:pt x="12025" y="15990"/>
                </a:lnTo>
                <a:lnTo>
                  <a:pt x="12221" y="16055"/>
                </a:lnTo>
                <a:lnTo>
                  <a:pt x="12434" y="16134"/>
                </a:lnTo>
                <a:lnTo>
                  <a:pt x="12611" y="16213"/>
                </a:lnTo>
                <a:lnTo>
                  <a:pt x="12771" y="16317"/>
                </a:lnTo>
                <a:lnTo>
                  <a:pt x="12913" y="16409"/>
                </a:lnTo>
                <a:lnTo>
                  <a:pt x="13038" y="16514"/>
                </a:lnTo>
                <a:lnTo>
                  <a:pt x="13251" y="16737"/>
                </a:lnTo>
                <a:lnTo>
                  <a:pt x="13428" y="16986"/>
                </a:lnTo>
                <a:lnTo>
                  <a:pt x="13517" y="17248"/>
                </a:lnTo>
                <a:lnTo>
                  <a:pt x="13588" y="17523"/>
                </a:lnTo>
                <a:lnTo>
                  <a:pt x="13588" y="17799"/>
                </a:lnTo>
                <a:lnTo>
                  <a:pt x="13517" y="18074"/>
                </a:lnTo>
                <a:lnTo>
                  <a:pt x="13428" y="18323"/>
                </a:lnTo>
                <a:lnTo>
                  <a:pt x="13286" y="18572"/>
                </a:lnTo>
                <a:lnTo>
                  <a:pt x="13109" y="18808"/>
                </a:lnTo>
                <a:lnTo>
                  <a:pt x="12878" y="19031"/>
                </a:lnTo>
                <a:lnTo>
                  <a:pt x="12434" y="19411"/>
                </a:lnTo>
                <a:lnTo>
                  <a:pt x="12132" y="19738"/>
                </a:lnTo>
                <a:lnTo>
                  <a:pt x="12025" y="19856"/>
                </a:lnTo>
                <a:lnTo>
                  <a:pt x="11919" y="20014"/>
                </a:lnTo>
                <a:lnTo>
                  <a:pt x="11883" y="20132"/>
                </a:lnTo>
                <a:lnTo>
                  <a:pt x="11883" y="20263"/>
                </a:lnTo>
                <a:lnTo>
                  <a:pt x="11883" y="20394"/>
                </a:lnTo>
                <a:lnTo>
                  <a:pt x="11954" y="20485"/>
                </a:lnTo>
                <a:lnTo>
                  <a:pt x="12061" y="20590"/>
                </a:lnTo>
                <a:lnTo>
                  <a:pt x="12185" y="20695"/>
                </a:lnTo>
                <a:lnTo>
                  <a:pt x="12327" y="20787"/>
                </a:lnTo>
                <a:lnTo>
                  <a:pt x="12540" y="20892"/>
                </a:lnTo>
                <a:lnTo>
                  <a:pt x="12771" y="20997"/>
                </a:lnTo>
                <a:lnTo>
                  <a:pt x="13073" y="21088"/>
                </a:lnTo>
                <a:lnTo>
                  <a:pt x="13428" y="21193"/>
                </a:lnTo>
                <a:lnTo>
                  <a:pt x="13873" y="21298"/>
                </a:lnTo>
                <a:lnTo>
                  <a:pt x="14317" y="21390"/>
                </a:lnTo>
                <a:lnTo>
                  <a:pt x="14778" y="21468"/>
                </a:lnTo>
                <a:lnTo>
                  <a:pt x="15294" y="21547"/>
                </a:lnTo>
                <a:lnTo>
                  <a:pt x="15809" y="21600"/>
                </a:lnTo>
                <a:lnTo>
                  <a:pt x="16359" y="21652"/>
                </a:lnTo>
                <a:lnTo>
                  <a:pt x="16875" y="21678"/>
                </a:lnTo>
                <a:lnTo>
                  <a:pt x="17407" y="21678"/>
                </a:lnTo>
                <a:lnTo>
                  <a:pt x="17958" y="21678"/>
                </a:lnTo>
                <a:lnTo>
                  <a:pt x="18473" y="21652"/>
                </a:lnTo>
                <a:lnTo>
                  <a:pt x="18953" y="21573"/>
                </a:lnTo>
                <a:lnTo>
                  <a:pt x="19397" y="21495"/>
                </a:lnTo>
                <a:lnTo>
                  <a:pt x="19841" y="21390"/>
                </a:lnTo>
                <a:lnTo>
                  <a:pt x="20214" y="21272"/>
                </a:lnTo>
                <a:lnTo>
                  <a:pt x="20551" y="21088"/>
                </a:lnTo>
                <a:lnTo>
                  <a:pt x="20480" y="20787"/>
                </a:lnTo>
                <a:lnTo>
                  <a:pt x="20409" y="20485"/>
                </a:lnTo>
                <a:lnTo>
                  <a:pt x="20356" y="20158"/>
                </a:lnTo>
                <a:lnTo>
                  <a:pt x="20356" y="19804"/>
                </a:lnTo>
                <a:lnTo>
                  <a:pt x="20321" y="19083"/>
                </a:lnTo>
                <a:lnTo>
                  <a:pt x="20356" y="18349"/>
                </a:lnTo>
                <a:lnTo>
                  <a:pt x="20409" y="17641"/>
                </a:lnTo>
                <a:lnTo>
                  <a:pt x="20480" y="17012"/>
                </a:lnTo>
                <a:lnTo>
                  <a:pt x="20551" y="16488"/>
                </a:lnTo>
                <a:lnTo>
                  <a:pt x="20551" y="16055"/>
                </a:lnTo>
                <a:lnTo>
                  <a:pt x="20551" y="15911"/>
                </a:lnTo>
                <a:lnTo>
                  <a:pt x="20445" y="15754"/>
                </a:lnTo>
                <a:lnTo>
                  <a:pt x="20356" y="15610"/>
                </a:lnTo>
                <a:lnTo>
                  <a:pt x="20178" y="15452"/>
                </a:lnTo>
                <a:lnTo>
                  <a:pt x="20001" y="15334"/>
                </a:lnTo>
                <a:lnTo>
                  <a:pt x="19770" y="15230"/>
                </a:lnTo>
                <a:lnTo>
                  <a:pt x="19521" y="15125"/>
                </a:lnTo>
                <a:lnTo>
                  <a:pt x="19290" y="15059"/>
                </a:lnTo>
                <a:lnTo>
                  <a:pt x="19024" y="15007"/>
                </a:lnTo>
                <a:lnTo>
                  <a:pt x="18740" y="14954"/>
                </a:lnTo>
                <a:lnTo>
                  <a:pt x="18509" y="14954"/>
                </a:lnTo>
                <a:lnTo>
                  <a:pt x="18225" y="14954"/>
                </a:lnTo>
                <a:lnTo>
                  <a:pt x="17994" y="15007"/>
                </a:lnTo>
                <a:lnTo>
                  <a:pt x="17763" y="15085"/>
                </a:lnTo>
                <a:lnTo>
                  <a:pt x="17550" y="15177"/>
                </a:lnTo>
                <a:lnTo>
                  <a:pt x="17372" y="15308"/>
                </a:lnTo>
                <a:lnTo>
                  <a:pt x="17176" y="15426"/>
                </a:lnTo>
                <a:lnTo>
                  <a:pt x="16928" y="15557"/>
                </a:lnTo>
                <a:lnTo>
                  <a:pt x="16661" y="15636"/>
                </a:lnTo>
                <a:lnTo>
                  <a:pt x="16359" y="15688"/>
                </a:lnTo>
                <a:lnTo>
                  <a:pt x="16022" y="15715"/>
                </a:lnTo>
                <a:lnTo>
                  <a:pt x="15667" y="15688"/>
                </a:lnTo>
                <a:lnTo>
                  <a:pt x="15294" y="15662"/>
                </a:lnTo>
                <a:lnTo>
                  <a:pt x="14956" y="15583"/>
                </a:lnTo>
                <a:lnTo>
                  <a:pt x="14619" y="15479"/>
                </a:lnTo>
                <a:lnTo>
                  <a:pt x="14281" y="15334"/>
                </a:lnTo>
                <a:lnTo>
                  <a:pt x="13961" y="15177"/>
                </a:lnTo>
                <a:lnTo>
                  <a:pt x="13695" y="14981"/>
                </a:lnTo>
                <a:lnTo>
                  <a:pt x="13588" y="14850"/>
                </a:lnTo>
                <a:lnTo>
                  <a:pt x="13482" y="14732"/>
                </a:lnTo>
                <a:lnTo>
                  <a:pt x="13393" y="14600"/>
                </a:lnTo>
                <a:lnTo>
                  <a:pt x="13322" y="14456"/>
                </a:lnTo>
                <a:lnTo>
                  <a:pt x="13251" y="14299"/>
                </a:lnTo>
                <a:lnTo>
                  <a:pt x="13215" y="14155"/>
                </a:lnTo>
                <a:lnTo>
                  <a:pt x="13180" y="13971"/>
                </a:lnTo>
                <a:lnTo>
                  <a:pt x="13180" y="13801"/>
                </a:lnTo>
                <a:lnTo>
                  <a:pt x="13180" y="13591"/>
                </a:lnTo>
                <a:lnTo>
                  <a:pt x="13215" y="13395"/>
                </a:lnTo>
                <a:lnTo>
                  <a:pt x="13251" y="13198"/>
                </a:lnTo>
                <a:lnTo>
                  <a:pt x="13322" y="13015"/>
                </a:lnTo>
                <a:lnTo>
                  <a:pt x="13393" y="12870"/>
                </a:lnTo>
                <a:lnTo>
                  <a:pt x="13482" y="12713"/>
                </a:lnTo>
                <a:lnTo>
                  <a:pt x="13588" y="12569"/>
                </a:lnTo>
                <a:lnTo>
                  <a:pt x="13730" y="12438"/>
                </a:lnTo>
                <a:lnTo>
                  <a:pt x="13997" y="12215"/>
                </a:lnTo>
                <a:lnTo>
                  <a:pt x="14334" y="12005"/>
                </a:lnTo>
                <a:lnTo>
                  <a:pt x="14690" y="11861"/>
                </a:lnTo>
                <a:lnTo>
                  <a:pt x="15063" y="11756"/>
                </a:lnTo>
                <a:lnTo>
                  <a:pt x="15436" y="11678"/>
                </a:lnTo>
                <a:lnTo>
                  <a:pt x="15809" y="11638"/>
                </a:lnTo>
                <a:lnTo>
                  <a:pt x="16182" y="11638"/>
                </a:lnTo>
                <a:lnTo>
                  <a:pt x="16555" y="11678"/>
                </a:lnTo>
                <a:lnTo>
                  <a:pt x="16910" y="11730"/>
                </a:lnTo>
                <a:lnTo>
                  <a:pt x="17248" y="11835"/>
                </a:lnTo>
                <a:lnTo>
                  <a:pt x="17514" y="11966"/>
                </a:lnTo>
                <a:lnTo>
                  <a:pt x="17763" y="12110"/>
                </a:lnTo>
                <a:lnTo>
                  <a:pt x="17887" y="12215"/>
                </a:lnTo>
                <a:lnTo>
                  <a:pt x="18065" y="12307"/>
                </a:lnTo>
                <a:lnTo>
                  <a:pt x="18260" y="12412"/>
                </a:lnTo>
                <a:lnTo>
                  <a:pt x="18438" y="12464"/>
                </a:lnTo>
                <a:lnTo>
                  <a:pt x="18669" y="12543"/>
                </a:lnTo>
                <a:lnTo>
                  <a:pt x="18882" y="12569"/>
                </a:lnTo>
                <a:lnTo>
                  <a:pt x="19113" y="12595"/>
                </a:lnTo>
                <a:lnTo>
                  <a:pt x="19361" y="12608"/>
                </a:lnTo>
                <a:lnTo>
                  <a:pt x="19592" y="12608"/>
                </a:lnTo>
                <a:lnTo>
                  <a:pt x="19841" y="12595"/>
                </a:lnTo>
                <a:lnTo>
                  <a:pt x="20072" y="12543"/>
                </a:lnTo>
                <a:lnTo>
                  <a:pt x="20321" y="12490"/>
                </a:lnTo>
                <a:lnTo>
                  <a:pt x="20551" y="12438"/>
                </a:lnTo>
                <a:lnTo>
                  <a:pt x="20800" y="12333"/>
                </a:lnTo>
                <a:lnTo>
                  <a:pt x="20996" y="12241"/>
                </a:lnTo>
                <a:lnTo>
                  <a:pt x="21244" y="12110"/>
                </a:lnTo>
                <a:lnTo>
                  <a:pt x="21298" y="12032"/>
                </a:lnTo>
                <a:lnTo>
                  <a:pt x="21404" y="11966"/>
                </a:lnTo>
                <a:lnTo>
                  <a:pt x="21475" y="11861"/>
                </a:lnTo>
                <a:lnTo>
                  <a:pt x="21511" y="11730"/>
                </a:lnTo>
                <a:lnTo>
                  <a:pt x="21617" y="11481"/>
                </a:lnTo>
                <a:lnTo>
                  <a:pt x="21653" y="11180"/>
                </a:lnTo>
                <a:lnTo>
                  <a:pt x="21653" y="10826"/>
                </a:lnTo>
                <a:lnTo>
                  <a:pt x="21653" y="10472"/>
                </a:lnTo>
                <a:lnTo>
                  <a:pt x="21582" y="10092"/>
                </a:lnTo>
                <a:lnTo>
                  <a:pt x="21511" y="9725"/>
                </a:lnTo>
                <a:lnTo>
                  <a:pt x="21298" y="8912"/>
                </a:lnTo>
                <a:lnTo>
                  <a:pt x="21067" y="8191"/>
                </a:lnTo>
                <a:lnTo>
                  <a:pt x="20800" y="7536"/>
                </a:lnTo>
                <a:lnTo>
                  <a:pt x="20551" y="7025"/>
                </a:lnTo>
                <a:lnTo>
                  <a:pt x="20001" y="7103"/>
                </a:lnTo>
                <a:lnTo>
                  <a:pt x="19432" y="7156"/>
                </a:lnTo>
                <a:lnTo>
                  <a:pt x="18846" y="7208"/>
                </a:lnTo>
                <a:lnTo>
                  <a:pt x="18225" y="7208"/>
                </a:lnTo>
                <a:lnTo>
                  <a:pt x="17656" y="7208"/>
                </a:lnTo>
                <a:lnTo>
                  <a:pt x="17070" y="7182"/>
                </a:lnTo>
                <a:lnTo>
                  <a:pt x="16484" y="7156"/>
                </a:lnTo>
                <a:lnTo>
                  <a:pt x="15986" y="7103"/>
                </a:lnTo>
                <a:lnTo>
                  <a:pt x="14992" y="6999"/>
                </a:lnTo>
                <a:lnTo>
                  <a:pt x="14210" y="6907"/>
                </a:lnTo>
                <a:lnTo>
                  <a:pt x="13695" y="6828"/>
                </a:lnTo>
                <a:lnTo>
                  <a:pt x="13517" y="6802"/>
                </a:lnTo>
                <a:lnTo>
                  <a:pt x="13073" y="6645"/>
                </a:lnTo>
                <a:lnTo>
                  <a:pt x="12700" y="6474"/>
                </a:lnTo>
                <a:lnTo>
                  <a:pt x="12363" y="6304"/>
                </a:lnTo>
                <a:lnTo>
                  <a:pt x="12132" y="6094"/>
                </a:lnTo>
                <a:lnTo>
                  <a:pt x="11919" y="5871"/>
                </a:lnTo>
                <a:lnTo>
                  <a:pt x="11776" y="5649"/>
                </a:lnTo>
                <a:lnTo>
                  <a:pt x="11688" y="5413"/>
                </a:lnTo>
                <a:lnTo>
                  <a:pt x="11617" y="5190"/>
                </a:lnTo>
                <a:lnTo>
                  <a:pt x="11617" y="4941"/>
                </a:lnTo>
                <a:lnTo>
                  <a:pt x="11652" y="4718"/>
                </a:lnTo>
                <a:lnTo>
                  <a:pt x="11723" y="4482"/>
                </a:lnTo>
                <a:lnTo>
                  <a:pt x="11812" y="4285"/>
                </a:lnTo>
                <a:lnTo>
                  <a:pt x="11919" y="4089"/>
                </a:lnTo>
                <a:lnTo>
                  <a:pt x="12096" y="3905"/>
                </a:lnTo>
                <a:lnTo>
                  <a:pt x="12292" y="3735"/>
                </a:lnTo>
                <a:lnTo>
                  <a:pt x="12505" y="3604"/>
                </a:lnTo>
                <a:lnTo>
                  <a:pt x="12700" y="3460"/>
                </a:lnTo>
                <a:lnTo>
                  <a:pt x="12878" y="3250"/>
                </a:lnTo>
                <a:lnTo>
                  <a:pt x="13038" y="3027"/>
                </a:lnTo>
                <a:lnTo>
                  <a:pt x="13180" y="2752"/>
                </a:lnTo>
                <a:lnTo>
                  <a:pt x="13286" y="2477"/>
                </a:lnTo>
                <a:lnTo>
                  <a:pt x="13322" y="2175"/>
                </a:lnTo>
                <a:lnTo>
                  <a:pt x="13357" y="1874"/>
                </a:lnTo>
                <a:lnTo>
                  <a:pt x="13286" y="1572"/>
                </a:lnTo>
                <a:lnTo>
                  <a:pt x="13180" y="1271"/>
                </a:lnTo>
                <a:lnTo>
                  <a:pt x="13038" y="983"/>
                </a:lnTo>
                <a:lnTo>
                  <a:pt x="12949" y="865"/>
                </a:lnTo>
                <a:lnTo>
                  <a:pt x="12807" y="733"/>
                </a:lnTo>
                <a:lnTo>
                  <a:pt x="12665" y="616"/>
                </a:lnTo>
                <a:lnTo>
                  <a:pt x="12505" y="511"/>
                </a:lnTo>
                <a:lnTo>
                  <a:pt x="12327" y="406"/>
                </a:lnTo>
                <a:lnTo>
                  <a:pt x="12132" y="314"/>
                </a:lnTo>
                <a:lnTo>
                  <a:pt x="11883" y="235"/>
                </a:lnTo>
                <a:lnTo>
                  <a:pt x="11652" y="183"/>
                </a:lnTo>
                <a:lnTo>
                  <a:pt x="11368" y="104"/>
                </a:lnTo>
                <a:lnTo>
                  <a:pt x="11101" y="78"/>
                </a:lnTo>
                <a:lnTo>
                  <a:pt x="10800" y="52"/>
                </a:lnTo>
                <a:lnTo>
                  <a:pt x="10444" y="52"/>
                </a:lnTo>
                <a:lnTo>
                  <a:pt x="10142" y="52"/>
                </a:lnTo>
                <a:lnTo>
                  <a:pt x="9840" y="78"/>
                </a:lnTo>
                <a:lnTo>
                  <a:pt x="9574" y="104"/>
                </a:lnTo>
                <a:lnTo>
                  <a:pt x="9325" y="157"/>
                </a:lnTo>
                <a:lnTo>
                  <a:pt x="9094" y="209"/>
                </a:lnTo>
                <a:lnTo>
                  <a:pt x="8846" y="262"/>
                </a:lnTo>
                <a:lnTo>
                  <a:pt x="8650" y="340"/>
                </a:lnTo>
                <a:lnTo>
                  <a:pt x="8437" y="432"/>
                </a:lnTo>
                <a:lnTo>
                  <a:pt x="8277" y="511"/>
                </a:lnTo>
                <a:lnTo>
                  <a:pt x="8100" y="616"/>
                </a:lnTo>
                <a:lnTo>
                  <a:pt x="7957" y="707"/>
                </a:lnTo>
                <a:lnTo>
                  <a:pt x="7833" y="838"/>
                </a:lnTo>
                <a:lnTo>
                  <a:pt x="7620" y="1061"/>
                </a:lnTo>
                <a:lnTo>
                  <a:pt x="7442" y="1336"/>
                </a:lnTo>
                <a:lnTo>
                  <a:pt x="7353" y="1599"/>
                </a:lnTo>
                <a:lnTo>
                  <a:pt x="7318" y="1900"/>
                </a:lnTo>
                <a:lnTo>
                  <a:pt x="7318" y="2175"/>
                </a:lnTo>
                <a:lnTo>
                  <a:pt x="7353" y="2450"/>
                </a:lnTo>
                <a:lnTo>
                  <a:pt x="7442" y="2726"/>
                </a:lnTo>
                <a:lnTo>
                  <a:pt x="7620" y="2975"/>
                </a:lnTo>
                <a:lnTo>
                  <a:pt x="7833" y="3198"/>
                </a:lnTo>
                <a:lnTo>
                  <a:pt x="8064" y="3433"/>
                </a:lnTo>
                <a:lnTo>
                  <a:pt x="8295" y="3630"/>
                </a:lnTo>
                <a:lnTo>
                  <a:pt x="8508" y="3853"/>
                </a:lnTo>
                <a:lnTo>
                  <a:pt x="8686" y="4089"/>
                </a:lnTo>
                <a:lnTo>
                  <a:pt x="8775" y="4312"/>
                </a:lnTo>
                <a:lnTo>
                  <a:pt x="8846" y="4561"/>
                </a:lnTo>
                <a:lnTo>
                  <a:pt x="8846" y="4810"/>
                </a:lnTo>
                <a:lnTo>
                  <a:pt x="8810" y="5059"/>
                </a:lnTo>
                <a:lnTo>
                  <a:pt x="8721" y="5295"/>
                </a:lnTo>
                <a:lnTo>
                  <a:pt x="8579" y="5544"/>
                </a:lnTo>
                <a:lnTo>
                  <a:pt x="8366" y="5766"/>
                </a:lnTo>
                <a:lnTo>
                  <a:pt x="8135" y="5976"/>
                </a:lnTo>
                <a:lnTo>
                  <a:pt x="7833" y="6199"/>
                </a:lnTo>
                <a:lnTo>
                  <a:pt x="7478" y="6369"/>
                </a:lnTo>
                <a:lnTo>
                  <a:pt x="7069" y="6527"/>
                </a:lnTo>
                <a:lnTo>
                  <a:pt x="6590" y="6671"/>
                </a:lnTo>
                <a:lnTo>
                  <a:pt x="6092" y="6802"/>
                </a:lnTo>
                <a:lnTo>
                  <a:pt x="5684" y="6802"/>
                </a:lnTo>
                <a:lnTo>
                  <a:pt x="5133" y="6802"/>
                </a:lnTo>
                <a:lnTo>
                  <a:pt x="4547" y="6802"/>
                </a:lnTo>
                <a:lnTo>
                  <a:pt x="3872" y="6802"/>
                </a:lnTo>
                <a:lnTo>
                  <a:pt x="3144" y="6802"/>
                </a:lnTo>
                <a:lnTo>
                  <a:pt x="2362" y="6802"/>
                </a:lnTo>
                <a:lnTo>
                  <a:pt x="1545" y="6802"/>
                </a:lnTo>
                <a:lnTo>
                  <a:pt x="692" y="6802"/>
                </a:lnTo>
                <a:lnTo>
                  <a:pt x="586" y="7234"/>
                </a:lnTo>
                <a:lnTo>
                  <a:pt x="461" y="7837"/>
                </a:lnTo>
                <a:lnTo>
                  <a:pt x="355" y="8493"/>
                </a:lnTo>
                <a:lnTo>
                  <a:pt x="248" y="9187"/>
                </a:lnTo>
                <a:lnTo>
                  <a:pt x="142" y="9869"/>
                </a:lnTo>
                <a:lnTo>
                  <a:pt x="106" y="10498"/>
                </a:lnTo>
                <a:lnTo>
                  <a:pt x="106" y="10983"/>
                </a:lnTo>
                <a:lnTo>
                  <a:pt x="106" y="11311"/>
                </a:lnTo>
                <a:lnTo>
                  <a:pt x="213" y="11481"/>
                </a:lnTo>
                <a:lnTo>
                  <a:pt x="319" y="11651"/>
                </a:lnTo>
                <a:lnTo>
                  <a:pt x="497" y="11783"/>
                </a:lnTo>
                <a:lnTo>
                  <a:pt x="692" y="11914"/>
                </a:lnTo>
                <a:lnTo>
                  <a:pt x="941" y="12032"/>
                </a:lnTo>
                <a:lnTo>
                  <a:pt x="1207" y="12110"/>
                </a:lnTo>
                <a:lnTo>
                  <a:pt x="1509" y="12189"/>
                </a:lnTo>
                <a:lnTo>
                  <a:pt x="1794" y="12241"/>
                </a:lnTo>
                <a:lnTo>
                  <a:pt x="2131" y="12267"/>
                </a:lnTo>
                <a:lnTo>
                  <a:pt x="2433" y="12281"/>
                </a:lnTo>
                <a:lnTo>
                  <a:pt x="2735" y="12267"/>
                </a:lnTo>
                <a:lnTo>
                  <a:pt x="3055" y="12241"/>
                </a:lnTo>
                <a:lnTo>
                  <a:pt x="3357" y="12189"/>
                </a:lnTo>
                <a:lnTo>
                  <a:pt x="3623" y="12084"/>
                </a:lnTo>
                <a:lnTo>
                  <a:pt x="3872" y="11979"/>
                </a:lnTo>
                <a:lnTo>
                  <a:pt x="4103" y="11861"/>
                </a:lnTo>
                <a:lnTo>
                  <a:pt x="4316" y="11704"/>
                </a:lnTo>
                <a:lnTo>
                  <a:pt x="4582" y="11612"/>
                </a:lnTo>
                <a:lnTo>
                  <a:pt x="4849" y="11533"/>
                </a:lnTo>
                <a:lnTo>
                  <a:pt x="5169" y="11507"/>
                </a:lnTo>
                <a:lnTo>
                  <a:pt x="5506" y="11481"/>
                </a:lnTo>
                <a:lnTo>
                  <a:pt x="5808" y="11507"/>
                </a:lnTo>
                <a:lnTo>
                  <a:pt x="6146" y="11560"/>
                </a:lnTo>
                <a:lnTo>
                  <a:pt x="6501" y="11651"/>
                </a:lnTo>
                <a:lnTo>
                  <a:pt x="6803" y="11783"/>
                </a:lnTo>
                <a:lnTo>
                  <a:pt x="7105" y="11940"/>
                </a:lnTo>
                <a:lnTo>
                  <a:pt x="7353" y="12110"/>
                </a:lnTo>
                <a:lnTo>
                  <a:pt x="7584" y="12333"/>
                </a:lnTo>
                <a:lnTo>
                  <a:pt x="7798" y="12595"/>
                </a:lnTo>
                <a:lnTo>
                  <a:pt x="7922" y="12870"/>
                </a:lnTo>
                <a:lnTo>
                  <a:pt x="8028" y="13198"/>
                </a:lnTo>
                <a:lnTo>
                  <a:pt x="8064" y="13526"/>
                </a:lnTo>
                <a:lnTo>
                  <a:pt x="8028" y="13775"/>
                </a:lnTo>
                <a:lnTo>
                  <a:pt x="7922" y="13998"/>
                </a:lnTo>
                <a:lnTo>
                  <a:pt x="7798" y="14220"/>
                </a:lnTo>
                <a:lnTo>
                  <a:pt x="7584" y="14404"/>
                </a:lnTo>
                <a:lnTo>
                  <a:pt x="7353" y="14574"/>
                </a:lnTo>
                <a:lnTo>
                  <a:pt x="7105" y="14732"/>
                </a:lnTo>
                <a:lnTo>
                  <a:pt x="6803" y="14850"/>
                </a:lnTo>
                <a:lnTo>
                  <a:pt x="6501" y="14954"/>
                </a:lnTo>
                <a:lnTo>
                  <a:pt x="6146" y="15033"/>
                </a:lnTo>
                <a:lnTo>
                  <a:pt x="5808" y="15085"/>
                </a:lnTo>
                <a:lnTo>
                  <a:pt x="5506" y="15085"/>
                </a:lnTo>
                <a:lnTo>
                  <a:pt x="5169" y="15059"/>
                </a:lnTo>
                <a:lnTo>
                  <a:pt x="4849" y="15007"/>
                </a:lnTo>
                <a:lnTo>
                  <a:pt x="4582" y="14902"/>
                </a:lnTo>
                <a:lnTo>
                  <a:pt x="4316" y="14784"/>
                </a:lnTo>
                <a:lnTo>
                  <a:pt x="4103" y="14600"/>
                </a:lnTo>
                <a:lnTo>
                  <a:pt x="3907" y="14430"/>
                </a:lnTo>
                <a:lnTo>
                  <a:pt x="3659" y="14299"/>
                </a:lnTo>
                <a:lnTo>
                  <a:pt x="3428" y="14194"/>
                </a:lnTo>
                <a:lnTo>
                  <a:pt x="3179" y="14129"/>
                </a:lnTo>
                <a:lnTo>
                  <a:pt x="2913" y="14102"/>
                </a:lnTo>
                <a:lnTo>
                  <a:pt x="2646" y="14102"/>
                </a:lnTo>
                <a:lnTo>
                  <a:pt x="2362" y="14129"/>
                </a:lnTo>
                <a:lnTo>
                  <a:pt x="2096" y="14168"/>
                </a:lnTo>
                <a:lnTo>
                  <a:pt x="1811" y="14273"/>
                </a:lnTo>
                <a:lnTo>
                  <a:pt x="1545" y="14378"/>
                </a:lnTo>
                <a:lnTo>
                  <a:pt x="1314" y="14496"/>
                </a:lnTo>
                <a:lnTo>
                  <a:pt x="1065" y="14653"/>
                </a:lnTo>
                <a:lnTo>
                  <a:pt x="870" y="14797"/>
                </a:lnTo>
                <a:lnTo>
                  <a:pt x="657" y="14981"/>
                </a:lnTo>
                <a:lnTo>
                  <a:pt x="497" y="15177"/>
                </a:lnTo>
                <a:lnTo>
                  <a:pt x="390" y="15413"/>
                </a:lnTo>
                <a:lnTo>
                  <a:pt x="284" y="15636"/>
                </a:lnTo>
                <a:lnTo>
                  <a:pt x="248" y="15911"/>
                </a:lnTo>
                <a:lnTo>
                  <a:pt x="284" y="16239"/>
                </a:lnTo>
                <a:lnTo>
                  <a:pt x="319" y="16566"/>
                </a:lnTo>
                <a:lnTo>
                  <a:pt x="497" y="17340"/>
                </a:lnTo>
                <a:lnTo>
                  <a:pt x="692" y="18152"/>
                </a:lnTo>
                <a:lnTo>
                  <a:pt x="799" y="18559"/>
                </a:lnTo>
                <a:lnTo>
                  <a:pt x="905" y="18978"/>
                </a:lnTo>
                <a:lnTo>
                  <a:pt x="959" y="19384"/>
                </a:lnTo>
                <a:lnTo>
                  <a:pt x="994" y="19791"/>
                </a:lnTo>
                <a:lnTo>
                  <a:pt x="994" y="20132"/>
                </a:lnTo>
                <a:lnTo>
                  <a:pt x="959" y="20485"/>
                </a:lnTo>
                <a:lnTo>
                  <a:pt x="941" y="20669"/>
                </a:lnTo>
                <a:lnTo>
                  <a:pt x="870" y="20813"/>
                </a:lnTo>
                <a:lnTo>
                  <a:pt x="799" y="20970"/>
                </a:lnTo>
                <a:lnTo>
                  <a:pt x="692" y="21088"/>
                </a:lnTo>
                <a:lnTo>
                  <a:pt x="1474" y="20997"/>
                </a:lnTo>
                <a:lnTo>
                  <a:pt x="2291" y="20866"/>
                </a:lnTo>
                <a:lnTo>
                  <a:pt x="3108" y="20787"/>
                </a:lnTo>
                <a:lnTo>
                  <a:pt x="3907" y="20721"/>
                </a:lnTo>
                <a:lnTo>
                  <a:pt x="4653" y="20695"/>
                </a:lnTo>
                <a:lnTo>
                  <a:pt x="5364" y="20695"/>
                </a:lnTo>
                <a:lnTo>
                  <a:pt x="5701" y="20721"/>
                </a:lnTo>
                <a:lnTo>
                  <a:pt x="6057" y="20761"/>
                </a:lnTo>
                <a:lnTo>
                  <a:pt x="6323" y="20813"/>
                </a:lnTo>
                <a:lnTo>
                  <a:pt x="6625" y="20892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18" name="Puzzle2"/>
          <p:cNvSpPr>
            <a:spLocks noEditPoints="1" noChangeArrowheads="1"/>
          </p:cNvSpPr>
          <p:nvPr/>
        </p:nvSpPr>
        <p:spPr bwMode="auto">
          <a:xfrm>
            <a:off x="4343941" y="3069504"/>
            <a:ext cx="1615707" cy="1112935"/>
          </a:xfrm>
          <a:custGeom>
            <a:avLst/>
            <a:gdLst>
              <a:gd name="T0" fmla="*/ 11 w 21600"/>
              <a:gd name="T1" fmla="*/ 13386 h 21600"/>
              <a:gd name="T2" fmla="*/ 4202 w 21600"/>
              <a:gd name="T3" fmla="*/ 21161 h 21600"/>
              <a:gd name="T4" fmla="*/ 10400 w 21600"/>
              <a:gd name="T5" fmla="*/ 13909 h 21600"/>
              <a:gd name="T6" fmla="*/ 16821 w 21600"/>
              <a:gd name="T7" fmla="*/ 21190 h 21600"/>
              <a:gd name="T8" fmla="*/ 21600 w 21600"/>
              <a:gd name="T9" fmla="*/ 15083 h 21600"/>
              <a:gd name="T10" fmla="*/ 16889 w 21600"/>
              <a:gd name="T11" fmla="*/ 5739 h 21600"/>
              <a:gd name="T12" fmla="*/ 10800 w 21600"/>
              <a:gd name="T13" fmla="*/ 28 h 21600"/>
              <a:gd name="T14" fmla="*/ 4202 w 21600"/>
              <a:gd name="T15" fmla="*/ 5894 h 21600"/>
              <a:gd name="T16" fmla="*/ 5388 w 21600"/>
              <a:gd name="T17" fmla="*/ 6742 h 21600"/>
              <a:gd name="T18" fmla="*/ 16177 w 21600"/>
              <a:gd name="T19" fmla="*/ 20441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4247" y="12354"/>
                </a:moveTo>
                <a:lnTo>
                  <a:pt x="4134" y="12468"/>
                </a:lnTo>
                <a:lnTo>
                  <a:pt x="4010" y="12581"/>
                </a:lnTo>
                <a:lnTo>
                  <a:pt x="3897" y="12637"/>
                </a:lnTo>
                <a:lnTo>
                  <a:pt x="3773" y="12694"/>
                </a:lnTo>
                <a:lnTo>
                  <a:pt x="3637" y="12694"/>
                </a:lnTo>
                <a:lnTo>
                  <a:pt x="3524" y="12694"/>
                </a:lnTo>
                <a:lnTo>
                  <a:pt x="3400" y="12665"/>
                </a:lnTo>
                <a:lnTo>
                  <a:pt x="3287" y="12609"/>
                </a:lnTo>
                <a:lnTo>
                  <a:pt x="3027" y="12496"/>
                </a:lnTo>
                <a:lnTo>
                  <a:pt x="2790" y="12340"/>
                </a:lnTo>
                <a:lnTo>
                  <a:pt x="2530" y="12142"/>
                </a:lnTo>
                <a:lnTo>
                  <a:pt x="2293" y="11987"/>
                </a:lnTo>
                <a:lnTo>
                  <a:pt x="2033" y="11817"/>
                </a:lnTo>
                <a:lnTo>
                  <a:pt x="1773" y="11676"/>
                </a:lnTo>
                <a:lnTo>
                  <a:pt x="1638" y="11662"/>
                </a:lnTo>
                <a:lnTo>
                  <a:pt x="1513" y="11634"/>
                </a:lnTo>
                <a:lnTo>
                  <a:pt x="1378" y="11634"/>
                </a:lnTo>
                <a:lnTo>
                  <a:pt x="1253" y="11634"/>
                </a:lnTo>
                <a:lnTo>
                  <a:pt x="1118" y="11662"/>
                </a:lnTo>
                <a:lnTo>
                  <a:pt x="971" y="11732"/>
                </a:lnTo>
                <a:lnTo>
                  <a:pt x="835" y="11817"/>
                </a:lnTo>
                <a:lnTo>
                  <a:pt x="711" y="11959"/>
                </a:lnTo>
                <a:lnTo>
                  <a:pt x="553" y="12086"/>
                </a:lnTo>
                <a:lnTo>
                  <a:pt x="429" y="12284"/>
                </a:lnTo>
                <a:lnTo>
                  <a:pt x="271" y="12524"/>
                </a:lnTo>
                <a:lnTo>
                  <a:pt x="146" y="12793"/>
                </a:lnTo>
                <a:lnTo>
                  <a:pt x="79" y="12962"/>
                </a:lnTo>
                <a:lnTo>
                  <a:pt x="33" y="13146"/>
                </a:lnTo>
                <a:lnTo>
                  <a:pt x="11" y="13386"/>
                </a:lnTo>
                <a:lnTo>
                  <a:pt x="11" y="13641"/>
                </a:lnTo>
                <a:lnTo>
                  <a:pt x="33" y="13881"/>
                </a:lnTo>
                <a:lnTo>
                  <a:pt x="101" y="14150"/>
                </a:lnTo>
                <a:lnTo>
                  <a:pt x="192" y="14404"/>
                </a:lnTo>
                <a:lnTo>
                  <a:pt x="293" y="14645"/>
                </a:lnTo>
                <a:lnTo>
                  <a:pt x="451" y="14857"/>
                </a:lnTo>
                <a:lnTo>
                  <a:pt x="621" y="15054"/>
                </a:lnTo>
                <a:lnTo>
                  <a:pt x="734" y="15125"/>
                </a:lnTo>
                <a:lnTo>
                  <a:pt x="835" y="15210"/>
                </a:lnTo>
                <a:lnTo>
                  <a:pt x="948" y="15267"/>
                </a:lnTo>
                <a:lnTo>
                  <a:pt x="1084" y="15323"/>
                </a:lnTo>
                <a:lnTo>
                  <a:pt x="1208" y="15351"/>
                </a:lnTo>
                <a:lnTo>
                  <a:pt x="1355" y="15380"/>
                </a:lnTo>
                <a:lnTo>
                  <a:pt x="1513" y="15380"/>
                </a:lnTo>
                <a:lnTo>
                  <a:pt x="1683" y="15380"/>
                </a:lnTo>
                <a:lnTo>
                  <a:pt x="1864" y="15351"/>
                </a:lnTo>
                <a:lnTo>
                  <a:pt x="2033" y="15323"/>
                </a:lnTo>
                <a:lnTo>
                  <a:pt x="2225" y="15238"/>
                </a:lnTo>
                <a:lnTo>
                  <a:pt x="2428" y="15153"/>
                </a:lnTo>
                <a:lnTo>
                  <a:pt x="2745" y="15026"/>
                </a:lnTo>
                <a:lnTo>
                  <a:pt x="3005" y="14913"/>
                </a:lnTo>
                <a:lnTo>
                  <a:pt x="3264" y="14828"/>
                </a:lnTo>
                <a:lnTo>
                  <a:pt x="3513" y="14800"/>
                </a:lnTo>
                <a:lnTo>
                  <a:pt x="3615" y="14828"/>
                </a:lnTo>
                <a:lnTo>
                  <a:pt x="3728" y="14857"/>
                </a:lnTo>
                <a:lnTo>
                  <a:pt x="3807" y="14913"/>
                </a:lnTo>
                <a:lnTo>
                  <a:pt x="3920" y="14998"/>
                </a:lnTo>
                <a:lnTo>
                  <a:pt x="4010" y="15097"/>
                </a:lnTo>
                <a:lnTo>
                  <a:pt x="4089" y="15238"/>
                </a:lnTo>
                <a:lnTo>
                  <a:pt x="4179" y="15408"/>
                </a:lnTo>
                <a:lnTo>
                  <a:pt x="4247" y="15620"/>
                </a:lnTo>
                <a:lnTo>
                  <a:pt x="4326" y="15860"/>
                </a:lnTo>
                <a:lnTo>
                  <a:pt x="4394" y="16129"/>
                </a:lnTo>
                <a:lnTo>
                  <a:pt x="4439" y="16440"/>
                </a:lnTo>
                <a:lnTo>
                  <a:pt x="4507" y="16737"/>
                </a:lnTo>
                <a:lnTo>
                  <a:pt x="4552" y="17090"/>
                </a:lnTo>
                <a:lnTo>
                  <a:pt x="4575" y="17443"/>
                </a:lnTo>
                <a:lnTo>
                  <a:pt x="4586" y="17825"/>
                </a:lnTo>
                <a:lnTo>
                  <a:pt x="4586" y="18193"/>
                </a:lnTo>
                <a:lnTo>
                  <a:pt x="4586" y="18574"/>
                </a:lnTo>
                <a:lnTo>
                  <a:pt x="4586" y="18984"/>
                </a:lnTo>
                <a:lnTo>
                  <a:pt x="4552" y="19366"/>
                </a:lnTo>
                <a:lnTo>
                  <a:pt x="4507" y="19748"/>
                </a:lnTo>
                <a:lnTo>
                  <a:pt x="4462" y="20129"/>
                </a:lnTo>
                <a:lnTo>
                  <a:pt x="4371" y="20483"/>
                </a:lnTo>
                <a:lnTo>
                  <a:pt x="4292" y="20836"/>
                </a:lnTo>
                <a:lnTo>
                  <a:pt x="4202" y="21161"/>
                </a:lnTo>
                <a:lnTo>
                  <a:pt x="4744" y="21161"/>
                </a:lnTo>
                <a:lnTo>
                  <a:pt x="5264" y="21161"/>
                </a:lnTo>
                <a:lnTo>
                  <a:pt x="5784" y="21161"/>
                </a:lnTo>
                <a:lnTo>
                  <a:pt x="6235" y="21161"/>
                </a:lnTo>
                <a:lnTo>
                  <a:pt x="6676" y="21161"/>
                </a:lnTo>
                <a:lnTo>
                  <a:pt x="7060" y="21161"/>
                </a:lnTo>
                <a:lnTo>
                  <a:pt x="7410" y="21161"/>
                </a:lnTo>
                <a:lnTo>
                  <a:pt x="7670" y="21161"/>
                </a:lnTo>
                <a:lnTo>
                  <a:pt x="8020" y="21020"/>
                </a:lnTo>
                <a:lnTo>
                  <a:pt x="8303" y="20893"/>
                </a:lnTo>
                <a:lnTo>
                  <a:pt x="8563" y="20695"/>
                </a:lnTo>
                <a:lnTo>
                  <a:pt x="8800" y="20511"/>
                </a:lnTo>
                <a:lnTo>
                  <a:pt x="8969" y="20285"/>
                </a:lnTo>
                <a:lnTo>
                  <a:pt x="9150" y="20045"/>
                </a:lnTo>
                <a:lnTo>
                  <a:pt x="9252" y="19804"/>
                </a:lnTo>
                <a:lnTo>
                  <a:pt x="9342" y="19550"/>
                </a:lnTo>
                <a:lnTo>
                  <a:pt x="9410" y="19281"/>
                </a:lnTo>
                <a:lnTo>
                  <a:pt x="9433" y="19013"/>
                </a:lnTo>
                <a:lnTo>
                  <a:pt x="9433" y="18744"/>
                </a:lnTo>
                <a:lnTo>
                  <a:pt x="9387" y="18504"/>
                </a:lnTo>
                <a:lnTo>
                  <a:pt x="9320" y="18221"/>
                </a:lnTo>
                <a:lnTo>
                  <a:pt x="9207" y="17981"/>
                </a:lnTo>
                <a:lnTo>
                  <a:pt x="9105" y="17740"/>
                </a:lnTo>
                <a:lnTo>
                  <a:pt x="8924" y="17514"/>
                </a:lnTo>
                <a:lnTo>
                  <a:pt x="8777" y="17274"/>
                </a:lnTo>
                <a:lnTo>
                  <a:pt x="8642" y="17034"/>
                </a:lnTo>
                <a:lnTo>
                  <a:pt x="8563" y="16765"/>
                </a:lnTo>
                <a:lnTo>
                  <a:pt x="8472" y="16468"/>
                </a:lnTo>
                <a:lnTo>
                  <a:pt x="8450" y="16157"/>
                </a:lnTo>
                <a:lnTo>
                  <a:pt x="8450" y="15860"/>
                </a:lnTo>
                <a:lnTo>
                  <a:pt x="8472" y="15563"/>
                </a:lnTo>
                <a:lnTo>
                  <a:pt x="8540" y="15267"/>
                </a:lnTo>
                <a:lnTo>
                  <a:pt x="8642" y="14998"/>
                </a:lnTo>
                <a:lnTo>
                  <a:pt x="8777" y="14729"/>
                </a:lnTo>
                <a:lnTo>
                  <a:pt x="8868" y="14616"/>
                </a:lnTo>
                <a:lnTo>
                  <a:pt x="8969" y="14475"/>
                </a:lnTo>
                <a:lnTo>
                  <a:pt x="9060" y="14376"/>
                </a:lnTo>
                <a:lnTo>
                  <a:pt x="9184" y="14291"/>
                </a:lnTo>
                <a:lnTo>
                  <a:pt x="9297" y="14206"/>
                </a:lnTo>
                <a:lnTo>
                  <a:pt x="9433" y="14121"/>
                </a:lnTo>
                <a:lnTo>
                  <a:pt x="9579" y="14051"/>
                </a:lnTo>
                <a:lnTo>
                  <a:pt x="9726" y="13994"/>
                </a:lnTo>
                <a:lnTo>
                  <a:pt x="9884" y="13938"/>
                </a:lnTo>
                <a:lnTo>
                  <a:pt x="10054" y="13909"/>
                </a:lnTo>
                <a:lnTo>
                  <a:pt x="10257" y="13881"/>
                </a:lnTo>
                <a:lnTo>
                  <a:pt x="10449" y="13881"/>
                </a:lnTo>
                <a:lnTo>
                  <a:pt x="10664" y="13881"/>
                </a:lnTo>
                <a:lnTo>
                  <a:pt x="10856" y="13909"/>
                </a:lnTo>
                <a:lnTo>
                  <a:pt x="11037" y="13966"/>
                </a:lnTo>
                <a:lnTo>
                  <a:pt x="11206" y="14023"/>
                </a:lnTo>
                <a:lnTo>
                  <a:pt x="11353" y="14093"/>
                </a:lnTo>
                <a:lnTo>
                  <a:pt x="11511" y="14178"/>
                </a:lnTo>
                <a:lnTo>
                  <a:pt x="11635" y="14263"/>
                </a:lnTo>
                <a:lnTo>
                  <a:pt x="11748" y="14376"/>
                </a:lnTo>
                <a:lnTo>
                  <a:pt x="11861" y="14475"/>
                </a:lnTo>
                <a:lnTo>
                  <a:pt x="11941" y="14616"/>
                </a:lnTo>
                <a:lnTo>
                  <a:pt x="12031" y="14758"/>
                </a:lnTo>
                <a:lnTo>
                  <a:pt x="12099" y="14885"/>
                </a:lnTo>
                <a:lnTo>
                  <a:pt x="12200" y="15210"/>
                </a:lnTo>
                <a:lnTo>
                  <a:pt x="12268" y="15507"/>
                </a:lnTo>
                <a:lnTo>
                  <a:pt x="12291" y="15832"/>
                </a:lnTo>
                <a:lnTo>
                  <a:pt x="12291" y="16157"/>
                </a:lnTo>
                <a:lnTo>
                  <a:pt x="12246" y="16482"/>
                </a:lnTo>
                <a:lnTo>
                  <a:pt x="12178" y="16807"/>
                </a:lnTo>
                <a:lnTo>
                  <a:pt x="12099" y="17090"/>
                </a:lnTo>
                <a:lnTo>
                  <a:pt x="12008" y="17330"/>
                </a:lnTo>
                <a:lnTo>
                  <a:pt x="11884" y="17542"/>
                </a:lnTo>
                <a:lnTo>
                  <a:pt x="11748" y="17712"/>
                </a:lnTo>
                <a:lnTo>
                  <a:pt x="11613" y="17839"/>
                </a:lnTo>
                <a:lnTo>
                  <a:pt x="11489" y="18037"/>
                </a:lnTo>
                <a:lnTo>
                  <a:pt x="11398" y="18221"/>
                </a:lnTo>
                <a:lnTo>
                  <a:pt x="11319" y="18447"/>
                </a:lnTo>
                <a:lnTo>
                  <a:pt x="11251" y="18659"/>
                </a:lnTo>
                <a:lnTo>
                  <a:pt x="11206" y="18900"/>
                </a:lnTo>
                <a:lnTo>
                  <a:pt x="11184" y="19154"/>
                </a:lnTo>
                <a:lnTo>
                  <a:pt x="11184" y="19423"/>
                </a:lnTo>
                <a:lnTo>
                  <a:pt x="11229" y="19663"/>
                </a:lnTo>
                <a:lnTo>
                  <a:pt x="11297" y="19903"/>
                </a:lnTo>
                <a:lnTo>
                  <a:pt x="11376" y="20158"/>
                </a:lnTo>
                <a:lnTo>
                  <a:pt x="11511" y="20398"/>
                </a:lnTo>
                <a:lnTo>
                  <a:pt x="11681" y="20610"/>
                </a:lnTo>
                <a:lnTo>
                  <a:pt x="11884" y="20808"/>
                </a:lnTo>
                <a:lnTo>
                  <a:pt x="12121" y="20992"/>
                </a:lnTo>
                <a:lnTo>
                  <a:pt x="12404" y="21161"/>
                </a:lnTo>
                <a:lnTo>
                  <a:pt x="12528" y="21190"/>
                </a:lnTo>
                <a:lnTo>
                  <a:pt x="12856" y="21274"/>
                </a:lnTo>
                <a:lnTo>
                  <a:pt x="13330" y="21373"/>
                </a:lnTo>
                <a:lnTo>
                  <a:pt x="13963" y="21486"/>
                </a:lnTo>
                <a:lnTo>
                  <a:pt x="14313" y="21543"/>
                </a:lnTo>
                <a:lnTo>
                  <a:pt x="14652" y="21571"/>
                </a:lnTo>
                <a:lnTo>
                  <a:pt x="15025" y="21600"/>
                </a:lnTo>
                <a:lnTo>
                  <a:pt x="15409" y="21600"/>
                </a:lnTo>
                <a:lnTo>
                  <a:pt x="15782" y="21600"/>
                </a:lnTo>
                <a:lnTo>
                  <a:pt x="16177" y="21571"/>
                </a:lnTo>
                <a:lnTo>
                  <a:pt x="16516" y="21486"/>
                </a:lnTo>
                <a:lnTo>
                  <a:pt x="16889" y="21402"/>
                </a:lnTo>
                <a:lnTo>
                  <a:pt x="16821" y="21190"/>
                </a:lnTo>
                <a:lnTo>
                  <a:pt x="16776" y="20935"/>
                </a:lnTo>
                <a:lnTo>
                  <a:pt x="16742" y="20667"/>
                </a:lnTo>
                <a:lnTo>
                  <a:pt x="16719" y="20370"/>
                </a:lnTo>
                <a:lnTo>
                  <a:pt x="16697" y="19719"/>
                </a:lnTo>
                <a:lnTo>
                  <a:pt x="16697" y="19013"/>
                </a:lnTo>
                <a:lnTo>
                  <a:pt x="16719" y="18306"/>
                </a:lnTo>
                <a:lnTo>
                  <a:pt x="16753" y="17599"/>
                </a:lnTo>
                <a:lnTo>
                  <a:pt x="16821" y="16949"/>
                </a:lnTo>
                <a:lnTo>
                  <a:pt x="16889" y="16383"/>
                </a:lnTo>
                <a:lnTo>
                  <a:pt x="16934" y="16129"/>
                </a:lnTo>
                <a:lnTo>
                  <a:pt x="17002" y="15945"/>
                </a:lnTo>
                <a:lnTo>
                  <a:pt x="17081" y="15790"/>
                </a:lnTo>
                <a:lnTo>
                  <a:pt x="17194" y="15648"/>
                </a:lnTo>
                <a:lnTo>
                  <a:pt x="17318" y="15563"/>
                </a:lnTo>
                <a:lnTo>
                  <a:pt x="17453" y="15507"/>
                </a:lnTo>
                <a:lnTo>
                  <a:pt x="17600" y="15450"/>
                </a:lnTo>
                <a:lnTo>
                  <a:pt x="17758" y="15450"/>
                </a:lnTo>
                <a:lnTo>
                  <a:pt x="17905" y="15479"/>
                </a:lnTo>
                <a:lnTo>
                  <a:pt x="18064" y="15535"/>
                </a:lnTo>
                <a:lnTo>
                  <a:pt x="18233" y="15620"/>
                </a:lnTo>
                <a:lnTo>
                  <a:pt x="18380" y="15733"/>
                </a:lnTo>
                <a:lnTo>
                  <a:pt x="18561" y="15832"/>
                </a:lnTo>
                <a:lnTo>
                  <a:pt x="18707" y="15973"/>
                </a:lnTo>
                <a:lnTo>
                  <a:pt x="18866" y="16129"/>
                </a:lnTo>
                <a:lnTo>
                  <a:pt x="18990" y="16327"/>
                </a:lnTo>
                <a:lnTo>
                  <a:pt x="19125" y="16482"/>
                </a:lnTo>
                <a:lnTo>
                  <a:pt x="19295" y="16624"/>
                </a:lnTo>
                <a:lnTo>
                  <a:pt x="19464" y="16737"/>
                </a:lnTo>
                <a:lnTo>
                  <a:pt x="19668" y="16807"/>
                </a:lnTo>
                <a:lnTo>
                  <a:pt x="19860" y="16836"/>
                </a:lnTo>
                <a:lnTo>
                  <a:pt x="20052" y="16864"/>
                </a:lnTo>
                <a:lnTo>
                  <a:pt x="20266" y="16836"/>
                </a:lnTo>
                <a:lnTo>
                  <a:pt x="20470" y="16793"/>
                </a:lnTo>
                <a:lnTo>
                  <a:pt x="20662" y="16708"/>
                </a:lnTo>
                <a:lnTo>
                  <a:pt x="20854" y="16567"/>
                </a:lnTo>
                <a:lnTo>
                  <a:pt x="21035" y="16412"/>
                </a:lnTo>
                <a:lnTo>
                  <a:pt x="21182" y="16214"/>
                </a:lnTo>
                <a:lnTo>
                  <a:pt x="21340" y="16002"/>
                </a:lnTo>
                <a:lnTo>
                  <a:pt x="21441" y="15733"/>
                </a:lnTo>
                <a:lnTo>
                  <a:pt x="21532" y="15436"/>
                </a:lnTo>
                <a:lnTo>
                  <a:pt x="21600" y="15083"/>
                </a:lnTo>
                <a:lnTo>
                  <a:pt x="21600" y="14885"/>
                </a:lnTo>
                <a:lnTo>
                  <a:pt x="21600" y="14729"/>
                </a:lnTo>
                <a:lnTo>
                  <a:pt x="21600" y="14531"/>
                </a:lnTo>
                <a:lnTo>
                  <a:pt x="21577" y="14376"/>
                </a:lnTo>
                <a:lnTo>
                  <a:pt x="21532" y="14206"/>
                </a:lnTo>
                <a:lnTo>
                  <a:pt x="21487" y="14051"/>
                </a:lnTo>
                <a:lnTo>
                  <a:pt x="21419" y="13909"/>
                </a:lnTo>
                <a:lnTo>
                  <a:pt x="21351" y="13768"/>
                </a:lnTo>
                <a:lnTo>
                  <a:pt x="21204" y="13500"/>
                </a:lnTo>
                <a:lnTo>
                  <a:pt x="21035" y="13287"/>
                </a:lnTo>
                <a:lnTo>
                  <a:pt x="20809" y="13090"/>
                </a:lnTo>
                <a:lnTo>
                  <a:pt x="20594" y="12962"/>
                </a:lnTo>
                <a:lnTo>
                  <a:pt x="20357" y="12821"/>
                </a:lnTo>
                <a:lnTo>
                  <a:pt x="20120" y="12764"/>
                </a:lnTo>
                <a:lnTo>
                  <a:pt x="19882" y="12708"/>
                </a:lnTo>
                <a:lnTo>
                  <a:pt x="19645" y="12736"/>
                </a:lnTo>
                <a:lnTo>
                  <a:pt x="19430" y="12793"/>
                </a:lnTo>
                <a:lnTo>
                  <a:pt x="19227" y="12906"/>
                </a:lnTo>
                <a:lnTo>
                  <a:pt x="19148" y="12962"/>
                </a:lnTo>
                <a:lnTo>
                  <a:pt x="19058" y="13047"/>
                </a:lnTo>
                <a:lnTo>
                  <a:pt x="18990" y="13146"/>
                </a:lnTo>
                <a:lnTo>
                  <a:pt x="18911" y="13259"/>
                </a:lnTo>
                <a:lnTo>
                  <a:pt x="18775" y="13471"/>
                </a:lnTo>
                <a:lnTo>
                  <a:pt x="18628" y="13641"/>
                </a:lnTo>
                <a:lnTo>
                  <a:pt x="18470" y="13740"/>
                </a:lnTo>
                <a:lnTo>
                  <a:pt x="18301" y="13825"/>
                </a:lnTo>
                <a:lnTo>
                  <a:pt x="18143" y="13853"/>
                </a:lnTo>
                <a:lnTo>
                  <a:pt x="17973" y="13881"/>
                </a:lnTo>
                <a:lnTo>
                  <a:pt x="17804" y="13853"/>
                </a:lnTo>
                <a:lnTo>
                  <a:pt x="17646" y="13796"/>
                </a:lnTo>
                <a:lnTo>
                  <a:pt x="17499" y="13726"/>
                </a:lnTo>
                <a:lnTo>
                  <a:pt x="17341" y="13641"/>
                </a:lnTo>
                <a:lnTo>
                  <a:pt x="17216" y="13528"/>
                </a:lnTo>
                <a:lnTo>
                  <a:pt x="17103" y="13386"/>
                </a:lnTo>
                <a:lnTo>
                  <a:pt x="17024" y="13259"/>
                </a:lnTo>
                <a:lnTo>
                  <a:pt x="16934" y="13118"/>
                </a:lnTo>
                <a:lnTo>
                  <a:pt x="16889" y="12991"/>
                </a:lnTo>
                <a:lnTo>
                  <a:pt x="16889" y="12849"/>
                </a:lnTo>
                <a:lnTo>
                  <a:pt x="16889" y="12383"/>
                </a:lnTo>
                <a:lnTo>
                  <a:pt x="16889" y="11662"/>
                </a:lnTo>
                <a:lnTo>
                  <a:pt x="16889" y="10701"/>
                </a:lnTo>
                <a:lnTo>
                  <a:pt x="16889" y="9640"/>
                </a:lnTo>
                <a:lnTo>
                  <a:pt x="16889" y="8566"/>
                </a:lnTo>
                <a:lnTo>
                  <a:pt x="16889" y="7478"/>
                </a:lnTo>
                <a:lnTo>
                  <a:pt x="16889" y="6502"/>
                </a:lnTo>
                <a:lnTo>
                  <a:pt x="16889" y="5739"/>
                </a:lnTo>
                <a:lnTo>
                  <a:pt x="16674" y="5894"/>
                </a:lnTo>
                <a:lnTo>
                  <a:pt x="16414" y="6036"/>
                </a:lnTo>
                <a:lnTo>
                  <a:pt x="16154" y="6177"/>
                </a:lnTo>
                <a:lnTo>
                  <a:pt x="15849" y="6248"/>
                </a:lnTo>
                <a:lnTo>
                  <a:pt x="15544" y="6304"/>
                </a:lnTo>
                <a:lnTo>
                  <a:pt x="15217" y="6332"/>
                </a:lnTo>
                <a:lnTo>
                  <a:pt x="14866" y="6361"/>
                </a:lnTo>
                <a:lnTo>
                  <a:pt x="14550" y="6361"/>
                </a:lnTo>
                <a:lnTo>
                  <a:pt x="14200" y="6332"/>
                </a:lnTo>
                <a:lnTo>
                  <a:pt x="13850" y="6276"/>
                </a:lnTo>
                <a:lnTo>
                  <a:pt x="13522" y="6219"/>
                </a:lnTo>
                <a:lnTo>
                  <a:pt x="13206" y="6149"/>
                </a:lnTo>
                <a:lnTo>
                  <a:pt x="12901" y="6064"/>
                </a:lnTo>
                <a:lnTo>
                  <a:pt x="12618" y="5951"/>
                </a:lnTo>
                <a:lnTo>
                  <a:pt x="12358" y="5838"/>
                </a:lnTo>
                <a:lnTo>
                  <a:pt x="12121" y="5739"/>
                </a:lnTo>
                <a:lnTo>
                  <a:pt x="11941" y="5626"/>
                </a:lnTo>
                <a:lnTo>
                  <a:pt x="11794" y="5513"/>
                </a:lnTo>
                <a:lnTo>
                  <a:pt x="11658" y="5414"/>
                </a:lnTo>
                <a:lnTo>
                  <a:pt x="11556" y="5301"/>
                </a:lnTo>
                <a:lnTo>
                  <a:pt x="11466" y="5187"/>
                </a:lnTo>
                <a:lnTo>
                  <a:pt x="11398" y="5089"/>
                </a:lnTo>
                <a:lnTo>
                  <a:pt x="11376" y="4947"/>
                </a:lnTo>
                <a:lnTo>
                  <a:pt x="11353" y="4834"/>
                </a:lnTo>
                <a:lnTo>
                  <a:pt x="11353" y="4707"/>
                </a:lnTo>
                <a:lnTo>
                  <a:pt x="11376" y="4565"/>
                </a:lnTo>
                <a:lnTo>
                  <a:pt x="11443" y="4410"/>
                </a:lnTo>
                <a:lnTo>
                  <a:pt x="11511" y="4240"/>
                </a:lnTo>
                <a:lnTo>
                  <a:pt x="11703" y="3887"/>
                </a:lnTo>
                <a:lnTo>
                  <a:pt x="11986" y="3505"/>
                </a:lnTo>
                <a:lnTo>
                  <a:pt x="12144" y="3265"/>
                </a:lnTo>
                <a:lnTo>
                  <a:pt x="12246" y="3025"/>
                </a:lnTo>
                <a:lnTo>
                  <a:pt x="12336" y="2756"/>
                </a:lnTo>
                <a:lnTo>
                  <a:pt x="12404" y="2445"/>
                </a:lnTo>
                <a:lnTo>
                  <a:pt x="12438" y="2176"/>
                </a:lnTo>
                <a:lnTo>
                  <a:pt x="12438" y="1880"/>
                </a:lnTo>
                <a:lnTo>
                  <a:pt x="12404" y="1583"/>
                </a:lnTo>
                <a:lnTo>
                  <a:pt x="12336" y="1314"/>
                </a:lnTo>
                <a:lnTo>
                  <a:pt x="12246" y="1046"/>
                </a:lnTo>
                <a:lnTo>
                  <a:pt x="12099" y="791"/>
                </a:lnTo>
                <a:lnTo>
                  <a:pt x="12008" y="692"/>
                </a:lnTo>
                <a:lnTo>
                  <a:pt x="11918" y="579"/>
                </a:lnTo>
                <a:lnTo>
                  <a:pt x="11816" y="466"/>
                </a:lnTo>
                <a:lnTo>
                  <a:pt x="11703" y="381"/>
                </a:lnTo>
                <a:lnTo>
                  <a:pt x="11579" y="310"/>
                </a:lnTo>
                <a:lnTo>
                  <a:pt x="11443" y="226"/>
                </a:lnTo>
                <a:lnTo>
                  <a:pt x="11297" y="169"/>
                </a:lnTo>
                <a:lnTo>
                  <a:pt x="11138" y="113"/>
                </a:lnTo>
                <a:lnTo>
                  <a:pt x="10969" y="56"/>
                </a:lnTo>
                <a:lnTo>
                  <a:pt x="10800" y="28"/>
                </a:lnTo>
                <a:lnTo>
                  <a:pt x="10619" y="28"/>
                </a:lnTo>
                <a:lnTo>
                  <a:pt x="10404" y="28"/>
                </a:lnTo>
                <a:lnTo>
                  <a:pt x="10257" y="28"/>
                </a:lnTo>
                <a:lnTo>
                  <a:pt x="10076" y="56"/>
                </a:lnTo>
                <a:lnTo>
                  <a:pt x="9952" y="84"/>
                </a:lnTo>
                <a:lnTo>
                  <a:pt x="9794" y="141"/>
                </a:lnTo>
                <a:lnTo>
                  <a:pt x="9692" y="226"/>
                </a:lnTo>
                <a:lnTo>
                  <a:pt x="9557" y="282"/>
                </a:lnTo>
                <a:lnTo>
                  <a:pt x="9455" y="381"/>
                </a:lnTo>
                <a:lnTo>
                  <a:pt x="9365" y="466"/>
                </a:lnTo>
                <a:lnTo>
                  <a:pt x="9274" y="579"/>
                </a:lnTo>
                <a:lnTo>
                  <a:pt x="9184" y="692"/>
                </a:lnTo>
                <a:lnTo>
                  <a:pt x="9128" y="791"/>
                </a:lnTo>
                <a:lnTo>
                  <a:pt x="9060" y="932"/>
                </a:lnTo>
                <a:lnTo>
                  <a:pt x="8969" y="1201"/>
                </a:lnTo>
                <a:lnTo>
                  <a:pt x="8913" y="1498"/>
                </a:lnTo>
                <a:lnTo>
                  <a:pt x="8890" y="1795"/>
                </a:lnTo>
                <a:lnTo>
                  <a:pt x="8890" y="2120"/>
                </a:lnTo>
                <a:lnTo>
                  <a:pt x="8913" y="2445"/>
                </a:lnTo>
                <a:lnTo>
                  <a:pt x="8969" y="2756"/>
                </a:lnTo>
                <a:lnTo>
                  <a:pt x="9060" y="3081"/>
                </a:lnTo>
                <a:lnTo>
                  <a:pt x="9173" y="3378"/>
                </a:lnTo>
                <a:lnTo>
                  <a:pt x="9297" y="3647"/>
                </a:lnTo>
                <a:lnTo>
                  <a:pt x="9466" y="3887"/>
                </a:lnTo>
                <a:lnTo>
                  <a:pt x="9579" y="4085"/>
                </a:lnTo>
                <a:lnTo>
                  <a:pt x="9670" y="4269"/>
                </a:lnTo>
                <a:lnTo>
                  <a:pt x="9726" y="4467"/>
                </a:lnTo>
                <a:lnTo>
                  <a:pt x="9771" y="4650"/>
                </a:lnTo>
                <a:lnTo>
                  <a:pt x="9771" y="4834"/>
                </a:lnTo>
                <a:lnTo>
                  <a:pt x="9749" y="5032"/>
                </a:lnTo>
                <a:lnTo>
                  <a:pt x="9715" y="5216"/>
                </a:lnTo>
                <a:lnTo>
                  <a:pt x="9625" y="5385"/>
                </a:lnTo>
                <a:lnTo>
                  <a:pt x="9534" y="5513"/>
                </a:lnTo>
                <a:lnTo>
                  <a:pt x="9410" y="5626"/>
                </a:lnTo>
                <a:lnTo>
                  <a:pt x="9229" y="5710"/>
                </a:lnTo>
                <a:lnTo>
                  <a:pt x="9060" y="5767"/>
                </a:lnTo>
                <a:lnTo>
                  <a:pt x="8845" y="5767"/>
                </a:lnTo>
                <a:lnTo>
                  <a:pt x="8585" y="5739"/>
                </a:lnTo>
                <a:lnTo>
                  <a:pt x="8325" y="5654"/>
                </a:lnTo>
                <a:lnTo>
                  <a:pt x="8020" y="5513"/>
                </a:lnTo>
                <a:lnTo>
                  <a:pt x="7840" y="5442"/>
                </a:lnTo>
                <a:lnTo>
                  <a:pt x="7648" y="5385"/>
                </a:lnTo>
                <a:lnTo>
                  <a:pt x="7433" y="5329"/>
                </a:lnTo>
                <a:lnTo>
                  <a:pt x="7241" y="5301"/>
                </a:lnTo>
                <a:lnTo>
                  <a:pt x="6755" y="5301"/>
                </a:lnTo>
                <a:lnTo>
                  <a:pt x="6281" y="5329"/>
                </a:lnTo>
                <a:lnTo>
                  <a:pt x="5784" y="5385"/>
                </a:lnTo>
                <a:lnTo>
                  <a:pt x="5264" y="5498"/>
                </a:lnTo>
                <a:lnTo>
                  <a:pt x="4744" y="5597"/>
                </a:lnTo>
                <a:lnTo>
                  <a:pt x="4247" y="5739"/>
                </a:lnTo>
                <a:lnTo>
                  <a:pt x="4202" y="5894"/>
                </a:lnTo>
                <a:lnTo>
                  <a:pt x="4202" y="6191"/>
                </a:lnTo>
                <a:lnTo>
                  <a:pt x="4202" y="6545"/>
                </a:lnTo>
                <a:lnTo>
                  <a:pt x="4225" y="6954"/>
                </a:lnTo>
                <a:lnTo>
                  <a:pt x="4315" y="7930"/>
                </a:lnTo>
                <a:lnTo>
                  <a:pt x="4394" y="9018"/>
                </a:lnTo>
                <a:lnTo>
                  <a:pt x="4439" y="9570"/>
                </a:lnTo>
                <a:lnTo>
                  <a:pt x="4462" y="10107"/>
                </a:lnTo>
                <a:lnTo>
                  <a:pt x="4484" y="10630"/>
                </a:lnTo>
                <a:lnTo>
                  <a:pt x="4507" y="11082"/>
                </a:lnTo>
                <a:lnTo>
                  <a:pt x="4484" y="11520"/>
                </a:lnTo>
                <a:lnTo>
                  <a:pt x="4439" y="11874"/>
                </a:lnTo>
                <a:lnTo>
                  <a:pt x="4394" y="12029"/>
                </a:lnTo>
                <a:lnTo>
                  <a:pt x="4349" y="12171"/>
                </a:lnTo>
                <a:lnTo>
                  <a:pt x="4315" y="12284"/>
                </a:lnTo>
                <a:lnTo>
                  <a:pt x="4247" y="12354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19" name="Puzzle4"/>
          <p:cNvSpPr>
            <a:spLocks noEditPoints="1" noChangeArrowheads="1"/>
          </p:cNvSpPr>
          <p:nvPr/>
        </p:nvSpPr>
        <p:spPr bwMode="auto">
          <a:xfrm>
            <a:off x="3718741" y="3055785"/>
            <a:ext cx="974150" cy="1422845"/>
          </a:xfrm>
          <a:custGeom>
            <a:avLst/>
            <a:gdLst>
              <a:gd name="T0" fmla="*/ 8307 w 21600"/>
              <a:gd name="T1" fmla="*/ 11593 h 21600"/>
              <a:gd name="T2" fmla="*/ 453 w 21600"/>
              <a:gd name="T3" fmla="*/ 16938 h 21600"/>
              <a:gd name="T4" fmla="*/ 11500 w 21600"/>
              <a:gd name="T5" fmla="*/ 21600 h 21600"/>
              <a:gd name="T6" fmla="*/ 20920 w 21600"/>
              <a:gd name="T7" fmla="*/ 16751 h 21600"/>
              <a:gd name="T8" fmla="*/ 13972 w 21600"/>
              <a:gd name="T9" fmla="*/ 10888 h 21600"/>
              <a:gd name="T10" fmla="*/ 21033 w 21600"/>
              <a:gd name="T11" fmla="*/ 4716 h 21600"/>
              <a:gd name="T12" fmla="*/ 11102 w 21600"/>
              <a:gd name="T13" fmla="*/ 11 h 21600"/>
              <a:gd name="T14" fmla="*/ 453 w 21600"/>
              <a:gd name="T15" fmla="*/ 4716 h 21600"/>
              <a:gd name="T16" fmla="*/ 2076 w 21600"/>
              <a:gd name="T17" fmla="*/ 5664 h 21600"/>
              <a:gd name="T18" fmla="*/ 20203 w 21600"/>
              <a:gd name="T19" fmla="*/ 1598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3813" y="10590"/>
                </a:moveTo>
                <a:lnTo>
                  <a:pt x="3927" y="10513"/>
                </a:lnTo>
                <a:lnTo>
                  <a:pt x="4078" y="10425"/>
                </a:lnTo>
                <a:lnTo>
                  <a:pt x="4210" y="10359"/>
                </a:lnTo>
                <a:lnTo>
                  <a:pt x="4361" y="10315"/>
                </a:lnTo>
                <a:lnTo>
                  <a:pt x="4682" y="10237"/>
                </a:lnTo>
                <a:lnTo>
                  <a:pt x="5041" y="10193"/>
                </a:lnTo>
                <a:lnTo>
                  <a:pt x="5456" y="10171"/>
                </a:lnTo>
                <a:lnTo>
                  <a:pt x="5853" y="10193"/>
                </a:lnTo>
                <a:lnTo>
                  <a:pt x="6249" y="10260"/>
                </a:lnTo>
                <a:lnTo>
                  <a:pt x="6646" y="10337"/>
                </a:lnTo>
                <a:lnTo>
                  <a:pt x="7004" y="10469"/>
                </a:lnTo>
                <a:lnTo>
                  <a:pt x="7363" y="10612"/>
                </a:lnTo>
                <a:lnTo>
                  <a:pt x="7665" y="10788"/>
                </a:lnTo>
                <a:lnTo>
                  <a:pt x="7911" y="10998"/>
                </a:lnTo>
                <a:lnTo>
                  <a:pt x="8024" y="11097"/>
                </a:lnTo>
                <a:lnTo>
                  <a:pt x="8137" y="11207"/>
                </a:lnTo>
                <a:lnTo>
                  <a:pt x="8194" y="11340"/>
                </a:lnTo>
                <a:lnTo>
                  <a:pt x="8269" y="11461"/>
                </a:lnTo>
                <a:lnTo>
                  <a:pt x="8307" y="11593"/>
                </a:lnTo>
                <a:lnTo>
                  <a:pt x="8307" y="11714"/>
                </a:lnTo>
                <a:lnTo>
                  <a:pt x="8307" y="11868"/>
                </a:lnTo>
                <a:lnTo>
                  <a:pt x="8307" y="12012"/>
                </a:lnTo>
                <a:lnTo>
                  <a:pt x="8194" y="12265"/>
                </a:lnTo>
                <a:lnTo>
                  <a:pt x="8062" y="12519"/>
                </a:lnTo>
                <a:lnTo>
                  <a:pt x="7873" y="12706"/>
                </a:lnTo>
                <a:lnTo>
                  <a:pt x="7627" y="12904"/>
                </a:lnTo>
                <a:lnTo>
                  <a:pt x="7363" y="13048"/>
                </a:lnTo>
                <a:lnTo>
                  <a:pt x="7080" y="13180"/>
                </a:lnTo>
                <a:lnTo>
                  <a:pt x="6759" y="13257"/>
                </a:lnTo>
                <a:lnTo>
                  <a:pt x="6419" y="13345"/>
                </a:lnTo>
                <a:lnTo>
                  <a:pt x="6098" y="13389"/>
                </a:lnTo>
                <a:lnTo>
                  <a:pt x="5739" y="13389"/>
                </a:lnTo>
                <a:lnTo>
                  <a:pt x="5418" y="13389"/>
                </a:lnTo>
                <a:lnTo>
                  <a:pt x="5079" y="13345"/>
                </a:lnTo>
                <a:lnTo>
                  <a:pt x="4758" y="13301"/>
                </a:lnTo>
                <a:lnTo>
                  <a:pt x="4474" y="13213"/>
                </a:lnTo>
                <a:lnTo>
                  <a:pt x="4172" y="13114"/>
                </a:lnTo>
                <a:lnTo>
                  <a:pt x="3965" y="12982"/>
                </a:lnTo>
                <a:lnTo>
                  <a:pt x="3738" y="12838"/>
                </a:lnTo>
                <a:lnTo>
                  <a:pt x="3493" y="12706"/>
                </a:lnTo>
                <a:lnTo>
                  <a:pt x="3228" y="12607"/>
                </a:lnTo>
                <a:lnTo>
                  <a:pt x="2945" y="12519"/>
                </a:lnTo>
                <a:lnTo>
                  <a:pt x="2700" y="12431"/>
                </a:lnTo>
                <a:lnTo>
                  <a:pt x="2397" y="12375"/>
                </a:lnTo>
                <a:lnTo>
                  <a:pt x="2152" y="12331"/>
                </a:lnTo>
                <a:lnTo>
                  <a:pt x="1888" y="12309"/>
                </a:lnTo>
                <a:lnTo>
                  <a:pt x="1642" y="12309"/>
                </a:lnTo>
                <a:lnTo>
                  <a:pt x="1397" y="12331"/>
                </a:lnTo>
                <a:lnTo>
                  <a:pt x="1170" y="12397"/>
                </a:lnTo>
                <a:lnTo>
                  <a:pt x="962" y="12453"/>
                </a:lnTo>
                <a:lnTo>
                  <a:pt x="774" y="12563"/>
                </a:lnTo>
                <a:lnTo>
                  <a:pt x="623" y="12684"/>
                </a:lnTo>
                <a:lnTo>
                  <a:pt x="528" y="12838"/>
                </a:lnTo>
                <a:lnTo>
                  <a:pt x="453" y="13026"/>
                </a:lnTo>
                <a:lnTo>
                  <a:pt x="339" y="13477"/>
                </a:lnTo>
                <a:lnTo>
                  <a:pt x="226" y="13984"/>
                </a:lnTo>
                <a:lnTo>
                  <a:pt x="151" y="14535"/>
                </a:lnTo>
                <a:lnTo>
                  <a:pt x="113" y="15075"/>
                </a:lnTo>
                <a:lnTo>
                  <a:pt x="113" y="15626"/>
                </a:lnTo>
                <a:lnTo>
                  <a:pt x="151" y="16133"/>
                </a:lnTo>
                <a:lnTo>
                  <a:pt x="188" y="16376"/>
                </a:lnTo>
                <a:lnTo>
                  <a:pt x="264" y="16585"/>
                </a:lnTo>
                <a:lnTo>
                  <a:pt x="339" y="16773"/>
                </a:lnTo>
                <a:lnTo>
                  <a:pt x="453" y="16938"/>
                </a:lnTo>
                <a:lnTo>
                  <a:pt x="1095" y="16883"/>
                </a:lnTo>
                <a:lnTo>
                  <a:pt x="1963" y="16795"/>
                </a:lnTo>
                <a:lnTo>
                  <a:pt x="2945" y="16751"/>
                </a:lnTo>
                <a:lnTo>
                  <a:pt x="3965" y="16706"/>
                </a:lnTo>
                <a:lnTo>
                  <a:pt x="5022" y="16684"/>
                </a:lnTo>
                <a:lnTo>
                  <a:pt x="5947" y="16684"/>
                </a:lnTo>
                <a:lnTo>
                  <a:pt x="6759" y="16706"/>
                </a:lnTo>
                <a:lnTo>
                  <a:pt x="7363" y="16751"/>
                </a:lnTo>
                <a:lnTo>
                  <a:pt x="7948" y="16839"/>
                </a:lnTo>
                <a:lnTo>
                  <a:pt x="8458" y="16916"/>
                </a:lnTo>
                <a:lnTo>
                  <a:pt x="8893" y="17026"/>
                </a:lnTo>
                <a:lnTo>
                  <a:pt x="9289" y="17158"/>
                </a:lnTo>
                <a:lnTo>
                  <a:pt x="9572" y="17280"/>
                </a:lnTo>
                <a:lnTo>
                  <a:pt x="9799" y="17412"/>
                </a:lnTo>
                <a:lnTo>
                  <a:pt x="9969" y="17555"/>
                </a:lnTo>
                <a:lnTo>
                  <a:pt x="10120" y="17687"/>
                </a:lnTo>
                <a:lnTo>
                  <a:pt x="10158" y="17831"/>
                </a:lnTo>
                <a:lnTo>
                  <a:pt x="10195" y="17974"/>
                </a:lnTo>
                <a:lnTo>
                  <a:pt x="10158" y="18128"/>
                </a:lnTo>
                <a:lnTo>
                  <a:pt x="10082" y="18271"/>
                </a:lnTo>
                <a:lnTo>
                  <a:pt x="9969" y="18426"/>
                </a:lnTo>
                <a:lnTo>
                  <a:pt x="9837" y="18569"/>
                </a:lnTo>
                <a:lnTo>
                  <a:pt x="9648" y="18701"/>
                </a:lnTo>
                <a:lnTo>
                  <a:pt x="9440" y="18822"/>
                </a:lnTo>
                <a:lnTo>
                  <a:pt x="9213" y="18999"/>
                </a:lnTo>
                <a:lnTo>
                  <a:pt x="9044" y="19186"/>
                </a:lnTo>
                <a:lnTo>
                  <a:pt x="8893" y="19395"/>
                </a:lnTo>
                <a:lnTo>
                  <a:pt x="8817" y="19627"/>
                </a:lnTo>
                <a:lnTo>
                  <a:pt x="8779" y="19858"/>
                </a:lnTo>
                <a:lnTo>
                  <a:pt x="8779" y="20112"/>
                </a:lnTo>
                <a:lnTo>
                  <a:pt x="8855" y="20354"/>
                </a:lnTo>
                <a:lnTo>
                  <a:pt x="8968" y="20586"/>
                </a:lnTo>
                <a:lnTo>
                  <a:pt x="9138" y="20817"/>
                </a:lnTo>
                <a:lnTo>
                  <a:pt x="9365" y="21026"/>
                </a:lnTo>
                <a:lnTo>
                  <a:pt x="9610" y="21192"/>
                </a:lnTo>
                <a:lnTo>
                  <a:pt x="9950" y="21368"/>
                </a:lnTo>
                <a:lnTo>
                  <a:pt x="10120" y="21445"/>
                </a:lnTo>
                <a:lnTo>
                  <a:pt x="10346" y="21511"/>
                </a:lnTo>
                <a:lnTo>
                  <a:pt x="10516" y="21555"/>
                </a:lnTo>
                <a:lnTo>
                  <a:pt x="10743" y="21600"/>
                </a:lnTo>
                <a:lnTo>
                  <a:pt x="10988" y="21644"/>
                </a:lnTo>
                <a:lnTo>
                  <a:pt x="11215" y="21666"/>
                </a:lnTo>
                <a:lnTo>
                  <a:pt x="11498" y="21666"/>
                </a:lnTo>
                <a:lnTo>
                  <a:pt x="11762" y="21666"/>
                </a:lnTo>
                <a:lnTo>
                  <a:pt x="12253" y="21644"/>
                </a:lnTo>
                <a:lnTo>
                  <a:pt x="12763" y="21577"/>
                </a:lnTo>
                <a:lnTo>
                  <a:pt x="13197" y="21467"/>
                </a:lnTo>
                <a:lnTo>
                  <a:pt x="13556" y="21346"/>
                </a:lnTo>
                <a:lnTo>
                  <a:pt x="13896" y="21192"/>
                </a:lnTo>
                <a:lnTo>
                  <a:pt x="14179" y="21026"/>
                </a:lnTo>
                <a:lnTo>
                  <a:pt x="14444" y="20839"/>
                </a:lnTo>
                <a:lnTo>
                  <a:pt x="14576" y="20641"/>
                </a:lnTo>
                <a:lnTo>
                  <a:pt x="14727" y="20431"/>
                </a:lnTo>
                <a:lnTo>
                  <a:pt x="14765" y="20200"/>
                </a:lnTo>
                <a:lnTo>
                  <a:pt x="14802" y="19991"/>
                </a:lnTo>
                <a:lnTo>
                  <a:pt x="14727" y="19759"/>
                </a:lnTo>
                <a:lnTo>
                  <a:pt x="14613" y="19550"/>
                </a:lnTo>
                <a:lnTo>
                  <a:pt x="14444" y="19307"/>
                </a:lnTo>
                <a:lnTo>
                  <a:pt x="14217" y="19098"/>
                </a:lnTo>
                <a:lnTo>
                  <a:pt x="13934" y="18911"/>
                </a:lnTo>
                <a:lnTo>
                  <a:pt x="13669" y="18745"/>
                </a:lnTo>
                <a:lnTo>
                  <a:pt x="13462" y="18547"/>
                </a:lnTo>
                <a:lnTo>
                  <a:pt x="13311" y="18337"/>
                </a:lnTo>
                <a:lnTo>
                  <a:pt x="13197" y="18150"/>
                </a:lnTo>
                <a:lnTo>
                  <a:pt x="13122" y="17941"/>
                </a:lnTo>
                <a:lnTo>
                  <a:pt x="13122" y="17720"/>
                </a:lnTo>
                <a:lnTo>
                  <a:pt x="13122" y="17533"/>
                </a:lnTo>
                <a:lnTo>
                  <a:pt x="13197" y="17346"/>
                </a:lnTo>
                <a:lnTo>
                  <a:pt x="13273" y="17158"/>
                </a:lnTo>
                <a:lnTo>
                  <a:pt x="13386" y="16982"/>
                </a:lnTo>
                <a:lnTo>
                  <a:pt x="13537" y="16839"/>
                </a:lnTo>
                <a:lnTo>
                  <a:pt x="13707" y="16706"/>
                </a:lnTo>
                <a:lnTo>
                  <a:pt x="13896" y="16607"/>
                </a:lnTo>
                <a:lnTo>
                  <a:pt x="14104" y="16519"/>
                </a:lnTo>
                <a:lnTo>
                  <a:pt x="14330" y="16453"/>
                </a:lnTo>
                <a:lnTo>
                  <a:pt x="14538" y="16431"/>
                </a:lnTo>
                <a:lnTo>
                  <a:pt x="14897" y="16453"/>
                </a:lnTo>
                <a:lnTo>
                  <a:pt x="15406" y="16497"/>
                </a:lnTo>
                <a:lnTo>
                  <a:pt x="16105" y="16541"/>
                </a:lnTo>
                <a:lnTo>
                  <a:pt x="16898" y="16607"/>
                </a:lnTo>
                <a:lnTo>
                  <a:pt x="17804" y="16651"/>
                </a:lnTo>
                <a:lnTo>
                  <a:pt x="18786" y="16684"/>
                </a:lnTo>
                <a:lnTo>
                  <a:pt x="19844" y="16728"/>
                </a:lnTo>
                <a:lnTo>
                  <a:pt x="20920" y="16751"/>
                </a:lnTo>
                <a:lnTo>
                  <a:pt x="21109" y="16497"/>
                </a:lnTo>
                <a:lnTo>
                  <a:pt x="21241" y="16222"/>
                </a:lnTo>
                <a:lnTo>
                  <a:pt x="21392" y="15946"/>
                </a:lnTo>
                <a:lnTo>
                  <a:pt x="21467" y="15648"/>
                </a:lnTo>
                <a:lnTo>
                  <a:pt x="21543" y="15351"/>
                </a:lnTo>
                <a:lnTo>
                  <a:pt x="21618" y="15042"/>
                </a:lnTo>
                <a:lnTo>
                  <a:pt x="21618" y="14745"/>
                </a:lnTo>
                <a:lnTo>
                  <a:pt x="21618" y="14447"/>
                </a:lnTo>
                <a:lnTo>
                  <a:pt x="21618" y="14150"/>
                </a:lnTo>
                <a:lnTo>
                  <a:pt x="21581" y="13852"/>
                </a:lnTo>
                <a:lnTo>
                  <a:pt x="21505" y="13577"/>
                </a:lnTo>
                <a:lnTo>
                  <a:pt x="21430" y="13301"/>
                </a:lnTo>
                <a:lnTo>
                  <a:pt x="21354" y="13048"/>
                </a:lnTo>
                <a:lnTo>
                  <a:pt x="21241" y="12816"/>
                </a:lnTo>
                <a:lnTo>
                  <a:pt x="21146" y="12607"/>
                </a:lnTo>
                <a:lnTo>
                  <a:pt x="21033" y="12431"/>
                </a:lnTo>
                <a:lnTo>
                  <a:pt x="20920" y="12265"/>
                </a:lnTo>
                <a:lnTo>
                  <a:pt x="20769" y="12144"/>
                </a:lnTo>
                <a:lnTo>
                  <a:pt x="20637" y="12034"/>
                </a:lnTo>
                <a:lnTo>
                  <a:pt x="20486" y="11946"/>
                </a:lnTo>
                <a:lnTo>
                  <a:pt x="20297" y="11891"/>
                </a:lnTo>
                <a:lnTo>
                  <a:pt x="20165" y="11846"/>
                </a:lnTo>
                <a:lnTo>
                  <a:pt x="19976" y="11824"/>
                </a:lnTo>
                <a:lnTo>
                  <a:pt x="19806" y="11802"/>
                </a:lnTo>
                <a:lnTo>
                  <a:pt x="19390" y="11824"/>
                </a:lnTo>
                <a:lnTo>
                  <a:pt x="18956" y="11891"/>
                </a:lnTo>
                <a:lnTo>
                  <a:pt x="18503" y="11968"/>
                </a:lnTo>
                <a:lnTo>
                  <a:pt x="17993" y="12078"/>
                </a:lnTo>
                <a:lnTo>
                  <a:pt x="17653" y="12144"/>
                </a:lnTo>
                <a:lnTo>
                  <a:pt x="17332" y="12199"/>
                </a:lnTo>
                <a:lnTo>
                  <a:pt x="17049" y="12221"/>
                </a:lnTo>
                <a:lnTo>
                  <a:pt x="16747" y="12243"/>
                </a:lnTo>
                <a:lnTo>
                  <a:pt x="16464" y="12243"/>
                </a:lnTo>
                <a:lnTo>
                  <a:pt x="16218" y="12243"/>
                </a:lnTo>
                <a:lnTo>
                  <a:pt x="15992" y="12221"/>
                </a:lnTo>
                <a:lnTo>
                  <a:pt x="15746" y="12199"/>
                </a:lnTo>
                <a:lnTo>
                  <a:pt x="15520" y="12155"/>
                </a:lnTo>
                <a:lnTo>
                  <a:pt x="15350" y="12122"/>
                </a:lnTo>
                <a:lnTo>
                  <a:pt x="15161" y="12056"/>
                </a:lnTo>
                <a:lnTo>
                  <a:pt x="14972" y="11990"/>
                </a:lnTo>
                <a:lnTo>
                  <a:pt x="14689" y="11846"/>
                </a:lnTo>
                <a:lnTo>
                  <a:pt x="14444" y="11670"/>
                </a:lnTo>
                <a:lnTo>
                  <a:pt x="14255" y="11483"/>
                </a:lnTo>
                <a:lnTo>
                  <a:pt x="14104" y="11295"/>
                </a:lnTo>
                <a:lnTo>
                  <a:pt x="14028" y="11086"/>
                </a:lnTo>
                <a:lnTo>
                  <a:pt x="13972" y="10888"/>
                </a:lnTo>
                <a:lnTo>
                  <a:pt x="13972" y="10700"/>
                </a:lnTo>
                <a:lnTo>
                  <a:pt x="14009" y="10513"/>
                </a:lnTo>
                <a:lnTo>
                  <a:pt x="14066" y="10359"/>
                </a:lnTo>
                <a:lnTo>
                  <a:pt x="14179" y="10215"/>
                </a:lnTo>
                <a:lnTo>
                  <a:pt x="14406" y="10006"/>
                </a:lnTo>
                <a:lnTo>
                  <a:pt x="14651" y="9830"/>
                </a:lnTo>
                <a:lnTo>
                  <a:pt x="14878" y="9686"/>
                </a:lnTo>
                <a:lnTo>
                  <a:pt x="15123" y="9554"/>
                </a:lnTo>
                <a:lnTo>
                  <a:pt x="15350" y="9477"/>
                </a:lnTo>
                <a:lnTo>
                  <a:pt x="15558" y="9411"/>
                </a:lnTo>
                <a:lnTo>
                  <a:pt x="15803" y="9345"/>
                </a:lnTo>
                <a:lnTo>
                  <a:pt x="16030" y="9323"/>
                </a:lnTo>
                <a:lnTo>
                  <a:pt x="16256" y="9301"/>
                </a:lnTo>
                <a:lnTo>
                  <a:pt x="16464" y="9323"/>
                </a:lnTo>
                <a:lnTo>
                  <a:pt x="16690" y="9345"/>
                </a:lnTo>
                <a:lnTo>
                  <a:pt x="16898" y="9367"/>
                </a:lnTo>
                <a:lnTo>
                  <a:pt x="17332" y="9477"/>
                </a:lnTo>
                <a:lnTo>
                  <a:pt x="17767" y="9598"/>
                </a:lnTo>
                <a:lnTo>
                  <a:pt x="18163" y="9731"/>
                </a:lnTo>
                <a:lnTo>
                  <a:pt x="18597" y="9874"/>
                </a:lnTo>
                <a:lnTo>
                  <a:pt x="18994" y="10006"/>
                </a:lnTo>
                <a:lnTo>
                  <a:pt x="19428" y="10083"/>
                </a:lnTo>
                <a:lnTo>
                  <a:pt x="19617" y="10127"/>
                </a:lnTo>
                <a:lnTo>
                  <a:pt x="19844" y="10149"/>
                </a:lnTo>
                <a:lnTo>
                  <a:pt x="20013" y="10149"/>
                </a:lnTo>
                <a:lnTo>
                  <a:pt x="20240" y="10127"/>
                </a:lnTo>
                <a:lnTo>
                  <a:pt x="20410" y="10105"/>
                </a:lnTo>
                <a:lnTo>
                  <a:pt x="20637" y="10061"/>
                </a:lnTo>
                <a:lnTo>
                  <a:pt x="20844" y="9984"/>
                </a:lnTo>
                <a:lnTo>
                  <a:pt x="21033" y="9896"/>
                </a:lnTo>
                <a:lnTo>
                  <a:pt x="21146" y="9830"/>
                </a:lnTo>
                <a:lnTo>
                  <a:pt x="21203" y="9753"/>
                </a:lnTo>
                <a:lnTo>
                  <a:pt x="21279" y="9642"/>
                </a:lnTo>
                <a:lnTo>
                  <a:pt x="21354" y="9521"/>
                </a:lnTo>
                <a:lnTo>
                  <a:pt x="21430" y="9246"/>
                </a:lnTo>
                <a:lnTo>
                  <a:pt x="21430" y="8904"/>
                </a:lnTo>
                <a:lnTo>
                  <a:pt x="21430" y="8540"/>
                </a:lnTo>
                <a:lnTo>
                  <a:pt x="21392" y="8144"/>
                </a:lnTo>
                <a:lnTo>
                  <a:pt x="21354" y="7714"/>
                </a:lnTo>
                <a:lnTo>
                  <a:pt x="21279" y="7295"/>
                </a:lnTo>
                <a:lnTo>
                  <a:pt x="21146" y="6446"/>
                </a:lnTo>
                <a:lnTo>
                  <a:pt x="20995" y="5686"/>
                </a:lnTo>
                <a:lnTo>
                  <a:pt x="20958" y="5366"/>
                </a:lnTo>
                <a:lnTo>
                  <a:pt x="20958" y="5091"/>
                </a:lnTo>
                <a:lnTo>
                  <a:pt x="20958" y="4860"/>
                </a:lnTo>
                <a:lnTo>
                  <a:pt x="21033" y="4716"/>
                </a:lnTo>
                <a:lnTo>
                  <a:pt x="20637" y="4860"/>
                </a:lnTo>
                <a:lnTo>
                  <a:pt x="20127" y="4992"/>
                </a:lnTo>
                <a:lnTo>
                  <a:pt x="19617" y="5069"/>
                </a:lnTo>
                <a:lnTo>
                  <a:pt x="19032" y="5157"/>
                </a:lnTo>
                <a:lnTo>
                  <a:pt x="18465" y="5201"/>
                </a:lnTo>
                <a:lnTo>
                  <a:pt x="17842" y="5245"/>
                </a:lnTo>
                <a:lnTo>
                  <a:pt x="17219" y="5267"/>
                </a:lnTo>
                <a:lnTo>
                  <a:pt x="16615" y="5267"/>
                </a:lnTo>
                <a:lnTo>
                  <a:pt x="15992" y="5245"/>
                </a:lnTo>
                <a:lnTo>
                  <a:pt x="15369" y="5201"/>
                </a:lnTo>
                <a:lnTo>
                  <a:pt x="14840" y="5157"/>
                </a:lnTo>
                <a:lnTo>
                  <a:pt x="14293" y="5091"/>
                </a:lnTo>
                <a:lnTo>
                  <a:pt x="13783" y="5014"/>
                </a:lnTo>
                <a:lnTo>
                  <a:pt x="13386" y="4926"/>
                </a:lnTo>
                <a:lnTo>
                  <a:pt x="13027" y="4815"/>
                </a:lnTo>
                <a:lnTo>
                  <a:pt x="12725" y="4716"/>
                </a:lnTo>
                <a:lnTo>
                  <a:pt x="12480" y="4606"/>
                </a:lnTo>
                <a:lnTo>
                  <a:pt x="12291" y="4496"/>
                </a:lnTo>
                <a:lnTo>
                  <a:pt x="12197" y="4397"/>
                </a:lnTo>
                <a:lnTo>
                  <a:pt x="12083" y="4286"/>
                </a:lnTo>
                <a:lnTo>
                  <a:pt x="12046" y="4187"/>
                </a:lnTo>
                <a:lnTo>
                  <a:pt x="12008" y="4077"/>
                </a:lnTo>
                <a:lnTo>
                  <a:pt x="12046" y="3967"/>
                </a:lnTo>
                <a:lnTo>
                  <a:pt x="12121" y="3868"/>
                </a:lnTo>
                <a:lnTo>
                  <a:pt x="12197" y="3735"/>
                </a:lnTo>
                <a:lnTo>
                  <a:pt x="12291" y="3614"/>
                </a:lnTo>
                <a:lnTo>
                  <a:pt x="12442" y="3482"/>
                </a:lnTo>
                <a:lnTo>
                  <a:pt x="12631" y="3361"/>
                </a:lnTo>
                <a:lnTo>
                  <a:pt x="13065" y="3085"/>
                </a:lnTo>
                <a:lnTo>
                  <a:pt x="13537" y="2766"/>
                </a:lnTo>
                <a:lnTo>
                  <a:pt x="13783" y="2578"/>
                </a:lnTo>
                <a:lnTo>
                  <a:pt x="13934" y="2380"/>
                </a:lnTo>
                <a:lnTo>
                  <a:pt x="14028" y="2171"/>
                </a:lnTo>
                <a:lnTo>
                  <a:pt x="14104" y="1961"/>
                </a:lnTo>
                <a:lnTo>
                  <a:pt x="14104" y="1730"/>
                </a:lnTo>
                <a:lnTo>
                  <a:pt x="14066" y="1498"/>
                </a:lnTo>
                <a:lnTo>
                  <a:pt x="13972" y="1267"/>
                </a:lnTo>
                <a:lnTo>
                  <a:pt x="13820" y="1057"/>
                </a:lnTo>
                <a:lnTo>
                  <a:pt x="13594" y="837"/>
                </a:lnTo>
                <a:lnTo>
                  <a:pt x="13386" y="628"/>
                </a:lnTo>
                <a:lnTo>
                  <a:pt x="13103" y="462"/>
                </a:lnTo>
                <a:lnTo>
                  <a:pt x="12763" y="308"/>
                </a:lnTo>
                <a:lnTo>
                  <a:pt x="12404" y="187"/>
                </a:lnTo>
                <a:lnTo>
                  <a:pt x="12008" y="77"/>
                </a:lnTo>
                <a:lnTo>
                  <a:pt x="11574" y="33"/>
                </a:lnTo>
                <a:lnTo>
                  <a:pt x="11102" y="11"/>
                </a:lnTo>
                <a:lnTo>
                  <a:pt x="10667" y="11"/>
                </a:lnTo>
                <a:lnTo>
                  <a:pt x="10233" y="77"/>
                </a:lnTo>
                <a:lnTo>
                  <a:pt x="9837" y="187"/>
                </a:lnTo>
                <a:lnTo>
                  <a:pt x="9440" y="286"/>
                </a:lnTo>
                <a:lnTo>
                  <a:pt x="9062" y="462"/>
                </a:lnTo>
                <a:lnTo>
                  <a:pt x="8741" y="628"/>
                </a:lnTo>
                <a:lnTo>
                  <a:pt x="8458" y="815"/>
                </a:lnTo>
                <a:lnTo>
                  <a:pt x="8232" y="1035"/>
                </a:lnTo>
                <a:lnTo>
                  <a:pt x="8062" y="1245"/>
                </a:lnTo>
                <a:lnTo>
                  <a:pt x="7911" y="1476"/>
                </a:lnTo>
                <a:lnTo>
                  <a:pt x="7835" y="1708"/>
                </a:lnTo>
                <a:lnTo>
                  <a:pt x="7797" y="1961"/>
                </a:lnTo>
                <a:lnTo>
                  <a:pt x="7835" y="2193"/>
                </a:lnTo>
                <a:lnTo>
                  <a:pt x="7948" y="2402"/>
                </a:lnTo>
                <a:lnTo>
                  <a:pt x="8062" y="2534"/>
                </a:lnTo>
                <a:lnTo>
                  <a:pt x="8175" y="2644"/>
                </a:lnTo>
                <a:lnTo>
                  <a:pt x="8269" y="2744"/>
                </a:lnTo>
                <a:lnTo>
                  <a:pt x="8420" y="2832"/>
                </a:lnTo>
                <a:lnTo>
                  <a:pt x="8704" y="3019"/>
                </a:lnTo>
                <a:lnTo>
                  <a:pt x="8968" y="3206"/>
                </a:lnTo>
                <a:lnTo>
                  <a:pt x="9138" y="3405"/>
                </a:lnTo>
                <a:lnTo>
                  <a:pt x="9327" y="3570"/>
                </a:lnTo>
                <a:lnTo>
                  <a:pt x="9440" y="3735"/>
                </a:lnTo>
                <a:lnTo>
                  <a:pt x="9516" y="3890"/>
                </a:lnTo>
                <a:lnTo>
                  <a:pt x="9534" y="4033"/>
                </a:lnTo>
                <a:lnTo>
                  <a:pt x="9534" y="4165"/>
                </a:lnTo>
                <a:lnTo>
                  <a:pt x="9516" y="4286"/>
                </a:lnTo>
                <a:lnTo>
                  <a:pt x="9440" y="4397"/>
                </a:lnTo>
                <a:lnTo>
                  <a:pt x="9327" y="4496"/>
                </a:lnTo>
                <a:lnTo>
                  <a:pt x="9176" y="4562"/>
                </a:lnTo>
                <a:lnTo>
                  <a:pt x="9006" y="4628"/>
                </a:lnTo>
                <a:lnTo>
                  <a:pt x="8779" y="4694"/>
                </a:lnTo>
                <a:lnTo>
                  <a:pt x="8534" y="4716"/>
                </a:lnTo>
                <a:lnTo>
                  <a:pt x="8232" y="4716"/>
                </a:lnTo>
                <a:lnTo>
                  <a:pt x="7118" y="4738"/>
                </a:lnTo>
                <a:lnTo>
                  <a:pt x="5947" y="4771"/>
                </a:lnTo>
                <a:lnTo>
                  <a:pt x="4795" y="4815"/>
                </a:lnTo>
                <a:lnTo>
                  <a:pt x="3681" y="4860"/>
                </a:lnTo>
                <a:lnTo>
                  <a:pt x="2662" y="4882"/>
                </a:lnTo>
                <a:lnTo>
                  <a:pt x="1755" y="4882"/>
                </a:lnTo>
                <a:lnTo>
                  <a:pt x="1359" y="4860"/>
                </a:lnTo>
                <a:lnTo>
                  <a:pt x="981" y="4837"/>
                </a:lnTo>
                <a:lnTo>
                  <a:pt x="698" y="4771"/>
                </a:lnTo>
                <a:lnTo>
                  <a:pt x="453" y="4716"/>
                </a:lnTo>
                <a:lnTo>
                  <a:pt x="453" y="5322"/>
                </a:lnTo>
                <a:lnTo>
                  <a:pt x="453" y="6083"/>
                </a:lnTo>
                <a:lnTo>
                  <a:pt x="453" y="6909"/>
                </a:lnTo>
                <a:lnTo>
                  <a:pt x="453" y="7780"/>
                </a:lnTo>
                <a:lnTo>
                  <a:pt x="453" y="8606"/>
                </a:lnTo>
                <a:lnTo>
                  <a:pt x="453" y="9345"/>
                </a:lnTo>
                <a:lnTo>
                  <a:pt x="453" y="9918"/>
                </a:lnTo>
                <a:lnTo>
                  <a:pt x="453" y="10282"/>
                </a:lnTo>
                <a:lnTo>
                  <a:pt x="490" y="10381"/>
                </a:lnTo>
                <a:lnTo>
                  <a:pt x="547" y="10491"/>
                </a:lnTo>
                <a:lnTo>
                  <a:pt x="660" y="10590"/>
                </a:lnTo>
                <a:lnTo>
                  <a:pt x="811" y="10700"/>
                </a:lnTo>
                <a:lnTo>
                  <a:pt x="981" y="10811"/>
                </a:lnTo>
                <a:lnTo>
                  <a:pt x="1208" y="10888"/>
                </a:lnTo>
                <a:lnTo>
                  <a:pt x="1453" y="10954"/>
                </a:lnTo>
                <a:lnTo>
                  <a:pt x="1718" y="11020"/>
                </a:lnTo>
                <a:lnTo>
                  <a:pt x="1963" y="11064"/>
                </a:lnTo>
                <a:lnTo>
                  <a:pt x="2265" y="11086"/>
                </a:lnTo>
                <a:lnTo>
                  <a:pt x="2548" y="11064"/>
                </a:lnTo>
                <a:lnTo>
                  <a:pt x="2794" y="11042"/>
                </a:lnTo>
                <a:lnTo>
                  <a:pt x="3096" y="10976"/>
                </a:lnTo>
                <a:lnTo>
                  <a:pt x="3341" y="10888"/>
                </a:lnTo>
                <a:lnTo>
                  <a:pt x="3606" y="10766"/>
                </a:lnTo>
                <a:lnTo>
                  <a:pt x="3813" y="10590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20" name="Puzzle1"/>
          <p:cNvSpPr>
            <a:spLocks noEditPoints="1" noChangeArrowheads="1"/>
          </p:cNvSpPr>
          <p:nvPr/>
        </p:nvSpPr>
        <p:spPr bwMode="auto">
          <a:xfrm>
            <a:off x="3384331" y="2548951"/>
            <a:ext cx="1635699" cy="848218"/>
          </a:xfrm>
          <a:custGeom>
            <a:avLst/>
            <a:gdLst>
              <a:gd name="T0" fmla="*/ 16740 w 21600"/>
              <a:gd name="T1" fmla="*/ 21078 h 21600"/>
              <a:gd name="T2" fmla="*/ 16976 w 21600"/>
              <a:gd name="T3" fmla="*/ 521 h 21600"/>
              <a:gd name="T4" fmla="*/ 4725 w 21600"/>
              <a:gd name="T5" fmla="*/ 856 h 21600"/>
              <a:gd name="T6" fmla="*/ 5040 w 21600"/>
              <a:gd name="T7" fmla="*/ 21004 h 21600"/>
              <a:gd name="T8" fmla="*/ 10811 w 21600"/>
              <a:gd name="T9" fmla="*/ 12885 h 21600"/>
              <a:gd name="T10" fmla="*/ 10845 w 21600"/>
              <a:gd name="T11" fmla="*/ 8714 h 21600"/>
              <a:gd name="T12" fmla="*/ 21600 w 21600"/>
              <a:gd name="T13" fmla="*/ 10000 h 21600"/>
              <a:gd name="T14" fmla="*/ 56 w 21600"/>
              <a:gd name="T15" fmla="*/ 10000 h 21600"/>
              <a:gd name="T16" fmla="*/ 6086 w 21600"/>
              <a:gd name="T17" fmla="*/ 2569 h 21600"/>
              <a:gd name="T18" fmla="*/ 16132 w 21600"/>
              <a:gd name="T19" fmla="*/ 19552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9360" y="20836"/>
                </a:moveTo>
                <a:lnTo>
                  <a:pt x="9528" y="20836"/>
                </a:lnTo>
                <a:lnTo>
                  <a:pt x="9686" y="20762"/>
                </a:lnTo>
                <a:lnTo>
                  <a:pt x="9810" y="20687"/>
                </a:lnTo>
                <a:lnTo>
                  <a:pt x="9922" y="20575"/>
                </a:lnTo>
                <a:lnTo>
                  <a:pt x="10012" y="20426"/>
                </a:lnTo>
                <a:lnTo>
                  <a:pt x="10068" y="20296"/>
                </a:lnTo>
                <a:lnTo>
                  <a:pt x="10113" y="20110"/>
                </a:lnTo>
                <a:lnTo>
                  <a:pt x="10136" y="19905"/>
                </a:lnTo>
                <a:lnTo>
                  <a:pt x="10136" y="19682"/>
                </a:lnTo>
                <a:lnTo>
                  <a:pt x="10113" y="19440"/>
                </a:lnTo>
                <a:lnTo>
                  <a:pt x="10068" y="19142"/>
                </a:lnTo>
                <a:lnTo>
                  <a:pt x="10012" y="18900"/>
                </a:lnTo>
                <a:lnTo>
                  <a:pt x="9900" y="18620"/>
                </a:lnTo>
                <a:lnTo>
                  <a:pt x="9787" y="18285"/>
                </a:lnTo>
                <a:lnTo>
                  <a:pt x="9641" y="17968"/>
                </a:lnTo>
                <a:lnTo>
                  <a:pt x="9472" y="17652"/>
                </a:lnTo>
                <a:lnTo>
                  <a:pt x="9382" y="17466"/>
                </a:lnTo>
                <a:lnTo>
                  <a:pt x="9315" y="17298"/>
                </a:lnTo>
                <a:lnTo>
                  <a:pt x="9258" y="17112"/>
                </a:lnTo>
                <a:lnTo>
                  <a:pt x="9191" y="16926"/>
                </a:lnTo>
                <a:lnTo>
                  <a:pt x="9123" y="16535"/>
                </a:lnTo>
                <a:lnTo>
                  <a:pt x="9101" y="16144"/>
                </a:lnTo>
                <a:lnTo>
                  <a:pt x="9101" y="15753"/>
                </a:lnTo>
                <a:lnTo>
                  <a:pt x="9168" y="15362"/>
                </a:lnTo>
                <a:lnTo>
                  <a:pt x="9236" y="14971"/>
                </a:lnTo>
                <a:lnTo>
                  <a:pt x="9360" y="14580"/>
                </a:lnTo>
                <a:lnTo>
                  <a:pt x="9495" y="14244"/>
                </a:lnTo>
                <a:lnTo>
                  <a:pt x="9663" y="13891"/>
                </a:lnTo>
                <a:lnTo>
                  <a:pt x="9855" y="13611"/>
                </a:lnTo>
                <a:lnTo>
                  <a:pt x="10068" y="13351"/>
                </a:lnTo>
                <a:lnTo>
                  <a:pt x="10293" y="13146"/>
                </a:lnTo>
                <a:lnTo>
                  <a:pt x="10552" y="12997"/>
                </a:lnTo>
                <a:lnTo>
                  <a:pt x="10811" y="12885"/>
                </a:lnTo>
                <a:lnTo>
                  <a:pt x="11069" y="12866"/>
                </a:lnTo>
                <a:lnTo>
                  <a:pt x="11351" y="12885"/>
                </a:lnTo>
                <a:lnTo>
                  <a:pt x="11610" y="12997"/>
                </a:lnTo>
                <a:lnTo>
                  <a:pt x="11846" y="13183"/>
                </a:lnTo>
                <a:lnTo>
                  <a:pt x="12060" y="13388"/>
                </a:lnTo>
                <a:lnTo>
                  <a:pt x="12251" y="13648"/>
                </a:lnTo>
                <a:lnTo>
                  <a:pt x="12419" y="13928"/>
                </a:lnTo>
                <a:lnTo>
                  <a:pt x="12555" y="14244"/>
                </a:lnTo>
                <a:lnTo>
                  <a:pt x="12690" y="14617"/>
                </a:lnTo>
                <a:lnTo>
                  <a:pt x="12768" y="15008"/>
                </a:lnTo>
                <a:lnTo>
                  <a:pt x="12836" y="15399"/>
                </a:lnTo>
                <a:lnTo>
                  <a:pt x="12858" y="15753"/>
                </a:lnTo>
                <a:lnTo>
                  <a:pt x="12858" y="16144"/>
                </a:lnTo>
                <a:lnTo>
                  <a:pt x="12813" y="16535"/>
                </a:lnTo>
                <a:lnTo>
                  <a:pt x="12746" y="16888"/>
                </a:lnTo>
                <a:lnTo>
                  <a:pt x="12667" y="17224"/>
                </a:lnTo>
                <a:lnTo>
                  <a:pt x="12510" y="17503"/>
                </a:lnTo>
                <a:lnTo>
                  <a:pt x="12228" y="18043"/>
                </a:lnTo>
                <a:lnTo>
                  <a:pt x="11970" y="18546"/>
                </a:lnTo>
                <a:lnTo>
                  <a:pt x="11868" y="18751"/>
                </a:lnTo>
                <a:lnTo>
                  <a:pt x="11778" y="18974"/>
                </a:lnTo>
                <a:lnTo>
                  <a:pt x="11711" y="19179"/>
                </a:lnTo>
                <a:lnTo>
                  <a:pt x="11666" y="19365"/>
                </a:lnTo>
                <a:lnTo>
                  <a:pt x="11632" y="19570"/>
                </a:lnTo>
                <a:lnTo>
                  <a:pt x="11632" y="19756"/>
                </a:lnTo>
                <a:lnTo>
                  <a:pt x="11632" y="19942"/>
                </a:lnTo>
                <a:lnTo>
                  <a:pt x="11643" y="20110"/>
                </a:lnTo>
                <a:lnTo>
                  <a:pt x="11711" y="20296"/>
                </a:lnTo>
                <a:lnTo>
                  <a:pt x="11801" y="20464"/>
                </a:lnTo>
                <a:lnTo>
                  <a:pt x="11891" y="20650"/>
                </a:lnTo>
                <a:lnTo>
                  <a:pt x="12037" y="20836"/>
                </a:lnTo>
                <a:lnTo>
                  <a:pt x="12206" y="21004"/>
                </a:lnTo>
                <a:lnTo>
                  <a:pt x="12419" y="21190"/>
                </a:lnTo>
                <a:lnTo>
                  <a:pt x="12667" y="21320"/>
                </a:lnTo>
                <a:lnTo>
                  <a:pt x="12960" y="21432"/>
                </a:lnTo>
                <a:lnTo>
                  <a:pt x="13286" y="21544"/>
                </a:lnTo>
                <a:lnTo>
                  <a:pt x="13612" y="21655"/>
                </a:lnTo>
                <a:lnTo>
                  <a:pt x="13983" y="21693"/>
                </a:lnTo>
                <a:lnTo>
                  <a:pt x="14343" y="21730"/>
                </a:lnTo>
                <a:lnTo>
                  <a:pt x="14715" y="21730"/>
                </a:lnTo>
                <a:lnTo>
                  <a:pt x="15075" y="21730"/>
                </a:lnTo>
                <a:lnTo>
                  <a:pt x="15446" y="21655"/>
                </a:lnTo>
                <a:lnTo>
                  <a:pt x="15794" y="21581"/>
                </a:lnTo>
                <a:lnTo>
                  <a:pt x="16132" y="21432"/>
                </a:lnTo>
                <a:lnTo>
                  <a:pt x="16458" y="21302"/>
                </a:lnTo>
                <a:lnTo>
                  <a:pt x="16740" y="21078"/>
                </a:lnTo>
                <a:lnTo>
                  <a:pt x="16976" y="20836"/>
                </a:lnTo>
                <a:lnTo>
                  <a:pt x="17043" y="20650"/>
                </a:lnTo>
                <a:lnTo>
                  <a:pt x="17088" y="20426"/>
                </a:lnTo>
                <a:lnTo>
                  <a:pt x="17133" y="20222"/>
                </a:lnTo>
                <a:lnTo>
                  <a:pt x="17156" y="19980"/>
                </a:lnTo>
                <a:lnTo>
                  <a:pt x="17167" y="19477"/>
                </a:lnTo>
                <a:lnTo>
                  <a:pt x="17167" y="18974"/>
                </a:lnTo>
                <a:lnTo>
                  <a:pt x="17156" y="18397"/>
                </a:lnTo>
                <a:lnTo>
                  <a:pt x="17111" y="17820"/>
                </a:lnTo>
                <a:lnTo>
                  <a:pt x="17066" y="17261"/>
                </a:lnTo>
                <a:lnTo>
                  <a:pt x="16998" y="16646"/>
                </a:lnTo>
                <a:lnTo>
                  <a:pt x="16852" y="15511"/>
                </a:lnTo>
                <a:lnTo>
                  <a:pt x="16740" y="14393"/>
                </a:lnTo>
                <a:lnTo>
                  <a:pt x="16717" y="13928"/>
                </a:lnTo>
                <a:lnTo>
                  <a:pt x="16695" y="13462"/>
                </a:lnTo>
                <a:lnTo>
                  <a:pt x="16717" y="13071"/>
                </a:lnTo>
                <a:lnTo>
                  <a:pt x="16785" y="12755"/>
                </a:lnTo>
                <a:lnTo>
                  <a:pt x="16852" y="12419"/>
                </a:lnTo>
                <a:lnTo>
                  <a:pt x="16953" y="12140"/>
                </a:lnTo>
                <a:lnTo>
                  <a:pt x="17088" y="11898"/>
                </a:lnTo>
                <a:lnTo>
                  <a:pt x="17212" y="11675"/>
                </a:lnTo>
                <a:lnTo>
                  <a:pt x="17370" y="11470"/>
                </a:lnTo>
                <a:lnTo>
                  <a:pt x="17516" y="11284"/>
                </a:lnTo>
                <a:lnTo>
                  <a:pt x="17696" y="11135"/>
                </a:lnTo>
                <a:lnTo>
                  <a:pt x="17865" y="11042"/>
                </a:lnTo>
                <a:lnTo>
                  <a:pt x="18033" y="10930"/>
                </a:lnTo>
                <a:lnTo>
                  <a:pt x="18213" y="10893"/>
                </a:lnTo>
                <a:lnTo>
                  <a:pt x="18382" y="10893"/>
                </a:lnTo>
                <a:lnTo>
                  <a:pt x="18551" y="10967"/>
                </a:lnTo>
                <a:lnTo>
                  <a:pt x="18708" y="11042"/>
                </a:lnTo>
                <a:lnTo>
                  <a:pt x="18855" y="11172"/>
                </a:lnTo>
                <a:lnTo>
                  <a:pt x="19012" y="11358"/>
                </a:lnTo>
                <a:lnTo>
                  <a:pt x="19136" y="11600"/>
                </a:lnTo>
                <a:lnTo>
                  <a:pt x="19271" y="11861"/>
                </a:lnTo>
                <a:lnTo>
                  <a:pt x="19440" y="12028"/>
                </a:lnTo>
                <a:lnTo>
                  <a:pt x="19608" y="12177"/>
                </a:lnTo>
                <a:lnTo>
                  <a:pt x="19822" y="12289"/>
                </a:lnTo>
                <a:lnTo>
                  <a:pt x="20025" y="12289"/>
                </a:lnTo>
                <a:lnTo>
                  <a:pt x="20238" y="12289"/>
                </a:lnTo>
                <a:lnTo>
                  <a:pt x="20452" y="12215"/>
                </a:lnTo>
                <a:lnTo>
                  <a:pt x="20643" y="12103"/>
                </a:lnTo>
                <a:lnTo>
                  <a:pt x="20846" y="11973"/>
                </a:lnTo>
                <a:lnTo>
                  <a:pt x="21037" y="11786"/>
                </a:lnTo>
                <a:lnTo>
                  <a:pt x="21206" y="11563"/>
                </a:lnTo>
                <a:lnTo>
                  <a:pt x="21363" y="11321"/>
                </a:lnTo>
                <a:lnTo>
                  <a:pt x="21465" y="11079"/>
                </a:lnTo>
                <a:lnTo>
                  <a:pt x="21577" y="10744"/>
                </a:lnTo>
                <a:lnTo>
                  <a:pt x="21622" y="10427"/>
                </a:lnTo>
                <a:lnTo>
                  <a:pt x="21645" y="10111"/>
                </a:lnTo>
                <a:lnTo>
                  <a:pt x="21622" y="9608"/>
                </a:lnTo>
                <a:lnTo>
                  <a:pt x="21577" y="9142"/>
                </a:lnTo>
                <a:lnTo>
                  <a:pt x="21465" y="8751"/>
                </a:lnTo>
                <a:lnTo>
                  <a:pt x="21363" y="8397"/>
                </a:lnTo>
                <a:lnTo>
                  <a:pt x="21206" y="8062"/>
                </a:lnTo>
                <a:lnTo>
                  <a:pt x="21037" y="7820"/>
                </a:lnTo>
                <a:lnTo>
                  <a:pt x="20846" y="7597"/>
                </a:lnTo>
                <a:lnTo>
                  <a:pt x="20643" y="7429"/>
                </a:lnTo>
                <a:lnTo>
                  <a:pt x="20452" y="7317"/>
                </a:lnTo>
                <a:lnTo>
                  <a:pt x="20238" y="7206"/>
                </a:lnTo>
                <a:lnTo>
                  <a:pt x="20025" y="7168"/>
                </a:lnTo>
                <a:lnTo>
                  <a:pt x="19822" y="7206"/>
                </a:lnTo>
                <a:lnTo>
                  <a:pt x="19608" y="7243"/>
                </a:lnTo>
                <a:lnTo>
                  <a:pt x="19440" y="7355"/>
                </a:lnTo>
                <a:lnTo>
                  <a:pt x="19271" y="7504"/>
                </a:lnTo>
                <a:lnTo>
                  <a:pt x="19136" y="7708"/>
                </a:lnTo>
                <a:lnTo>
                  <a:pt x="19012" y="7895"/>
                </a:lnTo>
                <a:lnTo>
                  <a:pt x="18832" y="8025"/>
                </a:lnTo>
                <a:lnTo>
                  <a:pt x="18663" y="8174"/>
                </a:lnTo>
                <a:lnTo>
                  <a:pt x="18472" y="8248"/>
                </a:lnTo>
                <a:lnTo>
                  <a:pt x="18270" y="8286"/>
                </a:lnTo>
                <a:lnTo>
                  <a:pt x="18078" y="8323"/>
                </a:lnTo>
                <a:lnTo>
                  <a:pt x="17887" y="8323"/>
                </a:lnTo>
                <a:lnTo>
                  <a:pt x="17696" y="8248"/>
                </a:lnTo>
                <a:lnTo>
                  <a:pt x="17493" y="8174"/>
                </a:lnTo>
                <a:lnTo>
                  <a:pt x="17302" y="8062"/>
                </a:lnTo>
                <a:lnTo>
                  <a:pt x="17133" y="7969"/>
                </a:lnTo>
                <a:lnTo>
                  <a:pt x="16976" y="7783"/>
                </a:lnTo>
                <a:lnTo>
                  <a:pt x="16852" y="7597"/>
                </a:lnTo>
                <a:lnTo>
                  <a:pt x="16740" y="7429"/>
                </a:lnTo>
                <a:lnTo>
                  <a:pt x="16672" y="7168"/>
                </a:lnTo>
                <a:lnTo>
                  <a:pt x="16638" y="6926"/>
                </a:lnTo>
                <a:lnTo>
                  <a:pt x="16616" y="6498"/>
                </a:lnTo>
                <a:lnTo>
                  <a:pt x="16616" y="5772"/>
                </a:lnTo>
                <a:lnTo>
                  <a:pt x="16650" y="4915"/>
                </a:lnTo>
                <a:lnTo>
                  <a:pt x="16695" y="3928"/>
                </a:lnTo>
                <a:lnTo>
                  <a:pt x="16762" y="2960"/>
                </a:lnTo>
                <a:lnTo>
                  <a:pt x="16830" y="1992"/>
                </a:lnTo>
                <a:lnTo>
                  <a:pt x="16908" y="1173"/>
                </a:lnTo>
                <a:lnTo>
                  <a:pt x="16976" y="521"/>
                </a:lnTo>
                <a:lnTo>
                  <a:pt x="16953" y="521"/>
                </a:lnTo>
                <a:lnTo>
                  <a:pt x="16931" y="521"/>
                </a:lnTo>
                <a:lnTo>
                  <a:pt x="16267" y="484"/>
                </a:lnTo>
                <a:lnTo>
                  <a:pt x="15637" y="428"/>
                </a:lnTo>
                <a:lnTo>
                  <a:pt x="15063" y="353"/>
                </a:lnTo>
                <a:lnTo>
                  <a:pt x="14523" y="279"/>
                </a:lnTo>
                <a:lnTo>
                  <a:pt x="14040" y="167"/>
                </a:lnTo>
                <a:lnTo>
                  <a:pt x="13635" y="93"/>
                </a:lnTo>
                <a:lnTo>
                  <a:pt x="13331" y="18"/>
                </a:lnTo>
                <a:lnTo>
                  <a:pt x="13117" y="18"/>
                </a:lnTo>
                <a:lnTo>
                  <a:pt x="12982" y="18"/>
                </a:lnTo>
                <a:lnTo>
                  <a:pt x="12858" y="130"/>
                </a:lnTo>
                <a:lnTo>
                  <a:pt x="12723" y="279"/>
                </a:lnTo>
                <a:lnTo>
                  <a:pt x="12622" y="446"/>
                </a:lnTo>
                <a:lnTo>
                  <a:pt x="12510" y="670"/>
                </a:lnTo>
                <a:lnTo>
                  <a:pt x="12419" y="912"/>
                </a:lnTo>
                <a:lnTo>
                  <a:pt x="12363" y="1210"/>
                </a:lnTo>
                <a:lnTo>
                  <a:pt x="12318" y="1526"/>
                </a:lnTo>
                <a:lnTo>
                  <a:pt x="12273" y="1843"/>
                </a:lnTo>
                <a:lnTo>
                  <a:pt x="12251" y="2215"/>
                </a:lnTo>
                <a:lnTo>
                  <a:pt x="12273" y="2532"/>
                </a:lnTo>
                <a:lnTo>
                  <a:pt x="12318" y="2886"/>
                </a:lnTo>
                <a:lnTo>
                  <a:pt x="12386" y="3240"/>
                </a:lnTo>
                <a:lnTo>
                  <a:pt x="12464" y="3556"/>
                </a:lnTo>
                <a:lnTo>
                  <a:pt x="12577" y="3891"/>
                </a:lnTo>
                <a:lnTo>
                  <a:pt x="12746" y="4171"/>
                </a:lnTo>
                <a:lnTo>
                  <a:pt x="12926" y="4487"/>
                </a:lnTo>
                <a:lnTo>
                  <a:pt x="13050" y="4860"/>
                </a:lnTo>
                <a:lnTo>
                  <a:pt x="13162" y="5251"/>
                </a:lnTo>
                <a:lnTo>
                  <a:pt x="13218" y="5604"/>
                </a:lnTo>
                <a:lnTo>
                  <a:pt x="13263" y="5995"/>
                </a:lnTo>
                <a:lnTo>
                  <a:pt x="13241" y="6386"/>
                </a:lnTo>
                <a:lnTo>
                  <a:pt x="13218" y="6740"/>
                </a:lnTo>
                <a:lnTo>
                  <a:pt x="13139" y="7094"/>
                </a:lnTo>
                <a:lnTo>
                  <a:pt x="13050" y="7429"/>
                </a:lnTo>
                <a:lnTo>
                  <a:pt x="12903" y="7746"/>
                </a:lnTo>
                <a:lnTo>
                  <a:pt x="12723" y="8025"/>
                </a:lnTo>
                <a:lnTo>
                  <a:pt x="12532" y="8286"/>
                </a:lnTo>
                <a:lnTo>
                  <a:pt x="12318" y="8491"/>
                </a:lnTo>
                <a:lnTo>
                  <a:pt x="12060" y="8677"/>
                </a:lnTo>
                <a:lnTo>
                  <a:pt x="11756" y="8788"/>
                </a:lnTo>
                <a:lnTo>
                  <a:pt x="11452" y="8826"/>
                </a:lnTo>
                <a:lnTo>
                  <a:pt x="11283" y="8826"/>
                </a:lnTo>
                <a:lnTo>
                  <a:pt x="11126" y="8826"/>
                </a:lnTo>
                <a:lnTo>
                  <a:pt x="11002" y="8788"/>
                </a:lnTo>
                <a:lnTo>
                  <a:pt x="10845" y="8714"/>
                </a:lnTo>
                <a:lnTo>
                  <a:pt x="10721" y="8640"/>
                </a:lnTo>
                <a:lnTo>
                  <a:pt x="10608" y="8565"/>
                </a:lnTo>
                <a:lnTo>
                  <a:pt x="10485" y="8453"/>
                </a:lnTo>
                <a:lnTo>
                  <a:pt x="10372" y="8323"/>
                </a:lnTo>
                <a:lnTo>
                  <a:pt x="10181" y="8062"/>
                </a:lnTo>
                <a:lnTo>
                  <a:pt x="10035" y="7746"/>
                </a:lnTo>
                <a:lnTo>
                  <a:pt x="9900" y="7392"/>
                </a:lnTo>
                <a:lnTo>
                  <a:pt x="9787" y="7001"/>
                </a:lnTo>
                <a:lnTo>
                  <a:pt x="9731" y="6610"/>
                </a:lnTo>
                <a:lnTo>
                  <a:pt x="9686" y="6219"/>
                </a:lnTo>
                <a:lnTo>
                  <a:pt x="9663" y="5772"/>
                </a:lnTo>
                <a:lnTo>
                  <a:pt x="9686" y="5381"/>
                </a:lnTo>
                <a:lnTo>
                  <a:pt x="9753" y="4990"/>
                </a:lnTo>
                <a:lnTo>
                  <a:pt x="9832" y="4636"/>
                </a:lnTo>
                <a:lnTo>
                  <a:pt x="9945" y="4320"/>
                </a:lnTo>
                <a:lnTo>
                  <a:pt x="10068" y="4022"/>
                </a:lnTo>
                <a:lnTo>
                  <a:pt x="10203" y="3817"/>
                </a:lnTo>
                <a:lnTo>
                  <a:pt x="10316" y="3593"/>
                </a:lnTo>
                <a:lnTo>
                  <a:pt x="10395" y="3351"/>
                </a:lnTo>
                <a:lnTo>
                  <a:pt x="10462" y="3109"/>
                </a:lnTo>
                <a:lnTo>
                  <a:pt x="10507" y="2848"/>
                </a:lnTo>
                <a:lnTo>
                  <a:pt x="10530" y="2606"/>
                </a:lnTo>
                <a:lnTo>
                  <a:pt x="10507" y="2346"/>
                </a:lnTo>
                <a:lnTo>
                  <a:pt x="10462" y="2141"/>
                </a:lnTo>
                <a:lnTo>
                  <a:pt x="10395" y="1880"/>
                </a:lnTo>
                <a:lnTo>
                  <a:pt x="10293" y="1638"/>
                </a:lnTo>
                <a:lnTo>
                  <a:pt x="10158" y="1415"/>
                </a:lnTo>
                <a:lnTo>
                  <a:pt x="9967" y="1210"/>
                </a:lnTo>
                <a:lnTo>
                  <a:pt x="9753" y="986"/>
                </a:lnTo>
                <a:lnTo>
                  <a:pt x="9495" y="819"/>
                </a:lnTo>
                <a:lnTo>
                  <a:pt x="9191" y="670"/>
                </a:lnTo>
                <a:lnTo>
                  <a:pt x="8842" y="521"/>
                </a:lnTo>
                <a:lnTo>
                  <a:pt x="8471" y="446"/>
                </a:lnTo>
                <a:lnTo>
                  <a:pt x="7998" y="428"/>
                </a:lnTo>
                <a:lnTo>
                  <a:pt x="7413" y="428"/>
                </a:lnTo>
                <a:lnTo>
                  <a:pt x="6817" y="446"/>
                </a:lnTo>
                <a:lnTo>
                  <a:pt x="6187" y="521"/>
                </a:lnTo>
                <a:lnTo>
                  <a:pt x="5602" y="633"/>
                </a:lnTo>
                <a:lnTo>
                  <a:pt x="5107" y="744"/>
                </a:lnTo>
                <a:lnTo>
                  <a:pt x="4725" y="856"/>
                </a:lnTo>
                <a:lnTo>
                  <a:pt x="4848" y="1564"/>
                </a:lnTo>
                <a:lnTo>
                  <a:pt x="5028" y="2495"/>
                </a:lnTo>
                <a:lnTo>
                  <a:pt x="5175" y="3556"/>
                </a:lnTo>
                <a:lnTo>
                  <a:pt x="5298" y="4673"/>
                </a:lnTo>
                <a:lnTo>
                  <a:pt x="5343" y="5213"/>
                </a:lnTo>
                <a:lnTo>
                  <a:pt x="5388" y="5753"/>
                </a:lnTo>
                <a:lnTo>
                  <a:pt x="5411" y="6275"/>
                </a:lnTo>
                <a:lnTo>
                  <a:pt x="5411" y="6740"/>
                </a:lnTo>
                <a:lnTo>
                  <a:pt x="5366" y="7168"/>
                </a:lnTo>
                <a:lnTo>
                  <a:pt x="5321" y="7541"/>
                </a:lnTo>
                <a:lnTo>
                  <a:pt x="5287" y="7708"/>
                </a:lnTo>
                <a:lnTo>
                  <a:pt x="5242" y="7857"/>
                </a:lnTo>
                <a:lnTo>
                  <a:pt x="5197" y="7969"/>
                </a:lnTo>
                <a:lnTo>
                  <a:pt x="5130" y="8062"/>
                </a:lnTo>
                <a:lnTo>
                  <a:pt x="5006" y="8248"/>
                </a:lnTo>
                <a:lnTo>
                  <a:pt x="4848" y="8397"/>
                </a:lnTo>
                <a:lnTo>
                  <a:pt x="4725" y="8528"/>
                </a:lnTo>
                <a:lnTo>
                  <a:pt x="4567" y="8640"/>
                </a:lnTo>
                <a:lnTo>
                  <a:pt x="4421" y="8714"/>
                </a:lnTo>
                <a:lnTo>
                  <a:pt x="4263" y="8751"/>
                </a:lnTo>
                <a:lnTo>
                  <a:pt x="4095" y="8788"/>
                </a:lnTo>
                <a:lnTo>
                  <a:pt x="3948" y="8788"/>
                </a:lnTo>
                <a:lnTo>
                  <a:pt x="3791" y="8751"/>
                </a:lnTo>
                <a:lnTo>
                  <a:pt x="3667" y="8714"/>
                </a:lnTo>
                <a:lnTo>
                  <a:pt x="3510" y="8677"/>
                </a:lnTo>
                <a:lnTo>
                  <a:pt x="3386" y="8602"/>
                </a:lnTo>
                <a:lnTo>
                  <a:pt x="3251" y="8491"/>
                </a:lnTo>
                <a:lnTo>
                  <a:pt x="3127" y="8360"/>
                </a:lnTo>
                <a:lnTo>
                  <a:pt x="3015" y="8248"/>
                </a:lnTo>
                <a:lnTo>
                  <a:pt x="2925" y="8062"/>
                </a:lnTo>
                <a:lnTo>
                  <a:pt x="2778" y="7857"/>
                </a:lnTo>
                <a:lnTo>
                  <a:pt x="2610" y="7671"/>
                </a:lnTo>
                <a:lnTo>
                  <a:pt x="2407" y="7541"/>
                </a:lnTo>
                <a:lnTo>
                  <a:pt x="2171" y="7466"/>
                </a:lnTo>
                <a:lnTo>
                  <a:pt x="1957" y="7429"/>
                </a:lnTo>
                <a:lnTo>
                  <a:pt x="1698" y="7429"/>
                </a:lnTo>
                <a:lnTo>
                  <a:pt x="1462" y="7466"/>
                </a:lnTo>
                <a:lnTo>
                  <a:pt x="1226" y="7559"/>
                </a:lnTo>
                <a:lnTo>
                  <a:pt x="989" y="7708"/>
                </a:lnTo>
                <a:lnTo>
                  <a:pt x="776" y="7932"/>
                </a:lnTo>
                <a:lnTo>
                  <a:pt x="551" y="8211"/>
                </a:lnTo>
                <a:lnTo>
                  <a:pt x="382" y="8528"/>
                </a:lnTo>
                <a:lnTo>
                  <a:pt x="315" y="8714"/>
                </a:lnTo>
                <a:lnTo>
                  <a:pt x="236" y="8919"/>
                </a:lnTo>
                <a:lnTo>
                  <a:pt x="191" y="9142"/>
                </a:lnTo>
                <a:lnTo>
                  <a:pt x="123" y="9347"/>
                </a:lnTo>
                <a:lnTo>
                  <a:pt x="78" y="9608"/>
                </a:lnTo>
                <a:lnTo>
                  <a:pt x="56" y="9887"/>
                </a:lnTo>
                <a:lnTo>
                  <a:pt x="33" y="10185"/>
                </a:lnTo>
                <a:lnTo>
                  <a:pt x="33" y="10464"/>
                </a:lnTo>
                <a:lnTo>
                  <a:pt x="33" y="10706"/>
                </a:lnTo>
                <a:lnTo>
                  <a:pt x="56" y="10967"/>
                </a:lnTo>
                <a:lnTo>
                  <a:pt x="78" y="11172"/>
                </a:lnTo>
                <a:lnTo>
                  <a:pt x="123" y="11395"/>
                </a:lnTo>
                <a:lnTo>
                  <a:pt x="168" y="11600"/>
                </a:lnTo>
                <a:lnTo>
                  <a:pt x="236" y="11786"/>
                </a:lnTo>
                <a:lnTo>
                  <a:pt x="292" y="11973"/>
                </a:lnTo>
                <a:lnTo>
                  <a:pt x="382" y="12140"/>
                </a:lnTo>
                <a:lnTo>
                  <a:pt x="540" y="12419"/>
                </a:lnTo>
                <a:lnTo>
                  <a:pt x="731" y="12680"/>
                </a:lnTo>
                <a:lnTo>
                  <a:pt x="944" y="12866"/>
                </a:lnTo>
                <a:lnTo>
                  <a:pt x="1158" y="12997"/>
                </a:lnTo>
                <a:lnTo>
                  <a:pt x="1395" y="13108"/>
                </a:lnTo>
                <a:lnTo>
                  <a:pt x="1608" y="13183"/>
                </a:lnTo>
                <a:lnTo>
                  <a:pt x="1856" y="13183"/>
                </a:lnTo>
                <a:lnTo>
                  <a:pt x="2070" y="13146"/>
                </a:lnTo>
                <a:lnTo>
                  <a:pt x="2261" y="13071"/>
                </a:lnTo>
                <a:lnTo>
                  <a:pt x="2430" y="12960"/>
                </a:lnTo>
                <a:lnTo>
                  <a:pt x="2587" y="12792"/>
                </a:lnTo>
                <a:lnTo>
                  <a:pt x="2688" y="12606"/>
                </a:lnTo>
                <a:lnTo>
                  <a:pt x="2801" y="12419"/>
                </a:lnTo>
                <a:lnTo>
                  <a:pt x="2925" y="12289"/>
                </a:lnTo>
                <a:lnTo>
                  <a:pt x="3082" y="12177"/>
                </a:lnTo>
                <a:lnTo>
                  <a:pt x="3228" y="12103"/>
                </a:lnTo>
                <a:lnTo>
                  <a:pt x="3408" y="12103"/>
                </a:lnTo>
                <a:lnTo>
                  <a:pt x="3577" y="12103"/>
                </a:lnTo>
                <a:lnTo>
                  <a:pt x="3723" y="12177"/>
                </a:lnTo>
                <a:lnTo>
                  <a:pt x="3903" y="12252"/>
                </a:lnTo>
                <a:lnTo>
                  <a:pt x="4072" y="12364"/>
                </a:lnTo>
                <a:lnTo>
                  <a:pt x="4230" y="12494"/>
                </a:lnTo>
                <a:lnTo>
                  <a:pt x="4353" y="12643"/>
                </a:lnTo>
                <a:lnTo>
                  <a:pt x="4488" y="12829"/>
                </a:lnTo>
                <a:lnTo>
                  <a:pt x="4567" y="13034"/>
                </a:lnTo>
                <a:lnTo>
                  <a:pt x="4657" y="13257"/>
                </a:lnTo>
                <a:lnTo>
                  <a:pt x="4702" y="13462"/>
                </a:lnTo>
                <a:lnTo>
                  <a:pt x="4725" y="13686"/>
                </a:lnTo>
                <a:lnTo>
                  <a:pt x="4702" y="14282"/>
                </a:lnTo>
                <a:lnTo>
                  <a:pt x="4657" y="15045"/>
                </a:lnTo>
                <a:lnTo>
                  <a:pt x="4612" y="15976"/>
                </a:lnTo>
                <a:lnTo>
                  <a:pt x="4590" y="16926"/>
                </a:lnTo>
                <a:lnTo>
                  <a:pt x="4567" y="17968"/>
                </a:lnTo>
                <a:lnTo>
                  <a:pt x="4567" y="19011"/>
                </a:lnTo>
                <a:lnTo>
                  <a:pt x="4590" y="19514"/>
                </a:lnTo>
                <a:lnTo>
                  <a:pt x="4612" y="19980"/>
                </a:lnTo>
                <a:lnTo>
                  <a:pt x="4657" y="20426"/>
                </a:lnTo>
                <a:lnTo>
                  <a:pt x="4725" y="20836"/>
                </a:lnTo>
                <a:lnTo>
                  <a:pt x="4848" y="20929"/>
                </a:lnTo>
                <a:lnTo>
                  <a:pt x="5040" y="21004"/>
                </a:lnTo>
                <a:lnTo>
                  <a:pt x="5265" y="21078"/>
                </a:lnTo>
                <a:lnTo>
                  <a:pt x="5478" y="21115"/>
                </a:lnTo>
                <a:lnTo>
                  <a:pt x="6041" y="21115"/>
                </a:lnTo>
                <a:lnTo>
                  <a:pt x="6637" y="21078"/>
                </a:lnTo>
                <a:lnTo>
                  <a:pt x="7312" y="21004"/>
                </a:lnTo>
                <a:lnTo>
                  <a:pt x="7998" y="20929"/>
                </a:lnTo>
                <a:lnTo>
                  <a:pt x="8696" y="20855"/>
                </a:lnTo>
                <a:lnTo>
                  <a:pt x="9360" y="20836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21" name="Puzzle3"/>
          <p:cNvSpPr>
            <a:spLocks noEditPoints="1" noChangeArrowheads="1"/>
          </p:cNvSpPr>
          <p:nvPr/>
        </p:nvSpPr>
        <p:spPr bwMode="auto">
          <a:xfrm>
            <a:off x="6482794" y="2191869"/>
            <a:ext cx="1012316" cy="1221887"/>
          </a:xfrm>
          <a:custGeom>
            <a:avLst/>
            <a:gdLst>
              <a:gd name="T0" fmla="*/ 10391 w 21600"/>
              <a:gd name="T1" fmla="*/ 15806 h 21600"/>
              <a:gd name="T2" fmla="*/ 20551 w 21600"/>
              <a:gd name="T3" fmla="*/ 21088 h 21600"/>
              <a:gd name="T4" fmla="*/ 13180 w 21600"/>
              <a:gd name="T5" fmla="*/ 13801 h 21600"/>
              <a:gd name="T6" fmla="*/ 20551 w 21600"/>
              <a:gd name="T7" fmla="*/ 7025 h 21600"/>
              <a:gd name="T8" fmla="*/ 10500 w 21600"/>
              <a:gd name="T9" fmla="*/ 52 h 21600"/>
              <a:gd name="T10" fmla="*/ 692 w 21600"/>
              <a:gd name="T11" fmla="*/ 6802 h 21600"/>
              <a:gd name="T12" fmla="*/ 8064 w 21600"/>
              <a:gd name="T13" fmla="*/ 13526 h 21600"/>
              <a:gd name="T14" fmla="*/ 692 w 21600"/>
              <a:gd name="T15" fmla="*/ 21088 h 21600"/>
              <a:gd name="T16" fmla="*/ 2273 w 21600"/>
              <a:gd name="T17" fmla="*/ 7719 h 21600"/>
              <a:gd name="T18" fmla="*/ 19149 w 21600"/>
              <a:gd name="T19" fmla="*/ 20237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6625" y="20892"/>
                </a:moveTo>
                <a:lnTo>
                  <a:pt x="7105" y="21023"/>
                </a:lnTo>
                <a:lnTo>
                  <a:pt x="7513" y="21088"/>
                </a:lnTo>
                <a:lnTo>
                  <a:pt x="7922" y="21115"/>
                </a:lnTo>
                <a:lnTo>
                  <a:pt x="8242" y="21115"/>
                </a:lnTo>
                <a:lnTo>
                  <a:pt x="8544" y="21062"/>
                </a:lnTo>
                <a:lnTo>
                  <a:pt x="8810" y="20997"/>
                </a:lnTo>
                <a:lnTo>
                  <a:pt x="9023" y="20892"/>
                </a:lnTo>
                <a:lnTo>
                  <a:pt x="9148" y="20761"/>
                </a:lnTo>
                <a:lnTo>
                  <a:pt x="9290" y="20616"/>
                </a:lnTo>
                <a:lnTo>
                  <a:pt x="9361" y="20459"/>
                </a:lnTo>
                <a:lnTo>
                  <a:pt x="9396" y="20289"/>
                </a:lnTo>
                <a:lnTo>
                  <a:pt x="9396" y="20092"/>
                </a:lnTo>
                <a:lnTo>
                  <a:pt x="9325" y="19909"/>
                </a:lnTo>
                <a:lnTo>
                  <a:pt x="9219" y="19738"/>
                </a:lnTo>
                <a:lnTo>
                  <a:pt x="9094" y="19555"/>
                </a:lnTo>
                <a:lnTo>
                  <a:pt x="8917" y="19384"/>
                </a:lnTo>
                <a:lnTo>
                  <a:pt x="8650" y="19162"/>
                </a:lnTo>
                <a:lnTo>
                  <a:pt x="8437" y="18900"/>
                </a:lnTo>
                <a:lnTo>
                  <a:pt x="8277" y="18624"/>
                </a:lnTo>
                <a:lnTo>
                  <a:pt x="8135" y="18349"/>
                </a:lnTo>
                <a:lnTo>
                  <a:pt x="8028" y="18048"/>
                </a:lnTo>
                <a:lnTo>
                  <a:pt x="7993" y="17746"/>
                </a:lnTo>
                <a:lnTo>
                  <a:pt x="7993" y="17471"/>
                </a:lnTo>
                <a:lnTo>
                  <a:pt x="8028" y="17169"/>
                </a:lnTo>
                <a:lnTo>
                  <a:pt x="8135" y="16920"/>
                </a:lnTo>
                <a:lnTo>
                  <a:pt x="8277" y="16671"/>
                </a:lnTo>
                <a:lnTo>
                  <a:pt x="8366" y="16540"/>
                </a:lnTo>
                <a:lnTo>
                  <a:pt x="8473" y="16409"/>
                </a:lnTo>
                <a:lnTo>
                  <a:pt x="8615" y="16317"/>
                </a:lnTo>
                <a:lnTo>
                  <a:pt x="8739" y="16213"/>
                </a:lnTo>
                <a:lnTo>
                  <a:pt x="8881" y="16134"/>
                </a:lnTo>
                <a:lnTo>
                  <a:pt x="9059" y="16055"/>
                </a:lnTo>
                <a:lnTo>
                  <a:pt x="9254" y="15990"/>
                </a:lnTo>
                <a:lnTo>
                  <a:pt x="9432" y="15911"/>
                </a:lnTo>
                <a:lnTo>
                  <a:pt x="9663" y="15885"/>
                </a:lnTo>
                <a:lnTo>
                  <a:pt x="9876" y="15833"/>
                </a:lnTo>
                <a:lnTo>
                  <a:pt x="10142" y="15806"/>
                </a:lnTo>
                <a:lnTo>
                  <a:pt x="10391" y="15806"/>
                </a:lnTo>
                <a:lnTo>
                  <a:pt x="10728" y="15806"/>
                </a:lnTo>
                <a:lnTo>
                  <a:pt x="10995" y="15806"/>
                </a:lnTo>
                <a:lnTo>
                  <a:pt x="11279" y="15833"/>
                </a:lnTo>
                <a:lnTo>
                  <a:pt x="11546" y="15885"/>
                </a:lnTo>
                <a:lnTo>
                  <a:pt x="11776" y="15937"/>
                </a:lnTo>
                <a:lnTo>
                  <a:pt x="12025" y="15990"/>
                </a:lnTo>
                <a:lnTo>
                  <a:pt x="12221" y="16055"/>
                </a:lnTo>
                <a:lnTo>
                  <a:pt x="12434" y="16134"/>
                </a:lnTo>
                <a:lnTo>
                  <a:pt x="12611" y="16213"/>
                </a:lnTo>
                <a:lnTo>
                  <a:pt x="12771" y="16317"/>
                </a:lnTo>
                <a:lnTo>
                  <a:pt x="12913" y="16409"/>
                </a:lnTo>
                <a:lnTo>
                  <a:pt x="13038" y="16514"/>
                </a:lnTo>
                <a:lnTo>
                  <a:pt x="13251" y="16737"/>
                </a:lnTo>
                <a:lnTo>
                  <a:pt x="13428" y="16986"/>
                </a:lnTo>
                <a:lnTo>
                  <a:pt x="13517" y="17248"/>
                </a:lnTo>
                <a:lnTo>
                  <a:pt x="13588" y="17523"/>
                </a:lnTo>
                <a:lnTo>
                  <a:pt x="13588" y="17799"/>
                </a:lnTo>
                <a:lnTo>
                  <a:pt x="13517" y="18074"/>
                </a:lnTo>
                <a:lnTo>
                  <a:pt x="13428" y="18323"/>
                </a:lnTo>
                <a:lnTo>
                  <a:pt x="13286" y="18572"/>
                </a:lnTo>
                <a:lnTo>
                  <a:pt x="13109" y="18808"/>
                </a:lnTo>
                <a:lnTo>
                  <a:pt x="12878" y="19031"/>
                </a:lnTo>
                <a:lnTo>
                  <a:pt x="12434" y="19411"/>
                </a:lnTo>
                <a:lnTo>
                  <a:pt x="12132" y="19738"/>
                </a:lnTo>
                <a:lnTo>
                  <a:pt x="12025" y="19856"/>
                </a:lnTo>
                <a:lnTo>
                  <a:pt x="11919" y="20014"/>
                </a:lnTo>
                <a:lnTo>
                  <a:pt x="11883" y="20132"/>
                </a:lnTo>
                <a:lnTo>
                  <a:pt x="11883" y="20263"/>
                </a:lnTo>
                <a:lnTo>
                  <a:pt x="11883" y="20394"/>
                </a:lnTo>
                <a:lnTo>
                  <a:pt x="11954" y="20485"/>
                </a:lnTo>
                <a:lnTo>
                  <a:pt x="12061" y="20590"/>
                </a:lnTo>
                <a:lnTo>
                  <a:pt x="12185" y="20695"/>
                </a:lnTo>
                <a:lnTo>
                  <a:pt x="12327" y="20787"/>
                </a:lnTo>
                <a:lnTo>
                  <a:pt x="12540" y="20892"/>
                </a:lnTo>
                <a:lnTo>
                  <a:pt x="12771" y="20997"/>
                </a:lnTo>
                <a:lnTo>
                  <a:pt x="13073" y="21088"/>
                </a:lnTo>
                <a:lnTo>
                  <a:pt x="13428" y="21193"/>
                </a:lnTo>
                <a:lnTo>
                  <a:pt x="13873" y="21298"/>
                </a:lnTo>
                <a:lnTo>
                  <a:pt x="14317" y="21390"/>
                </a:lnTo>
                <a:lnTo>
                  <a:pt x="14778" y="21468"/>
                </a:lnTo>
                <a:lnTo>
                  <a:pt x="15294" y="21547"/>
                </a:lnTo>
                <a:lnTo>
                  <a:pt x="15809" y="21600"/>
                </a:lnTo>
                <a:lnTo>
                  <a:pt x="16359" y="21652"/>
                </a:lnTo>
                <a:lnTo>
                  <a:pt x="16875" y="21678"/>
                </a:lnTo>
                <a:lnTo>
                  <a:pt x="17407" y="21678"/>
                </a:lnTo>
                <a:lnTo>
                  <a:pt x="17958" y="21678"/>
                </a:lnTo>
                <a:lnTo>
                  <a:pt x="18473" y="21652"/>
                </a:lnTo>
                <a:lnTo>
                  <a:pt x="18953" y="21573"/>
                </a:lnTo>
                <a:lnTo>
                  <a:pt x="19397" y="21495"/>
                </a:lnTo>
                <a:lnTo>
                  <a:pt x="19841" y="21390"/>
                </a:lnTo>
                <a:lnTo>
                  <a:pt x="20214" y="21272"/>
                </a:lnTo>
                <a:lnTo>
                  <a:pt x="20551" y="21088"/>
                </a:lnTo>
                <a:lnTo>
                  <a:pt x="20480" y="20787"/>
                </a:lnTo>
                <a:lnTo>
                  <a:pt x="20409" y="20485"/>
                </a:lnTo>
                <a:lnTo>
                  <a:pt x="20356" y="20158"/>
                </a:lnTo>
                <a:lnTo>
                  <a:pt x="20356" y="19804"/>
                </a:lnTo>
                <a:lnTo>
                  <a:pt x="20321" y="19083"/>
                </a:lnTo>
                <a:lnTo>
                  <a:pt x="20356" y="18349"/>
                </a:lnTo>
                <a:lnTo>
                  <a:pt x="20409" y="17641"/>
                </a:lnTo>
                <a:lnTo>
                  <a:pt x="20480" y="17012"/>
                </a:lnTo>
                <a:lnTo>
                  <a:pt x="20551" y="16488"/>
                </a:lnTo>
                <a:lnTo>
                  <a:pt x="20551" y="16055"/>
                </a:lnTo>
                <a:lnTo>
                  <a:pt x="20551" y="15911"/>
                </a:lnTo>
                <a:lnTo>
                  <a:pt x="20445" y="15754"/>
                </a:lnTo>
                <a:lnTo>
                  <a:pt x="20356" y="15610"/>
                </a:lnTo>
                <a:lnTo>
                  <a:pt x="20178" y="15452"/>
                </a:lnTo>
                <a:lnTo>
                  <a:pt x="20001" y="15334"/>
                </a:lnTo>
                <a:lnTo>
                  <a:pt x="19770" y="15230"/>
                </a:lnTo>
                <a:lnTo>
                  <a:pt x="19521" y="15125"/>
                </a:lnTo>
                <a:lnTo>
                  <a:pt x="19290" y="15059"/>
                </a:lnTo>
                <a:lnTo>
                  <a:pt x="19024" y="15007"/>
                </a:lnTo>
                <a:lnTo>
                  <a:pt x="18740" y="14954"/>
                </a:lnTo>
                <a:lnTo>
                  <a:pt x="18509" y="14954"/>
                </a:lnTo>
                <a:lnTo>
                  <a:pt x="18225" y="14954"/>
                </a:lnTo>
                <a:lnTo>
                  <a:pt x="17994" y="15007"/>
                </a:lnTo>
                <a:lnTo>
                  <a:pt x="17763" y="15085"/>
                </a:lnTo>
                <a:lnTo>
                  <a:pt x="17550" y="15177"/>
                </a:lnTo>
                <a:lnTo>
                  <a:pt x="17372" y="15308"/>
                </a:lnTo>
                <a:lnTo>
                  <a:pt x="17176" y="15426"/>
                </a:lnTo>
                <a:lnTo>
                  <a:pt x="16928" y="15557"/>
                </a:lnTo>
                <a:lnTo>
                  <a:pt x="16661" y="15636"/>
                </a:lnTo>
                <a:lnTo>
                  <a:pt x="16359" y="15688"/>
                </a:lnTo>
                <a:lnTo>
                  <a:pt x="16022" y="15715"/>
                </a:lnTo>
                <a:lnTo>
                  <a:pt x="15667" y="15688"/>
                </a:lnTo>
                <a:lnTo>
                  <a:pt x="15294" y="15662"/>
                </a:lnTo>
                <a:lnTo>
                  <a:pt x="14956" y="15583"/>
                </a:lnTo>
                <a:lnTo>
                  <a:pt x="14619" y="15479"/>
                </a:lnTo>
                <a:lnTo>
                  <a:pt x="14281" y="15334"/>
                </a:lnTo>
                <a:lnTo>
                  <a:pt x="13961" y="15177"/>
                </a:lnTo>
                <a:lnTo>
                  <a:pt x="13695" y="14981"/>
                </a:lnTo>
                <a:lnTo>
                  <a:pt x="13588" y="14850"/>
                </a:lnTo>
                <a:lnTo>
                  <a:pt x="13482" y="14732"/>
                </a:lnTo>
                <a:lnTo>
                  <a:pt x="13393" y="14600"/>
                </a:lnTo>
                <a:lnTo>
                  <a:pt x="13322" y="14456"/>
                </a:lnTo>
                <a:lnTo>
                  <a:pt x="13251" y="14299"/>
                </a:lnTo>
                <a:lnTo>
                  <a:pt x="13215" y="14155"/>
                </a:lnTo>
                <a:lnTo>
                  <a:pt x="13180" y="13971"/>
                </a:lnTo>
                <a:lnTo>
                  <a:pt x="13180" y="13801"/>
                </a:lnTo>
                <a:lnTo>
                  <a:pt x="13180" y="13591"/>
                </a:lnTo>
                <a:lnTo>
                  <a:pt x="13215" y="13395"/>
                </a:lnTo>
                <a:lnTo>
                  <a:pt x="13251" y="13198"/>
                </a:lnTo>
                <a:lnTo>
                  <a:pt x="13322" y="13015"/>
                </a:lnTo>
                <a:lnTo>
                  <a:pt x="13393" y="12870"/>
                </a:lnTo>
                <a:lnTo>
                  <a:pt x="13482" y="12713"/>
                </a:lnTo>
                <a:lnTo>
                  <a:pt x="13588" y="12569"/>
                </a:lnTo>
                <a:lnTo>
                  <a:pt x="13730" y="12438"/>
                </a:lnTo>
                <a:lnTo>
                  <a:pt x="13997" y="12215"/>
                </a:lnTo>
                <a:lnTo>
                  <a:pt x="14334" y="12005"/>
                </a:lnTo>
                <a:lnTo>
                  <a:pt x="14690" y="11861"/>
                </a:lnTo>
                <a:lnTo>
                  <a:pt x="15063" y="11756"/>
                </a:lnTo>
                <a:lnTo>
                  <a:pt x="15436" y="11678"/>
                </a:lnTo>
                <a:lnTo>
                  <a:pt x="15809" y="11638"/>
                </a:lnTo>
                <a:lnTo>
                  <a:pt x="16182" y="11638"/>
                </a:lnTo>
                <a:lnTo>
                  <a:pt x="16555" y="11678"/>
                </a:lnTo>
                <a:lnTo>
                  <a:pt x="16910" y="11730"/>
                </a:lnTo>
                <a:lnTo>
                  <a:pt x="17248" y="11835"/>
                </a:lnTo>
                <a:lnTo>
                  <a:pt x="17514" y="11966"/>
                </a:lnTo>
                <a:lnTo>
                  <a:pt x="17763" y="12110"/>
                </a:lnTo>
                <a:lnTo>
                  <a:pt x="17887" y="12215"/>
                </a:lnTo>
                <a:lnTo>
                  <a:pt x="18065" y="12307"/>
                </a:lnTo>
                <a:lnTo>
                  <a:pt x="18260" y="12412"/>
                </a:lnTo>
                <a:lnTo>
                  <a:pt x="18438" y="12464"/>
                </a:lnTo>
                <a:lnTo>
                  <a:pt x="18669" y="12543"/>
                </a:lnTo>
                <a:lnTo>
                  <a:pt x="18882" y="12569"/>
                </a:lnTo>
                <a:lnTo>
                  <a:pt x="19113" y="12595"/>
                </a:lnTo>
                <a:lnTo>
                  <a:pt x="19361" y="12608"/>
                </a:lnTo>
                <a:lnTo>
                  <a:pt x="19592" y="12608"/>
                </a:lnTo>
                <a:lnTo>
                  <a:pt x="19841" y="12595"/>
                </a:lnTo>
                <a:lnTo>
                  <a:pt x="20072" y="12543"/>
                </a:lnTo>
                <a:lnTo>
                  <a:pt x="20321" y="12490"/>
                </a:lnTo>
                <a:lnTo>
                  <a:pt x="20551" y="12438"/>
                </a:lnTo>
                <a:lnTo>
                  <a:pt x="20800" y="12333"/>
                </a:lnTo>
                <a:lnTo>
                  <a:pt x="20996" y="12241"/>
                </a:lnTo>
                <a:lnTo>
                  <a:pt x="21244" y="12110"/>
                </a:lnTo>
                <a:lnTo>
                  <a:pt x="21298" y="12032"/>
                </a:lnTo>
                <a:lnTo>
                  <a:pt x="21404" y="11966"/>
                </a:lnTo>
                <a:lnTo>
                  <a:pt x="21475" y="11861"/>
                </a:lnTo>
                <a:lnTo>
                  <a:pt x="21511" y="11730"/>
                </a:lnTo>
                <a:lnTo>
                  <a:pt x="21617" y="11481"/>
                </a:lnTo>
                <a:lnTo>
                  <a:pt x="21653" y="11180"/>
                </a:lnTo>
                <a:lnTo>
                  <a:pt x="21653" y="10826"/>
                </a:lnTo>
                <a:lnTo>
                  <a:pt x="21653" y="10472"/>
                </a:lnTo>
                <a:lnTo>
                  <a:pt x="21582" y="10092"/>
                </a:lnTo>
                <a:lnTo>
                  <a:pt x="21511" y="9725"/>
                </a:lnTo>
                <a:lnTo>
                  <a:pt x="21298" y="8912"/>
                </a:lnTo>
                <a:lnTo>
                  <a:pt x="21067" y="8191"/>
                </a:lnTo>
                <a:lnTo>
                  <a:pt x="20800" y="7536"/>
                </a:lnTo>
                <a:lnTo>
                  <a:pt x="20551" y="7025"/>
                </a:lnTo>
                <a:lnTo>
                  <a:pt x="20001" y="7103"/>
                </a:lnTo>
                <a:lnTo>
                  <a:pt x="19432" y="7156"/>
                </a:lnTo>
                <a:lnTo>
                  <a:pt x="18846" y="7208"/>
                </a:lnTo>
                <a:lnTo>
                  <a:pt x="18225" y="7208"/>
                </a:lnTo>
                <a:lnTo>
                  <a:pt x="17656" y="7208"/>
                </a:lnTo>
                <a:lnTo>
                  <a:pt x="17070" y="7182"/>
                </a:lnTo>
                <a:lnTo>
                  <a:pt x="16484" y="7156"/>
                </a:lnTo>
                <a:lnTo>
                  <a:pt x="15986" y="7103"/>
                </a:lnTo>
                <a:lnTo>
                  <a:pt x="14992" y="6999"/>
                </a:lnTo>
                <a:lnTo>
                  <a:pt x="14210" y="6907"/>
                </a:lnTo>
                <a:lnTo>
                  <a:pt x="13695" y="6828"/>
                </a:lnTo>
                <a:lnTo>
                  <a:pt x="13517" y="6802"/>
                </a:lnTo>
                <a:lnTo>
                  <a:pt x="13073" y="6645"/>
                </a:lnTo>
                <a:lnTo>
                  <a:pt x="12700" y="6474"/>
                </a:lnTo>
                <a:lnTo>
                  <a:pt x="12363" y="6304"/>
                </a:lnTo>
                <a:lnTo>
                  <a:pt x="12132" y="6094"/>
                </a:lnTo>
                <a:lnTo>
                  <a:pt x="11919" y="5871"/>
                </a:lnTo>
                <a:lnTo>
                  <a:pt x="11776" y="5649"/>
                </a:lnTo>
                <a:lnTo>
                  <a:pt x="11688" y="5413"/>
                </a:lnTo>
                <a:lnTo>
                  <a:pt x="11617" y="5190"/>
                </a:lnTo>
                <a:lnTo>
                  <a:pt x="11617" y="4941"/>
                </a:lnTo>
                <a:lnTo>
                  <a:pt x="11652" y="4718"/>
                </a:lnTo>
                <a:lnTo>
                  <a:pt x="11723" y="4482"/>
                </a:lnTo>
                <a:lnTo>
                  <a:pt x="11812" y="4285"/>
                </a:lnTo>
                <a:lnTo>
                  <a:pt x="11919" y="4089"/>
                </a:lnTo>
                <a:lnTo>
                  <a:pt x="12096" y="3905"/>
                </a:lnTo>
                <a:lnTo>
                  <a:pt x="12292" y="3735"/>
                </a:lnTo>
                <a:lnTo>
                  <a:pt x="12505" y="3604"/>
                </a:lnTo>
                <a:lnTo>
                  <a:pt x="12700" y="3460"/>
                </a:lnTo>
                <a:lnTo>
                  <a:pt x="12878" y="3250"/>
                </a:lnTo>
                <a:lnTo>
                  <a:pt x="13038" y="3027"/>
                </a:lnTo>
                <a:lnTo>
                  <a:pt x="13180" y="2752"/>
                </a:lnTo>
                <a:lnTo>
                  <a:pt x="13286" y="2477"/>
                </a:lnTo>
                <a:lnTo>
                  <a:pt x="13322" y="2175"/>
                </a:lnTo>
                <a:lnTo>
                  <a:pt x="13357" y="1874"/>
                </a:lnTo>
                <a:lnTo>
                  <a:pt x="13286" y="1572"/>
                </a:lnTo>
                <a:lnTo>
                  <a:pt x="13180" y="1271"/>
                </a:lnTo>
                <a:lnTo>
                  <a:pt x="13038" y="983"/>
                </a:lnTo>
                <a:lnTo>
                  <a:pt x="12949" y="865"/>
                </a:lnTo>
                <a:lnTo>
                  <a:pt x="12807" y="733"/>
                </a:lnTo>
                <a:lnTo>
                  <a:pt x="12665" y="616"/>
                </a:lnTo>
                <a:lnTo>
                  <a:pt x="12505" y="511"/>
                </a:lnTo>
                <a:lnTo>
                  <a:pt x="12327" y="406"/>
                </a:lnTo>
                <a:lnTo>
                  <a:pt x="12132" y="314"/>
                </a:lnTo>
                <a:lnTo>
                  <a:pt x="11883" y="235"/>
                </a:lnTo>
                <a:lnTo>
                  <a:pt x="11652" y="183"/>
                </a:lnTo>
                <a:lnTo>
                  <a:pt x="11368" y="104"/>
                </a:lnTo>
                <a:lnTo>
                  <a:pt x="11101" y="78"/>
                </a:lnTo>
                <a:lnTo>
                  <a:pt x="10800" y="52"/>
                </a:lnTo>
                <a:lnTo>
                  <a:pt x="10444" y="52"/>
                </a:lnTo>
                <a:lnTo>
                  <a:pt x="10142" y="52"/>
                </a:lnTo>
                <a:lnTo>
                  <a:pt x="9840" y="78"/>
                </a:lnTo>
                <a:lnTo>
                  <a:pt x="9574" y="104"/>
                </a:lnTo>
                <a:lnTo>
                  <a:pt x="9325" y="157"/>
                </a:lnTo>
                <a:lnTo>
                  <a:pt x="9094" y="209"/>
                </a:lnTo>
                <a:lnTo>
                  <a:pt x="8846" y="262"/>
                </a:lnTo>
                <a:lnTo>
                  <a:pt x="8650" y="340"/>
                </a:lnTo>
                <a:lnTo>
                  <a:pt x="8437" y="432"/>
                </a:lnTo>
                <a:lnTo>
                  <a:pt x="8277" y="511"/>
                </a:lnTo>
                <a:lnTo>
                  <a:pt x="8100" y="616"/>
                </a:lnTo>
                <a:lnTo>
                  <a:pt x="7957" y="707"/>
                </a:lnTo>
                <a:lnTo>
                  <a:pt x="7833" y="838"/>
                </a:lnTo>
                <a:lnTo>
                  <a:pt x="7620" y="1061"/>
                </a:lnTo>
                <a:lnTo>
                  <a:pt x="7442" y="1336"/>
                </a:lnTo>
                <a:lnTo>
                  <a:pt x="7353" y="1599"/>
                </a:lnTo>
                <a:lnTo>
                  <a:pt x="7318" y="1900"/>
                </a:lnTo>
                <a:lnTo>
                  <a:pt x="7318" y="2175"/>
                </a:lnTo>
                <a:lnTo>
                  <a:pt x="7353" y="2450"/>
                </a:lnTo>
                <a:lnTo>
                  <a:pt x="7442" y="2726"/>
                </a:lnTo>
                <a:lnTo>
                  <a:pt x="7620" y="2975"/>
                </a:lnTo>
                <a:lnTo>
                  <a:pt x="7833" y="3198"/>
                </a:lnTo>
                <a:lnTo>
                  <a:pt x="8064" y="3433"/>
                </a:lnTo>
                <a:lnTo>
                  <a:pt x="8295" y="3630"/>
                </a:lnTo>
                <a:lnTo>
                  <a:pt x="8508" y="3853"/>
                </a:lnTo>
                <a:lnTo>
                  <a:pt x="8686" y="4089"/>
                </a:lnTo>
                <a:lnTo>
                  <a:pt x="8775" y="4312"/>
                </a:lnTo>
                <a:lnTo>
                  <a:pt x="8846" y="4561"/>
                </a:lnTo>
                <a:lnTo>
                  <a:pt x="8846" y="4810"/>
                </a:lnTo>
                <a:lnTo>
                  <a:pt x="8810" y="5059"/>
                </a:lnTo>
                <a:lnTo>
                  <a:pt x="8721" y="5295"/>
                </a:lnTo>
                <a:lnTo>
                  <a:pt x="8579" y="5544"/>
                </a:lnTo>
                <a:lnTo>
                  <a:pt x="8366" y="5766"/>
                </a:lnTo>
                <a:lnTo>
                  <a:pt x="8135" y="5976"/>
                </a:lnTo>
                <a:lnTo>
                  <a:pt x="7833" y="6199"/>
                </a:lnTo>
                <a:lnTo>
                  <a:pt x="7478" y="6369"/>
                </a:lnTo>
                <a:lnTo>
                  <a:pt x="7069" y="6527"/>
                </a:lnTo>
                <a:lnTo>
                  <a:pt x="6590" y="6671"/>
                </a:lnTo>
                <a:lnTo>
                  <a:pt x="6092" y="6802"/>
                </a:lnTo>
                <a:lnTo>
                  <a:pt x="5684" y="6802"/>
                </a:lnTo>
                <a:lnTo>
                  <a:pt x="5133" y="6802"/>
                </a:lnTo>
                <a:lnTo>
                  <a:pt x="4547" y="6802"/>
                </a:lnTo>
                <a:lnTo>
                  <a:pt x="3872" y="6802"/>
                </a:lnTo>
                <a:lnTo>
                  <a:pt x="3144" y="6802"/>
                </a:lnTo>
                <a:lnTo>
                  <a:pt x="2362" y="6802"/>
                </a:lnTo>
                <a:lnTo>
                  <a:pt x="1545" y="6802"/>
                </a:lnTo>
                <a:lnTo>
                  <a:pt x="692" y="6802"/>
                </a:lnTo>
                <a:lnTo>
                  <a:pt x="586" y="7234"/>
                </a:lnTo>
                <a:lnTo>
                  <a:pt x="461" y="7837"/>
                </a:lnTo>
                <a:lnTo>
                  <a:pt x="355" y="8493"/>
                </a:lnTo>
                <a:lnTo>
                  <a:pt x="248" y="9187"/>
                </a:lnTo>
                <a:lnTo>
                  <a:pt x="142" y="9869"/>
                </a:lnTo>
                <a:lnTo>
                  <a:pt x="106" y="10498"/>
                </a:lnTo>
                <a:lnTo>
                  <a:pt x="106" y="10983"/>
                </a:lnTo>
                <a:lnTo>
                  <a:pt x="106" y="11311"/>
                </a:lnTo>
                <a:lnTo>
                  <a:pt x="213" y="11481"/>
                </a:lnTo>
                <a:lnTo>
                  <a:pt x="319" y="11651"/>
                </a:lnTo>
                <a:lnTo>
                  <a:pt x="497" y="11783"/>
                </a:lnTo>
                <a:lnTo>
                  <a:pt x="692" y="11914"/>
                </a:lnTo>
                <a:lnTo>
                  <a:pt x="941" y="12032"/>
                </a:lnTo>
                <a:lnTo>
                  <a:pt x="1207" y="12110"/>
                </a:lnTo>
                <a:lnTo>
                  <a:pt x="1509" y="12189"/>
                </a:lnTo>
                <a:lnTo>
                  <a:pt x="1794" y="12241"/>
                </a:lnTo>
                <a:lnTo>
                  <a:pt x="2131" y="12267"/>
                </a:lnTo>
                <a:lnTo>
                  <a:pt x="2433" y="12281"/>
                </a:lnTo>
                <a:lnTo>
                  <a:pt x="2735" y="12267"/>
                </a:lnTo>
                <a:lnTo>
                  <a:pt x="3055" y="12241"/>
                </a:lnTo>
                <a:lnTo>
                  <a:pt x="3357" y="12189"/>
                </a:lnTo>
                <a:lnTo>
                  <a:pt x="3623" y="12084"/>
                </a:lnTo>
                <a:lnTo>
                  <a:pt x="3872" y="11979"/>
                </a:lnTo>
                <a:lnTo>
                  <a:pt x="4103" y="11861"/>
                </a:lnTo>
                <a:lnTo>
                  <a:pt x="4316" y="11704"/>
                </a:lnTo>
                <a:lnTo>
                  <a:pt x="4582" y="11612"/>
                </a:lnTo>
                <a:lnTo>
                  <a:pt x="4849" y="11533"/>
                </a:lnTo>
                <a:lnTo>
                  <a:pt x="5169" y="11507"/>
                </a:lnTo>
                <a:lnTo>
                  <a:pt x="5506" y="11481"/>
                </a:lnTo>
                <a:lnTo>
                  <a:pt x="5808" y="11507"/>
                </a:lnTo>
                <a:lnTo>
                  <a:pt x="6146" y="11560"/>
                </a:lnTo>
                <a:lnTo>
                  <a:pt x="6501" y="11651"/>
                </a:lnTo>
                <a:lnTo>
                  <a:pt x="6803" y="11783"/>
                </a:lnTo>
                <a:lnTo>
                  <a:pt x="7105" y="11940"/>
                </a:lnTo>
                <a:lnTo>
                  <a:pt x="7353" y="12110"/>
                </a:lnTo>
                <a:lnTo>
                  <a:pt x="7584" y="12333"/>
                </a:lnTo>
                <a:lnTo>
                  <a:pt x="7798" y="12595"/>
                </a:lnTo>
                <a:lnTo>
                  <a:pt x="7922" y="12870"/>
                </a:lnTo>
                <a:lnTo>
                  <a:pt x="8028" y="13198"/>
                </a:lnTo>
                <a:lnTo>
                  <a:pt x="8064" y="13526"/>
                </a:lnTo>
                <a:lnTo>
                  <a:pt x="8028" y="13775"/>
                </a:lnTo>
                <a:lnTo>
                  <a:pt x="7922" y="13998"/>
                </a:lnTo>
                <a:lnTo>
                  <a:pt x="7798" y="14220"/>
                </a:lnTo>
                <a:lnTo>
                  <a:pt x="7584" y="14404"/>
                </a:lnTo>
                <a:lnTo>
                  <a:pt x="7353" y="14574"/>
                </a:lnTo>
                <a:lnTo>
                  <a:pt x="7105" y="14732"/>
                </a:lnTo>
                <a:lnTo>
                  <a:pt x="6803" y="14850"/>
                </a:lnTo>
                <a:lnTo>
                  <a:pt x="6501" y="14954"/>
                </a:lnTo>
                <a:lnTo>
                  <a:pt x="6146" y="15033"/>
                </a:lnTo>
                <a:lnTo>
                  <a:pt x="5808" y="15085"/>
                </a:lnTo>
                <a:lnTo>
                  <a:pt x="5506" y="15085"/>
                </a:lnTo>
                <a:lnTo>
                  <a:pt x="5169" y="15059"/>
                </a:lnTo>
                <a:lnTo>
                  <a:pt x="4849" y="15007"/>
                </a:lnTo>
                <a:lnTo>
                  <a:pt x="4582" y="14902"/>
                </a:lnTo>
                <a:lnTo>
                  <a:pt x="4316" y="14784"/>
                </a:lnTo>
                <a:lnTo>
                  <a:pt x="4103" y="14600"/>
                </a:lnTo>
                <a:lnTo>
                  <a:pt x="3907" y="14430"/>
                </a:lnTo>
                <a:lnTo>
                  <a:pt x="3659" y="14299"/>
                </a:lnTo>
                <a:lnTo>
                  <a:pt x="3428" y="14194"/>
                </a:lnTo>
                <a:lnTo>
                  <a:pt x="3179" y="14129"/>
                </a:lnTo>
                <a:lnTo>
                  <a:pt x="2913" y="14102"/>
                </a:lnTo>
                <a:lnTo>
                  <a:pt x="2646" y="14102"/>
                </a:lnTo>
                <a:lnTo>
                  <a:pt x="2362" y="14129"/>
                </a:lnTo>
                <a:lnTo>
                  <a:pt x="2096" y="14168"/>
                </a:lnTo>
                <a:lnTo>
                  <a:pt x="1811" y="14273"/>
                </a:lnTo>
                <a:lnTo>
                  <a:pt x="1545" y="14378"/>
                </a:lnTo>
                <a:lnTo>
                  <a:pt x="1314" y="14496"/>
                </a:lnTo>
                <a:lnTo>
                  <a:pt x="1065" y="14653"/>
                </a:lnTo>
                <a:lnTo>
                  <a:pt x="870" y="14797"/>
                </a:lnTo>
                <a:lnTo>
                  <a:pt x="657" y="14981"/>
                </a:lnTo>
                <a:lnTo>
                  <a:pt x="497" y="15177"/>
                </a:lnTo>
                <a:lnTo>
                  <a:pt x="390" y="15413"/>
                </a:lnTo>
                <a:lnTo>
                  <a:pt x="284" y="15636"/>
                </a:lnTo>
                <a:lnTo>
                  <a:pt x="248" y="15911"/>
                </a:lnTo>
                <a:lnTo>
                  <a:pt x="284" y="16239"/>
                </a:lnTo>
                <a:lnTo>
                  <a:pt x="319" y="16566"/>
                </a:lnTo>
                <a:lnTo>
                  <a:pt x="497" y="17340"/>
                </a:lnTo>
                <a:lnTo>
                  <a:pt x="692" y="18152"/>
                </a:lnTo>
                <a:lnTo>
                  <a:pt x="799" y="18559"/>
                </a:lnTo>
                <a:lnTo>
                  <a:pt x="905" y="18978"/>
                </a:lnTo>
                <a:lnTo>
                  <a:pt x="959" y="19384"/>
                </a:lnTo>
                <a:lnTo>
                  <a:pt x="994" y="19791"/>
                </a:lnTo>
                <a:lnTo>
                  <a:pt x="994" y="20132"/>
                </a:lnTo>
                <a:lnTo>
                  <a:pt x="959" y="20485"/>
                </a:lnTo>
                <a:lnTo>
                  <a:pt x="941" y="20669"/>
                </a:lnTo>
                <a:lnTo>
                  <a:pt x="870" y="20813"/>
                </a:lnTo>
                <a:lnTo>
                  <a:pt x="799" y="20970"/>
                </a:lnTo>
                <a:lnTo>
                  <a:pt x="692" y="21088"/>
                </a:lnTo>
                <a:lnTo>
                  <a:pt x="1474" y="20997"/>
                </a:lnTo>
                <a:lnTo>
                  <a:pt x="2291" y="20866"/>
                </a:lnTo>
                <a:lnTo>
                  <a:pt x="3108" y="20787"/>
                </a:lnTo>
                <a:lnTo>
                  <a:pt x="3907" y="20721"/>
                </a:lnTo>
                <a:lnTo>
                  <a:pt x="4653" y="20695"/>
                </a:lnTo>
                <a:lnTo>
                  <a:pt x="5364" y="20695"/>
                </a:lnTo>
                <a:lnTo>
                  <a:pt x="5701" y="20721"/>
                </a:lnTo>
                <a:lnTo>
                  <a:pt x="6057" y="20761"/>
                </a:lnTo>
                <a:lnTo>
                  <a:pt x="6323" y="20813"/>
                </a:lnTo>
                <a:lnTo>
                  <a:pt x="6625" y="20892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22" name="Puzzle2"/>
          <p:cNvSpPr>
            <a:spLocks noEditPoints="1" noChangeArrowheads="1"/>
          </p:cNvSpPr>
          <p:nvPr/>
        </p:nvSpPr>
        <p:spPr bwMode="auto">
          <a:xfrm>
            <a:off x="6193456" y="3082054"/>
            <a:ext cx="1615707" cy="1112935"/>
          </a:xfrm>
          <a:custGeom>
            <a:avLst/>
            <a:gdLst>
              <a:gd name="T0" fmla="*/ 11 w 21600"/>
              <a:gd name="T1" fmla="*/ 13386 h 21600"/>
              <a:gd name="T2" fmla="*/ 4202 w 21600"/>
              <a:gd name="T3" fmla="*/ 21161 h 21600"/>
              <a:gd name="T4" fmla="*/ 10400 w 21600"/>
              <a:gd name="T5" fmla="*/ 13909 h 21600"/>
              <a:gd name="T6" fmla="*/ 16821 w 21600"/>
              <a:gd name="T7" fmla="*/ 21190 h 21600"/>
              <a:gd name="T8" fmla="*/ 21600 w 21600"/>
              <a:gd name="T9" fmla="*/ 15083 h 21600"/>
              <a:gd name="T10" fmla="*/ 16889 w 21600"/>
              <a:gd name="T11" fmla="*/ 5739 h 21600"/>
              <a:gd name="T12" fmla="*/ 10800 w 21600"/>
              <a:gd name="T13" fmla="*/ 28 h 21600"/>
              <a:gd name="T14" fmla="*/ 4202 w 21600"/>
              <a:gd name="T15" fmla="*/ 5894 h 21600"/>
              <a:gd name="T16" fmla="*/ 5388 w 21600"/>
              <a:gd name="T17" fmla="*/ 6742 h 21600"/>
              <a:gd name="T18" fmla="*/ 16177 w 21600"/>
              <a:gd name="T19" fmla="*/ 20441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4247" y="12354"/>
                </a:moveTo>
                <a:lnTo>
                  <a:pt x="4134" y="12468"/>
                </a:lnTo>
                <a:lnTo>
                  <a:pt x="4010" y="12581"/>
                </a:lnTo>
                <a:lnTo>
                  <a:pt x="3897" y="12637"/>
                </a:lnTo>
                <a:lnTo>
                  <a:pt x="3773" y="12694"/>
                </a:lnTo>
                <a:lnTo>
                  <a:pt x="3637" y="12694"/>
                </a:lnTo>
                <a:lnTo>
                  <a:pt x="3524" y="12694"/>
                </a:lnTo>
                <a:lnTo>
                  <a:pt x="3400" y="12665"/>
                </a:lnTo>
                <a:lnTo>
                  <a:pt x="3287" y="12609"/>
                </a:lnTo>
                <a:lnTo>
                  <a:pt x="3027" y="12496"/>
                </a:lnTo>
                <a:lnTo>
                  <a:pt x="2790" y="12340"/>
                </a:lnTo>
                <a:lnTo>
                  <a:pt x="2530" y="12142"/>
                </a:lnTo>
                <a:lnTo>
                  <a:pt x="2293" y="11987"/>
                </a:lnTo>
                <a:lnTo>
                  <a:pt x="2033" y="11817"/>
                </a:lnTo>
                <a:lnTo>
                  <a:pt x="1773" y="11676"/>
                </a:lnTo>
                <a:lnTo>
                  <a:pt x="1638" y="11662"/>
                </a:lnTo>
                <a:lnTo>
                  <a:pt x="1513" y="11634"/>
                </a:lnTo>
                <a:lnTo>
                  <a:pt x="1378" y="11634"/>
                </a:lnTo>
                <a:lnTo>
                  <a:pt x="1253" y="11634"/>
                </a:lnTo>
                <a:lnTo>
                  <a:pt x="1118" y="11662"/>
                </a:lnTo>
                <a:lnTo>
                  <a:pt x="971" y="11732"/>
                </a:lnTo>
                <a:lnTo>
                  <a:pt x="835" y="11817"/>
                </a:lnTo>
                <a:lnTo>
                  <a:pt x="711" y="11959"/>
                </a:lnTo>
                <a:lnTo>
                  <a:pt x="553" y="12086"/>
                </a:lnTo>
                <a:lnTo>
                  <a:pt x="429" y="12284"/>
                </a:lnTo>
                <a:lnTo>
                  <a:pt x="271" y="12524"/>
                </a:lnTo>
                <a:lnTo>
                  <a:pt x="146" y="12793"/>
                </a:lnTo>
                <a:lnTo>
                  <a:pt x="79" y="12962"/>
                </a:lnTo>
                <a:lnTo>
                  <a:pt x="33" y="13146"/>
                </a:lnTo>
                <a:lnTo>
                  <a:pt x="11" y="13386"/>
                </a:lnTo>
                <a:lnTo>
                  <a:pt x="11" y="13641"/>
                </a:lnTo>
                <a:lnTo>
                  <a:pt x="33" y="13881"/>
                </a:lnTo>
                <a:lnTo>
                  <a:pt x="101" y="14150"/>
                </a:lnTo>
                <a:lnTo>
                  <a:pt x="192" y="14404"/>
                </a:lnTo>
                <a:lnTo>
                  <a:pt x="293" y="14645"/>
                </a:lnTo>
                <a:lnTo>
                  <a:pt x="451" y="14857"/>
                </a:lnTo>
                <a:lnTo>
                  <a:pt x="621" y="15054"/>
                </a:lnTo>
                <a:lnTo>
                  <a:pt x="734" y="15125"/>
                </a:lnTo>
                <a:lnTo>
                  <a:pt x="835" y="15210"/>
                </a:lnTo>
                <a:lnTo>
                  <a:pt x="948" y="15267"/>
                </a:lnTo>
                <a:lnTo>
                  <a:pt x="1084" y="15323"/>
                </a:lnTo>
                <a:lnTo>
                  <a:pt x="1208" y="15351"/>
                </a:lnTo>
                <a:lnTo>
                  <a:pt x="1355" y="15380"/>
                </a:lnTo>
                <a:lnTo>
                  <a:pt x="1513" y="15380"/>
                </a:lnTo>
                <a:lnTo>
                  <a:pt x="1683" y="15380"/>
                </a:lnTo>
                <a:lnTo>
                  <a:pt x="1864" y="15351"/>
                </a:lnTo>
                <a:lnTo>
                  <a:pt x="2033" y="15323"/>
                </a:lnTo>
                <a:lnTo>
                  <a:pt x="2225" y="15238"/>
                </a:lnTo>
                <a:lnTo>
                  <a:pt x="2428" y="15153"/>
                </a:lnTo>
                <a:lnTo>
                  <a:pt x="2745" y="15026"/>
                </a:lnTo>
                <a:lnTo>
                  <a:pt x="3005" y="14913"/>
                </a:lnTo>
                <a:lnTo>
                  <a:pt x="3264" y="14828"/>
                </a:lnTo>
                <a:lnTo>
                  <a:pt x="3513" y="14800"/>
                </a:lnTo>
                <a:lnTo>
                  <a:pt x="3615" y="14828"/>
                </a:lnTo>
                <a:lnTo>
                  <a:pt x="3728" y="14857"/>
                </a:lnTo>
                <a:lnTo>
                  <a:pt x="3807" y="14913"/>
                </a:lnTo>
                <a:lnTo>
                  <a:pt x="3920" y="14998"/>
                </a:lnTo>
                <a:lnTo>
                  <a:pt x="4010" y="15097"/>
                </a:lnTo>
                <a:lnTo>
                  <a:pt x="4089" y="15238"/>
                </a:lnTo>
                <a:lnTo>
                  <a:pt x="4179" y="15408"/>
                </a:lnTo>
                <a:lnTo>
                  <a:pt x="4247" y="15620"/>
                </a:lnTo>
                <a:lnTo>
                  <a:pt x="4326" y="15860"/>
                </a:lnTo>
                <a:lnTo>
                  <a:pt x="4394" y="16129"/>
                </a:lnTo>
                <a:lnTo>
                  <a:pt x="4439" y="16440"/>
                </a:lnTo>
                <a:lnTo>
                  <a:pt x="4507" y="16737"/>
                </a:lnTo>
                <a:lnTo>
                  <a:pt x="4552" y="17090"/>
                </a:lnTo>
                <a:lnTo>
                  <a:pt x="4575" y="17443"/>
                </a:lnTo>
                <a:lnTo>
                  <a:pt x="4586" y="17825"/>
                </a:lnTo>
                <a:lnTo>
                  <a:pt x="4586" y="18193"/>
                </a:lnTo>
                <a:lnTo>
                  <a:pt x="4586" y="18574"/>
                </a:lnTo>
                <a:lnTo>
                  <a:pt x="4586" y="18984"/>
                </a:lnTo>
                <a:lnTo>
                  <a:pt x="4552" y="19366"/>
                </a:lnTo>
                <a:lnTo>
                  <a:pt x="4507" y="19748"/>
                </a:lnTo>
                <a:lnTo>
                  <a:pt x="4462" y="20129"/>
                </a:lnTo>
                <a:lnTo>
                  <a:pt x="4371" y="20483"/>
                </a:lnTo>
                <a:lnTo>
                  <a:pt x="4292" y="20836"/>
                </a:lnTo>
                <a:lnTo>
                  <a:pt x="4202" y="21161"/>
                </a:lnTo>
                <a:lnTo>
                  <a:pt x="4744" y="21161"/>
                </a:lnTo>
                <a:lnTo>
                  <a:pt x="5264" y="21161"/>
                </a:lnTo>
                <a:lnTo>
                  <a:pt x="5784" y="21161"/>
                </a:lnTo>
                <a:lnTo>
                  <a:pt x="6235" y="21161"/>
                </a:lnTo>
                <a:lnTo>
                  <a:pt x="6676" y="21161"/>
                </a:lnTo>
                <a:lnTo>
                  <a:pt x="7060" y="21161"/>
                </a:lnTo>
                <a:lnTo>
                  <a:pt x="7410" y="21161"/>
                </a:lnTo>
                <a:lnTo>
                  <a:pt x="7670" y="21161"/>
                </a:lnTo>
                <a:lnTo>
                  <a:pt x="8020" y="21020"/>
                </a:lnTo>
                <a:lnTo>
                  <a:pt x="8303" y="20893"/>
                </a:lnTo>
                <a:lnTo>
                  <a:pt x="8563" y="20695"/>
                </a:lnTo>
                <a:lnTo>
                  <a:pt x="8800" y="20511"/>
                </a:lnTo>
                <a:lnTo>
                  <a:pt x="8969" y="20285"/>
                </a:lnTo>
                <a:lnTo>
                  <a:pt x="9150" y="20045"/>
                </a:lnTo>
                <a:lnTo>
                  <a:pt x="9252" y="19804"/>
                </a:lnTo>
                <a:lnTo>
                  <a:pt x="9342" y="19550"/>
                </a:lnTo>
                <a:lnTo>
                  <a:pt x="9410" y="19281"/>
                </a:lnTo>
                <a:lnTo>
                  <a:pt x="9433" y="19013"/>
                </a:lnTo>
                <a:lnTo>
                  <a:pt x="9433" y="18744"/>
                </a:lnTo>
                <a:lnTo>
                  <a:pt x="9387" y="18504"/>
                </a:lnTo>
                <a:lnTo>
                  <a:pt x="9320" y="18221"/>
                </a:lnTo>
                <a:lnTo>
                  <a:pt x="9207" y="17981"/>
                </a:lnTo>
                <a:lnTo>
                  <a:pt x="9105" y="17740"/>
                </a:lnTo>
                <a:lnTo>
                  <a:pt x="8924" y="17514"/>
                </a:lnTo>
                <a:lnTo>
                  <a:pt x="8777" y="17274"/>
                </a:lnTo>
                <a:lnTo>
                  <a:pt x="8642" y="17034"/>
                </a:lnTo>
                <a:lnTo>
                  <a:pt x="8563" y="16765"/>
                </a:lnTo>
                <a:lnTo>
                  <a:pt x="8472" y="16468"/>
                </a:lnTo>
                <a:lnTo>
                  <a:pt x="8450" y="16157"/>
                </a:lnTo>
                <a:lnTo>
                  <a:pt x="8450" y="15860"/>
                </a:lnTo>
                <a:lnTo>
                  <a:pt x="8472" y="15563"/>
                </a:lnTo>
                <a:lnTo>
                  <a:pt x="8540" y="15267"/>
                </a:lnTo>
                <a:lnTo>
                  <a:pt x="8642" y="14998"/>
                </a:lnTo>
                <a:lnTo>
                  <a:pt x="8777" y="14729"/>
                </a:lnTo>
                <a:lnTo>
                  <a:pt x="8868" y="14616"/>
                </a:lnTo>
                <a:lnTo>
                  <a:pt x="8969" y="14475"/>
                </a:lnTo>
                <a:lnTo>
                  <a:pt x="9060" y="14376"/>
                </a:lnTo>
                <a:lnTo>
                  <a:pt x="9184" y="14291"/>
                </a:lnTo>
                <a:lnTo>
                  <a:pt x="9297" y="14206"/>
                </a:lnTo>
                <a:lnTo>
                  <a:pt x="9433" y="14121"/>
                </a:lnTo>
                <a:lnTo>
                  <a:pt x="9579" y="14051"/>
                </a:lnTo>
                <a:lnTo>
                  <a:pt x="9726" y="13994"/>
                </a:lnTo>
                <a:lnTo>
                  <a:pt x="9884" y="13938"/>
                </a:lnTo>
                <a:lnTo>
                  <a:pt x="10054" y="13909"/>
                </a:lnTo>
                <a:lnTo>
                  <a:pt x="10257" y="13881"/>
                </a:lnTo>
                <a:lnTo>
                  <a:pt x="10449" y="13881"/>
                </a:lnTo>
                <a:lnTo>
                  <a:pt x="10664" y="13881"/>
                </a:lnTo>
                <a:lnTo>
                  <a:pt x="10856" y="13909"/>
                </a:lnTo>
                <a:lnTo>
                  <a:pt x="11037" y="13966"/>
                </a:lnTo>
                <a:lnTo>
                  <a:pt x="11206" y="14023"/>
                </a:lnTo>
                <a:lnTo>
                  <a:pt x="11353" y="14093"/>
                </a:lnTo>
                <a:lnTo>
                  <a:pt x="11511" y="14178"/>
                </a:lnTo>
                <a:lnTo>
                  <a:pt x="11635" y="14263"/>
                </a:lnTo>
                <a:lnTo>
                  <a:pt x="11748" y="14376"/>
                </a:lnTo>
                <a:lnTo>
                  <a:pt x="11861" y="14475"/>
                </a:lnTo>
                <a:lnTo>
                  <a:pt x="11941" y="14616"/>
                </a:lnTo>
                <a:lnTo>
                  <a:pt x="12031" y="14758"/>
                </a:lnTo>
                <a:lnTo>
                  <a:pt x="12099" y="14885"/>
                </a:lnTo>
                <a:lnTo>
                  <a:pt x="12200" y="15210"/>
                </a:lnTo>
                <a:lnTo>
                  <a:pt x="12268" y="15507"/>
                </a:lnTo>
                <a:lnTo>
                  <a:pt x="12291" y="15832"/>
                </a:lnTo>
                <a:lnTo>
                  <a:pt x="12291" y="16157"/>
                </a:lnTo>
                <a:lnTo>
                  <a:pt x="12246" y="16482"/>
                </a:lnTo>
                <a:lnTo>
                  <a:pt x="12178" y="16807"/>
                </a:lnTo>
                <a:lnTo>
                  <a:pt x="12099" y="17090"/>
                </a:lnTo>
                <a:lnTo>
                  <a:pt x="12008" y="17330"/>
                </a:lnTo>
                <a:lnTo>
                  <a:pt x="11884" y="17542"/>
                </a:lnTo>
                <a:lnTo>
                  <a:pt x="11748" y="17712"/>
                </a:lnTo>
                <a:lnTo>
                  <a:pt x="11613" y="17839"/>
                </a:lnTo>
                <a:lnTo>
                  <a:pt x="11489" y="18037"/>
                </a:lnTo>
                <a:lnTo>
                  <a:pt x="11398" y="18221"/>
                </a:lnTo>
                <a:lnTo>
                  <a:pt x="11319" y="18447"/>
                </a:lnTo>
                <a:lnTo>
                  <a:pt x="11251" y="18659"/>
                </a:lnTo>
                <a:lnTo>
                  <a:pt x="11206" y="18900"/>
                </a:lnTo>
                <a:lnTo>
                  <a:pt x="11184" y="19154"/>
                </a:lnTo>
                <a:lnTo>
                  <a:pt x="11184" y="19423"/>
                </a:lnTo>
                <a:lnTo>
                  <a:pt x="11229" y="19663"/>
                </a:lnTo>
                <a:lnTo>
                  <a:pt x="11297" y="19903"/>
                </a:lnTo>
                <a:lnTo>
                  <a:pt x="11376" y="20158"/>
                </a:lnTo>
                <a:lnTo>
                  <a:pt x="11511" y="20398"/>
                </a:lnTo>
                <a:lnTo>
                  <a:pt x="11681" y="20610"/>
                </a:lnTo>
                <a:lnTo>
                  <a:pt x="11884" y="20808"/>
                </a:lnTo>
                <a:lnTo>
                  <a:pt x="12121" y="20992"/>
                </a:lnTo>
                <a:lnTo>
                  <a:pt x="12404" y="21161"/>
                </a:lnTo>
                <a:lnTo>
                  <a:pt x="12528" y="21190"/>
                </a:lnTo>
                <a:lnTo>
                  <a:pt x="12856" y="21274"/>
                </a:lnTo>
                <a:lnTo>
                  <a:pt x="13330" y="21373"/>
                </a:lnTo>
                <a:lnTo>
                  <a:pt x="13963" y="21486"/>
                </a:lnTo>
                <a:lnTo>
                  <a:pt x="14313" y="21543"/>
                </a:lnTo>
                <a:lnTo>
                  <a:pt x="14652" y="21571"/>
                </a:lnTo>
                <a:lnTo>
                  <a:pt x="15025" y="21600"/>
                </a:lnTo>
                <a:lnTo>
                  <a:pt x="15409" y="21600"/>
                </a:lnTo>
                <a:lnTo>
                  <a:pt x="15782" y="21600"/>
                </a:lnTo>
                <a:lnTo>
                  <a:pt x="16177" y="21571"/>
                </a:lnTo>
                <a:lnTo>
                  <a:pt x="16516" y="21486"/>
                </a:lnTo>
                <a:lnTo>
                  <a:pt x="16889" y="21402"/>
                </a:lnTo>
                <a:lnTo>
                  <a:pt x="16821" y="21190"/>
                </a:lnTo>
                <a:lnTo>
                  <a:pt x="16776" y="20935"/>
                </a:lnTo>
                <a:lnTo>
                  <a:pt x="16742" y="20667"/>
                </a:lnTo>
                <a:lnTo>
                  <a:pt x="16719" y="20370"/>
                </a:lnTo>
                <a:lnTo>
                  <a:pt x="16697" y="19719"/>
                </a:lnTo>
                <a:lnTo>
                  <a:pt x="16697" y="19013"/>
                </a:lnTo>
                <a:lnTo>
                  <a:pt x="16719" y="18306"/>
                </a:lnTo>
                <a:lnTo>
                  <a:pt x="16753" y="17599"/>
                </a:lnTo>
                <a:lnTo>
                  <a:pt x="16821" y="16949"/>
                </a:lnTo>
                <a:lnTo>
                  <a:pt x="16889" y="16383"/>
                </a:lnTo>
                <a:lnTo>
                  <a:pt x="16934" y="16129"/>
                </a:lnTo>
                <a:lnTo>
                  <a:pt x="17002" y="15945"/>
                </a:lnTo>
                <a:lnTo>
                  <a:pt x="17081" y="15790"/>
                </a:lnTo>
                <a:lnTo>
                  <a:pt x="17194" y="15648"/>
                </a:lnTo>
                <a:lnTo>
                  <a:pt x="17318" y="15563"/>
                </a:lnTo>
                <a:lnTo>
                  <a:pt x="17453" y="15507"/>
                </a:lnTo>
                <a:lnTo>
                  <a:pt x="17600" y="15450"/>
                </a:lnTo>
                <a:lnTo>
                  <a:pt x="17758" y="15450"/>
                </a:lnTo>
                <a:lnTo>
                  <a:pt x="17905" y="15479"/>
                </a:lnTo>
                <a:lnTo>
                  <a:pt x="18064" y="15535"/>
                </a:lnTo>
                <a:lnTo>
                  <a:pt x="18233" y="15620"/>
                </a:lnTo>
                <a:lnTo>
                  <a:pt x="18380" y="15733"/>
                </a:lnTo>
                <a:lnTo>
                  <a:pt x="18561" y="15832"/>
                </a:lnTo>
                <a:lnTo>
                  <a:pt x="18707" y="15973"/>
                </a:lnTo>
                <a:lnTo>
                  <a:pt x="18866" y="16129"/>
                </a:lnTo>
                <a:lnTo>
                  <a:pt x="18990" y="16327"/>
                </a:lnTo>
                <a:lnTo>
                  <a:pt x="19125" y="16482"/>
                </a:lnTo>
                <a:lnTo>
                  <a:pt x="19295" y="16624"/>
                </a:lnTo>
                <a:lnTo>
                  <a:pt x="19464" y="16737"/>
                </a:lnTo>
                <a:lnTo>
                  <a:pt x="19668" y="16807"/>
                </a:lnTo>
                <a:lnTo>
                  <a:pt x="19860" y="16836"/>
                </a:lnTo>
                <a:lnTo>
                  <a:pt x="20052" y="16864"/>
                </a:lnTo>
                <a:lnTo>
                  <a:pt x="20266" y="16836"/>
                </a:lnTo>
                <a:lnTo>
                  <a:pt x="20470" y="16793"/>
                </a:lnTo>
                <a:lnTo>
                  <a:pt x="20662" y="16708"/>
                </a:lnTo>
                <a:lnTo>
                  <a:pt x="20854" y="16567"/>
                </a:lnTo>
                <a:lnTo>
                  <a:pt x="21035" y="16412"/>
                </a:lnTo>
                <a:lnTo>
                  <a:pt x="21182" y="16214"/>
                </a:lnTo>
                <a:lnTo>
                  <a:pt x="21340" y="16002"/>
                </a:lnTo>
                <a:lnTo>
                  <a:pt x="21441" y="15733"/>
                </a:lnTo>
                <a:lnTo>
                  <a:pt x="21532" y="15436"/>
                </a:lnTo>
                <a:lnTo>
                  <a:pt x="21600" y="15083"/>
                </a:lnTo>
                <a:lnTo>
                  <a:pt x="21600" y="14885"/>
                </a:lnTo>
                <a:lnTo>
                  <a:pt x="21600" y="14729"/>
                </a:lnTo>
                <a:lnTo>
                  <a:pt x="21600" y="14531"/>
                </a:lnTo>
                <a:lnTo>
                  <a:pt x="21577" y="14376"/>
                </a:lnTo>
                <a:lnTo>
                  <a:pt x="21532" y="14206"/>
                </a:lnTo>
                <a:lnTo>
                  <a:pt x="21487" y="14051"/>
                </a:lnTo>
                <a:lnTo>
                  <a:pt x="21419" y="13909"/>
                </a:lnTo>
                <a:lnTo>
                  <a:pt x="21351" y="13768"/>
                </a:lnTo>
                <a:lnTo>
                  <a:pt x="21204" y="13500"/>
                </a:lnTo>
                <a:lnTo>
                  <a:pt x="21035" y="13287"/>
                </a:lnTo>
                <a:lnTo>
                  <a:pt x="20809" y="13090"/>
                </a:lnTo>
                <a:lnTo>
                  <a:pt x="20594" y="12962"/>
                </a:lnTo>
                <a:lnTo>
                  <a:pt x="20357" y="12821"/>
                </a:lnTo>
                <a:lnTo>
                  <a:pt x="20120" y="12764"/>
                </a:lnTo>
                <a:lnTo>
                  <a:pt x="19882" y="12708"/>
                </a:lnTo>
                <a:lnTo>
                  <a:pt x="19645" y="12736"/>
                </a:lnTo>
                <a:lnTo>
                  <a:pt x="19430" y="12793"/>
                </a:lnTo>
                <a:lnTo>
                  <a:pt x="19227" y="12906"/>
                </a:lnTo>
                <a:lnTo>
                  <a:pt x="19148" y="12962"/>
                </a:lnTo>
                <a:lnTo>
                  <a:pt x="19058" y="13047"/>
                </a:lnTo>
                <a:lnTo>
                  <a:pt x="18990" y="13146"/>
                </a:lnTo>
                <a:lnTo>
                  <a:pt x="18911" y="13259"/>
                </a:lnTo>
                <a:lnTo>
                  <a:pt x="18775" y="13471"/>
                </a:lnTo>
                <a:lnTo>
                  <a:pt x="18628" y="13641"/>
                </a:lnTo>
                <a:lnTo>
                  <a:pt x="18470" y="13740"/>
                </a:lnTo>
                <a:lnTo>
                  <a:pt x="18301" y="13825"/>
                </a:lnTo>
                <a:lnTo>
                  <a:pt x="18143" y="13853"/>
                </a:lnTo>
                <a:lnTo>
                  <a:pt x="17973" y="13881"/>
                </a:lnTo>
                <a:lnTo>
                  <a:pt x="17804" y="13853"/>
                </a:lnTo>
                <a:lnTo>
                  <a:pt x="17646" y="13796"/>
                </a:lnTo>
                <a:lnTo>
                  <a:pt x="17499" y="13726"/>
                </a:lnTo>
                <a:lnTo>
                  <a:pt x="17341" y="13641"/>
                </a:lnTo>
                <a:lnTo>
                  <a:pt x="17216" y="13528"/>
                </a:lnTo>
                <a:lnTo>
                  <a:pt x="17103" y="13386"/>
                </a:lnTo>
                <a:lnTo>
                  <a:pt x="17024" y="13259"/>
                </a:lnTo>
                <a:lnTo>
                  <a:pt x="16934" y="13118"/>
                </a:lnTo>
                <a:lnTo>
                  <a:pt x="16889" y="12991"/>
                </a:lnTo>
                <a:lnTo>
                  <a:pt x="16889" y="12849"/>
                </a:lnTo>
                <a:lnTo>
                  <a:pt x="16889" y="12383"/>
                </a:lnTo>
                <a:lnTo>
                  <a:pt x="16889" y="11662"/>
                </a:lnTo>
                <a:lnTo>
                  <a:pt x="16889" y="10701"/>
                </a:lnTo>
                <a:lnTo>
                  <a:pt x="16889" y="9640"/>
                </a:lnTo>
                <a:lnTo>
                  <a:pt x="16889" y="8566"/>
                </a:lnTo>
                <a:lnTo>
                  <a:pt x="16889" y="7478"/>
                </a:lnTo>
                <a:lnTo>
                  <a:pt x="16889" y="6502"/>
                </a:lnTo>
                <a:lnTo>
                  <a:pt x="16889" y="5739"/>
                </a:lnTo>
                <a:lnTo>
                  <a:pt x="16674" y="5894"/>
                </a:lnTo>
                <a:lnTo>
                  <a:pt x="16414" y="6036"/>
                </a:lnTo>
                <a:lnTo>
                  <a:pt x="16154" y="6177"/>
                </a:lnTo>
                <a:lnTo>
                  <a:pt x="15849" y="6248"/>
                </a:lnTo>
                <a:lnTo>
                  <a:pt x="15544" y="6304"/>
                </a:lnTo>
                <a:lnTo>
                  <a:pt x="15217" y="6332"/>
                </a:lnTo>
                <a:lnTo>
                  <a:pt x="14866" y="6361"/>
                </a:lnTo>
                <a:lnTo>
                  <a:pt x="14550" y="6361"/>
                </a:lnTo>
                <a:lnTo>
                  <a:pt x="14200" y="6332"/>
                </a:lnTo>
                <a:lnTo>
                  <a:pt x="13850" y="6276"/>
                </a:lnTo>
                <a:lnTo>
                  <a:pt x="13522" y="6219"/>
                </a:lnTo>
                <a:lnTo>
                  <a:pt x="13206" y="6149"/>
                </a:lnTo>
                <a:lnTo>
                  <a:pt x="12901" y="6064"/>
                </a:lnTo>
                <a:lnTo>
                  <a:pt x="12618" y="5951"/>
                </a:lnTo>
                <a:lnTo>
                  <a:pt x="12358" y="5838"/>
                </a:lnTo>
                <a:lnTo>
                  <a:pt x="12121" y="5739"/>
                </a:lnTo>
                <a:lnTo>
                  <a:pt x="11941" y="5626"/>
                </a:lnTo>
                <a:lnTo>
                  <a:pt x="11794" y="5513"/>
                </a:lnTo>
                <a:lnTo>
                  <a:pt x="11658" y="5414"/>
                </a:lnTo>
                <a:lnTo>
                  <a:pt x="11556" y="5301"/>
                </a:lnTo>
                <a:lnTo>
                  <a:pt x="11466" y="5187"/>
                </a:lnTo>
                <a:lnTo>
                  <a:pt x="11398" y="5089"/>
                </a:lnTo>
                <a:lnTo>
                  <a:pt x="11376" y="4947"/>
                </a:lnTo>
                <a:lnTo>
                  <a:pt x="11353" y="4834"/>
                </a:lnTo>
                <a:lnTo>
                  <a:pt x="11353" y="4707"/>
                </a:lnTo>
                <a:lnTo>
                  <a:pt x="11376" y="4565"/>
                </a:lnTo>
                <a:lnTo>
                  <a:pt x="11443" y="4410"/>
                </a:lnTo>
                <a:lnTo>
                  <a:pt x="11511" y="4240"/>
                </a:lnTo>
                <a:lnTo>
                  <a:pt x="11703" y="3887"/>
                </a:lnTo>
                <a:lnTo>
                  <a:pt x="11986" y="3505"/>
                </a:lnTo>
                <a:lnTo>
                  <a:pt x="12144" y="3265"/>
                </a:lnTo>
                <a:lnTo>
                  <a:pt x="12246" y="3025"/>
                </a:lnTo>
                <a:lnTo>
                  <a:pt x="12336" y="2756"/>
                </a:lnTo>
                <a:lnTo>
                  <a:pt x="12404" y="2445"/>
                </a:lnTo>
                <a:lnTo>
                  <a:pt x="12438" y="2176"/>
                </a:lnTo>
                <a:lnTo>
                  <a:pt x="12438" y="1880"/>
                </a:lnTo>
                <a:lnTo>
                  <a:pt x="12404" y="1583"/>
                </a:lnTo>
                <a:lnTo>
                  <a:pt x="12336" y="1314"/>
                </a:lnTo>
                <a:lnTo>
                  <a:pt x="12246" y="1046"/>
                </a:lnTo>
                <a:lnTo>
                  <a:pt x="12099" y="791"/>
                </a:lnTo>
                <a:lnTo>
                  <a:pt x="12008" y="692"/>
                </a:lnTo>
                <a:lnTo>
                  <a:pt x="11918" y="579"/>
                </a:lnTo>
                <a:lnTo>
                  <a:pt x="11816" y="466"/>
                </a:lnTo>
                <a:lnTo>
                  <a:pt x="11703" y="381"/>
                </a:lnTo>
                <a:lnTo>
                  <a:pt x="11579" y="310"/>
                </a:lnTo>
                <a:lnTo>
                  <a:pt x="11443" y="226"/>
                </a:lnTo>
                <a:lnTo>
                  <a:pt x="11297" y="169"/>
                </a:lnTo>
                <a:lnTo>
                  <a:pt x="11138" y="113"/>
                </a:lnTo>
                <a:lnTo>
                  <a:pt x="10969" y="56"/>
                </a:lnTo>
                <a:lnTo>
                  <a:pt x="10800" y="28"/>
                </a:lnTo>
                <a:lnTo>
                  <a:pt x="10619" y="28"/>
                </a:lnTo>
                <a:lnTo>
                  <a:pt x="10404" y="28"/>
                </a:lnTo>
                <a:lnTo>
                  <a:pt x="10257" y="28"/>
                </a:lnTo>
                <a:lnTo>
                  <a:pt x="10076" y="56"/>
                </a:lnTo>
                <a:lnTo>
                  <a:pt x="9952" y="84"/>
                </a:lnTo>
                <a:lnTo>
                  <a:pt x="9794" y="141"/>
                </a:lnTo>
                <a:lnTo>
                  <a:pt x="9692" y="226"/>
                </a:lnTo>
                <a:lnTo>
                  <a:pt x="9557" y="282"/>
                </a:lnTo>
                <a:lnTo>
                  <a:pt x="9455" y="381"/>
                </a:lnTo>
                <a:lnTo>
                  <a:pt x="9365" y="466"/>
                </a:lnTo>
                <a:lnTo>
                  <a:pt x="9274" y="579"/>
                </a:lnTo>
                <a:lnTo>
                  <a:pt x="9184" y="692"/>
                </a:lnTo>
                <a:lnTo>
                  <a:pt x="9128" y="791"/>
                </a:lnTo>
                <a:lnTo>
                  <a:pt x="9060" y="932"/>
                </a:lnTo>
                <a:lnTo>
                  <a:pt x="8969" y="1201"/>
                </a:lnTo>
                <a:lnTo>
                  <a:pt x="8913" y="1498"/>
                </a:lnTo>
                <a:lnTo>
                  <a:pt x="8890" y="1795"/>
                </a:lnTo>
                <a:lnTo>
                  <a:pt x="8890" y="2120"/>
                </a:lnTo>
                <a:lnTo>
                  <a:pt x="8913" y="2445"/>
                </a:lnTo>
                <a:lnTo>
                  <a:pt x="8969" y="2756"/>
                </a:lnTo>
                <a:lnTo>
                  <a:pt x="9060" y="3081"/>
                </a:lnTo>
                <a:lnTo>
                  <a:pt x="9173" y="3378"/>
                </a:lnTo>
                <a:lnTo>
                  <a:pt x="9297" y="3647"/>
                </a:lnTo>
                <a:lnTo>
                  <a:pt x="9466" y="3887"/>
                </a:lnTo>
                <a:lnTo>
                  <a:pt x="9579" y="4085"/>
                </a:lnTo>
                <a:lnTo>
                  <a:pt x="9670" y="4269"/>
                </a:lnTo>
                <a:lnTo>
                  <a:pt x="9726" y="4467"/>
                </a:lnTo>
                <a:lnTo>
                  <a:pt x="9771" y="4650"/>
                </a:lnTo>
                <a:lnTo>
                  <a:pt x="9771" y="4834"/>
                </a:lnTo>
                <a:lnTo>
                  <a:pt x="9749" y="5032"/>
                </a:lnTo>
                <a:lnTo>
                  <a:pt x="9715" y="5216"/>
                </a:lnTo>
                <a:lnTo>
                  <a:pt x="9625" y="5385"/>
                </a:lnTo>
                <a:lnTo>
                  <a:pt x="9534" y="5513"/>
                </a:lnTo>
                <a:lnTo>
                  <a:pt x="9410" y="5626"/>
                </a:lnTo>
                <a:lnTo>
                  <a:pt x="9229" y="5710"/>
                </a:lnTo>
                <a:lnTo>
                  <a:pt x="9060" y="5767"/>
                </a:lnTo>
                <a:lnTo>
                  <a:pt x="8845" y="5767"/>
                </a:lnTo>
                <a:lnTo>
                  <a:pt x="8585" y="5739"/>
                </a:lnTo>
                <a:lnTo>
                  <a:pt x="8325" y="5654"/>
                </a:lnTo>
                <a:lnTo>
                  <a:pt x="8020" y="5513"/>
                </a:lnTo>
                <a:lnTo>
                  <a:pt x="7840" y="5442"/>
                </a:lnTo>
                <a:lnTo>
                  <a:pt x="7648" y="5385"/>
                </a:lnTo>
                <a:lnTo>
                  <a:pt x="7433" y="5329"/>
                </a:lnTo>
                <a:lnTo>
                  <a:pt x="7241" y="5301"/>
                </a:lnTo>
                <a:lnTo>
                  <a:pt x="6755" y="5301"/>
                </a:lnTo>
                <a:lnTo>
                  <a:pt x="6281" y="5329"/>
                </a:lnTo>
                <a:lnTo>
                  <a:pt x="5784" y="5385"/>
                </a:lnTo>
                <a:lnTo>
                  <a:pt x="5264" y="5498"/>
                </a:lnTo>
                <a:lnTo>
                  <a:pt x="4744" y="5597"/>
                </a:lnTo>
                <a:lnTo>
                  <a:pt x="4247" y="5739"/>
                </a:lnTo>
                <a:lnTo>
                  <a:pt x="4202" y="5894"/>
                </a:lnTo>
                <a:lnTo>
                  <a:pt x="4202" y="6191"/>
                </a:lnTo>
                <a:lnTo>
                  <a:pt x="4202" y="6545"/>
                </a:lnTo>
                <a:lnTo>
                  <a:pt x="4225" y="6954"/>
                </a:lnTo>
                <a:lnTo>
                  <a:pt x="4315" y="7930"/>
                </a:lnTo>
                <a:lnTo>
                  <a:pt x="4394" y="9018"/>
                </a:lnTo>
                <a:lnTo>
                  <a:pt x="4439" y="9570"/>
                </a:lnTo>
                <a:lnTo>
                  <a:pt x="4462" y="10107"/>
                </a:lnTo>
                <a:lnTo>
                  <a:pt x="4484" y="10630"/>
                </a:lnTo>
                <a:lnTo>
                  <a:pt x="4507" y="11082"/>
                </a:lnTo>
                <a:lnTo>
                  <a:pt x="4484" y="11520"/>
                </a:lnTo>
                <a:lnTo>
                  <a:pt x="4439" y="11874"/>
                </a:lnTo>
                <a:lnTo>
                  <a:pt x="4394" y="12029"/>
                </a:lnTo>
                <a:lnTo>
                  <a:pt x="4349" y="12171"/>
                </a:lnTo>
                <a:lnTo>
                  <a:pt x="4315" y="12284"/>
                </a:lnTo>
                <a:lnTo>
                  <a:pt x="4247" y="12354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23" name="Puzzle4"/>
          <p:cNvSpPr>
            <a:spLocks noEditPoints="1" noChangeArrowheads="1"/>
          </p:cNvSpPr>
          <p:nvPr/>
        </p:nvSpPr>
        <p:spPr bwMode="auto">
          <a:xfrm>
            <a:off x="5581976" y="3061893"/>
            <a:ext cx="974150" cy="1422845"/>
          </a:xfrm>
          <a:custGeom>
            <a:avLst/>
            <a:gdLst>
              <a:gd name="T0" fmla="*/ 8307 w 21600"/>
              <a:gd name="T1" fmla="*/ 11593 h 21600"/>
              <a:gd name="T2" fmla="*/ 453 w 21600"/>
              <a:gd name="T3" fmla="*/ 16938 h 21600"/>
              <a:gd name="T4" fmla="*/ 11500 w 21600"/>
              <a:gd name="T5" fmla="*/ 21600 h 21600"/>
              <a:gd name="T6" fmla="*/ 20920 w 21600"/>
              <a:gd name="T7" fmla="*/ 16751 h 21600"/>
              <a:gd name="T8" fmla="*/ 13972 w 21600"/>
              <a:gd name="T9" fmla="*/ 10888 h 21600"/>
              <a:gd name="T10" fmla="*/ 21033 w 21600"/>
              <a:gd name="T11" fmla="*/ 4716 h 21600"/>
              <a:gd name="T12" fmla="*/ 11102 w 21600"/>
              <a:gd name="T13" fmla="*/ 11 h 21600"/>
              <a:gd name="T14" fmla="*/ 453 w 21600"/>
              <a:gd name="T15" fmla="*/ 4716 h 21600"/>
              <a:gd name="T16" fmla="*/ 2076 w 21600"/>
              <a:gd name="T17" fmla="*/ 5664 h 21600"/>
              <a:gd name="T18" fmla="*/ 20203 w 21600"/>
              <a:gd name="T19" fmla="*/ 1598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3813" y="10590"/>
                </a:moveTo>
                <a:lnTo>
                  <a:pt x="3927" y="10513"/>
                </a:lnTo>
                <a:lnTo>
                  <a:pt x="4078" y="10425"/>
                </a:lnTo>
                <a:lnTo>
                  <a:pt x="4210" y="10359"/>
                </a:lnTo>
                <a:lnTo>
                  <a:pt x="4361" y="10315"/>
                </a:lnTo>
                <a:lnTo>
                  <a:pt x="4682" y="10237"/>
                </a:lnTo>
                <a:lnTo>
                  <a:pt x="5041" y="10193"/>
                </a:lnTo>
                <a:lnTo>
                  <a:pt x="5456" y="10171"/>
                </a:lnTo>
                <a:lnTo>
                  <a:pt x="5853" y="10193"/>
                </a:lnTo>
                <a:lnTo>
                  <a:pt x="6249" y="10260"/>
                </a:lnTo>
                <a:lnTo>
                  <a:pt x="6646" y="10337"/>
                </a:lnTo>
                <a:lnTo>
                  <a:pt x="7004" y="10469"/>
                </a:lnTo>
                <a:lnTo>
                  <a:pt x="7363" y="10612"/>
                </a:lnTo>
                <a:lnTo>
                  <a:pt x="7665" y="10788"/>
                </a:lnTo>
                <a:lnTo>
                  <a:pt x="7911" y="10998"/>
                </a:lnTo>
                <a:lnTo>
                  <a:pt x="8024" y="11097"/>
                </a:lnTo>
                <a:lnTo>
                  <a:pt x="8137" y="11207"/>
                </a:lnTo>
                <a:lnTo>
                  <a:pt x="8194" y="11340"/>
                </a:lnTo>
                <a:lnTo>
                  <a:pt x="8269" y="11461"/>
                </a:lnTo>
                <a:lnTo>
                  <a:pt x="8307" y="11593"/>
                </a:lnTo>
                <a:lnTo>
                  <a:pt x="8307" y="11714"/>
                </a:lnTo>
                <a:lnTo>
                  <a:pt x="8307" y="11868"/>
                </a:lnTo>
                <a:lnTo>
                  <a:pt x="8307" y="12012"/>
                </a:lnTo>
                <a:lnTo>
                  <a:pt x="8194" y="12265"/>
                </a:lnTo>
                <a:lnTo>
                  <a:pt x="8062" y="12519"/>
                </a:lnTo>
                <a:lnTo>
                  <a:pt x="7873" y="12706"/>
                </a:lnTo>
                <a:lnTo>
                  <a:pt x="7627" y="12904"/>
                </a:lnTo>
                <a:lnTo>
                  <a:pt x="7363" y="13048"/>
                </a:lnTo>
                <a:lnTo>
                  <a:pt x="7080" y="13180"/>
                </a:lnTo>
                <a:lnTo>
                  <a:pt x="6759" y="13257"/>
                </a:lnTo>
                <a:lnTo>
                  <a:pt x="6419" y="13345"/>
                </a:lnTo>
                <a:lnTo>
                  <a:pt x="6098" y="13389"/>
                </a:lnTo>
                <a:lnTo>
                  <a:pt x="5739" y="13389"/>
                </a:lnTo>
                <a:lnTo>
                  <a:pt x="5418" y="13389"/>
                </a:lnTo>
                <a:lnTo>
                  <a:pt x="5079" y="13345"/>
                </a:lnTo>
                <a:lnTo>
                  <a:pt x="4758" y="13301"/>
                </a:lnTo>
                <a:lnTo>
                  <a:pt x="4474" y="13213"/>
                </a:lnTo>
                <a:lnTo>
                  <a:pt x="4172" y="13114"/>
                </a:lnTo>
                <a:lnTo>
                  <a:pt x="3965" y="12982"/>
                </a:lnTo>
                <a:lnTo>
                  <a:pt x="3738" y="12838"/>
                </a:lnTo>
                <a:lnTo>
                  <a:pt x="3493" y="12706"/>
                </a:lnTo>
                <a:lnTo>
                  <a:pt x="3228" y="12607"/>
                </a:lnTo>
                <a:lnTo>
                  <a:pt x="2945" y="12519"/>
                </a:lnTo>
                <a:lnTo>
                  <a:pt x="2700" y="12431"/>
                </a:lnTo>
                <a:lnTo>
                  <a:pt x="2397" y="12375"/>
                </a:lnTo>
                <a:lnTo>
                  <a:pt x="2152" y="12331"/>
                </a:lnTo>
                <a:lnTo>
                  <a:pt x="1888" y="12309"/>
                </a:lnTo>
                <a:lnTo>
                  <a:pt x="1642" y="12309"/>
                </a:lnTo>
                <a:lnTo>
                  <a:pt x="1397" y="12331"/>
                </a:lnTo>
                <a:lnTo>
                  <a:pt x="1170" y="12397"/>
                </a:lnTo>
                <a:lnTo>
                  <a:pt x="962" y="12453"/>
                </a:lnTo>
                <a:lnTo>
                  <a:pt x="774" y="12563"/>
                </a:lnTo>
                <a:lnTo>
                  <a:pt x="623" y="12684"/>
                </a:lnTo>
                <a:lnTo>
                  <a:pt x="528" y="12838"/>
                </a:lnTo>
                <a:lnTo>
                  <a:pt x="453" y="13026"/>
                </a:lnTo>
                <a:lnTo>
                  <a:pt x="339" y="13477"/>
                </a:lnTo>
                <a:lnTo>
                  <a:pt x="226" y="13984"/>
                </a:lnTo>
                <a:lnTo>
                  <a:pt x="151" y="14535"/>
                </a:lnTo>
                <a:lnTo>
                  <a:pt x="113" y="15075"/>
                </a:lnTo>
                <a:lnTo>
                  <a:pt x="113" y="15626"/>
                </a:lnTo>
                <a:lnTo>
                  <a:pt x="151" y="16133"/>
                </a:lnTo>
                <a:lnTo>
                  <a:pt x="188" y="16376"/>
                </a:lnTo>
                <a:lnTo>
                  <a:pt x="264" y="16585"/>
                </a:lnTo>
                <a:lnTo>
                  <a:pt x="339" y="16773"/>
                </a:lnTo>
                <a:lnTo>
                  <a:pt x="453" y="16938"/>
                </a:lnTo>
                <a:lnTo>
                  <a:pt x="1095" y="16883"/>
                </a:lnTo>
                <a:lnTo>
                  <a:pt x="1963" y="16795"/>
                </a:lnTo>
                <a:lnTo>
                  <a:pt x="2945" y="16751"/>
                </a:lnTo>
                <a:lnTo>
                  <a:pt x="3965" y="16706"/>
                </a:lnTo>
                <a:lnTo>
                  <a:pt x="5022" y="16684"/>
                </a:lnTo>
                <a:lnTo>
                  <a:pt x="5947" y="16684"/>
                </a:lnTo>
                <a:lnTo>
                  <a:pt x="6759" y="16706"/>
                </a:lnTo>
                <a:lnTo>
                  <a:pt x="7363" y="16751"/>
                </a:lnTo>
                <a:lnTo>
                  <a:pt x="7948" y="16839"/>
                </a:lnTo>
                <a:lnTo>
                  <a:pt x="8458" y="16916"/>
                </a:lnTo>
                <a:lnTo>
                  <a:pt x="8893" y="17026"/>
                </a:lnTo>
                <a:lnTo>
                  <a:pt x="9289" y="17158"/>
                </a:lnTo>
                <a:lnTo>
                  <a:pt x="9572" y="17280"/>
                </a:lnTo>
                <a:lnTo>
                  <a:pt x="9799" y="17412"/>
                </a:lnTo>
                <a:lnTo>
                  <a:pt x="9969" y="17555"/>
                </a:lnTo>
                <a:lnTo>
                  <a:pt x="10120" y="17687"/>
                </a:lnTo>
                <a:lnTo>
                  <a:pt x="10158" y="17831"/>
                </a:lnTo>
                <a:lnTo>
                  <a:pt x="10195" y="17974"/>
                </a:lnTo>
                <a:lnTo>
                  <a:pt x="10158" y="18128"/>
                </a:lnTo>
                <a:lnTo>
                  <a:pt x="10082" y="18271"/>
                </a:lnTo>
                <a:lnTo>
                  <a:pt x="9969" y="18426"/>
                </a:lnTo>
                <a:lnTo>
                  <a:pt x="9837" y="18569"/>
                </a:lnTo>
                <a:lnTo>
                  <a:pt x="9648" y="18701"/>
                </a:lnTo>
                <a:lnTo>
                  <a:pt x="9440" y="18822"/>
                </a:lnTo>
                <a:lnTo>
                  <a:pt x="9213" y="18999"/>
                </a:lnTo>
                <a:lnTo>
                  <a:pt x="9044" y="19186"/>
                </a:lnTo>
                <a:lnTo>
                  <a:pt x="8893" y="19395"/>
                </a:lnTo>
                <a:lnTo>
                  <a:pt x="8817" y="19627"/>
                </a:lnTo>
                <a:lnTo>
                  <a:pt x="8779" y="19858"/>
                </a:lnTo>
                <a:lnTo>
                  <a:pt x="8779" y="20112"/>
                </a:lnTo>
                <a:lnTo>
                  <a:pt x="8855" y="20354"/>
                </a:lnTo>
                <a:lnTo>
                  <a:pt x="8968" y="20586"/>
                </a:lnTo>
                <a:lnTo>
                  <a:pt x="9138" y="20817"/>
                </a:lnTo>
                <a:lnTo>
                  <a:pt x="9365" y="21026"/>
                </a:lnTo>
                <a:lnTo>
                  <a:pt x="9610" y="21192"/>
                </a:lnTo>
                <a:lnTo>
                  <a:pt x="9950" y="21368"/>
                </a:lnTo>
                <a:lnTo>
                  <a:pt x="10120" y="21445"/>
                </a:lnTo>
                <a:lnTo>
                  <a:pt x="10346" y="21511"/>
                </a:lnTo>
                <a:lnTo>
                  <a:pt x="10516" y="21555"/>
                </a:lnTo>
                <a:lnTo>
                  <a:pt x="10743" y="21600"/>
                </a:lnTo>
                <a:lnTo>
                  <a:pt x="10988" y="21644"/>
                </a:lnTo>
                <a:lnTo>
                  <a:pt x="11215" y="21666"/>
                </a:lnTo>
                <a:lnTo>
                  <a:pt x="11498" y="21666"/>
                </a:lnTo>
                <a:lnTo>
                  <a:pt x="11762" y="21666"/>
                </a:lnTo>
                <a:lnTo>
                  <a:pt x="12253" y="21644"/>
                </a:lnTo>
                <a:lnTo>
                  <a:pt x="12763" y="21577"/>
                </a:lnTo>
                <a:lnTo>
                  <a:pt x="13197" y="21467"/>
                </a:lnTo>
                <a:lnTo>
                  <a:pt x="13556" y="21346"/>
                </a:lnTo>
                <a:lnTo>
                  <a:pt x="13896" y="21192"/>
                </a:lnTo>
                <a:lnTo>
                  <a:pt x="14179" y="21026"/>
                </a:lnTo>
                <a:lnTo>
                  <a:pt x="14444" y="20839"/>
                </a:lnTo>
                <a:lnTo>
                  <a:pt x="14576" y="20641"/>
                </a:lnTo>
                <a:lnTo>
                  <a:pt x="14727" y="20431"/>
                </a:lnTo>
                <a:lnTo>
                  <a:pt x="14765" y="20200"/>
                </a:lnTo>
                <a:lnTo>
                  <a:pt x="14802" y="19991"/>
                </a:lnTo>
                <a:lnTo>
                  <a:pt x="14727" y="19759"/>
                </a:lnTo>
                <a:lnTo>
                  <a:pt x="14613" y="19550"/>
                </a:lnTo>
                <a:lnTo>
                  <a:pt x="14444" y="19307"/>
                </a:lnTo>
                <a:lnTo>
                  <a:pt x="14217" y="19098"/>
                </a:lnTo>
                <a:lnTo>
                  <a:pt x="13934" y="18911"/>
                </a:lnTo>
                <a:lnTo>
                  <a:pt x="13669" y="18745"/>
                </a:lnTo>
                <a:lnTo>
                  <a:pt x="13462" y="18547"/>
                </a:lnTo>
                <a:lnTo>
                  <a:pt x="13311" y="18337"/>
                </a:lnTo>
                <a:lnTo>
                  <a:pt x="13197" y="18150"/>
                </a:lnTo>
                <a:lnTo>
                  <a:pt x="13122" y="17941"/>
                </a:lnTo>
                <a:lnTo>
                  <a:pt x="13122" y="17720"/>
                </a:lnTo>
                <a:lnTo>
                  <a:pt x="13122" y="17533"/>
                </a:lnTo>
                <a:lnTo>
                  <a:pt x="13197" y="17346"/>
                </a:lnTo>
                <a:lnTo>
                  <a:pt x="13273" y="17158"/>
                </a:lnTo>
                <a:lnTo>
                  <a:pt x="13386" y="16982"/>
                </a:lnTo>
                <a:lnTo>
                  <a:pt x="13537" y="16839"/>
                </a:lnTo>
                <a:lnTo>
                  <a:pt x="13707" y="16706"/>
                </a:lnTo>
                <a:lnTo>
                  <a:pt x="13896" y="16607"/>
                </a:lnTo>
                <a:lnTo>
                  <a:pt x="14104" y="16519"/>
                </a:lnTo>
                <a:lnTo>
                  <a:pt x="14330" y="16453"/>
                </a:lnTo>
                <a:lnTo>
                  <a:pt x="14538" y="16431"/>
                </a:lnTo>
                <a:lnTo>
                  <a:pt x="14897" y="16453"/>
                </a:lnTo>
                <a:lnTo>
                  <a:pt x="15406" y="16497"/>
                </a:lnTo>
                <a:lnTo>
                  <a:pt x="16105" y="16541"/>
                </a:lnTo>
                <a:lnTo>
                  <a:pt x="16898" y="16607"/>
                </a:lnTo>
                <a:lnTo>
                  <a:pt x="17804" y="16651"/>
                </a:lnTo>
                <a:lnTo>
                  <a:pt x="18786" y="16684"/>
                </a:lnTo>
                <a:lnTo>
                  <a:pt x="19844" y="16728"/>
                </a:lnTo>
                <a:lnTo>
                  <a:pt x="20920" y="16751"/>
                </a:lnTo>
                <a:lnTo>
                  <a:pt x="21109" y="16497"/>
                </a:lnTo>
                <a:lnTo>
                  <a:pt x="21241" y="16222"/>
                </a:lnTo>
                <a:lnTo>
                  <a:pt x="21392" y="15946"/>
                </a:lnTo>
                <a:lnTo>
                  <a:pt x="21467" y="15648"/>
                </a:lnTo>
                <a:lnTo>
                  <a:pt x="21543" y="15351"/>
                </a:lnTo>
                <a:lnTo>
                  <a:pt x="21618" y="15042"/>
                </a:lnTo>
                <a:lnTo>
                  <a:pt x="21618" y="14745"/>
                </a:lnTo>
                <a:lnTo>
                  <a:pt x="21618" y="14447"/>
                </a:lnTo>
                <a:lnTo>
                  <a:pt x="21618" y="14150"/>
                </a:lnTo>
                <a:lnTo>
                  <a:pt x="21581" y="13852"/>
                </a:lnTo>
                <a:lnTo>
                  <a:pt x="21505" y="13577"/>
                </a:lnTo>
                <a:lnTo>
                  <a:pt x="21430" y="13301"/>
                </a:lnTo>
                <a:lnTo>
                  <a:pt x="21354" y="13048"/>
                </a:lnTo>
                <a:lnTo>
                  <a:pt x="21241" y="12816"/>
                </a:lnTo>
                <a:lnTo>
                  <a:pt x="21146" y="12607"/>
                </a:lnTo>
                <a:lnTo>
                  <a:pt x="21033" y="12431"/>
                </a:lnTo>
                <a:lnTo>
                  <a:pt x="20920" y="12265"/>
                </a:lnTo>
                <a:lnTo>
                  <a:pt x="20769" y="12144"/>
                </a:lnTo>
                <a:lnTo>
                  <a:pt x="20637" y="12034"/>
                </a:lnTo>
                <a:lnTo>
                  <a:pt x="20486" y="11946"/>
                </a:lnTo>
                <a:lnTo>
                  <a:pt x="20297" y="11891"/>
                </a:lnTo>
                <a:lnTo>
                  <a:pt x="20165" y="11846"/>
                </a:lnTo>
                <a:lnTo>
                  <a:pt x="19976" y="11824"/>
                </a:lnTo>
                <a:lnTo>
                  <a:pt x="19806" y="11802"/>
                </a:lnTo>
                <a:lnTo>
                  <a:pt x="19390" y="11824"/>
                </a:lnTo>
                <a:lnTo>
                  <a:pt x="18956" y="11891"/>
                </a:lnTo>
                <a:lnTo>
                  <a:pt x="18503" y="11968"/>
                </a:lnTo>
                <a:lnTo>
                  <a:pt x="17993" y="12078"/>
                </a:lnTo>
                <a:lnTo>
                  <a:pt x="17653" y="12144"/>
                </a:lnTo>
                <a:lnTo>
                  <a:pt x="17332" y="12199"/>
                </a:lnTo>
                <a:lnTo>
                  <a:pt x="17049" y="12221"/>
                </a:lnTo>
                <a:lnTo>
                  <a:pt x="16747" y="12243"/>
                </a:lnTo>
                <a:lnTo>
                  <a:pt x="16464" y="12243"/>
                </a:lnTo>
                <a:lnTo>
                  <a:pt x="16218" y="12243"/>
                </a:lnTo>
                <a:lnTo>
                  <a:pt x="15992" y="12221"/>
                </a:lnTo>
                <a:lnTo>
                  <a:pt x="15746" y="12199"/>
                </a:lnTo>
                <a:lnTo>
                  <a:pt x="15520" y="12155"/>
                </a:lnTo>
                <a:lnTo>
                  <a:pt x="15350" y="12122"/>
                </a:lnTo>
                <a:lnTo>
                  <a:pt x="15161" y="12056"/>
                </a:lnTo>
                <a:lnTo>
                  <a:pt x="14972" y="11990"/>
                </a:lnTo>
                <a:lnTo>
                  <a:pt x="14689" y="11846"/>
                </a:lnTo>
                <a:lnTo>
                  <a:pt x="14444" y="11670"/>
                </a:lnTo>
                <a:lnTo>
                  <a:pt x="14255" y="11483"/>
                </a:lnTo>
                <a:lnTo>
                  <a:pt x="14104" y="11295"/>
                </a:lnTo>
                <a:lnTo>
                  <a:pt x="14028" y="11086"/>
                </a:lnTo>
                <a:lnTo>
                  <a:pt x="13972" y="10888"/>
                </a:lnTo>
                <a:lnTo>
                  <a:pt x="13972" y="10700"/>
                </a:lnTo>
                <a:lnTo>
                  <a:pt x="14009" y="10513"/>
                </a:lnTo>
                <a:lnTo>
                  <a:pt x="14066" y="10359"/>
                </a:lnTo>
                <a:lnTo>
                  <a:pt x="14179" y="10215"/>
                </a:lnTo>
                <a:lnTo>
                  <a:pt x="14406" y="10006"/>
                </a:lnTo>
                <a:lnTo>
                  <a:pt x="14651" y="9830"/>
                </a:lnTo>
                <a:lnTo>
                  <a:pt x="14878" y="9686"/>
                </a:lnTo>
                <a:lnTo>
                  <a:pt x="15123" y="9554"/>
                </a:lnTo>
                <a:lnTo>
                  <a:pt x="15350" y="9477"/>
                </a:lnTo>
                <a:lnTo>
                  <a:pt x="15558" y="9411"/>
                </a:lnTo>
                <a:lnTo>
                  <a:pt x="15803" y="9345"/>
                </a:lnTo>
                <a:lnTo>
                  <a:pt x="16030" y="9323"/>
                </a:lnTo>
                <a:lnTo>
                  <a:pt x="16256" y="9301"/>
                </a:lnTo>
                <a:lnTo>
                  <a:pt x="16464" y="9323"/>
                </a:lnTo>
                <a:lnTo>
                  <a:pt x="16690" y="9345"/>
                </a:lnTo>
                <a:lnTo>
                  <a:pt x="16898" y="9367"/>
                </a:lnTo>
                <a:lnTo>
                  <a:pt x="17332" y="9477"/>
                </a:lnTo>
                <a:lnTo>
                  <a:pt x="17767" y="9598"/>
                </a:lnTo>
                <a:lnTo>
                  <a:pt x="18163" y="9731"/>
                </a:lnTo>
                <a:lnTo>
                  <a:pt x="18597" y="9874"/>
                </a:lnTo>
                <a:lnTo>
                  <a:pt x="18994" y="10006"/>
                </a:lnTo>
                <a:lnTo>
                  <a:pt x="19428" y="10083"/>
                </a:lnTo>
                <a:lnTo>
                  <a:pt x="19617" y="10127"/>
                </a:lnTo>
                <a:lnTo>
                  <a:pt x="19844" y="10149"/>
                </a:lnTo>
                <a:lnTo>
                  <a:pt x="20013" y="10149"/>
                </a:lnTo>
                <a:lnTo>
                  <a:pt x="20240" y="10127"/>
                </a:lnTo>
                <a:lnTo>
                  <a:pt x="20410" y="10105"/>
                </a:lnTo>
                <a:lnTo>
                  <a:pt x="20637" y="10061"/>
                </a:lnTo>
                <a:lnTo>
                  <a:pt x="20844" y="9984"/>
                </a:lnTo>
                <a:lnTo>
                  <a:pt x="21033" y="9896"/>
                </a:lnTo>
                <a:lnTo>
                  <a:pt x="21146" y="9830"/>
                </a:lnTo>
                <a:lnTo>
                  <a:pt x="21203" y="9753"/>
                </a:lnTo>
                <a:lnTo>
                  <a:pt x="21279" y="9642"/>
                </a:lnTo>
                <a:lnTo>
                  <a:pt x="21354" y="9521"/>
                </a:lnTo>
                <a:lnTo>
                  <a:pt x="21430" y="9246"/>
                </a:lnTo>
                <a:lnTo>
                  <a:pt x="21430" y="8904"/>
                </a:lnTo>
                <a:lnTo>
                  <a:pt x="21430" y="8540"/>
                </a:lnTo>
                <a:lnTo>
                  <a:pt x="21392" y="8144"/>
                </a:lnTo>
                <a:lnTo>
                  <a:pt x="21354" y="7714"/>
                </a:lnTo>
                <a:lnTo>
                  <a:pt x="21279" y="7295"/>
                </a:lnTo>
                <a:lnTo>
                  <a:pt x="21146" y="6446"/>
                </a:lnTo>
                <a:lnTo>
                  <a:pt x="20995" y="5686"/>
                </a:lnTo>
                <a:lnTo>
                  <a:pt x="20958" y="5366"/>
                </a:lnTo>
                <a:lnTo>
                  <a:pt x="20958" y="5091"/>
                </a:lnTo>
                <a:lnTo>
                  <a:pt x="20958" y="4860"/>
                </a:lnTo>
                <a:lnTo>
                  <a:pt x="21033" y="4716"/>
                </a:lnTo>
                <a:lnTo>
                  <a:pt x="20637" y="4860"/>
                </a:lnTo>
                <a:lnTo>
                  <a:pt x="20127" y="4992"/>
                </a:lnTo>
                <a:lnTo>
                  <a:pt x="19617" y="5069"/>
                </a:lnTo>
                <a:lnTo>
                  <a:pt x="19032" y="5157"/>
                </a:lnTo>
                <a:lnTo>
                  <a:pt x="18465" y="5201"/>
                </a:lnTo>
                <a:lnTo>
                  <a:pt x="17842" y="5245"/>
                </a:lnTo>
                <a:lnTo>
                  <a:pt x="17219" y="5267"/>
                </a:lnTo>
                <a:lnTo>
                  <a:pt x="16615" y="5267"/>
                </a:lnTo>
                <a:lnTo>
                  <a:pt x="15992" y="5245"/>
                </a:lnTo>
                <a:lnTo>
                  <a:pt x="15369" y="5201"/>
                </a:lnTo>
                <a:lnTo>
                  <a:pt x="14840" y="5157"/>
                </a:lnTo>
                <a:lnTo>
                  <a:pt x="14293" y="5091"/>
                </a:lnTo>
                <a:lnTo>
                  <a:pt x="13783" y="5014"/>
                </a:lnTo>
                <a:lnTo>
                  <a:pt x="13386" y="4926"/>
                </a:lnTo>
                <a:lnTo>
                  <a:pt x="13027" y="4815"/>
                </a:lnTo>
                <a:lnTo>
                  <a:pt x="12725" y="4716"/>
                </a:lnTo>
                <a:lnTo>
                  <a:pt x="12480" y="4606"/>
                </a:lnTo>
                <a:lnTo>
                  <a:pt x="12291" y="4496"/>
                </a:lnTo>
                <a:lnTo>
                  <a:pt x="12197" y="4397"/>
                </a:lnTo>
                <a:lnTo>
                  <a:pt x="12083" y="4286"/>
                </a:lnTo>
                <a:lnTo>
                  <a:pt x="12046" y="4187"/>
                </a:lnTo>
                <a:lnTo>
                  <a:pt x="12008" y="4077"/>
                </a:lnTo>
                <a:lnTo>
                  <a:pt x="12046" y="3967"/>
                </a:lnTo>
                <a:lnTo>
                  <a:pt x="12121" y="3868"/>
                </a:lnTo>
                <a:lnTo>
                  <a:pt x="12197" y="3735"/>
                </a:lnTo>
                <a:lnTo>
                  <a:pt x="12291" y="3614"/>
                </a:lnTo>
                <a:lnTo>
                  <a:pt x="12442" y="3482"/>
                </a:lnTo>
                <a:lnTo>
                  <a:pt x="12631" y="3361"/>
                </a:lnTo>
                <a:lnTo>
                  <a:pt x="13065" y="3085"/>
                </a:lnTo>
                <a:lnTo>
                  <a:pt x="13537" y="2766"/>
                </a:lnTo>
                <a:lnTo>
                  <a:pt x="13783" y="2578"/>
                </a:lnTo>
                <a:lnTo>
                  <a:pt x="13934" y="2380"/>
                </a:lnTo>
                <a:lnTo>
                  <a:pt x="14028" y="2171"/>
                </a:lnTo>
                <a:lnTo>
                  <a:pt x="14104" y="1961"/>
                </a:lnTo>
                <a:lnTo>
                  <a:pt x="14104" y="1730"/>
                </a:lnTo>
                <a:lnTo>
                  <a:pt x="14066" y="1498"/>
                </a:lnTo>
                <a:lnTo>
                  <a:pt x="13972" y="1267"/>
                </a:lnTo>
                <a:lnTo>
                  <a:pt x="13820" y="1057"/>
                </a:lnTo>
                <a:lnTo>
                  <a:pt x="13594" y="837"/>
                </a:lnTo>
                <a:lnTo>
                  <a:pt x="13386" y="628"/>
                </a:lnTo>
                <a:lnTo>
                  <a:pt x="13103" y="462"/>
                </a:lnTo>
                <a:lnTo>
                  <a:pt x="12763" y="308"/>
                </a:lnTo>
                <a:lnTo>
                  <a:pt x="12404" y="187"/>
                </a:lnTo>
                <a:lnTo>
                  <a:pt x="12008" y="77"/>
                </a:lnTo>
                <a:lnTo>
                  <a:pt x="11574" y="33"/>
                </a:lnTo>
                <a:lnTo>
                  <a:pt x="11102" y="11"/>
                </a:lnTo>
                <a:lnTo>
                  <a:pt x="10667" y="11"/>
                </a:lnTo>
                <a:lnTo>
                  <a:pt x="10233" y="77"/>
                </a:lnTo>
                <a:lnTo>
                  <a:pt x="9837" y="187"/>
                </a:lnTo>
                <a:lnTo>
                  <a:pt x="9440" y="286"/>
                </a:lnTo>
                <a:lnTo>
                  <a:pt x="9062" y="462"/>
                </a:lnTo>
                <a:lnTo>
                  <a:pt x="8741" y="628"/>
                </a:lnTo>
                <a:lnTo>
                  <a:pt x="8458" y="815"/>
                </a:lnTo>
                <a:lnTo>
                  <a:pt x="8232" y="1035"/>
                </a:lnTo>
                <a:lnTo>
                  <a:pt x="8062" y="1245"/>
                </a:lnTo>
                <a:lnTo>
                  <a:pt x="7911" y="1476"/>
                </a:lnTo>
                <a:lnTo>
                  <a:pt x="7835" y="1708"/>
                </a:lnTo>
                <a:lnTo>
                  <a:pt x="7797" y="1961"/>
                </a:lnTo>
                <a:lnTo>
                  <a:pt x="7835" y="2193"/>
                </a:lnTo>
                <a:lnTo>
                  <a:pt x="7948" y="2402"/>
                </a:lnTo>
                <a:lnTo>
                  <a:pt x="8062" y="2534"/>
                </a:lnTo>
                <a:lnTo>
                  <a:pt x="8175" y="2644"/>
                </a:lnTo>
                <a:lnTo>
                  <a:pt x="8269" y="2744"/>
                </a:lnTo>
                <a:lnTo>
                  <a:pt x="8420" y="2832"/>
                </a:lnTo>
                <a:lnTo>
                  <a:pt x="8704" y="3019"/>
                </a:lnTo>
                <a:lnTo>
                  <a:pt x="8968" y="3206"/>
                </a:lnTo>
                <a:lnTo>
                  <a:pt x="9138" y="3405"/>
                </a:lnTo>
                <a:lnTo>
                  <a:pt x="9327" y="3570"/>
                </a:lnTo>
                <a:lnTo>
                  <a:pt x="9440" y="3735"/>
                </a:lnTo>
                <a:lnTo>
                  <a:pt x="9516" y="3890"/>
                </a:lnTo>
                <a:lnTo>
                  <a:pt x="9534" y="4033"/>
                </a:lnTo>
                <a:lnTo>
                  <a:pt x="9534" y="4165"/>
                </a:lnTo>
                <a:lnTo>
                  <a:pt x="9516" y="4286"/>
                </a:lnTo>
                <a:lnTo>
                  <a:pt x="9440" y="4397"/>
                </a:lnTo>
                <a:lnTo>
                  <a:pt x="9327" y="4496"/>
                </a:lnTo>
                <a:lnTo>
                  <a:pt x="9176" y="4562"/>
                </a:lnTo>
                <a:lnTo>
                  <a:pt x="9006" y="4628"/>
                </a:lnTo>
                <a:lnTo>
                  <a:pt x="8779" y="4694"/>
                </a:lnTo>
                <a:lnTo>
                  <a:pt x="8534" y="4716"/>
                </a:lnTo>
                <a:lnTo>
                  <a:pt x="8232" y="4716"/>
                </a:lnTo>
                <a:lnTo>
                  <a:pt x="7118" y="4738"/>
                </a:lnTo>
                <a:lnTo>
                  <a:pt x="5947" y="4771"/>
                </a:lnTo>
                <a:lnTo>
                  <a:pt x="4795" y="4815"/>
                </a:lnTo>
                <a:lnTo>
                  <a:pt x="3681" y="4860"/>
                </a:lnTo>
                <a:lnTo>
                  <a:pt x="2662" y="4882"/>
                </a:lnTo>
                <a:lnTo>
                  <a:pt x="1755" y="4882"/>
                </a:lnTo>
                <a:lnTo>
                  <a:pt x="1359" y="4860"/>
                </a:lnTo>
                <a:lnTo>
                  <a:pt x="981" y="4837"/>
                </a:lnTo>
                <a:lnTo>
                  <a:pt x="698" y="4771"/>
                </a:lnTo>
                <a:lnTo>
                  <a:pt x="453" y="4716"/>
                </a:lnTo>
                <a:lnTo>
                  <a:pt x="453" y="5322"/>
                </a:lnTo>
                <a:lnTo>
                  <a:pt x="453" y="6083"/>
                </a:lnTo>
                <a:lnTo>
                  <a:pt x="453" y="6909"/>
                </a:lnTo>
                <a:lnTo>
                  <a:pt x="453" y="7780"/>
                </a:lnTo>
                <a:lnTo>
                  <a:pt x="453" y="8606"/>
                </a:lnTo>
                <a:lnTo>
                  <a:pt x="453" y="9345"/>
                </a:lnTo>
                <a:lnTo>
                  <a:pt x="453" y="9918"/>
                </a:lnTo>
                <a:lnTo>
                  <a:pt x="453" y="10282"/>
                </a:lnTo>
                <a:lnTo>
                  <a:pt x="490" y="10381"/>
                </a:lnTo>
                <a:lnTo>
                  <a:pt x="547" y="10491"/>
                </a:lnTo>
                <a:lnTo>
                  <a:pt x="660" y="10590"/>
                </a:lnTo>
                <a:lnTo>
                  <a:pt x="811" y="10700"/>
                </a:lnTo>
                <a:lnTo>
                  <a:pt x="981" y="10811"/>
                </a:lnTo>
                <a:lnTo>
                  <a:pt x="1208" y="10888"/>
                </a:lnTo>
                <a:lnTo>
                  <a:pt x="1453" y="10954"/>
                </a:lnTo>
                <a:lnTo>
                  <a:pt x="1718" y="11020"/>
                </a:lnTo>
                <a:lnTo>
                  <a:pt x="1963" y="11064"/>
                </a:lnTo>
                <a:lnTo>
                  <a:pt x="2265" y="11086"/>
                </a:lnTo>
                <a:lnTo>
                  <a:pt x="2548" y="11064"/>
                </a:lnTo>
                <a:lnTo>
                  <a:pt x="2794" y="11042"/>
                </a:lnTo>
                <a:lnTo>
                  <a:pt x="3096" y="10976"/>
                </a:lnTo>
                <a:lnTo>
                  <a:pt x="3341" y="10888"/>
                </a:lnTo>
                <a:lnTo>
                  <a:pt x="3606" y="10766"/>
                </a:lnTo>
                <a:lnTo>
                  <a:pt x="3813" y="10590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24" name="Puzzle1"/>
          <p:cNvSpPr>
            <a:spLocks noEditPoints="1" noChangeArrowheads="1"/>
          </p:cNvSpPr>
          <p:nvPr/>
        </p:nvSpPr>
        <p:spPr bwMode="auto">
          <a:xfrm>
            <a:off x="5242069" y="2548620"/>
            <a:ext cx="1635699" cy="848218"/>
          </a:xfrm>
          <a:custGeom>
            <a:avLst/>
            <a:gdLst>
              <a:gd name="T0" fmla="*/ 16740 w 21600"/>
              <a:gd name="T1" fmla="*/ 21078 h 21600"/>
              <a:gd name="T2" fmla="*/ 16976 w 21600"/>
              <a:gd name="T3" fmla="*/ 521 h 21600"/>
              <a:gd name="T4" fmla="*/ 4725 w 21600"/>
              <a:gd name="T5" fmla="*/ 856 h 21600"/>
              <a:gd name="T6" fmla="*/ 5040 w 21600"/>
              <a:gd name="T7" fmla="*/ 21004 h 21600"/>
              <a:gd name="T8" fmla="*/ 10811 w 21600"/>
              <a:gd name="T9" fmla="*/ 12885 h 21600"/>
              <a:gd name="T10" fmla="*/ 10845 w 21600"/>
              <a:gd name="T11" fmla="*/ 8714 h 21600"/>
              <a:gd name="T12" fmla="*/ 21600 w 21600"/>
              <a:gd name="T13" fmla="*/ 10000 h 21600"/>
              <a:gd name="T14" fmla="*/ 56 w 21600"/>
              <a:gd name="T15" fmla="*/ 10000 h 21600"/>
              <a:gd name="T16" fmla="*/ 6086 w 21600"/>
              <a:gd name="T17" fmla="*/ 2569 h 21600"/>
              <a:gd name="T18" fmla="*/ 16132 w 21600"/>
              <a:gd name="T19" fmla="*/ 19552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9360" y="20836"/>
                </a:moveTo>
                <a:lnTo>
                  <a:pt x="9528" y="20836"/>
                </a:lnTo>
                <a:lnTo>
                  <a:pt x="9686" y="20762"/>
                </a:lnTo>
                <a:lnTo>
                  <a:pt x="9810" y="20687"/>
                </a:lnTo>
                <a:lnTo>
                  <a:pt x="9922" y="20575"/>
                </a:lnTo>
                <a:lnTo>
                  <a:pt x="10012" y="20426"/>
                </a:lnTo>
                <a:lnTo>
                  <a:pt x="10068" y="20296"/>
                </a:lnTo>
                <a:lnTo>
                  <a:pt x="10113" y="20110"/>
                </a:lnTo>
                <a:lnTo>
                  <a:pt x="10136" y="19905"/>
                </a:lnTo>
                <a:lnTo>
                  <a:pt x="10136" y="19682"/>
                </a:lnTo>
                <a:lnTo>
                  <a:pt x="10113" y="19440"/>
                </a:lnTo>
                <a:lnTo>
                  <a:pt x="10068" y="19142"/>
                </a:lnTo>
                <a:lnTo>
                  <a:pt x="10012" y="18900"/>
                </a:lnTo>
                <a:lnTo>
                  <a:pt x="9900" y="18620"/>
                </a:lnTo>
                <a:lnTo>
                  <a:pt x="9787" y="18285"/>
                </a:lnTo>
                <a:lnTo>
                  <a:pt x="9641" y="17968"/>
                </a:lnTo>
                <a:lnTo>
                  <a:pt x="9472" y="17652"/>
                </a:lnTo>
                <a:lnTo>
                  <a:pt x="9382" y="17466"/>
                </a:lnTo>
                <a:lnTo>
                  <a:pt x="9315" y="17298"/>
                </a:lnTo>
                <a:lnTo>
                  <a:pt x="9258" y="17112"/>
                </a:lnTo>
                <a:lnTo>
                  <a:pt x="9191" y="16926"/>
                </a:lnTo>
                <a:lnTo>
                  <a:pt x="9123" y="16535"/>
                </a:lnTo>
                <a:lnTo>
                  <a:pt x="9101" y="16144"/>
                </a:lnTo>
                <a:lnTo>
                  <a:pt x="9101" y="15753"/>
                </a:lnTo>
                <a:lnTo>
                  <a:pt x="9168" y="15362"/>
                </a:lnTo>
                <a:lnTo>
                  <a:pt x="9236" y="14971"/>
                </a:lnTo>
                <a:lnTo>
                  <a:pt x="9360" y="14580"/>
                </a:lnTo>
                <a:lnTo>
                  <a:pt x="9495" y="14244"/>
                </a:lnTo>
                <a:lnTo>
                  <a:pt x="9663" y="13891"/>
                </a:lnTo>
                <a:lnTo>
                  <a:pt x="9855" y="13611"/>
                </a:lnTo>
                <a:lnTo>
                  <a:pt x="10068" y="13351"/>
                </a:lnTo>
                <a:lnTo>
                  <a:pt x="10293" y="13146"/>
                </a:lnTo>
                <a:lnTo>
                  <a:pt x="10552" y="12997"/>
                </a:lnTo>
                <a:lnTo>
                  <a:pt x="10811" y="12885"/>
                </a:lnTo>
                <a:lnTo>
                  <a:pt x="11069" y="12866"/>
                </a:lnTo>
                <a:lnTo>
                  <a:pt x="11351" y="12885"/>
                </a:lnTo>
                <a:lnTo>
                  <a:pt x="11610" y="12997"/>
                </a:lnTo>
                <a:lnTo>
                  <a:pt x="11846" y="13183"/>
                </a:lnTo>
                <a:lnTo>
                  <a:pt x="12060" y="13388"/>
                </a:lnTo>
                <a:lnTo>
                  <a:pt x="12251" y="13648"/>
                </a:lnTo>
                <a:lnTo>
                  <a:pt x="12419" y="13928"/>
                </a:lnTo>
                <a:lnTo>
                  <a:pt x="12555" y="14244"/>
                </a:lnTo>
                <a:lnTo>
                  <a:pt x="12690" y="14617"/>
                </a:lnTo>
                <a:lnTo>
                  <a:pt x="12768" y="15008"/>
                </a:lnTo>
                <a:lnTo>
                  <a:pt x="12836" y="15399"/>
                </a:lnTo>
                <a:lnTo>
                  <a:pt x="12858" y="15753"/>
                </a:lnTo>
                <a:lnTo>
                  <a:pt x="12858" y="16144"/>
                </a:lnTo>
                <a:lnTo>
                  <a:pt x="12813" y="16535"/>
                </a:lnTo>
                <a:lnTo>
                  <a:pt x="12746" y="16888"/>
                </a:lnTo>
                <a:lnTo>
                  <a:pt x="12667" y="17224"/>
                </a:lnTo>
                <a:lnTo>
                  <a:pt x="12510" y="17503"/>
                </a:lnTo>
                <a:lnTo>
                  <a:pt x="12228" y="18043"/>
                </a:lnTo>
                <a:lnTo>
                  <a:pt x="11970" y="18546"/>
                </a:lnTo>
                <a:lnTo>
                  <a:pt x="11868" y="18751"/>
                </a:lnTo>
                <a:lnTo>
                  <a:pt x="11778" y="18974"/>
                </a:lnTo>
                <a:lnTo>
                  <a:pt x="11711" y="19179"/>
                </a:lnTo>
                <a:lnTo>
                  <a:pt x="11666" y="19365"/>
                </a:lnTo>
                <a:lnTo>
                  <a:pt x="11632" y="19570"/>
                </a:lnTo>
                <a:lnTo>
                  <a:pt x="11632" y="19756"/>
                </a:lnTo>
                <a:lnTo>
                  <a:pt x="11632" y="19942"/>
                </a:lnTo>
                <a:lnTo>
                  <a:pt x="11643" y="20110"/>
                </a:lnTo>
                <a:lnTo>
                  <a:pt x="11711" y="20296"/>
                </a:lnTo>
                <a:lnTo>
                  <a:pt x="11801" y="20464"/>
                </a:lnTo>
                <a:lnTo>
                  <a:pt x="11891" y="20650"/>
                </a:lnTo>
                <a:lnTo>
                  <a:pt x="12037" y="20836"/>
                </a:lnTo>
                <a:lnTo>
                  <a:pt x="12206" y="21004"/>
                </a:lnTo>
                <a:lnTo>
                  <a:pt x="12419" y="21190"/>
                </a:lnTo>
                <a:lnTo>
                  <a:pt x="12667" y="21320"/>
                </a:lnTo>
                <a:lnTo>
                  <a:pt x="12960" y="21432"/>
                </a:lnTo>
                <a:lnTo>
                  <a:pt x="13286" y="21544"/>
                </a:lnTo>
                <a:lnTo>
                  <a:pt x="13612" y="21655"/>
                </a:lnTo>
                <a:lnTo>
                  <a:pt x="13983" y="21693"/>
                </a:lnTo>
                <a:lnTo>
                  <a:pt x="14343" y="21730"/>
                </a:lnTo>
                <a:lnTo>
                  <a:pt x="14715" y="21730"/>
                </a:lnTo>
                <a:lnTo>
                  <a:pt x="15075" y="21730"/>
                </a:lnTo>
                <a:lnTo>
                  <a:pt x="15446" y="21655"/>
                </a:lnTo>
                <a:lnTo>
                  <a:pt x="15794" y="21581"/>
                </a:lnTo>
                <a:lnTo>
                  <a:pt x="16132" y="21432"/>
                </a:lnTo>
                <a:lnTo>
                  <a:pt x="16458" y="21302"/>
                </a:lnTo>
                <a:lnTo>
                  <a:pt x="16740" y="21078"/>
                </a:lnTo>
                <a:lnTo>
                  <a:pt x="16976" y="20836"/>
                </a:lnTo>
                <a:lnTo>
                  <a:pt x="17043" y="20650"/>
                </a:lnTo>
                <a:lnTo>
                  <a:pt x="17088" y="20426"/>
                </a:lnTo>
                <a:lnTo>
                  <a:pt x="17133" y="20222"/>
                </a:lnTo>
                <a:lnTo>
                  <a:pt x="17156" y="19980"/>
                </a:lnTo>
                <a:lnTo>
                  <a:pt x="17167" y="19477"/>
                </a:lnTo>
                <a:lnTo>
                  <a:pt x="17167" y="18974"/>
                </a:lnTo>
                <a:lnTo>
                  <a:pt x="17156" y="18397"/>
                </a:lnTo>
                <a:lnTo>
                  <a:pt x="17111" y="17820"/>
                </a:lnTo>
                <a:lnTo>
                  <a:pt x="17066" y="17261"/>
                </a:lnTo>
                <a:lnTo>
                  <a:pt x="16998" y="16646"/>
                </a:lnTo>
                <a:lnTo>
                  <a:pt x="16852" y="15511"/>
                </a:lnTo>
                <a:lnTo>
                  <a:pt x="16740" y="14393"/>
                </a:lnTo>
                <a:lnTo>
                  <a:pt x="16717" y="13928"/>
                </a:lnTo>
                <a:lnTo>
                  <a:pt x="16695" y="13462"/>
                </a:lnTo>
                <a:lnTo>
                  <a:pt x="16717" y="13071"/>
                </a:lnTo>
                <a:lnTo>
                  <a:pt x="16785" y="12755"/>
                </a:lnTo>
                <a:lnTo>
                  <a:pt x="16852" y="12419"/>
                </a:lnTo>
                <a:lnTo>
                  <a:pt x="16953" y="12140"/>
                </a:lnTo>
                <a:lnTo>
                  <a:pt x="17088" y="11898"/>
                </a:lnTo>
                <a:lnTo>
                  <a:pt x="17212" y="11675"/>
                </a:lnTo>
                <a:lnTo>
                  <a:pt x="17370" y="11470"/>
                </a:lnTo>
                <a:lnTo>
                  <a:pt x="17516" y="11284"/>
                </a:lnTo>
                <a:lnTo>
                  <a:pt x="17696" y="11135"/>
                </a:lnTo>
                <a:lnTo>
                  <a:pt x="17865" y="11042"/>
                </a:lnTo>
                <a:lnTo>
                  <a:pt x="18033" y="10930"/>
                </a:lnTo>
                <a:lnTo>
                  <a:pt x="18213" y="10893"/>
                </a:lnTo>
                <a:lnTo>
                  <a:pt x="18382" y="10893"/>
                </a:lnTo>
                <a:lnTo>
                  <a:pt x="18551" y="10967"/>
                </a:lnTo>
                <a:lnTo>
                  <a:pt x="18708" y="11042"/>
                </a:lnTo>
                <a:lnTo>
                  <a:pt x="18855" y="11172"/>
                </a:lnTo>
                <a:lnTo>
                  <a:pt x="19012" y="11358"/>
                </a:lnTo>
                <a:lnTo>
                  <a:pt x="19136" y="11600"/>
                </a:lnTo>
                <a:lnTo>
                  <a:pt x="19271" y="11861"/>
                </a:lnTo>
                <a:lnTo>
                  <a:pt x="19440" y="12028"/>
                </a:lnTo>
                <a:lnTo>
                  <a:pt x="19608" y="12177"/>
                </a:lnTo>
                <a:lnTo>
                  <a:pt x="19822" y="12289"/>
                </a:lnTo>
                <a:lnTo>
                  <a:pt x="20025" y="12289"/>
                </a:lnTo>
                <a:lnTo>
                  <a:pt x="20238" y="12289"/>
                </a:lnTo>
                <a:lnTo>
                  <a:pt x="20452" y="12215"/>
                </a:lnTo>
                <a:lnTo>
                  <a:pt x="20643" y="12103"/>
                </a:lnTo>
                <a:lnTo>
                  <a:pt x="20846" y="11973"/>
                </a:lnTo>
                <a:lnTo>
                  <a:pt x="21037" y="11786"/>
                </a:lnTo>
                <a:lnTo>
                  <a:pt x="21206" y="11563"/>
                </a:lnTo>
                <a:lnTo>
                  <a:pt x="21363" y="11321"/>
                </a:lnTo>
                <a:lnTo>
                  <a:pt x="21465" y="11079"/>
                </a:lnTo>
                <a:lnTo>
                  <a:pt x="21577" y="10744"/>
                </a:lnTo>
                <a:lnTo>
                  <a:pt x="21622" y="10427"/>
                </a:lnTo>
                <a:lnTo>
                  <a:pt x="21645" y="10111"/>
                </a:lnTo>
                <a:lnTo>
                  <a:pt x="21622" y="9608"/>
                </a:lnTo>
                <a:lnTo>
                  <a:pt x="21577" y="9142"/>
                </a:lnTo>
                <a:lnTo>
                  <a:pt x="21465" y="8751"/>
                </a:lnTo>
                <a:lnTo>
                  <a:pt x="21363" y="8397"/>
                </a:lnTo>
                <a:lnTo>
                  <a:pt x="21206" y="8062"/>
                </a:lnTo>
                <a:lnTo>
                  <a:pt x="21037" y="7820"/>
                </a:lnTo>
                <a:lnTo>
                  <a:pt x="20846" y="7597"/>
                </a:lnTo>
                <a:lnTo>
                  <a:pt x="20643" y="7429"/>
                </a:lnTo>
                <a:lnTo>
                  <a:pt x="20452" y="7317"/>
                </a:lnTo>
                <a:lnTo>
                  <a:pt x="20238" y="7206"/>
                </a:lnTo>
                <a:lnTo>
                  <a:pt x="20025" y="7168"/>
                </a:lnTo>
                <a:lnTo>
                  <a:pt x="19822" y="7206"/>
                </a:lnTo>
                <a:lnTo>
                  <a:pt x="19608" y="7243"/>
                </a:lnTo>
                <a:lnTo>
                  <a:pt x="19440" y="7355"/>
                </a:lnTo>
                <a:lnTo>
                  <a:pt x="19271" y="7504"/>
                </a:lnTo>
                <a:lnTo>
                  <a:pt x="19136" y="7708"/>
                </a:lnTo>
                <a:lnTo>
                  <a:pt x="19012" y="7895"/>
                </a:lnTo>
                <a:lnTo>
                  <a:pt x="18832" y="8025"/>
                </a:lnTo>
                <a:lnTo>
                  <a:pt x="18663" y="8174"/>
                </a:lnTo>
                <a:lnTo>
                  <a:pt x="18472" y="8248"/>
                </a:lnTo>
                <a:lnTo>
                  <a:pt x="18270" y="8286"/>
                </a:lnTo>
                <a:lnTo>
                  <a:pt x="18078" y="8323"/>
                </a:lnTo>
                <a:lnTo>
                  <a:pt x="17887" y="8323"/>
                </a:lnTo>
                <a:lnTo>
                  <a:pt x="17696" y="8248"/>
                </a:lnTo>
                <a:lnTo>
                  <a:pt x="17493" y="8174"/>
                </a:lnTo>
                <a:lnTo>
                  <a:pt x="17302" y="8062"/>
                </a:lnTo>
                <a:lnTo>
                  <a:pt x="17133" y="7969"/>
                </a:lnTo>
                <a:lnTo>
                  <a:pt x="16976" y="7783"/>
                </a:lnTo>
                <a:lnTo>
                  <a:pt x="16852" y="7597"/>
                </a:lnTo>
                <a:lnTo>
                  <a:pt x="16740" y="7429"/>
                </a:lnTo>
                <a:lnTo>
                  <a:pt x="16672" y="7168"/>
                </a:lnTo>
                <a:lnTo>
                  <a:pt x="16638" y="6926"/>
                </a:lnTo>
                <a:lnTo>
                  <a:pt x="16616" y="6498"/>
                </a:lnTo>
                <a:lnTo>
                  <a:pt x="16616" y="5772"/>
                </a:lnTo>
                <a:lnTo>
                  <a:pt x="16650" y="4915"/>
                </a:lnTo>
                <a:lnTo>
                  <a:pt x="16695" y="3928"/>
                </a:lnTo>
                <a:lnTo>
                  <a:pt x="16762" y="2960"/>
                </a:lnTo>
                <a:lnTo>
                  <a:pt x="16830" y="1992"/>
                </a:lnTo>
                <a:lnTo>
                  <a:pt x="16908" y="1173"/>
                </a:lnTo>
                <a:lnTo>
                  <a:pt x="16976" y="521"/>
                </a:lnTo>
                <a:lnTo>
                  <a:pt x="16953" y="521"/>
                </a:lnTo>
                <a:lnTo>
                  <a:pt x="16931" y="521"/>
                </a:lnTo>
                <a:lnTo>
                  <a:pt x="16267" y="484"/>
                </a:lnTo>
                <a:lnTo>
                  <a:pt x="15637" y="428"/>
                </a:lnTo>
                <a:lnTo>
                  <a:pt x="15063" y="353"/>
                </a:lnTo>
                <a:lnTo>
                  <a:pt x="14523" y="279"/>
                </a:lnTo>
                <a:lnTo>
                  <a:pt x="14040" y="167"/>
                </a:lnTo>
                <a:lnTo>
                  <a:pt x="13635" y="93"/>
                </a:lnTo>
                <a:lnTo>
                  <a:pt x="13331" y="18"/>
                </a:lnTo>
                <a:lnTo>
                  <a:pt x="13117" y="18"/>
                </a:lnTo>
                <a:lnTo>
                  <a:pt x="12982" y="18"/>
                </a:lnTo>
                <a:lnTo>
                  <a:pt x="12858" y="130"/>
                </a:lnTo>
                <a:lnTo>
                  <a:pt x="12723" y="279"/>
                </a:lnTo>
                <a:lnTo>
                  <a:pt x="12622" y="446"/>
                </a:lnTo>
                <a:lnTo>
                  <a:pt x="12510" y="670"/>
                </a:lnTo>
                <a:lnTo>
                  <a:pt x="12419" y="912"/>
                </a:lnTo>
                <a:lnTo>
                  <a:pt x="12363" y="1210"/>
                </a:lnTo>
                <a:lnTo>
                  <a:pt x="12318" y="1526"/>
                </a:lnTo>
                <a:lnTo>
                  <a:pt x="12273" y="1843"/>
                </a:lnTo>
                <a:lnTo>
                  <a:pt x="12251" y="2215"/>
                </a:lnTo>
                <a:lnTo>
                  <a:pt x="12273" y="2532"/>
                </a:lnTo>
                <a:lnTo>
                  <a:pt x="12318" y="2886"/>
                </a:lnTo>
                <a:lnTo>
                  <a:pt x="12386" y="3240"/>
                </a:lnTo>
                <a:lnTo>
                  <a:pt x="12464" y="3556"/>
                </a:lnTo>
                <a:lnTo>
                  <a:pt x="12577" y="3891"/>
                </a:lnTo>
                <a:lnTo>
                  <a:pt x="12746" y="4171"/>
                </a:lnTo>
                <a:lnTo>
                  <a:pt x="12926" y="4487"/>
                </a:lnTo>
                <a:lnTo>
                  <a:pt x="13050" y="4860"/>
                </a:lnTo>
                <a:lnTo>
                  <a:pt x="13162" y="5251"/>
                </a:lnTo>
                <a:lnTo>
                  <a:pt x="13218" y="5604"/>
                </a:lnTo>
                <a:lnTo>
                  <a:pt x="13263" y="5995"/>
                </a:lnTo>
                <a:lnTo>
                  <a:pt x="13241" y="6386"/>
                </a:lnTo>
                <a:lnTo>
                  <a:pt x="13218" y="6740"/>
                </a:lnTo>
                <a:lnTo>
                  <a:pt x="13139" y="7094"/>
                </a:lnTo>
                <a:lnTo>
                  <a:pt x="13050" y="7429"/>
                </a:lnTo>
                <a:lnTo>
                  <a:pt x="12903" y="7746"/>
                </a:lnTo>
                <a:lnTo>
                  <a:pt x="12723" y="8025"/>
                </a:lnTo>
                <a:lnTo>
                  <a:pt x="12532" y="8286"/>
                </a:lnTo>
                <a:lnTo>
                  <a:pt x="12318" y="8491"/>
                </a:lnTo>
                <a:lnTo>
                  <a:pt x="12060" y="8677"/>
                </a:lnTo>
                <a:lnTo>
                  <a:pt x="11756" y="8788"/>
                </a:lnTo>
                <a:lnTo>
                  <a:pt x="11452" y="8826"/>
                </a:lnTo>
                <a:lnTo>
                  <a:pt x="11283" y="8826"/>
                </a:lnTo>
                <a:lnTo>
                  <a:pt x="11126" y="8826"/>
                </a:lnTo>
                <a:lnTo>
                  <a:pt x="11002" y="8788"/>
                </a:lnTo>
                <a:lnTo>
                  <a:pt x="10845" y="8714"/>
                </a:lnTo>
                <a:lnTo>
                  <a:pt x="10721" y="8640"/>
                </a:lnTo>
                <a:lnTo>
                  <a:pt x="10608" y="8565"/>
                </a:lnTo>
                <a:lnTo>
                  <a:pt x="10485" y="8453"/>
                </a:lnTo>
                <a:lnTo>
                  <a:pt x="10372" y="8323"/>
                </a:lnTo>
                <a:lnTo>
                  <a:pt x="10181" y="8062"/>
                </a:lnTo>
                <a:lnTo>
                  <a:pt x="10035" y="7746"/>
                </a:lnTo>
                <a:lnTo>
                  <a:pt x="9900" y="7392"/>
                </a:lnTo>
                <a:lnTo>
                  <a:pt x="9787" y="7001"/>
                </a:lnTo>
                <a:lnTo>
                  <a:pt x="9731" y="6610"/>
                </a:lnTo>
                <a:lnTo>
                  <a:pt x="9686" y="6219"/>
                </a:lnTo>
                <a:lnTo>
                  <a:pt x="9663" y="5772"/>
                </a:lnTo>
                <a:lnTo>
                  <a:pt x="9686" y="5381"/>
                </a:lnTo>
                <a:lnTo>
                  <a:pt x="9753" y="4990"/>
                </a:lnTo>
                <a:lnTo>
                  <a:pt x="9832" y="4636"/>
                </a:lnTo>
                <a:lnTo>
                  <a:pt x="9945" y="4320"/>
                </a:lnTo>
                <a:lnTo>
                  <a:pt x="10068" y="4022"/>
                </a:lnTo>
                <a:lnTo>
                  <a:pt x="10203" y="3817"/>
                </a:lnTo>
                <a:lnTo>
                  <a:pt x="10316" y="3593"/>
                </a:lnTo>
                <a:lnTo>
                  <a:pt x="10395" y="3351"/>
                </a:lnTo>
                <a:lnTo>
                  <a:pt x="10462" y="3109"/>
                </a:lnTo>
                <a:lnTo>
                  <a:pt x="10507" y="2848"/>
                </a:lnTo>
                <a:lnTo>
                  <a:pt x="10530" y="2606"/>
                </a:lnTo>
                <a:lnTo>
                  <a:pt x="10507" y="2346"/>
                </a:lnTo>
                <a:lnTo>
                  <a:pt x="10462" y="2141"/>
                </a:lnTo>
                <a:lnTo>
                  <a:pt x="10395" y="1880"/>
                </a:lnTo>
                <a:lnTo>
                  <a:pt x="10293" y="1638"/>
                </a:lnTo>
                <a:lnTo>
                  <a:pt x="10158" y="1415"/>
                </a:lnTo>
                <a:lnTo>
                  <a:pt x="9967" y="1210"/>
                </a:lnTo>
                <a:lnTo>
                  <a:pt x="9753" y="986"/>
                </a:lnTo>
                <a:lnTo>
                  <a:pt x="9495" y="819"/>
                </a:lnTo>
                <a:lnTo>
                  <a:pt x="9191" y="670"/>
                </a:lnTo>
                <a:lnTo>
                  <a:pt x="8842" y="521"/>
                </a:lnTo>
                <a:lnTo>
                  <a:pt x="8471" y="446"/>
                </a:lnTo>
                <a:lnTo>
                  <a:pt x="7998" y="428"/>
                </a:lnTo>
                <a:lnTo>
                  <a:pt x="7413" y="428"/>
                </a:lnTo>
                <a:lnTo>
                  <a:pt x="6817" y="446"/>
                </a:lnTo>
                <a:lnTo>
                  <a:pt x="6187" y="521"/>
                </a:lnTo>
                <a:lnTo>
                  <a:pt x="5602" y="633"/>
                </a:lnTo>
                <a:lnTo>
                  <a:pt x="5107" y="744"/>
                </a:lnTo>
                <a:lnTo>
                  <a:pt x="4725" y="856"/>
                </a:lnTo>
                <a:lnTo>
                  <a:pt x="4848" y="1564"/>
                </a:lnTo>
                <a:lnTo>
                  <a:pt x="5028" y="2495"/>
                </a:lnTo>
                <a:lnTo>
                  <a:pt x="5175" y="3556"/>
                </a:lnTo>
                <a:lnTo>
                  <a:pt x="5298" y="4673"/>
                </a:lnTo>
                <a:lnTo>
                  <a:pt x="5343" y="5213"/>
                </a:lnTo>
                <a:lnTo>
                  <a:pt x="5388" y="5753"/>
                </a:lnTo>
                <a:lnTo>
                  <a:pt x="5411" y="6275"/>
                </a:lnTo>
                <a:lnTo>
                  <a:pt x="5411" y="6740"/>
                </a:lnTo>
                <a:lnTo>
                  <a:pt x="5366" y="7168"/>
                </a:lnTo>
                <a:lnTo>
                  <a:pt x="5321" y="7541"/>
                </a:lnTo>
                <a:lnTo>
                  <a:pt x="5287" y="7708"/>
                </a:lnTo>
                <a:lnTo>
                  <a:pt x="5242" y="7857"/>
                </a:lnTo>
                <a:lnTo>
                  <a:pt x="5197" y="7969"/>
                </a:lnTo>
                <a:lnTo>
                  <a:pt x="5130" y="8062"/>
                </a:lnTo>
                <a:lnTo>
                  <a:pt x="5006" y="8248"/>
                </a:lnTo>
                <a:lnTo>
                  <a:pt x="4848" y="8397"/>
                </a:lnTo>
                <a:lnTo>
                  <a:pt x="4725" y="8528"/>
                </a:lnTo>
                <a:lnTo>
                  <a:pt x="4567" y="8640"/>
                </a:lnTo>
                <a:lnTo>
                  <a:pt x="4421" y="8714"/>
                </a:lnTo>
                <a:lnTo>
                  <a:pt x="4263" y="8751"/>
                </a:lnTo>
                <a:lnTo>
                  <a:pt x="4095" y="8788"/>
                </a:lnTo>
                <a:lnTo>
                  <a:pt x="3948" y="8788"/>
                </a:lnTo>
                <a:lnTo>
                  <a:pt x="3791" y="8751"/>
                </a:lnTo>
                <a:lnTo>
                  <a:pt x="3667" y="8714"/>
                </a:lnTo>
                <a:lnTo>
                  <a:pt x="3510" y="8677"/>
                </a:lnTo>
                <a:lnTo>
                  <a:pt x="3386" y="8602"/>
                </a:lnTo>
                <a:lnTo>
                  <a:pt x="3251" y="8491"/>
                </a:lnTo>
                <a:lnTo>
                  <a:pt x="3127" y="8360"/>
                </a:lnTo>
                <a:lnTo>
                  <a:pt x="3015" y="8248"/>
                </a:lnTo>
                <a:lnTo>
                  <a:pt x="2925" y="8062"/>
                </a:lnTo>
                <a:lnTo>
                  <a:pt x="2778" y="7857"/>
                </a:lnTo>
                <a:lnTo>
                  <a:pt x="2610" y="7671"/>
                </a:lnTo>
                <a:lnTo>
                  <a:pt x="2407" y="7541"/>
                </a:lnTo>
                <a:lnTo>
                  <a:pt x="2171" y="7466"/>
                </a:lnTo>
                <a:lnTo>
                  <a:pt x="1957" y="7429"/>
                </a:lnTo>
                <a:lnTo>
                  <a:pt x="1698" y="7429"/>
                </a:lnTo>
                <a:lnTo>
                  <a:pt x="1462" y="7466"/>
                </a:lnTo>
                <a:lnTo>
                  <a:pt x="1226" y="7559"/>
                </a:lnTo>
                <a:lnTo>
                  <a:pt x="989" y="7708"/>
                </a:lnTo>
                <a:lnTo>
                  <a:pt x="776" y="7932"/>
                </a:lnTo>
                <a:lnTo>
                  <a:pt x="551" y="8211"/>
                </a:lnTo>
                <a:lnTo>
                  <a:pt x="382" y="8528"/>
                </a:lnTo>
                <a:lnTo>
                  <a:pt x="315" y="8714"/>
                </a:lnTo>
                <a:lnTo>
                  <a:pt x="236" y="8919"/>
                </a:lnTo>
                <a:lnTo>
                  <a:pt x="191" y="9142"/>
                </a:lnTo>
                <a:lnTo>
                  <a:pt x="123" y="9347"/>
                </a:lnTo>
                <a:lnTo>
                  <a:pt x="78" y="9608"/>
                </a:lnTo>
                <a:lnTo>
                  <a:pt x="56" y="9887"/>
                </a:lnTo>
                <a:lnTo>
                  <a:pt x="33" y="10185"/>
                </a:lnTo>
                <a:lnTo>
                  <a:pt x="33" y="10464"/>
                </a:lnTo>
                <a:lnTo>
                  <a:pt x="33" y="10706"/>
                </a:lnTo>
                <a:lnTo>
                  <a:pt x="56" y="10967"/>
                </a:lnTo>
                <a:lnTo>
                  <a:pt x="78" y="11172"/>
                </a:lnTo>
                <a:lnTo>
                  <a:pt x="123" y="11395"/>
                </a:lnTo>
                <a:lnTo>
                  <a:pt x="168" y="11600"/>
                </a:lnTo>
                <a:lnTo>
                  <a:pt x="236" y="11786"/>
                </a:lnTo>
                <a:lnTo>
                  <a:pt x="292" y="11973"/>
                </a:lnTo>
                <a:lnTo>
                  <a:pt x="382" y="12140"/>
                </a:lnTo>
                <a:lnTo>
                  <a:pt x="540" y="12419"/>
                </a:lnTo>
                <a:lnTo>
                  <a:pt x="731" y="12680"/>
                </a:lnTo>
                <a:lnTo>
                  <a:pt x="944" y="12866"/>
                </a:lnTo>
                <a:lnTo>
                  <a:pt x="1158" y="12997"/>
                </a:lnTo>
                <a:lnTo>
                  <a:pt x="1395" y="13108"/>
                </a:lnTo>
                <a:lnTo>
                  <a:pt x="1608" y="13183"/>
                </a:lnTo>
                <a:lnTo>
                  <a:pt x="1856" y="13183"/>
                </a:lnTo>
                <a:lnTo>
                  <a:pt x="2070" y="13146"/>
                </a:lnTo>
                <a:lnTo>
                  <a:pt x="2261" y="13071"/>
                </a:lnTo>
                <a:lnTo>
                  <a:pt x="2430" y="12960"/>
                </a:lnTo>
                <a:lnTo>
                  <a:pt x="2587" y="12792"/>
                </a:lnTo>
                <a:lnTo>
                  <a:pt x="2688" y="12606"/>
                </a:lnTo>
                <a:lnTo>
                  <a:pt x="2801" y="12419"/>
                </a:lnTo>
                <a:lnTo>
                  <a:pt x="2925" y="12289"/>
                </a:lnTo>
                <a:lnTo>
                  <a:pt x="3082" y="12177"/>
                </a:lnTo>
                <a:lnTo>
                  <a:pt x="3228" y="12103"/>
                </a:lnTo>
                <a:lnTo>
                  <a:pt x="3408" y="12103"/>
                </a:lnTo>
                <a:lnTo>
                  <a:pt x="3577" y="12103"/>
                </a:lnTo>
                <a:lnTo>
                  <a:pt x="3723" y="12177"/>
                </a:lnTo>
                <a:lnTo>
                  <a:pt x="3903" y="12252"/>
                </a:lnTo>
                <a:lnTo>
                  <a:pt x="4072" y="12364"/>
                </a:lnTo>
                <a:lnTo>
                  <a:pt x="4230" y="12494"/>
                </a:lnTo>
                <a:lnTo>
                  <a:pt x="4353" y="12643"/>
                </a:lnTo>
                <a:lnTo>
                  <a:pt x="4488" y="12829"/>
                </a:lnTo>
                <a:lnTo>
                  <a:pt x="4567" y="13034"/>
                </a:lnTo>
                <a:lnTo>
                  <a:pt x="4657" y="13257"/>
                </a:lnTo>
                <a:lnTo>
                  <a:pt x="4702" y="13462"/>
                </a:lnTo>
                <a:lnTo>
                  <a:pt x="4725" y="13686"/>
                </a:lnTo>
                <a:lnTo>
                  <a:pt x="4702" y="14282"/>
                </a:lnTo>
                <a:lnTo>
                  <a:pt x="4657" y="15045"/>
                </a:lnTo>
                <a:lnTo>
                  <a:pt x="4612" y="15976"/>
                </a:lnTo>
                <a:lnTo>
                  <a:pt x="4590" y="16926"/>
                </a:lnTo>
                <a:lnTo>
                  <a:pt x="4567" y="17968"/>
                </a:lnTo>
                <a:lnTo>
                  <a:pt x="4567" y="19011"/>
                </a:lnTo>
                <a:lnTo>
                  <a:pt x="4590" y="19514"/>
                </a:lnTo>
                <a:lnTo>
                  <a:pt x="4612" y="19980"/>
                </a:lnTo>
                <a:lnTo>
                  <a:pt x="4657" y="20426"/>
                </a:lnTo>
                <a:lnTo>
                  <a:pt x="4725" y="20836"/>
                </a:lnTo>
                <a:lnTo>
                  <a:pt x="4848" y="20929"/>
                </a:lnTo>
                <a:lnTo>
                  <a:pt x="5040" y="21004"/>
                </a:lnTo>
                <a:lnTo>
                  <a:pt x="5265" y="21078"/>
                </a:lnTo>
                <a:lnTo>
                  <a:pt x="5478" y="21115"/>
                </a:lnTo>
                <a:lnTo>
                  <a:pt x="6041" y="21115"/>
                </a:lnTo>
                <a:lnTo>
                  <a:pt x="6637" y="21078"/>
                </a:lnTo>
                <a:lnTo>
                  <a:pt x="7312" y="21004"/>
                </a:lnTo>
                <a:lnTo>
                  <a:pt x="7998" y="20929"/>
                </a:lnTo>
                <a:lnTo>
                  <a:pt x="8696" y="20855"/>
                </a:lnTo>
                <a:lnTo>
                  <a:pt x="9360" y="20836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>
        <p:nvSpPr>
          <p:cNvPr id="26" name="Puzzle1"/>
          <p:cNvSpPr>
            <a:spLocks noEditPoints="1" noChangeArrowheads="1"/>
          </p:cNvSpPr>
          <p:nvPr/>
        </p:nvSpPr>
        <p:spPr bwMode="auto">
          <a:xfrm>
            <a:off x="7098397" y="961188"/>
            <a:ext cx="1635699" cy="848218"/>
          </a:xfrm>
          <a:custGeom>
            <a:avLst/>
            <a:gdLst>
              <a:gd name="T0" fmla="*/ 16740 w 21600"/>
              <a:gd name="T1" fmla="*/ 21078 h 21600"/>
              <a:gd name="T2" fmla="*/ 16976 w 21600"/>
              <a:gd name="T3" fmla="*/ 521 h 21600"/>
              <a:gd name="T4" fmla="*/ 4725 w 21600"/>
              <a:gd name="T5" fmla="*/ 856 h 21600"/>
              <a:gd name="T6" fmla="*/ 5040 w 21600"/>
              <a:gd name="T7" fmla="*/ 21004 h 21600"/>
              <a:gd name="T8" fmla="*/ 10811 w 21600"/>
              <a:gd name="T9" fmla="*/ 12885 h 21600"/>
              <a:gd name="T10" fmla="*/ 10845 w 21600"/>
              <a:gd name="T11" fmla="*/ 8714 h 21600"/>
              <a:gd name="T12" fmla="*/ 21600 w 21600"/>
              <a:gd name="T13" fmla="*/ 10000 h 21600"/>
              <a:gd name="T14" fmla="*/ 56 w 21600"/>
              <a:gd name="T15" fmla="*/ 10000 h 21600"/>
              <a:gd name="T16" fmla="*/ 6086 w 21600"/>
              <a:gd name="T17" fmla="*/ 2569 h 21600"/>
              <a:gd name="T18" fmla="*/ 16132 w 21600"/>
              <a:gd name="T19" fmla="*/ 19552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9360" y="20836"/>
                </a:moveTo>
                <a:lnTo>
                  <a:pt x="9528" y="20836"/>
                </a:lnTo>
                <a:lnTo>
                  <a:pt x="9686" y="20762"/>
                </a:lnTo>
                <a:lnTo>
                  <a:pt x="9810" y="20687"/>
                </a:lnTo>
                <a:lnTo>
                  <a:pt x="9922" y="20575"/>
                </a:lnTo>
                <a:lnTo>
                  <a:pt x="10012" y="20426"/>
                </a:lnTo>
                <a:lnTo>
                  <a:pt x="10068" y="20296"/>
                </a:lnTo>
                <a:lnTo>
                  <a:pt x="10113" y="20110"/>
                </a:lnTo>
                <a:lnTo>
                  <a:pt x="10136" y="19905"/>
                </a:lnTo>
                <a:lnTo>
                  <a:pt x="10136" y="19682"/>
                </a:lnTo>
                <a:lnTo>
                  <a:pt x="10113" y="19440"/>
                </a:lnTo>
                <a:lnTo>
                  <a:pt x="10068" y="19142"/>
                </a:lnTo>
                <a:lnTo>
                  <a:pt x="10012" y="18900"/>
                </a:lnTo>
                <a:lnTo>
                  <a:pt x="9900" y="18620"/>
                </a:lnTo>
                <a:lnTo>
                  <a:pt x="9787" y="18285"/>
                </a:lnTo>
                <a:lnTo>
                  <a:pt x="9641" y="17968"/>
                </a:lnTo>
                <a:lnTo>
                  <a:pt x="9472" y="17652"/>
                </a:lnTo>
                <a:lnTo>
                  <a:pt x="9382" y="17466"/>
                </a:lnTo>
                <a:lnTo>
                  <a:pt x="9315" y="17298"/>
                </a:lnTo>
                <a:lnTo>
                  <a:pt x="9258" y="17112"/>
                </a:lnTo>
                <a:lnTo>
                  <a:pt x="9191" y="16926"/>
                </a:lnTo>
                <a:lnTo>
                  <a:pt x="9123" y="16535"/>
                </a:lnTo>
                <a:lnTo>
                  <a:pt x="9101" y="16144"/>
                </a:lnTo>
                <a:lnTo>
                  <a:pt x="9101" y="15753"/>
                </a:lnTo>
                <a:lnTo>
                  <a:pt x="9168" y="15362"/>
                </a:lnTo>
                <a:lnTo>
                  <a:pt x="9236" y="14971"/>
                </a:lnTo>
                <a:lnTo>
                  <a:pt x="9360" y="14580"/>
                </a:lnTo>
                <a:lnTo>
                  <a:pt x="9495" y="14244"/>
                </a:lnTo>
                <a:lnTo>
                  <a:pt x="9663" y="13891"/>
                </a:lnTo>
                <a:lnTo>
                  <a:pt x="9855" y="13611"/>
                </a:lnTo>
                <a:lnTo>
                  <a:pt x="10068" y="13351"/>
                </a:lnTo>
                <a:lnTo>
                  <a:pt x="10293" y="13146"/>
                </a:lnTo>
                <a:lnTo>
                  <a:pt x="10552" y="12997"/>
                </a:lnTo>
                <a:lnTo>
                  <a:pt x="10811" y="12885"/>
                </a:lnTo>
                <a:lnTo>
                  <a:pt x="11069" y="12866"/>
                </a:lnTo>
                <a:lnTo>
                  <a:pt x="11351" y="12885"/>
                </a:lnTo>
                <a:lnTo>
                  <a:pt x="11610" y="12997"/>
                </a:lnTo>
                <a:lnTo>
                  <a:pt x="11846" y="13183"/>
                </a:lnTo>
                <a:lnTo>
                  <a:pt x="12060" y="13388"/>
                </a:lnTo>
                <a:lnTo>
                  <a:pt x="12251" y="13648"/>
                </a:lnTo>
                <a:lnTo>
                  <a:pt x="12419" y="13928"/>
                </a:lnTo>
                <a:lnTo>
                  <a:pt x="12555" y="14244"/>
                </a:lnTo>
                <a:lnTo>
                  <a:pt x="12690" y="14617"/>
                </a:lnTo>
                <a:lnTo>
                  <a:pt x="12768" y="15008"/>
                </a:lnTo>
                <a:lnTo>
                  <a:pt x="12836" y="15399"/>
                </a:lnTo>
                <a:lnTo>
                  <a:pt x="12858" y="15753"/>
                </a:lnTo>
                <a:lnTo>
                  <a:pt x="12858" y="16144"/>
                </a:lnTo>
                <a:lnTo>
                  <a:pt x="12813" y="16535"/>
                </a:lnTo>
                <a:lnTo>
                  <a:pt x="12746" y="16888"/>
                </a:lnTo>
                <a:lnTo>
                  <a:pt x="12667" y="17224"/>
                </a:lnTo>
                <a:lnTo>
                  <a:pt x="12510" y="17503"/>
                </a:lnTo>
                <a:lnTo>
                  <a:pt x="12228" y="18043"/>
                </a:lnTo>
                <a:lnTo>
                  <a:pt x="11970" y="18546"/>
                </a:lnTo>
                <a:lnTo>
                  <a:pt x="11868" y="18751"/>
                </a:lnTo>
                <a:lnTo>
                  <a:pt x="11778" y="18974"/>
                </a:lnTo>
                <a:lnTo>
                  <a:pt x="11711" y="19179"/>
                </a:lnTo>
                <a:lnTo>
                  <a:pt x="11666" y="19365"/>
                </a:lnTo>
                <a:lnTo>
                  <a:pt x="11632" y="19570"/>
                </a:lnTo>
                <a:lnTo>
                  <a:pt x="11632" y="19756"/>
                </a:lnTo>
                <a:lnTo>
                  <a:pt x="11632" y="19942"/>
                </a:lnTo>
                <a:lnTo>
                  <a:pt x="11643" y="20110"/>
                </a:lnTo>
                <a:lnTo>
                  <a:pt x="11711" y="20296"/>
                </a:lnTo>
                <a:lnTo>
                  <a:pt x="11801" y="20464"/>
                </a:lnTo>
                <a:lnTo>
                  <a:pt x="11891" y="20650"/>
                </a:lnTo>
                <a:lnTo>
                  <a:pt x="12037" y="20836"/>
                </a:lnTo>
                <a:lnTo>
                  <a:pt x="12206" y="21004"/>
                </a:lnTo>
                <a:lnTo>
                  <a:pt x="12419" y="21190"/>
                </a:lnTo>
                <a:lnTo>
                  <a:pt x="12667" y="21320"/>
                </a:lnTo>
                <a:lnTo>
                  <a:pt x="12960" y="21432"/>
                </a:lnTo>
                <a:lnTo>
                  <a:pt x="13286" y="21544"/>
                </a:lnTo>
                <a:lnTo>
                  <a:pt x="13612" y="21655"/>
                </a:lnTo>
                <a:lnTo>
                  <a:pt x="13983" y="21693"/>
                </a:lnTo>
                <a:lnTo>
                  <a:pt x="14343" y="21730"/>
                </a:lnTo>
                <a:lnTo>
                  <a:pt x="14715" y="21730"/>
                </a:lnTo>
                <a:lnTo>
                  <a:pt x="15075" y="21730"/>
                </a:lnTo>
                <a:lnTo>
                  <a:pt x="15446" y="21655"/>
                </a:lnTo>
                <a:lnTo>
                  <a:pt x="15794" y="21581"/>
                </a:lnTo>
                <a:lnTo>
                  <a:pt x="16132" y="21432"/>
                </a:lnTo>
                <a:lnTo>
                  <a:pt x="16458" y="21302"/>
                </a:lnTo>
                <a:lnTo>
                  <a:pt x="16740" y="21078"/>
                </a:lnTo>
                <a:lnTo>
                  <a:pt x="16976" y="20836"/>
                </a:lnTo>
                <a:lnTo>
                  <a:pt x="17043" y="20650"/>
                </a:lnTo>
                <a:lnTo>
                  <a:pt x="17088" y="20426"/>
                </a:lnTo>
                <a:lnTo>
                  <a:pt x="17133" y="20222"/>
                </a:lnTo>
                <a:lnTo>
                  <a:pt x="17156" y="19980"/>
                </a:lnTo>
                <a:lnTo>
                  <a:pt x="17167" y="19477"/>
                </a:lnTo>
                <a:lnTo>
                  <a:pt x="17167" y="18974"/>
                </a:lnTo>
                <a:lnTo>
                  <a:pt x="17156" y="18397"/>
                </a:lnTo>
                <a:lnTo>
                  <a:pt x="17111" y="17820"/>
                </a:lnTo>
                <a:lnTo>
                  <a:pt x="17066" y="17261"/>
                </a:lnTo>
                <a:lnTo>
                  <a:pt x="16998" y="16646"/>
                </a:lnTo>
                <a:lnTo>
                  <a:pt x="16852" y="15511"/>
                </a:lnTo>
                <a:lnTo>
                  <a:pt x="16740" y="14393"/>
                </a:lnTo>
                <a:lnTo>
                  <a:pt x="16717" y="13928"/>
                </a:lnTo>
                <a:lnTo>
                  <a:pt x="16695" y="13462"/>
                </a:lnTo>
                <a:lnTo>
                  <a:pt x="16717" y="13071"/>
                </a:lnTo>
                <a:lnTo>
                  <a:pt x="16785" y="12755"/>
                </a:lnTo>
                <a:lnTo>
                  <a:pt x="16852" y="12419"/>
                </a:lnTo>
                <a:lnTo>
                  <a:pt x="16953" y="12140"/>
                </a:lnTo>
                <a:lnTo>
                  <a:pt x="17088" y="11898"/>
                </a:lnTo>
                <a:lnTo>
                  <a:pt x="17212" y="11675"/>
                </a:lnTo>
                <a:lnTo>
                  <a:pt x="17370" y="11470"/>
                </a:lnTo>
                <a:lnTo>
                  <a:pt x="17516" y="11284"/>
                </a:lnTo>
                <a:lnTo>
                  <a:pt x="17696" y="11135"/>
                </a:lnTo>
                <a:lnTo>
                  <a:pt x="17865" y="11042"/>
                </a:lnTo>
                <a:lnTo>
                  <a:pt x="18033" y="10930"/>
                </a:lnTo>
                <a:lnTo>
                  <a:pt x="18213" y="10893"/>
                </a:lnTo>
                <a:lnTo>
                  <a:pt x="18382" y="10893"/>
                </a:lnTo>
                <a:lnTo>
                  <a:pt x="18551" y="10967"/>
                </a:lnTo>
                <a:lnTo>
                  <a:pt x="18708" y="11042"/>
                </a:lnTo>
                <a:lnTo>
                  <a:pt x="18855" y="11172"/>
                </a:lnTo>
                <a:lnTo>
                  <a:pt x="19012" y="11358"/>
                </a:lnTo>
                <a:lnTo>
                  <a:pt x="19136" y="11600"/>
                </a:lnTo>
                <a:lnTo>
                  <a:pt x="19271" y="11861"/>
                </a:lnTo>
                <a:lnTo>
                  <a:pt x="19440" y="12028"/>
                </a:lnTo>
                <a:lnTo>
                  <a:pt x="19608" y="12177"/>
                </a:lnTo>
                <a:lnTo>
                  <a:pt x="19822" y="12289"/>
                </a:lnTo>
                <a:lnTo>
                  <a:pt x="20025" y="12289"/>
                </a:lnTo>
                <a:lnTo>
                  <a:pt x="20238" y="12289"/>
                </a:lnTo>
                <a:lnTo>
                  <a:pt x="20452" y="12215"/>
                </a:lnTo>
                <a:lnTo>
                  <a:pt x="20643" y="12103"/>
                </a:lnTo>
                <a:lnTo>
                  <a:pt x="20846" y="11973"/>
                </a:lnTo>
                <a:lnTo>
                  <a:pt x="21037" y="11786"/>
                </a:lnTo>
                <a:lnTo>
                  <a:pt x="21206" y="11563"/>
                </a:lnTo>
                <a:lnTo>
                  <a:pt x="21363" y="11321"/>
                </a:lnTo>
                <a:lnTo>
                  <a:pt x="21465" y="11079"/>
                </a:lnTo>
                <a:lnTo>
                  <a:pt x="21577" y="10744"/>
                </a:lnTo>
                <a:lnTo>
                  <a:pt x="21622" y="10427"/>
                </a:lnTo>
                <a:lnTo>
                  <a:pt x="21645" y="10111"/>
                </a:lnTo>
                <a:lnTo>
                  <a:pt x="21622" y="9608"/>
                </a:lnTo>
                <a:lnTo>
                  <a:pt x="21577" y="9142"/>
                </a:lnTo>
                <a:lnTo>
                  <a:pt x="21465" y="8751"/>
                </a:lnTo>
                <a:lnTo>
                  <a:pt x="21363" y="8397"/>
                </a:lnTo>
                <a:lnTo>
                  <a:pt x="21206" y="8062"/>
                </a:lnTo>
                <a:lnTo>
                  <a:pt x="21037" y="7820"/>
                </a:lnTo>
                <a:lnTo>
                  <a:pt x="20846" y="7597"/>
                </a:lnTo>
                <a:lnTo>
                  <a:pt x="20643" y="7429"/>
                </a:lnTo>
                <a:lnTo>
                  <a:pt x="20452" y="7317"/>
                </a:lnTo>
                <a:lnTo>
                  <a:pt x="20238" y="7206"/>
                </a:lnTo>
                <a:lnTo>
                  <a:pt x="20025" y="7168"/>
                </a:lnTo>
                <a:lnTo>
                  <a:pt x="19822" y="7206"/>
                </a:lnTo>
                <a:lnTo>
                  <a:pt x="19608" y="7243"/>
                </a:lnTo>
                <a:lnTo>
                  <a:pt x="19440" y="7355"/>
                </a:lnTo>
                <a:lnTo>
                  <a:pt x="19271" y="7504"/>
                </a:lnTo>
                <a:lnTo>
                  <a:pt x="19136" y="7708"/>
                </a:lnTo>
                <a:lnTo>
                  <a:pt x="19012" y="7895"/>
                </a:lnTo>
                <a:lnTo>
                  <a:pt x="18832" y="8025"/>
                </a:lnTo>
                <a:lnTo>
                  <a:pt x="18663" y="8174"/>
                </a:lnTo>
                <a:lnTo>
                  <a:pt x="18472" y="8248"/>
                </a:lnTo>
                <a:lnTo>
                  <a:pt x="18270" y="8286"/>
                </a:lnTo>
                <a:lnTo>
                  <a:pt x="18078" y="8323"/>
                </a:lnTo>
                <a:lnTo>
                  <a:pt x="17887" y="8323"/>
                </a:lnTo>
                <a:lnTo>
                  <a:pt x="17696" y="8248"/>
                </a:lnTo>
                <a:lnTo>
                  <a:pt x="17493" y="8174"/>
                </a:lnTo>
                <a:lnTo>
                  <a:pt x="17302" y="8062"/>
                </a:lnTo>
                <a:lnTo>
                  <a:pt x="17133" y="7969"/>
                </a:lnTo>
                <a:lnTo>
                  <a:pt x="16976" y="7783"/>
                </a:lnTo>
                <a:lnTo>
                  <a:pt x="16852" y="7597"/>
                </a:lnTo>
                <a:lnTo>
                  <a:pt x="16740" y="7429"/>
                </a:lnTo>
                <a:lnTo>
                  <a:pt x="16672" y="7168"/>
                </a:lnTo>
                <a:lnTo>
                  <a:pt x="16638" y="6926"/>
                </a:lnTo>
                <a:lnTo>
                  <a:pt x="16616" y="6498"/>
                </a:lnTo>
                <a:lnTo>
                  <a:pt x="16616" y="5772"/>
                </a:lnTo>
                <a:lnTo>
                  <a:pt x="16650" y="4915"/>
                </a:lnTo>
                <a:lnTo>
                  <a:pt x="16695" y="3928"/>
                </a:lnTo>
                <a:lnTo>
                  <a:pt x="16762" y="2960"/>
                </a:lnTo>
                <a:lnTo>
                  <a:pt x="16830" y="1992"/>
                </a:lnTo>
                <a:lnTo>
                  <a:pt x="16908" y="1173"/>
                </a:lnTo>
                <a:lnTo>
                  <a:pt x="16976" y="521"/>
                </a:lnTo>
                <a:lnTo>
                  <a:pt x="16953" y="521"/>
                </a:lnTo>
                <a:lnTo>
                  <a:pt x="16931" y="521"/>
                </a:lnTo>
                <a:lnTo>
                  <a:pt x="16267" y="484"/>
                </a:lnTo>
                <a:lnTo>
                  <a:pt x="15637" y="428"/>
                </a:lnTo>
                <a:lnTo>
                  <a:pt x="15063" y="353"/>
                </a:lnTo>
                <a:lnTo>
                  <a:pt x="14523" y="279"/>
                </a:lnTo>
                <a:lnTo>
                  <a:pt x="14040" y="167"/>
                </a:lnTo>
                <a:lnTo>
                  <a:pt x="13635" y="93"/>
                </a:lnTo>
                <a:lnTo>
                  <a:pt x="13331" y="18"/>
                </a:lnTo>
                <a:lnTo>
                  <a:pt x="13117" y="18"/>
                </a:lnTo>
                <a:lnTo>
                  <a:pt x="12982" y="18"/>
                </a:lnTo>
                <a:lnTo>
                  <a:pt x="12858" y="130"/>
                </a:lnTo>
                <a:lnTo>
                  <a:pt x="12723" y="279"/>
                </a:lnTo>
                <a:lnTo>
                  <a:pt x="12622" y="446"/>
                </a:lnTo>
                <a:lnTo>
                  <a:pt x="12510" y="670"/>
                </a:lnTo>
                <a:lnTo>
                  <a:pt x="12419" y="912"/>
                </a:lnTo>
                <a:lnTo>
                  <a:pt x="12363" y="1210"/>
                </a:lnTo>
                <a:lnTo>
                  <a:pt x="12318" y="1526"/>
                </a:lnTo>
                <a:lnTo>
                  <a:pt x="12273" y="1843"/>
                </a:lnTo>
                <a:lnTo>
                  <a:pt x="12251" y="2215"/>
                </a:lnTo>
                <a:lnTo>
                  <a:pt x="12273" y="2532"/>
                </a:lnTo>
                <a:lnTo>
                  <a:pt x="12318" y="2886"/>
                </a:lnTo>
                <a:lnTo>
                  <a:pt x="12386" y="3240"/>
                </a:lnTo>
                <a:lnTo>
                  <a:pt x="12464" y="3556"/>
                </a:lnTo>
                <a:lnTo>
                  <a:pt x="12577" y="3891"/>
                </a:lnTo>
                <a:lnTo>
                  <a:pt x="12746" y="4171"/>
                </a:lnTo>
                <a:lnTo>
                  <a:pt x="12926" y="4487"/>
                </a:lnTo>
                <a:lnTo>
                  <a:pt x="13050" y="4860"/>
                </a:lnTo>
                <a:lnTo>
                  <a:pt x="13162" y="5251"/>
                </a:lnTo>
                <a:lnTo>
                  <a:pt x="13218" y="5604"/>
                </a:lnTo>
                <a:lnTo>
                  <a:pt x="13263" y="5995"/>
                </a:lnTo>
                <a:lnTo>
                  <a:pt x="13241" y="6386"/>
                </a:lnTo>
                <a:lnTo>
                  <a:pt x="13218" y="6740"/>
                </a:lnTo>
                <a:lnTo>
                  <a:pt x="13139" y="7094"/>
                </a:lnTo>
                <a:lnTo>
                  <a:pt x="13050" y="7429"/>
                </a:lnTo>
                <a:lnTo>
                  <a:pt x="12903" y="7746"/>
                </a:lnTo>
                <a:lnTo>
                  <a:pt x="12723" y="8025"/>
                </a:lnTo>
                <a:lnTo>
                  <a:pt x="12532" y="8286"/>
                </a:lnTo>
                <a:lnTo>
                  <a:pt x="12318" y="8491"/>
                </a:lnTo>
                <a:lnTo>
                  <a:pt x="12060" y="8677"/>
                </a:lnTo>
                <a:lnTo>
                  <a:pt x="11756" y="8788"/>
                </a:lnTo>
                <a:lnTo>
                  <a:pt x="11452" y="8826"/>
                </a:lnTo>
                <a:lnTo>
                  <a:pt x="11283" y="8826"/>
                </a:lnTo>
                <a:lnTo>
                  <a:pt x="11126" y="8826"/>
                </a:lnTo>
                <a:lnTo>
                  <a:pt x="11002" y="8788"/>
                </a:lnTo>
                <a:lnTo>
                  <a:pt x="10845" y="8714"/>
                </a:lnTo>
                <a:lnTo>
                  <a:pt x="10721" y="8640"/>
                </a:lnTo>
                <a:lnTo>
                  <a:pt x="10608" y="8565"/>
                </a:lnTo>
                <a:lnTo>
                  <a:pt x="10485" y="8453"/>
                </a:lnTo>
                <a:lnTo>
                  <a:pt x="10372" y="8323"/>
                </a:lnTo>
                <a:lnTo>
                  <a:pt x="10181" y="8062"/>
                </a:lnTo>
                <a:lnTo>
                  <a:pt x="10035" y="7746"/>
                </a:lnTo>
                <a:lnTo>
                  <a:pt x="9900" y="7392"/>
                </a:lnTo>
                <a:lnTo>
                  <a:pt x="9787" y="7001"/>
                </a:lnTo>
                <a:lnTo>
                  <a:pt x="9731" y="6610"/>
                </a:lnTo>
                <a:lnTo>
                  <a:pt x="9686" y="6219"/>
                </a:lnTo>
                <a:lnTo>
                  <a:pt x="9663" y="5772"/>
                </a:lnTo>
                <a:lnTo>
                  <a:pt x="9686" y="5381"/>
                </a:lnTo>
                <a:lnTo>
                  <a:pt x="9753" y="4990"/>
                </a:lnTo>
                <a:lnTo>
                  <a:pt x="9832" y="4636"/>
                </a:lnTo>
                <a:lnTo>
                  <a:pt x="9945" y="4320"/>
                </a:lnTo>
                <a:lnTo>
                  <a:pt x="10068" y="4022"/>
                </a:lnTo>
                <a:lnTo>
                  <a:pt x="10203" y="3817"/>
                </a:lnTo>
                <a:lnTo>
                  <a:pt x="10316" y="3593"/>
                </a:lnTo>
                <a:lnTo>
                  <a:pt x="10395" y="3351"/>
                </a:lnTo>
                <a:lnTo>
                  <a:pt x="10462" y="3109"/>
                </a:lnTo>
                <a:lnTo>
                  <a:pt x="10507" y="2848"/>
                </a:lnTo>
                <a:lnTo>
                  <a:pt x="10530" y="2606"/>
                </a:lnTo>
                <a:lnTo>
                  <a:pt x="10507" y="2346"/>
                </a:lnTo>
                <a:lnTo>
                  <a:pt x="10462" y="2141"/>
                </a:lnTo>
                <a:lnTo>
                  <a:pt x="10395" y="1880"/>
                </a:lnTo>
                <a:lnTo>
                  <a:pt x="10293" y="1638"/>
                </a:lnTo>
                <a:lnTo>
                  <a:pt x="10158" y="1415"/>
                </a:lnTo>
                <a:lnTo>
                  <a:pt x="9967" y="1210"/>
                </a:lnTo>
                <a:lnTo>
                  <a:pt x="9753" y="986"/>
                </a:lnTo>
                <a:lnTo>
                  <a:pt x="9495" y="819"/>
                </a:lnTo>
                <a:lnTo>
                  <a:pt x="9191" y="670"/>
                </a:lnTo>
                <a:lnTo>
                  <a:pt x="8842" y="521"/>
                </a:lnTo>
                <a:lnTo>
                  <a:pt x="8471" y="446"/>
                </a:lnTo>
                <a:lnTo>
                  <a:pt x="7998" y="428"/>
                </a:lnTo>
                <a:lnTo>
                  <a:pt x="7413" y="428"/>
                </a:lnTo>
                <a:lnTo>
                  <a:pt x="6817" y="446"/>
                </a:lnTo>
                <a:lnTo>
                  <a:pt x="6187" y="521"/>
                </a:lnTo>
                <a:lnTo>
                  <a:pt x="5602" y="633"/>
                </a:lnTo>
                <a:lnTo>
                  <a:pt x="5107" y="744"/>
                </a:lnTo>
                <a:lnTo>
                  <a:pt x="4725" y="856"/>
                </a:lnTo>
                <a:lnTo>
                  <a:pt x="4848" y="1564"/>
                </a:lnTo>
                <a:lnTo>
                  <a:pt x="5028" y="2495"/>
                </a:lnTo>
                <a:lnTo>
                  <a:pt x="5175" y="3556"/>
                </a:lnTo>
                <a:lnTo>
                  <a:pt x="5298" y="4673"/>
                </a:lnTo>
                <a:lnTo>
                  <a:pt x="5343" y="5213"/>
                </a:lnTo>
                <a:lnTo>
                  <a:pt x="5388" y="5753"/>
                </a:lnTo>
                <a:lnTo>
                  <a:pt x="5411" y="6275"/>
                </a:lnTo>
                <a:lnTo>
                  <a:pt x="5411" y="6740"/>
                </a:lnTo>
                <a:lnTo>
                  <a:pt x="5366" y="7168"/>
                </a:lnTo>
                <a:lnTo>
                  <a:pt x="5321" y="7541"/>
                </a:lnTo>
                <a:lnTo>
                  <a:pt x="5287" y="7708"/>
                </a:lnTo>
                <a:lnTo>
                  <a:pt x="5242" y="7857"/>
                </a:lnTo>
                <a:lnTo>
                  <a:pt x="5197" y="7969"/>
                </a:lnTo>
                <a:lnTo>
                  <a:pt x="5130" y="8062"/>
                </a:lnTo>
                <a:lnTo>
                  <a:pt x="5006" y="8248"/>
                </a:lnTo>
                <a:lnTo>
                  <a:pt x="4848" y="8397"/>
                </a:lnTo>
                <a:lnTo>
                  <a:pt x="4725" y="8528"/>
                </a:lnTo>
                <a:lnTo>
                  <a:pt x="4567" y="8640"/>
                </a:lnTo>
                <a:lnTo>
                  <a:pt x="4421" y="8714"/>
                </a:lnTo>
                <a:lnTo>
                  <a:pt x="4263" y="8751"/>
                </a:lnTo>
                <a:lnTo>
                  <a:pt x="4095" y="8788"/>
                </a:lnTo>
                <a:lnTo>
                  <a:pt x="3948" y="8788"/>
                </a:lnTo>
                <a:lnTo>
                  <a:pt x="3791" y="8751"/>
                </a:lnTo>
                <a:lnTo>
                  <a:pt x="3667" y="8714"/>
                </a:lnTo>
                <a:lnTo>
                  <a:pt x="3510" y="8677"/>
                </a:lnTo>
                <a:lnTo>
                  <a:pt x="3386" y="8602"/>
                </a:lnTo>
                <a:lnTo>
                  <a:pt x="3251" y="8491"/>
                </a:lnTo>
                <a:lnTo>
                  <a:pt x="3127" y="8360"/>
                </a:lnTo>
                <a:lnTo>
                  <a:pt x="3015" y="8248"/>
                </a:lnTo>
                <a:lnTo>
                  <a:pt x="2925" y="8062"/>
                </a:lnTo>
                <a:lnTo>
                  <a:pt x="2778" y="7857"/>
                </a:lnTo>
                <a:lnTo>
                  <a:pt x="2610" y="7671"/>
                </a:lnTo>
                <a:lnTo>
                  <a:pt x="2407" y="7541"/>
                </a:lnTo>
                <a:lnTo>
                  <a:pt x="2171" y="7466"/>
                </a:lnTo>
                <a:lnTo>
                  <a:pt x="1957" y="7429"/>
                </a:lnTo>
                <a:lnTo>
                  <a:pt x="1698" y="7429"/>
                </a:lnTo>
                <a:lnTo>
                  <a:pt x="1462" y="7466"/>
                </a:lnTo>
                <a:lnTo>
                  <a:pt x="1226" y="7559"/>
                </a:lnTo>
                <a:lnTo>
                  <a:pt x="989" y="7708"/>
                </a:lnTo>
                <a:lnTo>
                  <a:pt x="776" y="7932"/>
                </a:lnTo>
                <a:lnTo>
                  <a:pt x="551" y="8211"/>
                </a:lnTo>
                <a:lnTo>
                  <a:pt x="382" y="8528"/>
                </a:lnTo>
                <a:lnTo>
                  <a:pt x="315" y="8714"/>
                </a:lnTo>
                <a:lnTo>
                  <a:pt x="236" y="8919"/>
                </a:lnTo>
                <a:lnTo>
                  <a:pt x="191" y="9142"/>
                </a:lnTo>
                <a:lnTo>
                  <a:pt x="123" y="9347"/>
                </a:lnTo>
                <a:lnTo>
                  <a:pt x="78" y="9608"/>
                </a:lnTo>
                <a:lnTo>
                  <a:pt x="56" y="9887"/>
                </a:lnTo>
                <a:lnTo>
                  <a:pt x="33" y="10185"/>
                </a:lnTo>
                <a:lnTo>
                  <a:pt x="33" y="10464"/>
                </a:lnTo>
                <a:lnTo>
                  <a:pt x="33" y="10706"/>
                </a:lnTo>
                <a:lnTo>
                  <a:pt x="56" y="10967"/>
                </a:lnTo>
                <a:lnTo>
                  <a:pt x="78" y="11172"/>
                </a:lnTo>
                <a:lnTo>
                  <a:pt x="123" y="11395"/>
                </a:lnTo>
                <a:lnTo>
                  <a:pt x="168" y="11600"/>
                </a:lnTo>
                <a:lnTo>
                  <a:pt x="236" y="11786"/>
                </a:lnTo>
                <a:lnTo>
                  <a:pt x="292" y="11973"/>
                </a:lnTo>
                <a:lnTo>
                  <a:pt x="382" y="12140"/>
                </a:lnTo>
                <a:lnTo>
                  <a:pt x="540" y="12419"/>
                </a:lnTo>
                <a:lnTo>
                  <a:pt x="731" y="12680"/>
                </a:lnTo>
                <a:lnTo>
                  <a:pt x="944" y="12866"/>
                </a:lnTo>
                <a:lnTo>
                  <a:pt x="1158" y="12997"/>
                </a:lnTo>
                <a:lnTo>
                  <a:pt x="1395" y="13108"/>
                </a:lnTo>
                <a:lnTo>
                  <a:pt x="1608" y="13183"/>
                </a:lnTo>
                <a:lnTo>
                  <a:pt x="1856" y="13183"/>
                </a:lnTo>
                <a:lnTo>
                  <a:pt x="2070" y="13146"/>
                </a:lnTo>
                <a:lnTo>
                  <a:pt x="2261" y="13071"/>
                </a:lnTo>
                <a:lnTo>
                  <a:pt x="2430" y="12960"/>
                </a:lnTo>
                <a:lnTo>
                  <a:pt x="2587" y="12792"/>
                </a:lnTo>
                <a:lnTo>
                  <a:pt x="2688" y="12606"/>
                </a:lnTo>
                <a:lnTo>
                  <a:pt x="2801" y="12419"/>
                </a:lnTo>
                <a:lnTo>
                  <a:pt x="2925" y="12289"/>
                </a:lnTo>
                <a:lnTo>
                  <a:pt x="3082" y="12177"/>
                </a:lnTo>
                <a:lnTo>
                  <a:pt x="3228" y="12103"/>
                </a:lnTo>
                <a:lnTo>
                  <a:pt x="3408" y="12103"/>
                </a:lnTo>
                <a:lnTo>
                  <a:pt x="3577" y="12103"/>
                </a:lnTo>
                <a:lnTo>
                  <a:pt x="3723" y="12177"/>
                </a:lnTo>
                <a:lnTo>
                  <a:pt x="3903" y="12252"/>
                </a:lnTo>
                <a:lnTo>
                  <a:pt x="4072" y="12364"/>
                </a:lnTo>
                <a:lnTo>
                  <a:pt x="4230" y="12494"/>
                </a:lnTo>
                <a:lnTo>
                  <a:pt x="4353" y="12643"/>
                </a:lnTo>
                <a:lnTo>
                  <a:pt x="4488" y="12829"/>
                </a:lnTo>
                <a:lnTo>
                  <a:pt x="4567" y="13034"/>
                </a:lnTo>
                <a:lnTo>
                  <a:pt x="4657" y="13257"/>
                </a:lnTo>
                <a:lnTo>
                  <a:pt x="4702" y="13462"/>
                </a:lnTo>
                <a:lnTo>
                  <a:pt x="4725" y="13686"/>
                </a:lnTo>
                <a:lnTo>
                  <a:pt x="4702" y="14282"/>
                </a:lnTo>
                <a:lnTo>
                  <a:pt x="4657" y="15045"/>
                </a:lnTo>
                <a:lnTo>
                  <a:pt x="4612" y="15976"/>
                </a:lnTo>
                <a:lnTo>
                  <a:pt x="4590" y="16926"/>
                </a:lnTo>
                <a:lnTo>
                  <a:pt x="4567" y="17968"/>
                </a:lnTo>
                <a:lnTo>
                  <a:pt x="4567" y="19011"/>
                </a:lnTo>
                <a:lnTo>
                  <a:pt x="4590" y="19514"/>
                </a:lnTo>
                <a:lnTo>
                  <a:pt x="4612" y="19980"/>
                </a:lnTo>
                <a:lnTo>
                  <a:pt x="4657" y="20426"/>
                </a:lnTo>
                <a:lnTo>
                  <a:pt x="4725" y="20836"/>
                </a:lnTo>
                <a:lnTo>
                  <a:pt x="4848" y="20929"/>
                </a:lnTo>
                <a:lnTo>
                  <a:pt x="5040" y="21004"/>
                </a:lnTo>
                <a:lnTo>
                  <a:pt x="5265" y="21078"/>
                </a:lnTo>
                <a:lnTo>
                  <a:pt x="5478" y="21115"/>
                </a:lnTo>
                <a:lnTo>
                  <a:pt x="6041" y="21115"/>
                </a:lnTo>
                <a:lnTo>
                  <a:pt x="6637" y="21078"/>
                </a:lnTo>
                <a:lnTo>
                  <a:pt x="7312" y="21004"/>
                </a:lnTo>
                <a:lnTo>
                  <a:pt x="7998" y="20929"/>
                </a:lnTo>
                <a:lnTo>
                  <a:pt x="8696" y="20855"/>
                </a:lnTo>
                <a:lnTo>
                  <a:pt x="9360" y="20836"/>
                </a:lnTo>
                <a:close/>
              </a:path>
            </a:pathLst>
          </a:custGeom>
          <a:solidFill>
            <a:srgbClr val="FFCC99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27" name="Puzzle3"/>
          <p:cNvSpPr>
            <a:spLocks noEditPoints="1" noChangeArrowheads="1"/>
          </p:cNvSpPr>
          <p:nvPr/>
        </p:nvSpPr>
        <p:spPr bwMode="auto">
          <a:xfrm>
            <a:off x="6492946" y="3778519"/>
            <a:ext cx="1012316" cy="1221887"/>
          </a:xfrm>
          <a:custGeom>
            <a:avLst/>
            <a:gdLst>
              <a:gd name="T0" fmla="*/ 10391 w 21600"/>
              <a:gd name="T1" fmla="*/ 15806 h 21600"/>
              <a:gd name="T2" fmla="*/ 20551 w 21600"/>
              <a:gd name="T3" fmla="*/ 21088 h 21600"/>
              <a:gd name="T4" fmla="*/ 13180 w 21600"/>
              <a:gd name="T5" fmla="*/ 13801 h 21600"/>
              <a:gd name="T6" fmla="*/ 20551 w 21600"/>
              <a:gd name="T7" fmla="*/ 7025 h 21600"/>
              <a:gd name="T8" fmla="*/ 10500 w 21600"/>
              <a:gd name="T9" fmla="*/ 52 h 21600"/>
              <a:gd name="T10" fmla="*/ 692 w 21600"/>
              <a:gd name="T11" fmla="*/ 6802 h 21600"/>
              <a:gd name="T12" fmla="*/ 8064 w 21600"/>
              <a:gd name="T13" fmla="*/ 13526 h 21600"/>
              <a:gd name="T14" fmla="*/ 692 w 21600"/>
              <a:gd name="T15" fmla="*/ 21088 h 21600"/>
              <a:gd name="T16" fmla="*/ 2273 w 21600"/>
              <a:gd name="T17" fmla="*/ 7719 h 21600"/>
              <a:gd name="T18" fmla="*/ 19149 w 21600"/>
              <a:gd name="T19" fmla="*/ 20237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6625" y="20892"/>
                </a:moveTo>
                <a:lnTo>
                  <a:pt x="7105" y="21023"/>
                </a:lnTo>
                <a:lnTo>
                  <a:pt x="7513" y="21088"/>
                </a:lnTo>
                <a:lnTo>
                  <a:pt x="7922" y="21115"/>
                </a:lnTo>
                <a:lnTo>
                  <a:pt x="8242" y="21115"/>
                </a:lnTo>
                <a:lnTo>
                  <a:pt x="8544" y="21062"/>
                </a:lnTo>
                <a:lnTo>
                  <a:pt x="8810" y="20997"/>
                </a:lnTo>
                <a:lnTo>
                  <a:pt x="9023" y="20892"/>
                </a:lnTo>
                <a:lnTo>
                  <a:pt x="9148" y="20761"/>
                </a:lnTo>
                <a:lnTo>
                  <a:pt x="9290" y="20616"/>
                </a:lnTo>
                <a:lnTo>
                  <a:pt x="9361" y="20459"/>
                </a:lnTo>
                <a:lnTo>
                  <a:pt x="9396" y="20289"/>
                </a:lnTo>
                <a:lnTo>
                  <a:pt x="9396" y="20092"/>
                </a:lnTo>
                <a:lnTo>
                  <a:pt x="9325" y="19909"/>
                </a:lnTo>
                <a:lnTo>
                  <a:pt x="9219" y="19738"/>
                </a:lnTo>
                <a:lnTo>
                  <a:pt x="9094" y="19555"/>
                </a:lnTo>
                <a:lnTo>
                  <a:pt x="8917" y="19384"/>
                </a:lnTo>
                <a:lnTo>
                  <a:pt x="8650" y="19162"/>
                </a:lnTo>
                <a:lnTo>
                  <a:pt x="8437" y="18900"/>
                </a:lnTo>
                <a:lnTo>
                  <a:pt x="8277" y="18624"/>
                </a:lnTo>
                <a:lnTo>
                  <a:pt x="8135" y="18349"/>
                </a:lnTo>
                <a:lnTo>
                  <a:pt x="8028" y="18048"/>
                </a:lnTo>
                <a:lnTo>
                  <a:pt x="7993" y="17746"/>
                </a:lnTo>
                <a:lnTo>
                  <a:pt x="7993" y="17471"/>
                </a:lnTo>
                <a:lnTo>
                  <a:pt x="8028" y="17169"/>
                </a:lnTo>
                <a:lnTo>
                  <a:pt x="8135" y="16920"/>
                </a:lnTo>
                <a:lnTo>
                  <a:pt x="8277" y="16671"/>
                </a:lnTo>
                <a:lnTo>
                  <a:pt x="8366" y="16540"/>
                </a:lnTo>
                <a:lnTo>
                  <a:pt x="8473" y="16409"/>
                </a:lnTo>
                <a:lnTo>
                  <a:pt x="8615" y="16317"/>
                </a:lnTo>
                <a:lnTo>
                  <a:pt x="8739" y="16213"/>
                </a:lnTo>
                <a:lnTo>
                  <a:pt x="8881" y="16134"/>
                </a:lnTo>
                <a:lnTo>
                  <a:pt x="9059" y="16055"/>
                </a:lnTo>
                <a:lnTo>
                  <a:pt x="9254" y="15990"/>
                </a:lnTo>
                <a:lnTo>
                  <a:pt x="9432" y="15911"/>
                </a:lnTo>
                <a:lnTo>
                  <a:pt x="9663" y="15885"/>
                </a:lnTo>
                <a:lnTo>
                  <a:pt x="9876" y="15833"/>
                </a:lnTo>
                <a:lnTo>
                  <a:pt x="10142" y="15806"/>
                </a:lnTo>
                <a:lnTo>
                  <a:pt x="10391" y="15806"/>
                </a:lnTo>
                <a:lnTo>
                  <a:pt x="10728" y="15806"/>
                </a:lnTo>
                <a:lnTo>
                  <a:pt x="10995" y="15806"/>
                </a:lnTo>
                <a:lnTo>
                  <a:pt x="11279" y="15833"/>
                </a:lnTo>
                <a:lnTo>
                  <a:pt x="11546" y="15885"/>
                </a:lnTo>
                <a:lnTo>
                  <a:pt x="11776" y="15937"/>
                </a:lnTo>
                <a:lnTo>
                  <a:pt x="12025" y="15990"/>
                </a:lnTo>
                <a:lnTo>
                  <a:pt x="12221" y="16055"/>
                </a:lnTo>
                <a:lnTo>
                  <a:pt x="12434" y="16134"/>
                </a:lnTo>
                <a:lnTo>
                  <a:pt x="12611" y="16213"/>
                </a:lnTo>
                <a:lnTo>
                  <a:pt x="12771" y="16317"/>
                </a:lnTo>
                <a:lnTo>
                  <a:pt x="12913" y="16409"/>
                </a:lnTo>
                <a:lnTo>
                  <a:pt x="13038" y="16514"/>
                </a:lnTo>
                <a:lnTo>
                  <a:pt x="13251" y="16737"/>
                </a:lnTo>
                <a:lnTo>
                  <a:pt x="13428" y="16986"/>
                </a:lnTo>
                <a:lnTo>
                  <a:pt x="13517" y="17248"/>
                </a:lnTo>
                <a:lnTo>
                  <a:pt x="13588" y="17523"/>
                </a:lnTo>
                <a:lnTo>
                  <a:pt x="13588" y="17799"/>
                </a:lnTo>
                <a:lnTo>
                  <a:pt x="13517" y="18074"/>
                </a:lnTo>
                <a:lnTo>
                  <a:pt x="13428" y="18323"/>
                </a:lnTo>
                <a:lnTo>
                  <a:pt x="13286" y="18572"/>
                </a:lnTo>
                <a:lnTo>
                  <a:pt x="13109" y="18808"/>
                </a:lnTo>
                <a:lnTo>
                  <a:pt x="12878" y="19031"/>
                </a:lnTo>
                <a:lnTo>
                  <a:pt x="12434" y="19411"/>
                </a:lnTo>
                <a:lnTo>
                  <a:pt x="12132" y="19738"/>
                </a:lnTo>
                <a:lnTo>
                  <a:pt x="12025" y="19856"/>
                </a:lnTo>
                <a:lnTo>
                  <a:pt x="11919" y="20014"/>
                </a:lnTo>
                <a:lnTo>
                  <a:pt x="11883" y="20132"/>
                </a:lnTo>
                <a:lnTo>
                  <a:pt x="11883" y="20263"/>
                </a:lnTo>
                <a:lnTo>
                  <a:pt x="11883" y="20394"/>
                </a:lnTo>
                <a:lnTo>
                  <a:pt x="11954" y="20485"/>
                </a:lnTo>
                <a:lnTo>
                  <a:pt x="12061" y="20590"/>
                </a:lnTo>
                <a:lnTo>
                  <a:pt x="12185" y="20695"/>
                </a:lnTo>
                <a:lnTo>
                  <a:pt x="12327" y="20787"/>
                </a:lnTo>
                <a:lnTo>
                  <a:pt x="12540" y="20892"/>
                </a:lnTo>
                <a:lnTo>
                  <a:pt x="12771" y="20997"/>
                </a:lnTo>
                <a:lnTo>
                  <a:pt x="13073" y="21088"/>
                </a:lnTo>
                <a:lnTo>
                  <a:pt x="13428" y="21193"/>
                </a:lnTo>
                <a:lnTo>
                  <a:pt x="13873" y="21298"/>
                </a:lnTo>
                <a:lnTo>
                  <a:pt x="14317" y="21390"/>
                </a:lnTo>
                <a:lnTo>
                  <a:pt x="14778" y="21468"/>
                </a:lnTo>
                <a:lnTo>
                  <a:pt x="15294" y="21547"/>
                </a:lnTo>
                <a:lnTo>
                  <a:pt x="15809" y="21600"/>
                </a:lnTo>
                <a:lnTo>
                  <a:pt x="16359" y="21652"/>
                </a:lnTo>
                <a:lnTo>
                  <a:pt x="16875" y="21678"/>
                </a:lnTo>
                <a:lnTo>
                  <a:pt x="17407" y="21678"/>
                </a:lnTo>
                <a:lnTo>
                  <a:pt x="17958" y="21678"/>
                </a:lnTo>
                <a:lnTo>
                  <a:pt x="18473" y="21652"/>
                </a:lnTo>
                <a:lnTo>
                  <a:pt x="18953" y="21573"/>
                </a:lnTo>
                <a:lnTo>
                  <a:pt x="19397" y="21495"/>
                </a:lnTo>
                <a:lnTo>
                  <a:pt x="19841" y="21390"/>
                </a:lnTo>
                <a:lnTo>
                  <a:pt x="20214" y="21272"/>
                </a:lnTo>
                <a:lnTo>
                  <a:pt x="20551" y="21088"/>
                </a:lnTo>
                <a:lnTo>
                  <a:pt x="20480" y="20787"/>
                </a:lnTo>
                <a:lnTo>
                  <a:pt x="20409" y="20485"/>
                </a:lnTo>
                <a:lnTo>
                  <a:pt x="20356" y="20158"/>
                </a:lnTo>
                <a:lnTo>
                  <a:pt x="20356" y="19804"/>
                </a:lnTo>
                <a:lnTo>
                  <a:pt x="20321" y="19083"/>
                </a:lnTo>
                <a:lnTo>
                  <a:pt x="20356" y="18349"/>
                </a:lnTo>
                <a:lnTo>
                  <a:pt x="20409" y="17641"/>
                </a:lnTo>
                <a:lnTo>
                  <a:pt x="20480" y="17012"/>
                </a:lnTo>
                <a:lnTo>
                  <a:pt x="20551" y="16488"/>
                </a:lnTo>
                <a:lnTo>
                  <a:pt x="20551" y="16055"/>
                </a:lnTo>
                <a:lnTo>
                  <a:pt x="20551" y="15911"/>
                </a:lnTo>
                <a:lnTo>
                  <a:pt x="20445" y="15754"/>
                </a:lnTo>
                <a:lnTo>
                  <a:pt x="20356" y="15610"/>
                </a:lnTo>
                <a:lnTo>
                  <a:pt x="20178" y="15452"/>
                </a:lnTo>
                <a:lnTo>
                  <a:pt x="20001" y="15334"/>
                </a:lnTo>
                <a:lnTo>
                  <a:pt x="19770" y="15230"/>
                </a:lnTo>
                <a:lnTo>
                  <a:pt x="19521" y="15125"/>
                </a:lnTo>
                <a:lnTo>
                  <a:pt x="19290" y="15059"/>
                </a:lnTo>
                <a:lnTo>
                  <a:pt x="19024" y="15007"/>
                </a:lnTo>
                <a:lnTo>
                  <a:pt x="18740" y="14954"/>
                </a:lnTo>
                <a:lnTo>
                  <a:pt x="18509" y="14954"/>
                </a:lnTo>
                <a:lnTo>
                  <a:pt x="18225" y="14954"/>
                </a:lnTo>
                <a:lnTo>
                  <a:pt x="17994" y="15007"/>
                </a:lnTo>
                <a:lnTo>
                  <a:pt x="17763" y="15085"/>
                </a:lnTo>
                <a:lnTo>
                  <a:pt x="17550" y="15177"/>
                </a:lnTo>
                <a:lnTo>
                  <a:pt x="17372" y="15308"/>
                </a:lnTo>
                <a:lnTo>
                  <a:pt x="17176" y="15426"/>
                </a:lnTo>
                <a:lnTo>
                  <a:pt x="16928" y="15557"/>
                </a:lnTo>
                <a:lnTo>
                  <a:pt x="16661" y="15636"/>
                </a:lnTo>
                <a:lnTo>
                  <a:pt x="16359" y="15688"/>
                </a:lnTo>
                <a:lnTo>
                  <a:pt x="16022" y="15715"/>
                </a:lnTo>
                <a:lnTo>
                  <a:pt x="15667" y="15688"/>
                </a:lnTo>
                <a:lnTo>
                  <a:pt x="15294" y="15662"/>
                </a:lnTo>
                <a:lnTo>
                  <a:pt x="14956" y="15583"/>
                </a:lnTo>
                <a:lnTo>
                  <a:pt x="14619" y="15479"/>
                </a:lnTo>
                <a:lnTo>
                  <a:pt x="14281" y="15334"/>
                </a:lnTo>
                <a:lnTo>
                  <a:pt x="13961" y="15177"/>
                </a:lnTo>
                <a:lnTo>
                  <a:pt x="13695" y="14981"/>
                </a:lnTo>
                <a:lnTo>
                  <a:pt x="13588" y="14850"/>
                </a:lnTo>
                <a:lnTo>
                  <a:pt x="13482" y="14732"/>
                </a:lnTo>
                <a:lnTo>
                  <a:pt x="13393" y="14600"/>
                </a:lnTo>
                <a:lnTo>
                  <a:pt x="13322" y="14456"/>
                </a:lnTo>
                <a:lnTo>
                  <a:pt x="13251" y="14299"/>
                </a:lnTo>
                <a:lnTo>
                  <a:pt x="13215" y="14155"/>
                </a:lnTo>
                <a:lnTo>
                  <a:pt x="13180" y="13971"/>
                </a:lnTo>
                <a:lnTo>
                  <a:pt x="13180" y="13801"/>
                </a:lnTo>
                <a:lnTo>
                  <a:pt x="13180" y="13591"/>
                </a:lnTo>
                <a:lnTo>
                  <a:pt x="13215" y="13395"/>
                </a:lnTo>
                <a:lnTo>
                  <a:pt x="13251" y="13198"/>
                </a:lnTo>
                <a:lnTo>
                  <a:pt x="13322" y="13015"/>
                </a:lnTo>
                <a:lnTo>
                  <a:pt x="13393" y="12870"/>
                </a:lnTo>
                <a:lnTo>
                  <a:pt x="13482" y="12713"/>
                </a:lnTo>
                <a:lnTo>
                  <a:pt x="13588" y="12569"/>
                </a:lnTo>
                <a:lnTo>
                  <a:pt x="13730" y="12438"/>
                </a:lnTo>
                <a:lnTo>
                  <a:pt x="13997" y="12215"/>
                </a:lnTo>
                <a:lnTo>
                  <a:pt x="14334" y="12005"/>
                </a:lnTo>
                <a:lnTo>
                  <a:pt x="14690" y="11861"/>
                </a:lnTo>
                <a:lnTo>
                  <a:pt x="15063" y="11756"/>
                </a:lnTo>
                <a:lnTo>
                  <a:pt x="15436" y="11678"/>
                </a:lnTo>
                <a:lnTo>
                  <a:pt x="15809" y="11638"/>
                </a:lnTo>
                <a:lnTo>
                  <a:pt x="16182" y="11638"/>
                </a:lnTo>
                <a:lnTo>
                  <a:pt x="16555" y="11678"/>
                </a:lnTo>
                <a:lnTo>
                  <a:pt x="16910" y="11730"/>
                </a:lnTo>
                <a:lnTo>
                  <a:pt x="17248" y="11835"/>
                </a:lnTo>
                <a:lnTo>
                  <a:pt x="17514" y="11966"/>
                </a:lnTo>
                <a:lnTo>
                  <a:pt x="17763" y="12110"/>
                </a:lnTo>
                <a:lnTo>
                  <a:pt x="17887" y="12215"/>
                </a:lnTo>
                <a:lnTo>
                  <a:pt x="18065" y="12307"/>
                </a:lnTo>
                <a:lnTo>
                  <a:pt x="18260" y="12412"/>
                </a:lnTo>
                <a:lnTo>
                  <a:pt x="18438" y="12464"/>
                </a:lnTo>
                <a:lnTo>
                  <a:pt x="18669" y="12543"/>
                </a:lnTo>
                <a:lnTo>
                  <a:pt x="18882" y="12569"/>
                </a:lnTo>
                <a:lnTo>
                  <a:pt x="19113" y="12595"/>
                </a:lnTo>
                <a:lnTo>
                  <a:pt x="19361" y="12608"/>
                </a:lnTo>
                <a:lnTo>
                  <a:pt x="19592" y="12608"/>
                </a:lnTo>
                <a:lnTo>
                  <a:pt x="19841" y="12595"/>
                </a:lnTo>
                <a:lnTo>
                  <a:pt x="20072" y="12543"/>
                </a:lnTo>
                <a:lnTo>
                  <a:pt x="20321" y="12490"/>
                </a:lnTo>
                <a:lnTo>
                  <a:pt x="20551" y="12438"/>
                </a:lnTo>
                <a:lnTo>
                  <a:pt x="20800" y="12333"/>
                </a:lnTo>
                <a:lnTo>
                  <a:pt x="20996" y="12241"/>
                </a:lnTo>
                <a:lnTo>
                  <a:pt x="21244" y="12110"/>
                </a:lnTo>
                <a:lnTo>
                  <a:pt x="21298" y="12032"/>
                </a:lnTo>
                <a:lnTo>
                  <a:pt x="21404" y="11966"/>
                </a:lnTo>
                <a:lnTo>
                  <a:pt x="21475" y="11861"/>
                </a:lnTo>
                <a:lnTo>
                  <a:pt x="21511" y="11730"/>
                </a:lnTo>
                <a:lnTo>
                  <a:pt x="21617" y="11481"/>
                </a:lnTo>
                <a:lnTo>
                  <a:pt x="21653" y="11180"/>
                </a:lnTo>
                <a:lnTo>
                  <a:pt x="21653" y="10826"/>
                </a:lnTo>
                <a:lnTo>
                  <a:pt x="21653" y="10472"/>
                </a:lnTo>
                <a:lnTo>
                  <a:pt x="21582" y="10092"/>
                </a:lnTo>
                <a:lnTo>
                  <a:pt x="21511" y="9725"/>
                </a:lnTo>
                <a:lnTo>
                  <a:pt x="21298" y="8912"/>
                </a:lnTo>
                <a:lnTo>
                  <a:pt x="21067" y="8191"/>
                </a:lnTo>
                <a:lnTo>
                  <a:pt x="20800" y="7536"/>
                </a:lnTo>
                <a:lnTo>
                  <a:pt x="20551" y="7025"/>
                </a:lnTo>
                <a:lnTo>
                  <a:pt x="20001" y="7103"/>
                </a:lnTo>
                <a:lnTo>
                  <a:pt x="19432" y="7156"/>
                </a:lnTo>
                <a:lnTo>
                  <a:pt x="18846" y="7208"/>
                </a:lnTo>
                <a:lnTo>
                  <a:pt x="18225" y="7208"/>
                </a:lnTo>
                <a:lnTo>
                  <a:pt x="17656" y="7208"/>
                </a:lnTo>
                <a:lnTo>
                  <a:pt x="17070" y="7182"/>
                </a:lnTo>
                <a:lnTo>
                  <a:pt x="16484" y="7156"/>
                </a:lnTo>
                <a:lnTo>
                  <a:pt x="15986" y="7103"/>
                </a:lnTo>
                <a:lnTo>
                  <a:pt x="14992" y="6999"/>
                </a:lnTo>
                <a:lnTo>
                  <a:pt x="14210" y="6907"/>
                </a:lnTo>
                <a:lnTo>
                  <a:pt x="13695" y="6828"/>
                </a:lnTo>
                <a:lnTo>
                  <a:pt x="13517" y="6802"/>
                </a:lnTo>
                <a:lnTo>
                  <a:pt x="13073" y="6645"/>
                </a:lnTo>
                <a:lnTo>
                  <a:pt x="12700" y="6474"/>
                </a:lnTo>
                <a:lnTo>
                  <a:pt x="12363" y="6304"/>
                </a:lnTo>
                <a:lnTo>
                  <a:pt x="12132" y="6094"/>
                </a:lnTo>
                <a:lnTo>
                  <a:pt x="11919" y="5871"/>
                </a:lnTo>
                <a:lnTo>
                  <a:pt x="11776" y="5649"/>
                </a:lnTo>
                <a:lnTo>
                  <a:pt x="11688" y="5413"/>
                </a:lnTo>
                <a:lnTo>
                  <a:pt x="11617" y="5190"/>
                </a:lnTo>
                <a:lnTo>
                  <a:pt x="11617" y="4941"/>
                </a:lnTo>
                <a:lnTo>
                  <a:pt x="11652" y="4718"/>
                </a:lnTo>
                <a:lnTo>
                  <a:pt x="11723" y="4482"/>
                </a:lnTo>
                <a:lnTo>
                  <a:pt x="11812" y="4285"/>
                </a:lnTo>
                <a:lnTo>
                  <a:pt x="11919" y="4089"/>
                </a:lnTo>
                <a:lnTo>
                  <a:pt x="12096" y="3905"/>
                </a:lnTo>
                <a:lnTo>
                  <a:pt x="12292" y="3735"/>
                </a:lnTo>
                <a:lnTo>
                  <a:pt x="12505" y="3604"/>
                </a:lnTo>
                <a:lnTo>
                  <a:pt x="12700" y="3460"/>
                </a:lnTo>
                <a:lnTo>
                  <a:pt x="12878" y="3250"/>
                </a:lnTo>
                <a:lnTo>
                  <a:pt x="13038" y="3027"/>
                </a:lnTo>
                <a:lnTo>
                  <a:pt x="13180" y="2752"/>
                </a:lnTo>
                <a:lnTo>
                  <a:pt x="13286" y="2477"/>
                </a:lnTo>
                <a:lnTo>
                  <a:pt x="13322" y="2175"/>
                </a:lnTo>
                <a:lnTo>
                  <a:pt x="13357" y="1874"/>
                </a:lnTo>
                <a:lnTo>
                  <a:pt x="13286" y="1572"/>
                </a:lnTo>
                <a:lnTo>
                  <a:pt x="13180" y="1271"/>
                </a:lnTo>
                <a:lnTo>
                  <a:pt x="13038" y="983"/>
                </a:lnTo>
                <a:lnTo>
                  <a:pt x="12949" y="865"/>
                </a:lnTo>
                <a:lnTo>
                  <a:pt x="12807" y="733"/>
                </a:lnTo>
                <a:lnTo>
                  <a:pt x="12665" y="616"/>
                </a:lnTo>
                <a:lnTo>
                  <a:pt x="12505" y="511"/>
                </a:lnTo>
                <a:lnTo>
                  <a:pt x="12327" y="406"/>
                </a:lnTo>
                <a:lnTo>
                  <a:pt x="12132" y="314"/>
                </a:lnTo>
                <a:lnTo>
                  <a:pt x="11883" y="235"/>
                </a:lnTo>
                <a:lnTo>
                  <a:pt x="11652" y="183"/>
                </a:lnTo>
                <a:lnTo>
                  <a:pt x="11368" y="104"/>
                </a:lnTo>
                <a:lnTo>
                  <a:pt x="11101" y="78"/>
                </a:lnTo>
                <a:lnTo>
                  <a:pt x="10800" y="52"/>
                </a:lnTo>
                <a:lnTo>
                  <a:pt x="10444" y="52"/>
                </a:lnTo>
                <a:lnTo>
                  <a:pt x="10142" y="52"/>
                </a:lnTo>
                <a:lnTo>
                  <a:pt x="9840" y="78"/>
                </a:lnTo>
                <a:lnTo>
                  <a:pt x="9574" y="104"/>
                </a:lnTo>
                <a:lnTo>
                  <a:pt x="9325" y="157"/>
                </a:lnTo>
                <a:lnTo>
                  <a:pt x="9094" y="209"/>
                </a:lnTo>
                <a:lnTo>
                  <a:pt x="8846" y="262"/>
                </a:lnTo>
                <a:lnTo>
                  <a:pt x="8650" y="340"/>
                </a:lnTo>
                <a:lnTo>
                  <a:pt x="8437" y="432"/>
                </a:lnTo>
                <a:lnTo>
                  <a:pt x="8277" y="511"/>
                </a:lnTo>
                <a:lnTo>
                  <a:pt x="8100" y="616"/>
                </a:lnTo>
                <a:lnTo>
                  <a:pt x="7957" y="707"/>
                </a:lnTo>
                <a:lnTo>
                  <a:pt x="7833" y="838"/>
                </a:lnTo>
                <a:lnTo>
                  <a:pt x="7620" y="1061"/>
                </a:lnTo>
                <a:lnTo>
                  <a:pt x="7442" y="1336"/>
                </a:lnTo>
                <a:lnTo>
                  <a:pt x="7353" y="1599"/>
                </a:lnTo>
                <a:lnTo>
                  <a:pt x="7318" y="1900"/>
                </a:lnTo>
                <a:lnTo>
                  <a:pt x="7318" y="2175"/>
                </a:lnTo>
                <a:lnTo>
                  <a:pt x="7353" y="2450"/>
                </a:lnTo>
                <a:lnTo>
                  <a:pt x="7442" y="2726"/>
                </a:lnTo>
                <a:lnTo>
                  <a:pt x="7620" y="2975"/>
                </a:lnTo>
                <a:lnTo>
                  <a:pt x="7833" y="3198"/>
                </a:lnTo>
                <a:lnTo>
                  <a:pt x="8064" y="3433"/>
                </a:lnTo>
                <a:lnTo>
                  <a:pt x="8295" y="3630"/>
                </a:lnTo>
                <a:lnTo>
                  <a:pt x="8508" y="3853"/>
                </a:lnTo>
                <a:lnTo>
                  <a:pt x="8686" y="4089"/>
                </a:lnTo>
                <a:lnTo>
                  <a:pt x="8775" y="4312"/>
                </a:lnTo>
                <a:lnTo>
                  <a:pt x="8846" y="4561"/>
                </a:lnTo>
                <a:lnTo>
                  <a:pt x="8846" y="4810"/>
                </a:lnTo>
                <a:lnTo>
                  <a:pt x="8810" y="5059"/>
                </a:lnTo>
                <a:lnTo>
                  <a:pt x="8721" y="5295"/>
                </a:lnTo>
                <a:lnTo>
                  <a:pt x="8579" y="5544"/>
                </a:lnTo>
                <a:lnTo>
                  <a:pt x="8366" y="5766"/>
                </a:lnTo>
                <a:lnTo>
                  <a:pt x="8135" y="5976"/>
                </a:lnTo>
                <a:lnTo>
                  <a:pt x="7833" y="6199"/>
                </a:lnTo>
                <a:lnTo>
                  <a:pt x="7478" y="6369"/>
                </a:lnTo>
                <a:lnTo>
                  <a:pt x="7069" y="6527"/>
                </a:lnTo>
                <a:lnTo>
                  <a:pt x="6590" y="6671"/>
                </a:lnTo>
                <a:lnTo>
                  <a:pt x="6092" y="6802"/>
                </a:lnTo>
                <a:lnTo>
                  <a:pt x="5684" y="6802"/>
                </a:lnTo>
                <a:lnTo>
                  <a:pt x="5133" y="6802"/>
                </a:lnTo>
                <a:lnTo>
                  <a:pt x="4547" y="6802"/>
                </a:lnTo>
                <a:lnTo>
                  <a:pt x="3872" y="6802"/>
                </a:lnTo>
                <a:lnTo>
                  <a:pt x="3144" y="6802"/>
                </a:lnTo>
                <a:lnTo>
                  <a:pt x="2362" y="6802"/>
                </a:lnTo>
                <a:lnTo>
                  <a:pt x="1545" y="6802"/>
                </a:lnTo>
                <a:lnTo>
                  <a:pt x="692" y="6802"/>
                </a:lnTo>
                <a:lnTo>
                  <a:pt x="586" y="7234"/>
                </a:lnTo>
                <a:lnTo>
                  <a:pt x="461" y="7837"/>
                </a:lnTo>
                <a:lnTo>
                  <a:pt x="355" y="8493"/>
                </a:lnTo>
                <a:lnTo>
                  <a:pt x="248" y="9187"/>
                </a:lnTo>
                <a:lnTo>
                  <a:pt x="142" y="9869"/>
                </a:lnTo>
                <a:lnTo>
                  <a:pt x="106" y="10498"/>
                </a:lnTo>
                <a:lnTo>
                  <a:pt x="106" y="10983"/>
                </a:lnTo>
                <a:lnTo>
                  <a:pt x="106" y="11311"/>
                </a:lnTo>
                <a:lnTo>
                  <a:pt x="213" y="11481"/>
                </a:lnTo>
                <a:lnTo>
                  <a:pt x="319" y="11651"/>
                </a:lnTo>
                <a:lnTo>
                  <a:pt x="497" y="11783"/>
                </a:lnTo>
                <a:lnTo>
                  <a:pt x="692" y="11914"/>
                </a:lnTo>
                <a:lnTo>
                  <a:pt x="941" y="12032"/>
                </a:lnTo>
                <a:lnTo>
                  <a:pt x="1207" y="12110"/>
                </a:lnTo>
                <a:lnTo>
                  <a:pt x="1509" y="12189"/>
                </a:lnTo>
                <a:lnTo>
                  <a:pt x="1794" y="12241"/>
                </a:lnTo>
                <a:lnTo>
                  <a:pt x="2131" y="12267"/>
                </a:lnTo>
                <a:lnTo>
                  <a:pt x="2433" y="12281"/>
                </a:lnTo>
                <a:lnTo>
                  <a:pt x="2735" y="12267"/>
                </a:lnTo>
                <a:lnTo>
                  <a:pt x="3055" y="12241"/>
                </a:lnTo>
                <a:lnTo>
                  <a:pt x="3357" y="12189"/>
                </a:lnTo>
                <a:lnTo>
                  <a:pt x="3623" y="12084"/>
                </a:lnTo>
                <a:lnTo>
                  <a:pt x="3872" y="11979"/>
                </a:lnTo>
                <a:lnTo>
                  <a:pt x="4103" y="11861"/>
                </a:lnTo>
                <a:lnTo>
                  <a:pt x="4316" y="11704"/>
                </a:lnTo>
                <a:lnTo>
                  <a:pt x="4582" y="11612"/>
                </a:lnTo>
                <a:lnTo>
                  <a:pt x="4849" y="11533"/>
                </a:lnTo>
                <a:lnTo>
                  <a:pt x="5169" y="11507"/>
                </a:lnTo>
                <a:lnTo>
                  <a:pt x="5506" y="11481"/>
                </a:lnTo>
                <a:lnTo>
                  <a:pt x="5808" y="11507"/>
                </a:lnTo>
                <a:lnTo>
                  <a:pt x="6146" y="11560"/>
                </a:lnTo>
                <a:lnTo>
                  <a:pt x="6501" y="11651"/>
                </a:lnTo>
                <a:lnTo>
                  <a:pt x="6803" y="11783"/>
                </a:lnTo>
                <a:lnTo>
                  <a:pt x="7105" y="11940"/>
                </a:lnTo>
                <a:lnTo>
                  <a:pt x="7353" y="12110"/>
                </a:lnTo>
                <a:lnTo>
                  <a:pt x="7584" y="12333"/>
                </a:lnTo>
                <a:lnTo>
                  <a:pt x="7798" y="12595"/>
                </a:lnTo>
                <a:lnTo>
                  <a:pt x="7922" y="12870"/>
                </a:lnTo>
                <a:lnTo>
                  <a:pt x="8028" y="13198"/>
                </a:lnTo>
                <a:lnTo>
                  <a:pt x="8064" y="13526"/>
                </a:lnTo>
                <a:lnTo>
                  <a:pt x="8028" y="13775"/>
                </a:lnTo>
                <a:lnTo>
                  <a:pt x="7922" y="13998"/>
                </a:lnTo>
                <a:lnTo>
                  <a:pt x="7798" y="14220"/>
                </a:lnTo>
                <a:lnTo>
                  <a:pt x="7584" y="14404"/>
                </a:lnTo>
                <a:lnTo>
                  <a:pt x="7353" y="14574"/>
                </a:lnTo>
                <a:lnTo>
                  <a:pt x="7105" y="14732"/>
                </a:lnTo>
                <a:lnTo>
                  <a:pt x="6803" y="14850"/>
                </a:lnTo>
                <a:lnTo>
                  <a:pt x="6501" y="14954"/>
                </a:lnTo>
                <a:lnTo>
                  <a:pt x="6146" y="15033"/>
                </a:lnTo>
                <a:lnTo>
                  <a:pt x="5808" y="15085"/>
                </a:lnTo>
                <a:lnTo>
                  <a:pt x="5506" y="15085"/>
                </a:lnTo>
                <a:lnTo>
                  <a:pt x="5169" y="15059"/>
                </a:lnTo>
                <a:lnTo>
                  <a:pt x="4849" y="15007"/>
                </a:lnTo>
                <a:lnTo>
                  <a:pt x="4582" y="14902"/>
                </a:lnTo>
                <a:lnTo>
                  <a:pt x="4316" y="14784"/>
                </a:lnTo>
                <a:lnTo>
                  <a:pt x="4103" y="14600"/>
                </a:lnTo>
                <a:lnTo>
                  <a:pt x="3907" y="14430"/>
                </a:lnTo>
                <a:lnTo>
                  <a:pt x="3659" y="14299"/>
                </a:lnTo>
                <a:lnTo>
                  <a:pt x="3428" y="14194"/>
                </a:lnTo>
                <a:lnTo>
                  <a:pt x="3179" y="14129"/>
                </a:lnTo>
                <a:lnTo>
                  <a:pt x="2913" y="14102"/>
                </a:lnTo>
                <a:lnTo>
                  <a:pt x="2646" y="14102"/>
                </a:lnTo>
                <a:lnTo>
                  <a:pt x="2362" y="14129"/>
                </a:lnTo>
                <a:lnTo>
                  <a:pt x="2096" y="14168"/>
                </a:lnTo>
                <a:lnTo>
                  <a:pt x="1811" y="14273"/>
                </a:lnTo>
                <a:lnTo>
                  <a:pt x="1545" y="14378"/>
                </a:lnTo>
                <a:lnTo>
                  <a:pt x="1314" y="14496"/>
                </a:lnTo>
                <a:lnTo>
                  <a:pt x="1065" y="14653"/>
                </a:lnTo>
                <a:lnTo>
                  <a:pt x="870" y="14797"/>
                </a:lnTo>
                <a:lnTo>
                  <a:pt x="657" y="14981"/>
                </a:lnTo>
                <a:lnTo>
                  <a:pt x="497" y="15177"/>
                </a:lnTo>
                <a:lnTo>
                  <a:pt x="390" y="15413"/>
                </a:lnTo>
                <a:lnTo>
                  <a:pt x="284" y="15636"/>
                </a:lnTo>
                <a:lnTo>
                  <a:pt x="248" y="15911"/>
                </a:lnTo>
                <a:lnTo>
                  <a:pt x="284" y="16239"/>
                </a:lnTo>
                <a:lnTo>
                  <a:pt x="319" y="16566"/>
                </a:lnTo>
                <a:lnTo>
                  <a:pt x="497" y="17340"/>
                </a:lnTo>
                <a:lnTo>
                  <a:pt x="692" y="18152"/>
                </a:lnTo>
                <a:lnTo>
                  <a:pt x="799" y="18559"/>
                </a:lnTo>
                <a:lnTo>
                  <a:pt x="905" y="18978"/>
                </a:lnTo>
                <a:lnTo>
                  <a:pt x="959" y="19384"/>
                </a:lnTo>
                <a:lnTo>
                  <a:pt x="994" y="19791"/>
                </a:lnTo>
                <a:lnTo>
                  <a:pt x="994" y="20132"/>
                </a:lnTo>
                <a:lnTo>
                  <a:pt x="959" y="20485"/>
                </a:lnTo>
                <a:lnTo>
                  <a:pt x="941" y="20669"/>
                </a:lnTo>
                <a:lnTo>
                  <a:pt x="870" y="20813"/>
                </a:lnTo>
                <a:lnTo>
                  <a:pt x="799" y="20970"/>
                </a:lnTo>
                <a:lnTo>
                  <a:pt x="692" y="21088"/>
                </a:lnTo>
                <a:lnTo>
                  <a:pt x="1474" y="20997"/>
                </a:lnTo>
                <a:lnTo>
                  <a:pt x="2291" y="20866"/>
                </a:lnTo>
                <a:lnTo>
                  <a:pt x="3108" y="20787"/>
                </a:lnTo>
                <a:lnTo>
                  <a:pt x="3907" y="20721"/>
                </a:lnTo>
                <a:lnTo>
                  <a:pt x="4653" y="20695"/>
                </a:lnTo>
                <a:lnTo>
                  <a:pt x="5364" y="20695"/>
                </a:lnTo>
                <a:lnTo>
                  <a:pt x="5701" y="20721"/>
                </a:lnTo>
                <a:lnTo>
                  <a:pt x="6057" y="20761"/>
                </a:lnTo>
                <a:lnTo>
                  <a:pt x="6323" y="20813"/>
                </a:lnTo>
                <a:lnTo>
                  <a:pt x="6625" y="20892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28" name="Puzzle2"/>
          <p:cNvSpPr>
            <a:spLocks noEditPoints="1" noChangeArrowheads="1"/>
          </p:cNvSpPr>
          <p:nvPr/>
        </p:nvSpPr>
        <p:spPr bwMode="auto">
          <a:xfrm>
            <a:off x="6204972" y="4668705"/>
            <a:ext cx="1615707" cy="1112935"/>
          </a:xfrm>
          <a:custGeom>
            <a:avLst/>
            <a:gdLst>
              <a:gd name="T0" fmla="*/ 11 w 21600"/>
              <a:gd name="T1" fmla="*/ 13386 h 21600"/>
              <a:gd name="T2" fmla="*/ 4202 w 21600"/>
              <a:gd name="T3" fmla="*/ 21161 h 21600"/>
              <a:gd name="T4" fmla="*/ 10400 w 21600"/>
              <a:gd name="T5" fmla="*/ 13909 h 21600"/>
              <a:gd name="T6" fmla="*/ 16821 w 21600"/>
              <a:gd name="T7" fmla="*/ 21190 h 21600"/>
              <a:gd name="T8" fmla="*/ 21600 w 21600"/>
              <a:gd name="T9" fmla="*/ 15083 h 21600"/>
              <a:gd name="T10" fmla="*/ 16889 w 21600"/>
              <a:gd name="T11" fmla="*/ 5739 h 21600"/>
              <a:gd name="T12" fmla="*/ 10800 w 21600"/>
              <a:gd name="T13" fmla="*/ 28 h 21600"/>
              <a:gd name="T14" fmla="*/ 4202 w 21600"/>
              <a:gd name="T15" fmla="*/ 5894 h 21600"/>
              <a:gd name="T16" fmla="*/ 5388 w 21600"/>
              <a:gd name="T17" fmla="*/ 6742 h 21600"/>
              <a:gd name="T18" fmla="*/ 16177 w 21600"/>
              <a:gd name="T19" fmla="*/ 20441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4247" y="12354"/>
                </a:moveTo>
                <a:lnTo>
                  <a:pt x="4134" y="12468"/>
                </a:lnTo>
                <a:lnTo>
                  <a:pt x="4010" y="12581"/>
                </a:lnTo>
                <a:lnTo>
                  <a:pt x="3897" y="12637"/>
                </a:lnTo>
                <a:lnTo>
                  <a:pt x="3773" y="12694"/>
                </a:lnTo>
                <a:lnTo>
                  <a:pt x="3637" y="12694"/>
                </a:lnTo>
                <a:lnTo>
                  <a:pt x="3524" y="12694"/>
                </a:lnTo>
                <a:lnTo>
                  <a:pt x="3400" y="12665"/>
                </a:lnTo>
                <a:lnTo>
                  <a:pt x="3287" y="12609"/>
                </a:lnTo>
                <a:lnTo>
                  <a:pt x="3027" y="12496"/>
                </a:lnTo>
                <a:lnTo>
                  <a:pt x="2790" y="12340"/>
                </a:lnTo>
                <a:lnTo>
                  <a:pt x="2530" y="12142"/>
                </a:lnTo>
                <a:lnTo>
                  <a:pt x="2293" y="11987"/>
                </a:lnTo>
                <a:lnTo>
                  <a:pt x="2033" y="11817"/>
                </a:lnTo>
                <a:lnTo>
                  <a:pt x="1773" y="11676"/>
                </a:lnTo>
                <a:lnTo>
                  <a:pt x="1638" y="11662"/>
                </a:lnTo>
                <a:lnTo>
                  <a:pt x="1513" y="11634"/>
                </a:lnTo>
                <a:lnTo>
                  <a:pt x="1378" y="11634"/>
                </a:lnTo>
                <a:lnTo>
                  <a:pt x="1253" y="11634"/>
                </a:lnTo>
                <a:lnTo>
                  <a:pt x="1118" y="11662"/>
                </a:lnTo>
                <a:lnTo>
                  <a:pt x="971" y="11732"/>
                </a:lnTo>
                <a:lnTo>
                  <a:pt x="835" y="11817"/>
                </a:lnTo>
                <a:lnTo>
                  <a:pt x="711" y="11959"/>
                </a:lnTo>
                <a:lnTo>
                  <a:pt x="553" y="12086"/>
                </a:lnTo>
                <a:lnTo>
                  <a:pt x="429" y="12284"/>
                </a:lnTo>
                <a:lnTo>
                  <a:pt x="271" y="12524"/>
                </a:lnTo>
                <a:lnTo>
                  <a:pt x="146" y="12793"/>
                </a:lnTo>
                <a:lnTo>
                  <a:pt x="79" y="12962"/>
                </a:lnTo>
                <a:lnTo>
                  <a:pt x="33" y="13146"/>
                </a:lnTo>
                <a:lnTo>
                  <a:pt x="11" y="13386"/>
                </a:lnTo>
                <a:lnTo>
                  <a:pt x="11" y="13641"/>
                </a:lnTo>
                <a:lnTo>
                  <a:pt x="33" y="13881"/>
                </a:lnTo>
                <a:lnTo>
                  <a:pt x="101" y="14150"/>
                </a:lnTo>
                <a:lnTo>
                  <a:pt x="192" y="14404"/>
                </a:lnTo>
                <a:lnTo>
                  <a:pt x="293" y="14645"/>
                </a:lnTo>
                <a:lnTo>
                  <a:pt x="451" y="14857"/>
                </a:lnTo>
                <a:lnTo>
                  <a:pt x="621" y="15054"/>
                </a:lnTo>
                <a:lnTo>
                  <a:pt x="734" y="15125"/>
                </a:lnTo>
                <a:lnTo>
                  <a:pt x="835" y="15210"/>
                </a:lnTo>
                <a:lnTo>
                  <a:pt x="948" y="15267"/>
                </a:lnTo>
                <a:lnTo>
                  <a:pt x="1084" y="15323"/>
                </a:lnTo>
                <a:lnTo>
                  <a:pt x="1208" y="15351"/>
                </a:lnTo>
                <a:lnTo>
                  <a:pt x="1355" y="15380"/>
                </a:lnTo>
                <a:lnTo>
                  <a:pt x="1513" y="15380"/>
                </a:lnTo>
                <a:lnTo>
                  <a:pt x="1683" y="15380"/>
                </a:lnTo>
                <a:lnTo>
                  <a:pt x="1864" y="15351"/>
                </a:lnTo>
                <a:lnTo>
                  <a:pt x="2033" y="15323"/>
                </a:lnTo>
                <a:lnTo>
                  <a:pt x="2225" y="15238"/>
                </a:lnTo>
                <a:lnTo>
                  <a:pt x="2428" y="15153"/>
                </a:lnTo>
                <a:lnTo>
                  <a:pt x="2745" y="15026"/>
                </a:lnTo>
                <a:lnTo>
                  <a:pt x="3005" y="14913"/>
                </a:lnTo>
                <a:lnTo>
                  <a:pt x="3264" y="14828"/>
                </a:lnTo>
                <a:lnTo>
                  <a:pt x="3513" y="14800"/>
                </a:lnTo>
                <a:lnTo>
                  <a:pt x="3615" y="14828"/>
                </a:lnTo>
                <a:lnTo>
                  <a:pt x="3728" y="14857"/>
                </a:lnTo>
                <a:lnTo>
                  <a:pt x="3807" y="14913"/>
                </a:lnTo>
                <a:lnTo>
                  <a:pt x="3920" y="14998"/>
                </a:lnTo>
                <a:lnTo>
                  <a:pt x="4010" y="15097"/>
                </a:lnTo>
                <a:lnTo>
                  <a:pt x="4089" y="15238"/>
                </a:lnTo>
                <a:lnTo>
                  <a:pt x="4179" y="15408"/>
                </a:lnTo>
                <a:lnTo>
                  <a:pt x="4247" y="15620"/>
                </a:lnTo>
                <a:lnTo>
                  <a:pt x="4326" y="15860"/>
                </a:lnTo>
                <a:lnTo>
                  <a:pt x="4394" y="16129"/>
                </a:lnTo>
                <a:lnTo>
                  <a:pt x="4439" y="16440"/>
                </a:lnTo>
                <a:lnTo>
                  <a:pt x="4507" y="16737"/>
                </a:lnTo>
                <a:lnTo>
                  <a:pt x="4552" y="17090"/>
                </a:lnTo>
                <a:lnTo>
                  <a:pt x="4575" y="17443"/>
                </a:lnTo>
                <a:lnTo>
                  <a:pt x="4586" y="17825"/>
                </a:lnTo>
                <a:lnTo>
                  <a:pt x="4586" y="18193"/>
                </a:lnTo>
                <a:lnTo>
                  <a:pt x="4586" y="18574"/>
                </a:lnTo>
                <a:lnTo>
                  <a:pt x="4586" y="18984"/>
                </a:lnTo>
                <a:lnTo>
                  <a:pt x="4552" y="19366"/>
                </a:lnTo>
                <a:lnTo>
                  <a:pt x="4507" y="19748"/>
                </a:lnTo>
                <a:lnTo>
                  <a:pt x="4462" y="20129"/>
                </a:lnTo>
                <a:lnTo>
                  <a:pt x="4371" y="20483"/>
                </a:lnTo>
                <a:lnTo>
                  <a:pt x="4292" y="20836"/>
                </a:lnTo>
                <a:lnTo>
                  <a:pt x="4202" y="21161"/>
                </a:lnTo>
                <a:lnTo>
                  <a:pt x="4744" y="21161"/>
                </a:lnTo>
                <a:lnTo>
                  <a:pt x="5264" y="21161"/>
                </a:lnTo>
                <a:lnTo>
                  <a:pt x="5784" y="21161"/>
                </a:lnTo>
                <a:lnTo>
                  <a:pt x="6235" y="21161"/>
                </a:lnTo>
                <a:lnTo>
                  <a:pt x="6676" y="21161"/>
                </a:lnTo>
                <a:lnTo>
                  <a:pt x="7060" y="21161"/>
                </a:lnTo>
                <a:lnTo>
                  <a:pt x="7410" y="21161"/>
                </a:lnTo>
                <a:lnTo>
                  <a:pt x="7670" y="21161"/>
                </a:lnTo>
                <a:lnTo>
                  <a:pt x="8020" y="21020"/>
                </a:lnTo>
                <a:lnTo>
                  <a:pt x="8303" y="20893"/>
                </a:lnTo>
                <a:lnTo>
                  <a:pt x="8563" y="20695"/>
                </a:lnTo>
                <a:lnTo>
                  <a:pt x="8800" y="20511"/>
                </a:lnTo>
                <a:lnTo>
                  <a:pt x="8969" y="20285"/>
                </a:lnTo>
                <a:lnTo>
                  <a:pt x="9150" y="20045"/>
                </a:lnTo>
                <a:lnTo>
                  <a:pt x="9252" y="19804"/>
                </a:lnTo>
                <a:lnTo>
                  <a:pt x="9342" y="19550"/>
                </a:lnTo>
                <a:lnTo>
                  <a:pt x="9410" y="19281"/>
                </a:lnTo>
                <a:lnTo>
                  <a:pt x="9433" y="19013"/>
                </a:lnTo>
                <a:lnTo>
                  <a:pt x="9433" y="18744"/>
                </a:lnTo>
                <a:lnTo>
                  <a:pt x="9387" y="18504"/>
                </a:lnTo>
                <a:lnTo>
                  <a:pt x="9320" y="18221"/>
                </a:lnTo>
                <a:lnTo>
                  <a:pt x="9207" y="17981"/>
                </a:lnTo>
                <a:lnTo>
                  <a:pt x="9105" y="17740"/>
                </a:lnTo>
                <a:lnTo>
                  <a:pt x="8924" y="17514"/>
                </a:lnTo>
                <a:lnTo>
                  <a:pt x="8777" y="17274"/>
                </a:lnTo>
                <a:lnTo>
                  <a:pt x="8642" y="17034"/>
                </a:lnTo>
                <a:lnTo>
                  <a:pt x="8563" y="16765"/>
                </a:lnTo>
                <a:lnTo>
                  <a:pt x="8472" y="16468"/>
                </a:lnTo>
                <a:lnTo>
                  <a:pt x="8450" y="16157"/>
                </a:lnTo>
                <a:lnTo>
                  <a:pt x="8450" y="15860"/>
                </a:lnTo>
                <a:lnTo>
                  <a:pt x="8472" y="15563"/>
                </a:lnTo>
                <a:lnTo>
                  <a:pt x="8540" y="15267"/>
                </a:lnTo>
                <a:lnTo>
                  <a:pt x="8642" y="14998"/>
                </a:lnTo>
                <a:lnTo>
                  <a:pt x="8777" y="14729"/>
                </a:lnTo>
                <a:lnTo>
                  <a:pt x="8868" y="14616"/>
                </a:lnTo>
                <a:lnTo>
                  <a:pt x="8969" y="14475"/>
                </a:lnTo>
                <a:lnTo>
                  <a:pt x="9060" y="14376"/>
                </a:lnTo>
                <a:lnTo>
                  <a:pt x="9184" y="14291"/>
                </a:lnTo>
                <a:lnTo>
                  <a:pt x="9297" y="14206"/>
                </a:lnTo>
                <a:lnTo>
                  <a:pt x="9433" y="14121"/>
                </a:lnTo>
                <a:lnTo>
                  <a:pt x="9579" y="14051"/>
                </a:lnTo>
                <a:lnTo>
                  <a:pt x="9726" y="13994"/>
                </a:lnTo>
                <a:lnTo>
                  <a:pt x="9884" y="13938"/>
                </a:lnTo>
                <a:lnTo>
                  <a:pt x="10054" y="13909"/>
                </a:lnTo>
                <a:lnTo>
                  <a:pt x="10257" y="13881"/>
                </a:lnTo>
                <a:lnTo>
                  <a:pt x="10449" y="13881"/>
                </a:lnTo>
                <a:lnTo>
                  <a:pt x="10664" y="13881"/>
                </a:lnTo>
                <a:lnTo>
                  <a:pt x="10856" y="13909"/>
                </a:lnTo>
                <a:lnTo>
                  <a:pt x="11037" y="13966"/>
                </a:lnTo>
                <a:lnTo>
                  <a:pt x="11206" y="14023"/>
                </a:lnTo>
                <a:lnTo>
                  <a:pt x="11353" y="14093"/>
                </a:lnTo>
                <a:lnTo>
                  <a:pt x="11511" y="14178"/>
                </a:lnTo>
                <a:lnTo>
                  <a:pt x="11635" y="14263"/>
                </a:lnTo>
                <a:lnTo>
                  <a:pt x="11748" y="14376"/>
                </a:lnTo>
                <a:lnTo>
                  <a:pt x="11861" y="14475"/>
                </a:lnTo>
                <a:lnTo>
                  <a:pt x="11941" y="14616"/>
                </a:lnTo>
                <a:lnTo>
                  <a:pt x="12031" y="14758"/>
                </a:lnTo>
                <a:lnTo>
                  <a:pt x="12099" y="14885"/>
                </a:lnTo>
                <a:lnTo>
                  <a:pt x="12200" y="15210"/>
                </a:lnTo>
                <a:lnTo>
                  <a:pt x="12268" y="15507"/>
                </a:lnTo>
                <a:lnTo>
                  <a:pt x="12291" y="15832"/>
                </a:lnTo>
                <a:lnTo>
                  <a:pt x="12291" y="16157"/>
                </a:lnTo>
                <a:lnTo>
                  <a:pt x="12246" y="16482"/>
                </a:lnTo>
                <a:lnTo>
                  <a:pt x="12178" y="16807"/>
                </a:lnTo>
                <a:lnTo>
                  <a:pt x="12099" y="17090"/>
                </a:lnTo>
                <a:lnTo>
                  <a:pt x="12008" y="17330"/>
                </a:lnTo>
                <a:lnTo>
                  <a:pt x="11884" y="17542"/>
                </a:lnTo>
                <a:lnTo>
                  <a:pt x="11748" y="17712"/>
                </a:lnTo>
                <a:lnTo>
                  <a:pt x="11613" y="17839"/>
                </a:lnTo>
                <a:lnTo>
                  <a:pt x="11489" y="18037"/>
                </a:lnTo>
                <a:lnTo>
                  <a:pt x="11398" y="18221"/>
                </a:lnTo>
                <a:lnTo>
                  <a:pt x="11319" y="18447"/>
                </a:lnTo>
                <a:lnTo>
                  <a:pt x="11251" y="18659"/>
                </a:lnTo>
                <a:lnTo>
                  <a:pt x="11206" y="18900"/>
                </a:lnTo>
                <a:lnTo>
                  <a:pt x="11184" y="19154"/>
                </a:lnTo>
                <a:lnTo>
                  <a:pt x="11184" y="19423"/>
                </a:lnTo>
                <a:lnTo>
                  <a:pt x="11229" y="19663"/>
                </a:lnTo>
                <a:lnTo>
                  <a:pt x="11297" y="19903"/>
                </a:lnTo>
                <a:lnTo>
                  <a:pt x="11376" y="20158"/>
                </a:lnTo>
                <a:lnTo>
                  <a:pt x="11511" y="20398"/>
                </a:lnTo>
                <a:lnTo>
                  <a:pt x="11681" y="20610"/>
                </a:lnTo>
                <a:lnTo>
                  <a:pt x="11884" y="20808"/>
                </a:lnTo>
                <a:lnTo>
                  <a:pt x="12121" y="20992"/>
                </a:lnTo>
                <a:lnTo>
                  <a:pt x="12404" y="21161"/>
                </a:lnTo>
                <a:lnTo>
                  <a:pt x="12528" y="21190"/>
                </a:lnTo>
                <a:lnTo>
                  <a:pt x="12856" y="21274"/>
                </a:lnTo>
                <a:lnTo>
                  <a:pt x="13330" y="21373"/>
                </a:lnTo>
                <a:lnTo>
                  <a:pt x="13963" y="21486"/>
                </a:lnTo>
                <a:lnTo>
                  <a:pt x="14313" y="21543"/>
                </a:lnTo>
                <a:lnTo>
                  <a:pt x="14652" y="21571"/>
                </a:lnTo>
                <a:lnTo>
                  <a:pt x="15025" y="21600"/>
                </a:lnTo>
                <a:lnTo>
                  <a:pt x="15409" y="21600"/>
                </a:lnTo>
                <a:lnTo>
                  <a:pt x="15782" y="21600"/>
                </a:lnTo>
                <a:lnTo>
                  <a:pt x="16177" y="21571"/>
                </a:lnTo>
                <a:lnTo>
                  <a:pt x="16516" y="21486"/>
                </a:lnTo>
                <a:lnTo>
                  <a:pt x="16889" y="21402"/>
                </a:lnTo>
                <a:lnTo>
                  <a:pt x="16821" y="21190"/>
                </a:lnTo>
                <a:lnTo>
                  <a:pt x="16776" y="20935"/>
                </a:lnTo>
                <a:lnTo>
                  <a:pt x="16742" y="20667"/>
                </a:lnTo>
                <a:lnTo>
                  <a:pt x="16719" y="20370"/>
                </a:lnTo>
                <a:lnTo>
                  <a:pt x="16697" y="19719"/>
                </a:lnTo>
                <a:lnTo>
                  <a:pt x="16697" y="19013"/>
                </a:lnTo>
                <a:lnTo>
                  <a:pt x="16719" y="18306"/>
                </a:lnTo>
                <a:lnTo>
                  <a:pt x="16753" y="17599"/>
                </a:lnTo>
                <a:lnTo>
                  <a:pt x="16821" y="16949"/>
                </a:lnTo>
                <a:lnTo>
                  <a:pt x="16889" y="16383"/>
                </a:lnTo>
                <a:lnTo>
                  <a:pt x="16934" y="16129"/>
                </a:lnTo>
                <a:lnTo>
                  <a:pt x="17002" y="15945"/>
                </a:lnTo>
                <a:lnTo>
                  <a:pt x="17081" y="15790"/>
                </a:lnTo>
                <a:lnTo>
                  <a:pt x="17194" y="15648"/>
                </a:lnTo>
                <a:lnTo>
                  <a:pt x="17318" y="15563"/>
                </a:lnTo>
                <a:lnTo>
                  <a:pt x="17453" y="15507"/>
                </a:lnTo>
                <a:lnTo>
                  <a:pt x="17600" y="15450"/>
                </a:lnTo>
                <a:lnTo>
                  <a:pt x="17758" y="15450"/>
                </a:lnTo>
                <a:lnTo>
                  <a:pt x="17905" y="15479"/>
                </a:lnTo>
                <a:lnTo>
                  <a:pt x="18064" y="15535"/>
                </a:lnTo>
                <a:lnTo>
                  <a:pt x="18233" y="15620"/>
                </a:lnTo>
                <a:lnTo>
                  <a:pt x="18380" y="15733"/>
                </a:lnTo>
                <a:lnTo>
                  <a:pt x="18561" y="15832"/>
                </a:lnTo>
                <a:lnTo>
                  <a:pt x="18707" y="15973"/>
                </a:lnTo>
                <a:lnTo>
                  <a:pt x="18866" y="16129"/>
                </a:lnTo>
                <a:lnTo>
                  <a:pt x="18990" y="16327"/>
                </a:lnTo>
                <a:lnTo>
                  <a:pt x="19125" y="16482"/>
                </a:lnTo>
                <a:lnTo>
                  <a:pt x="19295" y="16624"/>
                </a:lnTo>
                <a:lnTo>
                  <a:pt x="19464" y="16737"/>
                </a:lnTo>
                <a:lnTo>
                  <a:pt x="19668" y="16807"/>
                </a:lnTo>
                <a:lnTo>
                  <a:pt x="19860" y="16836"/>
                </a:lnTo>
                <a:lnTo>
                  <a:pt x="20052" y="16864"/>
                </a:lnTo>
                <a:lnTo>
                  <a:pt x="20266" y="16836"/>
                </a:lnTo>
                <a:lnTo>
                  <a:pt x="20470" y="16793"/>
                </a:lnTo>
                <a:lnTo>
                  <a:pt x="20662" y="16708"/>
                </a:lnTo>
                <a:lnTo>
                  <a:pt x="20854" y="16567"/>
                </a:lnTo>
                <a:lnTo>
                  <a:pt x="21035" y="16412"/>
                </a:lnTo>
                <a:lnTo>
                  <a:pt x="21182" y="16214"/>
                </a:lnTo>
                <a:lnTo>
                  <a:pt x="21340" y="16002"/>
                </a:lnTo>
                <a:lnTo>
                  <a:pt x="21441" y="15733"/>
                </a:lnTo>
                <a:lnTo>
                  <a:pt x="21532" y="15436"/>
                </a:lnTo>
                <a:lnTo>
                  <a:pt x="21600" y="15083"/>
                </a:lnTo>
                <a:lnTo>
                  <a:pt x="21600" y="14885"/>
                </a:lnTo>
                <a:lnTo>
                  <a:pt x="21600" y="14729"/>
                </a:lnTo>
                <a:lnTo>
                  <a:pt x="21600" y="14531"/>
                </a:lnTo>
                <a:lnTo>
                  <a:pt x="21577" y="14376"/>
                </a:lnTo>
                <a:lnTo>
                  <a:pt x="21532" y="14206"/>
                </a:lnTo>
                <a:lnTo>
                  <a:pt x="21487" y="14051"/>
                </a:lnTo>
                <a:lnTo>
                  <a:pt x="21419" y="13909"/>
                </a:lnTo>
                <a:lnTo>
                  <a:pt x="21351" y="13768"/>
                </a:lnTo>
                <a:lnTo>
                  <a:pt x="21204" y="13500"/>
                </a:lnTo>
                <a:lnTo>
                  <a:pt x="21035" y="13287"/>
                </a:lnTo>
                <a:lnTo>
                  <a:pt x="20809" y="13090"/>
                </a:lnTo>
                <a:lnTo>
                  <a:pt x="20594" y="12962"/>
                </a:lnTo>
                <a:lnTo>
                  <a:pt x="20357" y="12821"/>
                </a:lnTo>
                <a:lnTo>
                  <a:pt x="20120" y="12764"/>
                </a:lnTo>
                <a:lnTo>
                  <a:pt x="19882" y="12708"/>
                </a:lnTo>
                <a:lnTo>
                  <a:pt x="19645" y="12736"/>
                </a:lnTo>
                <a:lnTo>
                  <a:pt x="19430" y="12793"/>
                </a:lnTo>
                <a:lnTo>
                  <a:pt x="19227" y="12906"/>
                </a:lnTo>
                <a:lnTo>
                  <a:pt x="19148" y="12962"/>
                </a:lnTo>
                <a:lnTo>
                  <a:pt x="19058" y="13047"/>
                </a:lnTo>
                <a:lnTo>
                  <a:pt x="18990" y="13146"/>
                </a:lnTo>
                <a:lnTo>
                  <a:pt x="18911" y="13259"/>
                </a:lnTo>
                <a:lnTo>
                  <a:pt x="18775" y="13471"/>
                </a:lnTo>
                <a:lnTo>
                  <a:pt x="18628" y="13641"/>
                </a:lnTo>
                <a:lnTo>
                  <a:pt x="18470" y="13740"/>
                </a:lnTo>
                <a:lnTo>
                  <a:pt x="18301" y="13825"/>
                </a:lnTo>
                <a:lnTo>
                  <a:pt x="18143" y="13853"/>
                </a:lnTo>
                <a:lnTo>
                  <a:pt x="17973" y="13881"/>
                </a:lnTo>
                <a:lnTo>
                  <a:pt x="17804" y="13853"/>
                </a:lnTo>
                <a:lnTo>
                  <a:pt x="17646" y="13796"/>
                </a:lnTo>
                <a:lnTo>
                  <a:pt x="17499" y="13726"/>
                </a:lnTo>
                <a:lnTo>
                  <a:pt x="17341" y="13641"/>
                </a:lnTo>
                <a:lnTo>
                  <a:pt x="17216" y="13528"/>
                </a:lnTo>
                <a:lnTo>
                  <a:pt x="17103" y="13386"/>
                </a:lnTo>
                <a:lnTo>
                  <a:pt x="17024" y="13259"/>
                </a:lnTo>
                <a:lnTo>
                  <a:pt x="16934" y="13118"/>
                </a:lnTo>
                <a:lnTo>
                  <a:pt x="16889" y="12991"/>
                </a:lnTo>
                <a:lnTo>
                  <a:pt x="16889" y="12849"/>
                </a:lnTo>
                <a:lnTo>
                  <a:pt x="16889" y="12383"/>
                </a:lnTo>
                <a:lnTo>
                  <a:pt x="16889" y="11662"/>
                </a:lnTo>
                <a:lnTo>
                  <a:pt x="16889" y="10701"/>
                </a:lnTo>
                <a:lnTo>
                  <a:pt x="16889" y="9640"/>
                </a:lnTo>
                <a:lnTo>
                  <a:pt x="16889" y="8566"/>
                </a:lnTo>
                <a:lnTo>
                  <a:pt x="16889" y="7478"/>
                </a:lnTo>
                <a:lnTo>
                  <a:pt x="16889" y="6502"/>
                </a:lnTo>
                <a:lnTo>
                  <a:pt x="16889" y="5739"/>
                </a:lnTo>
                <a:lnTo>
                  <a:pt x="16674" y="5894"/>
                </a:lnTo>
                <a:lnTo>
                  <a:pt x="16414" y="6036"/>
                </a:lnTo>
                <a:lnTo>
                  <a:pt x="16154" y="6177"/>
                </a:lnTo>
                <a:lnTo>
                  <a:pt x="15849" y="6248"/>
                </a:lnTo>
                <a:lnTo>
                  <a:pt x="15544" y="6304"/>
                </a:lnTo>
                <a:lnTo>
                  <a:pt x="15217" y="6332"/>
                </a:lnTo>
                <a:lnTo>
                  <a:pt x="14866" y="6361"/>
                </a:lnTo>
                <a:lnTo>
                  <a:pt x="14550" y="6361"/>
                </a:lnTo>
                <a:lnTo>
                  <a:pt x="14200" y="6332"/>
                </a:lnTo>
                <a:lnTo>
                  <a:pt x="13850" y="6276"/>
                </a:lnTo>
                <a:lnTo>
                  <a:pt x="13522" y="6219"/>
                </a:lnTo>
                <a:lnTo>
                  <a:pt x="13206" y="6149"/>
                </a:lnTo>
                <a:lnTo>
                  <a:pt x="12901" y="6064"/>
                </a:lnTo>
                <a:lnTo>
                  <a:pt x="12618" y="5951"/>
                </a:lnTo>
                <a:lnTo>
                  <a:pt x="12358" y="5838"/>
                </a:lnTo>
                <a:lnTo>
                  <a:pt x="12121" y="5739"/>
                </a:lnTo>
                <a:lnTo>
                  <a:pt x="11941" y="5626"/>
                </a:lnTo>
                <a:lnTo>
                  <a:pt x="11794" y="5513"/>
                </a:lnTo>
                <a:lnTo>
                  <a:pt x="11658" y="5414"/>
                </a:lnTo>
                <a:lnTo>
                  <a:pt x="11556" y="5301"/>
                </a:lnTo>
                <a:lnTo>
                  <a:pt x="11466" y="5187"/>
                </a:lnTo>
                <a:lnTo>
                  <a:pt x="11398" y="5089"/>
                </a:lnTo>
                <a:lnTo>
                  <a:pt x="11376" y="4947"/>
                </a:lnTo>
                <a:lnTo>
                  <a:pt x="11353" y="4834"/>
                </a:lnTo>
                <a:lnTo>
                  <a:pt x="11353" y="4707"/>
                </a:lnTo>
                <a:lnTo>
                  <a:pt x="11376" y="4565"/>
                </a:lnTo>
                <a:lnTo>
                  <a:pt x="11443" y="4410"/>
                </a:lnTo>
                <a:lnTo>
                  <a:pt x="11511" y="4240"/>
                </a:lnTo>
                <a:lnTo>
                  <a:pt x="11703" y="3887"/>
                </a:lnTo>
                <a:lnTo>
                  <a:pt x="11986" y="3505"/>
                </a:lnTo>
                <a:lnTo>
                  <a:pt x="12144" y="3265"/>
                </a:lnTo>
                <a:lnTo>
                  <a:pt x="12246" y="3025"/>
                </a:lnTo>
                <a:lnTo>
                  <a:pt x="12336" y="2756"/>
                </a:lnTo>
                <a:lnTo>
                  <a:pt x="12404" y="2445"/>
                </a:lnTo>
                <a:lnTo>
                  <a:pt x="12438" y="2176"/>
                </a:lnTo>
                <a:lnTo>
                  <a:pt x="12438" y="1880"/>
                </a:lnTo>
                <a:lnTo>
                  <a:pt x="12404" y="1583"/>
                </a:lnTo>
                <a:lnTo>
                  <a:pt x="12336" y="1314"/>
                </a:lnTo>
                <a:lnTo>
                  <a:pt x="12246" y="1046"/>
                </a:lnTo>
                <a:lnTo>
                  <a:pt x="12099" y="791"/>
                </a:lnTo>
                <a:lnTo>
                  <a:pt x="12008" y="692"/>
                </a:lnTo>
                <a:lnTo>
                  <a:pt x="11918" y="579"/>
                </a:lnTo>
                <a:lnTo>
                  <a:pt x="11816" y="466"/>
                </a:lnTo>
                <a:lnTo>
                  <a:pt x="11703" y="381"/>
                </a:lnTo>
                <a:lnTo>
                  <a:pt x="11579" y="310"/>
                </a:lnTo>
                <a:lnTo>
                  <a:pt x="11443" y="226"/>
                </a:lnTo>
                <a:lnTo>
                  <a:pt x="11297" y="169"/>
                </a:lnTo>
                <a:lnTo>
                  <a:pt x="11138" y="113"/>
                </a:lnTo>
                <a:lnTo>
                  <a:pt x="10969" y="56"/>
                </a:lnTo>
                <a:lnTo>
                  <a:pt x="10800" y="28"/>
                </a:lnTo>
                <a:lnTo>
                  <a:pt x="10619" y="28"/>
                </a:lnTo>
                <a:lnTo>
                  <a:pt x="10404" y="28"/>
                </a:lnTo>
                <a:lnTo>
                  <a:pt x="10257" y="28"/>
                </a:lnTo>
                <a:lnTo>
                  <a:pt x="10076" y="56"/>
                </a:lnTo>
                <a:lnTo>
                  <a:pt x="9952" y="84"/>
                </a:lnTo>
                <a:lnTo>
                  <a:pt x="9794" y="141"/>
                </a:lnTo>
                <a:lnTo>
                  <a:pt x="9692" y="226"/>
                </a:lnTo>
                <a:lnTo>
                  <a:pt x="9557" y="282"/>
                </a:lnTo>
                <a:lnTo>
                  <a:pt x="9455" y="381"/>
                </a:lnTo>
                <a:lnTo>
                  <a:pt x="9365" y="466"/>
                </a:lnTo>
                <a:lnTo>
                  <a:pt x="9274" y="579"/>
                </a:lnTo>
                <a:lnTo>
                  <a:pt x="9184" y="692"/>
                </a:lnTo>
                <a:lnTo>
                  <a:pt x="9128" y="791"/>
                </a:lnTo>
                <a:lnTo>
                  <a:pt x="9060" y="932"/>
                </a:lnTo>
                <a:lnTo>
                  <a:pt x="8969" y="1201"/>
                </a:lnTo>
                <a:lnTo>
                  <a:pt x="8913" y="1498"/>
                </a:lnTo>
                <a:lnTo>
                  <a:pt x="8890" y="1795"/>
                </a:lnTo>
                <a:lnTo>
                  <a:pt x="8890" y="2120"/>
                </a:lnTo>
                <a:lnTo>
                  <a:pt x="8913" y="2445"/>
                </a:lnTo>
                <a:lnTo>
                  <a:pt x="8969" y="2756"/>
                </a:lnTo>
                <a:lnTo>
                  <a:pt x="9060" y="3081"/>
                </a:lnTo>
                <a:lnTo>
                  <a:pt x="9173" y="3378"/>
                </a:lnTo>
                <a:lnTo>
                  <a:pt x="9297" y="3647"/>
                </a:lnTo>
                <a:lnTo>
                  <a:pt x="9466" y="3887"/>
                </a:lnTo>
                <a:lnTo>
                  <a:pt x="9579" y="4085"/>
                </a:lnTo>
                <a:lnTo>
                  <a:pt x="9670" y="4269"/>
                </a:lnTo>
                <a:lnTo>
                  <a:pt x="9726" y="4467"/>
                </a:lnTo>
                <a:lnTo>
                  <a:pt x="9771" y="4650"/>
                </a:lnTo>
                <a:lnTo>
                  <a:pt x="9771" y="4834"/>
                </a:lnTo>
                <a:lnTo>
                  <a:pt x="9749" y="5032"/>
                </a:lnTo>
                <a:lnTo>
                  <a:pt x="9715" y="5216"/>
                </a:lnTo>
                <a:lnTo>
                  <a:pt x="9625" y="5385"/>
                </a:lnTo>
                <a:lnTo>
                  <a:pt x="9534" y="5513"/>
                </a:lnTo>
                <a:lnTo>
                  <a:pt x="9410" y="5626"/>
                </a:lnTo>
                <a:lnTo>
                  <a:pt x="9229" y="5710"/>
                </a:lnTo>
                <a:lnTo>
                  <a:pt x="9060" y="5767"/>
                </a:lnTo>
                <a:lnTo>
                  <a:pt x="8845" y="5767"/>
                </a:lnTo>
                <a:lnTo>
                  <a:pt x="8585" y="5739"/>
                </a:lnTo>
                <a:lnTo>
                  <a:pt x="8325" y="5654"/>
                </a:lnTo>
                <a:lnTo>
                  <a:pt x="8020" y="5513"/>
                </a:lnTo>
                <a:lnTo>
                  <a:pt x="7840" y="5442"/>
                </a:lnTo>
                <a:lnTo>
                  <a:pt x="7648" y="5385"/>
                </a:lnTo>
                <a:lnTo>
                  <a:pt x="7433" y="5329"/>
                </a:lnTo>
                <a:lnTo>
                  <a:pt x="7241" y="5301"/>
                </a:lnTo>
                <a:lnTo>
                  <a:pt x="6755" y="5301"/>
                </a:lnTo>
                <a:lnTo>
                  <a:pt x="6281" y="5329"/>
                </a:lnTo>
                <a:lnTo>
                  <a:pt x="5784" y="5385"/>
                </a:lnTo>
                <a:lnTo>
                  <a:pt x="5264" y="5498"/>
                </a:lnTo>
                <a:lnTo>
                  <a:pt x="4744" y="5597"/>
                </a:lnTo>
                <a:lnTo>
                  <a:pt x="4247" y="5739"/>
                </a:lnTo>
                <a:lnTo>
                  <a:pt x="4202" y="5894"/>
                </a:lnTo>
                <a:lnTo>
                  <a:pt x="4202" y="6191"/>
                </a:lnTo>
                <a:lnTo>
                  <a:pt x="4202" y="6545"/>
                </a:lnTo>
                <a:lnTo>
                  <a:pt x="4225" y="6954"/>
                </a:lnTo>
                <a:lnTo>
                  <a:pt x="4315" y="7930"/>
                </a:lnTo>
                <a:lnTo>
                  <a:pt x="4394" y="9018"/>
                </a:lnTo>
                <a:lnTo>
                  <a:pt x="4439" y="9570"/>
                </a:lnTo>
                <a:lnTo>
                  <a:pt x="4462" y="10107"/>
                </a:lnTo>
                <a:lnTo>
                  <a:pt x="4484" y="10630"/>
                </a:lnTo>
                <a:lnTo>
                  <a:pt x="4507" y="11082"/>
                </a:lnTo>
                <a:lnTo>
                  <a:pt x="4484" y="11520"/>
                </a:lnTo>
                <a:lnTo>
                  <a:pt x="4439" y="11874"/>
                </a:lnTo>
                <a:lnTo>
                  <a:pt x="4394" y="12029"/>
                </a:lnTo>
                <a:lnTo>
                  <a:pt x="4349" y="12171"/>
                </a:lnTo>
                <a:lnTo>
                  <a:pt x="4315" y="12284"/>
                </a:lnTo>
                <a:lnTo>
                  <a:pt x="4247" y="12354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29" name="Puzzle4"/>
          <p:cNvSpPr>
            <a:spLocks noEditPoints="1" noChangeArrowheads="1"/>
          </p:cNvSpPr>
          <p:nvPr/>
        </p:nvSpPr>
        <p:spPr bwMode="auto">
          <a:xfrm>
            <a:off x="5579771" y="4654985"/>
            <a:ext cx="974150" cy="1422845"/>
          </a:xfrm>
          <a:custGeom>
            <a:avLst/>
            <a:gdLst>
              <a:gd name="T0" fmla="*/ 8307 w 21600"/>
              <a:gd name="T1" fmla="*/ 11593 h 21600"/>
              <a:gd name="T2" fmla="*/ 453 w 21600"/>
              <a:gd name="T3" fmla="*/ 16938 h 21600"/>
              <a:gd name="T4" fmla="*/ 11500 w 21600"/>
              <a:gd name="T5" fmla="*/ 21600 h 21600"/>
              <a:gd name="T6" fmla="*/ 20920 w 21600"/>
              <a:gd name="T7" fmla="*/ 16751 h 21600"/>
              <a:gd name="T8" fmla="*/ 13972 w 21600"/>
              <a:gd name="T9" fmla="*/ 10888 h 21600"/>
              <a:gd name="T10" fmla="*/ 21033 w 21600"/>
              <a:gd name="T11" fmla="*/ 4716 h 21600"/>
              <a:gd name="T12" fmla="*/ 11102 w 21600"/>
              <a:gd name="T13" fmla="*/ 11 h 21600"/>
              <a:gd name="T14" fmla="*/ 453 w 21600"/>
              <a:gd name="T15" fmla="*/ 4716 h 21600"/>
              <a:gd name="T16" fmla="*/ 2076 w 21600"/>
              <a:gd name="T17" fmla="*/ 5664 h 21600"/>
              <a:gd name="T18" fmla="*/ 20203 w 21600"/>
              <a:gd name="T19" fmla="*/ 1598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3813" y="10590"/>
                </a:moveTo>
                <a:lnTo>
                  <a:pt x="3927" y="10513"/>
                </a:lnTo>
                <a:lnTo>
                  <a:pt x="4078" y="10425"/>
                </a:lnTo>
                <a:lnTo>
                  <a:pt x="4210" y="10359"/>
                </a:lnTo>
                <a:lnTo>
                  <a:pt x="4361" y="10315"/>
                </a:lnTo>
                <a:lnTo>
                  <a:pt x="4682" y="10237"/>
                </a:lnTo>
                <a:lnTo>
                  <a:pt x="5041" y="10193"/>
                </a:lnTo>
                <a:lnTo>
                  <a:pt x="5456" y="10171"/>
                </a:lnTo>
                <a:lnTo>
                  <a:pt x="5853" y="10193"/>
                </a:lnTo>
                <a:lnTo>
                  <a:pt x="6249" y="10260"/>
                </a:lnTo>
                <a:lnTo>
                  <a:pt x="6646" y="10337"/>
                </a:lnTo>
                <a:lnTo>
                  <a:pt x="7004" y="10469"/>
                </a:lnTo>
                <a:lnTo>
                  <a:pt x="7363" y="10612"/>
                </a:lnTo>
                <a:lnTo>
                  <a:pt x="7665" y="10788"/>
                </a:lnTo>
                <a:lnTo>
                  <a:pt x="7911" y="10998"/>
                </a:lnTo>
                <a:lnTo>
                  <a:pt x="8024" y="11097"/>
                </a:lnTo>
                <a:lnTo>
                  <a:pt x="8137" y="11207"/>
                </a:lnTo>
                <a:lnTo>
                  <a:pt x="8194" y="11340"/>
                </a:lnTo>
                <a:lnTo>
                  <a:pt x="8269" y="11461"/>
                </a:lnTo>
                <a:lnTo>
                  <a:pt x="8307" y="11593"/>
                </a:lnTo>
                <a:lnTo>
                  <a:pt x="8307" y="11714"/>
                </a:lnTo>
                <a:lnTo>
                  <a:pt x="8307" y="11868"/>
                </a:lnTo>
                <a:lnTo>
                  <a:pt x="8307" y="12012"/>
                </a:lnTo>
                <a:lnTo>
                  <a:pt x="8194" y="12265"/>
                </a:lnTo>
                <a:lnTo>
                  <a:pt x="8062" y="12519"/>
                </a:lnTo>
                <a:lnTo>
                  <a:pt x="7873" y="12706"/>
                </a:lnTo>
                <a:lnTo>
                  <a:pt x="7627" y="12904"/>
                </a:lnTo>
                <a:lnTo>
                  <a:pt x="7363" y="13048"/>
                </a:lnTo>
                <a:lnTo>
                  <a:pt x="7080" y="13180"/>
                </a:lnTo>
                <a:lnTo>
                  <a:pt x="6759" y="13257"/>
                </a:lnTo>
                <a:lnTo>
                  <a:pt x="6419" y="13345"/>
                </a:lnTo>
                <a:lnTo>
                  <a:pt x="6098" y="13389"/>
                </a:lnTo>
                <a:lnTo>
                  <a:pt x="5739" y="13389"/>
                </a:lnTo>
                <a:lnTo>
                  <a:pt x="5418" y="13389"/>
                </a:lnTo>
                <a:lnTo>
                  <a:pt x="5079" y="13345"/>
                </a:lnTo>
                <a:lnTo>
                  <a:pt x="4758" y="13301"/>
                </a:lnTo>
                <a:lnTo>
                  <a:pt x="4474" y="13213"/>
                </a:lnTo>
                <a:lnTo>
                  <a:pt x="4172" y="13114"/>
                </a:lnTo>
                <a:lnTo>
                  <a:pt x="3965" y="12982"/>
                </a:lnTo>
                <a:lnTo>
                  <a:pt x="3738" y="12838"/>
                </a:lnTo>
                <a:lnTo>
                  <a:pt x="3493" y="12706"/>
                </a:lnTo>
                <a:lnTo>
                  <a:pt x="3228" y="12607"/>
                </a:lnTo>
                <a:lnTo>
                  <a:pt x="2945" y="12519"/>
                </a:lnTo>
                <a:lnTo>
                  <a:pt x="2700" y="12431"/>
                </a:lnTo>
                <a:lnTo>
                  <a:pt x="2397" y="12375"/>
                </a:lnTo>
                <a:lnTo>
                  <a:pt x="2152" y="12331"/>
                </a:lnTo>
                <a:lnTo>
                  <a:pt x="1888" y="12309"/>
                </a:lnTo>
                <a:lnTo>
                  <a:pt x="1642" y="12309"/>
                </a:lnTo>
                <a:lnTo>
                  <a:pt x="1397" y="12331"/>
                </a:lnTo>
                <a:lnTo>
                  <a:pt x="1170" y="12397"/>
                </a:lnTo>
                <a:lnTo>
                  <a:pt x="962" y="12453"/>
                </a:lnTo>
                <a:lnTo>
                  <a:pt x="774" y="12563"/>
                </a:lnTo>
                <a:lnTo>
                  <a:pt x="623" y="12684"/>
                </a:lnTo>
                <a:lnTo>
                  <a:pt x="528" y="12838"/>
                </a:lnTo>
                <a:lnTo>
                  <a:pt x="453" y="13026"/>
                </a:lnTo>
                <a:lnTo>
                  <a:pt x="339" y="13477"/>
                </a:lnTo>
                <a:lnTo>
                  <a:pt x="226" y="13984"/>
                </a:lnTo>
                <a:lnTo>
                  <a:pt x="151" y="14535"/>
                </a:lnTo>
                <a:lnTo>
                  <a:pt x="113" y="15075"/>
                </a:lnTo>
                <a:lnTo>
                  <a:pt x="113" y="15626"/>
                </a:lnTo>
                <a:lnTo>
                  <a:pt x="151" y="16133"/>
                </a:lnTo>
                <a:lnTo>
                  <a:pt x="188" y="16376"/>
                </a:lnTo>
                <a:lnTo>
                  <a:pt x="264" y="16585"/>
                </a:lnTo>
                <a:lnTo>
                  <a:pt x="339" y="16773"/>
                </a:lnTo>
                <a:lnTo>
                  <a:pt x="453" y="16938"/>
                </a:lnTo>
                <a:lnTo>
                  <a:pt x="1095" y="16883"/>
                </a:lnTo>
                <a:lnTo>
                  <a:pt x="1963" y="16795"/>
                </a:lnTo>
                <a:lnTo>
                  <a:pt x="2945" y="16751"/>
                </a:lnTo>
                <a:lnTo>
                  <a:pt x="3965" y="16706"/>
                </a:lnTo>
                <a:lnTo>
                  <a:pt x="5022" y="16684"/>
                </a:lnTo>
                <a:lnTo>
                  <a:pt x="5947" y="16684"/>
                </a:lnTo>
                <a:lnTo>
                  <a:pt x="6759" y="16706"/>
                </a:lnTo>
                <a:lnTo>
                  <a:pt x="7363" y="16751"/>
                </a:lnTo>
                <a:lnTo>
                  <a:pt x="7948" y="16839"/>
                </a:lnTo>
                <a:lnTo>
                  <a:pt x="8458" y="16916"/>
                </a:lnTo>
                <a:lnTo>
                  <a:pt x="8893" y="17026"/>
                </a:lnTo>
                <a:lnTo>
                  <a:pt x="9289" y="17158"/>
                </a:lnTo>
                <a:lnTo>
                  <a:pt x="9572" y="17280"/>
                </a:lnTo>
                <a:lnTo>
                  <a:pt x="9799" y="17412"/>
                </a:lnTo>
                <a:lnTo>
                  <a:pt x="9969" y="17555"/>
                </a:lnTo>
                <a:lnTo>
                  <a:pt x="10120" y="17687"/>
                </a:lnTo>
                <a:lnTo>
                  <a:pt x="10158" y="17831"/>
                </a:lnTo>
                <a:lnTo>
                  <a:pt x="10195" y="17974"/>
                </a:lnTo>
                <a:lnTo>
                  <a:pt x="10158" y="18128"/>
                </a:lnTo>
                <a:lnTo>
                  <a:pt x="10082" y="18271"/>
                </a:lnTo>
                <a:lnTo>
                  <a:pt x="9969" y="18426"/>
                </a:lnTo>
                <a:lnTo>
                  <a:pt x="9837" y="18569"/>
                </a:lnTo>
                <a:lnTo>
                  <a:pt x="9648" y="18701"/>
                </a:lnTo>
                <a:lnTo>
                  <a:pt x="9440" y="18822"/>
                </a:lnTo>
                <a:lnTo>
                  <a:pt x="9213" y="18999"/>
                </a:lnTo>
                <a:lnTo>
                  <a:pt x="9044" y="19186"/>
                </a:lnTo>
                <a:lnTo>
                  <a:pt x="8893" y="19395"/>
                </a:lnTo>
                <a:lnTo>
                  <a:pt x="8817" y="19627"/>
                </a:lnTo>
                <a:lnTo>
                  <a:pt x="8779" y="19858"/>
                </a:lnTo>
                <a:lnTo>
                  <a:pt x="8779" y="20112"/>
                </a:lnTo>
                <a:lnTo>
                  <a:pt x="8855" y="20354"/>
                </a:lnTo>
                <a:lnTo>
                  <a:pt x="8968" y="20586"/>
                </a:lnTo>
                <a:lnTo>
                  <a:pt x="9138" y="20817"/>
                </a:lnTo>
                <a:lnTo>
                  <a:pt x="9365" y="21026"/>
                </a:lnTo>
                <a:lnTo>
                  <a:pt x="9610" y="21192"/>
                </a:lnTo>
                <a:lnTo>
                  <a:pt x="9950" y="21368"/>
                </a:lnTo>
                <a:lnTo>
                  <a:pt x="10120" y="21445"/>
                </a:lnTo>
                <a:lnTo>
                  <a:pt x="10346" y="21511"/>
                </a:lnTo>
                <a:lnTo>
                  <a:pt x="10516" y="21555"/>
                </a:lnTo>
                <a:lnTo>
                  <a:pt x="10743" y="21600"/>
                </a:lnTo>
                <a:lnTo>
                  <a:pt x="10988" y="21644"/>
                </a:lnTo>
                <a:lnTo>
                  <a:pt x="11215" y="21666"/>
                </a:lnTo>
                <a:lnTo>
                  <a:pt x="11498" y="21666"/>
                </a:lnTo>
                <a:lnTo>
                  <a:pt x="11762" y="21666"/>
                </a:lnTo>
                <a:lnTo>
                  <a:pt x="12253" y="21644"/>
                </a:lnTo>
                <a:lnTo>
                  <a:pt x="12763" y="21577"/>
                </a:lnTo>
                <a:lnTo>
                  <a:pt x="13197" y="21467"/>
                </a:lnTo>
                <a:lnTo>
                  <a:pt x="13556" y="21346"/>
                </a:lnTo>
                <a:lnTo>
                  <a:pt x="13896" y="21192"/>
                </a:lnTo>
                <a:lnTo>
                  <a:pt x="14179" y="21026"/>
                </a:lnTo>
                <a:lnTo>
                  <a:pt x="14444" y="20839"/>
                </a:lnTo>
                <a:lnTo>
                  <a:pt x="14576" y="20641"/>
                </a:lnTo>
                <a:lnTo>
                  <a:pt x="14727" y="20431"/>
                </a:lnTo>
                <a:lnTo>
                  <a:pt x="14765" y="20200"/>
                </a:lnTo>
                <a:lnTo>
                  <a:pt x="14802" y="19991"/>
                </a:lnTo>
                <a:lnTo>
                  <a:pt x="14727" y="19759"/>
                </a:lnTo>
                <a:lnTo>
                  <a:pt x="14613" y="19550"/>
                </a:lnTo>
                <a:lnTo>
                  <a:pt x="14444" y="19307"/>
                </a:lnTo>
                <a:lnTo>
                  <a:pt x="14217" y="19098"/>
                </a:lnTo>
                <a:lnTo>
                  <a:pt x="13934" y="18911"/>
                </a:lnTo>
                <a:lnTo>
                  <a:pt x="13669" y="18745"/>
                </a:lnTo>
                <a:lnTo>
                  <a:pt x="13462" y="18547"/>
                </a:lnTo>
                <a:lnTo>
                  <a:pt x="13311" y="18337"/>
                </a:lnTo>
                <a:lnTo>
                  <a:pt x="13197" y="18150"/>
                </a:lnTo>
                <a:lnTo>
                  <a:pt x="13122" y="17941"/>
                </a:lnTo>
                <a:lnTo>
                  <a:pt x="13122" y="17720"/>
                </a:lnTo>
                <a:lnTo>
                  <a:pt x="13122" y="17533"/>
                </a:lnTo>
                <a:lnTo>
                  <a:pt x="13197" y="17346"/>
                </a:lnTo>
                <a:lnTo>
                  <a:pt x="13273" y="17158"/>
                </a:lnTo>
                <a:lnTo>
                  <a:pt x="13386" y="16982"/>
                </a:lnTo>
                <a:lnTo>
                  <a:pt x="13537" y="16839"/>
                </a:lnTo>
                <a:lnTo>
                  <a:pt x="13707" y="16706"/>
                </a:lnTo>
                <a:lnTo>
                  <a:pt x="13896" y="16607"/>
                </a:lnTo>
                <a:lnTo>
                  <a:pt x="14104" y="16519"/>
                </a:lnTo>
                <a:lnTo>
                  <a:pt x="14330" y="16453"/>
                </a:lnTo>
                <a:lnTo>
                  <a:pt x="14538" y="16431"/>
                </a:lnTo>
                <a:lnTo>
                  <a:pt x="14897" y="16453"/>
                </a:lnTo>
                <a:lnTo>
                  <a:pt x="15406" y="16497"/>
                </a:lnTo>
                <a:lnTo>
                  <a:pt x="16105" y="16541"/>
                </a:lnTo>
                <a:lnTo>
                  <a:pt x="16898" y="16607"/>
                </a:lnTo>
                <a:lnTo>
                  <a:pt x="17804" y="16651"/>
                </a:lnTo>
                <a:lnTo>
                  <a:pt x="18786" y="16684"/>
                </a:lnTo>
                <a:lnTo>
                  <a:pt x="19844" y="16728"/>
                </a:lnTo>
                <a:lnTo>
                  <a:pt x="20920" y="16751"/>
                </a:lnTo>
                <a:lnTo>
                  <a:pt x="21109" y="16497"/>
                </a:lnTo>
                <a:lnTo>
                  <a:pt x="21241" y="16222"/>
                </a:lnTo>
                <a:lnTo>
                  <a:pt x="21392" y="15946"/>
                </a:lnTo>
                <a:lnTo>
                  <a:pt x="21467" y="15648"/>
                </a:lnTo>
                <a:lnTo>
                  <a:pt x="21543" y="15351"/>
                </a:lnTo>
                <a:lnTo>
                  <a:pt x="21618" y="15042"/>
                </a:lnTo>
                <a:lnTo>
                  <a:pt x="21618" y="14745"/>
                </a:lnTo>
                <a:lnTo>
                  <a:pt x="21618" y="14447"/>
                </a:lnTo>
                <a:lnTo>
                  <a:pt x="21618" y="14150"/>
                </a:lnTo>
                <a:lnTo>
                  <a:pt x="21581" y="13852"/>
                </a:lnTo>
                <a:lnTo>
                  <a:pt x="21505" y="13577"/>
                </a:lnTo>
                <a:lnTo>
                  <a:pt x="21430" y="13301"/>
                </a:lnTo>
                <a:lnTo>
                  <a:pt x="21354" y="13048"/>
                </a:lnTo>
                <a:lnTo>
                  <a:pt x="21241" y="12816"/>
                </a:lnTo>
                <a:lnTo>
                  <a:pt x="21146" y="12607"/>
                </a:lnTo>
                <a:lnTo>
                  <a:pt x="21033" y="12431"/>
                </a:lnTo>
                <a:lnTo>
                  <a:pt x="20920" y="12265"/>
                </a:lnTo>
                <a:lnTo>
                  <a:pt x="20769" y="12144"/>
                </a:lnTo>
                <a:lnTo>
                  <a:pt x="20637" y="12034"/>
                </a:lnTo>
                <a:lnTo>
                  <a:pt x="20486" y="11946"/>
                </a:lnTo>
                <a:lnTo>
                  <a:pt x="20297" y="11891"/>
                </a:lnTo>
                <a:lnTo>
                  <a:pt x="20165" y="11846"/>
                </a:lnTo>
                <a:lnTo>
                  <a:pt x="19976" y="11824"/>
                </a:lnTo>
                <a:lnTo>
                  <a:pt x="19806" y="11802"/>
                </a:lnTo>
                <a:lnTo>
                  <a:pt x="19390" y="11824"/>
                </a:lnTo>
                <a:lnTo>
                  <a:pt x="18956" y="11891"/>
                </a:lnTo>
                <a:lnTo>
                  <a:pt x="18503" y="11968"/>
                </a:lnTo>
                <a:lnTo>
                  <a:pt x="17993" y="12078"/>
                </a:lnTo>
                <a:lnTo>
                  <a:pt x="17653" y="12144"/>
                </a:lnTo>
                <a:lnTo>
                  <a:pt x="17332" y="12199"/>
                </a:lnTo>
                <a:lnTo>
                  <a:pt x="17049" y="12221"/>
                </a:lnTo>
                <a:lnTo>
                  <a:pt x="16747" y="12243"/>
                </a:lnTo>
                <a:lnTo>
                  <a:pt x="16464" y="12243"/>
                </a:lnTo>
                <a:lnTo>
                  <a:pt x="16218" y="12243"/>
                </a:lnTo>
                <a:lnTo>
                  <a:pt x="15992" y="12221"/>
                </a:lnTo>
                <a:lnTo>
                  <a:pt x="15746" y="12199"/>
                </a:lnTo>
                <a:lnTo>
                  <a:pt x="15520" y="12155"/>
                </a:lnTo>
                <a:lnTo>
                  <a:pt x="15350" y="12122"/>
                </a:lnTo>
                <a:lnTo>
                  <a:pt x="15161" y="12056"/>
                </a:lnTo>
                <a:lnTo>
                  <a:pt x="14972" y="11990"/>
                </a:lnTo>
                <a:lnTo>
                  <a:pt x="14689" y="11846"/>
                </a:lnTo>
                <a:lnTo>
                  <a:pt x="14444" y="11670"/>
                </a:lnTo>
                <a:lnTo>
                  <a:pt x="14255" y="11483"/>
                </a:lnTo>
                <a:lnTo>
                  <a:pt x="14104" y="11295"/>
                </a:lnTo>
                <a:lnTo>
                  <a:pt x="14028" y="11086"/>
                </a:lnTo>
                <a:lnTo>
                  <a:pt x="13972" y="10888"/>
                </a:lnTo>
                <a:lnTo>
                  <a:pt x="13972" y="10700"/>
                </a:lnTo>
                <a:lnTo>
                  <a:pt x="14009" y="10513"/>
                </a:lnTo>
                <a:lnTo>
                  <a:pt x="14066" y="10359"/>
                </a:lnTo>
                <a:lnTo>
                  <a:pt x="14179" y="10215"/>
                </a:lnTo>
                <a:lnTo>
                  <a:pt x="14406" y="10006"/>
                </a:lnTo>
                <a:lnTo>
                  <a:pt x="14651" y="9830"/>
                </a:lnTo>
                <a:lnTo>
                  <a:pt x="14878" y="9686"/>
                </a:lnTo>
                <a:lnTo>
                  <a:pt x="15123" y="9554"/>
                </a:lnTo>
                <a:lnTo>
                  <a:pt x="15350" y="9477"/>
                </a:lnTo>
                <a:lnTo>
                  <a:pt x="15558" y="9411"/>
                </a:lnTo>
                <a:lnTo>
                  <a:pt x="15803" y="9345"/>
                </a:lnTo>
                <a:lnTo>
                  <a:pt x="16030" y="9323"/>
                </a:lnTo>
                <a:lnTo>
                  <a:pt x="16256" y="9301"/>
                </a:lnTo>
                <a:lnTo>
                  <a:pt x="16464" y="9323"/>
                </a:lnTo>
                <a:lnTo>
                  <a:pt x="16690" y="9345"/>
                </a:lnTo>
                <a:lnTo>
                  <a:pt x="16898" y="9367"/>
                </a:lnTo>
                <a:lnTo>
                  <a:pt x="17332" y="9477"/>
                </a:lnTo>
                <a:lnTo>
                  <a:pt x="17767" y="9598"/>
                </a:lnTo>
                <a:lnTo>
                  <a:pt x="18163" y="9731"/>
                </a:lnTo>
                <a:lnTo>
                  <a:pt x="18597" y="9874"/>
                </a:lnTo>
                <a:lnTo>
                  <a:pt x="18994" y="10006"/>
                </a:lnTo>
                <a:lnTo>
                  <a:pt x="19428" y="10083"/>
                </a:lnTo>
                <a:lnTo>
                  <a:pt x="19617" y="10127"/>
                </a:lnTo>
                <a:lnTo>
                  <a:pt x="19844" y="10149"/>
                </a:lnTo>
                <a:lnTo>
                  <a:pt x="20013" y="10149"/>
                </a:lnTo>
                <a:lnTo>
                  <a:pt x="20240" y="10127"/>
                </a:lnTo>
                <a:lnTo>
                  <a:pt x="20410" y="10105"/>
                </a:lnTo>
                <a:lnTo>
                  <a:pt x="20637" y="10061"/>
                </a:lnTo>
                <a:lnTo>
                  <a:pt x="20844" y="9984"/>
                </a:lnTo>
                <a:lnTo>
                  <a:pt x="21033" y="9896"/>
                </a:lnTo>
                <a:lnTo>
                  <a:pt x="21146" y="9830"/>
                </a:lnTo>
                <a:lnTo>
                  <a:pt x="21203" y="9753"/>
                </a:lnTo>
                <a:lnTo>
                  <a:pt x="21279" y="9642"/>
                </a:lnTo>
                <a:lnTo>
                  <a:pt x="21354" y="9521"/>
                </a:lnTo>
                <a:lnTo>
                  <a:pt x="21430" y="9246"/>
                </a:lnTo>
                <a:lnTo>
                  <a:pt x="21430" y="8904"/>
                </a:lnTo>
                <a:lnTo>
                  <a:pt x="21430" y="8540"/>
                </a:lnTo>
                <a:lnTo>
                  <a:pt x="21392" y="8144"/>
                </a:lnTo>
                <a:lnTo>
                  <a:pt x="21354" y="7714"/>
                </a:lnTo>
                <a:lnTo>
                  <a:pt x="21279" y="7295"/>
                </a:lnTo>
                <a:lnTo>
                  <a:pt x="21146" y="6446"/>
                </a:lnTo>
                <a:lnTo>
                  <a:pt x="20995" y="5686"/>
                </a:lnTo>
                <a:lnTo>
                  <a:pt x="20958" y="5366"/>
                </a:lnTo>
                <a:lnTo>
                  <a:pt x="20958" y="5091"/>
                </a:lnTo>
                <a:lnTo>
                  <a:pt x="20958" y="4860"/>
                </a:lnTo>
                <a:lnTo>
                  <a:pt x="21033" y="4716"/>
                </a:lnTo>
                <a:lnTo>
                  <a:pt x="20637" y="4860"/>
                </a:lnTo>
                <a:lnTo>
                  <a:pt x="20127" y="4992"/>
                </a:lnTo>
                <a:lnTo>
                  <a:pt x="19617" y="5069"/>
                </a:lnTo>
                <a:lnTo>
                  <a:pt x="19032" y="5157"/>
                </a:lnTo>
                <a:lnTo>
                  <a:pt x="18465" y="5201"/>
                </a:lnTo>
                <a:lnTo>
                  <a:pt x="17842" y="5245"/>
                </a:lnTo>
                <a:lnTo>
                  <a:pt x="17219" y="5267"/>
                </a:lnTo>
                <a:lnTo>
                  <a:pt x="16615" y="5267"/>
                </a:lnTo>
                <a:lnTo>
                  <a:pt x="15992" y="5245"/>
                </a:lnTo>
                <a:lnTo>
                  <a:pt x="15369" y="5201"/>
                </a:lnTo>
                <a:lnTo>
                  <a:pt x="14840" y="5157"/>
                </a:lnTo>
                <a:lnTo>
                  <a:pt x="14293" y="5091"/>
                </a:lnTo>
                <a:lnTo>
                  <a:pt x="13783" y="5014"/>
                </a:lnTo>
                <a:lnTo>
                  <a:pt x="13386" y="4926"/>
                </a:lnTo>
                <a:lnTo>
                  <a:pt x="13027" y="4815"/>
                </a:lnTo>
                <a:lnTo>
                  <a:pt x="12725" y="4716"/>
                </a:lnTo>
                <a:lnTo>
                  <a:pt x="12480" y="4606"/>
                </a:lnTo>
                <a:lnTo>
                  <a:pt x="12291" y="4496"/>
                </a:lnTo>
                <a:lnTo>
                  <a:pt x="12197" y="4397"/>
                </a:lnTo>
                <a:lnTo>
                  <a:pt x="12083" y="4286"/>
                </a:lnTo>
                <a:lnTo>
                  <a:pt x="12046" y="4187"/>
                </a:lnTo>
                <a:lnTo>
                  <a:pt x="12008" y="4077"/>
                </a:lnTo>
                <a:lnTo>
                  <a:pt x="12046" y="3967"/>
                </a:lnTo>
                <a:lnTo>
                  <a:pt x="12121" y="3868"/>
                </a:lnTo>
                <a:lnTo>
                  <a:pt x="12197" y="3735"/>
                </a:lnTo>
                <a:lnTo>
                  <a:pt x="12291" y="3614"/>
                </a:lnTo>
                <a:lnTo>
                  <a:pt x="12442" y="3482"/>
                </a:lnTo>
                <a:lnTo>
                  <a:pt x="12631" y="3361"/>
                </a:lnTo>
                <a:lnTo>
                  <a:pt x="13065" y="3085"/>
                </a:lnTo>
                <a:lnTo>
                  <a:pt x="13537" y="2766"/>
                </a:lnTo>
                <a:lnTo>
                  <a:pt x="13783" y="2578"/>
                </a:lnTo>
                <a:lnTo>
                  <a:pt x="13934" y="2380"/>
                </a:lnTo>
                <a:lnTo>
                  <a:pt x="14028" y="2171"/>
                </a:lnTo>
                <a:lnTo>
                  <a:pt x="14104" y="1961"/>
                </a:lnTo>
                <a:lnTo>
                  <a:pt x="14104" y="1730"/>
                </a:lnTo>
                <a:lnTo>
                  <a:pt x="14066" y="1498"/>
                </a:lnTo>
                <a:lnTo>
                  <a:pt x="13972" y="1267"/>
                </a:lnTo>
                <a:lnTo>
                  <a:pt x="13820" y="1057"/>
                </a:lnTo>
                <a:lnTo>
                  <a:pt x="13594" y="837"/>
                </a:lnTo>
                <a:lnTo>
                  <a:pt x="13386" y="628"/>
                </a:lnTo>
                <a:lnTo>
                  <a:pt x="13103" y="462"/>
                </a:lnTo>
                <a:lnTo>
                  <a:pt x="12763" y="308"/>
                </a:lnTo>
                <a:lnTo>
                  <a:pt x="12404" y="187"/>
                </a:lnTo>
                <a:lnTo>
                  <a:pt x="12008" y="77"/>
                </a:lnTo>
                <a:lnTo>
                  <a:pt x="11574" y="33"/>
                </a:lnTo>
                <a:lnTo>
                  <a:pt x="11102" y="11"/>
                </a:lnTo>
                <a:lnTo>
                  <a:pt x="10667" y="11"/>
                </a:lnTo>
                <a:lnTo>
                  <a:pt x="10233" y="77"/>
                </a:lnTo>
                <a:lnTo>
                  <a:pt x="9837" y="187"/>
                </a:lnTo>
                <a:lnTo>
                  <a:pt x="9440" y="286"/>
                </a:lnTo>
                <a:lnTo>
                  <a:pt x="9062" y="462"/>
                </a:lnTo>
                <a:lnTo>
                  <a:pt x="8741" y="628"/>
                </a:lnTo>
                <a:lnTo>
                  <a:pt x="8458" y="815"/>
                </a:lnTo>
                <a:lnTo>
                  <a:pt x="8232" y="1035"/>
                </a:lnTo>
                <a:lnTo>
                  <a:pt x="8062" y="1245"/>
                </a:lnTo>
                <a:lnTo>
                  <a:pt x="7911" y="1476"/>
                </a:lnTo>
                <a:lnTo>
                  <a:pt x="7835" y="1708"/>
                </a:lnTo>
                <a:lnTo>
                  <a:pt x="7797" y="1961"/>
                </a:lnTo>
                <a:lnTo>
                  <a:pt x="7835" y="2193"/>
                </a:lnTo>
                <a:lnTo>
                  <a:pt x="7948" y="2402"/>
                </a:lnTo>
                <a:lnTo>
                  <a:pt x="8062" y="2534"/>
                </a:lnTo>
                <a:lnTo>
                  <a:pt x="8175" y="2644"/>
                </a:lnTo>
                <a:lnTo>
                  <a:pt x="8269" y="2744"/>
                </a:lnTo>
                <a:lnTo>
                  <a:pt x="8420" y="2832"/>
                </a:lnTo>
                <a:lnTo>
                  <a:pt x="8704" y="3019"/>
                </a:lnTo>
                <a:lnTo>
                  <a:pt x="8968" y="3206"/>
                </a:lnTo>
                <a:lnTo>
                  <a:pt x="9138" y="3405"/>
                </a:lnTo>
                <a:lnTo>
                  <a:pt x="9327" y="3570"/>
                </a:lnTo>
                <a:lnTo>
                  <a:pt x="9440" y="3735"/>
                </a:lnTo>
                <a:lnTo>
                  <a:pt x="9516" y="3890"/>
                </a:lnTo>
                <a:lnTo>
                  <a:pt x="9534" y="4033"/>
                </a:lnTo>
                <a:lnTo>
                  <a:pt x="9534" y="4165"/>
                </a:lnTo>
                <a:lnTo>
                  <a:pt x="9516" y="4286"/>
                </a:lnTo>
                <a:lnTo>
                  <a:pt x="9440" y="4397"/>
                </a:lnTo>
                <a:lnTo>
                  <a:pt x="9327" y="4496"/>
                </a:lnTo>
                <a:lnTo>
                  <a:pt x="9176" y="4562"/>
                </a:lnTo>
                <a:lnTo>
                  <a:pt x="9006" y="4628"/>
                </a:lnTo>
                <a:lnTo>
                  <a:pt x="8779" y="4694"/>
                </a:lnTo>
                <a:lnTo>
                  <a:pt x="8534" y="4716"/>
                </a:lnTo>
                <a:lnTo>
                  <a:pt x="8232" y="4716"/>
                </a:lnTo>
                <a:lnTo>
                  <a:pt x="7118" y="4738"/>
                </a:lnTo>
                <a:lnTo>
                  <a:pt x="5947" y="4771"/>
                </a:lnTo>
                <a:lnTo>
                  <a:pt x="4795" y="4815"/>
                </a:lnTo>
                <a:lnTo>
                  <a:pt x="3681" y="4860"/>
                </a:lnTo>
                <a:lnTo>
                  <a:pt x="2662" y="4882"/>
                </a:lnTo>
                <a:lnTo>
                  <a:pt x="1755" y="4882"/>
                </a:lnTo>
                <a:lnTo>
                  <a:pt x="1359" y="4860"/>
                </a:lnTo>
                <a:lnTo>
                  <a:pt x="981" y="4837"/>
                </a:lnTo>
                <a:lnTo>
                  <a:pt x="698" y="4771"/>
                </a:lnTo>
                <a:lnTo>
                  <a:pt x="453" y="4716"/>
                </a:lnTo>
                <a:lnTo>
                  <a:pt x="453" y="5322"/>
                </a:lnTo>
                <a:lnTo>
                  <a:pt x="453" y="6083"/>
                </a:lnTo>
                <a:lnTo>
                  <a:pt x="453" y="6909"/>
                </a:lnTo>
                <a:lnTo>
                  <a:pt x="453" y="7780"/>
                </a:lnTo>
                <a:lnTo>
                  <a:pt x="453" y="8606"/>
                </a:lnTo>
                <a:lnTo>
                  <a:pt x="453" y="9345"/>
                </a:lnTo>
                <a:lnTo>
                  <a:pt x="453" y="9918"/>
                </a:lnTo>
                <a:lnTo>
                  <a:pt x="453" y="10282"/>
                </a:lnTo>
                <a:lnTo>
                  <a:pt x="490" y="10381"/>
                </a:lnTo>
                <a:lnTo>
                  <a:pt x="547" y="10491"/>
                </a:lnTo>
                <a:lnTo>
                  <a:pt x="660" y="10590"/>
                </a:lnTo>
                <a:lnTo>
                  <a:pt x="811" y="10700"/>
                </a:lnTo>
                <a:lnTo>
                  <a:pt x="981" y="10811"/>
                </a:lnTo>
                <a:lnTo>
                  <a:pt x="1208" y="10888"/>
                </a:lnTo>
                <a:lnTo>
                  <a:pt x="1453" y="10954"/>
                </a:lnTo>
                <a:lnTo>
                  <a:pt x="1718" y="11020"/>
                </a:lnTo>
                <a:lnTo>
                  <a:pt x="1963" y="11064"/>
                </a:lnTo>
                <a:lnTo>
                  <a:pt x="2265" y="11086"/>
                </a:lnTo>
                <a:lnTo>
                  <a:pt x="2548" y="11064"/>
                </a:lnTo>
                <a:lnTo>
                  <a:pt x="2794" y="11042"/>
                </a:lnTo>
                <a:lnTo>
                  <a:pt x="3096" y="10976"/>
                </a:lnTo>
                <a:lnTo>
                  <a:pt x="3341" y="10888"/>
                </a:lnTo>
                <a:lnTo>
                  <a:pt x="3606" y="10766"/>
                </a:lnTo>
                <a:lnTo>
                  <a:pt x="3813" y="10590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30" name="Puzzle1"/>
          <p:cNvSpPr>
            <a:spLocks noEditPoints="1" noChangeArrowheads="1"/>
          </p:cNvSpPr>
          <p:nvPr/>
        </p:nvSpPr>
        <p:spPr bwMode="auto">
          <a:xfrm>
            <a:off x="5245361" y="4148153"/>
            <a:ext cx="1635699" cy="848218"/>
          </a:xfrm>
          <a:custGeom>
            <a:avLst/>
            <a:gdLst>
              <a:gd name="T0" fmla="*/ 16740 w 21600"/>
              <a:gd name="T1" fmla="*/ 21078 h 21600"/>
              <a:gd name="T2" fmla="*/ 16976 w 21600"/>
              <a:gd name="T3" fmla="*/ 521 h 21600"/>
              <a:gd name="T4" fmla="*/ 4725 w 21600"/>
              <a:gd name="T5" fmla="*/ 856 h 21600"/>
              <a:gd name="T6" fmla="*/ 5040 w 21600"/>
              <a:gd name="T7" fmla="*/ 21004 h 21600"/>
              <a:gd name="T8" fmla="*/ 10811 w 21600"/>
              <a:gd name="T9" fmla="*/ 12885 h 21600"/>
              <a:gd name="T10" fmla="*/ 10845 w 21600"/>
              <a:gd name="T11" fmla="*/ 8714 h 21600"/>
              <a:gd name="T12" fmla="*/ 21600 w 21600"/>
              <a:gd name="T13" fmla="*/ 10000 h 21600"/>
              <a:gd name="T14" fmla="*/ 56 w 21600"/>
              <a:gd name="T15" fmla="*/ 10000 h 21600"/>
              <a:gd name="T16" fmla="*/ 6086 w 21600"/>
              <a:gd name="T17" fmla="*/ 2569 h 21600"/>
              <a:gd name="T18" fmla="*/ 16132 w 21600"/>
              <a:gd name="T19" fmla="*/ 19552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9360" y="20836"/>
                </a:moveTo>
                <a:lnTo>
                  <a:pt x="9528" y="20836"/>
                </a:lnTo>
                <a:lnTo>
                  <a:pt x="9686" y="20762"/>
                </a:lnTo>
                <a:lnTo>
                  <a:pt x="9810" y="20687"/>
                </a:lnTo>
                <a:lnTo>
                  <a:pt x="9922" y="20575"/>
                </a:lnTo>
                <a:lnTo>
                  <a:pt x="10012" y="20426"/>
                </a:lnTo>
                <a:lnTo>
                  <a:pt x="10068" y="20296"/>
                </a:lnTo>
                <a:lnTo>
                  <a:pt x="10113" y="20110"/>
                </a:lnTo>
                <a:lnTo>
                  <a:pt x="10136" y="19905"/>
                </a:lnTo>
                <a:lnTo>
                  <a:pt x="10136" y="19682"/>
                </a:lnTo>
                <a:lnTo>
                  <a:pt x="10113" y="19440"/>
                </a:lnTo>
                <a:lnTo>
                  <a:pt x="10068" y="19142"/>
                </a:lnTo>
                <a:lnTo>
                  <a:pt x="10012" y="18900"/>
                </a:lnTo>
                <a:lnTo>
                  <a:pt x="9900" y="18620"/>
                </a:lnTo>
                <a:lnTo>
                  <a:pt x="9787" y="18285"/>
                </a:lnTo>
                <a:lnTo>
                  <a:pt x="9641" y="17968"/>
                </a:lnTo>
                <a:lnTo>
                  <a:pt x="9472" y="17652"/>
                </a:lnTo>
                <a:lnTo>
                  <a:pt x="9382" y="17466"/>
                </a:lnTo>
                <a:lnTo>
                  <a:pt x="9315" y="17298"/>
                </a:lnTo>
                <a:lnTo>
                  <a:pt x="9258" y="17112"/>
                </a:lnTo>
                <a:lnTo>
                  <a:pt x="9191" y="16926"/>
                </a:lnTo>
                <a:lnTo>
                  <a:pt x="9123" y="16535"/>
                </a:lnTo>
                <a:lnTo>
                  <a:pt x="9101" y="16144"/>
                </a:lnTo>
                <a:lnTo>
                  <a:pt x="9101" y="15753"/>
                </a:lnTo>
                <a:lnTo>
                  <a:pt x="9168" y="15362"/>
                </a:lnTo>
                <a:lnTo>
                  <a:pt x="9236" y="14971"/>
                </a:lnTo>
                <a:lnTo>
                  <a:pt x="9360" y="14580"/>
                </a:lnTo>
                <a:lnTo>
                  <a:pt x="9495" y="14244"/>
                </a:lnTo>
                <a:lnTo>
                  <a:pt x="9663" y="13891"/>
                </a:lnTo>
                <a:lnTo>
                  <a:pt x="9855" y="13611"/>
                </a:lnTo>
                <a:lnTo>
                  <a:pt x="10068" y="13351"/>
                </a:lnTo>
                <a:lnTo>
                  <a:pt x="10293" y="13146"/>
                </a:lnTo>
                <a:lnTo>
                  <a:pt x="10552" y="12997"/>
                </a:lnTo>
                <a:lnTo>
                  <a:pt x="10811" y="12885"/>
                </a:lnTo>
                <a:lnTo>
                  <a:pt x="11069" y="12866"/>
                </a:lnTo>
                <a:lnTo>
                  <a:pt x="11351" y="12885"/>
                </a:lnTo>
                <a:lnTo>
                  <a:pt x="11610" y="12997"/>
                </a:lnTo>
                <a:lnTo>
                  <a:pt x="11846" y="13183"/>
                </a:lnTo>
                <a:lnTo>
                  <a:pt x="12060" y="13388"/>
                </a:lnTo>
                <a:lnTo>
                  <a:pt x="12251" y="13648"/>
                </a:lnTo>
                <a:lnTo>
                  <a:pt x="12419" y="13928"/>
                </a:lnTo>
                <a:lnTo>
                  <a:pt x="12555" y="14244"/>
                </a:lnTo>
                <a:lnTo>
                  <a:pt x="12690" y="14617"/>
                </a:lnTo>
                <a:lnTo>
                  <a:pt x="12768" y="15008"/>
                </a:lnTo>
                <a:lnTo>
                  <a:pt x="12836" y="15399"/>
                </a:lnTo>
                <a:lnTo>
                  <a:pt x="12858" y="15753"/>
                </a:lnTo>
                <a:lnTo>
                  <a:pt x="12858" y="16144"/>
                </a:lnTo>
                <a:lnTo>
                  <a:pt x="12813" y="16535"/>
                </a:lnTo>
                <a:lnTo>
                  <a:pt x="12746" y="16888"/>
                </a:lnTo>
                <a:lnTo>
                  <a:pt x="12667" y="17224"/>
                </a:lnTo>
                <a:lnTo>
                  <a:pt x="12510" y="17503"/>
                </a:lnTo>
                <a:lnTo>
                  <a:pt x="12228" y="18043"/>
                </a:lnTo>
                <a:lnTo>
                  <a:pt x="11970" y="18546"/>
                </a:lnTo>
                <a:lnTo>
                  <a:pt x="11868" y="18751"/>
                </a:lnTo>
                <a:lnTo>
                  <a:pt x="11778" y="18974"/>
                </a:lnTo>
                <a:lnTo>
                  <a:pt x="11711" y="19179"/>
                </a:lnTo>
                <a:lnTo>
                  <a:pt x="11666" y="19365"/>
                </a:lnTo>
                <a:lnTo>
                  <a:pt x="11632" y="19570"/>
                </a:lnTo>
                <a:lnTo>
                  <a:pt x="11632" y="19756"/>
                </a:lnTo>
                <a:lnTo>
                  <a:pt x="11632" y="19942"/>
                </a:lnTo>
                <a:lnTo>
                  <a:pt x="11643" y="20110"/>
                </a:lnTo>
                <a:lnTo>
                  <a:pt x="11711" y="20296"/>
                </a:lnTo>
                <a:lnTo>
                  <a:pt x="11801" y="20464"/>
                </a:lnTo>
                <a:lnTo>
                  <a:pt x="11891" y="20650"/>
                </a:lnTo>
                <a:lnTo>
                  <a:pt x="12037" y="20836"/>
                </a:lnTo>
                <a:lnTo>
                  <a:pt x="12206" y="21004"/>
                </a:lnTo>
                <a:lnTo>
                  <a:pt x="12419" y="21190"/>
                </a:lnTo>
                <a:lnTo>
                  <a:pt x="12667" y="21320"/>
                </a:lnTo>
                <a:lnTo>
                  <a:pt x="12960" y="21432"/>
                </a:lnTo>
                <a:lnTo>
                  <a:pt x="13286" y="21544"/>
                </a:lnTo>
                <a:lnTo>
                  <a:pt x="13612" y="21655"/>
                </a:lnTo>
                <a:lnTo>
                  <a:pt x="13983" y="21693"/>
                </a:lnTo>
                <a:lnTo>
                  <a:pt x="14343" y="21730"/>
                </a:lnTo>
                <a:lnTo>
                  <a:pt x="14715" y="21730"/>
                </a:lnTo>
                <a:lnTo>
                  <a:pt x="15075" y="21730"/>
                </a:lnTo>
                <a:lnTo>
                  <a:pt x="15446" y="21655"/>
                </a:lnTo>
                <a:lnTo>
                  <a:pt x="15794" y="21581"/>
                </a:lnTo>
                <a:lnTo>
                  <a:pt x="16132" y="21432"/>
                </a:lnTo>
                <a:lnTo>
                  <a:pt x="16458" y="21302"/>
                </a:lnTo>
                <a:lnTo>
                  <a:pt x="16740" y="21078"/>
                </a:lnTo>
                <a:lnTo>
                  <a:pt x="16976" y="20836"/>
                </a:lnTo>
                <a:lnTo>
                  <a:pt x="17043" y="20650"/>
                </a:lnTo>
                <a:lnTo>
                  <a:pt x="17088" y="20426"/>
                </a:lnTo>
                <a:lnTo>
                  <a:pt x="17133" y="20222"/>
                </a:lnTo>
                <a:lnTo>
                  <a:pt x="17156" y="19980"/>
                </a:lnTo>
                <a:lnTo>
                  <a:pt x="17167" y="19477"/>
                </a:lnTo>
                <a:lnTo>
                  <a:pt x="17167" y="18974"/>
                </a:lnTo>
                <a:lnTo>
                  <a:pt x="17156" y="18397"/>
                </a:lnTo>
                <a:lnTo>
                  <a:pt x="17111" y="17820"/>
                </a:lnTo>
                <a:lnTo>
                  <a:pt x="17066" y="17261"/>
                </a:lnTo>
                <a:lnTo>
                  <a:pt x="16998" y="16646"/>
                </a:lnTo>
                <a:lnTo>
                  <a:pt x="16852" y="15511"/>
                </a:lnTo>
                <a:lnTo>
                  <a:pt x="16740" y="14393"/>
                </a:lnTo>
                <a:lnTo>
                  <a:pt x="16717" y="13928"/>
                </a:lnTo>
                <a:lnTo>
                  <a:pt x="16695" y="13462"/>
                </a:lnTo>
                <a:lnTo>
                  <a:pt x="16717" y="13071"/>
                </a:lnTo>
                <a:lnTo>
                  <a:pt x="16785" y="12755"/>
                </a:lnTo>
                <a:lnTo>
                  <a:pt x="16852" y="12419"/>
                </a:lnTo>
                <a:lnTo>
                  <a:pt x="16953" y="12140"/>
                </a:lnTo>
                <a:lnTo>
                  <a:pt x="17088" y="11898"/>
                </a:lnTo>
                <a:lnTo>
                  <a:pt x="17212" y="11675"/>
                </a:lnTo>
                <a:lnTo>
                  <a:pt x="17370" y="11470"/>
                </a:lnTo>
                <a:lnTo>
                  <a:pt x="17516" y="11284"/>
                </a:lnTo>
                <a:lnTo>
                  <a:pt x="17696" y="11135"/>
                </a:lnTo>
                <a:lnTo>
                  <a:pt x="17865" y="11042"/>
                </a:lnTo>
                <a:lnTo>
                  <a:pt x="18033" y="10930"/>
                </a:lnTo>
                <a:lnTo>
                  <a:pt x="18213" y="10893"/>
                </a:lnTo>
                <a:lnTo>
                  <a:pt x="18382" y="10893"/>
                </a:lnTo>
                <a:lnTo>
                  <a:pt x="18551" y="10967"/>
                </a:lnTo>
                <a:lnTo>
                  <a:pt x="18708" y="11042"/>
                </a:lnTo>
                <a:lnTo>
                  <a:pt x="18855" y="11172"/>
                </a:lnTo>
                <a:lnTo>
                  <a:pt x="19012" y="11358"/>
                </a:lnTo>
                <a:lnTo>
                  <a:pt x="19136" y="11600"/>
                </a:lnTo>
                <a:lnTo>
                  <a:pt x="19271" y="11861"/>
                </a:lnTo>
                <a:lnTo>
                  <a:pt x="19440" y="12028"/>
                </a:lnTo>
                <a:lnTo>
                  <a:pt x="19608" y="12177"/>
                </a:lnTo>
                <a:lnTo>
                  <a:pt x="19822" y="12289"/>
                </a:lnTo>
                <a:lnTo>
                  <a:pt x="20025" y="12289"/>
                </a:lnTo>
                <a:lnTo>
                  <a:pt x="20238" y="12289"/>
                </a:lnTo>
                <a:lnTo>
                  <a:pt x="20452" y="12215"/>
                </a:lnTo>
                <a:lnTo>
                  <a:pt x="20643" y="12103"/>
                </a:lnTo>
                <a:lnTo>
                  <a:pt x="20846" y="11973"/>
                </a:lnTo>
                <a:lnTo>
                  <a:pt x="21037" y="11786"/>
                </a:lnTo>
                <a:lnTo>
                  <a:pt x="21206" y="11563"/>
                </a:lnTo>
                <a:lnTo>
                  <a:pt x="21363" y="11321"/>
                </a:lnTo>
                <a:lnTo>
                  <a:pt x="21465" y="11079"/>
                </a:lnTo>
                <a:lnTo>
                  <a:pt x="21577" y="10744"/>
                </a:lnTo>
                <a:lnTo>
                  <a:pt x="21622" y="10427"/>
                </a:lnTo>
                <a:lnTo>
                  <a:pt x="21645" y="10111"/>
                </a:lnTo>
                <a:lnTo>
                  <a:pt x="21622" y="9608"/>
                </a:lnTo>
                <a:lnTo>
                  <a:pt x="21577" y="9142"/>
                </a:lnTo>
                <a:lnTo>
                  <a:pt x="21465" y="8751"/>
                </a:lnTo>
                <a:lnTo>
                  <a:pt x="21363" y="8397"/>
                </a:lnTo>
                <a:lnTo>
                  <a:pt x="21206" y="8062"/>
                </a:lnTo>
                <a:lnTo>
                  <a:pt x="21037" y="7820"/>
                </a:lnTo>
                <a:lnTo>
                  <a:pt x="20846" y="7597"/>
                </a:lnTo>
                <a:lnTo>
                  <a:pt x="20643" y="7429"/>
                </a:lnTo>
                <a:lnTo>
                  <a:pt x="20452" y="7317"/>
                </a:lnTo>
                <a:lnTo>
                  <a:pt x="20238" y="7206"/>
                </a:lnTo>
                <a:lnTo>
                  <a:pt x="20025" y="7168"/>
                </a:lnTo>
                <a:lnTo>
                  <a:pt x="19822" y="7206"/>
                </a:lnTo>
                <a:lnTo>
                  <a:pt x="19608" y="7243"/>
                </a:lnTo>
                <a:lnTo>
                  <a:pt x="19440" y="7355"/>
                </a:lnTo>
                <a:lnTo>
                  <a:pt x="19271" y="7504"/>
                </a:lnTo>
                <a:lnTo>
                  <a:pt x="19136" y="7708"/>
                </a:lnTo>
                <a:lnTo>
                  <a:pt x="19012" y="7895"/>
                </a:lnTo>
                <a:lnTo>
                  <a:pt x="18832" y="8025"/>
                </a:lnTo>
                <a:lnTo>
                  <a:pt x="18663" y="8174"/>
                </a:lnTo>
                <a:lnTo>
                  <a:pt x="18472" y="8248"/>
                </a:lnTo>
                <a:lnTo>
                  <a:pt x="18270" y="8286"/>
                </a:lnTo>
                <a:lnTo>
                  <a:pt x="18078" y="8323"/>
                </a:lnTo>
                <a:lnTo>
                  <a:pt x="17887" y="8323"/>
                </a:lnTo>
                <a:lnTo>
                  <a:pt x="17696" y="8248"/>
                </a:lnTo>
                <a:lnTo>
                  <a:pt x="17493" y="8174"/>
                </a:lnTo>
                <a:lnTo>
                  <a:pt x="17302" y="8062"/>
                </a:lnTo>
                <a:lnTo>
                  <a:pt x="17133" y="7969"/>
                </a:lnTo>
                <a:lnTo>
                  <a:pt x="16976" y="7783"/>
                </a:lnTo>
                <a:lnTo>
                  <a:pt x="16852" y="7597"/>
                </a:lnTo>
                <a:lnTo>
                  <a:pt x="16740" y="7429"/>
                </a:lnTo>
                <a:lnTo>
                  <a:pt x="16672" y="7168"/>
                </a:lnTo>
                <a:lnTo>
                  <a:pt x="16638" y="6926"/>
                </a:lnTo>
                <a:lnTo>
                  <a:pt x="16616" y="6498"/>
                </a:lnTo>
                <a:lnTo>
                  <a:pt x="16616" y="5772"/>
                </a:lnTo>
                <a:lnTo>
                  <a:pt x="16650" y="4915"/>
                </a:lnTo>
                <a:lnTo>
                  <a:pt x="16695" y="3928"/>
                </a:lnTo>
                <a:lnTo>
                  <a:pt x="16762" y="2960"/>
                </a:lnTo>
                <a:lnTo>
                  <a:pt x="16830" y="1992"/>
                </a:lnTo>
                <a:lnTo>
                  <a:pt x="16908" y="1173"/>
                </a:lnTo>
                <a:lnTo>
                  <a:pt x="16976" y="521"/>
                </a:lnTo>
                <a:lnTo>
                  <a:pt x="16953" y="521"/>
                </a:lnTo>
                <a:lnTo>
                  <a:pt x="16931" y="521"/>
                </a:lnTo>
                <a:lnTo>
                  <a:pt x="16267" y="484"/>
                </a:lnTo>
                <a:lnTo>
                  <a:pt x="15637" y="428"/>
                </a:lnTo>
                <a:lnTo>
                  <a:pt x="15063" y="353"/>
                </a:lnTo>
                <a:lnTo>
                  <a:pt x="14523" y="279"/>
                </a:lnTo>
                <a:lnTo>
                  <a:pt x="14040" y="167"/>
                </a:lnTo>
                <a:lnTo>
                  <a:pt x="13635" y="93"/>
                </a:lnTo>
                <a:lnTo>
                  <a:pt x="13331" y="18"/>
                </a:lnTo>
                <a:lnTo>
                  <a:pt x="13117" y="18"/>
                </a:lnTo>
                <a:lnTo>
                  <a:pt x="12982" y="18"/>
                </a:lnTo>
                <a:lnTo>
                  <a:pt x="12858" y="130"/>
                </a:lnTo>
                <a:lnTo>
                  <a:pt x="12723" y="279"/>
                </a:lnTo>
                <a:lnTo>
                  <a:pt x="12622" y="446"/>
                </a:lnTo>
                <a:lnTo>
                  <a:pt x="12510" y="670"/>
                </a:lnTo>
                <a:lnTo>
                  <a:pt x="12419" y="912"/>
                </a:lnTo>
                <a:lnTo>
                  <a:pt x="12363" y="1210"/>
                </a:lnTo>
                <a:lnTo>
                  <a:pt x="12318" y="1526"/>
                </a:lnTo>
                <a:lnTo>
                  <a:pt x="12273" y="1843"/>
                </a:lnTo>
                <a:lnTo>
                  <a:pt x="12251" y="2215"/>
                </a:lnTo>
                <a:lnTo>
                  <a:pt x="12273" y="2532"/>
                </a:lnTo>
                <a:lnTo>
                  <a:pt x="12318" y="2886"/>
                </a:lnTo>
                <a:lnTo>
                  <a:pt x="12386" y="3240"/>
                </a:lnTo>
                <a:lnTo>
                  <a:pt x="12464" y="3556"/>
                </a:lnTo>
                <a:lnTo>
                  <a:pt x="12577" y="3891"/>
                </a:lnTo>
                <a:lnTo>
                  <a:pt x="12746" y="4171"/>
                </a:lnTo>
                <a:lnTo>
                  <a:pt x="12926" y="4487"/>
                </a:lnTo>
                <a:lnTo>
                  <a:pt x="13050" y="4860"/>
                </a:lnTo>
                <a:lnTo>
                  <a:pt x="13162" y="5251"/>
                </a:lnTo>
                <a:lnTo>
                  <a:pt x="13218" y="5604"/>
                </a:lnTo>
                <a:lnTo>
                  <a:pt x="13263" y="5995"/>
                </a:lnTo>
                <a:lnTo>
                  <a:pt x="13241" y="6386"/>
                </a:lnTo>
                <a:lnTo>
                  <a:pt x="13218" y="6740"/>
                </a:lnTo>
                <a:lnTo>
                  <a:pt x="13139" y="7094"/>
                </a:lnTo>
                <a:lnTo>
                  <a:pt x="13050" y="7429"/>
                </a:lnTo>
                <a:lnTo>
                  <a:pt x="12903" y="7746"/>
                </a:lnTo>
                <a:lnTo>
                  <a:pt x="12723" y="8025"/>
                </a:lnTo>
                <a:lnTo>
                  <a:pt x="12532" y="8286"/>
                </a:lnTo>
                <a:lnTo>
                  <a:pt x="12318" y="8491"/>
                </a:lnTo>
                <a:lnTo>
                  <a:pt x="12060" y="8677"/>
                </a:lnTo>
                <a:lnTo>
                  <a:pt x="11756" y="8788"/>
                </a:lnTo>
                <a:lnTo>
                  <a:pt x="11452" y="8826"/>
                </a:lnTo>
                <a:lnTo>
                  <a:pt x="11283" y="8826"/>
                </a:lnTo>
                <a:lnTo>
                  <a:pt x="11126" y="8826"/>
                </a:lnTo>
                <a:lnTo>
                  <a:pt x="11002" y="8788"/>
                </a:lnTo>
                <a:lnTo>
                  <a:pt x="10845" y="8714"/>
                </a:lnTo>
                <a:lnTo>
                  <a:pt x="10721" y="8640"/>
                </a:lnTo>
                <a:lnTo>
                  <a:pt x="10608" y="8565"/>
                </a:lnTo>
                <a:lnTo>
                  <a:pt x="10485" y="8453"/>
                </a:lnTo>
                <a:lnTo>
                  <a:pt x="10372" y="8323"/>
                </a:lnTo>
                <a:lnTo>
                  <a:pt x="10181" y="8062"/>
                </a:lnTo>
                <a:lnTo>
                  <a:pt x="10035" y="7746"/>
                </a:lnTo>
                <a:lnTo>
                  <a:pt x="9900" y="7392"/>
                </a:lnTo>
                <a:lnTo>
                  <a:pt x="9787" y="7001"/>
                </a:lnTo>
                <a:lnTo>
                  <a:pt x="9731" y="6610"/>
                </a:lnTo>
                <a:lnTo>
                  <a:pt x="9686" y="6219"/>
                </a:lnTo>
                <a:lnTo>
                  <a:pt x="9663" y="5772"/>
                </a:lnTo>
                <a:lnTo>
                  <a:pt x="9686" y="5381"/>
                </a:lnTo>
                <a:lnTo>
                  <a:pt x="9753" y="4990"/>
                </a:lnTo>
                <a:lnTo>
                  <a:pt x="9832" y="4636"/>
                </a:lnTo>
                <a:lnTo>
                  <a:pt x="9945" y="4320"/>
                </a:lnTo>
                <a:lnTo>
                  <a:pt x="10068" y="4022"/>
                </a:lnTo>
                <a:lnTo>
                  <a:pt x="10203" y="3817"/>
                </a:lnTo>
                <a:lnTo>
                  <a:pt x="10316" y="3593"/>
                </a:lnTo>
                <a:lnTo>
                  <a:pt x="10395" y="3351"/>
                </a:lnTo>
                <a:lnTo>
                  <a:pt x="10462" y="3109"/>
                </a:lnTo>
                <a:lnTo>
                  <a:pt x="10507" y="2848"/>
                </a:lnTo>
                <a:lnTo>
                  <a:pt x="10530" y="2606"/>
                </a:lnTo>
                <a:lnTo>
                  <a:pt x="10507" y="2346"/>
                </a:lnTo>
                <a:lnTo>
                  <a:pt x="10462" y="2141"/>
                </a:lnTo>
                <a:lnTo>
                  <a:pt x="10395" y="1880"/>
                </a:lnTo>
                <a:lnTo>
                  <a:pt x="10293" y="1638"/>
                </a:lnTo>
                <a:lnTo>
                  <a:pt x="10158" y="1415"/>
                </a:lnTo>
                <a:lnTo>
                  <a:pt x="9967" y="1210"/>
                </a:lnTo>
                <a:lnTo>
                  <a:pt x="9753" y="986"/>
                </a:lnTo>
                <a:lnTo>
                  <a:pt x="9495" y="819"/>
                </a:lnTo>
                <a:lnTo>
                  <a:pt x="9191" y="670"/>
                </a:lnTo>
                <a:lnTo>
                  <a:pt x="8842" y="521"/>
                </a:lnTo>
                <a:lnTo>
                  <a:pt x="8471" y="446"/>
                </a:lnTo>
                <a:lnTo>
                  <a:pt x="7998" y="428"/>
                </a:lnTo>
                <a:lnTo>
                  <a:pt x="7413" y="428"/>
                </a:lnTo>
                <a:lnTo>
                  <a:pt x="6817" y="446"/>
                </a:lnTo>
                <a:lnTo>
                  <a:pt x="6187" y="521"/>
                </a:lnTo>
                <a:lnTo>
                  <a:pt x="5602" y="633"/>
                </a:lnTo>
                <a:lnTo>
                  <a:pt x="5107" y="744"/>
                </a:lnTo>
                <a:lnTo>
                  <a:pt x="4725" y="856"/>
                </a:lnTo>
                <a:lnTo>
                  <a:pt x="4848" y="1564"/>
                </a:lnTo>
                <a:lnTo>
                  <a:pt x="5028" y="2495"/>
                </a:lnTo>
                <a:lnTo>
                  <a:pt x="5175" y="3556"/>
                </a:lnTo>
                <a:lnTo>
                  <a:pt x="5298" y="4673"/>
                </a:lnTo>
                <a:lnTo>
                  <a:pt x="5343" y="5213"/>
                </a:lnTo>
                <a:lnTo>
                  <a:pt x="5388" y="5753"/>
                </a:lnTo>
                <a:lnTo>
                  <a:pt x="5411" y="6275"/>
                </a:lnTo>
                <a:lnTo>
                  <a:pt x="5411" y="6740"/>
                </a:lnTo>
                <a:lnTo>
                  <a:pt x="5366" y="7168"/>
                </a:lnTo>
                <a:lnTo>
                  <a:pt x="5321" y="7541"/>
                </a:lnTo>
                <a:lnTo>
                  <a:pt x="5287" y="7708"/>
                </a:lnTo>
                <a:lnTo>
                  <a:pt x="5242" y="7857"/>
                </a:lnTo>
                <a:lnTo>
                  <a:pt x="5197" y="7969"/>
                </a:lnTo>
                <a:lnTo>
                  <a:pt x="5130" y="8062"/>
                </a:lnTo>
                <a:lnTo>
                  <a:pt x="5006" y="8248"/>
                </a:lnTo>
                <a:lnTo>
                  <a:pt x="4848" y="8397"/>
                </a:lnTo>
                <a:lnTo>
                  <a:pt x="4725" y="8528"/>
                </a:lnTo>
                <a:lnTo>
                  <a:pt x="4567" y="8640"/>
                </a:lnTo>
                <a:lnTo>
                  <a:pt x="4421" y="8714"/>
                </a:lnTo>
                <a:lnTo>
                  <a:pt x="4263" y="8751"/>
                </a:lnTo>
                <a:lnTo>
                  <a:pt x="4095" y="8788"/>
                </a:lnTo>
                <a:lnTo>
                  <a:pt x="3948" y="8788"/>
                </a:lnTo>
                <a:lnTo>
                  <a:pt x="3791" y="8751"/>
                </a:lnTo>
                <a:lnTo>
                  <a:pt x="3667" y="8714"/>
                </a:lnTo>
                <a:lnTo>
                  <a:pt x="3510" y="8677"/>
                </a:lnTo>
                <a:lnTo>
                  <a:pt x="3386" y="8602"/>
                </a:lnTo>
                <a:lnTo>
                  <a:pt x="3251" y="8491"/>
                </a:lnTo>
                <a:lnTo>
                  <a:pt x="3127" y="8360"/>
                </a:lnTo>
                <a:lnTo>
                  <a:pt x="3015" y="8248"/>
                </a:lnTo>
                <a:lnTo>
                  <a:pt x="2925" y="8062"/>
                </a:lnTo>
                <a:lnTo>
                  <a:pt x="2778" y="7857"/>
                </a:lnTo>
                <a:lnTo>
                  <a:pt x="2610" y="7671"/>
                </a:lnTo>
                <a:lnTo>
                  <a:pt x="2407" y="7541"/>
                </a:lnTo>
                <a:lnTo>
                  <a:pt x="2171" y="7466"/>
                </a:lnTo>
                <a:lnTo>
                  <a:pt x="1957" y="7429"/>
                </a:lnTo>
                <a:lnTo>
                  <a:pt x="1698" y="7429"/>
                </a:lnTo>
                <a:lnTo>
                  <a:pt x="1462" y="7466"/>
                </a:lnTo>
                <a:lnTo>
                  <a:pt x="1226" y="7559"/>
                </a:lnTo>
                <a:lnTo>
                  <a:pt x="989" y="7708"/>
                </a:lnTo>
                <a:lnTo>
                  <a:pt x="776" y="7932"/>
                </a:lnTo>
                <a:lnTo>
                  <a:pt x="551" y="8211"/>
                </a:lnTo>
                <a:lnTo>
                  <a:pt x="382" y="8528"/>
                </a:lnTo>
                <a:lnTo>
                  <a:pt x="315" y="8714"/>
                </a:lnTo>
                <a:lnTo>
                  <a:pt x="236" y="8919"/>
                </a:lnTo>
                <a:lnTo>
                  <a:pt x="191" y="9142"/>
                </a:lnTo>
                <a:lnTo>
                  <a:pt x="123" y="9347"/>
                </a:lnTo>
                <a:lnTo>
                  <a:pt x="78" y="9608"/>
                </a:lnTo>
                <a:lnTo>
                  <a:pt x="56" y="9887"/>
                </a:lnTo>
                <a:lnTo>
                  <a:pt x="33" y="10185"/>
                </a:lnTo>
                <a:lnTo>
                  <a:pt x="33" y="10464"/>
                </a:lnTo>
                <a:lnTo>
                  <a:pt x="33" y="10706"/>
                </a:lnTo>
                <a:lnTo>
                  <a:pt x="56" y="10967"/>
                </a:lnTo>
                <a:lnTo>
                  <a:pt x="78" y="11172"/>
                </a:lnTo>
                <a:lnTo>
                  <a:pt x="123" y="11395"/>
                </a:lnTo>
                <a:lnTo>
                  <a:pt x="168" y="11600"/>
                </a:lnTo>
                <a:lnTo>
                  <a:pt x="236" y="11786"/>
                </a:lnTo>
                <a:lnTo>
                  <a:pt x="292" y="11973"/>
                </a:lnTo>
                <a:lnTo>
                  <a:pt x="382" y="12140"/>
                </a:lnTo>
                <a:lnTo>
                  <a:pt x="540" y="12419"/>
                </a:lnTo>
                <a:lnTo>
                  <a:pt x="731" y="12680"/>
                </a:lnTo>
                <a:lnTo>
                  <a:pt x="944" y="12866"/>
                </a:lnTo>
                <a:lnTo>
                  <a:pt x="1158" y="12997"/>
                </a:lnTo>
                <a:lnTo>
                  <a:pt x="1395" y="13108"/>
                </a:lnTo>
                <a:lnTo>
                  <a:pt x="1608" y="13183"/>
                </a:lnTo>
                <a:lnTo>
                  <a:pt x="1856" y="13183"/>
                </a:lnTo>
                <a:lnTo>
                  <a:pt x="2070" y="13146"/>
                </a:lnTo>
                <a:lnTo>
                  <a:pt x="2261" y="13071"/>
                </a:lnTo>
                <a:lnTo>
                  <a:pt x="2430" y="12960"/>
                </a:lnTo>
                <a:lnTo>
                  <a:pt x="2587" y="12792"/>
                </a:lnTo>
                <a:lnTo>
                  <a:pt x="2688" y="12606"/>
                </a:lnTo>
                <a:lnTo>
                  <a:pt x="2801" y="12419"/>
                </a:lnTo>
                <a:lnTo>
                  <a:pt x="2925" y="12289"/>
                </a:lnTo>
                <a:lnTo>
                  <a:pt x="3082" y="12177"/>
                </a:lnTo>
                <a:lnTo>
                  <a:pt x="3228" y="12103"/>
                </a:lnTo>
                <a:lnTo>
                  <a:pt x="3408" y="12103"/>
                </a:lnTo>
                <a:lnTo>
                  <a:pt x="3577" y="12103"/>
                </a:lnTo>
                <a:lnTo>
                  <a:pt x="3723" y="12177"/>
                </a:lnTo>
                <a:lnTo>
                  <a:pt x="3903" y="12252"/>
                </a:lnTo>
                <a:lnTo>
                  <a:pt x="4072" y="12364"/>
                </a:lnTo>
                <a:lnTo>
                  <a:pt x="4230" y="12494"/>
                </a:lnTo>
                <a:lnTo>
                  <a:pt x="4353" y="12643"/>
                </a:lnTo>
                <a:lnTo>
                  <a:pt x="4488" y="12829"/>
                </a:lnTo>
                <a:lnTo>
                  <a:pt x="4567" y="13034"/>
                </a:lnTo>
                <a:lnTo>
                  <a:pt x="4657" y="13257"/>
                </a:lnTo>
                <a:lnTo>
                  <a:pt x="4702" y="13462"/>
                </a:lnTo>
                <a:lnTo>
                  <a:pt x="4725" y="13686"/>
                </a:lnTo>
                <a:lnTo>
                  <a:pt x="4702" y="14282"/>
                </a:lnTo>
                <a:lnTo>
                  <a:pt x="4657" y="15045"/>
                </a:lnTo>
                <a:lnTo>
                  <a:pt x="4612" y="15976"/>
                </a:lnTo>
                <a:lnTo>
                  <a:pt x="4590" y="16926"/>
                </a:lnTo>
                <a:lnTo>
                  <a:pt x="4567" y="17968"/>
                </a:lnTo>
                <a:lnTo>
                  <a:pt x="4567" y="19011"/>
                </a:lnTo>
                <a:lnTo>
                  <a:pt x="4590" y="19514"/>
                </a:lnTo>
                <a:lnTo>
                  <a:pt x="4612" y="19980"/>
                </a:lnTo>
                <a:lnTo>
                  <a:pt x="4657" y="20426"/>
                </a:lnTo>
                <a:lnTo>
                  <a:pt x="4725" y="20836"/>
                </a:lnTo>
                <a:lnTo>
                  <a:pt x="4848" y="20929"/>
                </a:lnTo>
                <a:lnTo>
                  <a:pt x="5040" y="21004"/>
                </a:lnTo>
                <a:lnTo>
                  <a:pt x="5265" y="21078"/>
                </a:lnTo>
                <a:lnTo>
                  <a:pt x="5478" y="21115"/>
                </a:lnTo>
                <a:lnTo>
                  <a:pt x="6041" y="21115"/>
                </a:lnTo>
                <a:lnTo>
                  <a:pt x="6637" y="21078"/>
                </a:lnTo>
                <a:lnTo>
                  <a:pt x="7312" y="21004"/>
                </a:lnTo>
                <a:lnTo>
                  <a:pt x="7998" y="20929"/>
                </a:lnTo>
                <a:lnTo>
                  <a:pt x="8696" y="20855"/>
                </a:lnTo>
                <a:lnTo>
                  <a:pt x="9360" y="20836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31" name="Puzzle3"/>
          <p:cNvSpPr>
            <a:spLocks noEditPoints="1" noChangeArrowheads="1"/>
          </p:cNvSpPr>
          <p:nvPr/>
        </p:nvSpPr>
        <p:spPr bwMode="auto">
          <a:xfrm>
            <a:off x="4630586" y="3766803"/>
            <a:ext cx="1012316" cy="1221887"/>
          </a:xfrm>
          <a:custGeom>
            <a:avLst/>
            <a:gdLst>
              <a:gd name="T0" fmla="*/ 10391 w 21600"/>
              <a:gd name="T1" fmla="*/ 15806 h 21600"/>
              <a:gd name="T2" fmla="*/ 20551 w 21600"/>
              <a:gd name="T3" fmla="*/ 21088 h 21600"/>
              <a:gd name="T4" fmla="*/ 13180 w 21600"/>
              <a:gd name="T5" fmla="*/ 13801 h 21600"/>
              <a:gd name="T6" fmla="*/ 20551 w 21600"/>
              <a:gd name="T7" fmla="*/ 7025 h 21600"/>
              <a:gd name="T8" fmla="*/ 10500 w 21600"/>
              <a:gd name="T9" fmla="*/ 52 h 21600"/>
              <a:gd name="T10" fmla="*/ 692 w 21600"/>
              <a:gd name="T11" fmla="*/ 6802 h 21600"/>
              <a:gd name="T12" fmla="*/ 8064 w 21600"/>
              <a:gd name="T13" fmla="*/ 13526 h 21600"/>
              <a:gd name="T14" fmla="*/ 692 w 21600"/>
              <a:gd name="T15" fmla="*/ 21088 h 21600"/>
              <a:gd name="T16" fmla="*/ 2273 w 21600"/>
              <a:gd name="T17" fmla="*/ 7719 h 21600"/>
              <a:gd name="T18" fmla="*/ 19149 w 21600"/>
              <a:gd name="T19" fmla="*/ 20237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6625" y="20892"/>
                </a:moveTo>
                <a:lnTo>
                  <a:pt x="7105" y="21023"/>
                </a:lnTo>
                <a:lnTo>
                  <a:pt x="7513" y="21088"/>
                </a:lnTo>
                <a:lnTo>
                  <a:pt x="7922" y="21115"/>
                </a:lnTo>
                <a:lnTo>
                  <a:pt x="8242" y="21115"/>
                </a:lnTo>
                <a:lnTo>
                  <a:pt x="8544" y="21062"/>
                </a:lnTo>
                <a:lnTo>
                  <a:pt x="8810" y="20997"/>
                </a:lnTo>
                <a:lnTo>
                  <a:pt x="9023" y="20892"/>
                </a:lnTo>
                <a:lnTo>
                  <a:pt x="9148" y="20761"/>
                </a:lnTo>
                <a:lnTo>
                  <a:pt x="9290" y="20616"/>
                </a:lnTo>
                <a:lnTo>
                  <a:pt x="9361" y="20459"/>
                </a:lnTo>
                <a:lnTo>
                  <a:pt x="9396" y="20289"/>
                </a:lnTo>
                <a:lnTo>
                  <a:pt x="9396" y="20092"/>
                </a:lnTo>
                <a:lnTo>
                  <a:pt x="9325" y="19909"/>
                </a:lnTo>
                <a:lnTo>
                  <a:pt x="9219" y="19738"/>
                </a:lnTo>
                <a:lnTo>
                  <a:pt x="9094" y="19555"/>
                </a:lnTo>
                <a:lnTo>
                  <a:pt x="8917" y="19384"/>
                </a:lnTo>
                <a:lnTo>
                  <a:pt x="8650" y="19162"/>
                </a:lnTo>
                <a:lnTo>
                  <a:pt x="8437" y="18900"/>
                </a:lnTo>
                <a:lnTo>
                  <a:pt x="8277" y="18624"/>
                </a:lnTo>
                <a:lnTo>
                  <a:pt x="8135" y="18349"/>
                </a:lnTo>
                <a:lnTo>
                  <a:pt x="8028" y="18048"/>
                </a:lnTo>
                <a:lnTo>
                  <a:pt x="7993" y="17746"/>
                </a:lnTo>
                <a:lnTo>
                  <a:pt x="7993" y="17471"/>
                </a:lnTo>
                <a:lnTo>
                  <a:pt x="8028" y="17169"/>
                </a:lnTo>
                <a:lnTo>
                  <a:pt x="8135" y="16920"/>
                </a:lnTo>
                <a:lnTo>
                  <a:pt x="8277" y="16671"/>
                </a:lnTo>
                <a:lnTo>
                  <a:pt x="8366" y="16540"/>
                </a:lnTo>
                <a:lnTo>
                  <a:pt x="8473" y="16409"/>
                </a:lnTo>
                <a:lnTo>
                  <a:pt x="8615" y="16317"/>
                </a:lnTo>
                <a:lnTo>
                  <a:pt x="8739" y="16213"/>
                </a:lnTo>
                <a:lnTo>
                  <a:pt x="8881" y="16134"/>
                </a:lnTo>
                <a:lnTo>
                  <a:pt x="9059" y="16055"/>
                </a:lnTo>
                <a:lnTo>
                  <a:pt x="9254" y="15990"/>
                </a:lnTo>
                <a:lnTo>
                  <a:pt x="9432" y="15911"/>
                </a:lnTo>
                <a:lnTo>
                  <a:pt x="9663" y="15885"/>
                </a:lnTo>
                <a:lnTo>
                  <a:pt x="9876" y="15833"/>
                </a:lnTo>
                <a:lnTo>
                  <a:pt x="10142" y="15806"/>
                </a:lnTo>
                <a:lnTo>
                  <a:pt x="10391" y="15806"/>
                </a:lnTo>
                <a:lnTo>
                  <a:pt x="10728" y="15806"/>
                </a:lnTo>
                <a:lnTo>
                  <a:pt x="10995" y="15806"/>
                </a:lnTo>
                <a:lnTo>
                  <a:pt x="11279" y="15833"/>
                </a:lnTo>
                <a:lnTo>
                  <a:pt x="11546" y="15885"/>
                </a:lnTo>
                <a:lnTo>
                  <a:pt x="11776" y="15937"/>
                </a:lnTo>
                <a:lnTo>
                  <a:pt x="12025" y="15990"/>
                </a:lnTo>
                <a:lnTo>
                  <a:pt x="12221" y="16055"/>
                </a:lnTo>
                <a:lnTo>
                  <a:pt x="12434" y="16134"/>
                </a:lnTo>
                <a:lnTo>
                  <a:pt x="12611" y="16213"/>
                </a:lnTo>
                <a:lnTo>
                  <a:pt x="12771" y="16317"/>
                </a:lnTo>
                <a:lnTo>
                  <a:pt x="12913" y="16409"/>
                </a:lnTo>
                <a:lnTo>
                  <a:pt x="13038" y="16514"/>
                </a:lnTo>
                <a:lnTo>
                  <a:pt x="13251" y="16737"/>
                </a:lnTo>
                <a:lnTo>
                  <a:pt x="13428" y="16986"/>
                </a:lnTo>
                <a:lnTo>
                  <a:pt x="13517" y="17248"/>
                </a:lnTo>
                <a:lnTo>
                  <a:pt x="13588" y="17523"/>
                </a:lnTo>
                <a:lnTo>
                  <a:pt x="13588" y="17799"/>
                </a:lnTo>
                <a:lnTo>
                  <a:pt x="13517" y="18074"/>
                </a:lnTo>
                <a:lnTo>
                  <a:pt x="13428" y="18323"/>
                </a:lnTo>
                <a:lnTo>
                  <a:pt x="13286" y="18572"/>
                </a:lnTo>
                <a:lnTo>
                  <a:pt x="13109" y="18808"/>
                </a:lnTo>
                <a:lnTo>
                  <a:pt x="12878" y="19031"/>
                </a:lnTo>
                <a:lnTo>
                  <a:pt x="12434" y="19411"/>
                </a:lnTo>
                <a:lnTo>
                  <a:pt x="12132" y="19738"/>
                </a:lnTo>
                <a:lnTo>
                  <a:pt x="12025" y="19856"/>
                </a:lnTo>
                <a:lnTo>
                  <a:pt x="11919" y="20014"/>
                </a:lnTo>
                <a:lnTo>
                  <a:pt x="11883" y="20132"/>
                </a:lnTo>
                <a:lnTo>
                  <a:pt x="11883" y="20263"/>
                </a:lnTo>
                <a:lnTo>
                  <a:pt x="11883" y="20394"/>
                </a:lnTo>
                <a:lnTo>
                  <a:pt x="11954" y="20485"/>
                </a:lnTo>
                <a:lnTo>
                  <a:pt x="12061" y="20590"/>
                </a:lnTo>
                <a:lnTo>
                  <a:pt x="12185" y="20695"/>
                </a:lnTo>
                <a:lnTo>
                  <a:pt x="12327" y="20787"/>
                </a:lnTo>
                <a:lnTo>
                  <a:pt x="12540" y="20892"/>
                </a:lnTo>
                <a:lnTo>
                  <a:pt x="12771" y="20997"/>
                </a:lnTo>
                <a:lnTo>
                  <a:pt x="13073" y="21088"/>
                </a:lnTo>
                <a:lnTo>
                  <a:pt x="13428" y="21193"/>
                </a:lnTo>
                <a:lnTo>
                  <a:pt x="13873" y="21298"/>
                </a:lnTo>
                <a:lnTo>
                  <a:pt x="14317" y="21390"/>
                </a:lnTo>
                <a:lnTo>
                  <a:pt x="14778" y="21468"/>
                </a:lnTo>
                <a:lnTo>
                  <a:pt x="15294" y="21547"/>
                </a:lnTo>
                <a:lnTo>
                  <a:pt x="15809" y="21600"/>
                </a:lnTo>
                <a:lnTo>
                  <a:pt x="16359" y="21652"/>
                </a:lnTo>
                <a:lnTo>
                  <a:pt x="16875" y="21678"/>
                </a:lnTo>
                <a:lnTo>
                  <a:pt x="17407" y="21678"/>
                </a:lnTo>
                <a:lnTo>
                  <a:pt x="17958" y="21678"/>
                </a:lnTo>
                <a:lnTo>
                  <a:pt x="18473" y="21652"/>
                </a:lnTo>
                <a:lnTo>
                  <a:pt x="18953" y="21573"/>
                </a:lnTo>
                <a:lnTo>
                  <a:pt x="19397" y="21495"/>
                </a:lnTo>
                <a:lnTo>
                  <a:pt x="19841" y="21390"/>
                </a:lnTo>
                <a:lnTo>
                  <a:pt x="20214" y="21272"/>
                </a:lnTo>
                <a:lnTo>
                  <a:pt x="20551" y="21088"/>
                </a:lnTo>
                <a:lnTo>
                  <a:pt x="20480" y="20787"/>
                </a:lnTo>
                <a:lnTo>
                  <a:pt x="20409" y="20485"/>
                </a:lnTo>
                <a:lnTo>
                  <a:pt x="20356" y="20158"/>
                </a:lnTo>
                <a:lnTo>
                  <a:pt x="20356" y="19804"/>
                </a:lnTo>
                <a:lnTo>
                  <a:pt x="20321" y="19083"/>
                </a:lnTo>
                <a:lnTo>
                  <a:pt x="20356" y="18349"/>
                </a:lnTo>
                <a:lnTo>
                  <a:pt x="20409" y="17641"/>
                </a:lnTo>
                <a:lnTo>
                  <a:pt x="20480" y="17012"/>
                </a:lnTo>
                <a:lnTo>
                  <a:pt x="20551" y="16488"/>
                </a:lnTo>
                <a:lnTo>
                  <a:pt x="20551" y="16055"/>
                </a:lnTo>
                <a:lnTo>
                  <a:pt x="20551" y="15911"/>
                </a:lnTo>
                <a:lnTo>
                  <a:pt x="20445" y="15754"/>
                </a:lnTo>
                <a:lnTo>
                  <a:pt x="20356" y="15610"/>
                </a:lnTo>
                <a:lnTo>
                  <a:pt x="20178" y="15452"/>
                </a:lnTo>
                <a:lnTo>
                  <a:pt x="20001" y="15334"/>
                </a:lnTo>
                <a:lnTo>
                  <a:pt x="19770" y="15230"/>
                </a:lnTo>
                <a:lnTo>
                  <a:pt x="19521" y="15125"/>
                </a:lnTo>
                <a:lnTo>
                  <a:pt x="19290" y="15059"/>
                </a:lnTo>
                <a:lnTo>
                  <a:pt x="19024" y="15007"/>
                </a:lnTo>
                <a:lnTo>
                  <a:pt x="18740" y="14954"/>
                </a:lnTo>
                <a:lnTo>
                  <a:pt x="18509" y="14954"/>
                </a:lnTo>
                <a:lnTo>
                  <a:pt x="18225" y="14954"/>
                </a:lnTo>
                <a:lnTo>
                  <a:pt x="17994" y="15007"/>
                </a:lnTo>
                <a:lnTo>
                  <a:pt x="17763" y="15085"/>
                </a:lnTo>
                <a:lnTo>
                  <a:pt x="17550" y="15177"/>
                </a:lnTo>
                <a:lnTo>
                  <a:pt x="17372" y="15308"/>
                </a:lnTo>
                <a:lnTo>
                  <a:pt x="17176" y="15426"/>
                </a:lnTo>
                <a:lnTo>
                  <a:pt x="16928" y="15557"/>
                </a:lnTo>
                <a:lnTo>
                  <a:pt x="16661" y="15636"/>
                </a:lnTo>
                <a:lnTo>
                  <a:pt x="16359" y="15688"/>
                </a:lnTo>
                <a:lnTo>
                  <a:pt x="16022" y="15715"/>
                </a:lnTo>
                <a:lnTo>
                  <a:pt x="15667" y="15688"/>
                </a:lnTo>
                <a:lnTo>
                  <a:pt x="15294" y="15662"/>
                </a:lnTo>
                <a:lnTo>
                  <a:pt x="14956" y="15583"/>
                </a:lnTo>
                <a:lnTo>
                  <a:pt x="14619" y="15479"/>
                </a:lnTo>
                <a:lnTo>
                  <a:pt x="14281" y="15334"/>
                </a:lnTo>
                <a:lnTo>
                  <a:pt x="13961" y="15177"/>
                </a:lnTo>
                <a:lnTo>
                  <a:pt x="13695" y="14981"/>
                </a:lnTo>
                <a:lnTo>
                  <a:pt x="13588" y="14850"/>
                </a:lnTo>
                <a:lnTo>
                  <a:pt x="13482" y="14732"/>
                </a:lnTo>
                <a:lnTo>
                  <a:pt x="13393" y="14600"/>
                </a:lnTo>
                <a:lnTo>
                  <a:pt x="13322" y="14456"/>
                </a:lnTo>
                <a:lnTo>
                  <a:pt x="13251" y="14299"/>
                </a:lnTo>
                <a:lnTo>
                  <a:pt x="13215" y="14155"/>
                </a:lnTo>
                <a:lnTo>
                  <a:pt x="13180" y="13971"/>
                </a:lnTo>
                <a:lnTo>
                  <a:pt x="13180" y="13801"/>
                </a:lnTo>
                <a:lnTo>
                  <a:pt x="13180" y="13591"/>
                </a:lnTo>
                <a:lnTo>
                  <a:pt x="13215" y="13395"/>
                </a:lnTo>
                <a:lnTo>
                  <a:pt x="13251" y="13198"/>
                </a:lnTo>
                <a:lnTo>
                  <a:pt x="13322" y="13015"/>
                </a:lnTo>
                <a:lnTo>
                  <a:pt x="13393" y="12870"/>
                </a:lnTo>
                <a:lnTo>
                  <a:pt x="13482" y="12713"/>
                </a:lnTo>
                <a:lnTo>
                  <a:pt x="13588" y="12569"/>
                </a:lnTo>
                <a:lnTo>
                  <a:pt x="13730" y="12438"/>
                </a:lnTo>
                <a:lnTo>
                  <a:pt x="13997" y="12215"/>
                </a:lnTo>
                <a:lnTo>
                  <a:pt x="14334" y="12005"/>
                </a:lnTo>
                <a:lnTo>
                  <a:pt x="14690" y="11861"/>
                </a:lnTo>
                <a:lnTo>
                  <a:pt x="15063" y="11756"/>
                </a:lnTo>
                <a:lnTo>
                  <a:pt x="15436" y="11678"/>
                </a:lnTo>
                <a:lnTo>
                  <a:pt x="15809" y="11638"/>
                </a:lnTo>
                <a:lnTo>
                  <a:pt x="16182" y="11638"/>
                </a:lnTo>
                <a:lnTo>
                  <a:pt x="16555" y="11678"/>
                </a:lnTo>
                <a:lnTo>
                  <a:pt x="16910" y="11730"/>
                </a:lnTo>
                <a:lnTo>
                  <a:pt x="17248" y="11835"/>
                </a:lnTo>
                <a:lnTo>
                  <a:pt x="17514" y="11966"/>
                </a:lnTo>
                <a:lnTo>
                  <a:pt x="17763" y="12110"/>
                </a:lnTo>
                <a:lnTo>
                  <a:pt x="17887" y="12215"/>
                </a:lnTo>
                <a:lnTo>
                  <a:pt x="18065" y="12307"/>
                </a:lnTo>
                <a:lnTo>
                  <a:pt x="18260" y="12412"/>
                </a:lnTo>
                <a:lnTo>
                  <a:pt x="18438" y="12464"/>
                </a:lnTo>
                <a:lnTo>
                  <a:pt x="18669" y="12543"/>
                </a:lnTo>
                <a:lnTo>
                  <a:pt x="18882" y="12569"/>
                </a:lnTo>
                <a:lnTo>
                  <a:pt x="19113" y="12595"/>
                </a:lnTo>
                <a:lnTo>
                  <a:pt x="19361" y="12608"/>
                </a:lnTo>
                <a:lnTo>
                  <a:pt x="19592" y="12608"/>
                </a:lnTo>
                <a:lnTo>
                  <a:pt x="19841" y="12595"/>
                </a:lnTo>
                <a:lnTo>
                  <a:pt x="20072" y="12543"/>
                </a:lnTo>
                <a:lnTo>
                  <a:pt x="20321" y="12490"/>
                </a:lnTo>
                <a:lnTo>
                  <a:pt x="20551" y="12438"/>
                </a:lnTo>
                <a:lnTo>
                  <a:pt x="20800" y="12333"/>
                </a:lnTo>
                <a:lnTo>
                  <a:pt x="20996" y="12241"/>
                </a:lnTo>
                <a:lnTo>
                  <a:pt x="21244" y="12110"/>
                </a:lnTo>
                <a:lnTo>
                  <a:pt x="21298" y="12032"/>
                </a:lnTo>
                <a:lnTo>
                  <a:pt x="21404" y="11966"/>
                </a:lnTo>
                <a:lnTo>
                  <a:pt x="21475" y="11861"/>
                </a:lnTo>
                <a:lnTo>
                  <a:pt x="21511" y="11730"/>
                </a:lnTo>
                <a:lnTo>
                  <a:pt x="21617" y="11481"/>
                </a:lnTo>
                <a:lnTo>
                  <a:pt x="21653" y="11180"/>
                </a:lnTo>
                <a:lnTo>
                  <a:pt x="21653" y="10826"/>
                </a:lnTo>
                <a:lnTo>
                  <a:pt x="21653" y="10472"/>
                </a:lnTo>
                <a:lnTo>
                  <a:pt x="21582" y="10092"/>
                </a:lnTo>
                <a:lnTo>
                  <a:pt x="21511" y="9725"/>
                </a:lnTo>
                <a:lnTo>
                  <a:pt x="21298" y="8912"/>
                </a:lnTo>
                <a:lnTo>
                  <a:pt x="21067" y="8191"/>
                </a:lnTo>
                <a:lnTo>
                  <a:pt x="20800" y="7536"/>
                </a:lnTo>
                <a:lnTo>
                  <a:pt x="20551" y="7025"/>
                </a:lnTo>
                <a:lnTo>
                  <a:pt x="20001" y="7103"/>
                </a:lnTo>
                <a:lnTo>
                  <a:pt x="19432" y="7156"/>
                </a:lnTo>
                <a:lnTo>
                  <a:pt x="18846" y="7208"/>
                </a:lnTo>
                <a:lnTo>
                  <a:pt x="18225" y="7208"/>
                </a:lnTo>
                <a:lnTo>
                  <a:pt x="17656" y="7208"/>
                </a:lnTo>
                <a:lnTo>
                  <a:pt x="17070" y="7182"/>
                </a:lnTo>
                <a:lnTo>
                  <a:pt x="16484" y="7156"/>
                </a:lnTo>
                <a:lnTo>
                  <a:pt x="15986" y="7103"/>
                </a:lnTo>
                <a:lnTo>
                  <a:pt x="14992" y="6999"/>
                </a:lnTo>
                <a:lnTo>
                  <a:pt x="14210" y="6907"/>
                </a:lnTo>
                <a:lnTo>
                  <a:pt x="13695" y="6828"/>
                </a:lnTo>
                <a:lnTo>
                  <a:pt x="13517" y="6802"/>
                </a:lnTo>
                <a:lnTo>
                  <a:pt x="13073" y="6645"/>
                </a:lnTo>
                <a:lnTo>
                  <a:pt x="12700" y="6474"/>
                </a:lnTo>
                <a:lnTo>
                  <a:pt x="12363" y="6304"/>
                </a:lnTo>
                <a:lnTo>
                  <a:pt x="12132" y="6094"/>
                </a:lnTo>
                <a:lnTo>
                  <a:pt x="11919" y="5871"/>
                </a:lnTo>
                <a:lnTo>
                  <a:pt x="11776" y="5649"/>
                </a:lnTo>
                <a:lnTo>
                  <a:pt x="11688" y="5413"/>
                </a:lnTo>
                <a:lnTo>
                  <a:pt x="11617" y="5190"/>
                </a:lnTo>
                <a:lnTo>
                  <a:pt x="11617" y="4941"/>
                </a:lnTo>
                <a:lnTo>
                  <a:pt x="11652" y="4718"/>
                </a:lnTo>
                <a:lnTo>
                  <a:pt x="11723" y="4482"/>
                </a:lnTo>
                <a:lnTo>
                  <a:pt x="11812" y="4285"/>
                </a:lnTo>
                <a:lnTo>
                  <a:pt x="11919" y="4089"/>
                </a:lnTo>
                <a:lnTo>
                  <a:pt x="12096" y="3905"/>
                </a:lnTo>
                <a:lnTo>
                  <a:pt x="12292" y="3735"/>
                </a:lnTo>
                <a:lnTo>
                  <a:pt x="12505" y="3604"/>
                </a:lnTo>
                <a:lnTo>
                  <a:pt x="12700" y="3460"/>
                </a:lnTo>
                <a:lnTo>
                  <a:pt x="12878" y="3250"/>
                </a:lnTo>
                <a:lnTo>
                  <a:pt x="13038" y="3027"/>
                </a:lnTo>
                <a:lnTo>
                  <a:pt x="13180" y="2752"/>
                </a:lnTo>
                <a:lnTo>
                  <a:pt x="13286" y="2477"/>
                </a:lnTo>
                <a:lnTo>
                  <a:pt x="13322" y="2175"/>
                </a:lnTo>
                <a:lnTo>
                  <a:pt x="13357" y="1874"/>
                </a:lnTo>
                <a:lnTo>
                  <a:pt x="13286" y="1572"/>
                </a:lnTo>
                <a:lnTo>
                  <a:pt x="13180" y="1271"/>
                </a:lnTo>
                <a:lnTo>
                  <a:pt x="13038" y="983"/>
                </a:lnTo>
                <a:lnTo>
                  <a:pt x="12949" y="865"/>
                </a:lnTo>
                <a:lnTo>
                  <a:pt x="12807" y="733"/>
                </a:lnTo>
                <a:lnTo>
                  <a:pt x="12665" y="616"/>
                </a:lnTo>
                <a:lnTo>
                  <a:pt x="12505" y="511"/>
                </a:lnTo>
                <a:lnTo>
                  <a:pt x="12327" y="406"/>
                </a:lnTo>
                <a:lnTo>
                  <a:pt x="12132" y="314"/>
                </a:lnTo>
                <a:lnTo>
                  <a:pt x="11883" y="235"/>
                </a:lnTo>
                <a:lnTo>
                  <a:pt x="11652" y="183"/>
                </a:lnTo>
                <a:lnTo>
                  <a:pt x="11368" y="104"/>
                </a:lnTo>
                <a:lnTo>
                  <a:pt x="11101" y="78"/>
                </a:lnTo>
                <a:lnTo>
                  <a:pt x="10800" y="52"/>
                </a:lnTo>
                <a:lnTo>
                  <a:pt x="10444" y="52"/>
                </a:lnTo>
                <a:lnTo>
                  <a:pt x="10142" y="52"/>
                </a:lnTo>
                <a:lnTo>
                  <a:pt x="9840" y="78"/>
                </a:lnTo>
                <a:lnTo>
                  <a:pt x="9574" y="104"/>
                </a:lnTo>
                <a:lnTo>
                  <a:pt x="9325" y="157"/>
                </a:lnTo>
                <a:lnTo>
                  <a:pt x="9094" y="209"/>
                </a:lnTo>
                <a:lnTo>
                  <a:pt x="8846" y="262"/>
                </a:lnTo>
                <a:lnTo>
                  <a:pt x="8650" y="340"/>
                </a:lnTo>
                <a:lnTo>
                  <a:pt x="8437" y="432"/>
                </a:lnTo>
                <a:lnTo>
                  <a:pt x="8277" y="511"/>
                </a:lnTo>
                <a:lnTo>
                  <a:pt x="8100" y="616"/>
                </a:lnTo>
                <a:lnTo>
                  <a:pt x="7957" y="707"/>
                </a:lnTo>
                <a:lnTo>
                  <a:pt x="7833" y="838"/>
                </a:lnTo>
                <a:lnTo>
                  <a:pt x="7620" y="1061"/>
                </a:lnTo>
                <a:lnTo>
                  <a:pt x="7442" y="1336"/>
                </a:lnTo>
                <a:lnTo>
                  <a:pt x="7353" y="1599"/>
                </a:lnTo>
                <a:lnTo>
                  <a:pt x="7318" y="1900"/>
                </a:lnTo>
                <a:lnTo>
                  <a:pt x="7318" y="2175"/>
                </a:lnTo>
                <a:lnTo>
                  <a:pt x="7353" y="2450"/>
                </a:lnTo>
                <a:lnTo>
                  <a:pt x="7442" y="2726"/>
                </a:lnTo>
                <a:lnTo>
                  <a:pt x="7620" y="2975"/>
                </a:lnTo>
                <a:lnTo>
                  <a:pt x="7833" y="3198"/>
                </a:lnTo>
                <a:lnTo>
                  <a:pt x="8064" y="3433"/>
                </a:lnTo>
                <a:lnTo>
                  <a:pt x="8295" y="3630"/>
                </a:lnTo>
                <a:lnTo>
                  <a:pt x="8508" y="3853"/>
                </a:lnTo>
                <a:lnTo>
                  <a:pt x="8686" y="4089"/>
                </a:lnTo>
                <a:lnTo>
                  <a:pt x="8775" y="4312"/>
                </a:lnTo>
                <a:lnTo>
                  <a:pt x="8846" y="4561"/>
                </a:lnTo>
                <a:lnTo>
                  <a:pt x="8846" y="4810"/>
                </a:lnTo>
                <a:lnTo>
                  <a:pt x="8810" y="5059"/>
                </a:lnTo>
                <a:lnTo>
                  <a:pt x="8721" y="5295"/>
                </a:lnTo>
                <a:lnTo>
                  <a:pt x="8579" y="5544"/>
                </a:lnTo>
                <a:lnTo>
                  <a:pt x="8366" y="5766"/>
                </a:lnTo>
                <a:lnTo>
                  <a:pt x="8135" y="5976"/>
                </a:lnTo>
                <a:lnTo>
                  <a:pt x="7833" y="6199"/>
                </a:lnTo>
                <a:lnTo>
                  <a:pt x="7478" y="6369"/>
                </a:lnTo>
                <a:lnTo>
                  <a:pt x="7069" y="6527"/>
                </a:lnTo>
                <a:lnTo>
                  <a:pt x="6590" y="6671"/>
                </a:lnTo>
                <a:lnTo>
                  <a:pt x="6092" y="6802"/>
                </a:lnTo>
                <a:lnTo>
                  <a:pt x="5684" y="6802"/>
                </a:lnTo>
                <a:lnTo>
                  <a:pt x="5133" y="6802"/>
                </a:lnTo>
                <a:lnTo>
                  <a:pt x="4547" y="6802"/>
                </a:lnTo>
                <a:lnTo>
                  <a:pt x="3872" y="6802"/>
                </a:lnTo>
                <a:lnTo>
                  <a:pt x="3144" y="6802"/>
                </a:lnTo>
                <a:lnTo>
                  <a:pt x="2362" y="6802"/>
                </a:lnTo>
                <a:lnTo>
                  <a:pt x="1545" y="6802"/>
                </a:lnTo>
                <a:lnTo>
                  <a:pt x="692" y="6802"/>
                </a:lnTo>
                <a:lnTo>
                  <a:pt x="586" y="7234"/>
                </a:lnTo>
                <a:lnTo>
                  <a:pt x="461" y="7837"/>
                </a:lnTo>
                <a:lnTo>
                  <a:pt x="355" y="8493"/>
                </a:lnTo>
                <a:lnTo>
                  <a:pt x="248" y="9187"/>
                </a:lnTo>
                <a:lnTo>
                  <a:pt x="142" y="9869"/>
                </a:lnTo>
                <a:lnTo>
                  <a:pt x="106" y="10498"/>
                </a:lnTo>
                <a:lnTo>
                  <a:pt x="106" y="10983"/>
                </a:lnTo>
                <a:lnTo>
                  <a:pt x="106" y="11311"/>
                </a:lnTo>
                <a:lnTo>
                  <a:pt x="213" y="11481"/>
                </a:lnTo>
                <a:lnTo>
                  <a:pt x="319" y="11651"/>
                </a:lnTo>
                <a:lnTo>
                  <a:pt x="497" y="11783"/>
                </a:lnTo>
                <a:lnTo>
                  <a:pt x="692" y="11914"/>
                </a:lnTo>
                <a:lnTo>
                  <a:pt x="941" y="12032"/>
                </a:lnTo>
                <a:lnTo>
                  <a:pt x="1207" y="12110"/>
                </a:lnTo>
                <a:lnTo>
                  <a:pt x="1509" y="12189"/>
                </a:lnTo>
                <a:lnTo>
                  <a:pt x="1794" y="12241"/>
                </a:lnTo>
                <a:lnTo>
                  <a:pt x="2131" y="12267"/>
                </a:lnTo>
                <a:lnTo>
                  <a:pt x="2433" y="12281"/>
                </a:lnTo>
                <a:lnTo>
                  <a:pt x="2735" y="12267"/>
                </a:lnTo>
                <a:lnTo>
                  <a:pt x="3055" y="12241"/>
                </a:lnTo>
                <a:lnTo>
                  <a:pt x="3357" y="12189"/>
                </a:lnTo>
                <a:lnTo>
                  <a:pt x="3623" y="12084"/>
                </a:lnTo>
                <a:lnTo>
                  <a:pt x="3872" y="11979"/>
                </a:lnTo>
                <a:lnTo>
                  <a:pt x="4103" y="11861"/>
                </a:lnTo>
                <a:lnTo>
                  <a:pt x="4316" y="11704"/>
                </a:lnTo>
                <a:lnTo>
                  <a:pt x="4582" y="11612"/>
                </a:lnTo>
                <a:lnTo>
                  <a:pt x="4849" y="11533"/>
                </a:lnTo>
                <a:lnTo>
                  <a:pt x="5169" y="11507"/>
                </a:lnTo>
                <a:lnTo>
                  <a:pt x="5506" y="11481"/>
                </a:lnTo>
                <a:lnTo>
                  <a:pt x="5808" y="11507"/>
                </a:lnTo>
                <a:lnTo>
                  <a:pt x="6146" y="11560"/>
                </a:lnTo>
                <a:lnTo>
                  <a:pt x="6501" y="11651"/>
                </a:lnTo>
                <a:lnTo>
                  <a:pt x="6803" y="11783"/>
                </a:lnTo>
                <a:lnTo>
                  <a:pt x="7105" y="11940"/>
                </a:lnTo>
                <a:lnTo>
                  <a:pt x="7353" y="12110"/>
                </a:lnTo>
                <a:lnTo>
                  <a:pt x="7584" y="12333"/>
                </a:lnTo>
                <a:lnTo>
                  <a:pt x="7798" y="12595"/>
                </a:lnTo>
                <a:lnTo>
                  <a:pt x="7922" y="12870"/>
                </a:lnTo>
                <a:lnTo>
                  <a:pt x="8028" y="13198"/>
                </a:lnTo>
                <a:lnTo>
                  <a:pt x="8064" y="13526"/>
                </a:lnTo>
                <a:lnTo>
                  <a:pt x="8028" y="13775"/>
                </a:lnTo>
                <a:lnTo>
                  <a:pt x="7922" y="13998"/>
                </a:lnTo>
                <a:lnTo>
                  <a:pt x="7798" y="14220"/>
                </a:lnTo>
                <a:lnTo>
                  <a:pt x="7584" y="14404"/>
                </a:lnTo>
                <a:lnTo>
                  <a:pt x="7353" y="14574"/>
                </a:lnTo>
                <a:lnTo>
                  <a:pt x="7105" y="14732"/>
                </a:lnTo>
                <a:lnTo>
                  <a:pt x="6803" y="14850"/>
                </a:lnTo>
                <a:lnTo>
                  <a:pt x="6501" y="14954"/>
                </a:lnTo>
                <a:lnTo>
                  <a:pt x="6146" y="15033"/>
                </a:lnTo>
                <a:lnTo>
                  <a:pt x="5808" y="15085"/>
                </a:lnTo>
                <a:lnTo>
                  <a:pt x="5506" y="15085"/>
                </a:lnTo>
                <a:lnTo>
                  <a:pt x="5169" y="15059"/>
                </a:lnTo>
                <a:lnTo>
                  <a:pt x="4849" y="15007"/>
                </a:lnTo>
                <a:lnTo>
                  <a:pt x="4582" y="14902"/>
                </a:lnTo>
                <a:lnTo>
                  <a:pt x="4316" y="14784"/>
                </a:lnTo>
                <a:lnTo>
                  <a:pt x="4103" y="14600"/>
                </a:lnTo>
                <a:lnTo>
                  <a:pt x="3907" y="14430"/>
                </a:lnTo>
                <a:lnTo>
                  <a:pt x="3659" y="14299"/>
                </a:lnTo>
                <a:lnTo>
                  <a:pt x="3428" y="14194"/>
                </a:lnTo>
                <a:lnTo>
                  <a:pt x="3179" y="14129"/>
                </a:lnTo>
                <a:lnTo>
                  <a:pt x="2913" y="14102"/>
                </a:lnTo>
                <a:lnTo>
                  <a:pt x="2646" y="14102"/>
                </a:lnTo>
                <a:lnTo>
                  <a:pt x="2362" y="14129"/>
                </a:lnTo>
                <a:lnTo>
                  <a:pt x="2096" y="14168"/>
                </a:lnTo>
                <a:lnTo>
                  <a:pt x="1811" y="14273"/>
                </a:lnTo>
                <a:lnTo>
                  <a:pt x="1545" y="14378"/>
                </a:lnTo>
                <a:lnTo>
                  <a:pt x="1314" y="14496"/>
                </a:lnTo>
                <a:lnTo>
                  <a:pt x="1065" y="14653"/>
                </a:lnTo>
                <a:lnTo>
                  <a:pt x="870" y="14797"/>
                </a:lnTo>
                <a:lnTo>
                  <a:pt x="657" y="14981"/>
                </a:lnTo>
                <a:lnTo>
                  <a:pt x="497" y="15177"/>
                </a:lnTo>
                <a:lnTo>
                  <a:pt x="390" y="15413"/>
                </a:lnTo>
                <a:lnTo>
                  <a:pt x="284" y="15636"/>
                </a:lnTo>
                <a:lnTo>
                  <a:pt x="248" y="15911"/>
                </a:lnTo>
                <a:lnTo>
                  <a:pt x="284" y="16239"/>
                </a:lnTo>
                <a:lnTo>
                  <a:pt x="319" y="16566"/>
                </a:lnTo>
                <a:lnTo>
                  <a:pt x="497" y="17340"/>
                </a:lnTo>
                <a:lnTo>
                  <a:pt x="692" y="18152"/>
                </a:lnTo>
                <a:lnTo>
                  <a:pt x="799" y="18559"/>
                </a:lnTo>
                <a:lnTo>
                  <a:pt x="905" y="18978"/>
                </a:lnTo>
                <a:lnTo>
                  <a:pt x="959" y="19384"/>
                </a:lnTo>
                <a:lnTo>
                  <a:pt x="994" y="19791"/>
                </a:lnTo>
                <a:lnTo>
                  <a:pt x="994" y="20132"/>
                </a:lnTo>
                <a:lnTo>
                  <a:pt x="959" y="20485"/>
                </a:lnTo>
                <a:lnTo>
                  <a:pt x="941" y="20669"/>
                </a:lnTo>
                <a:lnTo>
                  <a:pt x="870" y="20813"/>
                </a:lnTo>
                <a:lnTo>
                  <a:pt x="799" y="20970"/>
                </a:lnTo>
                <a:lnTo>
                  <a:pt x="692" y="21088"/>
                </a:lnTo>
                <a:lnTo>
                  <a:pt x="1474" y="20997"/>
                </a:lnTo>
                <a:lnTo>
                  <a:pt x="2291" y="20866"/>
                </a:lnTo>
                <a:lnTo>
                  <a:pt x="3108" y="20787"/>
                </a:lnTo>
                <a:lnTo>
                  <a:pt x="3907" y="20721"/>
                </a:lnTo>
                <a:lnTo>
                  <a:pt x="4653" y="20695"/>
                </a:lnTo>
                <a:lnTo>
                  <a:pt x="5364" y="20695"/>
                </a:lnTo>
                <a:lnTo>
                  <a:pt x="5701" y="20721"/>
                </a:lnTo>
                <a:lnTo>
                  <a:pt x="6057" y="20761"/>
                </a:lnTo>
                <a:lnTo>
                  <a:pt x="6323" y="20813"/>
                </a:lnTo>
                <a:lnTo>
                  <a:pt x="6625" y="20892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32" name="Puzzle2"/>
          <p:cNvSpPr>
            <a:spLocks noEditPoints="1" noChangeArrowheads="1"/>
          </p:cNvSpPr>
          <p:nvPr/>
        </p:nvSpPr>
        <p:spPr bwMode="auto">
          <a:xfrm>
            <a:off x="4328891" y="4656989"/>
            <a:ext cx="1615707" cy="1112935"/>
          </a:xfrm>
          <a:custGeom>
            <a:avLst/>
            <a:gdLst>
              <a:gd name="T0" fmla="*/ 11 w 21600"/>
              <a:gd name="T1" fmla="*/ 13386 h 21600"/>
              <a:gd name="T2" fmla="*/ 4202 w 21600"/>
              <a:gd name="T3" fmla="*/ 21161 h 21600"/>
              <a:gd name="T4" fmla="*/ 10400 w 21600"/>
              <a:gd name="T5" fmla="*/ 13909 h 21600"/>
              <a:gd name="T6" fmla="*/ 16821 w 21600"/>
              <a:gd name="T7" fmla="*/ 21190 h 21600"/>
              <a:gd name="T8" fmla="*/ 21600 w 21600"/>
              <a:gd name="T9" fmla="*/ 15083 h 21600"/>
              <a:gd name="T10" fmla="*/ 16889 w 21600"/>
              <a:gd name="T11" fmla="*/ 5739 h 21600"/>
              <a:gd name="T12" fmla="*/ 10800 w 21600"/>
              <a:gd name="T13" fmla="*/ 28 h 21600"/>
              <a:gd name="T14" fmla="*/ 4202 w 21600"/>
              <a:gd name="T15" fmla="*/ 5894 h 21600"/>
              <a:gd name="T16" fmla="*/ 5388 w 21600"/>
              <a:gd name="T17" fmla="*/ 6742 h 21600"/>
              <a:gd name="T18" fmla="*/ 16177 w 21600"/>
              <a:gd name="T19" fmla="*/ 20441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4247" y="12354"/>
                </a:moveTo>
                <a:lnTo>
                  <a:pt x="4134" y="12468"/>
                </a:lnTo>
                <a:lnTo>
                  <a:pt x="4010" y="12581"/>
                </a:lnTo>
                <a:lnTo>
                  <a:pt x="3897" y="12637"/>
                </a:lnTo>
                <a:lnTo>
                  <a:pt x="3773" y="12694"/>
                </a:lnTo>
                <a:lnTo>
                  <a:pt x="3637" y="12694"/>
                </a:lnTo>
                <a:lnTo>
                  <a:pt x="3524" y="12694"/>
                </a:lnTo>
                <a:lnTo>
                  <a:pt x="3400" y="12665"/>
                </a:lnTo>
                <a:lnTo>
                  <a:pt x="3287" y="12609"/>
                </a:lnTo>
                <a:lnTo>
                  <a:pt x="3027" y="12496"/>
                </a:lnTo>
                <a:lnTo>
                  <a:pt x="2790" y="12340"/>
                </a:lnTo>
                <a:lnTo>
                  <a:pt x="2530" y="12142"/>
                </a:lnTo>
                <a:lnTo>
                  <a:pt x="2293" y="11987"/>
                </a:lnTo>
                <a:lnTo>
                  <a:pt x="2033" y="11817"/>
                </a:lnTo>
                <a:lnTo>
                  <a:pt x="1773" y="11676"/>
                </a:lnTo>
                <a:lnTo>
                  <a:pt x="1638" y="11662"/>
                </a:lnTo>
                <a:lnTo>
                  <a:pt x="1513" y="11634"/>
                </a:lnTo>
                <a:lnTo>
                  <a:pt x="1378" y="11634"/>
                </a:lnTo>
                <a:lnTo>
                  <a:pt x="1253" y="11634"/>
                </a:lnTo>
                <a:lnTo>
                  <a:pt x="1118" y="11662"/>
                </a:lnTo>
                <a:lnTo>
                  <a:pt x="971" y="11732"/>
                </a:lnTo>
                <a:lnTo>
                  <a:pt x="835" y="11817"/>
                </a:lnTo>
                <a:lnTo>
                  <a:pt x="711" y="11959"/>
                </a:lnTo>
                <a:lnTo>
                  <a:pt x="553" y="12086"/>
                </a:lnTo>
                <a:lnTo>
                  <a:pt x="429" y="12284"/>
                </a:lnTo>
                <a:lnTo>
                  <a:pt x="271" y="12524"/>
                </a:lnTo>
                <a:lnTo>
                  <a:pt x="146" y="12793"/>
                </a:lnTo>
                <a:lnTo>
                  <a:pt x="79" y="12962"/>
                </a:lnTo>
                <a:lnTo>
                  <a:pt x="33" y="13146"/>
                </a:lnTo>
                <a:lnTo>
                  <a:pt x="11" y="13386"/>
                </a:lnTo>
                <a:lnTo>
                  <a:pt x="11" y="13641"/>
                </a:lnTo>
                <a:lnTo>
                  <a:pt x="33" y="13881"/>
                </a:lnTo>
                <a:lnTo>
                  <a:pt x="101" y="14150"/>
                </a:lnTo>
                <a:lnTo>
                  <a:pt x="192" y="14404"/>
                </a:lnTo>
                <a:lnTo>
                  <a:pt x="293" y="14645"/>
                </a:lnTo>
                <a:lnTo>
                  <a:pt x="451" y="14857"/>
                </a:lnTo>
                <a:lnTo>
                  <a:pt x="621" y="15054"/>
                </a:lnTo>
                <a:lnTo>
                  <a:pt x="734" y="15125"/>
                </a:lnTo>
                <a:lnTo>
                  <a:pt x="835" y="15210"/>
                </a:lnTo>
                <a:lnTo>
                  <a:pt x="948" y="15267"/>
                </a:lnTo>
                <a:lnTo>
                  <a:pt x="1084" y="15323"/>
                </a:lnTo>
                <a:lnTo>
                  <a:pt x="1208" y="15351"/>
                </a:lnTo>
                <a:lnTo>
                  <a:pt x="1355" y="15380"/>
                </a:lnTo>
                <a:lnTo>
                  <a:pt x="1513" y="15380"/>
                </a:lnTo>
                <a:lnTo>
                  <a:pt x="1683" y="15380"/>
                </a:lnTo>
                <a:lnTo>
                  <a:pt x="1864" y="15351"/>
                </a:lnTo>
                <a:lnTo>
                  <a:pt x="2033" y="15323"/>
                </a:lnTo>
                <a:lnTo>
                  <a:pt x="2225" y="15238"/>
                </a:lnTo>
                <a:lnTo>
                  <a:pt x="2428" y="15153"/>
                </a:lnTo>
                <a:lnTo>
                  <a:pt x="2745" y="15026"/>
                </a:lnTo>
                <a:lnTo>
                  <a:pt x="3005" y="14913"/>
                </a:lnTo>
                <a:lnTo>
                  <a:pt x="3264" y="14828"/>
                </a:lnTo>
                <a:lnTo>
                  <a:pt x="3513" y="14800"/>
                </a:lnTo>
                <a:lnTo>
                  <a:pt x="3615" y="14828"/>
                </a:lnTo>
                <a:lnTo>
                  <a:pt x="3728" y="14857"/>
                </a:lnTo>
                <a:lnTo>
                  <a:pt x="3807" y="14913"/>
                </a:lnTo>
                <a:lnTo>
                  <a:pt x="3920" y="14998"/>
                </a:lnTo>
                <a:lnTo>
                  <a:pt x="4010" y="15097"/>
                </a:lnTo>
                <a:lnTo>
                  <a:pt x="4089" y="15238"/>
                </a:lnTo>
                <a:lnTo>
                  <a:pt x="4179" y="15408"/>
                </a:lnTo>
                <a:lnTo>
                  <a:pt x="4247" y="15620"/>
                </a:lnTo>
                <a:lnTo>
                  <a:pt x="4326" y="15860"/>
                </a:lnTo>
                <a:lnTo>
                  <a:pt x="4394" y="16129"/>
                </a:lnTo>
                <a:lnTo>
                  <a:pt x="4439" y="16440"/>
                </a:lnTo>
                <a:lnTo>
                  <a:pt x="4507" y="16737"/>
                </a:lnTo>
                <a:lnTo>
                  <a:pt x="4552" y="17090"/>
                </a:lnTo>
                <a:lnTo>
                  <a:pt x="4575" y="17443"/>
                </a:lnTo>
                <a:lnTo>
                  <a:pt x="4586" y="17825"/>
                </a:lnTo>
                <a:lnTo>
                  <a:pt x="4586" y="18193"/>
                </a:lnTo>
                <a:lnTo>
                  <a:pt x="4586" y="18574"/>
                </a:lnTo>
                <a:lnTo>
                  <a:pt x="4586" y="18984"/>
                </a:lnTo>
                <a:lnTo>
                  <a:pt x="4552" y="19366"/>
                </a:lnTo>
                <a:lnTo>
                  <a:pt x="4507" y="19748"/>
                </a:lnTo>
                <a:lnTo>
                  <a:pt x="4462" y="20129"/>
                </a:lnTo>
                <a:lnTo>
                  <a:pt x="4371" y="20483"/>
                </a:lnTo>
                <a:lnTo>
                  <a:pt x="4292" y="20836"/>
                </a:lnTo>
                <a:lnTo>
                  <a:pt x="4202" y="21161"/>
                </a:lnTo>
                <a:lnTo>
                  <a:pt x="4744" y="21161"/>
                </a:lnTo>
                <a:lnTo>
                  <a:pt x="5264" y="21161"/>
                </a:lnTo>
                <a:lnTo>
                  <a:pt x="5784" y="21161"/>
                </a:lnTo>
                <a:lnTo>
                  <a:pt x="6235" y="21161"/>
                </a:lnTo>
                <a:lnTo>
                  <a:pt x="6676" y="21161"/>
                </a:lnTo>
                <a:lnTo>
                  <a:pt x="7060" y="21161"/>
                </a:lnTo>
                <a:lnTo>
                  <a:pt x="7410" y="21161"/>
                </a:lnTo>
                <a:lnTo>
                  <a:pt x="7670" y="21161"/>
                </a:lnTo>
                <a:lnTo>
                  <a:pt x="8020" y="21020"/>
                </a:lnTo>
                <a:lnTo>
                  <a:pt x="8303" y="20893"/>
                </a:lnTo>
                <a:lnTo>
                  <a:pt x="8563" y="20695"/>
                </a:lnTo>
                <a:lnTo>
                  <a:pt x="8800" y="20511"/>
                </a:lnTo>
                <a:lnTo>
                  <a:pt x="8969" y="20285"/>
                </a:lnTo>
                <a:lnTo>
                  <a:pt x="9150" y="20045"/>
                </a:lnTo>
                <a:lnTo>
                  <a:pt x="9252" y="19804"/>
                </a:lnTo>
                <a:lnTo>
                  <a:pt x="9342" y="19550"/>
                </a:lnTo>
                <a:lnTo>
                  <a:pt x="9410" y="19281"/>
                </a:lnTo>
                <a:lnTo>
                  <a:pt x="9433" y="19013"/>
                </a:lnTo>
                <a:lnTo>
                  <a:pt x="9433" y="18744"/>
                </a:lnTo>
                <a:lnTo>
                  <a:pt x="9387" y="18504"/>
                </a:lnTo>
                <a:lnTo>
                  <a:pt x="9320" y="18221"/>
                </a:lnTo>
                <a:lnTo>
                  <a:pt x="9207" y="17981"/>
                </a:lnTo>
                <a:lnTo>
                  <a:pt x="9105" y="17740"/>
                </a:lnTo>
                <a:lnTo>
                  <a:pt x="8924" y="17514"/>
                </a:lnTo>
                <a:lnTo>
                  <a:pt x="8777" y="17274"/>
                </a:lnTo>
                <a:lnTo>
                  <a:pt x="8642" y="17034"/>
                </a:lnTo>
                <a:lnTo>
                  <a:pt x="8563" y="16765"/>
                </a:lnTo>
                <a:lnTo>
                  <a:pt x="8472" y="16468"/>
                </a:lnTo>
                <a:lnTo>
                  <a:pt x="8450" y="16157"/>
                </a:lnTo>
                <a:lnTo>
                  <a:pt x="8450" y="15860"/>
                </a:lnTo>
                <a:lnTo>
                  <a:pt x="8472" y="15563"/>
                </a:lnTo>
                <a:lnTo>
                  <a:pt x="8540" y="15267"/>
                </a:lnTo>
                <a:lnTo>
                  <a:pt x="8642" y="14998"/>
                </a:lnTo>
                <a:lnTo>
                  <a:pt x="8777" y="14729"/>
                </a:lnTo>
                <a:lnTo>
                  <a:pt x="8868" y="14616"/>
                </a:lnTo>
                <a:lnTo>
                  <a:pt x="8969" y="14475"/>
                </a:lnTo>
                <a:lnTo>
                  <a:pt x="9060" y="14376"/>
                </a:lnTo>
                <a:lnTo>
                  <a:pt x="9184" y="14291"/>
                </a:lnTo>
                <a:lnTo>
                  <a:pt x="9297" y="14206"/>
                </a:lnTo>
                <a:lnTo>
                  <a:pt x="9433" y="14121"/>
                </a:lnTo>
                <a:lnTo>
                  <a:pt x="9579" y="14051"/>
                </a:lnTo>
                <a:lnTo>
                  <a:pt x="9726" y="13994"/>
                </a:lnTo>
                <a:lnTo>
                  <a:pt x="9884" y="13938"/>
                </a:lnTo>
                <a:lnTo>
                  <a:pt x="10054" y="13909"/>
                </a:lnTo>
                <a:lnTo>
                  <a:pt x="10257" y="13881"/>
                </a:lnTo>
                <a:lnTo>
                  <a:pt x="10449" y="13881"/>
                </a:lnTo>
                <a:lnTo>
                  <a:pt x="10664" y="13881"/>
                </a:lnTo>
                <a:lnTo>
                  <a:pt x="10856" y="13909"/>
                </a:lnTo>
                <a:lnTo>
                  <a:pt x="11037" y="13966"/>
                </a:lnTo>
                <a:lnTo>
                  <a:pt x="11206" y="14023"/>
                </a:lnTo>
                <a:lnTo>
                  <a:pt x="11353" y="14093"/>
                </a:lnTo>
                <a:lnTo>
                  <a:pt x="11511" y="14178"/>
                </a:lnTo>
                <a:lnTo>
                  <a:pt x="11635" y="14263"/>
                </a:lnTo>
                <a:lnTo>
                  <a:pt x="11748" y="14376"/>
                </a:lnTo>
                <a:lnTo>
                  <a:pt x="11861" y="14475"/>
                </a:lnTo>
                <a:lnTo>
                  <a:pt x="11941" y="14616"/>
                </a:lnTo>
                <a:lnTo>
                  <a:pt x="12031" y="14758"/>
                </a:lnTo>
                <a:lnTo>
                  <a:pt x="12099" y="14885"/>
                </a:lnTo>
                <a:lnTo>
                  <a:pt x="12200" y="15210"/>
                </a:lnTo>
                <a:lnTo>
                  <a:pt x="12268" y="15507"/>
                </a:lnTo>
                <a:lnTo>
                  <a:pt x="12291" y="15832"/>
                </a:lnTo>
                <a:lnTo>
                  <a:pt x="12291" y="16157"/>
                </a:lnTo>
                <a:lnTo>
                  <a:pt x="12246" y="16482"/>
                </a:lnTo>
                <a:lnTo>
                  <a:pt x="12178" y="16807"/>
                </a:lnTo>
                <a:lnTo>
                  <a:pt x="12099" y="17090"/>
                </a:lnTo>
                <a:lnTo>
                  <a:pt x="12008" y="17330"/>
                </a:lnTo>
                <a:lnTo>
                  <a:pt x="11884" y="17542"/>
                </a:lnTo>
                <a:lnTo>
                  <a:pt x="11748" y="17712"/>
                </a:lnTo>
                <a:lnTo>
                  <a:pt x="11613" y="17839"/>
                </a:lnTo>
                <a:lnTo>
                  <a:pt x="11489" y="18037"/>
                </a:lnTo>
                <a:lnTo>
                  <a:pt x="11398" y="18221"/>
                </a:lnTo>
                <a:lnTo>
                  <a:pt x="11319" y="18447"/>
                </a:lnTo>
                <a:lnTo>
                  <a:pt x="11251" y="18659"/>
                </a:lnTo>
                <a:lnTo>
                  <a:pt x="11206" y="18900"/>
                </a:lnTo>
                <a:lnTo>
                  <a:pt x="11184" y="19154"/>
                </a:lnTo>
                <a:lnTo>
                  <a:pt x="11184" y="19423"/>
                </a:lnTo>
                <a:lnTo>
                  <a:pt x="11229" y="19663"/>
                </a:lnTo>
                <a:lnTo>
                  <a:pt x="11297" y="19903"/>
                </a:lnTo>
                <a:lnTo>
                  <a:pt x="11376" y="20158"/>
                </a:lnTo>
                <a:lnTo>
                  <a:pt x="11511" y="20398"/>
                </a:lnTo>
                <a:lnTo>
                  <a:pt x="11681" y="20610"/>
                </a:lnTo>
                <a:lnTo>
                  <a:pt x="11884" y="20808"/>
                </a:lnTo>
                <a:lnTo>
                  <a:pt x="12121" y="20992"/>
                </a:lnTo>
                <a:lnTo>
                  <a:pt x="12404" y="21161"/>
                </a:lnTo>
                <a:lnTo>
                  <a:pt x="12528" y="21190"/>
                </a:lnTo>
                <a:lnTo>
                  <a:pt x="12856" y="21274"/>
                </a:lnTo>
                <a:lnTo>
                  <a:pt x="13330" y="21373"/>
                </a:lnTo>
                <a:lnTo>
                  <a:pt x="13963" y="21486"/>
                </a:lnTo>
                <a:lnTo>
                  <a:pt x="14313" y="21543"/>
                </a:lnTo>
                <a:lnTo>
                  <a:pt x="14652" y="21571"/>
                </a:lnTo>
                <a:lnTo>
                  <a:pt x="15025" y="21600"/>
                </a:lnTo>
                <a:lnTo>
                  <a:pt x="15409" y="21600"/>
                </a:lnTo>
                <a:lnTo>
                  <a:pt x="15782" y="21600"/>
                </a:lnTo>
                <a:lnTo>
                  <a:pt x="16177" y="21571"/>
                </a:lnTo>
                <a:lnTo>
                  <a:pt x="16516" y="21486"/>
                </a:lnTo>
                <a:lnTo>
                  <a:pt x="16889" y="21402"/>
                </a:lnTo>
                <a:lnTo>
                  <a:pt x="16821" y="21190"/>
                </a:lnTo>
                <a:lnTo>
                  <a:pt x="16776" y="20935"/>
                </a:lnTo>
                <a:lnTo>
                  <a:pt x="16742" y="20667"/>
                </a:lnTo>
                <a:lnTo>
                  <a:pt x="16719" y="20370"/>
                </a:lnTo>
                <a:lnTo>
                  <a:pt x="16697" y="19719"/>
                </a:lnTo>
                <a:lnTo>
                  <a:pt x="16697" y="19013"/>
                </a:lnTo>
                <a:lnTo>
                  <a:pt x="16719" y="18306"/>
                </a:lnTo>
                <a:lnTo>
                  <a:pt x="16753" y="17599"/>
                </a:lnTo>
                <a:lnTo>
                  <a:pt x="16821" y="16949"/>
                </a:lnTo>
                <a:lnTo>
                  <a:pt x="16889" y="16383"/>
                </a:lnTo>
                <a:lnTo>
                  <a:pt x="16934" y="16129"/>
                </a:lnTo>
                <a:lnTo>
                  <a:pt x="17002" y="15945"/>
                </a:lnTo>
                <a:lnTo>
                  <a:pt x="17081" y="15790"/>
                </a:lnTo>
                <a:lnTo>
                  <a:pt x="17194" y="15648"/>
                </a:lnTo>
                <a:lnTo>
                  <a:pt x="17318" y="15563"/>
                </a:lnTo>
                <a:lnTo>
                  <a:pt x="17453" y="15507"/>
                </a:lnTo>
                <a:lnTo>
                  <a:pt x="17600" y="15450"/>
                </a:lnTo>
                <a:lnTo>
                  <a:pt x="17758" y="15450"/>
                </a:lnTo>
                <a:lnTo>
                  <a:pt x="17905" y="15479"/>
                </a:lnTo>
                <a:lnTo>
                  <a:pt x="18064" y="15535"/>
                </a:lnTo>
                <a:lnTo>
                  <a:pt x="18233" y="15620"/>
                </a:lnTo>
                <a:lnTo>
                  <a:pt x="18380" y="15733"/>
                </a:lnTo>
                <a:lnTo>
                  <a:pt x="18561" y="15832"/>
                </a:lnTo>
                <a:lnTo>
                  <a:pt x="18707" y="15973"/>
                </a:lnTo>
                <a:lnTo>
                  <a:pt x="18866" y="16129"/>
                </a:lnTo>
                <a:lnTo>
                  <a:pt x="18990" y="16327"/>
                </a:lnTo>
                <a:lnTo>
                  <a:pt x="19125" y="16482"/>
                </a:lnTo>
                <a:lnTo>
                  <a:pt x="19295" y="16624"/>
                </a:lnTo>
                <a:lnTo>
                  <a:pt x="19464" y="16737"/>
                </a:lnTo>
                <a:lnTo>
                  <a:pt x="19668" y="16807"/>
                </a:lnTo>
                <a:lnTo>
                  <a:pt x="19860" y="16836"/>
                </a:lnTo>
                <a:lnTo>
                  <a:pt x="20052" y="16864"/>
                </a:lnTo>
                <a:lnTo>
                  <a:pt x="20266" y="16836"/>
                </a:lnTo>
                <a:lnTo>
                  <a:pt x="20470" y="16793"/>
                </a:lnTo>
                <a:lnTo>
                  <a:pt x="20662" y="16708"/>
                </a:lnTo>
                <a:lnTo>
                  <a:pt x="20854" y="16567"/>
                </a:lnTo>
                <a:lnTo>
                  <a:pt x="21035" y="16412"/>
                </a:lnTo>
                <a:lnTo>
                  <a:pt x="21182" y="16214"/>
                </a:lnTo>
                <a:lnTo>
                  <a:pt x="21340" y="16002"/>
                </a:lnTo>
                <a:lnTo>
                  <a:pt x="21441" y="15733"/>
                </a:lnTo>
                <a:lnTo>
                  <a:pt x="21532" y="15436"/>
                </a:lnTo>
                <a:lnTo>
                  <a:pt x="21600" y="15083"/>
                </a:lnTo>
                <a:lnTo>
                  <a:pt x="21600" y="14885"/>
                </a:lnTo>
                <a:lnTo>
                  <a:pt x="21600" y="14729"/>
                </a:lnTo>
                <a:lnTo>
                  <a:pt x="21600" y="14531"/>
                </a:lnTo>
                <a:lnTo>
                  <a:pt x="21577" y="14376"/>
                </a:lnTo>
                <a:lnTo>
                  <a:pt x="21532" y="14206"/>
                </a:lnTo>
                <a:lnTo>
                  <a:pt x="21487" y="14051"/>
                </a:lnTo>
                <a:lnTo>
                  <a:pt x="21419" y="13909"/>
                </a:lnTo>
                <a:lnTo>
                  <a:pt x="21351" y="13768"/>
                </a:lnTo>
                <a:lnTo>
                  <a:pt x="21204" y="13500"/>
                </a:lnTo>
                <a:lnTo>
                  <a:pt x="21035" y="13287"/>
                </a:lnTo>
                <a:lnTo>
                  <a:pt x="20809" y="13090"/>
                </a:lnTo>
                <a:lnTo>
                  <a:pt x="20594" y="12962"/>
                </a:lnTo>
                <a:lnTo>
                  <a:pt x="20357" y="12821"/>
                </a:lnTo>
                <a:lnTo>
                  <a:pt x="20120" y="12764"/>
                </a:lnTo>
                <a:lnTo>
                  <a:pt x="19882" y="12708"/>
                </a:lnTo>
                <a:lnTo>
                  <a:pt x="19645" y="12736"/>
                </a:lnTo>
                <a:lnTo>
                  <a:pt x="19430" y="12793"/>
                </a:lnTo>
                <a:lnTo>
                  <a:pt x="19227" y="12906"/>
                </a:lnTo>
                <a:lnTo>
                  <a:pt x="19148" y="12962"/>
                </a:lnTo>
                <a:lnTo>
                  <a:pt x="19058" y="13047"/>
                </a:lnTo>
                <a:lnTo>
                  <a:pt x="18990" y="13146"/>
                </a:lnTo>
                <a:lnTo>
                  <a:pt x="18911" y="13259"/>
                </a:lnTo>
                <a:lnTo>
                  <a:pt x="18775" y="13471"/>
                </a:lnTo>
                <a:lnTo>
                  <a:pt x="18628" y="13641"/>
                </a:lnTo>
                <a:lnTo>
                  <a:pt x="18470" y="13740"/>
                </a:lnTo>
                <a:lnTo>
                  <a:pt x="18301" y="13825"/>
                </a:lnTo>
                <a:lnTo>
                  <a:pt x="18143" y="13853"/>
                </a:lnTo>
                <a:lnTo>
                  <a:pt x="17973" y="13881"/>
                </a:lnTo>
                <a:lnTo>
                  <a:pt x="17804" y="13853"/>
                </a:lnTo>
                <a:lnTo>
                  <a:pt x="17646" y="13796"/>
                </a:lnTo>
                <a:lnTo>
                  <a:pt x="17499" y="13726"/>
                </a:lnTo>
                <a:lnTo>
                  <a:pt x="17341" y="13641"/>
                </a:lnTo>
                <a:lnTo>
                  <a:pt x="17216" y="13528"/>
                </a:lnTo>
                <a:lnTo>
                  <a:pt x="17103" y="13386"/>
                </a:lnTo>
                <a:lnTo>
                  <a:pt x="17024" y="13259"/>
                </a:lnTo>
                <a:lnTo>
                  <a:pt x="16934" y="13118"/>
                </a:lnTo>
                <a:lnTo>
                  <a:pt x="16889" y="12991"/>
                </a:lnTo>
                <a:lnTo>
                  <a:pt x="16889" y="12849"/>
                </a:lnTo>
                <a:lnTo>
                  <a:pt x="16889" y="12383"/>
                </a:lnTo>
                <a:lnTo>
                  <a:pt x="16889" y="11662"/>
                </a:lnTo>
                <a:lnTo>
                  <a:pt x="16889" y="10701"/>
                </a:lnTo>
                <a:lnTo>
                  <a:pt x="16889" y="9640"/>
                </a:lnTo>
                <a:lnTo>
                  <a:pt x="16889" y="8566"/>
                </a:lnTo>
                <a:lnTo>
                  <a:pt x="16889" y="7478"/>
                </a:lnTo>
                <a:lnTo>
                  <a:pt x="16889" y="6502"/>
                </a:lnTo>
                <a:lnTo>
                  <a:pt x="16889" y="5739"/>
                </a:lnTo>
                <a:lnTo>
                  <a:pt x="16674" y="5894"/>
                </a:lnTo>
                <a:lnTo>
                  <a:pt x="16414" y="6036"/>
                </a:lnTo>
                <a:lnTo>
                  <a:pt x="16154" y="6177"/>
                </a:lnTo>
                <a:lnTo>
                  <a:pt x="15849" y="6248"/>
                </a:lnTo>
                <a:lnTo>
                  <a:pt x="15544" y="6304"/>
                </a:lnTo>
                <a:lnTo>
                  <a:pt x="15217" y="6332"/>
                </a:lnTo>
                <a:lnTo>
                  <a:pt x="14866" y="6361"/>
                </a:lnTo>
                <a:lnTo>
                  <a:pt x="14550" y="6361"/>
                </a:lnTo>
                <a:lnTo>
                  <a:pt x="14200" y="6332"/>
                </a:lnTo>
                <a:lnTo>
                  <a:pt x="13850" y="6276"/>
                </a:lnTo>
                <a:lnTo>
                  <a:pt x="13522" y="6219"/>
                </a:lnTo>
                <a:lnTo>
                  <a:pt x="13206" y="6149"/>
                </a:lnTo>
                <a:lnTo>
                  <a:pt x="12901" y="6064"/>
                </a:lnTo>
                <a:lnTo>
                  <a:pt x="12618" y="5951"/>
                </a:lnTo>
                <a:lnTo>
                  <a:pt x="12358" y="5838"/>
                </a:lnTo>
                <a:lnTo>
                  <a:pt x="12121" y="5739"/>
                </a:lnTo>
                <a:lnTo>
                  <a:pt x="11941" y="5626"/>
                </a:lnTo>
                <a:lnTo>
                  <a:pt x="11794" y="5513"/>
                </a:lnTo>
                <a:lnTo>
                  <a:pt x="11658" y="5414"/>
                </a:lnTo>
                <a:lnTo>
                  <a:pt x="11556" y="5301"/>
                </a:lnTo>
                <a:lnTo>
                  <a:pt x="11466" y="5187"/>
                </a:lnTo>
                <a:lnTo>
                  <a:pt x="11398" y="5089"/>
                </a:lnTo>
                <a:lnTo>
                  <a:pt x="11376" y="4947"/>
                </a:lnTo>
                <a:lnTo>
                  <a:pt x="11353" y="4834"/>
                </a:lnTo>
                <a:lnTo>
                  <a:pt x="11353" y="4707"/>
                </a:lnTo>
                <a:lnTo>
                  <a:pt x="11376" y="4565"/>
                </a:lnTo>
                <a:lnTo>
                  <a:pt x="11443" y="4410"/>
                </a:lnTo>
                <a:lnTo>
                  <a:pt x="11511" y="4240"/>
                </a:lnTo>
                <a:lnTo>
                  <a:pt x="11703" y="3887"/>
                </a:lnTo>
                <a:lnTo>
                  <a:pt x="11986" y="3505"/>
                </a:lnTo>
                <a:lnTo>
                  <a:pt x="12144" y="3265"/>
                </a:lnTo>
                <a:lnTo>
                  <a:pt x="12246" y="3025"/>
                </a:lnTo>
                <a:lnTo>
                  <a:pt x="12336" y="2756"/>
                </a:lnTo>
                <a:lnTo>
                  <a:pt x="12404" y="2445"/>
                </a:lnTo>
                <a:lnTo>
                  <a:pt x="12438" y="2176"/>
                </a:lnTo>
                <a:lnTo>
                  <a:pt x="12438" y="1880"/>
                </a:lnTo>
                <a:lnTo>
                  <a:pt x="12404" y="1583"/>
                </a:lnTo>
                <a:lnTo>
                  <a:pt x="12336" y="1314"/>
                </a:lnTo>
                <a:lnTo>
                  <a:pt x="12246" y="1046"/>
                </a:lnTo>
                <a:lnTo>
                  <a:pt x="12099" y="791"/>
                </a:lnTo>
                <a:lnTo>
                  <a:pt x="12008" y="692"/>
                </a:lnTo>
                <a:lnTo>
                  <a:pt x="11918" y="579"/>
                </a:lnTo>
                <a:lnTo>
                  <a:pt x="11816" y="466"/>
                </a:lnTo>
                <a:lnTo>
                  <a:pt x="11703" y="381"/>
                </a:lnTo>
                <a:lnTo>
                  <a:pt x="11579" y="310"/>
                </a:lnTo>
                <a:lnTo>
                  <a:pt x="11443" y="226"/>
                </a:lnTo>
                <a:lnTo>
                  <a:pt x="11297" y="169"/>
                </a:lnTo>
                <a:lnTo>
                  <a:pt x="11138" y="113"/>
                </a:lnTo>
                <a:lnTo>
                  <a:pt x="10969" y="56"/>
                </a:lnTo>
                <a:lnTo>
                  <a:pt x="10800" y="28"/>
                </a:lnTo>
                <a:lnTo>
                  <a:pt x="10619" y="28"/>
                </a:lnTo>
                <a:lnTo>
                  <a:pt x="10404" y="28"/>
                </a:lnTo>
                <a:lnTo>
                  <a:pt x="10257" y="28"/>
                </a:lnTo>
                <a:lnTo>
                  <a:pt x="10076" y="56"/>
                </a:lnTo>
                <a:lnTo>
                  <a:pt x="9952" y="84"/>
                </a:lnTo>
                <a:lnTo>
                  <a:pt x="9794" y="141"/>
                </a:lnTo>
                <a:lnTo>
                  <a:pt x="9692" y="226"/>
                </a:lnTo>
                <a:lnTo>
                  <a:pt x="9557" y="282"/>
                </a:lnTo>
                <a:lnTo>
                  <a:pt x="9455" y="381"/>
                </a:lnTo>
                <a:lnTo>
                  <a:pt x="9365" y="466"/>
                </a:lnTo>
                <a:lnTo>
                  <a:pt x="9274" y="579"/>
                </a:lnTo>
                <a:lnTo>
                  <a:pt x="9184" y="692"/>
                </a:lnTo>
                <a:lnTo>
                  <a:pt x="9128" y="791"/>
                </a:lnTo>
                <a:lnTo>
                  <a:pt x="9060" y="932"/>
                </a:lnTo>
                <a:lnTo>
                  <a:pt x="8969" y="1201"/>
                </a:lnTo>
                <a:lnTo>
                  <a:pt x="8913" y="1498"/>
                </a:lnTo>
                <a:lnTo>
                  <a:pt x="8890" y="1795"/>
                </a:lnTo>
                <a:lnTo>
                  <a:pt x="8890" y="2120"/>
                </a:lnTo>
                <a:lnTo>
                  <a:pt x="8913" y="2445"/>
                </a:lnTo>
                <a:lnTo>
                  <a:pt x="8969" y="2756"/>
                </a:lnTo>
                <a:lnTo>
                  <a:pt x="9060" y="3081"/>
                </a:lnTo>
                <a:lnTo>
                  <a:pt x="9173" y="3378"/>
                </a:lnTo>
                <a:lnTo>
                  <a:pt x="9297" y="3647"/>
                </a:lnTo>
                <a:lnTo>
                  <a:pt x="9466" y="3887"/>
                </a:lnTo>
                <a:lnTo>
                  <a:pt x="9579" y="4085"/>
                </a:lnTo>
                <a:lnTo>
                  <a:pt x="9670" y="4269"/>
                </a:lnTo>
                <a:lnTo>
                  <a:pt x="9726" y="4467"/>
                </a:lnTo>
                <a:lnTo>
                  <a:pt x="9771" y="4650"/>
                </a:lnTo>
                <a:lnTo>
                  <a:pt x="9771" y="4834"/>
                </a:lnTo>
                <a:lnTo>
                  <a:pt x="9749" y="5032"/>
                </a:lnTo>
                <a:lnTo>
                  <a:pt x="9715" y="5216"/>
                </a:lnTo>
                <a:lnTo>
                  <a:pt x="9625" y="5385"/>
                </a:lnTo>
                <a:lnTo>
                  <a:pt x="9534" y="5513"/>
                </a:lnTo>
                <a:lnTo>
                  <a:pt x="9410" y="5626"/>
                </a:lnTo>
                <a:lnTo>
                  <a:pt x="9229" y="5710"/>
                </a:lnTo>
                <a:lnTo>
                  <a:pt x="9060" y="5767"/>
                </a:lnTo>
                <a:lnTo>
                  <a:pt x="8845" y="5767"/>
                </a:lnTo>
                <a:lnTo>
                  <a:pt x="8585" y="5739"/>
                </a:lnTo>
                <a:lnTo>
                  <a:pt x="8325" y="5654"/>
                </a:lnTo>
                <a:lnTo>
                  <a:pt x="8020" y="5513"/>
                </a:lnTo>
                <a:lnTo>
                  <a:pt x="7840" y="5442"/>
                </a:lnTo>
                <a:lnTo>
                  <a:pt x="7648" y="5385"/>
                </a:lnTo>
                <a:lnTo>
                  <a:pt x="7433" y="5329"/>
                </a:lnTo>
                <a:lnTo>
                  <a:pt x="7241" y="5301"/>
                </a:lnTo>
                <a:lnTo>
                  <a:pt x="6755" y="5301"/>
                </a:lnTo>
                <a:lnTo>
                  <a:pt x="6281" y="5329"/>
                </a:lnTo>
                <a:lnTo>
                  <a:pt x="5784" y="5385"/>
                </a:lnTo>
                <a:lnTo>
                  <a:pt x="5264" y="5498"/>
                </a:lnTo>
                <a:lnTo>
                  <a:pt x="4744" y="5597"/>
                </a:lnTo>
                <a:lnTo>
                  <a:pt x="4247" y="5739"/>
                </a:lnTo>
                <a:lnTo>
                  <a:pt x="4202" y="5894"/>
                </a:lnTo>
                <a:lnTo>
                  <a:pt x="4202" y="6191"/>
                </a:lnTo>
                <a:lnTo>
                  <a:pt x="4202" y="6545"/>
                </a:lnTo>
                <a:lnTo>
                  <a:pt x="4225" y="6954"/>
                </a:lnTo>
                <a:lnTo>
                  <a:pt x="4315" y="7930"/>
                </a:lnTo>
                <a:lnTo>
                  <a:pt x="4394" y="9018"/>
                </a:lnTo>
                <a:lnTo>
                  <a:pt x="4439" y="9570"/>
                </a:lnTo>
                <a:lnTo>
                  <a:pt x="4462" y="10107"/>
                </a:lnTo>
                <a:lnTo>
                  <a:pt x="4484" y="10630"/>
                </a:lnTo>
                <a:lnTo>
                  <a:pt x="4507" y="11082"/>
                </a:lnTo>
                <a:lnTo>
                  <a:pt x="4484" y="11520"/>
                </a:lnTo>
                <a:lnTo>
                  <a:pt x="4439" y="11874"/>
                </a:lnTo>
                <a:lnTo>
                  <a:pt x="4394" y="12029"/>
                </a:lnTo>
                <a:lnTo>
                  <a:pt x="4349" y="12171"/>
                </a:lnTo>
                <a:lnTo>
                  <a:pt x="4315" y="12284"/>
                </a:lnTo>
                <a:lnTo>
                  <a:pt x="4247" y="12354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33" name="Puzzle4"/>
          <p:cNvSpPr>
            <a:spLocks noEditPoints="1" noChangeArrowheads="1"/>
          </p:cNvSpPr>
          <p:nvPr/>
        </p:nvSpPr>
        <p:spPr bwMode="auto">
          <a:xfrm>
            <a:off x="3703691" y="4643269"/>
            <a:ext cx="974150" cy="1422845"/>
          </a:xfrm>
          <a:custGeom>
            <a:avLst/>
            <a:gdLst>
              <a:gd name="T0" fmla="*/ 8307 w 21600"/>
              <a:gd name="T1" fmla="*/ 11593 h 21600"/>
              <a:gd name="T2" fmla="*/ 453 w 21600"/>
              <a:gd name="T3" fmla="*/ 16938 h 21600"/>
              <a:gd name="T4" fmla="*/ 11500 w 21600"/>
              <a:gd name="T5" fmla="*/ 21600 h 21600"/>
              <a:gd name="T6" fmla="*/ 20920 w 21600"/>
              <a:gd name="T7" fmla="*/ 16751 h 21600"/>
              <a:gd name="T8" fmla="*/ 13972 w 21600"/>
              <a:gd name="T9" fmla="*/ 10888 h 21600"/>
              <a:gd name="T10" fmla="*/ 21033 w 21600"/>
              <a:gd name="T11" fmla="*/ 4716 h 21600"/>
              <a:gd name="T12" fmla="*/ 11102 w 21600"/>
              <a:gd name="T13" fmla="*/ 11 h 21600"/>
              <a:gd name="T14" fmla="*/ 453 w 21600"/>
              <a:gd name="T15" fmla="*/ 4716 h 21600"/>
              <a:gd name="T16" fmla="*/ 2076 w 21600"/>
              <a:gd name="T17" fmla="*/ 5664 h 21600"/>
              <a:gd name="T18" fmla="*/ 20203 w 21600"/>
              <a:gd name="T19" fmla="*/ 1598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3813" y="10590"/>
                </a:moveTo>
                <a:lnTo>
                  <a:pt x="3927" y="10513"/>
                </a:lnTo>
                <a:lnTo>
                  <a:pt x="4078" y="10425"/>
                </a:lnTo>
                <a:lnTo>
                  <a:pt x="4210" y="10359"/>
                </a:lnTo>
                <a:lnTo>
                  <a:pt x="4361" y="10315"/>
                </a:lnTo>
                <a:lnTo>
                  <a:pt x="4682" y="10237"/>
                </a:lnTo>
                <a:lnTo>
                  <a:pt x="5041" y="10193"/>
                </a:lnTo>
                <a:lnTo>
                  <a:pt x="5456" y="10171"/>
                </a:lnTo>
                <a:lnTo>
                  <a:pt x="5853" y="10193"/>
                </a:lnTo>
                <a:lnTo>
                  <a:pt x="6249" y="10260"/>
                </a:lnTo>
                <a:lnTo>
                  <a:pt x="6646" y="10337"/>
                </a:lnTo>
                <a:lnTo>
                  <a:pt x="7004" y="10469"/>
                </a:lnTo>
                <a:lnTo>
                  <a:pt x="7363" y="10612"/>
                </a:lnTo>
                <a:lnTo>
                  <a:pt x="7665" y="10788"/>
                </a:lnTo>
                <a:lnTo>
                  <a:pt x="7911" y="10998"/>
                </a:lnTo>
                <a:lnTo>
                  <a:pt x="8024" y="11097"/>
                </a:lnTo>
                <a:lnTo>
                  <a:pt x="8137" y="11207"/>
                </a:lnTo>
                <a:lnTo>
                  <a:pt x="8194" y="11340"/>
                </a:lnTo>
                <a:lnTo>
                  <a:pt x="8269" y="11461"/>
                </a:lnTo>
                <a:lnTo>
                  <a:pt x="8307" y="11593"/>
                </a:lnTo>
                <a:lnTo>
                  <a:pt x="8307" y="11714"/>
                </a:lnTo>
                <a:lnTo>
                  <a:pt x="8307" y="11868"/>
                </a:lnTo>
                <a:lnTo>
                  <a:pt x="8307" y="12012"/>
                </a:lnTo>
                <a:lnTo>
                  <a:pt x="8194" y="12265"/>
                </a:lnTo>
                <a:lnTo>
                  <a:pt x="8062" y="12519"/>
                </a:lnTo>
                <a:lnTo>
                  <a:pt x="7873" y="12706"/>
                </a:lnTo>
                <a:lnTo>
                  <a:pt x="7627" y="12904"/>
                </a:lnTo>
                <a:lnTo>
                  <a:pt x="7363" y="13048"/>
                </a:lnTo>
                <a:lnTo>
                  <a:pt x="7080" y="13180"/>
                </a:lnTo>
                <a:lnTo>
                  <a:pt x="6759" y="13257"/>
                </a:lnTo>
                <a:lnTo>
                  <a:pt x="6419" y="13345"/>
                </a:lnTo>
                <a:lnTo>
                  <a:pt x="6098" y="13389"/>
                </a:lnTo>
                <a:lnTo>
                  <a:pt x="5739" y="13389"/>
                </a:lnTo>
                <a:lnTo>
                  <a:pt x="5418" y="13389"/>
                </a:lnTo>
                <a:lnTo>
                  <a:pt x="5079" y="13345"/>
                </a:lnTo>
                <a:lnTo>
                  <a:pt x="4758" y="13301"/>
                </a:lnTo>
                <a:lnTo>
                  <a:pt x="4474" y="13213"/>
                </a:lnTo>
                <a:lnTo>
                  <a:pt x="4172" y="13114"/>
                </a:lnTo>
                <a:lnTo>
                  <a:pt x="3965" y="12982"/>
                </a:lnTo>
                <a:lnTo>
                  <a:pt x="3738" y="12838"/>
                </a:lnTo>
                <a:lnTo>
                  <a:pt x="3493" y="12706"/>
                </a:lnTo>
                <a:lnTo>
                  <a:pt x="3228" y="12607"/>
                </a:lnTo>
                <a:lnTo>
                  <a:pt x="2945" y="12519"/>
                </a:lnTo>
                <a:lnTo>
                  <a:pt x="2700" y="12431"/>
                </a:lnTo>
                <a:lnTo>
                  <a:pt x="2397" y="12375"/>
                </a:lnTo>
                <a:lnTo>
                  <a:pt x="2152" y="12331"/>
                </a:lnTo>
                <a:lnTo>
                  <a:pt x="1888" y="12309"/>
                </a:lnTo>
                <a:lnTo>
                  <a:pt x="1642" y="12309"/>
                </a:lnTo>
                <a:lnTo>
                  <a:pt x="1397" y="12331"/>
                </a:lnTo>
                <a:lnTo>
                  <a:pt x="1170" y="12397"/>
                </a:lnTo>
                <a:lnTo>
                  <a:pt x="962" y="12453"/>
                </a:lnTo>
                <a:lnTo>
                  <a:pt x="774" y="12563"/>
                </a:lnTo>
                <a:lnTo>
                  <a:pt x="623" y="12684"/>
                </a:lnTo>
                <a:lnTo>
                  <a:pt x="528" y="12838"/>
                </a:lnTo>
                <a:lnTo>
                  <a:pt x="453" y="13026"/>
                </a:lnTo>
                <a:lnTo>
                  <a:pt x="339" y="13477"/>
                </a:lnTo>
                <a:lnTo>
                  <a:pt x="226" y="13984"/>
                </a:lnTo>
                <a:lnTo>
                  <a:pt x="151" y="14535"/>
                </a:lnTo>
                <a:lnTo>
                  <a:pt x="113" y="15075"/>
                </a:lnTo>
                <a:lnTo>
                  <a:pt x="113" y="15626"/>
                </a:lnTo>
                <a:lnTo>
                  <a:pt x="151" y="16133"/>
                </a:lnTo>
                <a:lnTo>
                  <a:pt x="188" y="16376"/>
                </a:lnTo>
                <a:lnTo>
                  <a:pt x="264" y="16585"/>
                </a:lnTo>
                <a:lnTo>
                  <a:pt x="339" y="16773"/>
                </a:lnTo>
                <a:lnTo>
                  <a:pt x="453" y="16938"/>
                </a:lnTo>
                <a:lnTo>
                  <a:pt x="1095" y="16883"/>
                </a:lnTo>
                <a:lnTo>
                  <a:pt x="1963" y="16795"/>
                </a:lnTo>
                <a:lnTo>
                  <a:pt x="2945" y="16751"/>
                </a:lnTo>
                <a:lnTo>
                  <a:pt x="3965" y="16706"/>
                </a:lnTo>
                <a:lnTo>
                  <a:pt x="5022" y="16684"/>
                </a:lnTo>
                <a:lnTo>
                  <a:pt x="5947" y="16684"/>
                </a:lnTo>
                <a:lnTo>
                  <a:pt x="6759" y="16706"/>
                </a:lnTo>
                <a:lnTo>
                  <a:pt x="7363" y="16751"/>
                </a:lnTo>
                <a:lnTo>
                  <a:pt x="7948" y="16839"/>
                </a:lnTo>
                <a:lnTo>
                  <a:pt x="8458" y="16916"/>
                </a:lnTo>
                <a:lnTo>
                  <a:pt x="8893" y="17026"/>
                </a:lnTo>
                <a:lnTo>
                  <a:pt x="9289" y="17158"/>
                </a:lnTo>
                <a:lnTo>
                  <a:pt x="9572" y="17280"/>
                </a:lnTo>
                <a:lnTo>
                  <a:pt x="9799" y="17412"/>
                </a:lnTo>
                <a:lnTo>
                  <a:pt x="9969" y="17555"/>
                </a:lnTo>
                <a:lnTo>
                  <a:pt x="10120" y="17687"/>
                </a:lnTo>
                <a:lnTo>
                  <a:pt x="10158" y="17831"/>
                </a:lnTo>
                <a:lnTo>
                  <a:pt x="10195" y="17974"/>
                </a:lnTo>
                <a:lnTo>
                  <a:pt x="10158" y="18128"/>
                </a:lnTo>
                <a:lnTo>
                  <a:pt x="10082" y="18271"/>
                </a:lnTo>
                <a:lnTo>
                  <a:pt x="9969" y="18426"/>
                </a:lnTo>
                <a:lnTo>
                  <a:pt x="9837" y="18569"/>
                </a:lnTo>
                <a:lnTo>
                  <a:pt x="9648" y="18701"/>
                </a:lnTo>
                <a:lnTo>
                  <a:pt x="9440" y="18822"/>
                </a:lnTo>
                <a:lnTo>
                  <a:pt x="9213" y="18999"/>
                </a:lnTo>
                <a:lnTo>
                  <a:pt x="9044" y="19186"/>
                </a:lnTo>
                <a:lnTo>
                  <a:pt x="8893" y="19395"/>
                </a:lnTo>
                <a:lnTo>
                  <a:pt x="8817" y="19627"/>
                </a:lnTo>
                <a:lnTo>
                  <a:pt x="8779" y="19858"/>
                </a:lnTo>
                <a:lnTo>
                  <a:pt x="8779" y="20112"/>
                </a:lnTo>
                <a:lnTo>
                  <a:pt x="8855" y="20354"/>
                </a:lnTo>
                <a:lnTo>
                  <a:pt x="8968" y="20586"/>
                </a:lnTo>
                <a:lnTo>
                  <a:pt x="9138" y="20817"/>
                </a:lnTo>
                <a:lnTo>
                  <a:pt x="9365" y="21026"/>
                </a:lnTo>
                <a:lnTo>
                  <a:pt x="9610" y="21192"/>
                </a:lnTo>
                <a:lnTo>
                  <a:pt x="9950" y="21368"/>
                </a:lnTo>
                <a:lnTo>
                  <a:pt x="10120" y="21445"/>
                </a:lnTo>
                <a:lnTo>
                  <a:pt x="10346" y="21511"/>
                </a:lnTo>
                <a:lnTo>
                  <a:pt x="10516" y="21555"/>
                </a:lnTo>
                <a:lnTo>
                  <a:pt x="10743" y="21600"/>
                </a:lnTo>
                <a:lnTo>
                  <a:pt x="10988" y="21644"/>
                </a:lnTo>
                <a:lnTo>
                  <a:pt x="11215" y="21666"/>
                </a:lnTo>
                <a:lnTo>
                  <a:pt x="11498" y="21666"/>
                </a:lnTo>
                <a:lnTo>
                  <a:pt x="11762" y="21666"/>
                </a:lnTo>
                <a:lnTo>
                  <a:pt x="12253" y="21644"/>
                </a:lnTo>
                <a:lnTo>
                  <a:pt x="12763" y="21577"/>
                </a:lnTo>
                <a:lnTo>
                  <a:pt x="13197" y="21467"/>
                </a:lnTo>
                <a:lnTo>
                  <a:pt x="13556" y="21346"/>
                </a:lnTo>
                <a:lnTo>
                  <a:pt x="13896" y="21192"/>
                </a:lnTo>
                <a:lnTo>
                  <a:pt x="14179" y="21026"/>
                </a:lnTo>
                <a:lnTo>
                  <a:pt x="14444" y="20839"/>
                </a:lnTo>
                <a:lnTo>
                  <a:pt x="14576" y="20641"/>
                </a:lnTo>
                <a:lnTo>
                  <a:pt x="14727" y="20431"/>
                </a:lnTo>
                <a:lnTo>
                  <a:pt x="14765" y="20200"/>
                </a:lnTo>
                <a:lnTo>
                  <a:pt x="14802" y="19991"/>
                </a:lnTo>
                <a:lnTo>
                  <a:pt x="14727" y="19759"/>
                </a:lnTo>
                <a:lnTo>
                  <a:pt x="14613" y="19550"/>
                </a:lnTo>
                <a:lnTo>
                  <a:pt x="14444" y="19307"/>
                </a:lnTo>
                <a:lnTo>
                  <a:pt x="14217" y="19098"/>
                </a:lnTo>
                <a:lnTo>
                  <a:pt x="13934" y="18911"/>
                </a:lnTo>
                <a:lnTo>
                  <a:pt x="13669" y="18745"/>
                </a:lnTo>
                <a:lnTo>
                  <a:pt x="13462" y="18547"/>
                </a:lnTo>
                <a:lnTo>
                  <a:pt x="13311" y="18337"/>
                </a:lnTo>
                <a:lnTo>
                  <a:pt x="13197" y="18150"/>
                </a:lnTo>
                <a:lnTo>
                  <a:pt x="13122" y="17941"/>
                </a:lnTo>
                <a:lnTo>
                  <a:pt x="13122" y="17720"/>
                </a:lnTo>
                <a:lnTo>
                  <a:pt x="13122" y="17533"/>
                </a:lnTo>
                <a:lnTo>
                  <a:pt x="13197" y="17346"/>
                </a:lnTo>
                <a:lnTo>
                  <a:pt x="13273" y="17158"/>
                </a:lnTo>
                <a:lnTo>
                  <a:pt x="13386" y="16982"/>
                </a:lnTo>
                <a:lnTo>
                  <a:pt x="13537" y="16839"/>
                </a:lnTo>
                <a:lnTo>
                  <a:pt x="13707" y="16706"/>
                </a:lnTo>
                <a:lnTo>
                  <a:pt x="13896" y="16607"/>
                </a:lnTo>
                <a:lnTo>
                  <a:pt x="14104" y="16519"/>
                </a:lnTo>
                <a:lnTo>
                  <a:pt x="14330" y="16453"/>
                </a:lnTo>
                <a:lnTo>
                  <a:pt x="14538" y="16431"/>
                </a:lnTo>
                <a:lnTo>
                  <a:pt x="14897" y="16453"/>
                </a:lnTo>
                <a:lnTo>
                  <a:pt x="15406" y="16497"/>
                </a:lnTo>
                <a:lnTo>
                  <a:pt x="16105" y="16541"/>
                </a:lnTo>
                <a:lnTo>
                  <a:pt x="16898" y="16607"/>
                </a:lnTo>
                <a:lnTo>
                  <a:pt x="17804" y="16651"/>
                </a:lnTo>
                <a:lnTo>
                  <a:pt x="18786" y="16684"/>
                </a:lnTo>
                <a:lnTo>
                  <a:pt x="19844" y="16728"/>
                </a:lnTo>
                <a:lnTo>
                  <a:pt x="20920" y="16751"/>
                </a:lnTo>
                <a:lnTo>
                  <a:pt x="21109" y="16497"/>
                </a:lnTo>
                <a:lnTo>
                  <a:pt x="21241" y="16222"/>
                </a:lnTo>
                <a:lnTo>
                  <a:pt x="21392" y="15946"/>
                </a:lnTo>
                <a:lnTo>
                  <a:pt x="21467" y="15648"/>
                </a:lnTo>
                <a:lnTo>
                  <a:pt x="21543" y="15351"/>
                </a:lnTo>
                <a:lnTo>
                  <a:pt x="21618" y="15042"/>
                </a:lnTo>
                <a:lnTo>
                  <a:pt x="21618" y="14745"/>
                </a:lnTo>
                <a:lnTo>
                  <a:pt x="21618" y="14447"/>
                </a:lnTo>
                <a:lnTo>
                  <a:pt x="21618" y="14150"/>
                </a:lnTo>
                <a:lnTo>
                  <a:pt x="21581" y="13852"/>
                </a:lnTo>
                <a:lnTo>
                  <a:pt x="21505" y="13577"/>
                </a:lnTo>
                <a:lnTo>
                  <a:pt x="21430" y="13301"/>
                </a:lnTo>
                <a:lnTo>
                  <a:pt x="21354" y="13048"/>
                </a:lnTo>
                <a:lnTo>
                  <a:pt x="21241" y="12816"/>
                </a:lnTo>
                <a:lnTo>
                  <a:pt x="21146" y="12607"/>
                </a:lnTo>
                <a:lnTo>
                  <a:pt x="21033" y="12431"/>
                </a:lnTo>
                <a:lnTo>
                  <a:pt x="20920" y="12265"/>
                </a:lnTo>
                <a:lnTo>
                  <a:pt x="20769" y="12144"/>
                </a:lnTo>
                <a:lnTo>
                  <a:pt x="20637" y="12034"/>
                </a:lnTo>
                <a:lnTo>
                  <a:pt x="20486" y="11946"/>
                </a:lnTo>
                <a:lnTo>
                  <a:pt x="20297" y="11891"/>
                </a:lnTo>
                <a:lnTo>
                  <a:pt x="20165" y="11846"/>
                </a:lnTo>
                <a:lnTo>
                  <a:pt x="19976" y="11824"/>
                </a:lnTo>
                <a:lnTo>
                  <a:pt x="19806" y="11802"/>
                </a:lnTo>
                <a:lnTo>
                  <a:pt x="19390" y="11824"/>
                </a:lnTo>
                <a:lnTo>
                  <a:pt x="18956" y="11891"/>
                </a:lnTo>
                <a:lnTo>
                  <a:pt x="18503" y="11968"/>
                </a:lnTo>
                <a:lnTo>
                  <a:pt x="17993" y="12078"/>
                </a:lnTo>
                <a:lnTo>
                  <a:pt x="17653" y="12144"/>
                </a:lnTo>
                <a:lnTo>
                  <a:pt x="17332" y="12199"/>
                </a:lnTo>
                <a:lnTo>
                  <a:pt x="17049" y="12221"/>
                </a:lnTo>
                <a:lnTo>
                  <a:pt x="16747" y="12243"/>
                </a:lnTo>
                <a:lnTo>
                  <a:pt x="16464" y="12243"/>
                </a:lnTo>
                <a:lnTo>
                  <a:pt x="16218" y="12243"/>
                </a:lnTo>
                <a:lnTo>
                  <a:pt x="15992" y="12221"/>
                </a:lnTo>
                <a:lnTo>
                  <a:pt x="15746" y="12199"/>
                </a:lnTo>
                <a:lnTo>
                  <a:pt x="15520" y="12155"/>
                </a:lnTo>
                <a:lnTo>
                  <a:pt x="15350" y="12122"/>
                </a:lnTo>
                <a:lnTo>
                  <a:pt x="15161" y="12056"/>
                </a:lnTo>
                <a:lnTo>
                  <a:pt x="14972" y="11990"/>
                </a:lnTo>
                <a:lnTo>
                  <a:pt x="14689" y="11846"/>
                </a:lnTo>
                <a:lnTo>
                  <a:pt x="14444" y="11670"/>
                </a:lnTo>
                <a:lnTo>
                  <a:pt x="14255" y="11483"/>
                </a:lnTo>
                <a:lnTo>
                  <a:pt x="14104" y="11295"/>
                </a:lnTo>
                <a:lnTo>
                  <a:pt x="14028" y="11086"/>
                </a:lnTo>
                <a:lnTo>
                  <a:pt x="13972" y="10888"/>
                </a:lnTo>
                <a:lnTo>
                  <a:pt x="13972" y="10700"/>
                </a:lnTo>
                <a:lnTo>
                  <a:pt x="14009" y="10513"/>
                </a:lnTo>
                <a:lnTo>
                  <a:pt x="14066" y="10359"/>
                </a:lnTo>
                <a:lnTo>
                  <a:pt x="14179" y="10215"/>
                </a:lnTo>
                <a:lnTo>
                  <a:pt x="14406" y="10006"/>
                </a:lnTo>
                <a:lnTo>
                  <a:pt x="14651" y="9830"/>
                </a:lnTo>
                <a:lnTo>
                  <a:pt x="14878" y="9686"/>
                </a:lnTo>
                <a:lnTo>
                  <a:pt x="15123" y="9554"/>
                </a:lnTo>
                <a:lnTo>
                  <a:pt x="15350" y="9477"/>
                </a:lnTo>
                <a:lnTo>
                  <a:pt x="15558" y="9411"/>
                </a:lnTo>
                <a:lnTo>
                  <a:pt x="15803" y="9345"/>
                </a:lnTo>
                <a:lnTo>
                  <a:pt x="16030" y="9323"/>
                </a:lnTo>
                <a:lnTo>
                  <a:pt x="16256" y="9301"/>
                </a:lnTo>
                <a:lnTo>
                  <a:pt x="16464" y="9323"/>
                </a:lnTo>
                <a:lnTo>
                  <a:pt x="16690" y="9345"/>
                </a:lnTo>
                <a:lnTo>
                  <a:pt x="16898" y="9367"/>
                </a:lnTo>
                <a:lnTo>
                  <a:pt x="17332" y="9477"/>
                </a:lnTo>
                <a:lnTo>
                  <a:pt x="17767" y="9598"/>
                </a:lnTo>
                <a:lnTo>
                  <a:pt x="18163" y="9731"/>
                </a:lnTo>
                <a:lnTo>
                  <a:pt x="18597" y="9874"/>
                </a:lnTo>
                <a:lnTo>
                  <a:pt x="18994" y="10006"/>
                </a:lnTo>
                <a:lnTo>
                  <a:pt x="19428" y="10083"/>
                </a:lnTo>
                <a:lnTo>
                  <a:pt x="19617" y="10127"/>
                </a:lnTo>
                <a:lnTo>
                  <a:pt x="19844" y="10149"/>
                </a:lnTo>
                <a:lnTo>
                  <a:pt x="20013" y="10149"/>
                </a:lnTo>
                <a:lnTo>
                  <a:pt x="20240" y="10127"/>
                </a:lnTo>
                <a:lnTo>
                  <a:pt x="20410" y="10105"/>
                </a:lnTo>
                <a:lnTo>
                  <a:pt x="20637" y="10061"/>
                </a:lnTo>
                <a:lnTo>
                  <a:pt x="20844" y="9984"/>
                </a:lnTo>
                <a:lnTo>
                  <a:pt x="21033" y="9896"/>
                </a:lnTo>
                <a:lnTo>
                  <a:pt x="21146" y="9830"/>
                </a:lnTo>
                <a:lnTo>
                  <a:pt x="21203" y="9753"/>
                </a:lnTo>
                <a:lnTo>
                  <a:pt x="21279" y="9642"/>
                </a:lnTo>
                <a:lnTo>
                  <a:pt x="21354" y="9521"/>
                </a:lnTo>
                <a:lnTo>
                  <a:pt x="21430" y="9246"/>
                </a:lnTo>
                <a:lnTo>
                  <a:pt x="21430" y="8904"/>
                </a:lnTo>
                <a:lnTo>
                  <a:pt x="21430" y="8540"/>
                </a:lnTo>
                <a:lnTo>
                  <a:pt x="21392" y="8144"/>
                </a:lnTo>
                <a:lnTo>
                  <a:pt x="21354" y="7714"/>
                </a:lnTo>
                <a:lnTo>
                  <a:pt x="21279" y="7295"/>
                </a:lnTo>
                <a:lnTo>
                  <a:pt x="21146" y="6446"/>
                </a:lnTo>
                <a:lnTo>
                  <a:pt x="20995" y="5686"/>
                </a:lnTo>
                <a:lnTo>
                  <a:pt x="20958" y="5366"/>
                </a:lnTo>
                <a:lnTo>
                  <a:pt x="20958" y="5091"/>
                </a:lnTo>
                <a:lnTo>
                  <a:pt x="20958" y="4860"/>
                </a:lnTo>
                <a:lnTo>
                  <a:pt x="21033" y="4716"/>
                </a:lnTo>
                <a:lnTo>
                  <a:pt x="20637" y="4860"/>
                </a:lnTo>
                <a:lnTo>
                  <a:pt x="20127" y="4992"/>
                </a:lnTo>
                <a:lnTo>
                  <a:pt x="19617" y="5069"/>
                </a:lnTo>
                <a:lnTo>
                  <a:pt x="19032" y="5157"/>
                </a:lnTo>
                <a:lnTo>
                  <a:pt x="18465" y="5201"/>
                </a:lnTo>
                <a:lnTo>
                  <a:pt x="17842" y="5245"/>
                </a:lnTo>
                <a:lnTo>
                  <a:pt x="17219" y="5267"/>
                </a:lnTo>
                <a:lnTo>
                  <a:pt x="16615" y="5267"/>
                </a:lnTo>
                <a:lnTo>
                  <a:pt x="15992" y="5245"/>
                </a:lnTo>
                <a:lnTo>
                  <a:pt x="15369" y="5201"/>
                </a:lnTo>
                <a:lnTo>
                  <a:pt x="14840" y="5157"/>
                </a:lnTo>
                <a:lnTo>
                  <a:pt x="14293" y="5091"/>
                </a:lnTo>
                <a:lnTo>
                  <a:pt x="13783" y="5014"/>
                </a:lnTo>
                <a:lnTo>
                  <a:pt x="13386" y="4926"/>
                </a:lnTo>
                <a:lnTo>
                  <a:pt x="13027" y="4815"/>
                </a:lnTo>
                <a:lnTo>
                  <a:pt x="12725" y="4716"/>
                </a:lnTo>
                <a:lnTo>
                  <a:pt x="12480" y="4606"/>
                </a:lnTo>
                <a:lnTo>
                  <a:pt x="12291" y="4496"/>
                </a:lnTo>
                <a:lnTo>
                  <a:pt x="12197" y="4397"/>
                </a:lnTo>
                <a:lnTo>
                  <a:pt x="12083" y="4286"/>
                </a:lnTo>
                <a:lnTo>
                  <a:pt x="12046" y="4187"/>
                </a:lnTo>
                <a:lnTo>
                  <a:pt x="12008" y="4077"/>
                </a:lnTo>
                <a:lnTo>
                  <a:pt x="12046" y="3967"/>
                </a:lnTo>
                <a:lnTo>
                  <a:pt x="12121" y="3868"/>
                </a:lnTo>
                <a:lnTo>
                  <a:pt x="12197" y="3735"/>
                </a:lnTo>
                <a:lnTo>
                  <a:pt x="12291" y="3614"/>
                </a:lnTo>
                <a:lnTo>
                  <a:pt x="12442" y="3482"/>
                </a:lnTo>
                <a:lnTo>
                  <a:pt x="12631" y="3361"/>
                </a:lnTo>
                <a:lnTo>
                  <a:pt x="13065" y="3085"/>
                </a:lnTo>
                <a:lnTo>
                  <a:pt x="13537" y="2766"/>
                </a:lnTo>
                <a:lnTo>
                  <a:pt x="13783" y="2578"/>
                </a:lnTo>
                <a:lnTo>
                  <a:pt x="13934" y="2380"/>
                </a:lnTo>
                <a:lnTo>
                  <a:pt x="14028" y="2171"/>
                </a:lnTo>
                <a:lnTo>
                  <a:pt x="14104" y="1961"/>
                </a:lnTo>
                <a:lnTo>
                  <a:pt x="14104" y="1730"/>
                </a:lnTo>
                <a:lnTo>
                  <a:pt x="14066" y="1498"/>
                </a:lnTo>
                <a:lnTo>
                  <a:pt x="13972" y="1267"/>
                </a:lnTo>
                <a:lnTo>
                  <a:pt x="13820" y="1057"/>
                </a:lnTo>
                <a:lnTo>
                  <a:pt x="13594" y="837"/>
                </a:lnTo>
                <a:lnTo>
                  <a:pt x="13386" y="628"/>
                </a:lnTo>
                <a:lnTo>
                  <a:pt x="13103" y="462"/>
                </a:lnTo>
                <a:lnTo>
                  <a:pt x="12763" y="308"/>
                </a:lnTo>
                <a:lnTo>
                  <a:pt x="12404" y="187"/>
                </a:lnTo>
                <a:lnTo>
                  <a:pt x="12008" y="77"/>
                </a:lnTo>
                <a:lnTo>
                  <a:pt x="11574" y="33"/>
                </a:lnTo>
                <a:lnTo>
                  <a:pt x="11102" y="11"/>
                </a:lnTo>
                <a:lnTo>
                  <a:pt x="10667" y="11"/>
                </a:lnTo>
                <a:lnTo>
                  <a:pt x="10233" y="77"/>
                </a:lnTo>
                <a:lnTo>
                  <a:pt x="9837" y="187"/>
                </a:lnTo>
                <a:lnTo>
                  <a:pt x="9440" y="286"/>
                </a:lnTo>
                <a:lnTo>
                  <a:pt x="9062" y="462"/>
                </a:lnTo>
                <a:lnTo>
                  <a:pt x="8741" y="628"/>
                </a:lnTo>
                <a:lnTo>
                  <a:pt x="8458" y="815"/>
                </a:lnTo>
                <a:lnTo>
                  <a:pt x="8232" y="1035"/>
                </a:lnTo>
                <a:lnTo>
                  <a:pt x="8062" y="1245"/>
                </a:lnTo>
                <a:lnTo>
                  <a:pt x="7911" y="1476"/>
                </a:lnTo>
                <a:lnTo>
                  <a:pt x="7835" y="1708"/>
                </a:lnTo>
                <a:lnTo>
                  <a:pt x="7797" y="1961"/>
                </a:lnTo>
                <a:lnTo>
                  <a:pt x="7835" y="2193"/>
                </a:lnTo>
                <a:lnTo>
                  <a:pt x="7948" y="2402"/>
                </a:lnTo>
                <a:lnTo>
                  <a:pt x="8062" y="2534"/>
                </a:lnTo>
                <a:lnTo>
                  <a:pt x="8175" y="2644"/>
                </a:lnTo>
                <a:lnTo>
                  <a:pt x="8269" y="2744"/>
                </a:lnTo>
                <a:lnTo>
                  <a:pt x="8420" y="2832"/>
                </a:lnTo>
                <a:lnTo>
                  <a:pt x="8704" y="3019"/>
                </a:lnTo>
                <a:lnTo>
                  <a:pt x="8968" y="3206"/>
                </a:lnTo>
                <a:lnTo>
                  <a:pt x="9138" y="3405"/>
                </a:lnTo>
                <a:lnTo>
                  <a:pt x="9327" y="3570"/>
                </a:lnTo>
                <a:lnTo>
                  <a:pt x="9440" y="3735"/>
                </a:lnTo>
                <a:lnTo>
                  <a:pt x="9516" y="3890"/>
                </a:lnTo>
                <a:lnTo>
                  <a:pt x="9534" y="4033"/>
                </a:lnTo>
                <a:lnTo>
                  <a:pt x="9534" y="4165"/>
                </a:lnTo>
                <a:lnTo>
                  <a:pt x="9516" y="4286"/>
                </a:lnTo>
                <a:lnTo>
                  <a:pt x="9440" y="4397"/>
                </a:lnTo>
                <a:lnTo>
                  <a:pt x="9327" y="4496"/>
                </a:lnTo>
                <a:lnTo>
                  <a:pt x="9176" y="4562"/>
                </a:lnTo>
                <a:lnTo>
                  <a:pt x="9006" y="4628"/>
                </a:lnTo>
                <a:lnTo>
                  <a:pt x="8779" y="4694"/>
                </a:lnTo>
                <a:lnTo>
                  <a:pt x="8534" y="4716"/>
                </a:lnTo>
                <a:lnTo>
                  <a:pt x="8232" y="4716"/>
                </a:lnTo>
                <a:lnTo>
                  <a:pt x="7118" y="4738"/>
                </a:lnTo>
                <a:lnTo>
                  <a:pt x="5947" y="4771"/>
                </a:lnTo>
                <a:lnTo>
                  <a:pt x="4795" y="4815"/>
                </a:lnTo>
                <a:lnTo>
                  <a:pt x="3681" y="4860"/>
                </a:lnTo>
                <a:lnTo>
                  <a:pt x="2662" y="4882"/>
                </a:lnTo>
                <a:lnTo>
                  <a:pt x="1755" y="4882"/>
                </a:lnTo>
                <a:lnTo>
                  <a:pt x="1359" y="4860"/>
                </a:lnTo>
                <a:lnTo>
                  <a:pt x="981" y="4837"/>
                </a:lnTo>
                <a:lnTo>
                  <a:pt x="698" y="4771"/>
                </a:lnTo>
                <a:lnTo>
                  <a:pt x="453" y="4716"/>
                </a:lnTo>
                <a:lnTo>
                  <a:pt x="453" y="5322"/>
                </a:lnTo>
                <a:lnTo>
                  <a:pt x="453" y="6083"/>
                </a:lnTo>
                <a:lnTo>
                  <a:pt x="453" y="6909"/>
                </a:lnTo>
                <a:lnTo>
                  <a:pt x="453" y="7780"/>
                </a:lnTo>
                <a:lnTo>
                  <a:pt x="453" y="8606"/>
                </a:lnTo>
                <a:lnTo>
                  <a:pt x="453" y="9345"/>
                </a:lnTo>
                <a:lnTo>
                  <a:pt x="453" y="9918"/>
                </a:lnTo>
                <a:lnTo>
                  <a:pt x="453" y="10282"/>
                </a:lnTo>
                <a:lnTo>
                  <a:pt x="490" y="10381"/>
                </a:lnTo>
                <a:lnTo>
                  <a:pt x="547" y="10491"/>
                </a:lnTo>
                <a:lnTo>
                  <a:pt x="660" y="10590"/>
                </a:lnTo>
                <a:lnTo>
                  <a:pt x="811" y="10700"/>
                </a:lnTo>
                <a:lnTo>
                  <a:pt x="981" y="10811"/>
                </a:lnTo>
                <a:lnTo>
                  <a:pt x="1208" y="10888"/>
                </a:lnTo>
                <a:lnTo>
                  <a:pt x="1453" y="10954"/>
                </a:lnTo>
                <a:lnTo>
                  <a:pt x="1718" y="11020"/>
                </a:lnTo>
                <a:lnTo>
                  <a:pt x="1963" y="11064"/>
                </a:lnTo>
                <a:lnTo>
                  <a:pt x="2265" y="11086"/>
                </a:lnTo>
                <a:lnTo>
                  <a:pt x="2548" y="11064"/>
                </a:lnTo>
                <a:lnTo>
                  <a:pt x="2794" y="11042"/>
                </a:lnTo>
                <a:lnTo>
                  <a:pt x="3096" y="10976"/>
                </a:lnTo>
                <a:lnTo>
                  <a:pt x="3341" y="10888"/>
                </a:lnTo>
                <a:lnTo>
                  <a:pt x="3606" y="10766"/>
                </a:lnTo>
                <a:lnTo>
                  <a:pt x="3813" y="10590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34" name="Puzzle1"/>
          <p:cNvSpPr>
            <a:spLocks noEditPoints="1" noChangeArrowheads="1"/>
          </p:cNvSpPr>
          <p:nvPr/>
        </p:nvSpPr>
        <p:spPr bwMode="auto">
          <a:xfrm>
            <a:off x="3389861" y="4136437"/>
            <a:ext cx="1635699" cy="848218"/>
          </a:xfrm>
          <a:custGeom>
            <a:avLst/>
            <a:gdLst>
              <a:gd name="T0" fmla="*/ 16740 w 21600"/>
              <a:gd name="T1" fmla="*/ 21078 h 21600"/>
              <a:gd name="T2" fmla="*/ 16976 w 21600"/>
              <a:gd name="T3" fmla="*/ 521 h 21600"/>
              <a:gd name="T4" fmla="*/ 4725 w 21600"/>
              <a:gd name="T5" fmla="*/ 856 h 21600"/>
              <a:gd name="T6" fmla="*/ 5040 w 21600"/>
              <a:gd name="T7" fmla="*/ 21004 h 21600"/>
              <a:gd name="T8" fmla="*/ 10811 w 21600"/>
              <a:gd name="T9" fmla="*/ 12885 h 21600"/>
              <a:gd name="T10" fmla="*/ 10845 w 21600"/>
              <a:gd name="T11" fmla="*/ 8714 h 21600"/>
              <a:gd name="T12" fmla="*/ 21600 w 21600"/>
              <a:gd name="T13" fmla="*/ 10000 h 21600"/>
              <a:gd name="T14" fmla="*/ 56 w 21600"/>
              <a:gd name="T15" fmla="*/ 10000 h 21600"/>
              <a:gd name="T16" fmla="*/ 6086 w 21600"/>
              <a:gd name="T17" fmla="*/ 2569 h 21600"/>
              <a:gd name="T18" fmla="*/ 16132 w 21600"/>
              <a:gd name="T19" fmla="*/ 19552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9360" y="20836"/>
                </a:moveTo>
                <a:lnTo>
                  <a:pt x="9528" y="20836"/>
                </a:lnTo>
                <a:lnTo>
                  <a:pt x="9686" y="20762"/>
                </a:lnTo>
                <a:lnTo>
                  <a:pt x="9810" y="20687"/>
                </a:lnTo>
                <a:lnTo>
                  <a:pt x="9922" y="20575"/>
                </a:lnTo>
                <a:lnTo>
                  <a:pt x="10012" y="20426"/>
                </a:lnTo>
                <a:lnTo>
                  <a:pt x="10068" y="20296"/>
                </a:lnTo>
                <a:lnTo>
                  <a:pt x="10113" y="20110"/>
                </a:lnTo>
                <a:lnTo>
                  <a:pt x="10136" y="19905"/>
                </a:lnTo>
                <a:lnTo>
                  <a:pt x="10136" y="19682"/>
                </a:lnTo>
                <a:lnTo>
                  <a:pt x="10113" y="19440"/>
                </a:lnTo>
                <a:lnTo>
                  <a:pt x="10068" y="19142"/>
                </a:lnTo>
                <a:lnTo>
                  <a:pt x="10012" y="18900"/>
                </a:lnTo>
                <a:lnTo>
                  <a:pt x="9900" y="18620"/>
                </a:lnTo>
                <a:lnTo>
                  <a:pt x="9787" y="18285"/>
                </a:lnTo>
                <a:lnTo>
                  <a:pt x="9641" y="17968"/>
                </a:lnTo>
                <a:lnTo>
                  <a:pt x="9472" y="17652"/>
                </a:lnTo>
                <a:lnTo>
                  <a:pt x="9382" y="17466"/>
                </a:lnTo>
                <a:lnTo>
                  <a:pt x="9315" y="17298"/>
                </a:lnTo>
                <a:lnTo>
                  <a:pt x="9258" y="17112"/>
                </a:lnTo>
                <a:lnTo>
                  <a:pt x="9191" y="16926"/>
                </a:lnTo>
                <a:lnTo>
                  <a:pt x="9123" y="16535"/>
                </a:lnTo>
                <a:lnTo>
                  <a:pt x="9101" y="16144"/>
                </a:lnTo>
                <a:lnTo>
                  <a:pt x="9101" y="15753"/>
                </a:lnTo>
                <a:lnTo>
                  <a:pt x="9168" y="15362"/>
                </a:lnTo>
                <a:lnTo>
                  <a:pt x="9236" y="14971"/>
                </a:lnTo>
                <a:lnTo>
                  <a:pt x="9360" y="14580"/>
                </a:lnTo>
                <a:lnTo>
                  <a:pt x="9495" y="14244"/>
                </a:lnTo>
                <a:lnTo>
                  <a:pt x="9663" y="13891"/>
                </a:lnTo>
                <a:lnTo>
                  <a:pt x="9855" y="13611"/>
                </a:lnTo>
                <a:lnTo>
                  <a:pt x="10068" y="13351"/>
                </a:lnTo>
                <a:lnTo>
                  <a:pt x="10293" y="13146"/>
                </a:lnTo>
                <a:lnTo>
                  <a:pt x="10552" y="12997"/>
                </a:lnTo>
                <a:lnTo>
                  <a:pt x="10811" y="12885"/>
                </a:lnTo>
                <a:lnTo>
                  <a:pt x="11069" y="12866"/>
                </a:lnTo>
                <a:lnTo>
                  <a:pt x="11351" y="12885"/>
                </a:lnTo>
                <a:lnTo>
                  <a:pt x="11610" y="12997"/>
                </a:lnTo>
                <a:lnTo>
                  <a:pt x="11846" y="13183"/>
                </a:lnTo>
                <a:lnTo>
                  <a:pt x="12060" y="13388"/>
                </a:lnTo>
                <a:lnTo>
                  <a:pt x="12251" y="13648"/>
                </a:lnTo>
                <a:lnTo>
                  <a:pt x="12419" y="13928"/>
                </a:lnTo>
                <a:lnTo>
                  <a:pt x="12555" y="14244"/>
                </a:lnTo>
                <a:lnTo>
                  <a:pt x="12690" y="14617"/>
                </a:lnTo>
                <a:lnTo>
                  <a:pt x="12768" y="15008"/>
                </a:lnTo>
                <a:lnTo>
                  <a:pt x="12836" y="15399"/>
                </a:lnTo>
                <a:lnTo>
                  <a:pt x="12858" y="15753"/>
                </a:lnTo>
                <a:lnTo>
                  <a:pt x="12858" y="16144"/>
                </a:lnTo>
                <a:lnTo>
                  <a:pt x="12813" y="16535"/>
                </a:lnTo>
                <a:lnTo>
                  <a:pt x="12746" y="16888"/>
                </a:lnTo>
                <a:lnTo>
                  <a:pt x="12667" y="17224"/>
                </a:lnTo>
                <a:lnTo>
                  <a:pt x="12510" y="17503"/>
                </a:lnTo>
                <a:lnTo>
                  <a:pt x="12228" y="18043"/>
                </a:lnTo>
                <a:lnTo>
                  <a:pt x="11970" y="18546"/>
                </a:lnTo>
                <a:lnTo>
                  <a:pt x="11868" y="18751"/>
                </a:lnTo>
                <a:lnTo>
                  <a:pt x="11778" y="18974"/>
                </a:lnTo>
                <a:lnTo>
                  <a:pt x="11711" y="19179"/>
                </a:lnTo>
                <a:lnTo>
                  <a:pt x="11666" y="19365"/>
                </a:lnTo>
                <a:lnTo>
                  <a:pt x="11632" y="19570"/>
                </a:lnTo>
                <a:lnTo>
                  <a:pt x="11632" y="19756"/>
                </a:lnTo>
                <a:lnTo>
                  <a:pt x="11632" y="19942"/>
                </a:lnTo>
                <a:lnTo>
                  <a:pt x="11643" y="20110"/>
                </a:lnTo>
                <a:lnTo>
                  <a:pt x="11711" y="20296"/>
                </a:lnTo>
                <a:lnTo>
                  <a:pt x="11801" y="20464"/>
                </a:lnTo>
                <a:lnTo>
                  <a:pt x="11891" y="20650"/>
                </a:lnTo>
                <a:lnTo>
                  <a:pt x="12037" y="20836"/>
                </a:lnTo>
                <a:lnTo>
                  <a:pt x="12206" y="21004"/>
                </a:lnTo>
                <a:lnTo>
                  <a:pt x="12419" y="21190"/>
                </a:lnTo>
                <a:lnTo>
                  <a:pt x="12667" y="21320"/>
                </a:lnTo>
                <a:lnTo>
                  <a:pt x="12960" y="21432"/>
                </a:lnTo>
                <a:lnTo>
                  <a:pt x="13286" y="21544"/>
                </a:lnTo>
                <a:lnTo>
                  <a:pt x="13612" y="21655"/>
                </a:lnTo>
                <a:lnTo>
                  <a:pt x="13983" y="21693"/>
                </a:lnTo>
                <a:lnTo>
                  <a:pt x="14343" y="21730"/>
                </a:lnTo>
                <a:lnTo>
                  <a:pt x="14715" y="21730"/>
                </a:lnTo>
                <a:lnTo>
                  <a:pt x="15075" y="21730"/>
                </a:lnTo>
                <a:lnTo>
                  <a:pt x="15446" y="21655"/>
                </a:lnTo>
                <a:lnTo>
                  <a:pt x="15794" y="21581"/>
                </a:lnTo>
                <a:lnTo>
                  <a:pt x="16132" y="21432"/>
                </a:lnTo>
                <a:lnTo>
                  <a:pt x="16458" y="21302"/>
                </a:lnTo>
                <a:lnTo>
                  <a:pt x="16740" y="21078"/>
                </a:lnTo>
                <a:lnTo>
                  <a:pt x="16976" y="20836"/>
                </a:lnTo>
                <a:lnTo>
                  <a:pt x="17043" y="20650"/>
                </a:lnTo>
                <a:lnTo>
                  <a:pt x="17088" y="20426"/>
                </a:lnTo>
                <a:lnTo>
                  <a:pt x="17133" y="20222"/>
                </a:lnTo>
                <a:lnTo>
                  <a:pt x="17156" y="19980"/>
                </a:lnTo>
                <a:lnTo>
                  <a:pt x="17167" y="19477"/>
                </a:lnTo>
                <a:lnTo>
                  <a:pt x="17167" y="18974"/>
                </a:lnTo>
                <a:lnTo>
                  <a:pt x="17156" y="18397"/>
                </a:lnTo>
                <a:lnTo>
                  <a:pt x="17111" y="17820"/>
                </a:lnTo>
                <a:lnTo>
                  <a:pt x="17066" y="17261"/>
                </a:lnTo>
                <a:lnTo>
                  <a:pt x="16998" y="16646"/>
                </a:lnTo>
                <a:lnTo>
                  <a:pt x="16852" y="15511"/>
                </a:lnTo>
                <a:lnTo>
                  <a:pt x="16740" y="14393"/>
                </a:lnTo>
                <a:lnTo>
                  <a:pt x="16717" y="13928"/>
                </a:lnTo>
                <a:lnTo>
                  <a:pt x="16695" y="13462"/>
                </a:lnTo>
                <a:lnTo>
                  <a:pt x="16717" y="13071"/>
                </a:lnTo>
                <a:lnTo>
                  <a:pt x="16785" y="12755"/>
                </a:lnTo>
                <a:lnTo>
                  <a:pt x="16852" y="12419"/>
                </a:lnTo>
                <a:lnTo>
                  <a:pt x="16953" y="12140"/>
                </a:lnTo>
                <a:lnTo>
                  <a:pt x="17088" y="11898"/>
                </a:lnTo>
                <a:lnTo>
                  <a:pt x="17212" y="11675"/>
                </a:lnTo>
                <a:lnTo>
                  <a:pt x="17370" y="11470"/>
                </a:lnTo>
                <a:lnTo>
                  <a:pt x="17516" y="11284"/>
                </a:lnTo>
                <a:lnTo>
                  <a:pt x="17696" y="11135"/>
                </a:lnTo>
                <a:lnTo>
                  <a:pt x="17865" y="11042"/>
                </a:lnTo>
                <a:lnTo>
                  <a:pt x="18033" y="10930"/>
                </a:lnTo>
                <a:lnTo>
                  <a:pt x="18213" y="10893"/>
                </a:lnTo>
                <a:lnTo>
                  <a:pt x="18382" y="10893"/>
                </a:lnTo>
                <a:lnTo>
                  <a:pt x="18551" y="10967"/>
                </a:lnTo>
                <a:lnTo>
                  <a:pt x="18708" y="11042"/>
                </a:lnTo>
                <a:lnTo>
                  <a:pt x="18855" y="11172"/>
                </a:lnTo>
                <a:lnTo>
                  <a:pt x="19012" y="11358"/>
                </a:lnTo>
                <a:lnTo>
                  <a:pt x="19136" y="11600"/>
                </a:lnTo>
                <a:lnTo>
                  <a:pt x="19271" y="11861"/>
                </a:lnTo>
                <a:lnTo>
                  <a:pt x="19440" y="12028"/>
                </a:lnTo>
                <a:lnTo>
                  <a:pt x="19608" y="12177"/>
                </a:lnTo>
                <a:lnTo>
                  <a:pt x="19822" y="12289"/>
                </a:lnTo>
                <a:lnTo>
                  <a:pt x="20025" y="12289"/>
                </a:lnTo>
                <a:lnTo>
                  <a:pt x="20238" y="12289"/>
                </a:lnTo>
                <a:lnTo>
                  <a:pt x="20452" y="12215"/>
                </a:lnTo>
                <a:lnTo>
                  <a:pt x="20643" y="12103"/>
                </a:lnTo>
                <a:lnTo>
                  <a:pt x="20846" y="11973"/>
                </a:lnTo>
                <a:lnTo>
                  <a:pt x="21037" y="11786"/>
                </a:lnTo>
                <a:lnTo>
                  <a:pt x="21206" y="11563"/>
                </a:lnTo>
                <a:lnTo>
                  <a:pt x="21363" y="11321"/>
                </a:lnTo>
                <a:lnTo>
                  <a:pt x="21465" y="11079"/>
                </a:lnTo>
                <a:lnTo>
                  <a:pt x="21577" y="10744"/>
                </a:lnTo>
                <a:lnTo>
                  <a:pt x="21622" y="10427"/>
                </a:lnTo>
                <a:lnTo>
                  <a:pt x="21645" y="10111"/>
                </a:lnTo>
                <a:lnTo>
                  <a:pt x="21622" y="9608"/>
                </a:lnTo>
                <a:lnTo>
                  <a:pt x="21577" y="9142"/>
                </a:lnTo>
                <a:lnTo>
                  <a:pt x="21465" y="8751"/>
                </a:lnTo>
                <a:lnTo>
                  <a:pt x="21363" y="8397"/>
                </a:lnTo>
                <a:lnTo>
                  <a:pt x="21206" y="8062"/>
                </a:lnTo>
                <a:lnTo>
                  <a:pt x="21037" y="7820"/>
                </a:lnTo>
                <a:lnTo>
                  <a:pt x="20846" y="7597"/>
                </a:lnTo>
                <a:lnTo>
                  <a:pt x="20643" y="7429"/>
                </a:lnTo>
                <a:lnTo>
                  <a:pt x="20452" y="7317"/>
                </a:lnTo>
                <a:lnTo>
                  <a:pt x="20238" y="7206"/>
                </a:lnTo>
                <a:lnTo>
                  <a:pt x="20025" y="7168"/>
                </a:lnTo>
                <a:lnTo>
                  <a:pt x="19822" y="7206"/>
                </a:lnTo>
                <a:lnTo>
                  <a:pt x="19608" y="7243"/>
                </a:lnTo>
                <a:lnTo>
                  <a:pt x="19440" y="7355"/>
                </a:lnTo>
                <a:lnTo>
                  <a:pt x="19271" y="7504"/>
                </a:lnTo>
                <a:lnTo>
                  <a:pt x="19136" y="7708"/>
                </a:lnTo>
                <a:lnTo>
                  <a:pt x="19012" y="7895"/>
                </a:lnTo>
                <a:lnTo>
                  <a:pt x="18832" y="8025"/>
                </a:lnTo>
                <a:lnTo>
                  <a:pt x="18663" y="8174"/>
                </a:lnTo>
                <a:lnTo>
                  <a:pt x="18472" y="8248"/>
                </a:lnTo>
                <a:lnTo>
                  <a:pt x="18270" y="8286"/>
                </a:lnTo>
                <a:lnTo>
                  <a:pt x="18078" y="8323"/>
                </a:lnTo>
                <a:lnTo>
                  <a:pt x="17887" y="8323"/>
                </a:lnTo>
                <a:lnTo>
                  <a:pt x="17696" y="8248"/>
                </a:lnTo>
                <a:lnTo>
                  <a:pt x="17493" y="8174"/>
                </a:lnTo>
                <a:lnTo>
                  <a:pt x="17302" y="8062"/>
                </a:lnTo>
                <a:lnTo>
                  <a:pt x="17133" y="7969"/>
                </a:lnTo>
                <a:lnTo>
                  <a:pt x="16976" y="7783"/>
                </a:lnTo>
                <a:lnTo>
                  <a:pt x="16852" y="7597"/>
                </a:lnTo>
                <a:lnTo>
                  <a:pt x="16740" y="7429"/>
                </a:lnTo>
                <a:lnTo>
                  <a:pt x="16672" y="7168"/>
                </a:lnTo>
                <a:lnTo>
                  <a:pt x="16638" y="6926"/>
                </a:lnTo>
                <a:lnTo>
                  <a:pt x="16616" y="6498"/>
                </a:lnTo>
                <a:lnTo>
                  <a:pt x="16616" y="5772"/>
                </a:lnTo>
                <a:lnTo>
                  <a:pt x="16650" y="4915"/>
                </a:lnTo>
                <a:lnTo>
                  <a:pt x="16695" y="3928"/>
                </a:lnTo>
                <a:lnTo>
                  <a:pt x="16762" y="2960"/>
                </a:lnTo>
                <a:lnTo>
                  <a:pt x="16830" y="1992"/>
                </a:lnTo>
                <a:lnTo>
                  <a:pt x="16908" y="1173"/>
                </a:lnTo>
                <a:lnTo>
                  <a:pt x="16976" y="521"/>
                </a:lnTo>
                <a:lnTo>
                  <a:pt x="16953" y="521"/>
                </a:lnTo>
                <a:lnTo>
                  <a:pt x="16931" y="521"/>
                </a:lnTo>
                <a:lnTo>
                  <a:pt x="16267" y="484"/>
                </a:lnTo>
                <a:lnTo>
                  <a:pt x="15637" y="428"/>
                </a:lnTo>
                <a:lnTo>
                  <a:pt x="15063" y="353"/>
                </a:lnTo>
                <a:lnTo>
                  <a:pt x="14523" y="279"/>
                </a:lnTo>
                <a:lnTo>
                  <a:pt x="14040" y="167"/>
                </a:lnTo>
                <a:lnTo>
                  <a:pt x="13635" y="93"/>
                </a:lnTo>
                <a:lnTo>
                  <a:pt x="13331" y="18"/>
                </a:lnTo>
                <a:lnTo>
                  <a:pt x="13117" y="18"/>
                </a:lnTo>
                <a:lnTo>
                  <a:pt x="12982" y="18"/>
                </a:lnTo>
                <a:lnTo>
                  <a:pt x="12858" y="130"/>
                </a:lnTo>
                <a:lnTo>
                  <a:pt x="12723" y="279"/>
                </a:lnTo>
                <a:lnTo>
                  <a:pt x="12622" y="446"/>
                </a:lnTo>
                <a:lnTo>
                  <a:pt x="12510" y="670"/>
                </a:lnTo>
                <a:lnTo>
                  <a:pt x="12419" y="912"/>
                </a:lnTo>
                <a:lnTo>
                  <a:pt x="12363" y="1210"/>
                </a:lnTo>
                <a:lnTo>
                  <a:pt x="12318" y="1526"/>
                </a:lnTo>
                <a:lnTo>
                  <a:pt x="12273" y="1843"/>
                </a:lnTo>
                <a:lnTo>
                  <a:pt x="12251" y="2215"/>
                </a:lnTo>
                <a:lnTo>
                  <a:pt x="12273" y="2532"/>
                </a:lnTo>
                <a:lnTo>
                  <a:pt x="12318" y="2886"/>
                </a:lnTo>
                <a:lnTo>
                  <a:pt x="12386" y="3240"/>
                </a:lnTo>
                <a:lnTo>
                  <a:pt x="12464" y="3556"/>
                </a:lnTo>
                <a:lnTo>
                  <a:pt x="12577" y="3891"/>
                </a:lnTo>
                <a:lnTo>
                  <a:pt x="12746" y="4171"/>
                </a:lnTo>
                <a:lnTo>
                  <a:pt x="12926" y="4487"/>
                </a:lnTo>
                <a:lnTo>
                  <a:pt x="13050" y="4860"/>
                </a:lnTo>
                <a:lnTo>
                  <a:pt x="13162" y="5251"/>
                </a:lnTo>
                <a:lnTo>
                  <a:pt x="13218" y="5604"/>
                </a:lnTo>
                <a:lnTo>
                  <a:pt x="13263" y="5995"/>
                </a:lnTo>
                <a:lnTo>
                  <a:pt x="13241" y="6386"/>
                </a:lnTo>
                <a:lnTo>
                  <a:pt x="13218" y="6740"/>
                </a:lnTo>
                <a:lnTo>
                  <a:pt x="13139" y="7094"/>
                </a:lnTo>
                <a:lnTo>
                  <a:pt x="13050" y="7429"/>
                </a:lnTo>
                <a:lnTo>
                  <a:pt x="12903" y="7746"/>
                </a:lnTo>
                <a:lnTo>
                  <a:pt x="12723" y="8025"/>
                </a:lnTo>
                <a:lnTo>
                  <a:pt x="12532" y="8286"/>
                </a:lnTo>
                <a:lnTo>
                  <a:pt x="12318" y="8491"/>
                </a:lnTo>
                <a:lnTo>
                  <a:pt x="12060" y="8677"/>
                </a:lnTo>
                <a:lnTo>
                  <a:pt x="11756" y="8788"/>
                </a:lnTo>
                <a:lnTo>
                  <a:pt x="11452" y="8826"/>
                </a:lnTo>
                <a:lnTo>
                  <a:pt x="11283" y="8826"/>
                </a:lnTo>
                <a:lnTo>
                  <a:pt x="11126" y="8826"/>
                </a:lnTo>
                <a:lnTo>
                  <a:pt x="11002" y="8788"/>
                </a:lnTo>
                <a:lnTo>
                  <a:pt x="10845" y="8714"/>
                </a:lnTo>
                <a:lnTo>
                  <a:pt x="10721" y="8640"/>
                </a:lnTo>
                <a:lnTo>
                  <a:pt x="10608" y="8565"/>
                </a:lnTo>
                <a:lnTo>
                  <a:pt x="10485" y="8453"/>
                </a:lnTo>
                <a:lnTo>
                  <a:pt x="10372" y="8323"/>
                </a:lnTo>
                <a:lnTo>
                  <a:pt x="10181" y="8062"/>
                </a:lnTo>
                <a:lnTo>
                  <a:pt x="10035" y="7746"/>
                </a:lnTo>
                <a:lnTo>
                  <a:pt x="9900" y="7392"/>
                </a:lnTo>
                <a:lnTo>
                  <a:pt x="9787" y="7001"/>
                </a:lnTo>
                <a:lnTo>
                  <a:pt x="9731" y="6610"/>
                </a:lnTo>
                <a:lnTo>
                  <a:pt x="9686" y="6219"/>
                </a:lnTo>
                <a:lnTo>
                  <a:pt x="9663" y="5772"/>
                </a:lnTo>
                <a:lnTo>
                  <a:pt x="9686" y="5381"/>
                </a:lnTo>
                <a:lnTo>
                  <a:pt x="9753" y="4990"/>
                </a:lnTo>
                <a:lnTo>
                  <a:pt x="9832" y="4636"/>
                </a:lnTo>
                <a:lnTo>
                  <a:pt x="9945" y="4320"/>
                </a:lnTo>
                <a:lnTo>
                  <a:pt x="10068" y="4022"/>
                </a:lnTo>
                <a:lnTo>
                  <a:pt x="10203" y="3817"/>
                </a:lnTo>
                <a:lnTo>
                  <a:pt x="10316" y="3593"/>
                </a:lnTo>
                <a:lnTo>
                  <a:pt x="10395" y="3351"/>
                </a:lnTo>
                <a:lnTo>
                  <a:pt x="10462" y="3109"/>
                </a:lnTo>
                <a:lnTo>
                  <a:pt x="10507" y="2848"/>
                </a:lnTo>
                <a:lnTo>
                  <a:pt x="10530" y="2606"/>
                </a:lnTo>
                <a:lnTo>
                  <a:pt x="10507" y="2346"/>
                </a:lnTo>
                <a:lnTo>
                  <a:pt x="10462" y="2141"/>
                </a:lnTo>
                <a:lnTo>
                  <a:pt x="10395" y="1880"/>
                </a:lnTo>
                <a:lnTo>
                  <a:pt x="10293" y="1638"/>
                </a:lnTo>
                <a:lnTo>
                  <a:pt x="10158" y="1415"/>
                </a:lnTo>
                <a:lnTo>
                  <a:pt x="9967" y="1210"/>
                </a:lnTo>
                <a:lnTo>
                  <a:pt x="9753" y="986"/>
                </a:lnTo>
                <a:lnTo>
                  <a:pt x="9495" y="819"/>
                </a:lnTo>
                <a:lnTo>
                  <a:pt x="9191" y="670"/>
                </a:lnTo>
                <a:lnTo>
                  <a:pt x="8842" y="521"/>
                </a:lnTo>
                <a:lnTo>
                  <a:pt x="8471" y="446"/>
                </a:lnTo>
                <a:lnTo>
                  <a:pt x="7998" y="428"/>
                </a:lnTo>
                <a:lnTo>
                  <a:pt x="7413" y="428"/>
                </a:lnTo>
                <a:lnTo>
                  <a:pt x="6817" y="446"/>
                </a:lnTo>
                <a:lnTo>
                  <a:pt x="6187" y="521"/>
                </a:lnTo>
                <a:lnTo>
                  <a:pt x="5602" y="633"/>
                </a:lnTo>
                <a:lnTo>
                  <a:pt x="5107" y="744"/>
                </a:lnTo>
                <a:lnTo>
                  <a:pt x="4725" y="856"/>
                </a:lnTo>
                <a:lnTo>
                  <a:pt x="4848" y="1564"/>
                </a:lnTo>
                <a:lnTo>
                  <a:pt x="5028" y="2495"/>
                </a:lnTo>
                <a:lnTo>
                  <a:pt x="5175" y="3556"/>
                </a:lnTo>
                <a:lnTo>
                  <a:pt x="5298" y="4673"/>
                </a:lnTo>
                <a:lnTo>
                  <a:pt x="5343" y="5213"/>
                </a:lnTo>
                <a:lnTo>
                  <a:pt x="5388" y="5753"/>
                </a:lnTo>
                <a:lnTo>
                  <a:pt x="5411" y="6275"/>
                </a:lnTo>
                <a:lnTo>
                  <a:pt x="5411" y="6740"/>
                </a:lnTo>
                <a:lnTo>
                  <a:pt x="5366" y="7168"/>
                </a:lnTo>
                <a:lnTo>
                  <a:pt x="5321" y="7541"/>
                </a:lnTo>
                <a:lnTo>
                  <a:pt x="5287" y="7708"/>
                </a:lnTo>
                <a:lnTo>
                  <a:pt x="5242" y="7857"/>
                </a:lnTo>
                <a:lnTo>
                  <a:pt x="5197" y="7969"/>
                </a:lnTo>
                <a:lnTo>
                  <a:pt x="5130" y="8062"/>
                </a:lnTo>
                <a:lnTo>
                  <a:pt x="5006" y="8248"/>
                </a:lnTo>
                <a:lnTo>
                  <a:pt x="4848" y="8397"/>
                </a:lnTo>
                <a:lnTo>
                  <a:pt x="4725" y="8528"/>
                </a:lnTo>
                <a:lnTo>
                  <a:pt x="4567" y="8640"/>
                </a:lnTo>
                <a:lnTo>
                  <a:pt x="4421" y="8714"/>
                </a:lnTo>
                <a:lnTo>
                  <a:pt x="4263" y="8751"/>
                </a:lnTo>
                <a:lnTo>
                  <a:pt x="4095" y="8788"/>
                </a:lnTo>
                <a:lnTo>
                  <a:pt x="3948" y="8788"/>
                </a:lnTo>
                <a:lnTo>
                  <a:pt x="3791" y="8751"/>
                </a:lnTo>
                <a:lnTo>
                  <a:pt x="3667" y="8714"/>
                </a:lnTo>
                <a:lnTo>
                  <a:pt x="3510" y="8677"/>
                </a:lnTo>
                <a:lnTo>
                  <a:pt x="3386" y="8602"/>
                </a:lnTo>
                <a:lnTo>
                  <a:pt x="3251" y="8491"/>
                </a:lnTo>
                <a:lnTo>
                  <a:pt x="3127" y="8360"/>
                </a:lnTo>
                <a:lnTo>
                  <a:pt x="3015" y="8248"/>
                </a:lnTo>
                <a:lnTo>
                  <a:pt x="2925" y="8062"/>
                </a:lnTo>
                <a:lnTo>
                  <a:pt x="2778" y="7857"/>
                </a:lnTo>
                <a:lnTo>
                  <a:pt x="2610" y="7671"/>
                </a:lnTo>
                <a:lnTo>
                  <a:pt x="2407" y="7541"/>
                </a:lnTo>
                <a:lnTo>
                  <a:pt x="2171" y="7466"/>
                </a:lnTo>
                <a:lnTo>
                  <a:pt x="1957" y="7429"/>
                </a:lnTo>
                <a:lnTo>
                  <a:pt x="1698" y="7429"/>
                </a:lnTo>
                <a:lnTo>
                  <a:pt x="1462" y="7466"/>
                </a:lnTo>
                <a:lnTo>
                  <a:pt x="1226" y="7559"/>
                </a:lnTo>
                <a:lnTo>
                  <a:pt x="989" y="7708"/>
                </a:lnTo>
                <a:lnTo>
                  <a:pt x="776" y="7932"/>
                </a:lnTo>
                <a:lnTo>
                  <a:pt x="551" y="8211"/>
                </a:lnTo>
                <a:lnTo>
                  <a:pt x="382" y="8528"/>
                </a:lnTo>
                <a:lnTo>
                  <a:pt x="315" y="8714"/>
                </a:lnTo>
                <a:lnTo>
                  <a:pt x="236" y="8919"/>
                </a:lnTo>
                <a:lnTo>
                  <a:pt x="191" y="9142"/>
                </a:lnTo>
                <a:lnTo>
                  <a:pt x="123" y="9347"/>
                </a:lnTo>
                <a:lnTo>
                  <a:pt x="78" y="9608"/>
                </a:lnTo>
                <a:lnTo>
                  <a:pt x="56" y="9887"/>
                </a:lnTo>
                <a:lnTo>
                  <a:pt x="33" y="10185"/>
                </a:lnTo>
                <a:lnTo>
                  <a:pt x="33" y="10464"/>
                </a:lnTo>
                <a:lnTo>
                  <a:pt x="33" y="10706"/>
                </a:lnTo>
                <a:lnTo>
                  <a:pt x="56" y="10967"/>
                </a:lnTo>
                <a:lnTo>
                  <a:pt x="78" y="11172"/>
                </a:lnTo>
                <a:lnTo>
                  <a:pt x="123" y="11395"/>
                </a:lnTo>
                <a:lnTo>
                  <a:pt x="168" y="11600"/>
                </a:lnTo>
                <a:lnTo>
                  <a:pt x="236" y="11786"/>
                </a:lnTo>
                <a:lnTo>
                  <a:pt x="292" y="11973"/>
                </a:lnTo>
                <a:lnTo>
                  <a:pt x="382" y="12140"/>
                </a:lnTo>
                <a:lnTo>
                  <a:pt x="540" y="12419"/>
                </a:lnTo>
                <a:lnTo>
                  <a:pt x="731" y="12680"/>
                </a:lnTo>
                <a:lnTo>
                  <a:pt x="944" y="12866"/>
                </a:lnTo>
                <a:lnTo>
                  <a:pt x="1158" y="12997"/>
                </a:lnTo>
                <a:lnTo>
                  <a:pt x="1395" y="13108"/>
                </a:lnTo>
                <a:lnTo>
                  <a:pt x="1608" y="13183"/>
                </a:lnTo>
                <a:lnTo>
                  <a:pt x="1856" y="13183"/>
                </a:lnTo>
                <a:lnTo>
                  <a:pt x="2070" y="13146"/>
                </a:lnTo>
                <a:lnTo>
                  <a:pt x="2261" y="13071"/>
                </a:lnTo>
                <a:lnTo>
                  <a:pt x="2430" y="12960"/>
                </a:lnTo>
                <a:lnTo>
                  <a:pt x="2587" y="12792"/>
                </a:lnTo>
                <a:lnTo>
                  <a:pt x="2688" y="12606"/>
                </a:lnTo>
                <a:lnTo>
                  <a:pt x="2801" y="12419"/>
                </a:lnTo>
                <a:lnTo>
                  <a:pt x="2925" y="12289"/>
                </a:lnTo>
                <a:lnTo>
                  <a:pt x="3082" y="12177"/>
                </a:lnTo>
                <a:lnTo>
                  <a:pt x="3228" y="12103"/>
                </a:lnTo>
                <a:lnTo>
                  <a:pt x="3408" y="12103"/>
                </a:lnTo>
                <a:lnTo>
                  <a:pt x="3577" y="12103"/>
                </a:lnTo>
                <a:lnTo>
                  <a:pt x="3723" y="12177"/>
                </a:lnTo>
                <a:lnTo>
                  <a:pt x="3903" y="12252"/>
                </a:lnTo>
                <a:lnTo>
                  <a:pt x="4072" y="12364"/>
                </a:lnTo>
                <a:lnTo>
                  <a:pt x="4230" y="12494"/>
                </a:lnTo>
                <a:lnTo>
                  <a:pt x="4353" y="12643"/>
                </a:lnTo>
                <a:lnTo>
                  <a:pt x="4488" y="12829"/>
                </a:lnTo>
                <a:lnTo>
                  <a:pt x="4567" y="13034"/>
                </a:lnTo>
                <a:lnTo>
                  <a:pt x="4657" y="13257"/>
                </a:lnTo>
                <a:lnTo>
                  <a:pt x="4702" y="13462"/>
                </a:lnTo>
                <a:lnTo>
                  <a:pt x="4725" y="13686"/>
                </a:lnTo>
                <a:lnTo>
                  <a:pt x="4702" y="14282"/>
                </a:lnTo>
                <a:lnTo>
                  <a:pt x="4657" y="15045"/>
                </a:lnTo>
                <a:lnTo>
                  <a:pt x="4612" y="15976"/>
                </a:lnTo>
                <a:lnTo>
                  <a:pt x="4590" y="16926"/>
                </a:lnTo>
                <a:lnTo>
                  <a:pt x="4567" y="17968"/>
                </a:lnTo>
                <a:lnTo>
                  <a:pt x="4567" y="19011"/>
                </a:lnTo>
                <a:lnTo>
                  <a:pt x="4590" y="19514"/>
                </a:lnTo>
                <a:lnTo>
                  <a:pt x="4612" y="19980"/>
                </a:lnTo>
                <a:lnTo>
                  <a:pt x="4657" y="20426"/>
                </a:lnTo>
                <a:lnTo>
                  <a:pt x="4725" y="20836"/>
                </a:lnTo>
                <a:lnTo>
                  <a:pt x="4848" y="20929"/>
                </a:lnTo>
                <a:lnTo>
                  <a:pt x="5040" y="21004"/>
                </a:lnTo>
                <a:lnTo>
                  <a:pt x="5265" y="21078"/>
                </a:lnTo>
                <a:lnTo>
                  <a:pt x="5478" y="21115"/>
                </a:lnTo>
                <a:lnTo>
                  <a:pt x="6041" y="21115"/>
                </a:lnTo>
                <a:lnTo>
                  <a:pt x="6637" y="21078"/>
                </a:lnTo>
                <a:lnTo>
                  <a:pt x="7312" y="21004"/>
                </a:lnTo>
                <a:lnTo>
                  <a:pt x="7998" y="20929"/>
                </a:lnTo>
                <a:lnTo>
                  <a:pt x="8696" y="20855"/>
                </a:lnTo>
                <a:lnTo>
                  <a:pt x="9360" y="20836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25" name="Puzzle4"/>
          <p:cNvSpPr>
            <a:spLocks noEditPoints="1" noChangeArrowheads="1"/>
          </p:cNvSpPr>
          <p:nvPr/>
        </p:nvSpPr>
        <p:spPr bwMode="auto">
          <a:xfrm>
            <a:off x="7432808" y="1474462"/>
            <a:ext cx="974150" cy="1422845"/>
          </a:xfrm>
          <a:custGeom>
            <a:avLst/>
            <a:gdLst>
              <a:gd name="T0" fmla="*/ 8307 w 21600"/>
              <a:gd name="T1" fmla="*/ 11593 h 21600"/>
              <a:gd name="T2" fmla="*/ 453 w 21600"/>
              <a:gd name="T3" fmla="*/ 16938 h 21600"/>
              <a:gd name="T4" fmla="*/ 11500 w 21600"/>
              <a:gd name="T5" fmla="*/ 21600 h 21600"/>
              <a:gd name="T6" fmla="*/ 20920 w 21600"/>
              <a:gd name="T7" fmla="*/ 16751 h 21600"/>
              <a:gd name="T8" fmla="*/ 13972 w 21600"/>
              <a:gd name="T9" fmla="*/ 10888 h 21600"/>
              <a:gd name="T10" fmla="*/ 21033 w 21600"/>
              <a:gd name="T11" fmla="*/ 4716 h 21600"/>
              <a:gd name="T12" fmla="*/ 11102 w 21600"/>
              <a:gd name="T13" fmla="*/ 11 h 21600"/>
              <a:gd name="T14" fmla="*/ 453 w 21600"/>
              <a:gd name="T15" fmla="*/ 4716 h 21600"/>
              <a:gd name="T16" fmla="*/ 2076 w 21600"/>
              <a:gd name="T17" fmla="*/ 5664 h 21600"/>
              <a:gd name="T18" fmla="*/ 20203 w 21600"/>
              <a:gd name="T19" fmla="*/ 1598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3813" y="10590"/>
                </a:moveTo>
                <a:lnTo>
                  <a:pt x="3927" y="10513"/>
                </a:lnTo>
                <a:lnTo>
                  <a:pt x="4078" y="10425"/>
                </a:lnTo>
                <a:lnTo>
                  <a:pt x="4210" y="10359"/>
                </a:lnTo>
                <a:lnTo>
                  <a:pt x="4361" y="10315"/>
                </a:lnTo>
                <a:lnTo>
                  <a:pt x="4682" y="10237"/>
                </a:lnTo>
                <a:lnTo>
                  <a:pt x="5041" y="10193"/>
                </a:lnTo>
                <a:lnTo>
                  <a:pt x="5456" y="10171"/>
                </a:lnTo>
                <a:lnTo>
                  <a:pt x="5853" y="10193"/>
                </a:lnTo>
                <a:lnTo>
                  <a:pt x="6249" y="10260"/>
                </a:lnTo>
                <a:lnTo>
                  <a:pt x="6646" y="10337"/>
                </a:lnTo>
                <a:lnTo>
                  <a:pt x="7004" y="10469"/>
                </a:lnTo>
                <a:lnTo>
                  <a:pt x="7363" y="10612"/>
                </a:lnTo>
                <a:lnTo>
                  <a:pt x="7665" y="10788"/>
                </a:lnTo>
                <a:lnTo>
                  <a:pt x="7911" y="10998"/>
                </a:lnTo>
                <a:lnTo>
                  <a:pt x="8024" y="11097"/>
                </a:lnTo>
                <a:lnTo>
                  <a:pt x="8137" y="11207"/>
                </a:lnTo>
                <a:lnTo>
                  <a:pt x="8194" y="11340"/>
                </a:lnTo>
                <a:lnTo>
                  <a:pt x="8269" y="11461"/>
                </a:lnTo>
                <a:lnTo>
                  <a:pt x="8307" y="11593"/>
                </a:lnTo>
                <a:lnTo>
                  <a:pt x="8307" y="11714"/>
                </a:lnTo>
                <a:lnTo>
                  <a:pt x="8307" y="11868"/>
                </a:lnTo>
                <a:lnTo>
                  <a:pt x="8307" y="12012"/>
                </a:lnTo>
                <a:lnTo>
                  <a:pt x="8194" y="12265"/>
                </a:lnTo>
                <a:lnTo>
                  <a:pt x="8062" y="12519"/>
                </a:lnTo>
                <a:lnTo>
                  <a:pt x="7873" y="12706"/>
                </a:lnTo>
                <a:lnTo>
                  <a:pt x="7627" y="12904"/>
                </a:lnTo>
                <a:lnTo>
                  <a:pt x="7363" y="13048"/>
                </a:lnTo>
                <a:lnTo>
                  <a:pt x="7080" y="13180"/>
                </a:lnTo>
                <a:lnTo>
                  <a:pt x="6759" y="13257"/>
                </a:lnTo>
                <a:lnTo>
                  <a:pt x="6419" y="13345"/>
                </a:lnTo>
                <a:lnTo>
                  <a:pt x="6098" y="13389"/>
                </a:lnTo>
                <a:lnTo>
                  <a:pt x="5739" y="13389"/>
                </a:lnTo>
                <a:lnTo>
                  <a:pt x="5418" y="13389"/>
                </a:lnTo>
                <a:lnTo>
                  <a:pt x="5079" y="13345"/>
                </a:lnTo>
                <a:lnTo>
                  <a:pt x="4758" y="13301"/>
                </a:lnTo>
                <a:lnTo>
                  <a:pt x="4474" y="13213"/>
                </a:lnTo>
                <a:lnTo>
                  <a:pt x="4172" y="13114"/>
                </a:lnTo>
                <a:lnTo>
                  <a:pt x="3965" y="12982"/>
                </a:lnTo>
                <a:lnTo>
                  <a:pt x="3738" y="12838"/>
                </a:lnTo>
                <a:lnTo>
                  <a:pt x="3493" y="12706"/>
                </a:lnTo>
                <a:lnTo>
                  <a:pt x="3228" y="12607"/>
                </a:lnTo>
                <a:lnTo>
                  <a:pt x="2945" y="12519"/>
                </a:lnTo>
                <a:lnTo>
                  <a:pt x="2700" y="12431"/>
                </a:lnTo>
                <a:lnTo>
                  <a:pt x="2397" y="12375"/>
                </a:lnTo>
                <a:lnTo>
                  <a:pt x="2152" y="12331"/>
                </a:lnTo>
                <a:lnTo>
                  <a:pt x="1888" y="12309"/>
                </a:lnTo>
                <a:lnTo>
                  <a:pt x="1642" y="12309"/>
                </a:lnTo>
                <a:lnTo>
                  <a:pt x="1397" y="12331"/>
                </a:lnTo>
                <a:lnTo>
                  <a:pt x="1170" y="12397"/>
                </a:lnTo>
                <a:lnTo>
                  <a:pt x="962" y="12453"/>
                </a:lnTo>
                <a:lnTo>
                  <a:pt x="774" y="12563"/>
                </a:lnTo>
                <a:lnTo>
                  <a:pt x="623" y="12684"/>
                </a:lnTo>
                <a:lnTo>
                  <a:pt x="528" y="12838"/>
                </a:lnTo>
                <a:lnTo>
                  <a:pt x="453" y="13026"/>
                </a:lnTo>
                <a:lnTo>
                  <a:pt x="339" y="13477"/>
                </a:lnTo>
                <a:lnTo>
                  <a:pt x="226" y="13984"/>
                </a:lnTo>
                <a:lnTo>
                  <a:pt x="151" y="14535"/>
                </a:lnTo>
                <a:lnTo>
                  <a:pt x="113" y="15075"/>
                </a:lnTo>
                <a:lnTo>
                  <a:pt x="113" y="15626"/>
                </a:lnTo>
                <a:lnTo>
                  <a:pt x="151" y="16133"/>
                </a:lnTo>
                <a:lnTo>
                  <a:pt x="188" y="16376"/>
                </a:lnTo>
                <a:lnTo>
                  <a:pt x="264" y="16585"/>
                </a:lnTo>
                <a:lnTo>
                  <a:pt x="339" y="16773"/>
                </a:lnTo>
                <a:lnTo>
                  <a:pt x="453" y="16938"/>
                </a:lnTo>
                <a:lnTo>
                  <a:pt x="1095" y="16883"/>
                </a:lnTo>
                <a:lnTo>
                  <a:pt x="1963" y="16795"/>
                </a:lnTo>
                <a:lnTo>
                  <a:pt x="2945" y="16751"/>
                </a:lnTo>
                <a:lnTo>
                  <a:pt x="3965" y="16706"/>
                </a:lnTo>
                <a:lnTo>
                  <a:pt x="5022" y="16684"/>
                </a:lnTo>
                <a:lnTo>
                  <a:pt x="5947" y="16684"/>
                </a:lnTo>
                <a:lnTo>
                  <a:pt x="6759" y="16706"/>
                </a:lnTo>
                <a:lnTo>
                  <a:pt x="7363" y="16751"/>
                </a:lnTo>
                <a:lnTo>
                  <a:pt x="7948" y="16839"/>
                </a:lnTo>
                <a:lnTo>
                  <a:pt x="8458" y="16916"/>
                </a:lnTo>
                <a:lnTo>
                  <a:pt x="8893" y="17026"/>
                </a:lnTo>
                <a:lnTo>
                  <a:pt x="9289" y="17158"/>
                </a:lnTo>
                <a:lnTo>
                  <a:pt x="9572" y="17280"/>
                </a:lnTo>
                <a:lnTo>
                  <a:pt x="9799" y="17412"/>
                </a:lnTo>
                <a:lnTo>
                  <a:pt x="9969" y="17555"/>
                </a:lnTo>
                <a:lnTo>
                  <a:pt x="10120" y="17687"/>
                </a:lnTo>
                <a:lnTo>
                  <a:pt x="10158" y="17831"/>
                </a:lnTo>
                <a:lnTo>
                  <a:pt x="10195" y="17974"/>
                </a:lnTo>
                <a:lnTo>
                  <a:pt x="10158" y="18128"/>
                </a:lnTo>
                <a:lnTo>
                  <a:pt x="10082" y="18271"/>
                </a:lnTo>
                <a:lnTo>
                  <a:pt x="9969" y="18426"/>
                </a:lnTo>
                <a:lnTo>
                  <a:pt x="9837" y="18569"/>
                </a:lnTo>
                <a:lnTo>
                  <a:pt x="9648" y="18701"/>
                </a:lnTo>
                <a:lnTo>
                  <a:pt x="9440" y="18822"/>
                </a:lnTo>
                <a:lnTo>
                  <a:pt x="9213" y="18999"/>
                </a:lnTo>
                <a:lnTo>
                  <a:pt x="9044" y="19186"/>
                </a:lnTo>
                <a:lnTo>
                  <a:pt x="8893" y="19395"/>
                </a:lnTo>
                <a:lnTo>
                  <a:pt x="8817" y="19627"/>
                </a:lnTo>
                <a:lnTo>
                  <a:pt x="8779" y="19858"/>
                </a:lnTo>
                <a:lnTo>
                  <a:pt x="8779" y="20112"/>
                </a:lnTo>
                <a:lnTo>
                  <a:pt x="8855" y="20354"/>
                </a:lnTo>
                <a:lnTo>
                  <a:pt x="8968" y="20586"/>
                </a:lnTo>
                <a:lnTo>
                  <a:pt x="9138" y="20817"/>
                </a:lnTo>
                <a:lnTo>
                  <a:pt x="9365" y="21026"/>
                </a:lnTo>
                <a:lnTo>
                  <a:pt x="9610" y="21192"/>
                </a:lnTo>
                <a:lnTo>
                  <a:pt x="9950" y="21368"/>
                </a:lnTo>
                <a:lnTo>
                  <a:pt x="10120" y="21445"/>
                </a:lnTo>
                <a:lnTo>
                  <a:pt x="10346" y="21511"/>
                </a:lnTo>
                <a:lnTo>
                  <a:pt x="10516" y="21555"/>
                </a:lnTo>
                <a:lnTo>
                  <a:pt x="10743" y="21600"/>
                </a:lnTo>
                <a:lnTo>
                  <a:pt x="10988" y="21644"/>
                </a:lnTo>
                <a:lnTo>
                  <a:pt x="11215" y="21666"/>
                </a:lnTo>
                <a:lnTo>
                  <a:pt x="11498" y="21666"/>
                </a:lnTo>
                <a:lnTo>
                  <a:pt x="11762" y="21666"/>
                </a:lnTo>
                <a:lnTo>
                  <a:pt x="12253" y="21644"/>
                </a:lnTo>
                <a:lnTo>
                  <a:pt x="12763" y="21577"/>
                </a:lnTo>
                <a:lnTo>
                  <a:pt x="13197" y="21467"/>
                </a:lnTo>
                <a:lnTo>
                  <a:pt x="13556" y="21346"/>
                </a:lnTo>
                <a:lnTo>
                  <a:pt x="13896" y="21192"/>
                </a:lnTo>
                <a:lnTo>
                  <a:pt x="14179" y="21026"/>
                </a:lnTo>
                <a:lnTo>
                  <a:pt x="14444" y="20839"/>
                </a:lnTo>
                <a:lnTo>
                  <a:pt x="14576" y="20641"/>
                </a:lnTo>
                <a:lnTo>
                  <a:pt x="14727" y="20431"/>
                </a:lnTo>
                <a:lnTo>
                  <a:pt x="14765" y="20200"/>
                </a:lnTo>
                <a:lnTo>
                  <a:pt x="14802" y="19991"/>
                </a:lnTo>
                <a:lnTo>
                  <a:pt x="14727" y="19759"/>
                </a:lnTo>
                <a:lnTo>
                  <a:pt x="14613" y="19550"/>
                </a:lnTo>
                <a:lnTo>
                  <a:pt x="14444" y="19307"/>
                </a:lnTo>
                <a:lnTo>
                  <a:pt x="14217" y="19098"/>
                </a:lnTo>
                <a:lnTo>
                  <a:pt x="13934" y="18911"/>
                </a:lnTo>
                <a:lnTo>
                  <a:pt x="13669" y="18745"/>
                </a:lnTo>
                <a:lnTo>
                  <a:pt x="13462" y="18547"/>
                </a:lnTo>
                <a:lnTo>
                  <a:pt x="13311" y="18337"/>
                </a:lnTo>
                <a:lnTo>
                  <a:pt x="13197" y="18150"/>
                </a:lnTo>
                <a:lnTo>
                  <a:pt x="13122" y="17941"/>
                </a:lnTo>
                <a:lnTo>
                  <a:pt x="13122" y="17720"/>
                </a:lnTo>
                <a:lnTo>
                  <a:pt x="13122" y="17533"/>
                </a:lnTo>
                <a:lnTo>
                  <a:pt x="13197" y="17346"/>
                </a:lnTo>
                <a:lnTo>
                  <a:pt x="13273" y="17158"/>
                </a:lnTo>
                <a:lnTo>
                  <a:pt x="13386" y="16982"/>
                </a:lnTo>
                <a:lnTo>
                  <a:pt x="13537" y="16839"/>
                </a:lnTo>
                <a:lnTo>
                  <a:pt x="13707" y="16706"/>
                </a:lnTo>
                <a:lnTo>
                  <a:pt x="13896" y="16607"/>
                </a:lnTo>
                <a:lnTo>
                  <a:pt x="14104" y="16519"/>
                </a:lnTo>
                <a:lnTo>
                  <a:pt x="14330" y="16453"/>
                </a:lnTo>
                <a:lnTo>
                  <a:pt x="14538" y="16431"/>
                </a:lnTo>
                <a:lnTo>
                  <a:pt x="14897" y="16453"/>
                </a:lnTo>
                <a:lnTo>
                  <a:pt x="15406" y="16497"/>
                </a:lnTo>
                <a:lnTo>
                  <a:pt x="16105" y="16541"/>
                </a:lnTo>
                <a:lnTo>
                  <a:pt x="16898" y="16607"/>
                </a:lnTo>
                <a:lnTo>
                  <a:pt x="17804" y="16651"/>
                </a:lnTo>
                <a:lnTo>
                  <a:pt x="18786" y="16684"/>
                </a:lnTo>
                <a:lnTo>
                  <a:pt x="19844" y="16728"/>
                </a:lnTo>
                <a:lnTo>
                  <a:pt x="20920" y="16751"/>
                </a:lnTo>
                <a:lnTo>
                  <a:pt x="21109" y="16497"/>
                </a:lnTo>
                <a:lnTo>
                  <a:pt x="21241" y="16222"/>
                </a:lnTo>
                <a:lnTo>
                  <a:pt x="21392" y="15946"/>
                </a:lnTo>
                <a:lnTo>
                  <a:pt x="21467" y="15648"/>
                </a:lnTo>
                <a:lnTo>
                  <a:pt x="21543" y="15351"/>
                </a:lnTo>
                <a:lnTo>
                  <a:pt x="21618" y="15042"/>
                </a:lnTo>
                <a:lnTo>
                  <a:pt x="21618" y="14745"/>
                </a:lnTo>
                <a:lnTo>
                  <a:pt x="21618" y="14447"/>
                </a:lnTo>
                <a:lnTo>
                  <a:pt x="21618" y="14150"/>
                </a:lnTo>
                <a:lnTo>
                  <a:pt x="21581" y="13852"/>
                </a:lnTo>
                <a:lnTo>
                  <a:pt x="21505" y="13577"/>
                </a:lnTo>
                <a:lnTo>
                  <a:pt x="21430" y="13301"/>
                </a:lnTo>
                <a:lnTo>
                  <a:pt x="21354" y="13048"/>
                </a:lnTo>
                <a:lnTo>
                  <a:pt x="21241" y="12816"/>
                </a:lnTo>
                <a:lnTo>
                  <a:pt x="21146" y="12607"/>
                </a:lnTo>
                <a:lnTo>
                  <a:pt x="21033" y="12431"/>
                </a:lnTo>
                <a:lnTo>
                  <a:pt x="20920" y="12265"/>
                </a:lnTo>
                <a:lnTo>
                  <a:pt x="20769" y="12144"/>
                </a:lnTo>
                <a:lnTo>
                  <a:pt x="20637" y="12034"/>
                </a:lnTo>
                <a:lnTo>
                  <a:pt x="20486" y="11946"/>
                </a:lnTo>
                <a:lnTo>
                  <a:pt x="20297" y="11891"/>
                </a:lnTo>
                <a:lnTo>
                  <a:pt x="20165" y="11846"/>
                </a:lnTo>
                <a:lnTo>
                  <a:pt x="19976" y="11824"/>
                </a:lnTo>
                <a:lnTo>
                  <a:pt x="19806" y="11802"/>
                </a:lnTo>
                <a:lnTo>
                  <a:pt x="19390" y="11824"/>
                </a:lnTo>
                <a:lnTo>
                  <a:pt x="18956" y="11891"/>
                </a:lnTo>
                <a:lnTo>
                  <a:pt x="18503" y="11968"/>
                </a:lnTo>
                <a:lnTo>
                  <a:pt x="17993" y="12078"/>
                </a:lnTo>
                <a:lnTo>
                  <a:pt x="17653" y="12144"/>
                </a:lnTo>
                <a:lnTo>
                  <a:pt x="17332" y="12199"/>
                </a:lnTo>
                <a:lnTo>
                  <a:pt x="17049" y="12221"/>
                </a:lnTo>
                <a:lnTo>
                  <a:pt x="16747" y="12243"/>
                </a:lnTo>
                <a:lnTo>
                  <a:pt x="16464" y="12243"/>
                </a:lnTo>
                <a:lnTo>
                  <a:pt x="16218" y="12243"/>
                </a:lnTo>
                <a:lnTo>
                  <a:pt x="15992" y="12221"/>
                </a:lnTo>
                <a:lnTo>
                  <a:pt x="15746" y="12199"/>
                </a:lnTo>
                <a:lnTo>
                  <a:pt x="15520" y="12155"/>
                </a:lnTo>
                <a:lnTo>
                  <a:pt x="15350" y="12122"/>
                </a:lnTo>
                <a:lnTo>
                  <a:pt x="15161" y="12056"/>
                </a:lnTo>
                <a:lnTo>
                  <a:pt x="14972" y="11990"/>
                </a:lnTo>
                <a:lnTo>
                  <a:pt x="14689" y="11846"/>
                </a:lnTo>
                <a:lnTo>
                  <a:pt x="14444" y="11670"/>
                </a:lnTo>
                <a:lnTo>
                  <a:pt x="14255" y="11483"/>
                </a:lnTo>
                <a:lnTo>
                  <a:pt x="14104" y="11295"/>
                </a:lnTo>
                <a:lnTo>
                  <a:pt x="14028" y="11086"/>
                </a:lnTo>
                <a:lnTo>
                  <a:pt x="13972" y="10888"/>
                </a:lnTo>
                <a:lnTo>
                  <a:pt x="13972" y="10700"/>
                </a:lnTo>
                <a:lnTo>
                  <a:pt x="14009" y="10513"/>
                </a:lnTo>
                <a:lnTo>
                  <a:pt x="14066" y="10359"/>
                </a:lnTo>
                <a:lnTo>
                  <a:pt x="14179" y="10215"/>
                </a:lnTo>
                <a:lnTo>
                  <a:pt x="14406" y="10006"/>
                </a:lnTo>
                <a:lnTo>
                  <a:pt x="14651" y="9830"/>
                </a:lnTo>
                <a:lnTo>
                  <a:pt x="14878" y="9686"/>
                </a:lnTo>
                <a:lnTo>
                  <a:pt x="15123" y="9554"/>
                </a:lnTo>
                <a:lnTo>
                  <a:pt x="15350" y="9477"/>
                </a:lnTo>
                <a:lnTo>
                  <a:pt x="15558" y="9411"/>
                </a:lnTo>
                <a:lnTo>
                  <a:pt x="15803" y="9345"/>
                </a:lnTo>
                <a:lnTo>
                  <a:pt x="16030" y="9323"/>
                </a:lnTo>
                <a:lnTo>
                  <a:pt x="16256" y="9301"/>
                </a:lnTo>
                <a:lnTo>
                  <a:pt x="16464" y="9323"/>
                </a:lnTo>
                <a:lnTo>
                  <a:pt x="16690" y="9345"/>
                </a:lnTo>
                <a:lnTo>
                  <a:pt x="16898" y="9367"/>
                </a:lnTo>
                <a:lnTo>
                  <a:pt x="17332" y="9477"/>
                </a:lnTo>
                <a:lnTo>
                  <a:pt x="17767" y="9598"/>
                </a:lnTo>
                <a:lnTo>
                  <a:pt x="18163" y="9731"/>
                </a:lnTo>
                <a:lnTo>
                  <a:pt x="18597" y="9874"/>
                </a:lnTo>
                <a:lnTo>
                  <a:pt x="18994" y="10006"/>
                </a:lnTo>
                <a:lnTo>
                  <a:pt x="19428" y="10083"/>
                </a:lnTo>
                <a:lnTo>
                  <a:pt x="19617" y="10127"/>
                </a:lnTo>
                <a:lnTo>
                  <a:pt x="19844" y="10149"/>
                </a:lnTo>
                <a:lnTo>
                  <a:pt x="20013" y="10149"/>
                </a:lnTo>
                <a:lnTo>
                  <a:pt x="20240" y="10127"/>
                </a:lnTo>
                <a:lnTo>
                  <a:pt x="20410" y="10105"/>
                </a:lnTo>
                <a:lnTo>
                  <a:pt x="20637" y="10061"/>
                </a:lnTo>
                <a:lnTo>
                  <a:pt x="20844" y="9984"/>
                </a:lnTo>
                <a:lnTo>
                  <a:pt x="21033" y="9896"/>
                </a:lnTo>
                <a:lnTo>
                  <a:pt x="21146" y="9830"/>
                </a:lnTo>
                <a:lnTo>
                  <a:pt x="21203" y="9753"/>
                </a:lnTo>
                <a:lnTo>
                  <a:pt x="21279" y="9642"/>
                </a:lnTo>
                <a:lnTo>
                  <a:pt x="21354" y="9521"/>
                </a:lnTo>
                <a:lnTo>
                  <a:pt x="21430" y="9246"/>
                </a:lnTo>
                <a:lnTo>
                  <a:pt x="21430" y="8904"/>
                </a:lnTo>
                <a:lnTo>
                  <a:pt x="21430" y="8540"/>
                </a:lnTo>
                <a:lnTo>
                  <a:pt x="21392" y="8144"/>
                </a:lnTo>
                <a:lnTo>
                  <a:pt x="21354" y="7714"/>
                </a:lnTo>
                <a:lnTo>
                  <a:pt x="21279" y="7295"/>
                </a:lnTo>
                <a:lnTo>
                  <a:pt x="21146" y="6446"/>
                </a:lnTo>
                <a:lnTo>
                  <a:pt x="20995" y="5686"/>
                </a:lnTo>
                <a:lnTo>
                  <a:pt x="20958" y="5366"/>
                </a:lnTo>
                <a:lnTo>
                  <a:pt x="20958" y="5091"/>
                </a:lnTo>
                <a:lnTo>
                  <a:pt x="20958" y="4860"/>
                </a:lnTo>
                <a:lnTo>
                  <a:pt x="21033" y="4716"/>
                </a:lnTo>
                <a:lnTo>
                  <a:pt x="20637" y="4860"/>
                </a:lnTo>
                <a:lnTo>
                  <a:pt x="20127" y="4992"/>
                </a:lnTo>
                <a:lnTo>
                  <a:pt x="19617" y="5069"/>
                </a:lnTo>
                <a:lnTo>
                  <a:pt x="19032" y="5157"/>
                </a:lnTo>
                <a:lnTo>
                  <a:pt x="18465" y="5201"/>
                </a:lnTo>
                <a:lnTo>
                  <a:pt x="17842" y="5245"/>
                </a:lnTo>
                <a:lnTo>
                  <a:pt x="17219" y="5267"/>
                </a:lnTo>
                <a:lnTo>
                  <a:pt x="16615" y="5267"/>
                </a:lnTo>
                <a:lnTo>
                  <a:pt x="15992" y="5245"/>
                </a:lnTo>
                <a:lnTo>
                  <a:pt x="15369" y="5201"/>
                </a:lnTo>
                <a:lnTo>
                  <a:pt x="14840" y="5157"/>
                </a:lnTo>
                <a:lnTo>
                  <a:pt x="14293" y="5091"/>
                </a:lnTo>
                <a:lnTo>
                  <a:pt x="13783" y="5014"/>
                </a:lnTo>
                <a:lnTo>
                  <a:pt x="13386" y="4926"/>
                </a:lnTo>
                <a:lnTo>
                  <a:pt x="13027" y="4815"/>
                </a:lnTo>
                <a:lnTo>
                  <a:pt x="12725" y="4716"/>
                </a:lnTo>
                <a:lnTo>
                  <a:pt x="12480" y="4606"/>
                </a:lnTo>
                <a:lnTo>
                  <a:pt x="12291" y="4496"/>
                </a:lnTo>
                <a:lnTo>
                  <a:pt x="12197" y="4397"/>
                </a:lnTo>
                <a:lnTo>
                  <a:pt x="12083" y="4286"/>
                </a:lnTo>
                <a:lnTo>
                  <a:pt x="12046" y="4187"/>
                </a:lnTo>
                <a:lnTo>
                  <a:pt x="12008" y="4077"/>
                </a:lnTo>
                <a:lnTo>
                  <a:pt x="12046" y="3967"/>
                </a:lnTo>
                <a:lnTo>
                  <a:pt x="12121" y="3868"/>
                </a:lnTo>
                <a:lnTo>
                  <a:pt x="12197" y="3735"/>
                </a:lnTo>
                <a:lnTo>
                  <a:pt x="12291" y="3614"/>
                </a:lnTo>
                <a:lnTo>
                  <a:pt x="12442" y="3482"/>
                </a:lnTo>
                <a:lnTo>
                  <a:pt x="12631" y="3361"/>
                </a:lnTo>
                <a:lnTo>
                  <a:pt x="13065" y="3085"/>
                </a:lnTo>
                <a:lnTo>
                  <a:pt x="13537" y="2766"/>
                </a:lnTo>
                <a:lnTo>
                  <a:pt x="13783" y="2578"/>
                </a:lnTo>
                <a:lnTo>
                  <a:pt x="13934" y="2380"/>
                </a:lnTo>
                <a:lnTo>
                  <a:pt x="14028" y="2171"/>
                </a:lnTo>
                <a:lnTo>
                  <a:pt x="14104" y="1961"/>
                </a:lnTo>
                <a:lnTo>
                  <a:pt x="14104" y="1730"/>
                </a:lnTo>
                <a:lnTo>
                  <a:pt x="14066" y="1498"/>
                </a:lnTo>
                <a:lnTo>
                  <a:pt x="13972" y="1267"/>
                </a:lnTo>
                <a:lnTo>
                  <a:pt x="13820" y="1057"/>
                </a:lnTo>
                <a:lnTo>
                  <a:pt x="13594" y="837"/>
                </a:lnTo>
                <a:lnTo>
                  <a:pt x="13386" y="628"/>
                </a:lnTo>
                <a:lnTo>
                  <a:pt x="13103" y="462"/>
                </a:lnTo>
                <a:lnTo>
                  <a:pt x="12763" y="308"/>
                </a:lnTo>
                <a:lnTo>
                  <a:pt x="12404" y="187"/>
                </a:lnTo>
                <a:lnTo>
                  <a:pt x="12008" y="77"/>
                </a:lnTo>
                <a:lnTo>
                  <a:pt x="11574" y="33"/>
                </a:lnTo>
                <a:lnTo>
                  <a:pt x="11102" y="11"/>
                </a:lnTo>
                <a:lnTo>
                  <a:pt x="10667" y="11"/>
                </a:lnTo>
                <a:lnTo>
                  <a:pt x="10233" y="77"/>
                </a:lnTo>
                <a:lnTo>
                  <a:pt x="9837" y="187"/>
                </a:lnTo>
                <a:lnTo>
                  <a:pt x="9440" y="286"/>
                </a:lnTo>
                <a:lnTo>
                  <a:pt x="9062" y="462"/>
                </a:lnTo>
                <a:lnTo>
                  <a:pt x="8741" y="628"/>
                </a:lnTo>
                <a:lnTo>
                  <a:pt x="8458" y="815"/>
                </a:lnTo>
                <a:lnTo>
                  <a:pt x="8232" y="1035"/>
                </a:lnTo>
                <a:lnTo>
                  <a:pt x="8062" y="1245"/>
                </a:lnTo>
                <a:lnTo>
                  <a:pt x="7911" y="1476"/>
                </a:lnTo>
                <a:lnTo>
                  <a:pt x="7835" y="1708"/>
                </a:lnTo>
                <a:lnTo>
                  <a:pt x="7797" y="1961"/>
                </a:lnTo>
                <a:lnTo>
                  <a:pt x="7835" y="2193"/>
                </a:lnTo>
                <a:lnTo>
                  <a:pt x="7948" y="2402"/>
                </a:lnTo>
                <a:lnTo>
                  <a:pt x="8062" y="2534"/>
                </a:lnTo>
                <a:lnTo>
                  <a:pt x="8175" y="2644"/>
                </a:lnTo>
                <a:lnTo>
                  <a:pt x="8269" y="2744"/>
                </a:lnTo>
                <a:lnTo>
                  <a:pt x="8420" y="2832"/>
                </a:lnTo>
                <a:lnTo>
                  <a:pt x="8704" y="3019"/>
                </a:lnTo>
                <a:lnTo>
                  <a:pt x="8968" y="3206"/>
                </a:lnTo>
                <a:lnTo>
                  <a:pt x="9138" y="3405"/>
                </a:lnTo>
                <a:lnTo>
                  <a:pt x="9327" y="3570"/>
                </a:lnTo>
                <a:lnTo>
                  <a:pt x="9440" y="3735"/>
                </a:lnTo>
                <a:lnTo>
                  <a:pt x="9516" y="3890"/>
                </a:lnTo>
                <a:lnTo>
                  <a:pt x="9534" y="4033"/>
                </a:lnTo>
                <a:lnTo>
                  <a:pt x="9534" y="4165"/>
                </a:lnTo>
                <a:lnTo>
                  <a:pt x="9516" y="4286"/>
                </a:lnTo>
                <a:lnTo>
                  <a:pt x="9440" y="4397"/>
                </a:lnTo>
                <a:lnTo>
                  <a:pt x="9327" y="4496"/>
                </a:lnTo>
                <a:lnTo>
                  <a:pt x="9176" y="4562"/>
                </a:lnTo>
                <a:lnTo>
                  <a:pt x="9006" y="4628"/>
                </a:lnTo>
                <a:lnTo>
                  <a:pt x="8779" y="4694"/>
                </a:lnTo>
                <a:lnTo>
                  <a:pt x="8534" y="4716"/>
                </a:lnTo>
                <a:lnTo>
                  <a:pt x="8232" y="4716"/>
                </a:lnTo>
                <a:lnTo>
                  <a:pt x="7118" y="4738"/>
                </a:lnTo>
                <a:lnTo>
                  <a:pt x="5947" y="4771"/>
                </a:lnTo>
                <a:lnTo>
                  <a:pt x="4795" y="4815"/>
                </a:lnTo>
                <a:lnTo>
                  <a:pt x="3681" y="4860"/>
                </a:lnTo>
                <a:lnTo>
                  <a:pt x="2662" y="4882"/>
                </a:lnTo>
                <a:lnTo>
                  <a:pt x="1755" y="4882"/>
                </a:lnTo>
                <a:lnTo>
                  <a:pt x="1359" y="4860"/>
                </a:lnTo>
                <a:lnTo>
                  <a:pt x="981" y="4837"/>
                </a:lnTo>
                <a:lnTo>
                  <a:pt x="698" y="4771"/>
                </a:lnTo>
                <a:lnTo>
                  <a:pt x="453" y="4716"/>
                </a:lnTo>
                <a:lnTo>
                  <a:pt x="453" y="5322"/>
                </a:lnTo>
                <a:lnTo>
                  <a:pt x="453" y="6083"/>
                </a:lnTo>
                <a:lnTo>
                  <a:pt x="453" y="6909"/>
                </a:lnTo>
                <a:lnTo>
                  <a:pt x="453" y="7780"/>
                </a:lnTo>
                <a:lnTo>
                  <a:pt x="453" y="8606"/>
                </a:lnTo>
                <a:lnTo>
                  <a:pt x="453" y="9345"/>
                </a:lnTo>
                <a:lnTo>
                  <a:pt x="453" y="9918"/>
                </a:lnTo>
                <a:lnTo>
                  <a:pt x="453" y="10282"/>
                </a:lnTo>
                <a:lnTo>
                  <a:pt x="490" y="10381"/>
                </a:lnTo>
                <a:lnTo>
                  <a:pt x="547" y="10491"/>
                </a:lnTo>
                <a:lnTo>
                  <a:pt x="660" y="10590"/>
                </a:lnTo>
                <a:lnTo>
                  <a:pt x="811" y="10700"/>
                </a:lnTo>
                <a:lnTo>
                  <a:pt x="981" y="10811"/>
                </a:lnTo>
                <a:lnTo>
                  <a:pt x="1208" y="10888"/>
                </a:lnTo>
                <a:lnTo>
                  <a:pt x="1453" y="10954"/>
                </a:lnTo>
                <a:lnTo>
                  <a:pt x="1718" y="11020"/>
                </a:lnTo>
                <a:lnTo>
                  <a:pt x="1963" y="11064"/>
                </a:lnTo>
                <a:lnTo>
                  <a:pt x="2265" y="11086"/>
                </a:lnTo>
                <a:lnTo>
                  <a:pt x="2548" y="11064"/>
                </a:lnTo>
                <a:lnTo>
                  <a:pt x="2794" y="11042"/>
                </a:lnTo>
                <a:lnTo>
                  <a:pt x="3096" y="10976"/>
                </a:lnTo>
                <a:lnTo>
                  <a:pt x="3341" y="10888"/>
                </a:lnTo>
                <a:lnTo>
                  <a:pt x="3606" y="10766"/>
                </a:lnTo>
                <a:lnTo>
                  <a:pt x="3813" y="10590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 dirty="0"/>
          </a:p>
        </p:txBody>
      </p:sp>
      <p:sp useBgFill="1">
        <p:nvSpPr>
          <p:cNvPr id="5" name="Puzzle4"/>
          <p:cNvSpPr>
            <a:spLocks noEditPoints="1" noChangeArrowheads="1"/>
          </p:cNvSpPr>
          <p:nvPr/>
        </p:nvSpPr>
        <p:spPr bwMode="auto">
          <a:xfrm>
            <a:off x="7429285" y="3068335"/>
            <a:ext cx="974150" cy="1422845"/>
          </a:xfrm>
          <a:custGeom>
            <a:avLst/>
            <a:gdLst>
              <a:gd name="T0" fmla="*/ 8307 w 21600"/>
              <a:gd name="T1" fmla="*/ 11593 h 21600"/>
              <a:gd name="T2" fmla="*/ 453 w 21600"/>
              <a:gd name="T3" fmla="*/ 16938 h 21600"/>
              <a:gd name="T4" fmla="*/ 11500 w 21600"/>
              <a:gd name="T5" fmla="*/ 21600 h 21600"/>
              <a:gd name="T6" fmla="*/ 20920 w 21600"/>
              <a:gd name="T7" fmla="*/ 16751 h 21600"/>
              <a:gd name="T8" fmla="*/ 13972 w 21600"/>
              <a:gd name="T9" fmla="*/ 10888 h 21600"/>
              <a:gd name="T10" fmla="*/ 21033 w 21600"/>
              <a:gd name="T11" fmla="*/ 4716 h 21600"/>
              <a:gd name="T12" fmla="*/ 11102 w 21600"/>
              <a:gd name="T13" fmla="*/ 11 h 21600"/>
              <a:gd name="T14" fmla="*/ 453 w 21600"/>
              <a:gd name="T15" fmla="*/ 4716 h 21600"/>
              <a:gd name="T16" fmla="*/ 2076 w 21600"/>
              <a:gd name="T17" fmla="*/ 5664 h 21600"/>
              <a:gd name="T18" fmla="*/ 20203 w 21600"/>
              <a:gd name="T19" fmla="*/ 1598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3813" y="10590"/>
                </a:moveTo>
                <a:lnTo>
                  <a:pt x="3927" y="10513"/>
                </a:lnTo>
                <a:lnTo>
                  <a:pt x="4078" y="10425"/>
                </a:lnTo>
                <a:lnTo>
                  <a:pt x="4210" y="10359"/>
                </a:lnTo>
                <a:lnTo>
                  <a:pt x="4361" y="10315"/>
                </a:lnTo>
                <a:lnTo>
                  <a:pt x="4682" y="10237"/>
                </a:lnTo>
                <a:lnTo>
                  <a:pt x="5041" y="10193"/>
                </a:lnTo>
                <a:lnTo>
                  <a:pt x="5456" y="10171"/>
                </a:lnTo>
                <a:lnTo>
                  <a:pt x="5853" y="10193"/>
                </a:lnTo>
                <a:lnTo>
                  <a:pt x="6249" y="10260"/>
                </a:lnTo>
                <a:lnTo>
                  <a:pt x="6646" y="10337"/>
                </a:lnTo>
                <a:lnTo>
                  <a:pt x="7004" y="10469"/>
                </a:lnTo>
                <a:lnTo>
                  <a:pt x="7363" y="10612"/>
                </a:lnTo>
                <a:lnTo>
                  <a:pt x="7665" y="10788"/>
                </a:lnTo>
                <a:lnTo>
                  <a:pt x="7911" y="10998"/>
                </a:lnTo>
                <a:lnTo>
                  <a:pt x="8024" y="11097"/>
                </a:lnTo>
                <a:lnTo>
                  <a:pt x="8137" y="11207"/>
                </a:lnTo>
                <a:lnTo>
                  <a:pt x="8194" y="11340"/>
                </a:lnTo>
                <a:lnTo>
                  <a:pt x="8269" y="11461"/>
                </a:lnTo>
                <a:lnTo>
                  <a:pt x="8307" y="11593"/>
                </a:lnTo>
                <a:lnTo>
                  <a:pt x="8307" y="11714"/>
                </a:lnTo>
                <a:lnTo>
                  <a:pt x="8307" y="11868"/>
                </a:lnTo>
                <a:lnTo>
                  <a:pt x="8307" y="12012"/>
                </a:lnTo>
                <a:lnTo>
                  <a:pt x="8194" y="12265"/>
                </a:lnTo>
                <a:lnTo>
                  <a:pt x="8062" y="12519"/>
                </a:lnTo>
                <a:lnTo>
                  <a:pt x="7873" y="12706"/>
                </a:lnTo>
                <a:lnTo>
                  <a:pt x="7627" y="12904"/>
                </a:lnTo>
                <a:lnTo>
                  <a:pt x="7363" y="13048"/>
                </a:lnTo>
                <a:lnTo>
                  <a:pt x="7080" y="13180"/>
                </a:lnTo>
                <a:lnTo>
                  <a:pt x="6759" y="13257"/>
                </a:lnTo>
                <a:lnTo>
                  <a:pt x="6419" y="13345"/>
                </a:lnTo>
                <a:lnTo>
                  <a:pt x="6098" y="13389"/>
                </a:lnTo>
                <a:lnTo>
                  <a:pt x="5739" y="13389"/>
                </a:lnTo>
                <a:lnTo>
                  <a:pt x="5418" y="13389"/>
                </a:lnTo>
                <a:lnTo>
                  <a:pt x="5079" y="13345"/>
                </a:lnTo>
                <a:lnTo>
                  <a:pt x="4758" y="13301"/>
                </a:lnTo>
                <a:lnTo>
                  <a:pt x="4474" y="13213"/>
                </a:lnTo>
                <a:lnTo>
                  <a:pt x="4172" y="13114"/>
                </a:lnTo>
                <a:lnTo>
                  <a:pt x="3965" y="12982"/>
                </a:lnTo>
                <a:lnTo>
                  <a:pt x="3738" y="12838"/>
                </a:lnTo>
                <a:lnTo>
                  <a:pt x="3493" y="12706"/>
                </a:lnTo>
                <a:lnTo>
                  <a:pt x="3228" y="12607"/>
                </a:lnTo>
                <a:lnTo>
                  <a:pt x="2945" y="12519"/>
                </a:lnTo>
                <a:lnTo>
                  <a:pt x="2700" y="12431"/>
                </a:lnTo>
                <a:lnTo>
                  <a:pt x="2397" y="12375"/>
                </a:lnTo>
                <a:lnTo>
                  <a:pt x="2152" y="12331"/>
                </a:lnTo>
                <a:lnTo>
                  <a:pt x="1888" y="12309"/>
                </a:lnTo>
                <a:lnTo>
                  <a:pt x="1642" y="12309"/>
                </a:lnTo>
                <a:lnTo>
                  <a:pt x="1397" y="12331"/>
                </a:lnTo>
                <a:lnTo>
                  <a:pt x="1170" y="12397"/>
                </a:lnTo>
                <a:lnTo>
                  <a:pt x="962" y="12453"/>
                </a:lnTo>
                <a:lnTo>
                  <a:pt x="774" y="12563"/>
                </a:lnTo>
                <a:lnTo>
                  <a:pt x="623" y="12684"/>
                </a:lnTo>
                <a:lnTo>
                  <a:pt x="528" y="12838"/>
                </a:lnTo>
                <a:lnTo>
                  <a:pt x="453" y="13026"/>
                </a:lnTo>
                <a:lnTo>
                  <a:pt x="339" y="13477"/>
                </a:lnTo>
                <a:lnTo>
                  <a:pt x="226" y="13984"/>
                </a:lnTo>
                <a:lnTo>
                  <a:pt x="151" y="14535"/>
                </a:lnTo>
                <a:lnTo>
                  <a:pt x="113" y="15075"/>
                </a:lnTo>
                <a:lnTo>
                  <a:pt x="113" y="15626"/>
                </a:lnTo>
                <a:lnTo>
                  <a:pt x="151" y="16133"/>
                </a:lnTo>
                <a:lnTo>
                  <a:pt x="188" y="16376"/>
                </a:lnTo>
                <a:lnTo>
                  <a:pt x="264" y="16585"/>
                </a:lnTo>
                <a:lnTo>
                  <a:pt x="339" y="16773"/>
                </a:lnTo>
                <a:lnTo>
                  <a:pt x="453" y="16938"/>
                </a:lnTo>
                <a:lnTo>
                  <a:pt x="1095" y="16883"/>
                </a:lnTo>
                <a:lnTo>
                  <a:pt x="1963" y="16795"/>
                </a:lnTo>
                <a:lnTo>
                  <a:pt x="2945" y="16751"/>
                </a:lnTo>
                <a:lnTo>
                  <a:pt x="3965" y="16706"/>
                </a:lnTo>
                <a:lnTo>
                  <a:pt x="5022" y="16684"/>
                </a:lnTo>
                <a:lnTo>
                  <a:pt x="5947" y="16684"/>
                </a:lnTo>
                <a:lnTo>
                  <a:pt x="6759" y="16706"/>
                </a:lnTo>
                <a:lnTo>
                  <a:pt x="7363" y="16751"/>
                </a:lnTo>
                <a:lnTo>
                  <a:pt x="7948" y="16839"/>
                </a:lnTo>
                <a:lnTo>
                  <a:pt x="8458" y="16916"/>
                </a:lnTo>
                <a:lnTo>
                  <a:pt x="8893" y="17026"/>
                </a:lnTo>
                <a:lnTo>
                  <a:pt x="9289" y="17158"/>
                </a:lnTo>
                <a:lnTo>
                  <a:pt x="9572" y="17280"/>
                </a:lnTo>
                <a:lnTo>
                  <a:pt x="9799" y="17412"/>
                </a:lnTo>
                <a:lnTo>
                  <a:pt x="9969" y="17555"/>
                </a:lnTo>
                <a:lnTo>
                  <a:pt x="10120" y="17687"/>
                </a:lnTo>
                <a:lnTo>
                  <a:pt x="10158" y="17831"/>
                </a:lnTo>
                <a:lnTo>
                  <a:pt x="10195" y="17974"/>
                </a:lnTo>
                <a:lnTo>
                  <a:pt x="10158" y="18128"/>
                </a:lnTo>
                <a:lnTo>
                  <a:pt x="10082" y="18271"/>
                </a:lnTo>
                <a:lnTo>
                  <a:pt x="9969" y="18426"/>
                </a:lnTo>
                <a:lnTo>
                  <a:pt x="9837" y="18569"/>
                </a:lnTo>
                <a:lnTo>
                  <a:pt x="9648" y="18701"/>
                </a:lnTo>
                <a:lnTo>
                  <a:pt x="9440" y="18822"/>
                </a:lnTo>
                <a:lnTo>
                  <a:pt x="9213" y="18999"/>
                </a:lnTo>
                <a:lnTo>
                  <a:pt x="9044" y="19186"/>
                </a:lnTo>
                <a:lnTo>
                  <a:pt x="8893" y="19395"/>
                </a:lnTo>
                <a:lnTo>
                  <a:pt x="8817" y="19627"/>
                </a:lnTo>
                <a:lnTo>
                  <a:pt x="8779" y="19858"/>
                </a:lnTo>
                <a:lnTo>
                  <a:pt x="8779" y="20112"/>
                </a:lnTo>
                <a:lnTo>
                  <a:pt x="8855" y="20354"/>
                </a:lnTo>
                <a:lnTo>
                  <a:pt x="8968" y="20586"/>
                </a:lnTo>
                <a:lnTo>
                  <a:pt x="9138" y="20817"/>
                </a:lnTo>
                <a:lnTo>
                  <a:pt x="9365" y="21026"/>
                </a:lnTo>
                <a:lnTo>
                  <a:pt x="9610" y="21192"/>
                </a:lnTo>
                <a:lnTo>
                  <a:pt x="9950" y="21368"/>
                </a:lnTo>
                <a:lnTo>
                  <a:pt x="10120" y="21445"/>
                </a:lnTo>
                <a:lnTo>
                  <a:pt x="10346" y="21511"/>
                </a:lnTo>
                <a:lnTo>
                  <a:pt x="10516" y="21555"/>
                </a:lnTo>
                <a:lnTo>
                  <a:pt x="10743" y="21600"/>
                </a:lnTo>
                <a:lnTo>
                  <a:pt x="10988" y="21644"/>
                </a:lnTo>
                <a:lnTo>
                  <a:pt x="11215" y="21666"/>
                </a:lnTo>
                <a:lnTo>
                  <a:pt x="11498" y="21666"/>
                </a:lnTo>
                <a:lnTo>
                  <a:pt x="11762" y="21666"/>
                </a:lnTo>
                <a:lnTo>
                  <a:pt x="12253" y="21644"/>
                </a:lnTo>
                <a:lnTo>
                  <a:pt x="12763" y="21577"/>
                </a:lnTo>
                <a:lnTo>
                  <a:pt x="13197" y="21467"/>
                </a:lnTo>
                <a:lnTo>
                  <a:pt x="13556" y="21346"/>
                </a:lnTo>
                <a:lnTo>
                  <a:pt x="13896" y="21192"/>
                </a:lnTo>
                <a:lnTo>
                  <a:pt x="14179" y="21026"/>
                </a:lnTo>
                <a:lnTo>
                  <a:pt x="14444" y="20839"/>
                </a:lnTo>
                <a:lnTo>
                  <a:pt x="14576" y="20641"/>
                </a:lnTo>
                <a:lnTo>
                  <a:pt x="14727" y="20431"/>
                </a:lnTo>
                <a:lnTo>
                  <a:pt x="14765" y="20200"/>
                </a:lnTo>
                <a:lnTo>
                  <a:pt x="14802" y="19991"/>
                </a:lnTo>
                <a:lnTo>
                  <a:pt x="14727" y="19759"/>
                </a:lnTo>
                <a:lnTo>
                  <a:pt x="14613" y="19550"/>
                </a:lnTo>
                <a:lnTo>
                  <a:pt x="14444" y="19307"/>
                </a:lnTo>
                <a:lnTo>
                  <a:pt x="14217" y="19098"/>
                </a:lnTo>
                <a:lnTo>
                  <a:pt x="13934" y="18911"/>
                </a:lnTo>
                <a:lnTo>
                  <a:pt x="13669" y="18745"/>
                </a:lnTo>
                <a:lnTo>
                  <a:pt x="13462" y="18547"/>
                </a:lnTo>
                <a:lnTo>
                  <a:pt x="13311" y="18337"/>
                </a:lnTo>
                <a:lnTo>
                  <a:pt x="13197" y="18150"/>
                </a:lnTo>
                <a:lnTo>
                  <a:pt x="13122" y="17941"/>
                </a:lnTo>
                <a:lnTo>
                  <a:pt x="13122" y="17720"/>
                </a:lnTo>
                <a:lnTo>
                  <a:pt x="13122" y="17533"/>
                </a:lnTo>
                <a:lnTo>
                  <a:pt x="13197" y="17346"/>
                </a:lnTo>
                <a:lnTo>
                  <a:pt x="13273" y="17158"/>
                </a:lnTo>
                <a:lnTo>
                  <a:pt x="13386" y="16982"/>
                </a:lnTo>
                <a:lnTo>
                  <a:pt x="13537" y="16839"/>
                </a:lnTo>
                <a:lnTo>
                  <a:pt x="13707" y="16706"/>
                </a:lnTo>
                <a:lnTo>
                  <a:pt x="13896" y="16607"/>
                </a:lnTo>
                <a:lnTo>
                  <a:pt x="14104" y="16519"/>
                </a:lnTo>
                <a:lnTo>
                  <a:pt x="14330" y="16453"/>
                </a:lnTo>
                <a:lnTo>
                  <a:pt x="14538" y="16431"/>
                </a:lnTo>
                <a:lnTo>
                  <a:pt x="14897" y="16453"/>
                </a:lnTo>
                <a:lnTo>
                  <a:pt x="15406" y="16497"/>
                </a:lnTo>
                <a:lnTo>
                  <a:pt x="16105" y="16541"/>
                </a:lnTo>
                <a:lnTo>
                  <a:pt x="16898" y="16607"/>
                </a:lnTo>
                <a:lnTo>
                  <a:pt x="17804" y="16651"/>
                </a:lnTo>
                <a:lnTo>
                  <a:pt x="18786" y="16684"/>
                </a:lnTo>
                <a:lnTo>
                  <a:pt x="19844" y="16728"/>
                </a:lnTo>
                <a:lnTo>
                  <a:pt x="20920" y="16751"/>
                </a:lnTo>
                <a:lnTo>
                  <a:pt x="21109" y="16497"/>
                </a:lnTo>
                <a:lnTo>
                  <a:pt x="21241" y="16222"/>
                </a:lnTo>
                <a:lnTo>
                  <a:pt x="21392" y="15946"/>
                </a:lnTo>
                <a:lnTo>
                  <a:pt x="21467" y="15648"/>
                </a:lnTo>
                <a:lnTo>
                  <a:pt x="21543" y="15351"/>
                </a:lnTo>
                <a:lnTo>
                  <a:pt x="21618" y="15042"/>
                </a:lnTo>
                <a:lnTo>
                  <a:pt x="21618" y="14745"/>
                </a:lnTo>
                <a:lnTo>
                  <a:pt x="21618" y="14447"/>
                </a:lnTo>
                <a:lnTo>
                  <a:pt x="21618" y="14150"/>
                </a:lnTo>
                <a:lnTo>
                  <a:pt x="21581" y="13852"/>
                </a:lnTo>
                <a:lnTo>
                  <a:pt x="21505" y="13577"/>
                </a:lnTo>
                <a:lnTo>
                  <a:pt x="21430" y="13301"/>
                </a:lnTo>
                <a:lnTo>
                  <a:pt x="21354" y="13048"/>
                </a:lnTo>
                <a:lnTo>
                  <a:pt x="21241" y="12816"/>
                </a:lnTo>
                <a:lnTo>
                  <a:pt x="21146" y="12607"/>
                </a:lnTo>
                <a:lnTo>
                  <a:pt x="21033" y="12431"/>
                </a:lnTo>
                <a:lnTo>
                  <a:pt x="20920" y="12265"/>
                </a:lnTo>
                <a:lnTo>
                  <a:pt x="20769" y="12144"/>
                </a:lnTo>
                <a:lnTo>
                  <a:pt x="20637" y="12034"/>
                </a:lnTo>
                <a:lnTo>
                  <a:pt x="20486" y="11946"/>
                </a:lnTo>
                <a:lnTo>
                  <a:pt x="20297" y="11891"/>
                </a:lnTo>
                <a:lnTo>
                  <a:pt x="20165" y="11846"/>
                </a:lnTo>
                <a:lnTo>
                  <a:pt x="19976" y="11824"/>
                </a:lnTo>
                <a:lnTo>
                  <a:pt x="19806" y="11802"/>
                </a:lnTo>
                <a:lnTo>
                  <a:pt x="19390" y="11824"/>
                </a:lnTo>
                <a:lnTo>
                  <a:pt x="18956" y="11891"/>
                </a:lnTo>
                <a:lnTo>
                  <a:pt x="18503" y="11968"/>
                </a:lnTo>
                <a:lnTo>
                  <a:pt x="17993" y="12078"/>
                </a:lnTo>
                <a:lnTo>
                  <a:pt x="17653" y="12144"/>
                </a:lnTo>
                <a:lnTo>
                  <a:pt x="17332" y="12199"/>
                </a:lnTo>
                <a:lnTo>
                  <a:pt x="17049" y="12221"/>
                </a:lnTo>
                <a:lnTo>
                  <a:pt x="16747" y="12243"/>
                </a:lnTo>
                <a:lnTo>
                  <a:pt x="16464" y="12243"/>
                </a:lnTo>
                <a:lnTo>
                  <a:pt x="16218" y="12243"/>
                </a:lnTo>
                <a:lnTo>
                  <a:pt x="15992" y="12221"/>
                </a:lnTo>
                <a:lnTo>
                  <a:pt x="15746" y="12199"/>
                </a:lnTo>
                <a:lnTo>
                  <a:pt x="15520" y="12155"/>
                </a:lnTo>
                <a:lnTo>
                  <a:pt x="15350" y="12122"/>
                </a:lnTo>
                <a:lnTo>
                  <a:pt x="15161" y="12056"/>
                </a:lnTo>
                <a:lnTo>
                  <a:pt x="14972" y="11990"/>
                </a:lnTo>
                <a:lnTo>
                  <a:pt x="14689" y="11846"/>
                </a:lnTo>
                <a:lnTo>
                  <a:pt x="14444" y="11670"/>
                </a:lnTo>
                <a:lnTo>
                  <a:pt x="14255" y="11483"/>
                </a:lnTo>
                <a:lnTo>
                  <a:pt x="14104" y="11295"/>
                </a:lnTo>
                <a:lnTo>
                  <a:pt x="14028" y="11086"/>
                </a:lnTo>
                <a:lnTo>
                  <a:pt x="13972" y="10888"/>
                </a:lnTo>
                <a:lnTo>
                  <a:pt x="13972" y="10700"/>
                </a:lnTo>
                <a:lnTo>
                  <a:pt x="14009" y="10513"/>
                </a:lnTo>
                <a:lnTo>
                  <a:pt x="14066" y="10359"/>
                </a:lnTo>
                <a:lnTo>
                  <a:pt x="14179" y="10215"/>
                </a:lnTo>
                <a:lnTo>
                  <a:pt x="14406" y="10006"/>
                </a:lnTo>
                <a:lnTo>
                  <a:pt x="14651" y="9830"/>
                </a:lnTo>
                <a:lnTo>
                  <a:pt x="14878" y="9686"/>
                </a:lnTo>
                <a:lnTo>
                  <a:pt x="15123" y="9554"/>
                </a:lnTo>
                <a:lnTo>
                  <a:pt x="15350" y="9477"/>
                </a:lnTo>
                <a:lnTo>
                  <a:pt x="15558" y="9411"/>
                </a:lnTo>
                <a:lnTo>
                  <a:pt x="15803" y="9345"/>
                </a:lnTo>
                <a:lnTo>
                  <a:pt x="16030" y="9323"/>
                </a:lnTo>
                <a:lnTo>
                  <a:pt x="16256" y="9301"/>
                </a:lnTo>
                <a:lnTo>
                  <a:pt x="16464" y="9323"/>
                </a:lnTo>
                <a:lnTo>
                  <a:pt x="16690" y="9345"/>
                </a:lnTo>
                <a:lnTo>
                  <a:pt x="16898" y="9367"/>
                </a:lnTo>
                <a:lnTo>
                  <a:pt x="17332" y="9477"/>
                </a:lnTo>
                <a:lnTo>
                  <a:pt x="17767" y="9598"/>
                </a:lnTo>
                <a:lnTo>
                  <a:pt x="18163" y="9731"/>
                </a:lnTo>
                <a:lnTo>
                  <a:pt x="18597" y="9874"/>
                </a:lnTo>
                <a:lnTo>
                  <a:pt x="18994" y="10006"/>
                </a:lnTo>
                <a:lnTo>
                  <a:pt x="19428" y="10083"/>
                </a:lnTo>
                <a:lnTo>
                  <a:pt x="19617" y="10127"/>
                </a:lnTo>
                <a:lnTo>
                  <a:pt x="19844" y="10149"/>
                </a:lnTo>
                <a:lnTo>
                  <a:pt x="20013" y="10149"/>
                </a:lnTo>
                <a:lnTo>
                  <a:pt x="20240" y="10127"/>
                </a:lnTo>
                <a:lnTo>
                  <a:pt x="20410" y="10105"/>
                </a:lnTo>
                <a:lnTo>
                  <a:pt x="20637" y="10061"/>
                </a:lnTo>
                <a:lnTo>
                  <a:pt x="20844" y="9984"/>
                </a:lnTo>
                <a:lnTo>
                  <a:pt x="21033" y="9896"/>
                </a:lnTo>
                <a:lnTo>
                  <a:pt x="21146" y="9830"/>
                </a:lnTo>
                <a:lnTo>
                  <a:pt x="21203" y="9753"/>
                </a:lnTo>
                <a:lnTo>
                  <a:pt x="21279" y="9642"/>
                </a:lnTo>
                <a:lnTo>
                  <a:pt x="21354" y="9521"/>
                </a:lnTo>
                <a:lnTo>
                  <a:pt x="21430" y="9246"/>
                </a:lnTo>
                <a:lnTo>
                  <a:pt x="21430" y="8904"/>
                </a:lnTo>
                <a:lnTo>
                  <a:pt x="21430" y="8540"/>
                </a:lnTo>
                <a:lnTo>
                  <a:pt x="21392" y="8144"/>
                </a:lnTo>
                <a:lnTo>
                  <a:pt x="21354" y="7714"/>
                </a:lnTo>
                <a:lnTo>
                  <a:pt x="21279" y="7295"/>
                </a:lnTo>
                <a:lnTo>
                  <a:pt x="21146" y="6446"/>
                </a:lnTo>
                <a:lnTo>
                  <a:pt x="20995" y="5686"/>
                </a:lnTo>
                <a:lnTo>
                  <a:pt x="20958" y="5366"/>
                </a:lnTo>
                <a:lnTo>
                  <a:pt x="20958" y="5091"/>
                </a:lnTo>
                <a:lnTo>
                  <a:pt x="20958" y="4860"/>
                </a:lnTo>
                <a:lnTo>
                  <a:pt x="21033" y="4716"/>
                </a:lnTo>
                <a:lnTo>
                  <a:pt x="20637" y="4860"/>
                </a:lnTo>
                <a:lnTo>
                  <a:pt x="20127" y="4992"/>
                </a:lnTo>
                <a:lnTo>
                  <a:pt x="19617" y="5069"/>
                </a:lnTo>
                <a:lnTo>
                  <a:pt x="19032" y="5157"/>
                </a:lnTo>
                <a:lnTo>
                  <a:pt x="18465" y="5201"/>
                </a:lnTo>
                <a:lnTo>
                  <a:pt x="17842" y="5245"/>
                </a:lnTo>
                <a:lnTo>
                  <a:pt x="17219" y="5267"/>
                </a:lnTo>
                <a:lnTo>
                  <a:pt x="16615" y="5267"/>
                </a:lnTo>
                <a:lnTo>
                  <a:pt x="15992" y="5245"/>
                </a:lnTo>
                <a:lnTo>
                  <a:pt x="15369" y="5201"/>
                </a:lnTo>
                <a:lnTo>
                  <a:pt x="14840" y="5157"/>
                </a:lnTo>
                <a:lnTo>
                  <a:pt x="14293" y="5091"/>
                </a:lnTo>
                <a:lnTo>
                  <a:pt x="13783" y="5014"/>
                </a:lnTo>
                <a:lnTo>
                  <a:pt x="13386" y="4926"/>
                </a:lnTo>
                <a:lnTo>
                  <a:pt x="13027" y="4815"/>
                </a:lnTo>
                <a:lnTo>
                  <a:pt x="12725" y="4716"/>
                </a:lnTo>
                <a:lnTo>
                  <a:pt x="12480" y="4606"/>
                </a:lnTo>
                <a:lnTo>
                  <a:pt x="12291" y="4496"/>
                </a:lnTo>
                <a:lnTo>
                  <a:pt x="12197" y="4397"/>
                </a:lnTo>
                <a:lnTo>
                  <a:pt x="12083" y="4286"/>
                </a:lnTo>
                <a:lnTo>
                  <a:pt x="12046" y="4187"/>
                </a:lnTo>
                <a:lnTo>
                  <a:pt x="12008" y="4077"/>
                </a:lnTo>
                <a:lnTo>
                  <a:pt x="12046" y="3967"/>
                </a:lnTo>
                <a:lnTo>
                  <a:pt x="12121" y="3868"/>
                </a:lnTo>
                <a:lnTo>
                  <a:pt x="12197" y="3735"/>
                </a:lnTo>
                <a:lnTo>
                  <a:pt x="12291" y="3614"/>
                </a:lnTo>
                <a:lnTo>
                  <a:pt x="12442" y="3482"/>
                </a:lnTo>
                <a:lnTo>
                  <a:pt x="12631" y="3361"/>
                </a:lnTo>
                <a:lnTo>
                  <a:pt x="13065" y="3085"/>
                </a:lnTo>
                <a:lnTo>
                  <a:pt x="13537" y="2766"/>
                </a:lnTo>
                <a:lnTo>
                  <a:pt x="13783" y="2578"/>
                </a:lnTo>
                <a:lnTo>
                  <a:pt x="13934" y="2380"/>
                </a:lnTo>
                <a:lnTo>
                  <a:pt x="14028" y="2171"/>
                </a:lnTo>
                <a:lnTo>
                  <a:pt x="14104" y="1961"/>
                </a:lnTo>
                <a:lnTo>
                  <a:pt x="14104" y="1730"/>
                </a:lnTo>
                <a:lnTo>
                  <a:pt x="14066" y="1498"/>
                </a:lnTo>
                <a:lnTo>
                  <a:pt x="13972" y="1267"/>
                </a:lnTo>
                <a:lnTo>
                  <a:pt x="13820" y="1057"/>
                </a:lnTo>
                <a:lnTo>
                  <a:pt x="13594" y="837"/>
                </a:lnTo>
                <a:lnTo>
                  <a:pt x="13386" y="628"/>
                </a:lnTo>
                <a:lnTo>
                  <a:pt x="13103" y="462"/>
                </a:lnTo>
                <a:lnTo>
                  <a:pt x="12763" y="308"/>
                </a:lnTo>
                <a:lnTo>
                  <a:pt x="12404" y="187"/>
                </a:lnTo>
                <a:lnTo>
                  <a:pt x="12008" y="77"/>
                </a:lnTo>
                <a:lnTo>
                  <a:pt x="11574" y="33"/>
                </a:lnTo>
                <a:lnTo>
                  <a:pt x="11102" y="11"/>
                </a:lnTo>
                <a:lnTo>
                  <a:pt x="10667" y="11"/>
                </a:lnTo>
                <a:lnTo>
                  <a:pt x="10233" y="77"/>
                </a:lnTo>
                <a:lnTo>
                  <a:pt x="9837" y="187"/>
                </a:lnTo>
                <a:lnTo>
                  <a:pt x="9440" y="286"/>
                </a:lnTo>
                <a:lnTo>
                  <a:pt x="9062" y="462"/>
                </a:lnTo>
                <a:lnTo>
                  <a:pt x="8741" y="628"/>
                </a:lnTo>
                <a:lnTo>
                  <a:pt x="8458" y="815"/>
                </a:lnTo>
                <a:lnTo>
                  <a:pt x="8232" y="1035"/>
                </a:lnTo>
                <a:lnTo>
                  <a:pt x="8062" y="1245"/>
                </a:lnTo>
                <a:lnTo>
                  <a:pt x="7911" y="1476"/>
                </a:lnTo>
                <a:lnTo>
                  <a:pt x="7835" y="1708"/>
                </a:lnTo>
                <a:lnTo>
                  <a:pt x="7797" y="1961"/>
                </a:lnTo>
                <a:lnTo>
                  <a:pt x="7835" y="2193"/>
                </a:lnTo>
                <a:lnTo>
                  <a:pt x="7948" y="2402"/>
                </a:lnTo>
                <a:lnTo>
                  <a:pt x="8062" y="2534"/>
                </a:lnTo>
                <a:lnTo>
                  <a:pt x="8175" y="2644"/>
                </a:lnTo>
                <a:lnTo>
                  <a:pt x="8269" y="2744"/>
                </a:lnTo>
                <a:lnTo>
                  <a:pt x="8420" y="2832"/>
                </a:lnTo>
                <a:lnTo>
                  <a:pt x="8704" y="3019"/>
                </a:lnTo>
                <a:lnTo>
                  <a:pt x="8968" y="3206"/>
                </a:lnTo>
                <a:lnTo>
                  <a:pt x="9138" y="3405"/>
                </a:lnTo>
                <a:lnTo>
                  <a:pt x="9327" y="3570"/>
                </a:lnTo>
                <a:lnTo>
                  <a:pt x="9440" y="3735"/>
                </a:lnTo>
                <a:lnTo>
                  <a:pt x="9516" y="3890"/>
                </a:lnTo>
                <a:lnTo>
                  <a:pt x="9534" y="4033"/>
                </a:lnTo>
                <a:lnTo>
                  <a:pt x="9534" y="4165"/>
                </a:lnTo>
                <a:lnTo>
                  <a:pt x="9516" y="4286"/>
                </a:lnTo>
                <a:lnTo>
                  <a:pt x="9440" y="4397"/>
                </a:lnTo>
                <a:lnTo>
                  <a:pt x="9327" y="4496"/>
                </a:lnTo>
                <a:lnTo>
                  <a:pt x="9176" y="4562"/>
                </a:lnTo>
                <a:lnTo>
                  <a:pt x="9006" y="4628"/>
                </a:lnTo>
                <a:lnTo>
                  <a:pt x="8779" y="4694"/>
                </a:lnTo>
                <a:lnTo>
                  <a:pt x="8534" y="4716"/>
                </a:lnTo>
                <a:lnTo>
                  <a:pt x="8232" y="4716"/>
                </a:lnTo>
                <a:lnTo>
                  <a:pt x="7118" y="4738"/>
                </a:lnTo>
                <a:lnTo>
                  <a:pt x="5947" y="4771"/>
                </a:lnTo>
                <a:lnTo>
                  <a:pt x="4795" y="4815"/>
                </a:lnTo>
                <a:lnTo>
                  <a:pt x="3681" y="4860"/>
                </a:lnTo>
                <a:lnTo>
                  <a:pt x="2662" y="4882"/>
                </a:lnTo>
                <a:lnTo>
                  <a:pt x="1755" y="4882"/>
                </a:lnTo>
                <a:lnTo>
                  <a:pt x="1359" y="4860"/>
                </a:lnTo>
                <a:lnTo>
                  <a:pt x="981" y="4837"/>
                </a:lnTo>
                <a:lnTo>
                  <a:pt x="698" y="4771"/>
                </a:lnTo>
                <a:lnTo>
                  <a:pt x="453" y="4716"/>
                </a:lnTo>
                <a:lnTo>
                  <a:pt x="453" y="5322"/>
                </a:lnTo>
                <a:lnTo>
                  <a:pt x="453" y="6083"/>
                </a:lnTo>
                <a:lnTo>
                  <a:pt x="453" y="6909"/>
                </a:lnTo>
                <a:lnTo>
                  <a:pt x="453" y="7780"/>
                </a:lnTo>
                <a:lnTo>
                  <a:pt x="453" y="8606"/>
                </a:lnTo>
                <a:lnTo>
                  <a:pt x="453" y="9345"/>
                </a:lnTo>
                <a:lnTo>
                  <a:pt x="453" y="9918"/>
                </a:lnTo>
                <a:lnTo>
                  <a:pt x="453" y="10282"/>
                </a:lnTo>
                <a:lnTo>
                  <a:pt x="490" y="10381"/>
                </a:lnTo>
                <a:lnTo>
                  <a:pt x="547" y="10491"/>
                </a:lnTo>
                <a:lnTo>
                  <a:pt x="660" y="10590"/>
                </a:lnTo>
                <a:lnTo>
                  <a:pt x="811" y="10700"/>
                </a:lnTo>
                <a:lnTo>
                  <a:pt x="981" y="10811"/>
                </a:lnTo>
                <a:lnTo>
                  <a:pt x="1208" y="10888"/>
                </a:lnTo>
                <a:lnTo>
                  <a:pt x="1453" y="10954"/>
                </a:lnTo>
                <a:lnTo>
                  <a:pt x="1718" y="11020"/>
                </a:lnTo>
                <a:lnTo>
                  <a:pt x="1963" y="11064"/>
                </a:lnTo>
                <a:lnTo>
                  <a:pt x="2265" y="11086"/>
                </a:lnTo>
                <a:lnTo>
                  <a:pt x="2548" y="11064"/>
                </a:lnTo>
                <a:lnTo>
                  <a:pt x="2794" y="11042"/>
                </a:lnTo>
                <a:lnTo>
                  <a:pt x="3096" y="10976"/>
                </a:lnTo>
                <a:lnTo>
                  <a:pt x="3341" y="10888"/>
                </a:lnTo>
                <a:lnTo>
                  <a:pt x="3606" y="10766"/>
                </a:lnTo>
                <a:lnTo>
                  <a:pt x="3813" y="10590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>
        <p:nvSpPr>
          <p:cNvPr id="11" name="Puzzle4"/>
          <p:cNvSpPr>
            <a:spLocks noEditPoints="1" noChangeArrowheads="1"/>
          </p:cNvSpPr>
          <p:nvPr/>
        </p:nvSpPr>
        <p:spPr bwMode="auto">
          <a:xfrm>
            <a:off x="7429285" y="4656223"/>
            <a:ext cx="974150" cy="1422845"/>
          </a:xfrm>
          <a:custGeom>
            <a:avLst/>
            <a:gdLst>
              <a:gd name="T0" fmla="*/ 8307 w 21600"/>
              <a:gd name="T1" fmla="*/ 11593 h 21600"/>
              <a:gd name="T2" fmla="*/ 453 w 21600"/>
              <a:gd name="T3" fmla="*/ 16938 h 21600"/>
              <a:gd name="T4" fmla="*/ 11500 w 21600"/>
              <a:gd name="T5" fmla="*/ 21600 h 21600"/>
              <a:gd name="T6" fmla="*/ 20920 w 21600"/>
              <a:gd name="T7" fmla="*/ 16751 h 21600"/>
              <a:gd name="T8" fmla="*/ 13972 w 21600"/>
              <a:gd name="T9" fmla="*/ 10888 h 21600"/>
              <a:gd name="T10" fmla="*/ 21033 w 21600"/>
              <a:gd name="T11" fmla="*/ 4716 h 21600"/>
              <a:gd name="T12" fmla="*/ 11102 w 21600"/>
              <a:gd name="T13" fmla="*/ 11 h 21600"/>
              <a:gd name="T14" fmla="*/ 453 w 21600"/>
              <a:gd name="T15" fmla="*/ 4716 h 21600"/>
              <a:gd name="T16" fmla="*/ 2076 w 21600"/>
              <a:gd name="T17" fmla="*/ 5664 h 21600"/>
              <a:gd name="T18" fmla="*/ 20203 w 21600"/>
              <a:gd name="T19" fmla="*/ 1598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3813" y="10590"/>
                </a:moveTo>
                <a:lnTo>
                  <a:pt x="3927" y="10513"/>
                </a:lnTo>
                <a:lnTo>
                  <a:pt x="4078" y="10425"/>
                </a:lnTo>
                <a:lnTo>
                  <a:pt x="4210" y="10359"/>
                </a:lnTo>
                <a:lnTo>
                  <a:pt x="4361" y="10315"/>
                </a:lnTo>
                <a:lnTo>
                  <a:pt x="4682" y="10237"/>
                </a:lnTo>
                <a:lnTo>
                  <a:pt x="5041" y="10193"/>
                </a:lnTo>
                <a:lnTo>
                  <a:pt x="5456" y="10171"/>
                </a:lnTo>
                <a:lnTo>
                  <a:pt x="5853" y="10193"/>
                </a:lnTo>
                <a:lnTo>
                  <a:pt x="6249" y="10260"/>
                </a:lnTo>
                <a:lnTo>
                  <a:pt x="6646" y="10337"/>
                </a:lnTo>
                <a:lnTo>
                  <a:pt x="7004" y="10469"/>
                </a:lnTo>
                <a:lnTo>
                  <a:pt x="7363" y="10612"/>
                </a:lnTo>
                <a:lnTo>
                  <a:pt x="7665" y="10788"/>
                </a:lnTo>
                <a:lnTo>
                  <a:pt x="7911" y="10998"/>
                </a:lnTo>
                <a:lnTo>
                  <a:pt x="8024" y="11097"/>
                </a:lnTo>
                <a:lnTo>
                  <a:pt x="8137" y="11207"/>
                </a:lnTo>
                <a:lnTo>
                  <a:pt x="8194" y="11340"/>
                </a:lnTo>
                <a:lnTo>
                  <a:pt x="8269" y="11461"/>
                </a:lnTo>
                <a:lnTo>
                  <a:pt x="8307" y="11593"/>
                </a:lnTo>
                <a:lnTo>
                  <a:pt x="8307" y="11714"/>
                </a:lnTo>
                <a:lnTo>
                  <a:pt x="8307" y="11868"/>
                </a:lnTo>
                <a:lnTo>
                  <a:pt x="8307" y="12012"/>
                </a:lnTo>
                <a:lnTo>
                  <a:pt x="8194" y="12265"/>
                </a:lnTo>
                <a:lnTo>
                  <a:pt x="8062" y="12519"/>
                </a:lnTo>
                <a:lnTo>
                  <a:pt x="7873" y="12706"/>
                </a:lnTo>
                <a:lnTo>
                  <a:pt x="7627" y="12904"/>
                </a:lnTo>
                <a:lnTo>
                  <a:pt x="7363" y="13048"/>
                </a:lnTo>
                <a:lnTo>
                  <a:pt x="7080" y="13180"/>
                </a:lnTo>
                <a:lnTo>
                  <a:pt x="6759" y="13257"/>
                </a:lnTo>
                <a:lnTo>
                  <a:pt x="6419" y="13345"/>
                </a:lnTo>
                <a:lnTo>
                  <a:pt x="6098" y="13389"/>
                </a:lnTo>
                <a:lnTo>
                  <a:pt x="5739" y="13389"/>
                </a:lnTo>
                <a:lnTo>
                  <a:pt x="5418" y="13389"/>
                </a:lnTo>
                <a:lnTo>
                  <a:pt x="5079" y="13345"/>
                </a:lnTo>
                <a:lnTo>
                  <a:pt x="4758" y="13301"/>
                </a:lnTo>
                <a:lnTo>
                  <a:pt x="4474" y="13213"/>
                </a:lnTo>
                <a:lnTo>
                  <a:pt x="4172" y="13114"/>
                </a:lnTo>
                <a:lnTo>
                  <a:pt x="3965" y="12982"/>
                </a:lnTo>
                <a:lnTo>
                  <a:pt x="3738" y="12838"/>
                </a:lnTo>
                <a:lnTo>
                  <a:pt x="3493" y="12706"/>
                </a:lnTo>
                <a:lnTo>
                  <a:pt x="3228" y="12607"/>
                </a:lnTo>
                <a:lnTo>
                  <a:pt x="2945" y="12519"/>
                </a:lnTo>
                <a:lnTo>
                  <a:pt x="2700" y="12431"/>
                </a:lnTo>
                <a:lnTo>
                  <a:pt x="2397" y="12375"/>
                </a:lnTo>
                <a:lnTo>
                  <a:pt x="2152" y="12331"/>
                </a:lnTo>
                <a:lnTo>
                  <a:pt x="1888" y="12309"/>
                </a:lnTo>
                <a:lnTo>
                  <a:pt x="1642" y="12309"/>
                </a:lnTo>
                <a:lnTo>
                  <a:pt x="1397" y="12331"/>
                </a:lnTo>
                <a:lnTo>
                  <a:pt x="1170" y="12397"/>
                </a:lnTo>
                <a:lnTo>
                  <a:pt x="962" y="12453"/>
                </a:lnTo>
                <a:lnTo>
                  <a:pt x="774" y="12563"/>
                </a:lnTo>
                <a:lnTo>
                  <a:pt x="623" y="12684"/>
                </a:lnTo>
                <a:lnTo>
                  <a:pt x="528" y="12838"/>
                </a:lnTo>
                <a:lnTo>
                  <a:pt x="453" y="13026"/>
                </a:lnTo>
                <a:lnTo>
                  <a:pt x="339" y="13477"/>
                </a:lnTo>
                <a:lnTo>
                  <a:pt x="226" y="13984"/>
                </a:lnTo>
                <a:lnTo>
                  <a:pt x="151" y="14535"/>
                </a:lnTo>
                <a:lnTo>
                  <a:pt x="113" y="15075"/>
                </a:lnTo>
                <a:lnTo>
                  <a:pt x="113" y="15626"/>
                </a:lnTo>
                <a:lnTo>
                  <a:pt x="151" y="16133"/>
                </a:lnTo>
                <a:lnTo>
                  <a:pt x="188" y="16376"/>
                </a:lnTo>
                <a:lnTo>
                  <a:pt x="264" y="16585"/>
                </a:lnTo>
                <a:lnTo>
                  <a:pt x="339" y="16773"/>
                </a:lnTo>
                <a:lnTo>
                  <a:pt x="453" y="16938"/>
                </a:lnTo>
                <a:lnTo>
                  <a:pt x="1095" y="16883"/>
                </a:lnTo>
                <a:lnTo>
                  <a:pt x="1963" y="16795"/>
                </a:lnTo>
                <a:lnTo>
                  <a:pt x="2945" y="16751"/>
                </a:lnTo>
                <a:lnTo>
                  <a:pt x="3965" y="16706"/>
                </a:lnTo>
                <a:lnTo>
                  <a:pt x="5022" y="16684"/>
                </a:lnTo>
                <a:lnTo>
                  <a:pt x="5947" y="16684"/>
                </a:lnTo>
                <a:lnTo>
                  <a:pt x="6759" y="16706"/>
                </a:lnTo>
                <a:lnTo>
                  <a:pt x="7363" y="16751"/>
                </a:lnTo>
                <a:lnTo>
                  <a:pt x="7948" y="16839"/>
                </a:lnTo>
                <a:lnTo>
                  <a:pt x="8458" y="16916"/>
                </a:lnTo>
                <a:lnTo>
                  <a:pt x="8893" y="17026"/>
                </a:lnTo>
                <a:lnTo>
                  <a:pt x="9289" y="17158"/>
                </a:lnTo>
                <a:lnTo>
                  <a:pt x="9572" y="17280"/>
                </a:lnTo>
                <a:lnTo>
                  <a:pt x="9799" y="17412"/>
                </a:lnTo>
                <a:lnTo>
                  <a:pt x="9969" y="17555"/>
                </a:lnTo>
                <a:lnTo>
                  <a:pt x="10120" y="17687"/>
                </a:lnTo>
                <a:lnTo>
                  <a:pt x="10158" y="17831"/>
                </a:lnTo>
                <a:lnTo>
                  <a:pt x="10195" y="17974"/>
                </a:lnTo>
                <a:lnTo>
                  <a:pt x="10158" y="18128"/>
                </a:lnTo>
                <a:lnTo>
                  <a:pt x="10082" y="18271"/>
                </a:lnTo>
                <a:lnTo>
                  <a:pt x="9969" y="18426"/>
                </a:lnTo>
                <a:lnTo>
                  <a:pt x="9837" y="18569"/>
                </a:lnTo>
                <a:lnTo>
                  <a:pt x="9648" y="18701"/>
                </a:lnTo>
                <a:lnTo>
                  <a:pt x="9440" y="18822"/>
                </a:lnTo>
                <a:lnTo>
                  <a:pt x="9213" y="18999"/>
                </a:lnTo>
                <a:lnTo>
                  <a:pt x="9044" y="19186"/>
                </a:lnTo>
                <a:lnTo>
                  <a:pt x="8893" y="19395"/>
                </a:lnTo>
                <a:lnTo>
                  <a:pt x="8817" y="19627"/>
                </a:lnTo>
                <a:lnTo>
                  <a:pt x="8779" y="19858"/>
                </a:lnTo>
                <a:lnTo>
                  <a:pt x="8779" y="20112"/>
                </a:lnTo>
                <a:lnTo>
                  <a:pt x="8855" y="20354"/>
                </a:lnTo>
                <a:lnTo>
                  <a:pt x="8968" y="20586"/>
                </a:lnTo>
                <a:lnTo>
                  <a:pt x="9138" y="20817"/>
                </a:lnTo>
                <a:lnTo>
                  <a:pt x="9365" y="21026"/>
                </a:lnTo>
                <a:lnTo>
                  <a:pt x="9610" y="21192"/>
                </a:lnTo>
                <a:lnTo>
                  <a:pt x="9950" y="21368"/>
                </a:lnTo>
                <a:lnTo>
                  <a:pt x="10120" y="21445"/>
                </a:lnTo>
                <a:lnTo>
                  <a:pt x="10346" y="21511"/>
                </a:lnTo>
                <a:lnTo>
                  <a:pt x="10516" y="21555"/>
                </a:lnTo>
                <a:lnTo>
                  <a:pt x="10743" y="21600"/>
                </a:lnTo>
                <a:lnTo>
                  <a:pt x="10988" y="21644"/>
                </a:lnTo>
                <a:lnTo>
                  <a:pt x="11215" y="21666"/>
                </a:lnTo>
                <a:lnTo>
                  <a:pt x="11498" y="21666"/>
                </a:lnTo>
                <a:lnTo>
                  <a:pt x="11762" y="21666"/>
                </a:lnTo>
                <a:lnTo>
                  <a:pt x="12253" y="21644"/>
                </a:lnTo>
                <a:lnTo>
                  <a:pt x="12763" y="21577"/>
                </a:lnTo>
                <a:lnTo>
                  <a:pt x="13197" y="21467"/>
                </a:lnTo>
                <a:lnTo>
                  <a:pt x="13556" y="21346"/>
                </a:lnTo>
                <a:lnTo>
                  <a:pt x="13896" y="21192"/>
                </a:lnTo>
                <a:lnTo>
                  <a:pt x="14179" y="21026"/>
                </a:lnTo>
                <a:lnTo>
                  <a:pt x="14444" y="20839"/>
                </a:lnTo>
                <a:lnTo>
                  <a:pt x="14576" y="20641"/>
                </a:lnTo>
                <a:lnTo>
                  <a:pt x="14727" y="20431"/>
                </a:lnTo>
                <a:lnTo>
                  <a:pt x="14765" y="20200"/>
                </a:lnTo>
                <a:lnTo>
                  <a:pt x="14802" y="19991"/>
                </a:lnTo>
                <a:lnTo>
                  <a:pt x="14727" y="19759"/>
                </a:lnTo>
                <a:lnTo>
                  <a:pt x="14613" y="19550"/>
                </a:lnTo>
                <a:lnTo>
                  <a:pt x="14444" y="19307"/>
                </a:lnTo>
                <a:lnTo>
                  <a:pt x="14217" y="19098"/>
                </a:lnTo>
                <a:lnTo>
                  <a:pt x="13934" y="18911"/>
                </a:lnTo>
                <a:lnTo>
                  <a:pt x="13669" y="18745"/>
                </a:lnTo>
                <a:lnTo>
                  <a:pt x="13462" y="18547"/>
                </a:lnTo>
                <a:lnTo>
                  <a:pt x="13311" y="18337"/>
                </a:lnTo>
                <a:lnTo>
                  <a:pt x="13197" y="18150"/>
                </a:lnTo>
                <a:lnTo>
                  <a:pt x="13122" y="17941"/>
                </a:lnTo>
                <a:lnTo>
                  <a:pt x="13122" y="17720"/>
                </a:lnTo>
                <a:lnTo>
                  <a:pt x="13122" y="17533"/>
                </a:lnTo>
                <a:lnTo>
                  <a:pt x="13197" y="17346"/>
                </a:lnTo>
                <a:lnTo>
                  <a:pt x="13273" y="17158"/>
                </a:lnTo>
                <a:lnTo>
                  <a:pt x="13386" y="16982"/>
                </a:lnTo>
                <a:lnTo>
                  <a:pt x="13537" y="16839"/>
                </a:lnTo>
                <a:lnTo>
                  <a:pt x="13707" y="16706"/>
                </a:lnTo>
                <a:lnTo>
                  <a:pt x="13896" y="16607"/>
                </a:lnTo>
                <a:lnTo>
                  <a:pt x="14104" y="16519"/>
                </a:lnTo>
                <a:lnTo>
                  <a:pt x="14330" y="16453"/>
                </a:lnTo>
                <a:lnTo>
                  <a:pt x="14538" y="16431"/>
                </a:lnTo>
                <a:lnTo>
                  <a:pt x="14897" y="16453"/>
                </a:lnTo>
                <a:lnTo>
                  <a:pt x="15406" y="16497"/>
                </a:lnTo>
                <a:lnTo>
                  <a:pt x="16105" y="16541"/>
                </a:lnTo>
                <a:lnTo>
                  <a:pt x="16898" y="16607"/>
                </a:lnTo>
                <a:lnTo>
                  <a:pt x="17804" y="16651"/>
                </a:lnTo>
                <a:lnTo>
                  <a:pt x="18786" y="16684"/>
                </a:lnTo>
                <a:lnTo>
                  <a:pt x="19844" y="16728"/>
                </a:lnTo>
                <a:lnTo>
                  <a:pt x="20920" y="16751"/>
                </a:lnTo>
                <a:lnTo>
                  <a:pt x="21109" y="16497"/>
                </a:lnTo>
                <a:lnTo>
                  <a:pt x="21241" y="16222"/>
                </a:lnTo>
                <a:lnTo>
                  <a:pt x="21392" y="15946"/>
                </a:lnTo>
                <a:lnTo>
                  <a:pt x="21467" y="15648"/>
                </a:lnTo>
                <a:lnTo>
                  <a:pt x="21543" y="15351"/>
                </a:lnTo>
                <a:lnTo>
                  <a:pt x="21618" y="15042"/>
                </a:lnTo>
                <a:lnTo>
                  <a:pt x="21618" y="14745"/>
                </a:lnTo>
                <a:lnTo>
                  <a:pt x="21618" y="14447"/>
                </a:lnTo>
                <a:lnTo>
                  <a:pt x="21618" y="14150"/>
                </a:lnTo>
                <a:lnTo>
                  <a:pt x="21581" y="13852"/>
                </a:lnTo>
                <a:lnTo>
                  <a:pt x="21505" y="13577"/>
                </a:lnTo>
                <a:lnTo>
                  <a:pt x="21430" y="13301"/>
                </a:lnTo>
                <a:lnTo>
                  <a:pt x="21354" y="13048"/>
                </a:lnTo>
                <a:lnTo>
                  <a:pt x="21241" y="12816"/>
                </a:lnTo>
                <a:lnTo>
                  <a:pt x="21146" y="12607"/>
                </a:lnTo>
                <a:lnTo>
                  <a:pt x="21033" y="12431"/>
                </a:lnTo>
                <a:lnTo>
                  <a:pt x="20920" y="12265"/>
                </a:lnTo>
                <a:lnTo>
                  <a:pt x="20769" y="12144"/>
                </a:lnTo>
                <a:lnTo>
                  <a:pt x="20637" y="12034"/>
                </a:lnTo>
                <a:lnTo>
                  <a:pt x="20486" y="11946"/>
                </a:lnTo>
                <a:lnTo>
                  <a:pt x="20297" y="11891"/>
                </a:lnTo>
                <a:lnTo>
                  <a:pt x="20165" y="11846"/>
                </a:lnTo>
                <a:lnTo>
                  <a:pt x="19976" y="11824"/>
                </a:lnTo>
                <a:lnTo>
                  <a:pt x="19806" y="11802"/>
                </a:lnTo>
                <a:lnTo>
                  <a:pt x="19390" y="11824"/>
                </a:lnTo>
                <a:lnTo>
                  <a:pt x="18956" y="11891"/>
                </a:lnTo>
                <a:lnTo>
                  <a:pt x="18503" y="11968"/>
                </a:lnTo>
                <a:lnTo>
                  <a:pt x="17993" y="12078"/>
                </a:lnTo>
                <a:lnTo>
                  <a:pt x="17653" y="12144"/>
                </a:lnTo>
                <a:lnTo>
                  <a:pt x="17332" y="12199"/>
                </a:lnTo>
                <a:lnTo>
                  <a:pt x="17049" y="12221"/>
                </a:lnTo>
                <a:lnTo>
                  <a:pt x="16747" y="12243"/>
                </a:lnTo>
                <a:lnTo>
                  <a:pt x="16464" y="12243"/>
                </a:lnTo>
                <a:lnTo>
                  <a:pt x="16218" y="12243"/>
                </a:lnTo>
                <a:lnTo>
                  <a:pt x="15992" y="12221"/>
                </a:lnTo>
                <a:lnTo>
                  <a:pt x="15746" y="12199"/>
                </a:lnTo>
                <a:lnTo>
                  <a:pt x="15520" y="12155"/>
                </a:lnTo>
                <a:lnTo>
                  <a:pt x="15350" y="12122"/>
                </a:lnTo>
                <a:lnTo>
                  <a:pt x="15161" y="12056"/>
                </a:lnTo>
                <a:lnTo>
                  <a:pt x="14972" y="11990"/>
                </a:lnTo>
                <a:lnTo>
                  <a:pt x="14689" y="11846"/>
                </a:lnTo>
                <a:lnTo>
                  <a:pt x="14444" y="11670"/>
                </a:lnTo>
                <a:lnTo>
                  <a:pt x="14255" y="11483"/>
                </a:lnTo>
                <a:lnTo>
                  <a:pt x="14104" y="11295"/>
                </a:lnTo>
                <a:lnTo>
                  <a:pt x="14028" y="11086"/>
                </a:lnTo>
                <a:lnTo>
                  <a:pt x="13972" y="10888"/>
                </a:lnTo>
                <a:lnTo>
                  <a:pt x="13972" y="10700"/>
                </a:lnTo>
                <a:lnTo>
                  <a:pt x="14009" y="10513"/>
                </a:lnTo>
                <a:lnTo>
                  <a:pt x="14066" y="10359"/>
                </a:lnTo>
                <a:lnTo>
                  <a:pt x="14179" y="10215"/>
                </a:lnTo>
                <a:lnTo>
                  <a:pt x="14406" y="10006"/>
                </a:lnTo>
                <a:lnTo>
                  <a:pt x="14651" y="9830"/>
                </a:lnTo>
                <a:lnTo>
                  <a:pt x="14878" y="9686"/>
                </a:lnTo>
                <a:lnTo>
                  <a:pt x="15123" y="9554"/>
                </a:lnTo>
                <a:lnTo>
                  <a:pt x="15350" y="9477"/>
                </a:lnTo>
                <a:lnTo>
                  <a:pt x="15558" y="9411"/>
                </a:lnTo>
                <a:lnTo>
                  <a:pt x="15803" y="9345"/>
                </a:lnTo>
                <a:lnTo>
                  <a:pt x="16030" y="9323"/>
                </a:lnTo>
                <a:lnTo>
                  <a:pt x="16256" y="9301"/>
                </a:lnTo>
                <a:lnTo>
                  <a:pt x="16464" y="9323"/>
                </a:lnTo>
                <a:lnTo>
                  <a:pt x="16690" y="9345"/>
                </a:lnTo>
                <a:lnTo>
                  <a:pt x="16898" y="9367"/>
                </a:lnTo>
                <a:lnTo>
                  <a:pt x="17332" y="9477"/>
                </a:lnTo>
                <a:lnTo>
                  <a:pt x="17767" y="9598"/>
                </a:lnTo>
                <a:lnTo>
                  <a:pt x="18163" y="9731"/>
                </a:lnTo>
                <a:lnTo>
                  <a:pt x="18597" y="9874"/>
                </a:lnTo>
                <a:lnTo>
                  <a:pt x="18994" y="10006"/>
                </a:lnTo>
                <a:lnTo>
                  <a:pt x="19428" y="10083"/>
                </a:lnTo>
                <a:lnTo>
                  <a:pt x="19617" y="10127"/>
                </a:lnTo>
                <a:lnTo>
                  <a:pt x="19844" y="10149"/>
                </a:lnTo>
                <a:lnTo>
                  <a:pt x="20013" y="10149"/>
                </a:lnTo>
                <a:lnTo>
                  <a:pt x="20240" y="10127"/>
                </a:lnTo>
                <a:lnTo>
                  <a:pt x="20410" y="10105"/>
                </a:lnTo>
                <a:lnTo>
                  <a:pt x="20637" y="10061"/>
                </a:lnTo>
                <a:lnTo>
                  <a:pt x="20844" y="9984"/>
                </a:lnTo>
                <a:lnTo>
                  <a:pt x="21033" y="9896"/>
                </a:lnTo>
                <a:lnTo>
                  <a:pt x="21146" y="9830"/>
                </a:lnTo>
                <a:lnTo>
                  <a:pt x="21203" y="9753"/>
                </a:lnTo>
                <a:lnTo>
                  <a:pt x="21279" y="9642"/>
                </a:lnTo>
                <a:lnTo>
                  <a:pt x="21354" y="9521"/>
                </a:lnTo>
                <a:lnTo>
                  <a:pt x="21430" y="9246"/>
                </a:lnTo>
                <a:lnTo>
                  <a:pt x="21430" y="8904"/>
                </a:lnTo>
                <a:lnTo>
                  <a:pt x="21430" y="8540"/>
                </a:lnTo>
                <a:lnTo>
                  <a:pt x="21392" y="8144"/>
                </a:lnTo>
                <a:lnTo>
                  <a:pt x="21354" y="7714"/>
                </a:lnTo>
                <a:lnTo>
                  <a:pt x="21279" y="7295"/>
                </a:lnTo>
                <a:lnTo>
                  <a:pt x="21146" y="6446"/>
                </a:lnTo>
                <a:lnTo>
                  <a:pt x="20995" y="5686"/>
                </a:lnTo>
                <a:lnTo>
                  <a:pt x="20958" y="5366"/>
                </a:lnTo>
                <a:lnTo>
                  <a:pt x="20958" y="5091"/>
                </a:lnTo>
                <a:lnTo>
                  <a:pt x="20958" y="4860"/>
                </a:lnTo>
                <a:lnTo>
                  <a:pt x="21033" y="4716"/>
                </a:lnTo>
                <a:lnTo>
                  <a:pt x="20637" y="4860"/>
                </a:lnTo>
                <a:lnTo>
                  <a:pt x="20127" y="4992"/>
                </a:lnTo>
                <a:lnTo>
                  <a:pt x="19617" y="5069"/>
                </a:lnTo>
                <a:lnTo>
                  <a:pt x="19032" y="5157"/>
                </a:lnTo>
                <a:lnTo>
                  <a:pt x="18465" y="5201"/>
                </a:lnTo>
                <a:lnTo>
                  <a:pt x="17842" y="5245"/>
                </a:lnTo>
                <a:lnTo>
                  <a:pt x="17219" y="5267"/>
                </a:lnTo>
                <a:lnTo>
                  <a:pt x="16615" y="5267"/>
                </a:lnTo>
                <a:lnTo>
                  <a:pt x="15992" y="5245"/>
                </a:lnTo>
                <a:lnTo>
                  <a:pt x="15369" y="5201"/>
                </a:lnTo>
                <a:lnTo>
                  <a:pt x="14840" y="5157"/>
                </a:lnTo>
                <a:lnTo>
                  <a:pt x="14293" y="5091"/>
                </a:lnTo>
                <a:lnTo>
                  <a:pt x="13783" y="5014"/>
                </a:lnTo>
                <a:lnTo>
                  <a:pt x="13386" y="4926"/>
                </a:lnTo>
                <a:lnTo>
                  <a:pt x="13027" y="4815"/>
                </a:lnTo>
                <a:lnTo>
                  <a:pt x="12725" y="4716"/>
                </a:lnTo>
                <a:lnTo>
                  <a:pt x="12480" y="4606"/>
                </a:lnTo>
                <a:lnTo>
                  <a:pt x="12291" y="4496"/>
                </a:lnTo>
                <a:lnTo>
                  <a:pt x="12197" y="4397"/>
                </a:lnTo>
                <a:lnTo>
                  <a:pt x="12083" y="4286"/>
                </a:lnTo>
                <a:lnTo>
                  <a:pt x="12046" y="4187"/>
                </a:lnTo>
                <a:lnTo>
                  <a:pt x="12008" y="4077"/>
                </a:lnTo>
                <a:lnTo>
                  <a:pt x="12046" y="3967"/>
                </a:lnTo>
                <a:lnTo>
                  <a:pt x="12121" y="3868"/>
                </a:lnTo>
                <a:lnTo>
                  <a:pt x="12197" y="3735"/>
                </a:lnTo>
                <a:lnTo>
                  <a:pt x="12291" y="3614"/>
                </a:lnTo>
                <a:lnTo>
                  <a:pt x="12442" y="3482"/>
                </a:lnTo>
                <a:lnTo>
                  <a:pt x="12631" y="3361"/>
                </a:lnTo>
                <a:lnTo>
                  <a:pt x="13065" y="3085"/>
                </a:lnTo>
                <a:lnTo>
                  <a:pt x="13537" y="2766"/>
                </a:lnTo>
                <a:lnTo>
                  <a:pt x="13783" y="2578"/>
                </a:lnTo>
                <a:lnTo>
                  <a:pt x="13934" y="2380"/>
                </a:lnTo>
                <a:lnTo>
                  <a:pt x="14028" y="2171"/>
                </a:lnTo>
                <a:lnTo>
                  <a:pt x="14104" y="1961"/>
                </a:lnTo>
                <a:lnTo>
                  <a:pt x="14104" y="1730"/>
                </a:lnTo>
                <a:lnTo>
                  <a:pt x="14066" y="1498"/>
                </a:lnTo>
                <a:lnTo>
                  <a:pt x="13972" y="1267"/>
                </a:lnTo>
                <a:lnTo>
                  <a:pt x="13820" y="1057"/>
                </a:lnTo>
                <a:lnTo>
                  <a:pt x="13594" y="837"/>
                </a:lnTo>
                <a:lnTo>
                  <a:pt x="13386" y="628"/>
                </a:lnTo>
                <a:lnTo>
                  <a:pt x="13103" y="462"/>
                </a:lnTo>
                <a:lnTo>
                  <a:pt x="12763" y="308"/>
                </a:lnTo>
                <a:lnTo>
                  <a:pt x="12404" y="187"/>
                </a:lnTo>
                <a:lnTo>
                  <a:pt x="12008" y="77"/>
                </a:lnTo>
                <a:lnTo>
                  <a:pt x="11574" y="33"/>
                </a:lnTo>
                <a:lnTo>
                  <a:pt x="11102" y="11"/>
                </a:lnTo>
                <a:lnTo>
                  <a:pt x="10667" y="11"/>
                </a:lnTo>
                <a:lnTo>
                  <a:pt x="10233" y="77"/>
                </a:lnTo>
                <a:lnTo>
                  <a:pt x="9837" y="187"/>
                </a:lnTo>
                <a:lnTo>
                  <a:pt x="9440" y="286"/>
                </a:lnTo>
                <a:lnTo>
                  <a:pt x="9062" y="462"/>
                </a:lnTo>
                <a:lnTo>
                  <a:pt x="8741" y="628"/>
                </a:lnTo>
                <a:lnTo>
                  <a:pt x="8458" y="815"/>
                </a:lnTo>
                <a:lnTo>
                  <a:pt x="8232" y="1035"/>
                </a:lnTo>
                <a:lnTo>
                  <a:pt x="8062" y="1245"/>
                </a:lnTo>
                <a:lnTo>
                  <a:pt x="7911" y="1476"/>
                </a:lnTo>
                <a:lnTo>
                  <a:pt x="7835" y="1708"/>
                </a:lnTo>
                <a:lnTo>
                  <a:pt x="7797" y="1961"/>
                </a:lnTo>
                <a:lnTo>
                  <a:pt x="7835" y="2193"/>
                </a:lnTo>
                <a:lnTo>
                  <a:pt x="7948" y="2402"/>
                </a:lnTo>
                <a:lnTo>
                  <a:pt x="8062" y="2534"/>
                </a:lnTo>
                <a:lnTo>
                  <a:pt x="8175" y="2644"/>
                </a:lnTo>
                <a:lnTo>
                  <a:pt x="8269" y="2744"/>
                </a:lnTo>
                <a:lnTo>
                  <a:pt x="8420" y="2832"/>
                </a:lnTo>
                <a:lnTo>
                  <a:pt x="8704" y="3019"/>
                </a:lnTo>
                <a:lnTo>
                  <a:pt x="8968" y="3206"/>
                </a:lnTo>
                <a:lnTo>
                  <a:pt x="9138" y="3405"/>
                </a:lnTo>
                <a:lnTo>
                  <a:pt x="9327" y="3570"/>
                </a:lnTo>
                <a:lnTo>
                  <a:pt x="9440" y="3735"/>
                </a:lnTo>
                <a:lnTo>
                  <a:pt x="9516" y="3890"/>
                </a:lnTo>
                <a:lnTo>
                  <a:pt x="9534" y="4033"/>
                </a:lnTo>
                <a:lnTo>
                  <a:pt x="9534" y="4165"/>
                </a:lnTo>
                <a:lnTo>
                  <a:pt x="9516" y="4286"/>
                </a:lnTo>
                <a:lnTo>
                  <a:pt x="9440" y="4397"/>
                </a:lnTo>
                <a:lnTo>
                  <a:pt x="9327" y="4496"/>
                </a:lnTo>
                <a:lnTo>
                  <a:pt x="9176" y="4562"/>
                </a:lnTo>
                <a:lnTo>
                  <a:pt x="9006" y="4628"/>
                </a:lnTo>
                <a:lnTo>
                  <a:pt x="8779" y="4694"/>
                </a:lnTo>
                <a:lnTo>
                  <a:pt x="8534" y="4716"/>
                </a:lnTo>
                <a:lnTo>
                  <a:pt x="8232" y="4716"/>
                </a:lnTo>
                <a:lnTo>
                  <a:pt x="7118" y="4738"/>
                </a:lnTo>
                <a:lnTo>
                  <a:pt x="5947" y="4771"/>
                </a:lnTo>
                <a:lnTo>
                  <a:pt x="4795" y="4815"/>
                </a:lnTo>
                <a:lnTo>
                  <a:pt x="3681" y="4860"/>
                </a:lnTo>
                <a:lnTo>
                  <a:pt x="2662" y="4882"/>
                </a:lnTo>
                <a:lnTo>
                  <a:pt x="1755" y="4882"/>
                </a:lnTo>
                <a:lnTo>
                  <a:pt x="1359" y="4860"/>
                </a:lnTo>
                <a:lnTo>
                  <a:pt x="981" y="4837"/>
                </a:lnTo>
                <a:lnTo>
                  <a:pt x="698" y="4771"/>
                </a:lnTo>
                <a:lnTo>
                  <a:pt x="453" y="4716"/>
                </a:lnTo>
                <a:lnTo>
                  <a:pt x="453" y="5322"/>
                </a:lnTo>
                <a:lnTo>
                  <a:pt x="453" y="6083"/>
                </a:lnTo>
                <a:lnTo>
                  <a:pt x="453" y="6909"/>
                </a:lnTo>
                <a:lnTo>
                  <a:pt x="453" y="7780"/>
                </a:lnTo>
                <a:lnTo>
                  <a:pt x="453" y="8606"/>
                </a:lnTo>
                <a:lnTo>
                  <a:pt x="453" y="9345"/>
                </a:lnTo>
                <a:lnTo>
                  <a:pt x="453" y="9918"/>
                </a:lnTo>
                <a:lnTo>
                  <a:pt x="453" y="10282"/>
                </a:lnTo>
                <a:lnTo>
                  <a:pt x="490" y="10381"/>
                </a:lnTo>
                <a:lnTo>
                  <a:pt x="547" y="10491"/>
                </a:lnTo>
                <a:lnTo>
                  <a:pt x="660" y="10590"/>
                </a:lnTo>
                <a:lnTo>
                  <a:pt x="811" y="10700"/>
                </a:lnTo>
                <a:lnTo>
                  <a:pt x="981" y="10811"/>
                </a:lnTo>
                <a:lnTo>
                  <a:pt x="1208" y="10888"/>
                </a:lnTo>
                <a:lnTo>
                  <a:pt x="1453" y="10954"/>
                </a:lnTo>
                <a:lnTo>
                  <a:pt x="1718" y="11020"/>
                </a:lnTo>
                <a:lnTo>
                  <a:pt x="1963" y="11064"/>
                </a:lnTo>
                <a:lnTo>
                  <a:pt x="2265" y="11086"/>
                </a:lnTo>
                <a:lnTo>
                  <a:pt x="2548" y="11064"/>
                </a:lnTo>
                <a:lnTo>
                  <a:pt x="2794" y="11042"/>
                </a:lnTo>
                <a:lnTo>
                  <a:pt x="3096" y="10976"/>
                </a:lnTo>
                <a:lnTo>
                  <a:pt x="3341" y="10888"/>
                </a:lnTo>
                <a:lnTo>
                  <a:pt x="3606" y="10766"/>
                </a:lnTo>
                <a:lnTo>
                  <a:pt x="3813" y="10590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>
        <p:nvSpPr>
          <p:cNvPr id="2" name="Frame 1"/>
          <p:cNvSpPr/>
          <p:nvPr/>
        </p:nvSpPr>
        <p:spPr>
          <a:xfrm>
            <a:off x="3230310" y="368519"/>
            <a:ext cx="5725683" cy="5848288"/>
          </a:xfrm>
          <a:prstGeom prst="frame">
            <a:avLst>
              <a:gd name="adj1" fmla="val 16290"/>
            </a:avLst>
          </a:prstGeom>
          <a:solidFill>
            <a:srgbClr val="C00000"/>
          </a:solidFill>
          <a:ln w="6350">
            <a:solidFill>
              <a:srgbClr val="FFC000"/>
            </a:solidFill>
          </a:ln>
          <a:scene3d>
            <a:camera prst="orthographicFront"/>
            <a:lightRig rig="threePt" dir="t"/>
          </a:scene3d>
          <a:sp3d>
            <a:bevelT w="114300" prst="hardEdg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3" name="Rectangle 2"/>
          <p:cNvSpPr/>
          <p:nvPr/>
        </p:nvSpPr>
        <p:spPr>
          <a:xfrm>
            <a:off x="4144710" y="1305320"/>
            <a:ext cx="3862699" cy="3992931"/>
          </a:xfrm>
          <a:prstGeom prst="rect">
            <a:avLst/>
          </a:prstGeom>
          <a:noFill/>
          <a:ln w="635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Rectangle 3"/>
          <p:cNvSpPr/>
          <p:nvPr/>
        </p:nvSpPr>
        <p:spPr>
          <a:xfrm>
            <a:off x="7964581" y="4836291"/>
            <a:ext cx="40746" cy="240517"/>
          </a:xfrm>
          <a:prstGeom prst="rect">
            <a:avLst/>
          </a:prstGeom>
          <a:solidFill>
            <a:schemeClr val="bg1"/>
          </a:solidFill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0" name="Rectangle 49"/>
          <p:cNvSpPr/>
          <p:nvPr/>
        </p:nvSpPr>
        <p:spPr>
          <a:xfrm>
            <a:off x="7962384" y="1666962"/>
            <a:ext cx="40746" cy="240517"/>
          </a:xfrm>
          <a:prstGeom prst="rect">
            <a:avLst/>
          </a:prstGeom>
          <a:solidFill>
            <a:schemeClr val="bg1"/>
          </a:solidFill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1" name="Rectangle 50"/>
          <p:cNvSpPr/>
          <p:nvPr/>
        </p:nvSpPr>
        <p:spPr>
          <a:xfrm>
            <a:off x="7965909" y="3260288"/>
            <a:ext cx="40746" cy="240517"/>
          </a:xfrm>
          <a:prstGeom prst="rect">
            <a:avLst/>
          </a:prstGeom>
          <a:solidFill>
            <a:schemeClr val="bg1"/>
          </a:solidFill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47" name="Picture 46"/>
          <p:cNvPicPr>
            <a:picLocks noChangeAspect="1"/>
          </p:cNvPicPr>
          <p:nvPr/>
        </p:nvPicPr>
        <p:blipFill>
          <a:blip r:embed="rId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4070" b="100000" l="0" r="9625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8464696" y="2839195"/>
            <a:ext cx="975445" cy="1048603"/>
          </a:xfrm>
          <a:prstGeom prst="rect">
            <a:avLst/>
          </a:prstGeom>
        </p:spPr>
      </p:pic>
      <p:pic>
        <p:nvPicPr>
          <p:cNvPr id="53" name="Picture 52"/>
          <p:cNvPicPr>
            <a:picLocks noChangeAspect="1"/>
          </p:cNvPicPr>
          <p:nvPr/>
        </p:nvPicPr>
        <p:blipFill>
          <a:blip r:embed="rId4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ackgroundRemoval t="3247" b="98052" l="3659" r="96951">
                        <a14:foregroundMark x1="19512" y1="96104" x2="50000" y2="98052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 rot="20841800">
            <a:off x="603366" y="5040740"/>
            <a:ext cx="999831" cy="938865"/>
          </a:xfrm>
          <a:prstGeom prst="rect">
            <a:avLst/>
          </a:prstGeom>
        </p:spPr>
      </p:pic>
      <p:pic>
        <p:nvPicPr>
          <p:cNvPr id="56" name="Picture 55">
            <a:hlinkClick r:id="rId6" action="ppaction://hlinksldjump"/>
          </p:cNvPr>
          <p:cNvPicPr>
            <a:picLocks noChangeAspect="1"/>
          </p:cNvPicPr>
          <p:nvPr/>
        </p:nvPicPr>
        <p:blipFill rotWithShape="1">
          <a:blip r:embed="rId7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backgroundRemoval t="0" b="100000" l="0" r="88542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 rot="21179617">
            <a:off x="10455851" y="1006712"/>
            <a:ext cx="612397" cy="713064"/>
          </a:xfrm>
          <a:prstGeom prst="rect">
            <a:avLst/>
          </a:prstGeom>
          <a:ln>
            <a:noFill/>
          </a:ln>
        </p:spPr>
      </p:pic>
      <p:pic>
        <p:nvPicPr>
          <p:cNvPr id="57" name="Picture 56"/>
          <p:cNvPicPr>
            <a:picLocks noChangeAspect="1"/>
          </p:cNvPicPr>
          <p:nvPr/>
        </p:nvPicPr>
        <p:blipFill>
          <a:blip r:embed="rId9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10">
                    <a14:imgEffect>
                      <a14:backgroundRemoval t="0" b="96117" l="107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20591545">
            <a:off x="8789974" y="4631929"/>
            <a:ext cx="1140051" cy="627942"/>
          </a:xfrm>
          <a:prstGeom prst="rect">
            <a:avLst/>
          </a:prstGeom>
        </p:spPr>
      </p:pic>
      <p:pic>
        <p:nvPicPr>
          <p:cNvPr id="59" name="Picture 58"/>
          <p:cNvPicPr>
            <a:picLocks noChangeAspect="1"/>
          </p:cNvPicPr>
          <p:nvPr/>
        </p:nvPicPr>
        <p:blipFill rotWithShape="1">
          <a:blip r:embed="rId11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12">
                    <a14:imgEffect>
                      <a14:backgroundRemoval t="0" b="100000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 rot="1486504">
            <a:off x="9389629" y="3037111"/>
            <a:ext cx="1170774" cy="1375873"/>
          </a:xfrm>
          <a:prstGeom prst="rect">
            <a:avLst/>
          </a:prstGeom>
        </p:spPr>
      </p:pic>
      <p:pic>
        <p:nvPicPr>
          <p:cNvPr id="62" name="Picture 61"/>
          <p:cNvPicPr>
            <a:picLocks noChangeAspect="1"/>
          </p:cNvPicPr>
          <p:nvPr/>
        </p:nvPicPr>
        <p:blipFill rotWithShape="1">
          <a:blip r:embed="rId13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backgroundRemoval t="1794" b="89238" l="3315" r="96685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 rot="2046696">
            <a:off x="1717042" y="1590984"/>
            <a:ext cx="1153682" cy="1418603"/>
          </a:xfrm>
          <a:prstGeom prst="rect">
            <a:avLst/>
          </a:prstGeom>
        </p:spPr>
      </p:pic>
      <p:pic>
        <p:nvPicPr>
          <p:cNvPr id="63" name="Picture 62"/>
          <p:cNvPicPr>
            <a:picLocks noChangeAspect="1"/>
          </p:cNvPicPr>
          <p:nvPr/>
        </p:nvPicPr>
        <p:blipFill rotWithShape="1">
          <a:blip r:embed="rId15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16">
                    <a14:imgEffect>
                      <a14:backgroundRemoval t="0" b="100000" l="400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 rot="1500205">
            <a:off x="9690324" y="1878569"/>
            <a:ext cx="1110953" cy="717847"/>
          </a:xfrm>
          <a:prstGeom prst="rect">
            <a:avLst/>
          </a:prstGeom>
        </p:spPr>
      </p:pic>
      <p:pic>
        <p:nvPicPr>
          <p:cNvPr id="64" name="Picture 63"/>
          <p:cNvPicPr>
            <a:picLocks noChangeAspect="1"/>
          </p:cNvPicPr>
          <p:nvPr/>
        </p:nvPicPr>
        <p:blipFill rotWithShape="1">
          <a:blip r:embed="rId17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18">
                    <a14:imgEffect>
                      <a14:backgroundRemoval t="0" b="98901" l="0" r="97279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 rot="20116572">
            <a:off x="11007666" y="3494107"/>
            <a:ext cx="931178" cy="575801"/>
          </a:xfrm>
          <a:prstGeom prst="rect">
            <a:avLst/>
          </a:prstGeom>
        </p:spPr>
      </p:pic>
      <p:pic>
        <p:nvPicPr>
          <p:cNvPr id="65" name="Picture 64"/>
          <p:cNvPicPr>
            <a:picLocks noChangeAspect="1"/>
          </p:cNvPicPr>
          <p:nvPr/>
        </p:nvPicPr>
        <p:blipFill rotWithShape="1">
          <a:blip r:embed="rId19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20">
                    <a14:imgEffect>
                      <a14:backgroundRemoval t="3822" b="92357" l="1242" r="100000">
                        <a14:foregroundMark x1="54037" y1="89809" x2="49689" y2="89809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 rot="415460">
            <a:off x="9009586" y="510396"/>
            <a:ext cx="1025496" cy="999858"/>
          </a:xfrm>
          <a:prstGeom prst="rect">
            <a:avLst/>
          </a:prstGeom>
        </p:spPr>
      </p:pic>
      <p:pic>
        <p:nvPicPr>
          <p:cNvPr id="67" name="Picture 66"/>
          <p:cNvPicPr>
            <a:picLocks noChangeAspect="1"/>
          </p:cNvPicPr>
          <p:nvPr/>
        </p:nvPicPr>
        <p:blipFill rotWithShape="1">
          <a:blip r:embed="rId21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22">
                    <a14:imgEffect>
                      <a14:backgroundRemoval t="7692" b="96795" l="4403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 rot="21084042">
            <a:off x="8466366" y="1611725"/>
            <a:ext cx="1008404" cy="991313"/>
          </a:xfrm>
          <a:prstGeom prst="rect">
            <a:avLst/>
          </a:prstGeom>
        </p:spPr>
      </p:pic>
      <p:pic>
        <p:nvPicPr>
          <p:cNvPr id="68" name="Picture 67"/>
          <p:cNvPicPr>
            <a:picLocks noChangeAspect="1"/>
          </p:cNvPicPr>
          <p:nvPr/>
        </p:nvPicPr>
        <p:blipFill>
          <a:blip r:embed="rId23"/>
          <a:stretch>
            <a:fillRect/>
          </a:stretch>
        </p:blipFill>
        <p:spPr>
          <a:xfrm rot="1270825">
            <a:off x="523461" y="120390"/>
            <a:ext cx="658425" cy="1585097"/>
          </a:xfrm>
          <a:prstGeom prst="rect">
            <a:avLst/>
          </a:prstGeom>
        </p:spPr>
      </p:pic>
      <p:pic>
        <p:nvPicPr>
          <p:cNvPr id="69" name="Picture 68"/>
          <p:cNvPicPr>
            <a:picLocks noChangeAspect="1"/>
          </p:cNvPicPr>
          <p:nvPr/>
        </p:nvPicPr>
        <p:blipFill rotWithShape="1">
          <a:blip r:embed="rId24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25">
                    <a14:imgEffect>
                      <a14:backgroundRemoval t="0" b="100000" l="2548" r="100000">
                        <a14:foregroundMark x1="96178" y1="17073" x2="95541" y2="36585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 rot="1255175">
            <a:off x="241604" y="1983009"/>
            <a:ext cx="999859" cy="518992"/>
          </a:xfrm>
          <a:prstGeom prst="rect">
            <a:avLst/>
          </a:prstGeom>
        </p:spPr>
      </p:pic>
      <p:pic>
        <p:nvPicPr>
          <p:cNvPr id="70" name="Picture 69"/>
          <p:cNvPicPr>
            <a:picLocks noChangeAspect="1"/>
          </p:cNvPicPr>
          <p:nvPr/>
        </p:nvPicPr>
        <p:blipFill rotWithShape="1">
          <a:blip r:embed="rId26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27">
                    <a14:imgEffect>
                      <a14:backgroundRemoval t="8257" b="100000" l="1765" r="97647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1402171" y="776515"/>
            <a:ext cx="1076770" cy="692209"/>
          </a:xfrm>
          <a:prstGeom prst="rect">
            <a:avLst/>
          </a:prstGeom>
        </p:spPr>
      </p:pic>
      <p:pic>
        <p:nvPicPr>
          <p:cNvPr id="71" name="Picture 70"/>
          <p:cNvPicPr>
            <a:picLocks noChangeAspect="1"/>
          </p:cNvPicPr>
          <p:nvPr/>
        </p:nvPicPr>
        <p:blipFill rotWithShape="1">
          <a:blip r:embed="rId28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29">
                    <a14:imgEffect>
                      <a14:backgroundRemoval t="905" b="100000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 rot="1546026">
            <a:off x="7756880" y="5351612"/>
            <a:ext cx="1153683" cy="1401512"/>
          </a:xfrm>
          <a:prstGeom prst="rect">
            <a:avLst/>
          </a:prstGeom>
        </p:spPr>
      </p:pic>
      <p:pic>
        <p:nvPicPr>
          <p:cNvPr id="73" name="Picture 72"/>
          <p:cNvPicPr>
            <a:picLocks noChangeAspect="1"/>
          </p:cNvPicPr>
          <p:nvPr/>
        </p:nvPicPr>
        <p:blipFill rotWithShape="1">
          <a:blip r:embed="rId30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31">
                    <a14:imgEffect>
                      <a14:backgroundRemoval t="459" b="100000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 rot="20714636">
            <a:off x="10974628" y="1561209"/>
            <a:ext cx="1187865" cy="1384419"/>
          </a:xfrm>
          <a:prstGeom prst="rect">
            <a:avLst/>
          </a:prstGeom>
        </p:spPr>
      </p:pic>
      <p:pic>
        <p:nvPicPr>
          <p:cNvPr id="74" name="Picture 73"/>
          <p:cNvPicPr>
            <a:picLocks noChangeAspect="1"/>
          </p:cNvPicPr>
          <p:nvPr/>
        </p:nvPicPr>
        <p:blipFill rotWithShape="1">
          <a:blip r:embed="rId3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33">
                    <a14:imgEffect>
                      <a14:backgroundRemoval t="990" b="97030" l="1439" r="98201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 rot="467595">
            <a:off x="1966506" y="5404546"/>
            <a:ext cx="1768979" cy="1281869"/>
          </a:xfrm>
          <a:prstGeom prst="rect">
            <a:avLst/>
          </a:prstGeom>
        </p:spPr>
      </p:pic>
      <p:pic>
        <p:nvPicPr>
          <p:cNvPr id="76" name="Picture 75"/>
          <p:cNvPicPr>
            <a:picLocks noChangeAspect="1"/>
          </p:cNvPicPr>
          <p:nvPr/>
        </p:nvPicPr>
        <p:blipFill rotWithShape="1">
          <a:blip r:embed="rId34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35">
                    <a14:imgEffect>
                      <a14:backgroundRemoval t="55505" b="95872" l="0" r="93956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t="55549"/>
          <a:stretch/>
        </p:blipFill>
        <p:spPr>
          <a:xfrm rot="21246440">
            <a:off x="279450" y="6209611"/>
            <a:ext cx="1153683" cy="615393"/>
          </a:xfrm>
          <a:prstGeom prst="rect">
            <a:avLst/>
          </a:prstGeom>
        </p:spPr>
      </p:pic>
      <p:pic>
        <p:nvPicPr>
          <p:cNvPr id="77" name="Picture 76"/>
          <p:cNvPicPr>
            <a:picLocks noChangeAspect="1"/>
          </p:cNvPicPr>
          <p:nvPr/>
        </p:nvPicPr>
        <p:blipFill rotWithShape="1">
          <a:blip r:embed="rId36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37">
                    <a14:imgEffect>
                      <a14:backgroundRemoval t="8772" b="100000" l="6667" r="95556">
                        <a14:foregroundMark x1="69444" y1="94737" x2="80556" y2="96491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 rot="20846927">
            <a:off x="2546409" y="4535092"/>
            <a:ext cx="1145137" cy="726393"/>
          </a:xfrm>
          <a:prstGeom prst="rect">
            <a:avLst/>
          </a:prstGeom>
        </p:spPr>
      </p:pic>
      <p:pic>
        <p:nvPicPr>
          <p:cNvPr id="78" name="Picture 77"/>
          <p:cNvPicPr>
            <a:picLocks noChangeAspect="1"/>
          </p:cNvPicPr>
          <p:nvPr/>
        </p:nvPicPr>
        <p:blipFill rotWithShape="1">
          <a:blip r:embed="rId38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39">
                    <a14:imgEffect>
                      <a14:backgroundRemoval t="0" b="100000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 rot="1641302">
            <a:off x="10284859" y="4653687"/>
            <a:ext cx="1777526" cy="991312"/>
          </a:xfrm>
          <a:prstGeom prst="rect">
            <a:avLst/>
          </a:prstGeom>
        </p:spPr>
      </p:pic>
      <p:pic>
        <p:nvPicPr>
          <p:cNvPr id="79" name="Picture 78"/>
          <p:cNvPicPr>
            <a:picLocks noChangeAspect="1"/>
          </p:cNvPicPr>
          <p:nvPr/>
        </p:nvPicPr>
        <p:blipFill rotWithShape="1">
          <a:blip r:embed="rId40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41">
                    <a14:imgEffect>
                      <a14:backgroundRemoval t="0" b="100000" l="1676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 rot="20608356">
            <a:off x="105285" y="3422626"/>
            <a:ext cx="1136591" cy="1598064"/>
          </a:xfrm>
          <a:prstGeom prst="rect">
            <a:avLst/>
          </a:prstGeom>
        </p:spPr>
      </p:pic>
      <p:pic>
        <p:nvPicPr>
          <p:cNvPr id="80" name="Picture 79"/>
          <p:cNvPicPr>
            <a:picLocks noChangeAspect="1"/>
          </p:cNvPicPr>
          <p:nvPr/>
        </p:nvPicPr>
        <p:blipFill rotWithShape="1">
          <a:blip r:embed="rId4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43">
                    <a14:imgEffect>
                      <a14:backgroundRemoval t="3797" b="98101" l="1767" r="9788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 rot="20484231">
            <a:off x="1326037" y="3697278"/>
            <a:ext cx="1794616" cy="1008405"/>
          </a:xfrm>
          <a:prstGeom prst="rect">
            <a:avLst/>
          </a:prstGeom>
        </p:spPr>
      </p:pic>
      <p:pic>
        <p:nvPicPr>
          <p:cNvPr id="81" name="Picture 80"/>
          <p:cNvPicPr>
            <a:picLocks noChangeAspect="1"/>
          </p:cNvPicPr>
          <p:nvPr/>
        </p:nvPicPr>
        <p:blipFill rotWithShape="1">
          <a:blip r:embed="rId44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45">
                    <a14:imgEffect>
                      <a14:backgroundRemoval t="2410" b="98394" l="3409" r="96591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 rot="19817857">
            <a:off x="2448651" y="-51140"/>
            <a:ext cx="1119499" cy="1580973"/>
          </a:xfrm>
          <a:prstGeom prst="rect">
            <a:avLst/>
          </a:prstGeom>
        </p:spPr>
      </p:pic>
      <p:pic>
        <p:nvPicPr>
          <p:cNvPr id="83" name="Picture 82"/>
          <p:cNvPicPr>
            <a:picLocks noChangeAspect="1"/>
          </p:cNvPicPr>
          <p:nvPr/>
        </p:nvPicPr>
        <p:blipFill>
          <a:blip r:embed="rId46">
            <a:extLst>
              <a:ext uri="{BEBA8EAE-BF5A-486C-A8C5-ECC9F3942E4B}">
                <a14:imgProps xmlns:a14="http://schemas.microsoft.com/office/drawing/2010/main">
                  <a14:imgLayer r:embed="rId47">
                    <a14:imgEffect>
                      <a14:backgroundRemoval t="1158" b="97297" l="7143" r="100000">
                        <a14:foregroundMark x1="95536" y1="6564" x2="97321" y2="46718"/>
                        <a14:backgroundMark x1="14286" y1="3861" x2="63393" y2="20463"/>
                        <a14:backgroundMark x1="12500" y1="25097" x2="7143" y2="53668"/>
                        <a14:backgroundMark x1="15179" y1="52510" x2="57143" y2="54440"/>
                        <a14:backgroundMark x1="11607" y1="58687" x2="9821" y2="80695"/>
                        <a14:backgroundMark x1="14286" y1="79537" x2="66071" y2="94595"/>
                        <a14:backgroundMark x1="87500" y1="2317" x2="97321" y2="3861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 rot="20582528">
            <a:off x="2836808" y="2587294"/>
            <a:ext cx="682811" cy="1579001"/>
          </a:xfrm>
          <a:prstGeom prst="rect">
            <a:avLst/>
          </a:prstGeom>
        </p:spPr>
      </p:pic>
      <p:pic>
        <p:nvPicPr>
          <p:cNvPr id="84" name="Picture 83"/>
          <p:cNvPicPr>
            <a:picLocks noChangeAspect="1"/>
          </p:cNvPicPr>
          <p:nvPr/>
        </p:nvPicPr>
        <p:blipFill>
          <a:blip r:embed="rId48">
            <a:extLst>
              <a:ext uri="{BEBA8EAE-BF5A-486C-A8C5-ECC9F3942E4B}">
                <a14:imgProps xmlns:a14="http://schemas.microsoft.com/office/drawing/2010/main">
                  <a14:imgLayer r:embed="rId49">
                    <a14:imgEffect>
                      <a14:backgroundRemoval t="2344" b="98438" l="9091" r="10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 rot="20294587">
            <a:off x="7937998" y="132584"/>
            <a:ext cx="804742" cy="1560711"/>
          </a:xfrm>
          <a:prstGeom prst="rect">
            <a:avLst/>
          </a:prstGeom>
        </p:spPr>
      </p:pic>
      <p:sp>
        <p:nvSpPr>
          <p:cNvPr id="87" name="Rectangle: Rounded Corners 86">
            <a:hlinkClick r:id="rId50" action="ppaction://hlinksldjump"/>
          </p:cNvPr>
          <p:cNvSpPr/>
          <p:nvPr/>
        </p:nvSpPr>
        <p:spPr>
          <a:xfrm rot="1128601">
            <a:off x="-124464" y="2217826"/>
            <a:ext cx="973832" cy="559269"/>
          </a:xfrm>
          <a:prstGeom prst="round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0" name="Rectangle: Rounded Corners 89">
            <a:hlinkClick r:id="rId51" action="ppaction://hlinksldjump"/>
          </p:cNvPr>
          <p:cNvSpPr/>
          <p:nvPr/>
        </p:nvSpPr>
        <p:spPr>
          <a:xfrm rot="19504128">
            <a:off x="2553802" y="126862"/>
            <a:ext cx="973832" cy="1299304"/>
          </a:xfrm>
          <a:prstGeom prst="round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114" name="Picture 113"/>
          <p:cNvPicPr>
            <a:picLocks noChangeAspect="1"/>
          </p:cNvPicPr>
          <p:nvPr/>
        </p:nvPicPr>
        <p:blipFill>
          <a:blip r:embed="rId5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53">
                    <a14:imgEffect>
                      <a14:backgroundRemoval t="9402" b="100000" l="8257" r="100000">
                        <a14:foregroundMark x1="93578" y1="41026" x2="94495" y2="51282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7378771" y="4587376"/>
            <a:ext cx="664522" cy="713294"/>
          </a:xfrm>
          <a:prstGeom prst="rect">
            <a:avLst/>
          </a:prstGeom>
        </p:spPr>
      </p:pic>
      <p:pic>
        <p:nvPicPr>
          <p:cNvPr id="116" name="Picture 115"/>
          <p:cNvPicPr>
            <a:picLocks noChangeAspect="1"/>
          </p:cNvPicPr>
          <p:nvPr/>
        </p:nvPicPr>
        <p:blipFill rotWithShape="1">
          <a:blip r:embed="rId24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25">
                    <a14:imgEffect>
                      <a14:backgroundRemoval t="0" b="100000" l="2548" r="100000">
                        <a14:foregroundMark x1="96178" y1="17073" x2="95541" y2="36585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7040210" y="1308712"/>
            <a:ext cx="999859" cy="518992"/>
          </a:xfrm>
          <a:prstGeom prst="rect">
            <a:avLst/>
          </a:prstGeom>
        </p:spPr>
      </p:pic>
      <p:sp>
        <p:nvSpPr>
          <p:cNvPr id="117" name="Rectangle 116"/>
          <p:cNvSpPr/>
          <p:nvPr/>
        </p:nvSpPr>
        <p:spPr>
          <a:xfrm rot="5400000">
            <a:off x="4409012" y="5127271"/>
            <a:ext cx="40746" cy="240517"/>
          </a:xfrm>
          <a:prstGeom prst="rect">
            <a:avLst/>
          </a:prstGeom>
          <a:solidFill>
            <a:schemeClr val="bg1"/>
          </a:solidFill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8" name="Rectangle 117"/>
          <p:cNvSpPr/>
          <p:nvPr/>
        </p:nvSpPr>
        <p:spPr>
          <a:xfrm>
            <a:off x="4172163" y="2563389"/>
            <a:ext cx="40746" cy="240517"/>
          </a:xfrm>
          <a:prstGeom prst="rect">
            <a:avLst/>
          </a:prstGeom>
          <a:solidFill>
            <a:schemeClr val="bg1"/>
          </a:solidFill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9" name="Rectangle 118"/>
          <p:cNvSpPr/>
          <p:nvPr/>
        </p:nvSpPr>
        <p:spPr>
          <a:xfrm>
            <a:off x="4174251" y="4131227"/>
            <a:ext cx="40746" cy="240517"/>
          </a:xfrm>
          <a:prstGeom prst="rect">
            <a:avLst/>
          </a:prstGeom>
          <a:solidFill>
            <a:schemeClr val="bg1"/>
          </a:solidFill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120" name="Picture 119"/>
          <p:cNvPicPr>
            <a:picLocks noChangeAspect="1"/>
          </p:cNvPicPr>
          <p:nvPr/>
        </p:nvPicPr>
        <p:blipFill rotWithShape="1">
          <a:blip r:embed="rId54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55">
                    <a14:imgEffect>
                      <a14:backgroundRemoval t="0" b="93617" l="1053" r="98246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 rot="20696931">
            <a:off x="9559377" y="5976180"/>
            <a:ext cx="1811708" cy="598206"/>
          </a:xfrm>
          <a:prstGeom prst="rect">
            <a:avLst/>
          </a:prstGeom>
        </p:spPr>
      </p:pic>
      <p:pic>
        <p:nvPicPr>
          <p:cNvPr id="125" name="Picture 124"/>
          <p:cNvPicPr>
            <a:picLocks noChangeAspect="1"/>
          </p:cNvPicPr>
          <p:nvPr/>
        </p:nvPicPr>
        <p:blipFill>
          <a:blip r:embed="rId56"/>
          <a:stretch>
            <a:fillRect/>
          </a:stretch>
        </p:blipFill>
        <p:spPr>
          <a:xfrm>
            <a:off x="4041669" y="405085"/>
            <a:ext cx="4102964" cy="926672"/>
          </a:xfrm>
          <a:prstGeom prst="rect">
            <a:avLst/>
          </a:prstGeom>
        </p:spPr>
      </p:pic>
      <p:pic>
        <p:nvPicPr>
          <p:cNvPr id="126" name="Picture 125"/>
          <p:cNvPicPr>
            <a:picLocks noChangeAspect="1"/>
          </p:cNvPicPr>
          <p:nvPr/>
        </p:nvPicPr>
        <p:blipFill>
          <a:blip r:embed="rId57"/>
          <a:stretch>
            <a:fillRect/>
          </a:stretch>
        </p:blipFill>
        <p:spPr>
          <a:xfrm>
            <a:off x="4742770" y="5290135"/>
            <a:ext cx="2700762" cy="926672"/>
          </a:xfrm>
          <a:prstGeom prst="rect">
            <a:avLst/>
          </a:prstGeom>
        </p:spPr>
      </p:pic>
      <p:pic>
        <p:nvPicPr>
          <p:cNvPr id="48" name="Picture 47"/>
          <p:cNvPicPr>
            <a:picLocks noChangeAspect="1"/>
          </p:cNvPicPr>
          <p:nvPr/>
        </p:nvPicPr>
        <p:blipFill rotWithShape="1">
          <a:blip r:embed="rId58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59">
                    <a14:imgEffect>
                      <a14:backgroundRemoval t="3586" b="99602" l="0" r="89216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 rot="1266573">
            <a:off x="6479625" y="5239398"/>
            <a:ext cx="645953" cy="1593908"/>
          </a:xfrm>
          <a:prstGeom prst="rect">
            <a:avLst/>
          </a:prstGeom>
        </p:spPr>
      </p:pic>
      <p:pic>
        <p:nvPicPr>
          <p:cNvPr id="58" name="Picture 57"/>
          <p:cNvPicPr>
            <a:picLocks noChangeAspect="1"/>
          </p:cNvPicPr>
          <p:nvPr/>
        </p:nvPicPr>
        <p:blipFill rotWithShape="1">
          <a:blip r:embed="rId60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61">
                    <a14:imgEffect>
                      <a14:backgroundRemoval t="0" b="96465" l="2448" r="98252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 rot="21197848">
            <a:off x="3842694" y="5403685"/>
            <a:ext cx="1820254" cy="1256232"/>
          </a:xfrm>
          <a:prstGeom prst="rect">
            <a:avLst/>
          </a:prstGeom>
        </p:spPr>
      </p:pic>
      <p:pic>
        <p:nvPicPr>
          <p:cNvPr id="61" name="Picture 60"/>
          <p:cNvPicPr>
            <a:picLocks noChangeAspect="1"/>
          </p:cNvPicPr>
          <p:nvPr/>
        </p:nvPicPr>
        <p:blipFill rotWithShape="1">
          <a:blip r:embed="rId6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63">
                    <a14:imgEffect>
                      <a14:backgroundRemoval t="1970" b="95567" l="722" r="97112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 rot="910464">
            <a:off x="5827190" y="-48782"/>
            <a:ext cx="1760434" cy="1290415"/>
          </a:xfrm>
          <a:prstGeom prst="rect">
            <a:avLst/>
          </a:prstGeom>
        </p:spPr>
      </p:pic>
      <p:pic>
        <p:nvPicPr>
          <p:cNvPr id="72" name="Picture 71"/>
          <p:cNvPicPr>
            <a:picLocks noChangeAspect="1"/>
          </p:cNvPicPr>
          <p:nvPr/>
        </p:nvPicPr>
        <p:blipFill rotWithShape="1">
          <a:blip r:embed="rId64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65">
                    <a14:imgEffect>
                      <a14:backgroundRemoval t="1478" b="96552" l="1786" r="975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 rot="20651102">
            <a:off x="3762854" y="-85458"/>
            <a:ext cx="1777525" cy="1290416"/>
          </a:xfrm>
          <a:prstGeom prst="rect">
            <a:avLst/>
          </a:prstGeom>
        </p:spPr>
      </p:pic>
      <p:sp>
        <p:nvSpPr>
          <p:cNvPr id="82" name="Rectangle: Rounded Corners 81">
            <a:hlinkClick r:id="rId51" action="ppaction://hlinksldjump"/>
          </p:cNvPr>
          <p:cNvSpPr/>
          <p:nvPr/>
        </p:nvSpPr>
        <p:spPr>
          <a:xfrm rot="1156400">
            <a:off x="580079" y="136319"/>
            <a:ext cx="664254" cy="1560338"/>
          </a:xfrm>
          <a:prstGeom prst="round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5" name="Rectangle: Rounded Corners 84">
            <a:hlinkClick r:id="rId51" action="ppaction://hlinksldjump"/>
          </p:cNvPr>
          <p:cNvSpPr/>
          <p:nvPr/>
        </p:nvSpPr>
        <p:spPr>
          <a:xfrm rot="18088039">
            <a:off x="1735453" y="1691740"/>
            <a:ext cx="1194064" cy="1152185"/>
          </a:xfrm>
          <a:prstGeom prst="round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6" name="Rectangle: Rounded Corners 85">
            <a:hlinkClick r:id="rId51" action="ppaction://hlinksldjump"/>
          </p:cNvPr>
          <p:cNvSpPr/>
          <p:nvPr/>
        </p:nvSpPr>
        <p:spPr>
          <a:xfrm rot="16200000">
            <a:off x="1547256" y="650691"/>
            <a:ext cx="717239" cy="1020306"/>
          </a:xfrm>
          <a:prstGeom prst="round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9" name="Rectangle: Rounded Corners 88">
            <a:hlinkClick r:id="rId51" action="ppaction://hlinksldjump"/>
          </p:cNvPr>
          <p:cNvSpPr/>
          <p:nvPr/>
        </p:nvSpPr>
        <p:spPr>
          <a:xfrm rot="1156400">
            <a:off x="6456411" y="5267792"/>
            <a:ext cx="581345" cy="1560338"/>
          </a:xfrm>
          <a:prstGeom prst="round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1" name="Rectangle: Rounded Corners 90">
            <a:hlinkClick r:id="rId51" action="ppaction://hlinksldjump"/>
          </p:cNvPr>
          <p:cNvSpPr/>
          <p:nvPr/>
        </p:nvSpPr>
        <p:spPr>
          <a:xfrm rot="20308284">
            <a:off x="8127043" y="86514"/>
            <a:ext cx="552420" cy="1560338"/>
          </a:xfrm>
          <a:prstGeom prst="round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2" name="Rectangle: Rounded Corners 91">
            <a:hlinkClick r:id="rId51" action="ppaction://hlinksldjump"/>
          </p:cNvPr>
          <p:cNvSpPr/>
          <p:nvPr/>
        </p:nvSpPr>
        <p:spPr>
          <a:xfrm rot="4457563">
            <a:off x="10154217" y="5381823"/>
            <a:ext cx="588279" cy="1669966"/>
          </a:xfrm>
          <a:prstGeom prst="round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3" name="Rectangle: Rounded Corners 92">
            <a:hlinkClick r:id="rId51" action="ppaction://hlinksldjump"/>
          </p:cNvPr>
          <p:cNvSpPr/>
          <p:nvPr/>
        </p:nvSpPr>
        <p:spPr>
          <a:xfrm rot="20468336">
            <a:off x="2889710" y="2678397"/>
            <a:ext cx="658327" cy="1431036"/>
          </a:xfrm>
          <a:prstGeom prst="round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4" name="Rectangle: Rounded Corners 93">
            <a:hlinkClick r:id="rId51" action="ppaction://hlinksldjump"/>
          </p:cNvPr>
          <p:cNvSpPr/>
          <p:nvPr/>
        </p:nvSpPr>
        <p:spPr>
          <a:xfrm rot="15488781">
            <a:off x="2782302" y="4427589"/>
            <a:ext cx="717239" cy="1020306"/>
          </a:xfrm>
          <a:prstGeom prst="round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5" name="Rectangle: Rounded Corners 94">
            <a:hlinkClick r:id="rId51" action="ppaction://hlinksldjump"/>
          </p:cNvPr>
          <p:cNvSpPr/>
          <p:nvPr/>
        </p:nvSpPr>
        <p:spPr>
          <a:xfrm rot="21094301">
            <a:off x="700015" y="5003098"/>
            <a:ext cx="870257" cy="1020306"/>
          </a:xfrm>
          <a:prstGeom prst="round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6" name="Rectangle: Rounded Corners 95">
            <a:hlinkClick r:id="rId51" action="ppaction://hlinksldjump"/>
          </p:cNvPr>
          <p:cNvSpPr/>
          <p:nvPr/>
        </p:nvSpPr>
        <p:spPr>
          <a:xfrm rot="15420521">
            <a:off x="9084193" y="4424005"/>
            <a:ext cx="595757" cy="1020306"/>
          </a:xfrm>
          <a:prstGeom prst="round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7" name="Rectangle: Rounded Corners 96">
            <a:hlinkClick r:id="rId51" action="ppaction://hlinksldjump"/>
          </p:cNvPr>
          <p:cNvSpPr/>
          <p:nvPr/>
        </p:nvSpPr>
        <p:spPr>
          <a:xfrm rot="14654643">
            <a:off x="11119802" y="3306567"/>
            <a:ext cx="595757" cy="1020306"/>
          </a:xfrm>
          <a:prstGeom prst="round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8" name="Rectangle: Rounded Corners 97">
            <a:hlinkClick r:id="rId51" action="ppaction://hlinksldjump"/>
          </p:cNvPr>
          <p:cNvSpPr/>
          <p:nvPr/>
        </p:nvSpPr>
        <p:spPr>
          <a:xfrm rot="10800000">
            <a:off x="8534912" y="2848023"/>
            <a:ext cx="757695" cy="1020306"/>
          </a:xfrm>
          <a:prstGeom prst="round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9" name="Rectangle: Rounded Corners 98">
            <a:hlinkClick r:id="rId51" action="ppaction://hlinksldjump"/>
          </p:cNvPr>
          <p:cNvSpPr/>
          <p:nvPr/>
        </p:nvSpPr>
        <p:spPr>
          <a:xfrm rot="17609007">
            <a:off x="9934546" y="1773884"/>
            <a:ext cx="613867" cy="1020306"/>
          </a:xfrm>
          <a:prstGeom prst="round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0" name="Rectangle: Rounded Corners 99">
            <a:hlinkClick r:id="rId51" action="ppaction://hlinksldjump"/>
          </p:cNvPr>
          <p:cNvSpPr/>
          <p:nvPr/>
        </p:nvSpPr>
        <p:spPr>
          <a:xfrm rot="223160">
            <a:off x="9162687" y="506216"/>
            <a:ext cx="948921" cy="1020306"/>
          </a:xfrm>
          <a:prstGeom prst="round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1" name="Rectangle: Rounded Corners 100">
            <a:hlinkClick r:id="rId51" action="ppaction://hlinksldjump"/>
          </p:cNvPr>
          <p:cNvSpPr/>
          <p:nvPr/>
        </p:nvSpPr>
        <p:spPr>
          <a:xfrm rot="16200000">
            <a:off x="493618" y="5984569"/>
            <a:ext cx="595757" cy="1020306"/>
          </a:xfrm>
          <a:prstGeom prst="round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2" name="Rectangle: Rounded Corners 101">
            <a:hlinkClick r:id="rId51" action="ppaction://hlinksldjump"/>
          </p:cNvPr>
          <p:cNvSpPr/>
          <p:nvPr/>
        </p:nvSpPr>
        <p:spPr>
          <a:xfrm rot="15420521">
            <a:off x="-91360" y="3758402"/>
            <a:ext cx="1494771" cy="953466"/>
          </a:xfrm>
          <a:prstGeom prst="round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3" name="Rectangle: Rounded Corners 102">
            <a:hlinkClick r:id="rId51" action="ppaction://hlinksldjump"/>
          </p:cNvPr>
          <p:cNvSpPr/>
          <p:nvPr/>
        </p:nvSpPr>
        <p:spPr>
          <a:xfrm rot="20410222">
            <a:off x="1468644" y="3707525"/>
            <a:ext cx="1494771" cy="953466"/>
          </a:xfrm>
          <a:prstGeom prst="round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4" name="Rectangle: Rounded Corners 103">
            <a:hlinkClick r:id="rId51" action="ppaction://hlinksldjump"/>
          </p:cNvPr>
          <p:cNvSpPr/>
          <p:nvPr/>
        </p:nvSpPr>
        <p:spPr>
          <a:xfrm rot="593608">
            <a:off x="2184026" y="5575635"/>
            <a:ext cx="1494771" cy="953466"/>
          </a:xfrm>
          <a:prstGeom prst="round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5" name="Rectangle: Rounded Corners 104">
            <a:hlinkClick r:id="rId51" action="ppaction://hlinksldjump"/>
          </p:cNvPr>
          <p:cNvSpPr/>
          <p:nvPr/>
        </p:nvSpPr>
        <p:spPr>
          <a:xfrm rot="21324953">
            <a:off x="4044500" y="5534933"/>
            <a:ext cx="1494771" cy="953466"/>
          </a:xfrm>
          <a:prstGeom prst="round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6" name="Rectangle: Rounded Corners 105">
            <a:hlinkClick r:id="rId51" action="ppaction://hlinksldjump"/>
          </p:cNvPr>
          <p:cNvSpPr/>
          <p:nvPr/>
        </p:nvSpPr>
        <p:spPr>
          <a:xfrm rot="17265441">
            <a:off x="9236261" y="3225631"/>
            <a:ext cx="1324859" cy="953466"/>
          </a:xfrm>
          <a:prstGeom prst="round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7" name="Rectangle: Rounded Corners 106">
            <a:hlinkClick r:id="rId51" action="ppaction://hlinksldjump"/>
          </p:cNvPr>
          <p:cNvSpPr/>
          <p:nvPr/>
        </p:nvSpPr>
        <p:spPr>
          <a:xfrm rot="12598355">
            <a:off x="10433961" y="4664921"/>
            <a:ext cx="1494771" cy="953466"/>
          </a:xfrm>
          <a:prstGeom prst="round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8" name="Rectangle: Rounded Corners 107">
            <a:hlinkClick r:id="rId51" action="ppaction://hlinksldjump"/>
          </p:cNvPr>
          <p:cNvSpPr/>
          <p:nvPr/>
        </p:nvSpPr>
        <p:spPr>
          <a:xfrm rot="17403450">
            <a:off x="7589580" y="5583787"/>
            <a:ext cx="1391213" cy="963600"/>
          </a:xfrm>
          <a:prstGeom prst="round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9" name="Rectangle: Rounded Corners 108">
            <a:hlinkClick r:id="rId51" action="ppaction://hlinksldjump"/>
          </p:cNvPr>
          <p:cNvSpPr/>
          <p:nvPr/>
        </p:nvSpPr>
        <p:spPr>
          <a:xfrm rot="20780634">
            <a:off x="3895753" y="125299"/>
            <a:ext cx="1494771" cy="953466"/>
          </a:xfrm>
          <a:prstGeom prst="round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0" name="Rectangle: Rounded Corners 109">
            <a:hlinkClick r:id="rId51" action="ppaction://hlinksldjump"/>
          </p:cNvPr>
          <p:cNvSpPr/>
          <p:nvPr/>
        </p:nvSpPr>
        <p:spPr>
          <a:xfrm rot="1190589">
            <a:off x="5969997" y="126277"/>
            <a:ext cx="1494771" cy="953466"/>
          </a:xfrm>
          <a:prstGeom prst="round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1" name="Rectangle: Rounded Corners 110">
            <a:hlinkClick r:id="rId51" action="ppaction://hlinksldjump"/>
          </p:cNvPr>
          <p:cNvSpPr/>
          <p:nvPr/>
        </p:nvSpPr>
        <p:spPr>
          <a:xfrm rot="20780634">
            <a:off x="11077910" y="1600272"/>
            <a:ext cx="1004197" cy="1262084"/>
          </a:xfrm>
          <a:prstGeom prst="round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2" name="Rectangle: Rounded Corners 111">
            <a:hlinkClick r:id="rId51" action="ppaction://hlinksldjump"/>
          </p:cNvPr>
          <p:cNvSpPr/>
          <p:nvPr/>
        </p:nvSpPr>
        <p:spPr>
          <a:xfrm rot="10187843">
            <a:off x="8670008" y="1557296"/>
            <a:ext cx="757695" cy="1020306"/>
          </a:xfrm>
          <a:prstGeom prst="round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113" name="Picture 112"/>
          <p:cNvPicPr>
            <a:picLocks noChangeAspect="1"/>
          </p:cNvPicPr>
          <p:nvPr/>
        </p:nvPicPr>
        <p:blipFill rotWithShape="1">
          <a:blip r:embed="rId6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4166453" y="1299779"/>
            <a:ext cx="3851311" cy="3986856"/>
          </a:xfrm>
          <a:prstGeom prst="rect">
            <a:avLst/>
          </a:prstGeom>
          <a:ln w="28575">
            <a:noFill/>
          </a:ln>
        </p:spPr>
      </p:pic>
      <p:pic>
        <p:nvPicPr>
          <p:cNvPr id="115" name="Picture 114"/>
          <p:cNvPicPr>
            <a:picLocks noChangeAspect="1"/>
          </p:cNvPicPr>
          <p:nvPr/>
        </p:nvPicPr>
        <p:blipFill>
          <a:blip r:embed="rId67"/>
          <a:stretch>
            <a:fillRect/>
          </a:stretch>
        </p:blipFill>
        <p:spPr>
          <a:xfrm>
            <a:off x="10369413" y="156841"/>
            <a:ext cx="1712223" cy="80434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3721607"/>
      </p:ext>
    </p:extLst>
  </p:cSld>
  <p:clrMapOvr>
    <a:masterClrMapping/>
  </p:clrMapOvr>
  <p:transition spd="slow" advClick="0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10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50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1000"/>
                                        <p:tgtEl>
                                          <p:spTgt spid="1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2500"/>
                            </p:stCondLst>
                            <p:childTnLst>
                              <p:par>
                                <p:cTn id="13" presetID="1" presetClass="emph" presetSubtype="2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animClr clrSpc="rgb" dir="cw">
                                      <p:cBhvr>
                                        <p:cTn id="14" dur="2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CC99"/>
                                      </p:to>
                                    </p:animClr>
                                    <p:set>
                                      <p:cBhvr>
                                        <p:cTn id="15" dur="2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6" dur="2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mph" presetSubtype="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Clr clrSpc="rgb" dir="cw">
                                      <p:cBhvr>
                                        <p:cTn id="18" dur="2000" fill="hold"/>
                                        <p:tgtEl>
                                          <p:spTgt spid="11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CC99"/>
                                      </p:to>
                                    </p:animClr>
                                    <p:set>
                                      <p:cBhvr>
                                        <p:cTn id="19" dur="2000" fill="hold"/>
                                        <p:tgtEl>
                                          <p:spTgt spid="11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20" dur="2000" fill="hold"/>
                                        <p:tgtEl>
                                          <p:spTgt spid="117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21" restart="whenNotActive" fill="hold" evtFilter="cancelBubble" nodeType="interactiveSeq">
                <p:stCondLst>
                  <p:cond evt="onClick" delay="0">
                    <p:tgtEl>
                      <p:spTgt spid="11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2" fill="hold">
                      <p:stCondLst>
                        <p:cond delay="0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300"/>
                                        <p:tgtEl>
                                          <p:spTgt spid="1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0" dur="300"/>
                                        <p:tgtEl>
                                          <p:spTgt spid="1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299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15"/>
                  </p:tgtEl>
                </p:cond>
              </p:nextCondLst>
            </p:seq>
          </p:childTnLst>
        </p:cTn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" name="Rectangle 35"/>
          <p:cNvSpPr/>
          <p:nvPr/>
        </p:nvSpPr>
        <p:spPr>
          <a:xfrm>
            <a:off x="3230310" y="368519"/>
            <a:ext cx="5725683" cy="5848288"/>
          </a:xfrm>
          <a:prstGeom prst="rect">
            <a:avLst/>
          </a:prstGeom>
          <a:noFill/>
          <a:ln w="114300">
            <a:solidFill>
              <a:srgbClr val="FFC000"/>
            </a:solidFill>
          </a:ln>
          <a:effectLst>
            <a:outerShdw blurRad="76200" dir="2700000" sx="102000" sy="102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 useBgFill="1">
        <p:nvSpPr>
          <p:cNvPr id="6" name="Puzzle1"/>
          <p:cNvSpPr>
            <a:spLocks noEditPoints="1" noChangeArrowheads="1"/>
          </p:cNvSpPr>
          <p:nvPr/>
        </p:nvSpPr>
        <p:spPr bwMode="auto">
          <a:xfrm>
            <a:off x="7094876" y="2561502"/>
            <a:ext cx="1635699" cy="848218"/>
          </a:xfrm>
          <a:custGeom>
            <a:avLst/>
            <a:gdLst>
              <a:gd name="T0" fmla="*/ 16740 w 21600"/>
              <a:gd name="T1" fmla="*/ 21078 h 21600"/>
              <a:gd name="T2" fmla="*/ 16976 w 21600"/>
              <a:gd name="T3" fmla="*/ 521 h 21600"/>
              <a:gd name="T4" fmla="*/ 4725 w 21600"/>
              <a:gd name="T5" fmla="*/ 856 h 21600"/>
              <a:gd name="T6" fmla="*/ 5040 w 21600"/>
              <a:gd name="T7" fmla="*/ 21004 h 21600"/>
              <a:gd name="T8" fmla="*/ 10811 w 21600"/>
              <a:gd name="T9" fmla="*/ 12885 h 21600"/>
              <a:gd name="T10" fmla="*/ 10845 w 21600"/>
              <a:gd name="T11" fmla="*/ 8714 h 21600"/>
              <a:gd name="T12" fmla="*/ 21600 w 21600"/>
              <a:gd name="T13" fmla="*/ 10000 h 21600"/>
              <a:gd name="T14" fmla="*/ 56 w 21600"/>
              <a:gd name="T15" fmla="*/ 10000 h 21600"/>
              <a:gd name="T16" fmla="*/ 6086 w 21600"/>
              <a:gd name="T17" fmla="*/ 2569 h 21600"/>
              <a:gd name="T18" fmla="*/ 16132 w 21600"/>
              <a:gd name="T19" fmla="*/ 19552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9360" y="20836"/>
                </a:moveTo>
                <a:lnTo>
                  <a:pt x="9528" y="20836"/>
                </a:lnTo>
                <a:lnTo>
                  <a:pt x="9686" y="20762"/>
                </a:lnTo>
                <a:lnTo>
                  <a:pt x="9810" y="20687"/>
                </a:lnTo>
                <a:lnTo>
                  <a:pt x="9922" y="20575"/>
                </a:lnTo>
                <a:lnTo>
                  <a:pt x="10012" y="20426"/>
                </a:lnTo>
                <a:lnTo>
                  <a:pt x="10068" y="20296"/>
                </a:lnTo>
                <a:lnTo>
                  <a:pt x="10113" y="20110"/>
                </a:lnTo>
                <a:lnTo>
                  <a:pt x="10136" y="19905"/>
                </a:lnTo>
                <a:lnTo>
                  <a:pt x="10136" y="19682"/>
                </a:lnTo>
                <a:lnTo>
                  <a:pt x="10113" y="19440"/>
                </a:lnTo>
                <a:lnTo>
                  <a:pt x="10068" y="19142"/>
                </a:lnTo>
                <a:lnTo>
                  <a:pt x="10012" y="18900"/>
                </a:lnTo>
                <a:lnTo>
                  <a:pt x="9900" y="18620"/>
                </a:lnTo>
                <a:lnTo>
                  <a:pt x="9787" y="18285"/>
                </a:lnTo>
                <a:lnTo>
                  <a:pt x="9641" y="17968"/>
                </a:lnTo>
                <a:lnTo>
                  <a:pt x="9472" y="17652"/>
                </a:lnTo>
                <a:lnTo>
                  <a:pt x="9382" y="17466"/>
                </a:lnTo>
                <a:lnTo>
                  <a:pt x="9315" y="17298"/>
                </a:lnTo>
                <a:lnTo>
                  <a:pt x="9258" y="17112"/>
                </a:lnTo>
                <a:lnTo>
                  <a:pt x="9191" y="16926"/>
                </a:lnTo>
                <a:lnTo>
                  <a:pt x="9123" y="16535"/>
                </a:lnTo>
                <a:lnTo>
                  <a:pt x="9101" y="16144"/>
                </a:lnTo>
                <a:lnTo>
                  <a:pt x="9101" y="15753"/>
                </a:lnTo>
                <a:lnTo>
                  <a:pt x="9168" y="15362"/>
                </a:lnTo>
                <a:lnTo>
                  <a:pt x="9236" y="14971"/>
                </a:lnTo>
                <a:lnTo>
                  <a:pt x="9360" y="14580"/>
                </a:lnTo>
                <a:lnTo>
                  <a:pt x="9495" y="14244"/>
                </a:lnTo>
                <a:lnTo>
                  <a:pt x="9663" y="13891"/>
                </a:lnTo>
                <a:lnTo>
                  <a:pt x="9855" y="13611"/>
                </a:lnTo>
                <a:lnTo>
                  <a:pt x="10068" y="13351"/>
                </a:lnTo>
                <a:lnTo>
                  <a:pt x="10293" y="13146"/>
                </a:lnTo>
                <a:lnTo>
                  <a:pt x="10552" y="12997"/>
                </a:lnTo>
                <a:lnTo>
                  <a:pt x="10811" y="12885"/>
                </a:lnTo>
                <a:lnTo>
                  <a:pt x="11069" y="12866"/>
                </a:lnTo>
                <a:lnTo>
                  <a:pt x="11351" y="12885"/>
                </a:lnTo>
                <a:lnTo>
                  <a:pt x="11610" y="12997"/>
                </a:lnTo>
                <a:lnTo>
                  <a:pt x="11846" y="13183"/>
                </a:lnTo>
                <a:lnTo>
                  <a:pt x="12060" y="13388"/>
                </a:lnTo>
                <a:lnTo>
                  <a:pt x="12251" y="13648"/>
                </a:lnTo>
                <a:lnTo>
                  <a:pt x="12419" y="13928"/>
                </a:lnTo>
                <a:lnTo>
                  <a:pt x="12555" y="14244"/>
                </a:lnTo>
                <a:lnTo>
                  <a:pt x="12690" y="14617"/>
                </a:lnTo>
                <a:lnTo>
                  <a:pt x="12768" y="15008"/>
                </a:lnTo>
                <a:lnTo>
                  <a:pt x="12836" y="15399"/>
                </a:lnTo>
                <a:lnTo>
                  <a:pt x="12858" y="15753"/>
                </a:lnTo>
                <a:lnTo>
                  <a:pt x="12858" y="16144"/>
                </a:lnTo>
                <a:lnTo>
                  <a:pt x="12813" y="16535"/>
                </a:lnTo>
                <a:lnTo>
                  <a:pt x="12746" y="16888"/>
                </a:lnTo>
                <a:lnTo>
                  <a:pt x="12667" y="17224"/>
                </a:lnTo>
                <a:lnTo>
                  <a:pt x="12510" y="17503"/>
                </a:lnTo>
                <a:lnTo>
                  <a:pt x="12228" y="18043"/>
                </a:lnTo>
                <a:lnTo>
                  <a:pt x="11970" y="18546"/>
                </a:lnTo>
                <a:lnTo>
                  <a:pt x="11868" y="18751"/>
                </a:lnTo>
                <a:lnTo>
                  <a:pt x="11778" y="18974"/>
                </a:lnTo>
                <a:lnTo>
                  <a:pt x="11711" y="19179"/>
                </a:lnTo>
                <a:lnTo>
                  <a:pt x="11666" y="19365"/>
                </a:lnTo>
                <a:lnTo>
                  <a:pt x="11632" y="19570"/>
                </a:lnTo>
                <a:lnTo>
                  <a:pt x="11632" y="19756"/>
                </a:lnTo>
                <a:lnTo>
                  <a:pt x="11632" y="19942"/>
                </a:lnTo>
                <a:lnTo>
                  <a:pt x="11643" y="20110"/>
                </a:lnTo>
                <a:lnTo>
                  <a:pt x="11711" y="20296"/>
                </a:lnTo>
                <a:lnTo>
                  <a:pt x="11801" y="20464"/>
                </a:lnTo>
                <a:lnTo>
                  <a:pt x="11891" y="20650"/>
                </a:lnTo>
                <a:lnTo>
                  <a:pt x="12037" y="20836"/>
                </a:lnTo>
                <a:lnTo>
                  <a:pt x="12206" y="21004"/>
                </a:lnTo>
                <a:lnTo>
                  <a:pt x="12419" y="21190"/>
                </a:lnTo>
                <a:lnTo>
                  <a:pt x="12667" y="21320"/>
                </a:lnTo>
                <a:lnTo>
                  <a:pt x="12960" y="21432"/>
                </a:lnTo>
                <a:lnTo>
                  <a:pt x="13286" y="21544"/>
                </a:lnTo>
                <a:lnTo>
                  <a:pt x="13612" y="21655"/>
                </a:lnTo>
                <a:lnTo>
                  <a:pt x="13983" y="21693"/>
                </a:lnTo>
                <a:lnTo>
                  <a:pt x="14343" y="21730"/>
                </a:lnTo>
                <a:lnTo>
                  <a:pt x="14715" y="21730"/>
                </a:lnTo>
                <a:lnTo>
                  <a:pt x="15075" y="21730"/>
                </a:lnTo>
                <a:lnTo>
                  <a:pt x="15446" y="21655"/>
                </a:lnTo>
                <a:lnTo>
                  <a:pt x="15794" y="21581"/>
                </a:lnTo>
                <a:lnTo>
                  <a:pt x="16132" y="21432"/>
                </a:lnTo>
                <a:lnTo>
                  <a:pt x="16458" y="21302"/>
                </a:lnTo>
                <a:lnTo>
                  <a:pt x="16740" y="21078"/>
                </a:lnTo>
                <a:lnTo>
                  <a:pt x="16976" y="20836"/>
                </a:lnTo>
                <a:lnTo>
                  <a:pt x="17043" y="20650"/>
                </a:lnTo>
                <a:lnTo>
                  <a:pt x="17088" y="20426"/>
                </a:lnTo>
                <a:lnTo>
                  <a:pt x="17133" y="20222"/>
                </a:lnTo>
                <a:lnTo>
                  <a:pt x="17156" y="19980"/>
                </a:lnTo>
                <a:lnTo>
                  <a:pt x="17167" y="19477"/>
                </a:lnTo>
                <a:lnTo>
                  <a:pt x="17167" y="18974"/>
                </a:lnTo>
                <a:lnTo>
                  <a:pt x="17156" y="18397"/>
                </a:lnTo>
                <a:lnTo>
                  <a:pt x="17111" y="17820"/>
                </a:lnTo>
                <a:lnTo>
                  <a:pt x="17066" y="17261"/>
                </a:lnTo>
                <a:lnTo>
                  <a:pt x="16998" y="16646"/>
                </a:lnTo>
                <a:lnTo>
                  <a:pt x="16852" y="15511"/>
                </a:lnTo>
                <a:lnTo>
                  <a:pt x="16740" y="14393"/>
                </a:lnTo>
                <a:lnTo>
                  <a:pt x="16717" y="13928"/>
                </a:lnTo>
                <a:lnTo>
                  <a:pt x="16695" y="13462"/>
                </a:lnTo>
                <a:lnTo>
                  <a:pt x="16717" y="13071"/>
                </a:lnTo>
                <a:lnTo>
                  <a:pt x="16785" y="12755"/>
                </a:lnTo>
                <a:lnTo>
                  <a:pt x="16852" y="12419"/>
                </a:lnTo>
                <a:lnTo>
                  <a:pt x="16953" y="12140"/>
                </a:lnTo>
                <a:lnTo>
                  <a:pt x="17088" y="11898"/>
                </a:lnTo>
                <a:lnTo>
                  <a:pt x="17212" y="11675"/>
                </a:lnTo>
                <a:lnTo>
                  <a:pt x="17370" y="11470"/>
                </a:lnTo>
                <a:lnTo>
                  <a:pt x="17516" y="11284"/>
                </a:lnTo>
                <a:lnTo>
                  <a:pt x="17696" y="11135"/>
                </a:lnTo>
                <a:lnTo>
                  <a:pt x="17865" y="11042"/>
                </a:lnTo>
                <a:lnTo>
                  <a:pt x="18033" y="10930"/>
                </a:lnTo>
                <a:lnTo>
                  <a:pt x="18213" y="10893"/>
                </a:lnTo>
                <a:lnTo>
                  <a:pt x="18382" y="10893"/>
                </a:lnTo>
                <a:lnTo>
                  <a:pt x="18551" y="10967"/>
                </a:lnTo>
                <a:lnTo>
                  <a:pt x="18708" y="11042"/>
                </a:lnTo>
                <a:lnTo>
                  <a:pt x="18855" y="11172"/>
                </a:lnTo>
                <a:lnTo>
                  <a:pt x="19012" y="11358"/>
                </a:lnTo>
                <a:lnTo>
                  <a:pt x="19136" y="11600"/>
                </a:lnTo>
                <a:lnTo>
                  <a:pt x="19271" y="11861"/>
                </a:lnTo>
                <a:lnTo>
                  <a:pt x="19440" y="12028"/>
                </a:lnTo>
                <a:lnTo>
                  <a:pt x="19608" y="12177"/>
                </a:lnTo>
                <a:lnTo>
                  <a:pt x="19822" y="12289"/>
                </a:lnTo>
                <a:lnTo>
                  <a:pt x="20025" y="12289"/>
                </a:lnTo>
                <a:lnTo>
                  <a:pt x="20238" y="12289"/>
                </a:lnTo>
                <a:lnTo>
                  <a:pt x="20452" y="12215"/>
                </a:lnTo>
                <a:lnTo>
                  <a:pt x="20643" y="12103"/>
                </a:lnTo>
                <a:lnTo>
                  <a:pt x="20846" y="11973"/>
                </a:lnTo>
                <a:lnTo>
                  <a:pt x="21037" y="11786"/>
                </a:lnTo>
                <a:lnTo>
                  <a:pt x="21206" y="11563"/>
                </a:lnTo>
                <a:lnTo>
                  <a:pt x="21363" y="11321"/>
                </a:lnTo>
                <a:lnTo>
                  <a:pt x="21465" y="11079"/>
                </a:lnTo>
                <a:lnTo>
                  <a:pt x="21577" y="10744"/>
                </a:lnTo>
                <a:lnTo>
                  <a:pt x="21622" y="10427"/>
                </a:lnTo>
                <a:lnTo>
                  <a:pt x="21645" y="10111"/>
                </a:lnTo>
                <a:lnTo>
                  <a:pt x="21622" y="9608"/>
                </a:lnTo>
                <a:lnTo>
                  <a:pt x="21577" y="9142"/>
                </a:lnTo>
                <a:lnTo>
                  <a:pt x="21465" y="8751"/>
                </a:lnTo>
                <a:lnTo>
                  <a:pt x="21363" y="8397"/>
                </a:lnTo>
                <a:lnTo>
                  <a:pt x="21206" y="8062"/>
                </a:lnTo>
                <a:lnTo>
                  <a:pt x="21037" y="7820"/>
                </a:lnTo>
                <a:lnTo>
                  <a:pt x="20846" y="7597"/>
                </a:lnTo>
                <a:lnTo>
                  <a:pt x="20643" y="7429"/>
                </a:lnTo>
                <a:lnTo>
                  <a:pt x="20452" y="7317"/>
                </a:lnTo>
                <a:lnTo>
                  <a:pt x="20238" y="7206"/>
                </a:lnTo>
                <a:lnTo>
                  <a:pt x="20025" y="7168"/>
                </a:lnTo>
                <a:lnTo>
                  <a:pt x="19822" y="7206"/>
                </a:lnTo>
                <a:lnTo>
                  <a:pt x="19608" y="7243"/>
                </a:lnTo>
                <a:lnTo>
                  <a:pt x="19440" y="7355"/>
                </a:lnTo>
                <a:lnTo>
                  <a:pt x="19271" y="7504"/>
                </a:lnTo>
                <a:lnTo>
                  <a:pt x="19136" y="7708"/>
                </a:lnTo>
                <a:lnTo>
                  <a:pt x="19012" y="7895"/>
                </a:lnTo>
                <a:lnTo>
                  <a:pt x="18832" y="8025"/>
                </a:lnTo>
                <a:lnTo>
                  <a:pt x="18663" y="8174"/>
                </a:lnTo>
                <a:lnTo>
                  <a:pt x="18472" y="8248"/>
                </a:lnTo>
                <a:lnTo>
                  <a:pt x="18270" y="8286"/>
                </a:lnTo>
                <a:lnTo>
                  <a:pt x="18078" y="8323"/>
                </a:lnTo>
                <a:lnTo>
                  <a:pt x="17887" y="8323"/>
                </a:lnTo>
                <a:lnTo>
                  <a:pt x="17696" y="8248"/>
                </a:lnTo>
                <a:lnTo>
                  <a:pt x="17493" y="8174"/>
                </a:lnTo>
                <a:lnTo>
                  <a:pt x="17302" y="8062"/>
                </a:lnTo>
                <a:lnTo>
                  <a:pt x="17133" y="7969"/>
                </a:lnTo>
                <a:lnTo>
                  <a:pt x="16976" y="7783"/>
                </a:lnTo>
                <a:lnTo>
                  <a:pt x="16852" y="7597"/>
                </a:lnTo>
                <a:lnTo>
                  <a:pt x="16740" y="7429"/>
                </a:lnTo>
                <a:lnTo>
                  <a:pt x="16672" y="7168"/>
                </a:lnTo>
                <a:lnTo>
                  <a:pt x="16638" y="6926"/>
                </a:lnTo>
                <a:lnTo>
                  <a:pt x="16616" y="6498"/>
                </a:lnTo>
                <a:lnTo>
                  <a:pt x="16616" y="5772"/>
                </a:lnTo>
                <a:lnTo>
                  <a:pt x="16650" y="4915"/>
                </a:lnTo>
                <a:lnTo>
                  <a:pt x="16695" y="3928"/>
                </a:lnTo>
                <a:lnTo>
                  <a:pt x="16762" y="2960"/>
                </a:lnTo>
                <a:lnTo>
                  <a:pt x="16830" y="1992"/>
                </a:lnTo>
                <a:lnTo>
                  <a:pt x="16908" y="1173"/>
                </a:lnTo>
                <a:lnTo>
                  <a:pt x="16976" y="521"/>
                </a:lnTo>
                <a:lnTo>
                  <a:pt x="16953" y="521"/>
                </a:lnTo>
                <a:lnTo>
                  <a:pt x="16931" y="521"/>
                </a:lnTo>
                <a:lnTo>
                  <a:pt x="16267" y="484"/>
                </a:lnTo>
                <a:lnTo>
                  <a:pt x="15637" y="428"/>
                </a:lnTo>
                <a:lnTo>
                  <a:pt x="15063" y="353"/>
                </a:lnTo>
                <a:lnTo>
                  <a:pt x="14523" y="279"/>
                </a:lnTo>
                <a:lnTo>
                  <a:pt x="14040" y="167"/>
                </a:lnTo>
                <a:lnTo>
                  <a:pt x="13635" y="93"/>
                </a:lnTo>
                <a:lnTo>
                  <a:pt x="13331" y="18"/>
                </a:lnTo>
                <a:lnTo>
                  <a:pt x="13117" y="18"/>
                </a:lnTo>
                <a:lnTo>
                  <a:pt x="12982" y="18"/>
                </a:lnTo>
                <a:lnTo>
                  <a:pt x="12858" y="130"/>
                </a:lnTo>
                <a:lnTo>
                  <a:pt x="12723" y="279"/>
                </a:lnTo>
                <a:lnTo>
                  <a:pt x="12622" y="446"/>
                </a:lnTo>
                <a:lnTo>
                  <a:pt x="12510" y="670"/>
                </a:lnTo>
                <a:lnTo>
                  <a:pt x="12419" y="912"/>
                </a:lnTo>
                <a:lnTo>
                  <a:pt x="12363" y="1210"/>
                </a:lnTo>
                <a:lnTo>
                  <a:pt x="12318" y="1526"/>
                </a:lnTo>
                <a:lnTo>
                  <a:pt x="12273" y="1843"/>
                </a:lnTo>
                <a:lnTo>
                  <a:pt x="12251" y="2215"/>
                </a:lnTo>
                <a:lnTo>
                  <a:pt x="12273" y="2532"/>
                </a:lnTo>
                <a:lnTo>
                  <a:pt x="12318" y="2886"/>
                </a:lnTo>
                <a:lnTo>
                  <a:pt x="12386" y="3240"/>
                </a:lnTo>
                <a:lnTo>
                  <a:pt x="12464" y="3556"/>
                </a:lnTo>
                <a:lnTo>
                  <a:pt x="12577" y="3891"/>
                </a:lnTo>
                <a:lnTo>
                  <a:pt x="12746" y="4171"/>
                </a:lnTo>
                <a:lnTo>
                  <a:pt x="12926" y="4487"/>
                </a:lnTo>
                <a:lnTo>
                  <a:pt x="13050" y="4860"/>
                </a:lnTo>
                <a:lnTo>
                  <a:pt x="13162" y="5251"/>
                </a:lnTo>
                <a:lnTo>
                  <a:pt x="13218" y="5604"/>
                </a:lnTo>
                <a:lnTo>
                  <a:pt x="13263" y="5995"/>
                </a:lnTo>
                <a:lnTo>
                  <a:pt x="13241" y="6386"/>
                </a:lnTo>
                <a:lnTo>
                  <a:pt x="13218" y="6740"/>
                </a:lnTo>
                <a:lnTo>
                  <a:pt x="13139" y="7094"/>
                </a:lnTo>
                <a:lnTo>
                  <a:pt x="13050" y="7429"/>
                </a:lnTo>
                <a:lnTo>
                  <a:pt x="12903" y="7746"/>
                </a:lnTo>
                <a:lnTo>
                  <a:pt x="12723" y="8025"/>
                </a:lnTo>
                <a:lnTo>
                  <a:pt x="12532" y="8286"/>
                </a:lnTo>
                <a:lnTo>
                  <a:pt x="12318" y="8491"/>
                </a:lnTo>
                <a:lnTo>
                  <a:pt x="12060" y="8677"/>
                </a:lnTo>
                <a:lnTo>
                  <a:pt x="11756" y="8788"/>
                </a:lnTo>
                <a:lnTo>
                  <a:pt x="11452" y="8826"/>
                </a:lnTo>
                <a:lnTo>
                  <a:pt x="11283" y="8826"/>
                </a:lnTo>
                <a:lnTo>
                  <a:pt x="11126" y="8826"/>
                </a:lnTo>
                <a:lnTo>
                  <a:pt x="11002" y="8788"/>
                </a:lnTo>
                <a:lnTo>
                  <a:pt x="10845" y="8714"/>
                </a:lnTo>
                <a:lnTo>
                  <a:pt x="10721" y="8640"/>
                </a:lnTo>
                <a:lnTo>
                  <a:pt x="10608" y="8565"/>
                </a:lnTo>
                <a:lnTo>
                  <a:pt x="10485" y="8453"/>
                </a:lnTo>
                <a:lnTo>
                  <a:pt x="10372" y="8323"/>
                </a:lnTo>
                <a:lnTo>
                  <a:pt x="10181" y="8062"/>
                </a:lnTo>
                <a:lnTo>
                  <a:pt x="10035" y="7746"/>
                </a:lnTo>
                <a:lnTo>
                  <a:pt x="9900" y="7392"/>
                </a:lnTo>
                <a:lnTo>
                  <a:pt x="9787" y="7001"/>
                </a:lnTo>
                <a:lnTo>
                  <a:pt x="9731" y="6610"/>
                </a:lnTo>
                <a:lnTo>
                  <a:pt x="9686" y="6219"/>
                </a:lnTo>
                <a:lnTo>
                  <a:pt x="9663" y="5772"/>
                </a:lnTo>
                <a:lnTo>
                  <a:pt x="9686" y="5381"/>
                </a:lnTo>
                <a:lnTo>
                  <a:pt x="9753" y="4990"/>
                </a:lnTo>
                <a:lnTo>
                  <a:pt x="9832" y="4636"/>
                </a:lnTo>
                <a:lnTo>
                  <a:pt x="9945" y="4320"/>
                </a:lnTo>
                <a:lnTo>
                  <a:pt x="10068" y="4022"/>
                </a:lnTo>
                <a:lnTo>
                  <a:pt x="10203" y="3817"/>
                </a:lnTo>
                <a:lnTo>
                  <a:pt x="10316" y="3593"/>
                </a:lnTo>
                <a:lnTo>
                  <a:pt x="10395" y="3351"/>
                </a:lnTo>
                <a:lnTo>
                  <a:pt x="10462" y="3109"/>
                </a:lnTo>
                <a:lnTo>
                  <a:pt x="10507" y="2848"/>
                </a:lnTo>
                <a:lnTo>
                  <a:pt x="10530" y="2606"/>
                </a:lnTo>
                <a:lnTo>
                  <a:pt x="10507" y="2346"/>
                </a:lnTo>
                <a:lnTo>
                  <a:pt x="10462" y="2141"/>
                </a:lnTo>
                <a:lnTo>
                  <a:pt x="10395" y="1880"/>
                </a:lnTo>
                <a:lnTo>
                  <a:pt x="10293" y="1638"/>
                </a:lnTo>
                <a:lnTo>
                  <a:pt x="10158" y="1415"/>
                </a:lnTo>
                <a:lnTo>
                  <a:pt x="9967" y="1210"/>
                </a:lnTo>
                <a:lnTo>
                  <a:pt x="9753" y="986"/>
                </a:lnTo>
                <a:lnTo>
                  <a:pt x="9495" y="819"/>
                </a:lnTo>
                <a:lnTo>
                  <a:pt x="9191" y="670"/>
                </a:lnTo>
                <a:lnTo>
                  <a:pt x="8842" y="521"/>
                </a:lnTo>
                <a:lnTo>
                  <a:pt x="8471" y="446"/>
                </a:lnTo>
                <a:lnTo>
                  <a:pt x="7998" y="428"/>
                </a:lnTo>
                <a:lnTo>
                  <a:pt x="7413" y="428"/>
                </a:lnTo>
                <a:lnTo>
                  <a:pt x="6817" y="446"/>
                </a:lnTo>
                <a:lnTo>
                  <a:pt x="6187" y="521"/>
                </a:lnTo>
                <a:lnTo>
                  <a:pt x="5602" y="633"/>
                </a:lnTo>
                <a:lnTo>
                  <a:pt x="5107" y="744"/>
                </a:lnTo>
                <a:lnTo>
                  <a:pt x="4725" y="856"/>
                </a:lnTo>
                <a:lnTo>
                  <a:pt x="4848" y="1564"/>
                </a:lnTo>
                <a:lnTo>
                  <a:pt x="5028" y="2495"/>
                </a:lnTo>
                <a:lnTo>
                  <a:pt x="5175" y="3556"/>
                </a:lnTo>
                <a:lnTo>
                  <a:pt x="5298" y="4673"/>
                </a:lnTo>
                <a:lnTo>
                  <a:pt x="5343" y="5213"/>
                </a:lnTo>
                <a:lnTo>
                  <a:pt x="5388" y="5753"/>
                </a:lnTo>
                <a:lnTo>
                  <a:pt x="5411" y="6275"/>
                </a:lnTo>
                <a:lnTo>
                  <a:pt x="5411" y="6740"/>
                </a:lnTo>
                <a:lnTo>
                  <a:pt x="5366" y="7168"/>
                </a:lnTo>
                <a:lnTo>
                  <a:pt x="5321" y="7541"/>
                </a:lnTo>
                <a:lnTo>
                  <a:pt x="5287" y="7708"/>
                </a:lnTo>
                <a:lnTo>
                  <a:pt x="5242" y="7857"/>
                </a:lnTo>
                <a:lnTo>
                  <a:pt x="5197" y="7969"/>
                </a:lnTo>
                <a:lnTo>
                  <a:pt x="5130" y="8062"/>
                </a:lnTo>
                <a:lnTo>
                  <a:pt x="5006" y="8248"/>
                </a:lnTo>
                <a:lnTo>
                  <a:pt x="4848" y="8397"/>
                </a:lnTo>
                <a:lnTo>
                  <a:pt x="4725" y="8528"/>
                </a:lnTo>
                <a:lnTo>
                  <a:pt x="4567" y="8640"/>
                </a:lnTo>
                <a:lnTo>
                  <a:pt x="4421" y="8714"/>
                </a:lnTo>
                <a:lnTo>
                  <a:pt x="4263" y="8751"/>
                </a:lnTo>
                <a:lnTo>
                  <a:pt x="4095" y="8788"/>
                </a:lnTo>
                <a:lnTo>
                  <a:pt x="3948" y="8788"/>
                </a:lnTo>
                <a:lnTo>
                  <a:pt x="3791" y="8751"/>
                </a:lnTo>
                <a:lnTo>
                  <a:pt x="3667" y="8714"/>
                </a:lnTo>
                <a:lnTo>
                  <a:pt x="3510" y="8677"/>
                </a:lnTo>
                <a:lnTo>
                  <a:pt x="3386" y="8602"/>
                </a:lnTo>
                <a:lnTo>
                  <a:pt x="3251" y="8491"/>
                </a:lnTo>
                <a:lnTo>
                  <a:pt x="3127" y="8360"/>
                </a:lnTo>
                <a:lnTo>
                  <a:pt x="3015" y="8248"/>
                </a:lnTo>
                <a:lnTo>
                  <a:pt x="2925" y="8062"/>
                </a:lnTo>
                <a:lnTo>
                  <a:pt x="2778" y="7857"/>
                </a:lnTo>
                <a:lnTo>
                  <a:pt x="2610" y="7671"/>
                </a:lnTo>
                <a:lnTo>
                  <a:pt x="2407" y="7541"/>
                </a:lnTo>
                <a:lnTo>
                  <a:pt x="2171" y="7466"/>
                </a:lnTo>
                <a:lnTo>
                  <a:pt x="1957" y="7429"/>
                </a:lnTo>
                <a:lnTo>
                  <a:pt x="1698" y="7429"/>
                </a:lnTo>
                <a:lnTo>
                  <a:pt x="1462" y="7466"/>
                </a:lnTo>
                <a:lnTo>
                  <a:pt x="1226" y="7559"/>
                </a:lnTo>
                <a:lnTo>
                  <a:pt x="989" y="7708"/>
                </a:lnTo>
                <a:lnTo>
                  <a:pt x="776" y="7932"/>
                </a:lnTo>
                <a:lnTo>
                  <a:pt x="551" y="8211"/>
                </a:lnTo>
                <a:lnTo>
                  <a:pt x="382" y="8528"/>
                </a:lnTo>
                <a:lnTo>
                  <a:pt x="315" y="8714"/>
                </a:lnTo>
                <a:lnTo>
                  <a:pt x="236" y="8919"/>
                </a:lnTo>
                <a:lnTo>
                  <a:pt x="191" y="9142"/>
                </a:lnTo>
                <a:lnTo>
                  <a:pt x="123" y="9347"/>
                </a:lnTo>
                <a:lnTo>
                  <a:pt x="78" y="9608"/>
                </a:lnTo>
                <a:lnTo>
                  <a:pt x="56" y="9887"/>
                </a:lnTo>
                <a:lnTo>
                  <a:pt x="33" y="10185"/>
                </a:lnTo>
                <a:lnTo>
                  <a:pt x="33" y="10464"/>
                </a:lnTo>
                <a:lnTo>
                  <a:pt x="33" y="10706"/>
                </a:lnTo>
                <a:lnTo>
                  <a:pt x="56" y="10967"/>
                </a:lnTo>
                <a:lnTo>
                  <a:pt x="78" y="11172"/>
                </a:lnTo>
                <a:lnTo>
                  <a:pt x="123" y="11395"/>
                </a:lnTo>
                <a:lnTo>
                  <a:pt x="168" y="11600"/>
                </a:lnTo>
                <a:lnTo>
                  <a:pt x="236" y="11786"/>
                </a:lnTo>
                <a:lnTo>
                  <a:pt x="292" y="11973"/>
                </a:lnTo>
                <a:lnTo>
                  <a:pt x="382" y="12140"/>
                </a:lnTo>
                <a:lnTo>
                  <a:pt x="540" y="12419"/>
                </a:lnTo>
                <a:lnTo>
                  <a:pt x="731" y="12680"/>
                </a:lnTo>
                <a:lnTo>
                  <a:pt x="944" y="12866"/>
                </a:lnTo>
                <a:lnTo>
                  <a:pt x="1158" y="12997"/>
                </a:lnTo>
                <a:lnTo>
                  <a:pt x="1395" y="13108"/>
                </a:lnTo>
                <a:lnTo>
                  <a:pt x="1608" y="13183"/>
                </a:lnTo>
                <a:lnTo>
                  <a:pt x="1856" y="13183"/>
                </a:lnTo>
                <a:lnTo>
                  <a:pt x="2070" y="13146"/>
                </a:lnTo>
                <a:lnTo>
                  <a:pt x="2261" y="13071"/>
                </a:lnTo>
                <a:lnTo>
                  <a:pt x="2430" y="12960"/>
                </a:lnTo>
                <a:lnTo>
                  <a:pt x="2587" y="12792"/>
                </a:lnTo>
                <a:lnTo>
                  <a:pt x="2688" y="12606"/>
                </a:lnTo>
                <a:lnTo>
                  <a:pt x="2801" y="12419"/>
                </a:lnTo>
                <a:lnTo>
                  <a:pt x="2925" y="12289"/>
                </a:lnTo>
                <a:lnTo>
                  <a:pt x="3082" y="12177"/>
                </a:lnTo>
                <a:lnTo>
                  <a:pt x="3228" y="12103"/>
                </a:lnTo>
                <a:lnTo>
                  <a:pt x="3408" y="12103"/>
                </a:lnTo>
                <a:lnTo>
                  <a:pt x="3577" y="12103"/>
                </a:lnTo>
                <a:lnTo>
                  <a:pt x="3723" y="12177"/>
                </a:lnTo>
                <a:lnTo>
                  <a:pt x="3903" y="12252"/>
                </a:lnTo>
                <a:lnTo>
                  <a:pt x="4072" y="12364"/>
                </a:lnTo>
                <a:lnTo>
                  <a:pt x="4230" y="12494"/>
                </a:lnTo>
                <a:lnTo>
                  <a:pt x="4353" y="12643"/>
                </a:lnTo>
                <a:lnTo>
                  <a:pt x="4488" y="12829"/>
                </a:lnTo>
                <a:lnTo>
                  <a:pt x="4567" y="13034"/>
                </a:lnTo>
                <a:lnTo>
                  <a:pt x="4657" y="13257"/>
                </a:lnTo>
                <a:lnTo>
                  <a:pt x="4702" y="13462"/>
                </a:lnTo>
                <a:lnTo>
                  <a:pt x="4725" y="13686"/>
                </a:lnTo>
                <a:lnTo>
                  <a:pt x="4702" y="14282"/>
                </a:lnTo>
                <a:lnTo>
                  <a:pt x="4657" y="15045"/>
                </a:lnTo>
                <a:lnTo>
                  <a:pt x="4612" y="15976"/>
                </a:lnTo>
                <a:lnTo>
                  <a:pt x="4590" y="16926"/>
                </a:lnTo>
                <a:lnTo>
                  <a:pt x="4567" y="17968"/>
                </a:lnTo>
                <a:lnTo>
                  <a:pt x="4567" y="19011"/>
                </a:lnTo>
                <a:lnTo>
                  <a:pt x="4590" y="19514"/>
                </a:lnTo>
                <a:lnTo>
                  <a:pt x="4612" y="19980"/>
                </a:lnTo>
                <a:lnTo>
                  <a:pt x="4657" y="20426"/>
                </a:lnTo>
                <a:lnTo>
                  <a:pt x="4725" y="20836"/>
                </a:lnTo>
                <a:lnTo>
                  <a:pt x="4848" y="20929"/>
                </a:lnTo>
                <a:lnTo>
                  <a:pt x="5040" y="21004"/>
                </a:lnTo>
                <a:lnTo>
                  <a:pt x="5265" y="21078"/>
                </a:lnTo>
                <a:lnTo>
                  <a:pt x="5478" y="21115"/>
                </a:lnTo>
                <a:lnTo>
                  <a:pt x="6041" y="21115"/>
                </a:lnTo>
                <a:lnTo>
                  <a:pt x="6637" y="21078"/>
                </a:lnTo>
                <a:lnTo>
                  <a:pt x="7312" y="21004"/>
                </a:lnTo>
                <a:lnTo>
                  <a:pt x="7998" y="20929"/>
                </a:lnTo>
                <a:lnTo>
                  <a:pt x="8696" y="20855"/>
                </a:lnTo>
                <a:lnTo>
                  <a:pt x="9360" y="20836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7" name="Puzzle3"/>
          <p:cNvSpPr>
            <a:spLocks noEditPoints="1" noChangeArrowheads="1"/>
          </p:cNvSpPr>
          <p:nvPr/>
        </p:nvSpPr>
        <p:spPr bwMode="auto">
          <a:xfrm>
            <a:off x="4643730" y="597996"/>
            <a:ext cx="1012316" cy="1221887"/>
          </a:xfrm>
          <a:custGeom>
            <a:avLst/>
            <a:gdLst>
              <a:gd name="T0" fmla="*/ 10391 w 21600"/>
              <a:gd name="T1" fmla="*/ 15806 h 21600"/>
              <a:gd name="T2" fmla="*/ 20551 w 21600"/>
              <a:gd name="T3" fmla="*/ 21088 h 21600"/>
              <a:gd name="T4" fmla="*/ 13180 w 21600"/>
              <a:gd name="T5" fmla="*/ 13801 h 21600"/>
              <a:gd name="T6" fmla="*/ 20551 w 21600"/>
              <a:gd name="T7" fmla="*/ 7025 h 21600"/>
              <a:gd name="T8" fmla="*/ 10500 w 21600"/>
              <a:gd name="T9" fmla="*/ 52 h 21600"/>
              <a:gd name="T10" fmla="*/ 692 w 21600"/>
              <a:gd name="T11" fmla="*/ 6802 h 21600"/>
              <a:gd name="T12" fmla="*/ 8064 w 21600"/>
              <a:gd name="T13" fmla="*/ 13526 h 21600"/>
              <a:gd name="T14" fmla="*/ 692 w 21600"/>
              <a:gd name="T15" fmla="*/ 21088 h 21600"/>
              <a:gd name="T16" fmla="*/ 2273 w 21600"/>
              <a:gd name="T17" fmla="*/ 7719 h 21600"/>
              <a:gd name="T18" fmla="*/ 19149 w 21600"/>
              <a:gd name="T19" fmla="*/ 20237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6625" y="20892"/>
                </a:moveTo>
                <a:lnTo>
                  <a:pt x="7105" y="21023"/>
                </a:lnTo>
                <a:lnTo>
                  <a:pt x="7513" y="21088"/>
                </a:lnTo>
                <a:lnTo>
                  <a:pt x="7922" y="21115"/>
                </a:lnTo>
                <a:lnTo>
                  <a:pt x="8242" y="21115"/>
                </a:lnTo>
                <a:lnTo>
                  <a:pt x="8544" y="21062"/>
                </a:lnTo>
                <a:lnTo>
                  <a:pt x="8810" y="20997"/>
                </a:lnTo>
                <a:lnTo>
                  <a:pt x="9023" y="20892"/>
                </a:lnTo>
                <a:lnTo>
                  <a:pt x="9148" y="20761"/>
                </a:lnTo>
                <a:lnTo>
                  <a:pt x="9290" y="20616"/>
                </a:lnTo>
                <a:lnTo>
                  <a:pt x="9361" y="20459"/>
                </a:lnTo>
                <a:lnTo>
                  <a:pt x="9396" y="20289"/>
                </a:lnTo>
                <a:lnTo>
                  <a:pt x="9396" y="20092"/>
                </a:lnTo>
                <a:lnTo>
                  <a:pt x="9325" y="19909"/>
                </a:lnTo>
                <a:lnTo>
                  <a:pt x="9219" y="19738"/>
                </a:lnTo>
                <a:lnTo>
                  <a:pt x="9094" y="19555"/>
                </a:lnTo>
                <a:lnTo>
                  <a:pt x="8917" y="19384"/>
                </a:lnTo>
                <a:lnTo>
                  <a:pt x="8650" y="19162"/>
                </a:lnTo>
                <a:lnTo>
                  <a:pt x="8437" y="18900"/>
                </a:lnTo>
                <a:lnTo>
                  <a:pt x="8277" y="18624"/>
                </a:lnTo>
                <a:lnTo>
                  <a:pt x="8135" y="18349"/>
                </a:lnTo>
                <a:lnTo>
                  <a:pt x="8028" y="18048"/>
                </a:lnTo>
                <a:lnTo>
                  <a:pt x="7993" y="17746"/>
                </a:lnTo>
                <a:lnTo>
                  <a:pt x="7993" y="17471"/>
                </a:lnTo>
                <a:lnTo>
                  <a:pt x="8028" y="17169"/>
                </a:lnTo>
                <a:lnTo>
                  <a:pt x="8135" y="16920"/>
                </a:lnTo>
                <a:lnTo>
                  <a:pt x="8277" y="16671"/>
                </a:lnTo>
                <a:lnTo>
                  <a:pt x="8366" y="16540"/>
                </a:lnTo>
                <a:lnTo>
                  <a:pt x="8473" y="16409"/>
                </a:lnTo>
                <a:lnTo>
                  <a:pt x="8615" y="16317"/>
                </a:lnTo>
                <a:lnTo>
                  <a:pt x="8739" y="16213"/>
                </a:lnTo>
                <a:lnTo>
                  <a:pt x="8881" y="16134"/>
                </a:lnTo>
                <a:lnTo>
                  <a:pt x="9059" y="16055"/>
                </a:lnTo>
                <a:lnTo>
                  <a:pt x="9254" y="15990"/>
                </a:lnTo>
                <a:lnTo>
                  <a:pt x="9432" y="15911"/>
                </a:lnTo>
                <a:lnTo>
                  <a:pt x="9663" y="15885"/>
                </a:lnTo>
                <a:lnTo>
                  <a:pt x="9876" y="15833"/>
                </a:lnTo>
                <a:lnTo>
                  <a:pt x="10142" y="15806"/>
                </a:lnTo>
                <a:lnTo>
                  <a:pt x="10391" y="15806"/>
                </a:lnTo>
                <a:lnTo>
                  <a:pt x="10728" y="15806"/>
                </a:lnTo>
                <a:lnTo>
                  <a:pt x="10995" y="15806"/>
                </a:lnTo>
                <a:lnTo>
                  <a:pt x="11279" y="15833"/>
                </a:lnTo>
                <a:lnTo>
                  <a:pt x="11546" y="15885"/>
                </a:lnTo>
                <a:lnTo>
                  <a:pt x="11776" y="15937"/>
                </a:lnTo>
                <a:lnTo>
                  <a:pt x="12025" y="15990"/>
                </a:lnTo>
                <a:lnTo>
                  <a:pt x="12221" y="16055"/>
                </a:lnTo>
                <a:lnTo>
                  <a:pt x="12434" y="16134"/>
                </a:lnTo>
                <a:lnTo>
                  <a:pt x="12611" y="16213"/>
                </a:lnTo>
                <a:lnTo>
                  <a:pt x="12771" y="16317"/>
                </a:lnTo>
                <a:lnTo>
                  <a:pt x="12913" y="16409"/>
                </a:lnTo>
                <a:lnTo>
                  <a:pt x="13038" y="16514"/>
                </a:lnTo>
                <a:lnTo>
                  <a:pt x="13251" y="16737"/>
                </a:lnTo>
                <a:lnTo>
                  <a:pt x="13428" y="16986"/>
                </a:lnTo>
                <a:lnTo>
                  <a:pt x="13517" y="17248"/>
                </a:lnTo>
                <a:lnTo>
                  <a:pt x="13588" y="17523"/>
                </a:lnTo>
                <a:lnTo>
                  <a:pt x="13588" y="17799"/>
                </a:lnTo>
                <a:lnTo>
                  <a:pt x="13517" y="18074"/>
                </a:lnTo>
                <a:lnTo>
                  <a:pt x="13428" y="18323"/>
                </a:lnTo>
                <a:lnTo>
                  <a:pt x="13286" y="18572"/>
                </a:lnTo>
                <a:lnTo>
                  <a:pt x="13109" y="18808"/>
                </a:lnTo>
                <a:lnTo>
                  <a:pt x="12878" y="19031"/>
                </a:lnTo>
                <a:lnTo>
                  <a:pt x="12434" y="19411"/>
                </a:lnTo>
                <a:lnTo>
                  <a:pt x="12132" y="19738"/>
                </a:lnTo>
                <a:lnTo>
                  <a:pt x="12025" y="19856"/>
                </a:lnTo>
                <a:lnTo>
                  <a:pt x="11919" y="20014"/>
                </a:lnTo>
                <a:lnTo>
                  <a:pt x="11883" y="20132"/>
                </a:lnTo>
                <a:lnTo>
                  <a:pt x="11883" y="20263"/>
                </a:lnTo>
                <a:lnTo>
                  <a:pt x="11883" y="20394"/>
                </a:lnTo>
                <a:lnTo>
                  <a:pt x="11954" y="20485"/>
                </a:lnTo>
                <a:lnTo>
                  <a:pt x="12061" y="20590"/>
                </a:lnTo>
                <a:lnTo>
                  <a:pt x="12185" y="20695"/>
                </a:lnTo>
                <a:lnTo>
                  <a:pt x="12327" y="20787"/>
                </a:lnTo>
                <a:lnTo>
                  <a:pt x="12540" y="20892"/>
                </a:lnTo>
                <a:lnTo>
                  <a:pt x="12771" y="20997"/>
                </a:lnTo>
                <a:lnTo>
                  <a:pt x="13073" y="21088"/>
                </a:lnTo>
                <a:lnTo>
                  <a:pt x="13428" y="21193"/>
                </a:lnTo>
                <a:lnTo>
                  <a:pt x="13873" y="21298"/>
                </a:lnTo>
                <a:lnTo>
                  <a:pt x="14317" y="21390"/>
                </a:lnTo>
                <a:lnTo>
                  <a:pt x="14778" y="21468"/>
                </a:lnTo>
                <a:lnTo>
                  <a:pt x="15294" y="21547"/>
                </a:lnTo>
                <a:lnTo>
                  <a:pt x="15809" y="21600"/>
                </a:lnTo>
                <a:lnTo>
                  <a:pt x="16359" y="21652"/>
                </a:lnTo>
                <a:lnTo>
                  <a:pt x="16875" y="21678"/>
                </a:lnTo>
                <a:lnTo>
                  <a:pt x="17407" y="21678"/>
                </a:lnTo>
                <a:lnTo>
                  <a:pt x="17958" y="21678"/>
                </a:lnTo>
                <a:lnTo>
                  <a:pt x="18473" y="21652"/>
                </a:lnTo>
                <a:lnTo>
                  <a:pt x="18953" y="21573"/>
                </a:lnTo>
                <a:lnTo>
                  <a:pt x="19397" y="21495"/>
                </a:lnTo>
                <a:lnTo>
                  <a:pt x="19841" y="21390"/>
                </a:lnTo>
                <a:lnTo>
                  <a:pt x="20214" y="21272"/>
                </a:lnTo>
                <a:lnTo>
                  <a:pt x="20551" y="21088"/>
                </a:lnTo>
                <a:lnTo>
                  <a:pt x="20480" y="20787"/>
                </a:lnTo>
                <a:lnTo>
                  <a:pt x="20409" y="20485"/>
                </a:lnTo>
                <a:lnTo>
                  <a:pt x="20356" y="20158"/>
                </a:lnTo>
                <a:lnTo>
                  <a:pt x="20356" y="19804"/>
                </a:lnTo>
                <a:lnTo>
                  <a:pt x="20321" y="19083"/>
                </a:lnTo>
                <a:lnTo>
                  <a:pt x="20356" y="18349"/>
                </a:lnTo>
                <a:lnTo>
                  <a:pt x="20409" y="17641"/>
                </a:lnTo>
                <a:lnTo>
                  <a:pt x="20480" y="17012"/>
                </a:lnTo>
                <a:lnTo>
                  <a:pt x="20551" y="16488"/>
                </a:lnTo>
                <a:lnTo>
                  <a:pt x="20551" y="16055"/>
                </a:lnTo>
                <a:lnTo>
                  <a:pt x="20551" y="15911"/>
                </a:lnTo>
                <a:lnTo>
                  <a:pt x="20445" y="15754"/>
                </a:lnTo>
                <a:lnTo>
                  <a:pt x="20356" y="15610"/>
                </a:lnTo>
                <a:lnTo>
                  <a:pt x="20178" y="15452"/>
                </a:lnTo>
                <a:lnTo>
                  <a:pt x="20001" y="15334"/>
                </a:lnTo>
                <a:lnTo>
                  <a:pt x="19770" y="15230"/>
                </a:lnTo>
                <a:lnTo>
                  <a:pt x="19521" y="15125"/>
                </a:lnTo>
                <a:lnTo>
                  <a:pt x="19290" y="15059"/>
                </a:lnTo>
                <a:lnTo>
                  <a:pt x="19024" y="15007"/>
                </a:lnTo>
                <a:lnTo>
                  <a:pt x="18740" y="14954"/>
                </a:lnTo>
                <a:lnTo>
                  <a:pt x="18509" y="14954"/>
                </a:lnTo>
                <a:lnTo>
                  <a:pt x="18225" y="14954"/>
                </a:lnTo>
                <a:lnTo>
                  <a:pt x="17994" y="15007"/>
                </a:lnTo>
                <a:lnTo>
                  <a:pt x="17763" y="15085"/>
                </a:lnTo>
                <a:lnTo>
                  <a:pt x="17550" y="15177"/>
                </a:lnTo>
                <a:lnTo>
                  <a:pt x="17372" y="15308"/>
                </a:lnTo>
                <a:lnTo>
                  <a:pt x="17176" y="15426"/>
                </a:lnTo>
                <a:lnTo>
                  <a:pt x="16928" y="15557"/>
                </a:lnTo>
                <a:lnTo>
                  <a:pt x="16661" y="15636"/>
                </a:lnTo>
                <a:lnTo>
                  <a:pt x="16359" y="15688"/>
                </a:lnTo>
                <a:lnTo>
                  <a:pt x="16022" y="15715"/>
                </a:lnTo>
                <a:lnTo>
                  <a:pt x="15667" y="15688"/>
                </a:lnTo>
                <a:lnTo>
                  <a:pt x="15294" y="15662"/>
                </a:lnTo>
                <a:lnTo>
                  <a:pt x="14956" y="15583"/>
                </a:lnTo>
                <a:lnTo>
                  <a:pt x="14619" y="15479"/>
                </a:lnTo>
                <a:lnTo>
                  <a:pt x="14281" y="15334"/>
                </a:lnTo>
                <a:lnTo>
                  <a:pt x="13961" y="15177"/>
                </a:lnTo>
                <a:lnTo>
                  <a:pt x="13695" y="14981"/>
                </a:lnTo>
                <a:lnTo>
                  <a:pt x="13588" y="14850"/>
                </a:lnTo>
                <a:lnTo>
                  <a:pt x="13482" y="14732"/>
                </a:lnTo>
                <a:lnTo>
                  <a:pt x="13393" y="14600"/>
                </a:lnTo>
                <a:lnTo>
                  <a:pt x="13322" y="14456"/>
                </a:lnTo>
                <a:lnTo>
                  <a:pt x="13251" y="14299"/>
                </a:lnTo>
                <a:lnTo>
                  <a:pt x="13215" y="14155"/>
                </a:lnTo>
                <a:lnTo>
                  <a:pt x="13180" y="13971"/>
                </a:lnTo>
                <a:lnTo>
                  <a:pt x="13180" y="13801"/>
                </a:lnTo>
                <a:lnTo>
                  <a:pt x="13180" y="13591"/>
                </a:lnTo>
                <a:lnTo>
                  <a:pt x="13215" y="13395"/>
                </a:lnTo>
                <a:lnTo>
                  <a:pt x="13251" y="13198"/>
                </a:lnTo>
                <a:lnTo>
                  <a:pt x="13322" y="13015"/>
                </a:lnTo>
                <a:lnTo>
                  <a:pt x="13393" y="12870"/>
                </a:lnTo>
                <a:lnTo>
                  <a:pt x="13482" y="12713"/>
                </a:lnTo>
                <a:lnTo>
                  <a:pt x="13588" y="12569"/>
                </a:lnTo>
                <a:lnTo>
                  <a:pt x="13730" y="12438"/>
                </a:lnTo>
                <a:lnTo>
                  <a:pt x="13997" y="12215"/>
                </a:lnTo>
                <a:lnTo>
                  <a:pt x="14334" y="12005"/>
                </a:lnTo>
                <a:lnTo>
                  <a:pt x="14690" y="11861"/>
                </a:lnTo>
                <a:lnTo>
                  <a:pt x="15063" y="11756"/>
                </a:lnTo>
                <a:lnTo>
                  <a:pt x="15436" y="11678"/>
                </a:lnTo>
                <a:lnTo>
                  <a:pt x="15809" y="11638"/>
                </a:lnTo>
                <a:lnTo>
                  <a:pt x="16182" y="11638"/>
                </a:lnTo>
                <a:lnTo>
                  <a:pt x="16555" y="11678"/>
                </a:lnTo>
                <a:lnTo>
                  <a:pt x="16910" y="11730"/>
                </a:lnTo>
                <a:lnTo>
                  <a:pt x="17248" y="11835"/>
                </a:lnTo>
                <a:lnTo>
                  <a:pt x="17514" y="11966"/>
                </a:lnTo>
                <a:lnTo>
                  <a:pt x="17763" y="12110"/>
                </a:lnTo>
                <a:lnTo>
                  <a:pt x="17887" y="12215"/>
                </a:lnTo>
                <a:lnTo>
                  <a:pt x="18065" y="12307"/>
                </a:lnTo>
                <a:lnTo>
                  <a:pt x="18260" y="12412"/>
                </a:lnTo>
                <a:lnTo>
                  <a:pt x="18438" y="12464"/>
                </a:lnTo>
                <a:lnTo>
                  <a:pt x="18669" y="12543"/>
                </a:lnTo>
                <a:lnTo>
                  <a:pt x="18882" y="12569"/>
                </a:lnTo>
                <a:lnTo>
                  <a:pt x="19113" y="12595"/>
                </a:lnTo>
                <a:lnTo>
                  <a:pt x="19361" y="12608"/>
                </a:lnTo>
                <a:lnTo>
                  <a:pt x="19592" y="12608"/>
                </a:lnTo>
                <a:lnTo>
                  <a:pt x="19841" y="12595"/>
                </a:lnTo>
                <a:lnTo>
                  <a:pt x="20072" y="12543"/>
                </a:lnTo>
                <a:lnTo>
                  <a:pt x="20321" y="12490"/>
                </a:lnTo>
                <a:lnTo>
                  <a:pt x="20551" y="12438"/>
                </a:lnTo>
                <a:lnTo>
                  <a:pt x="20800" y="12333"/>
                </a:lnTo>
                <a:lnTo>
                  <a:pt x="20996" y="12241"/>
                </a:lnTo>
                <a:lnTo>
                  <a:pt x="21244" y="12110"/>
                </a:lnTo>
                <a:lnTo>
                  <a:pt x="21298" y="12032"/>
                </a:lnTo>
                <a:lnTo>
                  <a:pt x="21404" y="11966"/>
                </a:lnTo>
                <a:lnTo>
                  <a:pt x="21475" y="11861"/>
                </a:lnTo>
                <a:lnTo>
                  <a:pt x="21511" y="11730"/>
                </a:lnTo>
                <a:lnTo>
                  <a:pt x="21617" y="11481"/>
                </a:lnTo>
                <a:lnTo>
                  <a:pt x="21653" y="11180"/>
                </a:lnTo>
                <a:lnTo>
                  <a:pt x="21653" y="10826"/>
                </a:lnTo>
                <a:lnTo>
                  <a:pt x="21653" y="10472"/>
                </a:lnTo>
                <a:lnTo>
                  <a:pt x="21582" y="10092"/>
                </a:lnTo>
                <a:lnTo>
                  <a:pt x="21511" y="9725"/>
                </a:lnTo>
                <a:lnTo>
                  <a:pt x="21298" y="8912"/>
                </a:lnTo>
                <a:lnTo>
                  <a:pt x="21067" y="8191"/>
                </a:lnTo>
                <a:lnTo>
                  <a:pt x="20800" y="7536"/>
                </a:lnTo>
                <a:lnTo>
                  <a:pt x="20551" y="7025"/>
                </a:lnTo>
                <a:lnTo>
                  <a:pt x="20001" y="7103"/>
                </a:lnTo>
                <a:lnTo>
                  <a:pt x="19432" y="7156"/>
                </a:lnTo>
                <a:lnTo>
                  <a:pt x="18846" y="7208"/>
                </a:lnTo>
                <a:lnTo>
                  <a:pt x="18225" y="7208"/>
                </a:lnTo>
                <a:lnTo>
                  <a:pt x="17656" y="7208"/>
                </a:lnTo>
                <a:lnTo>
                  <a:pt x="17070" y="7182"/>
                </a:lnTo>
                <a:lnTo>
                  <a:pt x="16484" y="7156"/>
                </a:lnTo>
                <a:lnTo>
                  <a:pt x="15986" y="7103"/>
                </a:lnTo>
                <a:lnTo>
                  <a:pt x="14992" y="6999"/>
                </a:lnTo>
                <a:lnTo>
                  <a:pt x="14210" y="6907"/>
                </a:lnTo>
                <a:lnTo>
                  <a:pt x="13695" y="6828"/>
                </a:lnTo>
                <a:lnTo>
                  <a:pt x="13517" y="6802"/>
                </a:lnTo>
                <a:lnTo>
                  <a:pt x="13073" y="6645"/>
                </a:lnTo>
                <a:lnTo>
                  <a:pt x="12700" y="6474"/>
                </a:lnTo>
                <a:lnTo>
                  <a:pt x="12363" y="6304"/>
                </a:lnTo>
                <a:lnTo>
                  <a:pt x="12132" y="6094"/>
                </a:lnTo>
                <a:lnTo>
                  <a:pt x="11919" y="5871"/>
                </a:lnTo>
                <a:lnTo>
                  <a:pt x="11776" y="5649"/>
                </a:lnTo>
                <a:lnTo>
                  <a:pt x="11688" y="5413"/>
                </a:lnTo>
                <a:lnTo>
                  <a:pt x="11617" y="5190"/>
                </a:lnTo>
                <a:lnTo>
                  <a:pt x="11617" y="4941"/>
                </a:lnTo>
                <a:lnTo>
                  <a:pt x="11652" y="4718"/>
                </a:lnTo>
                <a:lnTo>
                  <a:pt x="11723" y="4482"/>
                </a:lnTo>
                <a:lnTo>
                  <a:pt x="11812" y="4285"/>
                </a:lnTo>
                <a:lnTo>
                  <a:pt x="11919" y="4089"/>
                </a:lnTo>
                <a:lnTo>
                  <a:pt x="12096" y="3905"/>
                </a:lnTo>
                <a:lnTo>
                  <a:pt x="12292" y="3735"/>
                </a:lnTo>
                <a:lnTo>
                  <a:pt x="12505" y="3604"/>
                </a:lnTo>
                <a:lnTo>
                  <a:pt x="12700" y="3460"/>
                </a:lnTo>
                <a:lnTo>
                  <a:pt x="12878" y="3250"/>
                </a:lnTo>
                <a:lnTo>
                  <a:pt x="13038" y="3027"/>
                </a:lnTo>
                <a:lnTo>
                  <a:pt x="13180" y="2752"/>
                </a:lnTo>
                <a:lnTo>
                  <a:pt x="13286" y="2477"/>
                </a:lnTo>
                <a:lnTo>
                  <a:pt x="13322" y="2175"/>
                </a:lnTo>
                <a:lnTo>
                  <a:pt x="13357" y="1874"/>
                </a:lnTo>
                <a:lnTo>
                  <a:pt x="13286" y="1572"/>
                </a:lnTo>
                <a:lnTo>
                  <a:pt x="13180" y="1271"/>
                </a:lnTo>
                <a:lnTo>
                  <a:pt x="13038" y="983"/>
                </a:lnTo>
                <a:lnTo>
                  <a:pt x="12949" y="865"/>
                </a:lnTo>
                <a:lnTo>
                  <a:pt x="12807" y="733"/>
                </a:lnTo>
                <a:lnTo>
                  <a:pt x="12665" y="616"/>
                </a:lnTo>
                <a:lnTo>
                  <a:pt x="12505" y="511"/>
                </a:lnTo>
                <a:lnTo>
                  <a:pt x="12327" y="406"/>
                </a:lnTo>
                <a:lnTo>
                  <a:pt x="12132" y="314"/>
                </a:lnTo>
                <a:lnTo>
                  <a:pt x="11883" y="235"/>
                </a:lnTo>
                <a:lnTo>
                  <a:pt x="11652" y="183"/>
                </a:lnTo>
                <a:lnTo>
                  <a:pt x="11368" y="104"/>
                </a:lnTo>
                <a:lnTo>
                  <a:pt x="11101" y="78"/>
                </a:lnTo>
                <a:lnTo>
                  <a:pt x="10800" y="52"/>
                </a:lnTo>
                <a:lnTo>
                  <a:pt x="10444" y="52"/>
                </a:lnTo>
                <a:lnTo>
                  <a:pt x="10142" y="52"/>
                </a:lnTo>
                <a:lnTo>
                  <a:pt x="9840" y="78"/>
                </a:lnTo>
                <a:lnTo>
                  <a:pt x="9574" y="104"/>
                </a:lnTo>
                <a:lnTo>
                  <a:pt x="9325" y="157"/>
                </a:lnTo>
                <a:lnTo>
                  <a:pt x="9094" y="209"/>
                </a:lnTo>
                <a:lnTo>
                  <a:pt x="8846" y="262"/>
                </a:lnTo>
                <a:lnTo>
                  <a:pt x="8650" y="340"/>
                </a:lnTo>
                <a:lnTo>
                  <a:pt x="8437" y="432"/>
                </a:lnTo>
                <a:lnTo>
                  <a:pt x="8277" y="511"/>
                </a:lnTo>
                <a:lnTo>
                  <a:pt x="8100" y="616"/>
                </a:lnTo>
                <a:lnTo>
                  <a:pt x="7957" y="707"/>
                </a:lnTo>
                <a:lnTo>
                  <a:pt x="7833" y="838"/>
                </a:lnTo>
                <a:lnTo>
                  <a:pt x="7620" y="1061"/>
                </a:lnTo>
                <a:lnTo>
                  <a:pt x="7442" y="1336"/>
                </a:lnTo>
                <a:lnTo>
                  <a:pt x="7353" y="1599"/>
                </a:lnTo>
                <a:lnTo>
                  <a:pt x="7318" y="1900"/>
                </a:lnTo>
                <a:lnTo>
                  <a:pt x="7318" y="2175"/>
                </a:lnTo>
                <a:lnTo>
                  <a:pt x="7353" y="2450"/>
                </a:lnTo>
                <a:lnTo>
                  <a:pt x="7442" y="2726"/>
                </a:lnTo>
                <a:lnTo>
                  <a:pt x="7620" y="2975"/>
                </a:lnTo>
                <a:lnTo>
                  <a:pt x="7833" y="3198"/>
                </a:lnTo>
                <a:lnTo>
                  <a:pt x="8064" y="3433"/>
                </a:lnTo>
                <a:lnTo>
                  <a:pt x="8295" y="3630"/>
                </a:lnTo>
                <a:lnTo>
                  <a:pt x="8508" y="3853"/>
                </a:lnTo>
                <a:lnTo>
                  <a:pt x="8686" y="4089"/>
                </a:lnTo>
                <a:lnTo>
                  <a:pt x="8775" y="4312"/>
                </a:lnTo>
                <a:lnTo>
                  <a:pt x="8846" y="4561"/>
                </a:lnTo>
                <a:lnTo>
                  <a:pt x="8846" y="4810"/>
                </a:lnTo>
                <a:lnTo>
                  <a:pt x="8810" y="5059"/>
                </a:lnTo>
                <a:lnTo>
                  <a:pt x="8721" y="5295"/>
                </a:lnTo>
                <a:lnTo>
                  <a:pt x="8579" y="5544"/>
                </a:lnTo>
                <a:lnTo>
                  <a:pt x="8366" y="5766"/>
                </a:lnTo>
                <a:lnTo>
                  <a:pt x="8135" y="5976"/>
                </a:lnTo>
                <a:lnTo>
                  <a:pt x="7833" y="6199"/>
                </a:lnTo>
                <a:lnTo>
                  <a:pt x="7478" y="6369"/>
                </a:lnTo>
                <a:lnTo>
                  <a:pt x="7069" y="6527"/>
                </a:lnTo>
                <a:lnTo>
                  <a:pt x="6590" y="6671"/>
                </a:lnTo>
                <a:lnTo>
                  <a:pt x="6092" y="6802"/>
                </a:lnTo>
                <a:lnTo>
                  <a:pt x="5684" y="6802"/>
                </a:lnTo>
                <a:lnTo>
                  <a:pt x="5133" y="6802"/>
                </a:lnTo>
                <a:lnTo>
                  <a:pt x="4547" y="6802"/>
                </a:lnTo>
                <a:lnTo>
                  <a:pt x="3872" y="6802"/>
                </a:lnTo>
                <a:lnTo>
                  <a:pt x="3144" y="6802"/>
                </a:lnTo>
                <a:lnTo>
                  <a:pt x="2362" y="6802"/>
                </a:lnTo>
                <a:lnTo>
                  <a:pt x="1545" y="6802"/>
                </a:lnTo>
                <a:lnTo>
                  <a:pt x="692" y="6802"/>
                </a:lnTo>
                <a:lnTo>
                  <a:pt x="586" y="7234"/>
                </a:lnTo>
                <a:lnTo>
                  <a:pt x="461" y="7837"/>
                </a:lnTo>
                <a:lnTo>
                  <a:pt x="355" y="8493"/>
                </a:lnTo>
                <a:lnTo>
                  <a:pt x="248" y="9187"/>
                </a:lnTo>
                <a:lnTo>
                  <a:pt x="142" y="9869"/>
                </a:lnTo>
                <a:lnTo>
                  <a:pt x="106" y="10498"/>
                </a:lnTo>
                <a:lnTo>
                  <a:pt x="106" y="10983"/>
                </a:lnTo>
                <a:lnTo>
                  <a:pt x="106" y="11311"/>
                </a:lnTo>
                <a:lnTo>
                  <a:pt x="213" y="11481"/>
                </a:lnTo>
                <a:lnTo>
                  <a:pt x="319" y="11651"/>
                </a:lnTo>
                <a:lnTo>
                  <a:pt x="497" y="11783"/>
                </a:lnTo>
                <a:lnTo>
                  <a:pt x="692" y="11914"/>
                </a:lnTo>
                <a:lnTo>
                  <a:pt x="941" y="12032"/>
                </a:lnTo>
                <a:lnTo>
                  <a:pt x="1207" y="12110"/>
                </a:lnTo>
                <a:lnTo>
                  <a:pt x="1509" y="12189"/>
                </a:lnTo>
                <a:lnTo>
                  <a:pt x="1794" y="12241"/>
                </a:lnTo>
                <a:lnTo>
                  <a:pt x="2131" y="12267"/>
                </a:lnTo>
                <a:lnTo>
                  <a:pt x="2433" y="12281"/>
                </a:lnTo>
                <a:lnTo>
                  <a:pt x="2735" y="12267"/>
                </a:lnTo>
                <a:lnTo>
                  <a:pt x="3055" y="12241"/>
                </a:lnTo>
                <a:lnTo>
                  <a:pt x="3357" y="12189"/>
                </a:lnTo>
                <a:lnTo>
                  <a:pt x="3623" y="12084"/>
                </a:lnTo>
                <a:lnTo>
                  <a:pt x="3872" y="11979"/>
                </a:lnTo>
                <a:lnTo>
                  <a:pt x="4103" y="11861"/>
                </a:lnTo>
                <a:lnTo>
                  <a:pt x="4316" y="11704"/>
                </a:lnTo>
                <a:lnTo>
                  <a:pt x="4582" y="11612"/>
                </a:lnTo>
                <a:lnTo>
                  <a:pt x="4849" y="11533"/>
                </a:lnTo>
                <a:lnTo>
                  <a:pt x="5169" y="11507"/>
                </a:lnTo>
                <a:lnTo>
                  <a:pt x="5506" y="11481"/>
                </a:lnTo>
                <a:lnTo>
                  <a:pt x="5808" y="11507"/>
                </a:lnTo>
                <a:lnTo>
                  <a:pt x="6146" y="11560"/>
                </a:lnTo>
                <a:lnTo>
                  <a:pt x="6501" y="11651"/>
                </a:lnTo>
                <a:lnTo>
                  <a:pt x="6803" y="11783"/>
                </a:lnTo>
                <a:lnTo>
                  <a:pt x="7105" y="11940"/>
                </a:lnTo>
                <a:lnTo>
                  <a:pt x="7353" y="12110"/>
                </a:lnTo>
                <a:lnTo>
                  <a:pt x="7584" y="12333"/>
                </a:lnTo>
                <a:lnTo>
                  <a:pt x="7798" y="12595"/>
                </a:lnTo>
                <a:lnTo>
                  <a:pt x="7922" y="12870"/>
                </a:lnTo>
                <a:lnTo>
                  <a:pt x="8028" y="13198"/>
                </a:lnTo>
                <a:lnTo>
                  <a:pt x="8064" y="13526"/>
                </a:lnTo>
                <a:lnTo>
                  <a:pt x="8028" y="13775"/>
                </a:lnTo>
                <a:lnTo>
                  <a:pt x="7922" y="13998"/>
                </a:lnTo>
                <a:lnTo>
                  <a:pt x="7798" y="14220"/>
                </a:lnTo>
                <a:lnTo>
                  <a:pt x="7584" y="14404"/>
                </a:lnTo>
                <a:lnTo>
                  <a:pt x="7353" y="14574"/>
                </a:lnTo>
                <a:lnTo>
                  <a:pt x="7105" y="14732"/>
                </a:lnTo>
                <a:lnTo>
                  <a:pt x="6803" y="14850"/>
                </a:lnTo>
                <a:lnTo>
                  <a:pt x="6501" y="14954"/>
                </a:lnTo>
                <a:lnTo>
                  <a:pt x="6146" y="15033"/>
                </a:lnTo>
                <a:lnTo>
                  <a:pt x="5808" y="15085"/>
                </a:lnTo>
                <a:lnTo>
                  <a:pt x="5506" y="15085"/>
                </a:lnTo>
                <a:lnTo>
                  <a:pt x="5169" y="15059"/>
                </a:lnTo>
                <a:lnTo>
                  <a:pt x="4849" y="15007"/>
                </a:lnTo>
                <a:lnTo>
                  <a:pt x="4582" y="14902"/>
                </a:lnTo>
                <a:lnTo>
                  <a:pt x="4316" y="14784"/>
                </a:lnTo>
                <a:lnTo>
                  <a:pt x="4103" y="14600"/>
                </a:lnTo>
                <a:lnTo>
                  <a:pt x="3907" y="14430"/>
                </a:lnTo>
                <a:lnTo>
                  <a:pt x="3659" y="14299"/>
                </a:lnTo>
                <a:lnTo>
                  <a:pt x="3428" y="14194"/>
                </a:lnTo>
                <a:lnTo>
                  <a:pt x="3179" y="14129"/>
                </a:lnTo>
                <a:lnTo>
                  <a:pt x="2913" y="14102"/>
                </a:lnTo>
                <a:lnTo>
                  <a:pt x="2646" y="14102"/>
                </a:lnTo>
                <a:lnTo>
                  <a:pt x="2362" y="14129"/>
                </a:lnTo>
                <a:lnTo>
                  <a:pt x="2096" y="14168"/>
                </a:lnTo>
                <a:lnTo>
                  <a:pt x="1811" y="14273"/>
                </a:lnTo>
                <a:lnTo>
                  <a:pt x="1545" y="14378"/>
                </a:lnTo>
                <a:lnTo>
                  <a:pt x="1314" y="14496"/>
                </a:lnTo>
                <a:lnTo>
                  <a:pt x="1065" y="14653"/>
                </a:lnTo>
                <a:lnTo>
                  <a:pt x="870" y="14797"/>
                </a:lnTo>
                <a:lnTo>
                  <a:pt x="657" y="14981"/>
                </a:lnTo>
                <a:lnTo>
                  <a:pt x="497" y="15177"/>
                </a:lnTo>
                <a:lnTo>
                  <a:pt x="390" y="15413"/>
                </a:lnTo>
                <a:lnTo>
                  <a:pt x="284" y="15636"/>
                </a:lnTo>
                <a:lnTo>
                  <a:pt x="248" y="15911"/>
                </a:lnTo>
                <a:lnTo>
                  <a:pt x="284" y="16239"/>
                </a:lnTo>
                <a:lnTo>
                  <a:pt x="319" y="16566"/>
                </a:lnTo>
                <a:lnTo>
                  <a:pt x="497" y="17340"/>
                </a:lnTo>
                <a:lnTo>
                  <a:pt x="692" y="18152"/>
                </a:lnTo>
                <a:lnTo>
                  <a:pt x="799" y="18559"/>
                </a:lnTo>
                <a:lnTo>
                  <a:pt x="905" y="18978"/>
                </a:lnTo>
                <a:lnTo>
                  <a:pt x="959" y="19384"/>
                </a:lnTo>
                <a:lnTo>
                  <a:pt x="994" y="19791"/>
                </a:lnTo>
                <a:lnTo>
                  <a:pt x="994" y="20132"/>
                </a:lnTo>
                <a:lnTo>
                  <a:pt x="959" y="20485"/>
                </a:lnTo>
                <a:lnTo>
                  <a:pt x="941" y="20669"/>
                </a:lnTo>
                <a:lnTo>
                  <a:pt x="870" y="20813"/>
                </a:lnTo>
                <a:lnTo>
                  <a:pt x="799" y="20970"/>
                </a:lnTo>
                <a:lnTo>
                  <a:pt x="692" y="21088"/>
                </a:lnTo>
                <a:lnTo>
                  <a:pt x="1474" y="20997"/>
                </a:lnTo>
                <a:lnTo>
                  <a:pt x="2291" y="20866"/>
                </a:lnTo>
                <a:lnTo>
                  <a:pt x="3108" y="20787"/>
                </a:lnTo>
                <a:lnTo>
                  <a:pt x="3907" y="20721"/>
                </a:lnTo>
                <a:lnTo>
                  <a:pt x="4653" y="20695"/>
                </a:lnTo>
                <a:lnTo>
                  <a:pt x="5364" y="20695"/>
                </a:lnTo>
                <a:lnTo>
                  <a:pt x="5701" y="20721"/>
                </a:lnTo>
                <a:lnTo>
                  <a:pt x="6057" y="20761"/>
                </a:lnTo>
                <a:lnTo>
                  <a:pt x="6323" y="20813"/>
                </a:lnTo>
                <a:lnTo>
                  <a:pt x="6625" y="20892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8" name="Puzzle2"/>
          <p:cNvSpPr>
            <a:spLocks noEditPoints="1" noChangeArrowheads="1"/>
          </p:cNvSpPr>
          <p:nvPr/>
        </p:nvSpPr>
        <p:spPr bwMode="auto">
          <a:xfrm>
            <a:off x="4348895" y="1487656"/>
            <a:ext cx="1615707" cy="1112935"/>
          </a:xfrm>
          <a:custGeom>
            <a:avLst/>
            <a:gdLst>
              <a:gd name="T0" fmla="*/ 11 w 21600"/>
              <a:gd name="T1" fmla="*/ 13386 h 21600"/>
              <a:gd name="T2" fmla="*/ 4202 w 21600"/>
              <a:gd name="T3" fmla="*/ 21161 h 21600"/>
              <a:gd name="T4" fmla="*/ 10400 w 21600"/>
              <a:gd name="T5" fmla="*/ 13909 h 21600"/>
              <a:gd name="T6" fmla="*/ 16821 w 21600"/>
              <a:gd name="T7" fmla="*/ 21190 h 21600"/>
              <a:gd name="T8" fmla="*/ 21600 w 21600"/>
              <a:gd name="T9" fmla="*/ 15083 h 21600"/>
              <a:gd name="T10" fmla="*/ 16889 w 21600"/>
              <a:gd name="T11" fmla="*/ 5739 h 21600"/>
              <a:gd name="T12" fmla="*/ 10800 w 21600"/>
              <a:gd name="T13" fmla="*/ 28 h 21600"/>
              <a:gd name="T14" fmla="*/ 4202 w 21600"/>
              <a:gd name="T15" fmla="*/ 5894 h 21600"/>
              <a:gd name="T16" fmla="*/ 5388 w 21600"/>
              <a:gd name="T17" fmla="*/ 6742 h 21600"/>
              <a:gd name="T18" fmla="*/ 16177 w 21600"/>
              <a:gd name="T19" fmla="*/ 20441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4247" y="12354"/>
                </a:moveTo>
                <a:lnTo>
                  <a:pt x="4134" y="12468"/>
                </a:lnTo>
                <a:lnTo>
                  <a:pt x="4010" y="12581"/>
                </a:lnTo>
                <a:lnTo>
                  <a:pt x="3897" y="12637"/>
                </a:lnTo>
                <a:lnTo>
                  <a:pt x="3773" y="12694"/>
                </a:lnTo>
                <a:lnTo>
                  <a:pt x="3637" y="12694"/>
                </a:lnTo>
                <a:lnTo>
                  <a:pt x="3524" y="12694"/>
                </a:lnTo>
                <a:lnTo>
                  <a:pt x="3400" y="12665"/>
                </a:lnTo>
                <a:lnTo>
                  <a:pt x="3287" y="12609"/>
                </a:lnTo>
                <a:lnTo>
                  <a:pt x="3027" y="12496"/>
                </a:lnTo>
                <a:lnTo>
                  <a:pt x="2790" y="12340"/>
                </a:lnTo>
                <a:lnTo>
                  <a:pt x="2530" y="12142"/>
                </a:lnTo>
                <a:lnTo>
                  <a:pt x="2293" y="11987"/>
                </a:lnTo>
                <a:lnTo>
                  <a:pt x="2033" y="11817"/>
                </a:lnTo>
                <a:lnTo>
                  <a:pt x="1773" y="11676"/>
                </a:lnTo>
                <a:lnTo>
                  <a:pt x="1638" y="11662"/>
                </a:lnTo>
                <a:lnTo>
                  <a:pt x="1513" y="11634"/>
                </a:lnTo>
                <a:lnTo>
                  <a:pt x="1378" y="11634"/>
                </a:lnTo>
                <a:lnTo>
                  <a:pt x="1253" y="11634"/>
                </a:lnTo>
                <a:lnTo>
                  <a:pt x="1118" y="11662"/>
                </a:lnTo>
                <a:lnTo>
                  <a:pt x="971" y="11732"/>
                </a:lnTo>
                <a:lnTo>
                  <a:pt x="835" y="11817"/>
                </a:lnTo>
                <a:lnTo>
                  <a:pt x="711" y="11959"/>
                </a:lnTo>
                <a:lnTo>
                  <a:pt x="553" y="12086"/>
                </a:lnTo>
                <a:lnTo>
                  <a:pt x="429" y="12284"/>
                </a:lnTo>
                <a:lnTo>
                  <a:pt x="271" y="12524"/>
                </a:lnTo>
                <a:lnTo>
                  <a:pt x="146" y="12793"/>
                </a:lnTo>
                <a:lnTo>
                  <a:pt x="79" y="12962"/>
                </a:lnTo>
                <a:lnTo>
                  <a:pt x="33" y="13146"/>
                </a:lnTo>
                <a:lnTo>
                  <a:pt x="11" y="13386"/>
                </a:lnTo>
                <a:lnTo>
                  <a:pt x="11" y="13641"/>
                </a:lnTo>
                <a:lnTo>
                  <a:pt x="33" y="13881"/>
                </a:lnTo>
                <a:lnTo>
                  <a:pt x="101" y="14150"/>
                </a:lnTo>
                <a:lnTo>
                  <a:pt x="192" y="14404"/>
                </a:lnTo>
                <a:lnTo>
                  <a:pt x="293" y="14645"/>
                </a:lnTo>
                <a:lnTo>
                  <a:pt x="451" y="14857"/>
                </a:lnTo>
                <a:lnTo>
                  <a:pt x="621" y="15054"/>
                </a:lnTo>
                <a:lnTo>
                  <a:pt x="734" y="15125"/>
                </a:lnTo>
                <a:lnTo>
                  <a:pt x="835" y="15210"/>
                </a:lnTo>
                <a:lnTo>
                  <a:pt x="948" y="15267"/>
                </a:lnTo>
                <a:lnTo>
                  <a:pt x="1084" y="15323"/>
                </a:lnTo>
                <a:lnTo>
                  <a:pt x="1208" y="15351"/>
                </a:lnTo>
                <a:lnTo>
                  <a:pt x="1355" y="15380"/>
                </a:lnTo>
                <a:lnTo>
                  <a:pt x="1513" y="15380"/>
                </a:lnTo>
                <a:lnTo>
                  <a:pt x="1683" y="15380"/>
                </a:lnTo>
                <a:lnTo>
                  <a:pt x="1864" y="15351"/>
                </a:lnTo>
                <a:lnTo>
                  <a:pt x="2033" y="15323"/>
                </a:lnTo>
                <a:lnTo>
                  <a:pt x="2225" y="15238"/>
                </a:lnTo>
                <a:lnTo>
                  <a:pt x="2428" y="15153"/>
                </a:lnTo>
                <a:lnTo>
                  <a:pt x="2745" y="15026"/>
                </a:lnTo>
                <a:lnTo>
                  <a:pt x="3005" y="14913"/>
                </a:lnTo>
                <a:lnTo>
                  <a:pt x="3264" y="14828"/>
                </a:lnTo>
                <a:lnTo>
                  <a:pt x="3513" y="14800"/>
                </a:lnTo>
                <a:lnTo>
                  <a:pt x="3615" y="14828"/>
                </a:lnTo>
                <a:lnTo>
                  <a:pt x="3728" y="14857"/>
                </a:lnTo>
                <a:lnTo>
                  <a:pt x="3807" y="14913"/>
                </a:lnTo>
                <a:lnTo>
                  <a:pt x="3920" y="14998"/>
                </a:lnTo>
                <a:lnTo>
                  <a:pt x="4010" y="15097"/>
                </a:lnTo>
                <a:lnTo>
                  <a:pt x="4089" y="15238"/>
                </a:lnTo>
                <a:lnTo>
                  <a:pt x="4179" y="15408"/>
                </a:lnTo>
                <a:lnTo>
                  <a:pt x="4247" y="15620"/>
                </a:lnTo>
                <a:lnTo>
                  <a:pt x="4326" y="15860"/>
                </a:lnTo>
                <a:lnTo>
                  <a:pt x="4394" y="16129"/>
                </a:lnTo>
                <a:lnTo>
                  <a:pt x="4439" y="16440"/>
                </a:lnTo>
                <a:lnTo>
                  <a:pt x="4507" y="16737"/>
                </a:lnTo>
                <a:lnTo>
                  <a:pt x="4552" y="17090"/>
                </a:lnTo>
                <a:lnTo>
                  <a:pt x="4575" y="17443"/>
                </a:lnTo>
                <a:lnTo>
                  <a:pt x="4586" y="17825"/>
                </a:lnTo>
                <a:lnTo>
                  <a:pt x="4586" y="18193"/>
                </a:lnTo>
                <a:lnTo>
                  <a:pt x="4586" y="18574"/>
                </a:lnTo>
                <a:lnTo>
                  <a:pt x="4586" y="18984"/>
                </a:lnTo>
                <a:lnTo>
                  <a:pt x="4552" y="19366"/>
                </a:lnTo>
                <a:lnTo>
                  <a:pt x="4507" y="19748"/>
                </a:lnTo>
                <a:lnTo>
                  <a:pt x="4462" y="20129"/>
                </a:lnTo>
                <a:lnTo>
                  <a:pt x="4371" y="20483"/>
                </a:lnTo>
                <a:lnTo>
                  <a:pt x="4292" y="20836"/>
                </a:lnTo>
                <a:lnTo>
                  <a:pt x="4202" y="21161"/>
                </a:lnTo>
                <a:lnTo>
                  <a:pt x="4744" y="21161"/>
                </a:lnTo>
                <a:lnTo>
                  <a:pt x="5264" y="21161"/>
                </a:lnTo>
                <a:lnTo>
                  <a:pt x="5784" y="21161"/>
                </a:lnTo>
                <a:lnTo>
                  <a:pt x="6235" y="21161"/>
                </a:lnTo>
                <a:lnTo>
                  <a:pt x="6676" y="21161"/>
                </a:lnTo>
                <a:lnTo>
                  <a:pt x="7060" y="21161"/>
                </a:lnTo>
                <a:lnTo>
                  <a:pt x="7410" y="21161"/>
                </a:lnTo>
                <a:lnTo>
                  <a:pt x="7670" y="21161"/>
                </a:lnTo>
                <a:lnTo>
                  <a:pt x="8020" y="21020"/>
                </a:lnTo>
                <a:lnTo>
                  <a:pt x="8303" y="20893"/>
                </a:lnTo>
                <a:lnTo>
                  <a:pt x="8563" y="20695"/>
                </a:lnTo>
                <a:lnTo>
                  <a:pt x="8800" y="20511"/>
                </a:lnTo>
                <a:lnTo>
                  <a:pt x="8969" y="20285"/>
                </a:lnTo>
                <a:lnTo>
                  <a:pt x="9150" y="20045"/>
                </a:lnTo>
                <a:lnTo>
                  <a:pt x="9252" y="19804"/>
                </a:lnTo>
                <a:lnTo>
                  <a:pt x="9342" y="19550"/>
                </a:lnTo>
                <a:lnTo>
                  <a:pt x="9410" y="19281"/>
                </a:lnTo>
                <a:lnTo>
                  <a:pt x="9433" y="19013"/>
                </a:lnTo>
                <a:lnTo>
                  <a:pt x="9433" y="18744"/>
                </a:lnTo>
                <a:lnTo>
                  <a:pt x="9387" y="18504"/>
                </a:lnTo>
                <a:lnTo>
                  <a:pt x="9320" y="18221"/>
                </a:lnTo>
                <a:lnTo>
                  <a:pt x="9207" y="17981"/>
                </a:lnTo>
                <a:lnTo>
                  <a:pt x="9105" y="17740"/>
                </a:lnTo>
                <a:lnTo>
                  <a:pt x="8924" y="17514"/>
                </a:lnTo>
                <a:lnTo>
                  <a:pt x="8777" y="17274"/>
                </a:lnTo>
                <a:lnTo>
                  <a:pt x="8642" y="17034"/>
                </a:lnTo>
                <a:lnTo>
                  <a:pt x="8563" y="16765"/>
                </a:lnTo>
                <a:lnTo>
                  <a:pt x="8472" y="16468"/>
                </a:lnTo>
                <a:lnTo>
                  <a:pt x="8450" y="16157"/>
                </a:lnTo>
                <a:lnTo>
                  <a:pt x="8450" y="15860"/>
                </a:lnTo>
                <a:lnTo>
                  <a:pt x="8472" y="15563"/>
                </a:lnTo>
                <a:lnTo>
                  <a:pt x="8540" y="15267"/>
                </a:lnTo>
                <a:lnTo>
                  <a:pt x="8642" y="14998"/>
                </a:lnTo>
                <a:lnTo>
                  <a:pt x="8777" y="14729"/>
                </a:lnTo>
                <a:lnTo>
                  <a:pt x="8868" y="14616"/>
                </a:lnTo>
                <a:lnTo>
                  <a:pt x="8969" y="14475"/>
                </a:lnTo>
                <a:lnTo>
                  <a:pt x="9060" y="14376"/>
                </a:lnTo>
                <a:lnTo>
                  <a:pt x="9184" y="14291"/>
                </a:lnTo>
                <a:lnTo>
                  <a:pt x="9297" y="14206"/>
                </a:lnTo>
                <a:lnTo>
                  <a:pt x="9433" y="14121"/>
                </a:lnTo>
                <a:lnTo>
                  <a:pt x="9579" y="14051"/>
                </a:lnTo>
                <a:lnTo>
                  <a:pt x="9726" y="13994"/>
                </a:lnTo>
                <a:lnTo>
                  <a:pt x="9884" y="13938"/>
                </a:lnTo>
                <a:lnTo>
                  <a:pt x="10054" y="13909"/>
                </a:lnTo>
                <a:lnTo>
                  <a:pt x="10257" y="13881"/>
                </a:lnTo>
                <a:lnTo>
                  <a:pt x="10449" y="13881"/>
                </a:lnTo>
                <a:lnTo>
                  <a:pt x="10664" y="13881"/>
                </a:lnTo>
                <a:lnTo>
                  <a:pt x="10856" y="13909"/>
                </a:lnTo>
                <a:lnTo>
                  <a:pt x="11037" y="13966"/>
                </a:lnTo>
                <a:lnTo>
                  <a:pt x="11206" y="14023"/>
                </a:lnTo>
                <a:lnTo>
                  <a:pt x="11353" y="14093"/>
                </a:lnTo>
                <a:lnTo>
                  <a:pt x="11511" y="14178"/>
                </a:lnTo>
                <a:lnTo>
                  <a:pt x="11635" y="14263"/>
                </a:lnTo>
                <a:lnTo>
                  <a:pt x="11748" y="14376"/>
                </a:lnTo>
                <a:lnTo>
                  <a:pt x="11861" y="14475"/>
                </a:lnTo>
                <a:lnTo>
                  <a:pt x="11941" y="14616"/>
                </a:lnTo>
                <a:lnTo>
                  <a:pt x="12031" y="14758"/>
                </a:lnTo>
                <a:lnTo>
                  <a:pt x="12099" y="14885"/>
                </a:lnTo>
                <a:lnTo>
                  <a:pt x="12200" y="15210"/>
                </a:lnTo>
                <a:lnTo>
                  <a:pt x="12268" y="15507"/>
                </a:lnTo>
                <a:lnTo>
                  <a:pt x="12291" y="15832"/>
                </a:lnTo>
                <a:lnTo>
                  <a:pt x="12291" y="16157"/>
                </a:lnTo>
                <a:lnTo>
                  <a:pt x="12246" y="16482"/>
                </a:lnTo>
                <a:lnTo>
                  <a:pt x="12178" y="16807"/>
                </a:lnTo>
                <a:lnTo>
                  <a:pt x="12099" y="17090"/>
                </a:lnTo>
                <a:lnTo>
                  <a:pt x="12008" y="17330"/>
                </a:lnTo>
                <a:lnTo>
                  <a:pt x="11884" y="17542"/>
                </a:lnTo>
                <a:lnTo>
                  <a:pt x="11748" y="17712"/>
                </a:lnTo>
                <a:lnTo>
                  <a:pt x="11613" y="17839"/>
                </a:lnTo>
                <a:lnTo>
                  <a:pt x="11489" y="18037"/>
                </a:lnTo>
                <a:lnTo>
                  <a:pt x="11398" y="18221"/>
                </a:lnTo>
                <a:lnTo>
                  <a:pt x="11319" y="18447"/>
                </a:lnTo>
                <a:lnTo>
                  <a:pt x="11251" y="18659"/>
                </a:lnTo>
                <a:lnTo>
                  <a:pt x="11206" y="18900"/>
                </a:lnTo>
                <a:lnTo>
                  <a:pt x="11184" y="19154"/>
                </a:lnTo>
                <a:lnTo>
                  <a:pt x="11184" y="19423"/>
                </a:lnTo>
                <a:lnTo>
                  <a:pt x="11229" y="19663"/>
                </a:lnTo>
                <a:lnTo>
                  <a:pt x="11297" y="19903"/>
                </a:lnTo>
                <a:lnTo>
                  <a:pt x="11376" y="20158"/>
                </a:lnTo>
                <a:lnTo>
                  <a:pt x="11511" y="20398"/>
                </a:lnTo>
                <a:lnTo>
                  <a:pt x="11681" y="20610"/>
                </a:lnTo>
                <a:lnTo>
                  <a:pt x="11884" y="20808"/>
                </a:lnTo>
                <a:lnTo>
                  <a:pt x="12121" y="20992"/>
                </a:lnTo>
                <a:lnTo>
                  <a:pt x="12404" y="21161"/>
                </a:lnTo>
                <a:lnTo>
                  <a:pt x="12528" y="21190"/>
                </a:lnTo>
                <a:lnTo>
                  <a:pt x="12856" y="21274"/>
                </a:lnTo>
                <a:lnTo>
                  <a:pt x="13330" y="21373"/>
                </a:lnTo>
                <a:lnTo>
                  <a:pt x="13963" y="21486"/>
                </a:lnTo>
                <a:lnTo>
                  <a:pt x="14313" y="21543"/>
                </a:lnTo>
                <a:lnTo>
                  <a:pt x="14652" y="21571"/>
                </a:lnTo>
                <a:lnTo>
                  <a:pt x="15025" y="21600"/>
                </a:lnTo>
                <a:lnTo>
                  <a:pt x="15409" y="21600"/>
                </a:lnTo>
                <a:lnTo>
                  <a:pt x="15782" y="21600"/>
                </a:lnTo>
                <a:lnTo>
                  <a:pt x="16177" y="21571"/>
                </a:lnTo>
                <a:lnTo>
                  <a:pt x="16516" y="21486"/>
                </a:lnTo>
                <a:lnTo>
                  <a:pt x="16889" y="21402"/>
                </a:lnTo>
                <a:lnTo>
                  <a:pt x="16821" y="21190"/>
                </a:lnTo>
                <a:lnTo>
                  <a:pt x="16776" y="20935"/>
                </a:lnTo>
                <a:lnTo>
                  <a:pt x="16742" y="20667"/>
                </a:lnTo>
                <a:lnTo>
                  <a:pt x="16719" y="20370"/>
                </a:lnTo>
                <a:lnTo>
                  <a:pt x="16697" y="19719"/>
                </a:lnTo>
                <a:lnTo>
                  <a:pt x="16697" y="19013"/>
                </a:lnTo>
                <a:lnTo>
                  <a:pt x="16719" y="18306"/>
                </a:lnTo>
                <a:lnTo>
                  <a:pt x="16753" y="17599"/>
                </a:lnTo>
                <a:lnTo>
                  <a:pt x="16821" y="16949"/>
                </a:lnTo>
                <a:lnTo>
                  <a:pt x="16889" y="16383"/>
                </a:lnTo>
                <a:lnTo>
                  <a:pt x="16934" y="16129"/>
                </a:lnTo>
                <a:lnTo>
                  <a:pt x="17002" y="15945"/>
                </a:lnTo>
                <a:lnTo>
                  <a:pt x="17081" y="15790"/>
                </a:lnTo>
                <a:lnTo>
                  <a:pt x="17194" y="15648"/>
                </a:lnTo>
                <a:lnTo>
                  <a:pt x="17318" y="15563"/>
                </a:lnTo>
                <a:lnTo>
                  <a:pt x="17453" y="15507"/>
                </a:lnTo>
                <a:lnTo>
                  <a:pt x="17600" y="15450"/>
                </a:lnTo>
                <a:lnTo>
                  <a:pt x="17758" y="15450"/>
                </a:lnTo>
                <a:lnTo>
                  <a:pt x="17905" y="15479"/>
                </a:lnTo>
                <a:lnTo>
                  <a:pt x="18064" y="15535"/>
                </a:lnTo>
                <a:lnTo>
                  <a:pt x="18233" y="15620"/>
                </a:lnTo>
                <a:lnTo>
                  <a:pt x="18380" y="15733"/>
                </a:lnTo>
                <a:lnTo>
                  <a:pt x="18561" y="15832"/>
                </a:lnTo>
                <a:lnTo>
                  <a:pt x="18707" y="15973"/>
                </a:lnTo>
                <a:lnTo>
                  <a:pt x="18866" y="16129"/>
                </a:lnTo>
                <a:lnTo>
                  <a:pt x="18990" y="16327"/>
                </a:lnTo>
                <a:lnTo>
                  <a:pt x="19125" y="16482"/>
                </a:lnTo>
                <a:lnTo>
                  <a:pt x="19295" y="16624"/>
                </a:lnTo>
                <a:lnTo>
                  <a:pt x="19464" y="16737"/>
                </a:lnTo>
                <a:lnTo>
                  <a:pt x="19668" y="16807"/>
                </a:lnTo>
                <a:lnTo>
                  <a:pt x="19860" y="16836"/>
                </a:lnTo>
                <a:lnTo>
                  <a:pt x="20052" y="16864"/>
                </a:lnTo>
                <a:lnTo>
                  <a:pt x="20266" y="16836"/>
                </a:lnTo>
                <a:lnTo>
                  <a:pt x="20470" y="16793"/>
                </a:lnTo>
                <a:lnTo>
                  <a:pt x="20662" y="16708"/>
                </a:lnTo>
                <a:lnTo>
                  <a:pt x="20854" y="16567"/>
                </a:lnTo>
                <a:lnTo>
                  <a:pt x="21035" y="16412"/>
                </a:lnTo>
                <a:lnTo>
                  <a:pt x="21182" y="16214"/>
                </a:lnTo>
                <a:lnTo>
                  <a:pt x="21340" y="16002"/>
                </a:lnTo>
                <a:lnTo>
                  <a:pt x="21441" y="15733"/>
                </a:lnTo>
                <a:lnTo>
                  <a:pt x="21532" y="15436"/>
                </a:lnTo>
                <a:lnTo>
                  <a:pt x="21600" y="15083"/>
                </a:lnTo>
                <a:lnTo>
                  <a:pt x="21600" y="14885"/>
                </a:lnTo>
                <a:lnTo>
                  <a:pt x="21600" y="14729"/>
                </a:lnTo>
                <a:lnTo>
                  <a:pt x="21600" y="14531"/>
                </a:lnTo>
                <a:lnTo>
                  <a:pt x="21577" y="14376"/>
                </a:lnTo>
                <a:lnTo>
                  <a:pt x="21532" y="14206"/>
                </a:lnTo>
                <a:lnTo>
                  <a:pt x="21487" y="14051"/>
                </a:lnTo>
                <a:lnTo>
                  <a:pt x="21419" y="13909"/>
                </a:lnTo>
                <a:lnTo>
                  <a:pt x="21351" y="13768"/>
                </a:lnTo>
                <a:lnTo>
                  <a:pt x="21204" y="13500"/>
                </a:lnTo>
                <a:lnTo>
                  <a:pt x="21035" y="13287"/>
                </a:lnTo>
                <a:lnTo>
                  <a:pt x="20809" y="13090"/>
                </a:lnTo>
                <a:lnTo>
                  <a:pt x="20594" y="12962"/>
                </a:lnTo>
                <a:lnTo>
                  <a:pt x="20357" y="12821"/>
                </a:lnTo>
                <a:lnTo>
                  <a:pt x="20120" y="12764"/>
                </a:lnTo>
                <a:lnTo>
                  <a:pt x="19882" y="12708"/>
                </a:lnTo>
                <a:lnTo>
                  <a:pt x="19645" y="12736"/>
                </a:lnTo>
                <a:lnTo>
                  <a:pt x="19430" y="12793"/>
                </a:lnTo>
                <a:lnTo>
                  <a:pt x="19227" y="12906"/>
                </a:lnTo>
                <a:lnTo>
                  <a:pt x="19148" y="12962"/>
                </a:lnTo>
                <a:lnTo>
                  <a:pt x="19058" y="13047"/>
                </a:lnTo>
                <a:lnTo>
                  <a:pt x="18990" y="13146"/>
                </a:lnTo>
                <a:lnTo>
                  <a:pt x="18911" y="13259"/>
                </a:lnTo>
                <a:lnTo>
                  <a:pt x="18775" y="13471"/>
                </a:lnTo>
                <a:lnTo>
                  <a:pt x="18628" y="13641"/>
                </a:lnTo>
                <a:lnTo>
                  <a:pt x="18470" y="13740"/>
                </a:lnTo>
                <a:lnTo>
                  <a:pt x="18301" y="13825"/>
                </a:lnTo>
                <a:lnTo>
                  <a:pt x="18143" y="13853"/>
                </a:lnTo>
                <a:lnTo>
                  <a:pt x="17973" y="13881"/>
                </a:lnTo>
                <a:lnTo>
                  <a:pt x="17804" y="13853"/>
                </a:lnTo>
                <a:lnTo>
                  <a:pt x="17646" y="13796"/>
                </a:lnTo>
                <a:lnTo>
                  <a:pt x="17499" y="13726"/>
                </a:lnTo>
                <a:lnTo>
                  <a:pt x="17341" y="13641"/>
                </a:lnTo>
                <a:lnTo>
                  <a:pt x="17216" y="13528"/>
                </a:lnTo>
                <a:lnTo>
                  <a:pt x="17103" y="13386"/>
                </a:lnTo>
                <a:lnTo>
                  <a:pt x="17024" y="13259"/>
                </a:lnTo>
                <a:lnTo>
                  <a:pt x="16934" y="13118"/>
                </a:lnTo>
                <a:lnTo>
                  <a:pt x="16889" y="12991"/>
                </a:lnTo>
                <a:lnTo>
                  <a:pt x="16889" y="12849"/>
                </a:lnTo>
                <a:lnTo>
                  <a:pt x="16889" y="12383"/>
                </a:lnTo>
                <a:lnTo>
                  <a:pt x="16889" y="11662"/>
                </a:lnTo>
                <a:lnTo>
                  <a:pt x="16889" y="10701"/>
                </a:lnTo>
                <a:lnTo>
                  <a:pt x="16889" y="9640"/>
                </a:lnTo>
                <a:lnTo>
                  <a:pt x="16889" y="8566"/>
                </a:lnTo>
                <a:lnTo>
                  <a:pt x="16889" y="7478"/>
                </a:lnTo>
                <a:lnTo>
                  <a:pt x="16889" y="6502"/>
                </a:lnTo>
                <a:lnTo>
                  <a:pt x="16889" y="5739"/>
                </a:lnTo>
                <a:lnTo>
                  <a:pt x="16674" y="5894"/>
                </a:lnTo>
                <a:lnTo>
                  <a:pt x="16414" y="6036"/>
                </a:lnTo>
                <a:lnTo>
                  <a:pt x="16154" y="6177"/>
                </a:lnTo>
                <a:lnTo>
                  <a:pt x="15849" y="6248"/>
                </a:lnTo>
                <a:lnTo>
                  <a:pt x="15544" y="6304"/>
                </a:lnTo>
                <a:lnTo>
                  <a:pt x="15217" y="6332"/>
                </a:lnTo>
                <a:lnTo>
                  <a:pt x="14866" y="6361"/>
                </a:lnTo>
                <a:lnTo>
                  <a:pt x="14550" y="6361"/>
                </a:lnTo>
                <a:lnTo>
                  <a:pt x="14200" y="6332"/>
                </a:lnTo>
                <a:lnTo>
                  <a:pt x="13850" y="6276"/>
                </a:lnTo>
                <a:lnTo>
                  <a:pt x="13522" y="6219"/>
                </a:lnTo>
                <a:lnTo>
                  <a:pt x="13206" y="6149"/>
                </a:lnTo>
                <a:lnTo>
                  <a:pt x="12901" y="6064"/>
                </a:lnTo>
                <a:lnTo>
                  <a:pt x="12618" y="5951"/>
                </a:lnTo>
                <a:lnTo>
                  <a:pt x="12358" y="5838"/>
                </a:lnTo>
                <a:lnTo>
                  <a:pt x="12121" y="5739"/>
                </a:lnTo>
                <a:lnTo>
                  <a:pt x="11941" y="5626"/>
                </a:lnTo>
                <a:lnTo>
                  <a:pt x="11794" y="5513"/>
                </a:lnTo>
                <a:lnTo>
                  <a:pt x="11658" y="5414"/>
                </a:lnTo>
                <a:lnTo>
                  <a:pt x="11556" y="5301"/>
                </a:lnTo>
                <a:lnTo>
                  <a:pt x="11466" y="5187"/>
                </a:lnTo>
                <a:lnTo>
                  <a:pt x="11398" y="5089"/>
                </a:lnTo>
                <a:lnTo>
                  <a:pt x="11376" y="4947"/>
                </a:lnTo>
                <a:lnTo>
                  <a:pt x="11353" y="4834"/>
                </a:lnTo>
                <a:lnTo>
                  <a:pt x="11353" y="4707"/>
                </a:lnTo>
                <a:lnTo>
                  <a:pt x="11376" y="4565"/>
                </a:lnTo>
                <a:lnTo>
                  <a:pt x="11443" y="4410"/>
                </a:lnTo>
                <a:lnTo>
                  <a:pt x="11511" y="4240"/>
                </a:lnTo>
                <a:lnTo>
                  <a:pt x="11703" y="3887"/>
                </a:lnTo>
                <a:lnTo>
                  <a:pt x="11986" y="3505"/>
                </a:lnTo>
                <a:lnTo>
                  <a:pt x="12144" y="3265"/>
                </a:lnTo>
                <a:lnTo>
                  <a:pt x="12246" y="3025"/>
                </a:lnTo>
                <a:lnTo>
                  <a:pt x="12336" y="2756"/>
                </a:lnTo>
                <a:lnTo>
                  <a:pt x="12404" y="2445"/>
                </a:lnTo>
                <a:lnTo>
                  <a:pt x="12438" y="2176"/>
                </a:lnTo>
                <a:lnTo>
                  <a:pt x="12438" y="1880"/>
                </a:lnTo>
                <a:lnTo>
                  <a:pt x="12404" y="1583"/>
                </a:lnTo>
                <a:lnTo>
                  <a:pt x="12336" y="1314"/>
                </a:lnTo>
                <a:lnTo>
                  <a:pt x="12246" y="1046"/>
                </a:lnTo>
                <a:lnTo>
                  <a:pt x="12099" y="791"/>
                </a:lnTo>
                <a:lnTo>
                  <a:pt x="12008" y="692"/>
                </a:lnTo>
                <a:lnTo>
                  <a:pt x="11918" y="579"/>
                </a:lnTo>
                <a:lnTo>
                  <a:pt x="11816" y="466"/>
                </a:lnTo>
                <a:lnTo>
                  <a:pt x="11703" y="381"/>
                </a:lnTo>
                <a:lnTo>
                  <a:pt x="11579" y="310"/>
                </a:lnTo>
                <a:lnTo>
                  <a:pt x="11443" y="226"/>
                </a:lnTo>
                <a:lnTo>
                  <a:pt x="11297" y="169"/>
                </a:lnTo>
                <a:lnTo>
                  <a:pt x="11138" y="113"/>
                </a:lnTo>
                <a:lnTo>
                  <a:pt x="10969" y="56"/>
                </a:lnTo>
                <a:lnTo>
                  <a:pt x="10800" y="28"/>
                </a:lnTo>
                <a:lnTo>
                  <a:pt x="10619" y="28"/>
                </a:lnTo>
                <a:lnTo>
                  <a:pt x="10404" y="28"/>
                </a:lnTo>
                <a:lnTo>
                  <a:pt x="10257" y="28"/>
                </a:lnTo>
                <a:lnTo>
                  <a:pt x="10076" y="56"/>
                </a:lnTo>
                <a:lnTo>
                  <a:pt x="9952" y="84"/>
                </a:lnTo>
                <a:lnTo>
                  <a:pt x="9794" y="141"/>
                </a:lnTo>
                <a:lnTo>
                  <a:pt x="9692" y="226"/>
                </a:lnTo>
                <a:lnTo>
                  <a:pt x="9557" y="282"/>
                </a:lnTo>
                <a:lnTo>
                  <a:pt x="9455" y="381"/>
                </a:lnTo>
                <a:lnTo>
                  <a:pt x="9365" y="466"/>
                </a:lnTo>
                <a:lnTo>
                  <a:pt x="9274" y="579"/>
                </a:lnTo>
                <a:lnTo>
                  <a:pt x="9184" y="692"/>
                </a:lnTo>
                <a:lnTo>
                  <a:pt x="9128" y="791"/>
                </a:lnTo>
                <a:lnTo>
                  <a:pt x="9060" y="932"/>
                </a:lnTo>
                <a:lnTo>
                  <a:pt x="8969" y="1201"/>
                </a:lnTo>
                <a:lnTo>
                  <a:pt x="8913" y="1498"/>
                </a:lnTo>
                <a:lnTo>
                  <a:pt x="8890" y="1795"/>
                </a:lnTo>
                <a:lnTo>
                  <a:pt x="8890" y="2120"/>
                </a:lnTo>
                <a:lnTo>
                  <a:pt x="8913" y="2445"/>
                </a:lnTo>
                <a:lnTo>
                  <a:pt x="8969" y="2756"/>
                </a:lnTo>
                <a:lnTo>
                  <a:pt x="9060" y="3081"/>
                </a:lnTo>
                <a:lnTo>
                  <a:pt x="9173" y="3378"/>
                </a:lnTo>
                <a:lnTo>
                  <a:pt x="9297" y="3647"/>
                </a:lnTo>
                <a:lnTo>
                  <a:pt x="9466" y="3887"/>
                </a:lnTo>
                <a:lnTo>
                  <a:pt x="9579" y="4085"/>
                </a:lnTo>
                <a:lnTo>
                  <a:pt x="9670" y="4269"/>
                </a:lnTo>
                <a:lnTo>
                  <a:pt x="9726" y="4467"/>
                </a:lnTo>
                <a:lnTo>
                  <a:pt x="9771" y="4650"/>
                </a:lnTo>
                <a:lnTo>
                  <a:pt x="9771" y="4834"/>
                </a:lnTo>
                <a:lnTo>
                  <a:pt x="9749" y="5032"/>
                </a:lnTo>
                <a:lnTo>
                  <a:pt x="9715" y="5216"/>
                </a:lnTo>
                <a:lnTo>
                  <a:pt x="9625" y="5385"/>
                </a:lnTo>
                <a:lnTo>
                  <a:pt x="9534" y="5513"/>
                </a:lnTo>
                <a:lnTo>
                  <a:pt x="9410" y="5626"/>
                </a:lnTo>
                <a:lnTo>
                  <a:pt x="9229" y="5710"/>
                </a:lnTo>
                <a:lnTo>
                  <a:pt x="9060" y="5767"/>
                </a:lnTo>
                <a:lnTo>
                  <a:pt x="8845" y="5767"/>
                </a:lnTo>
                <a:lnTo>
                  <a:pt x="8585" y="5739"/>
                </a:lnTo>
                <a:lnTo>
                  <a:pt x="8325" y="5654"/>
                </a:lnTo>
                <a:lnTo>
                  <a:pt x="8020" y="5513"/>
                </a:lnTo>
                <a:lnTo>
                  <a:pt x="7840" y="5442"/>
                </a:lnTo>
                <a:lnTo>
                  <a:pt x="7648" y="5385"/>
                </a:lnTo>
                <a:lnTo>
                  <a:pt x="7433" y="5329"/>
                </a:lnTo>
                <a:lnTo>
                  <a:pt x="7241" y="5301"/>
                </a:lnTo>
                <a:lnTo>
                  <a:pt x="6755" y="5301"/>
                </a:lnTo>
                <a:lnTo>
                  <a:pt x="6281" y="5329"/>
                </a:lnTo>
                <a:lnTo>
                  <a:pt x="5784" y="5385"/>
                </a:lnTo>
                <a:lnTo>
                  <a:pt x="5264" y="5498"/>
                </a:lnTo>
                <a:lnTo>
                  <a:pt x="4744" y="5597"/>
                </a:lnTo>
                <a:lnTo>
                  <a:pt x="4247" y="5739"/>
                </a:lnTo>
                <a:lnTo>
                  <a:pt x="4202" y="5894"/>
                </a:lnTo>
                <a:lnTo>
                  <a:pt x="4202" y="6191"/>
                </a:lnTo>
                <a:lnTo>
                  <a:pt x="4202" y="6545"/>
                </a:lnTo>
                <a:lnTo>
                  <a:pt x="4225" y="6954"/>
                </a:lnTo>
                <a:lnTo>
                  <a:pt x="4315" y="7930"/>
                </a:lnTo>
                <a:lnTo>
                  <a:pt x="4394" y="9018"/>
                </a:lnTo>
                <a:lnTo>
                  <a:pt x="4439" y="9570"/>
                </a:lnTo>
                <a:lnTo>
                  <a:pt x="4462" y="10107"/>
                </a:lnTo>
                <a:lnTo>
                  <a:pt x="4484" y="10630"/>
                </a:lnTo>
                <a:lnTo>
                  <a:pt x="4507" y="11082"/>
                </a:lnTo>
                <a:lnTo>
                  <a:pt x="4484" y="11520"/>
                </a:lnTo>
                <a:lnTo>
                  <a:pt x="4439" y="11874"/>
                </a:lnTo>
                <a:lnTo>
                  <a:pt x="4394" y="12029"/>
                </a:lnTo>
                <a:lnTo>
                  <a:pt x="4349" y="12171"/>
                </a:lnTo>
                <a:lnTo>
                  <a:pt x="4315" y="12284"/>
                </a:lnTo>
                <a:lnTo>
                  <a:pt x="4247" y="12354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9" name="Puzzle4"/>
          <p:cNvSpPr>
            <a:spLocks noEditPoints="1" noChangeArrowheads="1"/>
          </p:cNvSpPr>
          <p:nvPr/>
        </p:nvSpPr>
        <p:spPr bwMode="auto">
          <a:xfrm>
            <a:off x="3723695" y="1461579"/>
            <a:ext cx="974150" cy="1422845"/>
          </a:xfrm>
          <a:custGeom>
            <a:avLst/>
            <a:gdLst>
              <a:gd name="T0" fmla="*/ 8307 w 21600"/>
              <a:gd name="T1" fmla="*/ 11593 h 21600"/>
              <a:gd name="T2" fmla="*/ 453 w 21600"/>
              <a:gd name="T3" fmla="*/ 16938 h 21600"/>
              <a:gd name="T4" fmla="*/ 11500 w 21600"/>
              <a:gd name="T5" fmla="*/ 21600 h 21600"/>
              <a:gd name="T6" fmla="*/ 20920 w 21600"/>
              <a:gd name="T7" fmla="*/ 16751 h 21600"/>
              <a:gd name="T8" fmla="*/ 13972 w 21600"/>
              <a:gd name="T9" fmla="*/ 10888 h 21600"/>
              <a:gd name="T10" fmla="*/ 21033 w 21600"/>
              <a:gd name="T11" fmla="*/ 4716 h 21600"/>
              <a:gd name="T12" fmla="*/ 11102 w 21600"/>
              <a:gd name="T13" fmla="*/ 11 h 21600"/>
              <a:gd name="T14" fmla="*/ 453 w 21600"/>
              <a:gd name="T15" fmla="*/ 4716 h 21600"/>
              <a:gd name="T16" fmla="*/ 2076 w 21600"/>
              <a:gd name="T17" fmla="*/ 5664 h 21600"/>
              <a:gd name="T18" fmla="*/ 20203 w 21600"/>
              <a:gd name="T19" fmla="*/ 1598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3813" y="10590"/>
                </a:moveTo>
                <a:lnTo>
                  <a:pt x="3927" y="10513"/>
                </a:lnTo>
                <a:lnTo>
                  <a:pt x="4078" y="10425"/>
                </a:lnTo>
                <a:lnTo>
                  <a:pt x="4210" y="10359"/>
                </a:lnTo>
                <a:lnTo>
                  <a:pt x="4361" y="10315"/>
                </a:lnTo>
                <a:lnTo>
                  <a:pt x="4682" y="10237"/>
                </a:lnTo>
                <a:lnTo>
                  <a:pt x="5041" y="10193"/>
                </a:lnTo>
                <a:lnTo>
                  <a:pt x="5456" y="10171"/>
                </a:lnTo>
                <a:lnTo>
                  <a:pt x="5853" y="10193"/>
                </a:lnTo>
                <a:lnTo>
                  <a:pt x="6249" y="10260"/>
                </a:lnTo>
                <a:lnTo>
                  <a:pt x="6646" y="10337"/>
                </a:lnTo>
                <a:lnTo>
                  <a:pt x="7004" y="10469"/>
                </a:lnTo>
                <a:lnTo>
                  <a:pt x="7363" y="10612"/>
                </a:lnTo>
                <a:lnTo>
                  <a:pt x="7665" y="10788"/>
                </a:lnTo>
                <a:lnTo>
                  <a:pt x="7911" y="10998"/>
                </a:lnTo>
                <a:lnTo>
                  <a:pt x="8024" y="11097"/>
                </a:lnTo>
                <a:lnTo>
                  <a:pt x="8137" y="11207"/>
                </a:lnTo>
                <a:lnTo>
                  <a:pt x="8194" y="11340"/>
                </a:lnTo>
                <a:lnTo>
                  <a:pt x="8269" y="11461"/>
                </a:lnTo>
                <a:lnTo>
                  <a:pt x="8307" y="11593"/>
                </a:lnTo>
                <a:lnTo>
                  <a:pt x="8307" y="11714"/>
                </a:lnTo>
                <a:lnTo>
                  <a:pt x="8307" y="11868"/>
                </a:lnTo>
                <a:lnTo>
                  <a:pt x="8307" y="12012"/>
                </a:lnTo>
                <a:lnTo>
                  <a:pt x="8194" y="12265"/>
                </a:lnTo>
                <a:lnTo>
                  <a:pt x="8062" y="12519"/>
                </a:lnTo>
                <a:lnTo>
                  <a:pt x="7873" y="12706"/>
                </a:lnTo>
                <a:lnTo>
                  <a:pt x="7627" y="12904"/>
                </a:lnTo>
                <a:lnTo>
                  <a:pt x="7363" y="13048"/>
                </a:lnTo>
                <a:lnTo>
                  <a:pt x="7080" y="13180"/>
                </a:lnTo>
                <a:lnTo>
                  <a:pt x="6759" y="13257"/>
                </a:lnTo>
                <a:lnTo>
                  <a:pt x="6419" y="13345"/>
                </a:lnTo>
                <a:lnTo>
                  <a:pt x="6098" y="13389"/>
                </a:lnTo>
                <a:lnTo>
                  <a:pt x="5739" y="13389"/>
                </a:lnTo>
                <a:lnTo>
                  <a:pt x="5418" y="13389"/>
                </a:lnTo>
                <a:lnTo>
                  <a:pt x="5079" y="13345"/>
                </a:lnTo>
                <a:lnTo>
                  <a:pt x="4758" y="13301"/>
                </a:lnTo>
                <a:lnTo>
                  <a:pt x="4474" y="13213"/>
                </a:lnTo>
                <a:lnTo>
                  <a:pt x="4172" y="13114"/>
                </a:lnTo>
                <a:lnTo>
                  <a:pt x="3965" y="12982"/>
                </a:lnTo>
                <a:lnTo>
                  <a:pt x="3738" y="12838"/>
                </a:lnTo>
                <a:lnTo>
                  <a:pt x="3493" y="12706"/>
                </a:lnTo>
                <a:lnTo>
                  <a:pt x="3228" y="12607"/>
                </a:lnTo>
                <a:lnTo>
                  <a:pt x="2945" y="12519"/>
                </a:lnTo>
                <a:lnTo>
                  <a:pt x="2700" y="12431"/>
                </a:lnTo>
                <a:lnTo>
                  <a:pt x="2397" y="12375"/>
                </a:lnTo>
                <a:lnTo>
                  <a:pt x="2152" y="12331"/>
                </a:lnTo>
                <a:lnTo>
                  <a:pt x="1888" y="12309"/>
                </a:lnTo>
                <a:lnTo>
                  <a:pt x="1642" y="12309"/>
                </a:lnTo>
                <a:lnTo>
                  <a:pt x="1397" y="12331"/>
                </a:lnTo>
                <a:lnTo>
                  <a:pt x="1170" y="12397"/>
                </a:lnTo>
                <a:lnTo>
                  <a:pt x="962" y="12453"/>
                </a:lnTo>
                <a:lnTo>
                  <a:pt x="774" y="12563"/>
                </a:lnTo>
                <a:lnTo>
                  <a:pt x="623" y="12684"/>
                </a:lnTo>
                <a:lnTo>
                  <a:pt x="528" y="12838"/>
                </a:lnTo>
                <a:lnTo>
                  <a:pt x="453" y="13026"/>
                </a:lnTo>
                <a:lnTo>
                  <a:pt x="339" y="13477"/>
                </a:lnTo>
                <a:lnTo>
                  <a:pt x="226" y="13984"/>
                </a:lnTo>
                <a:lnTo>
                  <a:pt x="151" y="14535"/>
                </a:lnTo>
                <a:lnTo>
                  <a:pt x="113" y="15075"/>
                </a:lnTo>
                <a:lnTo>
                  <a:pt x="113" y="15626"/>
                </a:lnTo>
                <a:lnTo>
                  <a:pt x="151" y="16133"/>
                </a:lnTo>
                <a:lnTo>
                  <a:pt x="188" y="16376"/>
                </a:lnTo>
                <a:lnTo>
                  <a:pt x="264" y="16585"/>
                </a:lnTo>
                <a:lnTo>
                  <a:pt x="339" y="16773"/>
                </a:lnTo>
                <a:lnTo>
                  <a:pt x="453" y="16938"/>
                </a:lnTo>
                <a:lnTo>
                  <a:pt x="1095" y="16883"/>
                </a:lnTo>
                <a:lnTo>
                  <a:pt x="1963" y="16795"/>
                </a:lnTo>
                <a:lnTo>
                  <a:pt x="2945" y="16751"/>
                </a:lnTo>
                <a:lnTo>
                  <a:pt x="3965" y="16706"/>
                </a:lnTo>
                <a:lnTo>
                  <a:pt x="5022" y="16684"/>
                </a:lnTo>
                <a:lnTo>
                  <a:pt x="5947" y="16684"/>
                </a:lnTo>
                <a:lnTo>
                  <a:pt x="6759" y="16706"/>
                </a:lnTo>
                <a:lnTo>
                  <a:pt x="7363" y="16751"/>
                </a:lnTo>
                <a:lnTo>
                  <a:pt x="7948" y="16839"/>
                </a:lnTo>
                <a:lnTo>
                  <a:pt x="8458" y="16916"/>
                </a:lnTo>
                <a:lnTo>
                  <a:pt x="8893" y="17026"/>
                </a:lnTo>
                <a:lnTo>
                  <a:pt x="9289" y="17158"/>
                </a:lnTo>
                <a:lnTo>
                  <a:pt x="9572" y="17280"/>
                </a:lnTo>
                <a:lnTo>
                  <a:pt x="9799" y="17412"/>
                </a:lnTo>
                <a:lnTo>
                  <a:pt x="9969" y="17555"/>
                </a:lnTo>
                <a:lnTo>
                  <a:pt x="10120" y="17687"/>
                </a:lnTo>
                <a:lnTo>
                  <a:pt x="10158" y="17831"/>
                </a:lnTo>
                <a:lnTo>
                  <a:pt x="10195" y="17974"/>
                </a:lnTo>
                <a:lnTo>
                  <a:pt x="10158" y="18128"/>
                </a:lnTo>
                <a:lnTo>
                  <a:pt x="10082" y="18271"/>
                </a:lnTo>
                <a:lnTo>
                  <a:pt x="9969" y="18426"/>
                </a:lnTo>
                <a:lnTo>
                  <a:pt x="9837" y="18569"/>
                </a:lnTo>
                <a:lnTo>
                  <a:pt x="9648" y="18701"/>
                </a:lnTo>
                <a:lnTo>
                  <a:pt x="9440" y="18822"/>
                </a:lnTo>
                <a:lnTo>
                  <a:pt x="9213" y="18999"/>
                </a:lnTo>
                <a:lnTo>
                  <a:pt x="9044" y="19186"/>
                </a:lnTo>
                <a:lnTo>
                  <a:pt x="8893" y="19395"/>
                </a:lnTo>
                <a:lnTo>
                  <a:pt x="8817" y="19627"/>
                </a:lnTo>
                <a:lnTo>
                  <a:pt x="8779" y="19858"/>
                </a:lnTo>
                <a:lnTo>
                  <a:pt x="8779" y="20112"/>
                </a:lnTo>
                <a:lnTo>
                  <a:pt x="8855" y="20354"/>
                </a:lnTo>
                <a:lnTo>
                  <a:pt x="8968" y="20586"/>
                </a:lnTo>
                <a:lnTo>
                  <a:pt x="9138" y="20817"/>
                </a:lnTo>
                <a:lnTo>
                  <a:pt x="9365" y="21026"/>
                </a:lnTo>
                <a:lnTo>
                  <a:pt x="9610" y="21192"/>
                </a:lnTo>
                <a:lnTo>
                  <a:pt x="9950" y="21368"/>
                </a:lnTo>
                <a:lnTo>
                  <a:pt x="10120" y="21445"/>
                </a:lnTo>
                <a:lnTo>
                  <a:pt x="10346" y="21511"/>
                </a:lnTo>
                <a:lnTo>
                  <a:pt x="10516" y="21555"/>
                </a:lnTo>
                <a:lnTo>
                  <a:pt x="10743" y="21600"/>
                </a:lnTo>
                <a:lnTo>
                  <a:pt x="10988" y="21644"/>
                </a:lnTo>
                <a:lnTo>
                  <a:pt x="11215" y="21666"/>
                </a:lnTo>
                <a:lnTo>
                  <a:pt x="11498" y="21666"/>
                </a:lnTo>
                <a:lnTo>
                  <a:pt x="11762" y="21666"/>
                </a:lnTo>
                <a:lnTo>
                  <a:pt x="12253" y="21644"/>
                </a:lnTo>
                <a:lnTo>
                  <a:pt x="12763" y="21577"/>
                </a:lnTo>
                <a:lnTo>
                  <a:pt x="13197" y="21467"/>
                </a:lnTo>
                <a:lnTo>
                  <a:pt x="13556" y="21346"/>
                </a:lnTo>
                <a:lnTo>
                  <a:pt x="13896" y="21192"/>
                </a:lnTo>
                <a:lnTo>
                  <a:pt x="14179" y="21026"/>
                </a:lnTo>
                <a:lnTo>
                  <a:pt x="14444" y="20839"/>
                </a:lnTo>
                <a:lnTo>
                  <a:pt x="14576" y="20641"/>
                </a:lnTo>
                <a:lnTo>
                  <a:pt x="14727" y="20431"/>
                </a:lnTo>
                <a:lnTo>
                  <a:pt x="14765" y="20200"/>
                </a:lnTo>
                <a:lnTo>
                  <a:pt x="14802" y="19991"/>
                </a:lnTo>
                <a:lnTo>
                  <a:pt x="14727" y="19759"/>
                </a:lnTo>
                <a:lnTo>
                  <a:pt x="14613" y="19550"/>
                </a:lnTo>
                <a:lnTo>
                  <a:pt x="14444" y="19307"/>
                </a:lnTo>
                <a:lnTo>
                  <a:pt x="14217" y="19098"/>
                </a:lnTo>
                <a:lnTo>
                  <a:pt x="13934" y="18911"/>
                </a:lnTo>
                <a:lnTo>
                  <a:pt x="13669" y="18745"/>
                </a:lnTo>
                <a:lnTo>
                  <a:pt x="13462" y="18547"/>
                </a:lnTo>
                <a:lnTo>
                  <a:pt x="13311" y="18337"/>
                </a:lnTo>
                <a:lnTo>
                  <a:pt x="13197" y="18150"/>
                </a:lnTo>
                <a:lnTo>
                  <a:pt x="13122" y="17941"/>
                </a:lnTo>
                <a:lnTo>
                  <a:pt x="13122" y="17720"/>
                </a:lnTo>
                <a:lnTo>
                  <a:pt x="13122" y="17533"/>
                </a:lnTo>
                <a:lnTo>
                  <a:pt x="13197" y="17346"/>
                </a:lnTo>
                <a:lnTo>
                  <a:pt x="13273" y="17158"/>
                </a:lnTo>
                <a:lnTo>
                  <a:pt x="13386" y="16982"/>
                </a:lnTo>
                <a:lnTo>
                  <a:pt x="13537" y="16839"/>
                </a:lnTo>
                <a:lnTo>
                  <a:pt x="13707" y="16706"/>
                </a:lnTo>
                <a:lnTo>
                  <a:pt x="13896" y="16607"/>
                </a:lnTo>
                <a:lnTo>
                  <a:pt x="14104" y="16519"/>
                </a:lnTo>
                <a:lnTo>
                  <a:pt x="14330" y="16453"/>
                </a:lnTo>
                <a:lnTo>
                  <a:pt x="14538" y="16431"/>
                </a:lnTo>
                <a:lnTo>
                  <a:pt x="14897" y="16453"/>
                </a:lnTo>
                <a:lnTo>
                  <a:pt x="15406" y="16497"/>
                </a:lnTo>
                <a:lnTo>
                  <a:pt x="16105" y="16541"/>
                </a:lnTo>
                <a:lnTo>
                  <a:pt x="16898" y="16607"/>
                </a:lnTo>
                <a:lnTo>
                  <a:pt x="17804" y="16651"/>
                </a:lnTo>
                <a:lnTo>
                  <a:pt x="18786" y="16684"/>
                </a:lnTo>
                <a:lnTo>
                  <a:pt x="19844" y="16728"/>
                </a:lnTo>
                <a:lnTo>
                  <a:pt x="20920" y="16751"/>
                </a:lnTo>
                <a:lnTo>
                  <a:pt x="21109" y="16497"/>
                </a:lnTo>
                <a:lnTo>
                  <a:pt x="21241" y="16222"/>
                </a:lnTo>
                <a:lnTo>
                  <a:pt x="21392" y="15946"/>
                </a:lnTo>
                <a:lnTo>
                  <a:pt x="21467" y="15648"/>
                </a:lnTo>
                <a:lnTo>
                  <a:pt x="21543" y="15351"/>
                </a:lnTo>
                <a:lnTo>
                  <a:pt x="21618" y="15042"/>
                </a:lnTo>
                <a:lnTo>
                  <a:pt x="21618" y="14745"/>
                </a:lnTo>
                <a:lnTo>
                  <a:pt x="21618" y="14447"/>
                </a:lnTo>
                <a:lnTo>
                  <a:pt x="21618" y="14150"/>
                </a:lnTo>
                <a:lnTo>
                  <a:pt x="21581" y="13852"/>
                </a:lnTo>
                <a:lnTo>
                  <a:pt x="21505" y="13577"/>
                </a:lnTo>
                <a:lnTo>
                  <a:pt x="21430" y="13301"/>
                </a:lnTo>
                <a:lnTo>
                  <a:pt x="21354" y="13048"/>
                </a:lnTo>
                <a:lnTo>
                  <a:pt x="21241" y="12816"/>
                </a:lnTo>
                <a:lnTo>
                  <a:pt x="21146" y="12607"/>
                </a:lnTo>
                <a:lnTo>
                  <a:pt x="21033" y="12431"/>
                </a:lnTo>
                <a:lnTo>
                  <a:pt x="20920" y="12265"/>
                </a:lnTo>
                <a:lnTo>
                  <a:pt x="20769" y="12144"/>
                </a:lnTo>
                <a:lnTo>
                  <a:pt x="20637" y="12034"/>
                </a:lnTo>
                <a:lnTo>
                  <a:pt x="20486" y="11946"/>
                </a:lnTo>
                <a:lnTo>
                  <a:pt x="20297" y="11891"/>
                </a:lnTo>
                <a:lnTo>
                  <a:pt x="20165" y="11846"/>
                </a:lnTo>
                <a:lnTo>
                  <a:pt x="19976" y="11824"/>
                </a:lnTo>
                <a:lnTo>
                  <a:pt x="19806" y="11802"/>
                </a:lnTo>
                <a:lnTo>
                  <a:pt x="19390" y="11824"/>
                </a:lnTo>
                <a:lnTo>
                  <a:pt x="18956" y="11891"/>
                </a:lnTo>
                <a:lnTo>
                  <a:pt x="18503" y="11968"/>
                </a:lnTo>
                <a:lnTo>
                  <a:pt x="17993" y="12078"/>
                </a:lnTo>
                <a:lnTo>
                  <a:pt x="17653" y="12144"/>
                </a:lnTo>
                <a:lnTo>
                  <a:pt x="17332" y="12199"/>
                </a:lnTo>
                <a:lnTo>
                  <a:pt x="17049" y="12221"/>
                </a:lnTo>
                <a:lnTo>
                  <a:pt x="16747" y="12243"/>
                </a:lnTo>
                <a:lnTo>
                  <a:pt x="16464" y="12243"/>
                </a:lnTo>
                <a:lnTo>
                  <a:pt x="16218" y="12243"/>
                </a:lnTo>
                <a:lnTo>
                  <a:pt x="15992" y="12221"/>
                </a:lnTo>
                <a:lnTo>
                  <a:pt x="15746" y="12199"/>
                </a:lnTo>
                <a:lnTo>
                  <a:pt x="15520" y="12155"/>
                </a:lnTo>
                <a:lnTo>
                  <a:pt x="15350" y="12122"/>
                </a:lnTo>
                <a:lnTo>
                  <a:pt x="15161" y="12056"/>
                </a:lnTo>
                <a:lnTo>
                  <a:pt x="14972" y="11990"/>
                </a:lnTo>
                <a:lnTo>
                  <a:pt x="14689" y="11846"/>
                </a:lnTo>
                <a:lnTo>
                  <a:pt x="14444" y="11670"/>
                </a:lnTo>
                <a:lnTo>
                  <a:pt x="14255" y="11483"/>
                </a:lnTo>
                <a:lnTo>
                  <a:pt x="14104" y="11295"/>
                </a:lnTo>
                <a:lnTo>
                  <a:pt x="14028" y="11086"/>
                </a:lnTo>
                <a:lnTo>
                  <a:pt x="13972" y="10888"/>
                </a:lnTo>
                <a:lnTo>
                  <a:pt x="13972" y="10700"/>
                </a:lnTo>
                <a:lnTo>
                  <a:pt x="14009" y="10513"/>
                </a:lnTo>
                <a:lnTo>
                  <a:pt x="14066" y="10359"/>
                </a:lnTo>
                <a:lnTo>
                  <a:pt x="14179" y="10215"/>
                </a:lnTo>
                <a:lnTo>
                  <a:pt x="14406" y="10006"/>
                </a:lnTo>
                <a:lnTo>
                  <a:pt x="14651" y="9830"/>
                </a:lnTo>
                <a:lnTo>
                  <a:pt x="14878" y="9686"/>
                </a:lnTo>
                <a:lnTo>
                  <a:pt x="15123" y="9554"/>
                </a:lnTo>
                <a:lnTo>
                  <a:pt x="15350" y="9477"/>
                </a:lnTo>
                <a:lnTo>
                  <a:pt x="15558" y="9411"/>
                </a:lnTo>
                <a:lnTo>
                  <a:pt x="15803" y="9345"/>
                </a:lnTo>
                <a:lnTo>
                  <a:pt x="16030" y="9323"/>
                </a:lnTo>
                <a:lnTo>
                  <a:pt x="16256" y="9301"/>
                </a:lnTo>
                <a:lnTo>
                  <a:pt x="16464" y="9323"/>
                </a:lnTo>
                <a:lnTo>
                  <a:pt x="16690" y="9345"/>
                </a:lnTo>
                <a:lnTo>
                  <a:pt x="16898" y="9367"/>
                </a:lnTo>
                <a:lnTo>
                  <a:pt x="17332" y="9477"/>
                </a:lnTo>
                <a:lnTo>
                  <a:pt x="17767" y="9598"/>
                </a:lnTo>
                <a:lnTo>
                  <a:pt x="18163" y="9731"/>
                </a:lnTo>
                <a:lnTo>
                  <a:pt x="18597" y="9874"/>
                </a:lnTo>
                <a:lnTo>
                  <a:pt x="18994" y="10006"/>
                </a:lnTo>
                <a:lnTo>
                  <a:pt x="19428" y="10083"/>
                </a:lnTo>
                <a:lnTo>
                  <a:pt x="19617" y="10127"/>
                </a:lnTo>
                <a:lnTo>
                  <a:pt x="19844" y="10149"/>
                </a:lnTo>
                <a:lnTo>
                  <a:pt x="20013" y="10149"/>
                </a:lnTo>
                <a:lnTo>
                  <a:pt x="20240" y="10127"/>
                </a:lnTo>
                <a:lnTo>
                  <a:pt x="20410" y="10105"/>
                </a:lnTo>
                <a:lnTo>
                  <a:pt x="20637" y="10061"/>
                </a:lnTo>
                <a:lnTo>
                  <a:pt x="20844" y="9984"/>
                </a:lnTo>
                <a:lnTo>
                  <a:pt x="21033" y="9896"/>
                </a:lnTo>
                <a:lnTo>
                  <a:pt x="21146" y="9830"/>
                </a:lnTo>
                <a:lnTo>
                  <a:pt x="21203" y="9753"/>
                </a:lnTo>
                <a:lnTo>
                  <a:pt x="21279" y="9642"/>
                </a:lnTo>
                <a:lnTo>
                  <a:pt x="21354" y="9521"/>
                </a:lnTo>
                <a:lnTo>
                  <a:pt x="21430" y="9246"/>
                </a:lnTo>
                <a:lnTo>
                  <a:pt x="21430" y="8904"/>
                </a:lnTo>
                <a:lnTo>
                  <a:pt x="21430" y="8540"/>
                </a:lnTo>
                <a:lnTo>
                  <a:pt x="21392" y="8144"/>
                </a:lnTo>
                <a:lnTo>
                  <a:pt x="21354" y="7714"/>
                </a:lnTo>
                <a:lnTo>
                  <a:pt x="21279" y="7295"/>
                </a:lnTo>
                <a:lnTo>
                  <a:pt x="21146" y="6446"/>
                </a:lnTo>
                <a:lnTo>
                  <a:pt x="20995" y="5686"/>
                </a:lnTo>
                <a:lnTo>
                  <a:pt x="20958" y="5366"/>
                </a:lnTo>
                <a:lnTo>
                  <a:pt x="20958" y="5091"/>
                </a:lnTo>
                <a:lnTo>
                  <a:pt x="20958" y="4860"/>
                </a:lnTo>
                <a:lnTo>
                  <a:pt x="21033" y="4716"/>
                </a:lnTo>
                <a:lnTo>
                  <a:pt x="20637" y="4860"/>
                </a:lnTo>
                <a:lnTo>
                  <a:pt x="20127" y="4992"/>
                </a:lnTo>
                <a:lnTo>
                  <a:pt x="19617" y="5069"/>
                </a:lnTo>
                <a:lnTo>
                  <a:pt x="19032" y="5157"/>
                </a:lnTo>
                <a:lnTo>
                  <a:pt x="18465" y="5201"/>
                </a:lnTo>
                <a:lnTo>
                  <a:pt x="17842" y="5245"/>
                </a:lnTo>
                <a:lnTo>
                  <a:pt x="17219" y="5267"/>
                </a:lnTo>
                <a:lnTo>
                  <a:pt x="16615" y="5267"/>
                </a:lnTo>
                <a:lnTo>
                  <a:pt x="15992" y="5245"/>
                </a:lnTo>
                <a:lnTo>
                  <a:pt x="15369" y="5201"/>
                </a:lnTo>
                <a:lnTo>
                  <a:pt x="14840" y="5157"/>
                </a:lnTo>
                <a:lnTo>
                  <a:pt x="14293" y="5091"/>
                </a:lnTo>
                <a:lnTo>
                  <a:pt x="13783" y="5014"/>
                </a:lnTo>
                <a:lnTo>
                  <a:pt x="13386" y="4926"/>
                </a:lnTo>
                <a:lnTo>
                  <a:pt x="13027" y="4815"/>
                </a:lnTo>
                <a:lnTo>
                  <a:pt x="12725" y="4716"/>
                </a:lnTo>
                <a:lnTo>
                  <a:pt x="12480" y="4606"/>
                </a:lnTo>
                <a:lnTo>
                  <a:pt x="12291" y="4496"/>
                </a:lnTo>
                <a:lnTo>
                  <a:pt x="12197" y="4397"/>
                </a:lnTo>
                <a:lnTo>
                  <a:pt x="12083" y="4286"/>
                </a:lnTo>
                <a:lnTo>
                  <a:pt x="12046" y="4187"/>
                </a:lnTo>
                <a:lnTo>
                  <a:pt x="12008" y="4077"/>
                </a:lnTo>
                <a:lnTo>
                  <a:pt x="12046" y="3967"/>
                </a:lnTo>
                <a:lnTo>
                  <a:pt x="12121" y="3868"/>
                </a:lnTo>
                <a:lnTo>
                  <a:pt x="12197" y="3735"/>
                </a:lnTo>
                <a:lnTo>
                  <a:pt x="12291" y="3614"/>
                </a:lnTo>
                <a:lnTo>
                  <a:pt x="12442" y="3482"/>
                </a:lnTo>
                <a:lnTo>
                  <a:pt x="12631" y="3361"/>
                </a:lnTo>
                <a:lnTo>
                  <a:pt x="13065" y="3085"/>
                </a:lnTo>
                <a:lnTo>
                  <a:pt x="13537" y="2766"/>
                </a:lnTo>
                <a:lnTo>
                  <a:pt x="13783" y="2578"/>
                </a:lnTo>
                <a:lnTo>
                  <a:pt x="13934" y="2380"/>
                </a:lnTo>
                <a:lnTo>
                  <a:pt x="14028" y="2171"/>
                </a:lnTo>
                <a:lnTo>
                  <a:pt x="14104" y="1961"/>
                </a:lnTo>
                <a:lnTo>
                  <a:pt x="14104" y="1730"/>
                </a:lnTo>
                <a:lnTo>
                  <a:pt x="14066" y="1498"/>
                </a:lnTo>
                <a:lnTo>
                  <a:pt x="13972" y="1267"/>
                </a:lnTo>
                <a:lnTo>
                  <a:pt x="13820" y="1057"/>
                </a:lnTo>
                <a:lnTo>
                  <a:pt x="13594" y="837"/>
                </a:lnTo>
                <a:lnTo>
                  <a:pt x="13386" y="628"/>
                </a:lnTo>
                <a:lnTo>
                  <a:pt x="13103" y="462"/>
                </a:lnTo>
                <a:lnTo>
                  <a:pt x="12763" y="308"/>
                </a:lnTo>
                <a:lnTo>
                  <a:pt x="12404" y="187"/>
                </a:lnTo>
                <a:lnTo>
                  <a:pt x="12008" y="77"/>
                </a:lnTo>
                <a:lnTo>
                  <a:pt x="11574" y="33"/>
                </a:lnTo>
                <a:lnTo>
                  <a:pt x="11102" y="11"/>
                </a:lnTo>
                <a:lnTo>
                  <a:pt x="10667" y="11"/>
                </a:lnTo>
                <a:lnTo>
                  <a:pt x="10233" y="77"/>
                </a:lnTo>
                <a:lnTo>
                  <a:pt x="9837" y="187"/>
                </a:lnTo>
                <a:lnTo>
                  <a:pt x="9440" y="286"/>
                </a:lnTo>
                <a:lnTo>
                  <a:pt x="9062" y="462"/>
                </a:lnTo>
                <a:lnTo>
                  <a:pt x="8741" y="628"/>
                </a:lnTo>
                <a:lnTo>
                  <a:pt x="8458" y="815"/>
                </a:lnTo>
                <a:lnTo>
                  <a:pt x="8232" y="1035"/>
                </a:lnTo>
                <a:lnTo>
                  <a:pt x="8062" y="1245"/>
                </a:lnTo>
                <a:lnTo>
                  <a:pt x="7911" y="1476"/>
                </a:lnTo>
                <a:lnTo>
                  <a:pt x="7835" y="1708"/>
                </a:lnTo>
                <a:lnTo>
                  <a:pt x="7797" y="1961"/>
                </a:lnTo>
                <a:lnTo>
                  <a:pt x="7835" y="2193"/>
                </a:lnTo>
                <a:lnTo>
                  <a:pt x="7948" y="2402"/>
                </a:lnTo>
                <a:lnTo>
                  <a:pt x="8062" y="2534"/>
                </a:lnTo>
                <a:lnTo>
                  <a:pt x="8175" y="2644"/>
                </a:lnTo>
                <a:lnTo>
                  <a:pt x="8269" y="2744"/>
                </a:lnTo>
                <a:lnTo>
                  <a:pt x="8420" y="2832"/>
                </a:lnTo>
                <a:lnTo>
                  <a:pt x="8704" y="3019"/>
                </a:lnTo>
                <a:lnTo>
                  <a:pt x="8968" y="3206"/>
                </a:lnTo>
                <a:lnTo>
                  <a:pt x="9138" y="3405"/>
                </a:lnTo>
                <a:lnTo>
                  <a:pt x="9327" y="3570"/>
                </a:lnTo>
                <a:lnTo>
                  <a:pt x="9440" y="3735"/>
                </a:lnTo>
                <a:lnTo>
                  <a:pt x="9516" y="3890"/>
                </a:lnTo>
                <a:lnTo>
                  <a:pt x="9534" y="4033"/>
                </a:lnTo>
                <a:lnTo>
                  <a:pt x="9534" y="4165"/>
                </a:lnTo>
                <a:lnTo>
                  <a:pt x="9516" y="4286"/>
                </a:lnTo>
                <a:lnTo>
                  <a:pt x="9440" y="4397"/>
                </a:lnTo>
                <a:lnTo>
                  <a:pt x="9327" y="4496"/>
                </a:lnTo>
                <a:lnTo>
                  <a:pt x="9176" y="4562"/>
                </a:lnTo>
                <a:lnTo>
                  <a:pt x="9006" y="4628"/>
                </a:lnTo>
                <a:lnTo>
                  <a:pt x="8779" y="4694"/>
                </a:lnTo>
                <a:lnTo>
                  <a:pt x="8534" y="4716"/>
                </a:lnTo>
                <a:lnTo>
                  <a:pt x="8232" y="4716"/>
                </a:lnTo>
                <a:lnTo>
                  <a:pt x="7118" y="4738"/>
                </a:lnTo>
                <a:lnTo>
                  <a:pt x="5947" y="4771"/>
                </a:lnTo>
                <a:lnTo>
                  <a:pt x="4795" y="4815"/>
                </a:lnTo>
                <a:lnTo>
                  <a:pt x="3681" y="4860"/>
                </a:lnTo>
                <a:lnTo>
                  <a:pt x="2662" y="4882"/>
                </a:lnTo>
                <a:lnTo>
                  <a:pt x="1755" y="4882"/>
                </a:lnTo>
                <a:lnTo>
                  <a:pt x="1359" y="4860"/>
                </a:lnTo>
                <a:lnTo>
                  <a:pt x="981" y="4837"/>
                </a:lnTo>
                <a:lnTo>
                  <a:pt x="698" y="4771"/>
                </a:lnTo>
                <a:lnTo>
                  <a:pt x="453" y="4716"/>
                </a:lnTo>
                <a:lnTo>
                  <a:pt x="453" y="5322"/>
                </a:lnTo>
                <a:lnTo>
                  <a:pt x="453" y="6083"/>
                </a:lnTo>
                <a:lnTo>
                  <a:pt x="453" y="6909"/>
                </a:lnTo>
                <a:lnTo>
                  <a:pt x="453" y="7780"/>
                </a:lnTo>
                <a:lnTo>
                  <a:pt x="453" y="8606"/>
                </a:lnTo>
                <a:lnTo>
                  <a:pt x="453" y="9345"/>
                </a:lnTo>
                <a:lnTo>
                  <a:pt x="453" y="9918"/>
                </a:lnTo>
                <a:lnTo>
                  <a:pt x="453" y="10282"/>
                </a:lnTo>
                <a:lnTo>
                  <a:pt x="490" y="10381"/>
                </a:lnTo>
                <a:lnTo>
                  <a:pt x="547" y="10491"/>
                </a:lnTo>
                <a:lnTo>
                  <a:pt x="660" y="10590"/>
                </a:lnTo>
                <a:lnTo>
                  <a:pt x="811" y="10700"/>
                </a:lnTo>
                <a:lnTo>
                  <a:pt x="981" y="10811"/>
                </a:lnTo>
                <a:lnTo>
                  <a:pt x="1208" y="10888"/>
                </a:lnTo>
                <a:lnTo>
                  <a:pt x="1453" y="10954"/>
                </a:lnTo>
                <a:lnTo>
                  <a:pt x="1718" y="11020"/>
                </a:lnTo>
                <a:lnTo>
                  <a:pt x="1963" y="11064"/>
                </a:lnTo>
                <a:lnTo>
                  <a:pt x="2265" y="11086"/>
                </a:lnTo>
                <a:lnTo>
                  <a:pt x="2548" y="11064"/>
                </a:lnTo>
                <a:lnTo>
                  <a:pt x="2794" y="11042"/>
                </a:lnTo>
                <a:lnTo>
                  <a:pt x="3096" y="10976"/>
                </a:lnTo>
                <a:lnTo>
                  <a:pt x="3341" y="10888"/>
                </a:lnTo>
                <a:lnTo>
                  <a:pt x="3606" y="10766"/>
                </a:lnTo>
                <a:lnTo>
                  <a:pt x="3813" y="10590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10" name="Puzzle1"/>
          <p:cNvSpPr>
            <a:spLocks noEditPoints="1" noChangeArrowheads="1"/>
          </p:cNvSpPr>
          <p:nvPr/>
        </p:nvSpPr>
        <p:spPr bwMode="auto">
          <a:xfrm>
            <a:off x="3389285" y="967629"/>
            <a:ext cx="1635699" cy="848218"/>
          </a:xfrm>
          <a:custGeom>
            <a:avLst/>
            <a:gdLst>
              <a:gd name="T0" fmla="*/ 16740 w 21600"/>
              <a:gd name="T1" fmla="*/ 21078 h 21600"/>
              <a:gd name="T2" fmla="*/ 16976 w 21600"/>
              <a:gd name="T3" fmla="*/ 521 h 21600"/>
              <a:gd name="T4" fmla="*/ 4725 w 21600"/>
              <a:gd name="T5" fmla="*/ 856 h 21600"/>
              <a:gd name="T6" fmla="*/ 5040 w 21600"/>
              <a:gd name="T7" fmla="*/ 21004 h 21600"/>
              <a:gd name="T8" fmla="*/ 10811 w 21600"/>
              <a:gd name="T9" fmla="*/ 12885 h 21600"/>
              <a:gd name="T10" fmla="*/ 10845 w 21600"/>
              <a:gd name="T11" fmla="*/ 8714 h 21600"/>
              <a:gd name="T12" fmla="*/ 21600 w 21600"/>
              <a:gd name="T13" fmla="*/ 10000 h 21600"/>
              <a:gd name="T14" fmla="*/ 56 w 21600"/>
              <a:gd name="T15" fmla="*/ 10000 h 21600"/>
              <a:gd name="T16" fmla="*/ 6086 w 21600"/>
              <a:gd name="T17" fmla="*/ 2569 h 21600"/>
              <a:gd name="T18" fmla="*/ 16132 w 21600"/>
              <a:gd name="T19" fmla="*/ 19552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9360" y="20836"/>
                </a:moveTo>
                <a:lnTo>
                  <a:pt x="9528" y="20836"/>
                </a:lnTo>
                <a:lnTo>
                  <a:pt x="9686" y="20762"/>
                </a:lnTo>
                <a:lnTo>
                  <a:pt x="9810" y="20687"/>
                </a:lnTo>
                <a:lnTo>
                  <a:pt x="9922" y="20575"/>
                </a:lnTo>
                <a:lnTo>
                  <a:pt x="10012" y="20426"/>
                </a:lnTo>
                <a:lnTo>
                  <a:pt x="10068" y="20296"/>
                </a:lnTo>
                <a:lnTo>
                  <a:pt x="10113" y="20110"/>
                </a:lnTo>
                <a:lnTo>
                  <a:pt x="10136" y="19905"/>
                </a:lnTo>
                <a:lnTo>
                  <a:pt x="10136" y="19682"/>
                </a:lnTo>
                <a:lnTo>
                  <a:pt x="10113" y="19440"/>
                </a:lnTo>
                <a:lnTo>
                  <a:pt x="10068" y="19142"/>
                </a:lnTo>
                <a:lnTo>
                  <a:pt x="10012" y="18900"/>
                </a:lnTo>
                <a:lnTo>
                  <a:pt x="9900" y="18620"/>
                </a:lnTo>
                <a:lnTo>
                  <a:pt x="9787" y="18285"/>
                </a:lnTo>
                <a:lnTo>
                  <a:pt x="9641" y="17968"/>
                </a:lnTo>
                <a:lnTo>
                  <a:pt x="9472" y="17652"/>
                </a:lnTo>
                <a:lnTo>
                  <a:pt x="9382" y="17466"/>
                </a:lnTo>
                <a:lnTo>
                  <a:pt x="9315" y="17298"/>
                </a:lnTo>
                <a:lnTo>
                  <a:pt x="9258" y="17112"/>
                </a:lnTo>
                <a:lnTo>
                  <a:pt x="9191" y="16926"/>
                </a:lnTo>
                <a:lnTo>
                  <a:pt x="9123" y="16535"/>
                </a:lnTo>
                <a:lnTo>
                  <a:pt x="9101" y="16144"/>
                </a:lnTo>
                <a:lnTo>
                  <a:pt x="9101" y="15753"/>
                </a:lnTo>
                <a:lnTo>
                  <a:pt x="9168" y="15362"/>
                </a:lnTo>
                <a:lnTo>
                  <a:pt x="9236" y="14971"/>
                </a:lnTo>
                <a:lnTo>
                  <a:pt x="9360" y="14580"/>
                </a:lnTo>
                <a:lnTo>
                  <a:pt x="9495" y="14244"/>
                </a:lnTo>
                <a:lnTo>
                  <a:pt x="9663" y="13891"/>
                </a:lnTo>
                <a:lnTo>
                  <a:pt x="9855" y="13611"/>
                </a:lnTo>
                <a:lnTo>
                  <a:pt x="10068" y="13351"/>
                </a:lnTo>
                <a:lnTo>
                  <a:pt x="10293" y="13146"/>
                </a:lnTo>
                <a:lnTo>
                  <a:pt x="10552" y="12997"/>
                </a:lnTo>
                <a:lnTo>
                  <a:pt x="10811" y="12885"/>
                </a:lnTo>
                <a:lnTo>
                  <a:pt x="11069" y="12866"/>
                </a:lnTo>
                <a:lnTo>
                  <a:pt x="11351" y="12885"/>
                </a:lnTo>
                <a:lnTo>
                  <a:pt x="11610" y="12997"/>
                </a:lnTo>
                <a:lnTo>
                  <a:pt x="11846" y="13183"/>
                </a:lnTo>
                <a:lnTo>
                  <a:pt x="12060" y="13388"/>
                </a:lnTo>
                <a:lnTo>
                  <a:pt x="12251" y="13648"/>
                </a:lnTo>
                <a:lnTo>
                  <a:pt x="12419" y="13928"/>
                </a:lnTo>
                <a:lnTo>
                  <a:pt x="12555" y="14244"/>
                </a:lnTo>
                <a:lnTo>
                  <a:pt x="12690" y="14617"/>
                </a:lnTo>
                <a:lnTo>
                  <a:pt x="12768" y="15008"/>
                </a:lnTo>
                <a:lnTo>
                  <a:pt x="12836" y="15399"/>
                </a:lnTo>
                <a:lnTo>
                  <a:pt x="12858" y="15753"/>
                </a:lnTo>
                <a:lnTo>
                  <a:pt x="12858" y="16144"/>
                </a:lnTo>
                <a:lnTo>
                  <a:pt x="12813" y="16535"/>
                </a:lnTo>
                <a:lnTo>
                  <a:pt x="12746" y="16888"/>
                </a:lnTo>
                <a:lnTo>
                  <a:pt x="12667" y="17224"/>
                </a:lnTo>
                <a:lnTo>
                  <a:pt x="12510" y="17503"/>
                </a:lnTo>
                <a:lnTo>
                  <a:pt x="12228" y="18043"/>
                </a:lnTo>
                <a:lnTo>
                  <a:pt x="11970" y="18546"/>
                </a:lnTo>
                <a:lnTo>
                  <a:pt x="11868" y="18751"/>
                </a:lnTo>
                <a:lnTo>
                  <a:pt x="11778" y="18974"/>
                </a:lnTo>
                <a:lnTo>
                  <a:pt x="11711" y="19179"/>
                </a:lnTo>
                <a:lnTo>
                  <a:pt x="11666" y="19365"/>
                </a:lnTo>
                <a:lnTo>
                  <a:pt x="11632" y="19570"/>
                </a:lnTo>
                <a:lnTo>
                  <a:pt x="11632" y="19756"/>
                </a:lnTo>
                <a:lnTo>
                  <a:pt x="11632" y="19942"/>
                </a:lnTo>
                <a:lnTo>
                  <a:pt x="11643" y="20110"/>
                </a:lnTo>
                <a:lnTo>
                  <a:pt x="11711" y="20296"/>
                </a:lnTo>
                <a:lnTo>
                  <a:pt x="11801" y="20464"/>
                </a:lnTo>
                <a:lnTo>
                  <a:pt x="11891" y="20650"/>
                </a:lnTo>
                <a:lnTo>
                  <a:pt x="12037" y="20836"/>
                </a:lnTo>
                <a:lnTo>
                  <a:pt x="12206" y="21004"/>
                </a:lnTo>
                <a:lnTo>
                  <a:pt x="12419" y="21190"/>
                </a:lnTo>
                <a:lnTo>
                  <a:pt x="12667" y="21320"/>
                </a:lnTo>
                <a:lnTo>
                  <a:pt x="12960" y="21432"/>
                </a:lnTo>
                <a:lnTo>
                  <a:pt x="13286" y="21544"/>
                </a:lnTo>
                <a:lnTo>
                  <a:pt x="13612" y="21655"/>
                </a:lnTo>
                <a:lnTo>
                  <a:pt x="13983" y="21693"/>
                </a:lnTo>
                <a:lnTo>
                  <a:pt x="14343" y="21730"/>
                </a:lnTo>
                <a:lnTo>
                  <a:pt x="14715" y="21730"/>
                </a:lnTo>
                <a:lnTo>
                  <a:pt x="15075" y="21730"/>
                </a:lnTo>
                <a:lnTo>
                  <a:pt x="15446" y="21655"/>
                </a:lnTo>
                <a:lnTo>
                  <a:pt x="15794" y="21581"/>
                </a:lnTo>
                <a:lnTo>
                  <a:pt x="16132" y="21432"/>
                </a:lnTo>
                <a:lnTo>
                  <a:pt x="16458" y="21302"/>
                </a:lnTo>
                <a:lnTo>
                  <a:pt x="16740" y="21078"/>
                </a:lnTo>
                <a:lnTo>
                  <a:pt x="16976" y="20836"/>
                </a:lnTo>
                <a:lnTo>
                  <a:pt x="17043" y="20650"/>
                </a:lnTo>
                <a:lnTo>
                  <a:pt x="17088" y="20426"/>
                </a:lnTo>
                <a:lnTo>
                  <a:pt x="17133" y="20222"/>
                </a:lnTo>
                <a:lnTo>
                  <a:pt x="17156" y="19980"/>
                </a:lnTo>
                <a:lnTo>
                  <a:pt x="17167" y="19477"/>
                </a:lnTo>
                <a:lnTo>
                  <a:pt x="17167" y="18974"/>
                </a:lnTo>
                <a:lnTo>
                  <a:pt x="17156" y="18397"/>
                </a:lnTo>
                <a:lnTo>
                  <a:pt x="17111" y="17820"/>
                </a:lnTo>
                <a:lnTo>
                  <a:pt x="17066" y="17261"/>
                </a:lnTo>
                <a:lnTo>
                  <a:pt x="16998" y="16646"/>
                </a:lnTo>
                <a:lnTo>
                  <a:pt x="16852" y="15511"/>
                </a:lnTo>
                <a:lnTo>
                  <a:pt x="16740" y="14393"/>
                </a:lnTo>
                <a:lnTo>
                  <a:pt x="16717" y="13928"/>
                </a:lnTo>
                <a:lnTo>
                  <a:pt x="16695" y="13462"/>
                </a:lnTo>
                <a:lnTo>
                  <a:pt x="16717" y="13071"/>
                </a:lnTo>
                <a:lnTo>
                  <a:pt x="16785" y="12755"/>
                </a:lnTo>
                <a:lnTo>
                  <a:pt x="16852" y="12419"/>
                </a:lnTo>
                <a:lnTo>
                  <a:pt x="16953" y="12140"/>
                </a:lnTo>
                <a:lnTo>
                  <a:pt x="17088" y="11898"/>
                </a:lnTo>
                <a:lnTo>
                  <a:pt x="17212" y="11675"/>
                </a:lnTo>
                <a:lnTo>
                  <a:pt x="17370" y="11470"/>
                </a:lnTo>
                <a:lnTo>
                  <a:pt x="17516" y="11284"/>
                </a:lnTo>
                <a:lnTo>
                  <a:pt x="17696" y="11135"/>
                </a:lnTo>
                <a:lnTo>
                  <a:pt x="17865" y="11042"/>
                </a:lnTo>
                <a:lnTo>
                  <a:pt x="18033" y="10930"/>
                </a:lnTo>
                <a:lnTo>
                  <a:pt x="18213" y="10893"/>
                </a:lnTo>
                <a:lnTo>
                  <a:pt x="18382" y="10893"/>
                </a:lnTo>
                <a:lnTo>
                  <a:pt x="18551" y="10967"/>
                </a:lnTo>
                <a:lnTo>
                  <a:pt x="18708" y="11042"/>
                </a:lnTo>
                <a:lnTo>
                  <a:pt x="18855" y="11172"/>
                </a:lnTo>
                <a:lnTo>
                  <a:pt x="19012" y="11358"/>
                </a:lnTo>
                <a:lnTo>
                  <a:pt x="19136" y="11600"/>
                </a:lnTo>
                <a:lnTo>
                  <a:pt x="19271" y="11861"/>
                </a:lnTo>
                <a:lnTo>
                  <a:pt x="19440" y="12028"/>
                </a:lnTo>
                <a:lnTo>
                  <a:pt x="19608" y="12177"/>
                </a:lnTo>
                <a:lnTo>
                  <a:pt x="19822" y="12289"/>
                </a:lnTo>
                <a:lnTo>
                  <a:pt x="20025" y="12289"/>
                </a:lnTo>
                <a:lnTo>
                  <a:pt x="20238" y="12289"/>
                </a:lnTo>
                <a:lnTo>
                  <a:pt x="20452" y="12215"/>
                </a:lnTo>
                <a:lnTo>
                  <a:pt x="20643" y="12103"/>
                </a:lnTo>
                <a:lnTo>
                  <a:pt x="20846" y="11973"/>
                </a:lnTo>
                <a:lnTo>
                  <a:pt x="21037" y="11786"/>
                </a:lnTo>
                <a:lnTo>
                  <a:pt x="21206" y="11563"/>
                </a:lnTo>
                <a:lnTo>
                  <a:pt x="21363" y="11321"/>
                </a:lnTo>
                <a:lnTo>
                  <a:pt x="21465" y="11079"/>
                </a:lnTo>
                <a:lnTo>
                  <a:pt x="21577" y="10744"/>
                </a:lnTo>
                <a:lnTo>
                  <a:pt x="21622" y="10427"/>
                </a:lnTo>
                <a:lnTo>
                  <a:pt x="21645" y="10111"/>
                </a:lnTo>
                <a:lnTo>
                  <a:pt x="21622" y="9608"/>
                </a:lnTo>
                <a:lnTo>
                  <a:pt x="21577" y="9142"/>
                </a:lnTo>
                <a:lnTo>
                  <a:pt x="21465" y="8751"/>
                </a:lnTo>
                <a:lnTo>
                  <a:pt x="21363" y="8397"/>
                </a:lnTo>
                <a:lnTo>
                  <a:pt x="21206" y="8062"/>
                </a:lnTo>
                <a:lnTo>
                  <a:pt x="21037" y="7820"/>
                </a:lnTo>
                <a:lnTo>
                  <a:pt x="20846" y="7597"/>
                </a:lnTo>
                <a:lnTo>
                  <a:pt x="20643" y="7429"/>
                </a:lnTo>
                <a:lnTo>
                  <a:pt x="20452" y="7317"/>
                </a:lnTo>
                <a:lnTo>
                  <a:pt x="20238" y="7206"/>
                </a:lnTo>
                <a:lnTo>
                  <a:pt x="20025" y="7168"/>
                </a:lnTo>
                <a:lnTo>
                  <a:pt x="19822" y="7206"/>
                </a:lnTo>
                <a:lnTo>
                  <a:pt x="19608" y="7243"/>
                </a:lnTo>
                <a:lnTo>
                  <a:pt x="19440" y="7355"/>
                </a:lnTo>
                <a:lnTo>
                  <a:pt x="19271" y="7504"/>
                </a:lnTo>
                <a:lnTo>
                  <a:pt x="19136" y="7708"/>
                </a:lnTo>
                <a:lnTo>
                  <a:pt x="19012" y="7895"/>
                </a:lnTo>
                <a:lnTo>
                  <a:pt x="18832" y="8025"/>
                </a:lnTo>
                <a:lnTo>
                  <a:pt x="18663" y="8174"/>
                </a:lnTo>
                <a:lnTo>
                  <a:pt x="18472" y="8248"/>
                </a:lnTo>
                <a:lnTo>
                  <a:pt x="18270" y="8286"/>
                </a:lnTo>
                <a:lnTo>
                  <a:pt x="18078" y="8323"/>
                </a:lnTo>
                <a:lnTo>
                  <a:pt x="17887" y="8323"/>
                </a:lnTo>
                <a:lnTo>
                  <a:pt x="17696" y="8248"/>
                </a:lnTo>
                <a:lnTo>
                  <a:pt x="17493" y="8174"/>
                </a:lnTo>
                <a:lnTo>
                  <a:pt x="17302" y="8062"/>
                </a:lnTo>
                <a:lnTo>
                  <a:pt x="17133" y="7969"/>
                </a:lnTo>
                <a:lnTo>
                  <a:pt x="16976" y="7783"/>
                </a:lnTo>
                <a:lnTo>
                  <a:pt x="16852" y="7597"/>
                </a:lnTo>
                <a:lnTo>
                  <a:pt x="16740" y="7429"/>
                </a:lnTo>
                <a:lnTo>
                  <a:pt x="16672" y="7168"/>
                </a:lnTo>
                <a:lnTo>
                  <a:pt x="16638" y="6926"/>
                </a:lnTo>
                <a:lnTo>
                  <a:pt x="16616" y="6498"/>
                </a:lnTo>
                <a:lnTo>
                  <a:pt x="16616" y="5772"/>
                </a:lnTo>
                <a:lnTo>
                  <a:pt x="16650" y="4915"/>
                </a:lnTo>
                <a:lnTo>
                  <a:pt x="16695" y="3928"/>
                </a:lnTo>
                <a:lnTo>
                  <a:pt x="16762" y="2960"/>
                </a:lnTo>
                <a:lnTo>
                  <a:pt x="16830" y="1992"/>
                </a:lnTo>
                <a:lnTo>
                  <a:pt x="16908" y="1173"/>
                </a:lnTo>
                <a:lnTo>
                  <a:pt x="16976" y="521"/>
                </a:lnTo>
                <a:lnTo>
                  <a:pt x="16953" y="521"/>
                </a:lnTo>
                <a:lnTo>
                  <a:pt x="16931" y="521"/>
                </a:lnTo>
                <a:lnTo>
                  <a:pt x="16267" y="484"/>
                </a:lnTo>
                <a:lnTo>
                  <a:pt x="15637" y="428"/>
                </a:lnTo>
                <a:lnTo>
                  <a:pt x="15063" y="353"/>
                </a:lnTo>
                <a:lnTo>
                  <a:pt x="14523" y="279"/>
                </a:lnTo>
                <a:lnTo>
                  <a:pt x="14040" y="167"/>
                </a:lnTo>
                <a:lnTo>
                  <a:pt x="13635" y="93"/>
                </a:lnTo>
                <a:lnTo>
                  <a:pt x="13331" y="18"/>
                </a:lnTo>
                <a:lnTo>
                  <a:pt x="13117" y="18"/>
                </a:lnTo>
                <a:lnTo>
                  <a:pt x="12982" y="18"/>
                </a:lnTo>
                <a:lnTo>
                  <a:pt x="12858" y="130"/>
                </a:lnTo>
                <a:lnTo>
                  <a:pt x="12723" y="279"/>
                </a:lnTo>
                <a:lnTo>
                  <a:pt x="12622" y="446"/>
                </a:lnTo>
                <a:lnTo>
                  <a:pt x="12510" y="670"/>
                </a:lnTo>
                <a:lnTo>
                  <a:pt x="12419" y="912"/>
                </a:lnTo>
                <a:lnTo>
                  <a:pt x="12363" y="1210"/>
                </a:lnTo>
                <a:lnTo>
                  <a:pt x="12318" y="1526"/>
                </a:lnTo>
                <a:lnTo>
                  <a:pt x="12273" y="1843"/>
                </a:lnTo>
                <a:lnTo>
                  <a:pt x="12251" y="2215"/>
                </a:lnTo>
                <a:lnTo>
                  <a:pt x="12273" y="2532"/>
                </a:lnTo>
                <a:lnTo>
                  <a:pt x="12318" y="2886"/>
                </a:lnTo>
                <a:lnTo>
                  <a:pt x="12386" y="3240"/>
                </a:lnTo>
                <a:lnTo>
                  <a:pt x="12464" y="3556"/>
                </a:lnTo>
                <a:lnTo>
                  <a:pt x="12577" y="3891"/>
                </a:lnTo>
                <a:lnTo>
                  <a:pt x="12746" y="4171"/>
                </a:lnTo>
                <a:lnTo>
                  <a:pt x="12926" y="4487"/>
                </a:lnTo>
                <a:lnTo>
                  <a:pt x="13050" y="4860"/>
                </a:lnTo>
                <a:lnTo>
                  <a:pt x="13162" y="5251"/>
                </a:lnTo>
                <a:lnTo>
                  <a:pt x="13218" y="5604"/>
                </a:lnTo>
                <a:lnTo>
                  <a:pt x="13263" y="5995"/>
                </a:lnTo>
                <a:lnTo>
                  <a:pt x="13241" y="6386"/>
                </a:lnTo>
                <a:lnTo>
                  <a:pt x="13218" y="6740"/>
                </a:lnTo>
                <a:lnTo>
                  <a:pt x="13139" y="7094"/>
                </a:lnTo>
                <a:lnTo>
                  <a:pt x="13050" y="7429"/>
                </a:lnTo>
                <a:lnTo>
                  <a:pt x="12903" y="7746"/>
                </a:lnTo>
                <a:lnTo>
                  <a:pt x="12723" y="8025"/>
                </a:lnTo>
                <a:lnTo>
                  <a:pt x="12532" y="8286"/>
                </a:lnTo>
                <a:lnTo>
                  <a:pt x="12318" y="8491"/>
                </a:lnTo>
                <a:lnTo>
                  <a:pt x="12060" y="8677"/>
                </a:lnTo>
                <a:lnTo>
                  <a:pt x="11756" y="8788"/>
                </a:lnTo>
                <a:lnTo>
                  <a:pt x="11452" y="8826"/>
                </a:lnTo>
                <a:lnTo>
                  <a:pt x="11283" y="8826"/>
                </a:lnTo>
                <a:lnTo>
                  <a:pt x="11126" y="8826"/>
                </a:lnTo>
                <a:lnTo>
                  <a:pt x="11002" y="8788"/>
                </a:lnTo>
                <a:lnTo>
                  <a:pt x="10845" y="8714"/>
                </a:lnTo>
                <a:lnTo>
                  <a:pt x="10721" y="8640"/>
                </a:lnTo>
                <a:lnTo>
                  <a:pt x="10608" y="8565"/>
                </a:lnTo>
                <a:lnTo>
                  <a:pt x="10485" y="8453"/>
                </a:lnTo>
                <a:lnTo>
                  <a:pt x="10372" y="8323"/>
                </a:lnTo>
                <a:lnTo>
                  <a:pt x="10181" y="8062"/>
                </a:lnTo>
                <a:lnTo>
                  <a:pt x="10035" y="7746"/>
                </a:lnTo>
                <a:lnTo>
                  <a:pt x="9900" y="7392"/>
                </a:lnTo>
                <a:lnTo>
                  <a:pt x="9787" y="7001"/>
                </a:lnTo>
                <a:lnTo>
                  <a:pt x="9731" y="6610"/>
                </a:lnTo>
                <a:lnTo>
                  <a:pt x="9686" y="6219"/>
                </a:lnTo>
                <a:lnTo>
                  <a:pt x="9663" y="5772"/>
                </a:lnTo>
                <a:lnTo>
                  <a:pt x="9686" y="5381"/>
                </a:lnTo>
                <a:lnTo>
                  <a:pt x="9753" y="4990"/>
                </a:lnTo>
                <a:lnTo>
                  <a:pt x="9832" y="4636"/>
                </a:lnTo>
                <a:lnTo>
                  <a:pt x="9945" y="4320"/>
                </a:lnTo>
                <a:lnTo>
                  <a:pt x="10068" y="4022"/>
                </a:lnTo>
                <a:lnTo>
                  <a:pt x="10203" y="3817"/>
                </a:lnTo>
                <a:lnTo>
                  <a:pt x="10316" y="3593"/>
                </a:lnTo>
                <a:lnTo>
                  <a:pt x="10395" y="3351"/>
                </a:lnTo>
                <a:lnTo>
                  <a:pt x="10462" y="3109"/>
                </a:lnTo>
                <a:lnTo>
                  <a:pt x="10507" y="2848"/>
                </a:lnTo>
                <a:lnTo>
                  <a:pt x="10530" y="2606"/>
                </a:lnTo>
                <a:lnTo>
                  <a:pt x="10507" y="2346"/>
                </a:lnTo>
                <a:lnTo>
                  <a:pt x="10462" y="2141"/>
                </a:lnTo>
                <a:lnTo>
                  <a:pt x="10395" y="1880"/>
                </a:lnTo>
                <a:lnTo>
                  <a:pt x="10293" y="1638"/>
                </a:lnTo>
                <a:lnTo>
                  <a:pt x="10158" y="1415"/>
                </a:lnTo>
                <a:lnTo>
                  <a:pt x="9967" y="1210"/>
                </a:lnTo>
                <a:lnTo>
                  <a:pt x="9753" y="986"/>
                </a:lnTo>
                <a:lnTo>
                  <a:pt x="9495" y="819"/>
                </a:lnTo>
                <a:lnTo>
                  <a:pt x="9191" y="670"/>
                </a:lnTo>
                <a:lnTo>
                  <a:pt x="8842" y="521"/>
                </a:lnTo>
                <a:lnTo>
                  <a:pt x="8471" y="446"/>
                </a:lnTo>
                <a:lnTo>
                  <a:pt x="7998" y="428"/>
                </a:lnTo>
                <a:lnTo>
                  <a:pt x="7413" y="428"/>
                </a:lnTo>
                <a:lnTo>
                  <a:pt x="6817" y="446"/>
                </a:lnTo>
                <a:lnTo>
                  <a:pt x="6187" y="521"/>
                </a:lnTo>
                <a:lnTo>
                  <a:pt x="5602" y="633"/>
                </a:lnTo>
                <a:lnTo>
                  <a:pt x="5107" y="744"/>
                </a:lnTo>
                <a:lnTo>
                  <a:pt x="4725" y="856"/>
                </a:lnTo>
                <a:lnTo>
                  <a:pt x="4848" y="1564"/>
                </a:lnTo>
                <a:lnTo>
                  <a:pt x="5028" y="2495"/>
                </a:lnTo>
                <a:lnTo>
                  <a:pt x="5175" y="3556"/>
                </a:lnTo>
                <a:lnTo>
                  <a:pt x="5298" y="4673"/>
                </a:lnTo>
                <a:lnTo>
                  <a:pt x="5343" y="5213"/>
                </a:lnTo>
                <a:lnTo>
                  <a:pt x="5388" y="5753"/>
                </a:lnTo>
                <a:lnTo>
                  <a:pt x="5411" y="6275"/>
                </a:lnTo>
                <a:lnTo>
                  <a:pt x="5411" y="6740"/>
                </a:lnTo>
                <a:lnTo>
                  <a:pt x="5366" y="7168"/>
                </a:lnTo>
                <a:lnTo>
                  <a:pt x="5321" y="7541"/>
                </a:lnTo>
                <a:lnTo>
                  <a:pt x="5287" y="7708"/>
                </a:lnTo>
                <a:lnTo>
                  <a:pt x="5242" y="7857"/>
                </a:lnTo>
                <a:lnTo>
                  <a:pt x="5197" y="7969"/>
                </a:lnTo>
                <a:lnTo>
                  <a:pt x="5130" y="8062"/>
                </a:lnTo>
                <a:lnTo>
                  <a:pt x="5006" y="8248"/>
                </a:lnTo>
                <a:lnTo>
                  <a:pt x="4848" y="8397"/>
                </a:lnTo>
                <a:lnTo>
                  <a:pt x="4725" y="8528"/>
                </a:lnTo>
                <a:lnTo>
                  <a:pt x="4567" y="8640"/>
                </a:lnTo>
                <a:lnTo>
                  <a:pt x="4421" y="8714"/>
                </a:lnTo>
                <a:lnTo>
                  <a:pt x="4263" y="8751"/>
                </a:lnTo>
                <a:lnTo>
                  <a:pt x="4095" y="8788"/>
                </a:lnTo>
                <a:lnTo>
                  <a:pt x="3948" y="8788"/>
                </a:lnTo>
                <a:lnTo>
                  <a:pt x="3791" y="8751"/>
                </a:lnTo>
                <a:lnTo>
                  <a:pt x="3667" y="8714"/>
                </a:lnTo>
                <a:lnTo>
                  <a:pt x="3510" y="8677"/>
                </a:lnTo>
                <a:lnTo>
                  <a:pt x="3386" y="8602"/>
                </a:lnTo>
                <a:lnTo>
                  <a:pt x="3251" y="8491"/>
                </a:lnTo>
                <a:lnTo>
                  <a:pt x="3127" y="8360"/>
                </a:lnTo>
                <a:lnTo>
                  <a:pt x="3015" y="8248"/>
                </a:lnTo>
                <a:lnTo>
                  <a:pt x="2925" y="8062"/>
                </a:lnTo>
                <a:lnTo>
                  <a:pt x="2778" y="7857"/>
                </a:lnTo>
                <a:lnTo>
                  <a:pt x="2610" y="7671"/>
                </a:lnTo>
                <a:lnTo>
                  <a:pt x="2407" y="7541"/>
                </a:lnTo>
                <a:lnTo>
                  <a:pt x="2171" y="7466"/>
                </a:lnTo>
                <a:lnTo>
                  <a:pt x="1957" y="7429"/>
                </a:lnTo>
                <a:lnTo>
                  <a:pt x="1698" y="7429"/>
                </a:lnTo>
                <a:lnTo>
                  <a:pt x="1462" y="7466"/>
                </a:lnTo>
                <a:lnTo>
                  <a:pt x="1226" y="7559"/>
                </a:lnTo>
                <a:lnTo>
                  <a:pt x="989" y="7708"/>
                </a:lnTo>
                <a:lnTo>
                  <a:pt x="776" y="7932"/>
                </a:lnTo>
                <a:lnTo>
                  <a:pt x="551" y="8211"/>
                </a:lnTo>
                <a:lnTo>
                  <a:pt x="382" y="8528"/>
                </a:lnTo>
                <a:lnTo>
                  <a:pt x="315" y="8714"/>
                </a:lnTo>
                <a:lnTo>
                  <a:pt x="236" y="8919"/>
                </a:lnTo>
                <a:lnTo>
                  <a:pt x="191" y="9142"/>
                </a:lnTo>
                <a:lnTo>
                  <a:pt x="123" y="9347"/>
                </a:lnTo>
                <a:lnTo>
                  <a:pt x="78" y="9608"/>
                </a:lnTo>
                <a:lnTo>
                  <a:pt x="56" y="9887"/>
                </a:lnTo>
                <a:lnTo>
                  <a:pt x="33" y="10185"/>
                </a:lnTo>
                <a:lnTo>
                  <a:pt x="33" y="10464"/>
                </a:lnTo>
                <a:lnTo>
                  <a:pt x="33" y="10706"/>
                </a:lnTo>
                <a:lnTo>
                  <a:pt x="56" y="10967"/>
                </a:lnTo>
                <a:lnTo>
                  <a:pt x="78" y="11172"/>
                </a:lnTo>
                <a:lnTo>
                  <a:pt x="123" y="11395"/>
                </a:lnTo>
                <a:lnTo>
                  <a:pt x="168" y="11600"/>
                </a:lnTo>
                <a:lnTo>
                  <a:pt x="236" y="11786"/>
                </a:lnTo>
                <a:lnTo>
                  <a:pt x="292" y="11973"/>
                </a:lnTo>
                <a:lnTo>
                  <a:pt x="382" y="12140"/>
                </a:lnTo>
                <a:lnTo>
                  <a:pt x="540" y="12419"/>
                </a:lnTo>
                <a:lnTo>
                  <a:pt x="731" y="12680"/>
                </a:lnTo>
                <a:lnTo>
                  <a:pt x="944" y="12866"/>
                </a:lnTo>
                <a:lnTo>
                  <a:pt x="1158" y="12997"/>
                </a:lnTo>
                <a:lnTo>
                  <a:pt x="1395" y="13108"/>
                </a:lnTo>
                <a:lnTo>
                  <a:pt x="1608" y="13183"/>
                </a:lnTo>
                <a:lnTo>
                  <a:pt x="1856" y="13183"/>
                </a:lnTo>
                <a:lnTo>
                  <a:pt x="2070" y="13146"/>
                </a:lnTo>
                <a:lnTo>
                  <a:pt x="2261" y="13071"/>
                </a:lnTo>
                <a:lnTo>
                  <a:pt x="2430" y="12960"/>
                </a:lnTo>
                <a:lnTo>
                  <a:pt x="2587" y="12792"/>
                </a:lnTo>
                <a:lnTo>
                  <a:pt x="2688" y="12606"/>
                </a:lnTo>
                <a:lnTo>
                  <a:pt x="2801" y="12419"/>
                </a:lnTo>
                <a:lnTo>
                  <a:pt x="2925" y="12289"/>
                </a:lnTo>
                <a:lnTo>
                  <a:pt x="3082" y="12177"/>
                </a:lnTo>
                <a:lnTo>
                  <a:pt x="3228" y="12103"/>
                </a:lnTo>
                <a:lnTo>
                  <a:pt x="3408" y="12103"/>
                </a:lnTo>
                <a:lnTo>
                  <a:pt x="3577" y="12103"/>
                </a:lnTo>
                <a:lnTo>
                  <a:pt x="3723" y="12177"/>
                </a:lnTo>
                <a:lnTo>
                  <a:pt x="3903" y="12252"/>
                </a:lnTo>
                <a:lnTo>
                  <a:pt x="4072" y="12364"/>
                </a:lnTo>
                <a:lnTo>
                  <a:pt x="4230" y="12494"/>
                </a:lnTo>
                <a:lnTo>
                  <a:pt x="4353" y="12643"/>
                </a:lnTo>
                <a:lnTo>
                  <a:pt x="4488" y="12829"/>
                </a:lnTo>
                <a:lnTo>
                  <a:pt x="4567" y="13034"/>
                </a:lnTo>
                <a:lnTo>
                  <a:pt x="4657" y="13257"/>
                </a:lnTo>
                <a:lnTo>
                  <a:pt x="4702" y="13462"/>
                </a:lnTo>
                <a:lnTo>
                  <a:pt x="4725" y="13686"/>
                </a:lnTo>
                <a:lnTo>
                  <a:pt x="4702" y="14282"/>
                </a:lnTo>
                <a:lnTo>
                  <a:pt x="4657" y="15045"/>
                </a:lnTo>
                <a:lnTo>
                  <a:pt x="4612" y="15976"/>
                </a:lnTo>
                <a:lnTo>
                  <a:pt x="4590" y="16926"/>
                </a:lnTo>
                <a:lnTo>
                  <a:pt x="4567" y="17968"/>
                </a:lnTo>
                <a:lnTo>
                  <a:pt x="4567" y="19011"/>
                </a:lnTo>
                <a:lnTo>
                  <a:pt x="4590" y="19514"/>
                </a:lnTo>
                <a:lnTo>
                  <a:pt x="4612" y="19980"/>
                </a:lnTo>
                <a:lnTo>
                  <a:pt x="4657" y="20426"/>
                </a:lnTo>
                <a:lnTo>
                  <a:pt x="4725" y="20836"/>
                </a:lnTo>
                <a:lnTo>
                  <a:pt x="4848" y="20929"/>
                </a:lnTo>
                <a:lnTo>
                  <a:pt x="5040" y="21004"/>
                </a:lnTo>
                <a:lnTo>
                  <a:pt x="5265" y="21078"/>
                </a:lnTo>
                <a:lnTo>
                  <a:pt x="5478" y="21115"/>
                </a:lnTo>
                <a:lnTo>
                  <a:pt x="6041" y="21115"/>
                </a:lnTo>
                <a:lnTo>
                  <a:pt x="6637" y="21078"/>
                </a:lnTo>
                <a:lnTo>
                  <a:pt x="7312" y="21004"/>
                </a:lnTo>
                <a:lnTo>
                  <a:pt x="7998" y="20929"/>
                </a:lnTo>
                <a:lnTo>
                  <a:pt x="8696" y="20855"/>
                </a:lnTo>
                <a:lnTo>
                  <a:pt x="9360" y="20836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12" name="Puzzle1"/>
          <p:cNvSpPr>
            <a:spLocks noEditPoints="1" noChangeArrowheads="1"/>
          </p:cNvSpPr>
          <p:nvPr/>
        </p:nvSpPr>
        <p:spPr bwMode="auto">
          <a:xfrm>
            <a:off x="7094876" y="4149391"/>
            <a:ext cx="1635699" cy="848218"/>
          </a:xfrm>
          <a:custGeom>
            <a:avLst/>
            <a:gdLst>
              <a:gd name="T0" fmla="*/ 16740 w 21600"/>
              <a:gd name="T1" fmla="*/ 21078 h 21600"/>
              <a:gd name="T2" fmla="*/ 16976 w 21600"/>
              <a:gd name="T3" fmla="*/ 521 h 21600"/>
              <a:gd name="T4" fmla="*/ 4725 w 21600"/>
              <a:gd name="T5" fmla="*/ 856 h 21600"/>
              <a:gd name="T6" fmla="*/ 5040 w 21600"/>
              <a:gd name="T7" fmla="*/ 21004 h 21600"/>
              <a:gd name="T8" fmla="*/ 10811 w 21600"/>
              <a:gd name="T9" fmla="*/ 12885 h 21600"/>
              <a:gd name="T10" fmla="*/ 10845 w 21600"/>
              <a:gd name="T11" fmla="*/ 8714 h 21600"/>
              <a:gd name="T12" fmla="*/ 21600 w 21600"/>
              <a:gd name="T13" fmla="*/ 10000 h 21600"/>
              <a:gd name="T14" fmla="*/ 56 w 21600"/>
              <a:gd name="T15" fmla="*/ 10000 h 21600"/>
              <a:gd name="T16" fmla="*/ 6086 w 21600"/>
              <a:gd name="T17" fmla="*/ 2569 h 21600"/>
              <a:gd name="T18" fmla="*/ 16132 w 21600"/>
              <a:gd name="T19" fmla="*/ 19552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9360" y="20836"/>
                </a:moveTo>
                <a:lnTo>
                  <a:pt x="9528" y="20836"/>
                </a:lnTo>
                <a:lnTo>
                  <a:pt x="9686" y="20762"/>
                </a:lnTo>
                <a:lnTo>
                  <a:pt x="9810" y="20687"/>
                </a:lnTo>
                <a:lnTo>
                  <a:pt x="9922" y="20575"/>
                </a:lnTo>
                <a:lnTo>
                  <a:pt x="10012" y="20426"/>
                </a:lnTo>
                <a:lnTo>
                  <a:pt x="10068" y="20296"/>
                </a:lnTo>
                <a:lnTo>
                  <a:pt x="10113" y="20110"/>
                </a:lnTo>
                <a:lnTo>
                  <a:pt x="10136" y="19905"/>
                </a:lnTo>
                <a:lnTo>
                  <a:pt x="10136" y="19682"/>
                </a:lnTo>
                <a:lnTo>
                  <a:pt x="10113" y="19440"/>
                </a:lnTo>
                <a:lnTo>
                  <a:pt x="10068" y="19142"/>
                </a:lnTo>
                <a:lnTo>
                  <a:pt x="10012" y="18900"/>
                </a:lnTo>
                <a:lnTo>
                  <a:pt x="9900" y="18620"/>
                </a:lnTo>
                <a:lnTo>
                  <a:pt x="9787" y="18285"/>
                </a:lnTo>
                <a:lnTo>
                  <a:pt x="9641" y="17968"/>
                </a:lnTo>
                <a:lnTo>
                  <a:pt x="9472" y="17652"/>
                </a:lnTo>
                <a:lnTo>
                  <a:pt x="9382" y="17466"/>
                </a:lnTo>
                <a:lnTo>
                  <a:pt x="9315" y="17298"/>
                </a:lnTo>
                <a:lnTo>
                  <a:pt x="9258" y="17112"/>
                </a:lnTo>
                <a:lnTo>
                  <a:pt x="9191" y="16926"/>
                </a:lnTo>
                <a:lnTo>
                  <a:pt x="9123" y="16535"/>
                </a:lnTo>
                <a:lnTo>
                  <a:pt x="9101" y="16144"/>
                </a:lnTo>
                <a:lnTo>
                  <a:pt x="9101" y="15753"/>
                </a:lnTo>
                <a:lnTo>
                  <a:pt x="9168" y="15362"/>
                </a:lnTo>
                <a:lnTo>
                  <a:pt x="9236" y="14971"/>
                </a:lnTo>
                <a:lnTo>
                  <a:pt x="9360" y="14580"/>
                </a:lnTo>
                <a:lnTo>
                  <a:pt x="9495" y="14244"/>
                </a:lnTo>
                <a:lnTo>
                  <a:pt x="9663" y="13891"/>
                </a:lnTo>
                <a:lnTo>
                  <a:pt x="9855" y="13611"/>
                </a:lnTo>
                <a:lnTo>
                  <a:pt x="10068" y="13351"/>
                </a:lnTo>
                <a:lnTo>
                  <a:pt x="10293" y="13146"/>
                </a:lnTo>
                <a:lnTo>
                  <a:pt x="10552" y="12997"/>
                </a:lnTo>
                <a:lnTo>
                  <a:pt x="10811" y="12885"/>
                </a:lnTo>
                <a:lnTo>
                  <a:pt x="11069" y="12866"/>
                </a:lnTo>
                <a:lnTo>
                  <a:pt x="11351" y="12885"/>
                </a:lnTo>
                <a:lnTo>
                  <a:pt x="11610" y="12997"/>
                </a:lnTo>
                <a:lnTo>
                  <a:pt x="11846" y="13183"/>
                </a:lnTo>
                <a:lnTo>
                  <a:pt x="12060" y="13388"/>
                </a:lnTo>
                <a:lnTo>
                  <a:pt x="12251" y="13648"/>
                </a:lnTo>
                <a:lnTo>
                  <a:pt x="12419" y="13928"/>
                </a:lnTo>
                <a:lnTo>
                  <a:pt x="12555" y="14244"/>
                </a:lnTo>
                <a:lnTo>
                  <a:pt x="12690" y="14617"/>
                </a:lnTo>
                <a:lnTo>
                  <a:pt x="12768" y="15008"/>
                </a:lnTo>
                <a:lnTo>
                  <a:pt x="12836" y="15399"/>
                </a:lnTo>
                <a:lnTo>
                  <a:pt x="12858" y="15753"/>
                </a:lnTo>
                <a:lnTo>
                  <a:pt x="12858" y="16144"/>
                </a:lnTo>
                <a:lnTo>
                  <a:pt x="12813" y="16535"/>
                </a:lnTo>
                <a:lnTo>
                  <a:pt x="12746" y="16888"/>
                </a:lnTo>
                <a:lnTo>
                  <a:pt x="12667" y="17224"/>
                </a:lnTo>
                <a:lnTo>
                  <a:pt x="12510" y="17503"/>
                </a:lnTo>
                <a:lnTo>
                  <a:pt x="12228" y="18043"/>
                </a:lnTo>
                <a:lnTo>
                  <a:pt x="11970" y="18546"/>
                </a:lnTo>
                <a:lnTo>
                  <a:pt x="11868" y="18751"/>
                </a:lnTo>
                <a:lnTo>
                  <a:pt x="11778" y="18974"/>
                </a:lnTo>
                <a:lnTo>
                  <a:pt x="11711" y="19179"/>
                </a:lnTo>
                <a:lnTo>
                  <a:pt x="11666" y="19365"/>
                </a:lnTo>
                <a:lnTo>
                  <a:pt x="11632" y="19570"/>
                </a:lnTo>
                <a:lnTo>
                  <a:pt x="11632" y="19756"/>
                </a:lnTo>
                <a:lnTo>
                  <a:pt x="11632" y="19942"/>
                </a:lnTo>
                <a:lnTo>
                  <a:pt x="11643" y="20110"/>
                </a:lnTo>
                <a:lnTo>
                  <a:pt x="11711" y="20296"/>
                </a:lnTo>
                <a:lnTo>
                  <a:pt x="11801" y="20464"/>
                </a:lnTo>
                <a:lnTo>
                  <a:pt x="11891" y="20650"/>
                </a:lnTo>
                <a:lnTo>
                  <a:pt x="12037" y="20836"/>
                </a:lnTo>
                <a:lnTo>
                  <a:pt x="12206" y="21004"/>
                </a:lnTo>
                <a:lnTo>
                  <a:pt x="12419" y="21190"/>
                </a:lnTo>
                <a:lnTo>
                  <a:pt x="12667" y="21320"/>
                </a:lnTo>
                <a:lnTo>
                  <a:pt x="12960" y="21432"/>
                </a:lnTo>
                <a:lnTo>
                  <a:pt x="13286" y="21544"/>
                </a:lnTo>
                <a:lnTo>
                  <a:pt x="13612" y="21655"/>
                </a:lnTo>
                <a:lnTo>
                  <a:pt x="13983" y="21693"/>
                </a:lnTo>
                <a:lnTo>
                  <a:pt x="14343" y="21730"/>
                </a:lnTo>
                <a:lnTo>
                  <a:pt x="14715" y="21730"/>
                </a:lnTo>
                <a:lnTo>
                  <a:pt x="15075" y="21730"/>
                </a:lnTo>
                <a:lnTo>
                  <a:pt x="15446" y="21655"/>
                </a:lnTo>
                <a:lnTo>
                  <a:pt x="15794" y="21581"/>
                </a:lnTo>
                <a:lnTo>
                  <a:pt x="16132" y="21432"/>
                </a:lnTo>
                <a:lnTo>
                  <a:pt x="16458" y="21302"/>
                </a:lnTo>
                <a:lnTo>
                  <a:pt x="16740" y="21078"/>
                </a:lnTo>
                <a:lnTo>
                  <a:pt x="16976" y="20836"/>
                </a:lnTo>
                <a:lnTo>
                  <a:pt x="17043" y="20650"/>
                </a:lnTo>
                <a:lnTo>
                  <a:pt x="17088" y="20426"/>
                </a:lnTo>
                <a:lnTo>
                  <a:pt x="17133" y="20222"/>
                </a:lnTo>
                <a:lnTo>
                  <a:pt x="17156" y="19980"/>
                </a:lnTo>
                <a:lnTo>
                  <a:pt x="17167" y="19477"/>
                </a:lnTo>
                <a:lnTo>
                  <a:pt x="17167" y="18974"/>
                </a:lnTo>
                <a:lnTo>
                  <a:pt x="17156" y="18397"/>
                </a:lnTo>
                <a:lnTo>
                  <a:pt x="17111" y="17820"/>
                </a:lnTo>
                <a:lnTo>
                  <a:pt x="17066" y="17261"/>
                </a:lnTo>
                <a:lnTo>
                  <a:pt x="16998" y="16646"/>
                </a:lnTo>
                <a:lnTo>
                  <a:pt x="16852" y="15511"/>
                </a:lnTo>
                <a:lnTo>
                  <a:pt x="16740" y="14393"/>
                </a:lnTo>
                <a:lnTo>
                  <a:pt x="16717" y="13928"/>
                </a:lnTo>
                <a:lnTo>
                  <a:pt x="16695" y="13462"/>
                </a:lnTo>
                <a:lnTo>
                  <a:pt x="16717" y="13071"/>
                </a:lnTo>
                <a:lnTo>
                  <a:pt x="16785" y="12755"/>
                </a:lnTo>
                <a:lnTo>
                  <a:pt x="16852" y="12419"/>
                </a:lnTo>
                <a:lnTo>
                  <a:pt x="16953" y="12140"/>
                </a:lnTo>
                <a:lnTo>
                  <a:pt x="17088" y="11898"/>
                </a:lnTo>
                <a:lnTo>
                  <a:pt x="17212" y="11675"/>
                </a:lnTo>
                <a:lnTo>
                  <a:pt x="17370" y="11470"/>
                </a:lnTo>
                <a:lnTo>
                  <a:pt x="17516" y="11284"/>
                </a:lnTo>
                <a:lnTo>
                  <a:pt x="17696" y="11135"/>
                </a:lnTo>
                <a:lnTo>
                  <a:pt x="17865" y="11042"/>
                </a:lnTo>
                <a:lnTo>
                  <a:pt x="18033" y="10930"/>
                </a:lnTo>
                <a:lnTo>
                  <a:pt x="18213" y="10893"/>
                </a:lnTo>
                <a:lnTo>
                  <a:pt x="18382" y="10893"/>
                </a:lnTo>
                <a:lnTo>
                  <a:pt x="18551" y="10967"/>
                </a:lnTo>
                <a:lnTo>
                  <a:pt x="18708" y="11042"/>
                </a:lnTo>
                <a:lnTo>
                  <a:pt x="18855" y="11172"/>
                </a:lnTo>
                <a:lnTo>
                  <a:pt x="19012" y="11358"/>
                </a:lnTo>
                <a:lnTo>
                  <a:pt x="19136" y="11600"/>
                </a:lnTo>
                <a:lnTo>
                  <a:pt x="19271" y="11861"/>
                </a:lnTo>
                <a:lnTo>
                  <a:pt x="19440" y="12028"/>
                </a:lnTo>
                <a:lnTo>
                  <a:pt x="19608" y="12177"/>
                </a:lnTo>
                <a:lnTo>
                  <a:pt x="19822" y="12289"/>
                </a:lnTo>
                <a:lnTo>
                  <a:pt x="20025" y="12289"/>
                </a:lnTo>
                <a:lnTo>
                  <a:pt x="20238" y="12289"/>
                </a:lnTo>
                <a:lnTo>
                  <a:pt x="20452" y="12215"/>
                </a:lnTo>
                <a:lnTo>
                  <a:pt x="20643" y="12103"/>
                </a:lnTo>
                <a:lnTo>
                  <a:pt x="20846" y="11973"/>
                </a:lnTo>
                <a:lnTo>
                  <a:pt x="21037" y="11786"/>
                </a:lnTo>
                <a:lnTo>
                  <a:pt x="21206" y="11563"/>
                </a:lnTo>
                <a:lnTo>
                  <a:pt x="21363" y="11321"/>
                </a:lnTo>
                <a:lnTo>
                  <a:pt x="21465" y="11079"/>
                </a:lnTo>
                <a:lnTo>
                  <a:pt x="21577" y="10744"/>
                </a:lnTo>
                <a:lnTo>
                  <a:pt x="21622" y="10427"/>
                </a:lnTo>
                <a:lnTo>
                  <a:pt x="21645" y="10111"/>
                </a:lnTo>
                <a:lnTo>
                  <a:pt x="21622" y="9608"/>
                </a:lnTo>
                <a:lnTo>
                  <a:pt x="21577" y="9142"/>
                </a:lnTo>
                <a:lnTo>
                  <a:pt x="21465" y="8751"/>
                </a:lnTo>
                <a:lnTo>
                  <a:pt x="21363" y="8397"/>
                </a:lnTo>
                <a:lnTo>
                  <a:pt x="21206" y="8062"/>
                </a:lnTo>
                <a:lnTo>
                  <a:pt x="21037" y="7820"/>
                </a:lnTo>
                <a:lnTo>
                  <a:pt x="20846" y="7597"/>
                </a:lnTo>
                <a:lnTo>
                  <a:pt x="20643" y="7429"/>
                </a:lnTo>
                <a:lnTo>
                  <a:pt x="20452" y="7317"/>
                </a:lnTo>
                <a:lnTo>
                  <a:pt x="20238" y="7206"/>
                </a:lnTo>
                <a:lnTo>
                  <a:pt x="20025" y="7168"/>
                </a:lnTo>
                <a:lnTo>
                  <a:pt x="19822" y="7206"/>
                </a:lnTo>
                <a:lnTo>
                  <a:pt x="19608" y="7243"/>
                </a:lnTo>
                <a:lnTo>
                  <a:pt x="19440" y="7355"/>
                </a:lnTo>
                <a:lnTo>
                  <a:pt x="19271" y="7504"/>
                </a:lnTo>
                <a:lnTo>
                  <a:pt x="19136" y="7708"/>
                </a:lnTo>
                <a:lnTo>
                  <a:pt x="19012" y="7895"/>
                </a:lnTo>
                <a:lnTo>
                  <a:pt x="18832" y="8025"/>
                </a:lnTo>
                <a:lnTo>
                  <a:pt x="18663" y="8174"/>
                </a:lnTo>
                <a:lnTo>
                  <a:pt x="18472" y="8248"/>
                </a:lnTo>
                <a:lnTo>
                  <a:pt x="18270" y="8286"/>
                </a:lnTo>
                <a:lnTo>
                  <a:pt x="18078" y="8323"/>
                </a:lnTo>
                <a:lnTo>
                  <a:pt x="17887" y="8323"/>
                </a:lnTo>
                <a:lnTo>
                  <a:pt x="17696" y="8248"/>
                </a:lnTo>
                <a:lnTo>
                  <a:pt x="17493" y="8174"/>
                </a:lnTo>
                <a:lnTo>
                  <a:pt x="17302" y="8062"/>
                </a:lnTo>
                <a:lnTo>
                  <a:pt x="17133" y="7969"/>
                </a:lnTo>
                <a:lnTo>
                  <a:pt x="16976" y="7783"/>
                </a:lnTo>
                <a:lnTo>
                  <a:pt x="16852" y="7597"/>
                </a:lnTo>
                <a:lnTo>
                  <a:pt x="16740" y="7429"/>
                </a:lnTo>
                <a:lnTo>
                  <a:pt x="16672" y="7168"/>
                </a:lnTo>
                <a:lnTo>
                  <a:pt x="16638" y="6926"/>
                </a:lnTo>
                <a:lnTo>
                  <a:pt x="16616" y="6498"/>
                </a:lnTo>
                <a:lnTo>
                  <a:pt x="16616" y="5772"/>
                </a:lnTo>
                <a:lnTo>
                  <a:pt x="16650" y="4915"/>
                </a:lnTo>
                <a:lnTo>
                  <a:pt x="16695" y="3928"/>
                </a:lnTo>
                <a:lnTo>
                  <a:pt x="16762" y="2960"/>
                </a:lnTo>
                <a:lnTo>
                  <a:pt x="16830" y="1992"/>
                </a:lnTo>
                <a:lnTo>
                  <a:pt x="16908" y="1173"/>
                </a:lnTo>
                <a:lnTo>
                  <a:pt x="16976" y="521"/>
                </a:lnTo>
                <a:lnTo>
                  <a:pt x="16953" y="521"/>
                </a:lnTo>
                <a:lnTo>
                  <a:pt x="16931" y="521"/>
                </a:lnTo>
                <a:lnTo>
                  <a:pt x="16267" y="484"/>
                </a:lnTo>
                <a:lnTo>
                  <a:pt x="15637" y="428"/>
                </a:lnTo>
                <a:lnTo>
                  <a:pt x="15063" y="353"/>
                </a:lnTo>
                <a:lnTo>
                  <a:pt x="14523" y="279"/>
                </a:lnTo>
                <a:lnTo>
                  <a:pt x="14040" y="167"/>
                </a:lnTo>
                <a:lnTo>
                  <a:pt x="13635" y="93"/>
                </a:lnTo>
                <a:lnTo>
                  <a:pt x="13331" y="18"/>
                </a:lnTo>
                <a:lnTo>
                  <a:pt x="13117" y="18"/>
                </a:lnTo>
                <a:lnTo>
                  <a:pt x="12982" y="18"/>
                </a:lnTo>
                <a:lnTo>
                  <a:pt x="12858" y="130"/>
                </a:lnTo>
                <a:lnTo>
                  <a:pt x="12723" y="279"/>
                </a:lnTo>
                <a:lnTo>
                  <a:pt x="12622" y="446"/>
                </a:lnTo>
                <a:lnTo>
                  <a:pt x="12510" y="670"/>
                </a:lnTo>
                <a:lnTo>
                  <a:pt x="12419" y="912"/>
                </a:lnTo>
                <a:lnTo>
                  <a:pt x="12363" y="1210"/>
                </a:lnTo>
                <a:lnTo>
                  <a:pt x="12318" y="1526"/>
                </a:lnTo>
                <a:lnTo>
                  <a:pt x="12273" y="1843"/>
                </a:lnTo>
                <a:lnTo>
                  <a:pt x="12251" y="2215"/>
                </a:lnTo>
                <a:lnTo>
                  <a:pt x="12273" y="2532"/>
                </a:lnTo>
                <a:lnTo>
                  <a:pt x="12318" y="2886"/>
                </a:lnTo>
                <a:lnTo>
                  <a:pt x="12386" y="3240"/>
                </a:lnTo>
                <a:lnTo>
                  <a:pt x="12464" y="3556"/>
                </a:lnTo>
                <a:lnTo>
                  <a:pt x="12577" y="3891"/>
                </a:lnTo>
                <a:lnTo>
                  <a:pt x="12746" y="4171"/>
                </a:lnTo>
                <a:lnTo>
                  <a:pt x="12926" y="4487"/>
                </a:lnTo>
                <a:lnTo>
                  <a:pt x="13050" y="4860"/>
                </a:lnTo>
                <a:lnTo>
                  <a:pt x="13162" y="5251"/>
                </a:lnTo>
                <a:lnTo>
                  <a:pt x="13218" y="5604"/>
                </a:lnTo>
                <a:lnTo>
                  <a:pt x="13263" y="5995"/>
                </a:lnTo>
                <a:lnTo>
                  <a:pt x="13241" y="6386"/>
                </a:lnTo>
                <a:lnTo>
                  <a:pt x="13218" y="6740"/>
                </a:lnTo>
                <a:lnTo>
                  <a:pt x="13139" y="7094"/>
                </a:lnTo>
                <a:lnTo>
                  <a:pt x="13050" y="7429"/>
                </a:lnTo>
                <a:lnTo>
                  <a:pt x="12903" y="7746"/>
                </a:lnTo>
                <a:lnTo>
                  <a:pt x="12723" y="8025"/>
                </a:lnTo>
                <a:lnTo>
                  <a:pt x="12532" y="8286"/>
                </a:lnTo>
                <a:lnTo>
                  <a:pt x="12318" y="8491"/>
                </a:lnTo>
                <a:lnTo>
                  <a:pt x="12060" y="8677"/>
                </a:lnTo>
                <a:lnTo>
                  <a:pt x="11756" y="8788"/>
                </a:lnTo>
                <a:lnTo>
                  <a:pt x="11452" y="8826"/>
                </a:lnTo>
                <a:lnTo>
                  <a:pt x="11283" y="8826"/>
                </a:lnTo>
                <a:lnTo>
                  <a:pt x="11126" y="8826"/>
                </a:lnTo>
                <a:lnTo>
                  <a:pt x="11002" y="8788"/>
                </a:lnTo>
                <a:lnTo>
                  <a:pt x="10845" y="8714"/>
                </a:lnTo>
                <a:lnTo>
                  <a:pt x="10721" y="8640"/>
                </a:lnTo>
                <a:lnTo>
                  <a:pt x="10608" y="8565"/>
                </a:lnTo>
                <a:lnTo>
                  <a:pt x="10485" y="8453"/>
                </a:lnTo>
                <a:lnTo>
                  <a:pt x="10372" y="8323"/>
                </a:lnTo>
                <a:lnTo>
                  <a:pt x="10181" y="8062"/>
                </a:lnTo>
                <a:lnTo>
                  <a:pt x="10035" y="7746"/>
                </a:lnTo>
                <a:lnTo>
                  <a:pt x="9900" y="7392"/>
                </a:lnTo>
                <a:lnTo>
                  <a:pt x="9787" y="7001"/>
                </a:lnTo>
                <a:lnTo>
                  <a:pt x="9731" y="6610"/>
                </a:lnTo>
                <a:lnTo>
                  <a:pt x="9686" y="6219"/>
                </a:lnTo>
                <a:lnTo>
                  <a:pt x="9663" y="5772"/>
                </a:lnTo>
                <a:lnTo>
                  <a:pt x="9686" y="5381"/>
                </a:lnTo>
                <a:lnTo>
                  <a:pt x="9753" y="4990"/>
                </a:lnTo>
                <a:lnTo>
                  <a:pt x="9832" y="4636"/>
                </a:lnTo>
                <a:lnTo>
                  <a:pt x="9945" y="4320"/>
                </a:lnTo>
                <a:lnTo>
                  <a:pt x="10068" y="4022"/>
                </a:lnTo>
                <a:lnTo>
                  <a:pt x="10203" y="3817"/>
                </a:lnTo>
                <a:lnTo>
                  <a:pt x="10316" y="3593"/>
                </a:lnTo>
                <a:lnTo>
                  <a:pt x="10395" y="3351"/>
                </a:lnTo>
                <a:lnTo>
                  <a:pt x="10462" y="3109"/>
                </a:lnTo>
                <a:lnTo>
                  <a:pt x="10507" y="2848"/>
                </a:lnTo>
                <a:lnTo>
                  <a:pt x="10530" y="2606"/>
                </a:lnTo>
                <a:lnTo>
                  <a:pt x="10507" y="2346"/>
                </a:lnTo>
                <a:lnTo>
                  <a:pt x="10462" y="2141"/>
                </a:lnTo>
                <a:lnTo>
                  <a:pt x="10395" y="1880"/>
                </a:lnTo>
                <a:lnTo>
                  <a:pt x="10293" y="1638"/>
                </a:lnTo>
                <a:lnTo>
                  <a:pt x="10158" y="1415"/>
                </a:lnTo>
                <a:lnTo>
                  <a:pt x="9967" y="1210"/>
                </a:lnTo>
                <a:lnTo>
                  <a:pt x="9753" y="986"/>
                </a:lnTo>
                <a:lnTo>
                  <a:pt x="9495" y="819"/>
                </a:lnTo>
                <a:lnTo>
                  <a:pt x="9191" y="670"/>
                </a:lnTo>
                <a:lnTo>
                  <a:pt x="8842" y="521"/>
                </a:lnTo>
                <a:lnTo>
                  <a:pt x="8471" y="446"/>
                </a:lnTo>
                <a:lnTo>
                  <a:pt x="7998" y="428"/>
                </a:lnTo>
                <a:lnTo>
                  <a:pt x="7413" y="428"/>
                </a:lnTo>
                <a:lnTo>
                  <a:pt x="6817" y="446"/>
                </a:lnTo>
                <a:lnTo>
                  <a:pt x="6187" y="521"/>
                </a:lnTo>
                <a:lnTo>
                  <a:pt x="5602" y="633"/>
                </a:lnTo>
                <a:lnTo>
                  <a:pt x="5107" y="744"/>
                </a:lnTo>
                <a:lnTo>
                  <a:pt x="4725" y="856"/>
                </a:lnTo>
                <a:lnTo>
                  <a:pt x="4848" y="1564"/>
                </a:lnTo>
                <a:lnTo>
                  <a:pt x="5028" y="2495"/>
                </a:lnTo>
                <a:lnTo>
                  <a:pt x="5175" y="3556"/>
                </a:lnTo>
                <a:lnTo>
                  <a:pt x="5298" y="4673"/>
                </a:lnTo>
                <a:lnTo>
                  <a:pt x="5343" y="5213"/>
                </a:lnTo>
                <a:lnTo>
                  <a:pt x="5388" y="5753"/>
                </a:lnTo>
                <a:lnTo>
                  <a:pt x="5411" y="6275"/>
                </a:lnTo>
                <a:lnTo>
                  <a:pt x="5411" y="6740"/>
                </a:lnTo>
                <a:lnTo>
                  <a:pt x="5366" y="7168"/>
                </a:lnTo>
                <a:lnTo>
                  <a:pt x="5321" y="7541"/>
                </a:lnTo>
                <a:lnTo>
                  <a:pt x="5287" y="7708"/>
                </a:lnTo>
                <a:lnTo>
                  <a:pt x="5242" y="7857"/>
                </a:lnTo>
                <a:lnTo>
                  <a:pt x="5197" y="7969"/>
                </a:lnTo>
                <a:lnTo>
                  <a:pt x="5130" y="8062"/>
                </a:lnTo>
                <a:lnTo>
                  <a:pt x="5006" y="8248"/>
                </a:lnTo>
                <a:lnTo>
                  <a:pt x="4848" y="8397"/>
                </a:lnTo>
                <a:lnTo>
                  <a:pt x="4725" y="8528"/>
                </a:lnTo>
                <a:lnTo>
                  <a:pt x="4567" y="8640"/>
                </a:lnTo>
                <a:lnTo>
                  <a:pt x="4421" y="8714"/>
                </a:lnTo>
                <a:lnTo>
                  <a:pt x="4263" y="8751"/>
                </a:lnTo>
                <a:lnTo>
                  <a:pt x="4095" y="8788"/>
                </a:lnTo>
                <a:lnTo>
                  <a:pt x="3948" y="8788"/>
                </a:lnTo>
                <a:lnTo>
                  <a:pt x="3791" y="8751"/>
                </a:lnTo>
                <a:lnTo>
                  <a:pt x="3667" y="8714"/>
                </a:lnTo>
                <a:lnTo>
                  <a:pt x="3510" y="8677"/>
                </a:lnTo>
                <a:lnTo>
                  <a:pt x="3386" y="8602"/>
                </a:lnTo>
                <a:lnTo>
                  <a:pt x="3251" y="8491"/>
                </a:lnTo>
                <a:lnTo>
                  <a:pt x="3127" y="8360"/>
                </a:lnTo>
                <a:lnTo>
                  <a:pt x="3015" y="8248"/>
                </a:lnTo>
                <a:lnTo>
                  <a:pt x="2925" y="8062"/>
                </a:lnTo>
                <a:lnTo>
                  <a:pt x="2778" y="7857"/>
                </a:lnTo>
                <a:lnTo>
                  <a:pt x="2610" y="7671"/>
                </a:lnTo>
                <a:lnTo>
                  <a:pt x="2407" y="7541"/>
                </a:lnTo>
                <a:lnTo>
                  <a:pt x="2171" y="7466"/>
                </a:lnTo>
                <a:lnTo>
                  <a:pt x="1957" y="7429"/>
                </a:lnTo>
                <a:lnTo>
                  <a:pt x="1698" y="7429"/>
                </a:lnTo>
                <a:lnTo>
                  <a:pt x="1462" y="7466"/>
                </a:lnTo>
                <a:lnTo>
                  <a:pt x="1226" y="7559"/>
                </a:lnTo>
                <a:lnTo>
                  <a:pt x="989" y="7708"/>
                </a:lnTo>
                <a:lnTo>
                  <a:pt x="776" y="7932"/>
                </a:lnTo>
                <a:lnTo>
                  <a:pt x="551" y="8211"/>
                </a:lnTo>
                <a:lnTo>
                  <a:pt x="382" y="8528"/>
                </a:lnTo>
                <a:lnTo>
                  <a:pt x="315" y="8714"/>
                </a:lnTo>
                <a:lnTo>
                  <a:pt x="236" y="8919"/>
                </a:lnTo>
                <a:lnTo>
                  <a:pt x="191" y="9142"/>
                </a:lnTo>
                <a:lnTo>
                  <a:pt x="123" y="9347"/>
                </a:lnTo>
                <a:lnTo>
                  <a:pt x="78" y="9608"/>
                </a:lnTo>
                <a:lnTo>
                  <a:pt x="56" y="9887"/>
                </a:lnTo>
                <a:lnTo>
                  <a:pt x="33" y="10185"/>
                </a:lnTo>
                <a:lnTo>
                  <a:pt x="33" y="10464"/>
                </a:lnTo>
                <a:lnTo>
                  <a:pt x="33" y="10706"/>
                </a:lnTo>
                <a:lnTo>
                  <a:pt x="56" y="10967"/>
                </a:lnTo>
                <a:lnTo>
                  <a:pt x="78" y="11172"/>
                </a:lnTo>
                <a:lnTo>
                  <a:pt x="123" y="11395"/>
                </a:lnTo>
                <a:lnTo>
                  <a:pt x="168" y="11600"/>
                </a:lnTo>
                <a:lnTo>
                  <a:pt x="236" y="11786"/>
                </a:lnTo>
                <a:lnTo>
                  <a:pt x="292" y="11973"/>
                </a:lnTo>
                <a:lnTo>
                  <a:pt x="382" y="12140"/>
                </a:lnTo>
                <a:lnTo>
                  <a:pt x="540" y="12419"/>
                </a:lnTo>
                <a:lnTo>
                  <a:pt x="731" y="12680"/>
                </a:lnTo>
                <a:lnTo>
                  <a:pt x="944" y="12866"/>
                </a:lnTo>
                <a:lnTo>
                  <a:pt x="1158" y="12997"/>
                </a:lnTo>
                <a:lnTo>
                  <a:pt x="1395" y="13108"/>
                </a:lnTo>
                <a:lnTo>
                  <a:pt x="1608" y="13183"/>
                </a:lnTo>
                <a:lnTo>
                  <a:pt x="1856" y="13183"/>
                </a:lnTo>
                <a:lnTo>
                  <a:pt x="2070" y="13146"/>
                </a:lnTo>
                <a:lnTo>
                  <a:pt x="2261" y="13071"/>
                </a:lnTo>
                <a:lnTo>
                  <a:pt x="2430" y="12960"/>
                </a:lnTo>
                <a:lnTo>
                  <a:pt x="2587" y="12792"/>
                </a:lnTo>
                <a:lnTo>
                  <a:pt x="2688" y="12606"/>
                </a:lnTo>
                <a:lnTo>
                  <a:pt x="2801" y="12419"/>
                </a:lnTo>
                <a:lnTo>
                  <a:pt x="2925" y="12289"/>
                </a:lnTo>
                <a:lnTo>
                  <a:pt x="3082" y="12177"/>
                </a:lnTo>
                <a:lnTo>
                  <a:pt x="3228" y="12103"/>
                </a:lnTo>
                <a:lnTo>
                  <a:pt x="3408" y="12103"/>
                </a:lnTo>
                <a:lnTo>
                  <a:pt x="3577" y="12103"/>
                </a:lnTo>
                <a:lnTo>
                  <a:pt x="3723" y="12177"/>
                </a:lnTo>
                <a:lnTo>
                  <a:pt x="3903" y="12252"/>
                </a:lnTo>
                <a:lnTo>
                  <a:pt x="4072" y="12364"/>
                </a:lnTo>
                <a:lnTo>
                  <a:pt x="4230" y="12494"/>
                </a:lnTo>
                <a:lnTo>
                  <a:pt x="4353" y="12643"/>
                </a:lnTo>
                <a:lnTo>
                  <a:pt x="4488" y="12829"/>
                </a:lnTo>
                <a:lnTo>
                  <a:pt x="4567" y="13034"/>
                </a:lnTo>
                <a:lnTo>
                  <a:pt x="4657" y="13257"/>
                </a:lnTo>
                <a:lnTo>
                  <a:pt x="4702" y="13462"/>
                </a:lnTo>
                <a:lnTo>
                  <a:pt x="4725" y="13686"/>
                </a:lnTo>
                <a:lnTo>
                  <a:pt x="4702" y="14282"/>
                </a:lnTo>
                <a:lnTo>
                  <a:pt x="4657" y="15045"/>
                </a:lnTo>
                <a:lnTo>
                  <a:pt x="4612" y="15976"/>
                </a:lnTo>
                <a:lnTo>
                  <a:pt x="4590" y="16926"/>
                </a:lnTo>
                <a:lnTo>
                  <a:pt x="4567" y="17968"/>
                </a:lnTo>
                <a:lnTo>
                  <a:pt x="4567" y="19011"/>
                </a:lnTo>
                <a:lnTo>
                  <a:pt x="4590" y="19514"/>
                </a:lnTo>
                <a:lnTo>
                  <a:pt x="4612" y="19980"/>
                </a:lnTo>
                <a:lnTo>
                  <a:pt x="4657" y="20426"/>
                </a:lnTo>
                <a:lnTo>
                  <a:pt x="4725" y="20836"/>
                </a:lnTo>
                <a:lnTo>
                  <a:pt x="4848" y="20929"/>
                </a:lnTo>
                <a:lnTo>
                  <a:pt x="5040" y="21004"/>
                </a:lnTo>
                <a:lnTo>
                  <a:pt x="5265" y="21078"/>
                </a:lnTo>
                <a:lnTo>
                  <a:pt x="5478" y="21115"/>
                </a:lnTo>
                <a:lnTo>
                  <a:pt x="6041" y="21115"/>
                </a:lnTo>
                <a:lnTo>
                  <a:pt x="6637" y="21078"/>
                </a:lnTo>
                <a:lnTo>
                  <a:pt x="7312" y="21004"/>
                </a:lnTo>
                <a:lnTo>
                  <a:pt x="7998" y="20929"/>
                </a:lnTo>
                <a:lnTo>
                  <a:pt x="8696" y="20855"/>
                </a:lnTo>
                <a:lnTo>
                  <a:pt x="9360" y="20836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13" name="Puzzle3"/>
          <p:cNvSpPr>
            <a:spLocks noEditPoints="1" noChangeArrowheads="1"/>
          </p:cNvSpPr>
          <p:nvPr/>
        </p:nvSpPr>
        <p:spPr bwMode="auto">
          <a:xfrm>
            <a:off x="6495151" y="592668"/>
            <a:ext cx="1012316" cy="1221887"/>
          </a:xfrm>
          <a:custGeom>
            <a:avLst/>
            <a:gdLst>
              <a:gd name="T0" fmla="*/ 10391 w 21600"/>
              <a:gd name="T1" fmla="*/ 15806 h 21600"/>
              <a:gd name="T2" fmla="*/ 20551 w 21600"/>
              <a:gd name="T3" fmla="*/ 21088 h 21600"/>
              <a:gd name="T4" fmla="*/ 13180 w 21600"/>
              <a:gd name="T5" fmla="*/ 13801 h 21600"/>
              <a:gd name="T6" fmla="*/ 20551 w 21600"/>
              <a:gd name="T7" fmla="*/ 7025 h 21600"/>
              <a:gd name="T8" fmla="*/ 10500 w 21600"/>
              <a:gd name="T9" fmla="*/ 52 h 21600"/>
              <a:gd name="T10" fmla="*/ 692 w 21600"/>
              <a:gd name="T11" fmla="*/ 6802 h 21600"/>
              <a:gd name="T12" fmla="*/ 8064 w 21600"/>
              <a:gd name="T13" fmla="*/ 13526 h 21600"/>
              <a:gd name="T14" fmla="*/ 692 w 21600"/>
              <a:gd name="T15" fmla="*/ 21088 h 21600"/>
              <a:gd name="T16" fmla="*/ 2273 w 21600"/>
              <a:gd name="T17" fmla="*/ 7719 h 21600"/>
              <a:gd name="T18" fmla="*/ 19149 w 21600"/>
              <a:gd name="T19" fmla="*/ 20237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6625" y="20892"/>
                </a:moveTo>
                <a:lnTo>
                  <a:pt x="7105" y="21023"/>
                </a:lnTo>
                <a:lnTo>
                  <a:pt x="7513" y="21088"/>
                </a:lnTo>
                <a:lnTo>
                  <a:pt x="7922" y="21115"/>
                </a:lnTo>
                <a:lnTo>
                  <a:pt x="8242" y="21115"/>
                </a:lnTo>
                <a:lnTo>
                  <a:pt x="8544" y="21062"/>
                </a:lnTo>
                <a:lnTo>
                  <a:pt x="8810" y="20997"/>
                </a:lnTo>
                <a:lnTo>
                  <a:pt x="9023" y="20892"/>
                </a:lnTo>
                <a:lnTo>
                  <a:pt x="9148" y="20761"/>
                </a:lnTo>
                <a:lnTo>
                  <a:pt x="9290" y="20616"/>
                </a:lnTo>
                <a:lnTo>
                  <a:pt x="9361" y="20459"/>
                </a:lnTo>
                <a:lnTo>
                  <a:pt x="9396" y="20289"/>
                </a:lnTo>
                <a:lnTo>
                  <a:pt x="9396" y="20092"/>
                </a:lnTo>
                <a:lnTo>
                  <a:pt x="9325" y="19909"/>
                </a:lnTo>
                <a:lnTo>
                  <a:pt x="9219" y="19738"/>
                </a:lnTo>
                <a:lnTo>
                  <a:pt x="9094" y="19555"/>
                </a:lnTo>
                <a:lnTo>
                  <a:pt x="8917" y="19384"/>
                </a:lnTo>
                <a:lnTo>
                  <a:pt x="8650" y="19162"/>
                </a:lnTo>
                <a:lnTo>
                  <a:pt x="8437" y="18900"/>
                </a:lnTo>
                <a:lnTo>
                  <a:pt x="8277" y="18624"/>
                </a:lnTo>
                <a:lnTo>
                  <a:pt x="8135" y="18349"/>
                </a:lnTo>
                <a:lnTo>
                  <a:pt x="8028" y="18048"/>
                </a:lnTo>
                <a:lnTo>
                  <a:pt x="7993" y="17746"/>
                </a:lnTo>
                <a:lnTo>
                  <a:pt x="7993" y="17471"/>
                </a:lnTo>
                <a:lnTo>
                  <a:pt x="8028" y="17169"/>
                </a:lnTo>
                <a:lnTo>
                  <a:pt x="8135" y="16920"/>
                </a:lnTo>
                <a:lnTo>
                  <a:pt x="8277" y="16671"/>
                </a:lnTo>
                <a:lnTo>
                  <a:pt x="8366" y="16540"/>
                </a:lnTo>
                <a:lnTo>
                  <a:pt x="8473" y="16409"/>
                </a:lnTo>
                <a:lnTo>
                  <a:pt x="8615" y="16317"/>
                </a:lnTo>
                <a:lnTo>
                  <a:pt x="8739" y="16213"/>
                </a:lnTo>
                <a:lnTo>
                  <a:pt x="8881" y="16134"/>
                </a:lnTo>
                <a:lnTo>
                  <a:pt x="9059" y="16055"/>
                </a:lnTo>
                <a:lnTo>
                  <a:pt x="9254" y="15990"/>
                </a:lnTo>
                <a:lnTo>
                  <a:pt x="9432" y="15911"/>
                </a:lnTo>
                <a:lnTo>
                  <a:pt x="9663" y="15885"/>
                </a:lnTo>
                <a:lnTo>
                  <a:pt x="9876" y="15833"/>
                </a:lnTo>
                <a:lnTo>
                  <a:pt x="10142" y="15806"/>
                </a:lnTo>
                <a:lnTo>
                  <a:pt x="10391" y="15806"/>
                </a:lnTo>
                <a:lnTo>
                  <a:pt x="10728" y="15806"/>
                </a:lnTo>
                <a:lnTo>
                  <a:pt x="10995" y="15806"/>
                </a:lnTo>
                <a:lnTo>
                  <a:pt x="11279" y="15833"/>
                </a:lnTo>
                <a:lnTo>
                  <a:pt x="11546" y="15885"/>
                </a:lnTo>
                <a:lnTo>
                  <a:pt x="11776" y="15937"/>
                </a:lnTo>
                <a:lnTo>
                  <a:pt x="12025" y="15990"/>
                </a:lnTo>
                <a:lnTo>
                  <a:pt x="12221" y="16055"/>
                </a:lnTo>
                <a:lnTo>
                  <a:pt x="12434" y="16134"/>
                </a:lnTo>
                <a:lnTo>
                  <a:pt x="12611" y="16213"/>
                </a:lnTo>
                <a:lnTo>
                  <a:pt x="12771" y="16317"/>
                </a:lnTo>
                <a:lnTo>
                  <a:pt x="12913" y="16409"/>
                </a:lnTo>
                <a:lnTo>
                  <a:pt x="13038" y="16514"/>
                </a:lnTo>
                <a:lnTo>
                  <a:pt x="13251" y="16737"/>
                </a:lnTo>
                <a:lnTo>
                  <a:pt x="13428" y="16986"/>
                </a:lnTo>
                <a:lnTo>
                  <a:pt x="13517" y="17248"/>
                </a:lnTo>
                <a:lnTo>
                  <a:pt x="13588" y="17523"/>
                </a:lnTo>
                <a:lnTo>
                  <a:pt x="13588" y="17799"/>
                </a:lnTo>
                <a:lnTo>
                  <a:pt x="13517" y="18074"/>
                </a:lnTo>
                <a:lnTo>
                  <a:pt x="13428" y="18323"/>
                </a:lnTo>
                <a:lnTo>
                  <a:pt x="13286" y="18572"/>
                </a:lnTo>
                <a:lnTo>
                  <a:pt x="13109" y="18808"/>
                </a:lnTo>
                <a:lnTo>
                  <a:pt x="12878" y="19031"/>
                </a:lnTo>
                <a:lnTo>
                  <a:pt x="12434" y="19411"/>
                </a:lnTo>
                <a:lnTo>
                  <a:pt x="12132" y="19738"/>
                </a:lnTo>
                <a:lnTo>
                  <a:pt x="12025" y="19856"/>
                </a:lnTo>
                <a:lnTo>
                  <a:pt x="11919" y="20014"/>
                </a:lnTo>
                <a:lnTo>
                  <a:pt x="11883" y="20132"/>
                </a:lnTo>
                <a:lnTo>
                  <a:pt x="11883" y="20263"/>
                </a:lnTo>
                <a:lnTo>
                  <a:pt x="11883" y="20394"/>
                </a:lnTo>
                <a:lnTo>
                  <a:pt x="11954" y="20485"/>
                </a:lnTo>
                <a:lnTo>
                  <a:pt x="12061" y="20590"/>
                </a:lnTo>
                <a:lnTo>
                  <a:pt x="12185" y="20695"/>
                </a:lnTo>
                <a:lnTo>
                  <a:pt x="12327" y="20787"/>
                </a:lnTo>
                <a:lnTo>
                  <a:pt x="12540" y="20892"/>
                </a:lnTo>
                <a:lnTo>
                  <a:pt x="12771" y="20997"/>
                </a:lnTo>
                <a:lnTo>
                  <a:pt x="13073" y="21088"/>
                </a:lnTo>
                <a:lnTo>
                  <a:pt x="13428" y="21193"/>
                </a:lnTo>
                <a:lnTo>
                  <a:pt x="13873" y="21298"/>
                </a:lnTo>
                <a:lnTo>
                  <a:pt x="14317" y="21390"/>
                </a:lnTo>
                <a:lnTo>
                  <a:pt x="14778" y="21468"/>
                </a:lnTo>
                <a:lnTo>
                  <a:pt x="15294" y="21547"/>
                </a:lnTo>
                <a:lnTo>
                  <a:pt x="15809" y="21600"/>
                </a:lnTo>
                <a:lnTo>
                  <a:pt x="16359" y="21652"/>
                </a:lnTo>
                <a:lnTo>
                  <a:pt x="16875" y="21678"/>
                </a:lnTo>
                <a:lnTo>
                  <a:pt x="17407" y="21678"/>
                </a:lnTo>
                <a:lnTo>
                  <a:pt x="17958" y="21678"/>
                </a:lnTo>
                <a:lnTo>
                  <a:pt x="18473" y="21652"/>
                </a:lnTo>
                <a:lnTo>
                  <a:pt x="18953" y="21573"/>
                </a:lnTo>
                <a:lnTo>
                  <a:pt x="19397" y="21495"/>
                </a:lnTo>
                <a:lnTo>
                  <a:pt x="19841" y="21390"/>
                </a:lnTo>
                <a:lnTo>
                  <a:pt x="20214" y="21272"/>
                </a:lnTo>
                <a:lnTo>
                  <a:pt x="20551" y="21088"/>
                </a:lnTo>
                <a:lnTo>
                  <a:pt x="20480" y="20787"/>
                </a:lnTo>
                <a:lnTo>
                  <a:pt x="20409" y="20485"/>
                </a:lnTo>
                <a:lnTo>
                  <a:pt x="20356" y="20158"/>
                </a:lnTo>
                <a:lnTo>
                  <a:pt x="20356" y="19804"/>
                </a:lnTo>
                <a:lnTo>
                  <a:pt x="20321" y="19083"/>
                </a:lnTo>
                <a:lnTo>
                  <a:pt x="20356" y="18349"/>
                </a:lnTo>
                <a:lnTo>
                  <a:pt x="20409" y="17641"/>
                </a:lnTo>
                <a:lnTo>
                  <a:pt x="20480" y="17012"/>
                </a:lnTo>
                <a:lnTo>
                  <a:pt x="20551" y="16488"/>
                </a:lnTo>
                <a:lnTo>
                  <a:pt x="20551" y="16055"/>
                </a:lnTo>
                <a:lnTo>
                  <a:pt x="20551" y="15911"/>
                </a:lnTo>
                <a:lnTo>
                  <a:pt x="20445" y="15754"/>
                </a:lnTo>
                <a:lnTo>
                  <a:pt x="20356" y="15610"/>
                </a:lnTo>
                <a:lnTo>
                  <a:pt x="20178" y="15452"/>
                </a:lnTo>
                <a:lnTo>
                  <a:pt x="20001" y="15334"/>
                </a:lnTo>
                <a:lnTo>
                  <a:pt x="19770" y="15230"/>
                </a:lnTo>
                <a:lnTo>
                  <a:pt x="19521" y="15125"/>
                </a:lnTo>
                <a:lnTo>
                  <a:pt x="19290" y="15059"/>
                </a:lnTo>
                <a:lnTo>
                  <a:pt x="19024" y="15007"/>
                </a:lnTo>
                <a:lnTo>
                  <a:pt x="18740" y="14954"/>
                </a:lnTo>
                <a:lnTo>
                  <a:pt x="18509" y="14954"/>
                </a:lnTo>
                <a:lnTo>
                  <a:pt x="18225" y="14954"/>
                </a:lnTo>
                <a:lnTo>
                  <a:pt x="17994" y="15007"/>
                </a:lnTo>
                <a:lnTo>
                  <a:pt x="17763" y="15085"/>
                </a:lnTo>
                <a:lnTo>
                  <a:pt x="17550" y="15177"/>
                </a:lnTo>
                <a:lnTo>
                  <a:pt x="17372" y="15308"/>
                </a:lnTo>
                <a:lnTo>
                  <a:pt x="17176" y="15426"/>
                </a:lnTo>
                <a:lnTo>
                  <a:pt x="16928" y="15557"/>
                </a:lnTo>
                <a:lnTo>
                  <a:pt x="16661" y="15636"/>
                </a:lnTo>
                <a:lnTo>
                  <a:pt x="16359" y="15688"/>
                </a:lnTo>
                <a:lnTo>
                  <a:pt x="16022" y="15715"/>
                </a:lnTo>
                <a:lnTo>
                  <a:pt x="15667" y="15688"/>
                </a:lnTo>
                <a:lnTo>
                  <a:pt x="15294" y="15662"/>
                </a:lnTo>
                <a:lnTo>
                  <a:pt x="14956" y="15583"/>
                </a:lnTo>
                <a:lnTo>
                  <a:pt x="14619" y="15479"/>
                </a:lnTo>
                <a:lnTo>
                  <a:pt x="14281" y="15334"/>
                </a:lnTo>
                <a:lnTo>
                  <a:pt x="13961" y="15177"/>
                </a:lnTo>
                <a:lnTo>
                  <a:pt x="13695" y="14981"/>
                </a:lnTo>
                <a:lnTo>
                  <a:pt x="13588" y="14850"/>
                </a:lnTo>
                <a:lnTo>
                  <a:pt x="13482" y="14732"/>
                </a:lnTo>
                <a:lnTo>
                  <a:pt x="13393" y="14600"/>
                </a:lnTo>
                <a:lnTo>
                  <a:pt x="13322" y="14456"/>
                </a:lnTo>
                <a:lnTo>
                  <a:pt x="13251" y="14299"/>
                </a:lnTo>
                <a:lnTo>
                  <a:pt x="13215" y="14155"/>
                </a:lnTo>
                <a:lnTo>
                  <a:pt x="13180" y="13971"/>
                </a:lnTo>
                <a:lnTo>
                  <a:pt x="13180" y="13801"/>
                </a:lnTo>
                <a:lnTo>
                  <a:pt x="13180" y="13591"/>
                </a:lnTo>
                <a:lnTo>
                  <a:pt x="13215" y="13395"/>
                </a:lnTo>
                <a:lnTo>
                  <a:pt x="13251" y="13198"/>
                </a:lnTo>
                <a:lnTo>
                  <a:pt x="13322" y="13015"/>
                </a:lnTo>
                <a:lnTo>
                  <a:pt x="13393" y="12870"/>
                </a:lnTo>
                <a:lnTo>
                  <a:pt x="13482" y="12713"/>
                </a:lnTo>
                <a:lnTo>
                  <a:pt x="13588" y="12569"/>
                </a:lnTo>
                <a:lnTo>
                  <a:pt x="13730" y="12438"/>
                </a:lnTo>
                <a:lnTo>
                  <a:pt x="13997" y="12215"/>
                </a:lnTo>
                <a:lnTo>
                  <a:pt x="14334" y="12005"/>
                </a:lnTo>
                <a:lnTo>
                  <a:pt x="14690" y="11861"/>
                </a:lnTo>
                <a:lnTo>
                  <a:pt x="15063" y="11756"/>
                </a:lnTo>
                <a:lnTo>
                  <a:pt x="15436" y="11678"/>
                </a:lnTo>
                <a:lnTo>
                  <a:pt x="15809" y="11638"/>
                </a:lnTo>
                <a:lnTo>
                  <a:pt x="16182" y="11638"/>
                </a:lnTo>
                <a:lnTo>
                  <a:pt x="16555" y="11678"/>
                </a:lnTo>
                <a:lnTo>
                  <a:pt x="16910" y="11730"/>
                </a:lnTo>
                <a:lnTo>
                  <a:pt x="17248" y="11835"/>
                </a:lnTo>
                <a:lnTo>
                  <a:pt x="17514" y="11966"/>
                </a:lnTo>
                <a:lnTo>
                  <a:pt x="17763" y="12110"/>
                </a:lnTo>
                <a:lnTo>
                  <a:pt x="17887" y="12215"/>
                </a:lnTo>
                <a:lnTo>
                  <a:pt x="18065" y="12307"/>
                </a:lnTo>
                <a:lnTo>
                  <a:pt x="18260" y="12412"/>
                </a:lnTo>
                <a:lnTo>
                  <a:pt x="18438" y="12464"/>
                </a:lnTo>
                <a:lnTo>
                  <a:pt x="18669" y="12543"/>
                </a:lnTo>
                <a:lnTo>
                  <a:pt x="18882" y="12569"/>
                </a:lnTo>
                <a:lnTo>
                  <a:pt x="19113" y="12595"/>
                </a:lnTo>
                <a:lnTo>
                  <a:pt x="19361" y="12608"/>
                </a:lnTo>
                <a:lnTo>
                  <a:pt x="19592" y="12608"/>
                </a:lnTo>
                <a:lnTo>
                  <a:pt x="19841" y="12595"/>
                </a:lnTo>
                <a:lnTo>
                  <a:pt x="20072" y="12543"/>
                </a:lnTo>
                <a:lnTo>
                  <a:pt x="20321" y="12490"/>
                </a:lnTo>
                <a:lnTo>
                  <a:pt x="20551" y="12438"/>
                </a:lnTo>
                <a:lnTo>
                  <a:pt x="20800" y="12333"/>
                </a:lnTo>
                <a:lnTo>
                  <a:pt x="20996" y="12241"/>
                </a:lnTo>
                <a:lnTo>
                  <a:pt x="21244" y="12110"/>
                </a:lnTo>
                <a:lnTo>
                  <a:pt x="21298" y="12032"/>
                </a:lnTo>
                <a:lnTo>
                  <a:pt x="21404" y="11966"/>
                </a:lnTo>
                <a:lnTo>
                  <a:pt x="21475" y="11861"/>
                </a:lnTo>
                <a:lnTo>
                  <a:pt x="21511" y="11730"/>
                </a:lnTo>
                <a:lnTo>
                  <a:pt x="21617" y="11481"/>
                </a:lnTo>
                <a:lnTo>
                  <a:pt x="21653" y="11180"/>
                </a:lnTo>
                <a:lnTo>
                  <a:pt x="21653" y="10826"/>
                </a:lnTo>
                <a:lnTo>
                  <a:pt x="21653" y="10472"/>
                </a:lnTo>
                <a:lnTo>
                  <a:pt x="21582" y="10092"/>
                </a:lnTo>
                <a:lnTo>
                  <a:pt x="21511" y="9725"/>
                </a:lnTo>
                <a:lnTo>
                  <a:pt x="21298" y="8912"/>
                </a:lnTo>
                <a:lnTo>
                  <a:pt x="21067" y="8191"/>
                </a:lnTo>
                <a:lnTo>
                  <a:pt x="20800" y="7536"/>
                </a:lnTo>
                <a:lnTo>
                  <a:pt x="20551" y="7025"/>
                </a:lnTo>
                <a:lnTo>
                  <a:pt x="20001" y="7103"/>
                </a:lnTo>
                <a:lnTo>
                  <a:pt x="19432" y="7156"/>
                </a:lnTo>
                <a:lnTo>
                  <a:pt x="18846" y="7208"/>
                </a:lnTo>
                <a:lnTo>
                  <a:pt x="18225" y="7208"/>
                </a:lnTo>
                <a:lnTo>
                  <a:pt x="17656" y="7208"/>
                </a:lnTo>
                <a:lnTo>
                  <a:pt x="17070" y="7182"/>
                </a:lnTo>
                <a:lnTo>
                  <a:pt x="16484" y="7156"/>
                </a:lnTo>
                <a:lnTo>
                  <a:pt x="15986" y="7103"/>
                </a:lnTo>
                <a:lnTo>
                  <a:pt x="14992" y="6999"/>
                </a:lnTo>
                <a:lnTo>
                  <a:pt x="14210" y="6907"/>
                </a:lnTo>
                <a:lnTo>
                  <a:pt x="13695" y="6828"/>
                </a:lnTo>
                <a:lnTo>
                  <a:pt x="13517" y="6802"/>
                </a:lnTo>
                <a:lnTo>
                  <a:pt x="13073" y="6645"/>
                </a:lnTo>
                <a:lnTo>
                  <a:pt x="12700" y="6474"/>
                </a:lnTo>
                <a:lnTo>
                  <a:pt x="12363" y="6304"/>
                </a:lnTo>
                <a:lnTo>
                  <a:pt x="12132" y="6094"/>
                </a:lnTo>
                <a:lnTo>
                  <a:pt x="11919" y="5871"/>
                </a:lnTo>
                <a:lnTo>
                  <a:pt x="11776" y="5649"/>
                </a:lnTo>
                <a:lnTo>
                  <a:pt x="11688" y="5413"/>
                </a:lnTo>
                <a:lnTo>
                  <a:pt x="11617" y="5190"/>
                </a:lnTo>
                <a:lnTo>
                  <a:pt x="11617" y="4941"/>
                </a:lnTo>
                <a:lnTo>
                  <a:pt x="11652" y="4718"/>
                </a:lnTo>
                <a:lnTo>
                  <a:pt x="11723" y="4482"/>
                </a:lnTo>
                <a:lnTo>
                  <a:pt x="11812" y="4285"/>
                </a:lnTo>
                <a:lnTo>
                  <a:pt x="11919" y="4089"/>
                </a:lnTo>
                <a:lnTo>
                  <a:pt x="12096" y="3905"/>
                </a:lnTo>
                <a:lnTo>
                  <a:pt x="12292" y="3735"/>
                </a:lnTo>
                <a:lnTo>
                  <a:pt x="12505" y="3604"/>
                </a:lnTo>
                <a:lnTo>
                  <a:pt x="12700" y="3460"/>
                </a:lnTo>
                <a:lnTo>
                  <a:pt x="12878" y="3250"/>
                </a:lnTo>
                <a:lnTo>
                  <a:pt x="13038" y="3027"/>
                </a:lnTo>
                <a:lnTo>
                  <a:pt x="13180" y="2752"/>
                </a:lnTo>
                <a:lnTo>
                  <a:pt x="13286" y="2477"/>
                </a:lnTo>
                <a:lnTo>
                  <a:pt x="13322" y="2175"/>
                </a:lnTo>
                <a:lnTo>
                  <a:pt x="13357" y="1874"/>
                </a:lnTo>
                <a:lnTo>
                  <a:pt x="13286" y="1572"/>
                </a:lnTo>
                <a:lnTo>
                  <a:pt x="13180" y="1271"/>
                </a:lnTo>
                <a:lnTo>
                  <a:pt x="13038" y="983"/>
                </a:lnTo>
                <a:lnTo>
                  <a:pt x="12949" y="865"/>
                </a:lnTo>
                <a:lnTo>
                  <a:pt x="12807" y="733"/>
                </a:lnTo>
                <a:lnTo>
                  <a:pt x="12665" y="616"/>
                </a:lnTo>
                <a:lnTo>
                  <a:pt x="12505" y="511"/>
                </a:lnTo>
                <a:lnTo>
                  <a:pt x="12327" y="406"/>
                </a:lnTo>
                <a:lnTo>
                  <a:pt x="12132" y="314"/>
                </a:lnTo>
                <a:lnTo>
                  <a:pt x="11883" y="235"/>
                </a:lnTo>
                <a:lnTo>
                  <a:pt x="11652" y="183"/>
                </a:lnTo>
                <a:lnTo>
                  <a:pt x="11368" y="104"/>
                </a:lnTo>
                <a:lnTo>
                  <a:pt x="11101" y="78"/>
                </a:lnTo>
                <a:lnTo>
                  <a:pt x="10800" y="52"/>
                </a:lnTo>
                <a:lnTo>
                  <a:pt x="10444" y="52"/>
                </a:lnTo>
                <a:lnTo>
                  <a:pt x="10142" y="52"/>
                </a:lnTo>
                <a:lnTo>
                  <a:pt x="9840" y="78"/>
                </a:lnTo>
                <a:lnTo>
                  <a:pt x="9574" y="104"/>
                </a:lnTo>
                <a:lnTo>
                  <a:pt x="9325" y="157"/>
                </a:lnTo>
                <a:lnTo>
                  <a:pt x="9094" y="209"/>
                </a:lnTo>
                <a:lnTo>
                  <a:pt x="8846" y="262"/>
                </a:lnTo>
                <a:lnTo>
                  <a:pt x="8650" y="340"/>
                </a:lnTo>
                <a:lnTo>
                  <a:pt x="8437" y="432"/>
                </a:lnTo>
                <a:lnTo>
                  <a:pt x="8277" y="511"/>
                </a:lnTo>
                <a:lnTo>
                  <a:pt x="8100" y="616"/>
                </a:lnTo>
                <a:lnTo>
                  <a:pt x="7957" y="707"/>
                </a:lnTo>
                <a:lnTo>
                  <a:pt x="7833" y="838"/>
                </a:lnTo>
                <a:lnTo>
                  <a:pt x="7620" y="1061"/>
                </a:lnTo>
                <a:lnTo>
                  <a:pt x="7442" y="1336"/>
                </a:lnTo>
                <a:lnTo>
                  <a:pt x="7353" y="1599"/>
                </a:lnTo>
                <a:lnTo>
                  <a:pt x="7318" y="1900"/>
                </a:lnTo>
                <a:lnTo>
                  <a:pt x="7318" y="2175"/>
                </a:lnTo>
                <a:lnTo>
                  <a:pt x="7353" y="2450"/>
                </a:lnTo>
                <a:lnTo>
                  <a:pt x="7442" y="2726"/>
                </a:lnTo>
                <a:lnTo>
                  <a:pt x="7620" y="2975"/>
                </a:lnTo>
                <a:lnTo>
                  <a:pt x="7833" y="3198"/>
                </a:lnTo>
                <a:lnTo>
                  <a:pt x="8064" y="3433"/>
                </a:lnTo>
                <a:lnTo>
                  <a:pt x="8295" y="3630"/>
                </a:lnTo>
                <a:lnTo>
                  <a:pt x="8508" y="3853"/>
                </a:lnTo>
                <a:lnTo>
                  <a:pt x="8686" y="4089"/>
                </a:lnTo>
                <a:lnTo>
                  <a:pt x="8775" y="4312"/>
                </a:lnTo>
                <a:lnTo>
                  <a:pt x="8846" y="4561"/>
                </a:lnTo>
                <a:lnTo>
                  <a:pt x="8846" y="4810"/>
                </a:lnTo>
                <a:lnTo>
                  <a:pt x="8810" y="5059"/>
                </a:lnTo>
                <a:lnTo>
                  <a:pt x="8721" y="5295"/>
                </a:lnTo>
                <a:lnTo>
                  <a:pt x="8579" y="5544"/>
                </a:lnTo>
                <a:lnTo>
                  <a:pt x="8366" y="5766"/>
                </a:lnTo>
                <a:lnTo>
                  <a:pt x="8135" y="5976"/>
                </a:lnTo>
                <a:lnTo>
                  <a:pt x="7833" y="6199"/>
                </a:lnTo>
                <a:lnTo>
                  <a:pt x="7478" y="6369"/>
                </a:lnTo>
                <a:lnTo>
                  <a:pt x="7069" y="6527"/>
                </a:lnTo>
                <a:lnTo>
                  <a:pt x="6590" y="6671"/>
                </a:lnTo>
                <a:lnTo>
                  <a:pt x="6092" y="6802"/>
                </a:lnTo>
                <a:lnTo>
                  <a:pt x="5684" y="6802"/>
                </a:lnTo>
                <a:lnTo>
                  <a:pt x="5133" y="6802"/>
                </a:lnTo>
                <a:lnTo>
                  <a:pt x="4547" y="6802"/>
                </a:lnTo>
                <a:lnTo>
                  <a:pt x="3872" y="6802"/>
                </a:lnTo>
                <a:lnTo>
                  <a:pt x="3144" y="6802"/>
                </a:lnTo>
                <a:lnTo>
                  <a:pt x="2362" y="6802"/>
                </a:lnTo>
                <a:lnTo>
                  <a:pt x="1545" y="6802"/>
                </a:lnTo>
                <a:lnTo>
                  <a:pt x="692" y="6802"/>
                </a:lnTo>
                <a:lnTo>
                  <a:pt x="586" y="7234"/>
                </a:lnTo>
                <a:lnTo>
                  <a:pt x="461" y="7837"/>
                </a:lnTo>
                <a:lnTo>
                  <a:pt x="355" y="8493"/>
                </a:lnTo>
                <a:lnTo>
                  <a:pt x="248" y="9187"/>
                </a:lnTo>
                <a:lnTo>
                  <a:pt x="142" y="9869"/>
                </a:lnTo>
                <a:lnTo>
                  <a:pt x="106" y="10498"/>
                </a:lnTo>
                <a:lnTo>
                  <a:pt x="106" y="10983"/>
                </a:lnTo>
                <a:lnTo>
                  <a:pt x="106" y="11311"/>
                </a:lnTo>
                <a:lnTo>
                  <a:pt x="213" y="11481"/>
                </a:lnTo>
                <a:lnTo>
                  <a:pt x="319" y="11651"/>
                </a:lnTo>
                <a:lnTo>
                  <a:pt x="497" y="11783"/>
                </a:lnTo>
                <a:lnTo>
                  <a:pt x="692" y="11914"/>
                </a:lnTo>
                <a:lnTo>
                  <a:pt x="941" y="12032"/>
                </a:lnTo>
                <a:lnTo>
                  <a:pt x="1207" y="12110"/>
                </a:lnTo>
                <a:lnTo>
                  <a:pt x="1509" y="12189"/>
                </a:lnTo>
                <a:lnTo>
                  <a:pt x="1794" y="12241"/>
                </a:lnTo>
                <a:lnTo>
                  <a:pt x="2131" y="12267"/>
                </a:lnTo>
                <a:lnTo>
                  <a:pt x="2433" y="12281"/>
                </a:lnTo>
                <a:lnTo>
                  <a:pt x="2735" y="12267"/>
                </a:lnTo>
                <a:lnTo>
                  <a:pt x="3055" y="12241"/>
                </a:lnTo>
                <a:lnTo>
                  <a:pt x="3357" y="12189"/>
                </a:lnTo>
                <a:lnTo>
                  <a:pt x="3623" y="12084"/>
                </a:lnTo>
                <a:lnTo>
                  <a:pt x="3872" y="11979"/>
                </a:lnTo>
                <a:lnTo>
                  <a:pt x="4103" y="11861"/>
                </a:lnTo>
                <a:lnTo>
                  <a:pt x="4316" y="11704"/>
                </a:lnTo>
                <a:lnTo>
                  <a:pt x="4582" y="11612"/>
                </a:lnTo>
                <a:lnTo>
                  <a:pt x="4849" y="11533"/>
                </a:lnTo>
                <a:lnTo>
                  <a:pt x="5169" y="11507"/>
                </a:lnTo>
                <a:lnTo>
                  <a:pt x="5506" y="11481"/>
                </a:lnTo>
                <a:lnTo>
                  <a:pt x="5808" y="11507"/>
                </a:lnTo>
                <a:lnTo>
                  <a:pt x="6146" y="11560"/>
                </a:lnTo>
                <a:lnTo>
                  <a:pt x="6501" y="11651"/>
                </a:lnTo>
                <a:lnTo>
                  <a:pt x="6803" y="11783"/>
                </a:lnTo>
                <a:lnTo>
                  <a:pt x="7105" y="11940"/>
                </a:lnTo>
                <a:lnTo>
                  <a:pt x="7353" y="12110"/>
                </a:lnTo>
                <a:lnTo>
                  <a:pt x="7584" y="12333"/>
                </a:lnTo>
                <a:lnTo>
                  <a:pt x="7798" y="12595"/>
                </a:lnTo>
                <a:lnTo>
                  <a:pt x="7922" y="12870"/>
                </a:lnTo>
                <a:lnTo>
                  <a:pt x="8028" y="13198"/>
                </a:lnTo>
                <a:lnTo>
                  <a:pt x="8064" y="13526"/>
                </a:lnTo>
                <a:lnTo>
                  <a:pt x="8028" y="13775"/>
                </a:lnTo>
                <a:lnTo>
                  <a:pt x="7922" y="13998"/>
                </a:lnTo>
                <a:lnTo>
                  <a:pt x="7798" y="14220"/>
                </a:lnTo>
                <a:lnTo>
                  <a:pt x="7584" y="14404"/>
                </a:lnTo>
                <a:lnTo>
                  <a:pt x="7353" y="14574"/>
                </a:lnTo>
                <a:lnTo>
                  <a:pt x="7105" y="14732"/>
                </a:lnTo>
                <a:lnTo>
                  <a:pt x="6803" y="14850"/>
                </a:lnTo>
                <a:lnTo>
                  <a:pt x="6501" y="14954"/>
                </a:lnTo>
                <a:lnTo>
                  <a:pt x="6146" y="15033"/>
                </a:lnTo>
                <a:lnTo>
                  <a:pt x="5808" y="15085"/>
                </a:lnTo>
                <a:lnTo>
                  <a:pt x="5506" y="15085"/>
                </a:lnTo>
                <a:lnTo>
                  <a:pt x="5169" y="15059"/>
                </a:lnTo>
                <a:lnTo>
                  <a:pt x="4849" y="15007"/>
                </a:lnTo>
                <a:lnTo>
                  <a:pt x="4582" y="14902"/>
                </a:lnTo>
                <a:lnTo>
                  <a:pt x="4316" y="14784"/>
                </a:lnTo>
                <a:lnTo>
                  <a:pt x="4103" y="14600"/>
                </a:lnTo>
                <a:lnTo>
                  <a:pt x="3907" y="14430"/>
                </a:lnTo>
                <a:lnTo>
                  <a:pt x="3659" y="14299"/>
                </a:lnTo>
                <a:lnTo>
                  <a:pt x="3428" y="14194"/>
                </a:lnTo>
                <a:lnTo>
                  <a:pt x="3179" y="14129"/>
                </a:lnTo>
                <a:lnTo>
                  <a:pt x="2913" y="14102"/>
                </a:lnTo>
                <a:lnTo>
                  <a:pt x="2646" y="14102"/>
                </a:lnTo>
                <a:lnTo>
                  <a:pt x="2362" y="14129"/>
                </a:lnTo>
                <a:lnTo>
                  <a:pt x="2096" y="14168"/>
                </a:lnTo>
                <a:lnTo>
                  <a:pt x="1811" y="14273"/>
                </a:lnTo>
                <a:lnTo>
                  <a:pt x="1545" y="14378"/>
                </a:lnTo>
                <a:lnTo>
                  <a:pt x="1314" y="14496"/>
                </a:lnTo>
                <a:lnTo>
                  <a:pt x="1065" y="14653"/>
                </a:lnTo>
                <a:lnTo>
                  <a:pt x="870" y="14797"/>
                </a:lnTo>
                <a:lnTo>
                  <a:pt x="657" y="14981"/>
                </a:lnTo>
                <a:lnTo>
                  <a:pt x="497" y="15177"/>
                </a:lnTo>
                <a:lnTo>
                  <a:pt x="390" y="15413"/>
                </a:lnTo>
                <a:lnTo>
                  <a:pt x="284" y="15636"/>
                </a:lnTo>
                <a:lnTo>
                  <a:pt x="248" y="15911"/>
                </a:lnTo>
                <a:lnTo>
                  <a:pt x="284" y="16239"/>
                </a:lnTo>
                <a:lnTo>
                  <a:pt x="319" y="16566"/>
                </a:lnTo>
                <a:lnTo>
                  <a:pt x="497" y="17340"/>
                </a:lnTo>
                <a:lnTo>
                  <a:pt x="692" y="18152"/>
                </a:lnTo>
                <a:lnTo>
                  <a:pt x="799" y="18559"/>
                </a:lnTo>
                <a:lnTo>
                  <a:pt x="905" y="18978"/>
                </a:lnTo>
                <a:lnTo>
                  <a:pt x="959" y="19384"/>
                </a:lnTo>
                <a:lnTo>
                  <a:pt x="994" y="19791"/>
                </a:lnTo>
                <a:lnTo>
                  <a:pt x="994" y="20132"/>
                </a:lnTo>
                <a:lnTo>
                  <a:pt x="959" y="20485"/>
                </a:lnTo>
                <a:lnTo>
                  <a:pt x="941" y="20669"/>
                </a:lnTo>
                <a:lnTo>
                  <a:pt x="870" y="20813"/>
                </a:lnTo>
                <a:lnTo>
                  <a:pt x="799" y="20970"/>
                </a:lnTo>
                <a:lnTo>
                  <a:pt x="692" y="21088"/>
                </a:lnTo>
                <a:lnTo>
                  <a:pt x="1474" y="20997"/>
                </a:lnTo>
                <a:lnTo>
                  <a:pt x="2291" y="20866"/>
                </a:lnTo>
                <a:lnTo>
                  <a:pt x="3108" y="20787"/>
                </a:lnTo>
                <a:lnTo>
                  <a:pt x="3907" y="20721"/>
                </a:lnTo>
                <a:lnTo>
                  <a:pt x="4653" y="20695"/>
                </a:lnTo>
                <a:lnTo>
                  <a:pt x="5364" y="20695"/>
                </a:lnTo>
                <a:lnTo>
                  <a:pt x="5701" y="20721"/>
                </a:lnTo>
                <a:lnTo>
                  <a:pt x="6057" y="20761"/>
                </a:lnTo>
                <a:lnTo>
                  <a:pt x="6323" y="20813"/>
                </a:lnTo>
                <a:lnTo>
                  <a:pt x="6625" y="20892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14" name="Puzzle2"/>
          <p:cNvSpPr>
            <a:spLocks noEditPoints="1" noChangeArrowheads="1"/>
          </p:cNvSpPr>
          <p:nvPr/>
        </p:nvSpPr>
        <p:spPr bwMode="auto">
          <a:xfrm>
            <a:off x="6193456" y="1482854"/>
            <a:ext cx="1615707" cy="1112935"/>
          </a:xfrm>
          <a:custGeom>
            <a:avLst/>
            <a:gdLst>
              <a:gd name="T0" fmla="*/ 11 w 21600"/>
              <a:gd name="T1" fmla="*/ 13386 h 21600"/>
              <a:gd name="T2" fmla="*/ 4202 w 21600"/>
              <a:gd name="T3" fmla="*/ 21161 h 21600"/>
              <a:gd name="T4" fmla="*/ 10400 w 21600"/>
              <a:gd name="T5" fmla="*/ 13909 h 21600"/>
              <a:gd name="T6" fmla="*/ 16821 w 21600"/>
              <a:gd name="T7" fmla="*/ 21190 h 21600"/>
              <a:gd name="T8" fmla="*/ 21600 w 21600"/>
              <a:gd name="T9" fmla="*/ 15083 h 21600"/>
              <a:gd name="T10" fmla="*/ 16889 w 21600"/>
              <a:gd name="T11" fmla="*/ 5739 h 21600"/>
              <a:gd name="T12" fmla="*/ 10800 w 21600"/>
              <a:gd name="T13" fmla="*/ 28 h 21600"/>
              <a:gd name="T14" fmla="*/ 4202 w 21600"/>
              <a:gd name="T15" fmla="*/ 5894 h 21600"/>
              <a:gd name="T16" fmla="*/ 5388 w 21600"/>
              <a:gd name="T17" fmla="*/ 6742 h 21600"/>
              <a:gd name="T18" fmla="*/ 16177 w 21600"/>
              <a:gd name="T19" fmla="*/ 20441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4247" y="12354"/>
                </a:moveTo>
                <a:lnTo>
                  <a:pt x="4134" y="12468"/>
                </a:lnTo>
                <a:lnTo>
                  <a:pt x="4010" y="12581"/>
                </a:lnTo>
                <a:lnTo>
                  <a:pt x="3897" y="12637"/>
                </a:lnTo>
                <a:lnTo>
                  <a:pt x="3773" y="12694"/>
                </a:lnTo>
                <a:lnTo>
                  <a:pt x="3637" y="12694"/>
                </a:lnTo>
                <a:lnTo>
                  <a:pt x="3524" y="12694"/>
                </a:lnTo>
                <a:lnTo>
                  <a:pt x="3400" y="12665"/>
                </a:lnTo>
                <a:lnTo>
                  <a:pt x="3287" y="12609"/>
                </a:lnTo>
                <a:lnTo>
                  <a:pt x="3027" y="12496"/>
                </a:lnTo>
                <a:lnTo>
                  <a:pt x="2790" y="12340"/>
                </a:lnTo>
                <a:lnTo>
                  <a:pt x="2530" y="12142"/>
                </a:lnTo>
                <a:lnTo>
                  <a:pt x="2293" y="11987"/>
                </a:lnTo>
                <a:lnTo>
                  <a:pt x="2033" y="11817"/>
                </a:lnTo>
                <a:lnTo>
                  <a:pt x="1773" y="11676"/>
                </a:lnTo>
                <a:lnTo>
                  <a:pt x="1638" y="11662"/>
                </a:lnTo>
                <a:lnTo>
                  <a:pt x="1513" y="11634"/>
                </a:lnTo>
                <a:lnTo>
                  <a:pt x="1378" y="11634"/>
                </a:lnTo>
                <a:lnTo>
                  <a:pt x="1253" y="11634"/>
                </a:lnTo>
                <a:lnTo>
                  <a:pt x="1118" y="11662"/>
                </a:lnTo>
                <a:lnTo>
                  <a:pt x="971" y="11732"/>
                </a:lnTo>
                <a:lnTo>
                  <a:pt x="835" y="11817"/>
                </a:lnTo>
                <a:lnTo>
                  <a:pt x="711" y="11959"/>
                </a:lnTo>
                <a:lnTo>
                  <a:pt x="553" y="12086"/>
                </a:lnTo>
                <a:lnTo>
                  <a:pt x="429" y="12284"/>
                </a:lnTo>
                <a:lnTo>
                  <a:pt x="271" y="12524"/>
                </a:lnTo>
                <a:lnTo>
                  <a:pt x="146" y="12793"/>
                </a:lnTo>
                <a:lnTo>
                  <a:pt x="79" y="12962"/>
                </a:lnTo>
                <a:lnTo>
                  <a:pt x="33" y="13146"/>
                </a:lnTo>
                <a:lnTo>
                  <a:pt x="11" y="13386"/>
                </a:lnTo>
                <a:lnTo>
                  <a:pt x="11" y="13641"/>
                </a:lnTo>
                <a:lnTo>
                  <a:pt x="33" y="13881"/>
                </a:lnTo>
                <a:lnTo>
                  <a:pt x="101" y="14150"/>
                </a:lnTo>
                <a:lnTo>
                  <a:pt x="192" y="14404"/>
                </a:lnTo>
                <a:lnTo>
                  <a:pt x="293" y="14645"/>
                </a:lnTo>
                <a:lnTo>
                  <a:pt x="451" y="14857"/>
                </a:lnTo>
                <a:lnTo>
                  <a:pt x="621" y="15054"/>
                </a:lnTo>
                <a:lnTo>
                  <a:pt x="734" y="15125"/>
                </a:lnTo>
                <a:lnTo>
                  <a:pt x="835" y="15210"/>
                </a:lnTo>
                <a:lnTo>
                  <a:pt x="948" y="15267"/>
                </a:lnTo>
                <a:lnTo>
                  <a:pt x="1084" y="15323"/>
                </a:lnTo>
                <a:lnTo>
                  <a:pt x="1208" y="15351"/>
                </a:lnTo>
                <a:lnTo>
                  <a:pt x="1355" y="15380"/>
                </a:lnTo>
                <a:lnTo>
                  <a:pt x="1513" y="15380"/>
                </a:lnTo>
                <a:lnTo>
                  <a:pt x="1683" y="15380"/>
                </a:lnTo>
                <a:lnTo>
                  <a:pt x="1864" y="15351"/>
                </a:lnTo>
                <a:lnTo>
                  <a:pt x="2033" y="15323"/>
                </a:lnTo>
                <a:lnTo>
                  <a:pt x="2225" y="15238"/>
                </a:lnTo>
                <a:lnTo>
                  <a:pt x="2428" y="15153"/>
                </a:lnTo>
                <a:lnTo>
                  <a:pt x="2745" y="15026"/>
                </a:lnTo>
                <a:lnTo>
                  <a:pt x="3005" y="14913"/>
                </a:lnTo>
                <a:lnTo>
                  <a:pt x="3264" y="14828"/>
                </a:lnTo>
                <a:lnTo>
                  <a:pt x="3513" y="14800"/>
                </a:lnTo>
                <a:lnTo>
                  <a:pt x="3615" y="14828"/>
                </a:lnTo>
                <a:lnTo>
                  <a:pt x="3728" y="14857"/>
                </a:lnTo>
                <a:lnTo>
                  <a:pt x="3807" y="14913"/>
                </a:lnTo>
                <a:lnTo>
                  <a:pt x="3920" y="14998"/>
                </a:lnTo>
                <a:lnTo>
                  <a:pt x="4010" y="15097"/>
                </a:lnTo>
                <a:lnTo>
                  <a:pt x="4089" y="15238"/>
                </a:lnTo>
                <a:lnTo>
                  <a:pt x="4179" y="15408"/>
                </a:lnTo>
                <a:lnTo>
                  <a:pt x="4247" y="15620"/>
                </a:lnTo>
                <a:lnTo>
                  <a:pt x="4326" y="15860"/>
                </a:lnTo>
                <a:lnTo>
                  <a:pt x="4394" y="16129"/>
                </a:lnTo>
                <a:lnTo>
                  <a:pt x="4439" y="16440"/>
                </a:lnTo>
                <a:lnTo>
                  <a:pt x="4507" y="16737"/>
                </a:lnTo>
                <a:lnTo>
                  <a:pt x="4552" y="17090"/>
                </a:lnTo>
                <a:lnTo>
                  <a:pt x="4575" y="17443"/>
                </a:lnTo>
                <a:lnTo>
                  <a:pt x="4586" y="17825"/>
                </a:lnTo>
                <a:lnTo>
                  <a:pt x="4586" y="18193"/>
                </a:lnTo>
                <a:lnTo>
                  <a:pt x="4586" y="18574"/>
                </a:lnTo>
                <a:lnTo>
                  <a:pt x="4586" y="18984"/>
                </a:lnTo>
                <a:lnTo>
                  <a:pt x="4552" y="19366"/>
                </a:lnTo>
                <a:lnTo>
                  <a:pt x="4507" y="19748"/>
                </a:lnTo>
                <a:lnTo>
                  <a:pt x="4462" y="20129"/>
                </a:lnTo>
                <a:lnTo>
                  <a:pt x="4371" y="20483"/>
                </a:lnTo>
                <a:lnTo>
                  <a:pt x="4292" y="20836"/>
                </a:lnTo>
                <a:lnTo>
                  <a:pt x="4202" y="21161"/>
                </a:lnTo>
                <a:lnTo>
                  <a:pt x="4744" y="21161"/>
                </a:lnTo>
                <a:lnTo>
                  <a:pt x="5264" y="21161"/>
                </a:lnTo>
                <a:lnTo>
                  <a:pt x="5784" y="21161"/>
                </a:lnTo>
                <a:lnTo>
                  <a:pt x="6235" y="21161"/>
                </a:lnTo>
                <a:lnTo>
                  <a:pt x="6676" y="21161"/>
                </a:lnTo>
                <a:lnTo>
                  <a:pt x="7060" y="21161"/>
                </a:lnTo>
                <a:lnTo>
                  <a:pt x="7410" y="21161"/>
                </a:lnTo>
                <a:lnTo>
                  <a:pt x="7670" y="21161"/>
                </a:lnTo>
                <a:lnTo>
                  <a:pt x="8020" y="21020"/>
                </a:lnTo>
                <a:lnTo>
                  <a:pt x="8303" y="20893"/>
                </a:lnTo>
                <a:lnTo>
                  <a:pt x="8563" y="20695"/>
                </a:lnTo>
                <a:lnTo>
                  <a:pt x="8800" y="20511"/>
                </a:lnTo>
                <a:lnTo>
                  <a:pt x="8969" y="20285"/>
                </a:lnTo>
                <a:lnTo>
                  <a:pt x="9150" y="20045"/>
                </a:lnTo>
                <a:lnTo>
                  <a:pt x="9252" y="19804"/>
                </a:lnTo>
                <a:lnTo>
                  <a:pt x="9342" y="19550"/>
                </a:lnTo>
                <a:lnTo>
                  <a:pt x="9410" y="19281"/>
                </a:lnTo>
                <a:lnTo>
                  <a:pt x="9433" y="19013"/>
                </a:lnTo>
                <a:lnTo>
                  <a:pt x="9433" y="18744"/>
                </a:lnTo>
                <a:lnTo>
                  <a:pt x="9387" y="18504"/>
                </a:lnTo>
                <a:lnTo>
                  <a:pt x="9320" y="18221"/>
                </a:lnTo>
                <a:lnTo>
                  <a:pt x="9207" y="17981"/>
                </a:lnTo>
                <a:lnTo>
                  <a:pt x="9105" y="17740"/>
                </a:lnTo>
                <a:lnTo>
                  <a:pt x="8924" y="17514"/>
                </a:lnTo>
                <a:lnTo>
                  <a:pt x="8777" y="17274"/>
                </a:lnTo>
                <a:lnTo>
                  <a:pt x="8642" y="17034"/>
                </a:lnTo>
                <a:lnTo>
                  <a:pt x="8563" y="16765"/>
                </a:lnTo>
                <a:lnTo>
                  <a:pt x="8472" y="16468"/>
                </a:lnTo>
                <a:lnTo>
                  <a:pt x="8450" y="16157"/>
                </a:lnTo>
                <a:lnTo>
                  <a:pt x="8450" y="15860"/>
                </a:lnTo>
                <a:lnTo>
                  <a:pt x="8472" y="15563"/>
                </a:lnTo>
                <a:lnTo>
                  <a:pt x="8540" y="15267"/>
                </a:lnTo>
                <a:lnTo>
                  <a:pt x="8642" y="14998"/>
                </a:lnTo>
                <a:lnTo>
                  <a:pt x="8777" y="14729"/>
                </a:lnTo>
                <a:lnTo>
                  <a:pt x="8868" y="14616"/>
                </a:lnTo>
                <a:lnTo>
                  <a:pt x="8969" y="14475"/>
                </a:lnTo>
                <a:lnTo>
                  <a:pt x="9060" y="14376"/>
                </a:lnTo>
                <a:lnTo>
                  <a:pt x="9184" y="14291"/>
                </a:lnTo>
                <a:lnTo>
                  <a:pt x="9297" y="14206"/>
                </a:lnTo>
                <a:lnTo>
                  <a:pt x="9433" y="14121"/>
                </a:lnTo>
                <a:lnTo>
                  <a:pt x="9579" y="14051"/>
                </a:lnTo>
                <a:lnTo>
                  <a:pt x="9726" y="13994"/>
                </a:lnTo>
                <a:lnTo>
                  <a:pt x="9884" y="13938"/>
                </a:lnTo>
                <a:lnTo>
                  <a:pt x="10054" y="13909"/>
                </a:lnTo>
                <a:lnTo>
                  <a:pt x="10257" y="13881"/>
                </a:lnTo>
                <a:lnTo>
                  <a:pt x="10449" y="13881"/>
                </a:lnTo>
                <a:lnTo>
                  <a:pt x="10664" y="13881"/>
                </a:lnTo>
                <a:lnTo>
                  <a:pt x="10856" y="13909"/>
                </a:lnTo>
                <a:lnTo>
                  <a:pt x="11037" y="13966"/>
                </a:lnTo>
                <a:lnTo>
                  <a:pt x="11206" y="14023"/>
                </a:lnTo>
                <a:lnTo>
                  <a:pt x="11353" y="14093"/>
                </a:lnTo>
                <a:lnTo>
                  <a:pt x="11511" y="14178"/>
                </a:lnTo>
                <a:lnTo>
                  <a:pt x="11635" y="14263"/>
                </a:lnTo>
                <a:lnTo>
                  <a:pt x="11748" y="14376"/>
                </a:lnTo>
                <a:lnTo>
                  <a:pt x="11861" y="14475"/>
                </a:lnTo>
                <a:lnTo>
                  <a:pt x="11941" y="14616"/>
                </a:lnTo>
                <a:lnTo>
                  <a:pt x="12031" y="14758"/>
                </a:lnTo>
                <a:lnTo>
                  <a:pt x="12099" y="14885"/>
                </a:lnTo>
                <a:lnTo>
                  <a:pt x="12200" y="15210"/>
                </a:lnTo>
                <a:lnTo>
                  <a:pt x="12268" y="15507"/>
                </a:lnTo>
                <a:lnTo>
                  <a:pt x="12291" y="15832"/>
                </a:lnTo>
                <a:lnTo>
                  <a:pt x="12291" y="16157"/>
                </a:lnTo>
                <a:lnTo>
                  <a:pt x="12246" y="16482"/>
                </a:lnTo>
                <a:lnTo>
                  <a:pt x="12178" y="16807"/>
                </a:lnTo>
                <a:lnTo>
                  <a:pt x="12099" y="17090"/>
                </a:lnTo>
                <a:lnTo>
                  <a:pt x="12008" y="17330"/>
                </a:lnTo>
                <a:lnTo>
                  <a:pt x="11884" y="17542"/>
                </a:lnTo>
                <a:lnTo>
                  <a:pt x="11748" y="17712"/>
                </a:lnTo>
                <a:lnTo>
                  <a:pt x="11613" y="17839"/>
                </a:lnTo>
                <a:lnTo>
                  <a:pt x="11489" y="18037"/>
                </a:lnTo>
                <a:lnTo>
                  <a:pt x="11398" y="18221"/>
                </a:lnTo>
                <a:lnTo>
                  <a:pt x="11319" y="18447"/>
                </a:lnTo>
                <a:lnTo>
                  <a:pt x="11251" y="18659"/>
                </a:lnTo>
                <a:lnTo>
                  <a:pt x="11206" y="18900"/>
                </a:lnTo>
                <a:lnTo>
                  <a:pt x="11184" y="19154"/>
                </a:lnTo>
                <a:lnTo>
                  <a:pt x="11184" y="19423"/>
                </a:lnTo>
                <a:lnTo>
                  <a:pt x="11229" y="19663"/>
                </a:lnTo>
                <a:lnTo>
                  <a:pt x="11297" y="19903"/>
                </a:lnTo>
                <a:lnTo>
                  <a:pt x="11376" y="20158"/>
                </a:lnTo>
                <a:lnTo>
                  <a:pt x="11511" y="20398"/>
                </a:lnTo>
                <a:lnTo>
                  <a:pt x="11681" y="20610"/>
                </a:lnTo>
                <a:lnTo>
                  <a:pt x="11884" y="20808"/>
                </a:lnTo>
                <a:lnTo>
                  <a:pt x="12121" y="20992"/>
                </a:lnTo>
                <a:lnTo>
                  <a:pt x="12404" y="21161"/>
                </a:lnTo>
                <a:lnTo>
                  <a:pt x="12528" y="21190"/>
                </a:lnTo>
                <a:lnTo>
                  <a:pt x="12856" y="21274"/>
                </a:lnTo>
                <a:lnTo>
                  <a:pt x="13330" y="21373"/>
                </a:lnTo>
                <a:lnTo>
                  <a:pt x="13963" y="21486"/>
                </a:lnTo>
                <a:lnTo>
                  <a:pt x="14313" y="21543"/>
                </a:lnTo>
                <a:lnTo>
                  <a:pt x="14652" y="21571"/>
                </a:lnTo>
                <a:lnTo>
                  <a:pt x="15025" y="21600"/>
                </a:lnTo>
                <a:lnTo>
                  <a:pt x="15409" y="21600"/>
                </a:lnTo>
                <a:lnTo>
                  <a:pt x="15782" y="21600"/>
                </a:lnTo>
                <a:lnTo>
                  <a:pt x="16177" y="21571"/>
                </a:lnTo>
                <a:lnTo>
                  <a:pt x="16516" y="21486"/>
                </a:lnTo>
                <a:lnTo>
                  <a:pt x="16889" y="21402"/>
                </a:lnTo>
                <a:lnTo>
                  <a:pt x="16821" y="21190"/>
                </a:lnTo>
                <a:lnTo>
                  <a:pt x="16776" y="20935"/>
                </a:lnTo>
                <a:lnTo>
                  <a:pt x="16742" y="20667"/>
                </a:lnTo>
                <a:lnTo>
                  <a:pt x="16719" y="20370"/>
                </a:lnTo>
                <a:lnTo>
                  <a:pt x="16697" y="19719"/>
                </a:lnTo>
                <a:lnTo>
                  <a:pt x="16697" y="19013"/>
                </a:lnTo>
                <a:lnTo>
                  <a:pt x="16719" y="18306"/>
                </a:lnTo>
                <a:lnTo>
                  <a:pt x="16753" y="17599"/>
                </a:lnTo>
                <a:lnTo>
                  <a:pt x="16821" y="16949"/>
                </a:lnTo>
                <a:lnTo>
                  <a:pt x="16889" y="16383"/>
                </a:lnTo>
                <a:lnTo>
                  <a:pt x="16934" y="16129"/>
                </a:lnTo>
                <a:lnTo>
                  <a:pt x="17002" y="15945"/>
                </a:lnTo>
                <a:lnTo>
                  <a:pt x="17081" y="15790"/>
                </a:lnTo>
                <a:lnTo>
                  <a:pt x="17194" y="15648"/>
                </a:lnTo>
                <a:lnTo>
                  <a:pt x="17318" y="15563"/>
                </a:lnTo>
                <a:lnTo>
                  <a:pt x="17453" y="15507"/>
                </a:lnTo>
                <a:lnTo>
                  <a:pt x="17600" y="15450"/>
                </a:lnTo>
                <a:lnTo>
                  <a:pt x="17758" y="15450"/>
                </a:lnTo>
                <a:lnTo>
                  <a:pt x="17905" y="15479"/>
                </a:lnTo>
                <a:lnTo>
                  <a:pt x="18064" y="15535"/>
                </a:lnTo>
                <a:lnTo>
                  <a:pt x="18233" y="15620"/>
                </a:lnTo>
                <a:lnTo>
                  <a:pt x="18380" y="15733"/>
                </a:lnTo>
                <a:lnTo>
                  <a:pt x="18561" y="15832"/>
                </a:lnTo>
                <a:lnTo>
                  <a:pt x="18707" y="15973"/>
                </a:lnTo>
                <a:lnTo>
                  <a:pt x="18866" y="16129"/>
                </a:lnTo>
                <a:lnTo>
                  <a:pt x="18990" y="16327"/>
                </a:lnTo>
                <a:lnTo>
                  <a:pt x="19125" y="16482"/>
                </a:lnTo>
                <a:lnTo>
                  <a:pt x="19295" y="16624"/>
                </a:lnTo>
                <a:lnTo>
                  <a:pt x="19464" y="16737"/>
                </a:lnTo>
                <a:lnTo>
                  <a:pt x="19668" y="16807"/>
                </a:lnTo>
                <a:lnTo>
                  <a:pt x="19860" y="16836"/>
                </a:lnTo>
                <a:lnTo>
                  <a:pt x="20052" y="16864"/>
                </a:lnTo>
                <a:lnTo>
                  <a:pt x="20266" y="16836"/>
                </a:lnTo>
                <a:lnTo>
                  <a:pt x="20470" y="16793"/>
                </a:lnTo>
                <a:lnTo>
                  <a:pt x="20662" y="16708"/>
                </a:lnTo>
                <a:lnTo>
                  <a:pt x="20854" y="16567"/>
                </a:lnTo>
                <a:lnTo>
                  <a:pt x="21035" y="16412"/>
                </a:lnTo>
                <a:lnTo>
                  <a:pt x="21182" y="16214"/>
                </a:lnTo>
                <a:lnTo>
                  <a:pt x="21340" y="16002"/>
                </a:lnTo>
                <a:lnTo>
                  <a:pt x="21441" y="15733"/>
                </a:lnTo>
                <a:lnTo>
                  <a:pt x="21532" y="15436"/>
                </a:lnTo>
                <a:lnTo>
                  <a:pt x="21600" y="15083"/>
                </a:lnTo>
                <a:lnTo>
                  <a:pt x="21600" y="14885"/>
                </a:lnTo>
                <a:lnTo>
                  <a:pt x="21600" y="14729"/>
                </a:lnTo>
                <a:lnTo>
                  <a:pt x="21600" y="14531"/>
                </a:lnTo>
                <a:lnTo>
                  <a:pt x="21577" y="14376"/>
                </a:lnTo>
                <a:lnTo>
                  <a:pt x="21532" y="14206"/>
                </a:lnTo>
                <a:lnTo>
                  <a:pt x="21487" y="14051"/>
                </a:lnTo>
                <a:lnTo>
                  <a:pt x="21419" y="13909"/>
                </a:lnTo>
                <a:lnTo>
                  <a:pt x="21351" y="13768"/>
                </a:lnTo>
                <a:lnTo>
                  <a:pt x="21204" y="13500"/>
                </a:lnTo>
                <a:lnTo>
                  <a:pt x="21035" y="13287"/>
                </a:lnTo>
                <a:lnTo>
                  <a:pt x="20809" y="13090"/>
                </a:lnTo>
                <a:lnTo>
                  <a:pt x="20594" y="12962"/>
                </a:lnTo>
                <a:lnTo>
                  <a:pt x="20357" y="12821"/>
                </a:lnTo>
                <a:lnTo>
                  <a:pt x="20120" y="12764"/>
                </a:lnTo>
                <a:lnTo>
                  <a:pt x="19882" y="12708"/>
                </a:lnTo>
                <a:lnTo>
                  <a:pt x="19645" y="12736"/>
                </a:lnTo>
                <a:lnTo>
                  <a:pt x="19430" y="12793"/>
                </a:lnTo>
                <a:lnTo>
                  <a:pt x="19227" y="12906"/>
                </a:lnTo>
                <a:lnTo>
                  <a:pt x="19148" y="12962"/>
                </a:lnTo>
                <a:lnTo>
                  <a:pt x="19058" y="13047"/>
                </a:lnTo>
                <a:lnTo>
                  <a:pt x="18990" y="13146"/>
                </a:lnTo>
                <a:lnTo>
                  <a:pt x="18911" y="13259"/>
                </a:lnTo>
                <a:lnTo>
                  <a:pt x="18775" y="13471"/>
                </a:lnTo>
                <a:lnTo>
                  <a:pt x="18628" y="13641"/>
                </a:lnTo>
                <a:lnTo>
                  <a:pt x="18470" y="13740"/>
                </a:lnTo>
                <a:lnTo>
                  <a:pt x="18301" y="13825"/>
                </a:lnTo>
                <a:lnTo>
                  <a:pt x="18143" y="13853"/>
                </a:lnTo>
                <a:lnTo>
                  <a:pt x="17973" y="13881"/>
                </a:lnTo>
                <a:lnTo>
                  <a:pt x="17804" y="13853"/>
                </a:lnTo>
                <a:lnTo>
                  <a:pt x="17646" y="13796"/>
                </a:lnTo>
                <a:lnTo>
                  <a:pt x="17499" y="13726"/>
                </a:lnTo>
                <a:lnTo>
                  <a:pt x="17341" y="13641"/>
                </a:lnTo>
                <a:lnTo>
                  <a:pt x="17216" y="13528"/>
                </a:lnTo>
                <a:lnTo>
                  <a:pt x="17103" y="13386"/>
                </a:lnTo>
                <a:lnTo>
                  <a:pt x="17024" y="13259"/>
                </a:lnTo>
                <a:lnTo>
                  <a:pt x="16934" y="13118"/>
                </a:lnTo>
                <a:lnTo>
                  <a:pt x="16889" y="12991"/>
                </a:lnTo>
                <a:lnTo>
                  <a:pt x="16889" y="12849"/>
                </a:lnTo>
                <a:lnTo>
                  <a:pt x="16889" y="12383"/>
                </a:lnTo>
                <a:lnTo>
                  <a:pt x="16889" y="11662"/>
                </a:lnTo>
                <a:lnTo>
                  <a:pt x="16889" y="10701"/>
                </a:lnTo>
                <a:lnTo>
                  <a:pt x="16889" y="9640"/>
                </a:lnTo>
                <a:lnTo>
                  <a:pt x="16889" y="8566"/>
                </a:lnTo>
                <a:lnTo>
                  <a:pt x="16889" y="7478"/>
                </a:lnTo>
                <a:lnTo>
                  <a:pt x="16889" y="6502"/>
                </a:lnTo>
                <a:lnTo>
                  <a:pt x="16889" y="5739"/>
                </a:lnTo>
                <a:lnTo>
                  <a:pt x="16674" y="5894"/>
                </a:lnTo>
                <a:lnTo>
                  <a:pt x="16414" y="6036"/>
                </a:lnTo>
                <a:lnTo>
                  <a:pt x="16154" y="6177"/>
                </a:lnTo>
                <a:lnTo>
                  <a:pt x="15849" y="6248"/>
                </a:lnTo>
                <a:lnTo>
                  <a:pt x="15544" y="6304"/>
                </a:lnTo>
                <a:lnTo>
                  <a:pt x="15217" y="6332"/>
                </a:lnTo>
                <a:lnTo>
                  <a:pt x="14866" y="6361"/>
                </a:lnTo>
                <a:lnTo>
                  <a:pt x="14550" y="6361"/>
                </a:lnTo>
                <a:lnTo>
                  <a:pt x="14200" y="6332"/>
                </a:lnTo>
                <a:lnTo>
                  <a:pt x="13850" y="6276"/>
                </a:lnTo>
                <a:lnTo>
                  <a:pt x="13522" y="6219"/>
                </a:lnTo>
                <a:lnTo>
                  <a:pt x="13206" y="6149"/>
                </a:lnTo>
                <a:lnTo>
                  <a:pt x="12901" y="6064"/>
                </a:lnTo>
                <a:lnTo>
                  <a:pt x="12618" y="5951"/>
                </a:lnTo>
                <a:lnTo>
                  <a:pt x="12358" y="5838"/>
                </a:lnTo>
                <a:lnTo>
                  <a:pt x="12121" y="5739"/>
                </a:lnTo>
                <a:lnTo>
                  <a:pt x="11941" y="5626"/>
                </a:lnTo>
                <a:lnTo>
                  <a:pt x="11794" y="5513"/>
                </a:lnTo>
                <a:lnTo>
                  <a:pt x="11658" y="5414"/>
                </a:lnTo>
                <a:lnTo>
                  <a:pt x="11556" y="5301"/>
                </a:lnTo>
                <a:lnTo>
                  <a:pt x="11466" y="5187"/>
                </a:lnTo>
                <a:lnTo>
                  <a:pt x="11398" y="5089"/>
                </a:lnTo>
                <a:lnTo>
                  <a:pt x="11376" y="4947"/>
                </a:lnTo>
                <a:lnTo>
                  <a:pt x="11353" y="4834"/>
                </a:lnTo>
                <a:lnTo>
                  <a:pt x="11353" y="4707"/>
                </a:lnTo>
                <a:lnTo>
                  <a:pt x="11376" y="4565"/>
                </a:lnTo>
                <a:lnTo>
                  <a:pt x="11443" y="4410"/>
                </a:lnTo>
                <a:lnTo>
                  <a:pt x="11511" y="4240"/>
                </a:lnTo>
                <a:lnTo>
                  <a:pt x="11703" y="3887"/>
                </a:lnTo>
                <a:lnTo>
                  <a:pt x="11986" y="3505"/>
                </a:lnTo>
                <a:lnTo>
                  <a:pt x="12144" y="3265"/>
                </a:lnTo>
                <a:lnTo>
                  <a:pt x="12246" y="3025"/>
                </a:lnTo>
                <a:lnTo>
                  <a:pt x="12336" y="2756"/>
                </a:lnTo>
                <a:lnTo>
                  <a:pt x="12404" y="2445"/>
                </a:lnTo>
                <a:lnTo>
                  <a:pt x="12438" y="2176"/>
                </a:lnTo>
                <a:lnTo>
                  <a:pt x="12438" y="1880"/>
                </a:lnTo>
                <a:lnTo>
                  <a:pt x="12404" y="1583"/>
                </a:lnTo>
                <a:lnTo>
                  <a:pt x="12336" y="1314"/>
                </a:lnTo>
                <a:lnTo>
                  <a:pt x="12246" y="1046"/>
                </a:lnTo>
                <a:lnTo>
                  <a:pt x="12099" y="791"/>
                </a:lnTo>
                <a:lnTo>
                  <a:pt x="12008" y="692"/>
                </a:lnTo>
                <a:lnTo>
                  <a:pt x="11918" y="579"/>
                </a:lnTo>
                <a:lnTo>
                  <a:pt x="11816" y="466"/>
                </a:lnTo>
                <a:lnTo>
                  <a:pt x="11703" y="381"/>
                </a:lnTo>
                <a:lnTo>
                  <a:pt x="11579" y="310"/>
                </a:lnTo>
                <a:lnTo>
                  <a:pt x="11443" y="226"/>
                </a:lnTo>
                <a:lnTo>
                  <a:pt x="11297" y="169"/>
                </a:lnTo>
                <a:lnTo>
                  <a:pt x="11138" y="113"/>
                </a:lnTo>
                <a:lnTo>
                  <a:pt x="10969" y="56"/>
                </a:lnTo>
                <a:lnTo>
                  <a:pt x="10800" y="28"/>
                </a:lnTo>
                <a:lnTo>
                  <a:pt x="10619" y="28"/>
                </a:lnTo>
                <a:lnTo>
                  <a:pt x="10404" y="28"/>
                </a:lnTo>
                <a:lnTo>
                  <a:pt x="10257" y="28"/>
                </a:lnTo>
                <a:lnTo>
                  <a:pt x="10076" y="56"/>
                </a:lnTo>
                <a:lnTo>
                  <a:pt x="9952" y="84"/>
                </a:lnTo>
                <a:lnTo>
                  <a:pt x="9794" y="141"/>
                </a:lnTo>
                <a:lnTo>
                  <a:pt x="9692" y="226"/>
                </a:lnTo>
                <a:lnTo>
                  <a:pt x="9557" y="282"/>
                </a:lnTo>
                <a:lnTo>
                  <a:pt x="9455" y="381"/>
                </a:lnTo>
                <a:lnTo>
                  <a:pt x="9365" y="466"/>
                </a:lnTo>
                <a:lnTo>
                  <a:pt x="9274" y="579"/>
                </a:lnTo>
                <a:lnTo>
                  <a:pt x="9184" y="692"/>
                </a:lnTo>
                <a:lnTo>
                  <a:pt x="9128" y="791"/>
                </a:lnTo>
                <a:lnTo>
                  <a:pt x="9060" y="932"/>
                </a:lnTo>
                <a:lnTo>
                  <a:pt x="8969" y="1201"/>
                </a:lnTo>
                <a:lnTo>
                  <a:pt x="8913" y="1498"/>
                </a:lnTo>
                <a:lnTo>
                  <a:pt x="8890" y="1795"/>
                </a:lnTo>
                <a:lnTo>
                  <a:pt x="8890" y="2120"/>
                </a:lnTo>
                <a:lnTo>
                  <a:pt x="8913" y="2445"/>
                </a:lnTo>
                <a:lnTo>
                  <a:pt x="8969" y="2756"/>
                </a:lnTo>
                <a:lnTo>
                  <a:pt x="9060" y="3081"/>
                </a:lnTo>
                <a:lnTo>
                  <a:pt x="9173" y="3378"/>
                </a:lnTo>
                <a:lnTo>
                  <a:pt x="9297" y="3647"/>
                </a:lnTo>
                <a:lnTo>
                  <a:pt x="9466" y="3887"/>
                </a:lnTo>
                <a:lnTo>
                  <a:pt x="9579" y="4085"/>
                </a:lnTo>
                <a:lnTo>
                  <a:pt x="9670" y="4269"/>
                </a:lnTo>
                <a:lnTo>
                  <a:pt x="9726" y="4467"/>
                </a:lnTo>
                <a:lnTo>
                  <a:pt x="9771" y="4650"/>
                </a:lnTo>
                <a:lnTo>
                  <a:pt x="9771" y="4834"/>
                </a:lnTo>
                <a:lnTo>
                  <a:pt x="9749" y="5032"/>
                </a:lnTo>
                <a:lnTo>
                  <a:pt x="9715" y="5216"/>
                </a:lnTo>
                <a:lnTo>
                  <a:pt x="9625" y="5385"/>
                </a:lnTo>
                <a:lnTo>
                  <a:pt x="9534" y="5513"/>
                </a:lnTo>
                <a:lnTo>
                  <a:pt x="9410" y="5626"/>
                </a:lnTo>
                <a:lnTo>
                  <a:pt x="9229" y="5710"/>
                </a:lnTo>
                <a:lnTo>
                  <a:pt x="9060" y="5767"/>
                </a:lnTo>
                <a:lnTo>
                  <a:pt x="8845" y="5767"/>
                </a:lnTo>
                <a:lnTo>
                  <a:pt x="8585" y="5739"/>
                </a:lnTo>
                <a:lnTo>
                  <a:pt x="8325" y="5654"/>
                </a:lnTo>
                <a:lnTo>
                  <a:pt x="8020" y="5513"/>
                </a:lnTo>
                <a:lnTo>
                  <a:pt x="7840" y="5442"/>
                </a:lnTo>
                <a:lnTo>
                  <a:pt x="7648" y="5385"/>
                </a:lnTo>
                <a:lnTo>
                  <a:pt x="7433" y="5329"/>
                </a:lnTo>
                <a:lnTo>
                  <a:pt x="7241" y="5301"/>
                </a:lnTo>
                <a:lnTo>
                  <a:pt x="6755" y="5301"/>
                </a:lnTo>
                <a:lnTo>
                  <a:pt x="6281" y="5329"/>
                </a:lnTo>
                <a:lnTo>
                  <a:pt x="5784" y="5385"/>
                </a:lnTo>
                <a:lnTo>
                  <a:pt x="5264" y="5498"/>
                </a:lnTo>
                <a:lnTo>
                  <a:pt x="4744" y="5597"/>
                </a:lnTo>
                <a:lnTo>
                  <a:pt x="4247" y="5739"/>
                </a:lnTo>
                <a:lnTo>
                  <a:pt x="4202" y="5894"/>
                </a:lnTo>
                <a:lnTo>
                  <a:pt x="4202" y="6191"/>
                </a:lnTo>
                <a:lnTo>
                  <a:pt x="4202" y="6545"/>
                </a:lnTo>
                <a:lnTo>
                  <a:pt x="4225" y="6954"/>
                </a:lnTo>
                <a:lnTo>
                  <a:pt x="4315" y="7930"/>
                </a:lnTo>
                <a:lnTo>
                  <a:pt x="4394" y="9018"/>
                </a:lnTo>
                <a:lnTo>
                  <a:pt x="4439" y="9570"/>
                </a:lnTo>
                <a:lnTo>
                  <a:pt x="4462" y="10107"/>
                </a:lnTo>
                <a:lnTo>
                  <a:pt x="4484" y="10630"/>
                </a:lnTo>
                <a:lnTo>
                  <a:pt x="4507" y="11082"/>
                </a:lnTo>
                <a:lnTo>
                  <a:pt x="4484" y="11520"/>
                </a:lnTo>
                <a:lnTo>
                  <a:pt x="4439" y="11874"/>
                </a:lnTo>
                <a:lnTo>
                  <a:pt x="4394" y="12029"/>
                </a:lnTo>
                <a:lnTo>
                  <a:pt x="4349" y="12171"/>
                </a:lnTo>
                <a:lnTo>
                  <a:pt x="4315" y="12284"/>
                </a:lnTo>
                <a:lnTo>
                  <a:pt x="4247" y="12354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15" name="Puzzle4"/>
          <p:cNvSpPr>
            <a:spLocks noEditPoints="1" noChangeArrowheads="1"/>
          </p:cNvSpPr>
          <p:nvPr/>
        </p:nvSpPr>
        <p:spPr bwMode="auto">
          <a:xfrm>
            <a:off x="5568255" y="1469134"/>
            <a:ext cx="974150" cy="1422845"/>
          </a:xfrm>
          <a:custGeom>
            <a:avLst/>
            <a:gdLst>
              <a:gd name="T0" fmla="*/ 8307 w 21600"/>
              <a:gd name="T1" fmla="*/ 11593 h 21600"/>
              <a:gd name="T2" fmla="*/ 453 w 21600"/>
              <a:gd name="T3" fmla="*/ 16938 h 21600"/>
              <a:gd name="T4" fmla="*/ 11500 w 21600"/>
              <a:gd name="T5" fmla="*/ 21600 h 21600"/>
              <a:gd name="T6" fmla="*/ 20920 w 21600"/>
              <a:gd name="T7" fmla="*/ 16751 h 21600"/>
              <a:gd name="T8" fmla="*/ 13972 w 21600"/>
              <a:gd name="T9" fmla="*/ 10888 h 21600"/>
              <a:gd name="T10" fmla="*/ 21033 w 21600"/>
              <a:gd name="T11" fmla="*/ 4716 h 21600"/>
              <a:gd name="T12" fmla="*/ 11102 w 21600"/>
              <a:gd name="T13" fmla="*/ 11 h 21600"/>
              <a:gd name="T14" fmla="*/ 453 w 21600"/>
              <a:gd name="T15" fmla="*/ 4716 h 21600"/>
              <a:gd name="T16" fmla="*/ 2076 w 21600"/>
              <a:gd name="T17" fmla="*/ 5664 h 21600"/>
              <a:gd name="T18" fmla="*/ 20203 w 21600"/>
              <a:gd name="T19" fmla="*/ 1598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3813" y="10590"/>
                </a:moveTo>
                <a:lnTo>
                  <a:pt x="3927" y="10513"/>
                </a:lnTo>
                <a:lnTo>
                  <a:pt x="4078" y="10425"/>
                </a:lnTo>
                <a:lnTo>
                  <a:pt x="4210" y="10359"/>
                </a:lnTo>
                <a:lnTo>
                  <a:pt x="4361" y="10315"/>
                </a:lnTo>
                <a:lnTo>
                  <a:pt x="4682" y="10237"/>
                </a:lnTo>
                <a:lnTo>
                  <a:pt x="5041" y="10193"/>
                </a:lnTo>
                <a:lnTo>
                  <a:pt x="5456" y="10171"/>
                </a:lnTo>
                <a:lnTo>
                  <a:pt x="5853" y="10193"/>
                </a:lnTo>
                <a:lnTo>
                  <a:pt x="6249" y="10260"/>
                </a:lnTo>
                <a:lnTo>
                  <a:pt x="6646" y="10337"/>
                </a:lnTo>
                <a:lnTo>
                  <a:pt x="7004" y="10469"/>
                </a:lnTo>
                <a:lnTo>
                  <a:pt x="7363" y="10612"/>
                </a:lnTo>
                <a:lnTo>
                  <a:pt x="7665" y="10788"/>
                </a:lnTo>
                <a:lnTo>
                  <a:pt x="7911" y="10998"/>
                </a:lnTo>
                <a:lnTo>
                  <a:pt x="8024" y="11097"/>
                </a:lnTo>
                <a:lnTo>
                  <a:pt x="8137" y="11207"/>
                </a:lnTo>
                <a:lnTo>
                  <a:pt x="8194" y="11340"/>
                </a:lnTo>
                <a:lnTo>
                  <a:pt x="8269" y="11461"/>
                </a:lnTo>
                <a:lnTo>
                  <a:pt x="8307" y="11593"/>
                </a:lnTo>
                <a:lnTo>
                  <a:pt x="8307" y="11714"/>
                </a:lnTo>
                <a:lnTo>
                  <a:pt x="8307" y="11868"/>
                </a:lnTo>
                <a:lnTo>
                  <a:pt x="8307" y="12012"/>
                </a:lnTo>
                <a:lnTo>
                  <a:pt x="8194" y="12265"/>
                </a:lnTo>
                <a:lnTo>
                  <a:pt x="8062" y="12519"/>
                </a:lnTo>
                <a:lnTo>
                  <a:pt x="7873" y="12706"/>
                </a:lnTo>
                <a:lnTo>
                  <a:pt x="7627" y="12904"/>
                </a:lnTo>
                <a:lnTo>
                  <a:pt x="7363" y="13048"/>
                </a:lnTo>
                <a:lnTo>
                  <a:pt x="7080" y="13180"/>
                </a:lnTo>
                <a:lnTo>
                  <a:pt x="6759" y="13257"/>
                </a:lnTo>
                <a:lnTo>
                  <a:pt x="6419" y="13345"/>
                </a:lnTo>
                <a:lnTo>
                  <a:pt x="6098" y="13389"/>
                </a:lnTo>
                <a:lnTo>
                  <a:pt x="5739" y="13389"/>
                </a:lnTo>
                <a:lnTo>
                  <a:pt x="5418" y="13389"/>
                </a:lnTo>
                <a:lnTo>
                  <a:pt x="5079" y="13345"/>
                </a:lnTo>
                <a:lnTo>
                  <a:pt x="4758" y="13301"/>
                </a:lnTo>
                <a:lnTo>
                  <a:pt x="4474" y="13213"/>
                </a:lnTo>
                <a:lnTo>
                  <a:pt x="4172" y="13114"/>
                </a:lnTo>
                <a:lnTo>
                  <a:pt x="3965" y="12982"/>
                </a:lnTo>
                <a:lnTo>
                  <a:pt x="3738" y="12838"/>
                </a:lnTo>
                <a:lnTo>
                  <a:pt x="3493" y="12706"/>
                </a:lnTo>
                <a:lnTo>
                  <a:pt x="3228" y="12607"/>
                </a:lnTo>
                <a:lnTo>
                  <a:pt x="2945" y="12519"/>
                </a:lnTo>
                <a:lnTo>
                  <a:pt x="2700" y="12431"/>
                </a:lnTo>
                <a:lnTo>
                  <a:pt x="2397" y="12375"/>
                </a:lnTo>
                <a:lnTo>
                  <a:pt x="2152" y="12331"/>
                </a:lnTo>
                <a:lnTo>
                  <a:pt x="1888" y="12309"/>
                </a:lnTo>
                <a:lnTo>
                  <a:pt x="1642" y="12309"/>
                </a:lnTo>
                <a:lnTo>
                  <a:pt x="1397" y="12331"/>
                </a:lnTo>
                <a:lnTo>
                  <a:pt x="1170" y="12397"/>
                </a:lnTo>
                <a:lnTo>
                  <a:pt x="962" y="12453"/>
                </a:lnTo>
                <a:lnTo>
                  <a:pt x="774" y="12563"/>
                </a:lnTo>
                <a:lnTo>
                  <a:pt x="623" y="12684"/>
                </a:lnTo>
                <a:lnTo>
                  <a:pt x="528" y="12838"/>
                </a:lnTo>
                <a:lnTo>
                  <a:pt x="453" y="13026"/>
                </a:lnTo>
                <a:lnTo>
                  <a:pt x="339" y="13477"/>
                </a:lnTo>
                <a:lnTo>
                  <a:pt x="226" y="13984"/>
                </a:lnTo>
                <a:lnTo>
                  <a:pt x="151" y="14535"/>
                </a:lnTo>
                <a:lnTo>
                  <a:pt x="113" y="15075"/>
                </a:lnTo>
                <a:lnTo>
                  <a:pt x="113" y="15626"/>
                </a:lnTo>
                <a:lnTo>
                  <a:pt x="151" y="16133"/>
                </a:lnTo>
                <a:lnTo>
                  <a:pt x="188" y="16376"/>
                </a:lnTo>
                <a:lnTo>
                  <a:pt x="264" y="16585"/>
                </a:lnTo>
                <a:lnTo>
                  <a:pt x="339" y="16773"/>
                </a:lnTo>
                <a:lnTo>
                  <a:pt x="453" y="16938"/>
                </a:lnTo>
                <a:lnTo>
                  <a:pt x="1095" y="16883"/>
                </a:lnTo>
                <a:lnTo>
                  <a:pt x="1963" y="16795"/>
                </a:lnTo>
                <a:lnTo>
                  <a:pt x="2945" y="16751"/>
                </a:lnTo>
                <a:lnTo>
                  <a:pt x="3965" y="16706"/>
                </a:lnTo>
                <a:lnTo>
                  <a:pt x="5022" y="16684"/>
                </a:lnTo>
                <a:lnTo>
                  <a:pt x="5947" y="16684"/>
                </a:lnTo>
                <a:lnTo>
                  <a:pt x="6759" y="16706"/>
                </a:lnTo>
                <a:lnTo>
                  <a:pt x="7363" y="16751"/>
                </a:lnTo>
                <a:lnTo>
                  <a:pt x="7948" y="16839"/>
                </a:lnTo>
                <a:lnTo>
                  <a:pt x="8458" y="16916"/>
                </a:lnTo>
                <a:lnTo>
                  <a:pt x="8893" y="17026"/>
                </a:lnTo>
                <a:lnTo>
                  <a:pt x="9289" y="17158"/>
                </a:lnTo>
                <a:lnTo>
                  <a:pt x="9572" y="17280"/>
                </a:lnTo>
                <a:lnTo>
                  <a:pt x="9799" y="17412"/>
                </a:lnTo>
                <a:lnTo>
                  <a:pt x="9969" y="17555"/>
                </a:lnTo>
                <a:lnTo>
                  <a:pt x="10120" y="17687"/>
                </a:lnTo>
                <a:lnTo>
                  <a:pt x="10158" y="17831"/>
                </a:lnTo>
                <a:lnTo>
                  <a:pt x="10195" y="17974"/>
                </a:lnTo>
                <a:lnTo>
                  <a:pt x="10158" y="18128"/>
                </a:lnTo>
                <a:lnTo>
                  <a:pt x="10082" y="18271"/>
                </a:lnTo>
                <a:lnTo>
                  <a:pt x="9969" y="18426"/>
                </a:lnTo>
                <a:lnTo>
                  <a:pt x="9837" y="18569"/>
                </a:lnTo>
                <a:lnTo>
                  <a:pt x="9648" y="18701"/>
                </a:lnTo>
                <a:lnTo>
                  <a:pt x="9440" y="18822"/>
                </a:lnTo>
                <a:lnTo>
                  <a:pt x="9213" y="18999"/>
                </a:lnTo>
                <a:lnTo>
                  <a:pt x="9044" y="19186"/>
                </a:lnTo>
                <a:lnTo>
                  <a:pt x="8893" y="19395"/>
                </a:lnTo>
                <a:lnTo>
                  <a:pt x="8817" y="19627"/>
                </a:lnTo>
                <a:lnTo>
                  <a:pt x="8779" y="19858"/>
                </a:lnTo>
                <a:lnTo>
                  <a:pt x="8779" y="20112"/>
                </a:lnTo>
                <a:lnTo>
                  <a:pt x="8855" y="20354"/>
                </a:lnTo>
                <a:lnTo>
                  <a:pt x="8968" y="20586"/>
                </a:lnTo>
                <a:lnTo>
                  <a:pt x="9138" y="20817"/>
                </a:lnTo>
                <a:lnTo>
                  <a:pt x="9365" y="21026"/>
                </a:lnTo>
                <a:lnTo>
                  <a:pt x="9610" y="21192"/>
                </a:lnTo>
                <a:lnTo>
                  <a:pt x="9950" y="21368"/>
                </a:lnTo>
                <a:lnTo>
                  <a:pt x="10120" y="21445"/>
                </a:lnTo>
                <a:lnTo>
                  <a:pt x="10346" y="21511"/>
                </a:lnTo>
                <a:lnTo>
                  <a:pt x="10516" y="21555"/>
                </a:lnTo>
                <a:lnTo>
                  <a:pt x="10743" y="21600"/>
                </a:lnTo>
                <a:lnTo>
                  <a:pt x="10988" y="21644"/>
                </a:lnTo>
                <a:lnTo>
                  <a:pt x="11215" y="21666"/>
                </a:lnTo>
                <a:lnTo>
                  <a:pt x="11498" y="21666"/>
                </a:lnTo>
                <a:lnTo>
                  <a:pt x="11762" y="21666"/>
                </a:lnTo>
                <a:lnTo>
                  <a:pt x="12253" y="21644"/>
                </a:lnTo>
                <a:lnTo>
                  <a:pt x="12763" y="21577"/>
                </a:lnTo>
                <a:lnTo>
                  <a:pt x="13197" y="21467"/>
                </a:lnTo>
                <a:lnTo>
                  <a:pt x="13556" y="21346"/>
                </a:lnTo>
                <a:lnTo>
                  <a:pt x="13896" y="21192"/>
                </a:lnTo>
                <a:lnTo>
                  <a:pt x="14179" y="21026"/>
                </a:lnTo>
                <a:lnTo>
                  <a:pt x="14444" y="20839"/>
                </a:lnTo>
                <a:lnTo>
                  <a:pt x="14576" y="20641"/>
                </a:lnTo>
                <a:lnTo>
                  <a:pt x="14727" y="20431"/>
                </a:lnTo>
                <a:lnTo>
                  <a:pt x="14765" y="20200"/>
                </a:lnTo>
                <a:lnTo>
                  <a:pt x="14802" y="19991"/>
                </a:lnTo>
                <a:lnTo>
                  <a:pt x="14727" y="19759"/>
                </a:lnTo>
                <a:lnTo>
                  <a:pt x="14613" y="19550"/>
                </a:lnTo>
                <a:lnTo>
                  <a:pt x="14444" y="19307"/>
                </a:lnTo>
                <a:lnTo>
                  <a:pt x="14217" y="19098"/>
                </a:lnTo>
                <a:lnTo>
                  <a:pt x="13934" y="18911"/>
                </a:lnTo>
                <a:lnTo>
                  <a:pt x="13669" y="18745"/>
                </a:lnTo>
                <a:lnTo>
                  <a:pt x="13462" y="18547"/>
                </a:lnTo>
                <a:lnTo>
                  <a:pt x="13311" y="18337"/>
                </a:lnTo>
                <a:lnTo>
                  <a:pt x="13197" y="18150"/>
                </a:lnTo>
                <a:lnTo>
                  <a:pt x="13122" y="17941"/>
                </a:lnTo>
                <a:lnTo>
                  <a:pt x="13122" y="17720"/>
                </a:lnTo>
                <a:lnTo>
                  <a:pt x="13122" y="17533"/>
                </a:lnTo>
                <a:lnTo>
                  <a:pt x="13197" y="17346"/>
                </a:lnTo>
                <a:lnTo>
                  <a:pt x="13273" y="17158"/>
                </a:lnTo>
                <a:lnTo>
                  <a:pt x="13386" y="16982"/>
                </a:lnTo>
                <a:lnTo>
                  <a:pt x="13537" y="16839"/>
                </a:lnTo>
                <a:lnTo>
                  <a:pt x="13707" y="16706"/>
                </a:lnTo>
                <a:lnTo>
                  <a:pt x="13896" y="16607"/>
                </a:lnTo>
                <a:lnTo>
                  <a:pt x="14104" y="16519"/>
                </a:lnTo>
                <a:lnTo>
                  <a:pt x="14330" y="16453"/>
                </a:lnTo>
                <a:lnTo>
                  <a:pt x="14538" y="16431"/>
                </a:lnTo>
                <a:lnTo>
                  <a:pt x="14897" y="16453"/>
                </a:lnTo>
                <a:lnTo>
                  <a:pt x="15406" y="16497"/>
                </a:lnTo>
                <a:lnTo>
                  <a:pt x="16105" y="16541"/>
                </a:lnTo>
                <a:lnTo>
                  <a:pt x="16898" y="16607"/>
                </a:lnTo>
                <a:lnTo>
                  <a:pt x="17804" y="16651"/>
                </a:lnTo>
                <a:lnTo>
                  <a:pt x="18786" y="16684"/>
                </a:lnTo>
                <a:lnTo>
                  <a:pt x="19844" y="16728"/>
                </a:lnTo>
                <a:lnTo>
                  <a:pt x="20920" y="16751"/>
                </a:lnTo>
                <a:lnTo>
                  <a:pt x="21109" y="16497"/>
                </a:lnTo>
                <a:lnTo>
                  <a:pt x="21241" y="16222"/>
                </a:lnTo>
                <a:lnTo>
                  <a:pt x="21392" y="15946"/>
                </a:lnTo>
                <a:lnTo>
                  <a:pt x="21467" y="15648"/>
                </a:lnTo>
                <a:lnTo>
                  <a:pt x="21543" y="15351"/>
                </a:lnTo>
                <a:lnTo>
                  <a:pt x="21618" y="15042"/>
                </a:lnTo>
                <a:lnTo>
                  <a:pt x="21618" y="14745"/>
                </a:lnTo>
                <a:lnTo>
                  <a:pt x="21618" y="14447"/>
                </a:lnTo>
                <a:lnTo>
                  <a:pt x="21618" y="14150"/>
                </a:lnTo>
                <a:lnTo>
                  <a:pt x="21581" y="13852"/>
                </a:lnTo>
                <a:lnTo>
                  <a:pt x="21505" y="13577"/>
                </a:lnTo>
                <a:lnTo>
                  <a:pt x="21430" y="13301"/>
                </a:lnTo>
                <a:lnTo>
                  <a:pt x="21354" y="13048"/>
                </a:lnTo>
                <a:lnTo>
                  <a:pt x="21241" y="12816"/>
                </a:lnTo>
                <a:lnTo>
                  <a:pt x="21146" y="12607"/>
                </a:lnTo>
                <a:lnTo>
                  <a:pt x="21033" y="12431"/>
                </a:lnTo>
                <a:lnTo>
                  <a:pt x="20920" y="12265"/>
                </a:lnTo>
                <a:lnTo>
                  <a:pt x="20769" y="12144"/>
                </a:lnTo>
                <a:lnTo>
                  <a:pt x="20637" y="12034"/>
                </a:lnTo>
                <a:lnTo>
                  <a:pt x="20486" y="11946"/>
                </a:lnTo>
                <a:lnTo>
                  <a:pt x="20297" y="11891"/>
                </a:lnTo>
                <a:lnTo>
                  <a:pt x="20165" y="11846"/>
                </a:lnTo>
                <a:lnTo>
                  <a:pt x="19976" y="11824"/>
                </a:lnTo>
                <a:lnTo>
                  <a:pt x="19806" y="11802"/>
                </a:lnTo>
                <a:lnTo>
                  <a:pt x="19390" y="11824"/>
                </a:lnTo>
                <a:lnTo>
                  <a:pt x="18956" y="11891"/>
                </a:lnTo>
                <a:lnTo>
                  <a:pt x="18503" y="11968"/>
                </a:lnTo>
                <a:lnTo>
                  <a:pt x="17993" y="12078"/>
                </a:lnTo>
                <a:lnTo>
                  <a:pt x="17653" y="12144"/>
                </a:lnTo>
                <a:lnTo>
                  <a:pt x="17332" y="12199"/>
                </a:lnTo>
                <a:lnTo>
                  <a:pt x="17049" y="12221"/>
                </a:lnTo>
                <a:lnTo>
                  <a:pt x="16747" y="12243"/>
                </a:lnTo>
                <a:lnTo>
                  <a:pt x="16464" y="12243"/>
                </a:lnTo>
                <a:lnTo>
                  <a:pt x="16218" y="12243"/>
                </a:lnTo>
                <a:lnTo>
                  <a:pt x="15992" y="12221"/>
                </a:lnTo>
                <a:lnTo>
                  <a:pt x="15746" y="12199"/>
                </a:lnTo>
                <a:lnTo>
                  <a:pt x="15520" y="12155"/>
                </a:lnTo>
                <a:lnTo>
                  <a:pt x="15350" y="12122"/>
                </a:lnTo>
                <a:lnTo>
                  <a:pt x="15161" y="12056"/>
                </a:lnTo>
                <a:lnTo>
                  <a:pt x="14972" y="11990"/>
                </a:lnTo>
                <a:lnTo>
                  <a:pt x="14689" y="11846"/>
                </a:lnTo>
                <a:lnTo>
                  <a:pt x="14444" y="11670"/>
                </a:lnTo>
                <a:lnTo>
                  <a:pt x="14255" y="11483"/>
                </a:lnTo>
                <a:lnTo>
                  <a:pt x="14104" y="11295"/>
                </a:lnTo>
                <a:lnTo>
                  <a:pt x="14028" y="11086"/>
                </a:lnTo>
                <a:lnTo>
                  <a:pt x="13972" y="10888"/>
                </a:lnTo>
                <a:lnTo>
                  <a:pt x="13972" y="10700"/>
                </a:lnTo>
                <a:lnTo>
                  <a:pt x="14009" y="10513"/>
                </a:lnTo>
                <a:lnTo>
                  <a:pt x="14066" y="10359"/>
                </a:lnTo>
                <a:lnTo>
                  <a:pt x="14179" y="10215"/>
                </a:lnTo>
                <a:lnTo>
                  <a:pt x="14406" y="10006"/>
                </a:lnTo>
                <a:lnTo>
                  <a:pt x="14651" y="9830"/>
                </a:lnTo>
                <a:lnTo>
                  <a:pt x="14878" y="9686"/>
                </a:lnTo>
                <a:lnTo>
                  <a:pt x="15123" y="9554"/>
                </a:lnTo>
                <a:lnTo>
                  <a:pt x="15350" y="9477"/>
                </a:lnTo>
                <a:lnTo>
                  <a:pt x="15558" y="9411"/>
                </a:lnTo>
                <a:lnTo>
                  <a:pt x="15803" y="9345"/>
                </a:lnTo>
                <a:lnTo>
                  <a:pt x="16030" y="9323"/>
                </a:lnTo>
                <a:lnTo>
                  <a:pt x="16256" y="9301"/>
                </a:lnTo>
                <a:lnTo>
                  <a:pt x="16464" y="9323"/>
                </a:lnTo>
                <a:lnTo>
                  <a:pt x="16690" y="9345"/>
                </a:lnTo>
                <a:lnTo>
                  <a:pt x="16898" y="9367"/>
                </a:lnTo>
                <a:lnTo>
                  <a:pt x="17332" y="9477"/>
                </a:lnTo>
                <a:lnTo>
                  <a:pt x="17767" y="9598"/>
                </a:lnTo>
                <a:lnTo>
                  <a:pt x="18163" y="9731"/>
                </a:lnTo>
                <a:lnTo>
                  <a:pt x="18597" y="9874"/>
                </a:lnTo>
                <a:lnTo>
                  <a:pt x="18994" y="10006"/>
                </a:lnTo>
                <a:lnTo>
                  <a:pt x="19428" y="10083"/>
                </a:lnTo>
                <a:lnTo>
                  <a:pt x="19617" y="10127"/>
                </a:lnTo>
                <a:lnTo>
                  <a:pt x="19844" y="10149"/>
                </a:lnTo>
                <a:lnTo>
                  <a:pt x="20013" y="10149"/>
                </a:lnTo>
                <a:lnTo>
                  <a:pt x="20240" y="10127"/>
                </a:lnTo>
                <a:lnTo>
                  <a:pt x="20410" y="10105"/>
                </a:lnTo>
                <a:lnTo>
                  <a:pt x="20637" y="10061"/>
                </a:lnTo>
                <a:lnTo>
                  <a:pt x="20844" y="9984"/>
                </a:lnTo>
                <a:lnTo>
                  <a:pt x="21033" y="9896"/>
                </a:lnTo>
                <a:lnTo>
                  <a:pt x="21146" y="9830"/>
                </a:lnTo>
                <a:lnTo>
                  <a:pt x="21203" y="9753"/>
                </a:lnTo>
                <a:lnTo>
                  <a:pt x="21279" y="9642"/>
                </a:lnTo>
                <a:lnTo>
                  <a:pt x="21354" y="9521"/>
                </a:lnTo>
                <a:lnTo>
                  <a:pt x="21430" y="9246"/>
                </a:lnTo>
                <a:lnTo>
                  <a:pt x="21430" y="8904"/>
                </a:lnTo>
                <a:lnTo>
                  <a:pt x="21430" y="8540"/>
                </a:lnTo>
                <a:lnTo>
                  <a:pt x="21392" y="8144"/>
                </a:lnTo>
                <a:lnTo>
                  <a:pt x="21354" y="7714"/>
                </a:lnTo>
                <a:lnTo>
                  <a:pt x="21279" y="7295"/>
                </a:lnTo>
                <a:lnTo>
                  <a:pt x="21146" y="6446"/>
                </a:lnTo>
                <a:lnTo>
                  <a:pt x="20995" y="5686"/>
                </a:lnTo>
                <a:lnTo>
                  <a:pt x="20958" y="5366"/>
                </a:lnTo>
                <a:lnTo>
                  <a:pt x="20958" y="5091"/>
                </a:lnTo>
                <a:lnTo>
                  <a:pt x="20958" y="4860"/>
                </a:lnTo>
                <a:lnTo>
                  <a:pt x="21033" y="4716"/>
                </a:lnTo>
                <a:lnTo>
                  <a:pt x="20637" y="4860"/>
                </a:lnTo>
                <a:lnTo>
                  <a:pt x="20127" y="4992"/>
                </a:lnTo>
                <a:lnTo>
                  <a:pt x="19617" y="5069"/>
                </a:lnTo>
                <a:lnTo>
                  <a:pt x="19032" y="5157"/>
                </a:lnTo>
                <a:lnTo>
                  <a:pt x="18465" y="5201"/>
                </a:lnTo>
                <a:lnTo>
                  <a:pt x="17842" y="5245"/>
                </a:lnTo>
                <a:lnTo>
                  <a:pt x="17219" y="5267"/>
                </a:lnTo>
                <a:lnTo>
                  <a:pt x="16615" y="5267"/>
                </a:lnTo>
                <a:lnTo>
                  <a:pt x="15992" y="5245"/>
                </a:lnTo>
                <a:lnTo>
                  <a:pt x="15369" y="5201"/>
                </a:lnTo>
                <a:lnTo>
                  <a:pt x="14840" y="5157"/>
                </a:lnTo>
                <a:lnTo>
                  <a:pt x="14293" y="5091"/>
                </a:lnTo>
                <a:lnTo>
                  <a:pt x="13783" y="5014"/>
                </a:lnTo>
                <a:lnTo>
                  <a:pt x="13386" y="4926"/>
                </a:lnTo>
                <a:lnTo>
                  <a:pt x="13027" y="4815"/>
                </a:lnTo>
                <a:lnTo>
                  <a:pt x="12725" y="4716"/>
                </a:lnTo>
                <a:lnTo>
                  <a:pt x="12480" y="4606"/>
                </a:lnTo>
                <a:lnTo>
                  <a:pt x="12291" y="4496"/>
                </a:lnTo>
                <a:lnTo>
                  <a:pt x="12197" y="4397"/>
                </a:lnTo>
                <a:lnTo>
                  <a:pt x="12083" y="4286"/>
                </a:lnTo>
                <a:lnTo>
                  <a:pt x="12046" y="4187"/>
                </a:lnTo>
                <a:lnTo>
                  <a:pt x="12008" y="4077"/>
                </a:lnTo>
                <a:lnTo>
                  <a:pt x="12046" y="3967"/>
                </a:lnTo>
                <a:lnTo>
                  <a:pt x="12121" y="3868"/>
                </a:lnTo>
                <a:lnTo>
                  <a:pt x="12197" y="3735"/>
                </a:lnTo>
                <a:lnTo>
                  <a:pt x="12291" y="3614"/>
                </a:lnTo>
                <a:lnTo>
                  <a:pt x="12442" y="3482"/>
                </a:lnTo>
                <a:lnTo>
                  <a:pt x="12631" y="3361"/>
                </a:lnTo>
                <a:lnTo>
                  <a:pt x="13065" y="3085"/>
                </a:lnTo>
                <a:lnTo>
                  <a:pt x="13537" y="2766"/>
                </a:lnTo>
                <a:lnTo>
                  <a:pt x="13783" y="2578"/>
                </a:lnTo>
                <a:lnTo>
                  <a:pt x="13934" y="2380"/>
                </a:lnTo>
                <a:lnTo>
                  <a:pt x="14028" y="2171"/>
                </a:lnTo>
                <a:lnTo>
                  <a:pt x="14104" y="1961"/>
                </a:lnTo>
                <a:lnTo>
                  <a:pt x="14104" y="1730"/>
                </a:lnTo>
                <a:lnTo>
                  <a:pt x="14066" y="1498"/>
                </a:lnTo>
                <a:lnTo>
                  <a:pt x="13972" y="1267"/>
                </a:lnTo>
                <a:lnTo>
                  <a:pt x="13820" y="1057"/>
                </a:lnTo>
                <a:lnTo>
                  <a:pt x="13594" y="837"/>
                </a:lnTo>
                <a:lnTo>
                  <a:pt x="13386" y="628"/>
                </a:lnTo>
                <a:lnTo>
                  <a:pt x="13103" y="462"/>
                </a:lnTo>
                <a:lnTo>
                  <a:pt x="12763" y="308"/>
                </a:lnTo>
                <a:lnTo>
                  <a:pt x="12404" y="187"/>
                </a:lnTo>
                <a:lnTo>
                  <a:pt x="12008" y="77"/>
                </a:lnTo>
                <a:lnTo>
                  <a:pt x="11574" y="33"/>
                </a:lnTo>
                <a:lnTo>
                  <a:pt x="11102" y="11"/>
                </a:lnTo>
                <a:lnTo>
                  <a:pt x="10667" y="11"/>
                </a:lnTo>
                <a:lnTo>
                  <a:pt x="10233" y="77"/>
                </a:lnTo>
                <a:lnTo>
                  <a:pt x="9837" y="187"/>
                </a:lnTo>
                <a:lnTo>
                  <a:pt x="9440" y="286"/>
                </a:lnTo>
                <a:lnTo>
                  <a:pt x="9062" y="462"/>
                </a:lnTo>
                <a:lnTo>
                  <a:pt x="8741" y="628"/>
                </a:lnTo>
                <a:lnTo>
                  <a:pt x="8458" y="815"/>
                </a:lnTo>
                <a:lnTo>
                  <a:pt x="8232" y="1035"/>
                </a:lnTo>
                <a:lnTo>
                  <a:pt x="8062" y="1245"/>
                </a:lnTo>
                <a:lnTo>
                  <a:pt x="7911" y="1476"/>
                </a:lnTo>
                <a:lnTo>
                  <a:pt x="7835" y="1708"/>
                </a:lnTo>
                <a:lnTo>
                  <a:pt x="7797" y="1961"/>
                </a:lnTo>
                <a:lnTo>
                  <a:pt x="7835" y="2193"/>
                </a:lnTo>
                <a:lnTo>
                  <a:pt x="7948" y="2402"/>
                </a:lnTo>
                <a:lnTo>
                  <a:pt x="8062" y="2534"/>
                </a:lnTo>
                <a:lnTo>
                  <a:pt x="8175" y="2644"/>
                </a:lnTo>
                <a:lnTo>
                  <a:pt x="8269" y="2744"/>
                </a:lnTo>
                <a:lnTo>
                  <a:pt x="8420" y="2832"/>
                </a:lnTo>
                <a:lnTo>
                  <a:pt x="8704" y="3019"/>
                </a:lnTo>
                <a:lnTo>
                  <a:pt x="8968" y="3206"/>
                </a:lnTo>
                <a:lnTo>
                  <a:pt x="9138" y="3405"/>
                </a:lnTo>
                <a:lnTo>
                  <a:pt x="9327" y="3570"/>
                </a:lnTo>
                <a:lnTo>
                  <a:pt x="9440" y="3735"/>
                </a:lnTo>
                <a:lnTo>
                  <a:pt x="9516" y="3890"/>
                </a:lnTo>
                <a:lnTo>
                  <a:pt x="9534" y="4033"/>
                </a:lnTo>
                <a:lnTo>
                  <a:pt x="9534" y="4165"/>
                </a:lnTo>
                <a:lnTo>
                  <a:pt x="9516" y="4286"/>
                </a:lnTo>
                <a:lnTo>
                  <a:pt x="9440" y="4397"/>
                </a:lnTo>
                <a:lnTo>
                  <a:pt x="9327" y="4496"/>
                </a:lnTo>
                <a:lnTo>
                  <a:pt x="9176" y="4562"/>
                </a:lnTo>
                <a:lnTo>
                  <a:pt x="9006" y="4628"/>
                </a:lnTo>
                <a:lnTo>
                  <a:pt x="8779" y="4694"/>
                </a:lnTo>
                <a:lnTo>
                  <a:pt x="8534" y="4716"/>
                </a:lnTo>
                <a:lnTo>
                  <a:pt x="8232" y="4716"/>
                </a:lnTo>
                <a:lnTo>
                  <a:pt x="7118" y="4738"/>
                </a:lnTo>
                <a:lnTo>
                  <a:pt x="5947" y="4771"/>
                </a:lnTo>
                <a:lnTo>
                  <a:pt x="4795" y="4815"/>
                </a:lnTo>
                <a:lnTo>
                  <a:pt x="3681" y="4860"/>
                </a:lnTo>
                <a:lnTo>
                  <a:pt x="2662" y="4882"/>
                </a:lnTo>
                <a:lnTo>
                  <a:pt x="1755" y="4882"/>
                </a:lnTo>
                <a:lnTo>
                  <a:pt x="1359" y="4860"/>
                </a:lnTo>
                <a:lnTo>
                  <a:pt x="981" y="4837"/>
                </a:lnTo>
                <a:lnTo>
                  <a:pt x="698" y="4771"/>
                </a:lnTo>
                <a:lnTo>
                  <a:pt x="453" y="4716"/>
                </a:lnTo>
                <a:lnTo>
                  <a:pt x="453" y="5322"/>
                </a:lnTo>
                <a:lnTo>
                  <a:pt x="453" y="6083"/>
                </a:lnTo>
                <a:lnTo>
                  <a:pt x="453" y="6909"/>
                </a:lnTo>
                <a:lnTo>
                  <a:pt x="453" y="7780"/>
                </a:lnTo>
                <a:lnTo>
                  <a:pt x="453" y="8606"/>
                </a:lnTo>
                <a:lnTo>
                  <a:pt x="453" y="9345"/>
                </a:lnTo>
                <a:lnTo>
                  <a:pt x="453" y="9918"/>
                </a:lnTo>
                <a:lnTo>
                  <a:pt x="453" y="10282"/>
                </a:lnTo>
                <a:lnTo>
                  <a:pt x="490" y="10381"/>
                </a:lnTo>
                <a:lnTo>
                  <a:pt x="547" y="10491"/>
                </a:lnTo>
                <a:lnTo>
                  <a:pt x="660" y="10590"/>
                </a:lnTo>
                <a:lnTo>
                  <a:pt x="811" y="10700"/>
                </a:lnTo>
                <a:lnTo>
                  <a:pt x="981" y="10811"/>
                </a:lnTo>
                <a:lnTo>
                  <a:pt x="1208" y="10888"/>
                </a:lnTo>
                <a:lnTo>
                  <a:pt x="1453" y="10954"/>
                </a:lnTo>
                <a:lnTo>
                  <a:pt x="1718" y="11020"/>
                </a:lnTo>
                <a:lnTo>
                  <a:pt x="1963" y="11064"/>
                </a:lnTo>
                <a:lnTo>
                  <a:pt x="2265" y="11086"/>
                </a:lnTo>
                <a:lnTo>
                  <a:pt x="2548" y="11064"/>
                </a:lnTo>
                <a:lnTo>
                  <a:pt x="2794" y="11042"/>
                </a:lnTo>
                <a:lnTo>
                  <a:pt x="3096" y="10976"/>
                </a:lnTo>
                <a:lnTo>
                  <a:pt x="3341" y="10888"/>
                </a:lnTo>
                <a:lnTo>
                  <a:pt x="3606" y="10766"/>
                </a:lnTo>
                <a:lnTo>
                  <a:pt x="3813" y="10590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16" name="Puzzle1"/>
          <p:cNvSpPr>
            <a:spLocks noEditPoints="1" noChangeArrowheads="1"/>
          </p:cNvSpPr>
          <p:nvPr/>
        </p:nvSpPr>
        <p:spPr bwMode="auto">
          <a:xfrm>
            <a:off x="5233845" y="962301"/>
            <a:ext cx="1635699" cy="848218"/>
          </a:xfrm>
          <a:custGeom>
            <a:avLst/>
            <a:gdLst>
              <a:gd name="T0" fmla="*/ 16740 w 21600"/>
              <a:gd name="T1" fmla="*/ 21078 h 21600"/>
              <a:gd name="T2" fmla="*/ 16976 w 21600"/>
              <a:gd name="T3" fmla="*/ 521 h 21600"/>
              <a:gd name="T4" fmla="*/ 4725 w 21600"/>
              <a:gd name="T5" fmla="*/ 856 h 21600"/>
              <a:gd name="T6" fmla="*/ 5040 w 21600"/>
              <a:gd name="T7" fmla="*/ 21004 h 21600"/>
              <a:gd name="T8" fmla="*/ 10811 w 21600"/>
              <a:gd name="T9" fmla="*/ 12885 h 21600"/>
              <a:gd name="T10" fmla="*/ 10845 w 21600"/>
              <a:gd name="T11" fmla="*/ 8714 h 21600"/>
              <a:gd name="T12" fmla="*/ 21600 w 21600"/>
              <a:gd name="T13" fmla="*/ 10000 h 21600"/>
              <a:gd name="T14" fmla="*/ 56 w 21600"/>
              <a:gd name="T15" fmla="*/ 10000 h 21600"/>
              <a:gd name="T16" fmla="*/ 6086 w 21600"/>
              <a:gd name="T17" fmla="*/ 2569 h 21600"/>
              <a:gd name="T18" fmla="*/ 16132 w 21600"/>
              <a:gd name="T19" fmla="*/ 19552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9360" y="20836"/>
                </a:moveTo>
                <a:lnTo>
                  <a:pt x="9528" y="20836"/>
                </a:lnTo>
                <a:lnTo>
                  <a:pt x="9686" y="20762"/>
                </a:lnTo>
                <a:lnTo>
                  <a:pt x="9810" y="20687"/>
                </a:lnTo>
                <a:lnTo>
                  <a:pt x="9922" y="20575"/>
                </a:lnTo>
                <a:lnTo>
                  <a:pt x="10012" y="20426"/>
                </a:lnTo>
                <a:lnTo>
                  <a:pt x="10068" y="20296"/>
                </a:lnTo>
                <a:lnTo>
                  <a:pt x="10113" y="20110"/>
                </a:lnTo>
                <a:lnTo>
                  <a:pt x="10136" y="19905"/>
                </a:lnTo>
                <a:lnTo>
                  <a:pt x="10136" y="19682"/>
                </a:lnTo>
                <a:lnTo>
                  <a:pt x="10113" y="19440"/>
                </a:lnTo>
                <a:lnTo>
                  <a:pt x="10068" y="19142"/>
                </a:lnTo>
                <a:lnTo>
                  <a:pt x="10012" y="18900"/>
                </a:lnTo>
                <a:lnTo>
                  <a:pt x="9900" y="18620"/>
                </a:lnTo>
                <a:lnTo>
                  <a:pt x="9787" y="18285"/>
                </a:lnTo>
                <a:lnTo>
                  <a:pt x="9641" y="17968"/>
                </a:lnTo>
                <a:lnTo>
                  <a:pt x="9472" y="17652"/>
                </a:lnTo>
                <a:lnTo>
                  <a:pt x="9382" y="17466"/>
                </a:lnTo>
                <a:lnTo>
                  <a:pt x="9315" y="17298"/>
                </a:lnTo>
                <a:lnTo>
                  <a:pt x="9258" y="17112"/>
                </a:lnTo>
                <a:lnTo>
                  <a:pt x="9191" y="16926"/>
                </a:lnTo>
                <a:lnTo>
                  <a:pt x="9123" y="16535"/>
                </a:lnTo>
                <a:lnTo>
                  <a:pt x="9101" y="16144"/>
                </a:lnTo>
                <a:lnTo>
                  <a:pt x="9101" y="15753"/>
                </a:lnTo>
                <a:lnTo>
                  <a:pt x="9168" y="15362"/>
                </a:lnTo>
                <a:lnTo>
                  <a:pt x="9236" y="14971"/>
                </a:lnTo>
                <a:lnTo>
                  <a:pt x="9360" y="14580"/>
                </a:lnTo>
                <a:lnTo>
                  <a:pt x="9495" y="14244"/>
                </a:lnTo>
                <a:lnTo>
                  <a:pt x="9663" y="13891"/>
                </a:lnTo>
                <a:lnTo>
                  <a:pt x="9855" y="13611"/>
                </a:lnTo>
                <a:lnTo>
                  <a:pt x="10068" y="13351"/>
                </a:lnTo>
                <a:lnTo>
                  <a:pt x="10293" y="13146"/>
                </a:lnTo>
                <a:lnTo>
                  <a:pt x="10552" y="12997"/>
                </a:lnTo>
                <a:lnTo>
                  <a:pt x="10811" y="12885"/>
                </a:lnTo>
                <a:lnTo>
                  <a:pt x="11069" y="12866"/>
                </a:lnTo>
                <a:lnTo>
                  <a:pt x="11351" y="12885"/>
                </a:lnTo>
                <a:lnTo>
                  <a:pt x="11610" y="12997"/>
                </a:lnTo>
                <a:lnTo>
                  <a:pt x="11846" y="13183"/>
                </a:lnTo>
                <a:lnTo>
                  <a:pt x="12060" y="13388"/>
                </a:lnTo>
                <a:lnTo>
                  <a:pt x="12251" y="13648"/>
                </a:lnTo>
                <a:lnTo>
                  <a:pt x="12419" y="13928"/>
                </a:lnTo>
                <a:lnTo>
                  <a:pt x="12555" y="14244"/>
                </a:lnTo>
                <a:lnTo>
                  <a:pt x="12690" y="14617"/>
                </a:lnTo>
                <a:lnTo>
                  <a:pt x="12768" y="15008"/>
                </a:lnTo>
                <a:lnTo>
                  <a:pt x="12836" y="15399"/>
                </a:lnTo>
                <a:lnTo>
                  <a:pt x="12858" y="15753"/>
                </a:lnTo>
                <a:lnTo>
                  <a:pt x="12858" y="16144"/>
                </a:lnTo>
                <a:lnTo>
                  <a:pt x="12813" y="16535"/>
                </a:lnTo>
                <a:lnTo>
                  <a:pt x="12746" y="16888"/>
                </a:lnTo>
                <a:lnTo>
                  <a:pt x="12667" y="17224"/>
                </a:lnTo>
                <a:lnTo>
                  <a:pt x="12510" y="17503"/>
                </a:lnTo>
                <a:lnTo>
                  <a:pt x="12228" y="18043"/>
                </a:lnTo>
                <a:lnTo>
                  <a:pt x="11970" y="18546"/>
                </a:lnTo>
                <a:lnTo>
                  <a:pt x="11868" y="18751"/>
                </a:lnTo>
                <a:lnTo>
                  <a:pt x="11778" y="18974"/>
                </a:lnTo>
                <a:lnTo>
                  <a:pt x="11711" y="19179"/>
                </a:lnTo>
                <a:lnTo>
                  <a:pt x="11666" y="19365"/>
                </a:lnTo>
                <a:lnTo>
                  <a:pt x="11632" y="19570"/>
                </a:lnTo>
                <a:lnTo>
                  <a:pt x="11632" y="19756"/>
                </a:lnTo>
                <a:lnTo>
                  <a:pt x="11632" y="19942"/>
                </a:lnTo>
                <a:lnTo>
                  <a:pt x="11643" y="20110"/>
                </a:lnTo>
                <a:lnTo>
                  <a:pt x="11711" y="20296"/>
                </a:lnTo>
                <a:lnTo>
                  <a:pt x="11801" y="20464"/>
                </a:lnTo>
                <a:lnTo>
                  <a:pt x="11891" y="20650"/>
                </a:lnTo>
                <a:lnTo>
                  <a:pt x="12037" y="20836"/>
                </a:lnTo>
                <a:lnTo>
                  <a:pt x="12206" y="21004"/>
                </a:lnTo>
                <a:lnTo>
                  <a:pt x="12419" y="21190"/>
                </a:lnTo>
                <a:lnTo>
                  <a:pt x="12667" y="21320"/>
                </a:lnTo>
                <a:lnTo>
                  <a:pt x="12960" y="21432"/>
                </a:lnTo>
                <a:lnTo>
                  <a:pt x="13286" y="21544"/>
                </a:lnTo>
                <a:lnTo>
                  <a:pt x="13612" y="21655"/>
                </a:lnTo>
                <a:lnTo>
                  <a:pt x="13983" y="21693"/>
                </a:lnTo>
                <a:lnTo>
                  <a:pt x="14343" y="21730"/>
                </a:lnTo>
                <a:lnTo>
                  <a:pt x="14715" y="21730"/>
                </a:lnTo>
                <a:lnTo>
                  <a:pt x="15075" y="21730"/>
                </a:lnTo>
                <a:lnTo>
                  <a:pt x="15446" y="21655"/>
                </a:lnTo>
                <a:lnTo>
                  <a:pt x="15794" y="21581"/>
                </a:lnTo>
                <a:lnTo>
                  <a:pt x="16132" y="21432"/>
                </a:lnTo>
                <a:lnTo>
                  <a:pt x="16458" y="21302"/>
                </a:lnTo>
                <a:lnTo>
                  <a:pt x="16740" y="21078"/>
                </a:lnTo>
                <a:lnTo>
                  <a:pt x="16976" y="20836"/>
                </a:lnTo>
                <a:lnTo>
                  <a:pt x="17043" y="20650"/>
                </a:lnTo>
                <a:lnTo>
                  <a:pt x="17088" y="20426"/>
                </a:lnTo>
                <a:lnTo>
                  <a:pt x="17133" y="20222"/>
                </a:lnTo>
                <a:lnTo>
                  <a:pt x="17156" y="19980"/>
                </a:lnTo>
                <a:lnTo>
                  <a:pt x="17167" y="19477"/>
                </a:lnTo>
                <a:lnTo>
                  <a:pt x="17167" y="18974"/>
                </a:lnTo>
                <a:lnTo>
                  <a:pt x="17156" y="18397"/>
                </a:lnTo>
                <a:lnTo>
                  <a:pt x="17111" y="17820"/>
                </a:lnTo>
                <a:lnTo>
                  <a:pt x="17066" y="17261"/>
                </a:lnTo>
                <a:lnTo>
                  <a:pt x="16998" y="16646"/>
                </a:lnTo>
                <a:lnTo>
                  <a:pt x="16852" y="15511"/>
                </a:lnTo>
                <a:lnTo>
                  <a:pt x="16740" y="14393"/>
                </a:lnTo>
                <a:lnTo>
                  <a:pt x="16717" y="13928"/>
                </a:lnTo>
                <a:lnTo>
                  <a:pt x="16695" y="13462"/>
                </a:lnTo>
                <a:lnTo>
                  <a:pt x="16717" y="13071"/>
                </a:lnTo>
                <a:lnTo>
                  <a:pt x="16785" y="12755"/>
                </a:lnTo>
                <a:lnTo>
                  <a:pt x="16852" y="12419"/>
                </a:lnTo>
                <a:lnTo>
                  <a:pt x="16953" y="12140"/>
                </a:lnTo>
                <a:lnTo>
                  <a:pt x="17088" y="11898"/>
                </a:lnTo>
                <a:lnTo>
                  <a:pt x="17212" y="11675"/>
                </a:lnTo>
                <a:lnTo>
                  <a:pt x="17370" y="11470"/>
                </a:lnTo>
                <a:lnTo>
                  <a:pt x="17516" y="11284"/>
                </a:lnTo>
                <a:lnTo>
                  <a:pt x="17696" y="11135"/>
                </a:lnTo>
                <a:lnTo>
                  <a:pt x="17865" y="11042"/>
                </a:lnTo>
                <a:lnTo>
                  <a:pt x="18033" y="10930"/>
                </a:lnTo>
                <a:lnTo>
                  <a:pt x="18213" y="10893"/>
                </a:lnTo>
                <a:lnTo>
                  <a:pt x="18382" y="10893"/>
                </a:lnTo>
                <a:lnTo>
                  <a:pt x="18551" y="10967"/>
                </a:lnTo>
                <a:lnTo>
                  <a:pt x="18708" y="11042"/>
                </a:lnTo>
                <a:lnTo>
                  <a:pt x="18855" y="11172"/>
                </a:lnTo>
                <a:lnTo>
                  <a:pt x="19012" y="11358"/>
                </a:lnTo>
                <a:lnTo>
                  <a:pt x="19136" y="11600"/>
                </a:lnTo>
                <a:lnTo>
                  <a:pt x="19271" y="11861"/>
                </a:lnTo>
                <a:lnTo>
                  <a:pt x="19440" y="12028"/>
                </a:lnTo>
                <a:lnTo>
                  <a:pt x="19608" y="12177"/>
                </a:lnTo>
                <a:lnTo>
                  <a:pt x="19822" y="12289"/>
                </a:lnTo>
                <a:lnTo>
                  <a:pt x="20025" y="12289"/>
                </a:lnTo>
                <a:lnTo>
                  <a:pt x="20238" y="12289"/>
                </a:lnTo>
                <a:lnTo>
                  <a:pt x="20452" y="12215"/>
                </a:lnTo>
                <a:lnTo>
                  <a:pt x="20643" y="12103"/>
                </a:lnTo>
                <a:lnTo>
                  <a:pt x="20846" y="11973"/>
                </a:lnTo>
                <a:lnTo>
                  <a:pt x="21037" y="11786"/>
                </a:lnTo>
                <a:lnTo>
                  <a:pt x="21206" y="11563"/>
                </a:lnTo>
                <a:lnTo>
                  <a:pt x="21363" y="11321"/>
                </a:lnTo>
                <a:lnTo>
                  <a:pt x="21465" y="11079"/>
                </a:lnTo>
                <a:lnTo>
                  <a:pt x="21577" y="10744"/>
                </a:lnTo>
                <a:lnTo>
                  <a:pt x="21622" y="10427"/>
                </a:lnTo>
                <a:lnTo>
                  <a:pt x="21645" y="10111"/>
                </a:lnTo>
                <a:lnTo>
                  <a:pt x="21622" y="9608"/>
                </a:lnTo>
                <a:lnTo>
                  <a:pt x="21577" y="9142"/>
                </a:lnTo>
                <a:lnTo>
                  <a:pt x="21465" y="8751"/>
                </a:lnTo>
                <a:lnTo>
                  <a:pt x="21363" y="8397"/>
                </a:lnTo>
                <a:lnTo>
                  <a:pt x="21206" y="8062"/>
                </a:lnTo>
                <a:lnTo>
                  <a:pt x="21037" y="7820"/>
                </a:lnTo>
                <a:lnTo>
                  <a:pt x="20846" y="7597"/>
                </a:lnTo>
                <a:lnTo>
                  <a:pt x="20643" y="7429"/>
                </a:lnTo>
                <a:lnTo>
                  <a:pt x="20452" y="7317"/>
                </a:lnTo>
                <a:lnTo>
                  <a:pt x="20238" y="7206"/>
                </a:lnTo>
                <a:lnTo>
                  <a:pt x="20025" y="7168"/>
                </a:lnTo>
                <a:lnTo>
                  <a:pt x="19822" y="7206"/>
                </a:lnTo>
                <a:lnTo>
                  <a:pt x="19608" y="7243"/>
                </a:lnTo>
                <a:lnTo>
                  <a:pt x="19440" y="7355"/>
                </a:lnTo>
                <a:lnTo>
                  <a:pt x="19271" y="7504"/>
                </a:lnTo>
                <a:lnTo>
                  <a:pt x="19136" y="7708"/>
                </a:lnTo>
                <a:lnTo>
                  <a:pt x="19012" y="7895"/>
                </a:lnTo>
                <a:lnTo>
                  <a:pt x="18832" y="8025"/>
                </a:lnTo>
                <a:lnTo>
                  <a:pt x="18663" y="8174"/>
                </a:lnTo>
                <a:lnTo>
                  <a:pt x="18472" y="8248"/>
                </a:lnTo>
                <a:lnTo>
                  <a:pt x="18270" y="8286"/>
                </a:lnTo>
                <a:lnTo>
                  <a:pt x="18078" y="8323"/>
                </a:lnTo>
                <a:lnTo>
                  <a:pt x="17887" y="8323"/>
                </a:lnTo>
                <a:lnTo>
                  <a:pt x="17696" y="8248"/>
                </a:lnTo>
                <a:lnTo>
                  <a:pt x="17493" y="8174"/>
                </a:lnTo>
                <a:lnTo>
                  <a:pt x="17302" y="8062"/>
                </a:lnTo>
                <a:lnTo>
                  <a:pt x="17133" y="7969"/>
                </a:lnTo>
                <a:lnTo>
                  <a:pt x="16976" y="7783"/>
                </a:lnTo>
                <a:lnTo>
                  <a:pt x="16852" y="7597"/>
                </a:lnTo>
                <a:lnTo>
                  <a:pt x="16740" y="7429"/>
                </a:lnTo>
                <a:lnTo>
                  <a:pt x="16672" y="7168"/>
                </a:lnTo>
                <a:lnTo>
                  <a:pt x="16638" y="6926"/>
                </a:lnTo>
                <a:lnTo>
                  <a:pt x="16616" y="6498"/>
                </a:lnTo>
                <a:lnTo>
                  <a:pt x="16616" y="5772"/>
                </a:lnTo>
                <a:lnTo>
                  <a:pt x="16650" y="4915"/>
                </a:lnTo>
                <a:lnTo>
                  <a:pt x="16695" y="3928"/>
                </a:lnTo>
                <a:lnTo>
                  <a:pt x="16762" y="2960"/>
                </a:lnTo>
                <a:lnTo>
                  <a:pt x="16830" y="1992"/>
                </a:lnTo>
                <a:lnTo>
                  <a:pt x="16908" y="1173"/>
                </a:lnTo>
                <a:lnTo>
                  <a:pt x="16976" y="521"/>
                </a:lnTo>
                <a:lnTo>
                  <a:pt x="16953" y="521"/>
                </a:lnTo>
                <a:lnTo>
                  <a:pt x="16931" y="521"/>
                </a:lnTo>
                <a:lnTo>
                  <a:pt x="16267" y="484"/>
                </a:lnTo>
                <a:lnTo>
                  <a:pt x="15637" y="428"/>
                </a:lnTo>
                <a:lnTo>
                  <a:pt x="15063" y="353"/>
                </a:lnTo>
                <a:lnTo>
                  <a:pt x="14523" y="279"/>
                </a:lnTo>
                <a:lnTo>
                  <a:pt x="14040" y="167"/>
                </a:lnTo>
                <a:lnTo>
                  <a:pt x="13635" y="93"/>
                </a:lnTo>
                <a:lnTo>
                  <a:pt x="13331" y="18"/>
                </a:lnTo>
                <a:lnTo>
                  <a:pt x="13117" y="18"/>
                </a:lnTo>
                <a:lnTo>
                  <a:pt x="12982" y="18"/>
                </a:lnTo>
                <a:lnTo>
                  <a:pt x="12858" y="130"/>
                </a:lnTo>
                <a:lnTo>
                  <a:pt x="12723" y="279"/>
                </a:lnTo>
                <a:lnTo>
                  <a:pt x="12622" y="446"/>
                </a:lnTo>
                <a:lnTo>
                  <a:pt x="12510" y="670"/>
                </a:lnTo>
                <a:lnTo>
                  <a:pt x="12419" y="912"/>
                </a:lnTo>
                <a:lnTo>
                  <a:pt x="12363" y="1210"/>
                </a:lnTo>
                <a:lnTo>
                  <a:pt x="12318" y="1526"/>
                </a:lnTo>
                <a:lnTo>
                  <a:pt x="12273" y="1843"/>
                </a:lnTo>
                <a:lnTo>
                  <a:pt x="12251" y="2215"/>
                </a:lnTo>
                <a:lnTo>
                  <a:pt x="12273" y="2532"/>
                </a:lnTo>
                <a:lnTo>
                  <a:pt x="12318" y="2886"/>
                </a:lnTo>
                <a:lnTo>
                  <a:pt x="12386" y="3240"/>
                </a:lnTo>
                <a:lnTo>
                  <a:pt x="12464" y="3556"/>
                </a:lnTo>
                <a:lnTo>
                  <a:pt x="12577" y="3891"/>
                </a:lnTo>
                <a:lnTo>
                  <a:pt x="12746" y="4171"/>
                </a:lnTo>
                <a:lnTo>
                  <a:pt x="12926" y="4487"/>
                </a:lnTo>
                <a:lnTo>
                  <a:pt x="13050" y="4860"/>
                </a:lnTo>
                <a:lnTo>
                  <a:pt x="13162" y="5251"/>
                </a:lnTo>
                <a:lnTo>
                  <a:pt x="13218" y="5604"/>
                </a:lnTo>
                <a:lnTo>
                  <a:pt x="13263" y="5995"/>
                </a:lnTo>
                <a:lnTo>
                  <a:pt x="13241" y="6386"/>
                </a:lnTo>
                <a:lnTo>
                  <a:pt x="13218" y="6740"/>
                </a:lnTo>
                <a:lnTo>
                  <a:pt x="13139" y="7094"/>
                </a:lnTo>
                <a:lnTo>
                  <a:pt x="13050" y="7429"/>
                </a:lnTo>
                <a:lnTo>
                  <a:pt x="12903" y="7746"/>
                </a:lnTo>
                <a:lnTo>
                  <a:pt x="12723" y="8025"/>
                </a:lnTo>
                <a:lnTo>
                  <a:pt x="12532" y="8286"/>
                </a:lnTo>
                <a:lnTo>
                  <a:pt x="12318" y="8491"/>
                </a:lnTo>
                <a:lnTo>
                  <a:pt x="12060" y="8677"/>
                </a:lnTo>
                <a:lnTo>
                  <a:pt x="11756" y="8788"/>
                </a:lnTo>
                <a:lnTo>
                  <a:pt x="11452" y="8826"/>
                </a:lnTo>
                <a:lnTo>
                  <a:pt x="11283" y="8826"/>
                </a:lnTo>
                <a:lnTo>
                  <a:pt x="11126" y="8826"/>
                </a:lnTo>
                <a:lnTo>
                  <a:pt x="11002" y="8788"/>
                </a:lnTo>
                <a:lnTo>
                  <a:pt x="10845" y="8714"/>
                </a:lnTo>
                <a:lnTo>
                  <a:pt x="10721" y="8640"/>
                </a:lnTo>
                <a:lnTo>
                  <a:pt x="10608" y="8565"/>
                </a:lnTo>
                <a:lnTo>
                  <a:pt x="10485" y="8453"/>
                </a:lnTo>
                <a:lnTo>
                  <a:pt x="10372" y="8323"/>
                </a:lnTo>
                <a:lnTo>
                  <a:pt x="10181" y="8062"/>
                </a:lnTo>
                <a:lnTo>
                  <a:pt x="10035" y="7746"/>
                </a:lnTo>
                <a:lnTo>
                  <a:pt x="9900" y="7392"/>
                </a:lnTo>
                <a:lnTo>
                  <a:pt x="9787" y="7001"/>
                </a:lnTo>
                <a:lnTo>
                  <a:pt x="9731" y="6610"/>
                </a:lnTo>
                <a:lnTo>
                  <a:pt x="9686" y="6219"/>
                </a:lnTo>
                <a:lnTo>
                  <a:pt x="9663" y="5772"/>
                </a:lnTo>
                <a:lnTo>
                  <a:pt x="9686" y="5381"/>
                </a:lnTo>
                <a:lnTo>
                  <a:pt x="9753" y="4990"/>
                </a:lnTo>
                <a:lnTo>
                  <a:pt x="9832" y="4636"/>
                </a:lnTo>
                <a:lnTo>
                  <a:pt x="9945" y="4320"/>
                </a:lnTo>
                <a:lnTo>
                  <a:pt x="10068" y="4022"/>
                </a:lnTo>
                <a:lnTo>
                  <a:pt x="10203" y="3817"/>
                </a:lnTo>
                <a:lnTo>
                  <a:pt x="10316" y="3593"/>
                </a:lnTo>
                <a:lnTo>
                  <a:pt x="10395" y="3351"/>
                </a:lnTo>
                <a:lnTo>
                  <a:pt x="10462" y="3109"/>
                </a:lnTo>
                <a:lnTo>
                  <a:pt x="10507" y="2848"/>
                </a:lnTo>
                <a:lnTo>
                  <a:pt x="10530" y="2606"/>
                </a:lnTo>
                <a:lnTo>
                  <a:pt x="10507" y="2346"/>
                </a:lnTo>
                <a:lnTo>
                  <a:pt x="10462" y="2141"/>
                </a:lnTo>
                <a:lnTo>
                  <a:pt x="10395" y="1880"/>
                </a:lnTo>
                <a:lnTo>
                  <a:pt x="10293" y="1638"/>
                </a:lnTo>
                <a:lnTo>
                  <a:pt x="10158" y="1415"/>
                </a:lnTo>
                <a:lnTo>
                  <a:pt x="9967" y="1210"/>
                </a:lnTo>
                <a:lnTo>
                  <a:pt x="9753" y="986"/>
                </a:lnTo>
                <a:lnTo>
                  <a:pt x="9495" y="819"/>
                </a:lnTo>
                <a:lnTo>
                  <a:pt x="9191" y="670"/>
                </a:lnTo>
                <a:lnTo>
                  <a:pt x="8842" y="521"/>
                </a:lnTo>
                <a:lnTo>
                  <a:pt x="8471" y="446"/>
                </a:lnTo>
                <a:lnTo>
                  <a:pt x="7998" y="428"/>
                </a:lnTo>
                <a:lnTo>
                  <a:pt x="7413" y="428"/>
                </a:lnTo>
                <a:lnTo>
                  <a:pt x="6817" y="446"/>
                </a:lnTo>
                <a:lnTo>
                  <a:pt x="6187" y="521"/>
                </a:lnTo>
                <a:lnTo>
                  <a:pt x="5602" y="633"/>
                </a:lnTo>
                <a:lnTo>
                  <a:pt x="5107" y="744"/>
                </a:lnTo>
                <a:lnTo>
                  <a:pt x="4725" y="856"/>
                </a:lnTo>
                <a:lnTo>
                  <a:pt x="4848" y="1564"/>
                </a:lnTo>
                <a:lnTo>
                  <a:pt x="5028" y="2495"/>
                </a:lnTo>
                <a:lnTo>
                  <a:pt x="5175" y="3556"/>
                </a:lnTo>
                <a:lnTo>
                  <a:pt x="5298" y="4673"/>
                </a:lnTo>
                <a:lnTo>
                  <a:pt x="5343" y="5213"/>
                </a:lnTo>
                <a:lnTo>
                  <a:pt x="5388" y="5753"/>
                </a:lnTo>
                <a:lnTo>
                  <a:pt x="5411" y="6275"/>
                </a:lnTo>
                <a:lnTo>
                  <a:pt x="5411" y="6740"/>
                </a:lnTo>
                <a:lnTo>
                  <a:pt x="5366" y="7168"/>
                </a:lnTo>
                <a:lnTo>
                  <a:pt x="5321" y="7541"/>
                </a:lnTo>
                <a:lnTo>
                  <a:pt x="5287" y="7708"/>
                </a:lnTo>
                <a:lnTo>
                  <a:pt x="5242" y="7857"/>
                </a:lnTo>
                <a:lnTo>
                  <a:pt x="5197" y="7969"/>
                </a:lnTo>
                <a:lnTo>
                  <a:pt x="5130" y="8062"/>
                </a:lnTo>
                <a:lnTo>
                  <a:pt x="5006" y="8248"/>
                </a:lnTo>
                <a:lnTo>
                  <a:pt x="4848" y="8397"/>
                </a:lnTo>
                <a:lnTo>
                  <a:pt x="4725" y="8528"/>
                </a:lnTo>
                <a:lnTo>
                  <a:pt x="4567" y="8640"/>
                </a:lnTo>
                <a:lnTo>
                  <a:pt x="4421" y="8714"/>
                </a:lnTo>
                <a:lnTo>
                  <a:pt x="4263" y="8751"/>
                </a:lnTo>
                <a:lnTo>
                  <a:pt x="4095" y="8788"/>
                </a:lnTo>
                <a:lnTo>
                  <a:pt x="3948" y="8788"/>
                </a:lnTo>
                <a:lnTo>
                  <a:pt x="3791" y="8751"/>
                </a:lnTo>
                <a:lnTo>
                  <a:pt x="3667" y="8714"/>
                </a:lnTo>
                <a:lnTo>
                  <a:pt x="3510" y="8677"/>
                </a:lnTo>
                <a:lnTo>
                  <a:pt x="3386" y="8602"/>
                </a:lnTo>
                <a:lnTo>
                  <a:pt x="3251" y="8491"/>
                </a:lnTo>
                <a:lnTo>
                  <a:pt x="3127" y="8360"/>
                </a:lnTo>
                <a:lnTo>
                  <a:pt x="3015" y="8248"/>
                </a:lnTo>
                <a:lnTo>
                  <a:pt x="2925" y="8062"/>
                </a:lnTo>
                <a:lnTo>
                  <a:pt x="2778" y="7857"/>
                </a:lnTo>
                <a:lnTo>
                  <a:pt x="2610" y="7671"/>
                </a:lnTo>
                <a:lnTo>
                  <a:pt x="2407" y="7541"/>
                </a:lnTo>
                <a:lnTo>
                  <a:pt x="2171" y="7466"/>
                </a:lnTo>
                <a:lnTo>
                  <a:pt x="1957" y="7429"/>
                </a:lnTo>
                <a:lnTo>
                  <a:pt x="1698" y="7429"/>
                </a:lnTo>
                <a:lnTo>
                  <a:pt x="1462" y="7466"/>
                </a:lnTo>
                <a:lnTo>
                  <a:pt x="1226" y="7559"/>
                </a:lnTo>
                <a:lnTo>
                  <a:pt x="989" y="7708"/>
                </a:lnTo>
                <a:lnTo>
                  <a:pt x="776" y="7932"/>
                </a:lnTo>
                <a:lnTo>
                  <a:pt x="551" y="8211"/>
                </a:lnTo>
                <a:lnTo>
                  <a:pt x="382" y="8528"/>
                </a:lnTo>
                <a:lnTo>
                  <a:pt x="315" y="8714"/>
                </a:lnTo>
                <a:lnTo>
                  <a:pt x="236" y="8919"/>
                </a:lnTo>
                <a:lnTo>
                  <a:pt x="191" y="9142"/>
                </a:lnTo>
                <a:lnTo>
                  <a:pt x="123" y="9347"/>
                </a:lnTo>
                <a:lnTo>
                  <a:pt x="78" y="9608"/>
                </a:lnTo>
                <a:lnTo>
                  <a:pt x="56" y="9887"/>
                </a:lnTo>
                <a:lnTo>
                  <a:pt x="33" y="10185"/>
                </a:lnTo>
                <a:lnTo>
                  <a:pt x="33" y="10464"/>
                </a:lnTo>
                <a:lnTo>
                  <a:pt x="33" y="10706"/>
                </a:lnTo>
                <a:lnTo>
                  <a:pt x="56" y="10967"/>
                </a:lnTo>
                <a:lnTo>
                  <a:pt x="78" y="11172"/>
                </a:lnTo>
                <a:lnTo>
                  <a:pt x="123" y="11395"/>
                </a:lnTo>
                <a:lnTo>
                  <a:pt x="168" y="11600"/>
                </a:lnTo>
                <a:lnTo>
                  <a:pt x="236" y="11786"/>
                </a:lnTo>
                <a:lnTo>
                  <a:pt x="292" y="11973"/>
                </a:lnTo>
                <a:lnTo>
                  <a:pt x="382" y="12140"/>
                </a:lnTo>
                <a:lnTo>
                  <a:pt x="540" y="12419"/>
                </a:lnTo>
                <a:lnTo>
                  <a:pt x="731" y="12680"/>
                </a:lnTo>
                <a:lnTo>
                  <a:pt x="944" y="12866"/>
                </a:lnTo>
                <a:lnTo>
                  <a:pt x="1158" y="12997"/>
                </a:lnTo>
                <a:lnTo>
                  <a:pt x="1395" y="13108"/>
                </a:lnTo>
                <a:lnTo>
                  <a:pt x="1608" y="13183"/>
                </a:lnTo>
                <a:lnTo>
                  <a:pt x="1856" y="13183"/>
                </a:lnTo>
                <a:lnTo>
                  <a:pt x="2070" y="13146"/>
                </a:lnTo>
                <a:lnTo>
                  <a:pt x="2261" y="13071"/>
                </a:lnTo>
                <a:lnTo>
                  <a:pt x="2430" y="12960"/>
                </a:lnTo>
                <a:lnTo>
                  <a:pt x="2587" y="12792"/>
                </a:lnTo>
                <a:lnTo>
                  <a:pt x="2688" y="12606"/>
                </a:lnTo>
                <a:lnTo>
                  <a:pt x="2801" y="12419"/>
                </a:lnTo>
                <a:lnTo>
                  <a:pt x="2925" y="12289"/>
                </a:lnTo>
                <a:lnTo>
                  <a:pt x="3082" y="12177"/>
                </a:lnTo>
                <a:lnTo>
                  <a:pt x="3228" y="12103"/>
                </a:lnTo>
                <a:lnTo>
                  <a:pt x="3408" y="12103"/>
                </a:lnTo>
                <a:lnTo>
                  <a:pt x="3577" y="12103"/>
                </a:lnTo>
                <a:lnTo>
                  <a:pt x="3723" y="12177"/>
                </a:lnTo>
                <a:lnTo>
                  <a:pt x="3903" y="12252"/>
                </a:lnTo>
                <a:lnTo>
                  <a:pt x="4072" y="12364"/>
                </a:lnTo>
                <a:lnTo>
                  <a:pt x="4230" y="12494"/>
                </a:lnTo>
                <a:lnTo>
                  <a:pt x="4353" y="12643"/>
                </a:lnTo>
                <a:lnTo>
                  <a:pt x="4488" y="12829"/>
                </a:lnTo>
                <a:lnTo>
                  <a:pt x="4567" y="13034"/>
                </a:lnTo>
                <a:lnTo>
                  <a:pt x="4657" y="13257"/>
                </a:lnTo>
                <a:lnTo>
                  <a:pt x="4702" y="13462"/>
                </a:lnTo>
                <a:lnTo>
                  <a:pt x="4725" y="13686"/>
                </a:lnTo>
                <a:lnTo>
                  <a:pt x="4702" y="14282"/>
                </a:lnTo>
                <a:lnTo>
                  <a:pt x="4657" y="15045"/>
                </a:lnTo>
                <a:lnTo>
                  <a:pt x="4612" y="15976"/>
                </a:lnTo>
                <a:lnTo>
                  <a:pt x="4590" y="16926"/>
                </a:lnTo>
                <a:lnTo>
                  <a:pt x="4567" y="17968"/>
                </a:lnTo>
                <a:lnTo>
                  <a:pt x="4567" y="19011"/>
                </a:lnTo>
                <a:lnTo>
                  <a:pt x="4590" y="19514"/>
                </a:lnTo>
                <a:lnTo>
                  <a:pt x="4612" y="19980"/>
                </a:lnTo>
                <a:lnTo>
                  <a:pt x="4657" y="20426"/>
                </a:lnTo>
                <a:lnTo>
                  <a:pt x="4725" y="20836"/>
                </a:lnTo>
                <a:lnTo>
                  <a:pt x="4848" y="20929"/>
                </a:lnTo>
                <a:lnTo>
                  <a:pt x="5040" y="21004"/>
                </a:lnTo>
                <a:lnTo>
                  <a:pt x="5265" y="21078"/>
                </a:lnTo>
                <a:lnTo>
                  <a:pt x="5478" y="21115"/>
                </a:lnTo>
                <a:lnTo>
                  <a:pt x="6041" y="21115"/>
                </a:lnTo>
                <a:lnTo>
                  <a:pt x="6637" y="21078"/>
                </a:lnTo>
                <a:lnTo>
                  <a:pt x="7312" y="21004"/>
                </a:lnTo>
                <a:lnTo>
                  <a:pt x="7998" y="20929"/>
                </a:lnTo>
                <a:lnTo>
                  <a:pt x="8696" y="20855"/>
                </a:lnTo>
                <a:lnTo>
                  <a:pt x="9360" y="20836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17" name="Puzzle3"/>
          <p:cNvSpPr>
            <a:spLocks noEditPoints="1" noChangeArrowheads="1"/>
          </p:cNvSpPr>
          <p:nvPr/>
        </p:nvSpPr>
        <p:spPr bwMode="auto">
          <a:xfrm>
            <a:off x="4645636" y="2179319"/>
            <a:ext cx="1012316" cy="1221887"/>
          </a:xfrm>
          <a:custGeom>
            <a:avLst/>
            <a:gdLst>
              <a:gd name="T0" fmla="*/ 10391 w 21600"/>
              <a:gd name="T1" fmla="*/ 15806 h 21600"/>
              <a:gd name="T2" fmla="*/ 20551 w 21600"/>
              <a:gd name="T3" fmla="*/ 21088 h 21600"/>
              <a:gd name="T4" fmla="*/ 13180 w 21600"/>
              <a:gd name="T5" fmla="*/ 13801 h 21600"/>
              <a:gd name="T6" fmla="*/ 20551 w 21600"/>
              <a:gd name="T7" fmla="*/ 7025 h 21600"/>
              <a:gd name="T8" fmla="*/ 10500 w 21600"/>
              <a:gd name="T9" fmla="*/ 52 h 21600"/>
              <a:gd name="T10" fmla="*/ 692 w 21600"/>
              <a:gd name="T11" fmla="*/ 6802 h 21600"/>
              <a:gd name="T12" fmla="*/ 8064 w 21600"/>
              <a:gd name="T13" fmla="*/ 13526 h 21600"/>
              <a:gd name="T14" fmla="*/ 692 w 21600"/>
              <a:gd name="T15" fmla="*/ 21088 h 21600"/>
              <a:gd name="T16" fmla="*/ 2273 w 21600"/>
              <a:gd name="T17" fmla="*/ 7719 h 21600"/>
              <a:gd name="T18" fmla="*/ 19149 w 21600"/>
              <a:gd name="T19" fmla="*/ 20237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6625" y="20892"/>
                </a:moveTo>
                <a:lnTo>
                  <a:pt x="7105" y="21023"/>
                </a:lnTo>
                <a:lnTo>
                  <a:pt x="7513" y="21088"/>
                </a:lnTo>
                <a:lnTo>
                  <a:pt x="7922" y="21115"/>
                </a:lnTo>
                <a:lnTo>
                  <a:pt x="8242" y="21115"/>
                </a:lnTo>
                <a:lnTo>
                  <a:pt x="8544" y="21062"/>
                </a:lnTo>
                <a:lnTo>
                  <a:pt x="8810" y="20997"/>
                </a:lnTo>
                <a:lnTo>
                  <a:pt x="9023" y="20892"/>
                </a:lnTo>
                <a:lnTo>
                  <a:pt x="9148" y="20761"/>
                </a:lnTo>
                <a:lnTo>
                  <a:pt x="9290" y="20616"/>
                </a:lnTo>
                <a:lnTo>
                  <a:pt x="9361" y="20459"/>
                </a:lnTo>
                <a:lnTo>
                  <a:pt x="9396" y="20289"/>
                </a:lnTo>
                <a:lnTo>
                  <a:pt x="9396" y="20092"/>
                </a:lnTo>
                <a:lnTo>
                  <a:pt x="9325" y="19909"/>
                </a:lnTo>
                <a:lnTo>
                  <a:pt x="9219" y="19738"/>
                </a:lnTo>
                <a:lnTo>
                  <a:pt x="9094" y="19555"/>
                </a:lnTo>
                <a:lnTo>
                  <a:pt x="8917" y="19384"/>
                </a:lnTo>
                <a:lnTo>
                  <a:pt x="8650" y="19162"/>
                </a:lnTo>
                <a:lnTo>
                  <a:pt x="8437" y="18900"/>
                </a:lnTo>
                <a:lnTo>
                  <a:pt x="8277" y="18624"/>
                </a:lnTo>
                <a:lnTo>
                  <a:pt x="8135" y="18349"/>
                </a:lnTo>
                <a:lnTo>
                  <a:pt x="8028" y="18048"/>
                </a:lnTo>
                <a:lnTo>
                  <a:pt x="7993" y="17746"/>
                </a:lnTo>
                <a:lnTo>
                  <a:pt x="7993" y="17471"/>
                </a:lnTo>
                <a:lnTo>
                  <a:pt x="8028" y="17169"/>
                </a:lnTo>
                <a:lnTo>
                  <a:pt x="8135" y="16920"/>
                </a:lnTo>
                <a:lnTo>
                  <a:pt x="8277" y="16671"/>
                </a:lnTo>
                <a:lnTo>
                  <a:pt x="8366" y="16540"/>
                </a:lnTo>
                <a:lnTo>
                  <a:pt x="8473" y="16409"/>
                </a:lnTo>
                <a:lnTo>
                  <a:pt x="8615" y="16317"/>
                </a:lnTo>
                <a:lnTo>
                  <a:pt x="8739" y="16213"/>
                </a:lnTo>
                <a:lnTo>
                  <a:pt x="8881" y="16134"/>
                </a:lnTo>
                <a:lnTo>
                  <a:pt x="9059" y="16055"/>
                </a:lnTo>
                <a:lnTo>
                  <a:pt x="9254" y="15990"/>
                </a:lnTo>
                <a:lnTo>
                  <a:pt x="9432" y="15911"/>
                </a:lnTo>
                <a:lnTo>
                  <a:pt x="9663" y="15885"/>
                </a:lnTo>
                <a:lnTo>
                  <a:pt x="9876" y="15833"/>
                </a:lnTo>
                <a:lnTo>
                  <a:pt x="10142" y="15806"/>
                </a:lnTo>
                <a:lnTo>
                  <a:pt x="10391" y="15806"/>
                </a:lnTo>
                <a:lnTo>
                  <a:pt x="10728" y="15806"/>
                </a:lnTo>
                <a:lnTo>
                  <a:pt x="10995" y="15806"/>
                </a:lnTo>
                <a:lnTo>
                  <a:pt x="11279" y="15833"/>
                </a:lnTo>
                <a:lnTo>
                  <a:pt x="11546" y="15885"/>
                </a:lnTo>
                <a:lnTo>
                  <a:pt x="11776" y="15937"/>
                </a:lnTo>
                <a:lnTo>
                  <a:pt x="12025" y="15990"/>
                </a:lnTo>
                <a:lnTo>
                  <a:pt x="12221" y="16055"/>
                </a:lnTo>
                <a:lnTo>
                  <a:pt x="12434" y="16134"/>
                </a:lnTo>
                <a:lnTo>
                  <a:pt x="12611" y="16213"/>
                </a:lnTo>
                <a:lnTo>
                  <a:pt x="12771" y="16317"/>
                </a:lnTo>
                <a:lnTo>
                  <a:pt x="12913" y="16409"/>
                </a:lnTo>
                <a:lnTo>
                  <a:pt x="13038" y="16514"/>
                </a:lnTo>
                <a:lnTo>
                  <a:pt x="13251" y="16737"/>
                </a:lnTo>
                <a:lnTo>
                  <a:pt x="13428" y="16986"/>
                </a:lnTo>
                <a:lnTo>
                  <a:pt x="13517" y="17248"/>
                </a:lnTo>
                <a:lnTo>
                  <a:pt x="13588" y="17523"/>
                </a:lnTo>
                <a:lnTo>
                  <a:pt x="13588" y="17799"/>
                </a:lnTo>
                <a:lnTo>
                  <a:pt x="13517" y="18074"/>
                </a:lnTo>
                <a:lnTo>
                  <a:pt x="13428" y="18323"/>
                </a:lnTo>
                <a:lnTo>
                  <a:pt x="13286" y="18572"/>
                </a:lnTo>
                <a:lnTo>
                  <a:pt x="13109" y="18808"/>
                </a:lnTo>
                <a:lnTo>
                  <a:pt x="12878" y="19031"/>
                </a:lnTo>
                <a:lnTo>
                  <a:pt x="12434" y="19411"/>
                </a:lnTo>
                <a:lnTo>
                  <a:pt x="12132" y="19738"/>
                </a:lnTo>
                <a:lnTo>
                  <a:pt x="12025" y="19856"/>
                </a:lnTo>
                <a:lnTo>
                  <a:pt x="11919" y="20014"/>
                </a:lnTo>
                <a:lnTo>
                  <a:pt x="11883" y="20132"/>
                </a:lnTo>
                <a:lnTo>
                  <a:pt x="11883" y="20263"/>
                </a:lnTo>
                <a:lnTo>
                  <a:pt x="11883" y="20394"/>
                </a:lnTo>
                <a:lnTo>
                  <a:pt x="11954" y="20485"/>
                </a:lnTo>
                <a:lnTo>
                  <a:pt x="12061" y="20590"/>
                </a:lnTo>
                <a:lnTo>
                  <a:pt x="12185" y="20695"/>
                </a:lnTo>
                <a:lnTo>
                  <a:pt x="12327" y="20787"/>
                </a:lnTo>
                <a:lnTo>
                  <a:pt x="12540" y="20892"/>
                </a:lnTo>
                <a:lnTo>
                  <a:pt x="12771" y="20997"/>
                </a:lnTo>
                <a:lnTo>
                  <a:pt x="13073" y="21088"/>
                </a:lnTo>
                <a:lnTo>
                  <a:pt x="13428" y="21193"/>
                </a:lnTo>
                <a:lnTo>
                  <a:pt x="13873" y="21298"/>
                </a:lnTo>
                <a:lnTo>
                  <a:pt x="14317" y="21390"/>
                </a:lnTo>
                <a:lnTo>
                  <a:pt x="14778" y="21468"/>
                </a:lnTo>
                <a:lnTo>
                  <a:pt x="15294" y="21547"/>
                </a:lnTo>
                <a:lnTo>
                  <a:pt x="15809" y="21600"/>
                </a:lnTo>
                <a:lnTo>
                  <a:pt x="16359" y="21652"/>
                </a:lnTo>
                <a:lnTo>
                  <a:pt x="16875" y="21678"/>
                </a:lnTo>
                <a:lnTo>
                  <a:pt x="17407" y="21678"/>
                </a:lnTo>
                <a:lnTo>
                  <a:pt x="17958" y="21678"/>
                </a:lnTo>
                <a:lnTo>
                  <a:pt x="18473" y="21652"/>
                </a:lnTo>
                <a:lnTo>
                  <a:pt x="18953" y="21573"/>
                </a:lnTo>
                <a:lnTo>
                  <a:pt x="19397" y="21495"/>
                </a:lnTo>
                <a:lnTo>
                  <a:pt x="19841" y="21390"/>
                </a:lnTo>
                <a:lnTo>
                  <a:pt x="20214" y="21272"/>
                </a:lnTo>
                <a:lnTo>
                  <a:pt x="20551" y="21088"/>
                </a:lnTo>
                <a:lnTo>
                  <a:pt x="20480" y="20787"/>
                </a:lnTo>
                <a:lnTo>
                  <a:pt x="20409" y="20485"/>
                </a:lnTo>
                <a:lnTo>
                  <a:pt x="20356" y="20158"/>
                </a:lnTo>
                <a:lnTo>
                  <a:pt x="20356" y="19804"/>
                </a:lnTo>
                <a:lnTo>
                  <a:pt x="20321" y="19083"/>
                </a:lnTo>
                <a:lnTo>
                  <a:pt x="20356" y="18349"/>
                </a:lnTo>
                <a:lnTo>
                  <a:pt x="20409" y="17641"/>
                </a:lnTo>
                <a:lnTo>
                  <a:pt x="20480" y="17012"/>
                </a:lnTo>
                <a:lnTo>
                  <a:pt x="20551" y="16488"/>
                </a:lnTo>
                <a:lnTo>
                  <a:pt x="20551" y="16055"/>
                </a:lnTo>
                <a:lnTo>
                  <a:pt x="20551" y="15911"/>
                </a:lnTo>
                <a:lnTo>
                  <a:pt x="20445" y="15754"/>
                </a:lnTo>
                <a:lnTo>
                  <a:pt x="20356" y="15610"/>
                </a:lnTo>
                <a:lnTo>
                  <a:pt x="20178" y="15452"/>
                </a:lnTo>
                <a:lnTo>
                  <a:pt x="20001" y="15334"/>
                </a:lnTo>
                <a:lnTo>
                  <a:pt x="19770" y="15230"/>
                </a:lnTo>
                <a:lnTo>
                  <a:pt x="19521" y="15125"/>
                </a:lnTo>
                <a:lnTo>
                  <a:pt x="19290" y="15059"/>
                </a:lnTo>
                <a:lnTo>
                  <a:pt x="19024" y="15007"/>
                </a:lnTo>
                <a:lnTo>
                  <a:pt x="18740" y="14954"/>
                </a:lnTo>
                <a:lnTo>
                  <a:pt x="18509" y="14954"/>
                </a:lnTo>
                <a:lnTo>
                  <a:pt x="18225" y="14954"/>
                </a:lnTo>
                <a:lnTo>
                  <a:pt x="17994" y="15007"/>
                </a:lnTo>
                <a:lnTo>
                  <a:pt x="17763" y="15085"/>
                </a:lnTo>
                <a:lnTo>
                  <a:pt x="17550" y="15177"/>
                </a:lnTo>
                <a:lnTo>
                  <a:pt x="17372" y="15308"/>
                </a:lnTo>
                <a:lnTo>
                  <a:pt x="17176" y="15426"/>
                </a:lnTo>
                <a:lnTo>
                  <a:pt x="16928" y="15557"/>
                </a:lnTo>
                <a:lnTo>
                  <a:pt x="16661" y="15636"/>
                </a:lnTo>
                <a:lnTo>
                  <a:pt x="16359" y="15688"/>
                </a:lnTo>
                <a:lnTo>
                  <a:pt x="16022" y="15715"/>
                </a:lnTo>
                <a:lnTo>
                  <a:pt x="15667" y="15688"/>
                </a:lnTo>
                <a:lnTo>
                  <a:pt x="15294" y="15662"/>
                </a:lnTo>
                <a:lnTo>
                  <a:pt x="14956" y="15583"/>
                </a:lnTo>
                <a:lnTo>
                  <a:pt x="14619" y="15479"/>
                </a:lnTo>
                <a:lnTo>
                  <a:pt x="14281" y="15334"/>
                </a:lnTo>
                <a:lnTo>
                  <a:pt x="13961" y="15177"/>
                </a:lnTo>
                <a:lnTo>
                  <a:pt x="13695" y="14981"/>
                </a:lnTo>
                <a:lnTo>
                  <a:pt x="13588" y="14850"/>
                </a:lnTo>
                <a:lnTo>
                  <a:pt x="13482" y="14732"/>
                </a:lnTo>
                <a:lnTo>
                  <a:pt x="13393" y="14600"/>
                </a:lnTo>
                <a:lnTo>
                  <a:pt x="13322" y="14456"/>
                </a:lnTo>
                <a:lnTo>
                  <a:pt x="13251" y="14299"/>
                </a:lnTo>
                <a:lnTo>
                  <a:pt x="13215" y="14155"/>
                </a:lnTo>
                <a:lnTo>
                  <a:pt x="13180" y="13971"/>
                </a:lnTo>
                <a:lnTo>
                  <a:pt x="13180" y="13801"/>
                </a:lnTo>
                <a:lnTo>
                  <a:pt x="13180" y="13591"/>
                </a:lnTo>
                <a:lnTo>
                  <a:pt x="13215" y="13395"/>
                </a:lnTo>
                <a:lnTo>
                  <a:pt x="13251" y="13198"/>
                </a:lnTo>
                <a:lnTo>
                  <a:pt x="13322" y="13015"/>
                </a:lnTo>
                <a:lnTo>
                  <a:pt x="13393" y="12870"/>
                </a:lnTo>
                <a:lnTo>
                  <a:pt x="13482" y="12713"/>
                </a:lnTo>
                <a:lnTo>
                  <a:pt x="13588" y="12569"/>
                </a:lnTo>
                <a:lnTo>
                  <a:pt x="13730" y="12438"/>
                </a:lnTo>
                <a:lnTo>
                  <a:pt x="13997" y="12215"/>
                </a:lnTo>
                <a:lnTo>
                  <a:pt x="14334" y="12005"/>
                </a:lnTo>
                <a:lnTo>
                  <a:pt x="14690" y="11861"/>
                </a:lnTo>
                <a:lnTo>
                  <a:pt x="15063" y="11756"/>
                </a:lnTo>
                <a:lnTo>
                  <a:pt x="15436" y="11678"/>
                </a:lnTo>
                <a:lnTo>
                  <a:pt x="15809" y="11638"/>
                </a:lnTo>
                <a:lnTo>
                  <a:pt x="16182" y="11638"/>
                </a:lnTo>
                <a:lnTo>
                  <a:pt x="16555" y="11678"/>
                </a:lnTo>
                <a:lnTo>
                  <a:pt x="16910" y="11730"/>
                </a:lnTo>
                <a:lnTo>
                  <a:pt x="17248" y="11835"/>
                </a:lnTo>
                <a:lnTo>
                  <a:pt x="17514" y="11966"/>
                </a:lnTo>
                <a:lnTo>
                  <a:pt x="17763" y="12110"/>
                </a:lnTo>
                <a:lnTo>
                  <a:pt x="17887" y="12215"/>
                </a:lnTo>
                <a:lnTo>
                  <a:pt x="18065" y="12307"/>
                </a:lnTo>
                <a:lnTo>
                  <a:pt x="18260" y="12412"/>
                </a:lnTo>
                <a:lnTo>
                  <a:pt x="18438" y="12464"/>
                </a:lnTo>
                <a:lnTo>
                  <a:pt x="18669" y="12543"/>
                </a:lnTo>
                <a:lnTo>
                  <a:pt x="18882" y="12569"/>
                </a:lnTo>
                <a:lnTo>
                  <a:pt x="19113" y="12595"/>
                </a:lnTo>
                <a:lnTo>
                  <a:pt x="19361" y="12608"/>
                </a:lnTo>
                <a:lnTo>
                  <a:pt x="19592" y="12608"/>
                </a:lnTo>
                <a:lnTo>
                  <a:pt x="19841" y="12595"/>
                </a:lnTo>
                <a:lnTo>
                  <a:pt x="20072" y="12543"/>
                </a:lnTo>
                <a:lnTo>
                  <a:pt x="20321" y="12490"/>
                </a:lnTo>
                <a:lnTo>
                  <a:pt x="20551" y="12438"/>
                </a:lnTo>
                <a:lnTo>
                  <a:pt x="20800" y="12333"/>
                </a:lnTo>
                <a:lnTo>
                  <a:pt x="20996" y="12241"/>
                </a:lnTo>
                <a:lnTo>
                  <a:pt x="21244" y="12110"/>
                </a:lnTo>
                <a:lnTo>
                  <a:pt x="21298" y="12032"/>
                </a:lnTo>
                <a:lnTo>
                  <a:pt x="21404" y="11966"/>
                </a:lnTo>
                <a:lnTo>
                  <a:pt x="21475" y="11861"/>
                </a:lnTo>
                <a:lnTo>
                  <a:pt x="21511" y="11730"/>
                </a:lnTo>
                <a:lnTo>
                  <a:pt x="21617" y="11481"/>
                </a:lnTo>
                <a:lnTo>
                  <a:pt x="21653" y="11180"/>
                </a:lnTo>
                <a:lnTo>
                  <a:pt x="21653" y="10826"/>
                </a:lnTo>
                <a:lnTo>
                  <a:pt x="21653" y="10472"/>
                </a:lnTo>
                <a:lnTo>
                  <a:pt x="21582" y="10092"/>
                </a:lnTo>
                <a:lnTo>
                  <a:pt x="21511" y="9725"/>
                </a:lnTo>
                <a:lnTo>
                  <a:pt x="21298" y="8912"/>
                </a:lnTo>
                <a:lnTo>
                  <a:pt x="21067" y="8191"/>
                </a:lnTo>
                <a:lnTo>
                  <a:pt x="20800" y="7536"/>
                </a:lnTo>
                <a:lnTo>
                  <a:pt x="20551" y="7025"/>
                </a:lnTo>
                <a:lnTo>
                  <a:pt x="20001" y="7103"/>
                </a:lnTo>
                <a:lnTo>
                  <a:pt x="19432" y="7156"/>
                </a:lnTo>
                <a:lnTo>
                  <a:pt x="18846" y="7208"/>
                </a:lnTo>
                <a:lnTo>
                  <a:pt x="18225" y="7208"/>
                </a:lnTo>
                <a:lnTo>
                  <a:pt x="17656" y="7208"/>
                </a:lnTo>
                <a:lnTo>
                  <a:pt x="17070" y="7182"/>
                </a:lnTo>
                <a:lnTo>
                  <a:pt x="16484" y="7156"/>
                </a:lnTo>
                <a:lnTo>
                  <a:pt x="15986" y="7103"/>
                </a:lnTo>
                <a:lnTo>
                  <a:pt x="14992" y="6999"/>
                </a:lnTo>
                <a:lnTo>
                  <a:pt x="14210" y="6907"/>
                </a:lnTo>
                <a:lnTo>
                  <a:pt x="13695" y="6828"/>
                </a:lnTo>
                <a:lnTo>
                  <a:pt x="13517" y="6802"/>
                </a:lnTo>
                <a:lnTo>
                  <a:pt x="13073" y="6645"/>
                </a:lnTo>
                <a:lnTo>
                  <a:pt x="12700" y="6474"/>
                </a:lnTo>
                <a:lnTo>
                  <a:pt x="12363" y="6304"/>
                </a:lnTo>
                <a:lnTo>
                  <a:pt x="12132" y="6094"/>
                </a:lnTo>
                <a:lnTo>
                  <a:pt x="11919" y="5871"/>
                </a:lnTo>
                <a:lnTo>
                  <a:pt x="11776" y="5649"/>
                </a:lnTo>
                <a:lnTo>
                  <a:pt x="11688" y="5413"/>
                </a:lnTo>
                <a:lnTo>
                  <a:pt x="11617" y="5190"/>
                </a:lnTo>
                <a:lnTo>
                  <a:pt x="11617" y="4941"/>
                </a:lnTo>
                <a:lnTo>
                  <a:pt x="11652" y="4718"/>
                </a:lnTo>
                <a:lnTo>
                  <a:pt x="11723" y="4482"/>
                </a:lnTo>
                <a:lnTo>
                  <a:pt x="11812" y="4285"/>
                </a:lnTo>
                <a:lnTo>
                  <a:pt x="11919" y="4089"/>
                </a:lnTo>
                <a:lnTo>
                  <a:pt x="12096" y="3905"/>
                </a:lnTo>
                <a:lnTo>
                  <a:pt x="12292" y="3735"/>
                </a:lnTo>
                <a:lnTo>
                  <a:pt x="12505" y="3604"/>
                </a:lnTo>
                <a:lnTo>
                  <a:pt x="12700" y="3460"/>
                </a:lnTo>
                <a:lnTo>
                  <a:pt x="12878" y="3250"/>
                </a:lnTo>
                <a:lnTo>
                  <a:pt x="13038" y="3027"/>
                </a:lnTo>
                <a:lnTo>
                  <a:pt x="13180" y="2752"/>
                </a:lnTo>
                <a:lnTo>
                  <a:pt x="13286" y="2477"/>
                </a:lnTo>
                <a:lnTo>
                  <a:pt x="13322" y="2175"/>
                </a:lnTo>
                <a:lnTo>
                  <a:pt x="13357" y="1874"/>
                </a:lnTo>
                <a:lnTo>
                  <a:pt x="13286" y="1572"/>
                </a:lnTo>
                <a:lnTo>
                  <a:pt x="13180" y="1271"/>
                </a:lnTo>
                <a:lnTo>
                  <a:pt x="13038" y="983"/>
                </a:lnTo>
                <a:lnTo>
                  <a:pt x="12949" y="865"/>
                </a:lnTo>
                <a:lnTo>
                  <a:pt x="12807" y="733"/>
                </a:lnTo>
                <a:lnTo>
                  <a:pt x="12665" y="616"/>
                </a:lnTo>
                <a:lnTo>
                  <a:pt x="12505" y="511"/>
                </a:lnTo>
                <a:lnTo>
                  <a:pt x="12327" y="406"/>
                </a:lnTo>
                <a:lnTo>
                  <a:pt x="12132" y="314"/>
                </a:lnTo>
                <a:lnTo>
                  <a:pt x="11883" y="235"/>
                </a:lnTo>
                <a:lnTo>
                  <a:pt x="11652" y="183"/>
                </a:lnTo>
                <a:lnTo>
                  <a:pt x="11368" y="104"/>
                </a:lnTo>
                <a:lnTo>
                  <a:pt x="11101" y="78"/>
                </a:lnTo>
                <a:lnTo>
                  <a:pt x="10800" y="52"/>
                </a:lnTo>
                <a:lnTo>
                  <a:pt x="10444" y="52"/>
                </a:lnTo>
                <a:lnTo>
                  <a:pt x="10142" y="52"/>
                </a:lnTo>
                <a:lnTo>
                  <a:pt x="9840" y="78"/>
                </a:lnTo>
                <a:lnTo>
                  <a:pt x="9574" y="104"/>
                </a:lnTo>
                <a:lnTo>
                  <a:pt x="9325" y="157"/>
                </a:lnTo>
                <a:lnTo>
                  <a:pt x="9094" y="209"/>
                </a:lnTo>
                <a:lnTo>
                  <a:pt x="8846" y="262"/>
                </a:lnTo>
                <a:lnTo>
                  <a:pt x="8650" y="340"/>
                </a:lnTo>
                <a:lnTo>
                  <a:pt x="8437" y="432"/>
                </a:lnTo>
                <a:lnTo>
                  <a:pt x="8277" y="511"/>
                </a:lnTo>
                <a:lnTo>
                  <a:pt x="8100" y="616"/>
                </a:lnTo>
                <a:lnTo>
                  <a:pt x="7957" y="707"/>
                </a:lnTo>
                <a:lnTo>
                  <a:pt x="7833" y="838"/>
                </a:lnTo>
                <a:lnTo>
                  <a:pt x="7620" y="1061"/>
                </a:lnTo>
                <a:lnTo>
                  <a:pt x="7442" y="1336"/>
                </a:lnTo>
                <a:lnTo>
                  <a:pt x="7353" y="1599"/>
                </a:lnTo>
                <a:lnTo>
                  <a:pt x="7318" y="1900"/>
                </a:lnTo>
                <a:lnTo>
                  <a:pt x="7318" y="2175"/>
                </a:lnTo>
                <a:lnTo>
                  <a:pt x="7353" y="2450"/>
                </a:lnTo>
                <a:lnTo>
                  <a:pt x="7442" y="2726"/>
                </a:lnTo>
                <a:lnTo>
                  <a:pt x="7620" y="2975"/>
                </a:lnTo>
                <a:lnTo>
                  <a:pt x="7833" y="3198"/>
                </a:lnTo>
                <a:lnTo>
                  <a:pt x="8064" y="3433"/>
                </a:lnTo>
                <a:lnTo>
                  <a:pt x="8295" y="3630"/>
                </a:lnTo>
                <a:lnTo>
                  <a:pt x="8508" y="3853"/>
                </a:lnTo>
                <a:lnTo>
                  <a:pt x="8686" y="4089"/>
                </a:lnTo>
                <a:lnTo>
                  <a:pt x="8775" y="4312"/>
                </a:lnTo>
                <a:lnTo>
                  <a:pt x="8846" y="4561"/>
                </a:lnTo>
                <a:lnTo>
                  <a:pt x="8846" y="4810"/>
                </a:lnTo>
                <a:lnTo>
                  <a:pt x="8810" y="5059"/>
                </a:lnTo>
                <a:lnTo>
                  <a:pt x="8721" y="5295"/>
                </a:lnTo>
                <a:lnTo>
                  <a:pt x="8579" y="5544"/>
                </a:lnTo>
                <a:lnTo>
                  <a:pt x="8366" y="5766"/>
                </a:lnTo>
                <a:lnTo>
                  <a:pt x="8135" y="5976"/>
                </a:lnTo>
                <a:lnTo>
                  <a:pt x="7833" y="6199"/>
                </a:lnTo>
                <a:lnTo>
                  <a:pt x="7478" y="6369"/>
                </a:lnTo>
                <a:lnTo>
                  <a:pt x="7069" y="6527"/>
                </a:lnTo>
                <a:lnTo>
                  <a:pt x="6590" y="6671"/>
                </a:lnTo>
                <a:lnTo>
                  <a:pt x="6092" y="6802"/>
                </a:lnTo>
                <a:lnTo>
                  <a:pt x="5684" y="6802"/>
                </a:lnTo>
                <a:lnTo>
                  <a:pt x="5133" y="6802"/>
                </a:lnTo>
                <a:lnTo>
                  <a:pt x="4547" y="6802"/>
                </a:lnTo>
                <a:lnTo>
                  <a:pt x="3872" y="6802"/>
                </a:lnTo>
                <a:lnTo>
                  <a:pt x="3144" y="6802"/>
                </a:lnTo>
                <a:lnTo>
                  <a:pt x="2362" y="6802"/>
                </a:lnTo>
                <a:lnTo>
                  <a:pt x="1545" y="6802"/>
                </a:lnTo>
                <a:lnTo>
                  <a:pt x="692" y="6802"/>
                </a:lnTo>
                <a:lnTo>
                  <a:pt x="586" y="7234"/>
                </a:lnTo>
                <a:lnTo>
                  <a:pt x="461" y="7837"/>
                </a:lnTo>
                <a:lnTo>
                  <a:pt x="355" y="8493"/>
                </a:lnTo>
                <a:lnTo>
                  <a:pt x="248" y="9187"/>
                </a:lnTo>
                <a:lnTo>
                  <a:pt x="142" y="9869"/>
                </a:lnTo>
                <a:lnTo>
                  <a:pt x="106" y="10498"/>
                </a:lnTo>
                <a:lnTo>
                  <a:pt x="106" y="10983"/>
                </a:lnTo>
                <a:lnTo>
                  <a:pt x="106" y="11311"/>
                </a:lnTo>
                <a:lnTo>
                  <a:pt x="213" y="11481"/>
                </a:lnTo>
                <a:lnTo>
                  <a:pt x="319" y="11651"/>
                </a:lnTo>
                <a:lnTo>
                  <a:pt x="497" y="11783"/>
                </a:lnTo>
                <a:lnTo>
                  <a:pt x="692" y="11914"/>
                </a:lnTo>
                <a:lnTo>
                  <a:pt x="941" y="12032"/>
                </a:lnTo>
                <a:lnTo>
                  <a:pt x="1207" y="12110"/>
                </a:lnTo>
                <a:lnTo>
                  <a:pt x="1509" y="12189"/>
                </a:lnTo>
                <a:lnTo>
                  <a:pt x="1794" y="12241"/>
                </a:lnTo>
                <a:lnTo>
                  <a:pt x="2131" y="12267"/>
                </a:lnTo>
                <a:lnTo>
                  <a:pt x="2433" y="12281"/>
                </a:lnTo>
                <a:lnTo>
                  <a:pt x="2735" y="12267"/>
                </a:lnTo>
                <a:lnTo>
                  <a:pt x="3055" y="12241"/>
                </a:lnTo>
                <a:lnTo>
                  <a:pt x="3357" y="12189"/>
                </a:lnTo>
                <a:lnTo>
                  <a:pt x="3623" y="12084"/>
                </a:lnTo>
                <a:lnTo>
                  <a:pt x="3872" y="11979"/>
                </a:lnTo>
                <a:lnTo>
                  <a:pt x="4103" y="11861"/>
                </a:lnTo>
                <a:lnTo>
                  <a:pt x="4316" y="11704"/>
                </a:lnTo>
                <a:lnTo>
                  <a:pt x="4582" y="11612"/>
                </a:lnTo>
                <a:lnTo>
                  <a:pt x="4849" y="11533"/>
                </a:lnTo>
                <a:lnTo>
                  <a:pt x="5169" y="11507"/>
                </a:lnTo>
                <a:lnTo>
                  <a:pt x="5506" y="11481"/>
                </a:lnTo>
                <a:lnTo>
                  <a:pt x="5808" y="11507"/>
                </a:lnTo>
                <a:lnTo>
                  <a:pt x="6146" y="11560"/>
                </a:lnTo>
                <a:lnTo>
                  <a:pt x="6501" y="11651"/>
                </a:lnTo>
                <a:lnTo>
                  <a:pt x="6803" y="11783"/>
                </a:lnTo>
                <a:lnTo>
                  <a:pt x="7105" y="11940"/>
                </a:lnTo>
                <a:lnTo>
                  <a:pt x="7353" y="12110"/>
                </a:lnTo>
                <a:lnTo>
                  <a:pt x="7584" y="12333"/>
                </a:lnTo>
                <a:lnTo>
                  <a:pt x="7798" y="12595"/>
                </a:lnTo>
                <a:lnTo>
                  <a:pt x="7922" y="12870"/>
                </a:lnTo>
                <a:lnTo>
                  <a:pt x="8028" y="13198"/>
                </a:lnTo>
                <a:lnTo>
                  <a:pt x="8064" y="13526"/>
                </a:lnTo>
                <a:lnTo>
                  <a:pt x="8028" y="13775"/>
                </a:lnTo>
                <a:lnTo>
                  <a:pt x="7922" y="13998"/>
                </a:lnTo>
                <a:lnTo>
                  <a:pt x="7798" y="14220"/>
                </a:lnTo>
                <a:lnTo>
                  <a:pt x="7584" y="14404"/>
                </a:lnTo>
                <a:lnTo>
                  <a:pt x="7353" y="14574"/>
                </a:lnTo>
                <a:lnTo>
                  <a:pt x="7105" y="14732"/>
                </a:lnTo>
                <a:lnTo>
                  <a:pt x="6803" y="14850"/>
                </a:lnTo>
                <a:lnTo>
                  <a:pt x="6501" y="14954"/>
                </a:lnTo>
                <a:lnTo>
                  <a:pt x="6146" y="15033"/>
                </a:lnTo>
                <a:lnTo>
                  <a:pt x="5808" y="15085"/>
                </a:lnTo>
                <a:lnTo>
                  <a:pt x="5506" y="15085"/>
                </a:lnTo>
                <a:lnTo>
                  <a:pt x="5169" y="15059"/>
                </a:lnTo>
                <a:lnTo>
                  <a:pt x="4849" y="15007"/>
                </a:lnTo>
                <a:lnTo>
                  <a:pt x="4582" y="14902"/>
                </a:lnTo>
                <a:lnTo>
                  <a:pt x="4316" y="14784"/>
                </a:lnTo>
                <a:lnTo>
                  <a:pt x="4103" y="14600"/>
                </a:lnTo>
                <a:lnTo>
                  <a:pt x="3907" y="14430"/>
                </a:lnTo>
                <a:lnTo>
                  <a:pt x="3659" y="14299"/>
                </a:lnTo>
                <a:lnTo>
                  <a:pt x="3428" y="14194"/>
                </a:lnTo>
                <a:lnTo>
                  <a:pt x="3179" y="14129"/>
                </a:lnTo>
                <a:lnTo>
                  <a:pt x="2913" y="14102"/>
                </a:lnTo>
                <a:lnTo>
                  <a:pt x="2646" y="14102"/>
                </a:lnTo>
                <a:lnTo>
                  <a:pt x="2362" y="14129"/>
                </a:lnTo>
                <a:lnTo>
                  <a:pt x="2096" y="14168"/>
                </a:lnTo>
                <a:lnTo>
                  <a:pt x="1811" y="14273"/>
                </a:lnTo>
                <a:lnTo>
                  <a:pt x="1545" y="14378"/>
                </a:lnTo>
                <a:lnTo>
                  <a:pt x="1314" y="14496"/>
                </a:lnTo>
                <a:lnTo>
                  <a:pt x="1065" y="14653"/>
                </a:lnTo>
                <a:lnTo>
                  <a:pt x="870" y="14797"/>
                </a:lnTo>
                <a:lnTo>
                  <a:pt x="657" y="14981"/>
                </a:lnTo>
                <a:lnTo>
                  <a:pt x="497" y="15177"/>
                </a:lnTo>
                <a:lnTo>
                  <a:pt x="390" y="15413"/>
                </a:lnTo>
                <a:lnTo>
                  <a:pt x="284" y="15636"/>
                </a:lnTo>
                <a:lnTo>
                  <a:pt x="248" y="15911"/>
                </a:lnTo>
                <a:lnTo>
                  <a:pt x="284" y="16239"/>
                </a:lnTo>
                <a:lnTo>
                  <a:pt x="319" y="16566"/>
                </a:lnTo>
                <a:lnTo>
                  <a:pt x="497" y="17340"/>
                </a:lnTo>
                <a:lnTo>
                  <a:pt x="692" y="18152"/>
                </a:lnTo>
                <a:lnTo>
                  <a:pt x="799" y="18559"/>
                </a:lnTo>
                <a:lnTo>
                  <a:pt x="905" y="18978"/>
                </a:lnTo>
                <a:lnTo>
                  <a:pt x="959" y="19384"/>
                </a:lnTo>
                <a:lnTo>
                  <a:pt x="994" y="19791"/>
                </a:lnTo>
                <a:lnTo>
                  <a:pt x="994" y="20132"/>
                </a:lnTo>
                <a:lnTo>
                  <a:pt x="959" y="20485"/>
                </a:lnTo>
                <a:lnTo>
                  <a:pt x="941" y="20669"/>
                </a:lnTo>
                <a:lnTo>
                  <a:pt x="870" y="20813"/>
                </a:lnTo>
                <a:lnTo>
                  <a:pt x="799" y="20970"/>
                </a:lnTo>
                <a:lnTo>
                  <a:pt x="692" y="21088"/>
                </a:lnTo>
                <a:lnTo>
                  <a:pt x="1474" y="20997"/>
                </a:lnTo>
                <a:lnTo>
                  <a:pt x="2291" y="20866"/>
                </a:lnTo>
                <a:lnTo>
                  <a:pt x="3108" y="20787"/>
                </a:lnTo>
                <a:lnTo>
                  <a:pt x="3907" y="20721"/>
                </a:lnTo>
                <a:lnTo>
                  <a:pt x="4653" y="20695"/>
                </a:lnTo>
                <a:lnTo>
                  <a:pt x="5364" y="20695"/>
                </a:lnTo>
                <a:lnTo>
                  <a:pt x="5701" y="20721"/>
                </a:lnTo>
                <a:lnTo>
                  <a:pt x="6057" y="20761"/>
                </a:lnTo>
                <a:lnTo>
                  <a:pt x="6323" y="20813"/>
                </a:lnTo>
                <a:lnTo>
                  <a:pt x="6625" y="20892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18" name="Puzzle2"/>
          <p:cNvSpPr>
            <a:spLocks noEditPoints="1" noChangeArrowheads="1"/>
          </p:cNvSpPr>
          <p:nvPr/>
        </p:nvSpPr>
        <p:spPr bwMode="auto">
          <a:xfrm>
            <a:off x="4343941" y="3069504"/>
            <a:ext cx="1615707" cy="1112935"/>
          </a:xfrm>
          <a:custGeom>
            <a:avLst/>
            <a:gdLst>
              <a:gd name="T0" fmla="*/ 11 w 21600"/>
              <a:gd name="T1" fmla="*/ 13386 h 21600"/>
              <a:gd name="T2" fmla="*/ 4202 w 21600"/>
              <a:gd name="T3" fmla="*/ 21161 h 21600"/>
              <a:gd name="T4" fmla="*/ 10400 w 21600"/>
              <a:gd name="T5" fmla="*/ 13909 h 21600"/>
              <a:gd name="T6" fmla="*/ 16821 w 21600"/>
              <a:gd name="T7" fmla="*/ 21190 h 21600"/>
              <a:gd name="T8" fmla="*/ 21600 w 21600"/>
              <a:gd name="T9" fmla="*/ 15083 h 21600"/>
              <a:gd name="T10" fmla="*/ 16889 w 21600"/>
              <a:gd name="T11" fmla="*/ 5739 h 21600"/>
              <a:gd name="T12" fmla="*/ 10800 w 21600"/>
              <a:gd name="T13" fmla="*/ 28 h 21600"/>
              <a:gd name="T14" fmla="*/ 4202 w 21600"/>
              <a:gd name="T15" fmla="*/ 5894 h 21600"/>
              <a:gd name="T16" fmla="*/ 5388 w 21600"/>
              <a:gd name="T17" fmla="*/ 6742 h 21600"/>
              <a:gd name="T18" fmla="*/ 16177 w 21600"/>
              <a:gd name="T19" fmla="*/ 20441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4247" y="12354"/>
                </a:moveTo>
                <a:lnTo>
                  <a:pt x="4134" y="12468"/>
                </a:lnTo>
                <a:lnTo>
                  <a:pt x="4010" y="12581"/>
                </a:lnTo>
                <a:lnTo>
                  <a:pt x="3897" y="12637"/>
                </a:lnTo>
                <a:lnTo>
                  <a:pt x="3773" y="12694"/>
                </a:lnTo>
                <a:lnTo>
                  <a:pt x="3637" y="12694"/>
                </a:lnTo>
                <a:lnTo>
                  <a:pt x="3524" y="12694"/>
                </a:lnTo>
                <a:lnTo>
                  <a:pt x="3400" y="12665"/>
                </a:lnTo>
                <a:lnTo>
                  <a:pt x="3287" y="12609"/>
                </a:lnTo>
                <a:lnTo>
                  <a:pt x="3027" y="12496"/>
                </a:lnTo>
                <a:lnTo>
                  <a:pt x="2790" y="12340"/>
                </a:lnTo>
                <a:lnTo>
                  <a:pt x="2530" y="12142"/>
                </a:lnTo>
                <a:lnTo>
                  <a:pt x="2293" y="11987"/>
                </a:lnTo>
                <a:lnTo>
                  <a:pt x="2033" y="11817"/>
                </a:lnTo>
                <a:lnTo>
                  <a:pt x="1773" y="11676"/>
                </a:lnTo>
                <a:lnTo>
                  <a:pt x="1638" y="11662"/>
                </a:lnTo>
                <a:lnTo>
                  <a:pt x="1513" y="11634"/>
                </a:lnTo>
                <a:lnTo>
                  <a:pt x="1378" y="11634"/>
                </a:lnTo>
                <a:lnTo>
                  <a:pt x="1253" y="11634"/>
                </a:lnTo>
                <a:lnTo>
                  <a:pt x="1118" y="11662"/>
                </a:lnTo>
                <a:lnTo>
                  <a:pt x="971" y="11732"/>
                </a:lnTo>
                <a:lnTo>
                  <a:pt x="835" y="11817"/>
                </a:lnTo>
                <a:lnTo>
                  <a:pt x="711" y="11959"/>
                </a:lnTo>
                <a:lnTo>
                  <a:pt x="553" y="12086"/>
                </a:lnTo>
                <a:lnTo>
                  <a:pt x="429" y="12284"/>
                </a:lnTo>
                <a:lnTo>
                  <a:pt x="271" y="12524"/>
                </a:lnTo>
                <a:lnTo>
                  <a:pt x="146" y="12793"/>
                </a:lnTo>
                <a:lnTo>
                  <a:pt x="79" y="12962"/>
                </a:lnTo>
                <a:lnTo>
                  <a:pt x="33" y="13146"/>
                </a:lnTo>
                <a:lnTo>
                  <a:pt x="11" y="13386"/>
                </a:lnTo>
                <a:lnTo>
                  <a:pt x="11" y="13641"/>
                </a:lnTo>
                <a:lnTo>
                  <a:pt x="33" y="13881"/>
                </a:lnTo>
                <a:lnTo>
                  <a:pt x="101" y="14150"/>
                </a:lnTo>
                <a:lnTo>
                  <a:pt x="192" y="14404"/>
                </a:lnTo>
                <a:lnTo>
                  <a:pt x="293" y="14645"/>
                </a:lnTo>
                <a:lnTo>
                  <a:pt x="451" y="14857"/>
                </a:lnTo>
                <a:lnTo>
                  <a:pt x="621" y="15054"/>
                </a:lnTo>
                <a:lnTo>
                  <a:pt x="734" y="15125"/>
                </a:lnTo>
                <a:lnTo>
                  <a:pt x="835" y="15210"/>
                </a:lnTo>
                <a:lnTo>
                  <a:pt x="948" y="15267"/>
                </a:lnTo>
                <a:lnTo>
                  <a:pt x="1084" y="15323"/>
                </a:lnTo>
                <a:lnTo>
                  <a:pt x="1208" y="15351"/>
                </a:lnTo>
                <a:lnTo>
                  <a:pt x="1355" y="15380"/>
                </a:lnTo>
                <a:lnTo>
                  <a:pt x="1513" y="15380"/>
                </a:lnTo>
                <a:lnTo>
                  <a:pt x="1683" y="15380"/>
                </a:lnTo>
                <a:lnTo>
                  <a:pt x="1864" y="15351"/>
                </a:lnTo>
                <a:lnTo>
                  <a:pt x="2033" y="15323"/>
                </a:lnTo>
                <a:lnTo>
                  <a:pt x="2225" y="15238"/>
                </a:lnTo>
                <a:lnTo>
                  <a:pt x="2428" y="15153"/>
                </a:lnTo>
                <a:lnTo>
                  <a:pt x="2745" y="15026"/>
                </a:lnTo>
                <a:lnTo>
                  <a:pt x="3005" y="14913"/>
                </a:lnTo>
                <a:lnTo>
                  <a:pt x="3264" y="14828"/>
                </a:lnTo>
                <a:lnTo>
                  <a:pt x="3513" y="14800"/>
                </a:lnTo>
                <a:lnTo>
                  <a:pt x="3615" y="14828"/>
                </a:lnTo>
                <a:lnTo>
                  <a:pt x="3728" y="14857"/>
                </a:lnTo>
                <a:lnTo>
                  <a:pt x="3807" y="14913"/>
                </a:lnTo>
                <a:lnTo>
                  <a:pt x="3920" y="14998"/>
                </a:lnTo>
                <a:lnTo>
                  <a:pt x="4010" y="15097"/>
                </a:lnTo>
                <a:lnTo>
                  <a:pt x="4089" y="15238"/>
                </a:lnTo>
                <a:lnTo>
                  <a:pt x="4179" y="15408"/>
                </a:lnTo>
                <a:lnTo>
                  <a:pt x="4247" y="15620"/>
                </a:lnTo>
                <a:lnTo>
                  <a:pt x="4326" y="15860"/>
                </a:lnTo>
                <a:lnTo>
                  <a:pt x="4394" y="16129"/>
                </a:lnTo>
                <a:lnTo>
                  <a:pt x="4439" y="16440"/>
                </a:lnTo>
                <a:lnTo>
                  <a:pt x="4507" y="16737"/>
                </a:lnTo>
                <a:lnTo>
                  <a:pt x="4552" y="17090"/>
                </a:lnTo>
                <a:lnTo>
                  <a:pt x="4575" y="17443"/>
                </a:lnTo>
                <a:lnTo>
                  <a:pt x="4586" y="17825"/>
                </a:lnTo>
                <a:lnTo>
                  <a:pt x="4586" y="18193"/>
                </a:lnTo>
                <a:lnTo>
                  <a:pt x="4586" y="18574"/>
                </a:lnTo>
                <a:lnTo>
                  <a:pt x="4586" y="18984"/>
                </a:lnTo>
                <a:lnTo>
                  <a:pt x="4552" y="19366"/>
                </a:lnTo>
                <a:lnTo>
                  <a:pt x="4507" y="19748"/>
                </a:lnTo>
                <a:lnTo>
                  <a:pt x="4462" y="20129"/>
                </a:lnTo>
                <a:lnTo>
                  <a:pt x="4371" y="20483"/>
                </a:lnTo>
                <a:lnTo>
                  <a:pt x="4292" y="20836"/>
                </a:lnTo>
                <a:lnTo>
                  <a:pt x="4202" y="21161"/>
                </a:lnTo>
                <a:lnTo>
                  <a:pt x="4744" y="21161"/>
                </a:lnTo>
                <a:lnTo>
                  <a:pt x="5264" y="21161"/>
                </a:lnTo>
                <a:lnTo>
                  <a:pt x="5784" y="21161"/>
                </a:lnTo>
                <a:lnTo>
                  <a:pt x="6235" y="21161"/>
                </a:lnTo>
                <a:lnTo>
                  <a:pt x="6676" y="21161"/>
                </a:lnTo>
                <a:lnTo>
                  <a:pt x="7060" y="21161"/>
                </a:lnTo>
                <a:lnTo>
                  <a:pt x="7410" y="21161"/>
                </a:lnTo>
                <a:lnTo>
                  <a:pt x="7670" y="21161"/>
                </a:lnTo>
                <a:lnTo>
                  <a:pt x="8020" y="21020"/>
                </a:lnTo>
                <a:lnTo>
                  <a:pt x="8303" y="20893"/>
                </a:lnTo>
                <a:lnTo>
                  <a:pt x="8563" y="20695"/>
                </a:lnTo>
                <a:lnTo>
                  <a:pt x="8800" y="20511"/>
                </a:lnTo>
                <a:lnTo>
                  <a:pt x="8969" y="20285"/>
                </a:lnTo>
                <a:lnTo>
                  <a:pt x="9150" y="20045"/>
                </a:lnTo>
                <a:lnTo>
                  <a:pt x="9252" y="19804"/>
                </a:lnTo>
                <a:lnTo>
                  <a:pt x="9342" y="19550"/>
                </a:lnTo>
                <a:lnTo>
                  <a:pt x="9410" y="19281"/>
                </a:lnTo>
                <a:lnTo>
                  <a:pt x="9433" y="19013"/>
                </a:lnTo>
                <a:lnTo>
                  <a:pt x="9433" y="18744"/>
                </a:lnTo>
                <a:lnTo>
                  <a:pt x="9387" y="18504"/>
                </a:lnTo>
                <a:lnTo>
                  <a:pt x="9320" y="18221"/>
                </a:lnTo>
                <a:lnTo>
                  <a:pt x="9207" y="17981"/>
                </a:lnTo>
                <a:lnTo>
                  <a:pt x="9105" y="17740"/>
                </a:lnTo>
                <a:lnTo>
                  <a:pt x="8924" y="17514"/>
                </a:lnTo>
                <a:lnTo>
                  <a:pt x="8777" y="17274"/>
                </a:lnTo>
                <a:lnTo>
                  <a:pt x="8642" y="17034"/>
                </a:lnTo>
                <a:lnTo>
                  <a:pt x="8563" y="16765"/>
                </a:lnTo>
                <a:lnTo>
                  <a:pt x="8472" y="16468"/>
                </a:lnTo>
                <a:lnTo>
                  <a:pt x="8450" y="16157"/>
                </a:lnTo>
                <a:lnTo>
                  <a:pt x="8450" y="15860"/>
                </a:lnTo>
                <a:lnTo>
                  <a:pt x="8472" y="15563"/>
                </a:lnTo>
                <a:lnTo>
                  <a:pt x="8540" y="15267"/>
                </a:lnTo>
                <a:lnTo>
                  <a:pt x="8642" y="14998"/>
                </a:lnTo>
                <a:lnTo>
                  <a:pt x="8777" y="14729"/>
                </a:lnTo>
                <a:lnTo>
                  <a:pt x="8868" y="14616"/>
                </a:lnTo>
                <a:lnTo>
                  <a:pt x="8969" y="14475"/>
                </a:lnTo>
                <a:lnTo>
                  <a:pt x="9060" y="14376"/>
                </a:lnTo>
                <a:lnTo>
                  <a:pt x="9184" y="14291"/>
                </a:lnTo>
                <a:lnTo>
                  <a:pt x="9297" y="14206"/>
                </a:lnTo>
                <a:lnTo>
                  <a:pt x="9433" y="14121"/>
                </a:lnTo>
                <a:lnTo>
                  <a:pt x="9579" y="14051"/>
                </a:lnTo>
                <a:lnTo>
                  <a:pt x="9726" y="13994"/>
                </a:lnTo>
                <a:lnTo>
                  <a:pt x="9884" y="13938"/>
                </a:lnTo>
                <a:lnTo>
                  <a:pt x="10054" y="13909"/>
                </a:lnTo>
                <a:lnTo>
                  <a:pt x="10257" y="13881"/>
                </a:lnTo>
                <a:lnTo>
                  <a:pt x="10449" y="13881"/>
                </a:lnTo>
                <a:lnTo>
                  <a:pt x="10664" y="13881"/>
                </a:lnTo>
                <a:lnTo>
                  <a:pt x="10856" y="13909"/>
                </a:lnTo>
                <a:lnTo>
                  <a:pt x="11037" y="13966"/>
                </a:lnTo>
                <a:lnTo>
                  <a:pt x="11206" y="14023"/>
                </a:lnTo>
                <a:lnTo>
                  <a:pt x="11353" y="14093"/>
                </a:lnTo>
                <a:lnTo>
                  <a:pt x="11511" y="14178"/>
                </a:lnTo>
                <a:lnTo>
                  <a:pt x="11635" y="14263"/>
                </a:lnTo>
                <a:lnTo>
                  <a:pt x="11748" y="14376"/>
                </a:lnTo>
                <a:lnTo>
                  <a:pt x="11861" y="14475"/>
                </a:lnTo>
                <a:lnTo>
                  <a:pt x="11941" y="14616"/>
                </a:lnTo>
                <a:lnTo>
                  <a:pt x="12031" y="14758"/>
                </a:lnTo>
                <a:lnTo>
                  <a:pt x="12099" y="14885"/>
                </a:lnTo>
                <a:lnTo>
                  <a:pt x="12200" y="15210"/>
                </a:lnTo>
                <a:lnTo>
                  <a:pt x="12268" y="15507"/>
                </a:lnTo>
                <a:lnTo>
                  <a:pt x="12291" y="15832"/>
                </a:lnTo>
                <a:lnTo>
                  <a:pt x="12291" y="16157"/>
                </a:lnTo>
                <a:lnTo>
                  <a:pt x="12246" y="16482"/>
                </a:lnTo>
                <a:lnTo>
                  <a:pt x="12178" y="16807"/>
                </a:lnTo>
                <a:lnTo>
                  <a:pt x="12099" y="17090"/>
                </a:lnTo>
                <a:lnTo>
                  <a:pt x="12008" y="17330"/>
                </a:lnTo>
                <a:lnTo>
                  <a:pt x="11884" y="17542"/>
                </a:lnTo>
                <a:lnTo>
                  <a:pt x="11748" y="17712"/>
                </a:lnTo>
                <a:lnTo>
                  <a:pt x="11613" y="17839"/>
                </a:lnTo>
                <a:lnTo>
                  <a:pt x="11489" y="18037"/>
                </a:lnTo>
                <a:lnTo>
                  <a:pt x="11398" y="18221"/>
                </a:lnTo>
                <a:lnTo>
                  <a:pt x="11319" y="18447"/>
                </a:lnTo>
                <a:lnTo>
                  <a:pt x="11251" y="18659"/>
                </a:lnTo>
                <a:lnTo>
                  <a:pt x="11206" y="18900"/>
                </a:lnTo>
                <a:lnTo>
                  <a:pt x="11184" y="19154"/>
                </a:lnTo>
                <a:lnTo>
                  <a:pt x="11184" y="19423"/>
                </a:lnTo>
                <a:lnTo>
                  <a:pt x="11229" y="19663"/>
                </a:lnTo>
                <a:lnTo>
                  <a:pt x="11297" y="19903"/>
                </a:lnTo>
                <a:lnTo>
                  <a:pt x="11376" y="20158"/>
                </a:lnTo>
                <a:lnTo>
                  <a:pt x="11511" y="20398"/>
                </a:lnTo>
                <a:lnTo>
                  <a:pt x="11681" y="20610"/>
                </a:lnTo>
                <a:lnTo>
                  <a:pt x="11884" y="20808"/>
                </a:lnTo>
                <a:lnTo>
                  <a:pt x="12121" y="20992"/>
                </a:lnTo>
                <a:lnTo>
                  <a:pt x="12404" y="21161"/>
                </a:lnTo>
                <a:lnTo>
                  <a:pt x="12528" y="21190"/>
                </a:lnTo>
                <a:lnTo>
                  <a:pt x="12856" y="21274"/>
                </a:lnTo>
                <a:lnTo>
                  <a:pt x="13330" y="21373"/>
                </a:lnTo>
                <a:lnTo>
                  <a:pt x="13963" y="21486"/>
                </a:lnTo>
                <a:lnTo>
                  <a:pt x="14313" y="21543"/>
                </a:lnTo>
                <a:lnTo>
                  <a:pt x="14652" y="21571"/>
                </a:lnTo>
                <a:lnTo>
                  <a:pt x="15025" y="21600"/>
                </a:lnTo>
                <a:lnTo>
                  <a:pt x="15409" y="21600"/>
                </a:lnTo>
                <a:lnTo>
                  <a:pt x="15782" y="21600"/>
                </a:lnTo>
                <a:lnTo>
                  <a:pt x="16177" y="21571"/>
                </a:lnTo>
                <a:lnTo>
                  <a:pt x="16516" y="21486"/>
                </a:lnTo>
                <a:lnTo>
                  <a:pt x="16889" y="21402"/>
                </a:lnTo>
                <a:lnTo>
                  <a:pt x="16821" y="21190"/>
                </a:lnTo>
                <a:lnTo>
                  <a:pt x="16776" y="20935"/>
                </a:lnTo>
                <a:lnTo>
                  <a:pt x="16742" y="20667"/>
                </a:lnTo>
                <a:lnTo>
                  <a:pt x="16719" y="20370"/>
                </a:lnTo>
                <a:lnTo>
                  <a:pt x="16697" y="19719"/>
                </a:lnTo>
                <a:lnTo>
                  <a:pt x="16697" y="19013"/>
                </a:lnTo>
                <a:lnTo>
                  <a:pt x="16719" y="18306"/>
                </a:lnTo>
                <a:lnTo>
                  <a:pt x="16753" y="17599"/>
                </a:lnTo>
                <a:lnTo>
                  <a:pt x="16821" y="16949"/>
                </a:lnTo>
                <a:lnTo>
                  <a:pt x="16889" y="16383"/>
                </a:lnTo>
                <a:lnTo>
                  <a:pt x="16934" y="16129"/>
                </a:lnTo>
                <a:lnTo>
                  <a:pt x="17002" y="15945"/>
                </a:lnTo>
                <a:lnTo>
                  <a:pt x="17081" y="15790"/>
                </a:lnTo>
                <a:lnTo>
                  <a:pt x="17194" y="15648"/>
                </a:lnTo>
                <a:lnTo>
                  <a:pt x="17318" y="15563"/>
                </a:lnTo>
                <a:lnTo>
                  <a:pt x="17453" y="15507"/>
                </a:lnTo>
                <a:lnTo>
                  <a:pt x="17600" y="15450"/>
                </a:lnTo>
                <a:lnTo>
                  <a:pt x="17758" y="15450"/>
                </a:lnTo>
                <a:lnTo>
                  <a:pt x="17905" y="15479"/>
                </a:lnTo>
                <a:lnTo>
                  <a:pt x="18064" y="15535"/>
                </a:lnTo>
                <a:lnTo>
                  <a:pt x="18233" y="15620"/>
                </a:lnTo>
                <a:lnTo>
                  <a:pt x="18380" y="15733"/>
                </a:lnTo>
                <a:lnTo>
                  <a:pt x="18561" y="15832"/>
                </a:lnTo>
                <a:lnTo>
                  <a:pt x="18707" y="15973"/>
                </a:lnTo>
                <a:lnTo>
                  <a:pt x="18866" y="16129"/>
                </a:lnTo>
                <a:lnTo>
                  <a:pt x="18990" y="16327"/>
                </a:lnTo>
                <a:lnTo>
                  <a:pt x="19125" y="16482"/>
                </a:lnTo>
                <a:lnTo>
                  <a:pt x="19295" y="16624"/>
                </a:lnTo>
                <a:lnTo>
                  <a:pt x="19464" y="16737"/>
                </a:lnTo>
                <a:lnTo>
                  <a:pt x="19668" y="16807"/>
                </a:lnTo>
                <a:lnTo>
                  <a:pt x="19860" y="16836"/>
                </a:lnTo>
                <a:lnTo>
                  <a:pt x="20052" y="16864"/>
                </a:lnTo>
                <a:lnTo>
                  <a:pt x="20266" y="16836"/>
                </a:lnTo>
                <a:lnTo>
                  <a:pt x="20470" y="16793"/>
                </a:lnTo>
                <a:lnTo>
                  <a:pt x="20662" y="16708"/>
                </a:lnTo>
                <a:lnTo>
                  <a:pt x="20854" y="16567"/>
                </a:lnTo>
                <a:lnTo>
                  <a:pt x="21035" y="16412"/>
                </a:lnTo>
                <a:lnTo>
                  <a:pt x="21182" y="16214"/>
                </a:lnTo>
                <a:lnTo>
                  <a:pt x="21340" y="16002"/>
                </a:lnTo>
                <a:lnTo>
                  <a:pt x="21441" y="15733"/>
                </a:lnTo>
                <a:lnTo>
                  <a:pt x="21532" y="15436"/>
                </a:lnTo>
                <a:lnTo>
                  <a:pt x="21600" y="15083"/>
                </a:lnTo>
                <a:lnTo>
                  <a:pt x="21600" y="14885"/>
                </a:lnTo>
                <a:lnTo>
                  <a:pt x="21600" y="14729"/>
                </a:lnTo>
                <a:lnTo>
                  <a:pt x="21600" y="14531"/>
                </a:lnTo>
                <a:lnTo>
                  <a:pt x="21577" y="14376"/>
                </a:lnTo>
                <a:lnTo>
                  <a:pt x="21532" y="14206"/>
                </a:lnTo>
                <a:lnTo>
                  <a:pt x="21487" y="14051"/>
                </a:lnTo>
                <a:lnTo>
                  <a:pt x="21419" y="13909"/>
                </a:lnTo>
                <a:lnTo>
                  <a:pt x="21351" y="13768"/>
                </a:lnTo>
                <a:lnTo>
                  <a:pt x="21204" y="13500"/>
                </a:lnTo>
                <a:lnTo>
                  <a:pt x="21035" y="13287"/>
                </a:lnTo>
                <a:lnTo>
                  <a:pt x="20809" y="13090"/>
                </a:lnTo>
                <a:lnTo>
                  <a:pt x="20594" y="12962"/>
                </a:lnTo>
                <a:lnTo>
                  <a:pt x="20357" y="12821"/>
                </a:lnTo>
                <a:lnTo>
                  <a:pt x="20120" y="12764"/>
                </a:lnTo>
                <a:lnTo>
                  <a:pt x="19882" y="12708"/>
                </a:lnTo>
                <a:lnTo>
                  <a:pt x="19645" y="12736"/>
                </a:lnTo>
                <a:lnTo>
                  <a:pt x="19430" y="12793"/>
                </a:lnTo>
                <a:lnTo>
                  <a:pt x="19227" y="12906"/>
                </a:lnTo>
                <a:lnTo>
                  <a:pt x="19148" y="12962"/>
                </a:lnTo>
                <a:lnTo>
                  <a:pt x="19058" y="13047"/>
                </a:lnTo>
                <a:lnTo>
                  <a:pt x="18990" y="13146"/>
                </a:lnTo>
                <a:lnTo>
                  <a:pt x="18911" y="13259"/>
                </a:lnTo>
                <a:lnTo>
                  <a:pt x="18775" y="13471"/>
                </a:lnTo>
                <a:lnTo>
                  <a:pt x="18628" y="13641"/>
                </a:lnTo>
                <a:lnTo>
                  <a:pt x="18470" y="13740"/>
                </a:lnTo>
                <a:lnTo>
                  <a:pt x="18301" y="13825"/>
                </a:lnTo>
                <a:lnTo>
                  <a:pt x="18143" y="13853"/>
                </a:lnTo>
                <a:lnTo>
                  <a:pt x="17973" y="13881"/>
                </a:lnTo>
                <a:lnTo>
                  <a:pt x="17804" y="13853"/>
                </a:lnTo>
                <a:lnTo>
                  <a:pt x="17646" y="13796"/>
                </a:lnTo>
                <a:lnTo>
                  <a:pt x="17499" y="13726"/>
                </a:lnTo>
                <a:lnTo>
                  <a:pt x="17341" y="13641"/>
                </a:lnTo>
                <a:lnTo>
                  <a:pt x="17216" y="13528"/>
                </a:lnTo>
                <a:lnTo>
                  <a:pt x="17103" y="13386"/>
                </a:lnTo>
                <a:lnTo>
                  <a:pt x="17024" y="13259"/>
                </a:lnTo>
                <a:lnTo>
                  <a:pt x="16934" y="13118"/>
                </a:lnTo>
                <a:lnTo>
                  <a:pt x="16889" y="12991"/>
                </a:lnTo>
                <a:lnTo>
                  <a:pt x="16889" y="12849"/>
                </a:lnTo>
                <a:lnTo>
                  <a:pt x="16889" y="12383"/>
                </a:lnTo>
                <a:lnTo>
                  <a:pt x="16889" y="11662"/>
                </a:lnTo>
                <a:lnTo>
                  <a:pt x="16889" y="10701"/>
                </a:lnTo>
                <a:lnTo>
                  <a:pt x="16889" y="9640"/>
                </a:lnTo>
                <a:lnTo>
                  <a:pt x="16889" y="8566"/>
                </a:lnTo>
                <a:lnTo>
                  <a:pt x="16889" y="7478"/>
                </a:lnTo>
                <a:lnTo>
                  <a:pt x="16889" y="6502"/>
                </a:lnTo>
                <a:lnTo>
                  <a:pt x="16889" y="5739"/>
                </a:lnTo>
                <a:lnTo>
                  <a:pt x="16674" y="5894"/>
                </a:lnTo>
                <a:lnTo>
                  <a:pt x="16414" y="6036"/>
                </a:lnTo>
                <a:lnTo>
                  <a:pt x="16154" y="6177"/>
                </a:lnTo>
                <a:lnTo>
                  <a:pt x="15849" y="6248"/>
                </a:lnTo>
                <a:lnTo>
                  <a:pt x="15544" y="6304"/>
                </a:lnTo>
                <a:lnTo>
                  <a:pt x="15217" y="6332"/>
                </a:lnTo>
                <a:lnTo>
                  <a:pt x="14866" y="6361"/>
                </a:lnTo>
                <a:lnTo>
                  <a:pt x="14550" y="6361"/>
                </a:lnTo>
                <a:lnTo>
                  <a:pt x="14200" y="6332"/>
                </a:lnTo>
                <a:lnTo>
                  <a:pt x="13850" y="6276"/>
                </a:lnTo>
                <a:lnTo>
                  <a:pt x="13522" y="6219"/>
                </a:lnTo>
                <a:lnTo>
                  <a:pt x="13206" y="6149"/>
                </a:lnTo>
                <a:lnTo>
                  <a:pt x="12901" y="6064"/>
                </a:lnTo>
                <a:lnTo>
                  <a:pt x="12618" y="5951"/>
                </a:lnTo>
                <a:lnTo>
                  <a:pt x="12358" y="5838"/>
                </a:lnTo>
                <a:lnTo>
                  <a:pt x="12121" y="5739"/>
                </a:lnTo>
                <a:lnTo>
                  <a:pt x="11941" y="5626"/>
                </a:lnTo>
                <a:lnTo>
                  <a:pt x="11794" y="5513"/>
                </a:lnTo>
                <a:lnTo>
                  <a:pt x="11658" y="5414"/>
                </a:lnTo>
                <a:lnTo>
                  <a:pt x="11556" y="5301"/>
                </a:lnTo>
                <a:lnTo>
                  <a:pt x="11466" y="5187"/>
                </a:lnTo>
                <a:lnTo>
                  <a:pt x="11398" y="5089"/>
                </a:lnTo>
                <a:lnTo>
                  <a:pt x="11376" y="4947"/>
                </a:lnTo>
                <a:lnTo>
                  <a:pt x="11353" y="4834"/>
                </a:lnTo>
                <a:lnTo>
                  <a:pt x="11353" y="4707"/>
                </a:lnTo>
                <a:lnTo>
                  <a:pt x="11376" y="4565"/>
                </a:lnTo>
                <a:lnTo>
                  <a:pt x="11443" y="4410"/>
                </a:lnTo>
                <a:lnTo>
                  <a:pt x="11511" y="4240"/>
                </a:lnTo>
                <a:lnTo>
                  <a:pt x="11703" y="3887"/>
                </a:lnTo>
                <a:lnTo>
                  <a:pt x="11986" y="3505"/>
                </a:lnTo>
                <a:lnTo>
                  <a:pt x="12144" y="3265"/>
                </a:lnTo>
                <a:lnTo>
                  <a:pt x="12246" y="3025"/>
                </a:lnTo>
                <a:lnTo>
                  <a:pt x="12336" y="2756"/>
                </a:lnTo>
                <a:lnTo>
                  <a:pt x="12404" y="2445"/>
                </a:lnTo>
                <a:lnTo>
                  <a:pt x="12438" y="2176"/>
                </a:lnTo>
                <a:lnTo>
                  <a:pt x="12438" y="1880"/>
                </a:lnTo>
                <a:lnTo>
                  <a:pt x="12404" y="1583"/>
                </a:lnTo>
                <a:lnTo>
                  <a:pt x="12336" y="1314"/>
                </a:lnTo>
                <a:lnTo>
                  <a:pt x="12246" y="1046"/>
                </a:lnTo>
                <a:lnTo>
                  <a:pt x="12099" y="791"/>
                </a:lnTo>
                <a:lnTo>
                  <a:pt x="12008" y="692"/>
                </a:lnTo>
                <a:lnTo>
                  <a:pt x="11918" y="579"/>
                </a:lnTo>
                <a:lnTo>
                  <a:pt x="11816" y="466"/>
                </a:lnTo>
                <a:lnTo>
                  <a:pt x="11703" y="381"/>
                </a:lnTo>
                <a:lnTo>
                  <a:pt x="11579" y="310"/>
                </a:lnTo>
                <a:lnTo>
                  <a:pt x="11443" y="226"/>
                </a:lnTo>
                <a:lnTo>
                  <a:pt x="11297" y="169"/>
                </a:lnTo>
                <a:lnTo>
                  <a:pt x="11138" y="113"/>
                </a:lnTo>
                <a:lnTo>
                  <a:pt x="10969" y="56"/>
                </a:lnTo>
                <a:lnTo>
                  <a:pt x="10800" y="28"/>
                </a:lnTo>
                <a:lnTo>
                  <a:pt x="10619" y="28"/>
                </a:lnTo>
                <a:lnTo>
                  <a:pt x="10404" y="28"/>
                </a:lnTo>
                <a:lnTo>
                  <a:pt x="10257" y="28"/>
                </a:lnTo>
                <a:lnTo>
                  <a:pt x="10076" y="56"/>
                </a:lnTo>
                <a:lnTo>
                  <a:pt x="9952" y="84"/>
                </a:lnTo>
                <a:lnTo>
                  <a:pt x="9794" y="141"/>
                </a:lnTo>
                <a:lnTo>
                  <a:pt x="9692" y="226"/>
                </a:lnTo>
                <a:lnTo>
                  <a:pt x="9557" y="282"/>
                </a:lnTo>
                <a:lnTo>
                  <a:pt x="9455" y="381"/>
                </a:lnTo>
                <a:lnTo>
                  <a:pt x="9365" y="466"/>
                </a:lnTo>
                <a:lnTo>
                  <a:pt x="9274" y="579"/>
                </a:lnTo>
                <a:lnTo>
                  <a:pt x="9184" y="692"/>
                </a:lnTo>
                <a:lnTo>
                  <a:pt x="9128" y="791"/>
                </a:lnTo>
                <a:lnTo>
                  <a:pt x="9060" y="932"/>
                </a:lnTo>
                <a:lnTo>
                  <a:pt x="8969" y="1201"/>
                </a:lnTo>
                <a:lnTo>
                  <a:pt x="8913" y="1498"/>
                </a:lnTo>
                <a:lnTo>
                  <a:pt x="8890" y="1795"/>
                </a:lnTo>
                <a:lnTo>
                  <a:pt x="8890" y="2120"/>
                </a:lnTo>
                <a:lnTo>
                  <a:pt x="8913" y="2445"/>
                </a:lnTo>
                <a:lnTo>
                  <a:pt x="8969" y="2756"/>
                </a:lnTo>
                <a:lnTo>
                  <a:pt x="9060" y="3081"/>
                </a:lnTo>
                <a:lnTo>
                  <a:pt x="9173" y="3378"/>
                </a:lnTo>
                <a:lnTo>
                  <a:pt x="9297" y="3647"/>
                </a:lnTo>
                <a:lnTo>
                  <a:pt x="9466" y="3887"/>
                </a:lnTo>
                <a:lnTo>
                  <a:pt x="9579" y="4085"/>
                </a:lnTo>
                <a:lnTo>
                  <a:pt x="9670" y="4269"/>
                </a:lnTo>
                <a:lnTo>
                  <a:pt x="9726" y="4467"/>
                </a:lnTo>
                <a:lnTo>
                  <a:pt x="9771" y="4650"/>
                </a:lnTo>
                <a:lnTo>
                  <a:pt x="9771" y="4834"/>
                </a:lnTo>
                <a:lnTo>
                  <a:pt x="9749" y="5032"/>
                </a:lnTo>
                <a:lnTo>
                  <a:pt x="9715" y="5216"/>
                </a:lnTo>
                <a:lnTo>
                  <a:pt x="9625" y="5385"/>
                </a:lnTo>
                <a:lnTo>
                  <a:pt x="9534" y="5513"/>
                </a:lnTo>
                <a:lnTo>
                  <a:pt x="9410" y="5626"/>
                </a:lnTo>
                <a:lnTo>
                  <a:pt x="9229" y="5710"/>
                </a:lnTo>
                <a:lnTo>
                  <a:pt x="9060" y="5767"/>
                </a:lnTo>
                <a:lnTo>
                  <a:pt x="8845" y="5767"/>
                </a:lnTo>
                <a:lnTo>
                  <a:pt x="8585" y="5739"/>
                </a:lnTo>
                <a:lnTo>
                  <a:pt x="8325" y="5654"/>
                </a:lnTo>
                <a:lnTo>
                  <a:pt x="8020" y="5513"/>
                </a:lnTo>
                <a:lnTo>
                  <a:pt x="7840" y="5442"/>
                </a:lnTo>
                <a:lnTo>
                  <a:pt x="7648" y="5385"/>
                </a:lnTo>
                <a:lnTo>
                  <a:pt x="7433" y="5329"/>
                </a:lnTo>
                <a:lnTo>
                  <a:pt x="7241" y="5301"/>
                </a:lnTo>
                <a:lnTo>
                  <a:pt x="6755" y="5301"/>
                </a:lnTo>
                <a:lnTo>
                  <a:pt x="6281" y="5329"/>
                </a:lnTo>
                <a:lnTo>
                  <a:pt x="5784" y="5385"/>
                </a:lnTo>
                <a:lnTo>
                  <a:pt x="5264" y="5498"/>
                </a:lnTo>
                <a:lnTo>
                  <a:pt x="4744" y="5597"/>
                </a:lnTo>
                <a:lnTo>
                  <a:pt x="4247" y="5739"/>
                </a:lnTo>
                <a:lnTo>
                  <a:pt x="4202" y="5894"/>
                </a:lnTo>
                <a:lnTo>
                  <a:pt x="4202" y="6191"/>
                </a:lnTo>
                <a:lnTo>
                  <a:pt x="4202" y="6545"/>
                </a:lnTo>
                <a:lnTo>
                  <a:pt x="4225" y="6954"/>
                </a:lnTo>
                <a:lnTo>
                  <a:pt x="4315" y="7930"/>
                </a:lnTo>
                <a:lnTo>
                  <a:pt x="4394" y="9018"/>
                </a:lnTo>
                <a:lnTo>
                  <a:pt x="4439" y="9570"/>
                </a:lnTo>
                <a:lnTo>
                  <a:pt x="4462" y="10107"/>
                </a:lnTo>
                <a:lnTo>
                  <a:pt x="4484" y="10630"/>
                </a:lnTo>
                <a:lnTo>
                  <a:pt x="4507" y="11082"/>
                </a:lnTo>
                <a:lnTo>
                  <a:pt x="4484" y="11520"/>
                </a:lnTo>
                <a:lnTo>
                  <a:pt x="4439" y="11874"/>
                </a:lnTo>
                <a:lnTo>
                  <a:pt x="4394" y="12029"/>
                </a:lnTo>
                <a:lnTo>
                  <a:pt x="4349" y="12171"/>
                </a:lnTo>
                <a:lnTo>
                  <a:pt x="4315" y="12284"/>
                </a:lnTo>
                <a:lnTo>
                  <a:pt x="4247" y="12354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19" name="Puzzle4"/>
          <p:cNvSpPr>
            <a:spLocks noEditPoints="1" noChangeArrowheads="1"/>
          </p:cNvSpPr>
          <p:nvPr/>
        </p:nvSpPr>
        <p:spPr bwMode="auto">
          <a:xfrm>
            <a:off x="3718741" y="3055785"/>
            <a:ext cx="974150" cy="1422845"/>
          </a:xfrm>
          <a:custGeom>
            <a:avLst/>
            <a:gdLst>
              <a:gd name="T0" fmla="*/ 8307 w 21600"/>
              <a:gd name="T1" fmla="*/ 11593 h 21600"/>
              <a:gd name="T2" fmla="*/ 453 w 21600"/>
              <a:gd name="T3" fmla="*/ 16938 h 21600"/>
              <a:gd name="T4" fmla="*/ 11500 w 21600"/>
              <a:gd name="T5" fmla="*/ 21600 h 21600"/>
              <a:gd name="T6" fmla="*/ 20920 w 21600"/>
              <a:gd name="T7" fmla="*/ 16751 h 21600"/>
              <a:gd name="T8" fmla="*/ 13972 w 21600"/>
              <a:gd name="T9" fmla="*/ 10888 h 21600"/>
              <a:gd name="T10" fmla="*/ 21033 w 21600"/>
              <a:gd name="T11" fmla="*/ 4716 h 21600"/>
              <a:gd name="T12" fmla="*/ 11102 w 21600"/>
              <a:gd name="T13" fmla="*/ 11 h 21600"/>
              <a:gd name="T14" fmla="*/ 453 w 21600"/>
              <a:gd name="T15" fmla="*/ 4716 h 21600"/>
              <a:gd name="T16" fmla="*/ 2076 w 21600"/>
              <a:gd name="T17" fmla="*/ 5664 h 21600"/>
              <a:gd name="T18" fmla="*/ 20203 w 21600"/>
              <a:gd name="T19" fmla="*/ 1598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3813" y="10590"/>
                </a:moveTo>
                <a:lnTo>
                  <a:pt x="3927" y="10513"/>
                </a:lnTo>
                <a:lnTo>
                  <a:pt x="4078" y="10425"/>
                </a:lnTo>
                <a:lnTo>
                  <a:pt x="4210" y="10359"/>
                </a:lnTo>
                <a:lnTo>
                  <a:pt x="4361" y="10315"/>
                </a:lnTo>
                <a:lnTo>
                  <a:pt x="4682" y="10237"/>
                </a:lnTo>
                <a:lnTo>
                  <a:pt x="5041" y="10193"/>
                </a:lnTo>
                <a:lnTo>
                  <a:pt x="5456" y="10171"/>
                </a:lnTo>
                <a:lnTo>
                  <a:pt x="5853" y="10193"/>
                </a:lnTo>
                <a:lnTo>
                  <a:pt x="6249" y="10260"/>
                </a:lnTo>
                <a:lnTo>
                  <a:pt x="6646" y="10337"/>
                </a:lnTo>
                <a:lnTo>
                  <a:pt x="7004" y="10469"/>
                </a:lnTo>
                <a:lnTo>
                  <a:pt x="7363" y="10612"/>
                </a:lnTo>
                <a:lnTo>
                  <a:pt x="7665" y="10788"/>
                </a:lnTo>
                <a:lnTo>
                  <a:pt x="7911" y="10998"/>
                </a:lnTo>
                <a:lnTo>
                  <a:pt x="8024" y="11097"/>
                </a:lnTo>
                <a:lnTo>
                  <a:pt x="8137" y="11207"/>
                </a:lnTo>
                <a:lnTo>
                  <a:pt x="8194" y="11340"/>
                </a:lnTo>
                <a:lnTo>
                  <a:pt x="8269" y="11461"/>
                </a:lnTo>
                <a:lnTo>
                  <a:pt x="8307" y="11593"/>
                </a:lnTo>
                <a:lnTo>
                  <a:pt x="8307" y="11714"/>
                </a:lnTo>
                <a:lnTo>
                  <a:pt x="8307" y="11868"/>
                </a:lnTo>
                <a:lnTo>
                  <a:pt x="8307" y="12012"/>
                </a:lnTo>
                <a:lnTo>
                  <a:pt x="8194" y="12265"/>
                </a:lnTo>
                <a:lnTo>
                  <a:pt x="8062" y="12519"/>
                </a:lnTo>
                <a:lnTo>
                  <a:pt x="7873" y="12706"/>
                </a:lnTo>
                <a:lnTo>
                  <a:pt x="7627" y="12904"/>
                </a:lnTo>
                <a:lnTo>
                  <a:pt x="7363" y="13048"/>
                </a:lnTo>
                <a:lnTo>
                  <a:pt x="7080" y="13180"/>
                </a:lnTo>
                <a:lnTo>
                  <a:pt x="6759" y="13257"/>
                </a:lnTo>
                <a:lnTo>
                  <a:pt x="6419" y="13345"/>
                </a:lnTo>
                <a:lnTo>
                  <a:pt x="6098" y="13389"/>
                </a:lnTo>
                <a:lnTo>
                  <a:pt x="5739" y="13389"/>
                </a:lnTo>
                <a:lnTo>
                  <a:pt x="5418" y="13389"/>
                </a:lnTo>
                <a:lnTo>
                  <a:pt x="5079" y="13345"/>
                </a:lnTo>
                <a:lnTo>
                  <a:pt x="4758" y="13301"/>
                </a:lnTo>
                <a:lnTo>
                  <a:pt x="4474" y="13213"/>
                </a:lnTo>
                <a:lnTo>
                  <a:pt x="4172" y="13114"/>
                </a:lnTo>
                <a:lnTo>
                  <a:pt x="3965" y="12982"/>
                </a:lnTo>
                <a:lnTo>
                  <a:pt x="3738" y="12838"/>
                </a:lnTo>
                <a:lnTo>
                  <a:pt x="3493" y="12706"/>
                </a:lnTo>
                <a:lnTo>
                  <a:pt x="3228" y="12607"/>
                </a:lnTo>
                <a:lnTo>
                  <a:pt x="2945" y="12519"/>
                </a:lnTo>
                <a:lnTo>
                  <a:pt x="2700" y="12431"/>
                </a:lnTo>
                <a:lnTo>
                  <a:pt x="2397" y="12375"/>
                </a:lnTo>
                <a:lnTo>
                  <a:pt x="2152" y="12331"/>
                </a:lnTo>
                <a:lnTo>
                  <a:pt x="1888" y="12309"/>
                </a:lnTo>
                <a:lnTo>
                  <a:pt x="1642" y="12309"/>
                </a:lnTo>
                <a:lnTo>
                  <a:pt x="1397" y="12331"/>
                </a:lnTo>
                <a:lnTo>
                  <a:pt x="1170" y="12397"/>
                </a:lnTo>
                <a:lnTo>
                  <a:pt x="962" y="12453"/>
                </a:lnTo>
                <a:lnTo>
                  <a:pt x="774" y="12563"/>
                </a:lnTo>
                <a:lnTo>
                  <a:pt x="623" y="12684"/>
                </a:lnTo>
                <a:lnTo>
                  <a:pt x="528" y="12838"/>
                </a:lnTo>
                <a:lnTo>
                  <a:pt x="453" y="13026"/>
                </a:lnTo>
                <a:lnTo>
                  <a:pt x="339" y="13477"/>
                </a:lnTo>
                <a:lnTo>
                  <a:pt x="226" y="13984"/>
                </a:lnTo>
                <a:lnTo>
                  <a:pt x="151" y="14535"/>
                </a:lnTo>
                <a:lnTo>
                  <a:pt x="113" y="15075"/>
                </a:lnTo>
                <a:lnTo>
                  <a:pt x="113" y="15626"/>
                </a:lnTo>
                <a:lnTo>
                  <a:pt x="151" y="16133"/>
                </a:lnTo>
                <a:lnTo>
                  <a:pt x="188" y="16376"/>
                </a:lnTo>
                <a:lnTo>
                  <a:pt x="264" y="16585"/>
                </a:lnTo>
                <a:lnTo>
                  <a:pt x="339" y="16773"/>
                </a:lnTo>
                <a:lnTo>
                  <a:pt x="453" y="16938"/>
                </a:lnTo>
                <a:lnTo>
                  <a:pt x="1095" y="16883"/>
                </a:lnTo>
                <a:lnTo>
                  <a:pt x="1963" y="16795"/>
                </a:lnTo>
                <a:lnTo>
                  <a:pt x="2945" y="16751"/>
                </a:lnTo>
                <a:lnTo>
                  <a:pt x="3965" y="16706"/>
                </a:lnTo>
                <a:lnTo>
                  <a:pt x="5022" y="16684"/>
                </a:lnTo>
                <a:lnTo>
                  <a:pt x="5947" y="16684"/>
                </a:lnTo>
                <a:lnTo>
                  <a:pt x="6759" y="16706"/>
                </a:lnTo>
                <a:lnTo>
                  <a:pt x="7363" y="16751"/>
                </a:lnTo>
                <a:lnTo>
                  <a:pt x="7948" y="16839"/>
                </a:lnTo>
                <a:lnTo>
                  <a:pt x="8458" y="16916"/>
                </a:lnTo>
                <a:lnTo>
                  <a:pt x="8893" y="17026"/>
                </a:lnTo>
                <a:lnTo>
                  <a:pt x="9289" y="17158"/>
                </a:lnTo>
                <a:lnTo>
                  <a:pt x="9572" y="17280"/>
                </a:lnTo>
                <a:lnTo>
                  <a:pt x="9799" y="17412"/>
                </a:lnTo>
                <a:lnTo>
                  <a:pt x="9969" y="17555"/>
                </a:lnTo>
                <a:lnTo>
                  <a:pt x="10120" y="17687"/>
                </a:lnTo>
                <a:lnTo>
                  <a:pt x="10158" y="17831"/>
                </a:lnTo>
                <a:lnTo>
                  <a:pt x="10195" y="17974"/>
                </a:lnTo>
                <a:lnTo>
                  <a:pt x="10158" y="18128"/>
                </a:lnTo>
                <a:lnTo>
                  <a:pt x="10082" y="18271"/>
                </a:lnTo>
                <a:lnTo>
                  <a:pt x="9969" y="18426"/>
                </a:lnTo>
                <a:lnTo>
                  <a:pt x="9837" y="18569"/>
                </a:lnTo>
                <a:lnTo>
                  <a:pt x="9648" y="18701"/>
                </a:lnTo>
                <a:lnTo>
                  <a:pt x="9440" y="18822"/>
                </a:lnTo>
                <a:lnTo>
                  <a:pt x="9213" y="18999"/>
                </a:lnTo>
                <a:lnTo>
                  <a:pt x="9044" y="19186"/>
                </a:lnTo>
                <a:lnTo>
                  <a:pt x="8893" y="19395"/>
                </a:lnTo>
                <a:lnTo>
                  <a:pt x="8817" y="19627"/>
                </a:lnTo>
                <a:lnTo>
                  <a:pt x="8779" y="19858"/>
                </a:lnTo>
                <a:lnTo>
                  <a:pt x="8779" y="20112"/>
                </a:lnTo>
                <a:lnTo>
                  <a:pt x="8855" y="20354"/>
                </a:lnTo>
                <a:lnTo>
                  <a:pt x="8968" y="20586"/>
                </a:lnTo>
                <a:lnTo>
                  <a:pt x="9138" y="20817"/>
                </a:lnTo>
                <a:lnTo>
                  <a:pt x="9365" y="21026"/>
                </a:lnTo>
                <a:lnTo>
                  <a:pt x="9610" y="21192"/>
                </a:lnTo>
                <a:lnTo>
                  <a:pt x="9950" y="21368"/>
                </a:lnTo>
                <a:lnTo>
                  <a:pt x="10120" y="21445"/>
                </a:lnTo>
                <a:lnTo>
                  <a:pt x="10346" y="21511"/>
                </a:lnTo>
                <a:lnTo>
                  <a:pt x="10516" y="21555"/>
                </a:lnTo>
                <a:lnTo>
                  <a:pt x="10743" y="21600"/>
                </a:lnTo>
                <a:lnTo>
                  <a:pt x="10988" y="21644"/>
                </a:lnTo>
                <a:lnTo>
                  <a:pt x="11215" y="21666"/>
                </a:lnTo>
                <a:lnTo>
                  <a:pt x="11498" y="21666"/>
                </a:lnTo>
                <a:lnTo>
                  <a:pt x="11762" y="21666"/>
                </a:lnTo>
                <a:lnTo>
                  <a:pt x="12253" y="21644"/>
                </a:lnTo>
                <a:lnTo>
                  <a:pt x="12763" y="21577"/>
                </a:lnTo>
                <a:lnTo>
                  <a:pt x="13197" y="21467"/>
                </a:lnTo>
                <a:lnTo>
                  <a:pt x="13556" y="21346"/>
                </a:lnTo>
                <a:lnTo>
                  <a:pt x="13896" y="21192"/>
                </a:lnTo>
                <a:lnTo>
                  <a:pt x="14179" y="21026"/>
                </a:lnTo>
                <a:lnTo>
                  <a:pt x="14444" y="20839"/>
                </a:lnTo>
                <a:lnTo>
                  <a:pt x="14576" y="20641"/>
                </a:lnTo>
                <a:lnTo>
                  <a:pt x="14727" y="20431"/>
                </a:lnTo>
                <a:lnTo>
                  <a:pt x="14765" y="20200"/>
                </a:lnTo>
                <a:lnTo>
                  <a:pt x="14802" y="19991"/>
                </a:lnTo>
                <a:lnTo>
                  <a:pt x="14727" y="19759"/>
                </a:lnTo>
                <a:lnTo>
                  <a:pt x="14613" y="19550"/>
                </a:lnTo>
                <a:lnTo>
                  <a:pt x="14444" y="19307"/>
                </a:lnTo>
                <a:lnTo>
                  <a:pt x="14217" y="19098"/>
                </a:lnTo>
                <a:lnTo>
                  <a:pt x="13934" y="18911"/>
                </a:lnTo>
                <a:lnTo>
                  <a:pt x="13669" y="18745"/>
                </a:lnTo>
                <a:lnTo>
                  <a:pt x="13462" y="18547"/>
                </a:lnTo>
                <a:lnTo>
                  <a:pt x="13311" y="18337"/>
                </a:lnTo>
                <a:lnTo>
                  <a:pt x="13197" y="18150"/>
                </a:lnTo>
                <a:lnTo>
                  <a:pt x="13122" y="17941"/>
                </a:lnTo>
                <a:lnTo>
                  <a:pt x="13122" y="17720"/>
                </a:lnTo>
                <a:lnTo>
                  <a:pt x="13122" y="17533"/>
                </a:lnTo>
                <a:lnTo>
                  <a:pt x="13197" y="17346"/>
                </a:lnTo>
                <a:lnTo>
                  <a:pt x="13273" y="17158"/>
                </a:lnTo>
                <a:lnTo>
                  <a:pt x="13386" y="16982"/>
                </a:lnTo>
                <a:lnTo>
                  <a:pt x="13537" y="16839"/>
                </a:lnTo>
                <a:lnTo>
                  <a:pt x="13707" y="16706"/>
                </a:lnTo>
                <a:lnTo>
                  <a:pt x="13896" y="16607"/>
                </a:lnTo>
                <a:lnTo>
                  <a:pt x="14104" y="16519"/>
                </a:lnTo>
                <a:lnTo>
                  <a:pt x="14330" y="16453"/>
                </a:lnTo>
                <a:lnTo>
                  <a:pt x="14538" y="16431"/>
                </a:lnTo>
                <a:lnTo>
                  <a:pt x="14897" y="16453"/>
                </a:lnTo>
                <a:lnTo>
                  <a:pt x="15406" y="16497"/>
                </a:lnTo>
                <a:lnTo>
                  <a:pt x="16105" y="16541"/>
                </a:lnTo>
                <a:lnTo>
                  <a:pt x="16898" y="16607"/>
                </a:lnTo>
                <a:lnTo>
                  <a:pt x="17804" y="16651"/>
                </a:lnTo>
                <a:lnTo>
                  <a:pt x="18786" y="16684"/>
                </a:lnTo>
                <a:lnTo>
                  <a:pt x="19844" y="16728"/>
                </a:lnTo>
                <a:lnTo>
                  <a:pt x="20920" y="16751"/>
                </a:lnTo>
                <a:lnTo>
                  <a:pt x="21109" y="16497"/>
                </a:lnTo>
                <a:lnTo>
                  <a:pt x="21241" y="16222"/>
                </a:lnTo>
                <a:lnTo>
                  <a:pt x="21392" y="15946"/>
                </a:lnTo>
                <a:lnTo>
                  <a:pt x="21467" y="15648"/>
                </a:lnTo>
                <a:lnTo>
                  <a:pt x="21543" y="15351"/>
                </a:lnTo>
                <a:lnTo>
                  <a:pt x="21618" y="15042"/>
                </a:lnTo>
                <a:lnTo>
                  <a:pt x="21618" y="14745"/>
                </a:lnTo>
                <a:lnTo>
                  <a:pt x="21618" y="14447"/>
                </a:lnTo>
                <a:lnTo>
                  <a:pt x="21618" y="14150"/>
                </a:lnTo>
                <a:lnTo>
                  <a:pt x="21581" y="13852"/>
                </a:lnTo>
                <a:lnTo>
                  <a:pt x="21505" y="13577"/>
                </a:lnTo>
                <a:lnTo>
                  <a:pt x="21430" y="13301"/>
                </a:lnTo>
                <a:lnTo>
                  <a:pt x="21354" y="13048"/>
                </a:lnTo>
                <a:lnTo>
                  <a:pt x="21241" y="12816"/>
                </a:lnTo>
                <a:lnTo>
                  <a:pt x="21146" y="12607"/>
                </a:lnTo>
                <a:lnTo>
                  <a:pt x="21033" y="12431"/>
                </a:lnTo>
                <a:lnTo>
                  <a:pt x="20920" y="12265"/>
                </a:lnTo>
                <a:lnTo>
                  <a:pt x="20769" y="12144"/>
                </a:lnTo>
                <a:lnTo>
                  <a:pt x="20637" y="12034"/>
                </a:lnTo>
                <a:lnTo>
                  <a:pt x="20486" y="11946"/>
                </a:lnTo>
                <a:lnTo>
                  <a:pt x="20297" y="11891"/>
                </a:lnTo>
                <a:lnTo>
                  <a:pt x="20165" y="11846"/>
                </a:lnTo>
                <a:lnTo>
                  <a:pt x="19976" y="11824"/>
                </a:lnTo>
                <a:lnTo>
                  <a:pt x="19806" y="11802"/>
                </a:lnTo>
                <a:lnTo>
                  <a:pt x="19390" y="11824"/>
                </a:lnTo>
                <a:lnTo>
                  <a:pt x="18956" y="11891"/>
                </a:lnTo>
                <a:lnTo>
                  <a:pt x="18503" y="11968"/>
                </a:lnTo>
                <a:lnTo>
                  <a:pt x="17993" y="12078"/>
                </a:lnTo>
                <a:lnTo>
                  <a:pt x="17653" y="12144"/>
                </a:lnTo>
                <a:lnTo>
                  <a:pt x="17332" y="12199"/>
                </a:lnTo>
                <a:lnTo>
                  <a:pt x="17049" y="12221"/>
                </a:lnTo>
                <a:lnTo>
                  <a:pt x="16747" y="12243"/>
                </a:lnTo>
                <a:lnTo>
                  <a:pt x="16464" y="12243"/>
                </a:lnTo>
                <a:lnTo>
                  <a:pt x="16218" y="12243"/>
                </a:lnTo>
                <a:lnTo>
                  <a:pt x="15992" y="12221"/>
                </a:lnTo>
                <a:lnTo>
                  <a:pt x="15746" y="12199"/>
                </a:lnTo>
                <a:lnTo>
                  <a:pt x="15520" y="12155"/>
                </a:lnTo>
                <a:lnTo>
                  <a:pt x="15350" y="12122"/>
                </a:lnTo>
                <a:lnTo>
                  <a:pt x="15161" y="12056"/>
                </a:lnTo>
                <a:lnTo>
                  <a:pt x="14972" y="11990"/>
                </a:lnTo>
                <a:lnTo>
                  <a:pt x="14689" y="11846"/>
                </a:lnTo>
                <a:lnTo>
                  <a:pt x="14444" y="11670"/>
                </a:lnTo>
                <a:lnTo>
                  <a:pt x="14255" y="11483"/>
                </a:lnTo>
                <a:lnTo>
                  <a:pt x="14104" y="11295"/>
                </a:lnTo>
                <a:lnTo>
                  <a:pt x="14028" y="11086"/>
                </a:lnTo>
                <a:lnTo>
                  <a:pt x="13972" y="10888"/>
                </a:lnTo>
                <a:lnTo>
                  <a:pt x="13972" y="10700"/>
                </a:lnTo>
                <a:lnTo>
                  <a:pt x="14009" y="10513"/>
                </a:lnTo>
                <a:lnTo>
                  <a:pt x="14066" y="10359"/>
                </a:lnTo>
                <a:lnTo>
                  <a:pt x="14179" y="10215"/>
                </a:lnTo>
                <a:lnTo>
                  <a:pt x="14406" y="10006"/>
                </a:lnTo>
                <a:lnTo>
                  <a:pt x="14651" y="9830"/>
                </a:lnTo>
                <a:lnTo>
                  <a:pt x="14878" y="9686"/>
                </a:lnTo>
                <a:lnTo>
                  <a:pt x="15123" y="9554"/>
                </a:lnTo>
                <a:lnTo>
                  <a:pt x="15350" y="9477"/>
                </a:lnTo>
                <a:lnTo>
                  <a:pt x="15558" y="9411"/>
                </a:lnTo>
                <a:lnTo>
                  <a:pt x="15803" y="9345"/>
                </a:lnTo>
                <a:lnTo>
                  <a:pt x="16030" y="9323"/>
                </a:lnTo>
                <a:lnTo>
                  <a:pt x="16256" y="9301"/>
                </a:lnTo>
                <a:lnTo>
                  <a:pt x="16464" y="9323"/>
                </a:lnTo>
                <a:lnTo>
                  <a:pt x="16690" y="9345"/>
                </a:lnTo>
                <a:lnTo>
                  <a:pt x="16898" y="9367"/>
                </a:lnTo>
                <a:lnTo>
                  <a:pt x="17332" y="9477"/>
                </a:lnTo>
                <a:lnTo>
                  <a:pt x="17767" y="9598"/>
                </a:lnTo>
                <a:lnTo>
                  <a:pt x="18163" y="9731"/>
                </a:lnTo>
                <a:lnTo>
                  <a:pt x="18597" y="9874"/>
                </a:lnTo>
                <a:lnTo>
                  <a:pt x="18994" y="10006"/>
                </a:lnTo>
                <a:lnTo>
                  <a:pt x="19428" y="10083"/>
                </a:lnTo>
                <a:lnTo>
                  <a:pt x="19617" y="10127"/>
                </a:lnTo>
                <a:lnTo>
                  <a:pt x="19844" y="10149"/>
                </a:lnTo>
                <a:lnTo>
                  <a:pt x="20013" y="10149"/>
                </a:lnTo>
                <a:lnTo>
                  <a:pt x="20240" y="10127"/>
                </a:lnTo>
                <a:lnTo>
                  <a:pt x="20410" y="10105"/>
                </a:lnTo>
                <a:lnTo>
                  <a:pt x="20637" y="10061"/>
                </a:lnTo>
                <a:lnTo>
                  <a:pt x="20844" y="9984"/>
                </a:lnTo>
                <a:lnTo>
                  <a:pt x="21033" y="9896"/>
                </a:lnTo>
                <a:lnTo>
                  <a:pt x="21146" y="9830"/>
                </a:lnTo>
                <a:lnTo>
                  <a:pt x="21203" y="9753"/>
                </a:lnTo>
                <a:lnTo>
                  <a:pt x="21279" y="9642"/>
                </a:lnTo>
                <a:lnTo>
                  <a:pt x="21354" y="9521"/>
                </a:lnTo>
                <a:lnTo>
                  <a:pt x="21430" y="9246"/>
                </a:lnTo>
                <a:lnTo>
                  <a:pt x="21430" y="8904"/>
                </a:lnTo>
                <a:lnTo>
                  <a:pt x="21430" y="8540"/>
                </a:lnTo>
                <a:lnTo>
                  <a:pt x="21392" y="8144"/>
                </a:lnTo>
                <a:lnTo>
                  <a:pt x="21354" y="7714"/>
                </a:lnTo>
                <a:lnTo>
                  <a:pt x="21279" y="7295"/>
                </a:lnTo>
                <a:lnTo>
                  <a:pt x="21146" y="6446"/>
                </a:lnTo>
                <a:lnTo>
                  <a:pt x="20995" y="5686"/>
                </a:lnTo>
                <a:lnTo>
                  <a:pt x="20958" y="5366"/>
                </a:lnTo>
                <a:lnTo>
                  <a:pt x="20958" y="5091"/>
                </a:lnTo>
                <a:lnTo>
                  <a:pt x="20958" y="4860"/>
                </a:lnTo>
                <a:lnTo>
                  <a:pt x="21033" y="4716"/>
                </a:lnTo>
                <a:lnTo>
                  <a:pt x="20637" y="4860"/>
                </a:lnTo>
                <a:lnTo>
                  <a:pt x="20127" y="4992"/>
                </a:lnTo>
                <a:lnTo>
                  <a:pt x="19617" y="5069"/>
                </a:lnTo>
                <a:lnTo>
                  <a:pt x="19032" y="5157"/>
                </a:lnTo>
                <a:lnTo>
                  <a:pt x="18465" y="5201"/>
                </a:lnTo>
                <a:lnTo>
                  <a:pt x="17842" y="5245"/>
                </a:lnTo>
                <a:lnTo>
                  <a:pt x="17219" y="5267"/>
                </a:lnTo>
                <a:lnTo>
                  <a:pt x="16615" y="5267"/>
                </a:lnTo>
                <a:lnTo>
                  <a:pt x="15992" y="5245"/>
                </a:lnTo>
                <a:lnTo>
                  <a:pt x="15369" y="5201"/>
                </a:lnTo>
                <a:lnTo>
                  <a:pt x="14840" y="5157"/>
                </a:lnTo>
                <a:lnTo>
                  <a:pt x="14293" y="5091"/>
                </a:lnTo>
                <a:lnTo>
                  <a:pt x="13783" y="5014"/>
                </a:lnTo>
                <a:lnTo>
                  <a:pt x="13386" y="4926"/>
                </a:lnTo>
                <a:lnTo>
                  <a:pt x="13027" y="4815"/>
                </a:lnTo>
                <a:lnTo>
                  <a:pt x="12725" y="4716"/>
                </a:lnTo>
                <a:lnTo>
                  <a:pt x="12480" y="4606"/>
                </a:lnTo>
                <a:lnTo>
                  <a:pt x="12291" y="4496"/>
                </a:lnTo>
                <a:lnTo>
                  <a:pt x="12197" y="4397"/>
                </a:lnTo>
                <a:lnTo>
                  <a:pt x="12083" y="4286"/>
                </a:lnTo>
                <a:lnTo>
                  <a:pt x="12046" y="4187"/>
                </a:lnTo>
                <a:lnTo>
                  <a:pt x="12008" y="4077"/>
                </a:lnTo>
                <a:lnTo>
                  <a:pt x="12046" y="3967"/>
                </a:lnTo>
                <a:lnTo>
                  <a:pt x="12121" y="3868"/>
                </a:lnTo>
                <a:lnTo>
                  <a:pt x="12197" y="3735"/>
                </a:lnTo>
                <a:lnTo>
                  <a:pt x="12291" y="3614"/>
                </a:lnTo>
                <a:lnTo>
                  <a:pt x="12442" y="3482"/>
                </a:lnTo>
                <a:lnTo>
                  <a:pt x="12631" y="3361"/>
                </a:lnTo>
                <a:lnTo>
                  <a:pt x="13065" y="3085"/>
                </a:lnTo>
                <a:lnTo>
                  <a:pt x="13537" y="2766"/>
                </a:lnTo>
                <a:lnTo>
                  <a:pt x="13783" y="2578"/>
                </a:lnTo>
                <a:lnTo>
                  <a:pt x="13934" y="2380"/>
                </a:lnTo>
                <a:lnTo>
                  <a:pt x="14028" y="2171"/>
                </a:lnTo>
                <a:lnTo>
                  <a:pt x="14104" y="1961"/>
                </a:lnTo>
                <a:lnTo>
                  <a:pt x="14104" y="1730"/>
                </a:lnTo>
                <a:lnTo>
                  <a:pt x="14066" y="1498"/>
                </a:lnTo>
                <a:lnTo>
                  <a:pt x="13972" y="1267"/>
                </a:lnTo>
                <a:lnTo>
                  <a:pt x="13820" y="1057"/>
                </a:lnTo>
                <a:lnTo>
                  <a:pt x="13594" y="837"/>
                </a:lnTo>
                <a:lnTo>
                  <a:pt x="13386" y="628"/>
                </a:lnTo>
                <a:lnTo>
                  <a:pt x="13103" y="462"/>
                </a:lnTo>
                <a:lnTo>
                  <a:pt x="12763" y="308"/>
                </a:lnTo>
                <a:lnTo>
                  <a:pt x="12404" y="187"/>
                </a:lnTo>
                <a:lnTo>
                  <a:pt x="12008" y="77"/>
                </a:lnTo>
                <a:lnTo>
                  <a:pt x="11574" y="33"/>
                </a:lnTo>
                <a:lnTo>
                  <a:pt x="11102" y="11"/>
                </a:lnTo>
                <a:lnTo>
                  <a:pt x="10667" y="11"/>
                </a:lnTo>
                <a:lnTo>
                  <a:pt x="10233" y="77"/>
                </a:lnTo>
                <a:lnTo>
                  <a:pt x="9837" y="187"/>
                </a:lnTo>
                <a:lnTo>
                  <a:pt x="9440" y="286"/>
                </a:lnTo>
                <a:lnTo>
                  <a:pt x="9062" y="462"/>
                </a:lnTo>
                <a:lnTo>
                  <a:pt x="8741" y="628"/>
                </a:lnTo>
                <a:lnTo>
                  <a:pt x="8458" y="815"/>
                </a:lnTo>
                <a:lnTo>
                  <a:pt x="8232" y="1035"/>
                </a:lnTo>
                <a:lnTo>
                  <a:pt x="8062" y="1245"/>
                </a:lnTo>
                <a:lnTo>
                  <a:pt x="7911" y="1476"/>
                </a:lnTo>
                <a:lnTo>
                  <a:pt x="7835" y="1708"/>
                </a:lnTo>
                <a:lnTo>
                  <a:pt x="7797" y="1961"/>
                </a:lnTo>
                <a:lnTo>
                  <a:pt x="7835" y="2193"/>
                </a:lnTo>
                <a:lnTo>
                  <a:pt x="7948" y="2402"/>
                </a:lnTo>
                <a:lnTo>
                  <a:pt x="8062" y="2534"/>
                </a:lnTo>
                <a:lnTo>
                  <a:pt x="8175" y="2644"/>
                </a:lnTo>
                <a:lnTo>
                  <a:pt x="8269" y="2744"/>
                </a:lnTo>
                <a:lnTo>
                  <a:pt x="8420" y="2832"/>
                </a:lnTo>
                <a:lnTo>
                  <a:pt x="8704" y="3019"/>
                </a:lnTo>
                <a:lnTo>
                  <a:pt x="8968" y="3206"/>
                </a:lnTo>
                <a:lnTo>
                  <a:pt x="9138" y="3405"/>
                </a:lnTo>
                <a:lnTo>
                  <a:pt x="9327" y="3570"/>
                </a:lnTo>
                <a:lnTo>
                  <a:pt x="9440" y="3735"/>
                </a:lnTo>
                <a:lnTo>
                  <a:pt x="9516" y="3890"/>
                </a:lnTo>
                <a:lnTo>
                  <a:pt x="9534" y="4033"/>
                </a:lnTo>
                <a:lnTo>
                  <a:pt x="9534" y="4165"/>
                </a:lnTo>
                <a:lnTo>
                  <a:pt x="9516" y="4286"/>
                </a:lnTo>
                <a:lnTo>
                  <a:pt x="9440" y="4397"/>
                </a:lnTo>
                <a:lnTo>
                  <a:pt x="9327" y="4496"/>
                </a:lnTo>
                <a:lnTo>
                  <a:pt x="9176" y="4562"/>
                </a:lnTo>
                <a:lnTo>
                  <a:pt x="9006" y="4628"/>
                </a:lnTo>
                <a:lnTo>
                  <a:pt x="8779" y="4694"/>
                </a:lnTo>
                <a:lnTo>
                  <a:pt x="8534" y="4716"/>
                </a:lnTo>
                <a:lnTo>
                  <a:pt x="8232" y="4716"/>
                </a:lnTo>
                <a:lnTo>
                  <a:pt x="7118" y="4738"/>
                </a:lnTo>
                <a:lnTo>
                  <a:pt x="5947" y="4771"/>
                </a:lnTo>
                <a:lnTo>
                  <a:pt x="4795" y="4815"/>
                </a:lnTo>
                <a:lnTo>
                  <a:pt x="3681" y="4860"/>
                </a:lnTo>
                <a:lnTo>
                  <a:pt x="2662" y="4882"/>
                </a:lnTo>
                <a:lnTo>
                  <a:pt x="1755" y="4882"/>
                </a:lnTo>
                <a:lnTo>
                  <a:pt x="1359" y="4860"/>
                </a:lnTo>
                <a:lnTo>
                  <a:pt x="981" y="4837"/>
                </a:lnTo>
                <a:lnTo>
                  <a:pt x="698" y="4771"/>
                </a:lnTo>
                <a:lnTo>
                  <a:pt x="453" y="4716"/>
                </a:lnTo>
                <a:lnTo>
                  <a:pt x="453" y="5322"/>
                </a:lnTo>
                <a:lnTo>
                  <a:pt x="453" y="6083"/>
                </a:lnTo>
                <a:lnTo>
                  <a:pt x="453" y="6909"/>
                </a:lnTo>
                <a:lnTo>
                  <a:pt x="453" y="7780"/>
                </a:lnTo>
                <a:lnTo>
                  <a:pt x="453" y="8606"/>
                </a:lnTo>
                <a:lnTo>
                  <a:pt x="453" y="9345"/>
                </a:lnTo>
                <a:lnTo>
                  <a:pt x="453" y="9918"/>
                </a:lnTo>
                <a:lnTo>
                  <a:pt x="453" y="10282"/>
                </a:lnTo>
                <a:lnTo>
                  <a:pt x="490" y="10381"/>
                </a:lnTo>
                <a:lnTo>
                  <a:pt x="547" y="10491"/>
                </a:lnTo>
                <a:lnTo>
                  <a:pt x="660" y="10590"/>
                </a:lnTo>
                <a:lnTo>
                  <a:pt x="811" y="10700"/>
                </a:lnTo>
                <a:lnTo>
                  <a:pt x="981" y="10811"/>
                </a:lnTo>
                <a:lnTo>
                  <a:pt x="1208" y="10888"/>
                </a:lnTo>
                <a:lnTo>
                  <a:pt x="1453" y="10954"/>
                </a:lnTo>
                <a:lnTo>
                  <a:pt x="1718" y="11020"/>
                </a:lnTo>
                <a:lnTo>
                  <a:pt x="1963" y="11064"/>
                </a:lnTo>
                <a:lnTo>
                  <a:pt x="2265" y="11086"/>
                </a:lnTo>
                <a:lnTo>
                  <a:pt x="2548" y="11064"/>
                </a:lnTo>
                <a:lnTo>
                  <a:pt x="2794" y="11042"/>
                </a:lnTo>
                <a:lnTo>
                  <a:pt x="3096" y="10976"/>
                </a:lnTo>
                <a:lnTo>
                  <a:pt x="3341" y="10888"/>
                </a:lnTo>
                <a:lnTo>
                  <a:pt x="3606" y="10766"/>
                </a:lnTo>
                <a:lnTo>
                  <a:pt x="3813" y="10590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20" name="Puzzle1"/>
          <p:cNvSpPr>
            <a:spLocks noEditPoints="1" noChangeArrowheads="1"/>
          </p:cNvSpPr>
          <p:nvPr/>
        </p:nvSpPr>
        <p:spPr bwMode="auto">
          <a:xfrm>
            <a:off x="3384331" y="2548951"/>
            <a:ext cx="1635699" cy="848218"/>
          </a:xfrm>
          <a:custGeom>
            <a:avLst/>
            <a:gdLst>
              <a:gd name="T0" fmla="*/ 16740 w 21600"/>
              <a:gd name="T1" fmla="*/ 21078 h 21600"/>
              <a:gd name="T2" fmla="*/ 16976 w 21600"/>
              <a:gd name="T3" fmla="*/ 521 h 21600"/>
              <a:gd name="T4" fmla="*/ 4725 w 21600"/>
              <a:gd name="T5" fmla="*/ 856 h 21600"/>
              <a:gd name="T6" fmla="*/ 5040 w 21600"/>
              <a:gd name="T7" fmla="*/ 21004 h 21600"/>
              <a:gd name="T8" fmla="*/ 10811 w 21600"/>
              <a:gd name="T9" fmla="*/ 12885 h 21600"/>
              <a:gd name="T10" fmla="*/ 10845 w 21600"/>
              <a:gd name="T11" fmla="*/ 8714 h 21600"/>
              <a:gd name="T12" fmla="*/ 21600 w 21600"/>
              <a:gd name="T13" fmla="*/ 10000 h 21600"/>
              <a:gd name="T14" fmla="*/ 56 w 21600"/>
              <a:gd name="T15" fmla="*/ 10000 h 21600"/>
              <a:gd name="T16" fmla="*/ 6086 w 21600"/>
              <a:gd name="T17" fmla="*/ 2569 h 21600"/>
              <a:gd name="T18" fmla="*/ 16132 w 21600"/>
              <a:gd name="T19" fmla="*/ 19552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9360" y="20836"/>
                </a:moveTo>
                <a:lnTo>
                  <a:pt x="9528" y="20836"/>
                </a:lnTo>
                <a:lnTo>
                  <a:pt x="9686" y="20762"/>
                </a:lnTo>
                <a:lnTo>
                  <a:pt x="9810" y="20687"/>
                </a:lnTo>
                <a:lnTo>
                  <a:pt x="9922" y="20575"/>
                </a:lnTo>
                <a:lnTo>
                  <a:pt x="10012" y="20426"/>
                </a:lnTo>
                <a:lnTo>
                  <a:pt x="10068" y="20296"/>
                </a:lnTo>
                <a:lnTo>
                  <a:pt x="10113" y="20110"/>
                </a:lnTo>
                <a:lnTo>
                  <a:pt x="10136" y="19905"/>
                </a:lnTo>
                <a:lnTo>
                  <a:pt x="10136" y="19682"/>
                </a:lnTo>
                <a:lnTo>
                  <a:pt x="10113" y="19440"/>
                </a:lnTo>
                <a:lnTo>
                  <a:pt x="10068" y="19142"/>
                </a:lnTo>
                <a:lnTo>
                  <a:pt x="10012" y="18900"/>
                </a:lnTo>
                <a:lnTo>
                  <a:pt x="9900" y="18620"/>
                </a:lnTo>
                <a:lnTo>
                  <a:pt x="9787" y="18285"/>
                </a:lnTo>
                <a:lnTo>
                  <a:pt x="9641" y="17968"/>
                </a:lnTo>
                <a:lnTo>
                  <a:pt x="9472" y="17652"/>
                </a:lnTo>
                <a:lnTo>
                  <a:pt x="9382" y="17466"/>
                </a:lnTo>
                <a:lnTo>
                  <a:pt x="9315" y="17298"/>
                </a:lnTo>
                <a:lnTo>
                  <a:pt x="9258" y="17112"/>
                </a:lnTo>
                <a:lnTo>
                  <a:pt x="9191" y="16926"/>
                </a:lnTo>
                <a:lnTo>
                  <a:pt x="9123" y="16535"/>
                </a:lnTo>
                <a:lnTo>
                  <a:pt x="9101" y="16144"/>
                </a:lnTo>
                <a:lnTo>
                  <a:pt x="9101" y="15753"/>
                </a:lnTo>
                <a:lnTo>
                  <a:pt x="9168" y="15362"/>
                </a:lnTo>
                <a:lnTo>
                  <a:pt x="9236" y="14971"/>
                </a:lnTo>
                <a:lnTo>
                  <a:pt x="9360" y="14580"/>
                </a:lnTo>
                <a:lnTo>
                  <a:pt x="9495" y="14244"/>
                </a:lnTo>
                <a:lnTo>
                  <a:pt x="9663" y="13891"/>
                </a:lnTo>
                <a:lnTo>
                  <a:pt x="9855" y="13611"/>
                </a:lnTo>
                <a:lnTo>
                  <a:pt x="10068" y="13351"/>
                </a:lnTo>
                <a:lnTo>
                  <a:pt x="10293" y="13146"/>
                </a:lnTo>
                <a:lnTo>
                  <a:pt x="10552" y="12997"/>
                </a:lnTo>
                <a:lnTo>
                  <a:pt x="10811" y="12885"/>
                </a:lnTo>
                <a:lnTo>
                  <a:pt x="11069" y="12866"/>
                </a:lnTo>
                <a:lnTo>
                  <a:pt x="11351" y="12885"/>
                </a:lnTo>
                <a:lnTo>
                  <a:pt x="11610" y="12997"/>
                </a:lnTo>
                <a:lnTo>
                  <a:pt x="11846" y="13183"/>
                </a:lnTo>
                <a:lnTo>
                  <a:pt x="12060" y="13388"/>
                </a:lnTo>
                <a:lnTo>
                  <a:pt x="12251" y="13648"/>
                </a:lnTo>
                <a:lnTo>
                  <a:pt x="12419" y="13928"/>
                </a:lnTo>
                <a:lnTo>
                  <a:pt x="12555" y="14244"/>
                </a:lnTo>
                <a:lnTo>
                  <a:pt x="12690" y="14617"/>
                </a:lnTo>
                <a:lnTo>
                  <a:pt x="12768" y="15008"/>
                </a:lnTo>
                <a:lnTo>
                  <a:pt x="12836" y="15399"/>
                </a:lnTo>
                <a:lnTo>
                  <a:pt x="12858" y="15753"/>
                </a:lnTo>
                <a:lnTo>
                  <a:pt x="12858" y="16144"/>
                </a:lnTo>
                <a:lnTo>
                  <a:pt x="12813" y="16535"/>
                </a:lnTo>
                <a:lnTo>
                  <a:pt x="12746" y="16888"/>
                </a:lnTo>
                <a:lnTo>
                  <a:pt x="12667" y="17224"/>
                </a:lnTo>
                <a:lnTo>
                  <a:pt x="12510" y="17503"/>
                </a:lnTo>
                <a:lnTo>
                  <a:pt x="12228" y="18043"/>
                </a:lnTo>
                <a:lnTo>
                  <a:pt x="11970" y="18546"/>
                </a:lnTo>
                <a:lnTo>
                  <a:pt x="11868" y="18751"/>
                </a:lnTo>
                <a:lnTo>
                  <a:pt x="11778" y="18974"/>
                </a:lnTo>
                <a:lnTo>
                  <a:pt x="11711" y="19179"/>
                </a:lnTo>
                <a:lnTo>
                  <a:pt x="11666" y="19365"/>
                </a:lnTo>
                <a:lnTo>
                  <a:pt x="11632" y="19570"/>
                </a:lnTo>
                <a:lnTo>
                  <a:pt x="11632" y="19756"/>
                </a:lnTo>
                <a:lnTo>
                  <a:pt x="11632" y="19942"/>
                </a:lnTo>
                <a:lnTo>
                  <a:pt x="11643" y="20110"/>
                </a:lnTo>
                <a:lnTo>
                  <a:pt x="11711" y="20296"/>
                </a:lnTo>
                <a:lnTo>
                  <a:pt x="11801" y="20464"/>
                </a:lnTo>
                <a:lnTo>
                  <a:pt x="11891" y="20650"/>
                </a:lnTo>
                <a:lnTo>
                  <a:pt x="12037" y="20836"/>
                </a:lnTo>
                <a:lnTo>
                  <a:pt x="12206" y="21004"/>
                </a:lnTo>
                <a:lnTo>
                  <a:pt x="12419" y="21190"/>
                </a:lnTo>
                <a:lnTo>
                  <a:pt x="12667" y="21320"/>
                </a:lnTo>
                <a:lnTo>
                  <a:pt x="12960" y="21432"/>
                </a:lnTo>
                <a:lnTo>
                  <a:pt x="13286" y="21544"/>
                </a:lnTo>
                <a:lnTo>
                  <a:pt x="13612" y="21655"/>
                </a:lnTo>
                <a:lnTo>
                  <a:pt x="13983" y="21693"/>
                </a:lnTo>
                <a:lnTo>
                  <a:pt x="14343" y="21730"/>
                </a:lnTo>
                <a:lnTo>
                  <a:pt x="14715" y="21730"/>
                </a:lnTo>
                <a:lnTo>
                  <a:pt x="15075" y="21730"/>
                </a:lnTo>
                <a:lnTo>
                  <a:pt x="15446" y="21655"/>
                </a:lnTo>
                <a:lnTo>
                  <a:pt x="15794" y="21581"/>
                </a:lnTo>
                <a:lnTo>
                  <a:pt x="16132" y="21432"/>
                </a:lnTo>
                <a:lnTo>
                  <a:pt x="16458" y="21302"/>
                </a:lnTo>
                <a:lnTo>
                  <a:pt x="16740" y="21078"/>
                </a:lnTo>
                <a:lnTo>
                  <a:pt x="16976" y="20836"/>
                </a:lnTo>
                <a:lnTo>
                  <a:pt x="17043" y="20650"/>
                </a:lnTo>
                <a:lnTo>
                  <a:pt x="17088" y="20426"/>
                </a:lnTo>
                <a:lnTo>
                  <a:pt x="17133" y="20222"/>
                </a:lnTo>
                <a:lnTo>
                  <a:pt x="17156" y="19980"/>
                </a:lnTo>
                <a:lnTo>
                  <a:pt x="17167" y="19477"/>
                </a:lnTo>
                <a:lnTo>
                  <a:pt x="17167" y="18974"/>
                </a:lnTo>
                <a:lnTo>
                  <a:pt x="17156" y="18397"/>
                </a:lnTo>
                <a:lnTo>
                  <a:pt x="17111" y="17820"/>
                </a:lnTo>
                <a:lnTo>
                  <a:pt x="17066" y="17261"/>
                </a:lnTo>
                <a:lnTo>
                  <a:pt x="16998" y="16646"/>
                </a:lnTo>
                <a:lnTo>
                  <a:pt x="16852" y="15511"/>
                </a:lnTo>
                <a:lnTo>
                  <a:pt x="16740" y="14393"/>
                </a:lnTo>
                <a:lnTo>
                  <a:pt x="16717" y="13928"/>
                </a:lnTo>
                <a:lnTo>
                  <a:pt x="16695" y="13462"/>
                </a:lnTo>
                <a:lnTo>
                  <a:pt x="16717" y="13071"/>
                </a:lnTo>
                <a:lnTo>
                  <a:pt x="16785" y="12755"/>
                </a:lnTo>
                <a:lnTo>
                  <a:pt x="16852" y="12419"/>
                </a:lnTo>
                <a:lnTo>
                  <a:pt x="16953" y="12140"/>
                </a:lnTo>
                <a:lnTo>
                  <a:pt x="17088" y="11898"/>
                </a:lnTo>
                <a:lnTo>
                  <a:pt x="17212" y="11675"/>
                </a:lnTo>
                <a:lnTo>
                  <a:pt x="17370" y="11470"/>
                </a:lnTo>
                <a:lnTo>
                  <a:pt x="17516" y="11284"/>
                </a:lnTo>
                <a:lnTo>
                  <a:pt x="17696" y="11135"/>
                </a:lnTo>
                <a:lnTo>
                  <a:pt x="17865" y="11042"/>
                </a:lnTo>
                <a:lnTo>
                  <a:pt x="18033" y="10930"/>
                </a:lnTo>
                <a:lnTo>
                  <a:pt x="18213" y="10893"/>
                </a:lnTo>
                <a:lnTo>
                  <a:pt x="18382" y="10893"/>
                </a:lnTo>
                <a:lnTo>
                  <a:pt x="18551" y="10967"/>
                </a:lnTo>
                <a:lnTo>
                  <a:pt x="18708" y="11042"/>
                </a:lnTo>
                <a:lnTo>
                  <a:pt x="18855" y="11172"/>
                </a:lnTo>
                <a:lnTo>
                  <a:pt x="19012" y="11358"/>
                </a:lnTo>
                <a:lnTo>
                  <a:pt x="19136" y="11600"/>
                </a:lnTo>
                <a:lnTo>
                  <a:pt x="19271" y="11861"/>
                </a:lnTo>
                <a:lnTo>
                  <a:pt x="19440" y="12028"/>
                </a:lnTo>
                <a:lnTo>
                  <a:pt x="19608" y="12177"/>
                </a:lnTo>
                <a:lnTo>
                  <a:pt x="19822" y="12289"/>
                </a:lnTo>
                <a:lnTo>
                  <a:pt x="20025" y="12289"/>
                </a:lnTo>
                <a:lnTo>
                  <a:pt x="20238" y="12289"/>
                </a:lnTo>
                <a:lnTo>
                  <a:pt x="20452" y="12215"/>
                </a:lnTo>
                <a:lnTo>
                  <a:pt x="20643" y="12103"/>
                </a:lnTo>
                <a:lnTo>
                  <a:pt x="20846" y="11973"/>
                </a:lnTo>
                <a:lnTo>
                  <a:pt x="21037" y="11786"/>
                </a:lnTo>
                <a:lnTo>
                  <a:pt x="21206" y="11563"/>
                </a:lnTo>
                <a:lnTo>
                  <a:pt x="21363" y="11321"/>
                </a:lnTo>
                <a:lnTo>
                  <a:pt x="21465" y="11079"/>
                </a:lnTo>
                <a:lnTo>
                  <a:pt x="21577" y="10744"/>
                </a:lnTo>
                <a:lnTo>
                  <a:pt x="21622" y="10427"/>
                </a:lnTo>
                <a:lnTo>
                  <a:pt x="21645" y="10111"/>
                </a:lnTo>
                <a:lnTo>
                  <a:pt x="21622" y="9608"/>
                </a:lnTo>
                <a:lnTo>
                  <a:pt x="21577" y="9142"/>
                </a:lnTo>
                <a:lnTo>
                  <a:pt x="21465" y="8751"/>
                </a:lnTo>
                <a:lnTo>
                  <a:pt x="21363" y="8397"/>
                </a:lnTo>
                <a:lnTo>
                  <a:pt x="21206" y="8062"/>
                </a:lnTo>
                <a:lnTo>
                  <a:pt x="21037" y="7820"/>
                </a:lnTo>
                <a:lnTo>
                  <a:pt x="20846" y="7597"/>
                </a:lnTo>
                <a:lnTo>
                  <a:pt x="20643" y="7429"/>
                </a:lnTo>
                <a:lnTo>
                  <a:pt x="20452" y="7317"/>
                </a:lnTo>
                <a:lnTo>
                  <a:pt x="20238" y="7206"/>
                </a:lnTo>
                <a:lnTo>
                  <a:pt x="20025" y="7168"/>
                </a:lnTo>
                <a:lnTo>
                  <a:pt x="19822" y="7206"/>
                </a:lnTo>
                <a:lnTo>
                  <a:pt x="19608" y="7243"/>
                </a:lnTo>
                <a:lnTo>
                  <a:pt x="19440" y="7355"/>
                </a:lnTo>
                <a:lnTo>
                  <a:pt x="19271" y="7504"/>
                </a:lnTo>
                <a:lnTo>
                  <a:pt x="19136" y="7708"/>
                </a:lnTo>
                <a:lnTo>
                  <a:pt x="19012" y="7895"/>
                </a:lnTo>
                <a:lnTo>
                  <a:pt x="18832" y="8025"/>
                </a:lnTo>
                <a:lnTo>
                  <a:pt x="18663" y="8174"/>
                </a:lnTo>
                <a:lnTo>
                  <a:pt x="18472" y="8248"/>
                </a:lnTo>
                <a:lnTo>
                  <a:pt x="18270" y="8286"/>
                </a:lnTo>
                <a:lnTo>
                  <a:pt x="18078" y="8323"/>
                </a:lnTo>
                <a:lnTo>
                  <a:pt x="17887" y="8323"/>
                </a:lnTo>
                <a:lnTo>
                  <a:pt x="17696" y="8248"/>
                </a:lnTo>
                <a:lnTo>
                  <a:pt x="17493" y="8174"/>
                </a:lnTo>
                <a:lnTo>
                  <a:pt x="17302" y="8062"/>
                </a:lnTo>
                <a:lnTo>
                  <a:pt x="17133" y="7969"/>
                </a:lnTo>
                <a:lnTo>
                  <a:pt x="16976" y="7783"/>
                </a:lnTo>
                <a:lnTo>
                  <a:pt x="16852" y="7597"/>
                </a:lnTo>
                <a:lnTo>
                  <a:pt x="16740" y="7429"/>
                </a:lnTo>
                <a:lnTo>
                  <a:pt x="16672" y="7168"/>
                </a:lnTo>
                <a:lnTo>
                  <a:pt x="16638" y="6926"/>
                </a:lnTo>
                <a:lnTo>
                  <a:pt x="16616" y="6498"/>
                </a:lnTo>
                <a:lnTo>
                  <a:pt x="16616" y="5772"/>
                </a:lnTo>
                <a:lnTo>
                  <a:pt x="16650" y="4915"/>
                </a:lnTo>
                <a:lnTo>
                  <a:pt x="16695" y="3928"/>
                </a:lnTo>
                <a:lnTo>
                  <a:pt x="16762" y="2960"/>
                </a:lnTo>
                <a:lnTo>
                  <a:pt x="16830" y="1992"/>
                </a:lnTo>
                <a:lnTo>
                  <a:pt x="16908" y="1173"/>
                </a:lnTo>
                <a:lnTo>
                  <a:pt x="16976" y="521"/>
                </a:lnTo>
                <a:lnTo>
                  <a:pt x="16953" y="521"/>
                </a:lnTo>
                <a:lnTo>
                  <a:pt x="16931" y="521"/>
                </a:lnTo>
                <a:lnTo>
                  <a:pt x="16267" y="484"/>
                </a:lnTo>
                <a:lnTo>
                  <a:pt x="15637" y="428"/>
                </a:lnTo>
                <a:lnTo>
                  <a:pt x="15063" y="353"/>
                </a:lnTo>
                <a:lnTo>
                  <a:pt x="14523" y="279"/>
                </a:lnTo>
                <a:lnTo>
                  <a:pt x="14040" y="167"/>
                </a:lnTo>
                <a:lnTo>
                  <a:pt x="13635" y="93"/>
                </a:lnTo>
                <a:lnTo>
                  <a:pt x="13331" y="18"/>
                </a:lnTo>
                <a:lnTo>
                  <a:pt x="13117" y="18"/>
                </a:lnTo>
                <a:lnTo>
                  <a:pt x="12982" y="18"/>
                </a:lnTo>
                <a:lnTo>
                  <a:pt x="12858" y="130"/>
                </a:lnTo>
                <a:lnTo>
                  <a:pt x="12723" y="279"/>
                </a:lnTo>
                <a:lnTo>
                  <a:pt x="12622" y="446"/>
                </a:lnTo>
                <a:lnTo>
                  <a:pt x="12510" y="670"/>
                </a:lnTo>
                <a:lnTo>
                  <a:pt x="12419" y="912"/>
                </a:lnTo>
                <a:lnTo>
                  <a:pt x="12363" y="1210"/>
                </a:lnTo>
                <a:lnTo>
                  <a:pt x="12318" y="1526"/>
                </a:lnTo>
                <a:lnTo>
                  <a:pt x="12273" y="1843"/>
                </a:lnTo>
                <a:lnTo>
                  <a:pt x="12251" y="2215"/>
                </a:lnTo>
                <a:lnTo>
                  <a:pt x="12273" y="2532"/>
                </a:lnTo>
                <a:lnTo>
                  <a:pt x="12318" y="2886"/>
                </a:lnTo>
                <a:lnTo>
                  <a:pt x="12386" y="3240"/>
                </a:lnTo>
                <a:lnTo>
                  <a:pt x="12464" y="3556"/>
                </a:lnTo>
                <a:lnTo>
                  <a:pt x="12577" y="3891"/>
                </a:lnTo>
                <a:lnTo>
                  <a:pt x="12746" y="4171"/>
                </a:lnTo>
                <a:lnTo>
                  <a:pt x="12926" y="4487"/>
                </a:lnTo>
                <a:lnTo>
                  <a:pt x="13050" y="4860"/>
                </a:lnTo>
                <a:lnTo>
                  <a:pt x="13162" y="5251"/>
                </a:lnTo>
                <a:lnTo>
                  <a:pt x="13218" y="5604"/>
                </a:lnTo>
                <a:lnTo>
                  <a:pt x="13263" y="5995"/>
                </a:lnTo>
                <a:lnTo>
                  <a:pt x="13241" y="6386"/>
                </a:lnTo>
                <a:lnTo>
                  <a:pt x="13218" y="6740"/>
                </a:lnTo>
                <a:lnTo>
                  <a:pt x="13139" y="7094"/>
                </a:lnTo>
                <a:lnTo>
                  <a:pt x="13050" y="7429"/>
                </a:lnTo>
                <a:lnTo>
                  <a:pt x="12903" y="7746"/>
                </a:lnTo>
                <a:lnTo>
                  <a:pt x="12723" y="8025"/>
                </a:lnTo>
                <a:lnTo>
                  <a:pt x="12532" y="8286"/>
                </a:lnTo>
                <a:lnTo>
                  <a:pt x="12318" y="8491"/>
                </a:lnTo>
                <a:lnTo>
                  <a:pt x="12060" y="8677"/>
                </a:lnTo>
                <a:lnTo>
                  <a:pt x="11756" y="8788"/>
                </a:lnTo>
                <a:lnTo>
                  <a:pt x="11452" y="8826"/>
                </a:lnTo>
                <a:lnTo>
                  <a:pt x="11283" y="8826"/>
                </a:lnTo>
                <a:lnTo>
                  <a:pt x="11126" y="8826"/>
                </a:lnTo>
                <a:lnTo>
                  <a:pt x="11002" y="8788"/>
                </a:lnTo>
                <a:lnTo>
                  <a:pt x="10845" y="8714"/>
                </a:lnTo>
                <a:lnTo>
                  <a:pt x="10721" y="8640"/>
                </a:lnTo>
                <a:lnTo>
                  <a:pt x="10608" y="8565"/>
                </a:lnTo>
                <a:lnTo>
                  <a:pt x="10485" y="8453"/>
                </a:lnTo>
                <a:lnTo>
                  <a:pt x="10372" y="8323"/>
                </a:lnTo>
                <a:lnTo>
                  <a:pt x="10181" y="8062"/>
                </a:lnTo>
                <a:lnTo>
                  <a:pt x="10035" y="7746"/>
                </a:lnTo>
                <a:lnTo>
                  <a:pt x="9900" y="7392"/>
                </a:lnTo>
                <a:lnTo>
                  <a:pt x="9787" y="7001"/>
                </a:lnTo>
                <a:lnTo>
                  <a:pt x="9731" y="6610"/>
                </a:lnTo>
                <a:lnTo>
                  <a:pt x="9686" y="6219"/>
                </a:lnTo>
                <a:lnTo>
                  <a:pt x="9663" y="5772"/>
                </a:lnTo>
                <a:lnTo>
                  <a:pt x="9686" y="5381"/>
                </a:lnTo>
                <a:lnTo>
                  <a:pt x="9753" y="4990"/>
                </a:lnTo>
                <a:lnTo>
                  <a:pt x="9832" y="4636"/>
                </a:lnTo>
                <a:lnTo>
                  <a:pt x="9945" y="4320"/>
                </a:lnTo>
                <a:lnTo>
                  <a:pt x="10068" y="4022"/>
                </a:lnTo>
                <a:lnTo>
                  <a:pt x="10203" y="3817"/>
                </a:lnTo>
                <a:lnTo>
                  <a:pt x="10316" y="3593"/>
                </a:lnTo>
                <a:lnTo>
                  <a:pt x="10395" y="3351"/>
                </a:lnTo>
                <a:lnTo>
                  <a:pt x="10462" y="3109"/>
                </a:lnTo>
                <a:lnTo>
                  <a:pt x="10507" y="2848"/>
                </a:lnTo>
                <a:lnTo>
                  <a:pt x="10530" y="2606"/>
                </a:lnTo>
                <a:lnTo>
                  <a:pt x="10507" y="2346"/>
                </a:lnTo>
                <a:lnTo>
                  <a:pt x="10462" y="2141"/>
                </a:lnTo>
                <a:lnTo>
                  <a:pt x="10395" y="1880"/>
                </a:lnTo>
                <a:lnTo>
                  <a:pt x="10293" y="1638"/>
                </a:lnTo>
                <a:lnTo>
                  <a:pt x="10158" y="1415"/>
                </a:lnTo>
                <a:lnTo>
                  <a:pt x="9967" y="1210"/>
                </a:lnTo>
                <a:lnTo>
                  <a:pt x="9753" y="986"/>
                </a:lnTo>
                <a:lnTo>
                  <a:pt x="9495" y="819"/>
                </a:lnTo>
                <a:lnTo>
                  <a:pt x="9191" y="670"/>
                </a:lnTo>
                <a:lnTo>
                  <a:pt x="8842" y="521"/>
                </a:lnTo>
                <a:lnTo>
                  <a:pt x="8471" y="446"/>
                </a:lnTo>
                <a:lnTo>
                  <a:pt x="7998" y="428"/>
                </a:lnTo>
                <a:lnTo>
                  <a:pt x="7413" y="428"/>
                </a:lnTo>
                <a:lnTo>
                  <a:pt x="6817" y="446"/>
                </a:lnTo>
                <a:lnTo>
                  <a:pt x="6187" y="521"/>
                </a:lnTo>
                <a:lnTo>
                  <a:pt x="5602" y="633"/>
                </a:lnTo>
                <a:lnTo>
                  <a:pt x="5107" y="744"/>
                </a:lnTo>
                <a:lnTo>
                  <a:pt x="4725" y="856"/>
                </a:lnTo>
                <a:lnTo>
                  <a:pt x="4848" y="1564"/>
                </a:lnTo>
                <a:lnTo>
                  <a:pt x="5028" y="2495"/>
                </a:lnTo>
                <a:lnTo>
                  <a:pt x="5175" y="3556"/>
                </a:lnTo>
                <a:lnTo>
                  <a:pt x="5298" y="4673"/>
                </a:lnTo>
                <a:lnTo>
                  <a:pt x="5343" y="5213"/>
                </a:lnTo>
                <a:lnTo>
                  <a:pt x="5388" y="5753"/>
                </a:lnTo>
                <a:lnTo>
                  <a:pt x="5411" y="6275"/>
                </a:lnTo>
                <a:lnTo>
                  <a:pt x="5411" y="6740"/>
                </a:lnTo>
                <a:lnTo>
                  <a:pt x="5366" y="7168"/>
                </a:lnTo>
                <a:lnTo>
                  <a:pt x="5321" y="7541"/>
                </a:lnTo>
                <a:lnTo>
                  <a:pt x="5287" y="7708"/>
                </a:lnTo>
                <a:lnTo>
                  <a:pt x="5242" y="7857"/>
                </a:lnTo>
                <a:lnTo>
                  <a:pt x="5197" y="7969"/>
                </a:lnTo>
                <a:lnTo>
                  <a:pt x="5130" y="8062"/>
                </a:lnTo>
                <a:lnTo>
                  <a:pt x="5006" y="8248"/>
                </a:lnTo>
                <a:lnTo>
                  <a:pt x="4848" y="8397"/>
                </a:lnTo>
                <a:lnTo>
                  <a:pt x="4725" y="8528"/>
                </a:lnTo>
                <a:lnTo>
                  <a:pt x="4567" y="8640"/>
                </a:lnTo>
                <a:lnTo>
                  <a:pt x="4421" y="8714"/>
                </a:lnTo>
                <a:lnTo>
                  <a:pt x="4263" y="8751"/>
                </a:lnTo>
                <a:lnTo>
                  <a:pt x="4095" y="8788"/>
                </a:lnTo>
                <a:lnTo>
                  <a:pt x="3948" y="8788"/>
                </a:lnTo>
                <a:lnTo>
                  <a:pt x="3791" y="8751"/>
                </a:lnTo>
                <a:lnTo>
                  <a:pt x="3667" y="8714"/>
                </a:lnTo>
                <a:lnTo>
                  <a:pt x="3510" y="8677"/>
                </a:lnTo>
                <a:lnTo>
                  <a:pt x="3386" y="8602"/>
                </a:lnTo>
                <a:lnTo>
                  <a:pt x="3251" y="8491"/>
                </a:lnTo>
                <a:lnTo>
                  <a:pt x="3127" y="8360"/>
                </a:lnTo>
                <a:lnTo>
                  <a:pt x="3015" y="8248"/>
                </a:lnTo>
                <a:lnTo>
                  <a:pt x="2925" y="8062"/>
                </a:lnTo>
                <a:lnTo>
                  <a:pt x="2778" y="7857"/>
                </a:lnTo>
                <a:lnTo>
                  <a:pt x="2610" y="7671"/>
                </a:lnTo>
                <a:lnTo>
                  <a:pt x="2407" y="7541"/>
                </a:lnTo>
                <a:lnTo>
                  <a:pt x="2171" y="7466"/>
                </a:lnTo>
                <a:lnTo>
                  <a:pt x="1957" y="7429"/>
                </a:lnTo>
                <a:lnTo>
                  <a:pt x="1698" y="7429"/>
                </a:lnTo>
                <a:lnTo>
                  <a:pt x="1462" y="7466"/>
                </a:lnTo>
                <a:lnTo>
                  <a:pt x="1226" y="7559"/>
                </a:lnTo>
                <a:lnTo>
                  <a:pt x="989" y="7708"/>
                </a:lnTo>
                <a:lnTo>
                  <a:pt x="776" y="7932"/>
                </a:lnTo>
                <a:lnTo>
                  <a:pt x="551" y="8211"/>
                </a:lnTo>
                <a:lnTo>
                  <a:pt x="382" y="8528"/>
                </a:lnTo>
                <a:lnTo>
                  <a:pt x="315" y="8714"/>
                </a:lnTo>
                <a:lnTo>
                  <a:pt x="236" y="8919"/>
                </a:lnTo>
                <a:lnTo>
                  <a:pt x="191" y="9142"/>
                </a:lnTo>
                <a:lnTo>
                  <a:pt x="123" y="9347"/>
                </a:lnTo>
                <a:lnTo>
                  <a:pt x="78" y="9608"/>
                </a:lnTo>
                <a:lnTo>
                  <a:pt x="56" y="9887"/>
                </a:lnTo>
                <a:lnTo>
                  <a:pt x="33" y="10185"/>
                </a:lnTo>
                <a:lnTo>
                  <a:pt x="33" y="10464"/>
                </a:lnTo>
                <a:lnTo>
                  <a:pt x="33" y="10706"/>
                </a:lnTo>
                <a:lnTo>
                  <a:pt x="56" y="10967"/>
                </a:lnTo>
                <a:lnTo>
                  <a:pt x="78" y="11172"/>
                </a:lnTo>
                <a:lnTo>
                  <a:pt x="123" y="11395"/>
                </a:lnTo>
                <a:lnTo>
                  <a:pt x="168" y="11600"/>
                </a:lnTo>
                <a:lnTo>
                  <a:pt x="236" y="11786"/>
                </a:lnTo>
                <a:lnTo>
                  <a:pt x="292" y="11973"/>
                </a:lnTo>
                <a:lnTo>
                  <a:pt x="382" y="12140"/>
                </a:lnTo>
                <a:lnTo>
                  <a:pt x="540" y="12419"/>
                </a:lnTo>
                <a:lnTo>
                  <a:pt x="731" y="12680"/>
                </a:lnTo>
                <a:lnTo>
                  <a:pt x="944" y="12866"/>
                </a:lnTo>
                <a:lnTo>
                  <a:pt x="1158" y="12997"/>
                </a:lnTo>
                <a:lnTo>
                  <a:pt x="1395" y="13108"/>
                </a:lnTo>
                <a:lnTo>
                  <a:pt x="1608" y="13183"/>
                </a:lnTo>
                <a:lnTo>
                  <a:pt x="1856" y="13183"/>
                </a:lnTo>
                <a:lnTo>
                  <a:pt x="2070" y="13146"/>
                </a:lnTo>
                <a:lnTo>
                  <a:pt x="2261" y="13071"/>
                </a:lnTo>
                <a:lnTo>
                  <a:pt x="2430" y="12960"/>
                </a:lnTo>
                <a:lnTo>
                  <a:pt x="2587" y="12792"/>
                </a:lnTo>
                <a:lnTo>
                  <a:pt x="2688" y="12606"/>
                </a:lnTo>
                <a:lnTo>
                  <a:pt x="2801" y="12419"/>
                </a:lnTo>
                <a:lnTo>
                  <a:pt x="2925" y="12289"/>
                </a:lnTo>
                <a:lnTo>
                  <a:pt x="3082" y="12177"/>
                </a:lnTo>
                <a:lnTo>
                  <a:pt x="3228" y="12103"/>
                </a:lnTo>
                <a:lnTo>
                  <a:pt x="3408" y="12103"/>
                </a:lnTo>
                <a:lnTo>
                  <a:pt x="3577" y="12103"/>
                </a:lnTo>
                <a:lnTo>
                  <a:pt x="3723" y="12177"/>
                </a:lnTo>
                <a:lnTo>
                  <a:pt x="3903" y="12252"/>
                </a:lnTo>
                <a:lnTo>
                  <a:pt x="4072" y="12364"/>
                </a:lnTo>
                <a:lnTo>
                  <a:pt x="4230" y="12494"/>
                </a:lnTo>
                <a:lnTo>
                  <a:pt x="4353" y="12643"/>
                </a:lnTo>
                <a:lnTo>
                  <a:pt x="4488" y="12829"/>
                </a:lnTo>
                <a:lnTo>
                  <a:pt x="4567" y="13034"/>
                </a:lnTo>
                <a:lnTo>
                  <a:pt x="4657" y="13257"/>
                </a:lnTo>
                <a:lnTo>
                  <a:pt x="4702" y="13462"/>
                </a:lnTo>
                <a:lnTo>
                  <a:pt x="4725" y="13686"/>
                </a:lnTo>
                <a:lnTo>
                  <a:pt x="4702" y="14282"/>
                </a:lnTo>
                <a:lnTo>
                  <a:pt x="4657" y="15045"/>
                </a:lnTo>
                <a:lnTo>
                  <a:pt x="4612" y="15976"/>
                </a:lnTo>
                <a:lnTo>
                  <a:pt x="4590" y="16926"/>
                </a:lnTo>
                <a:lnTo>
                  <a:pt x="4567" y="17968"/>
                </a:lnTo>
                <a:lnTo>
                  <a:pt x="4567" y="19011"/>
                </a:lnTo>
                <a:lnTo>
                  <a:pt x="4590" y="19514"/>
                </a:lnTo>
                <a:lnTo>
                  <a:pt x="4612" y="19980"/>
                </a:lnTo>
                <a:lnTo>
                  <a:pt x="4657" y="20426"/>
                </a:lnTo>
                <a:lnTo>
                  <a:pt x="4725" y="20836"/>
                </a:lnTo>
                <a:lnTo>
                  <a:pt x="4848" y="20929"/>
                </a:lnTo>
                <a:lnTo>
                  <a:pt x="5040" y="21004"/>
                </a:lnTo>
                <a:lnTo>
                  <a:pt x="5265" y="21078"/>
                </a:lnTo>
                <a:lnTo>
                  <a:pt x="5478" y="21115"/>
                </a:lnTo>
                <a:lnTo>
                  <a:pt x="6041" y="21115"/>
                </a:lnTo>
                <a:lnTo>
                  <a:pt x="6637" y="21078"/>
                </a:lnTo>
                <a:lnTo>
                  <a:pt x="7312" y="21004"/>
                </a:lnTo>
                <a:lnTo>
                  <a:pt x="7998" y="20929"/>
                </a:lnTo>
                <a:lnTo>
                  <a:pt x="8696" y="20855"/>
                </a:lnTo>
                <a:lnTo>
                  <a:pt x="9360" y="20836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21" name="Puzzle3"/>
          <p:cNvSpPr>
            <a:spLocks noEditPoints="1" noChangeArrowheads="1"/>
          </p:cNvSpPr>
          <p:nvPr/>
        </p:nvSpPr>
        <p:spPr bwMode="auto">
          <a:xfrm>
            <a:off x="6482794" y="2191869"/>
            <a:ext cx="1012316" cy="1221887"/>
          </a:xfrm>
          <a:custGeom>
            <a:avLst/>
            <a:gdLst>
              <a:gd name="T0" fmla="*/ 10391 w 21600"/>
              <a:gd name="T1" fmla="*/ 15806 h 21600"/>
              <a:gd name="T2" fmla="*/ 20551 w 21600"/>
              <a:gd name="T3" fmla="*/ 21088 h 21600"/>
              <a:gd name="T4" fmla="*/ 13180 w 21600"/>
              <a:gd name="T5" fmla="*/ 13801 h 21600"/>
              <a:gd name="T6" fmla="*/ 20551 w 21600"/>
              <a:gd name="T7" fmla="*/ 7025 h 21600"/>
              <a:gd name="T8" fmla="*/ 10500 w 21600"/>
              <a:gd name="T9" fmla="*/ 52 h 21600"/>
              <a:gd name="T10" fmla="*/ 692 w 21600"/>
              <a:gd name="T11" fmla="*/ 6802 h 21600"/>
              <a:gd name="T12" fmla="*/ 8064 w 21600"/>
              <a:gd name="T13" fmla="*/ 13526 h 21600"/>
              <a:gd name="T14" fmla="*/ 692 w 21600"/>
              <a:gd name="T15" fmla="*/ 21088 h 21600"/>
              <a:gd name="T16" fmla="*/ 2273 w 21600"/>
              <a:gd name="T17" fmla="*/ 7719 h 21600"/>
              <a:gd name="T18" fmla="*/ 19149 w 21600"/>
              <a:gd name="T19" fmla="*/ 20237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6625" y="20892"/>
                </a:moveTo>
                <a:lnTo>
                  <a:pt x="7105" y="21023"/>
                </a:lnTo>
                <a:lnTo>
                  <a:pt x="7513" y="21088"/>
                </a:lnTo>
                <a:lnTo>
                  <a:pt x="7922" y="21115"/>
                </a:lnTo>
                <a:lnTo>
                  <a:pt x="8242" y="21115"/>
                </a:lnTo>
                <a:lnTo>
                  <a:pt x="8544" y="21062"/>
                </a:lnTo>
                <a:lnTo>
                  <a:pt x="8810" y="20997"/>
                </a:lnTo>
                <a:lnTo>
                  <a:pt x="9023" y="20892"/>
                </a:lnTo>
                <a:lnTo>
                  <a:pt x="9148" y="20761"/>
                </a:lnTo>
                <a:lnTo>
                  <a:pt x="9290" y="20616"/>
                </a:lnTo>
                <a:lnTo>
                  <a:pt x="9361" y="20459"/>
                </a:lnTo>
                <a:lnTo>
                  <a:pt x="9396" y="20289"/>
                </a:lnTo>
                <a:lnTo>
                  <a:pt x="9396" y="20092"/>
                </a:lnTo>
                <a:lnTo>
                  <a:pt x="9325" y="19909"/>
                </a:lnTo>
                <a:lnTo>
                  <a:pt x="9219" y="19738"/>
                </a:lnTo>
                <a:lnTo>
                  <a:pt x="9094" y="19555"/>
                </a:lnTo>
                <a:lnTo>
                  <a:pt x="8917" y="19384"/>
                </a:lnTo>
                <a:lnTo>
                  <a:pt x="8650" y="19162"/>
                </a:lnTo>
                <a:lnTo>
                  <a:pt x="8437" y="18900"/>
                </a:lnTo>
                <a:lnTo>
                  <a:pt x="8277" y="18624"/>
                </a:lnTo>
                <a:lnTo>
                  <a:pt x="8135" y="18349"/>
                </a:lnTo>
                <a:lnTo>
                  <a:pt x="8028" y="18048"/>
                </a:lnTo>
                <a:lnTo>
                  <a:pt x="7993" y="17746"/>
                </a:lnTo>
                <a:lnTo>
                  <a:pt x="7993" y="17471"/>
                </a:lnTo>
                <a:lnTo>
                  <a:pt x="8028" y="17169"/>
                </a:lnTo>
                <a:lnTo>
                  <a:pt x="8135" y="16920"/>
                </a:lnTo>
                <a:lnTo>
                  <a:pt x="8277" y="16671"/>
                </a:lnTo>
                <a:lnTo>
                  <a:pt x="8366" y="16540"/>
                </a:lnTo>
                <a:lnTo>
                  <a:pt x="8473" y="16409"/>
                </a:lnTo>
                <a:lnTo>
                  <a:pt x="8615" y="16317"/>
                </a:lnTo>
                <a:lnTo>
                  <a:pt x="8739" y="16213"/>
                </a:lnTo>
                <a:lnTo>
                  <a:pt x="8881" y="16134"/>
                </a:lnTo>
                <a:lnTo>
                  <a:pt x="9059" y="16055"/>
                </a:lnTo>
                <a:lnTo>
                  <a:pt x="9254" y="15990"/>
                </a:lnTo>
                <a:lnTo>
                  <a:pt x="9432" y="15911"/>
                </a:lnTo>
                <a:lnTo>
                  <a:pt x="9663" y="15885"/>
                </a:lnTo>
                <a:lnTo>
                  <a:pt x="9876" y="15833"/>
                </a:lnTo>
                <a:lnTo>
                  <a:pt x="10142" y="15806"/>
                </a:lnTo>
                <a:lnTo>
                  <a:pt x="10391" y="15806"/>
                </a:lnTo>
                <a:lnTo>
                  <a:pt x="10728" y="15806"/>
                </a:lnTo>
                <a:lnTo>
                  <a:pt x="10995" y="15806"/>
                </a:lnTo>
                <a:lnTo>
                  <a:pt x="11279" y="15833"/>
                </a:lnTo>
                <a:lnTo>
                  <a:pt x="11546" y="15885"/>
                </a:lnTo>
                <a:lnTo>
                  <a:pt x="11776" y="15937"/>
                </a:lnTo>
                <a:lnTo>
                  <a:pt x="12025" y="15990"/>
                </a:lnTo>
                <a:lnTo>
                  <a:pt x="12221" y="16055"/>
                </a:lnTo>
                <a:lnTo>
                  <a:pt x="12434" y="16134"/>
                </a:lnTo>
                <a:lnTo>
                  <a:pt x="12611" y="16213"/>
                </a:lnTo>
                <a:lnTo>
                  <a:pt x="12771" y="16317"/>
                </a:lnTo>
                <a:lnTo>
                  <a:pt x="12913" y="16409"/>
                </a:lnTo>
                <a:lnTo>
                  <a:pt x="13038" y="16514"/>
                </a:lnTo>
                <a:lnTo>
                  <a:pt x="13251" y="16737"/>
                </a:lnTo>
                <a:lnTo>
                  <a:pt x="13428" y="16986"/>
                </a:lnTo>
                <a:lnTo>
                  <a:pt x="13517" y="17248"/>
                </a:lnTo>
                <a:lnTo>
                  <a:pt x="13588" y="17523"/>
                </a:lnTo>
                <a:lnTo>
                  <a:pt x="13588" y="17799"/>
                </a:lnTo>
                <a:lnTo>
                  <a:pt x="13517" y="18074"/>
                </a:lnTo>
                <a:lnTo>
                  <a:pt x="13428" y="18323"/>
                </a:lnTo>
                <a:lnTo>
                  <a:pt x="13286" y="18572"/>
                </a:lnTo>
                <a:lnTo>
                  <a:pt x="13109" y="18808"/>
                </a:lnTo>
                <a:lnTo>
                  <a:pt x="12878" y="19031"/>
                </a:lnTo>
                <a:lnTo>
                  <a:pt x="12434" y="19411"/>
                </a:lnTo>
                <a:lnTo>
                  <a:pt x="12132" y="19738"/>
                </a:lnTo>
                <a:lnTo>
                  <a:pt x="12025" y="19856"/>
                </a:lnTo>
                <a:lnTo>
                  <a:pt x="11919" y="20014"/>
                </a:lnTo>
                <a:lnTo>
                  <a:pt x="11883" y="20132"/>
                </a:lnTo>
                <a:lnTo>
                  <a:pt x="11883" y="20263"/>
                </a:lnTo>
                <a:lnTo>
                  <a:pt x="11883" y="20394"/>
                </a:lnTo>
                <a:lnTo>
                  <a:pt x="11954" y="20485"/>
                </a:lnTo>
                <a:lnTo>
                  <a:pt x="12061" y="20590"/>
                </a:lnTo>
                <a:lnTo>
                  <a:pt x="12185" y="20695"/>
                </a:lnTo>
                <a:lnTo>
                  <a:pt x="12327" y="20787"/>
                </a:lnTo>
                <a:lnTo>
                  <a:pt x="12540" y="20892"/>
                </a:lnTo>
                <a:lnTo>
                  <a:pt x="12771" y="20997"/>
                </a:lnTo>
                <a:lnTo>
                  <a:pt x="13073" y="21088"/>
                </a:lnTo>
                <a:lnTo>
                  <a:pt x="13428" y="21193"/>
                </a:lnTo>
                <a:lnTo>
                  <a:pt x="13873" y="21298"/>
                </a:lnTo>
                <a:lnTo>
                  <a:pt x="14317" y="21390"/>
                </a:lnTo>
                <a:lnTo>
                  <a:pt x="14778" y="21468"/>
                </a:lnTo>
                <a:lnTo>
                  <a:pt x="15294" y="21547"/>
                </a:lnTo>
                <a:lnTo>
                  <a:pt x="15809" y="21600"/>
                </a:lnTo>
                <a:lnTo>
                  <a:pt x="16359" y="21652"/>
                </a:lnTo>
                <a:lnTo>
                  <a:pt x="16875" y="21678"/>
                </a:lnTo>
                <a:lnTo>
                  <a:pt x="17407" y="21678"/>
                </a:lnTo>
                <a:lnTo>
                  <a:pt x="17958" y="21678"/>
                </a:lnTo>
                <a:lnTo>
                  <a:pt x="18473" y="21652"/>
                </a:lnTo>
                <a:lnTo>
                  <a:pt x="18953" y="21573"/>
                </a:lnTo>
                <a:lnTo>
                  <a:pt x="19397" y="21495"/>
                </a:lnTo>
                <a:lnTo>
                  <a:pt x="19841" y="21390"/>
                </a:lnTo>
                <a:lnTo>
                  <a:pt x="20214" y="21272"/>
                </a:lnTo>
                <a:lnTo>
                  <a:pt x="20551" y="21088"/>
                </a:lnTo>
                <a:lnTo>
                  <a:pt x="20480" y="20787"/>
                </a:lnTo>
                <a:lnTo>
                  <a:pt x="20409" y="20485"/>
                </a:lnTo>
                <a:lnTo>
                  <a:pt x="20356" y="20158"/>
                </a:lnTo>
                <a:lnTo>
                  <a:pt x="20356" y="19804"/>
                </a:lnTo>
                <a:lnTo>
                  <a:pt x="20321" y="19083"/>
                </a:lnTo>
                <a:lnTo>
                  <a:pt x="20356" y="18349"/>
                </a:lnTo>
                <a:lnTo>
                  <a:pt x="20409" y="17641"/>
                </a:lnTo>
                <a:lnTo>
                  <a:pt x="20480" y="17012"/>
                </a:lnTo>
                <a:lnTo>
                  <a:pt x="20551" y="16488"/>
                </a:lnTo>
                <a:lnTo>
                  <a:pt x="20551" y="16055"/>
                </a:lnTo>
                <a:lnTo>
                  <a:pt x="20551" y="15911"/>
                </a:lnTo>
                <a:lnTo>
                  <a:pt x="20445" y="15754"/>
                </a:lnTo>
                <a:lnTo>
                  <a:pt x="20356" y="15610"/>
                </a:lnTo>
                <a:lnTo>
                  <a:pt x="20178" y="15452"/>
                </a:lnTo>
                <a:lnTo>
                  <a:pt x="20001" y="15334"/>
                </a:lnTo>
                <a:lnTo>
                  <a:pt x="19770" y="15230"/>
                </a:lnTo>
                <a:lnTo>
                  <a:pt x="19521" y="15125"/>
                </a:lnTo>
                <a:lnTo>
                  <a:pt x="19290" y="15059"/>
                </a:lnTo>
                <a:lnTo>
                  <a:pt x="19024" y="15007"/>
                </a:lnTo>
                <a:lnTo>
                  <a:pt x="18740" y="14954"/>
                </a:lnTo>
                <a:lnTo>
                  <a:pt x="18509" y="14954"/>
                </a:lnTo>
                <a:lnTo>
                  <a:pt x="18225" y="14954"/>
                </a:lnTo>
                <a:lnTo>
                  <a:pt x="17994" y="15007"/>
                </a:lnTo>
                <a:lnTo>
                  <a:pt x="17763" y="15085"/>
                </a:lnTo>
                <a:lnTo>
                  <a:pt x="17550" y="15177"/>
                </a:lnTo>
                <a:lnTo>
                  <a:pt x="17372" y="15308"/>
                </a:lnTo>
                <a:lnTo>
                  <a:pt x="17176" y="15426"/>
                </a:lnTo>
                <a:lnTo>
                  <a:pt x="16928" y="15557"/>
                </a:lnTo>
                <a:lnTo>
                  <a:pt x="16661" y="15636"/>
                </a:lnTo>
                <a:lnTo>
                  <a:pt x="16359" y="15688"/>
                </a:lnTo>
                <a:lnTo>
                  <a:pt x="16022" y="15715"/>
                </a:lnTo>
                <a:lnTo>
                  <a:pt x="15667" y="15688"/>
                </a:lnTo>
                <a:lnTo>
                  <a:pt x="15294" y="15662"/>
                </a:lnTo>
                <a:lnTo>
                  <a:pt x="14956" y="15583"/>
                </a:lnTo>
                <a:lnTo>
                  <a:pt x="14619" y="15479"/>
                </a:lnTo>
                <a:lnTo>
                  <a:pt x="14281" y="15334"/>
                </a:lnTo>
                <a:lnTo>
                  <a:pt x="13961" y="15177"/>
                </a:lnTo>
                <a:lnTo>
                  <a:pt x="13695" y="14981"/>
                </a:lnTo>
                <a:lnTo>
                  <a:pt x="13588" y="14850"/>
                </a:lnTo>
                <a:lnTo>
                  <a:pt x="13482" y="14732"/>
                </a:lnTo>
                <a:lnTo>
                  <a:pt x="13393" y="14600"/>
                </a:lnTo>
                <a:lnTo>
                  <a:pt x="13322" y="14456"/>
                </a:lnTo>
                <a:lnTo>
                  <a:pt x="13251" y="14299"/>
                </a:lnTo>
                <a:lnTo>
                  <a:pt x="13215" y="14155"/>
                </a:lnTo>
                <a:lnTo>
                  <a:pt x="13180" y="13971"/>
                </a:lnTo>
                <a:lnTo>
                  <a:pt x="13180" y="13801"/>
                </a:lnTo>
                <a:lnTo>
                  <a:pt x="13180" y="13591"/>
                </a:lnTo>
                <a:lnTo>
                  <a:pt x="13215" y="13395"/>
                </a:lnTo>
                <a:lnTo>
                  <a:pt x="13251" y="13198"/>
                </a:lnTo>
                <a:lnTo>
                  <a:pt x="13322" y="13015"/>
                </a:lnTo>
                <a:lnTo>
                  <a:pt x="13393" y="12870"/>
                </a:lnTo>
                <a:lnTo>
                  <a:pt x="13482" y="12713"/>
                </a:lnTo>
                <a:lnTo>
                  <a:pt x="13588" y="12569"/>
                </a:lnTo>
                <a:lnTo>
                  <a:pt x="13730" y="12438"/>
                </a:lnTo>
                <a:lnTo>
                  <a:pt x="13997" y="12215"/>
                </a:lnTo>
                <a:lnTo>
                  <a:pt x="14334" y="12005"/>
                </a:lnTo>
                <a:lnTo>
                  <a:pt x="14690" y="11861"/>
                </a:lnTo>
                <a:lnTo>
                  <a:pt x="15063" y="11756"/>
                </a:lnTo>
                <a:lnTo>
                  <a:pt x="15436" y="11678"/>
                </a:lnTo>
                <a:lnTo>
                  <a:pt x="15809" y="11638"/>
                </a:lnTo>
                <a:lnTo>
                  <a:pt x="16182" y="11638"/>
                </a:lnTo>
                <a:lnTo>
                  <a:pt x="16555" y="11678"/>
                </a:lnTo>
                <a:lnTo>
                  <a:pt x="16910" y="11730"/>
                </a:lnTo>
                <a:lnTo>
                  <a:pt x="17248" y="11835"/>
                </a:lnTo>
                <a:lnTo>
                  <a:pt x="17514" y="11966"/>
                </a:lnTo>
                <a:lnTo>
                  <a:pt x="17763" y="12110"/>
                </a:lnTo>
                <a:lnTo>
                  <a:pt x="17887" y="12215"/>
                </a:lnTo>
                <a:lnTo>
                  <a:pt x="18065" y="12307"/>
                </a:lnTo>
                <a:lnTo>
                  <a:pt x="18260" y="12412"/>
                </a:lnTo>
                <a:lnTo>
                  <a:pt x="18438" y="12464"/>
                </a:lnTo>
                <a:lnTo>
                  <a:pt x="18669" y="12543"/>
                </a:lnTo>
                <a:lnTo>
                  <a:pt x="18882" y="12569"/>
                </a:lnTo>
                <a:lnTo>
                  <a:pt x="19113" y="12595"/>
                </a:lnTo>
                <a:lnTo>
                  <a:pt x="19361" y="12608"/>
                </a:lnTo>
                <a:lnTo>
                  <a:pt x="19592" y="12608"/>
                </a:lnTo>
                <a:lnTo>
                  <a:pt x="19841" y="12595"/>
                </a:lnTo>
                <a:lnTo>
                  <a:pt x="20072" y="12543"/>
                </a:lnTo>
                <a:lnTo>
                  <a:pt x="20321" y="12490"/>
                </a:lnTo>
                <a:lnTo>
                  <a:pt x="20551" y="12438"/>
                </a:lnTo>
                <a:lnTo>
                  <a:pt x="20800" y="12333"/>
                </a:lnTo>
                <a:lnTo>
                  <a:pt x="20996" y="12241"/>
                </a:lnTo>
                <a:lnTo>
                  <a:pt x="21244" y="12110"/>
                </a:lnTo>
                <a:lnTo>
                  <a:pt x="21298" y="12032"/>
                </a:lnTo>
                <a:lnTo>
                  <a:pt x="21404" y="11966"/>
                </a:lnTo>
                <a:lnTo>
                  <a:pt x="21475" y="11861"/>
                </a:lnTo>
                <a:lnTo>
                  <a:pt x="21511" y="11730"/>
                </a:lnTo>
                <a:lnTo>
                  <a:pt x="21617" y="11481"/>
                </a:lnTo>
                <a:lnTo>
                  <a:pt x="21653" y="11180"/>
                </a:lnTo>
                <a:lnTo>
                  <a:pt x="21653" y="10826"/>
                </a:lnTo>
                <a:lnTo>
                  <a:pt x="21653" y="10472"/>
                </a:lnTo>
                <a:lnTo>
                  <a:pt x="21582" y="10092"/>
                </a:lnTo>
                <a:lnTo>
                  <a:pt x="21511" y="9725"/>
                </a:lnTo>
                <a:lnTo>
                  <a:pt x="21298" y="8912"/>
                </a:lnTo>
                <a:lnTo>
                  <a:pt x="21067" y="8191"/>
                </a:lnTo>
                <a:lnTo>
                  <a:pt x="20800" y="7536"/>
                </a:lnTo>
                <a:lnTo>
                  <a:pt x="20551" y="7025"/>
                </a:lnTo>
                <a:lnTo>
                  <a:pt x="20001" y="7103"/>
                </a:lnTo>
                <a:lnTo>
                  <a:pt x="19432" y="7156"/>
                </a:lnTo>
                <a:lnTo>
                  <a:pt x="18846" y="7208"/>
                </a:lnTo>
                <a:lnTo>
                  <a:pt x="18225" y="7208"/>
                </a:lnTo>
                <a:lnTo>
                  <a:pt x="17656" y="7208"/>
                </a:lnTo>
                <a:lnTo>
                  <a:pt x="17070" y="7182"/>
                </a:lnTo>
                <a:lnTo>
                  <a:pt x="16484" y="7156"/>
                </a:lnTo>
                <a:lnTo>
                  <a:pt x="15986" y="7103"/>
                </a:lnTo>
                <a:lnTo>
                  <a:pt x="14992" y="6999"/>
                </a:lnTo>
                <a:lnTo>
                  <a:pt x="14210" y="6907"/>
                </a:lnTo>
                <a:lnTo>
                  <a:pt x="13695" y="6828"/>
                </a:lnTo>
                <a:lnTo>
                  <a:pt x="13517" y="6802"/>
                </a:lnTo>
                <a:lnTo>
                  <a:pt x="13073" y="6645"/>
                </a:lnTo>
                <a:lnTo>
                  <a:pt x="12700" y="6474"/>
                </a:lnTo>
                <a:lnTo>
                  <a:pt x="12363" y="6304"/>
                </a:lnTo>
                <a:lnTo>
                  <a:pt x="12132" y="6094"/>
                </a:lnTo>
                <a:lnTo>
                  <a:pt x="11919" y="5871"/>
                </a:lnTo>
                <a:lnTo>
                  <a:pt x="11776" y="5649"/>
                </a:lnTo>
                <a:lnTo>
                  <a:pt x="11688" y="5413"/>
                </a:lnTo>
                <a:lnTo>
                  <a:pt x="11617" y="5190"/>
                </a:lnTo>
                <a:lnTo>
                  <a:pt x="11617" y="4941"/>
                </a:lnTo>
                <a:lnTo>
                  <a:pt x="11652" y="4718"/>
                </a:lnTo>
                <a:lnTo>
                  <a:pt x="11723" y="4482"/>
                </a:lnTo>
                <a:lnTo>
                  <a:pt x="11812" y="4285"/>
                </a:lnTo>
                <a:lnTo>
                  <a:pt x="11919" y="4089"/>
                </a:lnTo>
                <a:lnTo>
                  <a:pt x="12096" y="3905"/>
                </a:lnTo>
                <a:lnTo>
                  <a:pt x="12292" y="3735"/>
                </a:lnTo>
                <a:lnTo>
                  <a:pt x="12505" y="3604"/>
                </a:lnTo>
                <a:lnTo>
                  <a:pt x="12700" y="3460"/>
                </a:lnTo>
                <a:lnTo>
                  <a:pt x="12878" y="3250"/>
                </a:lnTo>
                <a:lnTo>
                  <a:pt x="13038" y="3027"/>
                </a:lnTo>
                <a:lnTo>
                  <a:pt x="13180" y="2752"/>
                </a:lnTo>
                <a:lnTo>
                  <a:pt x="13286" y="2477"/>
                </a:lnTo>
                <a:lnTo>
                  <a:pt x="13322" y="2175"/>
                </a:lnTo>
                <a:lnTo>
                  <a:pt x="13357" y="1874"/>
                </a:lnTo>
                <a:lnTo>
                  <a:pt x="13286" y="1572"/>
                </a:lnTo>
                <a:lnTo>
                  <a:pt x="13180" y="1271"/>
                </a:lnTo>
                <a:lnTo>
                  <a:pt x="13038" y="983"/>
                </a:lnTo>
                <a:lnTo>
                  <a:pt x="12949" y="865"/>
                </a:lnTo>
                <a:lnTo>
                  <a:pt x="12807" y="733"/>
                </a:lnTo>
                <a:lnTo>
                  <a:pt x="12665" y="616"/>
                </a:lnTo>
                <a:lnTo>
                  <a:pt x="12505" y="511"/>
                </a:lnTo>
                <a:lnTo>
                  <a:pt x="12327" y="406"/>
                </a:lnTo>
                <a:lnTo>
                  <a:pt x="12132" y="314"/>
                </a:lnTo>
                <a:lnTo>
                  <a:pt x="11883" y="235"/>
                </a:lnTo>
                <a:lnTo>
                  <a:pt x="11652" y="183"/>
                </a:lnTo>
                <a:lnTo>
                  <a:pt x="11368" y="104"/>
                </a:lnTo>
                <a:lnTo>
                  <a:pt x="11101" y="78"/>
                </a:lnTo>
                <a:lnTo>
                  <a:pt x="10800" y="52"/>
                </a:lnTo>
                <a:lnTo>
                  <a:pt x="10444" y="52"/>
                </a:lnTo>
                <a:lnTo>
                  <a:pt x="10142" y="52"/>
                </a:lnTo>
                <a:lnTo>
                  <a:pt x="9840" y="78"/>
                </a:lnTo>
                <a:lnTo>
                  <a:pt x="9574" y="104"/>
                </a:lnTo>
                <a:lnTo>
                  <a:pt x="9325" y="157"/>
                </a:lnTo>
                <a:lnTo>
                  <a:pt x="9094" y="209"/>
                </a:lnTo>
                <a:lnTo>
                  <a:pt x="8846" y="262"/>
                </a:lnTo>
                <a:lnTo>
                  <a:pt x="8650" y="340"/>
                </a:lnTo>
                <a:lnTo>
                  <a:pt x="8437" y="432"/>
                </a:lnTo>
                <a:lnTo>
                  <a:pt x="8277" y="511"/>
                </a:lnTo>
                <a:lnTo>
                  <a:pt x="8100" y="616"/>
                </a:lnTo>
                <a:lnTo>
                  <a:pt x="7957" y="707"/>
                </a:lnTo>
                <a:lnTo>
                  <a:pt x="7833" y="838"/>
                </a:lnTo>
                <a:lnTo>
                  <a:pt x="7620" y="1061"/>
                </a:lnTo>
                <a:lnTo>
                  <a:pt x="7442" y="1336"/>
                </a:lnTo>
                <a:lnTo>
                  <a:pt x="7353" y="1599"/>
                </a:lnTo>
                <a:lnTo>
                  <a:pt x="7318" y="1900"/>
                </a:lnTo>
                <a:lnTo>
                  <a:pt x="7318" y="2175"/>
                </a:lnTo>
                <a:lnTo>
                  <a:pt x="7353" y="2450"/>
                </a:lnTo>
                <a:lnTo>
                  <a:pt x="7442" y="2726"/>
                </a:lnTo>
                <a:lnTo>
                  <a:pt x="7620" y="2975"/>
                </a:lnTo>
                <a:lnTo>
                  <a:pt x="7833" y="3198"/>
                </a:lnTo>
                <a:lnTo>
                  <a:pt x="8064" y="3433"/>
                </a:lnTo>
                <a:lnTo>
                  <a:pt x="8295" y="3630"/>
                </a:lnTo>
                <a:lnTo>
                  <a:pt x="8508" y="3853"/>
                </a:lnTo>
                <a:lnTo>
                  <a:pt x="8686" y="4089"/>
                </a:lnTo>
                <a:lnTo>
                  <a:pt x="8775" y="4312"/>
                </a:lnTo>
                <a:lnTo>
                  <a:pt x="8846" y="4561"/>
                </a:lnTo>
                <a:lnTo>
                  <a:pt x="8846" y="4810"/>
                </a:lnTo>
                <a:lnTo>
                  <a:pt x="8810" y="5059"/>
                </a:lnTo>
                <a:lnTo>
                  <a:pt x="8721" y="5295"/>
                </a:lnTo>
                <a:lnTo>
                  <a:pt x="8579" y="5544"/>
                </a:lnTo>
                <a:lnTo>
                  <a:pt x="8366" y="5766"/>
                </a:lnTo>
                <a:lnTo>
                  <a:pt x="8135" y="5976"/>
                </a:lnTo>
                <a:lnTo>
                  <a:pt x="7833" y="6199"/>
                </a:lnTo>
                <a:lnTo>
                  <a:pt x="7478" y="6369"/>
                </a:lnTo>
                <a:lnTo>
                  <a:pt x="7069" y="6527"/>
                </a:lnTo>
                <a:lnTo>
                  <a:pt x="6590" y="6671"/>
                </a:lnTo>
                <a:lnTo>
                  <a:pt x="6092" y="6802"/>
                </a:lnTo>
                <a:lnTo>
                  <a:pt x="5684" y="6802"/>
                </a:lnTo>
                <a:lnTo>
                  <a:pt x="5133" y="6802"/>
                </a:lnTo>
                <a:lnTo>
                  <a:pt x="4547" y="6802"/>
                </a:lnTo>
                <a:lnTo>
                  <a:pt x="3872" y="6802"/>
                </a:lnTo>
                <a:lnTo>
                  <a:pt x="3144" y="6802"/>
                </a:lnTo>
                <a:lnTo>
                  <a:pt x="2362" y="6802"/>
                </a:lnTo>
                <a:lnTo>
                  <a:pt x="1545" y="6802"/>
                </a:lnTo>
                <a:lnTo>
                  <a:pt x="692" y="6802"/>
                </a:lnTo>
                <a:lnTo>
                  <a:pt x="586" y="7234"/>
                </a:lnTo>
                <a:lnTo>
                  <a:pt x="461" y="7837"/>
                </a:lnTo>
                <a:lnTo>
                  <a:pt x="355" y="8493"/>
                </a:lnTo>
                <a:lnTo>
                  <a:pt x="248" y="9187"/>
                </a:lnTo>
                <a:lnTo>
                  <a:pt x="142" y="9869"/>
                </a:lnTo>
                <a:lnTo>
                  <a:pt x="106" y="10498"/>
                </a:lnTo>
                <a:lnTo>
                  <a:pt x="106" y="10983"/>
                </a:lnTo>
                <a:lnTo>
                  <a:pt x="106" y="11311"/>
                </a:lnTo>
                <a:lnTo>
                  <a:pt x="213" y="11481"/>
                </a:lnTo>
                <a:lnTo>
                  <a:pt x="319" y="11651"/>
                </a:lnTo>
                <a:lnTo>
                  <a:pt x="497" y="11783"/>
                </a:lnTo>
                <a:lnTo>
                  <a:pt x="692" y="11914"/>
                </a:lnTo>
                <a:lnTo>
                  <a:pt x="941" y="12032"/>
                </a:lnTo>
                <a:lnTo>
                  <a:pt x="1207" y="12110"/>
                </a:lnTo>
                <a:lnTo>
                  <a:pt x="1509" y="12189"/>
                </a:lnTo>
                <a:lnTo>
                  <a:pt x="1794" y="12241"/>
                </a:lnTo>
                <a:lnTo>
                  <a:pt x="2131" y="12267"/>
                </a:lnTo>
                <a:lnTo>
                  <a:pt x="2433" y="12281"/>
                </a:lnTo>
                <a:lnTo>
                  <a:pt x="2735" y="12267"/>
                </a:lnTo>
                <a:lnTo>
                  <a:pt x="3055" y="12241"/>
                </a:lnTo>
                <a:lnTo>
                  <a:pt x="3357" y="12189"/>
                </a:lnTo>
                <a:lnTo>
                  <a:pt x="3623" y="12084"/>
                </a:lnTo>
                <a:lnTo>
                  <a:pt x="3872" y="11979"/>
                </a:lnTo>
                <a:lnTo>
                  <a:pt x="4103" y="11861"/>
                </a:lnTo>
                <a:lnTo>
                  <a:pt x="4316" y="11704"/>
                </a:lnTo>
                <a:lnTo>
                  <a:pt x="4582" y="11612"/>
                </a:lnTo>
                <a:lnTo>
                  <a:pt x="4849" y="11533"/>
                </a:lnTo>
                <a:lnTo>
                  <a:pt x="5169" y="11507"/>
                </a:lnTo>
                <a:lnTo>
                  <a:pt x="5506" y="11481"/>
                </a:lnTo>
                <a:lnTo>
                  <a:pt x="5808" y="11507"/>
                </a:lnTo>
                <a:lnTo>
                  <a:pt x="6146" y="11560"/>
                </a:lnTo>
                <a:lnTo>
                  <a:pt x="6501" y="11651"/>
                </a:lnTo>
                <a:lnTo>
                  <a:pt x="6803" y="11783"/>
                </a:lnTo>
                <a:lnTo>
                  <a:pt x="7105" y="11940"/>
                </a:lnTo>
                <a:lnTo>
                  <a:pt x="7353" y="12110"/>
                </a:lnTo>
                <a:lnTo>
                  <a:pt x="7584" y="12333"/>
                </a:lnTo>
                <a:lnTo>
                  <a:pt x="7798" y="12595"/>
                </a:lnTo>
                <a:lnTo>
                  <a:pt x="7922" y="12870"/>
                </a:lnTo>
                <a:lnTo>
                  <a:pt x="8028" y="13198"/>
                </a:lnTo>
                <a:lnTo>
                  <a:pt x="8064" y="13526"/>
                </a:lnTo>
                <a:lnTo>
                  <a:pt x="8028" y="13775"/>
                </a:lnTo>
                <a:lnTo>
                  <a:pt x="7922" y="13998"/>
                </a:lnTo>
                <a:lnTo>
                  <a:pt x="7798" y="14220"/>
                </a:lnTo>
                <a:lnTo>
                  <a:pt x="7584" y="14404"/>
                </a:lnTo>
                <a:lnTo>
                  <a:pt x="7353" y="14574"/>
                </a:lnTo>
                <a:lnTo>
                  <a:pt x="7105" y="14732"/>
                </a:lnTo>
                <a:lnTo>
                  <a:pt x="6803" y="14850"/>
                </a:lnTo>
                <a:lnTo>
                  <a:pt x="6501" y="14954"/>
                </a:lnTo>
                <a:lnTo>
                  <a:pt x="6146" y="15033"/>
                </a:lnTo>
                <a:lnTo>
                  <a:pt x="5808" y="15085"/>
                </a:lnTo>
                <a:lnTo>
                  <a:pt x="5506" y="15085"/>
                </a:lnTo>
                <a:lnTo>
                  <a:pt x="5169" y="15059"/>
                </a:lnTo>
                <a:lnTo>
                  <a:pt x="4849" y="15007"/>
                </a:lnTo>
                <a:lnTo>
                  <a:pt x="4582" y="14902"/>
                </a:lnTo>
                <a:lnTo>
                  <a:pt x="4316" y="14784"/>
                </a:lnTo>
                <a:lnTo>
                  <a:pt x="4103" y="14600"/>
                </a:lnTo>
                <a:lnTo>
                  <a:pt x="3907" y="14430"/>
                </a:lnTo>
                <a:lnTo>
                  <a:pt x="3659" y="14299"/>
                </a:lnTo>
                <a:lnTo>
                  <a:pt x="3428" y="14194"/>
                </a:lnTo>
                <a:lnTo>
                  <a:pt x="3179" y="14129"/>
                </a:lnTo>
                <a:lnTo>
                  <a:pt x="2913" y="14102"/>
                </a:lnTo>
                <a:lnTo>
                  <a:pt x="2646" y="14102"/>
                </a:lnTo>
                <a:lnTo>
                  <a:pt x="2362" y="14129"/>
                </a:lnTo>
                <a:lnTo>
                  <a:pt x="2096" y="14168"/>
                </a:lnTo>
                <a:lnTo>
                  <a:pt x="1811" y="14273"/>
                </a:lnTo>
                <a:lnTo>
                  <a:pt x="1545" y="14378"/>
                </a:lnTo>
                <a:lnTo>
                  <a:pt x="1314" y="14496"/>
                </a:lnTo>
                <a:lnTo>
                  <a:pt x="1065" y="14653"/>
                </a:lnTo>
                <a:lnTo>
                  <a:pt x="870" y="14797"/>
                </a:lnTo>
                <a:lnTo>
                  <a:pt x="657" y="14981"/>
                </a:lnTo>
                <a:lnTo>
                  <a:pt x="497" y="15177"/>
                </a:lnTo>
                <a:lnTo>
                  <a:pt x="390" y="15413"/>
                </a:lnTo>
                <a:lnTo>
                  <a:pt x="284" y="15636"/>
                </a:lnTo>
                <a:lnTo>
                  <a:pt x="248" y="15911"/>
                </a:lnTo>
                <a:lnTo>
                  <a:pt x="284" y="16239"/>
                </a:lnTo>
                <a:lnTo>
                  <a:pt x="319" y="16566"/>
                </a:lnTo>
                <a:lnTo>
                  <a:pt x="497" y="17340"/>
                </a:lnTo>
                <a:lnTo>
                  <a:pt x="692" y="18152"/>
                </a:lnTo>
                <a:lnTo>
                  <a:pt x="799" y="18559"/>
                </a:lnTo>
                <a:lnTo>
                  <a:pt x="905" y="18978"/>
                </a:lnTo>
                <a:lnTo>
                  <a:pt x="959" y="19384"/>
                </a:lnTo>
                <a:lnTo>
                  <a:pt x="994" y="19791"/>
                </a:lnTo>
                <a:lnTo>
                  <a:pt x="994" y="20132"/>
                </a:lnTo>
                <a:lnTo>
                  <a:pt x="959" y="20485"/>
                </a:lnTo>
                <a:lnTo>
                  <a:pt x="941" y="20669"/>
                </a:lnTo>
                <a:lnTo>
                  <a:pt x="870" y="20813"/>
                </a:lnTo>
                <a:lnTo>
                  <a:pt x="799" y="20970"/>
                </a:lnTo>
                <a:lnTo>
                  <a:pt x="692" y="21088"/>
                </a:lnTo>
                <a:lnTo>
                  <a:pt x="1474" y="20997"/>
                </a:lnTo>
                <a:lnTo>
                  <a:pt x="2291" y="20866"/>
                </a:lnTo>
                <a:lnTo>
                  <a:pt x="3108" y="20787"/>
                </a:lnTo>
                <a:lnTo>
                  <a:pt x="3907" y="20721"/>
                </a:lnTo>
                <a:lnTo>
                  <a:pt x="4653" y="20695"/>
                </a:lnTo>
                <a:lnTo>
                  <a:pt x="5364" y="20695"/>
                </a:lnTo>
                <a:lnTo>
                  <a:pt x="5701" y="20721"/>
                </a:lnTo>
                <a:lnTo>
                  <a:pt x="6057" y="20761"/>
                </a:lnTo>
                <a:lnTo>
                  <a:pt x="6323" y="20813"/>
                </a:lnTo>
                <a:lnTo>
                  <a:pt x="6625" y="20892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22" name="Puzzle2"/>
          <p:cNvSpPr>
            <a:spLocks noEditPoints="1" noChangeArrowheads="1"/>
          </p:cNvSpPr>
          <p:nvPr/>
        </p:nvSpPr>
        <p:spPr bwMode="auto">
          <a:xfrm>
            <a:off x="6193456" y="3082054"/>
            <a:ext cx="1615707" cy="1112935"/>
          </a:xfrm>
          <a:custGeom>
            <a:avLst/>
            <a:gdLst>
              <a:gd name="T0" fmla="*/ 11 w 21600"/>
              <a:gd name="T1" fmla="*/ 13386 h 21600"/>
              <a:gd name="T2" fmla="*/ 4202 w 21600"/>
              <a:gd name="T3" fmla="*/ 21161 h 21600"/>
              <a:gd name="T4" fmla="*/ 10400 w 21600"/>
              <a:gd name="T5" fmla="*/ 13909 h 21600"/>
              <a:gd name="T6" fmla="*/ 16821 w 21600"/>
              <a:gd name="T7" fmla="*/ 21190 h 21600"/>
              <a:gd name="T8" fmla="*/ 21600 w 21600"/>
              <a:gd name="T9" fmla="*/ 15083 h 21600"/>
              <a:gd name="T10" fmla="*/ 16889 w 21600"/>
              <a:gd name="T11" fmla="*/ 5739 h 21600"/>
              <a:gd name="T12" fmla="*/ 10800 w 21600"/>
              <a:gd name="T13" fmla="*/ 28 h 21600"/>
              <a:gd name="T14" fmla="*/ 4202 w 21600"/>
              <a:gd name="T15" fmla="*/ 5894 h 21600"/>
              <a:gd name="T16" fmla="*/ 5388 w 21600"/>
              <a:gd name="T17" fmla="*/ 6742 h 21600"/>
              <a:gd name="T18" fmla="*/ 16177 w 21600"/>
              <a:gd name="T19" fmla="*/ 20441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4247" y="12354"/>
                </a:moveTo>
                <a:lnTo>
                  <a:pt x="4134" y="12468"/>
                </a:lnTo>
                <a:lnTo>
                  <a:pt x="4010" y="12581"/>
                </a:lnTo>
                <a:lnTo>
                  <a:pt x="3897" y="12637"/>
                </a:lnTo>
                <a:lnTo>
                  <a:pt x="3773" y="12694"/>
                </a:lnTo>
                <a:lnTo>
                  <a:pt x="3637" y="12694"/>
                </a:lnTo>
                <a:lnTo>
                  <a:pt x="3524" y="12694"/>
                </a:lnTo>
                <a:lnTo>
                  <a:pt x="3400" y="12665"/>
                </a:lnTo>
                <a:lnTo>
                  <a:pt x="3287" y="12609"/>
                </a:lnTo>
                <a:lnTo>
                  <a:pt x="3027" y="12496"/>
                </a:lnTo>
                <a:lnTo>
                  <a:pt x="2790" y="12340"/>
                </a:lnTo>
                <a:lnTo>
                  <a:pt x="2530" y="12142"/>
                </a:lnTo>
                <a:lnTo>
                  <a:pt x="2293" y="11987"/>
                </a:lnTo>
                <a:lnTo>
                  <a:pt x="2033" y="11817"/>
                </a:lnTo>
                <a:lnTo>
                  <a:pt x="1773" y="11676"/>
                </a:lnTo>
                <a:lnTo>
                  <a:pt x="1638" y="11662"/>
                </a:lnTo>
                <a:lnTo>
                  <a:pt x="1513" y="11634"/>
                </a:lnTo>
                <a:lnTo>
                  <a:pt x="1378" y="11634"/>
                </a:lnTo>
                <a:lnTo>
                  <a:pt x="1253" y="11634"/>
                </a:lnTo>
                <a:lnTo>
                  <a:pt x="1118" y="11662"/>
                </a:lnTo>
                <a:lnTo>
                  <a:pt x="971" y="11732"/>
                </a:lnTo>
                <a:lnTo>
                  <a:pt x="835" y="11817"/>
                </a:lnTo>
                <a:lnTo>
                  <a:pt x="711" y="11959"/>
                </a:lnTo>
                <a:lnTo>
                  <a:pt x="553" y="12086"/>
                </a:lnTo>
                <a:lnTo>
                  <a:pt x="429" y="12284"/>
                </a:lnTo>
                <a:lnTo>
                  <a:pt x="271" y="12524"/>
                </a:lnTo>
                <a:lnTo>
                  <a:pt x="146" y="12793"/>
                </a:lnTo>
                <a:lnTo>
                  <a:pt x="79" y="12962"/>
                </a:lnTo>
                <a:lnTo>
                  <a:pt x="33" y="13146"/>
                </a:lnTo>
                <a:lnTo>
                  <a:pt x="11" y="13386"/>
                </a:lnTo>
                <a:lnTo>
                  <a:pt x="11" y="13641"/>
                </a:lnTo>
                <a:lnTo>
                  <a:pt x="33" y="13881"/>
                </a:lnTo>
                <a:lnTo>
                  <a:pt x="101" y="14150"/>
                </a:lnTo>
                <a:lnTo>
                  <a:pt x="192" y="14404"/>
                </a:lnTo>
                <a:lnTo>
                  <a:pt x="293" y="14645"/>
                </a:lnTo>
                <a:lnTo>
                  <a:pt x="451" y="14857"/>
                </a:lnTo>
                <a:lnTo>
                  <a:pt x="621" y="15054"/>
                </a:lnTo>
                <a:lnTo>
                  <a:pt x="734" y="15125"/>
                </a:lnTo>
                <a:lnTo>
                  <a:pt x="835" y="15210"/>
                </a:lnTo>
                <a:lnTo>
                  <a:pt x="948" y="15267"/>
                </a:lnTo>
                <a:lnTo>
                  <a:pt x="1084" y="15323"/>
                </a:lnTo>
                <a:lnTo>
                  <a:pt x="1208" y="15351"/>
                </a:lnTo>
                <a:lnTo>
                  <a:pt x="1355" y="15380"/>
                </a:lnTo>
                <a:lnTo>
                  <a:pt x="1513" y="15380"/>
                </a:lnTo>
                <a:lnTo>
                  <a:pt x="1683" y="15380"/>
                </a:lnTo>
                <a:lnTo>
                  <a:pt x="1864" y="15351"/>
                </a:lnTo>
                <a:lnTo>
                  <a:pt x="2033" y="15323"/>
                </a:lnTo>
                <a:lnTo>
                  <a:pt x="2225" y="15238"/>
                </a:lnTo>
                <a:lnTo>
                  <a:pt x="2428" y="15153"/>
                </a:lnTo>
                <a:lnTo>
                  <a:pt x="2745" y="15026"/>
                </a:lnTo>
                <a:lnTo>
                  <a:pt x="3005" y="14913"/>
                </a:lnTo>
                <a:lnTo>
                  <a:pt x="3264" y="14828"/>
                </a:lnTo>
                <a:lnTo>
                  <a:pt x="3513" y="14800"/>
                </a:lnTo>
                <a:lnTo>
                  <a:pt x="3615" y="14828"/>
                </a:lnTo>
                <a:lnTo>
                  <a:pt x="3728" y="14857"/>
                </a:lnTo>
                <a:lnTo>
                  <a:pt x="3807" y="14913"/>
                </a:lnTo>
                <a:lnTo>
                  <a:pt x="3920" y="14998"/>
                </a:lnTo>
                <a:lnTo>
                  <a:pt x="4010" y="15097"/>
                </a:lnTo>
                <a:lnTo>
                  <a:pt x="4089" y="15238"/>
                </a:lnTo>
                <a:lnTo>
                  <a:pt x="4179" y="15408"/>
                </a:lnTo>
                <a:lnTo>
                  <a:pt x="4247" y="15620"/>
                </a:lnTo>
                <a:lnTo>
                  <a:pt x="4326" y="15860"/>
                </a:lnTo>
                <a:lnTo>
                  <a:pt x="4394" y="16129"/>
                </a:lnTo>
                <a:lnTo>
                  <a:pt x="4439" y="16440"/>
                </a:lnTo>
                <a:lnTo>
                  <a:pt x="4507" y="16737"/>
                </a:lnTo>
                <a:lnTo>
                  <a:pt x="4552" y="17090"/>
                </a:lnTo>
                <a:lnTo>
                  <a:pt x="4575" y="17443"/>
                </a:lnTo>
                <a:lnTo>
                  <a:pt x="4586" y="17825"/>
                </a:lnTo>
                <a:lnTo>
                  <a:pt x="4586" y="18193"/>
                </a:lnTo>
                <a:lnTo>
                  <a:pt x="4586" y="18574"/>
                </a:lnTo>
                <a:lnTo>
                  <a:pt x="4586" y="18984"/>
                </a:lnTo>
                <a:lnTo>
                  <a:pt x="4552" y="19366"/>
                </a:lnTo>
                <a:lnTo>
                  <a:pt x="4507" y="19748"/>
                </a:lnTo>
                <a:lnTo>
                  <a:pt x="4462" y="20129"/>
                </a:lnTo>
                <a:lnTo>
                  <a:pt x="4371" y="20483"/>
                </a:lnTo>
                <a:lnTo>
                  <a:pt x="4292" y="20836"/>
                </a:lnTo>
                <a:lnTo>
                  <a:pt x="4202" y="21161"/>
                </a:lnTo>
                <a:lnTo>
                  <a:pt x="4744" y="21161"/>
                </a:lnTo>
                <a:lnTo>
                  <a:pt x="5264" y="21161"/>
                </a:lnTo>
                <a:lnTo>
                  <a:pt x="5784" y="21161"/>
                </a:lnTo>
                <a:lnTo>
                  <a:pt x="6235" y="21161"/>
                </a:lnTo>
                <a:lnTo>
                  <a:pt x="6676" y="21161"/>
                </a:lnTo>
                <a:lnTo>
                  <a:pt x="7060" y="21161"/>
                </a:lnTo>
                <a:lnTo>
                  <a:pt x="7410" y="21161"/>
                </a:lnTo>
                <a:lnTo>
                  <a:pt x="7670" y="21161"/>
                </a:lnTo>
                <a:lnTo>
                  <a:pt x="8020" y="21020"/>
                </a:lnTo>
                <a:lnTo>
                  <a:pt x="8303" y="20893"/>
                </a:lnTo>
                <a:lnTo>
                  <a:pt x="8563" y="20695"/>
                </a:lnTo>
                <a:lnTo>
                  <a:pt x="8800" y="20511"/>
                </a:lnTo>
                <a:lnTo>
                  <a:pt x="8969" y="20285"/>
                </a:lnTo>
                <a:lnTo>
                  <a:pt x="9150" y="20045"/>
                </a:lnTo>
                <a:lnTo>
                  <a:pt x="9252" y="19804"/>
                </a:lnTo>
                <a:lnTo>
                  <a:pt x="9342" y="19550"/>
                </a:lnTo>
                <a:lnTo>
                  <a:pt x="9410" y="19281"/>
                </a:lnTo>
                <a:lnTo>
                  <a:pt x="9433" y="19013"/>
                </a:lnTo>
                <a:lnTo>
                  <a:pt x="9433" y="18744"/>
                </a:lnTo>
                <a:lnTo>
                  <a:pt x="9387" y="18504"/>
                </a:lnTo>
                <a:lnTo>
                  <a:pt x="9320" y="18221"/>
                </a:lnTo>
                <a:lnTo>
                  <a:pt x="9207" y="17981"/>
                </a:lnTo>
                <a:lnTo>
                  <a:pt x="9105" y="17740"/>
                </a:lnTo>
                <a:lnTo>
                  <a:pt x="8924" y="17514"/>
                </a:lnTo>
                <a:lnTo>
                  <a:pt x="8777" y="17274"/>
                </a:lnTo>
                <a:lnTo>
                  <a:pt x="8642" y="17034"/>
                </a:lnTo>
                <a:lnTo>
                  <a:pt x="8563" y="16765"/>
                </a:lnTo>
                <a:lnTo>
                  <a:pt x="8472" y="16468"/>
                </a:lnTo>
                <a:lnTo>
                  <a:pt x="8450" y="16157"/>
                </a:lnTo>
                <a:lnTo>
                  <a:pt x="8450" y="15860"/>
                </a:lnTo>
                <a:lnTo>
                  <a:pt x="8472" y="15563"/>
                </a:lnTo>
                <a:lnTo>
                  <a:pt x="8540" y="15267"/>
                </a:lnTo>
                <a:lnTo>
                  <a:pt x="8642" y="14998"/>
                </a:lnTo>
                <a:lnTo>
                  <a:pt x="8777" y="14729"/>
                </a:lnTo>
                <a:lnTo>
                  <a:pt x="8868" y="14616"/>
                </a:lnTo>
                <a:lnTo>
                  <a:pt x="8969" y="14475"/>
                </a:lnTo>
                <a:lnTo>
                  <a:pt x="9060" y="14376"/>
                </a:lnTo>
                <a:lnTo>
                  <a:pt x="9184" y="14291"/>
                </a:lnTo>
                <a:lnTo>
                  <a:pt x="9297" y="14206"/>
                </a:lnTo>
                <a:lnTo>
                  <a:pt x="9433" y="14121"/>
                </a:lnTo>
                <a:lnTo>
                  <a:pt x="9579" y="14051"/>
                </a:lnTo>
                <a:lnTo>
                  <a:pt x="9726" y="13994"/>
                </a:lnTo>
                <a:lnTo>
                  <a:pt x="9884" y="13938"/>
                </a:lnTo>
                <a:lnTo>
                  <a:pt x="10054" y="13909"/>
                </a:lnTo>
                <a:lnTo>
                  <a:pt x="10257" y="13881"/>
                </a:lnTo>
                <a:lnTo>
                  <a:pt x="10449" y="13881"/>
                </a:lnTo>
                <a:lnTo>
                  <a:pt x="10664" y="13881"/>
                </a:lnTo>
                <a:lnTo>
                  <a:pt x="10856" y="13909"/>
                </a:lnTo>
                <a:lnTo>
                  <a:pt x="11037" y="13966"/>
                </a:lnTo>
                <a:lnTo>
                  <a:pt x="11206" y="14023"/>
                </a:lnTo>
                <a:lnTo>
                  <a:pt x="11353" y="14093"/>
                </a:lnTo>
                <a:lnTo>
                  <a:pt x="11511" y="14178"/>
                </a:lnTo>
                <a:lnTo>
                  <a:pt x="11635" y="14263"/>
                </a:lnTo>
                <a:lnTo>
                  <a:pt x="11748" y="14376"/>
                </a:lnTo>
                <a:lnTo>
                  <a:pt x="11861" y="14475"/>
                </a:lnTo>
                <a:lnTo>
                  <a:pt x="11941" y="14616"/>
                </a:lnTo>
                <a:lnTo>
                  <a:pt x="12031" y="14758"/>
                </a:lnTo>
                <a:lnTo>
                  <a:pt x="12099" y="14885"/>
                </a:lnTo>
                <a:lnTo>
                  <a:pt x="12200" y="15210"/>
                </a:lnTo>
                <a:lnTo>
                  <a:pt x="12268" y="15507"/>
                </a:lnTo>
                <a:lnTo>
                  <a:pt x="12291" y="15832"/>
                </a:lnTo>
                <a:lnTo>
                  <a:pt x="12291" y="16157"/>
                </a:lnTo>
                <a:lnTo>
                  <a:pt x="12246" y="16482"/>
                </a:lnTo>
                <a:lnTo>
                  <a:pt x="12178" y="16807"/>
                </a:lnTo>
                <a:lnTo>
                  <a:pt x="12099" y="17090"/>
                </a:lnTo>
                <a:lnTo>
                  <a:pt x="12008" y="17330"/>
                </a:lnTo>
                <a:lnTo>
                  <a:pt x="11884" y="17542"/>
                </a:lnTo>
                <a:lnTo>
                  <a:pt x="11748" y="17712"/>
                </a:lnTo>
                <a:lnTo>
                  <a:pt x="11613" y="17839"/>
                </a:lnTo>
                <a:lnTo>
                  <a:pt x="11489" y="18037"/>
                </a:lnTo>
                <a:lnTo>
                  <a:pt x="11398" y="18221"/>
                </a:lnTo>
                <a:lnTo>
                  <a:pt x="11319" y="18447"/>
                </a:lnTo>
                <a:lnTo>
                  <a:pt x="11251" y="18659"/>
                </a:lnTo>
                <a:lnTo>
                  <a:pt x="11206" y="18900"/>
                </a:lnTo>
                <a:lnTo>
                  <a:pt x="11184" y="19154"/>
                </a:lnTo>
                <a:lnTo>
                  <a:pt x="11184" y="19423"/>
                </a:lnTo>
                <a:lnTo>
                  <a:pt x="11229" y="19663"/>
                </a:lnTo>
                <a:lnTo>
                  <a:pt x="11297" y="19903"/>
                </a:lnTo>
                <a:lnTo>
                  <a:pt x="11376" y="20158"/>
                </a:lnTo>
                <a:lnTo>
                  <a:pt x="11511" y="20398"/>
                </a:lnTo>
                <a:lnTo>
                  <a:pt x="11681" y="20610"/>
                </a:lnTo>
                <a:lnTo>
                  <a:pt x="11884" y="20808"/>
                </a:lnTo>
                <a:lnTo>
                  <a:pt x="12121" y="20992"/>
                </a:lnTo>
                <a:lnTo>
                  <a:pt x="12404" y="21161"/>
                </a:lnTo>
                <a:lnTo>
                  <a:pt x="12528" y="21190"/>
                </a:lnTo>
                <a:lnTo>
                  <a:pt x="12856" y="21274"/>
                </a:lnTo>
                <a:lnTo>
                  <a:pt x="13330" y="21373"/>
                </a:lnTo>
                <a:lnTo>
                  <a:pt x="13963" y="21486"/>
                </a:lnTo>
                <a:lnTo>
                  <a:pt x="14313" y="21543"/>
                </a:lnTo>
                <a:lnTo>
                  <a:pt x="14652" y="21571"/>
                </a:lnTo>
                <a:lnTo>
                  <a:pt x="15025" y="21600"/>
                </a:lnTo>
                <a:lnTo>
                  <a:pt x="15409" y="21600"/>
                </a:lnTo>
                <a:lnTo>
                  <a:pt x="15782" y="21600"/>
                </a:lnTo>
                <a:lnTo>
                  <a:pt x="16177" y="21571"/>
                </a:lnTo>
                <a:lnTo>
                  <a:pt x="16516" y="21486"/>
                </a:lnTo>
                <a:lnTo>
                  <a:pt x="16889" y="21402"/>
                </a:lnTo>
                <a:lnTo>
                  <a:pt x="16821" y="21190"/>
                </a:lnTo>
                <a:lnTo>
                  <a:pt x="16776" y="20935"/>
                </a:lnTo>
                <a:lnTo>
                  <a:pt x="16742" y="20667"/>
                </a:lnTo>
                <a:lnTo>
                  <a:pt x="16719" y="20370"/>
                </a:lnTo>
                <a:lnTo>
                  <a:pt x="16697" y="19719"/>
                </a:lnTo>
                <a:lnTo>
                  <a:pt x="16697" y="19013"/>
                </a:lnTo>
                <a:lnTo>
                  <a:pt x="16719" y="18306"/>
                </a:lnTo>
                <a:lnTo>
                  <a:pt x="16753" y="17599"/>
                </a:lnTo>
                <a:lnTo>
                  <a:pt x="16821" y="16949"/>
                </a:lnTo>
                <a:lnTo>
                  <a:pt x="16889" y="16383"/>
                </a:lnTo>
                <a:lnTo>
                  <a:pt x="16934" y="16129"/>
                </a:lnTo>
                <a:lnTo>
                  <a:pt x="17002" y="15945"/>
                </a:lnTo>
                <a:lnTo>
                  <a:pt x="17081" y="15790"/>
                </a:lnTo>
                <a:lnTo>
                  <a:pt x="17194" y="15648"/>
                </a:lnTo>
                <a:lnTo>
                  <a:pt x="17318" y="15563"/>
                </a:lnTo>
                <a:lnTo>
                  <a:pt x="17453" y="15507"/>
                </a:lnTo>
                <a:lnTo>
                  <a:pt x="17600" y="15450"/>
                </a:lnTo>
                <a:lnTo>
                  <a:pt x="17758" y="15450"/>
                </a:lnTo>
                <a:lnTo>
                  <a:pt x="17905" y="15479"/>
                </a:lnTo>
                <a:lnTo>
                  <a:pt x="18064" y="15535"/>
                </a:lnTo>
                <a:lnTo>
                  <a:pt x="18233" y="15620"/>
                </a:lnTo>
                <a:lnTo>
                  <a:pt x="18380" y="15733"/>
                </a:lnTo>
                <a:lnTo>
                  <a:pt x="18561" y="15832"/>
                </a:lnTo>
                <a:lnTo>
                  <a:pt x="18707" y="15973"/>
                </a:lnTo>
                <a:lnTo>
                  <a:pt x="18866" y="16129"/>
                </a:lnTo>
                <a:lnTo>
                  <a:pt x="18990" y="16327"/>
                </a:lnTo>
                <a:lnTo>
                  <a:pt x="19125" y="16482"/>
                </a:lnTo>
                <a:lnTo>
                  <a:pt x="19295" y="16624"/>
                </a:lnTo>
                <a:lnTo>
                  <a:pt x="19464" y="16737"/>
                </a:lnTo>
                <a:lnTo>
                  <a:pt x="19668" y="16807"/>
                </a:lnTo>
                <a:lnTo>
                  <a:pt x="19860" y="16836"/>
                </a:lnTo>
                <a:lnTo>
                  <a:pt x="20052" y="16864"/>
                </a:lnTo>
                <a:lnTo>
                  <a:pt x="20266" y="16836"/>
                </a:lnTo>
                <a:lnTo>
                  <a:pt x="20470" y="16793"/>
                </a:lnTo>
                <a:lnTo>
                  <a:pt x="20662" y="16708"/>
                </a:lnTo>
                <a:lnTo>
                  <a:pt x="20854" y="16567"/>
                </a:lnTo>
                <a:lnTo>
                  <a:pt x="21035" y="16412"/>
                </a:lnTo>
                <a:lnTo>
                  <a:pt x="21182" y="16214"/>
                </a:lnTo>
                <a:lnTo>
                  <a:pt x="21340" y="16002"/>
                </a:lnTo>
                <a:lnTo>
                  <a:pt x="21441" y="15733"/>
                </a:lnTo>
                <a:lnTo>
                  <a:pt x="21532" y="15436"/>
                </a:lnTo>
                <a:lnTo>
                  <a:pt x="21600" y="15083"/>
                </a:lnTo>
                <a:lnTo>
                  <a:pt x="21600" y="14885"/>
                </a:lnTo>
                <a:lnTo>
                  <a:pt x="21600" y="14729"/>
                </a:lnTo>
                <a:lnTo>
                  <a:pt x="21600" y="14531"/>
                </a:lnTo>
                <a:lnTo>
                  <a:pt x="21577" y="14376"/>
                </a:lnTo>
                <a:lnTo>
                  <a:pt x="21532" y="14206"/>
                </a:lnTo>
                <a:lnTo>
                  <a:pt x="21487" y="14051"/>
                </a:lnTo>
                <a:lnTo>
                  <a:pt x="21419" y="13909"/>
                </a:lnTo>
                <a:lnTo>
                  <a:pt x="21351" y="13768"/>
                </a:lnTo>
                <a:lnTo>
                  <a:pt x="21204" y="13500"/>
                </a:lnTo>
                <a:lnTo>
                  <a:pt x="21035" y="13287"/>
                </a:lnTo>
                <a:lnTo>
                  <a:pt x="20809" y="13090"/>
                </a:lnTo>
                <a:lnTo>
                  <a:pt x="20594" y="12962"/>
                </a:lnTo>
                <a:lnTo>
                  <a:pt x="20357" y="12821"/>
                </a:lnTo>
                <a:lnTo>
                  <a:pt x="20120" y="12764"/>
                </a:lnTo>
                <a:lnTo>
                  <a:pt x="19882" y="12708"/>
                </a:lnTo>
                <a:lnTo>
                  <a:pt x="19645" y="12736"/>
                </a:lnTo>
                <a:lnTo>
                  <a:pt x="19430" y="12793"/>
                </a:lnTo>
                <a:lnTo>
                  <a:pt x="19227" y="12906"/>
                </a:lnTo>
                <a:lnTo>
                  <a:pt x="19148" y="12962"/>
                </a:lnTo>
                <a:lnTo>
                  <a:pt x="19058" y="13047"/>
                </a:lnTo>
                <a:lnTo>
                  <a:pt x="18990" y="13146"/>
                </a:lnTo>
                <a:lnTo>
                  <a:pt x="18911" y="13259"/>
                </a:lnTo>
                <a:lnTo>
                  <a:pt x="18775" y="13471"/>
                </a:lnTo>
                <a:lnTo>
                  <a:pt x="18628" y="13641"/>
                </a:lnTo>
                <a:lnTo>
                  <a:pt x="18470" y="13740"/>
                </a:lnTo>
                <a:lnTo>
                  <a:pt x="18301" y="13825"/>
                </a:lnTo>
                <a:lnTo>
                  <a:pt x="18143" y="13853"/>
                </a:lnTo>
                <a:lnTo>
                  <a:pt x="17973" y="13881"/>
                </a:lnTo>
                <a:lnTo>
                  <a:pt x="17804" y="13853"/>
                </a:lnTo>
                <a:lnTo>
                  <a:pt x="17646" y="13796"/>
                </a:lnTo>
                <a:lnTo>
                  <a:pt x="17499" y="13726"/>
                </a:lnTo>
                <a:lnTo>
                  <a:pt x="17341" y="13641"/>
                </a:lnTo>
                <a:lnTo>
                  <a:pt x="17216" y="13528"/>
                </a:lnTo>
                <a:lnTo>
                  <a:pt x="17103" y="13386"/>
                </a:lnTo>
                <a:lnTo>
                  <a:pt x="17024" y="13259"/>
                </a:lnTo>
                <a:lnTo>
                  <a:pt x="16934" y="13118"/>
                </a:lnTo>
                <a:lnTo>
                  <a:pt x="16889" y="12991"/>
                </a:lnTo>
                <a:lnTo>
                  <a:pt x="16889" y="12849"/>
                </a:lnTo>
                <a:lnTo>
                  <a:pt x="16889" y="12383"/>
                </a:lnTo>
                <a:lnTo>
                  <a:pt x="16889" y="11662"/>
                </a:lnTo>
                <a:lnTo>
                  <a:pt x="16889" y="10701"/>
                </a:lnTo>
                <a:lnTo>
                  <a:pt x="16889" y="9640"/>
                </a:lnTo>
                <a:lnTo>
                  <a:pt x="16889" y="8566"/>
                </a:lnTo>
                <a:lnTo>
                  <a:pt x="16889" y="7478"/>
                </a:lnTo>
                <a:lnTo>
                  <a:pt x="16889" y="6502"/>
                </a:lnTo>
                <a:lnTo>
                  <a:pt x="16889" y="5739"/>
                </a:lnTo>
                <a:lnTo>
                  <a:pt x="16674" y="5894"/>
                </a:lnTo>
                <a:lnTo>
                  <a:pt x="16414" y="6036"/>
                </a:lnTo>
                <a:lnTo>
                  <a:pt x="16154" y="6177"/>
                </a:lnTo>
                <a:lnTo>
                  <a:pt x="15849" y="6248"/>
                </a:lnTo>
                <a:lnTo>
                  <a:pt x="15544" y="6304"/>
                </a:lnTo>
                <a:lnTo>
                  <a:pt x="15217" y="6332"/>
                </a:lnTo>
                <a:lnTo>
                  <a:pt x="14866" y="6361"/>
                </a:lnTo>
                <a:lnTo>
                  <a:pt x="14550" y="6361"/>
                </a:lnTo>
                <a:lnTo>
                  <a:pt x="14200" y="6332"/>
                </a:lnTo>
                <a:lnTo>
                  <a:pt x="13850" y="6276"/>
                </a:lnTo>
                <a:lnTo>
                  <a:pt x="13522" y="6219"/>
                </a:lnTo>
                <a:lnTo>
                  <a:pt x="13206" y="6149"/>
                </a:lnTo>
                <a:lnTo>
                  <a:pt x="12901" y="6064"/>
                </a:lnTo>
                <a:lnTo>
                  <a:pt x="12618" y="5951"/>
                </a:lnTo>
                <a:lnTo>
                  <a:pt x="12358" y="5838"/>
                </a:lnTo>
                <a:lnTo>
                  <a:pt x="12121" y="5739"/>
                </a:lnTo>
                <a:lnTo>
                  <a:pt x="11941" y="5626"/>
                </a:lnTo>
                <a:lnTo>
                  <a:pt x="11794" y="5513"/>
                </a:lnTo>
                <a:lnTo>
                  <a:pt x="11658" y="5414"/>
                </a:lnTo>
                <a:lnTo>
                  <a:pt x="11556" y="5301"/>
                </a:lnTo>
                <a:lnTo>
                  <a:pt x="11466" y="5187"/>
                </a:lnTo>
                <a:lnTo>
                  <a:pt x="11398" y="5089"/>
                </a:lnTo>
                <a:lnTo>
                  <a:pt x="11376" y="4947"/>
                </a:lnTo>
                <a:lnTo>
                  <a:pt x="11353" y="4834"/>
                </a:lnTo>
                <a:lnTo>
                  <a:pt x="11353" y="4707"/>
                </a:lnTo>
                <a:lnTo>
                  <a:pt x="11376" y="4565"/>
                </a:lnTo>
                <a:lnTo>
                  <a:pt x="11443" y="4410"/>
                </a:lnTo>
                <a:lnTo>
                  <a:pt x="11511" y="4240"/>
                </a:lnTo>
                <a:lnTo>
                  <a:pt x="11703" y="3887"/>
                </a:lnTo>
                <a:lnTo>
                  <a:pt x="11986" y="3505"/>
                </a:lnTo>
                <a:lnTo>
                  <a:pt x="12144" y="3265"/>
                </a:lnTo>
                <a:lnTo>
                  <a:pt x="12246" y="3025"/>
                </a:lnTo>
                <a:lnTo>
                  <a:pt x="12336" y="2756"/>
                </a:lnTo>
                <a:lnTo>
                  <a:pt x="12404" y="2445"/>
                </a:lnTo>
                <a:lnTo>
                  <a:pt x="12438" y="2176"/>
                </a:lnTo>
                <a:lnTo>
                  <a:pt x="12438" y="1880"/>
                </a:lnTo>
                <a:lnTo>
                  <a:pt x="12404" y="1583"/>
                </a:lnTo>
                <a:lnTo>
                  <a:pt x="12336" y="1314"/>
                </a:lnTo>
                <a:lnTo>
                  <a:pt x="12246" y="1046"/>
                </a:lnTo>
                <a:lnTo>
                  <a:pt x="12099" y="791"/>
                </a:lnTo>
                <a:lnTo>
                  <a:pt x="12008" y="692"/>
                </a:lnTo>
                <a:lnTo>
                  <a:pt x="11918" y="579"/>
                </a:lnTo>
                <a:lnTo>
                  <a:pt x="11816" y="466"/>
                </a:lnTo>
                <a:lnTo>
                  <a:pt x="11703" y="381"/>
                </a:lnTo>
                <a:lnTo>
                  <a:pt x="11579" y="310"/>
                </a:lnTo>
                <a:lnTo>
                  <a:pt x="11443" y="226"/>
                </a:lnTo>
                <a:lnTo>
                  <a:pt x="11297" y="169"/>
                </a:lnTo>
                <a:lnTo>
                  <a:pt x="11138" y="113"/>
                </a:lnTo>
                <a:lnTo>
                  <a:pt x="10969" y="56"/>
                </a:lnTo>
                <a:lnTo>
                  <a:pt x="10800" y="28"/>
                </a:lnTo>
                <a:lnTo>
                  <a:pt x="10619" y="28"/>
                </a:lnTo>
                <a:lnTo>
                  <a:pt x="10404" y="28"/>
                </a:lnTo>
                <a:lnTo>
                  <a:pt x="10257" y="28"/>
                </a:lnTo>
                <a:lnTo>
                  <a:pt x="10076" y="56"/>
                </a:lnTo>
                <a:lnTo>
                  <a:pt x="9952" y="84"/>
                </a:lnTo>
                <a:lnTo>
                  <a:pt x="9794" y="141"/>
                </a:lnTo>
                <a:lnTo>
                  <a:pt x="9692" y="226"/>
                </a:lnTo>
                <a:lnTo>
                  <a:pt x="9557" y="282"/>
                </a:lnTo>
                <a:lnTo>
                  <a:pt x="9455" y="381"/>
                </a:lnTo>
                <a:lnTo>
                  <a:pt x="9365" y="466"/>
                </a:lnTo>
                <a:lnTo>
                  <a:pt x="9274" y="579"/>
                </a:lnTo>
                <a:lnTo>
                  <a:pt x="9184" y="692"/>
                </a:lnTo>
                <a:lnTo>
                  <a:pt x="9128" y="791"/>
                </a:lnTo>
                <a:lnTo>
                  <a:pt x="9060" y="932"/>
                </a:lnTo>
                <a:lnTo>
                  <a:pt x="8969" y="1201"/>
                </a:lnTo>
                <a:lnTo>
                  <a:pt x="8913" y="1498"/>
                </a:lnTo>
                <a:lnTo>
                  <a:pt x="8890" y="1795"/>
                </a:lnTo>
                <a:lnTo>
                  <a:pt x="8890" y="2120"/>
                </a:lnTo>
                <a:lnTo>
                  <a:pt x="8913" y="2445"/>
                </a:lnTo>
                <a:lnTo>
                  <a:pt x="8969" y="2756"/>
                </a:lnTo>
                <a:lnTo>
                  <a:pt x="9060" y="3081"/>
                </a:lnTo>
                <a:lnTo>
                  <a:pt x="9173" y="3378"/>
                </a:lnTo>
                <a:lnTo>
                  <a:pt x="9297" y="3647"/>
                </a:lnTo>
                <a:lnTo>
                  <a:pt x="9466" y="3887"/>
                </a:lnTo>
                <a:lnTo>
                  <a:pt x="9579" y="4085"/>
                </a:lnTo>
                <a:lnTo>
                  <a:pt x="9670" y="4269"/>
                </a:lnTo>
                <a:lnTo>
                  <a:pt x="9726" y="4467"/>
                </a:lnTo>
                <a:lnTo>
                  <a:pt x="9771" y="4650"/>
                </a:lnTo>
                <a:lnTo>
                  <a:pt x="9771" y="4834"/>
                </a:lnTo>
                <a:lnTo>
                  <a:pt x="9749" y="5032"/>
                </a:lnTo>
                <a:lnTo>
                  <a:pt x="9715" y="5216"/>
                </a:lnTo>
                <a:lnTo>
                  <a:pt x="9625" y="5385"/>
                </a:lnTo>
                <a:lnTo>
                  <a:pt x="9534" y="5513"/>
                </a:lnTo>
                <a:lnTo>
                  <a:pt x="9410" y="5626"/>
                </a:lnTo>
                <a:lnTo>
                  <a:pt x="9229" y="5710"/>
                </a:lnTo>
                <a:lnTo>
                  <a:pt x="9060" y="5767"/>
                </a:lnTo>
                <a:lnTo>
                  <a:pt x="8845" y="5767"/>
                </a:lnTo>
                <a:lnTo>
                  <a:pt x="8585" y="5739"/>
                </a:lnTo>
                <a:lnTo>
                  <a:pt x="8325" y="5654"/>
                </a:lnTo>
                <a:lnTo>
                  <a:pt x="8020" y="5513"/>
                </a:lnTo>
                <a:lnTo>
                  <a:pt x="7840" y="5442"/>
                </a:lnTo>
                <a:lnTo>
                  <a:pt x="7648" y="5385"/>
                </a:lnTo>
                <a:lnTo>
                  <a:pt x="7433" y="5329"/>
                </a:lnTo>
                <a:lnTo>
                  <a:pt x="7241" y="5301"/>
                </a:lnTo>
                <a:lnTo>
                  <a:pt x="6755" y="5301"/>
                </a:lnTo>
                <a:lnTo>
                  <a:pt x="6281" y="5329"/>
                </a:lnTo>
                <a:lnTo>
                  <a:pt x="5784" y="5385"/>
                </a:lnTo>
                <a:lnTo>
                  <a:pt x="5264" y="5498"/>
                </a:lnTo>
                <a:lnTo>
                  <a:pt x="4744" y="5597"/>
                </a:lnTo>
                <a:lnTo>
                  <a:pt x="4247" y="5739"/>
                </a:lnTo>
                <a:lnTo>
                  <a:pt x="4202" y="5894"/>
                </a:lnTo>
                <a:lnTo>
                  <a:pt x="4202" y="6191"/>
                </a:lnTo>
                <a:lnTo>
                  <a:pt x="4202" y="6545"/>
                </a:lnTo>
                <a:lnTo>
                  <a:pt x="4225" y="6954"/>
                </a:lnTo>
                <a:lnTo>
                  <a:pt x="4315" y="7930"/>
                </a:lnTo>
                <a:lnTo>
                  <a:pt x="4394" y="9018"/>
                </a:lnTo>
                <a:lnTo>
                  <a:pt x="4439" y="9570"/>
                </a:lnTo>
                <a:lnTo>
                  <a:pt x="4462" y="10107"/>
                </a:lnTo>
                <a:lnTo>
                  <a:pt x="4484" y="10630"/>
                </a:lnTo>
                <a:lnTo>
                  <a:pt x="4507" y="11082"/>
                </a:lnTo>
                <a:lnTo>
                  <a:pt x="4484" y="11520"/>
                </a:lnTo>
                <a:lnTo>
                  <a:pt x="4439" y="11874"/>
                </a:lnTo>
                <a:lnTo>
                  <a:pt x="4394" y="12029"/>
                </a:lnTo>
                <a:lnTo>
                  <a:pt x="4349" y="12171"/>
                </a:lnTo>
                <a:lnTo>
                  <a:pt x="4315" y="12284"/>
                </a:lnTo>
                <a:lnTo>
                  <a:pt x="4247" y="12354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23" name="Puzzle4"/>
          <p:cNvSpPr>
            <a:spLocks noEditPoints="1" noChangeArrowheads="1"/>
          </p:cNvSpPr>
          <p:nvPr/>
        </p:nvSpPr>
        <p:spPr bwMode="auto">
          <a:xfrm>
            <a:off x="5581976" y="3061893"/>
            <a:ext cx="974150" cy="1422845"/>
          </a:xfrm>
          <a:custGeom>
            <a:avLst/>
            <a:gdLst>
              <a:gd name="T0" fmla="*/ 8307 w 21600"/>
              <a:gd name="T1" fmla="*/ 11593 h 21600"/>
              <a:gd name="T2" fmla="*/ 453 w 21600"/>
              <a:gd name="T3" fmla="*/ 16938 h 21600"/>
              <a:gd name="T4" fmla="*/ 11500 w 21600"/>
              <a:gd name="T5" fmla="*/ 21600 h 21600"/>
              <a:gd name="T6" fmla="*/ 20920 w 21600"/>
              <a:gd name="T7" fmla="*/ 16751 h 21600"/>
              <a:gd name="T8" fmla="*/ 13972 w 21600"/>
              <a:gd name="T9" fmla="*/ 10888 h 21600"/>
              <a:gd name="T10" fmla="*/ 21033 w 21600"/>
              <a:gd name="T11" fmla="*/ 4716 h 21600"/>
              <a:gd name="T12" fmla="*/ 11102 w 21600"/>
              <a:gd name="T13" fmla="*/ 11 h 21600"/>
              <a:gd name="T14" fmla="*/ 453 w 21600"/>
              <a:gd name="T15" fmla="*/ 4716 h 21600"/>
              <a:gd name="T16" fmla="*/ 2076 w 21600"/>
              <a:gd name="T17" fmla="*/ 5664 h 21600"/>
              <a:gd name="T18" fmla="*/ 20203 w 21600"/>
              <a:gd name="T19" fmla="*/ 1598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3813" y="10590"/>
                </a:moveTo>
                <a:lnTo>
                  <a:pt x="3927" y="10513"/>
                </a:lnTo>
                <a:lnTo>
                  <a:pt x="4078" y="10425"/>
                </a:lnTo>
                <a:lnTo>
                  <a:pt x="4210" y="10359"/>
                </a:lnTo>
                <a:lnTo>
                  <a:pt x="4361" y="10315"/>
                </a:lnTo>
                <a:lnTo>
                  <a:pt x="4682" y="10237"/>
                </a:lnTo>
                <a:lnTo>
                  <a:pt x="5041" y="10193"/>
                </a:lnTo>
                <a:lnTo>
                  <a:pt x="5456" y="10171"/>
                </a:lnTo>
                <a:lnTo>
                  <a:pt x="5853" y="10193"/>
                </a:lnTo>
                <a:lnTo>
                  <a:pt x="6249" y="10260"/>
                </a:lnTo>
                <a:lnTo>
                  <a:pt x="6646" y="10337"/>
                </a:lnTo>
                <a:lnTo>
                  <a:pt x="7004" y="10469"/>
                </a:lnTo>
                <a:lnTo>
                  <a:pt x="7363" y="10612"/>
                </a:lnTo>
                <a:lnTo>
                  <a:pt x="7665" y="10788"/>
                </a:lnTo>
                <a:lnTo>
                  <a:pt x="7911" y="10998"/>
                </a:lnTo>
                <a:lnTo>
                  <a:pt x="8024" y="11097"/>
                </a:lnTo>
                <a:lnTo>
                  <a:pt x="8137" y="11207"/>
                </a:lnTo>
                <a:lnTo>
                  <a:pt x="8194" y="11340"/>
                </a:lnTo>
                <a:lnTo>
                  <a:pt x="8269" y="11461"/>
                </a:lnTo>
                <a:lnTo>
                  <a:pt x="8307" y="11593"/>
                </a:lnTo>
                <a:lnTo>
                  <a:pt x="8307" y="11714"/>
                </a:lnTo>
                <a:lnTo>
                  <a:pt x="8307" y="11868"/>
                </a:lnTo>
                <a:lnTo>
                  <a:pt x="8307" y="12012"/>
                </a:lnTo>
                <a:lnTo>
                  <a:pt x="8194" y="12265"/>
                </a:lnTo>
                <a:lnTo>
                  <a:pt x="8062" y="12519"/>
                </a:lnTo>
                <a:lnTo>
                  <a:pt x="7873" y="12706"/>
                </a:lnTo>
                <a:lnTo>
                  <a:pt x="7627" y="12904"/>
                </a:lnTo>
                <a:lnTo>
                  <a:pt x="7363" y="13048"/>
                </a:lnTo>
                <a:lnTo>
                  <a:pt x="7080" y="13180"/>
                </a:lnTo>
                <a:lnTo>
                  <a:pt x="6759" y="13257"/>
                </a:lnTo>
                <a:lnTo>
                  <a:pt x="6419" y="13345"/>
                </a:lnTo>
                <a:lnTo>
                  <a:pt x="6098" y="13389"/>
                </a:lnTo>
                <a:lnTo>
                  <a:pt x="5739" y="13389"/>
                </a:lnTo>
                <a:lnTo>
                  <a:pt x="5418" y="13389"/>
                </a:lnTo>
                <a:lnTo>
                  <a:pt x="5079" y="13345"/>
                </a:lnTo>
                <a:lnTo>
                  <a:pt x="4758" y="13301"/>
                </a:lnTo>
                <a:lnTo>
                  <a:pt x="4474" y="13213"/>
                </a:lnTo>
                <a:lnTo>
                  <a:pt x="4172" y="13114"/>
                </a:lnTo>
                <a:lnTo>
                  <a:pt x="3965" y="12982"/>
                </a:lnTo>
                <a:lnTo>
                  <a:pt x="3738" y="12838"/>
                </a:lnTo>
                <a:lnTo>
                  <a:pt x="3493" y="12706"/>
                </a:lnTo>
                <a:lnTo>
                  <a:pt x="3228" y="12607"/>
                </a:lnTo>
                <a:lnTo>
                  <a:pt x="2945" y="12519"/>
                </a:lnTo>
                <a:lnTo>
                  <a:pt x="2700" y="12431"/>
                </a:lnTo>
                <a:lnTo>
                  <a:pt x="2397" y="12375"/>
                </a:lnTo>
                <a:lnTo>
                  <a:pt x="2152" y="12331"/>
                </a:lnTo>
                <a:lnTo>
                  <a:pt x="1888" y="12309"/>
                </a:lnTo>
                <a:lnTo>
                  <a:pt x="1642" y="12309"/>
                </a:lnTo>
                <a:lnTo>
                  <a:pt x="1397" y="12331"/>
                </a:lnTo>
                <a:lnTo>
                  <a:pt x="1170" y="12397"/>
                </a:lnTo>
                <a:lnTo>
                  <a:pt x="962" y="12453"/>
                </a:lnTo>
                <a:lnTo>
                  <a:pt x="774" y="12563"/>
                </a:lnTo>
                <a:lnTo>
                  <a:pt x="623" y="12684"/>
                </a:lnTo>
                <a:lnTo>
                  <a:pt x="528" y="12838"/>
                </a:lnTo>
                <a:lnTo>
                  <a:pt x="453" y="13026"/>
                </a:lnTo>
                <a:lnTo>
                  <a:pt x="339" y="13477"/>
                </a:lnTo>
                <a:lnTo>
                  <a:pt x="226" y="13984"/>
                </a:lnTo>
                <a:lnTo>
                  <a:pt x="151" y="14535"/>
                </a:lnTo>
                <a:lnTo>
                  <a:pt x="113" y="15075"/>
                </a:lnTo>
                <a:lnTo>
                  <a:pt x="113" y="15626"/>
                </a:lnTo>
                <a:lnTo>
                  <a:pt x="151" y="16133"/>
                </a:lnTo>
                <a:lnTo>
                  <a:pt x="188" y="16376"/>
                </a:lnTo>
                <a:lnTo>
                  <a:pt x="264" y="16585"/>
                </a:lnTo>
                <a:lnTo>
                  <a:pt x="339" y="16773"/>
                </a:lnTo>
                <a:lnTo>
                  <a:pt x="453" y="16938"/>
                </a:lnTo>
                <a:lnTo>
                  <a:pt x="1095" y="16883"/>
                </a:lnTo>
                <a:lnTo>
                  <a:pt x="1963" y="16795"/>
                </a:lnTo>
                <a:lnTo>
                  <a:pt x="2945" y="16751"/>
                </a:lnTo>
                <a:lnTo>
                  <a:pt x="3965" y="16706"/>
                </a:lnTo>
                <a:lnTo>
                  <a:pt x="5022" y="16684"/>
                </a:lnTo>
                <a:lnTo>
                  <a:pt x="5947" y="16684"/>
                </a:lnTo>
                <a:lnTo>
                  <a:pt x="6759" y="16706"/>
                </a:lnTo>
                <a:lnTo>
                  <a:pt x="7363" y="16751"/>
                </a:lnTo>
                <a:lnTo>
                  <a:pt x="7948" y="16839"/>
                </a:lnTo>
                <a:lnTo>
                  <a:pt x="8458" y="16916"/>
                </a:lnTo>
                <a:lnTo>
                  <a:pt x="8893" y="17026"/>
                </a:lnTo>
                <a:lnTo>
                  <a:pt x="9289" y="17158"/>
                </a:lnTo>
                <a:lnTo>
                  <a:pt x="9572" y="17280"/>
                </a:lnTo>
                <a:lnTo>
                  <a:pt x="9799" y="17412"/>
                </a:lnTo>
                <a:lnTo>
                  <a:pt x="9969" y="17555"/>
                </a:lnTo>
                <a:lnTo>
                  <a:pt x="10120" y="17687"/>
                </a:lnTo>
                <a:lnTo>
                  <a:pt x="10158" y="17831"/>
                </a:lnTo>
                <a:lnTo>
                  <a:pt x="10195" y="17974"/>
                </a:lnTo>
                <a:lnTo>
                  <a:pt x="10158" y="18128"/>
                </a:lnTo>
                <a:lnTo>
                  <a:pt x="10082" y="18271"/>
                </a:lnTo>
                <a:lnTo>
                  <a:pt x="9969" y="18426"/>
                </a:lnTo>
                <a:lnTo>
                  <a:pt x="9837" y="18569"/>
                </a:lnTo>
                <a:lnTo>
                  <a:pt x="9648" y="18701"/>
                </a:lnTo>
                <a:lnTo>
                  <a:pt x="9440" y="18822"/>
                </a:lnTo>
                <a:lnTo>
                  <a:pt x="9213" y="18999"/>
                </a:lnTo>
                <a:lnTo>
                  <a:pt x="9044" y="19186"/>
                </a:lnTo>
                <a:lnTo>
                  <a:pt x="8893" y="19395"/>
                </a:lnTo>
                <a:lnTo>
                  <a:pt x="8817" y="19627"/>
                </a:lnTo>
                <a:lnTo>
                  <a:pt x="8779" y="19858"/>
                </a:lnTo>
                <a:lnTo>
                  <a:pt x="8779" y="20112"/>
                </a:lnTo>
                <a:lnTo>
                  <a:pt x="8855" y="20354"/>
                </a:lnTo>
                <a:lnTo>
                  <a:pt x="8968" y="20586"/>
                </a:lnTo>
                <a:lnTo>
                  <a:pt x="9138" y="20817"/>
                </a:lnTo>
                <a:lnTo>
                  <a:pt x="9365" y="21026"/>
                </a:lnTo>
                <a:lnTo>
                  <a:pt x="9610" y="21192"/>
                </a:lnTo>
                <a:lnTo>
                  <a:pt x="9950" y="21368"/>
                </a:lnTo>
                <a:lnTo>
                  <a:pt x="10120" y="21445"/>
                </a:lnTo>
                <a:lnTo>
                  <a:pt x="10346" y="21511"/>
                </a:lnTo>
                <a:lnTo>
                  <a:pt x="10516" y="21555"/>
                </a:lnTo>
                <a:lnTo>
                  <a:pt x="10743" y="21600"/>
                </a:lnTo>
                <a:lnTo>
                  <a:pt x="10988" y="21644"/>
                </a:lnTo>
                <a:lnTo>
                  <a:pt x="11215" y="21666"/>
                </a:lnTo>
                <a:lnTo>
                  <a:pt x="11498" y="21666"/>
                </a:lnTo>
                <a:lnTo>
                  <a:pt x="11762" y="21666"/>
                </a:lnTo>
                <a:lnTo>
                  <a:pt x="12253" y="21644"/>
                </a:lnTo>
                <a:lnTo>
                  <a:pt x="12763" y="21577"/>
                </a:lnTo>
                <a:lnTo>
                  <a:pt x="13197" y="21467"/>
                </a:lnTo>
                <a:lnTo>
                  <a:pt x="13556" y="21346"/>
                </a:lnTo>
                <a:lnTo>
                  <a:pt x="13896" y="21192"/>
                </a:lnTo>
                <a:lnTo>
                  <a:pt x="14179" y="21026"/>
                </a:lnTo>
                <a:lnTo>
                  <a:pt x="14444" y="20839"/>
                </a:lnTo>
                <a:lnTo>
                  <a:pt x="14576" y="20641"/>
                </a:lnTo>
                <a:lnTo>
                  <a:pt x="14727" y="20431"/>
                </a:lnTo>
                <a:lnTo>
                  <a:pt x="14765" y="20200"/>
                </a:lnTo>
                <a:lnTo>
                  <a:pt x="14802" y="19991"/>
                </a:lnTo>
                <a:lnTo>
                  <a:pt x="14727" y="19759"/>
                </a:lnTo>
                <a:lnTo>
                  <a:pt x="14613" y="19550"/>
                </a:lnTo>
                <a:lnTo>
                  <a:pt x="14444" y="19307"/>
                </a:lnTo>
                <a:lnTo>
                  <a:pt x="14217" y="19098"/>
                </a:lnTo>
                <a:lnTo>
                  <a:pt x="13934" y="18911"/>
                </a:lnTo>
                <a:lnTo>
                  <a:pt x="13669" y="18745"/>
                </a:lnTo>
                <a:lnTo>
                  <a:pt x="13462" y="18547"/>
                </a:lnTo>
                <a:lnTo>
                  <a:pt x="13311" y="18337"/>
                </a:lnTo>
                <a:lnTo>
                  <a:pt x="13197" y="18150"/>
                </a:lnTo>
                <a:lnTo>
                  <a:pt x="13122" y="17941"/>
                </a:lnTo>
                <a:lnTo>
                  <a:pt x="13122" y="17720"/>
                </a:lnTo>
                <a:lnTo>
                  <a:pt x="13122" y="17533"/>
                </a:lnTo>
                <a:lnTo>
                  <a:pt x="13197" y="17346"/>
                </a:lnTo>
                <a:lnTo>
                  <a:pt x="13273" y="17158"/>
                </a:lnTo>
                <a:lnTo>
                  <a:pt x="13386" y="16982"/>
                </a:lnTo>
                <a:lnTo>
                  <a:pt x="13537" y="16839"/>
                </a:lnTo>
                <a:lnTo>
                  <a:pt x="13707" y="16706"/>
                </a:lnTo>
                <a:lnTo>
                  <a:pt x="13896" y="16607"/>
                </a:lnTo>
                <a:lnTo>
                  <a:pt x="14104" y="16519"/>
                </a:lnTo>
                <a:lnTo>
                  <a:pt x="14330" y="16453"/>
                </a:lnTo>
                <a:lnTo>
                  <a:pt x="14538" y="16431"/>
                </a:lnTo>
                <a:lnTo>
                  <a:pt x="14897" y="16453"/>
                </a:lnTo>
                <a:lnTo>
                  <a:pt x="15406" y="16497"/>
                </a:lnTo>
                <a:lnTo>
                  <a:pt x="16105" y="16541"/>
                </a:lnTo>
                <a:lnTo>
                  <a:pt x="16898" y="16607"/>
                </a:lnTo>
                <a:lnTo>
                  <a:pt x="17804" y="16651"/>
                </a:lnTo>
                <a:lnTo>
                  <a:pt x="18786" y="16684"/>
                </a:lnTo>
                <a:lnTo>
                  <a:pt x="19844" y="16728"/>
                </a:lnTo>
                <a:lnTo>
                  <a:pt x="20920" y="16751"/>
                </a:lnTo>
                <a:lnTo>
                  <a:pt x="21109" y="16497"/>
                </a:lnTo>
                <a:lnTo>
                  <a:pt x="21241" y="16222"/>
                </a:lnTo>
                <a:lnTo>
                  <a:pt x="21392" y="15946"/>
                </a:lnTo>
                <a:lnTo>
                  <a:pt x="21467" y="15648"/>
                </a:lnTo>
                <a:lnTo>
                  <a:pt x="21543" y="15351"/>
                </a:lnTo>
                <a:lnTo>
                  <a:pt x="21618" y="15042"/>
                </a:lnTo>
                <a:lnTo>
                  <a:pt x="21618" y="14745"/>
                </a:lnTo>
                <a:lnTo>
                  <a:pt x="21618" y="14447"/>
                </a:lnTo>
                <a:lnTo>
                  <a:pt x="21618" y="14150"/>
                </a:lnTo>
                <a:lnTo>
                  <a:pt x="21581" y="13852"/>
                </a:lnTo>
                <a:lnTo>
                  <a:pt x="21505" y="13577"/>
                </a:lnTo>
                <a:lnTo>
                  <a:pt x="21430" y="13301"/>
                </a:lnTo>
                <a:lnTo>
                  <a:pt x="21354" y="13048"/>
                </a:lnTo>
                <a:lnTo>
                  <a:pt x="21241" y="12816"/>
                </a:lnTo>
                <a:lnTo>
                  <a:pt x="21146" y="12607"/>
                </a:lnTo>
                <a:lnTo>
                  <a:pt x="21033" y="12431"/>
                </a:lnTo>
                <a:lnTo>
                  <a:pt x="20920" y="12265"/>
                </a:lnTo>
                <a:lnTo>
                  <a:pt x="20769" y="12144"/>
                </a:lnTo>
                <a:lnTo>
                  <a:pt x="20637" y="12034"/>
                </a:lnTo>
                <a:lnTo>
                  <a:pt x="20486" y="11946"/>
                </a:lnTo>
                <a:lnTo>
                  <a:pt x="20297" y="11891"/>
                </a:lnTo>
                <a:lnTo>
                  <a:pt x="20165" y="11846"/>
                </a:lnTo>
                <a:lnTo>
                  <a:pt x="19976" y="11824"/>
                </a:lnTo>
                <a:lnTo>
                  <a:pt x="19806" y="11802"/>
                </a:lnTo>
                <a:lnTo>
                  <a:pt x="19390" y="11824"/>
                </a:lnTo>
                <a:lnTo>
                  <a:pt x="18956" y="11891"/>
                </a:lnTo>
                <a:lnTo>
                  <a:pt x="18503" y="11968"/>
                </a:lnTo>
                <a:lnTo>
                  <a:pt x="17993" y="12078"/>
                </a:lnTo>
                <a:lnTo>
                  <a:pt x="17653" y="12144"/>
                </a:lnTo>
                <a:lnTo>
                  <a:pt x="17332" y="12199"/>
                </a:lnTo>
                <a:lnTo>
                  <a:pt x="17049" y="12221"/>
                </a:lnTo>
                <a:lnTo>
                  <a:pt x="16747" y="12243"/>
                </a:lnTo>
                <a:lnTo>
                  <a:pt x="16464" y="12243"/>
                </a:lnTo>
                <a:lnTo>
                  <a:pt x="16218" y="12243"/>
                </a:lnTo>
                <a:lnTo>
                  <a:pt x="15992" y="12221"/>
                </a:lnTo>
                <a:lnTo>
                  <a:pt x="15746" y="12199"/>
                </a:lnTo>
                <a:lnTo>
                  <a:pt x="15520" y="12155"/>
                </a:lnTo>
                <a:lnTo>
                  <a:pt x="15350" y="12122"/>
                </a:lnTo>
                <a:lnTo>
                  <a:pt x="15161" y="12056"/>
                </a:lnTo>
                <a:lnTo>
                  <a:pt x="14972" y="11990"/>
                </a:lnTo>
                <a:lnTo>
                  <a:pt x="14689" y="11846"/>
                </a:lnTo>
                <a:lnTo>
                  <a:pt x="14444" y="11670"/>
                </a:lnTo>
                <a:lnTo>
                  <a:pt x="14255" y="11483"/>
                </a:lnTo>
                <a:lnTo>
                  <a:pt x="14104" y="11295"/>
                </a:lnTo>
                <a:lnTo>
                  <a:pt x="14028" y="11086"/>
                </a:lnTo>
                <a:lnTo>
                  <a:pt x="13972" y="10888"/>
                </a:lnTo>
                <a:lnTo>
                  <a:pt x="13972" y="10700"/>
                </a:lnTo>
                <a:lnTo>
                  <a:pt x="14009" y="10513"/>
                </a:lnTo>
                <a:lnTo>
                  <a:pt x="14066" y="10359"/>
                </a:lnTo>
                <a:lnTo>
                  <a:pt x="14179" y="10215"/>
                </a:lnTo>
                <a:lnTo>
                  <a:pt x="14406" y="10006"/>
                </a:lnTo>
                <a:lnTo>
                  <a:pt x="14651" y="9830"/>
                </a:lnTo>
                <a:lnTo>
                  <a:pt x="14878" y="9686"/>
                </a:lnTo>
                <a:lnTo>
                  <a:pt x="15123" y="9554"/>
                </a:lnTo>
                <a:lnTo>
                  <a:pt x="15350" y="9477"/>
                </a:lnTo>
                <a:lnTo>
                  <a:pt x="15558" y="9411"/>
                </a:lnTo>
                <a:lnTo>
                  <a:pt x="15803" y="9345"/>
                </a:lnTo>
                <a:lnTo>
                  <a:pt x="16030" y="9323"/>
                </a:lnTo>
                <a:lnTo>
                  <a:pt x="16256" y="9301"/>
                </a:lnTo>
                <a:lnTo>
                  <a:pt x="16464" y="9323"/>
                </a:lnTo>
                <a:lnTo>
                  <a:pt x="16690" y="9345"/>
                </a:lnTo>
                <a:lnTo>
                  <a:pt x="16898" y="9367"/>
                </a:lnTo>
                <a:lnTo>
                  <a:pt x="17332" y="9477"/>
                </a:lnTo>
                <a:lnTo>
                  <a:pt x="17767" y="9598"/>
                </a:lnTo>
                <a:lnTo>
                  <a:pt x="18163" y="9731"/>
                </a:lnTo>
                <a:lnTo>
                  <a:pt x="18597" y="9874"/>
                </a:lnTo>
                <a:lnTo>
                  <a:pt x="18994" y="10006"/>
                </a:lnTo>
                <a:lnTo>
                  <a:pt x="19428" y="10083"/>
                </a:lnTo>
                <a:lnTo>
                  <a:pt x="19617" y="10127"/>
                </a:lnTo>
                <a:lnTo>
                  <a:pt x="19844" y="10149"/>
                </a:lnTo>
                <a:lnTo>
                  <a:pt x="20013" y="10149"/>
                </a:lnTo>
                <a:lnTo>
                  <a:pt x="20240" y="10127"/>
                </a:lnTo>
                <a:lnTo>
                  <a:pt x="20410" y="10105"/>
                </a:lnTo>
                <a:lnTo>
                  <a:pt x="20637" y="10061"/>
                </a:lnTo>
                <a:lnTo>
                  <a:pt x="20844" y="9984"/>
                </a:lnTo>
                <a:lnTo>
                  <a:pt x="21033" y="9896"/>
                </a:lnTo>
                <a:lnTo>
                  <a:pt x="21146" y="9830"/>
                </a:lnTo>
                <a:lnTo>
                  <a:pt x="21203" y="9753"/>
                </a:lnTo>
                <a:lnTo>
                  <a:pt x="21279" y="9642"/>
                </a:lnTo>
                <a:lnTo>
                  <a:pt x="21354" y="9521"/>
                </a:lnTo>
                <a:lnTo>
                  <a:pt x="21430" y="9246"/>
                </a:lnTo>
                <a:lnTo>
                  <a:pt x="21430" y="8904"/>
                </a:lnTo>
                <a:lnTo>
                  <a:pt x="21430" y="8540"/>
                </a:lnTo>
                <a:lnTo>
                  <a:pt x="21392" y="8144"/>
                </a:lnTo>
                <a:lnTo>
                  <a:pt x="21354" y="7714"/>
                </a:lnTo>
                <a:lnTo>
                  <a:pt x="21279" y="7295"/>
                </a:lnTo>
                <a:lnTo>
                  <a:pt x="21146" y="6446"/>
                </a:lnTo>
                <a:lnTo>
                  <a:pt x="20995" y="5686"/>
                </a:lnTo>
                <a:lnTo>
                  <a:pt x="20958" y="5366"/>
                </a:lnTo>
                <a:lnTo>
                  <a:pt x="20958" y="5091"/>
                </a:lnTo>
                <a:lnTo>
                  <a:pt x="20958" y="4860"/>
                </a:lnTo>
                <a:lnTo>
                  <a:pt x="21033" y="4716"/>
                </a:lnTo>
                <a:lnTo>
                  <a:pt x="20637" y="4860"/>
                </a:lnTo>
                <a:lnTo>
                  <a:pt x="20127" y="4992"/>
                </a:lnTo>
                <a:lnTo>
                  <a:pt x="19617" y="5069"/>
                </a:lnTo>
                <a:lnTo>
                  <a:pt x="19032" y="5157"/>
                </a:lnTo>
                <a:lnTo>
                  <a:pt x="18465" y="5201"/>
                </a:lnTo>
                <a:lnTo>
                  <a:pt x="17842" y="5245"/>
                </a:lnTo>
                <a:lnTo>
                  <a:pt x="17219" y="5267"/>
                </a:lnTo>
                <a:lnTo>
                  <a:pt x="16615" y="5267"/>
                </a:lnTo>
                <a:lnTo>
                  <a:pt x="15992" y="5245"/>
                </a:lnTo>
                <a:lnTo>
                  <a:pt x="15369" y="5201"/>
                </a:lnTo>
                <a:lnTo>
                  <a:pt x="14840" y="5157"/>
                </a:lnTo>
                <a:lnTo>
                  <a:pt x="14293" y="5091"/>
                </a:lnTo>
                <a:lnTo>
                  <a:pt x="13783" y="5014"/>
                </a:lnTo>
                <a:lnTo>
                  <a:pt x="13386" y="4926"/>
                </a:lnTo>
                <a:lnTo>
                  <a:pt x="13027" y="4815"/>
                </a:lnTo>
                <a:lnTo>
                  <a:pt x="12725" y="4716"/>
                </a:lnTo>
                <a:lnTo>
                  <a:pt x="12480" y="4606"/>
                </a:lnTo>
                <a:lnTo>
                  <a:pt x="12291" y="4496"/>
                </a:lnTo>
                <a:lnTo>
                  <a:pt x="12197" y="4397"/>
                </a:lnTo>
                <a:lnTo>
                  <a:pt x="12083" y="4286"/>
                </a:lnTo>
                <a:lnTo>
                  <a:pt x="12046" y="4187"/>
                </a:lnTo>
                <a:lnTo>
                  <a:pt x="12008" y="4077"/>
                </a:lnTo>
                <a:lnTo>
                  <a:pt x="12046" y="3967"/>
                </a:lnTo>
                <a:lnTo>
                  <a:pt x="12121" y="3868"/>
                </a:lnTo>
                <a:lnTo>
                  <a:pt x="12197" y="3735"/>
                </a:lnTo>
                <a:lnTo>
                  <a:pt x="12291" y="3614"/>
                </a:lnTo>
                <a:lnTo>
                  <a:pt x="12442" y="3482"/>
                </a:lnTo>
                <a:lnTo>
                  <a:pt x="12631" y="3361"/>
                </a:lnTo>
                <a:lnTo>
                  <a:pt x="13065" y="3085"/>
                </a:lnTo>
                <a:lnTo>
                  <a:pt x="13537" y="2766"/>
                </a:lnTo>
                <a:lnTo>
                  <a:pt x="13783" y="2578"/>
                </a:lnTo>
                <a:lnTo>
                  <a:pt x="13934" y="2380"/>
                </a:lnTo>
                <a:lnTo>
                  <a:pt x="14028" y="2171"/>
                </a:lnTo>
                <a:lnTo>
                  <a:pt x="14104" y="1961"/>
                </a:lnTo>
                <a:lnTo>
                  <a:pt x="14104" y="1730"/>
                </a:lnTo>
                <a:lnTo>
                  <a:pt x="14066" y="1498"/>
                </a:lnTo>
                <a:lnTo>
                  <a:pt x="13972" y="1267"/>
                </a:lnTo>
                <a:lnTo>
                  <a:pt x="13820" y="1057"/>
                </a:lnTo>
                <a:lnTo>
                  <a:pt x="13594" y="837"/>
                </a:lnTo>
                <a:lnTo>
                  <a:pt x="13386" y="628"/>
                </a:lnTo>
                <a:lnTo>
                  <a:pt x="13103" y="462"/>
                </a:lnTo>
                <a:lnTo>
                  <a:pt x="12763" y="308"/>
                </a:lnTo>
                <a:lnTo>
                  <a:pt x="12404" y="187"/>
                </a:lnTo>
                <a:lnTo>
                  <a:pt x="12008" y="77"/>
                </a:lnTo>
                <a:lnTo>
                  <a:pt x="11574" y="33"/>
                </a:lnTo>
                <a:lnTo>
                  <a:pt x="11102" y="11"/>
                </a:lnTo>
                <a:lnTo>
                  <a:pt x="10667" y="11"/>
                </a:lnTo>
                <a:lnTo>
                  <a:pt x="10233" y="77"/>
                </a:lnTo>
                <a:lnTo>
                  <a:pt x="9837" y="187"/>
                </a:lnTo>
                <a:lnTo>
                  <a:pt x="9440" y="286"/>
                </a:lnTo>
                <a:lnTo>
                  <a:pt x="9062" y="462"/>
                </a:lnTo>
                <a:lnTo>
                  <a:pt x="8741" y="628"/>
                </a:lnTo>
                <a:lnTo>
                  <a:pt x="8458" y="815"/>
                </a:lnTo>
                <a:lnTo>
                  <a:pt x="8232" y="1035"/>
                </a:lnTo>
                <a:lnTo>
                  <a:pt x="8062" y="1245"/>
                </a:lnTo>
                <a:lnTo>
                  <a:pt x="7911" y="1476"/>
                </a:lnTo>
                <a:lnTo>
                  <a:pt x="7835" y="1708"/>
                </a:lnTo>
                <a:lnTo>
                  <a:pt x="7797" y="1961"/>
                </a:lnTo>
                <a:lnTo>
                  <a:pt x="7835" y="2193"/>
                </a:lnTo>
                <a:lnTo>
                  <a:pt x="7948" y="2402"/>
                </a:lnTo>
                <a:lnTo>
                  <a:pt x="8062" y="2534"/>
                </a:lnTo>
                <a:lnTo>
                  <a:pt x="8175" y="2644"/>
                </a:lnTo>
                <a:lnTo>
                  <a:pt x="8269" y="2744"/>
                </a:lnTo>
                <a:lnTo>
                  <a:pt x="8420" y="2832"/>
                </a:lnTo>
                <a:lnTo>
                  <a:pt x="8704" y="3019"/>
                </a:lnTo>
                <a:lnTo>
                  <a:pt x="8968" y="3206"/>
                </a:lnTo>
                <a:lnTo>
                  <a:pt x="9138" y="3405"/>
                </a:lnTo>
                <a:lnTo>
                  <a:pt x="9327" y="3570"/>
                </a:lnTo>
                <a:lnTo>
                  <a:pt x="9440" y="3735"/>
                </a:lnTo>
                <a:lnTo>
                  <a:pt x="9516" y="3890"/>
                </a:lnTo>
                <a:lnTo>
                  <a:pt x="9534" y="4033"/>
                </a:lnTo>
                <a:lnTo>
                  <a:pt x="9534" y="4165"/>
                </a:lnTo>
                <a:lnTo>
                  <a:pt x="9516" y="4286"/>
                </a:lnTo>
                <a:lnTo>
                  <a:pt x="9440" y="4397"/>
                </a:lnTo>
                <a:lnTo>
                  <a:pt x="9327" y="4496"/>
                </a:lnTo>
                <a:lnTo>
                  <a:pt x="9176" y="4562"/>
                </a:lnTo>
                <a:lnTo>
                  <a:pt x="9006" y="4628"/>
                </a:lnTo>
                <a:lnTo>
                  <a:pt x="8779" y="4694"/>
                </a:lnTo>
                <a:lnTo>
                  <a:pt x="8534" y="4716"/>
                </a:lnTo>
                <a:lnTo>
                  <a:pt x="8232" y="4716"/>
                </a:lnTo>
                <a:lnTo>
                  <a:pt x="7118" y="4738"/>
                </a:lnTo>
                <a:lnTo>
                  <a:pt x="5947" y="4771"/>
                </a:lnTo>
                <a:lnTo>
                  <a:pt x="4795" y="4815"/>
                </a:lnTo>
                <a:lnTo>
                  <a:pt x="3681" y="4860"/>
                </a:lnTo>
                <a:lnTo>
                  <a:pt x="2662" y="4882"/>
                </a:lnTo>
                <a:lnTo>
                  <a:pt x="1755" y="4882"/>
                </a:lnTo>
                <a:lnTo>
                  <a:pt x="1359" y="4860"/>
                </a:lnTo>
                <a:lnTo>
                  <a:pt x="981" y="4837"/>
                </a:lnTo>
                <a:lnTo>
                  <a:pt x="698" y="4771"/>
                </a:lnTo>
                <a:lnTo>
                  <a:pt x="453" y="4716"/>
                </a:lnTo>
                <a:lnTo>
                  <a:pt x="453" y="5322"/>
                </a:lnTo>
                <a:lnTo>
                  <a:pt x="453" y="6083"/>
                </a:lnTo>
                <a:lnTo>
                  <a:pt x="453" y="6909"/>
                </a:lnTo>
                <a:lnTo>
                  <a:pt x="453" y="7780"/>
                </a:lnTo>
                <a:lnTo>
                  <a:pt x="453" y="8606"/>
                </a:lnTo>
                <a:lnTo>
                  <a:pt x="453" y="9345"/>
                </a:lnTo>
                <a:lnTo>
                  <a:pt x="453" y="9918"/>
                </a:lnTo>
                <a:lnTo>
                  <a:pt x="453" y="10282"/>
                </a:lnTo>
                <a:lnTo>
                  <a:pt x="490" y="10381"/>
                </a:lnTo>
                <a:lnTo>
                  <a:pt x="547" y="10491"/>
                </a:lnTo>
                <a:lnTo>
                  <a:pt x="660" y="10590"/>
                </a:lnTo>
                <a:lnTo>
                  <a:pt x="811" y="10700"/>
                </a:lnTo>
                <a:lnTo>
                  <a:pt x="981" y="10811"/>
                </a:lnTo>
                <a:lnTo>
                  <a:pt x="1208" y="10888"/>
                </a:lnTo>
                <a:lnTo>
                  <a:pt x="1453" y="10954"/>
                </a:lnTo>
                <a:lnTo>
                  <a:pt x="1718" y="11020"/>
                </a:lnTo>
                <a:lnTo>
                  <a:pt x="1963" y="11064"/>
                </a:lnTo>
                <a:lnTo>
                  <a:pt x="2265" y="11086"/>
                </a:lnTo>
                <a:lnTo>
                  <a:pt x="2548" y="11064"/>
                </a:lnTo>
                <a:lnTo>
                  <a:pt x="2794" y="11042"/>
                </a:lnTo>
                <a:lnTo>
                  <a:pt x="3096" y="10976"/>
                </a:lnTo>
                <a:lnTo>
                  <a:pt x="3341" y="10888"/>
                </a:lnTo>
                <a:lnTo>
                  <a:pt x="3606" y="10766"/>
                </a:lnTo>
                <a:lnTo>
                  <a:pt x="3813" y="10590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24" name="Puzzle1"/>
          <p:cNvSpPr>
            <a:spLocks noEditPoints="1" noChangeArrowheads="1"/>
          </p:cNvSpPr>
          <p:nvPr/>
        </p:nvSpPr>
        <p:spPr bwMode="auto">
          <a:xfrm>
            <a:off x="5242069" y="2548620"/>
            <a:ext cx="1635699" cy="848218"/>
          </a:xfrm>
          <a:custGeom>
            <a:avLst/>
            <a:gdLst>
              <a:gd name="T0" fmla="*/ 16740 w 21600"/>
              <a:gd name="T1" fmla="*/ 21078 h 21600"/>
              <a:gd name="T2" fmla="*/ 16976 w 21600"/>
              <a:gd name="T3" fmla="*/ 521 h 21600"/>
              <a:gd name="T4" fmla="*/ 4725 w 21600"/>
              <a:gd name="T5" fmla="*/ 856 h 21600"/>
              <a:gd name="T6" fmla="*/ 5040 w 21600"/>
              <a:gd name="T7" fmla="*/ 21004 h 21600"/>
              <a:gd name="T8" fmla="*/ 10811 w 21600"/>
              <a:gd name="T9" fmla="*/ 12885 h 21600"/>
              <a:gd name="T10" fmla="*/ 10845 w 21600"/>
              <a:gd name="T11" fmla="*/ 8714 h 21600"/>
              <a:gd name="T12" fmla="*/ 21600 w 21600"/>
              <a:gd name="T13" fmla="*/ 10000 h 21600"/>
              <a:gd name="T14" fmla="*/ 56 w 21600"/>
              <a:gd name="T15" fmla="*/ 10000 h 21600"/>
              <a:gd name="T16" fmla="*/ 6086 w 21600"/>
              <a:gd name="T17" fmla="*/ 2569 h 21600"/>
              <a:gd name="T18" fmla="*/ 16132 w 21600"/>
              <a:gd name="T19" fmla="*/ 19552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9360" y="20836"/>
                </a:moveTo>
                <a:lnTo>
                  <a:pt x="9528" y="20836"/>
                </a:lnTo>
                <a:lnTo>
                  <a:pt x="9686" y="20762"/>
                </a:lnTo>
                <a:lnTo>
                  <a:pt x="9810" y="20687"/>
                </a:lnTo>
                <a:lnTo>
                  <a:pt x="9922" y="20575"/>
                </a:lnTo>
                <a:lnTo>
                  <a:pt x="10012" y="20426"/>
                </a:lnTo>
                <a:lnTo>
                  <a:pt x="10068" y="20296"/>
                </a:lnTo>
                <a:lnTo>
                  <a:pt x="10113" y="20110"/>
                </a:lnTo>
                <a:lnTo>
                  <a:pt x="10136" y="19905"/>
                </a:lnTo>
                <a:lnTo>
                  <a:pt x="10136" y="19682"/>
                </a:lnTo>
                <a:lnTo>
                  <a:pt x="10113" y="19440"/>
                </a:lnTo>
                <a:lnTo>
                  <a:pt x="10068" y="19142"/>
                </a:lnTo>
                <a:lnTo>
                  <a:pt x="10012" y="18900"/>
                </a:lnTo>
                <a:lnTo>
                  <a:pt x="9900" y="18620"/>
                </a:lnTo>
                <a:lnTo>
                  <a:pt x="9787" y="18285"/>
                </a:lnTo>
                <a:lnTo>
                  <a:pt x="9641" y="17968"/>
                </a:lnTo>
                <a:lnTo>
                  <a:pt x="9472" y="17652"/>
                </a:lnTo>
                <a:lnTo>
                  <a:pt x="9382" y="17466"/>
                </a:lnTo>
                <a:lnTo>
                  <a:pt x="9315" y="17298"/>
                </a:lnTo>
                <a:lnTo>
                  <a:pt x="9258" y="17112"/>
                </a:lnTo>
                <a:lnTo>
                  <a:pt x="9191" y="16926"/>
                </a:lnTo>
                <a:lnTo>
                  <a:pt x="9123" y="16535"/>
                </a:lnTo>
                <a:lnTo>
                  <a:pt x="9101" y="16144"/>
                </a:lnTo>
                <a:lnTo>
                  <a:pt x="9101" y="15753"/>
                </a:lnTo>
                <a:lnTo>
                  <a:pt x="9168" y="15362"/>
                </a:lnTo>
                <a:lnTo>
                  <a:pt x="9236" y="14971"/>
                </a:lnTo>
                <a:lnTo>
                  <a:pt x="9360" y="14580"/>
                </a:lnTo>
                <a:lnTo>
                  <a:pt x="9495" y="14244"/>
                </a:lnTo>
                <a:lnTo>
                  <a:pt x="9663" y="13891"/>
                </a:lnTo>
                <a:lnTo>
                  <a:pt x="9855" y="13611"/>
                </a:lnTo>
                <a:lnTo>
                  <a:pt x="10068" y="13351"/>
                </a:lnTo>
                <a:lnTo>
                  <a:pt x="10293" y="13146"/>
                </a:lnTo>
                <a:lnTo>
                  <a:pt x="10552" y="12997"/>
                </a:lnTo>
                <a:lnTo>
                  <a:pt x="10811" y="12885"/>
                </a:lnTo>
                <a:lnTo>
                  <a:pt x="11069" y="12866"/>
                </a:lnTo>
                <a:lnTo>
                  <a:pt x="11351" y="12885"/>
                </a:lnTo>
                <a:lnTo>
                  <a:pt x="11610" y="12997"/>
                </a:lnTo>
                <a:lnTo>
                  <a:pt x="11846" y="13183"/>
                </a:lnTo>
                <a:lnTo>
                  <a:pt x="12060" y="13388"/>
                </a:lnTo>
                <a:lnTo>
                  <a:pt x="12251" y="13648"/>
                </a:lnTo>
                <a:lnTo>
                  <a:pt x="12419" y="13928"/>
                </a:lnTo>
                <a:lnTo>
                  <a:pt x="12555" y="14244"/>
                </a:lnTo>
                <a:lnTo>
                  <a:pt x="12690" y="14617"/>
                </a:lnTo>
                <a:lnTo>
                  <a:pt x="12768" y="15008"/>
                </a:lnTo>
                <a:lnTo>
                  <a:pt x="12836" y="15399"/>
                </a:lnTo>
                <a:lnTo>
                  <a:pt x="12858" y="15753"/>
                </a:lnTo>
                <a:lnTo>
                  <a:pt x="12858" y="16144"/>
                </a:lnTo>
                <a:lnTo>
                  <a:pt x="12813" y="16535"/>
                </a:lnTo>
                <a:lnTo>
                  <a:pt x="12746" y="16888"/>
                </a:lnTo>
                <a:lnTo>
                  <a:pt x="12667" y="17224"/>
                </a:lnTo>
                <a:lnTo>
                  <a:pt x="12510" y="17503"/>
                </a:lnTo>
                <a:lnTo>
                  <a:pt x="12228" y="18043"/>
                </a:lnTo>
                <a:lnTo>
                  <a:pt x="11970" y="18546"/>
                </a:lnTo>
                <a:lnTo>
                  <a:pt x="11868" y="18751"/>
                </a:lnTo>
                <a:lnTo>
                  <a:pt x="11778" y="18974"/>
                </a:lnTo>
                <a:lnTo>
                  <a:pt x="11711" y="19179"/>
                </a:lnTo>
                <a:lnTo>
                  <a:pt x="11666" y="19365"/>
                </a:lnTo>
                <a:lnTo>
                  <a:pt x="11632" y="19570"/>
                </a:lnTo>
                <a:lnTo>
                  <a:pt x="11632" y="19756"/>
                </a:lnTo>
                <a:lnTo>
                  <a:pt x="11632" y="19942"/>
                </a:lnTo>
                <a:lnTo>
                  <a:pt x="11643" y="20110"/>
                </a:lnTo>
                <a:lnTo>
                  <a:pt x="11711" y="20296"/>
                </a:lnTo>
                <a:lnTo>
                  <a:pt x="11801" y="20464"/>
                </a:lnTo>
                <a:lnTo>
                  <a:pt x="11891" y="20650"/>
                </a:lnTo>
                <a:lnTo>
                  <a:pt x="12037" y="20836"/>
                </a:lnTo>
                <a:lnTo>
                  <a:pt x="12206" y="21004"/>
                </a:lnTo>
                <a:lnTo>
                  <a:pt x="12419" y="21190"/>
                </a:lnTo>
                <a:lnTo>
                  <a:pt x="12667" y="21320"/>
                </a:lnTo>
                <a:lnTo>
                  <a:pt x="12960" y="21432"/>
                </a:lnTo>
                <a:lnTo>
                  <a:pt x="13286" y="21544"/>
                </a:lnTo>
                <a:lnTo>
                  <a:pt x="13612" y="21655"/>
                </a:lnTo>
                <a:lnTo>
                  <a:pt x="13983" y="21693"/>
                </a:lnTo>
                <a:lnTo>
                  <a:pt x="14343" y="21730"/>
                </a:lnTo>
                <a:lnTo>
                  <a:pt x="14715" y="21730"/>
                </a:lnTo>
                <a:lnTo>
                  <a:pt x="15075" y="21730"/>
                </a:lnTo>
                <a:lnTo>
                  <a:pt x="15446" y="21655"/>
                </a:lnTo>
                <a:lnTo>
                  <a:pt x="15794" y="21581"/>
                </a:lnTo>
                <a:lnTo>
                  <a:pt x="16132" y="21432"/>
                </a:lnTo>
                <a:lnTo>
                  <a:pt x="16458" y="21302"/>
                </a:lnTo>
                <a:lnTo>
                  <a:pt x="16740" y="21078"/>
                </a:lnTo>
                <a:lnTo>
                  <a:pt x="16976" y="20836"/>
                </a:lnTo>
                <a:lnTo>
                  <a:pt x="17043" y="20650"/>
                </a:lnTo>
                <a:lnTo>
                  <a:pt x="17088" y="20426"/>
                </a:lnTo>
                <a:lnTo>
                  <a:pt x="17133" y="20222"/>
                </a:lnTo>
                <a:lnTo>
                  <a:pt x="17156" y="19980"/>
                </a:lnTo>
                <a:lnTo>
                  <a:pt x="17167" y="19477"/>
                </a:lnTo>
                <a:lnTo>
                  <a:pt x="17167" y="18974"/>
                </a:lnTo>
                <a:lnTo>
                  <a:pt x="17156" y="18397"/>
                </a:lnTo>
                <a:lnTo>
                  <a:pt x="17111" y="17820"/>
                </a:lnTo>
                <a:lnTo>
                  <a:pt x="17066" y="17261"/>
                </a:lnTo>
                <a:lnTo>
                  <a:pt x="16998" y="16646"/>
                </a:lnTo>
                <a:lnTo>
                  <a:pt x="16852" y="15511"/>
                </a:lnTo>
                <a:lnTo>
                  <a:pt x="16740" y="14393"/>
                </a:lnTo>
                <a:lnTo>
                  <a:pt x="16717" y="13928"/>
                </a:lnTo>
                <a:lnTo>
                  <a:pt x="16695" y="13462"/>
                </a:lnTo>
                <a:lnTo>
                  <a:pt x="16717" y="13071"/>
                </a:lnTo>
                <a:lnTo>
                  <a:pt x="16785" y="12755"/>
                </a:lnTo>
                <a:lnTo>
                  <a:pt x="16852" y="12419"/>
                </a:lnTo>
                <a:lnTo>
                  <a:pt x="16953" y="12140"/>
                </a:lnTo>
                <a:lnTo>
                  <a:pt x="17088" y="11898"/>
                </a:lnTo>
                <a:lnTo>
                  <a:pt x="17212" y="11675"/>
                </a:lnTo>
                <a:lnTo>
                  <a:pt x="17370" y="11470"/>
                </a:lnTo>
                <a:lnTo>
                  <a:pt x="17516" y="11284"/>
                </a:lnTo>
                <a:lnTo>
                  <a:pt x="17696" y="11135"/>
                </a:lnTo>
                <a:lnTo>
                  <a:pt x="17865" y="11042"/>
                </a:lnTo>
                <a:lnTo>
                  <a:pt x="18033" y="10930"/>
                </a:lnTo>
                <a:lnTo>
                  <a:pt x="18213" y="10893"/>
                </a:lnTo>
                <a:lnTo>
                  <a:pt x="18382" y="10893"/>
                </a:lnTo>
                <a:lnTo>
                  <a:pt x="18551" y="10967"/>
                </a:lnTo>
                <a:lnTo>
                  <a:pt x="18708" y="11042"/>
                </a:lnTo>
                <a:lnTo>
                  <a:pt x="18855" y="11172"/>
                </a:lnTo>
                <a:lnTo>
                  <a:pt x="19012" y="11358"/>
                </a:lnTo>
                <a:lnTo>
                  <a:pt x="19136" y="11600"/>
                </a:lnTo>
                <a:lnTo>
                  <a:pt x="19271" y="11861"/>
                </a:lnTo>
                <a:lnTo>
                  <a:pt x="19440" y="12028"/>
                </a:lnTo>
                <a:lnTo>
                  <a:pt x="19608" y="12177"/>
                </a:lnTo>
                <a:lnTo>
                  <a:pt x="19822" y="12289"/>
                </a:lnTo>
                <a:lnTo>
                  <a:pt x="20025" y="12289"/>
                </a:lnTo>
                <a:lnTo>
                  <a:pt x="20238" y="12289"/>
                </a:lnTo>
                <a:lnTo>
                  <a:pt x="20452" y="12215"/>
                </a:lnTo>
                <a:lnTo>
                  <a:pt x="20643" y="12103"/>
                </a:lnTo>
                <a:lnTo>
                  <a:pt x="20846" y="11973"/>
                </a:lnTo>
                <a:lnTo>
                  <a:pt x="21037" y="11786"/>
                </a:lnTo>
                <a:lnTo>
                  <a:pt x="21206" y="11563"/>
                </a:lnTo>
                <a:lnTo>
                  <a:pt x="21363" y="11321"/>
                </a:lnTo>
                <a:lnTo>
                  <a:pt x="21465" y="11079"/>
                </a:lnTo>
                <a:lnTo>
                  <a:pt x="21577" y="10744"/>
                </a:lnTo>
                <a:lnTo>
                  <a:pt x="21622" y="10427"/>
                </a:lnTo>
                <a:lnTo>
                  <a:pt x="21645" y="10111"/>
                </a:lnTo>
                <a:lnTo>
                  <a:pt x="21622" y="9608"/>
                </a:lnTo>
                <a:lnTo>
                  <a:pt x="21577" y="9142"/>
                </a:lnTo>
                <a:lnTo>
                  <a:pt x="21465" y="8751"/>
                </a:lnTo>
                <a:lnTo>
                  <a:pt x="21363" y="8397"/>
                </a:lnTo>
                <a:lnTo>
                  <a:pt x="21206" y="8062"/>
                </a:lnTo>
                <a:lnTo>
                  <a:pt x="21037" y="7820"/>
                </a:lnTo>
                <a:lnTo>
                  <a:pt x="20846" y="7597"/>
                </a:lnTo>
                <a:lnTo>
                  <a:pt x="20643" y="7429"/>
                </a:lnTo>
                <a:lnTo>
                  <a:pt x="20452" y="7317"/>
                </a:lnTo>
                <a:lnTo>
                  <a:pt x="20238" y="7206"/>
                </a:lnTo>
                <a:lnTo>
                  <a:pt x="20025" y="7168"/>
                </a:lnTo>
                <a:lnTo>
                  <a:pt x="19822" y="7206"/>
                </a:lnTo>
                <a:lnTo>
                  <a:pt x="19608" y="7243"/>
                </a:lnTo>
                <a:lnTo>
                  <a:pt x="19440" y="7355"/>
                </a:lnTo>
                <a:lnTo>
                  <a:pt x="19271" y="7504"/>
                </a:lnTo>
                <a:lnTo>
                  <a:pt x="19136" y="7708"/>
                </a:lnTo>
                <a:lnTo>
                  <a:pt x="19012" y="7895"/>
                </a:lnTo>
                <a:lnTo>
                  <a:pt x="18832" y="8025"/>
                </a:lnTo>
                <a:lnTo>
                  <a:pt x="18663" y="8174"/>
                </a:lnTo>
                <a:lnTo>
                  <a:pt x="18472" y="8248"/>
                </a:lnTo>
                <a:lnTo>
                  <a:pt x="18270" y="8286"/>
                </a:lnTo>
                <a:lnTo>
                  <a:pt x="18078" y="8323"/>
                </a:lnTo>
                <a:lnTo>
                  <a:pt x="17887" y="8323"/>
                </a:lnTo>
                <a:lnTo>
                  <a:pt x="17696" y="8248"/>
                </a:lnTo>
                <a:lnTo>
                  <a:pt x="17493" y="8174"/>
                </a:lnTo>
                <a:lnTo>
                  <a:pt x="17302" y="8062"/>
                </a:lnTo>
                <a:lnTo>
                  <a:pt x="17133" y="7969"/>
                </a:lnTo>
                <a:lnTo>
                  <a:pt x="16976" y="7783"/>
                </a:lnTo>
                <a:lnTo>
                  <a:pt x="16852" y="7597"/>
                </a:lnTo>
                <a:lnTo>
                  <a:pt x="16740" y="7429"/>
                </a:lnTo>
                <a:lnTo>
                  <a:pt x="16672" y="7168"/>
                </a:lnTo>
                <a:lnTo>
                  <a:pt x="16638" y="6926"/>
                </a:lnTo>
                <a:lnTo>
                  <a:pt x="16616" y="6498"/>
                </a:lnTo>
                <a:lnTo>
                  <a:pt x="16616" y="5772"/>
                </a:lnTo>
                <a:lnTo>
                  <a:pt x="16650" y="4915"/>
                </a:lnTo>
                <a:lnTo>
                  <a:pt x="16695" y="3928"/>
                </a:lnTo>
                <a:lnTo>
                  <a:pt x="16762" y="2960"/>
                </a:lnTo>
                <a:lnTo>
                  <a:pt x="16830" y="1992"/>
                </a:lnTo>
                <a:lnTo>
                  <a:pt x="16908" y="1173"/>
                </a:lnTo>
                <a:lnTo>
                  <a:pt x="16976" y="521"/>
                </a:lnTo>
                <a:lnTo>
                  <a:pt x="16953" y="521"/>
                </a:lnTo>
                <a:lnTo>
                  <a:pt x="16931" y="521"/>
                </a:lnTo>
                <a:lnTo>
                  <a:pt x="16267" y="484"/>
                </a:lnTo>
                <a:lnTo>
                  <a:pt x="15637" y="428"/>
                </a:lnTo>
                <a:lnTo>
                  <a:pt x="15063" y="353"/>
                </a:lnTo>
                <a:lnTo>
                  <a:pt x="14523" y="279"/>
                </a:lnTo>
                <a:lnTo>
                  <a:pt x="14040" y="167"/>
                </a:lnTo>
                <a:lnTo>
                  <a:pt x="13635" y="93"/>
                </a:lnTo>
                <a:lnTo>
                  <a:pt x="13331" y="18"/>
                </a:lnTo>
                <a:lnTo>
                  <a:pt x="13117" y="18"/>
                </a:lnTo>
                <a:lnTo>
                  <a:pt x="12982" y="18"/>
                </a:lnTo>
                <a:lnTo>
                  <a:pt x="12858" y="130"/>
                </a:lnTo>
                <a:lnTo>
                  <a:pt x="12723" y="279"/>
                </a:lnTo>
                <a:lnTo>
                  <a:pt x="12622" y="446"/>
                </a:lnTo>
                <a:lnTo>
                  <a:pt x="12510" y="670"/>
                </a:lnTo>
                <a:lnTo>
                  <a:pt x="12419" y="912"/>
                </a:lnTo>
                <a:lnTo>
                  <a:pt x="12363" y="1210"/>
                </a:lnTo>
                <a:lnTo>
                  <a:pt x="12318" y="1526"/>
                </a:lnTo>
                <a:lnTo>
                  <a:pt x="12273" y="1843"/>
                </a:lnTo>
                <a:lnTo>
                  <a:pt x="12251" y="2215"/>
                </a:lnTo>
                <a:lnTo>
                  <a:pt x="12273" y="2532"/>
                </a:lnTo>
                <a:lnTo>
                  <a:pt x="12318" y="2886"/>
                </a:lnTo>
                <a:lnTo>
                  <a:pt x="12386" y="3240"/>
                </a:lnTo>
                <a:lnTo>
                  <a:pt x="12464" y="3556"/>
                </a:lnTo>
                <a:lnTo>
                  <a:pt x="12577" y="3891"/>
                </a:lnTo>
                <a:lnTo>
                  <a:pt x="12746" y="4171"/>
                </a:lnTo>
                <a:lnTo>
                  <a:pt x="12926" y="4487"/>
                </a:lnTo>
                <a:lnTo>
                  <a:pt x="13050" y="4860"/>
                </a:lnTo>
                <a:lnTo>
                  <a:pt x="13162" y="5251"/>
                </a:lnTo>
                <a:lnTo>
                  <a:pt x="13218" y="5604"/>
                </a:lnTo>
                <a:lnTo>
                  <a:pt x="13263" y="5995"/>
                </a:lnTo>
                <a:lnTo>
                  <a:pt x="13241" y="6386"/>
                </a:lnTo>
                <a:lnTo>
                  <a:pt x="13218" y="6740"/>
                </a:lnTo>
                <a:lnTo>
                  <a:pt x="13139" y="7094"/>
                </a:lnTo>
                <a:lnTo>
                  <a:pt x="13050" y="7429"/>
                </a:lnTo>
                <a:lnTo>
                  <a:pt x="12903" y="7746"/>
                </a:lnTo>
                <a:lnTo>
                  <a:pt x="12723" y="8025"/>
                </a:lnTo>
                <a:lnTo>
                  <a:pt x="12532" y="8286"/>
                </a:lnTo>
                <a:lnTo>
                  <a:pt x="12318" y="8491"/>
                </a:lnTo>
                <a:lnTo>
                  <a:pt x="12060" y="8677"/>
                </a:lnTo>
                <a:lnTo>
                  <a:pt x="11756" y="8788"/>
                </a:lnTo>
                <a:lnTo>
                  <a:pt x="11452" y="8826"/>
                </a:lnTo>
                <a:lnTo>
                  <a:pt x="11283" y="8826"/>
                </a:lnTo>
                <a:lnTo>
                  <a:pt x="11126" y="8826"/>
                </a:lnTo>
                <a:lnTo>
                  <a:pt x="11002" y="8788"/>
                </a:lnTo>
                <a:lnTo>
                  <a:pt x="10845" y="8714"/>
                </a:lnTo>
                <a:lnTo>
                  <a:pt x="10721" y="8640"/>
                </a:lnTo>
                <a:lnTo>
                  <a:pt x="10608" y="8565"/>
                </a:lnTo>
                <a:lnTo>
                  <a:pt x="10485" y="8453"/>
                </a:lnTo>
                <a:lnTo>
                  <a:pt x="10372" y="8323"/>
                </a:lnTo>
                <a:lnTo>
                  <a:pt x="10181" y="8062"/>
                </a:lnTo>
                <a:lnTo>
                  <a:pt x="10035" y="7746"/>
                </a:lnTo>
                <a:lnTo>
                  <a:pt x="9900" y="7392"/>
                </a:lnTo>
                <a:lnTo>
                  <a:pt x="9787" y="7001"/>
                </a:lnTo>
                <a:lnTo>
                  <a:pt x="9731" y="6610"/>
                </a:lnTo>
                <a:lnTo>
                  <a:pt x="9686" y="6219"/>
                </a:lnTo>
                <a:lnTo>
                  <a:pt x="9663" y="5772"/>
                </a:lnTo>
                <a:lnTo>
                  <a:pt x="9686" y="5381"/>
                </a:lnTo>
                <a:lnTo>
                  <a:pt x="9753" y="4990"/>
                </a:lnTo>
                <a:lnTo>
                  <a:pt x="9832" y="4636"/>
                </a:lnTo>
                <a:lnTo>
                  <a:pt x="9945" y="4320"/>
                </a:lnTo>
                <a:lnTo>
                  <a:pt x="10068" y="4022"/>
                </a:lnTo>
                <a:lnTo>
                  <a:pt x="10203" y="3817"/>
                </a:lnTo>
                <a:lnTo>
                  <a:pt x="10316" y="3593"/>
                </a:lnTo>
                <a:lnTo>
                  <a:pt x="10395" y="3351"/>
                </a:lnTo>
                <a:lnTo>
                  <a:pt x="10462" y="3109"/>
                </a:lnTo>
                <a:lnTo>
                  <a:pt x="10507" y="2848"/>
                </a:lnTo>
                <a:lnTo>
                  <a:pt x="10530" y="2606"/>
                </a:lnTo>
                <a:lnTo>
                  <a:pt x="10507" y="2346"/>
                </a:lnTo>
                <a:lnTo>
                  <a:pt x="10462" y="2141"/>
                </a:lnTo>
                <a:lnTo>
                  <a:pt x="10395" y="1880"/>
                </a:lnTo>
                <a:lnTo>
                  <a:pt x="10293" y="1638"/>
                </a:lnTo>
                <a:lnTo>
                  <a:pt x="10158" y="1415"/>
                </a:lnTo>
                <a:lnTo>
                  <a:pt x="9967" y="1210"/>
                </a:lnTo>
                <a:lnTo>
                  <a:pt x="9753" y="986"/>
                </a:lnTo>
                <a:lnTo>
                  <a:pt x="9495" y="819"/>
                </a:lnTo>
                <a:lnTo>
                  <a:pt x="9191" y="670"/>
                </a:lnTo>
                <a:lnTo>
                  <a:pt x="8842" y="521"/>
                </a:lnTo>
                <a:lnTo>
                  <a:pt x="8471" y="446"/>
                </a:lnTo>
                <a:lnTo>
                  <a:pt x="7998" y="428"/>
                </a:lnTo>
                <a:lnTo>
                  <a:pt x="7413" y="428"/>
                </a:lnTo>
                <a:lnTo>
                  <a:pt x="6817" y="446"/>
                </a:lnTo>
                <a:lnTo>
                  <a:pt x="6187" y="521"/>
                </a:lnTo>
                <a:lnTo>
                  <a:pt x="5602" y="633"/>
                </a:lnTo>
                <a:lnTo>
                  <a:pt x="5107" y="744"/>
                </a:lnTo>
                <a:lnTo>
                  <a:pt x="4725" y="856"/>
                </a:lnTo>
                <a:lnTo>
                  <a:pt x="4848" y="1564"/>
                </a:lnTo>
                <a:lnTo>
                  <a:pt x="5028" y="2495"/>
                </a:lnTo>
                <a:lnTo>
                  <a:pt x="5175" y="3556"/>
                </a:lnTo>
                <a:lnTo>
                  <a:pt x="5298" y="4673"/>
                </a:lnTo>
                <a:lnTo>
                  <a:pt x="5343" y="5213"/>
                </a:lnTo>
                <a:lnTo>
                  <a:pt x="5388" y="5753"/>
                </a:lnTo>
                <a:lnTo>
                  <a:pt x="5411" y="6275"/>
                </a:lnTo>
                <a:lnTo>
                  <a:pt x="5411" y="6740"/>
                </a:lnTo>
                <a:lnTo>
                  <a:pt x="5366" y="7168"/>
                </a:lnTo>
                <a:lnTo>
                  <a:pt x="5321" y="7541"/>
                </a:lnTo>
                <a:lnTo>
                  <a:pt x="5287" y="7708"/>
                </a:lnTo>
                <a:lnTo>
                  <a:pt x="5242" y="7857"/>
                </a:lnTo>
                <a:lnTo>
                  <a:pt x="5197" y="7969"/>
                </a:lnTo>
                <a:lnTo>
                  <a:pt x="5130" y="8062"/>
                </a:lnTo>
                <a:lnTo>
                  <a:pt x="5006" y="8248"/>
                </a:lnTo>
                <a:lnTo>
                  <a:pt x="4848" y="8397"/>
                </a:lnTo>
                <a:lnTo>
                  <a:pt x="4725" y="8528"/>
                </a:lnTo>
                <a:lnTo>
                  <a:pt x="4567" y="8640"/>
                </a:lnTo>
                <a:lnTo>
                  <a:pt x="4421" y="8714"/>
                </a:lnTo>
                <a:lnTo>
                  <a:pt x="4263" y="8751"/>
                </a:lnTo>
                <a:lnTo>
                  <a:pt x="4095" y="8788"/>
                </a:lnTo>
                <a:lnTo>
                  <a:pt x="3948" y="8788"/>
                </a:lnTo>
                <a:lnTo>
                  <a:pt x="3791" y="8751"/>
                </a:lnTo>
                <a:lnTo>
                  <a:pt x="3667" y="8714"/>
                </a:lnTo>
                <a:lnTo>
                  <a:pt x="3510" y="8677"/>
                </a:lnTo>
                <a:lnTo>
                  <a:pt x="3386" y="8602"/>
                </a:lnTo>
                <a:lnTo>
                  <a:pt x="3251" y="8491"/>
                </a:lnTo>
                <a:lnTo>
                  <a:pt x="3127" y="8360"/>
                </a:lnTo>
                <a:lnTo>
                  <a:pt x="3015" y="8248"/>
                </a:lnTo>
                <a:lnTo>
                  <a:pt x="2925" y="8062"/>
                </a:lnTo>
                <a:lnTo>
                  <a:pt x="2778" y="7857"/>
                </a:lnTo>
                <a:lnTo>
                  <a:pt x="2610" y="7671"/>
                </a:lnTo>
                <a:lnTo>
                  <a:pt x="2407" y="7541"/>
                </a:lnTo>
                <a:lnTo>
                  <a:pt x="2171" y="7466"/>
                </a:lnTo>
                <a:lnTo>
                  <a:pt x="1957" y="7429"/>
                </a:lnTo>
                <a:lnTo>
                  <a:pt x="1698" y="7429"/>
                </a:lnTo>
                <a:lnTo>
                  <a:pt x="1462" y="7466"/>
                </a:lnTo>
                <a:lnTo>
                  <a:pt x="1226" y="7559"/>
                </a:lnTo>
                <a:lnTo>
                  <a:pt x="989" y="7708"/>
                </a:lnTo>
                <a:lnTo>
                  <a:pt x="776" y="7932"/>
                </a:lnTo>
                <a:lnTo>
                  <a:pt x="551" y="8211"/>
                </a:lnTo>
                <a:lnTo>
                  <a:pt x="382" y="8528"/>
                </a:lnTo>
                <a:lnTo>
                  <a:pt x="315" y="8714"/>
                </a:lnTo>
                <a:lnTo>
                  <a:pt x="236" y="8919"/>
                </a:lnTo>
                <a:lnTo>
                  <a:pt x="191" y="9142"/>
                </a:lnTo>
                <a:lnTo>
                  <a:pt x="123" y="9347"/>
                </a:lnTo>
                <a:lnTo>
                  <a:pt x="78" y="9608"/>
                </a:lnTo>
                <a:lnTo>
                  <a:pt x="56" y="9887"/>
                </a:lnTo>
                <a:lnTo>
                  <a:pt x="33" y="10185"/>
                </a:lnTo>
                <a:lnTo>
                  <a:pt x="33" y="10464"/>
                </a:lnTo>
                <a:lnTo>
                  <a:pt x="33" y="10706"/>
                </a:lnTo>
                <a:lnTo>
                  <a:pt x="56" y="10967"/>
                </a:lnTo>
                <a:lnTo>
                  <a:pt x="78" y="11172"/>
                </a:lnTo>
                <a:lnTo>
                  <a:pt x="123" y="11395"/>
                </a:lnTo>
                <a:lnTo>
                  <a:pt x="168" y="11600"/>
                </a:lnTo>
                <a:lnTo>
                  <a:pt x="236" y="11786"/>
                </a:lnTo>
                <a:lnTo>
                  <a:pt x="292" y="11973"/>
                </a:lnTo>
                <a:lnTo>
                  <a:pt x="382" y="12140"/>
                </a:lnTo>
                <a:lnTo>
                  <a:pt x="540" y="12419"/>
                </a:lnTo>
                <a:lnTo>
                  <a:pt x="731" y="12680"/>
                </a:lnTo>
                <a:lnTo>
                  <a:pt x="944" y="12866"/>
                </a:lnTo>
                <a:lnTo>
                  <a:pt x="1158" y="12997"/>
                </a:lnTo>
                <a:lnTo>
                  <a:pt x="1395" y="13108"/>
                </a:lnTo>
                <a:lnTo>
                  <a:pt x="1608" y="13183"/>
                </a:lnTo>
                <a:lnTo>
                  <a:pt x="1856" y="13183"/>
                </a:lnTo>
                <a:lnTo>
                  <a:pt x="2070" y="13146"/>
                </a:lnTo>
                <a:lnTo>
                  <a:pt x="2261" y="13071"/>
                </a:lnTo>
                <a:lnTo>
                  <a:pt x="2430" y="12960"/>
                </a:lnTo>
                <a:lnTo>
                  <a:pt x="2587" y="12792"/>
                </a:lnTo>
                <a:lnTo>
                  <a:pt x="2688" y="12606"/>
                </a:lnTo>
                <a:lnTo>
                  <a:pt x="2801" y="12419"/>
                </a:lnTo>
                <a:lnTo>
                  <a:pt x="2925" y="12289"/>
                </a:lnTo>
                <a:lnTo>
                  <a:pt x="3082" y="12177"/>
                </a:lnTo>
                <a:lnTo>
                  <a:pt x="3228" y="12103"/>
                </a:lnTo>
                <a:lnTo>
                  <a:pt x="3408" y="12103"/>
                </a:lnTo>
                <a:lnTo>
                  <a:pt x="3577" y="12103"/>
                </a:lnTo>
                <a:lnTo>
                  <a:pt x="3723" y="12177"/>
                </a:lnTo>
                <a:lnTo>
                  <a:pt x="3903" y="12252"/>
                </a:lnTo>
                <a:lnTo>
                  <a:pt x="4072" y="12364"/>
                </a:lnTo>
                <a:lnTo>
                  <a:pt x="4230" y="12494"/>
                </a:lnTo>
                <a:lnTo>
                  <a:pt x="4353" y="12643"/>
                </a:lnTo>
                <a:lnTo>
                  <a:pt x="4488" y="12829"/>
                </a:lnTo>
                <a:lnTo>
                  <a:pt x="4567" y="13034"/>
                </a:lnTo>
                <a:lnTo>
                  <a:pt x="4657" y="13257"/>
                </a:lnTo>
                <a:lnTo>
                  <a:pt x="4702" y="13462"/>
                </a:lnTo>
                <a:lnTo>
                  <a:pt x="4725" y="13686"/>
                </a:lnTo>
                <a:lnTo>
                  <a:pt x="4702" y="14282"/>
                </a:lnTo>
                <a:lnTo>
                  <a:pt x="4657" y="15045"/>
                </a:lnTo>
                <a:lnTo>
                  <a:pt x="4612" y="15976"/>
                </a:lnTo>
                <a:lnTo>
                  <a:pt x="4590" y="16926"/>
                </a:lnTo>
                <a:lnTo>
                  <a:pt x="4567" y="17968"/>
                </a:lnTo>
                <a:lnTo>
                  <a:pt x="4567" y="19011"/>
                </a:lnTo>
                <a:lnTo>
                  <a:pt x="4590" y="19514"/>
                </a:lnTo>
                <a:lnTo>
                  <a:pt x="4612" y="19980"/>
                </a:lnTo>
                <a:lnTo>
                  <a:pt x="4657" y="20426"/>
                </a:lnTo>
                <a:lnTo>
                  <a:pt x="4725" y="20836"/>
                </a:lnTo>
                <a:lnTo>
                  <a:pt x="4848" y="20929"/>
                </a:lnTo>
                <a:lnTo>
                  <a:pt x="5040" y="21004"/>
                </a:lnTo>
                <a:lnTo>
                  <a:pt x="5265" y="21078"/>
                </a:lnTo>
                <a:lnTo>
                  <a:pt x="5478" y="21115"/>
                </a:lnTo>
                <a:lnTo>
                  <a:pt x="6041" y="21115"/>
                </a:lnTo>
                <a:lnTo>
                  <a:pt x="6637" y="21078"/>
                </a:lnTo>
                <a:lnTo>
                  <a:pt x="7312" y="21004"/>
                </a:lnTo>
                <a:lnTo>
                  <a:pt x="7998" y="20929"/>
                </a:lnTo>
                <a:lnTo>
                  <a:pt x="8696" y="20855"/>
                </a:lnTo>
                <a:lnTo>
                  <a:pt x="9360" y="20836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>
        <p:nvSpPr>
          <p:cNvPr id="26" name="Puzzle1"/>
          <p:cNvSpPr>
            <a:spLocks noEditPoints="1" noChangeArrowheads="1"/>
          </p:cNvSpPr>
          <p:nvPr/>
        </p:nvSpPr>
        <p:spPr bwMode="auto">
          <a:xfrm>
            <a:off x="7098397" y="961188"/>
            <a:ext cx="1635699" cy="848218"/>
          </a:xfrm>
          <a:custGeom>
            <a:avLst/>
            <a:gdLst>
              <a:gd name="T0" fmla="*/ 16740 w 21600"/>
              <a:gd name="T1" fmla="*/ 21078 h 21600"/>
              <a:gd name="T2" fmla="*/ 16976 w 21600"/>
              <a:gd name="T3" fmla="*/ 521 h 21600"/>
              <a:gd name="T4" fmla="*/ 4725 w 21600"/>
              <a:gd name="T5" fmla="*/ 856 h 21600"/>
              <a:gd name="T6" fmla="*/ 5040 w 21600"/>
              <a:gd name="T7" fmla="*/ 21004 h 21600"/>
              <a:gd name="T8" fmla="*/ 10811 w 21600"/>
              <a:gd name="T9" fmla="*/ 12885 h 21600"/>
              <a:gd name="T10" fmla="*/ 10845 w 21600"/>
              <a:gd name="T11" fmla="*/ 8714 h 21600"/>
              <a:gd name="T12" fmla="*/ 21600 w 21600"/>
              <a:gd name="T13" fmla="*/ 10000 h 21600"/>
              <a:gd name="T14" fmla="*/ 56 w 21600"/>
              <a:gd name="T15" fmla="*/ 10000 h 21600"/>
              <a:gd name="T16" fmla="*/ 6086 w 21600"/>
              <a:gd name="T17" fmla="*/ 2569 h 21600"/>
              <a:gd name="T18" fmla="*/ 16132 w 21600"/>
              <a:gd name="T19" fmla="*/ 19552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9360" y="20836"/>
                </a:moveTo>
                <a:lnTo>
                  <a:pt x="9528" y="20836"/>
                </a:lnTo>
                <a:lnTo>
                  <a:pt x="9686" y="20762"/>
                </a:lnTo>
                <a:lnTo>
                  <a:pt x="9810" y="20687"/>
                </a:lnTo>
                <a:lnTo>
                  <a:pt x="9922" y="20575"/>
                </a:lnTo>
                <a:lnTo>
                  <a:pt x="10012" y="20426"/>
                </a:lnTo>
                <a:lnTo>
                  <a:pt x="10068" y="20296"/>
                </a:lnTo>
                <a:lnTo>
                  <a:pt x="10113" y="20110"/>
                </a:lnTo>
                <a:lnTo>
                  <a:pt x="10136" y="19905"/>
                </a:lnTo>
                <a:lnTo>
                  <a:pt x="10136" y="19682"/>
                </a:lnTo>
                <a:lnTo>
                  <a:pt x="10113" y="19440"/>
                </a:lnTo>
                <a:lnTo>
                  <a:pt x="10068" y="19142"/>
                </a:lnTo>
                <a:lnTo>
                  <a:pt x="10012" y="18900"/>
                </a:lnTo>
                <a:lnTo>
                  <a:pt x="9900" y="18620"/>
                </a:lnTo>
                <a:lnTo>
                  <a:pt x="9787" y="18285"/>
                </a:lnTo>
                <a:lnTo>
                  <a:pt x="9641" y="17968"/>
                </a:lnTo>
                <a:lnTo>
                  <a:pt x="9472" y="17652"/>
                </a:lnTo>
                <a:lnTo>
                  <a:pt x="9382" y="17466"/>
                </a:lnTo>
                <a:lnTo>
                  <a:pt x="9315" y="17298"/>
                </a:lnTo>
                <a:lnTo>
                  <a:pt x="9258" y="17112"/>
                </a:lnTo>
                <a:lnTo>
                  <a:pt x="9191" y="16926"/>
                </a:lnTo>
                <a:lnTo>
                  <a:pt x="9123" y="16535"/>
                </a:lnTo>
                <a:lnTo>
                  <a:pt x="9101" y="16144"/>
                </a:lnTo>
                <a:lnTo>
                  <a:pt x="9101" y="15753"/>
                </a:lnTo>
                <a:lnTo>
                  <a:pt x="9168" y="15362"/>
                </a:lnTo>
                <a:lnTo>
                  <a:pt x="9236" y="14971"/>
                </a:lnTo>
                <a:lnTo>
                  <a:pt x="9360" y="14580"/>
                </a:lnTo>
                <a:lnTo>
                  <a:pt x="9495" y="14244"/>
                </a:lnTo>
                <a:lnTo>
                  <a:pt x="9663" y="13891"/>
                </a:lnTo>
                <a:lnTo>
                  <a:pt x="9855" y="13611"/>
                </a:lnTo>
                <a:lnTo>
                  <a:pt x="10068" y="13351"/>
                </a:lnTo>
                <a:lnTo>
                  <a:pt x="10293" y="13146"/>
                </a:lnTo>
                <a:lnTo>
                  <a:pt x="10552" y="12997"/>
                </a:lnTo>
                <a:lnTo>
                  <a:pt x="10811" y="12885"/>
                </a:lnTo>
                <a:lnTo>
                  <a:pt x="11069" y="12866"/>
                </a:lnTo>
                <a:lnTo>
                  <a:pt x="11351" y="12885"/>
                </a:lnTo>
                <a:lnTo>
                  <a:pt x="11610" y="12997"/>
                </a:lnTo>
                <a:lnTo>
                  <a:pt x="11846" y="13183"/>
                </a:lnTo>
                <a:lnTo>
                  <a:pt x="12060" y="13388"/>
                </a:lnTo>
                <a:lnTo>
                  <a:pt x="12251" y="13648"/>
                </a:lnTo>
                <a:lnTo>
                  <a:pt x="12419" y="13928"/>
                </a:lnTo>
                <a:lnTo>
                  <a:pt x="12555" y="14244"/>
                </a:lnTo>
                <a:lnTo>
                  <a:pt x="12690" y="14617"/>
                </a:lnTo>
                <a:lnTo>
                  <a:pt x="12768" y="15008"/>
                </a:lnTo>
                <a:lnTo>
                  <a:pt x="12836" y="15399"/>
                </a:lnTo>
                <a:lnTo>
                  <a:pt x="12858" y="15753"/>
                </a:lnTo>
                <a:lnTo>
                  <a:pt x="12858" y="16144"/>
                </a:lnTo>
                <a:lnTo>
                  <a:pt x="12813" y="16535"/>
                </a:lnTo>
                <a:lnTo>
                  <a:pt x="12746" y="16888"/>
                </a:lnTo>
                <a:lnTo>
                  <a:pt x="12667" y="17224"/>
                </a:lnTo>
                <a:lnTo>
                  <a:pt x="12510" y="17503"/>
                </a:lnTo>
                <a:lnTo>
                  <a:pt x="12228" y="18043"/>
                </a:lnTo>
                <a:lnTo>
                  <a:pt x="11970" y="18546"/>
                </a:lnTo>
                <a:lnTo>
                  <a:pt x="11868" y="18751"/>
                </a:lnTo>
                <a:lnTo>
                  <a:pt x="11778" y="18974"/>
                </a:lnTo>
                <a:lnTo>
                  <a:pt x="11711" y="19179"/>
                </a:lnTo>
                <a:lnTo>
                  <a:pt x="11666" y="19365"/>
                </a:lnTo>
                <a:lnTo>
                  <a:pt x="11632" y="19570"/>
                </a:lnTo>
                <a:lnTo>
                  <a:pt x="11632" y="19756"/>
                </a:lnTo>
                <a:lnTo>
                  <a:pt x="11632" y="19942"/>
                </a:lnTo>
                <a:lnTo>
                  <a:pt x="11643" y="20110"/>
                </a:lnTo>
                <a:lnTo>
                  <a:pt x="11711" y="20296"/>
                </a:lnTo>
                <a:lnTo>
                  <a:pt x="11801" y="20464"/>
                </a:lnTo>
                <a:lnTo>
                  <a:pt x="11891" y="20650"/>
                </a:lnTo>
                <a:lnTo>
                  <a:pt x="12037" y="20836"/>
                </a:lnTo>
                <a:lnTo>
                  <a:pt x="12206" y="21004"/>
                </a:lnTo>
                <a:lnTo>
                  <a:pt x="12419" y="21190"/>
                </a:lnTo>
                <a:lnTo>
                  <a:pt x="12667" y="21320"/>
                </a:lnTo>
                <a:lnTo>
                  <a:pt x="12960" y="21432"/>
                </a:lnTo>
                <a:lnTo>
                  <a:pt x="13286" y="21544"/>
                </a:lnTo>
                <a:lnTo>
                  <a:pt x="13612" y="21655"/>
                </a:lnTo>
                <a:lnTo>
                  <a:pt x="13983" y="21693"/>
                </a:lnTo>
                <a:lnTo>
                  <a:pt x="14343" y="21730"/>
                </a:lnTo>
                <a:lnTo>
                  <a:pt x="14715" y="21730"/>
                </a:lnTo>
                <a:lnTo>
                  <a:pt x="15075" y="21730"/>
                </a:lnTo>
                <a:lnTo>
                  <a:pt x="15446" y="21655"/>
                </a:lnTo>
                <a:lnTo>
                  <a:pt x="15794" y="21581"/>
                </a:lnTo>
                <a:lnTo>
                  <a:pt x="16132" y="21432"/>
                </a:lnTo>
                <a:lnTo>
                  <a:pt x="16458" y="21302"/>
                </a:lnTo>
                <a:lnTo>
                  <a:pt x="16740" y="21078"/>
                </a:lnTo>
                <a:lnTo>
                  <a:pt x="16976" y="20836"/>
                </a:lnTo>
                <a:lnTo>
                  <a:pt x="17043" y="20650"/>
                </a:lnTo>
                <a:lnTo>
                  <a:pt x="17088" y="20426"/>
                </a:lnTo>
                <a:lnTo>
                  <a:pt x="17133" y="20222"/>
                </a:lnTo>
                <a:lnTo>
                  <a:pt x="17156" y="19980"/>
                </a:lnTo>
                <a:lnTo>
                  <a:pt x="17167" y="19477"/>
                </a:lnTo>
                <a:lnTo>
                  <a:pt x="17167" y="18974"/>
                </a:lnTo>
                <a:lnTo>
                  <a:pt x="17156" y="18397"/>
                </a:lnTo>
                <a:lnTo>
                  <a:pt x="17111" y="17820"/>
                </a:lnTo>
                <a:lnTo>
                  <a:pt x="17066" y="17261"/>
                </a:lnTo>
                <a:lnTo>
                  <a:pt x="16998" y="16646"/>
                </a:lnTo>
                <a:lnTo>
                  <a:pt x="16852" y="15511"/>
                </a:lnTo>
                <a:lnTo>
                  <a:pt x="16740" y="14393"/>
                </a:lnTo>
                <a:lnTo>
                  <a:pt x="16717" y="13928"/>
                </a:lnTo>
                <a:lnTo>
                  <a:pt x="16695" y="13462"/>
                </a:lnTo>
                <a:lnTo>
                  <a:pt x="16717" y="13071"/>
                </a:lnTo>
                <a:lnTo>
                  <a:pt x="16785" y="12755"/>
                </a:lnTo>
                <a:lnTo>
                  <a:pt x="16852" y="12419"/>
                </a:lnTo>
                <a:lnTo>
                  <a:pt x="16953" y="12140"/>
                </a:lnTo>
                <a:lnTo>
                  <a:pt x="17088" y="11898"/>
                </a:lnTo>
                <a:lnTo>
                  <a:pt x="17212" y="11675"/>
                </a:lnTo>
                <a:lnTo>
                  <a:pt x="17370" y="11470"/>
                </a:lnTo>
                <a:lnTo>
                  <a:pt x="17516" y="11284"/>
                </a:lnTo>
                <a:lnTo>
                  <a:pt x="17696" y="11135"/>
                </a:lnTo>
                <a:lnTo>
                  <a:pt x="17865" y="11042"/>
                </a:lnTo>
                <a:lnTo>
                  <a:pt x="18033" y="10930"/>
                </a:lnTo>
                <a:lnTo>
                  <a:pt x="18213" y="10893"/>
                </a:lnTo>
                <a:lnTo>
                  <a:pt x="18382" y="10893"/>
                </a:lnTo>
                <a:lnTo>
                  <a:pt x="18551" y="10967"/>
                </a:lnTo>
                <a:lnTo>
                  <a:pt x="18708" y="11042"/>
                </a:lnTo>
                <a:lnTo>
                  <a:pt x="18855" y="11172"/>
                </a:lnTo>
                <a:lnTo>
                  <a:pt x="19012" y="11358"/>
                </a:lnTo>
                <a:lnTo>
                  <a:pt x="19136" y="11600"/>
                </a:lnTo>
                <a:lnTo>
                  <a:pt x="19271" y="11861"/>
                </a:lnTo>
                <a:lnTo>
                  <a:pt x="19440" y="12028"/>
                </a:lnTo>
                <a:lnTo>
                  <a:pt x="19608" y="12177"/>
                </a:lnTo>
                <a:lnTo>
                  <a:pt x="19822" y="12289"/>
                </a:lnTo>
                <a:lnTo>
                  <a:pt x="20025" y="12289"/>
                </a:lnTo>
                <a:lnTo>
                  <a:pt x="20238" y="12289"/>
                </a:lnTo>
                <a:lnTo>
                  <a:pt x="20452" y="12215"/>
                </a:lnTo>
                <a:lnTo>
                  <a:pt x="20643" y="12103"/>
                </a:lnTo>
                <a:lnTo>
                  <a:pt x="20846" y="11973"/>
                </a:lnTo>
                <a:lnTo>
                  <a:pt x="21037" y="11786"/>
                </a:lnTo>
                <a:lnTo>
                  <a:pt x="21206" y="11563"/>
                </a:lnTo>
                <a:lnTo>
                  <a:pt x="21363" y="11321"/>
                </a:lnTo>
                <a:lnTo>
                  <a:pt x="21465" y="11079"/>
                </a:lnTo>
                <a:lnTo>
                  <a:pt x="21577" y="10744"/>
                </a:lnTo>
                <a:lnTo>
                  <a:pt x="21622" y="10427"/>
                </a:lnTo>
                <a:lnTo>
                  <a:pt x="21645" y="10111"/>
                </a:lnTo>
                <a:lnTo>
                  <a:pt x="21622" y="9608"/>
                </a:lnTo>
                <a:lnTo>
                  <a:pt x="21577" y="9142"/>
                </a:lnTo>
                <a:lnTo>
                  <a:pt x="21465" y="8751"/>
                </a:lnTo>
                <a:lnTo>
                  <a:pt x="21363" y="8397"/>
                </a:lnTo>
                <a:lnTo>
                  <a:pt x="21206" y="8062"/>
                </a:lnTo>
                <a:lnTo>
                  <a:pt x="21037" y="7820"/>
                </a:lnTo>
                <a:lnTo>
                  <a:pt x="20846" y="7597"/>
                </a:lnTo>
                <a:lnTo>
                  <a:pt x="20643" y="7429"/>
                </a:lnTo>
                <a:lnTo>
                  <a:pt x="20452" y="7317"/>
                </a:lnTo>
                <a:lnTo>
                  <a:pt x="20238" y="7206"/>
                </a:lnTo>
                <a:lnTo>
                  <a:pt x="20025" y="7168"/>
                </a:lnTo>
                <a:lnTo>
                  <a:pt x="19822" y="7206"/>
                </a:lnTo>
                <a:lnTo>
                  <a:pt x="19608" y="7243"/>
                </a:lnTo>
                <a:lnTo>
                  <a:pt x="19440" y="7355"/>
                </a:lnTo>
                <a:lnTo>
                  <a:pt x="19271" y="7504"/>
                </a:lnTo>
                <a:lnTo>
                  <a:pt x="19136" y="7708"/>
                </a:lnTo>
                <a:lnTo>
                  <a:pt x="19012" y="7895"/>
                </a:lnTo>
                <a:lnTo>
                  <a:pt x="18832" y="8025"/>
                </a:lnTo>
                <a:lnTo>
                  <a:pt x="18663" y="8174"/>
                </a:lnTo>
                <a:lnTo>
                  <a:pt x="18472" y="8248"/>
                </a:lnTo>
                <a:lnTo>
                  <a:pt x="18270" y="8286"/>
                </a:lnTo>
                <a:lnTo>
                  <a:pt x="18078" y="8323"/>
                </a:lnTo>
                <a:lnTo>
                  <a:pt x="17887" y="8323"/>
                </a:lnTo>
                <a:lnTo>
                  <a:pt x="17696" y="8248"/>
                </a:lnTo>
                <a:lnTo>
                  <a:pt x="17493" y="8174"/>
                </a:lnTo>
                <a:lnTo>
                  <a:pt x="17302" y="8062"/>
                </a:lnTo>
                <a:lnTo>
                  <a:pt x="17133" y="7969"/>
                </a:lnTo>
                <a:lnTo>
                  <a:pt x="16976" y="7783"/>
                </a:lnTo>
                <a:lnTo>
                  <a:pt x="16852" y="7597"/>
                </a:lnTo>
                <a:lnTo>
                  <a:pt x="16740" y="7429"/>
                </a:lnTo>
                <a:lnTo>
                  <a:pt x="16672" y="7168"/>
                </a:lnTo>
                <a:lnTo>
                  <a:pt x="16638" y="6926"/>
                </a:lnTo>
                <a:lnTo>
                  <a:pt x="16616" y="6498"/>
                </a:lnTo>
                <a:lnTo>
                  <a:pt x="16616" y="5772"/>
                </a:lnTo>
                <a:lnTo>
                  <a:pt x="16650" y="4915"/>
                </a:lnTo>
                <a:lnTo>
                  <a:pt x="16695" y="3928"/>
                </a:lnTo>
                <a:lnTo>
                  <a:pt x="16762" y="2960"/>
                </a:lnTo>
                <a:lnTo>
                  <a:pt x="16830" y="1992"/>
                </a:lnTo>
                <a:lnTo>
                  <a:pt x="16908" y="1173"/>
                </a:lnTo>
                <a:lnTo>
                  <a:pt x="16976" y="521"/>
                </a:lnTo>
                <a:lnTo>
                  <a:pt x="16953" y="521"/>
                </a:lnTo>
                <a:lnTo>
                  <a:pt x="16931" y="521"/>
                </a:lnTo>
                <a:lnTo>
                  <a:pt x="16267" y="484"/>
                </a:lnTo>
                <a:lnTo>
                  <a:pt x="15637" y="428"/>
                </a:lnTo>
                <a:lnTo>
                  <a:pt x="15063" y="353"/>
                </a:lnTo>
                <a:lnTo>
                  <a:pt x="14523" y="279"/>
                </a:lnTo>
                <a:lnTo>
                  <a:pt x="14040" y="167"/>
                </a:lnTo>
                <a:lnTo>
                  <a:pt x="13635" y="93"/>
                </a:lnTo>
                <a:lnTo>
                  <a:pt x="13331" y="18"/>
                </a:lnTo>
                <a:lnTo>
                  <a:pt x="13117" y="18"/>
                </a:lnTo>
                <a:lnTo>
                  <a:pt x="12982" y="18"/>
                </a:lnTo>
                <a:lnTo>
                  <a:pt x="12858" y="130"/>
                </a:lnTo>
                <a:lnTo>
                  <a:pt x="12723" y="279"/>
                </a:lnTo>
                <a:lnTo>
                  <a:pt x="12622" y="446"/>
                </a:lnTo>
                <a:lnTo>
                  <a:pt x="12510" y="670"/>
                </a:lnTo>
                <a:lnTo>
                  <a:pt x="12419" y="912"/>
                </a:lnTo>
                <a:lnTo>
                  <a:pt x="12363" y="1210"/>
                </a:lnTo>
                <a:lnTo>
                  <a:pt x="12318" y="1526"/>
                </a:lnTo>
                <a:lnTo>
                  <a:pt x="12273" y="1843"/>
                </a:lnTo>
                <a:lnTo>
                  <a:pt x="12251" y="2215"/>
                </a:lnTo>
                <a:lnTo>
                  <a:pt x="12273" y="2532"/>
                </a:lnTo>
                <a:lnTo>
                  <a:pt x="12318" y="2886"/>
                </a:lnTo>
                <a:lnTo>
                  <a:pt x="12386" y="3240"/>
                </a:lnTo>
                <a:lnTo>
                  <a:pt x="12464" y="3556"/>
                </a:lnTo>
                <a:lnTo>
                  <a:pt x="12577" y="3891"/>
                </a:lnTo>
                <a:lnTo>
                  <a:pt x="12746" y="4171"/>
                </a:lnTo>
                <a:lnTo>
                  <a:pt x="12926" y="4487"/>
                </a:lnTo>
                <a:lnTo>
                  <a:pt x="13050" y="4860"/>
                </a:lnTo>
                <a:lnTo>
                  <a:pt x="13162" y="5251"/>
                </a:lnTo>
                <a:lnTo>
                  <a:pt x="13218" y="5604"/>
                </a:lnTo>
                <a:lnTo>
                  <a:pt x="13263" y="5995"/>
                </a:lnTo>
                <a:lnTo>
                  <a:pt x="13241" y="6386"/>
                </a:lnTo>
                <a:lnTo>
                  <a:pt x="13218" y="6740"/>
                </a:lnTo>
                <a:lnTo>
                  <a:pt x="13139" y="7094"/>
                </a:lnTo>
                <a:lnTo>
                  <a:pt x="13050" y="7429"/>
                </a:lnTo>
                <a:lnTo>
                  <a:pt x="12903" y="7746"/>
                </a:lnTo>
                <a:lnTo>
                  <a:pt x="12723" y="8025"/>
                </a:lnTo>
                <a:lnTo>
                  <a:pt x="12532" y="8286"/>
                </a:lnTo>
                <a:lnTo>
                  <a:pt x="12318" y="8491"/>
                </a:lnTo>
                <a:lnTo>
                  <a:pt x="12060" y="8677"/>
                </a:lnTo>
                <a:lnTo>
                  <a:pt x="11756" y="8788"/>
                </a:lnTo>
                <a:lnTo>
                  <a:pt x="11452" y="8826"/>
                </a:lnTo>
                <a:lnTo>
                  <a:pt x="11283" y="8826"/>
                </a:lnTo>
                <a:lnTo>
                  <a:pt x="11126" y="8826"/>
                </a:lnTo>
                <a:lnTo>
                  <a:pt x="11002" y="8788"/>
                </a:lnTo>
                <a:lnTo>
                  <a:pt x="10845" y="8714"/>
                </a:lnTo>
                <a:lnTo>
                  <a:pt x="10721" y="8640"/>
                </a:lnTo>
                <a:lnTo>
                  <a:pt x="10608" y="8565"/>
                </a:lnTo>
                <a:lnTo>
                  <a:pt x="10485" y="8453"/>
                </a:lnTo>
                <a:lnTo>
                  <a:pt x="10372" y="8323"/>
                </a:lnTo>
                <a:lnTo>
                  <a:pt x="10181" y="8062"/>
                </a:lnTo>
                <a:lnTo>
                  <a:pt x="10035" y="7746"/>
                </a:lnTo>
                <a:lnTo>
                  <a:pt x="9900" y="7392"/>
                </a:lnTo>
                <a:lnTo>
                  <a:pt x="9787" y="7001"/>
                </a:lnTo>
                <a:lnTo>
                  <a:pt x="9731" y="6610"/>
                </a:lnTo>
                <a:lnTo>
                  <a:pt x="9686" y="6219"/>
                </a:lnTo>
                <a:lnTo>
                  <a:pt x="9663" y="5772"/>
                </a:lnTo>
                <a:lnTo>
                  <a:pt x="9686" y="5381"/>
                </a:lnTo>
                <a:lnTo>
                  <a:pt x="9753" y="4990"/>
                </a:lnTo>
                <a:lnTo>
                  <a:pt x="9832" y="4636"/>
                </a:lnTo>
                <a:lnTo>
                  <a:pt x="9945" y="4320"/>
                </a:lnTo>
                <a:lnTo>
                  <a:pt x="10068" y="4022"/>
                </a:lnTo>
                <a:lnTo>
                  <a:pt x="10203" y="3817"/>
                </a:lnTo>
                <a:lnTo>
                  <a:pt x="10316" y="3593"/>
                </a:lnTo>
                <a:lnTo>
                  <a:pt x="10395" y="3351"/>
                </a:lnTo>
                <a:lnTo>
                  <a:pt x="10462" y="3109"/>
                </a:lnTo>
                <a:lnTo>
                  <a:pt x="10507" y="2848"/>
                </a:lnTo>
                <a:lnTo>
                  <a:pt x="10530" y="2606"/>
                </a:lnTo>
                <a:lnTo>
                  <a:pt x="10507" y="2346"/>
                </a:lnTo>
                <a:lnTo>
                  <a:pt x="10462" y="2141"/>
                </a:lnTo>
                <a:lnTo>
                  <a:pt x="10395" y="1880"/>
                </a:lnTo>
                <a:lnTo>
                  <a:pt x="10293" y="1638"/>
                </a:lnTo>
                <a:lnTo>
                  <a:pt x="10158" y="1415"/>
                </a:lnTo>
                <a:lnTo>
                  <a:pt x="9967" y="1210"/>
                </a:lnTo>
                <a:lnTo>
                  <a:pt x="9753" y="986"/>
                </a:lnTo>
                <a:lnTo>
                  <a:pt x="9495" y="819"/>
                </a:lnTo>
                <a:lnTo>
                  <a:pt x="9191" y="670"/>
                </a:lnTo>
                <a:lnTo>
                  <a:pt x="8842" y="521"/>
                </a:lnTo>
                <a:lnTo>
                  <a:pt x="8471" y="446"/>
                </a:lnTo>
                <a:lnTo>
                  <a:pt x="7998" y="428"/>
                </a:lnTo>
                <a:lnTo>
                  <a:pt x="7413" y="428"/>
                </a:lnTo>
                <a:lnTo>
                  <a:pt x="6817" y="446"/>
                </a:lnTo>
                <a:lnTo>
                  <a:pt x="6187" y="521"/>
                </a:lnTo>
                <a:lnTo>
                  <a:pt x="5602" y="633"/>
                </a:lnTo>
                <a:lnTo>
                  <a:pt x="5107" y="744"/>
                </a:lnTo>
                <a:lnTo>
                  <a:pt x="4725" y="856"/>
                </a:lnTo>
                <a:lnTo>
                  <a:pt x="4848" y="1564"/>
                </a:lnTo>
                <a:lnTo>
                  <a:pt x="5028" y="2495"/>
                </a:lnTo>
                <a:lnTo>
                  <a:pt x="5175" y="3556"/>
                </a:lnTo>
                <a:lnTo>
                  <a:pt x="5298" y="4673"/>
                </a:lnTo>
                <a:lnTo>
                  <a:pt x="5343" y="5213"/>
                </a:lnTo>
                <a:lnTo>
                  <a:pt x="5388" y="5753"/>
                </a:lnTo>
                <a:lnTo>
                  <a:pt x="5411" y="6275"/>
                </a:lnTo>
                <a:lnTo>
                  <a:pt x="5411" y="6740"/>
                </a:lnTo>
                <a:lnTo>
                  <a:pt x="5366" y="7168"/>
                </a:lnTo>
                <a:lnTo>
                  <a:pt x="5321" y="7541"/>
                </a:lnTo>
                <a:lnTo>
                  <a:pt x="5287" y="7708"/>
                </a:lnTo>
                <a:lnTo>
                  <a:pt x="5242" y="7857"/>
                </a:lnTo>
                <a:lnTo>
                  <a:pt x="5197" y="7969"/>
                </a:lnTo>
                <a:lnTo>
                  <a:pt x="5130" y="8062"/>
                </a:lnTo>
                <a:lnTo>
                  <a:pt x="5006" y="8248"/>
                </a:lnTo>
                <a:lnTo>
                  <a:pt x="4848" y="8397"/>
                </a:lnTo>
                <a:lnTo>
                  <a:pt x="4725" y="8528"/>
                </a:lnTo>
                <a:lnTo>
                  <a:pt x="4567" y="8640"/>
                </a:lnTo>
                <a:lnTo>
                  <a:pt x="4421" y="8714"/>
                </a:lnTo>
                <a:lnTo>
                  <a:pt x="4263" y="8751"/>
                </a:lnTo>
                <a:lnTo>
                  <a:pt x="4095" y="8788"/>
                </a:lnTo>
                <a:lnTo>
                  <a:pt x="3948" y="8788"/>
                </a:lnTo>
                <a:lnTo>
                  <a:pt x="3791" y="8751"/>
                </a:lnTo>
                <a:lnTo>
                  <a:pt x="3667" y="8714"/>
                </a:lnTo>
                <a:lnTo>
                  <a:pt x="3510" y="8677"/>
                </a:lnTo>
                <a:lnTo>
                  <a:pt x="3386" y="8602"/>
                </a:lnTo>
                <a:lnTo>
                  <a:pt x="3251" y="8491"/>
                </a:lnTo>
                <a:lnTo>
                  <a:pt x="3127" y="8360"/>
                </a:lnTo>
                <a:lnTo>
                  <a:pt x="3015" y="8248"/>
                </a:lnTo>
                <a:lnTo>
                  <a:pt x="2925" y="8062"/>
                </a:lnTo>
                <a:lnTo>
                  <a:pt x="2778" y="7857"/>
                </a:lnTo>
                <a:lnTo>
                  <a:pt x="2610" y="7671"/>
                </a:lnTo>
                <a:lnTo>
                  <a:pt x="2407" y="7541"/>
                </a:lnTo>
                <a:lnTo>
                  <a:pt x="2171" y="7466"/>
                </a:lnTo>
                <a:lnTo>
                  <a:pt x="1957" y="7429"/>
                </a:lnTo>
                <a:lnTo>
                  <a:pt x="1698" y="7429"/>
                </a:lnTo>
                <a:lnTo>
                  <a:pt x="1462" y="7466"/>
                </a:lnTo>
                <a:lnTo>
                  <a:pt x="1226" y="7559"/>
                </a:lnTo>
                <a:lnTo>
                  <a:pt x="989" y="7708"/>
                </a:lnTo>
                <a:lnTo>
                  <a:pt x="776" y="7932"/>
                </a:lnTo>
                <a:lnTo>
                  <a:pt x="551" y="8211"/>
                </a:lnTo>
                <a:lnTo>
                  <a:pt x="382" y="8528"/>
                </a:lnTo>
                <a:lnTo>
                  <a:pt x="315" y="8714"/>
                </a:lnTo>
                <a:lnTo>
                  <a:pt x="236" y="8919"/>
                </a:lnTo>
                <a:lnTo>
                  <a:pt x="191" y="9142"/>
                </a:lnTo>
                <a:lnTo>
                  <a:pt x="123" y="9347"/>
                </a:lnTo>
                <a:lnTo>
                  <a:pt x="78" y="9608"/>
                </a:lnTo>
                <a:lnTo>
                  <a:pt x="56" y="9887"/>
                </a:lnTo>
                <a:lnTo>
                  <a:pt x="33" y="10185"/>
                </a:lnTo>
                <a:lnTo>
                  <a:pt x="33" y="10464"/>
                </a:lnTo>
                <a:lnTo>
                  <a:pt x="33" y="10706"/>
                </a:lnTo>
                <a:lnTo>
                  <a:pt x="56" y="10967"/>
                </a:lnTo>
                <a:lnTo>
                  <a:pt x="78" y="11172"/>
                </a:lnTo>
                <a:lnTo>
                  <a:pt x="123" y="11395"/>
                </a:lnTo>
                <a:lnTo>
                  <a:pt x="168" y="11600"/>
                </a:lnTo>
                <a:lnTo>
                  <a:pt x="236" y="11786"/>
                </a:lnTo>
                <a:lnTo>
                  <a:pt x="292" y="11973"/>
                </a:lnTo>
                <a:lnTo>
                  <a:pt x="382" y="12140"/>
                </a:lnTo>
                <a:lnTo>
                  <a:pt x="540" y="12419"/>
                </a:lnTo>
                <a:lnTo>
                  <a:pt x="731" y="12680"/>
                </a:lnTo>
                <a:lnTo>
                  <a:pt x="944" y="12866"/>
                </a:lnTo>
                <a:lnTo>
                  <a:pt x="1158" y="12997"/>
                </a:lnTo>
                <a:lnTo>
                  <a:pt x="1395" y="13108"/>
                </a:lnTo>
                <a:lnTo>
                  <a:pt x="1608" y="13183"/>
                </a:lnTo>
                <a:lnTo>
                  <a:pt x="1856" y="13183"/>
                </a:lnTo>
                <a:lnTo>
                  <a:pt x="2070" y="13146"/>
                </a:lnTo>
                <a:lnTo>
                  <a:pt x="2261" y="13071"/>
                </a:lnTo>
                <a:lnTo>
                  <a:pt x="2430" y="12960"/>
                </a:lnTo>
                <a:lnTo>
                  <a:pt x="2587" y="12792"/>
                </a:lnTo>
                <a:lnTo>
                  <a:pt x="2688" y="12606"/>
                </a:lnTo>
                <a:lnTo>
                  <a:pt x="2801" y="12419"/>
                </a:lnTo>
                <a:lnTo>
                  <a:pt x="2925" y="12289"/>
                </a:lnTo>
                <a:lnTo>
                  <a:pt x="3082" y="12177"/>
                </a:lnTo>
                <a:lnTo>
                  <a:pt x="3228" y="12103"/>
                </a:lnTo>
                <a:lnTo>
                  <a:pt x="3408" y="12103"/>
                </a:lnTo>
                <a:lnTo>
                  <a:pt x="3577" y="12103"/>
                </a:lnTo>
                <a:lnTo>
                  <a:pt x="3723" y="12177"/>
                </a:lnTo>
                <a:lnTo>
                  <a:pt x="3903" y="12252"/>
                </a:lnTo>
                <a:lnTo>
                  <a:pt x="4072" y="12364"/>
                </a:lnTo>
                <a:lnTo>
                  <a:pt x="4230" y="12494"/>
                </a:lnTo>
                <a:lnTo>
                  <a:pt x="4353" y="12643"/>
                </a:lnTo>
                <a:lnTo>
                  <a:pt x="4488" y="12829"/>
                </a:lnTo>
                <a:lnTo>
                  <a:pt x="4567" y="13034"/>
                </a:lnTo>
                <a:lnTo>
                  <a:pt x="4657" y="13257"/>
                </a:lnTo>
                <a:lnTo>
                  <a:pt x="4702" y="13462"/>
                </a:lnTo>
                <a:lnTo>
                  <a:pt x="4725" y="13686"/>
                </a:lnTo>
                <a:lnTo>
                  <a:pt x="4702" y="14282"/>
                </a:lnTo>
                <a:lnTo>
                  <a:pt x="4657" y="15045"/>
                </a:lnTo>
                <a:lnTo>
                  <a:pt x="4612" y="15976"/>
                </a:lnTo>
                <a:lnTo>
                  <a:pt x="4590" y="16926"/>
                </a:lnTo>
                <a:lnTo>
                  <a:pt x="4567" y="17968"/>
                </a:lnTo>
                <a:lnTo>
                  <a:pt x="4567" y="19011"/>
                </a:lnTo>
                <a:lnTo>
                  <a:pt x="4590" y="19514"/>
                </a:lnTo>
                <a:lnTo>
                  <a:pt x="4612" y="19980"/>
                </a:lnTo>
                <a:lnTo>
                  <a:pt x="4657" y="20426"/>
                </a:lnTo>
                <a:lnTo>
                  <a:pt x="4725" y="20836"/>
                </a:lnTo>
                <a:lnTo>
                  <a:pt x="4848" y="20929"/>
                </a:lnTo>
                <a:lnTo>
                  <a:pt x="5040" y="21004"/>
                </a:lnTo>
                <a:lnTo>
                  <a:pt x="5265" y="21078"/>
                </a:lnTo>
                <a:lnTo>
                  <a:pt x="5478" y="21115"/>
                </a:lnTo>
                <a:lnTo>
                  <a:pt x="6041" y="21115"/>
                </a:lnTo>
                <a:lnTo>
                  <a:pt x="6637" y="21078"/>
                </a:lnTo>
                <a:lnTo>
                  <a:pt x="7312" y="21004"/>
                </a:lnTo>
                <a:lnTo>
                  <a:pt x="7998" y="20929"/>
                </a:lnTo>
                <a:lnTo>
                  <a:pt x="8696" y="20855"/>
                </a:lnTo>
                <a:lnTo>
                  <a:pt x="9360" y="20836"/>
                </a:lnTo>
                <a:close/>
              </a:path>
            </a:pathLst>
          </a:custGeom>
          <a:solidFill>
            <a:srgbClr val="FFCC99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27" name="Puzzle3"/>
          <p:cNvSpPr>
            <a:spLocks noEditPoints="1" noChangeArrowheads="1"/>
          </p:cNvSpPr>
          <p:nvPr/>
        </p:nvSpPr>
        <p:spPr bwMode="auto">
          <a:xfrm>
            <a:off x="6492946" y="3778519"/>
            <a:ext cx="1012316" cy="1221887"/>
          </a:xfrm>
          <a:custGeom>
            <a:avLst/>
            <a:gdLst>
              <a:gd name="T0" fmla="*/ 10391 w 21600"/>
              <a:gd name="T1" fmla="*/ 15806 h 21600"/>
              <a:gd name="T2" fmla="*/ 20551 w 21600"/>
              <a:gd name="T3" fmla="*/ 21088 h 21600"/>
              <a:gd name="T4" fmla="*/ 13180 w 21600"/>
              <a:gd name="T5" fmla="*/ 13801 h 21600"/>
              <a:gd name="T6" fmla="*/ 20551 w 21600"/>
              <a:gd name="T7" fmla="*/ 7025 h 21600"/>
              <a:gd name="T8" fmla="*/ 10500 w 21600"/>
              <a:gd name="T9" fmla="*/ 52 h 21600"/>
              <a:gd name="T10" fmla="*/ 692 w 21600"/>
              <a:gd name="T11" fmla="*/ 6802 h 21600"/>
              <a:gd name="T12" fmla="*/ 8064 w 21600"/>
              <a:gd name="T13" fmla="*/ 13526 h 21600"/>
              <a:gd name="T14" fmla="*/ 692 w 21600"/>
              <a:gd name="T15" fmla="*/ 21088 h 21600"/>
              <a:gd name="T16" fmla="*/ 2273 w 21600"/>
              <a:gd name="T17" fmla="*/ 7719 h 21600"/>
              <a:gd name="T18" fmla="*/ 19149 w 21600"/>
              <a:gd name="T19" fmla="*/ 20237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6625" y="20892"/>
                </a:moveTo>
                <a:lnTo>
                  <a:pt x="7105" y="21023"/>
                </a:lnTo>
                <a:lnTo>
                  <a:pt x="7513" y="21088"/>
                </a:lnTo>
                <a:lnTo>
                  <a:pt x="7922" y="21115"/>
                </a:lnTo>
                <a:lnTo>
                  <a:pt x="8242" y="21115"/>
                </a:lnTo>
                <a:lnTo>
                  <a:pt x="8544" y="21062"/>
                </a:lnTo>
                <a:lnTo>
                  <a:pt x="8810" y="20997"/>
                </a:lnTo>
                <a:lnTo>
                  <a:pt x="9023" y="20892"/>
                </a:lnTo>
                <a:lnTo>
                  <a:pt x="9148" y="20761"/>
                </a:lnTo>
                <a:lnTo>
                  <a:pt x="9290" y="20616"/>
                </a:lnTo>
                <a:lnTo>
                  <a:pt x="9361" y="20459"/>
                </a:lnTo>
                <a:lnTo>
                  <a:pt x="9396" y="20289"/>
                </a:lnTo>
                <a:lnTo>
                  <a:pt x="9396" y="20092"/>
                </a:lnTo>
                <a:lnTo>
                  <a:pt x="9325" y="19909"/>
                </a:lnTo>
                <a:lnTo>
                  <a:pt x="9219" y="19738"/>
                </a:lnTo>
                <a:lnTo>
                  <a:pt x="9094" y="19555"/>
                </a:lnTo>
                <a:lnTo>
                  <a:pt x="8917" y="19384"/>
                </a:lnTo>
                <a:lnTo>
                  <a:pt x="8650" y="19162"/>
                </a:lnTo>
                <a:lnTo>
                  <a:pt x="8437" y="18900"/>
                </a:lnTo>
                <a:lnTo>
                  <a:pt x="8277" y="18624"/>
                </a:lnTo>
                <a:lnTo>
                  <a:pt x="8135" y="18349"/>
                </a:lnTo>
                <a:lnTo>
                  <a:pt x="8028" y="18048"/>
                </a:lnTo>
                <a:lnTo>
                  <a:pt x="7993" y="17746"/>
                </a:lnTo>
                <a:lnTo>
                  <a:pt x="7993" y="17471"/>
                </a:lnTo>
                <a:lnTo>
                  <a:pt x="8028" y="17169"/>
                </a:lnTo>
                <a:lnTo>
                  <a:pt x="8135" y="16920"/>
                </a:lnTo>
                <a:lnTo>
                  <a:pt x="8277" y="16671"/>
                </a:lnTo>
                <a:lnTo>
                  <a:pt x="8366" y="16540"/>
                </a:lnTo>
                <a:lnTo>
                  <a:pt x="8473" y="16409"/>
                </a:lnTo>
                <a:lnTo>
                  <a:pt x="8615" y="16317"/>
                </a:lnTo>
                <a:lnTo>
                  <a:pt x="8739" y="16213"/>
                </a:lnTo>
                <a:lnTo>
                  <a:pt x="8881" y="16134"/>
                </a:lnTo>
                <a:lnTo>
                  <a:pt x="9059" y="16055"/>
                </a:lnTo>
                <a:lnTo>
                  <a:pt x="9254" y="15990"/>
                </a:lnTo>
                <a:lnTo>
                  <a:pt x="9432" y="15911"/>
                </a:lnTo>
                <a:lnTo>
                  <a:pt x="9663" y="15885"/>
                </a:lnTo>
                <a:lnTo>
                  <a:pt x="9876" y="15833"/>
                </a:lnTo>
                <a:lnTo>
                  <a:pt x="10142" y="15806"/>
                </a:lnTo>
                <a:lnTo>
                  <a:pt x="10391" y="15806"/>
                </a:lnTo>
                <a:lnTo>
                  <a:pt x="10728" y="15806"/>
                </a:lnTo>
                <a:lnTo>
                  <a:pt x="10995" y="15806"/>
                </a:lnTo>
                <a:lnTo>
                  <a:pt x="11279" y="15833"/>
                </a:lnTo>
                <a:lnTo>
                  <a:pt x="11546" y="15885"/>
                </a:lnTo>
                <a:lnTo>
                  <a:pt x="11776" y="15937"/>
                </a:lnTo>
                <a:lnTo>
                  <a:pt x="12025" y="15990"/>
                </a:lnTo>
                <a:lnTo>
                  <a:pt x="12221" y="16055"/>
                </a:lnTo>
                <a:lnTo>
                  <a:pt x="12434" y="16134"/>
                </a:lnTo>
                <a:lnTo>
                  <a:pt x="12611" y="16213"/>
                </a:lnTo>
                <a:lnTo>
                  <a:pt x="12771" y="16317"/>
                </a:lnTo>
                <a:lnTo>
                  <a:pt x="12913" y="16409"/>
                </a:lnTo>
                <a:lnTo>
                  <a:pt x="13038" y="16514"/>
                </a:lnTo>
                <a:lnTo>
                  <a:pt x="13251" y="16737"/>
                </a:lnTo>
                <a:lnTo>
                  <a:pt x="13428" y="16986"/>
                </a:lnTo>
                <a:lnTo>
                  <a:pt x="13517" y="17248"/>
                </a:lnTo>
                <a:lnTo>
                  <a:pt x="13588" y="17523"/>
                </a:lnTo>
                <a:lnTo>
                  <a:pt x="13588" y="17799"/>
                </a:lnTo>
                <a:lnTo>
                  <a:pt x="13517" y="18074"/>
                </a:lnTo>
                <a:lnTo>
                  <a:pt x="13428" y="18323"/>
                </a:lnTo>
                <a:lnTo>
                  <a:pt x="13286" y="18572"/>
                </a:lnTo>
                <a:lnTo>
                  <a:pt x="13109" y="18808"/>
                </a:lnTo>
                <a:lnTo>
                  <a:pt x="12878" y="19031"/>
                </a:lnTo>
                <a:lnTo>
                  <a:pt x="12434" y="19411"/>
                </a:lnTo>
                <a:lnTo>
                  <a:pt x="12132" y="19738"/>
                </a:lnTo>
                <a:lnTo>
                  <a:pt x="12025" y="19856"/>
                </a:lnTo>
                <a:lnTo>
                  <a:pt x="11919" y="20014"/>
                </a:lnTo>
                <a:lnTo>
                  <a:pt x="11883" y="20132"/>
                </a:lnTo>
                <a:lnTo>
                  <a:pt x="11883" y="20263"/>
                </a:lnTo>
                <a:lnTo>
                  <a:pt x="11883" y="20394"/>
                </a:lnTo>
                <a:lnTo>
                  <a:pt x="11954" y="20485"/>
                </a:lnTo>
                <a:lnTo>
                  <a:pt x="12061" y="20590"/>
                </a:lnTo>
                <a:lnTo>
                  <a:pt x="12185" y="20695"/>
                </a:lnTo>
                <a:lnTo>
                  <a:pt x="12327" y="20787"/>
                </a:lnTo>
                <a:lnTo>
                  <a:pt x="12540" y="20892"/>
                </a:lnTo>
                <a:lnTo>
                  <a:pt x="12771" y="20997"/>
                </a:lnTo>
                <a:lnTo>
                  <a:pt x="13073" y="21088"/>
                </a:lnTo>
                <a:lnTo>
                  <a:pt x="13428" y="21193"/>
                </a:lnTo>
                <a:lnTo>
                  <a:pt x="13873" y="21298"/>
                </a:lnTo>
                <a:lnTo>
                  <a:pt x="14317" y="21390"/>
                </a:lnTo>
                <a:lnTo>
                  <a:pt x="14778" y="21468"/>
                </a:lnTo>
                <a:lnTo>
                  <a:pt x="15294" y="21547"/>
                </a:lnTo>
                <a:lnTo>
                  <a:pt x="15809" y="21600"/>
                </a:lnTo>
                <a:lnTo>
                  <a:pt x="16359" y="21652"/>
                </a:lnTo>
                <a:lnTo>
                  <a:pt x="16875" y="21678"/>
                </a:lnTo>
                <a:lnTo>
                  <a:pt x="17407" y="21678"/>
                </a:lnTo>
                <a:lnTo>
                  <a:pt x="17958" y="21678"/>
                </a:lnTo>
                <a:lnTo>
                  <a:pt x="18473" y="21652"/>
                </a:lnTo>
                <a:lnTo>
                  <a:pt x="18953" y="21573"/>
                </a:lnTo>
                <a:lnTo>
                  <a:pt x="19397" y="21495"/>
                </a:lnTo>
                <a:lnTo>
                  <a:pt x="19841" y="21390"/>
                </a:lnTo>
                <a:lnTo>
                  <a:pt x="20214" y="21272"/>
                </a:lnTo>
                <a:lnTo>
                  <a:pt x="20551" y="21088"/>
                </a:lnTo>
                <a:lnTo>
                  <a:pt x="20480" y="20787"/>
                </a:lnTo>
                <a:lnTo>
                  <a:pt x="20409" y="20485"/>
                </a:lnTo>
                <a:lnTo>
                  <a:pt x="20356" y="20158"/>
                </a:lnTo>
                <a:lnTo>
                  <a:pt x="20356" y="19804"/>
                </a:lnTo>
                <a:lnTo>
                  <a:pt x="20321" y="19083"/>
                </a:lnTo>
                <a:lnTo>
                  <a:pt x="20356" y="18349"/>
                </a:lnTo>
                <a:lnTo>
                  <a:pt x="20409" y="17641"/>
                </a:lnTo>
                <a:lnTo>
                  <a:pt x="20480" y="17012"/>
                </a:lnTo>
                <a:lnTo>
                  <a:pt x="20551" y="16488"/>
                </a:lnTo>
                <a:lnTo>
                  <a:pt x="20551" y="16055"/>
                </a:lnTo>
                <a:lnTo>
                  <a:pt x="20551" y="15911"/>
                </a:lnTo>
                <a:lnTo>
                  <a:pt x="20445" y="15754"/>
                </a:lnTo>
                <a:lnTo>
                  <a:pt x="20356" y="15610"/>
                </a:lnTo>
                <a:lnTo>
                  <a:pt x="20178" y="15452"/>
                </a:lnTo>
                <a:lnTo>
                  <a:pt x="20001" y="15334"/>
                </a:lnTo>
                <a:lnTo>
                  <a:pt x="19770" y="15230"/>
                </a:lnTo>
                <a:lnTo>
                  <a:pt x="19521" y="15125"/>
                </a:lnTo>
                <a:lnTo>
                  <a:pt x="19290" y="15059"/>
                </a:lnTo>
                <a:lnTo>
                  <a:pt x="19024" y="15007"/>
                </a:lnTo>
                <a:lnTo>
                  <a:pt x="18740" y="14954"/>
                </a:lnTo>
                <a:lnTo>
                  <a:pt x="18509" y="14954"/>
                </a:lnTo>
                <a:lnTo>
                  <a:pt x="18225" y="14954"/>
                </a:lnTo>
                <a:lnTo>
                  <a:pt x="17994" y="15007"/>
                </a:lnTo>
                <a:lnTo>
                  <a:pt x="17763" y="15085"/>
                </a:lnTo>
                <a:lnTo>
                  <a:pt x="17550" y="15177"/>
                </a:lnTo>
                <a:lnTo>
                  <a:pt x="17372" y="15308"/>
                </a:lnTo>
                <a:lnTo>
                  <a:pt x="17176" y="15426"/>
                </a:lnTo>
                <a:lnTo>
                  <a:pt x="16928" y="15557"/>
                </a:lnTo>
                <a:lnTo>
                  <a:pt x="16661" y="15636"/>
                </a:lnTo>
                <a:lnTo>
                  <a:pt x="16359" y="15688"/>
                </a:lnTo>
                <a:lnTo>
                  <a:pt x="16022" y="15715"/>
                </a:lnTo>
                <a:lnTo>
                  <a:pt x="15667" y="15688"/>
                </a:lnTo>
                <a:lnTo>
                  <a:pt x="15294" y="15662"/>
                </a:lnTo>
                <a:lnTo>
                  <a:pt x="14956" y="15583"/>
                </a:lnTo>
                <a:lnTo>
                  <a:pt x="14619" y="15479"/>
                </a:lnTo>
                <a:lnTo>
                  <a:pt x="14281" y="15334"/>
                </a:lnTo>
                <a:lnTo>
                  <a:pt x="13961" y="15177"/>
                </a:lnTo>
                <a:lnTo>
                  <a:pt x="13695" y="14981"/>
                </a:lnTo>
                <a:lnTo>
                  <a:pt x="13588" y="14850"/>
                </a:lnTo>
                <a:lnTo>
                  <a:pt x="13482" y="14732"/>
                </a:lnTo>
                <a:lnTo>
                  <a:pt x="13393" y="14600"/>
                </a:lnTo>
                <a:lnTo>
                  <a:pt x="13322" y="14456"/>
                </a:lnTo>
                <a:lnTo>
                  <a:pt x="13251" y="14299"/>
                </a:lnTo>
                <a:lnTo>
                  <a:pt x="13215" y="14155"/>
                </a:lnTo>
                <a:lnTo>
                  <a:pt x="13180" y="13971"/>
                </a:lnTo>
                <a:lnTo>
                  <a:pt x="13180" y="13801"/>
                </a:lnTo>
                <a:lnTo>
                  <a:pt x="13180" y="13591"/>
                </a:lnTo>
                <a:lnTo>
                  <a:pt x="13215" y="13395"/>
                </a:lnTo>
                <a:lnTo>
                  <a:pt x="13251" y="13198"/>
                </a:lnTo>
                <a:lnTo>
                  <a:pt x="13322" y="13015"/>
                </a:lnTo>
                <a:lnTo>
                  <a:pt x="13393" y="12870"/>
                </a:lnTo>
                <a:lnTo>
                  <a:pt x="13482" y="12713"/>
                </a:lnTo>
                <a:lnTo>
                  <a:pt x="13588" y="12569"/>
                </a:lnTo>
                <a:lnTo>
                  <a:pt x="13730" y="12438"/>
                </a:lnTo>
                <a:lnTo>
                  <a:pt x="13997" y="12215"/>
                </a:lnTo>
                <a:lnTo>
                  <a:pt x="14334" y="12005"/>
                </a:lnTo>
                <a:lnTo>
                  <a:pt x="14690" y="11861"/>
                </a:lnTo>
                <a:lnTo>
                  <a:pt x="15063" y="11756"/>
                </a:lnTo>
                <a:lnTo>
                  <a:pt x="15436" y="11678"/>
                </a:lnTo>
                <a:lnTo>
                  <a:pt x="15809" y="11638"/>
                </a:lnTo>
                <a:lnTo>
                  <a:pt x="16182" y="11638"/>
                </a:lnTo>
                <a:lnTo>
                  <a:pt x="16555" y="11678"/>
                </a:lnTo>
                <a:lnTo>
                  <a:pt x="16910" y="11730"/>
                </a:lnTo>
                <a:lnTo>
                  <a:pt x="17248" y="11835"/>
                </a:lnTo>
                <a:lnTo>
                  <a:pt x="17514" y="11966"/>
                </a:lnTo>
                <a:lnTo>
                  <a:pt x="17763" y="12110"/>
                </a:lnTo>
                <a:lnTo>
                  <a:pt x="17887" y="12215"/>
                </a:lnTo>
                <a:lnTo>
                  <a:pt x="18065" y="12307"/>
                </a:lnTo>
                <a:lnTo>
                  <a:pt x="18260" y="12412"/>
                </a:lnTo>
                <a:lnTo>
                  <a:pt x="18438" y="12464"/>
                </a:lnTo>
                <a:lnTo>
                  <a:pt x="18669" y="12543"/>
                </a:lnTo>
                <a:lnTo>
                  <a:pt x="18882" y="12569"/>
                </a:lnTo>
                <a:lnTo>
                  <a:pt x="19113" y="12595"/>
                </a:lnTo>
                <a:lnTo>
                  <a:pt x="19361" y="12608"/>
                </a:lnTo>
                <a:lnTo>
                  <a:pt x="19592" y="12608"/>
                </a:lnTo>
                <a:lnTo>
                  <a:pt x="19841" y="12595"/>
                </a:lnTo>
                <a:lnTo>
                  <a:pt x="20072" y="12543"/>
                </a:lnTo>
                <a:lnTo>
                  <a:pt x="20321" y="12490"/>
                </a:lnTo>
                <a:lnTo>
                  <a:pt x="20551" y="12438"/>
                </a:lnTo>
                <a:lnTo>
                  <a:pt x="20800" y="12333"/>
                </a:lnTo>
                <a:lnTo>
                  <a:pt x="20996" y="12241"/>
                </a:lnTo>
                <a:lnTo>
                  <a:pt x="21244" y="12110"/>
                </a:lnTo>
                <a:lnTo>
                  <a:pt x="21298" y="12032"/>
                </a:lnTo>
                <a:lnTo>
                  <a:pt x="21404" y="11966"/>
                </a:lnTo>
                <a:lnTo>
                  <a:pt x="21475" y="11861"/>
                </a:lnTo>
                <a:lnTo>
                  <a:pt x="21511" y="11730"/>
                </a:lnTo>
                <a:lnTo>
                  <a:pt x="21617" y="11481"/>
                </a:lnTo>
                <a:lnTo>
                  <a:pt x="21653" y="11180"/>
                </a:lnTo>
                <a:lnTo>
                  <a:pt x="21653" y="10826"/>
                </a:lnTo>
                <a:lnTo>
                  <a:pt x="21653" y="10472"/>
                </a:lnTo>
                <a:lnTo>
                  <a:pt x="21582" y="10092"/>
                </a:lnTo>
                <a:lnTo>
                  <a:pt x="21511" y="9725"/>
                </a:lnTo>
                <a:lnTo>
                  <a:pt x="21298" y="8912"/>
                </a:lnTo>
                <a:lnTo>
                  <a:pt x="21067" y="8191"/>
                </a:lnTo>
                <a:lnTo>
                  <a:pt x="20800" y="7536"/>
                </a:lnTo>
                <a:lnTo>
                  <a:pt x="20551" y="7025"/>
                </a:lnTo>
                <a:lnTo>
                  <a:pt x="20001" y="7103"/>
                </a:lnTo>
                <a:lnTo>
                  <a:pt x="19432" y="7156"/>
                </a:lnTo>
                <a:lnTo>
                  <a:pt x="18846" y="7208"/>
                </a:lnTo>
                <a:lnTo>
                  <a:pt x="18225" y="7208"/>
                </a:lnTo>
                <a:lnTo>
                  <a:pt x="17656" y="7208"/>
                </a:lnTo>
                <a:lnTo>
                  <a:pt x="17070" y="7182"/>
                </a:lnTo>
                <a:lnTo>
                  <a:pt x="16484" y="7156"/>
                </a:lnTo>
                <a:lnTo>
                  <a:pt x="15986" y="7103"/>
                </a:lnTo>
                <a:lnTo>
                  <a:pt x="14992" y="6999"/>
                </a:lnTo>
                <a:lnTo>
                  <a:pt x="14210" y="6907"/>
                </a:lnTo>
                <a:lnTo>
                  <a:pt x="13695" y="6828"/>
                </a:lnTo>
                <a:lnTo>
                  <a:pt x="13517" y="6802"/>
                </a:lnTo>
                <a:lnTo>
                  <a:pt x="13073" y="6645"/>
                </a:lnTo>
                <a:lnTo>
                  <a:pt x="12700" y="6474"/>
                </a:lnTo>
                <a:lnTo>
                  <a:pt x="12363" y="6304"/>
                </a:lnTo>
                <a:lnTo>
                  <a:pt x="12132" y="6094"/>
                </a:lnTo>
                <a:lnTo>
                  <a:pt x="11919" y="5871"/>
                </a:lnTo>
                <a:lnTo>
                  <a:pt x="11776" y="5649"/>
                </a:lnTo>
                <a:lnTo>
                  <a:pt x="11688" y="5413"/>
                </a:lnTo>
                <a:lnTo>
                  <a:pt x="11617" y="5190"/>
                </a:lnTo>
                <a:lnTo>
                  <a:pt x="11617" y="4941"/>
                </a:lnTo>
                <a:lnTo>
                  <a:pt x="11652" y="4718"/>
                </a:lnTo>
                <a:lnTo>
                  <a:pt x="11723" y="4482"/>
                </a:lnTo>
                <a:lnTo>
                  <a:pt x="11812" y="4285"/>
                </a:lnTo>
                <a:lnTo>
                  <a:pt x="11919" y="4089"/>
                </a:lnTo>
                <a:lnTo>
                  <a:pt x="12096" y="3905"/>
                </a:lnTo>
                <a:lnTo>
                  <a:pt x="12292" y="3735"/>
                </a:lnTo>
                <a:lnTo>
                  <a:pt x="12505" y="3604"/>
                </a:lnTo>
                <a:lnTo>
                  <a:pt x="12700" y="3460"/>
                </a:lnTo>
                <a:lnTo>
                  <a:pt x="12878" y="3250"/>
                </a:lnTo>
                <a:lnTo>
                  <a:pt x="13038" y="3027"/>
                </a:lnTo>
                <a:lnTo>
                  <a:pt x="13180" y="2752"/>
                </a:lnTo>
                <a:lnTo>
                  <a:pt x="13286" y="2477"/>
                </a:lnTo>
                <a:lnTo>
                  <a:pt x="13322" y="2175"/>
                </a:lnTo>
                <a:lnTo>
                  <a:pt x="13357" y="1874"/>
                </a:lnTo>
                <a:lnTo>
                  <a:pt x="13286" y="1572"/>
                </a:lnTo>
                <a:lnTo>
                  <a:pt x="13180" y="1271"/>
                </a:lnTo>
                <a:lnTo>
                  <a:pt x="13038" y="983"/>
                </a:lnTo>
                <a:lnTo>
                  <a:pt x="12949" y="865"/>
                </a:lnTo>
                <a:lnTo>
                  <a:pt x="12807" y="733"/>
                </a:lnTo>
                <a:lnTo>
                  <a:pt x="12665" y="616"/>
                </a:lnTo>
                <a:lnTo>
                  <a:pt x="12505" y="511"/>
                </a:lnTo>
                <a:lnTo>
                  <a:pt x="12327" y="406"/>
                </a:lnTo>
                <a:lnTo>
                  <a:pt x="12132" y="314"/>
                </a:lnTo>
                <a:lnTo>
                  <a:pt x="11883" y="235"/>
                </a:lnTo>
                <a:lnTo>
                  <a:pt x="11652" y="183"/>
                </a:lnTo>
                <a:lnTo>
                  <a:pt x="11368" y="104"/>
                </a:lnTo>
                <a:lnTo>
                  <a:pt x="11101" y="78"/>
                </a:lnTo>
                <a:lnTo>
                  <a:pt x="10800" y="52"/>
                </a:lnTo>
                <a:lnTo>
                  <a:pt x="10444" y="52"/>
                </a:lnTo>
                <a:lnTo>
                  <a:pt x="10142" y="52"/>
                </a:lnTo>
                <a:lnTo>
                  <a:pt x="9840" y="78"/>
                </a:lnTo>
                <a:lnTo>
                  <a:pt x="9574" y="104"/>
                </a:lnTo>
                <a:lnTo>
                  <a:pt x="9325" y="157"/>
                </a:lnTo>
                <a:lnTo>
                  <a:pt x="9094" y="209"/>
                </a:lnTo>
                <a:lnTo>
                  <a:pt x="8846" y="262"/>
                </a:lnTo>
                <a:lnTo>
                  <a:pt x="8650" y="340"/>
                </a:lnTo>
                <a:lnTo>
                  <a:pt x="8437" y="432"/>
                </a:lnTo>
                <a:lnTo>
                  <a:pt x="8277" y="511"/>
                </a:lnTo>
                <a:lnTo>
                  <a:pt x="8100" y="616"/>
                </a:lnTo>
                <a:lnTo>
                  <a:pt x="7957" y="707"/>
                </a:lnTo>
                <a:lnTo>
                  <a:pt x="7833" y="838"/>
                </a:lnTo>
                <a:lnTo>
                  <a:pt x="7620" y="1061"/>
                </a:lnTo>
                <a:lnTo>
                  <a:pt x="7442" y="1336"/>
                </a:lnTo>
                <a:lnTo>
                  <a:pt x="7353" y="1599"/>
                </a:lnTo>
                <a:lnTo>
                  <a:pt x="7318" y="1900"/>
                </a:lnTo>
                <a:lnTo>
                  <a:pt x="7318" y="2175"/>
                </a:lnTo>
                <a:lnTo>
                  <a:pt x="7353" y="2450"/>
                </a:lnTo>
                <a:lnTo>
                  <a:pt x="7442" y="2726"/>
                </a:lnTo>
                <a:lnTo>
                  <a:pt x="7620" y="2975"/>
                </a:lnTo>
                <a:lnTo>
                  <a:pt x="7833" y="3198"/>
                </a:lnTo>
                <a:lnTo>
                  <a:pt x="8064" y="3433"/>
                </a:lnTo>
                <a:lnTo>
                  <a:pt x="8295" y="3630"/>
                </a:lnTo>
                <a:lnTo>
                  <a:pt x="8508" y="3853"/>
                </a:lnTo>
                <a:lnTo>
                  <a:pt x="8686" y="4089"/>
                </a:lnTo>
                <a:lnTo>
                  <a:pt x="8775" y="4312"/>
                </a:lnTo>
                <a:lnTo>
                  <a:pt x="8846" y="4561"/>
                </a:lnTo>
                <a:lnTo>
                  <a:pt x="8846" y="4810"/>
                </a:lnTo>
                <a:lnTo>
                  <a:pt x="8810" y="5059"/>
                </a:lnTo>
                <a:lnTo>
                  <a:pt x="8721" y="5295"/>
                </a:lnTo>
                <a:lnTo>
                  <a:pt x="8579" y="5544"/>
                </a:lnTo>
                <a:lnTo>
                  <a:pt x="8366" y="5766"/>
                </a:lnTo>
                <a:lnTo>
                  <a:pt x="8135" y="5976"/>
                </a:lnTo>
                <a:lnTo>
                  <a:pt x="7833" y="6199"/>
                </a:lnTo>
                <a:lnTo>
                  <a:pt x="7478" y="6369"/>
                </a:lnTo>
                <a:lnTo>
                  <a:pt x="7069" y="6527"/>
                </a:lnTo>
                <a:lnTo>
                  <a:pt x="6590" y="6671"/>
                </a:lnTo>
                <a:lnTo>
                  <a:pt x="6092" y="6802"/>
                </a:lnTo>
                <a:lnTo>
                  <a:pt x="5684" y="6802"/>
                </a:lnTo>
                <a:lnTo>
                  <a:pt x="5133" y="6802"/>
                </a:lnTo>
                <a:lnTo>
                  <a:pt x="4547" y="6802"/>
                </a:lnTo>
                <a:lnTo>
                  <a:pt x="3872" y="6802"/>
                </a:lnTo>
                <a:lnTo>
                  <a:pt x="3144" y="6802"/>
                </a:lnTo>
                <a:lnTo>
                  <a:pt x="2362" y="6802"/>
                </a:lnTo>
                <a:lnTo>
                  <a:pt x="1545" y="6802"/>
                </a:lnTo>
                <a:lnTo>
                  <a:pt x="692" y="6802"/>
                </a:lnTo>
                <a:lnTo>
                  <a:pt x="586" y="7234"/>
                </a:lnTo>
                <a:lnTo>
                  <a:pt x="461" y="7837"/>
                </a:lnTo>
                <a:lnTo>
                  <a:pt x="355" y="8493"/>
                </a:lnTo>
                <a:lnTo>
                  <a:pt x="248" y="9187"/>
                </a:lnTo>
                <a:lnTo>
                  <a:pt x="142" y="9869"/>
                </a:lnTo>
                <a:lnTo>
                  <a:pt x="106" y="10498"/>
                </a:lnTo>
                <a:lnTo>
                  <a:pt x="106" y="10983"/>
                </a:lnTo>
                <a:lnTo>
                  <a:pt x="106" y="11311"/>
                </a:lnTo>
                <a:lnTo>
                  <a:pt x="213" y="11481"/>
                </a:lnTo>
                <a:lnTo>
                  <a:pt x="319" y="11651"/>
                </a:lnTo>
                <a:lnTo>
                  <a:pt x="497" y="11783"/>
                </a:lnTo>
                <a:lnTo>
                  <a:pt x="692" y="11914"/>
                </a:lnTo>
                <a:lnTo>
                  <a:pt x="941" y="12032"/>
                </a:lnTo>
                <a:lnTo>
                  <a:pt x="1207" y="12110"/>
                </a:lnTo>
                <a:lnTo>
                  <a:pt x="1509" y="12189"/>
                </a:lnTo>
                <a:lnTo>
                  <a:pt x="1794" y="12241"/>
                </a:lnTo>
                <a:lnTo>
                  <a:pt x="2131" y="12267"/>
                </a:lnTo>
                <a:lnTo>
                  <a:pt x="2433" y="12281"/>
                </a:lnTo>
                <a:lnTo>
                  <a:pt x="2735" y="12267"/>
                </a:lnTo>
                <a:lnTo>
                  <a:pt x="3055" y="12241"/>
                </a:lnTo>
                <a:lnTo>
                  <a:pt x="3357" y="12189"/>
                </a:lnTo>
                <a:lnTo>
                  <a:pt x="3623" y="12084"/>
                </a:lnTo>
                <a:lnTo>
                  <a:pt x="3872" y="11979"/>
                </a:lnTo>
                <a:lnTo>
                  <a:pt x="4103" y="11861"/>
                </a:lnTo>
                <a:lnTo>
                  <a:pt x="4316" y="11704"/>
                </a:lnTo>
                <a:lnTo>
                  <a:pt x="4582" y="11612"/>
                </a:lnTo>
                <a:lnTo>
                  <a:pt x="4849" y="11533"/>
                </a:lnTo>
                <a:lnTo>
                  <a:pt x="5169" y="11507"/>
                </a:lnTo>
                <a:lnTo>
                  <a:pt x="5506" y="11481"/>
                </a:lnTo>
                <a:lnTo>
                  <a:pt x="5808" y="11507"/>
                </a:lnTo>
                <a:lnTo>
                  <a:pt x="6146" y="11560"/>
                </a:lnTo>
                <a:lnTo>
                  <a:pt x="6501" y="11651"/>
                </a:lnTo>
                <a:lnTo>
                  <a:pt x="6803" y="11783"/>
                </a:lnTo>
                <a:lnTo>
                  <a:pt x="7105" y="11940"/>
                </a:lnTo>
                <a:lnTo>
                  <a:pt x="7353" y="12110"/>
                </a:lnTo>
                <a:lnTo>
                  <a:pt x="7584" y="12333"/>
                </a:lnTo>
                <a:lnTo>
                  <a:pt x="7798" y="12595"/>
                </a:lnTo>
                <a:lnTo>
                  <a:pt x="7922" y="12870"/>
                </a:lnTo>
                <a:lnTo>
                  <a:pt x="8028" y="13198"/>
                </a:lnTo>
                <a:lnTo>
                  <a:pt x="8064" y="13526"/>
                </a:lnTo>
                <a:lnTo>
                  <a:pt x="8028" y="13775"/>
                </a:lnTo>
                <a:lnTo>
                  <a:pt x="7922" y="13998"/>
                </a:lnTo>
                <a:lnTo>
                  <a:pt x="7798" y="14220"/>
                </a:lnTo>
                <a:lnTo>
                  <a:pt x="7584" y="14404"/>
                </a:lnTo>
                <a:lnTo>
                  <a:pt x="7353" y="14574"/>
                </a:lnTo>
                <a:lnTo>
                  <a:pt x="7105" y="14732"/>
                </a:lnTo>
                <a:lnTo>
                  <a:pt x="6803" y="14850"/>
                </a:lnTo>
                <a:lnTo>
                  <a:pt x="6501" y="14954"/>
                </a:lnTo>
                <a:lnTo>
                  <a:pt x="6146" y="15033"/>
                </a:lnTo>
                <a:lnTo>
                  <a:pt x="5808" y="15085"/>
                </a:lnTo>
                <a:lnTo>
                  <a:pt x="5506" y="15085"/>
                </a:lnTo>
                <a:lnTo>
                  <a:pt x="5169" y="15059"/>
                </a:lnTo>
                <a:lnTo>
                  <a:pt x="4849" y="15007"/>
                </a:lnTo>
                <a:lnTo>
                  <a:pt x="4582" y="14902"/>
                </a:lnTo>
                <a:lnTo>
                  <a:pt x="4316" y="14784"/>
                </a:lnTo>
                <a:lnTo>
                  <a:pt x="4103" y="14600"/>
                </a:lnTo>
                <a:lnTo>
                  <a:pt x="3907" y="14430"/>
                </a:lnTo>
                <a:lnTo>
                  <a:pt x="3659" y="14299"/>
                </a:lnTo>
                <a:lnTo>
                  <a:pt x="3428" y="14194"/>
                </a:lnTo>
                <a:lnTo>
                  <a:pt x="3179" y="14129"/>
                </a:lnTo>
                <a:lnTo>
                  <a:pt x="2913" y="14102"/>
                </a:lnTo>
                <a:lnTo>
                  <a:pt x="2646" y="14102"/>
                </a:lnTo>
                <a:lnTo>
                  <a:pt x="2362" y="14129"/>
                </a:lnTo>
                <a:lnTo>
                  <a:pt x="2096" y="14168"/>
                </a:lnTo>
                <a:lnTo>
                  <a:pt x="1811" y="14273"/>
                </a:lnTo>
                <a:lnTo>
                  <a:pt x="1545" y="14378"/>
                </a:lnTo>
                <a:lnTo>
                  <a:pt x="1314" y="14496"/>
                </a:lnTo>
                <a:lnTo>
                  <a:pt x="1065" y="14653"/>
                </a:lnTo>
                <a:lnTo>
                  <a:pt x="870" y="14797"/>
                </a:lnTo>
                <a:lnTo>
                  <a:pt x="657" y="14981"/>
                </a:lnTo>
                <a:lnTo>
                  <a:pt x="497" y="15177"/>
                </a:lnTo>
                <a:lnTo>
                  <a:pt x="390" y="15413"/>
                </a:lnTo>
                <a:lnTo>
                  <a:pt x="284" y="15636"/>
                </a:lnTo>
                <a:lnTo>
                  <a:pt x="248" y="15911"/>
                </a:lnTo>
                <a:lnTo>
                  <a:pt x="284" y="16239"/>
                </a:lnTo>
                <a:lnTo>
                  <a:pt x="319" y="16566"/>
                </a:lnTo>
                <a:lnTo>
                  <a:pt x="497" y="17340"/>
                </a:lnTo>
                <a:lnTo>
                  <a:pt x="692" y="18152"/>
                </a:lnTo>
                <a:lnTo>
                  <a:pt x="799" y="18559"/>
                </a:lnTo>
                <a:lnTo>
                  <a:pt x="905" y="18978"/>
                </a:lnTo>
                <a:lnTo>
                  <a:pt x="959" y="19384"/>
                </a:lnTo>
                <a:lnTo>
                  <a:pt x="994" y="19791"/>
                </a:lnTo>
                <a:lnTo>
                  <a:pt x="994" y="20132"/>
                </a:lnTo>
                <a:lnTo>
                  <a:pt x="959" y="20485"/>
                </a:lnTo>
                <a:lnTo>
                  <a:pt x="941" y="20669"/>
                </a:lnTo>
                <a:lnTo>
                  <a:pt x="870" y="20813"/>
                </a:lnTo>
                <a:lnTo>
                  <a:pt x="799" y="20970"/>
                </a:lnTo>
                <a:lnTo>
                  <a:pt x="692" y="21088"/>
                </a:lnTo>
                <a:lnTo>
                  <a:pt x="1474" y="20997"/>
                </a:lnTo>
                <a:lnTo>
                  <a:pt x="2291" y="20866"/>
                </a:lnTo>
                <a:lnTo>
                  <a:pt x="3108" y="20787"/>
                </a:lnTo>
                <a:lnTo>
                  <a:pt x="3907" y="20721"/>
                </a:lnTo>
                <a:lnTo>
                  <a:pt x="4653" y="20695"/>
                </a:lnTo>
                <a:lnTo>
                  <a:pt x="5364" y="20695"/>
                </a:lnTo>
                <a:lnTo>
                  <a:pt x="5701" y="20721"/>
                </a:lnTo>
                <a:lnTo>
                  <a:pt x="6057" y="20761"/>
                </a:lnTo>
                <a:lnTo>
                  <a:pt x="6323" y="20813"/>
                </a:lnTo>
                <a:lnTo>
                  <a:pt x="6625" y="20892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28" name="Puzzle2"/>
          <p:cNvSpPr>
            <a:spLocks noEditPoints="1" noChangeArrowheads="1"/>
          </p:cNvSpPr>
          <p:nvPr/>
        </p:nvSpPr>
        <p:spPr bwMode="auto">
          <a:xfrm>
            <a:off x="6204972" y="4668705"/>
            <a:ext cx="1615707" cy="1112935"/>
          </a:xfrm>
          <a:custGeom>
            <a:avLst/>
            <a:gdLst>
              <a:gd name="T0" fmla="*/ 11 w 21600"/>
              <a:gd name="T1" fmla="*/ 13386 h 21600"/>
              <a:gd name="T2" fmla="*/ 4202 w 21600"/>
              <a:gd name="T3" fmla="*/ 21161 h 21600"/>
              <a:gd name="T4" fmla="*/ 10400 w 21600"/>
              <a:gd name="T5" fmla="*/ 13909 h 21600"/>
              <a:gd name="T6" fmla="*/ 16821 w 21600"/>
              <a:gd name="T7" fmla="*/ 21190 h 21600"/>
              <a:gd name="T8" fmla="*/ 21600 w 21600"/>
              <a:gd name="T9" fmla="*/ 15083 h 21600"/>
              <a:gd name="T10" fmla="*/ 16889 w 21600"/>
              <a:gd name="T11" fmla="*/ 5739 h 21600"/>
              <a:gd name="T12" fmla="*/ 10800 w 21600"/>
              <a:gd name="T13" fmla="*/ 28 h 21600"/>
              <a:gd name="T14" fmla="*/ 4202 w 21600"/>
              <a:gd name="T15" fmla="*/ 5894 h 21600"/>
              <a:gd name="T16" fmla="*/ 5388 w 21600"/>
              <a:gd name="T17" fmla="*/ 6742 h 21600"/>
              <a:gd name="T18" fmla="*/ 16177 w 21600"/>
              <a:gd name="T19" fmla="*/ 20441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4247" y="12354"/>
                </a:moveTo>
                <a:lnTo>
                  <a:pt x="4134" y="12468"/>
                </a:lnTo>
                <a:lnTo>
                  <a:pt x="4010" y="12581"/>
                </a:lnTo>
                <a:lnTo>
                  <a:pt x="3897" y="12637"/>
                </a:lnTo>
                <a:lnTo>
                  <a:pt x="3773" y="12694"/>
                </a:lnTo>
                <a:lnTo>
                  <a:pt x="3637" y="12694"/>
                </a:lnTo>
                <a:lnTo>
                  <a:pt x="3524" y="12694"/>
                </a:lnTo>
                <a:lnTo>
                  <a:pt x="3400" y="12665"/>
                </a:lnTo>
                <a:lnTo>
                  <a:pt x="3287" y="12609"/>
                </a:lnTo>
                <a:lnTo>
                  <a:pt x="3027" y="12496"/>
                </a:lnTo>
                <a:lnTo>
                  <a:pt x="2790" y="12340"/>
                </a:lnTo>
                <a:lnTo>
                  <a:pt x="2530" y="12142"/>
                </a:lnTo>
                <a:lnTo>
                  <a:pt x="2293" y="11987"/>
                </a:lnTo>
                <a:lnTo>
                  <a:pt x="2033" y="11817"/>
                </a:lnTo>
                <a:lnTo>
                  <a:pt x="1773" y="11676"/>
                </a:lnTo>
                <a:lnTo>
                  <a:pt x="1638" y="11662"/>
                </a:lnTo>
                <a:lnTo>
                  <a:pt x="1513" y="11634"/>
                </a:lnTo>
                <a:lnTo>
                  <a:pt x="1378" y="11634"/>
                </a:lnTo>
                <a:lnTo>
                  <a:pt x="1253" y="11634"/>
                </a:lnTo>
                <a:lnTo>
                  <a:pt x="1118" y="11662"/>
                </a:lnTo>
                <a:lnTo>
                  <a:pt x="971" y="11732"/>
                </a:lnTo>
                <a:lnTo>
                  <a:pt x="835" y="11817"/>
                </a:lnTo>
                <a:lnTo>
                  <a:pt x="711" y="11959"/>
                </a:lnTo>
                <a:lnTo>
                  <a:pt x="553" y="12086"/>
                </a:lnTo>
                <a:lnTo>
                  <a:pt x="429" y="12284"/>
                </a:lnTo>
                <a:lnTo>
                  <a:pt x="271" y="12524"/>
                </a:lnTo>
                <a:lnTo>
                  <a:pt x="146" y="12793"/>
                </a:lnTo>
                <a:lnTo>
                  <a:pt x="79" y="12962"/>
                </a:lnTo>
                <a:lnTo>
                  <a:pt x="33" y="13146"/>
                </a:lnTo>
                <a:lnTo>
                  <a:pt x="11" y="13386"/>
                </a:lnTo>
                <a:lnTo>
                  <a:pt x="11" y="13641"/>
                </a:lnTo>
                <a:lnTo>
                  <a:pt x="33" y="13881"/>
                </a:lnTo>
                <a:lnTo>
                  <a:pt x="101" y="14150"/>
                </a:lnTo>
                <a:lnTo>
                  <a:pt x="192" y="14404"/>
                </a:lnTo>
                <a:lnTo>
                  <a:pt x="293" y="14645"/>
                </a:lnTo>
                <a:lnTo>
                  <a:pt x="451" y="14857"/>
                </a:lnTo>
                <a:lnTo>
                  <a:pt x="621" y="15054"/>
                </a:lnTo>
                <a:lnTo>
                  <a:pt x="734" y="15125"/>
                </a:lnTo>
                <a:lnTo>
                  <a:pt x="835" y="15210"/>
                </a:lnTo>
                <a:lnTo>
                  <a:pt x="948" y="15267"/>
                </a:lnTo>
                <a:lnTo>
                  <a:pt x="1084" y="15323"/>
                </a:lnTo>
                <a:lnTo>
                  <a:pt x="1208" y="15351"/>
                </a:lnTo>
                <a:lnTo>
                  <a:pt x="1355" y="15380"/>
                </a:lnTo>
                <a:lnTo>
                  <a:pt x="1513" y="15380"/>
                </a:lnTo>
                <a:lnTo>
                  <a:pt x="1683" y="15380"/>
                </a:lnTo>
                <a:lnTo>
                  <a:pt x="1864" y="15351"/>
                </a:lnTo>
                <a:lnTo>
                  <a:pt x="2033" y="15323"/>
                </a:lnTo>
                <a:lnTo>
                  <a:pt x="2225" y="15238"/>
                </a:lnTo>
                <a:lnTo>
                  <a:pt x="2428" y="15153"/>
                </a:lnTo>
                <a:lnTo>
                  <a:pt x="2745" y="15026"/>
                </a:lnTo>
                <a:lnTo>
                  <a:pt x="3005" y="14913"/>
                </a:lnTo>
                <a:lnTo>
                  <a:pt x="3264" y="14828"/>
                </a:lnTo>
                <a:lnTo>
                  <a:pt x="3513" y="14800"/>
                </a:lnTo>
                <a:lnTo>
                  <a:pt x="3615" y="14828"/>
                </a:lnTo>
                <a:lnTo>
                  <a:pt x="3728" y="14857"/>
                </a:lnTo>
                <a:lnTo>
                  <a:pt x="3807" y="14913"/>
                </a:lnTo>
                <a:lnTo>
                  <a:pt x="3920" y="14998"/>
                </a:lnTo>
                <a:lnTo>
                  <a:pt x="4010" y="15097"/>
                </a:lnTo>
                <a:lnTo>
                  <a:pt x="4089" y="15238"/>
                </a:lnTo>
                <a:lnTo>
                  <a:pt x="4179" y="15408"/>
                </a:lnTo>
                <a:lnTo>
                  <a:pt x="4247" y="15620"/>
                </a:lnTo>
                <a:lnTo>
                  <a:pt x="4326" y="15860"/>
                </a:lnTo>
                <a:lnTo>
                  <a:pt x="4394" y="16129"/>
                </a:lnTo>
                <a:lnTo>
                  <a:pt x="4439" y="16440"/>
                </a:lnTo>
                <a:lnTo>
                  <a:pt x="4507" y="16737"/>
                </a:lnTo>
                <a:lnTo>
                  <a:pt x="4552" y="17090"/>
                </a:lnTo>
                <a:lnTo>
                  <a:pt x="4575" y="17443"/>
                </a:lnTo>
                <a:lnTo>
                  <a:pt x="4586" y="17825"/>
                </a:lnTo>
                <a:lnTo>
                  <a:pt x="4586" y="18193"/>
                </a:lnTo>
                <a:lnTo>
                  <a:pt x="4586" y="18574"/>
                </a:lnTo>
                <a:lnTo>
                  <a:pt x="4586" y="18984"/>
                </a:lnTo>
                <a:lnTo>
                  <a:pt x="4552" y="19366"/>
                </a:lnTo>
                <a:lnTo>
                  <a:pt x="4507" y="19748"/>
                </a:lnTo>
                <a:lnTo>
                  <a:pt x="4462" y="20129"/>
                </a:lnTo>
                <a:lnTo>
                  <a:pt x="4371" y="20483"/>
                </a:lnTo>
                <a:lnTo>
                  <a:pt x="4292" y="20836"/>
                </a:lnTo>
                <a:lnTo>
                  <a:pt x="4202" y="21161"/>
                </a:lnTo>
                <a:lnTo>
                  <a:pt x="4744" y="21161"/>
                </a:lnTo>
                <a:lnTo>
                  <a:pt x="5264" y="21161"/>
                </a:lnTo>
                <a:lnTo>
                  <a:pt x="5784" y="21161"/>
                </a:lnTo>
                <a:lnTo>
                  <a:pt x="6235" y="21161"/>
                </a:lnTo>
                <a:lnTo>
                  <a:pt x="6676" y="21161"/>
                </a:lnTo>
                <a:lnTo>
                  <a:pt x="7060" y="21161"/>
                </a:lnTo>
                <a:lnTo>
                  <a:pt x="7410" y="21161"/>
                </a:lnTo>
                <a:lnTo>
                  <a:pt x="7670" y="21161"/>
                </a:lnTo>
                <a:lnTo>
                  <a:pt x="8020" y="21020"/>
                </a:lnTo>
                <a:lnTo>
                  <a:pt x="8303" y="20893"/>
                </a:lnTo>
                <a:lnTo>
                  <a:pt x="8563" y="20695"/>
                </a:lnTo>
                <a:lnTo>
                  <a:pt x="8800" y="20511"/>
                </a:lnTo>
                <a:lnTo>
                  <a:pt x="8969" y="20285"/>
                </a:lnTo>
                <a:lnTo>
                  <a:pt x="9150" y="20045"/>
                </a:lnTo>
                <a:lnTo>
                  <a:pt x="9252" y="19804"/>
                </a:lnTo>
                <a:lnTo>
                  <a:pt x="9342" y="19550"/>
                </a:lnTo>
                <a:lnTo>
                  <a:pt x="9410" y="19281"/>
                </a:lnTo>
                <a:lnTo>
                  <a:pt x="9433" y="19013"/>
                </a:lnTo>
                <a:lnTo>
                  <a:pt x="9433" y="18744"/>
                </a:lnTo>
                <a:lnTo>
                  <a:pt x="9387" y="18504"/>
                </a:lnTo>
                <a:lnTo>
                  <a:pt x="9320" y="18221"/>
                </a:lnTo>
                <a:lnTo>
                  <a:pt x="9207" y="17981"/>
                </a:lnTo>
                <a:lnTo>
                  <a:pt x="9105" y="17740"/>
                </a:lnTo>
                <a:lnTo>
                  <a:pt x="8924" y="17514"/>
                </a:lnTo>
                <a:lnTo>
                  <a:pt x="8777" y="17274"/>
                </a:lnTo>
                <a:lnTo>
                  <a:pt x="8642" y="17034"/>
                </a:lnTo>
                <a:lnTo>
                  <a:pt x="8563" y="16765"/>
                </a:lnTo>
                <a:lnTo>
                  <a:pt x="8472" y="16468"/>
                </a:lnTo>
                <a:lnTo>
                  <a:pt x="8450" y="16157"/>
                </a:lnTo>
                <a:lnTo>
                  <a:pt x="8450" y="15860"/>
                </a:lnTo>
                <a:lnTo>
                  <a:pt x="8472" y="15563"/>
                </a:lnTo>
                <a:lnTo>
                  <a:pt x="8540" y="15267"/>
                </a:lnTo>
                <a:lnTo>
                  <a:pt x="8642" y="14998"/>
                </a:lnTo>
                <a:lnTo>
                  <a:pt x="8777" y="14729"/>
                </a:lnTo>
                <a:lnTo>
                  <a:pt x="8868" y="14616"/>
                </a:lnTo>
                <a:lnTo>
                  <a:pt x="8969" y="14475"/>
                </a:lnTo>
                <a:lnTo>
                  <a:pt x="9060" y="14376"/>
                </a:lnTo>
                <a:lnTo>
                  <a:pt x="9184" y="14291"/>
                </a:lnTo>
                <a:lnTo>
                  <a:pt x="9297" y="14206"/>
                </a:lnTo>
                <a:lnTo>
                  <a:pt x="9433" y="14121"/>
                </a:lnTo>
                <a:lnTo>
                  <a:pt x="9579" y="14051"/>
                </a:lnTo>
                <a:lnTo>
                  <a:pt x="9726" y="13994"/>
                </a:lnTo>
                <a:lnTo>
                  <a:pt x="9884" y="13938"/>
                </a:lnTo>
                <a:lnTo>
                  <a:pt x="10054" y="13909"/>
                </a:lnTo>
                <a:lnTo>
                  <a:pt x="10257" y="13881"/>
                </a:lnTo>
                <a:lnTo>
                  <a:pt x="10449" y="13881"/>
                </a:lnTo>
                <a:lnTo>
                  <a:pt x="10664" y="13881"/>
                </a:lnTo>
                <a:lnTo>
                  <a:pt x="10856" y="13909"/>
                </a:lnTo>
                <a:lnTo>
                  <a:pt x="11037" y="13966"/>
                </a:lnTo>
                <a:lnTo>
                  <a:pt x="11206" y="14023"/>
                </a:lnTo>
                <a:lnTo>
                  <a:pt x="11353" y="14093"/>
                </a:lnTo>
                <a:lnTo>
                  <a:pt x="11511" y="14178"/>
                </a:lnTo>
                <a:lnTo>
                  <a:pt x="11635" y="14263"/>
                </a:lnTo>
                <a:lnTo>
                  <a:pt x="11748" y="14376"/>
                </a:lnTo>
                <a:lnTo>
                  <a:pt x="11861" y="14475"/>
                </a:lnTo>
                <a:lnTo>
                  <a:pt x="11941" y="14616"/>
                </a:lnTo>
                <a:lnTo>
                  <a:pt x="12031" y="14758"/>
                </a:lnTo>
                <a:lnTo>
                  <a:pt x="12099" y="14885"/>
                </a:lnTo>
                <a:lnTo>
                  <a:pt x="12200" y="15210"/>
                </a:lnTo>
                <a:lnTo>
                  <a:pt x="12268" y="15507"/>
                </a:lnTo>
                <a:lnTo>
                  <a:pt x="12291" y="15832"/>
                </a:lnTo>
                <a:lnTo>
                  <a:pt x="12291" y="16157"/>
                </a:lnTo>
                <a:lnTo>
                  <a:pt x="12246" y="16482"/>
                </a:lnTo>
                <a:lnTo>
                  <a:pt x="12178" y="16807"/>
                </a:lnTo>
                <a:lnTo>
                  <a:pt x="12099" y="17090"/>
                </a:lnTo>
                <a:lnTo>
                  <a:pt x="12008" y="17330"/>
                </a:lnTo>
                <a:lnTo>
                  <a:pt x="11884" y="17542"/>
                </a:lnTo>
                <a:lnTo>
                  <a:pt x="11748" y="17712"/>
                </a:lnTo>
                <a:lnTo>
                  <a:pt x="11613" y="17839"/>
                </a:lnTo>
                <a:lnTo>
                  <a:pt x="11489" y="18037"/>
                </a:lnTo>
                <a:lnTo>
                  <a:pt x="11398" y="18221"/>
                </a:lnTo>
                <a:lnTo>
                  <a:pt x="11319" y="18447"/>
                </a:lnTo>
                <a:lnTo>
                  <a:pt x="11251" y="18659"/>
                </a:lnTo>
                <a:lnTo>
                  <a:pt x="11206" y="18900"/>
                </a:lnTo>
                <a:lnTo>
                  <a:pt x="11184" y="19154"/>
                </a:lnTo>
                <a:lnTo>
                  <a:pt x="11184" y="19423"/>
                </a:lnTo>
                <a:lnTo>
                  <a:pt x="11229" y="19663"/>
                </a:lnTo>
                <a:lnTo>
                  <a:pt x="11297" y="19903"/>
                </a:lnTo>
                <a:lnTo>
                  <a:pt x="11376" y="20158"/>
                </a:lnTo>
                <a:lnTo>
                  <a:pt x="11511" y="20398"/>
                </a:lnTo>
                <a:lnTo>
                  <a:pt x="11681" y="20610"/>
                </a:lnTo>
                <a:lnTo>
                  <a:pt x="11884" y="20808"/>
                </a:lnTo>
                <a:lnTo>
                  <a:pt x="12121" y="20992"/>
                </a:lnTo>
                <a:lnTo>
                  <a:pt x="12404" y="21161"/>
                </a:lnTo>
                <a:lnTo>
                  <a:pt x="12528" y="21190"/>
                </a:lnTo>
                <a:lnTo>
                  <a:pt x="12856" y="21274"/>
                </a:lnTo>
                <a:lnTo>
                  <a:pt x="13330" y="21373"/>
                </a:lnTo>
                <a:lnTo>
                  <a:pt x="13963" y="21486"/>
                </a:lnTo>
                <a:lnTo>
                  <a:pt x="14313" y="21543"/>
                </a:lnTo>
                <a:lnTo>
                  <a:pt x="14652" y="21571"/>
                </a:lnTo>
                <a:lnTo>
                  <a:pt x="15025" y="21600"/>
                </a:lnTo>
                <a:lnTo>
                  <a:pt x="15409" y="21600"/>
                </a:lnTo>
                <a:lnTo>
                  <a:pt x="15782" y="21600"/>
                </a:lnTo>
                <a:lnTo>
                  <a:pt x="16177" y="21571"/>
                </a:lnTo>
                <a:lnTo>
                  <a:pt x="16516" y="21486"/>
                </a:lnTo>
                <a:lnTo>
                  <a:pt x="16889" y="21402"/>
                </a:lnTo>
                <a:lnTo>
                  <a:pt x="16821" y="21190"/>
                </a:lnTo>
                <a:lnTo>
                  <a:pt x="16776" y="20935"/>
                </a:lnTo>
                <a:lnTo>
                  <a:pt x="16742" y="20667"/>
                </a:lnTo>
                <a:lnTo>
                  <a:pt x="16719" y="20370"/>
                </a:lnTo>
                <a:lnTo>
                  <a:pt x="16697" y="19719"/>
                </a:lnTo>
                <a:lnTo>
                  <a:pt x="16697" y="19013"/>
                </a:lnTo>
                <a:lnTo>
                  <a:pt x="16719" y="18306"/>
                </a:lnTo>
                <a:lnTo>
                  <a:pt x="16753" y="17599"/>
                </a:lnTo>
                <a:lnTo>
                  <a:pt x="16821" y="16949"/>
                </a:lnTo>
                <a:lnTo>
                  <a:pt x="16889" y="16383"/>
                </a:lnTo>
                <a:lnTo>
                  <a:pt x="16934" y="16129"/>
                </a:lnTo>
                <a:lnTo>
                  <a:pt x="17002" y="15945"/>
                </a:lnTo>
                <a:lnTo>
                  <a:pt x="17081" y="15790"/>
                </a:lnTo>
                <a:lnTo>
                  <a:pt x="17194" y="15648"/>
                </a:lnTo>
                <a:lnTo>
                  <a:pt x="17318" y="15563"/>
                </a:lnTo>
                <a:lnTo>
                  <a:pt x="17453" y="15507"/>
                </a:lnTo>
                <a:lnTo>
                  <a:pt x="17600" y="15450"/>
                </a:lnTo>
                <a:lnTo>
                  <a:pt x="17758" y="15450"/>
                </a:lnTo>
                <a:lnTo>
                  <a:pt x="17905" y="15479"/>
                </a:lnTo>
                <a:lnTo>
                  <a:pt x="18064" y="15535"/>
                </a:lnTo>
                <a:lnTo>
                  <a:pt x="18233" y="15620"/>
                </a:lnTo>
                <a:lnTo>
                  <a:pt x="18380" y="15733"/>
                </a:lnTo>
                <a:lnTo>
                  <a:pt x="18561" y="15832"/>
                </a:lnTo>
                <a:lnTo>
                  <a:pt x="18707" y="15973"/>
                </a:lnTo>
                <a:lnTo>
                  <a:pt x="18866" y="16129"/>
                </a:lnTo>
                <a:lnTo>
                  <a:pt x="18990" y="16327"/>
                </a:lnTo>
                <a:lnTo>
                  <a:pt x="19125" y="16482"/>
                </a:lnTo>
                <a:lnTo>
                  <a:pt x="19295" y="16624"/>
                </a:lnTo>
                <a:lnTo>
                  <a:pt x="19464" y="16737"/>
                </a:lnTo>
                <a:lnTo>
                  <a:pt x="19668" y="16807"/>
                </a:lnTo>
                <a:lnTo>
                  <a:pt x="19860" y="16836"/>
                </a:lnTo>
                <a:lnTo>
                  <a:pt x="20052" y="16864"/>
                </a:lnTo>
                <a:lnTo>
                  <a:pt x="20266" y="16836"/>
                </a:lnTo>
                <a:lnTo>
                  <a:pt x="20470" y="16793"/>
                </a:lnTo>
                <a:lnTo>
                  <a:pt x="20662" y="16708"/>
                </a:lnTo>
                <a:lnTo>
                  <a:pt x="20854" y="16567"/>
                </a:lnTo>
                <a:lnTo>
                  <a:pt x="21035" y="16412"/>
                </a:lnTo>
                <a:lnTo>
                  <a:pt x="21182" y="16214"/>
                </a:lnTo>
                <a:lnTo>
                  <a:pt x="21340" y="16002"/>
                </a:lnTo>
                <a:lnTo>
                  <a:pt x="21441" y="15733"/>
                </a:lnTo>
                <a:lnTo>
                  <a:pt x="21532" y="15436"/>
                </a:lnTo>
                <a:lnTo>
                  <a:pt x="21600" y="15083"/>
                </a:lnTo>
                <a:lnTo>
                  <a:pt x="21600" y="14885"/>
                </a:lnTo>
                <a:lnTo>
                  <a:pt x="21600" y="14729"/>
                </a:lnTo>
                <a:lnTo>
                  <a:pt x="21600" y="14531"/>
                </a:lnTo>
                <a:lnTo>
                  <a:pt x="21577" y="14376"/>
                </a:lnTo>
                <a:lnTo>
                  <a:pt x="21532" y="14206"/>
                </a:lnTo>
                <a:lnTo>
                  <a:pt x="21487" y="14051"/>
                </a:lnTo>
                <a:lnTo>
                  <a:pt x="21419" y="13909"/>
                </a:lnTo>
                <a:lnTo>
                  <a:pt x="21351" y="13768"/>
                </a:lnTo>
                <a:lnTo>
                  <a:pt x="21204" y="13500"/>
                </a:lnTo>
                <a:lnTo>
                  <a:pt x="21035" y="13287"/>
                </a:lnTo>
                <a:lnTo>
                  <a:pt x="20809" y="13090"/>
                </a:lnTo>
                <a:lnTo>
                  <a:pt x="20594" y="12962"/>
                </a:lnTo>
                <a:lnTo>
                  <a:pt x="20357" y="12821"/>
                </a:lnTo>
                <a:lnTo>
                  <a:pt x="20120" y="12764"/>
                </a:lnTo>
                <a:lnTo>
                  <a:pt x="19882" y="12708"/>
                </a:lnTo>
                <a:lnTo>
                  <a:pt x="19645" y="12736"/>
                </a:lnTo>
                <a:lnTo>
                  <a:pt x="19430" y="12793"/>
                </a:lnTo>
                <a:lnTo>
                  <a:pt x="19227" y="12906"/>
                </a:lnTo>
                <a:lnTo>
                  <a:pt x="19148" y="12962"/>
                </a:lnTo>
                <a:lnTo>
                  <a:pt x="19058" y="13047"/>
                </a:lnTo>
                <a:lnTo>
                  <a:pt x="18990" y="13146"/>
                </a:lnTo>
                <a:lnTo>
                  <a:pt x="18911" y="13259"/>
                </a:lnTo>
                <a:lnTo>
                  <a:pt x="18775" y="13471"/>
                </a:lnTo>
                <a:lnTo>
                  <a:pt x="18628" y="13641"/>
                </a:lnTo>
                <a:lnTo>
                  <a:pt x="18470" y="13740"/>
                </a:lnTo>
                <a:lnTo>
                  <a:pt x="18301" y="13825"/>
                </a:lnTo>
                <a:lnTo>
                  <a:pt x="18143" y="13853"/>
                </a:lnTo>
                <a:lnTo>
                  <a:pt x="17973" y="13881"/>
                </a:lnTo>
                <a:lnTo>
                  <a:pt x="17804" y="13853"/>
                </a:lnTo>
                <a:lnTo>
                  <a:pt x="17646" y="13796"/>
                </a:lnTo>
                <a:lnTo>
                  <a:pt x="17499" y="13726"/>
                </a:lnTo>
                <a:lnTo>
                  <a:pt x="17341" y="13641"/>
                </a:lnTo>
                <a:lnTo>
                  <a:pt x="17216" y="13528"/>
                </a:lnTo>
                <a:lnTo>
                  <a:pt x="17103" y="13386"/>
                </a:lnTo>
                <a:lnTo>
                  <a:pt x="17024" y="13259"/>
                </a:lnTo>
                <a:lnTo>
                  <a:pt x="16934" y="13118"/>
                </a:lnTo>
                <a:lnTo>
                  <a:pt x="16889" y="12991"/>
                </a:lnTo>
                <a:lnTo>
                  <a:pt x="16889" y="12849"/>
                </a:lnTo>
                <a:lnTo>
                  <a:pt x="16889" y="12383"/>
                </a:lnTo>
                <a:lnTo>
                  <a:pt x="16889" y="11662"/>
                </a:lnTo>
                <a:lnTo>
                  <a:pt x="16889" y="10701"/>
                </a:lnTo>
                <a:lnTo>
                  <a:pt x="16889" y="9640"/>
                </a:lnTo>
                <a:lnTo>
                  <a:pt x="16889" y="8566"/>
                </a:lnTo>
                <a:lnTo>
                  <a:pt x="16889" y="7478"/>
                </a:lnTo>
                <a:lnTo>
                  <a:pt x="16889" y="6502"/>
                </a:lnTo>
                <a:lnTo>
                  <a:pt x="16889" y="5739"/>
                </a:lnTo>
                <a:lnTo>
                  <a:pt x="16674" y="5894"/>
                </a:lnTo>
                <a:lnTo>
                  <a:pt x="16414" y="6036"/>
                </a:lnTo>
                <a:lnTo>
                  <a:pt x="16154" y="6177"/>
                </a:lnTo>
                <a:lnTo>
                  <a:pt x="15849" y="6248"/>
                </a:lnTo>
                <a:lnTo>
                  <a:pt x="15544" y="6304"/>
                </a:lnTo>
                <a:lnTo>
                  <a:pt x="15217" y="6332"/>
                </a:lnTo>
                <a:lnTo>
                  <a:pt x="14866" y="6361"/>
                </a:lnTo>
                <a:lnTo>
                  <a:pt x="14550" y="6361"/>
                </a:lnTo>
                <a:lnTo>
                  <a:pt x="14200" y="6332"/>
                </a:lnTo>
                <a:lnTo>
                  <a:pt x="13850" y="6276"/>
                </a:lnTo>
                <a:lnTo>
                  <a:pt x="13522" y="6219"/>
                </a:lnTo>
                <a:lnTo>
                  <a:pt x="13206" y="6149"/>
                </a:lnTo>
                <a:lnTo>
                  <a:pt x="12901" y="6064"/>
                </a:lnTo>
                <a:lnTo>
                  <a:pt x="12618" y="5951"/>
                </a:lnTo>
                <a:lnTo>
                  <a:pt x="12358" y="5838"/>
                </a:lnTo>
                <a:lnTo>
                  <a:pt x="12121" y="5739"/>
                </a:lnTo>
                <a:lnTo>
                  <a:pt x="11941" y="5626"/>
                </a:lnTo>
                <a:lnTo>
                  <a:pt x="11794" y="5513"/>
                </a:lnTo>
                <a:lnTo>
                  <a:pt x="11658" y="5414"/>
                </a:lnTo>
                <a:lnTo>
                  <a:pt x="11556" y="5301"/>
                </a:lnTo>
                <a:lnTo>
                  <a:pt x="11466" y="5187"/>
                </a:lnTo>
                <a:lnTo>
                  <a:pt x="11398" y="5089"/>
                </a:lnTo>
                <a:lnTo>
                  <a:pt x="11376" y="4947"/>
                </a:lnTo>
                <a:lnTo>
                  <a:pt x="11353" y="4834"/>
                </a:lnTo>
                <a:lnTo>
                  <a:pt x="11353" y="4707"/>
                </a:lnTo>
                <a:lnTo>
                  <a:pt x="11376" y="4565"/>
                </a:lnTo>
                <a:lnTo>
                  <a:pt x="11443" y="4410"/>
                </a:lnTo>
                <a:lnTo>
                  <a:pt x="11511" y="4240"/>
                </a:lnTo>
                <a:lnTo>
                  <a:pt x="11703" y="3887"/>
                </a:lnTo>
                <a:lnTo>
                  <a:pt x="11986" y="3505"/>
                </a:lnTo>
                <a:lnTo>
                  <a:pt x="12144" y="3265"/>
                </a:lnTo>
                <a:lnTo>
                  <a:pt x="12246" y="3025"/>
                </a:lnTo>
                <a:lnTo>
                  <a:pt x="12336" y="2756"/>
                </a:lnTo>
                <a:lnTo>
                  <a:pt x="12404" y="2445"/>
                </a:lnTo>
                <a:lnTo>
                  <a:pt x="12438" y="2176"/>
                </a:lnTo>
                <a:lnTo>
                  <a:pt x="12438" y="1880"/>
                </a:lnTo>
                <a:lnTo>
                  <a:pt x="12404" y="1583"/>
                </a:lnTo>
                <a:lnTo>
                  <a:pt x="12336" y="1314"/>
                </a:lnTo>
                <a:lnTo>
                  <a:pt x="12246" y="1046"/>
                </a:lnTo>
                <a:lnTo>
                  <a:pt x="12099" y="791"/>
                </a:lnTo>
                <a:lnTo>
                  <a:pt x="12008" y="692"/>
                </a:lnTo>
                <a:lnTo>
                  <a:pt x="11918" y="579"/>
                </a:lnTo>
                <a:lnTo>
                  <a:pt x="11816" y="466"/>
                </a:lnTo>
                <a:lnTo>
                  <a:pt x="11703" y="381"/>
                </a:lnTo>
                <a:lnTo>
                  <a:pt x="11579" y="310"/>
                </a:lnTo>
                <a:lnTo>
                  <a:pt x="11443" y="226"/>
                </a:lnTo>
                <a:lnTo>
                  <a:pt x="11297" y="169"/>
                </a:lnTo>
                <a:lnTo>
                  <a:pt x="11138" y="113"/>
                </a:lnTo>
                <a:lnTo>
                  <a:pt x="10969" y="56"/>
                </a:lnTo>
                <a:lnTo>
                  <a:pt x="10800" y="28"/>
                </a:lnTo>
                <a:lnTo>
                  <a:pt x="10619" y="28"/>
                </a:lnTo>
                <a:lnTo>
                  <a:pt x="10404" y="28"/>
                </a:lnTo>
                <a:lnTo>
                  <a:pt x="10257" y="28"/>
                </a:lnTo>
                <a:lnTo>
                  <a:pt x="10076" y="56"/>
                </a:lnTo>
                <a:lnTo>
                  <a:pt x="9952" y="84"/>
                </a:lnTo>
                <a:lnTo>
                  <a:pt x="9794" y="141"/>
                </a:lnTo>
                <a:lnTo>
                  <a:pt x="9692" y="226"/>
                </a:lnTo>
                <a:lnTo>
                  <a:pt x="9557" y="282"/>
                </a:lnTo>
                <a:lnTo>
                  <a:pt x="9455" y="381"/>
                </a:lnTo>
                <a:lnTo>
                  <a:pt x="9365" y="466"/>
                </a:lnTo>
                <a:lnTo>
                  <a:pt x="9274" y="579"/>
                </a:lnTo>
                <a:lnTo>
                  <a:pt x="9184" y="692"/>
                </a:lnTo>
                <a:lnTo>
                  <a:pt x="9128" y="791"/>
                </a:lnTo>
                <a:lnTo>
                  <a:pt x="9060" y="932"/>
                </a:lnTo>
                <a:lnTo>
                  <a:pt x="8969" y="1201"/>
                </a:lnTo>
                <a:lnTo>
                  <a:pt x="8913" y="1498"/>
                </a:lnTo>
                <a:lnTo>
                  <a:pt x="8890" y="1795"/>
                </a:lnTo>
                <a:lnTo>
                  <a:pt x="8890" y="2120"/>
                </a:lnTo>
                <a:lnTo>
                  <a:pt x="8913" y="2445"/>
                </a:lnTo>
                <a:lnTo>
                  <a:pt x="8969" y="2756"/>
                </a:lnTo>
                <a:lnTo>
                  <a:pt x="9060" y="3081"/>
                </a:lnTo>
                <a:lnTo>
                  <a:pt x="9173" y="3378"/>
                </a:lnTo>
                <a:lnTo>
                  <a:pt x="9297" y="3647"/>
                </a:lnTo>
                <a:lnTo>
                  <a:pt x="9466" y="3887"/>
                </a:lnTo>
                <a:lnTo>
                  <a:pt x="9579" y="4085"/>
                </a:lnTo>
                <a:lnTo>
                  <a:pt x="9670" y="4269"/>
                </a:lnTo>
                <a:lnTo>
                  <a:pt x="9726" y="4467"/>
                </a:lnTo>
                <a:lnTo>
                  <a:pt x="9771" y="4650"/>
                </a:lnTo>
                <a:lnTo>
                  <a:pt x="9771" y="4834"/>
                </a:lnTo>
                <a:lnTo>
                  <a:pt x="9749" y="5032"/>
                </a:lnTo>
                <a:lnTo>
                  <a:pt x="9715" y="5216"/>
                </a:lnTo>
                <a:lnTo>
                  <a:pt x="9625" y="5385"/>
                </a:lnTo>
                <a:lnTo>
                  <a:pt x="9534" y="5513"/>
                </a:lnTo>
                <a:lnTo>
                  <a:pt x="9410" y="5626"/>
                </a:lnTo>
                <a:lnTo>
                  <a:pt x="9229" y="5710"/>
                </a:lnTo>
                <a:lnTo>
                  <a:pt x="9060" y="5767"/>
                </a:lnTo>
                <a:lnTo>
                  <a:pt x="8845" y="5767"/>
                </a:lnTo>
                <a:lnTo>
                  <a:pt x="8585" y="5739"/>
                </a:lnTo>
                <a:lnTo>
                  <a:pt x="8325" y="5654"/>
                </a:lnTo>
                <a:lnTo>
                  <a:pt x="8020" y="5513"/>
                </a:lnTo>
                <a:lnTo>
                  <a:pt x="7840" y="5442"/>
                </a:lnTo>
                <a:lnTo>
                  <a:pt x="7648" y="5385"/>
                </a:lnTo>
                <a:lnTo>
                  <a:pt x="7433" y="5329"/>
                </a:lnTo>
                <a:lnTo>
                  <a:pt x="7241" y="5301"/>
                </a:lnTo>
                <a:lnTo>
                  <a:pt x="6755" y="5301"/>
                </a:lnTo>
                <a:lnTo>
                  <a:pt x="6281" y="5329"/>
                </a:lnTo>
                <a:lnTo>
                  <a:pt x="5784" y="5385"/>
                </a:lnTo>
                <a:lnTo>
                  <a:pt x="5264" y="5498"/>
                </a:lnTo>
                <a:lnTo>
                  <a:pt x="4744" y="5597"/>
                </a:lnTo>
                <a:lnTo>
                  <a:pt x="4247" y="5739"/>
                </a:lnTo>
                <a:lnTo>
                  <a:pt x="4202" y="5894"/>
                </a:lnTo>
                <a:lnTo>
                  <a:pt x="4202" y="6191"/>
                </a:lnTo>
                <a:lnTo>
                  <a:pt x="4202" y="6545"/>
                </a:lnTo>
                <a:lnTo>
                  <a:pt x="4225" y="6954"/>
                </a:lnTo>
                <a:lnTo>
                  <a:pt x="4315" y="7930"/>
                </a:lnTo>
                <a:lnTo>
                  <a:pt x="4394" y="9018"/>
                </a:lnTo>
                <a:lnTo>
                  <a:pt x="4439" y="9570"/>
                </a:lnTo>
                <a:lnTo>
                  <a:pt x="4462" y="10107"/>
                </a:lnTo>
                <a:lnTo>
                  <a:pt x="4484" y="10630"/>
                </a:lnTo>
                <a:lnTo>
                  <a:pt x="4507" y="11082"/>
                </a:lnTo>
                <a:lnTo>
                  <a:pt x="4484" y="11520"/>
                </a:lnTo>
                <a:lnTo>
                  <a:pt x="4439" y="11874"/>
                </a:lnTo>
                <a:lnTo>
                  <a:pt x="4394" y="12029"/>
                </a:lnTo>
                <a:lnTo>
                  <a:pt x="4349" y="12171"/>
                </a:lnTo>
                <a:lnTo>
                  <a:pt x="4315" y="12284"/>
                </a:lnTo>
                <a:lnTo>
                  <a:pt x="4247" y="12354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29" name="Puzzle4"/>
          <p:cNvSpPr>
            <a:spLocks noEditPoints="1" noChangeArrowheads="1"/>
          </p:cNvSpPr>
          <p:nvPr/>
        </p:nvSpPr>
        <p:spPr bwMode="auto">
          <a:xfrm>
            <a:off x="5579771" y="4654985"/>
            <a:ext cx="974150" cy="1422845"/>
          </a:xfrm>
          <a:custGeom>
            <a:avLst/>
            <a:gdLst>
              <a:gd name="T0" fmla="*/ 8307 w 21600"/>
              <a:gd name="T1" fmla="*/ 11593 h 21600"/>
              <a:gd name="T2" fmla="*/ 453 w 21600"/>
              <a:gd name="T3" fmla="*/ 16938 h 21600"/>
              <a:gd name="T4" fmla="*/ 11500 w 21600"/>
              <a:gd name="T5" fmla="*/ 21600 h 21600"/>
              <a:gd name="T6" fmla="*/ 20920 w 21600"/>
              <a:gd name="T7" fmla="*/ 16751 h 21600"/>
              <a:gd name="T8" fmla="*/ 13972 w 21600"/>
              <a:gd name="T9" fmla="*/ 10888 h 21600"/>
              <a:gd name="T10" fmla="*/ 21033 w 21600"/>
              <a:gd name="T11" fmla="*/ 4716 h 21600"/>
              <a:gd name="T12" fmla="*/ 11102 w 21600"/>
              <a:gd name="T13" fmla="*/ 11 h 21600"/>
              <a:gd name="T14" fmla="*/ 453 w 21600"/>
              <a:gd name="T15" fmla="*/ 4716 h 21600"/>
              <a:gd name="T16" fmla="*/ 2076 w 21600"/>
              <a:gd name="T17" fmla="*/ 5664 h 21600"/>
              <a:gd name="T18" fmla="*/ 20203 w 21600"/>
              <a:gd name="T19" fmla="*/ 1598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3813" y="10590"/>
                </a:moveTo>
                <a:lnTo>
                  <a:pt x="3927" y="10513"/>
                </a:lnTo>
                <a:lnTo>
                  <a:pt x="4078" y="10425"/>
                </a:lnTo>
                <a:lnTo>
                  <a:pt x="4210" y="10359"/>
                </a:lnTo>
                <a:lnTo>
                  <a:pt x="4361" y="10315"/>
                </a:lnTo>
                <a:lnTo>
                  <a:pt x="4682" y="10237"/>
                </a:lnTo>
                <a:lnTo>
                  <a:pt x="5041" y="10193"/>
                </a:lnTo>
                <a:lnTo>
                  <a:pt x="5456" y="10171"/>
                </a:lnTo>
                <a:lnTo>
                  <a:pt x="5853" y="10193"/>
                </a:lnTo>
                <a:lnTo>
                  <a:pt x="6249" y="10260"/>
                </a:lnTo>
                <a:lnTo>
                  <a:pt x="6646" y="10337"/>
                </a:lnTo>
                <a:lnTo>
                  <a:pt x="7004" y="10469"/>
                </a:lnTo>
                <a:lnTo>
                  <a:pt x="7363" y="10612"/>
                </a:lnTo>
                <a:lnTo>
                  <a:pt x="7665" y="10788"/>
                </a:lnTo>
                <a:lnTo>
                  <a:pt x="7911" y="10998"/>
                </a:lnTo>
                <a:lnTo>
                  <a:pt x="8024" y="11097"/>
                </a:lnTo>
                <a:lnTo>
                  <a:pt x="8137" y="11207"/>
                </a:lnTo>
                <a:lnTo>
                  <a:pt x="8194" y="11340"/>
                </a:lnTo>
                <a:lnTo>
                  <a:pt x="8269" y="11461"/>
                </a:lnTo>
                <a:lnTo>
                  <a:pt x="8307" y="11593"/>
                </a:lnTo>
                <a:lnTo>
                  <a:pt x="8307" y="11714"/>
                </a:lnTo>
                <a:lnTo>
                  <a:pt x="8307" y="11868"/>
                </a:lnTo>
                <a:lnTo>
                  <a:pt x="8307" y="12012"/>
                </a:lnTo>
                <a:lnTo>
                  <a:pt x="8194" y="12265"/>
                </a:lnTo>
                <a:lnTo>
                  <a:pt x="8062" y="12519"/>
                </a:lnTo>
                <a:lnTo>
                  <a:pt x="7873" y="12706"/>
                </a:lnTo>
                <a:lnTo>
                  <a:pt x="7627" y="12904"/>
                </a:lnTo>
                <a:lnTo>
                  <a:pt x="7363" y="13048"/>
                </a:lnTo>
                <a:lnTo>
                  <a:pt x="7080" y="13180"/>
                </a:lnTo>
                <a:lnTo>
                  <a:pt x="6759" y="13257"/>
                </a:lnTo>
                <a:lnTo>
                  <a:pt x="6419" y="13345"/>
                </a:lnTo>
                <a:lnTo>
                  <a:pt x="6098" y="13389"/>
                </a:lnTo>
                <a:lnTo>
                  <a:pt x="5739" y="13389"/>
                </a:lnTo>
                <a:lnTo>
                  <a:pt x="5418" y="13389"/>
                </a:lnTo>
                <a:lnTo>
                  <a:pt x="5079" y="13345"/>
                </a:lnTo>
                <a:lnTo>
                  <a:pt x="4758" y="13301"/>
                </a:lnTo>
                <a:lnTo>
                  <a:pt x="4474" y="13213"/>
                </a:lnTo>
                <a:lnTo>
                  <a:pt x="4172" y="13114"/>
                </a:lnTo>
                <a:lnTo>
                  <a:pt x="3965" y="12982"/>
                </a:lnTo>
                <a:lnTo>
                  <a:pt x="3738" y="12838"/>
                </a:lnTo>
                <a:lnTo>
                  <a:pt x="3493" y="12706"/>
                </a:lnTo>
                <a:lnTo>
                  <a:pt x="3228" y="12607"/>
                </a:lnTo>
                <a:lnTo>
                  <a:pt x="2945" y="12519"/>
                </a:lnTo>
                <a:lnTo>
                  <a:pt x="2700" y="12431"/>
                </a:lnTo>
                <a:lnTo>
                  <a:pt x="2397" y="12375"/>
                </a:lnTo>
                <a:lnTo>
                  <a:pt x="2152" y="12331"/>
                </a:lnTo>
                <a:lnTo>
                  <a:pt x="1888" y="12309"/>
                </a:lnTo>
                <a:lnTo>
                  <a:pt x="1642" y="12309"/>
                </a:lnTo>
                <a:lnTo>
                  <a:pt x="1397" y="12331"/>
                </a:lnTo>
                <a:lnTo>
                  <a:pt x="1170" y="12397"/>
                </a:lnTo>
                <a:lnTo>
                  <a:pt x="962" y="12453"/>
                </a:lnTo>
                <a:lnTo>
                  <a:pt x="774" y="12563"/>
                </a:lnTo>
                <a:lnTo>
                  <a:pt x="623" y="12684"/>
                </a:lnTo>
                <a:lnTo>
                  <a:pt x="528" y="12838"/>
                </a:lnTo>
                <a:lnTo>
                  <a:pt x="453" y="13026"/>
                </a:lnTo>
                <a:lnTo>
                  <a:pt x="339" y="13477"/>
                </a:lnTo>
                <a:lnTo>
                  <a:pt x="226" y="13984"/>
                </a:lnTo>
                <a:lnTo>
                  <a:pt x="151" y="14535"/>
                </a:lnTo>
                <a:lnTo>
                  <a:pt x="113" y="15075"/>
                </a:lnTo>
                <a:lnTo>
                  <a:pt x="113" y="15626"/>
                </a:lnTo>
                <a:lnTo>
                  <a:pt x="151" y="16133"/>
                </a:lnTo>
                <a:lnTo>
                  <a:pt x="188" y="16376"/>
                </a:lnTo>
                <a:lnTo>
                  <a:pt x="264" y="16585"/>
                </a:lnTo>
                <a:lnTo>
                  <a:pt x="339" y="16773"/>
                </a:lnTo>
                <a:lnTo>
                  <a:pt x="453" y="16938"/>
                </a:lnTo>
                <a:lnTo>
                  <a:pt x="1095" y="16883"/>
                </a:lnTo>
                <a:lnTo>
                  <a:pt x="1963" y="16795"/>
                </a:lnTo>
                <a:lnTo>
                  <a:pt x="2945" y="16751"/>
                </a:lnTo>
                <a:lnTo>
                  <a:pt x="3965" y="16706"/>
                </a:lnTo>
                <a:lnTo>
                  <a:pt x="5022" y="16684"/>
                </a:lnTo>
                <a:lnTo>
                  <a:pt x="5947" y="16684"/>
                </a:lnTo>
                <a:lnTo>
                  <a:pt x="6759" y="16706"/>
                </a:lnTo>
                <a:lnTo>
                  <a:pt x="7363" y="16751"/>
                </a:lnTo>
                <a:lnTo>
                  <a:pt x="7948" y="16839"/>
                </a:lnTo>
                <a:lnTo>
                  <a:pt x="8458" y="16916"/>
                </a:lnTo>
                <a:lnTo>
                  <a:pt x="8893" y="17026"/>
                </a:lnTo>
                <a:lnTo>
                  <a:pt x="9289" y="17158"/>
                </a:lnTo>
                <a:lnTo>
                  <a:pt x="9572" y="17280"/>
                </a:lnTo>
                <a:lnTo>
                  <a:pt x="9799" y="17412"/>
                </a:lnTo>
                <a:lnTo>
                  <a:pt x="9969" y="17555"/>
                </a:lnTo>
                <a:lnTo>
                  <a:pt x="10120" y="17687"/>
                </a:lnTo>
                <a:lnTo>
                  <a:pt x="10158" y="17831"/>
                </a:lnTo>
                <a:lnTo>
                  <a:pt x="10195" y="17974"/>
                </a:lnTo>
                <a:lnTo>
                  <a:pt x="10158" y="18128"/>
                </a:lnTo>
                <a:lnTo>
                  <a:pt x="10082" y="18271"/>
                </a:lnTo>
                <a:lnTo>
                  <a:pt x="9969" y="18426"/>
                </a:lnTo>
                <a:lnTo>
                  <a:pt x="9837" y="18569"/>
                </a:lnTo>
                <a:lnTo>
                  <a:pt x="9648" y="18701"/>
                </a:lnTo>
                <a:lnTo>
                  <a:pt x="9440" y="18822"/>
                </a:lnTo>
                <a:lnTo>
                  <a:pt x="9213" y="18999"/>
                </a:lnTo>
                <a:lnTo>
                  <a:pt x="9044" y="19186"/>
                </a:lnTo>
                <a:lnTo>
                  <a:pt x="8893" y="19395"/>
                </a:lnTo>
                <a:lnTo>
                  <a:pt x="8817" y="19627"/>
                </a:lnTo>
                <a:lnTo>
                  <a:pt x="8779" y="19858"/>
                </a:lnTo>
                <a:lnTo>
                  <a:pt x="8779" y="20112"/>
                </a:lnTo>
                <a:lnTo>
                  <a:pt x="8855" y="20354"/>
                </a:lnTo>
                <a:lnTo>
                  <a:pt x="8968" y="20586"/>
                </a:lnTo>
                <a:lnTo>
                  <a:pt x="9138" y="20817"/>
                </a:lnTo>
                <a:lnTo>
                  <a:pt x="9365" y="21026"/>
                </a:lnTo>
                <a:lnTo>
                  <a:pt x="9610" y="21192"/>
                </a:lnTo>
                <a:lnTo>
                  <a:pt x="9950" y="21368"/>
                </a:lnTo>
                <a:lnTo>
                  <a:pt x="10120" y="21445"/>
                </a:lnTo>
                <a:lnTo>
                  <a:pt x="10346" y="21511"/>
                </a:lnTo>
                <a:lnTo>
                  <a:pt x="10516" y="21555"/>
                </a:lnTo>
                <a:lnTo>
                  <a:pt x="10743" y="21600"/>
                </a:lnTo>
                <a:lnTo>
                  <a:pt x="10988" y="21644"/>
                </a:lnTo>
                <a:lnTo>
                  <a:pt x="11215" y="21666"/>
                </a:lnTo>
                <a:lnTo>
                  <a:pt x="11498" y="21666"/>
                </a:lnTo>
                <a:lnTo>
                  <a:pt x="11762" y="21666"/>
                </a:lnTo>
                <a:lnTo>
                  <a:pt x="12253" y="21644"/>
                </a:lnTo>
                <a:lnTo>
                  <a:pt x="12763" y="21577"/>
                </a:lnTo>
                <a:lnTo>
                  <a:pt x="13197" y="21467"/>
                </a:lnTo>
                <a:lnTo>
                  <a:pt x="13556" y="21346"/>
                </a:lnTo>
                <a:lnTo>
                  <a:pt x="13896" y="21192"/>
                </a:lnTo>
                <a:lnTo>
                  <a:pt x="14179" y="21026"/>
                </a:lnTo>
                <a:lnTo>
                  <a:pt x="14444" y="20839"/>
                </a:lnTo>
                <a:lnTo>
                  <a:pt x="14576" y="20641"/>
                </a:lnTo>
                <a:lnTo>
                  <a:pt x="14727" y="20431"/>
                </a:lnTo>
                <a:lnTo>
                  <a:pt x="14765" y="20200"/>
                </a:lnTo>
                <a:lnTo>
                  <a:pt x="14802" y="19991"/>
                </a:lnTo>
                <a:lnTo>
                  <a:pt x="14727" y="19759"/>
                </a:lnTo>
                <a:lnTo>
                  <a:pt x="14613" y="19550"/>
                </a:lnTo>
                <a:lnTo>
                  <a:pt x="14444" y="19307"/>
                </a:lnTo>
                <a:lnTo>
                  <a:pt x="14217" y="19098"/>
                </a:lnTo>
                <a:lnTo>
                  <a:pt x="13934" y="18911"/>
                </a:lnTo>
                <a:lnTo>
                  <a:pt x="13669" y="18745"/>
                </a:lnTo>
                <a:lnTo>
                  <a:pt x="13462" y="18547"/>
                </a:lnTo>
                <a:lnTo>
                  <a:pt x="13311" y="18337"/>
                </a:lnTo>
                <a:lnTo>
                  <a:pt x="13197" y="18150"/>
                </a:lnTo>
                <a:lnTo>
                  <a:pt x="13122" y="17941"/>
                </a:lnTo>
                <a:lnTo>
                  <a:pt x="13122" y="17720"/>
                </a:lnTo>
                <a:lnTo>
                  <a:pt x="13122" y="17533"/>
                </a:lnTo>
                <a:lnTo>
                  <a:pt x="13197" y="17346"/>
                </a:lnTo>
                <a:lnTo>
                  <a:pt x="13273" y="17158"/>
                </a:lnTo>
                <a:lnTo>
                  <a:pt x="13386" y="16982"/>
                </a:lnTo>
                <a:lnTo>
                  <a:pt x="13537" y="16839"/>
                </a:lnTo>
                <a:lnTo>
                  <a:pt x="13707" y="16706"/>
                </a:lnTo>
                <a:lnTo>
                  <a:pt x="13896" y="16607"/>
                </a:lnTo>
                <a:lnTo>
                  <a:pt x="14104" y="16519"/>
                </a:lnTo>
                <a:lnTo>
                  <a:pt x="14330" y="16453"/>
                </a:lnTo>
                <a:lnTo>
                  <a:pt x="14538" y="16431"/>
                </a:lnTo>
                <a:lnTo>
                  <a:pt x="14897" y="16453"/>
                </a:lnTo>
                <a:lnTo>
                  <a:pt x="15406" y="16497"/>
                </a:lnTo>
                <a:lnTo>
                  <a:pt x="16105" y="16541"/>
                </a:lnTo>
                <a:lnTo>
                  <a:pt x="16898" y="16607"/>
                </a:lnTo>
                <a:lnTo>
                  <a:pt x="17804" y="16651"/>
                </a:lnTo>
                <a:lnTo>
                  <a:pt x="18786" y="16684"/>
                </a:lnTo>
                <a:lnTo>
                  <a:pt x="19844" y="16728"/>
                </a:lnTo>
                <a:lnTo>
                  <a:pt x="20920" y="16751"/>
                </a:lnTo>
                <a:lnTo>
                  <a:pt x="21109" y="16497"/>
                </a:lnTo>
                <a:lnTo>
                  <a:pt x="21241" y="16222"/>
                </a:lnTo>
                <a:lnTo>
                  <a:pt x="21392" y="15946"/>
                </a:lnTo>
                <a:lnTo>
                  <a:pt x="21467" y="15648"/>
                </a:lnTo>
                <a:lnTo>
                  <a:pt x="21543" y="15351"/>
                </a:lnTo>
                <a:lnTo>
                  <a:pt x="21618" y="15042"/>
                </a:lnTo>
                <a:lnTo>
                  <a:pt x="21618" y="14745"/>
                </a:lnTo>
                <a:lnTo>
                  <a:pt x="21618" y="14447"/>
                </a:lnTo>
                <a:lnTo>
                  <a:pt x="21618" y="14150"/>
                </a:lnTo>
                <a:lnTo>
                  <a:pt x="21581" y="13852"/>
                </a:lnTo>
                <a:lnTo>
                  <a:pt x="21505" y="13577"/>
                </a:lnTo>
                <a:lnTo>
                  <a:pt x="21430" y="13301"/>
                </a:lnTo>
                <a:lnTo>
                  <a:pt x="21354" y="13048"/>
                </a:lnTo>
                <a:lnTo>
                  <a:pt x="21241" y="12816"/>
                </a:lnTo>
                <a:lnTo>
                  <a:pt x="21146" y="12607"/>
                </a:lnTo>
                <a:lnTo>
                  <a:pt x="21033" y="12431"/>
                </a:lnTo>
                <a:lnTo>
                  <a:pt x="20920" y="12265"/>
                </a:lnTo>
                <a:lnTo>
                  <a:pt x="20769" y="12144"/>
                </a:lnTo>
                <a:lnTo>
                  <a:pt x="20637" y="12034"/>
                </a:lnTo>
                <a:lnTo>
                  <a:pt x="20486" y="11946"/>
                </a:lnTo>
                <a:lnTo>
                  <a:pt x="20297" y="11891"/>
                </a:lnTo>
                <a:lnTo>
                  <a:pt x="20165" y="11846"/>
                </a:lnTo>
                <a:lnTo>
                  <a:pt x="19976" y="11824"/>
                </a:lnTo>
                <a:lnTo>
                  <a:pt x="19806" y="11802"/>
                </a:lnTo>
                <a:lnTo>
                  <a:pt x="19390" y="11824"/>
                </a:lnTo>
                <a:lnTo>
                  <a:pt x="18956" y="11891"/>
                </a:lnTo>
                <a:lnTo>
                  <a:pt x="18503" y="11968"/>
                </a:lnTo>
                <a:lnTo>
                  <a:pt x="17993" y="12078"/>
                </a:lnTo>
                <a:lnTo>
                  <a:pt x="17653" y="12144"/>
                </a:lnTo>
                <a:lnTo>
                  <a:pt x="17332" y="12199"/>
                </a:lnTo>
                <a:lnTo>
                  <a:pt x="17049" y="12221"/>
                </a:lnTo>
                <a:lnTo>
                  <a:pt x="16747" y="12243"/>
                </a:lnTo>
                <a:lnTo>
                  <a:pt x="16464" y="12243"/>
                </a:lnTo>
                <a:lnTo>
                  <a:pt x="16218" y="12243"/>
                </a:lnTo>
                <a:lnTo>
                  <a:pt x="15992" y="12221"/>
                </a:lnTo>
                <a:lnTo>
                  <a:pt x="15746" y="12199"/>
                </a:lnTo>
                <a:lnTo>
                  <a:pt x="15520" y="12155"/>
                </a:lnTo>
                <a:lnTo>
                  <a:pt x="15350" y="12122"/>
                </a:lnTo>
                <a:lnTo>
                  <a:pt x="15161" y="12056"/>
                </a:lnTo>
                <a:lnTo>
                  <a:pt x="14972" y="11990"/>
                </a:lnTo>
                <a:lnTo>
                  <a:pt x="14689" y="11846"/>
                </a:lnTo>
                <a:lnTo>
                  <a:pt x="14444" y="11670"/>
                </a:lnTo>
                <a:lnTo>
                  <a:pt x="14255" y="11483"/>
                </a:lnTo>
                <a:lnTo>
                  <a:pt x="14104" y="11295"/>
                </a:lnTo>
                <a:lnTo>
                  <a:pt x="14028" y="11086"/>
                </a:lnTo>
                <a:lnTo>
                  <a:pt x="13972" y="10888"/>
                </a:lnTo>
                <a:lnTo>
                  <a:pt x="13972" y="10700"/>
                </a:lnTo>
                <a:lnTo>
                  <a:pt x="14009" y="10513"/>
                </a:lnTo>
                <a:lnTo>
                  <a:pt x="14066" y="10359"/>
                </a:lnTo>
                <a:lnTo>
                  <a:pt x="14179" y="10215"/>
                </a:lnTo>
                <a:lnTo>
                  <a:pt x="14406" y="10006"/>
                </a:lnTo>
                <a:lnTo>
                  <a:pt x="14651" y="9830"/>
                </a:lnTo>
                <a:lnTo>
                  <a:pt x="14878" y="9686"/>
                </a:lnTo>
                <a:lnTo>
                  <a:pt x="15123" y="9554"/>
                </a:lnTo>
                <a:lnTo>
                  <a:pt x="15350" y="9477"/>
                </a:lnTo>
                <a:lnTo>
                  <a:pt x="15558" y="9411"/>
                </a:lnTo>
                <a:lnTo>
                  <a:pt x="15803" y="9345"/>
                </a:lnTo>
                <a:lnTo>
                  <a:pt x="16030" y="9323"/>
                </a:lnTo>
                <a:lnTo>
                  <a:pt x="16256" y="9301"/>
                </a:lnTo>
                <a:lnTo>
                  <a:pt x="16464" y="9323"/>
                </a:lnTo>
                <a:lnTo>
                  <a:pt x="16690" y="9345"/>
                </a:lnTo>
                <a:lnTo>
                  <a:pt x="16898" y="9367"/>
                </a:lnTo>
                <a:lnTo>
                  <a:pt x="17332" y="9477"/>
                </a:lnTo>
                <a:lnTo>
                  <a:pt x="17767" y="9598"/>
                </a:lnTo>
                <a:lnTo>
                  <a:pt x="18163" y="9731"/>
                </a:lnTo>
                <a:lnTo>
                  <a:pt x="18597" y="9874"/>
                </a:lnTo>
                <a:lnTo>
                  <a:pt x="18994" y="10006"/>
                </a:lnTo>
                <a:lnTo>
                  <a:pt x="19428" y="10083"/>
                </a:lnTo>
                <a:lnTo>
                  <a:pt x="19617" y="10127"/>
                </a:lnTo>
                <a:lnTo>
                  <a:pt x="19844" y="10149"/>
                </a:lnTo>
                <a:lnTo>
                  <a:pt x="20013" y="10149"/>
                </a:lnTo>
                <a:lnTo>
                  <a:pt x="20240" y="10127"/>
                </a:lnTo>
                <a:lnTo>
                  <a:pt x="20410" y="10105"/>
                </a:lnTo>
                <a:lnTo>
                  <a:pt x="20637" y="10061"/>
                </a:lnTo>
                <a:lnTo>
                  <a:pt x="20844" y="9984"/>
                </a:lnTo>
                <a:lnTo>
                  <a:pt x="21033" y="9896"/>
                </a:lnTo>
                <a:lnTo>
                  <a:pt x="21146" y="9830"/>
                </a:lnTo>
                <a:lnTo>
                  <a:pt x="21203" y="9753"/>
                </a:lnTo>
                <a:lnTo>
                  <a:pt x="21279" y="9642"/>
                </a:lnTo>
                <a:lnTo>
                  <a:pt x="21354" y="9521"/>
                </a:lnTo>
                <a:lnTo>
                  <a:pt x="21430" y="9246"/>
                </a:lnTo>
                <a:lnTo>
                  <a:pt x="21430" y="8904"/>
                </a:lnTo>
                <a:lnTo>
                  <a:pt x="21430" y="8540"/>
                </a:lnTo>
                <a:lnTo>
                  <a:pt x="21392" y="8144"/>
                </a:lnTo>
                <a:lnTo>
                  <a:pt x="21354" y="7714"/>
                </a:lnTo>
                <a:lnTo>
                  <a:pt x="21279" y="7295"/>
                </a:lnTo>
                <a:lnTo>
                  <a:pt x="21146" y="6446"/>
                </a:lnTo>
                <a:lnTo>
                  <a:pt x="20995" y="5686"/>
                </a:lnTo>
                <a:lnTo>
                  <a:pt x="20958" y="5366"/>
                </a:lnTo>
                <a:lnTo>
                  <a:pt x="20958" y="5091"/>
                </a:lnTo>
                <a:lnTo>
                  <a:pt x="20958" y="4860"/>
                </a:lnTo>
                <a:lnTo>
                  <a:pt x="21033" y="4716"/>
                </a:lnTo>
                <a:lnTo>
                  <a:pt x="20637" y="4860"/>
                </a:lnTo>
                <a:lnTo>
                  <a:pt x="20127" y="4992"/>
                </a:lnTo>
                <a:lnTo>
                  <a:pt x="19617" y="5069"/>
                </a:lnTo>
                <a:lnTo>
                  <a:pt x="19032" y="5157"/>
                </a:lnTo>
                <a:lnTo>
                  <a:pt x="18465" y="5201"/>
                </a:lnTo>
                <a:lnTo>
                  <a:pt x="17842" y="5245"/>
                </a:lnTo>
                <a:lnTo>
                  <a:pt x="17219" y="5267"/>
                </a:lnTo>
                <a:lnTo>
                  <a:pt x="16615" y="5267"/>
                </a:lnTo>
                <a:lnTo>
                  <a:pt x="15992" y="5245"/>
                </a:lnTo>
                <a:lnTo>
                  <a:pt x="15369" y="5201"/>
                </a:lnTo>
                <a:lnTo>
                  <a:pt x="14840" y="5157"/>
                </a:lnTo>
                <a:lnTo>
                  <a:pt x="14293" y="5091"/>
                </a:lnTo>
                <a:lnTo>
                  <a:pt x="13783" y="5014"/>
                </a:lnTo>
                <a:lnTo>
                  <a:pt x="13386" y="4926"/>
                </a:lnTo>
                <a:lnTo>
                  <a:pt x="13027" y="4815"/>
                </a:lnTo>
                <a:lnTo>
                  <a:pt x="12725" y="4716"/>
                </a:lnTo>
                <a:lnTo>
                  <a:pt x="12480" y="4606"/>
                </a:lnTo>
                <a:lnTo>
                  <a:pt x="12291" y="4496"/>
                </a:lnTo>
                <a:lnTo>
                  <a:pt x="12197" y="4397"/>
                </a:lnTo>
                <a:lnTo>
                  <a:pt x="12083" y="4286"/>
                </a:lnTo>
                <a:lnTo>
                  <a:pt x="12046" y="4187"/>
                </a:lnTo>
                <a:lnTo>
                  <a:pt x="12008" y="4077"/>
                </a:lnTo>
                <a:lnTo>
                  <a:pt x="12046" y="3967"/>
                </a:lnTo>
                <a:lnTo>
                  <a:pt x="12121" y="3868"/>
                </a:lnTo>
                <a:lnTo>
                  <a:pt x="12197" y="3735"/>
                </a:lnTo>
                <a:lnTo>
                  <a:pt x="12291" y="3614"/>
                </a:lnTo>
                <a:lnTo>
                  <a:pt x="12442" y="3482"/>
                </a:lnTo>
                <a:lnTo>
                  <a:pt x="12631" y="3361"/>
                </a:lnTo>
                <a:lnTo>
                  <a:pt x="13065" y="3085"/>
                </a:lnTo>
                <a:lnTo>
                  <a:pt x="13537" y="2766"/>
                </a:lnTo>
                <a:lnTo>
                  <a:pt x="13783" y="2578"/>
                </a:lnTo>
                <a:lnTo>
                  <a:pt x="13934" y="2380"/>
                </a:lnTo>
                <a:lnTo>
                  <a:pt x="14028" y="2171"/>
                </a:lnTo>
                <a:lnTo>
                  <a:pt x="14104" y="1961"/>
                </a:lnTo>
                <a:lnTo>
                  <a:pt x="14104" y="1730"/>
                </a:lnTo>
                <a:lnTo>
                  <a:pt x="14066" y="1498"/>
                </a:lnTo>
                <a:lnTo>
                  <a:pt x="13972" y="1267"/>
                </a:lnTo>
                <a:lnTo>
                  <a:pt x="13820" y="1057"/>
                </a:lnTo>
                <a:lnTo>
                  <a:pt x="13594" y="837"/>
                </a:lnTo>
                <a:lnTo>
                  <a:pt x="13386" y="628"/>
                </a:lnTo>
                <a:lnTo>
                  <a:pt x="13103" y="462"/>
                </a:lnTo>
                <a:lnTo>
                  <a:pt x="12763" y="308"/>
                </a:lnTo>
                <a:lnTo>
                  <a:pt x="12404" y="187"/>
                </a:lnTo>
                <a:lnTo>
                  <a:pt x="12008" y="77"/>
                </a:lnTo>
                <a:lnTo>
                  <a:pt x="11574" y="33"/>
                </a:lnTo>
                <a:lnTo>
                  <a:pt x="11102" y="11"/>
                </a:lnTo>
                <a:lnTo>
                  <a:pt x="10667" y="11"/>
                </a:lnTo>
                <a:lnTo>
                  <a:pt x="10233" y="77"/>
                </a:lnTo>
                <a:lnTo>
                  <a:pt x="9837" y="187"/>
                </a:lnTo>
                <a:lnTo>
                  <a:pt x="9440" y="286"/>
                </a:lnTo>
                <a:lnTo>
                  <a:pt x="9062" y="462"/>
                </a:lnTo>
                <a:lnTo>
                  <a:pt x="8741" y="628"/>
                </a:lnTo>
                <a:lnTo>
                  <a:pt x="8458" y="815"/>
                </a:lnTo>
                <a:lnTo>
                  <a:pt x="8232" y="1035"/>
                </a:lnTo>
                <a:lnTo>
                  <a:pt x="8062" y="1245"/>
                </a:lnTo>
                <a:lnTo>
                  <a:pt x="7911" y="1476"/>
                </a:lnTo>
                <a:lnTo>
                  <a:pt x="7835" y="1708"/>
                </a:lnTo>
                <a:lnTo>
                  <a:pt x="7797" y="1961"/>
                </a:lnTo>
                <a:lnTo>
                  <a:pt x="7835" y="2193"/>
                </a:lnTo>
                <a:lnTo>
                  <a:pt x="7948" y="2402"/>
                </a:lnTo>
                <a:lnTo>
                  <a:pt x="8062" y="2534"/>
                </a:lnTo>
                <a:lnTo>
                  <a:pt x="8175" y="2644"/>
                </a:lnTo>
                <a:lnTo>
                  <a:pt x="8269" y="2744"/>
                </a:lnTo>
                <a:lnTo>
                  <a:pt x="8420" y="2832"/>
                </a:lnTo>
                <a:lnTo>
                  <a:pt x="8704" y="3019"/>
                </a:lnTo>
                <a:lnTo>
                  <a:pt x="8968" y="3206"/>
                </a:lnTo>
                <a:lnTo>
                  <a:pt x="9138" y="3405"/>
                </a:lnTo>
                <a:lnTo>
                  <a:pt x="9327" y="3570"/>
                </a:lnTo>
                <a:lnTo>
                  <a:pt x="9440" y="3735"/>
                </a:lnTo>
                <a:lnTo>
                  <a:pt x="9516" y="3890"/>
                </a:lnTo>
                <a:lnTo>
                  <a:pt x="9534" y="4033"/>
                </a:lnTo>
                <a:lnTo>
                  <a:pt x="9534" y="4165"/>
                </a:lnTo>
                <a:lnTo>
                  <a:pt x="9516" y="4286"/>
                </a:lnTo>
                <a:lnTo>
                  <a:pt x="9440" y="4397"/>
                </a:lnTo>
                <a:lnTo>
                  <a:pt x="9327" y="4496"/>
                </a:lnTo>
                <a:lnTo>
                  <a:pt x="9176" y="4562"/>
                </a:lnTo>
                <a:lnTo>
                  <a:pt x="9006" y="4628"/>
                </a:lnTo>
                <a:lnTo>
                  <a:pt x="8779" y="4694"/>
                </a:lnTo>
                <a:lnTo>
                  <a:pt x="8534" y="4716"/>
                </a:lnTo>
                <a:lnTo>
                  <a:pt x="8232" y="4716"/>
                </a:lnTo>
                <a:lnTo>
                  <a:pt x="7118" y="4738"/>
                </a:lnTo>
                <a:lnTo>
                  <a:pt x="5947" y="4771"/>
                </a:lnTo>
                <a:lnTo>
                  <a:pt x="4795" y="4815"/>
                </a:lnTo>
                <a:lnTo>
                  <a:pt x="3681" y="4860"/>
                </a:lnTo>
                <a:lnTo>
                  <a:pt x="2662" y="4882"/>
                </a:lnTo>
                <a:lnTo>
                  <a:pt x="1755" y="4882"/>
                </a:lnTo>
                <a:lnTo>
                  <a:pt x="1359" y="4860"/>
                </a:lnTo>
                <a:lnTo>
                  <a:pt x="981" y="4837"/>
                </a:lnTo>
                <a:lnTo>
                  <a:pt x="698" y="4771"/>
                </a:lnTo>
                <a:lnTo>
                  <a:pt x="453" y="4716"/>
                </a:lnTo>
                <a:lnTo>
                  <a:pt x="453" y="5322"/>
                </a:lnTo>
                <a:lnTo>
                  <a:pt x="453" y="6083"/>
                </a:lnTo>
                <a:lnTo>
                  <a:pt x="453" y="6909"/>
                </a:lnTo>
                <a:lnTo>
                  <a:pt x="453" y="7780"/>
                </a:lnTo>
                <a:lnTo>
                  <a:pt x="453" y="8606"/>
                </a:lnTo>
                <a:lnTo>
                  <a:pt x="453" y="9345"/>
                </a:lnTo>
                <a:lnTo>
                  <a:pt x="453" y="9918"/>
                </a:lnTo>
                <a:lnTo>
                  <a:pt x="453" y="10282"/>
                </a:lnTo>
                <a:lnTo>
                  <a:pt x="490" y="10381"/>
                </a:lnTo>
                <a:lnTo>
                  <a:pt x="547" y="10491"/>
                </a:lnTo>
                <a:lnTo>
                  <a:pt x="660" y="10590"/>
                </a:lnTo>
                <a:lnTo>
                  <a:pt x="811" y="10700"/>
                </a:lnTo>
                <a:lnTo>
                  <a:pt x="981" y="10811"/>
                </a:lnTo>
                <a:lnTo>
                  <a:pt x="1208" y="10888"/>
                </a:lnTo>
                <a:lnTo>
                  <a:pt x="1453" y="10954"/>
                </a:lnTo>
                <a:lnTo>
                  <a:pt x="1718" y="11020"/>
                </a:lnTo>
                <a:lnTo>
                  <a:pt x="1963" y="11064"/>
                </a:lnTo>
                <a:lnTo>
                  <a:pt x="2265" y="11086"/>
                </a:lnTo>
                <a:lnTo>
                  <a:pt x="2548" y="11064"/>
                </a:lnTo>
                <a:lnTo>
                  <a:pt x="2794" y="11042"/>
                </a:lnTo>
                <a:lnTo>
                  <a:pt x="3096" y="10976"/>
                </a:lnTo>
                <a:lnTo>
                  <a:pt x="3341" y="10888"/>
                </a:lnTo>
                <a:lnTo>
                  <a:pt x="3606" y="10766"/>
                </a:lnTo>
                <a:lnTo>
                  <a:pt x="3813" y="10590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30" name="Puzzle1"/>
          <p:cNvSpPr>
            <a:spLocks noEditPoints="1" noChangeArrowheads="1"/>
          </p:cNvSpPr>
          <p:nvPr/>
        </p:nvSpPr>
        <p:spPr bwMode="auto">
          <a:xfrm>
            <a:off x="5245361" y="4148153"/>
            <a:ext cx="1635699" cy="848218"/>
          </a:xfrm>
          <a:custGeom>
            <a:avLst/>
            <a:gdLst>
              <a:gd name="T0" fmla="*/ 16740 w 21600"/>
              <a:gd name="T1" fmla="*/ 21078 h 21600"/>
              <a:gd name="T2" fmla="*/ 16976 w 21600"/>
              <a:gd name="T3" fmla="*/ 521 h 21600"/>
              <a:gd name="T4" fmla="*/ 4725 w 21600"/>
              <a:gd name="T5" fmla="*/ 856 h 21600"/>
              <a:gd name="T6" fmla="*/ 5040 w 21600"/>
              <a:gd name="T7" fmla="*/ 21004 h 21600"/>
              <a:gd name="T8" fmla="*/ 10811 w 21600"/>
              <a:gd name="T9" fmla="*/ 12885 h 21600"/>
              <a:gd name="T10" fmla="*/ 10845 w 21600"/>
              <a:gd name="T11" fmla="*/ 8714 h 21600"/>
              <a:gd name="T12" fmla="*/ 21600 w 21600"/>
              <a:gd name="T13" fmla="*/ 10000 h 21600"/>
              <a:gd name="T14" fmla="*/ 56 w 21600"/>
              <a:gd name="T15" fmla="*/ 10000 h 21600"/>
              <a:gd name="T16" fmla="*/ 6086 w 21600"/>
              <a:gd name="T17" fmla="*/ 2569 h 21600"/>
              <a:gd name="T18" fmla="*/ 16132 w 21600"/>
              <a:gd name="T19" fmla="*/ 19552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9360" y="20836"/>
                </a:moveTo>
                <a:lnTo>
                  <a:pt x="9528" y="20836"/>
                </a:lnTo>
                <a:lnTo>
                  <a:pt x="9686" y="20762"/>
                </a:lnTo>
                <a:lnTo>
                  <a:pt x="9810" y="20687"/>
                </a:lnTo>
                <a:lnTo>
                  <a:pt x="9922" y="20575"/>
                </a:lnTo>
                <a:lnTo>
                  <a:pt x="10012" y="20426"/>
                </a:lnTo>
                <a:lnTo>
                  <a:pt x="10068" y="20296"/>
                </a:lnTo>
                <a:lnTo>
                  <a:pt x="10113" y="20110"/>
                </a:lnTo>
                <a:lnTo>
                  <a:pt x="10136" y="19905"/>
                </a:lnTo>
                <a:lnTo>
                  <a:pt x="10136" y="19682"/>
                </a:lnTo>
                <a:lnTo>
                  <a:pt x="10113" y="19440"/>
                </a:lnTo>
                <a:lnTo>
                  <a:pt x="10068" y="19142"/>
                </a:lnTo>
                <a:lnTo>
                  <a:pt x="10012" y="18900"/>
                </a:lnTo>
                <a:lnTo>
                  <a:pt x="9900" y="18620"/>
                </a:lnTo>
                <a:lnTo>
                  <a:pt x="9787" y="18285"/>
                </a:lnTo>
                <a:lnTo>
                  <a:pt x="9641" y="17968"/>
                </a:lnTo>
                <a:lnTo>
                  <a:pt x="9472" y="17652"/>
                </a:lnTo>
                <a:lnTo>
                  <a:pt x="9382" y="17466"/>
                </a:lnTo>
                <a:lnTo>
                  <a:pt x="9315" y="17298"/>
                </a:lnTo>
                <a:lnTo>
                  <a:pt x="9258" y="17112"/>
                </a:lnTo>
                <a:lnTo>
                  <a:pt x="9191" y="16926"/>
                </a:lnTo>
                <a:lnTo>
                  <a:pt x="9123" y="16535"/>
                </a:lnTo>
                <a:lnTo>
                  <a:pt x="9101" y="16144"/>
                </a:lnTo>
                <a:lnTo>
                  <a:pt x="9101" y="15753"/>
                </a:lnTo>
                <a:lnTo>
                  <a:pt x="9168" y="15362"/>
                </a:lnTo>
                <a:lnTo>
                  <a:pt x="9236" y="14971"/>
                </a:lnTo>
                <a:lnTo>
                  <a:pt x="9360" y="14580"/>
                </a:lnTo>
                <a:lnTo>
                  <a:pt x="9495" y="14244"/>
                </a:lnTo>
                <a:lnTo>
                  <a:pt x="9663" y="13891"/>
                </a:lnTo>
                <a:lnTo>
                  <a:pt x="9855" y="13611"/>
                </a:lnTo>
                <a:lnTo>
                  <a:pt x="10068" y="13351"/>
                </a:lnTo>
                <a:lnTo>
                  <a:pt x="10293" y="13146"/>
                </a:lnTo>
                <a:lnTo>
                  <a:pt x="10552" y="12997"/>
                </a:lnTo>
                <a:lnTo>
                  <a:pt x="10811" y="12885"/>
                </a:lnTo>
                <a:lnTo>
                  <a:pt x="11069" y="12866"/>
                </a:lnTo>
                <a:lnTo>
                  <a:pt x="11351" y="12885"/>
                </a:lnTo>
                <a:lnTo>
                  <a:pt x="11610" y="12997"/>
                </a:lnTo>
                <a:lnTo>
                  <a:pt x="11846" y="13183"/>
                </a:lnTo>
                <a:lnTo>
                  <a:pt x="12060" y="13388"/>
                </a:lnTo>
                <a:lnTo>
                  <a:pt x="12251" y="13648"/>
                </a:lnTo>
                <a:lnTo>
                  <a:pt x="12419" y="13928"/>
                </a:lnTo>
                <a:lnTo>
                  <a:pt x="12555" y="14244"/>
                </a:lnTo>
                <a:lnTo>
                  <a:pt x="12690" y="14617"/>
                </a:lnTo>
                <a:lnTo>
                  <a:pt x="12768" y="15008"/>
                </a:lnTo>
                <a:lnTo>
                  <a:pt x="12836" y="15399"/>
                </a:lnTo>
                <a:lnTo>
                  <a:pt x="12858" y="15753"/>
                </a:lnTo>
                <a:lnTo>
                  <a:pt x="12858" y="16144"/>
                </a:lnTo>
                <a:lnTo>
                  <a:pt x="12813" y="16535"/>
                </a:lnTo>
                <a:lnTo>
                  <a:pt x="12746" y="16888"/>
                </a:lnTo>
                <a:lnTo>
                  <a:pt x="12667" y="17224"/>
                </a:lnTo>
                <a:lnTo>
                  <a:pt x="12510" y="17503"/>
                </a:lnTo>
                <a:lnTo>
                  <a:pt x="12228" y="18043"/>
                </a:lnTo>
                <a:lnTo>
                  <a:pt x="11970" y="18546"/>
                </a:lnTo>
                <a:lnTo>
                  <a:pt x="11868" y="18751"/>
                </a:lnTo>
                <a:lnTo>
                  <a:pt x="11778" y="18974"/>
                </a:lnTo>
                <a:lnTo>
                  <a:pt x="11711" y="19179"/>
                </a:lnTo>
                <a:lnTo>
                  <a:pt x="11666" y="19365"/>
                </a:lnTo>
                <a:lnTo>
                  <a:pt x="11632" y="19570"/>
                </a:lnTo>
                <a:lnTo>
                  <a:pt x="11632" y="19756"/>
                </a:lnTo>
                <a:lnTo>
                  <a:pt x="11632" y="19942"/>
                </a:lnTo>
                <a:lnTo>
                  <a:pt x="11643" y="20110"/>
                </a:lnTo>
                <a:lnTo>
                  <a:pt x="11711" y="20296"/>
                </a:lnTo>
                <a:lnTo>
                  <a:pt x="11801" y="20464"/>
                </a:lnTo>
                <a:lnTo>
                  <a:pt x="11891" y="20650"/>
                </a:lnTo>
                <a:lnTo>
                  <a:pt x="12037" y="20836"/>
                </a:lnTo>
                <a:lnTo>
                  <a:pt x="12206" y="21004"/>
                </a:lnTo>
                <a:lnTo>
                  <a:pt x="12419" y="21190"/>
                </a:lnTo>
                <a:lnTo>
                  <a:pt x="12667" y="21320"/>
                </a:lnTo>
                <a:lnTo>
                  <a:pt x="12960" y="21432"/>
                </a:lnTo>
                <a:lnTo>
                  <a:pt x="13286" y="21544"/>
                </a:lnTo>
                <a:lnTo>
                  <a:pt x="13612" y="21655"/>
                </a:lnTo>
                <a:lnTo>
                  <a:pt x="13983" y="21693"/>
                </a:lnTo>
                <a:lnTo>
                  <a:pt x="14343" y="21730"/>
                </a:lnTo>
                <a:lnTo>
                  <a:pt x="14715" y="21730"/>
                </a:lnTo>
                <a:lnTo>
                  <a:pt x="15075" y="21730"/>
                </a:lnTo>
                <a:lnTo>
                  <a:pt x="15446" y="21655"/>
                </a:lnTo>
                <a:lnTo>
                  <a:pt x="15794" y="21581"/>
                </a:lnTo>
                <a:lnTo>
                  <a:pt x="16132" y="21432"/>
                </a:lnTo>
                <a:lnTo>
                  <a:pt x="16458" y="21302"/>
                </a:lnTo>
                <a:lnTo>
                  <a:pt x="16740" y="21078"/>
                </a:lnTo>
                <a:lnTo>
                  <a:pt x="16976" y="20836"/>
                </a:lnTo>
                <a:lnTo>
                  <a:pt x="17043" y="20650"/>
                </a:lnTo>
                <a:lnTo>
                  <a:pt x="17088" y="20426"/>
                </a:lnTo>
                <a:lnTo>
                  <a:pt x="17133" y="20222"/>
                </a:lnTo>
                <a:lnTo>
                  <a:pt x="17156" y="19980"/>
                </a:lnTo>
                <a:lnTo>
                  <a:pt x="17167" y="19477"/>
                </a:lnTo>
                <a:lnTo>
                  <a:pt x="17167" y="18974"/>
                </a:lnTo>
                <a:lnTo>
                  <a:pt x="17156" y="18397"/>
                </a:lnTo>
                <a:lnTo>
                  <a:pt x="17111" y="17820"/>
                </a:lnTo>
                <a:lnTo>
                  <a:pt x="17066" y="17261"/>
                </a:lnTo>
                <a:lnTo>
                  <a:pt x="16998" y="16646"/>
                </a:lnTo>
                <a:lnTo>
                  <a:pt x="16852" y="15511"/>
                </a:lnTo>
                <a:lnTo>
                  <a:pt x="16740" y="14393"/>
                </a:lnTo>
                <a:lnTo>
                  <a:pt x="16717" y="13928"/>
                </a:lnTo>
                <a:lnTo>
                  <a:pt x="16695" y="13462"/>
                </a:lnTo>
                <a:lnTo>
                  <a:pt x="16717" y="13071"/>
                </a:lnTo>
                <a:lnTo>
                  <a:pt x="16785" y="12755"/>
                </a:lnTo>
                <a:lnTo>
                  <a:pt x="16852" y="12419"/>
                </a:lnTo>
                <a:lnTo>
                  <a:pt x="16953" y="12140"/>
                </a:lnTo>
                <a:lnTo>
                  <a:pt x="17088" y="11898"/>
                </a:lnTo>
                <a:lnTo>
                  <a:pt x="17212" y="11675"/>
                </a:lnTo>
                <a:lnTo>
                  <a:pt x="17370" y="11470"/>
                </a:lnTo>
                <a:lnTo>
                  <a:pt x="17516" y="11284"/>
                </a:lnTo>
                <a:lnTo>
                  <a:pt x="17696" y="11135"/>
                </a:lnTo>
                <a:lnTo>
                  <a:pt x="17865" y="11042"/>
                </a:lnTo>
                <a:lnTo>
                  <a:pt x="18033" y="10930"/>
                </a:lnTo>
                <a:lnTo>
                  <a:pt x="18213" y="10893"/>
                </a:lnTo>
                <a:lnTo>
                  <a:pt x="18382" y="10893"/>
                </a:lnTo>
                <a:lnTo>
                  <a:pt x="18551" y="10967"/>
                </a:lnTo>
                <a:lnTo>
                  <a:pt x="18708" y="11042"/>
                </a:lnTo>
                <a:lnTo>
                  <a:pt x="18855" y="11172"/>
                </a:lnTo>
                <a:lnTo>
                  <a:pt x="19012" y="11358"/>
                </a:lnTo>
                <a:lnTo>
                  <a:pt x="19136" y="11600"/>
                </a:lnTo>
                <a:lnTo>
                  <a:pt x="19271" y="11861"/>
                </a:lnTo>
                <a:lnTo>
                  <a:pt x="19440" y="12028"/>
                </a:lnTo>
                <a:lnTo>
                  <a:pt x="19608" y="12177"/>
                </a:lnTo>
                <a:lnTo>
                  <a:pt x="19822" y="12289"/>
                </a:lnTo>
                <a:lnTo>
                  <a:pt x="20025" y="12289"/>
                </a:lnTo>
                <a:lnTo>
                  <a:pt x="20238" y="12289"/>
                </a:lnTo>
                <a:lnTo>
                  <a:pt x="20452" y="12215"/>
                </a:lnTo>
                <a:lnTo>
                  <a:pt x="20643" y="12103"/>
                </a:lnTo>
                <a:lnTo>
                  <a:pt x="20846" y="11973"/>
                </a:lnTo>
                <a:lnTo>
                  <a:pt x="21037" y="11786"/>
                </a:lnTo>
                <a:lnTo>
                  <a:pt x="21206" y="11563"/>
                </a:lnTo>
                <a:lnTo>
                  <a:pt x="21363" y="11321"/>
                </a:lnTo>
                <a:lnTo>
                  <a:pt x="21465" y="11079"/>
                </a:lnTo>
                <a:lnTo>
                  <a:pt x="21577" y="10744"/>
                </a:lnTo>
                <a:lnTo>
                  <a:pt x="21622" y="10427"/>
                </a:lnTo>
                <a:lnTo>
                  <a:pt x="21645" y="10111"/>
                </a:lnTo>
                <a:lnTo>
                  <a:pt x="21622" y="9608"/>
                </a:lnTo>
                <a:lnTo>
                  <a:pt x="21577" y="9142"/>
                </a:lnTo>
                <a:lnTo>
                  <a:pt x="21465" y="8751"/>
                </a:lnTo>
                <a:lnTo>
                  <a:pt x="21363" y="8397"/>
                </a:lnTo>
                <a:lnTo>
                  <a:pt x="21206" y="8062"/>
                </a:lnTo>
                <a:lnTo>
                  <a:pt x="21037" y="7820"/>
                </a:lnTo>
                <a:lnTo>
                  <a:pt x="20846" y="7597"/>
                </a:lnTo>
                <a:lnTo>
                  <a:pt x="20643" y="7429"/>
                </a:lnTo>
                <a:lnTo>
                  <a:pt x="20452" y="7317"/>
                </a:lnTo>
                <a:lnTo>
                  <a:pt x="20238" y="7206"/>
                </a:lnTo>
                <a:lnTo>
                  <a:pt x="20025" y="7168"/>
                </a:lnTo>
                <a:lnTo>
                  <a:pt x="19822" y="7206"/>
                </a:lnTo>
                <a:lnTo>
                  <a:pt x="19608" y="7243"/>
                </a:lnTo>
                <a:lnTo>
                  <a:pt x="19440" y="7355"/>
                </a:lnTo>
                <a:lnTo>
                  <a:pt x="19271" y="7504"/>
                </a:lnTo>
                <a:lnTo>
                  <a:pt x="19136" y="7708"/>
                </a:lnTo>
                <a:lnTo>
                  <a:pt x="19012" y="7895"/>
                </a:lnTo>
                <a:lnTo>
                  <a:pt x="18832" y="8025"/>
                </a:lnTo>
                <a:lnTo>
                  <a:pt x="18663" y="8174"/>
                </a:lnTo>
                <a:lnTo>
                  <a:pt x="18472" y="8248"/>
                </a:lnTo>
                <a:lnTo>
                  <a:pt x="18270" y="8286"/>
                </a:lnTo>
                <a:lnTo>
                  <a:pt x="18078" y="8323"/>
                </a:lnTo>
                <a:lnTo>
                  <a:pt x="17887" y="8323"/>
                </a:lnTo>
                <a:lnTo>
                  <a:pt x="17696" y="8248"/>
                </a:lnTo>
                <a:lnTo>
                  <a:pt x="17493" y="8174"/>
                </a:lnTo>
                <a:lnTo>
                  <a:pt x="17302" y="8062"/>
                </a:lnTo>
                <a:lnTo>
                  <a:pt x="17133" y="7969"/>
                </a:lnTo>
                <a:lnTo>
                  <a:pt x="16976" y="7783"/>
                </a:lnTo>
                <a:lnTo>
                  <a:pt x="16852" y="7597"/>
                </a:lnTo>
                <a:lnTo>
                  <a:pt x="16740" y="7429"/>
                </a:lnTo>
                <a:lnTo>
                  <a:pt x="16672" y="7168"/>
                </a:lnTo>
                <a:lnTo>
                  <a:pt x="16638" y="6926"/>
                </a:lnTo>
                <a:lnTo>
                  <a:pt x="16616" y="6498"/>
                </a:lnTo>
                <a:lnTo>
                  <a:pt x="16616" y="5772"/>
                </a:lnTo>
                <a:lnTo>
                  <a:pt x="16650" y="4915"/>
                </a:lnTo>
                <a:lnTo>
                  <a:pt x="16695" y="3928"/>
                </a:lnTo>
                <a:lnTo>
                  <a:pt x="16762" y="2960"/>
                </a:lnTo>
                <a:lnTo>
                  <a:pt x="16830" y="1992"/>
                </a:lnTo>
                <a:lnTo>
                  <a:pt x="16908" y="1173"/>
                </a:lnTo>
                <a:lnTo>
                  <a:pt x="16976" y="521"/>
                </a:lnTo>
                <a:lnTo>
                  <a:pt x="16953" y="521"/>
                </a:lnTo>
                <a:lnTo>
                  <a:pt x="16931" y="521"/>
                </a:lnTo>
                <a:lnTo>
                  <a:pt x="16267" y="484"/>
                </a:lnTo>
                <a:lnTo>
                  <a:pt x="15637" y="428"/>
                </a:lnTo>
                <a:lnTo>
                  <a:pt x="15063" y="353"/>
                </a:lnTo>
                <a:lnTo>
                  <a:pt x="14523" y="279"/>
                </a:lnTo>
                <a:lnTo>
                  <a:pt x="14040" y="167"/>
                </a:lnTo>
                <a:lnTo>
                  <a:pt x="13635" y="93"/>
                </a:lnTo>
                <a:lnTo>
                  <a:pt x="13331" y="18"/>
                </a:lnTo>
                <a:lnTo>
                  <a:pt x="13117" y="18"/>
                </a:lnTo>
                <a:lnTo>
                  <a:pt x="12982" y="18"/>
                </a:lnTo>
                <a:lnTo>
                  <a:pt x="12858" y="130"/>
                </a:lnTo>
                <a:lnTo>
                  <a:pt x="12723" y="279"/>
                </a:lnTo>
                <a:lnTo>
                  <a:pt x="12622" y="446"/>
                </a:lnTo>
                <a:lnTo>
                  <a:pt x="12510" y="670"/>
                </a:lnTo>
                <a:lnTo>
                  <a:pt x="12419" y="912"/>
                </a:lnTo>
                <a:lnTo>
                  <a:pt x="12363" y="1210"/>
                </a:lnTo>
                <a:lnTo>
                  <a:pt x="12318" y="1526"/>
                </a:lnTo>
                <a:lnTo>
                  <a:pt x="12273" y="1843"/>
                </a:lnTo>
                <a:lnTo>
                  <a:pt x="12251" y="2215"/>
                </a:lnTo>
                <a:lnTo>
                  <a:pt x="12273" y="2532"/>
                </a:lnTo>
                <a:lnTo>
                  <a:pt x="12318" y="2886"/>
                </a:lnTo>
                <a:lnTo>
                  <a:pt x="12386" y="3240"/>
                </a:lnTo>
                <a:lnTo>
                  <a:pt x="12464" y="3556"/>
                </a:lnTo>
                <a:lnTo>
                  <a:pt x="12577" y="3891"/>
                </a:lnTo>
                <a:lnTo>
                  <a:pt x="12746" y="4171"/>
                </a:lnTo>
                <a:lnTo>
                  <a:pt x="12926" y="4487"/>
                </a:lnTo>
                <a:lnTo>
                  <a:pt x="13050" y="4860"/>
                </a:lnTo>
                <a:lnTo>
                  <a:pt x="13162" y="5251"/>
                </a:lnTo>
                <a:lnTo>
                  <a:pt x="13218" y="5604"/>
                </a:lnTo>
                <a:lnTo>
                  <a:pt x="13263" y="5995"/>
                </a:lnTo>
                <a:lnTo>
                  <a:pt x="13241" y="6386"/>
                </a:lnTo>
                <a:lnTo>
                  <a:pt x="13218" y="6740"/>
                </a:lnTo>
                <a:lnTo>
                  <a:pt x="13139" y="7094"/>
                </a:lnTo>
                <a:lnTo>
                  <a:pt x="13050" y="7429"/>
                </a:lnTo>
                <a:lnTo>
                  <a:pt x="12903" y="7746"/>
                </a:lnTo>
                <a:lnTo>
                  <a:pt x="12723" y="8025"/>
                </a:lnTo>
                <a:lnTo>
                  <a:pt x="12532" y="8286"/>
                </a:lnTo>
                <a:lnTo>
                  <a:pt x="12318" y="8491"/>
                </a:lnTo>
                <a:lnTo>
                  <a:pt x="12060" y="8677"/>
                </a:lnTo>
                <a:lnTo>
                  <a:pt x="11756" y="8788"/>
                </a:lnTo>
                <a:lnTo>
                  <a:pt x="11452" y="8826"/>
                </a:lnTo>
                <a:lnTo>
                  <a:pt x="11283" y="8826"/>
                </a:lnTo>
                <a:lnTo>
                  <a:pt x="11126" y="8826"/>
                </a:lnTo>
                <a:lnTo>
                  <a:pt x="11002" y="8788"/>
                </a:lnTo>
                <a:lnTo>
                  <a:pt x="10845" y="8714"/>
                </a:lnTo>
                <a:lnTo>
                  <a:pt x="10721" y="8640"/>
                </a:lnTo>
                <a:lnTo>
                  <a:pt x="10608" y="8565"/>
                </a:lnTo>
                <a:lnTo>
                  <a:pt x="10485" y="8453"/>
                </a:lnTo>
                <a:lnTo>
                  <a:pt x="10372" y="8323"/>
                </a:lnTo>
                <a:lnTo>
                  <a:pt x="10181" y="8062"/>
                </a:lnTo>
                <a:lnTo>
                  <a:pt x="10035" y="7746"/>
                </a:lnTo>
                <a:lnTo>
                  <a:pt x="9900" y="7392"/>
                </a:lnTo>
                <a:lnTo>
                  <a:pt x="9787" y="7001"/>
                </a:lnTo>
                <a:lnTo>
                  <a:pt x="9731" y="6610"/>
                </a:lnTo>
                <a:lnTo>
                  <a:pt x="9686" y="6219"/>
                </a:lnTo>
                <a:lnTo>
                  <a:pt x="9663" y="5772"/>
                </a:lnTo>
                <a:lnTo>
                  <a:pt x="9686" y="5381"/>
                </a:lnTo>
                <a:lnTo>
                  <a:pt x="9753" y="4990"/>
                </a:lnTo>
                <a:lnTo>
                  <a:pt x="9832" y="4636"/>
                </a:lnTo>
                <a:lnTo>
                  <a:pt x="9945" y="4320"/>
                </a:lnTo>
                <a:lnTo>
                  <a:pt x="10068" y="4022"/>
                </a:lnTo>
                <a:lnTo>
                  <a:pt x="10203" y="3817"/>
                </a:lnTo>
                <a:lnTo>
                  <a:pt x="10316" y="3593"/>
                </a:lnTo>
                <a:lnTo>
                  <a:pt x="10395" y="3351"/>
                </a:lnTo>
                <a:lnTo>
                  <a:pt x="10462" y="3109"/>
                </a:lnTo>
                <a:lnTo>
                  <a:pt x="10507" y="2848"/>
                </a:lnTo>
                <a:lnTo>
                  <a:pt x="10530" y="2606"/>
                </a:lnTo>
                <a:lnTo>
                  <a:pt x="10507" y="2346"/>
                </a:lnTo>
                <a:lnTo>
                  <a:pt x="10462" y="2141"/>
                </a:lnTo>
                <a:lnTo>
                  <a:pt x="10395" y="1880"/>
                </a:lnTo>
                <a:lnTo>
                  <a:pt x="10293" y="1638"/>
                </a:lnTo>
                <a:lnTo>
                  <a:pt x="10158" y="1415"/>
                </a:lnTo>
                <a:lnTo>
                  <a:pt x="9967" y="1210"/>
                </a:lnTo>
                <a:lnTo>
                  <a:pt x="9753" y="986"/>
                </a:lnTo>
                <a:lnTo>
                  <a:pt x="9495" y="819"/>
                </a:lnTo>
                <a:lnTo>
                  <a:pt x="9191" y="670"/>
                </a:lnTo>
                <a:lnTo>
                  <a:pt x="8842" y="521"/>
                </a:lnTo>
                <a:lnTo>
                  <a:pt x="8471" y="446"/>
                </a:lnTo>
                <a:lnTo>
                  <a:pt x="7998" y="428"/>
                </a:lnTo>
                <a:lnTo>
                  <a:pt x="7413" y="428"/>
                </a:lnTo>
                <a:lnTo>
                  <a:pt x="6817" y="446"/>
                </a:lnTo>
                <a:lnTo>
                  <a:pt x="6187" y="521"/>
                </a:lnTo>
                <a:lnTo>
                  <a:pt x="5602" y="633"/>
                </a:lnTo>
                <a:lnTo>
                  <a:pt x="5107" y="744"/>
                </a:lnTo>
                <a:lnTo>
                  <a:pt x="4725" y="856"/>
                </a:lnTo>
                <a:lnTo>
                  <a:pt x="4848" y="1564"/>
                </a:lnTo>
                <a:lnTo>
                  <a:pt x="5028" y="2495"/>
                </a:lnTo>
                <a:lnTo>
                  <a:pt x="5175" y="3556"/>
                </a:lnTo>
                <a:lnTo>
                  <a:pt x="5298" y="4673"/>
                </a:lnTo>
                <a:lnTo>
                  <a:pt x="5343" y="5213"/>
                </a:lnTo>
                <a:lnTo>
                  <a:pt x="5388" y="5753"/>
                </a:lnTo>
                <a:lnTo>
                  <a:pt x="5411" y="6275"/>
                </a:lnTo>
                <a:lnTo>
                  <a:pt x="5411" y="6740"/>
                </a:lnTo>
                <a:lnTo>
                  <a:pt x="5366" y="7168"/>
                </a:lnTo>
                <a:lnTo>
                  <a:pt x="5321" y="7541"/>
                </a:lnTo>
                <a:lnTo>
                  <a:pt x="5287" y="7708"/>
                </a:lnTo>
                <a:lnTo>
                  <a:pt x="5242" y="7857"/>
                </a:lnTo>
                <a:lnTo>
                  <a:pt x="5197" y="7969"/>
                </a:lnTo>
                <a:lnTo>
                  <a:pt x="5130" y="8062"/>
                </a:lnTo>
                <a:lnTo>
                  <a:pt x="5006" y="8248"/>
                </a:lnTo>
                <a:lnTo>
                  <a:pt x="4848" y="8397"/>
                </a:lnTo>
                <a:lnTo>
                  <a:pt x="4725" y="8528"/>
                </a:lnTo>
                <a:lnTo>
                  <a:pt x="4567" y="8640"/>
                </a:lnTo>
                <a:lnTo>
                  <a:pt x="4421" y="8714"/>
                </a:lnTo>
                <a:lnTo>
                  <a:pt x="4263" y="8751"/>
                </a:lnTo>
                <a:lnTo>
                  <a:pt x="4095" y="8788"/>
                </a:lnTo>
                <a:lnTo>
                  <a:pt x="3948" y="8788"/>
                </a:lnTo>
                <a:lnTo>
                  <a:pt x="3791" y="8751"/>
                </a:lnTo>
                <a:lnTo>
                  <a:pt x="3667" y="8714"/>
                </a:lnTo>
                <a:lnTo>
                  <a:pt x="3510" y="8677"/>
                </a:lnTo>
                <a:lnTo>
                  <a:pt x="3386" y="8602"/>
                </a:lnTo>
                <a:lnTo>
                  <a:pt x="3251" y="8491"/>
                </a:lnTo>
                <a:lnTo>
                  <a:pt x="3127" y="8360"/>
                </a:lnTo>
                <a:lnTo>
                  <a:pt x="3015" y="8248"/>
                </a:lnTo>
                <a:lnTo>
                  <a:pt x="2925" y="8062"/>
                </a:lnTo>
                <a:lnTo>
                  <a:pt x="2778" y="7857"/>
                </a:lnTo>
                <a:lnTo>
                  <a:pt x="2610" y="7671"/>
                </a:lnTo>
                <a:lnTo>
                  <a:pt x="2407" y="7541"/>
                </a:lnTo>
                <a:lnTo>
                  <a:pt x="2171" y="7466"/>
                </a:lnTo>
                <a:lnTo>
                  <a:pt x="1957" y="7429"/>
                </a:lnTo>
                <a:lnTo>
                  <a:pt x="1698" y="7429"/>
                </a:lnTo>
                <a:lnTo>
                  <a:pt x="1462" y="7466"/>
                </a:lnTo>
                <a:lnTo>
                  <a:pt x="1226" y="7559"/>
                </a:lnTo>
                <a:lnTo>
                  <a:pt x="989" y="7708"/>
                </a:lnTo>
                <a:lnTo>
                  <a:pt x="776" y="7932"/>
                </a:lnTo>
                <a:lnTo>
                  <a:pt x="551" y="8211"/>
                </a:lnTo>
                <a:lnTo>
                  <a:pt x="382" y="8528"/>
                </a:lnTo>
                <a:lnTo>
                  <a:pt x="315" y="8714"/>
                </a:lnTo>
                <a:lnTo>
                  <a:pt x="236" y="8919"/>
                </a:lnTo>
                <a:lnTo>
                  <a:pt x="191" y="9142"/>
                </a:lnTo>
                <a:lnTo>
                  <a:pt x="123" y="9347"/>
                </a:lnTo>
                <a:lnTo>
                  <a:pt x="78" y="9608"/>
                </a:lnTo>
                <a:lnTo>
                  <a:pt x="56" y="9887"/>
                </a:lnTo>
                <a:lnTo>
                  <a:pt x="33" y="10185"/>
                </a:lnTo>
                <a:lnTo>
                  <a:pt x="33" y="10464"/>
                </a:lnTo>
                <a:lnTo>
                  <a:pt x="33" y="10706"/>
                </a:lnTo>
                <a:lnTo>
                  <a:pt x="56" y="10967"/>
                </a:lnTo>
                <a:lnTo>
                  <a:pt x="78" y="11172"/>
                </a:lnTo>
                <a:lnTo>
                  <a:pt x="123" y="11395"/>
                </a:lnTo>
                <a:lnTo>
                  <a:pt x="168" y="11600"/>
                </a:lnTo>
                <a:lnTo>
                  <a:pt x="236" y="11786"/>
                </a:lnTo>
                <a:lnTo>
                  <a:pt x="292" y="11973"/>
                </a:lnTo>
                <a:lnTo>
                  <a:pt x="382" y="12140"/>
                </a:lnTo>
                <a:lnTo>
                  <a:pt x="540" y="12419"/>
                </a:lnTo>
                <a:lnTo>
                  <a:pt x="731" y="12680"/>
                </a:lnTo>
                <a:lnTo>
                  <a:pt x="944" y="12866"/>
                </a:lnTo>
                <a:lnTo>
                  <a:pt x="1158" y="12997"/>
                </a:lnTo>
                <a:lnTo>
                  <a:pt x="1395" y="13108"/>
                </a:lnTo>
                <a:lnTo>
                  <a:pt x="1608" y="13183"/>
                </a:lnTo>
                <a:lnTo>
                  <a:pt x="1856" y="13183"/>
                </a:lnTo>
                <a:lnTo>
                  <a:pt x="2070" y="13146"/>
                </a:lnTo>
                <a:lnTo>
                  <a:pt x="2261" y="13071"/>
                </a:lnTo>
                <a:lnTo>
                  <a:pt x="2430" y="12960"/>
                </a:lnTo>
                <a:lnTo>
                  <a:pt x="2587" y="12792"/>
                </a:lnTo>
                <a:lnTo>
                  <a:pt x="2688" y="12606"/>
                </a:lnTo>
                <a:lnTo>
                  <a:pt x="2801" y="12419"/>
                </a:lnTo>
                <a:lnTo>
                  <a:pt x="2925" y="12289"/>
                </a:lnTo>
                <a:lnTo>
                  <a:pt x="3082" y="12177"/>
                </a:lnTo>
                <a:lnTo>
                  <a:pt x="3228" y="12103"/>
                </a:lnTo>
                <a:lnTo>
                  <a:pt x="3408" y="12103"/>
                </a:lnTo>
                <a:lnTo>
                  <a:pt x="3577" y="12103"/>
                </a:lnTo>
                <a:lnTo>
                  <a:pt x="3723" y="12177"/>
                </a:lnTo>
                <a:lnTo>
                  <a:pt x="3903" y="12252"/>
                </a:lnTo>
                <a:lnTo>
                  <a:pt x="4072" y="12364"/>
                </a:lnTo>
                <a:lnTo>
                  <a:pt x="4230" y="12494"/>
                </a:lnTo>
                <a:lnTo>
                  <a:pt x="4353" y="12643"/>
                </a:lnTo>
                <a:lnTo>
                  <a:pt x="4488" y="12829"/>
                </a:lnTo>
                <a:lnTo>
                  <a:pt x="4567" y="13034"/>
                </a:lnTo>
                <a:lnTo>
                  <a:pt x="4657" y="13257"/>
                </a:lnTo>
                <a:lnTo>
                  <a:pt x="4702" y="13462"/>
                </a:lnTo>
                <a:lnTo>
                  <a:pt x="4725" y="13686"/>
                </a:lnTo>
                <a:lnTo>
                  <a:pt x="4702" y="14282"/>
                </a:lnTo>
                <a:lnTo>
                  <a:pt x="4657" y="15045"/>
                </a:lnTo>
                <a:lnTo>
                  <a:pt x="4612" y="15976"/>
                </a:lnTo>
                <a:lnTo>
                  <a:pt x="4590" y="16926"/>
                </a:lnTo>
                <a:lnTo>
                  <a:pt x="4567" y="17968"/>
                </a:lnTo>
                <a:lnTo>
                  <a:pt x="4567" y="19011"/>
                </a:lnTo>
                <a:lnTo>
                  <a:pt x="4590" y="19514"/>
                </a:lnTo>
                <a:lnTo>
                  <a:pt x="4612" y="19980"/>
                </a:lnTo>
                <a:lnTo>
                  <a:pt x="4657" y="20426"/>
                </a:lnTo>
                <a:lnTo>
                  <a:pt x="4725" y="20836"/>
                </a:lnTo>
                <a:lnTo>
                  <a:pt x="4848" y="20929"/>
                </a:lnTo>
                <a:lnTo>
                  <a:pt x="5040" y="21004"/>
                </a:lnTo>
                <a:lnTo>
                  <a:pt x="5265" y="21078"/>
                </a:lnTo>
                <a:lnTo>
                  <a:pt x="5478" y="21115"/>
                </a:lnTo>
                <a:lnTo>
                  <a:pt x="6041" y="21115"/>
                </a:lnTo>
                <a:lnTo>
                  <a:pt x="6637" y="21078"/>
                </a:lnTo>
                <a:lnTo>
                  <a:pt x="7312" y="21004"/>
                </a:lnTo>
                <a:lnTo>
                  <a:pt x="7998" y="20929"/>
                </a:lnTo>
                <a:lnTo>
                  <a:pt x="8696" y="20855"/>
                </a:lnTo>
                <a:lnTo>
                  <a:pt x="9360" y="20836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31" name="Puzzle3"/>
          <p:cNvSpPr>
            <a:spLocks noEditPoints="1" noChangeArrowheads="1"/>
          </p:cNvSpPr>
          <p:nvPr/>
        </p:nvSpPr>
        <p:spPr bwMode="auto">
          <a:xfrm>
            <a:off x="4630586" y="3766803"/>
            <a:ext cx="1012316" cy="1221887"/>
          </a:xfrm>
          <a:custGeom>
            <a:avLst/>
            <a:gdLst>
              <a:gd name="T0" fmla="*/ 10391 w 21600"/>
              <a:gd name="T1" fmla="*/ 15806 h 21600"/>
              <a:gd name="T2" fmla="*/ 20551 w 21600"/>
              <a:gd name="T3" fmla="*/ 21088 h 21600"/>
              <a:gd name="T4" fmla="*/ 13180 w 21600"/>
              <a:gd name="T5" fmla="*/ 13801 h 21600"/>
              <a:gd name="T6" fmla="*/ 20551 w 21600"/>
              <a:gd name="T7" fmla="*/ 7025 h 21600"/>
              <a:gd name="T8" fmla="*/ 10500 w 21600"/>
              <a:gd name="T9" fmla="*/ 52 h 21600"/>
              <a:gd name="T10" fmla="*/ 692 w 21600"/>
              <a:gd name="T11" fmla="*/ 6802 h 21600"/>
              <a:gd name="T12" fmla="*/ 8064 w 21600"/>
              <a:gd name="T13" fmla="*/ 13526 h 21600"/>
              <a:gd name="T14" fmla="*/ 692 w 21600"/>
              <a:gd name="T15" fmla="*/ 21088 h 21600"/>
              <a:gd name="T16" fmla="*/ 2273 w 21600"/>
              <a:gd name="T17" fmla="*/ 7719 h 21600"/>
              <a:gd name="T18" fmla="*/ 19149 w 21600"/>
              <a:gd name="T19" fmla="*/ 20237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6625" y="20892"/>
                </a:moveTo>
                <a:lnTo>
                  <a:pt x="7105" y="21023"/>
                </a:lnTo>
                <a:lnTo>
                  <a:pt x="7513" y="21088"/>
                </a:lnTo>
                <a:lnTo>
                  <a:pt x="7922" y="21115"/>
                </a:lnTo>
                <a:lnTo>
                  <a:pt x="8242" y="21115"/>
                </a:lnTo>
                <a:lnTo>
                  <a:pt x="8544" y="21062"/>
                </a:lnTo>
                <a:lnTo>
                  <a:pt x="8810" y="20997"/>
                </a:lnTo>
                <a:lnTo>
                  <a:pt x="9023" y="20892"/>
                </a:lnTo>
                <a:lnTo>
                  <a:pt x="9148" y="20761"/>
                </a:lnTo>
                <a:lnTo>
                  <a:pt x="9290" y="20616"/>
                </a:lnTo>
                <a:lnTo>
                  <a:pt x="9361" y="20459"/>
                </a:lnTo>
                <a:lnTo>
                  <a:pt x="9396" y="20289"/>
                </a:lnTo>
                <a:lnTo>
                  <a:pt x="9396" y="20092"/>
                </a:lnTo>
                <a:lnTo>
                  <a:pt x="9325" y="19909"/>
                </a:lnTo>
                <a:lnTo>
                  <a:pt x="9219" y="19738"/>
                </a:lnTo>
                <a:lnTo>
                  <a:pt x="9094" y="19555"/>
                </a:lnTo>
                <a:lnTo>
                  <a:pt x="8917" y="19384"/>
                </a:lnTo>
                <a:lnTo>
                  <a:pt x="8650" y="19162"/>
                </a:lnTo>
                <a:lnTo>
                  <a:pt x="8437" y="18900"/>
                </a:lnTo>
                <a:lnTo>
                  <a:pt x="8277" y="18624"/>
                </a:lnTo>
                <a:lnTo>
                  <a:pt x="8135" y="18349"/>
                </a:lnTo>
                <a:lnTo>
                  <a:pt x="8028" y="18048"/>
                </a:lnTo>
                <a:lnTo>
                  <a:pt x="7993" y="17746"/>
                </a:lnTo>
                <a:lnTo>
                  <a:pt x="7993" y="17471"/>
                </a:lnTo>
                <a:lnTo>
                  <a:pt x="8028" y="17169"/>
                </a:lnTo>
                <a:lnTo>
                  <a:pt x="8135" y="16920"/>
                </a:lnTo>
                <a:lnTo>
                  <a:pt x="8277" y="16671"/>
                </a:lnTo>
                <a:lnTo>
                  <a:pt x="8366" y="16540"/>
                </a:lnTo>
                <a:lnTo>
                  <a:pt x="8473" y="16409"/>
                </a:lnTo>
                <a:lnTo>
                  <a:pt x="8615" y="16317"/>
                </a:lnTo>
                <a:lnTo>
                  <a:pt x="8739" y="16213"/>
                </a:lnTo>
                <a:lnTo>
                  <a:pt x="8881" y="16134"/>
                </a:lnTo>
                <a:lnTo>
                  <a:pt x="9059" y="16055"/>
                </a:lnTo>
                <a:lnTo>
                  <a:pt x="9254" y="15990"/>
                </a:lnTo>
                <a:lnTo>
                  <a:pt x="9432" y="15911"/>
                </a:lnTo>
                <a:lnTo>
                  <a:pt x="9663" y="15885"/>
                </a:lnTo>
                <a:lnTo>
                  <a:pt x="9876" y="15833"/>
                </a:lnTo>
                <a:lnTo>
                  <a:pt x="10142" y="15806"/>
                </a:lnTo>
                <a:lnTo>
                  <a:pt x="10391" y="15806"/>
                </a:lnTo>
                <a:lnTo>
                  <a:pt x="10728" y="15806"/>
                </a:lnTo>
                <a:lnTo>
                  <a:pt x="10995" y="15806"/>
                </a:lnTo>
                <a:lnTo>
                  <a:pt x="11279" y="15833"/>
                </a:lnTo>
                <a:lnTo>
                  <a:pt x="11546" y="15885"/>
                </a:lnTo>
                <a:lnTo>
                  <a:pt x="11776" y="15937"/>
                </a:lnTo>
                <a:lnTo>
                  <a:pt x="12025" y="15990"/>
                </a:lnTo>
                <a:lnTo>
                  <a:pt x="12221" y="16055"/>
                </a:lnTo>
                <a:lnTo>
                  <a:pt x="12434" y="16134"/>
                </a:lnTo>
                <a:lnTo>
                  <a:pt x="12611" y="16213"/>
                </a:lnTo>
                <a:lnTo>
                  <a:pt x="12771" y="16317"/>
                </a:lnTo>
                <a:lnTo>
                  <a:pt x="12913" y="16409"/>
                </a:lnTo>
                <a:lnTo>
                  <a:pt x="13038" y="16514"/>
                </a:lnTo>
                <a:lnTo>
                  <a:pt x="13251" y="16737"/>
                </a:lnTo>
                <a:lnTo>
                  <a:pt x="13428" y="16986"/>
                </a:lnTo>
                <a:lnTo>
                  <a:pt x="13517" y="17248"/>
                </a:lnTo>
                <a:lnTo>
                  <a:pt x="13588" y="17523"/>
                </a:lnTo>
                <a:lnTo>
                  <a:pt x="13588" y="17799"/>
                </a:lnTo>
                <a:lnTo>
                  <a:pt x="13517" y="18074"/>
                </a:lnTo>
                <a:lnTo>
                  <a:pt x="13428" y="18323"/>
                </a:lnTo>
                <a:lnTo>
                  <a:pt x="13286" y="18572"/>
                </a:lnTo>
                <a:lnTo>
                  <a:pt x="13109" y="18808"/>
                </a:lnTo>
                <a:lnTo>
                  <a:pt x="12878" y="19031"/>
                </a:lnTo>
                <a:lnTo>
                  <a:pt x="12434" y="19411"/>
                </a:lnTo>
                <a:lnTo>
                  <a:pt x="12132" y="19738"/>
                </a:lnTo>
                <a:lnTo>
                  <a:pt x="12025" y="19856"/>
                </a:lnTo>
                <a:lnTo>
                  <a:pt x="11919" y="20014"/>
                </a:lnTo>
                <a:lnTo>
                  <a:pt x="11883" y="20132"/>
                </a:lnTo>
                <a:lnTo>
                  <a:pt x="11883" y="20263"/>
                </a:lnTo>
                <a:lnTo>
                  <a:pt x="11883" y="20394"/>
                </a:lnTo>
                <a:lnTo>
                  <a:pt x="11954" y="20485"/>
                </a:lnTo>
                <a:lnTo>
                  <a:pt x="12061" y="20590"/>
                </a:lnTo>
                <a:lnTo>
                  <a:pt x="12185" y="20695"/>
                </a:lnTo>
                <a:lnTo>
                  <a:pt x="12327" y="20787"/>
                </a:lnTo>
                <a:lnTo>
                  <a:pt x="12540" y="20892"/>
                </a:lnTo>
                <a:lnTo>
                  <a:pt x="12771" y="20997"/>
                </a:lnTo>
                <a:lnTo>
                  <a:pt x="13073" y="21088"/>
                </a:lnTo>
                <a:lnTo>
                  <a:pt x="13428" y="21193"/>
                </a:lnTo>
                <a:lnTo>
                  <a:pt x="13873" y="21298"/>
                </a:lnTo>
                <a:lnTo>
                  <a:pt x="14317" y="21390"/>
                </a:lnTo>
                <a:lnTo>
                  <a:pt x="14778" y="21468"/>
                </a:lnTo>
                <a:lnTo>
                  <a:pt x="15294" y="21547"/>
                </a:lnTo>
                <a:lnTo>
                  <a:pt x="15809" y="21600"/>
                </a:lnTo>
                <a:lnTo>
                  <a:pt x="16359" y="21652"/>
                </a:lnTo>
                <a:lnTo>
                  <a:pt x="16875" y="21678"/>
                </a:lnTo>
                <a:lnTo>
                  <a:pt x="17407" y="21678"/>
                </a:lnTo>
                <a:lnTo>
                  <a:pt x="17958" y="21678"/>
                </a:lnTo>
                <a:lnTo>
                  <a:pt x="18473" y="21652"/>
                </a:lnTo>
                <a:lnTo>
                  <a:pt x="18953" y="21573"/>
                </a:lnTo>
                <a:lnTo>
                  <a:pt x="19397" y="21495"/>
                </a:lnTo>
                <a:lnTo>
                  <a:pt x="19841" y="21390"/>
                </a:lnTo>
                <a:lnTo>
                  <a:pt x="20214" y="21272"/>
                </a:lnTo>
                <a:lnTo>
                  <a:pt x="20551" y="21088"/>
                </a:lnTo>
                <a:lnTo>
                  <a:pt x="20480" y="20787"/>
                </a:lnTo>
                <a:lnTo>
                  <a:pt x="20409" y="20485"/>
                </a:lnTo>
                <a:lnTo>
                  <a:pt x="20356" y="20158"/>
                </a:lnTo>
                <a:lnTo>
                  <a:pt x="20356" y="19804"/>
                </a:lnTo>
                <a:lnTo>
                  <a:pt x="20321" y="19083"/>
                </a:lnTo>
                <a:lnTo>
                  <a:pt x="20356" y="18349"/>
                </a:lnTo>
                <a:lnTo>
                  <a:pt x="20409" y="17641"/>
                </a:lnTo>
                <a:lnTo>
                  <a:pt x="20480" y="17012"/>
                </a:lnTo>
                <a:lnTo>
                  <a:pt x="20551" y="16488"/>
                </a:lnTo>
                <a:lnTo>
                  <a:pt x="20551" y="16055"/>
                </a:lnTo>
                <a:lnTo>
                  <a:pt x="20551" y="15911"/>
                </a:lnTo>
                <a:lnTo>
                  <a:pt x="20445" y="15754"/>
                </a:lnTo>
                <a:lnTo>
                  <a:pt x="20356" y="15610"/>
                </a:lnTo>
                <a:lnTo>
                  <a:pt x="20178" y="15452"/>
                </a:lnTo>
                <a:lnTo>
                  <a:pt x="20001" y="15334"/>
                </a:lnTo>
                <a:lnTo>
                  <a:pt x="19770" y="15230"/>
                </a:lnTo>
                <a:lnTo>
                  <a:pt x="19521" y="15125"/>
                </a:lnTo>
                <a:lnTo>
                  <a:pt x="19290" y="15059"/>
                </a:lnTo>
                <a:lnTo>
                  <a:pt x="19024" y="15007"/>
                </a:lnTo>
                <a:lnTo>
                  <a:pt x="18740" y="14954"/>
                </a:lnTo>
                <a:lnTo>
                  <a:pt x="18509" y="14954"/>
                </a:lnTo>
                <a:lnTo>
                  <a:pt x="18225" y="14954"/>
                </a:lnTo>
                <a:lnTo>
                  <a:pt x="17994" y="15007"/>
                </a:lnTo>
                <a:lnTo>
                  <a:pt x="17763" y="15085"/>
                </a:lnTo>
                <a:lnTo>
                  <a:pt x="17550" y="15177"/>
                </a:lnTo>
                <a:lnTo>
                  <a:pt x="17372" y="15308"/>
                </a:lnTo>
                <a:lnTo>
                  <a:pt x="17176" y="15426"/>
                </a:lnTo>
                <a:lnTo>
                  <a:pt x="16928" y="15557"/>
                </a:lnTo>
                <a:lnTo>
                  <a:pt x="16661" y="15636"/>
                </a:lnTo>
                <a:lnTo>
                  <a:pt x="16359" y="15688"/>
                </a:lnTo>
                <a:lnTo>
                  <a:pt x="16022" y="15715"/>
                </a:lnTo>
                <a:lnTo>
                  <a:pt x="15667" y="15688"/>
                </a:lnTo>
                <a:lnTo>
                  <a:pt x="15294" y="15662"/>
                </a:lnTo>
                <a:lnTo>
                  <a:pt x="14956" y="15583"/>
                </a:lnTo>
                <a:lnTo>
                  <a:pt x="14619" y="15479"/>
                </a:lnTo>
                <a:lnTo>
                  <a:pt x="14281" y="15334"/>
                </a:lnTo>
                <a:lnTo>
                  <a:pt x="13961" y="15177"/>
                </a:lnTo>
                <a:lnTo>
                  <a:pt x="13695" y="14981"/>
                </a:lnTo>
                <a:lnTo>
                  <a:pt x="13588" y="14850"/>
                </a:lnTo>
                <a:lnTo>
                  <a:pt x="13482" y="14732"/>
                </a:lnTo>
                <a:lnTo>
                  <a:pt x="13393" y="14600"/>
                </a:lnTo>
                <a:lnTo>
                  <a:pt x="13322" y="14456"/>
                </a:lnTo>
                <a:lnTo>
                  <a:pt x="13251" y="14299"/>
                </a:lnTo>
                <a:lnTo>
                  <a:pt x="13215" y="14155"/>
                </a:lnTo>
                <a:lnTo>
                  <a:pt x="13180" y="13971"/>
                </a:lnTo>
                <a:lnTo>
                  <a:pt x="13180" y="13801"/>
                </a:lnTo>
                <a:lnTo>
                  <a:pt x="13180" y="13591"/>
                </a:lnTo>
                <a:lnTo>
                  <a:pt x="13215" y="13395"/>
                </a:lnTo>
                <a:lnTo>
                  <a:pt x="13251" y="13198"/>
                </a:lnTo>
                <a:lnTo>
                  <a:pt x="13322" y="13015"/>
                </a:lnTo>
                <a:lnTo>
                  <a:pt x="13393" y="12870"/>
                </a:lnTo>
                <a:lnTo>
                  <a:pt x="13482" y="12713"/>
                </a:lnTo>
                <a:lnTo>
                  <a:pt x="13588" y="12569"/>
                </a:lnTo>
                <a:lnTo>
                  <a:pt x="13730" y="12438"/>
                </a:lnTo>
                <a:lnTo>
                  <a:pt x="13997" y="12215"/>
                </a:lnTo>
                <a:lnTo>
                  <a:pt x="14334" y="12005"/>
                </a:lnTo>
                <a:lnTo>
                  <a:pt x="14690" y="11861"/>
                </a:lnTo>
                <a:lnTo>
                  <a:pt x="15063" y="11756"/>
                </a:lnTo>
                <a:lnTo>
                  <a:pt x="15436" y="11678"/>
                </a:lnTo>
                <a:lnTo>
                  <a:pt x="15809" y="11638"/>
                </a:lnTo>
                <a:lnTo>
                  <a:pt x="16182" y="11638"/>
                </a:lnTo>
                <a:lnTo>
                  <a:pt x="16555" y="11678"/>
                </a:lnTo>
                <a:lnTo>
                  <a:pt x="16910" y="11730"/>
                </a:lnTo>
                <a:lnTo>
                  <a:pt x="17248" y="11835"/>
                </a:lnTo>
                <a:lnTo>
                  <a:pt x="17514" y="11966"/>
                </a:lnTo>
                <a:lnTo>
                  <a:pt x="17763" y="12110"/>
                </a:lnTo>
                <a:lnTo>
                  <a:pt x="17887" y="12215"/>
                </a:lnTo>
                <a:lnTo>
                  <a:pt x="18065" y="12307"/>
                </a:lnTo>
                <a:lnTo>
                  <a:pt x="18260" y="12412"/>
                </a:lnTo>
                <a:lnTo>
                  <a:pt x="18438" y="12464"/>
                </a:lnTo>
                <a:lnTo>
                  <a:pt x="18669" y="12543"/>
                </a:lnTo>
                <a:lnTo>
                  <a:pt x="18882" y="12569"/>
                </a:lnTo>
                <a:lnTo>
                  <a:pt x="19113" y="12595"/>
                </a:lnTo>
                <a:lnTo>
                  <a:pt x="19361" y="12608"/>
                </a:lnTo>
                <a:lnTo>
                  <a:pt x="19592" y="12608"/>
                </a:lnTo>
                <a:lnTo>
                  <a:pt x="19841" y="12595"/>
                </a:lnTo>
                <a:lnTo>
                  <a:pt x="20072" y="12543"/>
                </a:lnTo>
                <a:lnTo>
                  <a:pt x="20321" y="12490"/>
                </a:lnTo>
                <a:lnTo>
                  <a:pt x="20551" y="12438"/>
                </a:lnTo>
                <a:lnTo>
                  <a:pt x="20800" y="12333"/>
                </a:lnTo>
                <a:lnTo>
                  <a:pt x="20996" y="12241"/>
                </a:lnTo>
                <a:lnTo>
                  <a:pt x="21244" y="12110"/>
                </a:lnTo>
                <a:lnTo>
                  <a:pt x="21298" y="12032"/>
                </a:lnTo>
                <a:lnTo>
                  <a:pt x="21404" y="11966"/>
                </a:lnTo>
                <a:lnTo>
                  <a:pt x="21475" y="11861"/>
                </a:lnTo>
                <a:lnTo>
                  <a:pt x="21511" y="11730"/>
                </a:lnTo>
                <a:lnTo>
                  <a:pt x="21617" y="11481"/>
                </a:lnTo>
                <a:lnTo>
                  <a:pt x="21653" y="11180"/>
                </a:lnTo>
                <a:lnTo>
                  <a:pt x="21653" y="10826"/>
                </a:lnTo>
                <a:lnTo>
                  <a:pt x="21653" y="10472"/>
                </a:lnTo>
                <a:lnTo>
                  <a:pt x="21582" y="10092"/>
                </a:lnTo>
                <a:lnTo>
                  <a:pt x="21511" y="9725"/>
                </a:lnTo>
                <a:lnTo>
                  <a:pt x="21298" y="8912"/>
                </a:lnTo>
                <a:lnTo>
                  <a:pt x="21067" y="8191"/>
                </a:lnTo>
                <a:lnTo>
                  <a:pt x="20800" y="7536"/>
                </a:lnTo>
                <a:lnTo>
                  <a:pt x="20551" y="7025"/>
                </a:lnTo>
                <a:lnTo>
                  <a:pt x="20001" y="7103"/>
                </a:lnTo>
                <a:lnTo>
                  <a:pt x="19432" y="7156"/>
                </a:lnTo>
                <a:lnTo>
                  <a:pt x="18846" y="7208"/>
                </a:lnTo>
                <a:lnTo>
                  <a:pt x="18225" y="7208"/>
                </a:lnTo>
                <a:lnTo>
                  <a:pt x="17656" y="7208"/>
                </a:lnTo>
                <a:lnTo>
                  <a:pt x="17070" y="7182"/>
                </a:lnTo>
                <a:lnTo>
                  <a:pt x="16484" y="7156"/>
                </a:lnTo>
                <a:lnTo>
                  <a:pt x="15986" y="7103"/>
                </a:lnTo>
                <a:lnTo>
                  <a:pt x="14992" y="6999"/>
                </a:lnTo>
                <a:lnTo>
                  <a:pt x="14210" y="6907"/>
                </a:lnTo>
                <a:lnTo>
                  <a:pt x="13695" y="6828"/>
                </a:lnTo>
                <a:lnTo>
                  <a:pt x="13517" y="6802"/>
                </a:lnTo>
                <a:lnTo>
                  <a:pt x="13073" y="6645"/>
                </a:lnTo>
                <a:lnTo>
                  <a:pt x="12700" y="6474"/>
                </a:lnTo>
                <a:lnTo>
                  <a:pt x="12363" y="6304"/>
                </a:lnTo>
                <a:lnTo>
                  <a:pt x="12132" y="6094"/>
                </a:lnTo>
                <a:lnTo>
                  <a:pt x="11919" y="5871"/>
                </a:lnTo>
                <a:lnTo>
                  <a:pt x="11776" y="5649"/>
                </a:lnTo>
                <a:lnTo>
                  <a:pt x="11688" y="5413"/>
                </a:lnTo>
                <a:lnTo>
                  <a:pt x="11617" y="5190"/>
                </a:lnTo>
                <a:lnTo>
                  <a:pt x="11617" y="4941"/>
                </a:lnTo>
                <a:lnTo>
                  <a:pt x="11652" y="4718"/>
                </a:lnTo>
                <a:lnTo>
                  <a:pt x="11723" y="4482"/>
                </a:lnTo>
                <a:lnTo>
                  <a:pt x="11812" y="4285"/>
                </a:lnTo>
                <a:lnTo>
                  <a:pt x="11919" y="4089"/>
                </a:lnTo>
                <a:lnTo>
                  <a:pt x="12096" y="3905"/>
                </a:lnTo>
                <a:lnTo>
                  <a:pt x="12292" y="3735"/>
                </a:lnTo>
                <a:lnTo>
                  <a:pt x="12505" y="3604"/>
                </a:lnTo>
                <a:lnTo>
                  <a:pt x="12700" y="3460"/>
                </a:lnTo>
                <a:lnTo>
                  <a:pt x="12878" y="3250"/>
                </a:lnTo>
                <a:lnTo>
                  <a:pt x="13038" y="3027"/>
                </a:lnTo>
                <a:lnTo>
                  <a:pt x="13180" y="2752"/>
                </a:lnTo>
                <a:lnTo>
                  <a:pt x="13286" y="2477"/>
                </a:lnTo>
                <a:lnTo>
                  <a:pt x="13322" y="2175"/>
                </a:lnTo>
                <a:lnTo>
                  <a:pt x="13357" y="1874"/>
                </a:lnTo>
                <a:lnTo>
                  <a:pt x="13286" y="1572"/>
                </a:lnTo>
                <a:lnTo>
                  <a:pt x="13180" y="1271"/>
                </a:lnTo>
                <a:lnTo>
                  <a:pt x="13038" y="983"/>
                </a:lnTo>
                <a:lnTo>
                  <a:pt x="12949" y="865"/>
                </a:lnTo>
                <a:lnTo>
                  <a:pt x="12807" y="733"/>
                </a:lnTo>
                <a:lnTo>
                  <a:pt x="12665" y="616"/>
                </a:lnTo>
                <a:lnTo>
                  <a:pt x="12505" y="511"/>
                </a:lnTo>
                <a:lnTo>
                  <a:pt x="12327" y="406"/>
                </a:lnTo>
                <a:lnTo>
                  <a:pt x="12132" y="314"/>
                </a:lnTo>
                <a:lnTo>
                  <a:pt x="11883" y="235"/>
                </a:lnTo>
                <a:lnTo>
                  <a:pt x="11652" y="183"/>
                </a:lnTo>
                <a:lnTo>
                  <a:pt x="11368" y="104"/>
                </a:lnTo>
                <a:lnTo>
                  <a:pt x="11101" y="78"/>
                </a:lnTo>
                <a:lnTo>
                  <a:pt x="10800" y="52"/>
                </a:lnTo>
                <a:lnTo>
                  <a:pt x="10444" y="52"/>
                </a:lnTo>
                <a:lnTo>
                  <a:pt x="10142" y="52"/>
                </a:lnTo>
                <a:lnTo>
                  <a:pt x="9840" y="78"/>
                </a:lnTo>
                <a:lnTo>
                  <a:pt x="9574" y="104"/>
                </a:lnTo>
                <a:lnTo>
                  <a:pt x="9325" y="157"/>
                </a:lnTo>
                <a:lnTo>
                  <a:pt x="9094" y="209"/>
                </a:lnTo>
                <a:lnTo>
                  <a:pt x="8846" y="262"/>
                </a:lnTo>
                <a:lnTo>
                  <a:pt x="8650" y="340"/>
                </a:lnTo>
                <a:lnTo>
                  <a:pt x="8437" y="432"/>
                </a:lnTo>
                <a:lnTo>
                  <a:pt x="8277" y="511"/>
                </a:lnTo>
                <a:lnTo>
                  <a:pt x="8100" y="616"/>
                </a:lnTo>
                <a:lnTo>
                  <a:pt x="7957" y="707"/>
                </a:lnTo>
                <a:lnTo>
                  <a:pt x="7833" y="838"/>
                </a:lnTo>
                <a:lnTo>
                  <a:pt x="7620" y="1061"/>
                </a:lnTo>
                <a:lnTo>
                  <a:pt x="7442" y="1336"/>
                </a:lnTo>
                <a:lnTo>
                  <a:pt x="7353" y="1599"/>
                </a:lnTo>
                <a:lnTo>
                  <a:pt x="7318" y="1900"/>
                </a:lnTo>
                <a:lnTo>
                  <a:pt x="7318" y="2175"/>
                </a:lnTo>
                <a:lnTo>
                  <a:pt x="7353" y="2450"/>
                </a:lnTo>
                <a:lnTo>
                  <a:pt x="7442" y="2726"/>
                </a:lnTo>
                <a:lnTo>
                  <a:pt x="7620" y="2975"/>
                </a:lnTo>
                <a:lnTo>
                  <a:pt x="7833" y="3198"/>
                </a:lnTo>
                <a:lnTo>
                  <a:pt x="8064" y="3433"/>
                </a:lnTo>
                <a:lnTo>
                  <a:pt x="8295" y="3630"/>
                </a:lnTo>
                <a:lnTo>
                  <a:pt x="8508" y="3853"/>
                </a:lnTo>
                <a:lnTo>
                  <a:pt x="8686" y="4089"/>
                </a:lnTo>
                <a:lnTo>
                  <a:pt x="8775" y="4312"/>
                </a:lnTo>
                <a:lnTo>
                  <a:pt x="8846" y="4561"/>
                </a:lnTo>
                <a:lnTo>
                  <a:pt x="8846" y="4810"/>
                </a:lnTo>
                <a:lnTo>
                  <a:pt x="8810" y="5059"/>
                </a:lnTo>
                <a:lnTo>
                  <a:pt x="8721" y="5295"/>
                </a:lnTo>
                <a:lnTo>
                  <a:pt x="8579" y="5544"/>
                </a:lnTo>
                <a:lnTo>
                  <a:pt x="8366" y="5766"/>
                </a:lnTo>
                <a:lnTo>
                  <a:pt x="8135" y="5976"/>
                </a:lnTo>
                <a:lnTo>
                  <a:pt x="7833" y="6199"/>
                </a:lnTo>
                <a:lnTo>
                  <a:pt x="7478" y="6369"/>
                </a:lnTo>
                <a:lnTo>
                  <a:pt x="7069" y="6527"/>
                </a:lnTo>
                <a:lnTo>
                  <a:pt x="6590" y="6671"/>
                </a:lnTo>
                <a:lnTo>
                  <a:pt x="6092" y="6802"/>
                </a:lnTo>
                <a:lnTo>
                  <a:pt x="5684" y="6802"/>
                </a:lnTo>
                <a:lnTo>
                  <a:pt x="5133" y="6802"/>
                </a:lnTo>
                <a:lnTo>
                  <a:pt x="4547" y="6802"/>
                </a:lnTo>
                <a:lnTo>
                  <a:pt x="3872" y="6802"/>
                </a:lnTo>
                <a:lnTo>
                  <a:pt x="3144" y="6802"/>
                </a:lnTo>
                <a:lnTo>
                  <a:pt x="2362" y="6802"/>
                </a:lnTo>
                <a:lnTo>
                  <a:pt x="1545" y="6802"/>
                </a:lnTo>
                <a:lnTo>
                  <a:pt x="692" y="6802"/>
                </a:lnTo>
                <a:lnTo>
                  <a:pt x="586" y="7234"/>
                </a:lnTo>
                <a:lnTo>
                  <a:pt x="461" y="7837"/>
                </a:lnTo>
                <a:lnTo>
                  <a:pt x="355" y="8493"/>
                </a:lnTo>
                <a:lnTo>
                  <a:pt x="248" y="9187"/>
                </a:lnTo>
                <a:lnTo>
                  <a:pt x="142" y="9869"/>
                </a:lnTo>
                <a:lnTo>
                  <a:pt x="106" y="10498"/>
                </a:lnTo>
                <a:lnTo>
                  <a:pt x="106" y="10983"/>
                </a:lnTo>
                <a:lnTo>
                  <a:pt x="106" y="11311"/>
                </a:lnTo>
                <a:lnTo>
                  <a:pt x="213" y="11481"/>
                </a:lnTo>
                <a:lnTo>
                  <a:pt x="319" y="11651"/>
                </a:lnTo>
                <a:lnTo>
                  <a:pt x="497" y="11783"/>
                </a:lnTo>
                <a:lnTo>
                  <a:pt x="692" y="11914"/>
                </a:lnTo>
                <a:lnTo>
                  <a:pt x="941" y="12032"/>
                </a:lnTo>
                <a:lnTo>
                  <a:pt x="1207" y="12110"/>
                </a:lnTo>
                <a:lnTo>
                  <a:pt x="1509" y="12189"/>
                </a:lnTo>
                <a:lnTo>
                  <a:pt x="1794" y="12241"/>
                </a:lnTo>
                <a:lnTo>
                  <a:pt x="2131" y="12267"/>
                </a:lnTo>
                <a:lnTo>
                  <a:pt x="2433" y="12281"/>
                </a:lnTo>
                <a:lnTo>
                  <a:pt x="2735" y="12267"/>
                </a:lnTo>
                <a:lnTo>
                  <a:pt x="3055" y="12241"/>
                </a:lnTo>
                <a:lnTo>
                  <a:pt x="3357" y="12189"/>
                </a:lnTo>
                <a:lnTo>
                  <a:pt x="3623" y="12084"/>
                </a:lnTo>
                <a:lnTo>
                  <a:pt x="3872" y="11979"/>
                </a:lnTo>
                <a:lnTo>
                  <a:pt x="4103" y="11861"/>
                </a:lnTo>
                <a:lnTo>
                  <a:pt x="4316" y="11704"/>
                </a:lnTo>
                <a:lnTo>
                  <a:pt x="4582" y="11612"/>
                </a:lnTo>
                <a:lnTo>
                  <a:pt x="4849" y="11533"/>
                </a:lnTo>
                <a:lnTo>
                  <a:pt x="5169" y="11507"/>
                </a:lnTo>
                <a:lnTo>
                  <a:pt x="5506" y="11481"/>
                </a:lnTo>
                <a:lnTo>
                  <a:pt x="5808" y="11507"/>
                </a:lnTo>
                <a:lnTo>
                  <a:pt x="6146" y="11560"/>
                </a:lnTo>
                <a:lnTo>
                  <a:pt x="6501" y="11651"/>
                </a:lnTo>
                <a:lnTo>
                  <a:pt x="6803" y="11783"/>
                </a:lnTo>
                <a:lnTo>
                  <a:pt x="7105" y="11940"/>
                </a:lnTo>
                <a:lnTo>
                  <a:pt x="7353" y="12110"/>
                </a:lnTo>
                <a:lnTo>
                  <a:pt x="7584" y="12333"/>
                </a:lnTo>
                <a:lnTo>
                  <a:pt x="7798" y="12595"/>
                </a:lnTo>
                <a:lnTo>
                  <a:pt x="7922" y="12870"/>
                </a:lnTo>
                <a:lnTo>
                  <a:pt x="8028" y="13198"/>
                </a:lnTo>
                <a:lnTo>
                  <a:pt x="8064" y="13526"/>
                </a:lnTo>
                <a:lnTo>
                  <a:pt x="8028" y="13775"/>
                </a:lnTo>
                <a:lnTo>
                  <a:pt x="7922" y="13998"/>
                </a:lnTo>
                <a:lnTo>
                  <a:pt x="7798" y="14220"/>
                </a:lnTo>
                <a:lnTo>
                  <a:pt x="7584" y="14404"/>
                </a:lnTo>
                <a:lnTo>
                  <a:pt x="7353" y="14574"/>
                </a:lnTo>
                <a:lnTo>
                  <a:pt x="7105" y="14732"/>
                </a:lnTo>
                <a:lnTo>
                  <a:pt x="6803" y="14850"/>
                </a:lnTo>
                <a:lnTo>
                  <a:pt x="6501" y="14954"/>
                </a:lnTo>
                <a:lnTo>
                  <a:pt x="6146" y="15033"/>
                </a:lnTo>
                <a:lnTo>
                  <a:pt x="5808" y="15085"/>
                </a:lnTo>
                <a:lnTo>
                  <a:pt x="5506" y="15085"/>
                </a:lnTo>
                <a:lnTo>
                  <a:pt x="5169" y="15059"/>
                </a:lnTo>
                <a:lnTo>
                  <a:pt x="4849" y="15007"/>
                </a:lnTo>
                <a:lnTo>
                  <a:pt x="4582" y="14902"/>
                </a:lnTo>
                <a:lnTo>
                  <a:pt x="4316" y="14784"/>
                </a:lnTo>
                <a:lnTo>
                  <a:pt x="4103" y="14600"/>
                </a:lnTo>
                <a:lnTo>
                  <a:pt x="3907" y="14430"/>
                </a:lnTo>
                <a:lnTo>
                  <a:pt x="3659" y="14299"/>
                </a:lnTo>
                <a:lnTo>
                  <a:pt x="3428" y="14194"/>
                </a:lnTo>
                <a:lnTo>
                  <a:pt x="3179" y="14129"/>
                </a:lnTo>
                <a:lnTo>
                  <a:pt x="2913" y="14102"/>
                </a:lnTo>
                <a:lnTo>
                  <a:pt x="2646" y="14102"/>
                </a:lnTo>
                <a:lnTo>
                  <a:pt x="2362" y="14129"/>
                </a:lnTo>
                <a:lnTo>
                  <a:pt x="2096" y="14168"/>
                </a:lnTo>
                <a:lnTo>
                  <a:pt x="1811" y="14273"/>
                </a:lnTo>
                <a:lnTo>
                  <a:pt x="1545" y="14378"/>
                </a:lnTo>
                <a:lnTo>
                  <a:pt x="1314" y="14496"/>
                </a:lnTo>
                <a:lnTo>
                  <a:pt x="1065" y="14653"/>
                </a:lnTo>
                <a:lnTo>
                  <a:pt x="870" y="14797"/>
                </a:lnTo>
                <a:lnTo>
                  <a:pt x="657" y="14981"/>
                </a:lnTo>
                <a:lnTo>
                  <a:pt x="497" y="15177"/>
                </a:lnTo>
                <a:lnTo>
                  <a:pt x="390" y="15413"/>
                </a:lnTo>
                <a:lnTo>
                  <a:pt x="284" y="15636"/>
                </a:lnTo>
                <a:lnTo>
                  <a:pt x="248" y="15911"/>
                </a:lnTo>
                <a:lnTo>
                  <a:pt x="284" y="16239"/>
                </a:lnTo>
                <a:lnTo>
                  <a:pt x="319" y="16566"/>
                </a:lnTo>
                <a:lnTo>
                  <a:pt x="497" y="17340"/>
                </a:lnTo>
                <a:lnTo>
                  <a:pt x="692" y="18152"/>
                </a:lnTo>
                <a:lnTo>
                  <a:pt x="799" y="18559"/>
                </a:lnTo>
                <a:lnTo>
                  <a:pt x="905" y="18978"/>
                </a:lnTo>
                <a:lnTo>
                  <a:pt x="959" y="19384"/>
                </a:lnTo>
                <a:lnTo>
                  <a:pt x="994" y="19791"/>
                </a:lnTo>
                <a:lnTo>
                  <a:pt x="994" y="20132"/>
                </a:lnTo>
                <a:lnTo>
                  <a:pt x="959" y="20485"/>
                </a:lnTo>
                <a:lnTo>
                  <a:pt x="941" y="20669"/>
                </a:lnTo>
                <a:lnTo>
                  <a:pt x="870" y="20813"/>
                </a:lnTo>
                <a:lnTo>
                  <a:pt x="799" y="20970"/>
                </a:lnTo>
                <a:lnTo>
                  <a:pt x="692" y="21088"/>
                </a:lnTo>
                <a:lnTo>
                  <a:pt x="1474" y="20997"/>
                </a:lnTo>
                <a:lnTo>
                  <a:pt x="2291" y="20866"/>
                </a:lnTo>
                <a:lnTo>
                  <a:pt x="3108" y="20787"/>
                </a:lnTo>
                <a:lnTo>
                  <a:pt x="3907" y="20721"/>
                </a:lnTo>
                <a:lnTo>
                  <a:pt x="4653" y="20695"/>
                </a:lnTo>
                <a:lnTo>
                  <a:pt x="5364" y="20695"/>
                </a:lnTo>
                <a:lnTo>
                  <a:pt x="5701" y="20721"/>
                </a:lnTo>
                <a:lnTo>
                  <a:pt x="6057" y="20761"/>
                </a:lnTo>
                <a:lnTo>
                  <a:pt x="6323" y="20813"/>
                </a:lnTo>
                <a:lnTo>
                  <a:pt x="6625" y="20892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32" name="Puzzle2"/>
          <p:cNvSpPr>
            <a:spLocks noEditPoints="1" noChangeArrowheads="1"/>
          </p:cNvSpPr>
          <p:nvPr/>
        </p:nvSpPr>
        <p:spPr bwMode="auto">
          <a:xfrm>
            <a:off x="4328891" y="4656989"/>
            <a:ext cx="1615707" cy="1112935"/>
          </a:xfrm>
          <a:custGeom>
            <a:avLst/>
            <a:gdLst>
              <a:gd name="T0" fmla="*/ 11 w 21600"/>
              <a:gd name="T1" fmla="*/ 13386 h 21600"/>
              <a:gd name="T2" fmla="*/ 4202 w 21600"/>
              <a:gd name="T3" fmla="*/ 21161 h 21600"/>
              <a:gd name="T4" fmla="*/ 10400 w 21600"/>
              <a:gd name="T5" fmla="*/ 13909 h 21600"/>
              <a:gd name="T6" fmla="*/ 16821 w 21600"/>
              <a:gd name="T7" fmla="*/ 21190 h 21600"/>
              <a:gd name="T8" fmla="*/ 21600 w 21600"/>
              <a:gd name="T9" fmla="*/ 15083 h 21600"/>
              <a:gd name="T10" fmla="*/ 16889 w 21600"/>
              <a:gd name="T11" fmla="*/ 5739 h 21600"/>
              <a:gd name="T12" fmla="*/ 10800 w 21600"/>
              <a:gd name="T13" fmla="*/ 28 h 21600"/>
              <a:gd name="T14" fmla="*/ 4202 w 21600"/>
              <a:gd name="T15" fmla="*/ 5894 h 21600"/>
              <a:gd name="T16" fmla="*/ 5388 w 21600"/>
              <a:gd name="T17" fmla="*/ 6742 h 21600"/>
              <a:gd name="T18" fmla="*/ 16177 w 21600"/>
              <a:gd name="T19" fmla="*/ 20441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4247" y="12354"/>
                </a:moveTo>
                <a:lnTo>
                  <a:pt x="4134" y="12468"/>
                </a:lnTo>
                <a:lnTo>
                  <a:pt x="4010" y="12581"/>
                </a:lnTo>
                <a:lnTo>
                  <a:pt x="3897" y="12637"/>
                </a:lnTo>
                <a:lnTo>
                  <a:pt x="3773" y="12694"/>
                </a:lnTo>
                <a:lnTo>
                  <a:pt x="3637" y="12694"/>
                </a:lnTo>
                <a:lnTo>
                  <a:pt x="3524" y="12694"/>
                </a:lnTo>
                <a:lnTo>
                  <a:pt x="3400" y="12665"/>
                </a:lnTo>
                <a:lnTo>
                  <a:pt x="3287" y="12609"/>
                </a:lnTo>
                <a:lnTo>
                  <a:pt x="3027" y="12496"/>
                </a:lnTo>
                <a:lnTo>
                  <a:pt x="2790" y="12340"/>
                </a:lnTo>
                <a:lnTo>
                  <a:pt x="2530" y="12142"/>
                </a:lnTo>
                <a:lnTo>
                  <a:pt x="2293" y="11987"/>
                </a:lnTo>
                <a:lnTo>
                  <a:pt x="2033" y="11817"/>
                </a:lnTo>
                <a:lnTo>
                  <a:pt x="1773" y="11676"/>
                </a:lnTo>
                <a:lnTo>
                  <a:pt x="1638" y="11662"/>
                </a:lnTo>
                <a:lnTo>
                  <a:pt x="1513" y="11634"/>
                </a:lnTo>
                <a:lnTo>
                  <a:pt x="1378" y="11634"/>
                </a:lnTo>
                <a:lnTo>
                  <a:pt x="1253" y="11634"/>
                </a:lnTo>
                <a:lnTo>
                  <a:pt x="1118" y="11662"/>
                </a:lnTo>
                <a:lnTo>
                  <a:pt x="971" y="11732"/>
                </a:lnTo>
                <a:lnTo>
                  <a:pt x="835" y="11817"/>
                </a:lnTo>
                <a:lnTo>
                  <a:pt x="711" y="11959"/>
                </a:lnTo>
                <a:lnTo>
                  <a:pt x="553" y="12086"/>
                </a:lnTo>
                <a:lnTo>
                  <a:pt x="429" y="12284"/>
                </a:lnTo>
                <a:lnTo>
                  <a:pt x="271" y="12524"/>
                </a:lnTo>
                <a:lnTo>
                  <a:pt x="146" y="12793"/>
                </a:lnTo>
                <a:lnTo>
                  <a:pt x="79" y="12962"/>
                </a:lnTo>
                <a:lnTo>
                  <a:pt x="33" y="13146"/>
                </a:lnTo>
                <a:lnTo>
                  <a:pt x="11" y="13386"/>
                </a:lnTo>
                <a:lnTo>
                  <a:pt x="11" y="13641"/>
                </a:lnTo>
                <a:lnTo>
                  <a:pt x="33" y="13881"/>
                </a:lnTo>
                <a:lnTo>
                  <a:pt x="101" y="14150"/>
                </a:lnTo>
                <a:lnTo>
                  <a:pt x="192" y="14404"/>
                </a:lnTo>
                <a:lnTo>
                  <a:pt x="293" y="14645"/>
                </a:lnTo>
                <a:lnTo>
                  <a:pt x="451" y="14857"/>
                </a:lnTo>
                <a:lnTo>
                  <a:pt x="621" y="15054"/>
                </a:lnTo>
                <a:lnTo>
                  <a:pt x="734" y="15125"/>
                </a:lnTo>
                <a:lnTo>
                  <a:pt x="835" y="15210"/>
                </a:lnTo>
                <a:lnTo>
                  <a:pt x="948" y="15267"/>
                </a:lnTo>
                <a:lnTo>
                  <a:pt x="1084" y="15323"/>
                </a:lnTo>
                <a:lnTo>
                  <a:pt x="1208" y="15351"/>
                </a:lnTo>
                <a:lnTo>
                  <a:pt x="1355" y="15380"/>
                </a:lnTo>
                <a:lnTo>
                  <a:pt x="1513" y="15380"/>
                </a:lnTo>
                <a:lnTo>
                  <a:pt x="1683" y="15380"/>
                </a:lnTo>
                <a:lnTo>
                  <a:pt x="1864" y="15351"/>
                </a:lnTo>
                <a:lnTo>
                  <a:pt x="2033" y="15323"/>
                </a:lnTo>
                <a:lnTo>
                  <a:pt x="2225" y="15238"/>
                </a:lnTo>
                <a:lnTo>
                  <a:pt x="2428" y="15153"/>
                </a:lnTo>
                <a:lnTo>
                  <a:pt x="2745" y="15026"/>
                </a:lnTo>
                <a:lnTo>
                  <a:pt x="3005" y="14913"/>
                </a:lnTo>
                <a:lnTo>
                  <a:pt x="3264" y="14828"/>
                </a:lnTo>
                <a:lnTo>
                  <a:pt x="3513" y="14800"/>
                </a:lnTo>
                <a:lnTo>
                  <a:pt x="3615" y="14828"/>
                </a:lnTo>
                <a:lnTo>
                  <a:pt x="3728" y="14857"/>
                </a:lnTo>
                <a:lnTo>
                  <a:pt x="3807" y="14913"/>
                </a:lnTo>
                <a:lnTo>
                  <a:pt x="3920" y="14998"/>
                </a:lnTo>
                <a:lnTo>
                  <a:pt x="4010" y="15097"/>
                </a:lnTo>
                <a:lnTo>
                  <a:pt x="4089" y="15238"/>
                </a:lnTo>
                <a:lnTo>
                  <a:pt x="4179" y="15408"/>
                </a:lnTo>
                <a:lnTo>
                  <a:pt x="4247" y="15620"/>
                </a:lnTo>
                <a:lnTo>
                  <a:pt x="4326" y="15860"/>
                </a:lnTo>
                <a:lnTo>
                  <a:pt x="4394" y="16129"/>
                </a:lnTo>
                <a:lnTo>
                  <a:pt x="4439" y="16440"/>
                </a:lnTo>
                <a:lnTo>
                  <a:pt x="4507" y="16737"/>
                </a:lnTo>
                <a:lnTo>
                  <a:pt x="4552" y="17090"/>
                </a:lnTo>
                <a:lnTo>
                  <a:pt x="4575" y="17443"/>
                </a:lnTo>
                <a:lnTo>
                  <a:pt x="4586" y="17825"/>
                </a:lnTo>
                <a:lnTo>
                  <a:pt x="4586" y="18193"/>
                </a:lnTo>
                <a:lnTo>
                  <a:pt x="4586" y="18574"/>
                </a:lnTo>
                <a:lnTo>
                  <a:pt x="4586" y="18984"/>
                </a:lnTo>
                <a:lnTo>
                  <a:pt x="4552" y="19366"/>
                </a:lnTo>
                <a:lnTo>
                  <a:pt x="4507" y="19748"/>
                </a:lnTo>
                <a:lnTo>
                  <a:pt x="4462" y="20129"/>
                </a:lnTo>
                <a:lnTo>
                  <a:pt x="4371" y="20483"/>
                </a:lnTo>
                <a:lnTo>
                  <a:pt x="4292" y="20836"/>
                </a:lnTo>
                <a:lnTo>
                  <a:pt x="4202" y="21161"/>
                </a:lnTo>
                <a:lnTo>
                  <a:pt x="4744" y="21161"/>
                </a:lnTo>
                <a:lnTo>
                  <a:pt x="5264" y="21161"/>
                </a:lnTo>
                <a:lnTo>
                  <a:pt x="5784" y="21161"/>
                </a:lnTo>
                <a:lnTo>
                  <a:pt x="6235" y="21161"/>
                </a:lnTo>
                <a:lnTo>
                  <a:pt x="6676" y="21161"/>
                </a:lnTo>
                <a:lnTo>
                  <a:pt x="7060" y="21161"/>
                </a:lnTo>
                <a:lnTo>
                  <a:pt x="7410" y="21161"/>
                </a:lnTo>
                <a:lnTo>
                  <a:pt x="7670" y="21161"/>
                </a:lnTo>
                <a:lnTo>
                  <a:pt x="8020" y="21020"/>
                </a:lnTo>
                <a:lnTo>
                  <a:pt x="8303" y="20893"/>
                </a:lnTo>
                <a:lnTo>
                  <a:pt x="8563" y="20695"/>
                </a:lnTo>
                <a:lnTo>
                  <a:pt x="8800" y="20511"/>
                </a:lnTo>
                <a:lnTo>
                  <a:pt x="8969" y="20285"/>
                </a:lnTo>
                <a:lnTo>
                  <a:pt x="9150" y="20045"/>
                </a:lnTo>
                <a:lnTo>
                  <a:pt x="9252" y="19804"/>
                </a:lnTo>
                <a:lnTo>
                  <a:pt x="9342" y="19550"/>
                </a:lnTo>
                <a:lnTo>
                  <a:pt x="9410" y="19281"/>
                </a:lnTo>
                <a:lnTo>
                  <a:pt x="9433" y="19013"/>
                </a:lnTo>
                <a:lnTo>
                  <a:pt x="9433" y="18744"/>
                </a:lnTo>
                <a:lnTo>
                  <a:pt x="9387" y="18504"/>
                </a:lnTo>
                <a:lnTo>
                  <a:pt x="9320" y="18221"/>
                </a:lnTo>
                <a:lnTo>
                  <a:pt x="9207" y="17981"/>
                </a:lnTo>
                <a:lnTo>
                  <a:pt x="9105" y="17740"/>
                </a:lnTo>
                <a:lnTo>
                  <a:pt x="8924" y="17514"/>
                </a:lnTo>
                <a:lnTo>
                  <a:pt x="8777" y="17274"/>
                </a:lnTo>
                <a:lnTo>
                  <a:pt x="8642" y="17034"/>
                </a:lnTo>
                <a:lnTo>
                  <a:pt x="8563" y="16765"/>
                </a:lnTo>
                <a:lnTo>
                  <a:pt x="8472" y="16468"/>
                </a:lnTo>
                <a:lnTo>
                  <a:pt x="8450" y="16157"/>
                </a:lnTo>
                <a:lnTo>
                  <a:pt x="8450" y="15860"/>
                </a:lnTo>
                <a:lnTo>
                  <a:pt x="8472" y="15563"/>
                </a:lnTo>
                <a:lnTo>
                  <a:pt x="8540" y="15267"/>
                </a:lnTo>
                <a:lnTo>
                  <a:pt x="8642" y="14998"/>
                </a:lnTo>
                <a:lnTo>
                  <a:pt x="8777" y="14729"/>
                </a:lnTo>
                <a:lnTo>
                  <a:pt x="8868" y="14616"/>
                </a:lnTo>
                <a:lnTo>
                  <a:pt x="8969" y="14475"/>
                </a:lnTo>
                <a:lnTo>
                  <a:pt x="9060" y="14376"/>
                </a:lnTo>
                <a:lnTo>
                  <a:pt x="9184" y="14291"/>
                </a:lnTo>
                <a:lnTo>
                  <a:pt x="9297" y="14206"/>
                </a:lnTo>
                <a:lnTo>
                  <a:pt x="9433" y="14121"/>
                </a:lnTo>
                <a:lnTo>
                  <a:pt x="9579" y="14051"/>
                </a:lnTo>
                <a:lnTo>
                  <a:pt x="9726" y="13994"/>
                </a:lnTo>
                <a:lnTo>
                  <a:pt x="9884" y="13938"/>
                </a:lnTo>
                <a:lnTo>
                  <a:pt x="10054" y="13909"/>
                </a:lnTo>
                <a:lnTo>
                  <a:pt x="10257" y="13881"/>
                </a:lnTo>
                <a:lnTo>
                  <a:pt x="10449" y="13881"/>
                </a:lnTo>
                <a:lnTo>
                  <a:pt x="10664" y="13881"/>
                </a:lnTo>
                <a:lnTo>
                  <a:pt x="10856" y="13909"/>
                </a:lnTo>
                <a:lnTo>
                  <a:pt x="11037" y="13966"/>
                </a:lnTo>
                <a:lnTo>
                  <a:pt x="11206" y="14023"/>
                </a:lnTo>
                <a:lnTo>
                  <a:pt x="11353" y="14093"/>
                </a:lnTo>
                <a:lnTo>
                  <a:pt x="11511" y="14178"/>
                </a:lnTo>
                <a:lnTo>
                  <a:pt x="11635" y="14263"/>
                </a:lnTo>
                <a:lnTo>
                  <a:pt x="11748" y="14376"/>
                </a:lnTo>
                <a:lnTo>
                  <a:pt x="11861" y="14475"/>
                </a:lnTo>
                <a:lnTo>
                  <a:pt x="11941" y="14616"/>
                </a:lnTo>
                <a:lnTo>
                  <a:pt x="12031" y="14758"/>
                </a:lnTo>
                <a:lnTo>
                  <a:pt x="12099" y="14885"/>
                </a:lnTo>
                <a:lnTo>
                  <a:pt x="12200" y="15210"/>
                </a:lnTo>
                <a:lnTo>
                  <a:pt x="12268" y="15507"/>
                </a:lnTo>
                <a:lnTo>
                  <a:pt x="12291" y="15832"/>
                </a:lnTo>
                <a:lnTo>
                  <a:pt x="12291" y="16157"/>
                </a:lnTo>
                <a:lnTo>
                  <a:pt x="12246" y="16482"/>
                </a:lnTo>
                <a:lnTo>
                  <a:pt x="12178" y="16807"/>
                </a:lnTo>
                <a:lnTo>
                  <a:pt x="12099" y="17090"/>
                </a:lnTo>
                <a:lnTo>
                  <a:pt x="12008" y="17330"/>
                </a:lnTo>
                <a:lnTo>
                  <a:pt x="11884" y="17542"/>
                </a:lnTo>
                <a:lnTo>
                  <a:pt x="11748" y="17712"/>
                </a:lnTo>
                <a:lnTo>
                  <a:pt x="11613" y="17839"/>
                </a:lnTo>
                <a:lnTo>
                  <a:pt x="11489" y="18037"/>
                </a:lnTo>
                <a:lnTo>
                  <a:pt x="11398" y="18221"/>
                </a:lnTo>
                <a:lnTo>
                  <a:pt x="11319" y="18447"/>
                </a:lnTo>
                <a:lnTo>
                  <a:pt x="11251" y="18659"/>
                </a:lnTo>
                <a:lnTo>
                  <a:pt x="11206" y="18900"/>
                </a:lnTo>
                <a:lnTo>
                  <a:pt x="11184" y="19154"/>
                </a:lnTo>
                <a:lnTo>
                  <a:pt x="11184" y="19423"/>
                </a:lnTo>
                <a:lnTo>
                  <a:pt x="11229" y="19663"/>
                </a:lnTo>
                <a:lnTo>
                  <a:pt x="11297" y="19903"/>
                </a:lnTo>
                <a:lnTo>
                  <a:pt x="11376" y="20158"/>
                </a:lnTo>
                <a:lnTo>
                  <a:pt x="11511" y="20398"/>
                </a:lnTo>
                <a:lnTo>
                  <a:pt x="11681" y="20610"/>
                </a:lnTo>
                <a:lnTo>
                  <a:pt x="11884" y="20808"/>
                </a:lnTo>
                <a:lnTo>
                  <a:pt x="12121" y="20992"/>
                </a:lnTo>
                <a:lnTo>
                  <a:pt x="12404" y="21161"/>
                </a:lnTo>
                <a:lnTo>
                  <a:pt x="12528" y="21190"/>
                </a:lnTo>
                <a:lnTo>
                  <a:pt x="12856" y="21274"/>
                </a:lnTo>
                <a:lnTo>
                  <a:pt x="13330" y="21373"/>
                </a:lnTo>
                <a:lnTo>
                  <a:pt x="13963" y="21486"/>
                </a:lnTo>
                <a:lnTo>
                  <a:pt x="14313" y="21543"/>
                </a:lnTo>
                <a:lnTo>
                  <a:pt x="14652" y="21571"/>
                </a:lnTo>
                <a:lnTo>
                  <a:pt x="15025" y="21600"/>
                </a:lnTo>
                <a:lnTo>
                  <a:pt x="15409" y="21600"/>
                </a:lnTo>
                <a:lnTo>
                  <a:pt x="15782" y="21600"/>
                </a:lnTo>
                <a:lnTo>
                  <a:pt x="16177" y="21571"/>
                </a:lnTo>
                <a:lnTo>
                  <a:pt x="16516" y="21486"/>
                </a:lnTo>
                <a:lnTo>
                  <a:pt x="16889" y="21402"/>
                </a:lnTo>
                <a:lnTo>
                  <a:pt x="16821" y="21190"/>
                </a:lnTo>
                <a:lnTo>
                  <a:pt x="16776" y="20935"/>
                </a:lnTo>
                <a:lnTo>
                  <a:pt x="16742" y="20667"/>
                </a:lnTo>
                <a:lnTo>
                  <a:pt x="16719" y="20370"/>
                </a:lnTo>
                <a:lnTo>
                  <a:pt x="16697" y="19719"/>
                </a:lnTo>
                <a:lnTo>
                  <a:pt x="16697" y="19013"/>
                </a:lnTo>
                <a:lnTo>
                  <a:pt x="16719" y="18306"/>
                </a:lnTo>
                <a:lnTo>
                  <a:pt x="16753" y="17599"/>
                </a:lnTo>
                <a:lnTo>
                  <a:pt x="16821" y="16949"/>
                </a:lnTo>
                <a:lnTo>
                  <a:pt x="16889" y="16383"/>
                </a:lnTo>
                <a:lnTo>
                  <a:pt x="16934" y="16129"/>
                </a:lnTo>
                <a:lnTo>
                  <a:pt x="17002" y="15945"/>
                </a:lnTo>
                <a:lnTo>
                  <a:pt x="17081" y="15790"/>
                </a:lnTo>
                <a:lnTo>
                  <a:pt x="17194" y="15648"/>
                </a:lnTo>
                <a:lnTo>
                  <a:pt x="17318" y="15563"/>
                </a:lnTo>
                <a:lnTo>
                  <a:pt x="17453" y="15507"/>
                </a:lnTo>
                <a:lnTo>
                  <a:pt x="17600" y="15450"/>
                </a:lnTo>
                <a:lnTo>
                  <a:pt x="17758" y="15450"/>
                </a:lnTo>
                <a:lnTo>
                  <a:pt x="17905" y="15479"/>
                </a:lnTo>
                <a:lnTo>
                  <a:pt x="18064" y="15535"/>
                </a:lnTo>
                <a:lnTo>
                  <a:pt x="18233" y="15620"/>
                </a:lnTo>
                <a:lnTo>
                  <a:pt x="18380" y="15733"/>
                </a:lnTo>
                <a:lnTo>
                  <a:pt x="18561" y="15832"/>
                </a:lnTo>
                <a:lnTo>
                  <a:pt x="18707" y="15973"/>
                </a:lnTo>
                <a:lnTo>
                  <a:pt x="18866" y="16129"/>
                </a:lnTo>
                <a:lnTo>
                  <a:pt x="18990" y="16327"/>
                </a:lnTo>
                <a:lnTo>
                  <a:pt x="19125" y="16482"/>
                </a:lnTo>
                <a:lnTo>
                  <a:pt x="19295" y="16624"/>
                </a:lnTo>
                <a:lnTo>
                  <a:pt x="19464" y="16737"/>
                </a:lnTo>
                <a:lnTo>
                  <a:pt x="19668" y="16807"/>
                </a:lnTo>
                <a:lnTo>
                  <a:pt x="19860" y="16836"/>
                </a:lnTo>
                <a:lnTo>
                  <a:pt x="20052" y="16864"/>
                </a:lnTo>
                <a:lnTo>
                  <a:pt x="20266" y="16836"/>
                </a:lnTo>
                <a:lnTo>
                  <a:pt x="20470" y="16793"/>
                </a:lnTo>
                <a:lnTo>
                  <a:pt x="20662" y="16708"/>
                </a:lnTo>
                <a:lnTo>
                  <a:pt x="20854" y="16567"/>
                </a:lnTo>
                <a:lnTo>
                  <a:pt x="21035" y="16412"/>
                </a:lnTo>
                <a:lnTo>
                  <a:pt x="21182" y="16214"/>
                </a:lnTo>
                <a:lnTo>
                  <a:pt x="21340" y="16002"/>
                </a:lnTo>
                <a:lnTo>
                  <a:pt x="21441" y="15733"/>
                </a:lnTo>
                <a:lnTo>
                  <a:pt x="21532" y="15436"/>
                </a:lnTo>
                <a:lnTo>
                  <a:pt x="21600" y="15083"/>
                </a:lnTo>
                <a:lnTo>
                  <a:pt x="21600" y="14885"/>
                </a:lnTo>
                <a:lnTo>
                  <a:pt x="21600" y="14729"/>
                </a:lnTo>
                <a:lnTo>
                  <a:pt x="21600" y="14531"/>
                </a:lnTo>
                <a:lnTo>
                  <a:pt x="21577" y="14376"/>
                </a:lnTo>
                <a:lnTo>
                  <a:pt x="21532" y="14206"/>
                </a:lnTo>
                <a:lnTo>
                  <a:pt x="21487" y="14051"/>
                </a:lnTo>
                <a:lnTo>
                  <a:pt x="21419" y="13909"/>
                </a:lnTo>
                <a:lnTo>
                  <a:pt x="21351" y="13768"/>
                </a:lnTo>
                <a:lnTo>
                  <a:pt x="21204" y="13500"/>
                </a:lnTo>
                <a:lnTo>
                  <a:pt x="21035" y="13287"/>
                </a:lnTo>
                <a:lnTo>
                  <a:pt x="20809" y="13090"/>
                </a:lnTo>
                <a:lnTo>
                  <a:pt x="20594" y="12962"/>
                </a:lnTo>
                <a:lnTo>
                  <a:pt x="20357" y="12821"/>
                </a:lnTo>
                <a:lnTo>
                  <a:pt x="20120" y="12764"/>
                </a:lnTo>
                <a:lnTo>
                  <a:pt x="19882" y="12708"/>
                </a:lnTo>
                <a:lnTo>
                  <a:pt x="19645" y="12736"/>
                </a:lnTo>
                <a:lnTo>
                  <a:pt x="19430" y="12793"/>
                </a:lnTo>
                <a:lnTo>
                  <a:pt x="19227" y="12906"/>
                </a:lnTo>
                <a:lnTo>
                  <a:pt x="19148" y="12962"/>
                </a:lnTo>
                <a:lnTo>
                  <a:pt x="19058" y="13047"/>
                </a:lnTo>
                <a:lnTo>
                  <a:pt x="18990" y="13146"/>
                </a:lnTo>
                <a:lnTo>
                  <a:pt x="18911" y="13259"/>
                </a:lnTo>
                <a:lnTo>
                  <a:pt x="18775" y="13471"/>
                </a:lnTo>
                <a:lnTo>
                  <a:pt x="18628" y="13641"/>
                </a:lnTo>
                <a:lnTo>
                  <a:pt x="18470" y="13740"/>
                </a:lnTo>
                <a:lnTo>
                  <a:pt x="18301" y="13825"/>
                </a:lnTo>
                <a:lnTo>
                  <a:pt x="18143" y="13853"/>
                </a:lnTo>
                <a:lnTo>
                  <a:pt x="17973" y="13881"/>
                </a:lnTo>
                <a:lnTo>
                  <a:pt x="17804" y="13853"/>
                </a:lnTo>
                <a:lnTo>
                  <a:pt x="17646" y="13796"/>
                </a:lnTo>
                <a:lnTo>
                  <a:pt x="17499" y="13726"/>
                </a:lnTo>
                <a:lnTo>
                  <a:pt x="17341" y="13641"/>
                </a:lnTo>
                <a:lnTo>
                  <a:pt x="17216" y="13528"/>
                </a:lnTo>
                <a:lnTo>
                  <a:pt x="17103" y="13386"/>
                </a:lnTo>
                <a:lnTo>
                  <a:pt x="17024" y="13259"/>
                </a:lnTo>
                <a:lnTo>
                  <a:pt x="16934" y="13118"/>
                </a:lnTo>
                <a:lnTo>
                  <a:pt x="16889" y="12991"/>
                </a:lnTo>
                <a:lnTo>
                  <a:pt x="16889" y="12849"/>
                </a:lnTo>
                <a:lnTo>
                  <a:pt x="16889" y="12383"/>
                </a:lnTo>
                <a:lnTo>
                  <a:pt x="16889" y="11662"/>
                </a:lnTo>
                <a:lnTo>
                  <a:pt x="16889" y="10701"/>
                </a:lnTo>
                <a:lnTo>
                  <a:pt x="16889" y="9640"/>
                </a:lnTo>
                <a:lnTo>
                  <a:pt x="16889" y="8566"/>
                </a:lnTo>
                <a:lnTo>
                  <a:pt x="16889" y="7478"/>
                </a:lnTo>
                <a:lnTo>
                  <a:pt x="16889" y="6502"/>
                </a:lnTo>
                <a:lnTo>
                  <a:pt x="16889" y="5739"/>
                </a:lnTo>
                <a:lnTo>
                  <a:pt x="16674" y="5894"/>
                </a:lnTo>
                <a:lnTo>
                  <a:pt x="16414" y="6036"/>
                </a:lnTo>
                <a:lnTo>
                  <a:pt x="16154" y="6177"/>
                </a:lnTo>
                <a:lnTo>
                  <a:pt x="15849" y="6248"/>
                </a:lnTo>
                <a:lnTo>
                  <a:pt x="15544" y="6304"/>
                </a:lnTo>
                <a:lnTo>
                  <a:pt x="15217" y="6332"/>
                </a:lnTo>
                <a:lnTo>
                  <a:pt x="14866" y="6361"/>
                </a:lnTo>
                <a:lnTo>
                  <a:pt x="14550" y="6361"/>
                </a:lnTo>
                <a:lnTo>
                  <a:pt x="14200" y="6332"/>
                </a:lnTo>
                <a:lnTo>
                  <a:pt x="13850" y="6276"/>
                </a:lnTo>
                <a:lnTo>
                  <a:pt x="13522" y="6219"/>
                </a:lnTo>
                <a:lnTo>
                  <a:pt x="13206" y="6149"/>
                </a:lnTo>
                <a:lnTo>
                  <a:pt x="12901" y="6064"/>
                </a:lnTo>
                <a:lnTo>
                  <a:pt x="12618" y="5951"/>
                </a:lnTo>
                <a:lnTo>
                  <a:pt x="12358" y="5838"/>
                </a:lnTo>
                <a:lnTo>
                  <a:pt x="12121" y="5739"/>
                </a:lnTo>
                <a:lnTo>
                  <a:pt x="11941" y="5626"/>
                </a:lnTo>
                <a:lnTo>
                  <a:pt x="11794" y="5513"/>
                </a:lnTo>
                <a:lnTo>
                  <a:pt x="11658" y="5414"/>
                </a:lnTo>
                <a:lnTo>
                  <a:pt x="11556" y="5301"/>
                </a:lnTo>
                <a:lnTo>
                  <a:pt x="11466" y="5187"/>
                </a:lnTo>
                <a:lnTo>
                  <a:pt x="11398" y="5089"/>
                </a:lnTo>
                <a:lnTo>
                  <a:pt x="11376" y="4947"/>
                </a:lnTo>
                <a:lnTo>
                  <a:pt x="11353" y="4834"/>
                </a:lnTo>
                <a:lnTo>
                  <a:pt x="11353" y="4707"/>
                </a:lnTo>
                <a:lnTo>
                  <a:pt x="11376" y="4565"/>
                </a:lnTo>
                <a:lnTo>
                  <a:pt x="11443" y="4410"/>
                </a:lnTo>
                <a:lnTo>
                  <a:pt x="11511" y="4240"/>
                </a:lnTo>
                <a:lnTo>
                  <a:pt x="11703" y="3887"/>
                </a:lnTo>
                <a:lnTo>
                  <a:pt x="11986" y="3505"/>
                </a:lnTo>
                <a:lnTo>
                  <a:pt x="12144" y="3265"/>
                </a:lnTo>
                <a:lnTo>
                  <a:pt x="12246" y="3025"/>
                </a:lnTo>
                <a:lnTo>
                  <a:pt x="12336" y="2756"/>
                </a:lnTo>
                <a:lnTo>
                  <a:pt x="12404" y="2445"/>
                </a:lnTo>
                <a:lnTo>
                  <a:pt x="12438" y="2176"/>
                </a:lnTo>
                <a:lnTo>
                  <a:pt x="12438" y="1880"/>
                </a:lnTo>
                <a:lnTo>
                  <a:pt x="12404" y="1583"/>
                </a:lnTo>
                <a:lnTo>
                  <a:pt x="12336" y="1314"/>
                </a:lnTo>
                <a:lnTo>
                  <a:pt x="12246" y="1046"/>
                </a:lnTo>
                <a:lnTo>
                  <a:pt x="12099" y="791"/>
                </a:lnTo>
                <a:lnTo>
                  <a:pt x="12008" y="692"/>
                </a:lnTo>
                <a:lnTo>
                  <a:pt x="11918" y="579"/>
                </a:lnTo>
                <a:lnTo>
                  <a:pt x="11816" y="466"/>
                </a:lnTo>
                <a:lnTo>
                  <a:pt x="11703" y="381"/>
                </a:lnTo>
                <a:lnTo>
                  <a:pt x="11579" y="310"/>
                </a:lnTo>
                <a:lnTo>
                  <a:pt x="11443" y="226"/>
                </a:lnTo>
                <a:lnTo>
                  <a:pt x="11297" y="169"/>
                </a:lnTo>
                <a:lnTo>
                  <a:pt x="11138" y="113"/>
                </a:lnTo>
                <a:lnTo>
                  <a:pt x="10969" y="56"/>
                </a:lnTo>
                <a:lnTo>
                  <a:pt x="10800" y="28"/>
                </a:lnTo>
                <a:lnTo>
                  <a:pt x="10619" y="28"/>
                </a:lnTo>
                <a:lnTo>
                  <a:pt x="10404" y="28"/>
                </a:lnTo>
                <a:lnTo>
                  <a:pt x="10257" y="28"/>
                </a:lnTo>
                <a:lnTo>
                  <a:pt x="10076" y="56"/>
                </a:lnTo>
                <a:lnTo>
                  <a:pt x="9952" y="84"/>
                </a:lnTo>
                <a:lnTo>
                  <a:pt x="9794" y="141"/>
                </a:lnTo>
                <a:lnTo>
                  <a:pt x="9692" y="226"/>
                </a:lnTo>
                <a:lnTo>
                  <a:pt x="9557" y="282"/>
                </a:lnTo>
                <a:lnTo>
                  <a:pt x="9455" y="381"/>
                </a:lnTo>
                <a:lnTo>
                  <a:pt x="9365" y="466"/>
                </a:lnTo>
                <a:lnTo>
                  <a:pt x="9274" y="579"/>
                </a:lnTo>
                <a:lnTo>
                  <a:pt x="9184" y="692"/>
                </a:lnTo>
                <a:lnTo>
                  <a:pt x="9128" y="791"/>
                </a:lnTo>
                <a:lnTo>
                  <a:pt x="9060" y="932"/>
                </a:lnTo>
                <a:lnTo>
                  <a:pt x="8969" y="1201"/>
                </a:lnTo>
                <a:lnTo>
                  <a:pt x="8913" y="1498"/>
                </a:lnTo>
                <a:lnTo>
                  <a:pt x="8890" y="1795"/>
                </a:lnTo>
                <a:lnTo>
                  <a:pt x="8890" y="2120"/>
                </a:lnTo>
                <a:lnTo>
                  <a:pt x="8913" y="2445"/>
                </a:lnTo>
                <a:lnTo>
                  <a:pt x="8969" y="2756"/>
                </a:lnTo>
                <a:lnTo>
                  <a:pt x="9060" y="3081"/>
                </a:lnTo>
                <a:lnTo>
                  <a:pt x="9173" y="3378"/>
                </a:lnTo>
                <a:lnTo>
                  <a:pt x="9297" y="3647"/>
                </a:lnTo>
                <a:lnTo>
                  <a:pt x="9466" y="3887"/>
                </a:lnTo>
                <a:lnTo>
                  <a:pt x="9579" y="4085"/>
                </a:lnTo>
                <a:lnTo>
                  <a:pt x="9670" y="4269"/>
                </a:lnTo>
                <a:lnTo>
                  <a:pt x="9726" y="4467"/>
                </a:lnTo>
                <a:lnTo>
                  <a:pt x="9771" y="4650"/>
                </a:lnTo>
                <a:lnTo>
                  <a:pt x="9771" y="4834"/>
                </a:lnTo>
                <a:lnTo>
                  <a:pt x="9749" y="5032"/>
                </a:lnTo>
                <a:lnTo>
                  <a:pt x="9715" y="5216"/>
                </a:lnTo>
                <a:lnTo>
                  <a:pt x="9625" y="5385"/>
                </a:lnTo>
                <a:lnTo>
                  <a:pt x="9534" y="5513"/>
                </a:lnTo>
                <a:lnTo>
                  <a:pt x="9410" y="5626"/>
                </a:lnTo>
                <a:lnTo>
                  <a:pt x="9229" y="5710"/>
                </a:lnTo>
                <a:lnTo>
                  <a:pt x="9060" y="5767"/>
                </a:lnTo>
                <a:lnTo>
                  <a:pt x="8845" y="5767"/>
                </a:lnTo>
                <a:lnTo>
                  <a:pt x="8585" y="5739"/>
                </a:lnTo>
                <a:lnTo>
                  <a:pt x="8325" y="5654"/>
                </a:lnTo>
                <a:lnTo>
                  <a:pt x="8020" y="5513"/>
                </a:lnTo>
                <a:lnTo>
                  <a:pt x="7840" y="5442"/>
                </a:lnTo>
                <a:lnTo>
                  <a:pt x="7648" y="5385"/>
                </a:lnTo>
                <a:lnTo>
                  <a:pt x="7433" y="5329"/>
                </a:lnTo>
                <a:lnTo>
                  <a:pt x="7241" y="5301"/>
                </a:lnTo>
                <a:lnTo>
                  <a:pt x="6755" y="5301"/>
                </a:lnTo>
                <a:lnTo>
                  <a:pt x="6281" y="5329"/>
                </a:lnTo>
                <a:lnTo>
                  <a:pt x="5784" y="5385"/>
                </a:lnTo>
                <a:lnTo>
                  <a:pt x="5264" y="5498"/>
                </a:lnTo>
                <a:lnTo>
                  <a:pt x="4744" y="5597"/>
                </a:lnTo>
                <a:lnTo>
                  <a:pt x="4247" y="5739"/>
                </a:lnTo>
                <a:lnTo>
                  <a:pt x="4202" y="5894"/>
                </a:lnTo>
                <a:lnTo>
                  <a:pt x="4202" y="6191"/>
                </a:lnTo>
                <a:lnTo>
                  <a:pt x="4202" y="6545"/>
                </a:lnTo>
                <a:lnTo>
                  <a:pt x="4225" y="6954"/>
                </a:lnTo>
                <a:lnTo>
                  <a:pt x="4315" y="7930"/>
                </a:lnTo>
                <a:lnTo>
                  <a:pt x="4394" y="9018"/>
                </a:lnTo>
                <a:lnTo>
                  <a:pt x="4439" y="9570"/>
                </a:lnTo>
                <a:lnTo>
                  <a:pt x="4462" y="10107"/>
                </a:lnTo>
                <a:lnTo>
                  <a:pt x="4484" y="10630"/>
                </a:lnTo>
                <a:lnTo>
                  <a:pt x="4507" y="11082"/>
                </a:lnTo>
                <a:lnTo>
                  <a:pt x="4484" y="11520"/>
                </a:lnTo>
                <a:lnTo>
                  <a:pt x="4439" y="11874"/>
                </a:lnTo>
                <a:lnTo>
                  <a:pt x="4394" y="12029"/>
                </a:lnTo>
                <a:lnTo>
                  <a:pt x="4349" y="12171"/>
                </a:lnTo>
                <a:lnTo>
                  <a:pt x="4315" y="12284"/>
                </a:lnTo>
                <a:lnTo>
                  <a:pt x="4247" y="12354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>
        <p:nvSpPr>
          <p:cNvPr id="33" name="Puzzle4"/>
          <p:cNvSpPr>
            <a:spLocks noEditPoints="1" noChangeArrowheads="1"/>
          </p:cNvSpPr>
          <p:nvPr/>
        </p:nvSpPr>
        <p:spPr bwMode="auto">
          <a:xfrm>
            <a:off x="3703691" y="4643269"/>
            <a:ext cx="974150" cy="1422845"/>
          </a:xfrm>
          <a:custGeom>
            <a:avLst/>
            <a:gdLst>
              <a:gd name="T0" fmla="*/ 8307 w 21600"/>
              <a:gd name="T1" fmla="*/ 11593 h 21600"/>
              <a:gd name="T2" fmla="*/ 453 w 21600"/>
              <a:gd name="T3" fmla="*/ 16938 h 21600"/>
              <a:gd name="T4" fmla="*/ 11500 w 21600"/>
              <a:gd name="T5" fmla="*/ 21600 h 21600"/>
              <a:gd name="T6" fmla="*/ 20920 w 21600"/>
              <a:gd name="T7" fmla="*/ 16751 h 21600"/>
              <a:gd name="T8" fmla="*/ 13972 w 21600"/>
              <a:gd name="T9" fmla="*/ 10888 h 21600"/>
              <a:gd name="T10" fmla="*/ 21033 w 21600"/>
              <a:gd name="T11" fmla="*/ 4716 h 21600"/>
              <a:gd name="T12" fmla="*/ 11102 w 21600"/>
              <a:gd name="T13" fmla="*/ 11 h 21600"/>
              <a:gd name="T14" fmla="*/ 453 w 21600"/>
              <a:gd name="T15" fmla="*/ 4716 h 21600"/>
              <a:gd name="T16" fmla="*/ 2076 w 21600"/>
              <a:gd name="T17" fmla="*/ 5664 h 21600"/>
              <a:gd name="T18" fmla="*/ 20203 w 21600"/>
              <a:gd name="T19" fmla="*/ 1598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3813" y="10590"/>
                </a:moveTo>
                <a:lnTo>
                  <a:pt x="3927" y="10513"/>
                </a:lnTo>
                <a:lnTo>
                  <a:pt x="4078" y="10425"/>
                </a:lnTo>
                <a:lnTo>
                  <a:pt x="4210" y="10359"/>
                </a:lnTo>
                <a:lnTo>
                  <a:pt x="4361" y="10315"/>
                </a:lnTo>
                <a:lnTo>
                  <a:pt x="4682" y="10237"/>
                </a:lnTo>
                <a:lnTo>
                  <a:pt x="5041" y="10193"/>
                </a:lnTo>
                <a:lnTo>
                  <a:pt x="5456" y="10171"/>
                </a:lnTo>
                <a:lnTo>
                  <a:pt x="5853" y="10193"/>
                </a:lnTo>
                <a:lnTo>
                  <a:pt x="6249" y="10260"/>
                </a:lnTo>
                <a:lnTo>
                  <a:pt x="6646" y="10337"/>
                </a:lnTo>
                <a:lnTo>
                  <a:pt x="7004" y="10469"/>
                </a:lnTo>
                <a:lnTo>
                  <a:pt x="7363" y="10612"/>
                </a:lnTo>
                <a:lnTo>
                  <a:pt x="7665" y="10788"/>
                </a:lnTo>
                <a:lnTo>
                  <a:pt x="7911" y="10998"/>
                </a:lnTo>
                <a:lnTo>
                  <a:pt x="8024" y="11097"/>
                </a:lnTo>
                <a:lnTo>
                  <a:pt x="8137" y="11207"/>
                </a:lnTo>
                <a:lnTo>
                  <a:pt x="8194" y="11340"/>
                </a:lnTo>
                <a:lnTo>
                  <a:pt x="8269" y="11461"/>
                </a:lnTo>
                <a:lnTo>
                  <a:pt x="8307" y="11593"/>
                </a:lnTo>
                <a:lnTo>
                  <a:pt x="8307" y="11714"/>
                </a:lnTo>
                <a:lnTo>
                  <a:pt x="8307" y="11868"/>
                </a:lnTo>
                <a:lnTo>
                  <a:pt x="8307" y="12012"/>
                </a:lnTo>
                <a:lnTo>
                  <a:pt x="8194" y="12265"/>
                </a:lnTo>
                <a:lnTo>
                  <a:pt x="8062" y="12519"/>
                </a:lnTo>
                <a:lnTo>
                  <a:pt x="7873" y="12706"/>
                </a:lnTo>
                <a:lnTo>
                  <a:pt x="7627" y="12904"/>
                </a:lnTo>
                <a:lnTo>
                  <a:pt x="7363" y="13048"/>
                </a:lnTo>
                <a:lnTo>
                  <a:pt x="7080" y="13180"/>
                </a:lnTo>
                <a:lnTo>
                  <a:pt x="6759" y="13257"/>
                </a:lnTo>
                <a:lnTo>
                  <a:pt x="6419" y="13345"/>
                </a:lnTo>
                <a:lnTo>
                  <a:pt x="6098" y="13389"/>
                </a:lnTo>
                <a:lnTo>
                  <a:pt x="5739" y="13389"/>
                </a:lnTo>
                <a:lnTo>
                  <a:pt x="5418" y="13389"/>
                </a:lnTo>
                <a:lnTo>
                  <a:pt x="5079" y="13345"/>
                </a:lnTo>
                <a:lnTo>
                  <a:pt x="4758" y="13301"/>
                </a:lnTo>
                <a:lnTo>
                  <a:pt x="4474" y="13213"/>
                </a:lnTo>
                <a:lnTo>
                  <a:pt x="4172" y="13114"/>
                </a:lnTo>
                <a:lnTo>
                  <a:pt x="3965" y="12982"/>
                </a:lnTo>
                <a:lnTo>
                  <a:pt x="3738" y="12838"/>
                </a:lnTo>
                <a:lnTo>
                  <a:pt x="3493" y="12706"/>
                </a:lnTo>
                <a:lnTo>
                  <a:pt x="3228" y="12607"/>
                </a:lnTo>
                <a:lnTo>
                  <a:pt x="2945" y="12519"/>
                </a:lnTo>
                <a:lnTo>
                  <a:pt x="2700" y="12431"/>
                </a:lnTo>
                <a:lnTo>
                  <a:pt x="2397" y="12375"/>
                </a:lnTo>
                <a:lnTo>
                  <a:pt x="2152" y="12331"/>
                </a:lnTo>
                <a:lnTo>
                  <a:pt x="1888" y="12309"/>
                </a:lnTo>
                <a:lnTo>
                  <a:pt x="1642" y="12309"/>
                </a:lnTo>
                <a:lnTo>
                  <a:pt x="1397" y="12331"/>
                </a:lnTo>
                <a:lnTo>
                  <a:pt x="1170" y="12397"/>
                </a:lnTo>
                <a:lnTo>
                  <a:pt x="962" y="12453"/>
                </a:lnTo>
                <a:lnTo>
                  <a:pt x="774" y="12563"/>
                </a:lnTo>
                <a:lnTo>
                  <a:pt x="623" y="12684"/>
                </a:lnTo>
                <a:lnTo>
                  <a:pt x="528" y="12838"/>
                </a:lnTo>
                <a:lnTo>
                  <a:pt x="453" y="13026"/>
                </a:lnTo>
                <a:lnTo>
                  <a:pt x="339" y="13477"/>
                </a:lnTo>
                <a:lnTo>
                  <a:pt x="226" y="13984"/>
                </a:lnTo>
                <a:lnTo>
                  <a:pt x="151" y="14535"/>
                </a:lnTo>
                <a:lnTo>
                  <a:pt x="113" y="15075"/>
                </a:lnTo>
                <a:lnTo>
                  <a:pt x="113" y="15626"/>
                </a:lnTo>
                <a:lnTo>
                  <a:pt x="151" y="16133"/>
                </a:lnTo>
                <a:lnTo>
                  <a:pt x="188" y="16376"/>
                </a:lnTo>
                <a:lnTo>
                  <a:pt x="264" y="16585"/>
                </a:lnTo>
                <a:lnTo>
                  <a:pt x="339" y="16773"/>
                </a:lnTo>
                <a:lnTo>
                  <a:pt x="453" y="16938"/>
                </a:lnTo>
                <a:lnTo>
                  <a:pt x="1095" y="16883"/>
                </a:lnTo>
                <a:lnTo>
                  <a:pt x="1963" y="16795"/>
                </a:lnTo>
                <a:lnTo>
                  <a:pt x="2945" y="16751"/>
                </a:lnTo>
                <a:lnTo>
                  <a:pt x="3965" y="16706"/>
                </a:lnTo>
                <a:lnTo>
                  <a:pt x="5022" y="16684"/>
                </a:lnTo>
                <a:lnTo>
                  <a:pt x="5947" y="16684"/>
                </a:lnTo>
                <a:lnTo>
                  <a:pt x="6759" y="16706"/>
                </a:lnTo>
                <a:lnTo>
                  <a:pt x="7363" y="16751"/>
                </a:lnTo>
                <a:lnTo>
                  <a:pt x="7948" y="16839"/>
                </a:lnTo>
                <a:lnTo>
                  <a:pt x="8458" y="16916"/>
                </a:lnTo>
                <a:lnTo>
                  <a:pt x="8893" y="17026"/>
                </a:lnTo>
                <a:lnTo>
                  <a:pt x="9289" y="17158"/>
                </a:lnTo>
                <a:lnTo>
                  <a:pt x="9572" y="17280"/>
                </a:lnTo>
                <a:lnTo>
                  <a:pt x="9799" y="17412"/>
                </a:lnTo>
                <a:lnTo>
                  <a:pt x="9969" y="17555"/>
                </a:lnTo>
                <a:lnTo>
                  <a:pt x="10120" y="17687"/>
                </a:lnTo>
                <a:lnTo>
                  <a:pt x="10158" y="17831"/>
                </a:lnTo>
                <a:lnTo>
                  <a:pt x="10195" y="17974"/>
                </a:lnTo>
                <a:lnTo>
                  <a:pt x="10158" y="18128"/>
                </a:lnTo>
                <a:lnTo>
                  <a:pt x="10082" y="18271"/>
                </a:lnTo>
                <a:lnTo>
                  <a:pt x="9969" y="18426"/>
                </a:lnTo>
                <a:lnTo>
                  <a:pt x="9837" y="18569"/>
                </a:lnTo>
                <a:lnTo>
                  <a:pt x="9648" y="18701"/>
                </a:lnTo>
                <a:lnTo>
                  <a:pt x="9440" y="18822"/>
                </a:lnTo>
                <a:lnTo>
                  <a:pt x="9213" y="18999"/>
                </a:lnTo>
                <a:lnTo>
                  <a:pt x="9044" y="19186"/>
                </a:lnTo>
                <a:lnTo>
                  <a:pt x="8893" y="19395"/>
                </a:lnTo>
                <a:lnTo>
                  <a:pt x="8817" y="19627"/>
                </a:lnTo>
                <a:lnTo>
                  <a:pt x="8779" y="19858"/>
                </a:lnTo>
                <a:lnTo>
                  <a:pt x="8779" y="20112"/>
                </a:lnTo>
                <a:lnTo>
                  <a:pt x="8855" y="20354"/>
                </a:lnTo>
                <a:lnTo>
                  <a:pt x="8968" y="20586"/>
                </a:lnTo>
                <a:lnTo>
                  <a:pt x="9138" y="20817"/>
                </a:lnTo>
                <a:lnTo>
                  <a:pt x="9365" y="21026"/>
                </a:lnTo>
                <a:lnTo>
                  <a:pt x="9610" y="21192"/>
                </a:lnTo>
                <a:lnTo>
                  <a:pt x="9950" y="21368"/>
                </a:lnTo>
                <a:lnTo>
                  <a:pt x="10120" y="21445"/>
                </a:lnTo>
                <a:lnTo>
                  <a:pt x="10346" y="21511"/>
                </a:lnTo>
                <a:lnTo>
                  <a:pt x="10516" y="21555"/>
                </a:lnTo>
                <a:lnTo>
                  <a:pt x="10743" y="21600"/>
                </a:lnTo>
                <a:lnTo>
                  <a:pt x="10988" y="21644"/>
                </a:lnTo>
                <a:lnTo>
                  <a:pt x="11215" y="21666"/>
                </a:lnTo>
                <a:lnTo>
                  <a:pt x="11498" y="21666"/>
                </a:lnTo>
                <a:lnTo>
                  <a:pt x="11762" y="21666"/>
                </a:lnTo>
                <a:lnTo>
                  <a:pt x="12253" y="21644"/>
                </a:lnTo>
                <a:lnTo>
                  <a:pt x="12763" y="21577"/>
                </a:lnTo>
                <a:lnTo>
                  <a:pt x="13197" y="21467"/>
                </a:lnTo>
                <a:lnTo>
                  <a:pt x="13556" y="21346"/>
                </a:lnTo>
                <a:lnTo>
                  <a:pt x="13896" y="21192"/>
                </a:lnTo>
                <a:lnTo>
                  <a:pt x="14179" y="21026"/>
                </a:lnTo>
                <a:lnTo>
                  <a:pt x="14444" y="20839"/>
                </a:lnTo>
                <a:lnTo>
                  <a:pt x="14576" y="20641"/>
                </a:lnTo>
                <a:lnTo>
                  <a:pt x="14727" y="20431"/>
                </a:lnTo>
                <a:lnTo>
                  <a:pt x="14765" y="20200"/>
                </a:lnTo>
                <a:lnTo>
                  <a:pt x="14802" y="19991"/>
                </a:lnTo>
                <a:lnTo>
                  <a:pt x="14727" y="19759"/>
                </a:lnTo>
                <a:lnTo>
                  <a:pt x="14613" y="19550"/>
                </a:lnTo>
                <a:lnTo>
                  <a:pt x="14444" y="19307"/>
                </a:lnTo>
                <a:lnTo>
                  <a:pt x="14217" y="19098"/>
                </a:lnTo>
                <a:lnTo>
                  <a:pt x="13934" y="18911"/>
                </a:lnTo>
                <a:lnTo>
                  <a:pt x="13669" y="18745"/>
                </a:lnTo>
                <a:lnTo>
                  <a:pt x="13462" y="18547"/>
                </a:lnTo>
                <a:lnTo>
                  <a:pt x="13311" y="18337"/>
                </a:lnTo>
                <a:lnTo>
                  <a:pt x="13197" y="18150"/>
                </a:lnTo>
                <a:lnTo>
                  <a:pt x="13122" y="17941"/>
                </a:lnTo>
                <a:lnTo>
                  <a:pt x="13122" y="17720"/>
                </a:lnTo>
                <a:lnTo>
                  <a:pt x="13122" y="17533"/>
                </a:lnTo>
                <a:lnTo>
                  <a:pt x="13197" y="17346"/>
                </a:lnTo>
                <a:lnTo>
                  <a:pt x="13273" y="17158"/>
                </a:lnTo>
                <a:lnTo>
                  <a:pt x="13386" y="16982"/>
                </a:lnTo>
                <a:lnTo>
                  <a:pt x="13537" y="16839"/>
                </a:lnTo>
                <a:lnTo>
                  <a:pt x="13707" y="16706"/>
                </a:lnTo>
                <a:lnTo>
                  <a:pt x="13896" y="16607"/>
                </a:lnTo>
                <a:lnTo>
                  <a:pt x="14104" y="16519"/>
                </a:lnTo>
                <a:lnTo>
                  <a:pt x="14330" y="16453"/>
                </a:lnTo>
                <a:lnTo>
                  <a:pt x="14538" y="16431"/>
                </a:lnTo>
                <a:lnTo>
                  <a:pt x="14897" y="16453"/>
                </a:lnTo>
                <a:lnTo>
                  <a:pt x="15406" y="16497"/>
                </a:lnTo>
                <a:lnTo>
                  <a:pt x="16105" y="16541"/>
                </a:lnTo>
                <a:lnTo>
                  <a:pt x="16898" y="16607"/>
                </a:lnTo>
                <a:lnTo>
                  <a:pt x="17804" y="16651"/>
                </a:lnTo>
                <a:lnTo>
                  <a:pt x="18786" y="16684"/>
                </a:lnTo>
                <a:lnTo>
                  <a:pt x="19844" y="16728"/>
                </a:lnTo>
                <a:lnTo>
                  <a:pt x="20920" y="16751"/>
                </a:lnTo>
                <a:lnTo>
                  <a:pt x="21109" y="16497"/>
                </a:lnTo>
                <a:lnTo>
                  <a:pt x="21241" y="16222"/>
                </a:lnTo>
                <a:lnTo>
                  <a:pt x="21392" y="15946"/>
                </a:lnTo>
                <a:lnTo>
                  <a:pt x="21467" y="15648"/>
                </a:lnTo>
                <a:lnTo>
                  <a:pt x="21543" y="15351"/>
                </a:lnTo>
                <a:lnTo>
                  <a:pt x="21618" y="15042"/>
                </a:lnTo>
                <a:lnTo>
                  <a:pt x="21618" y="14745"/>
                </a:lnTo>
                <a:lnTo>
                  <a:pt x="21618" y="14447"/>
                </a:lnTo>
                <a:lnTo>
                  <a:pt x="21618" y="14150"/>
                </a:lnTo>
                <a:lnTo>
                  <a:pt x="21581" y="13852"/>
                </a:lnTo>
                <a:lnTo>
                  <a:pt x="21505" y="13577"/>
                </a:lnTo>
                <a:lnTo>
                  <a:pt x="21430" y="13301"/>
                </a:lnTo>
                <a:lnTo>
                  <a:pt x="21354" y="13048"/>
                </a:lnTo>
                <a:lnTo>
                  <a:pt x="21241" y="12816"/>
                </a:lnTo>
                <a:lnTo>
                  <a:pt x="21146" y="12607"/>
                </a:lnTo>
                <a:lnTo>
                  <a:pt x="21033" y="12431"/>
                </a:lnTo>
                <a:lnTo>
                  <a:pt x="20920" y="12265"/>
                </a:lnTo>
                <a:lnTo>
                  <a:pt x="20769" y="12144"/>
                </a:lnTo>
                <a:lnTo>
                  <a:pt x="20637" y="12034"/>
                </a:lnTo>
                <a:lnTo>
                  <a:pt x="20486" y="11946"/>
                </a:lnTo>
                <a:lnTo>
                  <a:pt x="20297" y="11891"/>
                </a:lnTo>
                <a:lnTo>
                  <a:pt x="20165" y="11846"/>
                </a:lnTo>
                <a:lnTo>
                  <a:pt x="19976" y="11824"/>
                </a:lnTo>
                <a:lnTo>
                  <a:pt x="19806" y="11802"/>
                </a:lnTo>
                <a:lnTo>
                  <a:pt x="19390" y="11824"/>
                </a:lnTo>
                <a:lnTo>
                  <a:pt x="18956" y="11891"/>
                </a:lnTo>
                <a:lnTo>
                  <a:pt x="18503" y="11968"/>
                </a:lnTo>
                <a:lnTo>
                  <a:pt x="17993" y="12078"/>
                </a:lnTo>
                <a:lnTo>
                  <a:pt x="17653" y="12144"/>
                </a:lnTo>
                <a:lnTo>
                  <a:pt x="17332" y="12199"/>
                </a:lnTo>
                <a:lnTo>
                  <a:pt x="17049" y="12221"/>
                </a:lnTo>
                <a:lnTo>
                  <a:pt x="16747" y="12243"/>
                </a:lnTo>
                <a:lnTo>
                  <a:pt x="16464" y="12243"/>
                </a:lnTo>
                <a:lnTo>
                  <a:pt x="16218" y="12243"/>
                </a:lnTo>
                <a:lnTo>
                  <a:pt x="15992" y="12221"/>
                </a:lnTo>
                <a:lnTo>
                  <a:pt x="15746" y="12199"/>
                </a:lnTo>
                <a:lnTo>
                  <a:pt x="15520" y="12155"/>
                </a:lnTo>
                <a:lnTo>
                  <a:pt x="15350" y="12122"/>
                </a:lnTo>
                <a:lnTo>
                  <a:pt x="15161" y="12056"/>
                </a:lnTo>
                <a:lnTo>
                  <a:pt x="14972" y="11990"/>
                </a:lnTo>
                <a:lnTo>
                  <a:pt x="14689" y="11846"/>
                </a:lnTo>
                <a:lnTo>
                  <a:pt x="14444" y="11670"/>
                </a:lnTo>
                <a:lnTo>
                  <a:pt x="14255" y="11483"/>
                </a:lnTo>
                <a:lnTo>
                  <a:pt x="14104" y="11295"/>
                </a:lnTo>
                <a:lnTo>
                  <a:pt x="14028" y="11086"/>
                </a:lnTo>
                <a:lnTo>
                  <a:pt x="13972" y="10888"/>
                </a:lnTo>
                <a:lnTo>
                  <a:pt x="13972" y="10700"/>
                </a:lnTo>
                <a:lnTo>
                  <a:pt x="14009" y="10513"/>
                </a:lnTo>
                <a:lnTo>
                  <a:pt x="14066" y="10359"/>
                </a:lnTo>
                <a:lnTo>
                  <a:pt x="14179" y="10215"/>
                </a:lnTo>
                <a:lnTo>
                  <a:pt x="14406" y="10006"/>
                </a:lnTo>
                <a:lnTo>
                  <a:pt x="14651" y="9830"/>
                </a:lnTo>
                <a:lnTo>
                  <a:pt x="14878" y="9686"/>
                </a:lnTo>
                <a:lnTo>
                  <a:pt x="15123" y="9554"/>
                </a:lnTo>
                <a:lnTo>
                  <a:pt x="15350" y="9477"/>
                </a:lnTo>
                <a:lnTo>
                  <a:pt x="15558" y="9411"/>
                </a:lnTo>
                <a:lnTo>
                  <a:pt x="15803" y="9345"/>
                </a:lnTo>
                <a:lnTo>
                  <a:pt x="16030" y="9323"/>
                </a:lnTo>
                <a:lnTo>
                  <a:pt x="16256" y="9301"/>
                </a:lnTo>
                <a:lnTo>
                  <a:pt x="16464" y="9323"/>
                </a:lnTo>
                <a:lnTo>
                  <a:pt x="16690" y="9345"/>
                </a:lnTo>
                <a:lnTo>
                  <a:pt x="16898" y="9367"/>
                </a:lnTo>
                <a:lnTo>
                  <a:pt x="17332" y="9477"/>
                </a:lnTo>
                <a:lnTo>
                  <a:pt x="17767" y="9598"/>
                </a:lnTo>
                <a:lnTo>
                  <a:pt x="18163" y="9731"/>
                </a:lnTo>
                <a:lnTo>
                  <a:pt x="18597" y="9874"/>
                </a:lnTo>
                <a:lnTo>
                  <a:pt x="18994" y="10006"/>
                </a:lnTo>
                <a:lnTo>
                  <a:pt x="19428" y="10083"/>
                </a:lnTo>
                <a:lnTo>
                  <a:pt x="19617" y="10127"/>
                </a:lnTo>
                <a:lnTo>
                  <a:pt x="19844" y="10149"/>
                </a:lnTo>
                <a:lnTo>
                  <a:pt x="20013" y="10149"/>
                </a:lnTo>
                <a:lnTo>
                  <a:pt x="20240" y="10127"/>
                </a:lnTo>
                <a:lnTo>
                  <a:pt x="20410" y="10105"/>
                </a:lnTo>
                <a:lnTo>
                  <a:pt x="20637" y="10061"/>
                </a:lnTo>
                <a:lnTo>
                  <a:pt x="20844" y="9984"/>
                </a:lnTo>
                <a:lnTo>
                  <a:pt x="21033" y="9896"/>
                </a:lnTo>
                <a:lnTo>
                  <a:pt x="21146" y="9830"/>
                </a:lnTo>
                <a:lnTo>
                  <a:pt x="21203" y="9753"/>
                </a:lnTo>
                <a:lnTo>
                  <a:pt x="21279" y="9642"/>
                </a:lnTo>
                <a:lnTo>
                  <a:pt x="21354" y="9521"/>
                </a:lnTo>
                <a:lnTo>
                  <a:pt x="21430" y="9246"/>
                </a:lnTo>
                <a:lnTo>
                  <a:pt x="21430" y="8904"/>
                </a:lnTo>
                <a:lnTo>
                  <a:pt x="21430" y="8540"/>
                </a:lnTo>
                <a:lnTo>
                  <a:pt x="21392" y="8144"/>
                </a:lnTo>
                <a:lnTo>
                  <a:pt x="21354" y="7714"/>
                </a:lnTo>
                <a:lnTo>
                  <a:pt x="21279" y="7295"/>
                </a:lnTo>
                <a:lnTo>
                  <a:pt x="21146" y="6446"/>
                </a:lnTo>
                <a:lnTo>
                  <a:pt x="20995" y="5686"/>
                </a:lnTo>
                <a:lnTo>
                  <a:pt x="20958" y="5366"/>
                </a:lnTo>
                <a:lnTo>
                  <a:pt x="20958" y="5091"/>
                </a:lnTo>
                <a:lnTo>
                  <a:pt x="20958" y="4860"/>
                </a:lnTo>
                <a:lnTo>
                  <a:pt x="21033" y="4716"/>
                </a:lnTo>
                <a:lnTo>
                  <a:pt x="20637" y="4860"/>
                </a:lnTo>
                <a:lnTo>
                  <a:pt x="20127" y="4992"/>
                </a:lnTo>
                <a:lnTo>
                  <a:pt x="19617" y="5069"/>
                </a:lnTo>
                <a:lnTo>
                  <a:pt x="19032" y="5157"/>
                </a:lnTo>
                <a:lnTo>
                  <a:pt x="18465" y="5201"/>
                </a:lnTo>
                <a:lnTo>
                  <a:pt x="17842" y="5245"/>
                </a:lnTo>
                <a:lnTo>
                  <a:pt x="17219" y="5267"/>
                </a:lnTo>
                <a:lnTo>
                  <a:pt x="16615" y="5267"/>
                </a:lnTo>
                <a:lnTo>
                  <a:pt x="15992" y="5245"/>
                </a:lnTo>
                <a:lnTo>
                  <a:pt x="15369" y="5201"/>
                </a:lnTo>
                <a:lnTo>
                  <a:pt x="14840" y="5157"/>
                </a:lnTo>
                <a:lnTo>
                  <a:pt x="14293" y="5091"/>
                </a:lnTo>
                <a:lnTo>
                  <a:pt x="13783" y="5014"/>
                </a:lnTo>
                <a:lnTo>
                  <a:pt x="13386" y="4926"/>
                </a:lnTo>
                <a:lnTo>
                  <a:pt x="13027" y="4815"/>
                </a:lnTo>
                <a:lnTo>
                  <a:pt x="12725" y="4716"/>
                </a:lnTo>
                <a:lnTo>
                  <a:pt x="12480" y="4606"/>
                </a:lnTo>
                <a:lnTo>
                  <a:pt x="12291" y="4496"/>
                </a:lnTo>
                <a:lnTo>
                  <a:pt x="12197" y="4397"/>
                </a:lnTo>
                <a:lnTo>
                  <a:pt x="12083" y="4286"/>
                </a:lnTo>
                <a:lnTo>
                  <a:pt x="12046" y="4187"/>
                </a:lnTo>
                <a:lnTo>
                  <a:pt x="12008" y="4077"/>
                </a:lnTo>
                <a:lnTo>
                  <a:pt x="12046" y="3967"/>
                </a:lnTo>
                <a:lnTo>
                  <a:pt x="12121" y="3868"/>
                </a:lnTo>
                <a:lnTo>
                  <a:pt x="12197" y="3735"/>
                </a:lnTo>
                <a:lnTo>
                  <a:pt x="12291" y="3614"/>
                </a:lnTo>
                <a:lnTo>
                  <a:pt x="12442" y="3482"/>
                </a:lnTo>
                <a:lnTo>
                  <a:pt x="12631" y="3361"/>
                </a:lnTo>
                <a:lnTo>
                  <a:pt x="13065" y="3085"/>
                </a:lnTo>
                <a:lnTo>
                  <a:pt x="13537" y="2766"/>
                </a:lnTo>
                <a:lnTo>
                  <a:pt x="13783" y="2578"/>
                </a:lnTo>
                <a:lnTo>
                  <a:pt x="13934" y="2380"/>
                </a:lnTo>
                <a:lnTo>
                  <a:pt x="14028" y="2171"/>
                </a:lnTo>
                <a:lnTo>
                  <a:pt x="14104" y="1961"/>
                </a:lnTo>
                <a:lnTo>
                  <a:pt x="14104" y="1730"/>
                </a:lnTo>
                <a:lnTo>
                  <a:pt x="14066" y="1498"/>
                </a:lnTo>
                <a:lnTo>
                  <a:pt x="13972" y="1267"/>
                </a:lnTo>
                <a:lnTo>
                  <a:pt x="13820" y="1057"/>
                </a:lnTo>
                <a:lnTo>
                  <a:pt x="13594" y="837"/>
                </a:lnTo>
                <a:lnTo>
                  <a:pt x="13386" y="628"/>
                </a:lnTo>
                <a:lnTo>
                  <a:pt x="13103" y="462"/>
                </a:lnTo>
                <a:lnTo>
                  <a:pt x="12763" y="308"/>
                </a:lnTo>
                <a:lnTo>
                  <a:pt x="12404" y="187"/>
                </a:lnTo>
                <a:lnTo>
                  <a:pt x="12008" y="77"/>
                </a:lnTo>
                <a:lnTo>
                  <a:pt x="11574" y="33"/>
                </a:lnTo>
                <a:lnTo>
                  <a:pt x="11102" y="11"/>
                </a:lnTo>
                <a:lnTo>
                  <a:pt x="10667" y="11"/>
                </a:lnTo>
                <a:lnTo>
                  <a:pt x="10233" y="77"/>
                </a:lnTo>
                <a:lnTo>
                  <a:pt x="9837" y="187"/>
                </a:lnTo>
                <a:lnTo>
                  <a:pt x="9440" y="286"/>
                </a:lnTo>
                <a:lnTo>
                  <a:pt x="9062" y="462"/>
                </a:lnTo>
                <a:lnTo>
                  <a:pt x="8741" y="628"/>
                </a:lnTo>
                <a:lnTo>
                  <a:pt x="8458" y="815"/>
                </a:lnTo>
                <a:lnTo>
                  <a:pt x="8232" y="1035"/>
                </a:lnTo>
                <a:lnTo>
                  <a:pt x="8062" y="1245"/>
                </a:lnTo>
                <a:lnTo>
                  <a:pt x="7911" y="1476"/>
                </a:lnTo>
                <a:lnTo>
                  <a:pt x="7835" y="1708"/>
                </a:lnTo>
                <a:lnTo>
                  <a:pt x="7797" y="1961"/>
                </a:lnTo>
                <a:lnTo>
                  <a:pt x="7835" y="2193"/>
                </a:lnTo>
                <a:lnTo>
                  <a:pt x="7948" y="2402"/>
                </a:lnTo>
                <a:lnTo>
                  <a:pt x="8062" y="2534"/>
                </a:lnTo>
                <a:lnTo>
                  <a:pt x="8175" y="2644"/>
                </a:lnTo>
                <a:lnTo>
                  <a:pt x="8269" y="2744"/>
                </a:lnTo>
                <a:lnTo>
                  <a:pt x="8420" y="2832"/>
                </a:lnTo>
                <a:lnTo>
                  <a:pt x="8704" y="3019"/>
                </a:lnTo>
                <a:lnTo>
                  <a:pt x="8968" y="3206"/>
                </a:lnTo>
                <a:lnTo>
                  <a:pt x="9138" y="3405"/>
                </a:lnTo>
                <a:lnTo>
                  <a:pt x="9327" y="3570"/>
                </a:lnTo>
                <a:lnTo>
                  <a:pt x="9440" y="3735"/>
                </a:lnTo>
                <a:lnTo>
                  <a:pt x="9516" y="3890"/>
                </a:lnTo>
                <a:lnTo>
                  <a:pt x="9534" y="4033"/>
                </a:lnTo>
                <a:lnTo>
                  <a:pt x="9534" y="4165"/>
                </a:lnTo>
                <a:lnTo>
                  <a:pt x="9516" y="4286"/>
                </a:lnTo>
                <a:lnTo>
                  <a:pt x="9440" y="4397"/>
                </a:lnTo>
                <a:lnTo>
                  <a:pt x="9327" y="4496"/>
                </a:lnTo>
                <a:lnTo>
                  <a:pt x="9176" y="4562"/>
                </a:lnTo>
                <a:lnTo>
                  <a:pt x="9006" y="4628"/>
                </a:lnTo>
                <a:lnTo>
                  <a:pt x="8779" y="4694"/>
                </a:lnTo>
                <a:lnTo>
                  <a:pt x="8534" y="4716"/>
                </a:lnTo>
                <a:lnTo>
                  <a:pt x="8232" y="4716"/>
                </a:lnTo>
                <a:lnTo>
                  <a:pt x="7118" y="4738"/>
                </a:lnTo>
                <a:lnTo>
                  <a:pt x="5947" y="4771"/>
                </a:lnTo>
                <a:lnTo>
                  <a:pt x="4795" y="4815"/>
                </a:lnTo>
                <a:lnTo>
                  <a:pt x="3681" y="4860"/>
                </a:lnTo>
                <a:lnTo>
                  <a:pt x="2662" y="4882"/>
                </a:lnTo>
                <a:lnTo>
                  <a:pt x="1755" y="4882"/>
                </a:lnTo>
                <a:lnTo>
                  <a:pt x="1359" y="4860"/>
                </a:lnTo>
                <a:lnTo>
                  <a:pt x="981" y="4837"/>
                </a:lnTo>
                <a:lnTo>
                  <a:pt x="698" y="4771"/>
                </a:lnTo>
                <a:lnTo>
                  <a:pt x="453" y="4716"/>
                </a:lnTo>
                <a:lnTo>
                  <a:pt x="453" y="5322"/>
                </a:lnTo>
                <a:lnTo>
                  <a:pt x="453" y="6083"/>
                </a:lnTo>
                <a:lnTo>
                  <a:pt x="453" y="6909"/>
                </a:lnTo>
                <a:lnTo>
                  <a:pt x="453" y="7780"/>
                </a:lnTo>
                <a:lnTo>
                  <a:pt x="453" y="8606"/>
                </a:lnTo>
                <a:lnTo>
                  <a:pt x="453" y="9345"/>
                </a:lnTo>
                <a:lnTo>
                  <a:pt x="453" y="9918"/>
                </a:lnTo>
                <a:lnTo>
                  <a:pt x="453" y="10282"/>
                </a:lnTo>
                <a:lnTo>
                  <a:pt x="490" y="10381"/>
                </a:lnTo>
                <a:lnTo>
                  <a:pt x="547" y="10491"/>
                </a:lnTo>
                <a:lnTo>
                  <a:pt x="660" y="10590"/>
                </a:lnTo>
                <a:lnTo>
                  <a:pt x="811" y="10700"/>
                </a:lnTo>
                <a:lnTo>
                  <a:pt x="981" y="10811"/>
                </a:lnTo>
                <a:lnTo>
                  <a:pt x="1208" y="10888"/>
                </a:lnTo>
                <a:lnTo>
                  <a:pt x="1453" y="10954"/>
                </a:lnTo>
                <a:lnTo>
                  <a:pt x="1718" y="11020"/>
                </a:lnTo>
                <a:lnTo>
                  <a:pt x="1963" y="11064"/>
                </a:lnTo>
                <a:lnTo>
                  <a:pt x="2265" y="11086"/>
                </a:lnTo>
                <a:lnTo>
                  <a:pt x="2548" y="11064"/>
                </a:lnTo>
                <a:lnTo>
                  <a:pt x="2794" y="11042"/>
                </a:lnTo>
                <a:lnTo>
                  <a:pt x="3096" y="10976"/>
                </a:lnTo>
                <a:lnTo>
                  <a:pt x="3341" y="10888"/>
                </a:lnTo>
                <a:lnTo>
                  <a:pt x="3606" y="10766"/>
                </a:lnTo>
                <a:lnTo>
                  <a:pt x="3813" y="10590"/>
                </a:lnTo>
                <a:close/>
              </a:path>
            </a:pathLst>
          </a:custGeom>
          <a:solidFill>
            <a:srgbClr val="FFCC99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34" name="Puzzle1"/>
          <p:cNvSpPr>
            <a:spLocks noEditPoints="1" noChangeArrowheads="1"/>
          </p:cNvSpPr>
          <p:nvPr/>
        </p:nvSpPr>
        <p:spPr bwMode="auto">
          <a:xfrm>
            <a:off x="3389861" y="4136437"/>
            <a:ext cx="1635699" cy="848218"/>
          </a:xfrm>
          <a:custGeom>
            <a:avLst/>
            <a:gdLst>
              <a:gd name="T0" fmla="*/ 16740 w 21600"/>
              <a:gd name="T1" fmla="*/ 21078 h 21600"/>
              <a:gd name="T2" fmla="*/ 16976 w 21600"/>
              <a:gd name="T3" fmla="*/ 521 h 21600"/>
              <a:gd name="T4" fmla="*/ 4725 w 21600"/>
              <a:gd name="T5" fmla="*/ 856 h 21600"/>
              <a:gd name="T6" fmla="*/ 5040 w 21600"/>
              <a:gd name="T7" fmla="*/ 21004 h 21600"/>
              <a:gd name="T8" fmla="*/ 10811 w 21600"/>
              <a:gd name="T9" fmla="*/ 12885 h 21600"/>
              <a:gd name="T10" fmla="*/ 10845 w 21600"/>
              <a:gd name="T11" fmla="*/ 8714 h 21600"/>
              <a:gd name="T12" fmla="*/ 21600 w 21600"/>
              <a:gd name="T13" fmla="*/ 10000 h 21600"/>
              <a:gd name="T14" fmla="*/ 56 w 21600"/>
              <a:gd name="T15" fmla="*/ 10000 h 21600"/>
              <a:gd name="T16" fmla="*/ 6086 w 21600"/>
              <a:gd name="T17" fmla="*/ 2569 h 21600"/>
              <a:gd name="T18" fmla="*/ 16132 w 21600"/>
              <a:gd name="T19" fmla="*/ 19552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9360" y="20836"/>
                </a:moveTo>
                <a:lnTo>
                  <a:pt x="9528" y="20836"/>
                </a:lnTo>
                <a:lnTo>
                  <a:pt x="9686" y="20762"/>
                </a:lnTo>
                <a:lnTo>
                  <a:pt x="9810" y="20687"/>
                </a:lnTo>
                <a:lnTo>
                  <a:pt x="9922" y="20575"/>
                </a:lnTo>
                <a:lnTo>
                  <a:pt x="10012" y="20426"/>
                </a:lnTo>
                <a:lnTo>
                  <a:pt x="10068" y="20296"/>
                </a:lnTo>
                <a:lnTo>
                  <a:pt x="10113" y="20110"/>
                </a:lnTo>
                <a:lnTo>
                  <a:pt x="10136" y="19905"/>
                </a:lnTo>
                <a:lnTo>
                  <a:pt x="10136" y="19682"/>
                </a:lnTo>
                <a:lnTo>
                  <a:pt x="10113" y="19440"/>
                </a:lnTo>
                <a:lnTo>
                  <a:pt x="10068" y="19142"/>
                </a:lnTo>
                <a:lnTo>
                  <a:pt x="10012" y="18900"/>
                </a:lnTo>
                <a:lnTo>
                  <a:pt x="9900" y="18620"/>
                </a:lnTo>
                <a:lnTo>
                  <a:pt x="9787" y="18285"/>
                </a:lnTo>
                <a:lnTo>
                  <a:pt x="9641" y="17968"/>
                </a:lnTo>
                <a:lnTo>
                  <a:pt x="9472" y="17652"/>
                </a:lnTo>
                <a:lnTo>
                  <a:pt x="9382" y="17466"/>
                </a:lnTo>
                <a:lnTo>
                  <a:pt x="9315" y="17298"/>
                </a:lnTo>
                <a:lnTo>
                  <a:pt x="9258" y="17112"/>
                </a:lnTo>
                <a:lnTo>
                  <a:pt x="9191" y="16926"/>
                </a:lnTo>
                <a:lnTo>
                  <a:pt x="9123" y="16535"/>
                </a:lnTo>
                <a:lnTo>
                  <a:pt x="9101" y="16144"/>
                </a:lnTo>
                <a:lnTo>
                  <a:pt x="9101" y="15753"/>
                </a:lnTo>
                <a:lnTo>
                  <a:pt x="9168" y="15362"/>
                </a:lnTo>
                <a:lnTo>
                  <a:pt x="9236" y="14971"/>
                </a:lnTo>
                <a:lnTo>
                  <a:pt x="9360" y="14580"/>
                </a:lnTo>
                <a:lnTo>
                  <a:pt x="9495" y="14244"/>
                </a:lnTo>
                <a:lnTo>
                  <a:pt x="9663" y="13891"/>
                </a:lnTo>
                <a:lnTo>
                  <a:pt x="9855" y="13611"/>
                </a:lnTo>
                <a:lnTo>
                  <a:pt x="10068" y="13351"/>
                </a:lnTo>
                <a:lnTo>
                  <a:pt x="10293" y="13146"/>
                </a:lnTo>
                <a:lnTo>
                  <a:pt x="10552" y="12997"/>
                </a:lnTo>
                <a:lnTo>
                  <a:pt x="10811" y="12885"/>
                </a:lnTo>
                <a:lnTo>
                  <a:pt x="11069" y="12866"/>
                </a:lnTo>
                <a:lnTo>
                  <a:pt x="11351" y="12885"/>
                </a:lnTo>
                <a:lnTo>
                  <a:pt x="11610" y="12997"/>
                </a:lnTo>
                <a:lnTo>
                  <a:pt x="11846" y="13183"/>
                </a:lnTo>
                <a:lnTo>
                  <a:pt x="12060" y="13388"/>
                </a:lnTo>
                <a:lnTo>
                  <a:pt x="12251" y="13648"/>
                </a:lnTo>
                <a:lnTo>
                  <a:pt x="12419" y="13928"/>
                </a:lnTo>
                <a:lnTo>
                  <a:pt x="12555" y="14244"/>
                </a:lnTo>
                <a:lnTo>
                  <a:pt x="12690" y="14617"/>
                </a:lnTo>
                <a:lnTo>
                  <a:pt x="12768" y="15008"/>
                </a:lnTo>
                <a:lnTo>
                  <a:pt x="12836" y="15399"/>
                </a:lnTo>
                <a:lnTo>
                  <a:pt x="12858" y="15753"/>
                </a:lnTo>
                <a:lnTo>
                  <a:pt x="12858" y="16144"/>
                </a:lnTo>
                <a:lnTo>
                  <a:pt x="12813" y="16535"/>
                </a:lnTo>
                <a:lnTo>
                  <a:pt x="12746" y="16888"/>
                </a:lnTo>
                <a:lnTo>
                  <a:pt x="12667" y="17224"/>
                </a:lnTo>
                <a:lnTo>
                  <a:pt x="12510" y="17503"/>
                </a:lnTo>
                <a:lnTo>
                  <a:pt x="12228" y="18043"/>
                </a:lnTo>
                <a:lnTo>
                  <a:pt x="11970" y="18546"/>
                </a:lnTo>
                <a:lnTo>
                  <a:pt x="11868" y="18751"/>
                </a:lnTo>
                <a:lnTo>
                  <a:pt x="11778" y="18974"/>
                </a:lnTo>
                <a:lnTo>
                  <a:pt x="11711" y="19179"/>
                </a:lnTo>
                <a:lnTo>
                  <a:pt x="11666" y="19365"/>
                </a:lnTo>
                <a:lnTo>
                  <a:pt x="11632" y="19570"/>
                </a:lnTo>
                <a:lnTo>
                  <a:pt x="11632" y="19756"/>
                </a:lnTo>
                <a:lnTo>
                  <a:pt x="11632" y="19942"/>
                </a:lnTo>
                <a:lnTo>
                  <a:pt x="11643" y="20110"/>
                </a:lnTo>
                <a:lnTo>
                  <a:pt x="11711" y="20296"/>
                </a:lnTo>
                <a:lnTo>
                  <a:pt x="11801" y="20464"/>
                </a:lnTo>
                <a:lnTo>
                  <a:pt x="11891" y="20650"/>
                </a:lnTo>
                <a:lnTo>
                  <a:pt x="12037" y="20836"/>
                </a:lnTo>
                <a:lnTo>
                  <a:pt x="12206" y="21004"/>
                </a:lnTo>
                <a:lnTo>
                  <a:pt x="12419" y="21190"/>
                </a:lnTo>
                <a:lnTo>
                  <a:pt x="12667" y="21320"/>
                </a:lnTo>
                <a:lnTo>
                  <a:pt x="12960" y="21432"/>
                </a:lnTo>
                <a:lnTo>
                  <a:pt x="13286" y="21544"/>
                </a:lnTo>
                <a:lnTo>
                  <a:pt x="13612" y="21655"/>
                </a:lnTo>
                <a:lnTo>
                  <a:pt x="13983" y="21693"/>
                </a:lnTo>
                <a:lnTo>
                  <a:pt x="14343" y="21730"/>
                </a:lnTo>
                <a:lnTo>
                  <a:pt x="14715" y="21730"/>
                </a:lnTo>
                <a:lnTo>
                  <a:pt x="15075" y="21730"/>
                </a:lnTo>
                <a:lnTo>
                  <a:pt x="15446" y="21655"/>
                </a:lnTo>
                <a:lnTo>
                  <a:pt x="15794" y="21581"/>
                </a:lnTo>
                <a:lnTo>
                  <a:pt x="16132" y="21432"/>
                </a:lnTo>
                <a:lnTo>
                  <a:pt x="16458" y="21302"/>
                </a:lnTo>
                <a:lnTo>
                  <a:pt x="16740" y="21078"/>
                </a:lnTo>
                <a:lnTo>
                  <a:pt x="16976" y="20836"/>
                </a:lnTo>
                <a:lnTo>
                  <a:pt x="17043" y="20650"/>
                </a:lnTo>
                <a:lnTo>
                  <a:pt x="17088" y="20426"/>
                </a:lnTo>
                <a:lnTo>
                  <a:pt x="17133" y="20222"/>
                </a:lnTo>
                <a:lnTo>
                  <a:pt x="17156" y="19980"/>
                </a:lnTo>
                <a:lnTo>
                  <a:pt x="17167" y="19477"/>
                </a:lnTo>
                <a:lnTo>
                  <a:pt x="17167" y="18974"/>
                </a:lnTo>
                <a:lnTo>
                  <a:pt x="17156" y="18397"/>
                </a:lnTo>
                <a:lnTo>
                  <a:pt x="17111" y="17820"/>
                </a:lnTo>
                <a:lnTo>
                  <a:pt x="17066" y="17261"/>
                </a:lnTo>
                <a:lnTo>
                  <a:pt x="16998" y="16646"/>
                </a:lnTo>
                <a:lnTo>
                  <a:pt x="16852" y="15511"/>
                </a:lnTo>
                <a:lnTo>
                  <a:pt x="16740" y="14393"/>
                </a:lnTo>
                <a:lnTo>
                  <a:pt x="16717" y="13928"/>
                </a:lnTo>
                <a:lnTo>
                  <a:pt x="16695" y="13462"/>
                </a:lnTo>
                <a:lnTo>
                  <a:pt x="16717" y="13071"/>
                </a:lnTo>
                <a:lnTo>
                  <a:pt x="16785" y="12755"/>
                </a:lnTo>
                <a:lnTo>
                  <a:pt x="16852" y="12419"/>
                </a:lnTo>
                <a:lnTo>
                  <a:pt x="16953" y="12140"/>
                </a:lnTo>
                <a:lnTo>
                  <a:pt x="17088" y="11898"/>
                </a:lnTo>
                <a:lnTo>
                  <a:pt x="17212" y="11675"/>
                </a:lnTo>
                <a:lnTo>
                  <a:pt x="17370" y="11470"/>
                </a:lnTo>
                <a:lnTo>
                  <a:pt x="17516" y="11284"/>
                </a:lnTo>
                <a:lnTo>
                  <a:pt x="17696" y="11135"/>
                </a:lnTo>
                <a:lnTo>
                  <a:pt x="17865" y="11042"/>
                </a:lnTo>
                <a:lnTo>
                  <a:pt x="18033" y="10930"/>
                </a:lnTo>
                <a:lnTo>
                  <a:pt x="18213" y="10893"/>
                </a:lnTo>
                <a:lnTo>
                  <a:pt x="18382" y="10893"/>
                </a:lnTo>
                <a:lnTo>
                  <a:pt x="18551" y="10967"/>
                </a:lnTo>
                <a:lnTo>
                  <a:pt x="18708" y="11042"/>
                </a:lnTo>
                <a:lnTo>
                  <a:pt x="18855" y="11172"/>
                </a:lnTo>
                <a:lnTo>
                  <a:pt x="19012" y="11358"/>
                </a:lnTo>
                <a:lnTo>
                  <a:pt x="19136" y="11600"/>
                </a:lnTo>
                <a:lnTo>
                  <a:pt x="19271" y="11861"/>
                </a:lnTo>
                <a:lnTo>
                  <a:pt x="19440" y="12028"/>
                </a:lnTo>
                <a:lnTo>
                  <a:pt x="19608" y="12177"/>
                </a:lnTo>
                <a:lnTo>
                  <a:pt x="19822" y="12289"/>
                </a:lnTo>
                <a:lnTo>
                  <a:pt x="20025" y="12289"/>
                </a:lnTo>
                <a:lnTo>
                  <a:pt x="20238" y="12289"/>
                </a:lnTo>
                <a:lnTo>
                  <a:pt x="20452" y="12215"/>
                </a:lnTo>
                <a:lnTo>
                  <a:pt x="20643" y="12103"/>
                </a:lnTo>
                <a:lnTo>
                  <a:pt x="20846" y="11973"/>
                </a:lnTo>
                <a:lnTo>
                  <a:pt x="21037" y="11786"/>
                </a:lnTo>
                <a:lnTo>
                  <a:pt x="21206" y="11563"/>
                </a:lnTo>
                <a:lnTo>
                  <a:pt x="21363" y="11321"/>
                </a:lnTo>
                <a:lnTo>
                  <a:pt x="21465" y="11079"/>
                </a:lnTo>
                <a:lnTo>
                  <a:pt x="21577" y="10744"/>
                </a:lnTo>
                <a:lnTo>
                  <a:pt x="21622" y="10427"/>
                </a:lnTo>
                <a:lnTo>
                  <a:pt x="21645" y="10111"/>
                </a:lnTo>
                <a:lnTo>
                  <a:pt x="21622" y="9608"/>
                </a:lnTo>
                <a:lnTo>
                  <a:pt x="21577" y="9142"/>
                </a:lnTo>
                <a:lnTo>
                  <a:pt x="21465" y="8751"/>
                </a:lnTo>
                <a:lnTo>
                  <a:pt x="21363" y="8397"/>
                </a:lnTo>
                <a:lnTo>
                  <a:pt x="21206" y="8062"/>
                </a:lnTo>
                <a:lnTo>
                  <a:pt x="21037" y="7820"/>
                </a:lnTo>
                <a:lnTo>
                  <a:pt x="20846" y="7597"/>
                </a:lnTo>
                <a:lnTo>
                  <a:pt x="20643" y="7429"/>
                </a:lnTo>
                <a:lnTo>
                  <a:pt x="20452" y="7317"/>
                </a:lnTo>
                <a:lnTo>
                  <a:pt x="20238" y="7206"/>
                </a:lnTo>
                <a:lnTo>
                  <a:pt x="20025" y="7168"/>
                </a:lnTo>
                <a:lnTo>
                  <a:pt x="19822" y="7206"/>
                </a:lnTo>
                <a:lnTo>
                  <a:pt x="19608" y="7243"/>
                </a:lnTo>
                <a:lnTo>
                  <a:pt x="19440" y="7355"/>
                </a:lnTo>
                <a:lnTo>
                  <a:pt x="19271" y="7504"/>
                </a:lnTo>
                <a:lnTo>
                  <a:pt x="19136" y="7708"/>
                </a:lnTo>
                <a:lnTo>
                  <a:pt x="19012" y="7895"/>
                </a:lnTo>
                <a:lnTo>
                  <a:pt x="18832" y="8025"/>
                </a:lnTo>
                <a:lnTo>
                  <a:pt x="18663" y="8174"/>
                </a:lnTo>
                <a:lnTo>
                  <a:pt x="18472" y="8248"/>
                </a:lnTo>
                <a:lnTo>
                  <a:pt x="18270" y="8286"/>
                </a:lnTo>
                <a:lnTo>
                  <a:pt x="18078" y="8323"/>
                </a:lnTo>
                <a:lnTo>
                  <a:pt x="17887" y="8323"/>
                </a:lnTo>
                <a:lnTo>
                  <a:pt x="17696" y="8248"/>
                </a:lnTo>
                <a:lnTo>
                  <a:pt x="17493" y="8174"/>
                </a:lnTo>
                <a:lnTo>
                  <a:pt x="17302" y="8062"/>
                </a:lnTo>
                <a:lnTo>
                  <a:pt x="17133" y="7969"/>
                </a:lnTo>
                <a:lnTo>
                  <a:pt x="16976" y="7783"/>
                </a:lnTo>
                <a:lnTo>
                  <a:pt x="16852" y="7597"/>
                </a:lnTo>
                <a:lnTo>
                  <a:pt x="16740" y="7429"/>
                </a:lnTo>
                <a:lnTo>
                  <a:pt x="16672" y="7168"/>
                </a:lnTo>
                <a:lnTo>
                  <a:pt x="16638" y="6926"/>
                </a:lnTo>
                <a:lnTo>
                  <a:pt x="16616" y="6498"/>
                </a:lnTo>
                <a:lnTo>
                  <a:pt x="16616" y="5772"/>
                </a:lnTo>
                <a:lnTo>
                  <a:pt x="16650" y="4915"/>
                </a:lnTo>
                <a:lnTo>
                  <a:pt x="16695" y="3928"/>
                </a:lnTo>
                <a:lnTo>
                  <a:pt x="16762" y="2960"/>
                </a:lnTo>
                <a:lnTo>
                  <a:pt x="16830" y="1992"/>
                </a:lnTo>
                <a:lnTo>
                  <a:pt x="16908" y="1173"/>
                </a:lnTo>
                <a:lnTo>
                  <a:pt x="16976" y="521"/>
                </a:lnTo>
                <a:lnTo>
                  <a:pt x="16953" y="521"/>
                </a:lnTo>
                <a:lnTo>
                  <a:pt x="16931" y="521"/>
                </a:lnTo>
                <a:lnTo>
                  <a:pt x="16267" y="484"/>
                </a:lnTo>
                <a:lnTo>
                  <a:pt x="15637" y="428"/>
                </a:lnTo>
                <a:lnTo>
                  <a:pt x="15063" y="353"/>
                </a:lnTo>
                <a:lnTo>
                  <a:pt x="14523" y="279"/>
                </a:lnTo>
                <a:lnTo>
                  <a:pt x="14040" y="167"/>
                </a:lnTo>
                <a:lnTo>
                  <a:pt x="13635" y="93"/>
                </a:lnTo>
                <a:lnTo>
                  <a:pt x="13331" y="18"/>
                </a:lnTo>
                <a:lnTo>
                  <a:pt x="13117" y="18"/>
                </a:lnTo>
                <a:lnTo>
                  <a:pt x="12982" y="18"/>
                </a:lnTo>
                <a:lnTo>
                  <a:pt x="12858" y="130"/>
                </a:lnTo>
                <a:lnTo>
                  <a:pt x="12723" y="279"/>
                </a:lnTo>
                <a:lnTo>
                  <a:pt x="12622" y="446"/>
                </a:lnTo>
                <a:lnTo>
                  <a:pt x="12510" y="670"/>
                </a:lnTo>
                <a:lnTo>
                  <a:pt x="12419" y="912"/>
                </a:lnTo>
                <a:lnTo>
                  <a:pt x="12363" y="1210"/>
                </a:lnTo>
                <a:lnTo>
                  <a:pt x="12318" y="1526"/>
                </a:lnTo>
                <a:lnTo>
                  <a:pt x="12273" y="1843"/>
                </a:lnTo>
                <a:lnTo>
                  <a:pt x="12251" y="2215"/>
                </a:lnTo>
                <a:lnTo>
                  <a:pt x="12273" y="2532"/>
                </a:lnTo>
                <a:lnTo>
                  <a:pt x="12318" y="2886"/>
                </a:lnTo>
                <a:lnTo>
                  <a:pt x="12386" y="3240"/>
                </a:lnTo>
                <a:lnTo>
                  <a:pt x="12464" y="3556"/>
                </a:lnTo>
                <a:lnTo>
                  <a:pt x="12577" y="3891"/>
                </a:lnTo>
                <a:lnTo>
                  <a:pt x="12746" y="4171"/>
                </a:lnTo>
                <a:lnTo>
                  <a:pt x="12926" y="4487"/>
                </a:lnTo>
                <a:lnTo>
                  <a:pt x="13050" y="4860"/>
                </a:lnTo>
                <a:lnTo>
                  <a:pt x="13162" y="5251"/>
                </a:lnTo>
                <a:lnTo>
                  <a:pt x="13218" y="5604"/>
                </a:lnTo>
                <a:lnTo>
                  <a:pt x="13263" y="5995"/>
                </a:lnTo>
                <a:lnTo>
                  <a:pt x="13241" y="6386"/>
                </a:lnTo>
                <a:lnTo>
                  <a:pt x="13218" y="6740"/>
                </a:lnTo>
                <a:lnTo>
                  <a:pt x="13139" y="7094"/>
                </a:lnTo>
                <a:lnTo>
                  <a:pt x="13050" y="7429"/>
                </a:lnTo>
                <a:lnTo>
                  <a:pt x="12903" y="7746"/>
                </a:lnTo>
                <a:lnTo>
                  <a:pt x="12723" y="8025"/>
                </a:lnTo>
                <a:lnTo>
                  <a:pt x="12532" y="8286"/>
                </a:lnTo>
                <a:lnTo>
                  <a:pt x="12318" y="8491"/>
                </a:lnTo>
                <a:lnTo>
                  <a:pt x="12060" y="8677"/>
                </a:lnTo>
                <a:lnTo>
                  <a:pt x="11756" y="8788"/>
                </a:lnTo>
                <a:lnTo>
                  <a:pt x="11452" y="8826"/>
                </a:lnTo>
                <a:lnTo>
                  <a:pt x="11283" y="8826"/>
                </a:lnTo>
                <a:lnTo>
                  <a:pt x="11126" y="8826"/>
                </a:lnTo>
                <a:lnTo>
                  <a:pt x="11002" y="8788"/>
                </a:lnTo>
                <a:lnTo>
                  <a:pt x="10845" y="8714"/>
                </a:lnTo>
                <a:lnTo>
                  <a:pt x="10721" y="8640"/>
                </a:lnTo>
                <a:lnTo>
                  <a:pt x="10608" y="8565"/>
                </a:lnTo>
                <a:lnTo>
                  <a:pt x="10485" y="8453"/>
                </a:lnTo>
                <a:lnTo>
                  <a:pt x="10372" y="8323"/>
                </a:lnTo>
                <a:lnTo>
                  <a:pt x="10181" y="8062"/>
                </a:lnTo>
                <a:lnTo>
                  <a:pt x="10035" y="7746"/>
                </a:lnTo>
                <a:lnTo>
                  <a:pt x="9900" y="7392"/>
                </a:lnTo>
                <a:lnTo>
                  <a:pt x="9787" y="7001"/>
                </a:lnTo>
                <a:lnTo>
                  <a:pt x="9731" y="6610"/>
                </a:lnTo>
                <a:lnTo>
                  <a:pt x="9686" y="6219"/>
                </a:lnTo>
                <a:lnTo>
                  <a:pt x="9663" y="5772"/>
                </a:lnTo>
                <a:lnTo>
                  <a:pt x="9686" y="5381"/>
                </a:lnTo>
                <a:lnTo>
                  <a:pt x="9753" y="4990"/>
                </a:lnTo>
                <a:lnTo>
                  <a:pt x="9832" y="4636"/>
                </a:lnTo>
                <a:lnTo>
                  <a:pt x="9945" y="4320"/>
                </a:lnTo>
                <a:lnTo>
                  <a:pt x="10068" y="4022"/>
                </a:lnTo>
                <a:lnTo>
                  <a:pt x="10203" y="3817"/>
                </a:lnTo>
                <a:lnTo>
                  <a:pt x="10316" y="3593"/>
                </a:lnTo>
                <a:lnTo>
                  <a:pt x="10395" y="3351"/>
                </a:lnTo>
                <a:lnTo>
                  <a:pt x="10462" y="3109"/>
                </a:lnTo>
                <a:lnTo>
                  <a:pt x="10507" y="2848"/>
                </a:lnTo>
                <a:lnTo>
                  <a:pt x="10530" y="2606"/>
                </a:lnTo>
                <a:lnTo>
                  <a:pt x="10507" y="2346"/>
                </a:lnTo>
                <a:lnTo>
                  <a:pt x="10462" y="2141"/>
                </a:lnTo>
                <a:lnTo>
                  <a:pt x="10395" y="1880"/>
                </a:lnTo>
                <a:lnTo>
                  <a:pt x="10293" y="1638"/>
                </a:lnTo>
                <a:lnTo>
                  <a:pt x="10158" y="1415"/>
                </a:lnTo>
                <a:lnTo>
                  <a:pt x="9967" y="1210"/>
                </a:lnTo>
                <a:lnTo>
                  <a:pt x="9753" y="986"/>
                </a:lnTo>
                <a:lnTo>
                  <a:pt x="9495" y="819"/>
                </a:lnTo>
                <a:lnTo>
                  <a:pt x="9191" y="670"/>
                </a:lnTo>
                <a:lnTo>
                  <a:pt x="8842" y="521"/>
                </a:lnTo>
                <a:lnTo>
                  <a:pt x="8471" y="446"/>
                </a:lnTo>
                <a:lnTo>
                  <a:pt x="7998" y="428"/>
                </a:lnTo>
                <a:lnTo>
                  <a:pt x="7413" y="428"/>
                </a:lnTo>
                <a:lnTo>
                  <a:pt x="6817" y="446"/>
                </a:lnTo>
                <a:lnTo>
                  <a:pt x="6187" y="521"/>
                </a:lnTo>
                <a:lnTo>
                  <a:pt x="5602" y="633"/>
                </a:lnTo>
                <a:lnTo>
                  <a:pt x="5107" y="744"/>
                </a:lnTo>
                <a:lnTo>
                  <a:pt x="4725" y="856"/>
                </a:lnTo>
                <a:lnTo>
                  <a:pt x="4848" y="1564"/>
                </a:lnTo>
                <a:lnTo>
                  <a:pt x="5028" y="2495"/>
                </a:lnTo>
                <a:lnTo>
                  <a:pt x="5175" y="3556"/>
                </a:lnTo>
                <a:lnTo>
                  <a:pt x="5298" y="4673"/>
                </a:lnTo>
                <a:lnTo>
                  <a:pt x="5343" y="5213"/>
                </a:lnTo>
                <a:lnTo>
                  <a:pt x="5388" y="5753"/>
                </a:lnTo>
                <a:lnTo>
                  <a:pt x="5411" y="6275"/>
                </a:lnTo>
                <a:lnTo>
                  <a:pt x="5411" y="6740"/>
                </a:lnTo>
                <a:lnTo>
                  <a:pt x="5366" y="7168"/>
                </a:lnTo>
                <a:lnTo>
                  <a:pt x="5321" y="7541"/>
                </a:lnTo>
                <a:lnTo>
                  <a:pt x="5287" y="7708"/>
                </a:lnTo>
                <a:lnTo>
                  <a:pt x="5242" y="7857"/>
                </a:lnTo>
                <a:lnTo>
                  <a:pt x="5197" y="7969"/>
                </a:lnTo>
                <a:lnTo>
                  <a:pt x="5130" y="8062"/>
                </a:lnTo>
                <a:lnTo>
                  <a:pt x="5006" y="8248"/>
                </a:lnTo>
                <a:lnTo>
                  <a:pt x="4848" y="8397"/>
                </a:lnTo>
                <a:lnTo>
                  <a:pt x="4725" y="8528"/>
                </a:lnTo>
                <a:lnTo>
                  <a:pt x="4567" y="8640"/>
                </a:lnTo>
                <a:lnTo>
                  <a:pt x="4421" y="8714"/>
                </a:lnTo>
                <a:lnTo>
                  <a:pt x="4263" y="8751"/>
                </a:lnTo>
                <a:lnTo>
                  <a:pt x="4095" y="8788"/>
                </a:lnTo>
                <a:lnTo>
                  <a:pt x="3948" y="8788"/>
                </a:lnTo>
                <a:lnTo>
                  <a:pt x="3791" y="8751"/>
                </a:lnTo>
                <a:lnTo>
                  <a:pt x="3667" y="8714"/>
                </a:lnTo>
                <a:lnTo>
                  <a:pt x="3510" y="8677"/>
                </a:lnTo>
                <a:lnTo>
                  <a:pt x="3386" y="8602"/>
                </a:lnTo>
                <a:lnTo>
                  <a:pt x="3251" y="8491"/>
                </a:lnTo>
                <a:lnTo>
                  <a:pt x="3127" y="8360"/>
                </a:lnTo>
                <a:lnTo>
                  <a:pt x="3015" y="8248"/>
                </a:lnTo>
                <a:lnTo>
                  <a:pt x="2925" y="8062"/>
                </a:lnTo>
                <a:lnTo>
                  <a:pt x="2778" y="7857"/>
                </a:lnTo>
                <a:lnTo>
                  <a:pt x="2610" y="7671"/>
                </a:lnTo>
                <a:lnTo>
                  <a:pt x="2407" y="7541"/>
                </a:lnTo>
                <a:lnTo>
                  <a:pt x="2171" y="7466"/>
                </a:lnTo>
                <a:lnTo>
                  <a:pt x="1957" y="7429"/>
                </a:lnTo>
                <a:lnTo>
                  <a:pt x="1698" y="7429"/>
                </a:lnTo>
                <a:lnTo>
                  <a:pt x="1462" y="7466"/>
                </a:lnTo>
                <a:lnTo>
                  <a:pt x="1226" y="7559"/>
                </a:lnTo>
                <a:lnTo>
                  <a:pt x="989" y="7708"/>
                </a:lnTo>
                <a:lnTo>
                  <a:pt x="776" y="7932"/>
                </a:lnTo>
                <a:lnTo>
                  <a:pt x="551" y="8211"/>
                </a:lnTo>
                <a:lnTo>
                  <a:pt x="382" y="8528"/>
                </a:lnTo>
                <a:lnTo>
                  <a:pt x="315" y="8714"/>
                </a:lnTo>
                <a:lnTo>
                  <a:pt x="236" y="8919"/>
                </a:lnTo>
                <a:lnTo>
                  <a:pt x="191" y="9142"/>
                </a:lnTo>
                <a:lnTo>
                  <a:pt x="123" y="9347"/>
                </a:lnTo>
                <a:lnTo>
                  <a:pt x="78" y="9608"/>
                </a:lnTo>
                <a:lnTo>
                  <a:pt x="56" y="9887"/>
                </a:lnTo>
                <a:lnTo>
                  <a:pt x="33" y="10185"/>
                </a:lnTo>
                <a:lnTo>
                  <a:pt x="33" y="10464"/>
                </a:lnTo>
                <a:lnTo>
                  <a:pt x="33" y="10706"/>
                </a:lnTo>
                <a:lnTo>
                  <a:pt x="56" y="10967"/>
                </a:lnTo>
                <a:lnTo>
                  <a:pt x="78" y="11172"/>
                </a:lnTo>
                <a:lnTo>
                  <a:pt x="123" y="11395"/>
                </a:lnTo>
                <a:lnTo>
                  <a:pt x="168" y="11600"/>
                </a:lnTo>
                <a:lnTo>
                  <a:pt x="236" y="11786"/>
                </a:lnTo>
                <a:lnTo>
                  <a:pt x="292" y="11973"/>
                </a:lnTo>
                <a:lnTo>
                  <a:pt x="382" y="12140"/>
                </a:lnTo>
                <a:lnTo>
                  <a:pt x="540" y="12419"/>
                </a:lnTo>
                <a:lnTo>
                  <a:pt x="731" y="12680"/>
                </a:lnTo>
                <a:lnTo>
                  <a:pt x="944" y="12866"/>
                </a:lnTo>
                <a:lnTo>
                  <a:pt x="1158" y="12997"/>
                </a:lnTo>
                <a:lnTo>
                  <a:pt x="1395" y="13108"/>
                </a:lnTo>
                <a:lnTo>
                  <a:pt x="1608" y="13183"/>
                </a:lnTo>
                <a:lnTo>
                  <a:pt x="1856" y="13183"/>
                </a:lnTo>
                <a:lnTo>
                  <a:pt x="2070" y="13146"/>
                </a:lnTo>
                <a:lnTo>
                  <a:pt x="2261" y="13071"/>
                </a:lnTo>
                <a:lnTo>
                  <a:pt x="2430" y="12960"/>
                </a:lnTo>
                <a:lnTo>
                  <a:pt x="2587" y="12792"/>
                </a:lnTo>
                <a:lnTo>
                  <a:pt x="2688" y="12606"/>
                </a:lnTo>
                <a:lnTo>
                  <a:pt x="2801" y="12419"/>
                </a:lnTo>
                <a:lnTo>
                  <a:pt x="2925" y="12289"/>
                </a:lnTo>
                <a:lnTo>
                  <a:pt x="3082" y="12177"/>
                </a:lnTo>
                <a:lnTo>
                  <a:pt x="3228" y="12103"/>
                </a:lnTo>
                <a:lnTo>
                  <a:pt x="3408" y="12103"/>
                </a:lnTo>
                <a:lnTo>
                  <a:pt x="3577" y="12103"/>
                </a:lnTo>
                <a:lnTo>
                  <a:pt x="3723" y="12177"/>
                </a:lnTo>
                <a:lnTo>
                  <a:pt x="3903" y="12252"/>
                </a:lnTo>
                <a:lnTo>
                  <a:pt x="4072" y="12364"/>
                </a:lnTo>
                <a:lnTo>
                  <a:pt x="4230" y="12494"/>
                </a:lnTo>
                <a:lnTo>
                  <a:pt x="4353" y="12643"/>
                </a:lnTo>
                <a:lnTo>
                  <a:pt x="4488" y="12829"/>
                </a:lnTo>
                <a:lnTo>
                  <a:pt x="4567" y="13034"/>
                </a:lnTo>
                <a:lnTo>
                  <a:pt x="4657" y="13257"/>
                </a:lnTo>
                <a:lnTo>
                  <a:pt x="4702" y="13462"/>
                </a:lnTo>
                <a:lnTo>
                  <a:pt x="4725" y="13686"/>
                </a:lnTo>
                <a:lnTo>
                  <a:pt x="4702" y="14282"/>
                </a:lnTo>
                <a:lnTo>
                  <a:pt x="4657" y="15045"/>
                </a:lnTo>
                <a:lnTo>
                  <a:pt x="4612" y="15976"/>
                </a:lnTo>
                <a:lnTo>
                  <a:pt x="4590" y="16926"/>
                </a:lnTo>
                <a:lnTo>
                  <a:pt x="4567" y="17968"/>
                </a:lnTo>
                <a:lnTo>
                  <a:pt x="4567" y="19011"/>
                </a:lnTo>
                <a:lnTo>
                  <a:pt x="4590" y="19514"/>
                </a:lnTo>
                <a:lnTo>
                  <a:pt x="4612" y="19980"/>
                </a:lnTo>
                <a:lnTo>
                  <a:pt x="4657" y="20426"/>
                </a:lnTo>
                <a:lnTo>
                  <a:pt x="4725" y="20836"/>
                </a:lnTo>
                <a:lnTo>
                  <a:pt x="4848" y="20929"/>
                </a:lnTo>
                <a:lnTo>
                  <a:pt x="5040" y="21004"/>
                </a:lnTo>
                <a:lnTo>
                  <a:pt x="5265" y="21078"/>
                </a:lnTo>
                <a:lnTo>
                  <a:pt x="5478" y="21115"/>
                </a:lnTo>
                <a:lnTo>
                  <a:pt x="6041" y="21115"/>
                </a:lnTo>
                <a:lnTo>
                  <a:pt x="6637" y="21078"/>
                </a:lnTo>
                <a:lnTo>
                  <a:pt x="7312" y="21004"/>
                </a:lnTo>
                <a:lnTo>
                  <a:pt x="7998" y="20929"/>
                </a:lnTo>
                <a:lnTo>
                  <a:pt x="8696" y="20855"/>
                </a:lnTo>
                <a:lnTo>
                  <a:pt x="9360" y="20836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25" name="Puzzle4"/>
          <p:cNvSpPr>
            <a:spLocks noEditPoints="1" noChangeArrowheads="1"/>
          </p:cNvSpPr>
          <p:nvPr/>
        </p:nvSpPr>
        <p:spPr bwMode="auto">
          <a:xfrm>
            <a:off x="7432808" y="1474462"/>
            <a:ext cx="974150" cy="1422845"/>
          </a:xfrm>
          <a:custGeom>
            <a:avLst/>
            <a:gdLst>
              <a:gd name="T0" fmla="*/ 8307 w 21600"/>
              <a:gd name="T1" fmla="*/ 11593 h 21600"/>
              <a:gd name="T2" fmla="*/ 453 w 21600"/>
              <a:gd name="T3" fmla="*/ 16938 h 21600"/>
              <a:gd name="T4" fmla="*/ 11500 w 21600"/>
              <a:gd name="T5" fmla="*/ 21600 h 21600"/>
              <a:gd name="T6" fmla="*/ 20920 w 21600"/>
              <a:gd name="T7" fmla="*/ 16751 h 21600"/>
              <a:gd name="T8" fmla="*/ 13972 w 21600"/>
              <a:gd name="T9" fmla="*/ 10888 h 21600"/>
              <a:gd name="T10" fmla="*/ 21033 w 21600"/>
              <a:gd name="T11" fmla="*/ 4716 h 21600"/>
              <a:gd name="T12" fmla="*/ 11102 w 21600"/>
              <a:gd name="T13" fmla="*/ 11 h 21600"/>
              <a:gd name="T14" fmla="*/ 453 w 21600"/>
              <a:gd name="T15" fmla="*/ 4716 h 21600"/>
              <a:gd name="T16" fmla="*/ 2076 w 21600"/>
              <a:gd name="T17" fmla="*/ 5664 h 21600"/>
              <a:gd name="T18" fmla="*/ 20203 w 21600"/>
              <a:gd name="T19" fmla="*/ 1598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3813" y="10590"/>
                </a:moveTo>
                <a:lnTo>
                  <a:pt x="3927" y="10513"/>
                </a:lnTo>
                <a:lnTo>
                  <a:pt x="4078" y="10425"/>
                </a:lnTo>
                <a:lnTo>
                  <a:pt x="4210" y="10359"/>
                </a:lnTo>
                <a:lnTo>
                  <a:pt x="4361" y="10315"/>
                </a:lnTo>
                <a:lnTo>
                  <a:pt x="4682" y="10237"/>
                </a:lnTo>
                <a:lnTo>
                  <a:pt x="5041" y="10193"/>
                </a:lnTo>
                <a:lnTo>
                  <a:pt x="5456" y="10171"/>
                </a:lnTo>
                <a:lnTo>
                  <a:pt x="5853" y="10193"/>
                </a:lnTo>
                <a:lnTo>
                  <a:pt x="6249" y="10260"/>
                </a:lnTo>
                <a:lnTo>
                  <a:pt x="6646" y="10337"/>
                </a:lnTo>
                <a:lnTo>
                  <a:pt x="7004" y="10469"/>
                </a:lnTo>
                <a:lnTo>
                  <a:pt x="7363" y="10612"/>
                </a:lnTo>
                <a:lnTo>
                  <a:pt x="7665" y="10788"/>
                </a:lnTo>
                <a:lnTo>
                  <a:pt x="7911" y="10998"/>
                </a:lnTo>
                <a:lnTo>
                  <a:pt x="8024" y="11097"/>
                </a:lnTo>
                <a:lnTo>
                  <a:pt x="8137" y="11207"/>
                </a:lnTo>
                <a:lnTo>
                  <a:pt x="8194" y="11340"/>
                </a:lnTo>
                <a:lnTo>
                  <a:pt x="8269" y="11461"/>
                </a:lnTo>
                <a:lnTo>
                  <a:pt x="8307" y="11593"/>
                </a:lnTo>
                <a:lnTo>
                  <a:pt x="8307" y="11714"/>
                </a:lnTo>
                <a:lnTo>
                  <a:pt x="8307" y="11868"/>
                </a:lnTo>
                <a:lnTo>
                  <a:pt x="8307" y="12012"/>
                </a:lnTo>
                <a:lnTo>
                  <a:pt x="8194" y="12265"/>
                </a:lnTo>
                <a:lnTo>
                  <a:pt x="8062" y="12519"/>
                </a:lnTo>
                <a:lnTo>
                  <a:pt x="7873" y="12706"/>
                </a:lnTo>
                <a:lnTo>
                  <a:pt x="7627" y="12904"/>
                </a:lnTo>
                <a:lnTo>
                  <a:pt x="7363" y="13048"/>
                </a:lnTo>
                <a:lnTo>
                  <a:pt x="7080" y="13180"/>
                </a:lnTo>
                <a:lnTo>
                  <a:pt x="6759" y="13257"/>
                </a:lnTo>
                <a:lnTo>
                  <a:pt x="6419" y="13345"/>
                </a:lnTo>
                <a:lnTo>
                  <a:pt x="6098" y="13389"/>
                </a:lnTo>
                <a:lnTo>
                  <a:pt x="5739" y="13389"/>
                </a:lnTo>
                <a:lnTo>
                  <a:pt x="5418" y="13389"/>
                </a:lnTo>
                <a:lnTo>
                  <a:pt x="5079" y="13345"/>
                </a:lnTo>
                <a:lnTo>
                  <a:pt x="4758" y="13301"/>
                </a:lnTo>
                <a:lnTo>
                  <a:pt x="4474" y="13213"/>
                </a:lnTo>
                <a:lnTo>
                  <a:pt x="4172" y="13114"/>
                </a:lnTo>
                <a:lnTo>
                  <a:pt x="3965" y="12982"/>
                </a:lnTo>
                <a:lnTo>
                  <a:pt x="3738" y="12838"/>
                </a:lnTo>
                <a:lnTo>
                  <a:pt x="3493" y="12706"/>
                </a:lnTo>
                <a:lnTo>
                  <a:pt x="3228" y="12607"/>
                </a:lnTo>
                <a:lnTo>
                  <a:pt x="2945" y="12519"/>
                </a:lnTo>
                <a:lnTo>
                  <a:pt x="2700" y="12431"/>
                </a:lnTo>
                <a:lnTo>
                  <a:pt x="2397" y="12375"/>
                </a:lnTo>
                <a:lnTo>
                  <a:pt x="2152" y="12331"/>
                </a:lnTo>
                <a:lnTo>
                  <a:pt x="1888" y="12309"/>
                </a:lnTo>
                <a:lnTo>
                  <a:pt x="1642" y="12309"/>
                </a:lnTo>
                <a:lnTo>
                  <a:pt x="1397" y="12331"/>
                </a:lnTo>
                <a:lnTo>
                  <a:pt x="1170" y="12397"/>
                </a:lnTo>
                <a:lnTo>
                  <a:pt x="962" y="12453"/>
                </a:lnTo>
                <a:lnTo>
                  <a:pt x="774" y="12563"/>
                </a:lnTo>
                <a:lnTo>
                  <a:pt x="623" y="12684"/>
                </a:lnTo>
                <a:lnTo>
                  <a:pt x="528" y="12838"/>
                </a:lnTo>
                <a:lnTo>
                  <a:pt x="453" y="13026"/>
                </a:lnTo>
                <a:lnTo>
                  <a:pt x="339" y="13477"/>
                </a:lnTo>
                <a:lnTo>
                  <a:pt x="226" y="13984"/>
                </a:lnTo>
                <a:lnTo>
                  <a:pt x="151" y="14535"/>
                </a:lnTo>
                <a:lnTo>
                  <a:pt x="113" y="15075"/>
                </a:lnTo>
                <a:lnTo>
                  <a:pt x="113" y="15626"/>
                </a:lnTo>
                <a:lnTo>
                  <a:pt x="151" y="16133"/>
                </a:lnTo>
                <a:lnTo>
                  <a:pt x="188" y="16376"/>
                </a:lnTo>
                <a:lnTo>
                  <a:pt x="264" y="16585"/>
                </a:lnTo>
                <a:lnTo>
                  <a:pt x="339" y="16773"/>
                </a:lnTo>
                <a:lnTo>
                  <a:pt x="453" y="16938"/>
                </a:lnTo>
                <a:lnTo>
                  <a:pt x="1095" y="16883"/>
                </a:lnTo>
                <a:lnTo>
                  <a:pt x="1963" y="16795"/>
                </a:lnTo>
                <a:lnTo>
                  <a:pt x="2945" y="16751"/>
                </a:lnTo>
                <a:lnTo>
                  <a:pt x="3965" y="16706"/>
                </a:lnTo>
                <a:lnTo>
                  <a:pt x="5022" y="16684"/>
                </a:lnTo>
                <a:lnTo>
                  <a:pt x="5947" y="16684"/>
                </a:lnTo>
                <a:lnTo>
                  <a:pt x="6759" y="16706"/>
                </a:lnTo>
                <a:lnTo>
                  <a:pt x="7363" y="16751"/>
                </a:lnTo>
                <a:lnTo>
                  <a:pt x="7948" y="16839"/>
                </a:lnTo>
                <a:lnTo>
                  <a:pt x="8458" y="16916"/>
                </a:lnTo>
                <a:lnTo>
                  <a:pt x="8893" y="17026"/>
                </a:lnTo>
                <a:lnTo>
                  <a:pt x="9289" y="17158"/>
                </a:lnTo>
                <a:lnTo>
                  <a:pt x="9572" y="17280"/>
                </a:lnTo>
                <a:lnTo>
                  <a:pt x="9799" y="17412"/>
                </a:lnTo>
                <a:lnTo>
                  <a:pt x="9969" y="17555"/>
                </a:lnTo>
                <a:lnTo>
                  <a:pt x="10120" y="17687"/>
                </a:lnTo>
                <a:lnTo>
                  <a:pt x="10158" y="17831"/>
                </a:lnTo>
                <a:lnTo>
                  <a:pt x="10195" y="17974"/>
                </a:lnTo>
                <a:lnTo>
                  <a:pt x="10158" y="18128"/>
                </a:lnTo>
                <a:lnTo>
                  <a:pt x="10082" y="18271"/>
                </a:lnTo>
                <a:lnTo>
                  <a:pt x="9969" y="18426"/>
                </a:lnTo>
                <a:lnTo>
                  <a:pt x="9837" y="18569"/>
                </a:lnTo>
                <a:lnTo>
                  <a:pt x="9648" y="18701"/>
                </a:lnTo>
                <a:lnTo>
                  <a:pt x="9440" y="18822"/>
                </a:lnTo>
                <a:lnTo>
                  <a:pt x="9213" y="18999"/>
                </a:lnTo>
                <a:lnTo>
                  <a:pt x="9044" y="19186"/>
                </a:lnTo>
                <a:lnTo>
                  <a:pt x="8893" y="19395"/>
                </a:lnTo>
                <a:lnTo>
                  <a:pt x="8817" y="19627"/>
                </a:lnTo>
                <a:lnTo>
                  <a:pt x="8779" y="19858"/>
                </a:lnTo>
                <a:lnTo>
                  <a:pt x="8779" y="20112"/>
                </a:lnTo>
                <a:lnTo>
                  <a:pt x="8855" y="20354"/>
                </a:lnTo>
                <a:lnTo>
                  <a:pt x="8968" y="20586"/>
                </a:lnTo>
                <a:lnTo>
                  <a:pt x="9138" y="20817"/>
                </a:lnTo>
                <a:lnTo>
                  <a:pt x="9365" y="21026"/>
                </a:lnTo>
                <a:lnTo>
                  <a:pt x="9610" y="21192"/>
                </a:lnTo>
                <a:lnTo>
                  <a:pt x="9950" y="21368"/>
                </a:lnTo>
                <a:lnTo>
                  <a:pt x="10120" y="21445"/>
                </a:lnTo>
                <a:lnTo>
                  <a:pt x="10346" y="21511"/>
                </a:lnTo>
                <a:lnTo>
                  <a:pt x="10516" y="21555"/>
                </a:lnTo>
                <a:lnTo>
                  <a:pt x="10743" y="21600"/>
                </a:lnTo>
                <a:lnTo>
                  <a:pt x="10988" y="21644"/>
                </a:lnTo>
                <a:lnTo>
                  <a:pt x="11215" y="21666"/>
                </a:lnTo>
                <a:lnTo>
                  <a:pt x="11498" y="21666"/>
                </a:lnTo>
                <a:lnTo>
                  <a:pt x="11762" y="21666"/>
                </a:lnTo>
                <a:lnTo>
                  <a:pt x="12253" y="21644"/>
                </a:lnTo>
                <a:lnTo>
                  <a:pt x="12763" y="21577"/>
                </a:lnTo>
                <a:lnTo>
                  <a:pt x="13197" y="21467"/>
                </a:lnTo>
                <a:lnTo>
                  <a:pt x="13556" y="21346"/>
                </a:lnTo>
                <a:lnTo>
                  <a:pt x="13896" y="21192"/>
                </a:lnTo>
                <a:lnTo>
                  <a:pt x="14179" y="21026"/>
                </a:lnTo>
                <a:lnTo>
                  <a:pt x="14444" y="20839"/>
                </a:lnTo>
                <a:lnTo>
                  <a:pt x="14576" y="20641"/>
                </a:lnTo>
                <a:lnTo>
                  <a:pt x="14727" y="20431"/>
                </a:lnTo>
                <a:lnTo>
                  <a:pt x="14765" y="20200"/>
                </a:lnTo>
                <a:lnTo>
                  <a:pt x="14802" y="19991"/>
                </a:lnTo>
                <a:lnTo>
                  <a:pt x="14727" y="19759"/>
                </a:lnTo>
                <a:lnTo>
                  <a:pt x="14613" y="19550"/>
                </a:lnTo>
                <a:lnTo>
                  <a:pt x="14444" y="19307"/>
                </a:lnTo>
                <a:lnTo>
                  <a:pt x="14217" y="19098"/>
                </a:lnTo>
                <a:lnTo>
                  <a:pt x="13934" y="18911"/>
                </a:lnTo>
                <a:lnTo>
                  <a:pt x="13669" y="18745"/>
                </a:lnTo>
                <a:lnTo>
                  <a:pt x="13462" y="18547"/>
                </a:lnTo>
                <a:lnTo>
                  <a:pt x="13311" y="18337"/>
                </a:lnTo>
                <a:lnTo>
                  <a:pt x="13197" y="18150"/>
                </a:lnTo>
                <a:lnTo>
                  <a:pt x="13122" y="17941"/>
                </a:lnTo>
                <a:lnTo>
                  <a:pt x="13122" y="17720"/>
                </a:lnTo>
                <a:lnTo>
                  <a:pt x="13122" y="17533"/>
                </a:lnTo>
                <a:lnTo>
                  <a:pt x="13197" y="17346"/>
                </a:lnTo>
                <a:lnTo>
                  <a:pt x="13273" y="17158"/>
                </a:lnTo>
                <a:lnTo>
                  <a:pt x="13386" y="16982"/>
                </a:lnTo>
                <a:lnTo>
                  <a:pt x="13537" y="16839"/>
                </a:lnTo>
                <a:lnTo>
                  <a:pt x="13707" y="16706"/>
                </a:lnTo>
                <a:lnTo>
                  <a:pt x="13896" y="16607"/>
                </a:lnTo>
                <a:lnTo>
                  <a:pt x="14104" y="16519"/>
                </a:lnTo>
                <a:lnTo>
                  <a:pt x="14330" y="16453"/>
                </a:lnTo>
                <a:lnTo>
                  <a:pt x="14538" y="16431"/>
                </a:lnTo>
                <a:lnTo>
                  <a:pt x="14897" y="16453"/>
                </a:lnTo>
                <a:lnTo>
                  <a:pt x="15406" y="16497"/>
                </a:lnTo>
                <a:lnTo>
                  <a:pt x="16105" y="16541"/>
                </a:lnTo>
                <a:lnTo>
                  <a:pt x="16898" y="16607"/>
                </a:lnTo>
                <a:lnTo>
                  <a:pt x="17804" y="16651"/>
                </a:lnTo>
                <a:lnTo>
                  <a:pt x="18786" y="16684"/>
                </a:lnTo>
                <a:lnTo>
                  <a:pt x="19844" y="16728"/>
                </a:lnTo>
                <a:lnTo>
                  <a:pt x="20920" y="16751"/>
                </a:lnTo>
                <a:lnTo>
                  <a:pt x="21109" y="16497"/>
                </a:lnTo>
                <a:lnTo>
                  <a:pt x="21241" y="16222"/>
                </a:lnTo>
                <a:lnTo>
                  <a:pt x="21392" y="15946"/>
                </a:lnTo>
                <a:lnTo>
                  <a:pt x="21467" y="15648"/>
                </a:lnTo>
                <a:lnTo>
                  <a:pt x="21543" y="15351"/>
                </a:lnTo>
                <a:lnTo>
                  <a:pt x="21618" y="15042"/>
                </a:lnTo>
                <a:lnTo>
                  <a:pt x="21618" y="14745"/>
                </a:lnTo>
                <a:lnTo>
                  <a:pt x="21618" y="14447"/>
                </a:lnTo>
                <a:lnTo>
                  <a:pt x="21618" y="14150"/>
                </a:lnTo>
                <a:lnTo>
                  <a:pt x="21581" y="13852"/>
                </a:lnTo>
                <a:lnTo>
                  <a:pt x="21505" y="13577"/>
                </a:lnTo>
                <a:lnTo>
                  <a:pt x="21430" y="13301"/>
                </a:lnTo>
                <a:lnTo>
                  <a:pt x="21354" y="13048"/>
                </a:lnTo>
                <a:lnTo>
                  <a:pt x="21241" y="12816"/>
                </a:lnTo>
                <a:lnTo>
                  <a:pt x="21146" y="12607"/>
                </a:lnTo>
                <a:lnTo>
                  <a:pt x="21033" y="12431"/>
                </a:lnTo>
                <a:lnTo>
                  <a:pt x="20920" y="12265"/>
                </a:lnTo>
                <a:lnTo>
                  <a:pt x="20769" y="12144"/>
                </a:lnTo>
                <a:lnTo>
                  <a:pt x="20637" y="12034"/>
                </a:lnTo>
                <a:lnTo>
                  <a:pt x="20486" y="11946"/>
                </a:lnTo>
                <a:lnTo>
                  <a:pt x="20297" y="11891"/>
                </a:lnTo>
                <a:lnTo>
                  <a:pt x="20165" y="11846"/>
                </a:lnTo>
                <a:lnTo>
                  <a:pt x="19976" y="11824"/>
                </a:lnTo>
                <a:lnTo>
                  <a:pt x="19806" y="11802"/>
                </a:lnTo>
                <a:lnTo>
                  <a:pt x="19390" y="11824"/>
                </a:lnTo>
                <a:lnTo>
                  <a:pt x="18956" y="11891"/>
                </a:lnTo>
                <a:lnTo>
                  <a:pt x="18503" y="11968"/>
                </a:lnTo>
                <a:lnTo>
                  <a:pt x="17993" y="12078"/>
                </a:lnTo>
                <a:lnTo>
                  <a:pt x="17653" y="12144"/>
                </a:lnTo>
                <a:lnTo>
                  <a:pt x="17332" y="12199"/>
                </a:lnTo>
                <a:lnTo>
                  <a:pt x="17049" y="12221"/>
                </a:lnTo>
                <a:lnTo>
                  <a:pt x="16747" y="12243"/>
                </a:lnTo>
                <a:lnTo>
                  <a:pt x="16464" y="12243"/>
                </a:lnTo>
                <a:lnTo>
                  <a:pt x="16218" y="12243"/>
                </a:lnTo>
                <a:lnTo>
                  <a:pt x="15992" y="12221"/>
                </a:lnTo>
                <a:lnTo>
                  <a:pt x="15746" y="12199"/>
                </a:lnTo>
                <a:lnTo>
                  <a:pt x="15520" y="12155"/>
                </a:lnTo>
                <a:lnTo>
                  <a:pt x="15350" y="12122"/>
                </a:lnTo>
                <a:lnTo>
                  <a:pt x="15161" y="12056"/>
                </a:lnTo>
                <a:lnTo>
                  <a:pt x="14972" y="11990"/>
                </a:lnTo>
                <a:lnTo>
                  <a:pt x="14689" y="11846"/>
                </a:lnTo>
                <a:lnTo>
                  <a:pt x="14444" y="11670"/>
                </a:lnTo>
                <a:lnTo>
                  <a:pt x="14255" y="11483"/>
                </a:lnTo>
                <a:lnTo>
                  <a:pt x="14104" y="11295"/>
                </a:lnTo>
                <a:lnTo>
                  <a:pt x="14028" y="11086"/>
                </a:lnTo>
                <a:lnTo>
                  <a:pt x="13972" y="10888"/>
                </a:lnTo>
                <a:lnTo>
                  <a:pt x="13972" y="10700"/>
                </a:lnTo>
                <a:lnTo>
                  <a:pt x="14009" y="10513"/>
                </a:lnTo>
                <a:lnTo>
                  <a:pt x="14066" y="10359"/>
                </a:lnTo>
                <a:lnTo>
                  <a:pt x="14179" y="10215"/>
                </a:lnTo>
                <a:lnTo>
                  <a:pt x="14406" y="10006"/>
                </a:lnTo>
                <a:lnTo>
                  <a:pt x="14651" y="9830"/>
                </a:lnTo>
                <a:lnTo>
                  <a:pt x="14878" y="9686"/>
                </a:lnTo>
                <a:lnTo>
                  <a:pt x="15123" y="9554"/>
                </a:lnTo>
                <a:lnTo>
                  <a:pt x="15350" y="9477"/>
                </a:lnTo>
                <a:lnTo>
                  <a:pt x="15558" y="9411"/>
                </a:lnTo>
                <a:lnTo>
                  <a:pt x="15803" y="9345"/>
                </a:lnTo>
                <a:lnTo>
                  <a:pt x="16030" y="9323"/>
                </a:lnTo>
                <a:lnTo>
                  <a:pt x="16256" y="9301"/>
                </a:lnTo>
                <a:lnTo>
                  <a:pt x="16464" y="9323"/>
                </a:lnTo>
                <a:lnTo>
                  <a:pt x="16690" y="9345"/>
                </a:lnTo>
                <a:lnTo>
                  <a:pt x="16898" y="9367"/>
                </a:lnTo>
                <a:lnTo>
                  <a:pt x="17332" y="9477"/>
                </a:lnTo>
                <a:lnTo>
                  <a:pt x="17767" y="9598"/>
                </a:lnTo>
                <a:lnTo>
                  <a:pt x="18163" y="9731"/>
                </a:lnTo>
                <a:lnTo>
                  <a:pt x="18597" y="9874"/>
                </a:lnTo>
                <a:lnTo>
                  <a:pt x="18994" y="10006"/>
                </a:lnTo>
                <a:lnTo>
                  <a:pt x="19428" y="10083"/>
                </a:lnTo>
                <a:lnTo>
                  <a:pt x="19617" y="10127"/>
                </a:lnTo>
                <a:lnTo>
                  <a:pt x="19844" y="10149"/>
                </a:lnTo>
                <a:lnTo>
                  <a:pt x="20013" y="10149"/>
                </a:lnTo>
                <a:lnTo>
                  <a:pt x="20240" y="10127"/>
                </a:lnTo>
                <a:lnTo>
                  <a:pt x="20410" y="10105"/>
                </a:lnTo>
                <a:lnTo>
                  <a:pt x="20637" y="10061"/>
                </a:lnTo>
                <a:lnTo>
                  <a:pt x="20844" y="9984"/>
                </a:lnTo>
                <a:lnTo>
                  <a:pt x="21033" y="9896"/>
                </a:lnTo>
                <a:lnTo>
                  <a:pt x="21146" y="9830"/>
                </a:lnTo>
                <a:lnTo>
                  <a:pt x="21203" y="9753"/>
                </a:lnTo>
                <a:lnTo>
                  <a:pt x="21279" y="9642"/>
                </a:lnTo>
                <a:lnTo>
                  <a:pt x="21354" y="9521"/>
                </a:lnTo>
                <a:lnTo>
                  <a:pt x="21430" y="9246"/>
                </a:lnTo>
                <a:lnTo>
                  <a:pt x="21430" y="8904"/>
                </a:lnTo>
                <a:lnTo>
                  <a:pt x="21430" y="8540"/>
                </a:lnTo>
                <a:lnTo>
                  <a:pt x="21392" y="8144"/>
                </a:lnTo>
                <a:lnTo>
                  <a:pt x="21354" y="7714"/>
                </a:lnTo>
                <a:lnTo>
                  <a:pt x="21279" y="7295"/>
                </a:lnTo>
                <a:lnTo>
                  <a:pt x="21146" y="6446"/>
                </a:lnTo>
                <a:lnTo>
                  <a:pt x="20995" y="5686"/>
                </a:lnTo>
                <a:lnTo>
                  <a:pt x="20958" y="5366"/>
                </a:lnTo>
                <a:lnTo>
                  <a:pt x="20958" y="5091"/>
                </a:lnTo>
                <a:lnTo>
                  <a:pt x="20958" y="4860"/>
                </a:lnTo>
                <a:lnTo>
                  <a:pt x="21033" y="4716"/>
                </a:lnTo>
                <a:lnTo>
                  <a:pt x="20637" y="4860"/>
                </a:lnTo>
                <a:lnTo>
                  <a:pt x="20127" y="4992"/>
                </a:lnTo>
                <a:lnTo>
                  <a:pt x="19617" y="5069"/>
                </a:lnTo>
                <a:lnTo>
                  <a:pt x="19032" y="5157"/>
                </a:lnTo>
                <a:lnTo>
                  <a:pt x="18465" y="5201"/>
                </a:lnTo>
                <a:lnTo>
                  <a:pt x="17842" y="5245"/>
                </a:lnTo>
                <a:lnTo>
                  <a:pt x="17219" y="5267"/>
                </a:lnTo>
                <a:lnTo>
                  <a:pt x="16615" y="5267"/>
                </a:lnTo>
                <a:lnTo>
                  <a:pt x="15992" y="5245"/>
                </a:lnTo>
                <a:lnTo>
                  <a:pt x="15369" y="5201"/>
                </a:lnTo>
                <a:lnTo>
                  <a:pt x="14840" y="5157"/>
                </a:lnTo>
                <a:lnTo>
                  <a:pt x="14293" y="5091"/>
                </a:lnTo>
                <a:lnTo>
                  <a:pt x="13783" y="5014"/>
                </a:lnTo>
                <a:lnTo>
                  <a:pt x="13386" y="4926"/>
                </a:lnTo>
                <a:lnTo>
                  <a:pt x="13027" y="4815"/>
                </a:lnTo>
                <a:lnTo>
                  <a:pt x="12725" y="4716"/>
                </a:lnTo>
                <a:lnTo>
                  <a:pt x="12480" y="4606"/>
                </a:lnTo>
                <a:lnTo>
                  <a:pt x="12291" y="4496"/>
                </a:lnTo>
                <a:lnTo>
                  <a:pt x="12197" y="4397"/>
                </a:lnTo>
                <a:lnTo>
                  <a:pt x="12083" y="4286"/>
                </a:lnTo>
                <a:lnTo>
                  <a:pt x="12046" y="4187"/>
                </a:lnTo>
                <a:lnTo>
                  <a:pt x="12008" y="4077"/>
                </a:lnTo>
                <a:lnTo>
                  <a:pt x="12046" y="3967"/>
                </a:lnTo>
                <a:lnTo>
                  <a:pt x="12121" y="3868"/>
                </a:lnTo>
                <a:lnTo>
                  <a:pt x="12197" y="3735"/>
                </a:lnTo>
                <a:lnTo>
                  <a:pt x="12291" y="3614"/>
                </a:lnTo>
                <a:lnTo>
                  <a:pt x="12442" y="3482"/>
                </a:lnTo>
                <a:lnTo>
                  <a:pt x="12631" y="3361"/>
                </a:lnTo>
                <a:lnTo>
                  <a:pt x="13065" y="3085"/>
                </a:lnTo>
                <a:lnTo>
                  <a:pt x="13537" y="2766"/>
                </a:lnTo>
                <a:lnTo>
                  <a:pt x="13783" y="2578"/>
                </a:lnTo>
                <a:lnTo>
                  <a:pt x="13934" y="2380"/>
                </a:lnTo>
                <a:lnTo>
                  <a:pt x="14028" y="2171"/>
                </a:lnTo>
                <a:lnTo>
                  <a:pt x="14104" y="1961"/>
                </a:lnTo>
                <a:lnTo>
                  <a:pt x="14104" y="1730"/>
                </a:lnTo>
                <a:lnTo>
                  <a:pt x="14066" y="1498"/>
                </a:lnTo>
                <a:lnTo>
                  <a:pt x="13972" y="1267"/>
                </a:lnTo>
                <a:lnTo>
                  <a:pt x="13820" y="1057"/>
                </a:lnTo>
                <a:lnTo>
                  <a:pt x="13594" y="837"/>
                </a:lnTo>
                <a:lnTo>
                  <a:pt x="13386" y="628"/>
                </a:lnTo>
                <a:lnTo>
                  <a:pt x="13103" y="462"/>
                </a:lnTo>
                <a:lnTo>
                  <a:pt x="12763" y="308"/>
                </a:lnTo>
                <a:lnTo>
                  <a:pt x="12404" y="187"/>
                </a:lnTo>
                <a:lnTo>
                  <a:pt x="12008" y="77"/>
                </a:lnTo>
                <a:lnTo>
                  <a:pt x="11574" y="33"/>
                </a:lnTo>
                <a:lnTo>
                  <a:pt x="11102" y="11"/>
                </a:lnTo>
                <a:lnTo>
                  <a:pt x="10667" y="11"/>
                </a:lnTo>
                <a:lnTo>
                  <a:pt x="10233" y="77"/>
                </a:lnTo>
                <a:lnTo>
                  <a:pt x="9837" y="187"/>
                </a:lnTo>
                <a:lnTo>
                  <a:pt x="9440" y="286"/>
                </a:lnTo>
                <a:lnTo>
                  <a:pt x="9062" y="462"/>
                </a:lnTo>
                <a:lnTo>
                  <a:pt x="8741" y="628"/>
                </a:lnTo>
                <a:lnTo>
                  <a:pt x="8458" y="815"/>
                </a:lnTo>
                <a:lnTo>
                  <a:pt x="8232" y="1035"/>
                </a:lnTo>
                <a:lnTo>
                  <a:pt x="8062" y="1245"/>
                </a:lnTo>
                <a:lnTo>
                  <a:pt x="7911" y="1476"/>
                </a:lnTo>
                <a:lnTo>
                  <a:pt x="7835" y="1708"/>
                </a:lnTo>
                <a:lnTo>
                  <a:pt x="7797" y="1961"/>
                </a:lnTo>
                <a:lnTo>
                  <a:pt x="7835" y="2193"/>
                </a:lnTo>
                <a:lnTo>
                  <a:pt x="7948" y="2402"/>
                </a:lnTo>
                <a:lnTo>
                  <a:pt x="8062" y="2534"/>
                </a:lnTo>
                <a:lnTo>
                  <a:pt x="8175" y="2644"/>
                </a:lnTo>
                <a:lnTo>
                  <a:pt x="8269" y="2744"/>
                </a:lnTo>
                <a:lnTo>
                  <a:pt x="8420" y="2832"/>
                </a:lnTo>
                <a:lnTo>
                  <a:pt x="8704" y="3019"/>
                </a:lnTo>
                <a:lnTo>
                  <a:pt x="8968" y="3206"/>
                </a:lnTo>
                <a:lnTo>
                  <a:pt x="9138" y="3405"/>
                </a:lnTo>
                <a:lnTo>
                  <a:pt x="9327" y="3570"/>
                </a:lnTo>
                <a:lnTo>
                  <a:pt x="9440" y="3735"/>
                </a:lnTo>
                <a:lnTo>
                  <a:pt x="9516" y="3890"/>
                </a:lnTo>
                <a:lnTo>
                  <a:pt x="9534" y="4033"/>
                </a:lnTo>
                <a:lnTo>
                  <a:pt x="9534" y="4165"/>
                </a:lnTo>
                <a:lnTo>
                  <a:pt x="9516" y="4286"/>
                </a:lnTo>
                <a:lnTo>
                  <a:pt x="9440" y="4397"/>
                </a:lnTo>
                <a:lnTo>
                  <a:pt x="9327" y="4496"/>
                </a:lnTo>
                <a:lnTo>
                  <a:pt x="9176" y="4562"/>
                </a:lnTo>
                <a:lnTo>
                  <a:pt x="9006" y="4628"/>
                </a:lnTo>
                <a:lnTo>
                  <a:pt x="8779" y="4694"/>
                </a:lnTo>
                <a:lnTo>
                  <a:pt x="8534" y="4716"/>
                </a:lnTo>
                <a:lnTo>
                  <a:pt x="8232" y="4716"/>
                </a:lnTo>
                <a:lnTo>
                  <a:pt x="7118" y="4738"/>
                </a:lnTo>
                <a:lnTo>
                  <a:pt x="5947" y="4771"/>
                </a:lnTo>
                <a:lnTo>
                  <a:pt x="4795" y="4815"/>
                </a:lnTo>
                <a:lnTo>
                  <a:pt x="3681" y="4860"/>
                </a:lnTo>
                <a:lnTo>
                  <a:pt x="2662" y="4882"/>
                </a:lnTo>
                <a:lnTo>
                  <a:pt x="1755" y="4882"/>
                </a:lnTo>
                <a:lnTo>
                  <a:pt x="1359" y="4860"/>
                </a:lnTo>
                <a:lnTo>
                  <a:pt x="981" y="4837"/>
                </a:lnTo>
                <a:lnTo>
                  <a:pt x="698" y="4771"/>
                </a:lnTo>
                <a:lnTo>
                  <a:pt x="453" y="4716"/>
                </a:lnTo>
                <a:lnTo>
                  <a:pt x="453" y="5322"/>
                </a:lnTo>
                <a:lnTo>
                  <a:pt x="453" y="6083"/>
                </a:lnTo>
                <a:lnTo>
                  <a:pt x="453" y="6909"/>
                </a:lnTo>
                <a:lnTo>
                  <a:pt x="453" y="7780"/>
                </a:lnTo>
                <a:lnTo>
                  <a:pt x="453" y="8606"/>
                </a:lnTo>
                <a:lnTo>
                  <a:pt x="453" y="9345"/>
                </a:lnTo>
                <a:lnTo>
                  <a:pt x="453" y="9918"/>
                </a:lnTo>
                <a:lnTo>
                  <a:pt x="453" y="10282"/>
                </a:lnTo>
                <a:lnTo>
                  <a:pt x="490" y="10381"/>
                </a:lnTo>
                <a:lnTo>
                  <a:pt x="547" y="10491"/>
                </a:lnTo>
                <a:lnTo>
                  <a:pt x="660" y="10590"/>
                </a:lnTo>
                <a:lnTo>
                  <a:pt x="811" y="10700"/>
                </a:lnTo>
                <a:lnTo>
                  <a:pt x="981" y="10811"/>
                </a:lnTo>
                <a:lnTo>
                  <a:pt x="1208" y="10888"/>
                </a:lnTo>
                <a:lnTo>
                  <a:pt x="1453" y="10954"/>
                </a:lnTo>
                <a:lnTo>
                  <a:pt x="1718" y="11020"/>
                </a:lnTo>
                <a:lnTo>
                  <a:pt x="1963" y="11064"/>
                </a:lnTo>
                <a:lnTo>
                  <a:pt x="2265" y="11086"/>
                </a:lnTo>
                <a:lnTo>
                  <a:pt x="2548" y="11064"/>
                </a:lnTo>
                <a:lnTo>
                  <a:pt x="2794" y="11042"/>
                </a:lnTo>
                <a:lnTo>
                  <a:pt x="3096" y="10976"/>
                </a:lnTo>
                <a:lnTo>
                  <a:pt x="3341" y="10888"/>
                </a:lnTo>
                <a:lnTo>
                  <a:pt x="3606" y="10766"/>
                </a:lnTo>
                <a:lnTo>
                  <a:pt x="3813" y="10590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 dirty="0"/>
          </a:p>
        </p:txBody>
      </p:sp>
      <p:sp useBgFill="1">
        <p:nvSpPr>
          <p:cNvPr id="5" name="Puzzle4"/>
          <p:cNvSpPr>
            <a:spLocks noEditPoints="1" noChangeArrowheads="1"/>
          </p:cNvSpPr>
          <p:nvPr/>
        </p:nvSpPr>
        <p:spPr bwMode="auto">
          <a:xfrm>
            <a:off x="7429285" y="3068335"/>
            <a:ext cx="974150" cy="1422845"/>
          </a:xfrm>
          <a:custGeom>
            <a:avLst/>
            <a:gdLst>
              <a:gd name="T0" fmla="*/ 8307 w 21600"/>
              <a:gd name="T1" fmla="*/ 11593 h 21600"/>
              <a:gd name="T2" fmla="*/ 453 w 21600"/>
              <a:gd name="T3" fmla="*/ 16938 h 21600"/>
              <a:gd name="T4" fmla="*/ 11500 w 21600"/>
              <a:gd name="T5" fmla="*/ 21600 h 21600"/>
              <a:gd name="T6" fmla="*/ 20920 w 21600"/>
              <a:gd name="T7" fmla="*/ 16751 h 21600"/>
              <a:gd name="T8" fmla="*/ 13972 w 21600"/>
              <a:gd name="T9" fmla="*/ 10888 h 21600"/>
              <a:gd name="T10" fmla="*/ 21033 w 21600"/>
              <a:gd name="T11" fmla="*/ 4716 h 21600"/>
              <a:gd name="T12" fmla="*/ 11102 w 21600"/>
              <a:gd name="T13" fmla="*/ 11 h 21600"/>
              <a:gd name="T14" fmla="*/ 453 w 21600"/>
              <a:gd name="T15" fmla="*/ 4716 h 21600"/>
              <a:gd name="T16" fmla="*/ 2076 w 21600"/>
              <a:gd name="T17" fmla="*/ 5664 h 21600"/>
              <a:gd name="T18" fmla="*/ 20203 w 21600"/>
              <a:gd name="T19" fmla="*/ 1598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3813" y="10590"/>
                </a:moveTo>
                <a:lnTo>
                  <a:pt x="3927" y="10513"/>
                </a:lnTo>
                <a:lnTo>
                  <a:pt x="4078" y="10425"/>
                </a:lnTo>
                <a:lnTo>
                  <a:pt x="4210" y="10359"/>
                </a:lnTo>
                <a:lnTo>
                  <a:pt x="4361" y="10315"/>
                </a:lnTo>
                <a:lnTo>
                  <a:pt x="4682" y="10237"/>
                </a:lnTo>
                <a:lnTo>
                  <a:pt x="5041" y="10193"/>
                </a:lnTo>
                <a:lnTo>
                  <a:pt x="5456" y="10171"/>
                </a:lnTo>
                <a:lnTo>
                  <a:pt x="5853" y="10193"/>
                </a:lnTo>
                <a:lnTo>
                  <a:pt x="6249" y="10260"/>
                </a:lnTo>
                <a:lnTo>
                  <a:pt x="6646" y="10337"/>
                </a:lnTo>
                <a:lnTo>
                  <a:pt x="7004" y="10469"/>
                </a:lnTo>
                <a:lnTo>
                  <a:pt x="7363" y="10612"/>
                </a:lnTo>
                <a:lnTo>
                  <a:pt x="7665" y="10788"/>
                </a:lnTo>
                <a:lnTo>
                  <a:pt x="7911" y="10998"/>
                </a:lnTo>
                <a:lnTo>
                  <a:pt x="8024" y="11097"/>
                </a:lnTo>
                <a:lnTo>
                  <a:pt x="8137" y="11207"/>
                </a:lnTo>
                <a:lnTo>
                  <a:pt x="8194" y="11340"/>
                </a:lnTo>
                <a:lnTo>
                  <a:pt x="8269" y="11461"/>
                </a:lnTo>
                <a:lnTo>
                  <a:pt x="8307" y="11593"/>
                </a:lnTo>
                <a:lnTo>
                  <a:pt x="8307" y="11714"/>
                </a:lnTo>
                <a:lnTo>
                  <a:pt x="8307" y="11868"/>
                </a:lnTo>
                <a:lnTo>
                  <a:pt x="8307" y="12012"/>
                </a:lnTo>
                <a:lnTo>
                  <a:pt x="8194" y="12265"/>
                </a:lnTo>
                <a:lnTo>
                  <a:pt x="8062" y="12519"/>
                </a:lnTo>
                <a:lnTo>
                  <a:pt x="7873" y="12706"/>
                </a:lnTo>
                <a:lnTo>
                  <a:pt x="7627" y="12904"/>
                </a:lnTo>
                <a:lnTo>
                  <a:pt x="7363" y="13048"/>
                </a:lnTo>
                <a:lnTo>
                  <a:pt x="7080" y="13180"/>
                </a:lnTo>
                <a:lnTo>
                  <a:pt x="6759" y="13257"/>
                </a:lnTo>
                <a:lnTo>
                  <a:pt x="6419" y="13345"/>
                </a:lnTo>
                <a:lnTo>
                  <a:pt x="6098" y="13389"/>
                </a:lnTo>
                <a:lnTo>
                  <a:pt x="5739" y="13389"/>
                </a:lnTo>
                <a:lnTo>
                  <a:pt x="5418" y="13389"/>
                </a:lnTo>
                <a:lnTo>
                  <a:pt x="5079" y="13345"/>
                </a:lnTo>
                <a:lnTo>
                  <a:pt x="4758" y="13301"/>
                </a:lnTo>
                <a:lnTo>
                  <a:pt x="4474" y="13213"/>
                </a:lnTo>
                <a:lnTo>
                  <a:pt x="4172" y="13114"/>
                </a:lnTo>
                <a:lnTo>
                  <a:pt x="3965" y="12982"/>
                </a:lnTo>
                <a:lnTo>
                  <a:pt x="3738" y="12838"/>
                </a:lnTo>
                <a:lnTo>
                  <a:pt x="3493" y="12706"/>
                </a:lnTo>
                <a:lnTo>
                  <a:pt x="3228" y="12607"/>
                </a:lnTo>
                <a:lnTo>
                  <a:pt x="2945" y="12519"/>
                </a:lnTo>
                <a:lnTo>
                  <a:pt x="2700" y="12431"/>
                </a:lnTo>
                <a:lnTo>
                  <a:pt x="2397" y="12375"/>
                </a:lnTo>
                <a:lnTo>
                  <a:pt x="2152" y="12331"/>
                </a:lnTo>
                <a:lnTo>
                  <a:pt x="1888" y="12309"/>
                </a:lnTo>
                <a:lnTo>
                  <a:pt x="1642" y="12309"/>
                </a:lnTo>
                <a:lnTo>
                  <a:pt x="1397" y="12331"/>
                </a:lnTo>
                <a:lnTo>
                  <a:pt x="1170" y="12397"/>
                </a:lnTo>
                <a:lnTo>
                  <a:pt x="962" y="12453"/>
                </a:lnTo>
                <a:lnTo>
                  <a:pt x="774" y="12563"/>
                </a:lnTo>
                <a:lnTo>
                  <a:pt x="623" y="12684"/>
                </a:lnTo>
                <a:lnTo>
                  <a:pt x="528" y="12838"/>
                </a:lnTo>
                <a:lnTo>
                  <a:pt x="453" y="13026"/>
                </a:lnTo>
                <a:lnTo>
                  <a:pt x="339" y="13477"/>
                </a:lnTo>
                <a:lnTo>
                  <a:pt x="226" y="13984"/>
                </a:lnTo>
                <a:lnTo>
                  <a:pt x="151" y="14535"/>
                </a:lnTo>
                <a:lnTo>
                  <a:pt x="113" y="15075"/>
                </a:lnTo>
                <a:lnTo>
                  <a:pt x="113" y="15626"/>
                </a:lnTo>
                <a:lnTo>
                  <a:pt x="151" y="16133"/>
                </a:lnTo>
                <a:lnTo>
                  <a:pt x="188" y="16376"/>
                </a:lnTo>
                <a:lnTo>
                  <a:pt x="264" y="16585"/>
                </a:lnTo>
                <a:lnTo>
                  <a:pt x="339" y="16773"/>
                </a:lnTo>
                <a:lnTo>
                  <a:pt x="453" y="16938"/>
                </a:lnTo>
                <a:lnTo>
                  <a:pt x="1095" y="16883"/>
                </a:lnTo>
                <a:lnTo>
                  <a:pt x="1963" y="16795"/>
                </a:lnTo>
                <a:lnTo>
                  <a:pt x="2945" y="16751"/>
                </a:lnTo>
                <a:lnTo>
                  <a:pt x="3965" y="16706"/>
                </a:lnTo>
                <a:lnTo>
                  <a:pt x="5022" y="16684"/>
                </a:lnTo>
                <a:lnTo>
                  <a:pt x="5947" y="16684"/>
                </a:lnTo>
                <a:lnTo>
                  <a:pt x="6759" y="16706"/>
                </a:lnTo>
                <a:lnTo>
                  <a:pt x="7363" y="16751"/>
                </a:lnTo>
                <a:lnTo>
                  <a:pt x="7948" y="16839"/>
                </a:lnTo>
                <a:lnTo>
                  <a:pt x="8458" y="16916"/>
                </a:lnTo>
                <a:lnTo>
                  <a:pt x="8893" y="17026"/>
                </a:lnTo>
                <a:lnTo>
                  <a:pt x="9289" y="17158"/>
                </a:lnTo>
                <a:lnTo>
                  <a:pt x="9572" y="17280"/>
                </a:lnTo>
                <a:lnTo>
                  <a:pt x="9799" y="17412"/>
                </a:lnTo>
                <a:lnTo>
                  <a:pt x="9969" y="17555"/>
                </a:lnTo>
                <a:lnTo>
                  <a:pt x="10120" y="17687"/>
                </a:lnTo>
                <a:lnTo>
                  <a:pt x="10158" y="17831"/>
                </a:lnTo>
                <a:lnTo>
                  <a:pt x="10195" y="17974"/>
                </a:lnTo>
                <a:lnTo>
                  <a:pt x="10158" y="18128"/>
                </a:lnTo>
                <a:lnTo>
                  <a:pt x="10082" y="18271"/>
                </a:lnTo>
                <a:lnTo>
                  <a:pt x="9969" y="18426"/>
                </a:lnTo>
                <a:lnTo>
                  <a:pt x="9837" y="18569"/>
                </a:lnTo>
                <a:lnTo>
                  <a:pt x="9648" y="18701"/>
                </a:lnTo>
                <a:lnTo>
                  <a:pt x="9440" y="18822"/>
                </a:lnTo>
                <a:lnTo>
                  <a:pt x="9213" y="18999"/>
                </a:lnTo>
                <a:lnTo>
                  <a:pt x="9044" y="19186"/>
                </a:lnTo>
                <a:lnTo>
                  <a:pt x="8893" y="19395"/>
                </a:lnTo>
                <a:lnTo>
                  <a:pt x="8817" y="19627"/>
                </a:lnTo>
                <a:lnTo>
                  <a:pt x="8779" y="19858"/>
                </a:lnTo>
                <a:lnTo>
                  <a:pt x="8779" y="20112"/>
                </a:lnTo>
                <a:lnTo>
                  <a:pt x="8855" y="20354"/>
                </a:lnTo>
                <a:lnTo>
                  <a:pt x="8968" y="20586"/>
                </a:lnTo>
                <a:lnTo>
                  <a:pt x="9138" y="20817"/>
                </a:lnTo>
                <a:lnTo>
                  <a:pt x="9365" y="21026"/>
                </a:lnTo>
                <a:lnTo>
                  <a:pt x="9610" y="21192"/>
                </a:lnTo>
                <a:lnTo>
                  <a:pt x="9950" y="21368"/>
                </a:lnTo>
                <a:lnTo>
                  <a:pt x="10120" y="21445"/>
                </a:lnTo>
                <a:lnTo>
                  <a:pt x="10346" y="21511"/>
                </a:lnTo>
                <a:lnTo>
                  <a:pt x="10516" y="21555"/>
                </a:lnTo>
                <a:lnTo>
                  <a:pt x="10743" y="21600"/>
                </a:lnTo>
                <a:lnTo>
                  <a:pt x="10988" y="21644"/>
                </a:lnTo>
                <a:lnTo>
                  <a:pt x="11215" y="21666"/>
                </a:lnTo>
                <a:lnTo>
                  <a:pt x="11498" y="21666"/>
                </a:lnTo>
                <a:lnTo>
                  <a:pt x="11762" y="21666"/>
                </a:lnTo>
                <a:lnTo>
                  <a:pt x="12253" y="21644"/>
                </a:lnTo>
                <a:lnTo>
                  <a:pt x="12763" y="21577"/>
                </a:lnTo>
                <a:lnTo>
                  <a:pt x="13197" y="21467"/>
                </a:lnTo>
                <a:lnTo>
                  <a:pt x="13556" y="21346"/>
                </a:lnTo>
                <a:lnTo>
                  <a:pt x="13896" y="21192"/>
                </a:lnTo>
                <a:lnTo>
                  <a:pt x="14179" y="21026"/>
                </a:lnTo>
                <a:lnTo>
                  <a:pt x="14444" y="20839"/>
                </a:lnTo>
                <a:lnTo>
                  <a:pt x="14576" y="20641"/>
                </a:lnTo>
                <a:lnTo>
                  <a:pt x="14727" y="20431"/>
                </a:lnTo>
                <a:lnTo>
                  <a:pt x="14765" y="20200"/>
                </a:lnTo>
                <a:lnTo>
                  <a:pt x="14802" y="19991"/>
                </a:lnTo>
                <a:lnTo>
                  <a:pt x="14727" y="19759"/>
                </a:lnTo>
                <a:lnTo>
                  <a:pt x="14613" y="19550"/>
                </a:lnTo>
                <a:lnTo>
                  <a:pt x="14444" y="19307"/>
                </a:lnTo>
                <a:lnTo>
                  <a:pt x="14217" y="19098"/>
                </a:lnTo>
                <a:lnTo>
                  <a:pt x="13934" y="18911"/>
                </a:lnTo>
                <a:lnTo>
                  <a:pt x="13669" y="18745"/>
                </a:lnTo>
                <a:lnTo>
                  <a:pt x="13462" y="18547"/>
                </a:lnTo>
                <a:lnTo>
                  <a:pt x="13311" y="18337"/>
                </a:lnTo>
                <a:lnTo>
                  <a:pt x="13197" y="18150"/>
                </a:lnTo>
                <a:lnTo>
                  <a:pt x="13122" y="17941"/>
                </a:lnTo>
                <a:lnTo>
                  <a:pt x="13122" y="17720"/>
                </a:lnTo>
                <a:lnTo>
                  <a:pt x="13122" y="17533"/>
                </a:lnTo>
                <a:lnTo>
                  <a:pt x="13197" y="17346"/>
                </a:lnTo>
                <a:lnTo>
                  <a:pt x="13273" y="17158"/>
                </a:lnTo>
                <a:lnTo>
                  <a:pt x="13386" y="16982"/>
                </a:lnTo>
                <a:lnTo>
                  <a:pt x="13537" y="16839"/>
                </a:lnTo>
                <a:lnTo>
                  <a:pt x="13707" y="16706"/>
                </a:lnTo>
                <a:lnTo>
                  <a:pt x="13896" y="16607"/>
                </a:lnTo>
                <a:lnTo>
                  <a:pt x="14104" y="16519"/>
                </a:lnTo>
                <a:lnTo>
                  <a:pt x="14330" y="16453"/>
                </a:lnTo>
                <a:lnTo>
                  <a:pt x="14538" y="16431"/>
                </a:lnTo>
                <a:lnTo>
                  <a:pt x="14897" y="16453"/>
                </a:lnTo>
                <a:lnTo>
                  <a:pt x="15406" y="16497"/>
                </a:lnTo>
                <a:lnTo>
                  <a:pt x="16105" y="16541"/>
                </a:lnTo>
                <a:lnTo>
                  <a:pt x="16898" y="16607"/>
                </a:lnTo>
                <a:lnTo>
                  <a:pt x="17804" y="16651"/>
                </a:lnTo>
                <a:lnTo>
                  <a:pt x="18786" y="16684"/>
                </a:lnTo>
                <a:lnTo>
                  <a:pt x="19844" y="16728"/>
                </a:lnTo>
                <a:lnTo>
                  <a:pt x="20920" y="16751"/>
                </a:lnTo>
                <a:lnTo>
                  <a:pt x="21109" y="16497"/>
                </a:lnTo>
                <a:lnTo>
                  <a:pt x="21241" y="16222"/>
                </a:lnTo>
                <a:lnTo>
                  <a:pt x="21392" y="15946"/>
                </a:lnTo>
                <a:lnTo>
                  <a:pt x="21467" y="15648"/>
                </a:lnTo>
                <a:lnTo>
                  <a:pt x="21543" y="15351"/>
                </a:lnTo>
                <a:lnTo>
                  <a:pt x="21618" y="15042"/>
                </a:lnTo>
                <a:lnTo>
                  <a:pt x="21618" y="14745"/>
                </a:lnTo>
                <a:lnTo>
                  <a:pt x="21618" y="14447"/>
                </a:lnTo>
                <a:lnTo>
                  <a:pt x="21618" y="14150"/>
                </a:lnTo>
                <a:lnTo>
                  <a:pt x="21581" y="13852"/>
                </a:lnTo>
                <a:lnTo>
                  <a:pt x="21505" y="13577"/>
                </a:lnTo>
                <a:lnTo>
                  <a:pt x="21430" y="13301"/>
                </a:lnTo>
                <a:lnTo>
                  <a:pt x="21354" y="13048"/>
                </a:lnTo>
                <a:lnTo>
                  <a:pt x="21241" y="12816"/>
                </a:lnTo>
                <a:lnTo>
                  <a:pt x="21146" y="12607"/>
                </a:lnTo>
                <a:lnTo>
                  <a:pt x="21033" y="12431"/>
                </a:lnTo>
                <a:lnTo>
                  <a:pt x="20920" y="12265"/>
                </a:lnTo>
                <a:lnTo>
                  <a:pt x="20769" y="12144"/>
                </a:lnTo>
                <a:lnTo>
                  <a:pt x="20637" y="12034"/>
                </a:lnTo>
                <a:lnTo>
                  <a:pt x="20486" y="11946"/>
                </a:lnTo>
                <a:lnTo>
                  <a:pt x="20297" y="11891"/>
                </a:lnTo>
                <a:lnTo>
                  <a:pt x="20165" y="11846"/>
                </a:lnTo>
                <a:lnTo>
                  <a:pt x="19976" y="11824"/>
                </a:lnTo>
                <a:lnTo>
                  <a:pt x="19806" y="11802"/>
                </a:lnTo>
                <a:lnTo>
                  <a:pt x="19390" y="11824"/>
                </a:lnTo>
                <a:lnTo>
                  <a:pt x="18956" y="11891"/>
                </a:lnTo>
                <a:lnTo>
                  <a:pt x="18503" y="11968"/>
                </a:lnTo>
                <a:lnTo>
                  <a:pt x="17993" y="12078"/>
                </a:lnTo>
                <a:lnTo>
                  <a:pt x="17653" y="12144"/>
                </a:lnTo>
                <a:lnTo>
                  <a:pt x="17332" y="12199"/>
                </a:lnTo>
                <a:lnTo>
                  <a:pt x="17049" y="12221"/>
                </a:lnTo>
                <a:lnTo>
                  <a:pt x="16747" y="12243"/>
                </a:lnTo>
                <a:lnTo>
                  <a:pt x="16464" y="12243"/>
                </a:lnTo>
                <a:lnTo>
                  <a:pt x="16218" y="12243"/>
                </a:lnTo>
                <a:lnTo>
                  <a:pt x="15992" y="12221"/>
                </a:lnTo>
                <a:lnTo>
                  <a:pt x="15746" y="12199"/>
                </a:lnTo>
                <a:lnTo>
                  <a:pt x="15520" y="12155"/>
                </a:lnTo>
                <a:lnTo>
                  <a:pt x="15350" y="12122"/>
                </a:lnTo>
                <a:lnTo>
                  <a:pt x="15161" y="12056"/>
                </a:lnTo>
                <a:lnTo>
                  <a:pt x="14972" y="11990"/>
                </a:lnTo>
                <a:lnTo>
                  <a:pt x="14689" y="11846"/>
                </a:lnTo>
                <a:lnTo>
                  <a:pt x="14444" y="11670"/>
                </a:lnTo>
                <a:lnTo>
                  <a:pt x="14255" y="11483"/>
                </a:lnTo>
                <a:lnTo>
                  <a:pt x="14104" y="11295"/>
                </a:lnTo>
                <a:lnTo>
                  <a:pt x="14028" y="11086"/>
                </a:lnTo>
                <a:lnTo>
                  <a:pt x="13972" y="10888"/>
                </a:lnTo>
                <a:lnTo>
                  <a:pt x="13972" y="10700"/>
                </a:lnTo>
                <a:lnTo>
                  <a:pt x="14009" y="10513"/>
                </a:lnTo>
                <a:lnTo>
                  <a:pt x="14066" y="10359"/>
                </a:lnTo>
                <a:lnTo>
                  <a:pt x="14179" y="10215"/>
                </a:lnTo>
                <a:lnTo>
                  <a:pt x="14406" y="10006"/>
                </a:lnTo>
                <a:lnTo>
                  <a:pt x="14651" y="9830"/>
                </a:lnTo>
                <a:lnTo>
                  <a:pt x="14878" y="9686"/>
                </a:lnTo>
                <a:lnTo>
                  <a:pt x="15123" y="9554"/>
                </a:lnTo>
                <a:lnTo>
                  <a:pt x="15350" y="9477"/>
                </a:lnTo>
                <a:lnTo>
                  <a:pt x="15558" y="9411"/>
                </a:lnTo>
                <a:lnTo>
                  <a:pt x="15803" y="9345"/>
                </a:lnTo>
                <a:lnTo>
                  <a:pt x="16030" y="9323"/>
                </a:lnTo>
                <a:lnTo>
                  <a:pt x="16256" y="9301"/>
                </a:lnTo>
                <a:lnTo>
                  <a:pt x="16464" y="9323"/>
                </a:lnTo>
                <a:lnTo>
                  <a:pt x="16690" y="9345"/>
                </a:lnTo>
                <a:lnTo>
                  <a:pt x="16898" y="9367"/>
                </a:lnTo>
                <a:lnTo>
                  <a:pt x="17332" y="9477"/>
                </a:lnTo>
                <a:lnTo>
                  <a:pt x="17767" y="9598"/>
                </a:lnTo>
                <a:lnTo>
                  <a:pt x="18163" y="9731"/>
                </a:lnTo>
                <a:lnTo>
                  <a:pt x="18597" y="9874"/>
                </a:lnTo>
                <a:lnTo>
                  <a:pt x="18994" y="10006"/>
                </a:lnTo>
                <a:lnTo>
                  <a:pt x="19428" y="10083"/>
                </a:lnTo>
                <a:lnTo>
                  <a:pt x="19617" y="10127"/>
                </a:lnTo>
                <a:lnTo>
                  <a:pt x="19844" y="10149"/>
                </a:lnTo>
                <a:lnTo>
                  <a:pt x="20013" y="10149"/>
                </a:lnTo>
                <a:lnTo>
                  <a:pt x="20240" y="10127"/>
                </a:lnTo>
                <a:lnTo>
                  <a:pt x="20410" y="10105"/>
                </a:lnTo>
                <a:lnTo>
                  <a:pt x="20637" y="10061"/>
                </a:lnTo>
                <a:lnTo>
                  <a:pt x="20844" y="9984"/>
                </a:lnTo>
                <a:lnTo>
                  <a:pt x="21033" y="9896"/>
                </a:lnTo>
                <a:lnTo>
                  <a:pt x="21146" y="9830"/>
                </a:lnTo>
                <a:lnTo>
                  <a:pt x="21203" y="9753"/>
                </a:lnTo>
                <a:lnTo>
                  <a:pt x="21279" y="9642"/>
                </a:lnTo>
                <a:lnTo>
                  <a:pt x="21354" y="9521"/>
                </a:lnTo>
                <a:lnTo>
                  <a:pt x="21430" y="9246"/>
                </a:lnTo>
                <a:lnTo>
                  <a:pt x="21430" y="8904"/>
                </a:lnTo>
                <a:lnTo>
                  <a:pt x="21430" y="8540"/>
                </a:lnTo>
                <a:lnTo>
                  <a:pt x="21392" y="8144"/>
                </a:lnTo>
                <a:lnTo>
                  <a:pt x="21354" y="7714"/>
                </a:lnTo>
                <a:lnTo>
                  <a:pt x="21279" y="7295"/>
                </a:lnTo>
                <a:lnTo>
                  <a:pt x="21146" y="6446"/>
                </a:lnTo>
                <a:lnTo>
                  <a:pt x="20995" y="5686"/>
                </a:lnTo>
                <a:lnTo>
                  <a:pt x="20958" y="5366"/>
                </a:lnTo>
                <a:lnTo>
                  <a:pt x="20958" y="5091"/>
                </a:lnTo>
                <a:lnTo>
                  <a:pt x="20958" y="4860"/>
                </a:lnTo>
                <a:lnTo>
                  <a:pt x="21033" y="4716"/>
                </a:lnTo>
                <a:lnTo>
                  <a:pt x="20637" y="4860"/>
                </a:lnTo>
                <a:lnTo>
                  <a:pt x="20127" y="4992"/>
                </a:lnTo>
                <a:lnTo>
                  <a:pt x="19617" y="5069"/>
                </a:lnTo>
                <a:lnTo>
                  <a:pt x="19032" y="5157"/>
                </a:lnTo>
                <a:lnTo>
                  <a:pt x="18465" y="5201"/>
                </a:lnTo>
                <a:lnTo>
                  <a:pt x="17842" y="5245"/>
                </a:lnTo>
                <a:lnTo>
                  <a:pt x="17219" y="5267"/>
                </a:lnTo>
                <a:lnTo>
                  <a:pt x="16615" y="5267"/>
                </a:lnTo>
                <a:lnTo>
                  <a:pt x="15992" y="5245"/>
                </a:lnTo>
                <a:lnTo>
                  <a:pt x="15369" y="5201"/>
                </a:lnTo>
                <a:lnTo>
                  <a:pt x="14840" y="5157"/>
                </a:lnTo>
                <a:lnTo>
                  <a:pt x="14293" y="5091"/>
                </a:lnTo>
                <a:lnTo>
                  <a:pt x="13783" y="5014"/>
                </a:lnTo>
                <a:lnTo>
                  <a:pt x="13386" y="4926"/>
                </a:lnTo>
                <a:lnTo>
                  <a:pt x="13027" y="4815"/>
                </a:lnTo>
                <a:lnTo>
                  <a:pt x="12725" y="4716"/>
                </a:lnTo>
                <a:lnTo>
                  <a:pt x="12480" y="4606"/>
                </a:lnTo>
                <a:lnTo>
                  <a:pt x="12291" y="4496"/>
                </a:lnTo>
                <a:lnTo>
                  <a:pt x="12197" y="4397"/>
                </a:lnTo>
                <a:lnTo>
                  <a:pt x="12083" y="4286"/>
                </a:lnTo>
                <a:lnTo>
                  <a:pt x="12046" y="4187"/>
                </a:lnTo>
                <a:lnTo>
                  <a:pt x="12008" y="4077"/>
                </a:lnTo>
                <a:lnTo>
                  <a:pt x="12046" y="3967"/>
                </a:lnTo>
                <a:lnTo>
                  <a:pt x="12121" y="3868"/>
                </a:lnTo>
                <a:lnTo>
                  <a:pt x="12197" y="3735"/>
                </a:lnTo>
                <a:lnTo>
                  <a:pt x="12291" y="3614"/>
                </a:lnTo>
                <a:lnTo>
                  <a:pt x="12442" y="3482"/>
                </a:lnTo>
                <a:lnTo>
                  <a:pt x="12631" y="3361"/>
                </a:lnTo>
                <a:lnTo>
                  <a:pt x="13065" y="3085"/>
                </a:lnTo>
                <a:lnTo>
                  <a:pt x="13537" y="2766"/>
                </a:lnTo>
                <a:lnTo>
                  <a:pt x="13783" y="2578"/>
                </a:lnTo>
                <a:lnTo>
                  <a:pt x="13934" y="2380"/>
                </a:lnTo>
                <a:lnTo>
                  <a:pt x="14028" y="2171"/>
                </a:lnTo>
                <a:lnTo>
                  <a:pt x="14104" y="1961"/>
                </a:lnTo>
                <a:lnTo>
                  <a:pt x="14104" y="1730"/>
                </a:lnTo>
                <a:lnTo>
                  <a:pt x="14066" y="1498"/>
                </a:lnTo>
                <a:lnTo>
                  <a:pt x="13972" y="1267"/>
                </a:lnTo>
                <a:lnTo>
                  <a:pt x="13820" y="1057"/>
                </a:lnTo>
                <a:lnTo>
                  <a:pt x="13594" y="837"/>
                </a:lnTo>
                <a:lnTo>
                  <a:pt x="13386" y="628"/>
                </a:lnTo>
                <a:lnTo>
                  <a:pt x="13103" y="462"/>
                </a:lnTo>
                <a:lnTo>
                  <a:pt x="12763" y="308"/>
                </a:lnTo>
                <a:lnTo>
                  <a:pt x="12404" y="187"/>
                </a:lnTo>
                <a:lnTo>
                  <a:pt x="12008" y="77"/>
                </a:lnTo>
                <a:lnTo>
                  <a:pt x="11574" y="33"/>
                </a:lnTo>
                <a:lnTo>
                  <a:pt x="11102" y="11"/>
                </a:lnTo>
                <a:lnTo>
                  <a:pt x="10667" y="11"/>
                </a:lnTo>
                <a:lnTo>
                  <a:pt x="10233" y="77"/>
                </a:lnTo>
                <a:lnTo>
                  <a:pt x="9837" y="187"/>
                </a:lnTo>
                <a:lnTo>
                  <a:pt x="9440" y="286"/>
                </a:lnTo>
                <a:lnTo>
                  <a:pt x="9062" y="462"/>
                </a:lnTo>
                <a:lnTo>
                  <a:pt x="8741" y="628"/>
                </a:lnTo>
                <a:lnTo>
                  <a:pt x="8458" y="815"/>
                </a:lnTo>
                <a:lnTo>
                  <a:pt x="8232" y="1035"/>
                </a:lnTo>
                <a:lnTo>
                  <a:pt x="8062" y="1245"/>
                </a:lnTo>
                <a:lnTo>
                  <a:pt x="7911" y="1476"/>
                </a:lnTo>
                <a:lnTo>
                  <a:pt x="7835" y="1708"/>
                </a:lnTo>
                <a:lnTo>
                  <a:pt x="7797" y="1961"/>
                </a:lnTo>
                <a:lnTo>
                  <a:pt x="7835" y="2193"/>
                </a:lnTo>
                <a:lnTo>
                  <a:pt x="7948" y="2402"/>
                </a:lnTo>
                <a:lnTo>
                  <a:pt x="8062" y="2534"/>
                </a:lnTo>
                <a:lnTo>
                  <a:pt x="8175" y="2644"/>
                </a:lnTo>
                <a:lnTo>
                  <a:pt x="8269" y="2744"/>
                </a:lnTo>
                <a:lnTo>
                  <a:pt x="8420" y="2832"/>
                </a:lnTo>
                <a:lnTo>
                  <a:pt x="8704" y="3019"/>
                </a:lnTo>
                <a:lnTo>
                  <a:pt x="8968" y="3206"/>
                </a:lnTo>
                <a:lnTo>
                  <a:pt x="9138" y="3405"/>
                </a:lnTo>
                <a:lnTo>
                  <a:pt x="9327" y="3570"/>
                </a:lnTo>
                <a:lnTo>
                  <a:pt x="9440" y="3735"/>
                </a:lnTo>
                <a:lnTo>
                  <a:pt x="9516" y="3890"/>
                </a:lnTo>
                <a:lnTo>
                  <a:pt x="9534" y="4033"/>
                </a:lnTo>
                <a:lnTo>
                  <a:pt x="9534" y="4165"/>
                </a:lnTo>
                <a:lnTo>
                  <a:pt x="9516" y="4286"/>
                </a:lnTo>
                <a:lnTo>
                  <a:pt x="9440" y="4397"/>
                </a:lnTo>
                <a:lnTo>
                  <a:pt x="9327" y="4496"/>
                </a:lnTo>
                <a:lnTo>
                  <a:pt x="9176" y="4562"/>
                </a:lnTo>
                <a:lnTo>
                  <a:pt x="9006" y="4628"/>
                </a:lnTo>
                <a:lnTo>
                  <a:pt x="8779" y="4694"/>
                </a:lnTo>
                <a:lnTo>
                  <a:pt x="8534" y="4716"/>
                </a:lnTo>
                <a:lnTo>
                  <a:pt x="8232" y="4716"/>
                </a:lnTo>
                <a:lnTo>
                  <a:pt x="7118" y="4738"/>
                </a:lnTo>
                <a:lnTo>
                  <a:pt x="5947" y="4771"/>
                </a:lnTo>
                <a:lnTo>
                  <a:pt x="4795" y="4815"/>
                </a:lnTo>
                <a:lnTo>
                  <a:pt x="3681" y="4860"/>
                </a:lnTo>
                <a:lnTo>
                  <a:pt x="2662" y="4882"/>
                </a:lnTo>
                <a:lnTo>
                  <a:pt x="1755" y="4882"/>
                </a:lnTo>
                <a:lnTo>
                  <a:pt x="1359" y="4860"/>
                </a:lnTo>
                <a:lnTo>
                  <a:pt x="981" y="4837"/>
                </a:lnTo>
                <a:lnTo>
                  <a:pt x="698" y="4771"/>
                </a:lnTo>
                <a:lnTo>
                  <a:pt x="453" y="4716"/>
                </a:lnTo>
                <a:lnTo>
                  <a:pt x="453" y="5322"/>
                </a:lnTo>
                <a:lnTo>
                  <a:pt x="453" y="6083"/>
                </a:lnTo>
                <a:lnTo>
                  <a:pt x="453" y="6909"/>
                </a:lnTo>
                <a:lnTo>
                  <a:pt x="453" y="7780"/>
                </a:lnTo>
                <a:lnTo>
                  <a:pt x="453" y="8606"/>
                </a:lnTo>
                <a:lnTo>
                  <a:pt x="453" y="9345"/>
                </a:lnTo>
                <a:lnTo>
                  <a:pt x="453" y="9918"/>
                </a:lnTo>
                <a:lnTo>
                  <a:pt x="453" y="10282"/>
                </a:lnTo>
                <a:lnTo>
                  <a:pt x="490" y="10381"/>
                </a:lnTo>
                <a:lnTo>
                  <a:pt x="547" y="10491"/>
                </a:lnTo>
                <a:lnTo>
                  <a:pt x="660" y="10590"/>
                </a:lnTo>
                <a:lnTo>
                  <a:pt x="811" y="10700"/>
                </a:lnTo>
                <a:lnTo>
                  <a:pt x="981" y="10811"/>
                </a:lnTo>
                <a:lnTo>
                  <a:pt x="1208" y="10888"/>
                </a:lnTo>
                <a:lnTo>
                  <a:pt x="1453" y="10954"/>
                </a:lnTo>
                <a:lnTo>
                  <a:pt x="1718" y="11020"/>
                </a:lnTo>
                <a:lnTo>
                  <a:pt x="1963" y="11064"/>
                </a:lnTo>
                <a:lnTo>
                  <a:pt x="2265" y="11086"/>
                </a:lnTo>
                <a:lnTo>
                  <a:pt x="2548" y="11064"/>
                </a:lnTo>
                <a:lnTo>
                  <a:pt x="2794" y="11042"/>
                </a:lnTo>
                <a:lnTo>
                  <a:pt x="3096" y="10976"/>
                </a:lnTo>
                <a:lnTo>
                  <a:pt x="3341" y="10888"/>
                </a:lnTo>
                <a:lnTo>
                  <a:pt x="3606" y="10766"/>
                </a:lnTo>
                <a:lnTo>
                  <a:pt x="3813" y="10590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>
        <p:nvSpPr>
          <p:cNvPr id="11" name="Puzzle4"/>
          <p:cNvSpPr>
            <a:spLocks noEditPoints="1" noChangeArrowheads="1"/>
          </p:cNvSpPr>
          <p:nvPr/>
        </p:nvSpPr>
        <p:spPr bwMode="auto">
          <a:xfrm>
            <a:off x="7429285" y="4656223"/>
            <a:ext cx="974150" cy="1422845"/>
          </a:xfrm>
          <a:custGeom>
            <a:avLst/>
            <a:gdLst>
              <a:gd name="T0" fmla="*/ 8307 w 21600"/>
              <a:gd name="T1" fmla="*/ 11593 h 21600"/>
              <a:gd name="T2" fmla="*/ 453 w 21600"/>
              <a:gd name="T3" fmla="*/ 16938 h 21600"/>
              <a:gd name="T4" fmla="*/ 11500 w 21600"/>
              <a:gd name="T5" fmla="*/ 21600 h 21600"/>
              <a:gd name="T6" fmla="*/ 20920 w 21600"/>
              <a:gd name="T7" fmla="*/ 16751 h 21600"/>
              <a:gd name="T8" fmla="*/ 13972 w 21600"/>
              <a:gd name="T9" fmla="*/ 10888 h 21600"/>
              <a:gd name="T10" fmla="*/ 21033 w 21600"/>
              <a:gd name="T11" fmla="*/ 4716 h 21600"/>
              <a:gd name="T12" fmla="*/ 11102 w 21600"/>
              <a:gd name="T13" fmla="*/ 11 h 21600"/>
              <a:gd name="T14" fmla="*/ 453 w 21600"/>
              <a:gd name="T15" fmla="*/ 4716 h 21600"/>
              <a:gd name="T16" fmla="*/ 2076 w 21600"/>
              <a:gd name="T17" fmla="*/ 5664 h 21600"/>
              <a:gd name="T18" fmla="*/ 20203 w 21600"/>
              <a:gd name="T19" fmla="*/ 1598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3813" y="10590"/>
                </a:moveTo>
                <a:lnTo>
                  <a:pt x="3927" y="10513"/>
                </a:lnTo>
                <a:lnTo>
                  <a:pt x="4078" y="10425"/>
                </a:lnTo>
                <a:lnTo>
                  <a:pt x="4210" y="10359"/>
                </a:lnTo>
                <a:lnTo>
                  <a:pt x="4361" y="10315"/>
                </a:lnTo>
                <a:lnTo>
                  <a:pt x="4682" y="10237"/>
                </a:lnTo>
                <a:lnTo>
                  <a:pt x="5041" y="10193"/>
                </a:lnTo>
                <a:lnTo>
                  <a:pt x="5456" y="10171"/>
                </a:lnTo>
                <a:lnTo>
                  <a:pt x="5853" y="10193"/>
                </a:lnTo>
                <a:lnTo>
                  <a:pt x="6249" y="10260"/>
                </a:lnTo>
                <a:lnTo>
                  <a:pt x="6646" y="10337"/>
                </a:lnTo>
                <a:lnTo>
                  <a:pt x="7004" y="10469"/>
                </a:lnTo>
                <a:lnTo>
                  <a:pt x="7363" y="10612"/>
                </a:lnTo>
                <a:lnTo>
                  <a:pt x="7665" y="10788"/>
                </a:lnTo>
                <a:lnTo>
                  <a:pt x="7911" y="10998"/>
                </a:lnTo>
                <a:lnTo>
                  <a:pt x="8024" y="11097"/>
                </a:lnTo>
                <a:lnTo>
                  <a:pt x="8137" y="11207"/>
                </a:lnTo>
                <a:lnTo>
                  <a:pt x="8194" y="11340"/>
                </a:lnTo>
                <a:lnTo>
                  <a:pt x="8269" y="11461"/>
                </a:lnTo>
                <a:lnTo>
                  <a:pt x="8307" y="11593"/>
                </a:lnTo>
                <a:lnTo>
                  <a:pt x="8307" y="11714"/>
                </a:lnTo>
                <a:lnTo>
                  <a:pt x="8307" y="11868"/>
                </a:lnTo>
                <a:lnTo>
                  <a:pt x="8307" y="12012"/>
                </a:lnTo>
                <a:lnTo>
                  <a:pt x="8194" y="12265"/>
                </a:lnTo>
                <a:lnTo>
                  <a:pt x="8062" y="12519"/>
                </a:lnTo>
                <a:lnTo>
                  <a:pt x="7873" y="12706"/>
                </a:lnTo>
                <a:lnTo>
                  <a:pt x="7627" y="12904"/>
                </a:lnTo>
                <a:lnTo>
                  <a:pt x="7363" y="13048"/>
                </a:lnTo>
                <a:lnTo>
                  <a:pt x="7080" y="13180"/>
                </a:lnTo>
                <a:lnTo>
                  <a:pt x="6759" y="13257"/>
                </a:lnTo>
                <a:lnTo>
                  <a:pt x="6419" y="13345"/>
                </a:lnTo>
                <a:lnTo>
                  <a:pt x="6098" y="13389"/>
                </a:lnTo>
                <a:lnTo>
                  <a:pt x="5739" y="13389"/>
                </a:lnTo>
                <a:lnTo>
                  <a:pt x="5418" y="13389"/>
                </a:lnTo>
                <a:lnTo>
                  <a:pt x="5079" y="13345"/>
                </a:lnTo>
                <a:lnTo>
                  <a:pt x="4758" y="13301"/>
                </a:lnTo>
                <a:lnTo>
                  <a:pt x="4474" y="13213"/>
                </a:lnTo>
                <a:lnTo>
                  <a:pt x="4172" y="13114"/>
                </a:lnTo>
                <a:lnTo>
                  <a:pt x="3965" y="12982"/>
                </a:lnTo>
                <a:lnTo>
                  <a:pt x="3738" y="12838"/>
                </a:lnTo>
                <a:lnTo>
                  <a:pt x="3493" y="12706"/>
                </a:lnTo>
                <a:lnTo>
                  <a:pt x="3228" y="12607"/>
                </a:lnTo>
                <a:lnTo>
                  <a:pt x="2945" y="12519"/>
                </a:lnTo>
                <a:lnTo>
                  <a:pt x="2700" y="12431"/>
                </a:lnTo>
                <a:lnTo>
                  <a:pt x="2397" y="12375"/>
                </a:lnTo>
                <a:lnTo>
                  <a:pt x="2152" y="12331"/>
                </a:lnTo>
                <a:lnTo>
                  <a:pt x="1888" y="12309"/>
                </a:lnTo>
                <a:lnTo>
                  <a:pt x="1642" y="12309"/>
                </a:lnTo>
                <a:lnTo>
                  <a:pt x="1397" y="12331"/>
                </a:lnTo>
                <a:lnTo>
                  <a:pt x="1170" y="12397"/>
                </a:lnTo>
                <a:lnTo>
                  <a:pt x="962" y="12453"/>
                </a:lnTo>
                <a:lnTo>
                  <a:pt x="774" y="12563"/>
                </a:lnTo>
                <a:lnTo>
                  <a:pt x="623" y="12684"/>
                </a:lnTo>
                <a:lnTo>
                  <a:pt x="528" y="12838"/>
                </a:lnTo>
                <a:lnTo>
                  <a:pt x="453" y="13026"/>
                </a:lnTo>
                <a:lnTo>
                  <a:pt x="339" y="13477"/>
                </a:lnTo>
                <a:lnTo>
                  <a:pt x="226" y="13984"/>
                </a:lnTo>
                <a:lnTo>
                  <a:pt x="151" y="14535"/>
                </a:lnTo>
                <a:lnTo>
                  <a:pt x="113" y="15075"/>
                </a:lnTo>
                <a:lnTo>
                  <a:pt x="113" y="15626"/>
                </a:lnTo>
                <a:lnTo>
                  <a:pt x="151" y="16133"/>
                </a:lnTo>
                <a:lnTo>
                  <a:pt x="188" y="16376"/>
                </a:lnTo>
                <a:lnTo>
                  <a:pt x="264" y="16585"/>
                </a:lnTo>
                <a:lnTo>
                  <a:pt x="339" y="16773"/>
                </a:lnTo>
                <a:lnTo>
                  <a:pt x="453" y="16938"/>
                </a:lnTo>
                <a:lnTo>
                  <a:pt x="1095" y="16883"/>
                </a:lnTo>
                <a:lnTo>
                  <a:pt x="1963" y="16795"/>
                </a:lnTo>
                <a:lnTo>
                  <a:pt x="2945" y="16751"/>
                </a:lnTo>
                <a:lnTo>
                  <a:pt x="3965" y="16706"/>
                </a:lnTo>
                <a:lnTo>
                  <a:pt x="5022" y="16684"/>
                </a:lnTo>
                <a:lnTo>
                  <a:pt x="5947" y="16684"/>
                </a:lnTo>
                <a:lnTo>
                  <a:pt x="6759" y="16706"/>
                </a:lnTo>
                <a:lnTo>
                  <a:pt x="7363" y="16751"/>
                </a:lnTo>
                <a:lnTo>
                  <a:pt x="7948" y="16839"/>
                </a:lnTo>
                <a:lnTo>
                  <a:pt x="8458" y="16916"/>
                </a:lnTo>
                <a:lnTo>
                  <a:pt x="8893" y="17026"/>
                </a:lnTo>
                <a:lnTo>
                  <a:pt x="9289" y="17158"/>
                </a:lnTo>
                <a:lnTo>
                  <a:pt x="9572" y="17280"/>
                </a:lnTo>
                <a:lnTo>
                  <a:pt x="9799" y="17412"/>
                </a:lnTo>
                <a:lnTo>
                  <a:pt x="9969" y="17555"/>
                </a:lnTo>
                <a:lnTo>
                  <a:pt x="10120" y="17687"/>
                </a:lnTo>
                <a:lnTo>
                  <a:pt x="10158" y="17831"/>
                </a:lnTo>
                <a:lnTo>
                  <a:pt x="10195" y="17974"/>
                </a:lnTo>
                <a:lnTo>
                  <a:pt x="10158" y="18128"/>
                </a:lnTo>
                <a:lnTo>
                  <a:pt x="10082" y="18271"/>
                </a:lnTo>
                <a:lnTo>
                  <a:pt x="9969" y="18426"/>
                </a:lnTo>
                <a:lnTo>
                  <a:pt x="9837" y="18569"/>
                </a:lnTo>
                <a:lnTo>
                  <a:pt x="9648" y="18701"/>
                </a:lnTo>
                <a:lnTo>
                  <a:pt x="9440" y="18822"/>
                </a:lnTo>
                <a:lnTo>
                  <a:pt x="9213" y="18999"/>
                </a:lnTo>
                <a:lnTo>
                  <a:pt x="9044" y="19186"/>
                </a:lnTo>
                <a:lnTo>
                  <a:pt x="8893" y="19395"/>
                </a:lnTo>
                <a:lnTo>
                  <a:pt x="8817" y="19627"/>
                </a:lnTo>
                <a:lnTo>
                  <a:pt x="8779" y="19858"/>
                </a:lnTo>
                <a:lnTo>
                  <a:pt x="8779" y="20112"/>
                </a:lnTo>
                <a:lnTo>
                  <a:pt x="8855" y="20354"/>
                </a:lnTo>
                <a:lnTo>
                  <a:pt x="8968" y="20586"/>
                </a:lnTo>
                <a:lnTo>
                  <a:pt x="9138" y="20817"/>
                </a:lnTo>
                <a:lnTo>
                  <a:pt x="9365" y="21026"/>
                </a:lnTo>
                <a:lnTo>
                  <a:pt x="9610" y="21192"/>
                </a:lnTo>
                <a:lnTo>
                  <a:pt x="9950" y="21368"/>
                </a:lnTo>
                <a:lnTo>
                  <a:pt x="10120" y="21445"/>
                </a:lnTo>
                <a:lnTo>
                  <a:pt x="10346" y="21511"/>
                </a:lnTo>
                <a:lnTo>
                  <a:pt x="10516" y="21555"/>
                </a:lnTo>
                <a:lnTo>
                  <a:pt x="10743" y="21600"/>
                </a:lnTo>
                <a:lnTo>
                  <a:pt x="10988" y="21644"/>
                </a:lnTo>
                <a:lnTo>
                  <a:pt x="11215" y="21666"/>
                </a:lnTo>
                <a:lnTo>
                  <a:pt x="11498" y="21666"/>
                </a:lnTo>
                <a:lnTo>
                  <a:pt x="11762" y="21666"/>
                </a:lnTo>
                <a:lnTo>
                  <a:pt x="12253" y="21644"/>
                </a:lnTo>
                <a:lnTo>
                  <a:pt x="12763" y="21577"/>
                </a:lnTo>
                <a:lnTo>
                  <a:pt x="13197" y="21467"/>
                </a:lnTo>
                <a:lnTo>
                  <a:pt x="13556" y="21346"/>
                </a:lnTo>
                <a:lnTo>
                  <a:pt x="13896" y="21192"/>
                </a:lnTo>
                <a:lnTo>
                  <a:pt x="14179" y="21026"/>
                </a:lnTo>
                <a:lnTo>
                  <a:pt x="14444" y="20839"/>
                </a:lnTo>
                <a:lnTo>
                  <a:pt x="14576" y="20641"/>
                </a:lnTo>
                <a:lnTo>
                  <a:pt x="14727" y="20431"/>
                </a:lnTo>
                <a:lnTo>
                  <a:pt x="14765" y="20200"/>
                </a:lnTo>
                <a:lnTo>
                  <a:pt x="14802" y="19991"/>
                </a:lnTo>
                <a:lnTo>
                  <a:pt x="14727" y="19759"/>
                </a:lnTo>
                <a:lnTo>
                  <a:pt x="14613" y="19550"/>
                </a:lnTo>
                <a:lnTo>
                  <a:pt x="14444" y="19307"/>
                </a:lnTo>
                <a:lnTo>
                  <a:pt x="14217" y="19098"/>
                </a:lnTo>
                <a:lnTo>
                  <a:pt x="13934" y="18911"/>
                </a:lnTo>
                <a:lnTo>
                  <a:pt x="13669" y="18745"/>
                </a:lnTo>
                <a:lnTo>
                  <a:pt x="13462" y="18547"/>
                </a:lnTo>
                <a:lnTo>
                  <a:pt x="13311" y="18337"/>
                </a:lnTo>
                <a:lnTo>
                  <a:pt x="13197" y="18150"/>
                </a:lnTo>
                <a:lnTo>
                  <a:pt x="13122" y="17941"/>
                </a:lnTo>
                <a:lnTo>
                  <a:pt x="13122" y="17720"/>
                </a:lnTo>
                <a:lnTo>
                  <a:pt x="13122" y="17533"/>
                </a:lnTo>
                <a:lnTo>
                  <a:pt x="13197" y="17346"/>
                </a:lnTo>
                <a:lnTo>
                  <a:pt x="13273" y="17158"/>
                </a:lnTo>
                <a:lnTo>
                  <a:pt x="13386" y="16982"/>
                </a:lnTo>
                <a:lnTo>
                  <a:pt x="13537" y="16839"/>
                </a:lnTo>
                <a:lnTo>
                  <a:pt x="13707" y="16706"/>
                </a:lnTo>
                <a:lnTo>
                  <a:pt x="13896" y="16607"/>
                </a:lnTo>
                <a:lnTo>
                  <a:pt x="14104" y="16519"/>
                </a:lnTo>
                <a:lnTo>
                  <a:pt x="14330" y="16453"/>
                </a:lnTo>
                <a:lnTo>
                  <a:pt x="14538" y="16431"/>
                </a:lnTo>
                <a:lnTo>
                  <a:pt x="14897" y="16453"/>
                </a:lnTo>
                <a:lnTo>
                  <a:pt x="15406" y="16497"/>
                </a:lnTo>
                <a:lnTo>
                  <a:pt x="16105" y="16541"/>
                </a:lnTo>
                <a:lnTo>
                  <a:pt x="16898" y="16607"/>
                </a:lnTo>
                <a:lnTo>
                  <a:pt x="17804" y="16651"/>
                </a:lnTo>
                <a:lnTo>
                  <a:pt x="18786" y="16684"/>
                </a:lnTo>
                <a:lnTo>
                  <a:pt x="19844" y="16728"/>
                </a:lnTo>
                <a:lnTo>
                  <a:pt x="20920" y="16751"/>
                </a:lnTo>
                <a:lnTo>
                  <a:pt x="21109" y="16497"/>
                </a:lnTo>
                <a:lnTo>
                  <a:pt x="21241" y="16222"/>
                </a:lnTo>
                <a:lnTo>
                  <a:pt x="21392" y="15946"/>
                </a:lnTo>
                <a:lnTo>
                  <a:pt x="21467" y="15648"/>
                </a:lnTo>
                <a:lnTo>
                  <a:pt x="21543" y="15351"/>
                </a:lnTo>
                <a:lnTo>
                  <a:pt x="21618" y="15042"/>
                </a:lnTo>
                <a:lnTo>
                  <a:pt x="21618" y="14745"/>
                </a:lnTo>
                <a:lnTo>
                  <a:pt x="21618" y="14447"/>
                </a:lnTo>
                <a:lnTo>
                  <a:pt x="21618" y="14150"/>
                </a:lnTo>
                <a:lnTo>
                  <a:pt x="21581" y="13852"/>
                </a:lnTo>
                <a:lnTo>
                  <a:pt x="21505" y="13577"/>
                </a:lnTo>
                <a:lnTo>
                  <a:pt x="21430" y="13301"/>
                </a:lnTo>
                <a:lnTo>
                  <a:pt x="21354" y="13048"/>
                </a:lnTo>
                <a:lnTo>
                  <a:pt x="21241" y="12816"/>
                </a:lnTo>
                <a:lnTo>
                  <a:pt x="21146" y="12607"/>
                </a:lnTo>
                <a:lnTo>
                  <a:pt x="21033" y="12431"/>
                </a:lnTo>
                <a:lnTo>
                  <a:pt x="20920" y="12265"/>
                </a:lnTo>
                <a:lnTo>
                  <a:pt x="20769" y="12144"/>
                </a:lnTo>
                <a:lnTo>
                  <a:pt x="20637" y="12034"/>
                </a:lnTo>
                <a:lnTo>
                  <a:pt x="20486" y="11946"/>
                </a:lnTo>
                <a:lnTo>
                  <a:pt x="20297" y="11891"/>
                </a:lnTo>
                <a:lnTo>
                  <a:pt x="20165" y="11846"/>
                </a:lnTo>
                <a:lnTo>
                  <a:pt x="19976" y="11824"/>
                </a:lnTo>
                <a:lnTo>
                  <a:pt x="19806" y="11802"/>
                </a:lnTo>
                <a:lnTo>
                  <a:pt x="19390" y="11824"/>
                </a:lnTo>
                <a:lnTo>
                  <a:pt x="18956" y="11891"/>
                </a:lnTo>
                <a:lnTo>
                  <a:pt x="18503" y="11968"/>
                </a:lnTo>
                <a:lnTo>
                  <a:pt x="17993" y="12078"/>
                </a:lnTo>
                <a:lnTo>
                  <a:pt x="17653" y="12144"/>
                </a:lnTo>
                <a:lnTo>
                  <a:pt x="17332" y="12199"/>
                </a:lnTo>
                <a:lnTo>
                  <a:pt x="17049" y="12221"/>
                </a:lnTo>
                <a:lnTo>
                  <a:pt x="16747" y="12243"/>
                </a:lnTo>
                <a:lnTo>
                  <a:pt x="16464" y="12243"/>
                </a:lnTo>
                <a:lnTo>
                  <a:pt x="16218" y="12243"/>
                </a:lnTo>
                <a:lnTo>
                  <a:pt x="15992" y="12221"/>
                </a:lnTo>
                <a:lnTo>
                  <a:pt x="15746" y="12199"/>
                </a:lnTo>
                <a:lnTo>
                  <a:pt x="15520" y="12155"/>
                </a:lnTo>
                <a:lnTo>
                  <a:pt x="15350" y="12122"/>
                </a:lnTo>
                <a:lnTo>
                  <a:pt x="15161" y="12056"/>
                </a:lnTo>
                <a:lnTo>
                  <a:pt x="14972" y="11990"/>
                </a:lnTo>
                <a:lnTo>
                  <a:pt x="14689" y="11846"/>
                </a:lnTo>
                <a:lnTo>
                  <a:pt x="14444" y="11670"/>
                </a:lnTo>
                <a:lnTo>
                  <a:pt x="14255" y="11483"/>
                </a:lnTo>
                <a:lnTo>
                  <a:pt x="14104" y="11295"/>
                </a:lnTo>
                <a:lnTo>
                  <a:pt x="14028" y="11086"/>
                </a:lnTo>
                <a:lnTo>
                  <a:pt x="13972" y="10888"/>
                </a:lnTo>
                <a:lnTo>
                  <a:pt x="13972" y="10700"/>
                </a:lnTo>
                <a:lnTo>
                  <a:pt x="14009" y="10513"/>
                </a:lnTo>
                <a:lnTo>
                  <a:pt x="14066" y="10359"/>
                </a:lnTo>
                <a:lnTo>
                  <a:pt x="14179" y="10215"/>
                </a:lnTo>
                <a:lnTo>
                  <a:pt x="14406" y="10006"/>
                </a:lnTo>
                <a:lnTo>
                  <a:pt x="14651" y="9830"/>
                </a:lnTo>
                <a:lnTo>
                  <a:pt x="14878" y="9686"/>
                </a:lnTo>
                <a:lnTo>
                  <a:pt x="15123" y="9554"/>
                </a:lnTo>
                <a:lnTo>
                  <a:pt x="15350" y="9477"/>
                </a:lnTo>
                <a:lnTo>
                  <a:pt x="15558" y="9411"/>
                </a:lnTo>
                <a:lnTo>
                  <a:pt x="15803" y="9345"/>
                </a:lnTo>
                <a:lnTo>
                  <a:pt x="16030" y="9323"/>
                </a:lnTo>
                <a:lnTo>
                  <a:pt x="16256" y="9301"/>
                </a:lnTo>
                <a:lnTo>
                  <a:pt x="16464" y="9323"/>
                </a:lnTo>
                <a:lnTo>
                  <a:pt x="16690" y="9345"/>
                </a:lnTo>
                <a:lnTo>
                  <a:pt x="16898" y="9367"/>
                </a:lnTo>
                <a:lnTo>
                  <a:pt x="17332" y="9477"/>
                </a:lnTo>
                <a:lnTo>
                  <a:pt x="17767" y="9598"/>
                </a:lnTo>
                <a:lnTo>
                  <a:pt x="18163" y="9731"/>
                </a:lnTo>
                <a:lnTo>
                  <a:pt x="18597" y="9874"/>
                </a:lnTo>
                <a:lnTo>
                  <a:pt x="18994" y="10006"/>
                </a:lnTo>
                <a:lnTo>
                  <a:pt x="19428" y="10083"/>
                </a:lnTo>
                <a:lnTo>
                  <a:pt x="19617" y="10127"/>
                </a:lnTo>
                <a:lnTo>
                  <a:pt x="19844" y="10149"/>
                </a:lnTo>
                <a:lnTo>
                  <a:pt x="20013" y="10149"/>
                </a:lnTo>
                <a:lnTo>
                  <a:pt x="20240" y="10127"/>
                </a:lnTo>
                <a:lnTo>
                  <a:pt x="20410" y="10105"/>
                </a:lnTo>
                <a:lnTo>
                  <a:pt x="20637" y="10061"/>
                </a:lnTo>
                <a:lnTo>
                  <a:pt x="20844" y="9984"/>
                </a:lnTo>
                <a:lnTo>
                  <a:pt x="21033" y="9896"/>
                </a:lnTo>
                <a:lnTo>
                  <a:pt x="21146" y="9830"/>
                </a:lnTo>
                <a:lnTo>
                  <a:pt x="21203" y="9753"/>
                </a:lnTo>
                <a:lnTo>
                  <a:pt x="21279" y="9642"/>
                </a:lnTo>
                <a:lnTo>
                  <a:pt x="21354" y="9521"/>
                </a:lnTo>
                <a:lnTo>
                  <a:pt x="21430" y="9246"/>
                </a:lnTo>
                <a:lnTo>
                  <a:pt x="21430" y="8904"/>
                </a:lnTo>
                <a:lnTo>
                  <a:pt x="21430" y="8540"/>
                </a:lnTo>
                <a:lnTo>
                  <a:pt x="21392" y="8144"/>
                </a:lnTo>
                <a:lnTo>
                  <a:pt x="21354" y="7714"/>
                </a:lnTo>
                <a:lnTo>
                  <a:pt x="21279" y="7295"/>
                </a:lnTo>
                <a:lnTo>
                  <a:pt x="21146" y="6446"/>
                </a:lnTo>
                <a:lnTo>
                  <a:pt x="20995" y="5686"/>
                </a:lnTo>
                <a:lnTo>
                  <a:pt x="20958" y="5366"/>
                </a:lnTo>
                <a:lnTo>
                  <a:pt x="20958" y="5091"/>
                </a:lnTo>
                <a:lnTo>
                  <a:pt x="20958" y="4860"/>
                </a:lnTo>
                <a:lnTo>
                  <a:pt x="21033" y="4716"/>
                </a:lnTo>
                <a:lnTo>
                  <a:pt x="20637" y="4860"/>
                </a:lnTo>
                <a:lnTo>
                  <a:pt x="20127" y="4992"/>
                </a:lnTo>
                <a:lnTo>
                  <a:pt x="19617" y="5069"/>
                </a:lnTo>
                <a:lnTo>
                  <a:pt x="19032" y="5157"/>
                </a:lnTo>
                <a:lnTo>
                  <a:pt x="18465" y="5201"/>
                </a:lnTo>
                <a:lnTo>
                  <a:pt x="17842" y="5245"/>
                </a:lnTo>
                <a:lnTo>
                  <a:pt x="17219" y="5267"/>
                </a:lnTo>
                <a:lnTo>
                  <a:pt x="16615" y="5267"/>
                </a:lnTo>
                <a:lnTo>
                  <a:pt x="15992" y="5245"/>
                </a:lnTo>
                <a:lnTo>
                  <a:pt x="15369" y="5201"/>
                </a:lnTo>
                <a:lnTo>
                  <a:pt x="14840" y="5157"/>
                </a:lnTo>
                <a:lnTo>
                  <a:pt x="14293" y="5091"/>
                </a:lnTo>
                <a:lnTo>
                  <a:pt x="13783" y="5014"/>
                </a:lnTo>
                <a:lnTo>
                  <a:pt x="13386" y="4926"/>
                </a:lnTo>
                <a:lnTo>
                  <a:pt x="13027" y="4815"/>
                </a:lnTo>
                <a:lnTo>
                  <a:pt x="12725" y="4716"/>
                </a:lnTo>
                <a:lnTo>
                  <a:pt x="12480" y="4606"/>
                </a:lnTo>
                <a:lnTo>
                  <a:pt x="12291" y="4496"/>
                </a:lnTo>
                <a:lnTo>
                  <a:pt x="12197" y="4397"/>
                </a:lnTo>
                <a:lnTo>
                  <a:pt x="12083" y="4286"/>
                </a:lnTo>
                <a:lnTo>
                  <a:pt x="12046" y="4187"/>
                </a:lnTo>
                <a:lnTo>
                  <a:pt x="12008" y="4077"/>
                </a:lnTo>
                <a:lnTo>
                  <a:pt x="12046" y="3967"/>
                </a:lnTo>
                <a:lnTo>
                  <a:pt x="12121" y="3868"/>
                </a:lnTo>
                <a:lnTo>
                  <a:pt x="12197" y="3735"/>
                </a:lnTo>
                <a:lnTo>
                  <a:pt x="12291" y="3614"/>
                </a:lnTo>
                <a:lnTo>
                  <a:pt x="12442" y="3482"/>
                </a:lnTo>
                <a:lnTo>
                  <a:pt x="12631" y="3361"/>
                </a:lnTo>
                <a:lnTo>
                  <a:pt x="13065" y="3085"/>
                </a:lnTo>
                <a:lnTo>
                  <a:pt x="13537" y="2766"/>
                </a:lnTo>
                <a:lnTo>
                  <a:pt x="13783" y="2578"/>
                </a:lnTo>
                <a:lnTo>
                  <a:pt x="13934" y="2380"/>
                </a:lnTo>
                <a:lnTo>
                  <a:pt x="14028" y="2171"/>
                </a:lnTo>
                <a:lnTo>
                  <a:pt x="14104" y="1961"/>
                </a:lnTo>
                <a:lnTo>
                  <a:pt x="14104" y="1730"/>
                </a:lnTo>
                <a:lnTo>
                  <a:pt x="14066" y="1498"/>
                </a:lnTo>
                <a:lnTo>
                  <a:pt x="13972" y="1267"/>
                </a:lnTo>
                <a:lnTo>
                  <a:pt x="13820" y="1057"/>
                </a:lnTo>
                <a:lnTo>
                  <a:pt x="13594" y="837"/>
                </a:lnTo>
                <a:lnTo>
                  <a:pt x="13386" y="628"/>
                </a:lnTo>
                <a:lnTo>
                  <a:pt x="13103" y="462"/>
                </a:lnTo>
                <a:lnTo>
                  <a:pt x="12763" y="308"/>
                </a:lnTo>
                <a:lnTo>
                  <a:pt x="12404" y="187"/>
                </a:lnTo>
                <a:lnTo>
                  <a:pt x="12008" y="77"/>
                </a:lnTo>
                <a:lnTo>
                  <a:pt x="11574" y="33"/>
                </a:lnTo>
                <a:lnTo>
                  <a:pt x="11102" y="11"/>
                </a:lnTo>
                <a:lnTo>
                  <a:pt x="10667" y="11"/>
                </a:lnTo>
                <a:lnTo>
                  <a:pt x="10233" y="77"/>
                </a:lnTo>
                <a:lnTo>
                  <a:pt x="9837" y="187"/>
                </a:lnTo>
                <a:lnTo>
                  <a:pt x="9440" y="286"/>
                </a:lnTo>
                <a:lnTo>
                  <a:pt x="9062" y="462"/>
                </a:lnTo>
                <a:lnTo>
                  <a:pt x="8741" y="628"/>
                </a:lnTo>
                <a:lnTo>
                  <a:pt x="8458" y="815"/>
                </a:lnTo>
                <a:lnTo>
                  <a:pt x="8232" y="1035"/>
                </a:lnTo>
                <a:lnTo>
                  <a:pt x="8062" y="1245"/>
                </a:lnTo>
                <a:lnTo>
                  <a:pt x="7911" y="1476"/>
                </a:lnTo>
                <a:lnTo>
                  <a:pt x="7835" y="1708"/>
                </a:lnTo>
                <a:lnTo>
                  <a:pt x="7797" y="1961"/>
                </a:lnTo>
                <a:lnTo>
                  <a:pt x="7835" y="2193"/>
                </a:lnTo>
                <a:lnTo>
                  <a:pt x="7948" y="2402"/>
                </a:lnTo>
                <a:lnTo>
                  <a:pt x="8062" y="2534"/>
                </a:lnTo>
                <a:lnTo>
                  <a:pt x="8175" y="2644"/>
                </a:lnTo>
                <a:lnTo>
                  <a:pt x="8269" y="2744"/>
                </a:lnTo>
                <a:lnTo>
                  <a:pt x="8420" y="2832"/>
                </a:lnTo>
                <a:lnTo>
                  <a:pt x="8704" y="3019"/>
                </a:lnTo>
                <a:lnTo>
                  <a:pt x="8968" y="3206"/>
                </a:lnTo>
                <a:lnTo>
                  <a:pt x="9138" y="3405"/>
                </a:lnTo>
                <a:lnTo>
                  <a:pt x="9327" y="3570"/>
                </a:lnTo>
                <a:lnTo>
                  <a:pt x="9440" y="3735"/>
                </a:lnTo>
                <a:lnTo>
                  <a:pt x="9516" y="3890"/>
                </a:lnTo>
                <a:lnTo>
                  <a:pt x="9534" y="4033"/>
                </a:lnTo>
                <a:lnTo>
                  <a:pt x="9534" y="4165"/>
                </a:lnTo>
                <a:lnTo>
                  <a:pt x="9516" y="4286"/>
                </a:lnTo>
                <a:lnTo>
                  <a:pt x="9440" y="4397"/>
                </a:lnTo>
                <a:lnTo>
                  <a:pt x="9327" y="4496"/>
                </a:lnTo>
                <a:lnTo>
                  <a:pt x="9176" y="4562"/>
                </a:lnTo>
                <a:lnTo>
                  <a:pt x="9006" y="4628"/>
                </a:lnTo>
                <a:lnTo>
                  <a:pt x="8779" y="4694"/>
                </a:lnTo>
                <a:lnTo>
                  <a:pt x="8534" y="4716"/>
                </a:lnTo>
                <a:lnTo>
                  <a:pt x="8232" y="4716"/>
                </a:lnTo>
                <a:lnTo>
                  <a:pt x="7118" y="4738"/>
                </a:lnTo>
                <a:lnTo>
                  <a:pt x="5947" y="4771"/>
                </a:lnTo>
                <a:lnTo>
                  <a:pt x="4795" y="4815"/>
                </a:lnTo>
                <a:lnTo>
                  <a:pt x="3681" y="4860"/>
                </a:lnTo>
                <a:lnTo>
                  <a:pt x="2662" y="4882"/>
                </a:lnTo>
                <a:lnTo>
                  <a:pt x="1755" y="4882"/>
                </a:lnTo>
                <a:lnTo>
                  <a:pt x="1359" y="4860"/>
                </a:lnTo>
                <a:lnTo>
                  <a:pt x="981" y="4837"/>
                </a:lnTo>
                <a:lnTo>
                  <a:pt x="698" y="4771"/>
                </a:lnTo>
                <a:lnTo>
                  <a:pt x="453" y="4716"/>
                </a:lnTo>
                <a:lnTo>
                  <a:pt x="453" y="5322"/>
                </a:lnTo>
                <a:lnTo>
                  <a:pt x="453" y="6083"/>
                </a:lnTo>
                <a:lnTo>
                  <a:pt x="453" y="6909"/>
                </a:lnTo>
                <a:lnTo>
                  <a:pt x="453" y="7780"/>
                </a:lnTo>
                <a:lnTo>
                  <a:pt x="453" y="8606"/>
                </a:lnTo>
                <a:lnTo>
                  <a:pt x="453" y="9345"/>
                </a:lnTo>
                <a:lnTo>
                  <a:pt x="453" y="9918"/>
                </a:lnTo>
                <a:lnTo>
                  <a:pt x="453" y="10282"/>
                </a:lnTo>
                <a:lnTo>
                  <a:pt x="490" y="10381"/>
                </a:lnTo>
                <a:lnTo>
                  <a:pt x="547" y="10491"/>
                </a:lnTo>
                <a:lnTo>
                  <a:pt x="660" y="10590"/>
                </a:lnTo>
                <a:lnTo>
                  <a:pt x="811" y="10700"/>
                </a:lnTo>
                <a:lnTo>
                  <a:pt x="981" y="10811"/>
                </a:lnTo>
                <a:lnTo>
                  <a:pt x="1208" y="10888"/>
                </a:lnTo>
                <a:lnTo>
                  <a:pt x="1453" y="10954"/>
                </a:lnTo>
                <a:lnTo>
                  <a:pt x="1718" y="11020"/>
                </a:lnTo>
                <a:lnTo>
                  <a:pt x="1963" y="11064"/>
                </a:lnTo>
                <a:lnTo>
                  <a:pt x="2265" y="11086"/>
                </a:lnTo>
                <a:lnTo>
                  <a:pt x="2548" y="11064"/>
                </a:lnTo>
                <a:lnTo>
                  <a:pt x="2794" y="11042"/>
                </a:lnTo>
                <a:lnTo>
                  <a:pt x="3096" y="10976"/>
                </a:lnTo>
                <a:lnTo>
                  <a:pt x="3341" y="10888"/>
                </a:lnTo>
                <a:lnTo>
                  <a:pt x="3606" y="10766"/>
                </a:lnTo>
                <a:lnTo>
                  <a:pt x="3813" y="10590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>
        <p:nvSpPr>
          <p:cNvPr id="2" name="Frame 1"/>
          <p:cNvSpPr/>
          <p:nvPr/>
        </p:nvSpPr>
        <p:spPr>
          <a:xfrm>
            <a:off x="3230310" y="368519"/>
            <a:ext cx="5725683" cy="5848288"/>
          </a:xfrm>
          <a:prstGeom prst="frame">
            <a:avLst>
              <a:gd name="adj1" fmla="val 16290"/>
            </a:avLst>
          </a:prstGeom>
          <a:solidFill>
            <a:srgbClr val="C00000"/>
          </a:solidFill>
          <a:ln w="6350">
            <a:solidFill>
              <a:srgbClr val="FFC000"/>
            </a:solidFill>
          </a:ln>
          <a:scene3d>
            <a:camera prst="orthographicFront"/>
            <a:lightRig rig="threePt" dir="t"/>
          </a:scene3d>
          <a:sp3d>
            <a:bevelT w="114300" prst="hardEdg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3" name="Rectangle 2"/>
          <p:cNvSpPr/>
          <p:nvPr/>
        </p:nvSpPr>
        <p:spPr>
          <a:xfrm>
            <a:off x="4144710" y="1305320"/>
            <a:ext cx="3862699" cy="3992931"/>
          </a:xfrm>
          <a:prstGeom prst="rect">
            <a:avLst/>
          </a:prstGeom>
          <a:noFill/>
          <a:ln w="635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Rectangle 3"/>
          <p:cNvSpPr/>
          <p:nvPr/>
        </p:nvSpPr>
        <p:spPr>
          <a:xfrm>
            <a:off x="7964581" y="4836291"/>
            <a:ext cx="40746" cy="240517"/>
          </a:xfrm>
          <a:prstGeom prst="rect">
            <a:avLst/>
          </a:prstGeom>
          <a:solidFill>
            <a:schemeClr val="bg1"/>
          </a:solidFill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0" name="Rectangle 49"/>
          <p:cNvSpPr/>
          <p:nvPr/>
        </p:nvSpPr>
        <p:spPr>
          <a:xfrm>
            <a:off x="7962384" y="1666962"/>
            <a:ext cx="40746" cy="240517"/>
          </a:xfrm>
          <a:prstGeom prst="rect">
            <a:avLst/>
          </a:prstGeom>
          <a:solidFill>
            <a:schemeClr val="bg1"/>
          </a:solidFill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1" name="Rectangle 50"/>
          <p:cNvSpPr/>
          <p:nvPr/>
        </p:nvSpPr>
        <p:spPr>
          <a:xfrm>
            <a:off x="7965909" y="3260288"/>
            <a:ext cx="40746" cy="240517"/>
          </a:xfrm>
          <a:prstGeom prst="rect">
            <a:avLst/>
          </a:prstGeom>
          <a:solidFill>
            <a:schemeClr val="bg1"/>
          </a:solidFill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47" name="Picture 46"/>
          <p:cNvPicPr>
            <a:picLocks noChangeAspect="1"/>
          </p:cNvPicPr>
          <p:nvPr/>
        </p:nvPicPr>
        <p:blipFill>
          <a:blip r:embed="rId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4070" b="100000" l="0" r="9625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8464696" y="2839195"/>
            <a:ext cx="975445" cy="1048603"/>
          </a:xfrm>
          <a:prstGeom prst="rect">
            <a:avLst/>
          </a:prstGeom>
        </p:spPr>
      </p:pic>
      <p:pic>
        <p:nvPicPr>
          <p:cNvPr id="53" name="Picture 52"/>
          <p:cNvPicPr>
            <a:picLocks noChangeAspect="1"/>
          </p:cNvPicPr>
          <p:nvPr/>
        </p:nvPicPr>
        <p:blipFill>
          <a:blip r:embed="rId4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ackgroundRemoval t="3247" b="98052" l="3659" r="96951">
                        <a14:foregroundMark x1="19512" y1="96104" x2="50000" y2="98052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 rot="20841800">
            <a:off x="603366" y="5040740"/>
            <a:ext cx="999831" cy="938865"/>
          </a:xfrm>
          <a:prstGeom prst="rect">
            <a:avLst/>
          </a:prstGeom>
        </p:spPr>
      </p:pic>
      <p:pic>
        <p:nvPicPr>
          <p:cNvPr id="56" name="Picture 55"/>
          <p:cNvPicPr>
            <a:picLocks noChangeAspect="1"/>
          </p:cNvPicPr>
          <p:nvPr/>
        </p:nvPicPr>
        <p:blipFill rotWithShape="1">
          <a:blip r:embed="rId6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ackgroundRemoval t="0" b="100000" l="0" r="88542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 rot="21179617">
            <a:off x="10455851" y="1006712"/>
            <a:ext cx="612397" cy="713064"/>
          </a:xfrm>
          <a:prstGeom prst="rect">
            <a:avLst/>
          </a:prstGeom>
        </p:spPr>
      </p:pic>
      <p:pic>
        <p:nvPicPr>
          <p:cNvPr id="57" name="Picture 56"/>
          <p:cNvPicPr>
            <a:picLocks noChangeAspect="1"/>
          </p:cNvPicPr>
          <p:nvPr/>
        </p:nvPicPr>
        <p:blipFill>
          <a:blip r:embed="rId8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9">
                    <a14:imgEffect>
                      <a14:backgroundRemoval t="0" b="96117" l="107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20591545">
            <a:off x="8789974" y="4631929"/>
            <a:ext cx="1140051" cy="627942"/>
          </a:xfrm>
          <a:prstGeom prst="rect">
            <a:avLst/>
          </a:prstGeom>
        </p:spPr>
      </p:pic>
      <p:pic>
        <p:nvPicPr>
          <p:cNvPr id="59" name="Picture 58"/>
          <p:cNvPicPr>
            <a:picLocks noChangeAspect="1"/>
          </p:cNvPicPr>
          <p:nvPr/>
        </p:nvPicPr>
        <p:blipFill rotWithShape="1">
          <a:blip r:embed="rId10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11">
                    <a14:imgEffect>
                      <a14:backgroundRemoval t="0" b="100000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 rot="1486504">
            <a:off x="9389629" y="3037111"/>
            <a:ext cx="1170774" cy="1375873"/>
          </a:xfrm>
          <a:prstGeom prst="rect">
            <a:avLst/>
          </a:prstGeom>
        </p:spPr>
      </p:pic>
      <p:pic>
        <p:nvPicPr>
          <p:cNvPr id="62" name="Picture 61"/>
          <p:cNvPicPr>
            <a:picLocks noChangeAspect="1"/>
          </p:cNvPicPr>
          <p:nvPr/>
        </p:nvPicPr>
        <p:blipFill rotWithShape="1">
          <a:blip r:embed="rId1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13">
                    <a14:imgEffect>
                      <a14:backgroundRemoval t="1794" b="89238" l="3315" r="96685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 rot="2046696">
            <a:off x="1717042" y="1590984"/>
            <a:ext cx="1153682" cy="1418603"/>
          </a:xfrm>
          <a:prstGeom prst="rect">
            <a:avLst/>
          </a:prstGeom>
        </p:spPr>
      </p:pic>
      <p:pic>
        <p:nvPicPr>
          <p:cNvPr id="63" name="Picture 62"/>
          <p:cNvPicPr>
            <a:picLocks noChangeAspect="1"/>
          </p:cNvPicPr>
          <p:nvPr/>
        </p:nvPicPr>
        <p:blipFill rotWithShape="1">
          <a:blip r:embed="rId14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15">
                    <a14:imgEffect>
                      <a14:backgroundRemoval t="0" b="100000" l="400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 rot="1500205">
            <a:off x="9690324" y="1878569"/>
            <a:ext cx="1110953" cy="717847"/>
          </a:xfrm>
          <a:prstGeom prst="rect">
            <a:avLst/>
          </a:prstGeom>
        </p:spPr>
      </p:pic>
      <p:pic>
        <p:nvPicPr>
          <p:cNvPr id="64" name="Picture 63"/>
          <p:cNvPicPr>
            <a:picLocks noChangeAspect="1"/>
          </p:cNvPicPr>
          <p:nvPr/>
        </p:nvPicPr>
        <p:blipFill rotWithShape="1">
          <a:blip r:embed="rId16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17">
                    <a14:imgEffect>
                      <a14:backgroundRemoval t="0" b="98901" l="0" r="97279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 rot="20116572">
            <a:off x="11007666" y="3494107"/>
            <a:ext cx="931178" cy="575801"/>
          </a:xfrm>
          <a:prstGeom prst="rect">
            <a:avLst/>
          </a:prstGeom>
        </p:spPr>
      </p:pic>
      <p:pic>
        <p:nvPicPr>
          <p:cNvPr id="65" name="Picture 64"/>
          <p:cNvPicPr>
            <a:picLocks noChangeAspect="1"/>
          </p:cNvPicPr>
          <p:nvPr/>
        </p:nvPicPr>
        <p:blipFill rotWithShape="1">
          <a:blip r:embed="rId18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19">
                    <a14:imgEffect>
                      <a14:backgroundRemoval t="3822" b="92357" l="1242" r="100000">
                        <a14:foregroundMark x1="54037" y1="89809" x2="49689" y2="89809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 rot="415460">
            <a:off x="9009586" y="510396"/>
            <a:ext cx="1025496" cy="999858"/>
          </a:xfrm>
          <a:prstGeom prst="rect">
            <a:avLst/>
          </a:prstGeom>
        </p:spPr>
      </p:pic>
      <p:pic>
        <p:nvPicPr>
          <p:cNvPr id="67" name="Picture 66"/>
          <p:cNvPicPr>
            <a:picLocks noChangeAspect="1"/>
          </p:cNvPicPr>
          <p:nvPr/>
        </p:nvPicPr>
        <p:blipFill rotWithShape="1">
          <a:blip r:embed="rId20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21">
                    <a14:imgEffect>
                      <a14:backgroundRemoval t="7692" b="96795" l="4403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 rot="21084042">
            <a:off x="8466366" y="1611725"/>
            <a:ext cx="1008404" cy="991313"/>
          </a:xfrm>
          <a:prstGeom prst="rect">
            <a:avLst/>
          </a:prstGeom>
        </p:spPr>
      </p:pic>
      <p:pic>
        <p:nvPicPr>
          <p:cNvPr id="68" name="Picture 67">
            <a:hlinkClick r:id="rId22" action="ppaction://hlinksldjump"/>
          </p:cNvPr>
          <p:cNvPicPr>
            <a:picLocks noChangeAspect="1"/>
          </p:cNvPicPr>
          <p:nvPr/>
        </p:nvPicPr>
        <p:blipFill>
          <a:blip r:embed="rId23"/>
          <a:stretch>
            <a:fillRect/>
          </a:stretch>
        </p:blipFill>
        <p:spPr>
          <a:xfrm rot="1270825">
            <a:off x="523461" y="120390"/>
            <a:ext cx="658425" cy="1585097"/>
          </a:xfrm>
          <a:prstGeom prst="rect">
            <a:avLst/>
          </a:prstGeom>
          <a:ln>
            <a:noFill/>
          </a:ln>
        </p:spPr>
      </p:pic>
      <p:pic>
        <p:nvPicPr>
          <p:cNvPr id="70" name="Picture 69"/>
          <p:cNvPicPr>
            <a:picLocks noChangeAspect="1"/>
          </p:cNvPicPr>
          <p:nvPr/>
        </p:nvPicPr>
        <p:blipFill rotWithShape="1">
          <a:blip r:embed="rId24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25">
                    <a14:imgEffect>
                      <a14:backgroundRemoval t="8257" b="100000" l="1765" r="97647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1402171" y="776515"/>
            <a:ext cx="1076770" cy="692209"/>
          </a:xfrm>
          <a:prstGeom prst="rect">
            <a:avLst/>
          </a:prstGeom>
        </p:spPr>
      </p:pic>
      <p:pic>
        <p:nvPicPr>
          <p:cNvPr id="71" name="Picture 70"/>
          <p:cNvPicPr>
            <a:picLocks noChangeAspect="1"/>
          </p:cNvPicPr>
          <p:nvPr/>
        </p:nvPicPr>
        <p:blipFill rotWithShape="1">
          <a:blip r:embed="rId26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27">
                    <a14:imgEffect>
                      <a14:backgroundRemoval t="905" b="100000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 rot="1546026">
            <a:off x="7756880" y="5351612"/>
            <a:ext cx="1153683" cy="1401512"/>
          </a:xfrm>
          <a:prstGeom prst="rect">
            <a:avLst/>
          </a:prstGeom>
        </p:spPr>
      </p:pic>
      <p:pic>
        <p:nvPicPr>
          <p:cNvPr id="73" name="Picture 72"/>
          <p:cNvPicPr>
            <a:picLocks noChangeAspect="1"/>
          </p:cNvPicPr>
          <p:nvPr/>
        </p:nvPicPr>
        <p:blipFill rotWithShape="1">
          <a:blip r:embed="rId28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29">
                    <a14:imgEffect>
                      <a14:backgroundRemoval t="459" b="100000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 rot="20714636">
            <a:off x="10974628" y="1561209"/>
            <a:ext cx="1187865" cy="1384419"/>
          </a:xfrm>
          <a:prstGeom prst="rect">
            <a:avLst/>
          </a:prstGeom>
        </p:spPr>
      </p:pic>
      <p:pic>
        <p:nvPicPr>
          <p:cNvPr id="74" name="Picture 73"/>
          <p:cNvPicPr>
            <a:picLocks noChangeAspect="1"/>
          </p:cNvPicPr>
          <p:nvPr/>
        </p:nvPicPr>
        <p:blipFill rotWithShape="1">
          <a:blip r:embed="rId30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31">
                    <a14:imgEffect>
                      <a14:backgroundRemoval t="990" b="97030" l="1439" r="98201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 rot="467595">
            <a:off x="1966506" y="5404546"/>
            <a:ext cx="1768979" cy="1281869"/>
          </a:xfrm>
          <a:prstGeom prst="rect">
            <a:avLst/>
          </a:prstGeom>
        </p:spPr>
      </p:pic>
      <p:pic>
        <p:nvPicPr>
          <p:cNvPr id="76" name="Picture 75"/>
          <p:cNvPicPr>
            <a:picLocks noChangeAspect="1"/>
          </p:cNvPicPr>
          <p:nvPr/>
        </p:nvPicPr>
        <p:blipFill rotWithShape="1">
          <a:blip r:embed="rId3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33">
                    <a14:imgEffect>
                      <a14:backgroundRemoval t="55505" b="95872" l="0" r="93956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t="55549"/>
          <a:stretch/>
        </p:blipFill>
        <p:spPr>
          <a:xfrm rot="21246440">
            <a:off x="279450" y="6209611"/>
            <a:ext cx="1153683" cy="615393"/>
          </a:xfrm>
          <a:prstGeom prst="rect">
            <a:avLst/>
          </a:prstGeom>
        </p:spPr>
      </p:pic>
      <p:pic>
        <p:nvPicPr>
          <p:cNvPr id="77" name="Picture 76"/>
          <p:cNvPicPr>
            <a:picLocks noChangeAspect="1"/>
          </p:cNvPicPr>
          <p:nvPr/>
        </p:nvPicPr>
        <p:blipFill rotWithShape="1">
          <a:blip r:embed="rId34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35">
                    <a14:imgEffect>
                      <a14:backgroundRemoval t="8772" b="100000" l="6667" r="95556">
                        <a14:foregroundMark x1="69444" y1="94737" x2="80556" y2="96491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 rot="20846927">
            <a:off x="2546409" y="4535092"/>
            <a:ext cx="1145137" cy="726393"/>
          </a:xfrm>
          <a:prstGeom prst="rect">
            <a:avLst/>
          </a:prstGeom>
        </p:spPr>
      </p:pic>
      <p:pic>
        <p:nvPicPr>
          <p:cNvPr id="78" name="Picture 77"/>
          <p:cNvPicPr>
            <a:picLocks noChangeAspect="1"/>
          </p:cNvPicPr>
          <p:nvPr/>
        </p:nvPicPr>
        <p:blipFill rotWithShape="1">
          <a:blip r:embed="rId36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37">
                    <a14:imgEffect>
                      <a14:backgroundRemoval t="0" b="100000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 rot="1641302">
            <a:off x="10284859" y="4653687"/>
            <a:ext cx="1777526" cy="991312"/>
          </a:xfrm>
          <a:prstGeom prst="rect">
            <a:avLst/>
          </a:prstGeom>
        </p:spPr>
      </p:pic>
      <p:pic>
        <p:nvPicPr>
          <p:cNvPr id="79" name="Picture 78"/>
          <p:cNvPicPr>
            <a:picLocks noChangeAspect="1"/>
          </p:cNvPicPr>
          <p:nvPr/>
        </p:nvPicPr>
        <p:blipFill rotWithShape="1">
          <a:blip r:embed="rId38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39">
                    <a14:imgEffect>
                      <a14:backgroundRemoval t="0" b="100000" l="1676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 rot="20608356">
            <a:off x="105285" y="3422626"/>
            <a:ext cx="1136591" cy="1598064"/>
          </a:xfrm>
          <a:prstGeom prst="rect">
            <a:avLst/>
          </a:prstGeom>
        </p:spPr>
      </p:pic>
      <p:pic>
        <p:nvPicPr>
          <p:cNvPr id="80" name="Picture 79"/>
          <p:cNvPicPr>
            <a:picLocks noChangeAspect="1"/>
          </p:cNvPicPr>
          <p:nvPr/>
        </p:nvPicPr>
        <p:blipFill rotWithShape="1">
          <a:blip r:embed="rId40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41">
                    <a14:imgEffect>
                      <a14:backgroundRemoval t="3797" b="98101" l="1767" r="9788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 rot="20484231">
            <a:off x="1326037" y="3697278"/>
            <a:ext cx="1794616" cy="1008405"/>
          </a:xfrm>
          <a:prstGeom prst="rect">
            <a:avLst/>
          </a:prstGeom>
        </p:spPr>
      </p:pic>
      <p:pic>
        <p:nvPicPr>
          <p:cNvPr id="81" name="Picture 80"/>
          <p:cNvPicPr>
            <a:picLocks noChangeAspect="1"/>
          </p:cNvPicPr>
          <p:nvPr/>
        </p:nvPicPr>
        <p:blipFill rotWithShape="1">
          <a:blip r:embed="rId4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43">
                    <a14:imgEffect>
                      <a14:backgroundRemoval t="2410" b="98394" l="3409" r="96591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 rot="19817857">
            <a:off x="2448651" y="-51140"/>
            <a:ext cx="1119499" cy="1580973"/>
          </a:xfrm>
          <a:prstGeom prst="rect">
            <a:avLst/>
          </a:prstGeom>
        </p:spPr>
      </p:pic>
      <p:pic>
        <p:nvPicPr>
          <p:cNvPr id="83" name="Picture 82"/>
          <p:cNvPicPr>
            <a:picLocks noChangeAspect="1"/>
          </p:cNvPicPr>
          <p:nvPr/>
        </p:nvPicPr>
        <p:blipFill>
          <a:blip r:embed="rId44">
            <a:extLst>
              <a:ext uri="{BEBA8EAE-BF5A-486C-A8C5-ECC9F3942E4B}">
                <a14:imgProps xmlns:a14="http://schemas.microsoft.com/office/drawing/2010/main">
                  <a14:imgLayer r:embed="rId45">
                    <a14:imgEffect>
                      <a14:backgroundRemoval t="1158" b="97297" l="7143" r="100000">
                        <a14:foregroundMark x1="95536" y1="6564" x2="97321" y2="46718"/>
                        <a14:backgroundMark x1="14286" y1="3861" x2="63393" y2="20463"/>
                        <a14:backgroundMark x1="12500" y1="25097" x2="7143" y2="53668"/>
                        <a14:backgroundMark x1="15179" y1="52510" x2="57143" y2="54440"/>
                        <a14:backgroundMark x1="11607" y1="58687" x2="9821" y2="80695"/>
                        <a14:backgroundMark x1="14286" y1="79537" x2="66071" y2="94595"/>
                        <a14:backgroundMark x1="87500" y1="2317" x2="97321" y2="3861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 rot="20582528">
            <a:off x="2836808" y="2587294"/>
            <a:ext cx="682811" cy="1579001"/>
          </a:xfrm>
          <a:prstGeom prst="rect">
            <a:avLst/>
          </a:prstGeom>
        </p:spPr>
      </p:pic>
      <p:pic>
        <p:nvPicPr>
          <p:cNvPr id="84" name="Picture 83"/>
          <p:cNvPicPr>
            <a:picLocks noChangeAspect="1"/>
          </p:cNvPicPr>
          <p:nvPr/>
        </p:nvPicPr>
        <p:blipFill>
          <a:blip r:embed="rId46">
            <a:extLst>
              <a:ext uri="{BEBA8EAE-BF5A-486C-A8C5-ECC9F3942E4B}">
                <a14:imgProps xmlns:a14="http://schemas.microsoft.com/office/drawing/2010/main">
                  <a14:imgLayer r:embed="rId47">
                    <a14:imgEffect>
                      <a14:backgroundRemoval t="2344" b="98438" l="9091" r="10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 rot="20294587">
            <a:off x="7937998" y="132584"/>
            <a:ext cx="804742" cy="1560711"/>
          </a:xfrm>
          <a:prstGeom prst="rect">
            <a:avLst/>
          </a:prstGeom>
        </p:spPr>
      </p:pic>
      <p:sp>
        <p:nvSpPr>
          <p:cNvPr id="87" name="Rectangle: Rounded Corners 86">
            <a:hlinkClick r:id="rId48" action="ppaction://hlinksldjump"/>
          </p:cNvPr>
          <p:cNvSpPr/>
          <p:nvPr/>
        </p:nvSpPr>
        <p:spPr>
          <a:xfrm rot="1128601">
            <a:off x="-124464" y="2217826"/>
            <a:ext cx="973832" cy="559269"/>
          </a:xfrm>
          <a:prstGeom prst="round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0" name="Rectangle: Rounded Corners 89">
            <a:hlinkClick r:id="rId49" action="ppaction://hlinksldjump"/>
          </p:cNvPr>
          <p:cNvSpPr/>
          <p:nvPr/>
        </p:nvSpPr>
        <p:spPr>
          <a:xfrm rot="19504128">
            <a:off x="2494949" y="91016"/>
            <a:ext cx="973832" cy="1299304"/>
          </a:xfrm>
          <a:prstGeom prst="round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114" name="Picture 113"/>
          <p:cNvPicPr>
            <a:picLocks noChangeAspect="1"/>
          </p:cNvPicPr>
          <p:nvPr/>
        </p:nvPicPr>
        <p:blipFill>
          <a:blip r:embed="rId50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51">
                    <a14:imgEffect>
                      <a14:backgroundRemoval t="9402" b="100000" l="8257" r="100000">
                        <a14:foregroundMark x1="93578" y1="41026" x2="94495" y2="51282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7378771" y="4587376"/>
            <a:ext cx="664522" cy="713294"/>
          </a:xfrm>
          <a:prstGeom prst="rect">
            <a:avLst/>
          </a:prstGeom>
        </p:spPr>
      </p:pic>
      <p:pic>
        <p:nvPicPr>
          <p:cNvPr id="116" name="Picture 115"/>
          <p:cNvPicPr>
            <a:picLocks noChangeAspect="1"/>
          </p:cNvPicPr>
          <p:nvPr/>
        </p:nvPicPr>
        <p:blipFill rotWithShape="1">
          <a:blip r:embed="rId5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53">
                    <a14:imgEffect>
                      <a14:backgroundRemoval t="0" b="100000" l="2548" r="100000">
                        <a14:foregroundMark x1="96178" y1="17073" x2="95541" y2="36585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7040210" y="1308712"/>
            <a:ext cx="999859" cy="518992"/>
          </a:xfrm>
          <a:prstGeom prst="rect">
            <a:avLst/>
          </a:prstGeom>
        </p:spPr>
      </p:pic>
      <p:sp>
        <p:nvSpPr>
          <p:cNvPr id="117" name="Rectangle 116"/>
          <p:cNvSpPr/>
          <p:nvPr/>
        </p:nvSpPr>
        <p:spPr>
          <a:xfrm rot="5400000">
            <a:off x="4409012" y="5127271"/>
            <a:ext cx="40746" cy="240517"/>
          </a:xfrm>
          <a:prstGeom prst="rect">
            <a:avLst/>
          </a:prstGeom>
          <a:solidFill>
            <a:srgbClr val="FFCC99"/>
          </a:solidFill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85" name="Picture 84"/>
          <p:cNvPicPr>
            <a:picLocks noChangeAspect="1"/>
          </p:cNvPicPr>
          <p:nvPr/>
        </p:nvPicPr>
        <p:blipFill rotWithShape="1">
          <a:blip r:embed="rId6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ackgroundRemoval t="0" b="100000" l="0" r="88542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4172723" y="4592723"/>
            <a:ext cx="612397" cy="713064"/>
          </a:xfrm>
          <a:prstGeom prst="rect">
            <a:avLst/>
          </a:prstGeom>
        </p:spPr>
      </p:pic>
      <p:sp>
        <p:nvSpPr>
          <p:cNvPr id="86" name="Rectangle 85"/>
          <p:cNvSpPr/>
          <p:nvPr/>
        </p:nvSpPr>
        <p:spPr>
          <a:xfrm>
            <a:off x="4172163" y="2563389"/>
            <a:ext cx="40746" cy="240517"/>
          </a:xfrm>
          <a:prstGeom prst="rect">
            <a:avLst/>
          </a:prstGeom>
          <a:solidFill>
            <a:schemeClr val="bg1"/>
          </a:solidFill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8" name="Rectangle 87"/>
          <p:cNvSpPr/>
          <p:nvPr/>
        </p:nvSpPr>
        <p:spPr>
          <a:xfrm>
            <a:off x="4174251" y="4131227"/>
            <a:ext cx="40746" cy="240517"/>
          </a:xfrm>
          <a:prstGeom prst="rect">
            <a:avLst/>
          </a:prstGeom>
          <a:solidFill>
            <a:schemeClr val="bg1"/>
          </a:solidFill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89" name="Picture 88"/>
          <p:cNvPicPr>
            <a:picLocks noChangeAspect="1"/>
          </p:cNvPicPr>
          <p:nvPr/>
        </p:nvPicPr>
        <p:blipFill rotWithShape="1">
          <a:blip r:embed="rId54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55">
                    <a14:imgEffect>
                      <a14:backgroundRemoval t="0" b="93617" l="1053" r="98246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 rot="20696931">
            <a:off x="9559377" y="5976180"/>
            <a:ext cx="1811708" cy="598206"/>
          </a:xfrm>
          <a:prstGeom prst="rect">
            <a:avLst/>
          </a:prstGeom>
        </p:spPr>
      </p:pic>
      <p:pic>
        <p:nvPicPr>
          <p:cNvPr id="91" name="Picture 90"/>
          <p:cNvPicPr>
            <a:picLocks noChangeAspect="1"/>
          </p:cNvPicPr>
          <p:nvPr/>
        </p:nvPicPr>
        <p:blipFill>
          <a:blip r:embed="rId56"/>
          <a:stretch>
            <a:fillRect/>
          </a:stretch>
        </p:blipFill>
        <p:spPr>
          <a:xfrm>
            <a:off x="4041669" y="405085"/>
            <a:ext cx="4102964" cy="926672"/>
          </a:xfrm>
          <a:prstGeom prst="rect">
            <a:avLst/>
          </a:prstGeom>
        </p:spPr>
      </p:pic>
      <p:pic>
        <p:nvPicPr>
          <p:cNvPr id="92" name="Picture 91"/>
          <p:cNvPicPr>
            <a:picLocks noChangeAspect="1"/>
          </p:cNvPicPr>
          <p:nvPr/>
        </p:nvPicPr>
        <p:blipFill>
          <a:blip r:embed="rId57"/>
          <a:stretch>
            <a:fillRect/>
          </a:stretch>
        </p:blipFill>
        <p:spPr>
          <a:xfrm>
            <a:off x="4742770" y="5290135"/>
            <a:ext cx="2700762" cy="926672"/>
          </a:xfrm>
          <a:prstGeom prst="rect">
            <a:avLst/>
          </a:prstGeom>
        </p:spPr>
      </p:pic>
      <p:pic>
        <p:nvPicPr>
          <p:cNvPr id="48" name="Picture 47"/>
          <p:cNvPicPr>
            <a:picLocks noChangeAspect="1"/>
          </p:cNvPicPr>
          <p:nvPr/>
        </p:nvPicPr>
        <p:blipFill rotWithShape="1">
          <a:blip r:embed="rId58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59">
                    <a14:imgEffect>
                      <a14:backgroundRemoval t="3586" b="99602" l="0" r="89216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 rot="1266573">
            <a:off x="6479625" y="5239398"/>
            <a:ext cx="645953" cy="1593908"/>
          </a:xfrm>
          <a:prstGeom prst="rect">
            <a:avLst/>
          </a:prstGeom>
        </p:spPr>
      </p:pic>
      <p:pic>
        <p:nvPicPr>
          <p:cNvPr id="58" name="Picture 57"/>
          <p:cNvPicPr>
            <a:picLocks noChangeAspect="1"/>
          </p:cNvPicPr>
          <p:nvPr/>
        </p:nvPicPr>
        <p:blipFill rotWithShape="1">
          <a:blip r:embed="rId60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61">
                    <a14:imgEffect>
                      <a14:backgroundRemoval t="0" b="96465" l="2448" r="98252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 rot="21197848">
            <a:off x="3842694" y="5403685"/>
            <a:ext cx="1820254" cy="1256232"/>
          </a:xfrm>
          <a:prstGeom prst="rect">
            <a:avLst/>
          </a:prstGeom>
        </p:spPr>
      </p:pic>
      <p:pic>
        <p:nvPicPr>
          <p:cNvPr id="61" name="Picture 60"/>
          <p:cNvPicPr>
            <a:picLocks noChangeAspect="1"/>
          </p:cNvPicPr>
          <p:nvPr/>
        </p:nvPicPr>
        <p:blipFill rotWithShape="1">
          <a:blip r:embed="rId6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63">
                    <a14:imgEffect>
                      <a14:backgroundRemoval t="1970" b="95567" l="722" r="97112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 rot="910464">
            <a:off x="5827190" y="-48782"/>
            <a:ext cx="1760434" cy="1290415"/>
          </a:xfrm>
          <a:prstGeom prst="rect">
            <a:avLst/>
          </a:prstGeom>
        </p:spPr>
      </p:pic>
      <p:pic>
        <p:nvPicPr>
          <p:cNvPr id="72" name="Picture 71"/>
          <p:cNvPicPr>
            <a:picLocks noChangeAspect="1"/>
          </p:cNvPicPr>
          <p:nvPr/>
        </p:nvPicPr>
        <p:blipFill rotWithShape="1">
          <a:blip r:embed="rId64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65">
                    <a14:imgEffect>
                      <a14:backgroundRemoval t="1478" b="96552" l="1786" r="975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 rot="20651102">
            <a:off x="3762854" y="-85458"/>
            <a:ext cx="1777525" cy="1290416"/>
          </a:xfrm>
          <a:prstGeom prst="rect">
            <a:avLst/>
          </a:prstGeom>
        </p:spPr>
      </p:pic>
      <p:sp>
        <p:nvSpPr>
          <p:cNvPr id="82" name="Rectangle: Rounded Corners 81">
            <a:hlinkClick r:id="rId49" action="ppaction://hlinksldjump"/>
          </p:cNvPr>
          <p:cNvSpPr/>
          <p:nvPr/>
        </p:nvSpPr>
        <p:spPr>
          <a:xfrm rot="20745275">
            <a:off x="207948" y="3550109"/>
            <a:ext cx="973832" cy="1299304"/>
          </a:xfrm>
          <a:prstGeom prst="round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3" name="Rectangle: Rounded Corners 92">
            <a:hlinkClick r:id="rId49" action="ppaction://hlinksldjump"/>
          </p:cNvPr>
          <p:cNvSpPr/>
          <p:nvPr/>
        </p:nvSpPr>
        <p:spPr>
          <a:xfrm rot="20745275">
            <a:off x="11020062" y="1626364"/>
            <a:ext cx="973832" cy="1299304"/>
          </a:xfrm>
          <a:prstGeom prst="round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4" name="Rectangle: Rounded Corners 93">
            <a:hlinkClick r:id="rId49" action="ppaction://hlinksldjump"/>
          </p:cNvPr>
          <p:cNvSpPr/>
          <p:nvPr/>
        </p:nvSpPr>
        <p:spPr>
          <a:xfrm rot="17954849">
            <a:off x="10658876" y="4440725"/>
            <a:ext cx="973832" cy="1432965"/>
          </a:xfrm>
          <a:prstGeom prst="round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5" name="Rectangle: Rounded Corners 94">
            <a:hlinkClick r:id="rId49" action="ppaction://hlinksldjump"/>
          </p:cNvPr>
          <p:cNvSpPr/>
          <p:nvPr/>
        </p:nvSpPr>
        <p:spPr>
          <a:xfrm rot="17238770">
            <a:off x="6131876" y="-69817"/>
            <a:ext cx="973832" cy="1432965"/>
          </a:xfrm>
          <a:prstGeom prst="round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6" name="Rectangle: Rounded Corners 95">
            <a:hlinkClick r:id="rId49" action="ppaction://hlinksldjump"/>
          </p:cNvPr>
          <p:cNvSpPr/>
          <p:nvPr/>
        </p:nvSpPr>
        <p:spPr>
          <a:xfrm rot="15370658">
            <a:off x="4153197" y="-152128"/>
            <a:ext cx="973832" cy="1432965"/>
          </a:xfrm>
          <a:prstGeom prst="round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7" name="Rectangle: Rounded Corners 96">
            <a:hlinkClick r:id="rId49" action="ppaction://hlinksldjump"/>
          </p:cNvPr>
          <p:cNvSpPr/>
          <p:nvPr/>
        </p:nvSpPr>
        <p:spPr>
          <a:xfrm rot="1960121">
            <a:off x="1822651" y="1626906"/>
            <a:ext cx="973832" cy="1314592"/>
          </a:xfrm>
          <a:prstGeom prst="round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8" name="Rectangle: Rounded Corners 97">
            <a:hlinkClick r:id="rId49" action="ppaction://hlinksldjump"/>
          </p:cNvPr>
          <p:cNvSpPr/>
          <p:nvPr/>
        </p:nvSpPr>
        <p:spPr>
          <a:xfrm rot="1308343">
            <a:off x="9444831" y="3061692"/>
            <a:ext cx="973832" cy="1314592"/>
          </a:xfrm>
          <a:prstGeom prst="round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9" name="Rectangle: Rounded Corners 98">
            <a:hlinkClick r:id="rId49" action="ppaction://hlinksldjump"/>
          </p:cNvPr>
          <p:cNvSpPr/>
          <p:nvPr/>
        </p:nvSpPr>
        <p:spPr>
          <a:xfrm rot="1578839">
            <a:off x="7812991" y="5444568"/>
            <a:ext cx="973832" cy="1314592"/>
          </a:xfrm>
          <a:prstGeom prst="round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0" name="Rectangle: Rounded Corners 99">
            <a:hlinkClick r:id="rId49" action="ppaction://hlinksldjump"/>
          </p:cNvPr>
          <p:cNvSpPr/>
          <p:nvPr/>
        </p:nvSpPr>
        <p:spPr>
          <a:xfrm rot="4247383">
            <a:off x="1780604" y="3504352"/>
            <a:ext cx="973832" cy="1314592"/>
          </a:xfrm>
          <a:prstGeom prst="round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1" name="Rectangle: Rounded Corners 100">
            <a:hlinkClick r:id="rId49" action="ppaction://hlinksldjump"/>
          </p:cNvPr>
          <p:cNvSpPr/>
          <p:nvPr/>
        </p:nvSpPr>
        <p:spPr>
          <a:xfrm rot="4701904">
            <a:off x="620403" y="5010938"/>
            <a:ext cx="973832" cy="932617"/>
          </a:xfrm>
          <a:prstGeom prst="round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2" name="Rectangle: Rounded Corners 101">
            <a:hlinkClick r:id="rId49" action="ppaction://hlinksldjump"/>
          </p:cNvPr>
          <p:cNvSpPr/>
          <p:nvPr/>
        </p:nvSpPr>
        <p:spPr>
          <a:xfrm rot="4247383">
            <a:off x="2506060" y="3006096"/>
            <a:ext cx="1432060" cy="723466"/>
          </a:xfrm>
          <a:prstGeom prst="round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3" name="Rectangle: Rounded Corners 102">
            <a:hlinkClick r:id="rId49" action="ppaction://hlinksldjump"/>
          </p:cNvPr>
          <p:cNvSpPr/>
          <p:nvPr/>
        </p:nvSpPr>
        <p:spPr>
          <a:xfrm rot="6869148">
            <a:off x="6011690" y="5738031"/>
            <a:ext cx="1432060" cy="646420"/>
          </a:xfrm>
          <a:prstGeom prst="round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4" name="Rectangle: Rounded Corners 103">
            <a:hlinkClick r:id="rId49" action="ppaction://hlinksldjump"/>
          </p:cNvPr>
          <p:cNvSpPr/>
          <p:nvPr/>
        </p:nvSpPr>
        <p:spPr>
          <a:xfrm rot="4203429">
            <a:off x="7666914" y="639396"/>
            <a:ext cx="1432060" cy="520834"/>
          </a:xfrm>
          <a:prstGeom prst="round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5" name="Rectangle: Rounded Corners 104">
            <a:hlinkClick r:id="rId49" action="ppaction://hlinksldjump"/>
          </p:cNvPr>
          <p:cNvSpPr/>
          <p:nvPr/>
        </p:nvSpPr>
        <p:spPr>
          <a:xfrm rot="9895068">
            <a:off x="9715387" y="5966092"/>
            <a:ext cx="1432060" cy="646420"/>
          </a:xfrm>
          <a:prstGeom prst="round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6" name="Rectangle: Rounded Corners 105">
            <a:hlinkClick r:id="rId49" action="ppaction://hlinksldjump"/>
          </p:cNvPr>
          <p:cNvSpPr/>
          <p:nvPr/>
        </p:nvSpPr>
        <p:spPr>
          <a:xfrm rot="9476696">
            <a:off x="10960996" y="3473295"/>
            <a:ext cx="956466" cy="646420"/>
          </a:xfrm>
          <a:prstGeom prst="round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7" name="Rectangle: Rounded Corners 106">
            <a:hlinkClick r:id="rId49" action="ppaction://hlinksldjump"/>
          </p:cNvPr>
          <p:cNvSpPr/>
          <p:nvPr/>
        </p:nvSpPr>
        <p:spPr>
          <a:xfrm rot="9476696">
            <a:off x="8841271" y="4606525"/>
            <a:ext cx="956466" cy="646420"/>
          </a:xfrm>
          <a:prstGeom prst="round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8" name="Rectangle: Rounded Corners 107">
            <a:hlinkClick r:id="rId49" action="ppaction://hlinksldjump"/>
          </p:cNvPr>
          <p:cNvSpPr/>
          <p:nvPr/>
        </p:nvSpPr>
        <p:spPr>
          <a:xfrm rot="10337593">
            <a:off x="272167" y="6134774"/>
            <a:ext cx="956466" cy="646420"/>
          </a:xfrm>
          <a:prstGeom prst="round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9" name="Rectangle: Rounded Corners 108">
            <a:hlinkClick r:id="rId49" action="ppaction://hlinksldjump"/>
          </p:cNvPr>
          <p:cNvSpPr/>
          <p:nvPr/>
        </p:nvSpPr>
        <p:spPr>
          <a:xfrm rot="11498711">
            <a:off x="9053730" y="584981"/>
            <a:ext cx="956466" cy="860172"/>
          </a:xfrm>
          <a:prstGeom prst="round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0" name="Rectangle: Rounded Corners 109">
            <a:hlinkClick r:id="rId49" action="ppaction://hlinksldjump"/>
          </p:cNvPr>
          <p:cNvSpPr/>
          <p:nvPr/>
        </p:nvSpPr>
        <p:spPr>
          <a:xfrm rot="10421533">
            <a:off x="10408106" y="1110507"/>
            <a:ext cx="559349" cy="646420"/>
          </a:xfrm>
          <a:prstGeom prst="round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1" name="Rectangle: Rounded Corners 110">
            <a:hlinkClick r:id="rId49" action="ppaction://hlinksldjump"/>
          </p:cNvPr>
          <p:cNvSpPr/>
          <p:nvPr/>
        </p:nvSpPr>
        <p:spPr>
          <a:xfrm rot="12057433">
            <a:off x="9714230" y="1991395"/>
            <a:ext cx="956466" cy="646420"/>
          </a:xfrm>
          <a:prstGeom prst="round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2" name="Rectangle: Rounded Corners 111">
            <a:hlinkClick r:id="rId49" action="ppaction://hlinksldjump"/>
          </p:cNvPr>
          <p:cNvSpPr/>
          <p:nvPr/>
        </p:nvSpPr>
        <p:spPr>
          <a:xfrm rot="16200000">
            <a:off x="8389736" y="2995117"/>
            <a:ext cx="956466" cy="735081"/>
          </a:xfrm>
          <a:prstGeom prst="round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3" name="Rectangle: Rounded Corners 112">
            <a:hlinkClick r:id="rId49" action="ppaction://hlinksldjump"/>
          </p:cNvPr>
          <p:cNvSpPr/>
          <p:nvPr/>
        </p:nvSpPr>
        <p:spPr>
          <a:xfrm rot="15679302">
            <a:off x="8543221" y="1728249"/>
            <a:ext cx="932203" cy="805905"/>
          </a:xfrm>
          <a:prstGeom prst="round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5" name="Rectangle: Rounded Corners 114">
            <a:hlinkClick r:id="rId49" action="ppaction://hlinksldjump"/>
          </p:cNvPr>
          <p:cNvSpPr/>
          <p:nvPr/>
        </p:nvSpPr>
        <p:spPr>
          <a:xfrm rot="15517846">
            <a:off x="2833249" y="4449105"/>
            <a:ext cx="675572" cy="931528"/>
          </a:xfrm>
          <a:prstGeom prst="round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8" name="Rectangle: Rounded Corners 117">
            <a:hlinkClick r:id="rId49" action="ppaction://hlinksldjump"/>
          </p:cNvPr>
          <p:cNvSpPr/>
          <p:nvPr/>
        </p:nvSpPr>
        <p:spPr>
          <a:xfrm rot="16200000">
            <a:off x="1516297" y="693451"/>
            <a:ext cx="675572" cy="931528"/>
          </a:xfrm>
          <a:prstGeom prst="round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9" name="Rectangle: Rounded Corners 118">
            <a:hlinkClick r:id="rId49" action="ppaction://hlinksldjump"/>
          </p:cNvPr>
          <p:cNvSpPr/>
          <p:nvPr/>
        </p:nvSpPr>
        <p:spPr>
          <a:xfrm rot="15517846">
            <a:off x="4227569" y="5338769"/>
            <a:ext cx="1115103" cy="1429693"/>
          </a:xfrm>
          <a:prstGeom prst="round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0" name="Rectangle: Rounded Corners 119">
            <a:hlinkClick r:id="rId49" action="ppaction://hlinksldjump"/>
          </p:cNvPr>
          <p:cNvSpPr/>
          <p:nvPr/>
        </p:nvSpPr>
        <p:spPr>
          <a:xfrm rot="16707214">
            <a:off x="2299004" y="5377226"/>
            <a:ext cx="1115103" cy="1429693"/>
          </a:xfrm>
          <a:prstGeom prst="round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121" name="Picture 120"/>
          <p:cNvPicPr>
            <a:picLocks noChangeAspect="1"/>
          </p:cNvPicPr>
          <p:nvPr/>
        </p:nvPicPr>
        <p:blipFill rotWithShape="1">
          <a:blip r:embed="rId6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4166453" y="1299779"/>
            <a:ext cx="3851311" cy="3986856"/>
          </a:xfrm>
          <a:prstGeom prst="rect">
            <a:avLst/>
          </a:prstGeom>
          <a:ln w="28575">
            <a:noFill/>
          </a:ln>
        </p:spPr>
      </p:pic>
      <p:pic>
        <p:nvPicPr>
          <p:cNvPr id="122" name="Picture 121"/>
          <p:cNvPicPr>
            <a:picLocks noChangeAspect="1"/>
          </p:cNvPicPr>
          <p:nvPr/>
        </p:nvPicPr>
        <p:blipFill>
          <a:blip r:embed="rId67"/>
          <a:stretch>
            <a:fillRect/>
          </a:stretch>
        </p:blipFill>
        <p:spPr>
          <a:xfrm>
            <a:off x="10369413" y="156841"/>
            <a:ext cx="1712223" cy="80434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83599199"/>
      </p:ext>
    </p:extLst>
  </p:cSld>
  <p:clrMapOvr>
    <a:masterClrMapping/>
  </p:clrMapOvr>
  <p:transition spd="slow" advClick="0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10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50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10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2500"/>
                            </p:stCondLst>
                            <p:childTnLst>
                              <p:par>
                                <p:cTn id="13" presetID="1" presetClass="emph" presetSubtype="2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animClr clrSpc="rgb" dir="cw">
                                      <p:cBhvr>
                                        <p:cTn id="14" dur="2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CC99"/>
                                      </p:to>
                                    </p:animClr>
                                    <p:set>
                                      <p:cBhvr>
                                        <p:cTn id="15" dur="2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6" dur="2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mph" presetSubtype="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Clr clrSpc="rgb" dir="cw">
                                      <p:cBhvr>
                                        <p:cTn id="18" dur="2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CC99"/>
                                      </p:to>
                                    </p:animClr>
                                    <p:set>
                                      <p:cBhvr>
                                        <p:cTn id="19" dur="2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20" dur="2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21" restart="whenNotActive" fill="hold" evtFilter="cancelBubble" nodeType="interactiveSeq">
                <p:stCondLst>
                  <p:cond evt="onClick" delay="0">
                    <p:tgtEl>
                      <p:spTgt spid="12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2" fill="hold">
                      <p:stCondLst>
                        <p:cond delay="0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300"/>
                                        <p:tgtEl>
                                          <p:spTgt spid="1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0" dur="300"/>
                                        <p:tgtEl>
                                          <p:spTgt spid="12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299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2"/>
                  </p:tgtEl>
                </p:cond>
              </p:nextCondLst>
            </p:seq>
          </p:childTnLst>
        </p:cTn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" name="Rectangle 35"/>
          <p:cNvSpPr/>
          <p:nvPr/>
        </p:nvSpPr>
        <p:spPr>
          <a:xfrm>
            <a:off x="3230310" y="368519"/>
            <a:ext cx="5725683" cy="5848288"/>
          </a:xfrm>
          <a:prstGeom prst="rect">
            <a:avLst/>
          </a:prstGeom>
          <a:noFill/>
          <a:ln w="114300">
            <a:solidFill>
              <a:srgbClr val="FFC000"/>
            </a:solidFill>
          </a:ln>
          <a:effectLst>
            <a:outerShdw blurRad="76200" dir="2700000" sx="102000" sy="102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 useBgFill="1">
        <p:nvSpPr>
          <p:cNvPr id="6" name="Puzzle1"/>
          <p:cNvSpPr>
            <a:spLocks noEditPoints="1" noChangeArrowheads="1"/>
          </p:cNvSpPr>
          <p:nvPr/>
        </p:nvSpPr>
        <p:spPr bwMode="auto">
          <a:xfrm>
            <a:off x="7094876" y="2561502"/>
            <a:ext cx="1635699" cy="848218"/>
          </a:xfrm>
          <a:custGeom>
            <a:avLst/>
            <a:gdLst>
              <a:gd name="T0" fmla="*/ 16740 w 21600"/>
              <a:gd name="T1" fmla="*/ 21078 h 21600"/>
              <a:gd name="T2" fmla="*/ 16976 w 21600"/>
              <a:gd name="T3" fmla="*/ 521 h 21600"/>
              <a:gd name="T4" fmla="*/ 4725 w 21600"/>
              <a:gd name="T5" fmla="*/ 856 h 21600"/>
              <a:gd name="T6" fmla="*/ 5040 w 21600"/>
              <a:gd name="T7" fmla="*/ 21004 h 21600"/>
              <a:gd name="T8" fmla="*/ 10811 w 21600"/>
              <a:gd name="T9" fmla="*/ 12885 h 21600"/>
              <a:gd name="T10" fmla="*/ 10845 w 21600"/>
              <a:gd name="T11" fmla="*/ 8714 h 21600"/>
              <a:gd name="T12" fmla="*/ 21600 w 21600"/>
              <a:gd name="T13" fmla="*/ 10000 h 21600"/>
              <a:gd name="T14" fmla="*/ 56 w 21600"/>
              <a:gd name="T15" fmla="*/ 10000 h 21600"/>
              <a:gd name="T16" fmla="*/ 6086 w 21600"/>
              <a:gd name="T17" fmla="*/ 2569 h 21600"/>
              <a:gd name="T18" fmla="*/ 16132 w 21600"/>
              <a:gd name="T19" fmla="*/ 19552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9360" y="20836"/>
                </a:moveTo>
                <a:lnTo>
                  <a:pt x="9528" y="20836"/>
                </a:lnTo>
                <a:lnTo>
                  <a:pt x="9686" y="20762"/>
                </a:lnTo>
                <a:lnTo>
                  <a:pt x="9810" y="20687"/>
                </a:lnTo>
                <a:lnTo>
                  <a:pt x="9922" y="20575"/>
                </a:lnTo>
                <a:lnTo>
                  <a:pt x="10012" y="20426"/>
                </a:lnTo>
                <a:lnTo>
                  <a:pt x="10068" y="20296"/>
                </a:lnTo>
                <a:lnTo>
                  <a:pt x="10113" y="20110"/>
                </a:lnTo>
                <a:lnTo>
                  <a:pt x="10136" y="19905"/>
                </a:lnTo>
                <a:lnTo>
                  <a:pt x="10136" y="19682"/>
                </a:lnTo>
                <a:lnTo>
                  <a:pt x="10113" y="19440"/>
                </a:lnTo>
                <a:lnTo>
                  <a:pt x="10068" y="19142"/>
                </a:lnTo>
                <a:lnTo>
                  <a:pt x="10012" y="18900"/>
                </a:lnTo>
                <a:lnTo>
                  <a:pt x="9900" y="18620"/>
                </a:lnTo>
                <a:lnTo>
                  <a:pt x="9787" y="18285"/>
                </a:lnTo>
                <a:lnTo>
                  <a:pt x="9641" y="17968"/>
                </a:lnTo>
                <a:lnTo>
                  <a:pt x="9472" y="17652"/>
                </a:lnTo>
                <a:lnTo>
                  <a:pt x="9382" y="17466"/>
                </a:lnTo>
                <a:lnTo>
                  <a:pt x="9315" y="17298"/>
                </a:lnTo>
                <a:lnTo>
                  <a:pt x="9258" y="17112"/>
                </a:lnTo>
                <a:lnTo>
                  <a:pt x="9191" y="16926"/>
                </a:lnTo>
                <a:lnTo>
                  <a:pt x="9123" y="16535"/>
                </a:lnTo>
                <a:lnTo>
                  <a:pt x="9101" y="16144"/>
                </a:lnTo>
                <a:lnTo>
                  <a:pt x="9101" y="15753"/>
                </a:lnTo>
                <a:lnTo>
                  <a:pt x="9168" y="15362"/>
                </a:lnTo>
                <a:lnTo>
                  <a:pt x="9236" y="14971"/>
                </a:lnTo>
                <a:lnTo>
                  <a:pt x="9360" y="14580"/>
                </a:lnTo>
                <a:lnTo>
                  <a:pt x="9495" y="14244"/>
                </a:lnTo>
                <a:lnTo>
                  <a:pt x="9663" y="13891"/>
                </a:lnTo>
                <a:lnTo>
                  <a:pt x="9855" y="13611"/>
                </a:lnTo>
                <a:lnTo>
                  <a:pt x="10068" y="13351"/>
                </a:lnTo>
                <a:lnTo>
                  <a:pt x="10293" y="13146"/>
                </a:lnTo>
                <a:lnTo>
                  <a:pt x="10552" y="12997"/>
                </a:lnTo>
                <a:lnTo>
                  <a:pt x="10811" y="12885"/>
                </a:lnTo>
                <a:lnTo>
                  <a:pt x="11069" y="12866"/>
                </a:lnTo>
                <a:lnTo>
                  <a:pt x="11351" y="12885"/>
                </a:lnTo>
                <a:lnTo>
                  <a:pt x="11610" y="12997"/>
                </a:lnTo>
                <a:lnTo>
                  <a:pt x="11846" y="13183"/>
                </a:lnTo>
                <a:lnTo>
                  <a:pt x="12060" y="13388"/>
                </a:lnTo>
                <a:lnTo>
                  <a:pt x="12251" y="13648"/>
                </a:lnTo>
                <a:lnTo>
                  <a:pt x="12419" y="13928"/>
                </a:lnTo>
                <a:lnTo>
                  <a:pt x="12555" y="14244"/>
                </a:lnTo>
                <a:lnTo>
                  <a:pt x="12690" y="14617"/>
                </a:lnTo>
                <a:lnTo>
                  <a:pt x="12768" y="15008"/>
                </a:lnTo>
                <a:lnTo>
                  <a:pt x="12836" y="15399"/>
                </a:lnTo>
                <a:lnTo>
                  <a:pt x="12858" y="15753"/>
                </a:lnTo>
                <a:lnTo>
                  <a:pt x="12858" y="16144"/>
                </a:lnTo>
                <a:lnTo>
                  <a:pt x="12813" y="16535"/>
                </a:lnTo>
                <a:lnTo>
                  <a:pt x="12746" y="16888"/>
                </a:lnTo>
                <a:lnTo>
                  <a:pt x="12667" y="17224"/>
                </a:lnTo>
                <a:lnTo>
                  <a:pt x="12510" y="17503"/>
                </a:lnTo>
                <a:lnTo>
                  <a:pt x="12228" y="18043"/>
                </a:lnTo>
                <a:lnTo>
                  <a:pt x="11970" y="18546"/>
                </a:lnTo>
                <a:lnTo>
                  <a:pt x="11868" y="18751"/>
                </a:lnTo>
                <a:lnTo>
                  <a:pt x="11778" y="18974"/>
                </a:lnTo>
                <a:lnTo>
                  <a:pt x="11711" y="19179"/>
                </a:lnTo>
                <a:lnTo>
                  <a:pt x="11666" y="19365"/>
                </a:lnTo>
                <a:lnTo>
                  <a:pt x="11632" y="19570"/>
                </a:lnTo>
                <a:lnTo>
                  <a:pt x="11632" y="19756"/>
                </a:lnTo>
                <a:lnTo>
                  <a:pt x="11632" y="19942"/>
                </a:lnTo>
                <a:lnTo>
                  <a:pt x="11643" y="20110"/>
                </a:lnTo>
                <a:lnTo>
                  <a:pt x="11711" y="20296"/>
                </a:lnTo>
                <a:lnTo>
                  <a:pt x="11801" y="20464"/>
                </a:lnTo>
                <a:lnTo>
                  <a:pt x="11891" y="20650"/>
                </a:lnTo>
                <a:lnTo>
                  <a:pt x="12037" y="20836"/>
                </a:lnTo>
                <a:lnTo>
                  <a:pt x="12206" y="21004"/>
                </a:lnTo>
                <a:lnTo>
                  <a:pt x="12419" y="21190"/>
                </a:lnTo>
                <a:lnTo>
                  <a:pt x="12667" y="21320"/>
                </a:lnTo>
                <a:lnTo>
                  <a:pt x="12960" y="21432"/>
                </a:lnTo>
                <a:lnTo>
                  <a:pt x="13286" y="21544"/>
                </a:lnTo>
                <a:lnTo>
                  <a:pt x="13612" y="21655"/>
                </a:lnTo>
                <a:lnTo>
                  <a:pt x="13983" y="21693"/>
                </a:lnTo>
                <a:lnTo>
                  <a:pt x="14343" y="21730"/>
                </a:lnTo>
                <a:lnTo>
                  <a:pt x="14715" y="21730"/>
                </a:lnTo>
                <a:lnTo>
                  <a:pt x="15075" y="21730"/>
                </a:lnTo>
                <a:lnTo>
                  <a:pt x="15446" y="21655"/>
                </a:lnTo>
                <a:lnTo>
                  <a:pt x="15794" y="21581"/>
                </a:lnTo>
                <a:lnTo>
                  <a:pt x="16132" y="21432"/>
                </a:lnTo>
                <a:lnTo>
                  <a:pt x="16458" y="21302"/>
                </a:lnTo>
                <a:lnTo>
                  <a:pt x="16740" y="21078"/>
                </a:lnTo>
                <a:lnTo>
                  <a:pt x="16976" y="20836"/>
                </a:lnTo>
                <a:lnTo>
                  <a:pt x="17043" y="20650"/>
                </a:lnTo>
                <a:lnTo>
                  <a:pt x="17088" y="20426"/>
                </a:lnTo>
                <a:lnTo>
                  <a:pt x="17133" y="20222"/>
                </a:lnTo>
                <a:lnTo>
                  <a:pt x="17156" y="19980"/>
                </a:lnTo>
                <a:lnTo>
                  <a:pt x="17167" y="19477"/>
                </a:lnTo>
                <a:lnTo>
                  <a:pt x="17167" y="18974"/>
                </a:lnTo>
                <a:lnTo>
                  <a:pt x="17156" y="18397"/>
                </a:lnTo>
                <a:lnTo>
                  <a:pt x="17111" y="17820"/>
                </a:lnTo>
                <a:lnTo>
                  <a:pt x="17066" y="17261"/>
                </a:lnTo>
                <a:lnTo>
                  <a:pt x="16998" y="16646"/>
                </a:lnTo>
                <a:lnTo>
                  <a:pt x="16852" y="15511"/>
                </a:lnTo>
                <a:lnTo>
                  <a:pt x="16740" y="14393"/>
                </a:lnTo>
                <a:lnTo>
                  <a:pt x="16717" y="13928"/>
                </a:lnTo>
                <a:lnTo>
                  <a:pt x="16695" y="13462"/>
                </a:lnTo>
                <a:lnTo>
                  <a:pt x="16717" y="13071"/>
                </a:lnTo>
                <a:lnTo>
                  <a:pt x="16785" y="12755"/>
                </a:lnTo>
                <a:lnTo>
                  <a:pt x="16852" y="12419"/>
                </a:lnTo>
                <a:lnTo>
                  <a:pt x="16953" y="12140"/>
                </a:lnTo>
                <a:lnTo>
                  <a:pt x="17088" y="11898"/>
                </a:lnTo>
                <a:lnTo>
                  <a:pt x="17212" y="11675"/>
                </a:lnTo>
                <a:lnTo>
                  <a:pt x="17370" y="11470"/>
                </a:lnTo>
                <a:lnTo>
                  <a:pt x="17516" y="11284"/>
                </a:lnTo>
                <a:lnTo>
                  <a:pt x="17696" y="11135"/>
                </a:lnTo>
                <a:lnTo>
                  <a:pt x="17865" y="11042"/>
                </a:lnTo>
                <a:lnTo>
                  <a:pt x="18033" y="10930"/>
                </a:lnTo>
                <a:lnTo>
                  <a:pt x="18213" y="10893"/>
                </a:lnTo>
                <a:lnTo>
                  <a:pt x="18382" y="10893"/>
                </a:lnTo>
                <a:lnTo>
                  <a:pt x="18551" y="10967"/>
                </a:lnTo>
                <a:lnTo>
                  <a:pt x="18708" y="11042"/>
                </a:lnTo>
                <a:lnTo>
                  <a:pt x="18855" y="11172"/>
                </a:lnTo>
                <a:lnTo>
                  <a:pt x="19012" y="11358"/>
                </a:lnTo>
                <a:lnTo>
                  <a:pt x="19136" y="11600"/>
                </a:lnTo>
                <a:lnTo>
                  <a:pt x="19271" y="11861"/>
                </a:lnTo>
                <a:lnTo>
                  <a:pt x="19440" y="12028"/>
                </a:lnTo>
                <a:lnTo>
                  <a:pt x="19608" y="12177"/>
                </a:lnTo>
                <a:lnTo>
                  <a:pt x="19822" y="12289"/>
                </a:lnTo>
                <a:lnTo>
                  <a:pt x="20025" y="12289"/>
                </a:lnTo>
                <a:lnTo>
                  <a:pt x="20238" y="12289"/>
                </a:lnTo>
                <a:lnTo>
                  <a:pt x="20452" y="12215"/>
                </a:lnTo>
                <a:lnTo>
                  <a:pt x="20643" y="12103"/>
                </a:lnTo>
                <a:lnTo>
                  <a:pt x="20846" y="11973"/>
                </a:lnTo>
                <a:lnTo>
                  <a:pt x="21037" y="11786"/>
                </a:lnTo>
                <a:lnTo>
                  <a:pt x="21206" y="11563"/>
                </a:lnTo>
                <a:lnTo>
                  <a:pt x="21363" y="11321"/>
                </a:lnTo>
                <a:lnTo>
                  <a:pt x="21465" y="11079"/>
                </a:lnTo>
                <a:lnTo>
                  <a:pt x="21577" y="10744"/>
                </a:lnTo>
                <a:lnTo>
                  <a:pt x="21622" y="10427"/>
                </a:lnTo>
                <a:lnTo>
                  <a:pt x="21645" y="10111"/>
                </a:lnTo>
                <a:lnTo>
                  <a:pt x="21622" y="9608"/>
                </a:lnTo>
                <a:lnTo>
                  <a:pt x="21577" y="9142"/>
                </a:lnTo>
                <a:lnTo>
                  <a:pt x="21465" y="8751"/>
                </a:lnTo>
                <a:lnTo>
                  <a:pt x="21363" y="8397"/>
                </a:lnTo>
                <a:lnTo>
                  <a:pt x="21206" y="8062"/>
                </a:lnTo>
                <a:lnTo>
                  <a:pt x="21037" y="7820"/>
                </a:lnTo>
                <a:lnTo>
                  <a:pt x="20846" y="7597"/>
                </a:lnTo>
                <a:lnTo>
                  <a:pt x="20643" y="7429"/>
                </a:lnTo>
                <a:lnTo>
                  <a:pt x="20452" y="7317"/>
                </a:lnTo>
                <a:lnTo>
                  <a:pt x="20238" y="7206"/>
                </a:lnTo>
                <a:lnTo>
                  <a:pt x="20025" y="7168"/>
                </a:lnTo>
                <a:lnTo>
                  <a:pt x="19822" y="7206"/>
                </a:lnTo>
                <a:lnTo>
                  <a:pt x="19608" y="7243"/>
                </a:lnTo>
                <a:lnTo>
                  <a:pt x="19440" y="7355"/>
                </a:lnTo>
                <a:lnTo>
                  <a:pt x="19271" y="7504"/>
                </a:lnTo>
                <a:lnTo>
                  <a:pt x="19136" y="7708"/>
                </a:lnTo>
                <a:lnTo>
                  <a:pt x="19012" y="7895"/>
                </a:lnTo>
                <a:lnTo>
                  <a:pt x="18832" y="8025"/>
                </a:lnTo>
                <a:lnTo>
                  <a:pt x="18663" y="8174"/>
                </a:lnTo>
                <a:lnTo>
                  <a:pt x="18472" y="8248"/>
                </a:lnTo>
                <a:lnTo>
                  <a:pt x="18270" y="8286"/>
                </a:lnTo>
                <a:lnTo>
                  <a:pt x="18078" y="8323"/>
                </a:lnTo>
                <a:lnTo>
                  <a:pt x="17887" y="8323"/>
                </a:lnTo>
                <a:lnTo>
                  <a:pt x="17696" y="8248"/>
                </a:lnTo>
                <a:lnTo>
                  <a:pt x="17493" y="8174"/>
                </a:lnTo>
                <a:lnTo>
                  <a:pt x="17302" y="8062"/>
                </a:lnTo>
                <a:lnTo>
                  <a:pt x="17133" y="7969"/>
                </a:lnTo>
                <a:lnTo>
                  <a:pt x="16976" y="7783"/>
                </a:lnTo>
                <a:lnTo>
                  <a:pt x="16852" y="7597"/>
                </a:lnTo>
                <a:lnTo>
                  <a:pt x="16740" y="7429"/>
                </a:lnTo>
                <a:lnTo>
                  <a:pt x="16672" y="7168"/>
                </a:lnTo>
                <a:lnTo>
                  <a:pt x="16638" y="6926"/>
                </a:lnTo>
                <a:lnTo>
                  <a:pt x="16616" y="6498"/>
                </a:lnTo>
                <a:lnTo>
                  <a:pt x="16616" y="5772"/>
                </a:lnTo>
                <a:lnTo>
                  <a:pt x="16650" y="4915"/>
                </a:lnTo>
                <a:lnTo>
                  <a:pt x="16695" y="3928"/>
                </a:lnTo>
                <a:lnTo>
                  <a:pt x="16762" y="2960"/>
                </a:lnTo>
                <a:lnTo>
                  <a:pt x="16830" y="1992"/>
                </a:lnTo>
                <a:lnTo>
                  <a:pt x="16908" y="1173"/>
                </a:lnTo>
                <a:lnTo>
                  <a:pt x="16976" y="521"/>
                </a:lnTo>
                <a:lnTo>
                  <a:pt x="16953" y="521"/>
                </a:lnTo>
                <a:lnTo>
                  <a:pt x="16931" y="521"/>
                </a:lnTo>
                <a:lnTo>
                  <a:pt x="16267" y="484"/>
                </a:lnTo>
                <a:lnTo>
                  <a:pt x="15637" y="428"/>
                </a:lnTo>
                <a:lnTo>
                  <a:pt x="15063" y="353"/>
                </a:lnTo>
                <a:lnTo>
                  <a:pt x="14523" y="279"/>
                </a:lnTo>
                <a:lnTo>
                  <a:pt x="14040" y="167"/>
                </a:lnTo>
                <a:lnTo>
                  <a:pt x="13635" y="93"/>
                </a:lnTo>
                <a:lnTo>
                  <a:pt x="13331" y="18"/>
                </a:lnTo>
                <a:lnTo>
                  <a:pt x="13117" y="18"/>
                </a:lnTo>
                <a:lnTo>
                  <a:pt x="12982" y="18"/>
                </a:lnTo>
                <a:lnTo>
                  <a:pt x="12858" y="130"/>
                </a:lnTo>
                <a:lnTo>
                  <a:pt x="12723" y="279"/>
                </a:lnTo>
                <a:lnTo>
                  <a:pt x="12622" y="446"/>
                </a:lnTo>
                <a:lnTo>
                  <a:pt x="12510" y="670"/>
                </a:lnTo>
                <a:lnTo>
                  <a:pt x="12419" y="912"/>
                </a:lnTo>
                <a:lnTo>
                  <a:pt x="12363" y="1210"/>
                </a:lnTo>
                <a:lnTo>
                  <a:pt x="12318" y="1526"/>
                </a:lnTo>
                <a:lnTo>
                  <a:pt x="12273" y="1843"/>
                </a:lnTo>
                <a:lnTo>
                  <a:pt x="12251" y="2215"/>
                </a:lnTo>
                <a:lnTo>
                  <a:pt x="12273" y="2532"/>
                </a:lnTo>
                <a:lnTo>
                  <a:pt x="12318" y="2886"/>
                </a:lnTo>
                <a:lnTo>
                  <a:pt x="12386" y="3240"/>
                </a:lnTo>
                <a:lnTo>
                  <a:pt x="12464" y="3556"/>
                </a:lnTo>
                <a:lnTo>
                  <a:pt x="12577" y="3891"/>
                </a:lnTo>
                <a:lnTo>
                  <a:pt x="12746" y="4171"/>
                </a:lnTo>
                <a:lnTo>
                  <a:pt x="12926" y="4487"/>
                </a:lnTo>
                <a:lnTo>
                  <a:pt x="13050" y="4860"/>
                </a:lnTo>
                <a:lnTo>
                  <a:pt x="13162" y="5251"/>
                </a:lnTo>
                <a:lnTo>
                  <a:pt x="13218" y="5604"/>
                </a:lnTo>
                <a:lnTo>
                  <a:pt x="13263" y="5995"/>
                </a:lnTo>
                <a:lnTo>
                  <a:pt x="13241" y="6386"/>
                </a:lnTo>
                <a:lnTo>
                  <a:pt x="13218" y="6740"/>
                </a:lnTo>
                <a:lnTo>
                  <a:pt x="13139" y="7094"/>
                </a:lnTo>
                <a:lnTo>
                  <a:pt x="13050" y="7429"/>
                </a:lnTo>
                <a:lnTo>
                  <a:pt x="12903" y="7746"/>
                </a:lnTo>
                <a:lnTo>
                  <a:pt x="12723" y="8025"/>
                </a:lnTo>
                <a:lnTo>
                  <a:pt x="12532" y="8286"/>
                </a:lnTo>
                <a:lnTo>
                  <a:pt x="12318" y="8491"/>
                </a:lnTo>
                <a:lnTo>
                  <a:pt x="12060" y="8677"/>
                </a:lnTo>
                <a:lnTo>
                  <a:pt x="11756" y="8788"/>
                </a:lnTo>
                <a:lnTo>
                  <a:pt x="11452" y="8826"/>
                </a:lnTo>
                <a:lnTo>
                  <a:pt x="11283" y="8826"/>
                </a:lnTo>
                <a:lnTo>
                  <a:pt x="11126" y="8826"/>
                </a:lnTo>
                <a:lnTo>
                  <a:pt x="11002" y="8788"/>
                </a:lnTo>
                <a:lnTo>
                  <a:pt x="10845" y="8714"/>
                </a:lnTo>
                <a:lnTo>
                  <a:pt x="10721" y="8640"/>
                </a:lnTo>
                <a:lnTo>
                  <a:pt x="10608" y="8565"/>
                </a:lnTo>
                <a:lnTo>
                  <a:pt x="10485" y="8453"/>
                </a:lnTo>
                <a:lnTo>
                  <a:pt x="10372" y="8323"/>
                </a:lnTo>
                <a:lnTo>
                  <a:pt x="10181" y="8062"/>
                </a:lnTo>
                <a:lnTo>
                  <a:pt x="10035" y="7746"/>
                </a:lnTo>
                <a:lnTo>
                  <a:pt x="9900" y="7392"/>
                </a:lnTo>
                <a:lnTo>
                  <a:pt x="9787" y="7001"/>
                </a:lnTo>
                <a:lnTo>
                  <a:pt x="9731" y="6610"/>
                </a:lnTo>
                <a:lnTo>
                  <a:pt x="9686" y="6219"/>
                </a:lnTo>
                <a:lnTo>
                  <a:pt x="9663" y="5772"/>
                </a:lnTo>
                <a:lnTo>
                  <a:pt x="9686" y="5381"/>
                </a:lnTo>
                <a:lnTo>
                  <a:pt x="9753" y="4990"/>
                </a:lnTo>
                <a:lnTo>
                  <a:pt x="9832" y="4636"/>
                </a:lnTo>
                <a:lnTo>
                  <a:pt x="9945" y="4320"/>
                </a:lnTo>
                <a:lnTo>
                  <a:pt x="10068" y="4022"/>
                </a:lnTo>
                <a:lnTo>
                  <a:pt x="10203" y="3817"/>
                </a:lnTo>
                <a:lnTo>
                  <a:pt x="10316" y="3593"/>
                </a:lnTo>
                <a:lnTo>
                  <a:pt x="10395" y="3351"/>
                </a:lnTo>
                <a:lnTo>
                  <a:pt x="10462" y="3109"/>
                </a:lnTo>
                <a:lnTo>
                  <a:pt x="10507" y="2848"/>
                </a:lnTo>
                <a:lnTo>
                  <a:pt x="10530" y="2606"/>
                </a:lnTo>
                <a:lnTo>
                  <a:pt x="10507" y="2346"/>
                </a:lnTo>
                <a:lnTo>
                  <a:pt x="10462" y="2141"/>
                </a:lnTo>
                <a:lnTo>
                  <a:pt x="10395" y="1880"/>
                </a:lnTo>
                <a:lnTo>
                  <a:pt x="10293" y="1638"/>
                </a:lnTo>
                <a:lnTo>
                  <a:pt x="10158" y="1415"/>
                </a:lnTo>
                <a:lnTo>
                  <a:pt x="9967" y="1210"/>
                </a:lnTo>
                <a:lnTo>
                  <a:pt x="9753" y="986"/>
                </a:lnTo>
                <a:lnTo>
                  <a:pt x="9495" y="819"/>
                </a:lnTo>
                <a:lnTo>
                  <a:pt x="9191" y="670"/>
                </a:lnTo>
                <a:lnTo>
                  <a:pt x="8842" y="521"/>
                </a:lnTo>
                <a:lnTo>
                  <a:pt x="8471" y="446"/>
                </a:lnTo>
                <a:lnTo>
                  <a:pt x="7998" y="428"/>
                </a:lnTo>
                <a:lnTo>
                  <a:pt x="7413" y="428"/>
                </a:lnTo>
                <a:lnTo>
                  <a:pt x="6817" y="446"/>
                </a:lnTo>
                <a:lnTo>
                  <a:pt x="6187" y="521"/>
                </a:lnTo>
                <a:lnTo>
                  <a:pt x="5602" y="633"/>
                </a:lnTo>
                <a:lnTo>
                  <a:pt x="5107" y="744"/>
                </a:lnTo>
                <a:lnTo>
                  <a:pt x="4725" y="856"/>
                </a:lnTo>
                <a:lnTo>
                  <a:pt x="4848" y="1564"/>
                </a:lnTo>
                <a:lnTo>
                  <a:pt x="5028" y="2495"/>
                </a:lnTo>
                <a:lnTo>
                  <a:pt x="5175" y="3556"/>
                </a:lnTo>
                <a:lnTo>
                  <a:pt x="5298" y="4673"/>
                </a:lnTo>
                <a:lnTo>
                  <a:pt x="5343" y="5213"/>
                </a:lnTo>
                <a:lnTo>
                  <a:pt x="5388" y="5753"/>
                </a:lnTo>
                <a:lnTo>
                  <a:pt x="5411" y="6275"/>
                </a:lnTo>
                <a:lnTo>
                  <a:pt x="5411" y="6740"/>
                </a:lnTo>
                <a:lnTo>
                  <a:pt x="5366" y="7168"/>
                </a:lnTo>
                <a:lnTo>
                  <a:pt x="5321" y="7541"/>
                </a:lnTo>
                <a:lnTo>
                  <a:pt x="5287" y="7708"/>
                </a:lnTo>
                <a:lnTo>
                  <a:pt x="5242" y="7857"/>
                </a:lnTo>
                <a:lnTo>
                  <a:pt x="5197" y="7969"/>
                </a:lnTo>
                <a:lnTo>
                  <a:pt x="5130" y="8062"/>
                </a:lnTo>
                <a:lnTo>
                  <a:pt x="5006" y="8248"/>
                </a:lnTo>
                <a:lnTo>
                  <a:pt x="4848" y="8397"/>
                </a:lnTo>
                <a:lnTo>
                  <a:pt x="4725" y="8528"/>
                </a:lnTo>
                <a:lnTo>
                  <a:pt x="4567" y="8640"/>
                </a:lnTo>
                <a:lnTo>
                  <a:pt x="4421" y="8714"/>
                </a:lnTo>
                <a:lnTo>
                  <a:pt x="4263" y="8751"/>
                </a:lnTo>
                <a:lnTo>
                  <a:pt x="4095" y="8788"/>
                </a:lnTo>
                <a:lnTo>
                  <a:pt x="3948" y="8788"/>
                </a:lnTo>
                <a:lnTo>
                  <a:pt x="3791" y="8751"/>
                </a:lnTo>
                <a:lnTo>
                  <a:pt x="3667" y="8714"/>
                </a:lnTo>
                <a:lnTo>
                  <a:pt x="3510" y="8677"/>
                </a:lnTo>
                <a:lnTo>
                  <a:pt x="3386" y="8602"/>
                </a:lnTo>
                <a:lnTo>
                  <a:pt x="3251" y="8491"/>
                </a:lnTo>
                <a:lnTo>
                  <a:pt x="3127" y="8360"/>
                </a:lnTo>
                <a:lnTo>
                  <a:pt x="3015" y="8248"/>
                </a:lnTo>
                <a:lnTo>
                  <a:pt x="2925" y="8062"/>
                </a:lnTo>
                <a:lnTo>
                  <a:pt x="2778" y="7857"/>
                </a:lnTo>
                <a:lnTo>
                  <a:pt x="2610" y="7671"/>
                </a:lnTo>
                <a:lnTo>
                  <a:pt x="2407" y="7541"/>
                </a:lnTo>
                <a:lnTo>
                  <a:pt x="2171" y="7466"/>
                </a:lnTo>
                <a:lnTo>
                  <a:pt x="1957" y="7429"/>
                </a:lnTo>
                <a:lnTo>
                  <a:pt x="1698" y="7429"/>
                </a:lnTo>
                <a:lnTo>
                  <a:pt x="1462" y="7466"/>
                </a:lnTo>
                <a:lnTo>
                  <a:pt x="1226" y="7559"/>
                </a:lnTo>
                <a:lnTo>
                  <a:pt x="989" y="7708"/>
                </a:lnTo>
                <a:lnTo>
                  <a:pt x="776" y="7932"/>
                </a:lnTo>
                <a:lnTo>
                  <a:pt x="551" y="8211"/>
                </a:lnTo>
                <a:lnTo>
                  <a:pt x="382" y="8528"/>
                </a:lnTo>
                <a:lnTo>
                  <a:pt x="315" y="8714"/>
                </a:lnTo>
                <a:lnTo>
                  <a:pt x="236" y="8919"/>
                </a:lnTo>
                <a:lnTo>
                  <a:pt x="191" y="9142"/>
                </a:lnTo>
                <a:lnTo>
                  <a:pt x="123" y="9347"/>
                </a:lnTo>
                <a:lnTo>
                  <a:pt x="78" y="9608"/>
                </a:lnTo>
                <a:lnTo>
                  <a:pt x="56" y="9887"/>
                </a:lnTo>
                <a:lnTo>
                  <a:pt x="33" y="10185"/>
                </a:lnTo>
                <a:lnTo>
                  <a:pt x="33" y="10464"/>
                </a:lnTo>
                <a:lnTo>
                  <a:pt x="33" y="10706"/>
                </a:lnTo>
                <a:lnTo>
                  <a:pt x="56" y="10967"/>
                </a:lnTo>
                <a:lnTo>
                  <a:pt x="78" y="11172"/>
                </a:lnTo>
                <a:lnTo>
                  <a:pt x="123" y="11395"/>
                </a:lnTo>
                <a:lnTo>
                  <a:pt x="168" y="11600"/>
                </a:lnTo>
                <a:lnTo>
                  <a:pt x="236" y="11786"/>
                </a:lnTo>
                <a:lnTo>
                  <a:pt x="292" y="11973"/>
                </a:lnTo>
                <a:lnTo>
                  <a:pt x="382" y="12140"/>
                </a:lnTo>
                <a:lnTo>
                  <a:pt x="540" y="12419"/>
                </a:lnTo>
                <a:lnTo>
                  <a:pt x="731" y="12680"/>
                </a:lnTo>
                <a:lnTo>
                  <a:pt x="944" y="12866"/>
                </a:lnTo>
                <a:lnTo>
                  <a:pt x="1158" y="12997"/>
                </a:lnTo>
                <a:lnTo>
                  <a:pt x="1395" y="13108"/>
                </a:lnTo>
                <a:lnTo>
                  <a:pt x="1608" y="13183"/>
                </a:lnTo>
                <a:lnTo>
                  <a:pt x="1856" y="13183"/>
                </a:lnTo>
                <a:lnTo>
                  <a:pt x="2070" y="13146"/>
                </a:lnTo>
                <a:lnTo>
                  <a:pt x="2261" y="13071"/>
                </a:lnTo>
                <a:lnTo>
                  <a:pt x="2430" y="12960"/>
                </a:lnTo>
                <a:lnTo>
                  <a:pt x="2587" y="12792"/>
                </a:lnTo>
                <a:lnTo>
                  <a:pt x="2688" y="12606"/>
                </a:lnTo>
                <a:lnTo>
                  <a:pt x="2801" y="12419"/>
                </a:lnTo>
                <a:lnTo>
                  <a:pt x="2925" y="12289"/>
                </a:lnTo>
                <a:lnTo>
                  <a:pt x="3082" y="12177"/>
                </a:lnTo>
                <a:lnTo>
                  <a:pt x="3228" y="12103"/>
                </a:lnTo>
                <a:lnTo>
                  <a:pt x="3408" y="12103"/>
                </a:lnTo>
                <a:lnTo>
                  <a:pt x="3577" y="12103"/>
                </a:lnTo>
                <a:lnTo>
                  <a:pt x="3723" y="12177"/>
                </a:lnTo>
                <a:lnTo>
                  <a:pt x="3903" y="12252"/>
                </a:lnTo>
                <a:lnTo>
                  <a:pt x="4072" y="12364"/>
                </a:lnTo>
                <a:lnTo>
                  <a:pt x="4230" y="12494"/>
                </a:lnTo>
                <a:lnTo>
                  <a:pt x="4353" y="12643"/>
                </a:lnTo>
                <a:lnTo>
                  <a:pt x="4488" y="12829"/>
                </a:lnTo>
                <a:lnTo>
                  <a:pt x="4567" y="13034"/>
                </a:lnTo>
                <a:lnTo>
                  <a:pt x="4657" y="13257"/>
                </a:lnTo>
                <a:lnTo>
                  <a:pt x="4702" y="13462"/>
                </a:lnTo>
                <a:lnTo>
                  <a:pt x="4725" y="13686"/>
                </a:lnTo>
                <a:lnTo>
                  <a:pt x="4702" y="14282"/>
                </a:lnTo>
                <a:lnTo>
                  <a:pt x="4657" y="15045"/>
                </a:lnTo>
                <a:lnTo>
                  <a:pt x="4612" y="15976"/>
                </a:lnTo>
                <a:lnTo>
                  <a:pt x="4590" y="16926"/>
                </a:lnTo>
                <a:lnTo>
                  <a:pt x="4567" y="17968"/>
                </a:lnTo>
                <a:lnTo>
                  <a:pt x="4567" y="19011"/>
                </a:lnTo>
                <a:lnTo>
                  <a:pt x="4590" y="19514"/>
                </a:lnTo>
                <a:lnTo>
                  <a:pt x="4612" y="19980"/>
                </a:lnTo>
                <a:lnTo>
                  <a:pt x="4657" y="20426"/>
                </a:lnTo>
                <a:lnTo>
                  <a:pt x="4725" y="20836"/>
                </a:lnTo>
                <a:lnTo>
                  <a:pt x="4848" y="20929"/>
                </a:lnTo>
                <a:lnTo>
                  <a:pt x="5040" y="21004"/>
                </a:lnTo>
                <a:lnTo>
                  <a:pt x="5265" y="21078"/>
                </a:lnTo>
                <a:lnTo>
                  <a:pt x="5478" y="21115"/>
                </a:lnTo>
                <a:lnTo>
                  <a:pt x="6041" y="21115"/>
                </a:lnTo>
                <a:lnTo>
                  <a:pt x="6637" y="21078"/>
                </a:lnTo>
                <a:lnTo>
                  <a:pt x="7312" y="21004"/>
                </a:lnTo>
                <a:lnTo>
                  <a:pt x="7998" y="20929"/>
                </a:lnTo>
                <a:lnTo>
                  <a:pt x="8696" y="20855"/>
                </a:lnTo>
                <a:lnTo>
                  <a:pt x="9360" y="20836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7" name="Puzzle3"/>
          <p:cNvSpPr>
            <a:spLocks noEditPoints="1" noChangeArrowheads="1"/>
          </p:cNvSpPr>
          <p:nvPr/>
        </p:nvSpPr>
        <p:spPr bwMode="auto">
          <a:xfrm>
            <a:off x="4643730" y="597996"/>
            <a:ext cx="1012316" cy="1221887"/>
          </a:xfrm>
          <a:custGeom>
            <a:avLst/>
            <a:gdLst>
              <a:gd name="T0" fmla="*/ 10391 w 21600"/>
              <a:gd name="T1" fmla="*/ 15806 h 21600"/>
              <a:gd name="T2" fmla="*/ 20551 w 21600"/>
              <a:gd name="T3" fmla="*/ 21088 h 21600"/>
              <a:gd name="T4" fmla="*/ 13180 w 21600"/>
              <a:gd name="T5" fmla="*/ 13801 h 21600"/>
              <a:gd name="T6" fmla="*/ 20551 w 21600"/>
              <a:gd name="T7" fmla="*/ 7025 h 21600"/>
              <a:gd name="T8" fmla="*/ 10500 w 21600"/>
              <a:gd name="T9" fmla="*/ 52 h 21600"/>
              <a:gd name="T10" fmla="*/ 692 w 21600"/>
              <a:gd name="T11" fmla="*/ 6802 h 21600"/>
              <a:gd name="T12" fmla="*/ 8064 w 21600"/>
              <a:gd name="T13" fmla="*/ 13526 h 21600"/>
              <a:gd name="T14" fmla="*/ 692 w 21600"/>
              <a:gd name="T15" fmla="*/ 21088 h 21600"/>
              <a:gd name="T16" fmla="*/ 2273 w 21600"/>
              <a:gd name="T17" fmla="*/ 7719 h 21600"/>
              <a:gd name="T18" fmla="*/ 19149 w 21600"/>
              <a:gd name="T19" fmla="*/ 20237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6625" y="20892"/>
                </a:moveTo>
                <a:lnTo>
                  <a:pt x="7105" y="21023"/>
                </a:lnTo>
                <a:lnTo>
                  <a:pt x="7513" y="21088"/>
                </a:lnTo>
                <a:lnTo>
                  <a:pt x="7922" y="21115"/>
                </a:lnTo>
                <a:lnTo>
                  <a:pt x="8242" y="21115"/>
                </a:lnTo>
                <a:lnTo>
                  <a:pt x="8544" y="21062"/>
                </a:lnTo>
                <a:lnTo>
                  <a:pt x="8810" y="20997"/>
                </a:lnTo>
                <a:lnTo>
                  <a:pt x="9023" y="20892"/>
                </a:lnTo>
                <a:lnTo>
                  <a:pt x="9148" y="20761"/>
                </a:lnTo>
                <a:lnTo>
                  <a:pt x="9290" y="20616"/>
                </a:lnTo>
                <a:lnTo>
                  <a:pt x="9361" y="20459"/>
                </a:lnTo>
                <a:lnTo>
                  <a:pt x="9396" y="20289"/>
                </a:lnTo>
                <a:lnTo>
                  <a:pt x="9396" y="20092"/>
                </a:lnTo>
                <a:lnTo>
                  <a:pt x="9325" y="19909"/>
                </a:lnTo>
                <a:lnTo>
                  <a:pt x="9219" y="19738"/>
                </a:lnTo>
                <a:lnTo>
                  <a:pt x="9094" y="19555"/>
                </a:lnTo>
                <a:lnTo>
                  <a:pt x="8917" y="19384"/>
                </a:lnTo>
                <a:lnTo>
                  <a:pt x="8650" y="19162"/>
                </a:lnTo>
                <a:lnTo>
                  <a:pt x="8437" y="18900"/>
                </a:lnTo>
                <a:lnTo>
                  <a:pt x="8277" y="18624"/>
                </a:lnTo>
                <a:lnTo>
                  <a:pt x="8135" y="18349"/>
                </a:lnTo>
                <a:lnTo>
                  <a:pt x="8028" y="18048"/>
                </a:lnTo>
                <a:lnTo>
                  <a:pt x="7993" y="17746"/>
                </a:lnTo>
                <a:lnTo>
                  <a:pt x="7993" y="17471"/>
                </a:lnTo>
                <a:lnTo>
                  <a:pt x="8028" y="17169"/>
                </a:lnTo>
                <a:lnTo>
                  <a:pt x="8135" y="16920"/>
                </a:lnTo>
                <a:lnTo>
                  <a:pt x="8277" y="16671"/>
                </a:lnTo>
                <a:lnTo>
                  <a:pt x="8366" y="16540"/>
                </a:lnTo>
                <a:lnTo>
                  <a:pt x="8473" y="16409"/>
                </a:lnTo>
                <a:lnTo>
                  <a:pt x="8615" y="16317"/>
                </a:lnTo>
                <a:lnTo>
                  <a:pt x="8739" y="16213"/>
                </a:lnTo>
                <a:lnTo>
                  <a:pt x="8881" y="16134"/>
                </a:lnTo>
                <a:lnTo>
                  <a:pt x="9059" y="16055"/>
                </a:lnTo>
                <a:lnTo>
                  <a:pt x="9254" y="15990"/>
                </a:lnTo>
                <a:lnTo>
                  <a:pt x="9432" y="15911"/>
                </a:lnTo>
                <a:lnTo>
                  <a:pt x="9663" y="15885"/>
                </a:lnTo>
                <a:lnTo>
                  <a:pt x="9876" y="15833"/>
                </a:lnTo>
                <a:lnTo>
                  <a:pt x="10142" y="15806"/>
                </a:lnTo>
                <a:lnTo>
                  <a:pt x="10391" y="15806"/>
                </a:lnTo>
                <a:lnTo>
                  <a:pt x="10728" y="15806"/>
                </a:lnTo>
                <a:lnTo>
                  <a:pt x="10995" y="15806"/>
                </a:lnTo>
                <a:lnTo>
                  <a:pt x="11279" y="15833"/>
                </a:lnTo>
                <a:lnTo>
                  <a:pt x="11546" y="15885"/>
                </a:lnTo>
                <a:lnTo>
                  <a:pt x="11776" y="15937"/>
                </a:lnTo>
                <a:lnTo>
                  <a:pt x="12025" y="15990"/>
                </a:lnTo>
                <a:lnTo>
                  <a:pt x="12221" y="16055"/>
                </a:lnTo>
                <a:lnTo>
                  <a:pt x="12434" y="16134"/>
                </a:lnTo>
                <a:lnTo>
                  <a:pt x="12611" y="16213"/>
                </a:lnTo>
                <a:lnTo>
                  <a:pt x="12771" y="16317"/>
                </a:lnTo>
                <a:lnTo>
                  <a:pt x="12913" y="16409"/>
                </a:lnTo>
                <a:lnTo>
                  <a:pt x="13038" y="16514"/>
                </a:lnTo>
                <a:lnTo>
                  <a:pt x="13251" y="16737"/>
                </a:lnTo>
                <a:lnTo>
                  <a:pt x="13428" y="16986"/>
                </a:lnTo>
                <a:lnTo>
                  <a:pt x="13517" y="17248"/>
                </a:lnTo>
                <a:lnTo>
                  <a:pt x="13588" y="17523"/>
                </a:lnTo>
                <a:lnTo>
                  <a:pt x="13588" y="17799"/>
                </a:lnTo>
                <a:lnTo>
                  <a:pt x="13517" y="18074"/>
                </a:lnTo>
                <a:lnTo>
                  <a:pt x="13428" y="18323"/>
                </a:lnTo>
                <a:lnTo>
                  <a:pt x="13286" y="18572"/>
                </a:lnTo>
                <a:lnTo>
                  <a:pt x="13109" y="18808"/>
                </a:lnTo>
                <a:lnTo>
                  <a:pt x="12878" y="19031"/>
                </a:lnTo>
                <a:lnTo>
                  <a:pt x="12434" y="19411"/>
                </a:lnTo>
                <a:lnTo>
                  <a:pt x="12132" y="19738"/>
                </a:lnTo>
                <a:lnTo>
                  <a:pt x="12025" y="19856"/>
                </a:lnTo>
                <a:lnTo>
                  <a:pt x="11919" y="20014"/>
                </a:lnTo>
                <a:lnTo>
                  <a:pt x="11883" y="20132"/>
                </a:lnTo>
                <a:lnTo>
                  <a:pt x="11883" y="20263"/>
                </a:lnTo>
                <a:lnTo>
                  <a:pt x="11883" y="20394"/>
                </a:lnTo>
                <a:lnTo>
                  <a:pt x="11954" y="20485"/>
                </a:lnTo>
                <a:lnTo>
                  <a:pt x="12061" y="20590"/>
                </a:lnTo>
                <a:lnTo>
                  <a:pt x="12185" y="20695"/>
                </a:lnTo>
                <a:lnTo>
                  <a:pt x="12327" y="20787"/>
                </a:lnTo>
                <a:lnTo>
                  <a:pt x="12540" y="20892"/>
                </a:lnTo>
                <a:lnTo>
                  <a:pt x="12771" y="20997"/>
                </a:lnTo>
                <a:lnTo>
                  <a:pt x="13073" y="21088"/>
                </a:lnTo>
                <a:lnTo>
                  <a:pt x="13428" y="21193"/>
                </a:lnTo>
                <a:lnTo>
                  <a:pt x="13873" y="21298"/>
                </a:lnTo>
                <a:lnTo>
                  <a:pt x="14317" y="21390"/>
                </a:lnTo>
                <a:lnTo>
                  <a:pt x="14778" y="21468"/>
                </a:lnTo>
                <a:lnTo>
                  <a:pt x="15294" y="21547"/>
                </a:lnTo>
                <a:lnTo>
                  <a:pt x="15809" y="21600"/>
                </a:lnTo>
                <a:lnTo>
                  <a:pt x="16359" y="21652"/>
                </a:lnTo>
                <a:lnTo>
                  <a:pt x="16875" y="21678"/>
                </a:lnTo>
                <a:lnTo>
                  <a:pt x="17407" y="21678"/>
                </a:lnTo>
                <a:lnTo>
                  <a:pt x="17958" y="21678"/>
                </a:lnTo>
                <a:lnTo>
                  <a:pt x="18473" y="21652"/>
                </a:lnTo>
                <a:lnTo>
                  <a:pt x="18953" y="21573"/>
                </a:lnTo>
                <a:lnTo>
                  <a:pt x="19397" y="21495"/>
                </a:lnTo>
                <a:lnTo>
                  <a:pt x="19841" y="21390"/>
                </a:lnTo>
                <a:lnTo>
                  <a:pt x="20214" y="21272"/>
                </a:lnTo>
                <a:lnTo>
                  <a:pt x="20551" y="21088"/>
                </a:lnTo>
                <a:lnTo>
                  <a:pt x="20480" y="20787"/>
                </a:lnTo>
                <a:lnTo>
                  <a:pt x="20409" y="20485"/>
                </a:lnTo>
                <a:lnTo>
                  <a:pt x="20356" y="20158"/>
                </a:lnTo>
                <a:lnTo>
                  <a:pt x="20356" y="19804"/>
                </a:lnTo>
                <a:lnTo>
                  <a:pt x="20321" y="19083"/>
                </a:lnTo>
                <a:lnTo>
                  <a:pt x="20356" y="18349"/>
                </a:lnTo>
                <a:lnTo>
                  <a:pt x="20409" y="17641"/>
                </a:lnTo>
                <a:lnTo>
                  <a:pt x="20480" y="17012"/>
                </a:lnTo>
                <a:lnTo>
                  <a:pt x="20551" y="16488"/>
                </a:lnTo>
                <a:lnTo>
                  <a:pt x="20551" y="16055"/>
                </a:lnTo>
                <a:lnTo>
                  <a:pt x="20551" y="15911"/>
                </a:lnTo>
                <a:lnTo>
                  <a:pt x="20445" y="15754"/>
                </a:lnTo>
                <a:lnTo>
                  <a:pt x="20356" y="15610"/>
                </a:lnTo>
                <a:lnTo>
                  <a:pt x="20178" y="15452"/>
                </a:lnTo>
                <a:lnTo>
                  <a:pt x="20001" y="15334"/>
                </a:lnTo>
                <a:lnTo>
                  <a:pt x="19770" y="15230"/>
                </a:lnTo>
                <a:lnTo>
                  <a:pt x="19521" y="15125"/>
                </a:lnTo>
                <a:lnTo>
                  <a:pt x="19290" y="15059"/>
                </a:lnTo>
                <a:lnTo>
                  <a:pt x="19024" y="15007"/>
                </a:lnTo>
                <a:lnTo>
                  <a:pt x="18740" y="14954"/>
                </a:lnTo>
                <a:lnTo>
                  <a:pt x="18509" y="14954"/>
                </a:lnTo>
                <a:lnTo>
                  <a:pt x="18225" y="14954"/>
                </a:lnTo>
                <a:lnTo>
                  <a:pt x="17994" y="15007"/>
                </a:lnTo>
                <a:lnTo>
                  <a:pt x="17763" y="15085"/>
                </a:lnTo>
                <a:lnTo>
                  <a:pt x="17550" y="15177"/>
                </a:lnTo>
                <a:lnTo>
                  <a:pt x="17372" y="15308"/>
                </a:lnTo>
                <a:lnTo>
                  <a:pt x="17176" y="15426"/>
                </a:lnTo>
                <a:lnTo>
                  <a:pt x="16928" y="15557"/>
                </a:lnTo>
                <a:lnTo>
                  <a:pt x="16661" y="15636"/>
                </a:lnTo>
                <a:lnTo>
                  <a:pt x="16359" y="15688"/>
                </a:lnTo>
                <a:lnTo>
                  <a:pt x="16022" y="15715"/>
                </a:lnTo>
                <a:lnTo>
                  <a:pt x="15667" y="15688"/>
                </a:lnTo>
                <a:lnTo>
                  <a:pt x="15294" y="15662"/>
                </a:lnTo>
                <a:lnTo>
                  <a:pt x="14956" y="15583"/>
                </a:lnTo>
                <a:lnTo>
                  <a:pt x="14619" y="15479"/>
                </a:lnTo>
                <a:lnTo>
                  <a:pt x="14281" y="15334"/>
                </a:lnTo>
                <a:lnTo>
                  <a:pt x="13961" y="15177"/>
                </a:lnTo>
                <a:lnTo>
                  <a:pt x="13695" y="14981"/>
                </a:lnTo>
                <a:lnTo>
                  <a:pt x="13588" y="14850"/>
                </a:lnTo>
                <a:lnTo>
                  <a:pt x="13482" y="14732"/>
                </a:lnTo>
                <a:lnTo>
                  <a:pt x="13393" y="14600"/>
                </a:lnTo>
                <a:lnTo>
                  <a:pt x="13322" y="14456"/>
                </a:lnTo>
                <a:lnTo>
                  <a:pt x="13251" y="14299"/>
                </a:lnTo>
                <a:lnTo>
                  <a:pt x="13215" y="14155"/>
                </a:lnTo>
                <a:lnTo>
                  <a:pt x="13180" y="13971"/>
                </a:lnTo>
                <a:lnTo>
                  <a:pt x="13180" y="13801"/>
                </a:lnTo>
                <a:lnTo>
                  <a:pt x="13180" y="13591"/>
                </a:lnTo>
                <a:lnTo>
                  <a:pt x="13215" y="13395"/>
                </a:lnTo>
                <a:lnTo>
                  <a:pt x="13251" y="13198"/>
                </a:lnTo>
                <a:lnTo>
                  <a:pt x="13322" y="13015"/>
                </a:lnTo>
                <a:lnTo>
                  <a:pt x="13393" y="12870"/>
                </a:lnTo>
                <a:lnTo>
                  <a:pt x="13482" y="12713"/>
                </a:lnTo>
                <a:lnTo>
                  <a:pt x="13588" y="12569"/>
                </a:lnTo>
                <a:lnTo>
                  <a:pt x="13730" y="12438"/>
                </a:lnTo>
                <a:lnTo>
                  <a:pt x="13997" y="12215"/>
                </a:lnTo>
                <a:lnTo>
                  <a:pt x="14334" y="12005"/>
                </a:lnTo>
                <a:lnTo>
                  <a:pt x="14690" y="11861"/>
                </a:lnTo>
                <a:lnTo>
                  <a:pt x="15063" y="11756"/>
                </a:lnTo>
                <a:lnTo>
                  <a:pt x="15436" y="11678"/>
                </a:lnTo>
                <a:lnTo>
                  <a:pt x="15809" y="11638"/>
                </a:lnTo>
                <a:lnTo>
                  <a:pt x="16182" y="11638"/>
                </a:lnTo>
                <a:lnTo>
                  <a:pt x="16555" y="11678"/>
                </a:lnTo>
                <a:lnTo>
                  <a:pt x="16910" y="11730"/>
                </a:lnTo>
                <a:lnTo>
                  <a:pt x="17248" y="11835"/>
                </a:lnTo>
                <a:lnTo>
                  <a:pt x="17514" y="11966"/>
                </a:lnTo>
                <a:lnTo>
                  <a:pt x="17763" y="12110"/>
                </a:lnTo>
                <a:lnTo>
                  <a:pt x="17887" y="12215"/>
                </a:lnTo>
                <a:lnTo>
                  <a:pt x="18065" y="12307"/>
                </a:lnTo>
                <a:lnTo>
                  <a:pt x="18260" y="12412"/>
                </a:lnTo>
                <a:lnTo>
                  <a:pt x="18438" y="12464"/>
                </a:lnTo>
                <a:lnTo>
                  <a:pt x="18669" y="12543"/>
                </a:lnTo>
                <a:lnTo>
                  <a:pt x="18882" y="12569"/>
                </a:lnTo>
                <a:lnTo>
                  <a:pt x="19113" y="12595"/>
                </a:lnTo>
                <a:lnTo>
                  <a:pt x="19361" y="12608"/>
                </a:lnTo>
                <a:lnTo>
                  <a:pt x="19592" y="12608"/>
                </a:lnTo>
                <a:lnTo>
                  <a:pt x="19841" y="12595"/>
                </a:lnTo>
                <a:lnTo>
                  <a:pt x="20072" y="12543"/>
                </a:lnTo>
                <a:lnTo>
                  <a:pt x="20321" y="12490"/>
                </a:lnTo>
                <a:lnTo>
                  <a:pt x="20551" y="12438"/>
                </a:lnTo>
                <a:lnTo>
                  <a:pt x="20800" y="12333"/>
                </a:lnTo>
                <a:lnTo>
                  <a:pt x="20996" y="12241"/>
                </a:lnTo>
                <a:lnTo>
                  <a:pt x="21244" y="12110"/>
                </a:lnTo>
                <a:lnTo>
                  <a:pt x="21298" y="12032"/>
                </a:lnTo>
                <a:lnTo>
                  <a:pt x="21404" y="11966"/>
                </a:lnTo>
                <a:lnTo>
                  <a:pt x="21475" y="11861"/>
                </a:lnTo>
                <a:lnTo>
                  <a:pt x="21511" y="11730"/>
                </a:lnTo>
                <a:lnTo>
                  <a:pt x="21617" y="11481"/>
                </a:lnTo>
                <a:lnTo>
                  <a:pt x="21653" y="11180"/>
                </a:lnTo>
                <a:lnTo>
                  <a:pt x="21653" y="10826"/>
                </a:lnTo>
                <a:lnTo>
                  <a:pt x="21653" y="10472"/>
                </a:lnTo>
                <a:lnTo>
                  <a:pt x="21582" y="10092"/>
                </a:lnTo>
                <a:lnTo>
                  <a:pt x="21511" y="9725"/>
                </a:lnTo>
                <a:lnTo>
                  <a:pt x="21298" y="8912"/>
                </a:lnTo>
                <a:lnTo>
                  <a:pt x="21067" y="8191"/>
                </a:lnTo>
                <a:lnTo>
                  <a:pt x="20800" y="7536"/>
                </a:lnTo>
                <a:lnTo>
                  <a:pt x="20551" y="7025"/>
                </a:lnTo>
                <a:lnTo>
                  <a:pt x="20001" y="7103"/>
                </a:lnTo>
                <a:lnTo>
                  <a:pt x="19432" y="7156"/>
                </a:lnTo>
                <a:lnTo>
                  <a:pt x="18846" y="7208"/>
                </a:lnTo>
                <a:lnTo>
                  <a:pt x="18225" y="7208"/>
                </a:lnTo>
                <a:lnTo>
                  <a:pt x="17656" y="7208"/>
                </a:lnTo>
                <a:lnTo>
                  <a:pt x="17070" y="7182"/>
                </a:lnTo>
                <a:lnTo>
                  <a:pt x="16484" y="7156"/>
                </a:lnTo>
                <a:lnTo>
                  <a:pt x="15986" y="7103"/>
                </a:lnTo>
                <a:lnTo>
                  <a:pt x="14992" y="6999"/>
                </a:lnTo>
                <a:lnTo>
                  <a:pt x="14210" y="6907"/>
                </a:lnTo>
                <a:lnTo>
                  <a:pt x="13695" y="6828"/>
                </a:lnTo>
                <a:lnTo>
                  <a:pt x="13517" y="6802"/>
                </a:lnTo>
                <a:lnTo>
                  <a:pt x="13073" y="6645"/>
                </a:lnTo>
                <a:lnTo>
                  <a:pt x="12700" y="6474"/>
                </a:lnTo>
                <a:lnTo>
                  <a:pt x="12363" y="6304"/>
                </a:lnTo>
                <a:lnTo>
                  <a:pt x="12132" y="6094"/>
                </a:lnTo>
                <a:lnTo>
                  <a:pt x="11919" y="5871"/>
                </a:lnTo>
                <a:lnTo>
                  <a:pt x="11776" y="5649"/>
                </a:lnTo>
                <a:lnTo>
                  <a:pt x="11688" y="5413"/>
                </a:lnTo>
                <a:lnTo>
                  <a:pt x="11617" y="5190"/>
                </a:lnTo>
                <a:lnTo>
                  <a:pt x="11617" y="4941"/>
                </a:lnTo>
                <a:lnTo>
                  <a:pt x="11652" y="4718"/>
                </a:lnTo>
                <a:lnTo>
                  <a:pt x="11723" y="4482"/>
                </a:lnTo>
                <a:lnTo>
                  <a:pt x="11812" y="4285"/>
                </a:lnTo>
                <a:lnTo>
                  <a:pt x="11919" y="4089"/>
                </a:lnTo>
                <a:lnTo>
                  <a:pt x="12096" y="3905"/>
                </a:lnTo>
                <a:lnTo>
                  <a:pt x="12292" y="3735"/>
                </a:lnTo>
                <a:lnTo>
                  <a:pt x="12505" y="3604"/>
                </a:lnTo>
                <a:lnTo>
                  <a:pt x="12700" y="3460"/>
                </a:lnTo>
                <a:lnTo>
                  <a:pt x="12878" y="3250"/>
                </a:lnTo>
                <a:lnTo>
                  <a:pt x="13038" y="3027"/>
                </a:lnTo>
                <a:lnTo>
                  <a:pt x="13180" y="2752"/>
                </a:lnTo>
                <a:lnTo>
                  <a:pt x="13286" y="2477"/>
                </a:lnTo>
                <a:lnTo>
                  <a:pt x="13322" y="2175"/>
                </a:lnTo>
                <a:lnTo>
                  <a:pt x="13357" y="1874"/>
                </a:lnTo>
                <a:lnTo>
                  <a:pt x="13286" y="1572"/>
                </a:lnTo>
                <a:lnTo>
                  <a:pt x="13180" y="1271"/>
                </a:lnTo>
                <a:lnTo>
                  <a:pt x="13038" y="983"/>
                </a:lnTo>
                <a:lnTo>
                  <a:pt x="12949" y="865"/>
                </a:lnTo>
                <a:lnTo>
                  <a:pt x="12807" y="733"/>
                </a:lnTo>
                <a:lnTo>
                  <a:pt x="12665" y="616"/>
                </a:lnTo>
                <a:lnTo>
                  <a:pt x="12505" y="511"/>
                </a:lnTo>
                <a:lnTo>
                  <a:pt x="12327" y="406"/>
                </a:lnTo>
                <a:lnTo>
                  <a:pt x="12132" y="314"/>
                </a:lnTo>
                <a:lnTo>
                  <a:pt x="11883" y="235"/>
                </a:lnTo>
                <a:lnTo>
                  <a:pt x="11652" y="183"/>
                </a:lnTo>
                <a:lnTo>
                  <a:pt x="11368" y="104"/>
                </a:lnTo>
                <a:lnTo>
                  <a:pt x="11101" y="78"/>
                </a:lnTo>
                <a:lnTo>
                  <a:pt x="10800" y="52"/>
                </a:lnTo>
                <a:lnTo>
                  <a:pt x="10444" y="52"/>
                </a:lnTo>
                <a:lnTo>
                  <a:pt x="10142" y="52"/>
                </a:lnTo>
                <a:lnTo>
                  <a:pt x="9840" y="78"/>
                </a:lnTo>
                <a:lnTo>
                  <a:pt x="9574" y="104"/>
                </a:lnTo>
                <a:lnTo>
                  <a:pt x="9325" y="157"/>
                </a:lnTo>
                <a:lnTo>
                  <a:pt x="9094" y="209"/>
                </a:lnTo>
                <a:lnTo>
                  <a:pt x="8846" y="262"/>
                </a:lnTo>
                <a:lnTo>
                  <a:pt x="8650" y="340"/>
                </a:lnTo>
                <a:lnTo>
                  <a:pt x="8437" y="432"/>
                </a:lnTo>
                <a:lnTo>
                  <a:pt x="8277" y="511"/>
                </a:lnTo>
                <a:lnTo>
                  <a:pt x="8100" y="616"/>
                </a:lnTo>
                <a:lnTo>
                  <a:pt x="7957" y="707"/>
                </a:lnTo>
                <a:lnTo>
                  <a:pt x="7833" y="838"/>
                </a:lnTo>
                <a:lnTo>
                  <a:pt x="7620" y="1061"/>
                </a:lnTo>
                <a:lnTo>
                  <a:pt x="7442" y="1336"/>
                </a:lnTo>
                <a:lnTo>
                  <a:pt x="7353" y="1599"/>
                </a:lnTo>
                <a:lnTo>
                  <a:pt x="7318" y="1900"/>
                </a:lnTo>
                <a:lnTo>
                  <a:pt x="7318" y="2175"/>
                </a:lnTo>
                <a:lnTo>
                  <a:pt x="7353" y="2450"/>
                </a:lnTo>
                <a:lnTo>
                  <a:pt x="7442" y="2726"/>
                </a:lnTo>
                <a:lnTo>
                  <a:pt x="7620" y="2975"/>
                </a:lnTo>
                <a:lnTo>
                  <a:pt x="7833" y="3198"/>
                </a:lnTo>
                <a:lnTo>
                  <a:pt x="8064" y="3433"/>
                </a:lnTo>
                <a:lnTo>
                  <a:pt x="8295" y="3630"/>
                </a:lnTo>
                <a:lnTo>
                  <a:pt x="8508" y="3853"/>
                </a:lnTo>
                <a:lnTo>
                  <a:pt x="8686" y="4089"/>
                </a:lnTo>
                <a:lnTo>
                  <a:pt x="8775" y="4312"/>
                </a:lnTo>
                <a:lnTo>
                  <a:pt x="8846" y="4561"/>
                </a:lnTo>
                <a:lnTo>
                  <a:pt x="8846" y="4810"/>
                </a:lnTo>
                <a:lnTo>
                  <a:pt x="8810" y="5059"/>
                </a:lnTo>
                <a:lnTo>
                  <a:pt x="8721" y="5295"/>
                </a:lnTo>
                <a:lnTo>
                  <a:pt x="8579" y="5544"/>
                </a:lnTo>
                <a:lnTo>
                  <a:pt x="8366" y="5766"/>
                </a:lnTo>
                <a:lnTo>
                  <a:pt x="8135" y="5976"/>
                </a:lnTo>
                <a:lnTo>
                  <a:pt x="7833" y="6199"/>
                </a:lnTo>
                <a:lnTo>
                  <a:pt x="7478" y="6369"/>
                </a:lnTo>
                <a:lnTo>
                  <a:pt x="7069" y="6527"/>
                </a:lnTo>
                <a:lnTo>
                  <a:pt x="6590" y="6671"/>
                </a:lnTo>
                <a:lnTo>
                  <a:pt x="6092" y="6802"/>
                </a:lnTo>
                <a:lnTo>
                  <a:pt x="5684" y="6802"/>
                </a:lnTo>
                <a:lnTo>
                  <a:pt x="5133" y="6802"/>
                </a:lnTo>
                <a:lnTo>
                  <a:pt x="4547" y="6802"/>
                </a:lnTo>
                <a:lnTo>
                  <a:pt x="3872" y="6802"/>
                </a:lnTo>
                <a:lnTo>
                  <a:pt x="3144" y="6802"/>
                </a:lnTo>
                <a:lnTo>
                  <a:pt x="2362" y="6802"/>
                </a:lnTo>
                <a:lnTo>
                  <a:pt x="1545" y="6802"/>
                </a:lnTo>
                <a:lnTo>
                  <a:pt x="692" y="6802"/>
                </a:lnTo>
                <a:lnTo>
                  <a:pt x="586" y="7234"/>
                </a:lnTo>
                <a:lnTo>
                  <a:pt x="461" y="7837"/>
                </a:lnTo>
                <a:lnTo>
                  <a:pt x="355" y="8493"/>
                </a:lnTo>
                <a:lnTo>
                  <a:pt x="248" y="9187"/>
                </a:lnTo>
                <a:lnTo>
                  <a:pt x="142" y="9869"/>
                </a:lnTo>
                <a:lnTo>
                  <a:pt x="106" y="10498"/>
                </a:lnTo>
                <a:lnTo>
                  <a:pt x="106" y="10983"/>
                </a:lnTo>
                <a:lnTo>
                  <a:pt x="106" y="11311"/>
                </a:lnTo>
                <a:lnTo>
                  <a:pt x="213" y="11481"/>
                </a:lnTo>
                <a:lnTo>
                  <a:pt x="319" y="11651"/>
                </a:lnTo>
                <a:lnTo>
                  <a:pt x="497" y="11783"/>
                </a:lnTo>
                <a:lnTo>
                  <a:pt x="692" y="11914"/>
                </a:lnTo>
                <a:lnTo>
                  <a:pt x="941" y="12032"/>
                </a:lnTo>
                <a:lnTo>
                  <a:pt x="1207" y="12110"/>
                </a:lnTo>
                <a:lnTo>
                  <a:pt x="1509" y="12189"/>
                </a:lnTo>
                <a:lnTo>
                  <a:pt x="1794" y="12241"/>
                </a:lnTo>
                <a:lnTo>
                  <a:pt x="2131" y="12267"/>
                </a:lnTo>
                <a:lnTo>
                  <a:pt x="2433" y="12281"/>
                </a:lnTo>
                <a:lnTo>
                  <a:pt x="2735" y="12267"/>
                </a:lnTo>
                <a:lnTo>
                  <a:pt x="3055" y="12241"/>
                </a:lnTo>
                <a:lnTo>
                  <a:pt x="3357" y="12189"/>
                </a:lnTo>
                <a:lnTo>
                  <a:pt x="3623" y="12084"/>
                </a:lnTo>
                <a:lnTo>
                  <a:pt x="3872" y="11979"/>
                </a:lnTo>
                <a:lnTo>
                  <a:pt x="4103" y="11861"/>
                </a:lnTo>
                <a:lnTo>
                  <a:pt x="4316" y="11704"/>
                </a:lnTo>
                <a:lnTo>
                  <a:pt x="4582" y="11612"/>
                </a:lnTo>
                <a:lnTo>
                  <a:pt x="4849" y="11533"/>
                </a:lnTo>
                <a:lnTo>
                  <a:pt x="5169" y="11507"/>
                </a:lnTo>
                <a:lnTo>
                  <a:pt x="5506" y="11481"/>
                </a:lnTo>
                <a:lnTo>
                  <a:pt x="5808" y="11507"/>
                </a:lnTo>
                <a:lnTo>
                  <a:pt x="6146" y="11560"/>
                </a:lnTo>
                <a:lnTo>
                  <a:pt x="6501" y="11651"/>
                </a:lnTo>
                <a:lnTo>
                  <a:pt x="6803" y="11783"/>
                </a:lnTo>
                <a:lnTo>
                  <a:pt x="7105" y="11940"/>
                </a:lnTo>
                <a:lnTo>
                  <a:pt x="7353" y="12110"/>
                </a:lnTo>
                <a:lnTo>
                  <a:pt x="7584" y="12333"/>
                </a:lnTo>
                <a:lnTo>
                  <a:pt x="7798" y="12595"/>
                </a:lnTo>
                <a:lnTo>
                  <a:pt x="7922" y="12870"/>
                </a:lnTo>
                <a:lnTo>
                  <a:pt x="8028" y="13198"/>
                </a:lnTo>
                <a:lnTo>
                  <a:pt x="8064" y="13526"/>
                </a:lnTo>
                <a:lnTo>
                  <a:pt x="8028" y="13775"/>
                </a:lnTo>
                <a:lnTo>
                  <a:pt x="7922" y="13998"/>
                </a:lnTo>
                <a:lnTo>
                  <a:pt x="7798" y="14220"/>
                </a:lnTo>
                <a:lnTo>
                  <a:pt x="7584" y="14404"/>
                </a:lnTo>
                <a:lnTo>
                  <a:pt x="7353" y="14574"/>
                </a:lnTo>
                <a:lnTo>
                  <a:pt x="7105" y="14732"/>
                </a:lnTo>
                <a:lnTo>
                  <a:pt x="6803" y="14850"/>
                </a:lnTo>
                <a:lnTo>
                  <a:pt x="6501" y="14954"/>
                </a:lnTo>
                <a:lnTo>
                  <a:pt x="6146" y="15033"/>
                </a:lnTo>
                <a:lnTo>
                  <a:pt x="5808" y="15085"/>
                </a:lnTo>
                <a:lnTo>
                  <a:pt x="5506" y="15085"/>
                </a:lnTo>
                <a:lnTo>
                  <a:pt x="5169" y="15059"/>
                </a:lnTo>
                <a:lnTo>
                  <a:pt x="4849" y="15007"/>
                </a:lnTo>
                <a:lnTo>
                  <a:pt x="4582" y="14902"/>
                </a:lnTo>
                <a:lnTo>
                  <a:pt x="4316" y="14784"/>
                </a:lnTo>
                <a:lnTo>
                  <a:pt x="4103" y="14600"/>
                </a:lnTo>
                <a:lnTo>
                  <a:pt x="3907" y="14430"/>
                </a:lnTo>
                <a:lnTo>
                  <a:pt x="3659" y="14299"/>
                </a:lnTo>
                <a:lnTo>
                  <a:pt x="3428" y="14194"/>
                </a:lnTo>
                <a:lnTo>
                  <a:pt x="3179" y="14129"/>
                </a:lnTo>
                <a:lnTo>
                  <a:pt x="2913" y="14102"/>
                </a:lnTo>
                <a:lnTo>
                  <a:pt x="2646" y="14102"/>
                </a:lnTo>
                <a:lnTo>
                  <a:pt x="2362" y="14129"/>
                </a:lnTo>
                <a:lnTo>
                  <a:pt x="2096" y="14168"/>
                </a:lnTo>
                <a:lnTo>
                  <a:pt x="1811" y="14273"/>
                </a:lnTo>
                <a:lnTo>
                  <a:pt x="1545" y="14378"/>
                </a:lnTo>
                <a:lnTo>
                  <a:pt x="1314" y="14496"/>
                </a:lnTo>
                <a:lnTo>
                  <a:pt x="1065" y="14653"/>
                </a:lnTo>
                <a:lnTo>
                  <a:pt x="870" y="14797"/>
                </a:lnTo>
                <a:lnTo>
                  <a:pt x="657" y="14981"/>
                </a:lnTo>
                <a:lnTo>
                  <a:pt x="497" y="15177"/>
                </a:lnTo>
                <a:lnTo>
                  <a:pt x="390" y="15413"/>
                </a:lnTo>
                <a:lnTo>
                  <a:pt x="284" y="15636"/>
                </a:lnTo>
                <a:lnTo>
                  <a:pt x="248" y="15911"/>
                </a:lnTo>
                <a:lnTo>
                  <a:pt x="284" y="16239"/>
                </a:lnTo>
                <a:lnTo>
                  <a:pt x="319" y="16566"/>
                </a:lnTo>
                <a:lnTo>
                  <a:pt x="497" y="17340"/>
                </a:lnTo>
                <a:lnTo>
                  <a:pt x="692" y="18152"/>
                </a:lnTo>
                <a:lnTo>
                  <a:pt x="799" y="18559"/>
                </a:lnTo>
                <a:lnTo>
                  <a:pt x="905" y="18978"/>
                </a:lnTo>
                <a:lnTo>
                  <a:pt x="959" y="19384"/>
                </a:lnTo>
                <a:lnTo>
                  <a:pt x="994" y="19791"/>
                </a:lnTo>
                <a:lnTo>
                  <a:pt x="994" y="20132"/>
                </a:lnTo>
                <a:lnTo>
                  <a:pt x="959" y="20485"/>
                </a:lnTo>
                <a:lnTo>
                  <a:pt x="941" y="20669"/>
                </a:lnTo>
                <a:lnTo>
                  <a:pt x="870" y="20813"/>
                </a:lnTo>
                <a:lnTo>
                  <a:pt x="799" y="20970"/>
                </a:lnTo>
                <a:lnTo>
                  <a:pt x="692" y="21088"/>
                </a:lnTo>
                <a:lnTo>
                  <a:pt x="1474" y="20997"/>
                </a:lnTo>
                <a:lnTo>
                  <a:pt x="2291" y="20866"/>
                </a:lnTo>
                <a:lnTo>
                  <a:pt x="3108" y="20787"/>
                </a:lnTo>
                <a:lnTo>
                  <a:pt x="3907" y="20721"/>
                </a:lnTo>
                <a:lnTo>
                  <a:pt x="4653" y="20695"/>
                </a:lnTo>
                <a:lnTo>
                  <a:pt x="5364" y="20695"/>
                </a:lnTo>
                <a:lnTo>
                  <a:pt x="5701" y="20721"/>
                </a:lnTo>
                <a:lnTo>
                  <a:pt x="6057" y="20761"/>
                </a:lnTo>
                <a:lnTo>
                  <a:pt x="6323" y="20813"/>
                </a:lnTo>
                <a:lnTo>
                  <a:pt x="6625" y="20892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8" name="Puzzle2"/>
          <p:cNvSpPr>
            <a:spLocks noEditPoints="1" noChangeArrowheads="1"/>
          </p:cNvSpPr>
          <p:nvPr/>
        </p:nvSpPr>
        <p:spPr bwMode="auto">
          <a:xfrm>
            <a:off x="4348895" y="1487656"/>
            <a:ext cx="1615707" cy="1112935"/>
          </a:xfrm>
          <a:custGeom>
            <a:avLst/>
            <a:gdLst>
              <a:gd name="T0" fmla="*/ 11 w 21600"/>
              <a:gd name="T1" fmla="*/ 13386 h 21600"/>
              <a:gd name="T2" fmla="*/ 4202 w 21600"/>
              <a:gd name="T3" fmla="*/ 21161 h 21600"/>
              <a:gd name="T4" fmla="*/ 10400 w 21600"/>
              <a:gd name="T5" fmla="*/ 13909 h 21600"/>
              <a:gd name="T6" fmla="*/ 16821 w 21600"/>
              <a:gd name="T7" fmla="*/ 21190 h 21600"/>
              <a:gd name="T8" fmla="*/ 21600 w 21600"/>
              <a:gd name="T9" fmla="*/ 15083 h 21600"/>
              <a:gd name="T10" fmla="*/ 16889 w 21600"/>
              <a:gd name="T11" fmla="*/ 5739 h 21600"/>
              <a:gd name="T12" fmla="*/ 10800 w 21600"/>
              <a:gd name="T13" fmla="*/ 28 h 21600"/>
              <a:gd name="T14" fmla="*/ 4202 w 21600"/>
              <a:gd name="T15" fmla="*/ 5894 h 21600"/>
              <a:gd name="T16" fmla="*/ 5388 w 21600"/>
              <a:gd name="T17" fmla="*/ 6742 h 21600"/>
              <a:gd name="T18" fmla="*/ 16177 w 21600"/>
              <a:gd name="T19" fmla="*/ 20441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4247" y="12354"/>
                </a:moveTo>
                <a:lnTo>
                  <a:pt x="4134" y="12468"/>
                </a:lnTo>
                <a:lnTo>
                  <a:pt x="4010" y="12581"/>
                </a:lnTo>
                <a:lnTo>
                  <a:pt x="3897" y="12637"/>
                </a:lnTo>
                <a:lnTo>
                  <a:pt x="3773" y="12694"/>
                </a:lnTo>
                <a:lnTo>
                  <a:pt x="3637" y="12694"/>
                </a:lnTo>
                <a:lnTo>
                  <a:pt x="3524" y="12694"/>
                </a:lnTo>
                <a:lnTo>
                  <a:pt x="3400" y="12665"/>
                </a:lnTo>
                <a:lnTo>
                  <a:pt x="3287" y="12609"/>
                </a:lnTo>
                <a:lnTo>
                  <a:pt x="3027" y="12496"/>
                </a:lnTo>
                <a:lnTo>
                  <a:pt x="2790" y="12340"/>
                </a:lnTo>
                <a:lnTo>
                  <a:pt x="2530" y="12142"/>
                </a:lnTo>
                <a:lnTo>
                  <a:pt x="2293" y="11987"/>
                </a:lnTo>
                <a:lnTo>
                  <a:pt x="2033" y="11817"/>
                </a:lnTo>
                <a:lnTo>
                  <a:pt x="1773" y="11676"/>
                </a:lnTo>
                <a:lnTo>
                  <a:pt x="1638" y="11662"/>
                </a:lnTo>
                <a:lnTo>
                  <a:pt x="1513" y="11634"/>
                </a:lnTo>
                <a:lnTo>
                  <a:pt x="1378" y="11634"/>
                </a:lnTo>
                <a:lnTo>
                  <a:pt x="1253" y="11634"/>
                </a:lnTo>
                <a:lnTo>
                  <a:pt x="1118" y="11662"/>
                </a:lnTo>
                <a:lnTo>
                  <a:pt x="971" y="11732"/>
                </a:lnTo>
                <a:lnTo>
                  <a:pt x="835" y="11817"/>
                </a:lnTo>
                <a:lnTo>
                  <a:pt x="711" y="11959"/>
                </a:lnTo>
                <a:lnTo>
                  <a:pt x="553" y="12086"/>
                </a:lnTo>
                <a:lnTo>
                  <a:pt x="429" y="12284"/>
                </a:lnTo>
                <a:lnTo>
                  <a:pt x="271" y="12524"/>
                </a:lnTo>
                <a:lnTo>
                  <a:pt x="146" y="12793"/>
                </a:lnTo>
                <a:lnTo>
                  <a:pt x="79" y="12962"/>
                </a:lnTo>
                <a:lnTo>
                  <a:pt x="33" y="13146"/>
                </a:lnTo>
                <a:lnTo>
                  <a:pt x="11" y="13386"/>
                </a:lnTo>
                <a:lnTo>
                  <a:pt x="11" y="13641"/>
                </a:lnTo>
                <a:lnTo>
                  <a:pt x="33" y="13881"/>
                </a:lnTo>
                <a:lnTo>
                  <a:pt x="101" y="14150"/>
                </a:lnTo>
                <a:lnTo>
                  <a:pt x="192" y="14404"/>
                </a:lnTo>
                <a:lnTo>
                  <a:pt x="293" y="14645"/>
                </a:lnTo>
                <a:lnTo>
                  <a:pt x="451" y="14857"/>
                </a:lnTo>
                <a:lnTo>
                  <a:pt x="621" y="15054"/>
                </a:lnTo>
                <a:lnTo>
                  <a:pt x="734" y="15125"/>
                </a:lnTo>
                <a:lnTo>
                  <a:pt x="835" y="15210"/>
                </a:lnTo>
                <a:lnTo>
                  <a:pt x="948" y="15267"/>
                </a:lnTo>
                <a:lnTo>
                  <a:pt x="1084" y="15323"/>
                </a:lnTo>
                <a:lnTo>
                  <a:pt x="1208" y="15351"/>
                </a:lnTo>
                <a:lnTo>
                  <a:pt x="1355" y="15380"/>
                </a:lnTo>
                <a:lnTo>
                  <a:pt x="1513" y="15380"/>
                </a:lnTo>
                <a:lnTo>
                  <a:pt x="1683" y="15380"/>
                </a:lnTo>
                <a:lnTo>
                  <a:pt x="1864" y="15351"/>
                </a:lnTo>
                <a:lnTo>
                  <a:pt x="2033" y="15323"/>
                </a:lnTo>
                <a:lnTo>
                  <a:pt x="2225" y="15238"/>
                </a:lnTo>
                <a:lnTo>
                  <a:pt x="2428" y="15153"/>
                </a:lnTo>
                <a:lnTo>
                  <a:pt x="2745" y="15026"/>
                </a:lnTo>
                <a:lnTo>
                  <a:pt x="3005" y="14913"/>
                </a:lnTo>
                <a:lnTo>
                  <a:pt x="3264" y="14828"/>
                </a:lnTo>
                <a:lnTo>
                  <a:pt x="3513" y="14800"/>
                </a:lnTo>
                <a:lnTo>
                  <a:pt x="3615" y="14828"/>
                </a:lnTo>
                <a:lnTo>
                  <a:pt x="3728" y="14857"/>
                </a:lnTo>
                <a:lnTo>
                  <a:pt x="3807" y="14913"/>
                </a:lnTo>
                <a:lnTo>
                  <a:pt x="3920" y="14998"/>
                </a:lnTo>
                <a:lnTo>
                  <a:pt x="4010" y="15097"/>
                </a:lnTo>
                <a:lnTo>
                  <a:pt x="4089" y="15238"/>
                </a:lnTo>
                <a:lnTo>
                  <a:pt x="4179" y="15408"/>
                </a:lnTo>
                <a:lnTo>
                  <a:pt x="4247" y="15620"/>
                </a:lnTo>
                <a:lnTo>
                  <a:pt x="4326" y="15860"/>
                </a:lnTo>
                <a:lnTo>
                  <a:pt x="4394" y="16129"/>
                </a:lnTo>
                <a:lnTo>
                  <a:pt x="4439" y="16440"/>
                </a:lnTo>
                <a:lnTo>
                  <a:pt x="4507" y="16737"/>
                </a:lnTo>
                <a:lnTo>
                  <a:pt x="4552" y="17090"/>
                </a:lnTo>
                <a:lnTo>
                  <a:pt x="4575" y="17443"/>
                </a:lnTo>
                <a:lnTo>
                  <a:pt x="4586" y="17825"/>
                </a:lnTo>
                <a:lnTo>
                  <a:pt x="4586" y="18193"/>
                </a:lnTo>
                <a:lnTo>
                  <a:pt x="4586" y="18574"/>
                </a:lnTo>
                <a:lnTo>
                  <a:pt x="4586" y="18984"/>
                </a:lnTo>
                <a:lnTo>
                  <a:pt x="4552" y="19366"/>
                </a:lnTo>
                <a:lnTo>
                  <a:pt x="4507" y="19748"/>
                </a:lnTo>
                <a:lnTo>
                  <a:pt x="4462" y="20129"/>
                </a:lnTo>
                <a:lnTo>
                  <a:pt x="4371" y="20483"/>
                </a:lnTo>
                <a:lnTo>
                  <a:pt x="4292" y="20836"/>
                </a:lnTo>
                <a:lnTo>
                  <a:pt x="4202" y="21161"/>
                </a:lnTo>
                <a:lnTo>
                  <a:pt x="4744" y="21161"/>
                </a:lnTo>
                <a:lnTo>
                  <a:pt x="5264" y="21161"/>
                </a:lnTo>
                <a:lnTo>
                  <a:pt x="5784" y="21161"/>
                </a:lnTo>
                <a:lnTo>
                  <a:pt x="6235" y="21161"/>
                </a:lnTo>
                <a:lnTo>
                  <a:pt x="6676" y="21161"/>
                </a:lnTo>
                <a:lnTo>
                  <a:pt x="7060" y="21161"/>
                </a:lnTo>
                <a:lnTo>
                  <a:pt x="7410" y="21161"/>
                </a:lnTo>
                <a:lnTo>
                  <a:pt x="7670" y="21161"/>
                </a:lnTo>
                <a:lnTo>
                  <a:pt x="8020" y="21020"/>
                </a:lnTo>
                <a:lnTo>
                  <a:pt x="8303" y="20893"/>
                </a:lnTo>
                <a:lnTo>
                  <a:pt x="8563" y="20695"/>
                </a:lnTo>
                <a:lnTo>
                  <a:pt x="8800" y="20511"/>
                </a:lnTo>
                <a:lnTo>
                  <a:pt x="8969" y="20285"/>
                </a:lnTo>
                <a:lnTo>
                  <a:pt x="9150" y="20045"/>
                </a:lnTo>
                <a:lnTo>
                  <a:pt x="9252" y="19804"/>
                </a:lnTo>
                <a:lnTo>
                  <a:pt x="9342" y="19550"/>
                </a:lnTo>
                <a:lnTo>
                  <a:pt x="9410" y="19281"/>
                </a:lnTo>
                <a:lnTo>
                  <a:pt x="9433" y="19013"/>
                </a:lnTo>
                <a:lnTo>
                  <a:pt x="9433" y="18744"/>
                </a:lnTo>
                <a:lnTo>
                  <a:pt x="9387" y="18504"/>
                </a:lnTo>
                <a:lnTo>
                  <a:pt x="9320" y="18221"/>
                </a:lnTo>
                <a:lnTo>
                  <a:pt x="9207" y="17981"/>
                </a:lnTo>
                <a:lnTo>
                  <a:pt x="9105" y="17740"/>
                </a:lnTo>
                <a:lnTo>
                  <a:pt x="8924" y="17514"/>
                </a:lnTo>
                <a:lnTo>
                  <a:pt x="8777" y="17274"/>
                </a:lnTo>
                <a:lnTo>
                  <a:pt x="8642" y="17034"/>
                </a:lnTo>
                <a:lnTo>
                  <a:pt x="8563" y="16765"/>
                </a:lnTo>
                <a:lnTo>
                  <a:pt x="8472" y="16468"/>
                </a:lnTo>
                <a:lnTo>
                  <a:pt x="8450" y="16157"/>
                </a:lnTo>
                <a:lnTo>
                  <a:pt x="8450" y="15860"/>
                </a:lnTo>
                <a:lnTo>
                  <a:pt x="8472" y="15563"/>
                </a:lnTo>
                <a:lnTo>
                  <a:pt x="8540" y="15267"/>
                </a:lnTo>
                <a:lnTo>
                  <a:pt x="8642" y="14998"/>
                </a:lnTo>
                <a:lnTo>
                  <a:pt x="8777" y="14729"/>
                </a:lnTo>
                <a:lnTo>
                  <a:pt x="8868" y="14616"/>
                </a:lnTo>
                <a:lnTo>
                  <a:pt x="8969" y="14475"/>
                </a:lnTo>
                <a:lnTo>
                  <a:pt x="9060" y="14376"/>
                </a:lnTo>
                <a:lnTo>
                  <a:pt x="9184" y="14291"/>
                </a:lnTo>
                <a:lnTo>
                  <a:pt x="9297" y="14206"/>
                </a:lnTo>
                <a:lnTo>
                  <a:pt x="9433" y="14121"/>
                </a:lnTo>
                <a:lnTo>
                  <a:pt x="9579" y="14051"/>
                </a:lnTo>
                <a:lnTo>
                  <a:pt x="9726" y="13994"/>
                </a:lnTo>
                <a:lnTo>
                  <a:pt x="9884" y="13938"/>
                </a:lnTo>
                <a:lnTo>
                  <a:pt x="10054" y="13909"/>
                </a:lnTo>
                <a:lnTo>
                  <a:pt x="10257" y="13881"/>
                </a:lnTo>
                <a:lnTo>
                  <a:pt x="10449" y="13881"/>
                </a:lnTo>
                <a:lnTo>
                  <a:pt x="10664" y="13881"/>
                </a:lnTo>
                <a:lnTo>
                  <a:pt x="10856" y="13909"/>
                </a:lnTo>
                <a:lnTo>
                  <a:pt x="11037" y="13966"/>
                </a:lnTo>
                <a:lnTo>
                  <a:pt x="11206" y="14023"/>
                </a:lnTo>
                <a:lnTo>
                  <a:pt x="11353" y="14093"/>
                </a:lnTo>
                <a:lnTo>
                  <a:pt x="11511" y="14178"/>
                </a:lnTo>
                <a:lnTo>
                  <a:pt x="11635" y="14263"/>
                </a:lnTo>
                <a:lnTo>
                  <a:pt x="11748" y="14376"/>
                </a:lnTo>
                <a:lnTo>
                  <a:pt x="11861" y="14475"/>
                </a:lnTo>
                <a:lnTo>
                  <a:pt x="11941" y="14616"/>
                </a:lnTo>
                <a:lnTo>
                  <a:pt x="12031" y="14758"/>
                </a:lnTo>
                <a:lnTo>
                  <a:pt x="12099" y="14885"/>
                </a:lnTo>
                <a:lnTo>
                  <a:pt x="12200" y="15210"/>
                </a:lnTo>
                <a:lnTo>
                  <a:pt x="12268" y="15507"/>
                </a:lnTo>
                <a:lnTo>
                  <a:pt x="12291" y="15832"/>
                </a:lnTo>
                <a:lnTo>
                  <a:pt x="12291" y="16157"/>
                </a:lnTo>
                <a:lnTo>
                  <a:pt x="12246" y="16482"/>
                </a:lnTo>
                <a:lnTo>
                  <a:pt x="12178" y="16807"/>
                </a:lnTo>
                <a:lnTo>
                  <a:pt x="12099" y="17090"/>
                </a:lnTo>
                <a:lnTo>
                  <a:pt x="12008" y="17330"/>
                </a:lnTo>
                <a:lnTo>
                  <a:pt x="11884" y="17542"/>
                </a:lnTo>
                <a:lnTo>
                  <a:pt x="11748" y="17712"/>
                </a:lnTo>
                <a:lnTo>
                  <a:pt x="11613" y="17839"/>
                </a:lnTo>
                <a:lnTo>
                  <a:pt x="11489" y="18037"/>
                </a:lnTo>
                <a:lnTo>
                  <a:pt x="11398" y="18221"/>
                </a:lnTo>
                <a:lnTo>
                  <a:pt x="11319" y="18447"/>
                </a:lnTo>
                <a:lnTo>
                  <a:pt x="11251" y="18659"/>
                </a:lnTo>
                <a:lnTo>
                  <a:pt x="11206" y="18900"/>
                </a:lnTo>
                <a:lnTo>
                  <a:pt x="11184" y="19154"/>
                </a:lnTo>
                <a:lnTo>
                  <a:pt x="11184" y="19423"/>
                </a:lnTo>
                <a:lnTo>
                  <a:pt x="11229" y="19663"/>
                </a:lnTo>
                <a:lnTo>
                  <a:pt x="11297" y="19903"/>
                </a:lnTo>
                <a:lnTo>
                  <a:pt x="11376" y="20158"/>
                </a:lnTo>
                <a:lnTo>
                  <a:pt x="11511" y="20398"/>
                </a:lnTo>
                <a:lnTo>
                  <a:pt x="11681" y="20610"/>
                </a:lnTo>
                <a:lnTo>
                  <a:pt x="11884" y="20808"/>
                </a:lnTo>
                <a:lnTo>
                  <a:pt x="12121" y="20992"/>
                </a:lnTo>
                <a:lnTo>
                  <a:pt x="12404" y="21161"/>
                </a:lnTo>
                <a:lnTo>
                  <a:pt x="12528" y="21190"/>
                </a:lnTo>
                <a:lnTo>
                  <a:pt x="12856" y="21274"/>
                </a:lnTo>
                <a:lnTo>
                  <a:pt x="13330" y="21373"/>
                </a:lnTo>
                <a:lnTo>
                  <a:pt x="13963" y="21486"/>
                </a:lnTo>
                <a:lnTo>
                  <a:pt x="14313" y="21543"/>
                </a:lnTo>
                <a:lnTo>
                  <a:pt x="14652" y="21571"/>
                </a:lnTo>
                <a:lnTo>
                  <a:pt x="15025" y="21600"/>
                </a:lnTo>
                <a:lnTo>
                  <a:pt x="15409" y="21600"/>
                </a:lnTo>
                <a:lnTo>
                  <a:pt x="15782" y="21600"/>
                </a:lnTo>
                <a:lnTo>
                  <a:pt x="16177" y="21571"/>
                </a:lnTo>
                <a:lnTo>
                  <a:pt x="16516" y="21486"/>
                </a:lnTo>
                <a:lnTo>
                  <a:pt x="16889" y="21402"/>
                </a:lnTo>
                <a:lnTo>
                  <a:pt x="16821" y="21190"/>
                </a:lnTo>
                <a:lnTo>
                  <a:pt x="16776" y="20935"/>
                </a:lnTo>
                <a:lnTo>
                  <a:pt x="16742" y="20667"/>
                </a:lnTo>
                <a:lnTo>
                  <a:pt x="16719" y="20370"/>
                </a:lnTo>
                <a:lnTo>
                  <a:pt x="16697" y="19719"/>
                </a:lnTo>
                <a:lnTo>
                  <a:pt x="16697" y="19013"/>
                </a:lnTo>
                <a:lnTo>
                  <a:pt x="16719" y="18306"/>
                </a:lnTo>
                <a:lnTo>
                  <a:pt x="16753" y="17599"/>
                </a:lnTo>
                <a:lnTo>
                  <a:pt x="16821" y="16949"/>
                </a:lnTo>
                <a:lnTo>
                  <a:pt x="16889" y="16383"/>
                </a:lnTo>
                <a:lnTo>
                  <a:pt x="16934" y="16129"/>
                </a:lnTo>
                <a:lnTo>
                  <a:pt x="17002" y="15945"/>
                </a:lnTo>
                <a:lnTo>
                  <a:pt x="17081" y="15790"/>
                </a:lnTo>
                <a:lnTo>
                  <a:pt x="17194" y="15648"/>
                </a:lnTo>
                <a:lnTo>
                  <a:pt x="17318" y="15563"/>
                </a:lnTo>
                <a:lnTo>
                  <a:pt x="17453" y="15507"/>
                </a:lnTo>
                <a:lnTo>
                  <a:pt x="17600" y="15450"/>
                </a:lnTo>
                <a:lnTo>
                  <a:pt x="17758" y="15450"/>
                </a:lnTo>
                <a:lnTo>
                  <a:pt x="17905" y="15479"/>
                </a:lnTo>
                <a:lnTo>
                  <a:pt x="18064" y="15535"/>
                </a:lnTo>
                <a:lnTo>
                  <a:pt x="18233" y="15620"/>
                </a:lnTo>
                <a:lnTo>
                  <a:pt x="18380" y="15733"/>
                </a:lnTo>
                <a:lnTo>
                  <a:pt x="18561" y="15832"/>
                </a:lnTo>
                <a:lnTo>
                  <a:pt x="18707" y="15973"/>
                </a:lnTo>
                <a:lnTo>
                  <a:pt x="18866" y="16129"/>
                </a:lnTo>
                <a:lnTo>
                  <a:pt x="18990" y="16327"/>
                </a:lnTo>
                <a:lnTo>
                  <a:pt x="19125" y="16482"/>
                </a:lnTo>
                <a:lnTo>
                  <a:pt x="19295" y="16624"/>
                </a:lnTo>
                <a:lnTo>
                  <a:pt x="19464" y="16737"/>
                </a:lnTo>
                <a:lnTo>
                  <a:pt x="19668" y="16807"/>
                </a:lnTo>
                <a:lnTo>
                  <a:pt x="19860" y="16836"/>
                </a:lnTo>
                <a:lnTo>
                  <a:pt x="20052" y="16864"/>
                </a:lnTo>
                <a:lnTo>
                  <a:pt x="20266" y="16836"/>
                </a:lnTo>
                <a:lnTo>
                  <a:pt x="20470" y="16793"/>
                </a:lnTo>
                <a:lnTo>
                  <a:pt x="20662" y="16708"/>
                </a:lnTo>
                <a:lnTo>
                  <a:pt x="20854" y="16567"/>
                </a:lnTo>
                <a:lnTo>
                  <a:pt x="21035" y="16412"/>
                </a:lnTo>
                <a:lnTo>
                  <a:pt x="21182" y="16214"/>
                </a:lnTo>
                <a:lnTo>
                  <a:pt x="21340" y="16002"/>
                </a:lnTo>
                <a:lnTo>
                  <a:pt x="21441" y="15733"/>
                </a:lnTo>
                <a:lnTo>
                  <a:pt x="21532" y="15436"/>
                </a:lnTo>
                <a:lnTo>
                  <a:pt x="21600" y="15083"/>
                </a:lnTo>
                <a:lnTo>
                  <a:pt x="21600" y="14885"/>
                </a:lnTo>
                <a:lnTo>
                  <a:pt x="21600" y="14729"/>
                </a:lnTo>
                <a:lnTo>
                  <a:pt x="21600" y="14531"/>
                </a:lnTo>
                <a:lnTo>
                  <a:pt x="21577" y="14376"/>
                </a:lnTo>
                <a:lnTo>
                  <a:pt x="21532" y="14206"/>
                </a:lnTo>
                <a:lnTo>
                  <a:pt x="21487" y="14051"/>
                </a:lnTo>
                <a:lnTo>
                  <a:pt x="21419" y="13909"/>
                </a:lnTo>
                <a:lnTo>
                  <a:pt x="21351" y="13768"/>
                </a:lnTo>
                <a:lnTo>
                  <a:pt x="21204" y="13500"/>
                </a:lnTo>
                <a:lnTo>
                  <a:pt x="21035" y="13287"/>
                </a:lnTo>
                <a:lnTo>
                  <a:pt x="20809" y="13090"/>
                </a:lnTo>
                <a:lnTo>
                  <a:pt x="20594" y="12962"/>
                </a:lnTo>
                <a:lnTo>
                  <a:pt x="20357" y="12821"/>
                </a:lnTo>
                <a:lnTo>
                  <a:pt x="20120" y="12764"/>
                </a:lnTo>
                <a:lnTo>
                  <a:pt x="19882" y="12708"/>
                </a:lnTo>
                <a:lnTo>
                  <a:pt x="19645" y="12736"/>
                </a:lnTo>
                <a:lnTo>
                  <a:pt x="19430" y="12793"/>
                </a:lnTo>
                <a:lnTo>
                  <a:pt x="19227" y="12906"/>
                </a:lnTo>
                <a:lnTo>
                  <a:pt x="19148" y="12962"/>
                </a:lnTo>
                <a:lnTo>
                  <a:pt x="19058" y="13047"/>
                </a:lnTo>
                <a:lnTo>
                  <a:pt x="18990" y="13146"/>
                </a:lnTo>
                <a:lnTo>
                  <a:pt x="18911" y="13259"/>
                </a:lnTo>
                <a:lnTo>
                  <a:pt x="18775" y="13471"/>
                </a:lnTo>
                <a:lnTo>
                  <a:pt x="18628" y="13641"/>
                </a:lnTo>
                <a:lnTo>
                  <a:pt x="18470" y="13740"/>
                </a:lnTo>
                <a:lnTo>
                  <a:pt x="18301" y="13825"/>
                </a:lnTo>
                <a:lnTo>
                  <a:pt x="18143" y="13853"/>
                </a:lnTo>
                <a:lnTo>
                  <a:pt x="17973" y="13881"/>
                </a:lnTo>
                <a:lnTo>
                  <a:pt x="17804" y="13853"/>
                </a:lnTo>
                <a:lnTo>
                  <a:pt x="17646" y="13796"/>
                </a:lnTo>
                <a:lnTo>
                  <a:pt x="17499" y="13726"/>
                </a:lnTo>
                <a:lnTo>
                  <a:pt x="17341" y="13641"/>
                </a:lnTo>
                <a:lnTo>
                  <a:pt x="17216" y="13528"/>
                </a:lnTo>
                <a:lnTo>
                  <a:pt x="17103" y="13386"/>
                </a:lnTo>
                <a:lnTo>
                  <a:pt x="17024" y="13259"/>
                </a:lnTo>
                <a:lnTo>
                  <a:pt x="16934" y="13118"/>
                </a:lnTo>
                <a:lnTo>
                  <a:pt x="16889" y="12991"/>
                </a:lnTo>
                <a:lnTo>
                  <a:pt x="16889" y="12849"/>
                </a:lnTo>
                <a:lnTo>
                  <a:pt x="16889" y="12383"/>
                </a:lnTo>
                <a:lnTo>
                  <a:pt x="16889" y="11662"/>
                </a:lnTo>
                <a:lnTo>
                  <a:pt x="16889" y="10701"/>
                </a:lnTo>
                <a:lnTo>
                  <a:pt x="16889" y="9640"/>
                </a:lnTo>
                <a:lnTo>
                  <a:pt x="16889" y="8566"/>
                </a:lnTo>
                <a:lnTo>
                  <a:pt x="16889" y="7478"/>
                </a:lnTo>
                <a:lnTo>
                  <a:pt x="16889" y="6502"/>
                </a:lnTo>
                <a:lnTo>
                  <a:pt x="16889" y="5739"/>
                </a:lnTo>
                <a:lnTo>
                  <a:pt x="16674" y="5894"/>
                </a:lnTo>
                <a:lnTo>
                  <a:pt x="16414" y="6036"/>
                </a:lnTo>
                <a:lnTo>
                  <a:pt x="16154" y="6177"/>
                </a:lnTo>
                <a:lnTo>
                  <a:pt x="15849" y="6248"/>
                </a:lnTo>
                <a:lnTo>
                  <a:pt x="15544" y="6304"/>
                </a:lnTo>
                <a:lnTo>
                  <a:pt x="15217" y="6332"/>
                </a:lnTo>
                <a:lnTo>
                  <a:pt x="14866" y="6361"/>
                </a:lnTo>
                <a:lnTo>
                  <a:pt x="14550" y="6361"/>
                </a:lnTo>
                <a:lnTo>
                  <a:pt x="14200" y="6332"/>
                </a:lnTo>
                <a:lnTo>
                  <a:pt x="13850" y="6276"/>
                </a:lnTo>
                <a:lnTo>
                  <a:pt x="13522" y="6219"/>
                </a:lnTo>
                <a:lnTo>
                  <a:pt x="13206" y="6149"/>
                </a:lnTo>
                <a:lnTo>
                  <a:pt x="12901" y="6064"/>
                </a:lnTo>
                <a:lnTo>
                  <a:pt x="12618" y="5951"/>
                </a:lnTo>
                <a:lnTo>
                  <a:pt x="12358" y="5838"/>
                </a:lnTo>
                <a:lnTo>
                  <a:pt x="12121" y="5739"/>
                </a:lnTo>
                <a:lnTo>
                  <a:pt x="11941" y="5626"/>
                </a:lnTo>
                <a:lnTo>
                  <a:pt x="11794" y="5513"/>
                </a:lnTo>
                <a:lnTo>
                  <a:pt x="11658" y="5414"/>
                </a:lnTo>
                <a:lnTo>
                  <a:pt x="11556" y="5301"/>
                </a:lnTo>
                <a:lnTo>
                  <a:pt x="11466" y="5187"/>
                </a:lnTo>
                <a:lnTo>
                  <a:pt x="11398" y="5089"/>
                </a:lnTo>
                <a:lnTo>
                  <a:pt x="11376" y="4947"/>
                </a:lnTo>
                <a:lnTo>
                  <a:pt x="11353" y="4834"/>
                </a:lnTo>
                <a:lnTo>
                  <a:pt x="11353" y="4707"/>
                </a:lnTo>
                <a:lnTo>
                  <a:pt x="11376" y="4565"/>
                </a:lnTo>
                <a:lnTo>
                  <a:pt x="11443" y="4410"/>
                </a:lnTo>
                <a:lnTo>
                  <a:pt x="11511" y="4240"/>
                </a:lnTo>
                <a:lnTo>
                  <a:pt x="11703" y="3887"/>
                </a:lnTo>
                <a:lnTo>
                  <a:pt x="11986" y="3505"/>
                </a:lnTo>
                <a:lnTo>
                  <a:pt x="12144" y="3265"/>
                </a:lnTo>
                <a:lnTo>
                  <a:pt x="12246" y="3025"/>
                </a:lnTo>
                <a:lnTo>
                  <a:pt x="12336" y="2756"/>
                </a:lnTo>
                <a:lnTo>
                  <a:pt x="12404" y="2445"/>
                </a:lnTo>
                <a:lnTo>
                  <a:pt x="12438" y="2176"/>
                </a:lnTo>
                <a:lnTo>
                  <a:pt x="12438" y="1880"/>
                </a:lnTo>
                <a:lnTo>
                  <a:pt x="12404" y="1583"/>
                </a:lnTo>
                <a:lnTo>
                  <a:pt x="12336" y="1314"/>
                </a:lnTo>
                <a:lnTo>
                  <a:pt x="12246" y="1046"/>
                </a:lnTo>
                <a:lnTo>
                  <a:pt x="12099" y="791"/>
                </a:lnTo>
                <a:lnTo>
                  <a:pt x="12008" y="692"/>
                </a:lnTo>
                <a:lnTo>
                  <a:pt x="11918" y="579"/>
                </a:lnTo>
                <a:lnTo>
                  <a:pt x="11816" y="466"/>
                </a:lnTo>
                <a:lnTo>
                  <a:pt x="11703" y="381"/>
                </a:lnTo>
                <a:lnTo>
                  <a:pt x="11579" y="310"/>
                </a:lnTo>
                <a:lnTo>
                  <a:pt x="11443" y="226"/>
                </a:lnTo>
                <a:lnTo>
                  <a:pt x="11297" y="169"/>
                </a:lnTo>
                <a:lnTo>
                  <a:pt x="11138" y="113"/>
                </a:lnTo>
                <a:lnTo>
                  <a:pt x="10969" y="56"/>
                </a:lnTo>
                <a:lnTo>
                  <a:pt x="10800" y="28"/>
                </a:lnTo>
                <a:lnTo>
                  <a:pt x="10619" y="28"/>
                </a:lnTo>
                <a:lnTo>
                  <a:pt x="10404" y="28"/>
                </a:lnTo>
                <a:lnTo>
                  <a:pt x="10257" y="28"/>
                </a:lnTo>
                <a:lnTo>
                  <a:pt x="10076" y="56"/>
                </a:lnTo>
                <a:lnTo>
                  <a:pt x="9952" y="84"/>
                </a:lnTo>
                <a:lnTo>
                  <a:pt x="9794" y="141"/>
                </a:lnTo>
                <a:lnTo>
                  <a:pt x="9692" y="226"/>
                </a:lnTo>
                <a:lnTo>
                  <a:pt x="9557" y="282"/>
                </a:lnTo>
                <a:lnTo>
                  <a:pt x="9455" y="381"/>
                </a:lnTo>
                <a:lnTo>
                  <a:pt x="9365" y="466"/>
                </a:lnTo>
                <a:lnTo>
                  <a:pt x="9274" y="579"/>
                </a:lnTo>
                <a:lnTo>
                  <a:pt x="9184" y="692"/>
                </a:lnTo>
                <a:lnTo>
                  <a:pt x="9128" y="791"/>
                </a:lnTo>
                <a:lnTo>
                  <a:pt x="9060" y="932"/>
                </a:lnTo>
                <a:lnTo>
                  <a:pt x="8969" y="1201"/>
                </a:lnTo>
                <a:lnTo>
                  <a:pt x="8913" y="1498"/>
                </a:lnTo>
                <a:lnTo>
                  <a:pt x="8890" y="1795"/>
                </a:lnTo>
                <a:lnTo>
                  <a:pt x="8890" y="2120"/>
                </a:lnTo>
                <a:lnTo>
                  <a:pt x="8913" y="2445"/>
                </a:lnTo>
                <a:lnTo>
                  <a:pt x="8969" y="2756"/>
                </a:lnTo>
                <a:lnTo>
                  <a:pt x="9060" y="3081"/>
                </a:lnTo>
                <a:lnTo>
                  <a:pt x="9173" y="3378"/>
                </a:lnTo>
                <a:lnTo>
                  <a:pt x="9297" y="3647"/>
                </a:lnTo>
                <a:lnTo>
                  <a:pt x="9466" y="3887"/>
                </a:lnTo>
                <a:lnTo>
                  <a:pt x="9579" y="4085"/>
                </a:lnTo>
                <a:lnTo>
                  <a:pt x="9670" y="4269"/>
                </a:lnTo>
                <a:lnTo>
                  <a:pt x="9726" y="4467"/>
                </a:lnTo>
                <a:lnTo>
                  <a:pt x="9771" y="4650"/>
                </a:lnTo>
                <a:lnTo>
                  <a:pt x="9771" y="4834"/>
                </a:lnTo>
                <a:lnTo>
                  <a:pt x="9749" y="5032"/>
                </a:lnTo>
                <a:lnTo>
                  <a:pt x="9715" y="5216"/>
                </a:lnTo>
                <a:lnTo>
                  <a:pt x="9625" y="5385"/>
                </a:lnTo>
                <a:lnTo>
                  <a:pt x="9534" y="5513"/>
                </a:lnTo>
                <a:lnTo>
                  <a:pt x="9410" y="5626"/>
                </a:lnTo>
                <a:lnTo>
                  <a:pt x="9229" y="5710"/>
                </a:lnTo>
                <a:lnTo>
                  <a:pt x="9060" y="5767"/>
                </a:lnTo>
                <a:lnTo>
                  <a:pt x="8845" y="5767"/>
                </a:lnTo>
                <a:lnTo>
                  <a:pt x="8585" y="5739"/>
                </a:lnTo>
                <a:lnTo>
                  <a:pt x="8325" y="5654"/>
                </a:lnTo>
                <a:lnTo>
                  <a:pt x="8020" y="5513"/>
                </a:lnTo>
                <a:lnTo>
                  <a:pt x="7840" y="5442"/>
                </a:lnTo>
                <a:lnTo>
                  <a:pt x="7648" y="5385"/>
                </a:lnTo>
                <a:lnTo>
                  <a:pt x="7433" y="5329"/>
                </a:lnTo>
                <a:lnTo>
                  <a:pt x="7241" y="5301"/>
                </a:lnTo>
                <a:lnTo>
                  <a:pt x="6755" y="5301"/>
                </a:lnTo>
                <a:lnTo>
                  <a:pt x="6281" y="5329"/>
                </a:lnTo>
                <a:lnTo>
                  <a:pt x="5784" y="5385"/>
                </a:lnTo>
                <a:lnTo>
                  <a:pt x="5264" y="5498"/>
                </a:lnTo>
                <a:lnTo>
                  <a:pt x="4744" y="5597"/>
                </a:lnTo>
                <a:lnTo>
                  <a:pt x="4247" y="5739"/>
                </a:lnTo>
                <a:lnTo>
                  <a:pt x="4202" y="5894"/>
                </a:lnTo>
                <a:lnTo>
                  <a:pt x="4202" y="6191"/>
                </a:lnTo>
                <a:lnTo>
                  <a:pt x="4202" y="6545"/>
                </a:lnTo>
                <a:lnTo>
                  <a:pt x="4225" y="6954"/>
                </a:lnTo>
                <a:lnTo>
                  <a:pt x="4315" y="7930"/>
                </a:lnTo>
                <a:lnTo>
                  <a:pt x="4394" y="9018"/>
                </a:lnTo>
                <a:lnTo>
                  <a:pt x="4439" y="9570"/>
                </a:lnTo>
                <a:lnTo>
                  <a:pt x="4462" y="10107"/>
                </a:lnTo>
                <a:lnTo>
                  <a:pt x="4484" y="10630"/>
                </a:lnTo>
                <a:lnTo>
                  <a:pt x="4507" y="11082"/>
                </a:lnTo>
                <a:lnTo>
                  <a:pt x="4484" y="11520"/>
                </a:lnTo>
                <a:lnTo>
                  <a:pt x="4439" y="11874"/>
                </a:lnTo>
                <a:lnTo>
                  <a:pt x="4394" y="12029"/>
                </a:lnTo>
                <a:lnTo>
                  <a:pt x="4349" y="12171"/>
                </a:lnTo>
                <a:lnTo>
                  <a:pt x="4315" y="12284"/>
                </a:lnTo>
                <a:lnTo>
                  <a:pt x="4247" y="12354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9" name="Puzzle4"/>
          <p:cNvSpPr>
            <a:spLocks noEditPoints="1" noChangeArrowheads="1"/>
          </p:cNvSpPr>
          <p:nvPr/>
        </p:nvSpPr>
        <p:spPr bwMode="auto">
          <a:xfrm>
            <a:off x="3723695" y="1461579"/>
            <a:ext cx="974150" cy="1422845"/>
          </a:xfrm>
          <a:custGeom>
            <a:avLst/>
            <a:gdLst>
              <a:gd name="T0" fmla="*/ 8307 w 21600"/>
              <a:gd name="T1" fmla="*/ 11593 h 21600"/>
              <a:gd name="T2" fmla="*/ 453 w 21600"/>
              <a:gd name="T3" fmla="*/ 16938 h 21600"/>
              <a:gd name="T4" fmla="*/ 11500 w 21600"/>
              <a:gd name="T5" fmla="*/ 21600 h 21600"/>
              <a:gd name="T6" fmla="*/ 20920 w 21600"/>
              <a:gd name="T7" fmla="*/ 16751 h 21600"/>
              <a:gd name="T8" fmla="*/ 13972 w 21600"/>
              <a:gd name="T9" fmla="*/ 10888 h 21600"/>
              <a:gd name="T10" fmla="*/ 21033 w 21600"/>
              <a:gd name="T11" fmla="*/ 4716 h 21600"/>
              <a:gd name="T12" fmla="*/ 11102 w 21600"/>
              <a:gd name="T13" fmla="*/ 11 h 21600"/>
              <a:gd name="T14" fmla="*/ 453 w 21600"/>
              <a:gd name="T15" fmla="*/ 4716 h 21600"/>
              <a:gd name="T16" fmla="*/ 2076 w 21600"/>
              <a:gd name="T17" fmla="*/ 5664 h 21600"/>
              <a:gd name="T18" fmla="*/ 20203 w 21600"/>
              <a:gd name="T19" fmla="*/ 1598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3813" y="10590"/>
                </a:moveTo>
                <a:lnTo>
                  <a:pt x="3927" y="10513"/>
                </a:lnTo>
                <a:lnTo>
                  <a:pt x="4078" y="10425"/>
                </a:lnTo>
                <a:lnTo>
                  <a:pt x="4210" y="10359"/>
                </a:lnTo>
                <a:lnTo>
                  <a:pt x="4361" y="10315"/>
                </a:lnTo>
                <a:lnTo>
                  <a:pt x="4682" y="10237"/>
                </a:lnTo>
                <a:lnTo>
                  <a:pt x="5041" y="10193"/>
                </a:lnTo>
                <a:lnTo>
                  <a:pt x="5456" y="10171"/>
                </a:lnTo>
                <a:lnTo>
                  <a:pt x="5853" y="10193"/>
                </a:lnTo>
                <a:lnTo>
                  <a:pt x="6249" y="10260"/>
                </a:lnTo>
                <a:lnTo>
                  <a:pt x="6646" y="10337"/>
                </a:lnTo>
                <a:lnTo>
                  <a:pt x="7004" y="10469"/>
                </a:lnTo>
                <a:lnTo>
                  <a:pt x="7363" y="10612"/>
                </a:lnTo>
                <a:lnTo>
                  <a:pt x="7665" y="10788"/>
                </a:lnTo>
                <a:lnTo>
                  <a:pt x="7911" y="10998"/>
                </a:lnTo>
                <a:lnTo>
                  <a:pt x="8024" y="11097"/>
                </a:lnTo>
                <a:lnTo>
                  <a:pt x="8137" y="11207"/>
                </a:lnTo>
                <a:lnTo>
                  <a:pt x="8194" y="11340"/>
                </a:lnTo>
                <a:lnTo>
                  <a:pt x="8269" y="11461"/>
                </a:lnTo>
                <a:lnTo>
                  <a:pt x="8307" y="11593"/>
                </a:lnTo>
                <a:lnTo>
                  <a:pt x="8307" y="11714"/>
                </a:lnTo>
                <a:lnTo>
                  <a:pt x="8307" y="11868"/>
                </a:lnTo>
                <a:lnTo>
                  <a:pt x="8307" y="12012"/>
                </a:lnTo>
                <a:lnTo>
                  <a:pt x="8194" y="12265"/>
                </a:lnTo>
                <a:lnTo>
                  <a:pt x="8062" y="12519"/>
                </a:lnTo>
                <a:lnTo>
                  <a:pt x="7873" y="12706"/>
                </a:lnTo>
                <a:lnTo>
                  <a:pt x="7627" y="12904"/>
                </a:lnTo>
                <a:lnTo>
                  <a:pt x="7363" y="13048"/>
                </a:lnTo>
                <a:lnTo>
                  <a:pt x="7080" y="13180"/>
                </a:lnTo>
                <a:lnTo>
                  <a:pt x="6759" y="13257"/>
                </a:lnTo>
                <a:lnTo>
                  <a:pt x="6419" y="13345"/>
                </a:lnTo>
                <a:lnTo>
                  <a:pt x="6098" y="13389"/>
                </a:lnTo>
                <a:lnTo>
                  <a:pt x="5739" y="13389"/>
                </a:lnTo>
                <a:lnTo>
                  <a:pt x="5418" y="13389"/>
                </a:lnTo>
                <a:lnTo>
                  <a:pt x="5079" y="13345"/>
                </a:lnTo>
                <a:lnTo>
                  <a:pt x="4758" y="13301"/>
                </a:lnTo>
                <a:lnTo>
                  <a:pt x="4474" y="13213"/>
                </a:lnTo>
                <a:lnTo>
                  <a:pt x="4172" y="13114"/>
                </a:lnTo>
                <a:lnTo>
                  <a:pt x="3965" y="12982"/>
                </a:lnTo>
                <a:lnTo>
                  <a:pt x="3738" y="12838"/>
                </a:lnTo>
                <a:lnTo>
                  <a:pt x="3493" y="12706"/>
                </a:lnTo>
                <a:lnTo>
                  <a:pt x="3228" y="12607"/>
                </a:lnTo>
                <a:lnTo>
                  <a:pt x="2945" y="12519"/>
                </a:lnTo>
                <a:lnTo>
                  <a:pt x="2700" y="12431"/>
                </a:lnTo>
                <a:lnTo>
                  <a:pt x="2397" y="12375"/>
                </a:lnTo>
                <a:lnTo>
                  <a:pt x="2152" y="12331"/>
                </a:lnTo>
                <a:lnTo>
                  <a:pt x="1888" y="12309"/>
                </a:lnTo>
                <a:lnTo>
                  <a:pt x="1642" y="12309"/>
                </a:lnTo>
                <a:lnTo>
                  <a:pt x="1397" y="12331"/>
                </a:lnTo>
                <a:lnTo>
                  <a:pt x="1170" y="12397"/>
                </a:lnTo>
                <a:lnTo>
                  <a:pt x="962" y="12453"/>
                </a:lnTo>
                <a:lnTo>
                  <a:pt x="774" y="12563"/>
                </a:lnTo>
                <a:lnTo>
                  <a:pt x="623" y="12684"/>
                </a:lnTo>
                <a:lnTo>
                  <a:pt x="528" y="12838"/>
                </a:lnTo>
                <a:lnTo>
                  <a:pt x="453" y="13026"/>
                </a:lnTo>
                <a:lnTo>
                  <a:pt x="339" y="13477"/>
                </a:lnTo>
                <a:lnTo>
                  <a:pt x="226" y="13984"/>
                </a:lnTo>
                <a:lnTo>
                  <a:pt x="151" y="14535"/>
                </a:lnTo>
                <a:lnTo>
                  <a:pt x="113" y="15075"/>
                </a:lnTo>
                <a:lnTo>
                  <a:pt x="113" y="15626"/>
                </a:lnTo>
                <a:lnTo>
                  <a:pt x="151" y="16133"/>
                </a:lnTo>
                <a:lnTo>
                  <a:pt x="188" y="16376"/>
                </a:lnTo>
                <a:lnTo>
                  <a:pt x="264" y="16585"/>
                </a:lnTo>
                <a:lnTo>
                  <a:pt x="339" y="16773"/>
                </a:lnTo>
                <a:lnTo>
                  <a:pt x="453" y="16938"/>
                </a:lnTo>
                <a:lnTo>
                  <a:pt x="1095" y="16883"/>
                </a:lnTo>
                <a:lnTo>
                  <a:pt x="1963" y="16795"/>
                </a:lnTo>
                <a:lnTo>
                  <a:pt x="2945" y="16751"/>
                </a:lnTo>
                <a:lnTo>
                  <a:pt x="3965" y="16706"/>
                </a:lnTo>
                <a:lnTo>
                  <a:pt x="5022" y="16684"/>
                </a:lnTo>
                <a:lnTo>
                  <a:pt x="5947" y="16684"/>
                </a:lnTo>
                <a:lnTo>
                  <a:pt x="6759" y="16706"/>
                </a:lnTo>
                <a:lnTo>
                  <a:pt x="7363" y="16751"/>
                </a:lnTo>
                <a:lnTo>
                  <a:pt x="7948" y="16839"/>
                </a:lnTo>
                <a:lnTo>
                  <a:pt x="8458" y="16916"/>
                </a:lnTo>
                <a:lnTo>
                  <a:pt x="8893" y="17026"/>
                </a:lnTo>
                <a:lnTo>
                  <a:pt x="9289" y="17158"/>
                </a:lnTo>
                <a:lnTo>
                  <a:pt x="9572" y="17280"/>
                </a:lnTo>
                <a:lnTo>
                  <a:pt x="9799" y="17412"/>
                </a:lnTo>
                <a:lnTo>
                  <a:pt x="9969" y="17555"/>
                </a:lnTo>
                <a:lnTo>
                  <a:pt x="10120" y="17687"/>
                </a:lnTo>
                <a:lnTo>
                  <a:pt x="10158" y="17831"/>
                </a:lnTo>
                <a:lnTo>
                  <a:pt x="10195" y="17974"/>
                </a:lnTo>
                <a:lnTo>
                  <a:pt x="10158" y="18128"/>
                </a:lnTo>
                <a:lnTo>
                  <a:pt x="10082" y="18271"/>
                </a:lnTo>
                <a:lnTo>
                  <a:pt x="9969" y="18426"/>
                </a:lnTo>
                <a:lnTo>
                  <a:pt x="9837" y="18569"/>
                </a:lnTo>
                <a:lnTo>
                  <a:pt x="9648" y="18701"/>
                </a:lnTo>
                <a:lnTo>
                  <a:pt x="9440" y="18822"/>
                </a:lnTo>
                <a:lnTo>
                  <a:pt x="9213" y="18999"/>
                </a:lnTo>
                <a:lnTo>
                  <a:pt x="9044" y="19186"/>
                </a:lnTo>
                <a:lnTo>
                  <a:pt x="8893" y="19395"/>
                </a:lnTo>
                <a:lnTo>
                  <a:pt x="8817" y="19627"/>
                </a:lnTo>
                <a:lnTo>
                  <a:pt x="8779" y="19858"/>
                </a:lnTo>
                <a:lnTo>
                  <a:pt x="8779" y="20112"/>
                </a:lnTo>
                <a:lnTo>
                  <a:pt x="8855" y="20354"/>
                </a:lnTo>
                <a:lnTo>
                  <a:pt x="8968" y="20586"/>
                </a:lnTo>
                <a:lnTo>
                  <a:pt x="9138" y="20817"/>
                </a:lnTo>
                <a:lnTo>
                  <a:pt x="9365" y="21026"/>
                </a:lnTo>
                <a:lnTo>
                  <a:pt x="9610" y="21192"/>
                </a:lnTo>
                <a:lnTo>
                  <a:pt x="9950" y="21368"/>
                </a:lnTo>
                <a:lnTo>
                  <a:pt x="10120" y="21445"/>
                </a:lnTo>
                <a:lnTo>
                  <a:pt x="10346" y="21511"/>
                </a:lnTo>
                <a:lnTo>
                  <a:pt x="10516" y="21555"/>
                </a:lnTo>
                <a:lnTo>
                  <a:pt x="10743" y="21600"/>
                </a:lnTo>
                <a:lnTo>
                  <a:pt x="10988" y="21644"/>
                </a:lnTo>
                <a:lnTo>
                  <a:pt x="11215" y="21666"/>
                </a:lnTo>
                <a:lnTo>
                  <a:pt x="11498" y="21666"/>
                </a:lnTo>
                <a:lnTo>
                  <a:pt x="11762" y="21666"/>
                </a:lnTo>
                <a:lnTo>
                  <a:pt x="12253" y="21644"/>
                </a:lnTo>
                <a:lnTo>
                  <a:pt x="12763" y="21577"/>
                </a:lnTo>
                <a:lnTo>
                  <a:pt x="13197" y="21467"/>
                </a:lnTo>
                <a:lnTo>
                  <a:pt x="13556" y="21346"/>
                </a:lnTo>
                <a:lnTo>
                  <a:pt x="13896" y="21192"/>
                </a:lnTo>
                <a:lnTo>
                  <a:pt x="14179" y="21026"/>
                </a:lnTo>
                <a:lnTo>
                  <a:pt x="14444" y="20839"/>
                </a:lnTo>
                <a:lnTo>
                  <a:pt x="14576" y="20641"/>
                </a:lnTo>
                <a:lnTo>
                  <a:pt x="14727" y="20431"/>
                </a:lnTo>
                <a:lnTo>
                  <a:pt x="14765" y="20200"/>
                </a:lnTo>
                <a:lnTo>
                  <a:pt x="14802" y="19991"/>
                </a:lnTo>
                <a:lnTo>
                  <a:pt x="14727" y="19759"/>
                </a:lnTo>
                <a:lnTo>
                  <a:pt x="14613" y="19550"/>
                </a:lnTo>
                <a:lnTo>
                  <a:pt x="14444" y="19307"/>
                </a:lnTo>
                <a:lnTo>
                  <a:pt x="14217" y="19098"/>
                </a:lnTo>
                <a:lnTo>
                  <a:pt x="13934" y="18911"/>
                </a:lnTo>
                <a:lnTo>
                  <a:pt x="13669" y="18745"/>
                </a:lnTo>
                <a:lnTo>
                  <a:pt x="13462" y="18547"/>
                </a:lnTo>
                <a:lnTo>
                  <a:pt x="13311" y="18337"/>
                </a:lnTo>
                <a:lnTo>
                  <a:pt x="13197" y="18150"/>
                </a:lnTo>
                <a:lnTo>
                  <a:pt x="13122" y="17941"/>
                </a:lnTo>
                <a:lnTo>
                  <a:pt x="13122" y="17720"/>
                </a:lnTo>
                <a:lnTo>
                  <a:pt x="13122" y="17533"/>
                </a:lnTo>
                <a:lnTo>
                  <a:pt x="13197" y="17346"/>
                </a:lnTo>
                <a:lnTo>
                  <a:pt x="13273" y="17158"/>
                </a:lnTo>
                <a:lnTo>
                  <a:pt x="13386" y="16982"/>
                </a:lnTo>
                <a:lnTo>
                  <a:pt x="13537" y="16839"/>
                </a:lnTo>
                <a:lnTo>
                  <a:pt x="13707" y="16706"/>
                </a:lnTo>
                <a:lnTo>
                  <a:pt x="13896" y="16607"/>
                </a:lnTo>
                <a:lnTo>
                  <a:pt x="14104" y="16519"/>
                </a:lnTo>
                <a:lnTo>
                  <a:pt x="14330" y="16453"/>
                </a:lnTo>
                <a:lnTo>
                  <a:pt x="14538" y="16431"/>
                </a:lnTo>
                <a:lnTo>
                  <a:pt x="14897" y="16453"/>
                </a:lnTo>
                <a:lnTo>
                  <a:pt x="15406" y="16497"/>
                </a:lnTo>
                <a:lnTo>
                  <a:pt x="16105" y="16541"/>
                </a:lnTo>
                <a:lnTo>
                  <a:pt x="16898" y="16607"/>
                </a:lnTo>
                <a:lnTo>
                  <a:pt x="17804" y="16651"/>
                </a:lnTo>
                <a:lnTo>
                  <a:pt x="18786" y="16684"/>
                </a:lnTo>
                <a:lnTo>
                  <a:pt x="19844" y="16728"/>
                </a:lnTo>
                <a:lnTo>
                  <a:pt x="20920" y="16751"/>
                </a:lnTo>
                <a:lnTo>
                  <a:pt x="21109" y="16497"/>
                </a:lnTo>
                <a:lnTo>
                  <a:pt x="21241" y="16222"/>
                </a:lnTo>
                <a:lnTo>
                  <a:pt x="21392" y="15946"/>
                </a:lnTo>
                <a:lnTo>
                  <a:pt x="21467" y="15648"/>
                </a:lnTo>
                <a:lnTo>
                  <a:pt x="21543" y="15351"/>
                </a:lnTo>
                <a:lnTo>
                  <a:pt x="21618" y="15042"/>
                </a:lnTo>
                <a:lnTo>
                  <a:pt x="21618" y="14745"/>
                </a:lnTo>
                <a:lnTo>
                  <a:pt x="21618" y="14447"/>
                </a:lnTo>
                <a:lnTo>
                  <a:pt x="21618" y="14150"/>
                </a:lnTo>
                <a:lnTo>
                  <a:pt x="21581" y="13852"/>
                </a:lnTo>
                <a:lnTo>
                  <a:pt x="21505" y="13577"/>
                </a:lnTo>
                <a:lnTo>
                  <a:pt x="21430" y="13301"/>
                </a:lnTo>
                <a:lnTo>
                  <a:pt x="21354" y="13048"/>
                </a:lnTo>
                <a:lnTo>
                  <a:pt x="21241" y="12816"/>
                </a:lnTo>
                <a:lnTo>
                  <a:pt x="21146" y="12607"/>
                </a:lnTo>
                <a:lnTo>
                  <a:pt x="21033" y="12431"/>
                </a:lnTo>
                <a:lnTo>
                  <a:pt x="20920" y="12265"/>
                </a:lnTo>
                <a:lnTo>
                  <a:pt x="20769" y="12144"/>
                </a:lnTo>
                <a:lnTo>
                  <a:pt x="20637" y="12034"/>
                </a:lnTo>
                <a:lnTo>
                  <a:pt x="20486" y="11946"/>
                </a:lnTo>
                <a:lnTo>
                  <a:pt x="20297" y="11891"/>
                </a:lnTo>
                <a:lnTo>
                  <a:pt x="20165" y="11846"/>
                </a:lnTo>
                <a:lnTo>
                  <a:pt x="19976" y="11824"/>
                </a:lnTo>
                <a:lnTo>
                  <a:pt x="19806" y="11802"/>
                </a:lnTo>
                <a:lnTo>
                  <a:pt x="19390" y="11824"/>
                </a:lnTo>
                <a:lnTo>
                  <a:pt x="18956" y="11891"/>
                </a:lnTo>
                <a:lnTo>
                  <a:pt x="18503" y="11968"/>
                </a:lnTo>
                <a:lnTo>
                  <a:pt x="17993" y="12078"/>
                </a:lnTo>
                <a:lnTo>
                  <a:pt x="17653" y="12144"/>
                </a:lnTo>
                <a:lnTo>
                  <a:pt x="17332" y="12199"/>
                </a:lnTo>
                <a:lnTo>
                  <a:pt x="17049" y="12221"/>
                </a:lnTo>
                <a:lnTo>
                  <a:pt x="16747" y="12243"/>
                </a:lnTo>
                <a:lnTo>
                  <a:pt x="16464" y="12243"/>
                </a:lnTo>
                <a:lnTo>
                  <a:pt x="16218" y="12243"/>
                </a:lnTo>
                <a:lnTo>
                  <a:pt x="15992" y="12221"/>
                </a:lnTo>
                <a:lnTo>
                  <a:pt x="15746" y="12199"/>
                </a:lnTo>
                <a:lnTo>
                  <a:pt x="15520" y="12155"/>
                </a:lnTo>
                <a:lnTo>
                  <a:pt x="15350" y="12122"/>
                </a:lnTo>
                <a:lnTo>
                  <a:pt x="15161" y="12056"/>
                </a:lnTo>
                <a:lnTo>
                  <a:pt x="14972" y="11990"/>
                </a:lnTo>
                <a:lnTo>
                  <a:pt x="14689" y="11846"/>
                </a:lnTo>
                <a:lnTo>
                  <a:pt x="14444" y="11670"/>
                </a:lnTo>
                <a:lnTo>
                  <a:pt x="14255" y="11483"/>
                </a:lnTo>
                <a:lnTo>
                  <a:pt x="14104" y="11295"/>
                </a:lnTo>
                <a:lnTo>
                  <a:pt x="14028" y="11086"/>
                </a:lnTo>
                <a:lnTo>
                  <a:pt x="13972" y="10888"/>
                </a:lnTo>
                <a:lnTo>
                  <a:pt x="13972" y="10700"/>
                </a:lnTo>
                <a:lnTo>
                  <a:pt x="14009" y="10513"/>
                </a:lnTo>
                <a:lnTo>
                  <a:pt x="14066" y="10359"/>
                </a:lnTo>
                <a:lnTo>
                  <a:pt x="14179" y="10215"/>
                </a:lnTo>
                <a:lnTo>
                  <a:pt x="14406" y="10006"/>
                </a:lnTo>
                <a:lnTo>
                  <a:pt x="14651" y="9830"/>
                </a:lnTo>
                <a:lnTo>
                  <a:pt x="14878" y="9686"/>
                </a:lnTo>
                <a:lnTo>
                  <a:pt x="15123" y="9554"/>
                </a:lnTo>
                <a:lnTo>
                  <a:pt x="15350" y="9477"/>
                </a:lnTo>
                <a:lnTo>
                  <a:pt x="15558" y="9411"/>
                </a:lnTo>
                <a:lnTo>
                  <a:pt x="15803" y="9345"/>
                </a:lnTo>
                <a:lnTo>
                  <a:pt x="16030" y="9323"/>
                </a:lnTo>
                <a:lnTo>
                  <a:pt x="16256" y="9301"/>
                </a:lnTo>
                <a:lnTo>
                  <a:pt x="16464" y="9323"/>
                </a:lnTo>
                <a:lnTo>
                  <a:pt x="16690" y="9345"/>
                </a:lnTo>
                <a:lnTo>
                  <a:pt x="16898" y="9367"/>
                </a:lnTo>
                <a:lnTo>
                  <a:pt x="17332" y="9477"/>
                </a:lnTo>
                <a:lnTo>
                  <a:pt x="17767" y="9598"/>
                </a:lnTo>
                <a:lnTo>
                  <a:pt x="18163" y="9731"/>
                </a:lnTo>
                <a:lnTo>
                  <a:pt x="18597" y="9874"/>
                </a:lnTo>
                <a:lnTo>
                  <a:pt x="18994" y="10006"/>
                </a:lnTo>
                <a:lnTo>
                  <a:pt x="19428" y="10083"/>
                </a:lnTo>
                <a:lnTo>
                  <a:pt x="19617" y="10127"/>
                </a:lnTo>
                <a:lnTo>
                  <a:pt x="19844" y="10149"/>
                </a:lnTo>
                <a:lnTo>
                  <a:pt x="20013" y="10149"/>
                </a:lnTo>
                <a:lnTo>
                  <a:pt x="20240" y="10127"/>
                </a:lnTo>
                <a:lnTo>
                  <a:pt x="20410" y="10105"/>
                </a:lnTo>
                <a:lnTo>
                  <a:pt x="20637" y="10061"/>
                </a:lnTo>
                <a:lnTo>
                  <a:pt x="20844" y="9984"/>
                </a:lnTo>
                <a:lnTo>
                  <a:pt x="21033" y="9896"/>
                </a:lnTo>
                <a:lnTo>
                  <a:pt x="21146" y="9830"/>
                </a:lnTo>
                <a:lnTo>
                  <a:pt x="21203" y="9753"/>
                </a:lnTo>
                <a:lnTo>
                  <a:pt x="21279" y="9642"/>
                </a:lnTo>
                <a:lnTo>
                  <a:pt x="21354" y="9521"/>
                </a:lnTo>
                <a:lnTo>
                  <a:pt x="21430" y="9246"/>
                </a:lnTo>
                <a:lnTo>
                  <a:pt x="21430" y="8904"/>
                </a:lnTo>
                <a:lnTo>
                  <a:pt x="21430" y="8540"/>
                </a:lnTo>
                <a:lnTo>
                  <a:pt x="21392" y="8144"/>
                </a:lnTo>
                <a:lnTo>
                  <a:pt x="21354" y="7714"/>
                </a:lnTo>
                <a:lnTo>
                  <a:pt x="21279" y="7295"/>
                </a:lnTo>
                <a:lnTo>
                  <a:pt x="21146" y="6446"/>
                </a:lnTo>
                <a:lnTo>
                  <a:pt x="20995" y="5686"/>
                </a:lnTo>
                <a:lnTo>
                  <a:pt x="20958" y="5366"/>
                </a:lnTo>
                <a:lnTo>
                  <a:pt x="20958" y="5091"/>
                </a:lnTo>
                <a:lnTo>
                  <a:pt x="20958" y="4860"/>
                </a:lnTo>
                <a:lnTo>
                  <a:pt x="21033" y="4716"/>
                </a:lnTo>
                <a:lnTo>
                  <a:pt x="20637" y="4860"/>
                </a:lnTo>
                <a:lnTo>
                  <a:pt x="20127" y="4992"/>
                </a:lnTo>
                <a:lnTo>
                  <a:pt x="19617" y="5069"/>
                </a:lnTo>
                <a:lnTo>
                  <a:pt x="19032" y="5157"/>
                </a:lnTo>
                <a:lnTo>
                  <a:pt x="18465" y="5201"/>
                </a:lnTo>
                <a:lnTo>
                  <a:pt x="17842" y="5245"/>
                </a:lnTo>
                <a:lnTo>
                  <a:pt x="17219" y="5267"/>
                </a:lnTo>
                <a:lnTo>
                  <a:pt x="16615" y="5267"/>
                </a:lnTo>
                <a:lnTo>
                  <a:pt x="15992" y="5245"/>
                </a:lnTo>
                <a:lnTo>
                  <a:pt x="15369" y="5201"/>
                </a:lnTo>
                <a:lnTo>
                  <a:pt x="14840" y="5157"/>
                </a:lnTo>
                <a:lnTo>
                  <a:pt x="14293" y="5091"/>
                </a:lnTo>
                <a:lnTo>
                  <a:pt x="13783" y="5014"/>
                </a:lnTo>
                <a:lnTo>
                  <a:pt x="13386" y="4926"/>
                </a:lnTo>
                <a:lnTo>
                  <a:pt x="13027" y="4815"/>
                </a:lnTo>
                <a:lnTo>
                  <a:pt x="12725" y="4716"/>
                </a:lnTo>
                <a:lnTo>
                  <a:pt x="12480" y="4606"/>
                </a:lnTo>
                <a:lnTo>
                  <a:pt x="12291" y="4496"/>
                </a:lnTo>
                <a:lnTo>
                  <a:pt x="12197" y="4397"/>
                </a:lnTo>
                <a:lnTo>
                  <a:pt x="12083" y="4286"/>
                </a:lnTo>
                <a:lnTo>
                  <a:pt x="12046" y="4187"/>
                </a:lnTo>
                <a:lnTo>
                  <a:pt x="12008" y="4077"/>
                </a:lnTo>
                <a:lnTo>
                  <a:pt x="12046" y="3967"/>
                </a:lnTo>
                <a:lnTo>
                  <a:pt x="12121" y="3868"/>
                </a:lnTo>
                <a:lnTo>
                  <a:pt x="12197" y="3735"/>
                </a:lnTo>
                <a:lnTo>
                  <a:pt x="12291" y="3614"/>
                </a:lnTo>
                <a:lnTo>
                  <a:pt x="12442" y="3482"/>
                </a:lnTo>
                <a:lnTo>
                  <a:pt x="12631" y="3361"/>
                </a:lnTo>
                <a:lnTo>
                  <a:pt x="13065" y="3085"/>
                </a:lnTo>
                <a:lnTo>
                  <a:pt x="13537" y="2766"/>
                </a:lnTo>
                <a:lnTo>
                  <a:pt x="13783" y="2578"/>
                </a:lnTo>
                <a:lnTo>
                  <a:pt x="13934" y="2380"/>
                </a:lnTo>
                <a:lnTo>
                  <a:pt x="14028" y="2171"/>
                </a:lnTo>
                <a:lnTo>
                  <a:pt x="14104" y="1961"/>
                </a:lnTo>
                <a:lnTo>
                  <a:pt x="14104" y="1730"/>
                </a:lnTo>
                <a:lnTo>
                  <a:pt x="14066" y="1498"/>
                </a:lnTo>
                <a:lnTo>
                  <a:pt x="13972" y="1267"/>
                </a:lnTo>
                <a:lnTo>
                  <a:pt x="13820" y="1057"/>
                </a:lnTo>
                <a:lnTo>
                  <a:pt x="13594" y="837"/>
                </a:lnTo>
                <a:lnTo>
                  <a:pt x="13386" y="628"/>
                </a:lnTo>
                <a:lnTo>
                  <a:pt x="13103" y="462"/>
                </a:lnTo>
                <a:lnTo>
                  <a:pt x="12763" y="308"/>
                </a:lnTo>
                <a:lnTo>
                  <a:pt x="12404" y="187"/>
                </a:lnTo>
                <a:lnTo>
                  <a:pt x="12008" y="77"/>
                </a:lnTo>
                <a:lnTo>
                  <a:pt x="11574" y="33"/>
                </a:lnTo>
                <a:lnTo>
                  <a:pt x="11102" y="11"/>
                </a:lnTo>
                <a:lnTo>
                  <a:pt x="10667" y="11"/>
                </a:lnTo>
                <a:lnTo>
                  <a:pt x="10233" y="77"/>
                </a:lnTo>
                <a:lnTo>
                  <a:pt x="9837" y="187"/>
                </a:lnTo>
                <a:lnTo>
                  <a:pt x="9440" y="286"/>
                </a:lnTo>
                <a:lnTo>
                  <a:pt x="9062" y="462"/>
                </a:lnTo>
                <a:lnTo>
                  <a:pt x="8741" y="628"/>
                </a:lnTo>
                <a:lnTo>
                  <a:pt x="8458" y="815"/>
                </a:lnTo>
                <a:lnTo>
                  <a:pt x="8232" y="1035"/>
                </a:lnTo>
                <a:lnTo>
                  <a:pt x="8062" y="1245"/>
                </a:lnTo>
                <a:lnTo>
                  <a:pt x="7911" y="1476"/>
                </a:lnTo>
                <a:lnTo>
                  <a:pt x="7835" y="1708"/>
                </a:lnTo>
                <a:lnTo>
                  <a:pt x="7797" y="1961"/>
                </a:lnTo>
                <a:lnTo>
                  <a:pt x="7835" y="2193"/>
                </a:lnTo>
                <a:lnTo>
                  <a:pt x="7948" y="2402"/>
                </a:lnTo>
                <a:lnTo>
                  <a:pt x="8062" y="2534"/>
                </a:lnTo>
                <a:lnTo>
                  <a:pt x="8175" y="2644"/>
                </a:lnTo>
                <a:lnTo>
                  <a:pt x="8269" y="2744"/>
                </a:lnTo>
                <a:lnTo>
                  <a:pt x="8420" y="2832"/>
                </a:lnTo>
                <a:lnTo>
                  <a:pt x="8704" y="3019"/>
                </a:lnTo>
                <a:lnTo>
                  <a:pt x="8968" y="3206"/>
                </a:lnTo>
                <a:lnTo>
                  <a:pt x="9138" y="3405"/>
                </a:lnTo>
                <a:lnTo>
                  <a:pt x="9327" y="3570"/>
                </a:lnTo>
                <a:lnTo>
                  <a:pt x="9440" y="3735"/>
                </a:lnTo>
                <a:lnTo>
                  <a:pt x="9516" y="3890"/>
                </a:lnTo>
                <a:lnTo>
                  <a:pt x="9534" y="4033"/>
                </a:lnTo>
                <a:lnTo>
                  <a:pt x="9534" y="4165"/>
                </a:lnTo>
                <a:lnTo>
                  <a:pt x="9516" y="4286"/>
                </a:lnTo>
                <a:lnTo>
                  <a:pt x="9440" y="4397"/>
                </a:lnTo>
                <a:lnTo>
                  <a:pt x="9327" y="4496"/>
                </a:lnTo>
                <a:lnTo>
                  <a:pt x="9176" y="4562"/>
                </a:lnTo>
                <a:lnTo>
                  <a:pt x="9006" y="4628"/>
                </a:lnTo>
                <a:lnTo>
                  <a:pt x="8779" y="4694"/>
                </a:lnTo>
                <a:lnTo>
                  <a:pt x="8534" y="4716"/>
                </a:lnTo>
                <a:lnTo>
                  <a:pt x="8232" y="4716"/>
                </a:lnTo>
                <a:lnTo>
                  <a:pt x="7118" y="4738"/>
                </a:lnTo>
                <a:lnTo>
                  <a:pt x="5947" y="4771"/>
                </a:lnTo>
                <a:lnTo>
                  <a:pt x="4795" y="4815"/>
                </a:lnTo>
                <a:lnTo>
                  <a:pt x="3681" y="4860"/>
                </a:lnTo>
                <a:lnTo>
                  <a:pt x="2662" y="4882"/>
                </a:lnTo>
                <a:lnTo>
                  <a:pt x="1755" y="4882"/>
                </a:lnTo>
                <a:lnTo>
                  <a:pt x="1359" y="4860"/>
                </a:lnTo>
                <a:lnTo>
                  <a:pt x="981" y="4837"/>
                </a:lnTo>
                <a:lnTo>
                  <a:pt x="698" y="4771"/>
                </a:lnTo>
                <a:lnTo>
                  <a:pt x="453" y="4716"/>
                </a:lnTo>
                <a:lnTo>
                  <a:pt x="453" y="5322"/>
                </a:lnTo>
                <a:lnTo>
                  <a:pt x="453" y="6083"/>
                </a:lnTo>
                <a:lnTo>
                  <a:pt x="453" y="6909"/>
                </a:lnTo>
                <a:lnTo>
                  <a:pt x="453" y="7780"/>
                </a:lnTo>
                <a:lnTo>
                  <a:pt x="453" y="8606"/>
                </a:lnTo>
                <a:lnTo>
                  <a:pt x="453" y="9345"/>
                </a:lnTo>
                <a:lnTo>
                  <a:pt x="453" y="9918"/>
                </a:lnTo>
                <a:lnTo>
                  <a:pt x="453" y="10282"/>
                </a:lnTo>
                <a:lnTo>
                  <a:pt x="490" y="10381"/>
                </a:lnTo>
                <a:lnTo>
                  <a:pt x="547" y="10491"/>
                </a:lnTo>
                <a:lnTo>
                  <a:pt x="660" y="10590"/>
                </a:lnTo>
                <a:lnTo>
                  <a:pt x="811" y="10700"/>
                </a:lnTo>
                <a:lnTo>
                  <a:pt x="981" y="10811"/>
                </a:lnTo>
                <a:lnTo>
                  <a:pt x="1208" y="10888"/>
                </a:lnTo>
                <a:lnTo>
                  <a:pt x="1453" y="10954"/>
                </a:lnTo>
                <a:lnTo>
                  <a:pt x="1718" y="11020"/>
                </a:lnTo>
                <a:lnTo>
                  <a:pt x="1963" y="11064"/>
                </a:lnTo>
                <a:lnTo>
                  <a:pt x="2265" y="11086"/>
                </a:lnTo>
                <a:lnTo>
                  <a:pt x="2548" y="11064"/>
                </a:lnTo>
                <a:lnTo>
                  <a:pt x="2794" y="11042"/>
                </a:lnTo>
                <a:lnTo>
                  <a:pt x="3096" y="10976"/>
                </a:lnTo>
                <a:lnTo>
                  <a:pt x="3341" y="10888"/>
                </a:lnTo>
                <a:lnTo>
                  <a:pt x="3606" y="10766"/>
                </a:lnTo>
                <a:lnTo>
                  <a:pt x="3813" y="10590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10" name="Puzzle1"/>
          <p:cNvSpPr>
            <a:spLocks noEditPoints="1" noChangeArrowheads="1"/>
          </p:cNvSpPr>
          <p:nvPr/>
        </p:nvSpPr>
        <p:spPr bwMode="auto">
          <a:xfrm>
            <a:off x="3389285" y="967629"/>
            <a:ext cx="1635699" cy="848218"/>
          </a:xfrm>
          <a:custGeom>
            <a:avLst/>
            <a:gdLst>
              <a:gd name="T0" fmla="*/ 16740 w 21600"/>
              <a:gd name="T1" fmla="*/ 21078 h 21600"/>
              <a:gd name="T2" fmla="*/ 16976 w 21600"/>
              <a:gd name="T3" fmla="*/ 521 h 21600"/>
              <a:gd name="T4" fmla="*/ 4725 w 21600"/>
              <a:gd name="T5" fmla="*/ 856 h 21600"/>
              <a:gd name="T6" fmla="*/ 5040 w 21600"/>
              <a:gd name="T7" fmla="*/ 21004 h 21600"/>
              <a:gd name="T8" fmla="*/ 10811 w 21600"/>
              <a:gd name="T9" fmla="*/ 12885 h 21600"/>
              <a:gd name="T10" fmla="*/ 10845 w 21600"/>
              <a:gd name="T11" fmla="*/ 8714 h 21600"/>
              <a:gd name="T12" fmla="*/ 21600 w 21600"/>
              <a:gd name="T13" fmla="*/ 10000 h 21600"/>
              <a:gd name="T14" fmla="*/ 56 w 21600"/>
              <a:gd name="T15" fmla="*/ 10000 h 21600"/>
              <a:gd name="T16" fmla="*/ 6086 w 21600"/>
              <a:gd name="T17" fmla="*/ 2569 h 21600"/>
              <a:gd name="T18" fmla="*/ 16132 w 21600"/>
              <a:gd name="T19" fmla="*/ 19552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9360" y="20836"/>
                </a:moveTo>
                <a:lnTo>
                  <a:pt x="9528" y="20836"/>
                </a:lnTo>
                <a:lnTo>
                  <a:pt x="9686" y="20762"/>
                </a:lnTo>
                <a:lnTo>
                  <a:pt x="9810" y="20687"/>
                </a:lnTo>
                <a:lnTo>
                  <a:pt x="9922" y="20575"/>
                </a:lnTo>
                <a:lnTo>
                  <a:pt x="10012" y="20426"/>
                </a:lnTo>
                <a:lnTo>
                  <a:pt x="10068" y="20296"/>
                </a:lnTo>
                <a:lnTo>
                  <a:pt x="10113" y="20110"/>
                </a:lnTo>
                <a:lnTo>
                  <a:pt x="10136" y="19905"/>
                </a:lnTo>
                <a:lnTo>
                  <a:pt x="10136" y="19682"/>
                </a:lnTo>
                <a:lnTo>
                  <a:pt x="10113" y="19440"/>
                </a:lnTo>
                <a:lnTo>
                  <a:pt x="10068" y="19142"/>
                </a:lnTo>
                <a:lnTo>
                  <a:pt x="10012" y="18900"/>
                </a:lnTo>
                <a:lnTo>
                  <a:pt x="9900" y="18620"/>
                </a:lnTo>
                <a:lnTo>
                  <a:pt x="9787" y="18285"/>
                </a:lnTo>
                <a:lnTo>
                  <a:pt x="9641" y="17968"/>
                </a:lnTo>
                <a:lnTo>
                  <a:pt x="9472" y="17652"/>
                </a:lnTo>
                <a:lnTo>
                  <a:pt x="9382" y="17466"/>
                </a:lnTo>
                <a:lnTo>
                  <a:pt x="9315" y="17298"/>
                </a:lnTo>
                <a:lnTo>
                  <a:pt x="9258" y="17112"/>
                </a:lnTo>
                <a:lnTo>
                  <a:pt x="9191" y="16926"/>
                </a:lnTo>
                <a:lnTo>
                  <a:pt x="9123" y="16535"/>
                </a:lnTo>
                <a:lnTo>
                  <a:pt x="9101" y="16144"/>
                </a:lnTo>
                <a:lnTo>
                  <a:pt x="9101" y="15753"/>
                </a:lnTo>
                <a:lnTo>
                  <a:pt x="9168" y="15362"/>
                </a:lnTo>
                <a:lnTo>
                  <a:pt x="9236" y="14971"/>
                </a:lnTo>
                <a:lnTo>
                  <a:pt x="9360" y="14580"/>
                </a:lnTo>
                <a:lnTo>
                  <a:pt x="9495" y="14244"/>
                </a:lnTo>
                <a:lnTo>
                  <a:pt x="9663" y="13891"/>
                </a:lnTo>
                <a:lnTo>
                  <a:pt x="9855" y="13611"/>
                </a:lnTo>
                <a:lnTo>
                  <a:pt x="10068" y="13351"/>
                </a:lnTo>
                <a:lnTo>
                  <a:pt x="10293" y="13146"/>
                </a:lnTo>
                <a:lnTo>
                  <a:pt x="10552" y="12997"/>
                </a:lnTo>
                <a:lnTo>
                  <a:pt x="10811" y="12885"/>
                </a:lnTo>
                <a:lnTo>
                  <a:pt x="11069" y="12866"/>
                </a:lnTo>
                <a:lnTo>
                  <a:pt x="11351" y="12885"/>
                </a:lnTo>
                <a:lnTo>
                  <a:pt x="11610" y="12997"/>
                </a:lnTo>
                <a:lnTo>
                  <a:pt x="11846" y="13183"/>
                </a:lnTo>
                <a:lnTo>
                  <a:pt x="12060" y="13388"/>
                </a:lnTo>
                <a:lnTo>
                  <a:pt x="12251" y="13648"/>
                </a:lnTo>
                <a:lnTo>
                  <a:pt x="12419" y="13928"/>
                </a:lnTo>
                <a:lnTo>
                  <a:pt x="12555" y="14244"/>
                </a:lnTo>
                <a:lnTo>
                  <a:pt x="12690" y="14617"/>
                </a:lnTo>
                <a:lnTo>
                  <a:pt x="12768" y="15008"/>
                </a:lnTo>
                <a:lnTo>
                  <a:pt x="12836" y="15399"/>
                </a:lnTo>
                <a:lnTo>
                  <a:pt x="12858" y="15753"/>
                </a:lnTo>
                <a:lnTo>
                  <a:pt x="12858" y="16144"/>
                </a:lnTo>
                <a:lnTo>
                  <a:pt x="12813" y="16535"/>
                </a:lnTo>
                <a:lnTo>
                  <a:pt x="12746" y="16888"/>
                </a:lnTo>
                <a:lnTo>
                  <a:pt x="12667" y="17224"/>
                </a:lnTo>
                <a:lnTo>
                  <a:pt x="12510" y="17503"/>
                </a:lnTo>
                <a:lnTo>
                  <a:pt x="12228" y="18043"/>
                </a:lnTo>
                <a:lnTo>
                  <a:pt x="11970" y="18546"/>
                </a:lnTo>
                <a:lnTo>
                  <a:pt x="11868" y="18751"/>
                </a:lnTo>
                <a:lnTo>
                  <a:pt x="11778" y="18974"/>
                </a:lnTo>
                <a:lnTo>
                  <a:pt x="11711" y="19179"/>
                </a:lnTo>
                <a:lnTo>
                  <a:pt x="11666" y="19365"/>
                </a:lnTo>
                <a:lnTo>
                  <a:pt x="11632" y="19570"/>
                </a:lnTo>
                <a:lnTo>
                  <a:pt x="11632" y="19756"/>
                </a:lnTo>
                <a:lnTo>
                  <a:pt x="11632" y="19942"/>
                </a:lnTo>
                <a:lnTo>
                  <a:pt x="11643" y="20110"/>
                </a:lnTo>
                <a:lnTo>
                  <a:pt x="11711" y="20296"/>
                </a:lnTo>
                <a:lnTo>
                  <a:pt x="11801" y="20464"/>
                </a:lnTo>
                <a:lnTo>
                  <a:pt x="11891" y="20650"/>
                </a:lnTo>
                <a:lnTo>
                  <a:pt x="12037" y="20836"/>
                </a:lnTo>
                <a:lnTo>
                  <a:pt x="12206" y="21004"/>
                </a:lnTo>
                <a:lnTo>
                  <a:pt x="12419" y="21190"/>
                </a:lnTo>
                <a:lnTo>
                  <a:pt x="12667" y="21320"/>
                </a:lnTo>
                <a:lnTo>
                  <a:pt x="12960" y="21432"/>
                </a:lnTo>
                <a:lnTo>
                  <a:pt x="13286" y="21544"/>
                </a:lnTo>
                <a:lnTo>
                  <a:pt x="13612" y="21655"/>
                </a:lnTo>
                <a:lnTo>
                  <a:pt x="13983" y="21693"/>
                </a:lnTo>
                <a:lnTo>
                  <a:pt x="14343" y="21730"/>
                </a:lnTo>
                <a:lnTo>
                  <a:pt x="14715" y="21730"/>
                </a:lnTo>
                <a:lnTo>
                  <a:pt x="15075" y="21730"/>
                </a:lnTo>
                <a:lnTo>
                  <a:pt x="15446" y="21655"/>
                </a:lnTo>
                <a:lnTo>
                  <a:pt x="15794" y="21581"/>
                </a:lnTo>
                <a:lnTo>
                  <a:pt x="16132" y="21432"/>
                </a:lnTo>
                <a:lnTo>
                  <a:pt x="16458" y="21302"/>
                </a:lnTo>
                <a:lnTo>
                  <a:pt x="16740" y="21078"/>
                </a:lnTo>
                <a:lnTo>
                  <a:pt x="16976" y="20836"/>
                </a:lnTo>
                <a:lnTo>
                  <a:pt x="17043" y="20650"/>
                </a:lnTo>
                <a:lnTo>
                  <a:pt x="17088" y="20426"/>
                </a:lnTo>
                <a:lnTo>
                  <a:pt x="17133" y="20222"/>
                </a:lnTo>
                <a:lnTo>
                  <a:pt x="17156" y="19980"/>
                </a:lnTo>
                <a:lnTo>
                  <a:pt x="17167" y="19477"/>
                </a:lnTo>
                <a:lnTo>
                  <a:pt x="17167" y="18974"/>
                </a:lnTo>
                <a:lnTo>
                  <a:pt x="17156" y="18397"/>
                </a:lnTo>
                <a:lnTo>
                  <a:pt x="17111" y="17820"/>
                </a:lnTo>
                <a:lnTo>
                  <a:pt x="17066" y="17261"/>
                </a:lnTo>
                <a:lnTo>
                  <a:pt x="16998" y="16646"/>
                </a:lnTo>
                <a:lnTo>
                  <a:pt x="16852" y="15511"/>
                </a:lnTo>
                <a:lnTo>
                  <a:pt x="16740" y="14393"/>
                </a:lnTo>
                <a:lnTo>
                  <a:pt x="16717" y="13928"/>
                </a:lnTo>
                <a:lnTo>
                  <a:pt x="16695" y="13462"/>
                </a:lnTo>
                <a:lnTo>
                  <a:pt x="16717" y="13071"/>
                </a:lnTo>
                <a:lnTo>
                  <a:pt x="16785" y="12755"/>
                </a:lnTo>
                <a:lnTo>
                  <a:pt x="16852" y="12419"/>
                </a:lnTo>
                <a:lnTo>
                  <a:pt x="16953" y="12140"/>
                </a:lnTo>
                <a:lnTo>
                  <a:pt x="17088" y="11898"/>
                </a:lnTo>
                <a:lnTo>
                  <a:pt x="17212" y="11675"/>
                </a:lnTo>
                <a:lnTo>
                  <a:pt x="17370" y="11470"/>
                </a:lnTo>
                <a:lnTo>
                  <a:pt x="17516" y="11284"/>
                </a:lnTo>
                <a:lnTo>
                  <a:pt x="17696" y="11135"/>
                </a:lnTo>
                <a:lnTo>
                  <a:pt x="17865" y="11042"/>
                </a:lnTo>
                <a:lnTo>
                  <a:pt x="18033" y="10930"/>
                </a:lnTo>
                <a:lnTo>
                  <a:pt x="18213" y="10893"/>
                </a:lnTo>
                <a:lnTo>
                  <a:pt x="18382" y="10893"/>
                </a:lnTo>
                <a:lnTo>
                  <a:pt x="18551" y="10967"/>
                </a:lnTo>
                <a:lnTo>
                  <a:pt x="18708" y="11042"/>
                </a:lnTo>
                <a:lnTo>
                  <a:pt x="18855" y="11172"/>
                </a:lnTo>
                <a:lnTo>
                  <a:pt x="19012" y="11358"/>
                </a:lnTo>
                <a:lnTo>
                  <a:pt x="19136" y="11600"/>
                </a:lnTo>
                <a:lnTo>
                  <a:pt x="19271" y="11861"/>
                </a:lnTo>
                <a:lnTo>
                  <a:pt x="19440" y="12028"/>
                </a:lnTo>
                <a:lnTo>
                  <a:pt x="19608" y="12177"/>
                </a:lnTo>
                <a:lnTo>
                  <a:pt x="19822" y="12289"/>
                </a:lnTo>
                <a:lnTo>
                  <a:pt x="20025" y="12289"/>
                </a:lnTo>
                <a:lnTo>
                  <a:pt x="20238" y="12289"/>
                </a:lnTo>
                <a:lnTo>
                  <a:pt x="20452" y="12215"/>
                </a:lnTo>
                <a:lnTo>
                  <a:pt x="20643" y="12103"/>
                </a:lnTo>
                <a:lnTo>
                  <a:pt x="20846" y="11973"/>
                </a:lnTo>
                <a:lnTo>
                  <a:pt x="21037" y="11786"/>
                </a:lnTo>
                <a:lnTo>
                  <a:pt x="21206" y="11563"/>
                </a:lnTo>
                <a:lnTo>
                  <a:pt x="21363" y="11321"/>
                </a:lnTo>
                <a:lnTo>
                  <a:pt x="21465" y="11079"/>
                </a:lnTo>
                <a:lnTo>
                  <a:pt x="21577" y="10744"/>
                </a:lnTo>
                <a:lnTo>
                  <a:pt x="21622" y="10427"/>
                </a:lnTo>
                <a:lnTo>
                  <a:pt x="21645" y="10111"/>
                </a:lnTo>
                <a:lnTo>
                  <a:pt x="21622" y="9608"/>
                </a:lnTo>
                <a:lnTo>
                  <a:pt x="21577" y="9142"/>
                </a:lnTo>
                <a:lnTo>
                  <a:pt x="21465" y="8751"/>
                </a:lnTo>
                <a:lnTo>
                  <a:pt x="21363" y="8397"/>
                </a:lnTo>
                <a:lnTo>
                  <a:pt x="21206" y="8062"/>
                </a:lnTo>
                <a:lnTo>
                  <a:pt x="21037" y="7820"/>
                </a:lnTo>
                <a:lnTo>
                  <a:pt x="20846" y="7597"/>
                </a:lnTo>
                <a:lnTo>
                  <a:pt x="20643" y="7429"/>
                </a:lnTo>
                <a:lnTo>
                  <a:pt x="20452" y="7317"/>
                </a:lnTo>
                <a:lnTo>
                  <a:pt x="20238" y="7206"/>
                </a:lnTo>
                <a:lnTo>
                  <a:pt x="20025" y="7168"/>
                </a:lnTo>
                <a:lnTo>
                  <a:pt x="19822" y="7206"/>
                </a:lnTo>
                <a:lnTo>
                  <a:pt x="19608" y="7243"/>
                </a:lnTo>
                <a:lnTo>
                  <a:pt x="19440" y="7355"/>
                </a:lnTo>
                <a:lnTo>
                  <a:pt x="19271" y="7504"/>
                </a:lnTo>
                <a:lnTo>
                  <a:pt x="19136" y="7708"/>
                </a:lnTo>
                <a:lnTo>
                  <a:pt x="19012" y="7895"/>
                </a:lnTo>
                <a:lnTo>
                  <a:pt x="18832" y="8025"/>
                </a:lnTo>
                <a:lnTo>
                  <a:pt x="18663" y="8174"/>
                </a:lnTo>
                <a:lnTo>
                  <a:pt x="18472" y="8248"/>
                </a:lnTo>
                <a:lnTo>
                  <a:pt x="18270" y="8286"/>
                </a:lnTo>
                <a:lnTo>
                  <a:pt x="18078" y="8323"/>
                </a:lnTo>
                <a:lnTo>
                  <a:pt x="17887" y="8323"/>
                </a:lnTo>
                <a:lnTo>
                  <a:pt x="17696" y="8248"/>
                </a:lnTo>
                <a:lnTo>
                  <a:pt x="17493" y="8174"/>
                </a:lnTo>
                <a:lnTo>
                  <a:pt x="17302" y="8062"/>
                </a:lnTo>
                <a:lnTo>
                  <a:pt x="17133" y="7969"/>
                </a:lnTo>
                <a:lnTo>
                  <a:pt x="16976" y="7783"/>
                </a:lnTo>
                <a:lnTo>
                  <a:pt x="16852" y="7597"/>
                </a:lnTo>
                <a:lnTo>
                  <a:pt x="16740" y="7429"/>
                </a:lnTo>
                <a:lnTo>
                  <a:pt x="16672" y="7168"/>
                </a:lnTo>
                <a:lnTo>
                  <a:pt x="16638" y="6926"/>
                </a:lnTo>
                <a:lnTo>
                  <a:pt x="16616" y="6498"/>
                </a:lnTo>
                <a:lnTo>
                  <a:pt x="16616" y="5772"/>
                </a:lnTo>
                <a:lnTo>
                  <a:pt x="16650" y="4915"/>
                </a:lnTo>
                <a:lnTo>
                  <a:pt x="16695" y="3928"/>
                </a:lnTo>
                <a:lnTo>
                  <a:pt x="16762" y="2960"/>
                </a:lnTo>
                <a:lnTo>
                  <a:pt x="16830" y="1992"/>
                </a:lnTo>
                <a:lnTo>
                  <a:pt x="16908" y="1173"/>
                </a:lnTo>
                <a:lnTo>
                  <a:pt x="16976" y="521"/>
                </a:lnTo>
                <a:lnTo>
                  <a:pt x="16953" y="521"/>
                </a:lnTo>
                <a:lnTo>
                  <a:pt x="16931" y="521"/>
                </a:lnTo>
                <a:lnTo>
                  <a:pt x="16267" y="484"/>
                </a:lnTo>
                <a:lnTo>
                  <a:pt x="15637" y="428"/>
                </a:lnTo>
                <a:lnTo>
                  <a:pt x="15063" y="353"/>
                </a:lnTo>
                <a:lnTo>
                  <a:pt x="14523" y="279"/>
                </a:lnTo>
                <a:lnTo>
                  <a:pt x="14040" y="167"/>
                </a:lnTo>
                <a:lnTo>
                  <a:pt x="13635" y="93"/>
                </a:lnTo>
                <a:lnTo>
                  <a:pt x="13331" y="18"/>
                </a:lnTo>
                <a:lnTo>
                  <a:pt x="13117" y="18"/>
                </a:lnTo>
                <a:lnTo>
                  <a:pt x="12982" y="18"/>
                </a:lnTo>
                <a:lnTo>
                  <a:pt x="12858" y="130"/>
                </a:lnTo>
                <a:lnTo>
                  <a:pt x="12723" y="279"/>
                </a:lnTo>
                <a:lnTo>
                  <a:pt x="12622" y="446"/>
                </a:lnTo>
                <a:lnTo>
                  <a:pt x="12510" y="670"/>
                </a:lnTo>
                <a:lnTo>
                  <a:pt x="12419" y="912"/>
                </a:lnTo>
                <a:lnTo>
                  <a:pt x="12363" y="1210"/>
                </a:lnTo>
                <a:lnTo>
                  <a:pt x="12318" y="1526"/>
                </a:lnTo>
                <a:lnTo>
                  <a:pt x="12273" y="1843"/>
                </a:lnTo>
                <a:lnTo>
                  <a:pt x="12251" y="2215"/>
                </a:lnTo>
                <a:lnTo>
                  <a:pt x="12273" y="2532"/>
                </a:lnTo>
                <a:lnTo>
                  <a:pt x="12318" y="2886"/>
                </a:lnTo>
                <a:lnTo>
                  <a:pt x="12386" y="3240"/>
                </a:lnTo>
                <a:lnTo>
                  <a:pt x="12464" y="3556"/>
                </a:lnTo>
                <a:lnTo>
                  <a:pt x="12577" y="3891"/>
                </a:lnTo>
                <a:lnTo>
                  <a:pt x="12746" y="4171"/>
                </a:lnTo>
                <a:lnTo>
                  <a:pt x="12926" y="4487"/>
                </a:lnTo>
                <a:lnTo>
                  <a:pt x="13050" y="4860"/>
                </a:lnTo>
                <a:lnTo>
                  <a:pt x="13162" y="5251"/>
                </a:lnTo>
                <a:lnTo>
                  <a:pt x="13218" y="5604"/>
                </a:lnTo>
                <a:lnTo>
                  <a:pt x="13263" y="5995"/>
                </a:lnTo>
                <a:lnTo>
                  <a:pt x="13241" y="6386"/>
                </a:lnTo>
                <a:lnTo>
                  <a:pt x="13218" y="6740"/>
                </a:lnTo>
                <a:lnTo>
                  <a:pt x="13139" y="7094"/>
                </a:lnTo>
                <a:lnTo>
                  <a:pt x="13050" y="7429"/>
                </a:lnTo>
                <a:lnTo>
                  <a:pt x="12903" y="7746"/>
                </a:lnTo>
                <a:lnTo>
                  <a:pt x="12723" y="8025"/>
                </a:lnTo>
                <a:lnTo>
                  <a:pt x="12532" y="8286"/>
                </a:lnTo>
                <a:lnTo>
                  <a:pt x="12318" y="8491"/>
                </a:lnTo>
                <a:lnTo>
                  <a:pt x="12060" y="8677"/>
                </a:lnTo>
                <a:lnTo>
                  <a:pt x="11756" y="8788"/>
                </a:lnTo>
                <a:lnTo>
                  <a:pt x="11452" y="8826"/>
                </a:lnTo>
                <a:lnTo>
                  <a:pt x="11283" y="8826"/>
                </a:lnTo>
                <a:lnTo>
                  <a:pt x="11126" y="8826"/>
                </a:lnTo>
                <a:lnTo>
                  <a:pt x="11002" y="8788"/>
                </a:lnTo>
                <a:lnTo>
                  <a:pt x="10845" y="8714"/>
                </a:lnTo>
                <a:lnTo>
                  <a:pt x="10721" y="8640"/>
                </a:lnTo>
                <a:lnTo>
                  <a:pt x="10608" y="8565"/>
                </a:lnTo>
                <a:lnTo>
                  <a:pt x="10485" y="8453"/>
                </a:lnTo>
                <a:lnTo>
                  <a:pt x="10372" y="8323"/>
                </a:lnTo>
                <a:lnTo>
                  <a:pt x="10181" y="8062"/>
                </a:lnTo>
                <a:lnTo>
                  <a:pt x="10035" y="7746"/>
                </a:lnTo>
                <a:lnTo>
                  <a:pt x="9900" y="7392"/>
                </a:lnTo>
                <a:lnTo>
                  <a:pt x="9787" y="7001"/>
                </a:lnTo>
                <a:lnTo>
                  <a:pt x="9731" y="6610"/>
                </a:lnTo>
                <a:lnTo>
                  <a:pt x="9686" y="6219"/>
                </a:lnTo>
                <a:lnTo>
                  <a:pt x="9663" y="5772"/>
                </a:lnTo>
                <a:lnTo>
                  <a:pt x="9686" y="5381"/>
                </a:lnTo>
                <a:lnTo>
                  <a:pt x="9753" y="4990"/>
                </a:lnTo>
                <a:lnTo>
                  <a:pt x="9832" y="4636"/>
                </a:lnTo>
                <a:lnTo>
                  <a:pt x="9945" y="4320"/>
                </a:lnTo>
                <a:lnTo>
                  <a:pt x="10068" y="4022"/>
                </a:lnTo>
                <a:lnTo>
                  <a:pt x="10203" y="3817"/>
                </a:lnTo>
                <a:lnTo>
                  <a:pt x="10316" y="3593"/>
                </a:lnTo>
                <a:lnTo>
                  <a:pt x="10395" y="3351"/>
                </a:lnTo>
                <a:lnTo>
                  <a:pt x="10462" y="3109"/>
                </a:lnTo>
                <a:lnTo>
                  <a:pt x="10507" y="2848"/>
                </a:lnTo>
                <a:lnTo>
                  <a:pt x="10530" y="2606"/>
                </a:lnTo>
                <a:lnTo>
                  <a:pt x="10507" y="2346"/>
                </a:lnTo>
                <a:lnTo>
                  <a:pt x="10462" y="2141"/>
                </a:lnTo>
                <a:lnTo>
                  <a:pt x="10395" y="1880"/>
                </a:lnTo>
                <a:lnTo>
                  <a:pt x="10293" y="1638"/>
                </a:lnTo>
                <a:lnTo>
                  <a:pt x="10158" y="1415"/>
                </a:lnTo>
                <a:lnTo>
                  <a:pt x="9967" y="1210"/>
                </a:lnTo>
                <a:lnTo>
                  <a:pt x="9753" y="986"/>
                </a:lnTo>
                <a:lnTo>
                  <a:pt x="9495" y="819"/>
                </a:lnTo>
                <a:lnTo>
                  <a:pt x="9191" y="670"/>
                </a:lnTo>
                <a:lnTo>
                  <a:pt x="8842" y="521"/>
                </a:lnTo>
                <a:lnTo>
                  <a:pt x="8471" y="446"/>
                </a:lnTo>
                <a:lnTo>
                  <a:pt x="7998" y="428"/>
                </a:lnTo>
                <a:lnTo>
                  <a:pt x="7413" y="428"/>
                </a:lnTo>
                <a:lnTo>
                  <a:pt x="6817" y="446"/>
                </a:lnTo>
                <a:lnTo>
                  <a:pt x="6187" y="521"/>
                </a:lnTo>
                <a:lnTo>
                  <a:pt x="5602" y="633"/>
                </a:lnTo>
                <a:lnTo>
                  <a:pt x="5107" y="744"/>
                </a:lnTo>
                <a:lnTo>
                  <a:pt x="4725" y="856"/>
                </a:lnTo>
                <a:lnTo>
                  <a:pt x="4848" y="1564"/>
                </a:lnTo>
                <a:lnTo>
                  <a:pt x="5028" y="2495"/>
                </a:lnTo>
                <a:lnTo>
                  <a:pt x="5175" y="3556"/>
                </a:lnTo>
                <a:lnTo>
                  <a:pt x="5298" y="4673"/>
                </a:lnTo>
                <a:lnTo>
                  <a:pt x="5343" y="5213"/>
                </a:lnTo>
                <a:lnTo>
                  <a:pt x="5388" y="5753"/>
                </a:lnTo>
                <a:lnTo>
                  <a:pt x="5411" y="6275"/>
                </a:lnTo>
                <a:lnTo>
                  <a:pt x="5411" y="6740"/>
                </a:lnTo>
                <a:lnTo>
                  <a:pt x="5366" y="7168"/>
                </a:lnTo>
                <a:lnTo>
                  <a:pt x="5321" y="7541"/>
                </a:lnTo>
                <a:lnTo>
                  <a:pt x="5287" y="7708"/>
                </a:lnTo>
                <a:lnTo>
                  <a:pt x="5242" y="7857"/>
                </a:lnTo>
                <a:lnTo>
                  <a:pt x="5197" y="7969"/>
                </a:lnTo>
                <a:lnTo>
                  <a:pt x="5130" y="8062"/>
                </a:lnTo>
                <a:lnTo>
                  <a:pt x="5006" y="8248"/>
                </a:lnTo>
                <a:lnTo>
                  <a:pt x="4848" y="8397"/>
                </a:lnTo>
                <a:lnTo>
                  <a:pt x="4725" y="8528"/>
                </a:lnTo>
                <a:lnTo>
                  <a:pt x="4567" y="8640"/>
                </a:lnTo>
                <a:lnTo>
                  <a:pt x="4421" y="8714"/>
                </a:lnTo>
                <a:lnTo>
                  <a:pt x="4263" y="8751"/>
                </a:lnTo>
                <a:lnTo>
                  <a:pt x="4095" y="8788"/>
                </a:lnTo>
                <a:lnTo>
                  <a:pt x="3948" y="8788"/>
                </a:lnTo>
                <a:lnTo>
                  <a:pt x="3791" y="8751"/>
                </a:lnTo>
                <a:lnTo>
                  <a:pt x="3667" y="8714"/>
                </a:lnTo>
                <a:lnTo>
                  <a:pt x="3510" y="8677"/>
                </a:lnTo>
                <a:lnTo>
                  <a:pt x="3386" y="8602"/>
                </a:lnTo>
                <a:lnTo>
                  <a:pt x="3251" y="8491"/>
                </a:lnTo>
                <a:lnTo>
                  <a:pt x="3127" y="8360"/>
                </a:lnTo>
                <a:lnTo>
                  <a:pt x="3015" y="8248"/>
                </a:lnTo>
                <a:lnTo>
                  <a:pt x="2925" y="8062"/>
                </a:lnTo>
                <a:lnTo>
                  <a:pt x="2778" y="7857"/>
                </a:lnTo>
                <a:lnTo>
                  <a:pt x="2610" y="7671"/>
                </a:lnTo>
                <a:lnTo>
                  <a:pt x="2407" y="7541"/>
                </a:lnTo>
                <a:lnTo>
                  <a:pt x="2171" y="7466"/>
                </a:lnTo>
                <a:lnTo>
                  <a:pt x="1957" y="7429"/>
                </a:lnTo>
                <a:lnTo>
                  <a:pt x="1698" y="7429"/>
                </a:lnTo>
                <a:lnTo>
                  <a:pt x="1462" y="7466"/>
                </a:lnTo>
                <a:lnTo>
                  <a:pt x="1226" y="7559"/>
                </a:lnTo>
                <a:lnTo>
                  <a:pt x="989" y="7708"/>
                </a:lnTo>
                <a:lnTo>
                  <a:pt x="776" y="7932"/>
                </a:lnTo>
                <a:lnTo>
                  <a:pt x="551" y="8211"/>
                </a:lnTo>
                <a:lnTo>
                  <a:pt x="382" y="8528"/>
                </a:lnTo>
                <a:lnTo>
                  <a:pt x="315" y="8714"/>
                </a:lnTo>
                <a:lnTo>
                  <a:pt x="236" y="8919"/>
                </a:lnTo>
                <a:lnTo>
                  <a:pt x="191" y="9142"/>
                </a:lnTo>
                <a:lnTo>
                  <a:pt x="123" y="9347"/>
                </a:lnTo>
                <a:lnTo>
                  <a:pt x="78" y="9608"/>
                </a:lnTo>
                <a:lnTo>
                  <a:pt x="56" y="9887"/>
                </a:lnTo>
                <a:lnTo>
                  <a:pt x="33" y="10185"/>
                </a:lnTo>
                <a:lnTo>
                  <a:pt x="33" y="10464"/>
                </a:lnTo>
                <a:lnTo>
                  <a:pt x="33" y="10706"/>
                </a:lnTo>
                <a:lnTo>
                  <a:pt x="56" y="10967"/>
                </a:lnTo>
                <a:lnTo>
                  <a:pt x="78" y="11172"/>
                </a:lnTo>
                <a:lnTo>
                  <a:pt x="123" y="11395"/>
                </a:lnTo>
                <a:lnTo>
                  <a:pt x="168" y="11600"/>
                </a:lnTo>
                <a:lnTo>
                  <a:pt x="236" y="11786"/>
                </a:lnTo>
                <a:lnTo>
                  <a:pt x="292" y="11973"/>
                </a:lnTo>
                <a:lnTo>
                  <a:pt x="382" y="12140"/>
                </a:lnTo>
                <a:lnTo>
                  <a:pt x="540" y="12419"/>
                </a:lnTo>
                <a:lnTo>
                  <a:pt x="731" y="12680"/>
                </a:lnTo>
                <a:lnTo>
                  <a:pt x="944" y="12866"/>
                </a:lnTo>
                <a:lnTo>
                  <a:pt x="1158" y="12997"/>
                </a:lnTo>
                <a:lnTo>
                  <a:pt x="1395" y="13108"/>
                </a:lnTo>
                <a:lnTo>
                  <a:pt x="1608" y="13183"/>
                </a:lnTo>
                <a:lnTo>
                  <a:pt x="1856" y="13183"/>
                </a:lnTo>
                <a:lnTo>
                  <a:pt x="2070" y="13146"/>
                </a:lnTo>
                <a:lnTo>
                  <a:pt x="2261" y="13071"/>
                </a:lnTo>
                <a:lnTo>
                  <a:pt x="2430" y="12960"/>
                </a:lnTo>
                <a:lnTo>
                  <a:pt x="2587" y="12792"/>
                </a:lnTo>
                <a:lnTo>
                  <a:pt x="2688" y="12606"/>
                </a:lnTo>
                <a:lnTo>
                  <a:pt x="2801" y="12419"/>
                </a:lnTo>
                <a:lnTo>
                  <a:pt x="2925" y="12289"/>
                </a:lnTo>
                <a:lnTo>
                  <a:pt x="3082" y="12177"/>
                </a:lnTo>
                <a:lnTo>
                  <a:pt x="3228" y="12103"/>
                </a:lnTo>
                <a:lnTo>
                  <a:pt x="3408" y="12103"/>
                </a:lnTo>
                <a:lnTo>
                  <a:pt x="3577" y="12103"/>
                </a:lnTo>
                <a:lnTo>
                  <a:pt x="3723" y="12177"/>
                </a:lnTo>
                <a:lnTo>
                  <a:pt x="3903" y="12252"/>
                </a:lnTo>
                <a:lnTo>
                  <a:pt x="4072" y="12364"/>
                </a:lnTo>
                <a:lnTo>
                  <a:pt x="4230" y="12494"/>
                </a:lnTo>
                <a:lnTo>
                  <a:pt x="4353" y="12643"/>
                </a:lnTo>
                <a:lnTo>
                  <a:pt x="4488" y="12829"/>
                </a:lnTo>
                <a:lnTo>
                  <a:pt x="4567" y="13034"/>
                </a:lnTo>
                <a:lnTo>
                  <a:pt x="4657" y="13257"/>
                </a:lnTo>
                <a:lnTo>
                  <a:pt x="4702" y="13462"/>
                </a:lnTo>
                <a:lnTo>
                  <a:pt x="4725" y="13686"/>
                </a:lnTo>
                <a:lnTo>
                  <a:pt x="4702" y="14282"/>
                </a:lnTo>
                <a:lnTo>
                  <a:pt x="4657" y="15045"/>
                </a:lnTo>
                <a:lnTo>
                  <a:pt x="4612" y="15976"/>
                </a:lnTo>
                <a:lnTo>
                  <a:pt x="4590" y="16926"/>
                </a:lnTo>
                <a:lnTo>
                  <a:pt x="4567" y="17968"/>
                </a:lnTo>
                <a:lnTo>
                  <a:pt x="4567" y="19011"/>
                </a:lnTo>
                <a:lnTo>
                  <a:pt x="4590" y="19514"/>
                </a:lnTo>
                <a:lnTo>
                  <a:pt x="4612" y="19980"/>
                </a:lnTo>
                <a:lnTo>
                  <a:pt x="4657" y="20426"/>
                </a:lnTo>
                <a:lnTo>
                  <a:pt x="4725" y="20836"/>
                </a:lnTo>
                <a:lnTo>
                  <a:pt x="4848" y="20929"/>
                </a:lnTo>
                <a:lnTo>
                  <a:pt x="5040" y="21004"/>
                </a:lnTo>
                <a:lnTo>
                  <a:pt x="5265" y="21078"/>
                </a:lnTo>
                <a:lnTo>
                  <a:pt x="5478" y="21115"/>
                </a:lnTo>
                <a:lnTo>
                  <a:pt x="6041" y="21115"/>
                </a:lnTo>
                <a:lnTo>
                  <a:pt x="6637" y="21078"/>
                </a:lnTo>
                <a:lnTo>
                  <a:pt x="7312" y="21004"/>
                </a:lnTo>
                <a:lnTo>
                  <a:pt x="7998" y="20929"/>
                </a:lnTo>
                <a:lnTo>
                  <a:pt x="8696" y="20855"/>
                </a:lnTo>
                <a:lnTo>
                  <a:pt x="9360" y="20836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12" name="Puzzle1"/>
          <p:cNvSpPr>
            <a:spLocks noEditPoints="1" noChangeArrowheads="1"/>
          </p:cNvSpPr>
          <p:nvPr/>
        </p:nvSpPr>
        <p:spPr bwMode="auto">
          <a:xfrm>
            <a:off x="7094876" y="4149391"/>
            <a:ext cx="1635699" cy="848218"/>
          </a:xfrm>
          <a:custGeom>
            <a:avLst/>
            <a:gdLst>
              <a:gd name="T0" fmla="*/ 16740 w 21600"/>
              <a:gd name="T1" fmla="*/ 21078 h 21600"/>
              <a:gd name="T2" fmla="*/ 16976 w 21600"/>
              <a:gd name="T3" fmla="*/ 521 h 21600"/>
              <a:gd name="T4" fmla="*/ 4725 w 21600"/>
              <a:gd name="T5" fmla="*/ 856 h 21600"/>
              <a:gd name="T6" fmla="*/ 5040 w 21600"/>
              <a:gd name="T7" fmla="*/ 21004 h 21600"/>
              <a:gd name="T8" fmla="*/ 10811 w 21600"/>
              <a:gd name="T9" fmla="*/ 12885 h 21600"/>
              <a:gd name="T10" fmla="*/ 10845 w 21600"/>
              <a:gd name="T11" fmla="*/ 8714 h 21600"/>
              <a:gd name="T12" fmla="*/ 21600 w 21600"/>
              <a:gd name="T13" fmla="*/ 10000 h 21600"/>
              <a:gd name="T14" fmla="*/ 56 w 21600"/>
              <a:gd name="T15" fmla="*/ 10000 h 21600"/>
              <a:gd name="T16" fmla="*/ 6086 w 21600"/>
              <a:gd name="T17" fmla="*/ 2569 h 21600"/>
              <a:gd name="T18" fmla="*/ 16132 w 21600"/>
              <a:gd name="T19" fmla="*/ 19552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9360" y="20836"/>
                </a:moveTo>
                <a:lnTo>
                  <a:pt x="9528" y="20836"/>
                </a:lnTo>
                <a:lnTo>
                  <a:pt x="9686" y="20762"/>
                </a:lnTo>
                <a:lnTo>
                  <a:pt x="9810" y="20687"/>
                </a:lnTo>
                <a:lnTo>
                  <a:pt x="9922" y="20575"/>
                </a:lnTo>
                <a:lnTo>
                  <a:pt x="10012" y="20426"/>
                </a:lnTo>
                <a:lnTo>
                  <a:pt x="10068" y="20296"/>
                </a:lnTo>
                <a:lnTo>
                  <a:pt x="10113" y="20110"/>
                </a:lnTo>
                <a:lnTo>
                  <a:pt x="10136" y="19905"/>
                </a:lnTo>
                <a:lnTo>
                  <a:pt x="10136" y="19682"/>
                </a:lnTo>
                <a:lnTo>
                  <a:pt x="10113" y="19440"/>
                </a:lnTo>
                <a:lnTo>
                  <a:pt x="10068" y="19142"/>
                </a:lnTo>
                <a:lnTo>
                  <a:pt x="10012" y="18900"/>
                </a:lnTo>
                <a:lnTo>
                  <a:pt x="9900" y="18620"/>
                </a:lnTo>
                <a:lnTo>
                  <a:pt x="9787" y="18285"/>
                </a:lnTo>
                <a:lnTo>
                  <a:pt x="9641" y="17968"/>
                </a:lnTo>
                <a:lnTo>
                  <a:pt x="9472" y="17652"/>
                </a:lnTo>
                <a:lnTo>
                  <a:pt x="9382" y="17466"/>
                </a:lnTo>
                <a:lnTo>
                  <a:pt x="9315" y="17298"/>
                </a:lnTo>
                <a:lnTo>
                  <a:pt x="9258" y="17112"/>
                </a:lnTo>
                <a:lnTo>
                  <a:pt x="9191" y="16926"/>
                </a:lnTo>
                <a:lnTo>
                  <a:pt x="9123" y="16535"/>
                </a:lnTo>
                <a:lnTo>
                  <a:pt x="9101" y="16144"/>
                </a:lnTo>
                <a:lnTo>
                  <a:pt x="9101" y="15753"/>
                </a:lnTo>
                <a:lnTo>
                  <a:pt x="9168" y="15362"/>
                </a:lnTo>
                <a:lnTo>
                  <a:pt x="9236" y="14971"/>
                </a:lnTo>
                <a:lnTo>
                  <a:pt x="9360" y="14580"/>
                </a:lnTo>
                <a:lnTo>
                  <a:pt x="9495" y="14244"/>
                </a:lnTo>
                <a:lnTo>
                  <a:pt x="9663" y="13891"/>
                </a:lnTo>
                <a:lnTo>
                  <a:pt x="9855" y="13611"/>
                </a:lnTo>
                <a:lnTo>
                  <a:pt x="10068" y="13351"/>
                </a:lnTo>
                <a:lnTo>
                  <a:pt x="10293" y="13146"/>
                </a:lnTo>
                <a:lnTo>
                  <a:pt x="10552" y="12997"/>
                </a:lnTo>
                <a:lnTo>
                  <a:pt x="10811" y="12885"/>
                </a:lnTo>
                <a:lnTo>
                  <a:pt x="11069" y="12866"/>
                </a:lnTo>
                <a:lnTo>
                  <a:pt x="11351" y="12885"/>
                </a:lnTo>
                <a:lnTo>
                  <a:pt x="11610" y="12997"/>
                </a:lnTo>
                <a:lnTo>
                  <a:pt x="11846" y="13183"/>
                </a:lnTo>
                <a:lnTo>
                  <a:pt x="12060" y="13388"/>
                </a:lnTo>
                <a:lnTo>
                  <a:pt x="12251" y="13648"/>
                </a:lnTo>
                <a:lnTo>
                  <a:pt x="12419" y="13928"/>
                </a:lnTo>
                <a:lnTo>
                  <a:pt x="12555" y="14244"/>
                </a:lnTo>
                <a:lnTo>
                  <a:pt x="12690" y="14617"/>
                </a:lnTo>
                <a:lnTo>
                  <a:pt x="12768" y="15008"/>
                </a:lnTo>
                <a:lnTo>
                  <a:pt x="12836" y="15399"/>
                </a:lnTo>
                <a:lnTo>
                  <a:pt x="12858" y="15753"/>
                </a:lnTo>
                <a:lnTo>
                  <a:pt x="12858" y="16144"/>
                </a:lnTo>
                <a:lnTo>
                  <a:pt x="12813" y="16535"/>
                </a:lnTo>
                <a:lnTo>
                  <a:pt x="12746" y="16888"/>
                </a:lnTo>
                <a:lnTo>
                  <a:pt x="12667" y="17224"/>
                </a:lnTo>
                <a:lnTo>
                  <a:pt x="12510" y="17503"/>
                </a:lnTo>
                <a:lnTo>
                  <a:pt x="12228" y="18043"/>
                </a:lnTo>
                <a:lnTo>
                  <a:pt x="11970" y="18546"/>
                </a:lnTo>
                <a:lnTo>
                  <a:pt x="11868" y="18751"/>
                </a:lnTo>
                <a:lnTo>
                  <a:pt x="11778" y="18974"/>
                </a:lnTo>
                <a:lnTo>
                  <a:pt x="11711" y="19179"/>
                </a:lnTo>
                <a:lnTo>
                  <a:pt x="11666" y="19365"/>
                </a:lnTo>
                <a:lnTo>
                  <a:pt x="11632" y="19570"/>
                </a:lnTo>
                <a:lnTo>
                  <a:pt x="11632" y="19756"/>
                </a:lnTo>
                <a:lnTo>
                  <a:pt x="11632" y="19942"/>
                </a:lnTo>
                <a:lnTo>
                  <a:pt x="11643" y="20110"/>
                </a:lnTo>
                <a:lnTo>
                  <a:pt x="11711" y="20296"/>
                </a:lnTo>
                <a:lnTo>
                  <a:pt x="11801" y="20464"/>
                </a:lnTo>
                <a:lnTo>
                  <a:pt x="11891" y="20650"/>
                </a:lnTo>
                <a:lnTo>
                  <a:pt x="12037" y="20836"/>
                </a:lnTo>
                <a:lnTo>
                  <a:pt x="12206" y="21004"/>
                </a:lnTo>
                <a:lnTo>
                  <a:pt x="12419" y="21190"/>
                </a:lnTo>
                <a:lnTo>
                  <a:pt x="12667" y="21320"/>
                </a:lnTo>
                <a:lnTo>
                  <a:pt x="12960" y="21432"/>
                </a:lnTo>
                <a:lnTo>
                  <a:pt x="13286" y="21544"/>
                </a:lnTo>
                <a:lnTo>
                  <a:pt x="13612" y="21655"/>
                </a:lnTo>
                <a:lnTo>
                  <a:pt x="13983" y="21693"/>
                </a:lnTo>
                <a:lnTo>
                  <a:pt x="14343" y="21730"/>
                </a:lnTo>
                <a:lnTo>
                  <a:pt x="14715" y="21730"/>
                </a:lnTo>
                <a:lnTo>
                  <a:pt x="15075" y="21730"/>
                </a:lnTo>
                <a:lnTo>
                  <a:pt x="15446" y="21655"/>
                </a:lnTo>
                <a:lnTo>
                  <a:pt x="15794" y="21581"/>
                </a:lnTo>
                <a:lnTo>
                  <a:pt x="16132" y="21432"/>
                </a:lnTo>
                <a:lnTo>
                  <a:pt x="16458" y="21302"/>
                </a:lnTo>
                <a:lnTo>
                  <a:pt x="16740" y="21078"/>
                </a:lnTo>
                <a:lnTo>
                  <a:pt x="16976" y="20836"/>
                </a:lnTo>
                <a:lnTo>
                  <a:pt x="17043" y="20650"/>
                </a:lnTo>
                <a:lnTo>
                  <a:pt x="17088" y="20426"/>
                </a:lnTo>
                <a:lnTo>
                  <a:pt x="17133" y="20222"/>
                </a:lnTo>
                <a:lnTo>
                  <a:pt x="17156" y="19980"/>
                </a:lnTo>
                <a:lnTo>
                  <a:pt x="17167" y="19477"/>
                </a:lnTo>
                <a:lnTo>
                  <a:pt x="17167" y="18974"/>
                </a:lnTo>
                <a:lnTo>
                  <a:pt x="17156" y="18397"/>
                </a:lnTo>
                <a:lnTo>
                  <a:pt x="17111" y="17820"/>
                </a:lnTo>
                <a:lnTo>
                  <a:pt x="17066" y="17261"/>
                </a:lnTo>
                <a:lnTo>
                  <a:pt x="16998" y="16646"/>
                </a:lnTo>
                <a:lnTo>
                  <a:pt x="16852" y="15511"/>
                </a:lnTo>
                <a:lnTo>
                  <a:pt x="16740" y="14393"/>
                </a:lnTo>
                <a:lnTo>
                  <a:pt x="16717" y="13928"/>
                </a:lnTo>
                <a:lnTo>
                  <a:pt x="16695" y="13462"/>
                </a:lnTo>
                <a:lnTo>
                  <a:pt x="16717" y="13071"/>
                </a:lnTo>
                <a:lnTo>
                  <a:pt x="16785" y="12755"/>
                </a:lnTo>
                <a:lnTo>
                  <a:pt x="16852" y="12419"/>
                </a:lnTo>
                <a:lnTo>
                  <a:pt x="16953" y="12140"/>
                </a:lnTo>
                <a:lnTo>
                  <a:pt x="17088" y="11898"/>
                </a:lnTo>
                <a:lnTo>
                  <a:pt x="17212" y="11675"/>
                </a:lnTo>
                <a:lnTo>
                  <a:pt x="17370" y="11470"/>
                </a:lnTo>
                <a:lnTo>
                  <a:pt x="17516" y="11284"/>
                </a:lnTo>
                <a:lnTo>
                  <a:pt x="17696" y="11135"/>
                </a:lnTo>
                <a:lnTo>
                  <a:pt x="17865" y="11042"/>
                </a:lnTo>
                <a:lnTo>
                  <a:pt x="18033" y="10930"/>
                </a:lnTo>
                <a:lnTo>
                  <a:pt x="18213" y="10893"/>
                </a:lnTo>
                <a:lnTo>
                  <a:pt x="18382" y="10893"/>
                </a:lnTo>
                <a:lnTo>
                  <a:pt x="18551" y="10967"/>
                </a:lnTo>
                <a:lnTo>
                  <a:pt x="18708" y="11042"/>
                </a:lnTo>
                <a:lnTo>
                  <a:pt x="18855" y="11172"/>
                </a:lnTo>
                <a:lnTo>
                  <a:pt x="19012" y="11358"/>
                </a:lnTo>
                <a:lnTo>
                  <a:pt x="19136" y="11600"/>
                </a:lnTo>
                <a:lnTo>
                  <a:pt x="19271" y="11861"/>
                </a:lnTo>
                <a:lnTo>
                  <a:pt x="19440" y="12028"/>
                </a:lnTo>
                <a:lnTo>
                  <a:pt x="19608" y="12177"/>
                </a:lnTo>
                <a:lnTo>
                  <a:pt x="19822" y="12289"/>
                </a:lnTo>
                <a:lnTo>
                  <a:pt x="20025" y="12289"/>
                </a:lnTo>
                <a:lnTo>
                  <a:pt x="20238" y="12289"/>
                </a:lnTo>
                <a:lnTo>
                  <a:pt x="20452" y="12215"/>
                </a:lnTo>
                <a:lnTo>
                  <a:pt x="20643" y="12103"/>
                </a:lnTo>
                <a:lnTo>
                  <a:pt x="20846" y="11973"/>
                </a:lnTo>
                <a:lnTo>
                  <a:pt x="21037" y="11786"/>
                </a:lnTo>
                <a:lnTo>
                  <a:pt x="21206" y="11563"/>
                </a:lnTo>
                <a:lnTo>
                  <a:pt x="21363" y="11321"/>
                </a:lnTo>
                <a:lnTo>
                  <a:pt x="21465" y="11079"/>
                </a:lnTo>
                <a:lnTo>
                  <a:pt x="21577" y="10744"/>
                </a:lnTo>
                <a:lnTo>
                  <a:pt x="21622" y="10427"/>
                </a:lnTo>
                <a:lnTo>
                  <a:pt x="21645" y="10111"/>
                </a:lnTo>
                <a:lnTo>
                  <a:pt x="21622" y="9608"/>
                </a:lnTo>
                <a:lnTo>
                  <a:pt x="21577" y="9142"/>
                </a:lnTo>
                <a:lnTo>
                  <a:pt x="21465" y="8751"/>
                </a:lnTo>
                <a:lnTo>
                  <a:pt x="21363" y="8397"/>
                </a:lnTo>
                <a:lnTo>
                  <a:pt x="21206" y="8062"/>
                </a:lnTo>
                <a:lnTo>
                  <a:pt x="21037" y="7820"/>
                </a:lnTo>
                <a:lnTo>
                  <a:pt x="20846" y="7597"/>
                </a:lnTo>
                <a:lnTo>
                  <a:pt x="20643" y="7429"/>
                </a:lnTo>
                <a:lnTo>
                  <a:pt x="20452" y="7317"/>
                </a:lnTo>
                <a:lnTo>
                  <a:pt x="20238" y="7206"/>
                </a:lnTo>
                <a:lnTo>
                  <a:pt x="20025" y="7168"/>
                </a:lnTo>
                <a:lnTo>
                  <a:pt x="19822" y="7206"/>
                </a:lnTo>
                <a:lnTo>
                  <a:pt x="19608" y="7243"/>
                </a:lnTo>
                <a:lnTo>
                  <a:pt x="19440" y="7355"/>
                </a:lnTo>
                <a:lnTo>
                  <a:pt x="19271" y="7504"/>
                </a:lnTo>
                <a:lnTo>
                  <a:pt x="19136" y="7708"/>
                </a:lnTo>
                <a:lnTo>
                  <a:pt x="19012" y="7895"/>
                </a:lnTo>
                <a:lnTo>
                  <a:pt x="18832" y="8025"/>
                </a:lnTo>
                <a:lnTo>
                  <a:pt x="18663" y="8174"/>
                </a:lnTo>
                <a:lnTo>
                  <a:pt x="18472" y="8248"/>
                </a:lnTo>
                <a:lnTo>
                  <a:pt x="18270" y="8286"/>
                </a:lnTo>
                <a:lnTo>
                  <a:pt x="18078" y="8323"/>
                </a:lnTo>
                <a:lnTo>
                  <a:pt x="17887" y="8323"/>
                </a:lnTo>
                <a:lnTo>
                  <a:pt x="17696" y="8248"/>
                </a:lnTo>
                <a:lnTo>
                  <a:pt x="17493" y="8174"/>
                </a:lnTo>
                <a:lnTo>
                  <a:pt x="17302" y="8062"/>
                </a:lnTo>
                <a:lnTo>
                  <a:pt x="17133" y="7969"/>
                </a:lnTo>
                <a:lnTo>
                  <a:pt x="16976" y="7783"/>
                </a:lnTo>
                <a:lnTo>
                  <a:pt x="16852" y="7597"/>
                </a:lnTo>
                <a:lnTo>
                  <a:pt x="16740" y="7429"/>
                </a:lnTo>
                <a:lnTo>
                  <a:pt x="16672" y="7168"/>
                </a:lnTo>
                <a:lnTo>
                  <a:pt x="16638" y="6926"/>
                </a:lnTo>
                <a:lnTo>
                  <a:pt x="16616" y="6498"/>
                </a:lnTo>
                <a:lnTo>
                  <a:pt x="16616" y="5772"/>
                </a:lnTo>
                <a:lnTo>
                  <a:pt x="16650" y="4915"/>
                </a:lnTo>
                <a:lnTo>
                  <a:pt x="16695" y="3928"/>
                </a:lnTo>
                <a:lnTo>
                  <a:pt x="16762" y="2960"/>
                </a:lnTo>
                <a:lnTo>
                  <a:pt x="16830" y="1992"/>
                </a:lnTo>
                <a:lnTo>
                  <a:pt x="16908" y="1173"/>
                </a:lnTo>
                <a:lnTo>
                  <a:pt x="16976" y="521"/>
                </a:lnTo>
                <a:lnTo>
                  <a:pt x="16953" y="521"/>
                </a:lnTo>
                <a:lnTo>
                  <a:pt x="16931" y="521"/>
                </a:lnTo>
                <a:lnTo>
                  <a:pt x="16267" y="484"/>
                </a:lnTo>
                <a:lnTo>
                  <a:pt x="15637" y="428"/>
                </a:lnTo>
                <a:lnTo>
                  <a:pt x="15063" y="353"/>
                </a:lnTo>
                <a:lnTo>
                  <a:pt x="14523" y="279"/>
                </a:lnTo>
                <a:lnTo>
                  <a:pt x="14040" y="167"/>
                </a:lnTo>
                <a:lnTo>
                  <a:pt x="13635" y="93"/>
                </a:lnTo>
                <a:lnTo>
                  <a:pt x="13331" y="18"/>
                </a:lnTo>
                <a:lnTo>
                  <a:pt x="13117" y="18"/>
                </a:lnTo>
                <a:lnTo>
                  <a:pt x="12982" y="18"/>
                </a:lnTo>
                <a:lnTo>
                  <a:pt x="12858" y="130"/>
                </a:lnTo>
                <a:lnTo>
                  <a:pt x="12723" y="279"/>
                </a:lnTo>
                <a:lnTo>
                  <a:pt x="12622" y="446"/>
                </a:lnTo>
                <a:lnTo>
                  <a:pt x="12510" y="670"/>
                </a:lnTo>
                <a:lnTo>
                  <a:pt x="12419" y="912"/>
                </a:lnTo>
                <a:lnTo>
                  <a:pt x="12363" y="1210"/>
                </a:lnTo>
                <a:lnTo>
                  <a:pt x="12318" y="1526"/>
                </a:lnTo>
                <a:lnTo>
                  <a:pt x="12273" y="1843"/>
                </a:lnTo>
                <a:lnTo>
                  <a:pt x="12251" y="2215"/>
                </a:lnTo>
                <a:lnTo>
                  <a:pt x="12273" y="2532"/>
                </a:lnTo>
                <a:lnTo>
                  <a:pt x="12318" y="2886"/>
                </a:lnTo>
                <a:lnTo>
                  <a:pt x="12386" y="3240"/>
                </a:lnTo>
                <a:lnTo>
                  <a:pt x="12464" y="3556"/>
                </a:lnTo>
                <a:lnTo>
                  <a:pt x="12577" y="3891"/>
                </a:lnTo>
                <a:lnTo>
                  <a:pt x="12746" y="4171"/>
                </a:lnTo>
                <a:lnTo>
                  <a:pt x="12926" y="4487"/>
                </a:lnTo>
                <a:lnTo>
                  <a:pt x="13050" y="4860"/>
                </a:lnTo>
                <a:lnTo>
                  <a:pt x="13162" y="5251"/>
                </a:lnTo>
                <a:lnTo>
                  <a:pt x="13218" y="5604"/>
                </a:lnTo>
                <a:lnTo>
                  <a:pt x="13263" y="5995"/>
                </a:lnTo>
                <a:lnTo>
                  <a:pt x="13241" y="6386"/>
                </a:lnTo>
                <a:lnTo>
                  <a:pt x="13218" y="6740"/>
                </a:lnTo>
                <a:lnTo>
                  <a:pt x="13139" y="7094"/>
                </a:lnTo>
                <a:lnTo>
                  <a:pt x="13050" y="7429"/>
                </a:lnTo>
                <a:lnTo>
                  <a:pt x="12903" y="7746"/>
                </a:lnTo>
                <a:lnTo>
                  <a:pt x="12723" y="8025"/>
                </a:lnTo>
                <a:lnTo>
                  <a:pt x="12532" y="8286"/>
                </a:lnTo>
                <a:lnTo>
                  <a:pt x="12318" y="8491"/>
                </a:lnTo>
                <a:lnTo>
                  <a:pt x="12060" y="8677"/>
                </a:lnTo>
                <a:lnTo>
                  <a:pt x="11756" y="8788"/>
                </a:lnTo>
                <a:lnTo>
                  <a:pt x="11452" y="8826"/>
                </a:lnTo>
                <a:lnTo>
                  <a:pt x="11283" y="8826"/>
                </a:lnTo>
                <a:lnTo>
                  <a:pt x="11126" y="8826"/>
                </a:lnTo>
                <a:lnTo>
                  <a:pt x="11002" y="8788"/>
                </a:lnTo>
                <a:lnTo>
                  <a:pt x="10845" y="8714"/>
                </a:lnTo>
                <a:lnTo>
                  <a:pt x="10721" y="8640"/>
                </a:lnTo>
                <a:lnTo>
                  <a:pt x="10608" y="8565"/>
                </a:lnTo>
                <a:lnTo>
                  <a:pt x="10485" y="8453"/>
                </a:lnTo>
                <a:lnTo>
                  <a:pt x="10372" y="8323"/>
                </a:lnTo>
                <a:lnTo>
                  <a:pt x="10181" y="8062"/>
                </a:lnTo>
                <a:lnTo>
                  <a:pt x="10035" y="7746"/>
                </a:lnTo>
                <a:lnTo>
                  <a:pt x="9900" y="7392"/>
                </a:lnTo>
                <a:lnTo>
                  <a:pt x="9787" y="7001"/>
                </a:lnTo>
                <a:lnTo>
                  <a:pt x="9731" y="6610"/>
                </a:lnTo>
                <a:lnTo>
                  <a:pt x="9686" y="6219"/>
                </a:lnTo>
                <a:lnTo>
                  <a:pt x="9663" y="5772"/>
                </a:lnTo>
                <a:lnTo>
                  <a:pt x="9686" y="5381"/>
                </a:lnTo>
                <a:lnTo>
                  <a:pt x="9753" y="4990"/>
                </a:lnTo>
                <a:lnTo>
                  <a:pt x="9832" y="4636"/>
                </a:lnTo>
                <a:lnTo>
                  <a:pt x="9945" y="4320"/>
                </a:lnTo>
                <a:lnTo>
                  <a:pt x="10068" y="4022"/>
                </a:lnTo>
                <a:lnTo>
                  <a:pt x="10203" y="3817"/>
                </a:lnTo>
                <a:lnTo>
                  <a:pt x="10316" y="3593"/>
                </a:lnTo>
                <a:lnTo>
                  <a:pt x="10395" y="3351"/>
                </a:lnTo>
                <a:lnTo>
                  <a:pt x="10462" y="3109"/>
                </a:lnTo>
                <a:lnTo>
                  <a:pt x="10507" y="2848"/>
                </a:lnTo>
                <a:lnTo>
                  <a:pt x="10530" y="2606"/>
                </a:lnTo>
                <a:lnTo>
                  <a:pt x="10507" y="2346"/>
                </a:lnTo>
                <a:lnTo>
                  <a:pt x="10462" y="2141"/>
                </a:lnTo>
                <a:lnTo>
                  <a:pt x="10395" y="1880"/>
                </a:lnTo>
                <a:lnTo>
                  <a:pt x="10293" y="1638"/>
                </a:lnTo>
                <a:lnTo>
                  <a:pt x="10158" y="1415"/>
                </a:lnTo>
                <a:lnTo>
                  <a:pt x="9967" y="1210"/>
                </a:lnTo>
                <a:lnTo>
                  <a:pt x="9753" y="986"/>
                </a:lnTo>
                <a:lnTo>
                  <a:pt x="9495" y="819"/>
                </a:lnTo>
                <a:lnTo>
                  <a:pt x="9191" y="670"/>
                </a:lnTo>
                <a:lnTo>
                  <a:pt x="8842" y="521"/>
                </a:lnTo>
                <a:lnTo>
                  <a:pt x="8471" y="446"/>
                </a:lnTo>
                <a:lnTo>
                  <a:pt x="7998" y="428"/>
                </a:lnTo>
                <a:lnTo>
                  <a:pt x="7413" y="428"/>
                </a:lnTo>
                <a:lnTo>
                  <a:pt x="6817" y="446"/>
                </a:lnTo>
                <a:lnTo>
                  <a:pt x="6187" y="521"/>
                </a:lnTo>
                <a:lnTo>
                  <a:pt x="5602" y="633"/>
                </a:lnTo>
                <a:lnTo>
                  <a:pt x="5107" y="744"/>
                </a:lnTo>
                <a:lnTo>
                  <a:pt x="4725" y="856"/>
                </a:lnTo>
                <a:lnTo>
                  <a:pt x="4848" y="1564"/>
                </a:lnTo>
                <a:lnTo>
                  <a:pt x="5028" y="2495"/>
                </a:lnTo>
                <a:lnTo>
                  <a:pt x="5175" y="3556"/>
                </a:lnTo>
                <a:lnTo>
                  <a:pt x="5298" y="4673"/>
                </a:lnTo>
                <a:lnTo>
                  <a:pt x="5343" y="5213"/>
                </a:lnTo>
                <a:lnTo>
                  <a:pt x="5388" y="5753"/>
                </a:lnTo>
                <a:lnTo>
                  <a:pt x="5411" y="6275"/>
                </a:lnTo>
                <a:lnTo>
                  <a:pt x="5411" y="6740"/>
                </a:lnTo>
                <a:lnTo>
                  <a:pt x="5366" y="7168"/>
                </a:lnTo>
                <a:lnTo>
                  <a:pt x="5321" y="7541"/>
                </a:lnTo>
                <a:lnTo>
                  <a:pt x="5287" y="7708"/>
                </a:lnTo>
                <a:lnTo>
                  <a:pt x="5242" y="7857"/>
                </a:lnTo>
                <a:lnTo>
                  <a:pt x="5197" y="7969"/>
                </a:lnTo>
                <a:lnTo>
                  <a:pt x="5130" y="8062"/>
                </a:lnTo>
                <a:lnTo>
                  <a:pt x="5006" y="8248"/>
                </a:lnTo>
                <a:lnTo>
                  <a:pt x="4848" y="8397"/>
                </a:lnTo>
                <a:lnTo>
                  <a:pt x="4725" y="8528"/>
                </a:lnTo>
                <a:lnTo>
                  <a:pt x="4567" y="8640"/>
                </a:lnTo>
                <a:lnTo>
                  <a:pt x="4421" y="8714"/>
                </a:lnTo>
                <a:lnTo>
                  <a:pt x="4263" y="8751"/>
                </a:lnTo>
                <a:lnTo>
                  <a:pt x="4095" y="8788"/>
                </a:lnTo>
                <a:lnTo>
                  <a:pt x="3948" y="8788"/>
                </a:lnTo>
                <a:lnTo>
                  <a:pt x="3791" y="8751"/>
                </a:lnTo>
                <a:lnTo>
                  <a:pt x="3667" y="8714"/>
                </a:lnTo>
                <a:lnTo>
                  <a:pt x="3510" y="8677"/>
                </a:lnTo>
                <a:lnTo>
                  <a:pt x="3386" y="8602"/>
                </a:lnTo>
                <a:lnTo>
                  <a:pt x="3251" y="8491"/>
                </a:lnTo>
                <a:lnTo>
                  <a:pt x="3127" y="8360"/>
                </a:lnTo>
                <a:lnTo>
                  <a:pt x="3015" y="8248"/>
                </a:lnTo>
                <a:lnTo>
                  <a:pt x="2925" y="8062"/>
                </a:lnTo>
                <a:lnTo>
                  <a:pt x="2778" y="7857"/>
                </a:lnTo>
                <a:lnTo>
                  <a:pt x="2610" y="7671"/>
                </a:lnTo>
                <a:lnTo>
                  <a:pt x="2407" y="7541"/>
                </a:lnTo>
                <a:lnTo>
                  <a:pt x="2171" y="7466"/>
                </a:lnTo>
                <a:lnTo>
                  <a:pt x="1957" y="7429"/>
                </a:lnTo>
                <a:lnTo>
                  <a:pt x="1698" y="7429"/>
                </a:lnTo>
                <a:lnTo>
                  <a:pt x="1462" y="7466"/>
                </a:lnTo>
                <a:lnTo>
                  <a:pt x="1226" y="7559"/>
                </a:lnTo>
                <a:lnTo>
                  <a:pt x="989" y="7708"/>
                </a:lnTo>
                <a:lnTo>
                  <a:pt x="776" y="7932"/>
                </a:lnTo>
                <a:lnTo>
                  <a:pt x="551" y="8211"/>
                </a:lnTo>
                <a:lnTo>
                  <a:pt x="382" y="8528"/>
                </a:lnTo>
                <a:lnTo>
                  <a:pt x="315" y="8714"/>
                </a:lnTo>
                <a:lnTo>
                  <a:pt x="236" y="8919"/>
                </a:lnTo>
                <a:lnTo>
                  <a:pt x="191" y="9142"/>
                </a:lnTo>
                <a:lnTo>
                  <a:pt x="123" y="9347"/>
                </a:lnTo>
                <a:lnTo>
                  <a:pt x="78" y="9608"/>
                </a:lnTo>
                <a:lnTo>
                  <a:pt x="56" y="9887"/>
                </a:lnTo>
                <a:lnTo>
                  <a:pt x="33" y="10185"/>
                </a:lnTo>
                <a:lnTo>
                  <a:pt x="33" y="10464"/>
                </a:lnTo>
                <a:lnTo>
                  <a:pt x="33" y="10706"/>
                </a:lnTo>
                <a:lnTo>
                  <a:pt x="56" y="10967"/>
                </a:lnTo>
                <a:lnTo>
                  <a:pt x="78" y="11172"/>
                </a:lnTo>
                <a:lnTo>
                  <a:pt x="123" y="11395"/>
                </a:lnTo>
                <a:lnTo>
                  <a:pt x="168" y="11600"/>
                </a:lnTo>
                <a:lnTo>
                  <a:pt x="236" y="11786"/>
                </a:lnTo>
                <a:lnTo>
                  <a:pt x="292" y="11973"/>
                </a:lnTo>
                <a:lnTo>
                  <a:pt x="382" y="12140"/>
                </a:lnTo>
                <a:lnTo>
                  <a:pt x="540" y="12419"/>
                </a:lnTo>
                <a:lnTo>
                  <a:pt x="731" y="12680"/>
                </a:lnTo>
                <a:lnTo>
                  <a:pt x="944" y="12866"/>
                </a:lnTo>
                <a:lnTo>
                  <a:pt x="1158" y="12997"/>
                </a:lnTo>
                <a:lnTo>
                  <a:pt x="1395" y="13108"/>
                </a:lnTo>
                <a:lnTo>
                  <a:pt x="1608" y="13183"/>
                </a:lnTo>
                <a:lnTo>
                  <a:pt x="1856" y="13183"/>
                </a:lnTo>
                <a:lnTo>
                  <a:pt x="2070" y="13146"/>
                </a:lnTo>
                <a:lnTo>
                  <a:pt x="2261" y="13071"/>
                </a:lnTo>
                <a:lnTo>
                  <a:pt x="2430" y="12960"/>
                </a:lnTo>
                <a:lnTo>
                  <a:pt x="2587" y="12792"/>
                </a:lnTo>
                <a:lnTo>
                  <a:pt x="2688" y="12606"/>
                </a:lnTo>
                <a:lnTo>
                  <a:pt x="2801" y="12419"/>
                </a:lnTo>
                <a:lnTo>
                  <a:pt x="2925" y="12289"/>
                </a:lnTo>
                <a:lnTo>
                  <a:pt x="3082" y="12177"/>
                </a:lnTo>
                <a:lnTo>
                  <a:pt x="3228" y="12103"/>
                </a:lnTo>
                <a:lnTo>
                  <a:pt x="3408" y="12103"/>
                </a:lnTo>
                <a:lnTo>
                  <a:pt x="3577" y="12103"/>
                </a:lnTo>
                <a:lnTo>
                  <a:pt x="3723" y="12177"/>
                </a:lnTo>
                <a:lnTo>
                  <a:pt x="3903" y="12252"/>
                </a:lnTo>
                <a:lnTo>
                  <a:pt x="4072" y="12364"/>
                </a:lnTo>
                <a:lnTo>
                  <a:pt x="4230" y="12494"/>
                </a:lnTo>
                <a:lnTo>
                  <a:pt x="4353" y="12643"/>
                </a:lnTo>
                <a:lnTo>
                  <a:pt x="4488" y="12829"/>
                </a:lnTo>
                <a:lnTo>
                  <a:pt x="4567" y="13034"/>
                </a:lnTo>
                <a:lnTo>
                  <a:pt x="4657" y="13257"/>
                </a:lnTo>
                <a:lnTo>
                  <a:pt x="4702" y="13462"/>
                </a:lnTo>
                <a:lnTo>
                  <a:pt x="4725" y="13686"/>
                </a:lnTo>
                <a:lnTo>
                  <a:pt x="4702" y="14282"/>
                </a:lnTo>
                <a:lnTo>
                  <a:pt x="4657" y="15045"/>
                </a:lnTo>
                <a:lnTo>
                  <a:pt x="4612" y="15976"/>
                </a:lnTo>
                <a:lnTo>
                  <a:pt x="4590" y="16926"/>
                </a:lnTo>
                <a:lnTo>
                  <a:pt x="4567" y="17968"/>
                </a:lnTo>
                <a:lnTo>
                  <a:pt x="4567" y="19011"/>
                </a:lnTo>
                <a:lnTo>
                  <a:pt x="4590" y="19514"/>
                </a:lnTo>
                <a:lnTo>
                  <a:pt x="4612" y="19980"/>
                </a:lnTo>
                <a:lnTo>
                  <a:pt x="4657" y="20426"/>
                </a:lnTo>
                <a:lnTo>
                  <a:pt x="4725" y="20836"/>
                </a:lnTo>
                <a:lnTo>
                  <a:pt x="4848" y="20929"/>
                </a:lnTo>
                <a:lnTo>
                  <a:pt x="5040" y="21004"/>
                </a:lnTo>
                <a:lnTo>
                  <a:pt x="5265" y="21078"/>
                </a:lnTo>
                <a:lnTo>
                  <a:pt x="5478" y="21115"/>
                </a:lnTo>
                <a:lnTo>
                  <a:pt x="6041" y="21115"/>
                </a:lnTo>
                <a:lnTo>
                  <a:pt x="6637" y="21078"/>
                </a:lnTo>
                <a:lnTo>
                  <a:pt x="7312" y="21004"/>
                </a:lnTo>
                <a:lnTo>
                  <a:pt x="7998" y="20929"/>
                </a:lnTo>
                <a:lnTo>
                  <a:pt x="8696" y="20855"/>
                </a:lnTo>
                <a:lnTo>
                  <a:pt x="9360" y="20836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13" name="Puzzle3"/>
          <p:cNvSpPr>
            <a:spLocks noEditPoints="1" noChangeArrowheads="1"/>
          </p:cNvSpPr>
          <p:nvPr/>
        </p:nvSpPr>
        <p:spPr bwMode="auto">
          <a:xfrm>
            <a:off x="6495151" y="592668"/>
            <a:ext cx="1012316" cy="1221887"/>
          </a:xfrm>
          <a:custGeom>
            <a:avLst/>
            <a:gdLst>
              <a:gd name="T0" fmla="*/ 10391 w 21600"/>
              <a:gd name="T1" fmla="*/ 15806 h 21600"/>
              <a:gd name="T2" fmla="*/ 20551 w 21600"/>
              <a:gd name="T3" fmla="*/ 21088 h 21600"/>
              <a:gd name="T4" fmla="*/ 13180 w 21600"/>
              <a:gd name="T5" fmla="*/ 13801 h 21600"/>
              <a:gd name="T6" fmla="*/ 20551 w 21600"/>
              <a:gd name="T7" fmla="*/ 7025 h 21600"/>
              <a:gd name="T8" fmla="*/ 10500 w 21600"/>
              <a:gd name="T9" fmla="*/ 52 h 21600"/>
              <a:gd name="T10" fmla="*/ 692 w 21600"/>
              <a:gd name="T11" fmla="*/ 6802 h 21600"/>
              <a:gd name="T12" fmla="*/ 8064 w 21600"/>
              <a:gd name="T13" fmla="*/ 13526 h 21600"/>
              <a:gd name="T14" fmla="*/ 692 w 21600"/>
              <a:gd name="T15" fmla="*/ 21088 h 21600"/>
              <a:gd name="T16" fmla="*/ 2273 w 21600"/>
              <a:gd name="T17" fmla="*/ 7719 h 21600"/>
              <a:gd name="T18" fmla="*/ 19149 w 21600"/>
              <a:gd name="T19" fmla="*/ 20237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6625" y="20892"/>
                </a:moveTo>
                <a:lnTo>
                  <a:pt x="7105" y="21023"/>
                </a:lnTo>
                <a:lnTo>
                  <a:pt x="7513" y="21088"/>
                </a:lnTo>
                <a:lnTo>
                  <a:pt x="7922" y="21115"/>
                </a:lnTo>
                <a:lnTo>
                  <a:pt x="8242" y="21115"/>
                </a:lnTo>
                <a:lnTo>
                  <a:pt x="8544" y="21062"/>
                </a:lnTo>
                <a:lnTo>
                  <a:pt x="8810" y="20997"/>
                </a:lnTo>
                <a:lnTo>
                  <a:pt x="9023" y="20892"/>
                </a:lnTo>
                <a:lnTo>
                  <a:pt x="9148" y="20761"/>
                </a:lnTo>
                <a:lnTo>
                  <a:pt x="9290" y="20616"/>
                </a:lnTo>
                <a:lnTo>
                  <a:pt x="9361" y="20459"/>
                </a:lnTo>
                <a:lnTo>
                  <a:pt x="9396" y="20289"/>
                </a:lnTo>
                <a:lnTo>
                  <a:pt x="9396" y="20092"/>
                </a:lnTo>
                <a:lnTo>
                  <a:pt x="9325" y="19909"/>
                </a:lnTo>
                <a:lnTo>
                  <a:pt x="9219" y="19738"/>
                </a:lnTo>
                <a:lnTo>
                  <a:pt x="9094" y="19555"/>
                </a:lnTo>
                <a:lnTo>
                  <a:pt x="8917" y="19384"/>
                </a:lnTo>
                <a:lnTo>
                  <a:pt x="8650" y="19162"/>
                </a:lnTo>
                <a:lnTo>
                  <a:pt x="8437" y="18900"/>
                </a:lnTo>
                <a:lnTo>
                  <a:pt x="8277" y="18624"/>
                </a:lnTo>
                <a:lnTo>
                  <a:pt x="8135" y="18349"/>
                </a:lnTo>
                <a:lnTo>
                  <a:pt x="8028" y="18048"/>
                </a:lnTo>
                <a:lnTo>
                  <a:pt x="7993" y="17746"/>
                </a:lnTo>
                <a:lnTo>
                  <a:pt x="7993" y="17471"/>
                </a:lnTo>
                <a:lnTo>
                  <a:pt x="8028" y="17169"/>
                </a:lnTo>
                <a:lnTo>
                  <a:pt x="8135" y="16920"/>
                </a:lnTo>
                <a:lnTo>
                  <a:pt x="8277" y="16671"/>
                </a:lnTo>
                <a:lnTo>
                  <a:pt x="8366" y="16540"/>
                </a:lnTo>
                <a:lnTo>
                  <a:pt x="8473" y="16409"/>
                </a:lnTo>
                <a:lnTo>
                  <a:pt x="8615" y="16317"/>
                </a:lnTo>
                <a:lnTo>
                  <a:pt x="8739" y="16213"/>
                </a:lnTo>
                <a:lnTo>
                  <a:pt x="8881" y="16134"/>
                </a:lnTo>
                <a:lnTo>
                  <a:pt x="9059" y="16055"/>
                </a:lnTo>
                <a:lnTo>
                  <a:pt x="9254" y="15990"/>
                </a:lnTo>
                <a:lnTo>
                  <a:pt x="9432" y="15911"/>
                </a:lnTo>
                <a:lnTo>
                  <a:pt x="9663" y="15885"/>
                </a:lnTo>
                <a:lnTo>
                  <a:pt x="9876" y="15833"/>
                </a:lnTo>
                <a:lnTo>
                  <a:pt x="10142" y="15806"/>
                </a:lnTo>
                <a:lnTo>
                  <a:pt x="10391" y="15806"/>
                </a:lnTo>
                <a:lnTo>
                  <a:pt x="10728" y="15806"/>
                </a:lnTo>
                <a:lnTo>
                  <a:pt x="10995" y="15806"/>
                </a:lnTo>
                <a:lnTo>
                  <a:pt x="11279" y="15833"/>
                </a:lnTo>
                <a:lnTo>
                  <a:pt x="11546" y="15885"/>
                </a:lnTo>
                <a:lnTo>
                  <a:pt x="11776" y="15937"/>
                </a:lnTo>
                <a:lnTo>
                  <a:pt x="12025" y="15990"/>
                </a:lnTo>
                <a:lnTo>
                  <a:pt x="12221" y="16055"/>
                </a:lnTo>
                <a:lnTo>
                  <a:pt x="12434" y="16134"/>
                </a:lnTo>
                <a:lnTo>
                  <a:pt x="12611" y="16213"/>
                </a:lnTo>
                <a:lnTo>
                  <a:pt x="12771" y="16317"/>
                </a:lnTo>
                <a:lnTo>
                  <a:pt x="12913" y="16409"/>
                </a:lnTo>
                <a:lnTo>
                  <a:pt x="13038" y="16514"/>
                </a:lnTo>
                <a:lnTo>
                  <a:pt x="13251" y="16737"/>
                </a:lnTo>
                <a:lnTo>
                  <a:pt x="13428" y="16986"/>
                </a:lnTo>
                <a:lnTo>
                  <a:pt x="13517" y="17248"/>
                </a:lnTo>
                <a:lnTo>
                  <a:pt x="13588" y="17523"/>
                </a:lnTo>
                <a:lnTo>
                  <a:pt x="13588" y="17799"/>
                </a:lnTo>
                <a:lnTo>
                  <a:pt x="13517" y="18074"/>
                </a:lnTo>
                <a:lnTo>
                  <a:pt x="13428" y="18323"/>
                </a:lnTo>
                <a:lnTo>
                  <a:pt x="13286" y="18572"/>
                </a:lnTo>
                <a:lnTo>
                  <a:pt x="13109" y="18808"/>
                </a:lnTo>
                <a:lnTo>
                  <a:pt x="12878" y="19031"/>
                </a:lnTo>
                <a:lnTo>
                  <a:pt x="12434" y="19411"/>
                </a:lnTo>
                <a:lnTo>
                  <a:pt x="12132" y="19738"/>
                </a:lnTo>
                <a:lnTo>
                  <a:pt x="12025" y="19856"/>
                </a:lnTo>
                <a:lnTo>
                  <a:pt x="11919" y="20014"/>
                </a:lnTo>
                <a:lnTo>
                  <a:pt x="11883" y="20132"/>
                </a:lnTo>
                <a:lnTo>
                  <a:pt x="11883" y="20263"/>
                </a:lnTo>
                <a:lnTo>
                  <a:pt x="11883" y="20394"/>
                </a:lnTo>
                <a:lnTo>
                  <a:pt x="11954" y="20485"/>
                </a:lnTo>
                <a:lnTo>
                  <a:pt x="12061" y="20590"/>
                </a:lnTo>
                <a:lnTo>
                  <a:pt x="12185" y="20695"/>
                </a:lnTo>
                <a:lnTo>
                  <a:pt x="12327" y="20787"/>
                </a:lnTo>
                <a:lnTo>
                  <a:pt x="12540" y="20892"/>
                </a:lnTo>
                <a:lnTo>
                  <a:pt x="12771" y="20997"/>
                </a:lnTo>
                <a:lnTo>
                  <a:pt x="13073" y="21088"/>
                </a:lnTo>
                <a:lnTo>
                  <a:pt x="13428" y="21193"/>
                </a:lnTo>
                <a:lnTo>
                  <a:pt x="13873" y="21298"/>
                </a:lnTo>
                <a:lnTo>
                  <a:pt x="14317" y="21390"/>
                </a:lnTo>
                <a:lnTo>
                  <a:pt x="14778" y="21468"/>
                </a:lnTo>
                <a:lnTo>
                  <a:pt x="15294" y="21547"/>
                </a:lnTo>
                <a:lnTo>
                  <a:pt x="15809" y="21600"/>
                </a:lnTo>
                <a:lnTo>
                  <a:pt x="16359" y="21652"/>
                </a:lnTo>
                <a:lnTo>
                  <a:pt x="16875" y="21678"/>
                </a:lnTo>
                <a:lnTo>
                  <a:pt x="17407" y="21678"/>
                </a:lnTo>
                <a:lnTo>
                  <a:pt x="17958" y="21678"/>
                </a:lnTo>
                <a:lnTo>
                  <a:pt x="18473" y="21652"/>
                </a:lnTo>
                <a:lnTo>
                  <a:pt x="18953" y="21573"/>
                </a:lnTo>
                <a:lnTo>
                  <a:pt x="19397" y="21495"/>
                </a:lnTo>
                <a:lnTo>
                  <a:pt x="19841" y="21390"/>
                </a:lnTo>
                <a:lnTo>
                  <a:pt x="20214" y="21272"/>
                </a:lnTo>
                <a:lnTo>
                  <a:pt x="20551" y="21088"/>
                </a:lnTo>
                <a:lnTo>
                  <a:pt x="20480" y="20787"/>
                </a:lnTo>
                <a:lnTo>
                  <a:pt x="20409" y="20485"/>
                </a:lnTo>
                <a:lnTo>
                  <a:pt x="20356" y="20158"/>
                </a:lnTo>
                <a:lnTo>
                  <a:pt x="20356" y="19804"/>
                </a:lnTo>
                <a:lnTo>
                  <a:pt x="20321" y="19083"/>
                </a:lnTo>
                <a:lnTo>
                  <a:pt x="20356" y="18349"/>
                </a:lnTo>
                <a:lnTo>
                  <a:pt x="20409" y="17641"/>
                </a:lnTo>
                <a:lnTo>
                  <a:pt x="20480" y="17012"/>
                </a:lnTo>
                <a:lnTo>
                  <a:pt x="20551" y="16488"/>
                </a:lnTo>
                <a:lnTo>
                  <a:pt x="20551" y="16055"/>
                </a:lnTo>
                <a:lnTo>
                  <a:pt x="20551" y="15911"/>
                </a:lnTo>
                <a:lnTo>
                  <a:pt x="20445" y="15754"/>
                </a:lnTo>
                <a:lnTo>
                  <a:pt x="20356" y="15610"/>
                </a:lnTo>
                <a:lnTo>
                  <a:pt x="20178" y="15452"/>
                </a:lnTo>
                <a:lnTo>
                  <a:pt x="20001" y="15334"/>
                </a:lnTo>
                <a:lnTo>
                  <a:pt x="19770" y="15230"/>
                </a:lnTo>
                <a:lnTo>
                  <a:pt x="19521" y="15125"/>
                </a:lnTo>
                <a:lnTo>
                  <a:pt x="19290" y="15059"/>
                </a:lnTo>
                <a:lnTo>
                  <a:pt x="19024" y="15007"/>
                </a:lnTo>
                <a:lnTo>
                  <a:pt x="18740" y="14954"/>
                </a:lnTo>
                <a:lnTo>
                  <a:pt x="18509" y="14954"/>
                </a:lnTo>
                <a:lnTo>
                  <a:pt x="18225" y="14954"/>
                </a:lnTo>
                <a:lnTo>
                  <a:pt x="17994" y="15007"/>
                </a:lnTo>
                <a:lnTo>
                  <a:pt x="17763" y="15085"/>
                </a:lnTo>
                <a:lnTo>
                  <a:pt x="17550" y="15177"/>
                </a:lnTo>
                <a:lnTo>
                  <a:pt x="17372" y="15308"/>
                </a:lnTo>
                <a:lnTo>
                  <a:pt x="17176" y="15426"/>
                </a:lnTo>
                <a:lnTo>
                  <a:pt x="16928" y="15557"/>
                </a:lnTo>
                <a:lnTo>
                  <a:pt x="16661" y="15636"/>
                </a:lnTo>
                <a:lnTo>
                  <a:pt x="16359" y="15688"/>
                </a:lnTo>
                <a:lnTo>
                  <a:pt x="16022" y="15715"/>
                </a:lnTo>
                <a:lnTo>
                  <a:pt x="15667" y="15688"/>
                </a:lnTo>
                <a:lnTo>
                  <a:pt x="15294" y="15662"/>
                </a:lnTo>
                <a:lnTo>
                  <a:pt x="14956" y="15583"/>
                </a:lnTo>
                <a:lnTo>
                  <a:pt x="14619" y="15479"/>
                </a:lnTo>
                <a:lnTo>
                  <a:pt x="14281" y="15334"/>
                </a:lnTo>
                <a:lnTo>
                  <a:pt x="13961" y="15177"/>
                </a:lnTo>
                <a:lnTo>
                  <a:pt x="13695" y="14981"/>
                </a:lnTo>
                <a:lnTo>
                  <a:pt x="13588" y="14850"/>
                </a:lnTo>
                <a:lnTo>
                  <a:pt x="13482" y="14732"/>
                </a:lnTo>
                <a:lnTo>
                  <a:pt x="13393" y="14600"/>
                </a:lnTo>
                <a:lnTo>
                  <a:pt x="13322" y="14456"/>
                </a:lnTo>
                <a:lnTo>
                  <a:pt x="13251" y="14299"/>
                </a:lnTo>
                <a:lnTo>
                  <a:pt x="13215" y="14155"/>
                </a:lnTo>
                <a:lnTo>
                  <a:pt x="13180" y="13971"/>
                </a:lnTo>
                <a:lnTo>
                  <a:pt x="13180" y="13801"/>
                </a:lnTo>
                <a:lnTo>
                  <a:pt x="13180" y="13591"/>
                </a:lnTo>
                <a:lnTo>
                  <a:pt x="13215" y="13395"/>
                </a:lnTo>
                <a:lnTo>
                  <a:pt x="13251" y="13198"/>
                </a:lnTo>
                <a:lnTo>
                  <a:pt x="13322" y="13015"/>
                </a:lnTo>
                <a:lnTo>
                  <a:pt x="13393" y="12870"/>
                </a:lnTo>
                <a:lnTo>
                  <a:pt x="13482" y="12713"/>
                </a:lnTo>
                <a:lnTo>
                  <a:pt x="13588" y="12569"/>
                </a:lnTo>
                <a:lnTo>
                  <a:pt x="13730" y="12438"/>
                </a:lnTo>
                <a:lnTo>
                  <a:pt x="13997" y="12215"/>
                </a:lnTo>
                <a:lnTo>
                  <a:pt x="14334" y="12005"/>
                </a:lnTo>
                <a:lnTo>
                  <a:pt x="14690" y="11861"/>
                </a:lnTo>
                <a:lnTo>
                  <a:pt x="15063" y="11756"/>
                </a:lnTo>
                <a:lnTo>
                  <a:pt x="15436" y="11678"/>
                </a:lnTo>
                <a:lnTo>
                  <a:pt x="15809" y="11638"/>
                </a:lnTo>
                <a:lnTo>
                  <a:pt x="16182" y="11638"/>
                </a:lnTo>
                <a:lnTo>
                  <a:pt x="16555" y="11678"/>
                </a:lnTo>
                <a:lnTo>
                  <a:pt x="16910" y="11730"/>
                </a:lnTo>
                <a:lnTo>
                  <a:pt x="17248" y="11835"/>
                </a:lnTo>
                <a:lnTo>
                  <a:pt x="17514" y="11966"/>
                </a:lnTo>
                <a:lnTo>
                  <a:pt x="17763" y="12110"/>
                </a:lnTo>
                <a:lnTo>
                  <a:pt x="17887" y="12215"/>
                </a:lnTo>
                <a:lnTo>
                  <a:pt x="18065" y="12307"/>
                </a:lnTo>
                <a:lnTo>
                  <a:pt x="18260" y="12412"/>
                </a:lnTo>
                <a:lnTo>
                  <a:pt x="18438" y="12464"/>
                </a:lnTo>
                <a:lnTo>
                  <a:pt x="18669" y="12543"/>
                </a:lnTo>
                <a:lnTo>
                  <a:pt x="18882" y="12569"/>
                </a:lnTo>
                <a:lnTo>
                  <a:pt x="19113" y="12595"/>
                </a:lnTo>
                <a:lnTo>
                  <a:pt x="19361" y="12608"/>
                </a:lnTo>
                <a:lnTo>
                  <a:pt x="19592" y="12608"/>
                </a:lnTo>
                <a:lnTo>
                  <a:pt x="19841" y="12595"/>
                </a:lnTo>
                <a:lnTo>
                  <a:pt x="20072" y="12543"/>
                </a:lnTo>
                <a:lnTo>
                  <a:pt x="20321" y="12490"/>
                </a:lnTo>
                <a:lnTo>
                  <a:pt x="20551" y="12438"/>
                </a:lnTo>
                <a:lnTo>
                  <a:pt x="20800" y="12333"/>
                </a:lnTo>
                <a:lnTo>
                  <a:pt x="20996" y="12241"/>
                </a:lnTo>
                <a:lnTo>
                  <a:pt x="21244" y="12110"/>
                </a:lnTo>
                <a:lnTo>
                  <a:pt x="21298" y="12032"/>
                </a:lnTo>
                <a:lnTo>
                  <a:pt x="21404" y="11966"/>
                </a:lnTo>
                <a:lnTo>
                  <a:pt x="21475" y="11861"/>
                </a:lnTo>
                <a:lnTo>
                  <a:pt x="21511" y="11730"/>
                </a:lnTo>
                <a:lnTo>
                  <a:pt x="21617" y="11481"/>
                </a:lnTo>
                <a:lnTo>
                  <a:pt x="21653" y="11180"/>
                </a:lnTo>
                <a:lnTo>
                  <a:pt x="21653" y="10826"/>
                </a:lnTo>
                <a:lnTo>
                  <a:pt x="21653" y="10472"/>
                </a:lnTo>
                <a:lnTo>
                  <a:pt x="21582" y="10092"/>
                </a:lnTo>
                <a:lnTo>
                  <a:pt x="21511" y="9725"/>
                </a:lnTo>
                <a:lnTo>
                  <a:pt x="21298" y="8912"/>
                </a:lnTo>
                <a:lnTo>
                  <a:pt x="21067" y="8191"/>
                </a:lnTo>
                <a:lnTo>
                  <a:pt x="20800" y="7536"/>
                </a:lnTo>
                <a:lnTo>
                  <a:pt x="20551" y="7025"/>
                </a:lnTo>
                <a:lnTo>
                  <a:pt x="20001" y="7103"/>
                </a:lnTo>
                <a:lnTo>
                  <a:pt x="19432" y="7156"/>
                </a:lnTo>
                <a:lnTo>
                  <a:pt x="18846" y="7208"/>
                </a:lnTo>
                <a:lnTo>
                  <a:pt x="18225" y="7208"/>
                </a:lnTo>
                <a:lnTo>
                  <a:pt x="17656" y="7208"/>
                </a:lnTo>
                <a:lnTo>
                  <a:pt x="17070" y="7182"/>
                </a:lnTo>
                <a:lnTo>
                  <a:pt x="16484" y="7156"/>
                </a:lnTo>
                <a:lnTo>
                  <a:pt x="15986" y="7103"/>
                </a:lnTo>
                <a:lnTo>
                  <a:pt x="14992" y="6999"/>
                </a:lnTo>
                <a:lnTo>
                  <a:pt x="14210" y="6907"/>
                </a:lnTo>
                <a:lnTo>
                  <a:pt x="13695" y="6828"/>
                </a:lnTo>
                <a:lnTo>
                  <a:pt x="13517" y="6802"/>
                </a:lnTo>
                <a:lnTo>
                  <a:pt x="13073" y="6645"/>
                </a:lnTo>
                <a:lnTo>
                  <a:pt x="12700" y="6474"/>
                </a:lnTo>
                <a:lnTo>
                  <a:pt x="12363" y="6304"/>
                </a:lnTo>
                <a:lnTo>
                  <a:pt x="12132" y="6094"/>
                </a:lnTo>
                <a:lnTo>
                  <a:pt x="11919" y="5871"/>
                </a:lnTo>
                <a:lnTo>
                  <a:pt x="11776" y="5649"/>
                </a:lnTo>
                <a:lnTo>
                  <a:pt x="11688" y="5413"/>
                </a:lnTo>
                <a:lnTo>
                  <a:pt x="11617" y="5190"/>
                </a:lnTo>
                <a:lnTo>
                  <a:pt x="11617" y="4941"/>
                </a:lnTo>
                <a:lnTo>
                  <a:pt x="11652" y="4718"/>
                </a:lnTo>
                <a:lnTo>
                  <a:pt x="11723" y="4482"/>
                </a:lnTo>
                <a:lnTo>
                  <a:pt x="11812" y="4285"/>
                </a:lnTo>
                <a:lnTo>
                  <a:pt x="11919" y="4089"/>
                </a:lnTo>
                <a:lnTo>
                  <a:pt x="12096" y="3905"/>
                </a:lnTo>
                <a:lnTo>
                  <a:pt x="12292" y="3735"/>
                </a:lnTo>
                <a:lnTo>
                  <a:pt x="12505" y="3604"/>
                </a:lnTo>
                <a:lnTo>
                  <a:pt x="12700" y="3460"/>
                </a:lnTo>
                <a:lnTo>
                  <a:pt x="12878" y="3250"/>
                </a:lnTo>
                <a:lnTo>
                  <a:pt x="13038" y="3027"/>
                </a:lnTo>
                <a:lnTo>
                  <a:pt x="13180" y="2752"/>
                </a:lnTo>
                <a:lnTo>
                  <a:pt x="13286" y="2477"/>
                </a:lnTo>
                <a:lnTo>
                  <a:pt x="13322" y="2175"/>
                </a:lnTo>
                <a:lnTo>
                  <a:pt x="13357" y="1874"/>
                </a:lnTo>
                <a:lnTo>
                  <a:pt x="13286" y="1572"/>
                </a:lnTo>
                <a:lnTo>
                  <a:pt x="13180" y="1271"/>
                </a:lnTo>
                <a:lnTo>
                  <a:pt x="13038" y="983"/>
                </a:lnTo>
                <a:lnTo>
                  <a:pt x="12949" y="865"/>
                </a:lnTo>
                <a:lnTo>
                  <a:pt x="12807" y="733"/>
                </a:lnTo>
                <a:lnTo>
                  <a:pt x="12665" y="616"/>
                </a:lnTo>
                <a:lnTo>
                  <a:pt x="12505" y="511"/>
                </a:lnTo>
                <a:lnTo>
                  <a:pt x="12327" y="406"/>
                </a:lnTo>
                <a:lnTo>
                  <a:pt x="12132" y="314"/>
                </a:lnTo>
                <a:lnTo>
                  <a:pt x="11883" y="235"/>
                </a:lnTo>
                <a:lnTo>
                  <a:pt x="11652" y="183"/>
                </a:lnTo>
                <a:lnTo>
                  <a:pt x="11368" y="104"/>
                </a:lnTo>
                <a:lnTo>
                  <a:pt x="11101" y="78"/>
                </a:lnTo>
                <a:lnTo>
                  <a:pt x="10800" y="52"/>
                </a:lnTo>
                <a:lnTo>
                  <a:pt x="10444" y="52"/>
                </a:lnTo>
                <a:lnTo>
                  <a:pt x="10142" y="52"/>
                </a:lnTo>
                <a:lnTo>
                  <a:pt x="9840" y="78"/>
                </a:lnTo>
                <a:lnTo>
                  <a:pt x="9574" y="104"/>
                </a:lnTo>
                <a:lnTo>
                  <a:pt x="9325" y="157"/>
                </a:lnTo>
                <a:lnTo>
                  <a:pt x="9094" y="209"/>
                </a:lnTo>
                <a:lnTo>
                  <a:pt x="8846" y="262"/>
                </a:lnTo>
                <a:lnTo>
                  <a:pt x="8650" y="340"/>
                </a:lnTo>
                <a:lnTo>
                  <a:pt x="8437" y="432"/>
                </a:lnTo>
                <a:lnTo>
                  <a:pt x="8277" y="511"/>
                </a:lnTo>
                <a:lnTo>
                  <a:pt x="8100" y="616"/>
                </a:lnTo>
                <a:lnTo>
                  <a:pt x="7957" y="707"/>
                </a:lnTo>
                <a:lnTo>
                  <a:pt x="7833" y="838"/>
                </a:lnTo>
                <a:lnTo>
                  <a:pt x="7620" y="1061"/>
                </a:lnTo>
                <a:lnTo>
                  <a:pt x="7442" y="1336"/>
                </a:lnTo>
                <a:lnTo>
                  <a:pt x="7353" y="1599"/>
                </a:lnTo>
                <a:lnTo>
                  <a:pt x="7318" y="1900"/>
                </a:lnTo>
                <a:lnTo>
                  <a:pt x="7318" y="2175"/>
                </a:lnTo>
                <a:lnTo>
                  <a:pt x="7353" y="2450"/>
                </a:lnTo>
                <a:lnTo>
                  <a:pt x="7442" y="2726"/>
                </a:lnTo>
                <a:lnTo>
                  <a:pt x="7620" y="2975"/>
                </a:lnTo>
                <a:lnTo>
                  <a:pt x="7833" y="3198"/>
                </a:lnTo>
                <a:lnTo>
                  <a:pt x="8064" y="3433"/>
                </a:lnTo>
                <a:lnTo>
                  <a:pt x="8295" y="3630"/>
                </a:lnTo>
                <a:lnTo>
                  <a:pt x="8508" y="3853"/>
                </a:lnTo>
                <a:lnTo>
                  <a:pt x="8686" y="4089"/>
                </a:lnTo>
                <a:lnTo>
                  <a:pt x="8775" y="4312"/>
                </a:lnTo>
                <a:lnTo>
                  <a:pt x="8846" y="4561"/>
                </a:lnTo>
                <a:lnTo>
                  <a:pt x="8846" y="4810"/>
                </a:lnTo>
                <a:lnTo>
                  <a:pt x="8810" y="5059"/>
                </a:lnTo>
                <a:lnTo>
                  <a:pt x="8721" y="5295"/>
                </a:lnTo>
                <a:lnTo>
                  <a:pt x="8579" y="5544"/>
                </a:lnTo>
                <a:lnTo>
                  <a:pt x="8366" y="5766"/>
                </a:lnTo>
                <a:lnTo>
                  <a:pt x="8135" y="5976"/>
                </a:lnTo>
                <a:lnTo>
                  <a:pt x="7833" y="6199"/>
                </a:lnTo>
                <a:lnTo>
                  <a:pt x="7478" y="6369"/>
                </a:lnTo>
                <a:lnTo>
                  <a:pt x="7069" y="6527"/>
                </a:lnTo>
                <a:lnTo>
                  <a:pt x="6590" y="6671"/>
                </a:lnTo>
                <a:lnTo>
                  <a:pt x="6092" y="6802"/>
                </a:lnTo>
                <a:lnTo>
                  <a:pt x="5684" y="6802"/>
                </a:lnTo>
                <a:lnTo>
                  <a:pt x="5133" y="6802"/>
                </a:lnTo>
                <a:lnTo>
                  <a:pt x="4547" y="6802"/>
                </a:lnTo>
                <a:lnTo>
                  <a:pt x="3872" y="6802"/>
                </a:lnTo>
                <a:lnTo>
                  <a:pt x="3144" y="6802"/>
                </a:lnTo>
                <a:lnTo>
                  <a:pt x="2362" y="6802"/>
                </a:lnTo>
                <a:lnTo>
                  <a:pt x="1545" y="6802"/>
                </a:lnTo>
                <a:lnTo>
                  <a:pt x="692" y="6802"/>
                </a:lnTo>
                <a:lnTo>
                  <a:pt x="586" y="7234"/>
                </a:lnTo>
                <a:lnTo>
                  <a:pt x="461" y="7837"/>
                </a:lnTo>
                <a:lnTo>
                  <a:pt x="355" y="8493"/>
                </a:lnTo>
                <a:lnTo>
                  <a:pt x="248" y="9187"/>
                </a:lnTo>
                <a:lnTo>
                  <a:pt x="142" y="9869"/>
                </a:lnTo>
                <a:lnTo>
                  <a:pt x="106" y="10498"/>
                </a:lnTo>
                <a:lnTo>
                  <a:pt x="106" y="10983"/>
                </a:lnTo>
                <a:lnTo>
                  <a:pt x="106" y="11311"/>
                </a:lnTo>
                <a:lnTo>
                  <a:pt x="213" y="11481"/>
                </a:lnTo>
                <a:lnTo>
                  <a:pt x="319" y="11651"/>
                </a:lnTo>
                <a:lnTo>
                  <a:pt x="497" y="11783"/>
                </a:lnTo>
                <a:lnTo>
                  <a:pt x="692" y="11914"/>
                </a:lnTo>
                <a:lnTo>
                  <a:pt x="941" y="12032"/>
                </a:lnTo>
                <a:lnTo>
                  <a:pt x="1207" y="12110"/>
                </a:lnTo>
                <a:lnTo>
                  <a:pt x="1509" y="12189"/>
                </a:lnTo>
                <a:lnTo>
                  <a:pt x="1794" y="12241"/>
                </a:lnTo>
                <a:lnTo>
                  <a:pt x="2131" y="12267"/>
                </a:lnTo>
                <a:lnTo>
                  <a:pt x="2433" y="12281"/>
                </a:lnTo>
                <a:lnTo>
                  <a:pt x="2735" y="12267"/>
                </a:lnTo>
                <a:lnTo>
                  <a:pt x="3055" y="12241"/>
                </a:lnTo>
                <a:lnTo>
                  <a:pt x="3357" y="12189"/>
                </a:lnTo>
                <a:lnTo>
                  <a:pt x="3623" y="12084"/>
                </a:lnTo>
                <a:lnTo>
                  <a:pt x="3872" y="11979"/>
                </a:lnTo>
                <a:lnTo>
                  <a:pt x="4103" y="11861"/>
                </a:lnTo>
                <a:lnTo>
                  <a:pt x="4316" y="11704"/>
                </a:lnTo>
                <a:lnTo>
                  <a:pt x="4582" y="11612"/>
                </a:lnTo>
                <a:lnTo>
                  <a:pt x="4849" y="11533"/>
                </a:lnTo>
                <a:lnTo>
                  <a:pt x="5169" y="11507"/>
                </a:lnTo>
                <a:lnTo>
                  <a:pt x="5506" y="11481"/>
                </a:lnTo>
                <a:lnTo>
                  <a:pt x="5808" y="11507"/>
                </a:lnTo>
                <a:lnTo>
                  <a:pt x="6146" y="11560"/>
                </a:lnTo>
                <a:lnTo>
                  <a:pt x="6501" y="11651"/>
                </a:lnTo>
                <a:lnTo>
                  <a:pt x="6803" y="11783"/>
                </a:lnTo>
                <a:lnTo>
                  <a:pt x="7105" y="11940"/>
                </a:lnTo>
                <a:lnTo>
                  <a:pt x="7353" y="12110"/>
                </a:lnTo>
                <a:lnTo>
                  <a:pt x="7584" y="12333"/>
                </a:lnTo>
                <a:lnTo>
                  <a:pt x="7798" y="12595"/>
                </a:lnTo>
                <a:lnTo>
                  <a:pt x="7922" y="12870"/>
                </a:lnTo>
                <a:lnTo>
                  <a:pt x="8028" y="13198"/>
                </a:lnTo>
                <a:lnTo>
                  <a:pt x="8064" y="13526"/>
                </a:lnTo>
                <a:lnTo>
                  <a:pt x="8028" y="13775"/>
                </a:lnTo>
                <a:lnTo>
                  <a:pt x="7922" y="13998"/>
                </a:lnTo>
                <a:lnTo>
                  <a:pt x="7798" y="14220"/>
                </a:lnTo>
                <a:lnTo>
                  <a:pt x="7584" y="14404"/>
                </a:lnTo>
                <a:lnTo>
                  <a:pt x="7353" y="14574"/>
                </a:lnTo>
                <a:lnTo>
                  <a:pt x="7105" y="14732"/>
                </a:lnTo>
                <a:lnTo>
                  <a:pt x="6803" y="14850"/>
                </a:lnTo>
                <a:lnTo>
                  <a:pt x="6501" y="14954"/>
                </a:lnTo>
                <a:lnTo>
                  <a:pt x="6146" y="15033"/>
                </a:lnTo>
                <a:lnTo>
                  <a:pt x="5808" y="15085"/>
                </a:lnTo>
                <a:lnTo>
                  <a:pt x="5506" y="15085"/>
                </a:lnTo>
                <a:lnTo>
                  <a:pt x="5169" y="15059"/>
                </a:lnTo>
                <a:lnTo>
                  <a:pt x="4849" y="15007"/>
                </a:lnTo>
                <a:lnTo>
                  <a:pt x="4582" y="14902"/>
                </a:lnTo>
                <a:lnTo>
                  <a:pt x="4316" y="14784"/>
                </a:lnTo>
                <a:lnTo>
                  <a:pt x="4103" y="14600"/>
                </a:lnTo>
                <a:lnTo>
                  <a:pt x="3907" y="14430"/>
                </a:lnTo>
                <a:lnTo>
                  <a:pt x="3659" y="14299"/>
                </a:lnTo>
                <a:lnTo>
                  <a:pt x="3428" y="14194"/>
                </a:lnTo>
                <a:lnTo>
                  <a:pt x="3179" y="14129"/>
                </a:lnTo>
                <a:lnTo>
                  <a:pt x="2913" y="14102"/>
                </a:lnTo>
                <a:lnTo>
                  <a:pt x="2646" y="14102"/>
                </a:lnTo>
                <a:lnTo>
                  <a:pt x="2362" y="14129"/>
                </a:lnTo>
                <a:lnTo>
                  <a:pt x="2096" y="14168"/>
                </a:lnTo>
                <a:lnTo>
                  <a:pt x="1811" y="14273"/>
                </a:lnTo>
                <a:lnTo>
                  <a:pt x="1545" y="14378"/>
                </a:lnTo>
                <a:lnTo>
                  <a:pt x="1314" y="14496"/>
                </a:lnTo>
                <a:lnTo>
                  <a:pt x="1065" y="14653"/>
                </a:lnTo>
                <a:lnTo>
                  <a:pt x="870" y="14797"/>
                </a:lnTo>
                <a:lnTo>
                  <a:pt x="657" y="14981"/>
                </a:lnTo>
                <a:lnTo>
                  <a:pt x="497" y="15177"/>
                </a:lnTo>
                <a:lnTo>
                  <a:pt x="390" y="15413"/>
                </a:lnTo>
                <a:lnTo>
                  <a:pt x="284" y="15636"/>
                </a:lnTo>
                <a:lnTo>
                  <a:pt x="248" y="15911"/>
                </a:lnTo>
                <a:lnTo>
                  <a:pt x="284" y="16239"/>
                </a:lnTo>
                <a:lnTo>
                  <a:pt x="319" y="16566"/>
                </a:lnTo>
                <a:lnTo>
                  <a:pt x="497" y="17340"/>
                </a:lnTo>
                <a:lnTo>
                  <a:pt x="692" y="18152"/>
                </a:lnTo>
                <a:lnTo>
                  <a:pt x="799" y="18559"/>
                </a:lnTo>
                <a:lnTo>
                  <a:pt x="905" y="18978"/>
                </a:lnTo>
                <a:lnTo>
                  <a:pt x="959" y="19384"/>
                </a:lnTo>
                <a:lnTo>
                  <a:pt x="994" y="19791"/>
                </a:lnTo>
                <a:lnTo>
                  <a:pt x="994" y="20132"/>
                </a:lnTo>
                <a:lnTo>
                  <a:pt x="959" y="20485"/>
                </a:lnTo>
                <a:lnTo>
                  <a:pt x="941" y="20669"/>
                </a:lnTo>
                <a:lnTo>
                  <a:pt x="870" y="20813"/>
                </a:lnTo>
                <a:lnTo>
                  <a:pt x="799" y="20970"/>
                </a:lnTo>
                <a:lnTo>
                  <a:pt x="692" y="21088"/>
                </a:lnTo>
                <a:lnTo>
                  <a:pt x="1474" y="20997"/>
                </a:lnTo>
                <a:lnTo>
                  <a:pt x="2291" y="20866"/>
                </a:lnTo>
                <a:lnTo>
                  <a:pt x="3108" y="20787"/>
                </a:lnTo>
                <a:lnTo>
                  <a:pt x="3907" y="20721"/>
                </a:lnTo>
                <a:lnTo>
                  <a:pt x="4653" y="20695"/>
                </a:lnTo>
                <a:lnTo>
                  <a:pt x="5364" y="20695"/>
                </a:lnTo>
                <a:lnTo>
                  <a:pt x="5701" y="20721"/>
                </a:lnTo>
                <a:lnTo>
                  <a:pt x="6057" y="20761"/>
                </a:lnTo>
                <a:lnTo>
                  <a:pt x="6323" y="20813"/>
                </a:lnTo>
                <a:lnTo>
                  <a:pt x="6625" y="20892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14" name="Puzzle2"/>
          <p:cNvSpPr>
            <a:spLocks noEditPoints="1" noChangeArrowheads="1"/>
          </p:cNvSpPr>
          <p:nvPr/>
        </p:nvSpPr>
        <p:spPr bwMode="auto">
          <a:xfrm>
            <a:off x="6193456" y="1482854"/>
            <a:ext cx="1615707" cy="1112935"/>
          </a:xfrm>
          <a:custGeom>
            <a:avLst/>
            <a:gdLst>
              <a:gd name="T0" fmla="*/ 11 w 21600"/>
              <a:gd name="T1" fmla="*/ 13386 h 21600"/>
              <a:gd name="T2" fmla="*/ 4202 w 21600"/>
              <a:gd name="T3" fmla="*/ 21161 h 21600"/>
              <a:gd name="T4" fmla="*/ 10400 w 21600"/>
              <a:gd name="T5" fmla="*/ 13909 h 21600"/>
              <a:gd name="T6" fmla="*/ 16821 w 21600"/>
              <a:gd name="T7" fmla="*/ 21190 h 21600"/>
              <a:gd name="T8" fmla="*/ 21600 w 21600"/>
              <a:gd name="T9" fmla="*/ 15083 h 21600"/>
              <a:gd name="T10" fmla="*/ 16889 w 21600"/>
              <a:gd name="T11" fmla="*/ 5739 h 21600"/>
              <a:gd name="T12" fmla="*/ 10800 w 21600"/>
              <a:gd name="T13" fmla="*/ 28 h 21600"/>
              <a:gd name="T14" fmla="*/ 4202 w 21600"/>
              <a:gd name="T15" fmla="*/ 5894 h 21600"/>
              <a:gd name="T16" fmla="*/ 5388 w 21600"/>
              <a:gd name="T17" fmla="*/ 6742 h 21600"/>
              <a:gd name="T18" fmla="*/ 16177 w 21600"/>
              <a:gd name="T19" fmla="*/ 20441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4247" y="12354"/>
                </a:moveTo>
                <a:lnTo>
                  <a:pt x="4134" y="12468"/>
                </a:lnTo>
                <a:lnTo>
                  <a:pt x="4010" y="12581"/>
                </a:lnTo>
                <a:lnTo>
                  <a:pt x="3897" y="12637"/>
                </a:lnTo>
                <a:lnTo>
                  <a:pt x="3773" y="12694"/>
                </a:lnTo>
                <a:lnTo>
                  <a:pt x="3637" y="12694"/>
                </a:lnTo>
                <a:lnTo>
                  <a:pt x="3524" y="12694"/>
                </a:lnTo>
                <a:lnTo>
                  <a:pt x="3400" y="12665"/>
                </a:lnTo>
                <a:lnTo>
                  <a:pt x="3287" y="12609"/>
                </a:lnTo>
                <a:lnTo>
                  <a:pt x="3027" y="12496"/>
                </a:lnTo>
                <a:lnTo>
                  <a:pt x="2790" y="12340"/>
                </a:lnTo>
                <a:lnTo>
                  <a:pt x="2530" y="12142"/>
                </a:lnTo>
                <a:lnTo>
                  <a:pt x="2293" y="11987"/>
                </a:lnTo>
                <a:lnTo>
                  <a:pt x="2033" y="11817"/>
                </a:lnTo>
                <a:lnTo>
                  <a:pt x="1773" y="11676"/>
                </a:lnTo>
                <a:lnTo>
                  <a:pt x="1638" y="11662"/>
                </a:lnTo>
                <a:lnTo>
                  <a:pt x="1513" y="11634"/>
                </a:lnTo>
                <a:lnTo>
                  <a:pt x="1378" y="11634"/>
                </a:lnTo>
                <a:lnTo>
                  <a:pt x="1253" y="11634"/>
                </a:lnTo>
                <a:lnTo>
                  <a:pt x="1118" y="11662"/>
                </a:lnTo>
                <a:lnTo>
                  <a:pt x="971" y="11732"/>
                </a:lnTo>
                <a:lnTo>
                  <a:pt x="835" y="11817"/>
                </a:lnTo>
                <a:lnTo>
                  <a:pt x="711" y="11959"/>
                </a:lnTo>
                <a:lnTo>
                  <a:pt x="553" y="12086"/>
                </a:lnTo>
                <a:lnTo>
                  <a:pt x="429" y="12284"/>
                </a:lnTo>
                <a:lnTo>
                  <a:pt x="271" y="12524"/>
                </a:lnTo>
                <a:lnTo>
                  <a:pt x="146" y="12793"/>
                </a:lnTo>
                <a:lnTo>
                  <a:pt x="79" y="12962"/>
                </a:lnTo>
                <a:lnTo>
                  <a:pt x="33" y="13146"/>
                </a:lnTo>
                <a:lnTo>
                  <a:pt x="11" y="13386"/>
                </a:lnTo>
                <a:lnTo>
                  <a:pt x="11" y="13641"/>
                </a:lnTo>
                <a:lnTo>
                  <a:pt x="33" y="13881"/>
                </a:lnTo>
                <a:lnTo>
                  <a:pt x="101" y="14150"/>
                </a:lnTo>
                <a:lnTo>
                  <a:pt x="192" y="14404"/>
                </a:lnTo>
                <a:lnTo>
                  <a:pt x="293" y="14645"/>
                </a:lnTo>
                <a:lnTo>
                  <a:pt x="451" y="14857"/>
                </a:lnTo>
                <a:lnTo>
                  <a:pt x="621" y="15054"/>
                </a:lnTo>
                <a:lnTo>
                  <a:pt x="734" y="15125"/>
                </a:lnTo>
                <a:lnTo>
                  <a:pt x="835" y="15210"/>
                </a:lnTo>
                <a:lnTo>
                  <a:pt x="948" y="15267"/>
                </a:lnTo>
                <a:lnTo>
                  <a:pt x="1084" y="15323"/>
                </a:lnTo>
                <a:lnTo>
                  <a:pt x="1208" y="15351"/>
                </a:lnTo>
                <a:lnTo>
                  <a:pt x="1355" y="15380"/>
                </a:lnTo>
                <a:lnTo>
                  <a:pt x="1513" y="15380"/>
                </a:lnTo>
                <a:lnTo>
                  <a:pt x="1683" y="15380"/>
                </a:lnTo>
                <a:lnTo>
                  <a:pt x="1864" y="15351"/>
                </a:lnTo>
                <a:lnTo>
                  <a:pt x="2033" y="15323"/>
                </a:lnTo>
                <a:lnTo>
                  <a:pt x="2225" y="15238"/>
                </a:lnTo>
                <a:lnTo>
                  <a:pt x="2428" y="15153"/>
                </a:lnTo>
                <a:lnTo>
                  <a:pt x="2745" y="15026"/>
                </a:lnTo>
                <a:lnTo>
                  <a:pt x="3005" y="14913"/>
                </a:lnTo>
                <a:lnTo>
                  <a:pt x="3264" y="14828"/>
                </a:lnTo>
                <a:lnTo>
                  <a:pt x="3513" y="14800"/>
                </a:lnTo>
                <a:lnTo>
                  <a:pt x="3615" y="14828"/>
                </a:lnTo>
                <a:lnTo>
                  <a:pt x="3728" y="14857"/>
                </a:lnTo>
                <a:lnTo>
                  <a:pt x="3807" y="14913"/>
                </a:lnTo>
                <a:lnTo>
                  <a:pt x="3920" y="14998"/>
                </a:lnTo>
                <a:lnTo>
                  <a:pt x="4010" y="15097"/>
                </a:lnTo>
                <a:lnTo>
                  <a:pt x="4089" y="15238"/>
                </a:lnTo>
                <a:lnTo>
                  <a:pt x="4179" y="15408"/>
                </a:lnTo>
                <a:lnTo>
                  <a:pt x="4247" y="15620"/>
                </a:lnTo>
                <a:lnTo>
                  <a:pt x="4326" y="15860"/>
                </a:lnTo>
                <a:lnTo>
                  <a:pt x="4394" y="16129"/>
                </a:lnTo>
                <a:lnTo>
                  <a:pt x="4439" y="16440"/>
                </a:lnTo>
                <a:lnTo>
                  <a:pt x="4507" y="16737"/>
                </a:lnTo>
                <a:lnTo>
                  <a:pt x="4552" y="17090"/>
                </a:lnTo>
                <a:lnTo>
                  <a:pt x="4575" y="17443"/>
                </a:lnTo>
                <a:lnTo>
                  <a:pt x="4586" y="17825"/>
                </a:lnTo>
                <a:lnTo>
                  <a:pt x="4586" y="18193"/>
                </a:lnTo>
                <a:lnTo>
                  <a:pt x="4586" y="18574"/>
                </a:lnTo>
                <a:lnTo>
                  <a:pt x="4586" y="18984"/>
                </a:lnTo>
                <a:lnTo>
                  <a:pt x="4552" y="19366"/>
                </a:lnTo>
                <a:lnTo>
                  <a:pt x="4507" y="19748"/>
                </a:lnTo>
                <a:lnTo>
                  <a:pt x="4462" y="20129"/>
                </a:lnTo>
                <a:lnTo>
                  <a:pt x="4371" y="20483"/>
                </a:lnTo>
                <a:lnTo>
                  <a:pt x="4292" y="20836"/>
                </a:lnTo>
                <a:lnTo>
                  <a:pt x="4202" y="21161"/>
                </a:lnTo>
                <a:lnTo>
                  <a:pt x="4744" y="21161"/>
                </a:lnTo>
                <a:lnTo>
                  <a:pt x="5264" y="21161"/>
                </a:lnTo>
                <a:lnTo>
                  <a:pt x="5784" y="21161"/>
                </a:lnTo>
                <a:lnTo>
                  <a:pt x="6235" y="21161"/>
                </a:lnTo>
                <a:lnTo>
                  <a:pt x="6676" y="21161"/>
                </a:lnTo>
                <a:lnTo>
                  <a:pt x="7060" y="21161"/>
                </a:lnTo>
                <a:lnTo>
                  <a:pt x="7410" y="21161"/>
                </a:lnTo>
                <a:lnTo>
                  <a:pt x="7670" y="21161"/>
                </a:lnTo>
                <a:lnTo>
                  <a:pt x="8020" y="21020"/>
                </a:lnTo>
                <a:lnTo>
                  <a:pt x="8303" y="20893"/>
                </a:lnTo>
                <a:lnTo>
                  <a:pt x="8563" y="20695"/>
                </a:lnTo>
                <a:lnTo>
                  <a:pt x="8800" y="20511"/>
                </a:lnTo>
                <a:lnTo>
                  <a:pt x="8969" y="20285"/>
                </a:lnTo>
                <a:lnTo>
                  <a:pt x="9150" y="20045"/>
                </a:lnTo>
                <a:lnTo>
                  <a:pt x="9252" y="19804"/>
                </a:lnTo>
                <a:lnTo>
                  <a:pt x="9342" y="19550"/>
                </a:lnTo>
                <a:lnTo>
                  <a:pt x="9410" y="19281"/>
                </a:lnTo>
                <a:lnTo>
                  <a:pt x="9433" y="19013"/>
                </a:lnTo>
                <a:lnTo>
                  <a:pt x="9433" y="18744"/>
                </a:lnTo>
                <a:lnTo>
                  <a:pt x="9387" y="18504"/>
                </a:lnTo>
                <a:lnTo>
                  <a:pt x="9320" y="18221"/>
                </a:lnTo>
                <a:lnTo>
                  <a:pt x="9207" y="17981"/>
                </a:lnTo>
                <a:lnTo>
                  <a:pt x="9105" y="17740"/>
                </a:lnTo>
                <a:lnTo>
                  <a:pt x="8924" y="17514"/>
                </a:lnTo>
                <a:lnTo>
                  <a:pt x="8777" y="17274"/>
                </a:lnTo>
                <a:lnTo>
                  <a:pt x="8642" y="17034"/>
                </a:lnTo>
                <a:lnTo>
                  <a:pt x="8563" y="16765"/>
                </a:lnTo>
                <a:lnTo>
                  <a:pt x="8472" y="16468"/>
                </a:lnTo>
                <a:lnTo>
                  <a:pt x="8450" y="16157"/>
                </a:lnTo>
                <a:lnTo>
                  <a:pt x="8450" y="15860"/>
                </a:lnTo>
                <a:lnTo>
                  <a:pt x="8472" y="15563"/>
                </a:lnTo>
                <a:lnTo>
                  <a:pt x="8540" y="15267"/>
                </a:lnTo>
                <a:lnTo>
                  <a:pt x="8642" y="14998"/>
                </a:lnTo>
                <a:lnTo>
                  <a:pt x="8777" y="14729"/>
                </a:lnTo>
                <a:lnTo>
                  <a:pt x="8868" y="14616"/>
                </a:lnTo>
                <a:lnTo>
                  <a:pt x="8969" y="14475"/>
                </a:lnTo>
                <a:lnTo>
                  <a:pt x="9060" y="14376"/>
                </a:lnTo>
                <a:lnTo>
                  <a:pt x="9184" y="14291"/>
                </a:lnTo>
                <a:lnTo>
                  <a:pt x="9297" y="14206"/>
                </a:lnTo>
                <a:lnTo>
                  <a:pt x="9433" y="14121"/>
                </a:lnTo>
                <a:lnTo>
                  <a:pt x="9579" y="14051"/>
                </a:lnTo>
                <a:lnTo>
                  <a:pt x="9726" y="13994"/>
                </a:lnTo>
                <a:lnTo>
                  <a:pt x="9884" y="13938"/>
                </a:lnTo>
                <a:lnTo>
                  <a:pt x="10054" y="13909"/>
                </a:lnTo>
                <a:lnTo>
                  <a:pt x="10257" y="13881"/>
                </a:lnTo>
                <a:lnTo>
                  <a:pt x="10449" y="13881"/>
                </a:lnTo>
                <a:lnTo>
                  <a:pt x="10664" y="13881"/>
                </a:lnTo>
                <a:lnTo>
                  <a:pt x="10856" y="13909"/>
                </a:lnTo>
                <a:lnTo>
                  <a:pt x="11037" y="13966"/>
                </a:lnTo>
                <a:lnTo>
                  <a:pt x="11206" y="14023"/>
                </a:lnTo>
                <a:lnTo>
                  <a:pt x="11353" y="14093"/>
                </a:lnTo>
                <a:lnTo>
                  <a:pt x="11511" y="14178"/>
                </a:lnTo>
                <a:lnTo>
                  <a:pt x="11635" y="14263"/>
                </a:lnTo>
                <a:lnTo>
                  <a:pt x="11748" y="14376"/>
                </a:lnTo>
                <a:lnTo>
                  <a:pt x="11861" y="14475"/>
                </a:lnTo>
                <a:lnTo>
                  <a:pt x="11941" y="14616"/>
                </a:lnTo>
                <a:lnTo>
                  <a:pt x="12031" y="14758"/>
                </a:lnTo>
                <a:lnTo>
                  <a:pt x="12099" y="14885"/>
                </a:lnTo>
                <a:lnTo>
                  <a:pt x="12200" y="15210"/>
                </a:lnTo>
                <a:lnTo>
                  <a:pt x="12268" y="15507"/>
                </a:lnTo>
                <a:lnTo>
                  <a:pt x="12291" y="15832"/>
                </a:lnTo>
                <a:lnTo>
                  <a:pt x="12291" y="16157"/>
                </a:lnTo>
                <a:lnTo>
                  <a:pt x="12246" y="16482"/>
                </a:lnTo>
                <a:lnTo>
                  <a:pt x="12178" y="16807"/>
                </a:lnTo>
                <a:lnTo>
                  <a:pt x="12099" y="17090"/>
                </a:lnTo>
                <a:lnTo>
                  <a:pt x="12008" y="17330"/>
                </a:lnTo>
                <a:lnTo>
                  <a:pt x="11884" y="17542"/>
                </a:lnTo>
                <a:lnTo>
                  <a:pt x="11748" y="17712"/>
                </a:lnTo>
                <a:lnTo>
                  <a:pt x="11613" y="17839"/>
                </a:lnTo>
                <a:lnTo>
                  <a:pt x="11489" y="18037"/>
                </a:lnTo>
                <a:lnTo>
                  <a:pt x="11398" y="18221"/>
                </a:lnTo>
                <a:lnTo>
                  <a:pt x="11319" y="18447"/>
                </a:lnTo>
                <a:lnTo>
                  <a:pt x="11251" y="18659"/>
                </a:lnTo>
                <a:lnTo>
                  <a:pt x="11206" y="18900"/>
                </a:lnTo>
                <a:lnTo>
                  <a:pt x="11184" y="19154"/>
                </a:lnTo>
                <a:lnTo>
                  <a:pt x="11184" y="19423"/>
                </a:lnTo>
                <a:lnTo>
                  <a:pt x="11229" y="19663"/>
                </a:lnTo>
                <a:lnTo>
                  <a:pt x="11297" y="19903"/>
                </a:lnTo>
                <a:lnTo>
                  <a:pt x="11376" y="20158"/>
                </a:lnTo>
                <a:lnTo>
                  <a:pt x="11511" y="20398"/>
                </a:lnTo>
                <a:lnTo>
                  <a:pt x="11681" y="20610"/>
                </a:lnTo>
                <a:lnTo>
                  <a:pt x="11884" y="20808"/>
                </a:lnTo>
                <a:lnTo>
                  <a:pt x="12121" y="20992"/>
                </a:lnTo>
                <a:lnTo>
                  <a:pt x="12404" y="21161"/>
                </a:lnTo>
                <a:lnTo>
                  <a:pt x="12528" y="21190"/>
                </a:lnTo>
                <a:lnTo>
                  <a:pt x="12856" y="21274"/>
                </a:lnTo>
                <a:lnTo>
                  <a:pt x="13330" y="21373"/>
                </a:lnTo>
                <a:lnTo>
                  <a:pt x="13963" y="21486"/>
                </a:lnTo>
                <a:lnTo>
                  <a:pt x="14313" y="21543"/>
                </a:lnTo>
                <a:lnTo>
                  <a:pt x="14652" y="21571"/>
                </a:lnTo>
                <a:lnTo>
                  <a:pt x="15025" y="21600"/>
                </a:lnTo>
                <a:lnTo>
                  <a:pt x="15409" y="21600"/>
                </a:lnTo>
                <a:lnTo>
                  <a:pt x="15782" y="21600"/>
                </a:lnTo>
                <a:lnTo>
                  <a:pt x="16177" y="21571"/>
                </a:lnTo>
                <a:lnTo>
                  <a:pt x="16516" y="21486"/>
                </a:lnTo>
                <a:lnTo>
                  <a:pt x="16889" y="21402"/>
                </a:lnTo>
                <a:lnTo>
                  <a:pt x="16821" y="21190"/>
                </a:lnTo>
                <a:lnTo>
                  <a:pt x="16776" y="20935"/>
                </a:lnTo>
                <a:lnTo>
                  <a:pt x="16742" y="20667"/>
                </a:lnTo>
                <a:lnTo>
                  <a:pt x="16719" y="20370"/>
                </a:lnTo>
                <a:lnTo>
                  <a:pt x="16697" y="19719"/>
                </a:lnTo>
                <a:lnTo>
                  <a:pt x="16697" y="19013"/>
                </a:lnTo>
                <a:lnTo>
                  <a:pt x="16719" y="18306"/>
                </a:lnTo>
                <a:lnTo>
                  <a:pt x="16753" y="17599"/>
                </a:lnTo>
                <a:lnTo>
                  <a:pt x="16821" y="16949"/>
                </a:lnTo>
                <a:lnTo>
                  <a:pt x="16889" y="16383"/>
                </a:lnTo>
                <a:lnTo>
                  <a:pt x="16934" y="16129"/>
                </a:lnTo>
                <a:lnTo>
                  <a:pt x="17002" y="15945"/>
                </a:lnTo>
                <a:lnTo>
                  <a:pt x="17081" y="15790"/>
                </a:lnTo>
                <a:lnTo>
                  <a:pt x="17194" y="15648"/>
                </a:lnTo>
                <a:lnTo>
                  <a:pt x="17318" y="15563"/>
                </a:lnTo>
                <a:lnTo>
                  <a:pt x="17453" y="15507"/>
                </a:lnTo>
                <a:lnTo>
                  <a:pt x="17600" y="15450"/>
                </a:lnTo>
                <a:lnTo>
                  <a:pt x="17758" y="15450"/>
                </a:lnTo>
                <a:lnTo>
                  <a:pt x="17905" y="15479"/>
                </a:lnTo>
                <a:lnTo>
                  <a:pt x="18064" y="15535"/>
                </a:lnTo>
                <a:lnTo>
                  <a:pt x="18233" y="15620"/>
                </a:lnTo>
                <a:lnTo>
                  <a:pt x="18380" y="15733"/>
                </a:lnTo>
                <a:lnTo>
                  <a:pt x="18561" y="15832"/>
                </a:lnTo>
                <a:lnTo>
                  <a:pt x="18707" y="15973"/>
                </a:lnTo>
                <a:lnTo>
                  <a:pt x="18866" y="16129"/>
                </a:lnTo>
                <a:lnTo>
                  <a:pt x="18990" y="16327"/>
                </a:lnTo>
                <a:lnTo>
                  <a:pt x="19125" y="16482"/>
                </a:lnTo>
                <a:lnTo>
                  <a:pt x="19295" y="16624"/>
                </a:lnTo>
                <a:lnTo>
                  <a:pt x="19464" y="16737"/>
                </a:lnTo>
                <a:lnTo>
                  <a:pt x="19668" y="16807"/>
                </a:lnTo>
                <a:lnTo>
                  <a:pt x="19860" y="16836"/>
                </a:lnTo>
                <a:lnTo>
                  <a:pt x="20052" y="16864"/>
                </a:lnTo>
                <a:lnTo>
                  <a:pt x="20266" y="16836"/>
                </a:lnTo>
                <a:lnTo>
                  <a:pt x="20470" y="16793"/>
                </a:lnTo>
                <a:lnTo>
                  <a:pt x="20662" y="16708"/>
                </a:lnTo>
                <a:lnTo>
                  <a:pt x="20854" y="16567"/>
                </a:lnTo>
                <a:lnTo>
                  <a:pt x="21035" y="16412"/>
                </a:lnTo>
                <a:lnTo>
                  <a:pt x="21182" y="16214"/>
                </a:lnTo>
                <a:lnTo>
                  <a:pt x="21340" y="16002"/>
                </a:lnTo>
                <a:lnTo>
                  <a:pt x="21441" y="15733"/>
                </a:lnTo>
                <a:lnTo>
                  <a:pt x="21532" y="15436"/>
                </a:lnTo>
                <a:lnTo>
                  <a:pt x="21600" y="15083"/>
                </a:lnTo>
                <a:lnTo>
                  <a:pt x="21600" y="14885"/>
                </a:lnTo>
                <a:lnTo>
                  <a:pt x="21600" y="14729"/>
                </a:lnTo>
                <a:lnTo>
                  <a:pt x="21600" y="14531"/>
                </a:lnTo>
                <a:lnTo>
                  <a:pt x="21577" y="14376"/>
                </a:lnTo>
                <a:lnTo>
                  <a:pt x="21532" y="14206"/>
                </a:lnTo>
                <a:lnTo>
                  <a:pt x="21487" y="14051"/>
                </a:lnTo>
                <a:lnTo>
                  <a:pt x="21419" y="13909"/>
                </a:lnTo>
                <a:lnTo>
                  <a:pt x="21351" y="13768"/>
                </a:lnTo>
                <a:lnTo>
                  <a:pt x="21204" y="13500"/>
                </a:lnTo>
                <a:lnTo>
                  <a:pt x="21035" y="13287"/>
                </a:lnTo>
                <a:lnTo>
                  <a:pt x="20809" y="13090"/>
                </a:lnTo>
                <a:lnTo>
                  <a:pt x="20594" y="12962"/>
                </a:lnTo>
                <a:lnTo>
                  <a:pt x="20357" y="12821"/>
                </a:lnTo>
                <a:lnTo>
                  <a:pt x="20120" y="12764"/>
                </a:lnTo>
                <a:lnTo>
                  <a:pt x="19882" y="12708"/>
                </a:lnTo>
                <a:lnTo>
                  <a:pt x="19645" y="12736"/>
                </a:lnTo>
                <a:lnTo>
                  <a:pt x="19430" y="12793"/>
                </a:lnTo>
                <a:lnTo>
                  <a:pt x="19227" y="12906"/>
                </a:lnTo>
                <a:lnTo>
                  <a:pt x="19148" y="12962"/>
                </a:lnTo>
                <a:lnTo>
                  <a:pt x="19058" y="13047"/>
                </a:lnTo>
                <a:lnTo>
                  <a:pt x="18990" y="13146"/>
                </a:lnTo>
                <a:lnTo>
                  <a:pt x="18911" y="13259"/>
                </a:lnTo>
                <a:lnTo>
                  <a:pt x="18775" y="13471"/>
                </a:lnTo>
                <a:lnTo>
                  <a:pt x="18628" y="13641"/>
                </a:lnTo>
                <a:lnTo>
                  <a:pt x="18470" y="13740"/>
                </a:lnTo>
                <a:lnTo>
                  <a:pt x="18301" y="13825"/>
                </a:lnTo>
                <a:lnTo>
                  <a:pt x="18143" y="13853"/>
                </a:lnTo>
                <a:lnTo>
                  <a:pt x="17973" y="13881"/>
                </a:lnTo>
                <a:lnTo>
                  <a:pt x="17804" y="13853"/>
                </a:lnTo>
                <a:lnTo>
                  <a:pt x="17646" y="13796"/>
                </a:lnTo>
                <a:lnTo>
                  <a:pt x="17499" y="13726"/>
                </a:lnTo>
                <a:lnTo>
                  <a:pt x="17341" y="13641"/>
                </a:lnTo>
                <a:lnTo>
                  <a:pt x="17216" y="13528"/>
                </a:lnTo>
                <a:lnTo>
                  <a:pt x="17103" y="13386"/>
                </a:lnTo>
                <a:lnTo>
                  <a:pt x="17024" y="13259"/>
                </a:lnTo>
                <a:lnTo>
                  <a:pt x="16934" y="13118"/>
                </a:lnTo>
                <a:lnTo>
                  <a:pt x="16889" y="12991"/>
                </a:lnTo>
                <a:lnTo>
                  <a:pt x="16889" y="12849"/>
                </a:lnTo>
                <a:lnTo>
                  <a:pt x="16889" y="12383"/>
                </a:lnTo>
                <a:lnTo>
                  <a:pt x="16889" y="11662"/>
                </a:lnTo>
                <a:lnTo>
                  <a:pt x="16889" y="10701"/>
                </a:lnTo>
                <a:lnTo>
                  <a:pt x="16889" y="9640"/>
                </a:lnTo>
                <a:lnTo>
                  <a:pt x="16889" y="8566"/>
                </a:lnTo>
                <a:lnTo>
                  <a:pt x="16889" y="7478"/>
                </a:lnTo>
                <a:lnTo>
                  <a:pt x="16889" y="6502"/>
                </a:lnTo>
                <a:lnTo>
                  <a:pt x="16889" y="5739"/>
                </a:lnTo>
                <a:lnTo>
                  <a:pt x="16674" y="5894"/>
                </a:lnTo>
                <a:lnTo>
                  <a:pt x="16414" y="6036"/>
                </a:lnTo>
                <a:lnTo>
                  <a:pt x="16154" y="6177"/>
                </a:lnTo>
                <a:lnTo>
                  <a:pt x="15849" y="6248"/>
                </a:lnTo>
                <a:lnTo>
                  <a:pt x="15544" y="6304"/>
                </a:lnTo>
                <a:lnTo>
                  <a:pt x="15217" y="6332"/>
                </a:lnTo>
                <a:lnTo>
                  <a:pt x="14866" y="6361"/>
                </a:lnTo>
                <a:lnTo>
                  <a:pt x="14550" y="6361"/>
                </a:lnTo>
                <a:lnTo>
                  <a:pt x="14200" y="6332"/>
                </a:lnTo>
                <a:lnTo>
                  <a:pt x="13850" y="6276"/>
                </a:lnTo>
                <a:lnTo>
                  <a:pt x="13522" y="6219"/>
                </a:lnTo>
                <a:lnTo>
                  <a:pt x="13206" y="6149"/>
                </a:lnTo>
                <a:lnTo>
                  <a:pt x="12901" y="6064"/>
                </a:lnTo>
                <a:lnTo>
                  <a:pt x="12618" y="5951"/>
                </a:lnTo>
                <a:lnTo>
                  <a:pt x="12358" y="5838"/>
                </a:lnTo>
                <a:lnTo>
                  <a:pt x="12121" y="5739"/>
                </a:lnTo>
                <a:lnTo>
                  <a:pt x="11941" y="5626"/>
                </a:lnTo>
                <a:lnTo>
                  <a:pt x="11794" y="5513"/>
                </a:lnTo>
                <a:lnTo>
                  <a:pt x="11658" y="5414"/>
                </a:lnTo>
                <a:lnTo>
                  <a:pt x="11556" y="5301"/>
                </a:lnTo>
                <a:lnTo>
                  <a:pt x="11466" y="5187"/>
                </a:lnTo>
                <a:lnTo>
                  <a:pt x="11398" y="5089"/>
                </a:lnTo>
                <a:lnTo>
                  <a:pt x="11376" y="4947"/>
                </a:lnTo>
                <a:lnTo>
                  <a:pt x="11353" y="4834"/>
                </a:lnTo>
                <a:lnTo>
                  <a:pt x="11353" y="4707"/>
                </a:lnTo>
                <a:lnTo>
                  <a:pt x="11376" y="4565"/>
                </a:lnTo>
                <a:lnTo>
                  <a:pt x="11443" y="4410"/>
                </a:lnTo>
                <a:lnTo>
                  <a:pt x="11511" y="4240"/>
                </a:lnTo>
                <a:lnTo>
                  <a:pt x="11703" y="3887"/>
                </a:lnTo>
                <a:lnTo>
                  <a:pt x="11986" y="3505"/>
                </a:lnTo>
                <a:lnTo>
                  <a:pt x="12144" y="3265"/>
                </a:lnTo>
                <a:lnTo>
                  <a:pt x="12246" y="3025"/>
                </a:lnTo>
                <a:lnTo>
                  <a:pt x="12336" y="2756"/>
                </a:lnTo>
                <a:lnTo>
                  <a:pt x="12404" y="2445"/>
                </a:lnTo>
                <a:lnTo>
                  <a:pt x="12438" y="2176"/>
                </a:lnTo>
                <a:lnTo>
                  <a:pt x="12438" y="1880"/>
                </a:lnTo>
                <a:lnTo>
                  <a:pt x="12404" y="1583"/>
                </a:lnTo>
                <a:lnTo>
                  <a:pt x="12336" y="1314"/>
                </a:lnTo>
                <a:lnTo>
                  <a:pt x="12246" y="1046"/>
                </a:lnTo>
                <a:lnTo>
                  <a:pt x="12099" y="791"/>
                </a:lnTo>
                <a:lnTo>
                  <a:pt x="12008" y="692"/>
                </a:lnTo>
                <a:lnTo>
                  <a:pt x="11918" y="579"/>
                </a:lnTo>
                <a:lnTo>
                  <a:pt x="11816" y="466"/>
                </a:lnTo>
                <a:lnTo>
                  <a:pt x="11703" y="381"/>
                </a:lnTo>
                <a:lnTo>
                  <a:pt x="11579" y="310"/>
                </a:lnTo>
                <a:lnTo>
                  <a:pt x="11443" y="226"/>
                </a:lnTo>
                <a:lnTo>
                  <a:pt x="11297" y="169"/>
                </a:lnTo>
                <a:lnTo>
                  <a:pt x="11138" y="113"/>
                </a:lnTo>
                <a:lnTo>
                  <a:pt x="10969" y="56"/>
                </a:lnTo>
                <a:lnTo>
                  <a:pt x="10800" y="28"/>
                </a:lnTo>
                <a:lnTo>
                  <a:pt x="10619" y="28"/>
                </a:lnTo>
                <a:lnTo>
                  <a:pt x="10404" y="28"/>
                </a:lnTo>
                <a:lnTo>
                  <a:pt x="10257" y="28"/>
                </a:lnTo>
                <a:lnTo>
                  <a:pt x="10076" y="56"/>
                </a:lnTo>
                <a:lnTo>
                  <a:pt x="9952" y="84"/>
                </a:lnTo>
                <a:lnTo>
                  <a:pt x="9794" y="141"/>
                </a:lnTo>
                <a:lnTo>
                  <a:pt x="9692" y="226"/>
                </a:lnTo>
                <a:lnTo>
                  <a:pt x="9557" y="282"/>
                </a:lnTo>
                <a:lnTo>
                  <a:pt x="9455" y="381"/>
                </a:lnTo>
                <a:lnTo>
                  <a:pt x="9365" y="466"/>
                </a:lnTo>
                <a:lnTo>
                  <a:pt x="9274" y="579"/>
                </a:lnTo>
                <a:lnTo>
                  <a:pt x="9184" y="692"/>
                </a:lnTo>
                <a:lnTo>
                  <a:pt x="9128" y="791"/>
                </a:lnTo>
                <a:lnTo>
                  <a:pt x="9060" y="932"/>
                </a:lnTo>
                <a:lnTo>
                  <a:pt x="8969" y="1201"/>
                </a:lnTo>
                <a:lnTo>
                  <a:pt x="8913" y="1498"/>
                </a:lnTo>
                <a:lnTo>
                  <a:pt x="8890" y="1795"/>
                </a:lnTo>
                <a:lnTo>
                  <a:pt x="8890" y="2120"/>
                </a:lnTo>
                <a:lnTo>
                  <a:pt x="8913" y="2445"/>
                </a:lnTo>
                <a:lnTo>
                  <a:pt x="8969" y="2756"/>
                </a:lnTo>
                <a:lnTo>
                  <a:pt x="9060" y="3081"/>
                </a:lnTo>
                <a:lnTo>
                  <a:pt x="9173" y="3378"/>
                </a:lnTo>
                <a:lnTo>
                  <a:pt x="9297" y="3647"/>
                </a:lnTo>
                <a:lnTo>
                  <a:pt x="9466" y="3887"/>
                </a:lnTo>
                <a:lnTo>
                  <a:pt x="9579" y="4085"/>
                </a:lnTo>
                <a:lnTo>
                  <a:pt x="9670" y="4269"/>
                </a:lnTo>
                <a:lnTo>
                  <a:pt x="9726" y="4467"/>
                </a:lnTo>
                <a:lnTo>
                  <a:pt x="9771" y="4650"/>
                </a:lnTo>
                <a:lnTo>
                  <a:pt x="9771" y="4834"/>
                </a:lnTo>
                <a:lnTo>
                  <a:pt x="9749" y="5032"/>
                </a:lnTo>
                <a:lnTo>
                  <a:pt x="9715" y="5216"/>
                </a:lnTo>
                <a:lnTo>
                  <a:pt x="9625" y="5385"/>
                </a:lnTo>
                <a:lnTo>
                  <a:pt x="9534" y="5513"/>
                </a:lnTo>
                <a:lnTo>
                  <a:pt x="9410" y="5626"/>
                </a:lnTo>
                <a:lnTo>
                  <a:pt x="9229" y="5710"/>
                </a:lnTo>
                <a:lnTo>
                  <a:pt x="9060" y="5767"/>
                </a:lnTo>
                <a:lnTo>
                  <a:pt x="8845" y="5767"/>
                </a:lnTo>
                <a:lnTo>
                  <a:pt x="8585" y="5739"/>
                </a:lnTo>
                <a:lnTo>
                  <a:pt x="8325" y="5654"/>
                </a:lnTo>
                <a:lnTo>
                  <a:pt x="8020" y="5513"/>
                </a:lnTo>
                <a:lnTo>
                  <a:pt x="7840" y="5442"/>
                </a:lnTo>
                <a:lnTo>
                  <a:pt x="7648" y="5385"/>
                </a:lnTo>
                <a:lnTo>
                  <a:pt x="7433" y="5329"/>
                </a:lnTo>
                <a:lnTo>
                  <a:pt x="7241" y="5301"/>
                </a:lnTo>
                <a:lnTo>
                  <a:pt x="6755" y="5301"/>
                </a:lnTo>
                <a:lnTo>
                  <a:pt x="6281" y="5329"/>
                </a:lnTo>
                <a:lnTo>
                  <a:pt x="5784" y="5385"/>
                </a:lnTo>
                <a:lnTo>
                  <a:pt x="5264" y="5498"/>
                </a:lnTo>
                <a:lnTo>
                  <a:pt x="4744" y="5597"/>
                </a:lnTo>
                <a:lnTo>
                  <a:pt x="4247" y="5739"/>
                </a:lnTo>
                <a:lnTo>
                  <a:pt x="4202" y="5894"/>
                </a:lnTo>
                <a:lnTo>
                  <a:pt x="4202" y="6191"/>
                </a:lnTo>
                <a:lnTo>
                  <a:pt x="4202" y="6545"/>
                </a:lnTo>
                <a:lnTo>
                  <a:pt x="4225" y="6954"/>
                </a:lnTo>
                <a:lnTo>
                  <a:pt x="4315" y="7930"/>
                </a:lnTo>
                <a:lnTo>
                  <a:pt x="4394" y="9018"/>
                </a:lnTo>
                <a:lnTo>
                  <a:pt x="4439" y="9570"/>
                </a:lnTo>
                <a:lnTo>
                  <a:pt x="4462" y="10107"/>
                </a:lnTo>
                <a:lnTo>
                  <a:pt x="4484" y="10630"/>
                </a:lnTo>
                <a:lnTo>
                  <a:pt x="4507" y="11082"/>
                </a:lnTo>
                <a:lnTo>
                  <a:pt x="4484" y="11520"/>
                </a:lnTo>
                <a:lnTo>
                  <a:pt x="4439" y="11874"/>
                </a:lnTo>
                <a:lnTo>
                  <a:pt x="4394" y="12029"/>
                </a:lnTo>
                <a:lnTo>
                  <a:pt x="4349" y="12171"/>
                </a:lnTo>
                <a:lnTo>
                  <a:pt x="4315" y="12284"/>
                </a:lnTo>
                <a:lnTo>
                  <a:pt x="4247" y="12354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15" name="Puzzle4"/>
          <p:cNvSpPr>
            <a:spLocks noEditPoints="1" noChangeArrowheads="1"/>
          </p:cNvSpPr>
          <p:nvPr/>
        </p:nvSpPr>
        <p:spPr bwMode="auto">
          <a:xfrm>
            <a:off x="5568255" y="1469134"/>
            <a:ext cx="974150" cy="1422845"/>
          </a:xfrm>
          <a:custGeom>
            <a:avLst/>
            <a:gdLst>
              <a:gd name="T0" fmla="*/ 8307 w 21600"/>
              <a:gd name="T1" fmla="*/ 11593 h 21600"/>
              <a:gd name="T2" fmla="*/ 453 w 21600"/>
              <a:gd name="T3" fmla="*/ 16938 h 21600"/>
              <a:gd name="T4" fmla="*/ 11500 w 21600"/>
              <a:gd name="T5" fmla="*/ 21600 h 21600"/>
              <a:gd name="T6" fmla="*/ 20920 w 21600"/>
              <a:gd name="T7" fmla="*/ 16751 h 21600"/>
              <a:gd name="T8" fmla="*/ 13972 w 21600"/>
              <a:gd name="T9" fmla="*/ 10888 h 21600"/>
              <a:gd name="T10" fmla="*/ 21033 w 21600"/>
              <a:gd name="T11" fmla="*/ 4716 h 21600"/>
              <a:gd name="T12" fmla="*/ 11102 w 21600"/>
              <a:gd name="T13" fmla="*/ 11 h 21600"/>
              <a:gd name="T14" fmla="*/ 453 w 21600"/>
              <a:gd name="T15" fmla="*/ 4716 h 21600"/>
              <a:gd name="T16" fmla="*/ 2076 w 21600"/>
              <a:gd name="T17" fmla="*/ 5664 h 21600"/>
              <a:gd name="T18" fmla="*/ 20203 w 21600"/>
              <a:gd name="T19" fmla="*/ 1598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3813" y="10590"/>
                </a:moveTo>
                <a:lnTo>
                  <a:pt x="3927" y="10513"/>
                </a:lnTo>
                <a:lnTo>
                  <a:pt x="4078" y="10425"/>
                </a:lnTo>
                <a:lnTo>
                  <a:pt x="4210" y="10359"/>
                </a:lnTo>
                <a:lnTo>
                  <a:pt x="4361" y="10315"/>
                </a:lnTo>
                <a:lnTo>
                  <a:pt x="4682" y="10237"/>
                </a:lnTo>
                <a:lnTo>
                  <a:pt x="5041" y="10193"/>
                </a:lnTo>
                <a:lnTo>
                  <a:pt x="5456" y="10171"/>
                </a:lnTo>
                <a:lnTo>
                  <a:pt x="5853" y="10193"/>
                </a:lnTo>
                <a:lnTo>
                  <a:pt x="6249" y="10260"/>
                </a:lnTo>
                <a:lnTo>
                  <a:pt x="6646" y="10337"/>
                </a:lnTo>
                <a:lnTo>
                  <a:pt x="7004" y="10469"/>
                </a:lnTo>
                <a:lnTo>
                  <a:pt x="7363" y="10612"/>
                </a:lnTo>
                <a:lnTo>
                  <a:pt x="7665" y="10788"/>
                </a:lnTo>
                <a:lnTo>
                  <a:pt x="7911" y="10998"/>
                </a:lnTo>
                <a:lnTo>
                  <a:pt x="8024" y="11097"/>
                </a:lnTo>
                <a:lnTo>
                  <a:pt x="8137" y="11207"/>
                </a:lnTo>
                <a:lnTo>
                  <a:pt x="8194" y="11340"/>
                </a:lnTo>
                <a:lnTo>
                  <a:pt x="8269" y="11461"/>
                </a:lnTo>
                <a:lnTo>
                  <a:pt x="8307" y="11593"/>
                </a:lnTo>
                <a:lnTo>
                  <a:pt x="8307" y="11714"/>
                </a:lnTo>
                <a:lnTo>
                  <a:pt x="8307" y="11868"/>
                </a:lnTo>
                <a:lnTo>
                  <a:pt x="8307" y="12012"/>
                </a:lnTo>
                <a:lnTo>
                  <a:pt x="8194" y="12265"/>
                </a:lnTo>
                <a:lnTo>
                  <a:pt x="8062" y="12519"/>
                </a:lnTo>
                <a:lnTo>
                  <a:pt x="7873" y="12706"/>
                </a:lnTo>
                <a:lnTo>
                  <a:pt x="7627" y="12904"/>
                </a:lnTo>
                <a:lnTo>
                  <a:pt x="7363" y="13048"/>
                </a:lnTo>
                <a:lnTo>
                  <a:pt x="7080" y="13180"/>
                </a:lnTo>
                <a:lnTo>
                  <a:pt x="6759" y="13257"/>
                </a:lnTo>
                <a:lnTo>
                  <a:pt x="6419" y="13345"/>
                </a:lnTo>
                <a:lnTo>
                  <a:pt x="6098" y="13389"/>
                </a:lnTo>
                <a:lnTo>
                  <a:pt x="5739" y="13389"/>
                </a:lnTo>
                <a:lnTo>
                  <a:pt x="5418" y="13389"/>
                </a:lnTo>
                <a:lnTo>
                  <a:pt x="5079" y="13345"/>
                </a:lnTo>
                <a:lnTo>
                  <a:pt x="4758" y="13301"/>
                </a:lnTo>
                <a:lnTo>
                  <a:pt x="4474" y="13213"/>
                </a:lnTo>
                <a:lnTo>
                  <a:pt x="4172" y="13114"/>
                </a:lnTo>
                <a:lnTo>
                  <a:pt x="3965" y="12982"/>
                </a:lnTo>
                <a:lnTo>
                  <a:pt x="3738" y="12838"/>
                </a:lnTo>
                <a:lnTo>
                  <a:pt x="3493" y="12706"/>
                </a:lnTo>
                <a:lnTo>
                  <a:pt x="3228" y="12607"/>
                </a:lnTo>
                <a:lnTo>
                  <a:pt x="2945" y="12519"/>
                </a:lnTo>
                <a:lnTo>
                  <a:pt x="2700" y="12431"/>
                </a:lnTo>
                <a:lnTo>
                  <a:pt x="2397" y="12375"/>
                </a:lnTo>
                <a:lnTo>
                  <a:pt x="2152" y="12331"/>
                </a:lnTo>
                <a:lnTo>
                  <a:pt x="1888" y="12309"/>
                </a:lnTo>
                <a:lnTo>
                  <a:pt x="1642" y="12309"/>
                </a:lnTo>
                <a:lnTo>
                  <a:pt x="1397" y="12331"/>
                </a:lnTo>
                <a:lnTo>
                  <a:pt x="1170" y="12397"/>
                </a:lnTo>
                <a:lnTo>
                  <a:pt x="962" y="12453"/>
                </a:lnTo>
                <a:lnTo>
                  <a:pt x="774" y="12563"/>
                </a:lnTo>
                <a:lnTo>
                  <a:pt x="623" y="12684"/>
                </a:lnTo>
                <a:lnTo>
                  <a:pt x="528" y="12838"/>
                </a:lnTo>
                <a:lnTo>
                  <a:pt x="453" y="13026"/>
                </a:lnTo>
                <a:lnTo>
                  <a:pt x="339" y="13477"/>
                </a:lnTo>
                <a:lnTo>
                  <a:pt x="226" y="13984"/>
                </a:lnTo>
                <a:lnTo>
                  <a:pt x="151" y="14535"/>
                </a:lnTo>
                <a:lnTo>
                  <a:pt x="113" y="15075"/>
                </a:lnTo>
                <a:lnTo>
                  <a:pt x="113" y="15626"/>
                </a:lnTo>
                <a:lnTo>
                  <a:pt x="151" y="16133"/>
                </a:lnTo>
                <a:lnTo>
                  <a:pt x="188" y="16376"/>
                </a:lnTo>
                <a:lnTo>
                  <a:pt x="264" y="16585"/>
                </a:lnTo>
                <a:lnTo>
                  <a:pt x="339" y="16773"/>
                </a:lnTo>
                <a:lnTo>
                  <a:pt x="453" y="16938"/>
                </a:lnTo>
                <a:lnTo>
                  <a:pt x="1095" y="16883"/>
                </a:lnTo>
                <a:lnTo>
                  <a:pt x="1963" y="16795"/>
                </a:lnTo>
                <a:lnTo>
                  <a:pt x="2945" y="16751"/>
                </a:lnTo>
                <a:lnTo>
                  <a:pt x="3965" y="16706"/>
                </a:lnTo>
                <a:lnTo>
                  <a:pt x="5022" y="16684"/>
                </a:lnTo>
                <a:lnTo>
                  <a:pt x="5947" y="16684"/>
                </a:lnTo>
                <a:lnTo>
                  <a:pt x="6759" y="16706"/>
                </a:lnTo>
                <a:lnTo>
                  <a:pt x="7363" y="16751"/>
                </a:lnTo>
                <a:lnTo>
                  <a:pt x="7948" y="16839"/>
                </a:lnTo>
                <a:lnTo>
                  <a:pt x="8458" y="16916"/>
                </a:lnTo>
                <a:lnTo>
                  <a:pt x="8893" y="17026"/>
                </a:lnTo>
                <a:lnTo>
                  <a:pt x="9289" y="17158"/>
                </a:lnTo>
                <a:lnTo>
                  <a:pt x="9572" y="17280"/>
                </a:lnTo>
                <a:lnTo>
                  <a:pt x="9799" y="17412"/>
                </a:lnTo>
                <a:lnTo>
                  <a:pt x="9969" y="17555"/>
                </a:lnTo>
                <a:lnTo>
                  <a:pt x="10120" y="17687"/>
                </a:lnTo>
                <a:lnTo>
                  <a:pt x="10158" y="17831"/>
                </a:lnTo>
                <a:lnTo>
                  <a:pt x="10195" y="17974"/>
                </a:lnTo>
                <a:lnTo>
                  <a:pt x="10158" y="18128"/>
                </a:lnTo>
                <a:lnTo>
                  <a:pt x="10082" y="18271"/>
                </a:lnTo>
                <a:lnTo>
                  <a:pt x="9969" y="18426"/>
                </a:lnTo>
                <a:lnTo>
                  <a:pt x="9837" y="18569"/>
                </a:lnTo>
                <a:lnTo>
                  <a:pt x="9648" y="18701"/>
                </a:lnTo>
                <a:lnTo>
                  <a:pt x="9440" y="18822"/>
                </a:lnTo>
                <a:lnTo>
                  <a:pt x="9213" y="18999"/>
                </a:lnTo>
                <a:lnTo>
                  <a:pt x="9044" y="19186"/>
                </a:lnTo>
                <a:lnTo>
                  <a:pt x="8893" y="19395"/>
                </a:lnTo>
                <a:lnTo>
                  <a:pt x="8817" y="19627"/>
                </a:lnTo>
                <a:lnTo>
                  <a:pt x="8779" y="19858"/>
                </a:lnTo>
                <a:lnTo>
                  <a:pt x="8779" y="20112"/>
                </a:lnTo>
                <a:lnTo>
                  <a:pt x="8855" y="20354"/>
                </a:lnTo>
                <a:lnTo>
                  <a:pt x="8968" y="20586"/>
                </a:lnTo>
                <a:lnTo>
                  <a:pt x="9138" y="20817"/>
                </a:lnTo>
                <a:lnTo>
                  <a:pt x="9365" y="21026"/>
                </a:lnTo>
                <a:lnTo>
                  <a:pt x="9610" y="21192"/>
                </a:lnTo>
                <a:lnTo>
                  <a:pt x="9950" y="21368"/>
                </a:lnTo>
                <a:lnTo>
                  <a:pt x="10120" y="21445"/>
                </a:lnTo>
                <a:lnTo>
                  <a:pt x="10346" y="21511"/>
                </a:lnTo>
                <a:lnTo>
                  <a:pt x="10516" y="21555"/>
                </a:lnTo>
                <a:lnTo>
                  <a:pt x="10743" y="21600"/>
                </a:lnTo>
                <a:lnTo>
                  <a:pt x="10988" y="21644"/>
                </a:lnTo>
                <a:lnTo>
                  <a:pt x="11215" y="21666"/>
                </a:lnTo>
                <a:lnTo>
                  <a:pt x="11498" y="21666"/>
                </a:lnTo>
                <a:lnTo>
                  <a:pt x="11762" y="21666"/>
                </a:lnTo>
                <a:lnTo>
                  <a:pt x="12253" y="21644"/>
                </a:lnTo>
                <a:lnTo>
                  <a:pt x="12763" y="21577"/>
                </a:lnTo>
                <a:lnTo>
                  <a:pt x="13197" y="21467"/>
                </a:lnTo>
                <a:lnTo>
                  <a:pt x="13556" y="21346"/>
                </a:lnTo>
                <a:lnTo>
                  <a:pt x="13896" y="21192"/>
                </a:lnTo>
                <a:lnTo>
                  <a:pt x="14179" y="21026"/>
                </a:lnTo>
                <a:lnTo>
                  <a:pt x="14444" y="20839"/>
                </a:lnTo>
                <a:lnTo>
                  <a:pt x="14576" y="20641"/>
                </a:lnTo>
                <a:lnTo>
                  <a:pt x="14727" y="20431"/>
                </a:lnTo>
                <a:lnTo>
                  <a:pt x="14765" y="20200"/>
                </a:lnTo>
                <a:lnTo>
                  <a:pt x="14802" y="19991"/>
                </a:lnTo>
                <a:lnTo>
                  <a:pt x="14727" y="19759"/>
                </a:lnTo>
                <a:lnTo>
                  <a:pt x="14613" y="19550"/>
                </a:lnTo>
                <a:lnTo>
                  <a:pt x="14444" y="19307"/>
                </a:lnTo>
                <a:lnTo>
                  <a:pt x="14217" y="19098"/>
                </a:lnTo>
                <a:lnTo>
                  <a:pt x="13934" y="18911"/>
                </a:lnTo>
                <a:lnTo>
                  <a:pt x="13669" y="18745"/>
                </a:lnTo>
                <a:lnTo>
                  <a:pt x="13462" y="18547"/>
                </a:lnTo>
                <a:lnTo>
                  <a:pt x="13311" y="18337"/>
                </a:lnTo>
                <a:lnTo>
                  <a:pt x="13197" y="18150"/>
                </a:lnTo>
                <a:lnTo>
                  <a:pt x="13122" y="17941"/>
                </a:lnTo>
                <a:lnTo>
                  <a:pt x="13122" y="17720"/>
                </a:lnTo>
                <a:lnTo>
                  <a:pt x="13122" y="17533"/>
                </a:lnTo>
                <a:lnTo>
                  <a:pt x="13197" y="17346"/>
                </a:lnTo>
                <a:lnTo>
                  <a:pt x="13273" y="17158"/>
                </a:lnTo>
                <a:lnTo>
                  <a:pt x="13386" y="16982"/>
                </a:lnTo>
                <a:lnTo>
                  <a:pt x="13537" y="16839"/>
                </a:lnTo>
                <a:lnTo>
                  <a:pt x="13707" y="16706"/>
                </a:lnTo>
                <a:lnTo>
                  <a:pt x="13896" y="16607"/>
                </a:lnTo>
                <a:lnTo>
                  <a:pt x="14104" y="16519"/>
                </a:lnTo>
                <a:lnTo>
                  <a:pt x="14330" y="16453"/>
                </a:lnTo>
                <a:lnTo>
                  <a:pt x="14538" y="16431"/>
                </a:lnTo>
                <a:lnTo>
                  <a:pt x="14897" y="16453"/>
                </a:lnTo>
                <a:lnTo>
                  <a:pt x="15406" y="16497"/>
                </a:lnTo>
                <a:lnTo>
                  <a:pt x="16105" y="16541"/>
                </a:lnTo>
                <a:lnTo>
                  <a:pt x="16898" y="16607"/>
                </a:lnTo>
                <a:lnTo>
                  <a:pt x="17804" y="16651"/>
                </a:lnTo>
                <a:lnTo>
                  <a:pt x="18786" y="16684"/>
                </a:lnTo>
                <a:lnTo>
                  <a:pt x="19844" y="16728"/>
                </a:lnTo>
                <a:lnTo>
                  <a:pt x="20920" y="16751"/>
                </a:lnTo>
                <a:lnTo>
                  <a:pt x="21109" y="16497"/>
                </a:lnTo>
                <a:lnTo>
                  <a:pt x="21241" y="16222"/>
                </a:lnTo>
                <a:lnTo>
                  <a:pt x="21392" y="15946"/>
                </a:lnTo>
                <a:lnTo>
                  <a:pt x="21467" y="15648"/>
                </a:lnTo>
                <a:lnTo>
                  <a:pt x="21543" y="15351"/>
                </a:lnTo>
                <a:lnTo>
                  <a:pt x="21618" y="15042"/>
                </a:lnTo>
                <a:lnTo>
                  <a:pt x="21618" y="14745"/>
                </a:lnTo>
                <a:lnTo>
                  <a:pt x="21618" y="14447"/>
                </a:lnTo>
                <a:lnTo>
                  <a:pt x="21618" y="14150"/>
                </a:lnTo>
                <a:lnTo>
                  <a:pt x="21581" y="13852"/>
                </a:lnTo>
                <a:lnTo>
                  <a:pt x="21505" y="13577"/>
                </a:lnTo>
                <a:lnTo>
                  <a:pt x="21430" y="13301"/>
                </a:lnTo>
                <a:lnTo>
                  <a:pt x="21354" y="13048"/>
                </a:lnTo>
                <a:lnTo>
                  <a:pt x="21241" y="12816"/>
                </a:lnTo>
                <a:lnTo>
                  <a:pt x="21146" y="12607"/>
                </a:lnTo>
                <a:lnTo>
                  <a:pt x="21033" y="12431"/>
                </a:lnTo>
                <a:lnTo>
                  <a:pt x="20920" y="12265"/>
                </a:lnTo>
                <a:lnTo>
                  <a:pt x="20769" y="12144"/>
                </a:lnTo>
                <a:lnTo>
                  <a:pt x="20637" y="12034"/>
                </a:lnTo>
                <a:lnTo>
                  <a:pt x="20486" y="11946"/>
                </a:lnTo>
                <a:lnTo>
                  <a:pt x="20297" y="11891"/>
                </a:lnTo>
                <a:lnTo>
                  <a:pt x="20165" y="11846"/>
                </a:lnTo>
                <a:lnTo>
                  <a:pt x="19976" y="11824"/>
                </a:lnTo>
                <a:lnTo>
                  <a:pt x="19806" y="11802"/>
                </a:lnTo>
                <a:lnTo>
                  <a:pt x="19390" y="11824"/>
                </a:lnTo>
                <a:lnTo>
                  <a:pt x="18956" y="11891"/>
                </a:lnTo>
                <a:lnTo>
                  <a:pt x="18503" y="11968"/>
                </a:lnTo>
                <a:lnTo>
                  <a:pt x="17993" y="12078"/>
                </a:lnTo>
                <a:lnTo>
                  <a:pt x="17653" y="12144"/>
                </a:lnTo>
                <a:lnTo>
                  <a:pt x="17332" y="12199"/>
                </a:lnTo>
                <a:lnTo>
                  <a:pt x="17049" y="12221"/>
                </a:lnTo>
                <a:lnTo>
                  <a:pt x="16747" y="12243"/>
                </a:lnTo>
                <a:lnTo>
                  <a:pt x="16464" y="12243"/>
                </a:lnTo>
                <a:lnTo>
                  <a:pt x="16218" y="12243"/>
                </a:lnTo>
                <a:lnTo>
                  <a:pt x="15992" y="12221"/>
                </a:lnTo>
                <a:lnTo>
                  <a:pt x="15746" y="12199"/>
                </a:lnTo>
                <a:lnTo>
                  <a:pt x="15520" y="12155"/>
                </a:lnTo>
                <a:lnTo>
                  <a:pt x="15350" y="12122"/>
                </a:lnTo>
                <a:lnTo>
                  <a:pt x="15161" y="12056"/>
                </a:lnTo>
                <a:lnTo>
                  <a:pt x="14972" y="11990"/>
                </a:lnTo>
                <a:lnTo>
                  <a:pt x="14689" y="11846"/>
                </a:lnTo>
                <a:lnTo>
                  <a:pt x="14444" y="11670"/>
                </a:lnTo>
                <a:lnTo>
                  <a:pt x="14255" y="11483"/>
                </a:lnTo>
                <a:lnTo>
                  <a:pt x="14104" y="11295"/>
                </a:lnTo>
                <a:lnTo>
                  <a:pt x="14028" y="11086"/>
                </a:lnTo>
                <a:lnTo>
                  <a:pt x="13972" y="10888"/>
                </a:lnTo>
                <a:lnTo>
                  <a:pt x="13972" y="10700"/>
                </a:lnTo>
                <a:lnTo>
                  <a:pt x="14009" y="10513"/>
                </a:lnTo>
                <a:lnTo>
                  <a:pt x="14066" y="10359"/>
                </a:lnTo>
                <a:lnTo>
                  <a:pt x="14179" y="10215"/>
                </a:lnTo>
                <a:lnTo>
                  <a:pt x="14406" y="10006"/>
                </a:lnTo>
                <a:lnTo>
                  <a:pt x="14651" y="9830"/>
                </a:lnTo>
                <a:lnTo>
                  <a:pt x="14878" y="9686"/>
                </a:lnTo>
                <a:lnTo>
                  <a:pt x="15123" y="9554"/>
                </a:lnTo>
                <a:lnTo>
                  <a:pt x="15350" y="9477"/>
                </a:lnTo>
                <a:lnTo>
                  <a:pt x="15558" y="9411"/>
                </a:lnTo>
                <a:lnTo>
                  <a:pt x="15803" y="9345"/>
                </a:lnTo>
                <a:lnTo>
                  <a:pt x="16030" y="9323"/>
                </a:lnTo>
                <a:lnTo>
                  <a:pt x="16256" y="9301"/>
                </a:lnTo>
                <a:lnTo>
                  <a:pt x="16464" y="9323"/>
                </a:lnTo>
                <a:lnTo>
                  <a:pt x="16690" y="9345"/>
                </a:lnTo>
                <a:lnTo>
                  <a:pt x="16898" y="9367"/>
                </a:lnTo>
                <a:lnTo>
                  <a:pt x="17332" y="9477"/>
                </a:lnTo>
                <a:lnTo>
                  <a:pt x="17767" y="9598"/>
                </a:lnTo>
                <a:lnTo>
                  <a:pt x="18163" y="9731"/>
                </a:lnTo>
                <a:lnTo>
                  <a:pt x="18597" y="9874"/>
                </a:lnTo>
                <a:lnTo>
                  <a:pt x="18994" y="10006"/>
                </a:lnTo>
                <a:lnTo>
                  <a:pt x="19428" y="10083"/>
                </a:lnTo>
                <a:lnTo>
                  <a:pt x="19617" y="10127"/>
                </a:lnTo>
                <a:lnTo>
                  <a:pt x="19844" y="10149"/>
                </a:lnTo>
                <a:lnTo>
                  <a:pt x="20013" y="10149"/>
                </a:lnTo>
                <a:lnTo>
                  <a:pt x="20240" y="10127"/>
                </a:lnTo>
                <a:lnTo>
                  <a:pt x="20410" y="10105"/>
                </a:lnTo>
                <a:lnTo>
                  <a:pt x="20637" y="10061"/>
                </a:lnTo>
                <a:lnTo>
                  <a:pt x="20844" y="9984"/>
                </a:lnTo>
                <a:lnTo>
                  <a:pt x="21033" y="9896"/>
                </a:lnTo>
                <a:lnTo>
                  <a:pt x="21146" y="9830"/>
                </a:lnTo>
                <a:lnTo>
                  <a:pt x="21203" y="9753"/>
                </a:lnTo>
                <a:lnTo>
                  <a:pt x="21279" y="9642"/>
                </a:lnTo>
                <a:lnTo>
                  <a:pt x="21354" y="9521"/>
                </a:lnTo>
                <a:lnTo>
                  <a:pt x="21430" y="9246"/>
                </a:lnTo>
                <a:lnTo>
                  <a:pt x="21430" y="8904"/>
                </a:lnTo>
                <a:lnTo>
                  <a:pt x="21430" y="8540"/>
                </a:lnTo>
                <a:lnTo>
                  <a:pt x="21392" y="8144"/>
                </a:lnTo>
                <a:lnTo>
                  <a:pt x="21354" y="7714"/>
                </a:lnTo>
                <a:lnTo>
                  <a:pt x="21279" y="7295"/>
                </a:lnTo>
                <a:lnTo>
                  <a:pt x="21146" y="6446"/>
                </a:lnTo>
                <a:lnTo>
                  <a:pt x="20995" y="5686"/>
                </a:lnTo>
                <a:lnTo>
                  <a:pt x="20958" y="5366"/>
                </a:lnTo>
                <a:lnTo>
                  <a:pt x="20958" y="5091"/>
                </a:lnTo>
                <a:lnTo>
                  <a:pt x="20958" y="4860"/>
                </a:lnTo>
                <a:lnTo>
                  <a:pt x="21033" y="4716"/>
                </a:lnTo>
                <a:lnTo>
                  <a:pt x="20637" y="4860"/>
                </a:lnTo>
                <a:lnTo>
                  <a:pt x="20127" y="4992"/>
                </a:lnTo>
                <a:lnTo>
                  <a:pt x="19617" y="5069"/>
                </a:lnTo>
                <a:lnTo>
                  <a:pt x="19032" y="5157"/>
                </a:lnTo>
                <a:lnTo>
                  <a:pt x="18465" y="5201"/>
                </a:lnTo>
                <a:lnTo>
                  <a:pt x="17842" y="5245"/>
                </a:lnTo>
                <a:lnTo>
                  <a:pt x="17219" y="5267"/>
                </a:lnTo>
                <a:lnTo>
                  <a:pt x="16615" y="5267"/>
                </a:lnTo>
                <a:lnTo>
                  <a:pt x="15992" y="5245"/>
                </a:lnTo>
                <a:lnTo>
                  <a:pt x="15369" y="5201"/>
                </a:lnTo>
                <a:lnTo>
                  <a:pt x="14840" y="5157"/>
                </a:lnTo>
                <a:lnTo>
                  <a:pt x="14293" y="5091"/>
                </a:lnTo>
                <a:lnTo>
                  <a:pt x="13783" y="5014"/>
                </a:lnTo>
                <a:lnTo>
                  <a:pt x="13386" y="4926"/>
                </a:lnTo>
                <a:lnTo>
                  <a:pt x="13027" y="4815"/>
                </a:lnTo>
                <a:lnTo>
                  <a:pt x="12725" y="4716"/>
                </a:lnTo>
                <a:lnTo>
                  <a:pt x="12480" y="4606"/>
                </a:lnTo>
                <a:lnTo>
                  <a:pt x="12291" y="4496"/>
                </a:lnTo>
                <a:lnTo>
                  <a:pt x="12197" y="4397"/>
                </a:lnTo>
                <a:lnTo>
                  <a:pt x="12083" y="4286"/>
                </a:lnTo>
                <a:lnTo>
                  <a:pt x="12046" y="4187"/>
                </a:lnTo>
                <a:lnTo>
                  <a:pt x="12008" y="4077"/>
                </a:lnTo>
                <a:lnTo>
                  <a:pt x="12046" y="3967"/>
                </a:lnTo>
                <a:lnTo>
                  <a:pt x="12121" y="3868"/>
                </a:lnTo>
                <a:lnTo>
                  <a:pt x="12197" y="3735"/>
                </a:lnTo>
                <a:lnTo>
                  <a:pt x="12291" y="3614"/>
                </a:lnTo>
                <a:lnTo>
                  <a:pt x="12442" y="3482"/>
                </a:lnTo>
                <a:lnTo>
                  <a:pt x="12631" y="3361"/>
                </a:lnTo>
                <a:lnTo>
                  <a:pt x="13065" y="3085"/>
                </a:lnTo>
                <a:lnTo>
                  <a:pt x="13537" y="2766"/>
                </a:lnTo>
                <a:lnTo>
                  <a:pt x="13783" y="2578"/>
                </a:lnTo>
                <a:lnTo>
                  <a:pt x="13934" y="2380"/>
                </a:lnTo>
                <a:lnTo>
                  <a:pt x="14028" y="2171"/>
                </a:lnTo>
                <a:lnTo>
                  <a:pt x="14104" y="1961"/>
                </a:lnTo>
                <a:lnTo>
                  <a:pt x="14104" y="1730"/>
                </a:lnTo>
                <a:lnTo>
                  <a:pt x="14066" y="1498"/>
                </a:lnTo>
                <a:lnTo>
                  <a:pt x="13972" y="1267"/>
                </a:lnTo>
                <a:lnTo>
                  <a:pt x="13820" y="1057"/>
                </a:lnTo>
                <a:lnTo>
                  <a:pt x="13594" y="837"/>
                </a:lnTo>
                <a:lnTo>
                  <a:pt x="13386" y="628"/>
                </a:lnTo>
                <a:lnTo>
                  <a:pt x="13103" y="462"/>
                </a:lnTo>
                <a:lnTo>
                  <a:pt x="12763" y="308"/>
                </a:lnTo>
                <a:lnTo>
                  <a:pt x="12404" y="187"/>
                </a:lnTo>
                <a:lnTo>
                  <a:pt x="12008" y="77"/>
                </a:lnTo>
                <a:lnTo>
                  <a:pt x="11574" y="33"/>
                </a:lnTo>
                <a:lnTo>
                  <a:pt x="11102" y="11"/>
                </a:lnTo>
                <a:lnTo>
                  <a:pt x="10667" y="11"/>
                </a:lnTo>
                <a:lnTo>
                  <a:pt x="10233" y="77"/>
                </a:lnTo>
                <a:lnTo>
                  <a:pt x="9837" y="187"/>
                </a:lnTo>
                <a:lnTo>
                  <a:pt x="9440" y="286"/>
                </a:lnTo>
                <a:lnTo>
                  <a:pt x="9062" y="462"/>
                </a:lnTo>
                <a:lnTo>
                  <a:pt x="8741" y="628"/>
                </a:lnTo>
                <a:lnTo>
                  <a:pt x="8458" y="815"/>
                </a:lnTo>
                <a:lnTo>
                  <a:pt x="8232" y="1035"/>
                </a:lnTo>
                <a:lnTo>
                  <a:pt x="8062" y="1245"/>
                </a:lnTo>
                <a:lnTo>
                  <a:pt x="7911" y="1476"/>
                </a:lnTo>
                <a:lnTo>
                  <a:pt x="7835" y="1708"/>
                </a:lnTo>
                <a:lnTo>
                  <a:pt x="7797" y="1961"/>
                </a:lnTo>
                <a:lnTo>
                  <a:pt x="7835" y="2193"/>
                </a:lnTo>
                <a:lnTo>
                  <a:pt x="7948" y="2402"/>
                </a:lnTo>
                <a:lnTo>
                  <a:pt x="8062" y="2534"/>
                </a:lnTo>
                <a:lnTo>
                  <a:pt x="8175" y="2644"/>
                </a:lnTo>
                <a:lnTo>
                  <a:pt x="8269" y="2744"/>
                </a:lnTo>
                <a:lnTo>
                  <a:pt x="8420" y="2832"/>
                </a:lnTo>
                <a:lnTo>
                  <a:pt x="8704" y="3019"/>
                </a:lnTo>
                <a:lnTo>
                  <a:pt x="8968" y="3206"/>
                </a:lnTo>
                <a:lnTo>
                  <a:pt x="9138" y="3405"/>
                </a:lnTo>
                <a:lnTo>
                  <a:pt x="9327" y="3570"/>
                </a:lnTo>
                <a:lnTo>
                  <a:pt x="9440" y="3735"/>
                </a:lnTo>
                <a:lnTo>
                  <a:pt x="9516" y="3890"/>
                </a:lnTo>
                <a:lnTo>
                  <a:pt x="9534" y="4033"/>
                </a:lnTo>
                <a:lnTo>
                  <a:pt x="9534" y="4165"/>
                </a:lnTo>
                <a:lnTo>
                  <a:pt x="9516" y="4286"/>
                </a:lnTo>
                <a:lnTo>
                  <a:pt x="9440" y="4397"/>
                </a:lnTo>
                <a:lnTo>
                  <a:pt x="9327" y="4496"/>
                </a:lnTo>
                <a:lnTo>
                  <a:pt x="9176" y="4562"/>
                </a:lnTo>
                <a:lnTo>
                  <a:pt x="9006" y="4628"/>
                </a:lnTo>
                <a:lnTo>
                  <a:pt x="8779" y="4694"/>
                </a:lnTo>
                <a:lnTo>
                  <a:pt x="8534" y="4716"/>
                </a:lnTo>
                <a:lnTo>
                  <a:pt x="8232" y="4716"/>
                </a:lnTo>
                <a:lnTo>
                  <a:pt x="7118" y="4738"/>
                </a:lnTo>
                <a:lnTo>
                  <a:pt x="5947" y="4771"/>
                </a:lnTo>
                <a:lnTo>
                  <a:pt x="4795" y="4815"/>
                </a:lnTo>
                <a:lnTo>
                  <a:pt x="3681" y="4860"/>
                </a:lnTo>
                <a:lnTo>
                  <a:pt x="2662" y="4882"/>
                </a:lnTo>
                <a:lnTo>
                  <a:pt x="1755" y="4882"/>
                </a:lnTo>
                <a:lnTo>
                  <a:pt x="1359" y="4860"/>
                </a:lnTo>
                <a:lnTo>
                  <a:pt x="981" y="4837"/>
                </a:lnTo>
                <a:lnTo>
                  <a:pt x="698" y="4771"/>
                </a:lnTo>
                <a:lnTo>
                  <a:pt x="453" y="4716"/>
                </a:lnTo>
                <a:lnTo>
                  <a:pt x="453" y="5322"/>
                </a:lnTo>
                <a:lnTo>
                  <a:pt x="453" y="6083"/>
                </a:lnTo>
                <a:lnTo>
                  <a:pt x="453" y="6909"/>
                </a:lnTo>
                <a:lnTo>
                  <a:pt x="453" y="7780"/>
                </a:lnTo>
                <a:lnTo>
                  <a:pt x="453" y="8606"/>
                </a:lnTo>
                <a:lnTo>
                  <a:pt x="453" y="9345"/>
                </a:lnTo>
                <a:lnTo>
                  <a:pt x="453" y="9918"/>
                </a:lnTo>
                <a:lnTo>
                  <a:pt x="453" y="10282"/>
                </a:lnTo>
                <a:lnTo>
                  <a:pt x="490" y="10381"/>
                </a:lnTo>
                <a:lnTo>
                  <a:pt x="547" y="10491"/>
                </a:lnTo>
                <a:lnTo>
                  <a:pt x="660" y="10590"/>
                </a:lnTo>
                <a:lnTo>
                  <a:pt x="811" y="10700"/>
                </a:lnTo>
                <a:lnTo>
                  <a:pt x="981" y="10811"/>
                </a:lnTo>
                <a:lnTo>
                  <a:pt x="1208" y="10888"/>
                </a:lnTo>
                <a:lnTo>
                  <a:pt x="1453" y="10954"/>
                </a:lnTo>
                <a:lnTo>
                  <a:pt x="1718" y="11020"/>
                </a:lnTo>
                <a:lnTo>
                  <a:pt x="1963" y="11064"/>
                </a:lnTo>
                <a:lnTo>
                  <a:pt x="2265" y="11086"/>
                </a:lnTo>
                <a:lnTo>
                  <a:pt x="2548" y="11064"/>
                </a:lnTo>
                <a:lnTo>
                  <a:pt x="2794" y="11042"/>
                </a:lnTo>
                <a:lnTo>
                  <a:pt x="3096" y="10976"/>
                </a:lnTo>
                <a:lnTo>
                  <a:pt x="3341" y="10888"/>
                </a:lnTo>
                <a:lnTo>
                  <a:pt x="3606" y="10766"/>
                </a:lnTo>
                <a:lnTo>
                  <a:pt x="3813" y="10590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16" name="Puzzle1"/>
          <p:cNvSpPr>
            <a:spLocks noEditPoints="1" noChangeArrowheads="1"/>
          </p:cNvSpPr>
          <p:nvPr/>
        </p:nvSpPr>
        <p:spPr bwMode="auto">
          <a:xfrm>
            <a:off x="5233845" y="962301"/>
            <a:ext cx="1635699" cy="848218"/>
          </a:xfrm>
          <a:custGeom>
            <a:avLst/>
            <a:gdLst>
              <a:gd name="T0" fmla="*/ 16740 w 21600"/>
              <a:gd name="T1" fmla="*/ 21078 h 21600"/>
              <a:gd name="T2" fmla="*/ 16976 w 21600"/>
              <a:gd name="T3" fmla="*/ 521 h 21600"/>
              <a:gd name="T4" fmla="*/ 4725 w 21600"/>
              <a:gd name="T5" fmla="*/ 856 h 21600"/>
              <a:gd name="T6" fmla="*/ 5040 w 21600"/>
              <a:gd name="T7" fmla="*/ 21004 h 21600"/>
              <a:gd name="T8" fmla="*/ 10811 w 21600"/>
              <a:gd name="T9" fmla="*/ 12885 h 21600"/>
              <a:gd name="T10" fmla="*/ 10845 w 21600"/>
              <a:gd name="T11" fmla="*/ 8714 h 21600"/>
              <a:gd name="T12" fmla="*/ 21600 w 21600"/>
              <a:gd name="T13" fmla="*/ 10000 h 21600"/>
              <a:gd name="T14" fmla="*/ 56 w 21600"/>
              <a:gd name="T15" fmla="*/ 10000 h 21600"/>
              <a:gd name="T16" fmla="*/ 6086 w 21600"/>
              <a:gd name="T17" fmla="*/ 2569 h 21600"/>
              <a:gd name="T18" fmla="*/ 16132 w 21600"/>
              <a:gd name="T19" fmla="*/ 19552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9360" y="20836"/>
                </a:moveTo>
                <a:lnTo>
                  <a:pt x="9528" y="20836"/>
                </a:lnTo>
                <a:lnTo>
                  <a:pt x="9686" y="20762"/>
                </a:lnTo>
                <a:lnTo>
                  <a:pt x="9810" y="20687"/>
                </a:lnTo>
                <a:lnTo>
                  <a:pt x="9922" y="20575"/>
                </a:lnTo>
                <a:lnTo>
                  <a:pt x="10012" y="20426"/>
                </a:lnTo>
                <a:lnTo>
                  <a:pt x="10068" y="20296"/>
                </a:lnTo>
                <a:lnTo>
                  <a:pt x="10113" y="20110"/>
                </a:lnTo>
                <a:lnTo>
                  <a:pt x="10136" y="19905"/>
                </a:lnTo>
                <a:lnTo>
                  <a:pt x="10136" y="19682"/>
                </a:lnTo>
                <a:lnTo>
                  <a:pt x="10113" y="19440"/>
                </a:lnTo>
                <a:lnTo>
                  <a:pt x="10068" y="19142"/>
                </a:lnTo>
                <a:lnTo>
                  <a:pt x="10012" y="18900"/>
                </a:lnTo>
                <a:lnTo>
                  <a:pt x="9900" y="18620"/>
                </a:lnTo>
                <a:lnTo>
                  <a:pt x="9787" y="18285"/>
                </a:lnTo>
                <a:lnTo>
                  <a:pt x="9641" y="17968"/>
                </a:lnTo>
                <a:lnTo>
                  <a:pt x="9472" y="17652"/>
                </a:lnTo>
                <a:lnTo>
                  <a:pt x="9382" y="17466"/>
                </a:lnTo>
                <a:lnTo>
                  <a:pt x="9315" y="17298"/>
                </a:lnTo>
                <a:lnTo>
                  <a:pt x="9258" y="17112"/>
                </a:lnTo>
                <a:lnTo>
                  <a:pt x="9191" y="16926"/>
                </a:lnTo>
                <a:lnTo>
                  <a:pt x="9123" y="16535"/>
                </a:lnTo>
                <a:lnTo>
                  <a:pt x="9101" y="16144"/>
                </a:lnTo>
                <a:lnTo>
                  <a:pt x="9101" y="15753"/>
                </a:lnTo>
                <a:lnTo>
                  <a:pt x="9168" y="15362"/>
                </a:lnTo>
                <a:lnTo>
                  <a:pt x="9236" y="14971"/>
                </a:lnTo>
                <a:lnTo>
                  <a:pt x="9360" y="14580"/>
                </a:lnTo>
                <a:lnTo>
                  <a:pt x="9495" y="14244"/>
                </a:lnTo>
                <a:lnTo>
                  <a:pt x="9663" y="13891"/>
                </a:lnTo>
                <a:lnTo>
                  <a:pt x="9855" y="13611"/>
                </a:lnTo>
                <a:lnTo>
                  <a:pt x="10068" y="13351"/>
                </a:lnTo>
                <a:lnTo>
                  <a:pt x="10293" y="13146"/>
                </a:lnTo>
                <a:lnTo>
                  <a:pt x="10552" y="12997"/>
                </a:lnTo>
                <a:lnTo>
                  <a:pt x="10811" y="12885"/>
                </a:lnTo>
                <a:lnTo>
                  <a:pt x="11069" y="12866"/>
                </a:lnTo>
                <a:lnTo>
                  <a:pt x="11351" y="12885"/>
                </a:lnTo>
                <a:lnTo>
                  <a:pt x="11610" y="12997"/>
                </a:lnTo>
                <a:lnTo>
                  <a:pt x="11846" y="13183"/>
                </a:lnTo>
                <a:lnTo>
                  <a:pt x="12060" y="13388"/>
                </a:lnTo>
                <a:lnTo>
                  <a:pt x="12251" y="13648"/>
                </a:lnTo>
                <a:lnTo>
                  <a:pt x="12419" y="13928"/>
                </a:lnTo>
                <a:lnTo>
                  <a:pt x="12555" y="14244"/>
                </a:lnTo>
                <a:lnTo>
                  <a:pt x="12690" y="14617"/>
                </a:lnTo>
                <a:lnTo>
                  <a:pt x="12768" y="15008"/>
                </a:lnTo>
                <a:lnTo>
                  <a:pt x="12836" y="15399"/>
                </a:lnTo>
                <a:lnTo>
                  <a:pt x="12858" y="15753"/>
                </a:lnTo>
                <a:lnTo>
                  <a:pt x="12858" y="16144"/>
                </a:lnTo>
                <a:lnTo>
                  <a:pt x="12813" y="16535"/>
                </a:lnTo>
                <a:lnTo>
                  <a:pt x="12746" y="16888"/>
                </a:lnTo>
                <a:lnTo>
                  <a:pt x="12667" y="17224"/>
                </a:lnTo>
                <a:lnTo>
                  <a:pt x="12510" y="17503"/>
                </a:lnTo>
                <a:lnTo>
                  <a:pt x="12228" y="18043"/>
                </a:lnTo>
                <a:lnTo>
                  <a:pt x="11970" y="18546"/>
                </a:lnTo>
                <a:lnTo>
                  <a:pt x="11868" y="18751"/>
                </a:lnTo>
                <a:lnTo>
                  <a:pt x="11778" y="18974"/>
                </a:lnTo>
                <a:lnTo>
                  <a:pt x="11711" y="19179"/>
                </a:lnTo>
                <a:lnTo>
                  <a:pt x="11666" y="19365"/>
                </a:lnTo>
                <a:lnTo>
                  <a:pt x="11632" y="19570"/>
                </a:lnTo>
                <a:lnTo>
                  <a:pt x="11632" y="19756"/>
                </a:lnTo>
                <a:lnTo>
                  <a:pt x="11632" y="19942"/>
                </a:lnTo>
                <a:lnTo>
                  <a:pt x="11643" y="20110"/>
                </a:lnTo>
                <a:lnTo>
                  <a:pt x="11711" y="20296"/>
                </a:lnTo>
                <a:lnTo>
                  <a:pt x="11801" y="20464"/>
                </a:lnTo>
                <a:lnTo>
                  <a:pt x="11891" y="20650"/>
                </a:lnTo>
                <a:lnTo>
                  <a:pt x="12037" y="20836"/>
                </a:lnTo>
                <a:lnTo>
                  <a:pt x="12206" y="21004"/>
                </a:lnTo>
                <a:lnTo>
                  <a:pt x="12419" y="21190"/>
                </a:lnTo>
                <a:lnTo>
                  <a:pt x="12667" y="21320"/>
                </a:lnTo>
                <a:lnTo>
                  <a:pt x="12960" y="21432"/>
                </a:lnTo>
                <a:lnTo>
                  <a:pt x="13286" y="21544"/>
                </a:lnTo>
                <a:lnTo>
                  <a:pt x="13612" y="21655"/>
                </a:lnTo>
                <a:lnTo>
                  <a:pt x="13983" y="21693"/>
                </a:lnTo>
                <a:lnTo>
                  <a:pt x="14343" y="21730"/>
                </a:lnTo>
                <a:lnTo>
                  <a:pt x="14715" y="21730"/>
                </a:lnTo>
                <a:lnTo>
                  <a:pt x="15075" y="21730"/>
                </a:lnTo>
                <a:lnTo>
                  <a:pt x="15446" y="21655"/>
                </a:lnTo>
                <a:lnTo>
                  <a:pt x="15794" y="21581"/>
                </a:lnTo>
                <a:lnTo>
                  <a:pt x="16132" y="21432"/>
                </a:lnTo>
                <a:lnTo>
                  <a:pt x="16458" y="21302"/>
                </a:lnTo>
                <a:lnTo>
                  <a:pt x="16740" y="21078"/>
                </a:lnTo>
                <a:lnTo>
                  <a:pt x="16976" y="20836"/>
                </a:lnTo>
                <a:lnTo>
                  <a:pt x="17043" y="20650"/>
                </a:lnTo>
                <a:lnTo>
                  <a:pt x="17088" y="20426"/>
                </a:lnTo>
                <a:lnTo>
                  <a:pt x="17133" y="20222"/>
                </a:lnTo>
                <a:lnTo>
                  <a:pt x="17156" y="19980"/>
                </a:lnTo>
                <a:lnTo>
                  <a:pt x="17167" y="19477"/>
                </a:lnTo>
                <a:lnTo>
                  <a:pt x="17167" y="18974"/>
                </a:lnTo>
                <a:lnTo>
                  <a:pt x="17156" y="18397"/>
                </a:lnTo>
                <a:lnTo>
                  <a:pt x="17111" y="17820"/>
                </a:lnTo>
                <a:lnTo>
                  <a:pt x="17066" y="17261"/>
                </a:lnTo>
                <a:lnTo>
                  <a:pt x="16998" y="16646"/>
                </a:lnTo>
                <a:lnTo>
                  <a:pt x="16852" y="15511"/>
                </a:lnTo>
                <a:lnTo>
                  <a:pt x="16740" y="14393"/>
                </a:lnTo>
                <a:lnTo>
                  <a:pt x="16717" y="13928"/>
                </a:lnTo>
                <a:lnTo>
                  <a:pt x="16695" y="13462"/>
                </a:lnTo>
                <a:lnTo>
                  <a:pt x="16717" y="13071"/>
                </a:lnTo>
                <a:lnTo>
                  <a:pt x="16785" y="12755"/>
                </a:lnTo>
                <a:lnTo>
                  <a:pt x="16852" y="12419"/>
                </a:lnTo>
                <a:lnTo>
                  <a:pt x="16953" y="12140"/>
                </a:lnTo>
                <a:lnTo>
                  <a:pt x="17088" y="11898"/>
                </a:lnTo>
                <a:lnTo>
                  <a:pt x="17212" y="11675"/>
                </a:lnTo>
                <a:lnTo>
                  <a:pt x="17370" y="11470"/>
                </a:lnTo>
                <a:lnTo>
                  <a:pt x="17516" y="11284"/>
                </a:lnTo>
                <a:lnTo>
                  <a:pt x="17696" y="11135"/>
                </a:lnTo>
                <a:lnTo>
                  <a:pt x="17865" y="11042"/>
                </a:lnTo>
                <a:lnTo>
                  <a:pt x="18033" y="10930"/>
                </a:lnTo>
                <a:lnTo>
                  <a:pt x="18213" y="10893"/>
                </a:lnTo>
                <a:lnTo>
                  <a:pt x="18382" y="10893"/>
                </a:lnTo>
                <a:lnTo>
                  <a:pt x="18551" y="10967"/>
                </a:lnTo>
                <a:lnTo>
                  <a:pt x="18708" y="11042"/>
                </a:lnTo>
                <a:lnTo>
                  <a:pt x="18855" y="11172"/>
                </a:lnTo>
                <a:lnTo>
                  <a:pt x="19012" y="11358"/>
                </a:lnTo>
                <a:lnTo>
                  <a:pt x="19136" y="11600"/>
                </a:lnTo>
                <a:lnTo>
                  <a:pt x="19271" y="11861"/>
                </a:lnTo>
                <a:lnTo>
                  <a:pt x="19440" y="12028"/>
                </a:lnTo>
                <a:lnTo>
                  <a:pt x="19608" y="12177"/>
                </a:lnTo>
                <a:lnTo>
                  <a:pt x="19822" y="12289"/>
                </a:lnTo>
                <a:lnTo>
                  <a:pt x="20025" y="12289"/>
                </a:lnTo>
                <a:lnTo>
                  <a:pt x="20238" y="12289"/>
                </a:lnTo>
                <a:lnTo>
                  <a:pt x="20452" y="12215"/>
                </a:lnTo>
                <a:lnTo>
                  <a:pt x="20643" y="12103"/>
                </a:lnTo>
                <a:lnTo>
                  <a:pt x="20846" y="11973"/>
                </a:lnTo>
                <a:lnTo>
                  <a:pt x="21037" y="11786"/>
                </a:lnTo>
                <a:lnTo>
                  <a:pt x="21206" y="11563"/>
                </a:lnTo>
                <a:lnTo>
                  <a:pt x="21363" y="11321"/>
                </a:lnTo>
                <a:lnTo>
                  <a:pt x="21465" y="11079"/>
                </a:lnTo>
                <a:lnTo>
                  <a:pt x="21577" y="10744"/>
                </a:lnTo>
                <a:lnTo>
                  <a:pt x="21622" y="10427"/>
                </a:lnTo>
                <a:lnTo>
                  <a:pt x="21645" y="10111"/>
                </a:lnTo>
                <a:lnTo>
                  <a:pt x="21622" y="9608"/>
                </a:lnTo>
                <a:lnTo>
                  <a:pt x="21577" y="9142"/>
                </a:lnTo>
                <a:lnTo>
                  <a:pt x="21465" y="8751"/>
                </a:lnTo>
                <a:lnTo>
                  <a:pt x="21363" y="8397"/>
                </a:lnTo>
                <a:lnTo>
                  <a:pt x="21206" y="8062"/>
                </a:lnTo>
                <a:lnTo>
                  <a:pt x="21037" y="7820"/>
                </a:lnTo>
                <a:lnTo>
                  <a:pt x="20846" y="7597"/>
                </a:lnTo>
                <a:lnTo>
                  <a:pt x="20643" y="7429"/>
                </a:lnTo>
                <a:lnTo>
                  <a:pt x="20452" y="7317"/>
                </a:lnTo>
                <a:lnTo>
                  <a:pt x="20238" y="7206"/>
                </a:lnTo>
                <a:lnTo>
                  <a:pt x="20025" y="7168"/>
                </a:lnTo>
                <a:lnTo>
                  <a:pt x="19822" y="7206"/>
                </a:lnTo>
                <a:lnTo>
                  <a:pt x="19608" y="7243"/>
                </a:lnTo>
                <a:lnTo>
                  <a:pt x="19440" y="7355"/>
                </a:lnTo>
                <a:lnTo>
                  <a:pt x="19271" y="7504"/>
                </a:lnTo>
                <a:lnTo>
                  <a:pt x="19136" y="7708"/>
                </a:lnTo>
                <a:lnTo>
                  <a:pt x="19012" y="7895"/>
                </a:lnTo>
                <a:lnTo>
                  <a:pt x="18832" y="8025"/>
                </a:lnTo>
                <a:lnTo>
                  <a:pt x="18663" y="8174"/>
                </a:lnTo>
                <a:lnTo>
                  <a:pt x="18472" y="8248"/>
                </a:lnTo>
                <a:lnTo>
                  <a:pt x="18270" y="8286"/>
                </a:lnTo>
                <a:lnTo>
                  <a:pt x="18078" y="8323"/>
                </a:lnTo>
                <a:lnTo>
                  <a:pt x="17887" y="8323"/>
                </a:lnTo>
                <a:lnTo>
                  <a:pt x="17696" y="8248"/>
                </a:lnTo>
                <a:lnTo>
                  <a:pt x="17493" y="8174"/>
                </a:lnTo>
                <a:lnTo>
                  <a:pt x="17302" y="8062"/>
                </a:lnTo>
                <a:lnTo>
                  <a:pt x="17133" y="7969"/>
                </a:lnTo>
                <a:lnTo>
                  <a:pt x="16976" y="7783"/>
                </a:lnTo>
                <a:lnTo>
                  <a:pt x="16852" y="7597"/>
                </a:lnTo>
                <a:lnTo>
                  <a:pt x="16740" y="7429"/>
                </a:lnTo>
                <a:lnTo>
                  <a:pt x="16672" y="7168"/>
                </a:lnTo>
                <a:lnTo>
                  <a:pt x="16638" y="6926"/>
                </a:lnTo>
                <a:lnTo>
                  <a:pt x="16616" y="6498"/>
                </a:lnTo>
                <a:lnTo>
                  <a:pt x="16616" y="5772"/>
                </a:lnTo>
                <a:lnTo>
                  <a:pt x="16650" y="4915"/>
                </a:lnTo>
                <a:lnTo>
                  <a:pt x="16695" y="3928"/>
                </a:lnTo>
                <a:lnTo>
                  <a:pt x="16762" y="2960"/>
                </a:lnTo>
                <a:lnTo>
                  <a:pt x="16830" y="1992"/>
                </a:lnTo>
                <a:lnTo>
                  <a:pt x="16908" y="1173"/>
                </a:lnTo>
                <a:lnTo>
                  <a:pt x="16976" y="521"/>
                </a:lnTo>
                <a:lnTo>
                  <a:pt x="16953" y="521"/>
                </a:lnTo>
                <a:lnTo>
                  <a:pt x="16931" y="521"/>
                </a:lnTo>
                <a:lnTo>
                  <a:pt x="16267" y="484"/>
                </a:lnTo>
                <a:lnTo>
                  <a:pt x="15637" y="428"/>
                </a:lnTo>
                <a:lnTo>
                  <a:pt x="15063" y="353"/>
                </a:lnTo>
                <a:lnTo>
                  <a:pt x="14523" y="279"/>
                </a:lnTo>
                <a:lnTo>
                  <a:pt x="14040" y="167"/>
                </a:lnTo>
                <a:lnTo>
                  <a:pt x="13635" y="93"/>
                </a:lnTo>
                <a:lnTo>
                  <a:pt x="13331" y="18"/>
                </a:lnTo>
                <a:lnTo>
                  <a:pt x="13117" y="18"/>
                </a:lnTo>
                <a:lnTo>
                  <a:pt x="12982" y="18"/>
                </a:lnTo>
                <a:lnTo>
                  <a:pt x="12858" y="130"/>
                </a:lnTo>
                <a:lnTo>
                  <a:pt x="12723" y="279"/>
                </a:lnTo>
                <a:lnTo>
                  <a:pt x="12622" y="446"/>
                </a:lnTo>
                <a:lnTo>
                  <a:pt x="12510" y="670"/>
                </a:lnTo>
                <a:lnTo>
                  <a:pt x="12419" y="912"/>
                </a:lnTo>
                <a:lnTo>
                  <a:pt x="12363" y="1210"/>
                </a:lnTo>
                <a:lnTo>
                  <a:pt x="12318" y="1526"/>
                </a:lnTo>
                <a:lnTo>
                  <a:pt x="12273" y="1843"/>
                </a:lnTo>
                <a:lnTo>
                  <a:pt x="12251" y="2215"/>
                </a:lnTo>
                <a:lnTo>
                  <a:pt x="12273" y="2532"/>
                </a:lnTo>
                <a:lnTo>
                  <a:pt x="12318" y="2886"/>
                </a:lnTo>
                <a:lnTo>
                  <a:pt x="12386" y="3240"/>
                </a:lnTo>
                <a:lnTo>
                  <a:pt x="12464" y="3556"/>
                </a:lnTo>
                <a:lnTo>
                  <a:pt x="12577" y="3891"/>
                </a:lnTo>
                <a:lnTo>
                  <a:pt x="12746" y="4171"/>
                </a:lnTo>
                <a:lnTo>
                  <a:pt x="12926" y="4487"/>
                </a:lnTo>
                <a:lnTo>
                  <a:pt x="13050" y="4860"/>
                </a:lnTo>
                <a:lnTo>
                  <a:pt x="13162" y="5251"/>
                </a:lnTo>
                <a:lnTo>
                  <a:pt x="13218" y="5604"/>
                </a:lnTo>
                <a:lnTo>
                  <a:pt x="13263" y="5995"/>
                </a:lnTo>
                <a:lnTo>
                  <a:pt x="13241" y="6386"/>
                </a:lnTo>
                <a:lnTo>
                  <a:pt x="13218" y="6740"/>
                </a:lnTo>
                <a:lnTo>
                  <a:pt x="13139" y="7094"/>
                </a:lnTo>
                <a:lnTo>
                  <a:pt x="13050" y="7429"/>
                </a:lnTo>
                <a:lnTo>
                  <a:pt x="12903" y="7746"/>
                </a:lnTo>
                <a:lnTo>
                  <a:pt x="12723" y="8025"/>
                </a:lnTo>
                <a:lnTo>
                  <a:pt x="12532" y="8286"/>
                </a:lnTo>
                <a:lnTo>
                  <a:pt x="12318" y="8491"/>
                </a:lnTo>
                <a:lnTo>
                  <a:pt x="12060" y="8677"/>
                </a:lnTo>
                <a:lnTo>
                  <a:pt x="11756" y="8788"/>
                </a:lnTo>
                <a:lnTo>
                  <a:pt x="11452" y="8826"/>
                </a:lnTo>
                <a:lnTo>
                  <a:pt x="11283" y="8826"/>
                </a:lnTo>
                <a:lnTo>
                  <a:pt x="11126" y="8826"/>
                </a:lnTo>
                <a:lnTo>
                  <a:pt x="11002" y="8788"/>
                </a:lnTo>
                <a:lnTo>
                  <a:pt x="10845" y="8714"/>
                </a:lnTo>
                <a:lnTo>
                  <a:pt x="10721" y="8640"/>
                </a:lnTo>
                <a:lnTo>
                  <a:pt x="10608" y="8565"/>
                </a:lnTo>
                <a:lnTo>
                  <a:pt x="10485" y="8453"/>
                </a:lnTo>
                <a:lnTo>
                  <a:pt x="10372" y="8323"/>
                </a:lnTo>
                <a:lnTo>
                  <a:pt x="10181" y="8062"/>
                </a:lnTo>
                <a:lnTo>
                  <a:pt x="10035" y="7746"/>
                </a:lnTo>
                <a:lnTo>
                  <a:pt x="9900" y="7392"/>
                </a:lnTo>
                <a:lnTo>
                  <a:pt x="9787" y="7001"/>
                </a:lnTo>
                <a:lnTo>
                  <a:pt x="9731" y="6610"/>
                </a:lnTo>
                <a:lnTo>
                  <a:pt x="9686" y="6219"/>
                </a:lnTo>
                <a:lnTo>
                  <a:pt x="9663" y="5772"/>
                </a:lnTo>
                <a:lnTo>
                  <a:pt x="9686" y="5381"/>
                </a:lnTo>
                <a:lnTo>
                  <a:pt x="9753" y="4990"/>
                </a:lnTo>
                <a:lnTo>
                  <a:pt x="9832" y="4636"/>
                </a:lnTo>
                <a:lnTo>
                  <a:pt x="9945" y="4320"/>
                </a:lnTo>
                <a:lnTo>
                  <a:pt x="10068" y="4022"/>
                </a:lnTo>
                <a:lnTo>
                  <a:pt x="10203" y="3817"/>
                </a:lnTo>
                <a:lnTo>
                  <a:pt x="10316" y="3593"/>
                </a:lnTo>
                <a:lnTo>
                  <a:pt x="10395" y="3351"/>
                </a:lnTo>
                <a:lnTo>
                  <a:pt x="10462" y="3109"/>
                </a:lnTo>
                <a:lnTo>
                  <a:pt x="10507" y="2848"/>
                </a:lnTo>
                <a:lnTo>
                  <a:pt x="10530" y="2606"/>
                </a:lnTo>
                <a:lnTo>
                  <a:pt x="10507" y="2346"/>
                </a:lnTo>
                <a:lnTo>
                  <a:pt x="10462" y="2141"/>
                </a:lnTo>
                <a:lnTo>
                  <a:pt x="10395" y="1880"/>
                </a:lnTo>
                <a:lnTo>
                  <a:pt x="10293" y="1638"/>
                </a:lnTo>
                <a:lnTo>
                  <a:pt x="10158" y="1415"/>
                </a:lnTo>
                <a:lnTo>
                  <a:pt x="9967" y="1210"/>
                </a:lnTo>
                <a:lnTo>
                  <a:pt x="9753" y="986"/>
                </a:lnTo>
                <a:lnTo>
                  <a:pt x="9495" y="819"/>
                </a:lnTo>
                <a:lnTo>
                  <a:pt x="9191" y="670"/>
                </a:lnTo>
                <a:lnTo>
                  <a:pt x="8842" y="521"/>
                </a:lnTo>
                <a:lnTo>
                  <a:pt x="8471" y="446"/>
                </a:lnTo>
                <a:lnTo>
                  <a:pt x="7998" y="428"/>
                </a:lnTo>
                <a:lnTo>
                  <a:pt x="7413" y="428"/>
                </a:lnTo>
                <a:lnTo>
                  <a:pt x="6817" y="446"/>
                </a:lnTo>
                <a:lnTo>
                  <a:pt x="6187" y="521"/>
                </a:lnTo>
                <a:lnTo>
                  <a:pt x="5602" y="633"/>
                </a:lnTo>
                <a:lnTo>
                  <a:pt x="5107" y="744"/>
                </a:lnTo>
                <a:lnTo>
                  <a:pt x="4725" y="856"/>
                </a:lnTo>
                <a:lnTo>
                  <a:pt x="4848" y="1564"/>
                </a:lnTo>
                <a:lnTo>
                  <a:pt x="5028" y="2495"/>
                </a:lnTo>
                <a:lnTo>
                  <a:pt x="5175" y="3556"/>
                </a:lnTo>
                <a:lnTo>
                  <a:pt x="5298" y="4673"/>
                </a:lnTo>
                <a:lnTo>
                  <a:pt x="5343" y="5213"/>
                </a:lnTo>
                <a:lnTo>
                  <a:pt x="5388" y="5753"/>
                </a:lnTo>
                <a:lnTo>
                  <a:pt x="5411" y="6275"/>
                </a:lnTo>
                <a:lnTo>
                  <a:pt x="5411" y="6740"/>
                </a:lnTo>
                <a:lnTo>
                  <a:pt x="5366" y="7168"/>
                </a:lnTo>
                <a:lnTo>
                  <a:pt x="5321" y="7541"/>
                </a:lnTo>
                <a:lnTo>
                  <a:pt x="5287" y="7708"/>
                </a:lnTo>
                <a:lnTo>
                  <a:pt x="5242" y="7857"/>
                </a:lnTo>
                <a:lnTo>
                  <a:pt x="5197" y="7969"/>
                </a:lnTo>
                <a:lnTo>
                  <a:pt x="5130" y="8062"/>
                </a:lnTo>
                <a:lnTo>
                  <a:pt x="5006" y="8248"/>
                </a:lnTo>
                <a:lnTo>
                  <a:pt x="4848" y="8397"/>
                </a:lnTo>
                <a:lnTo>
                  <a:pt x="4725" y="8528"/>
                </a:lnTo>
                <a:lnTo>
                  <a:pt x="4567" y="8640"/>
                </a:lnTo>
                <a:lnTo>
                  <a:pt x="4421" y="8714"/>
                </a:lnTo>
                <a:lnTo>
                  <a:pt x="4263" y="8751"/>
                </a:lnTo>
                <a:lnTo>
                  <a:pt x="4095" y="8788"/>
                </a:lnTo>
                <a:lnTo>
                  <a:pt x="3948" y="8788"/>
                </a:lnTo>
                <a:lnTo>
                  <a:pt x="3791" y="8751"/>
                </a:lnTo>
                <a:lnTo>
                  <a:pt x="3667" y="8714"/>
                </a:lnTo>
                <a:lnTo>
                  <a:pt x="3510" y="8677"/>
                </a:lnTo>
                <a:lnTo>
                  <a:pt x="3386" y="8602"/>
                </a:lnTo>
                <a:lnTo>
                  <a:pt x="3251" y="8491"/>
                </a:lnTo>
                <a:lnTo>
                  <a:pt x="3127" y="8360"/>
                </a:lnTo>
                <a:lnTo>
                  <a:pt x="3015" y="8248"/>
                </a:lnTo>
                <a:lnTo>
                  <a:pt x="2925" y="8062"/>
                </a:lnTo>
                <a:lnTo>
                  <a:pt x="2778" y="7857"/>
                </a:lnTo>
                <a:lnTo>
                  <a:pt x="2610" y="7671"/>
                </a:lnTo>
                <a:lnTo>
                  <a:pt x="2407" y="7541"/>
                </a:lnTo>
                <a:lnTo>
                  <a:pt x="2171" y="7466"/>
                </a:lnTo>
                <a:lnTo>
                  <a:pt x="1957" y="7429"/>
                </a:lnTo>
                <a:lnTo>
                  <a:pt x="1698" y="7429"/>
                </a:lnTo>
                <a:lnTo>
                  <a:pt x="1462" y="7466"/>
                </a:lnTo>
                <a:lnTo>
                  <a:pt x="1226" y="7559"/>
                </a:lnTo>
                <a:lnTo>
                  <a:pt x="989" y="7708"/>
                </a:lnTo>
                <a:lnTo>
                  <a:pt x="776" y="7932"/>
                </a:lnTo>
                <a:lnTo>
                  <a:pt x="551" y="8211"/>
                </a:lnTo>
                <a:lnTo>
                  <a:pt x="382" y="8528"/>
                </a:lnTo>
                <a:lnTo>
                  <a:pt x="315" y="8714"/>
                </a:lnTo>
                <a:lnTo>
                  <a:pt x="236" y="8919"/>
                </a:lnTo>
                <a:lnTo>
                  <a:pt x="191" y="9142"/>
                </a:lnTo>
                <a:lnTo>
                  <a:pt x="123" y="9347"/>
                </a:lnTo>
                <a:lnTo>
                  <a:pt x="78" y="9608"/>
                </a:lnTo>
                <a:lnTo>
                  <a:pt x="56" y="9887"/>
                </a:lnTo>
                <a:lnTo>
                  <a:pt x="33" y="10185"/>
                </a:lnTo>
                <a:lnTo>
                  <a:pt x="33" y="10464"/>
                </a:lnTo>
                <a:lnTo>
                  <a:pt x="33" y="10706"/>
                </a:lnTo>
                <a:lnTo>
                  <a:pt x="56" y="10967"/>
                </a:lnTo>
                <a:lnTo>
                  <a:pt x="78" y="11172"/>
                </a:lnTo>
                <a:lnTo>
                  <a:pt x="123" y="11395"/>
                </a:lnTo>
                <a:lnTo>
                  <a:pt x="168" y="11600"/>
                </a:lnTo>
                <a:lnTo>
                  <a:pt x="236" y="11786"/>
                </a:lnTo>
                <a:lnTo>
                  <a:pt x="292" y="11973"/>
                </a:lnTo>
                <a:lnTo>
                  <a:pt x="382" y="12140"/>
                </a:lnTo>
                <a:lnTo>
                  <a:pt x="540" y="12419"/>
                </a:lnTo>
                <a:lnTo>
                  <a:pt x="731" y="12680"/>
                </a:lnTo>
                <a:lnTo>
                  <a:pt x="944" y="12866"/>
                </a:lnTo>
                <a:lnTo>
                  <a:pt x="1158" y="12997"/>
                </a:lnTo>
                <a:lnTo>
                  <a:pt x="1395" y="13108"/>
                </a:lnTo>
                <a:lnTo>
                  <a:pt x="1608" y="13183"/>
                </a:lnTo>
                <a:lnTo>
                  <a:pt x="1856" y="13183"/>
                </a:lnTo>
                <a:lnTo>
                  <a:pt x="2070" y="13146"/>
                </a:lnTo>
                <a:lnTo>
                  <a:pt x="2261" y="13071"/>
                </a:lnTo>
                <a:lnTo>
                  <a:pt x="2430" y="12960"/>
                </a:lnTo>
                <a:lnTo>
                  <a:pt x="2587" y="12792"/>
                </a:lnTo>
                <a:lnTo>
                  <a:pt x="2688" y="12606"/>
                </a:lnTo>
                <a:lnTo>
                  <a:pt x="2801" y="12419"/>
                </a:lnTo>
                <a:lnTo>
                  <a:pt x="2925" y="12289"/>
                </a:lnTo>
                <a:lnTo>
                  <a:pt x="3082" y="12177"/>
                </a:lnTo>
                <a:lnTo>
                  <a:pt x="3228" y="12103"/>
                </a:lnTo>
                <a:lnTo>
                  <a:pt x="3408" y="12103"/>
                </a:lnTo>
                <a:lnTo>
                  <a:pt x="3577" y="12103"/>
                </a:lnTo>
                <a:lnTo>
                  <a:pt x="3723" y="12177"/>
                </a:lnTo>
                <a:lnTo>
                  <a:pt x="3903" y="12252"/>
                </a:lnTo>
                <a:lnTo>
                  <a:pt x="4072" y="12364"/>
                </a:lnTo>
                <a:lnTo>
                  <a:pt x="4230" y="12494"/>
                </a:lnTo>
                <a:lnTo>
                  <a:pt x="4353" y="12643"/>
                </a:lnTo>
                <a:lnTo>
                  <a:pt x="4488" y="12829"/>
                </a:lnTo>
                <a:lnTo>
                  <a:pt x="4567" y="13034"/>
                </a:lnTo>
                <a:lnTo>
                  <a:pt x="4657" y="13257"/>
                </a:lnTo>
                <a:lnTo>
                  <a:pt x="4702" y="13462"/>
                </a:lnTo>
                <a:lnTo>
                  <a:pt x="4725" y="13686"/>
                </a:lnTo>
                <a:lnTo>
                  <a:pt x="4702" y="14282"/>
                </a:lnTo>
                <a:lnTo>
                  <a:pt x="4657" y="15045"/>
                </a:lnTo>
                <a:lnTo>
                  <a:pt x="4612" y="15976"/>
                </a:lnTo>
                <a:lnTo>
                  <a:pt x="4590" y="16926"/>
                </a:lnTo>
                <a:lnTo>
                  <a:pt x="4567" y="17968"/>
                </a:lnTo>
                <a:lnTo>
                  <a:pt x="4567" y="19011"/>
                </a:lnTo>
                <a:lnTo>
                  <a:pt x="4590" y="19514"/>
                </a:lnTo>
                <a:lnTo>
                  <a:pt x="4612" y="19980"/>
                </a:lnTo>
                <a:lnTo>
                  <a:pt x="4657" y="20426"/>
                </a:lnTo>
                <a:lnTo>
                  <a:pt x="4725" y="20836"/>
                </a:lnTo>
                <a:lnTo>
                  <a:pt x="4848" y="20929"/>
                </a:lnTo>
                <a:lnTo>
                  <a:pt x="5040" y="21004"/>
                </a:lnTo>
                <a:lnTo>
                  <a:pt x="5265" y="21078"/>
                </a:lnTo>
                <a:lnTo>
                  <a:pt x="5478" y="21115"/>
                </a:lnTo>
                <a:lnTo>
                  <a:pt x="6041" y="21115"/>
                </a:lnTo>
                <a:lnTo>
                  <a:pt x="6637" y="21078"/>
                </a:lnTo>
                <a:lnTo>
                  <a:pt x="7312" y="21004"/>
                </a:lnTo>
                <a:lnTo>
                  <a:pt x="7998" y="20929"/>
                </a:lnTo>
                <a:lnTo>
                  <a:pt x="8696" y="20855"/>
                </a:lnTo>
                <a:lnTo>
                  <a:pt x="9360" y="20836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17" name="Puzzle3"/>
          <p:cNvSpPr>
            <a:spLocks noEditPoints="1" noChangeArrowheads="1"/>
          </p:cNvSpPr>
          <p:nvPr/>
        </p:nvSpPr>
        <p:spPr bwMode="auto">
          <a:xfrm>
            <a:off x="4645636" y="2179319"/>
            <a:ext cx="1012316" cy="1221887"/>
          </a:xfrm>
          <a:custGeom>
            <a:avLst/>
            <a:gdLst>
              <a:gd name="T0" fmla="*/ 10391 w 21600"/>
              <a:gd name="T1" fmla="*/ 15806 h 21600"/>
              <a:gd name="T2" fmla="*/ 20551 w 21600"/>
              <a:gd name="T3" fmla="*/ 21088 h 21600"/>
              <a:gd name="T4" fmla="*/ 13180 w 21600"/>
              <a:gd name="T5" fmla="*/ 13801 h 21600"/>
              <a:gd name="T6" fmla="*/ 20551 w 21600"/>
              <a:gd name="T7" fmla="*/ 7025 h 21600"/>
              <a:gd name="T8" fmla="*/ 10500 w 21600"/>
              <a:gd name="T9" fmla="*/ 52 h 21600"/>
              <a:gd name="T10" fmla="*/ 692 w 21600"/>
              <a:gd name="T11" fmla="*/ 6802 h 21600"/>
              <a:gd name="T12" fmla="*/ 8064 w 21600"/>
              <a:gd name="T13" fmla="*/ 13526 h 21600"/>
              <a:gd name="T14" fmla="*/ 692 w 21600"/>
              <a:gd name="T15" fmla="*/ 21088 h 21600"/>
              <a:gd name="T16" fmla="*/ 2273 w 21600"/>
              <a:gd name="T17" fmla="*/ 7719 h 21600"/>
              <a:gd name="T18" fmla="*/ 19149 w 21600"/>
              <a:gd name="T19" fmla="*/ 20237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6625" y="20892"/>
                </a:moveTo>
                <a:lnTo>
                  <a:pt x="7105" y="21023"/>
                </a:lnTo>
                <a:lnTo>
                  <a:pt x="7513" y="21088"/>
                </a:lnTo>
                <a:lnTo>
                  <a:pt x="7922" y="21115"/>
                </a:lnTo>
                <a:lnTo>
                  <a:pt x="8242" y="21115"/>
                </a:lnTo>
                <a:lnTo>
                  <a:pt x="8544" y="21062"/>
                </a:lnTo>
                <a:lnTo>
                  <a:pt x="8810" y="20997"/>
                </a:lnTo>
                <a:lnTo>
                  <a:pt x="9023" y="20892"/>
                </a:lnTo>
                <a:lnTo>
                  <a:pt x="9148" y="20761"/>
                </a:lnTo>
                <a:lnTo>
                  <a:pt x="9290" y="20616"/>
                </a:lnTo>
                <a:lnTo>
                  <a:pt x="9361" y="20459"/>
                </a:lnTo>
                <a:lnTo>
                  <a:pt x="9396" y="20289"/>
                </a:lnTo>
                <a:lnTo>
                  <a:pt x="9396" y="20092"/>
                </a:lnTo>
                <a:lnTo>
                  <a:pt x="9325" y="19909"/>
                </a:lnTo>
                <a:lnTo>
                  <a:pt x="9219" y="19738"/>
                </a:lnTo>
                <a:lnTo>
                  <a:pt x="9094" y="19555"/>
                </a:lnTo>
                <a:lnTo>
                  <a:pt x="8917" y="19384"/>
                </a:lnTo>
                <a:lnTo>
                  <a:pt x="8650" y="19162"/>
                </a:lnTo>
                <a:lnTo>
                  <a:pt x="8437" y="18900"/>
                </a:lnTo>
                <a:lnTo>
                  <a:pt x="8277" y="18624"/>
                </a:lnTo>
                <a:lnTo>
                  <a:pt x="8135" y="18349"/>
                </a:lnTo>
                <a:lnTo>
                  <a:pt x="8028" y="18048"/>
                </a:lnTo>
                <a:lnTo>
                  <a:pt x="7993" y="17746"/>
                </a:lnTo>
                <a:lnTo>
                  <a:pt x="7993" y="17471"/>
                </a:lnTo>
                <a:lnTo>
                  <a:pt x="8028" y="17169"/>
                </a:lnTo>
                <a:lnTo>
                  <a:pt x="8135" y="16920"/>
                </a:lnTo>
                <a:lnTo>
                  <a:pt x="8277" y="16671"/>
                </a:lnTo>
                <a:lnTo>
                  <a:pt x="8366" y="16540"/>
                </a:lnTo>
                <a:lnTo>
                  <a:pt x="8473" y="16409"/>
                </a:lnTo>
                <a:lnTo>
                  <a:pt x="8615" y="16317"/>
                </a:lnTo>
                <a:lnTo>
                  <a:pt x="8739" y="16213"/>
                </a:lnTo>
                <a:lnTo>
                  <a:pt x="8881" y="16134"/>
                </a:lnTo>
                <a:lnTo>
                  <a:pt x="9059" y="16055"/>
                </a:lnTo>
                <a:lnTo>
                  <a:pt x="9254" y="15990"/>
                </a:lnTo>
                <a:lnTo>
                  <a:pt x="9432" y="15911"/>
                </a:lnTo>
                <a:lnTo>
                  <a:pt x="9663" y="15885"/>
                </a:lnTo>
                <a:lnTo>
                  <a:pt x="9876" y="15833"/>
                </a:lnTo>
                <a:lnTo>
                  <a:pt x="10142" y="15806"/>
                </a:lnTo>
                <a:lnTo>
                  <a:pt x="10391" y="15806"/>
                </a:lnTo>
                <a:lnTo>
                  <a:pt x="10728" y="15806"/>
                </a:lnTo>
                <a:lnTo>
                  <a:pt x="10995" y="15806"/>
                </a:lnTo>
                <a:lnTo>
                  <a:pt x="11279" y="15833"/>
                </a:lnTo>
                <a:lnTo>
                  <a:pt x="11546" y="15885"/>
                </a:lnTo>
                <a:lnTo>
                  <a:pt x="11776" y="15937"/>
                </a:lnTo>
                <a:lnTo>
                  <a:pt x="12025" y="15990"/>
                </a:lnTo>
                <a:lnTo>
                  <a:pt x="12221" y="16055"/>
                </a:lnTo>
                <a:lnTo>
                  <a:pt x="12434" y="16134"/>
                </a:lnTo>
                <a:lnTo>
                  <a:pt x="12611" y="16213"/>
                </a:lnTo>
                <a:lnTo>
                  <a:pt x="12771" y="16317"/>
                </a:lnTo>
                <a:lnTo>
                  <a:pt x="12913" y="16409"/>
                </a:lnTo>
                <a:lnTo>
                  <a:pt x="13038" y="16514"/>
                </a:lnTo>
                <a:lnTo>
                  <a:pt x="13251" y="16737"/>
                </a:lnTo>
                <a:lnTo>
                  <a:pt x="13428" y="16986"/>
                </a:lnTo>
                <a:lnTo>
                  <a:pt x="13517" y="17248"/>
                </a:lnTo>
                <a:lnTo>
                  <a:pt x="13588" y="17523"/>
                </a:lnTo>
                <a:lnTo>
                  <a:pt x="13588" y="17799"/>
                </a:lnTo>
                <a:lnTo>
                  <a:pt x="13517" y="18074"/>
                </a:lnTo>
                <a:lnTo>
                  <a:pt x="13428" y="18323"/>
                </a:lnTo>
                <a:lnTo>
                  <a:pt x="13286" y="18572"/>
                </a:lnTo>
                <a:lnTo>
                  <a:pt x="13109" y="18808"/>
                </a:lnTo>
                <a:lnTo>
                  <a:pt x="12878" y="19031"/>
                </a:lnTo>
                <a:lnTo>
                  <a:pt x="12434" y="19411"/>
                </a:lnTo>
                <a:lnTo>
                  <a:pt x="12132" y="19738"/>
                </a:lnTo>
                <a:lnTo>
                  <a:pt x="12025" y="19856"/>
                </a:lnTo>
                <a:lnTo>
                  <a:pt x="11919" y="20014"/>
                </a:lnTo>
                <a:lnTo>
                  <a:pt x="11883" y="20132"/>
                </a:lnTo>
                <a:lnTo>
                  <a:pt x="11883" y="20263"/>
                </a:lnTo>
                <a:lnTo>
                  <a:pt x="11883" y="20394"/>
                </a:lnTo>
                <a:lnTo>
                  <a:pt x="11954" y="20485"/>
                </a:lnTo>
                <a:lnTo>
                  <a:pt x="12061" y="20590"/>
                </a:lnTo>
                <a:lnTo>
                  <a:pt x="12185" y="20695"/>
                </a:lnTo>
                <a:lnTo>
                  <a:pt x="12327" y="20787"/>
                </a:lnTo>
                <a:lnTo>
                  <a:pt x="12540" y="20892"/>
                </a:lnTo>
                <a:lnTo>
                  <a:pt x="12771" y="20997"/>
                </a:lnTo>
                <a:lnTo>
                  <a:pt x="13073" y="21088"/>
                </a:lnTo>
                <a:lnTo>
                  <a:pt x="13428" y="21193"/>
                </a:lnTo>
                <a:lnTo>
                  <a:pt x="13873" y="21298"/>
                </a:lnTo>
                <a:lnTo>
                  <a:pt x="14317" y="21390"/>
                </a:lnTo>
                <a:lnTo>
                  <a:pt x="14778" y="21468"/>
                </a:lnTo>
                <a:lnTo>
                  <a:pt x="15294" y="21547"/>
                </a:lnTo>
                <a:lnTo>
                  <a:pt x="15809" y="21600"/>
                </a:lnTo>
                <a:lnTo>
                  <a:pt x="16359" y="21652"/>
                </a:lnTo>
                <a:lnTo>
                  <a:pt x="16875" y="21678"/>
                </a:lnTo>
                <a:lnTo>
                  <a:pt x="17407" y="21678"/>
                </a:lnTo>
                <a:lnTo>
                  <a:pt x="17958" y="21678"/>
                </a:lnTo>
                <a:lnTo>
                  <a:pt x="18473" y="21652"/>
                </a:lnTo>
                <a:lnTo>
                  <a:pt x="18953" y="21573"/>
                </a:lnTo>
                <a:lnTo>
                  <a:pt x="19397" y="21495"/>
                </a:lnTo>
                <a:lnTo>
                  <a:pt x="19841" y="21390"/>
                </a:lnTo>
                <a:lnTo>
                  <a:pt x="20214" y="21272"/>
                </a:lnTo>
                <a:lnTo>
                  <a:pt x="20551" y="21088"/>
                </a:lnTo>
                <a:lnTo>
                  <a:pt x="20480" y="20787"/>
                </a:lnTo>
                <a:lnTo>
                  <a:pt x="20409" y="20485"/>
                </a:lnTo>
                <a:lnTo>
                  <a:pt x="20356" y="20158"/>
                </a:lnTo>
                <a:lnTo>
                  <a:pt x="20356" y="19804"/>
                </a:lnTo>
                <a:lnTo>
                  <a:pt x="20321" y="19083"/>
                </a:lnTo>
                <a:lnTo>
                  <a:pt x="20356" y="18349"/>
                </a:lnTo>
                <a:lnTo>
                  <a:pt x="20409" y="17641"/>
                </a:lnTo>
                <a:lnTo>
                  <a:pt x="20480" y="17012"/>
                </a:lnTo>
                <a:lnTo>
                  <a:pt x="20551" y="16488"/>
                </a:lnTo>
                <a:lnTo>
                  <a:pt x="20551" y="16055"/>
                </a:lnTo>
                <a:lnTo>
                  <a:pt x="20551" y="15911"/>
                </a:lnTo>
                <a:lnTo>
                  <a:pt x="20445" y="15754"/>
                </a:lnTo>
                <a:lnTo>
                  <a:pt x="20356" y="15610"/>
                </a:lnTo>
                <a:lnTo>
                  <a:pt x="20178" y="15452"/>
                </a:lnTo>
                <a:lnTo>
                  <a:pt x="20001" y="15334"/>
                </a:lnTo>
                <a:lnTo>
                  <a:pt x="19770" y="15230"/>
                </a:lnTo>
                <a:lnTo>
                  <a:pt x="19521" y="15125"/>
                </a:lnTo>
                <a:lnTo>
                  <a:pt x="19290" y="15059"/>
                </a:lnTo>
                <a:lnTo>
                  <a:pt x="19024" y="15007"/>
                </a:lnTo>
                <a:lnTo>
                  <a:pt x="18740" y="14954"/>
                </a:lnTo>
                <a:lnTo>
                  <a:pt x="18509" y="14954"/>
                </a:lnTo>
                <a:lnTo>
                  <a:pt x="18225" y="14954"/>
                </a:lnTo>
                <a:lnTo>
                  <a:pt x="17994" y="15007"/>
                </a:lnTo>
                <a:lnTo>
                  <a:pt x="17763" y="15085"/>
                </a:lnTo>
                <a:lnTo>
                  <a:pt x="17550" y="15177"/>
                </a:lnTo>
                <a:lnTo>
                  <a:pt x="17372" y="15308"/>
                </a:lnTo>
                <a:lnTo>
                  <a:pt x="17176" y="15426"/>
                </a:lnTo>
                <a:lnTo>
                  <a:pt x="16928" y="15557"/>
                </a:lnTo>
                <a:lnTo>
                  <a:pt x="16661" y="15636"/>
                </a:lnTo>
                <a:lnTo>
                  <a:pt x="16359" y="15688"/>
                </a:lnTo>
                <a:lnTo>
                  <a:pt x="16022" y="15715"/>
                </a:lnTo>
                <a:lnTo>
                  <a:pt x="15667" y="15688"/>
                </a:lnTo>
                <a:lnTo>
                  <a:pt x="15294" y="15662"/>
                </a:lnTo>
                <a:lnTo>
                  <a:pt x="14956" y="15583"/>
                </a:lnTo>
                <a:lnTo>
                  <a:pt x="14619" y="15479"/>
                </a:lnTo>
                <a:lnTo>
                  <a:pt x="14281" y="15334"/>
                </a:lnTo>
                <a:lnTo>
                  <a:pt x="13961" y="15177"/>
                </a:lnTo>
                <a:lnTo>
                  <a:pt x="13695" y="14981"/>
                </a:lnTo>
                <a:lnTo>
                  <a:pt x="13588" y="14850"/>
                </a:lnTo>
                <a:lnTo>
                  <a:pt x="13482" y="14732"/>
                </a:lnTo>
                <a:lnTo>
                  <a:pt x="13393" y="14600"/>
                </a:lnTo>
                <a:lnTo>
                  <a:pt x="13322" y="14456"/>
                </a:lnTo>
                <a:lnTo>
                  <a:pt x="13251" y="14299"/>
                </a:lnTo>
                <a:lnTo>
                  <a:pt x="13215" y="14155"/>
                </a:lnTo>
                <a:lnTo>
                  <a:pt x="13180" y="13971"/>
                </a:lnTo>
                <a:lnTo>
                  <a:pt x="13180" y="13801"/>
                </a:lnTo>
                <a:lnTo>
                  <a:pt x="13180" y="13591"/>
                </a:lnTo>
                <a:lnTo>
                  <a:pt x="13215" y="13395"/>
                </a:lnTo>
                <a:lnTo>
                  <a:pt x="13251" y="13198"/>
                </a:lnTo>
                <a:lnTo>
                  <a:pt x="13322" y="13015"/>
                </a:lnTo>
                <a:lnTo>
                  <a:pt x="13393" y="12870"/>
                </a:lnTo>
                <a:lnTo>
                  <a:pt x="13482" y="12713"/>
                </a:lnTo>
                <a:lnTo>
                  <a:pt x="13588" y="12569"/>
                </a:lnTo>
                <a:lnTo>
                  <a:pt x="13730" y="12438"/>
                </a:lnTo>
                <a:lnTo>
                  <a:pt x="13997" y="12215"/>
                </a:lnTo>
                <a:lnTo>
                  <a:pt x="14334" y="12005"/>
                </a:lnTo>
                <a:lnTo>
                  <a:pt x="14690" y="11861"/>
                </a:lnTo>
                <a:lnTo>
                  <a:pt x="15063" y="11756"/>
                </a:lnTo>
                <a:lnTo>
                  <a:pt x="15436" y="11678"/>
                </a:lnTo>
                <a:lnTo>
                  <a:pt x="15809" y="11638"/>
                </a:lnTo>
                <a:lnTo>
                  <a:pt x="16182" y="11638"/>
                </a:lnTo>
                <a:lnTo>
                  <a:pt x="16555" y="11678"/>
                </a:lnTo>
                <a:lnTo>
                  <a:pt x="16910" y="11730"/>
                </a:lnTo>
                <a:lnTo>
                  <a:pt x="17248" y="11835"/>
                </a:lnTo>
                <a:lnTo>
                  <a:pt x="17514" y="11966"/>
                </a:lnTo>
                <a:lnTo>
                  <a:pt x="17763" y="12110"/>
                </a:lnTo>
                <a:lnTo>
                  <a:pt x="17887" y="12215"/>
                </a:lnTo>
                <a:lnTo>
                  <a:pt x="18065" y="12307"/>
                </a:lnTo>
                <a:lnTo>
                  <a:pt x="18260" y="12412"/>
                </a:lnTo>
                <a:lnTo>
                  <a:pt x="18438" y="12464"/>
                </a:lnTo>
                <a:lnTo>
                  <a:pt x="18669" y="12543"/>
                </a:lnTo>
                <a:lnTo>
                  <a:pt x="18882" y="12569"/>
                </a:lnTo>
                <a:lnTo>
                  <a:pt x="19113" y="12595"/>
                </a:lnTo>
                <a:lnTo>
                  <a:pt x="19361" y="12608"/>
                </a:lnTo>
                <a:lnTo>
                  <a:pt x="19592" y="12608"/>
                </a:lnTo>
                <a:lnTo>
                  <a:pt x="19841" y="12595"/>
                </a:lnTo>
                <a:lnTo>
                  <a:pt x="20072" y="12543"/>
                </a:lnTo>
                <a:lnTo>
                  <a:pt x="20321" y="12490"/>
                </a:lnTo>
                <a:lnTo>
                  <a:pt x="20551" y="12438"/>
                </a:lnTo>
                <a:lnTo>
                  <a:pt x="20800" y="12333"/>
                </a:lnTo>
                <a:lnTo>
                  <a:pt x="20996" y="12241"/>
                </a:lnTo>
                <a:lnTo>
                  <a:pt x="21244" y="12110"/>
                </a:lnTo>
                <a:lnTo>
                  <a:pt x="21298" y="12032"/>
                </a:lnTo>
                <a:lnTo>
                  <a:pt x="21404" y="11966"/>
                </a:lnTo>
                <a:lnTo>
                  <a:pt x="21475" y="11861"/>
                </a:lnTo>
                <a:lnTo>
                  <a:pt x="21511" y="11730"/>
                </a:lnTo>
                <a:lnTo>
                  <a:pt x="21617" y="11481"/>
                </a:lnTo>
                <a:lnTo>
                  <a:pt x="21653" y="11180"/>
                </a:lnTo>
                <a:lnTo>
                  <a:pt x="21653" y="10826"/>
                </a:lnTo>
                <a:lnTo>
                  <a:pt x="21653" y="10472"/>
                </a:lnTo>
                <a:lnTo>
                  <a:pt x="21582" y="10092"/>
                </a:lnTo>
                <a:lnTo>
                  <a:pt x="21511" y="9725"/>
                </a:lnTo>
                <a:lnTo>
                  <a:pt x="21298" y="8912"/>
                </a:lnTo>
                <a:lnTo>
                  <a:pt x="21067" y="8191"/>
                </a:lnTo>
                <a:lnTo>
                  <a:pt x="20800" y="7536"/>
                </a:lnTo>
                <a:lnTo>
                  <a:pt x="20551" y="7025"/>
                </a:lnTo>
                <a:lnTo>
                  <a:pt x="20001" y="7103"/>
                </a:lnTo>
                <a:lnTo>
                  <a:pt x="19432" y="7156"/>
                </a:lnTo>
                <a:lnTo>
                  <a:pt x="18846" y="7208"/>
                </a:lnTo>
                <a:lnTo>
                  <a:pt x="18225" y="7208"/>
                </a:lnTo>
                <a:lnTo>
                  <a:pt x="17656" y="7208"/>
                </a:lnTo>
                <a:lnTo>
                  <a:pt x="17070" y="7182"/>
                </a:lnTo>
                <a:lnTo>
                  <a:pt x="16484" y="7156"/>
                </a:lnTo>
                <a:lnTo>
                  <a:pt x="15986" y="7103"/>
                </a:lnTo>
                <a:lnTo>
                  <a:pt x="14992" y="6999"/>
                </a:lnTo>
                <a:lnTo>
                  <a:pt x="14210" y="6907"/>
                </a:lnTo>
                <a:lnTo>
                  <a:pt x="13695" y="6828"/>
                </a:lnTo>
                <a:lnTo>
                  <a:pt x="13517" y="6802"/>
                </a:lnTo>
                <a:lnTo>
                  <a:pt x="13073" y="6645"/>
                </a:lnTo>
                <a:lnTo>
                  <a:pt x="12700" y="6474"/>
                </a:lnTo>
                <a:lnTo>
                  <a:pt x="12363" y="6304"/>
                </a:lnTo>
                <a:lnTo>
                  <a:pt x="12132" y="6094"/>
                </a:lnTo>
                <a:lnTo>
                  <a:pt x="11919" y="5871"/>
                </a:lnTo>
                <a:lnTo>
                  <a:pt x="11776" y="5649"/>
                </a:lnTo>
                <a:lnTo>
                  <a:pt x="11688" y="5413"/>
                </a:lnTo>
                <a:lnTo>
                  <a:pt x="11617" y="5190"/>
                </a:lnTo>
                <a:lnTo>
                  <a:pt x="11617" y="4941"/>
                </a:lnTo>
                <a:lnTo>
                  <a:pt x="11652" y="4718"/>
                </a:lnTo>
                <a:lnTo>
                  <a:pt x="11723" y="4482"/>
                </a:lnTo>
                <a:lnTo>
                  <a:pt x="11812" y="4285"/>
                </a:lnTo>
                <a:lnTo>
                  <a:pt x="11919" y="4089"/>
                </a:lnTo>
                <a:lnTo>
                  <a:pt x="12096" y="3905"/>
                </a:lnTo>
                <a:lnTo>
                  <a:pt x="12292" y="3735"/>
                </a:lnTo>
                <a:lnTo>
                  <a:pt x="12505" y="3604"/>
                </a:lnTo>
                <a:lnTo>
                  <a:pt x="12700" y="3460"/>
                </a:lnTo>
                <a:lnTo>
                  <a:pt x="12878" y="3250"/>
                </a:lnTo>
                <a:lnTo>
                  <a:pt x="13038" y="3027"/>
                </a:lnTo>
                <a:lnTo>
                  <a:pt x="13180" y="2752"/>
                </a:lnTo>
                <a:lnTo>
                  <a:pt x="13286" y="2477"/>
                </a:lnTo>
                <a:lnTo>
                  <a:pt x="13322" y="2175"/>
                </a:lnTo>
                <a:lnTo>
                  <a:pt x="13357" y="1874"/>
                </a:lnTo>
                <a:lnTo>
                  <a:pt x="13286" y="1572"/>
                </a:lnTo>
                <a:lnTo>
                  <a:pt x="13180" y="1271"/>
                </a:lnTo>
                <a:lnTo>
                  <a:pt x="13038" y="983"/>
                </a:lnTo>
                <a:lnTo>
                  <a:pt x="12949" y="865"/>
                </a:lnTo>
                <a:lnTo>
                  <a:pt x="12807" y="733"/>
                </a:lnTo>
                <a:lnTo>
                  <a:pt x="12665" y="616"/>
                </a:lnTo>
                <a:lnTo>
                  <a:pt x="12505" y="511"/>
                </a:lnTo>
                <a:lnTo>
                  <a:pt x="12327" y="406"/>
                </a:lnTo>
                <a:lnTo>
                  <a:pt x="12132" y="314"/>
                </a:lnTo>
                <a:lnTo>
                  <a:pt x="11883" y="235"/>
                </a:lnTo>
                <a:lnTo>
                  <a:pt x="11652" y="183"/>
                </a:lnTo>
                <a:lnTo>
                  <a:pt x="11368" y="104"/>
                </a:lnTo>
                <a:lnTo>
                  <a:pt x="11101" y="78"/>
                </a:lnTo>
                <a:lnTo>
                  <a:pt x="10800" y="52"/>
                </a:lnTo>
                <a:lnTo>
                  <a:pt x="10444" y="52"/>
                </a:lnTo>
                <a:lnTo>
                  <a:pt x="10142" y="52"/>
                </a:lnTo>
                <a:lnTo>
                  <a:pt x="9840" y="78"/>
                </a:lnTo>
                <a:lnTo>
                  <a:pt x="9574" y="104"/>
                </a:lnTo>
                <a:lnTo>
                  <a:pt x="9325" y="157"/>
                </a:lnTo>
                <a:lnTo>
                  <a:pt x="9094" y="209"/>
                </a:lnTo>
                <a:lnTo>
                  <a:pt x="8846" y="262"/>
                </a:lnTo>
                <a:lnTo>
                  <a:pt x="8650" y="340"/>
                </a:lnTo>
                <a:lnTo>
                  <a:pt x="8437" y="432"/>
                </a:lnTo>
                <a:lnTo>
                  <a:pt x="8277" y="511"/>
                </a:lnTo>
                <a:lnTo>
                  <a:pt x="8100" y="616"/>
                </a:lnTo>
                <a:lnTo>
                  <a:pt x="7957" y="707"/>
                </a:lnTo>
                <a:lnTo>
                  <a:pt x="7833" y="838"/>
                </a:lnTo>
                <a:lnTo>
                  <a:pt x="7620" y="1061"/>
                </a:lnTo>
                <a:lnTo>
                  <a:pt x="7442" y="1336"/>
                </a:lnTo>
                <a:lnTo>
                  <a:pt x="7353" y="1599"/>
                </a:lnTo>
                <a:lnTo>
                  <a:pt x="7318" y="1900"/>
                </a:lnTo>
                <a:lnTo>
                  <a:pt x="7318" y="2175"/>
                </a:lnTo>
                <a:lnTo>
                  <a:pt x="7353" y="2450"/>
                </a:lnTo>
                <a:lnTo>
                  <a:pt x="7442" y="2726"/>
                </a:lnTo>
                <a:lnTo>
                  <a:pt x="7620" y="2975"/>
                </a:lnTo>
                <a:lnTo>
                  <a:pt x="7833" y="3198"/>
                </a:lnTo>
                <a:lnTo>
                  <a:pt x="8064" y="3433"/>
                </a:lnTo>
                <a:lnTo>
                  <a:pt x="8295" y="3630"/>
                </a:lnTo>
                <a:lnTo>
                  <a:pt x="8508" y="3853"/>
                </a:lnTo>
                <a:lnTo>
                  <a:pt x="8686" y="4089"/>
                </a:lnTo>
                <a:lnTo>
                  <a:pt x="8775" y="4312"/>
                </a:lnTo>
                <a:lnTo>
                  <a:pt x="8846" y="4561"/>
                </a:lnTo>
                <a:lnTo>
                  <a:pt x="8846" y="4810"/>
                </a:lnTo>
                <a:lnTo>
                  <a:pt x="8810" y="5059"/>
                </a:lnTo>
                <a:lnTo>
                  <a:pt x="8721" y="5295"/>
                </a:lnTo>
                <a:lnTo>
                  <a:pt x="8579" y="5544"/>
                </a:lnTo>
                <a:lnTo>
                  <a:pt x="8366" y="5766"/>
                </a:lnTo>
                <a:lnTo>
                  <a:pt x="8135" y="5976"/>
                </a:lnTo>
                <a:lnTo>
                  <a:pt x="7833" y="6199"/>
                </a:lnTo>
                <a:lnTo>
                  <a:pt x="7478" y="6369"/>
                </a:lnTo>
                <a:lnTo>
                  <a:pt x="7069" y="6527"/>
                </a:lnTo>
                <a:lnTo>
                  <a:pt x="6590" y="6671"/>
                </a:lnTo>
                <a:lnTo>
                  <a:pt x="6092" y="6802"/>
                </a:lnTo>
                <a:lnTo>
                  <a:pt x="5684" y="6802"/>
                </a:lnTo>
                <a:lnTo>
                  <a:pt x="5133" y="6802"/>
                </a:lnTo>
                <a:lnTo>
                  <a:pt x="4547" y="6802"/>
                </a:lnTo>
                <a:lnTo>
                  <a:pt x="3872" y="6802"/>
                </a:lnTo>
                <a:lnTo>
                  <a:pt x="3144" y="6802"/>
                </a:lnTo>
                <a:lnTo>
                  <a:pt x="2362" y="6802"/>
                </a:lnTo>
                <a:lnTo>
                  <a:pt x="1545" y="6802"/>
                </a:lnTo>
                <a:lnTo>
                  <a:pt x="692" y="6802"/>
                </a:lnTo>
                <a:lnTo>
                  <a:pt x="586" y="7234"/>
                </a:lnTo>
                <a:lnTo>
                  <a:pt x="461" y="7837"/>
                </a:lnTo>
                <a:lnTo>
                  <a:pt x="355" y="8493"/>
                </a:lnTo>
                <a:lnTo>
                  <a:pt x="248" y="9187"/>
                </a:lnTo>
                <a:lnTo>
                  <a:pt x="142" y="9869"/>
                </a:lnTo>
                <a:lnTo>
                  <a:pt x="106" y="10498"/>
                </a:lnTo>
                <a:lnTo>
                  <a:pt x="106" y="10983"/>
                </a:lnTo>
                <a:lnTo>
                  <a:pt x="106" y="11311"/>
                </a:lnTo>
                <a:lnTo>
                  <a:pt x="213" y="11481"/>
                </a:lnTo>
                <a:lnTo>
                  <a:pt x="319" y="11651"/>
                </a:lnTo>
                <a:lnTo>
                  <a:pt x="497" y="11783"/>
                </a:lnTo>
                <a:lnTo>
                  <a:pt x="692" y="11914"/>
                </a:lnTo>
                <a:lnTo>
                  <a:pt x="941" y="12032"/>
                </a:lnTo>
                <a:lnTo>
                  <a:pt x="1207" y="12110"/>
                </a:lnTo>
                <a:lnTo>
                  <a:pt x="1509" y="12189"/>
                </a:lnTo>
                <a:lnTo>
                  <a:pt x="1794" y="12241"/>
                </a:lnTo>
                <a:lnTo>
                  <a:pt x="2131" y="12267"/>
                </a:lnTo>
                <a:lnTo>
                  <a:pt x="2433" y="12281"/>
                </a:lnTo>
                <a:lnTo>
                  <a:pt x="2735" y="12267"/>
                </a:lnTo>
                <a:lnTo>
                  <a:pt x="3055" y="12241"/>
                </a:lnTo>
                <a:lnTo>
                  <a:pt x="3357" y="12189"/>
                </a:lnTo>
                <a:lnTo>
                  <a:pt x="3623" y="12084"/>
                </a:lnTo>
                <a:lnTo>
                  <a:pt x="3872" y="11979"/>
                </a:lnTo>
                <a:lnTo>
                  <a:pt x="4103" y="11861"/>
                </a:lnTo>
                <a:lnTo>
                  <a:pt x="4316" y="11704"/>
                </a:lnTo>
                <a:lnTo>
                  <a:pt x="4582" y="11612"/>
                </a:lnTo>
                <a:lnTo>
                  <a:pt x="4849" y="11533"/>
                </a:lnTo>
                <a:lnTo>
                  <a:pt x="5169" y="11507"/>
                </a:lnTo>
                <a:lnTo>
                  <a:pt x="5506" y="11481"/>
                </a:lnTo>
                <a:lnTo>
                  <a:pt x="5808" y="11507"/>
                </a:lnTo>
                <a:lnTo>
                  <a:pt x="6146" y="11560"/>
                </a:lnTo>
                <a:lnTo>
                  <a:pt x="6501" y="11651"/>
                </a:lnTo>
                <a:lnTo>
                  <a:pt x="6803" y="11783"/>
                </a:lnTo>
                <a:lnTo>
                  <a:pt x="7105" y="11940"/>
                </a:lnTo>
                <a:lnTo>
                  <a:pt x="7353" y="12110"/>
                </a:lnTo>
                <a:lnTo>
                  <a:pt x="7584" y="12333"/>
                </a:lnTo>
                <a:lnTo>
                  <a:pt x="7798" y="12595"/>
                </a:lnTo>
                <a:lnTo>
                  <a:pt x="7922" y="12870"/>
                </a:lnTo>
                <a:lnTo>
                  <a:pt x="8028" y="13198"/>
                </a:lnTo>
                <a:lnTo>
                  <a:pt x="8064" y="13526"/>
                </a:lnTo>
                <a:lnTo>
                  <a:pt x="8028" y="13775"/>
                </a:lnTo>
                <a:lnTo>
                  <a:pt x="7922" y="13998"/>
                </a:lnTo>
                <a:lnTo>
                  <a:pt x="7798" y="14220"/>
                </a:lnTo>
                <a:lnTo>
                  <a:pt x="7584" y="14404"/>
                </a:lnTo>
                <a:lnTo>
                  <a:pt x="7353" y="14574"/>
                </a:lnTo>
                <a:lnTo>
                  <a:pt x="7105" y="14732"/>
                </a:lnTo>
                <a:lnTo>
                  <a:pt x="6803" y="14850"/>
                </a:lnTo>
                <a:lnTo>
                  <a:pt x="6501" y="14954"/>
                </a:lnTo>
                <a:lnTo>
                  <a:pt x="6146" y="15033"/>
                </a:lnTo>
                <a:lnTo>
                  <a:pt x="5808" y="15085"/>
                </a:lnTo>
                <a:lnTo>
                  <a:pt x="5506" y="15085"/>
                </a:lnTo>
                <a:lnTo>
                  <a:pt x="5169" y="15059"/>
                </a:lnTo>
                <a:lnTo>
                  <a:pt x="4849" y="15007"/>
                </a:lnTo>
                <a:lnTo>
                  <a:pt x="4582" y="14902"/>
                </a:lnTo>
                <a:lnTo>
                  <a:pt x="4316" y="14784"/>
                </a:lnTo>
                <a:lnTo>
                  <a:pt x="4103" y="14600"/>
                </a:lnTo>
                <a:lnTo>
                  <a:pt x="3907" y="14430"/>
                </a:lnTo>
                <a:lnTo>
                  <a:pt x="3659" y="14299"/>
                </a:lnTo>
                <a:lnTo>
                  <a:pt x="3428" y="14194"/>
                </a:lnTo>
                <a:lnTo>
                  <a:pt x="3179" y="14129"/>
                </a:lnTo>
                <a:lnTo>
                  <a:pt x="2913" y="14102"/>
                </a:lnTo>
                <a:lnTo>
                  <a:pt x="2646" y="14102"/>
                </a:lnTo>
                <a:lnTo>
                  <a:pt x="2362" y="14129"/>
                </a:lnTo>
                <a:lnTo>
                  <a:pt x="2096" y="14168"/>
                </a:lnTo>
                <a:lnTo>
                  <a:pt x="1811" y="14273"/>
                </a:lnTo>
                <a:lnTo>
                  <a:pt x="1545" y="14378"/>
                </a:lnTo>
                <a:lnTo>
                  <a:pt x="1314" y="14496"/>
                </a:lnTo>
                <a:lnTo>
                  <a:pt x="1065" y="14653"/>
                </a:lnTo>
                <a:lnTo>
                  <a:pt x="870" y="14797"/>
                </a:lnTo>
                <a:lnTo>
                  <a:pt x="657" y="14981"/>
                </a:lnTo>
                <a:lnTo>
                  <a:pt x="497" y="15177"/>
                </a:lnTo>
                <a:lnTo>
                  <a:pt x="390" y="15413"/>
                </a:lnTo>
                <a:lnTo>
                  <a:pt x="284" y="15636"/>
                </a:lnTo>
                <a:lnTo>
                  <a:pt x="248" y="15911"/>
                </a:lnTo>
                <a:lnTo>
                  <a:pt x="284" y="16239"/>
                </a:lnTo>
                <a:lnTo>
                  <a:pt x="319" y="16566"/>
                </a:lnTo>
                <a:lnTo>
                  <a:pt x="497" y="17340"/>
                </a:lnTo>
                <a:lnTo>
                  <a:pt x="692" y="18152"/>
                </a:lnTo>
                <a:lnTo>
                  <a:pt x="799" y="18559"/>
                </a:lnTo>
                <a:lnTo>
                  <a:pt x="905" y="18978"/>
                </a:lnTo>
                <a:lnTo>
                  <a:pt x="959" y="19384"/>
                </a:lnTo>
                <a:lnTo>
                  <a:pt x="994" y="19791"/>
                </a:lnTo>
                <a:lnTo>
                  <a:pt x="994" y="20132"/>
                </a:lnTo>
                <a:lnTo>
                  <a:pt x="959" y="20485"/>
                </a:lnTo>
                <a:lnTo>
                  <a:pt x="941" y="20669"/>
                </a:lnTo>
                <a:lnTo>
                  <a:pt x="870" y="20813"/>
                </a:lnTo>
                <a:lnTo>
                  <a:pt x="799" y="20970"/>
                </a:lnTo>
                <a:lnTo>
                  <a:pt x="692" y="21088"/>
                </a:lnTo>
                <a:lnTo>
                  <a:pt x="1474" y="20997"/>
                </a:lnTo>
                <a:lnTo>
                  <a:pt x="2291" y="20866"/>
                </a:lnTo>
                <a:lnTo>
                  <a:pt x="3108" y="20787"/>
                </a:lnTo>
                <a:lnTo>
                  <a:pt x="3907" y="20721"/>
                </a:lnTo>
                <a:lnTo>
                  <a:pt x="4653" y="20695"/>
                </a:lnTo>
                <a:lnTo>
                  <a:pt x="5364" y="20695"/>
                </a:lnTo>
                <a:lnTo>
                  <a:pt x="5701" y="20721"/>
                </a:lnTo>
                <a:lnTo>
                  <a:pt x="6057" y="20761"/>
                </a:lnTo>
                <a:lnTo>
                  <a:pt x="6323" y="20813"/>
                </a:lnTo>
                <a:lnTo>
                  <a:pt x="6625" y="20892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18" name="Puzzle2"/>
          <p:cNvSpPr>
            <a:spLocks noEditPoints="1" noChangeArrowheads="1"/>
          </p:cNvSpPr>
          <p:nvPr/>
        </p:nvSpPr>
        <p:spPr bwMode="auto">
          <a:xfrm>
            <a:off x="4343941" y="3069504"/>
            <a:ext cx="1615707" cy="1112935"/>
          </a:xfrm>
          <a:custGeom>
            <a:avLst/>
            <a:gdLst>
              <a:gd name="T0" fmla="*/ 11 w 21600"/>
              <a:gd name="T1" fmla="*/ 13386 h 21600"/>
              <a:gd name="T2" fmla="*/ 4202 w 21600"/>
              <a:gd name="T3" fmla="*/ 21161 h 21600"/>
              <a:gd name="T4" fmla="*/ 10400 w 21600"/>
              <a:gd name="T5" fmla="*/ 13909 h 21600"/>
              <a:gd name="T6" fmla="*/ 16821 w 21600"/>
              <a:gd name="T7" fmla="*/ 21190 h 21600"/>
              <a:gd name="T8" fmla="*/ 21600 w 21600"/>
              <a:gd name="T9" fmla="*/ 15083 h 21600"/>
              <a:gd name="T10" fmla="*/ 16889 w 21600"/>
              <a:gd name="T11" fmla="*/ 5739 h 21600"/>
              <a:gd name="T12" fmla="*/ 10800 w 21600"/>
              <a:gd name="T13" fmla="*/ 28 h 21600"/>
              <a:gd name="T14" fmla="*/ 4202 w 21600"/>
              <a:gd name="T15" fmla="*/ 5894 h 21600"/>
              <a:gd name="T16" fmla="*/ 5388 w 21600"/>
              <a:gd name="T17" fmla="*/ 6742 h 21600"/>
              <a:gd name="T18" fmla="*/ 16177 w 21600"/>
              <a:gd name="T19" fmla="*/ 20441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4247" y="12354"/>
                </a:moveTo>
                <a:lnTo>
                  <a:pt x="4134" y="12468"/>
                </a:lnTo>
                <a:lnTo>
                  <a:pt x="4010" y="12581"/>
                </a:lnTo>
                <a:lnTo>
                  <a:pt x="3897" y="12637"/>
                </a:lnTo>
                <a:lnTo>
                  <a:pt x="3773" y="12694"/>
                </a:lnTo>
                <a:lnTo>
                  <a:pt x="3637" y="12694"/>
                </a:lnTo>
                <a:lnTo>
                  <a:pt x="3524" y="12694"/>
                </a:lnTo>
                <a:lnTo>
                  <a:pt x="3400" y="12665"/>
                </a:lnTo>
                <a:lnTo>
                  <a:pt x="3287" y="12609"/>
                </a:lnTo>
                <a:lnTo>
                  <a:pt x="3027" y="12496"/>
                </a:lnTo>
                <a:lnTo>
                  <a:pt x="2790" y="12340"/>
                </a:lnTo>
                <a:lnTo>
                  <a:pt x="2530" y="12142"/>
                </a:lnTo>
                <a:lnTo>
                  <a:pt x="2293" y="11987"/>
                </a:lnTo>
                <a:lnTo>
                  <a:pt x="2033" y="11817"/>
                </a:lnTo>
                <a:lnTo>
                  <a:pt x="1773" y="11676"/>
                </a:lnTo>
                <a:lnTo>
                  <a:pt x="1638" y="11662"/>
                </a:lnTo>
                <a:lnTo>
                  <a:pt x="1513" y="11634"/>
                </a:lnTo>
                <a:lnTo>
                  <a:pt x="1378" y="11634"/>
                </a:lnTo>
                <a:lnTo>
                  <a:pt x="1253" y="11634"/>
                </a:lnTo>
                <a:lnTo>
                  <a:pt x="1118" y="11662"/>
                </a:lnTo>
                <a:lnTo>
                  <a:pt x="971" y="11732"/>
                </a:lnTo>
                <a:lnTo>
                  <a:pt x="835" y="11817"/>
                </a:lnTo>
                <a:lnTo>
                  <a:pt x="711" y="11959"/>
                </a:lnTo>
                <a:lnTo>
                  <a:pt x="553" y="12086"/>
                </a:lnTo>
                <a:lnTo>
                  <a:pt x="429" y="12284"/>
                </a:lnTo>
                <a:lnTo>
                  <a:pt x="271" y="12524"/>
                </a:lnTo>
                <a:lnTo>
                  <a:pt x="146" y="12793"/>
                </a:lnTo>
                <a:lnTo>
                  <a:pt x="79" y="12962"/>
                </a:lnTo>
                <a:lnTo>
                  <a:pt x="33" y="13146"/>
                </a:lnTo>
                <a:lnTo>
                  <a:pt x="11" y="13386"/>
                </a:lnTo>
                <a:lnTo>
                  <a:pt x="11" y="13641"/>
                </a:lnTo>
                <a:lnTo>
                  <a:pt x="33" y="13881"/>
                </a:lnTo>
                <a:lnTo>
                  <a:pt x="101" y="14150"/>
                </a:lnTo>
                <a:lnTo>
                  <a:pt x="192" y="14404"/>
                </a:lnTo>
                <a:lnTo>
                  <a:pt x="293" y="14645"/>
                </a:lnTo>
                <a:lnTo>
                  <a:pt x="451" y="14857"/>
                </a:lnTo>
                <a:lnTo>
                  <a:pt x="621" y="15054"/>
                </a:lnTo>
                <a:lnTo>
                  <a:pt x="734" y="15125"/>
                </a:lnTo>
                <a:lnTo>
                  <a:pt x="835" y="15210"/>
                </a:lnTo>
                <a:lnTo>
                  <a:pt x="948" y="15267"/>
                </a:lnTo>
                <a:lnTo>
                  <a:pt x="1084" y="15323"/>
                </a:lnTo>
                <a:lnTo>
                  <a:pt x="1208" y="15351"/>
                </a:lnTo>
                <a:lnTo>
                  <a:pt x="1355" y="15380"/>
                </a:lnTo>
                <a:lnTo>
                  <a:pt x="1513" y="15380"/>
                </a:lnTo>
                <a:lnTo>
                  <a:pt x="1683" y="15380"/>
                </a:lnTo>
                <a:lnTo>
                  <a:pt x="1864" y="15351"/>
                </a:lnTo>
                <a:lnTo>
                  <a:pt x="2033" y="15323"/>
                </a:lnTo>
                <a:lnTo>
                  <a:pt x="2225" y="15238"/>
                </a:lnTo>
                <a:lnTo>
                  <a:pt x="2428" y="15153"/>
                </a:lnTo>
                <a:lnTo>
                  <a:pt x="2745" y="15026"/>
                </a:lnTo>
                <a:lnTo>
                  <a:pt x="3005" y="14913"/>
                </a:lnTo>
                <a:lnTo>
                  <a:pt x="3264" y="14828"/>
                </a:lnTo>
                <a:lnTo>
                  <a:pt x="3513" y="14800"/>
                </a:lnTo>
                <a:lnTo>
                  <a:pt x="3615" y="14828"/>
                </a:lnTo>
                <a:lnTo>
                  <a:pt x="3728" y="14857"/>
                </a:lnTo>
                <a:lnTo>
                  <a:pt x="3807" y="14913"/>
                </a:lnTo>
                <a:lnTo>
                  <a:pt x="3920" y="14998"/>
                </a:lnTo>
                <a:lnTo>
                  <a:pt x="4010" y="15097"/>
                </a:lnTo>
                <a:lnTo>
                  <a:pt x="4089" y="15238"/>
                </a:lnTo>
                <a:lnTo>
                  <a:pt x="4179" y="15408"/>
                </a:lnTo>
                <a:lnTo>
                  <a:pt x="4247" y="15620"/>
                </a:lnTo>
                <a:lnTo>
                  <a:pt x="4326" y="15860"/>
                </a:lnTo>
                <a:lnTo>
                  <a:pt x="4394" y="16129"/>
                </a:lnTo>
                <a:lnTo>
                  <a:pt x="4439" y="16440"/>
                </a:lnTo>
                <a:lnTo>
                  <a:pt x="4507" y="16737"/>
                </a:lnTo>
                <a:lnTo>
                  <a:pt x="4552" y="17090"/>
                </a:lnTo>
                <a:lnTo>
                  <a:pt x="4575" y="17443"/>
                </a:lnTo>
                <a:lnTo>
                  <a:pt x="4586" y="17825"/>
                </a:lnTo>
                <a:lnTo>
                  <a:pt x="4586" y="18193"/>
                </a:lnTo>
                <a:lnTo>
                  <a:pt x="4586" y="18574"/>
                </a:lnTo>
                <a:lnTo>
                  <a:pt x="4586" y="18984"/>
                </a:lnTo>
                <a:lnTo>
                  <a:pt x="4552" y="19366"/>
                </a:lnTo>
                <a:lnTo>
                  <a:pt x="4507" y="19748"/>
                </a:lnTo>
                <a:lnTo>
                  <a:pt x="4462" y="20129"/>
                </a:lnTo>
                <a:lnTo>
                  <a:pt x="4371" y="20483"/>
                </a:lnTo>
                <a:lnTo>
                  <a:pt x="4292" y="20836"/>
                </a:lnTo>
                <a:lnTo>
                  <a:pt x="4202" y="21161"/>
                </a:lnTo>
                <a:lnTo>
                  <a:pt x="4744" y="21161"/>
                </a:lnTo>
                <a:lnTo>
                  <a:pt x="5264" y="21161"/>
                </a:lnTo>
                <a:lnTo>
                  <a:pt x="5784" y="21161"/>
                </a:lnTo>
                <a:lnTo>
                  <a:pt x="6235" y="21161"/>
                </a:lnTo>
                <a:lnTo>
                  <a:pt x="6676" y="21161"/>
                </a:lnTo>
                <a:lnTo>
                  <a:pt x="7060" y="21161"/>
                </a:lnTo>
                <a:lnTo>
                  <a:pt x="7410" y="21161"/>
                </a:lnTo>
                <a:lnTo>
                  <a:pt x="7670" y="21161"/>
                </a:lnTo>
                <a:lnTo>
                  <a:pt x="8020" y="21020"/>
                </a:lnTo>
                <a:lnTo>
                  <a:pt x="8303" y="20893"/>
                </a:lnTo>
                <a:lnTo>
                  <a:pt x="8563" y="20695"/>
                </a:lnTo>
                <a:lnTo>
                  <a:pt x="8800" y="20511"/>
                </a:lnTo>
                <a:lnTo>
                  <a:pt x="8969" y="20285"/>
                </a:lnTo>
                <a:lnTo>
                  <a:pt x="9150" y="20045"/>
                </a:lnTo>
                <a:lnTo>
                  <a:pt x="9252" y="19804"/>
                </a:lnTo>
                <a:lnTo>
                  <a:pt x="9342" y="19550"/>
                </a:lnTo>
                <a:lnTo>
                  <a:pt x="9410" y="19281"/>
                </a:lnTo>
                <a:lnTo>
                  <a:pt x="9433" y="19013"/>
                </a:lnTo>
                <a:lnTo>
                  <a:pt x="9433" y="18744"/>
                </a:lnTo>
                <a:lnTo>
                  <a:pt x="9387" y="18504"/>
                </a:lnTo>
                <a:lnTo>
                  <a:pt x="9320" y="18221"/>
                </a:lnTo>
                <a:lnTo>
                  <a:pt x="9207" y="17981"/>
                </a:lnTo>
                <a:lnTo>
                  <a:pt x="9105" y="17740"/>
                </a:lnTo>
                <a:lnTo>
                  <a:pt x="8924" y="17514"/>
                </a:lnTo>
                <a:lnTo>
                  <a:pt x="8777" y="17274"/>
                </a:lnTo>
                <a:lnTo>
                  <a:pt x="8642" y="17034"/>
                </a:lnTo>
                <a:lnTo>
                  <a:pt x="8563" y="16765"/>
                </a:lnTo>
                <a:lnTo>
                  <a:pt x="8472" y="16468"/>
                </a:lnTo>
                <a:lnTo>
                  <a:pt x="8450" y="16157"/>
                </a:lnTo>
                <a:lnTo>
                  <a:pt x="8450" y="15860"/>
                </a:lnTo>
                <a:lnTo>
                  <a:pt x="8472" y="15563"/>
                </a:lnTo>
                <a:lnTo>
                  <a:pt x="8540" y="15267"/>
                </a:lnTo>
                <a:lnTo>
                  <a:pt x="8642" y="14998"/>
                </a:lnTo>
                <a:lnTo>
                  <a:pt x="8777" y="14729"/>
                </a:lnTo>
                <a:lnTo>
                  <a:pt x="8868" y="14616"/>
                </a:lnTo>
                <a:lnTo>
                  <a:pt x="8969" y="14475"/>
                </a:lnTo>
                <a:lnTo>
                  <a:pt x="9060" y="14376"/>
                </a:lnTo>
                <a:lnTo>
                  <a:pt x="9184" y="14291"/>
                </a:lnTo>
                <a:lnTo>
                  <a:pt x="9297" y="14206"/>
                </a:lnTo>
                <a:lnTo>
                  <a:pt x="9433" y="14121"/>
                </a:lnTo>
                <a:lnTo>
                  <a:pt x="9579" y="14051"/>
                </a:lnTo>
                <a:lnTo>
                  <a:pt x="9726" y="13994"/>
                </a:lnTo>
                <a:lnTo>
                  <a:pt x="9884" y="13938"/>
                </a:lnTo>
                <a:lnTo>
                  <a:pt x="10054" y="13909"/>
                </a:lnTo>
                <a:lnTo>
                  <a:pt x="10257" y="13881"/>
                </a:lnTo>
                <a:lnTo>
                  <a:pt x="10449" y="13881"/>
                </a:lnTo>
                <a:lnTo>
                  <a:pt x="10664" y="13881"/>
                </a:lnTo>
                <a:lnTo>
                  <a:pt x="10856" y="13909"/>
                </a:lnTo>
                <a:lnTo>
                  <a:pt x="11037" y="13966"/>
                </a:lnTo>
                <a:lnTo>
                  <a:pt x="11206" y="14023"/>
                </a:lnTo>
                <a:lnTo>
                  <a:pt x="11353" y="14093"/>
                </a:lnTo>
                <a:lnTo>
                  <a:pt x="11511" y="14178"/>
                </a:lnTo>
                <a:lnTo>
                  <a:pt x="11635" y="14263"/>
                </a:lnTo>
                <a:lnTo>
                  <a:pt x="11748" y="14376"/>
                </a:lnTo>
                <a:lnTo>
                  <a:pt x="11861" y="14475"/>
                </a:lnTo>
                <a:lnTo>
                  <a:pt x="11941" y="14616"/>
                </a:lnTo>
                <a:lnTo>
                  <a:pt x="12031" y="14758"/>
                </a:lnTo>
                <a:lnTo>
                  <a:pt x="12099" y="14885"/>
                </a:lnTo>
                <a:lnTo>
                  <a:pt x="12200" y="15210"/>
                </a:lnTo>
                <a:lnTo>
                  <a:pt x="12268" y="15507"/>
                </a:lnTo>
                <a:lnTo>
                  <a:pt x="12291" y="15832"/>
                </a:lnTo>
                <a:lnTo>
                  <a:pt x="12291" y="16157"/>
                </a:lnTo>
                <a:lnTo>
                  <a:pt x="12246" y="16482"/>
                </a:lnTo>
                <a:lnTo>
                  <a:pt x="12178" y="16807"/>
                </a:lnTo>
                <a:lnTo>
                  <a:pt x="12099" y="17090"/>
                </a:lnTo>
                <a:lnTo>
                  <a:pt x="12008" y="17330"/>
                </a:lnTo>
                <a:lnTo>
                  <a:pt x="11884" y="17542"/>
                </a:lnTo>
                <a:lnTo>
                  <a:pt x="11748" y="17712"/>
                </a:lnTo>
                <a:lnTo>
                  <a:pt x="11613" y="17839"/>
                </a:lnTo>
                <a:lnTo>
                  <a:pt x="11489" y="18037"/>
                </a:lnTo>
                <a:lnTo>
                  <a:pt x="11398" y="18221"/>
                </a:lnTo>
                <a:lnTo>
                  <a:pt x="11319" y="18447"/>
                </a:lnTo>
                <a:lnTo>
                  <a:pt x="11251" y="18659"/>
                </a:lnTo>
                <a:lnTo>
                  <a:pt x="11206" y="18900"/>
                </a:lnTo>
                <a:lnTo>
                  <a:pt x="11184" y="19154"/>
                </a:lnTo>
                <a:lnTo>
                  <a:pt x="11184" y="19423"/>
                </a:lnTo>
                <a:lnTo>
                  <a:pt x="11229" y="19663"/>
                </a:lnTo>
                <a:lnTo>
                  <a:pt x="11297" y="19903"/>
                </a:lnTo>
                <a:lnTo>
                  <a:pt x="11376" y="20158"/>
                </a:lnTo>
                <a:lnTo>
                  <a:pt x="11511" y="20398"/>
                </a:lnTo>
                <a:lnTo>
                  <a:pt x="11681" y="20610"/>
                </a:lnTo>
                <a:lnTo>
                  <a:pt x="11884" y="20808"/>
                </a:lnTo>
                <a:lnTo>
                  <a:pt x="12121" y="20992"/>
                </a:lnTo>
                <a:lnTo>
                  <a:pt x="12404" y="21161"/>
                </a:lnTo>
                <a:lnTo>
                  <a:pt x="12528" y="21190"/>
                </a:lnTo>
                <a:lnTo>
                  <a:pt x="12856" y="21274"/>
                </a:lnTo>
                <a:lnTo>
                  <a:pt x="13330" y="21373"/>
                </a:lnTo>
                <a:lnTo>
                  <a:pt x="13963" y="21486"/>
                </a:lnTo>
                <a:lnTo>
                  <a:pt x="14313" y="21543"/>
                </a:lnTo>
                <a:lnTo>
                  <a:pt x="14652" y="21571"/>
                </a:lnTo>
                <a:lnTo>
                  <a:pt x="15025" y="21600"/>
                </a:lnTo>
                <a:lnTo>
                  <a:pt x="15409" y="21600"/>
                </a:lnTo>
                <a:lnTo>
                  <a:pt x="15782" y="21600"/>
                </a:lnTo>
                <a:lnTo>
                  <a:pt x="16177" y="21571"/>
                </a:lnTo>
                <a:lnTo>
                  <a:pt x="16516" y="21486"/>
                </a:lnTo>
                <a:lnTo>
                  <a:pt x="16889" y="21402"/>
                </a:lnTo>
                <a:lnTo>
                  <a:pt x="16821" y="21190"/>
                </a:lnTo>
                <a:lnTo>
                  <a:pt x="16776" y="20935"/>
                </a:lnTo>
                <a:lnTo>
                  <a:pt x="16742" y="20667"/>
                </a:lnTo>
                <a:lnTo>
                  <a:pt x="16719" y="20370"/>
                </a:lnTo>
                <a:lnTo>
                  <a:pt x="16697" y="19719"/>
                </a:lnTo>
                <a:lnTo>
                  <a:pt x="16697" y="19013"/>
                </a:lnTo>
                <a:lnTo>
                  <a:pt x="16719" y="18306"/>
                </a:lnTo>
                <a:lnTo>
                  <a:pt x="16753" y="17599"/>
                </a:lnTo>
                <a:lnTo>
                  <a:pt x="16821" y="16949"/>
                </a:lnTo>
                <a:lnTo>
                  <a:pt x="16889" y="16383"/>
                </a:lnTo>
                <a:lnTo>
                  <a:pt x="16934" y="16129"/>
                </a:lnTo>
                <a:lnTo>
                  <a:pt x="17002" y="15945"/>
                </a:lnTo>
                <a:lnTo>
                  <a:pt x="17081" y="15790"/>
                </a:lnTo>
                <a:lnTo>
                  <a:pt x="17194" y="15648"/>
                </a:lnTo>
                <a:lnTo>
                  <a:pt x="17318" y="15563"/>
                </a:lnTo>
                <a:lnTo>
                  <a:pt x="17453" y="15507"/>
                </a:lnTo>
                <a:lnTo>
                  <a:pt x="17600" y="15450"/>
                </a:lnTo>
                <a:lnTo>
                  <a:pt x="17758" y="15450"/>
                </a:lnTo>
                <a:lnTo>
                  <a:pt x="17905" y="15479"/>
                </a:lnTo>
                <a:lnTo>
                  <a:pt x="18064" y="15535"/>
                </a:lnTo>
                <a:lnTo>
                  <a:pt x="18233" y="15620"/>
                </a:lnTo>
                <a:lnTo>
                  <a:pt x="18380" y="15733"/>
                </a:lnTo>
                <a:lnTo>
                  <a:pt x="18561" y="15832"/>
                </a:lnTo>
                <a:lnTo>
                  <a:pt x="18707" y="15973"/>
                </a:lnTo>
                <a:lnTo>
                  <a:pt x="18866" y="16129"/>
                </a:lnTo>
                <a:lnTo>
                  <a:pt x="18990" y="16327"/>
                </a:lnTo>
                <a:lnTo>
                  <a:pt x="19125" y="16482"/>
                </a:lnTo>
                <a:lnTo>
                  <a:pt x="19295" y="16624"/>
                </a:lnTo>
                <a:lnTo>
                  <a:pt x="19464" y="16737"/>
                </a:lnTo>
                <a:lnTo>
                  <a:pt x="19668" y="16807"/>
                </a:lnTo>
                <a:lnTo>
                  <a:pt x="19860" y="16836"/>
                </a:lnTo>
                <a:lnTo>
                  <a:pt x="20052" y="16864"/>
                </a:lnTo>
                <a:lnTo>
                  <a:pt x="20266" y="16836"/>
                </a:lnTo>
                <a:lnTo>
                  <a:pt x="20470" y="16793"/>
                </a:lnTo>
                <a:lnTo>
                  <a:pt x="20662" y="16708"/>
                </a:lnTo>
                <a:lnTo>
                  <a:pt x="20854" y="16567"/>
                </a:lnTo>
                <a:lnTo>
                  <a:pt x="21035" y="16412"/>
                </a:lnTo>
                <a:lnTo>
                  <a:pt x="21182" y="16214"/>
                </a:lnTo>
                <a:lnTo>
                  <a:pt x="21340" y="16002"/>
                </a:lnTo>
                <a:lnTo>
                  <a:pt x="21441" y="15733"/>
                </a:lnTo>
                <a:lnTo>
                  <a:pt x="21532" y="15436"/>
                </a:lnTo>
                <a:lnTo>
                  <a:pt x="21600" y="15083"/>
                </a:lnTo>
                <a:lnTo>
                  <a:pt x="21600" y="14885"/>
                </a:lnTo>
                <a:lnTo>
                  <a:pt x="21600" y="14729"/>
                </a:lnTo>
                <a:lnTo>
                  <a:pt x="21600" y="14531"/>
                </a:lnTo>
                <a:lnTo>
                  <a:pt x="21577" y="14376"/>
                </a:lnTo>
                <a:lnTo>
                  <a:pt x="21532" y="14206"/>
                </a:lnTo>
                <a:lnTo>
                  <a:pt x="21487" y="14051"/>
                </a:lnTo>
                <a:lnTo>
                  <a:pt x="21419" y="13909"/>
                </a:lnTo>
                <a:lnTo>
                  <a:pt x="21351" y="13768"/>
                </a:lnTo>
                <a:lnTo>
                  <a:pt x="21204" y="13500"/>
                </a:lnTo>
                <a:lnTo>
                  <a:pt x="21035" y="13287"/>
                </a:lnTo>
                <a:lnTo>
                  <a:pt x="20809" y="13090"/>
                </a:lnTo>
                <a:lnTo>
                  <a:pt x="20594" y="12962"/>
                </a:lnTo>
                <a:lnTo>
                  <a:pt x="20357" y="12821"/>
                </a:lnTo>
                <a:lnTo>
                  <a:pt x="20120" y="12764"/>
                </a:lnTo>
                <a:lnTo>
                  <a:pt x="19882" y="12708"/>
                </a:lnTo>
                <a:lnTo>
                  <a:pt x="19645" y="12736"/>
                </a:lnTo>
                <a:lnTo>
                  <a:pt x="19430" y="12793"/>
                </a:lnTo>
                <a:lnTo>
                  <a:pt x="19227" y="12906"/>
                </a:lnTo>
                <a:lnTo>
                  <a:pt x="19148" y="12962"/>
                </a:lnTo>
                <a:lnTo>
                  <a:pt x="19058" y="13047"/>
                </a:lnTo>
                <a:lnTo>
                  <a:pt x="18990" y="13146"/>
                </a:lnTo>
                <a:lnTo>
                  <a:pt x="18911" y="13259"/>
                </a:lnTo>
                <a:lnTo>
                  <a:pt x="18775" y="13471"/>
                </a:lnTo>
                <a:lnTo>
                  <a:pt x="18628" y="13641"/>
                </a:lnTo>
                <a:lnTo>
                  <a:pt x="18470" y="13740"/>
                </a:lnTo>
                <a:lnTo>
                  <a:pt x="18301" y="13825"/>
                </a:lnTo>
                <a:lnTo>
                  <a:pt x="18143" y="13853"/>
                </a:lnTo>
                <a:lnTo>
                  <a:pt x="17973" y="13881"/>
                </a:lnTo>
                <a:lnTo>
                  <a:pt x="17804" y="13853"/>
                </a:lnTo>
                <a:lnTo>
                  <a:pt x="17646" y="13796"/>
                </a:lnTo>
                <a:lnTo>
                  <a:pt x="17499" y="13726"/>
                </a:lnTo>
                <a:lnTo>
                  <a:pt x="17341" y="13641"/>
                </a:lnTo>
                <a:lnTo>
                  <a:pt x="17216" y="13528"/>
                </a:lnTo>
                <a:lnTo>
                  <a:pt x="17103" y="13386"/>
                </a:lnTo>
                <a:lnTo>
                  <a:pt x="17024" y="13259"/>
                </a:lnTo>
                <a:lnTo>
                  <a:pt x="16934" y="13118"/>
                </a:lnTo>
                <a:lnTo>
                  <a:pt x="16889" y="12991"/>
                </a:lnTo>
                <a:lnTo>
                  <a:pt x="16889" y="12849"/>
                </a:lnTo>
                <a:lnTo>
                  <a:pt x="16889" y="12383"/>
                </a:lnTo>
                <a:lnTo>
                  <a:pt x="16889" y="11662"/>
                </a:lnTo>
                <a:lnTo>
                  <a:pt x="16889" y="10701"/>
                </a:lnTo>
                <a:lnTo>
                  <a:pt x="16889" y="9640"/>
                </a:lnTo>
                <a:lnTo>
                  <a:pt x="16889" y="8566"/>
                </a:lnTo>
                <a:lnTo>
                  <a:pt x="16889" y="7478"/>
                </a:lnTo>
                <a:lnTo>
                  <a:pt x="16889" y="6502"/>
                </a:lnTo>
                <a:lnTo>
                  <a:pt x="16889" y="5739"/>
                </a:lnTo>
                <a:lnTo>
                  <a:pt x="16674" y="5894"/>
                </a:lnTo>
                <a:lnTo>
                  <a:pt x="16414" y="6036"/>
                </a:lnTo>
                <a:lnTo>
                  <a:pt x="16154" y="6177"/>
                </a:lnTo>
                <a:lnTo>
                  <a:pt x="15849" y="6248"/>
                </a:lnTo>
                <a:lnTo>
                  <a:pt x="15544" y="6304"/>
                </a:lnTo>
                <a:lnTo>
                  <a:pt x="15217" y="6332"/>
                </a:lnTo>
                <a:lnTo>
                  <a:pt x="14866" y="6361"/>
                </a:lnTo>
                <a:lnTo>
                  <a:pt x="14550" y="6361"/>
                </a:lnTo>
                <a:lnTo>
                  <a:pt x="14200" y="6332"/>
                </a:lnTo>
                <a:lnTo>
                  <a:pt x="13850" y="6276"/>
                </a:lnTo>
                <a:lnTo>
                  <a:pt x="13522" y="6219"/>
                </a:lnTo>
                <a:lnTo>
                  <a:pt x="13206" y="6149"/>
                </a:lnTo>
                <a:lnTo>
                  <a:pt x="12901" y="6064"/>
                </a:lnTo>
                <a:lnTo>
                  <a:pt x="12618" y="5951"/>
                </a:lnTo>
                <a:lnTo>
                  <a:pt x="12358" y="5838"/>
                </a:lnTo>
                <a:lnTo>
                  <a:pt x="12121" y="5739"/>
                </a:lnTo>
                <a:lnTo>
                  <a:pt x="11941" y="5626"/>
                </a:lnTo>
                <a:lnTo>
                  <a:pt x="11794" y="5513"/>
                </a:lnTo>
                <a:lnTo>
                  <a:pt x="11658" y="5414"/>
                </a:lnTo>
                <a:lnTo>
                  <a:pt x="11556" y="5301"/>
                </a:lnTo>
                <a:lnTo>
                  <a:pt x="11466" y="5187"/>
                </a:lnTo>
                <a:lnTo>
                  <a:pt x="11398" y="5089"/>
                </a:lnTo>
                <a:lnTo>
                  <a:pt x="11376" y="4947"/>
                </a:lnTo>
                <a:lnTo>
                  <a:pt x="11353" y="4834"/>
                </a:lnTo>
                <a:lnTo>
                  <a:pt x="11353" y="4707"/>
                </a:lnTo>
                <a:lnTo>
                  <a:pt x="11376" y="4565"/>
                </a:lnTo>
                <a:lnTo>
                  <a:pt x="11443" y="4410"/>
                </a:lnTo>
                <a:lnTo>
                  <a:pt x="11511" y="4240"/>
                </a:lnTo>
                <a:lnTo>
                  <a:pt x="11703" y="3887"/>
                </a:lnTo>
                <a:lnTo>
                  <a:pt x="11986" y="3505"/>
                </a:lnTo>
                <a:lnTo>
                  <a:pt x="12144" y="3265"/>
                </a:lnTo>
                <a:lnTo>
                  <a:pt x="12246" y="3025"/>
                </a:lnTo>
                <a:lnTo>
                  <a:pt x="12336" y="2756"/>
                </a:lnTo>
                <a:lnTo>
                  <a:pt x="12404" y="2445"/>
                </a:lnTo>
                <a:lnTo>
                  <a:pt x="12438" y="2176"/>
                </a:lnTo>
                <a:lnTo>
                  <a:pt x="12438" y="1880"/>
                </a:lnTo>
                <a:lnTo>
                  <a:pt x="12404" y="1583"/>
                </a:lnTo>
                <a:lnTo>
                  <a:pt x="12336" y="1314"/>
                </a:lnTo>
                <a:lnTo>
                  <a:pt x="12246" y="1046"/>
                </a:lnTo>
                <a:lnTo>
                  <a:pt x="12099" y="791"/>
                </a:lnTo>
                <a:lnTo>
                  <a:pt x="12008" y="692"/>
                </a:lnTo>
                <a:lnTo>
                  <a:pt x="11918" y="579"/>
                </a:lnTo>
                <a:lnTo>
                  <a:pt x="11816" y="466"/>
                </a:lnTo>
                <a:lnTo>
                  <a:pt x="11703" y="381"/>
                </a:lnTo>
                <a:lnTo>
                  <a:pt x="11579" y="310"/>
                </a:lnTo>
                <a:lnTo>
                  <a:pt x="11443" y="226"/>
                </a:lnTo>
                <a:lnTo>
                  <a:pt x="11297" y="169"/>
                </a:lnTo>
                <a:lnTo>
                  <a:pt x="11138" y="113"/>
                </a:lnTo>
                <a:lnTo>
                  <a:pt x="10969" y="56"/>
                </a:lnTo>
                <a:lnTo>
                  <a:pt x="10800" y="28"/>
                </a:lnTo>
                <a:lnTo>
                  <a:pt x="10619" y="28"/>
                </a:lnTo>
                <a:lnTo>
                  <a:pt x="10404" y="28"/>
                </a:lnTo>
                <a:lnTo>
                  <a:pt x="10257" y="28"/>
                </a:lnTo>
                <a:lnTo>
                  <a:pt x="10076" y="56"/>
                </a:lnTo>
                <a:lnTo>
                  <a:pt x="9952" y="84"/>
                </a:lnTo>
                <a:lnTo>
                  <a:pt x="9794" y="141"/>
                </a:lnTo>
                <a:lnTo>
                  <a:pt x="9692" y="226"/>
                </a:lnTo>
                <a:lnTo>
                  <a:pt x="9557" y="282"/>
                </a:lnTo>
                <a:lnTo>
                  <a:pt x="9455" y="381"/>
                </a:lnTo>
                <a:lnTo>
                  <a:pt x="9365" y="466"/>
                </a:lnTo>
                <a:lnTo>
                  <a:pt x="9274" y="579"/>
                </a:lnTo>
                <a:lnTo>
                  <a:pt x="9184" y="692"/>
                </a:lnTo>
                <a:lnTo>
                  <a:pt x="9128" y="791"/>
                </a:lnTo>
                <a:lnTo>
                  <a:pt x="9060" y="932"/>
                </a:lnTo>
                <a:lnTo>
                  <a:pt x="8969" y="1201"/>
                </a:lnTo>
                <a:lnTo>
                  <a:pt x="8913" y="1498"/>
                </a:lnTo>
                <a:lnTo>
                  <a:pt x="8890" y="1795"/>
                </a:lnTo>
                <a:lnTo>
                  <a:pt x="8890" y="2120"/>
                </a:lnTo>
                <a:lnTo>
                  <a:pt x="8913" y="2445"/>
                </a:lnTo>
                <a:lnTo>
                  <a:pt x="8969" y="2756"/>
                </a:lnTo>
                <a:lnTo>
                  <a:pt x="9060" y="3081"/>
                </a:lnTo>
                <a:lnTo>
                  <a:pt x="9173" y="3378"/>
                </a:lnTo>
                <a:lnTo>
                  <a:pt x="9297" y="3647"/>
                </a:lnTo>
                <a:lnTo>
                  <a:pt x="9466" y="3887"/>
                </a:lnTo>
                <a:lnTo>
                  <a:pt x="9579" y="4085"/>
                </a:lnTo>
                <a:lnTo>
                  <a:pt x="9670" y="4269"/>
                </a:lnTo>
                <a:lnTo>
                  <a:pt x="9726" y="4467"/>
                </a:lnTo>
                <a:lnTo>
                  <a:pt x="9771" y="4650"/>
                </a:lnTo>
                <a:lnTo>
                  <a:pt x="9771" y="4834"/>
                </a:lnTo>
                <a:lnTo>
                  <a:pt x="9749" y="5032"/>
                </a:lnTo>
                <a:lnTo>
                  <a:pt x="9715" y="5216"/>
                </a:lnTo>
                <a:lnTo>
                  <a:pt x="9625" y="5385"/>
                </a:lnTo>
                <a:lnTo>
                  <a:pt x="9534" y="5513"/>
                </a:lnTo>
                <a:lnTo>
                  <a:pt x="9410" y="5626"/>
                </a:lnTo>
                <a:lnTo>
                  <a:pt x="9229" y="5710"/>
                </a:lnTo>
                <a:lnTo>
                  <a:pt x="9060" y="5767"/>
                </a:lnTo>
                <a:lnTo>
                  <a:pt x="8845" y="5767"/>
                </a:lnTo>
                <a:lnTo>
                  <a:pt x="8585" y="5739"/>
                </a:lnTo>
                <a:lnTo>
                  <a:pt x="8325" y="5654"/>
                </a:lnTo>
                <a:lnTo>
                  <a:pt x="8020" y="5513"/>
                </a:lnTo>
                <a:lnTo>
                  <a:pt x="7840" y="5442"/>
                </a:lnTo>
                <a:lnTo>
                  <a:pt x="7648" y="5385"/>
                </a:lnTo>
                <a:lnTo>
                  <a:pt x="7433" y="5329"/>
                </a:lnTo>
                <a:lnTo>
                  <a:pt x="7241" y="5301"/>
                </a:lnTo>
                <a:lnTo>
                  <a:pt x="6755" y="5301"/>
                </a:lnTo>
                <a:lnTo>
                  <a:pt x="6281" y="5329"/>
                </a:lnTo>
                <a:lnTo>
                  <a:pt x="5784" y="5385"/>
                </a:lnTo>
                <a:lnTo>
                  <a:pt x="5264" y="5498"/>
                </a:lnTo>
                <a:lnTo>
                  <a:pt x="4744" y="5597"/>
                </a:lnTo>
                <a:lnTo>
                  <a:pt x="4247" y="5739"/>
                </a:lnTo>
                <a:lnTo>
                  <a:pt x="4202" y="5894"/>
                </a:lnTo>
                <a:lnTo>
                  <a:pt x="4202" y="6191"/>
                </a:lnTo>
                <a:lnTo>
                  <a:pt x="4202" y="6545"/>
                </a:lnTo>
                <a:lnTo>
                  <a:pt x="4225" y="6954"/>
                </a:lnTo>
                <a:lnTo>
                  <a:pt x="4315" y="7930"/>
                </a:lnTo>
                <a:lnTo>
                  <a:pt x="4394" y="9018"/>
                </a:lnTo>
                <a:lnTo>
                  <a:pt x="4439" y="9570"/>
                </a:lnTo>
                <a:lnTo>
                  <a:pt x="4462" y="10107"/>
                </a:lnTo>
                <a:lnTo>
                  <a:pt x="4484" y="10630"/>
                </a:lnTo>
                <a:lnTo>
                  <a:pt x="4507" y="11082"/>
                </a:lnTo>
                <a:lnTo>
                  <a:pt x="4484" y="11520"/>
                </a:lnTo>
                <a:lnTo>
                  <a:pt x="4439" y="11874"/>
                </a:lnTo>
                <a:lnTo>
                  <a:pt x="4394" y="12029"/>
                </a:lnTo>
                <a:lnTo>
                  <a:pt x="4349" y="12171"/>
                </a:lnTo>
                <a:lnTo>
                  <a:pt x="4315" y="12284"/>
                </a:lnTo>
                <a:lnTo>
                  <a:pt x="4247" y="12354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19" name="Puzzle4"/>
          <p:cNvSpPr>
            <a:spLocks noEditPoints="1" noChangeArrowheads="1"/>
          </p:cNvSpPr>
          <p:nvPr/>
        </p:nvSpPr>
        <p:spPr bwMode="auto">
          <a:xfrm>
            <a:off x="3718741" y="3055785"/>
            <a:ext cx="974150" cy="1422845"/>
          </a:xfrm>
          <a:custGeom>
            <a:avLst/>
            <a:gdLst>
              <a:gd name="T0" fmla="*/ 8307 w 21600"/>
              <a:gd name="T1" fmla="*/ 11593 h 21600"/>
              <a:gd name="T2" fmla="*/ 453 w 21600"/>
              <a:gd name="T3" fmla="*/ 16938 h 21600"/>
              <a:gd name="T4" fmla="*/ 11500 w 21600"/>
              <a:gd name="T5" fmla="*/ 21600 h 21600"/>
              <a:gd name="T6" fmla="*/ 20920 w 21600"/>
              <a:gd name="T7" fmla="*/ 16751 h 21600"/>
              <a:gd name="T8" fmla="*/ 13972 w 21600"/>
              <a:gd name="T9" fmla="*/ 10888 h 21600"/>
              <a:gd name="T10" fmla="*/ 21033 w 21600"/>
              <a:gd name="T11" fmla="*/ 4716 h 21600"/>
              <a:gd name="T12" fmla="*/ 11102 w 21600"/>
              <a:gd name="T13" fmla="*/ 11 h 21600"/>
              <a:gd name="T14" fmla="*/ 453 w 21600"/>
              <a:gd name="T15" fmla="*/ 4716 h 21600"/>
              <a:gd name="T16" fmla="*/ 2076 w 21600"/>
              <a:gd name="T17" fmla="*/ 5664 h 21600"/>
              <a:gd name="T18" fmla="*/ 20203 w 21600"/>
              <a:gd name="T19" fmla="*/ 1598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3813" y="10590"/>
                </a:moveTo>
                <a:lnTo>
                  <a:pt x="3927" y="10513"/>
                </a:lnTo>
                <a:lnTo>
                  <a:pt x="4078" y="10425"/>
                </a:lnTo>
                <a:lnTo>
                  <a:pt x="4210" y="10359"/>
                </a:lnTo>
                <a:lnTo>
                  <a:pt x="4361" y="10315"/>
                </a:lnTo>
                <a:lnTo>
                  <a:pt x="4682" y="10237"/>
                </a:lnTo>
                <a:lnTo>
                  <a:pt x="5041" y="10193"/>
                </a:lnTo>
                <a:lnTo>
                  <a:pt x="5456" y="10171"/>
                </a:lnTo>
                <a:lnTo>
                  <a:pt x="5853" y="10193"/>
                </a:lnTo>
                <a:lnTo>
                  <a:pt x="6249" y="10260"/>
                </a:lnTo>
                <a:lnTo>
                  <a:pt x="6646" y="10337"/>
                </a:lnTo>
                <a:lnTo>
                  <a:pt x="7004" y="10469"/>
                </a:lnTo>
                <a:lnTo>
                  <a:pt x="7363" y="10612"/>
                </a:lnTo>
                <a:lnTo>
                  <a:pt x="7665" y="10788"/>
                </a:lnTo>
                <a:lnTo>
                  <a:pt x="7911" y="10998"/>
                </a:lnTo>
                <a:lnTo>
                  <a:pt x="8024" y="11097"/>
                </a:lnTo>
                <a:lnTo>
                  <a:pt x="8137" y="11207"/>
                </a:lnTo>
                <a:lnTo>
                  <a:pt x="8194" y="11340"/>
                </a:lnTo>
                <a:lnTo>
                  <a:pt x="8269" y="11461"/>
                </a:lnTo>
                <a:lnTo>
                  <a:pt x="8307" y="11593"/>
                </a:lnTo>
                <a:lnTo>
                  <a:pt x="8307" y="11714"/>
                </a:lnTo>
                <a:lnTo>
                  <a:pt x="8307" y="11868"/>
                </a:lnTo>
                <a:lnTo>
                  <a:pt x="8307" y="12012"/>
                </a:lnTo>
                <a:lnTo>
                  <a:pt x="8194" y="12265"/>
                </a:lnTo>
                <a:lnTo>
                  <a:pt x="8062" y="12519"/>
                </a:lnTo>
                <a:lnTo>
                  <a:pt x="7873" y="12706"/>
                </a:lnTo>
                <a:lnTo>
                  <a:pt x="7627" y="12904"/>
                </a:lnTo>
                <a:lnTo>
                  <a:pt x="7363" y="13048"/>
                </a:lnTo>
                <a:lnTo>
                  <a:pt x="7080" y="13180"/>
                </a:lnTo>
                <a:lnTo>
                  <a:pt x="6759" y="13257"/>
                </a:lnTo>
                <a:lnTo>
                  <a:pt x="6419" y="13345"/>
                </a:lnTo>
                <a:lnTo>
                  <a:pt x="6098" y="13389"/>
                </a:lnTo>
                <a:lnTo>
                  <a:pt x="5739" y="13389"/>
                </a:lnTo>
                <a:lnTo>
                  <a:pt x="5418" y="13389"/>
                </a:lnTo>
                <a:lnTo>
                  <a:pt x="5079" y="13345"/>
                </a:lnTo>
                <a:lnTo>
                  <a:pt x="4758" y="13301"/>
                </a:lnTo>
                <a:lnTo>
                  <a:pt x="4474" y="13213"/>
                </a:lnTo>
                <a:lnTo>
                  <a:pt x="4172" y="13114"/>
                </a:lnTo>
                <a:lnTo>
                  <a:pt x="3965" y="12982"/>
                </a:lnTo>
                <a:lnTo>
                  <a:pt x="3738" y="12838"/>
                </a:lnTo>
                <a:lnTo>
                  <a:pt x="3493" y="12706"/>
                </a:lnTo>
                <a:lnTo>
                  <a:pt x="3228" y="12607"/>
                </a:lnTo>
                <a:lnTo>
                  <a:pt x="2945" y="12519"/>
                </a:lnTo>
                <a:lnTo>
                  <a:pt x="2700" y="12431"/>
                </a:lnTo>
                <a:lnTo>
                  <a:pt x="2397" y="12375"/>
                </a:lnTo>
                <a:lnTo>
                  <a:pt x="2152" y="12331"/>
                </a:lnTo>
                <a:lnTo>
                  <a:pt x="1888" y="12309"/>
                </a:lnTo>
                <a:lnTo>
                  <a:pt x="1642" y="12309"/>
                </a:lnTo>
                <a:lnTo>
                  <a:pt x="1397" y="12331"/>
                </a:lnTo>
                <a:lnTo>
                  <a:pt x="1170" y="12397"/>
                </a:lnTo>
                <a:lnTo>
                  <a:pt x="962" y="12453"/>
                </a:lnTo>
                <a:lnTo>
                  <a:pt x="774" y="12563"/>
                </a:lnTo>
                <a:lnTo>
                  <a:pt x="623" y="12684"/>
                </a:lnTo>
                <a:lnTo>
                  <a:pt x="528" y="12838"/>
                </a:lnTo>
                <a:lnTo>
                  <a:pt x="453" y="13026"/>
                </a:lnTo>
                <a:lnTo>
                  <a:pt x="339" y="13477"/>
                </a:lnTo>
                <a:lnTo>
                  <a:pt x="226" y="13984"/>
                </a:lnTo>
                <a:lnTo>
                  <a:pt x="151" y="14535"/>
                </a:lnTo>
                <a:lnTo>
                  <a:pt x="113" y="15075"/>
                </a:lnTo>
                <a:lnTo>
                  <a:pt x="113" y="15626"/>
                </a:lnTo>
                <a:lnTo>
                  <a:pt x="151" y="16133"/>
                </a:lnTo>
                <a:lnTo>
                  <a:pt x="188" y="16376"/>
                </a:lnTo>
                <a:lnTo>
                  <a:pt x="264" y="16585"/>
                </a:lnTo>
                <a:lnTo>
                  <a:pt x="339" y="16773"/>
                </a:lnTo>
                <a:lnTo>
                  <a:pt x="453" y="16938"/>
                </a:lnTo>
                <a:lnTo>
                  <a:pt x="1095" y="16883"/>
                </a:lnTo>
                <a:lnTo>
                  <a:pt x="1963" y="16795"/>
                </a:lnTo>
                <a:lnTo>
                  <a:pt x="2945" y="16751"/>
                </a:lnTo>
                <a:lnTo>
                  <a:pt x="3965" y="16706"/>
                </a:lnTo>
                <a:lnTo>
                  <a:pt x="5022" y="16684"/>
                </a:lnTo>
                <a:lnTo>
                  <a:pt x="5947" y="16684"/>
                </a:lnTo>
                <a:lnTo>
                  <a:pt x="6759" y="16706"/>
                </a:lnTo>
                <a:lnTo>
                  <a:pt x="7363" y="16751"/>
                </a:lnTo>
                <a:lnTo>
                  <a:pt x="7948" y="16839"/>
                </a:lnTo>
                <a:lnTo>
                  <a:pt x="8458" y="16916"/>
                </a:lnTo>
                <a:lnTo>
                  <a:pt x="8893" y="17026"/>
                </a:lnTo>
                <a:lnTo>
                  <a:pt x="9289" y="17158"/>
                </a:lnTo>
                <a:lnTo>
                  <a:pt x="9572" y="17280"/>
                </a:lnTo>
                <a:lnTo>
                  <a:pt x="9799" y="17412"/>
                </a:lnTo>
                <a:lnTo>
                  <a:pt x="9969" y="17555"/>
                </a:lnTo>
                <a:lnTo>
                  <a:pt x="10120" y="17687"/>
                </a:lnTo>
                <a:lnTo>
                  <a:pt x="10158" y="17831"/>
                </a:lnTo>
                <a:lnTo>
                  <a:pt x="10195" y="17974"/>
                </a:lnTo>
                <a:lnTo>
                  <a:pt x="10158" y="18128"/>
                </a:lnTo>
                <a:lnTo>
                  <a:pt x="10082" y="18271"/>
                </a:lnTo>
                <a:lnTo>
                  <a:pt x="9969" y="18426"/>
                </a:lnTo>
                <a:lnTo>
                  <a:pt x="9837" y="18569"/>
                </a:lnTo>
                <a:lnTo>
                  <a:pt x="9648" y="18701"/>
                </a:lnTo>
                <a:lnTo>
                  <a:pt x="9440" y="18822"/>
                </a:lnTo>
                <a:lnTo>
                  <a:pt x="9213" y="18999"/>
                </a:lnTo>
                <a:lnTo>
                  <a:pt x="9044" y="19186"/>
                </a:lnTo>
                <a:lnTo>
                  <a:pt x="8893" y="19395"/>
                </a:lnTo>
                <a:lnTo>
                  <a:pt x="8817" y="19627"/>
                </a:lnTo>
                <a:lnTo>
                  <a:pt x="8779" y="19858"/>
                </a:lnTo>
                <a:lnTo>
                  <a:pt x="8779" y="20112"/>
                </a:lnTo>
                <a:lnTo>
                  <a:pt x="8855" y="20354"/>
                </a:lnTo>
                <a:lnTo>
                  <a:pt x="8968" y="20586"/>
                </a:lnTo>
                <a:lnTo>
                  <a:pt x="9138" y="20817"/>
                </a:lnTo>
                <a:lnTo>
                  <a:pt x="9365" y="21026"/>
                </a:lnTo>
                <a:lnTo>
                  <a:pt x="9610" y="21192"/>
                </a:lnTo>
                <a:lnTo>
                  <a:pt x="9950" y="21368"/>
                </a:lnTo>
                <a:lnTo>
                  <a:pt x="10120" y="21445"/>
                </a:lnTo>
                <a:lnTo>
                  <a:pt x="10346" y="21511"/>
                </a:lnTo>
                <a:lnTo>
                  <a:pt x="10516" y="21555"/>
                </a:lnTo>
                <a:lnTo>
                  <a:pt x="10743" y="21600"/>
                </a:lnTo>
                <a:lnTo>
                  <a:pt x="10988" y="21644"/>
                </a:lnTo>
                <a:lnTo>
                  <a:pt x="11215" y="21666"/>
                </a:lnTo>
                <a:lnTo>
                  <a:pt x="11498" y="21666"/>
                </a:lnTo>
                <a:lnTo>
                  <a:pt x="11762" y="21666"/>
                </a:lnTo>
                <a:lnTo>
                  <a:pt x="12253" y="21644"/>
                </a:lnTo>
                <a:lnTo>
                  <a:pt x="12763" y="21577"/>
                </a:lnTo>
                <a:lnTo>
                  <a:pt x="13197" y="21467"/>
                </a:lnTo>
                <a:lnTo>
                  <a:pt x="13556" y="21346"/>
                </a:lnTo>
                <a:lnTo>
                  <a:pt x="13896" y="21192"/>
                </a:lnTo>
                <a:lnTo>
                  <a:pt x="14179" y="21026"/>
                </a:lnTo>
                <a:lnTo>
                  <a:pt x="14444" y="20839"/>
                </a:lnTo>
                <a:lnTo>
                  <a:pt x="14576" y="20641"/>
                </a:lnTo>
                <a:lnTo>
                  <a:pt x="14727" y="20431"/>
                </a:lnTo>
                <a:lnTo>
                  <a:pt x="14765" y="20200"/>
                </a:lnTo>
                <a:lnTo>
                  <a:pt x="14802" y="19991"/>
                </a:lnTo>
                <a:lnTo>
                  <a:pt x="14727" y="19759"/>
                </a:lnTo>
                <a:lnTo>
                  <a:pt x="14613" y="19550"/>
                </a:lnTo>
                <a:lnTo>
                  <a:pt x="14444" y="19307"/>
                </a:lnTo>
                <a:lnTo>
                  <a:pt x="14217" y="19098"/>
                </a:lnTo>
                <a:lnTo>
                  <a:pt x="13934" y="18911"/>
                </a:lnTo>
                <a:lnTo>
                  <a:pt x="13669" y="18745"/>
                </a:lnTo>
                <a:lnTo>
                  <a:pt x="13462" y="18547"/>
                </a:lnTo>
                <a:lnTo>
                  <a:pt x="13311" y="18337"/>
                </a:lnTo>
                <a:lnTo>
                  <a:pt x="13197" y="18150"/>
                </a:lnTo>
                <a:lnTo>
                  <a:pt x="13122" y="17941"/>
                </a:lnTo>
                <a:lnTo>
                  <a:pt x="13122" y="17720"/>
                </a:lnTo>
                <a:lnTo>
                  <a:pt x="13122" y="17533"/>
                </a:lnTo>
                <a:lnTo>
                  <a:pt x="13197" y="17346"/>
                </a:lnTo>
                <a:lnTo>
                  <a:pt x="13273" y="17158"/>
                </a:lnTo>
                <a:lnTo>
                  <a:pt x="13386" y="16982"/>
                </a:lnTo>
                <a:lnTo>
                  <a:pt x="13537" y="16839"/>
                </a:lnTo>
                <a:lnTo>
                  <a:pt x="13707" y="16706"/>
                </a:lnTo>
                <a:lnTo>
                  <a:pt x="13896" y="16607"/>
                </a:lnTo>
                <a:lnTo>
                  <a:pt x="14104" y="16519"/>
                </a:lnTo>
                <a:lnTo>
                  <a:pt x="14330" y="16453"/>
                </a:lnTo>
                <a:lnTo>
                  <a:pt x="14538" y="16431"/>
                </a:lnTo>
                <a:lnTo>
                  <a:pt x="14897" y="16453"/>
                </a:lnTo>
                <a:lnTo>
                  <a:pt x="15406" y="16497"/>
                </a:lnTo>
                <a:lnTo>
                  <a:pt x="16105" y="16541"/>
                </a:lnTo>
                <a:lnTo>
                  <a:pt x="16898" y="16607"/>
                </a:lnTo>
                <a:lnTo>
                  <a:pt x="17804" y="16651"/>
                </a:lnTo>
                <a:lnTo>
                  <a:pt x="18786" y="16684"/>
                </a:lnTo>
                <a:lnTo>
                  <a:pt x="19844" y="16728"/>
                </a:lnTo>
                <a:lnTo>
                  <a:pt x="20920" y="16751"/>
                </a:lnTo>
                <a:lnTo>
                  <a:pt x="21109" y="16497"/>
                </a:lnTo>
                <a:lnTo>
                  <a:pt x="21241" y="16222"/>
                </a:lnTo>
                <a:lnTo>
                  <a:pt x="21392" y="15946"/>
                </a:lnTo>
                <a:lnTo>
                  <a:pt x="21467" y="15648"/>
                </a:lnTo>
                <a:lnTo>
                  <a:pt x="21543" y="15351"/>
                </a:lnTo>
                <a:lnTo>
                  <a:pt x="21618" y="15042"/>
                </a:lnTo>
                <a:lnTo>
                  <a:pt x="21618" y="14745"/>
                </a:lnTo>
                <a:lnTo>
                  <a:pt x="21618" y="14447"/>
                </a:lnTo>
                <a:lnTo>
                  <a:pt x="21618" y="14150"/>
                </a:lnTo>
                <a:lnTo>
                  <a:pt x="21581" y="13852"/>
                </a:lnTo>
                <a:lnTo>
                  <a:pt x="21505" y="13577"/>
                </a:lnTo>
                <a:lnTo>
                  <a:pt x="21430" y="13301"/>
                </a:lnTo>
                <a:lnTo>
                  <a:pt x="21354" y="13048"/>
                </a:lnTo>
                <a:lnTo>
                  <a:pt x="21241" y="12816"/>
                </a:lnTo>
                <a:lnTo>
                  <a:pt x="21146" y="12607"/>
                </a:lnTo>
                <a:lnTo>
                  <a:pt x="21033" y="12431"/>
                </a:lnTo>
                <a:lnTo>
                  <a:pt x="20920" y="12265"/>
                </a:lnTo>
                <a:lnTo>
                  <a:pt x="20769" y="12144"/>
                </a:lnTo>
                <a:lnTo>
                  <a:pt x="20637" y="12034"/>
                </a:lnTo>
                <a:lnTo>
                  <a:pt x="20486" y="11946"/>
                </a:lnTo>
                <a:lnTo>
                  <a:pt x="20297" y="11891"/>
                </a:lnTo>
                <a:lnTo>
                  <a:pt x="20165" y="11846"/>
                </a:lnTo>
                <a:lnTo>
                  <a:pt x="19976" y="11824"/>
                </a:lnTo>
                <a:lnTo>
                  <a:pt x="19806" y="11802"/>
                </a:lnTo>
                <a:lnTo>
                  <a:pt x="19390" y="11824"/>
                </a:lnTo>
                <a:lnTo>
                  <a:pt x="18956" y="11891"/>
                </a:lnTo>
                <a:lnTo>
                  <a:pt x="18503" y="11968"/>
                </a:lnTo>
                <a:lnTo>
                  <a:pt x="17993" y="12078"/>
                </a:lnTo>
                <a:lnTo>
                  <a:pt x="17653" y="12144"/>
                </a:lnTo>
                <a:lnTo>
                  <a:pt x="17332" y="12199"/>
                </a:lnTo>
                <a:lnTo>
                  <a:pt x="17049" y="12221"/>
                </a:lnTo>
                <a:lnTo>
                  <a:pt x="16747" y="12243"/>
                </a:lnTo>
                <a:lnTo>
                  <a:pt x="16464" y="12243"/>
                </a:lnTo>
                <a:lnTo>
                  <a:pt x="16218" y="12243"/>
                </a:lnTo>
                <a:lnTo>
                  <a:pt x="15992" y="12221"/>
                </a:lnTo>
                <a:lnTo>
                  <a:pt x="15746" y="12199"/>
                </a:lnTo>
                <a:lnTo>
                  <a:pt x="15520" y="12155"/>
                </a:lnTo>
                <a:lnTo>
                  <a:pt x="15350" y="12122"/>
                </a:lnTo>
                <a:lnTo>
                  <a:pt x="15161" y="12056"/>
                </a:lnTo>
                <a:lnTo>
                  <a:pt x="14972" y="11990"/>
                </a:lnTo>
                <a:lnTo>
                  <a:pt x="14689" y="11846"/>
                </a:lnTo>
                <a:lnTo>
                  <a:pt x="14444" y="11670"/>
                </a:lnTo>
                <a:lnTo>
                  <a:pt x="14255" y="11483"/>
                </a:lnTo>
                <a:lnTo>
                  <a:pt x="14104" y="11295"/>
                </a:lnTo>
                <a:lnTo>
                  <a:pt x="14028" y="11086"/>
                </a:lnTo>
                <a:lnTo>
                  <a:pt x="13972" y="10888"/>
                </a:lnTo>
                <a:lnTo>
                  <a:pt x="13972" y="10700"/>
                </a:lnTo>
                <a:lnTo>
                  <a:pt x="14009" y="10513"/>
                </a:lnTo>
                <a:lnTo>
                  <a:pt x="14066" y="10359"/>
                </a:lnTo>
                <a:lnTo>
                  <a:pt x="14179" y="10215"/>
                </a:lnTo>
                <a:lnTo>
                  <a:pt x="14406" y="10006"/>
                </a:lnTo>
                <a:lnTo>
                  <a:pt x="14651" y="9830"/>
                </a:lnTo>
                <a:lnTo>
                  <a:pt x="14878" y="9686"/>
                </a:lnTo>
                <a:lnTo>
                  <a:pt x="15123" y="9554"/>
                </a:lnTo>
                <a:lnTo>
                  <a:pt x="15350" y="9477"/>
                </a:lnTo>
                <a:lnTo>
                  <a:pt x="15558" y="9411"/>
                </a:lnTo>
                <a:lnTo>
                  <a:pt x="15803" y="9345"/>
                </a:lnTo>
                <a:lnTo>
                  <a:pt x="16030" y="9323"/>
                </a:lnTo>
                <a:lnTo>
                  <a:pt x="16256" y="9301"/>
                </a:lnTo>
                <a:lnTo>
                  <a:pt x="16464" y="9323"/>
                </a:lnTo>
                <a:lnTo>
                  <a:pt x="16690" y="9345"/>
                </a:lnTo>
                <a:lnTo>
                  <a:pt x="16898" y="9367"/>
                </a:lnTo>
                <a:lnTo>
                  <a:pt x="17332" y="9477"/>
                </a:lnTo>
                <a:lnTo>
                  <a:pt x="17767" y="9598"/>
                </a:lnTo>
                <a:lnTo>
                  <a:pt x="18163" y="9731"/>
                </a:lnTo>
                <a:lnTo>
                  <a:pt x="18597" y="9874"/>
                </a:lnTo>
                <a:lnTo>
                  <a:pt x="18994" y="10006"/>
                </a:lnTo>
                <a:lnTo>
                  <a:pt x="19428" y="10083"/>
                </a:lnTo>
                <a:lnTo>
                  <a:pt x="19617" y="10127"/>
                </a:lnTo>
                <a:lnTo>
                  <a:pt x="19844" y="10149"/>
                </a:lnTo>
                <a:lnTo>
                  <a:pt x="20013" y="10149"/>
                </a:lnTo>
                <a:lnTo>
                  <a:pt x="20240" y="10127"/>
                </a:lnTo>
                <a:lnTo>
                  <a:pt x="20410" y="10105"/>
                </a:lnTo>
                <a:lnTo>
                  <a:pt x="20637" y="10061"/>
                </a:lnTo>
                <a:lnTo>
                  <a:pt x="20844" y="9984"/>
                </a:lnTo>
                <a:lnTo>
                  <a:pt x="21033" y="9896"/>
                </a:lnTo>
                <a:lnTo>
                  <a:pt x="21146" y="9830"/>
                </a:lnTo>
                <a:lnTo>
                  <a:pt x="21203" y="9753"/>
                </a:lnTo>
                <a:lnTo>
                  <a:pt x="21279" y="9642"/>
                </a:lnTo>
                <a:lnTo>
                  <a:pt x="21354" y="9521"/>
                </a:lnTo>
                <a:lnTo>
                  <a:pt x="21430" y="9246"/>
                </a:lnTo>
                <a:lnTo>
                  <a:pt x="21430" y="8904"/>
                </a:lnTo>
                <a:lnTo>
                  <a:pt x="21430" y="8540"/>
                </a:lnTo>
                <a:lnTo>
                  <a:pt x="21392" y="8144"/>
                </a:lnTo>
                <a:lnTo>
                  <a:pt x="21354" y="7714"/>
                </a:lnTo>
                <a:lnTo>
                  <a:pt x="21279" y="7295"/>
                </a:lnTo>
                <a:lnTo>
                  <a:pt x="21146" y="6446"/>
                </a:lnTo>
                <a:lnTo>
                  <a:pt x="20995" y="5686"/>
                </a:lnTo>
                <a:lnTo>
                  <a:pt x="20958" y="5366"/>
                </a:lnTo>
                <a:lnTo>
                  <a:pt x="20958" y="5091"/>
                </a:lnTo>
                <a:lnTo>
                  <a:pt x="20958" y="4860"/>
                </a:lnTo>
                <a:lnTo>
                  <a:pt x="21033" y="4716"/>
                </a:lnTo>
                <a:lnTo>
                  <a:pt x="20637" y="4860"/>
                </a:lnTo>
                <a:lnTo>
                  <a:pt x="20127" y="4992"/>
                </a:lnTo>
                <a:lnTo>
                  <a:pt x="19617" y="5069"/>
                </a:lnTo>
                <a:lnTo>
                  <a:pt x="19032" y="5157"/>
                </a:lnTo>
                <a:lnTo>
                  <a:pt x="18465" y="5201"/>
                </a:lnTo>
                <a:lnTo>
                  <a:pt x="17842" y="5245"/>
                </a:lnTo>
                <a:lnTo>
                  <a:pt x="17219" y="5267"/>
                </a:lnTo>
                <a:lnTo>
                  <a:pt x="16615" y="5267"/>
                </a:lnTo>
                <a:lnTo>
                  <a:pt x="15992" y="5245"/>
                </a:lnTo>
                <a:lnTo>
                  <a:pt x="15369" y="5201"/>
                </a:lnTo>
                <a:lnTo>
                  <a:pt x="14840" y="5157"/>
                </a:lnTo>
                <a:lnTo>
                  <a:pt x="14293" y="5091"/>
                </a:lnTo>
                <a:lnTo>
                  <a:pt x="13783" y="5014"/>
                </a:lnTo>
                <a:lnTo>
                  <a:pt x="13386" y="4926"/>
                </a:lnTo>
                <a:lnTo>
                  <a:pt x="13027" y="4815"/>
                </a:lnTo>
                <a:lnTo>
                  <a:pt x="12725" y="4716"/>
                </a:lnTo>
                <a:lnTo>
                  <a:pt x="12480" y="4606"/>
                </a:lnTo>
                <a:lnTo>
                  <a:pt x="12291" y="4496"/>
                </a:lnTo>
                <a:lnTo>
                  <a:pt x="12197" y="4397"/>
                </a:lnTo>
                <a:lnTo>
                  <a:pt x="12083" y="4286"/>
                </a:lnTo>
                <a:lnTo>
                  <a:pt x="12046" y="4187"/>
                </a:lnTo>
                <a:lnTo>
                  <a:pt x="12008" y="4077"/>
                </a:lnTo>
                <a:lnTo>
                  <a:pt x="12046" y="3967"/>
                </a:lnTo>
                <a:lnTo>
                  <a:pt x="12121" y="3868"/>
                </a:lnTo>
                <a:lnTo>
                  <a:pt x="12197" y="3735"/>
                </a:lnTo>
                <a:lnTo>
                  <a:pt x="12291" y="3614"/>
                </a:lnTo>
                <a:lnTo>
                  <a:pt x="12442" y="3482"/>
                </a:lnTo>
                <a:lnTo>
                  <a:pt x="12631" y="3361"/>
                </a:lnTo>
                <a:lnTo>
                  <a:pt x="13065" y="3085"/>
                </a:lnTo>
                <a:lnTo>
                  <a:pt x="13537" y="2766"/>
                </a:lnTo>
                <a:lnTo>
                  <a:pt x="13783" y="2578"/>
                </a:lnTo>
                <a:lnTo>
                  <a:pt x="13934" y="2380"/>
                </a:lnTo>
                <a:lnTo>
                  <a:pt x="14028" y="2171"/>
                </a:lnTo>
                <a:lnTo>
                  <a:pt x="14104" y="1961"/>
                </a:lnTo>
                <a:lnTo>
                  <a:pt x="14104" y="1730"/>
                </a:lnTo>
                <a:lnTo>
                  <a:pt x="14066" y="1498"/>
                </a:lnTo>
                <a:lnTo>
                  <a:pt x="13972" y="1267"/>
                </a:lnTo>
                <a:lnTo>
                  <a:pt x="13820" y="1057"/>
                </a:lnTo>
                <a:lnTo>
                  <a:pt x="13594" y="837"/>
                </a:lnTo>
                <a:lnTo>
                  <a:pt x="13386" y="628"/>
                </a:lnTo>
                <a:lnTo>
                  <a:pt x="13103" y="462"/>
                </a:lnTo>
                <a:lnTo>
                  <a:pt x="12763" y="308"/>
                </a:lnTo>
                <a:lnTo>
                  <a:pt x="12404" y="187"/>
                </a:lnTo>
                <a:lnTo>
                  <a:pt x="12008" y="77"/>
                </a:lnTo>
                <a:lnTo>
                  <a:pt x="11574" y="33"/>
                </a:lnTo>
                <a:lnTo>
                  <a:pt x="11102" y="11"/>
                </a:lnTo>
                <a:lnTo>
                  <a:pt x="10667" y="11"/>
                </a:lnTo>
                <a:lnTo>
                  <a:pt x="10233" y="77"/>
                </a:lnTo>
                <a:lnTo>
                  <a:pt x="9837" y="187"/>
                </a:lnTo>
                <a:lnTo>
                  <a:pt x="9440" y="286"/>
                </a:lnTo>
                <a:lnTo>
                  <a:pt x="9062" y="462"/>
                </a:lnTo>
                <a:lnTo>
                  <a:pt x="8741" y="628"/>
                </a:lnTo>
                <a:lnTo>
                  <a:pt x="8458" y="815"/>
                </a:lnTo>
                <a:lnTo>
                  <a:pt x="8232" y="1035"/>
                </a:lnTo>
                <a:lnTo>
                  <a:pt x="8062" y="1245"/>
                </a:lnTo>
                <a:lnTo>
                  <a:pt x="7911" y="1476"/>
                </a:lnTo>
                <a:lnTo>
                  <a:pt x="7835" y="1708"/>
                </a:lnTo>
                <a:lnTo>
                  <a:pt x="7797" y="1961"/>
                </a:lnTo>
                <a:lnTo>
                  <a:pt x="7835" y="2193"/>
                </a:lnTo>
                <a:lnTo>
                  <a:pt x="7948" y="2402"/>
                </a:lnTo>
                <a:lnTo>
                  <a:pt x="8062" y="2534"/>
                </a:lnTo>
                <a:lnTo>
                  <a:pt x="8175" y="2644"/>
                </a:lnTo>
                <a:lnTo>
                  <a:pt x="8269" y="2744"/>
                </a:lnTo>
                <a:lnTo>
                  <a:pt x="8420" y="2832"/>
                </a:lnTo>
                <a:lnTo>
                  <a:pt x="8704" y="3019"/>
                </a:lnTo>
                <a:lnTo>
                  <a:pt x="8968" y="3206"/>
                </a:lnTo>
                <a:lnTo>
                  <a:pt x="9138" y="3405"/>
                </a:lnTo>
                <a:lnTo>
                  <a:pt x="9327" y="3570"/>
                </a:lnTo>
                <a:lnTo>
                  <a:pt x="9440" y="3735"/>
                </a:lnTo>
                <a:lnTo>
                  <a:pt x="9516" y="3890"/>
                </a:lnTo>
                <a:lnTo>
                  <a:pt x="9534" y="4033"/>
                </a:lnTo>
                <a:lnTo>
                  <a:pt x="9534" y="4165"/>
                </a:lnTo>
                <a:lnTo>
                  <a:pt x="9516" y="4286"/>
                </a:lnTo>
                <a:lnTo>
                  <a:pt x="9440" y="4397"/>
                </a:lnTo>
                <a:lnTo>
                  <a:pt x="9327" y="4496"/>
                </a:lnTo>
                <a:lnTo>
                  <a:pt x="9176" y="4562"/>
                </a:lnTo>
                <a:lnTo>
                  <a:pt x="9006" y="4628"/>
                </a:lnTo>
                <a:lnTo>
                  <a:pt x="8779" y="4694"/>
                </a:lnTo>
                <a:lnTo>
                  <a:pt x="8534" y="4716"/>
                </a:lnTo>
                <a:lnTo>
                  <a:pt x="8232" y="4716"/>
                </a:lnTo>
                <a:lnTo>
                  <a:pt x="7118" y="4738"/>
                </a:lnTo>
                <a:lnTo>
                  <a:pt x="5947" y="4771"/>
                </a:lnTo>
                <a:lnTo>
                  <a:pt x="4795" y="4815"/>
                </a:lnTo>
                <a:lnTo>
                  <a:pt x="3681" y="4860"/>
                </a:lnTo>
                <a:lnTo>
                  <a:pt x="2662" y="4882"/>
                </a:lnTo>
                <a:lnTo>
                  <a:pt x="1755" y="4882"/>
                </a:lnTo>
                <a:lnTo>
                  <a:pt x="1359" y="4860"/>
                </a:lnTo>
                <a:lnTo>
                  <a:pt x="981" y="4837"/>
                </a:lnTo>
                <a:lnTo>
                  <a:pt x="698" y="4771"/>
                </a:lnTo>
                <a:lnTo>
                  <a:pt x="453" y="4716"/>
                </a:lnTo>
                <a:lnTo>
                  <a:pt x="453" y="5322"/>
                </a:lnTo>
                <a:lnTo>
                  <a:pt x="453" y="6083"/>
                </a:lnTo>
                <a:lnTo>
                  <a:pt x="453" y="6909"/>
                </a:lnTo>
                <a:lnTo>
                  <a:pt x="453" y="7780"/>
                </a:lnTo>
                <a:lnTo>
                  <a:pt x="453" y="8606"/>
                </a:lnTo>
                <a:lnTo>
                  <a:pt x="453" y="9345"/>
                </a:lnTo>
                <a:lnTo>
                  <a:pt x="453" y="9918"/>
                </a:lnTo>
                <a:lnTo>
                  <a:pt x="453" y="10282"/>
                </a:lnTo>
                <a:lnTo>
                  <a:pt x="490" y="10381"/>
                </a:lnTo>
                <a:lnTo>
                  <a:pt x="547" y="10491"/>
                </a:lnTo>
                <a:lnTo>
                  <a:pt x="660" y="10590"/>
                </a:lnTo>
                <a:lnTo>
                  <a:pt x="811" y="10700"/>
                </a:lnTo>
                <a:lnTo>
                  <a:pt x="981" y="10811"/>
                </a:lnTo>
                <a:lnTo>
                  <a:pt x="1208" y="10888"/>
                </a:lnTo>
                <a:lnTo>
                  <a:pt x="1453" y="10954"/>
                </a:lnTo>
                <a:lnTo>
                  <a:pt x="1718" y="11020"/>
                </a:lnTo>
                <a:lnTo>
                  <a:pt x="1963" y="11064"/>
                </a:lnTo>
                <a:lnTo>
                  <a:pt x="2265" y="11086"/>
                </a:lnTo>
                <a:lnTo>
                  <a:pt x="2548" y="11064"/>
                </a:lnTo>
                <a:lnTo>
                  <a:pt x="2794" y="11042"/>
                </a:lnTo>
                <a:lnTo>
                  <a:pt x="3096" y="10976"/>
                </a:lnTo>
                <a:lnTo>
                  <a:pt x="3341" y="10888"/>
                </a:lnTo>
                <a:lnTo>
                  <a:pt x="3606" y="10766"/>
                </a:lnTo>
                <a:lnTo>
                  <a:pt x="3813" y="10590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20" name="Puzzle1"/>
          <p:cNvSpPr>
            <a:spLocks noEditPoints="1" noChangeArrowheads="1"/>
          </p:cNvSpPr>
          <p:nvPr/>
        </p:nvSpPr>
        <p:spPr bwMode="auto">
          <a:xfrm>
            <a:off x="3384331" y="2548951"/>
            <a:ext cx="1635699" cy="848218"/>
          </a:xfrm>
          <a:custGeom>
            <a:avLst/>
            <a:gdLst>
              <a:gd name="T0" fmla="*/ 16740 w 21600"/>
              <a:gd name="T1" fmla="*/ 21078 h 21600"/>
              <a:gd name="T2" fmla="*/ 16976 w 21600"/>
              <a:gd name="T3" fmla="*/ 521 h 21600"/>
              <a:gd name="T4" fmla="*/ 4725 w 21600"/>
              <a:gd name="T5" fmla="*/ 856 h 21600"/>
              <a:gd name="T6" fmla="*/ 5040 w 21600"/>
              <a:gd name="T7" fmla="*/ 21004 h 21600"/>
              <a:gd name="T8" fmla="*/ 10811 w 21600"/>
              <a:gd name="T9" fmla="*/ 12885 h 21600"/>
              <a:gd name="T10" fmla="*/ 10845 w 21600"/>
              <a:gd name="T11" fmla="*/ 8714 h 21600"/>
              <a:gd name="T12" fmla="*/ 21600 w 21600"/>
              <a:gd name="T13" fmla="*/ 10000 h 21600"/>
              <a:gd name="T14" fmla="*/ 56 w 21600"/>
              <a:gd name="T15" fmla="*/ 10000 h 21600"/>
              <a:gd name="T16" fmla="*/ 6086 w 21600"/>
              <a:gd name="T17" fmla="*/ 2569 h 21600"/>
              <a:gd name="T18" fmla="*/ 16132 w 21600"/>
              <a:gd name="T19" fmla="*/ 19552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9360" y="20836"/>
                </a:moveTo>
                <a:lnTo>
                  <a:pt x="9528" y="20836"/>
                </a:lnTo>
                <a:lnTo>
                  <a:pt x="9686" y="20762"/>
                </a:lnTo>
                <a:lnTo>
                  <a:pt x="9810" y="20687"/>
                </a:lnTo>
                <a:lnTo>
                  <a:pt x="9922" y="20575"/>
                </a:lnTo>
                <a:lnTo>
                  <a:pt x="10012" y="20426"/>
                </a:lnTo>
                <a:lnTo>
                  <a:pt x="10068" y="20296"/>
                </a:lnTo>
                <a:lnTo>
                  <a:pt x="10113" y="20110"/>
                </a:lnTo>
                <a:lnTo>
                  <a:pt x="10136" y="19905"/>
                </a:lnTo>
                <a:lnTo>
                  <a:pt x="10136" y="19682"/>
                </a:lnTo>
                <a:lnTo>
                  <a:pt x="10113" y="19440"/>
                </a:lnTo>
                <a:lnTo>
                  <a:pt x="10068" y="19142"/>
                </a:lnTo>
                <a:lnTo>
                  <a:pt x="10012" y="18900"/>
                </a:lnTo>
                <a:lnTo>
                  <a:pt x="9900" y="18620"/>
                </a:lnTo>
                <a:lnTo>
                  <a:pt x="9787" y="18285"/>
                </a:lnTo>
                <a:lnTo>
                  <a:pt x="9641" y="17968"/>
                </a:lnTo>
                <a:lnTo>
                  <a:pt x="9472" y="17652"/>
                </a:lnTo>
                <a:lnTo>
                  <a:pt x="9382" y="17466"/>
                </a:lnTo>
                <a:lnTo>
                  <a:pt x="9315" y="17298"/>
                </a:lnTo>
                <a:lnTo>
                  <a:pt x="9258" y="17112"/>
                </a:lnTo>
                <a:lnTo>
                  <a:pt x="9191" y="16926"/>
                </a:lnTo>
                <a:lnTo>
                  <a:pt x="9123" y="16535"/>
                </a:lnTo>
                <a:lnTo>
                  <a:pt x="9101" y="16144"/>
                </a:lnTo>
                <a:lnTo>
                  <a:pt x="9101" y="15753"/>
                </a:lnTo>
                <a:lnTo>
                  <a:pt x="9168" y="15362"/>
                </a:lnTo>
                <a:lnTo>
                  <a:pt x="9236" y="14971"/>
                </a:lnTo>
                <a:lnTo>
                  <a:pt x="9360" y="14580"/>
                </a:lnTo>
                <a:lnTo>
                  <a:pt x="9495" y="14244"/>
                </a:lnTo>
                <a:lnTo>
                  <a:pt x="9663" y="13891"/>
                </a:lnTo>
                <a:lnTo>
                  <a:pt x="9855" y="13611"/>
                </a:lnTo>
                <a:lnTo>
                  <a:pt x="10068" y="13351"/>
                </a:lnTo>
                <a:lnTo>
                  <a:pt x="10293" y="13146"/>
                </a:lnTo>
                <a:lnTo>
                  <a:pt x="10552" y="12997"/>
                </a:lnTo>
                <a:lnTo>
                  <a:pt x="10811" y="12885"/>
                </a:lnTo>
                <a:lnTo>
                  <a:pt x="11069" y="12866"/>
                </a:lnTo>
                <a:lnTo>
                  <a:pt x="11351" y="12885"/>
                </a:lnTo>
                <a:lnTo>
                  <a:pt x="11610" y="12997"/>
                </a:lnTo>
                <a:lnTo>
                  <a:pt x="11846" y="13183"/>
                </a:lnTo>
                <a:lnTo>
                  <a:pt x="12060" y="13388"/>
                </a:lnTo>
                <a:lnTo>
                  <a:pt x="12251" y="13648"/>
                </a:lnTo>
                <a:lnTo>
                  <a:pt x="12419" y="13928"/>
                </a:lnTo>
                <a:lnTo>
                  <a:pt x="12555" y="14244"/>
                </a:lnTo>
                <a:lnTo>
                  <a:pt x="12690" y="14617"/>
                </a:lnTo>
                <a:lnTo>
                  <a:pt x="12768" y="15008"/>
                </a:lnTo>
                <a:lnTo>
                  <a:pt x="12836" y="15399"/>
                </a:lnTo>
                <a:lnTo>
                  <a:pt x="12858" y="15753"/>
                </a:lnTo>
                <a:lnTo>
                  <a:pt x="12858" y="16144"/>
                </a:lnTo>
                <a:lnTo>
                  <a:pt x="12813" y="16535"/>
                </a:lnTo>
                <a:lnTo>
                  <a:pt x="12746" y="16888"/>
                </a:lnTo>
                <a:lnTo>
                  <a:pt x="12667" y="17224"/>
                </a:lnTo>
                <a:lnTo>
                  <a:pt x="12510" y="17503"/>
                </a:lnTo>
                <a:lnTo>
                  <a:pt x="12228" y="18043"/>
                </a:lnTo>
                <a:lnTo>
                  <a:pt x="11970" y="18546"/>
                </a:lnTo>
                <a:lnTo>
                  <a:pt x="11868" y="18751"/>
                </a:lnTo>
                <a:lnTo>
                  <a:pt x="11778" y="18974"/>
                </a:lnTo>
                <a:lnTo>
                  <a:pt x="11711" y="19179"/>
                </a:lnTo>
                <a:lnTo>
                  <a:pt x="11666" y="19365"/>
                </a:lnTo>
                <a:lnTo>
                  <a:pt x="11632" y="19570"/>
                </a:lnTo>
                <a:lnTo>
                  <a:pt x="11632" y="19756"/>
                </a:lnTo>
                <a:lnTo>
                  <a:pt x="11632" y="19942"/>
                </a:lnTo>
                <a:lnTo>
                  <a:pt x="11643" y="20110"/>
                </a:lnTo>
                <a:lnTo>
                  <a:pt x="11711" y="20296"/>
                </a:lnTo>
                <a:lnTo>
                  <a:pt x="11801" y="20464"/>
                </a:lnTo>
                <a:lnTo>
                  <a:pt x="11891" y="20650"/>
                </a:lnTo>
                <a:lnTo>
                  <a:pt x="12037" y="20836"/>
                </a:lnTo>
                <a:lnTo>
                  <a:pt x="12206" y="21004"/>
                </a:lnTo>
                <a:lnTo>
                  <a:pt x="12419" y="21190"/>
                </a:lnTo>
                <a:lnTo>
                  <a:pt x="12667" y="21320"/>
                </a:lnTo>
                <a:lnTo>
                  <a:pt x="12960" y="21432"/>
                </a:lnTo>
                <a:lnTo>
                  <a:pt x="13286" y="21544"/>
                </a:lnTo>
                <a:lnTo>
                  <a:pt x="13612" y="21655"/>
                </a:lnTo>
                <a:lnTo>
                  <a:pt x="13983" y="21693"/>
                </a:lnTo>
                <a:lnTo>
                  <a:pt x="14343" y="21730"/>
                </a:lnTo>
                <a:lnTo>
                  <a:pt x="14715" y="21730"/>
                </a:lnTo>
                <a:lnTo>
                  <a:pt x="15075" y="21730"/>
                </a:lnTo>
                <a:lnTo>
                  <a:pt x="15446" y="21655"/>
                </a:lnTo>
                <a:lnTo>
                  <a:pt x="15794" y="21581"/>
                </a:lnTo>
                <a:lnTo>
                  <a:pt x="16132" y="21432"/>
                </a:lnTo>
                <a:lnTo>
                  <a:pt x="16458" y="21302"/>
                </a:lnTo>
                <a:lnTo>
                  <a:pt x="16740" y="21078"/>
                </a:lnTo>
                <a:lnTo>
                  <a:pt x="16976" y="20836"/>
                </a:lnTo>
                <a:lnTo>
                  <a:pt x="17043" y="20650"/>
                </a:lnTo>
                <a:lnTo>
                  <a:pt x="17088" y="20426"/>
                </a:lnTo>
                <a:lnTo>
                  <a:pt x="17133" y="20222"/>
                </a:lnTo>
                <a:lnTo>
                  <a:pt x="17156" y="19980"/>
                </a:lnTo>
                <a:lnTo>
                  <a:pt x="17167" y="19477"/>
                </a:lnTo>
                <a:lnTo>
                  <a:pt x="17167" y="18974"/>
                </a:lnTo>
                <a:lnTo>
                  <a:pt x="17156" y="18397"/>
                </a:lnTo>
                <a:lnTo>
                  <a:pt x="17111" y="17820"/>
                </a:lnTo>
                <a:lnTo>
                  <a:pt x="17066" y="17261"/>
                </a:lnTo>
                <a:lnTo>
                  <a:pt x="16998" y="16646"/>
                </a:lnTo>
                <a:lnTo>
                  <a:pt x="16852" y="15511"/>
                </a:lnTo>
                <a:lnTo>
                  <a:pt x="16740" y="14393"/>
                </a:lnTo>
                <a:lnTo>
                  <a:pt x="16717" y="13928"/>
                </a:lnTo>
                <a:lnTo>
                  <a:pt x="16695" y="13462"/>
                </a:lnTo>
                <a:lnTo>
                  <a:pt x="16717" y="13071"/>
                </a:lnTo>
                <a:lnTo>
                  <a:pt x="16785" y="12755"/>
                </a:lnTo>
                <a:lnTo>
                  <a:pt x="16852" y="12419"/>
                </a:lnTo>
                <a:lnTo>
                  <a:pt x="16953" y="12140"/>
                </a:lnTo>
                <a:lnTo>
                  <a:pt x="17088" y="11898"/>
                </a:lnTo>
                <a:lnTo>
                  <a:pt x="17212" y="11675"/>
                </a:lnTo>
                <a:lnTo>
                  <a:pt x="17370" y="11470"/>
                </a:lnTo>
                <a:lnTo>
                  <a:pt x="17516" y="11284"/>
                </a:lnTo>
                <a:lnTo>
                  <a:pt x="17696" y="11135"/>
                </a:lnTo>
                <a:lnTo>
                  <a:pt x="17865" y="11042"/>
                </a:lnTo>
                <a:lnTo>
                  <a:pt x="18033" y="10930"/>
                </a:lnTo>
                <a:lnTo>
                  <a:pt x="18213" y="10893"/>
                </a:lnTo>
                <a:lnTo>
                  <a:pt x="18382" y="10893"/>
                </a:lnTo>
                <a:lnTo>
                  <a:pt x="18551" y="10967"/>
                </a:lnTo>
                <a:lnTo>
                  <a:pt x="18708" y="11042"/>
                </a:lnTo>
                <a:lnTo>
                  <a:pt x="18855" y="11172"/>
                </a:lnTo>
                <a:lnTo>
                  <a:pt x="19012" y="11358"/>
                </a:lnTo>
                <a:lnTo>
                  <a:pt x="19136" y="11600"/>
                </a:lnTo>
                <a:lnTo>
                  <a:pt x="19271" y="11861"/>
                </a:lnTo>
                <a:lnTo>
                  <a:pt x="19440" y="12028"/>
                </a:lnTo>
                <a:lnTo>
                  <a:pt x="19608" y="12177"/>
                </a:lnTo>
                <a:lnTo>
                  <a:pt x="19822" y="12289"/>
                </a:lnTo>
                <a:lnTo>
                  <a:pt x="20025" y="12289"/>
                </a:lnTo>
                <a:lnTo>
                  <a:pt x="20238" y="12289"/>
                </a:lnTo>
                <a:lnTo>
                  <a:pt x="20452" y="12215"/>
                </a:lnTo>
                <a:lnTo>
                  <a:pt x="20643" y="12103"/>
                </a:lnTo>
                <a:lnTo>
                  <a:pt x="20846" y="11973"/>
                </a:lnTo>
                <a:lnTo>
                  <a:pt x="21037" y="11786"/>
                </a:lnTo>
                <a:lnTo>
                  <a:pt x="21206" y="11563"/>
                </a:lnTo>
                <a:lnTo>
                  <a:pt x="21363" y="11321"/>
                </a:lnTo>
                <a:lnTo>
                  <a:pt x="21465" y="11079"/>
                </a:lnTo>
                <a:lnTo>
                  <a:pt x="21577" y="10744"/>
                </a:lnTo>
                <a:lnTo>
                  <a:pt x="21622" y="10427"/>
                </a:lnTo>
                <a:lnTo>
                  <a:pt x="21645" y="10111"/>
                </a:lnTo>
                <a:lnTo>
                  <a:pt x="21622" y="9608"/>
                </a:lnTo>
                <a:lnTo>
                  <a:pt x="21577" y="9142"/>
                </a:lnTo>
                <a:lnTo>
                  <a:pt x="21465" y="8751"/>
                </a:lnTo>
                <a:lnTo>
                  <a:pt x="21363" y="8397"/>
                </a:lnTo>
                <a:lnTo>
                  <a:pt x="21206" y="8062"/>
                </a:lnTo>
                <a:lnTo>
                  <a:pt x="21037" y="7820"/>
                </a:lnTo>
                <a:lnTo>
                  <a:pt x="20846" y="7597"/>
                </a:lnTo>
                <a:lnTo>
                  <a:pt x="20643" y="7429"/>
                </a:lnTo>
                <a:lnTo>
                  <a:pt x="20452" y="7317"/>
                </a:lnTo>
                <a:lnTo>
                  <a:pt x="20238" y="7206"/>
                </a:lnTo>
                <a:lnTo>
                  <a:pt x="20025" y="7168"/>
                </a:lnTo>
                <a:lnTo>
                  <a:pt x="19822" y="7206"/>
                </a:lnTo>
                <a:lnTo>
                  <a:pt x="19608" y="7243"/>
                </a:lnTo>
                <a:lnTo>
                  <a:pt x="19440" y="7355"/>
                </a:lnTo>
                <a:lnTo>
                  <a:pt x="19271" y="7504"/>
                </a:lnTo>
                <a:lnTo>
                  <a:pt x="19136" y="7708"/>
                </a:lnTo>
                <a:lnTo>
                  <a:pt x="19012" y="7895"/>
                </a:lnTo>
                <a:lnTo>
                  <a:pt x="18832" y="8025"/>
                </a:lnTo>
                <a:lnTo>
                  <a:pt x="18663" y="8174"/>
                </a:lnTo>
                <a:lnTo>
                  <a:pt x="18472" y="8248"/>
                </a:lnTo>
                <a:lnTo>
                  <a:pt x="18270" y="8286"/>
                </a:lnTo>
                <a:lnTo>
                  <a:pt x="18078" y="8323"/>
                </a:lnTo>
                <a:lnTo>
                  <a:pt x="17887" y="8323"/>
                </a:lnTo>
                <a:lnTo>
                  <a:pt x="17696" y="8248"/>
                </a:lnTo>
                <a:lnTo>
                  <a:pt x="17493" y="8174"/>
                </a:lnTo>
                <a:lnTo>
                  <a:pt x="17302" y="8062"/>
                </a:lnTo>
                <a:lnTo>
                  <a:pt x="17133" y="7969"/>
                </a:lnTo>
                <a:lnTo>
                  <a:pt x="16976" y="7783"/>
                </a:lnTo>
                <a:lnTo>
                  <a:pt x="16852" y="7597"/>
                </a:lnTo>
                <a:lnTo>
                  <a:pt x="16740" y="7429"/>
                </a:lnTo>
                <a:lnTo>
                  <a:pt x="16672" y="7168"/>
                </a:lnTo>
                <a:lnTo>
                  <a:pt x="16638" y="6926"/>
                </a:lnTo>
                <a:lnTo>
                  <a:pt x="16616" y="6498"/>
                </a:lnTo>
                <a:lnTo>
                  <a:pt x="16616" y="5772"/>
                </a:lnTo>
                <a:lnTo>
                  <a:pt x="16650" y="4915"/>
                </a:lnTo>
                <a:lnTo>
                  <a:pt x="16695" y="3928"/>
                </a:lnTo>
                <a:lnTo>
                  <a:pt x="16762" y="2960"/>
                </a:lnTo>
                <a:lnTo>
                  <a:pt x="16830" y="1992"/>
                </a:lnTo>
                <a:lnTo>
                  <a:pt x="16908" y="1173"/>
                </a:lnTo>
                <a:lnTo>
                  <a:pt x="16976" y="521"/>
                </a:lnTo>
                <a:lnTo>
                  <a:pt x="16953" y="521"/>
                </a:lnTo>
                <a:lnTo>
                  <a:pt x="16931" y="521"/>
                </a:lnTo>
                <a:lnTo>
                  <a:pt x="16267" y="484"/>
                </a:lnTo>
                <a:lnTo>
                  <a:pt x="15637" y="428"/>
                </a:lnTo>
                <a:lnTo>
                  <a:pt x="15063" y="353"/>
                </a:lnTo>
                <a:lnTo>
                  <a:pt x="14523" y="279"/>
                </a:lnTo>
                <a:lnTo>
                  <a:pt x="14040" y="167"/>
                </a:lnTo>
                <a:lnTo>
                  <a:pt x="13635" y="93"/>
                </a:lnTo>
                <a:lnTo>
                  <a:pt x="13331" y="18"/>
                </a:lnTo>
                <a:lnTo>
                  <a:pt x="13117" y="18"/>
                </a:lnTo>
                <a:lnTo>
                  <a:pt x="12982" y="18"/>
                </a:lnTo>
                <a:lnTo>
                  <a:pt x="12858" y="130"/>
                </a:lnTo>
                <a:lnTo>
                  <a:pt x="12723" y="279"/>
                </a:lnTo>
                <a:lnTo>
                  <a:pt x="12622" y="446"/>
                </a:lnTo>
                <a:lnTo>
                  <a:pt x="12510" y="670"/>
                </a:lnTo>
                <a:lnTo>
                  <a:pt x="12419" y="912"/>
                </a:lnTo>
                <a:lnTo>
                  <a:pt x="12363" y="1210"/>
                </a:lnTo>
                <a:lnTo>
                  <a:pt x="12318" y="1526"/>
                </a:lnTo>
                <a:lnTo>
                  <a:pt x="12273" y="1843"/>
                </a:lnTo>
                <a:lnTo>
                  <a:pt x="12251" y="2215"/>
                </a:lnTo>
                <a:lnTo>
                  <a:pt x="12273" y="2532"/>
                </a:lnTo>
                <a:lnTo>
                  <a:pt x="12318" y="2886"/>
                </a:lnTo>
                <a:lnTo>
                  <a:pt x="12386" y="3240"/>
                </a:lnTo>
                <a:lnTo>
                  <a:pt x="12464" y="3556"/>
                </a:lnTo>
                <a:lnTo>
                  <a:pt x="12577" y="3891"/>
                </a:lnTo>
                <a:lnTo>
                  <a:pt x="12746" y="4171"/>
                </a:lnTo>
                <a:lnTo>
                  <a:pt x="12926" y="4487"/>
                </a:lnTo>
                <a:lnTo>
                  <a:pt x="13050" y="4860"/>
                </a:lnTo>
                <a:lnTo>
                  <a:pt x="13162" y="5251"/>
                </a:lnTo>
                <a:lnTo>
                  <a:pt x="13218" y="5604"/>
                </a:lnTo>
                <a:lnTo>
                  <a:pt x="13263" y="5995"/>
                </a:lnTo>
                <a:lnTo>
                  <a:pt x="13241" y="6386"/>
                </a:lnTo>
                <a:lnTo>
                  <a:pt x="13218" y="6740"/>
                </a:lnTo>
                <a:lnTo>
                  <a:pt x="13139" y="7094"/>
                </a:lnTo>
                <a:lnTo>
                  <a:pt x="13050" y="7429"/>
                </a:lnTo>
                <a:lnTo>
                  <a:pt x="12903" y="7746"/>
                </a:lnTo>
                <a:lnTo>
                  <a:pt x="12723" y="8025"/>
                </a:lnTo>
                <a:lnTo>
                  <a:pt x="12532" y="8286"/>
                </a:lnTo>
                <a:lnTo>
                  <a:pt x="12318" y="8491"/>
                </a:lnTo>
                <a:lnTo>
                  <a:pt x="12060" y="8677"/>
                </a:lnTo>
                <a:lnTo>
                  <a:pt x="11756" y="8788"/>
                </a:lnTo>
                <a:lnTo>
                  <a:pt x="11452" y="8826"/>
                </a:lnTo>
                <a:lnTo>
                  <a:pt x="11283" y="8826"/>
                </a:lnTo>
                <a:lnTo>
                  <a:pt x="11126" y="8826"/>
                </a:lnTo>
                <a:lnTo>
                  <a:pt x="11002" y="8788"/>
                </a:lnTo>
                <a:lnTo>
                  <a:pt x="10845" y="8714"/>
                </a:lnTo>
                <a:lnTo>
                  <a:pt x="10721" y="8640"/>
                </a:lnTo>
                <a:lnTo>
                  <a:pt x="10608" y="8565"/>
                </a:lnTo>
                <a:lnTo>
                  <a:pt x="10485" y="8453"/>
                </a:lnTo>
                <a:lnTo>
                  <a:pt x="10372" y="8323"/>
                </a:lnTo>
                <a:lnTo>
                  <a:pt x="10181" y="8062"/>
                </a:lnTo>
                <a:lnTo>
                  <a:pt x="10035" y="7746"/>
                </a:lnTo>
                <a:lnTo>
                  <a:pt x="9900" y="7392"/>
                </a:lnTo>
                <a:lnTo>
                  <a:pt x="9787" y="7001"/>
                </a:lnTo>
                <a:lnTo>
                  <a:pt x="9731" y="6610"/>
                </a:lnTo>
                <a:lnTo>
                  <a:pt x="9686" y="6219"/>
                </a:lnTo>
                <a:lnTo>
                  <a:pt x="9663" y="5772"/>
                </a:lnTo>
                <a:lnTo>
                  <a:pt x="9686" y="5381"/>
                </a:lnTo>
                <a:lnTo>
                  <a:pt x="9753" y="4990"/>
                </a:lnTo>
                <a:lnTo>
                  <a:pt x="9832" y="4636"/>
                </a:lnTo>
                <a:lnTo>
                  <a:pt x="9945" y="4320"/>
                </a:lnTo>
                <a:lnTo>
                  <a:pt x="10068" y="4022"/>
                </a:lnTo>
                <a:lnTo>
                  <a:pt x="10203" y="3817"/>
                </a:lnTo>
                <a:lnTo>
                  <a:pt x="10316" y="3593"/>
                </a:lnTo>
                <a:lnTo>
                  <a:pt x="10395" y="3351"/>
                </a:lnTo>
                <a:lnTo>
                  <a:pt x="10462" y="3109"/>
                </a:lnTo>
                <a:lnTo>
                  <a:pt x="10507" y="2848"/>
                </a:lnTo>
                <a:lnTo>
                  <a:pt x="10530" y="2606"/>
                </a:lnTo>
                <a:lnTo>
                  <a:pt x="10507" y="2346"/>
                </a:lnTo>
                <a:lnTo>
                  <a:pt x="10462" y="2141"/>
                </a:lnTo>
                <a:lnTo>
                  <a:pt x="10395" y="1880"/>
                </a:lnTo>
                <a:lnTo>
                  <a:pt x="10293" y="1638"/>
                </a:lnTo>
                <a:lnTo>
                  <a:pt x="10158" y="1415"/>
                </a:lnTo>
                <a:lnTo>
                  <a:pt x="9967" y="1210"/>
                </a:lnTo>
                <a:lnTo>
                  <a:pt x="9753" y="986"/>
                </a:lnTo>
                <a:lnTo>
                  <a:pt x="9495" y="819"/>
                </a:lnTo>
                <a:lnTo>
                  <a:pt x="9191" y="670"/>
                </a:lnTo>
                <a:lnTo>
                  <a:pt x="8842" y="521"/>
                </a:lnTo>
                <a:lnTo>
                  <a:pt x="8471" y="446"/>
                </a:lnTo>
                <a:lnTo>
                  <a:pt x="7998" y="428"/>
                </a:lnTo>
                <a:lnTo>
                  <a:pt x="7413" y="428"/>
                </a:lnTo>
                <a:lnTo>
                  <a:pt x="6817" y="446"/>
                </a:lnTo>
                <a:lnTo>
                  <a:pt x="6187" y="521"/>
                </a:lnTo>
                <a:lnTo>
                  <a:pt x="5602" y="633"/>
                </a:lnTo>
                <a:lnTo>
                  <a:pt x="5107" y="744"/>
                </a:lnTo>
                <a:lnTo>
                  <a:pt x="4725" y="856"/>
                </a:lnTo>
                <a:lnTo>
                  <a:pt x="4848" y="1564"/>
                </a:lnTo>
                <a:lnTo>
                  <a:pt x="5028" y="2495"/>
                </a:lnTo>
                <a:lnTo>
                  <a:pt x="5175" y="3556"/>
                </a:lnTo>
                <a:lnTo>
                  <a:pt x="5298" y="4673"/>
                </a:lnTo>
                <a:lnTo>
                  <a:pt x="5343" y="5213"/>
                </a:lnTo>
                <a:lnTo>
                  <a:pt x="5388" y="5753"/>
                </a:lnTo>
                <a:lnTo>
                  <a:pt x="5411" y="6275"/>
                </a:lnTo>
                <a:lnTo>
                  <a:pt x="5411" y="6740"/>
                </a:lnTo>
                <a:lnTo>
                  <a:pt x="5366" y="7168"/>
                </a:lnTo>
                <a:lnTo>
                  <a:pt x="5321" y="7541"/>
                </a:lnTo>
                <a:lnTo>
                  <a:pt x="5287" y="7708"/>
                </a:lnTo>
                <a:lnTo>
                  <a:pt x="5242" y="7857"/>
                </a:lnTo>
                <a:lnTo>
                  <a:pt x="5197" y="7969"/>
                </a:lnTo>
                <a:lnTo>
                  <a:pt x="5130" y="8062"/>
                </a:lnTo>
                <a:lnTo>
                  <a:pt x="5006" y="8248"/>
                </a:lnTo>
                <a:lnTo>
                  <a:pt x="4848" y="8397"/>
                </a:lnTo>
                <a:lnTo>
                  <a:pt x="4725" y="8528"/>
                </a:lnTo>
                <a:lnTo>
                  <a:pt x="4567" y="8640"/>
                </a:lnTo>
                <a:lnTo>
                  <a:pt x="4421" y="8714"/>
                </a:lnTo>
                <a:lnTo>
                  <a:pt x="4263" y="8751"/>
                </a:lnTo>
                <a:lnTo>
                  <a:pt x="4095" y="8788"/>
                </a:lnTo>
                <a:lnTo>
                  <a:pt x="3948" y="8788"/>
                </a:lnTo>
                <a:lnTo>
                  <a:pt x="3791" y="8751"/>
                </a:lnTo>
                <a:lnTo>
                  <a:pt x="3667" y="8714"/>
                </a:lnTo>
                <a:lnTo>
                  <a:pt x="3510" y="8677"/>
                </a:lnTo>
                <a:lnTo>
                  <a:pt x="3386" y="8602"/>
                </a:lnTo>
                <a:lnTo>
                  <a:pt x="3251" y="8491"/>
                </a:lnTo>
                <a:lnTo>
                  <a:pt x="3127" y="8360"/>
                </a:lnTo>
                <a:lnTo>
                  <a:pt x="3015" y="8248"/>
                </a:lnTo>
                <a:lnTo>
                  <a:pt x="2925" y="8062"/>
                </a:lnTo>
                <a:lnTo>
                  <a:pt x="2778" y="7857"/>
                </a:lnTo>
                <a:lnTo>
                  <a:pt x="2610" y="7671"/>
                </a:lnTo>
                <a:lnTo>
                  <a:pt x="2407" y="7541"/>
                </a:lnTo>
                <a:lnTo>
                  <a:pt x="2171" y="7466"/>
                </a:lnTo>
                <a:lnTo>
                  <a:pt x="1957" y="7429"/>
                </a:lnTo>
                <a:lnTo>
                  <a:pt x="1698" y="7429"/>
                </a:lnTo>
                <a:lnTo>
                  <a:pt x="1462" y="7466"/>
                </a:lnTo>
                <a:lnTo>
                  <a:pt x="1226" y="7559"/>
                </a:lnTo>
                <a:lnTo>
                  <a:pt x="989" y="7708"/>
                </a:lnTo>
                <a:lnTo>
                  <a:pt x="776" y="7932"/>
                </a:lnTo>
                <a:lnTo>
                  <a:pt x="551" y="8211"/>
                </a:lnTo>
                <a:lnTo>
                  <a:pt x="382" y="8528"/>
                </a:lnTo>
                <a:lnTo>
                  <a:pt x="315" y="8714"/>
                </a:lnTo>
                <a:lnTo>
                  <a:pt x="236" y="8919"/>
                </a:lnTo>
                <a:lnTo>
                  <a:pt x="191" y="9142"/>
                </a:lnTo>
                <a:lnTo>
                  <a:pt x="123" y="9347"/>
                </a:lnTo>
                <a:lnTo>
                  <a:pt x="78" y="9608"/>
                </a:lnTo>
                <a:lnTo>
                  <a:pt x="56" y="9887"/>
                </a:lnTo>
                <a:lnTo>
                  <a:pt x="33" y="10185"/>
                </a:lnTo>
                <a:lnTo>
                  <a:pt x="33" y="10464"/>
                </a:lnTo>
                <a:lnTo>
                  <a:pt x="33" y="10706"/>
                </a:lnTo>
                <a:lnTo>
                  <a:pt x="56" y="10967"/>
                </a:lnTo>
                <a:lnTo>
                  <a:pt x="78" y="11172"/>
                </a:lnTo>
                <a:lnTo>
                  <a:pt x="123" y="11395"/>
                </a:lnTo>
                <a:lnTo>
                  <a:pt x="168" y="11600"/>
                </a:lnTo>
                <a:lnTo>
                  <a:pt x="236" y="11786"/>
                </a:lnTo>
                <a:lnTo>
                  <a:pt x="292" y="11973"/>
                </a:lnTo>
                <a:lnTo>
                  <a:pt x="382" y="12140"/>
                </a:lnTo>
                <a:lnTo>
                  <a:pt x="540" y="12419"/>
                </a:lnTo>
                <a:lnTo>
                  <a:pt x="731" y="12680"/>
                </a:lnTo>
                <a:lnTo>
                  <a:pt x="944" y="12866"/>
                </a:lnTo>
                <a:lnTo>
                  <a:pt x="1158" y="12997"/>
                </a:lnTo>
                <a:lnTo>
                  <a:pt x="1395" y="13108"/>
                </a:lnTo>
                <a:lnTo>
                  <a:pt x="1608" y="13183"/>
                </a:lnTo>
                <a:lnTo>
                  <a:pt x="1856" y="13183"/>
                </a:lnTo>
                <a:lnTo>
                  <a:pt x="2070" y="13146"/>
                </a:lnTo>
                <a:lnTo>
                  <a:pt x="2261" y="13071"/>
                </a:lnTo>
                <a:lnTo>
                  <a:pt x="2430" y="12960"/>
                </a:lnTo>
                <a:lnTo>
                  <a:pt x="2587" y="12792"/>
                </a:lnTo>
                <a:lnTo>
                  <a:pt x="2688" y="12606"/>
                </a:lnTo>
                <a:lnTo>
                  <a:pt x="2801" y="12419"/>
                </a:lnTo>
                <a:lnTo>
                  <a:pt x="2925" y="12289"/>
                </a:lnTo>
                <a:lnTo>
                  <a:pt x="3082" y="12177"/>
                </a:lnTo>
                <a:lnTo>
                  <a:pt x="3228" y="12103"/>
                </a:lnTo>
                <a:lnTo>
                  <a:pt x="3408" y="12103"/>
                </a:lnTo>
                <a:lnTo>
                  <a:pt x="3577" y="12103"/>
                </a:lnTo>
                <a:lnTo>
                  <a:pt x="3723" y="12177"/>
                </a:lnTo>
                <a:lnTo>
                  <a:pt x="3903" y="12252"/>
                </a:lnTo>
                <a:lnTo>
                  <a:pt x="4072" y="12364"/>
                </a:lnTo>
                <a:lnTo>
                  <a:pt x="4230" y="12494"/>
                </a:lnTo>
                <a:lnTo>
                  <a:pt x="4353" y="12643"/>
                </a:lnTo>
                <a:lnTo>
                  <a:pt x="4488" y="12829"/>
                </a:lnTo>
                <a:lnTo>
                  <a:pt x="4567" y="13034"/>
                </a:lnTo>
                <a:lnTo>
                  <a:pt x="4657" y="13257"/>
                </a:lnTo>
                <a:lnTo>
                  <a:pt x="4702" y="13462"/>
                </a:lnTo>
                <a:lnTo>
                  <a:pt x="4725" y="13686"/>
                </a:lnTo>
                <a:lnTo>
                  <a:pt x="4702" y="14282"/>
                </a:lnTo>
                <a:lnTo>
                  <a:pt x="4657" y="15045"/>
                </a:lnTo>
                <a:lnTo>
                  <a:pt x="4612" y="15976"/>
                </a:lnTo>
                <a:lnTo>
                  <a:pt x="4590" y="16926"/>
                </a:lnTo>
                <a:lnTo>
                  <a:pt x="4567" y="17968"/>
                </a:lnTo>
                <a:lnTo>
                  <a:pt x="4567" y="19011"/>
                </a:lnTo>
                <a:lnTo>
                  <a:pt x="4590" y="19514"/>
                </a:lnTo>
                <a:lnTo>
                  <a:pt x="4612" y="19980"/>
                </a:lnTo>
                <a:lnTo>
                  <a:pt x="4657" y="20426"/>
                </a:lnTo>
                <a:lnTo>
                  <a:pt x="4725" y="20836"/>
                </a:lnTo>
                <a:lnTo>
                  <a:pt x="4848" y="20929"/>
                </a:lnTo>
                <a:lnTo>
                  <a:pt x="5040" y="21004"/>
                </a:lnTo>
                <a:lnTo>
                  <a:pt x="5265" y="21078"/>
                </a:lnTo>
                <a:lnTo>
                  <a:pt x="5478" y="21115"/>
                </a:lnTo>
                <a:lnTo>
                  <a:pt x="6041" y="21115"/>
                </a:lnTo>
                <a:lnTo>
                  <a:pt x="6637" y="21078"/>
                </a:lnTo>
                <a:lnTo>
                  <a:pt x="7312" y="21004"/>
                </a:lnTo>
                <a:lnTo>
                  <a:pt x="7998" y="20929"/>
                </a:lnTo>
                <a:lnTo>
                  <a:pt x="8696" y="20855"/>
                </a:lnTo>
                <a:lnTo>
                  <a:pt x="9360" y="20836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21" name="Puzzle3"/>
          <p:cNvSpPr>
            <a:spLocks noEditPoints="1" noChangeArrowheads="1"/>
          </p:cNvSpPr>
          <p:nvPr/>
        </p:nvSpPr>
        <p:spPr bwMode="auto">
          <a:xfrm>
            <a:off x="6482794" y="2191869"/>
            <a:ext cx="1012316" cy="1221887"/>
          </a:xfrm>
          <a:custGeom>
            <a:avLst/>
            <a:gdLst>
              <a:gd name="T0" fmla="*/ 10391 w 21600"/>
              <a:gd name="T1" fmla="*/ 15806 h 21600"/>
              <a:gd name="T2" fmla="*/ 20551 w 21600"/>
              <a:gd name="T3" fmla="*/ 21088 h 21600"/>
              <a:gd name="T4" fmla="*/ 13180 w 21600"/>
              <a:gd name="T5" fmla="*/ 13801 h 21600"/>
              <a:gd name="T6" fmla="*/ 20551 w 21600"/>
              <a:gd name="T7" fmla="*/ 7025 h 21600"/>
              <a:gd name="T8" fmla="*/ 10500 w 21600"/>
              <a:gd name="T9" fmla="*/ 52 h 21600"/>
              <a:gd name="T10" fmla="*/ 692 w 21600"/>
              <a:gd name="T11" fmla="*/ 6802 h 21600"/>
              <a:gd name="T12" fmla="*/ 8064 w 21600"/>
              <a:gd name="T13" fmla="*/ 13526 h 21600"/>
              <a:gd name="T14" fmla="*/ 692 w 21600"/>
              <a:gd name="T15" fmla="*/ 21088 h 21600"/>
              <a:gd name="T16" fmla="*/ 2273 w 21600"/>
              <a:gd name="T17" fmla="*/ 7719 h 21600"/>
              <a:gd name="T18" fmla="*/ 19149 w 21600"/>
              <a:gd name="T19" fmla="*/ 20237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6625" y="20892"/>
                </a:moveTo>
                <a:lnTo>
                  <a:pt x="7105" y="21023"/>
                </a:lnTo>
                <a:lnTo>
                  <a:pt x="7513" y="21088"/>
                </a:lnTo>
                <a:lnTo>
                  <a:pt x="7922" y="21115"/>
                </a:lnTo>
                <a:lnTo>
                  <a:pt x="8242" y="21115"/>
                </a:lnTo>
                <a:lnTo>
                  <a:pt x="8544" y="21062"/>
                </a:lnTo>
                <a:lnTo>
                  <a:pt x="8810" y="20997"/>
                </a:lnTo>
                <a:lnTo>
                  <a:pt x="9023" y="20892"/>
                </a:lnTo>
                <a:lnTo>
                  <a:pt x="9148" y="20761"/>
                </a:lnTo>
                <a:lnTo>
                  <a:pt x="9290" y="20616"/>
                </a:lnTo>
                <a:lnTo>
                  <a:pt x="9361" y="20459"/>
                </a:lnTo>
                <a:lnTo>
                  <a:pt x="9396" y="20289"/>
                </a:lnTo>
                <a:lnTo>
                  <a:pt x="9396" y="20092"/>
                </a:lnTo>
                <a:lnTo>
                  <a:pt x="9325" y="19909"/>
                </a:lnTo>
                <a:lnTo>
                  <a:pt x="9219" y="19738"/>
                </a:lnTo>
                <a:lnTo>
                  <a:pt x="9094" y="19555"/>
                </a:lnTo>
                <a:lnTo>
                  <a:pt x="8917" y="19384"/>
                </a:lnTo>
                <a:lnTo>
                  <a:pt x="8650" y="19162"/>
                </a:lnTo>
                <a:lnTo>
                  <a:pt x="8437" y="18900"/>
                </a:lnTo>
                <a:lnTo>
                  <a:pt x="8277" y="18624"/>
                </a:lnTo>
                <a:lnTo>
                  <a:pt x="8135" y="18349"/>
                </a:lnTo>
                <a:lnTo>
                  <a:pt x="8028" y="18048"/>
                </a:lnTo>
                <a:lnTo>
                  <a:pt x="7993" y="17746"/>
                </a:lnTo>
                <a:lnTo>
                  <a:pt x="7993" y="17471"/>
                </a:lnTo>
                <a:lnTo>
                  <a:pt x="8028" y="17169"/>
                </a:lnTo>
                <a:lnTo>
                  <a:pt x="8135" y="16920"/>
                </a:lnTo>
                <a:lnTo>
                  <a:pt x="8277" y="16671"/>
                </a:lnTo>
                <a:lnTo>
                  <a:pt x="8366" y="16540"/>
                </a:lnTo>
                <a:lnTo>
                  <a:pt x="8473" y="16409"/>
                </a:lnTo>
                <a:lnTo>
                  <a:pt x="8615" y="16317"/>
                </a:lnTo>
                <a:lnTo>
                  <a:pt x="8739" y="16213"/>
                </a:lnTo>
                <a:lnTo>
                  <a:pt x="8881" y="16134"/>
                </a:lnTo>
                <a:lnTo>
                  <a:pt x="9059" y="16055"/>
                </a:lnTo>
                <a:lnTo>
                  <a:pt x="9254" y="15990"/>
                </a:lnTo>
                <a:lnTo>
                  <a:pt x="9432" y="15911"/>
                </a:lnTo>
                <a:lnTo>
                  <a:pt x="9663" y="15885"/>
                </a:lnTo>
                <a:lnTo>
                  <a:pt x="9876" y="15833"/>
                </a:lnTo>
                <a:lnTo>
                  <a:pt x="10142" y="15806"/>
                </a:lnTo>
                <a:lnTo>
                  <a:pt x="10391" y="15806"/>
                </a:lnTo>
                <a:lnTo>
                  <a:pt x="10728" y="15806"/>
                </a:lnTo>
                <a:lnTo>
                  <a:pt x="10995" y="15806"/>
                </a:lnTo>
                <a:lnTo>
                  <a:pt x="11279" y="15833"/>
                </a:lnTo>
                <a:lnTo>
                  <a:pt x="11546" y="15885"/>
                </a:lnTo>
                <a:lnTo>
                  <a:pt x="11776" y="15937"/>
                </a:lnTo>
                <a:lnTo>
                  <a:pt x="12025" y="15990"/>
                </a:lnTo>
                <a:lnTo>
                  <a:pt x="12221" y="16055"/>
                </a:lnTo>
                <a:lnTo>
                  <a:pt x="12434" y="16134"/>
                </a:lnTo>
                <a:lnTo>
                  <a:pt x="12611" y="16213"/>
                </a:lnTo>
                <a:lnTo>
                  <a:pt x="12771" y="16317"/>
                </a:lnTo>
                <a:lnTo>
                  <a:pt x="12913" y="16409"/>
                </a:lnTo>
                <a:lnTo>
                  <a:pt x="13038" y="16514"/>
                </a:lnTo>
                <a:lnTo>
                  <a:pt x="13251" y="16737"/>
                </a:lnTo>
                <a:lnTo>
                  <a:pt x="13428" y="16986"/>
                </a:lnTo>
                <a:lnTo>
                  <a:pt x="13517" y="17248"/>
                </a:lnTo>
                <a:lnTo>
                  <a:pt x="13588" y="17523"/>
                </a:lnTo>
                <a:lnTo>
                  <a:pt x="13588" y="17799"/>
                </a:lnTo>
                <a:lnTo>
                  <a:pt x="13517" y="18074"/>
                </a:lnTo>
                <a:lnTo>
                  <a:pt x="13428" y="18323"/>
                </a:lnTo>
                <a:lnTo>
                  <a:pt x="13286" y="18572"/>
                </a:lnTo>
                <a:lnTo>
                  <a:pt x="13109" y="18808"/>
                </a:lnTo>
                <a:lnTo>
                  <a:pt x="12878" y="19031"/>
                </a:lnTo>
                <a:lnTo>
                  <a:pt x="12434" y="19411"/>
                </a:lnTo>
                <a:lnTo>
                  <a:pt x="12132" y="19738"/>
                </a:lnTo>
                <a:lnTo>
                  <a:pt x="12025" y="19856"/>
                </a:lnTo>
                <a:lnTo>
                  <a:pt x="11919" y="20014"/>
                </a:lnTo>
                <a:lnTo>
                  <a:pt x="11883" y="20132"/>
                </a:lnTo>
                <a:lnTo>
                  <a:pt x="11883" y="20263"/>
                </a:lnTo>
                <a:lnTo>
                  <a:pt x="11883" y="20394"/>
                </a:lnTo>
                <a:lnTo>
                  <a:pt x="11954" y="20485"/>
                </a:lnTo>
                <a:lnTo>
                  <a:pt x="12061" y="20590"/>
                </a:lnTo>
                <a:lnTo>
                  <a:pt x="12185" y="20695"/>
                </a:lnTo>
                <a:lnTo>
                  <a:pt x="12327" y="20787"/>
                </a:lnTo>
                <a:lnTo>
                  <a:pt x="12540" y="20892"/>
                </a:lnTo>
                <a:lnTo>
                  <a:pt x="12771" y="20997"/>
                </a:lnTo>
                <a:lnTo>
                  <a:pt x="13073" y="21088"/>
                </a:lnTo>
                <a:lnTo>
                  <a:pt x="13428" y="21193"/>
                </a:lnTo>
                <a:lnTo>
                  <a:pt x="13873" y="21298"/>
                </a:lnTo>
                <a:lnTo>
                  <a:pt x="14317" y="21390"/>
                </a:lnTo>
                <a:lnTo>
                  <a:pt x="14778" y="21468"/>
                </a:lnTo>
                <a:lnTo>
                  <a:pt x="15294" y="21547"/>
                </a:lnTo>
                <a:lnTo>
                  <a:pt x="15809" y="21600"/>
                </a:lnTo>
                <a:lnTo>
                  <a:pt x="16359" y="21652"/>
                </a:lnTo>
                <a:lnTo>
                  <a:pt x="16875" y="21678"/>
                </a:lnTo>
                <a:lnTo>
                  <a:pt x="17407" y="21678"/>
                </a:lnTo>
                <a:lnTo>
                  <a:pt x="17958" y="21678"/>
                </a:lnTo>
                <a:lnTo>
                  <a:pt x="18473" y="21652"/>
                </a:lnTo>
                <a:lnTo>
                  <a:pt x="18953" y="21573"/>
                </a:lnTo>
                <a:lnTo>
                  <a:pt x="19397" y="21495"/>
                </a:lnTo>
                <a:lnTo>
                  <a:pt x="19841" y="21390"/>
                </a:lnTo>
                <a:lnTo>
                  <a:pt x="20214" y="21272"/>
                </a:lnTo>
                <a:lnTo>
                  <a:pt x="20551" y="21088"/>
                </a:lnTo>
                <a:lnTo>
                  <a:pt x="20480" y="20787"/>
                </a:lnTo>
                <a:lnTo>
                  <a:pt x="20409" y="20485"/>
                </a:lnTo>
                <a:lnTo>
                  <a:pt x="20356" y="20158"/>
                </a:lnTo>
                <a:lnTo>
                  <a:pt x="20356" y="19804"/>
                </a:lnTo>
                <a:lnTo>
                  <a:pt x="20321" y="19083"/>
                </a:lnTo>
                <a:lnTo>
                  <a:pt x="20356" y="18349"/>
                </a:lnTo>
                <a:lnTo>
                  <a:pt x="20409" y="17641"/>
                </a:lnTo>
                <a:lnTo>
                  <a:pt x="20480" y="17012"/>
                </a:lnTo>
                <a:lnTo>
                  <a:pt x="20551" y="16488"/>
                </a:lnTo>
                <a:lnTo>
                  <a:pt x="20551" y="16055"/>
                </a:lnTo>
                <a:lnTo>
                  <a:pt x="20551" y="15911"/>
                </a:lnTo>
                <a:lnTo>
                  <a:pt x="20445" y="15754"/>
                </a:lnTo>
                <a:lnTo>
                  <a:pt x="20356" y="15610"/>
                </a:lnTo>
                <a:lnTo>
                  <a:pt x="20178" y="15452"/>
                </a:lnTo>
                <a:lnTo>
                  <a:pt x="20001" y="15334"/>
                </a:lnTo>
                <a:lnTo>
                  <a:pt x="19770" y="15230"/>
                </a:lnTo>
                <a:lnTo>
                  <a:pt x="19521" y="15125"/>
                </a:lnTo>
                <a:lnTo>
                  <a:pt x="19290" y="15059"/>
                </a:lnTo>
                <a:lnTo>
                  <a:pt x="19024" y="15007"/>
                </a:lnTo>
                <a:lnTo>
                  <a:pt x="18740" y="14954"/>
                </a:lnTo>
                <a:lnTo>
                  <a:pt x="18509" y="14954"/>
                </a:lnTo>
                <a:lnTo>
                  <a:pt x="18225" y="14954"/>
                </a:lnTo>
                <a:lnTo>
                  <a:pt x="17994" y="15007"/>
                </a:lnTo>
                <a:lnTo>
                  <a:pt x="17763" y="15085"/>
                </a:lnTo>
                <a:lnTo>
                  <a:pt x="17550" y="15177"/>
                </a:lnTo>
                <a:lnTo>
                  <a:pt x="17372" y="15308"/>
                </a:lnTo>
                <a:lnTo>
                  <a:pt x="17176" y="15426"/>
                </a:lnTo>
                <a:lnTo>
                  <a:pt x="16928" y="15557"/>
                </a:lnTo>
                <a:lnTo>
                  <a:pt x="16661" y="15636"/>
                </a:lnTo>
                <a:lnTo>
                  <a:pt x="16359" y="15688"/>
                </a:lnTo>
                <a:lnTo>
                  <a:pt x="16022" y="15715"/>
                </a:lnTo>
                <a:lnTo>
                  <a:pt x="15667" y="15688"/>
                </a:lnTo>
                <a:lnTo>
                  <a:pt x="15294" y="15662"/>
                </a:lnTo>
                <a:lnTo>
                  <a:pt x="14956" y="15583"/>
                </a:lnTo>
                <a:lnTo>
                  <a:pt x="14619" y="15479"/>
                </a:lnTo>
                <a:lnTo>
                  <a:pt x="14281" y="15334"/>
                </a:lnTo>
                <a:lnTo>
                  <a:pt x="13961" y="15177"/>
                </a:lnTo>
                <a:lnTo>
                  <a:pt x="13695" y="14981"/>
                </a:lnTo>
                <a:lnTo>
                  <a:pt x="13588" y="14850"/>
                </a:lnTo>
                <a:lnTo>
                  <a:pt x="13482" y="14732"/>
                </a:lnTo>
                <a:lnTo>
                  <a:pt x="13393" y="14600"/>
                </a:lnTo>
                <a:lnTo>
                  <a:pt x="13322" y="14456"/>
                </a:lnTo>
                <a:lnTo>
                  <a:pt x="13251" y="14299"/>
                </a:lnTo>
                <a:lnTo>
                  <a:pt x="13215" y="14155"/>
                </a:lnTo>
                <a:lnTo>
                  <a:pt x="13180" y="13971"/>
                </a:lnTo>
                <a:lnTo>
                  <a:pt x="13180" y="13801"/>
                </a:lnTo>
                <a:lnTo>
                  <a:pt x="13180" y="13591"/>
                </a:lnTo>
                <a:lnTo>
                  <a:pt x="13215" y="13395"/>
                </a:lnTo>
                <a:lnTo>
                  <a:pt x="13251" y="13198"/>
                </a:lnTo>
                <a:lnTo>
                  <a:pt x="13322" y="13015"/>
                </a:lnTo>
                <a:lnTo>
                  <a:pt x="13393" y="12870"/>
                </a:lnTo>
                <a:lnTo>
                  <a:pt x="13482" y="12713"/>
                </a:lnTo>
                <a:lnTo>
                  <a:pt x="13588" y="12569"/>
                </a:lnTo>
                <a:lnTo>
                  <a:pt x="13730" y="12438"/>
                </a:lnTo>
                <a:lnTo>
                  <a:pt x="13997" y="12215"/>
                </a:lnTo>
                <a:lnTo>
                  <a:pt x="14334" y="12005"/>
                </a:lnTo>
                <a:lnTo>
                  <a:pt x="14690" y="11861"/>
                </a:lnTo>
                <a:lnTo>
                  <a:pt x="15063" y="11756"/>
                </a:lnTo>
                <a:lnTo>
                  <a:pt x="15436" y="11678"/>
                </a:lnTo>
                <a:lnTo>
                  <a:pt x="15809" y="11638"/>
                </a:lnTo>
                <a:lnTo>
                  <a:pt x="16182" y="11638"/>
                </a:lnTo>
                <a:lnTo>
                  <a:pt x="16555" y="11678"/>
                </a:lnTo>
                <a:lnTo>
                  <a:pt x="16910" y="11730"/>
                </a:lnTo>
                <a:lnTo>
                  <a:pt x="17248" y="11835"/>
                </a:lnTo>
                <a:lnTo>
                  <a:pt x="17514" y="11966"/>
                </a:lnTo>
                <a:lnTo>
                  <a:pt x="17763" y="12110"/>
                </a:lnTo>
                <a:lnTo>
                  <a:pt x="17887" y="12215"/>
                </a:lnTo>
                <a:lnTo>
                  <a:pt x="18065" y="12307"/>
                </a:lnTo>
                <a:lnTo>
                  <a:pt x="18260" y="12412"/>
                </a:lnTo>
                <a:lnTo>
                  <a:pt x="18438" y="12464"/>
                </a:lnTo>
                <a:lnTo>
                  <a:pt x="18669" y="12543"/>
                </a:lnTo>
                <a:lnTo>
                  <a:pt x="18882" y="12569"/>
                </a:lnTo>
                <a:lnTo>
                  <a:pt x="19113" y="12595"/>
                </a:lnTo>
                <a:lnTo>
                  <a:pt x="19361" y="12608"/>
                </a:lnTo>
                <a:lnTo>
                  <a:pt x="19592" y="12608"/>
                </a:lnTo>
                <a:lnTo>
                  <a:pt x="19841" y="12595"/>
                </a:lnTo>
                <a:lnTo>
                  <a:pt x="20072" y="12543"/>
                </a:lnTo>
                <a:lnTo>
                  <a:pt x="20321" y="12490"/>
                </a:lnTo>
                <a:lnTo>
                  <a:pt x="20551" y="12438"/>
                </a:lnTo>
                <a:lnTo>
                  <a:pt x="20800" y="12333"/>
                </a:lnTo>
                <a:lnTo>
                  <a:pt x="20996" y="12241"/>
                </a:lnTo>
                <a:lnTo>
                  <a:pt x="21244" y="12110"/>
                </a:lnTo>
                <a:lnTo>
                  <a:pt x="21298" y="12032"/>
                </a:lnTo>
                <a:lnTo>
                  <a:pt x="21404" y="11966"/>
                </a:lnTo>
                <a:lnTo>
                  <a:pt x="21475" y="11861"/>
                </a:lnTo>
                <a:lnTo>
                  <a:pt x="21511" y="11730"/>
                </a:lnTo>
                <a:lnTo>
                  <a:pt x="21617" y="11481"/>
                </a:lnTo>
                <a:lnTo>
                  <a:pt x="21653" y="11180"/>
                </a:lnTo>
                <a:lnTo>
                  <a:pt x="21653" y="10826"/>
                </a:lnTo>
                <a:lnTo>
                  <a:pt x="21653" y="10472"/>
                </a:lnTo>
                <a:lnTo>
                  <a:pt x="21582" y="10092"/>
                </a:lnTo>
                <a:lnTo>
                  <a:pt x="21511" y="9725"/>
                </a:lnTo>
                <a:lnTo>
                  <a:pt x="21298" y="8912"/>
                </a:lnTo>
                <a:lnTo>
                  <a:pt x="21067" y="8191"/>
                </a:lnTo>
                <a:lnTo>
                  <a:pt x="20800" y="7536"/>
                </a:lnTo>
                <a:lnTo>
                  <a:pt x="20551" y="7025"/>
                </a:lnTo>
                <a:lnTo>
                  <a:pt x="20001" y="7103"/>
                </a:lnTo>
                <a:lnTo>
                  <a:pt x="19432" y="7156"/>
                </a:lnTo>
                <a:lnTo>
                  <a:pt x="18846" y="7208"/>
                </a:lnTo>
                <a:lnTo>
                  <a:pt x="18225" y="7208"/>
                </a:lnTo>
                <a:lnTo>
                  <a:pt x="17656" y="7208"/>
                </a:lnTo>
                <a:lnTo>
                  <a:pt x="17070" y="7182"/>
                </a:lnTo>
                <a:lnTo>
                  <a:pt x="16484" y="7156"/>
                </a:lnTo>
                <a:lnTo>
                  <a:pt x="15986" y="7103"/>
                </a:lnTo>
                <a:lnTo>
                  <a:pt x="14992" y="6999"/>
                </a:lnTo>
                <a:lnTo>
                  <a:pt x="14210" y="6907"/>
                </a:lnTo>
                <a:lnTo>
                  <a:pt x="13695" y="6828"/>
                </a:lnTo>
                <a:lnTo>
                  <a:pt x="13517" y="6802"/>
                </a:lnTo>
                <a:lnTo>
                  <a:pt x="13073" y="6645"/>
                </a:lnTo>
                <a:lnTo>
                  <a:pt x="12700" y="6474"/>
                </a:lnTo>
                <a:lnTo>
                  <a:pt x="12363" y="6304"/>
                </a:lnTo>
                <a:lnTo>
                  <a:pt x="12132" y="6094"/>
                </a:lnTo>
                <a:lnTo>
                  <a:pt x="11919" y="5871"/>
                </a:lnTo>
                <a:lnTo>
                  <a:pt x="11776" y="5649"/>
                </a:lnTo>
                <a:lnTo>
                  <a:pt x="11688" y="5413"/>
                </a:lnTo>
                <a:lnTo>
                  <a:pt x="11617" y="5190"/>
                </a:lnTo>
                <a:lnTo>
                  <a:pt x="11617" y="4941"/>
                </a:lnTo>
                <a:lnTo>
                  <a:pt x="11652" y="4718"/>
                </a:lnTo>
                <a:lnTo>
                  <a:pt x="11723" y="4482"/>
                </a:lnTo>
                <a:lnTo>
                  <a:pt x="11812" y="4285"/>
                </a:lnTo>
                <a:lnTo>
                  <a:pt x="11919" y="4089"/>
                </a:lnTo>
                <a:lnTo>
                  <a:pt x="12096" y="3905"/>
                </a:lnTo>
                <a:lnTo>
                  <a:pt x="12292" y="3735"/>
                </a:lnTo>
                <a:lnTo>
                  <a:pt x="12505" y="3604"/>
                </a:lnTo>
                <a:lnTo>
                  <a:pt x="12700" y="3460"/>
                </a:lnTo>
                <a:lnTo>
                  <a:pt x="12878" y="3250"/>
                </a:lnTo>
                <a:lnTo>
                  <a:pt x="13038" y="3027"/>
                </a:lnTo>
                <a:lnTo>
                  <a:pt x="13180" y="2752"/>
                </a:lnTo>
                <a:lnTo>
                  <a:pt x="13286" y="2477"/>
                </a:lnTo>
                <a:lnTo>
                  <a:pt x="13322" y="2175"/>
                </a:lnTo>
                <a:lnTo>
                  <a:pt x="13357" y="1874"/>
                </a:lnTo>
                <a:lnTo>
                  <a:pt x="13286" y="1572"/>
                </a:lnTo>
                <a:lnTo>
                  <a:pt x="13180" y="1271"/>
                </a:lnTo>
                <a:lnTo>
                  <a:pt x="13038" y="983"/>
                </a:lnTo>
                <a:lnTo>
                  <a:pt x="12949" y="865"/>
                </a:lnTo>
                <a:lnTo>
                  <a:pt x="12807" y="733"/>
                </a:lnTo>
                <a:lnTo>
                  <a:pt x="12665" y="616"/>
                </a:lnTo>
                <a:lnTo>
                  <a:pt x="12505" y="511"/>
                </a:lnTo>
                <a:lnTo>
                  <a:pt x="12327" y="406"/>
                </a:lnTo>
                <a:lnTo>
                  <a:pt x="12132" y="314"/>
                </a:lnTo>
                <a:lnTo>
                  <a:pt x="11883" y="235"/>
                </a:lnTo>
                <a:lnTo>
                  <a:pt x="11652" y="183"/>
                </a:lnTo>
                <a:lnTo>
                  <a:pt x="11368" y="104"/>
                </a:lnTo>
                <a:lnTo>
                  <a:pt x="11101" y="78"/>
                </a:lnTo>
                <a:lnTo>
                  <a:pt x="10800" y="52"/>
                </a:lnTo>
                <a:lnTo>
                  <a:pt x="10444" y="52"/>
                </a:lnTo>
                <a:lnTo>
                  <a:pt x="10142" y="52"/>
                </a:lnTo>
                <a:lnTo>
                  <a:pt x="9840" y="78"/>
                </a:lnTo>
                <a:lnTo>
                  <a:pt x="9574" y="104"/>
                </a:lnTo>
                <a:lnTo>
                  <a:pt x="9325" y="157"/>
                </a:lnTo>
                <a:lnTo>
                  <a:pt x="9094" y="209"/>
                </a:lnTo>
                <a:lnTo>
                  <a:pt x="8846" y="262"/>
                </a:lnTo>
                <a:lnTo>
                  <a:pt x="8650" y="340"/>
                </a:lnTo>
                <a:lnTo>
                  <a:pt x="8437" y="432"/>
                </a:lnTo>
                <a:lnTo>
                  <a:pt x="8277" y="511"/>
                </a:lnTo>
                <a:lnTo>
                  <a:pt x="8100" y="616"/>
                </a:lnTo>
                <a:lnTo>
                  <a:pt x="7957" y="707"/>
                </a:lnTo>
                <a:lnTo>
                  <a:pt x="7833" y="838"/>
                </a:lnTo>
                <a:lnTo>
                  <a:pt x="7620" y="1061"/>
                </a:lnTo>
                <a:lnTo>
                  <a:pt x="7442" y="1336"/>
                </a:lnTo>
                <a:lnTo>
                  <a:pt x="7353" y="1599"/>
                </a:lnTo>
                <a:lnTo>
                  <a:pt x="7318" y="1900"/>
                </a:lnTo>
                <a:lnTo>
                  <a:pt x="7318" y="2175"/>
                </a:lnTo>
                <a:lnTo>
                  <a:pt x="7353" y="2450"/>
                </a:lnTo>
                <a:lnTo>
                  <a:pt x="7442" y="2726"/>
                </a:lnTo>
                <a:lnTo>
                  <a:pt x="7620" y="2975"/>
                </a:lnTo>
                <a:lnTo>
                  <a:pt x="7833" y="3198"/>
                </a:lnTo>
                <a:lnTo>
                  <a:pt x="8064" y="3433"/>
                </a:lnTo>
                <a:lnTo>
                  <a:pt x="8295" y="3630"/>
                </a:lnTo>
                <a:lnTo>
                  <a:pt x="8508" y="3853"/>
                </a:lnTo>
                <a:lnTo>
                  <a:pt x="8686" y="4089"/>
                </a:lnTo>
                <a:lnTo>
                  <a:pt x="8775" y="4312"/>
                </a:lnTo>
                <a:lnTo>
                  <a:pt x="8846" y="4561"/>
                </a:lnTo>
                <a:lnTo>
                  <a:pt x="8846" y="4810"/>
                </a:lnTo>
                <a:lnTo>
                  <a:pt x="8810" y="5059"/>
                </a:lnTo>
                <a:lnTo>
                  <a:pt x="8721" y="5295"/>
                </a:lnTo>
                <a:lnTo>
                  <a:pt x="8579" y="5544"/>
                </a:lnTo>
                <a:lnTo>
                  <a:pt x="8366" y="5766"/>
                </a:lnTo>
                <a:lnTo>
                  <a:pt x="8135" y="5976"/>
                </a:lnTo>
                <a:lnTo>
                  <a:pt x="7833" y="6199"/>
                </a:lnTo>
                <a:lnTo>
                  <a:pt x="7478" y="6369"/>
                </a:lnTo>
                <a:lnTo>
                  <a:pt x="7069" y="6527"/>
                </a:lnTo>
                <a:lnTo>
                  <a:pt x="6590" y="6671"/>
                </a:lnTo>
                <a:lnTo>
                  <a:pt x="6092" y="6802"/>
                </a:lnTo>
                <a:lnTo>
                  <a:pt x="5684" y="6802"/>
                </a:lnTo>
                <a:lnTo>
                  <a:pt x="5133" y="6802"/>
                </a:lnTo>
                <a:lnTo>
                  <a:pt x="4547" y="6802"/>
                </a:lnTo>
                <a:lnTo>
                  <a:pt x="3872" y="6802"/>
                </a:lnTo>
                <a:lnTo>
                  <a:pt x="3144" y="6802"/>
                </a:lnTo>
                <a:lnTo>
                  <a:pt x="2362" y="6802"/>
                </a:lnTo>
                <a:lnTo>
                  <a:pt x="1545" y="6802"/>
                </a:lnTo>
                <a:lnTo>
                  <a:pt x="692" y="6802"/>
                </a:lnTo>
                <a:lnTo>
                  <a:pt x="586" y="7234"/>
                </a:lnTo>
                <a:lnTo>
                  <a:pt x="461" y="7837"/>
                </a:lnTo>
                <a:lnTo>
                  <a:pt x="355" y="8493"/>
                </a:lnTo>
                <a:lnTo>
                  <a:pt x="248" y="9187"/>
                </a:lnTo>
                <a:lnTo>
                  <a:pt x="142" y="9869"/>
                </a:lnTo>
                <a:lnTo>
                  <a:pt x="106" y="10498"/>
                </a:lnTo>
                <a:lnTo>
                  <a:pt x="106" y="10983"/>
                </a:lnTo>
                <a:lnTo>
                  <a:pt x="106" y="11311"/>
                </a:lnTo>
                <a:lnTo>
                  <a:pt x="213" y="11481"/>
                </a:lnTo>
                <a:lnTo>
                  <a:pt x="319" y="11651"/>
                </a:lnTo>
                <a:lnTo>
                  <a:pt x="497" y="11783"/>
                </a:lnTo>
                <a:lnTo>
                  <a:pt x="692" y="11914"/>
                </a:lnTo>
                <a:lnTo>
                  <a:pt x="941" y="12032"/>
                </a:lnTo>
                <a:lnTo>
                  <a:pt x="1207" y="12110"/>
                </a:lnTo>
                <a:lnTo>
                  <a:pt x="1509" y="12189"/>
                </a:lnTo>
                <a:lnTo>
                  <a:pt x="1794" y="12241"/>
                </a:lnTo>
                <a:lnTo>
                  <a:pt x="2131" y="12267"/>
                </a:lnTo>
                <a:lnTo>
                  <a:pt x="2433" y="12281"/>
                </a:lnTo>
                <a:lnTo>
                  <a:pt x="2735" y="12267"/>
                </a:lnTo>
                <a:lnTo>
                  <a:pt x="3055" y="12241"/>
                </a:lnTo>
                <a:lnTo>
                  <a:pt x="3357" y="12189"/>
                </a:lnTo>
                <a:lnTo>
                  <a:pt x="3623" y="12084"/>
                </a:lnTo>
                <a:lnTo>
                  <a:pt x="3872" y="11979"/>
                </a:lnTo>
                <a:lnTo>
                  <a:pt x="4103" y="11861"/>
                </a:lnTo>
                <a:lnTo>
                  <a:pt x="4316" y="11704"/>
                </a:lnTo>
                <a:lnTo>
                  <a:pt x="4582" y="11612"/>
                </a:lnTo>
                <a:lnTo>
                  <a:pt x="4849" y="11533"/>
                </a:lnTo>
                <a:lnTo>
                  <a:pt x="5169" y="11507"/>
                </a:lnTo>
                <a:lnTo>
                  <a:pt x="5506" y="11481"/>
                </a:lnTo>
                <a:lnTo>
                  <a:pt x="5808" y="11507"/>
                </a:lnTo>
                <a:lnTo>
                  <a:pt x="6146" y="11560"/>
                </a:lnTo>
                <a:lnTo>
                  <a:pt x="6501" y="11651"/>
                </a:lnTo>
                <a:lnTo>
                  <a:pt x="6803" y="11783"/>
                </a:lnTo>
                <a:lnTo>
                  <a:pt x="7105" y="11940"/>
                </a:lnTo>
                <a:lnTo>
                  <a:pt x="7353" y="12110"/>
                </a:lnTo>
                <a:lnTo>
                  <a:pt x="7584" y="12333"/>
                </a:lnTo>
                <a:lnTo>
                  <a:pt x="7798" y="12595"/>
                </a:lnTo>
                <a:lnTo>
                  <a:pt x="7922" y="12870"/>
                </a:lnTo>
                <a:lnTo>
                  <a:pt x="8028" y="13198"/>
                </a:lnTo>
                <a:lnTo>
                  <a:pt x="8064" y="13526"/>
                </a:lnTo>
                <a:lnTo>
                  <a:pt x="8028" y="13775"/>
                </a:lnTo>
                <a:lnTo>
                  <a:pt x="7922" y="13998"/>
                </a:lnTo>
                <a:lnTo>
                  <a:pt x="7798" y="14220"/>
                </a:lnTo>
                <a:lnTo>
                  <a:pt x="7584" y="14404"/>
                </a:lnTo>
                <a:lnTo>
                  <a:pt x="7353" y="14574"/>
                </a:lnTo>
                <a:lnTo>
                  <a:pt x="7105" y="14732"/>
                </a:lnTo>
                <a:lnTo>
                  <a:pt x="6803" y="14850"/>
                </a:lnTo>
                <a:lnTo>
                  <a:pt x="6501" y="14954"/>
                </a:lnTo>
                <a:lnTo>
                  <a:pt x="6146" y="15033"/>
                </a:lnTo>
                <a:lnTo>
                  <a:pt x="5808" y="15085"/>
                </a:lnTo>
                <a:lnTo>
                  <a:pt x="5506" y="15085"/>
                </a:lnTo>
                <a:lnTo>
                  <a:pt x="5169" y="15059"/>
                </a:lnTo>
                <a:lnTo>
                  <a:pt x="4849" y="15007"/>
                </a:lnTo>
                <a:lnTo>
                  <a:pt x="4582" y="14902"/>
                </a:lnTo>
                <a:lnTo>
                  <a:pt x="4316" y="14784"/>
                </a:lnTo>
                <a:lnTo>
                  <a:pt x="4103" y="14600"/>
                </a:lnTo>
                <a:lnTo>
                  <a:pt x="3907" y="14430"/>
                </a:lnTo>
                <a:lnTo>
                  <a:pt x="3659" y="14299"/>
                </a:lnTo>
                <a:lnTo>
                  <a:pt x="3428" y="14194"/>
                </a:lnTo>
                <a:lnTo>
                  <a:pt x="3179" y="14129"/>
                </a:lnTo>
                <a:lnTo>
                  <a:pt x="2913" y="14102"/>
                </a:lnTo>
                <a:lnTo>
                  <a:pt x="2646" y="14102"/>
                </a:lnTo>
                <a:lnTo>
                  <a:pt x="2362" y="14129"/>
                </a:lnTo>
                <a:lnTo>
                  <a:pt x="2096" y="14168"/>
                </a:lnTo>
                <a:lnTo>
                  <a:pt x="1811" y="14273"/>
                </a:lnTo>
                <a:lnTo>
                  <a:pt x="1545" y="14378"/>
                </a:lnTo>
                <a:lnTo>
                  <a:pt x="1314" y="14496"/>
                </a:lnTo>
                <a:lnTo>
                  <a:pt x="1065" y="14653"/>
                </a:lnTo>
                <a:lnTo>
                  <a:pt x="870" y="14797"/>
                </a:lnTo>
                <a:lnTo>
                  <a:pt x="657" y="14981"/>
                </a:lnTo>
                <a:lnTo>
                  <a:pt x="497" y="15177"/>
                </a:lnTo>
                <a:lnTo>
                  <a:pt x="390" y="15413"/>
                </a:lnTo>
                <a:lnTo>
                  <a:pt x="284" y="15636"/>
                </a:lnTo>
                <a:lnTo>
                  <a:pt x="248" y="15911"/>
                </a:lnTo>
                <a:lnTo>
                  <a:pt x="284" y="16239"/>
                </a:lnTo>
                <a:lnTo>
                  <a:pt x="319" y="16566"/>
                </a:lnTo>
                <a:lnTo>
                  <a:pt x="497" y="17340"/>
                </a:lnTo>
                <a:lnTo>
                  <a:pt x="692" y="18152"/>
                </a:lnTo>
                <a:lnTo>
                  <a:pt x="799" y="18559"/>
                </a:lnTo>
                <a:lnTo>
                  <a:pt x="905" y="18978"/>
                </a:lnTo>
                <a:lnTo>
                  <a:pt x="959" y="19384"/>
                </a:lnTo>
                <a:lnTo>
                  <a:pt x="994" y="19791"/>
                </a:lnTo>
                <a:lnTo>
                  <a:pt x="994" y="20132"/>
                </a:lnTo>
                <a:lnTo>
                  <a:pt x="959" y="20485"/>
                </a:lnTo>
                <a:lnTo>
                  <a:pt x="941" y="20669"/>
                </a:lnTo>
                <a:lnTo>
                  <a:pt x="870" y="20813"/>
                </a:lnTo>
                <a:lnTo>
                  <a:pt x="799" y="20970"/>
                </a:lnTo>
                <a:lnTo>
                  <a:pt x="692" y="21088"/>
                </a:lnTo>
                <a:lnTo>
                  <a:pt x="1474" y="20997"/>
                </a:lnTo>
                <a:lnTo>
                  <a:pt x="2291" y="20866"/>
                </a:lnTo>
                <a:lnTo>
                  <a:pt x="3108" y="20787"/>
                </a:lnTo>
                <a:lnTo>
                  <a:pt x="3907" y="20721"/>
                </a:lnTo>
                <a:lnTo>
                  <a:pt x="4653" y="20695"/>
                </a:lnTo>
                <a:lnTo>
                  <a:pt x="5364" y="20695"/>
                </a:lnTo>
                <a:lnTo>
                  <a:pt x="5701" y="20721"/>
                </a:lnTo>
                <a:lnTo>
                  <a:pt x="6057" y="20761"/>
                </a:lnTo>
                <a:lnTo>
                  <a:pt x="6323" y="20813"/>
                </a:lnTo>
                <a:lnTo>
                  <a:pt x="6625" y="20892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22" name="Puzzle2"/>
          <p:cNvSpPr>
            <a:spLocks noEditPoints="1" noChangeArrowheads="1"/>
          </p:cNvSpPr>
          <p:nvPr/>
        </p:nvSpPr>
        <p:spPr bwMode="auto">
          <a:xfrm>
            <a:off x="6193456" y="3082054"/>
            <a:ext cx="1615707" cy="1112935"/>
          </a:xfrm>
          <a:custGeom>
            <a:avLst/>
            <a:gdLst>
              <a:gd name="T0" fmla="*/ 11 w 21600"/>
              <a:gd name="T1" fmla="*/ 13386 h 21600"/>
              <a:gd name="T2" fmla="*/ 4202 w 21600"/>
              <a:gd name="T3" fmla="*/ 21161 h 21600"/>
              <a:gd name="T4" fmla="*/ 10400 w 21600"/>
              <a:gd name="T5" fmla="*/ 13909 h 21600"/>
              <a:gd name="T6" fmla="*/ 16821 w 21600"/>
              <a:gd name="T7" fmla="*/ 21190 h 21600"/>
              <a:gd name="T8" fmla="*/ 21600 w 21600"/>
              <a:gd name="T9" fmla="*/ 15083 h 21600"/>
              <a:gd name="T10" fmla="*/ 16889 w 21600"/>
              <a:gd name="T11" fmla="*/ 5739 h 21600"/>
              <a:gd name="T12" fmla="*/ 10800 w 21600"/>
              <a:gd name="T13" fmla="*/ 28 h 21600"/>
              <a:gd name="T14" fmla="*/ 4202 w 21600"/>
              <a:gd name="T15" fmla="*/ 5894 h 21600"/>
              <a:gd name="T16" fmla="*/ 5388 w 21600"/>
              <a:gd name="T17" fmla="*/ 6742 h 21600"/>
              <a:gd name="T18" fmla="*/ 16177 w 21600"/>
              <a:gd name="T19" fmla="*/ 20441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4247" y="12354"/>
                </a:moveTo>
                <a:lnTo>
                  <a:pt x="4134" y="12468"/>
                </a:lnTo>
                <a:lnTo>
                  <a:pt x="4010" y="12581"/>
                </a:lnTo>
                <a:lnTo>
                  <a:pt x="3897" y="12637"/>
                </a:lnTo>
                <a:lnTo>
                  <a:pt x="3773" y="12694"/>
                </a:lnTo>
                <a:lnTo>
                  <a:pt x="3637" y="12694"/>
                </a:lnTo>
                <a:lnTo>
                  <a:pt x="3524" y="12694"/>
                </a:lnTo>
                <a:lnTo>
                  <a:pt x="3400" y="12665"/>
                </a:lnTo>
                <a:lnTo>
                  <a:pt x="3287" y="12609"/>
                </a:lnTo>
                <a:lnTo>
                  <a:pt x="3027" y="12496"/>
                </a:lnTo>
                <a:lnTo>
                  <a:pt x="2790" y="12340"/>
                </a:lnTo>
                <a:lnTo>
                  <a:pt x="2530" y="12142"/>
                </a:lnTo>
                <a:lnTo>
                  <a:pt x="2293" y="11987"/>
                </a:lnTo>
                <a:lnTo>
                  <a:pt x="2033" y="11817"/>
                </a:lnTo>
                <a:lnTo>
                  <a:pt x="1773" y="11676"/>
                </a:lnTo>
                <a:lnTo>
                  <a:pt x="1638" y="11662"/>
                </a:lnTo>
                <a:lnTo>
                  <a:pt x="1513" y="11634"/>
                </a:lnTo>
                <a:lnTo>
                  <a:pt x="1378" y="11634"/>
                </a:lnTo>
                <a:lnTo>
                  <a:pt x="1253" y="11634"/>
                </a:lnTo>
                <a:lnTo>
                  <a:pt x="1118" y="11662"/>
                </a:lnTo>
                <a:lnTo>
                  <a:pt x="971" y="11732"/>
                </a:lnTo>
                <a:lnTo>
                  <a:pt x="835" y="11817"/>
                </a:lnTo>
                <a:lnTo>
                  <a:pt x="711" y="11959"/>
                </a:lnTo>
                <a:lnTo>
                  <a:pt x="553" y="12086"/>
                </a:lnTo>
                <a:lnTo>
                  <a:pt x="429" y="12284"/>
                </a:lnTo>
                <a:lnTo>
                  <a:pt x="271" y="12524"/>
                </a:lnTo>
                <a:lnTo>
                  <a:pt x="146" y="12793"/>
                </a:lnTo>
                <a:lnTo>
                  <a:pt x="79" y="12962"/>
                </a:lnTo>
                <a:lnTo>
                  <a:pt x="33" y="13146"/>
                </a:lnTo>
                <a:lnTo>
                  <a:pt x="11" y="13386"/>
                </a:lnTo>
                <a:lnTo>
                  <a:pt x="11" y="13641"/>
                </a:lnTo>
                <a:lnTo>
                  <a:pt x="33" y="13881"/>
                </a:lnTo>
                <a:lnTo>
                  <a:pt x="101" y="14150"/>
                </a:lnTo>
                <a:lnTo>
                  <a:pt x="192" y="14404"/>
                </a:lnTo>
                <a:lnTo>
                  <a:pt x="293" y="14645"/>
                </a:lnTo>
                <a:lnTo>
                  <a:pt x="451" y="14857"/>
                </a:lnTo>
                <a:lnTo>
                  <a:pt x="621" y="15054"/>
                </a:lnTo>
                <a:lnTo>
                  <a:pt x="734" y="15125"/>
                </a:lnTo>
                <a:lnTo>
                  <a:pt x="835" y="15210"/>
                </a:lnTo>
                <a:lnTo>
                  <a:pt x="948" y="15267"/>
                </a:lnTo>
                <a:lnTo>
                  <a:pt x="1084" y="15323"/>
                </a:lnTo>
                <a:lnTo>
                  <a:pt x="1208" y="15351"/>
                </a:lnTo>
                <a:lnTo>
                  <a:pt x="1355" y="15380"/>
                </a:lnTo>
                <a:lnTo>
                  <a:pt x="1513" y="15380"/>
                </a:lnTo>
                <a:lnTo>
                  <a:pt x="1683" y="15380"/>
                </a:lnTo>
                <a:lnTo>
                  <a:pt x="1864" y="15351"/>
                </a:lnTo>
                <a:lnTo>
                  <a:pt x="2033" y="15323"/>
                </a:lnTo>
                <a:lnTo>
                  <a:pt x="2225" y="15238"/>
                </a:lnTo>
                <a:lnTo>
                  <a:pt x="2428" y="15153"/>
                </a:lnTo>
                <a:lnTo>
                  <a:pt x="2745" y="15026"/>
                </a:lnTo>
                <a:lnTo>
                  <a:pt x="3005" y="14913"/>
                </a:lnTo>
                <a:lnTo>
                  <a:pt x="3264" y="14828"/>
                </a:lnTo>
                <a:lnTo>
                  <a:pt x="3513" y="14800"/>
                </a:lnTo>
                <a:lnTo>
                  <a:pt x="3615" y="14828"/>
                </a:lnTo>
                <a:lnTo>
                  <a:pt x="3728" y="14857"/>
                </a:lnTo>
                <a:lnTo>
                  <a:pt x="3807" y="14913"/>
                </a:lnTo>
                <a:lnTo>
                  <a:pt x="3920" y="14998"/>
                </a:lnTo>
                <a:lnTo>
                  <a:pt x="4010" y="15097"/>
                </a:lnTo>
                <a:lnTo>
                  <a:pt x="4089" y="15238"/>
                </a:lnTo>
                <a:lnTo>
                  <a:pt x="4179" y="15408"/>
                </a:lnTo>
                <a:lnTo>
                  <a:pt x="4247" y="15620"/>
                </a:lnTo>
                <a:lnTo>
                  <a:pt x="4326" y="15860"/>
                </a:lnTo>
                <a:lnTo>
                  <a:pt x="4394" y="16129"/>
                </a:lnTo>
                <a:lnTo>
                  <a:pt x="4439" y="16440"/>
                </a:lnTo>
                <a:lnTo>
                  <a:pt x="4507" y="16737"/>
                </a:lnTo>
                <a:lnTo>
                  <a:pt x="4552" y="17090"/>
                </a:lnTo>
                <a:lnTo>
                  <a:pt x="4575" y="17443"/>
                </a:lnTo>
                <a:lnTo>
                  <a:pt x="4586" y="17825"/>
                </a:lnTo>
                <a:lnTo>
                  <a:pt x="4586" y="18193"/>
                </a:lnTo>
                <a:lnTo>
                  <a:pt x="4586" y="18574"/>
                </a:lnTo>
                <a:lnTo>
                  <a:pt x="4586" y="18984"/>
                </a:lnTo>
                <a:lnTo>
                  <a:pt x="4552" y="19366"/>
                </a:lnTo>
                <a:lnTo>
                  <a:pt x="4507" y="19748"/>
                </a:lnTo>
                <a:lnTo>
                  <a:pt x="4462" y="20129"/>
                </a:lnTo>
                <a:lnTo>
                  <a:pt x="4371" y="20483"/>
                </a:lnTo>
                <a:lnTo>
                  <a:pt x="4292" y="20836"/>
                </a:lnTo>
                <a:lnTo>
                  <a:pt x="4202" y="21161"/>
                </a:lnTo>
                <a:lnTo>
                  <a:pt x="4744" y="21161"/>
                </a:lnTo>
                <a:lnTo>
                  <a:pt x="5264" y="21161"/>
                </a:lnTo>
                <a:lnTo>
                  <a:pt x="5784" y="21161"/>
                </a:lnTo>
                <a:lnTo>
                  <a:pt x="6235" y="21161"/>
                </a:lnTo>
                <a:lnTo>
                  <a:pt x="6676" y="21161"/>
                </a:lnTo>
                <a:lnTo>
                  <a:pt x="7060" y="21161"/>
                </a:lnTo>
                <a:lnTo>
                  <a:pt x="7410" y="21161"/>
                </a:lnTo>
                <a:lnTo>
                  <a:pt x="7670" y="21161"/>
                </a:lnTo>
                <a:lnTo>
                  <a:pt x="8020" y="21020"/>
                </a:lnTo>
                <a:lnTo>
                  <a:pt x="8303" y="20893"/>
                </a:lnTo>
                <a:lnTo>
                  <a:pt x="8563" y="20695"/>
                </a:lnTo>
                <a:lnTo>
                  <a:pt x="8800" y="20511"/>
                </a:lnTo>
                <a:lnTo>
                  <a:pt x="8969" y="20285"/>
                </a:lnTo>
                <a:lnTo>
                  <a:pt x="9150" y="20045"/>
                </a:lnTo>
                <a:lnTo>
                  <a:pt x="9252" y="19804"/>
                </a:lnTo>
                <a:lnTo>
                  <a:pt x="9342" y="19550"/>
                </a:lnTo>
                <a:lnTo>
                  <a:pt x="9410" y="19281"/>
                </a:lnTo>
                <a:lnTo>
                  <a:pt x="9433" y="19013"/>
                </a:lnTo>
                <a:lnTo>
                  <a:pt x="9433" y="18744"/>
                </a:lnTo>
                <a:lnTo>
                  <a:pt x="9387" y="18504"/>
                </a:lnTo>
                <a:lnTo>
                  <a:pt x="9320" y="18221"/>
                </a:lnTo>
                <a:lnTo>
                  <a:pt x="9207" y="17981"/>
                </a:lnTo>
                <a:lnTo>
                  <a:pt x="9105" y="17740"/>
                </a:lnTo>
                <a:lnTo>
                  <a:pt x="8924" y="17514"/>
                </a:lnTo>
                <a:lnTo>
                  <a:pt x="8777" y="17274"/>
                </a:lnTo>
                <a:lnTo>
                  <a:pt x="8642" y="17034"/>
                </a:lnTo>
                <a:lnTo>
                  <a:pt x="8563" y="16765"/>
                </a:lnTo>
                <a:lnTo>
                  <a:pt x="8472" y="16468"/>
                </a:lnTo>
                <a:lnTo>
                  <a:pt x="8450" y="16157"/>
                </a:lnTo>
                <a:lnTo>
                  <a:pt x="8450" y="15860"/>
                </a:lnTo>
                <a:lnTo>
                  <a:pt x="8472" y="15563"/>
                </a:lnTo>
                <a:lnTo>
                  <a:pt x="8540" y="15267"/>
                </a:lnTo>
                <a:lnTo>
                  <a:pt x="8642" y="14998"/>
                </a:lnTo>
                <a:lnTo>
                  <a:pt x="8777" y="14729"/>
                </a:lnTo>
                <a:lnTo>
                  <a:pt x="8868" y="14616"/>
                </a:lnTo>
                <a:lnTo>
                  <a:pt x="8969" y="14475"/>
                </a:lnTo>
                <a:lnTo>
                  <a:pt x="9060" y="14376"/>
                </a:lnTo>
                <a:lnTo>
                  <a:pt x="9184" y="14291"/>
                </a:lnTo>
                <a:lnTo>
                  <a:pt x="9297" y="14206"/>
                </a:lnTo>
                <a:lnTo>
                  <a:pt x="9433" y="14121"/>
                </a:lnTo>
                <a:lnTo>
                  <a:pt x="9579" y="14051"/>
                </a:lnTo>
                <a:lnTo>
                  <a:pt x="9726" y="13994"/>
                </a:lnTo>
                <a:lnTo>
                  <a:pt x="9884" y="13938"/>
                </a:lnTo>
                <a:lnTo>
                  <a:pt x="10054" y="13909"/>
                </a:lnTo>
                <a:lnTo>
                  <a:pt x="10257" y="13881"/>
                </a:lnTo>
                <a:lnTo>
                  <a:pt x="10449" y="13881"/>
                </a:lnTo>
                <a:lnTo>
                  <a:pt x="10664" y="13881"/>
                </a:lnTo>
                <a:lnTo>
                  <a:pt x="10856" y="13909"/>
                </a:lnTo>
                <a:lnTo>
                  <a:pt x="11037" y="13966"/>
                </a:lnTo>
                <a:lnTo>
                  <a:pt x="11206" y="14023"/>
                </a:lnTo>
                <a:lnTo>
                  <a:pt x="11353" y="14093"/>
                </a:lnTo>
                <a:lnTo>
                  <a:pt x="11511" y="14178"/>
                </a:lnTo>
                <a:lnTo>
                  <a:pt x="11635" y="14263"/>
                </a:lnTo>
                <a:lnTo>
                  <a:pt x="11748" y="14376"/>
                </a:lnTo>
                <a:lnTo>
                  <a:pt x="11861" y="14475"/>
                </a:lnTo>
                <a:lnTo>
                  <a:pt x="11941" y="14616"/>
                </a:lnTo>
                <a:lnTo>
                  <a:pt x="12031" y="14758"/>
                </a:lnTo>
                <a:lnTo>
                  <a:pt x="12099" y="14885"/>
                </a:lnTo>
                <a:lnTo>
                  <a:pt x="12200" y="15210"/>
                </a:lnTo>
                <a:lnTo>
                  <a:pt x="12268" y="15507"/>
                </a:lnTo>
                <a:lnTo>
                  <a:pt x="12291" y="15832"/>
                </a:lnTo>
                <a:lnTo>
                  <a:pt x="12291" y="16157"/>
                </a:lnTo>
                <a:lnTo>
                  <a:pt x="12246" y="16482"/>
                </a:lnTo>
                <a:lnTo>
                  <a:pt x="12178" y="16807"/>
                </a:lnTo>
                <a:lnTo>
                  <a:pt x="12099" y="17090"/>
                </a:lnTo>
                <a:lnTo>
                  <a:pt x="12008" y="17330"/>
                </a:lnTo>
                <a:lnTo>
                  <a:pt x="11884" y="17542"/>
                </a:lnTo>
                <a:lnTo>
                  <a:pt x="11748" y="17712"/>
                </a:lnTo>
                <a:lnTo>
                  <a:pt x="11613" y="17839"/>
                </a:lnTo>
                <a:lnTo>
                  <a:pt x="11489" y="18037"/>
                </a:lnTo>
                <a:lnTo>
                  <a:pt x="11398" y="18221"/>
                </a:lnTo>
                <a:lnTo>
                  <a:pt x="11319" y="18447"/>
                </a:lnTo>
                <a:lnTo>
                  <a:pt x="11251" y="18659"/>
                </a:lnTo>
                <a:lnTo>
                  <a:pt x="11206" y="18900"/>
                </a:lnTo>
                <a:lnTo>
                  <a:pt x="11184" y="19154"/>
                </a:lnTo>
                <a:lnTo>
                  <a:pt x="11184" y="19423"/>
                </a:lnTo>
                <a:lnTo>
                  <a:pt x="11229" y="19663"/>
                </a:lnTo>
                <a:lnTo>
                  <a:pt x="11297" y="19903"/>
                </a:lnTo>
                <a:lnTo>
                  <a:pt x="11376" y="20158"/>
                </a:lnTo>
                <a:lnTo>
                  <a:pt x="11511" y="20398"/>
                </a:lnTo>
                <a:lnTo>
                  <a:pt x="11681" y="20610"/>
                </a:lnTo>
                <a:lnTo>
                  <a:pt x="11884" y="20808"/>
                </a:lnTo>
                <a:lnTo>
                  <a:pt x="12121" y="20992"/>
                </a:lnTo>
                <a:lnTo>
                  <a:pt x="12404" y="21161"/>
                </a:lnTo>
                <a:lnTo>
                  <a:pt x="12528" y="21190"/>
                </a:lnTo>
                <a:lnTo>
                  <a:pt x="12856" y="21274"/>
                </a:lnTo>
                <a:lnTo>
                  <a:pt x="13330" y="21373"/>
                </a:lnTo>
                <a:lnTo>
                  <a:pt x="13963" y="21486"/>
                </a:lnTo>
                <a:lnTo>
                  <a:pt x="14313" y="21543"/>
                </a:lnTo>
                <a:lnTo>
                  <a:pt x="14652" y="21571"/>
                </a:lnTo>
                <a:lnTo>
                  <a:pt x="15025" y="21600"/>
                </a:lnTo>
                <a:lnTo>
                  <a:pt x="15409" y="21600"/>
                </a:lnTo>
                <a:lnTo>
                  <a:pt x="15782" y="21600"/>
                </a:lnTo>
                <a:lnTo>
                  <a:pt x="16177" y="21571"/>
                </a:lnTo>
                <a:lnTo>
                  <a:pt x="16516" y="21486"/>
                </a:lnTo>
                <a:lnTo>
                  <a:pt x="16889" y="21402"/>
                </a:lnTo>
                <a:lnTo>
                  <a:pt x="16821" y="21190"/>
                </a:lnTo>
                <a:lnTo>
                  <a:pt x="16776" y="20935"/>
                </a:lnTo>
                <a:lnTo>
                  <a:pt x="16742" y="20667"/>
                </a:lnTo>
                <a:lnTo>
                  <a:pt x="16719" y="20370"/>
                </a:lnTo>
                <a:lnTo>
                  <a:pt x="16697" y="19719"/>
                </a:lnTo>
                <a:lnTo>
                  <a:pt x="16697" y="19013"/>
                </a:lnTo>
                <a:lnTo>
                  <a:pt x="16719" y="18306"/>
                </a:lnTo>
                <a:lnTo>
                  <a:pt x="16753" y="17599"/>
                </a:lnTo>
                <a:lnTo>
                  <a:pt x="16821" y="16949"/>
                </a:lnTo>
                <a:lnTo>
                  <a:pt x="16889" y="16383"/>
                </a:lnTo>
                <a:lnTo>
                  <a:pt x="16934" y="16129"/>
                </a:lnTo>
                <a:lnTo>
                  <a:pt x="17002" y="15945"/>
                </a:lnTo>
                <a:lnTo>
                  <a:pt x="17081" y="15790"/>
                </a:lnTo>
                <a:lnTo>
                  <a:pt x="17194" y="15648"/>
                </a:lnTo>
                <a:lnTo>
                  <a:pt x="17318" y="15563"/>
                </a:lnTo>
                <a:lnTo>
                  <a:pt x="17453" y="15507"/>
                </a:lnTo>
                <a:lnTo>
                  <a:pt x="17600" y="15450"/>
                </a:lnTo>
                <a:lnTo>
                  <a:pt x="17758" y="15450"/>
                </a:lnTo>
                <a:lnTo>
                  <a:pt x="17905" y="15479"/>
                </a:lnTo>
                <a:lnTo>
                  <a:pt x="18064" y="15535"/>
                </a:lnTo>
                <a:lnTo>
                  <a:pt x="18233" y="15620"/>
                </a:lnTo>
                <a:lnTo>
                  <a:pt x="18380" y="15733"/>
                </a:lnTo>
                <a:lnTo>
                  <a:pt x="18561" y="15832"/>
                </a:lnTo>
                <a:lnTo>
                  <a:pt x="18707" y="15973"/>
                </a:lnTo>
                <a:lnTo>
                  <a:pt x="18866" y="16129"/>
                </a:lnTo>
                <a:lnTo>
                  <a:pt x="18990" y="16327"/>
                </a:lnTo>
                <a:lnTo>
                  <a:pt x="19125" y="16482"/>
                </a:lnTo>
                <a:lnTo>
                  <a:pt x="19295" y="16624"/>
                </a:lnTo>
                <a:lnTo>
                  <a:pt x="19464" y="16737"/>
                </a:lnTo>
                <a:lnTo>
                  <a:pt x="19668" y="16807"/>
                </a:lnTo>
                <a:lnTo>
                  <a:pt x="19860" y="16836"/>
                </a:lnTo>
                <a:lnTo>
                  <a:pt x="20052" y="16864"/>
                </a:lnTo>
                <a:lnTo>
                  <a:pt x="20266" y="16836"/>
                </a:lnTo>
                <a:lnTo>
                  <a:pt x="20470" y="16793"/>
                </a:lnTo>
                <a:lnTo>
                  <a:pt x="20662" y="16708"/>
                </a:lnTo>
                <a:lnTo>
                  <a:pt x="20854" y="16567"/>
                </a:lnTo>
                <a:lnTo>
                  <a:pt x="21035" y="16412"/>
                </a:lnTo>
                <a:lnTo>
                  <a:pt x="21182" y="16214"/>
                </a:lnTo>
                <a:lnTo>
                  <a:pt x="21340" y="16002"/>
                </a:lnTo>
                <a:lnTo>
                  <a:pt x="21441" y="15733"/>
                </a:lnTo>
                <a:lnTo>
                  <a:pt x="21532" y="15436"/>
                </a:lnTo>
                <a:lnTo>
                  <a:pt x="21600" y="15083"/>
                </a:lnTo>
                <a:lnTo>
                  <a:pt x="21600" y="14885"/>
                </a:lnTo>
                <a:lnTo>
                  <a:pt x="21600" y="14729"/>
                </a:lnTo>
                <a:lnTo>
                  <a:pt x="21600" y="14531"/>
                </a:lnTo>
                <a:lnTo>
                  <a:pt x="21577" y="14376"/>
                </a:lnTo>
                <a:lnTo>
                  <a:pt x="21532" y="14206"/>
                </a:lnTo>
                <a:lnTo>
                  <a:pt x="21487" y="14051"/>
                </a:lnTo>
                <a:lnTo>
                  <a:pt x="21419" y="13909"/>
                </a:lnTo>
                <a:lnTo>
                  <a:pt x="21351" y="13768"/>
                </a:lnTo>
                <a:lnTo>
                  <a:pt x="21204" y="13500"/>
                </a:lnTo>
                <a:lnTo>
                  <a:pt x="21035" y="13287"/>
                </a:lnTo>
                <a:lnTo>
                  <a:pt x="20809" y="13090"/>
                </a:lnTo>
                <a:lnTo>
                  <a:pt x="20594" y="12962"/>
                </a:lnTo>
                <a:lnTo>
                  <a:pt x="20357" y="12821"/>
                </a:lnTo>
                <a:lnTo>
                  <a:pt x="20120" y="12764"/>
                </a:lnTo>
                <a:lnTo>
                  <a:pt x="19882" y="12708"/>
                </a:lnTo>
                <a:lnTo>
                  <a:pt x="19645" y="12736"/>
                </a:lnTo>
                <a:lnTo>
                  <a:pt x="19430" y="12793"/>
                </a:lnTo>
                <a:lnTo>
                  <a:pt x="19227" y="12906"/>
                </a:lnTo>
                <a:lnTo>
                  <a:pt x="19148" y="12962"/>
                </a:lnTo>
                <a:lnTo>
                  <a:pt x="19058" y="13047"/>
                </a:lnTo>
                <a:lnTo>
                  <a:pt x="18990" y="13146"/>
                </a:lnTo>
                <a:lnTo>
                  <a:pt x="18911" y="13259"/>
                </a:lnTo>
                <a:lnTo>
                  <a:pt x="18775" y="13471"/>
                </a:lnTo>
                <a:lnTo>
                  <a:pt x="18628" y="13641"/>
                </a:lnTo>
                <a:lnTo>
                  <a:pt x="18470" y="13740"/>
                </a:lnTo>
                <a:lnTo>
                  <a:pt x="18301" y="13825"/>
                </a:lnTo>
                <a:lnTo>
                  <a:pt x="18143" y="13853"/>
                </a:lnTo>
                <a:lnTo>
                  <a:pt x="17973" y="13881"/>
                </a:lnTo>
                <a:lnTo>
                  <a:pt x="17804" y="13853"/>
                </a:lnTo>
                <a:lnTo>
                  <a:pt x="17646" y="13796"/>
                </a:lnTo>
                <a:lnTo>
                  <a:pt x="17499" y="13726"/>
                </a:lnTo>
                <a:lnTo>
                  <a:pt x="17341" y="13641"/>
                </a:lnTo>
                <a:lnTo>
                  <a:pt x="17216" y="13528"/>
                </a:lnTo>
                <a:lnTo>
                  <a:pt x="17103" y="13386"/>
                </a:lnTo>
                <a:lnTo>
                  <a:pt x="17024" y="13259"/>
                </a:lnTo>
                <a:lnTo>
                  <a:pt x="16934" y="13118"/>
                </a:lnTo>
                <a:lnTo>
                  <a:pt x="16889" y="12991"/>
                </a:lnTo>
                <a:lnTo>
                  <a:pt x="16889" y="12849"/>
                </a:lnTo>
                <a:lnTo>
                  <a:pt x="16889" y="12383"/>
                </a:lnTo>
                <a:lnTo>
                  <a:pt x="16889" y="11662"/>
                </a:lnTo>
                <a:lnTo>
                  <a:pt x="16889" y="10701"/>
                </a:lnTo>
                <a:lnTo>
                  <a:pt x="16889" y="9640"/>
                </a:lnTo>
                <a:lnTo>
                  <a:pt x="16889" y="8566"/>
                </a:lnTo>
                <a:lnTo>
                  <a:pt x="16889" y="7478"/>
                </a:lnTo>
                <a:lnTo>
                  <a:pt x="16889" y="6502"/>
                </a:lnTo>
                <a:lnTo>
                  <a:pt x="16889" y="5739"/>
                </a:lnTo>
                <a:lnTo>
                  <a:pt x="16674" y="5894"/>
                </a:lnTo>
                <a:lnTo>
                  <a:pt x="16414" y="6036"/>
                </a:lnTo>
                <a:lnTo>
                  <a:pt x="16154" y="6177"/>
                </a:lnTo>
                <a:lnTo>
                  <a:pt x="15849" y="6248"/>
                </a:lnTo>
                <a:lnTo>
                  <a:pt x="15544" y="6304"/>
                </a:lnTo>
                <a:lnTo>
                  <a:pt x="15217" y="6332"/>
                </a:lnTo>
                <a:lnTo>
                  <a:pt x="14866" y="6361"/>
                </a:lnTo>
                <a:lnTo>
                  <a:pt x="14550" y="6361"/>
                </a:lnTo>
                <a:lnTo>
                  <a:pt x="14200" y="6332"/>
                </a:lnTo>
                <a:lnTo>
                  <a:pt x="13850" y="6276"/>
                </a:lnTo>
                <a:lnTo>
                  <a:pt x="13522" y="6219"/>
                </a:lnTo>
                <a:lnTo>
                  <a:pt x="13206" y="6149"/>
                </a:lnTo>
                <a:lnTo>
                  <a:pt x="12901" y="6064"/>
                </a:lnTo>
                <a:lnTo>
                  <a:pt x="12618" y="5951"/>
                </a:lnTo>
                <a:lnTo>
                  <a:pt x="12358" y="5838"/>
                </a:lnTo>
                <a:lnTo>
                  <a:pt x="12121" y="5739"/>
                </a:lnTo>
                <a:lnTo>
                  <a:pt x="11941" y="5626"/>
                </a:lnTo>
                <a:lnTo>
                  <a:pt x="11794" y="5513"/>
                </a:lnTo>
                <a:lnTo>
                  <a:pt x="11658" y="5414"/>
                </a:lnTo>
                <a:lnTo>
                  <a:pt x="11556" y="5301"/>
                </a:lnTo>
                <a:lnTo>
                  <a:pt x="11466" y="5187"/>
                </a:lnTo>
                <a:lnTo>
                  <a:pt x="11398" y="5089"/>
                </a:lnTo>
                <a:lnTo>
                  <a:pt x="11376" y="4947"/>
                </a:lnTo>
                <a:lnTo>
                  <a:pt x="11353" y="4834"/>
                </a:lnTo>
                <a:lnTo>
                  <a:pt x="11353" y="4707"/>
                </a:lnTo>
                <a:lnTo>
                  <a:pt x="11376" y="4565"/>
                </a:lnTo>
                <a:lnTo>
                  <a:pt x="11443" y="4410"/>
                </a:lnTo>
                <a:lnTo>
                  <a:pt x="11511" y="4240"/>
                </a:lnTo>
                <a:lnTo>
                  <a:pt x="11703" y="3887"/>
                </a:lnTo>
                <a:lnTo>
                  <a:pt x="11986" y="3505"/>
                </a:lnTo>
                <a:lnTo>
                  <a:pt x="12144" y="3265"/>
                </a:lnTo>
                <a:lnTo>
                  <a:pt x="12246" y="3025"/>
                </a:lnTo>
                <a:lnTo>
                  <a:pt x="12336" y="2756"/>
                </a:lnTo>
                <a:lnTo>
                  <a:pt x="12404" y="2445"/>
                </a:lnTo>
                <a:lnTo>
                  <a:pt x="12438" y="2176"/>
                </a:lnTo>
                <a:lnTo>
                  <a:pt x="12438" y="1880"/>
                </a:lnTo>
                <a:lnTo>
                  <a:pt x="12404" y="1583"/>
                </a:lnTo>
                <a:lnTo>
                  <a:pt x="12336" y="1314"/>
                </a:lnTo>
                <a:lnTo>
                  <a:pt x="12246" y="1046"/>
                </a:lnTo>
                <a:lnTo>
                  <a:pt x="12099" y="791"/>
                </a:lnTo>
                <a:lnTo>
                  <a:pt x="12008" y="692"/>
                </a:lnTo>
                <a:lnTo>
                  <a:pt x="11918" y="579"/>
                </a:lnTo>
                <a:lnTo>
                  <a:pt x="11816" y="466"/>
                </a:lnTo>
                <a:lnTo>
                  <a:pt x="11703" y="381"/>
                </a:lnTo>
                <a:lnTo>
                  <a:pt x="11579" y="310"/>
                </a:lnTo>
                <a:lnTo>
                  <a:pt x="11443" y="226"/>
                </a:lnTo>
                <a:lnTo>
                  <a:pt x="11297" y="169"/>
                </a:lnTo>
                <a:lnTo>
                  <a:pt x="11138" y="113"/>
                </a:lnTo>
                <a:lnTo>
                  <a:pt x="10969" y="56"/>
                </a:lnTo>
                <a:lnTo>
                  <a:pt x="10800" y="28"/>
                </a:lnTo>
                <a:lnTo>
                  <a:pt x="10619" y="28"/>
                </a:lnTo>
                <a:lnTo>
                  <a:pt x="10404" y="28"/>
                </a:lnTo>
                <a:lnTo>
                  <a:pt x="10257" y="28"/>
                </a:lnTo>
                <a:lnTo>
                  <a:pt x="10076" y="56"/>
                </a:lnTo>
                <a:lnTo>
                  <a:pt x="9952" y="84"/>
                </a:lnTo>
                <a:lnTo>
                  <a:pt x="9794" y="141"/>
                </a:lnTo>
                <a:lnTo>
                  <a:pt x="9692" y="226"/>
                </a:lnTo>
                <a:lnTo>
                  <a:pt x="9557" y="282"/>
                </a:lnTo>
                <a:lnTo>
                  <a:pt x="9455" y="381"/>
                </a:lnTo>
                <a:lnTo>
                  <a:pt x="9365" y="466"/>
                </a:lnTo>
                <a:lnTo>
                  <a:pt x="9274" y="579"/>
                </a:lnTo>
                <a:lnTo>
                  <a:pt x="9184" y="692"/>
                </a:lnTo>
                <a:lnTo>
                  <a:pt x="9128" y="791"/>
                </a:lnTo>
                <a:lnTo>
                  <a:pt x="9060" y="932"/>
                </a:lnTo>
                <a:lnTo>
                  <a:pt x="8969" y="1201"/>
                </a:lnTo>
                <a:lnTo>
                  <a:pt x="8913" y="1498"/>
                </a:lnTo>
                <a:lnTo>
                  <a:pt x="8890" y="1795"/>
                </a:lnTo>
                <a:lnTo>
                  <a:pt x="8890" y="2120"/>
                </a:lnTo>
                <a:lnTo>
                  <a:pt x="8913" y="2445"/>
                </a:lnTo>
                <a:lnTo>
                  <a:pt x="8969" y="2756"/>
                </a:lnTo>
                <a:lnTo>
                  <a:pt x="9060" y="3081"/>
                </a:lnTo>
                <a:lnTo>
                  <a:pt x="9173" y="3378"/>
                </a:lnTo>
                <a:lnTo>
                  <a:pt x="9297" y="3647"/>
                </a:lnTo>
                <a:lnTo>
                  <a:pt x="9466" y="3887"/>
                </a:lnTo>
                <a:lnTo>
                  <a:pt x="9579" y="4085"/>
                </a:lnTo>
                <a:lnTo>
                  <a:pt x="9670" y="4269"/>
                </a:lnTo>
                <a:lnTo>
                  <a:pt x="9726" y="4467"/>
                </a:lnTo>
                <a:lnTo>
                  <a:pt x="9771" y="4650"/>
                </a:lnTo>
                <a:lnTo>
                  <a:pt x="9771" y="4834"/>
                </a:lnTo>
                <a:lnTo>
                  <a:pt x="9749" y="5032"/>
                </a:lnTo>
                <a:lnTo>
                  <a:pt x="9715" y="5216"/>
                </a:lnTo>
                <a:lnTo>
                  <a:pt x="9625" y="5385"/>
                </a:lnTo>
                <a:lnTo>
                  <a:pt x="9534" y="5513"/>
                </a:lnTo>
                <a:lnTo>
                  <a:pt x="9410" y="5626"/>
                </a:lnTo>
                <a:lnTo>
                  <a:pt x="9229" y="5710"/>
                </a:lnTo>
                <a:lnTo>
                  <a:pt x="9060" y="5767"/>
                </a:lnTo>
                <a:lnTo>
                  <a:pt x="8845" y="5767"/>
                </a:lnTo>
                <a:lnTo>
                  <a:pt x="8585" y="5739"/>
                </a:lnTo>
                <a:lnTo>
                  <a:pt x="8325" y="5654"/>
                </a:lnTo>
                <a:lnTo>
                  <a:pt x="8020" y="5513"/>
                </a:lnTo>
                <a:lnTo>
                  <a:pt x="7840" y="5442"/>
                </a:lnTo>
                <a:lnTo>
                  <a:pt x="7648" y="5385"/>
                </a:lnTo>
                <a:lnTo>
                  <a:pt x="7433" y="5329"/>
                </a:lnTo>
                <a:lnTo>
                  <a:pt x="7241" y="5301"/>
                </a:lnTo>
                <a:lnTo>
                  <a:pt x="6755" y="5301"/>
                </a:lnTo>
                <a:lnTo>
                  <a:pt x="6281" y="5329"/>
                </a:lnTo>
                <a:lnTo>
                  <a:pt x="5784" y="5385"/>
                </a:lnTo>
                <a:lnTo>
                  <a:pt x="5264" y="5498"/>
                </a:lnTo>
                <a:lnTo>
                  <a:pt x="4744" y="5597"/>
                </a:lnTo>
                <a:lnTo>
                  <a:pt x="4247" y="5739"/>
                </a:lnTo>
                <a:lnTo>
                  <a:pt x="4202" y="5894"/>
                </a:lnTo>
                <a:lnTo>
                  <a:pt x="4202" y="6191"/>
                </a:lnTo>
                <a:lnTo>
                  <a:pt x="4202" y="6545"/>
                </a:lnTo>
                <a:lnTo>
                  <a:pt x="4225" y="6954"/>
                </a:lnTo>
                <a:lnTo>
                  <a:pt x="4315" y="7930"/>
                </a:lnTo>
                <a:lnTo>
                  <a:pt x="4394" y="9018"/>
                </a:lnTo>
                <a:lnTo>
                  <a:pt x="4439" y="9570"/>
                </a:lnTo>
                <a:lnTo>
                  <a:pt x="4462" y="10107"/>
                </a:lnTo>
                <a:lnTo>
                  <a:pt x="4484" y="10630"/>
                </a:lnTo>
                <a:lnTo>
                  <a:pt x="4507" y="11082"/>
                </a:lnTo>
                <a:lnTo>
                  <a:pt x="4484" y="11520"/>
                </a:lnTo>
                <a:lnTo>
                  <a:pt x="4439" y="11874"/>
                </a:lnTo>
                <a:lnTo>
                  <a:pt x="4394" y="12029"/>
                </a:lnTo>
                <a:lnTo>
                  <a:pt x="4349" y="12171"/>
                </a:lnTo>
                <a:lnTo>
                  <a:pt x="4315" y="12284"/>
                </a:lnTo>
                <a:lnTo>
                  <a:pt x="4247" y="12354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23" name="Puzzle4"/>
          <p:cNvSpPr>
            <a:spLocks noEditPoints="1" noChangeArrowheads="1"/>
          </p:cNvSpPr>
          <p:nvPr/>
        </p:nvSpPr>
        <p:spPr bwMode="auto">
          <a:xfrm>
            <a:off x="5581976" y="3061893"/>
            <a:ext cx="974150" cy="1422845"/>
          </a:xfrm>
          <a:custGeom>
            <a:avLst/>
            <a:gdLst>
              <a:gd name="T0" fmla="*/ 8307 w 21600"/>
              <a:gd name="T1" fmla="*/ 11593 h 21600"/>
              <a:gd name="T2" fmla="*/ 453 w 21600"/>
              <a:gd name="T3" fmla="*/ 16938 h 21600"/>
              <a:gd name="T4" fmla="*/ 11500 w 21600"/>
              <a:gd name="T5" fmla="*/ 21600 h 21600"/>
              <a:gd name="T6" fmla="*/ 20920 w 21600"/>
              <a:gd name="T7" fmla="*/ 16751 h 21600"/>
              <a:gd name="T8" fmla="*/ 13972 w 21600"/>
              <a:gd name="T9" fmla="*/ 10888 h 21600"/>
              <a:gd name="T10" fmla="*/ 21033 w 21600"/>
              <a:gd name="T11" fmla="*/ 4716 h 21600"/>
              <a:gd name="T12" fmla="*/ 11102 w 21600"/>
              <a:gd name="T13" fmla="*/ 11 h 21600"/>
              <a:gd name="T14" fmla="*/ 453 w 21600"/>
              <a:gd name="T15" fmla="*/ 4716 h 21600"/>
              <a:gd name="T16" fmla="*/ 2076 w 21600"/>
              <a:gd name="T17" fmla="*/ 5664 h 21600"/>
              <a:gd name="T18" fmla="*/ 20203 w 21600"/>
              <a:gd name="T19" fmla="*/ 1598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3813" y="10590"/>
                </a:moveTo>
                <a:lnTo>
                  <a:pt x="3927" y="10513"/>
                </a:lnTo>
                <a:lnTo>
                  <a:pt x="4078" y="10425"/>
                </a:lnTo>
                <a:lnTo>
                  <a:pt x="4210" y="10359"/>
                </a:lnTo>
                <a:lnTo>
                  <a:pt x="4361" y="10315"/>
                </a:lnTo>
                <a:lnTo>
                  <a:pt x="4682" y="10237"/>
                </a:lnTo>
                <a:lnTo>
                  <a:pt x="5041" y="10193"/>
                </a:lnTo>
                <a:lnTo>
                  <a:pt x="5456" y="10171"/>
                </a:lnTo>
                <a:lnTo>
                  <a:pt x="5853" y="10193"/>
                </a:lnTo>
                <a:lnTo>
                  <a:pt x="6249" y="10260"/>
                </a:lnTo>
                <a:lnTo>
                  <a:pt x="6646" y="10337"/>
                </a:lnTo>
                <a:lnTo>
                  <a:pt x="7004" y="10469"/>
                </a:lnTo>
                <a:lnTo>
                  <a:pt x="7363" y="10612"/>
                </a:lnTo>
                <a:lnTo>
                  <a:pt x="7665" y="10788"/>
                </a:lnTo>
                <a:lnTo>
                  <a:pt x="7911" y="10998"/>
                </a:lnTo>
                <a:lnTo>
                  <a:pt x="8024" y="11097"/>
                </a:lnTo>
                <a:lnTo>
                  <a:pt x="8137" y="11207"/>
                </a:lnTo>
                <a:lnTo>
                  <a:pt x="8194" y="11340"/>
                </a:lnTo>
                <a:lnTo>
                  <a:pt x="8269" y="11461"/>
                </a:lnTo>
                <a:lnTo>
                  <a:pt x="8307" y="11593"/>
                </a:lnTo>
                <a:lnTo>
                  <a:pt x="8307" y="11714"/>
                </a:lnTo>
                <a:lnTo>
                  <a:pt x="8307" y="11868"/>
                </a:lnTo>
                <a:lnTo>
                  <a:pt x="8307" y="12012"/>
                </a:lnTo>
                <a:lnTo>
                  <a:pt x="8194" y="12265"/>
                </a:lnTo>
                <a:lnTo>
                  <a:pt x="8062" y="12519"/>
                </a:lnTo>
                <a:lnTo>
                  <a:pt x="7873" y="12706"/>
                </a:lnTo>
                <a:lnTo>
                  <a:pt x="7627" y="12904"/>
                </a:lnTo>
                <a:lnTo>
                  <a:pt x="7363" y="13048"/>
                </a:lnTo>
                <a:lnTo>
                  <a:pt x="7080" y="13180"/>
                </a:lnTo>
                <a:lnTo>
                  <a:pt x="6759" y="13257"/>
                </a:lnTo>
                <a:lnTo>
                  <a:pt x="6419" y="13345"/>
                </a:lnTo>
                <a:lnTo>
                  <a:pt x="6098" y="13389"/>
                </a:lnTo>
                <a:lnTo>
                  <a:pt x="5739" y="13389"/>
                </a:lnTo>
                <a:lnTo>
                  <a:pt x="5418" y="13389"/>
                </a:lnTo>
                <a:lnTo>
                  <a:pt x="5079" y="13345"/>
                </a:lnTo>
                <a:lnTo>
                  <a:pt x="4758" y="13301"/>
                </a:lnTo>
                <a:lnTo>
                  <a:pt x="4474" y="13213"/>
                </a:lnTo>
                <a:lnTo>
                  <a:pt x="4172" y="13114"/>
                </a:lnTo>
                <a:lnTo>
                  <a:pt x="3965" y="12982"/>
                </a:lnTo>
                <a:lnTo>
                  <a:pt x="3738" y="12838"/>
                </a:lnTo>
                <a:lnTo>
                  <a:pt x="3493" y="12706"/>
                </a:lnTo>
                <a:lnTo>
                  <a:pt x="3228" y="12607"/>
                </a:lnTo>
                <a:lnTo>
                  <a:pt x="2945" y="12519"/>
                </a:lnTo>
                <a:lnTo>
                  <a:pt x="2700" y="12431"/>
                </a:lnTo>
                <a:lnTo>
                  <a:pt x="2397" y="12375"/>
                </a:lnTo>
                <a:lnTo>
                  <a:pt x="2152" y="12331"/>
                </a:lnTo>
                <a:lnTo>
                  <a:pt x="1888" y="12309"/>
                </a:lnTo>
                <a:lnTo>
                  <a:pt x="1642" y="12309"/>
                </a:lnTo>
                <a:lnTo>
                  <a:pt x="1397" y="12331"/>
                </a:lnTo>
                <a:lnTo>
                  <a:pt x="1170" y="12397"/>
                </a:lnTo>
                <a:lnTo>
                  <a:pt x="962" y="12453"/>
                </a:lnTo>
                <a:lnTo>
                  <a:pt x="774" y="12563"/>
                </a:lnTo>
                <a:lnTo>
                  <a:pt x="623" y="12684"/>
                </a:lnTo>
                <a:lnTo>
                  <a:pt x="528" y="12838"/>
                </a:lnTo>
                <a:lnTo>
                  <a:pt x="453" y="13026"/>
                </a:lnTo>
                <a:lnTo>
                  <a:pt x="339" y="13477"/>
                </a:lnTo>
                <a:lnTo>
                  <a:pt x="226" y="13984"/>
                </a:lnTo>
                <a:lnTo>
                  <a:pt x="151" y="14535"/>
                </a:lnTo>
                <a:lnTo>
                  <a:pt x="113" y="15075"/>
                </a:lnTo>
                <a:lnTo>
                  <a:pt x="113" y="15626"/>
                </a:lnTo>
                <a:lnTo>
                  <a:pt x="151" y="16133"/>
                </a:lnTo>
                <a:lnTo>
                  <a:pt x="188" y="16376"/>
                </a:lnTo>
                <a:lnTo>
                  <a:pt x="264" y="16585"/>
                </a:lnTo>
                <a:lnTo>
                  <a:pt x="339" y="16773"/>
                </a:lnTo>
                <a:lnTo>
                  <a:pt x="453" y="16938"/>
                </a:lnTo>
                <a:lnTo>
                  <a:pt x="1095" y="16883"/>
                </a:lnTo>
                <a:lnTo>
                  <a:pt x="1963" y="16795"/>
                </a:lnTo>
                <a:lnTo>
                  <a:pt x="2945" y="16751"/>
                </a:lnTo>
                <a:lnTo>
                  <a:pt x="3965" y="16706"/>
                </a:lnTo>
                <a:lnTo>
                  <a:pt x="5022" y="16684"/>
                </a:lnTo>
                <a:lnTo>
                  <a:pt x="5947" y="16684"/>
                </a:lnTo>
                <a:lnTo>
                  <a:pt x="6759" y="16706"/>
                </a:lnTo>
                <a:lnTo>
                  <a:pt x="7363" y="16751"/>
                </a:lnTo>
                <a:lnTo>
                  <a:pt x="7948" y="16839"/>
                </a:lnTo>
                <a:lnTo>
                  <a:pt x="8458" y="16916"/>
                </a:lnTo>
                <a:lnTo>
                  <a:pt x="8893" y="17026"/>
                </a:lnTo>
                <a:lnTo>
                  <a:pt x="9289" y="17158"/>
                </a:lnTo>
                <a:lnTo>
                  <a:pt x="9572" y="17280"/>
                </a:lnTo>
                <a:lnTo>
                  <a:pt x="9799" y="17412"/>
                </a:lnTo>
                <a:lnTo>
                  <a:pt x="9969" y="17555"/>
                </a:lnTo>
                <a:lnTo>
                  <a:pt x="10120" y="17687"/>
                </a:lnTo>
                <a:lnTo>
                  <a:pt x="10158" y="17831"/>
                </a:lnTo>
                <a:lnTo>
                  <a:pt x="10195" y="17974"/>
                </a:lnTo>
                <a:lnTo>
                  <a:pt x="10158" y="18128"/>
                </a:lnTo>
                <a:lnTo>
                  <a:pt x="10082" y="18271"/>
                </a:lnTo>
                <a:lnTo>
                  <a:pt x="9969" y="18426"/>
                </a:lnTo>
                <a:lnTo>
                  <a:pt x="9837" y="18569"/>
                </a:lnTo>
                <a:lnTo>
                  <a:pt x="9648" y="18701"/>
                </a:lnTo>
                <a:lnTo>
                  <a:pt x="9440" y="18822"/>
                </a:lnTo>
                <a:lnTo>
                  <a:pt x="9213" y="18999"/>
                </a:lnTo>
                <a:lnTo>
                  <a:pt x="9044" y="19186"/>
                </a:lnTo>
                <a:lnTo>
                  <a:pt x="8893" y="19395"/>
                </a:lnTo>
                <a:lnTo>
                  <a:pt x="8817" y="19627"/>
                </a:lnTo>
                <a:lnTo>
                  <a:pt x="8779" y="19858"/>
                </a:lnTo>
                <a:lnTo>
                  <a:pt x="8779" y="20112"/>
                </a:lnTo>
                <a:lnTo>
                  <a:pt x="8855" y="20354"/>
                </a:lnTo>
                <a:lnTo>
                  <a:pt x="8968" y="20586"/>
                </a:lnTo>
                <a:lnTo>
                  <a:pt x="9138" y="20817"/>
                </a:lnTo>
                <a:lnTo>
                  <a:pt x="9365" y="21026"/>
                </a:lnTo>
                <a:lnTo>
                  <a:pt x="9610" y="21192"/>
                </a:lnTo>
                <a:lnTo>
                  <a:pt x="9950" y="21368"/>
                </a:lnTo>
                <a:lnTo>
                  <a:pt x="10120" y="21445"/>
                </a:lnTo>
                <a:lnTo>
                  <a:pt x="10346" y="21511"/>
                </a:lnTo>
                <a:lnTo>
                  <a:pt x="10516" y="21555"/>
                </a:lnTo>
                <a:lnTo>
                  <a:pt x="10743" y="21600"/>
                </a:lnTo>
                <a:lnTo>
                  <a:pt x="10988" y="21644"/>
                </a:lnTo>
                <a:lnTo>
                  <a:pt x="11215" y="21666"/>
                </a:lnTo>
                <a:lnTo>
                  <a:pt x="11498" y="21666"/>
                </a:lnTo>
                <a:lnTo>
                  <a:pt x="11762" y="21666"/>
                </a:lnTo>
                <a:lnTo>
                  <a:pt x="12253" y="21644"/>
                </a:lnTo>
                <a:lnTo>
                  <a:pt x="12763" y="21577"/>
                </a:lnTo>
                <a:lnTo>
                  <a:pt x="13197" y="21467"/>
                </a:lnTo>
                <a:lnTo>
                  <a:pt x="13556" y="21346"/>
                </a:lnTo>
                <a:lnTo>
                  <a:pt x="13896" y="21192"/>
                </a:lnTo>
                <a:lnTo>
                  <a:pt x="14179" y="21026"/>
                </a:lnTo>
                <a:lnTo>
                  <a:pt x="14444" y="20839"/>
                </a:lnTo>
                <a:lnTo>
                  <a:pt x="14576" y="20641"/>
                </a:lnTo>
                <a:lnTo>
                  <a:pt x="14727" y="20431"/>
                </a:lnTo>
                <a:lnTo>
                  <a:pt x="14765" y="20200"/>
                </a:lnTo>
                <a:lnTo>
                  <a:pt x="14802" y="19991"/>
                </a:lnTo>
                <a:lnTo>
                  <a:pt x="14727" y="19759"/>
                </a:lnTo>
                <a:lnTo>
                  <a:pt x="14613" y="19550"/>
                </a:lnTo>
                <a:lnTo>
                  <a:pt x="14444" y="19307"/>
                </a:lnTo>
                <a:lnTo>
                  <a:pt x="14217" y="19098"/>
                </a:lnTo>
                <a:lnTo>
                  <a:pt x="13934" y="18911"/>
                </a:lnTo>
                <a:lnTo>
                  <a:pt x="13669" y="18745"/>
                </a:lnTo>
                <a:lnTo>
                  <a:pt x="13462" y="18547"/>
                </a:lnTo>
                <a:lnTo>
                  <a:pt x="13311" y="18337"/>
                </a:lnTo>
                <a:lnTo>
                  <a:pt x="13197" y="18150"/>
                </a:lnTo>
                <a:lnTo>
                  <a:pt x="13122" y="17941"/>
                </a:lnTo>
                <a:lnTo>
                  <a:pt x="13122" y="17720"/>
                </a:lnTo>
                <a:lnTo>
                  <a:pt x="13122" y="17533"/>
                </a:lnTo>
                <a:lnTo>
                  <a:pt x="13197" y="17346"/>
                </a:lnTo>
                <a:lnTo>
                  <a:pt x="13273" y="17158"/>
                </a:lnTo>
                <a:lnTo>
                  <a:pt x="13386" y="16982"/>
                </a:lnTo>
                <a:lnTo>
                  <a:pt x="13537" y="16839"/>
                </a:lnTo>
                <a:lnTo>
                  <a:pt x="13707" y="16706"/>
                </a:lnTo>
                <a:lnTo>
                  <a:pt x="13896" y="16607"/>
                </a:lnTo>
                <a:lnTo>
                  <a:pt x="14104" y="16519"/>
                </a:lnTo>
                <a:lnTo>
                  <a:pt x="14330" y="16453"/>
                </a:lnTo>
                <a:lnTo>
                  <a:pt x="14538" y="16431"/>
                </a:lnTo>
                <a:lnTo>
                  <a:pt x="14897" y="16453"/>
                </a:lnTo>
                <a:lnTo>
                  <a:pt x="15406" y="16497"/>
                </a:lnTo>
                <a:lnTo>
                  <a:pt x="16105" y="16541"/>
                </a:lnTo>
                <a:lnTo>
                  <a:pt x="16898" y="16607"/>
                </a:lnTo>
                <a:lnTo>
                  <a:pt x="17804" y="16651"/>
                </a:lnTo>
                <a:lnTo>
                  <a:pt x="18786" y="16684"/>
                </a:lnTo>
                <a:lnTo>
                  <a:pt x="19844" y="16728"/>
                </a:lnTo>
                <a:lnTo>
                  <a:pt x="20920" y="16751"/>
                </a:lnTo>
                <a:lnTo>
                  <a:pt x="21109" y="16497"/>
                </a:lnTo>
                <a:lnTo>
                  <a:pt x="21241" y="16222"/>
                </a:lnTo>
                <a:lnTo>
                  <a:pt x="21392" y="15946"/>
                </a:lnTo>
                <a:lnTo>
                  <a:pt x="21467" y="15648"/>
                </a:lnTo>
                <a:lnTo>
                  <a:pt x="21543" y="15351"/>
                </a:lnTo>
                <a:lnTo>
                  <a:pt x="21618" y="15042"/>
                </a:lnTo>
                <a:lnTo>
                  <a:pt x="21618" y="14745"/>
                </a:lnTo>
                <a:lnTo>
                  <a:pt x="21618" y="14447"/>
                </a:lnTo>
                <a:lnTo>
                  <a:pt x="21618" y="14150"/>
                </a:lnTo>
                <a:lnTo>
                  <a:pt x="21581" y="13852"/>
                </a:lnTo>
                <a:lnTo>
                  <a:pt x="21505" y="13577"/>
                </a:lnTo>
                <a:lnTo>
                  <a:pt x="21430" y="13301"/>
                </a:lnTo>
                <a:lnTo>
                  <a:pt x="21354" y="13048"/>
                </a:lnTo>
                <a:lnTo>
                  <a:pt x="21241" y="12816"/>
                </a:lnTo>
                <a:lnTo>
                  <a:pt x="21146" y="12607"/>
                </a:lnTo>
                <a:lnTo>
                  <a:pt x="21033" y="12431"/>
                </a:lnTo>
                <a:lnTo>
                  <a:pt x="20920" y="12265"/>
                </a:lnTo>
                <a:lnTo>
                  <a:pt x="20769" y="12144"/>
                </a:lnTo>
                <a:lnTo>
                  <a:pt x="20637" y="12034"/>
                </a:lnTo>
                <a:lnTo>
                  <a:pt x="20486" y="11946"/>
                </a:lnTo>
                <a:lnTo>
                  <a:pt x="20297" y="11891"/>
                </a:lnTo>
                <a:lnTo>
                  <a:pt x="20165" y="11846"/>
                </a:lnTo>
                <a:lnTo>
                  <a:pt x="19976" y="11824"/>
                </a:lnTo>
                <a:lnTo>
                  <a:pt x="19806" y="11802"/>
                </a:lnTo>
                <a:lnTo>
                  <a:pt x="19390" y="11824"/>
                </a:lnTo>
                <a:lnTo>
                  <a:pt x="18956" y="11891"/>
                </a:lnTo>
                <a:lnTo>
                  <a:pt x="18503" y="11968"/>
                </a:lnTo>
                <a:lnTo>
                  <a:pt x="17993" y="12078"/>
                </a:lnTo>
                <a:lnTo>
                  <a:pt x="17653" y="12144"/>
                </a:lnTo>
                <a:lnTo>
                  <a:pt x="17332" y="12199"/>
                </a:lnTo>
                <a:lnTo>
                  <a:pt x="17049" y="12221"/>
                </a:lnTo>
                <a:lnTo>
                  <a:pt x="16747" y="12243"/>
                </a:lnTo>
                <a:lnTo>
                  <a:pt x="16464" y="12243"/>
                </a:lnTo>
                <a:lnTo>
                  <a:pt x="16218" y="12243"/>
                </a:lnTo>
                <a:lnTo>
                  <a:pt x="15992" y="12221"/>
                </a:lnTo>
                <a:lnTo>
                  <a:pt x="15746" y="12199"/>
                </a:lnTo>
                <a:lnTo>
                  <a:pt x="15520" y="12155"/>
                </a:lnTo>
                <a:lnTo>
                  <a:pt x="15350" y="12122"/>
                </a:lnTo>
                <a:lnTo>
                  <a:pt x="15161" y="12056"/>
                </a:lnTo>
                <a:lnTo>
                  <a:pt x="14972" y="11990"/>
                </a:lnTo>
                <a:lnTo>
                  <a:pt x="14689" y="11846"/>
                </a:lnTo>
                <a:lnTo>
                  <a:pt x="14444" y="11670"/>
                </a:lnTo>
                <a:lnTo>
                  <a:pt x="14255" y="11483"/>
                </a:lnTo>
                <a:lnTo>
                  <a:pt x="14104" y="11295"/>
                </a:lnTo>
                <a:lnTo>
                  <a:pt x="14028" y="11086"/>
                </a:lnTo>
                <a:lnTo>
                  <a:pt x="13972" y="10888"/>
                </a:lnTo>
                <a:lnTo>
                  <a:pt x="13972" y="10700"/>
                </a:lnTo>
                <a:lnTo>
                  <a:pt x="14009" y="10513"/>
                </a:lnTo>
                <a:lnTo>
                  <a:pt x="14066" y="10359"/>
                </a:lnTo>
                <a:lnTo>
                  <a:pt x="14179" y="10215"/>
                </a:lnTo>
                <a:lnTo>
                  <a:pt x="14406" y="10006"/>
                </a:lnTo>
                <a:lnTo>
                  <a:pt x="14651" y="9830"/>
                </a:lnTo>
                <a:lnTo>
                  <a:pt x="14878" y="9686"/>
                </a:lnTo>
                <a:lnTo>
                  <a:pt x="15123" y="9554"/>
                </a:lnTo>
                <a:lnTo>
                  <a:pt x="15350" y="9477"/>
                </a:lnTo>
                <a:lnTo>
                  <a:pt x="15558" y="9411"/>
                </a:lnTo>
                <a:lnTo>
                  <a:pt x="15803" y="9345"/>
                </a:lnTo>
                <a:lnTo>
                  <a:pt x="16030" y="9323"/>
                </a:lnTo>
                <a:lnTo>
                  <a:pt x="16256" y="9301"/>
                </a:lnTo>
                <a:lnTo>
                  <a:pt x="16464" y="9323"/>
                </a:lnTo>
                <a:lnTo>
                  <a:pt x="16690" y="9345"/>
                </a:lnTo>
                <a:lnTo>
                  <a:pt x="16898" y="9367"/>
                </a:lnTo>
                <a:lnTo>
                  <a:pt x="17332" y="9477"/>
                </a:lnTo>
                <a:lnTo>
                  <a:pt x="17767" y="9598"/>
                </a:lnTo>
                <a:lnTo>
                  <a:pt x="18163" y="9731"/>
                </a:lnTo>
                <a:lnTo>
                  <a:pt x="18597" y="9874"/>
                </a:lnTo>
                <a:lnTo>
                  <a:pt x="18994" y="10006"/>
                </a:lnTo>
                <a:lnTo>
                  <a:pt x="19428" y="10083"/>
                </a:lnTo>
                <a:lnTo>
                  <a:pt x="19617" y="10127"/>
                </a:lnTo>
                <a:lnTo>
                  <a:pt x="19844" y="10149"/>
                </a:lnTo>
                <a:lnTo>
                  <a:pt x="20013" y="10149"/>
                </a:lnTo>
                <a:lnTo>
                  <a:pt x="20240" y="10127"/>
                </a:lnTo>
                <a:lnTo>
                  <a:pt x="20410" y="10105"/>
                </a:lnTo>
                <a:lnTo>
                  <a:pt x="20637" y="10061"/>
                </a:lnTo>
                <a:lnTo>
                  <a:pt x="20844" y="9984"/>
                </a:lnTo>
                <a:lnTo>
                  <a:pt x="21033" y="9896"/>
                </a:lnTo>
                <a:lnTo>
                  <a:pt x="21146" y="9830"/>
                </a:lnTo>
                <a:lnTo>
                  <a:pt x="21203" y="9753"/>
                </a:lnTo>
                <a:lnTo>
                  <a:pt x="21279" y="9642"/>
                </a:lnTo>
                <a:lnTo>
                  <a:pt x="21354" y="9521"/>
                </a:lnTo>
                <a:lnTo>
                  <a:pt x="21430" y="9246"/>
                </a:lnTo>
                <a:lnTo>
                  <a:pt x="21430" y="8904"/>
                </a:lnTo>
                <a:lnTo>
                  <a:pt x="21430" y="8540"/>
                </a:lnTo>
                <a:lnTo>
                  <a:pt x="21392" y="8144"/>
                </a:lnTo>
                <a:lnTo>
                  <a:pt x="21354" y="7714"/>
                </a:lnTo>
                <a:lnTo>
                  <a:pt x="21279" y="7295"/>
                </a:lnTo>
                <a:lnTo>
                  <a:pt x="21146" y="6446"/>
                </a:lnTo>
                <a:lnTo>
                  <a:pt x="20995" y="5686"/>
                </a:lnTo>
                <a:lnTo>
                  <a:pt x="20958" y="5366"/>
                </a:lnTo>
                <a:lnTo>
                  <a:pt x="20958" y="5091"/>
                </a:lnTo>
                <a:lnTo>
                  <a:pt x="20958" y="4860"/>
                </a:lnTo>
                <a:lnTo>
                  <a:pt x="21033" y="4716"/>
                </a:lnTo>
                <a:lnTo>
                  <a:pt x="20637" y="4860"/>
                </a:lnTo>
                <a:lnTo>
                  <a:pt x="20127" y="4992"/>
                </a:lnTo>
                <a:lnTo>
                  <a:pt x="19617" y="5069"/>
                </a:lnTo>
                <a:lnTo>
                  <a:pt x="19032" y="5157"/>
                </a:lnTo>
                <a:lnTo>
                  <a:pt x="18465" y="5201"/>
                </a:lnTo>
                <a:lnTo>
                  <a:pt x="17842" y="5245"/>
                </a:lnTo>
                <a:lnTo>
                  <a:pt x="17219" y="5267"/>
                </a:lnTo>
                <a:lnTo>
                  <a:pt x="16615" y="5267"/>
                </a:lnTo>
                <a:lnTo>
                  <a:pt x="15992" y="5245"/>
                </a:lnTo>
                <a:lnTo>
                  <a:pt x="15369" y="5201"/>
                </a:lnTo>
                <a:lnTo>
                  <a:pt x="14840" y="5157"/>
                </a:lnTo>
                <a:lnTo>
                  <a:pt x="14293" y="5091"/>
                </a:lnTo>
                <a:lnTo>
                  <a:pt x="13783" y="5014"/>
                </a:lnTo>
                <a:lnTo>
                  <a:pt x="13386" y="4926"/>
                </a:lnTo>
                <a:lnTo>
                  <a:pt x="13027" y="4815"/>
                </a:lnTo>
                <a:lnTo>
                  <a:pt x="12725" y="4716"/>
                </a:lnTo>
                <a:lnTo>
                  <a:pt x="12480" y="4606"/>
                </a:lnTo>
                <a:lnTo>
                  <a:pt x="12291" y="4496"/>
                </a:lnTo>
                <a:lnTo>
                  <a:pt x="12197" y="4397"/>
                </a:lnTo>
                <a:lnTo>
                  <a:pt x="12083" y="4286"/>
                </a:lnTo>
                <a:lnTo>
                  <a:pt x="12046" y="4187"/>
                </a:lnTo>
                <a:lnTo>
                  <a:pt x="12008" y="4077"/>
                </a:lnTo>
                <a:lnTo>
                  <a:pt x="12046" y="3967"/>
                </a:lnTo>
                <a:lnTo>
                  <a:pt x="12121" y="3868"/>
                </a:lnTo>
                <a:lnTo>
                  <a:pt x="12197" y="3735"/>
                </a:lnTo>
                <a:lnTo>
                  <a:pt x="12291" y="3614"/>
                </a:lnTo>
                <a:lnTo>
                  <a:pt x="12442" y="3482"/>
                </a:lnTo>
                <a:lnTo>
                  <a:pt x="12631" y="3361"/>
                </a:lnTo>
                <a:lnTo>
                  <a:pt x="13065" y="3085"/>
                </a:lnTo>
                <a:lnTo>
                  <a:pt x="13537" y="2766"/>
                </a:lnTo>
                <a:lnTo>
                  <a:pt x="13783" y="2578"/>
                </a:lnTo>
                <a:lnTo>
                  <a:pt x="13934" y="2380"/>
                </a:lnTo>
                <a:lnTo>
                  <a:pt x="14028" y="2171"/>
                </a:lnTo>
                <a:lnTo>
                  <a:pt x="14104" y="1961"/>
                </a:lnTo>
                <a:lnTo>
                  <a:pt x="14104" y="1730"/>
                </a:lnTo>
                <a:lnTo>
                  <a:pt x="14066" y="1498"/>
                </a:lnTo>
                <a:lnTo>
                  <a:pt x="13972" y="1267"/>
                </a:lnTo>
                <a:lnTo>
                  <a:pt x="13820" y="1057"/>
                </a:lnTo>
                <a:lnTo>
                  <a:pt x="13594" y="837"/>
                </a:lnTo>
                <a:lnTo>
                  <a:pt x="13386" y="628"/>
                </a:lnTo>
                <a:lnTo>
                  <a:pt x="13103" y="462"/>
                </a:lnTo>
                <a:lnTo>
                  <a:pt x="12763" y="308"/>
                </a:lnTo>
                <a:lnTo>
                  <a:pt x="12404" y="187"/>
                </a:lnTo>
                <a:lnTo>
                  <a:pt x="12008" y="77"/>
                </a:lnTo>
                <a:lnTo>
                  <a:pt x="11574" y="33"/>
                </a:lnTo>
                <a:lnTo>
                  <a:pt x="11102" y="11"/>
                </a:lnTo>
                <a:lnTo>
                  <a:pt x="10667" y="11"/>
                </a:lnTo>
                <a:lnTo>
                  <a:pt x="10233" y="77"/>
                </a:lnTo>
                <a:lnTo>
                  <a:pt x="9837" y="187"/>
                </a:lnTo>
                <a:lnTo>
                  <a:pt x="9440" y="286"/>
                </a:lnTo>
                <a:lnTo>
                  <a:pt x="9062" y="462"/>
                </a:lnTo>
                <a:lnTo>
                  <a:pt x="8741" y="628"/>
                </a:lnTo>
                <a:lnTo>
                  <a:pt x="8458" y="815"/>
                </a:lnTo>
                <a:lnTo>
                  <a:pt x="8232" y="1035"/>
                </a:lnTo>
                <a:lnTo>
                  <a:pt x="8062" y="1245"/>
                </a:lnTo>
                <a:lnTo>
                  <a:pt x="7911" y="1476"/>
                </a:lnTo>
                <a:lnTo>
                  <a:pt x="7835" y="1708"/>
                </a:lnTo>
                <a:lnTo>
                  <a:pt x="7797" y="1961"/>
                </a:lnTo>
                <a:lnTo>
                  <a:pt x="7835" y="2193"/>
                </a:lnTo>
                <a:lnTo>
                  <a:pt x="7948" y="2402"/>
                </a:lnTo>
                <a:lnTo>
                  <a:pt x="8062" y="2534"/>
                </a:lnTo>
                <a:lnTo>
                  <a:pt x="8175" y="2644"/>
                </a:lnTo>
                <a:lnTo>
                  <a:pt x="8269" y="2744"/>
                </a:lnTo>
                <a:lnTo>
                  <a:pt x="8420" y="2832"/>
                </a:lnTo>
                <a:lnTo>
                  <a:pt x="8704" y="3019"/>
                </a:lnTo>
                <a:lnTo>
                  <a:pt x="8968" y="3206"/>
                </a:lnTo>
                <a:lnTo>
                  <a:pt x="9138" y="3405"/>
                </a:lnTo>
                <a:lnTo>
                  <a:pt x="9327" y="3570"/>
                </a:lnTo>
                <a:lnTo>
                  <a:pt x="9440" y="3735"/>
                </a:lnTo>
                <a:lnTo>
                  <a:pt x="9516" y="3890"/>
                </a:lnTo>
                <a:lnTo>
                  <a:pt x="9534" y="4033"/>
                </a:lnTo>
                <a:lnTo>
                  <a:pt x="9534" y="4165"/>
                </a:lnTo>
                <a:lnTo>
                  <a:pt x="9516" y="4286"/>
                </a:lnTo>
                <a:lnTo>
                  <a:pt x="9440" y="4397"/>
                </a:lnTo>
                <a:lnTo>
                  <a:pt x="9327" y="4496"/>
                </a:lnTo>
                <a:lnTo>
                  <a:pt x="9176" y="4562"/>
                </a:lnTo>
                <a:lnTo>
                  <a:pt x="9006" y="4628"/>
                </a:lnTo>
                <a:lnTo>
                  <a:pt x="8779" y="4694"/>
                </a:lnTo>
                <a:lnTo>
                  <a:pt x="8534" y="4716"/>
                </a:lnTo>
                <a:lnTo>
                  <a:pt x="8232" y="4716"/>
                </a:lnTo>
                <a:lnTo>
                  <a:pt x="7118" y="4738"/>
                </a:lnTo>
                <a:lnTo>
                  <a:pt x="5947" y="4771"/>
                </a:lnTo>
                <a:lnTo>
                  <a:pt x="4795" y="4815"/>
                </a:lnTo>
                <a:lnTo>
                  <a:pt x="3681" y="4860"/>
                </a:lnTo>
                <a:lnTo>
                  <a:pt x="2662" y="4882"/>
                </a:lnTo>
                <a:lnTo>
                  <a:pt x="1755" y="4882"/>
                </a:lnTo>
                <a:lnTo>
                  <a:pt x="1359" y="4860"/>
                </a:lnTo>
                <a:lnTo>
                  <a:pt x="981" y="4837"/>
                </a:lnTo>
                <a:lnTo>
                  <a:pt x="698" y="4771"/>
                </a:lnTo>
                <a:lnTo>
                  <a:pt x="453" y="4716"/>
                </a:lnTo>
                <a:lnTo>
                  <a:pt x="453" y="5322"/>
                </a:lnTo>
                <a:lnTo>
                  <a:pt x="453" y="6083"/>
                </a:lnTo>
                <a:lnTo>
                  <a:pt x="453" y="6909"/>
                </a:lnTo>
                <a:lnTo>
                  <a:pt x="453" y="7780"/>
                </a:lnTo>
                <a:lnTo>
                  <a:pt x="453" y="8606"/>
                </a:lnTo>
                <a:lnTo>
                  <a:pt x="453" y="9345"/>
                </a:lnTo>
                <a:lnTo>
                  <a:pt x="453" y="9918"/>
                </a:lnTo>
                <a:lnTo>
                  <a:pt x="453" y="10282"/>
                </a:lnTo>
                <a:lnTo>
                  <a:pt x="490" y="10381"/>
                </a:lnTo>
                <a:lnTo>
                  <a:pt x="547" y="10491"/>
                </a:lnTo>
                <a:lnTo>
                  <a:pt x="660" y="10590"/>
                </a:lnTo>
                <a:lnTo>
                  <a:pt x="811" y="10700"/>
                </a:lnTo>
                <a:lnTo>
                  <a:pt x="981" y="10811"/>
                </a:lnTo>
                <a:lnTo>
                  <a:pt x="1208" y="10888"/>
                </a:lnTo>
                <a:lnTo>
                  <a:pt x="1453" y="10954"/>
                </a:lnTo>
                <a:lnTo>
                  <a:pt x="1718" y="11020"/>
                </a:lnTo>
                <a:lnTo>
                  <a:pt x="1963" y="11064"/>
                </a:lnTo>
                <a:lnTo>
                  <a:pt x="2265" y="11086"/>
                </a:lnTo>
                <a:lnTo>
                  <a:pt x="2548" y="11064"/>
                </a:lnTo>
                <a:lnTo>
                  <a:pt x="2794" y="11042"/>
                </a:lnTo>
                <a:lnTo>
                  <a:pt x="3096" y="10976"/>
                </a:lnTo>
                <a:lnTo>
                  <a:pt x="3341" y="10888"/>
                </a:lnTo>
                <a:lnTo>
                  <a:pt x="3606" y="10766"/>
                </a:lnTo>
                <a:lnTo>
                  <a:pt x="3813" y="10590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24" name="Puzzle1"/>
          <p:cNvSpPr>
            <a:spLocks noEditPoints="1" noChangeArrowheads="1"/>
          </p:cNvSpPr>
          <p:nvPr/>
        </p:nvSpPr>
        <p:spPr bwMode="auto">
          <a:xfrm>
            <a:off x="5242069" y="2548620"/>
            <a:ext cx="1635699" cy="848218"/>
          </a:xfrm>
          <a:custGeom>
            <a:avLst/>
            <a:gdLst>
              <a:gd name="T0" fmla="*/ 16740 w 21600"/>
              <a:gd name="T1" fmla="*/ 21078 h 21600"/>
              <a:gd name="T2" fmla="*/ 16976 w 21600"/>
              <a:gd name="T3" fmla="*/ 521 h 21600"/>
              <a:gd name="T4" fmla="*/ 4725 w 21600"/>
              <a:gd name="T5" fmla="*/ 856 h 21600"/>
              <a:gd name="T6" fmla="*/ 5040 w 21600"/>
              <a:gd name="T7" fmla="*/ 21004 h 21600"/>
              <a:gd name="T8" fmla="*/ 10811 w 21600"/>
              <a:gd name="T9" fmla="*/ 12885 h 21600"/>
              <a:gd name="T10" fmla="*/ 10845 w 21600"/>
              <a:gd name="T11" fmla="*/ 8714 h 21600"/>
              <a:gd name="T12" fmla="*/ 21600 w 21600"/>
              <a:gd name="T13" fmla="*/ 10000 h 21600"/>
              <a:gd name="T14" fmla="*/ 56 w 21600"/>
              <a:gd name="T15" fmla="*/ 10000 h 21600"/>
              <a:gd name="T16" fmla="*/ 6086 w 21600"/>
              <a:gd name="T17" fmla="*/ 2569 h 21600"/>
              <a:gd name="T18" fmla="*/ 16132 w 21600"/>
              <a:gd name="T19" fmla="*/ 19552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9360" y="20836"/>
                </a:moveTo>
                <a:lnTo>
                  <a:pt x="9528" y="20836"/>
                </a:lnTo>
                <a:lnTo>
                  <a:pt x="9686" y="20762"/>
                </a:lnTo>
                <a:lnTo>
                  <a:pt x="9810" y="20687"/>
                </a:lnTo>
                <a:lnTo>
                  <a:pt x="9922" y="20575"/>
                </a:lnTo>
                <a:lnTo>
                  <a:pt x="10012" y="20426"/>
                </a:lnTo>
                <a:lnTo>
                  <a:pt x="10068" y="20296"/>
                </a:lnTo>
                <a:lnTo>
                  <a:pt x="10113" y="20110"/>
                </a:lnTo>
                <a:lnTo>
                  <a:pt x="10136" y="19905"/>
                </a:lnTo>
                <a:lnTo>
                  <a:pt x="10136" y="19682"/>
                </a:lnTo>
                <a:lnTo>
                  <a:pt x="10113" y="19440"/>
                </a:lnTo>
                <a:lnTo>
                  <a:pt x="10068" y="19142"/>
                </a:lnTo>
                <a:lnTo>
                  <a:pt x="10012" y="18900"/>
                </a:lnTo>
                <a:lnTo>
                  <a:pt x="9900" y="18620"/>
                </a:lnTo>
                <a:lnTo>
                  <a:pt x="9787" y="18285"/>
                </a:lnTo>
                <a:lnTo>
                  <a:pt x="9641" y="17968"/>
                </a:lnTo>
                <a:lnTo>
                  <a:pt x="9472" y="17652"/>
                </a:lnTo>
                <a:lnTo>
                  <a:pt x="9382" y="17466"/>
                </a:lnTo>
                <a:lnTo>
                  <a:pt x="9315" y="17298"/>
                </a:lnTo>
                <a:lnTo>
                  <a:pt x="9258" y="17112"/>
                </a:lnTo>
                <a:lnTo>
                  <a:pt x="9191" y="16926"/>
                </a:lnTo>
                <a:lnTo>
                  <a:pt x="9123" y="16535"/>
                </a:lnTo>
                <a:lnTo>
                  <a:pt x="9101" y="16144"/>
                </a:lnTo>
                <a:lnTo>
                  <a:pt x="9101" y="15753"/>
                </a:lnTo>
                <a:lnTo>
                  <a:pt x="9168" y="15362"/>
                </a:lnTo>
                <a:lnTo>
                  <a:pt x="9236" y="14971"/>
                </a:lnTo>
                <a:lnTo>
                  <a:pt x="9360" y="14580"/>
                </a:lnTo>
                <a:lnTo>
                  <a:pt x="9495" y="14244"/>
                </a:lnTo>
                <a:lnTo>
                  <a:pt x="9663" y="13891"/>
                </a:lnTo>
                <a:lnTo>
                  <a:pt x="9855" y="13611"/>
                </a:lnTo>
                <a:lnTo>
                  <a:pt x="10068" y="13351"/>
                </a:lnTo>
                <a:lnTo>
                  <a:pt x="10293" y="13146"/>
                </a:lnTo>
                <a:lnTo>
                  <a:pt x="10552" y="12997"/>
                </a:lnTo>
                <a:lnTo>
                  <a:pt x="10811" y="12885"/>
                </a:lnTo>
                <a:lnTo>
                  <a:pt x="11069" y="12866"/>
                </a:lnTo>
                <a:lnTo>
                  <a:pt x="11351" y="12885"/>
                </a:lnTo>
                <a:lnTo>
                  <a:pt x="11610" y="12997"/>
                </a:lnTo>
                <a:lnTo>
                  <a:pt x="11846" y="13183"/>
                </a:lnTo>
                <a:lnTo>
                  <a:pt x="12060" y="13388"/>
                </a:lnTo>
                <a:lnTo>
                  <a:pt x="12251" y="13648"/>
                </a:lnTo>
                <a:lnTo>
                  <a:pt x="12419" y="13928"/>
                </a:lnTo>
                <a:lnTo>
                  <a:pt x="12555" y="14244"/>
                </a:lnTo>
                <a:lnTo>
                  <a:pt x="12690" y="14617"/>
                </a:lnTo>
                <a:lnTo>
                  <a:pt x="12768" y="15008"/>
                </a:lnTo>
                <a:lnTo>
                  <a:pt x="12836" y="15399"/>
                </a:lnTo>
                <a:lnTo>
                  <a:pt x="12858" y="15753"/>
                </a:lnTo>
                <a:lnTo>
                  <a:pt x="12858" y="16144"/>
                </a:lnTo>
                <a:lnTo>
                  <a:pt x="12813" y="16535"/>
                </a:lnTo>
                <a:lnTo>
                  <a:pt x="12746" y="16888"/>
                </a:lnTo>
                <a:lnTo>
                  <a:pt x="12667" y="17224"/>
                </a:lnTo>
                <a:lnTo>
                  <a:pt x="12510" y="17503"/>
                </a:lnTo>
                <a:lnTo>
                  <a:pt x="12228" y="18043"/>
                </a:lnTo>
                <a:lnTo>
                  <a:pt x="11970" y="18546"/>
                </a:lnTo>
                <a:lnTo>
                  <a:pt x="11868" y="18751"/>
                </a:lnTo>
                <a:lnTo>
                  <a:pt x="11778" y="18974"/>
                </a:lnTo>
                <a:lnTo>
                  <a:pt x="11711" y="19179"/>
                </a:lnTo>
                <a:lnTo>
                  <a:pt x="11666" y="19365"/>
                </a:lnTo>
                <a:lnTo>
                  <a:pt x="11632" y="19570"/>
                </a:lnTo>
                <a:lnTo>
                  <a:pt x="11632" y="19756"/>
                </a:lnTo>
                <a:lnTo>
                  <a:pt x="11632" y="19942"/>
                </a:lnTo>
                <a:lnTo>
                  <a:pt x="11643" y="20110"/>
                </a:lnTo>
                <a:lnTo>
                  <a:pt x="11711" y="20296"/>
                </a:lnTo>
                <a:lnTo>
                  <a:pt x="11801" y="20464"/>
                </a:lnTo>
                <a:lnTo>
                  <a:pt x="11891" y="20650"/>
                </a:lnTo>
                <a:lnTo>
                  <a:pt x="12037" y="20836"/>
                </a:lnTo>
                <a:lnTo>
                  <a:pt x="12206" y="21004"/>
                </a:lnTo>
                <a:lnTo>
                  <a:pt x="12419" y="21190"/>
                </a:lnTo>
                <a:lnTo>
                  <a:pt x="12667" y="21320"/>
                </a:lnTo>
                <a:lnTo>
                  <a:pt x="12960" y="21432"/>
                </a:lnTo>
                <a:lnTo>
                  <a:pt x="13286" y="21544"/>
                </a:lnTo>
                <a:lnTo>
                  <a:pt x="13612" y="21655"/>
                </a:lnTo>
                <a:lnTo>
                  <a:pt x="13983" y="21693"/>
                </a:lnTo>
                <a:lnTo>
                  <a:pt x="14343" y="21730"/>
                </a:lnTo>
                <a:lnTo>
                  <a:pt x="14715" y="21730"/>
                </a:lnTo>
                <a:lnTo>
                  <a:pt x="15075" y="21730"/>
                </a:lnTo>
                <a:lnTo>
                  <a:pt x="15446" y="21655"/>
                </a:lnTo>
                <a:lnTo>
                  <a:pt x="15794" y="21581"/>
                </a:lnTo>
                <a:lnTo>
                  <a:pt x="16132" y="21432"/>
                </a:lnTo>
                <a:lnTo>
                  <a:pt x="16458" y="21302"/>
                </a:lnTo>
                <a:lnTo>
                  <a:pt x="16740" y="21078"/>
                </a:lnTo>
                <a:lnTo>
                  <a:pt x="16976" y="20836"/>
                </a:lnTo>
                <a:lnTo>
                  <a:pt x="17043" y="20650"/>
                </a:lnTo>
                <a:lnTo>
                  <a:pt x="17088" y="20426"/>
                </a:lnTo>
                <a:lnTo>
                  <a:pt x="17133" y="20222"/>
                </a:lnTo>
                <a:lnTo>
                  <a:pt x="17156" y="19980"/>
                </a:lnTo>
                <a:lnTo>
                  <a:pt x="17167" y="19477"/>
                </a:lnTo>
                <a:lnTo>
                  <a:pt x="17167" y="18974"/>
                </a:lnTo>
                <a:lnTo>
                  <a:pt x="17156" y="18397"/>
                </a:lnTo>
                <a:lnTo>
                  <a:pt x="17111" y="17820"/>
                </a:lnTo>
                <a:lnTo>
                  <a:pt x="17066" y="17261"/>
                </a:lnTo>
                <a:lnTo>
                  <a:pt x="16998" y="16646"/>
                </a:lnTo>
                <a:lnTo>
                  <a:pt x="16852" y="15511"/>
                </a:lnTo>
                <a:lnTo>
                  <a:pt x="16740" y="14393"/>
                </a:lnTo>
                <a:lnTo>
                  <a:pt x="16717" y="13928"/>
                </a:lnTo>
                <a:lnTo>
                  <a:pt x="16695" y="13462"/>
                </a:lnTo>
                <a:lnTo>
                  <a:pt x="16717" y="13071"/>
                </a:lnTo>
                <a:lnTo>
                  <a:pt x="16785" y="12755"/>
                </a:lnTo>
                <a:lnTo>
                  <a:pt x="16852" y="12419"/>
                </a:lnTo>
                <a:lnTo>
                  <a:pt x="16953" y="12140"/>
                </a:lnTo>
                <a:lnTo>
                  <a:pt x="17088" y="11898"/>
                </a:lnTo>
                <a:lnTo>
                  <a:pt x="17212" y="11675"/>
                </a:lnTo>
                <a:lnTo>
                  <a:pt x="17370" y="11470"/>
                </a:lnTo>
                <a:lnTo>
                  <a:pt x="17516" y="11284"/>
                </a:lnTo>
                <a:lnTo>
                  <a:pt x="17696" y="11135"/>
                </a:lnTo>
                <a:lnTo>
                  <a:pt x="17865" y="11042"/>
                </a:lnTo>
                <a:lnTo>
                  <a:pt x="18033" y="10930"/>
                </a:lnTo>
                <a:lnTo>
                  <a:pt x="18213" y="10893"/>
                </a:lnTo>
                <a:lnTo>
                  <a:pt x="18382" y="10893"/>
                </a:lnTo>
                <a:lnTo>
                  <a:pt x="18551" y="10967"/>
                </a:lnTo>
                <a:lnTo>
                  <a:pt x="18708" y="11042"/>
                </a:lnTo>
                <a:lnTo>
                  <a:pt x="18855" y="11172"/>
                </a:lnTo>
                <a:lnTo>
                  <a:pt x="19012" y="11358"/>
                </a:lnTo>
                <a:lnTo>
                  <a:pt x="19136" y="11600"/>
                </a:lnTo>
                <a:lnTo>
                  <a:pt x="19271" y="11861"/>
                </a:lnTo>
                <a:lnTo>
                  <a:pt x="19440" y="12028"/>
                </a:lnTo>
                <a:lnTo>
                  <a:pt x="19608" y="12177"/>
                </a:lnTo>
                <a:lnTo>
                  <a:pt x="19822" y="12289"/>
                </a:lnTo>
                <a:lnTo>
                  <a:pt x="20025" y="12289"/>
                </a:lnTo>
                <a:lnTo>
                  <a:pt x="20238" y="12289"/>
                </a:lnTo>
                <a:lnTo>
                  <a:pt x="20452" y="12215"/>
                </a:lnTo>
                <a:lnTo>
                  <a:pt x="20643" y="12103"/>
                </a:lnTo>
                <a:lnTo>
                  <a:pt x="20846" y="11973"/>
                </a:lnTo>
                <a:lnTo>
                  <a:pt x="21037" y="11786"/>
                </a:lnTo>
                <a:lnTo>
                  <a:pt x="21206" y="11563"/>
                </a:lnTo>
                <a:lnTo>
                  <a:pt x="21363" y="11321"/>
                </a:lnTo>
                <a:lnTo>
                  <a:pt x="21465" y="11079"/>
                </a:lnTo>
                <a:lnTo>
                  <a:pt x="21577" y="10744"/>
                </a:lnTo>
                <a:lnTo>
                  <a:pt x="21622" y="10427"/>
                </a:lnTo>
                <a:lnTo>
                  <a:pt x="21645" y="10111"/>
                </a:lnTo>
                <a:lnTo>
                  <a:pt x="21622" y="9608"/>
                </a:lnTo>
                <a:lnTo>
                  <a:pt x="21577" y="9142"/>
                </a:lnTo>
                <a:lnTo>
                  <a:pt x="21465" y="8751"/>
                </a:lnTo>
                <a:lnTo>
                  <a:pt x="21363" y="8397"/>
                </a:lnTo>
                <a:lnTo>
                  <a:pt x="21206" y="8062"/>
                </a:lnTo>
                <a:lnTo>
                  <a:pt x="21037" y="7820"/>
                </a:lnTo>
                <a:lnTo>
                  <a:pt x="20846" y="7597"/>
                </a:lnTo>
                <a:lnTo>
                  <a:pt x="20643" y="7429"/>
                </a:lnTo>
                <a:lnTo>
                  <a:pt x="20452" y="7317"/>
                </a:lnTo>
                <a:lnTo>
                  <a:pt x="20238" y="7206"/>
                </a:lnTo>
                <a:lnTo>
                  <a:pt x="20025" y="7168"/>
                </a:lnTo>
                <a:lnTo>
                  <a:pt x="19822" y="7206"/>
                </a:lnTo>
                <a:lnTo>
                  <a:pt x="19608" y="7243"/>
                </a:lnTo>
                <a:lnTo>
                  <a:pt x="19440" y="7355"/>
                </a:lnTo>
                <a:lnTo>
                  <a:pt x="19271" y="7504"/>
                </a:lnTo>
                <a:lnTo>
                  <a:pt x="19136" y="7708"/>
                </a:lnTo>
                <a:lnTo>
                  <a:pt x="19012" y="7895"/>
                </a:lnTo>
                <a:lnTo>
                  <a:pt x="18832" y="8025"/>
                </a:lnTo>
                <a:lnTo>
                  <a:pt x="18663" y="8174"/>
                </a:lnTo>
                <a:lnTo>
                  <a:pt x="18472" y="8248"/>
                </a:lnTo>
                <a:lnTo>
                  <a:pt x="18270" y="8286"/>
                </a:lnTo>
                <a:lnTo>
                  <a:pt x="18078" y="8323"/>
                </a:lnTo>
                <a:lnTo>
                  <a:pt x="17887" y="8323"/>
                </a:lnTo>
                <a:lnTo>
                  <a:pt x="17696" y="8248"/>
                </a:lnTo>
                <a:lnTo>
                  <a:pt x="17493" y="8174"/>
                </a:lnTo>
                <a:lnTo>
                  <a:pt x="17302" y="8062"/>
                </a:lnTo>
                <a:lnTo>
                  <a:pt x="17133" y="7969"/>
                </a:lnTo>
                <a:lnTo>
                  <a:pt x="16976" y="7783"/>
                </a:lnTo>
                <a:lnTo>
                  <a:pt x="16852" y="7597"/>
                </a:lnTo>
                <a:lnTo>
                  <a:pt x="16740" y="7429"/>
                </a:lnTo>
                <a:lnTo>
                  <a:pt x="16672" y="7168"/>
                </a:lnTo>
                <a:lnTo>
                  <a:pt x="16638" y="6926"/>
                </a:lnTo>
                <a:lnTo>
                  <a:pt x="16616" y="6498"/>
                </a:lnTo>
                <a:lnTo>
                  <a:pt x="16616" y="5772"/>
                </a:lnTo>
                <a:lnTo>
                  <a:pt x="16650" y="4915"/>
                </a:lnTo>
                <a:lnTo>
                  <a:pt x="16695" y="3928"/>
                </a:lnTo>
                <a:lnTo>
                  <a:pt x="16762" y="2960"/>
                </a:lnTo>
                <a:lnTo>
                  <a:pt x="16830" y="1992"/>
                </a:lnTo>
                <a:lnTo>
                  <a:pt x="16908" y="1173"/>
                </a:lnTo>
                <a:lnTo>
                  <a:pt x="16976" y="521"/>
                </a:lnTo>
                <a:lnTo>
                  <a:pt x="16953" y="521"/>
                </a:lnTo>
                <a:lnTo>
                  <a:pt x="16931" y="521"/>
                </a:lnTo>
                <a:lnTo>
                  <a:pt x="16267" y="484"/>
                </a:lnTo>
                <a:lnTo>
                  <a:pt x="15637" y="428"/>
                </a:lnTo>
                <a:lnTo>
                  <a:pt x="15063" y="353"/>
                </a:lnTo>
                <a:lnTo>
                  <a:pt x="14523" y="279"/>
                </a:lnTo>
                <a:lnTo>
                  <a:pt x="14040" y="167"/>
                </a:lnTo>
                <a:lnTo>
                  <a:pt x="13635" y="93"/>
                </a:lnTo>
                <a:lnTo>
                  <a:pt x="13331" y="18"/>
                </a:lnTo>
                <a:lnTo>
                  <a:pt x="13117" y="18"/>
                </a:lnTo>
                <a:lnTo>
                  <a:pt x="12982" y="18"/>
                </a:lnTo>
                <a:lnTo>
                  <a:pt x="12858" y="130"/>
                </a:lnTo>
                <a:lnTo>
                  <a:pt x="12723" y="279"/>
                </a:lnTo>
                <a:lnTo>
                  <a:pt x="12622" y="446"/>
                </a:lnTo>
                <a:lnTo>
                  <a:pt x="12510" y="670"/>
                </a:lnTo>
                <a:lnTo>
                  <a:pt x="12419" y="912"/>
                </a:lnTo>
                <a:lnTo>
                  <a:pt x="12363" y="1210"/>
                </a:lnTo>
                <a:lnTo>
                  <a:pt x="12318" y="1526"/>
                </a:lnTo>
                <a:lnTo>
                  <a:pt x="12273" y="1843"/>
                </a:lnTo>
                <a:lnTo>
                  <a:pt x="12251" y="2215"/>
                </a:lnTo>
                <a:lnTo>
                  <a:pt x="12273" y="2532"/>
                </a:lnTo>
                <a:lnTo>
                  <a:pt x="12318" y="2886"/>
                </a:lnTo>
                <a:lnTo>
                  <a:pt x="12386" y="3240"/>
                </a:lnTo>
                <a:lnTo>
                  <a:pt x="12464" y="3556"/>
                </a:lnTo>
                <a:lnTo>
                  <a:pt x="12577" y="3891"/>
                </a:lnTo>
                <a:lnTo>
                  <a:pt x="12746" y="4171"/>
                </a:lnTo>
                <a:lnTo>
                  <a:pt x="12926" y="4487"/>
                </a:lnTo>
                <a:lnTo>
                  <a:pt x="13050" y="4860"/>
                </a:lnTo>
                <a:lnTo>
                  <a:pt x="13162" y="5251"/>
                </a:lnTo>
                <a:lnTo>
                  <a:pt x="13218" y="5604"/>
                </a:lnTo>
                <a:lnTo>
                  <a:pt x="13263" y="5995"/>
                </a:lnTo>
                <a:lnTo>
                  <a:pt x="13241" y="6386"/>
                </a:lnTo>
                <a:lnTo>
                  <a:pt x="13218" y="6740"/>
                </a:lnTo>
                <a:lnTo>
                  <a:pt x="13139" y="7094"/>
                </a:lnTo>
                <a:lnTo>
                  <a:pt x="13050" y="7429"/>
                </a:lnTo>
                <a:lnTo>
                  <a:pt x="12903" y="7746"/>
                </a:lnTo>
                <a:lnTo>
                  <a:pt x="12723" y="8025"/>
                </a:lnTo>
                <a:lnTo>
                  <a:pt x="12532" y="8286"/>
                </a:lnTo>
                <a:lnTo>
                  <a:pt x="12318" y="8491"/>
                </a:lnTo>
                <a:lnTo>
                  <a:pt x="12060" y="8677"/>
                </a:lnTo>
                <a:lnTo>
                  <a:pt x="11756" y="8788"/>
                </a:lnTo>
                <a:lnTo>
                  <a:pt x="11452" y="8826"/>
                </a:lnTo>
                <a:lnTo>
                  <a:pt x="11283" y="8826"/>
                </a:lnTo>
                <a:lnTo>
                  <a:pt x="11126" y="8826"/>
                </a:lnTo>
                <a:lnTo>
                  <a:pt x="11002" y="8788"/>
                </a:lnTo>
                <a:lnTo>
                  <a:pt x="10845" y="8714"/>
                </a:lnTo>
                <a:lnTo>
                  <a:pt x="10721" y="8640"/>
                </a:lnTo>
                <a:lnTo>
                  <a:pt x="10608" y="8565"/>
                </a:lnTo>
                <a:lnTo>
                  <a:pt x="10485" y="8453"/>
                </a:lnTo>
                <a:lnTo>
                  <a:pt x="10372" y="8323"/>
                </a:lnTo>
                <a:lnTo>
                  <a:pt x="10181" y="8062"/>
                </a:lnTo>
                <a:lnTo>
                  <a:pt x="10035" y="7746"/>
                </a:lnTo>
                <a:lnTo>
                  <a:pt x="9900" y="7392"/>
                </a:lnTo>
                <a:lnTo>
                  <a:pt x="9787" y="7001"/>
                </a:lnTo>
                <a:lnTo>
                  <a:pt x="9731" y="6610"/>
                </a:lnTo>
                <a:lnTo>
                  <a:pt x="9686" y="6219"/>
                </a:lnTo>
                <a:lnTo>
                  <a:pt x="9663" y="5772"/>
                </a:lnTo>
                <a:lnTo>
                  <a:pt x="9686" y="5381"/>
                </a:lnTo>
                <a:lnTo>
                  <a:pt x="9753" y="4990"/>
                </a:lnTo>
                <a:lnTo>
                  <a:pt x="9832" y="4636"/>
                </a:lnTo>
                <a:lnTo>
                  <a:pt x="9945" y="4320"/>
                </a:lnTo>
                <a:lnTo>
                  <a:pt x="10068" y="4022"/>
                </a:lnTo>
                <a:lnTo>
                  <a:pt x="10203" y="3817"/>
                </a:lnTo>
                <a:lnTo>
                  <a:pt x="10316" y="3593"/>
                </a:lnTo>
                <a:lnTo>
                  <a:pt x="10395" y="3351"/>
                </a:lnTo>
                <a:lnTo>
                  <a:pt x="10462" y="3109"/>
                </a:lnTo>
                <a:lnTo>
                  <a:pt x="10507" y="2848"/>
                </a:lnTo>
                <a:lnTo>
                  <a:pt x="10530" y="2606"/>
                </a:lnTo>
                <a:lnTo>
                  <a:pt x="10507" y="2346"/>
                </a:lnTo>
                <a:lnTo>
                  <a:pt x="10462" y="2141"/>
                </a:lnTo>
                <a:lnTo>
                  <a:pt x="10395" y="1880"/>
                </a:lnTo>
                <a:lnTo>
                  <a:pt x="10293" y="1638"/>
                </a:lnTo>
                <a:lnTo>
                  <a:pt x="10158" y="1415"/>
                </a:lnTo>
                <a:lnTo>
                  <a:pt x="9967" y="1210"/>
                </a:lnTo>
                <a:lnTo>
                  <a:pt x="9753" y="986"/>
                </a:lnTo>
                <a:lnTo>
                  <a:pt x="9495" y="819"/>
                </a:lnTo>
                <a:lnTo>
                  <a:pt x="9191" y="670"/>
                </a:lnTo>
                <a:lnTo>
                  <a:pt x="8842" y="521"/>
                </a:lnTo>
                <a:lnTo>
                  <a:pt x="8471" y="446"/>
                </a:lnTo>
                <a:lnTo>
                  <a:pt x="7998" y="428"/>
                </a:lnTo>
                <a:lnTo>
                  <a:pt x="7413" y="428"/>
                </a:lnTo>
                <a:lnTo>
                  <a:pt x="6817" y="446"/>
                </a:lnTo>
                <a:lnTo>
                  <a:pt x="6187" y="521"/>
                </a:lnTo>
                <a:lnTo>
                  <a:pt x="5602" y="633"/>
                </a:lnTo>
                <a:lnTo>
                  <a:pt x="5107" y="744"/>
                </a:lnTo>
                <a:lnTo>
                  <a:pt x="4725" y="856"/>
                </a:lnTo>
                <a:lnTo>
                  <a:pt x="4848" y="1564"/>
                </a:lnTo>
                <a:lnTo>
                  <a:pt x="5028" y="2495"/>
                </a:lnTo>
                <a:lnTo>
                  <a:pt x="5175" y="3556"/>
                </a:lnTo>
                <a:lnTo>
                  <a:pt x="5298" y="4673"/>
                </a:lnTo>
                <a:lnTo>
                  <a:pt x="5343" y="5213"/>
                </a:lnTo>
                <a:lnTo>
                  <a:pt x="5388" y="5753"/>
                </a:lnTo>
                <a:lnTo>
                  <a:pt x="5411" y="6275"/>
                </a:lnTo>
                <a:lnTo>
                  <a:pt x="5411" y="6740"/>
                </a:lnTo>
                <a:lnTo>
                  <a:pt x="5366" y="7168"/>
                </a:lnTo>
                <a:lnTo>
                  <a:pt x="5321" y="7541"/>
                </a:lnTo>
                <a:lnTo>
                  <a:pt x="5287" y="7708"/>
                </a:lnTo>
                <a:lnTo>
                  <a:pt x="5242" y="7857"/>
                </a:lnTo>
                <a:lnTo>
                  <a:pt x="5197" y="7969"/>
                </a:lnTo>
                <a:lnTo>
                  <a:pt x="5130" y="8062"/>
                </a:lnTo>
                <a:lnTo>
                  <a:pt x="5006" y="8248"/>
                </a:lnTo>
                <a:lnTo>
                  <a:pt x="4848" y="8397"/>
                </a:lnTo>
                <a:lnTo>
                  <a:pt x="4725" y="8528"/>
                </a:lnTo>
                <a:lnTo>
                  <a:pt x="4567" y="8640"/>
                </a:lnTo>
                <a:lnTo>
                  <a:pt x="4421" y="8714"/>
                </a:lnTo>
                <a:lnTo>
                  <a:pt x="4263" y="8751"/>
                </a:lnTo>
                <a:lnTo>
                  <a:pt x="4095" y="8788"/>
                </a:lnTo>
                <a:lnTo>
                  <a:pt x="3948" y="8788"/>
                </a:lnTo>
                <a:lnTo>
                  <a:pt x="3791" y="8751"/>
                </a:lnTo>
                <a:lnTo>
                  <a:pt x="3667" y="8714"/>
                </a:lnTo>
                <a:lnTo>
                  <a:pt x="3510" y="8677"/>
                </a:lnTo>
                <a:lnTo>
                  <a:pt x="3386" y="8602"/>
                </a:lnTo>
                <a:lnTo>
                  <a:pt x="3251" y="8491"/>
                </a:lnTo>
                <a:lnTo>
                  <a:pt x="3127" y="8360"/>
                </a:lnTo>
                <a:lnTo>
                  <a:pt x="3015" y="8248"/>
                </a:lnTo>
                <a:lnTo>
                  <a:pt x="2925" y="8062"/>
                </a:lnTo>
                <a:lnTo>
                  <a:pt x="2778" y="7857"/>
                </a:lnTo>
                <a:lnTo>
                  <a:pt x="2610" y="7671"/>
                </a:lnTo>
                <a:lnTo>
                  <a:pt x="2407" y="7541"/>
                </a:lnTo>
                <a:lnTo>
                  <a:pt x="2171" y="7466"/>
                </a:lnTo>
                <a:lnTo>
                  <a:pt x="1957" y="7429"/>
                </a:lnTo>
                <a:lnTo>
                  <a:pt x="1698" y="7429"/>
                </a:lnTo>
                <a:lnTo>
                  <a:pt x="1462" y="7466"/>
                </a:lnTo>
                <a:lnTo>
                  <a:pt x="1226" y="7559"/>
                </a:lnTo>
                <a:lnTo>
                  <a:pt x="989" y="7708"/>
                </a:lnTo>
                <a:lnTo>
                  <a:pt x="776" y="7932"/>
                </a:lnTo>
                <a:lnTo>
                  <a:pt x="551" y="8211"/>
                </a:lnTo>
                <a:lnTo>
                  <a:pt x="382" y="8528"/>
                </a:lnTo>
                <a:lnTo>
                  <a:pt x="315" y="8714"/>
                </a:lnTo>
                <a:lnTo>
                  <a:pt x="236" y="8919"/>
                </a:lnTo>
                <a:lnTo>
                  <a:pt x="191" y="9142"/>
                </a:lnTo>
                <a:lnTo>
                  <a:pt x="123" y="9347"/>
                </a:lnTo>
                <a:lnTo>
                  <a:pt x="78" y="9608"/>
                </a:lnTo>
                <a:lnTo>
                  <a:pt x="56" y="9887"/>
                </a:lnTo>
                <a:lnTo>
                  <a:pt x="33" y="10185"/>
                </a:lnTo>
                <a:lnTo>
                  <a:pt x="33" y="10464"/>
                </a:lnTo>
                <a:lnTo>
                  <a:pt x="33" y="10706"/>
                </a:lnTo>
                <a:lnTo>
                  <a:pt x="56" y="10967"/>
                </a:lnTo>
                <a:lnTo>
                  <a:pt x="78" y="11172"/>
                </a:lnTo>
                <a:lnTo>
                  <a:pt x="123" y="11395"/>
                </a:lnTo>
                <a:lnTo>
                  <a:pt x="168" y="11600"/>
                </a:lnTo>
                <a:lnTo>
                  <a:pt x="236" y="11786"/>
                </a:lnTo>
                <a:lnTo>
                  <a:pt x="292" y="11973"/>
                </a:lnTo>
                <a:lnTo>
                  <a:pt x="382" y="12140"/>
                </a:lnTo>
                <a:lnTo>
                  <a:pt x="540" y="12419"/>
                </a:lnTo>
                <a:lnTo>
                  <a:pt x="731" y="12680"/>
                </a:lnTo>
                <a:lnTo>
                  <a:pt x="944" y="12866"/>
                </a:lnTo>
                <a:lnTo>
                  <a:pt x="1158" y="12997"/>
                </a:lnTo>
                <a:lnTo>
                  <a:pt x="1395" y="13108"/>
                </a:lnTo>
                <a:lnTo>
                  <a:pt x="1608" y="13183"/>
                </a:lnTo>
                <a:lnTo>
                  <a:pt x="1856" y="13183"/>
                </a:lnTo>
                <a:lnTo>
                  <a:pt x="2070" y="13146"/>
                </a:lnTo>
                <a:lnTo>
                  <a:pt x="2261" y="13071"/>
                </a:lnTo>
                <a:lnTo>
                  <a:pt x="2430" y="12960"/>
                </a:lnTo>
                <a:lnTo>
                  <a:pt x="2587" y="12792"/>
                </a:lnTo>
                <a:lnTo>
                  <a:pt x="2688" y="12606"/>
                </a:lnTo>
                <a:lnTo>
                  <a:pt x="2801" y="12419"/>
                </a:lnTo>
                <a:lnTo>
                  <a:pt x="2925" y="12289"/>
                </a:lnTo>
                <a:lnTo>
                  <a:pt x="3082" y="12177"/>
                </a:lnTo>
                <a:lnTo>
                  <a:pt x="3228" y="12103"/>
                </a:lnTo>
                <a:lnTo>
                  <a:pt x="3408" y="12103"/>
                </a:lnTo>
                <a:lnTo>
                  <a:pt x="3577" y="12103"/>
                </a:lnTo>
                <a:lnTo>
                  <a:pt x="3723" y="12177"/>
                </a:lnTo>
                <a:lnTo>
                  <a:pt x="3903" y="12252"/>
                </a:lnTo>
                <a:lnTo>
                  <a:pt x="4072" y="12364"/>
                </a:lnTo>
                <a:lnTo>
                  <a:pt x="4230" y="12494"/>
                </a:lnTo>
                <a:lnTo>
                  <a:pt x="4353" y="12643"/>
                </a:lnTo>
                <a:lnTo>
                  <a:pt x="4488" y="12829"/>
                </a:lnTo>
                <a:lnTo>
                  <a:pt x="4567" y="13034"/>
                </a:lnTo>
                <a:lnTo>
                  <a:pt x="4657" y="13257"/>
                </a:lnTo>
                <a:lnTo>
                  <a:pt x="4702" y="13462"/>
                </a:lnTo>
                <a:lnTo>
                  <a:pt x="4725" y="13686"/>
                </a:lnTo>
                <a:lnTo>
                  <a:pt x="4702" y="14282"/>
                </a:lnTo>
                <a:lnTo>
                  <a:pt x="4657" y="15045"/>
                </a:lnTo>
                <a:lnTo>
                  <a:pt x="4612" y="15976"/>
                </a:lnTo>
                <a:lnTo>
                  <a:pt x="4590" y="16926"/>
                </a:lnTo>
                <a:lnTo>
                  <a:pt x="4567" y="17968"/>
                </a:lnTo>
                <a:lnTo>
                  <a:pt x="4567" y="19011"/>
                </a:lnTo>
                <a:lnTo>
                  <a:pt x="4590" y="19514"/>
                </a:lnTo>
                <a:lnTo>
                  <a:pt x="4612" y="19980"/>
                </a:lnTo>
                <a:lnTo>
                  <a:pt x="4657" y="20426"/>
                </a:lnTo>
                <a:lnTo>
                  <a:pt x="4725" y="20836"/>
                </a:lnTo>
                <a:lnTo>
                  <a:pt x="4848" y="20929"/>
                </a:lnTo>
                <a:lnTo>
                  <a:pt x="5040" y="21004"/>
                </a:lnTo>
                <a:lnTo>
                  <a:pt x="5265" y="21078"/>
                </a:lnTo>
                <a:lnTo>
                  <a:pt x="5478" y="21115"/>
                </a:lnTo>
                <a:lnTo>
                  <a:pt x="6041" y="21115"/>
                </a:lnTo>
                <a:lnTo>
                  <a:pt x="6637" y="21078"/>
                </a:lnTo>
                <a:lnTo>
                  <a:pt x="7312" y="21004"/>
                </a:lnTo>
                <a:lnTo>
                  <a:pt x="7998" y="20929"/>
                </a:lnTo>
                <a:lnTo>
                  <a:pt x="8696" y="20855"/>
                </a:lnTo>
                <a:lnTo>
                  <a:pt x="9360" y="20836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>
        <p:nvSpPr>
          <p:cNvPr id="26" name="Puzzle1"/>
          <p:cNvSpPr>
            <a:spLocks noEditPoints="1" noChangeArrowheads="1"/>
          </p:cNvSpPr>
          <p:nvPr/>
        </p:nvSpPr>
        <p:spPr bwMode="auto">
          <a:xfrm>
            <a:off x="7098397" y="961188"/>
            <a:ext cx="1635699" cy="848218"/>
          </a:xfrm>
          <a:custGeom>
            <a:avLst/>
            <a:gdLst>
              <a:gd name="T0" fmla="*/ 16740 w 21600"/>
              <a:gd name="T1" fmla="*/ 21078 h 21600"/>
              <a:gd name="T2" fmla="*/ 16976 w 21600"/>
              <a:gd name="T3" fmla="*/ 521 h 21600"/>
              <a:gd name="T4" fmla="*/ 4725 w 21600"/>
              <a:gd name="T5" fmla="*/ 856 h 21600"/>
              <a:gd name="T6" fmla="*/ 5040 w 21600"/>
              <a:gd name="T7" fmla="*/ 21004 h 21600"/>
              <a:gd name="T8" fmla="*/ 10811 w 21600"/>
              <a:gd name="T9" fmla="*/ 12885 h 21600"/>
              <a:gd name="T10" fmla="*/ 10845 w 21600"/>
              <a:gd name="T11" fmla="*/ 8714 h 21600"/>
              <a:gd name="T12" fmla="*/ 21600 w 21600"/>
              <a:gd name="T13" fmla="*/ 10000 h 21600"/>
              <a:gd name="T14" fmla="*/ 56 w 21600"/>
              <a:gd name="T15" fmla="*/ 10000 h 21600"/>
              <a:gd name="T16" fmla="*/ 6086 w 21600"/>
              <a:gd name="T17" fmla="*/ 2569 h 21600"/>
              <a:gd name="T18" fmla="*/ 16132 w 21600"/>
              <a:gd name="T19" fmla="*/ 19552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9360" y="20836"/>
                </a:moveTo>
                <a:lnTo>
                  <a:pt x="9528" y="20836"/>
                </a:lnTo>
                <a:lnTo>
                  <a:pt x="9686" y="20762"/>
                </a:lnTo>
                <a:lnTo>
                  <a:pt x="9810" y="20687"/>
                </a:lnTo>
                <a:lnTo>
                  <a:pt x="9922" y="20575"/>
                </a:lnTo>
                <a:lnTo>
                  <a:pt x="10012" y="20426"/>
                </a:lnTo>
                <a:lnTo>
                  <a:pt x="10068" y="20296"/>
                </a:lnTo>
                <a:lnTo>
                  <a:pt x="10113" y="20110"/>
                </a:lnTo>
                <a:lnTo>
                  <a:pt x="10136" y="19905"/>
                </a:lnTo>
                <a:lnTo>
                  <a:pt x="10136" y="19682"/>
                </a:lnTo>
                <a:lnTo>
                  <a:pt x="10113" y="19440"/>
                </a:lnTo>
                <a:lnTo>
                  <a:pt x="10068" y="19142"/>
                </a:lnTo>
                <a:lnTo>
                  <a:pt x="10012" y="18900"/>
                </a:lnTo>
                <a:lnTo>
                  <a:pt x="9900" y="18620"/>
                </a:lnTo>
                <a:lnTo>
                  <a:pt x="9787" y="18285"/>
                </a:lnTo>
                <a:lnTo>
                  <a:pt x="9641" y="17968"/>
                </a:lnTo>
                <a:lnTo>
                  <a:pt x="9472" y="17652"/>
                </a:lnTo>
                <a:lnTo>
                  <a:pt x="9382" y="17466"/>
                </a:lnTo>
                <a:lnTo>
                  <a:pt x="9315" y="17298"/>
                </a:lnTo>
                <a:lnTo>
                  <a:pt x="9258" y="17112"/>
                </a:lnTo>
                <a:lnTo>
                  <a:pt x="9191" y="16926"/>
                </a:lnTo>
                <a:lnTo>
                  <a:pt x="9123" y="16535"/>
                </a:lnTo>
                <a:lnTo>
                  <a:pt x="9101" y="16144"/>
                </a:lnTo>
                <a:lnTo>
                  <a:pt x="9101" y="15753"/>
                </a:lnTo>
                <a:lnTo>
                  <a:pt x="9168" y="15362"/>
                </a:lnTo>
                <a:lnTo>
                  <a:pt x="9236" y="14971"/>
                </a:lnTo>
                <a:lnTo>
                  <a:pt x="9360" y="14580"/>
                </a:lnTo>
                <a:lnTo>
                  <a:pt x="9495" y="14244"/>
                </a:lnTo>
                <a:lnTo>
                  <a:pt x="9663" y="13891"/>
                </a:lnTo>
                <a:lnTo>
                  <a:pt x="9855" y="13611"/>
                </a:lnTo>
                <a:lnTo>
                  <a:pt x="10068" y="13351"/>
                </a:lnTo>
                <a:lnTo>
                  <a:pt x="10293" y="13146"/>
                </a:lnTo>
                <a:lnTo>
                  <a:pt x="10552" y="12997"/>
                </a:lnTo>
                <a:lnTo>
                  <a:pt x="10811" y="12885"/>
                </a:lnTo>
                <a:lnTo>
                  <a:pt x="11069" y="12866"/>
                </a:lnTo>
                <a:lnTo>
                  <a:pt x="11351" y="12885"/>
                </a:lnTo>
                <a:lnTo>
                  <a:pt x="11610" y="12997"/>
                </a:lnTo>
                <a:lnTo>
                  <a:pt x="11846" y="13183"/>
                </a:lnTo>
                <a:lnTo>
                  <a:pt x="12060" y="13388"/>
                </a:lnTo>
                <a:lnTo>
                  <a:pt x="12251" y="13648"/>
                </a:lnTo>
                <a:lnTo>
                  <a:pt x="12419" y="13928"/>
                </a:lnTo>
                <a:lnTo>
                  <a:pt x="12555" y="14244"/>
                </a:lnTo>
                <a:lnTo>
                  <a:pt x="12690" y="14617"/>
                </a:lnTo>
                <a:lnTo>
                  <a:pt x="12768" y="15008"/>
                </a:lnTo>
                <a:lnTo>
                  <a:pt x="12836" y="15399"/>
                </a:lnTo>
                <a:lnTo>
                  <a:pt x="12858" y="15753"/>
                </a:lnTo>
                <a:lnTo>
                  <a:pt x="12858" y="16144"/>
                </a:lnTo>
                <a:lnTo>
                  <a:pt x="12813" y="16535"/>
                </a:lnTo>
                <a:lnTo>
                  <a:pt x="12746" y="16888"/>
                </a:lnTo>
                <a:lnTo>
                  <a:pt x="12667" y="17224"/>
                </a:lnTo>
                <a:lnTo>
                  <a:pt x="12510" y="17503"/>
                </a:lnTo>
                <a:lnTo>
                  <a:pt x="12228" y="18043"/>
                </a:lnTo>
                <a:lnTo>
                  <a:pt x="11970" y="18546"/>
                </a:lnTo>
                <a:lnTo>
                  <a:pt x="11868" y="18751"/>
                </a:lnTo>
                <a:lnTo>
                  <a:pt x="11778" y="18974"/>
                </a:lnTo>
                <a:lnTo>
                  <a:pt x="11711" y="19179"/>
                </a:lnTo>
                <a:lnTo>
                  <a:pt x="11666" y="19365"/>
                </a:lnTo>
                <a:lnTo>
                  <a:pt x="11632" y="19570"/>
                </a:lnTo>
                <a:lnTo>
                  <a:pt x="11632" y="19756"/>
                </a:lnTo>
                <a:lnTo>
                  <a:pt x="11632" y="19942"/>
                </a:lnTo>
                <a:lnTo>
                  <a:pt x="11643" y="20110"/>
                </a:lnTo>
                <a:lnTo>
                  <a:pt x="11711" y="20296"/>
                </a:lnTo>
                <a:lnTo>
                  <a:pt x="11801" y="20464"/>
                </a:lnTo>
                <a:lnTo>
                  <a:pt x="11891" y="20650"/>
                </a:lnTo>
                <a:lnTo>
                  <a:pt x="12037" y="20836"/>
                </a:lnTo>
                <a:lnTo>
                  <a:pt x="12206" y="21004"/>
                </a:lnTo>
                <a:lnTo>
                  <a:pt x="12419" y="21190"/>
                </a:lnTo>
                <a:lnTo>
                  <a:pt x="12667" y="21320"/>
                </a:lnTo>
                <a:lnTo>
                  <a:pt x="12960" y="21432"/>
                </a:lnTo>
                <a:lnTo>
                  <a:pt x="13286" y="21544"/>
                </a:lnTo>
                <a:lnTo>
                  <a:pt x="13612" y="21655"/>
                </a:lnTo>
                <a:lnTo>
                  <a:pt x="13983" y="21693"/>
                </a:lnTo>
                <a:lnTo>
                  <a:pt x="14343" y="21730"/>
                </a:lnTo>
                <a:lnTo>
                  <a:pt x="14715" y="21730"/>
                </a:lnTo>
                <a:lnTo>
                  <a:pt x="15075" y="21730"/>
                </a:lnTo>
                <a:lnTo>
                  <a:pt x="15446" y="21655"/>
                </a:lnTo>
                <a:lnTo>
                  <a:pt x="15794" y="21581"/>
                </a:lnTo>
                <a:lnTo>
                  <a:pt x="16132" y="21432"/>
                </a:lnTo>
                <a:lnTo>
                  <a:pt x="16458" y="21302"/>
                </a:lnTo>
                <a:lnTo>
                  <a:pt x="16740" y="21078"/>
                </a:lnTo>
                <a:lnTo>
                  <a:pt x="16976" y="20836"/>
                </a:lnTo>
                <a:lnTo>
                  <a:pt x="17043" y="20650"/>
                </a:lnTo>
                <a:lnTo>
                  <a:pt x="17088" y="20426"/>
                </a:lnTo>
                <a:lnTo>
                  <a:pt x="17133" y="20222"/>
                </a:lnTo>
                <a:lnTo>
                  <a:pt x="17156" y="19980"/>
                </a:lnTo>
                <a:lnTo>
                  <a:pt x="17167" y="19477"/>
                </a:lnTo>
                <a:lnTo>
                  <a:pt x="17167" y="18974"/>
                </a:lnTo>
                <a:lnTo>
                  <a:pt x="17156" y="18397"/>
                </a:lnTo>
                <a:lnTo>
                  <a:pt x="17111" y="17820"/>
                </a:lnTo>
                <a:lnTo>
                  <a:pt x="17066" y="17261"/>
                </a:lnTo>
                <a:lnTo>
                  <a:pt x="16998" y="16646"/>
                </a:lnTo>
                <a:lnTo>
                  <a:pt x="16852" y="15511"/>
                </a:lnTo>
                <a:lnTo>
                  <a:pt x="16740" y="14393"/>
                </a:lnTo>
                <a:lnTo>
                  <a:pt x="16717" y="13928"/>
                </a:lnTo>
                <a:lnTo>
                  <a:pt x="16695" y="13462"/>
                </a:lnTo>
                <a:lnTo>
                  <a:pt x="16717" y="13071"/>
                </a:lnTo>
                <a:lnTo>
                  <a:pt x="16785" y="12755"/>
                </a:lnTo>
                <a:lnTo>
                  <a:pt x="16852" y="12419"/>
                </a:lnTo>
                <a:lnTo>
                  <a:pt x="16953" y="12140"/>
                </a:lnTo>
                <a:lnTo>
                  <a:pt x="17088" y="11898"/>
                </a:lnTo>
                <a:lnTo>
                  <a:pt x="17212" y="11675"/>
                </a:lnTo>
                <a:lnTo>
                  <a:pt x="17370" y="11470"/>
                </a:lnTo>
                <a:lnTo>
                  <a:pt x="17516" y="11284"/>
                </a:lnTo>
                <a:lnTo>
                  <a:pt x="17696" y="11135"/>
                </a:lnTo>
                <a:lnTo>
                  <a:pt x="17865" y="11042"/>
                </a:lnTo>
                <a:lnTo>
                  <a:pt x="18033" y="10930"/>
                </a:lnTo>
                <a:lnTo>
                  <a:pt x="18213" y="10893"/>
                </a:lnTo>
                <a:lnTo>
                  <a:pt x="18382" y="10893"/>
                </a:lnTo>
                <a:lnTo>
                  <a:pt x="18551" y="10967"/>
                </a:lnTo>
                <a:lnTo>
                  <a:pt x="18708" y="11042"/>
                </a:lnTo>
                <a:lnTo>
                  <a:pt x="18855" y="11172"/>
                </a:lnTo>
                <a:lnTo>
                  <a:pt x="19012" y="11358"/>
                </a:lnTo>
                <a:lnTo>
                  <a:pt x="19136" y="11600"/>
                </a:lnTo>
                <a:lnTo>
                  <a:pt x="19271" y="11861"/>
                </a:lnTo>
                <a:lnTo>
                  <a:pt x="19440" y="12028"/>
                </a:lnTo>
                <a:lnTo>
                  <a:pt x="19608" y="12177"/>
                </a:lnTo>
                <a:lnTo>
                  <a:pt x="19822" y="12289"/>
                </a:lnTo>
                <a:lnTo>
                  <a:pt x="20025" y="12289"/>
                </a:lnTo>
                <a:lnTo>
                  <a:pt x="20238" y="12289"/>
                </a:lnTo>
                <a:lnTo>
                  <a:pt x="20452" y="12215"/>
                </a:lnTo>
                <a:lnTo>
                  <a:pt x="20643" y="12103"/>
                </a:lnTo>
                <a:lnTo>
                  <a:pt x="20846" y="11973"/>
                </a:lnTo>
                <a:lnTo>
                  <a:pt x="21037" y="11786"/>
                </a:lnTo>
                <a:lnTo>
                  <a:pt x="21206" y="11563"/>
                </a:lnTo>
                <a:lnTo>
                  <a:pt x="21363" y="11321"/>
                </a:lnTo>
                <a:lnTo>
                  <a:pt x="21465" y="11079"/>
                </a:lnTo>
                <a:lnTo>
                  <a:pt x="21577" y="10744"/>
                </a:lnTo>
                <a:lnTo>
                  <a:pt x="21622" y="10427"/>
                </a:lnTo>
                <a:lnTo>
                  <a:pt x="21645" y="10111"/>
                </a:lnTo>
                <a:lnTo>
                  <a:pt x="21622" y="9608"/>
                </a:lnTo>
                <a:lnTo>
                  <a:pt x="21577" y="9142"/>
                </a:lnTo>
                <a:lnTo>
                  <a:pt x="21465" y="8751"/>
                </a:lnTo>
                <a:lnTo>
                  <a:pt x="21363" y="8397"/>
                </a:lnTo>
                <a:lnTo>
                  <a:pt x="21206" y="8062"/>
                </a:lnTo>
                <a:lnTo>
                  <a:pt x="21037" y="7820"/>
                </a:lnTo>
                <a:lnTo>
                  <a:pt x="20846" y="7597"/>
                </a:lnTo>
                <a:lnTo>
                  <a:pt x="20643" y="7429"/>
                </a:lnTo>
                <a:lnTo>
                  <a:pt x="20452" y="7317"/>
                </a:lnTo>
                <a:lnTo>
                  <a:pt x="20238" y="7206"/>
                </a:lnTo>
                <a:lnTo>
                  <a:pt x="20025" y="7168"/>
                </a:lnTo>
                <a:lnTo>
                  <a:pt x="19822" y="7206"/>
                </a:lnTo>
                <a:lnTo>
                  <a:pt x="19608" y="7243"/>
                </a:lnTo>
                <a:lnTo>
                  <a:pt x="19440" y="7355"/>
                </a:lnTo>
                <a:lnTo>
                  <a:pt x="19271" y="7504"/>
                </a:lnTo>
                <a:lnTo>
                  <a:pt x="19136" y="7708"/>
                </a:lnTo>
                <a:lnTo>
                  <a:pt x="19012" y="7895"/>
                </a:lnTo>
                <a:lnTo>
                  <a:pt x="18832" y="8025"/>
                </a:lnTo>
                <a:lnTo>
                  <a:pt x="18663" y="8174"/>
                </a:lnTo>
                <a:lnTo>
                  <a:pt x="18472" y="8248"/>
                </a:lnTo>
                <a:lnTo>
                  <a:pt x="18270" y="8286"/>
                </a:lnTo>
                <a:lnTo>
                  <a:pt x="18078" y="8323"/>
                </a:lnTo>
                <a:lnTo>
                  <a:pt x="17887" y="8323"/>
                </a:lnTo>
                <a:lnTo>
                  <a:pt x="17696" y="8248"/>
                </a:lnTo>
                <a:lnTo>
                  <a:pt x="17493" y="8174"/>
                </a:lnTo>
                <a:lnTo>
                  <a:pt x="17302" y="8062"/>
                </a:lnTo>
                <a:lnTo>
                  <a:pt x="17133" y="7969"/>
                </a:lnTo>
                <a:lnTo>
                  <a:pt x="16976" y="7783"/>
                </a:lnTo>
                <a:lnTo>
                  <a:pt x="16852" y="7597"/>
                </a:lnTo>
                <a:lnTo>
                  <a:pt x="16740" y="7429"/>
                </a:lnTo>
                <a:lnTo>
                  <a:pt x="16672" y="7168"/>
                </a:lnTo>
                <a:lnTo>
                  <a:pt x="16638" y="6926"/>
                </a:lnTo>
                <a:lnTo>
                  <a:pt x="16616" y="6498"/>
                </a:lnTo>
                <a:lnTo>
                  <a:pt x="16616" y="5772"/>
                </a:lnTo>
                <a:lnTo>
                  <a:pt x="16650" y="4915"/>
                </a:lnTo>
                <a:lnTo>
                  <a:pt x="16695" y="3928"/>
                </a:lnTo>
                <a:lnTo>
                  <a:pt x="16762" y="2960"/>
                </a:lnTo>
                <a:lnTo>
                  <a:pt x="16830" y="1992"/>
                </a:lnTo>
                <a:lnTo>
                  <a:pt x="16908" y="1173"/>
                </a:lnTo>
                <a:lnTo>
                  <a:pt x="16976" y="521"/>
                </a:lnTo>
                <a:lnTo>
                  <a:pt x="16953" y="521"/>
                </a:lnTo>
                <a:lnTo>
                  <a:pt x="16931" y="521"/>
                </a:lnTo>
                <a:lnTo>
                  <a:pt x="16267" y="484"/>
                </a:lnTo>
                <a:lnTo>
                  <a:pt x="15637" y="428"/>
                </a:lnTo>
                <a:lnTo>
                  <a:pt x="15063" y="353"/>
                </a:lnTo>
                <a:lnTo>
                  <a:pt x="14523" y="279"/>
                </a:lnTo>
                <a:lnTo>
                  <a:pt x="14040" y="167"/>
                </a:lnTo>
                <a:lnTo>
                  <a:pt x="13635" y="93"/>
                </a:lnTo>
                <a:lnTo>
                  <a:pt x="13331" y="18"/>
                </a:lnTo>
                <a:lnTo>
                  <a:pt x="13117" y="18"/>
                </a:lnTo>
                <a:lnTo>
                  <a:pt x="12982" y="18"/>
                </a:lnTo>
                <a:lnTo>
                  <a:pt x="12858" y="130"/>
                </a:lnTo>
                <a:lnTo>
                  <a:pt x="12723" y="279"/>
                </a:lnTo>
                <a:lnTo>
                  <a:pt x="12622" y="446"/>
                </a:lnTo>
                <a:lnTo>
                  <a:pt x="12510" y="670"/>
                </a:lnTo>
                <a:lnTo>
                  <a:pt x="12419" y="912"/>
                </a:lnTo>
                <a:lnTo>
                  <a:pt x="12363" y="1210"/>
                </a:lnTo>
                <a:lnTo>
                  <a:pt x="12318" y="1526"/>
                </a:lnTo>
                <a:lnTo>
                  <a:pt x="12273" y="1843"/>
                </a:lnTo>
                <a:lnTo>
                  <a:pt x="12251" y="2215"/>
                </a:lnTo>
                <a:lnTo>
                  <a:pt x="12273" y="2532"/>
                </a:lnTo>
                <a:lnTo>
                  <a:pt x="12318" y="2886"/>
                </a:lnTo>
                <a:lnTo>
                  <a:pt x="12386" y="3240"/>
                </a:lnTo>
                <a:lnTo>
                  <a:pt x="12464" y="3556"/>
                </a:lnTo>
                <a:lnTo>
                  <a:pt x="12577" y="3891"/>
                </a:lnTo>
                <a:lnTo>
                  <a:pt x="12746" y="4171"/>
                </a:lnTo>
                <a:lnTo>
                  <a:pt x="12926" y="4487"/>
                </a:lnTo>
                <a:lnTo>
                  <a:pt x="13050" y="4860"/>
                </a:lnTo>
                <a:lnTo>
                  <a:pt x="13162" y="5251"/>
                </a:lnTo>
                <a:lnTo>
                  <a:pt x="13218" y="5604"/>
                </a:lnTo>
                <a:lnTo>
                  <a:pt x="13263" y="5995"/>
                </a:lnTo>
                <a:lnTo>
                  <a:pt x="13241" y="6386"/>
                </a:lnTo>
                <a:lnTo>
                  <a:pt x="13218" y="6740"/>
                </a:lnTo>
                <a:lnTo>
                  <a:pt x="13139" y="7094"/>
                </a:lnTo>
                <a:lnTo>
                  <a:pt x="13050" y="7429"/>
                </a:lnTo>
                <a:lnTo>
                  <a:pt x="12903" y="7746"/>
                </a:lnTo>
                <a:lnTo>
                  <a:pt x="12723" y="8025"/>
                </a:lnTo>
                <a:lnTo>
                  <a:pt x="12532" y="8286"/>
                </a:lnTo>
                <a:lnTo>
                  <a:pt x="12318" y="8491"/>
                </a:lnTo>
                <a:lnTo>
                  <a:pt x="12060" y="8677"/>
                </a:lnTo>
                <a:lnTo>
                  <a:pt x="11756" y="8788"/>
                </a:lnTo>
                <a:lnTo>
                  <a:pt x="11452" y="8826"/>
                </a:lnTo>
                <a:lnTo>
                  <a:pt x="11283" y="8826"/>
                </a:lnTo>
                <a:lnTo>
                  <a:pt x="11126" y="8826"/>
                </a:lnTo>
                <a:lnTo>
                  <a:pt x="11002" y="8788"/>
                </a:lnTo>
                <a:lnTo>
                  <a:pt x="10845" y="8714"/>
                </a:lnTo>
                <a:lnTo>
                  <a:pt x="10721" y="8640"/>
                </a:lnTo>
                <a:lnTo>
                  <a:pt x="10608" y="8565"/>
                </a:lnTo>
                <a:lnTo>
                  <a:pt x="10485" y="8453"/>
                </a:lnTo>
                <a:lnTo>
                  <a:pt x="10372" y="8323"/>
                </a:lnTo>
                <a:lnTo>
                  <a:pt x="10181" y="8062"/>
                </a:lnTo>
                <a:lnTo>
                  <a:pt x="10035" y="7746"/>
                </a:lnTo>
                <a:lnTo>
                  <a:pt x="9900" y="7392"/>
                </a:lnTo>
                <a:lnTo>
                  <a:pt x="9787" y="7001"/>
                </a:lnTo>
                <a:lnTo>
                  <a:pt x="9731" y="6610"/>
                </a:lnTo>
                <a:lnTo>
                  <a:pt x="9686" y="6219"/>
                </a:lnTo>
                <a:lnTo>
                  <a:pt x="9663" y="5772"/>
                </a:lnTo>
                <a:lnTo>
                  <a:pt x="9686" y="5381"/>
                </a:lnTo>
                <a:lnTo>
                  <a:pt x="9753" y="4990"/>
                </a:lnTo>
                <a:lnTo>
                  <a:pt x="9832" y="4636"/>
                </a:lnTo>
                <a:lnTo>
                  <a:pt x="9945" y="4320"/>
                </a:lnTo>
                <a:lnTo>
                  <a:pt x="10068" y="4022"/>
                </a:lnTo>
                <a:lnTo>
                  <a:pt x="10203" y="3817"/>
                </a:lnTo>
                <a:lnTo>
                  <a:pt x="10316" y="3593"/>
                </a:lnTo>
                <a:lnTo>
                  <a:pt x="10395" y="3351"/>
                </a:lnTo>
                <a:lnTo>
                  <a:pt x="10462" y="3109"/>
                </a:lnTo>
                <a:lnTo>
                  <a:pt x="10507" y="2848"/>
                </a:lnTo>
                <a:lnTo>
                  <a:pt x="10530" y="2606"/>
                </a:lnTo>
                <a:lnTo>
                  <a:pt x="10507" y="2346"/>
                </a:lnTo>
                <a:lnTo>
                  <a:pt x="10462" y="2141"/>
                </a:lnTo>
                <a:lnTo>
                  <a:pt x="10395" y="1880"/>
                </a:lnTo>
                <a:lnTo>
                  <a:pt x="10293" y="1638"/>
                </a:lnTo>
                <a:lnTo>
                  <a:pt x="10158" y="1415"/>
                </a:lnTo>
                <a:lnTo>
                  <a:pt x="9967" y="1210"/>
                </a:lnTo>
                <a:lnTo>
                  <a:pt x="9753" y="986"/>
                </a:lnTo>
                <a:lnTo>
                  <a:pt x="9495" y="819"/>
                </a:lnTo>
                <a:lnTo>
                  <a:pt x="9191" y="670"/>
                </a:lnTo>
                <a:lnTo>
                  <a:pt x="8842" y="521"/>
                </a:lnTo>
                <a:lnTo>
                  <a:pt x="8471" y="446"/>
                </a:lnTo>
                <a:lnTo>
                  <a:pt x="7998" y="428"/>
                </a:lnTo>
                <a:lnTo>
                  <a:pt x="7413" y="428"/>
                </a:lnTo>
                <a:lnTo>
                  <a:pt x="6817" y="446"/>
                </a:lnTo>
                <a:lnTo>
                  <a:pt x="6187" y="521"/>
                </a:lnTo>
                <a:lnTo>
                  <a:pt x="5602" y="633"/>
                </a:lnTo>
                <a:lnTo>
                  <a:pt x="5107" y="744"/>
                </a:lnTo>
                <a:lnTo>
                  <a:pt x="4725" y="856"/>
                </a:lnTo>
                <a:lnTo>
                  <a:pt x="4848" y="1564"/>
                </a:lnTo>
                <a:lnTo>
                  <a:pt x="5028" y="2495"/>
                </a:lnTo>
                <a:lnTo>
                  <a:pt x="5175" y="3556"/>
                </a:lnTo>
                <a:lnTo>
                  <a:pt x="5298" y="4673"/>
                </a:lnTo>
                <a:lnTo>
                  <a:pt x="5343" y="5213"/>
                </a:lnTo>
                <a:lnTo>
                  <a:pt x="5388" y="5753"/>
                </a:lnTo>
                <a:lnTo>
                  <a:pt x="5411" y="6275"/>
                </a:lnTo>
                <a:lnTo>
                  <a:pt x="5411" y="6740"/>
                </a:lnTo>
                <a:lnTo>
                  <a:pt x="5366" y="7168"/>
                </a:lnTo>
                <a:lnTo>
                  <a:pt x="5321" y="7541"/>
                </a:lnTo>
                <a:lnTo>
                  <a:pt x="5287" y="7708"/>
                </a:lnTo>
                <a:lnTo>
                  <a:pt x="5242" y="7857"/>
                </a:lnTo>
                <a:lnTo>
                  <a:pt x="5197" y="7969"/>
                </a:lnTo>
                <a:lnTo>
                  <a:pt x="5130" y="8062"/>
                </a:lnTo>
                <a:lnTo>
                  <a:pt x="5006" y="8248"/>
                </a:lnTo>
                <a:lnTo>
                  <a:pt x="4848" y="8397"/>
                </a:lnTo>
                <a:lnTo>
                  <a:pt x="4725" y="8528"/>
                </a:lnTo>
                <a:lnTo>
                  <a:pt x="4567" y="8640"/>
                </a:lnTo>
                <a:lnTo>
                  <a:pt x="4421" y="8714"/>
                </a:lnTo>
                <a:lnTo>
                  <a:pt x="4263" y="8751"/>
                </a:lnTo>
                <a:lnTo>
                  <a:pt x="4095" y="8788"/>
                </a:lnTo>
                <a:lnTo>
                  <a:pt x="3948" y="8788"/>
                </a:lnTo>
                <a:lnTo>
                  <a:pt x="3791" y="8751"/>
                </a:lnTo>
                <a:lnTo>
                  <a:pt x="3667" y="8714"/>
                </a:lnTo>
                <a:lnTo>
                  <a:pt x="3510" y="8677"/>
                </a:lnTo>
                <a:lnTo>
                  <a:pt x="3386" y="8602"/>
                </a:lnTo>
                <a:lnTo>
                  <a:pt x="3251" y="8491"/>
                </a:lnTo>
                <a:lnTo>
                  <a:pt x="3127" y="8360"/>
                </a:lnTo>
                <a:lnTo>
                  <a:pt x="3015" y="8248"/>
                </a:lnTo>
                <a:lnTo>
                  <a:pt x="2925" y="8062"/>
                </a:lnTo>
                <a:lnTo>
                  <a:pt x="2778" y="7857"/>
                </a:lnTo>
                <a:lnTo>
                  <a:pt x="2610" y="7671"/>
                </a:lnTo>
                <a:lnTo>
                  <a:pt x="2407" y="7541"/>
                </a:lnTo>
                <a:lnTo>
                  <a:pt x="2171" y="7466"/>
                </a:lnTo>
                <a:lnTo>
                  <a:pt x="1957" y="7429"/>
                </a:lnTo>
                <a:lnTo>
                  <a:pt x="1698" y="7429"/>
                </a:lnTo>
                <a:lnTo>
                  <a:pt x="1462" y="7466"/>
                </a:lnTo>
                <a:lnTo>
                  <a:pt x="1226" y="7559"/>
                </a:lnTo>
                <a:lnTo>
                  <a:pt x="989" y="7708"/>
                </a:lnTo>
                <a:lnTo>
                  <a:pt x="776" y="7932"/>
                </a:lnTo>
                <a:lnTo>
                  <a:pt x="551" y="8211"/>
                </a:lnTo>
                <a:lnTo>
                  <a:pt x="382" y="8528"/>
                </a:lnTo>
                <a:lnTo>
                  <a:pt x="315" y="8714"/>
                </a:lnTo>
                <a:lnTo>
                  <a:pt x="236" y="8919"/>
                </a:lnTo>
                <a:lnTo>
                  <a:pt x="191" y="9142"/>
                </a:lnTo>
                <a:lnTo>
                  <a:pt x="123" y="9347"/>
                </a:lnTo>
                <a:lnTo>
                  <a:pt x="78" y="9608"/>
                </a:lnTo>
                <a:lnTo>
                  <a:pt x="56" y="9887"/>
                </a:lnTo>
                <a:lnTo>
                  <a:pt x="33" y="10185"/>
                </a:lnTo>
                <a:lnTo>
                  <a:pt x="33" y="10464"/>
                </a:lnTo>
                <a:lnTo>
                  <a:pt x="33" y="10706"/>
                </a:lnTo>
                <a:lnTo>
                  <a:pt x="56" y="10967"/>
                </a:lnTo>
                <a:lnTo>
                  <a:pt x="78" y="11172"/>
                </a:lnTo>
                <a:lnTo>
                  <a:pt x="123" y="11395"/>
                </a:lnTo>
                <a:lnTo>
                  <a:pt x="168" y="11600"/>
                </a:lnTo>
                <a:lnTo>
                  <a:pt x="236" y="11786"/>
                </a:lnTo>
                <a:lnTo>
                  <a:pt x="292" y="11973"/>
                </a:lnTo>
                <a:lnTo>
                  <a:pt x="382" y="12140"/>
                </a:lnTo>
                <a:lnTo>
                  <a:pt x="540" y="12419"/>
                </a:lnTo>
                <a:lnTo>
                  <a:pt x="731" y="12680"/>
                </a:lnTo>
                <a:lnTo>
                  <a:pt x="944" y="12866"/>
                </a:lnTo>
                <a:lnTo>
                  <a:pt x="1158" y="12997"/>
                </a:lnTo>
                <a:lnTo>
                  <a:pt x="1395" y="13108"/>
                </a:lnTo>
                <a:lnTo>
                  <a:pt x="1608" y="13183"/>
                </a:lnTo>
                <a:lnTo>
                  <a:pt x="1856" y="13183"/>
                </a:lnTo>
                <a:lnTo>
                  <a:pt x="2070" y="13146"/>
                </a:lnTo>
                <a:lnTo>
                  <a:pt x="2261" y="13071"/>
                </a:lnTo>
                <a:lnTo>
                  <a:pt x="2430" y="12960"/>
                </a:lnTo>
                <a:lnTo>
                  <a:pt x="2587" y="12792"/>
                </a:lnTo>
                <a:lnTo>
                  <a:pt x="2688" y="12606"/>
                </a:lnTo>
                <a:lnTo>
                  <a:pt x="2801" y="12419"/>
                </a:lnTo>
                <a:lnTo>
                  <a:pt x="2925" y="12289"/>
                </a:lnTo>
                <a:lnTo>
                  <a:pt x="3082" y="12177"/>
                </a:lnTo>
                <a:lnTo>
                  <a:pt x="3228" y="12103"/>
                </a:lnTo>
                <a:lnTo>
                  <a:pt x="3408" y="12103"/>
                </a:lnTo>
                <a:lnTo>
                  <a:pt x="3577" y="12103"/>
                </a:lnTo>
                <a:lnTo>
                  <a:pt x="3723" y="12177"/>
                </a:lnTo>
                <a:lnTo>
                  <a:pt x="3903" y="12252"/>
                </a:lnTo>
                <a:lnTo>
                  <a:pt x="4072" y="12364"/>
                </a:lnTo>
                <a:lnTo>
                  <a:pt x="4230" y="12494"/>
                </a:lnTo>
                <a:lnTo>
                  <a:pt x="4353" y="12643"/>
                </a:lnTo>
                <a:lnTo>
                  <a:pt x="4488" y="12829"/>
                </a:lnTo>
                <a:lnTo>
                  <a:pt x="4567" y="13034"/>
                </a:lnTo>
                <a:lnTo>
                  <a:pt x="4657" y="13257"/>
                </a:lnTo>
                <a:lnTo>
                  <a:pt x="4702" y="13462"/>
                </a:lnTo>
                <a:lnTo>
                  <a:pt x="4725" y="13686"/>
                </a:lnTo>
                <a:lnTo>
                  <a:pt x="4702" y="14282"/>
                </a:lnTo>
                <a:lnTo>
                  <a:pt x="4657" y="15045"/>
                </a:lnTo>
                <a:lnTo>
                  <a:pt x="4612" y="15976"/>
                </a:lnTo>
                <a:lnTo>
                  <a:pt x="4590" y="16926"/>
                </a:lnTo>
                <a:lnTo>
                  <a:pt x="4567" y="17968"/>
                </a:lnTo>
                <a:lnTo>
                  <a:pt x="4567" y="19011"/>
                </a:lnTo>
                <a:lnTo>
                  <a:pt x="4590" y="19514"/>
                </a:lnTo>
                <a:lnTo>
                  <a:pt x="4612" y="19980"/>
                </a:lnTo>
                <a:lnTo>
                  <a:pt x="4657" y="20426"/>
                </a:lnTo>
                <a:lnTo>
                  <a:pt x="4725" y="20836"/>
                </a:lnTo>
                <a:lnTo>
                  <a:pt x="4848" y="20929"/>
                </a:lnTo>
                <a:lnTo>
                  <a:pt x="5040" y="21004"/>
                </a:lnTo>
                <a:lnTo>
                  <a:pt x="5265" y="21078"/>
                </a:lnTo>
                <a:lnTo>
                  <a:pt x="5478" y="21115"/>
                </a:lnTo>
                <a:lnTo>
                  <a:pt x="6041" y="21115"/>
                </a:lnTo>
                <a:lnTo>
                  <a:pt x="6637" y="21078"/>
                </a:lnTo>
                <a:lnTo>
                  <a:pt x="7312" y="21004"/>
                </a:lnTo>
                <a:lnTo>
                  <a:pt x="7998" y="20929"/>
                </a:lnTo>
                <a:lnTo>
                  <a:pt x="8696" y="20855"/>
                </a:lnTo>
                <a:lnTo>
                  <a:pt x="9360" y="20836"/>
                </a:lnTo>
                <a:close/>
              </a:path>
            </a:pathLst>
          </a:custGeom>
          <a:solidFill>
            <a:srgbClr val="FFCC99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27" name="Puzzle3"/>
          <p:cNvSpPr>
            <a:spLocks noEditPoints="1" noChangeArrowheads="1"/>
          </p:cNvSpPr>
          <p:nvPr/>
        </p:nvSpPr>
        <p:spPr bwMode="auto">
          <a:xfrm>
            <a:off x="6492946" y="3778519"/>
            <a:ext cx="1012316" cy="1221887"/>
          </a:xfrm>
          <a:custGeom>
            <a:avLst/>
            <a:gdLst>
              <a:gd name="T0" fmla="*/ 10391 w 21600"/>
              <a:gd name="T1" fmla="*/ 15806 h 21600"/>
              <a:gd name="T2" fmla="*/ 20551 w 21600"/>
              <a:gd name="T3" fmla="*/ 21088 h 21600"/>
              <a:gd name="T4" fmla="*/ 13180 w 21600"/>
              <a:gd name="T5" fmla="*/ 13801 h 21600"/>
              <a:gd name="T6" fmla="*/ 20551 w 21600"/>
              <a:gd name="T7" fmla="*/ 7025 h 21600"/>
              <a:gd name="T8" fmla="*/ 10500 w 21600"/>
              <a:gd name="T9" fmla="*/ 52 h 21600"/>
              <a:gd name="T10" fmla="*/ 692 w 21600"/>
              <a:gd name="T11" fmla="*/ 6802 h 21600"/>
              <a:gd name="T12" fmla="*/ 8064 w 21600"/>
              <a:gd name="T13" fmla="*/ 13526 h 21600"/>
              <a:gd name="T14" fmla="*/ 692 w 21600"/>
              <a:gd name="T15" fmla="*/ 21088 h 21600"/>
              <a:gd name="T16" fmla="*/ 2273 w 21600"/>
              <a:gd name="T17" fmla="*/ 7719 h 21600"/>
              <a:gd name="T18" fmla="*/ 19149 w 21600"/>
              <a:gd name="T19" fmla="*/ 20237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6625" y="20892"/>
                </a:moveTo>
                <a:lnTo>
                  <a:pt x="7105" y="21023"/>
                </a:lnTo>
                <a:lnTo>
                  <a:pt x="7513" y="21088"/>
                </a:lnTo>
                <a:lnTo>
                  <a:pt x="7922" y="21115"/>
                </a:lnTo>
                <a:lnTo>
                  <a:pt x="8242" y="21115"/>
                </a:lnTo>
                <a:lnTo>
                  <a:pt x="8544" y="21062"/>
                </a:lnTo>
                <a:lnTo>
                  <a:pt x="8810" y="20997"/>
                </a:lnTo>
                <a:lnTo>
                  <a:pt x="9023" y="20892"/>
                </a:lnTo>
                <a:lnTo>
                  <a:pt x="9148" y="20761"/>
                </a:lnTo>
                <a:lnTo>
                  <a:pt x="9290" y="20616"/>
                </a:lnTo>
                <a:lnTo>
                  <a:pt x="9361" y="20459"/>
                </a:lnTo>
                <a:lnTo>
                  <a:pt x="9396" y="20289"/>
                </a:lnTo>
                <a:lnTo>
                  <a:pt x="9396" y="20092"/>
                </a:lnTo>
                <a:lnTo>
                  <a:pt x="9325" y="19909"/>
                </a:lnTo>
                <a:lnTo>
                  <a:pt x="9219" y="19738"/>
                </a:lnTo>
                <a:lnTo>
                  <a:pt x="9094" y="19555"/>
                </a:lnTo>
                <a:lnTo>
                  <a:pt x="8917" y="19384"/>
                </a:lnTo>
                <a:lnTo>
                  <a:pt x="8650" y="19162"/>
                </a:lnTo>
                <a:lnTo>
                  <a:pt x="8437" y="18900"/>
                </a:lnTo>
                <a:lnTo>
                  <a:pt x="8277" y="18624"/>
                </a:lnTo>
                <a:lnTo>
                  <a:pt x="8135" y="18349"/>
                </a:lnTo>
                <a:lnTo>
                  <a:pt x="8028" y="18048"/>
                </a:lnTo>
                <a:lnTo>
                  <a:pt x="7993" y="17746"/>
                </a:lnTo>
                <a:lnTo>
                  <a:pt x="7993" y="17471"/>
                </a:lnTo>
                <a:lnTo>
                  <a:pt x="8028" y="17169"/>
                </a:lnTo>
                <a:lnTo>
                  <a:pt x="8135" y="16920"/>
                </a:lnTo>
                <a:lnTo>
                  <a:pt x="8277" y="16671"/>
                </a:lnTo>
                <a:lnTo>
                  <a:pt x="8366" y="16540"/>
                </a:lnTo>
                <a:lnTo>
                  <a:pt x="8473" y="16409"/>
                </a:lnTo>
                <a:lnTo>
                  <a:pt x="8615" y="16317"/>
                </a:lnTo>
                <a:lnTo>
                  <a:pt x="8739" y="16213"/>
                </a:lnTo>
                <a:lnTo>
                  <a:pt x="8881" y="16134"/>
                </a:lnTo>
                <a:lnTo>
                  <a:pt x="9059" y="16055"/>
                </a:lnTo>
                <a:lnTo>
                  <a:pt x="9254" y="15990"/>
                </a:lnTo>
                <a:lnTo>
                  <a:pt x="9432" y="15911"/>
                </a:lnTo>
                <a:lnTo>
                  <a:pt x="9663" y="15885"/>
                </a:lnTo>
                <a:lnTo>
                  <a:pt x="9876" y="15833"/>
                </a:lnTo>
                <a:lnTo>
                  <a:pt x="10142" y="15806"/>
                </a:lnTo>
                <a:lnTo>
                  <a:pt x="10391" y="15806"/>
                </a:lnTo>
                <a:lnTo>
                  <a:pt x="10728" y="15806"/>
                </a:lnTo>
                <a:lnTo>
                  <a:pt x="10995" y="15806"/>
                </a:lnTo>
                <a:lnTo>
                  <a:pt x="11279" y="15833"/>
                </a:lnTo>
                <a:lnTo>
                  <a:pt x="11546" y="15885"/>
                </a:lnTo>
                <a:lnTo>
                  <a:pt x="11776" y="15937"/>
                </a:lnTo>
                <a:lnTo>
                  <a:pt x="12025" y="15990"/>
                </a:lnTo>
                <a:lnTo>
                  <a:pt x="12221" y="16055"/>
                </a:lnTo>
                <a:lnTo>
                  <a:pt x="12434" y="16134"/>
                </a:lnTo>
                <a:lnTo>
                  <a:pt x="12611" y="16213"/>
                </a:lnTo>
                <a:lnTo>
                  <a:pt x="12771" y="16317"/>
                </a:lnTo>
                <a:lnTo>
                  <a:pt x="12913" y="16409"/>
                </a:lnTo>
                <a:lnTo>
                  <a:pt x="13038" y="16514"/>
                </a:lnTo>
                <a:lnTo>
                  <a:pt x="13251" y="16737"/>
                </a:lnTo>
                <a:lnTo>
                  <a:pt x="13428" y="16986"/>
                </a:lnTo>
                <a:lnTo>
                  <a:pt x="13517" y="17248"/>
                </a:lnTo>
                <a:lnTo>
                  <a:pt x="13588" y="17523"/>
                </a:lnTo>
                <a:lnTo>
                  <a:pt x="13588" y="17799"/>
                </a:lnTo>
                <a:lnTo>
                  <a:pt x="13517" y="18074"/>
                </a:lnTo>
                <a:lnTo>
                  <a:pt x="13428" y="18323"/>
                </a:lnTo>
                <a:lnTo>
                  <a:pt x="13286" y="18572"/>
                </a:lnTo>
                <a:lnTo>
                  <a:pt x="13109" y="18808"/>
                </a:lnTo>
                <a:lnTo>
                  <a:pt x="12878" y="19031"/>
                </a:lnTo>
                <a:lnTo>
                  <a:pt x="12434" y="19411"/>
                </a:lnTo>
                <a:lnTo>
                  <a:pt x="12132" y="19738"/>
                </a:lnTo>
                <a:lnTo>
                  <a:pt x="12025" y="19856"/>
                </a:lnTo>
                <a:lnTo>
                  <a:pt x="11919" y="20014"/>
                </a:lnTo>
                <a:lnTo>
                  <a:pt x="11883" y="20132"/>
                </a:lnTo>
                <a:lnTo>
                  <a:pt x="11883" y="20263"/>
                </a:lnTo>
                <a:lnTo>
                  <a:pt x="11883" y="20394"/>
                </a:lnTo>
                <a:lnTo>
                  <a:pt x="11954" y="20485"/>
                </a:lnTo>
                <a:lnTo>
                  <a:pt x="12061" y="20590"/>
                </a:lnTo>
                <a:lnTo>
                  <a:pt x="12185" y="20695"/>
                </a:lnTo>
                <a:lnTo>
                  <a:pt x="12327" y="20787"/>
                </a:lnTo>
                <a:lnTo>
                  <a:pt x="12540" y="20892"/>
                </a:lnTo>
                <a:lnTo>
                  <a:pt x="12771" y="20997"/>
                </a:lnTo>
                <a:lnTo>
                  <a:pt x="13073" y="21088"/>
                </a:lnTo>
                <a:lnTo>
                  <a:pt x="13428" y="21193"/>
                </a:lnTo>
                <a:lnTo>
                  <a:pt x="13873" y="21298"/>
                </a:lnTo>
                <a:lnTo>
                  <a:pt x="14317" y="21390"/>
                </a:lnTo>
                <a:lnTo>
                  <a:pt x="14778" y="21468"/>
                </a:lnTo>
                <a:lnTo>
                  <a:pt x="15294" y="21547"/>
                </a:lnTo>
                <a:lnTo>
                  <a:pt x="15809" y="21600"/>
                </a:lnTo>
                <a:lnTo>
                  <a:pt x="16359" y="21652"/>
                </a:lnTo>
                <a:lnTo>
                  <a:pt x="16875" y="21678"/>
                </a:lnTo>
                <a:lnTo>
                  <a:pt x="17407" y="21678"/>
                </a:lnTo>
                <a:lnTo>
                  <a:pt x="17958" y="21678"/>
                </a:lnTo>
                <a:lnTo>
                  <a:pt x="18473" y="21652"/>
                </a:lnTo>
                <a:lnTo>
                  <a:pt x="18953" y="21573"/>
                </a:lnTo>
                <a:lnTo>
                  <a:pt x="19397" y="21495"/>
                </a:lnTo>
                <a:lnTo>
                  <a:pt x="19841" y="21390"/>
                </a:lnTo>
                <a:lnTo>
                  <a:pt x="20214" y="21272"/>
                </a:lnTo>
                <a:lnTo>
                  <a:pt x="20551" y="21088"/>
                </a:lnTo>
                <a:lnTo>
                  <a:pt x="20480" y="20787"/>
                </a:lnTo>
                <a:lnTo>
                  <a:pt x="20409" y="20485"/>
                </a:lnTo>
                <a:lnTo>
                  <a:pt x="20356" y="20158"/>
                </a:lnTo>
                <a:lnTo>
                  <a:pt x="20356" y="19804"/>
                </a:lnTo>
                <a:lnTo>
                  <a:pt x="20321" y="19083"/>
                </a:lnTo>
                <a:lnTo>
                  <a:pt x="20356" y="18349"/>
                </a:lnTo>
                <a:lnTo>
                  <a:pt x="20409" y="17641"/>
                </a:lnTo>
                <a:lnTo>
                  <a:pt x="20480" y="17012"/>
                </a:lnTo>
                <a:lnTo>
                  <a:pt x="20551" y="16488"/>
                </a:lnTo>
                <a:lnTo>
                  <a:pt x="20551" y="16055"/>
                </a:lnTo>
                <a:lnTo>
                  <a:pt x="20551" y="15911"/>
                </a:lnTo>
                <a:lnTo>
                  <a:pt x="20445" y="15754"/>
                </a:lnTo>
                <a:lnTo>
                  <a:pt x="20356" y="15610"/>
                </a:lnTo>
                <a:lnTo>
                  <a:pt x="20178" y="15452"/>
                </a:lnTo>
                <a:lnTo>
                  <a:pt x="20001" y="15334"/>
                </a:lnTo>
                <a:lnTo>
                  <a:pt x="19770" y="15230"/>
                </a:lnTo>
                <a:lnTo>
                  <a:pt x="19521" y="15125"/>
                </a:lnTo>
                <a:lnTo>
                  <a:pt x="19290" y="15059"/>
                </a:lnTo>
                <a:lnTo>
                  <a:pt x="19024" y="15007"/>
                </a:lnTo>
                <a:lnTo>
                  <a:pt x="18740" y="14954"/>
                </a:lnTo>
                <a:lnTo>
                  <a:pt x="18509" y="14954"/>
                </a:lnTo>
                <a:lnTo>
                  <a:pt x="18225" y="14954"/>
                </a:lnTo>
                <a:lnTo>
                  <a:pt x="17994" y="15007"/>
                </a:lnTo>
                <a:lnTo>
                  <a:pt x="17763" y="15085"/>
                </a:lnTo>
                <a:lnTo>
                  <a:pt x="17550" y="15177"/>
                </a:lnTo>
                <a:lnTo>
                  <a:pt x="17372" y="15308"/>
                </a:lnTo>
                <a:lnTo>
                  <a:pt x="17176" y="15426"/>
                </a:lnTo>
                <a:lnTo>
                  <a:pt x="16928" y="15557"/>
                </a:lnTo>
                <a:lnTo>
                  <a:pt x="16661" y="15636"/>
                </a:lnTo>
                <a:lnTo>
                  <a:pt x="16359" y="15688"/>
                </a:lnTo>
                <a:lnTo>
                  <a:pt x="16022" y="15715"/>
                </a:lnTo>
                <a:lnTo>
                  <a:pt x="15667" y="15688"/>
                </a:lnTo>
                <a:lnTo>
                  <a:pt x="15294" y="15662"/>
                </a:lnTo>
                <a:lnTo>
                  <a:pt x="14956" y="15583"/>
                </a:lnTo>
                <a:lnTo>
                  <a:pt x="14619" y="15479"/>
                </a:lnTo>
                <a:lnTo>
                  <a:pt x="14281" y="15334"/>
                </a:lnTo>
                <a:lnTo>
                  <a:pt x="13961" y="15177"/>
                </a:lnTo>
                <a:lnTo>
                  <a:pt x="13695" y="14981"/>
                </a:lnTo>
                <a:lnTo>
                  <a:pt x="13588" y="14850"/>
                </a:lnTo>
                <a:lnTo>
                  <a:pt x="13482" y="14732"/>
                </a:lnTo>
                <a:lnTo>
                  <a:pt x="13393" y="14600"/>
                </a:lnTo>
                <a:lnTo>
                  <a:pt x="13322" y="14456"/>
                </a:lnTo>
                <a:lnTo>
                  <a:pt x="13251" y="14299"/>
                </a:lnTo>
                <a:lnTo>
                  <a:pt x="13215" y="14155"/>
                </a:lnTo>
                <a:lnTo>
                  <a:pt x="13180" y="13971"/>
                </a:lnTo>
                <a:lnTo>
                  <a:pt x="13180" y="13801"/>
                </a:lnTo>
                <a:lnTo>
                  <a:pt x="13180" y="13591"/>
                </a:lnTo>
                <a:lnTo>
                  <a:pt x="13215" y="13395"/>
                </a:lnTo>
                <a:lnTo>
                  <a:pt x="13251" y="13198"/>
                </a:lnTo>
                <a:lnTo>
                  <a:pt x="13322" y="13015"/>
                </a:lnTo>
                <a:lnTo>
                  <a:pt x="13393" y="12870"/>
                </a:lnTo>
                <a:lnTo>
                  <a:pt x="13482" y="12713"/>
                </a:lnTo>
                <a:lnTo>
                  <a:pt x="13588" y="12569"/>
                </a:lnTo>
                <a:lnTo>
                  <a:pt x="13730" y="12438"/>
                </a:lnTo>
                <a:lnTo>
                  <a:pt x="13997" y="12215"/>
                </a:lnTo>
                <a:lnTo>
                  <a:pt x="14334" y="12005"/>
                </a:lnTo>
                <a:lnTo>
                  <a:pt x="14690" y="11861"/>
                </a:lnTo>
                <a:lnTo>
                  <a:pt x="15063" y="11756"/>
                </a:lnTo>
                <a:lnTo>
                  <a:pt x="15436" y="11678"/>
                </a:lnTo>
                <a:lnTo>
                  <a:pt x="15809" y="11638"/>
                </a:lnTo>
                <a:lnTo>
                  <a:pt x="16182" y="11638"/>
                </a:lnTo>
                <a:lnTo>
                  <a:pt x="16555" y="11678"/>
                </a:lnTo>
                <a:lnTo>
                  <a:pt x="16910" y="11730"/>
                </a:lnTo>
                <a:lnTo>
                  <a:pt x="17248" y="11835"/>
                </a:lnTo>
                <a:lnTo>
                  <a:pt x="17514" y="11966"/>
                </a:lnTo>
                <a:lnTo>
                  <a:pt x="17763" y="12110"/>
                </a:lnTo>
                <a:lnTo>
                  <a:pt x="17887" y="12215"/>
                </a:lnTo>
                <a:lnTo>
                  <a:pt x="18065" y="12307"/>
                </a:lnTo>
                <a:lnTo>
                  <a:pt x="18260" y="12412"/>
                </a:lnTo>
                <a:lnTo>
                  <a:pt x="18438" y="12464"/>
                </a:lnTo>
                <a:lnTo>
                  <a:pt x="18669" y="12543"/>
                </a:lnTo>
                <a:lnTo>
                  <a:pt x="18882" y="12569"/>
                </a:lnTo>
                <a:lnTo>
                  <a:pt x="19113" y="12595"/>
                </a:lnTo>
                <a:lnTo>
                  <a:pt x="19361" y="12608"/>
                </a:lnTo>
                <a:lnTo>
                  <a:pt x="19592" y="12608"/>
                </a:lnTo>
                <a:lnTo>
                  <a:pt x="19841" y="12595"/>
                </a:lnTo>
                <a:lnTo>
                  <a:pt x="20072" y="12543"/>
                </a:lnTo>
                <a:lnTo>
                  <a:pt x="20321" y="12490"/>
                </a:lnTo>
                <a:lnTo>
                  <a:pt x="20551" y="12438"/>
                </a:lnTo>
                <a:lnTo>
                  <a:pt x="20800" y="12333"/>
                </a:lnTo>
                <a:lnTo>
                  <a:pt x="20996" y="12241"/>
                </a:lnTo>
                <a:lnTo>
                  <a:pt x="21244" y="12110"/>
                </a:lnTo>
                <a:lnTo>
                  <a:pt x="21298" y="12032"/>
                </a:lnTo>
                <a:lnTo>
                  <a:pt x="21404" y="11966"/>
                </a:lnTo>
                <a:lnTo>
                  <a:pt x="21475" y="11861"/>
                </a:lnTo>
                <a:lnTo>
                  <a:pt x="21511" y="11730"/>
                </a:lnTo>
                <a:lnTo>
                  <a:pt x="21617" y="11481"/>
                </a:lnTo>
                <a:lnTo>
                  <a:pt x="21653" y="11180"/>
                </a:lnTo>
                <a:lnTo>
                  <a:pt x="21653" y="10826"/>
                </a:lnTo>
                <a:lnTo>
                  <a:pt x="21653" y="10472"/>
                </a:lnTo>
                <a:lnTo>
                  <a:pt x="21582" y="10092"/>
                </a:lnTo>
                <a:lnTo>
                  <a:pt x="21511" y="9725"/>
                </a:lnTo>
                <a:lnTo>
                  <a:pt x="21298" y="8912"/>
                </a:lnTo>
                <a:lnTo>
                  <a:pt x="21067" y="8191"/>
                </a:lnTo>
                <a:lnTo>
                  <a:pt x="20800" y="7536"/>
                </a:lnTo>
                <a:lnTo>
                  <a:pt x="20551" y="7025"/>
                </a:lnTo>
                <a:lnTo>
                  <a:pt x="20001" y="7103"/>
                </a:lnTo>
                <a:lnTo>
                  <a:pt x="19432" y="7156"/>
                </a:lnTo>
                <a:lnTo>
                  <a:pt x="18846" y="7208"/>
                </a:lnTo>
                <a:lnTo>
                  <a:pt x="18225" y="7208"/>
                </a:lnTo>
                <a:lnTo>
                  <a:pt x="17656" y="7208"/>
                </a:lnTo>
                <a:lnTo>
                  <a:pt x="17070" y="7182"/>
                </a:lnTo>
                <a:lnTo>
                  <a:pt x="16484" y="7156"/>
                </a:lnTo>
                <a:lnTo>
                  <a:pt x="15986" y="7103"/>
                </a:lnTo>
                <a:lnTo>
                  <a:pt x="14992" y="6999"/>
                </a:lnTo>
                <a:lnTo>
                  <a:pt x="14210" y="6907"/>
                </a:lnTo>
                <a:lnTo>
                  <a:pt x="13695" y="6828"/>
                </a:lnTo>
                <a:lnTo>
                  <a:pt x="13517" y="6802"/>
                </a:lnTo>
                <a:lnTo>
                  <a:pt x="13073" y="6645"/>
                </a:lnTo>
                <a:lnTo>
                  <a:pt x="12700" y="6474"/>
                </a:lnTo>
                <a:lnTo>
                  <a:pt x="12363" y="6304"/>
                </a:lnTo>
                <a:lnTo>
                  <a:pt x="12132" y="6094"/>
                </a:lnTo>
                <a:lnTo>
                  <a:pt x="11919" y="5871"/>
                </a:lnTo>
                <a:lnTo>
                  <a:pt x="11776" y="5649"/>
                </a:lnTo>
                <a:lnTo>
                  <a:pt x="11688" y="5413"/>
                </a:lnTo>
                <a:lnTo>
                  <a:pt x="11617" y="5190"/>
                </a:lnTo>
                <a:lnTo>
                  <a:pt x="11617" y="4941"/>
                </a:lnTo>
                <a:lnTo>
                  <a:pt x="11652" y="4718"/>
                </a:lnTo>
                <a:lnTo>
                  <a:pt x="11723" y="4482"/>
                </a:lnTo>
                <a:lnTo>
                  <a:pt x="11812" y="4285"/>
                </a:lnTo>
                <a:lnTo>
                  <a:pt x="11919" y="4089"/>
                </a:lnTo>
                <a:lnTo>
                  <a:pt x="12096" y="3905"/>
                </a:lnTo>
                <a:lnTo>
                  <a:pt x="12292" y="3735"/>
                </a:lnTo>
                <a:lnTo>
                  <a:pt x="12505" y="3604"/>
                </a:lnTo>
                <a:lnTo>
                  <a:pt x="12700" y="3460"/>
                </a:lnTo>
                <a:lnTo>
                  <a:pt x="12878" y="3250"/>
                </a:lnTo>
                <a:lnTo>
                  <a:pt x="13038" y="3027"/>
                </a:lnTo>
                <a:lnTo>
                  <a:pt x="13180" y="2752"/>
                </a:lnTo>
                <a:lnTo>
                  <a:pt x="13286" y="2477"/>
                </a:lnTo>
                <a:lnTo>
                  <a:pt x="13322" y="2175"/>
                </a:lnTo>
                <a:lnTo>
                  <a:pt x="13357" y="1874"/>
                </a:lnTo>
                <a:lnTo>
                  <a:pt x="13286" y="1572"/>
                </a:lnTo>
                <a:lnTo>
                  <a:pt x="13180" y="1271"/>
                </a:lnTo>
                <a:lnTo>
                  <a:pt x="13038" y="983"/>
                </a:lnTo>
                <a:lnTo>
                  <a:pt x="12949" y="865"/>
                </a:lnTo>
                <a:lnTo>
                  <a:pt x="12807" y="733"/>
                </a:lnTo>
                <a:lnTo>
                  <a:pt x="12665" y="616"/>
                </a:lnTo>
                <a:lnTo>
                  <a:pt x="12505" y="511"/>
                </a:lnTo>
                <a:lnTo>
                  <a:pt x="12327" y="406"/>
                </a:lnTo>
                <a:lnTo>
                  <a:pt x="12132" y="314"/>
                </a:lnTo>
                <a:lnTo>
                  <a:pt x="11883" y="235"/>
                </a:lnTo>
                <a:lnTo>
                  <a:pt x="11652" y="183"/>
                </a:lnTo>
                <a:lnTo>
                  <a:pt x="11368" y="104"/>
                </a:lnTo>
                <a:lnTo>
                  <a:pt x="11101" y="78"/>
                </a:lnTo>
                <a:lnTo>
                  <a:pt x="10800" y="52"/>
                </a:lnTo>
                <a:lnTo>
                  <a:pt x="10444" y="52"/>
                </a:lnTo>
                <a:lnTo>
                  <a:pt x="10142" y="52"/>
                </a:lnTo>
                <a:lnTo>
                  <a:pt x="9840" y="78"/>
                </a:lnTo>
                <a:lnTo>
                  <a:pt x="9574" y="104"/>
                </a:lnTo>
                <a:lnTo>
                  <a:pt x="9325" y="157"/>
                </a:lnTo>
                <a:lnTo>
                  <a:pt x="9094" y="209"/>
                </a:lnTo>
                <a:lnTo>
                  <a:pt x="8846" y="262"/>
                </a:lnTo>
                <a:lnTo>
                  <a:pt x="8650" y="340"/>
                </a:lnTo>
                <a:lnTo>
                  <a:pt x="8437" y="432"/>
                </a:lnTo>
                <a:lnTo>
                  <a:pt x="8277" y="511"/>
                </a:lnTo>
                <a:lnTo>
                  <a:pt x="8100" y="616"/>
                </a:lnTo>
                <a:lnTo>
                  <a:pt x="7957" y="707"/>
                </a:lnTo>
                <a:lnTo>
                  <a:pt x="7833" y="838"/>
                </a:lnTo>
                <a:lnTo>
                  <a:pt x="7620" y="1061"/>
                </a:lnTo>
                <a:lnTo>
                  <a:pt x="7442" y="1336"/>
                </a:lnTo>
                <a:lnTo>
                  <a:pt x="7353" y="1599"/>
                </a:lnTo>
                <a:lnTo>
                  <a:pt x="7318" y="1900"/>
                </a:lnTo>
                <a:lnTo>
                  <a:pt x="7318" y="2175"/>
                </a:lnTo>
                <a:lnTo>
                  <a:pt x="7353" y="2450"/>
                </a:lnTo>
                <a:lnTo>
                  <a:pt x="7442" y="2726"/>
                </a:lnTo>
                <a:lnTo>
                  <a:pt x="7620" y="2975"/>
                </a:lnTo>
                <a:lnTo>
                  <a:pt x="7833" y="3198"/>
                </a:lnTo>
                <a:lnTo>
                  <a:pt x="8064" y="3433"/>
                </a:lnTo>
                <a:lnTo>
                  <a:pt x="8295" y="3630"/>
                </a:lnTo>
                <a:lnTo>
                  <a:pt x="8508" y="3853"/>
                </a:lnTo>
                <a:lnTo>
                  <a:pt x="8686" y="4089"/>
                </a:lnTo>
                <a:lnTo>
                  <a:pt x="8775" y="4312"/>
                </a:lnTo>
                <a:lnTo>
                  <a:pt x="8846" y="4561"/>
                </a:lnTo>
                <a:lnTo>
                  <a:pt x="8846" y="4810"/>
                </a:lnTo>
                <a:lnTo>
                  <a:pt x="8810" y="5059"/>
                </a:lnTo>
                <a:lnTo>
                  <a:pt x="8721" y="5295"/>
                </a:lnTo>
                <a:lnTo>
                  <a:pt x="8579" y="5544"/>
                </a:lnTo>
                <a:lnTo>
                  <a:pt x="8366" y="5766"/>
                </a:lnTo>
                <a:lnTo>
                  <a:pt x="8135" y="5976"/>
                </a:lnTo>
                <a:lnTo>
                  <a:pt x="7833" y="6199"/>
                </a:lnTo>
                <a:lnTo>
                  <a:pt x="7478" y="6369"/>
                </a:lnTo>
                <a:lnTo>
                  <a:pt x="7069" y="6527"/>
                </a:lnTo>
                <a:lnTo>
                  <a:pt x="6590" y="6671"/>
                </a:lnTo>
                <a:lnTo>
                  <a:pt x="6092" y="6802"/>
                </a:lnTo>
                <a:lnTo>
                  <a:pt x="5684" y="6802"/>
                </a:lnTo>
                <a:lnTo>
                  <a:pt x="5133" y="6802"/>
                </a:lnTo>
                <a:lnTo>
                  <a:pt x="4547" y="6802"/>
                </a:lnTo>
                <a:lnTo>
                  <a:pt x="3872" y="6802"/>
                </a:lnTo>
                <a:lnTo>
                  <a:pt x="3144" y="6802"/>
                </a:lnTo>
                <a:lnTo>
                  <a:pt x="2362" y="6802"/>
                </a:lnTo>
                <a:lnTo>
                  <a:pt x="1545" y="6802"/>
                </a:lnTo>
                <a:lnTo>
                  <a:pt x="692" y="6802"/>
                </a:lnTo>
                <a:lnTo>
                  <a:pt x="586" y="7234"/>
                </a:lnTo>
                <a:lnTo>
                  <a:pt x="461" y="7837"/>
                </a:lnTo>
                <a:lnTo>
                  <a:pt x="355" y="8493"/>
                </a:lnTo>
                <a:lnTo>
                  <a:pt x="248" y="9187"/>
                </a:lnTo>
                <a:lnTo>
                  <a:pt x="142" y="9869"/>
                </a:lnTo>
                <a:lnTo>
                  <a:pt x="106" y="10498"/>
                </a:lnTo>
                <a:lnTo>
                  <a:pt x="106" y="10983"/>
                </a:lnTo>
                <a:lnTo>
                  <a:pt x="106" y="11311"/>
                </a:lnTo>
                <a:lnTo>
                  <a:pt x="213" y="11481"/>
                </a:lnTo>
                <a:lnTo>
                  <a:pt x="319" y="11651"/>
                </a:lnTo>
                <a:lnTo>
                  <a:pt x="497" y="11783"/>
                </a:lnTo>
                <a:lnTo>
                  <a:pt x="692" y="11914"/>
                </a:lnTo>
                <a:lnTo>
                  <a:pt x="941" y="12032"/>
                </a:lnTo>
                <a:lnTo>
                  <a:pt x="1207" y="12110"/>
                </a:lnTo>
                <a:lnTo>
                  <a:pt x="1509" y="12189"/>
                </a:lnTo>
                <a:lnTo>
                  <a:pt x="1794" y="12241"/>
                </a:lnTo>
                <a:lnTo>
                  <a:pt x="2131" y="12267"/>
                </a:lnTo>
                <a:lnTo>
                  <a:pt x="2433" y="12281"/>
                </a:lnTo>
                <a:lnTo>
                  <a:pt x="2735" y="12267"/>
                </a:lnTo>
                <a:lnTo>
                  <a:pt x="3055" y="12241"/>
                </a:lnTo>
                <a:lnTo>
                  <a:pt x="3357" y="12189"/>
                </a:lnTo>
                <a:lnTo>
                  <a:pt x="3623" y="12084"/>
                </a:lnTo>
                <a:lnTo>
                  <a:pt x="3872" y="11979"/>
                </a:lnTo>
                <a:lnTo>
                  <a:pt x="4103" y="11861"/>
                </a:lnTo>
                <a:lnTo>
                  <a:pt x="4316" y="11704"/>
                </a:lnTo>
                <a:lnTo>
                  <a:pt x="4582" y="11612"/>
                </a:lnTo>
                <a:lnTo>
                  <a:pt x="4849" y="11533"/>
                </a:lnTo>
                <a:lnTo>
                  <a:pt x="5169" y="11507"/>
                </a:lnTo>
                <a:lnTo>
                  <a:pt x="5506" y="11481"/>
                </a:lnTo>
                <a:lnTo>
                  <a:pt x="5808" y="11507"/>
                </a:lnTo>
                <a:lnTo>
                  <a:pt x="6146" y="11560"/>
                </a:lnTo>
                <a:lnTo>
                  <a:pt x="6501" y="11651"/>
                </a:lnTo>
                <a:lnTo>
                  <a:pt x="6803" y="11783"/>
                </a:lnTo>
                <a:lnTo>
                  <a:pt x="7105" y="11940"/>
                </a:lnTo>
                <a:lnTo>
                  <a:pt x="7353" y="12110"/>
                </a:lnTo>
                <a:lnTo>
                  <a:pt x="7584" y="12333"/>
                </a:lnTo>
                <a:lnTo>
                  <a:pt x="7798" y="12595"/>
                </a:lnTo>
                <a:lnTo>
                  <a:pt x="7922" y="12870"/>
                </a:lnTo>
                <a:lnTo>
                  <a:pt x="8028" y="13198"/>
                </a:lnTo>
                <a:lnTo>
                  <a:pt x="8064" y="13526"/>
                </a:lnTo>
                <a:lnTo>
                  <a:pt x="8028" y="13775"/>
                </a:lnTo>
                <a:lnTo>
                  <a:pt x="7922" y="13998"/>
                </a:lnTo>
                <a:lnTo>
                  <a:pt x="7798" y="14220"/>
                </a:lnTo>
                <a:lnTo>
                  <a:pt x="7584" y="14404"/>
                </a:lnTo>
                <a:lnTo>
                  <a:pt x="7353" y="14574"/>
                </a:lnTo>
                <a:lnTo>
                  <a:pt x="7105" y="14732"/>
                </a:lnTo>
                <a:lnTo>
                  <a:pt x="6803" y="14850"/>
                </a:lnTo>
                <a:lnTo>
                  <a:pt x="6501" y="14954"/>
                </a:lnTo>
                <a:lnTo>
                  <a:pt x="6146" y="15033"/>
                </a:lnTo>
                <a:lnTo>
                  <a:pt x="5808" y="15085"/>
                </a:lnTo>
                <a:lnTo>
                  <a:pt x="5506" y="15085"/>
                </a:lnTo>
                <a:lnTo>
                  <a:pt x="5169" y="15059"/>
                </a:lnTo>
                <a:lnTo>
                  <a:pt x="4849" y="15007"/>
                </a:lnTo>
                <a:lnTo>
                  <a:pt x="4582" y="14902"/>
                </a:lnTo>
                <a:lnTo>
                  <a:pt x="4316" y="14784"/>
                </a:lnTo>
                <a:lnTo>
                  <a:pt x="4103" y="14600"/>
                </a:lnTo>
                <a:lnTo>
                  <a:pt x="3907" y="14430"/>
                </a:lnTo>
                <a:lnTo>
                  <a:pt x="3659" y="14299"/>
                </a:lnTo>
                <a:lnTo>
                  <a:pt x="3428" y="14194"/>
                </a:lnTo>
                <a:lnTo>
                  <a:pt x="3179" y="14129"/>
                </a:lnTo>
                <a:lnTo>
                  <a:pt x="2913" y="14102"/>
                </a:lnTo>
                <a:lnTo>
                  <a:pt x="2646" y="14102"/>
                </a:lnTo>
                <a:lnTo>
                  <a:pt x="2362" y="14129"/>
                </a:lnTo>
                <a:lnTo>
                  <a:pt x="2096" y="14168"/>
                </a:lnTo>
                <a:lnTo>
                  <a:pt x="1811" y="14273"/>
                </a:lnTo>
                <a:lnTo>
                  <a:pt x="1545" y="14378"/>
                </a:lnTo>
                <a:lnTo>
                  <a:pt x="1314" y="14496"/>
                </a:lnTo>
                <a:lnTo>
                  <a:pt x="1065" y="14653"/>
                </a:lnTo>
                <a:lnTo>
                  <a:pt x="870" y="14797"/>
                </a:lnTo>
                <a:lnTo>
                  <a:pt x="657" y="14981"/>
                </a:lnTo>
                <a:lnTo>
                  <a:pt x="497" y="15177"/>
                </a:lnTo>
                <a:lnTo>
                  <a:pt x="390" y="15413"/>
                </a:lnTo>
                <a:lnTo>
                  <a:pt x="284" y="15636"/>
                </a:lnTo>
                <a:lnTo>
                  <a:pt x="248" y="15911"/>
                </a:lnTo>
                <a:lnTo>
                  <a:pt x="284" y="16239"/>
                </a:lnTo>
                <a:lnTo>
                  <a:pt x="319" y="16566"/>
                </a:lnTo>
                <a:lnTo>
                  <a:pt x="497" y="17340"/>
                </a:lnTo>
                <a:lnTo>
                  <a:pt x="692" y="18152"/>
                </a:lnTo>
                <a:lnTo>
                  <a:pt x="799" y="18559"/>
                </a:lnTo>
                <a:lnTo>
                  <a:pt x="905" y="18978"/>
                </a:lnTo>
                <a:lnTo>
                  <a:pt x="959" y="19384"/>
                </a:lnTo>
                <a:lnTo>
                  <a:pt x="994" y="19791"/>
                </a:lnTo>
                <a:lnTo>
                  <a:pt x="994" y="20132"/>
                </a:lnTo>
                <a:lnTo>
                  <a:pt x="959" y="20485"/>
                </a:lnTo>
                <a:lnTo>
                  <a:pt x="941" y="20669"/>
                </a:lnTo>
                <a:lnTo>
                  <a:pt x="870" y="20813"/>
                </a:lnTo>
                <a:lnTo>
                  <a:pt x="799" y="20970"/>
                </a:lnTo>
                <a:lnTo>
                  <a:pt x="692" y="21088"/>
                </a:lnTo>
                <a:lnTo>
                  <a:pt x="1474" y="20997"/>
                </a:lnTo>
                <a:lnTo>
                  <a:pt x="2291" y="20866"/>
                </a:lnTo>
                <a:lnTo>
                  <a:pt x="3108" y="20787"/>
                </a:lnTo>
                <a:lnTo>
                  <a:pt x="3907" y="20721"/>
                </a:lnTo>
                <a:lnTo>
                  <a:pt x="4653" y="20695"/>
                </a:lnTo>
                <a:lnTo>
                  <a:pt x="5364" y="20695"/>
                </a:lnTo>
                <a:lnTo>
                  <a:pt x="5701" y="20721"/>
                </a:lnTo>
                <a:lnTo>
                  <a:pt x="6057" y="20761"/>
                </a:lnTo>
                <a:lnTo>
                  <a:pt x="6323" y="20813"/>
                </a:lnTo>
                <a:lnTo>
                  <a:pt x="6625" y="20892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28" name="Puzzle2"/>
          <p:cNvSpPr>
            <a:spLocks noEditPoints="1" noChangeArrowheads="1"/>
          </p:cNvSpPr>
          <p:nvPr/>
        </p:nvSpPr>
        <p:spPr bwMode="auto">
          <a:xfrm>
            <a:off x="6204972" y="4668705"/>
            <a:ext cx="1615707" cy="1112935"/>
          </a:xfrm>
          <a:custGeom>
            <a:avLst/>
            <a:gdLst>
              <a:gd name="T0" fmla="*/ 11 w 21600"/>
              <a:gd name="T1" fmla="*/ 13386 h 21600"/>
              <a:gd name="T2" fmla="*/ 4202 w 21600"/>
              <a:gd name="T3" fmla="*/ 21161 h 21600"/>
              <a:gd name="T4" fmla="*/ 10400 w 21600"/>
              <a:gd name="T5" fmla="*/ 13909 h 21600"/>
              <a:gd name="T6" fmla="*/ 16821 w 21600"/>
              <a:gd name="T7" fmla="*/ 21190 h 21600"/>
              <a:gd name="T8" fmla="*/ 21600 w 21600"/>
              <a:gd name="T9" fmla="*/ 15083 h 21600"/>
              <a:gd name="T10" fmla="*/ 16889 w 21600"/>
              <a:gd name="T11" fmla="*/ 5739 h 21600"/>
              <a:gd name="T12" fmla="*/ 10800 w 21600"/>
              <a:gd name="T13" fmla="*/ 28 h 21600"/>
              <a:gd name="T14" fmla="*/ 4202 w 21600"/>
              <a:gd name="T15" fmla="*/ 5894 h 21600"/>
              <a:gd name="T16" fmla="*/ 5388 w 21600"/>
              <a:gd name="T17" fmla="*/ 6742 h 21600"/>
              <a:gd name="T18" fmla="*/ 16177 w 21600"/>
              <a:gd name="T19" fmla="*/ 20441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4247" y="12354"/>
                </a:moveTo>
                <a:lnTo>
                  <a:pt x="4134" y="12468"/>
                </a:lnTo>
                <a:lnTo>
                  <a:pt x="4010" y="12581"/>
                </a:lnTo>
                <a:lnTo>
                  <a:pt x="3897" y="12637"/>
                </a:lnTo>
                <a:lnTo>
                  <a:pt x="3773" y="12694"/>
                </a:lnTo>
                <a:lnTo>
                  <a:pt x="3637" y="12694"/>
                </a:lnTo>
                <a:lnTo>
                  <a:pt x="3524" y="12694"/>
                </a:lnTo>
                <a:lnTo>
                  <a:pt x="3400" y="12665"/>
                </a:lnTo>
                <a:lnTo>
                  <a:pt x="3287" y="12609"/>
                </a:lnTo>
                <a:lnTo>
                  <a:pt x="3027" y="12496"/>
                </a:lnTo>
                <a:lnTo>
                  <a:pt x="2790" y="12340"/>
                </a:lnTo>
                <a:lnTo>
                  <a:pt x="2530" y="12142"/>
                </a:lnTo>
                <a:lnTo>
                  <a:pt x="2293" y="11987"/>
                </a:lnTo>
                <a:lnTo>
                  <a:pt x="2033" y="11817"/>
                </a:lnTo>
                <a:lnTo>
                  <a:pt x="1773" y="11676"/>
                </a:lnTo>
                <a:lnTo>
                  <a:pt x="1638" y="11662"/>
                </a:lnTo>
                <a:lnTo>
                  <a:pt x="1513" y="11634"/>
                </a:lnTo>
                <a:lnTo>
                  <a:pt x="1378" y="11634"/>
                </a:lnTo>
                <a:lnTo>
                  <a:pt x="1253" y="11634"/>
                </a:lnTo>
                <a:lnTo>
                  <a:pt x="1118" y="11662"/>
                </a:lnTo>
                <a:lnTo>
                  <a:pt x="971" y="11732"/>
                </a:lnTo>
                <a:lnTo>
                  <a:pt x="835" y="11817"/>
                </a:lnTo>
                <a:lnTo>
                  <a:pt x="711" y="11959"/>
                </a:lnTo>
                <a:lnTo>
                  <a:pt x="553" y="12086"/>
                </a:lnTo>
                <a:lnTo>
                  <a:pt x="429" y="12284"/>
                </a:lnTo>
                <a:lnTo>
                  <a:pt x="271" y="12524"/>
                </a:lnTo>
                <a:lnTo>
                  <a:pt x="146" y="12793"/>
                </a:lnTo>
                <a:lnTo>
                  <a:pt x="79" y="12962"/>
                </a:lnTo>
                <a:lnTo>
                  <a:pt x="33" y="13146"/>
                </a:lnTo>
                <a:lnTo>
                  <a:pt x="11" y="13386"/>
                </a:lnTo>
                <a:lnTo>
                  <a:pt x="11" y="13641"/>
                </a:lnTo>
                <a:lnTo>
                  <a:pt x="33" y="13881"/>
                </a:lnTo>
                <a:lnTo>
                  <a:pt x="101" y="14150"/>
                </a:lnTo>
                <a:lnTo>
                  <a:pt x="192" y="14404"/>
                </a:lnTo>
                <a:lnTo>
                  <a:pt x="293" y="14645"/>
                </a:lnTo>
                <a:lnTo>
                  <a:pt x="451" y="14857"/>
                </a:lnTo>
                <a:lnTo>
                  <a:pt x="621" y="15054"/>
                </a:lnTo>
                <a:lnTo>
                  <a:pt x="734" y="15125"/>
                </a:lnTo>
                <a:lnTo>
                  <a:pt x="835" y="15210"/>
                </a:lnTo>
                <a:lnTo>
                  <a:pt x="948" y="15267"/>
                </a:lnTo>
                <a:lnTo>
                  <a:pt x="1084" y="15323"/>
                </a:lnTo>
                <a:lnTo>
                  <a:pt x="1208" y="15351"/>
                </a:lnTo>
                <a:lnTo>
                  <a:pt x="1355" y="15380"/>
                </a:lnTo>
                <a:lnTo>
                  <a:pt x="1513" y="15380"/>
                </a:lnTo>
                <a:lnTo>
                  <a:pt x="1683" y="15380"/>
                </a:lnTo>
                <a:lnTo>
                  <a:pt x="1864" y="15351"/>
                </a:lnTo>
                <a:lnTo>
                  <a:pt x="2033" y="15323"/>
                </a:lnTo>
                <a:lnTo>
                  <a:pt x="2225" y="15238"/>
                </a:lnTo>
                <a:lnTo>
                  <a:pt x="2428" y="15153"/>
                </a:lnTo>
                <a:lnTo>
                  <a:pt x="2745" y="15026"/>
                </a:lnTo>
                <a:lnTo>
                  <a:pt x="3005" y="14913"/>
                </a:lnTo>
                <a:lnTo>
                  <a:pt x="3264" y="14828"/>
                </a:lnTo>
                <a:lnTo>
                  <a:pt x="3513" y="14800"/>
                </a:lnTo>
                <a:lnTo>
                  <a:pt x="3615" y="14828"/>
                </a:lnTo>
                <a:lnTo>
                  <a:pt x="3728" y="14857"/>
                </a:lnTo>
                <a:lnTo>
                  <a:pt x="3807" y="14913"/>
                </a:lnTo>
                <a:lnTo>
                  <a:pt x="3920" y="14998"/>
                </a:lnTo>
                <a:lnTo>
                  <a:pt x="4010" y="15097"/>
                </a:lnTo>
                <a:lnTo>
                  <a:pt x="4089" y="15238"/>
                </a:lnTo>
                <a:lnTo>
                  <a:pt x="4179" y="15408"/>
                </a:lnTo>
                <a:lnTo>
                  <a:pt x="4247" y="15620"/>
                </a:lnTo>
                <a:lnTo>
                  <a:pt x="4326" y="15860"/>
                </a:lnTo>
                <a:lnTo>
                  <a:pt x="4394" y="16129"/>
                </a:lnTo>
                <a:lnTo>
                  <a:pt x="4439" y="16440"/>
                </a:lnTo>
                <a:lnTo>
                  <a:pt x="4507" y="16737"/>
                </a:lnTo>
                <a:lnTo>
                  <a:pt x="4552" y="17090"/>
                </a:lnTo>
                <a:lnTo>
                  <a:pt x="4575" y="17443"/>
                </a:lnTo>
                <a:lnTo>
                  <a:pt x="4586" y="17825"/>
                </a:lnTo>
                <a:lnTo>
                  <a:pt x="4586" y="18193"/>
                </a:lnTo>
                <a:lnTo>
                  <a:pt x="4586" y="18574"/>
                </a:lnTo>
                <a:lnTo>
                  <a:pt x="4586" y="18984"/>
                </a:lnTo>
                <a:lnTo>
                  <a:pt x="4552" y="19366"/>
                </a:lnTo>
                <a:lnTo>
                  <a:pt x="4507" y="19748"/>
                </a:lnTo>
                <a:lnTo>
                  <a:pt x="4462" y="20129"/>
                </a:lnTo>
                <a:lnTo>
                  <a:pt x="4371" y="20483"/>
                </a:lnTo>
                <a:lnTo>
                  <a:pt x="4292" y="20836"/>
                </a:lnTo>
                <a:lnTo>
                  <a:pt x="4202" y="21161"/>
                </a:lnTo>
                <a:lnTo>
                  <a:pt x="4744" y="21161"/>
                </a:lnTo>
                <a:lnTo>
                  <a:pt x="5264" y="21161"/>
                </a:lnTo>
                <a:lnTo>
                  <a:pt x="5784" y="21161"/>
                </a:lnTo>
                <a:lnTo>
                  <a:pt x="6235" y="21161"/>
                </a:lnTo>
                <a:lnTo>
                  <a:pt x="6676" y="21161"/>
                </a:lnTo>
                <a:lnTo>
                  <a:pt x="7060" y="21161"/>
                </a:lnTo>
                <a:lnTo>
                  <a:pt x="7410" y="21161"/>
                </a:lnTo>
                <a:lnTo>
                  <a:pt x="7670" y="21161"/>
                </a:lnTo>
                <a:lnTo>
                  <a:pt x="8020" y="21020"/>
                </a:lnTo>
                <a:lnTo>
                  <a:pt x="8303" y="20893"/>
                </a:lnTo>
                <a:lnTo>
                  <a:pt x="8563" y="20695"/>
                </a:lnTo>
                <a:lnTo>
                  <a:pt x="8800" y="20511"/>
                </a:lnTo>
                <a:lnTo>
                  <a:pt x="8969" y="20285"/>
                </a:lnTo>
                <a:lnTo>
                  <a:pt x="9150" y="20045"/>
                </a:lnTo>
                <a:lnTo>
                  <a:pt x="9252" y="19804"/>
                </a:lnTo>
                <a:lnTo>
                  <a:pt x="9342" y="19550"/>
                </a:lnTo>
                <a:lnTo>
                  <a:pt x="9410" y="19281"/>
                </a:lnTo>
                <a:lnTo>
                  <a:pt x="9433" y="19013"/>
                </a:lnTo>
                <a:lnTo>
                  <a:pt x="9433" y="18744"/>
                </a:lnTo>
                <a:lnTo>
                  <a:pt x="9387" y="18504"/>
                </a:lnTo>
                <a:lnTo>
                  <a:pt x="9320" y="18221"/>
                </a:lnTo>
                <a:lnTo>
                  <a:pt x="9207" y="17981"/>
                </a:lnTo>
                <a:lnTo>
                  <a:pt x="9105" y="17740"/>
                </a:lnTo>
                <a:lnTo>
                  <a:pt x="8924" y="17514"/>
                </a:lnTo>
                <a:lnTo>
                  <a:pt x="8777" y="17274"/>
                </a:lnTo>
                <a:lnTo>
                  <a:pt x="8642" y="17034"/>
                </a:lnTo>
                <a:lnTo>
                  <a:pt x="8563" y="16765"/>
                </a:lnTo>
                <a:lnTo>
                  <a:pt x="8472" y="16468"/>
                </a:lnTo>
                <a:lnTo>
                  <a:pt x="8450" y="16157"/>
                </a:lnTo>
                <a:lnTo>
                  <a:pt x="8450" y="15860"/>
                </a:lnTo>
                <a:lnTo>
                  <a:pt x="8472" y="15563"/>
                </a:lnTo>
                <a:lnTo>
                  <a:pt x="8540" y="15267"/>
                </a:lnTo>
                <a:lnTo>
                  <a:pt x="8642" y="14998"/>
                </a:lnTo>
                <a:lnTo>
                  <a:pt x="8777" y="14729"/>
                </a:lnTo>
                <a:lnTo>
                  <a:pt x="8868" y="14616"/>
                </a:lnTo>
                <a:lnTo>
                  <a:pt x="8969" y="14475"/>
                </a:lnTo>
                <a:lnTo>
                  <a:pt x="9060" y="14376"/>
                </a:lnTo>
                <a:lnTo>
                  <a:pt x="9184" y="14291"/>
                </a:lnTo>
                <a:lnTo>
                  <a:pt x="9297" y="14206"/>
                </a:lnTo>
                <a:lnTo>
                  <a:pt x="9433" y="14121"/>
                </a:lnTo>
                <a:lnTo>
                  <a:pt x="9579" y="14051"/>
                </a:lnTo>
                <a:lnTo>
                  <a:pt x="9726" y="13994"/>
                </a:lnTo>
                <a:lnTo>
                  <a:pt x="9884" y="13938"/>
                </a:lnTo>
                <a:lnTo>
                  <a:pt x="10054" y="13909"/>
                </a:lnTo>
                <a:lnTo>
                  <a:pt x="10257" y="13881"/>
                </a:lnTo>
                <a:lnTo>
                  <a:pt x="10449" y="13881"/>
                </a:lnTo>
                <a:lnTo>
                  <a:pt x="10664" y="13881"/>
                </a:lnTo>
                <a:lnTo>
                  <a:pt x="10856" y="13909"/>
                </a:lnTo>
                <a:lnTo>
                  <a:pt x="11037" y="13966"/>
                </a:lnTo>
                <a:lnTo>
                  <a:pt x="11206" y="14023"/>
                </a:lnTo>
                <a:lnTo>
                  <a:pt x="11353" y="14093"/>
                </a:lnTo>
                <a:lnTo>
                  <a:pt x="11511" y="14178"/>
                </a:lnTo>
                <a:lnTo>
                  <a:pt x="11635" y="14263"/>
                </a:lnTo>
                <a:lnTo>
                  <a:pt x="11748" y="14376"/>
                </a:lnTo>
                <a:lnTo>
                  <a:pt x="11861" y="14475"/>
                </a:lnTo>
                <a:lnTo>
                  <a:pt x="11941" y="14616"/>
                </a:lnTo>
                <a:lnTo>
                  <a:pt x="12031" y="14758"/>
                </a:lnTo>
                <a:lnTo>
                  <a:pt x="12099" y="14885"/>
                </a:lnTo>
                <a:lnTo>
                  <a:pt x="12200" y="15210"/>
                </a:lnTo>
                <a:lnTo>
                  <a:pt x="12268" y="15507"/>
                </a:lnTo>
                <a:lnTo>
                  <a:pt x="12291" y="15832"/>
                </a:lnTo>
                <a:lnTo>
                  <a:pt x="12291" y="16157"/>
                </a:lnTo>
                <a:lnTo>
                  <a:pt x="12246" y="16482"/>
                </a:lnTo>
                <a:lnTo>
                  <a:pt x="12178" y="16807"/>
                </a:lnTo>
                <a:lnTo>
                  <a:pt x="12099" y="17090"/>
                </a:lnTo>
                <a:lnTo>
                  <a:pt x="12008" y="17330"/>
                </a:lnTo>
                <a:lnTo>
                  <a:pt x="11884" y="17542"/>
                </a:lnTo>
                <a:lnTo>
                  <a:pt x="11748" y="17712"/>
                </a:lnTo>
                <a:lnTo>
                  <a:pt x="11613" y="17839"/>
                </a:lnTo>
                <a:lnTo>
                  <a:pt x="11489" y="18037"/>
                </a:lnTo>
                <a:lnTo>
                  <a:pt x="11398" y="18221"/>
                </a:lnTo>
                <a:lnTo>
                  <a:pt x="11319" y="18447"/>
                </a:lnTo>
                <a:lnTo>
                  <a:pt x="11251" y="18659"/>
                </a:lnTo>
                <a:lnTo>
                  <a:pt x="11206" y="18900"/>
                </a:lnTo>
                <a:lnTo>
                  <a:pt x="11184" y="19154"/>
                </a:lnTo>
                <a:lnTo>
                  <a:pt x="11184" y="19423"/>
                </a:lnTo>
                <a:lnTo>
                  <a:pt x="11229" y="19663"/>
                </a:lnTo>
                <a:lnTo>
                  <a:pt x="11297" y="19903"/>
                </a:lnTo>
                <a:lnTo>
                  <a:pt x="11376" y="20158"/>
                </a:lnTo>
                <a:lnTo>
                  <a:pt x="11511" y="20398"/>
                </a:lnTo>
                <a:lnTo>
                  <a:pt x="11681" y="20610"/>
                </a:lnTo>
                <a:lnTo>
                  <a:pt x="11884" y="20808"/>
                </a:lnTo>
                <a:lnTo>
                  <a:pt x="12121" y="20992"/>
                </a:lnTo>
                <a:lnTo>
                  <a:pt x="12404" y="21161"/>
                </a:lnTo>
                <a:lnTo>
                  <a:pt x="12528" y="21190"/>
                </a:lnTo>
                <a:lnTo>
                  <a:pt x="12856" y="21274"/>
                </a:lnTo>
                <a:lnTo>
                  <a:pt x="13330" y="21373"/>
                </a:lnTo>
                <a:lnTo>
                  <a:pt x="13963" y="21486"/>
                </a:lnTo>
                <a:lnTo>
                  <a:pt x="14313" y="21543"/>
                </a:lnTo>
                <a:lnTo>
                  <a:pt x="14652" y="21571"/>
                </a:lnTo>
                <a:lnTo>
                  <a:pt x="15025" y="21600"/>
                </a:lnTo>
                <a:lnTo>
                  <a:pt x="15409" y="21600"/>
                </a:lnTo>
                <a:lnTo>
                  <a:pt x="15782" y="21600"/>
                </a:lnTo>
                <a:lnTo>
                  <a:pt x="16177" y="21571"/>
                </a:lnTo>
                <a:lnTo>
                  <a:pt x="16516" y="21486"/>
                </a:lnTo>
                <a:lnTo>
                  <a:pt x="16889" y="21402"/>
                </a:lnTo>
                <a:lnTo>
                  <a:pt x="16821" y="21190"/>
                </a:lnTo>
                <a:lnTo>
                  <a:pt x="16776" y="20935"/>
                </a:lnTo>
                <a:lnTo>
                  <a:pt x="16742" y="20667"/>
                </a:lnTo>
                <a:lnTo>
                  <a:pt x="16719" y="20370"/>
                </a:lnTo>
                <a:lnTo>
                  <a:pt x="16697" y="19719"/>
                </a:lnTo>
                <a:lnTo>
                  <a:pt x="16697" y="19013"/>
                </a:lnTo>
                <a:lnTo>
                  <a:pt x="16719" y="18306"/>
                </a:lnTo>
                <a:lnTo>
                  <a:pt x="16753" y="17599"/>
                </a:lnTo>
                <a:lnTo>
                  <a:pt x="16821" y="16949"/>
                </a:lnTo>
                <a:lnTo>
                  <a:pt x="16889" y="16383"/>
                </a:lnTo>
                <a:lnTo>
                  <a:pt x="16934" y="16129"/>
                </a:lnTo>
                <a:lnTo>
                  <a:pt x="17002" y="15945"/>
                </a:lnTo>
                <a:lnTo>
                  <a:pt x="17081" y="15790"/>
                </a:lnTo>
                <a:lnTo>
                  <a:pt x="17194" y="15648"/>
                </a:lnTo>
                <a:lnTo>
                  <a:pt x="17318" y="15563"/>
                </a:lnTo>
                <a:lnTo>
                  <a:pt x="17453" y="15507"/>
                </a:lnTo>
                <a:lnTo>
                  <a:pt x="17600" y="15450"/>
                </a:lnTo>
                <a:lnTo>
                  <a:pt x="17758" y="15450"/>
                </a:lnTo>
                <a:lnTo>
                  <a:pt x="17905" y="15479"/>
                </a:lnTo>
                <a:lnTo>
                  <a:pt x="18064" y="15535"/>
                </a:lnTo>
                <a:lnTo>
                  <a:pt x="18233" y="15620"/>
                </a:lnTo>
                <a:lnTo>
                  <a:pt x="18380" y="15733"/>
                </a:lnTo>
                <a:lnTo>
                  <a:pt x="18561" y="15832"/>
                </a:lnTo>
                <a:lnTo>
                  <a:pt x="18707" y="15973"/>
                </a:lnTo>
                <a:lnTo>
                  <a:pt x="18866" y="16129"/>
                </a:lnTo>
                <a:lnTo>
                  <a:pt x="18990" y="16327"/>
                </a:lnTo>
                <a:lnTo>
                  <a:pt x="19125" y="16482"/>
                </a:lnTo>
                <a:lnTo>
                  <a:pt x="19295" y="16624"/>
                </a:lnTo>
                <a:lnTo>
                  <a:pt x="19464" y="16737"/>
                </a:lnTo>
                <a:lnTo>
                  <a:pt x="19668" y="16807"/>
                </a:lnTo>
                <a:lnTo>
                  <a:pt x="19860" y="16836"/>
                </a:lnTo>
                <a:lnTo>
                  <a:pt x="20052" y="16864"/>
                </a:lnTo>
                <a:lnTo>
                  <a:pt x="20266" y="16836"/>
                </a:lnTo>
                <a:lnTo>
                  <a:pt x="20470" y="16793"/>
                </a:lnTo>
                <a:lnTo>
                  <a:pt x="20662" y="16708"/>
                </a:lnTo>
                <a:lnTo>
                  <a:pt x="20854" y="16567"/>
                </a:lnTo>
                <a:lnTo>
                  <a:pt x="21035" y="16412"/>
                </a:lnTo>
                <a:lnTo>
                  <a:pt x="21182" y="16214"/>
                </a:lnTo>
                <a:lnTo>
                  <a:pt x="21340" y="16002"/>
                </a:lnTo>
                <a:lnTo>
                  <a:pt x="21441" y="15733"/>
                </a:lnTo>
                <a:lnTo>
                  <a:pt x="21532" y="15436"/>
                </a:lnTo>
                <a:lnTo>
                  <a:pt x="21600" y="15083"/>
                </a:lnTo>
                <a:lnTo>
                  <a:pt x="21600" y="14885"/>
                </a:lnTo>
                <a:lnTo>
                  <a:pt x="21600" y="14729"/>
                </a:lnTo>
                <a:lnTo>
                  <a:pt x="21600" y="14531"/>
                </a:lnTo>
                <a:lnTo>
                  <a:pt x="21577" y="14376"/>
                </a:lnTo>
                <a:lnTo>
                  <a:pt x="21532" y="14206"/>
                </a:lnTo>
                <a:lnTo>
                  <a:pt x="21487" y="14051"/>
                </a:lnTo>
                <a:lnTo>
                  <a:pt x="21419" y="13909"/>
                </a:lnTo>
                <a:lnTo>
                  <a:pt x="21351" y="13768"/>
                </a:lnTo>
                <a:lnTo>
                  <a:pt x="21204" y="13500"/>
                </a:lnTo>
                <a:lnTo>
                  <a:pt x="21035" y="13287"/>
                </a:lnTo>
                <a:lnTo>
                  <a:pt x="20809" y="13090"/>
                </a:lnTo>
                <a:lnTo>
                  <a:pt x="20594" y="12962"/>
                </a:lnTo>
                <a:lnTo>
                  <a:pt x="20357" y="12821"/>
                </a:lnTo>
                <a:lnTo>
                  <a:pt x="20120" y="12764"/>
                </a:lnTo>
                <a:lnTo>
                  <a:pt x="19882" y="12708"/>
                </a:lnTo>
                <a:lnTo>
                  <a:pt x="19645" y="12736"/>
                </a:lnTo>
                <a:lnTo>
                  <a:pt x="19430" y="12793"/>
                </a:lnTo>
                <a:lnTo>
                  <a:pt x="19227" y="12906"/>
                </a:lnTo>
                <a:lnTo>
                  <a:pt x="19148" y="12962"/>
                </a:lnTo>
                <a:lnTo>
                  <a:pt x="19058" y="13047"/>
                </a:lnTo>
                <a:lnTo>
                  <a:pt x="18990" y="13146"/>
                </a:lnTo>
                <a:lnTo>
                  <a:pt x="18911" y="13259"/>
                </a:lnTo>
                <a:lnTo>
                  <a:pt x="18775" y="13471"/>
                </a:lnTo>
                <a:lnTo>
                  <a:pt x="18628" y="13641"/>
                </a:lnTo>
                <a:lnTo>
                  <a:pt x="18470" y="13740"/>
                </a:lnTo>
                <a:lnTo>
                  <a:pt x="18301" y="13825"/>
                </a:lnTo>
                <a:lnTo>
                  <a:pt x="18143" y="13853"/>
                </a:lnTo>
                <a:lnTo>
                  <a:pt x="17973" y="13881"/>
                </a:lnTo>
                <a:lnTo>
                  <a:pt x="17804" y="13853"/>
                </a:lnTo>
                <a:lnTo>
                  <a:pt x="17646" y="13796"/>
                </a:lnTo>
                <a:lnTo>
                  <a:pt x="17499" y="13726"/>
                </a:lnTo>
                <a:lnTo>
                  <a:pt x="17341" y="13641"/>
                </a:lnTo>
                <a:lnTo>
                  <a:pt x="17216" y="13528"/>
                </a:lnTo>
                <a:lnTo>
                  <a:pt x="17103" y="13386"/>
                </a:lnTo>
                <a:lnTo>
                  <a:pt x="17024" y="13259"/>
                </a:lnTo>
                <a:lnTo>
                  <a:pt x="16934" y="13118"/>
                </a:lnTo>
                <a:lnTo>
                  <a:pt x="16889" y="12991"/>
                </a:lnTo>
                <a:lnTo>
                  <a:pt x="16889" y="12849"/>
                </a:lnTo>
                <a:lnTo>
                  <a:pt x="16889" y="12383"/>
                </a:lnTo>
                <a:lnTo>
                  <a:pt x="16889" y="11662"/>
                </a:lnTo>
                <a:lnTo>
                  <a:pt x="16889" y="10701"/>
                </a:lnTo>
                <a:lnTo>
                  <a:pt x="16889" y="9640"/>
                </a:lnTo>
                <a:lnTo>
                  <a:pt x="16889" y="8566"/>
                </a:lnTo>
                <a:lnTo>
                  <a:pt x="16889" y="7478"/>
                </a:lnTo>
                <a:lnTo>
                  <a:pt x="16889" y="6502"/>
                </a:lnTo>
                <a:lnTo>
                  <a:pt x="16889" y="5739"/>
                </a:lnTo>
                <a:lnTo>
                  <a:pt x="16674" y="5894"/>
                </a:lnTo>
                <a:lnTo>
                  <a:pt x="16414" y="6036"/>
                </a:lnTo>
                <a:lnTo>
                  <a:pt x="16154" y="6177"/>
                </a:lnTo>
                <a:lnTo>
                  <a:pt x="15849" y="6248"/>
                </a:lnTo>
                <a:lnTo>
                  <a:pt x="15544" y="6304"/>
                </a:lnTo>
                <a:lnTo>
                  <a:pt x="15217" y="6332"/>
                </a:lnTo>
                <a:lnTo>
                  <a:pt x="14866" y="6361"/>
                </a:lnTo>
                <a:lnTo>
                  <a:pt x="14550" y="6361"/>
                </a:lnTo>
                <a:lnTo>
                  <a:pt x="14200" y="6332"/>
                </a:lnTo>
                <a:lnTo>
                  <a:pt x="13850" y="6276"/>
                </a:lnTo>
                <a:lnTo>
                  <a:pt x="13522" y="6219"/>
                </a:lnTo>
                <a:lnTo>
                  <a:pt x="13206" y="6149"/>
                </a:lnTo>
                <a:lnTo>
                  <a:pt x="12901" y="6064"/>
                </a:lnTo>
                <a:lnTo>
                  <a:pt x="12618" y="5951"/>
                </a:lnTo>
                <a:lnTo>
                  <a:pt x="12358" y="5838"/>
                </a:lnTo>
                <a:lnTo>
                  <a:pt x="12121" y="5739"/>
                </a:lnTo>
                <a:lnTo>
                  <a:pt x="11941" y="5626"/>
                </a:lnTo>
                <a:lnTo>
                  <a:pt x="11794" y="5513"/>
                </a:lnTo>
                <a:lnTo>
                  <a:pt x="11658" y="5414"/>
                </a:lnTo>
                <a:lnTo>
                  <a:pt x="11556" y="5301"/>
                </a:lnTo>
                <a:lnTo>
                  <a:pt x="11466" y="5187"/>
                </a:lnTo>
                <a:lnTo>
                  <a:pt x="11398" y="5089"/>
                </a:lnTo>
                <a:lnTo>
                  <a:pt x="11376" y="4947"/>
                </a:lnTo>
                <a:lnTo>
                  <a:pt x="11353" y="4834"/>
                </a:lnTo>
                <a:lnTo>
                  <a:pt x="11353" y="4707"/>
                </a:lnTo>
                <a:lnTo>
                  <a:pt x="11376" y="4565"/>
                </a:lnTo>
                <a:lnTo>
                  <a:pt x="11443" y="4410"/>
                </a:lnTo>
                <a:lnTo>
                  <a:pt x="11511" y="4240"/>
                </a:lnTo>
                <a:lnTo>
                  <a:pt x="11703" y="3887"/>
                </a:lnTo>
                <a:lnTo>
                  <a:pt x="11986" y="3505"/>
                </a:lnTo>
                <a:lnTo>
                  <a:pt x="12144" y="3265"/>
                </a:lnTo>
                <a:lnTo>
                  <a:pt x="12246" y="3025"/>
                </a:lnTo>
                <a:lnTo>
                  <a:pt x="12336" y="2756"/>
                </a:lnTo>
                <a:lnTo>
                  <a:pt x="12404" y="2445"/>
                </a:lnTo>
                <a:lnTo>
                  <a:pt x="12438" y="2176"/>
                </a:lnTo>
                <a:lnTo>
                  <a:pt x="12438" y="1880"/>
                </a:lnTo>
                <a:lnTo>
                  <a:pt x="12404" y="1583"/>
                </a:lnTo>
                <a:lnTo>
                  <a:pt x="12336" y="1314"/>
                </a:lnTo>
                <a:lnTo>
                  <a:pt x="12246" y="1046"/>
                </a:lnTo>
                <a:lnTo>
                  <a:pt x="12099" y="791"/>
                </a:lnTo>
                <a:lnTo>
                  <a:pt x="12008" y="692"/>
                </a:lnTo>
                <a:lnTo>
                  <a:pt x="11918" y="579"/>
                </a:lnTo>
                <a:lnTo>
                  <a:pt x="11816" y="466"/>
                </a:lnTo>
                <a:lnTo>
                  <a:pt x="11703" y="381"/>
                </a:lnTo>
                <a:lnTo>
                  <a:pt x="11579" y="310"/>
                </a:lnTo>
                <a:lnTo>
                  <a:pt x="11443" y="226"/>
                </a:lnTo>
                <a:lnTo>
                  <a:pt x="11297" y="169"/>
                </a:lnTo>
                <a:lnTo>
                  <a:pt x="11138" y="113"/>
                </a:lnTo>
                <a:lnTo>
                  <a:pt x="10969" y="56"/>
                </a:lnTo>
                <a:lnTo>
                  <a:pt x="10800" y="28"/>
                </a:lnTo>
                <a:lnTo>
                  <a:pt x="10619" y="28"/>
                </a:lnTo>
                <a:lnTo>
                  <a:pt x="10404" y="28"/>
                </a:lnTo>
                <a:lnTo>
                  <a:pt x="10257" y="28"/>
                </a:lnTo>
                <a:lnTo>
                  <a:pt x="10076" y="56"/>
                </a:lnTo>
                <a:lnTo>
                  <a:pt x="9952" y="84"/>
                </a:lnTo>
                <a:lnTo>
                  <a:pt x="9794" y="141"/>
                </a:lnTo>
                <a:lnTo>
                  <a:pt x="9692" y="226"/>
                </a:lnTo>
                <a:lnTo>
                  <a:pt x="9557" y="282"/>
                </a:lnTo>
                <a:lnTo>
                  <a:pt x="9455" y="381"/>
                </a:lnTo>
                <a:lnTo>
                  <a:pt x="9365" y="466"/>
                </a:lnTo>
                <a:lnTo>
                  <a:pt x="9274" y="579"/>
                </a:lnTo>
                <a:lnTo>
                  <a:pt x="9184" y="692"/>
                </a:lnTo>
                <a:lnTo>
                  <a:pt x="9128" y="791"/>
                </a:lnTo>
                <a:lnTo>
                  <a:pt x="9060" y="932"/>
                </a:lnTo>
                <a:lnTo>
                  <a:pt x="8969" y="1201"/>
                </a:lnTo>
                <a:lnTo>
                  <a:pt x="8913" y="1498"/>
                </a:lnTo>
                <a:lnTo>
                  <a:pt x="8890" y="1795"/>
                </a:lnTo>
                <a:lnTo>
                  <a:pt x="8890" y="2120"/>
                </a:lnTo>
                <a:lnTo>
                  <a:pt x="8913" y="2445"/>
                </a:lnTo>
                <a:lnTo>
                  <a:pt x="8969" y="2756"/>
                </a:lnTo>
                <a:lnTo>
                  <a:pt x="9060" y="3081"/>
                </a:lnTo>
                <a:lnTo>
                  <a:pt x="9173" y="3378"/>
                </a:lnTo>
                <a:lnTo>
                  <a:pt x="9297" y="3647"/>
                </a:lnTo>
                <a:lnTo>
                  <a:pt x="9466" y="3887"/>
                </a:lnTo>
                <a:lnTo>
                  <a:pt x="9579" y="4085"/>
                </a:lnTo>
                <a:lnTo>
                  <a:pt x="9670" y="4269"/>
                </a:lnTo>
                <a:lnTo>
                  <a:pt x="9726" y="4467"/>
                </a:lnTo>
                <a:lnTo>
                  <a:pt x="9771" y="4650"/>
                </a:lnTo>
                <a:lnTo>
                  <a:pt x="9771" y="4834"/>
                </a:lnTo>
                <a:lnTo>
                  <a:pt x="9749" y="5032"/>
                </a:lnTo>
                <a:lnTo>
                  <a:pt x="9715" y="5216"/>
                </a:lnTo>
                <a:lnTo>
                  <a:pt x="9625" y="5385"/>
                </a:lnTo>
                <a:lnTo>
                  <a:pt x="9534" y="5513"/>
                </a:lnTo>
                <a:lnTo>
                  <a:pt x="9410" y="5626"/>
                </a:lnTo>
                <a:lnTo>
                  <a:pt x="9229" y="5710"/>
                </a:lnTo>
                <a:lnTo>
                  <a:pt x="9060" y="5767"/>
                </a:lnTo>
                <a:lnTo>
                  <a:pt x="8845" y="5767"/>
                </a:lnTo>
                <a:lnTo>
                  <a:pt x="8585" y="5739"/>
                </a:lnTo>
                <a:lnTo>
                  <a:pt x="8325" y="5654"/>
                </a:lnTo>
                <a:lnTo>
                  <a:pt x="8020" y="5513"/>
                </a:lnTo>
                <a:lnTo>
                  <a:pt x="7840" y="5442"/>
                </a:lnTo>
                <a:lnTo>
                  <a:pt x="7648" y="5385"/>
                </a:lnTo>
                <a:lnTo>
                  <a:pt x="7433" y="5329"/>
                </a:lnTo>
                <a:lnTo>
                  <a:pt x="7241" y="5301"/>
                </a:lnTo>
                <a:lnTo>
                  <a:pt x="6755" y="5301"/>
                </a:lnTo>
                <a:lnTo>
                  <a:pt x="6281" y="5329"/>
                </a:lnTo>
                <a:lnTo>
                  <a:pt x="5784" y="5385"/>
                </a:lnTo>
                <a:lnTo>
                  <a:pt x="5264" y="5498"/>
                </a:lnTo>
                <a:lnTo>
                  <a:pt x="4744" y="5597"/>
                </a:lnTo>
                <a:lnTo>
                  <a:pt x="4247" y="5739"/>
                </a:lnTo>
                <a:lnTo>
                  <a:pt x="4202" y="5894"/>
                </a:lnTo>
                <a:lnTo>
                  <a:pt x="4202" y="6191"/>
                </a:lnTo>
                <a:lnTo>
                  <a:pt x="4202" y="6545"/>
                </a:lnTo>
                <a:lnTo>
                  <a:pt x="4225" y="6954"/>
                </a:lnTo>
                <a:lnTo>
                  <a:pt x="4315" y="7930"/>
                </a:lnTo>
                <a:lnTo>
                  <a:pt x="4394" y="9018"/>
                </a:lnTo>
                <a:lnTo>
                  <a:pt x="4439" y="9570"/>
                </a:lnTo>
                <a:lnTo>
                  <a:pt x="4462" y="10107"/>
                </a:lnTo>
                <a:lnTo>
                  <a:pt x="4484" y="10630"/>
                </a:lnTo>
                <a:lnTo>
                  <a:pt x="4507" y="11082"/>
                </a:lnTo>
                <a:lnTo>
                  <a:pt x="4484" y="11520"/>
                </a:lnTo>
                <a:lnTo>
                  <a:pt x="4439" y="11874"/>
                </a:lnTo>
                <a:lnTo>
                  <a:pt x="4394" y="12029"/>
                </a:lnTo>
                <a:lnTo>
                  <a:pt x="4349" y="12171"/>
                </a:lnTo>
                <a:lnTo>
                  <a:pt x="4315" y="12284"/>
                </a:lnTo>
                <a:lnTo>
                  <a:pt x="4247" y="12354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29" name="Puzzle4"/>
          <p:cNvSpPr>
            <a:spLocks noEditPoints="1" noChangeArrowheads="1"/>
          </p:cNvSpPr>
          <p:nvPr/>
        </p:nvSpPr>
        <p:spPr bwMode="auto">
          <a:xfrm>
            <a:off x="5579771" y="4654985"/>
            <a:ext cx="974150" cy="1422845"/>
          </a:xfrm>
          <a:custGeom>
            <a:avLst/>
            <a:gdLst>
              <a:gd name="T0" fmla="*/ 8307 w 21600"/>
              <a:gd name="T1" fmla="*/ 11593 h 21600"/>
              <a:gd name="T2" fmla="*/ 453 w 21600"/>
              <a:gd name="T3" fmla="*/ 16938 h 21600"/>
              <a:gd name="T4" fmla="*/ 11500 w 21600"/>
              <a:gd name="T5" fmla="*/ 21600 h 21600"/>
              <a:gd name="T6" fmla="*/ 20920 w 21600"/>
              <a:gd name="T7" fmla="*/ 16751 h 21600"/>
              <a:gd name="T8" fmla="*/ 13972 w 21600"/>
              <a:gd name="T9" fmla="*/ 10888 h 21600"/>
              <a:gd name="T10" fmla="*/ 21033 w 21600"/>
              <a:gd name="T11" fmla="*/ 4716 h 21600"/>
              <a:gd name="T12" fmla="*/ 11102 w 21600"/>
              <a:gd name="T13" fmla="*/ 11 h 21600"/>
              <a:gd name="T14" fmla="*/ 453 w 21600"/>
              <a:gd name="T15" fmla="*/ 4716 h 21600"/>
              <a:gd name="T16" fmla="*/ 2076 w 21600"/>
              <a:gd name="T17" fmla="*/ 5664 h 21600"/>
              <a:gd name="T18" fmla="*/ 20203 w 21600"/>
              <a:gd name="T19" fmla="*/ 1598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3813" y="10590"/>
                </a:moveTo>
                <a:lnTo>
                  <a:pt x="3927" y="10513"/>
                </a:lnTo>
                <a:lnTo>
                  <a:pt x="4078" y="10425"/>
                </a:lnTo>
                <a:lnTo>
                  <a:pt x="4210" y="10359"/>
                </a:lnTo>
                <a:lnTo>
                  <a:pt x="4361" y="10315"/>
                </a:lnTo>
                <a:lnTo>
                  <a:pt x="4682" y="10237"/>
                </a:lnTo>
                <a:lnTo>
                  <a:pt x="5041" y="10193"/>
                </a:lnTo>
                <a:lnTo>
                  <a:pt x="5456" y="10171"/>
                </a:lnTo>
                <a:lnTo>
                  <a:pt x="5853" y="10193"/>
                </a:lnTo>
                <a:lnTo>
                  <a:pt x="6249" y="10260"/>
                </a:lnTo>
                <a:lnTo>
                  <a:pt x="6646" y="10337"/>
                </a:lnTo>
                <a:lnTo>
                  <a:pt x="7004" y="10469"/>
                </a:lnTo>
                <a:lnTo>
                  <a:pt x="7363" y="10612"/>
                </a:lnTo>
                <a:lnTo>
                  <a:pt x="7665" y="10788"/>
                </a:lnTo>
                <a:lnTo>
                  <a:pt x="7911" y="10998"/>
                </a:lnTo>
                <a:lnTo>
                  <a:pt x="8024" y="11097"/>
                </a:lnTo>
                <a:lnTo>
                  <a:pt x="8137" y="11207"/>
                </a:lnTo>
                <a:lnTo>
                  <a:pt x="8194" y="11340"/>
                </a:lnTo>
                <a:lnTo>
                  <a:pt x="8269" y="11461"/>
                </a:lnTo>
                <a:lnTo>
                  <a:pt x="8307" y="11593"/>
                </a:lnTo>
                <a:lnTo>
                  <a:pt x="8307" y="11714"/>
                </a:lnTo>
                <a:lnTo>
                  <a:pt x="8307" y="11868"/>
                </a:lnTo>
                <a:lnTo>
                  <a:pt x="8307" y="12012"/>
                </a:lnTo>
                <a:lnTo>
                  <a:pt x="8194" y="12265"/>
                </a:lnTo>
                <a:lnTo>
                  <a:pt x="8062" y="12519"/>
                </a:lnTo>
                <a:lnTo>
                  <a:pt x="7873" y="12706"/>
                </a:lnTo>
                <a:lnTo>
                  <a:pt x="7627" y="12904"/>
                </a:lnTo>
                <a:lnTo>
                  <a:pt x="7363" y="13048"/>
                </a:lnTo>
                <a:lnTo>
                  <a:pt x="7080" y="13180"/>
                </a:lnTo>
                <a:lnTo>
                  <a:pt x="6759" y="13257"/>
                </a:lnTo>
                <a:lnTo>
                  <a:pt x="6419" y="13345"/>
                </a:lnTo>
                <a:lnTo>
                  <a:pt x="6098" y="13389"/>
                </a:lnTo>
                <a:lnTo>
                  <a:pt x="5739" y="13389"/>
                </a:lnTo>
                <a:lnTo>
                  <a:pt x="5418" y="13389"/>
                </a:lnTo>
                <a:lnTo>
                  <a:pt x="5079" y="13345"/>
                </a:lnTo>
                <a:lnTo>
                  <a:pt x="4758" y="13301"/>
                </a:lnTo>
                <a:lnTo>
                  <a:pt x="4474" y="13213"/>
                </a:lnTo>
                <a:lnTo>
                  <a:pt x="4172" y="13114"/>
                </a:lnTo>
                <a:lnTo>
                  <a:pt x="3965" y="12982"/>
                </a:lnTo>
                <a:lnTo>
                  <a:pt x="3738" y="12838"/>
                </a:lnTo>
                <a:lnTo>
                  <a:pt x="3493" y="12706"/>
                </a:lnTo>
                <a:lnTo>
                  <a:pt x="3228" y="12607"/>
                </a:lnTo>
                <a:lnTo>
                  <a:pt x="2945" y="12519"/>
                </a:lnTo>
                <a:lnTo>
                  <a:pt x="2700" y="12431"/>
                </a:lnTo>
                <a:lnTo>
                  <a:pt x="2397" y="12375"/>
                </a:lnTo>
                <a:lnTo>
                  <a:pt x="2152" y="12331"/>
                </a:lnTo>
                <a:lnTo>
                  <a:pt x="1888" y="12309"/>
                </a:lnTo>
                <a:lnTo>
                  <a:pt x="1642" y="12309"/>
                </a:lnTo>
                <a:lnTo>
                  <a:pt x="1397" y="12331"/>
                </a:lnTo>
                <a:lnTo>
                  <a:pt x="1170" y="12397"/>
                </a:lnTo>
                <a:lnTo>
                  <a:pt x="962" y="12453"/>
                </a:lnTo>
                <a:lnTo>
                  <a:pt x="774" y="12563"/>
                </a:lnTo>
                <a:lnTo>
                  <a:pt x="623" y="12684"/>
                </a:lnTo>
                <a:lnTo>
                  <a:pt x="528" y="12838"/>
                </a:lnTo>
                <a:lnTo>
                  <a:pt x="453" y="13026"/>
                </a:lnTo>
                <a:lnTo>
                  <a:pt x="339" y="13477"/>
                </a:lnTo>
                <a:lnTo>
                  <a:pt x="226" y="13984"/>
                </a:lnTo>
                <a:lnTo>
                  <a:pt x="151" y="14535"/>
                </a:lnTo>
                <a:lnTo>
                  <a:pt x="113" y="15075"/>
                </a:lnTo>
                <a:lnTo>
                  <a:pt x="113" y="15626"/>
                </a:lnTo>
                <a:lnTo>
                  <a:pt x="151" y="16133"/>
                </a:lnTo>
                <a:lnTo>
                  <a:pt x="188" y="16376"/>
                </a:lnTo>
                <a:lnTo>
                  <a:pt x="264" y="16585"/>
                </a:lnTo>
                <a:lnTo>
                  <a:pt x="339" y="16773"/>
                </a:lnTo>
                <a:lnTo>
                  <a:pt x="453" y="16938"/>
                </a:lnTo>
                <a:lnTo>
                  <a:pt x="1095" y="16883"/>
                </a:lnTo>
                <a:lnTo>
                  <a:pt x="1963" y="16795"/>
                </a:lnTo>
                <a:lnTo>
                  <a:pt x="2945" y="16751"/>
                </a:lnTo>
                <a:lnTo>
                  <a:pt x="3965" y="16706"/>
                </a:lnTo>
                <a:lnTo>
                  <a:pt x="5022" y="16684"/>
                </a:lnTo>
                <a:lnTo>
                  <a:pt x="5947" y="16684"/>
                </a:lnTo>
                <a:lnTo>
                  <a:pt x="6759" y="16706"/>
                </a:lnTo>
                <a:lnTo>
                  <a:pt x="7363" y="16751"/>
                </a:lnTo>
                <a:lnTo>
                  <a:pt x="7948" y="16839"/>
                </a:lnTo>
                <a:lnTo>
                  <a:pt x="8458" y="16916"/>
                </a:lnTo>
                <a:lnTo>
                  <a:pt x="8893" y="17026"/>
                </a:lnTo>
                <a:lnTo>
                  <a:pt x="9289" y="17158"/>
                </a:lnTo>
                <a:lnTo>
                  <a:pt x="9572" y="17280"/>
                </a:lnTo>
                <a:lnTo>
                  <a:pt x="9799" y="17412"/>
                </a:lnTo>
                <a:lnTo>
                  <a:pt x="9969" y="17555"/>
                </a:lnTo>
                <a:lnTo>
                  <a:pt x="10120" y="17687"/>
                </a:lnTo>
                <a:lnTo>
                  <a:pt x="10158" y="17831"/>
                </a:lnTo>
                <a:lnTo>
                  <a:pt x="10195" y="17974"/>
                </a:lnTo>
                <a:lnTo>
                  <a:pt x="10158" y="18128"/>
                </a:lnTo>
                <a:lnTo>
                  <a:pt x="10082" y="18271"/>
                </a:lnTo>
                <a:lnTo>
                  <a:pt x="9969" y="18426"/>
                </a:lnTo>
                <a:lnTo>
                  <a:pt x="9837" y="18569"/>
                </a:lnTo>
                <a:lnTo>
                  <a:pt x="9648" y="18701"/>
                </a:lnTo>
                <a:lnTo>
                  <a:pt x="9440" y="18822"/>
                </a:lnTo>
                <a:lnTo>
                  <a:pt x="9213" y="18999"/>
                </a:lnTo>
                <a:lnTo>
                  <a:pt x="9044" y="19186"/>
                </a:lnTo>
                <a:lnTo>
                  <a:pt x="8893" y="19395"/>
                </a:lnTo>
                <a:lnTo>
                  <a:pt x="8817" y="19627"/>
                </a:lnTo>
                <a:lnTo>
                  <a:pt x="8779" y="19858"/>
                </a:lnTo>
                <a:lnTo>
                  <a:pt x="8779" y="20112"/>
                </a:lnTo>
                <a:lnTo>
                  <a:pt x="8855" y="20354"/>
                </a:lnTo>
                <a:lnTo>
                  <a:pt x="8968" y="20586"/>
                </a:lnTo>
                <a:lnTo>
                  <a:pt x="9138" y="20817"/>
                </a:lnTo>
                <a:lnTo>
                  <a:pt x="9365" y="21026"/>
                </a:lnTo>
                <a:lnTo>
                  <a:pt x="9610" y="21192"/>
                </a:lnTo>
                <a:lnTo>
                  <a:pt x="9950" y="21368"/>
                </a:lnTo>
                <a:lnTo>
                  <a:pt x="10120" y="21445"/>
                </a:lnTo>
                <a:lnTo>
                  <a:pt x="10346" y="21511"/>
                </a:lnTo>
                <a:lnTo>
                  <a:pt x="10516" y="21555"/>
                </a:lnTo>
                <a:lnTo>
                  <a:pt x="10743" y="21600"/>
                </a:lnTo>
                <a:lnTo>
                  <a:pt x="10988" y="21644"/>
                </a:lnTo>
                <a:lnTo>
                  <a:pt x="11215" y="21666"/>
                </a:lnTo>
                <a:lnTo>
                  <a:pt x="11498" y="21666"/>
                </a:lnTo>
                <a:lnTo>
                  <a:pt x="11762" y="21666"/>
                </a:lnTo>
                <a:lnTo>
                  <a:pt x="12253" y="21644"/>
                </a:lnTo>
                <a:lnTo>
                  <a:pt x="12763" y="21577"/>
                </a:lnTo>
                <a:lnTo>
                  <a:pt x="13197" y="21467"/>
                </a:lnTo>
                <a:lnTo>
                  <a:pt x="13556" y="21346"/>
                </a:lnTo>
                <a:lnTo>
                  <a:pt x="13896" y="21192"/>
                </a:lnTo>
                <a:lnTo>
                  <a:pt x="14179" y="21026"/>
                </a:lnTo>
                <a:lnTo>
                  <a:pt x="14444" y="20839"/>
                </a:lnTo>
                <a:lnTo>
                  <a:pt x="14576" y="20641"/>
                </a:lnTo>
                <a:lnTo>
                  <a:pt x="14727" y="20431"/>
                </a:lnTo>
                <a:lnTo>
                  <a:pt x="14765" y="20200"/>
                </a:lnTo>
                <a:lnTo>
                  <a:pt x="14802" y="19991"/>
                </a:lnTo>
                <a:lnTo>
                  <a:pt x="14727" y="19759"/>
                </a:lnTo>
                <a:lnTo>
                  <a:pt x="14613" y="19550"/>
                </a:lnTo>
                <a:lnTo>
                  <a:pt x="14444" y="19307"/>
                </a:lnTo>
                <a:lnTo>
                  <a:pt x="14217" y="19098"/>
                </a:lnTo>
                <a:lnTo>
                  <a:pt x="13934" y="18911"/>
                </a:lnTo>
                <a:lnTo>
                  <a:pt x="13669" y="18745"/>
                </a:lnTo>
                <a:lnTo>
                  <a:pt x="13462" y="18547"/>
                </a:lnTo>
                <a:lnTo>
                  <a:pt x="13311" y="18337"/>
                </a:lnTo>
                <a:lnTo>
                  <a:pt x="13197" y="18150"/>
                </a:lnTo>
                <a:lnTo>
                  <a:pt x="13122" y="17941"/>
                </a:lnTo>
                <a:lnTo>
                  <a:pt x="13122" y="17720"/>
                </a:lnTo>
                <a:lnTo>
                  <a:pt x="13122" y="17533"/>
                </a:lnTo>
                <a:lnTo>
                  <a:pt x="13197" y="17346"/>
                </a:lnTo>
                <a:lnTo>
                  <a:pt x="13273" y="17158"/>
                </a:lnTo>
                <a:lnTo>
                  <a:pt x="13386" y="16982"/>
                </a:lnTo>
                <a:lnTo>
                  <a:pt x="13537" y="16839"/>
                </a:lnTo>
                <a:lnTo>
                  <a:pt x="13707" y="16706"/>
                </a:lnTo>
                <a:lnTo>
                  <a:pt x="13896" y="16607"/>
                </a:lnTo>
                <a:lnTo>
                  <a:pt x="14104" y="16519"/>
                </a:lnTo>
                <a:lnTo>
                  <a:pt x="14330" y="16453"/>
                </a:lnTo>
                <a:lnTo>
                  <a:pt x="14538" y="16431"/>
                </a:lnTo>
                <a:lnTo>
                  <a:pt x="14897" y="16453"/>
                </a:lnTo>
                <a:lnTo>
                  <a:pt x="15406" y="16497"/>
                </a:lnTo>
                <a:lnTo>
                  <a:pt x="16105" y="16541"/>
                </a:lnTo>
                <a:lnTo>
                  <a:pt x="16898" y="16607"/>
                </a:lnTo>
                <a:lnTo>
                  <a:pt x="17804" y="16651"/>
                </a:lnTo>
                <a:lnTo>
                  <a:pt x="18786" y="16684"/>
                </a:lnTo>
                <a:lnTo>
                  <a:pt x="19844" y="16728"/>
                </a:lnTo>
                <a:lnTo>
                  <a:pt x="20920" y="16751"/>
                </a:lnTo>
                <a:lnTo>
                  <a:pt x="21109" y="16497"/>
                </a:lnTo>
                <a:lnTo>
                  <a:pt x="21241" y="16222"/>
                </a:lnTo>
                <a:lnTo>
                  <a:pt x="21392" y="15946"/>
                </a:lnTo>
                <a:lnTo>
                  <a:pt x="21467" y="15648"/>
                </a:lnTo>
                <a:lnTo>
                  <a:pt x="21543" y="15351"/>
                </a:lnTo>
                <a:lnTo>
                  <a:pt x="21618" y="15042"/>
                </a:lnTo>
                <a:lnTo>
                  <a:pt x="21618" y="14745"/>
                </a:lnTo>
                <a:lnTo>
                  <a:pt x="21618" y="14447"/>
                </a:lnTo>
                <a:lnTo>
                  <a:pt x="21618" y="14150"/>
                </a:lnTo>
                <a:lnTo>
                  <a:pt x="21581" y="13852"/>
                </a:lnTo>
                <a:lnTo>
                  <a:pt x="21505" y="13577"/>
                </a:lnTo>
                <a:lnTo>
                  <a:pt x="21430" y="13301"/>
                </a:lnTo>
                <a:lnTo>
                  <a:pt x="21354" y="13048"/>
                </a:lnTo>
                <a:lnTo>
                  <a:pt x="21241" y="12816"/>
                </a:lnTo>
                <a:lnTo>
                  <a:pt x="21146" y="12607"/>
                </a:lnTo>
                <a:lnTo>
                  <a:pt x="21033" y="12431"/>
                </a:lnTo>
                <a:lnTo>
                  <a:pt x="20920" y="12265"/>
                </a:lnTo>
                <a:lnTo>
                  <a:pt x="20769" y="12144"/>
                </a:lnTo>
                <a:lnTo>
                  <a:pt x="20637" y="12034"/>
                </a:lnTo>
                <a:lnTo>
                  <a:pt x="20486" y="11946"/>
                </a:lnTo>
                <a:lnTo>
                  <a:pt x="20297" y="11891"/>
                </a:lnTo>
                <a:lnTo>
                  <a:pt x="20165" y="11846"/>
                </a:lnTo>
                <a:lnTo>
                  <a:pt x="19976" y="11824"/>
                </a:lnTo>
                <a:lnTo>
                  <a:pt x="19806" y="11802"/>
                </a:lnTo>
                <a:lnTo>
                  <a:pt x="19390" y="11824"/>
                </a:lnTo>
                <a:lnTo>
                  <a:pt x="18956" y="11891"/>
                </a:lnTo>
                <a:lnTo>
                  <a:pt x="18503" y="11968"/>
                </a:lnTo>
                <a:lnTo>
                  <a:pt x="17993" y="12078"/>
                </a:lnTo>
                <a:lnTo>
                  <a:pt x="17653" y="12144"/>
                </a:lnTo>
                <a:lnTo>
                  <a:pt x="17332" y="12199"/>
                </a:lnTo>
                <a:lnTo>
                  <a:pt x="17049" y="12221"/>
                </a:lnTo>
                <a:lnTo>
                  <a:pt x="16747" y="12243"/>
                </a:lnTo>
                <a:lnTo>
                  <a:pt x="16464" y="12243"/>
                </a:lnTo>
                <a:lnTo>
                  <a:pt x="16218" y="12243"/>
                </a:lnTo>
                <a:lnTo>
                  <a:pt x="15992" y="12221"/>
                </a:lnTo>
                <a:lnTo>
                  <a:pt x="15746" y="12199"/>
                </a:lnTo>
                <a:lnTo>
                  <a:pt x="15520" y="12155"/>
                </a:lnTo>
                <a:lnTo>
                  <a:pt x="15350" y="12122"/>
                </a:lnTo>
                <a:lnTo>
                  <a:pt x="15161" y="12056"/>
                </a:lnTo>
                <a:lnTo>
                  <a:pt x="14972" y="11990"/>
                </a:lnTo>
                <a:lnTo>
                  <a:pt x="14689" y="11846"/>
                </a:lnTo>
                <a:lnTo>
                  <a:pt x="14444" y="11670"/>
                </a:lnTo>
                <a:lnTo>
                  <a:pt x="14255" y="11483"/>
                </a:lnTo>
                <a:lnTo>
                  <a:pt x="14104" y="11295"/>
                </a:lnTo>
                <a:lnTo>
                  <a:pt x="14028" y="11086"/>
                </a:lnTo>
                <a:lnTo>
                  <a:pt x="13972" y="10888"/>
                </a:lnTo>
                <a:lnTo>
                  <a:pt x="13972" y="10700"/>
                </a:lnTo>
                <a:lnTo>
                  <a:pt x="14009" y="10513"/>
                </a:lnTo>
                <a:lnTo>
                  <a:pt x="14066" y="10359"/>
                </a:lnTo>
                <a:lnTo>
                  <a:pt x="14179" y="10215"/>
                </a:lnTo>
                <a:lnTo>
                  <a:pt x="14406" y="10006"/>
                </a:lnTo>
                <a:lnTo>
                  <a:pt x="14651" y="9830"/>
                </a:lnTo>
                <a:lnTo>
                  <a:pt x="14878" y="9686"/>
                </a:lnTo>
                <a:lnTo>
                  <a:pt x="15123" y="9554"/>
                </a:lnTo>
                <a:lnTo>
                  <a:pt x="15350" y="9477"/>
                </a:lnTo>
                <a:lnTo>
                  <a:pt x="15558" y="9411"/>
                </a:lnTo>
                <a:lnTo>
                  <a:pt x="15803" y="9345"/>
                </a:lnTo>
                <a:lnTo>
                  <a:pt x="16030" y="9323"/>
                </a:lnTo>
                <a:lnTo>
                  <a:pt x="16256" y="9301"/>
                </a:lnTo>
                <a:lnTo>
                  <a:pt x="16464" y="9323"/>
                </a:lnTo>
                <a:lnTo>
                  <a:pt x="16690" y="9345"/>
                </a:lnTo>
                <a:lnTo>
                  <a:pt x="16898" y="9367"/>
                </a:lnTo>
                <a:lnTo>
                  <a:pt x="17332" y="9477"/>
                </a:lnTo>
                <a:lnTo>
                  <a:pt x="17767" y="9598"/>
                </a:lnTo>
                <a:lnTo>
                  <a:pt x="18163" y="9731"/>
                </a:lnTo>
                <a:lnTo>
                  <a:pt x="18597" y="9874"/>
                </a:lnTo>
                <a:lnTo>
                  <a:pt x="18994" y="10006"/>
                </a:lnTo>
                <a:lnTo>
                  <a:pt x="19428" y="10083"/>
                </a:lnTo>
                <a:lnTo>
                  <a:pt x="19617" y="10127"/>
                </a:lnTo>
                <a:lnTo>
                  <a:pt x="19844" y="10149"/>
                </a:lnTo>
                <a:lnTo>
                  <a:pt x="20013" y="10149"/>
                </a:lnTo>
                <a:lnTo>
                  <a:pt x="20240" y="10127"/>
                </a:lnTo>
                <a:lnTo>
                  <a:pt x="20410" y="10105"/>
                </a:lnTo>
                <a:lnTo>
                  <a:pt x="20637" y="10061"/>
                </a:lnTo>
                <a:lnTo>
                  <a:pt x="20844" y="9984"/>
                </a:lnTo>
                <a:lnTo>
                  <a:pt x="21033" y="9896"/>
                </a:lnTo>
                <a:lnTo>
                  <a:pt x="21146" y="9830"/>
                </a:lnTo>
                <a:lnTo>
                  <a:pt x="21203" y="9753"/>
                </a:lnTo>
                <a:lnTo>
                  <a:pt x="21279" y="9642"/>
                </a:lnTo>
                <a:lnTo>
                  <a:pt x="21354" y="9521"/>
                </a:lnTo>
                <a:lnTo>
                  <a:pt x="21430" y="9246"/>
                </a:lnTo>
                <a:lnTo>
                  <a:pt x="21430" y="8904"/>
                </a:lnTo>
                <a:lnTo>
                  <a:pt x="21430" y="8540"/>
                </a:lnTo>
                <a:lnTo>
                  <a:pt x="21392" y="8144"/>
                </a:lnTo>
                <a:lnTo>
                  <a:pt x="21354" y="7714"/>
                </a:lnTo>
                <a:lnTo>
                  <a:pt x="21279" y="7295"/>
                </a:lnTo>
                <a:lnTo>
                  <a:pt x="21146" y="6446"/>
                </a:lnTo>
                <a:lnTo>
                  <a:pt x="20995" y="5686"/>
                </a:lnTo>
                <a:lnTo>
                  <a:pt x="20958" y="5366"/>
                </a:lnTo>
                <a:lnTo>
                  <a:pt x="20958" y="5091"/>
                </a:lnTo>
                <a:lnTo>
                  <a:pt x="20958" y="4860"/>
                </a:lnTo>
                <a:lnTo>
                  <a:pt x="21033" y="4716"/>
                </a:lnTo>
                <a:lnTo>
                  <a:pt x="20637" y="4860"/>
                </a:lnTo>
                <a:lnTo>
                  <a:pt x="20127" y="4992"/>
                </a:lnTo>
                <a:lnTo>
                  <a:pt x="19617" y="5069"/>
                </a:lnTo>
                <a:lnTo>
                  <a:pt x="19032" y="5157"/>
                </a:lnTo>
                <a:lnTo>
                  <a:pt x="18465" y="5201"/>
                </a:lnTo>
                <a:lnTo>
                  <a:pt x="17842" y="5245"/>
                </a:lnTo>
                <a:lnTo>
                  <a:pt x="17219" y="5267"/>
                </a:lnTo>
                <a:lnTo>
                  <a:pt x="16615" y="5267"/>
                </a:lnTo>
                <a:lnTo>
                  <a:pt x="15992" y="5245"/>
                </a:lnTo>
                <a:lnTo>
                  <a:pt x="15369" y="5201"/>
                </a:lnTo>
                <a:lnTo>
                  <a:pt x="14840" y="5157"/>
                </a:lnTo>
                <a:lnTo>
                  <a:pt x="14293" y="5091"/>
                </a:lnTo>
                <a:lnTo>
                  <a:pt x="13783" y="5014"/>
                </a:lnTo>
                <a:lnTo>
                  <a:pt x="13386" y="4926"/>
                </a:lnTo>
                <a:lnTo>
                  <a:pt x="13027" y="4815"/>
                </a:lnTo>
                <a:lnTo>
                  <a:pt x="12725" y="4716"/>
                </a:lnTo>
                <a:lnTo>
                  <a:pt x="12480" y="4606"/>
                </a:lnTo>
                <a:lnTo>
                  <a:pt x="12291" y="4496"/>
                </a:lnTo>
                <a:lnTo>
                  <a:pt x="12197" y="4397"/>
                </a:lnTo>
                <a:lnTo>
                  <a:pt x="12083" y="4286"/>
                </a:lnTo>
                <a:lnTo>
                  <a:pt x="12046" y="4187"/>
                </a:lnTo>
                <a:lnTo>
                  <a:pt x="12008" y="4077"/>
                </a:lnTo>
                <a:lnTo>
                  <a:pt x="12046" y="3967"/>
                </a:lnTo>
                <a:lnTo>
                  <a:pt x="12121" y="3868"/>
                </a:lnTo>
                <a:lnTo>
                  <a:pt x="12197" y="3735"/>
                </a:lnTo>
                <a:lnTo>
                  <a:pt x="12291" y="3614"/>
                </a:lnTo>
                <a:lnTo>
                  <a:pt x="12442" y="3482"/>
                </a:lnTo>
                <a:lnTo>
                  <a:pt x="12631" y="3361"/>
                </a:lnTo>
                <a:lnTo>
                  <a:pt x="13065" y="3085"/>
                </a:lnTo>
                <a:lnTo>
                  <a:pt x="13537" y="2766"/>
                </a:lnTo>
                <a:lnTo>
                  <a:pt x="13783" y="2578"/>
                </a:lnTo>
                <a:lnTo>
                  <a:pt x="13934" y="2380"/>
                </a:lnTo>
                <a:lnTo>
                  <a:pt x="14028" y="2171"/>
                </a:lnTo>
                <a:lnTo>
                  <a:pt x="14104" y="1961"/>
                </a:lnTo>
                <a:lnTo>
                  <a:pt x="14104" y="1730"/>
                </a:lnTo>
                <a:lnTo>
                  <a:pt x="14066" y="1498"/>
                </a:lnTo>
                <a:lnTo>
                  <a:pt x="13972" y="1267"/>
                </a:lnTo>
                <a:lnTo>
                  <a:pt x="13820" y="1057"/>
                </a:lnTo>
                <a:lnTo>
                  <a:pt x="13594" y="837"/>
                </a:lnTo>
                <a:lnTo>
                  <a:pt x="13386" y="628"/>
                </a:lnTo>
                <a:lnTo>
                  <a:pt x="13103" y="462"/>
                </a:lnTo>
                <a:lnTo>
                  <a:pt x="12763" y="308"/>
                </a:lnTo>
                <a:lnTo>
                  <a:pt x="12404" y="187"/>
                </a:lnTo>
                <a:lnTo>
                  <a:pt x="12008" y="77"/>
                </a:lnTo>
                <a:lnTo>
                  <a:pt x="11574" y="33"/>
                </a:lnTo>
                <a:lnTo>
                  <a:pt x="11102" y="11"/>
                </a:lnTo>
                <a:lnTo>
                  <a:pt x="10667" y="11"/>
                </a:lnTo>
                <a:lnTo>
                  <a:pt x="10233" y="77"/>
                </a:lnTo>
                <a:lnTo>
                  <a:pt x="9837" y="187"/>
                </a:lnTo>
                <a:lnTo>
                  <a:pt x="9440" y="286"/>
                </a:lnTo>
                <a:lnTo>
                  <a:pt x="9062" y="462"/>
                </a:lnTo>
                <a:lnTo>
                  <a:pt x="8741" y="628"/>
                </a:lnTo>
                <a:lnTo>
                  <a:pt x="8458" y="815"/>
                </a:lnTo>
                <a:lnTo>
                  <a:pt x="8232" y="1035"/>
                </a:lnTo>
                <a:lnTo>
                  <a:pt x="8062" y="1245"/>
                </a:lnTo>
                <a:lnTo>
                  <a:pt x="7911" y="1476"/>
                </a:lnTo>
                <a:lnTo>
                  <a:pt x="7835" y="1708"/>
                </a:lnTo>
                <a:lnTo>
                  <a:pt x="7797" y="1961"/>
                </a:lnTo>
                <a:lnTo>
                  <a:pt x="7835" y="2193"/>
                </a:lnTo>
                <a:lnTo>
                  <a:pt x="7948" y="2402"/>
                </a:lnTo>
                <a:lnTo>
                  <a:pt x="8062" y="2534"/>
                </a:lnTo>
                <a:lnTo>
                  <a:pt x="8175" y="2644"/>
                </a:lnTo>
                <a:lnTo>
                  <a:pt x="8269" y="2744"/>
                </a:lnTo>
                <a:lnTo>
                  <a:pt x="8420" y="2832"/>
                </a:lnTo>
                <a:lnTo>
                  <a:pt x="8704" y="3019"/>
                </a:lnTo>
                <a:lnTo>
                  <a:pt x="8968" y="3206"/>
                </a:lnTo>
                <a:lnTo>
                  <a:pt x="9138" y="3405"/>
                </a:lnTo>
                <a:lnTo>
                  <a:pt x="9327" y="3570"/>
                </a:lnTo>
                <a:lnTo>
                  <a:pt x="9440" y="3735"/>
                </a:lnTo>
                <a:lnTo>
                  <a:pt x="9516" y="3890"/>
                </a:lnTo>
                <a:lnTo>
                  <a:pt x="9534" y="4033"/>
                </a:lnTo>
                <a:lnTo>
                  <a:pt x="9534" y="4165"/>
                </a:lnTo>
                <a:lnTo>
                  <a:pt x="9516" y="4286"/>
                </a:lnTo>
                <a:lnTo>
                  <a:pt x="9440" y="4397"/>
                </a:lnTo>
                <a:lnTo>
                  <a:pt x="9327" y="4496"/>
                </a:lnTo>
                <a:lnTo>
                  <a:pt x="9176" y="4562"/>
                </a:lnTo>
                <a:lnTo>
                  <a:pt x="9006" y="4628"/>
                </a:lnTo>
                <a:lnTo>
                  <a:pt x="8779" y="4694"/>
                </a:lnTo>
                <a:lnTo>
                  <a:pt x="8534" y="4716"/>
                </a:lnTo>
                <a:lnTo>
                  <a:pt x="8232" y="4716"/>
                </a:lnTo>
                <a:lnTo>
                  <a:pt x="7118" y="4738"/>
                </a:lnTo>
                <a:lnTo>
                  <a:pt x="5947" y="4771"/>
                </a:lnTo>
                <a:lnTo>
                  <a:pt x="4795" y="4815"/>
                </a:lnTo>
                <a:lnTo>
                  <a:pt x="3681" y="4860"/>
                </a:lnTo>
                <a:lnTo>
                  <a:pt x="2662" y="4882"/>
                </a:lnTo>
                <a:lnTo>
                  <a:pt x="1755" y="4882"/>
                </a:lnTo>
                <a:lnTo>
                  <a:pt x="1359" y="4860"/>
                </a:lnTo>
                <a:lnTo>
                  <a:pt x="981" y="4837"/>
                </a:lnTo>
                <a:lnTo>
                  <a:pt x="698" y="4771"/>
                </a:lnTo>
                <a:lnTo>
                  <a:pt x="453" y="4716"/>
                </a:lnTo>
                <a:lnTo>
                  <a:pt x="453" y="5322"/>
                </a:lnTo>
                <a:lnTo>
                  <a:pt x="453" y="6083"/>
                </a:lnTo>
                <a:lnTo>
                  <a:pt x="453" y="6909"/>
                </a:lnTo>
                <a:lnTo>
                  <a:pt x="453" y="7780"/>
                </a:lnTo>
                <a:lnTo>
                  <a:pt x="453" y="8606"/>
                </a:lnTo>
                <a:lnTo>
                  <a:pt x="453" y="9345"/>
                </a:lnTo>
                <a:lnTo>
                  <a:pt x="453" y="9918"/>
                </a:lnTo>
                <a:lnTo>
                  <a:pt x="453" y="10282"/>
                </a:lnTo>
                <a:lnTo>
                  <a:pt x="490" y="10381"/>
                </a:lnTo>
                <a:lnTo>
                  <a:pt x="547" y="10491"/>
                </a:lnTo>
                <a:lnTo>
                  <a:pt x="660" y="10590"/>
                </a:lnTo>
                <a:lnTo>
                  <a:pt x="811" y="10700"/>
                </a:lnTo>
                <a:lnTo>
                  <a:pt x="981" y="10811"/>
                </a:lnTo>
                <a:lnTo>
                  <a:pt x="1208" y="10888"/>
                </a:lnTo>
                <a:lnTo>
                  <a:pt x="1453" y="10954"/>
                </a:lnTo>
                <a:lnTo>
                  <a:pt x="1718" y="11020"/>
                </a:lnTo>
                <a:lnTo>
                  <a:pt x="1963" y="11064"/>
                </a:lnTo>
                <a:lnTo>
                  <a:pt x="2265" y="11086"/>
                </a:lnTo>
                <a:lnTo>
                  <a:pt x="2548" y="11064"/>
                </a:lnTo>
                <a:lnTo>
                  <a:pt x="2794" y="11042"/>
                </a:lnTo>
                <a:lnTo>
                  <a:pt x="3096" y="10976"/>
                </a:lnTo>
                <a:lnTo>
                  <a:pt x="3341" y="10888"/>
                </a:lnTo>
                <a:lnTo>
                  <a:pt x="3606" y="10766"/>
                </a:lnTo>
                <a:lnTo>
                  <a:pt x="3813" y="10590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30" name="Puzzle1"/>
          <p:cNvSpPr>
            <a:spLocks noEditPoints="1" noChangeArrowheads="1"/>
          </p:cNvSpPr>
          <p:nvPr/>
        </p:nvSpPr>
        <p:spPr bwMode="auto">
          <a:xfrm>
            <a:off x="5245361" y="4148153"/>
            <a:ext cx="1635699" cy="848218"/>
          </a:xfrm>
          <a:custGeom>
            <a:avLst/>
            <a:gdLst>
              <a:gd name="T0" fmla="*/ 16740 w 21600"/>
              <a:gd name="T1" fmla="*/ 21078 h 21600"/>
              <a:gd name="T2" fmla="*/ 16976 w 21600"/>
              <a:gd name="T3" fmla="*/ 521 h 21600"/>
              <a:gd name="T4" fmla="*/ 4725 w 21600"/>
              <a:gd name="T5" fmla="*/ 856 h 21600"/>
              <a:gd name="T6" fmla="*/ 5040 w 21600"/>
              <a:gd name="T7" fmla="*/ 21004 h 21600"/>
              <a:gd name="T8" fmla="*/ 10811 w 21600"/>
              <a:gd name="T9" fmla="*/ 12885 h 21600"/>
              <a:gd name="T10" fmla="*/ 10845 w 21600"/>
              <a:gd name="T11" fmla="*/ 8714 h 21600"/>
              <a:gd name="T12" fmla="*/ 21600 w 21600"/>
              <a:gd name="T13" fmla="*/ 10000 h 21600"/>
              <a:gd name="T14" fmla="*/ 56 w 21600"/>
              <a:gd name="T15" fmla="*/ 10000 h 21600"/>
              <a:gd name="T16" fmla="*/ 6086 w 21600"/>
              <a:gd name="T17" fmla="*/ 2569 h 21600"/>
              <a:gd name="T18" fmla="*/ 16132 w 21600"/>
              <a:gd name="T19" fmla="*/ 19552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9360" y="20836"/>
                </a:moveTo>
                <a:lnTo>
                  <a:pt x="9528" y="20836"/>
                </a:lnTo>
                <a:lnTo>
                  <a:pt x="9686" y="20762"/>
                </a:lnTo>
                <a:lnTo>
                  <a:pt x="9810" y="20687"/>
                </a:lnTo>
                <a:lnTo>
                  <a:pt x="9922" y="20575"/>
                </a:lnTo>
                <a:lnTo>
                  <a:pt x="10012" y="20426"/>
                </a:lnTo>
                <a:lnTo>
                  <a:pt x="10068" y="20296"/>
                </a:lnTo>
                <a:lnTo>
                  <a:pt x="10113" y="20110"/>
                </a:lnTo>
                <a:lnTo>
                  <a:pt x="10136" y="19905"/>
                </a:lnTo>
                <a:lnTo>
                  <a:pt x="10136" y="19682"/>
                </a:lnTo>
                <a:lnTo>
                  <a:pt x="10113" y="19440"/>
                </a:lnTo>
                <a:lnTo>
                  <a:pt x="10068" y="19142"/>
                </a:lnTo>
                <a:lnTo>
                  <a:pt x="10012" y="18900"/>
                </a:lnTo>
                <a:lnTo>
                  <a:pt x="9900" y="18620"/>
                </a:lnTo>
                <a:lnTo>
                  <a:pt x="9787" y="18285"/>
                </a:lnTo>
                <a:lnTo>
                  <a:pt x="9641" y="17968"/>
                </a:lnTo>
                <a:lnTo>
                  <a:pt x="9472" y="17652"/>
                </a:lnTo>
                <a:lnTo>
                  <a:pt x="9382" y="17466"/>
                </a:lnTo>
                <a:lnTo>
                  <a:pt x="9315" y="17298"/>
                </a:lnTo>
                <a:lnTo>
                  <a:pt x="9258" y="17112"/>
                </a:lnTo>
                <a:lnTo>
                  <a:pt x="9191" y="16926"/>
                </a:lnTo>
                <a:lnTo>
                  <a:pt x="9123" y="16535"/>
                </a:lnTo>
                <a:lnTo>
                  <a:pt x="9101" y="16144"/>
                </a:lnTo>
                <a:lnTo>
                  <a:pt x="9101" y="15753"/>
                </a:lnTo>
                <a:lnTo>
                  <a:pt x="9168" y="15362"/>
                </a:lnTo>
                <a:lnTo>
                  <a:pt x="9236" y="14971"/>
                </a:lnTo>
                <a:lnTo>
                  <a:pt x="9360" y="14580"/>
                </a:lnTo>
                <a:lnTo>
                  <a:pt x="9495" y="14244"/>
                </a:lnTo>
                <a:lnTo>
                  <a:pt x="9663" y="13891"/>
                </a:lnTo>
                <a:lnTo>
                  <a:pt x="9855" y="13611"/>
                </a:lnTo>
                <a:lnTo>
                  <a:pt x="10068" y="13351"/>
                </a:lnTo>
                <a:lnTo>
                  <a:pt x="10293" y="13146"/>
                </a:lnTo>
                <a:lnTo>
                  <a:pt x="10552" y="12997"/>
                </a:lnTo>
                <a:lnTo>
                  <a:pt x="10811" y="12885"/>
                </a:lnTo>
                <a:lnTo>
                  <a:pt x="11069" y="12866"/>
                </a:lnTo>
                <a:lnTo>
                  <a:pt x="11351" y="12885"/>
                </a:lnTo>
                <a:lnTo>
                  <a:pt x="11610" y="12997"/>
                </a:lnTo>
                <a:lnTo>
                  <a:pt x="11846" y="13183"/>
                </a:lnTo>
                <a:lnTo>
                  <a:pt x="12060" y="13388"/>
                </a:lnTo>
                <a:lnTo>
                  <a:pt x="12251" y="13648"/>
                </a:lnTo>
                <a:lnTo>
                  <a:pt x="12419" y="13928"/>
                </a:lnTo>
                <a:lnTo>
                  <a:pt x="12555" y="14244"/>
                </a:lnTo>
                <a:lnTo>
                  <a:pt x="12690" y="14617"/>
                </a:lnTo>
                <a:lnTo>
                  <a:pt x="12768" y="15008"/>
                </a:lnTo>
                <a:lnTo>
                  <a:pt x="12836" y="15399"/>
                </a:lnTo>
                <a:lnTo>
                  <a:pt x="12858" y="15753"/>
                </a:lnTo>
                <a:lnTo>
                  <a:pt x="12858" y="16144"/>
                </a:lnTo>
                <a:lnTo>
                  <a:pt x="12813" y="16535"/>
                </a:lnTo>
                <a:lnTo>
                  <a:pt x="12746" y="16888"/>
                </a:lnTo>
                <a:lnTo>
                  <a:pt x="12667" y="17224"/>
                </a:lnTo>
                <a:lnTo>
                  <a:pt x="12510" y="17503"/>
                </a:lnTo>
                <a:lnTo>
                  <a:pt x="12228" y="18043"/>
                </a:lnTo>
                <a:lnTo>
                  <a:pt x="11970" y="18546"/>
                </a:lnTo>
                <a:lnTo>
                  <a:pt x="11868" y="18751"/>
                </a:lnTo>
                <a:lnTo>
                  <a:pt x="11778" y="18974"/>
                </a:lnTo>
                <a:lnTo>
                  <a:pt x="11711" y="19179"/>
                </a:lnTo>
                <a:lnTo>
                  <a:pt x="11666" y="19365"/>
                </a:lnTo>
                <a:lnTo>
                  <a:pt x="11632" y="19570"/>
                </a:lnTo>
                <a:lnTo>
                  <a:pt x="11632" y="19756"/>
                </a:lnTo>
                <a:lnTo>
                  <a:pt x="11632" y="19942"/>
                </a:lnTo>
                <a:lnTo>
                  <a:pt x="11643" y="20110"/>
                </a:lnTo>
                <a:lnTo>
                  <a:pt x="11711" y="20296"/>
                </a:lnTo>
                <a:lnTo>
                  <a:pt x="11801" y="20464"/>
                </a:lnTo>
                <a:lnTo>
                  <a:pt x="11891" y="20650"/>
                </a:lnTo>
                <a:lnTo>
                  <a:pt x="12037" y="20836"/>
                </a:lnTo>
                <a:lnTo>
                  <a:pt x="12206" y="21004"/>
                </a:lnTo>
                <a:lnTo>
                  <a:pt x="12419" y="21190"/>
                </a:lnTo>
                <a:lnTo>
                  <a:pt x="12667" y="21320"/>
                </a:lnTo>
                <a:lnTo>
                  <a:pt x="12960" y="21432"/>
                </a:lnTo>
                <a:lnTo>
                  <a:pt x="13286" y="21544"/>
                </a:lnTo>
                <a:lnTo>
                  <a:pt x="13612" y="21655"/>
                </a:lnTo>
                <a:lnTo>
                  <a:pt x="13983" y="21693"/>
                </a:lnTo>
                <a:lnTo>
                  <a:pt x="14343" y="21730"/>
                </a:lnTo>
                <a:lnTo>
                  <a:pt x="14715" y="21730"/>
                </a:lnTo>
                <a:lnTo>
                  <a:pt x="15075" y="21730"/>
                </a:lnTo>
                <a:lnTo>
                  <a:pt x="15446" y="21655"/>
                </a:lnTo>
                <a:lnTo>
                  <a:pt x="15794" y="21581"/>
                </a:lnTo>
                <a:lnTo>
                  <a:pt x="16132" y="21432"/>
                </a:lnTo>
                <a:lnTo>
                  <a:pt x="16458" y="21302"/>
                </a:lnTo>
                <a:lnTo>
                  <a:pt x="16740" y="21078"/>
                </a:lnTo>
                <a:lnTo>
                  <a:pt x="16976" y="20836"/>
                </a:lnTo>
                <a:lnTo>
                  <a:pt x="17043" y="20650"/>
                </a:lnTo>
                <a:lnTo>
                  <a:pt x="17088" y="20426"/>
                </a:lnTo>
                <a:lnTo>
                  <a:pt x="17133" y="20222"/>
                </a:lnTo>
                <a:lnTo>
                  <a:pt x="17156" y="19980"/>
                </a:lnTo>
                <a:lnTo>
                  <a:pt x="17167" y="19477"/>
                </a:lnTo>
                <a:lnTo>
                  <a:pt x="17167" y="18974"/>
                </a:lnTo>
                <a:lnTo>
                  <a:pt x="17156" y="18397"/>
                </a:lnTo>
                <a:lnTo>
                  <a:pt x="17111" y="17820"/>
                </a:lnTo>
                <a:lnTo>
                  <a:pt x="17066" y="17261"/>
                </a:lnTo>
                <a:lnTo>
                  <a:pt x="16998" y="16646"/>
                </a:lnTo>
                <a:lnTo>
                  <a:pt x="16852" y="15511"/>
                </a:lnTo>
                <a:lnTo>
                  <a:pt x="16740" y="14393"/>
                </a:lnTo>
                <a:lnTo>
                  <a:pt x="16717" y="13928"/>
                </a:lnTo>
                <a:lnTo>
                  <a:pt x="16695" y="13462"/>
                </a:lnTo>
                <a:lnTo>
                  <a:pt x="16717" y="13071"/>
                </a:lnTo>
                <a:lnTo>
                  <a:pt x="16785" y="12755"/>
                </a:lnTo>
                <a:lnTo>
                  <a:pt x="16852" y="12419"/>
                </a:lnTo>
                <a:lnTo>
                  <a:pt x="16953" y="12140"/>
                </a:lnTo>
                <a:lnTo>
                  <a:pt x="17088" y="11898"/>
                </a:lnTo>
                <a:lnTo>
                  <a:pt x="17212" y="11675"/>
                </a:lnTo>
                <a:lnTo>
                  <a:pt x="17370" y="11470"/>
                </a:lnTo>
                <a:lnTo>
                  <a:pt x="17516" y="11284"/>
                </a:lnTo>
                <a:lnTo>
                  <a:pt x="17696" y="11135"/>
                </a:lnTo>
                <a:lnTo>
                  <a:pt x="17865" y="11042"/>
                </a:lnTo>
                <a:lnTo>
                  <a:pt x="18033" y="10930"/>
                </a:lnTo>
                <a:lnTo>
                  <a:pt x="18213" y="10893"/>
                </a:lnTo>
                <a:lnTo>
                  <a:pt x="18382" y="10893"/>
                </a:lnTo>
                <a:lnTo>
                  <a:pt x="18551" y="10967"/>
                </a:lnTo>
                <a:lnTo>
                  <a:pt x="18708" y="11042"/>
                </a:lnTo>
                <a:lnTo>
                  <a:pt x="18855" y="11172"/>
                </a:lnTo>
                <a:lnTo>
                  <a:pt x="19012" y="11358"/>
                </a:lnTo>
                <a:lnTo>
                  <a:pt x="19136" y="11600"/>
                </a:lnTo>
                <a:lnTo>
                  <a:pt x="19271" y="11861"/>
                </a:lnTo>
                <a:lnTo>
                  <a:pt x="19440" y="12028"/>
                </a:lnTo>
                <a:lnTo>
                  <a:pt x="19608" y="12177"/>
                </a:lnTo>
                <a:lnTo>
                  <a:pt x="19822" y="12289"/>
                </a:lnTo>
                <a:lnTo>
                  <a:pt x="20025" y="12289"/>
                </a:lnTo>
                <a:lnTo>
                  <a:pt x="20238" y="12289"/>
                </a:lnTo>
                <a:lnTo>
                  <a:pt x="20452" y="12215"/>
                </a:lnTo>
                <a:lnTo>
                  <a:pt x="20643" y="12103"/>
                </a:lnTo>
                <a:lnTo>
                  <a:pt x="20846" y="11973"/>
                </a:lnTo>
                <a:lnTo>
                  <a:pt x="21037" y="11786"/>
                </a:lnTo>
                <a:lnTo>
                  <a:pt x="21206" y="11563"/>
                </a:lnTo>
                <a:lnTo>
                  <a:pt x="21363" y="11321"/>
                </a:lnTo>
                <a:lnTo>
                  <a:pt x="21465" y="11079"/>
                </a:lnTo>
                <a:lnTo>
                  <a:pt x="21577" y="10744"/>
                </a:lnTo>
                <a:lnTo>
                  <a:pt x="21622" y="10427"/>
                </a:lnTo>
                <a:lnTo>
                  <a:pt x="21645" y="10111"/>
                </a:lnTo>
                <a:lnTo>
                  <a:pt x="21622" y="9608"/>
                </a:lnTo>
                <a:lnTo>
                  <a:pt x="21577" y="9142"/>
                </a:lnTo>
                <a:lnTo>
                  <a:pt x="21465" y="8751"/>
                </a:lnTo>
                <a:lnTo>
                  <a:pt x="21363" y="8397"/>
                </a:lnTo>
                <a:lnTo>
                  <a:pt x="21206" y="8062"/>
                </a:lnTo>
                <a:lnTo>
                  <a:pt x="21037" y="7820"/>
                </a:lnTo>
                <a:lnTo>
                  <a:pt x="20846" y="7597"/>
                </a:lnTo>
                <a:lnTo>
                  <a:pt x="20643" y="7429"/>
                </a:lnTo>
                <a:lnTo>
                  <a:pt x="20452" y="7317"/>
                </a:lnTo>
                <a:lnTo>
                  <a:pt x="20238" y="7206"/>
                </a:lnTo>
                <a:lnTo>
                  <a:pt x="20025" y="7168"/>
                </a:lnTo>
                <a:lnTo>
                  <a:pt x="19822" y="7206"/>
                </a:lnTo>
                <a:lnTo>
                  <a:pt x="19608" y="7243"/>
                </a:lnTo>
                <a:lnTo>
                  <a:pt x="19440" y="7355"/>
                </a:lnTo>
                <a:lnTo>
                  <a:pt x="19271" y="7504"/>
                </a:lnTo>
                <a:lnTo>
                  <a:pt x="19136" y="7708"/>
                </a:lnTo>
                <a:lnTo>
                  <a:pt x="19012" y="7895"/>
                </a:lnTo>
                <a:lnTo>
                  <a:pt x="18832" y="8025"/>
                </a:lnTo>
                <a:lnTo>
                  <a:pt x="18663" y="8174"/>
                </a:lnTo>
                <a:lnTo>
                  <a:pt x="18472" y="8248"/>
                </a:lnTo>
                <a:lnTo>
                  <a:pt x="18270" y="8286"/>
                </a:lnTo>
                <a:lnTo>
                  <a:pt x="18078" y="8323"/>
                </a:lnTo>
                <a:lnTo>
                  <a:pt x="17887" y="8323"/>
                </a:lnTo>
                <a:lnTo>
                  <a:pt x="17696" y="8248"/>
                </a:lnTo>
                <a:lnTo>
                  <a:pt x="17493" y="8174"/>
                </a:lnTo>
                <a:lnTo>
                  <a:pt x="17302" y="8062"/>
                </a:lnTo>
                <a:lnTo>
                  <a:pt x="17133" y="7969"/>
                </a:lnTo>
                <a:lnTo>
                  <a:pt x="16976" y="7783"/>
                </a:lnTo>
                <a:lnTo>
                  <a:pt x="16852" y="7597"/>
                </a:lnTo>
                <a:lnTo>
                  <a:pt x="16740" y="7429"/>
                </a:lnTo>
                <a:lnTo>
                  <a:pt x="16672" y="7168"/>
                </a:lnTo>
                <a:lnTo>
                  <a:pt x="16638" y="6926"/>
                </a:lnTo>
                <a:lnTo>
                  <a:pt x="16616" y="6498"/>
                </a:lnTo>
                <a:lnTo>
                  <a:pt x="16616" y="5772"/>
                </a:lnTo>
                <a:lnTo>
                  <a:pt x="16650" y="4915"/>
                </a:lnTo>
                <a:lnTo>
                  <a:pt x="16695" y="3928"/>
                </a:lnTo>
                <a:lnTo>
                  <a:pt x="16762" y="2960"/>
                </a:lnTo>
                <a:lnTo>
                  <a:pt x="16830" y="1992"/>
                </a:lnTo>
                <a:lnTo>
                  <a:pt x="16908" y="1173"/>
                </a:lnTo>
                <a:lnTo>
                  <a:pt x="16976" y="521"/>
                </a:lnTo>
                <a:lnTo>
                  <a:pt x="16953" y="521"/>
                </a:lnTo>
                <a:lnTo>
                  <a:pt x="16931" y="521"/>
                </a:lnTo>
                <a:lnTo>
                  <a:pt x="16267" y="484"/>
                </a:lnTo>
                <a:lnTo>
                  <a:pt x="15637" y="428"/>
                </a:lnTo>
                <a:lnTo>
                  <a:pt x="15063" y="353"/>
                </a:lnTo>
                <a:lnTo>
                  <a:pt x="14523" y="279"/>
                </a:lnTo>
                <a:lnTo>
                  <a:pt x="14040" y="167"/>
                </a:lnTo>
                <a:lnTo>
                  <a:pt x="13635" y="93"/>
                </a:lnTo>
                <a:lnTo>
                  <a:pt x="13331" y="18"/>
                </a:lnTo>
                <a:lnTo>
                  <a:pt x="13117" y="18"/>
                </a:lnTo>
                <a:lnTo>
                  <a:pt x="12982" y="18"/>
                </a:lnTo>
                <a:lnTo>
                  <a:pt x="12858" y="130"/>
                </a:lnTo>
                <a:lnTo>
                  <a:pt x="12723" y="279"/>
                </a:lnTo>
                <a:lnTo>
                  <a:pt x="12622" y="446"/>
                </a:lnTo>
                <a:lnTo>
                  <a:pt x="12510" y="670"/>
                </a:lnTo>
                <a:lnTo>
                  <a:pt x="12419" y="912"/>
                </a:lnTo>
                <a:lnTo>
                  <a:pt x="12363" y="1210"/>
                </a:lnTo>
                <a:lnTo>
                  <a:pt x="12318" y="1526"/>
                </a:lnTo>
                <a:lnTo>
                  <a:pt x="12273" y="1843"/>
                </a:lnTo>
                <a:lnTo>
                  <a:pt x="12251" y="2215"/>
                </a:lnTo>
                <a:lnTo>
                  <a:pt x="12273" y="2532"/>
                </a:lnTo>
                <a:lnTo>
                  <a:pt x="12318" y="2886"/>
                </a:lnTo>
                <a:lnTo>
                  <a:pt x="12386" y="3240"/>
                </a:lnTo>
                <a:lnTo>
                  <a:pt x="12464" y="3556"/>
                </a:lnTo>
                <a:lnTo>
                  <a:pt x="12577" y="3891"/>
                </a:lnTo>
                <a:lnTo>
                  <a:pt x="12746" y="4171"/>
                </a:lnTo>
                <a:lnTo>
                  <a:pt x="12926" y="4487"/>
                </a:lnTo>
                <a:lnTo>
                  <a:pt x="13050" y="4860"/>
                </a:lnTo>
                <a:lnTo>
                  <a:pt x="13162" y="5251"/>
                </a:lnTo>
                <a:lnTo>
                  <a:pt x="13218" y="5604"/>
                </a:lnTo>
                <a:lnTo>
                  <a:pt x="13263" y="5995"/>
                </a:lnTo>
                <a:lnTo>
                  <a:pt x="13241" y="6386"/>
                </a:lnTo>
                <a:lnTo>
                  <a:pt x="13218" y="6740"/>
                </a:lnTo>
                <a:lnTo>
                  <a:pt x="13139" y="7094"/>
                </a:lnTo>
                <a:lnTo>
                  <a:pt x="13050" y="7429"/>
                </a:lnTo>
                <a:lnTo>
                  <a:pt x="12903" y="7746"/>
                </a:lnTo>
                <a:lnTo>
                  <a:pt x="12723" y="8025"/>
                </a:lnTo>
                <a:lnTo>
                  <a:pt x="12532" y="8286"/>
                </a:lnTo>
                <a:lnTo>
                  <a:pt x="12318" y="8491"/>
                </a:lnTo>
                <a:lnTo>
                  <a:pt x="12060" y="8677"/>
                </a:lnTo>
                <a:lnTo>
                  <a:pt x="11756" y="8788"/>
                </a:lnTo>
                <a:lnTo>
                  <a:pt x="11452" y="8826"/>
                </a:lnTo>
                <a:lnTo>
                  <a:pt x="11283" y="8826"/>
                </a:lnTo>
                <a:lnTo>
                  <a:pt x="11126" y="8826"/>
                </a:lnTo>
                <a:lnTo>
                  <a:pt x="11002" y="8788"/>
                </a:lnTo>
                <a:lnTo>
                  <a:pt x="10845" y="8714"/>
                </a:lnTo>
                <a:lnTo>
                  <a:pt x="10721" y="8640"/>
                </a:lnTo>
                <a:lnTo>
                  <a:pt x="10608" y="8565"/>
                </a:lnTo>
                <a:lnTo>
                  <a:pt x="10485" y="8453"/>
                </a:lnTo>
                <a:lnTo>
                  <a:pt x="10372" y="8323"/>
                </a:lnTo>
                <a:lnTo>
                  <a:pt x="10181" y="8062"/>
                </a:lnTo>
                <a:lnTo>
                  <a:pt x="10035" y="7746"/>
                </a:lnTo>
                <a:lnTo>
                  <a:pt x="9900" y="7392"/>
                </a:lnTo>
                <a:lnTo>
                  <a:pt x="9787" y="7001"/>
                </a:lnTo>
                <a:lnTo>
                  <a:pt x="9731" y="6610"/>
                </a:lnTo>
                <a:lnTo>
                  <a:pt x="9686" y="6219"/>
                </a:lnTo>
                <a:lnTo>
                  <a:pt x="9663" y="5772"/>
                </a:lnTo>
                <a:lnTo>
                  <a:pt x="9686" y="5381"/>
                </a:lnTo>
                <a:lnTo>
                  <a:pt x="9753" y="4990"/>
                </a:lnTo>
                <a:lnTo>
                  <a:pt x="9832" y="4636"/>
                </a:lnTo>
                <a:lnTo>
                  <a:pt x="9945" y="4320"/>
                </a:lnTo>
                <a:lnTo>
                  <a:pt x="10068" y="4022"/>
                </a:lnTo>
                <a:lnTo>
                  <a:pt x="10203" y="3817"/>
                </a:lnTo>
                <a:lnTo>
                  <a:pt x="10316" y="3593"/>
                </a:lnTo>
                <a:lnTo>
                  <a:pt x="10395" y="3351"/>
                </a:lnTo>
                <a:lnTo>
                  <a:pt x="10462" y="3109"/>
                </a:lnTo>
                <a:lnTo>
                  <a:pt x="10507" y="2848"/>
                </a:lnTo>
                <a:lnTo>
                  <a:pt x="10530" y="2606"/>
                </a:lnTo>
                <a:lnTo>
                  <a:pt x="10507" y="2346"/>
                </a:lnTo>
                <a:lnTo>
                  <a:pt x="10462" y="2141"/>
                </a:lnTo>
                <a:lnTo>
                  <a:pt x="10395" y="1880"/>
                </a:lnTo>
                <a:lnTo>
                  <a:pt x="10293" y="1638"/>
                </a:lnTo>
                <a:lnTo>
                  <a:pt x="10158" y="1415"/>
                </a:lnTo>
                <a:lnTo>
                  <a:pt x="9967" y="1210"/>
                </a:lnTo>
                <a:lnTo>
                  <a:pt x="9753" y="986"/>
                </a:lnTo>
                <a:lnTo>
                  <a:pt x="9495" y="819"/>
                </a:lnTo>
                <a:lnTo>
                  <a:pt x="9191" y="670"/>
                </a:lnTo>
                <a:lnTo>
                  <a:pt x="8842" y="521"/>
                </a:lnTo>
                <a:lnTo>
                  <a:pt x="8471" y="446"/>
                </a:lnTo>
                <a:lnTo>
                  <a:pt x="7998" y="428"/>
                </a:lnTo>
                <a:lnTo>
                  <a:pt x="7413" y="428"/>
                </a:lnTo>
                <a:lnTo>
                  <a:pt x="6817" y="446"/>
                </a:lnTo>
                <a:lnTo>
                  <a:pt x="6187" y="521"/>
                </a:lnTo>
                <a:lnTo>
                  <a:pt x="5602" y="633"/>
                </a:lnTo>
                <a:lnTo>
                  <a:pt x="5107" y="744"/>
                </a:lnTo>
                <a:lnTo>
                  <a:pt x="4725" y="856"/>
                </a:lnTo>
                <a:lnTo>
                  <a:pt x="4848" y="1564"/>
                </a:lnTo>
                <a:lnTo>
                  <a:pt x="5028" y="2495"/>
                </a:lnTo>
                <a:lnTo>
                  <a:pt x="5175" y="3556"/>
                </a:lnTo>
                <a:lnTo>
                  <a:pt x="5298" y="4673"/>
                </a:lnTo>
                <a:lnTo>
                  <a:pt x="5343" y="5213"/>
                </a:lnTo>
                <a:lnTo>
                  <a:pt x="5388" y="5753"/>
                </a:lnTo>
                <a:lnTo>
                  <a:pt x="5411" y="6275"/>
                </a:lnTo>
                <a:lnTo>
                  <a:pt x="5411" y="6740"/>
                </a:lnTo>
                <a:lnTo>
                  <a:pt x="5366" y="7168"/>
                </a:lnTo>
                <a:lnTo>
                  <a:pt x="5321" y="7541"/>
                </a:lnTo>
                <a:lnTo>
                  <a:pt x="5287" y="7708"/>
                </a:lnTo>
                <a:lnTo>
                  <a:pt x="5242" y="7857"/>
                </a:lnTo>
                <a:lnTo>
                  <a:pt x="5197" y="7969"/>
                </a:lnTo>
                <a:lnTo>
                  <a:pt x="5130" y="8062"/>
                </a:lnTo>
                <a:lnTo>
                  <a:pt x="5006" y="8248"/>
                </a:lnTo>
                <a:lnTo>
                  <a:pt x="4848" y="8397"/>
                </a:lnTo>
                <a:lnTo>
                  <a:pt x="4725" y="8528"/>
                </a:lnTo>
                <a:lnTo>
                  <a:pt x="4567" y="8640"/>
                </a:lnTo>
                <a:lnTo>
                  <a:pt x="4421" y="8714"/>
                </a:lnTo>
                <a:lnTo>
                  <a:pt x="4263" y="8751"/>
                </a:lnTo>
                <a:lnTo>
                  <a:pt x="4095" y="8788"/>
                </a:lnTo>
                <a:lnTo>
                  <a:pt x="3948" y="8788"/>
                </a:lnTo>
                <a:lnTo>
                  <a:pt x="3791" y="8751"/>
                </a:lnTo>
                <a:lnTo>
                  <a:pt x="3667" y="8714"/>
                </a:lnTo>
                <a:lnTo>
                  <a:pt x="3510" y="8677"/>
                </a:lnTo>
                <a:lnTo>
                  <a:pt x="3386" y="8602"/>
                </a:lnTo>
                <a:lnTo>
                  <a:pt x="3251" y="8491"/>
                </a:lnTo>
                <a:lnTo>
                  <a:pt x="3127" y="8360"/>
                </a:lnTo>
                <a:lnTo>
                  <a:pt x="3015" y="8248"/>
                </a:lnTo>
                <a:lnTo>
                  <a:pt x="2925" y="8062"/>
                </a:lnTo>
                <a:lnTo>
                  <a:pt x="2778" y="7857"/>
                </a:lnTo>
                <a:lnTo>
                  <a:pt x="2610" y="7671"/>
                </a:lnTo>
                <a:lnTo>
                  <a:pt x="2407" y="7541"/>
                </a:lnTo>
                <a:lnTo>
                  <a:pt x="2171" y="7466"/>
                </a:lnTo>
                <a:lnTo>
                  <a:pt x="1957" y="7429"/>
                </a:lnTo>
                <a:lnTo>
                  <a:pt x="1698" y="7429"/>
                </a:lnTo>
                <a:lnTo>
                  <a:pt x="1462" y="7466"/>
                </a:lnTo>
                <a:lnTo>
                  <a:pt x="1226" y="7559"/>
                </a:lnTo>
                <a:lnTo>
                  <a:pt x="989" y="7708"/>
                </a:lnTo>
                <a:lnTo>
                  <a:pt x="776" y="7932"/>
                </a:lnTo>
                <a:lnTo>
                  <a:pt x="551" y="8211"/>
                </a:lnTo>
                <a:lnTo>
                  <a:pt x="382" y="8528"/>
                </a:lnTo>
                <a:lnTo>
                  <a:pt x="315" y="8714"/>
                </a:lnTo>
                <a:lnTo>
                  <a:pt x="236" y="8919"/>
                </a:lnTo>
                <a:lnTo>
                  <a:pt x="191" y="9142"/>
                </a:lnTo>
                <a:lnTo>
                  <a:pt x="123" y="9347"/>
                </a:lnTo>
                <a:lnTo>
                  <a:pt x="78" y="9608"/>
                </a:lnTo>
                <a:lnTo>
                  <a:pt x="56" y="9887"/>
                </a:lnTo>
                <a:lnTo>
                  <a:pt x="33" y="10185"/>
                </a:lnTo>
                <a:lnTo>
                  <a:pt x="33" y="10464"/>
                </a:lnTo>
                <a:lnTo>
                  <a:pt x="33" y="10706"/>
                </a:lnTo>
                <a:lnTo>
                  <a:pt x="56" y="10967"/>
                </a:lnTo>
                <a:lnTo>
                  <a:pt x="78" y="11172"/>
                </a:lnTo>
                <a:lnTo>
                  <a:pt x="123" y="11395"/>
                </a:lnTo>
                <a:lnTo>
                  <a:pt x="168" y="11600"/>
                </a:lnTo>
                <a:lnTo>
                  <a:pt x="236" y="11786"/>
                </a:lnTo>
                <a:lnTo>
                  <a:pt x="292" y="11973"/>
                </a:lnTo>
                <a:lnTo>
                  <a:pt x="382" y="12140"/>
                </a:lnTo>
                <a:lnTo>
                  <a:pt x="540" y="12419"/>
                </a:lnTo>
                <a:lnTo>
                  <a:pt x="731" y="12680"/>
                </a:lnTo>
                <a:lnTo>
                  <a:pt x="944" y="12866"/>
                </a:lnTo>
                <a:lnTo>
                  <a:pt x="1158" y="12997"/>
                </a:lnTo>
                <a:lnTo>
                  <a:pt x="1395" y="13108"/>
                </a:lnTo>
                <a:lnTo>
                  <a:pt x="1608" y="13183"/>
                </a:lnTo>
                <a:lnTo>
                  <a:pt x="1856" y="13183"/>
                </a:lnTo>
                <a:lnTo>
                  <a:pt x="2070" y="13146"/>
                </a:lnTo>
                <a:lnTo>
                  <a:pt x="2261" y="13071"/>
                </a:lnTo>
                <a:lnTo>
                  <a:pt x="2430" y="12960"/>
                </a:lnTo>
                <a:lnTo>
                  <a:pt x="2587" y="12792"/>
                </a:lnTo>
                <a:lnTo>
                  <a:pt x="2688" y="12606"/>
                </a:lnTo>
                <a:lnTo>
                  <a:pt x="2801" y="12419"/>
                </a:lnTo>
                <a:lnTo>
                  <a:pt x="2925" y="12289"/>
                </a:lnTo>
                <a:lnTo>
                  <a:pt x="3082" y="12177"/>
                </a:lnTo>
                <a:lnTo>
                  <a:pt x="3228" y="12103"/>
                </a:lnTo>
                <a:lnTo>
                  <a:pt x="3408" y="12103"/>
                </a:lnTo>
                <a:lnTo>
                  <a:pt x="3577" y="12103"/>
                </a:lnTo>
                <a:lnTo>
                  <a:pt x="3723" y="12177"/>
                </a:lnTo>
                <a:lnTo>
                  <a:pt x="3903" y="12252"/>
                </a:lnTo>
                <a:lnTo>
                  <a:pt x="4072" y="12364"/>
                </a:lnTo>
                <a:lnTo>
                  <a:pt x="4230" y="12494"/>
                </a:lnTo>
                <a:lnTo>
                  <a:pt x="4353" y="12643"/>
                </a:lnTo>
                <a:lnTo>
                  <a:pt x="4488" y="12829"/>
                </a:lnTo>
                <a:lnTo>
                  <a:pt x="4567" y="13034"/>
                </a:lnTo>
                <a:lnTo>
                  <a:pt x="4657" y="13257"/>
                </a:lnTo>
                <a:lnTo>
                  <a:pt x="4702" y="13462"/>
                </a:lnTo>
                <a:lnTo>
                  <a:pt x="4725" y="13686"/>
                </a:lnTo>
                <a:lnTo>
                  <a:pt x="4702" y="14282"/>
                </a:lnTo>
                <a:lnTo>
                  <a:pt x="4657" y="15045"/>
                </a:lnTo>
                <a:lnTo>
                  <a:pt x="4612" y="15976"/>
                </a:lnTo>
                <a:lnTo>
                  <a:pt x="4590" y="16926"/>
                </a:lnTo>
                <a:lnTo>
                  <a:pt x="4567" y="17968"/>
                </a:lnTo>
                <a:lnTo>
                  <a:pt x="4567" y="19011"/>
                </a:lnTo>
                <a:lnTo>
                  <a:pt x="4590" y="19514"/>
                </a:lnTo>
                <a:lnTo>
                  <a:pt x="4612" y="19980"/>
                </a:lnTo>
                <a:lnTo>
                  <a:pt x="4657" y="20426"/>
                </a:lnTo>
                <a:lnTo>
                  <a:pt x="4725" y="20836"/>
                </a:lnTo>
                <a:lnTo>
                  <a:pt x="4848" y="20929"/>
                </a:lnTo>
                <a:lnTo>
                  <a:pt x="5040" y="21004"/>
                </a:lnTo>
                <a:lnTo>
                  <a:pt x="5265" y="21078"/>
                </a:lnTo>
                <a:lnTo>
                  <a:pt x="5478" y="21115"/>
                </a:lnTo>
                <a:lnTo>
                  <a:pt x="6041" y="21115"/>
                </a:lnTo>
                <a:lnTo>
                  <a:pt x="6637" y="21078"/>
                </a:lnTo>
                <a:lnTo>
                  <a:pt x="7312" y="21004"/>
                </a:lnTo>
                <a:lnTo>
                  <a:pt x="7998" y="20929"/>
                </a:lnTo>
                <a:lnTo>
                  <a:pt x="8696" y="20855"/>
                </a:lnTo>
                <a:lnTo>
                  <a:pt x="9360" y="20836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31" name="Puzzle3"/>
          <p:cNvSpPr>
            <a:spLocks noEditPoints="1" noChangeArrowheads="1"/>
          </p:cNvSpPr>
          <p:nvPr/>
        </p:nvSpPr>
        <p:spPr bwMode="auto">
          <a:xfrm>
            <a:off x="4630586" y="3766803"/>
            <a:ext cx="1012316" cy="1221887"/>
          </a:xfrm>
          <a:custGeom>
            <a:avLst/>
            <a:gdLst>
              <a:gd name="T0" fmla="*/ 10391 w 21600"/>
              <a:gd name="T1" fmla="*/ 15806 h 21600"/>
              <a:gd name="T2" fmla="*/ 20551 w 21600"/>
              <a:gd name="T3" fmla="*/ 21088 h 21600"/>
              <a:gd name="T4" fmla="*/ 13180 w 21600"/>
              <a:gd name="T5" fmla="*/ 13801 h 21600"/>
              <a:gd name="T6" fmla="*/ 20551 w 21600"/>
              <a:gd name="T7" fmla="*/ 7025 h 21600"/>
              <a:gd name="T8" fmla="*/ 10500 w 21600"/>
              <a:gd name="T9" fmla="*/ 52 h 21600"/>
              <a:gd name="T10" fmla="*/ 692 w 21600"/>
              <a:gd name="T11" fmla="*/ 6802 h 21600"/>
              <a:gd name="T12" fmla="*/ 8064 w 21600"/>
              <a:gd name="T13" fmla="*/ 13526 h 21600"/>
              <a:gd name="T14" fmla="*/ 692 w 21600"/>
              <a:gd name="T15" fmla="*/ 21088 h 21600"/>
              <a:gd name="T16" fmla="*/ 2273 w 21600"/>
              <a:gd name="T17" fmla="*/ 7719 h 21600"/>
              <a:gd name="T18" fmla="*/ 19149 w 21600"/>
              <a:gd name="T19" fmla="*/ 20237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6625" y="20892"/>
                </a:moveTo>
                <a:lnTo>
                  <a:pt x="7105" y="21023"/>
                </a:lnTo>
                <a:lnTo>
                  <a:pt x="7513" y="21088"/>
                </a:lnTo>
                <a:lnTo>
                  <a:pt x="7922" y="21115"/>
                </a:lnTo>
                <a:lnTo>
                  <a:pt x="8242" y="21115"/>
                </a:lnTo>
                <a:lnTo>
                  <a:pt x="8544" y="21062"/>
                </a:lnTo>
                <a:lnTo>
                  <a:pt x="8810" y="20997"/>
                </a:lnTo>
                <a:lnTo>
                  <a:pt x="9023" y="20892"/>
                </a:lnTo>
                <a:lnTo>
                  <a:pt x="9148" y="20761"/>
                </a:lnTo>
                <a:lnTo>
                  <a:pt x="9290" y="20616"/>
                </a:lnTo>
                <a:lnTo>
                  <a:pt x="9361" y="20459"/>
                </a:lnTo>
                <a:lnTo>
                  <a:pt x="9396" y="20289"/>
                </a:lnTo>
                <a:lnTo>
                  <a:pt x="9396" y="20092"/>
                </a:lnTo>
                <a:lnTo>
                  <a:pt x="9325" y="19909"/>
                </a:lnTo>
                <a:lnTo>
                  <a:pt x="9219" y="19738"/>
                </a:lnTo>
                <a:lnTo>
                  <a:pt x="9094" y="19555"/>
                </a:lnTo>
                <a:lnTo>
                  <a:pt x="8917" y="19384"/>
                </a:lnTo>
                <a:lnTo>
                  <a:pt x="8650" y="19162"/>
                </a:lnTo>
                <a:lnTo>
                  <a:pt x="8437" y="18900"/>
                </a:lnTo>
                <a:lnTo>
                  <a:pt x="8277" y="18624"/>
                </a:lnTo>
                <a:lnTo>
                  <a:pt x="8135" y="18349"/>
                </a:lnTo>
                <a:lnTo>
                  <a:pt x="8028" y="18048"/>
                </a:lnTo>
                <a:lnTo>
                  <a:pt x="7993" y="17746"/>
                </a:lnTo>
                <a:lnTo>
                  <a:pt x="7993" y="17471"/>
                </a:lnTo>
                <a:lnTo>
                  <a:pt x="8028" y="17169"/>
                </a:lnTo>
                <a:lnTo>
                  <a:pt x="8135" y="16920"/>
                </a:lnTo>
                <a:lnTo>
                  <a:pt x="8277" y="16671"/>
                </a:lnTo>
                <a:lnTo>
                  <a:pt x="8366" y="16540"/>
                </a:lnTo>
                <a:lnTo>
                  <a:pt x="8473" y="16409"/>
                </a:lnTo>
                <a:lnTo>
                  <a:pt x="8615" y="16317"/>
                </a:lnTo>
                <a:lnTo>
                  <a:pt x="8739" y="16213"/>
                </a:lnTo>
                <a:lnTo>
                  <a:pt x="8881" y="16134"/>
                </a:lnTo>
                <a:lnTo>
                  <a:pt x="9059" y="16055"/>
                </a:lnTo>
                <a:lnTo>
                  <a:pt x="9254" y="15990"/>
                </a:lnTo>
                <a:lnTo>
                  <a:pt x="9432" y="15911"/>
                </a:lnTo>
                <a:lnTo>
                  <a:pt x="9663" y="15885"/>
                </a:lnTo>
                <a:lnTo>
                  <a:pt x="9876" y="15833"/>
                </a:lnTo>
                <a:lnTo>
                  <a:pt x="10142" y="15806"/>
                </a:lnTo>
                <a:lnTo>
                  <a:pt x="10391" y="15806"/>
                </a:lnTo>
                <a:lnTo>
                  <a:pt x="10728" y="15806"/>
                </a:lnTo>
                <a:lnTo>
                  <a:pt x="10995" y="15806"/>
                </a:lnTo>
                <a:lnTo>
                  <a:pt x="11279" y="15833"/>
                </a:lnTo>
                <a:lnTo>
                  <a:pt x="11546" y="15885"/>
                </a:lnTo>
                <a:lnTo>
                  <a:pt x="11776" y="15937"/>
                </a:lnTo>
                <a:lnTo>
                  <a:pt x="12025" y="15990"/>
                </a:lnTo>
                <a:lnTo>
                  <a:pt x="12221" y="16055"/>
                </a:lnTo>
                <a:lnTo>
                  <a:pt x="12434" y="16134"/>
                </a:lnTo>
                <a:lnTo>
                  <a:pt x="12611" y="16213"/>
                </a:lnTo>
                <a:lnTo>
                  <a:pt x="12771" y="16317"/>
                </a:lnTo>
                <a:lnTo>
                  <a:pt x="12913" y="16409"/>
                </a:lnTo>
                <a:lnTo>
                  <a:pt x="13038" y="16514"/>
                </a:lnTo>
                <a:lnTo>
                  <a:pt x="13251" y="16737"/>
                </a:lnTo>
                <a:lnTo>
                  <a:pt x="13428" y="16986"/>
                </a:lnTo>
                <a:lnTo>
                  <a:pt x="13517" y="17248"/>
                </a:lnTo>
                <a:lnTo>
                  <a:pt x="13588" y="17523"/>
                </a:lnTo>
                <a:lnTo>
                  <a:pt x="13588" y="17799"/>
                </a:lnTo>
                <a:lnTo>
                  <a:pt x="13517" y="18074"/>
                </a:lnTo>
                <a:lnTo>
                  <a:pt x="13428" y="18323"/>
                </a:lnTo>
                <a:lnTo>
                  <a:pt x="13286" y="18572"/>
                </a:lnTo>
                <a:lnTo>
                  <a:pt x="13109" y="18808"/>
                </a:lnTo>
                <a:lnTo>
                  <a:pt x="12878" y="19031"/>
                </a:lnTo>
                <a:lnTo>
                  <a:pt x="12434" y="19411"/>
                </a:lnTo>
                <a:lnTo>
                  <a:pt x="12132" y="19738"/>
                </a:lnTo>
                <a:lnTo>
                  <a:pt x="12025" y="19856"/>
                </a:lnTo>
                <a:lnTo>
                  <a:pt x="11919" y="20014"/>
                </a:lnTo>
                <a:lnTo>
                  <a:pt x="11883" y="20132"/>
                </a:lnTo>
                <a:lnTo>
                  <a:pt x="11883" y="20263"/>
                </a:lnTo>
                <a:lnTo>
                  <a:pt x="11883" y="20394"/>
                </a:lnTo>
                <a:lnTo>
                  <a:pt x="11954" y="20485"/>
                </a:lnTo>
                <a:lnTo>
                  <a:pt x="12061" y="20590"/>
                </a:lnTo>
                <a:lnTo>
                  <a:pt x="12185" y="20695"/>
                </a:lnTo>
                <a:lnTo>
                  <a:pt x="12327" y="20787"/>
                </a:lnTo>
                <a:lnTo>
                  <a:pt x="12540" y="20892"/>
                </a:lnTo>
                <a:lnTo>
                  <a:pt x="12771" y="20997"/>
                </a:lnTo>
                <a:lnTo>
                  <a:pt x="13073" y="21088"/>
                </a:lnTo>
                <a:lnTo>
                  <a:pt x="13428" y="21193"/>
                </a:lnTo>
                <a:lnTo>
                  <a:pt x="13873" y="21298"/>
                </a:lnTo>
                <a:lnTo>
                  <a:pt x="14317" y="21390"/>
                </a:lnTo>
                <a:lnTo>
                  <a:pt x="14778" y="21468"/>
                </a:lnTo>
                <a:lnTo>
                  <a:pt x="15294" y="21547"/>
                </a:lnTo>
                <a:lnTo>
                  <a:pt x="15809" y="21600"/>
                </a:lnTo>
                <a:lnTo>
                  <a:pt x="16359" y="21652"/>
                </a:lnTo>
                <a:lnTo>
                  <a:pt x="16875" y="21678"/>
                </a:lnTo>
                <a:lnTo>
                  <a:pt x="17407" y="21678"/>
                </a:lnTo>
                <a:lnTo>
                  <a:pt x="17958" y="21678"/>
                </a:lnTo>
                <a:lnTo>
                  <a:pt x="18473" y="21652"/>
                </a:lnTo>
                <a:lnTo>
                  <a:pt x="18953" y="21573"/>
                </a:lnTo>
                <a:lnTo>
                  <a:pt x="19397" y="21495"/>
                </a:lnTo>
                <a:lnTo>
                  <a:pt x="19841" y="21390"/>
                </a:lnTo>
                <a:lnTo>
                  <a:pt x="20214" y="21272"/>
                </a:lnTo>
                <a:lnTo>
                  <a:pt x="20551" y="21088"/>
                </a:lnTo>
                <a:lnTo>
                  <a:pt x="20480" y="20787"/>
                </a:lnTo>
                <a:lnTo>
                  <a:pt x="20409" y="20485"/>
                </a:lnTo>
                <a:lnTo>
                  <a:pt x="20356" y="20158"/>
                </a:lnTo>
                <a:lnTo>
                  <a:pt x="20356" y="19804"/>
                </a:lnTo>
                <a:lnTo>
                  <a:pt x="20321" y="19083"/>
                </a:lnTo>
                <a:lnTo>
                  <a:pt x="20356" y="18349"/>
                </a:lnTo>
                <a:lnTo>
                  <a:pt x="20409" y="17641"/>
                </a:lnTo>
                <a:lnTo>
                  <a:pt x="20480" y="17012"/>
                </a:lnTo>
                <a:lnTo>
                  <a:pt x="20551" y="16488"/>
                </a:lnTo>
                <a:lnTo>
                  <a:pt x="20551" y="16055"/>
                </a:lnTo>
                <a:lnTo>
                  <a:pt x="20551" y="15911"/>
                </a:lnTo>
                <a:lnTo>
                  <a:pt x="20445" y="15754"/>
                </a:lnTo>
                <a:lnTo>
                  <a:pt x="20356" y="15610"/>
                </a:lnTo>
                <a:lnTo>
                  <a:pt x="20178" y="15452"/>
                </a:lnTo>
                <a:lnTo>
                  <a:pt x="20001" y="15334"/>
                </a:lnTo>
                <a:lnTo>
                  <a:pt x="19770" y="15230"/>
                </a:lnTo>
                <a:lnTo>
                  <a:pt x="19521" y="15125"/>
                </a:lnTo>
                <a:lnTo>
                  <a:pt x="19290" y="15059"/>
                </a:lnTo>
                <a:lnTo>
                  <a:pt x="19024" y="15007"/>
                </a:lnTo>
                <a:lnTo>
                  <a:pt x="18740" y="14954"/>
                </a:lnTo>
                <a:lnTo>
                  <a:pt x="18509" y="14954"/>
                </a:lnTo>
                <a:lnTo>
                  <a:pt x="18225" y="14954"/>
                </a:lnTo>
                <a:lnTo>
                  <a:pt x="17994" y="15007"/>
                </a:lnTo>
                <a:lnTo>
                  <a:pt x="17763" y="15085"/>
                </a:lnTo>
                <a:lnTo>
                  <a:pt x="17550" y="15177"/>
                </a:lnTo>
                <a:lnTo>
                  <a:pt x="17372" y="15308"/>
                </a:lnTo>
                <a:lnTo>
                  <a:pt x="17176" y="15426"/>
                </a:lnTo>
                <a:lnTo>
                  <a:pt x="16928" y="15557"/>
                </a:lnTo>
                <a:lnTo>
                  <a:pt x="16661" y="15636"/>
                </a:lnTo>
                <a:lnTo>
                  <a:pt x="16359" y="15688"/>
                </a:lnTo>
                <a:lnTo>
                  <a:pt x="16022" y="15715"/>
                </a:lnTo>
                <a:lnTo>
                  <a:pt x="15667" y="15688"/>
                </a:lnTo>
                <a:lnTo>
                  <a:pt x="15294" y="15662"/>
                </a:lnTo>
                <a:lnTo>
                  <a:pt x="14956" y="15583"/>
                </a:lnTo>
                <a:lnTo>
                  <a:pt x="14619" y="15479"/>
                </a:lnTo>
                <a:lnTo>
                  <a:pt x="14281" y="15334"/>
                </a:lnTo>
                <a:lnTo>
                  <a:pt x="13961" y="15177"/>
                </a:lnTo>
                <a:lnTo>
                  <a:pt x="13695" y="14981"/>
                </a:lnTo>
                <a:lnTo>
                  <a:pt x="13588" y="14850"/>
                </a:lnTo>
                <a:lnTo>
                  <a:pt x="13482" y="14732"/>
                </a:lnTo>
                <a:lnTo>
                  <a:pt x="13393" y="14600"/>
                </a:lnTo>
                <a:lnTo>
                  <a:pt x="13322" y="14456"/>
                </a:lnTo>
                <a:lnTo>
                  <a:pt x="13251" y="14299"/>
                </a:lnTo>
                <a:lnTo>
                  <a:pt x="13215" y="14155"/>
                </a:lnTo>
                <a:lnTo>
                  <a:pt x="13180" y="13971"/>
                </a:lnTo>
                <a:lnTo>
                  <a:pt x="13180" y="13801"/>
                </a:lnTo>
                <a:lnTo>
                  <a:pt x="13180" y="13591"/>
                </a:lnTo>
                <a:lnTo>
                  <a:pt x="13215" y="13395"/>
                </a:lnTo>
                <a:lnTo>
                  <a:pt x="13251" y="13198"/>
                </a:lnTo>
                <a:lnTo>
                  <a:pt x="13322" y="13015"/>
                </a:lnTo>
                <a:lnTo>
                  <a:pt x="13393" y="12870"/>
                </a:lnTo>
                <a:lnTo>
                  <a:pt x="13482" y="12713"/>
                </a:lnTo>
                <a:lnTo>
                  <a:pt x="13588" y="12569"/>
                </a:lnTo>
                <a:lnTo>
                  <a:pt x="13730" y="12438"/>
                </a:lnTo>
                <a:lnTo>
                  <a:pt x="13997" y="12215"/>
                </a:lnTo>
                <a:lnTo>
                  <a:pt x="14334" y="12005"/>
                </a:lnTo>
                <a:lnTo>
                  <a:pt x="14690" y="11861"/>
                </a:lnTo>
                <a:lnTo>
                  <a:pt x="15063" y="11756"/>
                </a:lnTo>
                <a:lnTo>
                  <a:pt x="15436" y="11678"/>
                </a:lnTo>
                <a:lnTo>
                  <a:pt x="15809" y="11638"/>
                </a:lnTo>
                <a:lnTo>
                  <a:pt x="16182" y="11638"/>
                </a:lnTo>
                <a:lnTo>
                  <a:pt x="16555" y="11678"/>
                </a:lnTo>
                <a:lnTo>
                  <a:pt x="16910" y="11730"/>
                </a:lnTo>
                <a:lnTo>
                  <a:pt x="17248" y="11835"/>
                </a:lnTo>
                <a:lnTo>
                  <a:pt x="17514" y="11966"/>
                </a:lnTo>
                <a:lnTo>
                  <a:pt x="17763" y="12110"/>
                </a:lnTo>
                <a:lnTo>
                  <a:pt x="17887" y="12215"/>
                </a:lnTo>
                <a:lnTo>
                  <a:pt x="18065" y="12307"/>
                </a:lnTo>
                <a:lnTo>
                  <a:pt x="18260" y="12412"/>
                </a:lnTo>
                <a:lnTo>
                  <a:pt x="18438" y="12464"/>
                </a:lnTo>
                <a:lnTo>
                  <a:pt x="18669" y="12543"/>
                </a:lnTo>
                <a:lnTo>
                  <a:pt x="18882" y="12569"/>
                </a:lnTo>
                <a:lnTo>
                  <a:pt x="19113" y="12595"/>
                </a:lnTo>
                <a:lnTo>
                  <a:pt x="19361" y="12608"/>
                </a:lnTo>
                <a:lnTo>
                  <a:pt x="19592" y="12608"/>
                </a:lnTo>
                <a:lnTo>
                  <a:pt x="19841" y="12595"/>
                </a:lnTo>
                <a:lnTo>
                  <a:pt x="20072" y="12543"/>
                </a:lnTo>
                <a:lnTo>
                  <a:pt x="20321" y="12490"/>
                </a:lnTo>
                <a:lnTo>
                  <a:pt x="20551" y="12438"/>
                </a:lnTo>
                <a:lnTo>
                  <a:pt x="20800" y="12333"/>
                </a:lnTo>
                <a:lnTo>
                  <a:pt x="20996" y="12241"/>
                </a:lnTo>
                <a:lnTo>
                  <a:pt x="21244" y="12110"/>
                </a:lnTo>
                <a:lnTo>
                  <a:pt x="21298" y="12032"/>
                </a:lnTo>
                <a:lnTo>
                  <a:pt x="21404" y="11966"/>
                </a:lnTo>
                <a:lnTo>
                  <a:pt x="21475" y="11861"/>
                </a:lnTo>
                <a:lnTo>
                  <a:pt x="21511" y="11730"/>
                </a:lnTo>
                <a:lnTo>
                  <a:pt x="21617" y="11481"/>
                </a:lnTo>
                <a:lnTo>
                  <a:pt x="21653" y="11180"/>
                </a:lnTo>
                <a:lnTo>
                  <a:pt x="21653" y="10826"/>
                </a:lnTo>
                <a:lnTo>
                  <a:pt x="21653" y="10472"/>
                </a:lnTo>
                <a:lnTo>
                  <a:pt x="21582" y="10092"/>
                </a:lnTo>
                <a:lnTo>
                  <a:pt x="21511" y="9725"/>
                </a:lnTo>
                <a:lnTo>
                  <a:pt x="21298" y="8912"/>
                </a:lnTo>
                <a:lnTo>
                  <a:pt x="21067" y="8191"/>
                </a:lnTo>
                <a:lnTo>
                  <a:pt x="20800" y="7536"/>
                </a:lnTo>
                <a:lnTo>
                  <a:pt x="20551" y="7025"/>
                </a:lnTo>
                <a:lnTo>
                  <a:pt x="20001" y="7103"/>
                </a:lnTo>
                <a:lnTo>
                  <a:pt x="19432" y="7156"/>
                </a:lnTo>
                <a:lnTo>
                  <a:pt x="18846" y="7208"/>
                </a:lnTo>
                <a:lnTo>
                  <a:pt x="18225" y="7208"/>
                </a:lnTo>
                <a:lnTo>
                  <a:pt x="17656" y="7208"/>
                </a:lnTo>
                <a:lnTo>
                  <a:pt x="17070" y="7182"/>
                </a:lnTo>
                <a:lnTo>
                  <a:pt x="16484" y="7156"/>
                </a:lnTo>
                <a:lnTo>
                  <a:pt x="15986" y="7103"/>
                </a:lnTo>
                <a:lnTo>
                  <a:pt x="14992" y="6999"/>
                </a:lnTo>
                <a:lnTo>
                  <a:pt x="14210" y="6907"/>
                </a:lnTo>
                <a:lnTo>
                  <a:pt x="13695" y="6828"/>
                </a:lnTo>
                <a:lnTo>
                  <a:pt x="13517" y="6802"/>
                </a:lnTo>
                <a:lnTo>
                  <a:pt x="13073" y="6645"/>
                </a:lnTo>
                <a:lnTo>
                  <a:pt x="12700" y="6474"/>
                </a:lnTo>
                <a:lnTo>
                  <a:pt x="12363" y="6304"/>
                </a:lnTo>
                <a:lnTo>
                  <a:pt x="12132" y="6094"/>
                </a:lnTo>
                <a:lnTo>
                  <a:pt x="11919" y="5871"/>
                </a:lnTo>
                <a:lnTo>
                  <a:pt x="11776" y="5649"/>
                </a:lnTo>
                <a:lnTo>
                  <a:pt x="11688" y="5413"/>
                </a:lnTo>
                <a:lnTo>
                  <a:pt x="11617" y="5190"/>
                </a:lnTo>
                <a:lnTo>
                  <a:pt x="11617" y="4941"/>
                </a:lnTo>
                <a:lnTo>
                  <a:pt x="11652" y="4718"/>
                </a:lnTo>
                <a:lnTo>
                  <a:pt x="11723" y="4482"/>
                </a:lnTo>
                <a:lnTo>
                  <a:pt x="11812" y="4285"/>
                </a:lnTo>
                <a:lnTo>
                  <a:pt x="11919" y="4089"/>
                </a:lnTo>
                <a:lnTo>
                  <a:pt x="12096" y="3905"/>
                </a:lnTo>
                <a:lnTo>
                  <a:pt x="12292" y="3735"/>
                </a:lnTo>
                <a:lnTo>
                  <a:pt x="12505" y="3604"/>
                </a:lnTo>
                <a:lnTo>
                  <a:pt x="12700" y="3460"/>
                </a:lnTo>
                <a:lnTo>
                  <a:pt x="12878" y="3250"/>
                </a:lnTo>
                <a:lnTo>
                  <a:pt x="13038" y="3027"/>
                </a:lnTo>
                <a:lnTo>
                  <a:pt x="13180" y="2752"/>
                </a:lnTo>
                <a:lnTo>
                  <a:pt x="13286" y="2477"/>
                </a:lnTo>
                <a:lnTo>
                  <a:pt x="13322" y="2175"/>
                </a:lnTo>
                <a:lnTo>
                  <a:pt x="13357" y="1874"/>
                </a:lnTo>
                <a:lnTo>
                  <a:pt x="13286" y="1572"/>
                </a:lnTo>
                <a:lnTo>
                  <a:pt x="13180" y="1271"/>
                </a:lnTo>
                <a:lnTo>
                  <a:pt x="13038" y="983"/>
                </a:lnTo>
                <a:lnTo>
                  <a:pt x="12949" y="865"/>
                </a:lnTo>
                <a:lnTo>
                  <a:pt x="12807" y="733"/>
                </a:lnTo>
                <a:lnTo>
                  <a:pt x="12665" y="616"/>
                </a:lnTo>
                <a:lnTo>
                  <a:pt x="12505" y="511"/>
                </a:lnTo>
                <a:lnTo>
                  <a:pt x="12327" y="406"/>
                </a:lnTo>
                <a:lnTo>
                  <a:pt x="12132" y="314"/>
                </a:lnTo>
                <a:lnTo>
                  <a:pt x="11883" y="235"/>
                </a:lnTo>
                <a:lnTo>
                  <a:pt x="11652" y="183"/>
                </a:lnTo>
                <a:lnTo>
                  <a:pt x="11368" y="104"/>
                </a:lnTo>
                <a:lnTo>
                  <a:pt x="11101" y="78"/>
                </a:lnTo>
                <a:lnTo>
                  <a:pt x="10800" y="52"/>
                </a:lnTo>
                <a:lnTo>
                  <a:pt x="10444" y="52"/>
                </a:lnTo>
                <a:lnTo>
                  <a:pt x="10142" y="52"/>
                </a:lnTo>
                <a:lnTo>
                  <a:pt x="9840" y="78"/>
                </a:lnTo>
                <a:lnTo>
                  <a:pt x="9574" y="104"/>
                </a:lnTo>
                <a:lnTo>
                  <a:pt x="9325" y="157"/>
                </a:lnTo>
                <a:lnTo>
                  <a:pt x="9094" y="209"/>
                </a:lnTo>
                <a:lnTo>
                  <a:pt x="8846" y="262"/>
                </a:lnTo>
                <a:lnTo>
                  <a:pt x="8650" y="340"/>
                </a:lnTo>
                <a:lnTo>
                  <a:pt x="8437" y="432"/>
                </a:lnTo>
                <a:lnTo>
                  <a:pt x="8277" y="511"/>
                </a:lnTo>
                <a:lnTo>
                  <a:pt x="8100" y="616"/>
                </a:lnTo>
                <a:lnTo>
                  <a:pt x="7957" y="707"/>
                </a:lnTo>
                <a:lnTo>
                  <a:pt x="7833" y="838"/>
                </a:lnTo>
                <a:lnTo>
                  <a:pt x="7620" y="1061"/>
                </a:lnTo>
                <a:lnTo>
                  <a:pt x="7442" y="1336"/>
                </a:lnTo>
                <a:lnTo>
                  <a:pt x="7353" y="1599"/>
                </a:lnTo>
                <a:lnTo>
                  <a:pt x="7318" y="1900"/>
                </a:lnTo>
                <a:lnTo>
                  <a:pt x="7318" y="2175"/>
                </a:lnTo>
                <a:lnTo>
                  <a:pt x="7353" y="2450"/>
                </a:lnTo>
                <a:lnTo>
                  <a:pt x="7442" y="2726"/>
                </a:lnTo>
                <a:lnTo>
                  <a:pt x="7620" y="2975"/>
                </a:lnTo>
                <a:lnTo>
                  <a:pt x="7833" y="3198"/>
                </a:lnTo>
                <a:lnTo>
                  <a:pt x="8064" y="3433"/>
                </a:lnTo>
                <a:lnTo>
                  <a:pt x="8295" y="3630"/>
                </a:lnTo>
                <a:lnTo>
                  <a:pt x="8508" y="3853"/>
                </a:lnTo>
                <a:lnTo>
                  <a:pt x="8686" y="4089"/>
                </a:lnTo>
                <a:lnTo>
                  <a:pt x="8775" y="4312"/>
                </a:lnTo>
                <a:lnTo>
                  <a:pt x="8846" y="4561"/>
                </a:lnTo>
                <a:lnTo>
                  <a:pt x="8846" y="4810"/>
                </a:lnTo>
                <a:lnTo>
                  <a:pt x="8810" y="5059"/>
                </a:lnTo>
                <a:lnTo>
                  <a:pt x="8721" y="5295"/>
                </a:lnTo>
                <a:lnTo>
                  <a:pt x="8579" y="5544"/>
                </a:lnTo>
                <a:lnTo>
                  <a:pt x="8366" y="5766"/>
                </a:lnTo>
                <a:lnTo>
                  <a:pt x="8135" y="5976"/>
                </a:lnTo>
                <a:lnTo>
                  <a:pt x="7833" y="6199"/>
                </a:lnTo>
                <a:lnTo>
                  <a:pt x="7478" y="6369"/>
                </a:lnTo>
                <a:lnTo>
                  <a:pt x="7069" y="6527"/>
                </a:lnTo>
                <a:lnTo>
                  <a:pt x="6590" y="6671"/>
                </a:lnTo>
                <a:lnTo>
                  <a:pt x="6092" y="6802"/>
                </a:lnTo>
                <a:lnTo>
                  <a:pt x="5684" y="6802"/>
                </a:lnTo>
                <a:lnTo>
                  <a:pt x="5133" y="6802"/>
                </a:lnTo>
                <a:lnTo>
                  <a:pt x="4547" y="6802"/>
                </a:lnTo>
                <a:lnTo>
                  <a:pt x="3872" y="6802"/>
                </a:lnTo>
                <a:lnTo>
                  <a:pt x="3144" y="6802"/>
                </a:lnTo>
                <a:lnTo>
                  <a:pt x="2362" y="6802"/>
                </a:lnTo>
                <a:lnTo>
                  <a:pt x="1545" y="6802"/>
                </a:lnTo>
                <a:lnTo>
                  <a:pt x="692" y="6802"/>
                </a:lnTo>
                <a:lnTo>
                  <a:pt x="586" y="7234"/>
                </a:lnTo>
                <a:lnTo>
                  <a:pt x="461" y="7837"/>
                </a:lnTo>
                <a:lnTo>
                  <a:pt x="355" y="8493"/>
                </a:lnTo>
                <a:lnTo>
                  <a:pt x="248" y="9187"/>
                </a:lnTo>
                <a:lnTo>
                  <a:pt x="142" y="9869"/>
                </a:lnTo>
                <a:lnTo>
                  <a:pt x="106" y="10498"/>
                </a:lnTo>
                <a:lnTo>
                  <a:pt x="106" y="10983"/>
                </a:lnTo>
                <a:lnTo>
                  <a:pt x="106" y="11311"/>
                </a:lnTo>
                <a:lnTo>
                  <a:pt x="213" y="11481"/>
                </a:lnTo>
                <a:lnTo>
                  <a:pt x="319" y="11651"/>
                </a:lnTo>
                <a:lnTo>
                  <a:pt x="497" y="11783"/>
                </a:lnTo>
                <a:lnTo>
                  <a:pt x="692" y="11914"/>
                </a:lnTo>
                <a:lnTo>
                  <a:pt x="941" y="12032"/>
                </a:lnTo>
                <a:lnTo>
                  <a:pt x="1207" y="12110"/>
                </a:lnTo>
                <a:lnTo>
                  <a:pt x="1509" y="12189"/>
                </a:lnTo>
                <a:lnTo>
                  <a:pt x="1794" y="12241"/>
                </a:lnTo>
                <a:lnTo>
                  <a:pt x="2131" y="12267"/>
                </a:lnTo>
                <a:lnTo>
                  <a:pt x="2433" y="12281"/>
                </a:lnTo>
                <a:lnTo>
                  <a:pt x="2735" y="12267"/>
                </a:lnTo>
                <a:lnTo>
                  <a:pt x="3055" y="12241"/>
                </a:lnTo>
                <a:lnTo>
                  <a:pt x="3357" y="12189"/>
                </a:lnTo>
                <a:lnTo>
                  <a:pt x="3623" y="12084"/>
                </a:lnTo>
                <a:lnTo>
                  <a:pt x="3872" y="11979"/>
                </a:lnTo>
                <a:lnTo>
                  <a:pt x="4103" y="11861"/>
                </a:lnTo>
                <a:lnTo>
                  <a:pt x="4316" y="11704"/>
                </a:lnTo>
                <a:lnTo>
                  <a:pt x="4582" y="11612"/>
                </a:lnTo>
                <a:lnTo>
                  <a:pt x="4849" y="11533"/>
                </a:lnTo>
                <a:lnTo>
                  <a:pt x="5169" y="11507"/>
                </a:lnTo>
                <a:lnTo>
                  <a:pt x="5506" y="11481"/>
                </a:lnTo>
                <a:lnTo>
                  <a:pt x="5808" y="11507"/>
                </a:lnTo>
                <a:lnTo>
                  <a:pt x="6146" y="11560"/>
                </a:lnTo>
                <a:lnTo>
                  <a:pt x="6501" y="11651"/>
                </a:lnTo>
                <a:lnTo>
                  <a:pt x="6803" y="11783"/>
                </a:lnTo>
                <a:lnTo>
                  <a:pt x="7105" y="11940"/>
                </a:lnTo>
                <a:lnTo>
                  <a:pt x="7353" y="12110"/>
                </a:lnTo>
                <a:lnTo>
                  <a:pt x="7584" y="12333"/>
                </a:lnTo>
                <a:lnTo>
                  <a:pt x="7798" y="12595"/>
                </a:lnTo>
                <a:lnTo>
                  <a:pt x="7922" y="12870"/>
                </a:lnTo>
                <a:lnTo>
                  <a:pt x="8028" y="13198"/>
                </a:lnTo>
                <a:lnTo>
                  <a:pt x="8064" y="13526"/>
                </a:lnTo>
                <a:lnTo>
                  <a:pt x="8028" y="13775"/>
                </a:lnTo>
                <a:lnTo>
                  <a:pt x="7922" y="13998"/>
                </a:lnTo>
                <a:lnTo>
                  <a:pt x="7798" y="14220"/>
                </a:lnTo>
                <a:lnTo>
                  <a:pt x="7584" y="14404"/>
                </a:lnTo>
                <a:lnTo>
                  <a:pt x="7353" y="14574"/>
                </a:lnTo>
                <a:lnTo>
                  <a:pt x="7105" y="14732"/>
                </a:lnTo>
                <a:lnTo>
                  <a:pt x="6803" y="14850"/>
                </a:lnTo>
                <a:lnTo>
                  <a:pt x="6501" y="14954"/>
                </a:lnTo>
                <a:lnTo>
                  <a:pt x="6146" y="15033"/>
                </a:lnTo>
                <a:lnTo>
                  <a:pt x="5808" y="15085"/>
                </a:lnTo>
                <a:lnTo>
                  <a:pt x="5506" y="15085"/>
                </a:lnTo>
                <a:lnTo>
                  <a:pt x="5169" y="15059"/>
                </a:lnTo>
                <a:lnTo>
                  <a:pt x="4849" y="15007"/>
                </a:lnTo>
                <a:lnTo>
                  <a:pt x="4582" y="14902"/>
                </a:lnTo>
                <a:lnTo>
                  <a:pt x="4316" y="14784"/>
                </a:lnTo>
                <a:lnTo>
                  <a:pt x="4103" y="14600"/>
                </a:lnTo>
                <a:lnTo>
                  <a:pt x="3907" y="14430"/>
                </a:lnTo>
                <a:lnTo>
                  <a:pt x="3659" y="14299"/>
                </a:lnTo>
                <a:lnTo>
                  <a:pt x="3428" y="14194"/>
                </a:lnTo>
                <a:lnTo>
                  <a:pt x="3179" y="14129"/>
                </a:lnTo>
                <a:lnTo>
                  <a:pt x="2913" y="14102"/>
                </a:lnTo>
                <a:lnTo>
                  <a:pt x="2646" y="14102"/>
                </a:lnTo>
                <a:lnTo>
                  <a:pt x="2362" y="14129"/>
                </a:lnTo>
                <a:lnTo>
                  <a:pt x="2096" y="14168"/>
                </a:lnTo>
                <a:lnTo>
                  <a:pt x="1811" y="14273"/>
                </a:lnTo>
                <a:lnTo>
                  <a:pt x="1545" y="14378"/>
                </a:lnTo>
                <a:lnTo>
                  <a:pt x="1314" y="14496"/>
                </a:lnTo>
                <a:lnTo>
                  <a:pt x="1065" y="14653"/>
                </a:lnTo>
                <a:lnTo>
                  <a:pt x="870" y="14797"/>
                </a:lnTo>
                <a:lnTo>
                  <a:pt x="657" y="14981"/>
                </a:lnTo>
                <a:lnTo>
                  <a:pt x="497" y="15177"/>
                </a:lnTo>
                <a:lnTo>
                  <a:pt x="390" y="15413"/>
                </a:lnTo>
                <a:lnTo>
                  <a:pt x="284" y="15636"/>
                </a:lnTo>
                <a:lnTo>
                  <a:pt x="248" y="15911"/>
                </a:lnTo>
                <a:lnTo>
                  <a:pt x="284" y="16239"/>
                </a:lnTo>
                <a:lnTo>
                  <a:pt x="319" y="16566"/>
                </a:lnTo>
                <a:lnTo>
                  <a:pt x="497" y="17340"/>
                </a:lnTo>
                <a:lnTo>
                  <a:pt x="692" y="18152"/>
                </a:lnTo>
                <a:lnTo>
                  <a:pt x="799" y="18559"/>
                </a:lnTo>
                <a:lnTo>
                  <a:pt x="905" y="18978"/>
                </a:lnTo>
                <a:lnTo>
                  <a:pt x="959" y="19384"/>
                </a:lnTo>
                <a:lnTo>
                  <a:pt x="994" y="19791"/>
                </a:lnTo>
                <a:lnTo>
                  <a:pt x="994" y="20132"/>
                </a:lnTo>
                <a:lnTo>
                  <a:pt x="959" y="20485"/>
                </a:lnTo>
                <a:lnTo>
                  <a:pt x="941" y="20669"/>
                </a:lnTo>
                <a:lnTo>
                  <a:pt x="870" y="20813"/>
                </a:lnTo>
                <a:lnTo>
                  <a:pt x="799" y="20970"/>
                </a:lnTo>
                <a:lnTo>
                  <a:pt x="692" y="21088"/>
                </a:lnTo>
                <a:lnTo>
                  <a:pt x="1474" y="20997"/>
                </a:lnTo>
                <a:lnTo>
                  <a:pt x="2291" y="20866"/>
                </a:lnTo>
                <a:lnTo>
                  <a:pt x="3108" y="20787"/>
                </a:lnTo>
                <a:lnTo>
                  <a:pt x="3907" y="20721"/>
                </a:lnTo>
                <a:lnTo>
                  <a:pt x="4653" y="20695"/>
                </a:lnTo>
                <a:lnTo>
                  <a:pt x="5364" y="20695"/>
                </a:lnTo>
                <a:lnTo>
                  <a:pt x="5701" y="20721"/>
                </a:lnTo>
                <a:lnTo>
                  <a:pt x="6057" y="20761"/>
                </a:lnTo>
                <a:lnTo>
                  <a:pt x="6323" y="20813"/>
                </a:lnTo>
                <a:lnTo>
                  <a:pt x="6625" y="20892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32" name="Puzzle2"/>
          <p:cNvSpPr>
            <a:spLocks noEditPoints="1" noChangeArrowheads="1"/>
          </p:cNvSpPr>
          <p:nvPr/>
        </p:nvSpPr>
        <p:spPr bwMode="auto">
          <a:xfrm>
            <a:off x="4328891" y="4656989"/>
            <a:ext cx="1615707" cy="1112935"/>
          </a:xfrm>
          <a:custGeom>
            <a:avLst/>
            <a:gdLst>
              <a:gd name="T0" fmla="*/ 11 w 21600"/>
              <a:gd name="T1" fmla="*/ 13386 h 21600"/>
              <a:gd name="T2" fmla="*/ 4202 w 21600"/>
              <a:gd name="T3" fmla="*/ 21161 h 21600"/>
              <a:gd name="T4" fmla="*/ 10400 w 21600"/>
              <a:gd name="T5" fmla="*/ 13909 h 21600"/>
              <a:gd name="T6" fmla="*/ 16821 w 21600"/>
              <a:gd name="T7" fmla="*/ 21190 h 21600"/>
              <a:gd name="T8" fmla="*/ 21600 w 21600"/>
              <a:gd name="T9" fmla="*/ 15083 h 21600"/>
              <a:gd name="T10" fmla="*/ 16889 w 21600"/>
              <a:gd name="T11" fmla="*/ 5739 h 21600"/>
              <a:gd name="T12" fmla="*/ 10800 w 21600"/>
              <a:gd name="T13" fmla="*/ 28 h 21600"/>
              <a:gd name="T14" fmla="*/ 4202 w 21600"/>
              <a:gd name="T15" fmla="*/ 5894 h 21600"/>
              <a:gd name="T16" fmla="*/ 5388 w 21600"/>
              <a:gd name="T17" fmla="*/ 6742 h 21600"/>
              <a:gd name="T18" fmla="*/ 16177 w 21600"/>
              <a:gd name="T19" fmla="*/ 20441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4247" y="12354"/>
                </a:moveTo>
                <a:lnTo>
                  <a:pt x="4134" y="12468"/>
                </a:lnTo>
                <a:lnTo>
                  <a:pt x="4010" y="12581"/>
                </a:lnTo>
                <a:lnTo>
                  <a:pt x="3897" y="12637"/>
                </a:lnTo>
                <a:lnTo>
                  <a:pt x="3773" y="12694"/>
                </a:lnTo>
                <a:lnTo>
                  <a:pt x="3637" y="12694"/>
                </a:lnTo>
                <a:lnTo>
                  <a:pt x="3524" y="12694"/>
                </a:lnTo>
                <a:lnTo>
                  <a:pt x="3400" y="12665"/>
                </a:lnTo>
                <a:lnTo>
                  <a:pt x="3287" y="12609"/>
                </a:lnTo>
                <a:lnTo>
                  <a:pt x="3027" y="12496"/>
                </a:lnTo>
                <a:lnTo>
                  <a:pt x="2790" y="12340"/>
                </a:lnTo>
                <a:lnTo>
                  <a:pt x="2530" y="12142"/>
                </a:lnTo>
                <a:lnTo>
                  <a:pt x="2293" y="11987"/>
                </a:lnTo>
                <a:lnTo>
                  <a:pt x="2033" y="11817"/>
                </a:lnTo>
                <a:lnTo>
                  <a:pt x="1773" y="11676"/>
                </a:lnTo>
                <a:lnTo>
                  <a:pt x="1638" y="11662"/>
                </a:lnTo>
                <a:lnTo>
                  <a:pt x="1513" y="11634"/>
                </a:lnTo>
                <a:lnTo>
                  <a:pt x="1378" y="11634"/>
                </a:lnTo>
                <a:lnTo>
                  <a:pt x="1253" y="11634"/>
                </a:lnTo>
                <a:lnTo>
                  <a:pt x="1118" y="11662"/>
                </a:lnTo>
                <a:lnTo>
                  <a:pt x="971" y="11732"/>
                </a:lnTo>
                <a:lnTo>
                  <a:pt x="835" y="11817"/>
                </a:lnTo>
                <a:lnTo>
                  <a:pt x="711" y="11959"/>
                </a:lnTo>
                <a:lnTo>
                  <a:pt x="553" y="12086"/>
                </a:lnTo>
                <a:lnTo>
                  <a:pt x="429" y="12284"/>
                </a:lnTo>
                <a:lnTo>
                  <a:pt x="271" y="12524"/>
                </a:lnTo>
                <a:lnTo>
                  <a:pt x="146" y="12793"/>
                </a:lnTo>
                <a:lnTo>
                  <a:pt x="79" y="12962"/>
                </a:lnTo>
                <a:lnTo>
                  <a:pt x="33" y="13146"/>
                </a:lnTo>
                <a:lnTo>
                  <a:pt x="11" y="13386"/>
                </a:lnTo>
                <a:lnTo>
                  <a:pt x="11" y="13641"/>
                </a:lnTo>
                <a:lnTo>
                  <a:pt x="33" y="13881"/>
                </a:lnTo>
                <a:lnTo>
                  <a:pt x="101" y="14150"/>
                </a:lnTo>
                <a:lnTo>
                  <a:pt x="192" y="14404"/>
                </a:lnTo>
                <a:lnTo>
                  <a:pt x="293" y="14645"/>
                </a:lnTo>
                <a:lnTo>
                  <a:pt x="451" y="14857"/>
                </a:lnTo>
                <a:lnTo>
                  <a:pt x="621" y="15054"/>
                </a:lnTo>
                <a:lnTo>
                  <a:pt x="734" y="15125"/>
                </a:lnTo>
                <a:lnTo>
                  <a:pt x="835" y="15210"/>
                </a:lnTo>
                <a:lnTo>
                  <a:pt x="948" y="15267"/>
                </a:lnTo>
                <a:lnTo>
                  <a:pt x="1084" y="15323"/>
                </a:lnTo>
                <a:lnTo>
                  <a:pt x="1208" y="15351"/>
                </a:lnTo>
                <a:lnTo>
                  <a:pt x="1355" y="15380"/>
                </a:lnTo>
                <a:lnTo>
                  <a:pt x="1513" y="15380"/>
                </a:lnTo>
                <a:lnTo>
                  <a:pt x="1683" y="15380"/>
                </a:lnTo>
                <a:lnTo>
                  <a:pt x="1864" y="15351"/>
                </a:lnTo>
                <a:lnTo>
                  <a:pt x="2033" y="15323"/>
                </a:lnTo>
                <a:lnTo>
                  <a:pt x="2225" y="15238"/>
                </a:lnTo>
                <a:lnTo>
                  <a:pt x="2428" y="15153"/>
                </a:lnTo>
                <a:lnTo>
                  <a:pt x="2745" y="15026"/>
                </a:lnTo>
                <a:lnTo>
                  <a:pt x="3005" y="14913"/>
                </a:lnTo>
                <a:lnTo>
                  <a:pt x="3264" y="14828"/>
                </a:lnTo>
                <a:lnTo>
                  <a:pt x="3513" y="14800"/>
                </a:lnTo>
                <a:lnTo>
                  <a:pt x="3615" y="14828"/>
                </a:lnTo>
                <a:lnTo>
                  <a:pt x="3728" y="14857"/>
                </a:lnTo>
                <a:lnTo>
                  <a:pt x="3807" y="14913"/>
                </a:lnTo>
                <a:lnTo>
                  <a:pt x="3920" y="14998"/>
                </a:lnTo>
                <a:lnTo>
                  <a:pt x="4010" y="15097"/>
                </a:lnTo>
                <a:lnTo>
                  <a:pt x="4089" y="15238"/>
                </a:lnTo>
                <a:lnTo>
                  <a:pt x="4179" y="15408"/>
                </a:lnTo>
                <a:lnTo>
                  <a:pt x="4247" y="15620"/>
                </a:lnTo>
                <a:lnTo>
                  <a:pt x="4326" y="15860"/>
                </a:lnTo>
                <a:lnTo>
                  <a:pt x="4394" y="16129"/>
                </a:lnTo>
                <a:lnTo>
                  <a:pt x="4439" y="16440"/>
                </a:lnTo>
                <a:lnTo>
                  <a:pt x="4507" y="16737"/>
                </a:lnTo>
                <a:lnTo>
                  <a:pt x="4552" y="17090"/>
                </a:lnTo>
                <a:lnTo>
                  <a:pt x="4575" y="17443"/>
                </a:lnTo>
                <a:lnTo>
                  <a:pt x="4586" y="17825"/>
                </a:lnTo>
                <a:lnTo>
                  <a:pt x="4586" y="18193"/>
                </a:lnTo>
                <a:lnTo>
                  <a:pt x="4586" y="18574"/>
                </a:lnTo>
                <a:lnTo>
                  <a:pt x="4586" y="18984"/>
                </a:lnTo>
                <a:lnTo>
                  <a:pt x="4552" y="19366"/>
                </a:lnTo>
                <a:lnTo>
                  <a:pt x="4507" y="19748"/>
                </a:lnTo>
                <a:lnTo>
                  <a:pt x="4462" y="20129"/>
                </a:lnTo>
                <a:lnTo>
                  <a:pt x="4371" y="20483"/>
                </a:lnTo>
                <a:lnTo>
                  <a:pt x="4292" y="20836"/>
                </a:lnTo>
                <a:lnTo>
                  <a:pt x="4202" y="21161"/>
                </a:lnTo>
                <a:lnTo>
                  <a:pt x="4744" y="21161"/>
                </a:lnTo>
                <a:lnTo>
                  <a:pt x="5264" y="21161"/>
                </a:lnTo>
                <a:lnTo>
                  <a:pt x="5784" y="21161"/>
                </a:lnTo>
                <a:lnTo>
                  <a:pt x="6235" y="21161"/>
                </a:lnTo>
                <a:lnTo>
                  <a:pt x="6676" y="21161"/>
                </a:lnTo>
                <a:lnTo>
                  <a:pt x="7060" y="21161"/>
                </a:lnTo>
                <a:lnTo>
                  <a:pt x="7410" y="21161"/>
                </a:lnTo>
                <a:lnTo>
                  <a:pt x="7670" y="21161"/>
                </a:lnTo>
                <a:lnTo>
                  <a:pt x="8020" y="21020"/>
                </a:lnTo>
                <a:lnTo>
                  <a:pt x="8303" y="20893"/>
                </a:lnTo>
                <a:lnTo>
                  <a:pt x="8563" y="20695"/>
                </a:lnTo>
                <a:lnTo>
                  <a:pt x="8800" y="20511"/>
                </a:lnTo>
                <a:lnTo>
                  <a:pt x="8969" y="20285"/>
                </a:lnTo>
                <a:lnTo>
                  <a:pt x="9150" y="20045"/>
                </a:lnTo>
                <a:lnTo>
                  <a:pt x="9252" y="19804"/>
                </a:lnTo>
                <a:lnTo>
                  <a:pt x="9342" y="19550"/>
                </a:lnTo>
                <a:lnTo>
                  <a:pt x="9410" y="19281"/>
                </a:lnTo>
                <a:lnTo>
                  <a:pt x="9433" y="19013"/>
                </a:lnTo>
                <a:lnTo>
                  <a:pt x="9433" y="18744"/>
                </a:lnTo>
                <a:lnTo>
                  <a:pt x="9387" y="18504"/>
                </a:lnTo>
                <a:lnTo>
                  <a:pt x="9320" y="18221"/>
                </a:lnTo>
                <a:lnTo>
                  <a:pt x="9207" y="17981"/>
                </a:lnTo>
                <a:lnTo>
                  <a:pt x="9105" y="17740"/>
                </a:lnTo>
                <a:lnTo>
                  <a:pt x="8924" y="17514"/>
                </a:lnTo>
                <a:lnTo>
                  <a:pt x="8777" y="17274"/>
                </a:lnTo>
                <a:lnTo>
                  <a:pt x="8642" y="17034"/>
                </a:lnTo>
                <a:lnTo>
                  <a:pt x="8563" y="16765"/>
                </a:lnTo>
                <a:lnTo>
                  <a:pt x="8472" y="16468"/>
                </a:lnTo>
                <a:lnTo>
                  <a:pt x="8450" y="16157"/>
                </a:lnTo>
                <a:lnTo>
                  <a:pt x="8450" y="15860"/>
                </a:lnTo>
                <a:lnTo>
                  <a:pt x="8472" y="15563"/>
                </a:lnTo>
                <a:lnTo>
                  <a:pt x="8540" y="15267"/>
                </a:lnTo>
                <a:lnTo>
                  <a:pt x="8642" y="14998"/>
                </a:lnTo>
                <a:lnTo>
                  <a:pt x="8777" y="14729"/>
                </a:lnTo>
                <a:lnTo>
                  <a:pt x="8868" y="14616"/>
                </a:lnTo>
                <a:lnTo>
                  <a:pt x="8969" y="14475"/>
                </a:lnTo>
                <a:lnTo>
                  <a:pt x="9060" y="14376"/>
                </a:lnTo>
                <a:lnTo>
                  <a:pt x="9184" y="14291"/>
                </a:lnTo>
                <a:lnTo>
                  <a:pt x="9297" y="14206"/>
                </a:lnTo>
                <a:lnTo>
                  <a:pt x="9433" y="14121"/>
                </a:lnTo>
                <a:lnTo>
                  <a:pt x="9579" y="14051"/>
                </a:lnTo>
                <a:lnTo>
                  <a:pt x="9726" y="13994"/>
                </a:lnTo>
                <a:lnTo>
                  <a:pt x="9884" y="13938"/>
                </a:lnTo>
                <a:lnTo>
                  <a:pt x="10054" y="13909"/>
                </a:lnTo>
                <a:lnTo>
                  <a:pt x="10257" y="13881"/>
                </a:lnTo>
                <a:lnTo>
                  <a:pt x="10449" y="13881"/>
                </a:lnTo>
                <a:lnTo>
                  <a:pt x="10664" y="13881"/>
                </a:lnTo>
                <a:lnTo>
                  <a:pt x="10856" y="13909"/>
                </a:lnTo>
                <a:lnTo>
                  <a:pt x="11037" y="13966"/>
                </a:lnTo>
                <a:lnTo>
                  <a:pt x="11206" y="14023"/>
                </a:lnTo>
                <a:lnTo>
                  <a:pt x="11353" y="14093"/>
                </a:lnTo>
                <a:lnTo>
                  <a:pt x="11511" y="14178"/>
                </a:lnTo>
                <a:lnTo>
                  <a:pt x="11635" y="14263"/>
                </a:lnTo>
                <a:lnTo>
                  <a:pt x="11748" y="14376"/>
                </a:lnTo>
                <a:lnTo>
                  <a:pt x="11861" y="14475"/>
                </a:lnTo>
                <a:lnTo>
                  <a:pt x="11941" y="14616"/>
                </a:lnTo>
                <a:lnTo>
                  <a:pt x="12031" y="14758"/>
                </a:lnTo>
                <a:lnTo>
                  <a:pt x="12099" y="14885"/>
                </a:lnTo>
                <a:lnTo>
                  <a:pt x="12200" y="15210"/>
                </a:lnTo>
                <a:lnTo>
                  <a:pt x="12268" y="15507"/>
                </a:lnTo>
                <a:lnTo>
                  <a:pt x="12291" y="15832"/>
                </a:lnTo>
                <a:lnTo>
                  <a:pt x="12291" y="16157"/>
                </a:lnTo>
                <a:lnTo>
                  <a:pt x="12246" y="16482"/>
                </a:lnTo>
                <a:lnTo>
                  <a:pt x="12178" y="16807"/>
                </a:lnTo>
                <a:lnTo>
                  <a:pt x="12099" y="17090"/>
                </a:lnTo>
                <a:lnTo>
                  <a:pt x="12008" y="17330"/>
                </a:lnTo>
                <a:lnTo>
                  <a:pt x="11884" y="17542"/>
                </a:lnTo>
                <a:lnTo>
                  <a:pt x="11748" y="17712"/>
                </a:lnTo>
                <a:lnTo>
                  <a:pt x="11613" y="17839"/>
                </a:lnTo>
                <a:lnTo>
                  <a:pt x="11489" y="18037"/>
                </a:lnTo>
                <a:lnTo>
                  <a:pt x="11398" y="18221"/>
                </a:lnTo>
                <a:lnTo>
                  <a:pt x="11319" y="18447"/>
                </a:lnTo>
                <a:lnTo>
                  <a:pt x="11251" y="18659"/>
                </a:lnTo>
                <a:lnTo>
                  <a:pt x="11206" y="18900"/>
                </a:lnTo>
                <a:lnTo>
                  <a:pt x="11184" y="19154"/>
                </a:lnTo>
                <a:lnTo>
                  <a:pt x="11184" y="19423"/>
                </a:lnTo>
                <a:lnTo>
                  <a:pt x="11229" y="19663"/>
                </a:lnTo>
                <a:lnTo>
                  <a:pt x="11297" y="19903"/>
                </a:lnTo>
                <a:lnTo>
                  <a:pt x="11376" y="20158"/>
                </a:lnTo>
                <a:lnTo>
                  <a:pt x="11511" y="20398"/>
                </a:lnTo>
                <a:lnTo>
                  <a:pt x="11681" y="20610"/>
                </a:lnTo>
                <a:lnTo>
                  <a:pt x="11884" y="20808"/>
                </a:lnTo>
                <a:lnTo>
                  <a:pt x="12121" y="20992"/>
                </a:lnTo>
                <a:lnTo>
                  <a:pt x="12404" y="21161"/>
                </a:lnTo>
                <a:lnTo>
                  <a:pt x="12528" y="21190"/>
                </a:lnTo>
                <a:lnTo>
                  <a:pt x="12856" y="21274"/>
                </a:lnTo>
                <a:lnTo>
                  <a:pt x="13330" y="21373"/>
                </a:lnTo>
                <a:lnTo>
                  <a:pt x="13963" y="21486"/>
                </a:lnTo>
                <a:lnTo>
                  <a:pt x="14313" y="21543"/>
                </a:lnTo>
                <a:lnTo>
                  <a:pt x="14652" y="21571"/>
                </a:lnTo>
                <a:lnTo>
                  <a:pt x="15025" y="21600"/>
                </a:lnTo>
                <a:lnTo>
                  <a:pt x="15409" y="21600"/>
                </a:lnTo>
                <a:lnTo>
                  <a:pt x="15782" y="21600"/>
                </a:lnTo>
                <a:lnTo>
                  <a:pt x="16177" y="21571"/>
                </a:lnTo>
                <a:lnTo>
                  <a:pt x="16516" y="21486"/>
                </a:lnTo>
                <a:lnTo>
                  <a:pt x="16889" y="21402"/>
                </a:lnTo>
                <a:lnTo>
                  <a:pt x="16821" y="21190"/>
                </a:lnTo>
                <a:lnTo>
                  <a:pt x="16776" y="20935"/>
                </a:lnTo>
                <a:lnTo>
                  <a:pt x="16742" y="20667"/>
                </a:lnTo>
                <a:lnTo>
                  <a:pt x="16719" y="20370"/>
                </a:lnTo>
                <a:lnTo>
                  <a:pt x="16697" y="19719"/>
                </a:lnTo>
                <a:lnTo>
                  <a:pt x="16697" y="19013"/>
                </a:lnTo>
                <a:lnTo>
                  <a:pt x="16719" y="18306"/>
                </a:lnTo>
                <a:lnTo>
                  <a:pt x="16753" y="17599"/>
                </a:lnTo>
                <a:lnTo>
                  <a:pt x="16821" y="16949"/>
                </a:lnTo>
                <a:lnTo>
                  <a:pt x="16889" y="16383"/>
                </a:lnTo>
                <a:lnTo>
                  <a:pt x="16934" y="16129"/>
                </a:lnTo>
                <a:lnTo>
                  <a:pt x="17002" y="15945"/>
                </a:lnTo>
                <a:lnTo>
                  <a:pt x="17081" y="15790"/>
                </a:lnTo>
                <a:lnTo>
                  <a:pt x="17194" y="15648"/>
                </a:lnTo>
                <a:lnTo>
                  <a:pt x="17318" y="15563"/>
                </a:lnTo>
                <a:lnTo>
                  <a:pt x="17453" y="15507"/>
                </a:lnTo>
                <a:lnTo>
                  <a:pt x="17600" y="15450"/>
                </a:lnTo>
                <a:lnTo>
                  <a:pt x="17758" y="15450"/>
                </a:lnTo>
                <a:lnTo>
                  <a:pt x="17905" y="15479"/>
                </a:lnTo>
                <a:lnTo>
                  <a:pt x="18064" y="15535"/>
                </a:lnTo>
                <a:lnTo>
                  <a:pt x="18233" y="15620"/>
                </a:lnTo>
                <a:lnTo>
                  <a:pt x="18380" y="15733"/>
                </a:lnTo>
                <a:lnTo>
                  <a:pt x="18561" y="15832"/>
                </a:lnTo>
                <a:lnTo>
                  <a:pt x="18707" y="15973"/>
                </a:lnTo>
                <a:lnTo>
                  <a:pt x="18866" y="16129"/>
                </a:lnTo>
                <a:lnTo>
                  <a:pt x="18990" y="16327"/>
                </a:lnTo>
                <a:lnTo>
                  <a:pt x="19125" y="16482"/>
                </a:lnTo>
                <a:lnTo>
                  <a:pt x="19295" y="16624"/>
                </a:lnTo>
                <a:lnTo>
                  <a:pt x="19464" y="16737"/>
                </a:lnTo>
                <a:lnTo>
                  <a:pt x="19668" y="16807"/>
                </a:lnTo>
                <a:lnTo>
                  <a:pt x="19860" y="16836"/>
                </a:lnTo>
                <a:lnTo>
                  <a:pt x="20052" y="16864"/>
                </a:lnTo>
                <a:lnTo>
                  <a:pt x="20266" y="16836"/>
                </a:lnTo>
                <a:lnTo>
                  <a:pt x="20470" y="16793"/>
                </a:lnTo>
                <a:lnTo>
                  <a:pt x="20662" y="16708"/>
                </a:lnTo>
                <a:lnTo>
                  <a:pt x="20854" y="16567"/>
                </a:lnTo>
                <a:lnTo>
                  <a:pt x="21035" y="16412"/>
                </a:lnTo>
                <a:lnTo>
                  <a:pt x="21182" y="16214"/>
                </a:lnTo>
                <a:lnTo>
                  <a:pt x="21340" y="16002"/>
                </a:lnTo>
                <a:lnTo>
                  <a:pt x="21441" y="15733"/>
                </a:lnTo>
                <a:lnTo>
                  <a:pt x="21532" y="15436"/>
                </a:lnTo>
                <a:lnTo>
                  <a:pt x="21600" y="15083"/>
                </a:lnTo>
                <a:lnTo>
                  <a:pt x="21600" y="14885"/>
                </a:lnTo>
                <a:lnTo>
                  <a:pt x="21600" y="14729"/>
                </a:lnTo>
                <a:lnTo>
                  <a:pt x="21600" y="14531"/>
                </a:lnTo>
                <a:lnTo>
                  <a:pt x="21577" y="14376"/>
                </a:lnTo>
                <a:lnTo>
                  <a:pt x="21532" y="14206"/>
                </a:lnTo>
                <a:lnTo>
                  <a:pt x="21487" y="14051"/>
                </a:lnTo>
                <a:lnTo>
                  <a:pt x="21419" y="13909"/>
                </a:lnTo>
                <a:lnTo>
                  <a:pt x="21351" y="13768"/>
                </a:lnTo>
                <a:lnTo>
                  <a:pt x="21204" y="13500"/>
                </a:lnTo>
                <a:lnTo>
                  <a:pt x="21035" y="13287"/>
                </a:lnTo>
                <a:lnTo>
                  <a:pt x="20809" y="13090"/>
                </a:lnTo>
                <a:lnTo>
                  <a:pt x="20594" y="12962"/>
                </a:lnTo>
                <a:lnTo>
                  <a:pt x="20357" y="12821"/>
                </a:lnTo>
                <a:lnTo>
                  <a:pt x="20120" y="12764"/>
                </a:lnTo>
                <a:lnTo>
                  <a:pt x="19882" y="12708"/>
                </a:lnTo>
                <a:lnTo>
                  <a:pt x="19645" y="12736"/>
                </a:lnTo>
                <a:lnTo>
                  <a:pt x="19430" y="12793"/>
                </a:lnTo>
                <a:lnTo>
                  <a:pt x="19227" y="12906"/>
                </a:lnTo>
                <a:lnTo>
                  <a:pt x="19148" y="12962"/>
                </a:lnTo>
                <a:lnTo>
                  <a:pt x="19058" y="13047"/>
                </a:lnTo>
                <a:lnTo>
                  <a:pt x="18990" y="13146"/>
                </a:lnTo>
                <a:lnTo>
                  <a:pt x="18911" y="13259"/>
                </a:lnTo>
                <a:lnTo>
                  <a:pt x="18775" y="13471"/>
                </a:lnTo>
                <a:lnTo>
                  <a:pt x="18628" y="13641"/>
                </a:lnTo>
                <a:lnTo>
                  <a:pt x="18470" y="13740"/>
                </a:lnTo>
                <a:lnTo>
                  <a:pt x="18301" y="13825"/>
                </a:lnTo>
                <a:lnTo>
                  <a:pt x="18143" y="13853"/>
                </a:lnTo>
                <a:lnTo>
                  <a:pt x="17973" y="13881"/>
                </a:lnTo>
                <a:lnTo>
                  <a:pt x="17804" y="13853"/>
                </a:lnTo>
                <a:lnTo>
                  <a:pt x="17646" y="13796"/>
                </a:lnTo>
                <a:lnTo>
                  <a:pt x="17499" y="13726"/>
                </a:lnTo>
                <a:lnTo>
                  <a:pt x="17341" y="13641"/>
                </a:lnTo>
                <a:lnTo>
                  <a:pt x="17216" y="13528"/>
                </a:lnTo>
                <a:lnTo>
                  <a:pt x="17103" y="13386"/>
                </a:lnTo>
                <a:lnTo>
                  <a:pt x="17024" y="13259"/>
                </a:lnTo>
                <a:lnTo>
                  <a:pt x="16934" y="13118"/>
                </a:lnTo>
                <a:lnTo>
                  <a:pt x="16889" y="12991"/>
                </a:lnTo>
                <a:lnTo>
                  <a:pt x="16889" y="12849"/>
                </a:lnTo>
                <a:lnTo>
                  <a:pt x="16889" y="12383"/>
                </a:lnTo>
                <a:lnTo>
                  <a:pt x="16889" y="11662"/>
                </a:lnTo>
                <a:lnTo>
                  <a:pt x="16889" y="10701"/>
                </a:lnTo>
                <a:lnTo>
                  <a:pt x="16889" y="9640"/>
                </a:lnTo>
                <a:lnTo>
                  <a:pt x="16889" y="8566"/>
                </a:lnTo>
                <a:lnTo>
                  <a:pt x="16889" y="7478"/>
                </a:lnTo>
                <a:lnTo>
                  <a:pt x="16889" y="6502"/>
                </a:lnTo>
                <a:lnTo>
                  <a:pt x="16889" y="5739"/>
                </a:lnTo>
                <a:lnTo>
                  <a:pt x="16674" y="5894"/>
                </a:lnTo>
                <a:lnTo>
                  <a:pt x="16414" y="6036"/>
                </a:lnTo>
                <a:lnTo>
                  <a:pt x="16154" y="6177"/>
                </a:lnTo>
                <a:lnTo>
                  <a:pt x="15849" y="6248"/>
                </a:lnTo>
                <a:lnTo>
                  <a:pt x="15544" y="6304"/>
                </a:lnTo>
                <a:lnTo>
                  <a:pt x="15217" y="6332"/>
                </a:lnTo>
                <a:lnTo>
                  <a:pt x="14866" y="6361"/>
                </a:lnTo>
                <a:lnTo>
                  <a:pt x="14550" y="6361"/>
                </a:lnTo>
                <a:lnTo>
                  <a:pt x="14200" y="6332"/>
                </a:lnTo>
                <a:lnTo>
                  <a:pt x="13850" y="6276"/>
                </a:lnTo>
                <a:lnTo>
                  <a:pt x="13522" y="6219"/>
                </a:lnTo>
                <a:lnTo>
                  <a:pt x="13206" y="6149"/>
                </a:lnTo>
                <a:lnTo>
                  <a:pt x="12901" y="6064"/>
                </a:lnTo>
                <a:lnTo>
                  <a:pt x="12618" y="5951"/>
                </a:lnTo>
                <a:lnTo>
                  <a:pt x="12358" y="5838"/>
                </a:lnTo>
                <a:lnTo>
                  <a:pt x="12121" y="5739"/>
                </a:lnTo>
                <a:lnTo>
                  <a:pt x="11941" y="5626"/>
                </a:lnTo>
                <a:lnTo>
                  <a:pt x="11794" y="5513"/>
                </a:lnTo>
                <a:lnTo>
                  <a:pt x="11658" y="5414"/>
                </a:lnTo>
                <a:lnTo>
                  <a:pt x="11556" y="5301"/>
                </a:lnTo>
                <a:lnTo>
                  <a:pt x="11466" y="5187"/>
                </a:lnTo>
                <a:lnTo>
                  <a:pt x="11398" y="5089"/>
                </a:lnTo>
                <a:lnTo>
                  <a:pt x="11376" y="4947"/>
                </a:lnTo>
                <a:lnTo>
                  <a:pt x="11353" y="4834"/>
                </a:lnTo>
                <a:lnTo>
                  <a:pt x="11353" y="4707"/>
                </a:lnTo>
                <a:lnTo>
                  <a:pt x="11376" y="4565"/>
                </a:lnTo>
                <a:lnTo>
                  <a:pt x="11443" y="4410"/>
                </a:lnTo>
                <a:lnTo>
                  <a:pt x="11511" y="4240"/>
                </a:lnTo>
                <a:lnTo>
                  <a:pt x="11703" y="3887"/>
                </a:lnTo>
                <a:lnTo>
                  <a:pt x="11986" y="3505"/>
                </a:lnTo>
                <a:lnTo>
                  <a:pt x="12144" y="3265"/>
                </a:lnTo>
                <a:lnTo>
                  <a:pt x="12246" y="3025"/>
                </a:lnTo>
                <a:lnTo>
                  <a:pt x="12336" y="2756"/>
                </a:lnTo>
                <a:lnTo>
                  <a:pt x="12404" y="2445"/>
                </a:lnTo>
                <a:lnTo>
                  <a:pt x="12438" y="2176"/>
                </a:lnTo>
                <a:lnTo>
                  <a:pt x="12438" y="1880"/>
                </a:lnTo>
                <a:lnTo>
                  <a:pt x="12404" y="1583"/>
                </a:lnTo>
                <a:lnTo>
                  <a:pt x="12336" y="1314"/>
                </a:lnTo>
                <a:lnTo>
                  <a:pt x="12246" y="1046"/>
                </a:lnTo>
                <a:lnTo>
                  <a:pt x="12099" y="791"/>
                </a:lnTo>
                <a:lnTo>
                  <a:pt x="12008" y="692"/>
                </a:lnTo>
                <a:lnTo>
                  <a:pt x="11918" y="579"/>
                </a:lnTo>
                <a:lnTo>
                  <a:pt x="11816" y="466"/>
                </a:lnTo>
                <a:lnTo>
                  <a:pt x="11703" y="381"/>
                </a:lnTo>
                <a:lnTo>
                  <a:pt x="11579" y="310"/>
                </a:lnTo>
                <a:lnTo>
                  <a:pt x="11443" y="226"/>
                </a:lnTo>
                <a:lnTo>
                  <a:pt x="11297" y="169"/>
                </a:lnTo>
                <a:lnTo>
                  <a:pt x="11138" y="113"/>
                </a:lnTo>
                <a:lnTo>
                  <a:pt x="10969" y="56"/>
                </a:lnTo>
                <a:lnTo>
                  <a:pt x="10800" y="28"/>
                </a:lnTo>
                <a:lnTo>
                  <a:pt x="10619" y="28"/>
                </a:lnTo>
                <a:lnTo>
                  <a:pt x="10404" y="28"/>
                </a:lnTo>
                <a:lnTo>
                  <a:pt x="10257" y="28"/>
                </a:lnTo>
                <a:lnTo>
                  <a:pt x="10076" y="56"/>
                </a:lnTo>
                <a:lnTo>
                  <a:pt x="9952" y="84"/>
                </a:lnTo>
                <a:lnTo>
                  <a:pt x="9794" y="141"/>
                </a:lnTo>
                <a:lnTo>
                  <a:pt x="9692" y="226"/>
                </a:lnTo>
                <a:lnTo>
                  <a:pt x="9557" y="282"/>
                </a:lnTo>
                <a:lnTo>
                  <a:pt x="9455" y="381"/>
                </a:lnTo>
                <a:lnTo>
                  <a:pt x="9365" y="466"/>
                </a:lnTo>
                <a:lnTo>
                  <a:pt x="9274" y="579"/>
                </a:lnTo>
                <a:lnTo>
                  <a:pt x="9184" y="692"/>
                </a:lnTo>
                <a:lnTo>
                  <a:pt x="9128" y="791"/>
                </a:lnTo>
                <a:lnTo>
                  <a:pt x="9060" y="932"/>
                </a:lnTo>
                <a:lnTo>
                  <a:pt x="8969" y="1201"/>
                </a:lnTo>
                <a:lnTo>
                  <a:pt x="8913" y="1498"/>
                </a:lnTo>
                <a:lnTo>
                  <a:pt x="8890" y="1795"/>
                </a:lnTo>
                <a:lnTo>
                  <a:pt x="8890" y="2120"/>
                </a:lnTo>
                <a:lnTo>
                  <a:pt x="8913" y="2445"/>
                </a:lnTo>
                <a:lnTo>
                  <a:pt x="8969" y="2756"/>
                </a:lnTo>
                <a:lnTo>
                  <a:pt x="9060" y="3081"/>
                </a:lnTo>
                <a:lnTo>
                  <a:pt x="9173" y="3378"/>
                </a:lnTo>
                <a:lnTo>
                  <a:pt x="9297" y="3647"/>
                </a:lnTo>
                <a:lnTo>
                  <a:pt x="9466" y="3887"/>
                </a:lnTo>
                <a:lnTo>
                  <a:pt x="9579" y="4085"/>
                </a:lnTo>
                <a:lnTo>
                  <a:pt x="9670" y="4269"/>
                </a:lnTo>
                <a:lnTo>
                  <a:pt x="9726" y="4467"/>
                </a:lnTo>
                <a:lnTo>
                  <a:pt x="9771" y="4650"/>
                </a:lnTo>
                <a:lnTo>
                  <a:pt x="9771" y="4834"/>
                </a:lnTo>
                <a:lnTo>
                  <a:pt x="9749" y="5032"/>
                </a:lnTo>
                <a:lnTo>
                  <a:pt x="9715" y="5216"/>
                </a:lnTo>
                <a:lnTo>
                  <a:pt x="9625" y="5385"/>
                </a:lnTo>
                <a:lnTo>
                  <a:pt x="9534" y="5513"/>
                </a:lnTo>
                <a:lnTo>
                  <a:pt x="9410" y="5626"/>
                </a:lnTo>
                <a:lnTo>
                  <a:pt x="9229" y="5710"/>
                </a:lnTo>
                <a:lnTo>
                  <a:pt x="9060" y="5767"/>
                </a:lnTo>
                <a:lnTo>
                  <a:pt x="8845" y="5767"/>
                </a:lnTo>
                <a:lnTo>
                  <a:pt x="8585" y="5739"/>
                </a:lnTo>
                <a:lnTo>
                  <a:pt x="8325" y="5654"/>
                </a:lnTo>
                <a:lnTo>
                  <a:pt x="8020" y="5513"/>
                </a:lnTo>
                <a:lnTo>
                  <a:pt x="7840" y="5442"/>
                </a:lnTo>
                <a:lnTo>
                  <a:pt x="7648" y="5385"/>
                </a:lnTo>
                <a:lnTo>
                  <a:pt x="7433" y="5329"/>
                </a:lnTo>
                <a:lnTo>
                  <a:pt x="7241" y="5301"/>
                </a:lnTo>
                <a:lnTo>
                  <a:pt x="6755" y="5301"/>
                </a:lnTo>
                <a:lnTo>
                  <a:pt x="6281" y="5329"/>
                </a:lnTo>
                <a:lnTo>
                  <a:pt x="5784" y="5385"/>
                </a:lnTo>
                <a:lnTo>
                  <a:pt x="5264" y="5498"/>
                </a:lnTo>
                <a:lnTo>
                  <a:pt x="4744" y="5597"/>
                </a:lnTo>
                <a:lnTo>
                  <a:pt x="4247" y="5739"/>
                </a:lnTo>
                <a:lnTo>
                  <a:pt x="4202" y="5894"/>
                </a:lnTo>
                <a:lnTo>
                  <a:pt x="4202" y="6191"/>
                </a:lnTo>
                <a:lnTo>
                  <a:pt x="4202" y="6545"/>
                </a:lnTo>
                <a:lnTo>
                  <a:pt x="4225" y="6954"/>
                </a:lnTo>
                <a:lnTo>
                  <a:pt x="4315" y="7930"/>
                </a:lnTo>
                <a:lnTo>
                  <a:pt x="4394" y="9018"/>
                </a:lnTo>
                <a:lnTo>
                  <a:pt x="4439" y="9570"/>
                </a:lnTo>
                <a:lnTo>
                  <a:pt x="4462" y="10107"/>
                </a:lnTo>
                <a:lnTo>
                  <a:pt x="4484" y="10630"/>
                </a:lnTo>
                <a:lnTo>
                  <a:pt x="4507" y="11082"/>
                </a:lnTo>
                <a:lnTo>
                  <a:pt x="4484" y="11520"/>
                </a:lnTo>
                <a:lnTo>
                  <a:pt x="4439" y="11874"/>
                </a:lnTo>
                <a:lnTo>
                  <a:pt x="4394" y="12029"/>
                </a:lnTo>
                <a:lnTo>
                  <a:pt x="4349" y="12171"/>
                </a:lnTo>
                <a:lnTo>
                  <a:pt x="4315" y="12284"/>
                </a:lnTo>
                <a:lnTo>
                  <a:pt x="4247" y="12354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33" name="Puzzle4"/>
          <p:cNvSpPr>
            <a:spLocks noEditPoints="1" noChangeArrowheads="1"/>
          </p:cNvSpPr>
          <p:nvPr/>
        </p:nvSpPr>
        <p:spPr bwMode="auto">
          <a:xfrm>
            <a:off x="3703691" y="4643269"/>
            <a:ext cx="974150" cy="1422845"/>
          </a:xfrm>
          <a:custGeom>
            <a:avLst/>
            <a:gdLst>
              <a:gd name="T0" fmla="*/ 8307 w 21600"/>
              <a:gd name="T1" fmla="*/ 11593 h 21600"/>
              <a:gd name="T2" fmla="*/ 453 w 21600"/>
              <a:gd name="T3" fmla="*/ 16938 h 21600"/>
              <a:gd name="T4" fmla="*/ 11500 w 21600"/>
              <a:gd name="T5" fmla="*/ 21600 h 21600"/>
              <a:gd name="T6" fmla="*/ 20920 w 21600"/>
              <a:gd name="T7" fmla="*/ 16751 h 21600"/>
              <a:gd name="T8" fmla="*/ 13972 w 21600"/>
              <a:gd name="T9" fmla="*/ 10888 h 21600"/>
              <a:gd name="T10" fmla="*/ 21033 w 21600"/>
              <a:gd name="T11" fmla="*/ 4716 h 21600"/>
              <a:gd name="T12" fmla="*/ 11102 w 21600"/>
              <a:gd name="T13" fmla="*/ 11 h 21600"/>
              <a:gd name="T14" fmla="*/ 453 w 21600"/>
              <a:gd name="T15" fmla="*/ 4716 h 21600"/>
              <a:gd name="T16" fmla="*/ 2076 w 21600"/>
              <a:gd name="T17" fmla="*/ 5664 h 21600"/>
              <a:gd name="T18" fmla="*/ 20203 w 21600"/>
              <a:gd name="T19" fmla="*/ 1598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3813" y="10590"/>
                </a:moveTo>
                <a:lnTo>
                  <a:pt x="3927" y="10513"/>
                </a:lnTo>
                <a:lnTo>
                  <a:pt x="4078" y="10425"/>
                </a:lnTo>
                <a:lnTo>
                  <a:pt x="4210" y="10359"/>
                </a:lnTo>
                <a:lnTo>
                  <a:pt x="4361" y="10315"/>
                </a:lnTo>
                <a:lnTo>
                  <a:pt x="4682" y="10237"/>
                </a:lnTo>
                <a:lnTo>
                  <a:pt x="5041" y="10193"/>
                </a:lnTo>
                <a:lnTo>
                  <a:pt x="5456" y="10171"/>
                </a:lnTo>
                <a:lnTo>
                  <a:pt x="5853" y="10193"/>
                </a:lnTo>
                <a:lnTo>
                  <a:pt x="6249" y="10260"/>
                </a:lnTo>
                <a:lnTo>
                  <a:pt x="6646" y="10337"/>
                </a:lnTo>
                <a:lnTo>
                  <a:pt x="7004" y="10469"/>
                </a:lnTo>
                <a:lnTo>
                  <a:pt x="7363" y="10612"/>
                </a:lnTo>
                <a:lnTo>
                  <a:pt x="7665" y="10788"/>
                </a:lnTo>
                <a:lnTo>
                  <a:pt x="7911" y="10998"/>
                </a:lnTo>
                <a:lnTo>
                  <a:pt x="8024" y="11097"/>
                </a:lnTo>
                <a:lnTo>
                  <a:pt x="8137" y="11207"/>
                </a:lnTo>
                <a:lnTo>
                  <a:pt x="8194" y="11340"/>
                </a:lnTo>
                <a:lnTo>
                  <a:pt x="8269" y="11461"/>
                </a:lnTo>
                <a:lnTo>
                  <a:pt x="8307" y="11593"/>
                </a:lnTo>
                <a:lnTo>
                  <a:pt x="8307" y="11714"/>
                </a:lnTo>
                <a:lnTo>
                  <a:pt x="8307" y="11868"/>
                </a:lnTo>
                <a:lnTo>
                  <a:pt x="8307" y="12012"/>
                </a:lnTo>
                <a:lnTo>
                  <a:pt x="8194" y="12265"/>
                </a:lnTo>
                <a:lnTo>
                  <a:pt x="8062" y="12519"/>
                </a:lnTo>
                <a:lnTo>
                  <a:pt x="7873" y="12706"/>
                </a:lnTo>
                <a:lnTo>
                  <a:pt x="7627" y="12904"/>
                </a:lnTo>
                <a:lnTo>
                  <a:pt x="7363" y="13048"/>
                </a:lnTo>
                <a:lnTo>
                  <a:pt x="7080" y="13180"/>
                </a:lnTo>
                <a:lnTo>
                  <a:pt x="6759" y="13257"/>
                </a:lnTo>
                <a:lnTo>
                  <a:pt x="6419" y="13345"/>
                </a:lnTo>
                <a:lnTo>
                  <a:pt x="6098" y="13389"/>
                </a:lnTo>
                <a:lnTo>
                  <a:pt x="5739" y="13389"/>
                </a:lnTo>
                <a:lnTo>
                  <a:pt x="5418" y="13389"/>
                </a:lnTo>
                <a:lnTo>
                  <a:pt x="5079" y="13345"/>
                </a:lnTo>
                <a:lnTo>
                  <a:pt x="4758" y="13301"/>
                </a:lnTo>
                <a:lnTo>
                  <a:pt x="4474" y="13213"/>
                </a:lnTo>
                <a:lnTo>
                  <a:pt x="4172" y="13114"/>
                </a:lnTo>
                <a:lnTo>
                  <a:pt x="3965" y="12982"/>
                </a:lnTo>
                <a:lnTo>
                  <a:pt x="3738" y="12838"/>
                </a:lnTo>
                <a:lnTo>
                  <a:pt x="3493" y="12706"/>
                </a:lnTo>
                <a:lnTo>
                  <a:pt x="3228" y="12607"/>
                </a:lnTo>
                <a:lnTo>
                  <a:pt x="2945" y="12519"/>
                </a:lnTo>
                <a:lnTo>
                  <a:pt x="2700" y="12431"/>
                </a:lnTo>
                <a:lnTo>
                  <a:pt x="2397" y="12375"/>
                </a:lnTo>
                <a:lnTo>
                  <a:pt x="2152" y="12331"/>
                </a:lnTo>
                <a:lnTo>
                  <a:pt x="1888" y="12309"/>
                </a:lnTo>
                <a:lnTo>
                  <a:pt x="1642" y="12309"/>
                </a:lnTo>
                <a:lnTo>
                  <a:pt x="1397" y="12331"/>
                </a:lnTo>
                <a:lnTo>
                  <a:pt x="1170" y="12397"/>
                </a:lnTo>
                <a:lnTo>
                  <a:pt x="962" y="12453"/>
                </a:lnTo>
                <a:lnTo>
                  <a:pt x="774" y="12563"/>
                </a:lnTo>
                <a:lnTo>
                  <a:pt x="623" y="12684"/>
                </a:lnTo>
                <a:lnTo>
                  <a:pt x="528" y="12838"/>
                </a:lnTo>
                <a:lnTo>
                  <a:pt x="453" y="13026"/>
                </a:lnTo>
                <a:lnTo>
                  <a:pt x="339" y="13477"/>
                </a:lnTo>
                <a:lnTo>
                  <a:pt x="226" y="13984"/>
                </a:lnTo>
                <a:lnTo>
                  <a:pt x="151" y="14535"/>
                </a:lnTo>
                <a:lnTo>
                  <a:pt x="113" y="15075"/>
                </a:lnTo>
                <a:lnTo>
                  <a:pt x="113" y="15626"/>
                </a:lnTo>
                <a:lnTo>
                  <a:pt x="151" y="16133"/>
                </a:lnTo>
                <a:lnTo>
                  <a:pt x="188" y="16376"/>
                </a:lnTo>
                <a:lnTo>
                  <a:pt x="264" y="16585"/>
                </a:lnTo>
                <a:lnTo>
                  <a:pt x="339" y="16773"/>
                </a:lnTo>
                <a:lnTo>
                  <a:pt x="453" y="16938"/>
                </a:lnTo>
                <a:lnTo>
                  <a:pt x="1095" y="16883"/>
                </a:lnTo>
                <a:lnTo>
                  <a:pt x="1963" y="16795"/>
                </a:lnTo>
                <a:lnTo>
                  <a:pt x="2945" y="16751"/>
                </a:lnTo>
                <a:lnTo>
                  <a:pt x="3965" y="16706"/>
                </a:lnTo>
                <a:lnTo>
                  <a:pt x="5022" y="16684"/>
                </a:lnTo>
                <a:lnTo>
                  <a:pt x="5947" y="16684"/>
                </a:lnTo>
                <a:lnTo>
                  <a:pt x="6759" y="16706"/>
                </a:lnTo>
                <a:lnTo>
                  <a:pt x="7363" y="16751"/>
                </a:lnTo>
                <a:lnTo>
                  <a:pt x="7948" y="16839"/>
                </a:lnTo>
                <a:lnTo>
                  <a:pt x="8458" y="16916"/>
                </a:lnTo>
                <a:lnTo>
                  <a:pt x="8893" y="17026"/>
                </a:lnTo>
                <a:lnTo>
                  <a:pt x="9289" y="17158"/>
                </a:lnTo>
                <a:lnTo>
                  <a:pt x="9572" y="17280"/>
                </a:lnTo>
                <a:lnTo>
                  <a:pt x="9799" y="17412"/>
                </a:lnTo>
                <a:lnTo>
                  <a:pt x="9969" y="17555"/>
                </a:lnTo>
                <a:lnTo>
                  <a:pt x="10120" y="17687"/>
                </a:lnTo>
                <a:lnTo>
                  <a:pt x="10158" y="17831"/>
                </a:lnTo>
                <a:lnTo>
                  <a:pt x="10195" y="17974"/>
                </a:lnTo>
                <a:lnTo>
                  <a:pt x="10158" y="18128"/>
                </a:lnTo>
                <a:lnTo>
                  <a:pt x="10082" y="18271"/>
                </a:lnTo>
                <a:lnTo>
                  <a:pt x="9969" y="18426"/>
                </a:lnTo>
                <a:lnTo>
                  <a:pt x="9837" y="18569"/>
                </a:lnTo>
                <a:lnTo>
                  <a:pt x="9648" y="18701"/>
                </a:lnTo>
                <a:lnTo>
                  <a:pt x="9440" y="18822"/>
                </a:lnTo>
                <a:lnTo>
                  <a:pt x="9213" y="18999"/>
                </a:lnTo>
                <a:lnTo>
                  <a:pt x="9044" y="19186"/>
                </a:lnTo>
                <a:lnTo>
                  <a:pt x="8893" y="19395"/>
                </a:lnTo>
                <a:lnTo>
                  <a:pt x="8817" y="19627"/>
                </a:lnTo>
                <a:lnTo>
                  <a:pt x="8779" y="19858"/>
                </a:lnTo>
                <a:lnTo>
                  <a:pt x="8779" y="20112"/>
                </a:lnTo>
                <a:lnTo>
                  <a:pt x="8855" y="20354"/>
                </a:lnTo>
                <a:lnTo>
                  <a:pt x="8968" y="20586"/>
                </a:lnTo>
                <a:lnTo>
                  <a:pt x="9138" y="20817"/>
                </a:lnTo>
                <a:lnTo>
                  <a:pt x="9365" y="21026"/>
                </a:lnTo>
                <a:lnTo>
                  <a:pt x="9610" y="21192"/>
                </a:lnTo>
                <a:lnTo>
                  <a:pt x="9950" y="21368"/>
                </a:lnTo>
                <a:lnTo>
                  <a:pt x="10120" y="21445"/>
                </a:lnTo>
                <a:lnTo>
                  <a:pt x="10346" y="21511"/>
                </a:lnTo>
                <a:lnTo>
                  <a:pt x="10516" y="21555"/>
                </a:lnTo>
                <a:lnTo>
                  <a:pt x="10743" y="21600"/>
                </a:lnTo>
                <a:lnTo>
                  <a:pt x="10988" y="21644"/>
                </a:lnTo>
                <a:lnTo>
                  <a:pt x="11215" y="21666"/>
                </a:lnTo>
                <a:lnTo>
                  <a:pt x="11498" y="21666"/>
                </a:lnTo>
                <a:lnTo>
                  <a:pt x="11762" y="21666"/>
                </a:lnTo>
                <a:lnTo>
                  <a:pt x="12253" y="21644"/>
                </a:lnTo>
                <a:lnTo>
                  <a:pt x="12763" y="21577"/>
                </a:lnTo>
                <a:lnTo>
                  <a:pt x="13197" y="21467"/>
                </a:lnTo>
                <a:lnTo>
                  <a:pt x="13556" y="21346"/>
                </a:lnTo>
                <a:lnTo>
                  <a:pt x="13896" y="21192"/>
                </a:lnTo>
                <a:lnTo>
                  <a:pt x="14179" y="21026"/>
                </a:lnTo>
                <a:lnTo>
                  <a:pt x="14444" y="20839"/>
                </a:lnTo>
                <a:lnTo>
                  <a:pt x="14576" y="20641"/>
                </a:lnTo>
                <a:lnTo>
                  <a:pt x="14727" y="20431"/>
                </a:lnTo>
                <a:lnTo>
                  <a:pt x="14765" y="20200"/>
                </a:lnTo>
                <a:lnTo>
                  <a:pt x="14802" y="19991"/>
                </a:lnTo>
                <a:lnTo>
                  <a:pt x="14727" y="19759"/>
                </a:lnTo>
                <a:lnTo>
                  <a:pt x="14613" y="19550"/>
                </a:lnTo>
                <a:lnTo>
                  <a:pt x="14444" y="19307"/>
                </a:lnTo>
                <a:lnTo>
                  <a:pt x="14217" y="19098"/>
                </a:lnTo>
                <a:lnTo>
                  <a:pt x="13934" y="18911"/>
                </a:lnTo>
                <a:lnTo>
                  <a:pt x="13669" y="18745"/>
                </a:lnTo>
                <a:lnTo>
                  <a:pt x="13462" y="18547"/>
                </a:lnTo>
                <a:lnTo>
                  <a:pt x="13311" y="18337"/>
                </a:lnTo>
                <a:lnTo>
                  <a:pt x="13197" y="18150"/>
                </a:lnTo>
                <a:lnTo>
                  <a:pt x="13122" y="17941"/>
                </a:lnTo>
                <a:lnTo>
                  <a:pt x="13122" y="17720"/>
                </a:lnTo>
                <a:lnTo>
                  <a:pt x="13122" y="17533"/>
                </a:lnTo>
                <a:lnTo>
                  <a:pt x="13197" y="17346"/>
                </a:lnTo>
                <a:lnTo>
                  <a:pt x="13273" y="17158"/>
                </a:lnTo>
                <a:lnTo>
                  <a:pt x="13386" y="16982"/>
                </a:lnTo>
                <a:lnTo>
                  <a:pt x="13537" y="16839"/>
                </a:lnTo>
                <a:lnTo>
                  <a:pt x="13707" y="16706"/>
                </a:lnTo>
                <a:lnTo>
                  <a:pt x="13896" y="16607"/>
                </a:lnTo>
                <a:lnTo>
                  <a:pt x="14104" y="16519"/>
                </a:lnTo>
                <a:lnTo>
                  <a:pt x="14330" y="16453"/>
                </a:lnTo>
                <a:lnTo>
                  <a:pt x="14538" y="16431"/>
                </a:lnTo>
                <a:lnTo>
                  <a:pt x="14897" y="16453"/>
                </a:lnTo>
                <a:lnTo>
                  <a:pt x="15406" y="16497"/>
                </a:lnTo>
                <a:lnTo>
                  <a:pt x="16105" y="16541"/>
                </a:lnTo>
                <a:lnTo>
                  <a:pt x="16898" y="16607"/>
                </a:lnTo>
                <a:lnTo>
                  <a:pt x="17804" y="16651"/>
                </a:lnTo>
                <a:lnTo>
                  <a:pt x="18786" y="16684"/>
                </a:lnTo>
                <a:lnTo>
                  <a:pt x="19844" y="16728"/>
                </a:lnTo>
                <a:lnTo>
                  <a:pt x="20920" y="16751"/>
                </a:lnTo>
                <a:lnTo>
                  <a:pt x="21109" y="16497"/>
                </a:lnTo>
                <a:lnTo>
                  <a:pt x="21241" y="16222"/>
                </a:lnTo>
                <a:lnTo>
                  <a:pt x="21392" y="15946"/>
                </a:lnTo>
                <a:lnTo>
                  <a:pt x="21467" y="15648"/>
                </a:lnTo>
                <a:lnTo>
                  <a:pt x="21543" y="15351"/>
                </a:lnTo>
                <a:lnTo>
                  <a:pt x="21618" y="15042"/>
                </a:lnTo>
                <a:lnTo>
                  <a:pt x="21618" y="14745"/>
                </a:lnTo>
                <a:lnTo>
                  <a:pt x="21618" y="14447"/>
                </a:lnTo>
                <a:lnTo>
                  <a:pt x="21618" y="14150"/>
                </a:lnTo>
                <a:lnTo>
                  <a:pt x="21581" y="13852"/>
                </a:lnTo>
                <a:lnTo>
                  <a:pt x="21505" y="13577"/>
                </a:lnTo>
                <a:lnTo>
                  <a:pt x="21430" y="13301"/>
                </a:lnTo>
                <a:lnTo>
                  <a:pt x="21354" y="13048"/>
                </a:lnTo>
                <a:lnTo>
                  <a:pt x="21241" y="12816"/>
                </a:lnTo>
                <a:lnTo>
                  <a:pt x="21146" y="12607"/>
                </a:lnTo>
                <a:lnTo>
                  <a:pt x="21033" y="12431"/>
                </a:lnTo>
                <a:lnTo>
                  <a:pt x="20920" y="12265"/>
                </a:lnTo>
                <a:lnTo>
                  <a:pt x="20769" y="12144"/>
                </a:lnTo>
                <a:lnTo>
                  <a:pt x="20637" y="12034"/>
                </a:lnTo>
                <a:lnTo>
                  <a:pt x="20486" y="11946"/>
                </a:lnTo>
                <a:lnTo>
                  <a:pt x="20297" y="11891"/>
                </a:lnTo>
                <a:lnTo>
                  <a:pt x="20165" y="11846"/>
                </a:lnTo>
                <a:lnTo>
                  <a:pt x="19976" y="11824"/>
                </a:lnTo>
                <a:lnTo>
                  <a:pt x="19806" y="11802"/>
                </a:lnTo>
                <a:lnTo>
                  <a:pt x="19390" y="11824"/>
                </a:lnTo>
                <a:lnTo>
                  <a:pt x="18956" y="11891"/>
                </a:lnTo>
                <a:lnTo>
                  <a:pt x="18503" y="11968"/>
                </a:lnTo>
                <a:lnTo>
                  <a:pt x="17993" y="12078"/>
                </a:lnTo>
                <a:lnTo>
                  <a:pt x="17653" y="12144"/>
                </a:lnTo>
                <a:lnTo>
                  <a:pt x="17332" y="12199"/>
                </a:lnTo>
                <a:lnTo>
                  <a:pt x="17049" y="12221"/>
                </a:lnTo>
                <a:lnTo>
                  <a:pt x="16747" y="12243"/>
                </a:lnTo>
                <a:lnTo>
                  <a:pt x="16464" y="12243"/>
                </a:lnTo>
                <a:lnTo>
                  <a:pt x="16218" y="12243"/>
                </a:lnTo>
                <a:lnTo>
                  <a:pt x="15992" y="12221"/>
                </a:lnTo>
                <a:lnTo>
                  <a:pt x="15746" y="12199"/>
                </a:lnTo>
                <a:lnTo>
                  <a:pt x="15520" y="12155"/>
                </a:lnTo>
                <a:lnTo>
                  <a:pt x="15350" y="12122"/>
                </a:lnTo>
                <a:lnTo>
                  <a:pt x="15161" y="12056"/>
                </a:lnTo>
                <a:lnTo>
                  <a:pt x="14972" y="11990"/>
                </a:lnTo>
                <a:lnTo>
                  <a:pt x="14689" y="11846"/>
                </a:lnTo>
                <a:lnTo>
                  <a:pt x="14444" y="11670"/>
                </a:lnTo>
                <a:lnTo>
                  <a:pt x="14255" y="11483"/>
                </a:lnTo>
                <a:lnTo>
                  <a:pt x="14104" y="11295"/>
                </a:lnTo>
                <a:lnTo>
                  <a:pt x="14028" y="11086"/>
                </a:lnTo>
                <a:lnTo>
                  <a:pt x="13972" y="10888"/>
                </a:lnTo>
                <a:lnTo>
                  <a:pt x="13972" y="10700"/>
                </a:lnTo>
                <a:lnTo>
                  <a:pt x="14009" y="10513"/>
                </a:lnTo>
                <a:lnTo>
                  <a:pt x="14066" y="10359"/>
                </a:lnTo>
                <a:lnTo>
                  <a:pt x="14179" y="10215"/>
                </a:lnTo>
                <a:lnTo>
                  <a:pt x="14406" y="10006"/>
                </a:lnTo>
                <a:lnTo>
                  <a:pt x="14651" y="9830"/>
                </a:lnTo>
                <a:lnTo>
                  <a:pt x="14878" y="9686"/>
                </a:lnTo>
                <a:lnTo>
                  <a:pt x="15123" y="9554"/>
                </a:lnTo>
                <a:lnTo>
                  <a:pt x="15350" y="9477"/>
                </a:lnTo>
                <a:lnTo>
                  <a:pt x="15558" y="9411"/>
                </a:lnTo>
                <a:lnTo>
                  <a:pt x="15803" y="9345"/>
                </a:lnTo>
                <a:lnTo>
                  <a:pt x="16030" y="9323"/>
                </a:lnTo>
                <a:lnTo>
                  <a:pt x="16256" y="9301"/>
                </a:lnTo>
                <a:lnTo>
                  <a:pt x="16464" y="9323"/>
                </a:lnTo>
                <a:lnTo>
                  <a:pt x="16690" y="9345"/>
                </a:lnTo>
                <a:lnTo>
                  <a:pt x="16898" y="9367"/>
                </a:lnTo>
                <a:lnTo>
                  <a:pt x="17332" y="9477"/>
                </a:lnTo>
                <a:lnTo>
                  <a:pt x="17767" y="9598"/>
                </a:lnTo>
                <a:lnTo>
                  <a:pt x="18163" y="9731"/>
                </a:lnTo>
                <a:lnTo>
                  <a:pt x="18597" y="9874"/>
                </a:lnTo>
                <a:lnTo>
                  <a:pt x="18994" y="10006"/>
                </a:lnTo>
                <a:lnTo>
                  <a:pt x="19428" y="10083"/>
                </a:lnTo>
                <a:lnTo>
                  <a:pt x="19617" y="10127"/>
                </a:lnTo>
                <a:lnTo>
                  <a:pt x="19844" y="10149"/>
                </a:lnTo>
                <a:lnTo>
                  <a:pt x="20013" y="10149"/>
                </a:lnTo>
                <a:lnTo>
                  <a:pt x="20240" y="10127"/>
                </a:lnTo>
                <a:lnTo>
                  <a:pt x="20410" y="10105"/>
                </a:lnTo>
                <a:lnTo>
                  <a:pt x="20637" y="10061"/>
                </a:lnTo>
                <a:lnTo>
                  <a:pt x="20844" y="9984"/>
                </a:lnTo>
                <a:lnTo>
                  <a:pt x="21033" y="9896"/>
                </a:lnTo>
                <a:lnTo>
                  <a:pt x="21146" y="9830"/>
                </a:lnTo>
                <a:lnTo>
                  <a:pt x="21203" y="9753"/>
                </a:lnTo>
                <a:lnTo>
                  <a:pt x="21279" y="9642"/>
                </a:lnTo>
                <a:lnTo>
                  <a:pt x="21354" y="9521"/>
                </a:lnTo>
                <a:lnTo>
                  <a:pt x="21430" y="9246"/>
                </a:lnTo>
                <a:lnTo>
                  <a:pt x="21430" y="8904"/>
                </a:lnTo>
                <a:lnTo>
                  <a:pt x="21430" y="8540"/>
                </a:lnTo>
                <a:lnTo>
                  <a:pt x="21392" y="8144"/>
                </a:lnTo>
                <a:lnTo>
                  <a:pt x="21354" y="7714"/>
                </a:lnTo>
                <a:lnTo>
                  <a:pt x="21279" y="7295"/>
                </a:lnTo>
                <a:lnTo>
                  <a:pt x="21146" y="6446"/>
                </a:lnTo>
                <a:lnTo>
                  <a:pt x="20995" y="5686"/>
                </a:lnTo>
                <a:lnTo>
                  <a:pt x="20958" y="5366"/>
                </a:lnTo>
                <a:lnTo>
                  <a:pt x="20958" y="5091"/>
                </a:lnTo>
                <a:lnTo>
                  <a:pt x="20958" y="4860"/>
                </a:lnTo>
                <a:lnTo>
                  <a:pt x="21033" y="4716"/>
                </a:lnTo>
                <a:lnTo>
                  <a:pt x="20637" y="4860"/>
                </a:lnTo>
                <a:lnTo>
                  <a:pt x="20127" y="4992"/>
                </a:lnTo>
                <a:lnTo>
                  <a:pt x="19617" y="5069"/>
                </a:lnTo>
                <a:lnTo>
                  <a:pt x="19032" y="5157"/>
                </a:lnTo>
                <a:lnTo>
                  <a:pt x="18465" y="5201"/>
                </a:lnTo>
                <a:lnTo>
                  <a:pt x="17842" y="5245"/>
                </a:lnTo>
                <a:lnTo>
                  <a:pt x="17219" y="5267"/>
                </a:lnTo>
                <a:lnTo>
                  <a:pt x="16615" y="5267"/>
                </a:lnTo>
                <a:lnTo>
                  <a:pt x="15992" y="5245"/>
                </a:lnTo>
                <a:lnTo>
                  <a:pt x="15369" y="5201"/>
                </a:lnTo>
                <a:lnTo>
                  <a:pt x="14840" y="5157"/>
                </a:lnTo>
                <a:lnTo>
                  <a:pt x="14293" y="5091"/>
                </a:lnTo>
                <a:lnTo>
                  <a:pt x="13783" y="5014"/>
                </a:lnTo>
                <a:lnTo>
                  <a:pt x="13386" y="4926"/>
                </a:lnTo>
                <a:lnTo>
                  <a:pt x="13027" y="4815"/>
                </a:lnTo>
                <a:lnTo>
                  <a:pt x="12725" y="4716"/>
                </a:lnTo>
                <a:lnTo>
                  <a:pt x="12480" y="4606"/>
                </a:lnTo>
                <a:lnTo>
                  <a:pt x="12291" y="4496"/>
                </a:lnTo>
                <a:lnTo>
                  <a:pt x="12197" y="4397"/>
                </a:lnTo>
                <a:lnTo>
                  <a:pt x="12083" y="4286"/>
                </a:lnTo>
                <a:lnTo>
                  <a:pt x="12046" y="4187"/>
                </a:lnTo>
                <a:lnTo>
                  <a:pt x="12008" y="4077"/>
                </a:lnTo>
                <a:lnTo>
                  <a:pt x="12046" y="3967"/>
                </a:lnTo>
                <a:lnTo>
                  <a:pt x="12121" y="3868"/>
                </a:lnTo>
                <a:lnTo>
                  <a:pt x="12197" y="3735"/>
                </a:lnTo>
                <a:lnTo>
                  <a:pt x="12291" y="3614"/>
                </a:lnTo>
                <a:lnTo>
                  <a:pt x="12442" y="3482"/>
                </a:lnTo>
                <a:lnTo>
                  <a:pt x="12631" y="3361"/>
                </a:lnTo>
                <a:lnTo>
                  <a:pt x="13065" y="3085"/>
                </a:lnTo>
                <a:lnTo>
                  <a:pt x="13537" y="2766"/>
                </a:lnTo>
                <a:lnTo>
                  <a:pt x="13783" y="2578"/>
                </a:lnTo>
                <a:lnTo>
                  <a:pt x="13934" y="2380"/>
                </a:lnTo>
                <a:lnTo>
                  <a:pt x="14028" y="2171"/>
                </a:lnTo>
                <a:lnTo>
                  <a:pt x="14104" y="1961"/>
                </a:lnTo>
                <a:lnTo>
                  <a:pt x="14104" y="1730"/>
                </a:lnTo>
                <a:lnTo>
                  <a:pt x="14066" y="1498"/>
                </a:lnTo>
                <a:lnTo>
                  <a:pt x="13972" y="1267"/>
                </a:lnTo>
                <a:lnTo>
                  <a:pt x="13820" y="1057"/>
                </a:lnTo>
                <a:lnTo>
                  <a:pt x="13594" y="837"/>
                </a:lnTo>
                <a:lnTo>
                  <a:pt x="13386" y="628"/>
                </a:lnTo>
                <a:lnTo>
                  <a:pt x="13103" y="462"/>
                </a:lnTo>
                <a:lnTo>
                  <a:pt x="12763" y="308"/>
                </a:lnTo>
                <a:lnTo>
                  <a:pt x="12404" y="187"/>
                </a:lnTo>
                <a:lnTo>
                  <a:pt x="12008" y="77"/>
                </a:lnTo>
                <a:lnTo>
                  <a:pt x="11574" y="33"/>
                </a:lnTo>
                <a:lnTo>
                  <a:pt x="11102" y="11"/>
                </a:lnTo>
                <a:lnTo>
                  <a:pt x="10667" y="11"/>
                </a:lnTo>
                <a:lnTo>
                  <a:pt x="10233" y="77"/>
                </a:lnTo>
                <a:lnTo>
                  <a:pt x="9837" y="187"/>
                </a:lnTo>
                <a:lnTo>
                  <a:pt x="9440" y="286"/>
                </a:lnTo>
                <a:lnTo>
                  <a:pt x="9062" y="462"/>
                </a:lnTo>
                <a:lnTo>
                  <a:pt x="8741" y="628"/>
                </a:lnTo>
                <a:lnTo>
                  <a:pt x="8458" y="815"/>
                </a:lnTo>
                <a:lnTo>
                  <a:pt x="8232" y="1035"/>
                </a:lnTo>
                <a:lnTo>
                  <a:pt x="8062" y="1245"/>
                </a:lnTo>
                <a:lnTo>
                  <a:pt x="7911" y="1476"/>
                </a:lnTo>
                <a:lnTo>
                  <a:pt x="7835" y="1708"/>
                </a:lnTo>
                <a:lnTo>
                  <a:pt x="7797" y="1961"/>
                </a:lnTo>
                <a:lnTo>
                  <a:pt x="7835" y="2193"/>
                </a:lnTo>
                <a:lnTo>
                  <a:pt x="7948" y="2402"/>
                </a:lnTo>
                <a:lnTo>
                  <a:pt x="8062" y="2534"/>
                </a:lnTo>
                <a:lnTo>
                  <a:pt x="8175" y="2644"/>
                </a:lnTo>
                <a:lnTo>
                  <a:pt x="8269" y="2744"/>
                </a:lnTo>
                <a:lnTo>
                  <a:pt x="8420" y="2832"/>
                </a:lnTo>
                <a:lnTo>
                  <a:pt x="8704" y="3019"/>
                </a:lnTo>
                <a:lnTo>
                  <a:pt x="8968" y="3206"/>
                </a:lnTo>
                <a:lnTo>
                  <a:pt x="9138" y="3405"/>
                </a:lnTo>
                <a:lnTo>
                  <a:pt x="9327" y="3570"/>
                </a:lnTo>
                <a:lnTo>
                  <a:pt x="9440" y="3735"/>
                </a:lnTo>
                <a:lnTo>
                  <a:pt x="9516" y="3890"/>
                </a:lnTo>
                <a:lnTo>
                  <a:pt x="9534" y="4033"/>
                </a:lnTo>
                <a:lnTo>
                  <a:pt x="9534" y="4165"/>
                </a:lnTo>
                <a:lnTo>
                  <a:pt x="9516" y="4286"/>
                </a:lnTo>
                <a:lnTo>
                  <a:pt x="9440" y="4397"/>
                </a:lnTo>
                <a:lnTo>
                  <a:pt x="9327" y="4496"/>
                </a:lnTo>
                <a:lnTo>
                  <a:pt x="9176" y="4562"/>
                </a:lnTo>
                <a:lnTo>
                  <a:pt x="9006" y="4628"/>
                </a:lnTo>
                <a:lnTo>
                  <a:pt x="8779" y="4694"/>
                </a:lnTo>
                <a:lnTo>
                  <a:pt x="8534" y="4716"/>
                </a:lnTo>
                <a:lnTo>
                  <a:pt x="8232" y="4716"/>
                </a:lnTo>
                <a:lnTo>
                  <a:pt x="7118" y="4738"/>
                </a:lnTo>
                <a:lnTo>
                  <a:pt x="5947" y="4771"/>
                </a:lnTo>
                <a:lnTo>
                  <a:pt x="4795" y="4815"/>
                </a:lnTo>
                <a:lnTo>
                  <a:pt x="3681" y="4860"/>
                </a:lnTo>
                <a:lnTo>
                  <a:pt x="2662" y="4882"/>
                </a:lnTo>
                <a:lnTo>
                  <a:pt x="1755" y="4882"/>
                </a:lnTo>
                <a:lnTo>
                  <a:pt x="1359" y="4860"/>
                </a:lnTo>
                <a:lnTo>
                  <a:pt x="981" y="4837"/>
                </a:lnTo>
                <a:lnTo>
                  <a:pt x="698" y="4771"/>
                </a:lnTo>
                <a:lnTo>
                  <a:pt x="453" y="4716"/>
                </a:lnTo>
                <a:lnTo>
                  <a:pt x="453" y="5322"/>
                </a:lnTo>
                <a:lnTo>
                  <a:pt x="453" y="6083"/>
                </a:lnTo>
                <a:lnTo>
                  <a:pt x="453" y="6909"/>
                </a:lnTo>
                <a:lnTo>
                  <a:pt x="453" y="7780"/>
                </a:lnTo>
                <a:lnTo>
                  <a:pt x="453" y="8606"/>
                </a:lnTo>
                <a:lnTo>
                  <a:pt x="453" y="9345"/>
                </a:lnTo>
                <a:lnTo>
                  <a:pt x="453" y="9918"/>
                </a:lnTo>
                <a:lnTo>
                  <a:pt x="453" y="10282"/>
                </a:lnTo>
                <a:lnTo>
                  <a:pt x="490" y="10381"/>
                </a:lnTo>
                <a:lnTo>
                  <a:pt x="547" y="10491"/>
                </a:lnTo>
                <a:lnTo>
                  <a:pt x="660" y="10590"/>
                </a:lnTo>
                <a:lnTo>
                  <a:pt x="811" y="10700"/>
                </a:lnTo>
                <a:lnTo>
                  <a:pt x="981" y="10811"/>
                </a:lnTo>
                <a:lnTo>
                  <a:pt x="1208" y="10888"/>
                </a:lnTo>
                <a:lnTo>
                  <a:pt x="1453" y="10954"/>
                </a:lnTo>
                <a:lnTo>
                  <a:pt x="1718" y="11020"/>
                </a:lnTo>
                <a:lnTo>
                  <a:pt x="1963" y="11064"/>
                </a:lnTo>
                <a:lnTo>
                  <a:pt x="2265" y="11086"/>
                </a:lnTo>
                <a:lnTo>
                  <a:pt x="2548" y="11064"/>
                </a:lnTo>
                <a:lnTo>
                  <a:pt x="2794" y="11042"/>
                </a:lnTo>
                <a:lnTo>
                  <a:pt x="3096" y="10976"/>
                </a:lnTo>
                <a:lnTo>
                  <a:pt x="3341" y="10888"/>
                </a:lnTo>
                <a:lnTo>
                  <a:pt x="3606" y="10766"/>
                </a:lnTo>
                <a:lnTo>
                  <a:pt x="3813" y="10590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34" name="Puzzle1"/>
          <p:cNvSpPr>
            <a:spLocks noEditPoints="1" noChangeArrowheads="1"/>
          </p:cNvSpPr>
          <p:nvPr/>
        </p:nvSpPr>
        <p:spPr bwMode="auto">
          <a:xfrm>
            <a:off x="3389861" y="4136437"/>
            <a:ext cx="1635699" cy="848218"/>
          </a:xfrm>
          <a:custGeom>
            <a:avLst/>
            <a:gdLst>
              <a:gd name="T0" fmla="*/ 16740 w 21600"/>
              <a:gd name="T1" fmla="*/ 21078 h 21600"/>
              <a:gd name="T2" fmla="*/ 16976 w 21600"/>
              <a:gd name="T3" fmla="*/ 521 h 21600"/>
              <a:gd name="T4" fmla="*/ 4725 w 21600"/>
              <a:gd name="T5" fmla="*/ 856 h 21600"/>
              <a:gd name="T6" fmla="*/ 5040 w 21600"/>
              <a:gd name="T7" fmla="*/ 21004 h 21600"/>
              <a:gd name="T8" fmla="*/ 10811 w 21600"/>
              <a:gd name="T9" fmla="*/ 12885 h 21600"/>
              <a:gd name="T10" fmla="*/ 10845 w 21600"/>
              <a:gd name="T11" fmla="*/ 8714 h 21600"/>
              <a:gd name="T12" fmla="*/ 21600 w 21600"/>
              <a:gd name="T13" fmla="*/ 10000 h 21600"/>
              <a:gd name="T14" fmla="*/ 56 w 21600"/>
              <a:gd name="T15" fmla="*/ 10000 h 21600"/>
              <a:gd name="T16" fmla="*/ 6086 w 21600"/>
              <a:gd name="T17" fmla="*/ 2569 h 21600"/>
              <a:gd name="T18" fmla="*/ 16132 w 21600"/>
              <a:gd name="T19" fmla="*/ 19552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9360" y="20836"/>
                </a:moveTo>
                <a:lnTo>
                  <a:pt x="9528" y="20836"/>
                </a:lnTo>
                <a:lnTo>
                  <a:pt x="9686" y="20762"/>
                </a:lnTo>
                <a:lnTo>
                  <a:pt x="9810" y="20687"/>
                </a:lnTo>
                <a:lnTo>
                  <a:pt x="9922" y="20575"/>
                </a:lnTo>
                <a:lnTo>
                  <a:pt x="10012" y="20426"/>
                </a:lnTo>
                <a:lnTo>
                  <a:pt x="10068" y="20296"/>
                </a:lnTo>
                <a:lnTo>
                  <a:pt x="10113" y="20110"/>
                </a:lnTo>
                <a:lnTo>
                  <a:pt x="10136" y="19905"/>
                </a:lnTo>
                <a:lnTo>
                  <a:pt x="10136" y="19682"/>
                </a:lnTo>
                <a:lnTo>
                  <a:pt x="10113" y="19440"/>
                </a:lnTo>
                <a:lnTo>
                  <a:pt x="10068" y="19142"/>
                </a:lnTo>
                <a:lnTo>
                  <a:pt x="10012" y="18900"/>
                </a:lnTo>
                <a:lnTo>
                  <a:pt x="9900" y="18620"/>
                </a:lnTo>
                <a:lnTo>
                  <a:pt x="9787" y="18285"/>
                </a:lnTo>
                <a:lnTo>
                  <a:pt x="9641" y="17968"/>
                </a:lnTo>
                <a:lnTo>
                  <a:pt x="9472" y="17652"/>
                </a:lnTo>
                <a:lnTo>
                  <a:pt x="9382" y="17466"/>
                </a:lnTo>
                <a:lnTo>
                  <a:pt x="9315" y="17298"/>
                </a:lnTo>
                <a:lnTo>
                  <a:pt x="9258" y="17112"/>
                </a:lnTo>
                <a:lnTo>
                  <a:pt x="9191" y="16926"/>
                </a:lnTo>
                <a:lnTo>
                  <a:pt x="9123" y="16535"/>
                </a:lnTo>
                <a:lnTo>
                  <a:pt x="9101" y="16144"/>
                </a:lnTo>
                <a:lnTo>
                  <a:pt x="9101" y="15753"/>
                </a:lnTo>
                <a:lnTo>
                  <a:pt x="9168" y="15362"/>
                </a:lnTo>
                <a:lnTo>
                  <a:pt x="9236" y="14971"/>
                </a:lnTo>
                <a:lnTo>
                  <a:pt x="9360" y="14580"/>
                </a:lnTo>
                <a:lnTo>
                  <a:pt x="9495" y="14244"/>
                </a:lnTo>
                <a:lnTo>
                  <a:pt x="9663" y="13891"/>
                </a:lnTo>
                <a:lnTo>
                  <a:pt x="9855" y="13611"/>
                </a:lnTo>
                <a:lnTo>
                  <a:pt x="10068" y="13351"/>
                </a:lnTo>
                <a:lnTo>
                  <a:pt x="10293" y="13146"/>
                </a:lnTo>
                <a:lnTo>
                  <a:pt x="10552" y="12997"/>
                </a:lnTo>
                <a:lnTo>
                  <a:pt x="10811" y="12885"/>
                </a:lnTo>
                <a:lnTo>
                  <a:pt x="11069" y="12866"/>
                </a:lnTo>
                <a:lnTo>
                  <a:pt x="11351" y="12885"/>
                </a:lnTo>
                <a:lnTo>
                  <a:pt x="11610" y="12997"/>
                </a:lnTo>
                <a:lnTo>
                  <a:pt x="11846" y="13183"/>
                </a:lnTo>
                <a:lnTo>
                  <a:pt x="12060" y="13388"/>
                </a:lnTo>
                <a:lnTo>
                  <a:pt x="12251" y="13648"/>
                </a:lnTo>
                <a:lnTo>
                  <a:pt x="12419" y="13928"/>
                </a:lnTo>
                <a:lnTo>
                  <a:pt x="12555" y="14244"/>
                </a:lnTo>
                <a:lnTo>
                  <a:pt x="12690" y="14617"/>
                </a:lnTo>
                <a:lnTo>
                  <a:pt x="12768" y="15008"/>
                </a:lnTo>
                <a:lnTo>
                  <a:pt x="12836" y="15399"/>
                </a:lnTo>
                <a:lnTo>
                  <a:pt x="12858" y="15753"/>
                </a:lnTo>
                <a:lnTo>
                  <a:pt x="12858" y="16144"/>
                </a:lnTo>
                <a:lnTo>
                  <a:pt x="12813" y="16535"/>
                </a:lnTo>
                <a:lnTo>
                  <a:pt x="12746" y="16888"/>
                </a:lnTo>
                <a:lnTo>
                  <a:pt x="12667" y="17224"/>
                </a:lnTo>
                <a:lnTo>
                  <a:pt x="12510" y="17503"/>
                </a:lnTo>
                <a:lnTo>
                  <a:pt x="12228" y="18043"/>
                </a:lnTo>
                <a:lnTo>
                  <a:pt x="11970" y="18546"/>
                </a:lnTo>
                <a:lnTo>
                  <a:pt x="11868" y="18751"/>
                </a:lnTo>
                <a:lnTo>
                  <a:pt x="11778" y="18974"/>
                </a:lnTo>
                <a:lnTo>
                  <a:pt x="11711" y="19179"/>
                </a:lnTo>
                <a:lnTo>
                  <a:pt x="11666" y="19365"/>
                </a:lnTo>
                <a:lnTo>
                  <a:pt x="11632" y="19570"/>
                </a:lnTo>
                <a:lnTo>
                  <a:pt x="11632" y="19756"/>
                </a:lnTo>
                <a:lnTo>
                  <a:pt x="11632" y="19942"/>
                </a:lnTo>
                <a:lnTo>
                  <a:pt x="11643" y="20110"/>
                </a:lnTo>
                <a:lnTo>
                  <a:pt x="11711" y="20296"/>
                </a:lnTo>
                <a:lnTo>
                  <a:pt x="11801" y="20464"/>
                </a:lnTo>
                <a:lnTo>
                  <a:pt x="11891" y="20650"/>
                </a:lnTo>
                <a:lnTo>
                  <a:pt x="12037" y="20836"/>
                </a:lnTo>
                <a:lnTo>
                  <a:pt x="12206" y="21004"/>
                </a:lnTo>
                <a:lnTo>
                  <a:pt x="12419" y="21190"/>
                </a:lnTo>
                <a:lnTo>
                  <a:pt x="12667" y="21320"/>
                </a:lnTo>
                <a:lnTo>
                  <a:pt x="12960" y="21432"/>
                </a:lnTo>
                <a:lnTo>
                  <a:pt x="13286" y="21544"/>
                </a:lnTo>
                <a:lnTo>
                  <a:pt x="13612" y="21655"/>
                </a:lnTo>
                <a:lnTo>
                  <a:pt x="13983" y="21693"/>
                </a:lnTo>
                <a:lnTo>
                  <a:pt x="14343" y="21730"/>
                </a:lnTo>
                <a:lnTo>
                  <a:pt x="14715" y="21730"/>
                </a:lnTo>
                <a:lnTo>
                  <a:pt x="15075" y="21730"/>
                </a:lnTo>
                <a:lnTo>
                  <a:pt x="15446" y="21655"/>
                </a:lnTo>
                <a:lnTo>
                  <a:pt x="15794" y="21581"/>
                </a:lnTo>
                <a:lnTo>
                  <a:pt x="16132" y="21432"/>
                </a:lnTo>
                <a:lnTo>
                  <a:pt x="16458" y="21302"/>
                </a:lnTo>
                <a:lnTo>
                  <a:pt x="16740" y="21078"/>
                </a:lnTo>
                <a:lnTo>
                  <a:pt x="16976" y="20836"/>
                </a:lnTo>
                <a:lnTo>
                  <a:pt x="17043" y="20650"/>
                </a:lnTo>
                <a:lnTo>
                  <a:pt x="17088" y="20426"/>
                </a:lnTo>
                <a:lnTo>
                  <a:pt x="17133" y="20222"/>
                </a:lnTo>
                <a:lnTo>
                  <a:pt x="17156" y="19980"/>
                </a:lnTo>
                <a:lnTo>
                  <a:pt x="17167" y="19477"/>
                </a:lnTo>
                <a:lnTo>
                  <a:pt x="17167" y="18974"/>
                </a:lnTo>
                <a:lnTo>
                  <a:pt x="17156" y="18397"/>
                </a:lnTo>
                <a:lnTo>
                  <a:pt x="17111" y="17820"/>
                </a:lnTo>
                <a:lnTo>
                  <a:pt x="17066" y="17261"/>
                </a:lnTo>
                <a:lnTo>
                  <a:pt x="16998" y="16646"/>
                </a:lnTo>
                <a:lnTo>
                  <a:pt x="16852" y="15511"/>
                </a:lnTo>
                <a:lnTo>
                  <a:pt x="16740" y="14393"/>
                </a:lnTo>
                <a:lnTo>
                  <a:pt x="16717" y="13928"/>
                </a:lnTo>
                <a:lnTo>
                  <a:pt x="16695" y="13462"/>
                </a:lnTo>
                <a:lnTo>
                  <a:pt x="16717" y="13071"/>
                </a:lnTo>
                <a:lnTo>
                  <a:pt x="16785" y="12755"/>
                </a:lnTo>
                <a:lnTo>
                  <a:pt x="16852" y="12419"/>
                </a:lnTo>
                <a:lnTo>
                  <a:pt x="16953" y="12140"/>
                </a:lnTo>
                <a:lnTo>
                  <a:pt x="17088" y="11898"/>
                </a:lnTo>
                <a:lnTo>
                  <a:pt x="17212" y="11675"/>
                </a:lnTo>
                <a:lnTo>
                  <a:pt x="17370" y="11470"/>
                </a:lnTo>
                <a:lnTo>
                  <a:pt x="17516" y="11284"/>
                </a:lnTo>
                <a:lnTo>
                  <a:pt x="17696" y="11135"/>
                </a:lnTo>
                <a:lnTo>
                  <a:pt x="17865" y="11042"/>
                </a:lnTo>
                <a:lnTo>
                  <a:pt x="18033" y="10930"/>
                </a:lnTo>
                <a:lnTo>
                  <a:pt x="18213" y="10893"/>
                </a:lnTo>
                <a:lnTo>
                  <a:pt x="18382" y="10893"/>
                </a:lnTo>
                <a:lnTo>
                  <a:pt x="18551" y="10967"/>
                </a:lnTo>
                <a:lnTo>
                  <a:pt x="18708" y="11042"/>
                </a:lnTo>
                <a:lnTo>
                  <a:pt x="18855" y="11172"/>
                </a:lnTo>
                <a:lnTo>
                  <a:pt x="19012" y="11358"/>
                </a:lnTo>
                <a:lnTo>
                  <a:pt x="19136" y="11600"/>
                </a:lnTo>
                <a:lnTo>
                  <a:pt x="19271" y="11861"/>
                </a:lnTo>
                <a:lnTo>
                  <a:pt x="19440" y="12028"/>
                </a:lnTo>
                <a:lnTo>
                  <a:pt x="19608" y="12177"/>
                </a:lnTo>
                <a:lnTo>
                  <a:pt x="19822" y="12289"/>
                </a:lnTo>
                <a:lnTo>
                  <a:pt x="20025" y="12289"/>
                </a:lnTo>
                <a:lnTo>
                  <a:pt x="20238" y="12289"/>
                </a:lnTo>
                <a:lnTo>
                  <a:pt x="20452" y="12215"/>
                </a:lnTo>
                <a:lnTo>
                  <a:pt x="20643" y="12103"/>
                </a:lnTo>
                <a:lnTo>
                  <a:pt x="20846" y="11973"/>
                </a:lnTo>
                <a:lnTo>
                  <a:pt x="21037" y="11786"/>
                </a:lnTo>
                <a:lnTo>
                  <a:pt x="21206" y="11563"/>
                </a:lnTo>
                <a:lnTo>
                  <a:pt x="21363" y="11321"/>
                </a:lnTo>
                <a:lnTo>
                  <a:pt x="21465" y="11079"/>
                </a:lnTo>
                <a:lnTo>
                  <a:pt x="21577" y="10744"/>
                </a:lnTo>
                <a:lnTo>
                  <a:pt x="21622" y="10427"/>
                </a:lnTo>
                <a:lnTo>
                  <a:pt x="21645" y="10111"/>
                </a:lnTo>
                <a:lnTo>
                  <a:pt x="21622" y="9608"/>
                </a:lnTo>
                <a:lnTo>
                  <a:pt x="21577" y="9142"/>
                </a:lnTo>
                <a:lnTo>
                  <a:pt x="21465" y="8751"/>
                </a:lnTo>
                <a:lnTo>
                  <a:pt x="21363" y="8397"/>
                </a:lnTo>
                <a:lnTo>
                  <a:pt x="21206" y="8062"/>
                </a:lnTo>
                <a:lnTo>
                  <a:pt x="21037" y="7820"/>
                </a:lnTo>
                <a:lnTo>
                  <a:pt x="20846" y="7597"/>
                </a:lnTo>
                <a:lnTo>
                  <a:pt x="20643" y="7429"/>
                </a:lnTo>
                <a:lnTo>
                  <a:pt x="20452" y="7317"/>
                </a:lnTo>
                <a:lnTo>
                  <a:pt x="20238" y="7206"/>
                </a:lnTo>
                <a:lnTo>
                  <a:pt x="20025" y="7168"/>
                </a:lnTo>
                <a:lnTo>
                  <a:pt x="19822" y="7206"/>
                </a:lnTo>
                <a:lnTo>
                  <a:pt x="19608" y="7243"/>
                </a:lnTo>
                <a:lnTo>
                  <a:pt x="19440" y="7355"/>
                </a:lnTo>
                <a:lnTo>
                  <a:pt x="19271" y="7504"/>
                </a:lnTo>
                <a:lnTo>
                  <a:pt x="19136" y="7708"/>
                </a:lnTo>
                <a:lnTo>
                  <a:pt x="19012" y="7895"/>
                </a:lnTo>
                <a:lnTo>
                  <a:pt x="18832" y="8025"/>
                </a:lnTo>
                <a:lnTo>
                  <a:pt x="18663" y="8174"/>
                </a:lnTo>
                <a:lnTo>
                  <a:pt x="18472" y="8248"/>
                </a:lnTo>
                <a:lnTo>
                  <a:pt x="18270" y="8286"/>
                </a:lnTo>
                <a:lnTo>
                  <a:pt x="18078" y="8323"/>
                </a:lnTo>
                <a:lnTo>
                  <a:pt x="17887" y="8323"/>
                </a:lnTo>
                <a:lnTo>
                  <a:pt x="17696" y="8248"/>
                </a:lnTo>
                <a:lnTo>
                  <a:pt x="17493" y="8174"/>
                </a:lnTo>
                <a:lnTo>
                  <a:pt x="17302" y="8062"/>
                </a:lnTo>
                <a:lnTo>
                  <a:pt x="17133" y="7969"/>
                </a:lnTo>
                <a:lnTo>
                  <a:pt x="16976" y="7783"/>
                </a:lnTo>
                <a:lnTo>
                  <a:pt x="16852" y="7597"/>
                </a:lnTo>
                <a:lnTo>
                  <a:pt x="16740" y="7429"/>
                </a:lnTo>
                <a:lnTo>
                  <a:pt x="16672" y="7168"/>
                </a:lnTo>
                <a:lnTo>
                  <a:pt x="16638" y="6926"/>
                </a:lnTo>
                <a:lnTo>
                  <a:pt x="16616" y="6498"/>
                </a:lnTo>
                <a:lnTo>
                  <a:pt x="16616" y="5772"/>
                </a:lnTo>
                <a:lnTo>
                  <a:pt x="16650" y="4915"/>
                </a:lnTo>
                <a:lnTo>
                  <a:pt x="16695" y="3928"/>
                </a:lnTo>
                <a:lnTo>
                  <a:pt x="16762" y="2960"/>
                </a:lnTo>
                <a:lnTo>
                  <a:pt x="16830" y="1992"/>
                </a:lnTo>
                <a:lnTo>
                  <a:pt x="16908" y="1173"/>
                </a:lnTo>
                <a:lnTo>
                  <a:pt x="16976" y="521"/>
                </a:lnTo>
                <a:lnTo>
                  <a:pt x="16953" y="521"/>
                </a:lnTo>
                <a:lnTo>
                  <a:pt x="16931" y="521"/>
                </a:lnTo>
                <a:lnTo>
                  <a:pt x="16267" y="484"/>
                </a:lnTo>
                <a:lnTo>
                  <a:pt x="15637" y="428"/>
                </a:lnTo>
                <a:lnTo>
                  <a:pt x="15063" y="353"/>
                </a:lnTo>
                <a:lnTo>
                  <a:pt x="14523" y="279"/>
                </a:lnTo>
                <a:lnTo>
                  <a:pt x="14040" y="167"/>
                </a:lnTo>
                <a:lnTo>
                  <a:pt x="13635" y="93"/>
                </a:lnTo>
                <a:lnTo>
                  <a:pt x="13331" y="18"/>
                </a:lnTo>
                <a:lnTo>
                  <a:pt x="13117" y="18"/>
                </a:lnTo>
                <a:lnTo>
                  <a:pt x="12982" y="18"/>
                </a:lnTo>
                <a:lnTo>
                  <a:pt x="12858" y="130"/>
                </a:lnTo>
                <a:lnTo>
                  <a:pt x="12723" y="279"/>
                </a:lnTo>
                <a:lnTo>
                  <a:pt x="12622" y="446"/>
                </a:lnTo>
                <a:lnTo>
                  <a:pt x="12510" y="670"/>
                </a:lnTo>
                <a:lnTo>
                  <a:pt x="12419" y="912"/>
                </a:lnTo>
                <a:lnTo>
                  <a:pt x="12363" y="1210"/>
                </a:lnTo>
                <a:lnTo>
                  <a:pt x="12318" y="1526"/>
                </a:lnTo>
                <a:lnTo>
                  <a:pt x="12273" y="1843"/>
                </a:lnTo>
                <a:lnTo>
                  <a:pt x="12251" y="2215"/>
                </a:lnTo>
                <a:lnTo>
                  <a:pt x="12273" y="2532"/>
                </a:lnTo>
                <a:lnTo>
                  <a:pt x="12318" y="2886"/>
                </a:lnTo>
                <a:lnTo>
                  <a:pt x="12386" y="3240"/>
                </a:lnTo>
                <a:lnTo>
                  <a:pt x="12464" y="3556"/>
                </a:lnTo>
                <a:lnTo>
                  <a:pt x="12577" y="3891"/>
                </a:lnTo>
                <a:lnTo>
                  <a:pt x="12746" y="4171"/>
                </a:lnTo>
                <a:lnTo>
                  <a:pt x="12926" y="4487"/>
                </a:lnTo>
                <a:lnTo>
                  <a:pt x="13050" y="4860"/>
                </a:lnTo>
                <a:lnTo>
                  <a:pt x="13162" y="5251"/>
                </a:lnTo>
                <a:lnTo>
                  <a:pt x="13218" y="5604"/>
                </a:lnTo>
                <a:lnTo>
                  <a:pt x="13263" y="5995"/>
                </a:lnTo>
                <a:lnTo>
                  <a:pt x="13241" y="6386"/>
                </a:lnTo>
                <a:lnTo>
                  <a:pt x="13218" y="6740"/>
                </a:lnTo>
                <a:lnTo>
                  <a:pt x="13139" y="7094"/>
                </a:lnTo>
                <a:lnTo>
                  <a:pt x="13050" y="7429"/>
                </a:lnTo>
                <a:lnTo>
                  <a:pt x="12903" y="7746"/>
                </a:lnTo>
                <a:lnTo>
                  <a:pt x="12723" y="8025"/>
                </a:lnTo>
                <a:lnTo>
                  <a:pt x="12532" y="8286"/>
                </a:lnTo>
                <a:lnTo>
                  <a:pt x="12318" y="8491"/>
                </a:lnTo>
                <a:lnTo>
                  <a:pt x="12060" y="8677"/>
                </a:lnTo>
                <a:lnTo>
                  <a:pt x="11756" y="8788"/>
                </a:lnTo>
                <a:lnTo>
                  <a:pt x="11452" y="8826"/>
                </a:lnTo>
                <a:lnTo>
                  <a:pt x="11283" y="8826"/>
                </a:lnTo>
                <a:lnTo>
                  <a:pt x="11126" y="8826"/>
                </a:lnTo>
                <a:lnTo>
                  <a:pt x="11002" y="8788"/>
                </a:lnTo>
                <a:lnTo>
                  <a:pt x="10845" y="8714"/>
                </a:lnTo>
                <a:lnTo>
                  <a:pt x="10721" y="8640"/>
                </a:lnTo>
                <a:lnTo>
                  <a:pt x="10608" y="8565"/>
                </a:lnTo>
                <a:lnTo>
                  <a:pt x="10485" y="8453"/>
                </a:lnTo>
                <a:lnTo>
                  <a:pt x="10372" y="8323"/>
                </a:lnTo>
                <a:lnTo>
                  <a:pt x="10181" y="8062"/>
                </a:lnTo>
                <a:lnTo>
                  <a:pt x="10035" y="7746"/>
                </a:lnTo>
                <a:lnTo>
                  <a:pt x="9900" y="7392"/>
                </a:lnTo>
                <a:lnTo>
                  <a:pt x="9787" y="7001"/>
                </a:lnTo>
                <a:lnTo>
                  <a:pt x="9731" y="6610"/>
                </a:lnTo>
                <a:lnTo>
                  <a:pt x="9686" y="6219"/>
                </a:lnTo>
                <a:lnTo>
                  <a:pt x="9663" y="5772"/>
                </a:lnTo>
                <a:lnTo>
                  <a:pt x="9686" y="5381"/>
                </a:lnTo>
                <a:lnTo>
                  <a:pt x="9753" y="4990"/>
                </a:lnTo>
                <a:lnTo>
                  <a:pt x="9832" y="4636"/>
                </a:lnTo>
                <a:lnTo>
                  <a:pt x="9945" y="4320"/>
                </a:lnTo>
                <a:lnTo>
                  <a:pt x="10068" y="4022"/>
                </a:lnTo>
                <a:lnTo>
                  <a:pt x="10203" y="3817"/>
                </a:lnTo>
                <a:lnTo>
                  <a:pt x="10316" y="3593"/>
                </a:lnTo>
                <a:lnTo>
                  <a:pt x="10395" y="3351"/>
                </a:lnTo>
                <a:lnTo>
                  <a:pt x="10462" y="3109"/>
                </a:lnTo>
                <a:lnTo>
                  <a:pt x="10507" y="2848"/>
                </a:lnTo>
                <a:lnTo>
                  <a:pt x="10530" y="2606"/>
                </a:lnTo>
                <a:lnTo>
                  <a:pt x="10507" y="2346"/>
                </a:lnTo>
                <a:lnTo>
                  <a:pt x="10462" y="2141"/>
                </a:lnTo>
                <a:lnTo>
                  <a:pt x="10395" y="1880"/>
                </a:lnTo>
                <a:lnTo>
                  <a:pt x="10293" y="1638"/>
                </a:lnTo>
                <a:lnTo>
                  <a:pt x="10158" y="1415"/>
                </a:lnTo>
                <a:lnTo>
                  <a:pt x="9967" y="1210"/>
                </a:lnTo>
                <a:lnTo>
                  <a:pt x="9753" y="986"/>
                </a:lnTo>
                <a:lnTo>
                  <a:pt x="9495" y="819"/>
                </a:lnTo>
                <a:lnTo>
                  <a:pt x="9191" y="670"/>
                </a:lnTo>
                <a:lnTo>
                  <a:pt x="8842" y="521"/>
                </a:lnTo>
                <a:lnTo>
                  <a:pt x="8471" y="446"/>
                </a:lnTo>
                <a:lnTo>
                  <a:pt x="7998" y="428"/>
                </a:lnTo>
                <a:lnTo>
                  <a:pt x="7413" y="428"/>
                </a:lnTo>
                <a:lnTo>
                  <a:pt x="6817" y="446"/>
                </a:lnTo>
                <a:lnTo>
                  <a:pt x="6187" y="521"/>
                </a:lnTo>
                <a:lnTo>
                  <a:pt x="5602" y="633"/>
                </a:lnTo>
                <a:lnTo>
                  <a:pt x="5107" y="744"/>
                </a:lnTo>
                <a:lnTo>
                  <a:pt x="4725" y="856"/>
                </a:lnTo>
                <a:lnTo>
                  <a:pt x="4848" y="1564"/>
                </a:lnTo>
                <a:lnTo>
                  <a:pt x="5028" y="2495"/>
                </a:lnTo>
                <a:lnTo>
                  <a:pt x="5175" y="3556"/>
                </a:lnTo>
                <a:lnTo>
                  <a:pt x="5298" y="4673"/>
                </a:lnTo>
                <a:lnTo>
                  <a:pt x="5343" y="5213"/>
                </a:lnTo>
                <a:lnTo>
                  <a:pt x="5388" y="5753"/>
                </a:lnTo>
                <a:lnTo>
                  <a:pt x="5411" y="6275"/>
                </a:lnTo>
                <a:lnTo>
                  <a:pt x="5411" y="6740"/>
                </a:lnTo>
                <a:lnTo>
                  <a:pt x="5366" y="7168"/>
                </a:lnTo>
                <a:lnTo>
                  <a:pt x="5321" y="7541"/>
                </a:lnTo>
                <a:lnTo>
                  <a:pt x="5287" y="7708"/>
                </a:lnTo>
                <a:lnTo>
                  <a:pt x="5242" y="7857"/>
                </a:lnTo>
                <a:lnTo>
                  <a:pt x="5197" y="7969"/>
                </a:lnTo>
                <a:lnTo>
                  <a:pt x="5130" y="8062"/>
                </a:lnTo>
                <a:lnTo>
                  <a:pt x="5006" y="8248"/>
                </a:lnTo>
                <a:lnTo>
                  <a:pt x="4848" y="8397"/>
                </a:lnTo>
                <a:lnTo>
                  <a:pt x="4725" y="8528"/>
                </a:lnTo>
                <a:lnTo>
                  <a:pt x="4567" y="8640"/>
                </a:lnTo>
                <a:lnTo>
                  <a:pt x="4421" y="8714"/>
                </a:lnTo>
                <a:lnTo>
                  <a:pt x="4263" y="8751"/>
                </a:lnTo>
                <a:lnTo>
                  <a:pt x="4095" y="8788"/>
                </a:lnTo>
                <a:lnTo>
                  <a:pt x="3948" y="8788"/>
                </a:lnTo>
                <a:lnTo>
                  <a:pt x="3791" y="8751"/>
                </a:lnTo>
                <a:lnTo>
                  <a:pt x="3667" y="8714"/>
                </a:lnTo>
                <a:lnTo>
                  <a:pt x="3510" y="8677"/>
                </a:lnTo>
                <a:lnTo>
                  <a:pt x="3386" y="8602"/>
                </a:lnTo>
                <a:lnTo>
                  <a:pt x="3251" y="8491"/>
                </a:lnTo>
                <a:lnTo>
                  <a:pt x="3127" y="8360"/>
                </a:lnTo>
                <a:lnTo>
                  <a:pt x="3015" y="8248"/>
                </a:lnTo>
                <a:lnTo>
                  <a:pt x="2925" y="8062"/>
                </a:lnTo>
                <a:lnTo>
                  <a:pt x="2778" y="7857"/>
                </a:lnTo>
                <a:lnTo>
                  <a:pt x="2610" y="7671"/>
                </a:lnTo>
                <a:lnTo>
                  <a:pt x="2407" y="7541"/>
                </a:lnTo>
                <a:lnTo>
                  <a:pt x="2171" y="7466"/>
                </a:lnTo>
                <a:lnTo>
                  <a:pt x="1957" y="7429"/>
                </a:lnTo>
                <a:lnTo>
                  <a:pt x="1698" y="7429"/>
                </a:lnTo>
                <a:lnTo>
                  <a:pt x="1462" y="7466"/>
                </a:lnTo>
                <a:lnTo>
                  <a:pt x="1226" y="7559"/>
                </a:lnTo>
                <a:lnTo>
                  <a:pt x="989" y="7708"/>
                </a:lnTo>
                <a:lnTo>
                  <a:pt x="776" y="7932"/>
                </a:lnTo>
                <a:lnTo>
                  <a:pt x="551" y="8211"/>
                </a:lnTo>
                <a:lnTo>
                  <a:pt x="382" y="8528"/>
                </a:lnTo>
                <a:lnTo>
                  <a:pt x="315" y="8714"/>
                </a:lnTo>
                <a:lnTo>
                  <a:pt x="236" y="8919"/>
                </a:lnTo>
                <a:lnTo>
                  <a:pt x="191" y="9142"/>
                </a:lnTo>
                <a:lnTo>
                  <a:pt x="123" y="9347"/>
                </a:lnTo>
                <a:lnTo>
                  <a:pt x="78" y="9608"/>
                </a:lnTo>
                <a:lnTo>
                  <a:pt x="56" y="9887"/>
                </a:lnTo>
                <a:lnTo>
                  <a:pt x="33" y="10185"/>
                </a:lnTo>
                <a:lnTo>
                  <a:pt x="33" y="10464"/>
                </a:lnTo>
                <a:lnTo>
                  <a:pt x="33" y="10706"/>
                </a:lnTo>
                <a:lnTo>
                  <a:pt x="56" y="10967"/>
                </a:lnTo>
                <a:lnTo>
                  <a:pt x="78" y="11172"/>
                </a:lnTo>
                <a:lnTo>
                  <a:pt x="123" y="11395"/>
                </a:lnTo>
                <a:lnTo>
                  <a:pt x="168" y="11600"/>
                </a:lnTo>
                <a:lnTo>
                  <a:pt x="236" y="11786"/>
                </a:lnTo>
                <a:lnTo>
                  <a:pt x="292" y="11973"/>
                </a:lnTo>
                <a:lnTo>
                  <a:pt x="382" y="12140"/>
                </a:lnTo>
                <a:lnTo>
                  <a:pt x="540" y="12419"/>
                </a:lnTo>
                <a:lnTo>
                  <a:pt x="731" y="12680"/>
                </a:lnTo>
                <a:lnTo>
                  <a:pt x="944" y="12866"/>
                </a:lnTo>
                <a:lnTo>
                  <a:pt x="1158" y="12997"/>
                </a:lnTo>
                <a:lnTo>
                  <a:pt x="1395" y="13108"/>
                </a:lnTo>
                <a:lnTo>
                  <a:pt x="1608" y="13183"/>
                </a:lnTo>
                <a:lnTo>
                  <a:pt x="1856" y="13183"/>
                </a:lnTo>
                <a:lnTo>
                  <a:pt x="2070" y="13146"/>
                </a:lnTo>
                <a:lnTo>
                  <a:pt x="2261" y="13071"/>
                </a:lnTo>
                <a:lnTo>
                  <a:pt x="2430" y="12960"/>
                </a:lnTo>
                <a:lnTo>
                  <a:pt x="2587" y="12792"/>
                </a:lnTo>
                <a:lnTo>
                  <a:pt x="2688" y="12606"/>
                </a:lnTo>
                <a:lnTo>
                  <a:pt x="2801" y="12419"/>
                </a:lnTo>
                <a:lnTo>
                  <a:pt x="2925" y="12289"/>
                </a:lnTo>
                <a:lnTo>
                  <a:pt x="3082" y="12177"/>
                </a:lnTo>
                <a:lnTo>
                  <a:pt x="3228" y="12103"/>
                </a:lnTo>
                <a:lnTo>
                  <a:pt x="3408" y="12103"/>
                </a:lnTo>
                <a:lnTo>
                  <a:pt x="3577" y="12103"/>
                </a:lnTo>
                <a:lnTo>
                  <a:pt x="3723" y="12177"/>
                </a:lnTo>
                <a:lnTo>
                  <a:pt x="3903" y="12252"/>
                </a:lnTo>
                <a:lnTo>
                  <a:pt x="4072" y="12364"/>
                </a:lnTo>
                <a:lnTo>
                  <a:pt x="4230" y="12494"/>
                </a:lnTo>
                <a:lnTo>
                  <a:pt x="4353" y="12643"/>
                </a:lnTo>
                <a:lnTo>
                  <a:pt x="4488" y="12829"/>
                </a:lnTo>
                <a:lnTo>
                  <a:pt x="4567" y="13034"/>
                </a:lnTo>
                <a:lnTo>
                  <a:pt x="4657" y="13257"/>
                </a:lnTo>
                <a:lnTo>
                  <a:pt x="4702" y="13462"/>
                </a:lnTo>
                <a:lnTo>
                  <a:pt x="4725" y="13686"/>
                </a:lnTo>
                <a:lnTo>
                  <a:pt x="4702" y="14282"/>
                </a:lnTo>
                <a:lnTo>
                  <a:pt x="4657" y="15045"/>
                </a:lnTo>
                <a:lnTo>
                  <a:pt x="4612" y="15976"/>
                </a:lnTo>
                <a:lnTo>
                  <a:pt x="4590" y="16926"/>
                </a:lnTo>
                <a:lnTo>
                  <a:pt x="4567" y="17968"/>
                </a:lnTo>
                <a:lnTo>
                  <a:pt x="4567" y="19011"/>
                </a:lnTo>
                <a:lnTo>
                  <a:pt x="4590" y="19514"/>
                </a:lnTo>
                <a:lnTo>
                  <a:pt x="4612" y="19980"/>
                </a:lnTo>
                <a:lnTo>
                  <a:pt x="4657" y="20426"/>
                </a:lnTo>
                <a:lnTo>
                  <a:pt x="4725" y="20836"/>
                </a:lnTo>
                <a:lnTo>
                  <a:pt x="4848" y="20929"/>
                </a:lnTo>
                <a:lnTo>
                  <a:pt x="5040" y="21004"/>
                </a:lnTo>
                <a:lnTo>
                  <a:pt x="5265" y="21078"/>
                </a:lnTo>
                <a:lnTo>
                  <a:pt x="5478" y="21115"/>
                </a:lnTo>
                <a:lnTo>
                  <a:pt x="6041" y="21115"/>
                </a:lnTo>
                <a:lnTo>
                  <a:pt x="6637" y="21078"/>
                </a:lnTo>
                <a:lnTo>
                  <a:pt x="7312" y="21004"/>
                </a:lnTo>
                <a:lnTo>
                  <a:pt x="7998" y="20929"/>
                </a:lnTo>
                <a:lnTo>
                  <a:pt x="8696" y="20855"/>
                </a:lnTo>
                <a:lnTo>
                  <a:pt x="9360" y="20836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>
        <p:nvSpPr>
          <p:cNvPr id="25" name="Puzzle4"/>
          <p:cNvSpPr>
            <a:spLocks noEditPoints="1" noChangeArrowheads="1"/>
          </p:cNvSpPr>
          <p:nvPr/>
        </p:nvSpPr>
        <p:spPr bwMode="auto">
          <a:xfrm>
            <a:off x="7432808" y="1474462"/>
            <a:ext cx="974150" cy="1422845"/>
          </a:xfrm>
          <a:custGeom>
            <a:avLst/>
            <a:gdLst>
              <a:gd name="T0" fmla="*/ 8307 w 21600"/>
              <a:gd name="T1" fmla="*/ 11593 h 21600"/>
              <a:gd name="T2" fmla="*/ 453 w 21600"/>
              <a:gd name="T3" fmla="*/ 16938 h 21600"/>
              <a:gd name="T4" fmla="*/ 11500 w 21600"/>
              <a:gd name="T5" fmla="*/ 21600 h 21600"/>
              <a:gd name="T6" fmla="*/ 20920 w 21600"/>
              <a:gd name="T7" fmla="*/ 16751 h 21600"/>
              <a:gd name="T8" fmla="*/ 13972 w 21600"/>
              <a:gd name="T9" fmla="*/ 10888 h 21600"/>
              <a:gd name="T10" fmla="*/ 21033 w 21600"/>
              <a:gd name="T11" fmla="*/ 4716 h 21600"/>
              <a:gd name="T12" fmla="*/ 11102 w 21600"/>
              <a:gd name="T13" fmla="*/ 11 h 21600"/>
              <a:gd name="T14" fmla="*/ 453 w 21600"/>
              <a:gd name="T15" fmla="*/ 4716 h 21600"/>
              <a:gd name="T16" fmla="*/ 2076 w 21600"/>
              <a:gd name="T17" fmla="*/ 5664 h 21600"/>
              <a:gd name="T18" fmla="*/ 20203 w 21600"/>
              <a:gd name="T19" fmla="*/ 1598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3813" y="10590"/>
                </a:moveTo>
                <a:lnTo>
                  <a:pt x="3927" y="10513"/>
                </a:lnTo>
                <a:lnTo>
                  <a:pt x="4078" y="10425"/>
                </a:lnTo>
                <a:lnTo>
                  <a:pt x="4210" y="10359"/>
                </a:lnTo>
                <a:lnTo>
                  <a:pt x="4361" y="10315"/>
                </a:lnTo>
                <a:lnTo>
                  <a:pt x="4682" y="10237"/>
                </a:lnTo>
                <a:lnTo>
                  <a:pt x="5041" y="10193"/>
                </a:lnTo>
                <a:lnTo>
                  <a:pt x="5456" y="10171"/>
                </a:lnTo>
                <a:lnTo>
                  <a:pt x="5853" y="10193"/>
                </a:lnTo>
                <a:lnTo>
                  <a:pt x="6249" y="10260"/>
                </a:lnTo>
                <a:lnTo>
                  <a:pt x="6646" y="10337"/>
                </a:lnTo>
                <a:lnTo>
                  <a:pt x="7004" y="10469"/>
                </a:lnTo>
                <a:lnTo>
                  <a:pt x="7363" y="10612"/>
                </a:lnTo>
                <a:lnTo>
                  <a:pt x="7665" y="10788"/>
                </a:lnTo>
                <a:lnTo>
                  <a:pt x="7911" y="10998"/>
                </a:lnTo>
                <a:lnTo>
                  <a:pt x="8024" y="11097"/>
                </a:lnTo>
                <a:lnTo>
                  <a:pt x="8137" y="11207"/>
                </a:lnTo>
                <a:lnTo>
                  <a:pt x="8194" y="11340"/>
                </a:lnTo>
                <a:lnTo>
                  <a:pt x="8269" y="11461"/>
                </a:lnTo>
                <a:lnTo>
                  <a:pt x="8307" y="11593"/>
                </a:lnTo>
                <a:lnTo>
                  <a:pt x="8307" y="11714"/>
                </a:lnTo>
                <a:lnTo>
                  <a:pt x="8307" y="11868"/>
                </a:lnTo>
                <a:lnTo>
                  <a:pt x="8307" y="12012"/>
                </a:lnTo>
                <a:lnTo>
                  <a:pt x="8194" y="12265"/>
                </a:lnTo>
                <a:lnTo>
                  <a:pt x="8062" y="12519"/>
                </a:lnTo>
                <a:lnTo>
                  <a:pt x="7873" y="12706"/>
                </a:lnTo>
                <a:lnTo>
                  <a:pt x="7627" y="12904"/>
                </a:lnTo>
                <a:lnTo>
                  <a:pt x="7363" y="13048"/>
                </a:lnTo>
                <a:lnTo>
                  <a:pt x="7080" y="13180"/>
                </a:lnTo>
                <a:lnTo>
                  <a:pt x="6759" y="13257"/>
                </a:lnTo>
                <a:lnTo>
                  <a:pt x="6419" y="13345"/>
                </a:lnTo>
                <a:lnTo>
                  <a:pt x="6098" y="13389"/>
                </a:lnTo>
                <a:lnTo>
                  <a:pt x="5739" y="13389"/>
                </a:lnTo>
                <a:lnTo>
                  <a:pt x="5418" y="13389"/>
                </a:lnTo>
                <a:lnTo>
                  <a:pt x="5079" y="13345"/>
                </a:lnTo>
                <a:lnTo>
                  <a:pt x="4758" y="13301"/>
                </a:lnTo>
                <a:lnTo>
                  <a:pt x="4474" y="13213"/>
                </a:lnTo>
                <a:lnTo>
                  <a:pt x="4172" y="13114"/>
                </a:lnTo>
                <a:lnTo>
                  <a:pt x="3965" y="12982"/>
                </a:lnTo>
                <a:lnTo>
                  <a:pt x="3738" y="12838"/>
                </a:lnTo>
                <a:lnTo>
                  <a:pt x="3493" y="12706"/>
                </a:lnTo>
                <a:lnTo>
                  <a:pt x="3228" y="12607"/>
                </a:lnTo>
                <a:lnTo>
                  <a:pt x="2945" y="12519"/>
                </a:lnTo>
                <a:lnTo>
                  <a:pt x="2700" y="12431"/>
                </a:lnTo>
                <a:lnTo>
                  <a:pt x="2397" y="12375"/>
                </a:lnTo>
                <a:lnTo>
                  <a:pt x="2152" y="12331"/>
                </a:lnTo>
                <a:lnTo>
                  <a:pt x="1888" y="12309"/>
                </a:lnTo>
                <a:lnTo>
                  <a:pt x="1642" y="12309"/>
                </a:lnTo>
                <a:lnTo>
                  <a:pt x="1397" y="12331"/>
                </a:lnTo>
                <a:lnTo>
                  <a:pt x="1170" y="12397"/>
                </a:lnTo>
                <a:lnTo>
                  <a:pt x="962" y="12453"/>
                </a:lnTo>
                <a:lnTo>
                  <a:pt x="774" y="12563"/>
                </a:lnTo>
                <a:lnTo>
                  <a:pt x="623" y="12684"/>
                </a:lnTo>
                <a:lnTo>
                  <a:pt x="528" y="12838"/>
                </a:lnTo>
                <a:lnTo>
                  <a:pt x="453" y="13026"/>
                </a:lnTo>
                <a:lnTo>
                  <a:pt x="339" y="13477"/>
                </a:lnTo>
                <a:lnTo>
                  <a:pt x="226" y="13984"/>
                </a:lnTo>
                <a:lnTo>
                  <a:pt x="151" y="14535"/>
                </a:lnTo>
                <a:lnTo>
                  <a:pt x="113" y="15075"/>
                </a:lnTo>
                <a:lnTo>
                  <a:pt x="113" y="15626"/>
                </a:lnTo>
                <a:lnTo>
                  <a:pt x="151" y="16133"/>
                </a:lnTo>
                <a:lnTo>
                  <a:pt x="188" y="16376"/>
                </a:lnTo>
                <a:lnTo>
                  <a:pt x="264" y="16585"/>
                </a:lnTo>
                <a:lnTo>
                  <a:pt x="339" y="16773"/>
                </a:lnTo>
                <a:lnTo>
                  <a:pt x="453" y="16938"/>
                </a:lnTo>
                <a:lnTo>
                  <a:pt x="1095" y="16883"/>
                </a:lnTo>
                <a:lnTo>
                  <a:pt x="1963" y="16795"/>
                </a:lnTo>
                <a:lnTo>
                  <a:pt x="2945" y="16751"/>
                </a:lnTo>
                <a:lnTo>
                  <a:pt x="3965" y="16706"/>
                </a:lnTo>
                <a:lnTo>
                  <a:pt x="5022" y="16684"/>
                </a:lnTo>
                <a:lnTo>
                  <a:pt x="5947" y="16684"/>
                </a:lnTo>
                <a:lnTo>
                  <a:pt x="6759" y="16706"/>
                </a:lnTo>
                <a:lnTo>
                  <a:pt x="7363" y="16751"/>
                </a:lnTo>
                <a:lnTo>
                  <a:pt x="7948" y="16839"/>
                </a:lnTo>
                <a:lnTo>
                  <a:pt x="8458" y="16916"/>
                </a:lnTo>
                <a:lnTo>
                  <a:pt x="8893" y="17026"/>
                </a:lnTo>
                <a:lnTo>
                  <a:pt x="9289" y="17158"/>
                </a:lnTo>
                <a:lnTo>
                  <a:pt x="9572" y="17280"/>
                </a:lnTo>
                <a:lnTo>
                  <a:pt x="9799" y="17412"/>
                </a:lnTo>
                <a:lnTo>
                  <a:pt x="9969" y="17555"/>
                </a:lnTo>
                <a:lnTo>
                  <a:pt x="10120" y="17687"/>
                </a:lnTo>
                <a:lnTo>
                  <a:pt x="10158" y="17831"/>
                </a:lnTo>
                <a:lnTo>
                  <a:pt x="10195" y="17974"/>
                </a:lnTo>
                <a:lnTo>
                  <a:pt x="10158" y="18128"/>
                </a:lnTo>
                <a:lnTo>
                  <a:pt x="10082" y="18271"/>
                </a:lnTo>
                <a:lnTo>
                  <a:pt x="9969" y="18426"/>
                </a:lnTo>
                <a:lnTo>
                  <a:pt x="9837" y="18569"/>
                </a:lnTo>
                <a:lnTo>
                  <a:pt x="9648" y="18701"/>
                </a:lnTo>
                <a:lnTo>
                  <a:pt x="9440" y="18822"/>
                </a:lnTo>
                <a:lnTo>
                  <a:pt x="9213" y="18999"/>
                </a:lnTo>
                <a:lnTo>
                  <a:pt x="9044" y="19186"/>
                </a:lnTo>
                <a:lnTo>
                  <a:pt x="8893" y="19395"/>
                </a:lnTo>
                <a:lnTo>
                  <a:pt x="8817" y="19627"/>
                </a:lnTo>
                <a:lnTo>
                  <a:pt x="8779" y="19858"/>
                </a:lnTo>
                <a:lnTo>
                  <a:pt x="8779" y="20112"/>
                </a:lnTo>
                <a:lnTo>
                  <a:pt x="8855" y="20354"/>
                </a:lnTo>
                <a:lnTo>
                  <a:pt x="8968" y="20586"/>
                </a:lnTo>
                <a:lnTo>
                  <a:pt x="9138" y="20817"/>
                </a:lnTo>
                <a:lnTo>
                  <a:pt x="9365" y="21026"/>
                </a:lnTo>
                <a:lnTo>
                  <a:pt x="9610" y="21192"/>
                </a:lnTo>
                <a:lnTo>
                  <a:pt x="9950" y="21368"/>
                </a:lnTo>
                <a:lnTo>
                  <a:pt x="10120" y="21445"/>
                </a:lnTo>
                <a:lnTo>
                  <a:pt x="10346" y="21511"/>
                </a:lnTo>
                <a:lnTo>
                  <a:pt x="10516" y="21555"/>
                </a:lnTo>
                <a:lnTo>
                  <a:pt x="10743" y="21600"/>
                </a:lnTo>
                <a:lnTo>
                  <a:pt x="10988" y="21644"/>
                </a:lnTo>
                <a:lnTo>
                  <a:pt x="11215" y="21666"/>
                </a:lnTo>
                <a:lnTo>
                  <a:pt x="11498" y="21666"/>
                </a:lnTo>
                <a:lnTo>
                  <a:pt x="11762" y="21666"/>
                </a:lnTo>
                <a:lnTo>
                  <a:pt x="12253" y="21644"/>
                </a:lnTo>
                <a:lnTo>
                  <a:pt x="12763" y="21577"/>
                </a:lnTo>
                <a:lnTo>
                  <a:pt x="13197" y="21467"/>
                </a:lnTo>
                <a:lnTo>
                  <a:pt x="13556" y="21346"/>
                </a:lnTo>
                <a:lnTo>
                  <a:pt x="13896" y="21192"/>
                </a:lnTo>
                <a:lnTo>
                  <a:pt x="14179" y="21026"/>
                </a:lnTo>
                <a:lnTo>
                  <a:pt x="14444" y="20839"/>
                </a:lnTo>
                <a:lnTo>
                  <a:pt x="14576" y="20641"/>
                </a:lnTo>
                <a:lnTo>
                  <a:pt x="14727" y="20431"/>
                </a:lnTo>
                <a:lnTo>
                  <a:pt x="14765" y="20200"/>
                </a:lnTo>
                <a:lnTo>
                  <a:pt x="14802" y="19991"/>
                </a:lnTo>
                <a:lnTo>
                  <a:pt x="14727" y="19759"/>
                </a:lnTo>
                <a:lnTo>
                  <a:pt x="14613" y="19550"/>
                </a:lnTo>
                <a:lnTo>
                  <a:pt x="14444" y="19307"/>
                </a:lnTo>
                <a:lnTo>
                  <a:pt x="14217" y="19098"/>
                </a:lnTo>
                <a:lnTo>
                  <a:pt x="13934" y="18911"/>
                </a:lnTo>
                <a:lnTo>
                  <a:pt x="13669" y="18745"/>
                </a:lnTo>
                <a:lnTo>
                  <a:pt x="13462" y="18547"/>
                </a:lnTo>
                <a:lnTo>
                  <a:pt x="13311" y="18337"/>
                </a:lnTo>
                <a:lnTo>
                  <a:pt x="13197" y="18150"/>
                </a:lnTo>
                <a:lnTo>
                  <a:pt x="13122" y="17941"/>
                </a:lnTo>
                <a:lnTo>
                  <a:pt x="13122" y="17720"/>
                </a:lnTo>
                <a:lnTo>
                  <a:pt x="13122" y="17533"/>
                </a:lnTo>
                <a:lnTo>
                  <a:pt x="13197" y="17346"/>
                </a:lnTo>
                <a:lnTo>
                  <a:pt x="13273" y="17158"/>
                </a:lnTo>
                <a:lnTo>
                  <a:pt x="13386" y="16982"/>
                </a:lnTo>
                <a:lnTo>
                  <a:pt x="13537" y="16839"/>
                </a:lnTo>
                <a:lnTo>
                  <a:pt x="13707" y="16706"/>
                </a:lnTo>
                <a:lnTo>
                  <a:pt x="13896" y="16607"/>
                </a:lnTo>
                <a:lnTo>
                  <a:pt x="14104" y="16519"/>
                </a:lnTo>
                <a:lnTo>
                  <a:pt x="14330" y="16453"/>
                </a:lnTo>
                <a:lnTo>
                  <a:pt x="14538" y="16431"/>
                </a:lnTo>
                <a:lnTo>
                  <a:pt x="14897" y="16453"/>
                </a:lnTo>
                <a:lnTo>
                  <a:pt x="15406" y="16497"/>
                </a:lnTo>
                <a:lnTo>
                  <a:pt x="16105" y="16541"/>
                </a:lnTo>
                <a:lnTo>
                  <a:pt x="16898" y="16607"/>
                </a:lnTo>
                <a:lnTo>
                  <a:pt x="17804" y="16651"/>
                </a:lnTo>
                <a:lnTo>
                  <a:pt x="18786" y="16684"/>
                </a:lnTo>
                <a:lnTo>
                  <a:pt x="19844" y="16728"/>
                </a:lnTo>
                <a:lnTo>
                  <a:pt x="20920" y="16751"/>
                </a:lnTo>
                <a:lnTo>
                  <a:pt x="21109" y="16497"/>
                </a:lnTo>
                <a:lnTo>
                  <a:pt x="21241" y="16222"/>
                </a:lnTo>
                <a:lnTo>
                  <a:pt x="21392" y="15946"/>
                </a:lnTo>
                <a:lnTo>
                  <a:pt x="21467" y="15648"/>
                </a:lnTo>
                <a:lnTo>
                  <a:pt x="21543" y="15351"/>
                </a:lnTo>
                <a:lnTo>
                  <a:pt x="21618" y="15042"/>
                </a:lnTo>
                <a:lnTo>
                  <a:pt x="21618" y="14745"/>
                </a:lnTo>
                <a:lnTo>
                  <a:pt x="21618" y="14447"/>
                </a:lnTo>
                <a:lnTo>
                  <a:pt x="21618" y="14150"/>
                </a:lnTo>
                <a:lnTo>
                  <a:pt x="21581" y="13852"/>
                </a:lnTo>
                <a:lnTo>
                  <a:pt x="21505" y="13577"/>
                </a:lnTo>
                <a:lnTo>
                  <a:pt x="21430" y="13301"/>
                </a:lnTo>
                <a:lnTo>
                  <a:pt x="21354" y="13048"/>
                </a:lnTo>
                <a:lnTo>
                  <a:pt x="21241" y="12816"/>
                </a:lnTo>
                <a:lnTo>
                  <a:pt x="21146" y="12607"/>
                </a:lnTo>
                <a:lnTo>
                  <a:pt x="21033" y="12431"/>
                </a:lnTo>
                <a:lnTo>
                  <a:pt x="20920" y="12265"/>
                </a:lnTo>
                <a:lnTo>
                  <a:pt x="20769" y="12144"/>
                </a:lnTo>
                <a:lnTo>
                  <a:pt x="20637" y="12034"/>
                </a:lnTo>
                <a:lnTo>
                  <a:pt x="20486" y="11946"/>
                </a:lnTo>
                <a:lnTo>
                  <a:pt x="20297" y="11891"/>
                </a:lnTo>
                <a:lnTo>
                  <a:pt x="20165" y="11846"/>
                </a:lnTo>
                <a:lnTo>
                  <a:pt x="19976" y="11824"/>
                </a:lnTo>
                <a:lnTo>
                  <a:pt x="19806" y="11802"/>
                </a:lnTo>
                <a:lnTo>
                  <a:pt x="19390" y="11824"/>
                </a:lnTo>
                <a:lnTo>
                  <a:pt x="18956" y="11891"/>
                </a:lnTo>
                <a:lnTo>
                  <a:pt x="18503" y="11968"/>
                </a:lnTo>
                <a:lnTo>
                  <a:pt x="17993" y="12078"/>
                </a:lnTo>
                <a:lnTo>
                  <a:pt x="17653" y="12144"/>
                </a:lnTo>
                <a:lnTo>
                  <a:pt x="17332" y="12199"/>
                </a:lnTo>
                <a:lnTo>
                  <a:pt x="17049" y="12221"/>
                </a:lnTo>
                <a:lnTo>
                  <a:pt x="16747" y="12243"/>
                </a:lnTo>
                <a:lnTo>
                  <a:pt x="16464" y="12243"/>
                </a:lnTo>
                <a:lnTo>
                  <a:pt x="16218" y="12243"/>
                </a:lnTo>
                <a:lnTo>
                  <a:pt x="15992" y="12221"/>
                </a:lnTo>
                <a:lnTo>
                  <a:pt x="15746" y="12199"/>
                </a:lnTo>
                <a:lnTo>
                  <a:pt x="15520" y="12155"/>
                </a:lnTo>
                <a:lnTo>
                  <a:pt x="15350" y="12122"/>
                </a:lnTo>
                <a:lnTo>
                  <a:pt x="15161" y="12056"/>
                </a:lnTo>
                <a:lnTo>
                  <a:pt x="14972" y="11990"/>
                </a:lnTo>
                <a:lnTo>
                  <a:pt x="14689" y="11846"/>
                </a:lnTo>
                <a:lnTo>
                  <a:pt x="14444" y="11670"/>
                </a:lnTo>
                <a:lnTo>
                  <a:pt x="14255" y="11483"/>
                </a:lnTo>
                <a:lnTo>
                  <a:pt x="14104" y="11295"/>
                </a:lnTo>
                <a:lnTo>
                  <a:pt x="14028" y="11086"/>
                </a:lnTo>
                <a:lnTo>
                  <a:pt x="13972" y="10888"/>
                </a:lnTo>
                <a:lnTo>
                  <a:pt x="13972" y="10700"/>
                </a:lnTo>
                <a:lnTo>
                  <a:pt x="14009" y="10513"/>
                </a:lnTo>
                <a:lnTo>
                  <a:pt x="14066" y="10359"/>
                </a:lnTo>
                <a:lnTo>
                  <a:pt x="14179" y="10215"/>
                </a:lnTo>
                <a:lnTo>
                  <a:pt x="14406" y="10006"/>
                </a:lnTo>
                <a:lnTo>
                  <a:pt x="14651" y="9830"/>
                </a:lnTo>
                <a:lnTo>
                  <a:pt x="14878" y="9686"/>
                </a:lnTo>
                <a:lnTo>
                  <a:pt x="15123" y="9554"/>
                </a:lnTo>
                <a:lnTo>
                  <a:pt x="15350" y="9477"/>
                </a:lnTo>
                <a:lnTo>
                  <a:pt x="15558" y="9411"/>
                </a:lnTo>
                <a:lnTo>
                  <a:pt x="15803" y="9345"/>
                </a:lnTo>
                <a:lnTo>
                  <a:pt x="16030" y="9323"/>
                </a:lnTo>
                <a:lnTo>
                  <a:pt x="16256" y="9301"/>
                </a:lnTo>
                <a:lnTo>
                  <a:pt x="16464" y="9323"/>
                </a:lnTo>
                <a:lnTo>
                  <a:pt x="16690" y="9345"/>
                </a:lnTo>
                <a:lnTo>
                  <a:pt x="16898" y="9367"/>
                </a:lnTo>
                <a:lnTo>
                  <a:pt x="17332" y="9477"/>
                </a:lnTo>
                <a:lnTo>
                  <a:pt x="17767" y="9598"/>
                </a:lnTo>
                <a:lnTo>
                  <a:pt x="18163" y="9731"/>
                </a:lnTo>
                <a:lnTo>
                  <a:pt x="18597" y="9874"/>
                </a:lnTo>
                <a:lnTo>
                  <a:pt x="18994" y="10006"/>
                </a:lnTo>
                <a:lnTo>
                  <a:pt x="19428" y="10083"/>
                </a:lnTo>
                <a:lnTo>
                  <a:pt x="19617" y="10127"/>
                </a:lnTo>
                <a:lnTo>
                  <a:pt x="19844" y="10149"/>
                </a:lnTo>
                <a:lnTo>
                  <a:pt x="20013" y="10149"/>
                </a:lnTo>
                <a:lnTo>
                  <a:pt x="20240" y="10127"/>
                </a:lnTo>
                <a:lnTo>
                  <a:pt x="20410" y="10105"/>
                </a:lnTo>
                <a:lnTo>
                  <a:pt x="20637" y="10061"/>
                </a:lnTo>
                <a:lnTo>
                  <a:pt x="20844" y="9984"/>
                </a:lnTo>
                <a:lnTo>
                  <a:pt x="21033" y="9896"/>
                </a:lnTo>
                <a:lnTo>
                  <a:pt x="21146" y="9830"/>
                </a:lnTo>
                <a:lnTo>
                  <a:pt x="21203" y="9753"/>
                </a:lnTo>
                <a:lnTo>
                  <a:pt x="21279" y="9642"/>
                </a:lnTo>
                <a:lnTo>
                  <a:pt x="21354" y="9521"/>
                </a:lnTo>
                <a:lnTo>
                  <a:pt x="21430" y="9246"/>
                </a:lnTo>
                <a:lnTo>
                  <a:pt x="21430" y="8904"/>
                </a:lnTo>
                <a:lnTo>
                  <a:pt x="21430" y="8540"/>
                </a:lnTo>
                <a:lnTo>
                  <a:pt x="21392" y="8144"/>
                </a:lnTo>
                <a:lnTo>
                  <a:pt x="21354" y="7714"/>
                </a:lnTo>
                <a:lnTo>
                  <a:pt x="21279" y="7295"/>
                </a:lnTo>
                <a:lnTo>
                  <a:pt x="21146" y="6446"/>
                </a:lnTo>
                <a:lnTo>
                  <a:pt x="20995" y="5686"/>
                </a:lnTo>
                <a:lnTo>
                  <a:pt x="20958" y="5366"/>
                </a:lnTo>
                <a:lnTo>
                  <a:pt x="20958" y="5091"/>
                </a:lnTo>
                <a:lnTo>
                  <a:pt x="20958" y="4860"/>
                </a:lnTo>
                <a:lnTo>
                  <a:pt x="21033" y="4716"/>
                </a:lnTo>
                <a:lnTo>
                  <a:pt x="20637" y="4860"/>
                </a:lnTo>
                <a:lnTo>
                  <a:pt x="20127" y="4992"/>
                </a:lnTo>
                <a:lnTo>
                  <a:pt x="19617" y="5069"/>
                </a:lnTo>
                <a:lnTo>
                  <a:pt x="19032" y="5157"/>
                </a:lnTo>
                <a:lnTo>
                  <a:pt x="18465" y="5201"/>
                </a:lnTo>
                <a:lnTo>
                  <a:pt x="17842" y="5245"/>
                </a:lnTo>
                <a:lnTo>
                  <a:pt x="17219" y="5267"/>
                </a:lnTo>
                <a:lnTo>
                  <a:pt x="16615" y="5267"/>
                </a:lnTo>
                <a:lnTo>
                  <a:pt x="15992" y="5245"/>
                </a:lnTo>
                <a:lnTo>
                  <a:pt x="15369" y="5201"/>
                </a:lnTo>
                <a:lnTo>
                  <a:pt x="14840" y="5157"/>
                </a:lnTo>
                <a:lnTo>
                  <a:pt x="14293" y="5091"/>
                </a:lnTo>
                <a:lnTo>
                  <a:pt x="13783" y="5014"/>
                </a:lnTo>
                <a:lnTo>
                  <a:pt x="13386" y="4926"/>
                </a:lnTo>
                <a:lnTo>
                  <a:pt x="13027" y="4815"/>
                </a:lnTo>
                <a:lnTo>
                  <a:pt x="12725" y="4716"/>
                </a:lnTo>
                <a:lnTo>
                  <a:pt x="12480" y="4606"/>
                </a:lnTo>
                <a:lnTo>
                  <a:pt x="12291" y="4496"/>
                </a:lnTo>
                <a:lnTo>
                  <a:pt x="12197" y="4397"/>
                </a:lnTo>
                <a:lnTo>
                  <a:pt x="12083" y="4286"/>
                </a:lnTo>
                <a:lnTo>
                  <a:pt x="12046" y="4187"/>
                </a:lnTo>
                <a:lnTo>
                  <a:pt x="12008" y="4077"/>
                </a:lnTo>
                <a:lnTo>
                  <a:pt x="12046" y="3967"/>
                </a:lnTo>
                <a:lnTo>
                  <a:pt x="12121" y="3868"/>
                </a:lnTo>
                <a:lnTo>
                  <a:pt x="12197" y="3735"/>
                </a:lnTo>
                <a:lnTo>
                  <a:pt x="12291" y="3614"/>
                </a:lnTo>
                <a:lnTo>
                  <a:pt x="12442" y="3482"/>
                </a:lnTo>
                <a:lnTo>
                  <a:pt x="12631" y="3361"/>
                </a:lnTo>
                <a:lnTo>
                  <a:pt x="13065" y="3085"/>
                </a:lnTo>
                <a:lnTo>
                  <a:pt x="13537" y="2766"/>
                </a:lnTo>
                <a:lnTo>
                  <a:pt x="13783" y="2578"/>
                </a:lnTo>
                <a:lnTo>
                  <a:pt x="13934" y="2380"/>
                </a:lnTo>
                <a:lnTo>
                  <a:pt x="14028" y="2171"/>
                </a:lnTo>
                <a:lnTo>
                  <a:pt x="14104" y="1961"/>
                </a:lnTo>
                <a:lnTo>
                  <a:pt x="14104" y="1730"/>
                </a:lnTo>
                <a:lnTo>
                  <a:pt x="14066" y="1498"/>
                </a:lnTo>
                <a:lnTo>
                  <a:pt x="13972" y="1267"/>
                </a:lnTo>
                <a:lnTo>
                  <a:pt x="13820" y="1057"/>
                </a:lnTo>
                <a:lnTo>
                  <a:pt x="13594" y="837"/>
                </a:lnTo>
                <a:lnTo>
                  <a:pt x="13386" y="628"/>
                </a:lnTo>
                <a:lnTo>
                  <a:pt x="13103" y="462"/>
                </a:lnTo>
                <a:lnTo>
                  <a:pt x="12763" y="308"/>
                </a:lnTo>
                <a:lnTo>
                  <a:pt x="12404" y="187"/>
                </a:lnTo>
                <a:lnTo>
                  <a:pt x="12008" y="77"/>
                </a:lnTo>
                <a:lnTo>
                  <a:pt x="11574" y="33"/>
                </a:lnTo>
                <a:lnTo>
                  <a:pt x="11102" y="11"/>
                </a:lnTo>
                <a:lnTo>
                  <a:pt x="10667" y="11"/>
                </a:lnTo>
                <a:lnTo>
                  <a:pt x="10233" y="77"/>
                </a:lnTo>
                <a:lnTo>
                  <a:pt x="9837" y="187"/>
                </a:lnTo>
                <a:lnTo>
                  <a:pt x="9440" y="286"/>
                </a:lnTo>
                <a:lnTo>
                  <a:pt x="9062" y="462"/>
                </a:lnTo>
                <a:lnTo>
                  <a:pt x="8741" y="628"/>
                </a:lnTo>
                <a:lnTo>
                  <a:pt x="8458" y="815"/>
                </a:lnTo>
                <a:lnTo>
                  <a:pt x="8232" y="1035"/>
                </a:lnTo>
                <a:lnTo>
                  <a:pt x="8062" y="1245"/>
                </a:lnTo>
                <a:lnTo>
                  <a:pt x="7911" y="1476"/>
                </a:lnTo>
                <a:lnTo>
                  <a:pt x="7835" y="1708"/>
                </a:lnTo>
                <a:lnTo>
                  <a:pt x="7797" y="1961"/>
                </a:lnTo>
                <a:lnTo>
                  <a:pt x="7835" y="2193"/>
                </a:lnTo>
                <a:lnTo>
                  <a:pt x="7948" y="2402"/>
                </a:lnTo>
                <a:lnTo>
                  <a:pt x="8062" y="2534"/>
                </a:lnTo>
                <a:lnTo>
                  <a:pt x="8175" y="2644"/>
                </a:lnTo>
                <a:lnTo>
                  <a:pt x="8269" y="2744"/>
                </a:lnTo>
                <a:lnTo>
                  <a:pt x="8420" y="2832"/>
                </a:lnTo>
                <a:lnTo>
                  <a:pt x="8704" y="3019"/>
                </a:lnTo>
                <a:lnTo>
                  <a:pt x="8968" y="3206"/>
                </a:lnTo>
                <a:lnTo>
                  <a:pt x="9138" y="3405"/>
                </a:lnTo>
                <a:lnTo>
                  <a:pt x="9327" y="3570"/>
                </a:lnTo>
                <a:lnTo>
                  <a:pt x="9440" y="3735"/>
                </a:lnTo>
                <a:lnTo>
                  <a:pt x="9516" y="3890"/>
                </a:lnTo>
                <a:lnTo>
                  <a:pt x="9534" y="4033"/>
                </a:lnTo>
                <a:lnTo>
                  <a:pt x="9534" y="4165"/>
                </a:lnTo>
                <a:lnTo>
                  <a:pt x="9516" y="4286"/>
                </a:lnTo>
                <a:lnTo>
                  <a:pt x="9440" y="4397"/>
                </a:lnTo>
                <a:lnTo>
                  <a:pt x="9327" y="4496"/>
                </a:lnTo>
                <a:lnTo>
                  <a:pt x="9176" y="4562"/>
                </a:lnTo>
                <a:lnTo>
                  <a:pt x="9006" y="4628"/>
                </a:lnTo>
                <a:lnTo>
                  <a:pt x="8779" y="4694"/>
                </a:lnTo>
                <a:lnTo>
                  <a:pt x="8534" y="4716"/>
                </a:lnTo>
                <a:lnTo>
                  <a:pt x="8232" y="4716"/>
                </a:lnTo>
                <a:lnTo>
                  <a:pt x="7118" y="4738"/>
                </a:lnTo>
                <a:lnTo>
                  <a:pt x="5947" y="4771"/>
                </a:lnTo>
                <a:lnTo>
                  <a:pt x="4795" y="4815"/>
                </a:lnTo>
                <a:lnTo>
                  <a:pt x="3681" y="4860"/>
                </a:lnTo>
                <a:lnTo>
                  <a:pt x="2662" y="4882"/>
                </a:lnTo>
                <a:lnTo>
                  <a:pt x="1755" y="4882"/>
                </a:lnTo>
                <a:lnTo>
                  <a:pt x="1359" y="4860"/>
                </a:lnTo>
                <a:lnTo>
                  <a:pt x="981" y="4837"/>
                </a:lnTo>
                <a:lnTo>
                  <a:pt x="698" y="4771"/>
                </a:lnTo>
                <a:lnTo>
                  <a:pt x="453" y="4716"/>
                </a:lnTo>
                <a:lnTo>
                  <a:pt x="453" y="5322"/>
                </a:lnTo>
                <a:lnTo>
                  <a:pt x="453" y="6083"/>
                </a:lnTo>
                <a:lnTo>
                  <a:pt x="453" y="6909"/>
                </a:lnTo>
                <a:lnTo>
                  <a:pt x="453" y="7780"/>
                </a:lnTo>
                <a:lnTo>
                  <a:pt x="453" y="8606"/>
                </a:lnTo>
                <a:lnTo>
                  <a:pt x="453" y="9345"/>
                </a:lnTo>
                <a:lnTo>
                  <a:pt x="453" y="9918"/>
                </a:lnTo>
                <a:lnTo>
                  <a:pt x="453" y="10282"/>
                </a:lnTo>
                <a:lnTo>
                  <a:pt x="490" y="10381"/>
                </a:lnTo>
                <a:lnTo>
                  <a:pt x="547" y="10491"/>
                </a:lnTo>
                <a:lnTo>
                  <a:pt x="660" y="10590"/>
                </a:lnTo>
                <a:lnTo>
                  <a:pt x="811" y="10700"/>
                </a:lnTo>
                <a:lnTo>
                  <a:pt x="981" y="10811"/>
                </a:lnTo>
                <a:lnTo>
                  <a:pt x="1208" y="10888"/>
                </a:lnTo>
                <a:lnTo>
                  <a:pt x="1453" y="10954"/>
                </a:lnTo>
                <a:lnTo>
                  <a:pt x="1718" y="11020"/>
                </a:lnTo>
                <a:lnTo>
                  <a:pt x="1963" y="11064"/>
                </a:lnTo>
                <a:lnTo>
                  <a:pt x="2265" y="11086"/>
                </a:lnTo>
                <a:lnTo>
                  <a:pt x="2548" y="11064"/>
                </a:lnTo>
                <a:lnTo>
                  <a:pt x="2794" y="11042"/>
                </a:lnTo>
                <a:lnTo>
                  <a:pt x="3096" y="10976"/>
                </a:lnTo>
                <a:lnTo>
                  <a:pt x="3341" y="10888"/>
                </a:lnTo>
                <a:lnTo>
                  <a:pt x="3606" y="10766"/>
                </a:lnTo>
                <a:lnTo>
                  <a:pt x="3813" y="10590"/>
                </a:lnTo>
                <a:close/>
              </a:path>
            </a:pathLst>
          </a:custGeom>
          <a:solidFill>
            <a:srgbClr val="FFCC99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 dirty="0"/>
          </a:p>
        </p:txBody>
      </p:sp>
      <p:sp useBgFill="1">
        <p:nvSpPr>
          <p:cNvPr id="5" name="Puzzle4"/>
          <p:cNvSpPr>
            <a:spLocks noEditPoints="1" noChangeArrowheads="1"/>
          </p:cNvSpPr>
          <p:nvPr/>
        </p:nvSpPr>
        <p:spPr bwMode="auto">
          <a:xfrm>
            <a:off x="7429285" y="3068335"/>
            <a:ext cx="974150" cy="1422845"/>
          </a:xfrm>
          <a:custGeom>
            <a:avLst/>
            <a:gdLst>
              <a:gd name="T0" fmla="*/ 8307 w 21600"/>
              <a:gd name="T1" fmla="*/ 11593 h 21600"/>
              <a:gd name="T2" fmla="*/ 453 w 21600"/>
              <a:gd name="T3" fmla="*/ 16938 h 21600"/>
              <a:gd name="T4" fmla="*/ 11500 w 21600"/>
              <a:gd name="T5" fmla="*/ 21600 h 21600"/>
              <a:gd name="T6" fmla="*/ 20920 w 21600"/>
              <a:gd name="T7" fmla="*/ 16751 h 21600"/>
              <a:gd name="T8" fmla="*/ 13972 w 21600"/>
              <a:gd name="T9" fmla="*/ 10888 h 21600"/>
              <a:gd name="T10" fmla="*/ 21033 w 21600"/>
              <a:gd name="T11" fmla="*/ 4716 h 21600"/>
              <a:gd name="T12" fmla="*/ 11102 w 21600"/>
              <a:gd name="T13" fmla="*/ 11 h 21600"/>
              <a:gd name="T14" fmla="*/ 453 w 21600"/>
              <a:gd name="T15" fmla="*/ 4716 h 21600"/>
              <a:gd name="T16" fmla="*/ 2076 w 21600"/>
              <a:gd name="T17" fmla="*/ 5664 h 21600"/>
              <a:gd name="T18" fmla="*/ 20203 w 21600"/>
              <a:gd name="T19" fmla="*/ 1598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3813" y="10590"/>
                </a:moveTo>
                <a:lnTo>
                  <a:pt x="3927" y="10513"/>
                </a:lnTo>
                <a:lnTo>
                  <a:pt x="4078" y="10425"/>
                </a:lnTo>
                <a:lnTo>
                  <a:pt x="4210" y="10359"/>
                </a:lnTo>
                <a:lnTo>
                  <a:pt x="4361" y="10315"/>
                </a:lnTo>
                <a:lnTo>
                  <a:pt x="4682" y="10237"/>
                </a:lnTo>
                <a:lnTo>
                  <a:pt x="5041" y="10193"/>
                </a:lnTo>
                <a:lnTo>
                  <a:pt x="5456" y="10171"/>
                </a:lnTo>
                <a:lnTo>
                  <a:pt x="5853" y="10193"/>
                </a:lnTo>
                <a:lnTo>
                  <a:pt x="6249" y="10260"/>
                </a:lnTo>
                <a:lnTo>
                  <a:pt x="6646" y="10337"/>
                </a:lnTo>
                <a:lnTo>
                  <a:pt x="7004" y="10469"/>
                </a:lnTo>
                <a:lnTo>
                  <a:pt x="7363" y="10612"/>
                </a:lnTo>
                <a:lnTo>
                  <a:pt x="7665" y="10788"/>
                </a:lnTo>
                <a:lnTo>
                  <a:pt x="7911" y="10998"/>
                </a:lnTo>
                <a:lnTo>
                  <a:pt x="8024" y="11097"/>
                </a:lnTo>
                <a:lnTo>
                  <a:pt x="8137" y="11207"/>
                </a:lnTo>
                <a:lnTo>
                  <a:pt x="8194" y="11340"/>
                </a:lnTo>
                <a:lnTo>
                  <a:pt x="8269" y="11461"/>
                </a:lnTo>
                <a:lnTo>
                  <a:pt x="8307" y="11593"/>
                </a:lnTo>
                <a:lnTo>
                  <a:pt x="8307" y="11714"/>
                </a:lnTo>
                <a:lnTo>
                  <a:pt x="8307" y="11868"/>
                </a:lnTo>
                <a:lnTo>
                  <a:pt x="8307" y="12012"/>
                </a:lnTo>
                <a:lnTo>
                  <a:pt x="8194" y="12265"/>
                </a:lnTo>
                <a:lnTo>
                  <a:pt x="8062" y="12519"/>
                </a:lnTo>
                <a:lnTo>
                  <a:pt x="7873" y="12706"/>
                </a:lnTo>
                <a:lnTo>
                  <a:pt x="7627" y="12904"/>
                </a:lnTo>
                <a:lnTo>
                  <a:pt x="7363" y="13048"/>
                </a:lnTo>
                <a:lnTo>
                  <a:pt x="7080" y="13180"/>
                </a:lnTo>
                <a:lnTo>
                  <a:pt x="6759" y="13257"/>
                </a:lnTo>
                <a:lnTo>
                  <a:pt x="6419" y="13345"/>
                </a:lnTo>
                <a:lnTo>
                  <a:pt x="6098" y="13389"/>
                </a:lnTo>
                <a:lnTo>
                  <a:pt x="5739" y="13389"/>
                </a:lnTo>
                <a:lnTo>
                  <a:pt x="5418" y="13389"/>
                </a:lnTo>
                <a:lnTo>
                  <a:pt x="5079" y="13345"/>
                </a:lnTo>
                <a:lnTo>
                  <a:pt x="4758" y="13301"/>
                </a:lnTo>
                <a:lnTo>
                  <a:pt x="4474" y="13213"/>
                </a:lnTo>
                <a:lnTo>
                  <a:pt x="4172" y="13114"/>
                </a:lnTo>
                <a:lnTo>
                  <a:pt x="3965" y="12982"/>
                </a:lnTo>
                <a:lnTo>
                  <a:pt x="3738" y="12838"/>
                </a:lnTo>
                <a:lnTo>
                  <a:pt x="3493" y="12706"/>
                </a:lnTo>
                <a:lnTo>
                  <a:pt x="3228" y="12607"/>
                </a:lnTo>
                <a:lnTo>
                  <a:pt x="2945" y="12519"/>
                </a:lnTo>
                <a:lnTo>
                  <a:pt x="2700" y="12431"/>
                </a:lnTo>
                <a:lnTo>
                  <a:pt x="2397" y="12375"/>
                </a:lnTo>
                <a:lnTo>
                  <a:pt x="2152" y="12331"/>
                </a:lnTo>
                <a:lnTo>
                  <a:pt x="1888" y="12309"/>
                </a:lnTo>
                <a:lnTo>
                  <a:pt x="1642" y="12309"/>
                </a:lnTo>
                <a:lnTo>
                  <a:pt x="1397" y="12331"/>
                </a:lnTo>
                <a:lnTo>
                  <a:pt x="1170" y="12397"/>
                </a:lnTo>
                <a:lnTo>
                  <a:pt x="962" y="12453"/>
                </a:lnTo>
                <a:lnTo>
                  <a:pt x="774" y="12563"/>
                </a:lnTo>
                <a:lnTo>
                  <a:pt x="623" y="12684"/>
                </a:lnTo>
                <a:lnTo>
                  <a:pt x="528" y="12838"/>
                </a:lnTo>
                <a:lnTo>
                  <a:pt x="453" y="13026"/>
                </a:lnTo>
                <a:lnTo>
                  <a:pt x="339" y="13477"/>
                </a:lnTo>
                <a:lnTo>
                  <a:pt x="226" y="13984"/>
                </a:lnTo>
                <a:lnTo>
                  <a:pt x="151" y="14535"/>
                </a:lnTo>
                <a:lnTo>
                  <a:pt x="113" y="15075"/>
                </a:lnTo>
                <a:lnTo>
                  <a:pt x="113" y="15626"/>
                </a:lnTo>
                <a:lnTo>
                  <a:pt x="151" y="16133"/>
                </a:lnTo>
                <a:lnTo>
                  <a:pt x="188" y="16376"/>
                </a:lnTo>
                <a:lnTo>
                  <a:pt x="264" y="16585"/>
                </a:lnTo>
                <a:lnTo>
                  <a:pt x="339" y="16773"/>
                </a:lnTo>
                <a:lnTo>
                  <a:pt x="453" y="16938"/>
                </a:lnTo>
                <a:lnTo>
                  <a:pt x="1095" y="16883"/>
                </a:lnTo>
                <a:lnTo>
                  <a:pt x="1963" y="16795"/>
                </a:lnTo>
                <a:lnTo>
                  <a:pt x="2945" y="16751"/>
                </a:lnTo>
                <a:lnTo>
                  <a:pt x="3965" y="16706"/>
                </a:lnTo>
                <a:lnTo>
                  <a:pt x="5022" y="16684"/>
                </a:lnTo>
                <a:lnTo>
                  <a:pt x="5947" y="16684"/>
                </a:lnTo>
                <a:lnTo>
                  <a:pt x="6759" y="16706"/>
                </a:lnTo>
                <a:lnTo>
                  <a:pt x="7363" y="16751"/>
                </a:lnTo>
                <a:lnTo>
                  <a:pt x="7948" y="16839"/>
                </a:lnTo>
                <a:lnTo>
                  <a:pt x="8458" y="16916"/>
                </a:lnTo>
                <a:lnTo>
                  <a:pt x="8893" y="17026"/>
                </a:lnTo>
                <a:lnTo>
                  <a:pt x="9289" y="17158"/>
                </a:lnTo>
                <a:lnTo>
                  <a:pt x="9572" y="17280"/>
                </a:lnTo>
                <a:lnTo>
                  <a:pt x="9799" y="17412"/>
                </a:lnTo>
                <a:lnTo>
                  <a:pt x="9969" y="17555"/>
                </a:lnTo>
                <a:lnTo>
                  <a:pt x="10120" y="17687"/>
                </a:lnTo>
                <a:lnTo>
                  <a:pt x="10158" y="17831"/>
                </a:lnTo>
                <a:lnTo>
                  <a:pt x="10195" y="17974"/>
                </a:lnTo>
                <a:lnTo>
                  <a:pt x="10158" y="18128"/>
                </a:lnTo>
                <a:lnTo>
                  <a:pt x="10082" y="18271"/>
                </a:lnTo>
                <a:lnTo>
                  <a:pt x="9969" y="18426"/>
                </a:lnTo>
                <a:lnTo>
                  <a:pt x="9837" y="18569"/>
                </a:lnTo>
                <a:lnTo>
                  <a:pt x="9648" y="18701"/>
                </a:lnTo>
                <a:lnTo>
                  <a:pt x="9440" y="18822"/>
                </a:lnTo>
                <a:lnTo>
                  <a:pt x="9213" y="18999"/>
                </a:lnTo>
                <a:lnTo>
                  <a:pt x="9044" y="19186"/>
                </a:lnTo>
                <a:lnTo>
                  <a:pt x="8893" y="19395"/>
                </a:lnTo>
                <a:lnTo>
                  <a:pt x="8817" y="19627"/>
                </a:lnTo>
                <a:lnTo>
                  <a:pt x="8779" y="19858"/>
                </a:lnTo>
                <a:lnTo>
                  <a:pt x="8779" y="20112"/>
                </a:lnTo>
                <a:lnTo>
                  <a:pt x="8855" y="20354"/>
                </a:lnTo>
                <a:lnTo>
                  <a:pt x="8968" y="20586"/>
                </a:lnTo>
                <a:lnTo>
                  <a:pt x="9138" y="20817"/>
                </a:lnTo>
                <a:lnTo>
                  <a:pt x="9365" y="21026"/>
                </a:lnTo>
                <a:lnTo>
                  <a:pt x="9610" y="21192"/>
                </a:lnTo>
                <a:lnTo>
                  <a:pt x="9950" y="21368"/>
                </a:lnTo>
                <a:lnTo>
                  <a:pt x="10120" y="21445"/>
                </a:lnTo>
                <a:lnTo>
                  <a:pt x="10346" y="21511"/>
                </a:lnTo>
                <a:lnTo>
                  <a:pt x="10516" y="21555"/>
                </a:lnTo>
                <a:lnTo>
                  <a:pt x="10743" y="21600"/>
                </a:lnTo>
                <a:lnTo>
                  <a:pt x="10988" y="21644"/>
                </a:lnTo>
                <a:lnTo>
                  <a:pt x="11215" y="21666"/>
                </a:lnTo>
                <a:lnTo>
                  <a:pt x="11498" y="21666"/>
                </a:lnTo>
                <a:lnTo>
                  <a:pt x="11762" y="21666"/>
                </a:lnTo>
                <a:lnTo>
                  <a:pt x="12253" y="21644"/>
                </a:lnTo>
                <a:lnTo>
                  <a:pt x="12763" y="21577"/>
                </a:lnTo>
                <a:lnTo>
                  <a:pt x="13197" y="21467"/>
                </a:lnTo>
                <a:lnTo>
                  <a:pt x="13556" y="21346"/>
                </a:lnTo>
                <a:lnTo>
                  <a:pt x="13896" y="21192"/>
                </a:lnTo>
                <a:lnTo>
                  <a:pt x="14179" y="21026"/>
                </a:lnTo>
                <a:lnTo>
                  <a:pt x="14444" y="20839"/>
                </a:lnTo>
                <a:lnTo>
                  <a:pt x="14576" y="20641"/>
                </a:lnTo>
                <a:lnTo>
                  <a:pt x="14727" y="20431"/>
                </a:lnTo>
                <a:lnTo>
                  <a:pt x="14765" y="20200"/>
                </a:lnTo>
                <a:lnTo>
                  <a:pt x="14802" y="19991"/>
                </a:lnTo>
                <a:lnTo>
                  <a:pt x="14727" y="19759"/>
                </a:lnTo>
                <a:lnTo>
                  <a:pt x="14613" y="19550"/>
                </a:lnTo>
                <a:lnTo>
                  <a:pt x="14444" y="19307"/>
                </a:lnTo>
                <a:lnTo>
                  <a:pt x="14217" y="19098"/>
                </a:lnTo>
                <a:lnTo>
                  <a:pt x="13934" y="18911"/>
                </a:lnTo>
                <a:lnTo>
                  <a:pt x="13669" y="18745"/>
                </a:lnTo>
                <a:lnTo>
                  <a:pt x="13462" y="18547"/>
                </a:lnTo>
                <a:lnTo>
                  <a:pt x="13311" y="18337"/>
                </a:lnTo>
                <a:lnTo>
                  <a:pt x="13197" y="18150"/>
                </a:lnTo>
                <a:lnTo>
                  <a:pt x="13122" y="17941"/>
                </a:lnTo>
                <a:lnTo>
                  <a:pt x="13122" y="17720"/>
                </a:lnTo>
                <a:lnTo>
                  <a:pt x="13122" y="17533"/>
                </a:lnTo>
                <a:lnTo>
                  <a:pt x="13197" y="17346"/>
                </a:lnTo>
                <a:lnTo>
                  <a:pt x="13273" y="17158"/>
                </a:lnTo>
                <a:lnTo>
                  <a:pt x="13386" y="16982"/>
                </a:lnTo>
                <a:lnTo>
                  <a:pt x="13537" y="16839"/>
                </a:lnTo>
                <a:lnTo>
                  <a:pt x="13707" y="16706"/>
                </a:lnTo>
                <a:lnTo>
                  <a:pt x="13896" y="16607"/>
                </a:lnTo>
                <a:lnTo>
                  <a:pt x="14104" y="16519"/>
                </a:lnTo>
                <a:lnTo>
                  <a:pt x="14330" y="16453"/>
                </a:lnTo>
                <a:lnTo>
                  <a:pt x="14538" y="16431"/>
                </a:lnTo>
                <a:lnTo>
                  <a:pt x="14897" y="16453"/>
                </a:lnTo>
                <a:lnTo>
                  <a:pt x="15406" y="16497"/>
                </a:lnTo>
                <a:lnTo>
                  <a:pt x="16105" y="16541"/>
                </a:lnTo>
                <a:lnTo>
                  <a:pt x="16898" y="16607"/>
                </a:lnTo>
                <a:lnTo>
                  <a:pt x="17804" y="16651"/>
                </a:lnTo>
                <a:lnTo>
                  <a:pt x="18786" y="16684"/>
                </a:lnTo>
                <a:lnTo>
                  <a:pt x="19844" y="16728"/>
                </a:lnTo>
                <a:lnTo>
                  <a:pt x="20920" y="16751"/>
                </a:lnTo>
                <a:lnTo>
                  <a:pt x="21109" y="16497"/>
                </a:lnTo>
                <a:lnTo>
                  <a:pt x="21241" y="16222"/>
                </a:lnTo>
                <a:lnTo>
                  <a:pt x="21392" y="15946"/>
                </a:lnTo>
                <a:lnTo>
                  <a:pt x="21467" y="15648"/>
                </a:lnTo>
                <a:lnTo>
                  <a:pt x="21543" y="15351"/>
                </a:lnTo>
                <a:lnTo>
                  <a:pt x="21618" y="15042"/>
                </a:lnTo>
                <a:lnTo>
                  <a:pt x="21618" y="14745"/>
                </a:lnTo>
                <a:lnTo>
                  <a:pt x="21618" y="14447"/>
                </a:lnTo>
                <a:lnTo>
                  <a:pt x="21618" y="14150"/>
                </a:lnTo>
                <a:lnTo>
                  <a:pt x="21581" y="13852"/>
                </a:lnTo>
                <a:lnTo>
                  <a:pt x="21505" y="13577"/>
                </a:lnTo>
                <a:lnTo>
                  <a:pt x="21430" y="13301"/>
                </a:lnTo>
                <a:lnTo>
                  <a:pt x="21354" y="13048"/>
                </a:lnTo>
                <a:lnTo>
                  <a:pt x="21241" y="12816"/>
                </a:lnTo>
                <a:lnTo>
                  <a:pt x="21146" y="12607"/>
                </a:lnTo>
                <a:lnTo>
                  <a:pt x="21033" y="12431"/>
                </a:lnTo>
                <a:lnTo>
                  <a:pt x="20920" y="12265"/>
                </a:lnTo>
                <a:lnTo>
                  <a:pt x="20769" y="12144"/>
                </a:lnTo>
                <a:lnTo>
                  <a:pt x="20637" y="12034"/>
                </a:lnTo>
                <a:lnTo>
                  <a:pt x="20486" y="11946"/>
                </a:lnTo>
                <a:lnTo>
                  <a:pt x="20297" y="11891"/>
                </a:lnTo>
                <a:lnTo>
                  <a:pt x="20165" y="11846"/>
                </a:lnTo>
                <a:lnTo>
                  <a:pt x="19976" y="11824"/>
                </a:lnTo>
                <a:lnTo>
                  <a:pt x="19806" y="11802"/>
                </a:lnTo>
                <a:lnTo>
                  <a:pt x="19390" y="11824"/>
                </a:lnTo>
                <a:lnTo>
                  <a:pt x="18956" y="11891"/>
                </a:lnTo>
                <a:lnTo>
                  <a:pt x="18503" y="11968"/>
                </a:lnTo>
                <a:lnTo>
                  <a:pt x="17993" y="12078"/>
                </a:lnTo>
                <a:lnTo>
                  <a:pt x="17653" y="12144"/>
                </a:lnTo>
                <a:lnTo>
                  <a:pt x="17332" y="12199"/>
                </a:lnTo>
                <a:lnTo>
                  <a:pt x="17049" y="12221"/>
                </a:lnTo>
                <a:lnTo>
                  <a:pt x="16747" y="12243"/>
                </a:lnTo>
                <a:lnTo>
                  <a:pt x="16464" y="12243"/>
                </a:lnTo>
                <a:lnTo>
                  <a:pt x="16218" y="12243"/>
                </a:lnTo>
                <a:lnTo>
                  <a:pt x="15992" y="12221"/>
                </a:lnTo>
                <a:lnTo>
                  <a:pt x="15746" y="12199"/>
                </a:lnTo>
                <a:lnTo>
                  <a:pt x="15520" y="12155"/>
                </a:lnTo>
                <a:lnTo>
                  <a:pt x="15350" y="12122"/>
                </a:lnTo>
                <a:lnTo>
                  <a:pt x="15161" y="12056"/>
                </a:lnTo>
                <a:lnTo>
                  <a:pt x="14972" y="11990"/>
                </a:lnTo>
                <a:lnTo>
                  <a:pt x="14689" y="11846"/>
                </a:lnTo>
                <a:lnTo>
                  <a:pt x="14444" y="11670"/>
                </a:lnTo>
                <a:lnTo>
                  <a:pt x="14255" y="11483"/>
                </a:lnTo>
                <a:lnTo>
                  <a:pt x="14104" y="11295"/>
                </a:lnTo>
                <a:lnTo>
                  <a:pt x="14028" y="11086"/>
                </a:lnTo>
                <a:lnTo>
                  <a:pt x="13972" y="10888"/>
                </a:lnTo>
                <a:lnTo>
                  <a:pt x="13972" y="10700"/>
                </a:lnTo>
                <a:lnTo>
                  <a:pt x="14009" y="10513"/>
                </a:lnTo>
                <a:lnTo>
                  <a:pt x="14066" y="10359"/>
                </a:lnTo>
                <a:lnTo>
                  <a:pt x="14179" y="10215"/>
                </a:lnTo>
                <a:lnTo>
                  <a:pt x="14406" y="10006"/>
                </a:lnTo>
                <a:lnTo>
                  <a:pt x="14651" y="9830"/>
                </a:lnTo>
                <a:lnTo>
                  <a:pt x="14878" y="9686"/>
                </a:lnTo>
                <a:lnTo>
                  <a:pt x="15123" y="9554"/>
                </a:lnTo>
                <a:lnTo>
                  <a:pt x="15350" y="9477"/>
                </a:lnTo>
                <a:lnTo>
                  <a:pt x="15558" y="9411"/>
                </a:lnTo>
                <a:lnTo>
                  <a:pt x="15803" y="9345"/>
                </a:lnTo>
                <a:lnTo>
                  <a:pt x="16030" y="9323"/>
                </a:lnTo>
                <a:lnTo>
                  <a:pt x="16256" y="9301"/>
                </a:lnTo>
                <a:lnTo>
                  <a:pt x="16464" y="9323"/>
                </a:lnTo>
                <a:lnTo>
                  <a:pt x="16690" y="9345"/>
                </a:lnTo>
                <a:lnTo>
                  <a:pt x="16898" y="9367"/>
                </a:lnTo>
                <a:lnTo>
                  <a:pt x="17332" y="9477"/>
                </a:lnTo>
                <a:lnTo>
                  <a:pt x="17767" y="9598"/>
                </a:lnTo>
                <a:lnTo>
                  <a:pt x="18163" y="9731"/>
                </a:lnTo>
                <a:lnTo>
                  <a:pt x="18597" y="9874"/>
                </a:lnTo>
                <a:lnTo>
                  <a:pt x="18994" y="10006"/>
                </a:lnTo>
                <a:lnTo>
                  <a:pt x="19428" y="10083"/>
                </a:lnTo>
                <a:lnTo>
                  <a:pt x="19617" y="10127"/>
                </a:lnTo>
                <a:lnTo>
                  <a:pt x="19844" y="10149"/>
                </a:lnTo>
                <a:lnTo>
                  <a:pt x="20013" y="10149"/>
                </a:lnTo>
                <a:lnTo>
                  <a:pt x="20240" y="10127"/>
                </a:lnTo>
                <a:lnTo>
                  <a:pt x="20410" y="10105"/>
                </a:lnTo>
                <a:lnTo>
                  <a:pt x="20637" y="10061"/>
                </a:lnTo>
                <a:lnTo>
                  <a:pt x="20844" y="9984"/>
                </a:lnTo>
                <a:lnTo>
                  <a:pt x="21033" y="9896"/>
                </a:lnTo>
                <a:lnTo>
                  <a:pt x="21146" y="9830"/>
                </a:lnTo>
                <a:lnTo>
                  <a:pt x="21203" y="9753"/>
                </a:lnTo>
                <a:lnTo>
                  <a:pt x="21279" y="9642"/>
                </a:lnTo>
                <a:lnTo>
                  <a:pt x="21354" y="9521"/>
                </a:lnTo>
                <a:lnTo>
                  <a:pt x="21430" y="9246"/>
                </a:lnTo>
                <a:lnTo>
                  <a:pt x="21430" y="8904"/>
                </a:lnTo>
                <a:lnTo>
                  <a:pt x="21430" y="8540"/>
                </a:lnTo>
                <a:lnTo>
                  <a:pt x="21392" y="8144"/>
                </a:lnTo>
                <a:lnTo>
                  <a:pt x="21354" y="7714"/>
                </a:lnTo>
                <a:lnTo>
                  <a:pt x="21279" y="7295"/>
                </a:lnTo>
                <a:lnTo>
                  <a:pt x="21146" y="6446"/>
                </a:lnTo>
                <a:lnTo>
                  <a:pt x="20995" y="5686"/>
                </a:lnTo>
                <a:lnTo>
                  <a:pt x="20958" y="5366"/>
                </a:lnTo>
                <a:lnTo>
                  <a:pt x="20958" y="5091"/>
                </a:lnTo>
                <a:lnTo>
                  <a:pt x="20958" y="4860"/>
                </a:lnTo>
                <a:lnTo>
                  <a:pt x="21033" y="4716"/>
                </a:lnTo>
                <a:lnTo>
                  <a:pt x="20637" y="4860"/>
                </a:lnTo>
                <a:lnTo>
                  <a:pt x="20127" y="4992"/>
                </a:lnTo>
                <a:lnTo>
                  <a:pt x="19617" y="5069"/>
                </a:lnTo>
                <a:lnTo>
                  <a:pt x="19032" y="5157"/>
                </a:lnTo>
                <a:lnTo>
                  <a:pt x="18465" y="5201"/>
                </a:lnTo>
                <a:lnTo>
                  <a:pt x="17842" y="5245"/>
                </a:lnTo>
                <a:lnTo>
                  <a:pt x="17219" y="5267"/>
                </a:lnTo>
                <a:lnTo>
                  <a:pt x="16615" y="5267"/>
                </a:lnTo>
                <a:lnTo>
                  <a:pt x="15992" y="5245"/>
                </a:lnTo>
                <a:lnTo>
                  <a:pt x="15369" y="5201"/>
                </a:lnTo>
                <a:lnTo>
                  <a:pt x="14840" y="5157"/>
                </a:lnTo>
                <a:lnTo>
                  <a:pt x="14293" y="5091"/>
                </a:lnTo>
                <a:lnTo>
                  <a:pt x="13783" y="5014"/>
                </a:lnTo>
                <a:lnTo>
                  <a:pt x="13386" y="4926"/>
                </a:lnTo>
                <a:lnTo>
                  <a:pt x="13027" y="4815"/>
                </a:lnTo>
                <a:lnTo>
                  <a:pt x="12725" y="4716"/>
                </a:lnTo>
                <a:lnTo>
                  <a:pt x="12480" y="4606"/>
                </a:lnTo>
                <a:lnTo>
                  <a:pt x="12291" y="4496"/>
                </a:lnTo>
                <a:lnTo>
                  <a:pt x="12197" y="4397"/>
                </a:lnTo>
                <a:lnTo>
                  <a:pt x="12083" y="4286"/>
                </a:lnTo>
                <a:lnTo>
                  <a:pt x="12046" y="4187"/>
                </a:lnTo>
                <a:lnTo>
                  <a:pt x="12008" y="4077"/>
                </a:lnTo>
                <a:lnTo>
                  <a:pt x="12046" y="3967"/>
                </a:lnTo>
                <a:lnTo>
                  <a:pt x="12121" y="3868"/>
                </a:lnTo>
                <a:lnTo>
                  <a:pt x="12197" y="3735"/>
                </a:lnTo>
                <a:lnTo>
                  <a:pt x="12291" y="3614"/>
                </a:lnTo>
                <a:lnTo>
                  <a:pt x="12442" y="3482"/>
                </a:lnTo>
                <a:lnTo>
                  <a:pt x="12631" y="3361"/>
                </a:lnTo>
                <a:lnTo>
                  <a:pt x="13065" y="3085"/>
                </a:lnTo>
                <a:lnTo>
                  <a:pt x="13537" y="2766"/>
                </a:lnTo>
                <a:lnTo>
                  <a:pt x="13783" y="2578"/>
                </a:lnTo>
                <a:lnTo>
                  <a:pt x="13934" y="2380"/>
                </a:lnTo>
                <a:lnTo>
                  <a:pt x="14028" y="2171"/>
                </a:lnTo>
                <a:lnTo>
                  <a:pt x="14104" y="1961"/>
                </a:lnTo>
                <a:lnTo>
                  <a:pt x="14104" y="1730"/>
                </a:lnTo>
                <a:lnTo>
                  <a:pt x="14066" y="1498"/>
                </a:lnTo>
                <a:lnTo>
                  <a:pt x="13972" y="1267"/>
                </a:lnTo>
                <a:lnTo>
                  <a:pt x="13820" y="1057"/>
                </a:lnTo>
                <a:lnTo>
                  <a:pt x="13594" y="837"/>
                </a:lnTo>
                <a:lnTo>
                  <a:pt x="13386" y="628"/>
                </a:lnTo>
                <a:lnTo>
                  <a:pt x="13103" y="462"/>
                </a:lnTo>
                <a:lnTo>
                  <a:pt x="12763" y="308"/>
                </a:lnTo>
                <a:lnTo>
                  <a:pt x="12404" y="187"/>
                </a:lnTo>
                <a:lnTo>
                  <a:pt x="12008" y="77"/>
                </a:lnTo>
                <a:lnTo>
                  <a:pt x="11574" y="33"/>
                </a:lnTo>
                <a:lnTo>
                  <a:pt x="11102" y="11"/>
                </a:lnTo>
                <a:lnTo>
                  <a:pt x="10667" y="11"/>
                </a:lnTo>
                <a:lnTo>
                  <a:pt x="10233" y="77"/>
                </a:lnTo>
                <a:lnTo>
                  <a:pt x="9837" y="187"/>
                </a:lnTo>
                <a:lnTo>
                  <a:pt x="9440" y="286"/>
                </a:lnTo>
                <a:lnTo>
                  <a:pt x="9062" y="462"/>
                </a:lnTo>
                <a:lnTo>
                  <a:pt x="8741" y="628"/>
                </a:lnTo>
                <a:lnTo>
                  <a:pt x="8458" y="815"/>
                </a:lnTo>
                <a:lnTo>
                  <a:pt x="8232" y="1035"/>
                </a:lnTo>
                <a:lnTo>
                  <a:pt x="8062" y="1245"/>
                </a:lnTo>
                <a:lnTo>
                  <a:pt x="7911" y="1476"/>
                </a:lnTo>
                <a:lnTo>
                  <a:pt x="7835" y="1708"/>
                </a:lnTo>
                <a:lnTo>
                  <a:pt x="7797" y="1961"/>
                </a:lnTo>
                <a:lnTo>
                  <a:pt x="7835" y="2193"/>
                </a:lnTo>
                <a:lnTo>
                  <a:pt x="7948" y="2402"/>
                </a:lnTo>
                <a:lnTo>
                  <a:pt x="8062" y="2534"/>
                </a:lnTo>
                <a:lnTo>
                  <a:pt x="8175" y="2644"/>
                </a:lnTo>
                <a:lnTo>
                  <a:pt x="8269" y="2744"/>
                </a:lnTo>
                <a:lnTo>
                  <a:pt x="8420" y="2832"/>
                </a:lnTo>
                <a:lnTo>
                  <a:pt x="8704" y="3019"/>
                </a:lnTo>
                <a:lnTo>
                  <a:pt x="8968" y="3206"/>
                </a:lnTo>
                <a:lnTo>
                  <a:pt x="9138" y="3405"/>
                </a:lnTo>
                <a:lnTo>
                  <a:pt x="9327" y="3570"/>
                </a:lnTo>
                <a:lnTo>
                  <a:pt x="9440" y="3735"/>
                </a:lnTo>
                <a:lnTo>
                  <a:pt x="9516" y="3890"/>
                </a:lnTo>
                <a:lnTo>
                  <a:pt x="9534" y="4033"/>
                </a:lnTo>
                <a:lnTo>
                  <a:pt x="9534" y="4165"/>
                </a:lnTo>
                <a:lnTo>
                  <a:pt x="9516" y="4286"/>
                </a:lnTo>
                <a:lnTo>
                  <a:pt x="9440" y="4397"/>
                </a:lnTo>
                <a:lnTo>
                  <a:pt x="9327" y="4496"/>
                </a:lnTo>
                <a:lnTo>
                  <a:pt x="9176" y="4562"/>
                </a:lnTo>
                <a:lnTo>
                  <a:pt x="9006" y="4628"/>
                </a:lnTo>
                <a:lnTo>
                  <a:pt x="8779" y="4694"/>
                </a:lnTo>
                <a:lnTo>
                  <a:pt x="8534" y="4716"/>
                </a:lnTo>
                <a:lnTo>
                  <a:pt x="8232" y="4716"/>
                </a:lnTo>
                <a:lnTo>
                  <a:pt x="7118" y="4738"/>
                </a:lnTo>
                <a:lnTo>
                  <a:pt x="5947" y="4771"/>
                </a:lnTo>
                <a:lnTo>
                  <a:pt x="4795" y="4815"/>
                </a:lnTo>
                <a:lnTo>
                  <a:pt x="3681" y="4860"/>
                </a:lnTo>
                <a:lnTo>
                  <a:pt x="2662" y="4882"/>
                </a:lnTo>
                <a:lnTo>
                  <a:pt x="1755" y="4882"/>
                </a:lnTo>
                <a:lnTo>
                  <a:pt x="1359" y="4860"/>
                </a:lnTo>
                <a:lnTo>
                  <a:pt x="981" y="4837"/>
                </a:lnTo>
                <a:lnTo>
                  <a:pt x="698" y="4771"/>
                </a:lnTo>
                <a:lnTo>
                  <a:pt x="453" y="4716"/>
                </a:lnTo>
                <a:lnTo>
                  <a:pt x="453" y="5322"/>
                </a:lnTo>
                <a:lnTo>
                  <a:pt x="453" y="6083"/>
                </a:lnTo>
                <a:lnTo>
                  <a:pt x="453" y="6909"/>
                </a:lnTo>
                <a:lnTo>
                  <a:pt x="453" y="7780"/>
                </a:lnTo>
                <a:lnTo>
                  <a:pt x="453" y="8606"/>
                </a:lnTo>
                <a:lnTo>
                  <a:pt x="453" y="9345"/>
                </a:lnTo>
                <a:lnTo>
                  <a:pt x="453" y="9918"/>
                </a:lnTo>
                <a:lnTo>
                  <a:pt x="453" y="10282"/>
                </a:lnTo>
                <a:lnTo>
                  <a:pt x="490" y="10381"/>
                </a:lnTo>
                <a:lnTo>
                  <a:pt x="547" y="10491"/>
                </a:lnTo>
                <a:lnTo>
                  <a:pt x="660" y="10590"/>
                </a:lnTo>
                <a:lnTo>
                  <a:pt x="811" y="10700"/>
                </a:lnTo>
                <a:lnTo>
                  <a:pt x="981" y="10811"/>
                </a:lnTo>
                <a:lnTo>
                  <a:pt x="1208" y="10888"/>
                </a:lnTo>
                <a:lnTo>
                  <a:pt x="1453" y="10954"/>
                </a:lnTo>
                <a:lnTo>
                  <a:pt x="1718" y="11020"/>
                </a:lnTo>
                <a:lnTo>
                  <a:pt x="1963" y="11064"/>
                </a:lnTo>
                <a:lnTo>
                  <a:pt x="2265" y="11086"/>
                </a:lnTo>
                <a:lnTo>
                  <a:pt x="2548" y="11064"/>
                </a:lnTo>
                <a:lnTo>
                  <a:pt x="2794" y="11042"/>
                </a:lnTo>
                <a:lnTo>
                  <a:pt x="3096" y="10976"/>
                </a:lnTo>
                <a:lnTo>
                  <a:pt x="3341" y="10888"/>
                </a:lnTo>
                <a:lnTo>
                  <a:pt x="3606" y="10766"/>
                </a:lnTo>
                <a:lnTo>
                  <a:pt x="3813" y="10590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>
        <p:nvSpPr>
          <p:cNvPr id="11" name="Puzzle4"/>
          <p:cNvSpPr>
            <a:spLocks noEditPoints="1" noChangeArrowheads="1"/>
          </p:cNvSpPr>
          <p:nvPr/>
        </p:nvSpPr>
        <p:spPr bwMode="auto">
          <a:xfrm>
            <a:off x="7429285" y="4656223"/>
            <a:ext cx="974150" cy="1422845"/>
          </a:xfrm>
          <a:custGeom>
            <a:avLst/>
            <a:gdLst>
              <a:gd name="T0" fmla="*/ 8307 w 21600"/>
              <a:gd name="T1" fmla="*/ 11593 h 21600"/>
              <a:gd name="T2" fmla="*/ 453 w 21600"/>
              <a:gd name="T3" fmla="*/ 16938 h 21600"/>
              <a:gd name="T4" fmla="*/ 11500 w 21600"/>
              <a:gd name="T5" fmla="*/ 21600 h 21600"/>
              <a:gd name="T6" fmla="*/ 20920 w 21600"/>
              <a:gd name="T7" fmla="*/ 16751 h 21600"/>
              <a:gd name="T8" fmla="*/ 13972 w 21600"/>
              <a:gd name="T9" fmla="*/ 10888 h 21600"/>
              <a:gd name="T10" fmla="*/ 21033 w 21600"/>
              <a:gd name="T11" fmla="*/ 4716 h 21600"/>
              <a:gd name="T12" fmla="*/ 11102 w 21600"/>
              <a:gd name="T13" fmla="*/ 11 h 21600"/>
              <a:gd name="T14" fmla="*/ 453 w 21600"/>
              <a:gd name="T15" fmla="*/ 4716 h 21600"/>
              <a:gd name="T16" fmla="*/ 2076 w 21600"/>
              <a:gd name="T17" fmla="*/ 5664 h 21600"/>
              <a:gd name="T18" fmla="*/ 20203 w 21600"/>
              <a:gd name="T19" fmla="*/ 1598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3813" y="10590"/>
                </a:moveTo>
                <a:lnTo>
                  <a:pt x="3927" y="10513"/>
                </a:lnTo>
                <a:lnTo>
                  <a:pt x="4078" y="10425"/>
                </a:lnTo>
                <a:lnTo>
                  <a:pt x="4210" y="10359"/>
                </a:lnTo>
                <a:lnTo>
                  <a:pt x="4361" y="10315"/>
                </a:lnTo>
                <a:lnTo>
                  <a:pt x="4682" y="10237"/>
                </a:lnTo>
                <a:lnTo>
                  <a:pt x="5041" y="10193"/>
                </a:lnTo>
                <a:lnTo>
                  <a:pt x="5456" y="10171"/>
                </a:lnTo>
                <a:lnTo>
                  <a:pt x="5853" y="10193"/>
                </a:lnTo>
                <a:lnTo>
                  <a:pt x="6249" y="10260"/>
                </a:lnTo>
                <a:lnTo>
                  <a:pt x="6646" y="10337"/>
                </a:lnTo>
                <a:lnTo>
                  <a:pt x="7004" y="10469"/>
                </a:lnTo>
                <a:lnTo>
                  <a:pt x="7363" y="10612"/>
                </a:lnTo>
                <a:lnTo>
                  <a:pt x="7665" y="10788"/>
                </a:lnTo>
                <a:lnTo>
                  <a:pt x="7911" y="10998"/>
                </a:lnTo>
                <a:lnTo>
                  <a:pt x="8024" y="11097"/>
                </a:lnTo>
                <a:lnTo>
                  <a:pt x="8137" y="11207"/>
                </a:lnTo>
                <a:lnTo>
                  <a:pt x="8194" y="11340"/>
                </a:lnTo>
                <a:lnTo>
                  <a:pt x="8269" y="11461"/>
                </a:lnTo>
                <a:lnTo>
                  <a:pt x="8307" y="11593"/>
                </a:lnTo>
                <a:lnTo>
                  <a:pt x="8307" y="11714"/>
                </a:lnTo>
                <a:lnTo>
                  <a:pt x="8307" y="11868"/>
                </a:lnTo>
                <a:lnTo>
                  <a:pt x="8307" y="12012"/>
                </a:lnTo>
                <a:lnTo>
                  <a:pt x="8194" y="12265"/>
                </a:lnTo>
                <a:lnTo>
                  <a:pt x="8062" y="12519"/>
                </a:lnTo>
                <a:lnTo>
                  <a:pt x="7873" y="12706"/>
                </a:lnTo>
                <a:lnTo>
                  <a:pt x="7627" y="12904"/>
                </a:lnTo>
                <a:lnTo>
                  <a:pt x="7363" y="13048"/>
                </a:lnTo>
                <a:lnTo>
                  <a:pt x="7080" y="13180"/>
                </a:lnTo>
                <a:lnTo>
                  <a:pt x="6759" y="13257"/>
                </a:lnTo>
                <a:lnTo>
                  <a:pt x="6419" y="13345"/>
                </a:lnTo>
                <a:lnTo>
                  <a:pt x="6098" y="13389"/>
                </a:lnTo>
                <a:lnTo>
                  <a:pt x="5739" y="13389"/>
                </a:lnTo>
                <a:lnTo>
                  <a:pt x="5418" y="13389"/>
                </a:lnTo>
                <a:lnTo>
                  <a:pt x="5079" y="13345"/>
                </a:lnTo>
                <a:lnTo>
                  <a:pt x="4758" y="13301"/>
                </a:lnTo>
                <a:lnTo>
                  <a:pt x="4474" y="13213"/>
                </a:lnTo>
                <a:lnTo>
                  <a:pt x="4172" y="13114"/>
                </a:lnTo>
                <a:lnTo>
                  <a:pt x="3965" y="12982"/>
                </a:lnTo>
                <a:lnTo>
                  <a:pt x="3738" y="12838"/>
                </a:lnTo>
                <a:lnTo>
                  <a:pt x="3493" y="12706"/>
                </a:lnTo>
                <a:lnTo>
                  <a:pt x="3228" y="12607"/>
                </a:lnTo>
                <a:lnTo>
                  <a:pt x="2945" y="12519"/>
                </a:lnTo>
                <a:lnTo>
                  <a:pt x="2700" y="12431"/>
                </a:lnTo>
                <a:lnTo>
                  <a:pt x="2397" y="12375"/>
                </a:lnTo>
                <a:lnTo>
                  <a:pt x="2152" y="12331"/>
                </a:lnTo>
                <a:lnTo>
                  <a:pt x="1888" y="12309"/>
                </a:lnTo>
                <a:lnTo>
                  <a:pt x="1642" y="12309"/>
                </a:lnTo>
                <a:lnTo>
                  <a:pt x="1397" y="12331"/>
                </a:lnTo>
                <a:lnTo>
                  <a:pt x="1170" y="12397"/>
                </a:lnTo>
                <a:lnTo>
                  <a:pt x="962" y="12453"/>
                </a:lnTo>
                <a:lnTo>
                  <a:pt x="774" y="12563"/>
                </a:lnTo>
                <a:lnTo>
                  <a:pt x="623" y="12684"/>
                </a:lnTo>
                <a:lnTo>
                  <a:pt x="528" y="12838"/>
                </a:lnTo>
                <a:lnTo>
                  <a:pt x="453" y="13026"/>
                </a:lnTo>
                <a:lnTo>
                  <a:pt x="339" y="13477"/>
                </a:lnTo>
                <a:lnTo>
                  <a:pt x="226" y="13984"/>
                </a:lnTo>
                <a:lnTo>
                  <a:pt x="151" y="14535"/>
                </a:lnTo>
                <a:lnTo>
                  <a:pt x="113" y="15075"/>
                </a:lnTo>
                <a:lnTo>
                  <a:pt x="113" y="15626"/>
                </a:lnTo>
                <a:lnTo>
                  <a:pt x="151" y="16133"/>
                </a:lnTo>
                <a:lnTo>
                  <a:pt x="188" y="16376"/>
                </a:lnTo>
                <a:lnTo>
                  <a:pt x="264" y="16585"/>
                </a:lnTo>
                <a:lnTo>
                  <a:pt x="339" y="16773"/>
                </a:lnTo>
                <a:lnTo>
                  <a:pt x="453" y="16938"/>
                </a:lnTo>
                <a:lnTo>
                  <a:pt x="1095" y="16883"/>
                </a:lnTo>
                <a:lnTo>
                  <a:pt x="1963" y="16795"/>
                </a:lnTo>
                <a:lnTo>
                  <a:pt x="2945" y="16751"/>
                </a:lnTo>
                <a:lnTo>
                  <a:pt x="3965" y="16706"/>
                </a:lnTo>
                <a:lnTo>
                  <a:pt x="5022" y="16684"/>
                </a:lnTo>
                <a:lnTo>
                  <a:pt x="5947" y="16684"/>
                </a:lnTo>
                <a:lnTo>
                  <a:pt x="6759" y="16706"/>
                </a:lnTo>
                <a:lnTo>
                  <a:pt x="7363" y="16751"/>
                </a:lnTo>
                <a:lnTo>
                  <a:pt x="7948" y="16839"/>
                </a:lnTo>
                <a:lnTo>
                  <a:pt x="8458" y="16916"/>
                </a:lnTo>
                <a:lnTo>
                  <a:pt x="8893" y="17026"/>
                </a:lnTo>
                <a:lnTo>
                  <a:pt x="9289" y="17158"/>
                </a:lnTo>
                <a:lnTo>
                  <a:pt x="9572" y="17280"/>
                </a:lnTo>
                <a:lnTo>
                  <a:pt x="9799" y="17412"/>
                </a:lnTo>
                <a:lnTo>
                  <a:pt x="9969" y="17555"/>
                </a:lnTo>
                <a:lnTo>
                  <a:pt x="10120" y="17687"/>
                </a:lnTo>
                <a:lnTo>
                  <a:pt x="10158" y="17831"/>
                </a:lnTo>
                <a:lnTo>
                  <a:pt x="10195" y="17974"/>
                </a:lnTo>
                <a:lnTo>
                  <a:pt x="10158" y="18128"/>
                </a:lnTo>
                <a:lnTo>
                  <a:pt x="10082" y="18271"/>
                </a:lnTo>
                <a:lnTo>
                  <a:pt x="9969" y="18426"/>
                </a:lnTo>
                <a:lnTo>
                  <a:pt x="9837" y="18569"/>
                </a:lnTo>
                <a:lnTo>
                  <a:pt x="9648" y="18701"/>
                </a:lnTo>
                <a:lnTo>
                  <a:pt x="9440" y="18822"/>
                </a:lnTo>
                <a:lnTo>
                  <a:pt x="9213" y="18999"/>
                </a:lnTo>
                <a:lnTo>
                  <a:pt x="9044" y="19186"/>
                </a:lnTo>
                <a:lnTo>
                  <a:pt x="8893" y="19395"/>
                </a:lnTo>
                <a:lnTo>
                  <a:pt x="8817" y="19627"/>
                </a:lnTo>
                <a:lnTo>
                  <a:pt x="8779" y="19858"/>
                </a:lnTo>
                <a:lnTo>
                  <a:pt x="8779" y="20112"/>
                </a:lnTo>
                <a:lnTo>
                  <a:pt x="8855" y="20354"/>
                </a:lnTo>
                <a:lnTo>
                  <a:pt x="8968" y="20586"/>
                </a:lnTo>
                <a:lnTo>
                  <a:pt x="9138" y="20817"/>
                </a:lnTo>
                <a:lnTo>
                  <a:pt x="9365" y="21026"/>
                </a:lnTo>
                <a:lnTo>
                  <a:pt x="9610" y="21192"/>
                </a:lnTo>
                <a:lnTo>
                  <a:pt x="9950" y="21368"/>
                </a:lnTo>
                <a:lnTo>
                  <a:pt x="10120" y="21445"/>
                </a:lnTo>
                <a:lnTo>
                  <a:pt x="10346" y="21511"/>
                </a:lnTo>
                <a:lnTo>
                  <a:pt x="10516" y="21555"/>
                </a:lnTo>
                <a:lnTo>
                  <a:pt x="10743" y="21600"/>
                </a:lnTo>
                <a:lnTo>
                  <a:pt x="10988" y="21644"/>
                </a:lnTo>
                <a:lnTo>
                  <a:pt x="11215" y="21666"/>
                </a:lnTo>
                <a:lnTo>
                  <a:pt x="11498" y="21666"/>
                </a:lnTo>
                <a:lnTo>
                  <a:pt x="11762" y="21666"/>
                </a:lnTo>
                <a:lnTo>
                  <a:pt x="12253" y="21644"/>
                </a:lnTo>
                <a:lnTo>
                  <a:pt x="12763" y="21577"/>
                </a:lnTo>
                <a:lnTo>
                  <a:pt x="13197" y="21467"/>
                </a:lnTo>
                <a:lnTo>
                  <a:pt x="13556" y="21346"/>
                </a:lnTo>
                <a:lnTo>
                  <a:pt x="13896" y="21192"/>
                </a:lnTo>
                <a:lnTo>
                  <a:pt x="14179" y="21026"/>
                </a:lnTo>
                <a:lnTo>
                  <a:pt x="14444" y="20839"/>
                </a:lnTo>
                <a:lnTo>
                  <a:pt x="14576" y="20641"/>
                </a:lnTo>
                <a:lnTo>
                  <a:pt x="14727" y="20431"/>
                </a:lnTo>
                <a:lnTo>
                  <a:pt x="14765" y="20200"/>
                </a:lnTo>
                <a:lnTo>
                  <a:pt x="14802" y="19991"/>
                </a:lnTo>
                <a:lnTo>
                  <a:pt x="14727" y="19759"/>
                </a:lnTo>
                <a:lnTo>
                  <a:pt x="14613" y="19550"/>
                </a:lnTo>
                <a:lnTo>
                  <a:pt x="14444" y="19307"/>
                </a:lnTo>
                <a:lnTo>
                  <a:pt x="14217" y="19098"/>
                </a:lnTo>
                <a:lnTo>
                  <a:pt x="13934" y="18911"/>
                </a:lnTo>
                <a:lnTo>
                  <a:pt x="13669" y="18745"/>
                </a:lnTo>
                <a:lnTo>
                  <a:pt x="13462" y="18547"/>
                </a:lnTo>
                <a:lnTo>
                  <a:pt x="13311" y="18337"/>
                </a:lnTo>
                <a:lnTo>
                  <a:pt x="13197" y="18150"/>
                </a:lnTo>
                <a:lnTo>
                  <a:pt x="13122" y="17941"/>
                </a:lnTo>
                <a:lnTo>
                  <a:pt x="13122" y="17720"/>
                </a:lnTo>
                <a:lnTo>
                  <a:pt x="13122" y="17533"/>
                </a:lnTo>
                <a:lnTo>
                  <a:pt x="13197" y="17346"/>
                </a:lnTo>
                <a:lnTo>
                  <a:pt x="13273" y="17158"/>
                </a:lnTo>
                <a:lnTo>
                  <a:pt x="13386" y="16982"/>
                </a:lnTo>
                <a:lnTo>
                  <a:pt x="13537" y="16839"/>
                </a:lnTo>
                <a:lnTo>
                  <a:pt x="13707" y="16706"/>
                </a:lnTo>
                <a:lnTo>
                  <a:pt x="13896" y="16607"/>
                </a:lnTo>
                <a:lnTo>
                  <a:pt x="14104" y="16519"/>
                </a:lnTo>
                <a:lnTo>
                  <a:pt x="14330" y="16453"/>
                </a:lnTo>
                <a:lnTo>
                  <a:pt x="14538" y="16431"/>
                </a:lnTo>
                <a:lnTo>
                  <a:pt x="14897" y="16453"/>
                </a:lnTo>
                <a:lnTo>
                  <a:pt x="15406" y="16497"/>
                </a:lnTo>
                <a:lnTo>
                  <a:pt x="16105" y="16541"/>
                </a:lnTo>
                <a:lnTo>
                  <a:pt x="16898" y="16607"/>
                </a:lnTo>
                <a:lnTo>
                  <a:pt x="17804" y="16651"/>
                </a:lnTo>
                <a:lnTo>
                  <a:pt x="18786" y="16684"/>
                </a:lnTo>
                <a:lnTo>
                  <a:pt x="19844" y="16728"/>
                </a:lnTo>
                <a:lnTo>
                  <a:pt x="20920" y="16751"/>
                </a:lnTo>
                <a:lnTo>
                  <a:pt x="21109" y="16497"/>
                </a:lnTo>
                <a:lnTo>
                  <a:pt x="21241" y="16222"/>
                </a:lnTo>
                <a:lnTo>
                  <a:pt x="21392" y="15946"/>
                </a:lnTo>
                <a:lnTo>
                  <a:pt x="21467" y="15648"/>
                </a:lnTo>
                <a:lnTo>
                  <a:pt x="21543" y="15351"/>
                </a:lnTo>
                <a:lnTo>
                  <a:pt x="21618" y="15042"/>
                </a:lnTo>
                <a:lnTo>
                  <a:pt x="21618" y="14745"/>
                </a:lnTo>
                <a:lnTo>
                  <a:pt x="21618" y="14447"/>
                </a:lnTo>
                <a:lnTo>
                  <a:pt x="21618" y="14150"/>
                </a:lnTo>
                <a:lnTo>
                  <a:pt x="21581" y="13852"/>
                </a:lnTo>
                <a:lnTo>
                  <a:pt x="21505" y="13577"/>
                </a:lnTo>
                <a:lnTo>
                  <a:pt x="21430" y="13301"/>
                </a:lnTo>
                <a:lnTo>
                  <a:pt x="21354" y="13048"/>
                </a:lnTo>
                <a:lnTo>
                  <a:pt x="21241" y="12816"/>
                </a:lnTo>
                <a:lnTo>
                  <a:pt x="21146" y="12607"/>
                </a:lnTo>
                <a:lnTo>
                  <a:pt x="21033" y="12431"/>
                </a:lnTo>
                <a:lnTo>
                  <a:pt x="20920" y="12265"/>
                </a:lnTo>
                <a:lnTo>
                  <a:pt x="20769" y="12144"/>
                </a:lnTo>
                <a:lnTo>
                  <a:pt x="20637" y="12034"/>
                </a:lnTo>
                <a:lnTo>
                  <a:pt x="20486" y="11946"/>
                </a:lnTo>
                <a:lnTo>
                  <a:pt x="20297" y="11891"/>
                </a:lnTo>
                <a:lnTo>
                  <a:pt x="20165" y="11846"/>
                </a:lnTo>
                <a:lnTo>
                  <a:pt x="19976" y="11824"/>
                </a:lnTo>
                <a:lnTo>
                  <a:pt x="19806" y="11802"/>
                </a:lnTo>
                <a:lnTo>
                  <a:pt x="19390" y="11824"/>
                </a:lnTo>
                <a:lnTo>
                  <a:pt x="18956" y="11891"/>
                </a:lnTo>
                <a:lnTo>
                  <a:pt x="18503" y="11968"/>
                </a:lnTo>
                <a:lnTo>
                  <a:pt x="17993" y="12078"/>
                </a:lnTo>
                <a:lnTo>
                  <a:pt x="17653" y="12144"/>
                </a:lnTo>
                <a:lnTo>
                  <a:pt x="17332" y="12199"/>
                </a:lnTo>
                <a:lnTo>
                  <a:pt x="17049" y="12221"/>
                </a:lnTo>
                <a:lnTo>
                  <a:pt x="16747" y="12243"/>
                </a:lnTo>
                <a:lnTo>
                  <a:pt x="16464" y="12243"/>
                </a:lnTo>
                <a:lnTo>
                  <a:pt x="16218" y="12243"/>
                </a:lnTo>
                <a:lnTo>
                  <a:pt x="15992" y="12221"/>
                </a:lnTo>
                <a:lnTo>
                  <a:pt x="15746" y="12199"/>
                </a:lnTo>
                <a:lnTo>
                  <a:pt x="15520" y="12155"/>
                </a:lnTo>
                <a:lnTo>
                  <a:pt x="15350" y="12122"/>
                </a:lnTo>
                <a:lnTo>
                  <a:pt x="15161" y="12056"/>
                </a:lnTo>
                <a:lnTo>
                  <a:pt x="14972" y="11990"/>
                </a:lnTo>
                <a:lnTo>
                  <a:pt x="14689" y="11846"/>
                </a:lnTo>
                <a:lnTo>
                  <a:pt x="14444" y="11670"/>
                </a:lnTo>
                <a:lnTo>
                  <a:pt x="14255" y="11483"/>
                </a:lnTo>
                <a:lnTo>
                  <a:pt x="14104" y="11295"/>
                </a:lnTo>
                <a:lnTo>
                  <a:pt x="14028" y="11086"/>
                </a:lnTo>
                <a:lnTo>
                  <a:pt x="13972" y="10888"/>
                </a:lnTo>
                <a:lnTo>
                  <a:pt x="13972" y="10700"/>
                </a:lnTo>
                <a:lnTo>
                  <a:pt x="14009" y="10513"/>
                </a:lnTo>
                <a:lnTo>
                  <a:pt x="14066" y="10359"/>
                </a:lnTo>
                <a:lnTo>
                  <a:pt x="14179" y="10215"/>
                </a:lnTo>
                <a:lnTo>
                  <a:pt x="14406" y="10006"/>
                </a:lnTo>
                <a:lnTo>
                  <a:pt x="14651" y="9830"/>
                </a:lnTo>
                <a:lnTo>
                  <a:pt x="14878" y="9686"/>
                </a:lnTo>
                <a:lnTo>
                  <a:pt x="15123" y="9554"/>
                </a:lnTo>
                <a:lnTo>
                  <a:pt x="15350" y="9477"/>
                </a:lnTo>
                <a:lnTo>
                  <a:pt x="15558" y="9411"/>
                </a:lnTo>
                <a:lnTo>
                  <a:pt x="15803" y="9345"/>
                </a:lnTo>
                <a:lnTo>
                  <a:pt x="16030" y="9323"/>
                </a:lnTo>
                <a:lnTo>
                  <a:pt x="16256" y="9301"/>
                </a:lnTo>
                <a:lnTo>
                  <a:pt x="16464" y="9323"/>
                </a:lnTo>
                <a:lnTo>
                  <a:pt x="16690" y="9345"/>
                </a:lnTo>
                <a:lnTo>
                  <a:pt x="16898" y="9367"/>
                </a:lnTo>
                <a:lnTo>
                  <a:pt x="17332" y="9477"/>
                </a:lnTo>
                <a:lnTo>
                  <a:pt x="17767" y="9598"/>
                </a:lnTo>
                <a:lnTo>
                  <a:pt x="18163" y="9731"/>
                </a:lnTo>
                <a:lnTo>
                  <a:pt x="18597" y="9874"/>
                </a:lnTo>
                <a:lnTo>
                  <a:pt x="18994" y="10006"/>
                </a:lnTo>
                <a:lnTo>
                  <a:pt x="19428" y="10083"/>
                </a:lnTo>
                <a:lnTo>
                  <a:pt x="19617" y="10127"/>
                </a:lnTo>
                <a:lnTo>
                  <a:pt x="19844" y="10149"/>
                </a:lnTo>
                <a:lnTo>
                  <a:pt x="20013" y="10149"/>
                </a:lnTo>
                <a:lnTo>
                  <a:pt x="20240" y="10127"/>
                </a:lnTo>
                <a:lnTo>
                  <a:pt x="20410" y="10105"/>
                </a:lnTo>
                <a:lnTo>
                  <a:pt x="20637" y="10061"/>
                </a:lnTo>
                <a:lnTo>
                  <a:pt x="20844" y="9984"/>
                </a:lnTo>
                <a:lnTo>
                  <a:pt x="21033" y="9896"/>
                </a:lnTo>
                <a:lnTo>
                  <a:pt x="21146" y="9830"/>
                </a:lnTo>
                <a:lnTo>
                  <a:pt x="21203" y="9753"/>
                </a:lnTo>
                <a:lnTo>
                  <a:pt x="21279" y="9642"/>
                </a:lnTo>
                <a:lnTo>
                  <a:pt x="21354" y="9521"/>
                </a:lnTo>
                <a:lnTo>
                  <a:pt x="21430" y="9246"/>
                </a:lnTo>
                <a:lnTo>
                  <a:pt x="21430" y="8904"/>
                </a:lnTo>
                <a:lnTo>
                  <a:pt x="21430" y="8540"/>
                </a:lnTo>
                <a:lnTo>
                  <a:pt x="21392" y="8144"/>
                </a:lnTo>
                <a:lnTo>
                  <a:pt x="21354" y="7714"/>
                </a:lnTo>
                <a:lnTo>
                  <a:pt x="21279" y="7295"/>
                </a:lnTo>
                <a:lnTo>
                  <a:pt x="21146" y="6446"/>
                </a:lnTo>
                <a:lnTo>
                  <a:pt x="20995" y="5686"/>
                </a:lnTo>
                <a:lnTo>
                  <a:pt x="20958" y="5366"/>
                </a:lnTo>
                <a:lnTo>
                  <a:pt x="20958" y="5091"/>
                </a:lnTo>
                <a:lnTo>
                  <a:pt x="20958" y="4860"/>
                </a:lnTo>
                <a:lnTo>
                  <a:pt x="21033" y="4716"/>
                </a:lnTo>
                <a:lnTo>
                  <a:pt x="20637" y="4860"/>
                </a:lnTo>
                <a:lnTo>
                  <a:pt x="20127" y="4992"/>
                </a:lnTo>
                <a:lnTo>
                  <a:pt x="19617" y="5069"/>
                </a:lnTo>
                <a:lnTo>
                  <a:pt x="19032" y="5157"/>
                </a:lnTo>
                <a:lnTo>
                  <a:pt x="18465" y="5201"/>
                </a:lnTo>
                <a:lnTo>
                  <a:pt x="17842" y="5245"/>
                </a:lnTo>
                <a:lnTo>
                  <a:pt x="17219" y="5267"/>
                </a:lnTo>
                <a:lnTo>
                  <a:pt x="16615" y="5267"/>
                </a:lnTo>
                <a:lnTo>
                  <a:pt x="15992" y="5245"/>
                </a:lnTo>
                <a:lnTo>
                  <a:pt x="15369" y="5201"/>
                </a:lnTo>
                <a:lnTo>
                  <a:pt x="14840" y="5157"/>
                </a:lnTo>
                <a:lnTo>
                  <a:pt x="14293" y="5091"/>
                </a:lnTo>
                <a:lnTo>
                  <a:pt x="13783" y="5014"/>
                </a:lnTo>
                <a:lnTo>
                  <a:pt x="13386" y="4926"/>
                </a:lnTo>
                <a:lnTo>
                  <a:pt x="13027" y="4815"/>
                </a:lnTo>
                <a:lnTo>
                  <a:pt x="12725" y="4716"/>
                </a:lnTo>
                <a:lnTo>
                  <a:pt x="12480" y="4606"/>
                </a:lnTo>
                <a:lnTo>
                  <a:pt x="12291" y="4496"/>
                </a:lnTo>
                <a:lnTo>
                  <a:pt x="12197" y="4397"/>
                </a:lnTo>
                <a:lnTo>
                  <a:pt x="12083" y="4286"/>
                </a:lnTo>
                <a:lnTo>
                  <a:pt x="12046" y="4187"/>
                </a:lnTo>
                <a:lnTo>
                  <a:pt x="12008" y="4077"/>
                </a:lnTo>
                <a:lnTo>
                  <a:pt x="12046" y="3967"/>
                </a:lnTo>
                <a:lnTo>
                  <a:pt x="12121" y="3868"/>
                </a:lnTo>
                <a:lnTo>
                  <a:pt x="12197" y="3735"/>
                </a:lnTo>
                <a:lnTo>
                  <a:pt x="12291" y="3614"/>
                </a:lnTo>
                <a:lnTo>
                  <a:pt x="12442" y="3482"/>
                </a:lnTo>
                <a:lnTo>
                  <a:pt x="12631" y="3361"/>
                </a:lnTo>
                <a:lnTo>
                  <a:pt x="13065" y="3085"/>
                </a:lnTo>
                <a:lnTo>
                  <a:pt x="13537" y="2766"/>
                </a:lnTo>
                <a:lnTo>
                  <a:pt x="13783" y="2578"/>
                </a:lnTo>
                <a:lnTo>
                  <a:pt x="13934" y="2380"/>
                </a:lnTo>
                <a:lnTo>
                  <a:pt x="14028" y="2171"/>
                </a:lnTo>
                <a:lnTo>
                  <a:pt x="14104" y="1961"/>
                </a:lnTo>
                <a:lnTo>
                  <a:pt x="14104" y="1730"/>
                </a:lnTo>
                <a:lnTo>
                  <a:pt x="14066" y="1498"/>
                </a:lnTo>
                <a:lnTo>
                  <a:pt x="13972" y="1267"/>
                </a:lnTo>
                <a:lnTo>
                  <a:pt x="13820" y="1057"/>
                </a:lnTo>
                <a:lnTo>
                  <a:pt x="13594" y="837"/>
                </a:lnTo>
                <a:lnTo>
                  <a:pt x="13386" y="628"/>
                </a:lnTo>
                <a:lnTo>
                  <a:pt x="13103" y="462"/>
                </a:lnTo>
                <a:lnTo>
                  <a:pt x="12763" y="308"/>
                </a:lnTo>
                <a:lnTo>
                  <a:pt x="12404" y="187"/>
                </a:lnTo>
                <a:lnTo>
                  <a:pt x="12008" y="77"/>
                </a:lnTo>
                <a:lnTo>
                  <a:pt x="11574" y="33"/>
                </a:lnTo>
                <a:lnTo>
                  <a:pt x="11102" y="11"/>
                </a:lnTo>
                <a:lnTo>
                  <a:pt x="10667" y="11"/>
                </a:lnTo>
                <a:lnTo>
                  <a:pt x="10233" y="77"/>
                </a:lnTo>
                <a:lnTo>
                  <a:pt x="9837" y="187"/>
                </a:lnTo>
                <a:lnTo>
                  <a:pt x="9440" y="286"/>
                </a:lnTo>
                <a:lnTo>
                  <a:pt x="9062" y="462"/>
                </a:lnTo>
                <a:lnTo>
                  <a:pt x="8741" y="628"/>
                </a:lnTo>
                <a:lnTo>
                  <a:pt x="8458" y="815"/>
                </a:lnTo>
                <a:lnTo>
                  <a:pt x="8232" y="1035"/>
                </a:lnTo>
                <a:lnTo>
                  <a:pt x="8062" y="1245"/>
                </a:lnTo>
                <a:lnTo>
                  <a:pt x="7911" y="1476"/>
                </a:lnTo>
                <a:lnTo>
                  <a:pt x="7835" y="1708"/>
                </a:lnTo>
                <a:lnTo>
                  <a:pt x="7797" y="1961"/>
                </a:lnTo>
                <a:lnTo>
                  <a:pt x="7835" y="2193"/>
                </a:lnTo>
                <a:lnTo>
                  <a:pt x="7948" y="2402"/>
                </a:lnTo>
                <a:lnTo>
                  <a:pt x="8062" y="2534"/>
                </a:lnTo>
                <a:lnTo>
                  <a:pt x="8175" y="2644"/>
                </a:lnTo>
                <a:lnTo>
                  <a:pt x="8269" y="2744"/>
                </a:lnTo>
                <a:lnTo>
                  <a:pt x="8420" y="2832"/>
                </a:lnTo>
                <a:lnTo>
                  <a:pt x="8704" y="3019"/>
                </a:lnTo>
                <a:lnTo>
                  <a:pt x="8968" y="3206"/>
                </a:lnTo>
                <a:lnTo>
                  <a:pt x="9138" y="3405"/>
                </a:lnTo>
                <a:lnTo>
                  <a:pt x="9327" y="3570"/>
                </a:lnTo>
                <a:lnTo>
                  <a:pt x="9440" y="3735"/>
                </a:lnTo>
                <a:lnTo>
                  <a:pt x="9516" y="3890"/>
                </a:lnTo>
                <a:lnTo>
                  <a:pt x="9534" y="4033"/>
                </a:lnTo>
                <a:lnTo>
                  <a:pt x="9534" y="4165"/>
                </a:lnTo>
                <a:lnTo>
                  <a:pt x="9516" y="4286"/>
                </a:lnTo>
                <a:lnTo>
                  <a:pt x="9440" y="4397"/>
                </a:lnTo>
                <a:lnTo>
                  <a:pt x="9327" y="4496"/>
                </a:lnTo>
                <a:lnTo>
                  <a:pt x="9176" y="4562"/>
                </a:lnTo>
                <a:lnTo>
                  <a:pt x="9006" y="4628"/>
                </a:lnTo>
                <a:lnTo>
                  <a:pt x="8779" y="4694"/>
                </a:lnTo>
                <a:lnTo>
                  <a:pt x="8534" y="4716"/>
                </a:lnTo>
                <a:lnTo>
                  <a:pt x="8232" y="4716"/>
                </a:lnTo>
                <a:lnTo>
                  <a:pt x="7118" y="4738"/>
                </a:lnTo>
                <a:lnTo>
                  <a:pt x="5947" y="4771"/>
                </a:lnTo>
                <a:lnTo>
                  <a:pt x="4795" y="4815"/>
                </a:lnTo>
                <a:lnTo>
                  <a:pt x="3681" y="4860"/>
                </a:lnTo>
                <a:lnTo>
                  <a:pt x="2662" y="4882"/>
                </a:lnTo>
                <a:lnTo>
                  <a:pt x="1755" y="4882"/>
                </a:lnTo>
                <a:lnTo>
                  <a:pt x="1359" y="4860"/>
                </a:lnTo>
                <a:lnTo>
                  <a:pt x="981" y="4837"/>
                </a:lnTo>
                <a:lnTo>
                  <a:pt x="698" y="4771"/>
                </a:lnTo>
                <a:lnTo>
                  <a:pt x="453" y="4716"/>
                </a:lnTo>
                <a:lnTo>
                  <a:pt x="453" y="5322"/>
                </a:lnTo>
                <a:lnTo>
                  <a:pt x="453" y="6083"/>
                </a:lnTo>
                <a:lnTo>
                  <a:pt x="453" y="6909"/>
                </a:lnTo>
                <a:lnTo>
                  <a:pt x="453" y="7780"/>
                </a:lnTo>
                <a:lnTo>
                  <a:pt x="453" y="8606"/>
                </a:lnTo>
                <a:lnTo>
                  <a:pt x="453" y="9345"/>
                </a:lnTo>
                <a:lnTo>
                  <a:pt x="453" y="9918"/>
                </a:lnTo>
                <a:lnTo>
                  <a:pt x="453" y="10282"/>
                </a:lnTo>
                <a:lnTo>
                  <a:pt x="490" y="10381"/>
                </a:lnTo>
                <a:lnTo>
                  <a:pt x="547" y="10491"/>
                </a:lnTo>
                <a:lnTo>
                  <a:pt x="660" y="10590"/>
                </a:lnTo>
                <a:lnTo>
                  <a:pt x="811" y="10700"/>
                </a:lnTo>
                <a:lnTo>
                  <a:pt x="981" y="10811"/>
                </a:lnTo>
                <a:lnTo>
                  <a:pt x="1208" y="10888"/>
                </a:lnTo>
                <a:lnTo>
                  <a:pt x="1453" y="10954"/>
                </a:lnTo>
                <a:lnTo>
                  <a:pt x="1718" y="11020"/>
                </a:lnTo>
                <a:lnTo>
                  <a:pt x="1963" y="11064"/>
                </a:lnTo>
                <a:lnTo>
                  <a:pt x="2265" y="11086"/>
                </a:lnTo>
                <a:lnTo>
                  <a:pt x="2548" y="11064"/>
                </a:lnTo>
                <a:lnTo>
                  <a:pt x="2794" y="11042"/>
                </a:lnTo>
                <a:lnTo>
                  <a:pt x="3096" y="10976"/>
                </a:lnTo>
                <a:lnTo>
                  <a:pt x="3341" y="10888"/>
                </a:lnTo>
                <a:lnTo>
                  <a:pt x="3606" y="10766"/>
                </a:lnTo>
                <a:lnTo>
                  <a:pt x="3813" y="10590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>
        <p:nvSpPr>
          <p:cNvPr id="2" name="Frame 1"/>
          <p:cNvSpPr/>
          <p:nvPr/>
        </p:nvSpPr>
        <p:spPr>
          <a:xfrm>
            <a:off x="3230310" y="368519"/>
            <a:ext cx="5725683" cy="5848288"/>
          </a:xfrm>
          <a:prstGeom prst="frame">
            <a:avLst>
              <a:gd name="adj1" fmla="val 16290"/>
            </a:avLst>
          </a:prstGeom>
          <a:solidFill>
            <a:srgbClr val="C00000"/>
          </a:solidFill>
          <a:ln w="6350">
            <a:solidFill>
              <a:srgbClr val="FFC000"/>
            </a:solidFill>
          </a:ln>
          <a:scene3d>
            <a:camera prst="orthographicFront"/>
            <a:lightRig rig="threePt" dir="t"/>
          </a:scene3d>
          <a:sp3d>
            <a:bevelT w="114300" prst="hardEdg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3" name="Rectangle 2"/>
          <p:cNvSpPr/>
          <p:nvPr/>
        </p:nvSpPr>
        <p:spPr>
          <a:xfrm>
            <a:off x="4144710" y="1305320"/>
            <a:ext cx="3862699" cy="3992931"/>
          </a:xfrm>
          <a:prstGeom prst="rect">
            <a:avLst/>
          </a:prstGeom>
          <a:noFill/>
          <a:ln w="635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Rectangle 3"/>
          <p:cNvSpPr/>
          <p:nvPr/>
        </p:nvSpPr>
        <p:spPr>
          <a:xfrm>
            <a:off x="7964581" y="4836291"/>
            <a:ext cx="40746" cy="240517"/>
          </a:xfrm>
          <a:prstGeom prst="rect">
            <a:avLst/>
          </a:prstGeom>
          <a:solidFill>
            <a:schemeClr val="bg1"/>
          </a:solidFill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0" name="Rectangle 49"/>
          <p:cNvSpPr/>
          <p:nvPr/>
        </p:nvSpPr>
        <p:spPr>
          <a:xfrm>
            <a:off x="7962384" y="1666962"/>
            <a:ext cx="40746" cy="240517"/>
          </a:xfrm>
          <a:prstGeom prst="rect">
            <a:avLst/>
          </a:prstGeom>
          <a:solidFill>
            <a:srgbClr val="FFCC99"/>
          </a:solidFill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1" name="Rectangle 50"/>
          <p:cNvSpPr/>
          <p:nvPr/>
        </p:nvSpPr>
        <p:spPr>
          <a:xfrm>
            <a:off x="7965909" y="3260288"/>
            <a:ext cx="40746" cy="240517"/>
          </a:xfrm>
          <a:prstGeom prst="rect">
            <a:avLst/>
          </a:prstGeom>
          <a:solidFill>
            <a:schemeClr val="bg1"/>
          </a:solidFill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47" name="Picture 46"/>
          <p:cNvPicPr>
            <a:picLocks noChangeAspect="1"/>
          </p:cNvPicPr>
          <p:nvPr/>
        </p:nvPicPr>
        <p:blipFill>
          <a:blip r:embed="rId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4070" b="100000" l="0" r="9625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8464696" y="2839195"/>
            <a:ext cx="975445" cy="1048603"/>
          </a:xfrm>
          <a:prstGeom prst="rect">
            <a:avLst/>
          </a:prstGeom>
        </p:spPr>
      </p:pic>
      <p:pic>
        <p:nvPicPr>
          <p:cNvPr id="53" name="Picture 52"/>
          <p:cNvPicPr>
            <a:picLocks noChangeAspect="1"/>
          </p:cNvPicPr>
          <p:nvPr/>
        </p:nvPicPr>
        <p:blipFill>
          <a:blip r:embed="rId4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ackgroundRemoval t="3247" b="98052" l="3659" r="96951">
                        <a14:foregroundMark x1="19512" y1="96104" x2="50000" y2="98052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 rot="20841800">
            <a:off x="603366" y="5040740"/>
            <a:ext cx="999831" cy="938865"/>
          </a:xfrm>
          <a:prstGeom prst="rect">
            <a:avLst/>
          </a:prstGeom>
        </p:spPr>
      </p:pic>
      <p:pic>
        <p:nvPicPr>
          <p:cNvPr id="57" name="Picture 56"/>
          <p:cNvPicPr>
            <a:picLocks noChangeAspect="1"/>
          </p:cNvPicPr>
          <p:nvPr/>
        </p:nvPicPr>
        <p:blipFill>
          <a:blip r:embed="rId6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ackgroundRemoval t="0" b="96117" l="107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20591545">
            <a:off x="8789974" y="4631929"/>
            <a:ext cx="1140051" cy="627942"/>
          </a:xfrm>
          <a:prstGeom prst="rect">
            <a:avLst/>
          </a:prstGeom>
        </p:spPr>
      </p:pic>
      <p:pic>
        <p:nvPicPr>
          <p:cNvPr id="59" name="Picture 58"/>
          <p:cNvPicPr>
            <a:picLocks noChangeAspect="1"/>
          </p:cNvPicPr>
          <p:nvPr/>
        </p:nvPicPr>
        <p:blipFill rotWithShape="1">
          <a:blip r:embed="rId8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9">
                    <a14:imgEffect>
                      <a14:backgroundRemoval t="0" b="100000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 rot="1486504">
            <a:off x="9389629" y="3037111"/>
            <a:ext cx="1170774" cy="1375873"/>
          </a:xfrm>
          <a:prstGeom prst="rect">
            <a:avLst/>
          </a:prstGeom>
        </p:spPr>
      </p:pic>
      <p:pic>
        <p:nvPicPr>
          <p:cNvPr id="62" name="Picture 61"/>
          <p:cNvPicPr>
            <a:picLocks noChangeAspect="1"/>
          </p:cNvPicPr>
          <p:nvPr/>
        </p:nvPicPr>
        <p:blipFill rotWithShape="1">
          <a:blip r:embed="rId10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11">
                    <a14:imgEffect>
                      <a14:backgroundRemoval t="1794" b="89238" l="3315" r="96685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 rot="2046696">
            <a:off x="1717042" y="1590984"/>
            <a:ext cx="1153682" cy="1418603"/>
          </a:xfrm>
          <a:prstGeom prst="rect">
            <a:avLst/>
          </a:prstGeom>
        </p:spPr>
      </p:pic>
      <p:pic>
        <p:nvPicPr>
          <p:cNvPr id="63" name="Picture 62"/>
          <p:cNvPicPr>
            <a:picLocks noChangeAspect="1"/>
          </p:cNvPicPr>
          <p:nvPr/>
        </p:nvPicPr>
        <p:blipFill rotWithShape="1">
          <a:blip r:embed="rId1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13">
                    <a14:imgEffect>
                      <a14:backgroundRemoval t="0" b="100000" l="400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 rot="1500205">
            <a:off x="9690324" y="1878569"/>
            <a:ext cx="1110953" cy="717847"/>
          </a:xfrm>
          <a:prstGeom prst="rect">
            <a:avLst/>
          </a:prstGeom>
        </p:spPr>
      </p:pic>
      <p:pic>
        <p:nvPicPr>
          <p:cNvPr id="64" name="Picture 63"/>
          <p:cNvPicPr>
            <a:picLocks noChangeAspect="1"/>
          </p:cNvPicPr>
          <p:nvPr/>
        </p:nvPicPr>
        <p:blipFill rotWithShape="1">
          <a:blip r:embed="rId14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15">
                    <a14:imgEffect>
                      <a14:backgroundRemoval t="0" b="98901" l="0" r="97279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 rot="20116572">
            <a:off x="11007666" y="3494107"/>
            <a:ext cx="931178" cy="575801"/>
          </a:xfrm>
          <a:prstGeom prst="rect">
            <a:avLst/>
          </a:prstGeom>
        </p:spPr>
      </p:pic>
      <p:pic>
        <p:nvPicPr>
          <p:cNvPr id="65" name="Picture 64"/>
          <p:cNvPicPr>
            <a:picLocks noChangeAspect="1"/>
          </p:cNvPicPr>
          <p:nvPr/>
        </p:nvPicPr>
        <p:blipFill rotWithShape="1">
          <a:blip r:embed="rId16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17">
                    <a14:imgEffect>
                      <a14:backgroundRemoval t="3822" b="92357" l="1242" r="100000">
                        <a14:foregroundMark x1="54037" y1="89809" x2="49689" y2="89809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 rot="415460">
            <a:off x="9009586" y="510396"/>
            <a:ext cx="1025496" cy="999858"/>
          </a:xfrm>
          <a:prstGeom prst="rect">
            <a:avLst/>
          </a:prstGeom>
        </p:spPr>
      </p:pic>
      <p:pic>
        <p:nvPicPr>
          <p:cNvPr id="67" name="Picture 66"/>
          <p:cNvPicPr>
            <a:picLocks noChangeAspect="1"/>
          </p:cNvPicPr>
          <p:nvPr/>
        </p:nvPicPr>
        <p:blipFill rotWithShape="1">
          <a:blip r:embed="rId18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19">
                    <a14:imgEffect>
                      <a14:backgroundRemoval t="7692" b="96795" l="4403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 rot="21084042">
            <a:off x="8466366" y="1611725"/>
            <a:ext cx="1008404" cy="991313"/>
          </a:xfrm>
          <a:prstGeom prst="rect">
            <a:avLst/>
          </a:prstGeom>
        </p:spPr>
      </p:pic>
      <p:pic>
        <p:nvPicPr>
          <p:cNvPr id="68" name="Picture 67"/>
          <p:cNvPicPr>
            <a:picLocks noChangeAspect="1"/>
          </p:cNvPicPr>
          <p:nvPr/>
        </p:nvPicPr>
        <p:blipFill>
          <a:blip r:embed="rId20"/>
          <a:stretch>
            <a:fillRect/>
          </a:stretch>
        </p:blipFill>
        <p:spPr>
          <a:xfrm rot="1270825">
            <a:off x="523461" y="120390"/>
            <a:ext cx="658425" cy="1585097"/>
          </a:xfrm>
          <a:prstGeom prst="rect">
            <a:avLst/>
          </a:prstGeom>
        </p:spPr>
      </p:pic>
      <p:pic>
        <p:nvPicPr>
          <p:cNvPr id="70" name="Picture 69">
            <a:hlinkClick r:id="rId21" action="ppaction://hlinksldjump"/>
          </p:cNvPr>
          <p:cNvPicPr>
            <a:picLocks noChangeAspect="1"/>
          </p:cNvPicPr>
          <p:nvPr/>
        </p:nvPicPr>
        <p:blipFill rotWithShape="1">
          <a:blip r:embed="rId2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23">
                    <a14:imgEffect>
                      <a14:backgroundRemoval t="8257" b="100000" l="1765" r="97647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1402171" y="776515"/>
            <a:ext cx="1076770" cy="692209"/>
          </a:xfrm>
          <a:prstGeom prst="rect">
            <a:avLst/>
          </a:prstGeom>
          <a:ln>
            <a:noFill/>
          </a:ln>
        </p:spPr>
      </p:pic>
      <p:pic>
        <p:nvPicPr>
          <p:cNvPr id="71" name="Picture 70"/>
          <p:cNvPicPr>
            <a:picLocks noChangeAspect="1"/>
          </p:cNvPicPr>
          <p:nvPr/>
        </p:nvPicPr>
        <p:blipFill rotWithShape="1">
          <a:blip r:embed="rId24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25">
                    <a14:imgEffect>
                      <a14:backgroundRemoval t="905" b="100000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 rot="1546026">
            <a:off x="7756880" y="5351612"/>
            <a:ext cx="1153683" cy="1401512"/>
          </a:xfrm>
          <a:prstGeom prst="rect">
            <a:avLst/>
          </a:prstGeom>
        </p:spPr>
      </p:pic>
      <p:pic>
        <p:nvPicPr>
          <p:cNvPr id="73" name="Picture 72"/>
          <p:cNvPicPr>
            <a:picLocks noChangeAspect="1"/>
          </p:cNvPicPr>
          <p:nvPr/>
        </p:nvPicPr>
        <p:blipFill rotWithShape="1">
          <a:blip r:embed="rId26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27">
                    <a14:imgEffect>
                      <a14:backgroundRemoval t="459" b="100000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 rot="20714636">
            <a:off x="10974628" y="1561209"/>
            <a:ext cx="1187865" cy="1384419"/>
          </a:xfrm>
          <a:prstGeom prst="rect">
            <a:avLst/>
          </a:prstGeom>
        </p:spPr>
      </p:pic>
      <p:pic>
        <p:nvPicPr>
          <p:cNvPr id="74" name="Picture 73"/>
          <p:cNvPicPr>
            <a:picLocks noChangeAspect="1"/>
          </p:cNvPicPr>
          <p:nvPr/>
        </p:nvPicPr>
        <p:blipFill rotWithShape="1">
          <a:blip r:embed="rId28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29">
                    <a14:imgEffect>
                      <a14:backgroundRemoval t="990" b="97030" l="1439" r="98201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 rot="467595">
            <a:off x="1966506" y="5404546"/>
            <a:ext cx="1768979" cy="1281869"/>
          </a:xfrm>
          <a:prstGeom prst="rect">
            <a:avLst/>
          </a:prstGeom>
        </p:spPr>
      </p:pic>
      <p:pic>
        <p:nvPicPr>
          <p:cNvPr id="76" name="Picture 75"/>
          <p:cNvPicPr>
            <a:picLocks noChangeAspect="1"/>
          </p:cNvPicPr>
          <p:nvPr/>
        </p:nvPicPr>
        <p:blipFill rotWithShape="1">
          <a:blip r:embed="rId30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31">
                    <a14:imgEffect>
                      <a14:backgroundRemoval t="55505" b="95872" l="0" r="93956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t="55549"/>
          <a:stretch/>
        </p:blipFill>
        <p:spPr>
          <a:xfrm rot="21246440">
            <a:off x="279450" y="6209611"/>
            <a:ext cx="1153683" cy="615393"/>
          </a:xfrm>
          <a:prstGeom prst="rect">
            <a:avLst/>
          </a:prstGeom>
        </p:spPr>
      </p:pic>
      <p:pic>
        <p:nvPicPr>
          <p:cNvPr id="77" name="Picture 76"/>
          <p:cNvPicPr>
            <a:picLocks noChangeAspect="1"/>
          </p:cNvPicPr>
          <p:nvPr/>
        </p:nvPicPr>
        <p:blipFill rotWithShape="1">
          <a:blip r:embed="rId3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33">
                    <a14:imgEffect>
                      <a14:backgroundRemoval t="8772" b="100000" l="6667" r="95556">
                        <a14:foregroundMark x1="69444" y1="94737" x2="80556" y2="96491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 rot="20846927">
            <a:off x="2546409" y="4535092"/>
            <a:ext cx="1145137" cy="726393"/>
          </a:xfrm>
          <a:prstGeom prst="rect">
            <a:avLst/>
          </a:prstGeom>
        </p:spPr>
      </p:pic>
      <p:pic>
        <p:nvPicPr>
          <p:cNvPr id="78" name="Picture 77"/>
          <p:cNvPicPr>
            <a:picLocks noChangeAspect="1"/>
          </p:cNvPicPr>
          <p:nvPr/>
        </p:nvPicPr>
        <p:blipFill rotWithShape="1">
          <a:blip r:embed="rId34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35">
                    <a14:imgEffect>
                      <a14:backgroundRemoval t="0" b="100000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 rot="1641302">
            <a:off x="10284859" y="4653687"/>
            <a:ext cx="1777526" cy="991312"/>
          </a:xfrm>
          <a:prstGeom prst="rect">
            <a:avLst/>
          </a:prstGeom>
        </p:spPr>
      </p:pic>
      <p:pic>
        <p:nvPicPr>
          <p:cNvPr id="79" name="Picture 78"/>
          <p:cNvPicPr>
            <a:picLocks noChangeAspect="1"/>
          </p:cNvPicPr>
          <p:nvPr/>
        </p:nvPicPr>
        <p:blipFill rotWithShape="1">
          <a:blip r:embed="rId36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37">
                    <a14:imgEffect>
                      <a14:backgroundRemoval t="0" b="100000" l="1676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 rot="20608356">
            <a:off x="105285" y="3422626"/>
            <a:ext cx="1136591" cy="1598064"/>
          </a:xfrm>
          <a:prstGeom prst="rect">
            <a:avLst/>
          </a:prstGeom>
        </p:spPr>
      </p:pic>
      <p:pic>
        <p:nvPicPr>
          <p:cNvPr id="80" name="Picture 79"/>
          <p:cNvPicPr>
            <a:picLocks noChangeAspect="1"/>
          </p:cNvPicPr>
          <p:nvPr/>
        </p:nvPicPr>
        <p:blipFill rotWithShape="1">
          <a:blip r:embed="rId38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39">
                    <a14:imgEffect>
                      <a14:backgroundRemoval t="3797" b="98101" l="1767" r="9788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 rot="20484231">
            <a:off x="1326037" y="3697278"/>
            <a:ext cx="1794616" cy="1008405"/>
          </a:xfrm>
          <a:prstGeom prst="rect">
            <a:avLst/>
          </a:prstGeom>
        </p:spPr>
      </p:pic>
      <p:pic>
        <p:nvPicPr>
          <p:cNvPr id="81" name="Picture 80"/>
          <p:cNvPicPr>
            <a:picLocks noChangeAspect="1"/>
          </p:cNvPicPr>
          <p:nvPr/>
        </p:nvPicPr>
        <p:blipFill rotWithShape="1">
          <a:blip r:embed="rId40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41">
                    <a14:imgEffect>
                      <a14:backgroundRemoval t="2410" b="98394" l="3409" r="96591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 rot="19817857">
            <a:off x="2448651" y="-51140"/>
            <a:ext cx="1119499" cy="1580973"/>
          </a:xfrm>
          <a:prstGeom prst="rect">
            <a:avLst/>
          </a:prstGeom>
        </p:spPr>
      </p:pic>
      <p:pic>
        <p:nvPicPr>
          <p:cNvPr id="83" name="Picture 82"/>
          <p:cNvPicPr>
            <a:picLocks noChangeAspect="1"/>
          </p:cNvPicPr>
          <p:nvPr/>
        </p:nvPicPr>
        <p:blipFill>
          <a:blip r:embed="rId42">
            <a:extLst>
              <a:ext uri="{BEBA8EAE-BF5A-486C-A8C5-ECC9F3942E4B}">
                <a14:imgProps xmlns:a14="http://schemas.microsoft.com/office/drawing/2010/main">
                  <a14:imgLayer r:embed="rId43">
                    <a14:imgEffect>
                      <a14:backgroundRemoval t="1158" b="97297" l="7143" r="100000">
                        <a14:foregroundMark x1="95536" y1="6564" x2="97321" y2="46718"/>
                        <a14:backgroundMark x1="14286" y1="3861" x2="63393" y2="20463"/>
                        <a14:backgroundMark x1="12500" y1="25097" x2="7143" y2="53668"/>
                        <a14:backgroundMark x1="15179" y1="52510" x2="57143" y2="54440"/>
                        <a14:backgroundMark x1="11607" y1="58687" x2="9821" y2="80695"/>
                        <a14:backgroundMark x1="14286" y1="79537" x2="66071" y2="94595"/>
                        <a14:backgroundMark x1="87500" y1="2317" x2="97321" y2="3861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 rot="20582528">
            <a:off x="2836808" y="2587294"/>
            <a:ext cx="682811" cy="1579001"/>
          </a:xfrm>
          <a:prstGeom prst="rect">
            <a:avLst/>
          </a:prstGeom>
        </p:spPr>
      </p:pic>
      <p:pic>
        <p:nvPicPr>
          <p:cNvPr id="84" name="Picture 83"/>
          <p:cNvPicPr>
            <a:picLocks noChangeAspect="1"/>
          </p:cNvPicPr>
          <p:nvPr/>
        </p:nvPicPr>
        <p:blipFill>
          <a:blip r:embed="rId44">
            <a:extLst>
              <a:ext uri="{BEBA8EAE-BF5A-486C-A8C5-ECC9F3942E4B}">
                <a14:imgProps xmlns:a14="http://schemas.microsoft.com/office/drawing/2010/main">
                  <a14:imgLayer r:embed="rId45">
                    <a14:imgEffect>
                      <a14:backgroundRemoval t="2344" b="98438" l="9091" r="10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 rot="20294587">
            <a:off x="7937998" y="132584"/>
            <a:ext cx="804742" cy="1560711"/>
          </a:xfrm>
          <a:prstGeom prst="rect">
            <a:avLst/>
          </a:prstGeom>
        </p:spPr>
      </p:pic>
      <p:sp>
        <p:nvSpPr>
          <p:cNvPr id="87" name="Rectangle: Rounded Corners 86">
            <a:hlinkClick r:id="rId46" action="ppaction://hlinksldjump"/>
          </p:cNvPr>
          <p:cNvSpPr/>
          <p:nvPr/>
        </p:nvSpPr>
        <p:spPr>
          <a:xfrm rot="1128601">
            <a:off x="-124464" y="2217826"/>
            <a:ext cx="973832" cy="559269"/>
          </a:xfrm>
          <a:prstGeom prst="round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0" name="Rectangle: Rounded Corners 89">
            <a:hlinkClick r:id="rId47" action="ppaction://hlinksldjump"/>
          </p:cNvPr>
          <p:cNvSpPr/>
          <p:nvPr/>
        </p:nvSpPr>
        <p:spPr>
          <a:xfrm rot="19504128">
            <a:off x="2553802" y="126862"/>
            <a:ext cx="973832" cy="1299304"/>
          </a:xfrm>
          <a:prstGeom prst="round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114" name="Picture 113"/>
          <p:cNvPicPr>
            <a:picLocks noChangeAspect="1"/>
          </p:cNvPicPr>
          <p:nvPr/>
        </p:nvPicPr>
        <p:blipFill>
          <a:blip r:embed="rId48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49">
                    <a14:imgEffect>
                      <a14:backgroundRemoval t="9402" b="100000" l="8257" r="100000">
                        <a14:foregroundMark x1="93578" y1="41026" x2="94495" y2="51282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7378771" y="4587376"/>
            <a:ext cx="664522" cy="713294"/>
          </a:xfrm>
          <a:prstGeom prst="rect">
            <a:avLst/>
          </a:prstGeom>
        </p:spPr>
      </p:pic>
      <p:pic>
        <p:nvPicPr>
          <p:cNvPr id="116" name="Picture 115"/>
          <p:cNvPicPr>
            <a:picLocks noChangeAspect="1"/>
          </p:cNvPicPr>
          <p:nvPr/>
        </p:nvPicPr>
        <p:blipFill rotWithShape="1">
          <a:blip r:embed="rId50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51">
                    <a14:imgEffect>
                      <a14:backgroundRemoval t="0" b="100000" l="2548" r="100000">
                        <a14:foregroundMark x1="96178" y1="17073" x2="95541" y2="36585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7040210" y="1308712"/>
            <a:ext cx="999859" cy="518992"/>
          </a:xfrm>
          <a:prstGeom prst="rect">
            <a:avLst/>
          </a:prstGeom>
        </p:spPr>
      </p:pic>
      <p:sp>
        <p:nvSpPr>
          <p:cNvPr id="117" name="Rectangle 116"/>
          <p:cNvSpPr/>
          <p:nvPr/>
        </p:nvSpPr>
        <p:spPr>
          <a:xfrm rot="5400000">
            <a:off x="4409012" y="5127271"/>
            <a:ext cx="40746" cy="240517"/>
          </a:xfrm>
          <a:prstGeom prst="rect">
            <a:avLst/>
          </a:prstGeom>
          <a:solidFill>
            <a:schemeClr val="bg1"/>
          </a:solidFill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85" name="Picture 84"/>
          <p:cNvPicPr>
            <a:picLocks noChangeAspect="1"/>
          </p:cNvPicPr>
          <p:nvPr/>
        </p:nvPicPr>
        <p:blipFill rotWithShape="1">
          <a:blip r:embed="rId5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53">
                    <a14:imgEffect>
                      <a14:backgroundRemoval t="0" b="100000" l="0" r="88542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4185114" y="4580197"/>
            <a:ext cx="612397" cy="713064"/>
          </a:xfrm>
          <a:prstGeom prst="rect">
            <a:avLst/>
          </a:prstGeom>
        </p:spPr>
      </p:pic>
      <p:pic>
        <p:nvPicPr>
          <p:cNvPr id="86" name="Picture 85"/>
          <p:cNvPicPr>
            <a:picLocks noChangeAspect="1"/>
          </p:cNvPicPr>
          <p:nvPr/>
        </p:nvPicPr>
        <p:blipFill>
          <a:blip r:embed="rId20"/>
          <a:stretch>
            <a:fillRect/>
          </a:stretch>
        </p:blipFill>
        <p:spPr>
          <a:xfrm>
            <a:off x="7381902" y="1426095"/>
            <a:ext cx="658425" cy="1585097"/>
          </a:xfrm>
          <a:prstGeom prst="rect">
            <a:avLst/>
          </a:prstGeom>
        </p:spPr>
      </p:pic>
      <p:sp>
        <p:nvSpPr>
          <p:cNvPr id="88" name="Rectangle 87"/>
          <p:cNvSpPr/>
          <p:nvPr/>
        </p:nvSpPr>
        <p:spPr>
          <a:xfrm>
            <a:off x="4172163" y="2563389"/>
            <a:ext cx="40746" cy="240517"/>
          </a:xfrm>
          <a:prstGeom prst="rect">
            <a:avLst/>
          </a:prstGeom>
          <a:solidFill>
            <a:schemeClr val="bg1"/>
          </a:solidFill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9" name="Rectangle 88"/>
          <p:cNvSpPr/>
          <p:nvPr/>
        </p:nvSpPr>
        <p:spPr>
          <a:xfrm>
            <a:off x="4174251" y="4131227"/>
            <a:ext cx="40746" cy="240517"/>
          </a:xfrm>
          <a:prstGeom prst="rect">
            <a:avLst/>
          </a:prstGeom>
          <a:solidFill>
            <a:schemeClr val="bg1"/>
          </a:solidFill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91" name="Picture 90"/>
          <p:cNvPicPr>
            <a:picLocks noChangeAspect="1"/>
          </p:cNvPicPr>
          <p:nvPr/>
        </p:nvPicPr>
        <p:blipFill rotWithShape="1">
          <a:blip r:embed="rId54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55">
                    <a14:imgEffect>
                      <a14:backgroundRemoval t="0" b="93617" l="1053" r="98246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 rot="20696931">
            <a:off x="9559377" y="5976180"/>
            <a:ext cx="1811708" cy="598206"/>
          </a:xfrm>
          <a:prstGeom prst="rect">
            <a:avLst/>
          </a:prstGeom>
        </p:spPr>
      </p:pic>
      <p:pic>
        <p:nvPicPr>
          <p:cNvPr id="92" name="Picture 91"/>
          <p:cNvPicPr>
            <a:picLocks noChangeAspect="1"/>
          </p:cNvPicPr>
          <p:nvPr/>
        </p:nvPicPr>
        <p:blipFill>
          <a:blip r:embed="rId56"/>
          <a:stretch>
            <a:fillRect/>
          </a:stretch>
        </p:blipFill>
        <p:spPr>
          <a:xfrm>
            <a:off x="4041669" y="405085"/>
            <a:ext cx="4102964" cy="926672"/>
          </a:xfrm>
          <a:prstGeom prst="rect">
            <a:avLst/>
          </a:prstGeom>
        </p:spPr>
      </p:pic>
      <p:pic>
        <p:nvPicPr>
          <p:cNvPr id="93" name="Picture 92"/>
          <p:cNvPicPr>
            <a:picLocks noChangeAspect="1"/>
          </p:cNvPicPr>
          <p:nvPr/>
        </p:nvPicPr>
        <p:blipFill>
          <a:blip r:embed="rId57"/>
          <a:stretch>
            <a:fillRect/>
          </a:stretch>
        </p:blipFill>
        <p:spPr>
          <a:xfrm>
            <a:off x="4742770" y="5290135"/>
            <a:ext cx="2700762" cy="926672"/>
          </a:xfrm>
          <a:prstGeom prst="rect">
            <a:avLst/>
          </a:prstGeom>
        </p:spPr>
      </p:pic>
      <p:pic>
        <p:nvPicPr>
          <p:cNvPr id="48" name="Picture 47"/>
          <p:cNvPicPr>
            <a:picLocks noChangeAspect="1"/>
          </p:cNvPicPr>
          <p:nvPr/>
        </p:nvPicPr>
        <p:blipFill rotWithShape="1">
          <a:blip r:embed="rId58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59">
                    <a14:imgEffect>
                      <a14:backgroundRemoval t="3586" b="99602" l="0" r="89216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 rot="1266573">
            <a:off x="6479625" y="5239398"/>
            <a:ext cx="645953" cy="1593908"/>
          </a:xfrm>
          <a:prstGeom prst="rect">
            <a:avLst/>
          </a:prstGeom>
        </p:spPr>
      </p:pic>
      <p:pic>
        <p:nvPicPr>
          <p:cNvPr id="58" name="Picture 57"/>
          <p:cNvPicPr>
            <a:picLocks noChangeAspect="1"/>
          </p:cNvPicPr>
          <p:nvPr/>
        </p:nvPicPr>
        <p:blipFill rotWithShape="1">
          <a:blip r:embed="rId60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61">
                    <a14:imgEffect>
                      <a14:backgroundRemoval t="0" b="96465" l="2448" r="98252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 rot="21197848">
            <a:off x="3842694" y="5403685"/>
            <a:ext cx="1820254" cy="1256232"/>
          </a:xfrm>
          <a:prstGeom prst="rect">
            <a:avLst/>
          </a:prstGeom>
        </p:spPr>
      </p:pic>
      <p:pic>
        <p:nvPicPr>
          <p:cNvPr id="61" name="Picture 60"/>
          <p:cNvPicPr>
            <a:picLocks noChangeAspect="1"/>
          </p:cNvPicPr>
          <p:nvPr/>
        </p:nvPicPr>
        <p:blipFill rotWithShape="1">
          <a:blip r:embed="rId6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63">
                    <a14:imgEffect>
                      <a14:backgroundRemoval t="1970" b="95567" l="722" r="97112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 rot="910464">
            <a:off x="5827190" y="-48782"/>
            <a:ext cx="1760434" cy="1290415"/>
          </a:xfrm>
          <a:prstGeom prst="rect">
            <a:avLst/>
          </a:prstGeom>
        </p:spPr>
      </p:pic>
      <p:pic>
        <p:nvPicPr>
          <p:cNvPr id="72" name="Picture 71"/>
          <p:cNvPicPr>
            <a:picLocks noChangeAspect="1"/>
          </p:cNvPicPr>
          <p:nvPr/>
        </p:nvPicPr>
        <p:blipFill rotWithShape="1">
          <a:blip r:embed="rId64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65">
                    <a14:imgEffect>
                      <a14:backgroundRemoval t="1478" b="96552" l="1786" r="975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 rot="20651102">
            <a:off x="3762854" y="-85458"/>
            <a:ext cx="1777525" cy="1290416"/>
          </a:xfrm>
          <a:prstGeom prst="rect">
            <a:avLst/>
          </a:prstGeom>
        </p:spPr>
      </p:pic>
      <p:sp>
        <p:nvSpPr>
          <p:cNvPr id="82" name="Rectangle: Rounded Corners 81">
            <a:hlinkClick r:id="rId47" action="ppaction://hlinksldjump"/>
          </p:cNvPr>
          <p:cNvSpPr/>
          <p:nvPr/>
        </p:nvSpPr>
        <p:spPr>
          <a:xfrm rot="20663344">
            <a:off x="206061" y="3578284"/>
            <a:ext cx="973832" cy="1299304"/>
          </a:xfrm>
          <a:prstGeom prst="round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4" name="Rectangle: Rounded Corners 93">
            <a:hlinkClick r:id="rId47" action="ppaction://hlinksldjump"/>
          </p:cNvPr>
          <p:cNvSpPr/>
          <p:nvPr/>
        </p:nvSpPr>
        <p:spPr>
          <a:xfrm rot="20777691">
            <a:off x="11081643" y="1565590"/>
            <a:ext cx="973832" cy="1299304"/>
          </a:xfrm>
          <a:prstGeom prst="round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5" name="Rectangle: Rounded Corners 94">
            <a:hlinkClick r:id="rId47" action="ppaction://hlinksldjump"/>
          </p:cNvPr>
          <p:cNvSpPr/>
          <p:nvPr/>
        </p:nvSpPr>
        <p:spPr>
          <a:xfrm rot="1288720">
            <a:off x="559240" y="266148"/>
            <a:ext cx="657964" cy="1389035"/>
          </a:xfrm>
          <a:prstGeom prst="round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6" name="Rectangle: Rounded Corners 95">
            <a:hlinkClick r:id="rId47" action="ppaction://hlinksldjump"/>
          </p:cNvPr>
          <p:cNvSpPr/>
          <p:nvPr/>
        </p:nvSpPr>
        <p:spPr>
          <a:xfrm rot="1288720">
            <a:off x="6408002" y="5322621"/>
            <a:ext cx="639823" cy="1389035"/>
          </a:xfrm>
          <a:prstGeom prst="round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7" name="Rectangle: Rounded Corners 96">
            <a:hlinkClick r:id="rId47" action="ppaction://hlinksldjump"/>
          </p:cNvPr>
          <p:cNvSpPr/>
          <p:nvPr/>
        </p:nvSpPr>
        <p:spPr>
          <a:xfrm rot="20042874">
            <a:off x="8177947" y="196457"/>
            <a:ext cx="523584" cy="1389035"/>
          </a:xfrm>
          <a:prstGeom prst="round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8" name="Rectangle: Rounded Corners 97">
            <a:hlinkClick r:id="rId47" action="ppaction://hlinksldjump"/>
          </p:cNvPr>
          <p:cNvSpPr/>
          <p:nvPr/>
        </p:nvSpPr>
        <p:spPr>
          <a:xfrm rot="20642577">
            <a:off x="2971324" y="2688516"/>
            <a:ext cx="523584" cy="1389035"/>
          </a:xfrm>
          <a:prstGeom prst="round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9" name="Rectangle: Rounded Corners 98">
            <a:hlinkClick r:id="rId47" action="ppaction://hlinksldjump"/>
          </p:cNvPr>
          <p:cNvSpPr/>
          <p:nvPr/>
        </p:nvSpPr>
        <p:spPr>
          <a:xfrm rot="4633369">
            <a:off x="10187938" y="5354284"/>
            <a:ext cx="523584" cy="1695812"/>
          </a:xfrm>
          <a:prstGeom prst="round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0" name="Rectangle: Rounded Corners 99">
            <a:hlinkClick r:id="rId47" action="ppaction://hlinksldjump"/>
          </p:cNvPr>
          <p:cNvSpPr/>
          <p:nvPr/>
        </p:nvSpPr>
        <p:spPr>
          <a:xfrm>
            <a:off x="8499970" y="2924123"/>
            <a:ext cx="767590" cy="963675"/>
          </a:xfrm>
          <a:prstGeom prst="round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1" name="Rectangle: Rounded Corners 100">
            <a:hlinkClick r:id="rId47" action="ppaction://hlinksldjump"/>
          </p:cNvPr>
          <p:cNvSpPr/>
          <p:nvPr/>
        </p:nvSpPr>
        <p:spPr>
          <a:xfrm rot="525327">
            <a:off x="9163677" y="497904"/>
            <a:ext cx="767590" cy="963675"/>
          </a:xfrm>
          <a:prstGeom prst="round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2" name="Rectangle: Rounded Corners 101">
            <a:hlinkClick r:id="rId47" action="ppaction://hlinksldjump"/>
          </p:cNvPr>
          <p:cNvSpPr/>
          <p:nvPr/>
        </p:nvSpPr>
        <p:spPr>
          <a:xfrm rot="21153214">
            <a:off x="8552475" y="1666995"/>
            <a:ext cx="932589" cy="871167"/>
          </a:xfrm>
          <a:prstGeom prst="round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3" name="Rectangle: Rounded Corners 102">
            <a:hlinkClick r:id="rId47" action="ppaction://hlinksldjump"/>
          </p:cNvPr>
          <p:cNvSpPr/>
          <p:nvPr/>
        </p:nvSpPr>
        <p:spPr>
          <a:xfrm rot="1432218">
            <a:off x="9708241" y="1953372"/>
            <a:ext cx="1054967" cy="660861"/>
          </a:xfrm>
          <a:prstGeom prst="round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4" name="Rectangle: Rounded Corners 103">
            <a:hlinkClick r:id="rId47" action="ppaction://hlinksldjump"/>
          </p:cNvPr>
          <p:cNvSpPr/>
          <p:nvPr/>
        </p:nvSpPr>
        <p:spPr>
          <a:xfrm rot="20378907">
            <a:off x="10981644" y="3495763"/>
            <a:ext cx="929234" cy="630976"/>
          </a:xfrm>
          <a:prstGeom prst="round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5" name="Rectangle: Rounded Corners 104">
            <a:hlinkClick r:id="rId47" action="ppaction://hlinksldjump"/>
          </p:cNvPr>
          <p:cNvSpPr/>
          <p:nvPr/>
        </p:nvSpPr>
        <p:spPr>
          <a:xfrm rot="20946127">
            <a:off x="2609880" y="4632135"/>
            <a:ext cx="1109341" cy="630976"/>
          </a:xfrm>
          <a:prstGeom prst="round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6" name="Rectangle: Rounded Corners 105">
            <a:hlinkClick r:id="rId47" action="ppaction://hlinksldjump"/>
          </p:cNvPr>
          <p:cNvSpPr/>
          <p:nvPr/>
        </p:nvSpPr>
        <p:spPr>
          <a:xfrm rot="20946127">
            <a:off x="8805105" y="4628628"/>
            <a:ext cx="1109341" cy="602302"/>
          </a:xfrm>
          <a:prstGeom prst="round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7" name="Rectangle: Rounded Corners 106">
            <a:hlinkClick r:id="rId47" action="ppaction://hlinksldjump"/>
          </p:cNvPr>
          <p:cNvSpPr/>
          <p:nvPr/>
        </p:nvSpPr>
        <p:spPr>
          <a:xfrm rot="21366397">
            <a:off x="326773" y="6218383"/>
            <a:ext cx="1011768" cy="502030"/>
          </a:xfrm>
          <a:prstGeom prst="round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8" name="Rectangle: Rounded Corners 107">
            <a:hlinkClick r:id="rId47" action="ppaction://hlinksldjump"/>
          </p:cNvPr>
          <p:cNvSpPr/>
          <p:nvPr/>
        </p:nvSpPr>
        <p:spPr>
          <a:xfrm rot="20946127">
            <a:off x="672195" y="5069021"/>
            <a:ext cx="876626" cy="873912"/>
          </a:xfrm>
          <a:prstGeom prst="round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9" name="Rectangle: Rounded Corners 108">
            <a:hlinkClick r:id="rId47" action="ppaction://hlinksldjump"/>
          </p:cNvPr>
          <p:cNvSpPr/>
          <p:nvPr/>
        </p:nvSpPr>
        <p:spPr>
          <a:xfrm rot="21373117">
            <a:off x="4125950" y="5475637"/>
            <a:ext cx="1276858" cy="1128533"/>
          </a:xfrm>
          <a:prstGeom prst="round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0" name="Rectangle: Rounded Corners 109">
            <a:hlinkClick r:id="rId47" action="ppaction://hlinksldjump"/>
          </p:cNvPr>
          <p:cNvSpPr/>
          <p:nvPr/>
        </p:nvSpPr>
        <p:spPr>
          <a:xfrm rot="20526874">
            <a:off x="1383419" y="3773942"/>
            <a:ext cx="1656775" cy="853001"/>
          </a:xfrm>
          <a:prstGeom prst="round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1" name="Rectangle: Rounded Corners 110">
            <a:hlinkClick r:id="rId47" action="ppaction://hlinksldjump"/>
          </p:cNvPr>
          <p:cNvSpPr/>
          <p:nvPr/>
        </p:nvSpPr>
        <p:spPr>
          <a:xfrm rot="512058">
            <a:off x="1990889" y="5551788"/>
            <a:ext cx="1656775" cy="1066789"/>
          </a:xfrm>
          <a:prstGeom prst="round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2" name="Rectangle: Rounded Corners 111">
            <a:hlinkClick r:id="rId47" action="ppaction://hlinksldjump"/>
          </p:cNvPr>
          <p:cNvSpPr/>
          <p:nvPr/>
        </p:nvSpPr>
        <p:spPr>
          <a:xfrm rot="1196163">
            <a:off x="7721111" y="5468540"/>
            <a:ext cx="1151550" cy="1166734"/>
          </a:xfrm>
          <a:prstGeom prst="round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3" name="Rectangle: Rounded Corners 112">
            <a:hlinkClick r:id="rId47" action="ppaction://hlinksldjump"/>
          </p:cNvPr>
          <p:cNvSpPr/>
          <p:nvPr/>
        </p:nvSpPr>
        <p:spPr>
          <a:xfrm rot="1543215">
            <a:off x="10337248" y="4640690"/>
            <a:ext cx="1664408" cy="936771"/>
          </a:xfrm>
          <a:prstGeom prst="round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5" name="Rectangle: Rounded Corners 114">
            <a:hlinkClick r:id="rId47" action="ppaction://hlinksldjump"/>
          </p:cNvPr>
          <p:cNvSpPr/>
          <p:nvPr/>
        </p:nvSpPr>
        <p:spPr>
          <a:xfrm rot="2037148">
            <a:off x="1810846" y="1651946"/>
            <a:ext cx="973832" cy="1299304"/>
          </a:xfrm>
          <a:prstGeom prst="round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8" name="Rectangle: Rounded Corners 117">
            <a:hlinkClick r:id="rId47" action="ppaction://hlinksldjump"/>
          </p:cNvPr>
          <p:cNvSpPr/>
          <p:nvPr/>
        </p:nvSpPr>
        <p:spPr>
          <a:xfrm rot="1715393">
            <a:off x="9500280" y="3145953"/>
            <a:ext cx="973832" cy="1198990"/>
          </a:xfrm>
          <a:prstGeom prst="round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9" name="Rectangle: Rounded Corners 118">
            <a:hlinkClick r:id="rId47" action="ppaction://hlinksldjump"/>
          </p:cNvPr>
          <p:cNvSpPr/>
          <p:nvPr/>
        </p:nvSpPr>
        <p:spPr>
          <a:xfrm rot="20474038">
            <a:off x="3990416" y="-3675"/>
            <a:ext cx="1328830" cy="1174927"/>
          </a:xfrm>
          <a:prstGeom prst="round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0" name="Rectangle: Rounded Corners 119">
            <a:hlinkClick r:id="rId47" action="ppaction://hlinksldjump"/>
          </p:cNvPr>
          <p:cNvSpPr/>
          <p:nvPr/>
        </p:nvSpPr>
        <p:spPr>
          <a:xfrm rot="1059799">
            <a:off x="6021660" y="15256"/>
            <a:ext cx="1328830" cy="1174927"/>
          </a:xfrm>
          <a:prstGeom prst="round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121" name="Picture 120"/>
          <p:cNvPicPr>
            <a:picLocks noChangeAspect="1"/>
          </p:cNvPicPr>
          <p:nvPr/>
        </p:nvPicPr>
        <p:blipFill rotWithShape="1">
          <a:blip r:embed="rId6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4166453" y="1299779"/>
            <a:ext cx="3851311" cy="3986856"/>
          </a:xfrm>
          <a:prstGeom prst="rect">
            <a:avLst/>
          </a:prstGeom>
          <a:ln w="28575">
            <a:noFill/>
          </a:ln>
        </p:spPr>
      </p:pic>
      <p:pic>
        <p:nvPicPr>
          <p:cNvPr id="122" name="Picture 121"/>
          <p:cNvPicPr>
            <a:picLocks noChangeAspect="1"/>
          </p:cNvPicPr>
          <p:nvPr/>
        </p:nvPicPr>
        <p:blipFill>
          <a:blip r:embed="rId67"/>
          <a:stretch>
            <a:fillRect/>
          </a:stretch>
        </p:blipFill>
        <p:spPr>
          <a:xfrm>
            <a:off x="10369413" y="156841"/>
            <a:ext cx="1712223" cy="80434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94331329"/>
      </p:ext>
    </p:extLst>
  </p:cSld>
  <p:clrMapOvr>
    <a:masterClrMapping/>
  </p:clrMapOvr>
  <p:transition spd="slow" advClick="0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10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50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10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2500"/>
                            </p:stCondLst>
                            <p:childTnLst>
                              <p:par>
                                <p:cTn id="13" presetID="1" presetClass="emph" presetSubtype="2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animClr clrSpc="rgb" dir="cw">
                                      <p:cBhvr>
                                        <p:cTn id="14" dur="2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CC99"/>
                                      </p:to>
                                    </p:animClr>
                                    <p:set>
                                      <p:cBhvr>
                                        <p:cTn id="15" dur="2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6" dur="2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7" restart="whenNotActive" fill="hold" evtFilter="cancelBubble" nodeType="interactiveSeq">
                <p:stCondLst>
                  <p:cond evt="onClick" delay="0">
                    <p:tgtEl>
                      <p:spTgt spid="12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8" fill="hold">
                      <p:stCondLst>
                        <p:cond delay="0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300"/>
                                        <p:tgtEl>
                                          <p:spTgt spid="1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6" dur="300"/>
                                        <p:tgtEl>
                                          <p:spTgt spid="12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299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2"/>
                  </p:tgtEl>
                </p:cond>
              </p:nextCondLst>
            </p:seq>
          </p:childTnLst>
        </p:cTn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" name="Rectangle 35"/>
          <p:cNvSpPr/>
          <p:nvPr/>
        </p:nvSpPr>
        <p:spPr>
          <a:xfrm>
            <a:off x="3230310" y="368519"/>
            <a:ext cx="5725683" cy="5848288"/>
          </a:xfrm>
          <a:prstGeom prst="rect">
            <a:avLst/>
          </a:prstGeom>
          <a:noFill/>
          <a:ln w="114300">
            <a:solidFill>
              <a:srgbClr val="FFC000"/>
            </a:solidFill>
          </a:ln>
          <a:effectLst>
            <a:outerShdw blurRad="76200" dir="2700000" sx="102000" sy="102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 useBgFill="1">
        <p:nvSpPr>
          <p:cNvPr id="6" name="Puzzle1"/>
          <p:cNvSpPr>
            <a:spLocks noEditPoints="1" noChangeArrowheads="1"/>
          </p:cNvSpPr>
          <p:nvPr/>
        </p:nvSpPr>
        <p:spPr bwMode="auto">
          <a:xfrm>
            <a:off x="7094876" y="2561502"/>
            <a:ext cx="1635699" cy="848218"/>
          </a:xfrm>
          <a:custGeom>
            <a:avLst/>
            <a:gdLst>
              <a:gd name="T0" fmla="*/ 16740 w 21600"/>
              <a:gd name="T1" fmla="*/ 21078 h 21600"/>
              <a:gd name="T2" fmla="*/ 16976 w 21600"/>
              <a:gd name="T3" fmla="*/ 521 h 21600"/>
              <a:gd name="T4" fmla="*/ 4725 w 21600"/>
              <a:gd name="T5" fmla="*/ 856 h 21600"/>
              <a:gd name="T6" fmla="*/ 5040 w 21600"/>
              <a:gd name="T7" fmla="*/ 21004 h 21600"/>
              <a:gd name="T8" fmla="*/ 10811 w 21600"/>
              <a:gd name="T9" fmla="*/ 12885 h 21600"/>
              <a:gd name="T10" fmla="*/ 10845 w 21600"/>
              <a:gd name="T11" fmla="*/ 8714 h 21600"/>
              <a:gd name="T12" fmla="*/ 21600 w 21600"/>
              <a:gd name="T13" fmla="*/ 10000 h 21600"/>
              <a:gd name="T14" fmla="*/ 56 w 21600"/>
              <a:gd name="T15" fmla="*/ 10000 h 21600"/>
              <a:gd name="T16" fmla="*/ 6086 w 21600"/>
              <a:gd name="T17" fmla="*/ 2569 h 21600"/>
              <a:gd name="T18" fmla="*/ 16132 w 21600"/>
              <a:gd name="T19" fmla="*/ 19552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9360" y="20836"/>
                </a:moveTo>
                <a:lnTo>
                  <a:pt x="9528" y="20836"/>
                </a:lnTo>
                <a:lnTo>
                  <a:pt x="9686" y="20762"/>
                </a:lnTo>
                <a:lnTo>
                  <a:pt x="9810" y="20687"/>
                </a:lnTo>
                <a:lnTo>
                  <a:pt x="9922" y="20575"/>
                </a:lnTo>
                <a:lnTo>
                  <a:pt x="10012" y="20426"/>
                </a:lnTo>
                <a:lnTo>
                  <a:pt x="10068" y="20296"/>
                </a:lnTo>
                <a:lnTo>
                  <a:pt x="10113" y="20110"/>
                </a:lnTo>
                <a:lnTo>
                  <a:pt x="10136" y="19905"/>
                </a:lnTo>
                <a:lnTo>
                  <a:pt x="10136" y="19682"/>
                </a:lnTo>
                <a:lnTo>
                  <a:pt x="10113" y="19440"/>
                </a:lnTo>
                <a:lnTo>
                  <a:pt x="10068" y="19142"/>
                </a:lnTo>
                <a:lnTo>
                  <a:pt x="10012" y="18900"/>
                </a:lnTo>
                <a:lnTo>
                  <a:pt x="9900" y="18620"/>
                </a:lnTo>
                <a:lnTo>
                  <a:pt x="9787" y="18285"/>
                </a:lnTo>
                <a:lnTo>
                  <a:pt x="9641" y="17968"/>
                </a:lnTo>
                <a:lnTo>
                  <a:pt x="9472" y="17652"/>
                </a:lnTo>
                <a:lnTo>
                  <a:pt x="9382" y="17466"/>
                </a:lnTo>
                <a:lnTo>
                  <a:pt x="9315" y="17298"/>
                </a:lnTo>
                <a:lnTo>
                  <a:pt x="9258" y="17112"/>
                </a:lnTo>
                <a:lnTo>
                  <a:pt x="9191" y="16926"/>
                </a:lnTo>
                <a:lnTo>
                  <a:pt x="9123" y="16535"/>
                </a:lnTo>
                <a:lnTo>
                  <a:pt x="9101" y="16144"/>
                </a:lnTo>
                <a:lnTo>
                  <a:pt x="9101" y="15753"/>
                </a:lnTo>
                <a:lnTo>
                  <a:pt x="9168" y="15362"/>
                </a:lnTo>
                <a:lnTo>
                  <a:pt x="9236" y="14971"/>
                </a:lnTo>
                <a:lnTo>
                  <a:pt x="9360" y="14580"/>
                </a:lnTo>
                <a:lnTo>
                  <a:pt x="9495" y="14244"/>
                </a:lnTo>
                <a:lnTo>
                  <a:pt x="9663" y="13891"/>
                </a:lnTo>
                <a:lnTo>
                  <a:pt x="9855" y="13611"/>
                </a:lnTo>
                <a:lnTo>
                  <a:pt x="10068" y="13351"/>
                </a:lnTo>
                <a:lnTo>
                  <a:pt x="10293" y="13146"/>
                </a:lnTo>
                <a:lnTo>
                  <a:pt x="10552" y="12997"/>
                </a:lnTo>
                <a:lnTo>
                  <a:pt x="10811" y="12885"/>
                </a:lnTo>
                <a:lnTo>
                  <a:pt x="11069" y="12866"/>
                </a:lnTo>
                <a:lnTo>
                  <a:pt x="11351" y="12885"/>
                </a:lnTo>
                <a:lnTo>
                  <a:pt x="11610" y="12997"/>
                </a:lnTo>
                <a:lnTo>
                  <a:pt x="11846" y="13183"/>
                </a:lnTo>
                <a:lnTo>
                  <a:pt x="12060" y="13388"/>
                </a:lnTo>
                <a:lnTo>
                  <a:pt x="12251" y="13648"/>
                </a:lnTo>
                <a:lnTo>
                  <a:pt x="12419" y="13928"/>
                </a:lnTo>
                <a:lnTo>
                  <a:pt x="12555" y="14244"/>
                </a:lnTo>
                <a:lnTo>
                  <a:pt x="12690" y="14617"/>
                </a:lnTo>
                <a:lnTo>
                  <a:pt x="12768" y="15008"/>
                </a:lnTo>
                <a:lnTo>
                  <a:pt x="12836" y="15399"/>
                </a:lnTo>
                <a:lnTo>
                  <a:pt x="12858" y="15753"/>
                </a:lnTo>
                <a:lnTo>
                  <a:pt x="12858" y="16144"/>
                </a:lnTo>
                <a:lnTo>
                  <a:pt x="12813" y="16535"/>
                </a:lnTo>
                <a:lnTo>
                  <a:pt x="12746" y="16888"/>
                </a:lnTo>
                <a:lnTo>
                  <a:pt x="12667" y="17224"/>
                </a:lnTo>
                <a:lnTo>
                  <a:pt x="12510" y="17503"/>
                </a:lnTo>
                <a:lnTo>
                  <a:pt x="12228" y="18043"/>
                </a:lnTo>
                <a:lnTo>
                  <a:pt x="11970" y="18546"/>
                </a:lnTo>
                <a:lnTo>
                  <a:pt x="11868" y="18751"/>
                </a:lnTo>
                <a:lnTo>
                  <a:pt x="11778" y="18974"/>
                </a:lnTo>
                <a:lnTo>
                  <a:pt x="11711" y="19179"/>
                </a:lnTo>
                <a:lnTo>
                  <a:pt x="11666" y="19365"/>
                </a:lnTo>
                <a:lnTo>
                  <a:pt x="11632" y="19570"/>
                </a:lnTo>
                <a:lnTo>
                  <a:pt x="11632" y="19756"/>
                </a:lnTo>
                <a:lnTo>
                  <a:pt x="11632" y="19942"/>
                </a:lnTo>
                <a:lnTo>
                  <a:pt x="11643" y="20110"/>
                </a:lnTo>
                <a:lnTo>
                  <a:pt x="11711" y="20296"/>
                </a:lnTo>
                <a:lnTo>
                  <a:pt x="11801" y="20464"/>
                </a:lnTo>
                <a:lnTo>
                  <a:pt x="11891" y="20650"/>
                </a:lnTo>
                <a:lnTo>
                  <a:pt x="12037" y="20836"/>
                </a:lnTo>
                <a:lnTo>
                  <a:pt x="12206" y="21004"/>
                </a:lnTo>
                <a:lnTo>
                  <a:pt x="12419" y="21190"/>
                </a:lnTo>
                <a:lnTo>
                  <a:pt x="12667" y="21320"/>
                </a:lnTo>
                <a:lnTo>
                  <a:pt x="12960" y="21432"/>
                </a:lnTo>
                <a:lnTo>
                  <a:pt x="13286" y="21544"/>
                </a:lnTo>
                <a:lnTo>
                  <a:pt x="13612" y="21655"/>
                </a:lnTo>
                <a:lnTo>
                  <a:pt x="13983" y="21693"/>
                </a:lnTo>
                <a:lnTo>
                  <a:pt x="14343" y="21730"/>
                </a:lnTo>
                <a:lnTo>
                  <a:pt x="14715" y="21730"/>
                </a:lnTo>
                <a:lnTo>
                  <a:pt x="15075" y="21730"/>
                </a:lnTo>
                <a:lnTo>
                  <a:pt x="15446" y="21655"/>
                </a:lnTo>
                <a:lnTo>
                  <a:pt x="15794" y="21581"/>
                </a:lnTo>
                <a:lnTo>
                  <a:pt x="16132" y="21432"/>
                </a:lnTo>
                <a:lnTo>
                  <a:pt x="16458" y="21302"/>
                </a:lnTo>
                <a:lnTo>
                  <a:pt x="16740" y="21078"/>
                </a:lnTo>
                <a:lnTo>
                  <a:pt x="16976" y="20836"/>
                </a:lnTo>
                <a:lnTo>
                  <a:pt x="17043" y="20650"/>
                </a:lnTo>
                <a:lnTo>
                  <a:pt x="17088" y="20426"/>
                </a:lnTo>
                <a:lnTo>
                  <a:pt x="17133" y="20222"/>
                </a:lnTo>
                <a:lnTo>
                  <a:pt x="17156" y="19980"/>
                </a:lnTo>
                <a:lnTo>
                  <a:pt x="17167" y="19477"/>
                </a:lnTo>
                <a:lnTo>
                  <a:pt x="17167" y="18974"/>
                </a:lnTo>
                <a:lnTo>
                  <a:pt x="17156" y="18397"/>
                </a:lnTo>
                <a:lnTo>
                  <a:pt x="17111" y="17820"/>
                </a:lnTo>
                <a:lnTo>
                  <a:pt x="17066" y="17261"/>
                </a:lnTo>
                <a:lnTo>
                  <a:pt x="16998" y="16646"/>
                </a:lnTo>
                <a:lnTo>
                  <a:pt x="16852" y="15511"/>
                </a:lnTo>
                <a:lnTo>
                  <a:pt x="16740" y="14393"/>
                </a:lnTo>
                <a:lnTo>
                  <a:pt x="16717" y="13928"/>
                </a:lnTo>
                <a:lnTo>
                  <a:pt x="16695" y="13462"/>
                </a:lnTo>
                <a:lnTo>
                  <a:pt x="16717" y="13071"/>
                </a:lnTo>
                <a:lnTo>
                  <a:pt x="16785" y="12755"/>
                </a:lnTo>
                <a:lnTo>
                  <a:pt x="16852" y="12419"/>
                </a:lnTo>
                <a:lnTo>
                  <a:pt x="16953" y="12140"/>
                </a:lnTo>
                <a:lnTo>
                  <a:pt x="17088" y="11898"/>
                </a:lnTo>
                <a:lnTo>
                  <a:pt x="17212" y="11675"/>
                </a:lnTo>
                <a:lnTo>
                  <a:pt x="17370" y="11470"/>
                </a:lnTo>
                <a:lnTo>
                  <a:pt x="17516" y="11284"/>
                </a:lnTo>
                <a:lnTo>
                  <a:pt x="17696" y="11135"/>
                </a:lnTo>
                <a:lnTo>
                  <a:pt x="17865" y="11042"/>
                </a:lnTo>
                <a:lnTo>
                  <a:pt x="18033" y="10930"/>
                </a:lnTo>
                <a:lnTo>
                  <a:pt x="18213" y="10893"/>
                </a:lnTo>
                <a:lnTo>
                  <a:pt x="18382" y="10893"/>
                </a:lnTo>
                <a:lnTo>
                  <a:pt x="18551" y="10967"/>
                </a:lnTo>
                <a:lnTo>
                  <a:pt x="18708" y="11042"/>
                </a:lnTo>
                <a:lnTo>
                  <a:pt x="18855" y="11172"/>
                </a:lnTo>
                <a:lnTo>
                  <a:pt x="19012" y="11358"/>
                </a:lnTo>
                <a:lnTo>
                  <a:pt x="19136" y="11600"/>
                </a:lnTo>
                <a:lnTo>
                  <a:pt x="19271" y="11861"/>
                </a:lnTo>
                <a:lnTo>
                  <a:pt x="19440" y="12028"/>
                </a:lnTo>
                <a:lnTo>
                  <a:pt x="19608" y="12177"/>
                </a:lnTo>
                <a:lnTo>
                  <a:pt x="19822" y="12289"/>
                </a:lnTo>
                <a:lnTo>
                  <a:pt x="20025" y="12289"/>
                </a:lnTo>
                <a:lnTo>
                  <a:pt x="20238" y="12289"/>
                </a:lnTo>
                <a:lnTo>
                  <a:pt x="20452" y="12215"/>
                </a:lnTo>
                <a:lnTo>
                  <a:pt x="20643" y="12103"/>
                </a:lnTo>
                <a:lnTo>
                  <a:pt x="20846" y="11973"/>
                </a:lnTo>
                <a:lnTo>
                  <a:pt x="21037" y="11786"/>
                </a:lnTo>
                <a:lnTo>
                  <a:pt x="21206" y="11563"/>
                </a:lnTo>
                <a:lnTo>
                  <a:pt x="21363" y="11321"/>
                </a:lnTo>
                <a:lnTo>
                  <a:pt x="21465" y="11079"/>
                </a:lnTo>
                <a:lnTo>
                  <a:pt x="21577" y="10744"/>
                </a:lnTo>
                <a:lnTo>
                  <a:pt x="21622" y="10427"/>
                </a:lnTo>
                <a:lnTo>
                  <a:pt x="21645" y="10111"/>
                </a:lnTo>
                <a:lnTo>
                  <a:pt x="21622" y="9608"/>
                </a:lnTo>
                <a:lnTo>
                  <a:pt x="21577" y="9142"/>
                </a:lnTo>
                <a:lnTo>
                  <a:pt x="21465" y="8751"/>
                </a:lnTo>
                <a:lnTo>
                  <a:pt x="21363" y="8397"/>
                </a:lnTo>
                <a:lnTo>
                  <a:pt x="21206" y="8062"/>
                </a:lnTo>
                <a:lnTo>
                  <a:pt x="21037" y="7820"/>
                </a:lnTo>
                <a:lnTo>
                  <a:pt x="20846" y="7597"/>
                </a:lnTo>
                <a:lnTo>
                  <a:pt x="20643" y="7429"/>
                </a:lnTo>
                <a:lnTo>
                  <a:pt x="20452" y="7317"/>
                </a:lnTo>
                <a:lnTo>
                  <a:pt x="20238" y="7206"/>
                </a:lnTo>
                <a:lnTo>
                  <a:pt x="20025" y="7168"/>
                </a:lnTo>
                <a:lnTo>
                  <a:pt x="19822" y="7206"/>
                </a:lnTo>
                <a:lnTo>
                  <a:pt x="19608" y="7243"/>
                </a:lnTo>
                <a:lnTo>
                  <a:pt x="19440" y="7355"/>
                </a:lnTo>
                <a:lnTo>
                  <a:pt x="19271" y="7504"/>
                </a:lnTo>
                <a:lnTo>
                  <a:pt x="19136" y="7708"/>
                </a:lnTo>
                <a:lnTo>
                  <a:pt x="19012" y="7895"/>
                </a:lnTo>
                <a:lnTo>
                  <a:pt x="18832" y="8025"/>
                </a:lnTo>
                <a:lnTo>
                  <a:pt x="18663" y="8174"/>
                </a:lnTo>
                <a:lnTo>
                  <a:pt x="18472" y="8248"/>
                </a:lnTo>
                <a:lnTo>
                  <a:pt x="18270" y="8286"/>
                </a:lnTo>
                <a:lnTo>
                  <a:pt x="18078" y="8323"/>
                </a:lnTo>
                <a:lnTo>
                  <a:pt x="17887" y="8323"/>
                </a:lnTo>
                <a:lnTo>
                  <a:pt x="17696" y="8248"/>
                </a:lnTo>
                <a:lnTo>
                  <a:pt x="17493" y="8174"/>
                </a:lnTo>
                <a:lnTo>
                  <a:pt x="17302" y="8062"/>
                </a:lnTo>
                <a:lnTo>
                  <a:pt x="17133" y="7969"/>
                </a:lnTo>
                <a:lnTo>
                  <a:pt x="16976" y="7783"/>
                </a:lnTo>
                <a:lnTo>
                  <a:pt x="16852" y="7597"/>
                </a:lnTo>
                <a:lnTo>
                  <a:pt x="16740" y="7429"/>
                </a:lnTo>
                <a:lnTo>
                  <a:pt x="16672" y="7168"/>
                </a:lnTo>
                <a:lnTo>
                  <a:pt x="16638" y="6926"/>
                </a:lnTo>
                <a:lnTo>
                  <a:pt x="16616" y="6498"/>
                </a:lnTo>
                <a:lnTo>
                  <a:pt x="16616" y="5772"/>
                </a:lnTo>
                <a:lnTo>
                  <a:pt x="16650" y="4915"/>
                </a:lnTo>
                <a:lnTo>
                  <a:pt x="16695" y="3928"/>
                </a:lnTo>
                <a:lnTo>
                  <a:pt x="16762" y="2960"/>
                </a:lnTo>
                <a:lnTo>
                  <a:pt x="16830" y="1992"/>
                </a:lnTo>
                <a:lnTo>
                  <a:pt x="16908" y="1173"/>
                </a:lnTo>
                <a:lnTo>
                  <a:pt x="16976" y="521"/>
                </a:lnTo>
                <a:lnTo>
                  <a:pt x="16953" y="521"/>
                </a:lnTo>
                <a:lnTo>
                  <a:pt x="16931" y="521"/>
                </a:lnTo>
                <a:lnTo>
                  <a:pt x="16267" y="484"/>
                </a:lnTo>
                <a:lnTo>
                  <a:pt x="15637" y="428"/>
                </a:lnTo>
                <a:lnTo>
                  <a:pt x="15063" y="353"/>
                </a:lnTo>
                <a:lnTo>
                  <a:pt x="14523" y="279"/>
                </a:lnTo>
                <a:lnTo>
                  <a:pt x="14040" y="167"/>
                </a:lnTo>
                <a:lnTo>
                  <a:pt x="13635" y="93"/>
                </a:lnTo>
                <a:lnTo>
                  <a:pt x="13331" y="18"/>
                </a:lnTo>
                <a:lnTo>
                  <a:pt x="13117" y="18"/>
                </a:lnTo>
                <a:lnTo>
                  <a:pt x="12982" y="18"/>
                </a:lnTo>
                <a:lnTo>
                  <a:pt x="12858" y="130"/>
                </a:lnTo>
                <a:lnTo>
                  <a:pt x="12723" y="279"/>
                </a:lnTo>
                <a:lnTo>
                  <a:pt x="12622" y="446"/>
                </a:lnTo>
                <a:lnTo>
                  <a:pt x="12510" y="670"/>
                </a:lnTo>
                <a:lnTo>
                  <a:pt x="12419" y="912"/>
                </a:lnTo>
                <a:lnTo>
                  <a:pt x="12363" y="1210"/>
                </a:lnTo>
                <a:lnTo>
                  <a:pt x="12318" y="1526"/>
                </a:lnTo>
                <a:lnTo>
                  <a:pt x="12273" y="1843"/>
                </a:lnTo>
                <a:lnTo>
                  <a:pt x="12251" y="2215"/>
                </a:lnTo>
                <a:lnTo>
                  <a:pt x="12273" y="2532"/>
                </a:lnTo>
                <a:lnTo>
                  <a:pt x="12318" y="2886"/>
                </a:lnTo>
                <a:lnTo>
                  <a:pt x="12386" y="3240"/>
                </a:lnTo>
                <a:lnTo>
                  <a:pt x="12464" y="3556"/>
                </a:lnTo>
                <a:lnTo>
                  <a:pt x="12577" y="3891"/>
                </a:lnTo>
                <a:lnTo>
                  <a:pt x="12746" y="4171"/>
                </a:lnTo>
                <a:lnTo>
                  <a:pt x="12926" y="4487"/>
                </a:lnTo>
                <a:lnTo>
                  <a:pt x="13050" y="4860"/>
                </a:lnTo>
                <a:lnTo>
                  <a:pt x="13162" y="5251"/>
                </a:lnTo>
                <a:lnTo>
                  <a:pt x="13218" y="5604"/>
                </a:lnTo>
                <a:lnTo>
                  <a:pt x="13263" y="5995"/>
                </a:lnTo>
                <a:lnTo>
                  <a:pt x="13241" y="6386"/>
                </a:lnTo>
                <a:lnTo>
                  <a:pt x="13218" y="6740"/>
                </a:lnTo>
                <a:lnTo>
                  <a:pt x="13139" y="7094"/>
                </a:lnTo>
                <a:lnTo>
                  <a:pt x="13050" y="7429"/>
                </a:lnTo>
                <a:lnTo>
                  <a:pt x="12903" y="7746"/>
                </a:lnTo>
                <a:lnTo>
                  <a:pt x="12723" y="8025"/>
                </a:lnTo>
                <a:lnTo>
                  <a:pt x="12532" y="8286"/>
                </a:lnTo>
                <a:lnTo>
                  <a:pt x="12318" y="8491"/>
                </a:lnTo>
                <a:lnTo>
                  <a:pt x="12060" y="8677"/>
                </a:lnTo>
                <a:lnTo>
                  <a:pt x="11756" y="8788"/>
                </a:lnTo>
                <a:lnTo>
                  <a:pt x="11452" y="8826"/>
                </a:lnTo>
                <a:lnTo>
                  <a:pt x="11283" y="8826"/>
                </a:lnTo>
                <a:lnTo>
                  <a:pt x="11126" y="8826"/>
                </a:lnTo>
                <a:lnTo>
                  <a:pt x="11002" y="8788"/>
                </a:lnTo>
                <a:lnTo>
                  <a:pt x="10845" y="8714"/>
                </a:lnTo>
                <a:lnTo>
                  <a:pt x="10721" y="8640"/>
                </a:lnTo>
                <a:lnTo>
                  <a:pt x="10608" y="8565"/>
                </a:lnTo>
                <a:lnTo>
                  <a:pt x="10485" y="8453"/>
                </a:lnTo>
                <a:lnTo>
                  <a:pt x="10372" y="8323"/>
                </a:lnTo>
                <a:lnTo>
                  <a:pt x="10181" y="8062"/>
                </a:lnTo>
                <a:lnTo>
                  <a:pt x="10035" y="7746"/>
                </a:lnTo>
                <a:lnTo>
                  <a:pt x="9900" y="7392"/>
                </a:lnTo>
                <a:lnTo>
                  <a:pt x="9787" y="7001"/>
                </a:lnTo>
                <a:lnTo>
                  <a:pt x="9731" y="6610"/>
                </a:lnTo>
                <a:lnTo>
                  <a:pt x="9686" y="6219"/>
                </a:lnTo>
                <a:lnTo>
                  <a:pt x="9663" y="5772"/>
                </a:lnTo>
                <a:lnTo>
                  <a:pt x="9686" y="5381"/>
                </a:lnTo>
                <a:lnTo>
                  <a:pt x="9753" y="4990"/>
                </a:lnTo>
                <a:lnTo>
                  <a:pt x="9832" y="4636"/>
                </a:lnTo>
                <a:lnTo>
                  <a:pt x="9945" y="4320"/>
                </a:lnTo>
                <a:lnTo>
                  <a:pt x="10068" y="4022"/>
                </a:lnTo>
                <a:lnTo>
                  <a:pt x="10203" y="3817"/>
                </a:lnTo>
                <a:lnTo>
                  <a:pt x="10316" y="3593"/>
                </a:lnTo>
                <a:lnTo>
                  <a:pt x="10395" y="3351"/>
                </a:lnTo>
                <a:lnTo>
                  <a:pt x="10462" y="3109"/>
                </a:lnTo>
                <a:lnTo>
                  <a:pt x="10507" y="2848"/>
                </a:lnTo>
                <a:lnTo>
                  <a:pt x="10530" y="2606"/>
                </a:lnTo>
                <a:lnTo>
                  <a:pt x="10507" y="2346"/>
                </a:lnTo>
                <a:lnTo>
                  <a:pt x="10462" y="2141"/>
                </a:lnTo>
                <a:lnTo>
                  <a:pt x="10395" y="1880"/>
                </a:lnTo>
                <a:lnTo>
                  <a:pt x="10293" y="1638"/>
                </a:lnTo>
                <a:lnTo>
                  <a:pt x="10158" y="1415"/>
                </a:lnTo>
                <a:lnTo>
                  <a:pt x="9967" y="1210"/>
                </a:lnTo>
                <a:lnTo>
                  <a:pt x="9753" y="986"/>
                </a:lnTo>
                <a:lnTo>
                  <a:pt x="9495" y="819"/>
                </a:lnTo>
                <a:lnTo>
                  <a:pt x="9191" y="670"/>
                </a:lnTo>
                <a:lnTo>
                  <a:pt x="8842" y="521"/>
                </a:lnTo>
                <a:lnTo>
                  <a:pt x="8471" y="446"/>
                </a:lnTo>
                <a:lnTo>
                  <a:pt x="7998" y="428"/>
                </a:lnTo>
                <a:lnTo>
                  <a:pt x="7413" y="428"/>
                </a:lnTo>
                <a:lnTo>
                  <a:pt x="6817" y="446"/>
                </a:lnTo>
                <a:lnTo>
                  <a:pt x="6187" y="521"/>
                </a:lnTo>
                <a:lnTo>
                  <a:pt x="5602" y="633"/>
                </a:lnTo>
                <a:lnTo>
                  <a:pt x="5107" y="744"/>
                </a:lnTo>
                <a:lnTo>
                  <a:pt x="4725" y="856"/>
                </a:lnTo>
                <a:lnTo>
                  <a:pt x="4848" y="1564"/>
                </a:lnTo>
                <a:lnTo>
                  <a:pt x="5028" y="2495"/>
                </a:lnTo>
                <a:lnTo>
                  <a:pt x="5175" y="3556"/>
                </a:lnTo>
                <a:lnTo>
                  <a:pt x="5298" y="4673"/>
                </a:lnTo>
                <a:lnTo>
                  <a:pt x="5343" y="5213"/>
                </a:lnTo>
                <a:lnTo>
                  <a:pt x="5388" y="5753"/>
                </a:lnTo>
                <a:lnTo>
                  <a:pt x="5411" y="6275"/>
                </a:lnTo>
                <a:lnTo>
                  <a:pt x="5411" y="6740"/>
                </a:lnTo>
                <a:lnTo>
                  <a:pt x="5366" y="7168"/>
                </a:lnTo>
                <a:lnTo>
                  <a:pt x="5321" y="7541"/>
                </a:lnTo>
                <a:lnTo>
                  <a:pt x="5287" y="7708"/>
                </a:lnTo>
                <a:lnTo>
                  <a:pt x="5242" y="7857"/>
                </a:lnTo>
                <a:lnTo>
                  <a:pt x="5197" y="7969"/>
                </a:lnTo>
                <a:lnTo>
                  <a:pt x="5130" y="8062"/>
                </a:lnTo>
                <a:lnTo>
                  <a:pt x="5006" y="8248"/>
                </a:lnTo>
                <a:lnTo>
                  <a:pt x="4848" y="8397"/>
                </a:lnTo>
                <a:lnTo>
                  <a:pt x="4725" y="8528"/>
                </a:lnTo>
                <a:lnTo>
                  <a:pt x="4567" y="8640"/>
                </a:lnTo>
                <a:lnTo>
                  <a:pt x="4421" y="8714"/>
                </a:lnTo>
                <a:lnTo>
                  <a:pt x="4263" y="8751"/>
                </a:lnTo>
                <a:lnTo>
                  <a:pt x="4095" y="8788"/>
                </a:lnTo>
                <a:lnTo>
                  <a:pt x="3948" y="8788"/>
                </a:lnTo>
                <a:lnTo>
                  <a:pt x="3791" y="8751"/>
                </a:lnTo>
                <a:lnTo>
                  <a:pt x="3667" y="8714"/>
                </a:lnTo>
                <a:lnTo>
                  <a:pt x="3510" y="8677"/>
                </a:lnTo>
                <a:lnTo>
                  <a:pt x="3386" y="8602"/>
                </a:lnTo>
                <a:lnTo>
                  <a:pt x="3251" y="8491"/>
                </a:lnTo>
                <a:lnTo>
                  <a:pt x="3127" y="8360"/>
                </a:lnTo>
                <a:lnTo>
                  <a:pt x="3015" y="8248"/>
                </a:lnTo>
                <a:lnTo>
                  <a:pt x="2925" y="8062"/>
                </a:lnTo>
                <a:lnTo>
                  <a:pt x="2778" y="7857"/>
                </a:lnTo>
                <a:lnTo>
                  <a:pt x="2610" y="7671"/>
                </a:lnTo>
                <a:lnTo>
                  <a:pt x="2407" y="7541"/>
                </a:lnTo>
                <a:lnTo>
                  <a:pt x="2171" y="7466"/>
                </a:lnTo>
                <a:lnTo>
                  <a:pt x="1957" y="7429"/>
                </a:lnTo>
                <a:lnTo>
                  <a:pt x="1698" y="7429"/>
                </a:lnTo>
                <a:lnTo>
                  <a:pt x="1462" y="7466"/>
                </a:lnTo>
                <a:lnTo>
                  <a:pt x="1226" y="7559"/>
                </a:lnTo>
                <a:lnTo>
                  <a:pt x="989" y="7708"/>
                </a:lnTo>
                <a:lnTo>
                  <a:pt x="776" y="7932"/>
                </a:lnTo>
                <a:lnTo>
                  <a:pt x="551" y="8211"/>
                </a:lnTo>
                <a:lnTo>
                  <a:pt x="382" y="8528"/>
                </a:lnTo>
                <a:lnTo>
                  <a:pt x="315" y="8714"/>
                </a:lnTo>
                <a:lnTo>
                  <a:pt x="236" y="8919"/>
                </a:lnTo>
                <a:lnTo>
                  <a:pt x="191" y="9142"/>
                </a:lnTo>
                <a:lnTo>
                  <a:pt x="123" y="9347"/>
                </a:lnTo>
                <a:lnTo>
                  <a:pt x="78" y="9608"/>
                </a:lnTo>
                <a:lnTo>
                  <a:pt x="56" y="9887"/>
                </a:lnTo>
                <a:lnTo>
                  <a:pt x="33" y="10185"/>
                </a:lnTo>
                <a:lnTo>
                  <a:pt x="33" y="10464"/>
                </a:lnTo>
                <a:lnTo>
                  <a:pt x="33" y="10706"/>
                </a:lnTo>
                <a:lnTo>
                  <a:pt x="56" y="10967"/>
                </a:lnTo>
                <a:lnTo>
                  <a:pt x="78" y="11172"/>
                </a:lnTo>
                <a:lnTo>
                  <a:pt x="123" y="11395"/>
                </a:lnTo>
                <a:lnTo>
                  <a:pt x="168" y="11600"/>
                </a:lnTo>
                <a:lnTo>
                  <a:pt x="236" y="11786"/>
                </a:lnTo>
                <a:lnTo>
                  <a:pt x="292" y="11973"/>
                </a:lnTo>
                <a:lnTo>
                  <a:pt x="382" y="12140"/>
                </a:lnTo>
                <a:lnTo>
                  <a:pt x="540" y="12419"/>
                </a:lnTo>
                <a:lnTo>
                  <a:pt x="731" y="12680"/>
                </a:lnTo>
                <a:lnTo>
                  <a:pt x="944" y="12866"/>
                </a:lnTo>
                <a:lnTo>
                  <a:pt x="1158" y="12997"/>
                </a:lnTo>
                <a:lnTo>
                  <a:pt x="1395" y="13108"/>
                </a:lnTo>
                <a:lnTo>
                  <a:pt x="1608" y="13183"/>
                </a:lnTo>
                <a:lnTo>
                  <a:pt x="1856" y="13183"/>
                </a:lnTo>
                <a:lnTo>
                  <a:pt x="2070" y="13146"/>
                </a:lnTo>
                <a:lnTo>
                  <a:pt x="2261" y="13071"/>
                </a:lnTo>
                <a:lnTo>
                  <a:pt x="2430" y="12960"/>
                </a:lnTo>
                <a:lnTo>
                  <a:pt x="2587" y="12792"/>
                </a:lnTo>
                <a:lnTo>
                  <a:pt x="2688" y="12606"/>
                </a:lnTo>
                <a:lnTo>
                  <a:pt x="2801" y="12419"/>
                </a:lnTo>
                <a:lnTo>
                  <a:pt x="2925" y="12289"/>
                </a:lnTo>
                <a:lnTo>
                  <a:pt x="3082" y="12177"/>
                </a:lnTo>
                <a:lnTo>
                  <a:pt x="3228" y="12103"/>
                </a:lnTo>
                <a:lnTo>
                  <a:pt x="3408" y="12103"/>
                </a:lnTo>
                <a:lnTo>
                  <a:pt x="3577" y="12103"/>
                </a:lnTo>
                <a:lnTo>
                  <a:pt x="3723" y="12177"/>
                </a:lnTo>
                <a:lnTo>
                  <a:pt x="3903" y="12252"/>
                </a:lnTo>
                <a:lnTo>
                  <a:pt x="4072" y="12364"/>
                </a:lnTo>
                <a:lnTo>
                  <a:pt x="4230" y="12494"/>
                </a:lnTo>
                <a:lnTo>
                  <a:pt x="4353" y="12643"/>
                </a:lnTo>
                <a:lnTo>
                  <a:pt x="4488" y="12829"/>
                </a:lnTo>
                <a:lnTo>
                  <a:pt x="4567" y="13034"/>
                </a:lnTo>
                <a:lnTo>
                  <a:pt x="4657" y="13257"/>
                </a:lnTo>
                <a:lnTo>
                  <a:pt x="4702" y="13462"/>
                </a:lnTo>
                <a:lnTo>
                  <a:pt x="4725" y="13686"/>
                </a:lnTo>
                <a:lnTo>
                  <a:pt x="4702" y="14282"/>
                </a:lnTo>
                <a:lnTo>
                  <a:pt x="4657" y="15045"/>
                </a:lnTo>
                <a:lnTo>
                  <a:pt x="4612" y="15976"/>
                </a:lnTo>
                <a:lnTo>
                  <a:pt x="4590" y="16926"/>
                </a:lnTo>
                <a:lnTo>
                  <a:pt x="4567" y="17968"/>
                </a:lnTo>
                <a:lnTo>
                  <a:pt x="4567" y="19011"/>
                </a:lnTo>
                <a:lnTo>
                  <a:pt x="4590" y="19514"/>
                </a:lnTo>
                <a:lnTo>
                  <a:pt x="4612" y="19980"/>
                </a:lnTo>
                <a:lnTo>
                  <a:pt x="4657" y="20426"/>
                </a:lnTo>
                <a:lnTo>
                  <a:pt x="4725" y="20836"/>
                </a:lnTo>
                <a:lnTo>
                  <a:pt x="4848" y="20929"/>
                </a:lnTo>
                <a:lnTo>
                  <a:pt x="5040" y="21004"/>
                </a:lnTo>
                <a:lnTo>
                  <a:pt x="5265" y="21078"/>
                </a:lnTo>
                <a:lnTo>
                  <a:pt x="5478" y="21115"/>
                </a:lnTo>
                <a:lnTo>
                  <a:pt x="6041" y="21115"/>
                </a:lnTo>
                <a:lnTo>
                  <a:pt x="6637" y="21078"/>
                </a:lnTo>
                <a:lnTo>
                  <a:pt x="7312" y="21004"/>
                </a:lnTo>
                <a:lnTo>
                  <a:pt x="7998" y="20929"/>
                </a:lnTo>
                <a:lnTo>
                  <a:pt x="8696" y="20855"/>
                </a:lnTo>
                <a:lnTo>
                  <a:pt x="9360" y="20836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7" name="Puzzle3"/>
          <p:cNvSpPr>
            <a:spLocks noEditPoints="1" noChangeArrowheads="1"/>
          </p:cNvSpPr>
          <p:nvPr/>
        </p:nvSpPr>
        <p:spPr bwMode="auto">
          <a:xfrm>
            <a:off x="4643730" y="597996"/>
            <a:ext cx="1012316" cy="1221887"/>
          </a:xfrm>
          <a:custGeom>
            <a:avLst/>
            <a:gdLst>
              <a:gd name="T0" fmla="*/ 10391 w 21600"/>
              <a:gd name="T1" fmla="*/ 15806 h 21600"/>
              <a:gd name="T2" fmla="*/ 20551 w 21600"/>
              <a:gd name="T3" fmla="*/ 21088 h 21600"/>
              <a:gd name="T4" fmla="*/ 13180 w 21600"/>
              <a:gd name="T5" fmla="*/ 13801 h 21600"/>
              <a:gd name="T6" fmla="*/ 20551 w 21600"/>
              <a:gd name="T7" fmla="*/ 7025 h 21600"/>
              <a:gd name="T8" fmla="*/ 10500 w 21600"/>
              <a:gd name="T9" fmla="*/ 52 h 21600"/>
              <a:gd name="T10" fmla="*/ 692 w 21600"/>
              <a:gd name="T11" fmla="*/ 6802 h 21600"/>
              <a:gd name="T12" fmla="*/ 8064 w 21600"/>
              <a:gd name="T13" fmla="*/ 13526 h 21600"/>
              <a:gd name="T14" fmla="*/ 692 w 21600"/>
              <a:gd name="T15" fmla="*/ 21088 h 21600"/>
              <a:gd name="T16" fmla="*/ 2273 w 21600"/>
              <a:gd name="T17" fmla="*/ 7719 h 21600"/>
              <a:gd name="T18" fmla="*/ 19149 w 21600"/>
              <a:gd name="T19" fmla="*/ 20237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6625" y="20892"/>
                </a:moveTo>
                <a:lnTo>
                  <a:pt x="7105" y="21023"/>
                </a:lnTo>
                <a:lnTo>
                  <a:pt x="7513" y="21088"/>
                </a:lnTo>
                <a:lnTo>
                  <a:pt x="7922" y="21115"/>
                </a:lnTo>
                <a:lnTo>
                  <a:pt x="8242" y="21115"/>
                </a:lnTo>
                <a:lnTo>
                  <a:pt x="8544" y="21062"/>
                </a:lnTo>
                <a:lnTo>
                  <a:pt x="8810" y="20997"/>
                </a:lnTo>
                <a:lnTo>
                  <a:pt x="9023" y="20892"/>
                </a:lnTo>
                <a:lnTo>
                  <a:pt x="9148" y="20761"/>
                </a:lnTo>
                <a:lnTo>
                  <a:pt x="9290" y="20616"/>
                </a:lnTo>
                <a:lnTo>
                  <a:pt x="9361" y="20459"/>
                </a:lnTo>
                <a:lnTo>
                  <a:pt x="9396" y="20289"/>
                </a:lnTo>
                <a:lnTo>
                  <a:pt x="9396" y="20092"/>
                </a:lnTo>
                <a:lnTo>
                  <a:pt x="9325" y="19909"/>
                </a:lnTo>
                <a:lnTo>
                  <a:pt x="9219" y="19738"/>
                </a:lnTo>
                <a:lnTo>
                  <a:pt x="9094" y="19555"/>
                </a:lnTo>
                <a:lnTo>
                  <a:pt x="8917" y="19384"/>
                </a:lnTo>
                <a:lnTo>
                  <a:pt x="8650" y="19162"/>
                </a:lnTo>
                <a:lnTo>
                  <a:pt x="8437" y="18900"/>
                </a:lnTo>
                <a:lnTo>
                  <a:pt x="8277" y="18624"/>
                </a:lnTo>
                <a:lnTo>
                  <a:pt x="8135" y="18349"/>
                </a:lnTo>
                <a:lnTo>
                  <a:pt x="8028" y="18048"/>
                </a:lnTo>
                <a:lnTo>
                  <a:pt x="7993" y="17746"/>
                </a:lnTo>
                <a:lnTo>
                  <a:pt x="7993" y="17471"/>
                </a:lnTo>
                <a:lnTo>
                  <a:pt x="8028" y="17169"/>
                </a:lnTo>
                <a:lnTo>
                  <a:pt x="8135" y="16920"/>
                </a:lnTo>
                <a:lnTo>
                  <a:pt x="8277" y="16671"/>
                </a:lnTo>
                <a:lnTo>
                  <a:pt x="8366" y="16540"/>
                </a:lnTo>
                <a:lnTo>
                  <a:pt x="8473" y="16409"/>
                </a:lnTo>
                <a:lnTo>
                  <a:pt x="8615" y="16317"/>
                </a:lnTo>
                <a:lnTo>
                  <a:pt x="8739" y="16213"/>
                </a:lnTo>
                <a:lnTo>
                  <a:pt x="8881" y="16134"/>
                </a:lnTo>
                <a:lnTo>
                  <a:pt x="9059" y="16055"/>
                </a:lnTo>
                <a:lnTo>
                  <a:pt x="9254" y="15990"/>
                </a:lnTo>
                <a:lnTo>
                  <a:pt x="9432" y="15911"/>
                </a:lnTo>
                <a:lnTo>
                  <a:pt x="9663" y="15885"/>
                </a:lnTo>
                <a:lnTo>
                  <a:pt x="9876" y="15833"/>
                </a:lnTo>
                <a:lnTo>
                  <a:pt x="10142" y="15806"/>
                </a:lnTo>
                <a:lnTo>
                  <a:pt x="10391" y="15806"/>
                </a:lnTo>
                <a:lnTo>
                  <a:pt x="10728" y="15806"/>
                </a:lnTo>
                <a:lnTo>
                  <a:pt x="10995" y="15806"/>
                </a:lnTo>
                <a:lnTo>
                  <a:pt x="11279" y="15833"/>
                </a:lnTo>
                <a:lnTo>
                  <a:pt x="11546" y="15885"/>
                </a:lnTo>
                <a:lnTo>
                  <a:pt x="11776" y="15937"/>
                </a:lnTo>
                <a:lnTo>
                  <a:pt x="12025" y="15990"/>
                </a:lnTo>
                <a:lnTo>
                  <a:pt x="12221" y="16055"/>
                </a:lnTo>
                <a:lnTo>
                  <a:pt x="12434" y="16134"/>
                </a:lnTo>
                <a:lnTo>
                  <a:pt x="12611" y="16213"/>
                </a:lnTo>
                <a:lnTo>
                  <a:pt x="12771" y="16317"/>
                </a:lnTo>
                <a:lnTo>
                  <a:pt x="12913" y="16409"/>
                </a:lnTo>
                <a:lnTo>
                  <a:pt x="13038" y="16514"/>
                </a:lnTo>
                <a:lnTo>
                  <a:pt x="13251" y="16737"/>
                </a:lnTo>
                <a:lnTo>
                  <a:pt x="13428" y="16986"/>
                </a:lnTo>
                <a:lnTo>
                  <a:pt x="13517" y="17248"/>
                </a:lnTo>
                <a:lnTo>
                  <a:pt x="13588" y="17523"/>
                </a:lnTo>
                <a:lnTo>
                  <a:pt x="13588" y="17799"/>
                </a:lnTo>
                <a:lnTo>
                  <a:pt x="13517" y="18074"/>
                </a:lnTo>
                <a:lnTo>
                  <a:pt x="13428" y="18323"/>
                </a:lnTo>
                <a:lnTo>
                  <a:pt x="13286" y="18572"/>
                </a:lnTo>
                <a:lnTo>
                  <a:pt x="13109" y="18808"/>
                </a:lnTo>
                <a:lnTo>
                  <a:pt x="12878" y="19031"/>
                </a:lnTo>
                <a:lnTo>
                  <a:pt x="12434" y="19411"/>
                </a:lnTo>
                <a:lnTo>
                  <a:pt x="12132" y="19738"/>
                </a:lnTo>
                <a:lnTo>
                  <a:pt x="12025" y="19856"/>
                </a:lnTo>
                <a:lnTo>
                  <a:pt x="11919" y="20014"/>
                </a:lnTo>
                <a:lnTo>
                  <a:pt x="11883" y="20132"/>
                </a:lnTo>
                <a:lnTo>
                  <a:pt x="11883" y="20263"/>
                </a:lnTo>
                <a:lnTo>
                  <a:pt x="11883" y="20394"/>
                </a:lnTo>
                <a:lnTo>
                  <a:pt x="11954" y="20485"/>
                </a:lnTo>
                <a:lnTo>
                  <a:pt x="12061" y="20590"/>
                </a:lnTo>
                <a:lnTo>
                  <a:pt x="12185" y="20695"/>
                </a:lnTo>
                <a:lnTo>
                  <a:pt x="12327" y="20787"/>
                </a:lnTo>
                <a:lnTo>
                  <a:pt x="12540" y="20892"/>
                </a:lnTo>
                <a:lnTo>
                  <a:pt x="12771" y="20997"/>
                </a:lnTo>
                <a:lnTo>
                  <a:pt x="13073" y="21088"/>
                </a:lnTo>
                <a:lnTo>
                  <a:pt x="13428" y="21193"/>
                </a:lnTo>
                <a:lnTo>
                  <a:pt x="13873" y="21298"/>
                </a:lnTo>
                <a:lnTo>
                  <a:pt x="14317" y="21390"/>
                </a:lnTo>
                <a:lnTo>
                  <a:pt x="14778" y="21468"/>
                </a:lnTo>
                <a:lnTo>
                  <a:pt x="15294" y="21547"/>
                </a:lnTo>
                <a:lnTo>
                  <a:pt x="15809" y="21600"/>
                </a:lnTo>
                <a:lnTo>
                  <a:pt x="16359" y="21652"/>
                </a:lnTo>
                <a:lnTo>
                  <a:pt x="16875" y="21678"/>
                </a:lnTo>
                <a:lnTo>
                  <a:pt x="17407" y="21678"/>
                </a:lnTo>
                <a:lnTo>
                  <a:pt x="17958" y="21678"/>
                </a:lnTo>
                <a:lnTo>
                  <a:pt x="18473" y="21652"/>
                </a:lnTo>
                <a:lnTo>
                  <a:pt x="18953" y="21573"/>
                </a:lnTo>
                <a:lnTo>
                  <a:pt x="19397" y="21495"/>
                </a:lnTo>
                <a:lnTo>
                  <a:pt x="19841" y="21390"/>
                </a:lnTo>
                <a:lnTo>
                  <a:pt x="20214" y="21272"/>
                </a:lnTo>
                <a:lnTo>
                  <a:pt x="20551" y="21088"/>
                </a:lnTo>
                <a:lnTo>
                  <a:pt x="20480" y="20787"/>
                </a:lnTo>
                <a:lnTo>
                  <a:pt x="20409" y="20485"/>
                </a:lnTo>
                <a:lnTo>
                  <a:pt x="20356" y="20158"/>
                </a:lnTo>
                <a:lnTo>
                  <a:pt x="20356" y="19804"/>
                </a:lnTo>
                <a:lnTo>
                  <a:pt x="20321" y="19083"/>
                </a:lnTo>
                <a:lnTo>
                  <a:pt x="20356" y="18349"/>
                </a:lnTo>
                <a:lnTo>
                  <a:pt x="20409" y="17641"/>
                </a:lnTo>
                <a:lnTo>
                  <a:pt x="20480" y="17012"/>
                </a:lnTo>
                <a:lnTo>
                  <a:pt x="20551" y="16488"/>
                </a:lnTo>
                <a:lnTo>
                  <a:pt x="20551" y="16055"/>
                </a:lnTo>
                <a:lnTo>
                  <a:pt x="20551" y="15911"/>
                </a:lnTo>
                <a:lnTo>
                  <a:pt x="20445" y="15754"/>
                </a:lnTo>
                <a:lnTo>
                  <a:pt x="20356" y="15610"/>
                </a:lnTo>
                <a:lnTo>
                  <a:pt x="20178" y="15452"/>
                </a:lnTo>
                <a:lnTo>
                  <a:pt x="20001" y="15334"/>
                </a:lnTo>
                <a:lnTo>
                  <a:pt x="19770" y="15230"/>
                </a:lnTo>
                <a:lnTo>
                  <a:pt x="19521" y="15125"/>
                </a:lnTo>
                <a:lnTo>
                  <a:pt x="19290" y="15059"/>
                </a:lnTo>
                <a:lnTo>
                  <a:pt x="19024" y="15007"/>
                </a:lnTo>
                <a:lnTo>
                  <a:pt x="18740" y="14954"/>
                </a:lnTo>
                <a:lnTo>
                  <a:pt x="18509" y="14954"/>
                </a:lnTo>
                <a:lnTo>
                  <a:pt x="18225" y="14954"/>
                </a:lnTo>
                <a:lnTo>
                  <a:pt x="17994" y="15007"/>
                </a:lnTo>
                <a:lnTo>
                  <a:pt x="17763" y="15085"/>
                </a:lnTo>
                <a:lnTo>
                  <a:pt x="17550" y="15177"/>
                </a:lnTo>
                <a:lnTo>
                  <a:pt x="17372" y="15308"/>
                </a:lnTo>
                <a:lnTo>
                  <a:pt x="17176" y="15426"/>
                </a:lnTo>
                <a:lnTo>
                  <a:pt x="16928" y="15557"/>
                </a:lnTo>
                <a:lnTo>
                  <a:pt x="16661" y="15636"/>
                </a:lnTo>
                <a:lnTo>
                  <a:pt x="16359" y="15688"/>
                </a:lnTo>
                <a:lnTo>
                  <a:pt x="16022" y="15715"/>
                </a:lnTo>
                <a:lnTo>
                  <a:pt x="15667" y="15688"/>
                </a:lnTo>
                <a:lnTo>
                  <a:pt x="15294" y="15662"/>
                </a:lnTo>
                <a:lnTo>
                  <a:pt x="14956" y="15583"/>
                </a:lnTo>
                <a:lnTo>
                  <a:pt x="14619" y="15479"/>
                </a:lnTo>
                <a:lnTo>
                  <a:pt x="14281" y="15334"/>
                </a:lnTo>
                <a:lnTo>
                  <a:pt x="13961" y="15177"/>
                </a:lnTo>
                <a:lnTo>
                  <a:pt x="13695" y="14981"/>
                </a:lnTo>
                <a:lnTo>
                  <a:pt x="13588" y="14850"/>
                </a:lnTo>
                <a:lnTo>
                  <a:pt x="13482" y="14732"/>
                </a:lnTo>
                <a:lnTo>
                  <a:pt x="13393" y="14600"/>
                </a:lnTo>
                <a:lnTo>
                  <a:pt x="13322" y="14456"/>
                </a:lnTo>
                <a:lnTo>
                  <a:pt x="13251" y="14299"/>
                </a:lnTo>
                <a:lnTo>
                  <a:pt x="13215" y="14155"/>
                </a:lnTo>
                <a:lnTo>
                  <a:pt x="13180" y="13971"/>
                </a:lnTo>
                <a:lnTo>
                  <a:pt x="13180" y="13801"/>
                </a:lnTo>
                <a:lnTo>
                  <a:pt x="13180" y="13591"/>
                </a:lnTo>
                <a:lnTo>
                  <a:pt x="13215" y="13395"/>
                </a:lnTo>
                <a:lnTo>
                  <a:pt x="13251" y="13198"/>
                </a:lnTo>
                <a:lnTo>
                  <a:pt x="13322" y="13015"/>
                </a:lnTo>
                <a:lnTo>
                  <a:pt x="13393" y="12870"/>
                </a:lnTo>
                <a:lnTo>
                  <a:pt x="13482" y="12713"/>
                </a:lnTo>
                <a:lnTo>
                  <a:pt x="13588" y="12569"/>
                </a:lnTo>
                <a:lnTo>
                  <a:pt x="13730" y="12438"/>
                </a:lnTo>
                <a:lnTo>
                  <a:pt x="13997" y="12215"/>
                </a:lnTo>
                <a:lnTo>
                  <a:pt x="14334" y="12005"/>
                </a:lnTo>
                <a:lnTo>
                  <a:pt x="14690" y="11861"/>
                </a:lnTo>
                <a:lnTo>
                  <a:pt x="15063" y="11756"/>
                </a:lnTo>
                <a:lnTo>
                  <a:pt x="15436" y="11678"/>
                </a:lnTo>
                <a:lnTo>
                  <a:pt x="15809" y="11638"/>
                </a:lnTo>
                <a:lnTo>
                  <a:pt x="16182" y="11638"/>
                </a:lnTo>
                <a:lnTo>
                  <a:pt x="16555" y="11678"/>
                </a:lnTo>
                <a:lnTo>
                  <a:pt x="16910" y="11730"/>
                </a:lnTo>
                <a:lnTo>
                  <a:pt x="17248" y="11835"/>
                </a:lnTo>
                <a:lnTo>
                  <a:pt x="17514" y="11966"/>
                </a:lnTo>
                <a:lnTo>
                  <a:pt x="17763" y="12110"/>
                </a:lnTo>
                <a:lnTo>
                  <a:pt x="17887" y="12215"/>
                </a:lnTo>
                <a:lnTo>
                  <a:pt x="18065" y="12307"/>
                </a:lnTo>
                <a:lnTo>
                  <a:pt x="18260" y="12412"/>
                </a:lnTo>
                <a:lnTo>
                  <a:pt x="18438" y="12464"/>
                </a:lnTo>
                <a:lnTo>
                  <a:pt x="18669" y="12543"/>
                </a:lnTo>
                <a:lnTo>
                  <a:pt x="18882" y="12569"/>
                </a:lnTo>
                <a:lnTo>
                  <a:pt x="19113" y="12595"/>
                </a:lnTo>
                <a:lnTo>
                  <a:pt x="19361" y="12608"/>
                </a:lnTo>
                <a:lnTo>
                  <a:pt x="19592" y="12608"/>
                </a:lnTo>
                <a:lnTo>
                  <a:pt x="19841" y="12595"/>
                </a:lnTo>
                <a:lnTo>
                  <a:pt x="20072" y="12543"/>
                </a:lnTo>
                <a:lnTo>
                  <a:pt x="20321" y="12490"/>
                </a:lnTo>
                <a:lnTo>
                  <a:pt x="20551" y="12438"/>
                </a:lnTo>
                <a:lnTo>
                  <a:pt x="20800" y="12333"/>
                </a:lnTo>
                <a:lnTo>
                  <a:pt x="20996" y="12241"/>
                </a:lnTo>
                <a:lnTo>
                  <a:pt x="21244" y="12110"/>
                </a:lnTo>
                <a:lnTo>
                  <a:pt x="21298" y="12032"/>
                </a:lnTo>
                <a:lnTo>
                  <a:pt x="21404" y="11966"/>
                </a:lnTo>
                <a:lnTo>
                  <a:pt x="21475" y="11861"/>
                </a:lnTo>
                <a:lnTo>
                  <a:pt x="21511" y="11730"/>
                </a:lnTo>
                <a:lnTo>
                  <a:pt x="21617" y="11481"/>
                </a:lnTo>
                <a:lnTo>
                  <a:pt x="21653" y="11180"/>
                </a:lnTo>
                <a:lnTo>
                  <a:pt x="21653" y="10826"/>
                </a:lnTo>
                <a:lnTo>
                  <a:pt x="21653" y="10472"/>
                </a:lnTo>
                <a:lnTo>
                  <a:pt x="21582" y="10092"/>
                </a:lnTo>
                <a:lnTo>
                  <a:pt x="21511" y="9725"/>
                </a:lnTo>
                <a:lnTo>
                  <a:pt x="21298" y="8912"/>
                </a:lnTo>
                <a:lnTo>
                  <a:pt x="21067" y="8191"/>
                </a:lnTo>
                <a:lnTo>
                  <a:pt x="20800" y="7536"/>
                </a:lnTo>
                <a:lnTo>
                  <a:pt x="20551" y="7025"/>
                </a:lnTo>
                <a:lnTo>
                  <a:pt x="20001" y="7103"/>
                </a:lnTo>
                <a:lnTo>
                  <a:pt x="19432" y="7156"/>
                </a:lnTo>
                <a:lnTo>
                  <a:pt x="18846" y="7208"/>
                </a:lnTo>
                <a:lnTo>
                  <a:pt x="18225" y="7208"/>
                </a:lnTo>
                <a:lnTo>
                  <a:pt x="17656" y="7208"/>
                </a:lnTo>
                <a:lnTo>
                  <a:pt x="17070" y="7182"/>
                </a:lnTo>
                <a:lnTo>
                  <a:pt x="16484" y="7156"/>
                </a:lnTo>
                <a:lnTo>
                  <a:pt x="15986" y="7103"/>
                </a:lnTo>
                <a:lnTo>
                  <a:pt x="14992" y="6999"/>
                </a:lnTo>
                <a:lnTo>
                  <a:pt x="14210" y="6907"/>
                </a:lnTo>
                <a:lnTo>
                  <a:pt x="13695" y="6828"/>
                </a:lnTo>
                <a:lnTo>
                  <a:pt x="13517" y="6802"/>
                </a:lnTo>
                <a:lnTo>
                  <a:pt x="13073" y="6645"/>
                </a:lnTo>
                <a:lnTo>
                  <a:pt x="12700" y="6474"/>
                </a:lnTo>
                <a:lnTo>
                  <a:pt x="12363" y="6304"/>
                </a:lnTo>
                <a:lnTo>
                  <a:pt x="12132" y="6094"/>
                </a:lnTo>
                <a:lnTo>
                  <a:pt x="11919" y="5871"/>
                </a:lnTo>
                <a:lnTo>
                  <a:pt x="11776" y="5649"/>
                </a:lnTo>
                <a:lnTo>
                  <a:pt x="11688" y="5413"/>
                </a:lnTo>
                <a:lnTo>
                  <a:pt x="11617" y="5190"/>
                </a:lnTo>
                <a:lnTo>
                  <a:pt x="11617" y="4941"/>
                </a:lnTo>
                <a:lnTo>
                  <a:pt x="11652" y="4718"/>
                </a:lnTo>
                <a:lnTo>
                  <a:pt x="11723" y="4482"/>
                </a:lnTo>
                <a:lnTo>
                  <a:pt x="11812" y="4285"/>
                </a:lnTo>
                <a:lnTo>
                  <a:pt x="11919" y="4089"/>
                </a:lnTo>
                <a:lnTo>
                  <a:pt x="12096" y="3905"/>
                </a:lnTo>
                <a:lnTo>
                  <a:pt x="12292" y="3735"/>
                </a:lnTo>
                <a:lnTo>
                  <a:pt x="12505" y="3604"/>
                </a:lnTo>
                <a:lnTo>
                  <a:pt x="12700" y="3460"/>
                </a:lnTo>
                <a:lnTo>
                  <a:pt x="12878" y="3250"/>
                </a:lnTo>
                <a:lnTo>
                  <a:pt x="13038" y="3027"/>
                </a:lnTo>
                <a:lnTo>
                  <a:pt x="13180" y="2752"/>
                </a:lnTo>
                <a:lnTo>
                  <a:pt x="13286" y="2477"/>
                </a:lnTo>
                <a:lnTo>
                  <a:pt x="13322" y="2175"/>
                </a:lnTo>
                <a:lnTo>
                  <a:pt x="13357" y="1874"/>
                </a:lnTo>
                <a:lnTo>
                  <a:pt x="13286" y="1572"/>
                </a:lnTo>
                <a:lnTo>
                  <a:pt x="13180" y="1271"/>
                </a:lnTo>
                <a:lnTo>
                  <a:pt x="13038" y="983"/>
                </a:lnTo>
                <a:lnTo>
                  <a:pt x="12949" y="865"/>
                </a:lnTo>
                <a:lnTo>
                  <a:pt x="12807" y="733"/>
                </a:lnTo>
                <a:lnTo>
                  <a:pt x="12665" y="616"/>
                </a:lnTo>
                <a:lnTo>
                  <a:pt x="12505" y="511"/>
                </a:lnTo>
                <a:lnTo>
                  <a:pt x="12327" y="406"/>
                </a:lnTo>
                <a:lnTo>
                  <a:pt x="12132" y="314"/>
                </a:lnTo>
                <a:lnTo>
                  <a:pt x="11883" y="235"/>
                </a:lnTo>
                <a:lnTo>
                  <a:pt x="11652" y="183"/>
                </a:lnTo>
                <a:lnTo>
                  <a:pt x="11368" y="104"/>
                </a:lnTo>
                <a:lnTo>
                  <a:pt x="11101" y="78"/>
                </a:lnTo>
                <a:lnTo>
                  <a:pt x="10800" y="52"/>
                </a:lnTo>
                <a:lnTo>
                  <a:pt x="10444" y="52"/>
                </a:lnTo>
                <a:lnTo>
                  <a:pt x="10142" y="52"/>
                </a:lnTo>
                <a:lnTo>
                  <a:pt x="9840" y="78"/>
                </a:lnTo>
                <a:lnTo>
                  <a:pt x="9574" y="104"/>
                </a:lnTo>
                <a:lnTo>
                  <a:pt x="9325" y="157"/>
                </a:lnTo>
                <a:lnTo>
                  <a:pt x="9094" y="209"/>
                </a:lnTo>
                <a:lnTo>
                  <a:pt x="8846" y="262"/>
                </a:lnTo>
                <a:lnTo>
                  <a:pt x="8650" y="340"/>
                </a:lnTo>
                <a:lnTo>
                  <a:pt x="8437" y="432"/>
                </a:lnTo>
                <a:lnTo>
                  <a:pt x="8277" y="511"/>
                </a:lnTo>
                <a:lnTo>
                  <a:pt x="8100" y="616"/>
                </a:lnTo>
                <a:lnTo>
                  <a:pt x="7957" y="707"/>
                </a:lnTo>
                <a:lnTo>
                  <a:pt x="7833" y="838"/>
                </a:lnTo>
                <a:lnTo>
                  <a:pt x="7620" y="1061"/>
                </a:lnTo>
                <a:lnTo>
                  <a:pt x="7442" y="1336"/>
                </a:lnTo>
                <a:lnTo>
                  <a:pt x="7353" y="1599"/>
                </a:lnTo>
                <a:lnTo>
                  <a:pt x="7318" y="1900"/>
                </a:lnTo>
                <a:lnTo>
                  <a:pt x="7318" y="2175"/>
                </a:lnTo>
                <a:lnTo>
                  <a:pt x="7353" y="2450"/>
                </a:lnTo>
                <a:lnTo>
                  <a:pt x="7442" y="2726"/>
                </a:lnTo>
                <a:lnTo>
                  <a:pt x="7620" y="2975"/>
                </a:lnTo>
                <a:lnTo>
                  <a:pt x="7833" y="3198"/>
                </a:lnTo>
                <a:lnTo>
                  <a:pt x="8064" y="3433"/>
                </a:lnTo>
                <a:lnTo>
                  <a:pt x="8295" y="3630"/>
                </a:lnTo>
                <a:lnTo>
                  <a:pt x="8508" y="3853"/>
                </a:lnTo>
                <a:lnTo>
                  <a:pt x="8686" y="4089"/>
                </a:lnTo>
                <a:lnTo>
                  <a:pt x="8775" y="4312"/>
                </a:lnTo>
                <a:lnTo>
                  <a:pt x="8846" y="4561"/>
                </a:lnTo>
                <a:lnTo>
                  <a:pt x="8846" y="4810"/>
                </a:lnTo>
                <a:lnTo>
                  <a:pt x="8810" y="5059"/>
                </a:lnTo>
                <a:lnTo>
                  <a:pt x="8721" y="5295"/>
                </a:lnTo>
                <a:lnTo>
                  <a:pt x="8579" y="5544"/>
                </a:lnTo>
                <a:lnTo>
                  <a:pt x="8366" y="5766"/>
                </a:lnTo>
                <a:lnTo>
                  <a:pt x="8135" y="5976"/>
                </a:lnTo>
                <a:lnTo>
                  <a:pt x="7833" y="6199"/>
                </a:lnTo>
                <a:lnTo>
                  <a:pt x="7478" y="6369"/>
                </a:lnTo>
                <a:lnTo>
                  <a:pt x="7069" y="6527"/>
                </a:lnTo>
                <a:lnTo>
                  <a:pt x="6590" y="6671"/>
                </a:lnTo>
                <a:lnTo>
                  <a:pt x="6092" y="6802"/>
                </a:lnTo>
                <a:lnTo>
                  <a:pt x="5684" y="6802"/>
                </a:lnTo>
                <a:lnTo>
                  <a:pt x="5133" y="6802"/>
                </a:lnTo>
                <a:lnTo>
                  <a:pt x="4547" y="6802"/>
                </a:lnTo>
                <a:lnTo>
                  <a:pt x="3872" y="6802"/>
                </a:lnTo>
                <a:lnTo>
                  <a:pt x="3144" y="6802"/>
                </a:lnTo>
                <a:lnTo>
                  <a:pt x="2362" y="6802"/>
                </a:lnTo>
                <a:lnTo>
                  <a:pt x="1545" y="6802"/>
                </a:lnTo>
                <a:lnTo>
                  <a:pt x="692" y="6802"/>
                </a:lnTo>
                <a:lnTo>
                  <a:pt x="586" y="7234"/>
                </a:lnTo>
                <a:lnTo>
                  <a:pt x="461" y="7837"/>
                </a:lnTo>
                <a:lnTo>
                  <a:pt x="355" y="8493"/>
                </a:lnTo>
                <a:lnTo>
                  <a:pt x="248" y="9187"/>
                </a:lnTo>
                <a:lnTo>
                  <a:pt x="142" y="9869"/>
                </a:lnTo>
                <a:lnTo>
                  <a:pt x="106" y="10498"/>
                </a:lnTo>
                <a:lnTo>
                  <a:pt x="106" y="10983"/>
                </a:lnTo>
                <a:lnTo>
                  <a:pt x="106" y="11311"/>
                </a:lnTo>
                <a:lnTo>
                  <a:pt x="213" y="11481"/>
                </a:lnTo>
                <a:lnTo>
                  <a:pt x="319" y="11651"/>
                </a:lnTo>
                <a:lnTo>
                  <a:pt x="497" y="11783"/>
                </a:lnTo>
                <a:lnTo>
                  <a:pt x="692" y="11914"/>
                </a:lnTo>
                <a:lnTo>
                  <a:pt x="941" y="12032"/>
                </a:lnTo>
                <a:lnTo>
                  <a:pt x="1207" y="12110"/>
                </a:lnTo>
                <a:lnTo>
                  <a:pt x="1509" y="12189"/>
                </a:lnTo>
                <a:lnTo>
                  <a:pt x="1794" y="12241"/>
                </a:lnTo>
                <a:lnTo>
                  <a:pt x="2131" y="12267"/>
                </a:lnTo>
                <a:lnTo>
                  <a:pt x="2433" y="12281"/>
                </a:lnTo>
                <a:lnTo>
                  <a:pt x="2735" y="12267"/>
                </a:lnTo>
                <a:lnTo>
                  <a:pt x="3055" y="12241"/>
                </a:lnTo>
                <a:lnTo>
                  <a:pt x="3357" y="12189"/>
                </a:lnTo>
                <a:lnTo>
                  <a:pt x="3623" y="12084"/>
                </a:lnTo>
                <a:lnTo>
                  <a:pt x="3872" y="11979"/>
                </a:lnTo>
                <a:lnTo>
                  <a:pt x="4103" y="11861"/>
                </a:lnTo>
                <a:lnTo>
                  <a:pt x="4316" y="11704"/>
                </a:lnTo>
                <a:lnTo>
                  <a:pt x="4582" y="11612"/>
                </a:lnTo>
                <a:lnTo>
                  <a:pt x="4849" y="11533"/>
                </a:lnTo>
                <a:lnTo>
                  <a:pt x="5169" y="11507"/>
                </a:lnTo>
                <a:lnTo>
                  <a:pt x="5506" y="11481"/>
                </a:lnTo>
                <a:lnTo>
                  <a:pt x="5808" y="11507"/>
                </a:lnTo>
                <a:lnTo>
                  <a:pt x="6146" y="11560"/>
                </a:lnTo>
                <a:lnTo>
                  <a:pt x="6501" y="11651"/>
                </a:lnTo>
                <a:lnTo>
                  <a:pt x="6803" y="11783"/>
                </a:lnTo>
                <a:lnTo>
                  <a:pt x="7105" y="11940"/>
                </a:lnTo>
                <a:lnTo>
                  <a:pt x="7353" y="12110"/>
                </a:lnTo>
                <a:lnTo>
                  <a:pt x="7584" y="12333"/>
                </a:lnTo>
                <a:lnTo>
                  <a:pt x="7798" y="12595"/>
                </a:lnTo>
                <a:lnTo>
                  <a:pt x="7922" y="12870"/>
                </a:lnTo>
                <a:lnTo>
                  <a:pt x="8028" y="13198"/>
                </a:lnTo>
                <a:lnTo>
                  <a:pt x="8064" y="13526"/>
                </a:lnTo>
                <a:lnTo>
                  <a:pt x="8028" y="13775"/>
                </a:lnTo>
                <a:lnTo>
                  <a:pt x="7922" y="13998"/>
                </a:lnTo>
                <a:lnTo>
                  <a:pt x="7798" y="14220"/>
                </a:lnTo>
                <a:lnTo>
                  <a:pt x="7584" y="14404"/>
                </a:lnTo>
                <a:lnTo>
                  <a:pt x="7353" y="14574"/>
                </a:lnTo>
                <a:lnTo>
                  <a:pt x="7105" y="14732"/>
                </a:lnTo>
                <a:lnTo>
                  <a:pt x="6803" y="14850"/>
                </a:lnTo>
                <a:lnTo>
                  <a:pt x="6501" y="14954"/>
                </a:lnTo>
                <a:lnTo>
                  <a:pt x="6146" y="15033"/>
                </a:lnTo>
                <a:lnTo>
                  <a:pt x="5808" y="15085"/>
                </a:lnTo>
                <a:lnTo>
                  <a:pt x="5506" y="15085"/>
                </a:lnTo>
                <a:lnTo>
                  <a:pt x="5169" y="15059"/>
                </a:lnTo>
                <a:lnTo>
                  <a:pt x="4849" y="15007"/>
                </a:lnTo>
                <a:lnTo>
                  <a:pt x="4582" y="14902"/>
                </a:lnTo>
                <a:lnTo>
                  <a:pt x="4316" y="14784"/>
                </a:lnTo>
                <a:lnTo>
                  <a:pt x="4103" y="14600"/>
                </a:lnTo>
                <a:lnTo>
                  <a:pt x="3907" y="14430"/>
                </a:lnTo>
                <a:lnTo>
                  <a:pt x="3659" y="14299"/>
                </a:lnTo>
                <a:lnTo>
                  <a:pt x="3428" y="14194"/>
                </a:lnTo>
                <a:lnTo>
                  <a:pt x="3179" y="14129"/>
                </a:lnTo>
                <a:lnTo>
                  <a:pt x="2913" y="14102"/>
                </a:lnTo>
                <a:lnTo>
                  <a:pt x="2646" y="14102"/>
                </a:lnTo>
                <a:lnTo>
                  <a:pt x="2362" y="14129"/>
                </a:lnTo>
                <a:lnTo>
                  <a:pt x="2096" y="14168"/>
                </a:lnTo>
                <a:lnTo>
                  <a:pt x="1811" y="14273"/>
                </a:lnTo>
                <a:lnTo>
                  <a:pt x="1545" y="14378"/>
                </a:lnTo>
                <a:lnTo>
                  <a:pt x="1314" y="14496"/>
                </a:lnTo>
                <a:lnTo>
                  <a:pt x="1065" y="14653"/>
                </a:lnTo>
                <a:lnTo>
                  <a:pt x="870" y="14797"/>
                </a:lnTo>
                <a:lnTo>
                  <a:pt x="657" y="14981"/>
                </a:lnTo>
                <a:lnTo>
                  <a:pt x="497" y="15177"/>
                </a:lnTo>
                <a:lnTo>
                  <a:pt x="390" y="15413"/>
                </a:lnTo>
                <a:lnTo>
                  <a:pt x="284" y="15636"/>
                </a:lnTo>
                <a:lnTo>
                  <a:pt x="248" y="15911"/>
                </a:lnTo>
                <a:lnTo>
                  <a:pt x="284" y="16239"/>
                </a:lnTo>
                <a:lnTo>
                  <a:pt x="319" y="16566"/>
                </a:lnTo>
                <a:lnTo>
                  <a:pt x="497" y="17340"/>
                </a:lnTo>
                <a:lnTo>
                  <a:pt x="692" y="18152"/>
                </a:lnTo>
                <a:lnTo>
                  <a:pt x="799" y="18559"/>
                </a:lnTo>
                <a:lnTo>
                  <a:pt x="905" y="18978"/>
                </a:lnTo>
                <a:lnTo>
                  <a:pt x="959" y="19384"/>
                </a:lnTo>
                <a:lnTo>
                  <a:pt x="994" y="19791"/>
                </a:lnTo>
                <a:lnTo>
                  <a:pt x="994" y="20132"/>
                </a:lnTo>
                <a:lnTo>
                  <a:pt x="959" y="20485"/>
                </a:lnTo>
                <a:lnTo>
                  <a:pt x="941" y="20669"/>
                </a:lnTo>
                <a:lnTo>
                  <a:pt x="870" y="20813"/>
                </a:lnTo>
                <a:lnTo>
                  <a:pt x="799" y="20970"/>
                </a:lnTo>
                <a:lnTo>
                  <a:pt x="692" y="21088"/>
                </a:lnTo>
                <a:lnTo>
                  <a:pt x="1474" y="20997"/>
                </a:lnTo>
                <a:lnTo>
                  <a:pt x="2291" y="20866"/>
                </a:lnTo>
                <a:lnTo>
                  <a:pt x="3108" y="20787"/>
                </a:lnTo>
                <a:lnTo>
                  <a:pt x="3907" y="20721"/>
                </a:lnTo>
                <a:lnTo>
                  <a:pt x="4653" y="20695"/>
                </a:lnTo>
                <a:lnTo>
                  <a:pt x="5364" y="20695"/>
                </a:lnTo>
                <a:lnTo>
                  <a:pt x="5701" y="20721"/>
                </a:lnTo>
                <a:lnTo>
                  <a:pt x="6057" y="20761"/>
                </a:lnTo>
                <a:lnTo>
                  <a:pt x="6323" y="20813"/>
                </a:lnTo>
                <a:lnTo>
                  <a:pt x="6625" y="20892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8" name="Puzzle2"/>
          <p:cNvSpPr>
            <a:spLocks noEditPoints="1" noChangeArrowheads="1"/>
          </p:cNvSpPr>
          <p:nvPr/>
        </p:nvSpPr>
        <p:spPr bwMode="auto">
          <a:xfrm>
            <a:off x="4348895" y="1487656"/>
            <a:ext cx="1615707" cy="1112935"/>
          </a:xfrm>
          <a:custGeom>
            <a:avLst/>
            <a:gdLst>
              <a:gd name="T0" fmla="*/ 11 w 21600"/>
              <a:gd name="T1" fmla="*/ 13386 h 21600"/>
              <a:gd name="T2" fmla="*/ 4202 w 21600"/>
              <a:gd name="T3" fmla="*/ 21161 h 21600"/>
              <a:gd name="T4" fmla="*/ 10400 w 21600"/>
              <a:gd name="T5" fmla="*/ 13909 h 21600"/>
              <a:gd name="T6" fmla="*/ 16821 w 21600"/>
              <a:gd name="T7" fmla="*/ 21190 h 21600"/>
              <a:gd name="T8" fmla="*/ 21600 w 21600"/>
              <a:gd name="T9" fmla="*/ 15083 h 21600"/>
              <a:gd name="T10" fmla="*/ 16889 w 21600"/>
              <a:gd name="T11" fmla="*/ 5739 h 21600"/>
              <a:gd name="T12" fmla="*/ 10800 w 21600"/>
              <a:gd name="T13" fmla="*/ 28 h 21600"/>
              <a:gd name="T14" fmla="*/ 4202 w 21600"/>
              <a:gd name="T15" fmla="*/ 5894 h 21600"/>
              <a:gd name="T16" fmla="*/ 5388 w 21600"/>
              <a:gd name="T17" fmla="*/ 6742 h 21600"/>
              <a:gd name="T18" fmla="*/ 16177 w 21600"/>
              <a:gd name="T19" fmla="*/ 20441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4247" y="12354"/>
                </a:moveTo>
                <a:lnTo>
                  <a:pt x="4134" y="12468"/>
                </a:lnTo>
                <a:lnTo>
                  <a:pt x="4010" y="12581"/>
                </a:lnTo>
                <a:lnTo>
                  <a:pt x="3897" y="12637"/>
                </a:lnTo>
                <a:lnTo>
                  <a:pt x="3773" y="12694"/>
                </a:lnTo>
                <a:lnTo>
                  <a:pt x="3637" y="12694"/>
                </a:lnTo>
                <a:lnTo>
                  <a:pt x="3524" y="12694"/>
                </a:lnTo>
                <a:lnTo>
                  <a:pt x="3400" y="12665"/>
                </a:lnTo>
                <a:lnTo>
                  <a:pt x="3287" y="12609"/>
                </a:lnTo>
                <a:lnTo>
                  <a:pt x="3027" y="12496"/>
                </a:lnTo>
                <a:lnTo>
                  <a:pt x="2790" y="12340"/>
                </a:lnTo>
                <a:lnTo>
                  <a:pt x="2530" y="12142"/>
                </a:lnTo>
                <a:lnTo>
                  <a:pt x="2293" y="11987"/>
                </a:lnTo>
                <a:lnTo>
                  <a:pt x="2033" y="11817"/>
                </a:lnTo>
                <a:lnTo>
                  <a:pt x="1773" y="11676"/>
                </a:lnTo>
                <a:lnTo>
                  <a:pt x="1638" y="11662"/>
                </a:lnTo>
                <a:lnTo>
                  <a:pt x="1513" y="11634"/>
                </a:lnTo>
                <a:lnTo>
                  <a:pt x="1378" y="11634"/>
                </a:lnTo>
                <a:lnTo>
                  <a:pt x="1253" y="11634"/>
                </a:lnTo>
                <a:lnTo>
                  <a:pt x="1118" y="11662"/>
                </a:lnTo>
                <a:lnTo>
                  <a:pt x="971" y="11732"/>
                </a:lnTo>
                <a:lnTo>
                  <a:pt x="835" y="11817"/>
                </a:lnTo>
                <a:lnTo>
                  <a:pt x="711" y="11959"/>
                </a:lnTo>
                <a:lnTo>
                  <a:pt x="553" y="12086"/>
                </a:lnTo>
                <a:lnTo>
                  <a:pt x="429" y="12284"/>
                </a:lnTo>
                <a:lnTo>
                  <a:pt x="271" y="12524"/>
                </a:lnTo>
                <a:lnTo>
                  <a:pt x="146" y="12793"/>
                </a:lnTo>
                <a:lnTo>
                  <a:pt x="79" y="12962"/>
                </a:lnTo>
                <a:lnTo>
                  <a:pt x="33" y="13146"/>
                </a:lnTo>
                <a:lnTo>
                  <a:pt x="11" y="13386"/>
                </a:lnTo>
                <a:lnTo>
                  <a:pt x="11" y="13641"/>
                </a:lnTo>
                <a:lnTo>
                  <a:pt x="33" y="13881"/>
                </a:lnTo>
                <a:lnTo>
                  <a:pt x="101" y="14150"/>
                </a:lnTo>
                <a:lnTo>
                  <a:pt x="192" y="14404"/>
                </a:lnTo>
                <a:lnTo>
                  <a:pt x="293" y="14645"/>
                </a:lnTo>
                <a:lnTo>
                  <a:pt x="451" y="14857"/>
                </a:lnTo>
                <a:lnTo>
                  <a:pt x="621" y="15054"/>
                </a:lnTo>
                <a:lnTo>
                  <a:pt x="734" y="15125"/>
                </a:lnTo>
                <a:lnTo>
                  <a:pt x="835" y="15210"/>
                </a:lnTo>
                <a:lnTo>
                  <a:pt x="948" y="15267"/>
                </a:lnTo>
                <a:lnTo>
                  <a:pt x="1084" y="15323"/>
                </a:lnTo>
                <a:lnTo>
                  <a:pt x="1208" y="15351"/>
                </a:lnTo>
                <a:lnTo>
                  <a:pt x="1355" y="15380"/>
                </a:lnTo>
                <a:lnTo>
                  <a:pt x="1513" y="15380"/>
                </a:lnTo>
                <a:lnTo>
                  <a:pt x="1683" y="15380"/>
                </a:lnTo>
                <a:lnTo>
                  <a:pt x="1864" y="15351"/>
                </a:lnTo>
                <a:lnTo>
                  <a:pt x="2033" y="15323"/>
                </a:lnTo>
                <a:lnTo>
                  <a:pt x="2225" y="15238"/>
                </a:lnTo>
                <a:lnTo>
                  <a:pt x="2428" y="15153"/>
                </a:lnTo>
                <a:lnTo>
                  <a:pt x="2745" y="15026"/>
                </a:lnTo>
                <a:lnTo>
                  <a:pt x="3005" y="14913"/>
                </a:lnTo>
                <a:lnTo>
                  <a:pt x="3264" y="14828"/>
                </a:lnTo>
                <a:lnTo>
                  <a:pt x="3513" y="14800"/>
                </a:lnTo>
                <a:lnTo>
                  <a:pt x="3615" y="14828"/>
                </a:lnTo>
                <a:lnTo>
                  <a:pt x="3728" y="14857"/>
                </a:lnTo>
                <a:lnTo>
                  <a:pt x="3807" y="14913"/>
                </a:lnTo>
                <a:lnTo>
                  <a:pt x="3920" y="14998"/>
                </a:lnTo>
                <a:lnTo>
                  <a:pt x="4010" y="15097"/>
                </a:lnTo>
                <a:lnTo>
                  <a:pt x="4089" y="15238"/>
                </a:lnTo>
                <a:lnTo>
                  <a:pt x="4179" y="15408"/>
                </a:lnTo>
                <a:lnTo>
                  <a:pt x="4247" y="15620"/>
                </a:lnTo>
                <a:lnTo>
                  <a:pt x="4326" y="15860"/>
                </a:lnTo>
                <a:lnTo>
                  <a:pt x="4394" y="16129"/>
                </a:lnTo>
                <a:lnTo>
                  <a:pt x="4439" y="16440"/>
                </a:lnTo>
                <a:lnTo>
                  <a:pt x="4507" y="16737"/>
                </a:lnTo>
                <a:lnTo>
                  <a:pt x="4552" y="17090"/>
                </a:lnTo>
                <a:lnTo>
                  <a:pt x="4575" y="17443"/>
                </a:lnTo>
                <a:lnTo>
                  <a:pt x="4586" y="17825"/>
                </a:lnTo>
                <a:lnTo>
                  <a:pt x="4586" y="18193"/>
                </a:lnTo>
                <a:lnTo>
                  <a:pt x="4586" y="18574"/>
                </a:lnTo>
                <a:lnTo>
                  <a:pt x="4586" y="18984"/>
                </a:lnTo>
                <a:lnTo>
                  <a:pt x="4552" y="19366"/>
                </a:lnTo>
                <a:lnTo>
                  <a:pt x="4507" y="19748"/>
                </a:lnTo>
                <a:lnTo>
                  <a:pt x="4462" y="20129"/>
                </a:lnTo>
                <a:lnTo>
                  <a:pt x="4371" y="20483"/>
                </a:lnTo>
                <a:lnTo>
                  <a:pt x="4292" y="20836"/>
                </a:lnTo>
                <a:lnTo>
                  <a:pt x="4202" y="21161"/>
                </a:lnTo>
                <a:lnTo>
                  <a:pt x="4744" y="21161"/>
                </a:lnTo>
                <a:lnTo>
                  <a:pt x="5264" y="21161"/>
                </a:lnTo>
                <a:lnTo>
                  <a:pt x="5784" y="21161"/>
                </a:lnTo>
                <a:lnTo>
                  <a:pt x="6235" y="21161"/>
                </a:lnTo>
                <a:lnTo>
                  <a:pt x="6676" y="21161"/>
                </a:lnTo>
                <a:lnTo>
                  <a:pt x="7060" y="21161"/>
                </a:lnTo>
                <a:lnTo>
                  <a:pt x="7410" y="21161"/>
                </a:lnTo>
                <a:lnTo>
                  <a:pt x="7670" y="21161"/>
                </a:lnTo>
                <a:lnTo>
                  <a:pt x="8020" y="21020"/>
                </a:lnTo>
                <a:lnTo>
                  <a:pt x="8303" y="20893"/>
                </a:lnTo>
                <a:lnTo>
                  <a:pt x="8563" y="20695"/>
                </a:lnTo>
                <a:lnTo>
                  <a:pt x="8800" y="20511"/>
                </a:lnTo>
                <a:lnTo>
                  <a:pt x="8969" y="20285"/>
                </a:lnTo>
                <a:lnTo>
                  <a:pt x="9150" y="20045"/>
                </a:lnTo>
                <a:lnTo>
                  <a:pt x="9252" y="19804"/>
                </a:lnTo>
                <a:lnTo>
                  <a:pt x="9342" y="19550"/>
                </a:lnTo>
                <a:lnTo>
                  <a:pt x="9410" y="19281"/>
                </a:lnTo>
                <a:lnTo>
                  <a:pt x="9433" y="19013"/>
                </a:lnTo>
                <a:lnTo>
                  <a:pt x="9433" y="18744"/>
                </a:lnTo>
                <a:lnTo>
                  <a:pt x="9387" y="18504"/>
                </a:lnTo>
                <a:lnTo>
                  <a:pt x="9320" y="18221"/>
                </a:lnTo>
                <a:lnTo>
                  <a:pt x="9207" y="17981"/>
                </a:lnTo>
                <a:lnTo>
                  <a:pt x="9105" y="17740"/>
                </a:lnTo>
                <a:lnTo>
                  <a:pt x="8924" y="17514"/>
                </a:lnTo>
                <a:lnTo>
                  <a:pt x="8777" y="17274"/>
                </a:lnTo>
                <a:lnTo>
                  <a:pt x="8642" y="17034"/>
                </a:lnTo>
                <a:lnTo>
                  <a:pt x="8563" y="16765"/>
                </a:lnTo>
                <a:lnTo>
                  <a:pt x="8472" y="16468"/>
                </a:lnTo>
                <a:lnTo>
                  <a:pt x="8450" y="16157"/>
                </a:lnTo>
                <a:lnTo>
                  <a:pt x="8450" y="15860"/>
                </a:lnTo>
                <a:lnTo>
                  <a:pt x="8472" y="15563"/>
                </a:lnTo>
                <a:lnTo>
                  <a:pt x="8540" y="15267"/>
                </a:lnTo>
                <a:lnTo>
                  <a:pt x="8642" y="14998"/>
                </a:lnTo>
                <a:lnTo>
                  <a:pt x="8777" y="14729"/>
                </a:lnTo>
                <a:lnTo>
                  <a:pt x="8868" y="14616"/>
                </a:lnTo>
                <a:lnTo>
                  <a:pt x="8969" y="14475"/>
                </a:lnTo>
                <a:lnTo>
                  <a:pt x="9060" y="14376"/>
                </a:lnTo>
                <a:lnTo>
                  <a:pt x="9184" y="14291"/>
                </a:lnTo>
                <a:lnTo>
                  <a:pt x="9297" y="14206"/>
                </a:lnTo>
                <a:lnTo>
                  <a:pt x="9433" y="14121"/>
                </a:lnTo>
                <a:lnTo>
                  <a:pt x="9579" y="14051"/>
                </a:lnTo>
                <a:lnTo>
                  <a:pt x="9726" y="13994"/>
                </a:lnTo>
                <a:lnTo>
                  <a:pt x="9884" y="13938"/>
                </a:lnTo>
                <a:lnTo>
                  <a:pt x="10054" y="13909"/>
                </a:lnTo>
                <a:lnTo>
                  <a:pt x="10257" y="13881"/>
                </a:lnTo>
                <a:lnTo>
                  <a:pt x="10449" y="13881"/>
                </a:lnTo>
                <a:lnTo>
                  <a:pt x="10664" y="13881"/>
                </a:lnTo>
                <a:lnTo>
                  <a:pt x="10856" y="13909"/>
                </a:lnTo>
                <a:lnTo>
                  <a:pt x="11037" y="13966"/>
                </a:lnTo>
                <a:lnTo>
                  <a:pt x="11206" y="14023"/>
                </a:lnTo>
                <a:lnTo>
                  <a:pt x="11353" y="14093"/>
                </a:lnTo>
                <a:lnTo>
                  <a:pt x="11511" y="14178"/>
                </a:lnTo>
                <a:lnTo>
                  <a:pt x="11635" y="14263"/>
                </a:lnTo>
                <a:lnTo>
                  <a:pt x="11748" y="14376"/>
                </a:lnTo>
                <a:lnTo>
                  <a:pt x="11861" y="14475"/>
                </a:lnTo>
                <a:lnTo>
                  <a:pt x="11941" y="14616"/>
                </a:lnTo>
                <a:lnTo>
                  <a:pt x="12031" y="14758"/>
                </a:lnTo>
                <a:lnTo>
                  <a:pt x="12099" y="14885"/>
                </a:lnTo>
                <a:lnTo>
                  <a:pt x="12200" y="15210"/>
                </a:lnTo>
                <a:lnTo>
                  <a:pt x="12268" y="15507"/>
                </a:lnTo>
                <a:lnTo>
                  <a:pt x="12291" y="15832"/>
                </a:lnTo>
                <a:lnTo>
                  <a:pt x="12291" y="16157"/>
                </a:lnTo>
                <a:lnTo>
                  <a:pt x="12246" y="16482"/>
                </a:lnTo>
                <a:lnTo>
                  <a:pt x="12178" y="16807"/>
                </a:lnTo>
                <a:lnTo>
                  <a:pt x="12099" y="17090"/>
                </a:lnTo>
                <a:lnTo>
                  <a:pt x="12008" y="17330"/>
                </a:lnTo>
                <a:lnTo>
                  <a:pt x="11884" y="17542"/>
                </a:lnTo>
                <a:lnTo>
                  <a:pt x="11748" y="17712"/>
                </a:lnTo>
                <a:lnTo>
                  <a:pt x="11613" y="17839"/>
                </a:lnTo>
                <a:lnTo>
                  <a:pt x="11489" y="18037"/>
                </a:lnTo>
                <a:lnTo>
                  <a:pt x="11398" y="18221"/>
                </a:lnTo>
                <a:lnTo>
                  <a:pt x="11319" y="18447"/>
                </a:lnTo>
                <a:lnTo>
                  <a:pt x="11251" y="18659"/>
                </a:lnTo>
                <a:lnTo>
                  <a:pt x="11206" y="18900"/>
                </a:lnTo>
                <a:lnTo>
                  <a:pt x="11184" y="19154"/>
                </a:lnTo>
                <a:lnTo>
                  <a:pt x="11184" y="19423"/>
                </a:lnTo>
                <a:lnTo>
                  <a:pt x="11229" y="19663"/>
                </a:lnTo>
                <a:lnTo>
                  <a:pt x="11297" y="19903"/>
                </a:lnTo>
                <a:lnTo>
                  <a:pt x="11376" y="20158"/>
                </a:lnTo>
                <a:lnTo>
                  <a:pt x="11511" y="20398"/>
                </a:lnTo>
                <a:lnTo>
                  <a:pt x="11681" y="20610"/>
                </a:lnTo>
                <a:lnTo>
                  <a:pt x="11884" y="20808"/>
                </a:lnTo>
                <a:lnTo>
                  <a:pt x="12121" y="20992"/>
                </a:lnTo>
                <a:lnTo>
                  <a:pt x="12404" y="21161"/>
                </a:lnTo>
                <a:lnTo>
                  <a:pt x="12528" y="21190"/>
                </a:lnTo>
                <a:lnTo>
                  <a:pt x="12856" y="21274"/>
                </a:lnTo>
                <a:lnTo>
                  <a:pt x="13330" y="21373"/>
                </a:lnTo>
                <a:lnTo>
                  <a:pt x="13963" y="21486"/>
                </a:lnTo>
                <a:lnTo>
                  <a:pt x="14313" y="21543"/>
                </a:lnTo>
                <a:lnTo>
                  <a:pt x="14652" y="21571"/>
                </a:lnTo>
                <a:lnTo>
                  <a:pt x="15025" y="21600"/>
                </a:lnTo>
                <a:lnTo>
                  <a:pt x="15409" y="21600"/>
                </a:lnTo>
                <a:lnTo>
                  <a:pt x="15782" y="21600"/>
                </a:lnTo>
                <a:lnTo>
                  <a:pt x="16177" y="21571"/>
                </a:lnTo>
                <a:lnTo>
                  <a:pt x="16516" y="21486"/>
                </a:lnTo>
                <a:lnTo>
                  <a:pt x="16889" y="21402"/>
                </a:lnTo>
                <a:lnTo>
                  <a:pt x="16821" y="21190"/>
                </a:lnTo>
                <a:lnTo>
                  <a:pt x="16776" y="20935"/>
                </a:lnTo>
                <a:lnTo>
                  <a:pt x="16742" y="20667"/>
                </a:lnTo>
                <a:lnTo>
                  <a:pt x="16719" y="20370"/>
                </a:lnTo>
                <a:lnTo>
                  <a:pt x="16697" y="19719"/>
                </a:lnTo>
                <a:lnTo>
                  <a:pt x="16697" y="19013"/>
                </a:lnTo>
                <a:lnTo>
                  <a:pt x="16719" y="18306"/>
                </a:lnTo>
                <a:lnTo>
                  <a:pt x="16753" y="17599"/>
                </a:lnTo>
                <a:lnTo>
                  <a:pt x="16821" y="16949"/>
                </a:lnTo>
                <a:lnTo>
                  <a:pt x="16889" y="16383"/>
                </a:lnTo>
                <a:lnTo>
                  <a:pt x="16934" y="16129"/>
                </a:lnTo>
                <a:lnTo>
                  <a:pt x="17002" y="15945"/>
                </a:lnTo>
                <a:lnTo>
                  <a:pt x="17081" y="15790"/>
                </a:lnTo>
                <a:lnTo>
                  <a:pt x="17194" y="15648"/>
                </a:lnTo>
                <a:lnTo>
                  <a:pt x="17318" y="15563"/>
                </a:lnTo>
                <a:lnTo>
                  <a:pt x="17453" y="15507"/>
                </a:lnTo>
                <a:lnTo>
                  <a:pt x="17600" y="15450"/>
                </a:lnTo>
                <a:lnTo>
                  <a:pt x="17758" y="15450"/>
                </a:lnTo>
                <a:lnTo>
                  <a:pt x="17905" y="15479"/>
                </a:lnTo>
                <a:lnTo>
                  <a:pt x="18064" y="15535"/>
                </a:lnTo>
                <a:lnTo>
                  <a:pt x="18233" y="15620"/>
                </a:lnTo>
                <a:lnTo>
                  <a:pt x="18380" y="15733"/>
                </a:lnTo>
                <a:lnTo>
                  <a:pt x="18561" y="15832"/>
                </a:lnTo>
                <a:lnTo>
                  <a:pt x="18707" y="15973"/>
                </a:lnTo>
                <a:lnTo>
                  <a:pt x="18866" y="16129"/>
                </a:lnTo>
                <a:lnTo>
                  <a:pt x="18990" y="16327"/>
                </a:lnTo>
                <a:lnTo>
                  <a:pt x="19125" y="16482"/>
                </a:lnTo>
                <a:lnTo>
                  <a:pt x="19295" y="16624"/>
                </a:lnTo>
                <a:lnTo>
                  <a:pt x="19464" y="16737"/>
                </a:lnTo>
                <a:lnTo>
                  <a:pt x="19668" y="16807"/>
                </a:lnTo>
                <a:lnTo>
                  <a:pt x="19860" y="16836"/>
                </a:lnTo>
                <a:lnTo>
                  <a:pt x="20052" y="16864"/>
                </a:lnTo>
                <a:lnTo>
                  <a:pt x="20266" y="16836"/>
                </a:lnTo>
                <a:lnTo>
                  <a:pt x="20470" y="16793"/>
                </a:lnTo>
                <a:lnTo>
                  <a:pt x="20662" y="16708"/>
                </a:lnTo>
                <a:lnTo>
                  <a:pt x="20854" y="16567"/>
                </a:lnTo>
                <a:lnTo>
                  <a:pt x="21035" y="16412"/>
                </a:lnTo>
                <a:lnTo>
                  <a:pt x="21182" y="16214"/>
                </a:lnTo>
                <a:lnTo>
                  <a:pt x="21340" y="16002"/>
                </a:lnTo>
                <a:lnTo>
                  <a:pt x="21441" y="15733"/>
                </a:lnTo>
                <a:lnTo>
                  <a:pt x="21532" y="15436"/>
                </a:lnTo>
                <a:lnTo>
                  <a:pt x="21600" y="15083"/>
                </a:lnTo>
                <a:lnTo>
                  <a:pt x="21600" y="14885"/>
                </a:lnTo>
                <a:lnTo>
                  <a:pt x="21600" y="14729"/>
                </a:lnTo>
                <a:lnTo>
                  <a:pt x="21600" y="14531"/>
                </a:lnTo>
                <a:lnTo>
                  <a:pt x="21577" y="14376"/>
                </a:lnTo>
                <a:lnTo>
                  <a:pt x="21532" y="14206"/>
                </a:lnTo>
                <a:lnTo>
                  <a:pt x="21487" y="14051"/>
                </a:lnTo>
                <a:lnTo>
                  <a:pt x="21419" y="13909"/>
                </a:lnTo>
                <a:lnTo>
                  <a:pt x="21351" y="13768"/>
                </a:lnTo>
                <a:lnTo>
                  <a:pt x="21204" y="13500"/>
                </a:lnTo>
                <a:lnTo>
                  <a:pt x="21035" y="13287"/>
                </a:lnTo>
                <a:lnTo>
                  <a:pt x="20809" y="13090"/>
                </a:lnTo>
                <a:lnTo>
                  <a:pt x="20594" y="12962"/>
                </a:lnTo>
                <a:lnTo>
                  <a:pt x="20357" y="12821"/>
                </a:lnTo>
                <a:lnTo>
                  <a:pt x="20120" y="12764"/>
                </a:lnTo>
                <a:lnTo>
                  <a:pt x="19882" y="12708"/>
                </a:lnTo>
                <a:lnTo>
                  <a:pt x="19645" y="12736"/>
                </a:lnTo>
                <a:lnTo>
                  <a:pt x="19430" y="12793"/>
                </a:lnTo>
                <a:lnTo>
                  <a:pt x="19227" y="12906"/>
                </a:lnTo>
                <a:lnTo>
                  <a:pt x="19148" y="12962"/>
                </a:lnTo>
                <a:lnTo>
                  <a:pt x="19058" y="13047"/>
                </a:lnTo>
                <a:lnTo>
                  <a:pt x="18990" y="13146"/>
                </a:lnTo>
                <a:lnTo>
                  <a:pt x="18911" y="13259"/>
                </a:lnTo>
                <a:lnTo>
                  <a:pt x="18775" y="13471"/>
                </a:lnTo>
                <a:lnTo>
                  <a:pt x="18628" y="13641"/>
                </a:lnTo>
                <a:lnTo>
                  <a:pt x="18470" y="13740"/>
                </a:lnTo>
                <a:lnTo>
                  <a:pt x="18301" y="13825"/>
                </a:lnTo>
                <a:lnTo>
                  <a:pt x="18143" y="13853"/>
                </a:lnTo>
                <a:lnTo>
                  <a:pt x="17973" y="13881"/>
                </a:lnTo>
                <a:lnTo>
                  <a:pt x="17804" y="13853"/>
                </a:lnTo>
                <a:lnTo>
                  <a:pt x="17646" y="13796"/>
                </a:lnTo>
                <a:lnTo>
                  <a:pt x="17499" y="13726"/>
                </a:lnTo>
                <a:lnTo>
                  <a:pt x="17341" y="13641"/>
                </a:lnTo>
                <a:lnTo>
                  <a:pt x="17216" y="13528"/>
                </a:lnTo>
                <a:lnTo>
                  <a:pt x="17103" y="13386"/>
                </a:lnTo>
                <a:lnTo>
                  <a:pt x="17024" y="13259"/>
                </a:lnTo>
                <a:lnTo>
                  <a:pt x="16934" y="13118"/>
                </a:lnTo>
                <a:lnTo>
                  <a:pt x="16889" y="12991"/>
                </a:lnTo>
                <a:lnTo>
                  <a:pt x="16889" y="12849"/>
                </a:lnTo>
                <a:lnTo>
                  <a:pt x="16889" y="12383"/>
                </a:lnTo>
                <a:lnTo>
                  <a:pt x="16889" y="11662"/>
                </a:lnTo>
                <a:lnTo>
                  <a:pt x="16889" y="10701"/>
                </a:lnTo>
                <a:lnTo>
                  <a:pt x="16889" y="9640"/>
                </a:lnTo>
                <a:lnTo>
                  <a:pt x="16889" y="8566"/>
                </a:lnTo>
                <a:lnTo>
                  <a:pt x="16889" y="7478"/>
                </a:lnTo>
                <a:lnTo>
                  <a:pt x="16889" y="6502"/>
                </a:lnTo>
                <a:lnTo>
                  <a:pt x="16889" y="5739"/>
                </a:lnTo>
                <a:lnTo>
                  <a:pt x="16674" y="5894"/>
                </a:lnTo>
                <a:lnTo>
                  <a:pt x="16414" y="6036"/>
                </a:lnTo>
                <a:lnTo>
                  <a:pt x="16154" y="6177"/>
                </a:lnTo>
                <a:lnTo>
                  <a:pt x="15849" y="6248"/>
                </a:lnTo>
                <a:lnTo>
                  <a:pt x="15544" y="6304"/>
                </a:lnTo>
                <a:lnTo>
                  <a:pt x="15217" y="6332"/>
                </a:lnTo>
                <a:lnTo>
                  <a:pt x="14866" y="6361"/>
                </a:lnTo>
                <a:lnTo>
                  <a:pt x="14550" y="6361"/>
                </a:lnTo>
                <a:lnTo>
                  <a:pt x="14200" y="6332"/>
                </a:lnTo>
                <a:lnTo>
                  <a:pt x="13850" y="6276"/>
                </a:lnTo>
                <a:lnTo>
                  <a:pt x="13522" y="6219"/>
                </a:lnTo>
                <a:lnTo>
                  <a:pt x="13206" y="6149"/>
                </a:lnTo>
                <a:lnTo>
                  <a:pt x="12901" y="6064"/>
                </a:lnTo>
                <a:lnTo>
                  <a:pt x="12618" y="5951"/>
                </a:lnTo>
                <a:lnTo>
                  <a:pt x="12358" y="5838"/>
                </a:lnTo>
                <a:lnTo>
                  <a:pt x="12121" y="5739"/>
                </a:lnTo>
                <a:lnTo>
                  <a:pt x="11941" y="5626"/>
                </a:lnTo>
                <a:lnTo>
                  <a:pt x="11794" y="5513"/>
                </a:lnTo>
                <a:lnTo>
                  <a:pt x="11658" y="5414"/>
                </a:lnTo>
                <a:lnTo>
                  <a:pt x="11556" y="5301"/>
                </a:lnTo>
                <a:lnTo>
                  <a:pt x="11466" y="5187"/>
                </a:lnTo>
                <a:lnTo>
                  <a:pt x="11398" y="5089"/>
                </a:lnTo>
                <a:lnTo>
                  <a:pt x="11376" y="4947"/>
                </a:lnTo>
                <a:lnTo>
                  <a:pt x="11353" y="4834"/>
                </a:lnTo>
                <a:lnTo>
                  <a:pt x="11353" y="4707"/>
                </a:lnTo>
                <a:lnTo>
                  <a:pt x="11376" y="4565"/>
                </a:lnTo>
                <a:lnTo>
                  <a:pt x="11443" y="4410"/>
                </a:lnTo>
                <a:lnTo>
                  <a:pt x="11511" y="4240"/>
                </a:lnTo>
                <a:lnTo>
                  <a:pt x="11703" y="3887"/>
                </a:lnTo>
                <a:lnTo>
                  <a:pt x="11986" y="3505"/>
                </a:lnTo>
                <a:lnTo>
                  <a:pt x="12144" y="3265"/>
                </a:lnTo>
                <a:lnTo>
                  <a:pt x="12246" y="3025"/>
                </a:lnTo>
                <a:lnTo>
                  <a:pt x="12336" y="2756"/>
                </a:lnTo>
                <a:lnTo>
                  <a:pt x="12404" y="2445"/>
                </a:lnTo>
                <a:lnTo>
                  <a:pt x="12438" y="2176"/>
                </a:lnTo>
                <a:lnTo>
                  <a:pt x="12438" y="1880"/>
                </a:lnTo>
                <a:lnTo>
                  <a:pt x="12404" y="1583"/>
                </a:lnTo>
                <a:lnTo>
                  <a:pt x="12336" y="1314"/>
                </a:lnTo>
                <a:lnTo>
                  <a:pt x="12246" y="1046"/>
                </a:lnTo>
                <a:lnTo>
                  <a:pt x="12099" y="791"/>
                </a:lnTo>
                <a:lnTo>
                  <a:pt x="12008" y="692"/>
                </a:lnTo>
                <a:lnTo>
                  <a:pt x="11918" y="579"/>
                </a:lnTo>
                <a:lnTo>
                  <a:pt x="11816" y="466"/>
                </a:lnTo>
                <a:lnTo>
                  <a:pt x="11703" y="381"/>
                </a:lnTo>
                <a:lnTo>
                  <a:pt x="11579" y="310"/>
                </a:lnTo>
                <a:lnTo>
                  <a:pt x="11443" y="226"/>
                </a:lnTo>
                <a:lnTo>
                  <a:pt x="11297" y="169"/>
                </a:lnTo>
                <a:lnTo>
                  <a:pt x="11138" y="113"/>
                </a:lnTo>
                <a:lnTo>
                  <a:pt x="10969" y="56"/>
                </a:lnTo>
                <a:lnTo>
                  <a:pt x="10800" y="28"/>
                </a:lnTo>
                <a:lnTo>
                  <a:pt x="10619" y="28"/>
                </a:lnTo>
                <a:lnTo>
                  <a:pt x="10404" y="28"/>
                </a:lnTo>
                <a:lnTo>
                  <a:pt x="10257" y="28"/>
                </a:lnTo>
                <a:lnTo>
                  <a:pt x="10076" y="56"/>
                </a:lnTo>
                <a:lnTo>
                  <a:pt x="9952" y="84"/>
                </a:lnTo>
                <a:lnTo>
                  <a:pt x="9794" y="141"/>
                </a:lnTo>
                <a:lnTo>
                  <a:pt x="9692" y="226"/>
                </a:lnTo>
                <a:lnTo>
                  <a:pt x="9557" y="282"/>
                </a:lnTo>
                <a:lnTo>
                  <a:pt x="9455" y="381"/>
                </a:lnTo>
                <a:lnTo>
                  <a:pt x="9365" y="466"/>
                </a:lnTo>
                <a:lnTo>
                  <a:pt x="9274" y="579"/>
                </a:lnTo>
                <a:lnTo>
                  <a:pt x="9184" y="692"/>
                </a:lnTo>
                <a:lnTo>
                  <a:pt x="9128" y="791"/>
                </a:lnTo>
                <a:lnTo>
                  <a:pt x="9060" y="932"/>
                </a:lnTo>
                <a:lnTo>
                  <a:pt x="8969" y="1201"/>
                </a:lnTo>
                <a:lnTo>
                  <a:pt x="8913" y="1498"/>
                </a:lnTo>
                <a:lnTo>
                  <a:pt x="8890" y="1795"/>
                </a:lnTo>
                <a:lnTo>
                  <a:pt x="8890" y="2120"/>
                </a:lnTo>
                <a:lnTo>
                  <a:pt x="8913" y="2445"/>
                </a:lnTo>
                <a:lnTo>
                  <a:pt x="8969" y="2756"/>
                </a:lnTo>
                <a:lnTo>
                  <a:pt x="9060" y="3081"/>
                </a:lnTo>
                <a:lnTo>
                  <a:pt x="9173" y="3378"/>
                </a:lnTo>
                <a:lnTo>
                  <a:pt x="9297" y="3647"/>
                </a:lnTo>
                <a:lnTo>
                  <a:pt x="9466" y="3887"/>
                </a:lnTo>
                <a:lnTo>
                  <a:pt x="9579" y="4085"/>
                </a:lnTo>
                <a:lnTo>
                  <a:pt x="9670" y="4269"/>
                </a:lnTo>
                <a:lnTo>
                  <a:pt x="9726" y="4467"/>
                </a:lnTo>
                <a:lnTo>
                  <a:pt x="9771" y="4650"/>
                </a:lnTo>
                <a:lnTo>
                  <a:pt x="9771" y="4834"/>
                </a:lnTo>
                <a:lnTo>
                  <a:pt x="9749" y="5032"/>
                </a:lnTo>
                <a:lnTo>
                  <a:pt x="9715" y="5216"/>
                </a:lnTo>
                <a:lnTo>
                  <a:pt x="9625" y="5385"/>
                </a:lnTo>
                <a:lnTo>
                  <a:pt x="9534" y="5513"/>
                </a:lnTo>
                <a:lnTo>
                  <a:pt x="9410" y="5626"/>
                </a:lnTo>
                <a:lnTo>
                  <a:pt x="9229" y="5710"/>
                </a:lnTo>
                <a:lnTo>
                  <a:pt x="9060" y="5767"/>
                </a:lnTo>
                <a:lnTo>
                  <a:pt x="8845" y="5767"/>
                </a:lnTo>
                <a:lnTo>
                  <a:pt x="8585" y="5739"/>
                </a:lnTo>
                <a:lnTo>
                  <a:pt x="8325" y="5654"/>
                </a:lnTo>
                <a:lnTo>
                  <a:pt x="8020" y="5513"/>
                </a:lnTo>
                <a:lnTo>
                  <a:pt x="7840" y="5442"/>
                </a:lnTo>
                <a:lnTo>
                  <a:pt x="7648" y="5385"/>
                </a:lnTo>
                <a:lnTo>
                  <a:pt x="7433" y="5329"/>
                </a:lnTo>
                <a:lnTo>
                  <a:pt x="7241" y="5301"/>
                </a:lnTo>
                <a:lnTo>
                  <a:pt x="6755" y="5301"/>
                </a:lnTo>
                <a:lnTo>
                  <a:pt x="6281" y="5329"/>
                </a:lnTo>
                <a:lnTo>
                  <a:pt x="5784" y="5385"/>
                </a:lnTo>
                <a:lnTo>
                  <a:pt x="5264" y="5498"/>
                </a:lnTo>
                <a:lnTo>
                  <a:pt x="4744" y="5597"/>
                </a:lnTo>
                <a:lnTo>
                  <a:pt x="4247" y="5739"/>
                </a:lnTo>
                <a:lnTo>
                  <a:pt x="4202" y="5894"/>
                </a:lnTo>
                <a:lnTo>
                  <a:pt x="4202" y="6191"/>
                </a:lnTo>
                <a:lnTo>
                  <a:pt x="4202" y="6545"/>
                </a:lnTo>
                <a:lnTo>
                  <a:pt x="4225" y="6954"/>
                </a:lnTo>
                <a:lnTo>
                  <a:pt x="4315" y="7930"/>
                </a:lnTo>
                <a:lnTo>
                  <a:pt x="4394" y="9018"/>
                </a:lnTo>
                <a:lnTo>
                  <a:pt x="4439" y="9570"/>
                </a:lnTo>
                <a:lnTo>
                  <a:pt x="4462" y="10107"/>
                </a:lnTo>
                <a:lnTo>
                  <a:pt x="4484" y="10630"/>
                </a:lnTo>
                <a:lnTo>
                  <a:pt x="4507" y="11082"/>
                </a:lnTo>
                <a:lnTo>
                  <a:pt x="4484" y="11520"/>
                </a:lnTo>
                <a:lnTo>
                  <a:pt x="4439" y="11874"/>
                </a:lnTo>
                <a:lnTo>
                  <a:pt x="4394" y="12029"/>
                </a:lnTo>
                <a:lnTo>
                  <a:pt x="4349" y="12171"/>
                </a:lnTo>
                <a:lnTo>
                  <a:pt x="4315" y="12284"/>
                </a:lnTo>
                <a:lnTo>
                  <a:pt x="4247" y="12354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9" name="Puzzle4"/>
          <p:cNvSpPr>
            <a:spLocks noEditPoints="1" noChangeArrowheads="1"/>
          </p:cNvSpPr>
          <p:nvPr/>
        </p:nvSpPr>
        <p:spPr bwMode="auto">
          <a:xfrm>
            <a:off x="3723695" y="1461579"/>
            <a:ext cx="974150" cy="1422845"/>
          </a:xfrm>
          <a:custGeom>
            <a:avLst/>
            <a:gdLst>
              <a:gd name="T0" fmla="*/ 8307 w 21600"/>
              <a:gd name="T1" fmla="*/ 11593 h 21600"/>
              <a:gd name="T2" fmla="*/ 453 w 21600"/>
              <a:gd name="T3" fmla="*/ 16938 h 21600"/>
              <a:gd name="T4" fmla="*/ 11500 w 21600"/>
              <a:gd name="T5" fmla="*/ 21600 h 21600"/>
              <a:gd name="T6" fmla="*/ 20920 w 21600"/>
              <a:gd name="T7" fmla="*/ 16751 h 21600"/>
              <a:gd name="T8" fmla="*/ 13972 w 21600"/>
              <a:gd name="T9" fmla="*/ 10888 h 21600"/>
              <a:gd name="T10" fmla="*/ 21033 w 21600"/>
              <a:gd name="T11" fmla="*/ 4716 h 21600"/>
              <a:gd name="T12" fmla="*/ 11102 w 21600"/>
              <a:gd name="T13" fmla="*/ 11 h 21600"/>
              <a:gd name="T14" fmla="*/ 453 w 21600"/>
              <a:gd name="T15" fmla="*/ 4716 h 21600"/>
              <a:gd name="T16" fmla="*/ 2076 w 21600"/>
              <a:gd name="T17" fmla="*/ 5664 h 21600"/>
              <a:gd name="T18" fmla="*/ 20203 w 21600"/>
              <a:gd name="T19" fmla="*/ 1598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3813" y="10590"/>
                </a:moveTo>
                <a:lnTo>
                  <a:pt x="3927" y="10513"/>
                </a:lnTo>
                <a:lnTo>
                  <a:pt x="4078" y="10425"/>
                </a:lnTo>
                <a:lnTo>
                  <a:pt x="4210" y="10359"/>
                </a:lnTo>
                <a:lnTo>
                  <a:pt x="4361" y="10315"/>
                </a:lnTo>
                <a:lnTo>
                  <a:pt x="4682" y="10237"/>
                </a:lnTo>
                <a:lnTo>
                  <a:pt x="5041" y="10193"/>
                </a:lnTo>
                <a:lnTo>
                  <a:pt x="5456" y="10171"/>
                </a:lnTo>
                <a:lnTo>
                  <a:pt x="5853" y="10193"/>
                </a:lnTo>
                <a:lnTo>
                  <a:pt x="6249" y="10260"/>
                </a:lnTo>
                <a:lnTo>
                  <a:pt x="6646" y="10337"/>
                </a:lnTo>
                <a:lnTo>
                  <a:pt x="7004" y="10469"/>
                </a:lnTo>
                <a:lnTo>
                  <a:pt x="7363" y="10612"/>
                </a:lnTo>
                <a:lnTo>
                  <a:pt x="7665" y="10788"/>
                </a:lnTo>
                <a:lnTo>
                  <a:pt x="7911" y="10998"/>
                </a:lnTo>
                <a:lnTo>
                  <a:pt x="8024" y="11097"/>
                </a:lnTo>
                <a:lnTo>
                  <a:pt x="8137" y="11207"/>
                </a:lnTo>
                <a:lnTo>
                  <a:pt x="8194" y="11340"/>
                </a:lnTo>
                <a:lnTo>
                  <a:pt x="8269" y="11461"/>
                </a:lnTo>
                <a:lnTo>
                  <a:pt x="8307" y="11593"/>
                </a:lnTo>
                <a:lnTo>
                  <a:pt x="8307" y="11714"/>
                </a:lnTo>
                <a:lnTo>
                  <a:pt x="8307" y="11868"/>
                </a:lnTo>
                <a:lnTo>
                  <a:pt x="8307" y="12012"/>
                </a:lnTo>
                <a:lnTo>
                  <a:pt x="8194" y="12265"/>
                </a:lnTo>
                <a:lnTo>
                  <a:pt x="8062" y="12519"/>
                </a:lnTo>
                <a:lnTo>
                  <a:pt x="7873" y="12706"/>
                </a:lnTo>
                <a:lnTo>
                  <a:pt x="7627" y="12904"/>
                </a:lnTo>
                <a:lnTo>
                  <a:pt x="7363" y="13048"/>
                </a:lnTo>
                <a:lnTo>
                  <a:pt x="7080" y="13180"/>
                </a:lnTo>
                <a:lnTo>
                  <a:pt x="6759" y="13257"/>
                </a:lnTo>
                <a:lnTo>
                  <a:pt x="6419" y="13345"/>
                </a:lnTo>
                <a:lnTo>
                  <a:pt x="6098" y="13389"/>
                </a:lnTo>
                <a:lnTo>
                  <a:pt x="5739" y="13389"/>
                </a:lnTo>
                <a:lnTo>
                  <a:pt x="5418" y="13389"/>
                </a:lnTo>
                <a:lnTo>
                  <a:pt x="5079" y="13345"/>
                </a:lnTo>
                <a:lnTo>
                  <a:pt x="4758" y="13301"/>
                </a:lnTo>
                <a:lnTo>
                  <a:pt x="4474" y="13213"/>
                </a:lnTo>
                <a:lnTo>
                  <a:pt x="4172" y="13114"/>
                </a:lnTo>
                <a:lnTo>
                  <a:pt x="3965" y="12982"/>
                </a:lnTo>
                <a:lnTo>
                  <a:pt x="3738" y="12838"/>
                </a:lnTo>
                <a:lnTo>
                  <a:pt x="3493" y="12706"/>
                </a:lnTo>
                <a:lnTo>
                  <a:pt x="3228" y="12607"/>
                </a:lnTo>
                <a:lnTo>
                  <a:pt x="2945" y="12519"/>
                </a:lnTo>
                <a:lnTo>
                  <a:pt x="2700" y="12431"/>
                </a:lnTo>
                <a:lnTo>
                  <a:pt x="2397" y="12375"/>
                </a:lnTo>
                <a:lnTo>
                  <a:pt x="2152" y="12331"/>
                </a:lnTo>
                <a:lnTo>
                  <a:pt x="1888" y="12309"/>
                </a:lnTo>
                <a:lnTo>
                  <a:pt x="1642" y="12309"/>
                </a:lnTo>
                <a:lnTo>
                  <a:pt x="1397" y="12331"/>
                </a:lnTo>
                <a:lnTo>
                  <a:pt x="1170" y="12397"/>
                </a:lnTo>
                <a:lnTo>
                  <a:pt x="962" y="12453"/>
                </a:lnTo>
                <a:lnTo>
                  <a:pt x="774" y="12563"/>
                </a:lnTo>
                <a:lnTo>
                  <a:pt x="623" y="12684"/>
                </a:lnTo>
                <a:lnTo>
                  <a:pt x="528" y="12838"/>
                </a:lnTo>
                <a:lnTo>
                  <a:pt x="453" y="13026"/>
                </a:lnTo>
                <a:lnTo>
                  <a:pt x="339" y="13477"/>
                </a:lnTo>
                <a:lnTo>
                  <a:pt x="226" y="13984"/>
                </a:lnTo>
                <a:lnTo>
                  <a:pt x="151" y="14535"/>
                </a:lnTo>
                <a:lnTo>
                  <a:pt x="113" y="15075"/>
                </a:lnTo>
                <a:lnTo>
                  <a:pt x="113" y="15626"/>
                </a:lnTo>
                <a:lnTo>
                  <a:pt x="151" y="16133"/>
                </a:lnTo>
                <a:lnTo>
                  <a:pt x="188" y="16376"/>
                </a:lnTo>
                <a:lnTo>
                  <a:pt x="264" y="16585"/>
                </a:lnTo>
                <a:lnTo>
                  <a:pt x="339" y="16773"/>
                </a:lnTo>
                <a:lnTo>
                  <a:pt x="453" y="16938"/>
                </a:lnTo>
                <a:lnTo>
                  <a:pt x="1095" y="16883"/>
                </a:lnTo>
                <a:lnTo>
                  <a:pt x="1963" y="16795"/>
                </a:lnTo>
                <a:lnTo>
                  <a:pt x="2945" y="16751"/>
                </a:lnTo>
                <a:lnTo>
                  <a:pt x="3965" y="16706"/>
                </a:lnTo>
                <a:lnTo>
                  <a:pt x="5022" y="16684"/>
                </a:lnTo>
                <a:lnTo>
                  <a:pt x="5947" y="16684"/>
                </a:lnTo>
                <a:lnTo>
                  <a:pt x="6759" y="16706"/>
                </a:lnTo>
                <a:lnTo>
                  <a:pt x="7363" y="16751"/>
                </a:lnTo>
                <a:lnTo>
                  <a:pt x="7948" y="16839"/>
                </a:lnTo>
                <a:lnTo>
                  <a:pt x="8458" y="16916"/>
                </a:lnTo>
                <a:lnTo>
                  <a:pt x="8893" y="17026"/>
                </a:lnTo>
                <a:lnTo>
                  <a:pt x="9289" y="17158"/>
                </a:lnTo>
                <a:lnTo>
                  <a:pt x="9572" y="17280"/>
                </a:lnTo>
                <a:lnTo>
                  <a:pt x="9799" y="17412"/>
                </a:lnTo>
                <a:lnTo>
                  <a:pt x="9969" y="17555"/>
                </a:lnTo>
                <a:lnTo>
                  <a:pt x="10120" y="17687"/>
                </a:lnTo>
                <a:lnTo>
                  <a:pt x="10158" y="17831"/>
                </a:lnTo>
                <a:lnTo>
                  <a:pt x="10195" y="17974"/>
                </a:lnTo>
                <a:lnTo>
                  <a:pt x="10158" y="18128"/>
                </a:lnTo>
                <a:lnTo>
                  <a:pt x="10082" y="18271"/>
                </a:lnTo>
                <a:lnTo>
                  <a:pt x="9969" y="18426"/>
                </a:lnTo>
                <a:lnTo>
                  <a:pt x="9837" y="18569"/>
                </a:lnTo>
                <a:lnTo>
                  <a:pt x="9648" y="18701"/>
                </a:lnTo>
                <a:lnTo>
                  <a:pt x="9440" y="18822"/>
                </a:lnTo>
                <a:lnTo>
                  <a:pt x="9213" y="18999"/>
                </a:lnTo>
                <a:lnTo>
                  <a:pt x="9044" y="19186"/>
                </a:lnTo>
                <a:lnTo>
                  <a:pt x="8893" y="19395"/>
                </a:lnTo>
                <a:lnTo>
                  <a:pt x="8817" y="19627"/>
                </a:lnTo>
                <a:lnTo>
                  <a:pt x="8779" y="19858"/>
                </a:lnTo>
                <a:lnTo>
                  <a:pt x="8779" y="20112"/>
                </a:lnTo>
                <a:lnTo>
                  <a:pt x="8855" y="20354"/>
                </a:lnTo>
                <a:lnTo>
                  <a:pt x="8968" y="20586"/>
                </a:lnTo>
                <a:lnTo>
                  <a:pt x="9138" y="20817"/>
                </a:lnTo>
                <a:lnTo>
                  <a:pt x="9365" y="21026"/>
                </a:lnTo>
                <a:lnTo>
                  <a:pt x="9610" y="21192"/>
                </a:lnTo>
                <a:lnTo>
                  <a:pt x="9950" y="21368"/>
                </a:lnTo>
                <a:lnTo>
                  <a:pt x="10120" y="21445"/>
                </a:lnTo>
                <a:lnTo>
                  <a:pt x="10346" y="21511"/>
                </a:lnTo>
                <a:lnTo>
                  <a:pt x="10516" y="21555"/>
                </a:lnTo>
                <a:lnTo>
                  <a:pt x="10743" y="21600"/>
                </a:lnTo>
                <a:lnTo>
                  <a:pt x="10988" y="21644"/>
                </a:lnTo>
                <a:lnTo>
                  <a:pt x="11215" y="21666"/>
                </a:lnTo>
                <a:lnTo>
                  <a:pt x="11498" y="21666"/>
                </a:lnTo>
                <a:lnTo>
                  <a:pt x="11762" y="21666"/>
                </a:lnTo>
                <a:lnTo>
                  <a:pt x="12253" y="21644"/>
                </a:lnTo>
                <a:lnTo>
                  <a:pt x="12763" y="21577"/>
                </a:lnTo>
                <a:lnTo>
                  <a:pt x="13197" y="21467"/>
                </a:lnTo>
                <a:lnTo>
                  <a:pt x="13556" y="21346"/>
                </a:lnTo>
                <a:lnTo>
                  <a:pt x="13896" y="21192"/>
                </a:lnTo>
                <a:lnTo>
                  <a:pt x="14179" y="21026"/>
                </a:lnTo>
                <a:lnTo>
                  <a:pt x="14444" y="20839"/>
                </a:lnTo>
                <a:lnTo>
                  <a:pt x="14576" y="20641"/>
                </a:lnTo>
                <a:lnTo>
                  <a:pt x="14727" y="20431"/>
                </a:lnTo>
                <a:lnTo>
                  <a:pt x="14765" y="20200"/>
                </a:lnTo>
                <a:lnTo>
                  <a:pt x="14802" y="19991"/>
                </a:lnTo>
                <a:lnTo>
                  <a:pt x="14727" y="19759"/>
                </a:lnTo>
                <a:lnTo>
                  <a:pt x="14613" y="19550"/>
                </a:lnTo>
                <a:lnTo>
                  <a:pt x="14444" y="19307"/>
                </a:lnTo>
                <a:lnTo>
                  <a:pt x="14217" y="19098"/>
                </a:lnTo>
                <a:lnTo>
                  <a:pt x="13934" y="18911"/>
                </a:lnTo>
                <a:lnTo>
                  <a:pt x="13669" y="18745"/>
                </a:lnTo>
                <a:lnTo>
                  <a:pt x="13462" y="18547"/>
                </a:lnTo>
                <a:lnTo>
                  <a:pt x="13311" y="18337"/>
                </a:lnTo>
                <a:lnTo>
                  <a:pt x="13197" y="18150"/>
                </a:lnTo>
                <a:lnTo>
                  <a:pt x="13122" y="17941"/>
                </a:lnTo>
                <a:lnTo>
                  <a:pt x="13122" y="17720"/>
                </a:lnTo>
                <a:lnTo>
                  <a:pt x="13122" y="17533"/>
                </a:lnTo>
                <a:lnTo>
                  <a:pt x="13197" y="17346"/>
                </a:lnTo>
                <a:lnTo>
                  <a:pt x="13273" y="17158"/>
                </a:lnTo>
                <a:lnTo>
                  <a:pt x="13386" y="16982"/>
                </a:lnTo>
                <a:lnTo>
                  <a:pt x="13537" y="16839"/>
                </a:lnTo>
                <a:lnTo>
                  <a:pt x="13707" y="16706"/>
                </a:lnTo>
                <a:lnTo>
                  <a:pt x="13896" y="16607"/>
                </a:lnTo>
                <a:lnTo>
                  <a:pt x="14104" y="16519"/>
                </a:lnTo>
                <a:lnTo>
                  <a:pt x="14330" y="16453"/>
                </a:lnTo>
                <a:lnTo>
                  <a:pt x="14538" y="16431"/>
                </a:lnTo>
                <a:lnTo>
                  <a:pt x="14897" y="16453"/>
                </a:lnTo>
                <a:lnTo>
                  <a:pt x="15406" y="16497"/>
                </a:lnTo>
                <a:lnTo>
                  <a:pt x="16105" y="16541"/>
                </a:lnTo>
                <a:lnTo>
                  <a:pt x="16898" y="16607"/>
                </a:lnTo>
                <a:lnTo>
                  <a:pt x="17804" y="16651"/>
                </a:lnTo>
                <a:lnTo>
                  <a:pt x="18786" y="16684"/>
                </a:lnTo>
                <a:lnTo>
                  <a:pt x="19844" y="16728"/>
                </a:lnTo>
                <a:lnTo>
                  <a:pt x="20920" y="16751"/>
                </a:lnTo>
                <a:lnTo>
                  <a:pt x="21109" y="16497"/>
                </a:lnTo>
                <a:lnTo>
                  <a:pt x="21241" y="16222"/>
                </a:lnTo>
                <a:lnTo>
                  <a:pt x="21392" y="15946"/>
                </a:lnTo>
                <a:lnTo>
                  <a:pt x="21467" y="15648"/>
                </a:lnTo>
                <a:lnTo>
                  <a:pt x="21543" y="15351"/>
                </a:lnTo>
                <a:lnTo>
                  <a:pt x="21618" y="15042"/>
                </a:lnTo>
                <a:lnTo>
                  <a:pt x="21618" y="14745"/>
                </a:lnTo>
                <a:lnTo>
                  <a:pt x="21618" y="14447"/>
                </a:lnTo>
                <a:lnTo>
                  <a:pt x="21618" y="14150"/>
                </a:lnTo>
                <a:lnTo>
                  <a:pt x="21581" y="13852"/>
                </a:lnTo>
                <a:lnTo>
                  <a:pt x="21505" y="13577"/>
                </a:lnTo>
                <a:lnTo>
                  <a:pt x="21430" y="13301"/>
                </a:lnTo>
                <a:lnTo>
                  <a:pt x="21354" y="13048"/>
                </a:lnTo>
                <a:lnTo>
                  <a:pt x="21241" y="12816"/>
                </a:lnTo>
                <a:lnTo>
                  <a:pt x="21146" y="12607"/>
                </a:lnTo>
                <a:lnTo>
                  <a:pt x="21033" y="12431"/>
                </a:lnTo>
                <a:lnTo>
                  <a:pt x="20920" y="12265"/>
                </a:lnTo>
                <a:lnTo>
                  <a:pt x="20769" y="12144"/>
                </a:lnTo>
                <a:lnTo>
                  <a:pt x="20637" y="12034"/>
                </a:lnTo>
                <a:lnTo>
                  <a:pt x="20486" y="11946"/>
                </a:lnTo>
                <a:lnTo>
                  <a:pt x="20297" y="11891"/>
                </a:lnTo>
                <a:lnTo>
                  <a:pt x="20165" y="11846"/>
                </a:lnTo>
                <a:lnTo>
                  <a:pt x="19976" y="11824"/>
                </a:lnTo>
                <a:lnTo>
                  <a:pt x="19806" y="11802"/>
                </a:lnTo>
                <a:lnTo>
                  <a:pt x="19390" y="11824"/>
                </a:lnTo>
                <a:lnTo>
                  <a:pt x="18956" y="11891"/>
                </a:lnTo>
                <a:lnTo>
                  <a:pt x="18503" y="11968"/>
                </a:lnTo>
                <a:lnTo>
                  <a:pt x="17993" y="12078"/>
                </a:lnTo>
                <a:lnTo>
                  <a:pt x="17653" y="12144"/>
                </a:lnTo>
                <a:lnTo>
                  <a:pt x="17332" y="12199"/>
                </a:lnTo>
                <a:lnTo>
                  <a:pt x="17049" y="12221"/>
                </a:lnTo>
                <a:lnTo>
                  <a:pt x="16747" y="12243"/>
                </a:lnTo>
                <a:lnTo>
                  <a:pt x="16464" y="12243"/>
                </a:lnTo>
                <a:lnTo>
                  <a:pt x="16218" y="12243"/>
                </a:lnTo>
                <a:lnTo>
                  <a:pt x="15992" y="12221"/>
                </a:lnTo>
                <a:lnTo>
                  <a:pt x="15746" y="12199"/>
                </a:lnTo>
                <a:lnTo>
                  <a:pt x="15520" y="12155"/>
                </a:lnTo>
                <a:lnTo>
                  <a:pt x="15350" y="12122"/>
                </a:lnTo>
                <a:lnTo>
                  <a:pt x="15161" y="12056"/>
                </a:lnTo>
                <a:lnTo>
                  <a:pt x="14972" y="11990"/>
                </a:lnTo>
                <a:lnTo>
                  <a:pt x="14689" y="11846"/>
                </a:lnTo>
                <a:lnTo>
                  <a:pt x="14444" y="11670"/>
                </a:lnTo>
                <a:lnTo>
                  <a:pt x="14255" y="11483"/>
                </a:lnTo>
                <a:lnTo>
                  <a:pt x="14104" y="11295"/>
                </a:lnTo>
                <a:lnTo>
                  <a:pt x="14028" y="11086"/>
                </a:lnTo>
                <a:lnTo>
                  <a:pt x="13972" y="10888"/>
                </a:lnTo>
                <a:lnTo>
                  <a:pt x="13972" y="10700"/>
                </a:lnTo>
                <a:lnTo>
                  <a:pt x="14009" y="10513"/>
                </a:lnTo>
                <a:lnTo>
                  <a:pt x="14066" y="10359"/>
                </a:lnTo>
                <a:lnTo>
                  <a:pt x="14179" y="10215"/>
                </a:lnTo>
                <a:lnTo>
                  <a:pt x="14406" y="10006"/>
                </a:lnTo>
                <a:lnTo>
                  <a:pt x="14651" y="9830"/>
                </a:lnTo>
                <a:lnTo>
                  <a:pt x="14878" y="9686"/>
                </a:lnTo>
                <a:lnTo>
                  <a:pt x="15123" y="9554"/>
                </a:lnTo>
                <a:lnTo>
                  <a:pt x="15350" y="9477"/>
                </a:lnTo>
                <a:lnTo>
                  <a:pt x="15558" y="9411"/>
                </a:lnTo>
                <a:lnTo>
                  <a:pt x="15803" y="9345"/>
                </a:lnTo>
                <a:lnTo>
                  <a:pt x="16030" y="9323"/>
                </a:lnTo>
                <a:lnTo>
                  <a:pt x="16256" y="9301"/>
                </a:lnTo>
                <a:lnTo>
                  <a:pt x="16464" y="9323"/>
                </a:lnTo>
                <a:lnTo>
                  <a:pt x="16690" y="9345"/>
                </a:lnTo>
                <a:lnTo>
                  <a:pt x="16898" y="9367"/>
                </a:lnTo>
                <a:lnTo>
                  <a:pt x="17332" y="9477"/>
                </a:lnTo>
                <a:lnTo>
                  <a:pt x="17767" y="9598"/>
                </a:lnTo>
                <a:lnTo>
                  <a:pt x="18163" y="9731"/>
                </a:lnTo>
                <a:lnTo>
                  <a:pt x="18597" y="9874"/>
                </a:lnTo>
                <a:lnTo>
                  <a:pt x="18994" y="10006"/>
                </a:lnTo>
                <a:lnTo>
                  <a:pt x="19428" y="10083"/>
                </a:lnTo>
                <a:lnTo>
                  <a:pt x="19617" y="10127"/>
                </a:lnTo>
                <a:lnTo>
                  <a:pt x="19844" y="10149"/>
                </a:lnTo>
                <a:lnTo>
                  <a:pt x="20013" y="10149"/>
                </a:lnTo>
                <a:lnTo>
                  <a:pt x="20240" y="10127"/>
                </a:lnTo>
                <a:lnTo>
                  <a:pt x="20410" y="10105"/>
                </a:lnTo>
                <a:lnTo>
                  <a:pt x="20637" y="10061"/>
                </a:lnTo>
                <a:lnTo>
                  <a:pt x="20844" y="9984"/>
                </a:lnTo>
                <a:lnTo>
                  <a:pt x="21033" y="9896"/>
                </a:lnTo>
                <a:lnTo>
                  <a:pt x="21146" y="9830"/>
                </a:lnTo>
                <a:lnTo>
                  <a:pt x="21203" y="9753"/>
                </a:lnTo>
                <a:lnTo>
                  <a:pt x="21279" y="9642"/>
                </a:lnTo>
                <a:lnTo>
                  <a:pt x="21354" y="9521"/>
                </a:lnTo>
                <a:lnTo>
                  <a:pt x="21430" y="9246"/>
                </a:lnTo>
                <a:lnTo>
                  <a:pt x="21430" y="8904"/>
                </a:lnTo>
                <a:lnTo>
                  <a:pt x="21430" y="8540"/>
                </a:lnTo>
                <a:lnTo>
                  <a:pt x="21392" y="8144"/>
                </a:lnTo>
                <a:lnTo>
                  <a:pt x="21354" y="7714"/>
                </a:lnTo>
                <a:lnTo>
                  <a:pt x="21279" y="7295"/>
                </a:lnTo>
                <a:lnTo>
                  <a:pt x="21146" y="6446"/>
                </a:lnTo>
                <a:lnTo>
                  <a:pt x="20995" y="5686"/>
                </a:lnTo>
                <a:lnTo>
                  <a:pt x="20958" y="5366"/>
                </a:lnTo>
                <a:lnTo>
                  <a:pt x="20958" y="5091"/>
                </a:lnTo>
                <a:lnTo>
                  <a:pt x="20958" y="4860"/>
                </a:lnTo>
                <a:lnTo>
                  <a:pt x="21033" y="4716"/>
                </a:lnTo>
                <a:lnTo>
                  <a:pt x="20637" y="4860"/>
                </a:lnTo>
                <a:lnTo>
                  <a:pt x="20127" y="4992"/>
                </a:lnTo>
                <a:lnTo>
                  <a:pt x="19617" y="5069"/>
                </a:lnTo>
                <a:lnTo>
                  <a:pt x="19032" y="5157"/>
                </a:lnTo>
                <a:lnTo>
                  <a:pt x="18465" y="5201"/>
                </a:lnTo>
                <a:lnTo>
                  <a:pt x="17842" y="5245"/>
                </a:lnTo>
                <a:lnTo>
                  <a:pt x="17219" y="5267"/>
                </a:lnTo>
                <a:lnTo>
                  <a:pt x="16615" y="5267"/>
                </a:lnTo>
                <a:lnTo>
                  <a:pt x="15992" y="5245"/>
                </a:lnTo>
                <a:lnTo>
                  <a:pt x="15369" y="5201"/>
                </a:lnTo>
                <a:lnTo>
                  <a:pt x="14840" y="5157"/>
                </a:lnTo>
                <a:lnTo>
                  <a:pt x="14293" y="5091"/>
                </a:lnTo>
                <a:lnTo>
                  <a:pt x="13783" y="5014"/>
                </a:lnTo>
                <a:lnTo>
                  <a:pt x="13386" y="4926"/>
                </a:lnTo>
                <a:lnTo>
                  <a:pt x="13027" y="4815"/>
                </a:lnTo>
                <a:lnTo>
                  <a:pt x="12725" y="4716"/>
                </a:lnTo>
                <a:lnTo>
                  <a:pt x="12480" y="4606"/>
                </a:lnTo>
                <a:lnTo>
                  <a:pt x="12291" y="4496"/>
                </a:lnTo>
                <a:lnTo>
                  <a:pt x="12197" y="4397"/>
                </a:lnTo>
                <a:lnTo>
                  <a:pt x="12083" y="4286"/>
                </a:lnTo>
                <a:lnTo>
                  <a:pt x="12046" y="4187"/>
                </a:lnTo>
                <a:lnTo>
                  <a:pt x="12008" y="4077"/>
                </a:lnTo>
                <a:lnTo>
                  <a:pt x="12046" y="3967"/>
                </a:lnTo>
                <a:lnTo>
                  <a:pt x="12121" y="3868"/>
                </a:lnTo>
                <a:lnTo>
                  <a:pt x="12197" y="3735"/>
                </a:lnTo>
                <a:lnTo>
                  <a:pt x="12291" y="3614"/>
                </a:lnTo>
                <a:lnTo>
                  <a:pt x="12442" y="3482"/>
                </a:lnTo>
                <a:lnTo>
                  <a:pt x="12631" y="3361"/>
                </a:lnTo>
                <a:lnTo>
                  <a:pt x="13065" y="3085"/>
                </a:lnTo>
                <a:lnTo>
                  <a:pt x="13537" y="2766"/>
                </a:lnTo>
                <a:lnTo>
                  <a:pt x="13783" y="2578"/>
                </a:lnTo>
                <a:lnTo>
                  <a:pt x="13934" y="2380"/>
                </a:lnTo>
                <a:lnTo>
                  <a:pt x="14028" y="2171"/>
                </a:lnTo>
                <a:lnTo>
                  <a:pt x="14104" y="1961"/>
                </a:lnTo>
                <a:lnTo>
                  <a:pt x="14104" y="1730"/>
                </a:lnTo>
                <a:lnTo>
                  <a:pt x="14066" y="1498"/>
                </a:lnTo>
                <a:lnTo>
                  <a:pt x="13972" y="1267"/>
                </a:lnTo>
                <a:lnTo>
                  <a:pt x="13820" y="1057"/>
                </a:lnTo>
                <a:lnTo>
                  <a:pt x="13594" y="837"/>
                </a:lnTo>
                <a:lnTo>
                  <a:pt x="13386" y="628"/>
                </a:lnTo>
                <a:lnTo>
                  <a:pt x="13103" y="462"/>
                </a:lnTo>
                <a:lnTo>
                  <a:pt x="12763" y="308"/>
                </a:lnTo>
                <a:lnTo>
                  <a:pt x="12404" y="187"/>
                </a:lnTo>
                <a:lnTo>
                  <a:pt x="12008" y="77"/>
                </a:lnTo>
                <a:lnTo>
                  <a:pt x="11574" y="33"/>
                </a:lnTo>
                <a:lnTo>
                  <a:pt x="11102" y="11"/>
                </a:lnTo>
                <a:lnTo>
                  <a:pt x="10667" y="11"/>
                </a:lnTo>
                <a:lnTo>
                  <a:pt x="10233" y="77"/>
                </a:lnTo>
                <a:lnTo>
                  <a:pt x="9837" y="187"/>
                </a:lnTo>
                <a:lnTo>
                  <a:pt x="9440" y="286"/>
                </a:lnTo>
                <a:lnTo>
                  <a:pt x="9062" y="462"/>
                </a:lnTo>
                <a:lnTo>
                  <a:pt x="8741" y="628"/>
                </a:lnTo>
                <a:lnTo>
                  <a:pt x="8458" y="815"/>
                </a:lnTo>
                <a:lnTo>
                  <a:pt x="8232" y="1035"/>
                </a:lnTo>
                <a:lnTo>
                  <a:pt x="8062" y="1245"/>
                </a:lnTo>
                <a:lnTo>
                  <a:pt x="7911" y="1476"/>
                </a:lnTo>
                <a:lnTo>
                  <a:pt x="7835" y="1708"/>
                </a:lnTo>
                <a:lnTo>
                  <a:pt x="7797" y="1961"/>
                </a:lnTo>
                <a:lnTo>
                  <a:pt x="7835" y="2193"/>
                </a:lnTo>
                <a:lnTo>
                  <a:pt x="7948" y="2402"/>
                </a:lnTo>
                <a:lnTo>
                  <a:pt x="8062" y="2534"/>
                </a:lnTo>
                <a:lnTo>
                  <a:pt x="8175" y="2644"/>
                </a:lnTo>
                <a:lnTo>
                  <a:pt x="8269" y="2744"/>
                </a:lnTo>
                <a:lnTo>
                  <a:pt x="8420" y="2832"/>
                </a:lnTo>
                <a:lnTo>
                  <a:pt x="8704" y="3019"/>
                </a:lnTo>
                <a:lnTo>
                  <a:pt x="8968" y="3206"/>
                </a:lnTo>
                <a:lnTo>
                  <a:pt x="9138" y="3405"/>
                </a:lnTo>
                <a:lnTo>
                  <a:pt x="9327" y="3570"/>
                </a:lnTo>
                <a:lnTo>
                  <a:pt x="9440" y="3735"/>
                </a:lnTo>
                <a:lnTo>
                  <a:pt x="9516" y="3890"/>
                </a:lnTo>
                <a:lnTo>
                  <a:pt x="9534" y="4033"/>
                </a:lnTo>
                <a:lnTo>
                  <a:pt x="9534" y="4165"/>
                </a:lnTo>
                <a:lnTo>
                  <a:pt x="9516" y="4286"/>
                </a:lnTo>
                <a:lnTo>
                  <a:pt x="9440" y="4397"/>
                </a:lnTo>
                <a:lnTo>
                  <a:pt x="9327" y="4496"/>
                </a:lnTo>
                <a:lnTo>
                  <a:pt x="9176" y="4562"/>
                </a:lnTo>
                <a:lnTo>
                  <a:pt x="9006" y="4628"/>
                </a:lnTo>
                <a:lnTo>
                  <a:pt x="8779" y="4694"/>
                </a:lnTo>
                <a:lnTo>
                  <a:pt x="8534" y="4716"/>
                </a:lnTo>
                <a:lnTo>
                  <a:pt x="8232" y="4716"/>
                </a:lnTo>
                <a:lnTo>
                  <a:pt x="7118" y="4738"/>
                </a:lnTo>
                <a:lnTo>
                  <a:pt x="5947" y="4771"/>
                </a:lnTo>
                <a:lnTo>
                  <a:pt x="4795" y="4815"/>
                </a:lnTo>
                <a:lnTo>
                  <a:pt x="3681" y="4860"/>
                </a:lnTo>
                <a:lnTo>
                  <a:pt x="2662" y="4882"/>
                </a:lnTo>
                <a:lnTo>
                  <a:pt x="1755" y="4882"/>
                </a:lnTo>
                <a:lnTo>
                  <a:pt x="1359" y="4860"/>
                </a:lnTo>
                <a:lnTo>
                  <a:pt x="981" y="4837"/>
                </a:lnTo>
                <a:lnTo>
                  <a:pt x="698" y="4771"/>
                </a:lnTo>
                <a:lnTo>
                  <a:pt x="453" y="4716"/>
                </a:lnTo>
                <a:lnTo>
                  <a:pt x="453" y="5322"/>
                </a:lnTo>
                <a:lnTo>
                  <a:pt x="453" y="6083"/>
                </a:lnTo>
                <a:lnTo>
                  <a:pt x="453" y="6909"/>
                </a:lnTo>
                <a:lnTo>
                  <a:pt x="453" y="7780"/>
                </a:lnTo>
                <a:lnTo>
                  <a:pt x="453" y="8606"/>
                </a:lnTo>
                <a:lnTo>
                  <a:pt x="453" y="9345"/>
                </a:lnTo>
                <a:lnTo>
                  <a:pt x="453" y="9918"/>
                </a:lnTo>
                <a:lnTo>
                  <a:pt x="453" y="10282"/>
                </a:lnTo>
                <a:lnTo>
                  <a:pt x="490" y="10381"/>
                </a:lnTo>
                <a:lnTo>
                  <a:pt x="547" y="10491"/>
                </a:lnTo>
                <a:lnTo>
                  <a:pt x="660" y="10590"/>
                </a:lnTo>
                <a:lnTo>
                  <a:pt x="811" y="10700"/>
                </a:lnTo>
                <a:lnTo>
                  <a:pt x="981" y="10811"/>
                </a:lnTo>
                <a:lnTo>
                  <a:pt x="1208" y="10888"/>
                </a:lnTo>
                <a:lnTo>
                  <a:pt x="1453" y="10954"/>
                </a:lnTo>
                <a:lnTo>
                  <a:pt x="1718" y="11020"/>
                </a:lnTo>
                <a:lnTo>
                  <a:pt x="1963" y="11064"/>
                </a:lnTo>
                <a:lnTo>
                  <a:pt x="2265" y="11086"/>
                </a:lnTo>
                <a:lnTo>
                  <a:pt x="2548" y="11064"/>
                </a:lnTo>
                <a:lnTo>
                  <a:pt x="2794" y="11042"/>
                </a:lnTo>
                <a:lnTo>
                  <a:pt x="3096" y="10976"/>
                </a:lnTo>
                <a:lnTo>
                  <a:pt x="3341" y="10888"/>
                </a:lnTo>
                <a:lnTo>
                  <a:pt x="3606" y="10766"/>
                </a:lnTo>
                <a:lnTo>
                  <a:pt x="3813" y="10590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10" name="Puzzle1"/>
          <p:cNvSpPr>
            <a:spLocks noEditPoints="1" noChangeArrowheads="1"/>
          </p:cNvSpPr>
          <p:nvPr/>
        </p:nvSpPr>
        <p:spPr bwMode="auto">
          <a:xfrm>
            <a:off x="3389285" y="967629"/>
            <a:ext cx="1635699" cy="848218"/>
          </a:xfrm>
          <a:custGeom>
            <a:avLst/>
            <a:gdLst>
              <a:gd name="T0" fmla="*/ 16740 w 21600"/>
              <a:gd name="T1" fmla="*/ 21078 h 21600"/>
              <a:gd name="T2" fmla="*/ 16976 w 21600"/>
              <a:gd name="T3" fmla="*/ 521 h 21600"/>
              <a:gd name="T4" fmla="*/ 4725 w 21600"/>
              <a:gd name="T5" fmla="*/ 856 h 21600"/>
              <a:gd name="T6" fmla="*/ 5040 w 21600"/>
              <a:gd name="T7" fmla="*/ 21004 h 21600"/>
              <a:gd name="T8" fmla="*/ 10811 w 21600"/>
              <a:gd name="T9" fmla="*/ 12885 h 21600"/>
              <a:gd name="T10" fmla="*/ 10845 w 21600"/>
              <a:gd name="T11" fmla="*/ 8714 h 21600"/>
              <a:gd name="T12" fmla="*/ 21600 w 21600"/>
              <a:gd name="T13" fmla="*/ 10000 h 21600"/>
              <a:gd name="T14" fmla="*/ 56 w 21600"/>
              <a:gd name="T15" fmla="*/ 10000 h 21600"/>
              <a:gd name="T16" fmla="*/ 6086 w 21600"/>
              <a:gd name="T17" fmla="*/ 2569 h 21600"/>
              <a:gd name="T18" fmla="*/ 16132 w 21600"/>
              <a:gd name="T19" fmla="*/ 19552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9360" y="20836"/>
                </a:moveTo>
                <a:lnTo>
                  <a:pt x="9528" y="20836"/>
                </a:lnTo>
                <a:lnTo>
                  <a:pt x="9686" y="20762"/>
                </a:lnTo>
                <a:lnTo>
                  <a:pt x="9810" y="20687"/>
                </a:lnTo>
                <a:lnTo>
                  <a:pt x="9922" y="20575"/>
                </a:lnTo>
                <a:lnTo>
                  <a:pt x="10012" y="20426"/>
                </a:lnTo>
                <a:lnTo>
                  <a:pt x="10068" y="20296"/>
                </a:lnTo>
                <a:lnTo>
                  <a:pt x="10113" y="20110"/>
                </a:lnTo>
                <a:lnTo>
                  <a:pt x="10136" y="19905"/>
                </a:lnTo>
                <a:lnTo>
                  <a:pt x="10136" y="19682"/>
                </a:lnTo>
                <a:lnTo>
                  <a:pt x="10113" y="19440"/>
                </a:lnTo>
                <a:lnTo>
                  <a:pt x="10068" y="19142"/>
                </a:lnTo>
                <a:lnTo>
                  <a:pt x="10012" y="18900"/>
                </a:lnTo>
                <a:lnTo>
                  <a:pt x="9900" y="18620"/>
                </a:lnTo>
                <a:lnTo>
                  <a:pt x="9787" y="18285"/>
                </a:lnTo>
                <a:lnTo>
                  <a:pt x="9641" y="17968"/>
                </a:lnTo>
                <a:lnTo>
                  <a:pt x="9472" y="17652"/>
                </a:lnTo>
                <a:lnTo>
                  <a:pt x="9382" y="17466"/>
                </a:lnTo>
                <a:lnTo>
                  <a:pt x="9315" y="17298"/>
                </a:lnTo>
                <a:lnTo>
                  <a:pt x="9258" y="17112"/>
                </a:lnTo>
                <a:lnTo>
                  <a:pt x="9191" y="16926"/>
                </a:lnTo>
                <a:lnTo>
                  <a:pt x="9123" y="16535"/>
                </a:lnTo>
                <a:lnTo>
                  <a:pt x="9101" y="16144"/>
                </a:lnTo>
                <a:lnTo>
                  <a:pt x="9101" y="15753"/>
                </a:lnTo>
                <a:lnTo>
                  <a:pt x="9168" y="15362"/>
                </a:lnTo>
                <a:lnTo>
                  <a:pt x="9236" y="14971"/>
                </a:lnTo>
                <a:lnTo>
                  <a:pt x="9360" y="14580"/>
                </a:lnTo>
                <a:lnTo>
                  <a:pt x="9495" y="14244"/>
                </a:lnTo>
                <a:lnTo>
                  <a:pt x="9663" y="13891"/>
                </a:lnTo>
                <a:lnTo>
                  <a:pt x="9855" y="13611"/>
                </a:lnTo>
                <a:lnTo>
                  <a:pt x="10068" y="13351"/>
                </a:lnTo>
                <a:lnTo>
                  <a:pt x="10293" y="13146"/>
                </a:lnTo>
                <a:lnTo>
                  <a:pt x="10552" y="12997"/>
                </a:lnTo>
                <a:lnTo>
                  <a:pt x="10811" y="12885"/>
                </a:lnTo>
                <a:lnTo>
                  <a:pt x="11069" y="12866"/>
                </a:lnTo>
                <a:lnTo>
                  <a:pt x="11351" y="12885"/>
                </a:lnTo>
                <a:lnTo>
                  <a:pt x="11610" y="12997"/>
                </a:lnTo>
                <a:lnTo>
                  <a:pt x="11846" y="13183"/>
                </a:lnTo>
                <a:lnTo>
                  <a:pt x="12060" y="13388"/>
                </a:lnTo>
                <a:lnTo>
                  <a:pt x="12251" y="13648"/>
                </a:lnTo>
                <a:lnTo>
                  <a:pt x="12419" y="13928"/>
                </a:lnTo>
                <a:lnTo>
                  <a:pt x="12555" y="14244"/>
                </a:lnTo>
                <a:lnTo>
                  <a:pt x="12690" y="14617"/>
                </a:lnTo>
                <a:lnTo>
                  <a:pt x="12768" y="15008"/>
                </a:lnTo>
                <a:lnTo>
                  <a:pt x="12836" y="15399"/>
                </a:lnTo>
                <a:lnTo>
                  <a:pt x="12858" y="15753"/>
                </a:lnTo>
                <a:lnTo>
                  <a:pt x="12858" y="16144"/>
                </a:lnTo>
                <a:lnTo>
                  <a:pt x="12813" y="16535"/>
                </a:lnTo>
                <a:lnTo>
                  <a:pt x="12746" y="16888"/>
                </a:lnTo>
                <a:lnTo>
                  <a:pt x="12667" y="17224"/>
                </a:lnTo>
                <a:lnTo>
                  <a:pt x="12510" y="17503"/>
                </a:lnTo>
                <a:lnTo>
                  <a:pt x="12228" y="18043"/>
                </a:lnTo>
                <a:lnTo>
                  <a:pt x="11970" y="18546"/>
                </a:lnTo>
                <a:lnTo>
                  <a:pt x="11868" y="18751"/>
                </a:lnTo>
                <a:lnTo>
                  <a:pt x="11778" y="18974"/>
                </a:lnTo>
                <a:lnTo>
                  <a:pt x="11711" y="19179"/>
                </a:lnTo>
                <a:lnTo>
                  <a:pt x="11666" y="19365"/>
                </a:lnTo>
                <a:lnTo>
                  <a:pt x="11632" y="19570"/>
                </a:lnTo>
                <a:lnTo>
                  <a:pt x="11632" y="19756"/>
                </a:lnTo>
                <a:lnTo>
                  <a:pt x="11632" y="19942"/>
                </a:lnTo>
                <a:lnTo>
                  <a:pt x="11643" y="20110"/>
                </a:lnTo>
                <a:lnTo>
                  <a:pt x="11711" y="20296"/>
                </a:lnTo>
                <a:lnTo>
                  <a:pt x="11801" y="20464"/>
                </a:lnTo>
                <a:lnTo>
                  <a:pt x="11891" y="20650"/>
                </a:lnTo>
                <a:lnTo>
                  <a:pt x="12037" y="20836"/>
                </a:lnTo>
                <a:lnTo>
                  <a:pt x="12206" y="21004"/>
                </a:lnTo>
                <a:lnTo>
                  <a:pt x="12419" y="21190"/>
                </a:lnTo>
                <a:lnTo>
                  <a:pt x="12667" y="21320"/>
                </a:lnTo>
                <a:lnTo>
                  <a:pt x="12960" y="21432"/>
                </a:lnTo>
                <a:lnTo>
                  <a:pt x="13286" y="21544"/>
                </a:lnTo>
                <a:lnTo>
                  <a:pt x="13612" y="21655"/>
                </a:lnTo>
                <a:lnTo>
                  <a:pt x="13983" y="21693"/>
                </a:lnTo>
                <a:lnTo>
                  <a:pt x="14343" y="21730"/>
                </a:lnTo>
                <a:lnTo>
                  <a:pt x="14715" y="21730"/>
                </a:lnTo>
                <a:lnTo>
                  <a:pt x="15075" y="21730"/>
                </a:lnTo>
                <a:lnTo>
                  <a:pt x="15446" y="21655"/>
                </a:lnTo>
                <a:lnTo>
                  <a:pt x="15794" y="21581"/>
                </a:lnTo>
                <a:lnTo>
                  <a:pt x="16132" y="21432"/>
                </a:lnTo>
                <a:lnTo>
                  <a:pt x="16458" y="21302"/>
                </a:lnTo>
                <a:lnTo>
                  <a:pt x="16740" y="21078"/>
                </a:lnTo>
                <a:lnTo>
                  <a:pt x="16976" y="20836"/>
                </a:lnTo>
                <a:lnTo>
                  <a:pt x="17043" y="20650"/>
                </a:lnTo>
                <a:lnTo>
                  <a:pt x="17088" y="20426"/>
                </a:lnTo>
                <a:lnTo>
                  <a:pt x="17133" y="20222"/>
                </a:lnTo>
                <a:lnTo>
                  <a:pt x="17156" y="19980"/>
                </a:lnTo>
                <a:lnTo>
                  <a:pt x="17167" y="19477"/>
                </a:lnTo>
                <a:lnTo>
                  <a:pt x="17167" y="18974"/>
                </a:lnTo>
                <a:lnTo>
                  <a:pt x="17156" y="18397"/>
                </a:lnTo>
                <a:lnTo>
                  <a:pt x="17111" y="17820"/>
                </a:lnTo>
                <a:lnTo>
                  <a:pt x="17066" y="17261"/>
                </a:lnTo>
                <a:lnTo>
                  <a:pt x="16998" y="16646"/>
                </a:lnTo>
                <a:lnTo>
                  <a:pt x="16852" y="15511"/>
                </a:lnTo>
                <a:lnTo>
                  <a:pt x="16740" y="14393"/>
                </a:lnTo>
                <a:lnTo>
                  <a:pt x="16717" y="13928"/>
                </a:lnTo>
                <a:lnTo>
                  <a:pt x="16695" y="13462"/>
                </a:lnTo>
                <a:lnTo>
                  <a:pt x="16717" y="13071"/>
                </a:lnTo>
                <a:lnTo>
                  <a:pt x="16785" y="12755"/>
                </a:lnTo>
                <a:lnTo>
                  <a:pt x="16852" y="12419"/>
                </a:lnTo>
                <a:lnTo>
                  <a:pt x="16953" y="12140"/>
                </a:lnTo>
                <a:lnTo>
                  <a:pt x="17088" y="11898"/>
                </a:lnTo>
                <a:lnTo>
                  <a:pt x="17212" y="11675"/>
                </a:lnTo>
                <a:lnTo>
                  <a:pt x="17370" y="11470"/>
                </a:lnTo>
                <a:lnTo>
                  <a:pt x="17516" y="11284"/>
                </a:lnTo>
                <a:lnTo>
                  <a:pt x="17696" y="11135"/>
                </a:lnTo>
                <a:lnTo>
                  <a:pt x="17865" y="11042"/>
                </a:lnTo>
                <a:lnTo>
                  <a:pt x="18033" y="10930"/>
                </a:lnTo>
                <a:lnTo>
                  <a:pt x="18213" y="10893"/>
                </a:lnTo>
                <a:lnTo>
                  <a:pt x="18382" y="10893"/>
                </a:lnTo>
                <a:lnTo>
                  <a:pt x="18551" y="10967"/>
                </a:lnTo>
                <a:lnTo>
                  <a:pt x="18708" y="11042"/>
                </a:lnTo>
                <a:lnTo>
                  <a:pt x="18855" y="11172"/>
                </a:lnTo>
                <a:lnTo>
                  <a:pt x="19012" y="11358"/>
                </a:lnTo>
                <a:lnTo>
                  <a:pt x="19136" y="11600"/>
                </a:lnTo>
                <a:lnTo>
                  <a:pt x="19271" y="11861"/>
                </a:lnTo>
                <a:lnTo>
                  <a:pt x="19440" y="12028"/>
                </a:lnTo>
                <a:lnTo>
                  <a:pt x="19608" y="12177"/>
                </a:lnTo>
                <a:lnTo>
                  <a:pt x="19822" y="12289"/>
                </a:lnTo>
                <a:lnTo>
                  <a:pt x="20025" y="12289"/>
                </a:lnTo>
                <a:lnTo>
                  <a:pt x="20238" y="12289"/>
                </a:lnTo>
                <a:lnTo>
                  <a:pt x="20452" y="12215"/>
                </a:lnTo>
                <a:lnTo>
                  <a:pt x="20643" y="12103"/>
                </a:lnTo>
                <a:lnTo>
                  <a:pt x="20846" y="11973"/>
                </a:lnTo>
                <a:lnTo>
                  <a:pt x="21037" y="11786"/>
                </a:lnTo>
                <a:lnTo>
                  <a:pt x="21206" y="11563"/>
                </a:lnTo>
                <a:lnTo>
                  <a:pt x="21363" y="11321"/>
                </a:lnTo>
                <a:lnTo>
                  <a:pt x="21465" y="11079"/>
                </a:lnTo>
                <a:lnTo>
                  <a:pt x="21577" y="10744"/>
                </a:lnTo>
                <a:lnTo>
                  <a:pt x="21622" y="10427"/>
                </a:lnTo>
                <a:lnTo>
                  <a:pt x="21645" y="10111"/>
                </a:lnTo>
                <a:lnTo>
                  <a:pt x="21622" y="9608"/>
                </a:lnTo>
                <a:lnTo>
                  <a:pt x="21577" y="9142"/>
                </a:lnTo>
                <a:lnTo>
                  <a:pt x="21465" y="8751"/>
                </a:lnTo>
                <a:lnTo>
                  <a:pt x="21363" y="8397"/>
                </a:lnTo>
                <a:lnTo>
                  <a:pt x="21206" y="8062"/>
                </a:lnTo>
                <a:lnTo>
                  <a:pt x="21037" y="7820"/>
                </a:lnTo>
                <a:lnTo>
                  <a:pt x="20846" y="7597"/>
                </a:lnTo>
                <a:lnTo>
                  <a:pt x="20643" y="7429"/>
                </a:lnTo>
                <a:lnTo>
                  <a:pt x="20452" y="7317"/>
                </a:lnTo>
                <a:lnTo>
                  <a:pt x="20238" y="7206"/>
                </a:lnTo>
                <a:lnTo>
                  <a:pt x="20025" y="7168"/>
                </a:lnTo>
                <a:lnTo>
                  <a:pt x="19822" y="7206"/>
                </a:lnTo>
                <a:lnTo>
                  <a:pt x="19608" y="7243"/>
                </a:lnTo>
                <a:lnTo>
                  <a:pt x="19440" y="7355"/>
                </a:lnTo>
                <a:lnTo>
                  <a:pt x="19271" y="7504"/>
                </a:lnTo>
                <a:lnTo>
                  <a:pt x="19136" y="7708"/>
                </a:lnTo>
                <a:lnTo>
                  <a:pt x="19012" y="7895"/>
                </a:lnTo>
                <a:lnTo>
                  <a:pt x="18832" y="8025"/>
                </a:lnTo>
                <a:lnTo>
                  <a:pt x="18663" y="8174"/>
                </a:lnTo>
                <a:lnTo>
                  <a:pt x="18472" y="8248"/>
                </a:lnTo>
                <a:lnTo>
                  <a:pt x="18270" y="8286"/>
                </a:lnTo>
                <a:lnTo>
                  <a:pt x="18078" y="8323"/>
                </a:lnTo>
                <a:lnTo>
                  <a:pt x="17887" y="8323"/>
                </a:lnTo>
                <a:lnTo>
                  <a:pt x="17696" y="8248"/>
                </a:lnTo>
                <a:lnTo>
                  <a:pt x="17493" y="8174"/>
                </a:lnTo>
                <a:lnTo>
                  <a:pt x="17302" y="8062"/>
                </a:lnTo>
                <a:lnTo>
                  <a:pt x="17133" y="7969"/>
                </a:lnTo>
                <a:lnTo>
                  <a:pt x="16976" y="7783"/>
                </a:lnTo>
                <a:lnTo>
                  <a:pt x="16852" y="7597"/>
                </a:lnTo>
                <a:lnTo>
                  <a:pt x="16740" y="7429"/>
                </a:lnTo>
                <a:lnTo>
                  <a:pt x="16672" y="7168"/>
                </a:lnTo>
                <a:lnTo>
                  <a:pt x="16638" y="6926"/>
                </a:lnTo>
                <a:lnTo>
                  <a:pt x="16616" y="6498"/>
                </a:lnTo>
                <a:lnTo>
                  <a:pt x="16616" y="5772"/>
                </a:lnTo>
                <a:lnTo>
                  <a:pt x="16650" y="4915"/>
                </a:lnTo>
                <a:lnTo>
                  <a:pt x="16695" y="3928"/>
                </a:lnTo>
                <a:lnTo>
                  <a:pt x="16762" y="2960"/>
                </a:lnTo>
                <a:lnTo>
                  <a:pt x="16830" y="1992"/>
                </a:lnTo>
                <a:lnTo>
                  <a:pt x="16908" y="1173"/>
                </a:lnTo>
                <a:lnTo>
                  <a:pt x="16976" y="521"/>
                </a:lnTo>
                <a:lnTo>
                  <a:pt x="16953" y="521"/>
                </a:lnTo>
                <a:lnTo>
                  <a:pt x="16931" y="521"/>
                </a:lnTo>
                <a:lnTo>
                  <a:pt x="16267" y="484"/>
                </a:lnTo>
                <a:lnTo>
                  <a:pt x="15637" y="428"/>
                </a:lnTo>
                <a:lnTo>
                  <a:pt x="15063" y="353"/>
                </a:lnTo>
                <a:lnTo>
                  <a:pt x="14523" y="279"/>
                </a:lnTo>
                <a:lnTo>
                  <a:pt x="14040" y="167"/>
                </a:lnTo>
                <a:lnTo>
                  <a:pt x="13635" y="93"/>
                </a:lnTo>
                <a:lnTo>
                  <a:pt x="13331" y="18"/>
                </a:lnTo>
                <a:lnTo>
                  <a:pt x="13117" y="18"/>
                </a:lnTo>
                <a:lnTo>
                  <a:pt x="12982" y="18"/>
                </a:lnTo>
                <a:lnTo>
                  <a:pt x="12858" y="130"/>
                </a:lnTo>
                <a:lnTo>
                  <a:pt x="12723" y="279"/>
                </a:lnTo>
                <a:lnTo>
                  <a:pt x="12622" y="446"/>
                </a:lnTo>
                <a:lnTo>
                  <a:pt x="12510" y="670"/>
                </a:lnTo>
                <a:lnTo>
                  <a:pt x="12419" y="912"/>
                </a:lnTo>
                <a:lnTo>
                  <a:pt x="12363" y="1210"/>
                </a:lnTo>
                <a:lnTo>
                  <a:pt x="12318" y="1526"/>
                </a:lnTo>
                <a:lnTo>
                  <a:pt x="12273" y="1843"/>
                </a:lnTo>
                <a:lnTo>
                  <a:pt x="12251" y="2215"/>
                </a:lnTo>
                <a:lnTo>
                  <a:pt x="12273" y="2532"/>
                </a:lnTo>
                <a:lnTo>
                  <a:pt x="12318" y="2886"/>
                </a:lnTo>
                <a:lnTo>
                  <a:pt x="12386" y="3240"/>
                </a:lnTo>
                <a:lnTo>
                  <a:pt x="12464" y="3556"/>
                </a:lnTo>
                <a:lnTo>
                  <a:pt x="12577" y="3891"/>
                </a:lnTo>
                <a:lnTo>
                  <a:pt x="12746" y="4171"/>
                </a:lnTo>
                <a:lnTo>
                  <a:pt x="12926" y="4487"/>
                </a:lnTo>
                <a:lnTo>
                  <a:pt x="13050" y="4860"/>
                </a:lnTo>
                <a:lnTo>
                  <a:pt x="13162" y="5251"/>
                </a:lnTo>
                <a:lnTo>
                  <a:pt x="13218" y="5604"/>
                </a:lnTo>
                <a:lnTo>
                  <a:pt x="13263" y="5995"/>
                </a:lnTo>
                <a:lnTo>
                  <a:pt x="13241" y="6386"/>
                </a:lnTo>
                <a:lnTo>
                  <a:pt x="13218" y="6740"/>
                </a:lnTo>
                <a:lnTo>
                  <a:pt x="13139" y="7094"/>
                </a:lnTo>
                <a:lnTo>
                  <a:pt x="13050" y="7429"/>
                </a:lnTo>
                <a:lnTo>
                  <a:pt x="12903" y="7746"/>
                </a:lnTo>
                <a:lnTo>
                  <a:pt x="12723" y="8025"/>
                </a:lnTo>
                <a:lnTo>
                  <a:pt x="12532" y="8286"/>
                </a:lnTo>
                <a:lnTo>
                  <a:pt x="12318" y="8491"/>
                </a:lnTo>
                <a:lnTo>
                  <a:pt x="12060" y="8677"/>
                </a:lnTo>
                <a:lnTo>
                  <a:pt x="11756" y="8788"/>
                </a:lnTo>
                <a:lnTo>
                  <a:pt x="11452" y="8826"/>
                </a:lnTo>
                <a:lnTo>
                  <a:pt x="11283" y="8826"/>
                </a:lnTo>
                <a:lnTo>
                  <a:pt x="11126" y="8826"/>
                </a:lnTo>
                <a:lnTo>
                  <a:pt x="11002" y="8788"/>
                </a:lnTo>
                <a:lnTo>
                  <a:pt x="10845" y="8714"/>
                </a:lnTo>
                <a:lnTo>
                  <a:pt x="10721" y="8640"/>
                </a:lnTo>
                <a:lnTo>
                  <a:pt x="10608" y="8565"/>
                </a:lnTo>
                <a:lnTo>
                  <a:pt x="10485" y="8453"/>
                </a:lnTo>
                <a:lnTo>
                  <a:pt x="10372" y="8323"/>
                </a:lnTo>
                <a:lnTo>
                  <a:pt x="10181" y="8062"/>
                </a:lnTo>
                <a:lnTo>
                  <a:pt x="10035" y="7746"/>
                </a:lnTo>
                <a:lnTo>
                  <a:pt x="9900" y="7392"/>
                </a:lnTo>
                <a:lnTo>
                  <a:pt x="9787" y="7001"/>
                </a:lnTo>
                <a:lnTo>
                  <a:pt x="9731" y="6610"/>
                </a:lnTo>
                <a:lnTo>
                  <a:pt x="9686" y="6219"/>
                </a:lnTo>
                <a:lnTo>
                  <a:pt x="9663" y="5772"/>
                </a:lnTo>
                <a:lnTo>
                  <a:pt x="9686" y="5381"/>
                </a:lnTo>
                <a:lnTo>
                  <a:pt x="9753" y="4990"/>
                </a:lnTo>
                <a:lnTo>
                  <a:pt x="9832" y="4636"/>
                </a:lnTo>
                <a:lnTo>
                  <a:pt x="9945" y="4320"/>
                </a:lnTo>
                <a:lnTo>
                  <a:pt x="10068" y="4022"/>
                </a:lnTo>
                <a:lnTo>
                  <a:pt x="10203" y="3817"/>
                </a:lnTo>
                <a:lnTo>
                  <a:pt x="10316" y="3593"/>
                </a:lnTo>
                <a:lnTo>
                  <a:pt x="10395" y="3351"/>
                </a:lnTo>
                <a:lnTo>
                  <a:pt x="10462" y="3109"/>
                </a:lnTo>
                <a:lnTo>
                  <a:pt x="10507" y="2848"/>
                </a:lnTo>
                <a:lnTo>
                  <a:pt x="10530" y="2606"/>
                </a:lnTo>
                <a:lnTo>
                  <a:pt x="10507" y="2346"/>
                </a:lnTo>
                <a:lnTo>
                  <a:pt x="10462" y="2141"/>
                </a:lnTo>
                <a:lnTo>
                  <a:pt x="10395" y="1880"/>
                </a:lnTo>
                <a:lnTo>
                  <a:pt x="10293" y="1638"/>
                </a:lnTo>
                <a:lnTo>
                  <a:pt x="10158" y="1415"/>
                </a:lnTo>
                <a:lnTo>
                  <a:pt x="9967" y="1210"/>
                </a:lnTo>
                <a:lnTo>
                  <a:pt x="9753" y="986"/>
                </a:lnTo>
                <a:lnTo>
                  <a:pt x="9495" y="819"/>
                </a:lnTo>
                <a:lnTo>
                  <a:pt x="9191" y="670"/>
                </a:lnTo>
                <a:lnTo>
                  <a:pt x="8842" y="521"/>
                </a:lnTo>
                <a:lnTo>
                  <a:pt x="8471" y="446"/>
                </a:lnTo>
                <a:lnTo>
                  <a:pt x="7998" y="428"/>
                </a:lnTo>
                <a:lnTo>
                  <a:pt x="7413" y="428"/>
                </a:lnTo>
                <a:lnTo>
                  <a:pt x="6817" y="446"/>
                </a:lnTo>
                <a:lnTo>
                  <a:pt x="6187" y="521"/>
                </a:lnTo>
                <a:lnTo>
                  <a:pt x="5602" y="633"/>
                </a:lnTo>
                <a:lnTo>
                  <a:pt x="5107" y="744"/>
                </a:lnTo>
                <a:lnTo>
                  <a:pt x="4725" y="856"/>
                </a:lnTo>
                <a:lnTo>
                  <a:pt x="4848" y="1564"/>
                </a:lnTo>
                <a:lnTo>
                  <a:pt x="5028" y="2495"/>
                </a:lnTo>
                <a:lnTo>
                  <a:pt x="5175" y="3556"/>
                </a:lnTo>
                <a:lnTo>
                  <a:pt x="5298" y="4673"/>
                </a:lnTo>
                <a:lnTo>
                  <a:pt x="5343" y="5213"/>
                </a:lnTo>
                <a:lnTo>
                  <a:pt x="5388" y="5753"/>
                </a:lnTo>
                <a:lnTo>
                  <a:pt x="5411" y="6275"/>
                </a:lnTo>
                <a:lnTo>
                  <a:pt x="5411" y="6740"/>
                </a:lnTo>
                <a:lnTo>
                  <a:pt x="5366" y="7168"/>
                </a:lnTo>
                <a:lnTo>
                  <a:pt x="5321" y="7541"/>
                </a:lnTo>
                <a:lnTo>
                  <a:pt x="5287" y="7708"/>
                </a:lnTo>
                <a:lnTo>
                  <a:pt x="5242" y="7857"/>
                </a:lnTo>
                <a:lnTo>
                  <a:pt x="5197" y="7969"/>
                </a:lnTo>
                <a:lnTo>
                  <a:pt x="5130" y="8062"/>
                </a:lnTo>
                <a:lnTo>
                  <a:pt x="5006" y="8248"/>
                </a:lnTo>
                <a:lnTo>
                  <a:pt x="4848" y="8397"/>
                </a:lnTo>
                <a:lnTo>
                  <a:pt x="4725" y="8528"/>
                </a:lnTo>
                <a:lnTo>
                  <a:pt x="4567" y="8640"/>
                </a:lnTo>
                <a:lnTo>
                  <a:pt x="4421" y="8714"/>
                </a:lnTo>
                <a:lnTo>
                  <a:pt x="4263" y="8751"/>
                </a:lnTo>
                <a:lnTo>
                  <a:pt x="4095" y="8788"/>
                </a:lnTo>
                <a:lnTo>
                  <a:pt x="3948" y="8788"/>
                </a:lnTo>
                <a:lnTo>
                  <a:pt x="3791" y="8751"/>
                </a:lnTo>
                <a:lnTo>
                  <a:pt x="3667" y="8714"/>
                </a:lnTo>
                <a:lnTo>
                  <a:pt x="3510" y="8677"/>
                </a:lnTo>
                <a:lnTo>
                  <a:pt x="3386" y="8602"/>
                </a:lnTo>
                <a:lnTo>
                  <a:pt x="3251" y="8491"/>
                </a:lnTo>
                <a:lnTo>
                  <a:pt x="3127" y="8360"/>
                </a:lnTo>
                <a:lnTo>
                  <a:pt x="3015" y="8248"/>
                </a:lnTo>
                <a:lnTo>
                  <a:pt x="2925" y="8062"/>
                </a:lnTo>
                <a:lnTo>
                  <a:pt x="2778" y="7857"/>
                </a:lnTo>
                <a:lnTo>
                  <a:pt x="2610" y="7671"/>
                </a:lnTo>
                <a:lnTo>
                  <a:pt x="2407" y="7541"/>
                </a:lnTo>
                <a:lnTo>
                  <a:pt x="2171" y="7466"/>
                </a:lnTo>
                <a:lnTo>
                  <a:pt x="1957" y="7429"/>
                </a:lnTo>
                <a:lnTo>
                  <a:pt x="1698" y="7429"/>
                </a:lnTo>
                <a:lnTo>
                  <a:pt x="1462" y="7466"/>
                </a:lnTo>
                <a:lnTo>
                  <a:pt x="1226" y="7559"/>
                </a:lnTo>
                <a:lnTo>
                  <a:pt x="989" y="7708"/>
                </a:lnTo>
                <a:lnTo>
                  <a:pt x="776" y="7932"/>
                </a:lnTo>
                <a:lnTo>
                  <a:pt x="551" y="8211"/>
                </a:lnTo>
                <a:lnTo>
                  <a:pt x="382" y="8528"/>
                </a:lnTo>
                <a:lnTo>
                  <a:pt x="315" y="8714"/>
                </a:lnTo>
                <a:lnTo>
                  <a:pt x="236" y="8919"/>
                </a:lnTo>
                <a:lnTo>
                  <a:pt x="191" y="9142"/>
                </a:lnTo>
                <a:lnTo>
                  <a:pt x="123" y="9347"/>
                </a:lnTo>
                <a:lnTo>
                  <a:pt x="78" y="9608"/>
                </a:lnTo>
                <a:lnTo>
                  <a:pt x="56" y="9887"/>
                </a:lnTo>
                <a:lnTo>
                  <a:pt x="33" y="10185"/>
                </a:lnTo>
                <a:lnTo>
                  <a:pt x="33" y="10464"/>
                </a:lnTo>
                <a:lnTo>
                  <a:pt x="33" y="10706"/>
                </a:lnTo>
                <a:lnTo>
                  <a:pt x="56" y="10967"/>
                </a:lnTo>
                <a:lnTo>
                  <a:pt x="78" y="11172"/>
                </a:lnTo>
                <a:lnTo>
                  <a:pt x="123" y="11395"/>
                </a:lnTo>
                <a:lnTo>
                  <a:pt x="168" y="11600"/>
                </a:lnTo>
                <a:lnTo>
                  <a:pt x="236" y="11786"/>
                </a:lnTo>
                <a:lnTo>
                  <a:pt x="292" y="11973"/>
                </a:lnTo>
                <a:lnTo>
                  <a:pt x="382" y="12140"/>
                </a:lnTo>
                <a:lnTo>
                  <a:pt x="540" y="12419"/>
                </a:lnTo>
                <a:lnTo>
                  <a:pt x="731" y="12680"/>
                </a:lnTo>
                <a:lnTo>
                  <a:pt x="944" y="12866"/>
                </a:lnTo>
                <a:lnTo>
                  <a:pt x="1158" y="12997"/>
                </a:lnTo>
                <a:lnTo>
                  <a:pt x="1395" y="13108"/>
                </a:lnTo>
                <a:lnTo>
                  <a:pt x="1608" y="13183"/>
                </a:lnTo>
                <a:lnTo>
                  <a:pt x="1856" y="13183"/>
                </a:lnTo>
                <a:lnTo>
                  <a:pt x="2070" y="13146"/>
                </a:lnTo>
                <a:lnTo>
                  <a:pt x="2261" y="13071"/>
                </a:lnTo>
                <a:lnTo>
                  <a:pt x="2430" y="12960"/>
                </a:lnTo>
                <a:lnTo>
                  <a:pt x="2587" y="12792"/>
                </a:lnTo>
                <a:lnTo>
                  <a:pt x="2688" y="12606"/>
                </a:lnTo>
                <a:lnTo>
                  <a:pt x="2801" y="12419"/>
                </a:lnTo>
                <a:lnTo>
                  <a:pt x="2925" y="12289"/>
                </a:lnTo>
                <a:lnTo>
                  <a:pt x="3082" y="12177"/>
                </a:lnTo>
                <a:lnTo>
                  <a:pt x="3228" y="12103"/>
                </a:lnTo>
                <a:lnTo>
                  <a:pt x="3408" y="12103"/>
                </a:lnTo>
                <a:lnTo>
                  <a:pt x="3577" y="12103"/>
                </a:lnTo>
                <a:lnTo>
                  <a:pt x="3723" y="12177"/>
                </a:lnTo>
                <a:lnTo>
                  <a:pt x="3903" y="12252"/>
                </a:lnTo>
                <a:lnTo>
                  <a:pt x="4072" y="12364"/>
                </a:lnTo>
                <a:lnTo>
                  <a:pt x="4230" y="12494"/>
                </a:lnTo>
                <a:lnTo>
                  <a:pt x="4353" y="12643"/>
                </a:lnTo>
                <a:lnTo>
                  <a:pt x="4488" y="12829"/>
                </a:lnTo>
                <a:lnTo>
                  <a:pt x="4567" y="13034"/>
                </a:lnTo>
                <a:lnTo>
                  <a:pt x="4657" y="13257"/>
                </a:lnTo>
                <a:lnTo>
                  <a:pt x="4702" y="13462"/>
                </a:lnTo>
                <a:lnTo>
                  <a:pt x="4725" y="13686"/>
                </a:lnTo>
                <a:lnTo>
                  <a:pt x="4702" y="14282"/>
                </a:lnTo>
                <a:lnTo>
                  <a:pt x="4657" y="15045"/>
                </a:lnTo>
                <a:lnTo>
                  <a:pt x="4612" y="15976"/>
                </a:lnTo>
                <a:lnTo>
                  <a:pt x="4590" y="16926"/>
                </a:lnTo>
                <a:lnTo>
                  <a:pt x="4567" y="17968"/>
                </a:lnTo>
                <a:lnTo>
                  <a:pt x="4567" y="19011"/>
                </a:lnTo>
                <a:lnTo>
                  <a:pt x="4590" y="19514"/>
                </a:lnTo>
                <a:lnTo>
                  <a:pt x="4612" y="19980"/>
                </a:lnTo>
                <a:lnTo>
                  <a:pt x="4657" y="20426"/>
                </a:lnTo>
                <a:lnTo>
                  <a:pt x="4725" y="20836"/>
                </a:lnTo>
                <a:lnTo>
                  <a:pt x="4848" y="20929"/>
                </a:lnTo>
                <a:lnTo>
                  <a:pt x="5040" y="21004"/>
                </a:lnTo>
                <a:lnTo>
                  <a:pt x="5265" y="21078"/>
                </a:lnTo>
                <a:lnTo>
                  <a:pt x="5478" y="21115"/>
                </a:lnTo>
                <a:lnTo>
                  <a:pt x="6041" y="21115"/>
                </a:lnTo>
                <a:lnTo>
                  <a:pt x="6637" y="21078"/>
                </a:lnTo>
                <a:lnTo>
                  <a:pt x="7312" y="21004"/>
                </a:lnTo>
                <a:lnTo>
                  <a:pt x="7998" y="20929"/>
                </a:lnTo>
                <a:lnTo>
                  <a:pt x="8696" y="20855"/>
                </a:lnTo>
                <a:lnTo>
                  <a:pt x="9360" y="20836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12" name="Puzzle1"/>
          <p:cNvSpPr>
            <a:spLocks noEditPoints="1" noChangeArrowheads="1"/>
          </p:cNvSpPr>
          <p:nvPr/>
        </p:nvSpPr>
        <p:spPr bwMode="auto">
          <a:xfrm>
            <a:off x="7094876" y="4149391"/>
            <a:ext cx="1635699" cy="848218"/>
          </a:xfrm>
          <a:custGeom>
            <a:avLst/>
            <a:gdLst>
              <a:gd name="T0" fmla="*/ 16740 w 21600"/>
              <a:gd name="T1" fmla="*/ 21078 h 21600"/>
              <a:gd name="T2" fmla="*/ 16976 w 21600"/>
              <a:gd name="T3" fmla="*/ 521 h 21600"/>
              <a:gd name="T4" fmla="*/ 4725 w 21600"/>
              <a:gd name="T5" fmla="*/ 856 h 21600"/>
              <a:gd name="T6" fmla="*/ 5040 w 21600"/>
              <a:gd name="T7" fmla="*/ 21004 h 21600"/>
              <a:gd name="T8" fmla="*/ 10811 w 21600"/>
              <a:gd name="T9" fmla="*/ 12885 h 21600"/>
              <a:gd name="T10" fmla="*/ 10845 w 21600"/>
              <a:gd name="T11" fmla="*/ 8714 h 21600"/>
              <a:gd name="T12" fmla="*/ 21600 w 21600"/>
              <a:gd name="T13" fmla="*/ 10000 h 21600"/>
              <a:gd name="T14" fmla="*/ 56 w 21600"/>
              <a:gd name="T15" fmla="*/ 10000 h 21600"/>
              <a:gd name="T16" fmla="*/ 6086 w 21600"/>
              <a:gd name="T17" fmla="*/ 2569 h 21600"/>
              <a:gd name="T18" fmla="*/ 16132 w 21600"/>
              <a:gd name="T19" fmla="*/ 19552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9360" y="20836"/>
                </a:moveTo>
                <a:lnTo>
                  <a:pt x="9528" y="20836"/>
                </a:lnTo>
                <a:lnTo>
                  <a:pt x="9686" y="20762"/>
                </a:lnTo>
                <a:lnTo>
                  <a:pt x="9810" y="20687"/>
                </a:lnTo>
                <a:lnTo>
                  <a:pt x="9922" y="20575"/>
                </a:lnTo>
                <a:lnTo>
                  <a:pt x="10012" y="20426"/>
                </a:lnTo>
                <a:lnTo>
                  <a:pt x="10068" y="20296"/>
                </a:lnTo>
                <a:lnTo>
                  <a:pt x="10113" y="20110"/>
                </a:lnTo>
                <a:lnTo>
                  <a:pt x="10136" y="19905"/>
                </a:lnTo>
                <a:lnTo>
                  <a:pt x="10136" y="19682"/>
                </a:lnTo>
                <a:lnTo>
                  <a:pt x="10113" y="19440"/>
                </a:lnTo>
                <a:lnTo>
                  <a:pt x="10068" y="19142"/>
                </a:lnTo>
                <a:lnTo>
                  <a:pt x="10012" y="18900"/>
                </a:lnTo>
                <a:lnTo>
                  <a:pt x="9900" y="18620"/>
                </a:lnTo>
                <a:lnTo>
                  <a:pt x="9787" y="18285"/>
                </a:lnTo>
                <a:lnTo>
                  <a:pt x="9641" y="17968"/>
                </a:lnTo>
                <a:lnTo>
                  <a:pt x="9472" y="17652"/>
                </a:lnTo>
                <a:lnTo>
                  <a:pt x="9382" y="17466"/>
                </a:lnTo>
                <a:lnTo>
                  <a:pt x="9315" y="17298"/>
                </a:lnTo>
                <a:lnTo>
                  <a:pt x="9258" y="17112"/>
                </a:lnTo>
                <a:lnTo>
                  <a:pt x="9191" y="16926"/>
                </a:lnTo>
                <a:lnTo>
                  <a:pt x="9123" y="16535"/>
                </a:lnTo>
                <a:lnTo>
                  <a:pt x="9101" y="16144"/>
                </a:lnTo>
                <a:lnTo>
                  <a:pt x="9101" y="15753"/>
                </a:lnTo>
                <a:lnTo>
                  <a:pt x="9168" y="15362"/>
                </a:lnTo>
                <a:lnTo>
                  <a:pt x="9236" y="14971"/>
                </a:lnTo>
                <a:lnTo>
                  <a:pt x="9360" y="14580"/>
                </a:lnTo>
                <a:lnTo>
                  <a:pt x="9495" y="14244"/>
                </a:lnTo>
                <a:lnTo>
                  <a:pt x="9663" y="13891"/>
                </a:lnTo>
                <a:lnTo>
                  <a:pt x="9855" y="13611"/>
                </a:lnTo>
                <a:lnTo>
                  <a:pt x="10068" y="13351"/>
                </a:lnTo>
                <a:lnTo>
                  <a:pt x="10293" y="13146"/>
                </a:lnTo>
                <a:lnTo>
                  <a:pt x="10552" y="12997"/>
                </a:lnTo>
                <a:lnTo>
                  <a:pt x="10811" y="12885"/>
                </a:lnTo>
                <a:lnTo>
                  <a:pt x="11069" y="12866"/>
                </a:lnTo>
                <a:lnTo>
                  <a:pt x="11351" y="12885"/>
                </a:lnTo>
                <a:lnTo>
                  <a:pt x="11610" y="12997"/>
                </a:lnTo>
                <a:lnTo>
                  <a:pt x="11846" y="13183"/>
                </a:lnTo>
                <a:lnTo>
                  <a:pt x="12060" y="13388"/>
                </a:lnTo>
                <a:lnTo>
                  <a:pt x="12251" y="13648"/>
                </a:lnTo>
                <a:lnTo>
                  <a:pt x="12419" y="13928"/>
                </a:lnTo>
                <a:lnTo>
                  <a:pt x="12555" y="14244"/>
                </a:lnTo>
                <a:lnTo>
                  <a:pt x="12690" y="14617"/>
                </a:lnTo>
                <a:lnTo>
                  <a:pt x="12768" y="15008"/>
                </a:lnTo>
                <a:lnTo>
                  <a:pt x="12836" y="15399"/>
                </a:lnTo>
                <a:lnTo>
                  <a:pt x="12858" y="15753"/>
                </a:lnTo>
                <a:lnTo>
                  <a:pt x="12858" y="16144"/>
                </a:lnTo>
                <a:lnTo>
                  <a:pt x="12813" y="16535"/>
                </a:lnTo>
                <a:lnTo>
                  <a:pt x="12746" y="16888"/>
                </a:lnTo>
                <a:lnTo>
                  <a:pt x="12667" y="17224"/>
                </a:lnTo>
                <a:lnTo>
                  <a:pt x="12510" y="17503"/>
                </a:lnTo>
                <a:lnTo>
                  <a:pt x="12228" y="18043"/>
                </a:lnTo>
                <a:lnTo>
                  <a:pt x="11970" y="18546"/>
                </a:lnTo>
                <a:lnTo>
                  <a:pt x="11868" y="18751"/>
                </a:lnTo>
                <a:lnTo>
                  <a:pt x="11778" y="18974"/>
                </a:lnTo>
                <a:lnTo>
                  <a:pt x="11711" y="19179"/>
                </a:lnTo>
                <a:lnTo>
                  <a:pt x="11666" y="19365"/>
                </a:lnTo>
                <a:lnTo>
                  <a:pt x="11632" y="19570"/>
                </a:lnTo>
                <a:lnTo>
                  <a:pt x="11632" y="19756"/>
                </a:lnTo>
                <a:lnTo>
                  <a:pt x="11632" y="19942"/>
                </a:lnTo>
                <a:lnTo>
                  <a:pt x="11643" y="20110"/>
                </a:lnTo>
                <a:lnTo>
                  <a:pt x="11711" y="20296"/>
                </a:lnTo>
                <a:lnTo>
                  <a:pt x="11801" y="20464"/>
                </a:lnTo>
                <a:lnTo>
                  <a:pt x="11891" y="20650"/>
                </a:lnTo>
                <a:lnTo>
                  <a:pt x="12037" y="20836"/>
                </a:lnTo>
                <a:lnTo>
                  <a:pt x="12206" y="21004"/>
                </a:lnTo>
                <a:lnTo>
                  <a:pt x="12419" y="21190"/>
                </a:lnTo>
                <a:lnTo>
                  <a:pt x="12667" y="21320"/>
                </a:lnTo>
                <a:lnTo>
                  <a:pt x="12960" y="21432"/>
                </a:lnTo>
                <a:lnTo>
                  <a:pt x="13286" y="21544"/>
                </a:lnTo>
                <a:lnTo>
                  <a:pt x="13612" y="21655"/>
                </a:lnTo>
                <a:lnTo>
                  <a:pt x="13983" y="21693"/>
                </a:lnTo>
                <a:lnTo>
                  <a:pt x="14343" y="21730"/>
                </a:lnTo>
                <a:lnTo>
                  <a:pt x="14715" y="21730"/>
                </a:lnTo>
                <a:lnTo>
                  <a:pt x="15075" y="21730"/>
                </a:lnTo>
                <a:lnTo>
                  <a:pt x="15446" y="21655"/>
                </a:lnTo>
                <a:lnTo>
                  <a:pt x="15794" y="21581"/>
                </a:lnTo>
                <a:lnTo>
                  <a:pt x="16132" y="21432"/>
                </a:lnTo>
                <a:lnTo>
                  <a:pt x="16458" y="21302"/>
                </a:lnTo>
                <a:lnTo>
                  <a:pt x="16740" y="21078"/>
                </a:lnTo>
                <a:lnTo>
                  <a:pt x="16976" y="20836"/>
                </a:lnTo>
                <a:lnTo>
                  <a:pt x="17043" y="20650"/>
                </a:lnTo>
                <a:lnTo>
                  <a:pt x="17088" y="20426"/>
                </a:lnTo>
                <a:lnTo>
                  <a:pt x="17133" y="20222"/>
                </a:lnTo>
                <a:lnTo>
                  <a:pt x="17156" y="19980"/>
                </a:lnTo>
                <a:lnTo>
                  <a:pt x="17167" y="19477"/>
                </a:lnTo>
                <a:lnTo>
                  <a:pt x="17167" y="18974"/>
                </a:lnTo>
                <a:lnTo>
                  <a:pt x="17156" y="18397"/>
                </a:lnTo>
                <a:lnTo>
                  <a:pt x="17111" y="17820"/>
                </a:lnTo>
                <a:lnTo>
                  <a:pt x="17066" y="17261"/>
                </a:lnTo>
                <a:lnTo>
                  <a:pt x="16998" y="16646"/>
                </a:lnTo>
                <a:lnTo>
                  <a:pt x="16852" y="15511"/>
                </a:lnTo>
                <a:lnTo>
                  <a:pt x="16740" y="14393"/>
                </a:lnTo>
                <a:lnTo>
                  <a:pt x="16717" y="13928"/>
                </a:lnTo>
                <a:lnTo>
                  <a:pt x="16695" y="13462"/>
                </a:lnTo>
                <a:lnTo>
                  <a:pt x="16717" y="13071"/>
                </a:lnTo>
                <a:lnTo>
                  <a:pt x="16785" y="12755"/>
                </a:lnTo>
                <a:lnTo>
                  <a:pt x="16852" y="12419"/>
                </a:lnTo>
                <a:lnTo>
                  <a:pt x="16953" y="12140"/>
                </a:lnTo>
                <a:lnTo>
                  <a:pt x="17088" y="11898"/>
                </a:lnTo>
                <a:lnTo>
                  <a:pt x="17212" y="11675"/>
                </a:lnTo>
                <a:lnTo>
                  <a:pt x="17370" y="11470"/>
                </a:lnTo>
                <a:lnTo>
                  <a:pt x="17516" y="11284"/>
                </a:lnTo>
                <a:lnTo>
                  <a:pt x="17696" y="11135"/>
                </a:lnTo>
                <a:lnTo>
                  <a:pt x="17865" y="11042"/>
                </a:lnTo>
                <a:lnTo>
                  <a:pt x="18033" y="10930"/>
                </a:lnTo>
                <a:lnTo>
                  <a:pt x="18213" y="10893"/>
                </a:lnTo>
                <a:lnTo>
                  <a:pt x="18382" y="10893"/>
                </a:lnTo>
                <a:lnTo>
                  <a:pt x="18551" y="10967"/>
                </a:lnTo>
                <a:lnTo>
                  <a:pt x="18708" y="11042"/>
                </a:lnTo>
                <a:lnTo>
                  <a:pt x="18855" y="11172"/>
                </a:lnTo>
                <a:lnTo>
                  <a:pt x="19012" y="11358"/>
                </a:lnTo>
                <a:lnTo>
                  <a:pt x="19136" y="11600"/>
                </a:lnTo>
                <a:lnTo>
                  <a:pt x="19271" y="11861"/>
                </a:lnTo>
                <a:lnTo>
                  <a:pt x="19440" y="12028"/>
                </a:lnTo>
                <a:lnTo>
                  <a:pt x="19608" y="12177"/>
                </a:lnTo>
                <a:lnTo>
                  <a:pt x="19822" y="12289"/>
                </a:lnTo>
                <a:lnTo>
                  <a:pt x="20025" y="12289"/>
                </a:lnTo>
                <a:lnTo>
                  <a:pt x="20238" y="12289"/>
                </a:lnTo>
                <a:lnTo>
                  <a:pt x="20452" y="12215"/>
                </a:lnTo>
                <a:lnTo>
                  <a:pt x="20643" y="12103"/>
                </a:lnTo>
                <a:lnTo>
                  <a:pt x="20846" y="11973"/>
                </a:lnTo>
                <a:lnTo>
                  <a:pt x="21037" y="11786"/>
                </a:lnTo>
                <a:lnTo>
                  <a:pt x="21206" y="11563"/>
                </a:lnTo>
                <a:lnTo>
                  <a:pt x="21363" y="11321"/>
                </a:lnTo>
                <a:lnTo>
                  <a:pt x="21465" y="11079"/>
                </a:lnTo>
                <a:lnTo>
                  <a:pt x="21577" y="10744"/>
                </a:lnTo>
                <a:lnTo>
                  <a:pt x="21622" y="10427"/>
                </a:lnTo>
                <a:lnTo>
                  <a:pt x="21645" y="10111"/>
                </a:lnTo>
                <a:lnTo>
                  <a:pt x="21622" y="9608"/>
                </a:lnTo>
                <a:lnTo>
                  <a:pt x="21577" y="9142"/>
                </a:lnTo>
                <a:lnTo>
                  <a:pt x="21465" y="8751"/>
                </a:lnTo>
                <a:lnTo>
                  <a:pt x="21363" y="8397"/>
                </a:lnTo>
                <a:lnTo>
                  <a:pt x="21206" y="8062"/>
                </a:lnTo>
                <a:lnTo>
                  <a:pt x="21037" y="7820"/>
                </a:lnTo>
                <a:lnTo>
                  <a:pt x="20846" y="7597"/>
                </a:lnTo>
                <a:lnTo>
                  <a:pt x="20643" y="7429"/>
                </a:lnTo>
                <a:lnTo>
                  <a:pt x="20452" y="7317"/>
                </a:lnTo>
                <a:lnTo>
                  <a:pt x="20238" y="7206"/>
                </a:lnTo>
                <a:lnTo>
                  <a:pt x="20025" y="7168"/>
                </a:lnTo>
                <a:lnTo>
                  <a:pt x="19822" y="7206"/>
                </a:lnTo>
                <a:lnTo>
                  <a:pt x="19608" y="7243"/>
                </a:lnTo>
                <a:lnTo>
                  <a:pt x="19440" y="7355"/>
                </a:lnTo>
                <a:lnTo>
                  <a:pt x="19271" y="7504"/>
                </a:lnTo>
                <a:lnTo>
                  <a:pt x="19136" y="7708"/>
                </a:lnTo>
                <a:lnTo>
                  <a:pt x="19012" y="7895"/>
                </a:lnTo>
                <a:lnTo>
                  <a:pt x="18832" y="8025"/>
                </a:lnTo>
                <a:lnTo>
                  <a:pt x="18663" y="8174"/>
                </a:lnTo>
                <a:lnTo>
                  <a:pt x="18472" y="8248"/>
                </a:lnTo>
                <a:lnTo>
                  <a:pt x="18270" y="8286"/>
                </a:lnTo>
                <a:lnTo>
                  <a:pt x="18078" y="8323"/>
                </a:lnTo>
                <a:lnTo>
                  <a:pt x="17887" y="8323"/>
                </a:lnTo>
                <a:lnTo>
                  <a:pt x="17696" y="8248"/>
                </a:lnTo>
                <a:lnTo>
                  <a:pt x="17493" y="8174"/>
                </a:lnTo>
                <a:lnTo>
                  <a:pt x="17302" y="8062"/>
                </a:lnTo>
                <a:lnTo>
                  <a:pt x="17133" y="7969"/>
                </a:lnTo>
                <a:lnTo>
                  <a:pt x="16976" y="7783"/>
                </a:lnTo>
                <a:lnTo>
                  <a:pt x="16852" y="7597"/>
                </a:lnTo>
                <a:lnTo>
                  <a:pt x="16740" y="7429"/>
                </a:lnTo>
                <a:lnTo>
                  <a:pt x="16672" y="7168"/>
                </a:lnTo>
                <a:lnTo>
                  <a:pt x="16638" y="6926"/>
                </a:lnTo>
                <a:lnTo>
                  <a:pt x="16616" y="6498"/>
                </a:lnTo>
                <a:lnTo>
                  <a:pt x="16616" y="5772"/>
                </a:lnTo>
                <a:lnTo>
                  <a:pt x="16650" y="4915"/>
                </a:lnTo>
                <a:lnTo>
                  <a:pt x="16695" y="3928"/>
                </a:lnTo>
                <a:lnTo>
                  <a:pt x="16762" y="2960"/>
                </a:lnTo>
                <a:lnTo>
                  <a:pt x="16830" y="1992"/>
                </a:lnTo>
                <a:lnTo>
                  <a:pt x="16908" y="1173"/>
                </a:lnTo>
                <a:lnTo>
                  <a:pt x="16976" y="521"/>
                </a:lnTo>
                <a:lnTo>
                  <a:pt x="16953" y="521"/>
                </a:lnTo>
                <a:lnTo>
                  <a:pt x="16931" y="521"/>
                </a:lnTo>
                <a:lnTo>
                  <a:pt x="16267" y="484"/>
                </a:lnTo>
                <a:lnTo>
                  <a:pt x="15637" y="428"/>
                </a:lnTo>
                <a:lnTo>
                  <a:pt x="15063" y="353"/>
                </a:lnTo>
                <a:lnTo>
                  <a:pt x="14523" y="279"/>
                </a:lnTo>
                <a:lnTo>
                  <a:pt x="14040" y="167"/>
                </a:lnTo>
                <a:lnTo>
                  <a:pt x="13635" y="93"/>
                </a:lnTo>
                <a:lnTo>
                  <a:pt x="13331" y="18"/>
                </a:lnTo>
                <a:lnTo>
                  <a:pt x="13117" y="18"/>
                </a:lnTo>
                <a:lnTo>
                  <a:pt x="12982" y="18"/>
                </a:lnTo>
                <a:lnTo>
                  <a:pt x="12858" y="130"/>
                </a:lnTo>
                <a:lnTo>
                  <a:pt x="12723" y="279"/>
                </a:lnTo>
                <a:lnTo>
                  <a:pt x="12622" y="446"/>
                </a:lnTo>
                <a:lnTo>
                  <a:pt x="12510" y="670"/>
                </a:lnTo>
                <a:lnTo>
                  <a:pt x="12419" y="912"/>
                </a:lnTo>
                <a:lnTo>
                  <a:pt x="12363" y="1210"/>
                </a:lnTo>
                <a:lnTo>
                  <a:pt x="12318" y="1526"/>
                </a:lnTo>
                <a:lnTo>
                  <a:pt x="12273" y="1843"/>
                </a:lnTo>
                <a:lnTo>
                  <a:pt x="12251" y="2215"/>
                </a:lnTo>
                <a:lnTo>
                  <a:pt x="12273" y="2532"/>
                </a:lnTo>
                <a:lnTo>
                  <a:pt x="12318" y="2886"/>
                </a:lnTo>
                <a:lnTo>
                  <a:pt x="12386" y="3240"/>
                </a:lnTo>
                <a:lnTo>
                  <a:pt x="12464" y="3556"/>
                </a:lnTo>
                <a:lnTo>
                  <a:pt x="12577" y="3891"/>
                </a:lnTo>
                <a:lnTo>
                  <a:pt x="12746" y="4171"/>
                </a:lnTo>
                <a:lnTo>
                  <a:pt x="12926" y="4487"/>
                </a:lnTo>
                <a:lnTo>
                  <a:pt x="13050" y="4860"/>
                </a:lnTo>
                <a:lnTo>
                  <a:pt x="13162" y="5251"/>
                </a:lnTo>
                <a:lnTo>
                  <a:pt x="13218" y="5604"/>
                </a:lnTo>
                <a:lnTo>
                  <a:pt x="13263" y="5995"/>
                </a:lnTo>
                <a:lnTo>
                  <a:pt x="13241" y="6386"/>
                </a:lnTo>
                <a:lnTo>
                  <a:pt x="13218" y="6740"/>
                </a:lnTo>
                <a:lnTo>
                  <a:pt x="13139" y="7094"/>
                </a:lnTo>
                <a:lnTo>
                  <a:pt x="13050" y="7429"/>
                </a:lnTo>
                <a:lnTo>
                  <a:pt x="12903" y="7746"/>
                </a:lnTo>
                <a:lnTo>
                  <a:pt x="12723" y="8025"/>
                </a:lnTo>
                <a:lnTo>
                  <a:pt x="12532" y="8286"/>
                </a:lnTo>
                <a:lnTo>
                  <a:pt x="12318" y="8491"/>
                </a:lnTo>
                <a:lnTo>
                  <a:pt x="12060" y="8677"/>
                </a:lnTo>
                <a:lnTo>
                  <a:pt x="11756" y="8788"/>
                </a:lnTo>
                <a:lnTo>
                  <a:pt x="11452" y="8826"/>
                </a:lnTo>
                <a:lnTo>
                  <a:pt x="11283" y="8826"/>
                </a:lnTo>
                <a:lnTo>
                  <a:pt x="11126" y="8826"/>
                </a:lnTo>
                <a:lnTo>
                  <a:pt x="11002" y="8788"/>
                </a:lnTo>
                <a:lnTo>
                  <a:pt x="10845" y="8714"/>
                </a:lnTo>
                <a:lnTo>
                  <a:pt x="10721" y="8640"/>
                </a:lnTo>
                <a:lnTo>
                  <a:pt x="10608" y="8565"/>
                </a:lnTo>
                <a:lnTo>
                  <a:pt x="10485" y="8453"/>
                </a:lnTo>
                <a:lnTo>
                  <a:pt x="10372" y="8323"/>
                </a:lnTo>
                <a:lnTo>
                  <a:pt x="10181" y="8062"/>
                </a:lnTo>
                <a:lnTo>
                  <a:pt x="10035" y="7746"/>
                </a:lnTo>
                <a:lnTo>
                  <a:pt x="9900" y="7392"/>
                </a:lnTo>
                <a:lnTo>
                  <a:pt x="9787" y="7001"/>
                </a:lnTo>
                <a:lnTo>
                  <a:pt x="9731" y="6610"/>
                </a:lnTo>
                <a:lnTo>
                  <a:pt x="9686" y="6219"/>
                </a:lnTo>
                <a:lnTo>
                  <a:pt x="9663" y="5772"/>
                </a:lnTo>
                <a:lnTo>
                  <a:pt x="9686" y="5381"/>
                </a:lnTo>
                <a:lnTo>
                  <a:pt x="9753" y="4990"/>
                </a:lnTo>
                <a:lnTo>
                  <a:pt x="9832" y="4636"/>
                </a:lnTo>
                <a:lnTo>
                  <a:pt x="9945" y="4320"/>
                </a:lnTo>
                <a:lnTo>
                  <a:pt x="10068" y="4022"/>
                </a:lnTo>
                <a:lnTo>
                  <a:pt x="10203" y="3817"/>
                </a:lnTo>
                <a:lnTo>
                  <a:pt x="10316" y="3593"/>
                </a:lnTo>
                <a:lnTo>
                  <a:pt x="10395" y="3351"/>
                </a:lnTo>
                <a:lnTo>
                  <a:pt x="10462" y="3109"/>
                </a:lnTo>
                <a:lnTo>
                  <a:pt x="10507" y="2848"/>
                </a:lnTo>
                <a:lnTo>
                  <a:pt x="10530" y="2606"/>
                </a:lnTo>
                <a:lnTo>
                  <a:pt x="10507" y="2346"/>
                </a:lnTo>
                <a:lnTo>
                  <a:pt x="10462" y="2141"/>
                </a:lnTo>
                <a:lnTo>
                  <a:pt x="10395" y="1880"/>
                </a:lnTo>
                <a:lnTo>
                  <a:pt x="10293" y="1638"/>
                </a:lnTo>
                <a:lnTo>
                  <a:pt x="10158" y="1415"/>
                </a:lnTo>
                <a:lnTo>
                  <a:pt x="9967" y="1210"/>
                </a:lnTo>
                <a:lnTo>
                  <a:pt x="9753" y="986"/>
                </a:lnTo>
                <a:lnTo>
                  <a:pt x="9495" y="819"/>
                </a:lnTo>
                <a:lnTo>
                  <a:pt x="9191" y="670"/>
                </a:lnTo>
                <a:lnTo>
                  <a:pt x="8842" y="521"/>
                </a:lnTo>
                <a:lnTo>
                  <a:pt x="8471" y="446"/>
                </a:lnTo>
                <a:lnTo>
                  <a:pt x="7998" y="428"/>
                </a:lnTo>
                <a:lnTo>
                  <a:pt x="7413" y="428"/>
                </a:lnTo>
                <a:lnTo>
                  <a:pt x="6817" y="446"/>
                </a:lnTo>
                <a:lnTo>
                  <a:pt x="6187" y="521"/>
                </a:lnTo>
                <a:lnTo>
                  <a:pt x="5602" y="633"/>
                </a:lnTo>
                <a:lnTo>
                  <a:pt x="5107" y="744"/>
                </a:lnTo>
                <a:lnTo>
                  <a:pt x="4725" y="856"/>
                </a:lnTo>
                <a:lnTo>
                  <a:pt x="4848" y="1564"/>
                </a:lnTo>
                <a:lnTo>
                  <a:pt x="5028" y="2495"/>
                </a:lnTo>
                <a:lnTo>
                  <a:pt x="5175" y="3556"/>
                </a:lnTo>
                <a:lnTo>
                  <a:pt x="5298" y="4673"/>
                </a:lnTo>
                <a:lnTo>
                  <a:pt x="5343" y="5213"/>
                </a:lnTo>
                <a:lnTo>
                  <a:pt x="5388" y="5753"/>
                </a:lnTo>
                <a:lnTo>
                  <a:pt x="5411" y="6275"/>
                </a:lnTo>
                <a:lnTo>
                  <a:pt x="5411" y="6740"/>
                </a:lnTo>
                <a:lnTo>
                  <a:pt x="5366" y="7168"/>
                </a:lnTo>
                <a:lnTo>
                  <a:pt x="5321" y="7541"/>
                </a:lnTo>
                <a:lnTo>
                  <a:pt x="5287" y="7708"/>
                </a:lnTo>
                <a:lnTo>
                  <a:pt x="5242" y="7857"/>
                </a:lnTo>
                <a:lnTo>
                  <a:pt x="5197" y="7969"/>
                </a:lnTo>
                <a:lnTo>
                  <a:pt x="5130" y="8062"/>
                </a:lnTo>
                <a:lnTo>
                  <a:pt x="5006" y="8248"/>
                </a:lnTo>
                <a:lnTo>
                  <a:pt x="4848" y="8397"/>
                </a:lnTo>
                <a:lnTo>
                  <a:pt x="4725" y="8528"/>
                </a:lnTo>
                <a:lnTo>
                  <a:pt x="4567" y="8640"/>
                </a:lnTo>
                <a:lnTo>
                  <a:pt x="4421" y="8714"/>
                </a:lnTo>
                <a:lnTo>
                  <a:pt x="4263" y="8751"/>
                </a:lnTo>
                <a:lnTo>
                  <a:pt x="4095" y="8788"/>
                </a:lnTo>
                <a:lnTo>
                  <a:pt x="3948" y="8788"/>
                </a:lnTo>
                <a:lnTo>
                  <a:pt x="3791" y="8751"/>
                </a:lnTo>
                <a:lnTo>
                  <a:pt x="3667" y="8714"/>
                </a:lnTo>
                <a:lnTo>
                  <a:pt x="3510" y="8677"/>
                </a:lnTo>
                <a:lnTo>
                  <a:pt x="3386" y="8602"/>
                </a:lnTo>
                <a:lnTo>
                  <a:pt x="3251" y="8491"/>
                </a:lnTo>
                <a:lnTo>
                  <a:pt x="3127" y="8360"/>
                </a:lnTo>
                <a:lnTo>
                  <a:pt x="3015" y="8248"/>
                </a:lnTo>
                <a:lnTo>
                  <a:pt x="2925" y="8062"/>
                </a:lnTo>
                <a:lnTo>
                  <a:pt x="2778" y="7857"/>
                </a:lnTo>
                <a:lnTo>
                  <a:pt x="2610" y="7671"/>
                </a:lnTo>
                <a:lnTo>
                  <a:pt x="2407" y="7541"/>
                </a:lnTo>
                <a:lnTo>
                  <a:pt x="2171" y="7466"/>
                </a:lnTo>
                <a:lnTo>
                  <a:pt x="1957" y="7429"/>
                </a:lnTo>
                <a:lnTo>
                  <a:pt x="1698" y="7429"/>
                </a:lnTo>
                <a:lnTo>
                  <a:pt x="1462" y="7466"/>
                </a:lnTo>
                <a:lnTo>
                  <a:pt x="1226" y="7559"/>
                </a:lnTo>
                <a:lnTo>
                  <a:pt x="989" y="7708"/>
                </a:lnTo>
                <a:lnTo>
                  <a:pt x="776" y="7932"/>
                </a:lnTo>
                <a:lnTo>
                  <a:pt x="551" y="8211"/>
                </a:lnTo>
                <a:lnTo>
                  <a:pt x="382" y="8528"/>
                </a:lnTo>
                <a:lnTo>
                  <a:pt x="315" y="8714"/>
                </a:lnTo>
                <a:lnTo>
                  <a:pt x="236" y="8919"/>
                </a:lnTo>
                <a:lnTo>
                  <a:pt x="191" y="9142"/>
                </a:lnTo>
                <a:lnTo>
                  <a:pt x="123" y="9347"/>
                </a:lnTo>
                <a:lnTo>
                  <a:pt x="78" y="9608"/>
                </a:lnTo>
                <a:lnTo>
                  <a:pt x="56" y="9887"/>
                </a:lnTo>
                <a:lnTo>
                  <a:pt x="33" y="10185"/>
                </a:lnTo>
                <a:lnTo>
                  <a:pt x="33" y="10464"/>
                </a:lnTo>
                <a:lnTo>
                  <a:pt x="33" y="10706"/>
                </a:lnTo>
                <a:lnTo>
                  <a:pt x="56" y="10967"/>
                </a:lnTo>
                <a:lnTo>
                  <a:pt x="78" y="11172"/>
                </a:lnTo>
                <a:lnTo>
                  <a:pt x="123" y="11395"/>
                </a:lnTo>
                <a:lnTo>
                  <a:pt x="168" y="11600"/>
                </a:lnTo>
                <a:lnTo>
                  <a:pt x="236" y="11786"/>
                </a:lnTo>
                <a:lnTo>
                  <a:pt x="292" y="11973"/>
                </a:lnTo>
                <a:lnTo>
                  <a:pt x="382" y="12140"/>
                </a:lnTo>
                <a:lnTo>
                  <a:pt x="540" y="12419"/>
                </a:lnTo>
                <a:lnTo>
                  <a:pt x="731" y="12680"/>
                </a:lnTo>
                <a:lnTo>
                  <a:pt x="944" y="12866"/>
                </a:lnTo>
                <a:lnTo>
                  <a:pt x="1158" y="12997"/>
                </a:lnTo>
                <a:lnTo>
                  <a:pt x="1395" y="13108"/>
                </a:lnTo>
                <a:lnTo>
                  <a:pt x="1608" y="13183"/>
                </a:lnTo>
                <a:lnTo>
                  <a:pt x="1856" y="13183"/>
                </a:lnTo>
                <a:lnTo>
                  <a:pt x="2070" y="13146"/>
                </a:lnTo>
                <a:lnTo>
                  <a:pt x="2261" y="13071"/>
                </a:lnTo>
                <a:lnTo>
                  <a:pt x="2430" y="12960"/>
                </a:lnTo>
                <a:lnTo>
                  <a:pt x="2587" y="12792"/>
                </a:lnTo>
                <a:lnTo>
                  <a:pt x="2688" y="12606"/>
                </a:lnTo>
                <a:lnTo>
                  <a:pt x="2801" y="12419"/>
                </a:lnTo>
                <a:lnTo>
                  <a:pt x="2925" y="12289"/>
                </a:lnTo>
                <a:lnTo>
                  <a:pt x="3082" y="12177"/>
                </a:lnTo>
                <a:lnTo>
                  <a:pt x="3228" y="12103"/>
                </a:lnTo>
                <a:lnTo>
                  <a:pt x="3408" y="12103"/>
                </a:lnTo>
                <a:lnTo>
                  <a:pt x="3577" y="12103"/>
                </a:lnTo>
                <a:lnTo>
                  <a:pt x="3723" y="12177"/>
                </a:lnTo>
                <a:lnTo>
                  <a:pt x="3903" y="12252"/>
                </a:lnTo>
                <a:lnTo>
                  <a:pt x="4072" y="12364"/>
                </a:lnTo>
                <a:lnTo>
                  <a:pt x="4230" y="12494"/>
                </a:lnTo>
                <a:lnTo>
                  <a:pt x="4353" y="12643"/>
                </a:lnTo>
                <a:lnTo>
                  <a:pt x="4488" y="12829"/>
                </a:lnTo>
                <a:lnTo>
                  <a:pt x="4567" y="13034"/>
                </a:lnTo>
                <a:lnTo>
                  <a:pt x="4657" y="13257"/>
                </a:lnTo>
                <a:lnTo>
                  <a:pt x="4702" y="13462"/>
                </a:lnTo>
                <a:lnTo>
                  <a:pt x="4725" y="13686"/>
                </a:lnTo>
                <a:lnTo>
                  <a:pt x="4702" y="14282"/>
                </a:lnTo>
                <a:lnTo>
                  <a:pt x="4657" y="15045"/>
                </a:lnTo>
                <a:lnTo>
                  <a:pt x="4612" y="15976"/>
                </a:lnTo>
                <a:lnTo>
                  <a:pt x="4590" y="16926"/>
                </a:lnTo>
                <a:lnTo>
                  <a:pt x="4567" y="17968"/>
                </a:lnTo>
                <a:lnTo>
                  <a:pt x="4567" y="19011"/>
                </a:lnTo>
                <a:lnTo>
                  <a:pt x="4590" y="19514"/>
                </a:lnTo>
                <a:lnTo>
                  <a:pt x="4612" y="19980"/>
                </a:lnTo>
                <a:lnTo>
                  <a:pt x="4657" y="20426"/>
                </a:lnTo>
                <a:lnTo>
                  <a:pt x="4725" y="20836"/>
                </a:lnTo>
                <a:lnTo>
                  <a:pt x="4848" y="20929"/>
                </a:lnTo>
                <a:lnTo>
                  <a:pt x="5040" y="21004"/>
                </a:lnTo>
                <a:lnTo>
                  <a:pt x="5265" y="21078"/>
                </a:lnTo>
                <a:lnTo>
                  <a:pt x="5478" y="21115"/>
                </a:lnTo>
                <a:lnTo>
                  <a:pt x="6041" y="21115"/>
                </a:lnTo>
                <a:lnTo>
                  <a:pt x="6637" y="21078"/>
                </a:lnTo>
                <a:lnTo>
                  <a:pt x="7312" y="21004"/>
                </a:lnTo>
                <a:lnTo>
                  <a:pt x="7998" y="20929"/>
                </a:lnTo>
                <a:lnTo>
                  <a:pt x="8696" y="20855"/>
                </a:lnTo>
                <a:lnTo>
                  <a:pt x="9360" y="20836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13" name="Puzzle3"/>
          <p:cNvSpPr>
            <a:spLocks noEditPoints="1" noChangeArrowheads="1"/>
          </p:cNvSpPr>
          <p:nvPr/>
        </p:nvSpPr>
        <p:spPr bwMode="auto">
          <a:xfrm>
            <a:off x="6495151" y="592668"/>
            <a:ext cx="1012316" cy="1221887"/>
          </a:xfrm>
          <a:custGeom>
            <a:avLst/>
            <a:gdLst>
              <a:gd name="T0" fmla="*/ 10391 w 21600"/>
              <a:gd name="T1" fmla="*/ 15806 h 21600"/>
              <a:gd name="T2" fmla="*/ 20551 w 21600"/>
              <a:gd name="T3" fmla="*/ 21088 h 21600"/>
              <a:gd name="T4" fmla="*/ 13180 w 21600"/>
              <a:gd name="T5" fmla="*/ 13801 h 21600"/>
              <a:gd name="T6" fmla="*/ 20551 w 21600"/>
              <a:gd name="T7" fmla="*/ 7025 h 21600"/>
              <a:gd name="T8" fmla="*/ 10500 w 21600"/>
              <a:gd name="T9" fmla="*/ 52 h 21600"/>
              <a:gd name="T10" fmla="*/ 692 w 21600"/>
              <a:gd name="T11" fmla="*/ 6802 h 21600"/>
              <a:gd name="T12" fmla="*/ 8064 w 21600"/>
              <a:gd name="T13" fmla="*/ 13526 h 21600"/>
              <a:gd name="T14" fmla="*/ 692 w 21600"/>
              <a:gd name="T15" fmla="*/ 21088 h 21600"/>
              <a:gd name="T16" fmla="*/ 2273 w 21600"/>
              <a:gd name="T17" fmla="*/ 7719 h 21600"/>
              <a:gd name="T18" fmla="*/ 19149 w 21600"/>
              <a:gd name="T19" fmla="*/ 20237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6625" y="20892"/>
                </a:moveTo>
                <a:lnTo>
                  <a:pt x="7105" y="21023"/>
                </a:lnTo>
                <a:lnTo>
                  <a:pt x="7513" y="21088"/>
                </a:lnTo>
                <a:lnTo>
                  <a:pt x="7922" y="21115"/>
                </a:lnTo>
                <a:lnTo>
                  <a:pt x="8242" y="21115"/>
                </a:lnTo>
                <a:lnTo>
                  <a:pt x="8544" y="21062"/>
                </a:lnTo>
                <a:lnTo>
                  <a:pt x="8810" y="20997"/>
                </a:lnTo>
                <a:lnTo>
                  <a:pt x="9023" y="20892"/>
                </a:lnTo>
                <a:lnTo>
                  <a:pt x="9148" y="20761"/>
                </a:lnTo>
                <a:lnTo>
                  <a:pt x="9290" y="20616"/>
                </a:lnTo>
                <a:lnTo>
                  <a:pt x="9361" y="20459"/>
                </a:lnTo>
                <a:lnTo>
                  <a:pt x="9396" y="20289"/>
                </a:lnTo>
                <a:lnTo>
                  <a:pt x="9396" y="20092"/>
                </a:lnTo>
                <a:lnTo>
                  <a:pt x="9325" y="19909"/>
                </a:lnTo>
                <a:lnTo>
                  <a:pt x="9219" y="19738"/>
                </a:lnTo>
                <a:lnTo>
                  <a:pt x="9094" y="19555"/>
                </a:lnTo>
                <a:lnTo>
                  <a:pt x="8917" y="19384"/>
                </a:lnTo>
                <a:lnTo>
                  <a:pt x="8650" y="19162"/>
                </a:lnTo>
                <a:lnTo>
                  <a:pt x="8437" y="18900"/>
                </a:lnTo>
                <a:lnTo>
                  <a:pt x="8277" y="18624"/>
                </a:lnTo>
                <a:lnTo>
                  <a:pt x="8135" y="18349"/>
                </a:lnTo>
                <a:lnTo>
                  <a:pt x="8028" y="18048"/>
                </a:lnTo>
                <a:lnTo>
                  <a:pt x="7993" y="17746"/>
                </a:lnTo>
                <a:lnTo>
                  <a:pt x="7993" y="17471"/>
                </a:lnTo>
                <a:lnTo>
                  <a:pt x="8028" y="17169"/>
                </a:lnTo>
                <a:lnTo>
                  <a:pt x="8135" y="16920"/>
                </a:lnTo>
                <a:lnTo>
                  <a:pt x="8277" y="16671"/>
                </a:lnTo>
                <a:lnTo>
                  <a:pt x="8366" y="16540"/>
                </a:lnTo>
                <a:lnTo>
                  <a:pt x="8473" y="16409"/>
                </a:lnTo>
                <a:lnTo>
                  <a:pt x="8615" y="16317"/>
                </a:lnTo>
                <a:lnTo>
                  <a:pt x="8739" y="16213"/>
                </a:lnTo>
                <a:lnTo>
                  <a:pt x="8881" y="16134"/>
                </a:lnTo>
                <a:lnTo>
                  <a:pt x="9059" y="16055"/>
                </a:lnTo>
                <a:lnTo>
                  <a:pt x="9254" y="15990"/>
                </a:lnTo>
                <a:lnTo>
                  <a:pt x="9432" y="15911"/>
                </a:lnTo>
                <a:lnTo>
                  <a:pt x="9663" y="15885"/>
                </a:lnTo>
                <a:lnTo>
                  <a:pt x="9876" y="15833"/>
                </a:lnTo>
                <a:lnTo>
                  <a:pt x="10142" y="15806"/>
                </a:lnTo>
                <a:lnTo>
                  <a:pt x="10391" y="15806"/>
                </a:lnTo>
                <a:lnTo>
                  <a:pt x="10728" y="15806"/>
                </a:lnTo>
                <a:lnTo>
                  <a:pt x="10995" y="15806"/>
                </a:lnTo>
                <a:lnTo>
                  <a:pt x="11279" y="15833"/>
                </a:lnTo>
                <a:lnTo>
                  <a:pt x="11546" y="15885"/>
                </a:lnTo>
                <a:lnTo>
                  <a:pt x="11776" y="15937"/>
                </a:lnTo>
                <a:lnTo>
                  <a:pt x="12025" y="15990"/>
                </a:lnTo>
                <a:lnTo>
                  <a:pt x="12221" y="16055"/>
                </a:lnTo>
                <a:lnTo>
                  <a:pt x="12434" y="16134"/>
                </a:lnTo>
                <a:lnTo>
                  <a:pt x="12611" y="16213"/>
                </a:lnTo>
                <a:lnTo>
                  <a:pt x="12771" y="16317"/>
                </a:lnTo>
                <a:lnTo>
                  <a:pt x="12913" y="16409"/>
                </a:lnTo>
                <a:lnTo>
                  <a:pt x="13038" y="16514"/>
                </a:lnTo>
                <a:lnTo>
                  <a:pt x="13251" y="16737"/>
                </a:lnTo>
                <a:lnTo>
                  <a:pt x="13428" y="16986"/>
                </a:lnTo>
                <a:lnTo>
                  <a:pt x="13517" y="17248"/>
                </a:lnTo>
                <a:lnTo>
                  <a:pt x="13588" y="17523"/>
                </a:lnTo>
                <a:lnTo>
                  <a:pt x="13588" y="17799"/>
                </a:lnTo>
                <a:lnTo>
                  <a:pt x="13517" y="18074"/>
                </a:lnTo>
                <a:lnTo>
                  <a:pt x="13428" y="18323"/>
                </a:lnTo>
                <a:lnTo>
                  <a:pt x="13286" y="18572"/>
                </a:lnTo>
                <a:lnTo>
                  <a:pt x="13109" y="18808"/>
                </a:lnTo>
                <a:lnTo>
                  <a:pt x="12878" y="19031"/>
                </a:lnTo>
                <a:lnTo>
                  <a:pt x="12434" y="19411"/>
                </a:lnTo>
                <a:lnTo>
                  <a:pt x="12132" y="19738"/>
                </a:lnTo>
                <a:lnTo>
                  <a:pt x="12025" y="19856"/>
                </a:lnTo>
                <a:lnTo>
                  <a:pt x="11919" y="20014"/>
                </a:lnTo>
                <a:lnTo>
                  <a:pt x="11883" y="20132"/>
                </a:lnTo>
                <a:lnTo>
                  <a:pt x="11883" y="20263"/>
                </a:lnTo>
                <a:lnTo>
                  <a:pt x="11883" y="20394"/>
                </a:lnTo>
                <a:lnTo>
                  <a:pt x="11954" y="20485"/>
                </a:lnTo>
                <a:lnTo>
                  <a:pt x="12061" y="20590"/>
                </a:lnTo>
                <a:lnTo>
                  <a:pt x="12185" y="20695"/>
                </a:lnTo>
                <a:lnTo>
                  <a:pt x="12327" y="20787"/>
                </a:lnTo>
                <a:lnTo>
                  <a:pt x="12540" y="20892"/>
                </a:lnTo>
                <a:lnTo>
                  <a:pt x="12771" y="20997"/>
                </a:lnTo>
                <a:lnTo>
                  <a:pt x="13073" y="21088"/>
                </a:lnTo>
                <a:lnTo>
                  <a:pt x="13428" y="21193"/>
                </a:lnTo>
                <a:lnTo>
                  <a:pt x="13873" y="21298"/>
                </a:lnTo>
                <a:lnTo>
                  <a:pt x="14317" y="21390"/>
                </a:lnTo>
                <a:lnTo>
                  <a:pt x="14778" y="21468"/>
                </a:lnTo>
                <a:lnTo>
                  <a:pt x="15294" y="21547"/>
                </a:lnTo>
                <a:lnTo>
                  <a:pt x="15809" y="21600"/>
                </a:lnTo>
                <a:lnTo>
                  <a:pt x="16359" y="21652"/>
                </a:lnTo>
                <a:lnTo>
                  <a:pt x="16875" y="21678"/>
                </a:lnTo>
                <a:lnTo>
                  <a:pt x="17407" y="21678"/>
                </a:lnTo>
                <a:lnTo>
                  <a:pt x="17958" y="21678"/>
                </a:lnTo>
                <a:lnTo>
                  <a:pt x="18473" y="21652"/>
                </a:lnTo>
                <a:lnTo>
                  <a:pt x="18953" y="21573"/>
                </a:lnTo>
                <a:lnTo>
                  <a:pt x="19397" y="21495"/>
                </a:lnTo>
                <a:lnTo>
                  <a:pt x="19841" y="21390"/>
                </a:lnTo>
                <a:lnTo>
                  <a:pt x="20214" y="21272"/>
                </a:lnTo>
                <a:lnTo>
                  <a:pt x="20551" y="21088"/>
                </a:lnTo>
                <a:lnTo>
                  <a:pt x="20480" y="20787"/>
                </a:lnTo>
                <a:lnTo>
                  <a:pt x="20409" y="20485"/>
                </a:lnTo>
                <a:lnTo>
                  <a:pt x="20356" y="20158"/>
                </a:lnTo>
                <a:lnTo>
                  <a:pt x="20356" y="19804"/>
                </a:lnTo>
                <a:lnTo>
                  <a:pt x="20321" y="19083"/>
                </a:lnTo>
                <a:lnTo>
                  <a:pt x="20356" y="18349"/>
                </a:lnTo>
                <a:lnTo>
                  <a:pt x="20409" y="17641"/>
                </a:lnTo>
                <a:lnTo>
                  <a:pt x="20480" y="17012"/>
                </a:lnTo>
                <a:lnTo>
                  <a:pt x="20551" y="16488"/>
                </a:lnTo>
                <a:lnTo>
                  <a:pt x="20551" y="16055"/>
                </a:lnTo>
                <a:lnTo>
                  <a:pt x="20551" y="15911"/>
                </a:lnTo>
                <a:lnTo>
                  <a:pt x="20445" y="15754"/>
                </a:lnTo>
                <a:lnTo>
                  <a:pt x="20356" y="15610"/>
                </a:lnTo>
                <a:lnTo>
                  <a:pt x="20178" y="15452"/>
                </a:lnTo>
                <a:lnTo>
                  <a:pt x="20001" y="15334"/>
                </a:lnTo>
                <a:lnTo>
                  <a:pt x="19770" y="15230"/>
                </a:lnTo>
                <a:lnTo>
                  <a:pt x="19521" y="15125"/>
                </a:lnTo>
                <a:lnTo>
                  <a:pt x="19290" y="15059"/>
                </a:lnTo>
                <a:lnTo>
                  <a:pt x="19024" y="15007"/>
                </a:lnTo>
                <a:lnTo>
                  <a:pt x="18740" y="14954"/>
                </a:lnTo>
                <a:lnTo>
                  <a:pt x="18509" y="14954"/>
                </a:lnTo>
                <a:lnTo>
                  <a:pt x="18225" y="14954"/>
                </a:lnTo>
                <a:lnTo>
                  <a:pt x="17994" y="15007"/>
                </a:lnTo>
                <a:lnTo>
                  <a:pt x="17763" y="15085"/>
                </a:lnTo>
                <a:lnTo>
                  <a:pt x="17550" y="15177"/>
                </a:lnTo>
                <a:lnTo>
                  <a:pt x="17372" y="15308"/>
                </a:lnTo>
                <a:lnTo>
                  <a:pt x="17176" y="15426"/>
                </a:lnTo>
                <a:lnTo>
                  <a:pt x="16928" y="15557"/>
                </a:lnTo>
                <a:lnTo>
                  <a:pt x="16661" y="15636"/>
                </a:lnTo>
                <a:lnTo>
                  <a:pt x="16359" y="15688"/>
                </a:lnTo>
                <a:lnTo>
                  <a:pt x="16022" y="15715"/>
                </a:lnTo>
                <a:lnTo>
                  <a:pt x="15667" y="15688"/>
                </a:lnTo>
                <a:lnTo>
                  <a:pt x="15294" y="15662"/>
                </a:lnTo>
                <a:lnTo>
                  <a:pt x="14956" y="15583"/>
                </a:lnTo>
                <a:lnTo>
                  <a:pt x="14619" y="15479"/>
                </a:lnTo>
                <a:lnTo>
                  <a:pt x="14281" y="15334"/>
                </a:lnTo>
                <a:lnTo>
                  <a:pt x="13961" y="15177"/>
                </a:lnTo>
                <a:lnTo>
                  <a:pt x="13695" y="14981"/>
                </a:lnTo>
                <a:lnTo>
                  <a:pt x="13588" y="14850"/>
                </a:lnTo>
                <a:lnTo>
                  <a:pt x="13482" y="14732"/>
                </a:lnTo>
                <a:lnTo>
                  <a:pt x="13393" y="14600"/>
                </a:lnTo>
                <a:lnTo>
                  <a:pt x="13322" y="14456"/>
                </a:lnTo>
                <a:lnTo>
                  <a:pt x="13251" y="14299"/>
                </a:lnTo>
                <a:lnTo>
                  <a:pt x="13215" y="14155"/>
                </a:lnTo>
                <a:lnTo>
                  <a:pt x="13180" y="13971"/>
                </a:lnTo>
                <a:lnTo>
                  <a:pt x="13180" y="13801"/>
                </a:lnTo>
                <a:lnTo>
                  <a:pt x="13180" y="13591"/>
                </a:lnTo>
                <a:lnTo>
                  <a:pt x="13215" y="13395"/>
                </a:lnTo>
                <a:lnTo>
                  <a:pt x="13251" y="13198"/>
                </a:lnTo>
                <a:lnTo>
                  <a:pt x="13322" y="13015"/>
                </a:lnTo>
                <a:lnTo>
                  <a:pt x="13393" y="12870"/>
                </a:lnTo>
                <a:lnTo>
                  <a:pt x="13482" y="12713"/>
                </a:lnTo>
                <a:lnTo>
                  <a:pt x="13588" y="12569"/>
                </a:lnTo>
                <a:lnTo>
                  <a:pt x="13730" y="12438"/>
                </a:lnTo>
                <a:lnTo>
                  <a:pt x="13997" y="12215"/>
                </a:lnTo>
                <a:lnTo>
                  <a:pt x="14334" y="12005"/>
                </a:lnTo>
                <a:lnTo>
                  <a:pt x="14690" y="11861"/>
                </a:lnTo>
                <a:lnTo>
                  <a:pt x="15063" y="11756"/>
                </a:lnTo>
                <a:lnTo>
                  <a:pt x="15436" y="11678"/>
                </a:lnTo>
                <a:lnTo>
                  <a:pt x="15809" y="11638"/>
                </a:lnTo>
                <a:lnTo>
                  <a:pt x="16182" y="11638"/>
                </a:lnTo>
                <a:lnTo>
                  <a:pt x="16555" y="11678"/>
                </a:lnTo>
                <a:lnTo>
                  <a:pt x="16910" y="11730"/>
                </a:lnTo>
                <a:lnTo>
                  <a:pt x="17248" y="11835"/>
                </a:lnTo>
                <a:lnTo>
                  <a:pt x="17514" y="11966"/>
                </a:lnTo>
                <a:lnTo>
                  <a:pt x="17763" y="12110"/>
                </a:lnTo>
                <a:lnTo>
                  <a:pt x="17887" y="12215"/>
                </a:lnTo>
                <a:lnTo>
                  <a:pt x="18065" y="12307"/>
                </a:lnTo>
                <a:lnTo>
                  <a:pt x="18260" y="12412"/>
                </a:lnTo>
                <a:lnTo>
                  <a:pt x="18438" y="12464"/>
                </a:lnTo>
                <a:lnTo>
                  <a:pt x="18669" y="12543"/>
                </a:lnTo>
                <a:lnTo>
                  <a:pt x="18882" y="12569"/>
                </a:lnTo>
                <a:lnTo>
                  <a:pt x="19113" y="12595"/>
                </a:lnTo>
                <a:lnTo>
                  <a:pt x="19361" y="12608"/>
                </a:lnTo>
                <a:lnTo>
                  <a:pt x="19592" y="12608"/>
                </a:lnTo>
                <a:lnTo>
                  <a:pt x="19841" y="12595"/>
                </a:lnTo>
                <a:lnTo>
                  <a:pt x="20072" y="12543"/>
                </a:lnTo>
                <a:lnTo>
                  <a:pt x="20321" y="12490"/>
                </a:lnTo>
                <a:lnTo>
                  <a:pt x="20551" y="12438"/>
                </a:lnTo>
                <a:lnTo>
                  <a:pt x="20800" y="12333"/>
                </a:lnTo>
                <a:lnTo>
                  <a:pt x="20996" y="12241"/>
                </a:lnTo>
                <a:lnTo>
                  <a:pt x="21244" y="12110"/>
                </a:lnTo>
                <a:lnTo>
                  <a:pt x="21298" y="12032"/>
                </a:lnTo>
                <a:lnTo>
                  <a:pt x="21404" y="11966"/>
                </a:lnTo>
                <a:lnTo>
                  <a:pt x="21475" y="11861"/>
                </a:lnTo>
                <a:lnTo>
                  <a:pt x="21511" y="11730"/>
                </a:lnTo>
                <a:lnTo>
                  <a:pt x="21617" y="11481"/>
                </a:lnTo>
                <a:lnTo>
                  <a:pt x="21653" y="11180"/>
                </a:lnTo>
                <a:lnTo>
                  <a:pt x="21653" y="10826"/>
                </a:lnTo>
                <a:lnTo>
                  <a:pt x="21653" y="10472"/>
                </a:lnTo>
                <a:lnTo>
                  <a:pt x="21582" y="10092"/>
                </a:lnTo>
                <a:lnTo>
                  <a:pt x="21511" y="9725"/>
                </a:lnTo>
                <a:lnTo>
                  <a:pt x="21298" y="8912"/>
                </a:lnTo>
                <a:lnTo>
                  <a:pt x="21067" y="8191"/>
                </a:lnTo>
                <a:lnTo>
                  <a:pt x="20800" y="7536"/>
                </a:lnTo>
                <a:lnTo>
                  <a:pt x="20551" y="7025"/>
                </a:lnTo>
                <a:lnTo>
                  <a:pt x="20001" y="7103"/>
                </a:lnTo>
                <a:lnTo>
                  <a:pt x="19432" y="7156"/>
                </a:lnTo>
                <a:lnTo>
                  <a:pt x="18846" y="7208"/>
                </a:lnTo>
                <a:lnTo>
                  <a:pt x="18225" y="7208"/>
                </a:lnTo>
                <a:lnTo>
                  <a:pt x="17656" y="7208"/>
                </a:lnTo>
                <a:lnTo>
                  <a:pt x="17070" y="7182"/>
                </a:lnTo>
                <a:lnTo>
                  <a:pt x="16484" y="7156"/>
                </a:lnTo>
                <a:lnTo>
                  <a:pt x="15986" y="7103"/>
                </a:lnTo>
                <a:lnTo>
                  <a:pt x="14992" y="6999"/>
                </a:lnTo>
                <a:lnTo>
                  <a:pt x="14210" y="6907"/>
                </a:lnTo>
                <a:lnTo>
                  <a:pt x="13695" y="6828"/>
                </a:lnTo>
                <a:lnTo>
                  <a:pt x="13517" y="6802"/>
                </a:lnTo>
                <a:lnTo>
                  <a:pt x="13073" y="6645"/>
                </a:lnTo>
                <a:lnTo>
                  <a:pt x="12700" y="6474"/>
                </a:lnTo>
                <a:lnTo>
                  <a:pt x="12363" y="6304"/>
                </a:lnTo>
                <a:lnTo>
                  <a:pt x="12132" y="6094"/>
                </a:lnTo>
                <a:lnTo>
                  <a:pt x="11919" y="5871"/>
                </a:lnTo>
                <a:lnTo>
                  <a:pt x="11776" y="5649"/>
                </a:lnTo>
                <a:lnTo>
                  <a:pt x="11688" y="5413"/>
                </a:lnTo>
                <a:lnTo>
                  <a:pt x="11617" y="5190"/>
                </a:lnTo>
                <a:lnTo>
                  <a:pt x="11617" y="4941"/>
                </a:lnTo>
                <a:lnTo>
                  <a:pt x="11652" y="4718"/>
                </a:lnTo>
                <a:lnTo>
                  <a:pt x="11723" y="4482"/>
                </a:lnTo>
                <a:lnTo>
                  <a:pt x="11812" y="4285"/>
                </a:lnTo>
                <a:lnTo>
                  <a:pt x="11919" y="4089"/>
                </a:lnTo>
                <a:lnTo>
                  <a:pt x="12096" y="3905"/>
                </a:lnTo>
                <a:lnTo>
                  <a:pt x="12292" y="3735"/>
                </a:lnTo>
                <a:lnTo>
                  <a:pt x="12505" y="3604"/>
                </a:lnTo>
                <a:lnTo>
                  <a:pt x="12700" y="3460"/>
                </a:lnTo>
                <a:lnTo>
                  <a:pt x="12878" y="3250"/>
                </a:lnTo>
                <a:lnTo>
                  <a:pt x="13038" y="3027"/>
                </a:lnTo>
                <a:lnTo>
                  <a:pt x="13180" y="2752"/>
                </a:lnTo>
                <a:lnTo>
                  <a:pt x="13286" y="2477"/>
                </a:lnTo>
                <a:lnTo>
                  <a:pt x="13322" y="2175"/>
                </a:lnTo>
                <a:lnTo>
                  <a:pt x="13357" y="1874"/>
                </a:lnTo>
                <a:lnTo>
                  <a:pt x="13286" y="1572"/>
                </a:lnTo>
                <a:lnTo>
                  <a:pt x="13180" y="1271"/>
                </a:lnTo>
                <a:lnTo>
                  <a:pt x="13038" y="983"/>
                </a:lnTo>
                <a:lnTo>
                  <a:pt x="12949" y="865"/>
                </a:lnTo>
                <a:lnTo>
                  <a:pt x="12807" y="733"/>
                </a:lnTo>
                <a:lnTo>
                  <a:pt x="12665" y="616"/>
                </a:lnTo>
                <a:lnTo>
                  <a:pt x="12505" y="511"/>
                </a:lnTo>
                <a:lnTo>
                  <a:pt x="12327" y="406"/>
                </a:lnTo>
                <a:lnTo>
                  <a:pt x="12132" y="314"/>
                </a:lnTo>
                <a:lnTo>
                  <a:pt x="11883" y="235"/>
                </a:lnTo>
                <a:lnTo>
                  <a:pt x="11652" y="183"/>
                </a:lnTo>
                <a:lnTo>
                  <a:pt x="11368" y="104"/>
                </a:lnTo>
                <a:lnTo>
                  <a:pt x="11101" y="78"/>
                </a:lnTo>
                <a:lnTo>
                  <a:pt x="10800" y="52"/>
                </a:lnTo>
                <a:lnTo>
                  <a:pt x="10444" y="52"/>
                </a:lnTo>
                <a:lnTo>
                  <a:pt x="10142" y="52"/>
                </a:lnTo>
                <a:lnTo>
                  <a:pt x="9840" y="78"/>
                </a:lnTo>
                <a:lnTo>
                  <a:pt x="9574" y="104"/>
                </a:lnTo>
                <a:lnTo>
                  <a:pt x="9325" y="157"/>
                </a:lnTo>
                <a:lnTo>
                  <a:pt x="9094" y="209"/>
                </a:lnTo>
                <a:lnTo>
                  <a:pt x="8846" y="262"/>
                </a:lnTo>
                <a:lnTo>
                  <a:pt x="8650" y="340"/>
                </a:lnTo>
                <a:lnTo>
                  <a:pt x="8437" y="432"/>
                </a:lnTo>
                <a:lnTo>
                  <a:pt x="8277" y="511"/>
                </a:lnTo>
                <a:lnTo>
                  <a:pt x="8100" y="616"/>
                </a:lnTo>
                <a:lnTo>
                  <a:pt x="7957" y="707"/>
                </a:lnTo>
                <a:lnTo>
                  <a:pt x="7833" y="838"/>
                </a:lnTo>
                <a:lnTo>
                  <a:pt x="7620" y="1061"/>
                </a:lnTo>
                <a:lnTo>
                  <a:pt x="7442" y="1336"/>
                </a:lnTo>
                <a:lnTo>
                  <a:pt x="7353" y="1599"/>
                </a:lnTo>
                <a:lnTo>
                  <a:pt x="7318" y="1900"/>
                </a:lnTo>
                <a:lnTo>
                  <a:pt x="7318" y="2175"/>
                </a:lnTo>
                <a:lnTo>
                  <a:pt x="7353" y="2450"/>
                </a:lnTo>
                <a:lnTo>
                  <a:pt x="7442" y="2726"/>
                </a:lnTo>
                <a:lnTo>
                  <a:pt x="7620" y="2975"/>
                </a:lnTo>
                <a:lnTo>
                  <a:pt x="7833" y="3198"/>
                </a:lnTo>
                <a:lnTo>
                  <a:pt x="8064" y="3433"/>
                </a:lnTo>
                <a:lnTo>
                  <a:pt x="8295" y="3630"/>
                </a:lnTo>
                <a:lnTo>
                  <a:pt x="8508" y="3853"/>
                </a:lnTo>
                <a:lnTo>
                  <a:pt x="8686" y="4089"/>
                </a:lnTo>
                <a:lnTo>
                  <a:pt x="8775" y="4312"/>
                </a:lnTo>
                <a:lnTo>
                  <a:pt x="8846" y="4561"/>
                </a:lnTo>
                <a:lnTo>
                  <a:pt x="8846" y="4810"/>
                </a:lnTo>
                <a:lnTo>
                  <a:pt x="8810" y="5059"/>
                </a:lnTo>
                <a:lnTo>
                  <a:pt x="8721" y="5295"/>
                </a:lnTo>
                <a:lnTo>
                  <a:pt x="8579" y="5544"/>
                </a:lnTo>
                <a:lnTo>
                  <a:pt x="8366" y="5766"/>
                </a:lnTo>
                <a:lnTo>
                  <a:pt x="8135" y="5976"/>
                </a:lnTo>
                <a:lnTo>
                  <a:pt x="7833" y="6199"/>
                </a:lnTo>
                <a:lnTo>
                  <a:pt x="7478" y="6369"/>
                </a:lnTo>
                <a:lnTo>
                  <a:pt x="7069" y="6527"/>
                </a:lnTo>
                <a:lnTo>
                  <a:pt x="6590" y="6671"/>
                </a:lnTo>
                <a:lnTo>
                  <a:pt x="6092" y="6802"/>
                </a:lnTo>
                <a:lnTo>
                  <a:pt x="5684" y="6802"/>
                </a:lnTo>
                <a:lnTo>
                  <a:pt x="5133" y="6802"/>
                </a:lnTo>
                <a:lnTo>
                  <a:pt x="4547" y="6802"/>
                </a:lnTo>
                <a:lnTo>
                  <a:pt x="3872" y="6802"/>
                </a:lnTo>
                <a:lnTo>
                  <a:pt x="3144" y="6802"/>
                </a:lnTo>
                <a:lnTo>
                  <a:pt x="2362" y="6802"/>
                </a:lnTo>
                <a:lnTo>
                  <a:pt x="1545" y="6802"/>
                </a:lnTo>
                <a:lnTo>
                  <a:pt x="692" y="6802"/>
                </a:lnTo>
                <a:lnTo>
                  <a:pt x="586" y="7234"/>
                </a:lnTo>
                <a:lnTo>
                  <a:pt x="461" y="7837"/>
                </a:lnTo>
                <a:lnTo>
                  <a:pt x="355" y="8493"/>
                </a:lnTo>
                <a:lnTo>
                  <a:pt x="248" y="9187"/>
                </a:lnTo>
                <a:lnTo>
                  <a:pt x="142" y="9869"/>
                </a:lnTo>
                <a:lnTo>
                  <a:pt x="106" y="10498"/>
                </a:lnTo>
                <a:lnTo>
                  <a:pt x="106" y="10983"/>
                </a:lnTo>
                <a:lnTo>
                  <a:pt x="106" y="11311"/>
                </a:lnTo>
                <a:lnTo>
                  <a:pt x="213" y="11481"/>
                </a:lnTo>
                <a:lnTo>
                  <a:pt x="319" y="11651"/>
                </a:lnTo>
                <a:lnTo>
                  <a:pt x="497" y="11783"/>
                </a:lnTo>
                <a:lnTo>
                  <a:pt x="692" y="11914"/>
                </a:lnTo>
                <a:lnTo>
                  <a:pt x="941" y="12032"/>
                </a:lnTo>
                <a:lnTo>
                  <a:pt x="1207" y="12110"/>
                </a:lnTo>
                <a:lnTo>
                  <a:pt x="1509" y="12189"/>
                </a:lnTo>
                <a:lnTo>
                  <a:pt x="1794" y="12241"/>
                </a:lnTo>
                <a:lnTo>
                  <a:pt x="2131" y="12267"/>
                </a:lnTo>
                <a:lnTo>
                  <a:pt x="2433" y="12281"/>
                </a:lnTo>
                <a:lnTo>
                  <a:pt x="2735" y="12267"/>
                </a:lnTo>
                <a:lnTo>
                  <a:pt x="3055" y="12241"/>
                </a:lnTo>
                <a:lnTo>
                  <a:pt x="3357" y="12189"/>
                </a:lnTo>
                <a:lnTo>
                  <a:pt x="3623" y="12084"/>
                </a:lnTo>
                <a:lnTo>
                  <a:pt x="3872" y="11979"/>
                </a:lnTo>
                <a:lnTo>
                  <a:pt x="4103" y="11861"/>
                </a:lnTo>
                <a:lnTo>
                  <a:pt x="4316" y="11704"/>
                </a:lnTo>
                <a:lnTo>
                  <a:pt x="4582" y="11612"/>
                </a:lnTo>
                <a:lnTo>
                  <a:pt x="4849" y="11533"/>
                </a:lnTo>
                <a:lnTo>
                  <a:pt x="5169" y="11507"/>
                </a:lnTo>
                <a:lnTo>
                  <a:pt x="5506" y="11481"/>
                </a:lnTo>
                <a:lnTo>
                  <a:pt x="5808" y="11507"/>
                </a:lnTo>
                <a:lnTo>
                  <a:pt x="6146" y="11560"/>
                </a:lnTo>
                <a:lnTo>
                  <a:pt x="6501" y="11651"/>
                </a:lnTo>
                <a:lnTo>
                  <a:pt x="6803" y="11783"/>
                </a:lnTo>
                <a:lnTo>
                  <a:pt x="7105" y="11940"/>
                </a:lnTo>
                <a:lnTo>
                  <a:pt x="7353" y="12110"/>
                </a:lnTo>
                <a:lnTo>
                  <a:pt x="7584" y="12333"/>
                </a:lnTo>
                <a:lnTo>
                  <a:pt x="7798" y="12595"/>
                </a:lnTo>
                <a:lnTo>
                  <a:pt x="7922" y="12870"/>
                </a:lnTo>
                <a:lnTo>
                  <a:pt x="8028" y="13198"/>
                </a:lnTo>
                <a:lnTo>
                  <a:pt x="8064" y="13526"/>
                </a:lnTo>
                <a:lnTo>
                  <a:pt x="8028" y="13775"/>
                </a:lnTo>
                <a:lnTo>
                  <a:pt x="7922" y="13998"/>
                </a:lnTo>
                <a:lnTo>
                  <a:pt x="7798" y="14220"/>
                </a:lnTo>
                <a:lnTo>
                  <a:pt x="7584" y="14404"/>
                </a:lnTo>
                <a:lnTo>
                  <a:pt x="7353" y="14574"/>
                </a:lnTo>
                <a:lnTo>
                  <a:pt x="7105" y="14732"/>
                </a:lnTo>
                <a:lnTo>
                  <a:pt x="6803" y="14850"/>
                </a:lnTo>
                <a:lnTo>
                  <a:pt x="6501" y="14954"/>
                </a:lnTo>
                <a:lnTo>
                  <a:pt x="6146" y="15033"/>
                </a:lnTo>
                <a:lnTo>
                  <a:pt x="5808" y="15085"/>
                </a:lnTo>
                <a:lnTo>
                  <a:pt x="5506" y="15085"/>
                </a:lnTo>
                <a:lnTo>
                  <a:pt x="5169" y="15059"/>
                </a:lnTo>
                <a:lnTo>
                  <a:pt x="4849" y="15007"/>
                </a:lnTo>
                <a:lnTo>
                  <a:pt x="4582" y="14902"/>
                </a:lnTo>
                <a:lnTo>
                  <a:pt x="4316" y="14784"/>
                </a:lnTo>
                <a:lnTo>
                  <a:pt x="4103" y="14600"/>
                </a:lnTo>
                <a:lnTo>
                  <a:pt x="3907" y="14430"/>
                </a:lnTo>
                <a:lnTo>
                  <a:pt x="3659" y="14299"/>
                </a:lnTo>
                <a:lnTo>
                  <a:pt x="3428" y="14194"/>
                </a:lnTo>
                <a:lnTo>
                  <a:pt x="3179" y="14129"/>
                </a:lnTo>
                <a:lnTo>
                  <a:pt x="2913" y="14102"/>
                </a:lnTo>
                <a:lnTo>
                  <a:pt x="2646" y="14102"/>
                </a:lnTo>
                <a:lnTo>
                  <a:pt x="2362" y="14129"/>
                </a:lnTo>
                <a:lnTo>
                  <a:pt x="2096" y="14168"/>
                </a:lnTo>
                <a:lnTo>
                  <a:pt x="1811" y="14273"/>
                </a:lnTo>
                <a:lnTo>
                  <a:pt x="1545" y="14378"/>
                </a:lnTo>
                <a:lnTo>
                  <a:pt x="1314" y="14496"/>
                </a:lnTo>
                <a:lnTo>
                  <a:pt x="1065" y="14653"/>
                </a:lnTo>
                <a:lnTo>
                  <a:pt x="870" y="14797"/>
                </a:lnTo>
                <a:lnTo>
                  <a:pt x="657" y="14981"/>
                </a:lnTo>
                <a:lnTo>
                  <a:pt x="497" y="15177"/>
                </a:lnTo>
                <a:lnTo>
                  <a:pt x="390" y="15413"/>
                </a:lnTo>
                <a:lnTo>
                  <a:pt x="284" y="15636"/>
                </a:lnTo>
                <a:lnTo>
                  <a:pt x="248" y="15911"/>
                </a:lnTo>
                <a:lnTo>
                  <a:pt x="284" y="16239"/>
                </a:lnTo>
                <a:lnTo>
                  <a:pt x="319" y="16566"/>
                </a:lnTo>
                <a:lnTo>
                  <a:pt x="497" y="17340"/>
                </a:lnTo>
                <a:lnTo>
                  <a:pt x="692" y="18152"/>
                </a:lnTo>
                <a:lnTo>
                  <a:pt x="799" y="18559"/>
                </a:lnTo>
                <a:lnTo>
                  <a:pt x="905" y="18978"/>
                </a:lnTo>
                <a:lnTo>
                  <a:pt x="959" y="19384"/>
                </a:lnTo>
                <a:lnTo>
                  <a:pt x="994" y="19791"/>
                </a:lnTo>
                <a:lnTo>
                  <a:pt x="994" y="20132"/>
                </a:lnTo>
                <a:lnTo>
                  <a:pt x="959" y="20485"/>
                </a:lnTo>
                <a:lnTo>
                  <a:pt x="941" y="20669"/>
                </a:lnTo>
                <a:lnTo>
                  <a:pt x="870" y="20813"/>
                </a:lnTo>
                <a:lnTo>
                  <a:pt x="799" y="20970"/>
                </a:lnTo>
                <a:lnTo>
                  <a:pt x="692" y="21088"/>
                </a:lnTo>
                <a:lnTo>
                  <a:pt x="1474" y="20997"/>
                </a:lnTo>
                <a:lnTo>
                  <a:pt x="2291" y="20866"/>
                </a:lnTo>
                <a:lnTo>
                  <a:pt x="3108" y="20787"/>
                </a:lnTo>
                <a:lnTo>
                  <a:pt x="3907" y="20721"/>
                </a:lnTo>
                <a:lnTo>
                  <a:pt x="4653" y="20695"/>
                </a:lnTo>
                <a:lnTo>
                  <a:pt x="5364" y="20695"/>
                </a:lnTo>
                <a:lnTo>
                  <a:pt x="5701" y="20721"/>
                </a:lnTo>
                <a:lnTo>
                  <a:pt x="6057" y="20761"/>
                </a:lnTo>
                <a:lnTo>
                  <a:pt x="6323" y="20813"/>
                </a:lnTo>
                <a:lnTo>
                  <a:pt x="6625" y="20892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14" name="Puzzle2"/>
          <p:cNvSpPr>
            <a:spLocks noEditPoints="1" noChangeArrowheads="1"/>
          </p:cNvSpPr>
          <p:nvPr/>
        </p:nvSpPr>
        <p:spPr bwMode="auto">
          <a:xfrm>
            <a:off x="6193456" y="1482854"/>
            <a:ext cx="1615707" cy="1112935"/>
          </a:xfrm>
          <a:custGeom>
            <a:avLst/>
            <a:gdLst>
              <a:gd name="T0" fmla="*/ 11 w 21600"/>
              <a:gd name="T1" fmla="*/ 13386 h 21600"/>
              <a:gd name="T2" fmla="*/ 4202 w 21600"/>
              <a:gd name="T3" fmla="*/ 21161 h 21600"/>
              <a:gd name="T4" fmla="*/ 10400 w 21600"/>
              <a:gd name="T5" fmla="*/ 13909 h 21600"/>
              <a:gd name="T6" fmla="*/ 16821 w 21600"/>
              <a:gd name="T7" fmla="*/ 21190 h 21600"/>
              <a:gd name="T8" fmla="*/ 21600 w 21600"/>
              <a:gd name="T9" fmla="*/ 15083 h 21600"/>
              <a:gd name="T10" fmla="*/ 16889 w 21600"/>
              <a:gd name="T11" fmla="*/ 5739 h 21600"/>
              <a:gd name="T12" fmla="*/ 10800 w 21600"/>
              <a:gd name="T13" fmla="*/ 28 h 21600"/>
              <a:gd name="T14" fmla="*/ 4202 w 21600"/>
              <a:gd name="T15" fmla="*/ 5894 h 21600"/>
              <a:gd name="T16" fmla="*/ 5388 w 21600"/>
              <a:gd name="T17" fmla="*/ 6742 h 21600"/>
              <a:gd name="T18" fmla="*/ 16177 w 21600"/>
              <a:gd name="T19" fmla="*/ 20441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4247" y="12354"/>
                </a:moveTo>
                <a:lnTo>
                  <a:pt x="4134" y="12468"/>
                </a:lnTo>
                <a:lnTo>
                  <a:pt x="4010" y="12581"/>
                </a:lnTo>
                <a:lnTo>
                  <a:pt x="3897" y="12637"/>
                </a:lnTo>
                <a:lnTo>
                  <a:pt x="3773" y="12694"/>
                </a:lnTo>
                <a:lnTo>
                  <a:pt x="3637" y="12694"/>
                </a:lnTo>
                <a:lnTo>
                  <a:pt x="3524" y="12694"/>
                </a:lnTo>
                <a:lnTo>
                  <a:pt x="3400" y="12665"/>
                </a:lnTo>
                <a:lnTo>
                  <a:pt x="3287" y="12609"/>
                </a:lnTo>
                <a:lnTo>
                  <a:pt x="3027" y="12496"/>
                </a:lnTo>
                <a:lnTo>
                  <a:pt x="2790" y="12340"/>
                </a:lnTo>
                <a:lnTo>
                  <a:pt x="2530" y="12142"/>
                </a:lnTo>
                <a:lnTo>
                  <a:pt x="2293" y="11987"/>
                </a:lnTo>
                <a:lnTo>
                  <a:pt x="2033" y="11817"/>
                </a:lnTo>
                <a:lnTo>
                  <a:pt x="1773" y="11676"/>
                </a:lnTo>
                <a:lnTo>
                  <a:pt x="1638" y="11662"/>
                </a:lnTo>
                <a:lnTo>
                  <a:pt x="1513" y="11634"/>
                </a:lnTo>
                <a:lnTo>
                  <a:pt x="1378" y="11634"/>
                </a:lnTo>
                <a:lnTo>
                  <a:pt x="1253" y="11634"/>
                </a:lnTo>
                <a:lnTo>
                  <a:pt x="1118" y="11662"/>
                </a:lnTo>
                <a:lnTo>
                  <a:pt x="971" y="11732"/>
                </a:lnTo>
                <a:lnTo>
                  <a:pt x="835" y="11817"/>
                </a:lnTo>
                <a:lnTo>
                  <a:pt x="711" y="11959"/>
                </a:lnTo>
                <a:lnTo>
                  <a:pt x="553" y="12086"/>
                </a:lnTo>
                <a:lnTo>
                  <a:pt x="429" y="12284"/>
                </a:lnTo>
                <a:lnTo>
                  <a:pt x="271" y="12524"/>
                </a:lnTo>
                <a:lnTo>
                  <a:pt x="146" y="12793"/>
                </a:lnTo>
                <a:lnTo>
                  <a:pt x="79" y="12962"/>
                </a:lnTo>
                <a:lnTo>
                  <a:pt x="33" y="13146"/>
                </a:lnTo>
                <a:lnTo>
                  <a:pt x="11" y="13386"/>
                </a:lnTo>
                <a:lnTo>
                  <a:pt x="11" y="13641"/>
                </a:lnTo>
                <a:lnTo>
                  <a:pt x="33" y="13881"/>
                </a:lnTo>
                <a:lnTo>
                  <a:pt x="101" y="14150"/>
                </a:lnTo>
                <a:lnTo>
                  <a:pt x="192" y="14404"/>
                </a:lnTo>
                <a:lnTo>
                  <a:pt x="293" y="14645"/>
                </a:lnTo>
                <a:lnTo>
                  <a:pt x="451" y="14857"/>
                </a:lnTo>
                <a:lnTo>
                  <a:pt x="621" y="15054"/>
                </a:lnTo>
                <a:lnTo>
                  <a:pt x="734" y="15125"/>
                </a:lnTo>
                <a:lnTo>
                  <a:pt x="835" y="15210"/>
                </a:lnTo>
                <a:lnTo>
                  <a:pt x="948" y="15267"/>
                </a:lnTo>
                <a:lnTo>
                  <a:pt x="1084" y="15323"/>
                </a:lnTo>
                <a:lnTo>
                  <a:pt x="1208" y="15351"/>
                </a:lnTo>
                <a:lnTo>
                  <a:pt x="1355" y="15380"/>
                </a:lnTo>
                <a:lnTo>
                  <a:pt x="1513" y="15380"/>
                </a:lnTo>
                <a:lnTo>
                  <a:pt x="1683" y="15380"/>
                </a:lnTo>
                <a:lnTo>
                  <a:pt x="1864" y="15351"/>
                </a:lnTo>
                <a:lnTo>
                  <a:pt x="2033" y="15323"/>
                </a:lnTo>
                <a:lnTo>
                  <a:pt x="2225" y="15238"/>
                </a:lnTo>
                <a:lnTo>
                  <a:pt x="2428" y="15153"/>
                </a:lnTo>
                <a:lnTo>
                  <a:pt x="2745" y="15026"/>
                </a:lnTo>
                <a:lnTo>
                  <a:pt x="3005" y="14913"/>
                </a:lnTo>
                <a:lnTo>
                  <a:pt x="3264" y="14828"/>
                </a:lnTo>
                <a:lnTo>
                  <a:pt x="3513" y="14800"/>
                </a:lnTo>
                <a:lnTo>
                  <a:pt x="3615" y="14828"/>
                </a:lnTo>
                <a:lnTo>
                  <a:pt x="3728" y="14857"/>
                </a:lnTo>
                <a:lnTo>
                  <a:pt x="3807" y="14913"/>
                </a:lnTo>
                <a:lnTo>
                  <a:pt x="3920" y="14998"/>
                </a:lnTo>
                <a:lnTo>
                  <a:pt x="4010" y="15097"/>
                </a:lnTo>
                <a:lnTo>
                  <a:pt x="4089" y="15238"/>
                </a:lnTo>
                <a:lnTo>
                  <a:pt x="4179" y="15408"/>
                </a:lnTo>
                <a:lnTo>
                  <a:pt x="4247" y="15620"/>
                </a:lnTo>
                <a:lnTo>
                  <a:pt x="4326" y="15860"/>
                </a:lnTo>
                <a:lnTo>
                  <a:pt x="4394" y="16129"/>
                </a:lnTo>
                <a:lnTo>
                  <a:pt x="4439" y="16440"/>
                </a:lnTo>
                <a:lnTo>
                  <a:pt x="4507" y="16737"/>
                </a:lnTo>
                <a:lnTo>
                  <a:pt x="4552" y="17090"/>
                </a:lnTo>
                <a:lnTo>
                  <a:pt x="4575" y="17443"/>
                </a:lnTo>
                <a:lnTo>
                  <a:pt x="4586" y="17825"/>
                </a:lnTo>
                <a:lnTo>
                  <a:pt x="4586" y="18193"/>
                </a:lnTo>
                <a:lnTo>
                  <a:pt x="4586" y="18574"/>
                </a:lnTo>
                <a:lnTo>
                  <a:pt x="4586" y="18984"/>
                </a:lnTo>
                <a:lnTo>
                  <a:pt x="4552" y="19366"/>
                </a:lnTo>
                <a:lnTo>
                  <a:pt x="4507" y="19748"/>
                </a:lnTo>
                <a:lnTo>
                  <a:pt x="4462" y="20129"/>
                </a:lnTo>
                <a:lnTo>
                  <a:pt x="4371" y="20483"/>
                </a:lnTo>
                <a:lnTo>
                  <a:pt x="4292" y="20836"/>
                </a:lnTo>
                <a:lnTo>
                  <a:pt x="4202" y="21161"/>
                </a:lnTo>
                <a:lnTo>
                  <a:pt x="4744" y="21161"/>
                </a:lnTo>
                <a:lnTo>
                  <a:pt x="5264" y="21161"/>
                </a:lnTo>
                <a:lnTo>
                  <a:pt x="5784" y="21161"/>
                </a:lnTo>
                <a:lnTo>
                  <a:pt x="6235" y="21161"/>
                </a:lnTo>
                <a:lnTo>
                  <a:pt x="6676" y="21161"/>
                </a:lnTo>
                <a:lnTo>
                  <a:pt x="7060" y="21161"/>
                </a:lnTo>
                <a:lnTo>
                  <a:pt x="7410" y="21161"/>
                </a:lnTo>
                <a:lnTo>
                  <a:pt x="7670" y="21161"/>
                </a:lnTo>
                <a:lnTo>
                  <a:pt x="8020" y="21020"/>
                </a:lnTo>
                <a:lnTo>
                  <a:pt x="8303" y="20893"/>
                </a:lnTo>
                <a:lnTo>
                  <a:pt x="8563" y="20695"/>
                </a:lnTo>
                <a:lnTo>
                  <a:pt x="8800" y="20511"/>
                </a:lnTo>
                <a:lnTo>
                  <a:pt x="8969" y="20285"/>
                </a:lnTo>
                <a:lnTo>
                  <a:pt x="9150" y="20045"/>
                </a:lnTo>
                <a:lnTo>
                  <a:pt x="9252" y="19804"/>
                </a:lnTo>
                <a:lnTo>
                  <a:pt x="9342" y="19550"/>
                </a:lnTo>
                <a:lnTo>
                  <a:pt x="9410" y="19281"/>
                </a:lnTo>
                <a:lnTo>
                  <a:pt x="9433" y="19013"/>
                </a:lnTo>
                <a:lnTo>
                  <a:pt x="9433" y="18744"/>
                </a:lnTo>
                <a:lnTo>
                  <a:pt x="9387" y="18504"/>
                </a:lnTo>
                <a:lnTo>
                  <a:pt x="9320" y="18221"/>
                </a:lnTo>
                <a:lnTo>
                  <a:pt x="9207" y="17981"/>
                </a:lnTo>
                <a:lnTo>
                  <a:pt x="9105" y="17740"/>
                </a:lnTo>
                <a:lnTo>
                  <a:pt x="8924" y="17514"/>
                </a:lnTo>
                <a:lnTo>
                  <a:pt x="8777" y="17274"/>
                </a:lnTo>
                <a:lnTo>
                  <a:pt x="8642" y="17034"/>
                </a:lnTo>
                <a:lnTo>
                  <a:pt x="8563" y="16765"/>
                </a:lnTo>
                <a:lnTo>
                  <a:pt x="8472" y="16468"/>
                </a:lnTo>
                <a:lnTo>
                  <a:pt x="8450" y="16157"/>
                </a:lnTo>
                <a:lnTo>
                  <a:pt x="8450" y="15860"/>
                </a:lnTo>
                <a:lnTo>
                  <a:pt x="8472" y="15563"/>
                </a:lnTo>
                <a:lnTo>
                  <a:pt x="8540" y="15267"/>
                </a:lnTo>
                <a:lnTo>
                  <a:pt x="8642" y="14998"/>
                </a:lnTo>
                <a:lnTo>
                  <a:pt x="8777" y="14729"/>
                </a:lnTo>
                <a:lnTo>
                  <a:pt x="8868" y="14616"/>
                </a:lnTo>
                <a:lnTo>
                  <a:pt x="8969" y="14475"/>
                </a:lnTo>
                <a:lnTo>
                  <a:pt x="9060" y="14376"/>
                </a:lnTo>
                <a:lnTo>
                  <a:pt x="9184" y="14291"/>
                </a:lnTo>
                <a:lnTo>
                  <a:pt x="9297" y="14206"/>
                </a:lnTo>
                <a:lnTo>
                  <a:pt x="9433" y="14121"/>
                </a:lnTo>
                <a:lnTo>
                  <a:pt x="9579" y="14051"/>
                </a:lnTo>
                <a:lnTo>
                  <a:pt x="9726" y="13994"/>
                </a:lnTo>
                <a:lnTo>
                  <a:pt x="9884" y="13938"/>
                </a:lnTo>
                <a:lnTo>
                  <a:pt x="10054" y="13909"/>
                </a:lnTo>
                <a:lnTo>
                  <a:pt x="10257" y="13881"/>
                </a:lnTo>
                <a:lnTo>
                  <a:pt x="10449" y="13881"/>
                </a:lnTo>
                <a:lnTo>
                  <a:pt x="10664" y="13881"/>
                </a:lnTo>
                <a:lnTo>
                  <a:pt x="10856" y="13909"/>
                </a:lnTo>
                <a:lnTo>
                  <a:pt x="11037" y="13966"/>
                </a:lnTo>
                <a:lnTo>
                  <a:pt x="11206" y="14023"/>
                </a:lnTo>
                <a:lnTo>
                  <a:pt x="11353" y="14093"/>
                </a:lnTo>
                <a:lnTo>
                  <a:pt x="11511" y="14178"/>
                </a:lnTo>
                <a:lnTo>
                  <a:pt x="11635" y="14263"/>
                </a:lnTo>
                <a:lnTo>
                  <a:pt x="11748" y="14376"/>
                </a:lnTo>
                <a:lnTo>
                  <a:pt x="11861" y="14475"/>
                </a:lnTo>
                <a:lnTo>
                  <a:pt x="11941" y="14616"/>
                </a:lnTo>
                <a:lnTo>
                  <a:pt x="12031" y="14758"/>
                </a:lnTo>
                <a:lnTo>
                  <a:pt x="12099" y="14885"/>
                </a:lnTo>
                <a:lnTo>
                  <a:pt x="12200" y="15210"/>
                </a:lnTo>
                <a:lnTo>
                  <a:pt x="12268" y="15507"/>
                </a:lnTo>
                <a:lnTo>
                  <a:pt x="12291" y="15832"/>
                </a:lnTo>
                <a:lnTo>
                  <a:pt x="12291" y="16157"/>
                </a:lnTo>
                <a:lnTo>
                  <a:pt x="12246" y="16482"/>
                </a:lnTo>
                <a:lnTo>
                  <a:pt x="12178" y="16807"/>
                </a:lnTo>
                <a:lnTo>
                  <a:pt x="12099" y="17090"/>
                </a:lnTo>
                <a:lnTo>
                  <a:pt x="12008" y="17330"/>
                </a:lnTo>
                <a:lnTo>
                  <a:pt x="11884" y="17542"/>
                </a:lnTo>
                <a:lnTo>
                  <a:pt x="11748" y="17712"/>
                </a:lnTo>
                <a:lnTo>
                  <a:pt x="11613" y="17839"/>
                </a:lnTo>
                <a:lnTo>
                  <a:pt x="11489" y="18037"/>
                </a:lnTo>
                <a:lnTo>
                  <a:pt x="11398" y="18221"/>
                </a:lnTo>
                <a:lnTo>
                  <a:pt x="11319" y="18447"/>
                </a:lnTo>
                <a:lnTo>
                  <a:pt x="11251" y="18659"/>
                </a:lnTo>
                <a:lnTo>
                  <a:pt x="11206" y="18900"/>
                </a:lnTo>
                <a:lnTo>
                  <a:pt x="11184" y="19154"/>
                </a:lnTo>
                <a:lnTo>
                  <a:pt x="11184" y="19423"/>
                </a:lnTo>
                <a:lnTo>
                  <a:pt x="11229" y="19663"/>
                </a:lnTo>
                <a:lnTo>
                  <a:pt x="11297" y="19903"/>
                </a:lnTo>
                <a:lnTo>
                  <a:pt x="11376" y="20158"/>
                </a:lnTo>
                <a:lnTo>
                  <a:pt x="11511" y="20398"/>
                </a:lnTo>
                <a:lnTo>
                  <a:pt x="11681" y="20610"/>
                </a:lnTo>
                <a:lnTo>
                  <a:pt x="11884" y="20808"/>
                </a:lnTo>
                <a:lnTo>
                  <a:pt x="12121" y="20992"/>
                </a:lnTo>
                <a:lnTo>
                  <a:pt x="12404" y="21161"/>
                </a:lnTo>
                <a:lnTo>
                  <a:pt x="12528" y="21190"/>
                </a:lnTo>
                <a:lnTo>
                  <a:pt x="12856" y="21274"/>
                </a:lnTo>
                <a:lnTo>
                  <a:pt x="13330" y="21373"/>
                </a:lnTo>
                <a:lnTo>
                  <a:pt x="13963" y="21486"/>
                </a:lnTo>
                <a:lnTo>
                  <a:pt x="14313" y="21543"/>
                </a:lnTo>
                <a:lnTo>
                  <a:pt x="14652" y="21571"/>
                </a:lnTo>
                <a:lnTo>
                  <a:pt x="15025" y="21600"/>
                </a:lnTo>
                <a:lnTo>
                  <a:pt x="15409" y="21600"/>
                </a:lnTo>
                <a:lnTo>
                  <a:pt x="15782" y="21600"/>
                </a:lnTo>
                <a:lnTo>
                  <a:pt x="16177" y="21571"/>
                </a:lnTo>
                <a:lnTo>
                  <a:pt x="16516" y="21486"/>
                </a:lnTo>
                <a:lnTo>
                  <a:pt x="16889" y="21402"/>
                </a:lnTo>
                <a:lnTo>
                  <a:pt x="16821" y="21190"/>
                </a:lnTo>
                <a:lnTo>
                  <a:pt x="16776" y="20935"/>
                </a:lnTo>
                <a:lnTo>
                  <a:pt x="16742" y="20667"/>
                </a:lnTo>
                <a:lnTo>
                  <a:pt x="16719" y="20370"/>
                </a:lnTo>
                <a:lnTo>
                  <a:pt x="16697" y="19719"/>
                </a:lnTo>
                <a:lnTo>
                  <a:pt x="16697" y="19013"/>
                </a:lnTo>
                <a:lnTo>
                  <a:pt x="16719" y="18306"/>
                </a:lnTo>
                <a:lnTo>
                  <a:pt x="16753" y="17599"/>
                </a:lnTo>
                <a:lnTo>
                  <a:pt x="16821" y="16949"/>
                </a:lnTo>
                <a:lnTo>
                  <a:pt x="16889" y="16383"/>
                </a:lnTo>
                <a:lnTo>
                  <a:pt x="16934" y="16129"/>
                </a:lnTo>
                <a:lnTo>
                  <a:pt x="17002" y="15945"/>
                </a:lnTo>
                <a:lnTo>
                  <a:pt x="17081" y="15790"/>
                </a:lnTo>
                <a:lnTo>
                  <a:pt x="17194" y="15648"/>
                </a:lnTo>
                <a:lnTo>
                  <a:pt x="17318" y="15563"/>
                </a:lnTo>
                <a:lnTo>
                  <a:pt x="17453" y="15507"/>
                </a:lnTo>
                <a:lnTo>
                  <a:pt x="17600" y="15450"/>
                </a:lnTo>
                <a:lnTo>
                  <a:pt x="17758" y="15450"/>
                </a:lnTo>
                <a:lnTo>
                  <a:pt x="17905" y="15479"/>
                </a:lnTo>
                <a:lnTo>
                  <a:pt x="18064" y="15535"/>
                </a:lnTo>
                <a:lnTo>
                  <a:pt x="18233" y="15620"/>
                </a:lnTo>
                <a:lnTo>
                  <a:pt x="18380" y="15733"/>
                </a:lnTo>
                <a:lnTo>
                  <a:pt x="18561" y="15832"/>
                </a:lnTo>
                <a:lnTo>
                  <a:pt x="18707" y="15973"/>
                </a:lnTo>
                <a:lnTo>
                  <a:pt x="18866" y="16129"/>
                </a:lnTo>
                <a:lnTo>
                  <a:pt x="18990" y="16327"/>
                </a:lnTo>
                <a:lnTo>
                  <a:pt x="19125" y="16482"/>
                </a:lnTo>
                <a:lnTo>
                  <a:pt x="19295" y="16624"/>
                </a:lnTo>
                <a:lnTo>
                  <a:pt x="19464" y="16737"/>
                </a:lnTo>
                <a:lnTo>
                  <a:pt x="19668" y="16807"/>
                </a:lnTo>
                <a:lnTo>
                  <a:pt x="19860" y="16836"/>
                </a:lnTo>
                <a:lnTo>
                  <a:pt x="20052" y="16864"/>
                </a:lnTo>
                <a:lnTo>
                  <a:pt x="20266" y="16836"/>
                </a:lnTo>
                <a:lnTo>
                  <a:pt x="20470" y="16793"/>
                </a:lnTo>
                <a:lnTo>
                  <a:pt x="20662" y="16708"/>
                </a:lnTo>
                <a:lnTo>
                  <a:pt x="20854" y="16567"/>
                </a:lnTo>
                <a:lnTo>
                  <a:pt x="21035" y="16412"/>
                </a:lnTo>
                <a:lnTo>
                  <a:pt x="21182" y="16214"/>
                </a:lnTo>
                <a:lnTo>
                  <a:pt x="21340" y="16002"/>
                </a:lnTo>
                <a:lnTo>
                  <a:pt x="21441" y="15733"/>
                </a:lnTo>
                <a:lnTo>
                  <a:pt x="21532" y="15436"/>
                </a:lnTo>
                <a:lnTo>
                  <a:pt x="21600" y="15083"/>
                </a:lnTo>
                <a:lnTo>
                  <a:pt x="21600" y="14885"/>
                </a:lnTo>
                <a:lnTo>
                  <a:pt x="21600" y="14729"/>
                </a:lnTo>
                <a:lnTo>
                  <a:pt x="21600" y="14531"/>
                </a:lnTo>
                <a:lnTo>
                  <a:pt x="21577" y="14376"/>
                </a:lnTo>
                <a:lnTo>
                  <a:pt x="21532" y="14206"/>
                </a:lnTo>
                <a:lnTo>
                  <a:pt x="21487" y="14051"/>
                </a:lnTo>
                <a:lnTo>
                  <a:pt x="21419" y="13909"/>
                </a:lnTo>
                <a:lnTo>
                  <a:pt x="21351" y="13768"/>
                </a:lnTo>
                <a:lnTo>
                  <a:pt x="21204" y="13500"/>
                </a:lnTo>
                <a:lnTo>
                  <a:pt x="21035" y="13287"/>
                </a:lnTo>
                <a:lnTo>
                  <a:pt x="20809" y="13090"/>
                </a:lnTo>
                <a:lnTo>
                  <a:pt x="20594" y="12962"/>
                </a:lnTo>
                <a:lnTo>
                  <a:pt x="20357" y="12821"/>
                </a:lnTo>
                <a:lnTo>
                  <a:pt x="20120" y="12764"/>
                </a:lnTo>
                <a:lnTo>
                  <a:pt x="19882" y="12708"/>
                </a:lnTo>
                <a:lnTo>
                  <a:pt x="19645" y="12736"/>
                </a:lnTo>
                <a:lnTo>
                  <a:pt x="19430" y="12793"/>
                </a:lnTo>
                <a:lnTo>
                  <a:pt x="19227" y="12906"/>
                </a:lnTo>
                <a:lnTo>
                  <a:pt x="19148" y="12962"/>
                </a:lnTo>
                <a:lnTo>
                  <a:pt x="19058" y="13047"/>
                </a:lnTo>
                <a:lnTo>
                  <a:pt x="18990" y="13146"/>
                </a:lnTo>
                <a:lnTo>
                  <a:pt x="18911" y="13259"/>
                </a:lnTo>
                <a:lnTo>
                  <a:pt x="18775" y="13471"/>
                </a:lnTo>
                <a:lnTo>
                  <a:pt x="18628" y="13641"/>
                </a:lnTo>
                <a:lnTo>
                  <a:pt x="18470" y="13740"/>
                </a:lnTo>
                <a:lnTo>
                  <a:pt x="18301" y="13825"/>
                </a:lnTo>
                <a:lnTo>
                  <a:pt x="18143" y="13853"/>
                </a:lnTo>
                <a:lnTo>
                  <a:pt x="17973" y="13881"/>
                </a:lnTo>
                <a:lnTo>
                  <a:pt x="17804" y="13853"/>
                </a:lnTo>
                <a:lnTo>
                  <a:pt x="17646" y="13796"/>
                </a:lnTo>
                <a:lnTo>
                  <a:pt x="17499" y="13726"/>
                </a:lnTo>
                <a:lnTo>
                  <a:pt x="17341" y="13641"/>
                </a:lnTo>
                <a:lnTo>
                  <a:pt x="17216" y="13528"/>
                </a:lnTo>
                <a:lnTo>
                  <a:pt x="17103" y="13386"/>
                </a:lnTo>
                <a:lnTo>
                  <a:pt x="17024" y="13259"/>
                </a:lnTo>
                <a:lnTo>
                  <a:pt x="16934" y="13118"/>
                </a:lnTo>
                <a:lnTo>
                  <a:pt x="16889" y="12991"/>
                </a:lnTo>
                <a:lnTo>
                  <a:pt x="16889" y="12849"/>
                </a:lnTo>
                <a:lnTo>
                  <a:pt x="16889" y="12383"/>
                </a:lnTo>
                <a:lnTo>
                  <a:pt x="16889" y="11662"/>
                </a:lnTo>
                <a:lnTo>
                  <a:pt x="16889" y="10701"/>
                </a:lnTo>
                <a:lnTo>
                  <a:pt x="16889" y="9640"/>
                </a:lnTo>
                <a:lnTo>
                  <a:pt x="16889" y="8566"/>
                </a:lnTo>
                <a:lnTo>
                  <a:pt x="16889" y="7478"/>
                </a:lnTo>
                <a:lnTo>
                  <a:pt x="16889" y="6502"/>
                </a:lnTo>
                <a:lnTo>
                  <a:pt x="16889" y="5739"/>
                </a:lnTo>
                <a:lnTo>
                  <a:pt x="16674" y="5894"/>
                </a:lnTo>
                <a:lnTo>
                  <a:pt x="16414" y="6036"/>
                </a:lnTo>
                <a:lnTo>
                  <a:pt x="16154" y="6177"/>
                </a:lnTo>
                <a:lnTo>
                  <a:pt x="15849" y="6248"/>
                </a:lnTo>
                <a:lnTo>
                  <a:pt x="15544" y="6304"/>
                </a:lnTo>
                <a:lnTo>
                  <a:pt x="15217" y="6332"/>
                </a:lnTo>
                <a:lnTo>
                  <a:pt x="14866" y="6361"/>
                </a:lnTo>
                <a:lnTo>
                  <a:pt x="14550" y="6361"/>
                </a:lnTo>
                <a:lnTo>
                  <a:pt x="14200" y="6332"/>
                </a:lnTo>
                <a:lnTo>
                  <a:pt x="13850" y="6276"/>
                </a:lnTo>
                <a:lnTo>
                  <a:pt x="13522" y="6219"/>
                </a:lnTo>
                <a:lnTo>
                  <a:pt x="13206" y="6149"/>
                </a:lnTo>
                <a:lnTo>
                  <a:pt x="12901" y="6064"/>
                </a:lnTo>
                <a:lnTo>
                  <a:pt x="12618" y="5951"/>
                </a:lnTo>
                <a:lnTo>
                  <a:pt x="12358" y="5838"/>
                </a:lnTo>
                <a:lnTo>
                  <a:pt x="12121" y="5739"/>
                </a:lnTo>
                <a:lnTo>
                  <a:pt x="11941" y="5626"/>
                </a:lnTo>
                <a:lnTo>
                  <a:pt x="11794" y="5513"/>
                </a:lnTo>
                <a:lnTo>
                  <a:pt x="11658" y="5414"/>
                </a:lnTo>
                <a:lnTo>
                  <a:pt x="11556" y="5301"/>
                </a:lnTo>
                <a:lnTo>
                  <a:pt x="11466" y="5187"/>
                </a:lnTo>
                <a:lnTo>
                  <a:pt x="11398" y="5089"/>
                </a:lnTo>
                <a:lnTo>
                  <a:pt x="11376" y="4947"/>
                </a:lnTo>
                <a:lnTo>
                  <a:pt x="11353" y="4834"/>
                </a:lnTo>
                <a:lnTo>
                  <a:pt x="11353" y="4707"/>
                </a:lnTo>
                <a:lnTo>
                  <a:pt x="11376" y="4565"/>
                </a:lnTo>
                <a:lnTo>
                  <a:pt x="11443" y="4410"/>
                </a:lnTo>
                <a:lnTo>
                  <a:pt x="11511" y="4240"/>
                </a:lnTo>
                <a:lnTo>
                  <a:pt x="11703" y="3887"/>
                </a:lnTo>
                <a:lnTo>
                  <a:pt x="11986" y="3505"/>
                </a:lnTo>
                <a:lnTo>
                  <a:pt x="12144" y="3265"/>
                </a:lnTo>
                <a:lnTo>
                  <a:pt x="12246" y="3025"/>
                </a:lnTo>
                <a:lnTo>
                  <a:pt x="12336" y="2756"/>
                </a:lnTo>
                <a:lnTo>
                  <a:pt x="12404" y="2445"/>
                </a:lnTo>
                <a:lnTo>
                  <a:pt x="12438" y="2176"/>
                </a:lnTo>
                <a:lnTo>
                  <a:pt x="12438" y="1880"/>
                </a:lnTo>
                <a:lnTo>
                  <a:pt x="12404" y="1583"/>
                </a:lnTo>
                <a:lnTo>
                  <a:pt x="12336" y="1314"/>
                </a:lnTo>
                <a:lnTo>
                  <a:pt x="12246" y="1046"/>
                </a:lnTo>
                <a:lnTo>
                  <a:pt x="12099" y="791"/>
                </a:lnTo>
                <a:lnTo>
                  <a:pt x="12008" y="692"/>
                </a:lnTo>
                <a:lnTo>
                  <a:pt x="11918" y="579"/>
                </a:lnTo>
                <a:lnTo>
                  <a:pt x="11816" y="466"/>
                </a:lnTo>
                <a:lnTo>
                  <a:pt x="11703" y="381"/>
                </a:lnTo>
                <a:lnTo>
                  <a:pt x="11579" y="310"/>
                </a:lnTo>
                <a:lnTo>
                  <a:pt x="11443" y="226"/>
                </a:lnTo>
                <a:lnTo>
                  <a:pt x="11297" y="169"/>
                </a:lnTo>
                <a:lnTo>
                  <a:pt x="11138" y="113"/>
                </a:lnTo>
                <a:lnTo>
                  <a:pt x="10969" y="56"/>
                </a:lnTo>
                <a:lnTo>
                  <a:pt x="10800" y="28"/>
                </a:lnTo>
                <a:lnTo>
                  <a:pt x="10619" y="28"/>
                </a:lnTo>
                <a:lnTo>
                  <a:pt x="10404" y="28"/>
                </a:lnTo>
                <a:lnTo>
                  <a:pt x="10257" y="28"/>
                </a:lnTo>
                <a:lnTo>
                  <a:pt x="10076" y="56"/>
                </a:lnTo>
                <a:lnTo>
                  <a:pt x="9952" y="84"/>
                </a:lnTo>
                <a:lnTo>
                  <a:pt x="9794" y="141"/>
                </a:lnTo>
                <a:lnTo>
                  <a:pt x="9692" y="226"/>
                </a:lnTo>
                <a:lnTo>
                  <a:pt x="9557" y="282"/>
                </a:lnTo>
                <a:lnTo>
                  <a:pt x="9455" y="381"/>
                </a:lnTo>
                <a:lnTo>
                  <a:pt x="9365" y="466"/>
                </a:lnTo>
                <a:lnTo>
                  <a:pt x="9274" y="579"/>
                </a:lnTo>
                <a:lnTo>
                  <a:pt x="9184" y="692"/>
                </a:lnTo>
                <a:lnTo>
                  <a:pt x="9128" y="791"/>
                </a:lnTo>
                <a:lnTo>
                  <a:pt x="9060" y="932"/>
                </a:lnTo>
                <a:lnTo>
                  <a:pt x="8969" y="1201"/>
                </a:lnTo>
                <a:lnTo>
                  <a:pt x="8913" y="1498"/>
                </a:lnTo>
                <a:lnTo>
                  <a:pt x="8890" y="1795"/>
                </a:lnTo>
                <a:lnTo>
                  <a:pt x="8890" y="2120"/>
                </a:lnTo>
                <a:lnTo>
                  <a:pt x="8913" y="2445"/>
                </a:lnTo>
                <a:lnTo>
                  <a:pt x="8969" y="2756"/>
                </a:lnTo>
                <a:lnTo>
                  <a:pt x="9060" y="3081"/>
                </a:lnTo>
                <a:lnTo>
                  <a:pt x="9173" y="3378"/>
                </a:lnTo>
                <a:lnTo>
                  <a:pt x="9297" y="3647"/>
                </a:lnTo>
                <a:lnTo>
                  <a:pt x="9466" y="3887"/>
                </a:lnTo>
                <a:lnTo>
                  <a:pt x="9579" y="4085"/>
                </a:lnTo>
                <a:lnTo>
                  <a:pt x="9670" y="4269"/>
                </a:lnTo>
                <a:lnTo>
                  <a:pt x="9726" y="4467"/>
                </a:lnTo>
                <a:lnTo>
                  <a:pt x="9771" y="4650"/>
                </a:lnTo>
                <a:lnTo>
                  <a:pt x="9771" y="4834"/>
                </a:lnTo>
                <a:lnTo>
                  <a:pt x="9749" y="5032"/>
                </a:lnTo>
                <a:lnTo>
                  <a:pt x="9715" y="5216"/>
                </a:lnTo>
                <a:lnTo>
                  <a:pt x="9625" y="5385"/>
                </a:lnTo>
                <a:lnTo>
                  <a:pt x="9534" y="5513"/>
                </a:lnTo>
                <a:lnTo>
                  <a:pt x="9410" y="5626"/>
                </a:lnTo>
                <a:lnTo>
                  <a:pt x="9229" y="5710"/>
                </a:lnTo>
                <a:lnTo>
                  <a:pt x="9060" y="5767"/>
                </a:lnTo>
                <a:lnTo>
                  <a:pt x="8845" y="5767"/>
                </a:lnTo>
                <a:lnTo>
                  <a:pt x="8585" y="5739"/>
                </a:lnTo>
                <a:lnTo>
                  <a:pt x="8325" y="5654"/>
                </a:lnTo>
                <a:lnTo>
                  <a:pt x="8020" y="5513"/>
                </a:lnTo>
                <a:lnTo>
                  <a:pt x="7840" y="5442"/>
                </a:lnTo>
                <a:lnTo>
                  <a:pt x="7648" y="5385"/>
                </a:lnTo>
                <a:lnTo>
                  <a:pt x="7433" y="5329"/>
                </a:lnTo>
                <a:lnTo>
                  <a:pt x="7241" y="5301"/>
                </a:lnTo>
                <a:lnTo>
                  <a:pt x="6755" y="5301"/>
                </a:lnTo>
                <a:lnTo>
                  <a:pt x="6281" y="5329"/>
                </a:lnTo>
                <a:lnTo>
                  <a:pt x="5784" y="5385"/>
                </a:lnTo>
                <a:lnTo>
                  <a:pt x="5264" y="5498"/>
                </a:lnTo>
                <a:lnTo>
                  <a:pt x="4744" y="5597"/>
                </a:lnTo>
                <a:lnTo>
                  <a:pt x="4247" y="5739"/>
                </a:lnTo>
                <a:lnTo>
                  <a:pt x="4202" y="5894"/>
                </a:lnTo>
                <a:lnTo>
                  <a:pt x="4202" y="6191"/>
                </a:lnTo>
                <a:lnTo>
                  <a:pt x="4202" y="6545"/>
                </a:lnTo>
                <a:lnTo>
                  <a:pt x="4225" y="6954"/>
                </a:lnTo>
                <a:lnTo>
                  <a:pt x="4315" y="7930"/>
                </a:lnTo>
                <a:lnTo>
                  <a:pt x="4394" y="9018"/>
                </a:lnTo>
                <a:lnTo>
                  <a:pt x="4439" y="9570"/>
                </a:lnTo>
                <a:lnTo>
                  <a:pt x="4462" y="10107"/>
                </a:lnTo>
                <a:lnTo>
                  <a:pt x="4484" y="10630"/>
                </a:lnTo>
                <a:lnTo>
                  <a:pt x="4507" y="11082"/>
                </a:lnTo>
                <a:lnTo>
                  <a:pt x="4484" y="11520"/>
                </a:lnTo>
                <a:lnTo>
                  <a:pt x="4439" y="11874"/>
                </a:lnTo>
                <a:lnTo>
                  <a:pt x="4394" y="12029"/>
                </a:lnTo>
                <a:lnTo>
                  <a:pt x="4349" y="12171"/>
                </a:lnTo>
                <a:lnTo>
                  <a:pt x="4315" y="12284"/>
                </a:lnTo>
                <a:lnTo>
                  <a:pt x="4247" y="12354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15" name="Puzzle4"/>
          <p:cNvSpPr>
            <a:spLocks noEditPoints="1" noChangeArrowheads="1"/>
          </p:cNvSpPr>
          <p:nvPr/>
        </p:nvSpPr>
        <p:spPr bwMode="auto">
          <a:xfrm>
            <a:off x="5568255" y="1469134"/>
            <a:ext cx="974150" cy="1422845"/>
          </a:xfrm>
          <a:custGeom>
            <a:avLst/>
            <a:gdLst>
              <a:gd name="T0" fmla="*/ 8307 w 21600"/>
              <a:gd name="T1" fmla="*/ 11593 h 21600"/>
              <a:gd name="T2" fmla="*/ 453 w 21600"/>
              <a:gd name="T3" fmla="*/ 16938 h 21600"/>
              <a:gd name="T4" fmla="*/ 11500 w 21600"/>
              <a:gd name="T5" fmla="*/ 21600 h 21600"/>
              <a:gd name="T6" fmla="*/ 20920 w 21600"/>
              <a:gd name="T7" fmla="*/ 16751 h 21600"/>
              <a:gd name="T8" fmla="*/ 13972 w 21600"/>
              <a:gd name="T9" fmla="*/ 10888 h 21600"/>
              <a:gd name="T10" fmla="*/ 21033 w 21600"/>
              <a:gd name="T11" fmla="*/ 4716 h 21600"/>
              <a:gd name="T12" fmla="*/ 11102 w 21600"/>
              <a:gd name="T13" fmla="*/ 11 h 21600"/>
              <a:gd name="T14" fmla="*/ 453 w 21600"/>
              <a:gd name="T15" fmla="*/ 4716 h 21600"/>
              <a:gd name="T16" fmla="*/ 2076 w 21600"/>
              <a:gd name="T17" fmla="*/ 5664 h 21600"/>
              <a:gd name="T18" fmla="*/ 20203 w 21600"/>
              <a:gd name="T19" fmla="*/ 1598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3813" y="10590"/>
                </a:moveTo>
                <a:lnTo>
                  <a:pt x="3927" y="10513"/>
                </a:lnTo>
                <a:lnTo>
                  <a:pt x="4078" y="10425"/>
                </a:lnTo>
                <a:lnTo>
                  <a:pt x="4210" y="10359"/>
                </a:lnTo>
                <a:lnTo>
                  <a:pt x="4361" y="10315"/>
                </a:lnTo>
                <a:lnTo>
                  <a:pt x="4682" y="10237"/>
                </a:lnTo>
                <a:lnTo>
                  <a:pt x="5041" y="10193"/>
                </a:lnTo>
                <a:lnTo>
                  <a:pt x="5456" y="10171"/>
                </a:lnTo>
                <a:lnTo>
                  <a:pt x="5853" y="10193"/>
                </a:lnTo>
                <a:lnTo>
                  <a:pt x="6249" y="10260"/>
                </a:lnTo>
                <a:lnTo>
                  <a:pt x="6646" y="10337"/>
                </a:lnTo>
                <a:lnTo>
                  <a:pt x="7004" y="10469"/>
                </a:lnTo>
                <a:lnTo>
                  <a:pt x="7363" y="10612"/>
                </a:lnTo>
                <a:lnTo>
                  <a:pt x="7665" y="10788"/>
                </a:lnTo>
                <a:lnTo>
                  <a:pt x="7911" y="10998"/>
                </a:lnTo>
                <a:lnTo>
                  <a:pt x="8024" y="11097"/>
                </a:lnTo>
                <a:lnTo>
                  <a:pt x="8137" y="11207"/>
                </a:lnTo>
                <a:lnTo>
                  <a:pt x="8194" y="11340"/>
                </a:lnTo>
                <a:lnTo>
                  <a:pt x="8269" y="11461"/>
                </a:lnTo>
                <a:lnTo>
                  <a:pt x="8307" y="11593"/>
                </a:lnTo>
                <a:lnTo>
                  <a:pt x="8307" y="11714"/>
                </a:lnTo>
                <a:lnTo>
                  <a:pt x="8307" y="11868"/>
                </a:lnTo>
                <a:lnTo>
                  <a:pt x="8307" y="12012"/>
                </a:lnTo>
                <a:lnTo>
                  <a:pt x="8194" y="12265"/>
                </a:lnTo>
                <a:lnTo>
                  <a:pt x="8062" y="12519"/>
                </a:lnTo>
                <a:lnTo>
                  <a:pt x="7873" y="12706"/>
                </a:lnTo>
                <a:lnTo>
                  <a:pt x="7627" y="12904"/>
                </a:lnTo>
                <a:lnTo>
                  <a:pt x="7363" y="13048"/>
                </a:lnTo>
                <a:lnTo>
                  <a:pt x="7080" y="13180"/>
                </a:lnTo>
                <a:lnTo>
                  <a:pt x="6759" y="13257"/>
                </a:lnTo>
                <a:lnTo>
                  <a:pt x="6419" y="13345"/>
                </a:lnTo>
                <a:lnTo>
                  <a:pt x="6098" y="13389"/>
                </a:lnTo>
                <a:lnTo>
                  <a:pt x="5739" y="13389"/>
                </a:lnTo>
                <a:lnTo>
                  <a:pt x="5418" y="13389"/>
                </a:lnTo>
                <a:lnTo>
                  <a:pt x="5079" y="13345"/>
                </a:lnTo>
                <a:lnTo>
                  <a:pt x="4758" y="13301"/>
                </a:lnTo>
                <a:lnTo>
                  <a:pt x="4474" y="13213"/>
                </a:lnTo>
                <a:lnTo>
                  <a:pt x="4172" y="13114"/>
                </a:lnTo>
                <a:lnTo>
                  <a:pt x="3965" y="12982"/>
                </a:lnTo>
                <a:lnTo>
                  <a:pt x="3738" y="12838"/>
                </a:lnTo>
                <a:lnTo>
                  <a:pt x="3493" y="12706"/>
                </a:lnTo>
                <a:lnTo>
                  <a:pt x="3228" y="12607"/>
                </a:lnTo>
                <a:lnTo>
                  <a:pt x="2945" y="12519"/>
                </a:lnTo>
                <a:lnTo>
                  <a:pt x="2700" y="12431"/>
                </a:lnTo>
                <a:lnTo>
                  <a:pt x="2397" y="12375"/>
                </a:lnTo>
                <a:lnTo>
                  <a:pt x="2152" y="12331"/>
                </a:lnTo>
                <a:lnTo>
                  <a:pt x="1888" y="12309"/>
                </a:lnTo>
                <a:lnTo>
                  <a:pt x="1642" y="12309"/>
                </a:lnTo>
                <a:lnTo>
                  <a:pt x="1397" y="12331"/>
                </a:lnTo>
                <a:lnTo>
                  <a:pt x="1170" y="12397"/>
                </a:lnTo>
                <a:lnTo>
                  <a:pt x="962" y="12453"/>
                </a:lnTo>
                <a:lnTo>
                  <a:pt x="774" y="12563"/>
                </a:lnTo>
                <a:lnTo>
                  <a:pt x="623" y="12684"/>
                </a:lnTo>
                <a:lnTo>
                  <a:pt x="528" y="12838"/>
                </a:lnTo>
                <a:lnTo>
                  <a:pt x="453" y="13026"/>
                </a:lnTo>
                <a:lnTo>
                  <a:pt x="339" y="13477"/>
                </a:lnTo>
                <a:lnTo>
                  <a:pt x="226" y="13984"/>
                </a:lnTo>
                <a:lnTo>
                  <a:pt x="151" y="14535"/>
                </a:lnTo>
                <a:lnTo>
                  <a:pt x="113" y="15075"/>
                </a:lnTo>
                <a:lnTo>
                  <a:pt x="113" y="15626"/>
                </a:lnTo>
                <a:lnTo>
                  <a:pt x="151" y="16133"/>
                </a:lnTo>
                <a:lnTo>
                  <a:pt x="188" y="16376"/>
                </a:lnTo>
                <a:lnTo>
                  <a:pt x="264" y="16585"/>
                </a:lnTo>
                <a:lnTo>
                  <a:pt x="339" y="16773"/>
                </a:lnTo>
                <a:lnTo>
                  <a:pt x="453" y="16938"/>
                </a:lnTo>
                <a:lnTo>
                  <a:pt x="1095" y="16883"/>
                </a:lnTo>
                <a:lnTo>
                  <a:pt x="1963" y="16795"/>
                </a:lnTo>
                <a:lnTo>
                  <a:pt x="2945" y="16751"/>
                </a:lnTo>
                <a:lnTo>
                  <a:pt x="3965" y="16706"/>
                </a:lnTo>
                <a:lnTo>
                  <a:pt x="5022" y="16684"/>
                </a:lnTo>
                <a:lnTo>
                  <a:pt x="5947" y="16684"/>
                </a:lnTo>
                <a:lnTo>
                  <a:pt x="6759" y="16706"/>
                </a:lnTo>
                <a:lnTo>
                  <a:pt x="7363" y="16751"/>
                </a:lnTo>
                <a:lnTo>
                  <a:pt x="7948" y="16839"/>
                </a:lnTo>
                <a:lnTo>
                  <a:pt x="8458" y="16916"/>
                </a:lnTo>
                <a:lnTo>
                  <a:pt x="8893" y="17026"/>
                </a:lnTo>
                <a:lnTo>
                  <a:pt x="9289" y="17158"/>
                </a:lnTo>
                <a:lnTo>
                  <a:pt x="9572" y="17280"/>
                </a:lnTo>
                <a:lnTo>
                  <a:pt x="9799" y="17412"/>
                </a:lnTo>
                <a:lnTo>
                  <a:pt x="9969" y="17555"/>
                </a:lnTo>
                <a:lnTo>
                  <a:pt x="10120" y="17687"/>
                </a:lnTo>
                <a:lnTo>
                  <a:pt x="10158" y="17831"/>
                </a:lnTo>
                <a:lnTo>
                  <a:pt x="10195" y="17974"/>
                </a:lnTo>
                <a:lnTo>
                  <a:pt x="10158" y="18128"/>
                </a:lnTo>
                <a:lnTo>
                  <a:pt x="10082" y="18271"/>
                </a:lnTo>
                <a:lnTo>
                  <a:pt x="9969" y="18426"/>
                </a:lnTo>
                <a:lnTo>
                  <a:pt x="9837" y="18569"/>
                </a:lnTo>
                <a:lnTo>
                  <a:pt x="9648" y="18701"/>
                </a:lnTo>
                <a:lnTo>
                  <a:pt x="9440" y="18822"/>
                </a:lnTo>
                <a:lnTo>
                  <a:pt x="9213" y="18999"/>
                </a:lnTo>
                <a:lnTo>
                  <a:pt x="9044" y="19186"/>
                </a:lnTo>
                <a:lnTo>
                  <a:pt x="8893" y="19395"/>
                </a:lnTo>
                <a:lnTo>
                  <a:pt x="8817" y="19627"/>
                </a:lnTo>
                <a:lnTo>
                  <a:pt x="8779" y="19858"/>
                </a:lnTo>
                <a:lnTo>
                  <a:pt x="8779" y="20112"/>
                </a:lnTo>
                <a:lnTo>
                  <a:pt x="8855" y="20354"/>
                </a:lnTo>
                <a:lnTo>
                  <a:pt x="8968" y="20586"/>
                </a:lnTo>
                <a:lnTo>
                  <a:pt x="9138" y="20817"/>
                </a:lnTo>
                <a:lnTo>
                  <a:pt x="9365" y="21026"/>
                </a:lnTo>
                <a:lnTo>
                  <a:pt x="9610" y="21192"/>
                </a:lnTo>
                <a:lnTo>
                  <a:pt x="9950" y="21368"/>
                </a:lnTo>
                <a:lnTo>
                  <a:pt x="10120" y="21445"/>
                </a:lnTo>
                <a:lnTo>
                  <a:pt x="10346" y="21511"/>
                </a:lnTo>
                <a:lnTo>
                  <a:pt x="10516" y="21555"/>
                </a:lnTo>
                <a:lnTo>
                  <a:pt x="10743" y="21600"/>
                </a:lnTo>
                <a:lnTo>
                  <a:pt x="10988" y="21644"/>
                </a:lnTo>
                <a:lnTo>
                  <a:pt x="11215" y="21666"/>
                </a:lnTo>
                <a:lnTo>
                  <a:pt x="11498" y="21666"/>
                </a:lnTo>
                <a:lnTo>
                  <a:pt x="11762" y="21666"/>
                </a:lnTo>
                <a:lnTo>
                  <a:pt x="12253" y="21644"/>
                </a:lnTo>
                <a:lnTo>
                  <a:pt x="12763" y="21577"/>
                </a:lnTo>
                <a:lnTo>
                  <a:pt x="13197" y="21467"/>
                </a:lnTo>
                <a:lnTo>
                  <a:pt x="13556" y="21346"/>
                </a:lnTo>
                <a:lnTo>
                  <a:pt x="13896" y="21192"/>
                </a:lnTo>
                <a:lnTo>
                  <a:pt x="14179" y="21026"/>
                </a:lnTo>
                <a:lnTo>
                  <a:pt x="14444" y="20839"/>
                </a:lnTo>
                <a:lnTo>
                  <a:pt x="14576" y="20641"/>
                </a:lnTo>
                <a:lnTo>
                  <a:pt x="14727" y="20431"/>
                </a:lnTo>
                <a:lnTo>
                  <a:pt x="14765" y="20200"/>
                </a:lnTo>
                <a:lnTo>
                  <a:pt x="14802" y="19991"/>
                </a:lnTo>
                <a:lnTo>
                  <a:pt x="14727" y="19759"/>
                </a:lnTo>
                <a:lnTo>
                  <a:pt x="14613" y="19550"/>
                </a:lnTo>
                <a:lnTo>
                  <a:pt x="14444" y="19307"/>
                </a:lnTo>
                <a:lnTo>
                  <a:pt x="14217" y="19098"/>
                </a:lnTo>
                <a:lnTo>
                  <a:pt x="13934" y="18911"/>
                </a:lnTo>
                <a:lnTo>
                  <a:pt x="13669" y="18745"/>
                </a:lnTo>
                <a:lnTo>
                  <a:pt x="13462" y="18547"/>
                </a:lnTo>
                <a:lnTo>
                  <a:pt x="13311" y="18337"/>
                </a:lnTo>
                <a:lnTo>
                  <a:pt x="13197" y="18150"/>
                </a:lnTo>
                <a:lnTo>
                  <a:pt x="13122" y="17941"/>
                </a:lnTo>
                <a:lnTo>
                  <a:pt x="13122" y="17720"/>
                </a:lnTo>
                <a:lnTo>
                  <a:pt x="13122" y="17533"/>
                </a:lnTo>
                <a:lnTo>
                  <a:pt x="13197" y="17346"/>
                </a:lnTo>
                <a:lnTo>
                  <a:pt x="13273" y="17158"/>
                </a:lnTo>
                <a:lnTo>
                  <a:pt x="13386" y="16982"/>
                </a:lnTo>
                <a:lnTo>
                  <a:pt x="13537" y="16839"/>
                </a:lnTo>
                <a:lnTo>
                  <a:pt x="13707" y="16706"/>
                </a:lnTo>
                <a:lnTo>
                  <a:pt x="13896" y="16607"/>
                </a:lnTo>
                <a:lnTo>
                  <a:pt x="14104" y="16519"/>
                </a:lnTo>
                <a:lnTo>
                  <a:pt x="14330" y="16453"/>
                </a:lnTo>
                <a:lnTo>
                  <a:pt x="14538" y="16431"/>
                </a:lnTo>
                <a:lnTo>
                  <a:pt x="14897" y="16453"/>
                </a:lnTo>
                <a:lnTo>
                  <a:pt x="15406" y="16497"/>
                </a:lnTo>
                <a:lnTo>
                  <a:pt x="16105" y="16541"/>
                </a:lnTo>
                <a:lnTo>
                  <a:pt x="16898" y="16607"/>
                </a:lnTo>
                <a:lnTo>
                  <a:pt x="17804" y="16651"/>
                </a:lnTo>
                <a:lnTo>
                  <a:pt x="18786" y="16684"/>
                </a:lnTo>
                <a:lnTo>
                  <a:pt x="19844" y="16728"/>
                </a:lnTo>
                <a:lnTo>
                  <a:pt x="20920" y="16751"/>
                </a:lnTo>
                <a:lnTo>
                  <a:pt x="21109" y="16497"/>
                </a:lnTo>
                <a:lnTo>
                  <a:pt x="21241" y="16222"/>
                </a:lnTo>
                <a:lnTo>
                  <a:pt x="21392" y="15946"/>
                </a:lnTo>
                <a:lnTo>
                  <a:pt x="21467" y="15648"/>
                </a:lnTo>
                <a:lnTo>
                  <a:pt x="21543" y="15351"/>
                </a:lnTo>
                <a:lnTo>
                  <a:pt x="21618" y="15042"/>
                </a:lnTo>
                <a:lnTo>
                  <a:pt x="21618" y="14745"/>
                </a:lnTo>
                <a:lnTo>
                  <a:pt x="21618" y="14447"/>
                </a:lnTo>
                <a:lnTo>
                  <a:pt x="21618" y="14150"/>
                </a:lnTo>
                <a:lnTo>
                  <a:pt x="21581" y="13852"/>
                </a:lnTo>
                <a:lnTo>
                  <a:pt x="21505" y="13577"/>
                </a:lnTo>
                <a:lnTo>
                  <a:pt x="21430" y="13301"/>
                </a:lnTo>
                <a:lnTo>
                  <a:pt x="21354" y="13048"/>
                </a:lnTo>
                <a:lnTo>
                  <a:pt x="21241" y="12816"/>
                </a:lnTo>
                <a:lnTo>
                  <a:pt x="21146" y="12607"/>
                </a:lnTo>
                <a:lnTo>
                  <a:pt x="21033" y="12431"/>
                </a:lnTo>
                <a:lnTo>
                  <a:pt x="20920" y="12265"/>
                </a:lnTo>
                <a:lnTo>
                  <a:pt x="20769" y="12144"/>
                </a:lnTo>
                <a:lnTo>
                  <a:pt x="20637" y="12034"/>
                </a:lnTo>
                <a:lnTo>
                  <a:pt x="20486" y="11946"/>
                </a:lnTo>
                <a:lnTo>
                  <a:pt x="20297" y="11891"/>
                </a:lnTo>
                <a:lnTo>
                  <a:pt x="20165" y="11846"/>
                </a:lnTo>
                <a:lnTo>
                  <a:pt x="19976" y="11824"/>
                </a:lnTo>
                <a:lnTo>
                  <a:pt x="19806" y="11802"/>
                </a:lnTo>
                <a:lnTo>
                  <a:pt x="19390" y="11824"/>
                </a:lnTo>
                <a:lnTo>
                  <a:pt x="18956" y="11891"/>
                </a:lnTo>
                <a:lnTo>
                  <a:pt x="18503" y="11968"/>
                </a:lnTo>
                <a:lnTo>
                  <a:pt x="17993" y="12078"/>
                </a:lnTo>
                <a:lnTo>
                  <a:pt x="17653" y="12144"/>
                </a:lnTo>
                <a:lnTo>
                  <a:pt x="17332" y="12199"/>
                </a:lnTo>
                <a:lnTo>
                  <a:pt x="17049" y="12221"/>
                </a:lnTo>
                <a:lnTo>
                  <a:pt x="16747" y="12243"/>
                </a:lnTo>
                <a:lnTo>
                  <a:pt x="16464" y="12243"/>
                </a:lnTo>
                <a:lnTo>
                  <a:pt x="16218" y="12243"/>
                </a:lnTo>
                <a:lnTo>
                  <a:pt x="15992" y="12221"/>
                </a:lnTo>
                <a:lnTo>
                  <a:pt x="15746" y="12199"/>
                </a:lnTo>
                <a:lnTo>
                  <a:pt x="15520" y="12155"/>
                </a:lnTo>
                <a:lnTo>
                  <a:pt x="15350" y="12122"/>
                </a:lnTo>
                <a:lnTo>
                  <a:pt x="15161" y="12056"/>
                </a:lnTo>
                <a:lnTo>
                  <a:pt x="14972" y="11990"/>
                </a:lnTo>
                <a:lnTo>
                  <a:pt x="14689" y="11846"/>
                </a:lnTo>
                <a:lnTo>
                  <a:pt x="14444" y="11670"/>
                </a:lnTo>
                <a:lnTo>
                  <a:pt x="14255" y="11483"/>
                </a:lnTo>
                <a:lnTo>
                  <a:pt x="14104" y="11295"/>
                </a:lnTo>
                <a:lnTo>
                  <a:pt x="14028" y="11086"/>
                </a:lnTo>
                <a:lnTo>
                  <a:pt x="13972" y="10888"/>
                </a:lnTo>
                <a:lnTo>
                  <a:pt x="13972" y="10700"/>
                </a:lnTo>
                <a:lnTo>
                  <a:pt x="14009" y="10513"/>
                </a:lnTo>
                <a:lnTo>
                  <a:pt x="14066" y="10359"/>
                </a:lnTo>
                <a:lnTo>
                  <a:pt x="14179" y="10215"/>
                </a:lnTo>
                <a:lnTo>
                  <a:pt x="14406" y="10006"/>
                </a:lnTo>
                <a:lnTo>
                  <a:pt x="14651" y="9830"/>
                </a:lnTo>
                <a:lnTo>
                  <a:pt x="14878" y="9686"/>
                </a:lnTo>
                <a:lnTo>
                  <a:pt x="15123" y="9554"/>
                </a:lnTo>
                <a:lnTo>
                  <a:pt x="15350" y="9477"/>
                </a:lnTo>
                <a:lnTo>
                  <a:pt x="15558" y="9411"/>
                </a:lnTo>
                <a:lnTo>
                  <a:pt x="15803" y="9345"/>
                </a:lnTo>
                <a:lnTo>
                  <a:pt x="16030" y="9323"/>
                </a:lnTo>
                <a:lnTo>
                  <a:pt x="16256" y="9301"/>
                </a:lnTo>
                <a:lnTo>
                  <a:pt x="16464" y="9323"/>
                </a:lnTo>
                <a:lnTo>
                  <a:pt x="16690" y="9345"/>
                </a:lnTo>
                <a:lnTo>
                  <a:pt x="16898" y="9367"/>
                </a:lnTo>
                <a:lnTo>
                  <a:pt x="17332" y="9477"/>
                </a:lnTo>
                <a:lnTo>
                  <a:pt x="17767" y="9598"/>
                </a:lnTo>
                <a:lnTo>
                  <a:pt x="18163" y="9731"/>
                </a:lnTo>
                <a:lnTo>
                  <a:pt x="18597" y="9874"/>
                </a:lnTo>
                <a:lnTo>
                  <a:pt x="18994" y="10006"/>
                </a:lnTo>
                <a:lnTo>
                  <a:pt x="19428" y="10083"/>
                </a:lnTo>
                <a:lnTo>
                  <a:pt x="19617" y="10127"/>
                </a:lnTo>
                <a:lnTo>
                  <a:pt x="19844" y="10149"/>
                </a:lnTo>
                <a:lnTo>
                  <a:pt x="20013" y="10149"/>
                </a:lnTo>
                <a:lnTo>
                  <a:pt x="20240" y="10127"/>
                </a:lnTo>
                <a:lnTo>
                  <a:pt x="20410" y="10105"/>
                </a:lnTo>
                <a:lnTo>
                  <a:pt x="20637" y="10061"/>
                </a:lnTo>
                <a:lnTo>
                  <a:pt x="20844" y="9984"/>
                </a:lnTo>
                <a:lnTo>
                  <a:pt x="21033" y="9896"/>
                </a:lnTo>
                <a:lnTo>
                  <a:pt x="21146" y="9830"/>
                </a:lnTo>
                <a:lnTo>
                  <a:pt x="21203" y="9753"/>
                </a:lnTo>
                <a:lnTo>
                  <a:pt x="21279" y="9642"/>
                </a:lnTo>
                <a:lnTo>
                  <a:pt x="21354" y="9521"/>
                </a:lnTo>
                <a:lnTo>
                  <a:pt x="21430" y="9246"/>
                </a:lnTo>
                <a:lnTo>
                  <a:pt x="21430" y="8904"/>
                </a:lnTo>
                <a:lnTo>
                  <a:pt x="21430" y="8540"/>
                </a:lnTo>
                <a:lnTo>
                  <a:pt x="21392" y="8144"/>
                </a:lnTo>
                <a:lnTo>
                  <a:pt x="21354" y="7714"/>
                </a:lnTo>
                <a:lnTo>
                  <a:pt x="21279" y="7295"/>
                </a:lnTo>
                <a:lnTo>
                  <a:pt x="21146" y="6446"/>
                </a:lnTo>
                <a:lnTo>
                  <a:pt x="20995" y="5686"/>
                </a:lnTo>
                <a:lnTo>
                  <a:pt x="20958" y="5366"/>
                </a:lnTo>
                <a:lnTo>
                  <a:pt x="20958" y="5091"/>
                </a:lnTo>
                <a:lnTo>
                  <a:pt x="20958" y="4860"/>
                </a:lnTo>
                <a:lnTo>
                  <a:pt x="21033" y="4716"/>
                </a:lnTo>
                <a:lnTo>
                  <a:pt x="20637" y="4860"/>
                </a:lnTo>
                <a:lnTo>
                  <a:pt x="20127" y="4992"/>
                </a:lnTo>
                <a:lnTo>
                  <a:pt x="19617" y="5069"/>
                </a:lnTo>
                <a:lnTo>
                  <a:pt x="19032" y="5157"/>
                </a:lnTo>
                <a:lnTo>
                  <a:pt x="18465" y="5201"/>
                </a:lnTo>
                <a:lnTo>
                  <a:pt x="17842" y="5245"/>
                </a:lnTo>
                <a:lnTo>
                  <a:pt x="17219" y="5267"/>
                </a:lnTo>
                <a:lnTo>
                  <a:pt x="16615" y="5267"/>
                </a:lnTo>
                <a:lnTo>
                  <a:pt x="15992" y="5245"/>
                </a:lnTo>
                <a:lnTo>
                  <a:pt x="15369" y="5201"/>
                </a:lnTo>
                <a:lnTo>
                  <a:pt x="14840" y="5157"/>
                </a:lnTo>
                <a:lnTo>
                  <a:pt x="14293" y="5091"/>
                </a:lnTo>
                <a:lnTo>
                  <a:pt x="13783" y="5014"/>
                </a:lnTo>
                <a:lnTo>
                  <a:pt x="13386" y="4926"/>
                </a:lnTo>
                <a:lnTo>
                  <a:pt x="13027" y="4815"/>
                </a:lnTo>
                <a:lnTo>
                  <a:pt x="12725" y="4716"/>
                </a:lnTo>
                <a:lnTo>
                  <a:pt x="12480" y="4606"/>
                </a:lnTo>
                <a:lnTo>
                  <a:pt x="12291" y="4496"/>
                </a:lnTo>
                <a:lnTo>
                  <a:pt x="12197" y="4397"/>
                </a:lnTo>
                <a:lnTo>
                  <a:pt x="12083" y="4286"/>
                </a:lnTo>
                <a:lnTo>
                  <a:pt x="12046" y="4187"/>
                </a:lnTo>
                <a:lnTo>
                  <a:pt x="12008" y="4077"/>
                </a:lnTo>
                <a:lnTo>
                  <a:pt x="12046" y="3967"/>
                </a:lnTo>
                <a:lnTo>
                  <a:pt x="12121" y="3868"/>
                </a:lnTo>
                <a:lnTo>
                  <a:pt x="12197" y="3735"/>
                </a:lnTo>
                <a:lnTo>
                  <a:pt x="12291" y="3614"/>
                </a:lnTo>
                <a:lnTo>
                  <a:pt x="12442" y="3482"/>
                </a:lnTo>
                <a:lnTo>
                  <a:pt x="12631" y="3361"/>
                </a:lnTo>
                <a:lnTo>
                  <a:pt x="13065" y="3085"/>
                </a:lnTo>
                <a:lnTo>
                  <a:pt x="13537" y="2766"/>
                </a:lnTo>
                <a:lnTo>
                  <a:pt x="13783" y="2578"/>
                </a:lnTo>
                <a:lnTo>
                  <a:pt x="13934" y="2380"/>
                </a:lnTo>
                <a:lnTo>
                  <a:pt x="14028" y="2171"/>
                </a:lnTo>
                <a:lnTo>
                  <a:pt x="14104" y="1961"/>
                </a:lnTo>
                <a:lnTo>
                  <a:pt x="14104" y="1730"/>
                </a:lnTo>
                <a:lnTo>
                  <a:pt x="14066" y="1498"/>
                </a:lnTo>
                <a:lnTo>
                  <a:pt x="13972" y="1267"/>
                </a:lnTo>
                <a:lnTo>
                  <a:pt x="13820" y="1057"/>
                </a:lnTo>
                <a:lnTo>
                  <a:pt x="13594" y="837"/>
                </a:lnTo>
                <a:lnTo>
                  <a:pt x="13386" y="628"/>
                </a:lnTo>
                <a:lnTo>
                  <a:pt x="13103" y="462"/>
                </a:lnTo>
                <a:lnTo>
                  <a:pt x="12763" y="308"/>
                </a:lnTo>
                <a:lnTo>
                  <a:pt x="12404" y="187"/>
                </a:lnTo>
                <a:lnTo>
                  <a:pt x="12008" y="77"/>
                </a:lnTo>
                <a:lnTo>
                  <a:pt x="11574" y="33"/>
                </a:lnTo>
                <a:lnTo>
                  <a:pt x="11102" y="11"/>
                </a:lnTo>
                <a:lnTo>
                  <a:pt x="10667" y="11"/>
                </a:lnTo>
                <a:lnTo>
                  <a:pt x="10233" y="77"/>
                </a:lnTo>
                <a:lnTo>
                  <a:pt x="9837" y="187"/>
                </a:lnTo>
                <a:lnTo>
                  <a:pt x="9440" y="286"/>
                </a:lnTo>
                <a:lnTo>
                  <a:pt x="9062" y="462"/>
                </a:lnTo>
                <a:lnTo>
                  <a:pt x="8741" y="628"/>
                </a:lnTo>
                <a:lnTo>
                  <a:pt x="8458" y="815"/>
                </a:lnTo>
                <a:lnTo>
                  <a:pt x="8232" y="1035"/>
                </a:lnTo>
                <a:lnTo>
                  <a:pt x="8062" y="1245"/>
                </a:lnTo>
                <a:lnTo>
                  <a:pt x="7911" y="1476"/>
                </a:lnTo>
                <a:lnTo>
                  <a:pt x="7835" y="1708"/>
                </a:lnTo>
                <a:lnTo>
                  <a:pt x="7797" y="1961"/>
                </a:lnTo>
                <a:lnTo>
                  <a:pt x="7835" y="2193"/>
                </a:lnTo>
                <a:lnTo>
                  <a:pt x="7948" y="2402"/>
                </a:lnTo>
                <a:lnTo>
                  <a:pt x="8062" y="2534"/>
                </a:lnTo>
                <a:lnTo>
                  <a:pt x="8175" y="2644"/>
                </a:lnTo>
                <a:lnTo>
                  <a:pt x="8269" y="2744"/>
                </a:lnTo>
                <a:lnTo>
                  <a:pt x="8420" y="2832"/>
                </a:lnTo>
                <a:lnTo>
                  <a:pt x="8704" y="3019"/>
                </a:lnTo>
                <a:lnTo>
                  <a:pt x="8968" y="3206"/>
                </a:lnTo>
                <a:lnTo>
                  <a:pt x="9138" y="3405"/>
                </a:lnTo>
                <a:lnTo>
                  <a:pt x="9327" y="3570"/>
                </a:lnTo>
                <a:lnTo>
                  <a:pt x="9440" y="3735"/>
                </a:lnTo>
                <a:lnTo>
                  <a:pt x="9516" y="3890"/>
                </a:lnTo>
                <a:lnTo>
                  <a:pt x="9534" y="4033"/>
                </a:lnTo>
                <a:lnTo>
                  <a:pt x="9534" y="4165"/>
                </a:lnTo>
                <a:lnTo>
                  <a:pt x="9516" y="4286"/>
                </a:lnTo>
                <a:lnTo>
                  <a:pt x="9440" y="4397"/>
                </a:lnTo>
                <a:lnTo>
                  <a:pt x="9327" y="4496"/>
                </a:lnTo>
                <a:lnTo>
                  <a:pt x="9176" y="4562"/>
                </a:lnTo>
                <a:lnTo>
                  <a:pt x="9006" y="4628"/>
                </a:lnTo>
                <a:lnTo>
                  <a:pt x="8779" y="4694"/>
                </a:lnTo>
                <a:lnTo>
                  <a:pt x="8534" y="4716"/>
                </a:lnTo>
                <a:lnTo>
                  <a:pt x="8232" y="4716"/>
                </a:lnTo>
                <a:lnTo>
                  <a:pt x="7118" y="4738"/>
                </a:lnTo>
                <a:lnTo>
                  <a:pt x="5947" y="4771"/>
                </a:lnTo>
                <a:lnTo>
                  <a:pt x="4795" y="4815"/>
                </a:lnTo>
                <a:lnTo>
                  <a:pt x="3681" y="4860"/>
                </a:lnTo>
                <a:lnTo>
                  <a:pt x="2662" y="4882"/>
                </a:lnTo>
                <a:lnTo>
                  <a:pt x="1755" y="4882"/>
                </a:lnTo>
                <a:lnTo>
                  <a:pt x="1359" y="4860"/>
                </a:lnTo>
                <a:lnTo>
                  <a:pt x="981" y="4837"/>
                </a:lnTo>
                <a:lnTo>
                  <a:pt x="698" y="4771"/>
                </a:lnTo>
                <a:lnTo>
                  <a:pt x="453" y="4716"/>
                </a:lnTo>
                <a:lnTo>
                  <a:pt x="453" y="5322"/>
                </a:lnTo>
                <a:lnTo>
                  <a:pt x="453" y="6083"/>
                </a:lnTo>
                <a:lnTo>
                  <a:pt x="453" y="6909"/>
                </a:lnTo>
                <a:lnTo>
                  <a:pt x="453" y="7780"/>
                </a:lnTo>
                <a:lnTo>
                  <a:pt x="453" y="8606"/>
                </a:lnTo>
                <a:lnTo>
                  <a:pt x="453" y="9345"/>
                </a:lnTo>
                <a:lnTo>
                  <a:pt x="453" y="9918"/>
                </a:lnTo>
                <a:lnTo>
                  <a:pt x="453" y="10282"/>
                </a:lnTo>
                <a:lnTo>
                  <a:pt x="490" y="10381"/>
                </a:lnTo>
                <a:lnTo>
                  <a:pt x="547" y="10491"/>
                </a:lnTo>
                <a:lnTo>
                  <a:pt x="660" y="10590"/>
                </a:lnTo>
                <a:lnTo>
                  <a:pt x="811" y="10700"/>
                </a:lnTo>
                <a:lnTo>
                  <a:pt x="981" y="10811"/>
                </a:lnTo>
                <a:lnTo>
                  <a:pt x="1208" y="10888"/>
                </a:lnTo>
                <a:lnTo>
                  <a:pt x="1453" y="10954"/>
                </a:lnTo>
                <a:lnTo>
                  <a:pt x="1718" y="11020"/>
                </a:lnTo>
                <a:lnTo>
                  <a:pt x="1963" y="11064"/>
                </a:lnTo>
                <a:lnTo>
                  <a:pt x="2265" y="11086"/>
                </a:lnTo>
                <a:lnTo>
                  <a:pt x="2548" y="11064"/>
                </a:lnTo>
                <a:lnTo>
                  <a:pt x="2794" y="11042"/>
                </a:lnTo>
                <a:lnTo>
                  <a:pt x="3096" y="10976"/>
                </a:lnTo>
                <a:lnTo>
                  <a:pt x="3341" y="10888"/>
                </a:lnTo>
                <a:lnTo>
                  <a:pt x="3606" y="10766"/>
                </a:lnTo>
                <a:lnTo>
                  <a:pt x="3813" y="10590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16" name="Puzzle1"/>
          <p:cNvSpPr>
            <a:spLocks noEditPoints="1" noChangeArrowheads="1"/>
          </p:cNvSpPr>
          <p:nvPr/>
        </p:nvSpPr>
        <p:spPr bwMode="auto">
          <a:xfrm>
            <a:off x="5233845" y="962301"/>
            <a:ext cx="1635699" cy="848218"/>
          </a:xfrm>
          <a:custGeom>
            <a:avLst/>
            <a:gdLst>
              <a:gd name="T0" fmla="*/ 16740 w 21600"/>
              <a:gd name="T1" fmla="*/ 21078 h 21600"/>
              <a:gd name="T2" fmla="*/ 16976 w 21600"/>
              <a:gd name="T3" fmla="*/ 521 h 21600"/>
              <a:gd name="T4" fmla="*/ 4725 w 21600"/>
              <a:gd name="T5" fmla="*/ 856 h 21600"/>
              <a:gd name="T6" fmla="*/ 5040 w 21600"/>
              <a:gd name="T7" fmla="*/ 21004 h 21600"/>
              <a:gd name="T8" fmla="*/ 10811 w 21600"/>
              <a:gd name="T9" fmla="*/ 12885 h 21600"/>
              <a:gd name="T10" fmla="*/ 10845 w 21600"/>
              <a:gd name="T11" fmla="*/ 8714 h 21600"/>
              <a:gd name="T12" fmla="*/ 21600 w 21600"/>
              <a:gd name="T13" fmla="*/ 10000 h 21600"/>
              <a:gd name="T14" fmla="*/ 56 w 21600"/>
              <a:gd name="T15" fmla="*/ 10000 h 21600"/>
              <a:gd name="T16" fmla="*/ 6086 w 21600"/>
              <a:gd name="T17" fmla="*/ 2569 h 21600"/>
              <a:gd name="T18" fmla="*/ 16132 w 21600"/>
              <a:gd name="T19" fmla="*/ 19552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9360" y="20836"/>
                </a:moveTo>
                <a:lnTo>
                  <a:pt x="9528" y="20836"/>
                </a:lnTo>
                <a:lnTo>
                  <a:pt x="9686" y="20762"/>
                </a:lnTo>
                <a:lnTo>
                  <a:pt x="9810" y="20687"/>
                </a:lnTo>
                <a:lnTo>
                  <a:pt x="9922" y="20575"/>
                </a:lnTo>
                <a:lnTo>
                  <a:pt x="10012" y="20426"/>
                </a:lnTo>
                <a:lnTo>
                  <a:pt x="10068" y="20296"/>
                </a:lnTo>
                <a:lnTo>
                  <a:pt x="10113" y="20110"/>
                </a:lnTo>
                <a:lnTo>
                  <a:pt x="10136" y="19905"/>
                </a:lnTo>
                <a:lnTo>
                  <a:pt x="10136" y="19682"/>
                </a:lnTo>
                <a:lnTo>
                  <a:pt x="10113" y="19440"/>
                </a:lnTo>
                <a:lnTo>
                  <a:pt x="10068" y="19142"/>
                </a:lnTo>
                <a:lnTo>
                  <a:pt x="10012" y="18900"/>
                </a:lnTo>
                <a:lnTo>
                  <a:pt x="9900" y="18620"/>
                </a:lnTo>
                <a:lnTo>
                  <a:pt x="9787" y="18285"/>
                </a:lnTo>
                <a:lnTo>
                  <a:pt x="9641" y="17968"/>
                </a:lnTo>
                <a:lnTo>
                  <a:pt x="9472" y="17652"/>
                </a:lnTo>
                <a:lnTo>
                  <a:pt x="9382" y="17466"/>
                </a:lnTo>
                <a:lnTo>
                  <a:pt x="9315" y="17298"/>
                </a:lnTo>
                <a:lnTo>
                  <a:pt x="9258" y="17112"/>
                </a:lnTo>
                <a:lnTo>
                  <a:pt x="9191" y="16926"/>
                </a:lnTo>
                <a:lnTo>
                  <a:pt x="9123" y="16535"/>
                </a:lnTo>
                <a:lnTo>
                  <a:pt x="9101" y="16144"/>
                </a:lnTo>
                <a:lnTo>
                  <a:pt x="9101" y="15753"/>
                </a:lnTo>
                <a:lnTo>
                  <a:pt x="9168" y="15362"/>
                </a:lnTo>
                <a:lnTo>
                  <a:pt x="9236" y="14971"/>
                </a:lnTo>
                <a:lnTo>
                  <a:pt x="9360" y="14580"/>
                </a:lnTo>
                <a:lnTo>
                  <a:pt x="9495" y="14244"/>
                </a:lnTo>
                <a:lnTo>
                  <a:pt x="9663" y="13891"/>
                </a:lnTo>
                <a:lnTo>
                  <a:pt x="9855" y="13611"/>
                </a:lnTo>
                <a:lnTo>
                  <a:pt x="10068" y="13351"/>
                </a:lnTo>
                <a:lnTo>
                  <a:pt x="10293" y="13146"/>
                </a:lnTo>
                <a:lnTo>
                  <a:pt x="10552" y="12997"/>
                </a:lnTo>
                <a:lnTo>
                  <a:pt x="10811" y="12885"/>
                </a:lnTo>
                <a:lnTo>
                  <a:pt x="11069" y="12866"/>
                </a:lnTo>
                <a:lnTo>
                  <a:pt x="11351" y="12885"/>
                </a:lnTo>
                <a:lnTo>
                  <a:pt x="11610" y="12997"/>
                </a:lnTo>
                <a:lnTo>
                  <a:pt x="11846" y="13183"/>
                </a:lnTo>
                <a:lnTo>
                  <a:pt x="12060" y="13388"/>
                </a:lnTo>
                <a:lnTo>
                  <a:pt x="12251" y="13648"/>
                </a:lnTo>
                <a:lnTo>
                  <a:pt x="12419" y="13928"/>
                </a:lnTo>
                <a:lnTo>
                  <a:pt x="12555" y="14244"/>
                </a:lnTo>
                <a:lnTo>
                  <a:pt x="12690" y="14617"/>
                </a:lnTo>
                <a:lnTo>
                  <a:pt x="12768" y="15008"/>
                </a:lnTo>
                <a:lnTo>
                  <a:pt x="12836" y="15399"/>
                </a:lnTo>
                <a:lnTo>
                  <a:pt x="12858" y="15753"/>
                </a:lnTo>
                <a:lnTo>
                  <a:pt x="12858" y="16144"/>
                </a:lnTo>
                <a:lnTo>
                  <a:pt x="12813" y="16535"/>
                </a:lnTo>
                <a:lnTo>
                  <a:pt x="12746" y="16888"/>
                </a:lnTo>
                <a:lnTo>
                  <a:pt x="12667" y="17224"/>
                </a:lnTo>
                <a:lnTo>
                  <a:pt x="12510" y="17503"/>
                </a:lnTo>
                <a:lnTo>
                  <a:pt x="12228" y="18043"/>
                </a:lnTo>
                <a:lnTo>
                  <a:pt x="11970" y="18546"/>
                </a:lnTo>
                <a:lnTo>
                  <a:pt x="11868" y="18751"/>
                </a:lnTo>
                <a:lnTo>
                  <a:pt x="11778" y="18974"/>
                </a:lnTo>
                <a:lnTo>
                  <a:pt x="11711" y="19179"/>
                </a:lnTo>
                <a:lnTo>
                  <a:pt x="11666" y="19365"/>
                </a:lnTo>
                <a:lnTo>
                  <a:pt x="11632" y="19570"/>
                </a:lnTo>
                <a:lnTo>
                  <a:pt x="11632" y="19756"/>
                </a:lnTo>
                <a:lnTo>
                  <a:pt x="11632" y="19942"/>
                </a:lnTo>
                <a:lnTo>
                  <a:pt x="11643" y="20110"/>
                </a:lnTo>
                <a:lnTo>
                  <a:pt x="11711" y="20296"/>
                </a:lnTo>
                <a:lnTo>
                  <a:pt x="11801" y="20464"/>
                </a:lnTo>
                <a:lnTo>
                  <a:pt x="11891" y="20650"/>
                </a:lnTo>
                <a:lnTo>
                  <a:pt x="12037" y="20836"/>
                </a:lnTo>
                <a:lnTo>
                  <a:pt x="12206" y="21004"/>
                </a:lnTo>
                <a:lnTo>
                  <a:pt x="12419" y="21190"/>
                </a:lnTo>
                <a:lnTo>
                  <a:pt x="12667" y="21320"/>
                </a:lnTo>
                <a:lnTo>
                  <a:pt x="12960" y="21432"/>
                </a:lnTo>
                <a:lnTo>
                  <a:pt x="13286" y="21544"/>
                </a:lnTo>
                <a:lnTo>
                  <a:pt x="13612" y="21655"/>
                </a:lnTo>
                <a:lnTo>
                  <a:pt x="13983" y="21693"/>
                </a:lnTo>
                <a:lnTo>
                  <a:pt x="14343" y="21730"/>
                </a:lnTo>
                <a:lnTo>
                  <a:pt x="14715" y="21730"/>
                </a:lnTo>
                <a:lnTo>
                  <a:pt x="15075" y="21730"/>
                </a:lnTo>
                <a:lnTo>
                  <a:pt x="15446" y="21655"/>
                </a:lnTo>
                <a:lnTo>
                  <a:pt x="15794" y="21581"/>
                </a:lnTo>
                <a:lnTo>
                  <a:pt x="16132" y="21432"/>
                </a:lnTo>
                <a:lnTo>
                  <a:pt x="16458" y="21302"/>
                </a:lnTo>
                <a:lnTo>
                  <a:pt x="16740" y="21078"/>
                </a:lnTo>
                <a:lnTo>
                  <a:pt x="16976" y="20836"/>
                </a:lnTo>
                <a:lnTo>
                  <a:pt x="17043" y="20650"/>
                </a:lnTo>
                <a:lnTo>
                  <a:pt x="17088" y="20426"/>
                </a:lnTo>
                <a:lnTo>
                  <a:pt x="17133" y="20222"/>
                </a:lnTo>
                <a:lnTo>
                  <a:pt x="17156" y="19980"/>
                </a:lnTo>
                <a:lnTo>
                  <a:pt x="17167" y="19477"/>
                </a:lnTo>
                <a:lnTo>
                  <a:pt x="17167" y="18974"/>
                </a:lnTo>
                <a:lnTo>
                  <a:pt x="17156" y="18397"/>
                </a:lnTo>
                <a:lnTo>
                  <a:pt x="17111" y="17820"/>
                </a:lnTo>
                <a:lnTo>
                  <a:pt x="17066" y="17261"/>
                </a:lnTo>
                <a:lnTo>
                  <a:pt x="16998" y="16646"/>
                </a:lnTo>
                <a:lnTo>
                  <a:pt x="16852" y="15511"/>
                </a:lnTo>
                <a:lnTo>
                  <a:pt x="16740" y="14393"/>
                </a:lnTo>
                <a:lnTo>
                  <a:pt x="16717" y="13928"/>
                </a:lnTo>
                <a:lnTo>
                  <a:pt x="16695" y="13462"/>
                </a:lnTo>
                <a:lnTo>
                  <a:pt x="16717" y="13071"/>
                </a:lnTo>
                <a:lnTo>
                  <a:pt x="16785" y="12755"/>
                </a:lnTo>
                <a:lnTo>
                  <a:pt x="16852" y="12419"/>
                </a:lnTo>
                <a:lnTo>
                  <a:pt x="16953" y="12140"/>
                </a:lnTo>
                <a:lnTo>
                  <a:pt x="17088" y="11898"/>
                </a:lnTo>
                <a:lnTo>
                  <a:pt x="17212" y="11675"/>
                </a:lnTo>
                <a:lnTo>
                  <a:pt x="17370" y="11470"/>
                </a:lnTo>
                <a:lnTo>
                  <a:pt x="17516" y="11284"/>
                </a:lnTo>
                <a:lnTo>
                  <a:pt x="17696" y="11135"/>
                </a:lnTo>
                <a:lnTo>
                  <a:pt x="17865" y="11042"/>
                </a:lnTo>
                <a:lnTo>
                  <a:pt x="18033" y="10930"/>
                </a:lnTo>
                <a:lnTo>
                  <a:pt x="18213" y="10893"/>
                </a:lnTo>
                <a:lnTo>
                  <a:pt x="18382" y="10893"/>
                </a:lnTo>
                <a:lnTo>
                  <a:pt x="18551" y="10967"/>
                </a:lnTo>
                <a:lnTo>
                  <a:pt x="18708" y="11042"/>
                </a:lnTo>
                <a:lnTo>
                  <a:pt x="18855" y="11172"/>
                </a:lnTo>
                <a:lnTo>
                  <a:pt x="19012" y="11358"/>
                </a:lnTo>
                <a:lnTo>
                  <a:pt x="19136" y="11600"/>
                </a:lnTo>
                <a:lnTo>
                  <a:pt x="19271" y="11861"/>
                </a:lnTo>
                <a:lnTo>
                  <a:pt x="19440" y="12028"/>
                </a:lnTo>
                <a:lnTo>
                  <a:pt x="19608" y="12177"/>
                </a:lnTo>
                <a:lnTo>
                  <a:pt x="19822" y="12289"/>
                </a:lnTo>
                <a:lnTo>
                  <a:pt x="20025" y="12289"/>
                </a:lnTo>
                <a:lnTo>
                  <a:pt x="20238" y="12289"/>
                </a:lnTo>
                <a:lnTo>
                  <a:pt x="20452" y="12215"/>
                </a:lnTo>
                <a:lnTo>
                  <a:pt x="20643" y="12103"/>
                </a:lnTo>
                <a:lnTo>
                  <a:pt x="20846" y="11973"/>
                </a:lnTo>
                <a:lnTo>
                  <a:pt x="21037" y="11786"/>
                </a:lnTo>
                <a:lnTo>
                  <a:pt x="21206" y="11563"/>
                </a:lnTo>
                <a:lnTo>
                  <a:pt x="21363" y="11321"/>
                </a:lnTo>
                <a:lnTo>
                  <a:pt x="21465" y="11079"/>
                </a:lnTo>
                <a:lnTo>
                  <a:pt x="21577" y="10744"/>
                </a:lnTo>
                <a:lnTo>
                  <a:pt x="21622" y="10427"/>
                </a:lnTo>
                <a:lnTo>
                  <a:pt x="21645" y="10111"/>
                </a:lnTo>
                <a:lnTo>
                  <a:pt x="21622" y="9608"/>
                </a:lnTo>
                <a:lnTo>
                  <a:pt x="21577" y="9142"/>
                </a:lnTo>
                <a:lnTo>
                  <a:pt x="21465" y="8751"/>
                </a:lnTo>
                <a:lnTo>
                  <a:pt x="21363" y="8397"/>
                </a:lnTo>
                <a:lnTo>
                  <a:pt x="21206" y="8062"/>
                </a:lnTo>
                <a:lnTo>
                  <a:pt x="21037" y="7820"/>
                </a:lnTo>
                <a:lnTo>
                  <a:pt x="20846" y="7597"/>
                </a:lnTo>
                <a:lnTo>
                  <a:pt x="20643" y="7429"/>
                </a:lnTo>
                <a:lnTo>
                  <a:pt x="20452" y="7317"/>
                </a:lnTo>
                <a:lnTo>
                  <a:pt x="20238" y="7206"/>
                </a:lnTo>
                <a:lnTo>
                  <a:pt x="20025" y="7168"/>
                </a:lnTo>
                <a:lnTo>
                  <a:pt x="19822" y="7206"/>
                </a:lnTo>
                <a:lnTo>
                  <a:pt x="19608" y="7243"/>
                </a:lnTo>
                <a:lnTo>
                  <a:pt x="19440" y="7355"/>
                </a:lnTo>
                <a:lnTo>
                  <a:pt x="19271" y="7504"/>
                </a:lnTo>
                <a:lnTo>
                  <a:pt x="19136" y="7708"/>
                </a:lnTo>
                <a:lnTo>
                  <a:pt x="19012" y="7895"/>
                </a:lnTo>
                <a:lnTo>
                  <a:pt x="18832" y="8025"/>
                </a:lnTo>
                <a:lnTo>
                  <a:pt x="18663" y="8174"/>
                </a:lnTo>
                <a:lnTo>
                  <a:pt x="18472" y="8248"/>
                </a:lnTo>
                <a:lnTo>
                  <a:pt x="18270" y="8286"/>
                </a:lnTo>
                <a:lnTo>
                  <a:pt x="18078" y="8323"/>
                </a:lnTo>
                <a:lnTo>
                  <a:pt x="17887" y="8323"/>
                </a:lnTo>
                <a:lnTo>
                  <a:pt x="17696" y="8248"/>
                </a:lnTo>
                <a:lnTo>
                  <a:pt x="17493" y="8174"/>
                </a:lnTo>
                <a:lnTo>
                  <a:pt x="17302" y="8062"/>
                </a:lnTo>
                <a:lnTo>
                  <a:pt x="17133" y="7969"/>
                </a:lnTo>
                <a:lnTo>
                  <a:pt x="16976" y="7783"/>
                </a:lnTo>
                <a:lnTo>
                  <a:pt x="16852" y="7597"/>
                </a:lnTo>
                <a:lnTo>
                  <a:pt x="16740" y="7429"/>
                </a:lnTo>
                <a:lnTo>
                  <a:pt x="16672" y="7168"/>
                </a:lnTo>
                <a:lnTo>
                  <a:pt x="16638" y="6926"/>
                </a:lnTo>
                <a:lnTo>
                  <a:pt x="16616" y="6498"/>
                </a:lnTo>
                <a:lnTo>
                  <a:pt x="16616" y="5772"/>
                </a:lnTo>
                <a:lnTo>
                  <a:pt x="16650" y="4915"/>
                </a:lnTo>
                <a:lnTo>
                  <a:pt x="16695" y="3928"/>
                </a:lnTo>
                <a:lnTo>
                  <a:pt x="16762" y="2960"/>
                </a:lnTo>
                <a:lnTo>
                  <a:pt x="16830" y="1992"/>
                </a:lnTo>
                <a:lnTo>
                  <a:pt x="16908" y="1173"/>
                </a:lnTo>
                <a:lnTo>
                  <a:pt x="16976" y="521"/>
                </a:lnTo>
                <a:lnTo>
                  <a:pt x="16953" y="521"/>
                </a:lnTo>
                <a:lnTo>
                  <a:pt x="16931" y="521"/>
                </a:lnTo>
                <a:lnTo>
                  <a:pt x="16267" y="484"/>
                </a:lnTo>
                <a:lnTo>
                  <a:pt x="15637" y="428"/>
                </a:lnTo>
                <a:lnTo>
                  <a:pt x="15063" y="353"/>
                </a:lnTo>
                <a:lnTo>
                  <a:pt x="14523" y="279"/>
                </a:lnTo>
                <a:lnTo>
                  <a:pt x="14040" y="167"/>
                </a:lnTo>
                <a:lnTo>
                  <a:pt x="13635" y="93"/>
                </a:lnTo>
                <a:lnTo>
                  <a:pt x="13331" y="18"/>
                </a:lnTo>
                <a:lnTo>
                  <a:pt x="13117" y="18"/>
                </a:lnTo>
                <a:lnTo>
                  <a:pt x="12982" y="18"/>
                </a:lnTo>
                <a:lnTo>
                  <a:pt x="12858" y="130"/>
                </a:lnTo>
                <a:lnTo>
                  <a:pt x="12723" y="279"/>
                </a:lnTo>
                <a:lnTo>
                  <a:pt x="12622" y="446"/>
                </a:lnTo>
                <a:lnTo>
                  <a:pt x="12510" y="670"/>
                </a:lnTo>
                <a:lnTo>
                  <a:pt x="12419" y="912"/>
                </a:lnTo>
                <a:lnTo>
                  <a:pt x="12363" y="1210"/>
                </a:lnTo>
                <a:lnTo>
                  <a:pt x="12318" y="1526"/>
                </a:lnTo>
                <a:lnTo>
                  <a:pt x="12273" y="1843"/>
                </a:lnTo>
                <a:lnTo>
                  <a:pt x="12251" y="2215"/>
                </a:lnTo>
                <a:lnTo>
                  <a:pt x="12273" y="2532"/>
                </a:lnTo>
                <a:lnTo>
                  <a:pt x="12318" y="2886"/>
                </a:lnTo>
                <a:lnTo>
                  <a:pt x="12386" y="3240"/>
                </a:lnTo>
                <a:lnTo>
                  <a:pt x="12464" y="3556"/>
                </a:lnTo>
                <a:lnTo>
                  <a:pt x="12577" y="3891"/>
                </a:lnTo>
                <a:lnTo>
                  <a:pt x="12746" y="4171"/>
                </a:lnTo>
                <a:lnTo>
                  <a:pt x="12926" y="4487"/>
                </a:lnTo>
                <a:lnTo>
                  <a:pt x="13050" y="4860"/>
                </a:lnTo>
                <a:lnTo>
                  <a:pt x="13162" y="5251"/>
                </a:lnTo>
                <a:lnTo>
                  <a:pt x="13218" y="5604"/>
                </a:lnTo>
                <a:lnTo>
                  <a:pt x="13263" y="5995"/>
                </a:lnTo>
                <a:lnTo>
                  <a:pt x="13241" y="6386"/>
                </a:lnTo>
                <a:lnTo>
                  <a:pt x="13218" y="6740"/>
                </a:lnTo>
                <a:lnTo>
                  <a:pt x="13139" y="7094"/>
                </a:lnTo>
                <a:lnTo>
                  <a:pt x="13050" y="7429"/>
                </a:lnTo>
                <a:lnTo>
                  <a:pt x="12903" y="7746"/>
                </a:lnTo>
                <a:lnTo>
                  <a:pt x="12723" y="8025"/>
                </a:lnTo>
                <a:lnTo>
                  <a:pt x="12532" y="8286"/>
                </a:lnTo>
                <a:lnTo>
                  <a:pt x="12318" y="8491"/>
                </a:lnTo>
                <a:lnTo>
                  <a:pt x="12060" y="8677"/>
                </a:lnTo>
                <a:lnTo>
                  <a:pt x="11756" y="8788"/>
                </a:lnTo>
                <a:lnTo>
                  <a:pt x="11452" y="8826"/>
                </a:lnTo>
                <a:lnTo>
                  <a:pt x="11283" y="8826"/>
                </a:lnTo>
                <a:lnTo>
                  <a:pt x="11126" y="8826"/>
                </a:lnTo>
                <a:lnTo>
                  <a:pt x="11002" y="8788"/>
                </a:lnTo>
                <a:lnTo>
                  <a:pt x="10845" y="8714"/>
                </a:lnTo>
                <a:lnTo>
                  <a:pt x="10721" y="8640"/>
                </a:lnTo>
                <a:lnTo>
                  <a:pt x="10608" y="8565"/>
                </a:lnTo>
                <a:lnTo>
                  <a:pt x="10485" y="8453"/>
                </a:lnTo>
                <a:lnTo>
                  <a:pt x="10372" y="8323"/>
                </a:lnTo>
                <a:lnTo>
                  <a:pt x="10181" y="8062"/>
                </a:lnTo>
                <a:lnTo>
                  <a:pt x="10035" y="7746"/>
                </a:lnTo>
                <a:lnTo>
                  <a:pt x="9900" y="7392"/>
                </a:lnTo>
                <a:lnTo>
                  <a:pt x="9787" y="7001"/>
                </a:lnTo>
                <a:lnTo>
                  <a:pt x="9731" y="6610"/>
                </a:lnTo>
                <a:lnTo>
                  <a:pt x="9686" y="6219"/>
                </a:lnTo>
                <a:lnTo>
                  <a:pt x="9663" y="5772"/>
                </a:lnTo>
                <a:lnTo>
                  <a:pt x="9686" y="5381"/>
                </a:lnTo>
                <a:lnTo>
                  <a:pt x="9753" y="4990"/>
                </a:lnTo>
                <a:lnTo>
                  <a:pt x="9832" y="4636"/>
                </a:lnTo>
                <a:lnTo>
                  <a:pt x="9945" y="4320"/>
                </a:lnTo>
                <a:lnTo>
                  <a:pt x="10068" y="4022"/>
                </a:lnTo>
                <a:lnTo>
                  <a:pt x="10203" y="3817"/>
                </a:lnTo>
                <a:lnTo>
                  <a:pt x="10316" y="3593"/>
                </a:lnTo>
                <a:lnTo>
                  <a:pt x="10395" y="3351"/>
                </a:lnTo>
                <a:lnTo>
                  <a:pt x="10462" y="3109"/>
                </a:lnTo>
                <a:lnTo>
                  <a:pt x="10507" y="2848"/>
                </a:lnTo>
                <a:lnTo>
                  <a:pt x="10530" y="2606"/>
                </a:lnTo>
                <a:lnTo>
                  <a:pt x="10507" y="2346"/>
                </a:lnTo>
                <a:lnTo>
                  <a:pt x="10462" y="2141"/>
                </a:lnTo>
                <a:lnTo>
                  <a:pt x="10395" y="1880"/>
                </a:lnTo>
                <a:lnTo>
                  <a:pt x="10293" y="1638"/>
                </a:lnTo>
                <a:lnTo>
                  <a:pt x="10158" y="1415"/>
                </a:lnTo>
                <a:lnTo>
                  <a:pt x="9967" y="1210"/>
                </a:lnTo>
                <a:lnTo>
                  <a:pt x="9753" y="986"/>
                </a:lnTo>
                <a:lnTo>
                  <a:pt x="9495" y="819"/>
                </a:lnTo>
                <a:lnTo>
                  <a:pt x="9191" y="670"/>
                </a:lnTo>
                <a:lnTo>
                  <a:pt x="8842" y="521"/>
                </a:lnTo>
                <a:lnTo>
                  <a:pt x="8471" y="446"/>
                </a:lnTo>
                <a:lnTo>
                  <a:pt x="7998" y="428"/>
                </a:lnTo>
                <a:lnTo>
                  <a:pt x="7413" y="428"/>
                </a:lnTo>
                <a:lnTo>
                  <a:pt x="6817" y="446"/>
                </a:lnTo>
                <a:lnTo>
                  <a:pt x="6187" y="521"/>
                </a:lnTo>
                <a:lnTo>
                  <a:pt x="5602" y="633"/>
                </a:lnTo>
                <a:lnTo>
                  <a:pt x="5107" y="744"/>
                </a:lnTo>
                <a:lnTo>
                  <a:pt x="4725" y="856"/>
                </a:lnTo>
                <a:lnTo>
                  <a:pt x="4848" y="1564"/>
                </a:lnTo>
                <a:lnTo>
                  <a:pt x="5028" y="2495"/>
                </a:lnTo>
                <a:lnTo>
                  <a:pt x="5175" y="3556"/>
                </a:lnTo>
                <a:lnTo>
                  <a:pt x="5298" y="4673"/>
                </a:lnTo>
                <a:lnTo>
                  <a:pt x="5343" y="5213"/>
                </a:lnTo>
                <a:lnTo>
                  <a:pt x="5388" y="5753"/>
                </a:lnTo>
                <a:lnTo>
                  <a:pt x="5411" y="6275"/>
                </a:lnTo>
                <a:lnTo>
                  <a:pt x="5411" y="6740"/>
                </a:lnTo>
                <a:lnTo>
                  <a:pt x="5366" y="7168"/>
                </a:lnTo>
                <a:lnTo>
                  <a:pt x="5321" y="7541"/>
                </a:lnTo>
                <a:lnTo>
                  <a:pt x="5287" y="7708"/>
                </a:lnTo>
                <a:lnTo>
                  <a:pt x="5242" y="7857"/>
                </a:lnTo>
                <a:lnTo>
                  <a:pt x="5197" y="7969"/>
                </a:lnTo>
                <a:lnTo>
                  <a:pt x="5130" y="8062"/>
                </a:lnTo>
                <a:lnTo>
                  <a:pt x="5006" y="8248"/>
                </a:lnTo>
                <a:lnTo>
                  <a:pt x="4848" y="8397"/>
                </a:lnTo>
                <a:lnTo>
                  <a:pt x="4725" y="8528"/>
                </a:lnTo>
                <a:lnTo>
                  <a:pt x="4567" y="8640"/>
                </a:lnTo>
                <a:lnTo>
                  <a:pt x="4421" y="8714"/>
                </a:lnTo>
                <a:lnTo>
                  <a:pt x="4263" y="8751"/>
                </a:lnTo>
                <a:lnTo>
                  <a:pt x="4095" y="8788"/>
                </a:lnTo>
                <a:lnTo>
                  <a:pt x="3948" y="8788"/>
                </a:lnTo>
                <a:lnTo>
                  <a:pt x="3791" y="8751"/>
                </a:lnTo>
                <a:lnTo>
                  <a:pt x="3667" y="8714"/>
                </a:lnTo>
                <a:lnTo>
                  <a:pt x="3510" y="8677"/>
                </a:lnTo>
                <a:lnTo>
                  <a:pt x="3386" y="8602"/>
                </a:lnTo>
                <a:lnTo>
                  <a:pt x="3251" y="8491"/>
                </a:lnTo>
                <a:lnTo>
                  <a:pt x="3127" y="8360"/>
                </a:lnTo>
                <a:lnTo>
                  <a:pt x="3015" y="8248"/>
                </a:lnTo>
                <a:lnTo>
                  <a:pt x="2925" y="8062"/>
                </a:lnTo>
                <a:lnTo>
                  <a:pt x="2778" y="7857"/>
                </a:lnTo>
                <a:lnTo>
                  <a:pt x="2610" y="7671"/>
                </a:lnTo>
                <a:lnTo>
                  <a:pt x="2407" y="7541"/>
                </a:lnTo>
                <a:lnTo>
                  <a:pt x="2171" y="7466"/>
                </a:lnTo>
                <a:lnTo>
                  <a:pt x="1957" y="7429"/>
                </a:lnTo>
                <a:lnTo>
                  <a:pt x="1698" y="7429"/>
                </a:lnTo>
                <a:lnTo>
                  <a:pt x="1462" y="7466"/>
                </a:lnTo>
                <a:lnTo>
                  <a:pt x="1226" y="7559"/>
                </a:lnTo>
                <a:lnTo>
                  <a:pt x="989" y="7708"/>
                </a:lnTo>
                <a:lnTo>
                  <a:pt x="776" y="7932"/>
                </a:lnTo>
                <a:lnTo>
                  <a:pt x="551" y="8211"/>
                </a:lnTo>
                <a:lnTo>
                  <a:pt x="382" y="8528"/>
                </a:lnTo>
                <a:lnTo>
                  <a:pt x="315" y="8714"/>
                </a:lnTo>
                <a:lnTo>
                  <a:pt x="236" y="8919"/>
                </a:lnTo>
                <a:lnTo>
                  <a:pt x="191" y="9142"/>
                </a:lnTo>
                <a:lnTo>
                  <a:pt x="123" y="9347"/>
                </a:lnTo>
                <a:lnTo>
                  <a:pt x="78" y="9608"/>
                </a:lnTo>
                <a:lnTo>
                  <a:pt x="56" y="9887"/>
                </a:lnTo>
                <a:lnTo>
                  <a:pt x="33" y="10185"/>
                </a:lnTo>
                <a:lnTo>
                  <a:pt x="33" y="10464"/>
                </a:lnTo>
                <a:lnTo>
                  <a:pt x="33" y="10706"/>
                </a:lnTo>
                <a:lnTo>
                  <a:pt x="56" y="10967"/>
                </a:lnTo>
                <a:lnTo>
                  <a:pt x="78" y="11172"/>
                </a:lnTo>
                <a:lnTo>
                  <a:pt x="123" y="11395"/>
                </a:lnTo>
                <a:lnTo>
                  <a:pt x="168" y="11600"/>
                </a:lnTo>
                <a:lnTo>
                  <a:pt x="236" y="11786"/>
                </a:lnTo>
                <a:lnTo>
                  <a:pt x="292" y="11973"/>
                </a:lnTo>
                <a:lnTo>
                  <a:pt x="382" y="12140"/>
                </a:lnTo>
                <a:lnTo>
                  <a:pt x="540" y="12419"/>
                </a:lnTo>
                <a:lnTo>
                  <a:pt x="731" y="12680"/>
                </a:lnTo>
                <a:lnTo>
                  <a:pt x="944" y="12866"/>
                </a:lnTo>
                <a:lnTo>
                  <a:pt x="1158" y="12997"/>
                </a:lnTo>
                <a:lnTo>
                  <a:pt x="1395" y="13108"/>
                </a:lnTo>
                <a:lnTo>
                  <a:pt x="1608" y="13183"/>
                </a:lnTo>
                <a:lnTo>
                  <a:pt x="1856" y="13183"/>
                </a:lnTo>
                <a:lnTo>
                  <a:pt x="2070" y="13146"/>
                </a:lnTo>
                <a:lnTo>
                  <a:pt x="2261" y="13071"/>
                </a:lnTo>
                <a:lnTo>
                  <a:pt x="2430" y="12960"/>
                </a:lnTo>
                <a:lnTo>
                  <a:pt x="2587" y="12792"/>
                </a:lnTo>
                <a:lnTo>
                  <a:pt x="2688" y="12606"/>
                </a:lnTo>
                <a:lnTo>
                  <a:pt x="2801" y="12419"/>
                </a:lnTo>
                <a:lnTo>
                  <a:pt x="2925" y="12289"/>
                </a:lnTo>
                <a:lnTo>
                  <a:pt x="3082" y="12177"/>
                </a:lnTo>
                <a:lnTo>
                  <a:pt x="3228" y="12103"/>
                </a:lnTo>
                <a:lnTo>
                  <a:pt x="3408" y="12103"/>
                </a:lnTo>
                <a:lnTo>
                  <a:pt x="3577" y="12103"/>
                </a:lnTo>
                <a:lnTo>
                  <a:pt x="3723" y="12177"/>
                </a:lnTo>
                <a:lnTo>
                  <a:pt x="3903" y="12252"/>
                </a:lnTo>
                <a:lnTo>
                  <a:pt x="4072" y="12364"/>
                </a:lnTo>
                <a:lnTo>
                  <a:pt x="4230" y="12494"/>
                </a:lnTo>
                <a:lnTo>
                  <a:pt x="4353" y="12643"/>
                </a:lnTo>
                <a:lnTo>
                  <a:pt x="4488" y="12829"/>
                </a:lnTo>
                <a:lnTo>
                  <a:pt x="4567" y="13034"/>
                </a:lnTo>
                <a:lnTo>
                  <a:pt x="4657" y="13257"/>
                </a:lnTo>
                <a:lnTo>
                  <a:pt x="4702" y="13462"/>
                </a:lnTo>
                <a:lnTo>
                  <a:pt x="4725" y="13686"/>
                </a:lnTo>
                <a:lnTo>
                  <a:pt x="4702" y="14282"/>
                </a:lnTo>
                <a:lnTo>
                  <a:pt x="4657" y="15045"/>
                </a:lnTo>
                <a:lnTo>
                  <a:pt x="4612" y="15976"/>
                </a:lnTo>
                <a:lnTo>
                  <a:pt x="4590" y="16926"/>
                </a:lnTo>
                <a:lnTo>
                  <a:pt x="4567" y="17968"/>
                </a:lnTo>
                <a:lnTo>
                  <a:pt x="4567" y="19011"/>
                </a:lnTo>
                <a:lnTo>
                  <a:pt x="4590" y="19514"/>
                </a:lnTo>
                <a:lnTo>
                  <a:pt x="4612" y="19980"/>
                </a:lnTo>
                <a:lnTo>
                  <a:pt x="4657" y="20426"/>
                </a:lnTo>
                <a:lnTo>
                  <a:pt x="4725" y="20836"/>
                </a:lnTo>
                <a:lnTo>
                  <a:pt x="4848" y="20929"/>
                </a:lnTo>
                <a:lnTo>
                  <a:pt x="5040" y="21004"/>
                </a:lnTo>
                <a:lnTo>
                  <a:pt x="5265" y="21078"/>
                </a:lnTo>
                <a:lnTo>
                  <a:pt x="5478" y="21115"/>
                </a:lnTo>
                <a:lnTo>
                  <a:pt x="6041" y="21115"/>
                </a:lnTo>
                <a:lnTo>
                  <a:pt x="6637" y="21078"/>
                </a:lnTo>
                <a:lnTo>
                  <a:pt x="7312" y="21004"/>
                </a:lnTo>
                <a:lnTo>
                  <a:pt x="7998" y="20929"/>
                </a:lnTo>
                <a:lnTo>
                  <a:pt x="8696" y="20855"/>
                </a:lnTo>
                <a:lnTo>
                  <a:pt x="9360" y="20836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17" name="Puzzle3"/>
          <p:cNvSpPr>
            <a:spLocks noEditPoints="1" noChangeArrowheads="1"/>
          </p:cNvSpPr>
          <p:nvPr/>
        </p:nvSpPr>
        <p:spPr bwMode="auto">
          <a:xfrm>
            <a:off x="4645636" y="2179319"/>
            <a:ext cx="1012316" cy="1221887"/>
          </a:xfrm>
          <a:custGeom>
            <a:avLst/>
            <a:gdLst>
              <a:gd name="T0" fmla="*/ 10391 w 21600"/>
              <a:gd name="T1" fmla="*/ 15806 h 21600"/>
              <a:gd name="T2" fmla="*/ 20551 w 21600"/>
              <a:gd name="T3" fmla="*/ 21088 h 21600"/>
              <a:gd name="T4" fmla="*/ 13180 w 21600"/>
              <a:gd name="T5" fmla="*/ 13801 h 21600"/>
              <a:gd name="T6" fmla="*/ 20551 w 21600"/>
              <a:gd name="T7" fmla="*/ 7025 h 21600"/>
              <a:gd name="T8" fmla="*/ 10500 w 21600"/>
              <a:gd name="T9" fmla="*/ 52 h 21600"/>
              <a:gd name="T10" fmla="*/ 692 w 21600"/>
              <a:gd name="T11" fmla="*/ 6802 h 21600"/>
              <a:gd name="T12" fmla="*/ 8064 w 21600"/>
              <a:gd name="T13" fmla="*/ 13526 h 21600"/>
              <a:gd name="T14" fmla="*/ 692 w 21600"/>
              <a:gd name="T15" fmla="*/ 21088 h 21600"/>
              <a:gd name="T16" fmla="*/ 2273 w 21600"/>
              <a:gd name="T17" fmla="*/ 7719 h 21600"/>
              <a:gd name="T18" fmla="*/ 19149 w 21600"/>
              <a:gd name="T19" fmla="*/ 20237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6625" y="20892"/>
                </a:moveTo>
                <a:lnTo>
                  <a:pt x="7105" y="21023"/>
                </a:lnTo>
                <a:lnTo>
                  <a:pt x="7513" y="21088"/>
                </a:lnTo>
                <a:lnTo>
                  <a:pt x="7922" y="21115"/>
                </a:lnTo>
                <a:lnTo>
                  <a:pt x="8242" y="21115"/>
                </a:lnTo>
                <a:lnTo>
                  <a:pt x="8544" y="21062"/>
                </a:lnTo>
                <a:lnTo>
                  <a:pt x="8810" y="20997"/>
                </a:lnTo>
                <a:lnTo>
                  <a:pt x="9023" y="20892"/>
                </a:lnTo>
                <a:lnTo>
                  <a:pt x="9148" y="20761"/>
                </a:lnTo>
                <a:lnTo>
                  <a:pt x="9290" y="20616"/>
                </a:lnTo>
                <a:lnTo>
                  <a:pt x="9361" y="20459"/>
                </a:lnTo>
                <a:lnTo>
                  <a:pt x="9396" y="20289"/>
                </a:lnTo>
                <a:lnTo>
                  <a:pt x="9396" y="20092"/>
                </a:lnTo>
                <a:lnTo>
                  <a:pt x="9325" y="19909"/>
                </a:lnTo>
                <a:lnTo>
                  <a:pt x="9219" y="19738"/>
                </a:lnTo>
                <a:lnTo>
                  <a:pt x="9094" y="19555"/>
                </a:lnTo>
                <a:lnTo>
                  <a:pt x="8917" y="19384"/>
                </a:lnTo>
                <a:lnTo>
                  <a:pt x="8650" y="19162"/>
                </a:lnTo>
                <a:lnTo>
                  <a:pt x="8437" y="18900"/>
                </a:lnTo>
                <a:lnTo>
                  <a:pt x="8277" y="18624"/>
                </a:lnTo>
                <a:lnTo>
                  <a:pt x="8135" y="18349"/>
                </a:lnTo>
                <a:lnTo>
                  <a:pt x="8028" y="18048"/>
                </a:lnTo>
                <a:lnTo>
                  <a:pt x="7993" y="17746"/>
                </a:lnTo>
                <a:lnTo>
                  <a:pt x="7993" y="17471"/>
                </a:lnTo>
                <a:lnTo>
                  <a:pt x="8028" y="17169"/>
                </a:lnTo>
                <a:lnTo>
                  <a:pt x="8135" y="16920"/>
                </a:lnTo>
                <a:lnTo>
                  <a:pt x="8277" y="16671"/>
                </a:lnTo>
                <a:lnTo>
                  <a:pt x="8366" y="16540"/>
                </a:lnTo>
                <a:lnTo>
                  <a:pt x="8473" y="16409"/>
                </a:lnTo>
                <a:lnTo>
                  <a:pt x="8615" y="16317"/>
                </a:lnTo>
                <a:lnTo>
                  <a:pt x="8739" y="16213"/>
                </a:lnTo>
                <a:lnTo>
                  <a:pt x="8881" y="16134"/>
                </a:lnTo>
                <a:lnTo>
                  <a:pt x="9059" y="16055"/>
                </a:lnTo>
                <a:lnTo>
                  <a:pt x="9254" y="15990"/>
                </a:lnTo>
                <a:lnTo>
                  <a:pt x="9432" y="15911"/>
                </a:lnTo>
                <a:lnTo>
                  <a:pt x="9663" y="15885"/>
                </a:lnTo>
                <a:lnTo>
                  <a:pt x="9876" y="15833"/>
                </a:lnTo>
                <a:lnTo>
                  <a:pt x="10142" y="15806"/>
                </a:lnTo>
                <a:lnTo>
                  <a:pt x="10391" y="15806"/>
                </a:lnTo>
                <a:lnTo>
                  <a:pt x="10728" y="15806"/>
                </a:lnTo>
                <a:lnTo>
                  <a:pt x="10995" y="15806"/>
                </a:lnTo>
                <a:lnTo>
                  <a:pt x="11279" y="15833"/>
                </a:lnTo>
                <a:lnTo>
                  <a:pt x="11546" y="15885"/>
                </a:lnTo>
                <a:lnTo>
                  <a:pt x="11776" y="15937"/>
                </a:lnTo>
                <a:lnTo>
                  <a:pt x="12025" y="15990"/>
                </a:lnTo>
                <a:lnTo>
                  <a:pt x="12221" y="16055"/>
                </a:lnTo>
                <a:lnTo>
                  <a:pt x="12434" y="16134"/>
                </a:lnTo>
                <a:lnTo>
                  <a:pt x="12611" y="16213"/>
                </a:lnTo>
                <a:lnTo>
                  <a:pt x="12771" y="16317"/>
                </a:lnTo>
                <a:lnTo>
                  <a:pt x="12913" y="16409"/>
                </a:lnTo>
                <a:lnTo>
                  <a:pt x="13038" y="16514"/>
                </a:lnTo>
                <a:lnTo>
                  <a:pt x="13251" y="16737"/>
                </a:lnTo>
                <a:lnTo>
                  <a:pt x="13428" y="16986"/>
                </a:lnTo>
                <a:lnTo>
                  <a:pt x="13517" y="17248"/>
                </a:lnTo>
                <a:lnTo>
                  <a:pt x="13588" y="17523"/>
                </a:lnTo>
                <a:lnTo>
                  <a:pt x="13588" y="17799"/>
                </a:lnTo>
                <a:lnTo>
                  <a:pt x="13517" y="18074"/>
                </a:lnTo>
                <a:lnTo>
                  <a:pt x="13428" y="18323"/>
                </a:lnTo>
                <a:lnTo>
                  <a:pt x="13286" y="18572"/>
                </a:lnTo>
                <a:lnTo>
                  <a:pt x="13109" y="18808"/>
                </a:lnTo>
                <a:lnTo>
                  <a:pt x="12878" y="19031"/>
                </a:lnTo>
                <a:lnTo>
                  <a:pt x="12434" y="19411"/>
                </a:lnTo>
                <a:lnTo>
                  <a:pt x="12132" y="19738"/>
                </a:lnTo>
                <a:lnTo>
                  <a:pt x="12025" y="19856"/>
                </a:lnTo>
                <a:lnTo>
                  <a:pt x="11919" y="20014"/>
                </a:lnTo>
                <a:lnTo>
                  <a:pt x="11883" y="20132"/>
                </a:lnTo>
                <a:lnTo>
                  <a:pt x="11883" y="20263"/>
                </a:lnTo>
                <a:lnTo>
                  <a:pt x="11883" y="20394"/>
                </a:lnTo>
                <a:lnTo>
                  <a:pt x="11954" y="20485"/>
                </a:lnTo>
                <a:lnTo>
                  <a:pt x="12061" y="20590"/>
                </a:lnTo>
                <a:lnTo>
                  <a:pt x="12185" y="20695"/>
                </a:lnTo>
                <a:lnTo>
                  <a:pt x="12327" y="20787"/>
                </a:lnTo>
                <a:lnTo>
                  <a:pt x="12540" y="20892"/>
                </a:lnTo>
                <a:lnTo>
                  <a:pt x="12771" y="20997"/>
                </a:lnTo>
                <a:lnTo>
                  <a:pt x="13073" y="21088"/>
                </a:lnTo>
                <a:lnTo>
                  <a:pt x="13428" y="21193"/>
                </a:lnTo>
                <a:lnTo>
                  <a:pt x="13873" y="21298"/>
                </a:lnTo>
                <a:lnTo>
                  <a:pt x="14317" y="21390"/>
                </a:lnTo>
                <a:lnTo>
                  <a:pt x="14778" y="21468"/>
                </a:lnTo>
                <a:lnTo>
                  <a:pt x="15294" y="21547"/>
                </a:lnTo>
                <a:lnTo>
                  <a:pt x="15809" y="21600"/>
                </a:lnTo>
                <a:lnTo>
                  <a:pt x="16359" y="21652"/>
                </a:lnTo>
                <a:lnTo>
                  <a:pt x="16875" y="21678"/>
                </a:lnTo>
                <a:lnTo>
                  <a:pt x="17407" y="21678"/>
                </a:lnTo>
                <a:lnTo>
                  <a:pt x="17958" y="21678"/>
                </a:lnTo>
                <a:lnTo>
                  <a:pt x="18473" y="21652"/>
                </a:lnTo>
                <a:lnTo>
                  <a:pt x="18953" y="21573"/>
                </a:lnTo>
                <a:lnTo>
                  <a:pt x="19397" y="21495"/>
                </a:lnTo>
                <a:lnTo>
                  <a:pt x="19841" y="21390"/>
                </a:lnTo>
                <a:lnTo>
                  <a:pt x="20214" y="21272"/>
                </a:lnTo>
                <a:lnTo>
                  <a:pt x="20551" y="21088"/>
                </a:lnTo>
                <a:lnTo>
                  <a:pt x="20480" y="20787"/>
                </a:lnTo>
                <a:lnTo>
                  <a:pt x="20409" y="20485"/>
                </a:lnTo>
                <a:lnTo>
                  <a:pt x="20356" y="20158"/>
                </a:lnTo>
                <a:lnTo>
                  <a:pt x="20356" y="19804"/>
                </a:lnTo>
                <a:lnTo>
                  <a:pt x="20321" y="19083"/>
                </a:lnTo>
                <a:lnTo>
                  <a:pt x="20356" y="18349"/>
                </a:lnTo>
                <a:lnTo>
                  <a:pt x="20409" y="17641"/>
                </a:lnTo>
                <a:lnTo>
                  <a:pt x="20480" y="17012"/>
                </a:lnTo>
                <a:lnTo>
                  <a:pt x="20551" y="16488"/>
                </a:lnTo>
                <a:lnTo>
                  <a:pt x="20551" y="16055"/>
                </a:lnTo>
                <a:lnTo>
                  <a:pt x="20551" y="15911"/>
                </a:lnTo>
                <a:lnTo>
                  <a:pt x="20445" y="15754"/>
                </a:lnTo>
                <a:lnTo>
                  <a:pt x="20356" y="15610"/>
                </a:lnTo>
                <a:lnTo>
                  <a:pt x="20178" y="15452"/>
                </a:lnTo>
                <a:lnTo>
                  <a:pt x="20001" y="15334"/>
                </a:lnTo>
                <a:lnTo>
                  <a:pt x="19770" y="15230"/>
                </a:lnTo>
                <a:lnTo>
                  <a:pt x="19521" y="15125"/>
                </a:lnTo>
                <a:lnTo>
                  <a:pt x="19290" y="15059"/>
                </a:lnTo>
                <a:lnTo>
                  <a:pt x="19024" y="15007"/>
                </a:lnTo>
                <a:lnTo>
                  <a:pt x="18740" y="14954"/>
                </a:lnTo>
                <a:lnTo>
                  <a:pt x="18509" y="14954"/>
                </a:lnTo>
                <a:lnTo>
                  <a:pt x="18225" y="14954"/>
                </a:lnTo>
                <a:lnTo>
                  <a:pt x="17994" y="15007"/>
                </a:lnTo>
                <a:lnTo>
                  <a:pt x="17763" y="15085"/>
                </a:lnTo>
                <a:lnTo>
                  <a:pt x="17550" y="15177"/>
                </a:lnTo>
                <a:lnTo>
                  <a:pt x="17372" y="15308"/>
                </a:lnTo>
                <a:lnTo>
                  <a:pt x="17176" y="15426"/>
                </a:lnTo>
                <a:lnTo>
                  <a:pt x="16928" y="15557"/>
                </a:lnTo>
                <a:lnTo>
                  <a:pt x="16661" y="15636"/>
                </a:lnTo>
                <a:lnTo>
                  <a:pt x="16359" y="15688"/>
                </a:lnTo>
                <a:lnTo>
                  <a:pt x="16022" y="15715"/>
                </a:lnTo>
                <a:lnTo>
                  <a:pt x="15667" y="15688"/>
                </a:lnTo>
                <a:lnTo>
                  <a:pt x="15294" y="15662"/>
                </a:lnTo>
                <a:lnTo>
                  <a:pt x="14956" y="15583"/>
                </a:lnTo>
                <a:lnTo>
                  <a:pt x="14619" y="15479"/>
                </a:lnTo>
                <a:lnTo>
                  <a:pt x="14281" y="15334"/>
                </a:lnTo>
                <a:lnTo>
                  <a:pt x="13961" y="15177"/>
                </a:lnTo>
                <a:lnTo>
                  <a:pt x="13695" y="14981"/>
                </a:lnTo>
                <a:lnTo>
                  <a:pt x="13588" y="14850"/>
                </a:lnTo>
                <a:lnTo>
                  <a:pt x="13482" y="14732"/>
                </a:lnTo>
                <a:lnTo>
                  <a:pt x="13393" y="14600"/>
                </a:lnTo>
                <a:lnTo>
                  <a:pt x="13322" y="14456"/>
                </a:lnTo>
                <a:lnTo>
                  <a:pt x="13251" y="14299"/>
                </a:lnTo>
                <a:lnTo>
                  <a:pt x="13215" y="14155"/>
                </a:lnTo>
                <a:lnTo>
                  <a:pt x="13180" y="13971"/>
                </a:lnTo>
                <a:lnTo>
                  <a:pt x="13180" y="13801"/>
                </a:lnTo>
                <a:lnTo>
                  <a:pt x="13180" y="13591"/>
                </a:lnTo>
                <a:lnTo>
                  <a:pt x="13215" y="13395"/>
                </a:lnTo>
                <a:lnTo>
                  <a:pt x="13251" y="13198"/>
                </a:lnTo>
                <a:lnTo>
                  <a:pt x="13322" y="13015"/>
                </a:lnTo>
                <a:lnTo>
                  <a:pt x="13393" y="12870"/>
                </a:lnTo>
                <a:lnTo>
                  <a:pt x="13482" y="12713"/>
                </a:lnTo>
                <a:lnTo>
                  <a:pt x="13588" y="12569"/>
                </a:lnTo>
                <a:lnTo>
                  <a:pt x="13730" y="12438"/>
                </a:lnTo>
                <a:lnTo>
                  <a:pt x="13997" y="12215"/>
                </a:lnTo>
                <a:lnTo>
                  <a:pt x="14334" y="12005"/>
                </a:lnTo>
                <a:lnTo>
                  <a:pt x="14690" y="11861"/>
                </a:lnTo>
                <a:lnTo>
                  <a:pt x="15063" y="11756"/>
                </a:lnTo>
                <a:lnTo>
                  <a:pt x="15436" y="11678"/>
                </a:lnTo>
                <a:lnTo>
                  <a:pt x="15809" y="11638"/>
                </a:lnTo>
                <a:lnTo>
                  <a:pt x="16182" y="11638"/>
                </a:lnTo>
                <a:lnTo>
                  <a:pt x="16555" y="11678"/>
                </a:lnTo>
                <a:lnTo>
                  <a:pt x="16910" y="11730"/>
                </a:lnTo>
                <a:lnTo>
                  <a:pt x="17248" y="11835"/>
                </a:lnTo>
                <a:lnTo>
                  <a:pt x="17514" y="11966"/>
                </a:lnTo>
                <a:lnTo>
                  <a:pt x="17763" y="12110"/>
                </a:lnTo>
                <a:lnTo>
                  <a:pt x="17887" y="12215"/>
                </a:lnTo>
                <a:lnTo>
                  <a:pt x="18065" y="12307"/>
                </a:lnTo>
                <a:lnTo>
                  <a:pt x="18260" y="12412"/>
                </a:lnTo>
                <a:lnTo>
                  <a:pt x="18438" y="12464"/>
                </a:lnTo>
                <a:lnTo>
                  <a:pt x="18669" y="12543"/>
                </a:lnTo>
                <a:lnTo>
                  <a:pt x="18882" y="12569"/>
                </a:lnTo>
                <a:lnTo>
                  <a:pt x="19113" y="12595"/>
                </a:lnTo>
                <a:lnTo>
                  <a:pt x="19361" y="12608"/>
                </a:lnTo>
                <a:lnTo>
                  <a:pt x="19592" y="12608"/>
                </a:lnTo>
                <a:lnTo>
                  <a:pt x="19841" y="12595"/>
                </a:lnTo>
                <a:lnTo>
                  <a:pt x="20072" y="12543"/>
                </a:lnTo>
                <a:lnTo>
                  <a:pt x="20321" y="12490"/>
                </a:lnTo>
                <a:lnTo>
                  <a:pt x="20551" y="12438"/>
                </a:lnTo>
                <a:lnTo>
                  <a:pt x="20800" y="12333"/>
                </a:lnTo>
                <a:lnTo>
                  <a:pt x="20996" y="12241"/>
                </a:lnTo>
                <a:lnTo>
                  <a:pt x="21244" y="12110"/>
                </a:lnTo>
                <a:lnTo>
                  <a:pt x="21298" y="12032"/>
                </a:lnTo>
                <a:lnTo>
                  <a:pt x="21404" y="11966"/>
                </a:lnTo>
                <a:lnTo>
                  <a:pt x="21475" y="11861"/>
                </a:lnTo>
                <a:lnTo>
                  <a:pt x="21511" y="11730"/>
                </a:lnTo>
                <a:lnTo>
                  <a:pt x="21617" y="11481"/>
                </a:lnTo>
                <a:lnTo>
                  <a:pt x="21653" y="11180"/>
                </a:lnTo>
                <a:lnTo>
                  <a:pt x="21653" y="10826"/>
                </a:lnTo>
                <a:lnTo>
                  <a:pt x="21653" y="10472"/>
                </a:lnTo>
                <a:lnTo>
                  <a:pt x="21582" y="10092"/>
                </a:lnTo>
                <a:lnTo>
                  <a:pt x="21511" y="9725"/>
                </a:lnTo>
                <a:lnTo>
                  <a:pt x="21298" y="8912"/>
                </a:lnTo>
                <a:lnTo>
                  <a:pt x="21067" y="8191"/>
                </a:lnTo>
                <a:lnTo>
                  <a:pt x="20800" y="7536"/>
                </a:lnTo>
                <a:lnTo>
                  <a:pt x="20551" y="7025"/>
                </a:lnTo>
                <a:lnTo>
                  <a:pt x="20001" y="7103"/>
                </a:lnTo>
                <a:lnTo>
                  <a:pt x="19432" y="7156"/>
                </a:lnTo>
                <a:lnTo>
                  <a:pt x="18846" y="7208"/>
                </a:lnTo>
                <a:lnTo>
                  <a:pt x="18225" y="7208"/>
                </a:lnTo>
                <a:lnTo>
                  <a:pt x="17656" y="7208"/>
                </a:lnTo>
                <a:lnTo>
                  <a:pt x="17070" y="7182"/>
                </a:lnTo>
                <a:lnTo>
                  <a:pt x="16484" y="7156"/>
                </a:lnTo>
                <a:lnTo>
                  <a:pt x="15986" y="7103"/>
                </a:lnTo>
                <a:lnTo>
                  <a:pt x="14992" y="6999"/>
                </a:lnTo>
                <a:lnTo>
                  <a:pt x="14210" y="6907"/>
                </a:lnTo>
                <a:lnTo>
                  <a:pt x="13695" y="6828"/>
                </a:lnTo>
                <a:lnTo>
                  <a:pt x="13517" y="6802"/>
                </a:lnTo>
                <a:lnTo>
                  <a:pt x="13073" y="6645"/>
                </a:lnTo>
                <a:lnTo>
                  <a:pt x="12700" y="6474"/>
                </a:lnTo>
                <a:lnTo>
                  <a:pt x="12363" y="6304"/>
                </a:lnTo>
                <a:lnTo>
                  <a:pt x="12132" y="6094"/>
                </a:lnTo>
                <a:lnTo>
                  <a:pt x="11919" y="5871"/>
                </a:lnTo>
                <a:lnTo>
                  <a:pt x="11776" y="5649"/>
                </a:lnTo>
                <a:lnTo>
                  <a:pt x="11688" y="5413"/>
                </a:lnTo>
                <a:lnTo>
                  <a:pt x="11617" y="5190"/>
                </a:lnTo>
                <a:lnTo>
                  <a:pt x="11617" y="4941"/>
                </a:lnTo>
                <a:lnTo>
                  <a:pt x="11652" y="4718"/>
                </a:lnTo>
                <a:lnTo>
                  <a:pt x="11723" y="4482"/>
                </a:lnTo>
                <a:lnTo>
                  <a:pt x="11812" y="4285"/>
                </a:lnTo>
                <a:lnTo>
                  <a:pt x="11919" y="4089"/>
                </a:lnTo>
                <a:lnTo>
                  <a:pt x="12096" y="3905"/>
                </a:lnTo>
                <a:lnTo>
                  <a:pt x="12292" y="3735"/>
                </a:lnTo>
                <a:lnTo>
                  <a:pt x="12505" y="3604"/>
                </a:lnTo>
                <a:lnTo>
                  <a:pt x="12700" y="3460"/>
                </a:lnTo>
                <a:lnTo>
                  <a:pt x="12878" y="3250"/>
                </a:lnTo>
                <a:lnTo>
                  <a:pt x="13038" y="3027"/>
                </a:lnTo>
                <a:lnTo>
                  <a:pt x="13180" y="2752"/>
                </a:lnTo>
                <a:lnTo>
                  <a:pt x="13286" y="2477"/>
                </a:lnTo>
                <a:lnTo>
                  <a:pt x="13322" y="2175"/>
                </a:lnTo>
                <a:lnTo>
                  <a:pt x="13357" y="1874"/>
                </a:lnTo>
                <a:lnTo>
                  <a:pt x="13286" y="1572"/>
                </a:lnTo>
                <a:lnTo>
                  <a:pt x="13180" y="1271"/>
                </a:lnTo>
                <a:lnTo>
                  <a:pt x="13038" y="983"/>
                </a:lnTo>
                <a:lnTo>
                  <a:pt x="12949" y="865"/>
                </a:lnTo>
                <a:lnTo>
                  <a:pt x="12807" y="733"/>
                </a:lnTo>
                <a:lnTo>
                  <a:pt x="12665" y="616"/>
                </a:lnTo>
                <a:lnTo>
                  <a:pt x="12505" y="511"/>
                </a:lnTo>
                <a:lnTo>
                  <a:pt x="12327" y="406"/>
                </a:lnTo>
                <a:lnTo>
                  <a:pt x="12132" y="314"/>
                </a:lnTo>
                <a:lnTo>
                  <a:pt x="11883" y="235"/>
                </a:lnTo>
                <a:lnTo>
                  <a:pt x="11652" y="183"/>
                </a:lnTo>
                <a:lnTo>
                  <a:pt x="11368" y="104"/>
                </a:lnTo>
                <a:lnTo>
                  <a:pt x="11101" y="78"/>
                </a:lnTo>
                <a:lnTo>
                  <a:pt x="10800" y="52"/>
                </a:lnTo>
                <a:lnTo>
                  <a:pt x="10444" y="52"/>
                </a:lnTo>
                <a:lnTo>
                  <a:pt x="10142" y="52"/>
                </a:lnTo>
                <a:lnTo>
                  <a:pt x="9840" y="78"/>
                </a:lnTo>
                <a:lnTo>
                  <a:pt x="9574" y="104"/>
                </a:lnTo>
                <a:lnTo>
                  <a:pt x="9325" y="157"/>
                </a:lnTo>
                <a:lnTo>
                  <a:pt x="9094" y="209"/>
                </a:lnTo>
                <a:lnTo>
                  <a:pt x="8846" y="262"/>
                </a:lnTo>
                <a:lnTo>
                  <a:pt x="8650" y="340"/>
                </a:lnTo>
                <a:lnTo>
                  <a:pt x="8437" y="432"/>
                </a:lnTo>
                <a:lnTo>
                  <a:pt x="8277" y="511"/>
                </a:lnTo>
                <a:lnTo>
                  <a:pt x="8100" y="616"/>
                </a:lnTo>
                <a:lnTo>
                  <a:pt x="7957" y="707"/>
                </a:lnTo>
                <a:lnTo>
                  <a:pt x="7833" y="838"/>
                </a:lnTo>
                <a:lnTo>
                  <a:pt x="7620" y="1061"/>
                </a:lnTo>
                <a:lnTo>
                  <a:pt x="7442" y="1336"/>
                </a:lnTo>
                <a:lnTo>
                  <a:pt x="7353" y="1599"/>
                </a:lnTo>
                <a:lnTo>
                  <a:pt x="7318" y="1900"/>
                </a:lnTo>
                <a:lnTo>
                  <a:pt x="7318" y="2175"/>
                </a:lnTo>
                <a:lnTo>
                  <a:pt x="7353" y="2450"/>
                </a:lnTo>
                <a:lnTo>
                  <a:pt x="7442" y="2726"/>
                </a:lnTo>
                <a:lnTo>
                  <a:pt x="7620" y="2975"/>
                </a:lnTo>
                <a:lnTo>
                  <a:pt x="7833" y="3198"/>
                </a:lnTo>
                <a:lnTo>
                  <a:pt x="8064" y="3433"/>
                </a:lnTo>
                <a:lnTo>
                  <a:pt x="8295" y="3630"/>
                </a:lnTo>
                <a:lnTo>
                  <a:pt x="8508" y="3853"/>
                </a:lnTo>
                <a:lnTo>
                  <a:pt x="8686" y="4089"/>
                </a:lnTo>
                <a:lnTo>
                  <a:pt x="8775" y="4312"/>
                </a:lnTo>
                <a:lnTo>
                  <a:pt x="8846" y="4561"/>
                </a:lnTo>
                <a:lnTo>
                  <a:pt x="8846" y="4810"/>
                </a:lnTo>
                <a:lnTo>
                  <a:pt x="8810" y="5059"/>
                </a:lnTo>
                <a:lnTo>
                  <a:pt x="8721" y="5295"/>
                </a:lnTo>
                <a:lnTo>
                  <a:pt x="8579" y="5544"/>
                </a:lnTo>
                <a:lnTo>
                  <a:pt x="8366" y="5766"/>
                </a:lnTo>
                <a:lnTo>
                  <a:pt x="8135" y="5976"/>
                </a:lnTo>
                <a:lnTo>
                  <a:pt x="7833" y="6199"/>
                </a:lnTo>
                <a:lnTo>
                  <a:pt x="7478" y="6369"/>
                </a:lnTo>
                <a:lnTo>
                  <a:pt x="7069" y="6527"/>
                </a:lnTo>
                <a:lnTo>
                  <a:pt x="6590" y="6671"/>
                </a:lnTo>
                <a:lnTo>
                  <a:pt x="6092" y="6802"/>
                </a:lnTo>
                <a:lnTo>
                  <a:pt x="5684" y="6802"/>
                </a:lnTo>
                <a:lnTo>
                  <a:pt x="5133" y="6802"/>
                </a:lnTo>
                <a:lnTo>
                  <a:pt x="4547" y="6802"/>
                </a:lnTo>
                <a:lnTo>
                  <a:pt x="3872" y="6802"/>
                </a:lnTo>
                <a:lnTo>
                  <a:pt x="3144" y="6802"/>
                </a:lnTo>
                <a:lnTo>
                  <a:pt x="2362" y="6802"/>
                </a:lnTo>
                <a:lnTo>
                  <a:pt x="1545" y="6802"/>
                </a:lnTo>
                <a:lnTo>
                  <a:pt x="692" y="6802"/>
                </a:lnTo>
                <a:lnTo>
                  <a:pt x="586" y="7234"/>
                </a:lnTo>
                <a:lnTo>
                  <a:pt x="461" y="7837"/>
                </a:lnTo>
                <a:lnTo>
                  <a:pt x="355" y="8493"/>
                </a:lnTo>
                <a:lnTo>
                  <a:pt x="248" y="9187"/>
                </a:lnTo>
                <a:lnTo>
                  <a:pt x="142" y="9869"/>
                </a:lnTo>
                <a:lnTo>
                  <a:pt x="106" y="10498"/>
                </a:lnTo>
                <a:lnTo>
                  <a:pt x="106" y="10983"/>
                </a:lnTo>
                <a:lnTo>
                  <a:pt x="106" y="11311"/>
                </a:lnTo>
                <a:lnTo>
                  <a:pt x="213" y="11481"/>
                </a:lnTo>
                <a:lnTo>
                  <a:pt x="319" y="11651"/>
                </a:lnTo>
                <a:lnTo>
                  <a:pt x="497" y="11783"/>
                </a:lnTo>
                <a:lnTo>
                  <a:pt x="692" y="11914"/>
                </a:lnTo>
                <a:lnTo>
                  <a:pt x="941" y="12032"/>
                </a:lnTo>
                <a:lnTo>
                  <a:pt x="1207" y="12110"/>
                </a:lnTo>
                <a:lnTo>
                  <a:pt x="1509" y="12189"/>
                </a:lnTo>
                <a:lnTo>
                  <a:pt x="1794" y="12241"/>
                </a:lnTo>
                <a:lnTo>
                  <a:pt x="2131" y="12267"/>
                </a:lnTo>
                <a:lnTo>
                  <a:pt x="2433" y="12281"/>
                </a:lnTo>
                <a:lnTo>
                  <a:pt x="2735" y="12267"/>
                </a:lnTo>
                <a:lnTo>
                  <a:pt x="3055" y="12241"/>
                </a:lnTo>
                <a:lnTo>
                  <a:pt x="3357" y="12189"/>
                </a:lnTo>
                <a:lnTo>
                  <a:pt x="3623" y="12084"/>
                </a:lnTo>
                <a:lnTo>
                  <a:pt x="3872" y="11979"/>
                </a:lnTo>
                <a:lnTo>
                  <a:pt x="4103" y="11861"/>
                </a:lnTo>
                <a:lnTo>
                  <a:pt x="4316" y="11704"/>
                </a:lnTo>
                <a:lnTo>
                  <a:pt x="4582" y="11612"/>
                </a:lnTo>
                <a:lnTo>
                  <a:pt x="4849" y="11533"/>
                </a:lnTo>
                <a:lnTo>
                  <a:pt x="5169" y="11507"/>
                </a:lnTo>
                <a:lnTo>
                  <a:pt x="5506" y="11481"/>
                </a:lnTo>
                <a:lnTo>
                  <a:pt x="5808" y="11507"/>
                </a:lnTo>
                <a:lnTo>
                  <a:pt x="6146" y="11560"/>
                </a:lnTo>
                <a:lnTo>
                  <a:pt x="6501" y="11651"/>
                </a:lnTo>
                <a:lnTo>
                  <a:pt x="6803" y="11783"/>
                </a:lnTo>
                <a:lnTo>
                  <a:pt x="7105" y="11940"/>
                </a:lnTo>
                <a:lnTo>
                  <a:pt x="7353" y="12110"/>
                </a:lnTo>
                <a:lnTo>
                  <a:pt x="7584" y="12333"/>
                </a:lnTo>
                <a:lnTo>
                  <a:pt x="7798" y="12595"/>
                </a:lnTo>
                <a:lnTo>
                  <a:pt x="7922" y="12870"/>
                </a:lnTo>
                <a:lnTo>
                  <a:pt x="8028" y="13198"/>
                </a:lnTo>
                <a:lnTo>
                  <a:pt x="8064" y="13526"/>
                </a:lnTo>
                <a:lnTo>
                  <a:pt x="8028" y="13775"/>
                </a:lnTo>
                <a:lnTo>
                  <a:pt x="7922" y="13998"/>
                </a:lnTo>
                <a:lnTo>
                  <a:pt x="7798" y="14220"/>
                </a:lnTo>
                <a:lnTo>
                  <a:pt x="7584" y="14404"/>
                </a:lnTo>
                <a:lnTo>
                  <a:pt x="7353" y="14574"/>
                </a:lnTo>
                <a:lnTo>
                  <a:pt x="7105" y="14732"/>
                </a:lnTo>
                <a:lnTo>
                  <a:pt x="6803" y="14850"/>
                </a:lnTo>
                <a:lnTo>
                  <a:pt x="6501" y="14954"/>
                </a:lnTo>
                <a:lnTo>
                  <a:pt x="6146" y="15033"/>
                </a:lnTo>
                <a:lnTo>
                  <a:pt x="5808" y="15085"/>
                </a:lnTo>
                <a:lnTo>
                  <a:pt x="5506" y="15085"/>
                </a:lnTo>
                <a:lnTo>
                  <a:pt x="5169" y="15059"/>
                </a:lnTo>
                <a:lnTo>
                  <a:pt x="4849" y="15007"/>
                </a:lnTo>
                <a:lnTo>
                  <a:pt x="4582" y="14902"/>
                </a:lnTo>
                <a:lnTo>
                  <a:pt x="4316" y="14784"/>
                </a:lnTo>
                <a:lnTo>
                  <a:pt x="4103" y="14600"/>
                </a:lnTo>
                <a:lnTo>
                  <a:pt x="3907" y="14430"/>
                </a:lnTo>
                <a:lnTo>
                  <a:pt x="3659" y="14299"/>
                </a:lnTo>
                <a:lnTo>
                  <a:pt x="3428" y="14194"/>
                </a:lnTo>
                <a:lnTo>
                  <a:pt x="3179" y="14129"/>
                </a:lnTo>
                <a:lnTo>
                  <a:pt x="2913" y="14102"/>
                </a:lnTo>
                <a:lnTo>
                  <a:pt x="2646" y="14102"/>
                </a:lnTo>
                <a:lnTo>
                  <a:pt x="2362" y="14129"/>
                </a:lnTo>
                <a:lnTo>
                  <a:pt x="2096" y="14168"/>
                </a:lnTo>
                <a:lnTo>
                  <a:pt x="1811" y="14273"/>
                </a:lnTo>
                <a:lnTo>
                  <a:pt x="1545" y="14378"/>
                </a:lnTo>
                <a:lnTo>
                  <a:pt x="1314" y="14496"/>
                </a:lnTo>
                <a:lnTo>
                  <a:pt x="1065" y="14653"/>
                </a:lnTo>
                <a:lnTo>
                  <a:pt x="870" y="14797"/>
                </a:lnTo>
                <a:lnTo>
                  <a:pt x="657" y="14981"/>
                </a:lnTo>
                <a:lnTo>
                  <a:pt x="497" y="15177"/>
                </a:lnTo>
                <a:lnTo>
                  <a:pt x="390" y="15413"/>
                </a:lnTo>
                <a:lnTo>
                  <a:pt x="284" y="15636"/>
                </a:lnTo>
                <a:lnTo>
                  <a:pt x="248" y="15911"/>
                </a:lnTo>
                <a:lnTo>
                  <a:pt x="284" y="16239"/>
                </a:lnTo>
                <a:lnTo>
                  <a:pt x="319" y="16566"/>
                </a:lnTo>
                <a:lnTo>
                  <a:pt x="497" y="17340"/>
                </a:lnTo>
                <a:lnTo>
                  <a:pt x="692" y="18152"/>
                </a:lnTo>
                <a:lnTo>
                  <a:pt x="799" y="18559"/>
                </a:lnTo>
                <a:lnTo>
                  <a:pt x="905" y="18978"/>
                </a:lnTo>
                <a:lnTo>
                  <a:pt x="959" y="19384"/>
                </a:lnTo>
                <a:lnTo>
                  <a:pt x="994" y="19791"/>
                </a:lnTo>
                <a:lnTo>
                  <a:pt x="994" y="20132"/>
                </a:lnTo>
                <a:lnTo>
                  <a:pt x="959" y="20485"/>
                </a:lnTo>
                <a:lnTo>
                  <a:pt x="941" y="20669"/>
                </a:lnTo>
                <a:lnTo>
                  <a:pt x="870" y="20813"/>
                </a:lnTo>
                <a:lnTo>
                  <a:pt x="799" y="20970"/>
                </a:lnTo>
                <a:lnTo>
                  <a:pt x="692" y="21088"/>
                </a:lnTo>
                <a:lnTo>
                  <a:pt x="1474" y="20997"/>
                </a:lnTo>
                <a:lnTo>
                  <a:pt x="2291" y="20866"/>
                </a:lnTo>
                <a:lnTo>
                  <a:pt x="3108" y="20787"/>
                </a:lnTo>
                <a:lnTo>
                  <a:pt x="3907" y="20721"/>
                </a:lnTo>
                <a:lnTo>
                  <a:pt x="4653" y="20695"/>
                </a:lnTo>
                <a:lnTo>
                  <a:pt x="5364" y="20695"/>
                </a:lnTo>
                <a:lnTo>
                  <a:pt x="5701" y="20721"/>
                </a:lnTo>
                <a:lnTo>
                  <a:pt x="6057" y="20761"/>
                </a:lnTo>
                <a:lnTo>
                  <a:pt x="6323" y="20813"/>
                </a:lnTo>
                <a:lnTo>
                  <a:pt x="6625" y="20892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18" name="Puzzle2"/>
          <p:cNvSpPr>
            <a:spLocks noEditPoints="1" noChangeArrowheads="1"/>
          </p:cNvSpPr>
          <p:nvPr/>
        </p:nvSpPr>
        <p:spPr bwMode="auto">
          <a:xfrm>
            <a:off x="4343941" y="3069504"/>
            <a:ext cx="1615707" cy="1112935"/>
          </a:xfrm>
          <a:custGeom>
            <a:avLst/>
            <a:gdLst>
              <a:gd name="T0" fmla="*/ 11 w 21600"/>
              <a:gd name="T1" fmla="*/ 13386 h 21600"/>
              <a:gd name="T2" fmla="*/ 4202 w 21600"/>
              <a:gd name="T3" fmla="*/ 21161 h 21600"/>
              <a:gd name="T4" fmla="*/ 10400 w 21600"/>
              <a:gd name="T5" fmla="*/ 13909 h 21600"/>
              <a:gd name="T6" fmla="*/ 16821 w 21600"/>
              <a:gd name="T7" fmla="*/ 21190 h 21600"/>
              <a:gd name="T8" fmla="*/ 21600 w 21600"/>
              <a:gd name="T9" fmla="*/ 15083 h 21600"/>
              <a:gd name="T10" fmla="*/ 16889 w 21600"/>
              <a:gd name="T11" fmla="*/ 5739 h 21600"/>
              <a:gd name="T12" fmla="*/ 10800 w 21600"/>
              <a:gd name="T13" fmla="*/ 28 h 21600"/>
              <a:gd name="T14" fmla="*/ 4202 w 21600"/>
              <a:gd name="T15" fmla="*/ 5894 h 21600"/>
              <a:gd name="T16" fmla="*/ 5388 w 21600"/>
              <a:gd name="T17" fmla="*/ 6742 h 21600"/>
              <a:gd name="T18" fmla="*/ 16177 w 21600"/>
              <a:gd name="T19" fmla="*/ 20441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4247" y="12354"/>
                </a:moveTo>
                <a:lnTo>
                  <a:pt x="4134" y="12468"/>
                </a:lnTo>
                <a:lnTo>
                  <a:pt x="4010" y="12581"/>
                </a:lnTo>
                <a:lnTo>
                  <a:pt x="3897" y="12637"/>
                </a:lnTo>
                <a:lnTo>
                  <a:pt x="3773" y="12694"/>
                </a:lnTo>
                <a:lnTo>
                  <a:pt x="3637" y="12694"/>
                </a:lnTo>
                <a:lnTo>
                  <a:pt x="3524" y="12694"/>
                </a:lnTo>
                <a:lnTo>
                  <a:pt x="3400" y="12665"/>
                </a:lnTo>
                <a:lnTo>
                  <a:pt x="3287" y="12609"/>
                </a:lnTo>
                <a:lnTo>
                  <a:pt x="3027" y="12496"/>
                </a:lnTo>
                <a:lnTo>
                  <a:pt x="2790" y="12340"/>
                </a:lnTo>
                <a:lnTo>
                  <a:pt x="2530" y="12142"/>
                </a:lnTo>
                <a:lnTo>
                  <a:pt x="2293" y="11987"/>
                </a:lnTo>
                <a:lnTo>
                  <a:pt x="2033" y="11817"/>
                </a:lnTo>
                <a:lnTo>
                  <a:pt x="1773" y="11676"/>
                </a:lnTo>
                <a:lnTo>
                  <a:pt x="1638" y="11662"/>
                </a:lnTo>
                <a:lnTo>
                  <a:pt x="1513" y="11634"/>
                </a:lnTo>
                <a:lnTo>
                  <a:pt x="1378" y="11634"/>
                </a:lnTo>
                <a:lnTo>
                  <a:pt x="1253" y="11634"/>
                </a:lnTo>
                <a:lnTo>
                  <a:pt x="1118" y="11662"/>
                </a:lnTo>
                <a:lnTo>
                  <a:pt x="971" y="11732"/>
                </a:lnTo>
                <a:lnTo>
                  <a:pt x="835" y="11817"/>
                </a:lnTo>
                <a:lnTo>
                  <a:pt x="711" y="11959"/>
                </a:lnTo>
                <a:lnTo>
                  <a:pt x="553" y="12086"/>
                </a:lnTo>
                <a:lnTo>
                  <a:pt x="429" y="12284"/>
                </a:lnTo>
                <a:lnTo>
                  <a:pt x="271" y="12524"/>
                </a:lnTo>
                <a:lnTo>
                  <a:pt x="146" y="12793"/>
                </a:lnTo>
                <a:lnTo>
                  <a:pt x="79" y="12962"/>
                </a:lnTo>
                <a:lnTo>
                  <a:pt x="33" y="13146"/>
                </a:lnTo>
                <a:lnTo>
                  <a:pt x="11" y="13386"/>
                </a:lnTo>
                <a:lnTo>
                  <a:pt x="11" y="13641"/>
                </a:lnTo>
                <a:lnTo>
                  <a:pt x="33" y="13881"/>
                </a:lnTo>
                <a:lnTo>
                  <a:pt x="101" y="14150"/>
                </a:lnTo>
                <a:lnTo>
                  <a:pt x="192" y="14404"/>
                </a:lnTo>
                <a:lnTo>
                  <a:pt x="293" y="14645"/>
                </a:lnTo>
                <a:lnTo>
                  <a:pt x="451" y="14857"/>
                </a:lnTo>
                <a:lnTo>
                  <a:pt x="621" y="15054"/>
                </a:lnTo>
                <a:lnTo>
                  <a:pt x="734" y="15125"/>
                </a:lnTo>
                <a:lnTo>
                  <a:pt x="835" y="15210"/>
                </a:lnTo>
                <a:lnTo>
                  <a:pt x="948" y="15267"/>
                </a:lnTo>
                <a:lnTo>
                  <a:pt x="1084" y="15323"/>
                </a:lnTo>
                <a:lnTo>
                  <a:pt x="1208" y="15351"/>
                </a:lnTo>
                <a:lnTo>
                  <a:pt x="1355" y="15380"/>
                </a:lnTo>
                <a:lnTo>
                  <a:pt x="1513" y="15380"/>
                </a:lnTo>
                <a:lnTo>
                  <a:pt x="1683" y="15380"/>
                </a:lnTo>
                <a:lnTo>
                  <a:pt x="1864" y="15351"/>
                </a:lnTo>
                <a:lnTo>
                  <a:pt x="2033" y="15323"/>
                </a:lnTo>
                <a:lnTo>
                  <a:pt x="2225" y="15238"/>
                </a:lnTo>
                <a:lnTo>
                  <a:pt x="2428" y="15153"/>
                </a:lnTo>
                <a:lnTo>
                  <a:pt x="2745" y="15026"/>
                </a:lnTo>
                <a:lnTo>
                  <a:pt x="3005" y="14913"/>
                </a:lnTo>
                <a:lnTo>
                  <a:pt x="3264" y="14828"/>
                </a:lnTo>
                <a:lnTo>
                  <a:pt x="3513" y="14800"/>
                </a:lnTo>
                <a:lnTo>
                  <a:pt x="3615" y="14828"/>
                </a:lnTo>
                <a:lnTo>
                  <a:pt x="3728" y="14857"/>
                </a:lnTo>
                <a:lnTo>
                  <a:pt x="3807" y="14913"/>
                </a:lnTo>
                <a:lnTo>
                  <a:pt x="3920" y="14998"/>
                </a:lnTo>
                <a:lnTo>
                  <a:pt x="4010" y="15097"/>
                </a:lnTo>
                <a:lnTo>
                  <a:pt x="4089" y="15238"/>
                </a:lnTo>
                <a:lnTo>
                  <a:pt x="4179" y="15408"/>
                </a:lnTo>
                <a:lnTo>
                  <a:pt x="4247" y="15620"/>
                </a:lnTo>
                <a:lnTo>
                  <a:pt x="4326" y="15860"/>
                </a:lnTo>
                <a:lnTo>
                  <a:pt x="4394" y="16129"/>
                </a:lnTo>
                <a:lnTo>
                  <a:pt x="4439" y="16440"/>
                </a:lnTo>
                <a:lnTo>
                  <a:pt x="4507" y="16737"/>
                </a:lnTo>
                <a:lnTo>
                  <a:pt x="4552" y="17090"/>
                </a:lnTo>
                <a:lnTo>
                  <a:pt x="4575" y="17443"/>
                </a:lnTo>
                <a:lnTo>
                  <a:pt x="4586" y="17825"/>
                </a:lnTo>
                <a:lnTo>
                  <a:pt x="4586" y="18193"/>
                </a:lnTo>
                <a:lnTo>
                  <a:pt x="4586" y="18574"/>
                </a:lnTo>
                <a:lnTo>
                  <a:pt x="4586" y="18984"/>
                </a:lnTo>
                <a:lnTo>
                  <a:pt x="4552" y="19366"/>
                </a:lnTo>
                <a:lnTo>
                  <a:pt x="4507" y="19748"/>
                </a:lnTo>
                <a:lnTo>
                  <a:pt x="4462" y="20129"/>
                </a:lnTo>
                <a:lnTo>
                  <a:pt x="4371" y="20483"/>
                </a:lnTo>
                <a:lnTo>
                  <a:pt x="4292" y="20836"/>
                </a:lnTo>
                <a:lnTo>
                  <a:pt x="4202" y="21161"/>
                </a:lnTo>
                <a:lnTo>
                  <a:pt x="4744" y="21161"/>
                </a:lnTo>
                <a:lnTo>
                  <a:pt x="5264" y="21161"/>
                </a:lnTo>
                <a:lnTo>
                  <a:pt x="5784" y="21161"/>
                </a:lnTo>
                <a:lnTo>
                  <a:pt x="6235" y="21161"/>
                </a:lnTo>
                <a:lnTo>
                  <a:pt x="6676" y="21161"/>
                </a:lnTo>
                <a:lnTo>
                  <a:pt x="7060" y="21161"/>
                </a:lnTo>
                <a:lnTo>
                  <a:pt x="7410" y="21161"/>
                </a:lnTo>
                <a:lnTo>
                  <a:pt x="7670" y="21161"/>
                </a:lnTo>
                <a:lnTo>
                  <a:pt x="8020" y="21020"/>
                </a:lnTo>
                <a:lnTo>
                  <a:pt x="8303" y="20893"/>
                </a:lnTo>
                <a:lnTo>
                  <a:pt x="8563" y="20695"/>
                </a:lnTo>
                <a:lnTo>
                  <a:pt x="8800" y="20511"/>
                </a:lnTo>
                <a:lnTo>
                  <a:pt x="8969" y="20285"/>
                </a:lnTo>
                <a:lnTo>
                  <a:pt x="9150" y="20045"/>
                </a:lnTo>
                <a:lnTo>
                  <a:pt x="9252" y="19804"/>
                </a:lnTo>
                <a:lnTo>
                  <a:pt x="9342" y="19550"/>
                </a:lnTo>
                <a:lnTo>
                  <a:pt x="9410" y="19281"/>
                </a:lnTo>
                <a:lnTo>
                  <a:pt x="9433" y="19013"/>
                </a:lnTo>
                <a:lnTo>
                  <a:pt x="9433" y="18744"/>
                </a:lnTo>
                <a:lnTo>
                  <a:pt x="9387" y="18504"/>
                </a:lnTo>
                <a:lnTo>
                  <a:pt x="9320" y="18221"/>
                </a:lnTo>
                <a:lnTo>
                  <a:pt x="9207" y="17981"/>
                </a:lnTo>
                <a:lnTo>
                  <a:pt x="9105" y="17740"/>
                </a:lnTo>
                <a:lnTo>
                  <a:pt x="8924" y="17514"/>
                </a:lnTo>
                <a:lnTo>
                  <a:pt x="8777" y="17274"/>
                </a:lnTo>
                <a:lnTo>
                  <a:pt x="8642" y="17034"/>
                </a:lnTo>
                <a:lnTo>
                  <a:pt x="8563" y="16765"/>
                </a:lnTo>
                <a:lnTo>
                  <a:pt x="8472" y="16468"/>
                </a:lnTo>
                <a:lnTo>
                  <a:pt x="8450" y="16157"/>
                </a:lnTo>
                <a:lnTo>
                  <a:pt x="8450" y="15860"/>
                </a:lnTo>
                <a:lnTo>
                  <a:pt x="8472" y="15563"/>
                </a:lnTo>
                <a:lnTo>
                  <a:pt x="8540" y="15267"/>
                </a:lnTo>
                <a:lnTo>
                  <a:pt x="8642" y="14998"/>
                </a:lnTo>
                <a:lnTo>
                  <a:pt x="8777" y="14729"/>
                </a:lnTo>
                <a:lnTo>
                  <a:pt x="8868" y="14616"/>
                </a:lnTo>
                <a:lnTo>
                  <a:pt x="8969" y="14475"/>
                </a:lnTo>
                <a:lnTo>
                  <a:pt x="9060" y="14376"/>
                </a:lnTo>
                <a:lnTo>
                  <a:pt x="9184" y="14291"/>
                </a:lnTo>
                <a:lnTo>
                  <a:pt x="9297" y="14206"/>
                </a:lnTo>
                <a:lnTo>
                  <a:pt x="9433" y="14121"/>
                </a:lnTo>
                <a:lnTo>
                  <a:pt x="9579" y="14051"/>
                </a:lnTo>
                <a:lnTo>
                  <a:pt x="9726" y="13994"/>
                </a:lnTo>
                <a:lnTo>
                  <a:pt x="9884" y="13938"/>
                </a:lnTo>
                <a:lnTo>
                  <a:pt x="10054" y="13909"/>
                </a:lnTo>
                <a:lnTo>
                  <a:pt x="10257" y="13881"/>
                </a:lnTo>
                <a:lnTo>
                  <a:pt x="10449" y="13881"/>
                </a:lnTo>
                <a:lnTo>
                  <a:pt x="10664" y="13881"/>
                </a:lnTo>
                <a:lnTo>
                  <a:pt x="10856" y="13909"/>
                </a:lnTo>
                <a:lnTo>
                  <a:pt x="11037" y="13966"/>
                </a:lnTo>
                <a:lnTo>
                  <a:pt x="11206" y="14023"/>
                </a:lnTo>
                <a:lnTo>
                  <a:pt x="11353" y="14093"/>
                </a:lnTo>
                <a:lnTo>
                  <a:pt x="11511" y="14178"/>
                </a:lnTo>
                <a:lnTo>
                  <a:pt x="11635" y="14263"/>
                </a:lnTo>
                <a:lnTo>
                  <a:pt x="11748" y="14376"/>
                </a:lnTo>
                <a:lnTo>
                  <a:pt x="11861" y="14475"/>
                </a:lnTo>
                <a:lnTo>
                  <a:pt x="11941" y="14616"/>
                </a:lnTo>
                <a:lnTo>
                  <a:pt x="12031" y="14758"/>
                </a:lnTo>
                <a:lnTo>
                  <a:pt x="12099" y="14885"/>
                </a:lnTo>
                <a:lnTo>
                  <a:pt x="12200" y="15210"/>
                </a:lnTo>
                <a:lnTo>
                  <a:pt x="12268" y="15507"/>
                </a:lnTo>
                <a:lnTo>
                  <a:pt x="12291" y="15832"/>
                </a:lnTo>
                <a:lnTo>
                  <a:pt x="12291" y="16157"/>
                </a:lnTo>
                <a:lnTo>
                  <a:pt x="12246" y="16482"/>
                </a:lnTo>
                <a:lnTo>
                  <a:pt x="12178" y="16807"/>
                </a:lnTo>
                <a:lnTo>
                  <a:pt x="12099" y="17090"/>
                </a:lnTo>
                <a:lnTo>
                  <a:pt x="12008" y="17330"/>
                </a:lnTo>
                <a:lnTo>
                  <a:pt x="11884" y="17542"/>
                </a:lnTo>
                <a:lnTo>
                  <a:pt x="11748" y="17712"/>
                </a:lnTo>
                <a:lnTo>
                  <a:pt x="11613" y="17839"/>
                </a:lnTo>
                <a:lnTo>
                  <a:pt x="11489" y="18037"/>
                </a:lnTo>
                <a:lnTo>
                  <a:pt x="11398" y="18221"/>
                </a:lnTo>
                <a:lnTo>
                  <a:pt x="11319" y="18447"/>
                </a:lnTo>
                <a:lnTo>
                  <a:pt x="11251" y="18659"/>
                </a:lnTo>
                <a:lnTo>
                  <a:pt x="11206" y="18900"/>
                </a:lnTo>
                <a:lnTo>
                  <a:pt x="11184" y="19154"/>
                </a:lnTo>
                <a:lnTo>
                  <a:pt x="11184" y="19423"/>
                </a:lnTo>
                <a:lnTo>
                  <a:pt x="11229" y="19663"/>
                </a:lnTo>
                <a:lnTo>
                  <a:pt x="11297" y="19903"/>
                </a:lnTo>
                <a:lnTo>
                  <a:pt x="11376" y="20158"/>
                </a:lnTo>
                <a:lnTo>
                  <a:pt x="11511" y="20398"/>
                </a:lnTo>
                <a:lnTo>
                  <a:pt x="11681" y="20610"/>
                </a:lnTo>
                <a:lnTo>
                  <a:pt x="11884" y="20808"/>
                </a:lnTo>
                <a:lnTo>
                  <a:pt x="12121" y="20992"/>
                </a:lnTo>
                <a:lnTo>
                  <a:pt x="12404" y="21161"/>
                </a:lnTo>
                <a:lnTo>
                  <a:pt x="12528" y="21190"/>
                </a:lnTo>
                <a:lnTo>
                  <a:pt x="12856" y="21274"/>
                </a:lnTo>
                <a:lnTo>
                  <a:pt x="13330" y="21373"/>
                </a:lnTo>
                <a:lnTo>
                  <a:pt x="13963" y="21486"/>
                </a:lnTo>
                <a:lnTo>
                  <a:pt x="14313" y="21543"/>
                </a:lnTo>
                <a:lnTo>
                  <a:pt x="14652" y="21571"/>
                </a:lnTo>
                <a:lnTo>
                  <a:pt x="15025" y="21600"/>
                </a:lnTo>
                <a:lnTo>
                  <a:pt x="15409" y="21600"/>
                </a:lnTo>
                <a:lnTo>
                  <a:pt x="15782" y="21600"/>
                </a:lnTo>
                <a:lnTo>
                  <a:pt x="16177" y="21571"/>
                </a:lnTo>
                <a:lnTo>
                  <a:pt x="16516" y="21486"/>
                </a:lnTo>
                <a:lnTo>
                  <a:pt x="16889" y="21402"/>
                </a:lnTo>
                <a:lnTo>
                  <a:pt x="16821" y="21190"/>
                </a:lnTo>
                <a:lnTo>
                  <a:pt x="16776" y="20935"/>
                </a:lnTo>
                <a:lnTo>
                  <a:pt x="16742" y="20667"/>
                </a:lnTo>
                <a:lnTo>
                  <a:pt x="16719" y="20370"/>
                </a:lnTo>
                <a:lnTo>
                  <a:pt x="16697" y="19719"/>
                </a:lnTo>
                <a:lnTo>
                  <a:pt x="16697" y="19013"/>
                </a:lnTo>
                <a:lnTo>
                  <a:pt x="16719" y="18306"/>
                </a:lnTo>
                <a:lnTo>
                  <a:pt x="16753" y="17599"/>
                </a:lnTo>
                <a:lnTo>
                  <a:pt x="16821" y="16949"/>
                </a:lnTo>
                <a:lnTo>
                  <a:pt x="16889" y="16383"/>
                </a:lnTo>
                <a:lnTo>
                  <a:pt x="16934" y="16129"/>
                </a:lnTo>
                <a:lnTo>
                  <a:pt x="17002" y="15945"/>
                </a:lnTo>
                <a:lnTo>
                  <a:pt x="17081" y="15790"/>
                </a:lnTo>
                <a:lnTo>
                  <a:pt x="17194" y="15648"/>
                </a:lnTo>
                <a:lnTo>
                  <a:pt x="17318" y="15563"/>
                </a:lnTo>
                <a:lnTo>
                  <a:pt x="17453" y="15507"/>
                </a:lnTo>
                <a:lnTo>
                  <a:pt x="17600" y="15450"/>
                </a:lnTo>
                <a:lnTo>
                  <a:pt x="17758" y="15450"/>
                </a:lnTo>
                <a:lnTo>
                  <a:pt x="17905" y="15479"/>
                </a:lnTo>
                <a:lnTo>
                  <a:pt x="18064" y="15535"/>
                </a:lnTo>
                <a:lnTo>
                  <a:pt x="18233" y="15620"/>
                </a:lnTo>
                <a:lnTo>
                  <a:pt x="18380" y="15733"/>
                </a:lnTo>
                <a:lnTo>
                  <a:pt x="18561" y="15832"/>
                </a:lnTo>
                <a:lnTo>
                  <a:pt x="18707" y="15973"/>
                </a:lnTo>
                <a:lnTo>
                  <a:pt x="18866" y="16129"/>
                </a:lnTo>
                <a:lnTo>
                  <a:pt x="18990" y="16327"/>
                </a:lnTo>
                <a:lnTo>
                  <a:pt x="19125" y="16482"/>
                </a:lnTo>
                <a:lnTo>
                  <a:pt x="19295" y="16624"/>
                </a:lnTo>
                <a:lnTo>
                  <a:pt x="19464" y="16737"/>
                </a:lnTo>
                <a:lnTo>
                  <a:pt x="19668" y="16807"/>
                </a:lnTo>
                <a:lnTo>
                  <a:pt x="19860" y="16836"/>
                </a:lnTo>
                <a:lnTo>
                  <a:pt x="20052" y="16864"/>
                </a:lnTo>
                <a:lnTo>
                  <a:pt x="20266" y="16836"/>
                </a:lnTo>
                <a:lnTo>
                  <a:pt x="20470" y="16793"/>
                </a:lnTo>
                <a:lnTo>
                  <a:pt x="20662" y="16708"/>
                </a:lnTo>
                <a:lnTo>
                  <a:pt x="20854" y="16567"/>
                </a:lnTo>
                <a:lnTo>
                  <a:pt x="21035" y="16412"/>
                </a:lnTo>
                <a:lnTo>
                  <a:pt x="21182" y="16214"/>
                </a:lnTo>
                <a:lnTo>
                  <a:pt x="21340" y="16002"/>
                </a:lnTo>
                <a:lnTo>
                  <a:pt x="21441" y="15733"/>
                </a:lnTo>
                <a:lnTo>
                  <a:pt x="21532" y="15436"/>
                </a:lnTo>
                <a:lnTo>
                  <a:pt x="21600" y="15083"/>
                </a:lnTo>
                <a:lnTo>
                  <a:pt x="21600" y="14885"/>
                </a:lnTo>
                <a:lnTo>
                  <a:pt x="21600" y="14729"/>
                </a:lnTo>
                <a:lnTo>
                  <a:pt x="21600" y="14531"/>
                </a:lnTo>
                <a:lnTo>
                  <a:pt x="21577" y="14376"/>
                </a:lnTo>
                <a:lnTo>
                  <a:pt x="21532" y="14206"/>
                </a:lnTo>
                <a:lnTo>
                  <a:pt x="21487" y="14051"/>
                </a:lnTo>
                <a:lnTo>
                  <a:pt x="21419" y="13909"/>
                </a:lnTo>
                <a:lnTo>
                  <a:pt x="21351" y="13768"/>
                </a:lnTo>
                <a:lnTo>
                  <a:pt x="21204" y="13500"/>
                </a:lnTo>
                <a:lnTo>
                  <a:pt x="21035" y="13287"/>
                </a:lnTo>
                <a:lnTo>
                  <a:pt x="20809" y="13090"/>
                </a:lnTo>
                <a:lnTo>
                  <a:pt x="20594" y="12962"/>
                </a:lnTo>
                <a:lnTo>
                  <a:pt x="20357" y="12821"/>
                </a:lnTo>
                <a:lnTo>
                  <a:pt x="20120" y="12764"/>
                </a:lnTo>
                <a:lnTo>
                  <a:pt x="19882" y="12708"/>
                </a:lnTo>
                <a:lnTo>
                  <a:pt x="19645" y="12736"/>
                </a:lnTo>
                <a:lnTo>
                  <a:pt x="19430" y="12793"/>
                </a:lnTo>
                <a:lnTo>
                  <a:pt x="19227" y="12906"/>
                </a:lnTo>
                <a:lnTo>
                  <a:pt x="19148" y="12962"/>
                </a:lnTo>
                <a:lnTo>
                  <a:pt x="19058" y="13047"/>
                </a:lnTo>
                <a:lnTo>
                  <a:pt x="18990" y="13146"/>
                </a:lnTo>
                <a:lnTo>
                  <a:pt x="18911" y="13259"/>
                </a:lnTo>
                <a:lnTo>
                  <a:pt x="18775" y="13471"/>
                </a:lnTo>
                <a:lnTo>
                  <a:pt x="18628" y="13641"/>
                </a:lnTo>
                <a:lnTo>
                  <a:pt x="18470" y="13740"/>
                </a:lnTo>
                <a:lnTo>
                  <a:pt x="18301" y="13825"/>
                </a:lnTo>
                <a:lnTo>
                  <a:pt x="18143" y="13853"/>
                </a:lnTo>
                <a:lnTo>
                  <a:pt x="17973" y="13881"/>
                </a:lnTo>
                <a:lnTo>
                  <a:pt x="17804" y="13853"/>
                </a:lnTo>
                <a:lnTo>
                  <a:pt x="17646" y="13796"/>
                </a:lnTo>
                <a:lnTo>
                  <a:pt x="17499" y="13726"/>
                </a:lnTo>
                <a:lnTo>
                  <a:pt x="17341" y="13641"/>
                </a:lnTo>
                <a:lnTo>
                  <a:pt x="17216" y="13528"/>
                </a:lnTo>
                <a:lnTo>
                  <a:pt x="17103" y="13386"/>
                </a:lnTo>
                <a:lnTo>
                  <a:pt x="17024" y="13259"/>
                </a:lnTo>
                <a:lnTo>
                  <a:pt x="16934" y="13118"/>
                </a:lnTo>
                <a:lnTo>
                  <a:pt x="16889" y="12991"/>
                </a:lnTo>
                <a:lnTo>
                  <a:pt x="16889" y="12849"/>
                </a:lnTo>
                <a:lnTo>
                  <a:pt x="16889" y="12383"/>
                </a:lnTo>
                <a:lnTo>
                  <a:pt x="16889" y="11662"/>
                </a:lnTo>
                <a:lnTo>
                  <a:pt x="16889" y="10701"/>
                </a:lnTo>
                <a:lnTo>
                  <a:pt x="16889" y="9640"/>
                </a:lnTo>
                <a:lnTo>
                  <a:pt x="16889" y="8566"/>
                </a:lnTo>
                <a:lnTo>
                  <a:pt x="16889" y="7478"/>
                </a:lnTo>
                <a:lnTo>
                  <a:pt x="16889" y="6502"/>
                </a:lnTo>
                <a:lnTo>
                  <a:pt x="16889" y="5739"/>
                </a:lnTo>
                <a:lnTo>
                  <a:pt x="16674" y="5894"/>
                </a:lnTo>
                <a:lnTo>
                  <a:pt x="16414" y="6036"/>
                </a:lnTo>
                <a:lnTo>
                  <a:pt x="16154" y="6177"/>
                </a:lnTo>
                <a:lnTo>
                  <a:pt x="15849" y="6248"/>
                </a:lnTo>
                <a:lnTo>
                  <a:pt x="15544" y="6304"/>
                </a:lnTo>
                <a:lnTo>
                  <a:pt x="15217" y="6332"/>
                </a:lnTo>
                <a:lnTo>
                  <a:pt x="14866" y="6361"/>
                </a:lnTo>
                <a:lnTo>
                  <a:pt x="14550" y="6361"/>
                </a:lnTo>
                <a:lnTo>
                  <a:pt x="14200" y="6332"/>
                </a:lnTo>
                <a:lnTo>
                  <a:pt x="13850" y="6276"/>
                </a:lnTo>
                <a:lnTo>
                  <a:pt x="13522" y="6219"/>
                </a:lnTo>
                <a:lnTo>
                  <a:pt x="13206" y="6149"/>
                </a:lnTo>
                <a:lnTo>
                  <a:pt x="12901" y="6064"/>
                </a:lnTo>
                <a:lnTo>
                  <a:pt x="12618" y="5951"/>
                </a:lnTo>
                <a:lnTo>
                  <a:pt x="12358" y="5838"/>
                </a:lnTo>
                <a:lnTo>
                  <a:pt x="12121" y="5739"/>
                </a:lnTo>
                <a:lnTo>
                  <a:pt x="11941" y="5626"/>
                </a:lnTo>
                <a:lnTo>
                  <a:pt x="11794" y="5513"/>
                </a:lnTo>
                <a:lnTo>
                  <a:pt x="11658" y="5414"/>
                </a:lnTo>
                <a:lnTo>
                  <a:pt x="11556" y="5301"/>
                </a:lnTo>
                <a:lnTo>
                  <a:pt x="11466" y="5187"/>
                </a:lnTo>
                <a:lnTo>
                  <a:pt x="11398" y="5089"/>
                </a:lnTo>
                <a:lnTo>
                  <a:pt x="11376" y="4947"/>
                </a:lnTo>
                <a:lnTo>
                  <a:pt x="11353" y="4834"/>
                </a:lnTo>
                <a:lnTo>
                  <a:pt x="11353" y="4707"/>
                </a:lnTo>
                <a:lnTo>
                  <a:pt x="11376" y="4565"/>
                </a:lnTo>
                <a:lnTo>
                  <a:pt x="11443" y="4410"/>
                </a:lnTo>
                <a:lnTo>
                  <a:pt x="11511" y="4240"/>
                </a:lnTo>
                <a:lnTo>
                  <a:pt x="11703" y="3887"/>
                </a:lnTo>
                <a:lnTo>
                  <a:pt x="11986" y="3505"/>
                </a:lnTo>
                <a:lnTo>
                  <a:pt x="12144" y="3265"/>
                </a:lnTo>
                <a:lnTo>
                  <a:pt x="12246" y="3025"/>
                </a:lnTo>
                <a:lnTo>
                  <a:pt x="12336" y="2756"/>
                </a:lnTo>
                <a:lnTo>
                  <a:pt x="12404" y="2445"/>
                </a:lnTo>
                <a:lnTo>
                  <a:pt x="12438" y="2176"/>
                </a:lnTo>
                <a:lnTo>
                  <a:pt x="12438" y="1880"/>
                </a:lnTo>
                <a:lnTo>
                  <a:pt x="12404" y="1583"/>
                </a:lnTo>
                <a:lnTo>
                  <a:pt x="12336" y="1314"/>
                </a:lnTo>
                <a:lnTo>
                  <a:pt x="12246" y="1046"/>
                </a:lnTo>
                <a:lnTo>
                  <a:pt x="12099" y="791"/>
                </a:lnTo>
                <a:lnTo>
                  <a:pt x="12008" y="692"/>
                </a:lnTo>
                <a:lnTo>
                  <a:pt x="11918" y="579"/>
                </a:lnTo>
                <a:lnTo>
                  <a:pt x="11816" y="466"/>
                </a:lnTo>
                <a:lnTo>
                  <a:pt x="11703" y="381"/>
                </a:lnTo>
                <a:lnTo>
                  <a:pt x="11579" y="310"/>
                </a:lnTo>
                <a:lnTo>
                  <a:pt x="11443" y="226"/>
                </a:lnTo>
                <a:lnTo>
                  <a:pt x="11297" y="169"/>
                </a:lnTo>
                <a:lnTo>
                  <a:pt x="11138" y="113"/>
                </a:lnTo>
                <a:lnTo>
                  <a:pt x="10969" y="56"/>
                </a:lnTo>
                <a:lnTo>
                  <a:pt x="10800" y="28"/>
                </a:lnTo>
                <a:lnTo>
                  <a:pt x="10619" y="28"/>
                </a:lnTo>
                <a:lnTo>
                  <a:pt x="10404" y="28"/>
                </a:lnTo>
                <a:lnTo>
                  <a:pt x="10257" y="28"/>
                </a:lnTo>
                <a:lnTo>
                  <a:pt x="10076" y="56"/>
                </a:lnTo>
                <a:lnTo>
                  <a:pt x="9952" y="84"/>
                </a:lnTo>
                <a:lnTo>
                  <a:pt x="9794" y="141"/>
                </a:lnTo>
                <a:lnTo>
                  <a:pt x="9692" y="226"/>
                </a:lnTo>
                <a:lnTo>
                  <a:pt x="9557" y="282"/>
                </a:lnTo>
                <a:lnTo>
                  <a:pt x="9455" y="381"/>
                </a:lnTo>
                <a:lnTo>
                  <a:pt x="9365" y="466"/>
                </a:lnTo>
                <a:lnTo>
                  <a:pt x="9274" y="579"/>
                </a:lnTo>
                <a:lnTo>
                  <a:pt x="9184" y="692"/>
                </a:lnTo>
                <a:lnTo>
                  <a:pt x="9128" y="791"/>
                </a:lnTo>
                <a:lnTo>
                  <a:pt x="9060" y="932"/>
                </a:lnTo>
                <a:lnTo>
                  <a:pt x="8969" y="1201"/>
                </a:lnTo>
                <a:lnTo>
                  <a:pt x="8913" y="1498"/>
                </a:lnTo>
                <a:lnTo>
                  <a:pt x="8890" y="1795"/>
                </a:lnTo>
                <a:lnTo>
                  <a:pt x="8890" y="2120"/>
                </a:lnTo>
                <a:lnTo>
                  <a:pt x="8913" y="2445"/>
                </a:lnTo>
                <a:lnTo>
                  <a:pt x="8969" y="2756"/>
                </a:lnTo>
                <a:lnTo>
                  <a:pt x="9060" y="3081"/>
                </a:lnTo>
                <a:lnTo>
                  <a:pt x="9173" y="3378"/>
                </a:lnTo>
                <a:lnTo>
                  <a:pt x="9297" y="3647"/>
                </a:lnTo>
                <a:lnTo>
                  <a:pt x="9466" y="3887"/>
                </a:lnTo>
                <a:lnTo>
                  <a:pt x="9579" y="4085"/>
                </a:lnTo>
                <a:lnTo>
                  <a:pt x="9670" y="4269"/>
                </a:lnTo>
                <a:lnTo>
                  <a:pt x="9726" y="4467"/>
                </a:lnTo>
                <a:lnTo>
                  <a:pt x="9771" y="4650"/>
                </a:lnTo>
                <a:lnTo>
                  <a:pt x="9771" y="4834"/>
                </a:lnTo>
                <a:lnTo>
                  <a:pt x="9749" y="5032"/>
                </a:lnTo>
                <a:lnTo>
                  <a:pt x="9715" y="5216"/>
                </a:lnTo>
                <a:lnTo>
                  <a:pt x="9625" y="5385"/>
                </a:lnTo>
                <a:lnTo>
                  <a:pt x="9534" y="5513"/>
                </a:lnTo>
                <a:lnTo>
                  <a:pt x="9410" y="5626"/>
                </a:lnTo>
                <a:lnTo>
                  <a:pt x="9229" y="5710"/>
                </a:lnTo>
                <a:lnTo>
                  <a:pt x="9060" y="5767"/>
                </a:lnTo>
                <a:lnTo>
                  <a:pt x="8845" y="5767"/>
                </a:lnTo>
                <a:lnTo>
                  <a:pt x="8585" y="5739"/>
                </a:lnTo>
                <a:lnTo>
                  <a:pt x="8325" y="5654"/>
                </a:lnTo>
                <a:lnTo>
                  <a:pt x="8020" y="5513"/>
                </a:lnTo>
                <a:lnTo>
                  <a:pt x="7840" y="5442"/>
                </a:lnTo>
                <a:lnTo>
                  <a:pt x="7648" y="5385"/>
                </a:lnTo>
                <a:lnTo>
                  <a:pt x="7433" y="5329"/>
                </a:lnTo>
                <a:lnTo>
                  <a:pt x="7241" y="5301"/>
                </a:lnTo>
                <a:lnTo>
                  <a:pt x="6755" y="5301"/>
                </a:lnTo>
                <a:lnTo>
                  <a:pt x="6281" y="5329"/>
                </a:lnTo>
                <a:lnTo>
                  <a:pt x="5784" y="5385"/>
                </a:lnTo>
                <a:lnTo>
                  <a:pt x="5264" y="5498"/>
                </a:lnTo>
                <a:lnTo>
                  <a:pt x="4744" y="5597"/>
                </a:lnTo>
                <a:lnTo>
                  <a:pt x="4247" y="5739"/>
                </a:lnTo>
                <a:lnTo>
                  <a:pt x="4202" y="5894"/>
                </a:lnTo>
                <a:lnTo>
                  <a:pt x="4202" y="6191"/>
                </a:lnTo>
                <a:lnTo>
                  <a:pt x="4202" y="6545"/>
                </a:lnTo>
                <a:lnTo>
                  <a:pt x="4225" y="6954"/>
                </a:lnTo>
                <a:lnTo>
                  <a:pt x="4315" y="7930"/>
                </a:lnTo>
                <a:lnTo>
                  <a:pt x="4394" y="9018"/>
                </a:lnTo>
                <a:lnTo>
                  <a:pt x="4439" y="9570"/>
                </a:lnTo>
                <a:lnTo>
                  <a:pt x="4462" y="10107"/>
                </a:lnTo>
                <a:lnTo>
                  <a:pt x="4484" y="10630"/>
                </a:lnTo>
                <a:lnTo>
                  <a:pt x="4507" y="11082"/>
                </a:lnTo>
                <a:lnTo>
                  <a:pt x="4484" y="11520"/>
                </a:lnTo>
                <a:lnTo>
                  <a:pt x="4439" y="11874"/>
                </a:lnTo>
                <a:lnTo>
                  <a:pt x="4394" y="12029"/>
                </a:lnTo>
                <a:lnTo>
                  <a:pt x="4349" y="12171"/>
                </a:lnTo>
                <a:lnTo>
                  <a:pt x="4315" y="12284"/>
                </a:lnTo>
                <a:lnTo>
                  <a:pt x="4247" y="12354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19" name="Puzzle4"/>
          <p:cNvSpPr>
            <a:spLocks noEditPoints="1" noChangeArrowheads="1"/>
          </p:cNvSpPr>
          <p:nvPr/>
        </p:nvSpPr>
        <p:spPr bwMode="auto">
          <a:xfrm>
            <a:off x="3718741" y="3055785"/>
            <a:ext cx="974150" cy="1422845"/>
          </a:xfrm>
          <a:custGeom>
            <a:avLst/>
            <a:gdLst>
              <a:gd name="T0" fmla="*/ 8307 w 21600"/>
              <a:gd name="T1" fmla="*/ 11593 h 21600"/>
              <a:gd name="T2" fmla="*/ 453 w 21600"/>
              <a:gd name="T3" fmla="*/ 16938 h 21600"/>
              <a:gd name="T4" fmla="*/ 11500 w 21600"/>
              <a:gd name="T5" fmla="*/ 21600 h 21600"/>
              <a:gd name="T6" fmla="*/ 20920 w 21600"/>
              <a:gd name="T7" fmla="*/ 16751 h 21600"/>
              <a:gd name="T8" fmla="*/ 13972 w 21600"/>
              <a:gd name="T9" fmla="*/ 10888 h 21600"/>
              <a:gd name="T10" fmla="*/ 21033 w 21600"/>
              <a:gd name="T11" fmla="*/ 4716 h 21600"/>
              <a:gd name="T12" fmla="*/ 11102 w 21600"/>
              <a:gd name="T13" fmla="*/ 11 h 21600"/>
              <a:gd name="T14" fmla="*/ 453 w 21600"/>
              <a:gd name="T15" fmla="*/ 4716 h 21600"/>
              <a:gd name="T16" fmla="*/ 2076 w 21600"/>
              <a:gd name="T17" fmla="*/ 5664 h 21600"/>
              <a:gd name="T18" fmla="*/ 20203 w 21600"/>
              <a:gd name="T19" fmla="*/ 1598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3813" y="10590"/>
                </a:moveTo>
                <a:lnTo>
                  <a:pt x="3927" y="10513"/>
                </a:lnTo>
                <a:lnTo>
                  <a:pt x="4078" y="10425"/>
                </a:lnTo>
                <a:lnTo>
                  <a:pt x="4210" y="10359"/>
                </a:lnTo>
                <a:lnTo>
                  <a:pt x="4361" y="10315"/>
                </a:lnTo>
                <a:lnTo>
                  <a:pt x="4682" y="10237"/>
                </a:lnTo>
                <a:lnTo>
                  <a:pt x="5041" y="10193"/>
                </a:lnTo>
                <a:lnTo>
                  <a:pt x="5456" y="10171"/>
                </a:lnTo>
                <a:lnTo>
                  <a:pt x="5853" y="10193"/>
                </a:lnTo>
                <a:lnTo>
                  <a:pt x="6249" y="10260"/>
                </a:lnTo>
                <a:lnTo>
                  <a:pt x="6646" y="10337"/>
                </a:lnTo>
                <a:lnTo>
                  <a:pt x="7004" y="10469"/>
                </a:lnTo>
                <a:lnTo>
                  <a:pt x="7363" y="10612"/>
                </a:lnTo>
                <a:lnTo>
                  <a:pt x="7665" y="10788"/>
                </a:lnTo>
                <a:lnTo>
                  <a:pt x="7911" y="10998"/>
                </a:lnTo>
                <a:lnTo>
                  <a:pt x="8024" y="11097"/>
                </a:lnTo>
                <a:lnTo>
                  <a:pt x="8137" y="11207"/>
                </a:lnTo>
                <a:lnTo>
                  <a:pt x="8194" y="11340"/>
                </a:lnTo>
                <a:lnTo>
                  <a:pt x="8269" y="11461"/>
                </a:lnTo>
                <a:lnTo>
                  <a:pt x="8307" y="11593"/>
                </a:lnTo>
                <a:lnTo>
                  <a:pt x="8307" y="11714"/>
                </a:lnTo>
                <a:lnTo>
                  <a:pt x="8307" y="11868"/>
                </a:lnTo>
                <a:lnTo>
                  <a:pt x="8307" y="12012"/>
                </a:lnTo>
                <a:lnTo>
                  <a:pt x="8194" y="12265"/>
                </a:lnTo>
                <a:lnTo>
                  <a:pt x="8062" y="12519"/>
                </a:lnTo>
                <a:lnTo>
                  <a:pt x="7873" y="12706"/>
                </a:lnTo>
                <a:lnTo>
                  <a:pt x="7627" y="12904"/>
                </a:lnTo>
                <a:lnTo>
                  <a:pt x="7363" y="13048"/>
                </a:lnTo>
                <a:lnTo>
                  <a:pt x="7080" y="13180"/>
                </a:lnTo>
                <a:lnTo>
                  <a:pt x="6759" y="13257"/>
                </a:lnTo>
                <a:lnTo>
                  <a:pt x="6419" y="13345"/>
                </a:lnTo>
                <a:lnTo>
                  <a:pt x="6098" y="13389"/>
                </a:lnTo>
                <a:lnTo>
                  <a:pt x="5739" y="13389"/>
                </a:lnTo>
                <a:lnTo>
                  <a:pt x="5418" y="13389"/>
                </a:lnTo>
                <a:lnTo>
                  <a:pt x="5079" y="13345"/>
                </a:lnTo>
                <a:lnTo>
                  <a:pt x="4758" y="13301"/>
                </a:lnTo>
                <a:lnTo>
                  <a:pt x="4474" y="13213"/>
                </a:lnTo>
                <a:lnTo>
                  <a:pt x="4172" y="13114"/>
                </a:lnTo>
                <a:lnTo>
                  <a:pt x="3965" y="12982"/>
                </a:lnTo>
                <a:lnTo>
                  <a:pt x="3738" y="12838"/>
                </a:lnTo>
                <a:lnTo>
                  <a:pt x="3493" y="12706"/>
                </a:lnTo>
                <a:lnTo>
                  <a:pt x="3228" y="12607"/>
                </a:lnTo>
                <a:lnTo>
                  <a:pt x="2945" y="12519"/>
                </a:lnTo>
                <a:lnTo>
                  <a:pt x="2700" y="12431"/>
                </a:lnTo>
                <a:lnTo>
                  <a:pt x="2397" y="12375"/>
                </a:lnTo>
                <a:lnTo>
                  <a:pt x="2152" y="12331"/>
                </a:lnTo>
                <a:lnTo>
                  <a:pt x="1888" y="12309"/>
                </a:lnTo>
                <a:lnTo>
                  <a:pt x="1642" y="12309"/>
                </a:lnTo>
                <a:lnTo>
                  <a:pt x="1397" y="12331"/>
                </a:lnTo>
                <a:lnTo>
                  <a:pt x="1170" y="12397"/>
                </a:lnTo>
                <a:lnTo>
                  <a:pt x="962" y="12453"/>
                </a:lnTo>
                <a:lnTo>
                  <a:pt x="774" y="12563"/>
                </a:lnTo>
                <a:lnTo>
                  <a:pt x="623" y="12684"/>
                </a:lnTo>
                <a:lnTo>
                  <a:pt x="528" y="12838"/>
                </a:lnTo>
                <a:lnTo>
                  <a:pt x="453" y="13026"/>
                </a:lnTo>
                <a:lnTo>
                  <a:pt x="339" y="13477"/>
                </a:lnTo>
                <a:lnTo>
                  <a:pt x="226" y="13984"/>
                </a:lnTo>
                <a:lnTo>
                  <a:pt x="151" y="14535"/>
                </a:lnTo>
                <a:lnTo>
                  <a:pt x="113" y="15075"/>
                </a:lnTo>
                <a:lnTo>
                  <a:pt x="113" y="15626"/>
                </a:lnTo>
                <a:lnTo>
                  <a:pt x="151" y="16133"/>
                </a:lnTo>
                <a:lnTo>
                  <a:pt x="188" y="16376"/>
                </a:lnTo>
                <a:lnTo>
                  <a:pt x="264" y="16585"/>
                </a:lnTo>
                <a:lnTo>
                  <a:pt x="339" y="16773"/>
                </a:lnTo>
                <a:lnTo>
                  <a:pt x="453" y="16938"/>
                </a:lnTo>
                <a:lnTo>
                  <a:pt x="1095" y="16883"/>
                </a:lnTo>
                <a:lnTo>
                  <a:pt x="1963" y="16795"/>
                </a:lnTo>
                <a:lnTo>
                  <a:pt x="2945" y="16751"/>
                </a:lnTo>
                <a:lnTo>
                  <a:pt x="3965" y="16706"/>
                </a:lnTo>
                <a:lnTo>
                  <a:pt x="5022" y="16684"/>
                </a:lnTo>
                <a:lnTo>
                  <a:pt x="5947" y="16684"/>
                </a:lnTo>
                <a:lnTo>
                  <a:pt x="6759" y="16706"/>
                </a:lnTo>
                <a:lnTo>
                  <a:pt x="7363" y="16751"/>
                </a:lnTo>
                <a:lnTo>
                  <a:pt x="7948" y="16839"/>
                </a:lnTo>
                <a:lnTo>
                  <a:pt x="8458" y="16916"/>
                </a:lnTo>
                <a:lnTo>
                  <a:pt x="8893" y="17026"/>
                </a:lnTo>
                <a:lnTo>
                  <a:pt x="9289" y="17158"/>
                </a:lnTo>
                <a:lnTo>
                  <a:pt x="9572" y="17280"/>
                </a:lnTo>
                <a:lnTo>
                  <a:pt x="9799" y="17412"/>
                </a:lnTo>
                <a:lnTo>
                  <a:pt x="9969" y="17555"/>
                </a:lnTo>
                <a:lnTo>
                  <a:pt x="10120" y="17687"/>
                </a:lnTo>
                <a:lnTo>
                  <a:pt x="10158" y="17831"/>
                </a:lnTo>
                <a:lnTo>
                  <a:pt x="10195" y="17974"/>
                </a:lnTo>
                <a:lnTo>
                  <a:pt x="10158" y="18128"/>
                </a:lnTo>
                <a:lnTo>
                  <a:pt x="10082" y="18271"/>
                </a:lnTo>
                <a:lnTo>
                  <a:pt x="9969" y="18426"/>
                </a:lnTo>
                <a:lnTo>
                  <a:pt x="9837" y="18569"/>
                </a:lnTo>
                <a:lnTo>
                  <a:pt x="9648" y="18701"/>
                </a:lnTo>
                <a:lnTo>
                  <a:pt x="9440" y="18822"/>
                </a:lnTo>
                <a:lnTo>
                  <a:pt x="9213" y="18999"/>
                </a:lnTo>
                <a:lnTo>
                  <a:pt x="9044" y="19186"/>
                </a:lnTo>
                <a:lnTo>
                  <a:pt x="8893" y="19395"/>
                </a:lnTo>
                <a:lnTo>
                  <a:pt x="8817" y="19627"/>
                </a:lnTo>
                <a:lnTo>
                  <a:pt x="8779" y="19858"/>
                </a:lnTo>
                <a:lnTo>
                  <a:pt x="8779" y="20112"/>
                </a:lnTo>
                <a:lnTo>
                  <a:pt x="8855" y="20354"/>
                </a:lnTo>
                <a:lnTo>
                  <a:pt x="8968" y="20586"/>
                </a:lnTo>
                <a:lnTo>
                  <a:pt x="9138" y="20817"/>
                </a:lnTo>
                <a:lnTo>
                  <a:pt x="9365" y="21026"/>
                </a:lnTo>
                <a:lnTo>
                  <a:pt x="9610" y="21192"/>
                </a:lnTo>
                <a:lnTo>
                  <a:pt x="9950" y="21368"/>
                </a:lnTo>
                <a:lnTo>
                  <a:pt x="10120" y="21445"/>
                </a:lnTo>
                <a:lnTo>
                  <a:pt x="10346" y="21511"/>
                </a:lnTo>
                <a:lnTo>
                  <a:pt x="10516" y="21555"/>
                </a:lnTo>
                <a:lnTo>
                  <a:pt x="10743" y="21600"/>
                </a:lnTo>
                <a:lnTo>
                  <a:pt x="10988" y="21644"/>
                </a:lnTo>
                <a:lnTo>
                  <a:pt x="11215" y="21666"/>
                </a:lnTo>
                <a:lnTo>
                  <a:pt x="11498" y="21666"/>
                </a:lnTo>
                <a:lnTo>
                  <a:pt x="11762" y="21666"/>
                </a:lnTo>
                <a:lnTo>
                  <a:pt x="12253" y="21644"/>
                </a:lnTo>
                <a:lnTo>
                  <a:pt x="12763" y="21577"/>
                </a:lnTo>
                <a:lnTo>
                  <a:pt x="13197" y="21467"/>
                </a:lnTo>
                <a:lnTo>
                  <a:pt x="13556" y="21346"/>
                </a:lnTo>
                <a:lnTo>
                  <a:pt x="13896" y="21192"/>
                </a:lnTo>
                <a:lnTo>
                  <a:pt x="14179" y="21026"/>
                </a:lnTo>
                <a:lnTo>
                  <a:pt x="14444" y="20839"/>
                </a:lnTo>
                <a:lnTo>
                  <a:pt x="14576" y="20641"/>
                </a:lnTo>
                <a:lnTo>
                  <a:pt x="14727" y="20431"/>
                </a:lnTo>
                <a:lnTo>
                  <a:pt x="14765" y="20200"/>
                </a:lnTo>
                <a:lnTo>
                  <a:pt x="14802" y="19991"/>
                </a:lnTo>
                <a:lnTo>
                  <a:pt x="14727" y="19759"/>
                </a:lnTo>
                <a:lnTo>
                  <a:pt x="14613" y="19550"/>
                </a:lnTo>
                <a:lnTo>
                  <a:pt x="14444" y="19307"/>
                </a:lnTo>
                <a:lnTo>
                  <a:pt x="14217" y="19098"/>
                </a:lnTo>
                <a:lnTo>
                  <a:pt x="13934" y="18911"/>
                </a:lnTo>
                <a:lnTo>
                  <a:pt x="13669" y="18745"/>
                </a:lnTo>
                <a:lnTo>
                  <a:pt x="13462" y="18547"/>
                </a:lnTo>
                <a:lnTo>
                  <a:pt x="13311" y="18337"/>
                </a:lnTo>
                <a:lnTo>
                  <a:pt x="13197" y="18150"/>
                </a:lnTo>
                <a:lnTo>
                  <a:pt x="13122" y="17941"/>
                </a:lnTo>
                <a:lnTo>
                  <a:pt x="13122" y="17720"/>
                </a:lnTo>
                <a:lnTo>
                  <a:pt x="13122" y="17533"/>
                </a:lnTo>
                <a:lnTo>
                  <a:pt x="13197" y="17346"/>
                </a:lnTo>
                <a:lnTo>
                  <a:pt x="13273" y="17158"/>
                </a:lnTo>
                <a:lnTo>
                  <a:pt x="13386" y="16982"/>
                </a:lnTo>
                <a:lnTo>
                  <a:pt x="13537" y="16839"/>
                </a:lnTo>
                <a:lnTo>
                  <a:pt x="13707" y="16706"/>
                </a:lnTo>
                <a:lnTo>
                  <a:pt x="13896" y="16607"/>
                </a:lnTo>
                <a:lnTo>
                  <a:pt x="14104" y="16519"/>
                </a:lnTo>
                <a:lnTo>
                  <a:pt x="14330" y="16453"/>
                </a:lnTo>
                <a:lnTo>
                  <a:pt x="14538" y="16431"/>
                </a:lnTo>
                <a:lnTo>
                  <a:pt x="14897" y="16453"/>
                </a:lnTo>
                <a:lnTo>
                  <a:pt x="15406" y="16497"/>
                </a:lnTo>
                <a:lnTo>
                  <a:pt x="16105" y="16541"/>
                </a:lnTo>
                <a:lnTo>
                  <a:pt x="16898" y="16607"/>
                </a:lnTo>
                <a:lnTo>
                  <a:pt x="17804" y="16651"/>
                </a:lnTo>
                <a:lnTo>
                  <a:pt x="18786" y="16684"/>
                </a:lnTo>
                <a:lnTo>
                  <a:pt x="19844" y="16728"/>
                </a:lnTo>
                <a:lnTo>
                  <a:pt x="20920" y="16751"/>
                </a:lnTo>
                <a:lnTo>
                  <a:pt x="21109" y="16497"/>
                </a:lnTo>
                <a:lnTo>
                  <a:pt x="21241" y="16222"/>
                </a:lnTo>
                <a:lnTo>
                  <a:pt x="21392" y="15946"/>
                </a:lnTo>
                <a:lnTo>
                  <a:pt x="21467" y="15648"/>
                </a:lnTo>
                <a:lnTo>
                  <a:pt x="21543" y="15351"/>
                </a:lnTo>
                <a:lnTo>
                  <a:pt x="21618" y="15042"/>
                </a:lnTo>
                <a:lnTo>
                  <a:pt x="21618" y="14745"/>
                </a:lnTo>
                <a:lnTo>
                  <a:pt x="21618" y="14447"/>
                </a:lnTo>
                <a:lnTo>
                  <a:pt x="21618" y="14150"/>
                </a:lnTo>
                <a:lnTo>
                  <a:pt x="21581" y="13852"/>
                </a:lnTo>
                <a:lnTo>
                  <a:pt x="21505" y="13577"/>
                </a:lnTo>
                <a:lnTo>
                  <a:pt x="21430" y="13301"/>
                </a:lnTo>
                <a:lnTo>
                  <a:pt x="21354" y="13048"/>
                </a:lnTo>
                <a:lnTo>
                  <a:pt x="21241" y="12816"/>
                </a:lnTo>
                <a:lnTo>
                  <a:pt x="21146" y="12607"/>
                </a:lnTo>
                <a:lnTo>
                  <a:pt x="21033" y="12431"/>
                </a:lnTo>
                <a:lnTo>
                  <a:pt x="20920" y="12265"/>
                </a:lnTo>
                <a:lnTo>
                  <a:pt x="20769" y="12144"/>
                </a:lnTo>
                <a:lnTo>
                  <a:pt x="20637" y="12034"/>
                </a:lnTo>
                <a:lnTo>
                  <a:pt x="20486" y="11946"/>
                </a:lnTo>
                <a:lnTo>
                  <a:pt x="20297" y="11891"/>
                </a:lnTo>
                <a:lnTo>
                  <a:pt x="20165" y="11846"/>
                </a:lnTo>
                <a:lnTo>
                  <a:pt x="19976" y="11824"/>
                </a:lnTo>
                <a:lnTo>
                  <a:pt x="19806" y="11802"/>
                </a:lnTo>
                <a:lnTo>
                  <a:pt x="19390" y="11824"/>
                </a:lnTo>
                <a:lnTo>
                  <a:pt x="18956" y="11891"/>
                </a:lnTo>
                <a:lnTo>
                  <a:pt x="18503" y="11968"/>
                </a:lnTo>
                <a:lnTo>
                  <a:pt x="17993" y="12078"/>
                </a:lnTo>
                <a:lnTo>
                  <a:pt x="17653" y="12144"/>
                </a:lnTo>
                <a:lnTo>
                  <a:pt x="17332" y="12199"/>
                </a:lnTo>
                <a:lnTo>
                  <a:pt x="17049" y="12221"/>
                </a:lnTo>
                <a:lnTo>
                  <a:pt x="16747" y="12243"/>
                </a:lnTo>
                <a:lnTo>
                  <a:pt x="16464" y="12243"/>
                </a:lnTo>
                <a:lnTo>
                  <a:pt x="16218" y="12243"/>
                </a:lnTo>
                <a:lnTo>
                  <a:pt x="15992" y="12221"/>
                </a:lnTo>
                <a:lnTo>
                  <a:pt x="15746" y="12199"/>
                </a:lnTo>
                <a:lnTo>
                  <a:pt x="15520" y="12155"/>
                </a:lnTo>
                <a:lnTo>
                  <a:pt x="15350" y="12122"/>
                </a:lnTo>
                <a:lnTo>
                  <a:pt x="15161" y="12056"/>
                </a:lnTo>
                <a:lnTo>
                  <a:pt x="14972" y="11990"/>
                </a:lnTo>
                <a:lnTo>
                  <a:pt x="14689" y="11846"/>
                </a:lnTo>
                <a:lnTo>
                  <a:pt x="14444" y="11670"/>
                </a:lnTo>
                <a:lnTo>
                  <a:pt x="14255" y="11483"/>
                </a:lnTo>
                <a:lnTo>
                  <a:pt x="14104" y="11295"/>
                </a:lnTo>
                <a:lnTo>
                  <a:pt x="14028" y="11086"/>
                </a:lnTo>
                <a:lnTo>
                  <a:pt x="13972" y="10888"/>
                </a:lnTo>
                <a:lnTo>
                  <a:pt x="13972" y="10700"/>
                </a:lnTo>
                <a:lnTo>
                  <a:pt x="14009" y="10513"/>
                </a:lnTo>
                <a:lnTo>
                  <a:pt x="14066" y="10359"/>
                </a:lnTo>
                <a:lnTo>
                  <a:pt x="14179" y="10215"/>
                </a:lnTo>
                <a:lnTo>
                  <a:pt x="14406" y="10006"/>
                </a:lnTo>
                <a:lnTo>
                  <a:pt x="14651" y="9830"/>
                </a:lnTo>
                <a:lnTo>
                  <a:pt x="14878" y="9686"/>
                </a:lnTo>
                <a:lnTo>
                  <a:pt x="15123" y="9554"/>
                </a:lnTo>
                <a:lnTo>
                  <a:pt x="15350" y="9477"/>
                </a:lnTo>
                <a:lnTo>
                  <a:pt x="15558" y="9411"/>
                </a:lnTo>
                <a:lnTo>
                  <a:pt x="15803" y="9345"/>
                </a:lnTo>
                <a:lnTo>
                  <a:pt x="16030" y="9323"/>
                </a:lnTo>
                <a:lnTo>
                  <a:pt x="16256" y="9301"/>
                </a:lnTo>
                <a:lnTo>
                  <a:pt x="16464" y="9323"/>
                </a:lnTo>
                <a:lnTo>
                  <a:pt x="16690" y="9345"/>
                </a:lnTo>
                <a:lnTo>
                  <a:pt x="16898" y="9367"/>
                </a:lnTo>
                <a:lnTo>
                  <a:pt x="17332" y="9477"/>
                </a:lnTo>
                <a:lnTo>
                  <a:pt x="17767" y="9598"/>
                </a:lnTo>
                <a:lnTo>
                  <a:pt x="18163" y="9731"/>
                </a:lnTo>
                <a:lnTo>
                  <a:pt x="18597" y="9874"/>
                </a:lnTo>
                <a:lnTo>
                  <a:pt x="18994" y="10006"/>
                </a:lnTo>
                <a:lnTo>
                  <a:pt x="19428" y="10083"/>
                </a:lnTo>
                <a:lnTo>
                  <a:pt x="19617" y="10127"/>
                </a:lnTo>
                <a:lnTo>
                  <a:pt x="19844" y="10149"/>
                </a:lnTo>
                <a:lnTo>
                  <a:pt x="20013" y="10149"/>
                </a:lnTo>
                <a:lnTo>
                  <a:pt x="20240" y="10127"/>
                </a:lnTo>
                <a:lnTo>
                  <a:pt x="20410" y="10105"/>
                </a:lnTo>
                <a:lnTo>
                  <a:pt x="20637" y="10061"/>
                </a:lnTo>
                <a:lnTo>
                  <a:pt x="20844" y="9984"/>
                </a:lnTo>
                <a:lnTo>
                  <a:pt x="21033" y="9896"/>
                </a:lnTo>
                <a:lnTo>
                  <a:pt x="21146" y="9830"/>
                </a:lnTo>
                <a:lnTo>
                  <a:pt x="21203" y="9753"/>
                </a:lnTo>
                <a:lnTo>
                  <a:pt x="21279" y="9642"/>
                </a:lnTo>
                <a:lnTo>
                  <a:pt x="21354" y="9521"/>
                </a:lnTo>
                <a:lnTo>
                  <a:pt x="21430" y="9246"/>
                </a:lnTo>
                <a:lnTo>
                  <a:pt x="21430" y="8904"/>
                </a:lnTo>
                <a:lnTo>
                  <a:pt x="21430" y="8540"/>
                </a:lnTo>
                <a:lnTo>
                  <a:pt x="21392" y="8144"/>
                </a:lnTo>
                <a:lnTo>
                  <a:pt x="21354" y="7714"/>
                </a:lnTo>
                <a:lnTo>
                  <a:pt x="21279" y="7295"/>
                </a:lnTo>
                <a:lnTo>
                  <a:pt x="21146" y="6446"/>
                </a:lnTo>
                <a:lnTo>
                  <a:pt x="20995" y="5686"/>
                </a:lnTo>
                <a:lnTo>
                  <a:pt x="20958" y="5366"/>
                </a:lnTo>
                <a:lnTo>
                  <a:pt x="20958" y="5091"/>
                </a:lnTo>
                <a:lnTo>
                  <a:pt x="20958" y="4860"/>
                </a:lnTo>
                <a:lnTo>
                  <a:pt x="21033" y="4716"/>
                </a:lnTo>
                <a:lnTo>
                  <a:pt x="20637" y="4860"/>
                </a:lnTo>
                <a:lnTo>
                  <a:pt x="20127" y="4992"/>
                </a:lnTo>
                <a:lnTo>
                  <a:pt x="19617" y="5069"/>
                </a:lnTo>
                <a:lnTo>
                  <a:pt x="19032" y="5157"/>
                </a:lnTo>
                <a:lnTo>
                  <a:pt x="18465" y="5201"/>
                </a:lnTo>
                <a:lnTo>
                  <a:pt x="17842" y="5245"/>
                </a:lnTo>
                <a:lnTo>
                  <a:pt x="17219" y="5267"/>
                </a:lnTo>
                <a:lnTo>
                  <a:pt x="16615" y="5267"/>
                </a:lnTo>
                <a:lnTo>
                  <a:pt x="15992" y="5245"/>
                </a:lnTo>
                <a:lnTo>
                  <a:pt x="15369" y="5201"/>
                </a:lnTo>
                <a:lnTo>
                  <a:pt x="14840" y="5157"/>
                </a:lnTo>
                <a:lnTo>
                  <a:pt x="14293" y="5091"/>
                </a:lnTo>
                <a:lnTo>
                  <a:pt x="13783" y="5014"/>
                </a:lnTo>
                <a:lnTo>
                  <a:pt x="13386" y="4926"/>
                </a:lnTo>
                <a:lnTo>
                  <a:pt x="13027" y="4815"/>
                </a:lnTo>
                <a:lnTo>
                  <a:pt x="12725" y="4716"/>
                </a:lnTo>
                <a:lnTo>
                  <a:pt x="12480" y="4606"/>
                </a:lnTo>
                <a:lnTo>
                  <a:pt x="12291" y="4496"/>
                </a:lnTo>
                <a:lnTo>
                  <a:pt x="12197" y="4397"/>
                </a:lnTo>
                <a:lnTo>
                  <a:pt x="12083" y="4286"/>
                </a:lnTo>
                <a:lnTo>
                  <a:pt x="12046" y="4187"/>
                </a:lnTo>
                <a:lnTo>
                  <a:pt x="12008" y="4077"/>
                </a:lnTo>
                <a:lnTo>
                  <a:pt x="12046" y="3967"/>
                </a:lnTo>
                <a:lnTo>
                  <a:pt x="12121" y="3868"/>
                </a:lnTo>
                <a:lnTo>
                  <a:pt x="12197" y="3735"/>
                </a:lnTo>
                <a:lnTo>
                  <a:pt x="12291" y="3614"/>
                </a:lnTo>
                <a:lnTo>
                  <a:pt x="12442" y="3482"/>
                </a:lnTo>
                <a:lnTo>
                  <a:pt x="12631" y="3361"/>
                </a:lnTo>
                <a:lnTo>
                  <a:pt x="13065" y="3085"/>
                </a:lnTo>
                <a:lnTo>
                  <a:pt x="13537" y="2766"/>
                </a:lnTo>
                <a:lnTo>
                  <a:pt x="13783" y="2578"/>
                </a:lnTo>
                <a:lnTo>
                  <a:pt x="13934" y="2380"/>
                </a:lnTo>
                <a:lnTo>
                  <a:pt x="14028" y="2171"/>
                </a:lnTo>
                <a:lnTo>
                  <a:pt x="14104" y="1961"/>
                </a:lnTo>
                <a:lnTo>
                  <a:pt x="14104" y="1730"/>
                </a:lnTo>
                <a:lnTo>
                  <a:pt x="14066" y="1498"/>
                </a:lnTo>
                <a:lnTo>
                  <a:pt x="13972" y="1267"/>
                </a:lnTo>
                <a:lnTo>
                  <a:pt x="13820" y="1057"/>
                </a:lnTo>
                <a:lnTo>
                  <a:pt x="13594" y="837"/>
                </a:lnTo>
                <a:lnTo>
                  <a:pt x="13386" y="628"/>
                </a:lnTo>
                <a:lnTo>
                  <a:pt x="13103" y="462"/>
                </a:lnTo>
                <a:lnTo>
                  <a:pt x="12763" y="308"/>
                </a:lnTo>
                <a:lnTo>
                  <a:pt x="12404" y="187"/>
                </a:lnTo>
                <a:lnTo>
                  <a:pt x="12008" y="77"/>
                </a:lnTo>
                <a:lnTo>
                  <a:pt x="11574" y="33"/>
                </a:lnTo>
                <a:lnTo>
                  <a:pt x="11102" y="11"/>
                </a:lnTo>
                <a:lnTo>
                  <a:pt x="10667" y="11"/>
                </a:lnTo>
                <a:lnTo>
                  <a:pt x="10233" y="77"/>
                </a:lnTo>
                <a:lnTo>
                  <a:pt x="9837" y="187"/>
                </a:lnTo>
                <a:lnTo>
                  <a:pt x="9440" y="286"/>
                </a:lnTo>
                <a:lnTo>
                  <a:pt x="9062" y="462"/>
                </a:lnTo>
                <a:lnTo>
                  <a:pt x="8741" y="628"/>
                </a:lnTo>
                <a:lnTo>
                  <a:pt x="8458" y="815"/>
                </a:lnTo>
                <a:lnTo>
                  <a:pt x="8232" y="1035"/>
                </a:lnTo>
                <a:lnTo>
                  <a:pt x="8062" y="1245"/>
                </a:lnTo>
                <a:lnTo>
                  <a:pt x="7911" y="1476"/>
                </a:lnTo>
                <a:lnTo>
                  <a:pt x="7835" y="1708"/>
                </a:lnTo>
                <a:lnTo>
                  <a:pt x="7797" y="1961"/>
                </a:lnTo>
                <a:lnTo>
                  <a:pt x="7835" y="2193"/>
                </a:lnTo>
                <a:lnTo>
                  <a:pt x="7948" y="2402"/>
                </a:lnTo>
                <a:lnTo>
                  <a:pt x="8062" y="2534"/>
                </a:lnTo>
                <a:lnTo>
                  <a:pt x="8175" y="2644"/>
                </a:lnTo>
                <a:lnTo>
                  <a:pt x="8269" y="2744"/>
                </a:lnTo>
                <a:lnTo>
                  <a:pt x="8420" y="2832"/>
                </a:lnTo>
                <a:lnTo>
                  <a:pt x="8704" y="3019"/>
                </a:lnTo>
                <a:lnTo>
                  <a:pt x="8968" y="3206"/>
                </a:lnTo>
                <a:lnTo>
                  <a:pt x="9138" y="3405"/>
                </a:lnTo>
                <a:lnTo>
                  <a:pt x="9327" y="3570"/>
                </a:lnTo>
                <a:lnTo>
                  <a:pt x="9440" y="3735"/>
                </a:lnTo>
                <a:lnTo>
                  <a:pt x="9516" y="3890"/>
                </a:lnTo>
                <a:lnTo>
                  <a:pt x="9534" y="4033"/>
                </a:lnTo>
                <a:lnTo>
                  <a:pt x="9534" y="4165"/>
                </a:lnTo>
                <a:lnTo>
                  <a:pt x="9516" y="4286"/>
                </a:lnTo>
                <a:lnTo>
                  <a:pt x="9440" y="4397"/>
                </a:lnTo>
                <a:lnTo>
                  <a:pt x="9327" y="4496"/>
                </a:lnTo>
                <a:lnTo>
                  <a:pt x="9176" y="4562"/>
                </a:lnTo>
                <a:lnTo>
                  <a:pt x="9006" y="4628"/>
                </a:lnTo>
                <a:lnTo>
                  <a:pt x="8779" y="4694"/>
                </a:lnTo>
                <a:lnTo>
                  <a:pt x="8534" y="4716"/>
                </a:lnTo>
                <a:lnTo>
                  <a:pt x="8232" y="4716"/>
                </a:lnTo>
                <a:lnTo>
                  <a:pt x="7118" y="4738"/>
                </a:lnTo>
                <a:lnTo>
                  <a:pt x="5947" y="4771"/>
                </a:lnTo>
                <a:lnTo>
                  <a:pt x="4795" y="4815"/>
                </a:lnTo>
                <a:lnTo>
                  <a:pt x="3681" y="4860"/>
                </a:lnTo>
                <a:lnTo>
                  <a:pt x="2662" y="4882"/>
                </a:lnTo>
                <a:lnTo>
                  <a:pt x="1755" y="4882"/>
                </a:lnTo>
                <a:lnTo>
                  <a:pt x="1359" y="4860"/>
                </a:lnTo>
                <a:lnTo>
                  <a:pt x="981" y="4837"/>
                </a:lnTo>
                <a:lnTo>
                  <a:pt x="698" y="4771"/>
                </a:lnTo>
                <a:lnTo>
                  <a:pt x="453" y="4716"/>
                </a:lnTo>
                <a:lnTo>
                  <a:pt x="453" y="5322"/>
                </a:lnTo>
                <a:lnTo>
                  <a:pt x="453" y="6083"/>
                </a:lnTo>
                <a:lnTo>
                  <a:pt x="453" y="6909"/>
                </a:lnTo>
                <a:lnTo>
                  <a:pt x="453" y="7780"/>
                </a:lnTo>
                <a:lnTo>
                  <a:pt x="453" y="8606"/>
                </a:lnTo>
                <a:lnTo>
                  <a:pt x="453" y="9345"/>
                </a:lnTo>
                <a:lnTo>
                  <a:pt x="453" y="9918"/>
                </a:lnTo>
                <a:lnTo>
                  <a:pt x="453" y="10282"/>
                </a:lnTo>
                <a:lnTo>
                  <a:pt x="490" y="10381"/>
                </a:lnTo>
                <a:lnTo>
                  <a:pt x="547" y="10491"/>
                </a:lnTo>
                <a:lnTo>
                  <a:pt x="660" y="10590"/>
                </a:lnTo>
                <a:lnTo>
                  <a:pt x="811" y="10700"/>
                </a:lnTo>
                <a:lnTo>
                  <a:pt x="981" y="10811"/>
                </a:lnTo>
                <a:lnTo>
                  <a:pt x="1208" y="10888"/>
                </a:lnTo>
                <a:lnTo>
                  <a:pt x="1453" y="10954"/>
                </a:lnTo>
                <a:lnTo>
                  <a:pt x="1718" y="11020"/>
                </a:lnTo>
                <a:lnTo>
                  <a:pt x="1963" y="11064"/>
                </a:lnTo>
                <a:lnTo>
                  <a:pt x="2265" y="11086"/>
                </a:lnTo>
                <a:lnTo>
                  <a:pt x="2548" y="11064"/>
                </a:lnTo>
                <a:lnTo>
                  <a:pt x="2794" y="11042"/>
                </a:lnTo>
                <a:lnTo>
                  <a:pt x="3096" y="10976"/>
                </a:lnTo>
                <a:lnTo>
                  <a:pt x="3341" y="10888"/>
                </a:lnTo>
                <a:lnTo>
                  <a:pt x="3606" y="10766"/>
                </a:lnTo>
                <a:lnTo>
                  <a:pt x="3813" y="10590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20" name="Puzzle1"/>
          <p:cNvSpPr>
            <a:spLocks noEditPoints="1" noChangeArrowheads="1"/>
          </p:cNvSpPr>
          <p:nvPr/>
        </p:nvSpPr>
        <p:spPr bwMode="auto">
          <a:xfrm>
            <a:off x="3384331" y="2548951"/>
            <a:ext cx="1635699" cy="848218"/>
          </a:xfrm>
          <a:custGeom>
            <a:avLst/>
            <a:gdLst>
              <a:gd name="T0" fmla="*/ 16740 w 21600"/>
              <a:gd name="T1" fmla="*/ 21078 h 21600"/>
              <a:gd name="T2" fmla="*/ 16976 w 21600"/>
              <a:gd name="T3" fmla="*/ 521 h 21600"/>
              <a:gd name="T4" fmla="*/ 4725 w 21600"/>
              <a:gd name="T5" fmla="*/ 856 h 21600"/>
              <a:gd name="T6" fmla="*/ 5040 w 21600"/>
              <a:gd name="T7" fmla="*/ 21004 h 21600"/>
              <a:gd name="T8" fmla="*/ 10811 w 21600"/>
              <a:gd name="T9" fmla="*/ 12885 h 21600"/>
              <a:gd name="T10" fmla="*/ 10845 w 21600"/>
              <a:gd name="T11" fmla="*/ 8714 h 21600"/>
              <a:gd name="T12" fmla="*/ 21600 w 21600"/>
              <a:gd name="T13" fmla="*/ 10000 h 21600"/>
              <a:gd name="T14" fmla="*/ 56 w 21600"/>
              <a:gd name="T15" fmla="*/ 10000 h 21600"/>
              <a:gd name="T16" fmla="*/ 6086 w 21600"/>
              <a:gd name="T17" fmla="*/ 2569 h 21600"/>
              <a:gd name="T18" fmla="*/ 16132 w 21600"/>
              <a:gd name="T19" fmla="*/ 19552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9360" y="20836"/>
                </a:moveTo>
                <a:lnTo>
                  <a:pt x="9528" y="20836"/>
                </a:lnTo>
                <a:lnTo>
                  <a:pt x="9686" y="20762"/>
                </a:lnTo>
                <a:lnTo>
                  <a:pt x="9810" y="20687"/>
                </a:lnTo>
                <a:lnTo>
                  <a:pt x="9922" y="20575"/>
                </a:lnTo>
                <a:lnTo>
                  <a:pt x="10012" y="20426"/>
                </a:lnTo>
                <a:lnTo>
                  <a:pt x="10068" y="20296"/>
                </a:lnTo>
                <a:lnTo>
                  <a:pt x="10113" y="20110"/>
                </a:lnTo>
                <a:lnTo>
                  <a:pt x="10136" y="19905"/>
                </a:lnTo>
                <a:lnTo>
                  <a:pt x="10136" y="19682"/>
                </a:lnTo>
                <a:lnTo>
                  <a:pt x="10113" y="19440"/>
                </a:lnTo>
                <a:lnTo>
                  <a:pt x="10068" y="19142"/>
                </a:lnTo>
                <a:lnTo>
                  <a:pt x="10012" y="18900"/>
                </a:lnTo>
                <a:lnTo>
                  <a:pt x="9900" y="18620"/>
                </a:lnTo>
                <a:lnTo>
                  <a:pt x="9787" y="18285"/>
                </a:lnTo>
                <a:lnTo>
                  <a:pt x="9641" y="17968"/>
                </a:lnTo>
                <a:lnTo>
                  <a:pt x="9472" y="17652"/>
                </a:lnTo>
                <a:lnTo>
                  <a:pt x="9382" y="17466"/>
                </a:lnTo>
                <a:lnTo>
                  <a:pt x="9315" y="17298"/>
                </a:lnTo>
                <a:lnTo>
                  <a:pt x="9258" y="17112"/>
                </a:lnTo>
                <a:lnTo>
                  <a:pt x="9191" y="16926"/>
                </a:lnTo>
                <a:lnTo>
                  <a:pt x="9123" y="16535"/>
                </a:lnTo>
                <a:lnTo>
                  <a:pt x="9101" y="16144"/>
                </a:lnTo>
                <a:lnTo>
                  <a:pt x="9101" y="15753"/>
                </a:lnTo>
                <a:lnTo>
                  <a:pt x="9168" y="15362"/>
                </a:lnTo>
                <a:lnTo>
                  <a:pt x="9236" y="14971"/>
                </a:lnTo>
                <a:lnTo>
                  <a:pt x="9360" y="14580"/>
                </a:lnTo>
                <a:lnTo>
                  <a:pt x="9495" y="14244"/>
                </a:lnTo>
                <a:lnTo>
                  <a:pt x="9663" y="13891"/>
                </a:lnTo>
                <a:lnTo>
                  <a:pt x="9855" y="13611"/>
                </a:lnTo>
                <a:lnTo>
                  <a:pt x="10068" y="13351"/>
                </a:lnTo>
                <a:lnTo>
                  <a:pt x="10293" y="13146"/>
                </a:lnTo>
                <a:lnTo>
                  <a:pt x="10552" y="12997"/>
                </a:lnTo>
                <a:lnTo>
                  <a:pt x="10811" y="12885"/>
                </a:lnTo>
                <a:lnTo>
                  <a:pt x="11069" y="12866"/>
                </a:lnTo>
                <a:lnTo>
                  <a:pt x="11351" y="12885"/>
                </a:lnTo>
                <a:lnTo>
                  <a:pt x="11610" y="12997"/>
                </a:lnTo>
                <a:lnTo>
                  <a:pt x="11846" y="13183"/>
                </a:lnTo>
                <a:lnTo>
                  <a:pt x="12060" y="13388"/>
                </a:lnTo>
                <a:lnTo>
                  <a:pt x="12251" y="13648"/>
                </a:lnTo>
                <a:lnTo>
                  <a:pt x="12419" y="13928"/>
                </a:lnTo>
                <a:lnTo>
                  <a:pt x="12555" y="14244"/>
                </a:lnTo>
                <a:lnTo>
                  <a:pt x="12690" y="14617"/>
                </a:lnTo>
                <a:lnTo>
                  <a:pt x="12768" y="15008"/>
                </a:lnTo>
                <a:lnTo>
                  <a:pt x="12836" y="15399"/>
                </a:lnTo>
                <a:lnTo>
                  <a:pt x="12858" y="15753"/>
                </a:lnTo>
                <a:lnTo>
                  <a:pt x="12858" y="16144"/>
                </a:lnTo>
                <a:lnTo>
                  <a:pt x="12813" y="16535"/>
                </a:lnTo>
                <a:lnTo>
                  <a:pt x="12746" y="16888"/>
                </a:lnTo>
                <a:lnTo>
                  <a:pt x="12667" y="17224"/>
                </a:lnTo>
                <a:lnTo>
                  <a:pt x="12510" y="17503"/>
                </a:lnTo>
                <a:lnTo>
                  <a:pt x="12228" y="18043"/>
                </a:lnTo>
                <a:lnTo>
                  <a:pt x="11970" y="18546"/>
                </a:lnTo>
                <a:lnTo>
                  <a:pt x="11868" y="18751"/>
                </a:lnTo>
                <a:lnTo>
                  <a:pt x="11778" y="18974"/>
                </a:lnTo>
                <a:lnTo>
                  <a:pt x="11711" y="19179"/>
                </a:lnTo>
                <a:lnTo>
                  <a:pt x="11666" y="19365"/>
                </a:lnTo>
                <a:lnTo>
                  <a:pt x="11632" y="19570"/>
                </a:lnTo>
                <a:lnTo>
                  <a:pt x="11632" y="19756"/>
                </a:lnTo>
                <a:lnTo>
                  <a:pt x="11632" y="19942"/>
                </a:lnTo>
                <a:lnTo>
                  <a:pt x="11643" y="20110"/>
                </a:lnTo>
                <a:lnTo>
                  <a:pt x="11711" y="20296"/>
                </a:lnTo>
                <a:lnTo>
                  <a:pt x="11801" y="20464"/>
                </a:lnTo>
                <a:lnTo>
                  <a:pt x="11891" y="20650"/>
                </a:lnTo>
                <a:lnTo>
                  <a:pt x="12037" y="20836"/>
                </a:lnTo>
                <a:lnTo>
                  <a:pt x="12206" y="21004"/>
                </a:lnTo>
                <a:lnTo>
                  <a:pt x="12419" y="21190"/>
                </a:lnTo>
                <a:lnTo>
                  <a:pt x="12667" y="21320"/>
                </a:lnTo>
                <a:lnTo>
                  <a:pt x="12960" y="21432"/>
                </a:lnTo>
                <a:lnTo>
                  <a:pt x="13286" y="21544"/>
                </a:lnTo>
                <a:lnTo>
                  <a:pt x="13612" y="21655"/>
                </a:lnTo>
                <a:lnTo>
                  <a:pt x="13983" y="21693"/>
                </a:lnTo>
                <a:lnTo>
                  <a:pt x="14343" y="21730"/>
                </a:lnTo>
                <a:lnTo>
                  <a:pt x="14715" y="21730"/>
                </a:lnTo>
                <a:lnTo>
                  <a:pt x="15075" y="21730"/>
                </a:lnTo>
                <a:lnTo>
                  <a:pt x="15446" y="21655"/>
                </a:lnTo>
                <a:lnTo>
                  <a:pt x="15794" y="21581"/>
                </a:lnTo>
                <a:lnTo>
                  <a:pt x="16132" y="21432"/>
                </a:lnTo>
                <a:lnTo>
                  <a:pt x="16458" y="21302"/>
                </a:lnTo>
                <a:lnTo>
                  <a:pt x="16740" y="21078"/>
                </a:lnTo>
                <a:lnTo>
                  <a:pt x="16976" y="20836"/>
                </a:lnTo>
                <a:lnTo>
                  <a:pt x="17043" y="20650"/>
                </a:lnTo>
                <a:lnTo>
                  <a:pt x="17088" y="20426"/>
                </a:lnTo>
                <a:lnTo>
                  <a:pt x="17133" y="20222"/>
                </a:lnTo>
                <a:lnTo>
                  <a:pt x="17156" y="19980"/>
                </a:lnTo>
                <a:lnTo>
                  <a:pt x="17167" y="19477"/>
                </a:lnTo>
                <a:lnTo>
                  <a:pt x="17167" y="18974"/>
                </a:lnTo>
                <a:lnTo>
                  <a:pt x="17156" y="18397"/>
                </a:lnTo>
                <a:lnTo>
                  <a:pt x="17111" y="17820"/>
                </a:lnTo>
                <a:lnTo>
                  <a:pt x="17066" y="17261"/>
                </a:lnTo>
                <a:lnTo>
                  <a:pt x="16998" y="16646"/>
                </a:lnTo>
                <a:lnTo>
                  <a:pt x="16852" y="15511"/>
                </a:lnTo>
                <a:lnTo>
                  <a:pt x="16740" y="14393"/>
                </a:lnTo>
                <a:lnTo>
                  <a:pt x="16717" y="13928"/>
                </a:lnTo>
                <a:lnTo>
                  <a:pt x="16695" y="13462"/>
                </a:lnTo>
                <a:lnTo>
                  <a:pt x="16717" y="13071"/>
                </a:lnTo>
                <a:lnTo>
                  <a:pt x="16785" y="12755"/>
                </a:lnTo>
                <a:lnTo>
                  <a:pt x="16852" y="12419"/>
                </a:lnTo>
                <a:lnTo>
                  <a:pt x="16953" y="12140"/>
                </a:lnTo>
                <a:lnTo>
                  <a:pt x="17088" y="11898"/>
                </a:lnTo>
                <a:lnTo>
                  <a:pt x="17212" y="11675"/>
                </a:lnTo>
                <a:lnTo>
                  <a:pt x="17370" y="11470"/>
                </a:lnTo>
                <a:lnTo>
                  <a:pt x="17516" y="11284"/>
                </a:lnTo>
                <a:lnTo>
                  <a:pt x="17696" y="11135"/>
                </a:lnTo>
                <a:lnTo>
                  <a:pt x="17865" y="11042"/>
                </a:lnTo>
                <a:lnTo>
                  <a:pt x="18033" y="10930"/>
                </a:lnTo>
                <a:lnTo>
                  <a:pt x="18213" y="10893"/>
                </a:lnTo>
                <a:lnTo>
                  <a:pt x="18382" y="10893"/>
                </a:lnTo>
                <a:lnTo>
                  <a:pt x="18551" y="10967"/>
                </a:lnTo>
                <a:lnTo>
                  <a:pt x="18708" y="11042"/>
                </a:lnTo>
                <a:lnTo>
                  <a:pt x="18855" y="11172"/>
                </a:lnTo>
                <a:lnTo>
                  <a:pt x="19012" y="11358"/>
                </a:lnTo>
                <a:lnTo>
                  <a:pt x="19136" y="11600"/>
                </a:lnTo>
                <a:lnTo>
                  <a:pt x="19271" y="11861"/>
                </a:lnTo>
                <a:lnTo>
                  <a:pt x="19440" y="12028"/>
                </a:lnTo>
                <a:lnTo>
                  <a:pt x="19608" y="12177"/>
                </a:lnTo>
                <a:lnTo>
                  <a:pt x="19822" y="12289"/>
                </a:lnTo>
                <a:lnTo>
                  <a:pt x="20025" y="12289"/>
                </a:lnTo>
                <a:lnTo>
                  <a:pt x="20238" y="12289"/>
                </a:lnTo>
                <a:lnTo>
                  <a:pt x="20452" y="12215"/>
                </a:lnTo>
                <a:lnTo>
                  <a:pt x="20643" y="12103"/>
                </a:lnTo>
                <a:lnTo>
                  <a:pt x="20846" y="11973"/>
                </a:lnTo>
                <a:lnTo>
                  <a:pt x="21037" y="11786"/>
                </a:lnTo>
                <a:lnTo>
                  <a:pt x="21206" y="11563"/>
                </a:lnTo>
                <a:lnTo>
                  <a:pt x="21363" y="11321"/>
                </a:lnTo>
                <a:lnTo>
                  <a:pt x="21465" y="11079"/>
                </a:lnTo>
                <a:lnTo>
                  <a:pt x="21577" y="10744"/>
                </a:lnTo>
                <a:lnTo>
                  <a:pt x="21622" y="10427"/>
                </a:lnTo>
                <a:lnTo>
                  <a:pt x="21645" y="10111"/>
                </a:lnTo>
                <a:lnTo>
                  <a:pt x="21622" y="9608"/>
                </a:lnTo>
                <a:lnTo>
                  <a:pt x="21577" y="9142"/>
                </a:lnTo>
                <a:lnTo>
                  <a:pt x="21465" y="8751"/>
                </a:lnTo>
                <a:lnTo>
                  <a:pt x="21363" y="8397"/>
                </a:lnTo>
                <a:lnTo>
                  <a:pt x="21206" y="8062"/>
                </a:lnTo>
                <a:lnTo>
                  <a:pt x="21037" y="7820"/>
                </a:lnTo>
                <a:lnTo>
                  <a:pt x="20846" y="7597"/>
                </a:lnTo>
                <a:lnTo>
                  <a:pt x="20643" y="7429"/>
                </a:lnTo>
                <a:lnTo>
                  <a:pt x="20452" y="7317"/>
                </a:lnTo>
                <a:lnTo>
                  <a:pt x="20238" y="7206"/>
                </a:lnTo>
                <a:lnTo>
                  <a:pt x="20025" y="7168"/>
                </a:lnTo>
                <a:lnTo>
                  <a:pt x="19822" y="7206"/>
                </a:lnTo>
                <a:lnTo>
                  <a:pt x="19608" y="7243"/>
                </a:lnTo>
                <a:lnTo>
                  <a:pt x="19440" y="7355"/>
                </a:lnTo>
                <a:lnTo>
                  <a:pt x="19271" y="7504"/>
                </a:lnTo>
                <a:lnTo>
                  <a:pt x="19136" y="7708"/>
                </a:lnTo>
                <a:lnTo>
                  <a:pt x="19012" y="7895"/>
                </a:lnTo>
                <a:lnTo>
                  <a:pt x="18832" y="8025"/>
                </a:lnTo>
                <a:lnTo>
                  <a:pt x="18663" y="8174"/>
                </a:lnTo>
                <a:lnTo>
                  <a:pt x="18472" y="8248"/>
                </a:lnTo>
                <a:lnTo>
                  <a:pt x="18270" y="8286"/>
                </a:lnTo>
                <a:lnTo>
                  <a:pt x="18078" y="8323"/>
                </a:lnTo>
                <a:lnTo>
                  <a:pt x="17887" y="8323"/>
                </a:lnTo>
                <a:lnTo>
                  <a:pt x="17696" y="8248"/>
                </a:lnTo>
                <a:lnTo>
                  <a:pt x="17493" y="8174"/>
                </a:lnTo>
                <a:lnTo>
                  <a:pt x="17302" y="8062"/>
                </a:lnTo>
                <a:lnTo>
                  <a:pt x="17133" y="7969"/>
                </a:lnTo>
                <a:lnTo>
                  <a:pt x="16976" y="7783"/>
                </a:lnTo>
                <a:lnTo>
                  <a:pt x="16852" y="7597"/>
                </a:lnTo>
                <a:lnTo>
                  <a:pt x="16740" y="7429"/>
                </a:lnTo>
                <a:lnTo>
                  <a:pt x="16672" y="7168"/>
                </a:lnTo>
                <a:lnTo>
                  <a:pt x="16638" y="6926"/>
                </a:lnTo>
                <a:lnTo>
                  <a:pt x="16616" y="6498"/>
                </a:lnTo>
                <a:lnTo>
                  <a:pt x="16616" y="5772"/>
                </a:lnTo>
                <a:lnTo>
                  <a:pt x="16650" y="4915"/>
                </a:lnTo>
                <a:lnTo>
                  <a:pt x="16695" y="3928"/>
                </a:lnTo>
                <a:lnTo>
                  <a:pt x="16762" y="2960"/>
                </a:lnTo>
                <a:lnTo>
                  <a:pt x="16830" y="1992"/>
                </a:lnTo>
                <a:lnTo>
                  <a:pt x="16908" y="1173"/>
                </a:lnTo>
                <a:lnTo>
                  <a:pt x="16976" y="521"/>
                </a:lnTo>
                <a:lnTo>
                  <a:pt x="16953" y="521"/>
                </a:lnTo>
                <a:lnTo>
                  <a:pt x="16931" y="521"/>
                </a:lnTo>
                <a:lnTo>
                  <a:pt x="16267" y="484"/>
                </a:lnTo>
                <a:lnTo>
                  <a:pt x="15637" y="428"/>
                </a:lnTo>
                <a:lnTo>
                  <a:pt x="15063" y="353"/>
                </a:lnTo>
                <a:lnTo>
                  <a:pt x="14523" y="279"/>
                </a:lnTo>
                <a:lnTo>
                  <a:pt x="14040" y="167"/>
                </a:lnTo>
                <a:lnTo>
                  <a:pt x="13635" y="93"/>
                </a:lnTo>
                <a:lnTo>
                  <a:pt x="13331" y="18"/>
                </a:lnTo>
                <a:lnTo>
                  <a:pt x="13117" y="18"/>
                </a:lnTo>
                <a:lnTo>
                  <a:pt x="12982" y="18"/>
                </a:lnTo>
                <a:lnTo>
                  <a:pt x="12858" y="130"/>
                </a:lnTo>
                <a:lnTo>
                  <a:pt x="12723" y="279"/>
                </a:lnTo>
                <a:lnTo>
                  <a:pt x="12622" y="446"/>
                </a:lnTo>
                <a:lnTo>
                  <a:pt x="12510" y="670"/>
                </a:lnTo>
                <a:lnTo>
                  <a:pt x="12419" y="912"/>
                </a:lnTo>
                <a:lnTo>
                  <a:pt x="12363" y="1210"/>
                </a:lnTo>
                <a:lnTo>
                  <a:pt x="12318" y="1526"/>
                </a:lnTo>
                <a:lnTo>
                  <a:pt x="12273" y="1843"/>
                </a:lnTo>
                <a:lnTo>
                  <a:pt x="12251" y="2215"/>
                </a:lnTo>
                <a:lnTo>
                  <a:pt x="12273" y="2532"/>
                </a:lnTo>
                <a:lnTo>
                  <a:pt x="12318" y="2886"/>
                </a:lnTo>
                <a:lnTo>
                  <a:pt x="12386" y="3240"/>
                </a:lnTo>
                <a:lnTo>
                  <a:pt x="12464" y="3556"/>
                </a:lnTo>
                <a:lnTo>
                  <a:pt x="12577" y="3891"/>
                </a:lnTo>
                <a:lnTo>
                  <a:pt x="12746" y="4171"/>
                </a:lnTo>
                <a:lnTo>
                  <a:pt x="12926" y="4487"/>
                </a:lnTo>
                <a:lnTo>
                  <a:pt x="13050" y="4860"/>
                </a:lnTo>
                <a:lnTo>
                  <a:pt x="13162" y="5251"/>
                </a:lnTo>
                <a:lnTo>
                  <a:pt x="13218" y="5604"/>
                </a:lnTo>
                <a:lnTo>
                  <a:pt x="13263" y="5995"/>
                </a:lnTo>
                <a:lnTo>
                  <a:pt x="13241" y="6386"/>
                </a:lnTo>
                <a:lnTo>
                  <a:pt x="13218" y="6740"/>
                </a:lnTo>
                <a:lnTo>
                  <a:pt x="13139" y="7094"/>
                </a:lnTo>
                <a:lnTo>
                  <a:pt x="13050" y="7429"/>
                </a:lnTo>
                <a:lnTo>
                  <a:pt x="12903" y="7746"/>
                </a:lnTo>
                <a:lnTo>
                  <a:pt x="12723" y="8025"/>
                </a:lnTo>
                <a:lnTo>
                  <a:pt x="12532" y="8286"/>
                </a:lnTo>
                <a:lnTo>
                  <a:pt x="12318" y="8491"/>
                </a:lnTo>
                <a:lnTo>
                  <a:pt x="12060" y="8677"/>
                </a:lnTo>
                <a:lnTo>
                  <a:pt x="11756" y="8788"/>
                </a:lnTo>
                <a:lnTo>
                  <a:pt x="11452" y="8826"/>
                </a:lnTo>
                <a:lnTo>
                  <a:pt x="11283" y="8826"/>
                </a:lnTo>
                <a:lnTo>
                  <a:pt x="11126" y="8826"/>
                </a:lnTo>
                <a:lnTo>
                  <a:pt x="11002" y="8788"/>
                </a:lnTo>
                <a:lnTo>
                  <a:pt x="10845" y="8714"/>
                </a:lnTo>
                <a:lnTo>
                  <a:pt x="10721" y="8640"/>
                </a:lnTo>
                <a:lnTo>
                  <a:pt x="10608" y="8565"/>
                </a:lnTo>
                <a:lnTo>
                  <a:pt x="10485" y="8453"/>
                </a:lnTo>
                <a:lnTo>
                  <a:pt x="10372" y="8323"/>
                </a:lnTo>
                <a:lnTo>
                  <a:pt x="10181" y="8062"/>
                </a:lnTo>
                <a:lnTo>
                  <a:pt x="10035" y="7746"/>
                </a:lnTo>
                <a:lnTo>
                  <a:pt x="9900" y="7392"/>
                </a:lnTo>
                <a:lnTo>
                  <a:pt x="9787" y="7001"/>
                </a:lnTo>
                <a:lnTo>
                  <a:pt x="9731" y="6610"/>
                </a:lnTo>
                <a:lnTo>
                  <a:pt x="9686" y="6219"/>
                </a:lnTo>
                <a:lnTo>
                  <a:pt x="9663" y="5772"/>
                </a:lnTo>
                <a:lnTo>
                  <a:pt x="9686" y="5381"/>
                </a:lnTo>
                <a:lnTo>
                  <a:pt x="9753" y="4990"/>
                </a:lnTo>
                <a:lnTo>
                  <a:pt x="9832" y="4636"/>
                </a:lnTo>
                <a:lnTo>
                  <a:pt x="9945" y="4320"/>
                </a:lnTo>
                <a:lnTo>
                  <a:pt x="10068" y="4022"/>
                </a:lnTo>
                <a:lnTo>
                  <a:pt x="10203" y="3817"/>
                </a:lnTo>
                <a:lnTo>
                  <a:pt x="10316" y="3593"/>
                </a:lnTo>
                <a:lnTo>
                  <a:pt x="10395" y="3351"/>
                </a:lnTo>
                <a:lnTo>
                  <a:pt x="10462" y="3109"/>
                </a:lnTo>
                <a:lnTo>
                  <a:pt x="10507" y="2848"/>
                </a:lnTo>
                <a:lnTo>
                  <a:pt x="10530" y="2606"/>
                </a:lnTo>
                <a:lnTo>
                  <a:pt x="10507" y="2346"/>
                </a:lnTo>
                <a:lnTo>
                  <a:pt x="10462" y="2141"/>
                </a:lnTo>
                <a:lnTo>
                  <a:pt x="10395" y="1880"/>
                </a:lnTo>
                <a:lnTo>
                  <a:pt x="10293" y="1638"/>
                </a:lnTo>
                <a:lnTo>
                  <a:pt x="10158" y="1415"/>
                </a:lnTo>
                <a:lnTo>
                  <a:pt x="9967" y="1210"/>
                </a:lnTo>
                <a:lnTo>
                  <a:pt x="9753" y="986"/>
                </a:lnTo>
                <a:lnTo>
                  <a:pt x="9495" y="819"/>
                </a:lnTo>
                <a:lnTo>
                  <a:pt x="9191" y="670"/>
                </a:lnTo>
                <a:lnTo>
                  <a:pt x="8842" y="521"/>
                </a:lnTo>
                <a:lnTo>
                  <a:pt x="8471" y="446"/>
                </a:lnTo>
                <a:lnTo>
                  <a:pt x="7998" y="428"/>
                </a:lnTo>
                <a:lnTo>
                  <a:pt x="7413" y="428"/>
                </a:lnTo>
                <a:lnTo>
                  <a:pt x="6817" y="446"/>
                </a:lnTo>
                <a:lnTo>
                  <a:pt x="6187" y="521"/>
                </a:lnTo>
                <a:lnTo>
                  <a:pt x="5602" y="633"/>
                </a:lnTo>
                <a:lnTo>
                  <a:pt x="5107" y="744"/>
                </a:lnTo>
                <a:lnTo>
                  <a:pt x="4725" y="856"/>
                </a:lnTo>
                <a:lnTo>
                  <a:pt x="4848" y="1564"/>
                </a:lnTo>
                <a:lnTo>
                  <a:pt x="5028" y="2495"/>
                </a:lnTo>
                <a:lnTo>
                  <a:pt x="5175" y="3556"/>
                </a:lnTo>
                <a:lnTo>
                  <a:pt x="5298" y="4673"/>
                </a:lnTo>
                <a:lnTo>
                  <a:pt x="5343" y="5213"/>
                </a:lnTo>
                <a:lnTo>
                  <a:pt x="5388" y="5753"/>
                </a:lnTo>
                <a:lnTo>
                  <a:pt x="5411" y="6275"/>
                </a:lnTo>
                <a:lnTo>
                  <a:pt x="5411" y="6740"/>
                </a:lnTo>
                <a:lnTo>
                  <a:pt x="5366" y="7168"/>
                </a:lnTo>
                <a:lnTo>
                  <a:pt x="5321" y="7541"/>
                </a:lnTo>
                <a:lnTo>
                  <a:pt x="5287" y="7708"/>
                </a:lnTo>
                <a:lnTo>
                  <a:pt x="5242" y="7857"/>
                </a:lnTo>
                <a:lnTo>
                  <a:pt x="5197" y="7969"/>
                </a:lnTo>
                <a:lnTo>
                  <a:pt x="5130" y="8062"/>
                </a:lnTo>
                <a:lnTo>
                  <a:pt x="5006" y="8248"/>
                </a:lnTo>
                <a:lnTo>
                  <a:pt x="4848" y="8397"/>
                </a:lnTo>
                <a:lnTo>
                  <a:pt x="4725" y="8528"/>
                </a:lnTo>
                <a:lnTo>
                  <a:pt x="4567" y="8640"/>
                </a:lnTo>
                <a:lnTo>
                  <a:pt x="4421" y="8714"/>
                </a:lnTo>
                <a:lnTo>
                  <a:pt x="4263" y="8751"/>
                </a:lnTo>
                <a:lnTo>
                  <a:pt x="4095" y="8788"/>
                </a:lnTo>
                <a:lnTo>
                  <a:pt x="3948" y="8788"/>
                </a:lnTo>
                <a:lnTo>
                  <a:pt x="3791" y="8751"/>
                </a:lnTo>
                <a:lnTo>
                  <a:pt x="3667" y="8714"/>
                </a:lnTo>
                <a:lnTo>
                  <a:pt x="3510" y="8677"/>
                </a:lnTo>
                <a:lnTo>
                  <a:pt x="3386" y="8602"/>
                </a:lnTo>
                <a:lnTo>
                  <a:pt x="3251" y="8491"/>
                </a:lnTo>
                <a:lnTo>
                  <a:pt x="3127" y="8360"/>
                </a:lnTo>
                <a:lnTo>
                  <a:pt x="3015" y="8248"/>
                </a:lnTo>
                <a:lnTo>
                  <a:pt x="2925" y="8062"/>
                </a:lnTo>
                <a:lnTo>
                  <a:pt x="2778" y="7857"/>
                </a:lnTo>
                <a:lnTo>
                  <a:pt x="2610" y="7671"/>
                </a:lnTo>
                <a:lnTo>
                  <a:pt x="2407" y="7541"/>
                </a:lnTo>
                <a:lnTo>
                  <a:pt x="2171" y="7466"/>
                </a:lnTo>
                <a:lnTo>
                  <a:pt x="1957" y="7429"/>
                </a:lnTo>
                <a:lnTo>
                  <a:pt x="1698" y="7429"/>
                </a:lnTo>
                <a:lnTo>
                  <a:pt x="1462" y="7466"/>
                </a:lnTo>
                <a:lnTo>
                  <a:pt x="1226" y="7559"/>
                </a:lnTo>
                <a:lnTo>
                  <a:pt x="989" y="7708"/>
                </a:lnTo>
                <a:lnTo>
                  <a:pt x="776" y="7932"/>
                </a:lnTo>
                <a:lnTo>
                  <a:pt x="551" y="8211"/>
                </a:lnTo>
                <a:lnTo>
                  <a:pt x="382" y="8528"/>
                </a:lnTo>
                <a:lnTo>
                  <a:pt x="315" y="8714"/>
                </a:lnTo>
                <a:lnTo>
                  <a:pt x="236" y="8919"/>
                </a:lnTo>
                <a:lnTo>
                  <a:pt x="191" y="9142"/>
                </a:lnTo>
                <a:lnTo>
                  <a:pt x="123" y="9347"/>
                </a:lnTo>
                <a:lnTo>
                  <a:pt x="78" y="9608"/>
                </a:lnTo>
                <a:lnTo>
                  <a:pt x="56" y="9887"/>
                </a:lnTo>
                <a:lnTo>
                  <a:pt x="33" y="10185"/>
                </a:lnTo>
                <a:lnTo>
                  <a:pt x="33" y="10464"/>
                </a:lnTo>
                <a:lnTo>
                  <a:pt x="33" y="10706"/>
                </a:lnTo>
                <a:lnTo>
                  <a:pt x="56" y="10967"/>
                </a:lnTo>
                <a:lnTo>
                  <a:pt x="78" y="11172"/>
                </a:lnTo>
                <a:lnTo>
                  <a:pt x="123" y="11395"/>
                </a:lnTo>
                <a:lnTo>
                  <a:pt x="168" y="11600"/>
                </a:lnTo>
                <a:lnTo>
                  <a:pt x="236" y="11786"/>
                </a:lnTo>
                <a:lnTo>
                  <a:pt x="292" y="11973"/>
                </a:lnTo>
                <a:lnTo>
                  <a:pt x="382" y="12140"/>
                </a:lnTo>
                <a:lnTo>
                  <a:pt x="540" y="12419"/>
                </a:lnTo>
                <a:lnTo>
                  <a:pt x="731" y="12680"/>
                </a:lnTo>
                <a:lnTo>
                  <a:pt x="944" y="12866"/>
                </a:lnTo>
                <a:lnTo>
                  <a:pt x="1158" y="12997"/>
                </a:lnTo>
                <a:lnTo>
                  <a:pt x="1395" y="13108"/>
                </a:lnTo>
                <a:lnTo>
                  <a:pt x="1608" y="13183"/>
                </a:lnTo>
                <a:lnTo>
                  <a:pt x="1856" y="13183"/>
                </a:lnTo>
                <a:lnTo>
                  <a:pt x="2070" y="13146"/>
                </a:lnTo>
                <a:lnTo>
                  <a:pt x="2261" y="13071"/>
                </a:lnTo>
                <a:lnTo>
                  <a:pt x="2430" y="12960"/>
                </a:lnTo>
                <a:lnTo>
                  <a:pt x="2587" y="12792"/>
                </a:lnTo>
                <a:lnTo>
                  <a:pt x="2688" y="12606"/>
                </a:lnTo>
                <a:lnTo>
                  <a:pt x="2801" y="12419"/>
                </a:lnTo>
                <a:lnTo>
                  <a:pt x="2925" y="12289"/>
                </a:lnTo>
                <a:lnTo>
                  <a:pt x="3082" y="12177"/>
                </a:lnTo>
                <a:lnTo>
                  <a:pt x="3228" y="12103"/>
                </a:lnTo>
                <a:lnTo>
                  <a:pt x="3408" y="12103"/>
                </a:lnTo>
                <a:lnTo>
                  <a:pt x="3577" y="12103"/>
                </a:lnTo>
                <a:lnTo>
                  <a:pt x="3723" y="12177"/>
                </a:lnTo>
                <a:lnTo>
                  <a:pt x="3903" y="12252"/>
                </a:lnTo>
                <a:lnTo>
                  <a:pt x="4072" y="12364"/>
                </a:lnTo>
                <a:lnTo>
                  <a:pt x="4230" y="12494"/>
                </a:lnTo>
                <a:lnTo>
                  <a:pt x="4353" y="12643"/>
                </a:lnTo>
                <a:lnTo>
                  <a:pt x="4488" y="12829"/>
                </a:lnTo>
                <a:lnTo>
                  <a:pt x="4567" y="13034"/>
                </a:lnTo>
                <a:lnTo>
                  <a:pt x="4657" y="13257"/>
                </a:lnTo>
                <a:lnTo>
                  <a:pt x="4702" y="13462"/>
                </a:lnTo>
                <a:lnTo>
                  <a:pt x="4725" y="13686"/>
                </a:lnTo>
                <a:lnTo>
                  <a:pt x="4702" y="14282"/>
                </a:lnTo>
                <a:lnTo>
                  <a:pt x="4657" y="15045"/>
                </a:lnTo>
                <a:lnTo>
                  <a:pt x="4612" y="15976"/>
                </a:lnTo>
                <a:lnTo>
                  <a:pt x="4590" y="16926"/>
                </a:lnTo>
                <a:lnTo>
                  <a:pt x="4567" y="17968"/>
                </a:lnTo>
                <a:lnTo>
                  <a:pt x="4567" y="19011"/>
                </a:lnTo>
                <a:lnTo>
                  <a:pt x="4590" y="19514"/>
                </a:lnTo>
                <a:lnTo>
                  <a:pt x="4612" y="19980"/>
                </a:lnTo>
                <a:lnTo>
                  <a:pt x="4657" y="20426"/>
                </a:lnTo>
                <a:lnTo>
                  <a:pt x="4725" y="20836"/>
                </a:lnTo>
                <a:lnTo>
                  <a:pt x="4848" y="20929"/>
                </a:lnTo>
                <a:lnTo>
                  <a:pt x="5040" y="21004"/>
                </a:lnTo>
                <a:lnTo>
                  <a:pt x="5265" y="21078"/>
                </a:lnTo>
                <a:lnTo>
                  <a:pt x="5478" y="21115"/>
                </a:lnTo>
                <a:lnTo>
                  <a:pt x="6041" y="21115"/>
                </a:lnTo>
                <a:lnTo>
                  <a:pt x="6637" y="21078"/>
                </a:lnTo>
                <a:lnTo>
                  <a:pt x="7312" y="21004"/>
                </a:lnTo>
                <a:lnTo>
                  <a:pt x="7998" y="20929"/>
                </a:lnTo>
                <a:lnTo>
                  <a:pt x="8696" y="20855"/>
                </a:lnTo>
                <a:lnTo>
                  <a:pt x="9360" y="20836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21" name="Puzzle3"/>
          <p:cNvSpPr>
            <a:spLocks noEditPoints="1" noChangeArrowheads="1"/>
          </p:cNvSpPr>
          <p:nvPr/>
        </p:nvSpPr>
        <p:spPr bwMode="auto">
          <a:xfrm>
            <a:off x="6482794" y="2191869"/>
            <a:ext cx="1012316" cy="1221887"/>
          </a:xfrm>
          <a:custGeom>
            <a:avLst/>
            <a:gdLst>
              <a:gd name="T0" fmla="*/ 10391 w 21600"/>
              <a:gd name="T1" fmla="*/ 15806 h 21600"/>
              <a:gd name="T2" fmla="*/ 20551 w 21600"/>
              <a:gd name="T3" fmla="*/ 21088 h 21600"/>
              <a:gd name="T4" fmla="*/ 13180 w 21600"/>
              <a:gd name="T5" fmla="*/ 13801 h 21600"/>
              <a:gd name="T6" fmla="*/ 20551 w 21600"/>
              <a:gd name="T7" fmla="*/ 7025 h 21600"/>
              <a:gd name="T8" fmla="*/ 10500 w 21600"/>
              <a:gd name="T9" fmla="*/ 52 h 21600"/>
              <a:gd name="T10" fmla="*/ 692 w 21600"/>
              <a:gd name="T11" fmla="*/ 6802 h 21600"/>
              <a:gd name="T12" fmla="*/ 8064 w 21600"/>
              <a:gd name="T13" fmla="*/ 13526 h 21600"/>
              <a:gd name="T14" fmla="*/ 692 w 21600"/>
              <a:gd name="T15" fmla="*/ 21088 h 21600"/>
              <a:gd name="T16" fmla="*/ 2273 w 21600"/>
              <a:gd name="T17" fmla="*/ 7719 h 21600"/>
              <a:gd name="T18" fmla="*/ 19149 w 21600"/>
              <a:gd name="T19" fmla="*/ 20237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6625" y="20892"/>
                </a:moveTo>
                <a:lnTo>
                  <a:pt x="7105" y="21023"/>
                </a:lnTo>
                <a:lnTo>
                  <a:pt x="7513" y="21088"/>
                </a:lnTo>
                <a:lnTo>
                  <a:pt x="7922" y="21115"/>
                </a:lnTo>
                <a:lnTo>
                  <a:pt x="8242" y="21115"/>
                </a:lnTo>
                <a:lnTo>
                  <a:pt x="8544" y="21062"/>
                </a:lnTo>
                <a:lnTo>
                  <a:pt x="8810" y="20997"/>
                </a:lnTo>
                <a:lnTo>
                  <a:pt x="9023" y="20892"/>
                </a:lnTo>
                <a:lnTo>
                  <a:pt x="9148" y="20761"/>
                </a:lnTo>
                <a:lnTo>
                  <a:pt x="9290" y="20616"/>
                </a:lnTo>
                <a:lnTo>
                  <a:pt x="9361" y="20459"/>
                </a:lnTo>
                <a:lnTo>
                  <a:pt x="9396" y="20289"/>
                </a:lnTo>
                <a:lnTo>
                  <a:pt x="9396" y="20092"/>
                </a:lnTo>
                <a:lnTo>
                  <a:pt x="9325" y="19909"/>
                </a:lnTo>
                <a:lnTo>
                  <a:pt x="9219" y="19738"/>
                </a:lnTo>
                <a:lnTo>
                  <a:pt x="9094" y="19555"/>
                </a:lnTo>
                <a:lnTo>
                  <a:pt x="8917" y="19384"/>
                </a:lnTo>
                <a:lnTo>
                  <a:pt x="8650" y="19162"/>
                </a:lnTo>
                <a:lnTo>
                  <a:pt x="8437" y="18900"/>
                </a:lnTo>
                <a:lnTo>
                  <a:pt x="8277" y="18624"/>
                </a:lnTo>
                <a:lnTo>
                  <a:pt x="8135" y="18349"/>
                </a:lnTo>
                <a:lnTo>
                  <a:pt x="8028" y="18048"/>
                </a:lnTo>
                <a:lnTo>
                  <a:pt x="7993" y="17746"/>
                </a:lnTo>
                <a:lnTo>
                  <a:pt x="7993" y="17471"/>
                </a:lnTo>
                <a:lnTo>
                  <a:pt x="8028" y="17169"/>
                </a:lnTo>
                <a:lnTo>
                  <a:pt x="8135" y="16920"/>
                </a:lnTo>
                <a:lnTo>
                  <a:pt x="8277" y="16671"/>
                </a:lnTo>
                <a:lnTo>
                  <a:pt x="8366" y="16540"/>
                </a:lnTo>
                <a:lnTo>
                  <a:pt x="8473" y="16409"/>
                </a:lnTo>
                <a:lnTo>
                  <a:pt x="8615" y="16317"/>
                </a:lnTo>
                <a:lnTo>
                  <a:pt x="8739" y="16213"/>
                </a:lnTo>
                <a:lnTo>
                  <a:pt x="8881" y="16134"/>
                </a:lnTo>
                <a:lnTo>
                  <a:pt x="9059" y="16055"/>
                </a:lnTo>
                <a:lnTo>
                  <a:pt x="9254" y="15990"/>
                </a:lnTo>
                <a:lnTo>
                  <a:pt x="9432" y="15911"/>
                </a:lnTo>
                <a:lnTo>
                  <a:pt x="9663" y="15885"/>
                </a:lnTo>
                <a:lnTo>
                  <a:pt x="9876" y="15833"/>
                </a:lnTo>
                <a:lnTo>
                  <a:pt x="10142" y="15806"/>
                </a:lnTo>
                <a:lnTo>
                  <a:pt x="10391" y="15806"/>
                </a:lnTo>
                <a:lnTo>
                  <a:pt x="10728" y="15806"/>
                </a:lnTo>
                <a:lnTo>
                  <a:pt x="10995" y="15806"/>
                </a:lnTo>
                <a:lnTo>
                  <a:pt x="11279" y="15833"/>
                </a:lnTo>
                <a:lnTo>
                  <a:pt x="11546" y="15885"/>
                </a:lnTo>
                <a:lnTo>
                  <a:pt x="11776" y="15937"/>
                </a:lnTo>
                <a:lnTo>
                  <a:pt x="12025" y="15990"/>
                </a:lnTo>
                <a:lnTo>
                  <a:pt x="12221" y="16055"/>
                </a:lnTo>
                <a:lnTo>
                  <a:pt x="12434" y="16134"/>
                </a:lnTo>
                <a:lnTo>
                  <a:pt x="12611" y="16213"/>
                </a:lnTo>
                <a:lnTo>
                  <a:pt x="12771" y="16317"/>
                </a:lnTo>
                <a:lnTo>
                  <a:pt x="12913" y="16409"/>
                </a:lnTo>
                <a:lnTo>
                  <a:pt x="13038" y="16514"/>
                </a:lnTo>
                <a:lnTo>
                  <a:pt x="13251" y="16737"/>
                </a:lnTo>
                <a:lnTo>
                  <a:pt x="13428" y="16986"/>
                </a:lnTo>
                <a:lnTo>
                  <a:pt x="13517" y="17248"/>
                </a:lnTo>
                <a:lnTo>
                  <a:pt x="13588" y="17523"/>
                </a:lnTo>
                <a:lnTo>
                  <a:pt x="13588" y="17799"/>
                </a:lnTo>
                <a:lnTo>
                  <a:pt x="13517" y="18074"/>
                </a:lnTo>
                <a:lnTo>
                  <a:pt x="13428" y="18323"/>
                </a:lnTo>
                <a:lnTo>
                  <a:pt x="13286" y="18572"/>
                </a:lnTo>
                <a:lnTo>
                  <a:pt x="13109" y="18808"/>
                </a:lnTo>
                <a:lnTo>
                  <a:pt x="12878" y="19031"/>
                </a:lnTo>
                <a:lnTo>
                  <a:pt x="12434" y="19411"/>
                </a:lnTo>
                <a:lnTo>
                  <a:pt x="12132" y="19738"/>
                </a:lnTo>
                <a:lnTo>
                  <a:pt x="12025" y="19856"/>
                </a:lnTo>
                <a:lnTo>
                  <a:pt x="11919" y="20014"/>
                </a:lnTo>
                <a:lnTo>
                  <a:pt x="11883" y="20132"/>
                </a:lnTo>
                <a:lnTo>
                  <a:pt x="11883" y="20263"/>
                </a:lnTo>
                <a:lnTo>
                  <a:pt x="11883" y="20394"/>
                </a:lnTo>
                <a:lnTo>
                  <a:pt x="11954" y="20485"/>
                </a:lnTo>
                <a:lnTo>
                  <a:pt x="12061" y="20590"/>
                </a:lnTo>
                <a:lnTo>
                  <a:pt x="12185" y="20695"/>
                </a:lnTo>
                <a:lnTo>
                  <a:pt x="12327" y="20787"/>
                </a:lnTo>
                <a:lnTo>
                  <a:pt x="12540" y="20892"/>
                </a:lnTo>
                <a:lnTo>
                  <a:pt x="12771" y="20997"/>
                </a:lnTo>
                <a:lnTo>
                  <a:pt x="13073" y="21088"/>
                </a:lnTo>
                <a:lnTo>
                  <a:pt x="13428" y="21193"/>
                </a:lnTo>
                <a:lnTo>
                  <a:pt x="13873" y="21298"/>
                </a:lnTo>
                <a:lnTo>
                  <a:pt x="14317" y="21390"/>
                </a:lnTo>
                <a:lnTo>
                  <a:pt x="14778" y="21468"/>
                </a:lnTo>
                <a:lnTo>
                  <a:pt x="15294" y="21547"/>
                </a:lnTo>
                <a:lnTo>
                  <a:pt x="15809" y="21600"/>
                </a:lnTo>
                <a:lnTo>
                  <a:pt x="16359" y="21652"/>
                </a:lnTo>
                <a:lnTo>
                  <a:pt x="16875" y="21678"/>
                </a:lnTo>
                <a:lnTo>
                  <a:pt x="17407" y="21678"/>
                </a:lnTo>
                <a:lnTo>
                  <a:pt x="17958" y="21678"/>
                </a:lnTo>
                <a:lnTo>
                  <a:pt x="18473" y="21652"/>
                </a:lnTo>
                <a:lnTo>
                  <a:pt x="18953" y="21573"/>
                </a:lnTo>
                <a:lnTo>
                  <a:pt x="19397" y="21495"/>
                </a:lnTo>
                <a:lnTo>
                  <a:pt x="19841" y="21390"/>
                </a:lnTo>
                <a:lnTo>
                  <a:pt x="20214" y="21272"/>
                </a:lnTo>
                <a:lnTo>
                  <a:pt x="20551" y="21088"/>
                </a:lnTo>
                <a:lnTo>
                  <a:pt x="20480" y="20787"/>
                </a:lnTo>
                <a:lnTo>
                  <a:pt x="20409" y="20485"/>
                </a:lnTo>
                <a:lnTo>
                  <a:pt x="20356" y="20158"/>
                </a:lnTo>
                <a:lnTo>
                  <a:pt x="20356" y="19804"/>
                </a:lnTo>
                <a:lnTo>
                  <a:pt x="20321" y="19083"/>
                </a:lnTo>
                <a:lnTo>
                  <a:pt x="20356" y="18349"/>
                </a:lnTo>
                <a:lnTo>
                  <a:pt x="20409" y="17641"/>
                </a:lnTo>
                <a:lnTo>
                  <a:pt x="20480" y="17012"/>
                </a:lnTo>
                <a:lnTo>
                  <a:pt x="20551" y="16488"/>
                </a:lnTo>
                <a:lnTo>
                  <a:pt x="20551" y="16055"/>
                </a:lnTo>
                <a:lnTo>
                  <a:pt x="20551" y="15911"/>
                </a:lnTo>
                <a:lnTo>
                  <a:pt x="20445" y="15754"/>
                </a:lnTo>
                <a:lnTo>
                  <a:pt x="20356" y="15610"/>
                </a:lnTo>
                <a:lnTo>
                  <a:pt x="20178" y="15452"/>
                </a:lnTo>
                <a:lnTo>
                  <a:pt x="20001" y="15334"/>
                </a:lnTo>
                <a:lnTo>
                  <a:pt x="19770" y="15230"/>
                </a:lnTo>
                <a:lnTo>
                  <a:pt x="19521" y="15125"/>
                </a:lnTo>
                <a:lnTo>
                  <a:pt x="19290" y="15059"/>
                </a:lnTo>
                <a:lnTo>
                  <a:pt x="19024" y="15007"/>
                </a:lnTo>
                <a:lnTo>
                  <a:pt x="18740" y="14954"/>
                </a:lnTo>
                <a:lnTo>
                  <a:pt x="18509" y="14954"/>
                </a:lnTo>
                <a:lnTo>
                  <a:pt x="18225" y="14954"/>
                </a:lnTo>
                <a:lnTo>
                  <a:pt x="17994" y="15007"/>
                </a:lnTo>
                <a:lnTo>
                  <a:pt x="17763" y="15085"/>
                </a:lnTo>
                <a:lnTo>
                  <a:pt x="17550" y="15177"/>
                </a:lnTo>
                <a:lnTo>
                  <a:pt x="17372" y="15308"/>
                </a:lnTo>
                <a:lnTo>
                  <a:pt x="17176" y="15426"/>
                </a:lnTo>
                <a:lnTo>
                  <a:pt x="16928" y="15557"/>
                </a:lnTo>
                <a:lnTo>
                  <a:pt x="16661" y="15636"/>
                </a:lnTo>
                <a:lnTo>
                  <a:pt x="16359" y="15688"/>
                </a:lnTo>
                <a:lnTo>
                  <a:pt x="16022" y="15715"/>
                </a:lnTo>
                <a:lnTo>
                  <a:pt x="15667" y="15688"/>
                </a:lnTo>
                <a:lnTo>
                  <a:pt x="15294" y="15662"/>
                </a:lnTo>
                <a:lnTo>
                  <a:pt x="14956" y="15583"/>
                </a:lnTo>
                <a:lnTo>
                  <a:pt x="14619" y="15479"/>
                </a:lnTo>
                <a:lnTo>
                  <a:pt x="14281" y="15334"/>
                </a:lnTo>
                <a:lnTo>
                  <a:pt x="13961" y="15177"/>
                </a:lnTo>
                <a:lnTo>
                  <a:pt x="13695" y="14981"/>
                </a:lnTo>
                <a:lnTo>
                  <a:pt x="13588" y="14850"/>
                </a:lnTo>
                <a:lnTo>
                  <a:pt x="13482" y="14732"/>
                </a:lnTo>
                <a:lnTo>
                  <a:pt x="13393" y="14600"/>
                </a:lnTo>
                <a:lnTo>
                  <a:pt x="13322" y="14456"/>
                </a:lnTo>
                <a:lnTo>
                  <a:pt x="13251" y="14299"/>
                </a:lnTo>
                <a:lnTo>
                  <a:pt x="13215" y="14155"/>
                </a:lnTo>
                <a:lnTo>
                  <a:pt x="13180" y="13971"/>
                </a:lnTo>
                <a:lnTo>
                  <a:pt x="13180" y="13801"/>
                </a:lnTo>
                <a:lnTo>
                  <a:pt x="13180" y="13591"/>
                </a:lnTo>
                <a:lnTo>
                  <a:pt x="13215" y="13395"/>
                </a:lnTo>
                <a:lnTo>
                  <a:pt x="13251" y="13198"/>
                </a:lnTo>
                <a:lnTo>
                  <a:pt x="13322" y="13015"/>
                </a:lnTo>
                <a:lnTo>
                  <a:pt x="13393" y="12870"/>
                </a:lnTo>
                <a:lnTo>
                  <a:pt x="13482" y="12713"/>
                </a:lnTo>
                <a:lnTo>
                  <a:pt x="13588" y="12569"/>
                </a:lnTo>
                <a:lnTo>
                  <a:pt x="13730" y="12438"/>
                </a:lnTo>
                <a:lnTo>
                  <a:pt x="13997" y="12215"/>
                </a:lnTo>
                <a:lnTo>
                  <a:pt x="14334" y="12005"/>
                </a:lnTo>
                <a:lnTo>
                  <a:pt x="14690" y="11861"/>
                </a:lnTo>
                <a:lnTo>
                  <a:pt x="15063" y="11756"/>
                </a:lnTo>
                <a:lnTo>
                  <a:pt x="15436" y="11678"/>
                </a:lnTo>
                <a:lnTo>
                  <a:pt x="15809" y="11638"/>
                </a:lnTo>
                <a:lnTo>
                  <a:pt x="16182" y="11638"/>
                </a:lnTo>
                <a:lnTo>
                  <a:pt x="16555" y="11678"/>
                </a:lnTo>
                <a:lnTo>
                  <a:pt x="16910" y="11730"/>
                </a:lnTo>
                <a:lnTo>
                  <a:pt x="17248" y="11835"/>
                </a:lnTo>
                <a:lnTo>
                  <a:pt x="17514" y="11966"/>
                </a:lnTo>
                <a:lnTo>
                  <a:pt x="17763" y="12110"/>
                </a:lnTo>
                <a:lnTo>
                  <a:pt x="17887" y="12215"/>
                </a:lnTo>
                <a:lnTo>
                  <a:pt x="18065" y="12307"/>
                </a:lnTo>
                <a:lnTo>
                  <a:pt x="18260" y="12412"/>
                </a:lnTo>
                <a:lnTo>
                  <a:pt x="18438" y="12464"/>
                </a:lnTo>
                <a:lnTo>
                  <a:pt x="18669" y="12543"/>
                </a:lnTo>
                <a:lnTo>
                  <a:pt x="18882" y="12569"/>
                </a:lnTo>
                <a:lnTo>
                  <a:pt x="19113" y="12595"/>
                </a:lnTo>
                <a:lnTo>
                  <a:pt x="19361" y="12608"/>
                </a:lnTo>
                <a:lnTo>
                  <a:pt x="19592" y="12608"/>
                </a:lnTo>
                <a:lnTo>
                  <a:pt x="19841" y="12595"/>
                </a:lnTo>
                <a:lnTo>
                  <a:pt x="20072" y="12543"/>
                </a:lnTo>
                <a:lnTo>
                  <a:pt x="20321" y="12490"/>
                </a:lnTo>
                <a:lnTo>
                  <a:pt x="20551" y="12438"/>
                </a:lnTo>
                <a:lnTo>
                  <a:pt x="20800" y="12333"/>
                </a:lnTo>
                <a:lnTo>
                  <a:pt x="20996" y="12241"/>
                </a:lnTo>
                <a:lnTo>
                  <a:pt x="21244" y="12110"/>
                </a:lnTo>
                <a:lnTo>
                  <a:pt x="21298" y="12032"/>
                </a:lnTo>
                <a:lnTo>
                  <a:pt x="21404" y="11966"/>
                </a:lnTo>
                <a:lnTo>
                  <a:pt x="21475" y="11861"/>
                </a:lnTo>
                <a:lnTo>
                  <a:pt x="21511" y="11730"/>
                </a:lnTo>
                <a:lnTo>
                  <a:pt x="21617" y="11481"/>
                </a:lnTo>
                <a:lnTo>
                  <a:pt x="21653" y="11180"/>
                </a:lnTo>
                <a:lnTo>
                  <a:pt x="21653" y="10826"/>
                </a:lnTo>
                <a:lnTo>
                  <a:pt x="21653" y="10472"/>
                </a:lnTo>
                <a:lnTo>
                  <a:pt x="21582" y="10092"/>
                </a:lnTo>
                <a:lnTo>
                  <a:pt x="21511" y="9725"/>
                </a:lnTo>
                <a:lnTo>
                  <a:pt x="21298" y="8912"/>
                </a:lnTo>
                <a:lnTo>
                  <a:pt x="21067" y="8191"/>
                </a:lnTo>
                <a:lnTo>
                  <a:pt x="20800" y="7536"/>
                </a:lnTo>
                <a:lnTo>
                  <a:pt x="20551" y="7025"/>
                </a:lnTo>
                <a:lnTo>
                  <a:pt x="20001" y="7103"/>
                </a:lnTo>
                <a:lnTo>
                  <a:pt x="19432" y="7156"/>
                </a:lnTo>
                <a:lnTo>
                  <a:pt x="18846" y="7208"/>
                </a:lnTo>
                <a:lnTo>
                  <a:pt x="18225" y="7208"/>
                </a:lnTo>
                <a:lnTo>
                  <a:pt x="17656" y="7208"/>
                </a:lnTo>
                <a:lnTo>
                  <a:pt x="17070" y="7182"/>
                </a:lnTo>
                <a:lnTo>
                  <a:pt x="16484" y="7156"/>
                </a:lnTo>
                <a:lnTo>
                  <a:pt x="15986" y="7103"/>
                </a:lnTo>
                <a:lnTo>
                  <a:pt x="14992" y="6999"/>
                </a:lnTo>
                <a:lnTo>
                  <a:pt x="14210" y="6907"/>
                </a:lnTo>
                <a:lnTo>
                  <a:pt x="13695" y="6828"/>
                </a:lnTo>
                <a:lnTo>
                  <a:pt x="13517" y="6802"/>
                </a:lnTo>
                <a:lnTo>
                  <a:pt x="13073" y="6645"/>
                </a:lnTo>
                <a:lnTo>
                  <a:pt x="12700" y="6474"/>
                </a:lnTo>
                <a:lnTo>
                  <a:pt x="12363" y="6304"/>
                </a:lnTo>
                <a:lnTo>
                  <a:pt x="12132" y="6094"/>
                </a:lnTo>
                <a:lnTo>
                  <a:pt x="11919" y="5871"/>
                </a:lnTo>
                <a:lnTo>
                  <a:pt x="11776" y="5649"/>
                </a:lnTo>
                <a:lnTo>
                  <a:pt x="11688" y="5413"/>
                </a:lnTo>
                <a:lnTo>
                  <a:pt x="11617" y="5190"/>
                </a:lnTo>
                <a:lnTo>
                  <a:pt x="11617" y="4941"/>
                </a:lnTo>
                <a:lnTo>
                  <a:pt x="11652" y="4718"/>
                </a:lnTo>
                <a:lnTo>
                  <a:pt x="11723" y="4482"/>
                </a:lnTo>
                <a:lnTo>
                  <a:pt x="11812" y="4285"/>
                </a:lnTo>
                <a:lnTo>
                  <a:pt x="11919" y="4089"/>
                </a:lnTo>
                <a:lnTo>
                  <a:pt x="12096" y="3905"/>
                </a:lnTo>
                <a:lnTo>
                  <a:pt x="12292" y="3735"/>
                </a:lnTo>
                <a:lnTo>
                  <a:pt x="12505" y="3604"/>
                </a:lnTo>
                <a:lnTo>
                  <a:pt x="12700" y="3460"/>
                </a:lnTo>
                <a:lnTo>
                  <a:pt x="12878" y="3250"/>
                </a:lnTo>
                <a:lnTo>
                  <a:pt x="13038" y="3027"/>
                </a:lnTo>
                <a:lnTo>
                  <a:pt x="13180" y="2752"/>
                </a:lnTo>
                <a:lnTo>
                  <a:pt x="13286" y="2477"/>
                </a:lnTo>
                <a:lnTo>
                  <a:pt x="13322" y="2175"/>
                </a:lnTo>
                <a:lnTo>
                  <a:pt x="13357" y="1874"/>
                </a:lnTo>
                <a:lnTo>
                  <a:pt x="13286" y="1572"/>
                </a:lnTo>
                <a:lnTo>
                  <a:pt x="13180" y="1271"/>
                </a:lnTo>
                <a:lnTo>
                  <a:pt x="13038" y="983"/>
                </a:lnTo>
                <a:lnTo>
                  <a:pt x="12949" y="865"/>
                </a:lnTo>
                <a:lnTo>
                  <a:pt x="12807" y="733"/>
                </a:lnTo>
                <a:lnTo>
                  <a:pt x="12665" y="616"/>
                </a:lnTo>
                <a:lnTo>
                  <a:pt x="12505" y="511"/>
                </a:lnTo>
                <a:lnTo>
                  <a:pt x="12327" y="406"/>
                </a:lnTo>
                <a:lnTo>
                  <a:pt x="12132" y="314"/>
                </a:lnTo>
                <a:lnTo>
                  <a:pt x="11883" y="235"/>
                </a:lnTo>
                <a:lnTo>
                  <a:pt x="11652" y="183"/>
                </a:lnTo>
                <a:lnTo>
                  <a:pt x="11368" y="104"/>
                </a:lnTo>
                <a:lnTo>
                  <a:pt x="11101" y="78"/>
                </a:lnTo>
                <a:lnTo>
                  <a:pt x="10800" y="52"/>
                </a:lnTo>
                <a:lnTo>
                  <a:pt x="10444" y="52"/>
                </a:lnTo>
                <a:lnTo>
                  <a:pt x="10142" y="52"/>
                </a:lnTo>
                <a:lnTo>
                  <a:pt x="9840" y="78"/>
                </a:lnTo>
                <a:lnTo>
                  <a:pt x="9574" y="104"/>
                </a:lnTo>
                <a:lnTo>
                  <a:pt x="9325" y="157"/>
                </a:lnTo>
                <a:lnTo>
                  <a:pt x="9094" y="209"/>
                </a:lnTo>
                <a:lnTo>
                  <a:pt x="8846" y="262"/>
                </a:lnTo>
                <a:lnTo>
                  <a:pt x="8650" y="340"/>
                </a:lnTo>
                <a:lnTo>
                  <a:pt x="8437" y="432"/>
                </a:lnTo>
                <a:lnTo>
                  <a:pt x="8277" y="511"/>
                </a:lnTo>
                <a:lnTo>
                  <a:pt x="8100" y="616"/>
                </a:lnTo>
                <a:lnTo>
                  <a:pt x="7957" y="707"/>
                </a:lnTo>
                <a:lnTo>
                  <a:pt x="7833" y="838"/>
                </a:lnTo>
                <a:lnTo>
                  <a:pt x="7620" y="1061"/>
                </a:lnTo>
                <a:lnTo>
                  <a:pt x="7442" y="1336"/>
                </a:lnTo>
                <a:lnTo>
                  <a:pt x="7353" y="1599"/>
                </a:lnTo>
                <a:lnTo>
                  <a:pt x="7318" y="1900"/>
                </a:lnTo>
                <a:lnTo>
                  <a:pt x="7318" y="2175"/>
                </a:lnTo>
                <a:lnTo>
                  <a:pt x="7353" y="2450"/>
                </a:lnTo>
                <a:lnTo>
                  <a:pt x="7442" y="2726"/>
                </a:lnTo>
                <a:lnTo>
                  <a:pt x="7620" y="2975"/>
                </a:lnTo>
                <a:lnTo>
                  <a:pt x="7833" y="3198"/>
                </a:lnTo>
                <a:lnTo>
                  <a:pt x="8064" y="3433"/>
                </a:lnTo>
                <a:lnTo>
                  <a:pt x="8295" y="3630"/>
                </a:lnTo>
                <a:lnTo>
                  <a:pt x="8508" y="3853"/>
                </a:lnTo>
                <a:lnTo>
                  <a:pt x="8686" y="4089"/>
                </a:lnTo>
                <a:lnTo>
                  <a:pt x="8775" y="4312"/>
                </a:lnTo>
                <a:lnTo>
                  <a:pt x="8846" y="4561"/>
                </a:lnTo>
                <a:lnTo>
                  <a:pt x="8846" y="4810"/>
                </a:lnTo>
                <a:lnTo>
                  <a:pt x="8810" y="5059"/>
                </a:lnTo>
                <a:lnTo>
                  <a:pt x="8721" y="5295"/>
                </a:lnTo>
                <a:lnTo>
                  <a:pt x="8579" y="5544"/>
                </a:lnTo>
                <a:lnTo>
                  <a:pt x="8366" y="5766"/>
                </a:lnTo>
                <a:lnTo>
                  <a:pt x="8135" y="5976"/>
                </a:lnTo>
                <a:lnTo>
                  <a:pt x="7833" y="6199"/>
                </a:lnTo>
                <a:lnTo>
                  <a:pt x="7478" y="6369"/>
                </a:lnTo>
                <a:lnTo>
                  <a:pt x="7069" y="6527"/>
                </a:lnTo>
                <a:lnTo>
                  <a:pt x="6590" y="6671"/>
                </a:lnTo>
                <a:lnTo>
                  <a:pt x="6092" y="6802"/>
                </a:lnTo>
                <a:lnTo>
                  <a:pt x="5684" y="6802"/>
                </a:lnTo>
                <a:lnTo>
                  <a:pt x="5133" y="6802"/>
                </a:lnTo>
                <a:lnTo>
                  <a:pt x="4547" y="6802"/>
                </a:lnTo>
                <a:lnTo>
                  <a:pt x="3872" y="6802"/>
                </a:lnTo>
                <a:lnTo>
                  <a:pt x="3144" y="6802"/>
                </a:lnTo>
                <a:lnTo>
                  <a:pt x="2362" y="6802"/>
                </a:lnTo>
                <a:lnTo>
                  <a:pt x="1545" y="6802"/>
                </a:lnTo>
                <a:lnTo>
                  <a:pt x="692" y="6802"/>
                </a:lnTo>
                <a:lnTo>
                  <a:pt x="586" y="7234"/>
                </a:lnTo>
                <a:lnTo>
                  <a:pt x="461" y="7837"/>
                </a:lnTo>
                <a:lnTo>
                  <a:pt x="355" y="8493"/>
                </a:lnTo>
                <a:lnTo>
                  <a:pt x="248" y="9187"/>
                </a:lnTo>
                <a:lnTo>
                  <a:pt x="142" y="9869"/>
                </a:lnTo>
                <a:lnTo>
                  <a:pt x="106" y="10498"/>
                </a:lnTo>
                <a:lnTo>
                  <a:pt x="106" y="10983"/>
                </a:lnTo>
                <a:lnTo>
                  <a:pt x="106" y="11311"/>
                </a:lnTo>
                <a:lnTo>
                  <a:pt x="213" y="11481"/>
                </a:lnTo>
                <a:lnTo>
                  <a:pt x="319" y="11651"/>
                </a:lnTo>
                <a:lnTo>
                  <a:pt x="497" y="11783"/>
                </a:lnTo>
                <a:lnTo>
                  <a:pt x="692" y="11914"/>
                </a:lnTo>
                <a:lnTo>
                  <a:pt x="941" y="12032"/>
                </a:lnTo>
                <a:lnTo>
                  <a:pt x="1207" y="12110"/>
                </a:lnTo>
                <a:lnTo>
                  <a:pt x="1509" y="12189"/>
                </a:lnTo>
                <a:lnTo>
                  <a:pt x="1794" y="12241"/>
                </a:lnTo>
                <a:lnTo>
                  <a:pt x="2131" y="12267"/>
                </a:lnTo>
                <a:lnTo>
                  <a:pt x="2433" y="12281"/>
                </a:lnTo>
                <a:lnTo>
                  <a:pt x="2735" y="12267"/>
                </a:lnTo>
                <a:lnTo>
                  <a:pt x="3055" y="12241"/>
                </a:lnTo>
                <a:lnTo>
                  <a:pt x="3357" y="12189"/>
                </a:lnTo>
                <a:lnTo>
                  <a:pt x="3623" y="12084"/>
                </a:lnTo>
                <a:lnTo>
                  <a:pt x="3872" y="11979"/>
                </a:lnTo>
                <a:lnTo>
                  <a:pt x="4103" y="11861"/>
                </a:lnTo>
                <a:lnTo>
                  <a:pt x="4316" y="11704"/>
                </a:lnTo>
                <a:lnTo>
                  <a:pt x="4582" y="11612"/>
                </a:lnTo>
                <a:lnTo>
                  <a:pt x="4849" y="11533"/>
                </a:lnTo>
                <a:lnTo>
                  <a:pt x="5169" y="11507"/>
                </a:lnTo>
                <a:lnTo>
                  <a:pt x="5506" y="11481"/>
                </a:lnTo>
                <a:lnTo>
                  <a:pt x="5808" y="11507"/>
                </a:lnTo>
                <a:lnTo>
                  <a:pt x="6146" y="11560"/>
                </a:lnTo>
                <a:lnTo>
                  <a:pt x="6501" y="11651"/>
                </a:lnTo>
                <a:lnTo>
                  <a:pt x="6803" y="11783"/>
                </a:lnTo>
                <a:lnTo>
                  <a:pt x="7105" y="11940"/>
                </a:lnTo>
                <a:lnTo>
                  <a:pt x="7353" y="12110"/>
                </a:lnTo>
                <a:lnTo>
                  <a:pt x="7584" y="12333"/>
                </a:lnTo>
                <a:lnTo>
                  <a:pt x="7798" y="12595"/>
                </a:lnTo>
                <a:lnTo>
                  <a:pt x="7922" y="12870"/>
                </a:lnTo>
                <a:lnTo>
                  <a:pt x="8028" y="13198"/>
                </a:lnTo>
                <a:lnTo>
                  <a:pt x="8064" y="13526"/>
                </a:lnTo>
                <a:lnTo>
                  <a:pt x="8028" y="13775"/>
                </a:lnTo>
                <a:lnTo>
                  <a:pt x="7922" y="13998"/>
                </a:lnTo>
                <a:lnTo>
                  <a:pt x="7798" y="14220"/>
                </a:lnTo>
                <a:lnTo>
                  <a:pt x="7584" y="14404"/>
                </a:lnTo>
                <a:lnTo>
                  <a:pt x="7353" y="14574"/>
                </a:lnTo>
                <a:lnTo>
                  <a:pt x="7105" y="14732"/>
                </a:lnTo>
                <a:lnTo>
                  <a:pt x="6803" y="14850"/>
                </a:lnTo>
                <a:lnTo>
                  <a:pt x="6501" y="14954"/>
                </a:lnTo>
                <a:lnTo>
                  <a:pt x="6146" y="15033"/>
                </a:lnTo>
                <a:lnTo>
                  <a:pt x="5808" y="15085"/>
                </a:lnTo>
                <a:lnTo>
                  <a:pt x="5506" y="15085"/>
                </a:lnTo>
                <a:lnTo>
                  <a:pt x="5169" y="15059"/>
                </a:lnTo>
                <a:lnTo>
                  <a:pt x="4849" y="15007"/>
                </a:lnTo>
                <a:lnTo>
                  <a:pt x="4582" y="14902"/>
                </a:lnTo>
                <a:lnTo>
                  <a:pt x="4316" y="14784"/>
                </a:lnTo>
                <a:lnTo>
                  <a:pt x="4103" y="14600"/>
                </a:lnTo>
                <a:lnTo>
                  <a:pt x="3907" y="14430"/>
                </a:lnTo>
                <a:lnTo>
                  <a:pt x="3659" y="14299"/>
                </a:lnTo>
                <a:lnTo>
                  <a:pt x="3428" y="14194"/>
                </a:lnTo>
                <a:lnTo>
                  <a:pt x="3179" y="14129"/>
                </a:lnTo>
                <a:lnTo>
                  <a:pt x="2913" y="14102"/>
                </a:lnTo>
                <a:lnTo>
                  <a:pt x="2646" y="14102"/>
                </a:lnTo>
                <a:lnTo>
                  <a:pt x="2362" y="14129"/>
                </a:lnTo>
                <a:lnTo>
                  <a:pt x="2096" y="14168"/>
                </a:lnTo>
                <a:lnTo>
                  <a:pt x="1811" y="14273"/>
                </a:lnTo>
                <a:lnTo>
                  <a:pt x="1545" y="14378"/>
                </a:lnTo>
                <a:lnTo>
                  <a:pt x="1314" y="14496"/>
                </a:lnTo>
                <a:lnTo>
                  <a:pt x="1065" y="14653"/>
                </a:lnTo>
                <a:lnTo>
                  <a:pt x="870" y="14797"/>
                </a:lnTo>
                <a:lnTo>
                  <a:pt x="657" y="14981"/>
                </a:lnTo>
                <a:lnTo>
                  <a:pt x="497" y="15177"/>
                </a:lnTo>
                <a:lnTo>
                  <a:pt x="390" y="15413"/>
                </a:lnTo>
                <a:lnTo>
                  <a:pt x="284" y="15636"/>
                </a:lnTo>
                <a:lnTo>
                  <a:pt x="248" y="15911"/>
                </a:lnTo>
                <a:lnTo>
                  <a:pt x="284" y="16239"/>
                </a:lnTo>
                <a:lnTo>
                  <a:pt x="319" y="16566"/>
                </a:lnTo>
                <a:lnTo>
                  <a:pt x="497" y="17340"/>
                </a:lnTo>
                <a:lnTo>
                  <a:pt x="692" y="18152"/>
                </a:lnTo>
                <a:lnTo>
                  <a:pt x="799" y="18559"/>
                </a:lnTo>
                <a:lnTo>
                  <a:pt x="905" y="18978"/>
                </a:lnTo>
                <a:lnTo>
                  <a:pt x="959" y="19384"/>
                </a:lnTo>
                <a:lnTo>
                  <a:pt x="994" y="19791"/>
                </a:lnTo>
                <a:lnTo>
                  <a:pt x="994" y="20132"/>
                </a:lnTo>
                <a:lnTo>
                  <a:pt x="959" y="20485"/>
                </a:lnTo>
                <a:lnTo>
                  <a:pt x="941" y="20669"/>
                </a:lnTo>
                <a:lnTo>
                  <a:pt x="870" y="20813"/>
                </a:lnTo>
                <a:lnTo>
                  <a:pt x="799" y="20970"/>
                </a:lnTo>
                <a:lnTo>
                  <a:pt x="692" y="21088"/>
                </a:lnTo>
                <a:lnTo>
                  <a:pt x="1474" y="20997"/>
                </a:lnTo>
                <a:lnTo>
                  <a:pt x="2291" y="20866"/>
                </a:lnTo>
                <a:lnTo>
                  <a:pt x="3108" y="20787"/>
                </a:lnTo>
                <a:lnTo>
                  <a:pt x="3907" y="20721"/>
                </a:lnTo>
                <a:lnTo>
                  <a:pt x="4653" y="20695"/>
                </a:lnTo>
                <a:lnTo>
                  <a:pt x="5364" y="20695"/>
                </a:lnTo>
                <a:lnTo>
                  <a:pt x="5701" y="20721"/>
                </a:lnTo>
                <a:lnTo>
                  <a:pt x="6057" y="20761"/>
                </a:lnTo>
                <a:lnTo>
                  <a:pt x="6323" y="20813"/>
                </a:lnTo>
                <a:lnTo>
                  <a:pt x="6625" y="20892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22" name="Puzzle2"/>
          <p:cNvSpPr>
            <a:spLocks noEditPoints="1" noChangeArrowheads="1"/>
          </p:cNvSpPr>
          <p:nvPr/>
        </p:nvSpPr>
        <p:spPr bwMode="auto">
          <a:xfrm>
            <a:off x="6193456" y="3082054"/>
            <a:ext cx="1615707" cy="1112935"/>
          </a:xfrm>
          <a:custGeom>
            <a:avLst/>
            <a:gdLst>
              <a:gd name="T0" fmla="*/ 11 w 21600"/>
              <a:gd name="T1" fmla="*/ 13386 h 21600"/>
              <a:gd name="T2" fmla="*/ 4202 w 21600"/>
              <a:gd name="T3" fmla="*/ 21161 h 21600"/>
              <a:gd name="T4" fmla="*/ 10400 w 21600"/>
              <a:gd name="T5" fmla="*/ 13909 h 21600"/>
              <a:gd name="T6" fmla="*/ 16821 w 21600"/>
              <a:gd name="T7" fmla="*/ 21190 h 21600"/>
              <a:gd name="T8" fmla="*/ 21600 w 21600"/>
              <a:gd name="T9" fmla="*/ 15083 h 21600"/>
              <a:gd name="T10" fmla="*/ 16889 w 21600"/>
              <a:gd name="T11" fmla="*/ 5739 h 21600"/>
              <a:gd name="T12" fmla="*/ 10800 w 21600"/>
              <a:gd name="T13" fmla="*/ 28 h 21600"/>
              <a:gd name="T14" fmla="*/ 4202 w 21600"/>
              <a:gd name="T15" fmla="*/ 5894 h 21600"/>
              <a:gd name="T16" fmla="*/ 5388 w 21600"/>
              <a:gd name="T17" fmla="*/ 6742 h 21600"/>
              <a:gd name="T18" fmla="*/ 16177 w 21600"/>
              <a:gd name="T19" fmla="*/ 20441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4247" y="12354"/>
                </a:moveTo>
                <a:lnTo>
                  <a:pt x="4134" y="12468"/>
                </a:lnTo>
                <a:lnTo>
                  <a:pt x="4010" y="12581"/>
                </a:lnTo>
                <a:lnTo>
                  <a:pt x="3897" y="12637"/>
                </a:lnTo>
                <a:lnTo>
                  <a:pt x="3773" y="12694"/>
                </a:lnTo>
                <a:lnTo>
                  <a:pt x="3637" y="12694"/>
                </a:lnTo>
                <a:lnTo>
                  <a:pt x="3524" y="12694"/>
                </a:lnTo>
                <a:lnTo>
                  <a:pt x="3400" y="12665"/>
                </a:lnTo>
                <a:lnTo>
                  <a:pt x="3287" y="12609"/>
                </a:lnTo>
                <a:lnTo>
                  <a:pt x="3027" y="12496"/>
                </a:lnTo>
                <a:lnTo>
                  <a:pt x="2790" y="12340"/>
                </a:lnTo>
                <a:lnTo>
                  <a:pt x="2530" y="12142"/>
                </a:lnTo>
                <a:lnTo>
                  <a:pt x="2293" y="11987"/>
                </a:lnTo>
                <a:lnTo>
                  <a:pt x="2033" y="11817"/>
                </a:lnTo>
                <a:lnTo>
                  <a:pt x="1773" y="11676"/>
                </a:lnTo>
                <a:lnTo>
                  <a:pt x="1638" y="11662"/>
                </a:lnTo>
                <a:lnTo>
                  <a:pt x="1513" y="11634"/>
                </a:lnTo>
                <a:lnTo>
                  <a:pt x="1378" y="11634"/>
                </a:lnTo>
                <a:lnTo>
                  <a:pt x="1253" y="11634"/>
                </a:lnTo>
                <a:lnTo>
                  <a:pt x="1118" y="11662"/>
                </a:lnTo>
                <a:lnTo>
                  <a:pt x="971" y="11732"/>
                </a:lnTo>
                <a:lnTo>
                  <a:pt x="835" y="11817"/>
                </a:lnTo>
                <a:lnTo>
                  <a:pt x="711" y="11959"/>
                </a:lnTo>
                <a:lnTo>
                  <a:pt x="553" y="12086"/>
                </a:lnTo>
                <a:lnTo>
                  <a:pt x="429" y="12284"/>
                </a:lnTo>
                <a:lnTo>
                  <a:pt x="271" y="12524"/>
                </a:lnTo>
                <a:lnTo>
                  <a:pt x="146" y="12793"/>
                </a:lnTo>
                <a:lnTo>
                  <a:pt x="79" y="12962"/>
                </a:lnTo>
                <a:lnTo>
                  <a:pt x="33" y="13146"/>
                </a:lnTo>
                <a:lnTo>
                  <a:pt x="11" y="13386"/>
                </a:lnTo>
                <a:lnTo>
                  <a:pt x="11" y="13641"/>
                </a:lnTo>
                <a:lnTo>
                  <a:pt x="33" y="13881"/>
                </a:lnTo>
                <a:lnTo>
                  <a:pt x="101" y="14150"/>
                </a:lnTo>
                <a:lnTo>
                  <a:pt x="192" y="14404"/>
                </a:lnTo>
                <a:lnTo>
                  <a:pt x="293" y="14645"/>
                </a:lnTo>
                <a:lnTo>
                  <a:pt x="451" y="14857"/>
                </a:lnTo>
                <a:lnTo>
                  <a:pt x="621" y="15054"/>
                </a:lnTo>
                <a:lnTo>
                  <a:pt x="734" y="15125"/>
                </a:lnTo>
                <a:lnTo>
                  <a:pt x="835" y="15210"/>
                </a:lnTo>
                <a:lnTo>
                  <a:pt x="948" y="15267"/>
                </a:lnTo>
                <a:lnTo>
                  <a:pt x="1084" y="15323"/>
                </a:lnTo>
                <a:lnTo>
                  <a:pt x="1208" y="15351"/>
                </a:lnTo>
                <a:lnTo>
                  <a:pt x="1355" y="15380"/>
                </a:lnTo>
                <a:lnTo>
                  <a:pt x="1513" y="15380"/>
                </a:lnTo>
                <a:lnTo>
                  <a:pt x="1683" y="15380"/>
                </a:lnTo>
                <a:lnTo>
                  <a:pt x="1864" y="15351"/>
                </a:lnTo>
                <a:lnTo>
                  <a:pt x="2033" y="15323"/>
                </a:lnTo>
                <a:lnTo>
                  <a:pt x="2225" y="15238"/>
                </a:lnTo>
                <a:lnTo>
                  <a:pt x="2428" y="15153"/>
                </a:lnTo>
                <a:lnTo>
                  <a:pt x="2745" y="15026"/>
                </a:lnTo>
                <a:lnTo>
                  <a:pt x="3005" y="14913"/>
                </a:lnTo>
                <a:lnTo>
                  <a:pt x="3264" y="14828"/>
                </a:lnTo>
                <a:lnTo>
                  <a:pt x="3513" y="14800"/>
                </a:lnTo>
                <a:lnTo>
                  <a:pt x="3615" y="14828"/>
                </a:lnTo>
                <a:lnTo>
                  <a:pt x="3728" y="14857"/>
                </a:lnTo>
                <a:lnTo>
                  <a:pt x="3807" y="14913"/>
                </a:lnTo>
                <a:lnTo>
                  <a:pt x="3920" y="14998"/>
                </a:lnTo>
                <a:lnTo>
                  <a:pt x="4010" y="15097"/>
                </a:lnTo>
                <a:lnTo>
                  <a:pt x="4089" y="15238"/>
                </a:lnTo>
                <a:lnTo>
                  <a:pt x="4179" y="15408"/>
                </a:lnTo>
                <a:lnTo>
                  <a:pt x="4247" y="15620"/>
                </a:lnTo>
                <a:lnTo>
                  <a:pt x="4326" y="15860"/>
                </a:lnTo>
                <a:lnTo>
                  <a:pt x="4394" y="16129"/>
                </a:lnTo>
                <a:lnTo>
                  <a:pt x="4439" y="16440"/>
                </a:lnTo>
                <a:lnTo>
                  <a:pt x="4507" y="16737"/>
                </a:lnTo>
                <a:lnTo>
                  <a:pt x="4552" y="17090"/>
                </a:lnTo>
                <a:lnTo>
                  <a:pt x="4575" y="17443"/>
                </a:lnTo>
                <a:lnTo>
                  <a:pt x="4586" y="17825"/>
                </a:lnTo>
                <a:lnTo>
                  <a:pt x="4586" y="18193"/>
                </a:lnTo>
                <a:lnTo>
                  <a:pt x="4586" y="18574"/>
                </a:lnTo>
                <a:lnTo>
                  <a:pt x="4586" y="18984"/>
                </a:lnTo>
                <a:lnTo>
                  <a:pt x="4552" y="19366"/>
                </a:lnTo>
                <a:lnTo>
                  <a:pt x="4507" y="19748"/>
                </a:lnTo>
                <a:lnTo>
                  <a:pt x="4462" y="20129"/>
                </a:lnTo>
                <a:lnTo>
                  <a:pt x="4371" y="20483"/>
                </a:lnTo>
                <a:lnTo>
                  <a:pt x="4292" y="20836"/>
                </a:lnTo>
                <a:lnTo>
                  <a:pt x="4202" y="21161"/>
                </a:lnTo>
                <a:lnTo>
                  <a:pt x="4744" y="21161"/>
                </a:lnTo>
                <a:lnTo>
                  <a:pt x="5264" y="21161"/>
                </a:lnTo>
                <a:lnTo>
                  <a:pt x="5784" y="21161"/>
                </a:lnTo>
                <a:lnTo>
                  <a:pt x="6235" y="21161"/>
                </a:lnTo>
                <a:lnTo>
                  <a:pt x="6676" y="21161"/>
                </a:lnTo>
                <a:lnTo>
                  <a:pt x="7060" y="21161"/>
                </a:lnTo>
                <a:lnTo>
                  <a:pt x="7410" y="21161"/>
                </a:lnTo>
                <a:lnTo>
                  <a:pt x="7670" y="21161"/>
                </a:lnTo>
                <a:lnTo>
                  <a:pt x="8020" y="21020"/>
                </a:lnTo>
                <a:lnTo>
                  <a:pt x="8303" y="20893"/>
                </a:lnTo>
                <a:lnTo>
                  <a:pt x="8563" y="20695"/>
                </a:lnTo>
                <a:lnTo>
                  <a:pt x="8800" y="20511"/>
                </a:lnTo>
                <a:lnTo>
                  <a:pt x="8969" y="20285"/>
                </a:lnTo>
                <a:lnTo>
                  <a:pt x="9150" y="20045"/>
                </a:lnTo>
                <a:lnTo>
                  <a:pt x="9252" y="19804"/>
                </a:lnTo>
                <a:lnTo>
                  <a:pt x="9342" y="19550"/>
                </a:lnTo>
                <a:lnTo>
                  <a:pt x="9410" y="19281"/>
                </a:lnTo>
                <a:lnTo>
                  <a:pt x="9433" y="19013"/>
                </a:lnTo>
                <a:lnTo>
                  <a:pt x="9433" y="18744"/>
                </a:lnTo>
                <a:lnTo>
                  <a:pt x="9387" y="18504"/>
                </a:lnTo>
                <a:lnTo>
                  <a:pt x="9320" y="18221"/>
                </a:lnTo>
                <a:lnTo>
                  <a:pt x="9207" y="17981"/>
                </a:lnTo>
                <a:lnTo>
                  <a:pt x="9105" y="17740"/>
                </a:lnTo>
                <a:lnTo>
                  <a:pt x="8924" y="17514"/>
                </a:lnTo>
                <a:lnTo>
                  <a:pt x="8777" y="17274"/>
                </a:lnTo>
                <a:lnTo>
                  <a:pt x="8642" y="17034"/>
                </a:lnTo>
                <a:lnTo>
                  <a:pt x="8563" y="16765"/>
                </a:lnTo>
                <a:lnTo>
                  <a:pt x="8472" y="16468"/>
                </a:lnTo>
                <a:lnTo>
                  <a:pt x="8450" y="16157"/>
                </a:lnTo>
                <a:lnTo>
                  <a:pt x="8450" y="15860"/>
                </a:lnTo>
                <a:lnTo>
                  <a:pt x="8472" y="15563"/>
                </a:lnTo>
                <a:lnTo>
                  <a:pt x="8540" y="15267"/>
                </a:lnTo>
                <a:lnTo>
                  <a:pt x="8642" y="14998"/>
                </a:lnTo>
                <a:lnTo>
                  <a:pt x="8777" y="14729"/>
                </a:lnTo>
                <a:lnTo>
                  <a:pt x="8868" y="14616"/>
                </a:lnTo>
                <a:lnTo>
                  <a:pt x="8969" y="14475"/>
                </a:lnTo>
                <a:lnTo>
                  <a:pt x="9060" y="14376"/>
                </a:lnTo>
                <a:lnTo>
                  <a:pt x="9184" y="14291"/>
                </a:lnTo>
                <a:lnTo>
                  <a:pt x="9297" y="14206"/>
                </a:lnTo>
                <a:lnTo>
                  <a:pt x="9433" y="14121"/>
                </a:lnTo>
                <a:lnTo>
                  <a:pt x="9579" y="14051"/>
                </a:lnTo>
                <a:lnTo>
                  <a:pt x="9726" y="13994"/>
                </a:lnTo>
                <a:lnTo>
                  <a:pt x="9884" y="13938"/>
                </a:lnTo>
                <a:lnTo>
                  <a:pt x="10054" y="13909"/>
                </a:lnTo>
                <a:lnTo>
                  <a:pt x="10257" y="13881"/>
                </a:lnTo>
                <a:lnTo>
                  <a:pt x="10449" y="13881"/>
                </a:lnTo>
                <a:lnTo>
                  <a:pt x="10664" y="13881"/>
                </a:lnTo>
                <a:lnTo>
                  <a:pt x="10856" y="13909"/>
                </a:lnTo>
                <a:lnTo>
                  <a:pt x="11037" y="13966"/>
                </a:lnTo>
                <a:lnTo>
                  <a:pt x="11206" y="14023"/>
                </a:lnTo>
                <a:lnTo>
                  <a:pt x="11353" y="14093"/>
                </a:lnTo>
                <a:lnTo>
                  <a:pt x="11511" y="14178"/>
                </a:lnTo>
                <a:lnTo>
                  <a:pt x="11635" y="14263"/>
                </a:lnTo>
                <a:lnTo>
                  <a:pt x="11748" y="14376"/>
                </a:lnTo>
                <a:lnTo>
                  <a:pt x="11861" y="14475"/>
                </a:lnTo>
                <a:lnTo>
                  <a:pt x="11941" y="14616"/>
                </a:lnTo>
                <a:lnTo>
                  <a:pt x="12031" y="14758"/>
                </a:lnTo>
                <a:lnTo>
                  <a:pt x="12099" y="14885"/>
                </a:lnTo>
                <a:lnTo>
                  <a:pt x="12200" y="15210"/>
                </a:lnTo>
                <a:lnTo>
                  <a:pt x="12268" y="15507"/>
                </a:lnTo>
                <a:lnTo>
                  <a:pt x="12291" y="15832"/>
                </a:lnTo>
                <a:lnTo>
                  <a:pt x="12291" y="16157"/>
                </a:lnTo>
                <a:lnTo>
                  <a:pt x="12246" y="16482"/>
                </a:lnTo>
                <a:lnTo>
                  <a:pt x="12178" y="16807"/>
                </a:lnTo>
                <a:lnTo>
                  <a:pt x="12099" y="17090"/>
                </a:lnTo>
                <a:lnTo>
                  <a:pt x="12008" y="17330"/>
                </a:lnTo>
                <a:lnTo>
                  <a:pt x="11884" y="17542"/>
                </a:lnTo>
                <a:lnTo>
                  <a:pt x="11748" y="17712"/>
                </a:lnTo>
                <a:lnTo>
                  <a:pt x="11613" y="17839"/>
                </a:lnTo>
                <a:lnTo>
                  <a:pt x="11489" y="18037"/>
                </a:lnTo>
                <a:lnTo>
                  <a:pt x="11398" y="18221"/>
                </a:lnTo>
                <a:lnTo>
                  <a:pt x="11319" y="18447"/>
                </a:lnTo>
                <a:lnTo>
                  <a:pt x="11251" y="18659"/>
                </a:lnTo>
                <a:lnTo>
                  <a:pt x="11206" y="18900"/>
                </a:lnTo>
                <a:lnTo>
                  <a:pt x="11184" y="19154"/>
                </a:lnTo>
                <a:lnTo>
                  <a:pt x="11184" y="19423"/>
                </a:lnTo>
                <a:lnTo>
                  <a:pt x="11229" y="19663"/>
                </a:lnTo>
                <a:lnTo>
                  <a:pt x="11297" y="19903"/>
                </a:lnTo>
                <a:lnTo>
                  <a:pt x="11376" y="20158"/>
                </a:lnTo>
                <a:lnTo>
                  <a:pt x="11511" y="20398"/>
                </a:lnTo>
                <a:lnTo>
                  <a:pt x="11681" y="20610"/>
                </a:lnTo>
                <a:lnTo>
                  <a:pt x="11884" y="20808"/>
                </a:lnTo>
                <a:lnTo>
                  <a:pt x="12121" y="20992"/>
                </a:lnTo>
                <a:lnTo>
                  <a:pt x="12404" y="21161"/>
                </a:lnTo>
                <a:lnTo>
                  <a:pt x="12528" y="21190"/>
                </a:lnTo>
                <a:lnTo>
                  <a:pt x="12856" y="21274"/>
                </a:lnTo>
                <a:lnTo>
                  <a:pt x="13330" y="21373"/>
                </a:lnTo>
                <a:lnTo>
                  <a:pt x="13963" y="21486"/>
                </a:lnTo>
                <a:lnTo>
                  <a:pt x="14313" y="21543"/>
                </a:lnTo>
                <a:lnTo>
                  <a:pt x="14652" y="21571"/>
                </a:lnTo>
                <a:lnTo>
                  <a:pt x="15025" y="21600"/>
                </a:lnTo>
                <a:lnTo>
                  <a:pt x="15409" y="21600"/>
                </a:lnTo>
                <a:lnTo>
                  <a:pt x="15782" y="21600"/>
                </a:lnTo>
                <a:lnTo>
                  <a:pt x="16177" y="21571"/>
                </a:lnTo>
                <a:lnTo>
                  <a:pt x="16516" y="21486"/>
                </a:lnTo>
                <a:lnTo>
                  <a:pt x="16889" y="21402"/>
                </a:lnTo>
                <a:lnTo>
                  <a:pt x="16821" y="21190"/>
                </a:lnTo>
                <a:lnTo>
                  <a:pt x="16776" y="20935"/>
                </a:lnTo>
                <a:lnTo>
                  <a:pt x="16742" y="20667"/>
                </a:lnTo>
                <a:lnTo>
                  <a:pt x="16719" y="20370"/>
                </a:lnTo>
                <a:lnTo>
                  <a:pt x="16697" y="19719"/>
                </a:lnTo>
                <a:lnTo>
                  <a:pt x="16697" y="19013"/>
                </a:lnTo>
                <a:lnTo>
                  <a:pt x="16719" y="18306"/>
                </a:lnTo>
                <a:lnTo>
                  <a:pt x="16753" y="17599"/>
                </a:lnTo>
                <a:lnTo>
                  <a:pt x="16821" y="16949"/>
                </a:lnTo>
                <a:lnTo>
                  <a:pt x="16889" y="16383"/>
                </a:lnTo>
                <a:lnTo>
                  <a:pt x="16934" y="16129"/>
                </a:lnTo>
                <a:lnTo>
                  <a:pt x="17002" y="15945"/>
                </a:lnTo>
                <a:lnTo>
                  <a:pt x="17081" y="15790"/>
                </a:lnTo>
                <a:lnTo>
                  <a:pt x="17194" y="15648"/>
                </a:lnTo>
                <a:lnTo>
                  <a:pt x="17318" y="15563"/>
                </a:lnTo>
                <a:lnTo>
                  <a:pt x="17453" y="15507"/>
                </a:lnTo>
                <a:lnTo>
                  <a:pt x="17600" y="15450"/>
                </a:lnTo>
                <a:lnTo>
                  <a:pt x="17758" y="15450"/>
                </a:lnTo>
                <a:lnTo>
                  <a:pt x="17905" y="15479"/>
                </a:lnTo>
                <a:lnTo>
                  <a:pt x="18064" y="15535"/>
                </a:lnTo>
                <a:lnTo>
                  <a:pt x="18233" y="15620"/>
                </a:lnTo>
                <a:lnTo>
                  <a:pt x="18380" y="15733"/>
                </a:lnTo>
                <a:lnTo>
                  <a:pt x="18561" y="15832"/>
                </a:lnTo>
                <a:lnTo>
                  <a:pt x="18707" y="15973"/>
                </a:lnTo>
                <a:lnTo>
                  <a:pt x="18866" y="16129"/>
                </a:lnTo>
                <a:lnTo>
                  <a:pt x="18990" y="16327"/>
                </a:lnTo>
                <a:lnTo>
                  <a:pt x="19125" y="16482"/>
                </a:lnTo>
                <a:lnTo>
                  <a:pt x="19295" y="16624"/>
                </a:lnTo>
                <a:lnTo>
                  <a:pt x="19464" y="16737"/>
                </a:lnTo>
                <a:lnTo>
                  <a:pt x="19668" y="16807"/>
                </a:lnTo>
                <a:lnTo>
                  <a:pt x="19860" y="16836"/>
                </a:lnTo>
                <a:lnTo>
                  <a:pt x="20052" y="16864"/>
                </a:lnTo>
                <a:lnTo>
                  <a:pt x="20266" y="16836"/>
                </a:lnTo>
                <a:lnTo>
                  <a:pt x="20470" y="16793"/>
                </a:lnTo>
                <a:lnTo>
                  <a:pt x="20662" y="16708"/>
                </a:lnTo>
                <a:lnTo>
                  <a:pt x="20854" y="16567"/>
                </a:lnTo>
                <a:lnTo>
                  <a:pt x="21035" y="16412"/>
                </a:lnTo>
                <a:lnTo>
                  <a:pt x="21182" y="16214"/>
                </a:lnTo>
                <a:lnTo>
                  <a:pt x="21340" y="16002"/>
                </a:lnTo>
                <a:lnTo>
                  <a:pt x="21441" y="15733"/>
                </a:lnTo>
                <a:lnTo>
                  <a:pt x="21532" y="15436"/>
                </a:lnTo>
                <a:lnTo>
                  <a:pt x="21600" y="15083"/>
                </a:lnTo>
                <a:lnTo>
                  <a:pt x="21600" y="14885"/>
                </a:lnTo>
                <a:lnTo>
                  <a:pt x="21600" y="14729"/>
                </a:lnTo>
                <a:lnTo>
                  <a:pt x="21600" y="14531"/>
                </a:lnTo>
                <a:lnTo>
                  <a:pt x="21577" y="14376"/>
                </a:lnTo>
                <a:lnTo>
                  <a:pt x="21532" y="14206"/>
                </a:lnTo>
                <a:lnTo>
                  <a:pt x="21487" y="14051"/>
                </a:lnTo>
                <a:lnTo>
                  <a:pt x="21419" y="13909"/>
                </a:lnTo>
                <a:lnTo>
                  <a:pt x="21351" y="13768"/>
                </a:lnTo>
                <a:lnTo>
                  <a:pt x="21204" y="13500"/>
                </a:lnTo>
                <a:lnTo>
                  <a:pt x="21035" y="13287"/>
                </a:lnTo>
                <a:lnTo>
                  <a:pt x="20809" y="13090"/>
                </a:lnTo>
                <a:lnTo>
                  <a:pt x="20594" y="12962"/>
                </a:lnTo>
                <a:lnTo>
                  <a:pt x="20357" y="12821"/>
                </a:lnTo>
                <a:lnTo>
                  <a:pt x="20120" y="12764"/>
                </a:lnTo>
                <a:lnTo>
                  <a:pt x="19882" y="12708"/>
                </a:lnTo>
                <a:lnTo>
                  <a:pt x="19645" y="12736"/>
                </a:lnTo>
                <a:lnTo>
                  <a:pt x="19430" y="12793"/>
                </a:lnTo>
                <a:lnTo>
                  <a:pt x="19227" y="12906"/>
                </a:lnTo>
                <a:lnTo>
                  <a:pt x="19148" y="12962"/>
                </a:lnTo>
                <a:lnTo>
                  <a:pt x="19058" y="13047"/>
                </a:lnTo>
                <a:lnTo>
                  <a:pt x="18990" y="13146"/>
                </a:lnTo>
                <a:lnTo>
                  <a:pt x="18911" y="13259"/>
                </a:lnTo>
                <a:lnTo>
                  <a:pt x="18775" y="13471"/>
                </a:lnTo>
                <a:lnTo>
                  <a:pt x="18628" y="13641"/>
                </a:lnTo>
                <a:lnTo>
                  <a:pt x="18470" y="13740"/>
                </a:lnTo>
                <a:lnTo>
                  <a:pt x="18301" y="13825"/>
                </a:lnTo>
                <a:lnTo>
                  <a:pt x="18143" y="13853"/>
                </a:lnTo>
                <a:lnTo>
                  <a:pt x="17973" y="13881"/>
                </a:lnTo>
                <a:lnTo>
                  <a:pt x="17804" y="13853"/>
                </a:lnTo>
                <a:lnTo>
                  <a:pt x="17646" y="13796"/>
                </a:lnTo>
                <a:lnTo>
                  <a:pt x="17499" y="13726"/>
                </a:lnTo>
                <a:lnTo>
                  <a:pt x="17341" y="13641"/>
                </a:lnTo>
                <a:lnTo>
                  <a:pt x="17216" y="13528"/>
                </a:lnTo>
                <a:lnTo>
                  <a:pt x="17103" y="13386"/>
                </a:lnTo>
                <a:lnTo>
                  <a:pt x="17024" y="13259"/>
                </a:lnTo>
                <a:lnTo>
                  <a:pt x="16934" y="13118"/>
                </a:lnTo>
                <a:lnTo>
                  <a:pt x="16889" y="12991"/>
                </a:lnTo>
                <a:lnTo>
                  <a:pt x="16889" y="12849"/>
                </a:lnTo>
                <a:lnTo>
                  <a:pt x="16889" y="12383"/>
                </a:lnTo>
                <a:lnTo>
                  <a:pt x="16889" y="11662"/>
                </a:lnTo>
                <a:lnTo>
                  <a:pt x="16889" y="10701"/>
                </a:lnTo>
                <a:lnTo>
                  <a:pt x="16889" y="9640"/>
                </a:lnTo>
                <a:lnTo>
                  <a:pt x="16889" y="8566"/>
                </a:lnTo>
                <a:lnTo>
                  <a:pt x="16889" y="7478"/>
                </a:lnTo>
                <a:lnTo>
                  <a:pt x="16889" y="6502"/>
                </a:lnTo>
                <a:lnTo>
                  <a:pt x="16889" y="5739"/>
                </a:lnTo>
                <a:lnTo>
                  <a:pt x="16674" y="5894"/>
                </a:lnTo>
                <a:lnTo>
                  <a:pt x="16414" y="6036"/>
                </a:lnTo>
                <a:lnTo>
                  <a:pt x="16154" y="6177"/>
                </a:lnTo>
                <a:lnTo>
                  <a:pt x="15849" y="6248"/>
                </a:lnTo>
                <a:lnTo>
                  <a:pt x="15544" y="6304"/>
                </a:lnTo>
                <a:lnTo>
                  <a:pt x="15217" y="6332"/>
                </a:lnTo>
                <a:lnTo>
                  <a:pt x="14866" y="6361"/>
                </a:lnTo>
                <a:lnTo>
                  <a:pt x="14550" y="6361"/>
                </a:lnTo>
                <a:lnTo>
                  <a:pt x="14200" y="6332"/>
                </a:lnTo>
                <a:lnTo>
                  <a:pt x="13850" y="6276"/>
                </a:lnTo>
                <a:lnTo>
                  <a:pt x="13522" y="6219"/>
                </a:lnTo>
                <a:lnTo>
                  <a:pt x="13206" y="6149"/>
                </a:lnTo>
                <a:lnTo>
                  <a:pt x="12901" y="6064"/>
                </a:lnTo>
                <a:lnTo>
                  <a:pt x="12618" y="5951"/>
                </a:lnTo>
                <a:lnTo>
                  <a:pt x="12358" y="5838"/>
                </a:lnTo>
                <a:lnTo>
                  <a:pt x="12121" y="5739"/>
                </a:lnTo>
                <a:lnTo>
                  <a:pt x="11941" y="5626"/>
                </a:lnTo>
                <a:lnTo>
                  <a:pt x="11794" y="5513"/>
                </a:lnTo>
                <a:lnTo>
                  <a:pt x="11658" y="5414"/>
                </a:lnTo>
                <a:lnTo>
                  <a:pt x="11556" y="5301"/>
                </a:lnTo>
                <a:lnTo>
                  <a:pt x="11466" y="5187"/>
                </a:lnTo>
                <a:lnTo>
                  <a:pt x="11398" y="5089"/>
                </a:lnTo>
                <a:lnTo>
                  <a:pt x="11376" y="4947"/>
                </a:lnTo>
                <a:lnTo>
                  <a:pt x="11353" y="4834"/>
                </a:lnTo>
                <a:lnTo>
                  <a:pt x="11353" y="4707"/>
                </a:lnTo>
                <a:lnTo>
                  <a:pt x="11376" y="4565"/>
                </a:lnTo>
                <a:lnTo>
                  <a:pt x="11443" y="4410"/>
                </a:lnTo>
                <a:lnTo>
                  <a:pt x="11511" y="4240"/>
                </a:lnTo>
                <a:lnTo>
                  <a:pt x="11703" y="3887"/>
                </a:lnTo>
                <a:lnTo>
                  <a:pt x="11986" y="3505"/>
                </a:lnTo>
                <a:lnTo>
                  <a:pt x="12144" y="3265"/>
                </a:lnTo>
                <a:lnTo>
                  <a:pt x="12246" y="3025"/>
                </a:lnTo>
                <a:lnTo>
                  <a:pt x="12336" y="2756"/>
                </a:lnTo>
                <a:lnTo>
                  <a:pt x="12404" y="2445"/>
                </a:lnTo>
                <a:lnTo>
                  <a:pt x="12438" y="2176"/>
                </a:lnTo>
                <a:lnTo>
                  <a:pt x="12438" y="1880"/>
                </a:lnTo>
                <a:lnTo>
                  <a:pt x="12404" y="1583"/>
                </a:lnTo>
                <a:lnTo>
                  <a:pt x="12336" y="1314"/>
                </a:lnTo>
                <a:lnTo>
                  <a:pt x="12246" y="1046"/>
                </a:lnTo>
                <a:lnTo>
                  <a:pt x="12099" y="791"/>
                </a:lnTo>
                <a:lnTo>
                  <a:pt x="12008" y="692"/>
                </a:lnTo>
                <a:lnTo>
                  <a:pt x="11918" y="579"/>
                </a:lnTo>
                <a:lnTo>
                  <a:pt x="11816" y="466"/>
                </a:lnTo>
                <a:lnTo>
                  <a:pt x="11703" y="381"/>
                </a:lnTo>
                <a:lnTo>
                  <a:pt x="11579" y="310"/>
                </a:lnTo>
                <a:lnTo>
                  <a:pt x="11443" y="226"/>
                </a:lnTo>
                <a:lnTo>
                  <a:pt x="11297" y="169"/>
                </a:lnTo>
                <a:lnTo>
                  <a:pt x="11138" y="113"/>
                </a:lnTo>
                <a:lnTo>
                  <a:pt x="10969" y="56"/>
                </a:lnTo>
                <a:lnTo>
                  <a:pt x="10800" y="28"/>
                </a:lnTo>
                <a:lnTo>
                  <a:pt x="10619" y="28"/>
                </a:lnTo>
                <a:lnTo>
                  <a:pt x="10404" y="28"/>
                </a:lnTo>
                <a:lnTo>
                  <a:pt x="10257" y="28"/>
                </a:lnTo>
                <a:lnTo>
                  <a:pt x="10076" y="56"/>
                </a:lnTo>
                <a:lnTo>
                  <a:pt x="9952" y="84"/>
                </a:lnTo>
                <a:lnTo>
                  <a:pt x="9794" y="141"/>
                </a:lnTo>
                <a:lnTo>
                  <a:pt x="9692" y="226"/>
                </a:lnTo>
                <a:lnTo>
                  <a:pt x="9557" y="282"/>
                </a:lnTo>
                <a:lnTo>
                  <a:pt x="9455" y="381"/>
                </a:lnTo>
                <a:lnTo>
                  <a:pt x="9365" y="466"/>
                </a:lnTo>
                <a:lnTo>
                  <a:pt x="9274" y="579"/>
                </a:lnTo>
                <a:lnTo>
                  <a:pt x="9184" y="692"/>
                </a:lnTo>
                <a:lnTo>
                  <a:pt x="9128" y="791"/>
                </a:lnTo>
                <a:lnTo>
                  <a:pt x="9060" y="932"/>
                </a:lnTo>
                <a:lnTo>
                  <a:pt x="8969" y="1201"/>
                </a:lnTo>
                <a:lnTo>
                  <a:pt x="8913" y="1498"/>
                </a:lnTo>
                <a:lnTo>
                  <a:pt x="8890" y="1795"/>
                </a:lnTo>
                <a:lnTo>
                  <a:pt x="8890" y="2120"/>
                </a:lnTo>
                <a:lnTo>
                  <a:pt x="8913" y="2445"/>
                </a:lnTo>
                <a:lnTo>
                  <a:pt x="8969" y="2756"/>
                </a:lnTo>
                <a:lnTo>
                  <a:pt x="9060" y="3081"/>
                </a:lnTo>
                <a:lnTo>
                  <a:pt x="9173" y="3378"/>
                </a:lnTo>
                <a:lnTo>
                  <a:pt x="9297" y="3647"/>
                </a:lnTo>
                <a:lnTo>
                  <a:pt x="9466" y="3887"/>
                </a:lnTo>
                <a:lnTo>
                  <a:pt x="9579" y="4085"/>
                </a:lnTo>
                <a:lnTo>
                  <a:pt x="9670" y="4269"/>
                </a:lnTo>
                <a:lnTo>
                  <a:pt x="9726" y="4467"/>
                </a:lnTo>
                <a:lnTo>
                  <a:pt x="9771" y="4650"/>
                </a:lnTo>
                <a:lnTo>
                  <a:pt x="9771" y="4834"/>
                </a:lnTo>
                <a:lnTo>
                  <a:pt x="9749" y="5032"/>
                </a:lnTo>
                <a:lnTo>
                  <a:pt x="9715" y="5216"/>
                </a:lnTo>
                <a:lnTo>
                  <a:pt x="9625" y="5385"/>
                </a:lnTo>
                <a:lnTo>
                  <a:pt x="9534" y="5513"/>
                </a:lnTo>
                <a:lnTo>
                  <a:pt x="9410" y="5626"/>
                </a:lnTo>
                <a:lnTo>
                  <a:pt x="9229" y="5710"/>
                </a:lnTo>
                <a:lnTo>
                  <a:pt x="9060" y="5767"/>
                </a:lnTo>
                <a:lnTo>
                  <a:pt x="8845" y="5767"/>
                </a:lnTo>
                <a:lnTo>
                  <a:pt x="8585" y="5739"/>
                </a:lnTo>
                <a:lnTo>
                  <a:pt x="8325" y="5654"/>
                </a:lnTo>
                <a:lnTo>
                  <a:pt x="8020" y="5513"/>
                </a:lnTo>
                <a:lnTo>
                  <a:pt x="7840" y="5442"/>
                </a:lnTo>
                <a:lnTo>
                  <a:pt x="7648" y="5385"/>
                </a:lnTo>
                <a:lnTo>
                  <a:pt x="7433" y="5329"/>
                </a:lnTo>
                <a:lnTo>
                  <a:pt x="7241" y="5301"/>
                </a:lnTo>
                <a:lnTo>
                  <a:pt x="6755" y="5301"/>
                </a:lnTo>
                <a:lnTo>
                  <a:pt x="6281" y="5329"/>
                </a:lnTo>
                <a:lnTo>
                  <a:pt x="5784" y="5385"/>
                </a:lnTo>
                <a:lnTo>
                  <a:pt x="5264" y="5498"/>
                </a:lnTo>
                <a:lnTo>
                  <a:pt x="4744" y="5597"/>
                </a:lnTo>
                <a:lnTo>
                  <a:pt x="4247" y="5739"/>
                </a:lnTo>
                <a:lnTo>
                  <a:pt x="4202" y="5894"/>
                </a:lnTo>
                <a:lnTo>
                  <a:pt x="4202" y="6191"/>
                </a:lnTo>
                <a:lnTo>
                  <a:pt x="4202" y="6545"/>
                </a:lnTo>
                <a:lnTo>
                  <a:pt x="4225" y="6954"/>
                </a:lnTo>
                <a:lnTo>
                  <a:pt x="4315" y="7930"/>
                </a:lnTo>
                <a:lnTo>
                  <a:pt x="4394" y="9018"/>
                </a:lnTo>
                <a:lnTo>
                  <a:pt x="4439" y="9570"/>
                </a:lnTo>
                <a:lnTo>
                  <a:pt x="4462" y="10107"/>
                </a:lnTo>
                <a:lnTo>
                  <a:pt x="4484" y="10630"/>
                </a:lnTo>
                <a:lnTo>
                  <a:pt x="4507" y="11082"/>
                </a:lnTo>
                <a:lnTo>
                  <a:pt x="4484" y="11520"/>
                </a:lnTo>
                <a:lnTo>
                  <a:pt x="4439" y="11874"/>
                </a:lnTo>
                <a:lnTo>
                  <a:pt x="4394" y="12029"/>
                </a:lnTo>
                <a:lnTo>
                  <a:pt x="4349" y="12171"/>
                </a:lnTo>
                <a:lnTo>
                  <a:pt x="4315" y="12284"/>
                </a:lnTo>
                <a:lnTo>
                  <a:pt x="4247" y="12354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23" name="Puzzle4"/>
          <p:cNvSpPr>
            <a:spLocks noEditPoints="1" noChangeArrowheads="1"/>
          </p:cNvSpPr>
          <p:nvPr/>
        </p:nvSpPr>
        <p:spPr bwMode="auto">
          <a:xfrm>
            <a:off x="5581976" y="3061893"/>
            <a:ext cx="974150" cy="1422845"/>
          </a:xfrm>
          <a:custGeom>
            <a:avLst/>
            <a:gdLst>
              <a:gd name="T0" fmla="*/ 8307 w 21600"/>
              <a:gd name="T1" fmla="*/ 11593 h 21600"/>
              <a:gd name="T2" fmla="*/ 453 w 21600"/>
              <a:gd name="T3" fmla="*/ 16938 h 21600"/>
              <a:gd name="T4" fmla="*/ 11500 w 21600"/>
              <a:gd name="T5" fmla="*/ 21600 h 21600"/>
              <a:gd name="T6" fmla="*/ 20920 w 21600"/>
              <a:gd name="T7" fmla="*/ 16751 h 21600"/>
              <a:gd name="T8" fmla="*/ 13972 w 21600"/>
              <a:gd name="T9" fmla="*/ 10888 h 21600"/>
              <a:gd name="T10" fmla="*/ 21033 w 21600"/>
              <a:gd name="T11" fmla="*/ 4716 h 21600"/>
              <a:gd name="T12" fmla="*/ 11102 w 21600"/>
              <a:gd name="T13" fmla="*/ 11 h 21600"/>
              <a:gd name="T14" fmla="*/ 453 w 21600"/>
              <a:gd name="T15" fmla="*/ 4716 h 21600"/>
              <a:gd name="T16" fmla="*/ 2076 w 21600"/>
              <a:gd name="T17" fmla="*/ 5664 h 21600"/>
              <a:gd name="T18" fmla="*/ 20203 w 21600"/>
              <a:gd name="T19" fmla="*/ 1598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3813" y="10590"/>
                </a:moveTo>
                <a:lnTo>
                  <a:pt x="3927" y="10513"/>
                </a:lnTo>
                <a:lnTo>
                  <a:pt x="4078" y="10425"/>
                </a:lnTo>
                <a:lnTo>
                  <a:pt x="4210" y="10359"/>
                </a:lnTo>
                <a:lnTo>
                  <a:pt x="4361" y="10315"/>
                </a:lnTo>
                <a:lnTo>
                  <a:pt x="4682" y="10237"/>
                </a:lnTo>
                <a:lnTo>
                  <a:pt x="5041" y="10193"/>
                </a:lnTo>
                <a:lnTo>
                  <a:pt x="5456" y="10171"/>
                </a:lnTo>
                <a:lnTo>
                  <a:pt x="5853" y="10193"/>
                </a:lnTo>
                <a:lnTo>
                  <a:pt x="6249" y="10260"/>
                </a:lnTo>
                <a:lnTo>
                  <a:pt x="6646" y="10337"/>
                </a:lnTo>
                <a:lnTo>
                  <a:pt x="7004" y="10469"/>
                </a:lnTo>
                <a:lnTo>
                  <a:pt x="7363" y="10612"/>
                </a:lnTo>
                <a:lnTo>
                  <a:pt x="7665" y="10788"/>
                </a:lnTo>
                <a:lnTo>
                  <a:pt x="7911" y="10998"/>
                </a:lnTo>
                <a:lnTo>
                  <a:pt x="8024" y="11097"/>
                </a:lnTo>
                <a:lnTo>
                  <a:pt x="8137" y="11207"/>
                </a:lnTo>
                <a:lnTo>
                  <a:pt x="8194" y="11340"/>
                </a:lnTo>
                <a:lnTo>
                  <a:pt x="8269" y="11461"/>
                </a:lnTo>
                <a:lnTo>
                  <a:pt x="8307" y="11593"/>
                </a:lnTo>
                <a:lnTo>
                  <a:pt x="8307" y="11714"/>
                </a:lnTo>
                <a:lnTo>
                  <a:pt x="8307" y="11868"/>
                </a:lnTo>
                <a:lnTo>
                  <a:pt x="8307" y="12012"/>
                </a:lnTo>
                <a:lnTo>
                  <a:pt x="8194" y="12265"/>
                </a:lnTo>
                <a:lnTo>
                  <a:pt x="8062" y="12519"/>
                </a:lnTo>
                <a:lnTo>
                  <a:pt x="7873" y="12706"/>
                </a:lnTo>
                <a:lnTo>
                  <a:pt x="7627" y="12904"/>
                </a:lnTo>
                <a:lnTo>
                  <a:pt x="7363" y="13048"/>
                </a:lnTo>
                <a:lnTo>
                  <a:pt x="7080" y="13180"/>
                </a:lnTo>
                <a:lnTo>
                  <a:pt x="6759" y="13257"/>
                </a:lnTo>
                <a:lnTo>
                  <a:pt x="6419" y="13345"/>
                </a:lnTo>
                <a:lnTo>
                  <a:pt x="6098" y="13389"/>
                </a:lnTo>
                <a:lnTo>
                  <a:pt x="5739" y="13389"/>
                </a:lnTo>
                <a:lnTo>
                  <a:pt x="5418" y="13389"/>
                </a:lnTo>
                <a:lnTo>
                  <a:pt x="5079" y="13345"/>
                </a:lnTo>
                <a:lnTo>
                  <a:pt x="4758" y="13301"/>
                </a:lnTo>
                <a:lnTo>
                  <a:pt x="4474" y="13213"/>
                </a:lnTo>
                <a:lnTo>
                  <a:pt x="4172" y="13114"/>
                </a:lnTo>
                <a:lnTo>
                  <a:pt x="3965" y="12982"/>
                </a:lnTo>
                <a:lnTo>
                  <a:pt x="3738" y="12838"/>
                </a:lnTo>
                <a:lnTo>
                  <a:pt x="3493" y="12706"/>
                </a:lnTo>
                <a:lnTo>
                  <a:pt x="3228" y="12607"/>
                </a:lnTo>
                <a:lnTo>
                  <a:pt x="2945" y="12519"/>
                </a:lnTo>
                <a:lnTo>
                  <a:pt x="2700" y="12431"/>
                </a:lnTo>
                <a:lnTo>
                  <a:pt x="2397" y="12375"/>
                </a:lnTo>
                <a:lnTo>
                  <a:pt x="2152" y="12331"/>
                </a:lnTo>
                <a:lnTo>
                  <a:pt x="1888" y="12309"/>
                </a:lnTo>
                <a:lnTo>
                  <a:pt x="1642" y="12309"/>
                </a:lnTo>
                <a:lnTo>
                  <a:pt x="1397" y="12331"/>
                </a:lnTo>
                <a:lnTo>
                  <a:pt x="1170" y="12397"/>
                </a:lnTo>
                <a:lnTo>
                  <a:pt x="962" y="12453"/>
                </a:lnTo>
                <a:lnTo>
                  <a:pt x="774" y="12563"/>
                </a:lnTo>
                <a:lnTo>
                  <a:pt x="623" y="12684"/>
                </a:lnTo>
                <a:lnTo>
                  <a:pt x="528" y="12838"/>
                </a:lnTo>
                <a:lnTo>
                  <a:pt x="453" y="13026"/>
                </a:lnTo>
                <a:lnTo>
                  <a:pt x="339" y="13477"/>
                </a:lnTo>
                <a:lnTo>
                  <a:pt x="226" y="13984"/>
                </a:lnTo>
                <a:lnTo>
                  <a:pt x="151" y="14535"/>
                </a:lnTo>
                <a:lnTo>
                  <a:pt x="113" y="15075"/>
                </a:lnTo>
                <a:lnTo>
                  <a:pt x="113" y="15626"/>
                </a:lnTo>
                <a:lnTo>
                  <a:pt x="151" y="16133"/>
                </a:lnTo>
                <a:lnTo>
                  <a:pt x="188" y="16376"/>
                </a:lnTo>
                <a:lnTo>
                  <a:pt x="264" y="16585"/>
                </a:lnTo>
                <a:lnTo>
                  <a:pt x="339" y="16773"/>
                </a:lnTo>
                <a:lnTo>
                  <a:pt x="453" y="16938"/>
                </a:lnTo>
                <a:lnTo>
                  <a:pt x="1095" y="16883"/>
                </a:lnTo>
                <a:lnTo>
                  <a:pt x="1963" y="16795"/>
                </a:lnTo>
                <a:lnTo>
                  <a:pt x="2945" y="16751"/>
                </a:lnTo>
                <a:lnTo>
                  <a:pt x="3965" y="16706"/>
                </a:lnTo>
                <a:lnTo>
                  <a:pt x="5022" y="16684"/>
                </a:lnTo>
                <a:lnTo>
                  <a:pt x="5947" y="16684"/>
                </a:lnTo>
                <a:lnTo>
                  <a:pt x="6759" y="16706"/>
                </a:lnTo>
                <a:lnTo>
                  <a:pt x="7363" y="16751"/>
                </a:lnTo>
                <a:lnTo>
                  <a:pt x="7948" y="16839"/>
                </a:lnTo>
                <a:lnTo>
                  <a:pt x="8458" y="16916"/>
                </a:lnTo>
                <a:lnTo>
                  <a:pt x="8893" y="17026"/>
                </a:lnTo>
                <a:lnTo>
                  <a:pt x="9289" y="17158"/>
                </a:lnTo>
                <a:lnTo>
                  <a:pt x="9572" y="17280"/>
                </a:lnTo>
                <a:lnTo>
                  <a:pt x="9799" y="17412"/>
                </a:lnTo>
                <a:lnTo>
                  <a:pt x="9969" y="17555"/>
                </a:lnTo>
                <a:lnTo>
                  <a:pt x="10120" y="17687"/>
                </a:lnTo>
                <a:lnTo>
                  <a:pt x="10158" y="17831"/>
                </a:lnTo>
                <a:lnTo>
                  <a:pt x="10195" y="17974"/>
                </a:lnTo>
                <a:lnTo>
                  <a:pt x="10158" y="18128"/>
                </a:lnTo>
                <a:lnTo>
                  <a:pt x="10082" y="18271"/>
                </a:lnTo>
                <a:lnTo>
                  <a:pt x="9969" y="18426"/>
                </a:lnTo>
                <a:lnTo>
                  <a:pt x="9837" y="18569"/>
                </a:lnTo>
                <a:lnTo>
                  <a:pt x="9648" y="18701"/>
                </a:lnTo>
                <a:lnTo>
                  <a:pt x="9440" y="18822"/>
                </a:lnTo>
                <a:lnTo>
                  <a:pt x="9213" y="18999"/>
                </a:lnTo>
                <a:lnTo>
                  <a:pt x="9044" y="19186"/>
                </a:lnTo>
                <a:lnTo>
                  <a:pt x="8893" y="19395"/>
                </a:lnTo>
                <a:lnTo>
                  <a:pt x="8817" y="19627"/>
                </a:lnTo>
                <a:lnTo>
                  <a:pt x="8779" y="19858"/>
                </a:lnTo>
                <a:lnTo>
                  <a:pt x="8779" y="20112"/>
                </a:lnTo>
                <a:lnTo>
                  <a:pt x="8855" y="20354"/>
                </a:lnTo>
                <a:lnTo>
                  <a:pt x="8968" y="20586"/>
                </a:lnTo>
                <a:lnTo>
                  <a:pt x="9138" y="20817"/>
                </a:lnTo>
                <a:lnTo>
                  <a:pt x="9365" y="21026"/>
                </a:lnTo>
                <a:lnTo>
                  <a:pt x="9610" y="21192"/>
                </a:lnTo>
                <a:lnTo>
                  <a:pt x="9950" y="21368"/>
                </a:lnTo>
                <a:lnTo>
                  <a:pt x="10120" y="21445"/>
                </a:lnTo>
                <a:lnTo>
                  <a:pt x="10346" y="21511"/>
                </a:lnTo>
                <a:lnTo>
                  <a:pt x="10516" y="21555"/>
                </a:lnTo>
                <a:lnTo>
                  <a:pt x="10743" y="21600"/>
                </a:lnTo>
                <a:lnTo>
                  <a:pt x="10988" y="21644"/>
                </a:lnTo>
                <a:lnTo>
                  <a:pt x="11215" y="21666"/>
                </a:lnTo>
                <a:lnTo>
                  <a:pt x="11498" y="21666"/>
                </a:lnTo>
                <a:lnTo>
                  <a:pt x="11762" y="21666"/>
                </a:lnTo>
                <a:lnTo>
                  <a:pt x="12253" y="21644"/>
                </a:lnTo>
                <a:lnTo>
                  <a:pt x="12763" y="21577"/>
                </a:lnTo>
                <a:lnTo>
                  <a:pt x="13197" y="21467"/>
                </a:lnTo>
                <a:lnTo>
                  <a:pt x="13556" y="21346"/>
                </a:lnTo>
                <a:lnTo>
                  <a:pt x="13896" y="21192"/>
                </a:lnTo>
                <a:lnTo>
                  <a:pt x="14179" y="21026"/>
                </a:lnTo>
                <a:lnTo>
                  <a:pt x="14444" y="20839"/>
                </a:lnTo>
                <a:lnTo>
                  <a:pt x="14576" y="20641"/>
                </a:lnTo>
                <a:lnTo>
                  <a:pt x="14727" y="20431"/>
                </a:lnTo>
                <a:lnTo>
                  <a:pt x="14765" y="20200"/>
                </a:lnTo>
                <a:lnTo>
                  <a:pt x="14802" y="19991"/>
                </a:lnTo>
                <a:lnTo>
                  <a:pt x="14727" y="19759"/>
                </a:lnTo>
                <a:lnTo>
                  <a:pt x="14613" y="19550"/>
                </a:lnTo>
                <a:lnTo>
                  <a:pt x="14444" y="19307"/>
                </a:lnTo>
                <a:lnTo>
                  <a:pt x="14217" y="19098"/>
                </a:lnTo>
                <a:lnTo>
                  <a:pt x="13934" y="18911"/>
                </a:lnTo>
                <a:lnTo>
                  <a:pt x="13669" y="18745"/>
                </a:lnTo>
                <a:lnTo>
                  <a:pt x="13462" y="18547"/>
                </a:lnTo>
                <a:lnTo>
                  <a:pt x="13311" y="18337"/>
                </a:lnTo>
                <a:lnTo>
                  <a:pt x="13197" y="18150"/>
                </a:lnTo>
                <a:lnTo>
                  <a:pt x="13122" y="17941"/>
                </a:lnTo>
                <a:lnTo>
                  <a:pt x="13122" y="17720"/>
                </a:lnTo>
                <a:lnTo>
                  <a:pt x="13122" y="17533"/>
                </a:lnTo>
                <a:lnTo>
                  <a:pt x="13197" y="17346"/>
                </a:lnTo>
                <a:lnTo>
                  <a:pt x="13273" y="17158"/>
                </a:lnTo>
                <a:lnTo>
                  <a:pt x="13386" y="16982"/>
                </a:lnTo>
                <a:lnTo>
                  <a:pt x="13537" y="16839"/>
                </a:lnTo>
                <a:lnTo>
                  <a:pt x="13707" y="16706"/>
                </a:lnTo>
                <a:lnTo>
                  <a:pt x="13896" y="16607"/>
                </a:lnTo>
                <a:lnTo>
                  <a:pt x="14104" y="16519"/>
                </a:lnTo>
                <a:lnTo>
                  <a:pt x="14330" y="16453"/>
                </a:lnTo>
                <a:lnTo>
                  <a:pt x="14538" y="16431"/>
                </a:lnTo>
                <a:lnTo>
                  <a:pt x="14897" y="16453"/>
                </a:lnTo>
                <a:lnTo>
                  <a:pt x="15406" y="16497"/>
                </a:lnTo>
                <a:lnTo>
                  <a:pt x="16105" y="16541"/>
                </a:lnTo>
                <a:lnTo>
                  <a:pt x="16898" y="16607"/>
                </a:lnTo>
                <a:lnTo>
                  <a:pt x="17804" y="16651"/>
                </a:lnTo>
                <a:lnTo>
                  <a:pt x="18786" y="16684"/>
                </a:lnTo>
                <a:lnTo>
                  <a:pt x="19844" y="16728"/>
                </a:lnTo>
                <a:lnTo>
                  <a:pt x="20920" y="16751"/>
                </a:lnTo>
                <a:lnTo>
                  <a:pt x="21109" y="16497"/>
                </a:lnTo>
                <a:lnTo>
                  <a:pt x="21241" y="16222"/>
                </a:lnTo>
                <a:lnTo>
                  <a:pt x="21392" y="15946"/>
                </a:lnTo>
                <a:lnTo>
                  <a:pt x="21467" y="15648"/>
                </a:lnTo>
                <a:lnTo>
                  <a:pt x="21543" y="15351"/>
                </a:lnTo>
                <a:lnTo>
                  <a:pt x="21618" y="15042"/>
                </a:lnTo>
                <a:lnTo>
                  <a:pt x="21618" y="14745"/>
                </a:lnTo>
                <a:lnTo>
                  <a:pt x="21618" y="14447"/>
                </a:lnTo>
                <a:lnTo>
                  <a:pt x="21618" y="14150"/>
                </a:lnTo>
                <a:lnTo>
                  <a:pt x="21581" y="13852"/>
                </a:lnTo>
                <a:lnTo>
                  <a:pt x="21505" y="13577"/>
                </a:lnTo>
                <a:lnTo>
                  <a:pt x="21430" y="13301"/>
                </a:lnTo>
                <a:lnTo>
                  <a:pt x="21354" y="13048"/>
                </a:lnTo>
                <a:lnTo>
                  <a:pt x="21241" y="12816"/>
                </a:lnTo>
                <a:lnTo>
                  <a:pt x="21146" y="12607"/>
                </a:lnTo>
                <a:lnTo>
                  <a:pt x="21033" y="12431"/>
                </a:lnTo>
                <a:lnTo>
                  <a:pt x="20920" y="12265"/>
                </a:lnTo>
                <a:lnTo>
                  <a:pt x="20769" y="12144"/>
                </a:lnTo>
                <a:lnTo>
                  <a:pt x="20637" y="12034"/>
                </a:lnTo>
                <a:lnTo>
                  <a:pt x="20486" y="11946"/>
                </a:lnTo>
                <a:lnTo>
                  <a:pt x="20297" y="11891"/>
                </a:lnTo>
                <a:lnTo>
                  <a:pt x="20165" y="11846"/>
                </a:lnTo>
                <a:lnTo>
                  <a:pt x="19976" y="11824"/>
                </a:lnTo>
                <a:lnTo>
                  <a:pt x="19806" y="11802"/>
                </a:lnTo>
                <a:lnTo>
                  <a:pt x="19390" y="11824"/>
                </a:lnTo>
                <a:lnTo>
                  <a:pt x="18956" y="11891"/>
                </a:lnTo>
                <a:lnTo>
                  <a:pt x="18503" y="11968"/>
                </a:lnTo>
                <a:lnTo>
                  <a:pt x="17993" y="12078"/>
                </a:lnTo>
                <a:lnTo>
                  <a:pt x="17653" y="12144"/>
                </a:lnTo>
                <a:lnTo>
                  <a:pt x="17332" y="12199"/>
                </a:lnTo>
                <a:lnTo>
                  <a:pt x="17049" y="12221"/>
                </a:lnTo>
                <a:lnTo>
                  <a:pt x="16747" y="12243"/>
                </a:lnTo>
                <a:lnTo>
                  <a:pt x="16464" y="12243"/>
                </a:lnTo>
                <a:lnTo>
                  <a:pt x="16218" y="12243"/>
                </a:lnTo>
                <a:lnTo>
                  <a:pt x="15992" y="12221"/>
                </a:lnTo>
                <a:lnTo>
                  <a:pt x="15746" y="12199"/>
                </a:lnTo>
                <a:lnTo>
                  <a:pt x="15520" y="12155"/>
                </a:lnTo>
                <a:lnTo>
                  <a:pt x="15350" y="12122"/>
                </a:lnTo>
                <a:lnTo>
                  <a:pt x="15161" y="12056"/>
                </a:lnTo>
                <a:lnTo>
                  <a:pt x="14972" y="11990"/>
                </a:lnTo>
                <a:lnTo>
                  <a:pt x="14689" y="11846"/>
                </a:lnTo>
                <a:lnTo>
                  <a:pt x="14444" y="11670"/>
                </a:lnTo>
                <a:lnTo>
                  <a:pt x="14255" y="11483"/>
                </a:lnTo>
                <a:lnTo>
                  <a:pt x="14104" y="11295"/>
                </a:lnTo>
                <a:lnTo>
                  <a:pt x="14028" y="11086"/>
                </a:lnTo>
                <a:lnTo>
                  <a:pt x="13972" y="10888"/>
                </a:lnTo>
                <a:lnTo>
                  <a:pt x="13972" y="10700"/>
                </a:lnTo>
                <a:lnTo>
                  <a:pt x="14009" y="10513"/>
                </a:lnTo>
                <a:lnTo>
                  <a:pt x="14066" y="10359"/>
                </a:lnTo>
                <a:lnTo>
                  <a:pt x="14179" y="10215"/>
                </a:lnTo>
                <a:lnTo>
                  <a:pt x="14406" y="10006"/>
                </a:lnTo>
                <a:lnTo>
                  <a:pt x="14651" y="9830"/>
                </a:lnTo>
                <a:lnTo>
                  <a:pt x="14878" y="9686"/>
                </a:lnTo>
                <a:lnTo>
                  <a:pt x="15123" y="9554"/>
                </a:lnTo>
                <a:lnTo>
                  <a:pt x="15350" y="9477"/>
                </a:lnTo>
                <a:lnTo>
                  <a:pt x="15558" y="9411"/>
                </a:lnTo>
                <a:lnTo>
                  <a:pt x="15803" y="9345"/>
                </a:lnTo>
                <a:lnTo>
                  <a:pt x="16030" y="9323"/>
                </a:lnTo>
                <a:lnTo>
                  <a:pt x="16256" y="9301"/>
                </a:lnTo>
                <a:lnTo>
                  <a:pt x="16464" y="9323"/>
                </a:lnTo>
                <a:lnTo>
                  <a:pt x="16690" y="9345"/>
                </a:lnTo>
                <a:lnTo>
                  <a:pt x="16898" y="9367"/>
                </a:lnTo>
                <a:lnTo>
                  <a:pt x="17332" y="9477"/>
                </a:lnTo>
                <a:lnTo>
                  <a:pt x="17767" y="9598"/>
                </a:lnTo>
                <a:lnTo>
                  <a:pt x="18163" y="9731"/>
                </a:lnTo>
                <a:lnTo>
                  <a:pt x="18597" y="9874"/>
                </a:lnTo>
                <a:lnTo>
                  <a:pt x="18994" y="10006"/>
                </a:lnTo>
                <a:lnTo>
                  <a:pt x="19428" y="10083"/>
                </a:lnTo>
                <a:lnTo>
                  <a:pt x="19617" y="10127"/>
                </a:lnTo>
                <a:lnTo>
                  <a:pt x="19844" y="10149"/>
                </a:lnTo>
                <a:lnTo>
                  <a:pt x="20013" y="10149"/>
                </a:lnTo>
                <a:lnTo>
                  <a:pt x="20240" y="10127"/>
                </a:lnTo>
                <a:lnTo>
                  <a:pt x="20410" y="10105"/>
                </a:lnTo>
                <a:lnTo>
                  <a:pt x="20637" y="10061"/>
                </a:lnTo>
                <a:lnTo>
                  <a:pt x="20844" y="9984"/>
                </a:lnTo>
                <a:lnTo>
                  <a:pt x="21033" y="9896"/>
                </a:lnTo>
                <a:lnTo>
                  <a:pt x="21146" y="9830"/>
                </a:lnTo>
                <a:lnTo>
                  <a:pt x="21203" y="9753"/>
                </a:lnTo>
                <a:lnTo>
                  <a:pt x="21279" y="9642"/>
                </a:lnTo>
                <a:lnTo>
                  <a:pt x="21354" y="9521"/>
                </a:lnTo>
                <a:lnTo>
                  <a:pt x="21430" y="9246"/>
                </a:lnTo>
                <a:lnTo>
                  <a:pt x="21430" y="8904"/>
                </a:lnTo>
                <a:lnTo>
                  <a:pt x="21430" y="8540"/>
                </a:lnTo>
                <a:lnTo>
                  <a:pt x="21392" y="8144"/>
                </a:lnTo>
                <a:lnTo>
                  <a:pt x="21354" y="7714"/>
                </a:lnTo>
                <a:lnTo>
                  <a:pt x="21279" y="7295"/>
                </a:lnTo>
                <a:lnTo>
                  <a:pt x="21146" y="6446"/>
                </a:lnTo>
                <a:lnTo>
                  <a:pt x="20995" y="5686"/>
                </a:lnTo>
                <a:lnTo>
                  <a:pt x="20958" y="5366"/>
                </a:lnTo>
                <a:lnTo>
                  <a:pt x="20958" y="5091"/>
                </a:lnTo>
                <a:lnTo>
                  <a:pt x="20958" y="4860"/>
                </a:lnTo>
                <a:lnTo>
                  <a:pt x="21033" y="4716"/>
                </a:lnTo>
                <a:lnTo>
                  <a:pt x="20637" y="4860"/>
                </a:lnTo>
                <a:lnTo>
                  <a:pt x="20127" y="4992"/>
                </a:lnTo>
                <a:lnTo>
                  <a:pt x="19617" y="5069"/>
                </a:lnTo>
                <a:lnTo>
                  <a:pt x="19032" y="5157"/>
                </a:lnTo>
                <a:lnTo>
                  <a:pt x="18465" y="5201"/>
                </a:lnTo>
                <a:lnTo>
                  <a:pt x="17842" y="5245"/>
                </a:lnTo>
                <a:lnTo>
                  <a:pt x="17219" y="5267"/>
                </a:lnTo>
                <a:lnTo>
                  <a:pt x="16615" y="5267"/>
                </a:lnTo>
                <a:lnTo>
                  <a:pt x="15992" y="5245"/>
                </a:lnTo>
                <a:lnTo>
                  <a:pt x="15369" y="5201"/>
                </a:lnTo>
                <a:lnTo>
                  <a:pt x="14840" y="5157"/>
                </a:lnTo>
                <a:lnTo>
                  <a:pt x="14293" y="5091"/>
                </a:lnTo>
                <a:lnTo>
                  <a:pt x="13783" y="5014"/>
                </a:lnTo>
                <a:lnTo>
                  <a:pt x="13386" y="4926"/>
                </a:lnTo>
                <a:lnTo>
                  <a:pt x="13027" y="4815"/>
                </a:lnTo>
                <a:lnTo>
                  <a:pt x="12725" y="4716"/>
                </a:lnTo>
                <a:lnTo>
                  <a:pt x="12480" y="4606"/>
                </a:lnTo>
                <a:lnTo>
                  <a:pt x="12291" y="4496"/>
                </a:lnTo>
                <a:lnTo>
                  <a:pt x="12197" y="4397"/>
                </a:lnTo>
                <a:lnTo>
                  <a:pt x="12083" y="4286"/>
                </a:lnTo>
                <a:lnTo>
                  <a:pt x="12046" y="4187"/>
                </a:lnTo>
                <a:lnTo>
                  <a:pt x="12008" y="4077"/>
                </a:lnTo>
                <a:lnTo>
                  <a:pt x="12046" y="3967"/>
                </a:lnTo>
                <a:lnTo>
                  <a:pt x="12121" y="3868"/>
                </a:lnTo>
                <a:lnTo>
                  <a:pt x="12197" y="3735"/>
                </a:lnTo>
                <a:lnTo>
                  <a:pt x="12291" y="3614"/>
                </a:lnTo>
                <a:lnTo>
                  <a:pt x="12442" y="3482"/>
                </a:lnTo>
                <a:lnTo>
                  <a:pt x="12631" y="3361"/>
                </a:lnTo>
                <a:lnTo>
                  <a:pt x="13065" y="3085"/>
                </a:lnTo>
                <a:lnTo>
                  <a:pt x="13537" y="2766"/>
                </a:lnTo>
                <a:lnTo>
                  <a:pt x="13783" y="2578"/>
                </a:lnTo>
                <a:lnTo>
                  <a:pt x="13934" y="2380"/>
                </a:lnTo>
                <a:lnTo>
                  <a:pt x="14028" y="2171"/>
                </a:lnTo>
                <a:lnTo>
                  <a:pt x="14104" y="1961"/>
                </a:lnTo>
                <a:lnTo>
                  <a:pt x="14104" y="1730"/>
                </a:lnTo>
                <a:lnTo>
                  <a:pt x="14066" y="1498"/>
                </a:lnTo>
                <a:lnTo>
                  <a:pt x="13972" y="1267"/>
                </a:lnTo>
                <a:lnTo>
                  <a:pt x="13820" y="1057"/>
                </a:lnTo>
                <a:lnTo>
                  <a:pt x="13594" y="837"/>
                </a:lnTo>
                <a:lnTo>
                  <a:pt x="13386" y="628"/>
                </a:lnTo>
                <a:lnTo>
                  <a:pt x="13103" y="462"/>
                </a:lnTo>
                <a:lnTo>
                  <a:pt x="12763" y="308"/>
                </a:lnTo>
                <a:lnTo>
                  <a:pt x="12404" y="187"/>
                </a:lnTo>
                <a:lnTo>
                  <a:pt x="12008" y="77"/>
                </a:lnTo>
                <a:lnTo>
                  <a:pt x="11574" y="33"/>
                </a:lnTo>
                <a:lnTo>
                  <a:pt x="11102" y="11"/>
                </a:lnTo>
                <a:lnTo>
                  <a:pt x="10667" y="11"/>
                </a:lnTo>
                <a:lnTo>
                  <a:pt x="10233" y="77"/>
                </a:lnTo>
                <a:lnTo>
                  <a:pt x="9837" y="187"/>
                </a:lnTo>
                <a:lnTo>
                  <a:pt x="9440" y="286"/>
                </a:lnTo>
                <a:lnTo>
                  <a:pt x="9062" y="462"/>
                </a:lnTo>
                <a:lnTo>
                  <a:pt x="8741" y="628"/>
                </a:lnTo>
                <a:lnTo>
                  <a:pt x="8458" y="815"/>
                </a:lnTo>
                <a:lnTo>
                  <a:pt x="8232" y="1035"/>
                </a:lnTo>
                <a:lnTo>
                  <a:pt x="8062" y="1245"/>
                </a:lnTo>
                <a:lnTo>
                  <a:pt x="7911" y="1476"/>
                </a:lnTo>
                <a:lnTo>
                  <a:pt x="7835" y="1708"/>
                </a:lnTo>
                <a:lnTo>
                  <a:pt x="7797" y="1961"/>
                </a:lnTo>
                <a:lnTo>
                  <a:pt x="7835" y="2193"/>
                </a:lnTo>
                <a:lnTo>
                  <a:pt x="7948" y="2402"/>
                </a:lnTo>
                <a:lnTo>
                  <a:pt x="8062" y="2534"/>
                </a:lnTo>
                <a:lnTo>
                  <a:pt x="8175" y="2644"/>
                </a:lnTo>
                <a:lnTo>
                  <a:pt x="8269" y="2744"/>
                </a:lnTo>
                <a:lnTo>
                  <a:pt x="8420" y="2832"/>
                </a:lnTo>
                <a:lnTo>
                  <a:pt x="8704" y="3019"/>
                </a:lnTo>
                <a:lnTo>
                  <a:pt x="8968" y="3206"/>
                </a:lnTo>
                <a:lnTo>
                  <a:pt x="9138" y="3405"/>
                </a:lnTo>
                <a:lnTo>
                  <a:pt x="9327" y="3570"/>
                </a:lnTo>
                <a:lnTo>
                  <a:pt x="9440" y="3735"/>
                </a:lnTo>
                <a:lnTo>
                  <a:pt x="9516" y="3890"/>
                </a:lnTo>
                <a:lnTo>
                  <a:pt x="9534" y="4033"/>
                </a:lnTo>
                <a:lnTo>
                  <a:pt x="9534" y="4165"/>
                </a:lnTo>
                <a:lnTo>
                  <a:pt x="9516" y="4286"/>
                </a:lnTo>
                <a:lnTo>
                  <a:pt x="9440" y="4397"/>
                </a:lnTo>
                <a:lnTo>
                  <a:pt x="9327" y="4496"/>
                </a:lnTo>
                <a:lnTo>
                  <a:pt x="9176" y="4562"/>
                </a:lnTo>
                <a:lnTo>
                  <a:pt x="9006" y="4628"/>
                </a:lnTo>
                <a:lnTo>
                  <a:pt x="8779" y="4694"/>
                </a:lnTo>
                <a:lnTo>
                  <a:pt x="8534" y="4716"/>
                </a:lnTo>
                <a:lnTo>
                  <a:pt x="8232" y="4716"/>
                </a:lnTo>
                <a:lnTo>
                  <a:pt x="7118" y="4738"/>
                </a:lnTo>
                <a:lnTo>
                  <a:pt x="5947" y="4771"/>
                </a:lnTo>
                <a:lnTo>
                  <a:pt x="4795" y="4815"/>
                </a:lnTo>
                <a:lnTo>
                  <a:pt x="3681" y="4860"/>
                </a:lnTo>
                <a:lnTo>
                  <a:pt x="2662" y="4882"/>
                </a:lnTo>
                <a:lnTo>
                  <a:pt x="1755" y="4882"/>
                </a:lnTo>
                <a:lnTo>
                  <a:pt x="1359" y="4860"/>
                </a:lnTo>
                <a:lnTo>
                  <a:pt x="981" y="4837"/>
                </a:lnTo>
                <a:lnTo>
                  <a:pt x="698" y="4771"/>
                </a:lnTo>
                <a:lnTo>
                  <a:pt x="453" y="4716"/>
                </a:lnTo>
                <a:lnTo>
                  <a:pt x="453" y="5322"/>
                </a:lnTo>
                <a:lnTo>
                  <a:pt x="453" y="6083"/>
                </a:lnTo>
                <a:lnTo>
                  <a:pt x="453" y="6909"/>
                </a:lnTo>
                <a:lnTo>
                  <a:pt x="453" y="7780"/>
                </a:lnTo>
                <a:lnTo>
                  <a:pt x="453" y="8606"/>
                </a:lnTo>
                <a:lnTo>
                  <a:pt x="453" y="9345"/>
                </a:lnTo>
                <a:lnTo>
                  <a:pt x="453" y="9918"/>
                </a:lnTo>
                <a:lnTo>
                  <a:pt x="453" y="10282"/>
                </a:lnTo>
                <a:lnTo>
                  <a:pt x="490" y="10381"/>
                </a:lnTo>
                <a:lnTo>
                  <a:pt x="547" y="10491"/>
                </a:lnTo>
                <a:lnTo>
                  <a:pt x="660" y="10590"/>
                </a:lnTo>
                <a:lnTo>
                  <a:pt x="811" y="10700"/>
                </a:lnTo>
                <a:lnTo>
                  <a:pt x="981" y="10811"/>
                </a:lnTo>
                <a:lnTo>
                  <a:pt x="1208" y="10888"/>
                </a:lnTo>
                <a:lnTo>
                  <a:pt x="1453" y="10954"/>
                </a:lnTo>
                <a:lnTo>
                  <a:pt x="1718" y="11020"/>
                </a:lnTo>
                <a:lnTo>
                  <a:pt x="1963" y="11064"/>
                </a:lnTo>
                <a:lnTo>
                  <a:pt x="2265" y="11086"/>
                </a:lnTo>
                <a:lnTo>
                  <a:pt x="2548" y="11064"/>
                </a:lnTo>
                <a:lnTo>
                  <a:pt x="2794" y="11042"/>
                </a:lnTo>
                <a:lnTo>
                  <a:pt x="3096" y="10976"/>
                </a:lnTo>
                <a:lnTo>
                  <a:pt x="3341" y="10888"/>
                </a:lnTo>
                <a:lnTo>
                  <a:pt x="3606" y="10766"/>
                </a:lnTo>
                <a:lnTo>
                  <a:pt x="3813" y="10590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24" name="Puzzle1"/>
          <p:cNvSpPr>
            <a:spLocks noEditPoints="1" noChangeArrowheads="1"/>
          </p:cNvSpPr>
          <p:nvPr/>
        </p:nvSpPr>
        <p:spPr bwMode="auto">
          <a:xfrm>
            <a:off x="5242069" y="2548620"/>
            <a:ext cx="1635699" cy="848218"/>
          </a:xfrm>
          <a:custGeom>
            <a:avLst/>
            <a:gdLst>
              <a:gd name="T0" fmla="*/ 16740 w 21600"/>
              <a:gd name="T1" fmla="*/ 21078 h 21600"/>
              <a:gd name="T2" fmla="*/ 16976 w 21600"/>
              <a:gd name="T3" fmla="*/ 521 h 21600"/>
              <a:gd name="T4" fmla="*/ 4725 w 21600"/>
              <a:gd name="T5" fmla="*/ 856 h 21600"/>
              <a:gd name="T6" fmla="*/ 5040 w 21600"/>
              <a:gd name="T7" fmla="*/ 21004 h 21600"/>
              <a:gd name="T8" fmla="*/ 10811 w 21600"/>
              <a:gd name="T9" fmla="*/ 12885 h 21600"/>
              <a:gd name="T10" fmla="*/ 10845 w 21600"/>
              <a:gd name="T11" fmla="*/ 8714 h 21600"/>
              <a:gd name="T12" fmla="*/ 21600 w 21600"/>
              <a:gd name="T13" fmla="*/ 10000 h 21600"/>
              <a:gd name="T14" fmla="*/ 56 w 21600"/>
              <a:gd name="T15" fmla="*/ 10000 h 21600"/>
              <a:gd name="T16" fmla="*/ 6086 w 21600"/>
              <a:gd name="T17" fmla="*/ 2569 h 21600"/>
              <a:gd name="T18" fmla="*/ 16132 w 21600"/>
              <a:gd name="T19" fmla="*/ 19552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9360" y="20836"/>
                </a:moveTo>
                <a:lnTo>
                  <a:pt x="9528" y="20836"/>
                </a:lnTo>
                <a:lnTo>
                  <a:pt x="9686" y="20762"/>
                </a:lnTo>
                <a:lnTo>
                  <a:pt x="9810" y="20687"/>
                </a:lnTo>
                <a:lnTo>
                  <a:pt x="9922" y="20575"/>
                </a:lnTo>
                <a:lnTo>
                  <a:pt x="10012" y="20426"/>
                </a:lnTo>
                <a:lnTo>
                  <a:pt x="10068" y="20296"/>
                </a:lnTo>
                <a:lnTo>
                  <a:pt x="10113" y="20110"/>
                </a:lnTo>
                <a:lnTo>
                  <a:pt x="10136" y="19905"/>
                </a:lnTo>
                <a:lnTo>
                  <a:pt x="10136" y="19682"/>
                </a:lnTo>
                <a:lnTo>
                  <a:pt x="10113" y="19440"/>
                </a:lnTo>
                <a:lnTo>
                  <a:pt x="10068" y="19142"/>
                </a:lnTo>
                <a:lnTo>
                  <a:pt x="10012" y="18900"/>
                </a:lnTo>
                <a:lnTo>
                  <a:pt x="9900" y="18620"/>
                </a:lnTo>
                <a:lnTo>
                  <a:pt x="9787" y="18285"/>
                </a:lnTo>
                <a:lnTo>
                  <a:pt x="9641" y="17968"/>
                </a:lnTo>
                <a:lnTo>
                  <a:pt x="9472" y="17652"/>
                </a:lnTo>
                <a:lnTo>
                  <a:pt x="9382" y="17466"/>
                </a:lnTo>
                <a:lnTo>
                  <a:pt x="9315" y="17298"/>
                </a:lnTo>
                <a:lnTo>
                  <a:pt x="9258" y="17112"/>
                </a:lnTo>
                <a:lnTo>
                  <a:pt x="9191" y="16926"/>
                </a:lnTo>
                <a:lnTo>
                  <a:pt x="9123" y="16535"/>
                </a:lnTo>
                <a:lnTo>
                  <a:pt x="9101" y="16144"/>
                </a:lnTo>
                <a:lnTo>
                  <a:pt x="9101" y="15753"/>
                </a:lnTo>
                <a:lnTo>
                  <a:pt x="9168" y="15362"/>
                </a:lnTo>
                <a:lnTo>
                  <a:pt x="9236" y="14971"/>
                </a:lnTo>
                <a:lnTo>
                  <a:pt x="9360" y="14580"/>
                </a:lnTo>
                <a:lnTo>
                  <a:pt x="9495" y="14244"/>
                </a:lnTo>
                <a:lnTo>
                  <a:pt x="9663" y="13891"/>
                </a:lnTo>
                <a:lnTo>
                  <a:pt x="9855" y="13611"/>
                </a:lnTo>
                <a:lnTo>
                  <a:pt x="10068" y="13351"/>
                </a:lnTo>
                <a:lnTo>
                  <a:pt x="10293" y="13146"/>
                </a:lnTo>
                <a:lnTo>
                  <a:pt x="10552" y="12997"/>
                </a:lnTo>
                <a:lnTo>
                  <a:pt x="10811" y="12885"/>
                </a:lnTo>
                <a:lnTo>
                  <a:pt x="11069" y="12866"/>
                </a:lnTo>
                <a:lnTo>
                  <a:pt x="11351" y="12885"/>
                </a:lnTo>
                <a:lnTo>
                  <a:pt x="11610" y="12997"/>
                </a:lnTo>
                <a:lnTo>
                  <a:pt x="11846" y="13183"/>
                </a:lnTo>
                <a:lnTo>
                  <a:pt x="12060" y="13388"/>
                </a:lnTo>
                <a:lnTo>
                  <a:pt x="12251" y="13648"/>
                </a:lnTo>
                <a:lnTo>
                  <a:pt x="12419" y="13928"/>
                </a:lnTo>
                <a:lnTo>
                  <a:pt x="12555" y="14244"/>
                </a:lnTo>
                <a:lnTo>
                  <a:pt x="12690" y="14617"/>
                </a:lnTo>
                <a:lnTo>
                  <a:pt x="12768" y="15008"/>
                </a:lnTo>
                <a:lnTo>
                  <a:pt x="12836" y="15399"/>
                </a:lnTo>
                <a:lnTo>
                  <a:pt x="12858" y="15753"/>
                </a:lnTo>
                <a:lnTo>
                  <a:pt x="12858" y="16144"/>
                </a:lnTo>
                <a:lnTo>
                  <a:pt x="12813" y="16535"/>
                </a:lnTo>
                <a:lnTo>
                  <a:pt x="12746" y="16888"/>
                </a:lnTo>
                <a:lnTo>
                  <a:pt x="12667" y="17224"/>
                </a:lnTo>
                <a:lnTo>
                  <a:pt x="12510" y="17503"/>
                </a:lnTo>
                <a:lnTo>
                  <a:pt x="12228" y="18043"/>
                </a:lnTo>
                <a:lnTo>
                  <a:pt x="11970" y="18546"/>
                </a:lnTo>
                <a:lnTo>
                  <a:pt x="11868" y="18751"/>
                </a:lnTo>
                <a:lnTo>
                  <a:pt x="11778" y="18974"/>
                </a:lnTo>
                <a:lnTo>
                  <a:pt x="11711" y="19179"/>
                </a:lnTo>
                <a:lnTo>
                  <a:pt x="11666" y="19365"/>
                </a:lnTo>
                <a:lnTo>
                  <a:pt x="11632" y="19570"/>
                </a:lnTo>
                <a:lnTo>
                  <a:pt x="11632" y="19756"/>
                </a:lnTo>
                <a:lnTo>
                  <a:pt x="11632" y="19942"/>
                </a:lnTo>
                <a:lnTo>
                  <a:pt x="11643" y="20110"/>
                </a:lnTo>
                <a:lnTo>
                  <a:pt x="11711" y="20296"/>
                </a:lnTo>
                <a:lnTo>
                  <a:pt x="11801" y="20464"/>
                </a:lnTo>
                <a:lnTo>
                  <a:pt x="11891" y="20650"/>
                </a:lnTo>
                <a:lnTo>
                  <a:pt x="12037" y="20836"/>
                </a:lnTo>
                <a:lnTo>
                  <a:pt x="12206" y="21004"/>
                </a:lnTo>
                <a:lnTo>
                  <a:pt x="12419" y="21190"/>
                </a:lnTo>
                <a:lnTo>
                  <a:pt x="12667" y="21320"/>
                </a:lnTo>
                <a:lnTo>
                  <a:pt x="12960" y="21432"/>
                </a:lnTo>
                <a:lnTo>
                  <a:pt x="13286" y="21544"/>
                </a:lnTo>
                <a:lnTo>
                  <a:pt x="13612" y="21655"/>
                </a:lnTo>
                <a:lnTo>
                  <a:pt x="13983" y="21693"/>
                </a:lnTo>
                <a:lnTo>
                  <a:pt x="14343" y="21730"/>
                </a:lnTo>
                <a:lnTo>
                  <a:pt x="14715" y="21730"/>
                </a:lnTo>
                <a:lnTo>
                  <a:pt x="15075" y="21730"/>
                </a:lnTo>
                <a:lnTo>
                  <a:pt x="15446" y="21655"/>
                </a:lnTo>
                <a:lnTo>
                  <a:pt x="15794" y="21581"/>
                </a:lnTo>
                <a:lnTo>
                  <a:pt x="16132" y="21432"/>
                </a:lnTo>
                <a:lnTo>
                  <a:pt x="16458" y="21302"/>
                </a:lnTo>
                <a:lnTo>
                  <a:pt x="16740" y="21078"/>
                </a:lnTo>
                <a:lnTo>
                  <a:pt x="16976" y="20836"/>
                </a:lnTo>
                <a:lnTo>
                  <a:pt x="17043" y="20650"/>
                </a:lnTo>
                <a:lnTo>
                  <a:pt x="17088" y="20426"/>
                </a:lnTo>
                <a:lnTo>
                  <a:pt x="17133" y="20222"/>
                </a:lnTo>
                <a:lnTo>
                  <a:pt x="17156" y="19980"/>
                </a:lnTo>
                <a:lnTo>
                  <a:pt x="17167" y="19477"/>
                </a:lnTo>
                <a:lnTo>
                  <a:pt x="17167" y="18974"/>
                </a:lnTo>
                <a:lnTo>
                  <a:pt x="17156" y="18397"/>
                </a:lnTo>
                <a:lnTo>
                  <a:pt x="17111" y="17820"/>
                </a:lnTo>
                <a:lnTo>
                  <a:pt x="17066" y="17261"/>
                </a:lnTo>
                <a:lnTo>
                  <a:pt x="16998" y="16646"/>
                </a:lnTo>
                <a:lnTo>
                  <a:pt x="16852" y="15511"/>
                </a:lnTo>
                <a:lnTo>
                  <a:pt x="16740" y="14393"/>
                </a:lnTo>
                <a:lnTo>
                  <a:pt x="16717" y="13928"/>
                </a:lnTo>
                <a:lnTo>
                  <a:pt x="16695" y="13462"/>
                </a:lnTo>
                <a:lnTo>
                  <a:pt x="16717" y="13071"/>
                </a:lnTo>
                <a:lnTo>
                  <a:pt x="16785" y="12755"/>
                </a:lnTo>
                <a:lnTo>
                  <a:pt x="16852" y="12419"/>
                </a:lnTo>
                <a:lnTo>
                  <a:pt x="16953" y="12140"/>
                </a:lnTo>
                <a:lnTo>
                  <a:pt x="17088" y="11898"/>
                </a:lnTo>
                <a:lnTo>
                  <a:pt x="17212" y="11675"/>
                </a:lnTo>
                <a:lnTo>
                  <a:pt x="17370" y="11470"/>
                </a:lnTo>
                <a:lnTo>
                  <a:pt x="17516" y="11284"/>
                </a:lnTo>
                <a:lnTo>
                  <a:pt x="17696" y="11135"/>
                </a:lnTo>
                <a:lnTo>
                  <a:pt x="17865" y="11042"/>
                </a:lnTo>
                <a:lnTo>
                  <a:pt x="18033" y="10930"/>
                </a:lnTo>
                <a:lnTo>
                  <a:pt x="18213" y="10893"/>
                </a:lnTo>
                <a:lnTo>
                  <a:pt x="18382" y="10893"/>
                </a:lnTo>
                <a:lnTo>
                  <a:pt x="18551" y="10967"/>
                </a:lnTo>
                <a:lnTo>
                  <a:pt x="18708" y="11042"/>
                </a:lnTo>
                <a:lnTo>
                  <a:pt x="18855" y="11172"/>
                </a:lnTo>
                <a:lnTo>
                  <a:pt x="19012" y="11358"/>
                </a:lnTo>
                <a:lnTo>
                  <a:pt x="19136" y="11600"/>
                </a:lnTo>
                <a:lnTo>
                  <a:pt x="19271" y="11861"/>
                </a:lnTo>
                <a:lnTo>
                  <a:pt x="19440" y="12028"/>
                </a:lnTo>
                <a:lnTo>
                  <a:pt x="19608" y="12177"/>
                </a:lnTo>
                <a:lnTo>
                  <a:pt x="19822" y="12289"/>
                </a:lnTo>
                <a:lnTo>
                  <a:pt x="20025" y="12289"/>
                </a:lnTo>
                <a:lnTo>
                  <a:pt x="20238" y="12289"/>
                </a:lnTo>
                <a:lnTo>
                  <a:pt x="20452" y="12215"/>
                </a:lnTo>
                <a:lnTo>
                  <a:pt x="20643" y="12103"/>
                </a:lnTo>
                <a:lnTo>
                  <a:pt x="20846" y="11973"/>
                </a:lnTo>
                <a:lnTo>
                  <a:pt x="21037" y="11786"/>
                </a:lnTo>
                <a:lnTo>
                  <a:pt x="21206" y="11563"/>
                </a:lnTo>
                <a:lnTo>
                  <a:pt x="21363" y="11321"/>
                </a:lnTo>
                <a:lnTo>
                  <a:pt x="21465" y="11079"/>
                </a:lnTo>
                <a:lnTo>
                  <a:pt x="21577" y="10744"/>
                </a:lnTo>
                <a:lnTo>
                  <a:pt x="21622" y="10427"/>
                </a:lnTo>
                <a:lnTo>
                  <a:pt x="21645" y="10111"/>
                </a:lnTo>
                <a:lnTo>
                  <a:pt x="21622" y="9608"/>
                </a:lnTo>
                <a:lnTo>
                  <a:pt x="21577" y="9142"/>
                </a:lnTo>
                <a:lnTo>
                  <a:pt x="21465" y="8751"/>
                </a:lnTo>
                <a:lnTo>
                  <a:pt x="21363" y="8397"/>
                </a:lnTo>
                <a:lnTo>
                  <a:pt x="21206" y="8062"/>
                </a:lnTo>
                <a:lnTo>
                  <a:pt x="21037" y="7820"/>
                </a:lnTo>
                <a:lnTo>
                  <a:pt x="20846" y="7597"/>
                </a:lnTo>
                <a:lnTo>
                  <a:pt x="20643" y="7429"/>
                </a:lnTo>
                <a:lnTo>
                  <a:pt x="20452" y="7317"/>
                </a:lnTo>
                <a:lnTo>
                  <a:pt x="20238" y="7206"/>
                </a:lnTo>
                <a:lnTo>
                  <a:pt x="20025" y="7168"/>
                </a:lnTo>
                <a:lnTo>
                  <a:pt x="19822" y="7206"/>
                </a:lnTo>
                <a:lnTo>
                  <a:pt x="19608" y="7243"/>
                </a:lnTo>
                <a:lnTo>
                  <a:pt x="19440" y="7355"/>
                </a:lnTo>
                <a:lnTo>
                  <a:pt x="19271" y="7504"/>
                </a:lnTo>
                <a:lnTo>
                  <a:pt x="19136" y="7708"/>
                </a:lnTo>
                <a:lnTo>
                  <a:pt x="19012" y="7895"/>
                </a:lnTo>
                <a:lnTo>
                  <a:pt x="18832" y="8025"/>
                </a:lnTo>
                <a:lnTo>
                  <a:pt x="18663" y="8174"/>
                </a:lnTo>
                <a:lnTo>
                  <a:pt x="18472" y="8248"/>
                </a:lnTo>
                <a:lnTo>
                  <a:pt x="18270" y="8286"/>
                </a:lnTo>
                <a:lnTo>
                  <a:pt x="18078" y="8323"/>
                </a:lnTo>
                <a:lnTo>
                  <a:pt x="17887" y="8323"/>
                </a:lnTo>
                <a:lnTo>
                  <a:pt x="17696" y="8248"/>
                </a:lnTo>
                <a:lnTo>
                  <a:pt x="17493" y="8174"/>
                </a:lnTo>
                <a:lnTo>
                  <a:pt x="17302" y="8062"/>
                </a:lnTo>
                <a:lnTo>
                  <a:pt x="17133" y="7969"/>
                </a:lnTo>
                <a:lnTo>
                  <a:pt x="16976" y="7783"/>
                </a:lnTo>
                <a:lnTo>
                  <a:pt x="16852" y="7597"/>
                </a:lnTo>
                <a:lnTo>
                  <a:pt x="16740" y="7429"/>
                </a:lnTo>
                <a:lnTo>
                  <a:pt x="16672" y="7168"/>
                </a:lnTo>
                <a:lnTo>
                  <a:pt x="16638" y="6926"/>
                </a:lnTo>
                <a:lnTo>
                  <a:pt x="16616" y="6498"/>
                </a:lnTo>
                <a:lnTo>
                  <a:pt x="16616" y="5772"/>
                </a:lnTo>
                <a:lnTo>
                  <a:pt x="16650" y="4915"/>
                </a:lnTo>
                <a:lnTo>
                  <a:pt x="16695" y="3928"/>
                </a:lnTo>
                <a:lnTo>
                  <a:pt x="16762" y="2960"/>
                </a:lnTo>
                <a:lnTo>
                  <a:pt x="16830" y="1992"/>
                </a:lnTo>
                <a:lnTo>
                  <a:pt x="16908" y="1173"/>
                </a:lnTo>
                <a:lnTo>
                  <a:pt x="16976" y="521"/>
                </a:lnTo>
                <a:lnTo>
                  <a:pt x="16953" y="521"/>
                </a:lnTo>
                <a:lnTo>
                  <a:pt x="16931" y="521"/>
                </a:lnTo>
                <a:lnTo>
                  <a:pt x="16267" y="484"/>
                </a:lnTo>
                <a:lnTo>
                  <a:pt x="15637" y="428"/>
                </a:lnTo>
                <a:lnTo>
                  <a:pt x="15063" y="353"/>
                </a:lnTo>
                <a:lnTo>
                  <a:pt x="14523" y="279"/>
                </a:lnTo>
                <a:lnTo>
                  <a:pt x="14040" y="167"/>
                </a:lnTo>
                <a:lnTo>
                  <a:pt x="13635" y="93"/>
                </a:lnTo>
                <a:lnTo>
                  <a:pt x="13331" y="18"/>
                </a:lnTo>
                <a:lnTo>
                  <a:pt x="13117" y="18"/>
                </a:lnTo>
                <a:lnTo>
                  <a:pt x="12982" y="18"/>
                </a:lnTo>
                <a:lnTo>
                  <a:pt x="12858" y="130"/>
                </a:lnTo>
                <a:lnTo>
                  <a:pt x="12723" y="279"/>
                </a:lnTo>
                <a:lnTo>
                  <a:pt x="12622" y="446"/>
                </a:lnTo>
                <a:lnTo>
                  <a:pt x="12510" y="670"/>
                </a:lnTo>
                <a:lnTo>
                  <a:pt x="12419" y="912"/>
                </a:lnTo>
                <a:lnTo>
                  <a:pt x="12363" y="1210"/>
                </a:lnTo>
                <a:lnTo>
                  <a:pt x="12318" y="1526"/>
                </a:lnTo>
                <a:lnTo>
                  <a:pt x="12273" y="1843"/>
                </a:lnTo>
                <a:lnTo>
                  <a:pt x="12251" y="2215"/>
                </a:lnTo>
                <a:lnTo>
                  <a:pt x="12273" y="2532"/>
                </a:lnTo>
                <a:lnTo>
                  <a:pt x="12318" y="2886"/>
                </a:lnTo>
                <a:lnTo>
                  <a:pt x="12386" y="3240"/>
                </a:lnTo>
                <a:lnTo>
                  <a:pt x="12464" y="3556"/>
                </a:lnTo>
                <a:lnTo>
                  <a:pt x="12577" y="3891"/>
                </a:lnTo>
                <a:lnTo>
                  <a:pt x="12746" y="4171"/>
                </a:lnTo>
                <a:lnTo>
                  <a:pt x="12926" y="4487"/>
                </a:lnTo>
                <a:lnTo>
                  <a:pt x="13050" y="4860"/>
                </a:lnTo>
                <a:lnTo>
                  <a:pt x="13162" y="5251"/>
                </a:lnTo>
                <a:lnTo>
                  <a:pt x="13218" y="5604"/>
                </a:lnTo>
                <a:lnTo>
                  <a:pt x="13263" y="5995"/>
                </a:lnTo>
                <a:lnTo>
                  <a:pt x="13241" y="6386"/>
                </a:lnTo>
                <a:lnTo>
                  <a:pt x="13218" y="6740"/>
                </a:lnTo>
                <a:lnTo>
                  <a:pt x="13139" y="7094"/>
                </a:lnTo>
                <a:lnTo>
                  <a:pt x="13050" y="7429"/>
                </a:lnTo>
                <a:lnTo>
                  <a:pt x="12903" y="7746"/>
                </a:lnTo>
                <a:lnTo>
                  <a:pt x="12723" y="8025"/>
                </a:lnTo>
                <a:lnTo>
                  <a:pt x="12532" y="8286"/>
                </a:lnTo>
                <a:lnTo>
                  <a:pt x="12318" y="8491"/>
                </a:lnTo>
                <a:lnTo>
                  <a:pt x="12060" y="8677"/>
                </a:lnTo>
                <a:lnTo>
                  <a:pt x="11756" y="8788"/>
                </a:lnTo>
                <a:lnTo>
                  <a:pt x="11452" y="8826"/>
                </a:lnTo>
                <a:lnTo>
                  <a:pt x="11283" y="8826"/>
                </a:lnTo>
                <a:lnTo>
                  <a:pt x="11126" y="8826"/>
                </a:lnTo>
                <a:lnTo>
                  <a:pt x="11002" y="8788"/>
                </a:lnTo>
                <a:lnTo>
                  <a:pt x="10845" y="8714"/>
                </a:lnTo>
                <a:lnTo>
                  <a:pt x="10721" y="8640"/>
                </a:lnTo>
                <a:lnTo>
                  <a:pt x="10608" y="8565"/>
                </a:lnTo>
                <a:lnTo>
                  <a:pt x="10485" y="8453"/>
                </a:lnTo>
                <a:lnTo>
                  <a:pt x="10372" y="8323"/>
                </a:lnTo>
                <a:lnTo>
                  <a:pt x="10181" y="8062"/>
                </a:lnTo>
                <a:lnTo>
                  <a:pt x="10035" y="7746"/>
                </a:lnTo>
                <a:lnTo>
                  <a:pt x="9900" y="7392"/>
                </a:lnTo>
                <a:lnTo>
                  <a:pt x="9787" y="7001"/>
                </a:lnTo>
                <a:lnTo>
                  <a:pt x="9731" y="6610"/>
                </a:lnTo>
                <a:lnTo>
                  <a:pt x="9686" y="6219"/>
                </a:lnTo>
                <a:lnTo>
                  <a:pt x="9663" y="5772"/>
                </a:lnTo>
                <a:lnTo>
                  <a:pt x="9686" y="5381"/>
                </a:lnTo>
                <a:lnTo>
                  <a:pt x="9753" y="4990"/>
                </a:lnTo>
                <a:lnTo>
                  <a:pt x="9832" y="4636"/>
                </a:lnTo>
                <a:lnTo>
                  <a:pt x="9945" y="4320"/>
                </a:lnTo>
                <a:lnTo>
                  <a:pt x="10068" y="4022"/>
                </a:lnTo>
                <a:lnTo>
                  <a:pt x="10203" y="3817"/>
                </a:lnTo>
                <a:lnTo>
                  <a:pt x="10316" y="3593"/>
                </a:lnTo>
                <a:lnTo>
                  <a:pt x="10395" y="3351"/>
                </a:lnTo>
                <a:lnTo>
                  <a:pt x="10462" y="3109"/>
                </a:lnTo>
                <a:lnTo>
                  <a:pt x="10507" y="2848"/>
                </a:lnTo>
                <a:lnTo>
                  <a:pt x="10530" y="2606"/>
                </a:lnTo>
                <a:lnTo>
                  <a:pt x="10507" y="2346"/>
                </a:lnTo>
                <a:lnTo>
                  <a:pt x="10462" y="2141"/>
                </a:lnTo>
                <a:lnTo>
                  <a:pt x="10395" y="1880"/>
                </a:lnTo>
                <a:lnTo>
                  <a:pt x="10293" y="1638"/>
                </a:lnTo>
                <a:lnTo>
                  <a:pt x="10158" y="1415"/>
                </a:lnTo>
                <a:lnTo>
                  <a:pt x="9967" y="1210"/>
                </a:lnTo>
                <a:lnTo>
                  <a:pt x="9753" y="986"/>
                </a:lnTo>
                <a:lnTo>
                  <a:pt x="9495" y="819"/>
                </a:lnTo>
                <a:lnTo>
                  <a:pt x="9191" y="670"/>
                </a:lnTo>
                <a:lnTo>
                  <a:pt x="8842" y="521"/>
                </a:lnTo>
                <a:lnTo>
                  <a:pt x="8471" y="446"/>
                </a:lnTo>
                <a:lnTo>
                  <a:pt x="7998" y="428"/>
                </a:lnTo>
                <a:lnTo>
                  <a:pt x="7413" y="428"/>
                </a:lnTo>
                <a:lnTo>
                  <a:pt x="6817" y="446"/>
                </a:lnTo>
                <a:lnTo>
                  <a:pt x="6187" y="521"/>
                </a:lnTo>
                <a:lnTo>
                  <a:pt x="5602" y="633"/>
                </a:lnTo>
                <a:lnTo>
                  <a:pt x="5107" y="744"/>
                </a:lnTo>
                <a:lnTo>
                  <a:pt x="4725" y="856"/>
                </a:lnTo>
                <a:lnTo>
                  <a:pt x="4848" y="1564"/>
                </a:lnTo>
                <a:lnTo>
                  <a:pt x="5028" y="2495"/>
                </a:lnTo>
                <a:lnTo>
                  <a:pt x="5175" y="3556"/>
                </a:lnTo>
                <a:lnTo>
                  <a:pt x="5298" y="4673"/>
                </a:lnTo>
                <a:lnTo>
                  <a:pt x="5343" y="5213"/>
                </a:lnTo>
                <a:lnTo>
                  <a:pt x="5388" y="5753"/>
                </a:lnTo>
                <a:lnTo>
                  <a:pt x="5411" y="6275"/>
                </a:lnTo>
                <a:lnTo>
                  <a:pt x="5411" y="6740"/>
                </a:lnTo>
                <a:lnTo>
                  <a:pt x="5366" y="7168"/>
                </a:lnTo>
                <a:lnTo>
                  <a:pt x="5321" y="7541"/>
                </a:lnTo>
                <a:lnTo>
                  <a:pt x="5287" y="7708"/>
                </a:lnTo>
                <a:lnTo>
                  <a:pt x="5242" y="7857"/>
                </a:lnTo>
                <a:lnTo>
                  <a:pt x="5197" y="7969"/>
                </a:lnTo>
                <a:lnTo>
                  <a:pt x="5130" y="8062"/>
                </a:lnTo>
                <a:lnTo>
                  <a:pt x="5006" y="8248"/>
                </a:lnTo>
                <a:lnTo>
                  <a:pt x="4848" y="8397"/>
                </a:lnTo>
                <a:lnTo>
                  <a:pt x="4725" y="8528"/>
                </a:lnTo>
                <a:lnTo>
                  <a:pt x="4567" y="8640"/>
                </a:lnTo>
                <a:lnTo>
                  <a:pt x="4421" y="8714"/>
                </a:lnTo>
                <a:lnTo>
                  <a:pt x="4263" y="8751"/>
                </a:lnTo>
                <a:lnTo>
                  <a:pt x="4095" y="8788"/>
                </a:lnTo>
                <a:lnTo>
                  <a:pt x="3948" y="8788"/>
                </a:lnTo>
                <a:lnTo>
                  <a:pt x="3791" y="8751"/>
                </a:lnTo>
                <a:lnTo>
                  <a:pt x="3667" y="8714"/>
                </a:lnTo>
                <a:lnTo>
                  <a:pt x="3510" y="8677"/>
                </a:lnTo>
                <a:lnTo>
                  <a:pt x="3386" y="8602"/>
                </a:lnTo>
                <a:lnTo>
                  <a:pt x="3251" y="8491"/>
                </a:lnTo>
                <a:lnTo>
                  <a:pt x="3127" y="8360"/>
                </a:lnTo>
                <a:lnTo>
                  <a:pt x="3015" y="8248"/>
                </a:lnTo>
                <a:lnTo>
                  <a:pt x="2925" y="8062"/>
                </a:lnTo>
                <a:lnTo>
                  <a:pt x="2778" y="7857"/>
                </a:lnTo>
                <a:lnTo>
                  <a:pt x="2610" y="7671"/>
                </a:lnTo>
                <a:lnTo>
                  <a:pt x="2407" y="7541"/>
                </a:lnTo>
                <a:lnTo>
                  <a:pt x="2171" y="7466"/>
                </a:lnTo>
                <a:lnTo>
                  <a:pt x="1957" y="7429"/>
                </a:lnTo>
                <a:lnTo>
                  <a:pt x="1698" y="7429"/>
                </a:lnTo>
                <a:lnTo>
                  <a:pt x="1462" y="7466"/>
                </a:lnTo>
                <a:lnTo>
                  <a:pt x="1226" y="7559"/>
                </a:lnTo>
                <a:lnTo>
                  <a:pt x="989" y="7708"/>
                </a:lnTo>
                <a:lnTo>
                  <a:pt x="776" y="7932"/>
                </a:lnTo>
                <a:lnTo>
                  <a:pt x="551" y="8211"/>
                </a:lnTo>
                <a:lnTo>
                  <a:pt x="382" y="8528"/>
                </a:lnTo>
                <a:lnTo>
                  <a:pt x="315" y="8714"/>
                </a:lnTo>
                <a:lnTo>
                  <a:pt x="236" y="8919"/>
                </a:lnTo>
                <a:lnTo>
                  <a:pt x="191" y="9142"/>
                </a:lnTo>
                <a:lnTo>
                  <a:pt x="123" y="9347"/>
                </a:lnTo>
                <a:lnTo>
                  <a:pt x="78" y="9608"/>
                </a:lnTo>
                <a:lnTo>
                  <a:pt x="56" y="9887"/>
                </a:lnTo>
                <a:lnTo>
                  <a:pt x="33" y="10185"/>
                </a:lnTo>
                <a:lnTo>
                  <a:pt x="33" y="10464"/>
                </a:lnTo>
                <a:lnTo>
                  <a:pt x="33" y="10706"/>
                </a:lnTo>
                <a:lnTo>
                  <a:pt x="56" y="10967"/>
                </a:lnTo>
                <a:lnTo>
                  <a:pt x="78" y="11172"/>
                </a:lnTo>
                <a:lnTo>
                  <a:pt x="123" y="11395"/>
                </a:lnTo>
                <a:lnTo>
                  <a:pt x="168" y="11600"/>
                </a:lnTo>
                <a:lnTo>
                  <a:pt x="236" y="11786"/>
                </a:lnTo>
                <a:lnTo>
                  <a:pt x="292" y="11973"/>
                </a:lnTo>
                <a:lnTo>
                  <a:pt x="382" y="12140"/>
                </a:lnTo>
                <a:lnTo>
                  <a:pt x="540" y="12419"/>
                </a:lnTo>
                <a:lnTo>
                  <a:pt x="731" y="12680"/>
                </a:lnTo>
                <a:lnTo>
                  <a:pt x="944" y="12866"/>
                </a:lnTo>
                <a:lnTo>
                  <a:pt x="1158" y="12997"/>
                </a:lnTo>
                <a:lnTo>
                  <a:pt x="1395" y="13108"/>
                </a:lnTo>
                <a:lnTo>
                  <a:pt x="1608" y="13183"/>
                </a:lnTo>
                <a:lnTo>
                  <a:pt x="1856" y="13183"/>
                </a:lnTo>
                <a:lnTo>
                  <a:pt x="2070" y="13146"/>
                </a:lnTo>
                <a:lnTo>
                  <a:pt x="2261" y="13071"/>
                </a:lnTo>
                <a:lnTo>
                  <a:pt x="2430" y="12960"/>
                </a:lnTo>
                <a:lnTo>
                  <a:pt x="2587" y="12792"/>
                </a:lnTo>
                <a:lnTo>
                  <a:pt x="2688" y="12606"/>
                </a:lnTo>
                <a:lnTo>
                  <a:pt x="2801" y="12419"/>
                </a:lnTo>
                <a:lnTo>
                  <a:pt x="2925" y="12289"/>
                </a:lnTo>
                <a:lnTo>
                  <a:pt x="3082" y="12177"/>
                </a:lnTo>
                <a:lnTo>
                  <a:pt x="3228" y="12103"/>
                </a:lnTo>
                <a:lnTo>
                  <a:pt x="3408" y="12103"/>
                </a:lnTo>
                <a:lnTo>
                  <a:pt x="3577" y="12103"/>
                </a:lnTo>
                <a:lnTo>
                  <a:pt x="3723" y="12177"/>
                </a:lnTo>
                <a:lnTo>
                  <a:pt x="3903" y="12252"/>
                </a:lnTo>
                <a:lnTo>
                  <a:pt x="4072" y="12364"/>
                </a:lnTo>
                <a:lnTo>
                  <a:pt x="4230" y="12494"/>
                </a:lnTo>
                <a:lnTo>
                  <a:pt x="4353" y="12643"/>
                </a:lnTo>
                <a:lnTo>
                  <a:pt x="4488" y="12829"/>
                </a:lnTo>
                <a:lnTo>
                  <a:pt x="4567" y="13034"/>
                </a:lnTo>
                <a:lnTo>
                  <a:pt x="4657" y="13257"/>
                </a:lnTo>
                <a:lnTo>
                  <a:pt x="4702" y="13462"/>
                </a:lnTo>
                <a:lnTo>
                  <a:pt x="4725" y="13686"/>
                </a:lnTo>
                <a:lnTo>
                  <a:pt x="4702" y="14282"/>
                </a:lnTo>
                <a:lnTo>
                  <a:pt x="4657" y="15045"/>
                </a:lnTo>
                <a:lnTo>
                  <a:pt x="4612" y="15976"/>
                </a:lnTo>
                <a:lnTo>
                  <a:pt x="4590" y="16926"/>
                </a:lnTo>
                <a:lnTo>
                  <a:pt x="4567" y="17968"/>
                </a:lnTo>
                <a:lnTo>
                  <a:pt x="4567" y="19011"/>
                </a:lnTo>
                <a:lnTo>
                  <a:pt x="4590" y="19514"/>
                </a:lnTo>
                <a:lnTo>
                  <a:pt x="4612" y="19980"/>
                </a:lnTo>
                <a:lnTo>
                  <a:pt x="4657" y="20426"/>
                </a:lnTo>
                <a:lnTo>
                  <a:pt x="4725" y="20836"/>
                </a:lnTo>
                <a:lnTo>
                  <a:pt x="4848" y="20929"/>
                </a:lnTo>
                <a:lnTo>
                  <a:pt x="5040" y="21004"/>
                </a:lnTo>
                <a:lnTo>
                  <a:pt x="5265" y="21078"/>
                </a:lnTo>
                <a:lnTo>
                  <a:pt x="5478" y="21115"/>
                </a:lnTo>
                <a:lnTo>
                  <a:pt x="6041" y="21115"/>
                </a:lnTo>
                <a:lnTo>
                  <a:pt x="6637" y="21078"/>
                </a:lnTo>
                <a:lnTo>
                  <a:pt x="7312" y="21004"/>
                </a:lnTo>
                <a:lnTo>
                  <a:pt x="7998" y="20929"/>
                </a:lnTo>
                <a:lnTo>
                  <a:pt x="8696" y="20855"/>
                </a:lnTo>
                <a:lnTo>
                  <a:pt x="9360" y="20836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>
        <p:nvSpPr>
          <p:cNvPr id="26" name="Puzzle1"/>
          <p:cNvSpPr>
            <a:spLocks noEditPoints="1" noChangeArrowheads="1"/>
          </p:cNvSpPr>
          <p:nvPr/>
        </p:nvSpPr>
        <p:spPr bwMode="auto">
          <a:xfrm>
            <a:off x="7098397" y="961188"/>
            <a:ext cx="1635699" cy="848218"/>
          </a:xfrm>
          <a:custGeom>
            <a:avLst/>
            <a:gdLst>
              <a:gd name="T0" fmla="*/ 16740 w 21600"/>
              <a:gd name="T1" fmla="*/ 21078 h 21600"/>
              <a:gd name="T2" fmla="*/ 16976 w 21600"/>
              <a:gd name="T3" fmla="*/ 521 h 21600"/>
              <a:gd name="T4" fmla="*/ 4725 w 21600"/>
              <a:gd name="T5" fmla="*/ 856 h 21600"/>
              <a:gd name="T6" fmla="*/ 5040 w 21600"/>
              <a:gd name="T7" fmla="*/ 21004 h 21600"/>
              <a:gd name="T8" fmla="*/ 10811 w 21600"/>
              <a:gd name="T9" fmla="*/ 12885 h 21600"/>
              <a:gd name="T10" fmla="*/ 10845 w 21600"/>
              <a:gd name="T11" fmla="*/ 8714 h 21600"/>
              <a:gd name="T12" fmla="*/ 21600 w 21600"/>
              <a:gd name="T13" fmla="*/ 10000 h 21600"/>
              <a:gd name="T14" fmla="*/ 56 w 21600"/>
              <a:gd name="T15" fmla="*/ 10000 h 21600"/>
              <a:gd name="T16" fmla="*/ 6086 w 21600"/>
              <a:gd name="T17" fmla="*/ 2569 h 21600"/>
              <a:gd name="T18" fmla="*/ 16132 w 21600"/>
              <a:gd name="T19" fmla="*/ 19552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9360" y="20836"/>
                </a:moveTo>
                <a:lnTo>
                  <a:pt x="9528" y="20836"/>
                </a:lnTo>
                <a:lnTo>
                  <a:pt x="9686" y="20762"/>
                </a:lnTo>
                <a:lnTo>
                  <a:pt x="9810" y="20687"/>
                </a:lnTo>
                <a:lnTo>
                  <a:pt x="9922" y="20575"/>
                </a:lnTo>
                <a:lnTo>
                  <a:pt x="10012" y="20426"/>
                </a:lnTo>
                <a:lnTo>
                  <a:pt x="10068" y="20296"/>
                </a:lnTo>
                <a:lnTo>
                  <a:pt x="10113" y="20110"/>
                </a:lnTo>
                <a:lnTo>
                  <a:pt x="10136" y="19905"/>
                </a:lnTo>
                <a:lnTo>
                  <a:pt x="10136" y="19682"/>
                </a:lnTo>
                <a:lnTo>
                  <a:pt x="10113" y="19440"/>
                </a:lnTo>
                <a:lnTo>
                  <a:pt x="10068" y="19142"/>
                </a:lnTo>
                <a:lnTo>
                  <a:pt x="10012" y="18900"/>
                </a:lnTo>
                <a:lnTo>
                  <a:pt x="9900" y="18620"/>
                </a:lnTo>
                <a:lnTo>
                  <a:pt x="9787" y="18285"/>
                </a:lnTo>
                <a:lnTo>
                  <a:pt x="9641" y="17968"/>
                </a:lnTo>
                <a:lnTo>
                  <a:pt x="9472" y="17652"/>
                </a:lnTo>
                <a:lnTo>
                  <a:pt x="9382" y="17466"/>
                </a:lnTo>
                <a:lnTo>
                  <a:pt x="9315" y="17298"/>
                </a:lnTo>
                <a:lnTo>
                  <a:pt x="9258" y="17112"/>
                </a:lnTo>
                <a:lnTo>
                  <a:pt x="9191" y="16926"/>
                </a:lnTo>
                <a:lnTo>
                  <a:pt x="9123" y="16535"/>
                </a:lnTo>
                <a:lnTo>
                  <a:pt x="9101" y="16144"/>
                </a:lnTo>
                <a:lnTo>
                  <a:pt x="9101" y="15753"/>
                </a:lnTo>
                <a:lnTo>
                  <a:pt x="9168" y="15362"/>
                </a:lnTo>
                <a:lnTo>
                  <a:pt x="9236" y="14971"/>
                </a:lnTo>
                <a:lnTo>
                  <a:pt x="9360" y="14580"/>
                </a:lnTo>
                <a:lnTo>
                  <a:pt x="9495" y="14244"/>
                </a:lnTo>
                <a:lnTo>
                  <a:pt x="9663" y="13891"/>
                </a:lnTo>
                <a:lnTo>
                  <a:pt x="9855" y="13611"/>
                </a:lnTo>
                <a:lnTo>
                  <a:pt x="10068" y="13351"/>
                </a:lnTo>
                <a:lnTo>
                  <a:pt x="10293" y="13146"/>
                </a:lnTo>
                <a:lnTo>
                  <a:pt x="10552" y="12997"/>
                </a:lnTo>
                <a:lnTo>
                  <a:pt x="10811" y="12885"/>
                </a:lnTo>
                <a:lnTo>
                  <a:pt x="11069" y="12866"/>
                </a:lnTo>
                <a:lnTo>
                  <a:pt x="11351" y="12885"/>
                </a:lnTo>
                <a:lnTo>
                  <a:pt x="11610" y="12997"/>
                </a:lnTo>
                <a:lnTo>
                  <a:pt x="11846" y="13183"/>
                </a:lnTo>
                <a:lnTo>
                  <a:pt x="12060" y="13388"/>
                </a:lnTo>
                <a:lnTo>
                  <a:pt x="12251" y="13648"/>
                </a:lnTo>
                <a:lnTo>
                  <a:pt x="12419" y="13928"/>
                </a:lnTo>
                <a:lnTo>
                  <a:pt x="12555" y="14244"/>
                </a:lnTo>
                <a:lnTo>
                  <a:pt x="12690" y="14617"/>
                </a:lnTo>
                <a:lnTo>
                  <a:pt x="12768" y="15008"/>
                </a:lnTo>
                <a:lnTo>
                  <a:pt x="12836" y="15399"/>
                </a:lnTo>
                <a:lnTo>
                  <a:pt x="12858" y="15753"/>
                </a:lnTo>
                <a:lnTo>
                  <a:pt x="12858" y="16144"/>
                </a:lnTo>
                <a:lnTo>
                  <a:pt x="12813" y="16535"/>
                </a:lnTo>
                <a:lnTo>
                  <a:pt x="12746" y="16888"/>
                </a:lnTo>
                <a:lnTo>
                  <a:pt x="12667" y="17224"/>
                </a:lnTo>
                <a:lnTo>
                  <a:pt x="12510" y="17503"/>
                </a:lnTo>
                <a:lnTo>
                  <a:pt x="12228" y="18043"/>
                </a:lnTo>
                <a:lnTo>
                  <a:pt x="11970" y="18546"/>
                </a:lnTo>
                <a:lnTo>
                  <a:pt x="11868" y="18751"/>
                </a:lnTo>
                <a:lnTo>
                  <a:pt x="11778" y="18974"/>
                </a:lnTo>
                <a:lnTo>
                  <a:pt x="11711" y="19179"/>
                </a:lnTo>
                <a:lnTo>
                  <a:pt x="11666" y="19365"/>
                </a:lnTo>
                <a:lnTo>
                  <a:pt x="11632" y="19570"/>
                </a:lnTo>
                <a:lnTo>
                  <a:pt x="11632" y="19756"/>
                </a:lnTo>
                <a:lnTo>
                  <a:pt x="11632" y="19942"/>
                </a:lnTo>
                <a:lnTo>
                  <a:pt x="11643" y="20110"/>
                </a:lnTo>
                <a:lnTo>
                  <a:pt x="11711" y="20296"/>
                </a:lnTo>
                <a:lnTo>
                  <a:pt x="11801" y="20464"/>
                </a:lnTo>
                <a:lnTo>
                  <a:pt x="11891" y="20650"/>
                </a:lnTo>
                <a:lnTo>
                  <a:pt x="12037" y="20836"/>
                </a:lnTo>
                <a:lnTo>
                  <a:pt x="12206" y="21004"/>
                </a:lnTo>
                <a:lnTo>
                  <a:pt x="12419" y="21190"/>
                </a:lnTo>
                <a:lnTo>
                  <a:pt x="12667" y="21320"/>
                </a:lnTo>
                <a:lnTo>
                  <a:pt x="12960" y="21432"/>
                </a:lnTo>
                <a:lnTo>
                  <a:pt x="13286" y="21544"/>
                </a:lnTo>
                <a:lnTo>
                  <a:pt x="13612" y="21655"/>
                </a:lnTo>
                <a:lnTo>
                  <a:pt x="13983" y="21693"/>
                </a:lnTo>
                <a:lnTo>
                  <a:pt x="14343" y="21730"/>
                </a:lnTo>
                <a:lnTo>
                  <a:pt x="14715" y="21730"/>
                </a:lnTo>
                <a:lnTo>
                  <a:pt x="15075" y="21730"/>
                </a:lnTo>
                <a:lnTo>
                  <a:pt x="15446" y="21655"/>
                </a:lnTo>
                <a:lnTo>
                  <a:pt x="15794" y="21581"/>
                </a:lnTo>
                <a:lnTo>
                  <a:pt x="16132" y="21432"/>
                </a:lnTo>
                <a:lnTo>
                  <a:pt x="16458" y="21302"/>
                </a:lnTo>
                <a:lnTo>
                  <a:pt x="16740" y="21078"/>
                </a:lnTo>
                <a:lnTo>
                  <a:pt x="16976" y="20836"/>
                </a:lnTo>
                <a:lnTo>
                  <a:pt x="17043" y="20650"/>
                </a:lnTo>
                <a:lnTo>
                  <a:pt x="17088" y="20426"/>
                </a:lnTo>
                <a:lnTo>
                  <a:pt x="17133" y="20222"/>
                </a:lnTo>
                <a:lnTo>
                  <a:pt x="17156" y="19980"/>
                </a:lnTo>
                <a:lnTo>
                  <a:pt x="17167" y="19477"/>
                </a:lnTo>
                <a:lnTo>
                  <a:pt x="17167" y="18974"/>
                </a:lnTo>
                <a:lnTo>
                  <a:pt x="17156" y="18397"/>
                </a:lnTo>
                <a:lnTo>
                  <a:pt x="17111" y="17820"/>
                </a:lnTo>
                <a:lnTo>
                  <a:pt x="17066" y="17261"/>
                </a:lnTo>
                <a:lnTo>
                  <a:pt x="16998" y="16646"/>
                </a:lnTo>
                <a:lnTo>
                  <a:pt x="16852" y="15511"/>
                </a:lnTo>
                <a:lnTo>
                  <a:pt x="16740" y="14393"/>
                </a:lnTo>
                <a:lnTo>
                  <a:pt x="16717" y="13928"/>
                </a:lnTo>
                <a:lnTo>
                  <a:pt x="16695" y="13462"/>
                </a:lnTo>
                <a:lnTo>
                  <a:pt x="16717" y="13071"/>
                </a:lnTo>
                <a:lnTo>
                  <a:pt x="16785" y="12755"/>
                </a:lnTo>
                <a:lnTo>
                  <a:pt x="16852" y="12419"/>
                </a:lnTo>
                <a:lnTo>
                  <a:pt x="16953" y="12140"/>
                </a:lnTo>
                <a:lnTo>
                  <a:pt x="17088" y="11898"/>
                </a:lnTo>
                <a:lnTo>
                  <a:pt x="17212" y="11675"/>
                </a:lnTo>
                <a:lnTo>
                  <a:pt x="17370" y="11470"/>
                </a:lnTo>
                <a:lnTo>
                  <a:pt x="17516" y="11284"/>
                </a:lnTo>
                <a:lnTo>
                  <a:pt x="17696" y="11135"/>
                </a:lnTo>
                <a:lnTo>
                  <a:pt x="17865" y="11042"/>
                </a:lnTo>
                <a:lnTo>
                  <a:pt x="18033" y="10930"/>
                </a:lnTo>
                <a:lnTo>
                  <a:pt x="18213" y="10893"/>
                </a:lnTo>
                <a:lnTo>
                  <a:pt x="18382" y="10893"/>
                </a:lnTo>
                <a:lnTo>
                  <a:pt x="18551" y="10967"/>
                </a:lnTo>
                <a:lnTo>
                  <a:pt x="18708" y="11042"/>
                </a:lnTo>
                <a:lnTo>
                  <a:pt x="18855" y="11172"/>
                </a:lnTo>
                <a:lnTo>
                  <a:pt x="19012" y="11358"/>
                </a:lnTo>
                <a:lnTo>
                  <a:pt x="19136" y="11600"/>
                </a:lnTo>
                <a:lnTo>
                  <a:pt x="19271" y="11861"/>
                </a:lnTo>
                <a:lnTo>
                  <a:pt x="19440" y="12028"/>
                </a:lnTo>
                <a:lnTo>
                  <a:pt x="19608" y="12177"/>
                </a:lnTo>
                <a:lnTo>
                  <a:pt x="19822" y="12289"/>
                </a:lnTo>
                <a:lnTo>
                  <a:pt x="20025" y="12289"/>
                </a:lnTo>
                <a:lnTo>
                  <a:pt x="20238" y="12289"/>
                </a:lnTo>
                <a:lnTo>
                  <a:pt x="20452" y="12215"/>
                </a:lnTo>
                <a:lnTo>
                  <a:pt x="20643" y="12103"/>
                </a:lnTo>
                <a:lnTo>
                  <a:pt x="20846" y="11973"/>
                </a:lnTo>
                <a:lnTo>
                  <a:pt x="21037" y="11786"/>
                </a:lnTo>
                <a:lnTo>
                  <a:pt x="21206" y="11563"/>
                </a:lnTo>
                <a:lnTo>
                  <a:pt x="21363" y="11321"/>
                </a:lnTo>
                <a:lnTo>
                  <a:pt x="21465" y="11079"/>
                </a:lnTo>
                <a:lnTo>
                  <a:pt x="21577" y="10744"/>
                </a:lnTo>
                <a:lnTo>
                  <a:pt x="21622" y="10427"/>
                </a:lnTo>
                <a:lnTo>
                  <a:pt x="21645" y="10111"/>
                </a:lnTo>
                <a:lnTo>
                  <a:pt x="21622" y="9608"/>
                </a:lnTo>
                <a:lnTo>
                  <a:pt x="21577" y="9142"/>
                </a:lnTo>
                <a:lnTo>
                  <a:pt x="21465" y="8751"/>
                </a:lnTo>
                <a:lnTo>
                  <a:pt x="21363" y="8397"/>
                </a:lnTo>
                <a:lnTo>
                  <a:pt x="21206" y="8062"/>
                </a:lnTo>
                <a:lnTo>
                  <a:pt x="21037" y="7820"/>
                </a:lnTo>
                <a:lnTo>
                  <a:pt x="20846" y="7597"/>
                </a:lnTo>
                <a:lnTo>
                  <a:pt x="20643" y="7429"/>
                </a:lnTo>
                <a:lnTo>
                  <a:pt x="20452" y="7317"/>
                </a:lnTo>
                <a:lnTo>
                  <a:pt x="20238" y="7206"/>
                </a:lnTo>
                <a:lnTo>
                  <a:pt x="20025" y="7168"/>
                </a:lnTo>
                <a:lnTo>
                  <a:pt x="19822" y="7206"/>
                </a:lnTo>
                <a:lnTo>
                  <a:pt x="19608" y="7243"/>
                </a:lnTo>
                <a:lnTo>
                  <a:pt x="19440" y="7355"/>
                </a:lnTo>
                <a:lnTo>
                  <a:pt x="19271" y="7504"/>
                </a:lnTo>
                <a:lnTo>
                  <a:pt x="19136" y="7708"/>
                </a:lnTo>
                <a:lnTo>
                  <a:pt x="19012" y="7895"/>
                </a:lnTo>
                <a:lnTo>
                  <a:pt x="18832" y="8025"/>
                </a:lnTo>
                <a:lnTo>
                  <a:pt x="18663" y="8174"/>
                </a:lnTo>
                <a:lnTo>
                  <a:pt x="18472" y="8248"/>
                </a:lnTo>
                <a:lnTo>
                  <a:pt x="18270" y="8286"/>
                </a:lnTo>
                <a:lnTo>
                  <a:pt x="18078" y="8323"/>
                </a:lnTo>
                <a:lnTo>
                  <a:pt x="17887" y="8323"/>
                </a:lnTo>
                <a:lnTo>
                  <a:pt x="17696" y="8248"/>
                </a:lnTo>
                <a:lnTo>
                  <a:pt x="17493" y="8174"/>
                </a:lnTo>
                <a:lnTo>
                  <a:pt x="17302" y="8062"/>
                </a:lnTo>
                <a:lnTo>
                  <a:pt x="17133" y="7969"/>
                </a:lnTo>
                <a:lnTo>
                  <a:pt x="16976" y="7783"/>
                </a:lnTo>
                <a:lnTo>
                  <a:pt x="16852" y="7597"/>
                </a:lnTo>
                <a:lnTo>
                  <a:pt x="16740" y="7429"/>
                </a:lnTo>
                <a:lnTo>
                  <a:pt x="16672" y="7168"/>
                </a:lnTo>
                <a:lnTo>
                  <a:pt x="16638" y="6926"/>
                </a:lnTo>
                <a:lnTo>
                  <a:pt x="16616" y="6498"/>
                </a:lnTo>
                <a:lnTo>
                  <a:pt x="16616" y="5772"/>
                </a:lnTo>
                <a:lnTo>
                  <a:pt x="16650" y="4915"/>
                </a:lnTo>
                <a:lnTo>
                  <a:pt x="16695" y="3928"/>
                </a:lnTo>
                <a:lnTo>
                  <a:pt x="16762" y="2960"/>
                </a:lnTo>
                <a:lnTo>
                  <a:pt x="16830" y="1992"/>
                </a:lnTo>
                <a:lnTo>
                  <a:pt x="16908" y="1173"/>
                </a:lnTo>
                <a:lnTo>
                  <a:pt x="16976" y="521"/>
                </a:lnTo>
                <a:lnTo>
                  <a:pt x="16953" y="521"/>
                </a:lnTo>
                <a:lnTo>
                  <a:pt x="16931" y="521"/>
                </a:lnTo>
                <a:lnTo>
                  <a:pt x="16267" y="484"/>
                </a:lnTo>
                <a:lnTo>
                  <a:pt x="15637" y="428"/>
                </a:lnTo>
                <a:lnTo>
                  <a:pt x="15063" y="353"/>
                </a:lnTo>
                <a:lnTo>
                  <a:pt x="14523" y="279"/>
                </a:lnTo>
                <a:lnTo>
                  <a:pt x="14040" y="167"/>
                </a:lnTo>
                <a:lnTo>
                  <a:pt x="13635" y="93"/>
                </a:lnTo>
                <a:lnTo>
                  <a:pt x="13331" y="18"/>
                </a:lnTo>
                <a:lnTo>
                  <a:pt x="13117" y="18"/>
                </a:lnTo>
                <a:lnTo>
                  <a:pt x="12982" y="18"/>
                </a:lnTo>
                <a:lnTo>
                  <a:pt x="12858" y="130"/>
                </a:lnTo>
                <a:lnTo>
                  <a:pt x="12723" y="279"/>
                </a:lnTo>
                <a:lnTo>
                  <a:pt x="12622" y="446"/>
                </a:lnTo>
                <a:lnTo>
                  <a:pt x="12510" y="670"/>
                </a:lnTo>
                <a:lnTo>
                  <a:pt x="12419" y="912"/>
                </a:lnTo>
                <a:lnTo>
                  <a:pt x="12363" y="1210"/>
                </a:lnTo>
                <a:lnTo>
                  <a:pt x="12318" y="1526"/>
                </a:lnTo>
                <a:lnTo>
                  <a:pt x="12273" y="1843"/>
                </a:lnTo>
                <a:lnTo>
                  <a:pt x="12251" y="2215"/>
                </a:lnTo>
                <a:lnTo>
                  <a:pt x="12273" y="2532"/>
                </a:lnTo>
                <a:lnTo>
                  <a:pt x="12318" y="2886"/>
                </a:lnTo>
                <a:lnTo>
                  <a:pt x="12386" y="3240"/>
                </a:lnTo>
                <a:lnTo>
                  <a:pt x="12464" y="3556"/>
                </a:lnTo>
                <a:lnTo>
                  <a:pt x="12577" y="3891"/>
                </a:lnTo>
                <a:lnTo>
                  <a:pt x="12746" y="4171"/>
                </a:lnTo>
                <a:lnTo>
                  <a:pt x="12926" y="4487"/>
                </a:lnTo>
                <a:lnTo>
                  <a:pt x="13050" y="4860"/>
                </a:lnTo>
                <a:lnTo>
                  <a:pt x="13162" y="5251"/>
                </a:lnTo>
                <a:lnTo>
                  <a:pt x="13218" y="5604"/>
                </a:lnTo>
                <a:lnTo>
                  <a:pt x="13263" y="5995"/>
                </a:lnTo>
                <a:lnTo>
                  <a:pt x="13241" y="6386"/>
                </a:lnTo>
                <a:lnTo>
                  <a:pt x="13218" y="6740"/>
                </a:lnTo>
                <a:lnTo>
                  <a:pt x="13139" y="7094"/>
                </a:lnTo>
                <a:lnTo>
                  <a:pt x="13050" y="7429"/>
                </a:lnTo>
                <a:lnTo>
                  <a:pt x="12903" y="7746"/>
                </a:lnTo>
                <a:lnTo>
                  <a:pt x="12723" y="8025"/>
                </a:lnTo>
                <a:lnTo>
                  <a:pt x="12532" y="8286"/>
                </a:lnTo>
                <a:lnTo>
                  <a:pt x="12318" y="8491"/>
                </a:lnTo>
                <a:lnTo>
                  <a:pt x="12060" y="8677"/>
                </a:lnTo>
                <a:lnTo>
                  <a:pt x="11756" y="8788"/>
                </a:lnTo>
                <a:lnTo>
                  <a:pt x="11452" y="8826"/>
                </a:lnTo>
                <a:lnTo>
                  <a:pt x="11283" y="8826"/>
                </a:lnTo>
                <a:lnTo>
                  <a:pt x="11126" y="8826"/>
                </a:lnTo>
                <a:lnTo>
                  <a:pt x="11002" y="8788"/>
                </a:lnTo>
                <a:lnTo>
                  <a:pt x="10845" y="8714"/>
                </a:lnTo>
                <a:lnTo>
                  <a:pt x="10721" y="8640"/>
                </a:lnTo>
                <a:lnTo>
                  <a:pt x="10608" y="8565"/>
                </a:lnTo>
                <a:lnTo>
                  <a:pt x="10485" y="8453"/>
                </a:lnTo>
                <a:lnTo>
                  <a:pt x="10372" y="8323"/>
                </a:lnTo>
                <a:lnTo>
                  <a:pt x="10181" y="8062"/>
                </a:lnTo>
                <a:lnTo>
                  <a:pt x="10035" y="7746"/>
                </a:lnTo>
                <a:lnTo>
                  <a:pt x="9900" y="7392"/>
                </a:lnTo>
                <a:lnTo>
                  <a:pt x="9787" y="7001"/>
                </a:lnTo>
                <a:lnTo>
                  <a:pt x="9731" y="6610"/>
                </a:lnTo>
                <a:lnTo>
                  <a:pt x="9686" y="6219"/>
                </a:lnTo>
                <a:lnTo>
                  <a:pt x="9663" y="5772"/>
                </a:lnTo>
                <a:lnTo>
                  <a:pt x="9686" y="5381"/>
                </a:lnTo>
                <a:lnTo>
                  <a:pt x="9753" y="4990"/>
                </a:lnTo>
                <a:lnTo>
                  <a:pt x="9832" y="4636"/>
                </a:lnTo>
                <a:lnTo>
                  <a:pt x="9945" y="4320"/>
                </a:lnTo>
                <a:lnTo>
                  <a:pt x="10068" y="4022"/>
                </a:lnTo>
                <a:lnTo>
                  <a:pt x="10203" y="3817"/>
                </a:lnTo>
                <a:lnTo>
                  <a:pt x="10316" y="3593"/>
                </a:lnTo>
                <a:lnTo>
                  <a:pt x="10395" y="3351"/>
                </a:lnTo>
                <a:lnTo>
                  <a:pt x="10462" y="3109"/>
                </a:lnTo>
                <a:lnTo>
                  <a:pt x="10507" y="2848"/>
                </a:lnTo>
                <a:lnTo>
                  <a:pt x="10530" y="2606"/>
                </a:lnTo>
                <a:lnTo>
                  <a:pt x="10507" y="2346"/>
                </a:lnTo>
                <a:lnTo>
                  <a:pt x="10462" y="2141"/>
                </a:lnTo>
                <a:lnTo>
                  <a:pt x="10395" y="1880"/>
                </a:lnTo>
                <a:lnTo>
                  <a:pt x="10293" y="1638"/>
                </a:lnTo>
                <a:lnTo>
                  <a:pt x="10158" y="1415"/>
                </a:lnTo>
                <a:lnTo>
                  <a:pt x="9967" y="1210"/>
                </a:lnTo>
                <a:lnTo>
                  <a:pt x="9753" y="986"/>
                </a:lnTo>
                <a:lnTo>
                  <a:pt x="9495" y="819"/>
                </a:lnTo>
                <a:lnTo>
                  <a:pt x="9191" y="670"/>
                </a:lnTo>
                <a:lnTo>
                  <a:pt x="8842" y="521"/>
                </a:lnTo>
                <a:lnTo>
                  <a:pt x="8471" y="446"/>
                </a:lnTo>
                <a:lnTo>
                  <a:pt x="7998" y="428"/>
                </a:lnTo>
                <a:lnTo>
                  <a:pt x="7413" y="428"/>
                </a:lnTo>
                <a:lnTo>
                  <a:pt x="6817" y="446"/>
                </a:lnTo>
                <a:lnTo>
                  <a:pt x="6187" y="521"/>
                </a:lnTo>
                <a:lnTo>
                  <a:pt x="5602" y="633"/>
                </a:lnTo>
                <a:lnTo>
                  <a:pt x="5107" y="744"/>
                </a:lnTo>
                <a:lnTo>
                  <a:pt x="4725" y="856"/>
                </a:lnTo>
                <a:lnTo>
                  <a:pt x="4848" y="1564"/>
                </a:lnTo>
                <a:lnTo>
                  <a:pt x="5028" y="2495"/>
                </a:lnTo>
                <a:lnTo>
                  <a:pt x="5175" y="3556"/>
                </a:lnTo>
                <a:lnTo>
                  <a:pt x="5298" y="4673"/>
                </a:lnTo>
                <a:lnTo>
                  <a:pt x="5343" y="5213"/>
                </a:lnTo>
                <a:lnTo>
                  <a:pt x="5388" y="5753"/>
                </a:lnTo>
                <a:lnTo>
                  <a:pt x="5411" y="6275"/>
                </a:lnTo>
                <a:lnTo>
                  <a:pt x="5411" y="6740"/>
                </a:lnTo>
                <a:lnTo>
                  <a:pt x="5366" y="7168"/>
                </a:lnTo>
                <a:lnTo>
                  <a:pt x="5321" y="7541"/>
                </a:lnTo>
                <a:lnTo>
                  <a:pt x="5287" y="7708"/>
                </a:lnTo>
                <a:lnTo>
                  <a:pt x="5242" y="7857"/>
                </a:lnTo>
                <a:lnTo>
                  <a:pt x="5197" y="7969"/>
                </a:lnTo>
                <a:lnTo>
                  <a:pt x="5130" y="8062"/>
                </a:lnTo>
                <a:lnTo>
                  <a:pt x="5006" y="8248"/>
                </a:lnTo>
                <a:lnTo>
                  <a:pt x="4848" y="8397"/>
                </a:lnTo>
                <a:lnTo>
                  <a:pt x="4725" y="8528"/>
                </a:lnTo>
                <a:lnTo>
                  <a:pt x="4567" y="8640"/>
                </a:lnTo>
                <a:lnTo>
                  <a:pt x="4421" y="8714"/>
                </a:lnTo>
                <a:lnTo>
                  <a:pt x="4263" y="8751"/>
                </a:lnTo>
                <a:lnTo>
                  <a:pt x="4095" y="8788"/>
                </a:lnTo>
                <a:lnTo>
                  <a:pt x="3948" y="8788"/>
                </a:lnTo>
                <a:lnTo>
                  <a:pt x="3791" y="8751"/>
                </a:lnTo>
                <a:lnTo>
                  <a:pt x="3667" y="8714"/>
                </a:lnTo>
                <a:lnTo>
                  <a:pt x="3510" y="8677"/>
                </a:lnTo>
                <a:lnTo>
                  <a:pt x="3386" y="8602"/>
                </a:lnTo>
                <a:lnTo>
                  <a:pt x="3251" y="8491"/>
                </a:lnTo>
                <a:lnTo>
                  <a:pt x="3127" y="8360"/>
                </a:lnTo>
                <a:lnTo>
                  <a:pt x="3015" y="8248"/>
                </a:lnTo>
                <a:lnTo>
                  <a:pt x="2925" y="8062"/>
                </a:lnTo>
                <a:lnTo>
                  <a:pt x="2778" y="7857"/>
                </a:lnTo>
                <a:lnTo>
                  <a:pt x="2610" y="7671"/>
                </a:lnTo>
                <a:lnTo>
                  <a:pt x="2407" y="7541"/>
                </a:lnTo>
                <a:lnTo>
                  <a:pt x="2171" y="7466"/>
                </a:lnTo>
                <a:lnTo>
                  <a:pt x="1957" y="7429"/>
                </a:lnTo>
                <a:lnTo>
                  <a:pt x="1698" y="7429"/>
                </a:lnTo>
                <a:lnTo>
                  <a:pt x="1462" y="7466"/>
                </a:lnTo>
                <a:lnTo>
                  <a:pt x="1226" y="7559"/>
                </a:lnTo>
                <a:lnTo>
                  <a:pt x="989" y="7708"/>
                </a:lnTo>
                <a:lnTo>
                  <a:pt x="776" y="7932"/>
                </a:lnTo>
                <a:lnTo>
                  <a:pt x="551" y="8211"/>
                </a:lnTo>
                <a:lnTo>
                  <a:pt x="382" y="8528"/>
                </a:lnTo>
                <a:lnTo>
                  <a:pt x="315" y="8714"/>
                </a:lnTo>
                <a:lnTo>
                  <a:pt x="236" y="8919"/>
                </a:lnTo>
                <a:lnTo>
                  <a:pt x="191" y="9142"/>
                </a:lnTo>
                <a:lnTo>
                  <a:pt x="123" y="9347"/>
                </a:lnTo>
                <a:lnTo>
                  <a:pt x="78" y="9608"/>
                </a:lnTo>
                <a:lnTo>
                  <a:pt x="56" y="9887"/>
                </a:lnTo>
                <a:lnTo>
                  <a:pt x="33" y="10185"/>
                </a:lnTo>
                <a:lnTo>
                  <a:pt x="33" y="10464"/>
                </a:lnTo>
                <a:lnTo>
                  <a:pt x="33" y="10706"/>
                </a:lnTo>
                <a:lnTo>
                  <a:pt x="56" y="10967"/>
                </a:lnTo>
                <a:lnTo>
                  <a:pt x="78" y="11172"/>
                </a:lnTo>
                <a:lnTo>
                  <a:pt x="123" y="11395"/>
                </a:lnTo>
                <a:lnTo>
                  <a:pt x="168" y="11600"/>
                </a:lnTo>
                <a:lnTo>
                  <a:pt x="236" y="11786"/>
                </a:lnTo>
                <a:lnTo>
                  <a:pt x="292" y="11973"/>
                </a:lnTo>
                <a:lnTo>
                  <a:pt x="382" y="12140"/>
                </a:lnTo>
                <a:lnTo>
                  <a:pt x="540" y="12419"/>
                </a:lnTo>
                <a:lnTo>
                  <a:pt x="731" y="12680"/>
                </a:lnTo>
                <a:lnTo>
                  <a:pt x="944" y="12866"/>
                </a:lnTo>
                <a:lnTo>
                  <a:pt x="1158" y="12997"/>
                </a:lnTo>
                <a:lnTo>
                  <a:pt x="1395" y="13108"/>
                </a:lnTo>
                <a:lnTo>
                  <a:pt x="1608" y="13183"/>
                </a:lnTo>
                <a:lnTo>
                  <a:pt x="1856" y="13183"/>
                </a:lnTo>
                <a:lnTo>
                  <a:pt x="2070" y="13146"/>
                </a:lnTo>
                <a:lnTo>
                  <a:pt x="2261" y="13071"/>
                </a:lnTo>
                <a:lnTo>
                  <a:pt x="2430" y="12960"/>
                </a:lnTo>
                <a:lnTo>
                  <a:pt x="2587" y="12792"/>
                </a:lnTo>
                <a:lnTo>
                  <a:pt x="2688" y="12606"/>
                </a:lnTo>
                <a:lnTo>
                  <a:pt x="2801" y="12419"/>
                </a:lnTo>
                <a:lnTo>
                  <a:pt x="2925" y="12289"/>
                </a:lnTo>
                <a:lnTo>
                  <a:pt x="3082" y="12177"/>
                </a:lnTo>
                <a:lnTo>
                  <a:pt x="3228" y="12103"/>
                </a:lnTo>
                <a:lnTo>
                  <a:pt x="3408" y="12103"/>
                </a:lnTo>
                <a:lnTo>
                  <a:pt x="3577" y="12103"/>
                </a:lnTo>
                <a:lnTo>
                  <a:pt x="3723" y="12177"/>
                </a:lnTo>
                <a:lnTo>
                  <a:pt x="3903" y="12252"/>
                </a:lnTo>
                <a:lnTo>
                  <a:pt x="4072" y="12364"/>
                </a:lnTo>
                <a:lnTo>
                  <a:pt x="4230" y="12494"/>
                </a:lnTo>
                <a:lnTo>
                  <a:pt x="4353" y="12643"/>
                </a:lnTo>
                <a:lnTo>
                  <a:pt x="4488" y="12829"/>
                </a:lnTo>
                <a:lnTo>
                  <a:pt x="4567" y="13034"/>
                </a:lnTo>
                <a:lnTo>
                  <a:pt x="4657" y="13257"/>
                </a:lnTo>
                <a:lnTo>
                  <a:pt x="4702" y="13462"/>
                </a:lnTo>
                <a:lnTo>
                  <a:pt x="4725" y="13686"/>
                </a:lnTo>
                <a:lnTo>
                  <a:pt x="4702" y="14282"/>
                </a:lnTo>
                <a:lnTo>
                  <a:pt x="4657" y="15045"/>
                </a:lnTo>
                <a:lnTo>
                  <a:pt x="4612" y="15976"/>
                </a:lnTo>
                <a:lnTo>
                  <a:pt x="4590" y="16926"/>
                </a:lnTo>
                <a:lnTo>
                  <a:pt x="4567" y="17968"/>
                </a:lnTo>
                <a:lnTo>
                  <a:pt x="4567" y="19011"/>
                </a:lnTo>
                <a:lnTo>
                  <a:pt x="4590" y="19514"/>
                </a:lnTo>
                <a:lnTo>
                  <a:pt x="4612" y="19980"/>
                </a:lnTo>
                <a:lnTo>
                  <a:pt x="4657" y="20426"/>
                </a:lnTo>
                <a:lnTo>
                  <a:pt x="4725" y="20836"/>
                </a:lnTo>
                <a:lnTo>
                  <a:pt x="4848" y="20929"/>
                </a:lnTo>
                <a:lnTo>
                  <a:pt x="5040" y="21004"/>
                </a:lnTo>
                <a:lnTo>
                  <a:pt x="5265" y="21078"/>
                </a:lnTo>
                <a:lnTo>
                  <a:pt x="5478" y="21115"/>
                </a:lnTo>
                <a:lnTo>
                  <a:pt x="6041" y="21115"/>
                </a:lnTo>
                <a:lnTo>
                  <a:pt x="6637" y="21078"/>
                </a:lnTo>
                <a:lnTo>
                  <a:pt x="7312" y="21004"/>
                </a:lnTo>
                <a:lnTo>
                  <a:pt x="7998" y="20929"/>
                </a:lnTo>
                <a:lnTo>
                  <a:pt x="8696" y="20855"/>
                </a:lnTo>
                <a:lnTo>
                  <a:pt x="9360" y="20836"/>
                </a:lnTo>
                <a:close/>
              </a:path>
            </a:pathLst>
          </a:custGeom>
          <a:solidFill>
            <a:srgbClr val="FFCC99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27" name="Puzzle3"/>
          <p:cNvSpPr>
            <a:spLocks noEditPoints="1" noChangeArrowheads="1"/>
          </p:cNvSpPr>
          <p:nvPr/>
        </p:nvSpPr>
        <p:spPr bwMode="auto">
          <a:xfrm>
            <a:off x="6492946" y="3778519"/>
            <a:ext cx="1012316" cy="1221887"/>
          </a:xfrm>
          <a:custGeom>
            <a:avLst/>
            <a:gdLst>
              <a:gd name="T0" fmla="*/ 10391 w 21600"/>
              <a:gd name="T1" fmla="*/ 15806 h 21600"/>
              <a:gd name="T2" fmla="*/ 20551 w 21600"/>
              <a:gd name="T3" fmla="*/ 21088 h 21600"/>
              <a:gd name="T4" fmla="*/ 13180 w 21600"/>
              <a:gd name="T5" fmla="*/ 13801 h 21600"/>
              <a:gd name="T6" fmla="*/ 20551 w 21600"/>
              <a:gd name="T7" fmla="*/ 7025 h 21600"/>
              <a:gd name="T8" fmla="*/ 10500 w 21600"/>
              <a:gd name="T9" fmla="*/ 52 h 21600"/>
              <a:gd name="T10" fmla="*/ 692 w 21600"/>
              <a:gd name="T11" fmla="*/ 6802 h 21600"/>
              <a:gd name="T12" fmla="*/ 8064 w 21600"/>
              <a:gd name="T13" fmla="*/ 13526 h 21600"/>
              <a:gd name="T14" fmla="*/ 692 w 21600"/>
              <a:gd name="T15" fmla="*/ 21088 h 21600"/>
              <a:gd name="T16" fmla="*/ 2273 w 21600"/>
              <a:gd name="T17" fmla="*/ 7719 h 21600"/>
              <a:gd name="T18" fmla="*/ 19149 w 21600"/>
              <a:gd name="T19" fmla="*/ 20237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6625" y="20892"/>
                </a:moveTo>
                <a:lnTo>
                  <a:pt x="7105" y="21023"/>
                </a:lnTo>
                <a:lnTo>
                  <a:pt x="7513" y="21088"/>
                </a:lnTo>
                <a:lnTo>
                  <a:pt x="7922" y="21115"/>
                </a:lnTo>
                <a:lnTo>
                  <a:pt x="8242" y="21115"/>
                </a:lnTo>
                <a:lnTo>
                  <a:pt x="8544" y="21062"/>
                </a:lnTo>
                <a:lnTo>
                  <a:pt x="8810" y="20997"/>
                </a:lnTo>
                <a:lnTo>
                  <a:pt x="9023" y="20892"/>
                </a:lnTo>
                <a:lnTo>
                  <a:pt x="9148" y="20761"/>
                </a:lnTo>
                <a:lnTo>
                  <a:pt x="9290" y="20616"/>
                </a:lnTo>
                <a:lnTo>
                  <a:pt x="9361" y="20459"/>
                </a:lnTo>
                <a:lnTo>
                  <a:pt x="9396" y="20289"/>
                </a:lnTo>
                <a:lnTo>
                  <a:pt x="9396" y="20092"/>
                </a:lnTo>
                <a:lnTo>
                  <a:pt x="9325" y="19909"/>
                </a:lnTo>
                <a:lnTo>
                  <a:pt x="9219" y="19738"/>
                </a:lnTo>
                <a:lnTo>
                  <a:pt x="9094" y="19555"/>
                </a:lnTo>
                <a:lnTo>
                  <a:pt x="8917" y="19384"/>
                </a:lnTo>
                <a:lnTo>
                  <a:pt x="8650" y="19162"/>
                </a:lnTo>
                <a:lnTo>
                  <a:pt x="8437" y="18900"/>
                </a:lnTo>
                <a:lnTo>
                  <a:pt x="8277" y="18624"/>
                </a:lnTo>
                <a:lnTo>
                  <a:pt x="8135" y="18349"/>
                </a:lnTo>
                <a:lnTo>
                  <a:pt x="8028" y="18048"/>
                </a:lnTo>
                <a:lnTo>
                  <a:pt x="7993" y="17746"/>
                </a:lnTo>
                <a:lnTo>
                  <a:pt x="7993" y="17471"/>
                </a:lnTo>
                <a:lnTo>
                  <a:pt x="8028" y="17169"/>
                </a:lnTo>
                <a:lnTo>
                  <a:pt x="8135" y="16920"/>
                </a:lnTo>
                <a:lnTo>
                  <a:pt x="8277" y="16671"/>
                </a:lnTo>
                <a:lnTo>
                  <a:pt x="8366" y="16540"/>
                </a:lnTo>
                <a:lnTo>
                  <a:pt x="8473" y="16409"/>
                </a:lnTo>
                <a:lnTo>
                  <a:pt x="8615" y="16317"/>
                </a:lnTo>
                <a:lnTo>
                  <a:pt x="8739" y="16213"/>
                </a:lnTo>
                <a:lnTo>
                  <a:pt x="8881" y="16134"/>
                </a:lnTo>
                <a:lnTo>
                  <a:pt x="9059" y="16055"/>
                </a:lnTo>
                <a:lnTo>
                  <a:pt x="9254" y="15990"/>
                </a:lnTo>
                <a:lnTo>
                  <a:pt x="9432" y="15911"/>
                </a:lnTo>
                <a:lnTo>
                  <a:pt x="9663" y="15885"/>
                </a:lnTo>
                <a:lnTo>
                  <a:pt x="9876" y="15833"/>
                </a:lnTo>
                <a:lnTo>
                  <a:pt x="10142" y="15806"/>
                </a:lnTo>
                <a:lnTo>
                  <a:pt x="10391" y="15806"/>
                </a:lnTo>
                <a:lnTo>
                  <a:pt x="10728" y="15806"/>
                </a:lnTo>
                <a:lnTo>
                  <a:pt x="10995" y="15806"/>
                </a:lnTo>
                <a:lnTo>
                  <a:pt x="11279" y="15833"/>
                </a:lnTo>
                <a:lnTo>
                  <a:pt x="11546" y="15885"/>
                </a:lnTo>
                <a:lnTo>
                  <a:pt x="11776" y="15937"/>
                </a:lnTo>
                <a:lnTo>
                  <a:pt x="12025" y="15990"/>
                </a:lnTo>
                <a:lnTo>
                  <a:pt x="12221" y="16055"/>
                </a:lnTo>
                <a:lnTo>
                  <a:pt x="12434" y="16134"/>
                </a:lnTo>
                <a:lnTo>
                  <a:pt x="12611" y="16213"/>
                </a:lnTo>
                <a:lnTo>
                  <a:pt x="12771" y="16317"/>
                </a:lnTo>
                <a:lnTo>
                  <a:pt x="12913" y="16409"/>
                </a:lnTo>
                <a:lnTo>
                  <a:pt x="13038" y="16514"/>
                </a:lnTo>
                <a:lnTo>
                  <a:pt x="13251" y="16737"/>
                </a:lnTo>
                <a:lnTo>
                  <a:pt x="13428" y="16986"/>
                </a:lnTo>
                <a:lnTo>
                  <a:pt x="13517" y="17248"/>
                </a:lnTo>
                <a:lnTo>
                  <a:pt x="13588" y="17523"/>
                </a:lnTo>
                <a:lnTo>
                  <a:pt x="13588" y="17799"/>
                </a:lnTo>
                <a:lnTo>
                  <a:pt x="13517" y="18074"/>
                </a:lnTo>
                <a:lnTo>
                  <a:pt x="13428" y="18323"/>
                </a:lnTo>
                <a:lnTo>
                  <a:pt x="13286" y="18572"/>
                </a:lnTo>
                <a:lnTo>
                  <a:pt x="13109" y="18808"/>
                </a:lnTo>
                <a:lnTo>
                  <a:pt x="12878" y="19031"/>
                </a:lnTo>
                <a:lnTo>
                  <a:pt x="12434" y="19411"/>
                </a:lnTo>
                <a:lnTo>
                  <a:pt x="12132" y="19738"/>
                </a:lnTo>
                <a:lnTo>
                  <a:pt x="12025" y="19856"/>
                </a:lnTo>
                <a:lnTo>
                  <a:pt x="11919" y="20014"/>
                </a:lnTo>
                <a:lnTo>
                  <a:pt x="11883" y="20132"/>
                </a:lnTo>
                <a:lnTo>
                  <a:pt x="11883" y="20263"/>
                </a:lnTo>
                <a:lnTo>
                  <a:pt x="11883" y="20394"/>
                </a:lnTo>
                <a:lnTo>
                  <a:pt x="11954" y="20485"/>
                </a:lnTo>
                <a:lnTo>
                  <a:pt x="12061" y="20590"/>
                </a:lnTo>
                <a:lnTo>
                  <a:pt x="12185" y="20695"/>
                </a:lnTo>
                <a:lnTo>
                  <a:pt x="12327" y="20787"/>
                </a:lnTo>
                <a:lnTo>
                  <a:pt x="12540" y="20892"/>
                </a:lnTo>
                <a:lnTo>
                  <a:pt x="12771" y="20997"/>
                </a:lnTo>
                <a:lnTo>
                  <a:pt x="13073" y="21088"/>
                </a:lnTo>
                <a:lnTo>
                  <a:pt x="13428" y="21193"/>
                </a:lnTo>
                <a:lnTo>
                  <a:pt x="13873" y="21298"/>
                </a:lnTo>
                <a:lnTo>
                  <a:pt x="14317" y="21390"/>
                </a:lnTo>
                <a:lnTo>
                  <a:pt x="14778" y="21468"/>
                </a:lnTo>
                <a:lnTo>
                  <a:pt x="15294" y="21547"/>
                </a:lnTo>
                <a:lnTo>
                  <a:pt x="15809" y="21600"/>
                </a:lnTo>
                <a:lnTo>
                  <a:pt x="16359" y="21652"/>
                </a:lnTo>
                <a:lnTo>
                  <a:pt x="16875" y="21678"/>
                </a:lnTo>
                <a:lnTo>
                  <a:pt x="17407" y="21678"/>
                </a:lnTo>
                <a:lnTo>
                  <a:pt x="17958" y="21678"/>
                </a:lnTo>
                <a:lnTo>
                  <a:pt x="18473" y="21652"/>
                </a:lnTo>
                <a:lnTo>
                  <a:pt x="18953" y="21573"/>
                </a:lnTo>
                <a:lnTo>
                  <a:pt x="19397" y="21495"/>
                </a:lnTo>
                <a:lnTo>
                  <a:pt x="19841" y="21390"/>
                </a:lnTo>
                <a:lnTo>
                  <a:pt x="20214" y="21272"/>
                </a:lnTo>
                <a:lnTo>
                  <a:pt x="20551" y="21088"/>
                </a:lnTo>
                <a:lnTo>
                  <a:pt x="20480" y="20787"/>
                </a:lnTo>
                <a:lnTo>
                  <a:pt x="20409" y="20485"/>
                </a:lnTo>
                <a:lnTo>
                  <a:pt x="20356" y="20158"/>
                </a:lnTo>
                <a:lnTo>
                  <a:pt x="20356" y="19804"/>
                </a:lnTo>
                <a:lnTo>
                  <a:pt x="20321" y="19083"/>
                </a:lnTo>
                <a:lnTo>
                  <a:pt x="20356" y="18349"/>
                </a:lnTo>
                <a:lnTo>
                  <a:pt x="20409" y="17641"/>
                </a:lnTo>
                <a:lnTo>
                  <a:pt x="20480" y="17012"/>
                </a:lnTo>
                <a:lnTo>
                  <a:pt x="20551" y="16488"/>
                </a:lnTo>
                <a:lnTo>
                  <a:pt x="20551" y="16055"/>
                </a:lnTo>
                <a:lnTo>
                  <a:pt x="20551" y="15911"/>
                </a:lnTo>
                <a:lnTo>
                  <a:pt x="20445" y="15754"/>
                </a:lnTo>
                <a:lnTo>
                  <a:pt x="20356" y="15610"/>
                </a:lnTo>
                <a:lnTo>
                  <a:pt x="20178" y="15452"/>
                </a:lnTo>
                <a:lnTo>
                  <a:pt x="20001" y="15334"/>
                </a:lnTo>
                <a:lnTo>
                  <a:pt x="19770" y="15230"/>
                </a:lnTo>
                <a:lnTo>
                  <a:pt x="19521" y="15125"/>
                </a:lnTo>
                <a:lnTo>
                  <a:pt x="19290" y="15059"/>
                </a:lnTo>
                <a:lnTo>
                  <a:pt x="19024" y="15007"/>
                </a:lnTo>
                <a:lnTo>
                  <a:pt x="18740" y="14954"/>
                </a:lnTo>
                <a:lnTo>
                  <a:pt x="18509" y="14954"/>
                </a:lnTo>
                <a:lnTo>
                  <a:pt x="18225" y="14954"/>
                </a:lnTo>
                <a:lnTo>
                  <a:pt x="17994" y="15007"/>
                </a:lnTo>
                <a:lnTo>
                  <a:pt x="17763" y="15085"/>
                </a:lnTo>
                <a:lnTo>
                  <a:pt x="17550" y="15177"/>
                </a:lnTo>
                <a:lnTo>
                  <a:pt x="17372" y="15308"/>
                </a:lnTo>
                <a:lnTo>
                  <a:pt x="17176" y="15426"/>
                </a:lnTo>
                <a:lnTo>
                  <a:pt x="16928" y="15557"/>
                </a:lnTo>
                <a:lnTo>
                  <a:pt x="16661" y="15636"/>
                </a:lnTo>
                <a:lnTo>
                  <a:pt x="16359" y="15688"/>
                </a:lnTo>
                <a:lnTo>
                  <a:pt x="16022" y="15715"/>
                </a:lnTo>
                <a:lnTo>
                  <a:pt x="15667" y="15688"/>
                </a:lnTo>
                <a:lnTo>
                  <a:pt x="15294" y="15662"/>
                </a:lnTo>
                <a:lnTo>
                  <a:pt x="14956" y="15583"/>
                </a:lnTo>
                <a:lnTo>
                  <a:pt x="14619" y="15479"/>
                </a:lnTo>
                <a:lnTo>
                  <a:pt x="14281" y="15334"/>
                </a:lnTo>
                <a:lnTo>
                  <a:pt x="13961" y="15177"/>
                </a:lnTo>
                <a:lnTo>
                  <a:pt x="13695" y="14981"/>
                </a:lnTo>
                <a:lnTo>
                  <a:pt x="13588" y="14850"/>
                </a:lnTo>
                <a:lnTo>
                  <a:pt x="13482" y="14732"/>
                </a:lnTo>
                <a:lnTo>
                  <a:pt x="13393" y="14600"/>
                </a:lnTo>
                <a:lnTo>
                  <a:pt x="13322" y="14456"/>
                </a:lnTo>
                <a:lnTo>
                  <a:pt x="13251" y="14299"/>
                </a:lnTo>
                <a:lnTo>
                  <a:pt x="13215" y="14155"/>
                </a:lnTo>
                <a:lnTo>
                  <a:pt x="13180" y="13971"/>
                </a:lnTo>
                <a:lnTo>
                  <a:pt x="13180" y="13801"/>
                </a:lnTo>
                <a:lnTo>
                  <a:pt x="13180" y="13591"/>
                </a:lnTo>
                <a:lnTo>
                  <a:pt x="13215" y="13395"/>
                </a:lnTo>
                <a:lnTo>
                  <a:pt x="13251" y="13198"/>
                </a:lnTo>
                <a:lnTo>
                  <a:pt x="13322" y="13015"/>
                </a:lnTo>
                <a:lnTo>
                  <a:pt x="13393" y="12870"/>
                </a:lnTo>
                <a:lnTo>
                  <a:pt x="13482" y="12713"/>
                </a:lnTo>
                <a:lnTo>
                  <a:pt x="13588" y="12569"/>
                </a:lnTo>
                <a:lnTo>
                  <a:pt x="13730" y="12438"/>
                </a:lnTo>
                <a:lnTo>
                  <a:pt x="13997" y="12215"/>
                </a:lnTo>
                <a:lnTo>
                  <a:pt x="14334" y="12005"/>
                </a:lnTo>
                <a:lnTo>
                  <a:pt x="14690" y="11861"/>
                </a:lnTo>
                <a:lnTo>
                  <a:pt x="15063" y="11756"/>
                </a:lnTo>
                <a:lnTo>
                  <a:pt x="15436" y="11678"/>
                </a:lnTo>
                <a:lnTo>
                  <a:pt x="15809" y="11638"/>
                </a:lnTo>
                <a:lnTo>
                  <a:pt x="16182" y="11638"/>
                </a:lnTo>
                <a:lnTo>
                  <a:pt x="16555" y="11678"/>
                </a:lnTo>
                <a:lnTo>
                  <a:pt x="16910" y="11730"/>
                </a:lnTo>
                <a:lnTo>
                  <a:pt x="17248" y="11835"/>
                </a:lnTo>
                <a:lnTo>
                  <a:pt x="17514" y="11966"/>
                </a:lnTo>
                <a:lnTo>
                  <a:pt x="17763" y="12110"/>
                </a:lnTo>
                <a:lnTo>
                  <a:pt x="17887" y="12215"/>
                </a:lnTo>
                <a:lnTo>
                  <a:pt x="18065" y="12307"/>
                </a:lnTo>
                <a:lnTo>
                  <a:pt x="18260" y="12412"/>
                </a:lnTo>
                <a:lnTo>
                  <a:pt x="18438" y="12464"/>
                </a:lnTo>
                <a:lnTo>
                  <a:pt x="18669" y="12543"/>
                </a:lnTo>
                <a:lnTo>
                  <a:pt x="18882" y="12569"/>
                </a:lnTo>
                <a:lnTo>
                  <a:pt x="19113" y="12595"/>
                </a:lnTo>
                <a:lnTo>
                  <a:pt x="19361" y="12608"/>
                </a:lnTo>
                <a:lnTo>
                  <a:pt x="19592" y="12608"/>
                </a:lnTo>
                <a:lnTo>
                  <a:pt x="19841" y="12595"/>
                </a:lnTo>
                <a:lnTo>
                  <a:pt x="20072" y="12543"/>
                </a:lnTo>
                <a:lnTo>
                  <a:pt x="20321" y="12490"/>
                </a:lnTo>
                <a:lnTo>
                  <a:pt x="20551" y="12438"/>
                </a:lnTo>
                <a:lnTo>
                  <a:pt x="20800" y="12333"/>
                </a:lnTo>
                <a:lnTo>
                  <a:pt x="20996" y="12241"/>
                </a:lnTo>
                <a:lnTo>
                  <a:pt x="21244" y="12110"/>
                </a:lnTo>
                <a:lnTo>
                  <a:pt x="21298" y="12032"/>
                </a:lnTo>
                <a:lnTo>
                  <a:pt x="21404" y="11966"/>
                </a:lnTo>
                <a:lnTo>
                  <a:pt x="21475" y="11861"/>
                </a:lnTo>
                <a:lnTo>
                  <a:pt x="21511" y="11730"/>
                </a:lnTo>
                <a:lnTo>
                  <a:pt x="21617" y="11481"/>
                </a:lnTo>
                <a:lnTo>
                  <a:pt x="21653" y="11180"/>
                </a:lnTo>
                <a:lnTo>
                  <a:pt x="21653" y="10826"/>
                </a:lnTo>
                <a:lnTo>
                  <a:pt x="21653" y="10472"/>
                </a:lnTo>
                <a:lnTo>
                  <a:pt x="21582" y="10092"/>
                </a:lnTo>
                <a:lnTo>
                  <a:pt x="21511" y="9725"/>
                </a:lnTo>
                <a:lnTo>
                  <a:pt x="21298" y="8912"/>
                </a:lnTo>
                <a:lnTo>
                  <a:pt x="21067" y="8191"/>
                </a:lnTo>
                <a:lnTo>
                  <a:pt x="20800" y="7536"/>
                </a:lnTo>
                <a:lnTo>
                  <a:pt x="20551" y="7025"/>
                </a:lnTo>
                <a:lnTo>
                  <a:pt x="20001" y="7103"/>
                </a:lnTo>
                <a:lnTo>
                  <a:pt x="19432" y="7156"/>
                </a:lnTo>
                <a:lnTo>
                  <a:pt x="18846" y="7208"/>
                </a:lnTo>
                <a:lnTo>
                  <a:pt x="18225" y="7208"/>
                </a:lnTo>
                <a:lnTo>
                  <a:pt x="17656" y="7208"/>
                </a:lnTo>
                <a:lnTo>
                  <a:pt x="17070" y="7182"/>
                </a:lnTo>
                <a:lnTo>
                  <a:pt x="16484" y="7156"/>
                </a:lnTo>
                <a:lnTo>
                  <a:pt x="15986" y="7103"/>
                </a:lnTo>
                <a:lnTo>
                  <a:pt x="14992" y="6999"/>
                </a:lnTo>
                <a:lnTo>
                  <a:pt x="14210" y="6907"/>
                </a:lnTo>
                <a:lnTo>
                  <a:pt x="13695" y="6828"/>
                </a:lnTo>
                <a:lnTo>
                  <a:pt x="13517" y="6802"/>
                </a:lnTo>
                <a:lnTo>
                  <a:pt x="13073" y="6645"/>
                </a:lnTo>
                <a:lnTo>
                  <a:pt x="12700" y="6474"/>
                </a:lnTo>
                <a:lnTo>
                  <a:pt x="12363" y="6304"/>
                </a:lnTo>
                <a:lnTo>
                  <a:pt x="12132" y="6094"/>
                </a:lnTo>
                <a:lnTo>
                  <a:pt x="11919" y="5871"/>
                </a:lnTo>
                <a:lnTo>
                  <a:pt x="11776" y="5649"/>
                </a:lnTo>
                <a:lnTo>
                  <a:pt x="11688" y="5413"/>
                </a:lnTo>
                <a:lnTo>
                  <a:pt x="11617" y="5190"/>
                </a:lnTo>
                <a:lnTo>
                  <a:pt x="11617" y="4941"/>
                </a:lnTo>
                <a:lnTo>
                  <a:pt x="11652" y="4718"/>
                </a:lnTo>
                <a:lnTo>
                  <a:pt x="11723" y="4482"/>
                </a:lnTo>
                <a:lnTo>
                  <a:pt x="11812" y="4285"/>
                </a:lnTo>
                <a:lnTo>
                  <a:pt x="11919" y="4089"/>
                </a:lnTo>
                <a:lnTo>
                  <a:pt x="12096" y="3905"/>
                </a:lnTo>
                <a:lnTo>
                  <a:pt x="12292" y="3735"/>
                </a:lnTo>
                <a:lnTo>
                  <a:pt x="12505" y="3604"/>
                </a:lnTo>
                <a:lnTo>
                  <a:pt x="12700" y="3460"/>
                </a:lnTo>
                <a:lnTo>
                  <a:pt x="12878" y="3250"/>
                </a:lnTo>
                <a:lnTo>
                  <a:pt x="13038" y="3027"/>
                </a:lnTo>
                <a:lnTo>
                  <a:pt x="13180" y="2752"/>
                </a:lnTo>
                <a:lnTo>
                  <a:pt x="13286" y="2477"/>
                </a:lnTo>
                <a:lnTo>
                  <a:pt x="13322" y="2175"/>
                </a:lnTo>
                <a:lnTo>
                  <a:pt x="13357" y="1874"/>
                </a:lnTo>
                <a:lnTo>
                  <a:pt x="13286" y="1572"/>
                </a:lnTo>
                <a:lnTo>
                  <a:pt x="13180" y="1271"/>
                </a:lnTo>
                <a:lnTo>
                  <a:pt x="13038" y="983"/>
                </a:lnTo>
                <a:lnTo>
                  <a:pt x="12949" y="865"/>
                </a:lnTo>
                <a:lnTo>
                  <a:pt x="12807" y="733"/>
                </a:lnTo>
                <a:lnTo>
                  <a:pt x="12665" y="616"/>
                </a:lnTo>
                <a:lnTo>
                  <a:pt x="12505" y="511"/>
                </a:lnTo>
                <a:lnTo>
                  <a:pt x="12327" y="406"/>
                </a:lnTo>
                <a:lnTo>
                  <a:pt x="12132" y="314"/>
                </a:lnTo>
                <a:lnTo>
                  <a:pt x="11883" y="235"/>
                </a:lnTo>
                <a:lnTo>
                  <a:pt x="11652" y="183"/>
                </a:lnTo>
                <a:lnTo>
                  <a:pt x="11368" y="104"/>
                </a:lnTo>
                <a:lnTo>
                  <a:pt x="11101" y="78"/>
                </a:lnTo>
                <a:lnTo>
                  <a:pt x="10800" y="52"/>
                </a:lnTo>
                <a:lnTo>
                  <a:pt x="10444" y="52"/>
                </a:lnTo>
                <a:lnTo>
                  <a:pt x="10142" y="52"/>
                </a:lnTo>
                <a:lnTo>
                  <a:pt x="9840" y="78"/>
                </a:lnTo>
                <a:lnTo>
                  <a:pt x="9574" y="104"/>
                </a:lnTo>
                <a:lnTo>
                  <a:pt x="9325" y="157"/>
                </a:lnTo>
                <a:lnTo>
                  <a:pt x="9094" y="209"/>
                </a:lnTo>
                <a:lnTo>
                  <a:pt x="8846" y="262"/>
                </a:lnTo>
                <a:lnTo>
                  <a:pt x="8650" y="340"/>
                </a:lnTo>
                <a:lnTo>
                  <a:pt x="8437" y="432"/>
                </a:lnTo>
                <a:lnTo>
                  <a:pt x="8277" y="511"/>
                </a:lnTo>
                <a:lnTo>
                  <a:pt x="8100" y="616"/>
                </a:lnTo>
                <a:lnTo>
                  <a:pt x="7957" y="707"/>
                </a:lnTo>
                <a:lnTo>
                  <a:pt x="7833" y="838"/>
                </a:lnTo>
                <a:lnTo>
                  <a:pt x="7620" y="1061"/>
                </a:lnTo>
                <a:lnTo>
                  <a:pt x="7442" y="1336"/>
                </a:lnTo>
                <a:lnTo>
                  <a:pt x="7353" y="1599"/>
                </a:lnTo>
                <a:lnTo>
                  <a:pt x="7318" y="1900"/>
                </a:lnTo>
                <a:lnTo>
                  <a:pt x="7318" y="2175"/>
                </a:lnTo>
                <a:lnTo>
                  <a:pt x="7353" y="2450"/>
                </a:lnTo>
                <a:lnTo>
                  <a:pt x="7442" y="2726"/>
                </a:lnTo>
                <a:lnTo>
                  <a:pt x="7620" y="2975"/>
                </a:lnTo>
                <a:lnTo>
                  <a:pt x="7833" y="3198"/>
                </a:lnTo>
                <a:lnTo>
                  <a:pt x="8064" y="3433"/>
                </a:lnTo>
                <a:lnTo>
                  <a:pt x="8295" y="3630"/>
                </a:lnTo>
                <a:lnTo>
                  <a:pt x="8508" y="3853"/>
                </a:lnTo>
                <a:lnTo>
                  <a:pt x="8686" y="4089"/>
                </a:lnTo>
                <a:lnTo>
                  <a:pt x="8775" y="4312"/>
                </a:lnTo>
                <a:lnTo>
                  <a:pt x="8846" y="4561"/>
                </a:lnTo>
                <a:lnTo>
                  <a:pt x="8846" y="4810"/>
                </a:lnTo>
                <a:lnTo>
                  <a:pt x="8810" y="5059"/>
                </a:lnTo>
                <a:lnTo>
                  <a:pt x="8721" y="5295"/>
                </a:lnTo>
                <a:lnTo>
                  <a:pt x="8579" y="5544"/>
                </a:lnTo>
                <a:lnTo>
                  <a:pt x="8366" y="5766"/>
                </a:lnTo>
                <a:lnTo>
                  <a:pt x="8135" y="5976"/>
                </a:lnTo>
                <a:lnTo>
                  <a:pt x="7833" y="6199"/>
                </a:lnTo>
                <a:lnTo>
                  <a:pt x="7478" y="6369"/>
                </a:lnTo>
                <a:lnTo>
                  <a:pt x="7069" y="6527"/>
                </a:lnTo>
                <a:lnTo>
                  <a:pt x="6590" y="6671"/>
                </a:lnTo>
                <a:lnTo>
                  <a:pt x="6092" y="6802"/>
                </a:lnTo>
                <a:lnTo>
                  <a:pt x="5684" y="6802"/>
                </a:lnTo>
                <a:lnTo>
                  <a:pt x="5133" y="6802"/>
                </a:lnTo>
                <a:lnTo>
                  <a:pt x="4547" y="6802"/>
                </a:lnTo>
                <a:lnTo>
                  <a:pt x="3872" y="6802"/>
                </a:lnTo>
                <a:lnTo>
                  <a:pt x="3144" y="6802"/>
                </a:lnTo>
                <a:lnTo>
                  <a:pt x="2362" y="6802"/>
                </a:lnTo>
                <a:lnTo>
                  <a:pt x="1545" y="6802"/>
                </a:lnTo>
                <a:lnTo>
                  <a:pt x="692" y="6802"/>
                </a:lnTo>
                <a:lnTo>
                  <a:pt x="586" y="7234"/>
                </a:lnTo>
                <a:lnTo>
                  <a:pt x="461" y="7837"/>
                </a:lnTo>
                <a:lnTo>
                  <a:pt x="355" y="8493"/>
                </a:lnTo>
                <a:lnTo>
                  <a:pt x="248" y="9187"/>
                </a:lnTo>
                <a:lnTo>
                  <a:pt x="142" y="9869"/>
                </a:lnTo>
                <a:lnTo>
                  <a:pt x="106" y="10498"/>
                </a:lnTo>
                <a:lnTo>
                  <a:pt x="106" y="10983"/>
                </a:lnTo>
                <a:lnTo>
                  <a:pt x="106" y="11311"/>
                </a:lnTo>
                <a:lnTo>
                  <a:pt x="213" y="11481"/>
                </a:lnTo>
                <a:lnTo>
                  <a:pt x="319" y="11651"/>
                </a:lnTo>
                <a:lnTo>
                  <a:pt x="497" y="11783"/>
                </a:lnTo>
                <a:lnTo>
                  <a:pt x="692" y="11914"/>
                </a:lnTo>
                <a:lnTo>
                  <a:pt x="941" y="12032"/>
                </a:lnTo>
                <a:lnTo>
                  <a:pt x="1207" y="12110"/>
                </a:lnTo>
                <a:lnTo>
                  <a:pt x="1509" y="12189"/>
                </a:lnTo>
                <a:lnTo>
                  <a:pt x="1794" y="12241"/>
                </a:lnTo>
                <a:lnTo>
                  <a:pt x="2131" y="12267"/>
                </a:lnTo>
                <a:lnTo>
                  <a:pt x="2433" y="12281"/>
                </a:lnTo>
                <a:lnTo>
                  <a:pt x="2735" y="12267"/>
                </a:lnTo>
                <a:lnTo>
                  <a:pt x="3055" y="12241"/>
                </a:lnTo>
                <a:lnTo>
                  <a:pt x="3357" y="12189"/>
                </a:lnTo>
                <a:lnTo>
                  <a:pt x="3623" y="12084"/>
                </a:lnTo>
                <a:lnTo>
                  <a:pt x="3872" y="11979"/>
                </a:lnTo>
                <a:lnTo>
                  <a:pt x="4103" y="11861"/>
                </a:lnTo>
                <a:lnTo>
                  <a:pt x="4316" y="11704"/>
                </a:lnTo>
                <a:lnTo>
                  <a:pt x="4582" y="11612"/>
                </a:lnTo>
                <a:lnTo>
                  <a:pt x="4849" y="11533"/>
                </a:lnTo>
                <a:lnTo>
                  <a:pt x="5169" y="11507"/>
                </a:lnTo>
                <a:lnTo>
                  <a:pt x="5506" y="11481"/>
                </a:lnTo>
                <a:lnTo>
                  <a:pt x="5808" y="11507"/>
                </a:lnTo>
                <a:lnTo>
                  <a:pt x="6146" y="11560"/>
                </a:lnTo>
                <a:lnTo>
                  <a:pt x="6501" y="11651"/>
                </a:lnTo>
                <a:lnTo>
                  <a:pt x="6803" y="11783"/>
                </a:lnTo>
                <a:lnTo>
                  <a:pt x="7105" y="11940"/>
                </a:lnTo>
                <a:lnTo>
                  <a:pt x="7353" y="12110"/>
                </a:lnTo>
                <a:lnTo>
                  <a:pt x="7584" y="12333"/>
                </a:lnTo>
                <a:lnTo>
                  <a:pt x="7798" y="12595"/>
                </a:lnTo>
                <a:lnTo>
                  <a:pt x="7922" y="12870"/>
                </a:lnTo>
                <a:lnTo>
                  <a:pt x="8028" y="13198"/>
                </a:lnTo>
                <a:lnTo>
                  <a:pt x="8064" y="13526"/>
                </a:lnTo>
                <a:lnTo>
                  <a:pt x="8028" y="13775"/>
                </a:lnTo>
                <a:lnTo>
                  <a:pt x="7922" y="13998"/>
                </a:lnTo>
                <a:lnTo>
                  <a:pt x="7798" y="14220"/>
                </a:lnTo>
                <a:lnTo>
                  <a:pt x="7584" y="14404"/>
                </a:lnTo>
                <a:lnTo>
                  <a:pt x="7353" y="14574"/>
                </a:lnTo>
                <a:lnTo>
                  <a:pt x="7105" y="14732"/>
                </a:lnTo>
                <a:lnTo>
                  <a:pt x="6803" y="14850"/>
                </a:lnTo>
                <a:lnTo>
                  <a:pt x="6501" y="14954"/>
                </a:lnTo>
                <a:lnTo>
                  <a:pt x="6146" y="15033"/>
                </a:lnTo>
                <a:lnTo>
                  <a:pt x="5808" y="15085"/>
                </a:lnTo>
                <a:lnTo>
                  <a:pt x="5506" y="15085"/>
                </a:lnTo>
                <a:lnTo>
                  <a:pt x="5169" y="15059"/>
                </a:lnTo>
                <a:lnTo>
                  <a:pt x="4849" y="15007"/>
                </a:lnTo>
                <a:lnTo>
                  <a:pt x="4582" y="14902"/>
                </a:lnTo>
                <a:lnTo>
                  <a:pt x="4316" y="14784"/>
                </a:lnTo>
                <a:lnTo>
                  <a:pt x="4103" y="14600"/>
                </a:lnTo>
                <a:lnTo>
                  <a:pt x="3907" y="14430"/>
                </a:lnTo>
                <a:lnTo>
                  <a:pt x="3659" y="14299"/>
                </a:lnTo>
                <a:lnTo>
                  <a:pt x="3428" y="14194"/>
                </a:lnTo>
                <a:lnTo>
                  <a:pt x="3179" y="14129"/>
                </a:lnTo>
                <a:lnTo>
                  <a:pt x="2913" y="14102"/>
                </a:lnTo>
                <a:lnTo>
                  <a:pt x="2646" y="14102"/>
                </a:lnTo>
                <a:lnTo>
                  <a:pt x="2362" y="14129"/>
                </a:lnTo>
                <a:lnTo>
                  <a:pt x="2096" y="14168"/>
                </a:lnTo>
                <a:lnTo>
                  <a:pt x="1811" y="14273"/>
                </a:lnTo>
                <a:lnTo>
                  <a:pt x="1545" y="14378"/>
                </a:lnTo>
                <a:lnTo>
                  <a:pt x="1314" y="14496"/>
                </a:lnTo>
                <a:lnTo>
                  <a:pt x="1065" y="14653"/>
                </a:lnTo>
                <a:lnTo>
                  <a:pt x="870" y="14797"/>
                </a:lnTo>
                <a:lnTo>
                  <a:pt x="657" y="14981"/>
                </a:lnTo>
                <a:lnTo>
                  <a:pt x="497" y="15177"/>
                </a:lnTo>
                <a:lnTo>
                  <a:pt x="390" y="15413"/>
                </a:lnTo>
                <a:lnTo>
                  <a:pt x="284" y="15636"/>
                </a:lnTo>
                <a:lnTo>
                  <a:pt x="248" y="15911"/>
                </a:lnTo>
                <a:lnTo>
                  <a:pt x="284" y="16239"/>
                </a:lnTo>
                <a:lnTo>
                  <a:pt x="319" y="16566"/>
                </a:lnTo>
                <a:lnTo>
                  <a:pt x="497" y="17340"/>
                </a:lnTo>
                <a:lnTo>
                  <a:pt x="692" y="18152"/>
                </a:lnTo>
                <a:lnTo>
                  <a:pt x="799" y="18559"/>
                </a:lnTo>
                <a:lnTo>
                  <a:pt x="905" y="18978"/>
                </a:lnTo>
                <a:lnTo>
                  <a:pt x="959" y="19384"/>
                </a:lnTo>
                <a:lnTo>
                  <a:pt x="994" y="19791"/>
                </a:lnTo>
                <a:lnTo>
                  <a:pt x="994" y="20132"/>
                </a:lnTo>
                <a:lnTo>
                  <a:pt x="959" y="20485"/>
                </a:lnTo>
                <a:lnTo>
                  <a:pt x="941" y="20669"/>
                </a:lnTo>
                <a:lnTo>
                  <a:pt x="870" y="20813"/>
                </a:lnTo>
                <a:lnTo>
                  <a:pt x="799" y="20970"/>
                </a:lnTo>
                <a:lnTo>
                  <a:pt x="692" y="21088"/>
                </a:lnTo>
                <a:lnTo>
                  <a:pt x="1474" y="20997"/>
                </a:lnTo>
                <a:lnTo>
                  <a:pt x="2291" y="20866"/>
                </a:lnTo>
                <a:lnTo>
                  <a:pt x="3108" y="20787"/>
                </a:lnTo>
                <a:lnTo>
                  <a:pt x="3907" y="20721"/>
                </a:lnTo>
                <a:lnTo>
                  <a:pt x="4653" y="20695"/>
                </a:lnTo>
                <a:lnTo>
                  <a:pt x="5364" y="20695"/>
                </a:lnTo>
                <a:lnTo>
                  <a:pt x="5701" y="20721"/>
                </a:lnTo>
                <a:lnTo>
                  <a:pt x="6057" y="20761"/>
                </a:lnTo>
                <a:lnTo>
                  <a:pt x="6323" y="20813"/>
                </a:lnTo>
                <a:lnTo>
                  <a:pt x="6625" y="20892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>
        <p:nvSpPr>
          <p:cNvPr id="28" name="Puzzle2"/>
          <p:cNvSpPr>
            <a:spLocks noEditPoints="1" noChangeArrowheads="1"/>
          </p:cNvSpPr>
          <p:nvPr/>
        </p:nvSpPr>
        <p:spPr bwMode="auto">
          <a:xfrm>
            <a:off x="6204972" y="4668705"/>
            <a:ext cx="1615707" cy="1112935"/>
          </a:xfrm>
          <a:custGeom>
            <a:avLst/>
            <a:gdLst>
              <a:gd name="T0" fmla="*/ 11 w 21600"/>
              <a:gd name="T1" fmla="*/ 13386 h 21600"/>
              <a:gd name="T2" fmla="*/ 4202 w 21600"/>
              <a:gd name="T3" fmla="*/ 21161 h 21600"/>
              <a:gd name="T4" fmla="*/ 10400 w 21600"/>
              <a:gd name="T5" fmla="*/ 13909 h 21600"/>
              <a:gd name="T6" fmla="*/ 16821 w 21600"/>
              <a:gd name="T7" fmla="*/ 21190 h 21600"/>
              <a:gd name="T8" fmla="*/ 21600 w 21600"/>
              <a:gd name="T9" fmla="*/ 15083 h 21600"/>
              <a:gd name="T10" fmla="*/ 16889 w 21600"/>
              <a:gd name="T11" fmla="*/ 5739 h 21600"/>
              <a:gd name="T12" fmla="*/ 10800 w 21600"/>
              <a:gd name="T13" fmla="*/ 28 h 21600"/>
              <a:gd name="T14" fmla="*/ 4202 w 21600"/>
              <a:gd name="T15" fmla="*/ 5894 h 21600"/>
              <a:gd name="T16" fmla="*/ 5388 w 21600"/>
              <a:gd name="T17" fmla="*/ 6742 h 21600"/>
              <a:gd name="T18" fmla="*/ 16177 w 21600"/>
              <a:gd name="T19" fmla="*/ 20441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4247" y="12354"/>
                </a:moveTo>
                <a:lnTo>
                  <a:pt x="4134" y="12468"/>
                </a:lnTo>
                <a:lnTo>
                  <a:pt x="4010" y="12581"/>
                </a:lnTo>
                <a:lnTo>
                  <a:pt x="3897" y="12637"/>
                </a:lnTo>
                <a:lnTo>
                  <a:pt x="3773" y="12694"/>
                </a:lnTo>
                <a:lnTo>
                  <a:pt x="3637" y="12694"/>
                </a:lnTo>
                <a:lnTo>
                  <a:pt x="3524" y="12694"/>
                </a:lnTo>
                <a:lnTo>
                  <a:pt x="3400" y="12665"/>
                </a:lnTo>
                <a:lnTo>
                  <a:pt x="3287" y="12609"/>
                </a:lnTo>
                <a:lnTo>
                  <a:pt x="3027" y="12496"/>
                </a:lnTo>
                <a:lnTo>
                  <a:pt x="2790" y="12340"/>
                </a:lnTo>
                <a:lnTo>
                  <a:pt x="2530" y="12142"/>
                </a:lnTo>
                <a:lnTo>
                  <a:pt x="2293" y="11987"/>
                </a:lnTo>
                <a:lnTo>
                  <a:pt x="2033" y="11817"/>
                </a:lnTo>
                <a:lnTo>
                  <a:pt x="1773" y="11676"/>
                </a:lnTo>
                <a:lnTo>
                  <a:pt x="1638" y="11662"/>
                </a:lnTo>
                <a:lnTo>
                  <a:pt x="1513" y="11634"/>
                </a:lnTo>
                <a:lnTo>
                  <a:pt x="1378" y="11634"/>
                </a:lnTo>
                <a:lnTo>
                  <a:pt x="1253" y="11634"/>
                </a:lnTo>
                <a:lnTo>
                  <a:pt x="1118" y="11662"/>
                </a:lnTo>
                <a:lnTo>
                  <a:pt x="971" y="11732"/>
                </a:lnTo>
                <a:lnTo>
                  <a:pt x="835" y="11817"/>
                </a:lnTo>
                <a:lnTo>
                  <a:pt x="711" y="11959"/>
                </a:lnTo>
                <a:lnTo>
                  <a:pt x="553" y="12086"/>
                </a:lnTo>
                <a:lnTo>
                  <a:pt x="429" y="12284"/>
                </a:lnTo>
                <a:lnTo>
                  <a:pt x="271" y="12524"/>
                </a:lnTo>
                <a:lnTo>
                  <a:pt x="146" y="12793"/>
                </a:lnTo>
                <a:lnTo>
                  <a:pt x="79" y="12962"/>
                </a:lnTo>
                <a:lnTo>
                  <a:pt x="33" y="13146"/>
                </a:lnTo>
                <a:lnTo>
                  <a:pt x="11" y="13386"/>
                </a:lnTo>
                <a:lnTo>
                  <a:pt x="11" y="13641"/>
                </a:lnTo>
                <a:lnTo>
                  <a:pt x="33" y="13881"/>
                </a:lnTo>
                <a:lnTo>
                  <a:pt x="101" y="14150"/>
                </a:lnTo>
                <a:lnTo>
                  <a:pt x="192" y="14404"/>
                </a:lnTo>
                <a:lnTo>
                  <a:pt x="293" y="14645"/>
                </a:lnTo>
                <a:lnTo>
                  <a:pt x="451" y="14857"/>
                </a:lnTo>
                <a:lnTo>
                  <a:pt x="621" y="15054"/>
                </a:lnTo>
                <a:lnTo>
                  <a:pt x="734" y="15125"/>
                </a:lnTo>
                <a:lnTo>
                  <a:pt x="835" y="15210"/>
                </a:lnTo>
                <a:lnTo>
                  <a:pt x="948" y="15267"/>
                </a:lnTo>
                <a:lnTo>
                  <a:pt x="1084" y="15323"/>
                </a:lnTo>
                <a:lnTo>
                  <a:pt x="1208" y="15351"/>
                </a:lnTo>
                <a:lnTo>
                  <a:pt x="1355" y="15380"/>
                </a:lnTo>
                <a:lnTo>
                  <a:pt x="1513" y="15380"/>
                </a:lnTo>
                <a:lnTo>
                  <a:pt x="1683" y="15380"/>
                </a:lnTo>
                <a:lnTo>
                  <a:pt x="1864" y="15351"/>
                </a:lnTo>
                <a:lnTo>
                  <a:pt x="2033" y="15323"/>
                </a:lnTo>
                <a:lnTo>
                  <a:pt x="2225" y="15238"/>
                </a:lnTo>
                <a:lnTo>
                  <a:pt x="2428" y="15153"/>
                </a:lnTo>
                <a:lnTo>
                  <a:pt x="2745" y="15026"/>
                </a:lnTo>
                <a:lnTo>
                  <a:pt x="3005" y="14913"/>
                </a:lnTo>
                <a:lnTo>
                  <a:pt x="3264" y="14828"/>
                </a:lnTo>
                <a:lnTo>
                  <a:pt x="3513" y="14800"/>
                </a:lnTo>
                <a:lnTo>
                  <a:pt x="3615" y="14828"/>
                </a:lnTo>
                <a:lnTo>
                  <a:pt x="3728" y="14857"/>
                </a:lnTo>
                <a:lnTo>
                  <a:pt x="3807" y="14913"/>
                </a:lnTo>
                <a:lnTo>
                  <a:pt x="3920" y="14998"/>
                </a:lnTo>
                <a:lnTo>
                  <a:pt x="4010" y="15097"/>
                </a:lnTo>
                <a:lnTo>
                  <a:pt x="4089" y="15238"/>
                </a:lnTo>
                <a:lnTo>
                  <a:pt x="4179" y="15408"/>
                </a:lnTo>
                <a:lnTo>
                  <a:pt x="4247" y="15620"/>
                </a:lnTo>
                <a:lnTo>
                  <a:pt x="4326" y="15860"/>
                </a:lnTo>
                <a:lnTo>
                  <a:pt x="4394" y="16129"/>
                </a:lnTo>
                <a:lnTo>
                  <a:pt x="4439" y="16440"/>
                </a:lnTo>
                <a:lnTo>
                  <a:pt x="4507" y="16737"/>
                </a:lnTo>
                <a:lnTo>
                  <a:pt x="4552" y="17090"/>
                </a:lnTo>
                <a:lnTo>
                  <a:pt x="4575" y="17443"/>
                </a:lnTo>
                <a:lnTo>
                  <a:pt x="4586" y="17825"/>
                </a:lnTo>
                <a:lnTo>
                  <a:pt x="4586" y="18193"/>
                </a:lnTo>
                <a:lnTo>
                  <a:pt x="4586" y="18574"/>
                </a:lnTo>
                <a:lnTo>
                  <a:pt x="4586" y="18984"/>
                </a:lnTo>
                <a:lnTo>
                  <a:pt x="4552" y="19366"/>
                </a:lnTo>
                <a:lnTo>
                  <a:pt x="4507" y="19748"/>
                </a:lnTo>
                <a:lnTo>
                  <a:pt x="4462" y="20129"/>
                </a:lnTo>
                <a:lnTo>
                  <a:pt x="4371" y="20483"/>
                </a:lnTo>
                <a:lnTo>
                  <a:pt x="4292" y="20836"/>
                </a:lnTo>
                <a:lnTo>
                  <a:pt x="4202" y="21161"/>
                </a:lnTo>
                <a:lnTo>
                  <a:pt x="4744" y="21161"/>
                </a:lnTo>
                <a:lnTo>
                  <a:pt x="5264" y="21161"/>
                </a:lnTo>
                <a:lnTo>
                  <a:pt x="5784" y="21161"/>
                </a:lnTo>
                <a:lnTo>
                  <a:pt x="6235" y="21161"/>
                </a:lnTo>
                <a:lnTo>
                  <a:pt x="6676" y="21161"/>
                </a:lnTo>
                <a:lnTo>
                  <a:pt x="7060" y="21161"/>
                </a:lnTo>
                <a:lnTo>
                  <a:pt x="7410" y="21161"/>
                </a:lnTo>
                <a:lnTo>
                  <a:pt x="7670" y="21161"/>
                </a:lnTo>
                <a:lnTo>
                  <a:pt x="8020" y="21020"/>
                </a:lnTo>
                <a:lnTo>
                  <a:pt x="8303" y="20893"/>
                </a:lnTo>
                <a:lnTo>
                  <a:pt x="8563" y="20695"/>
                </a:lnTo>
                <a:lnTo>
                  <a:pt x="8800" y="20511"/>
                </a:lnTo>
                <a:lnTo>
                  <a:pt x="8969" y="20285"/>
                </a:lnTo>
                <a:lnTo>
                  <a:pt x="9150" y="20045"/>
                </a:lnTo>
                <a:lnTo>
                  <a:pt x="9252" y="19804"/>
                </a:lnTo>
                <a:lnTo>
                  <a:pt x="9342" y="19550"/>
                </a:lnTo>
                <a:lnTo>
                  <a:pt x="9410" y="19281"/>
                </a:lnTo>
                <a:lnTo>
                  <a:pt x="9433" y="19013"/>
                </a:lnTo>
                <a:lnTo>
                  <a:pt x="9433" y="18744"/>
                </a:lnTo>
                <a:lnTo>
                  <a:pt x="9387" y="18504"/>
                </a:lnTo>
                <a:lnTo>
                  <a:pt x="9320" y="18221"/>
                </a:lnTo>
                <a:lnTo>
                  <a:pt x="9207" y="17981"/>
                </a:lnTo>
                <a:lnTo>
                  <a:pt x="9105" y="17740"/>
                </a:lnTo>
                <a:lnTo>
                  <a:pt x="8924" y="17514"/>
                </a:lnTo>
                <a:lnTo>
                  <a:pt x="8777" y="17274"/>
                </a:lnTo>
                <a:lnTo>
                  <a:pt x="8642" y="17034"/>
                </a:lnTo>
                <a:lnTo>
                  <a:pt x="8563" y="16765"/>
                </a:lnTo>
                <a:lnTo>
                  <a:pt x="8472" y="16468"/>
                </a:lnTo>
                <a:lnTo>
                  <a:pt x="8450" y="16157"/>
                </a:lnTo>
                <a:lnTo>
                  <a:pt x="8450" y="15860"/>
                </a:lnTo>
                <a:lnTo>
                  <a:pt x="8472" y="15563"/>
                </a:lnTo>
                <a:lnTo>
                  <a:pt x="8540" y="15267"/>
                </a:lnTo>
                <a:lnTo>
                  <a:pt x="8642" y="14998"/>
                </a:lnTo>
                <a:lnTo>
                  <a:pt x="8777" y="14729"/>
                </a:lnTo>
                <a:lnTo>
                  <a:pt x="8868" y="14616"/>
                </a:lnTo>
                <a:lnTo>
                  <a:pt x="8969" y="14475"/>
                </a:lnTo>
                <a:lnTo>
                  <a:pt x="9060" y="14376"/>
                </a:lnTo>
                <a:lnTo>
                  <a:pt x="9184" y="14291"/>
                </a:lnTo>
                <a:lnTo>
                  <a:pt x="9297" y="14206"/>
                </a:lnTo>
                <a:lnTo>
                  <a:pt x="9433" y="14121"/>
                </a:lnTo>
                <a:lnTo>
                  <a:pt x="9579" y="14051"/>
                </a:lnTo>
                <a:lnTo>
                  <a:pt x="9726" y="13994"/>
                </a:lnTo>
                <a:lnTo>
                  <a:pt x="9884" y="13938"/>
                </a:lnTo>
                <a:lnTo>
                  <a:pt x="10054" y="13909"/>
                </a:lnTo>
                <a:lnTo>
                  <a:pt x="10257" y="13881"/>
                </a:lnTo>
                <a:lnTo>
                  <a:pt x="10449" y="13881"/>
                </a:lnTo>
                <a:lnTo>
                  <a:pt x="10664" y="13881"/>
                </a:lnTo>
                <a:lnTo>
                  <a:pt x="10856" y="13909"/>
                </a:lnTo>
                <a:lnTo>
                  <a:pt x="11037" y="13966"/>
                </a:lnTo>
                <a:lnTo>
                  <a:pt x="11206" y="14023"/>
                </a:lnTo>
                <a:lnTo>
                  <a:pt x="11353" y="14093"/>
                </a:lnTo>
                <a:lnTo>
                  <a:pt x="11511" y="14178"/>
                </a:lnTo>
                <a:lnTo>
                  <a:pt x="11635" y="14263"/>
                </a:lnTo>
                <a:lnTo>
                  <a:pt x="11748" y="14376"/>
                </a:lnTo>
                <a:lnTo>
                  <a:pt x="11861" y="14475"/>
                </a:lnTo>
                <a:lnTo>
                  <a:pt x="11941" y="14616"/>
                </a:lnTo>
                <a:lnTo>
                  <a:pt x="12031" y="14758"/>
                </a:lnTo>
                <a:lnTo>
                  <a:pt x="12099" y="14885"/>
                </a:lnTo>
                <a:lnTo>
                  <a:pt x="12200" y="15210"/>
                </a:lnTo>
                <a:lnTo>
                  <a:pt x="12268" y="15507"/>
                </a:lnTo>
                <a:lnTo>
                  <a:pt x="12291" y="15832"/>
                </a:lnTo>
                <a:lnTo>
                  <a:pt x="12291" y="16157"/>
                </a:lnTo>
                <a:lnTo>
                  <a:pt x="12246" y="16482"/>
                </a:lnTo>
                <a:lnTo>
                  <a:pt x="12178" y="16807"/>
                </a:lnTo>
                <a:lnTo>
                  <a:pt x="12099" y="17090"/>
                </a:lnTo>
                <a:lnTo>
                  <a:pt x="12008" y="17330"/>
                </a:lnTo>
                <a:lnTo>
                  <a:pt x="11884" y="17542"/>
                </a:lnTo>
                <a:lnTo>
                  <a:pt x="11748" y="17712"/>
                </a:lnTo>
                <a:lnTo>
                  <a:pt x="11613" y="17839"/>
                </a:lnTo>
                <a:lnTo>
                  <a:pt x="11489" y="18037"/>
                </a:lnTo>
                <a:lnTo>
                  <a:pt x="11398" y="18221"/>
                </a:lnTo>
                <a:lnTo>
                  <a:pt x="11319" y="18447"/>
                </a:lnTo>
                <a:lnTo>
                  <a:pt x="11251" y="18659"/>
                </a:lnTo>
                <a:lnTo>
                  <a:pt x="11206" y="18900"/>
                </a:lnTo>
                <a:lnTo>
                  <a:pt x="11184" y="19154"/>
                </a:lnTo>
                <a:lnTo>
                  <a:pt x="11184" y="19423"/>
                </a:lnTo>
                <a:lnTo>
                  <a:pt x="11229" y="19663"/>
                </a:lnTo>
                <a:lnTo>
                  <a:pt x="11297" y="19903"/>
                </a:lnTo>
                <a:lnTo>
                  <a:pt x="11376" y="20158"/>
                </a:lnTo>
                <a:lnTo>
                  <a:pt x="11511" y="20398"/>
                </a:lnTo>
                <a:lnTo>
                  <a:pt x="11681" y="20610"/>
                </a:lnTo>
                <a:lnTo>
                  <a:pt x="11884" y="20808"/>
                </a:lnTo>
                <a:lnTo>
                  <a:pt x="12121" y="20992"/>
                </a:lnTo>
                <a:lnTo>
                  <a:pt x="12404" y="21161"/>
                </a:lnTo>
                <a:lnTo>
                  <a:pt x="12528" y="21190"/>
                </a:lnTo>
                <a:lnTo>
                  <a:pt x="12856" y="21274"/>
                </a:lnTo>
                <a:lnTo>
                  <a:pt x="13330" y="21373"/>
                </a:lnTo>
                <a:lnTo>
                  <a:pt x="13963" y="21486"/>
                </a:lnTo>
                <a:lnTo>
                  <a:pt x="14313" y="21543"/>
                </a:lnTo>
                <a:lnTo>
                  <a:pt x="14652" y="21571"/>
                </a:lnTo>
                <a:lnTo>
                  <a:pt x="15025" y="21600"/>
                </a:lnTo>
                <a:lnTo>
                  <a:pt x="15409" y="21600"/>
                </a:lnTo>
                <a:lnTo>
                  <a:pt x="15782" y="21600"/>
                </a:lnTo>
                <a:lnTo>
                  <a:pt x="16177" y="21571"/>
                </a:lnTo>
                <a:lnTo>
                  <a:pt x="16516" y="21486"/>
                </a:lnTo>
                <a:lnTo>
                  <a:pt x="16889" y="21402"/>
                </a:lnTo>
                <a:lnTo>
                  <a:pt x="16821" y="21190"/>
                </a:lnTo>
                <a:lnTo>
                  <a:pt x="16776" y="20935"/>
                </a:lnTo>
                <a:lnTo>
                  <a:pt x="16742" y="20667"/>
                </a:lnTo>
                <a:lnTo>
                  <a:pt x="16719" y="20370"/>
                </a:lnTo>
                <a:lnTo>
                  <a:pt x="16697" y="19719"/>
                </a:lnTo>
                <a:lnTo>
                  <a:pt x="16697" y="19013"/>
                </a:lnTo>
                <a:lnTo>
                  <a:pt x="16719" y="18306"/>
                </a:lnTo>
                <a:lnTo>
                  <a:pt x="16753" y="17599"/>
                </a:lnTo>
                <a:lnTo>
                  <a:pt x="16821" y="16949"/>
                </a:lnTo>
                <a:lnTo>
                  <a:pt x="16889" y="16383"/>
                </a:lnTo>
                <a:lnTo>
                  <a:pt x="16934" y="16129"/>
                </a:lnTo>
                <a:lnTo>
                  <a:pt x="17002" y="15945"/>
                </a:lnTo>
                <a:lnTo>
                  <a:pt x="17081" y="15790"/>
                </a:lnTo>
                <a:lnTo>
                  <a:pt x="17194" y="15648"/>
                </a:lnTo>
                <a:lnTo>
                  <a:pt x="17318" y="15563"/>
                </a:lnTo>
                <a:lnTo>
                  <a:pt x="17453" y="15507"/>
                </a:lnTo>
                <a:lnTo>
                  <a:pt x="17600" y="15450"/>
                </a:lnTo>
                <a:lnTo>
                  <a:pt x="17758" y="15450"/>
                </a:lnTo>
                <a:lnTo>
                  <a:pt x="17905" y="15479"/>
                </a:lnTo>
                <a:lnTo>
                  <a:pt x="18064" y="15535"/>
                </a:lnTo>
                <a:lnTo>
                  <a:pt x="18233" y="15620"/>
                </a:lnTo>
                <a:lnTo>
                  <a:pt x="18380" y="15733"/>
                </a:lnTo>
                <a:lnTo>
                  <a:pt x="18561" y="15832"/>
                </a:lnTo>
                <a:lnTo>
                  <a:pt x="18707" y="15973"/>
                </a:lnTo>
                <a:lnTo>
                  <a:pt x="18866" y="16129"/>
                </a:lnTo>
                <a:lnTo>
                  <a:pt x="18990" y="16327"/>
                </a:lnTo>
                <a:lnTo>
                  <a:pt x="19125" y="16482"/>
                </a:lnTo>
                <a:lnTo>
                  <a:pt x="19295" y="16624"/>
                </a:lnTo>
                <a:lnTo>
                  <a:pt x="19464" y="16737"/>
                </a:lnTo>
                <a:lnTo>
                  <a:pt x="19668" y="16807"/>
                </a:lnTo>
                <a:lnTo>
                  <a:pt x="19860" y="16836"/>
                </a:lnTo>
                <a:lnTo>
                  <a:pt x="20052" y="16864"/>
                </a:lnTo>
                <a:lnTo>
                  <a:pt x="20266" y="16836"/>
                </a:lnTo>
                <a:lnTo>
                  <a:pt x="20470" y="16793"/>
                </a:lnTo>
                <a:lnTo>
                  <a:pt x="20662" y="16708"/>
                </a:lnTo>
                <a:lnTo>
                  <a:pt x="20854" y="16567"/>
                </a:lnTo>
                <a:lnTo>
                  <a:pt x="21035" y="16412"/>
                </a:lnTo>
                <a:lnTo>
                  <a:pt x="21182" y="16214"/>
                </a:lnTo>
                <a:lnTo>
                  <a:pt x="21340" y="16002"/>
                </a:lnTo>
                <a:lnTo>
                  <a:pt x="21441" y="15733"/>
                </a:lnTo>
                <a:lnTo>
                  <a:pt x="21532" y="15436"/>
                </a:lnTo>
                <a:lnTo>
                  <a:pt x="21600" y="15083"/>
                </a:lnTo>
                <a:lnTo>
                  <a:pt x="21600" y="14885"/>
                </a:lnTo>
                <a:lnTo>
                  <a:pt x="21600" y="14729"/>
                </a:lnTo>
                <a:lnTo>
                  <a:pt x="21600" y="14531"/>
                </a:lnTo>
                <a:lnTo>
                  <a:pt x="21577" y="14376"/>
                </a:lnTo>
                <a:lnTo>
                  <a:pt x="21532" y="14206"/>
                </a:lnTo>
                <a:lnTo>
                  <a:pt x="21487" y="14051"/>
                </a:lnTo>
                <a:lnTo>
                  <a:pt x="21419" y="13909"/>
                </a:lnTo>
                <a:lnTo>
                  <a:pt x="21351" y="13768"/>
                </a:lnTo>
                <a:lnTo>
                  <a:pt x="21204" y="13500"/>
                </a:lnTo>
                <a:lnTo>
                  <a:pt x="21035" y="13287"/>
                </a:lnTo>
                <a:lnTo>
                  <a:pt x="20809" y="13090"/>
                </a:lnTo>
                <a:lnTo>
                  <a:pt x="20594" y="12962"/>
                </a:lnTo>
                <a:lnTo>
                  <a:pt x="20357" y="12821"/>
                </a:lnTo>
                <a:lnTo>
                  <a:pt x="20120" y="12764"/>
                </a:lnTo>
                <a:lnTo>
                  <a:pt x="19882" y="12708"/>
                </a:lnTo>
                <a:lnTo>
                  <a:pt x="19645" y="12736"/>
                </a:lnTo>
                <a:lnTo>
                  <a:pt x="19430" y="12793"/>
                </a:lnTo>
                <a:lnTo>
                  <a:pt x="19227" y="12906"/>
                </a:lnTo>
                <a:lnTo>
                  <a:pt x="19148" y="12962"/>
                </a:lnTo>
                <a:lnTo>
                  <a:pt x="19058" y="13047"/>
                </a:lnTo>
                <a:lnTo>
                  <a:pt x="18990" y="13146"/>
                </a:lnTo>
                <a:lnTo>
                  <a:pt x="18911" y="13259"/>
                </a:lnTo>
                <a:lnTo>
                  <a:pt x="18775" y="13471"/>
                </a:lnTo>
                <a:lnTo>
                  <a:pt x="18628" y="13641"/>
                </a:lnTo>
                <a:lnTo>
                  <a:pt x="18470" y="13740"/>
                </a:lnTo>
                <a:lnTo>
                  <a:pt x="18301" y="13825"/>
                </a:lnTo>
                <a:lnTo>
                  <a:pt x="18143" y="13853"/>
                </a:lnTo>
                <a:lnTo>
                  <a:pt x="17973" y="13881"/>
                </a:lnTo>
                <a:lnTo>
                  <a:pt x="17804" y="13853"/>
                </a:lnTo>
                <a:lnTo>
                  <a:pt x="17646" y="13796"/>
                </a:lnTo>
                <a:lnTo>
                  <a:pt x="17499" y="13726"/>
                </a:lnTo>
                <a:lnTo>
                  <a:pt x="17341" y="13641"/>
                </a:lnTo>
                <a:lnTo>
                  <a:pt x="17216" y="13528"/>
                </a:lnTo>
                <a:lnTo>
                  <a:pt x="17103" y="13386"/>
                </a:lnTo>
                <a:lnTo>
                  <a:pt x="17024" y="13259"/>
                </a:lnTo>
                <a:lnTo>
                  <a:pt x="16934" y="13118"/>
                </a:lnTo>
                <a:lnTo>
                  <a:pt x="16889" y="12991"/>
                </a:lnTo>
                <a:lnTo>
                  <a:pt x="16889" y="12849"/>
                </a:lnTo>
                <a:lnTo>
                  <a:pt x="16889" y="12383"/>
                </a:lnTo>
                <a:lnTo>
                  <a:pt x="16889" y="11662"/>
                </a:lnTo>
                <a:lnTo>
                  <a:pt x="16889" y="10701"/>
                </a:lnTo>
                <a:lnTo>
                  <a:pt x="16889" y="9640"/>
                </a:lnTo>
                <a:lnTo>
                  <a:pt x="16889" y="8566"/>
                </a:lnTo>
                <a:lnTo>
                  <a:pt x="16889" y="7478"/>
                </a:lnTo>
                <a:lnTo>
                  <a:pt x="16889" y="6502"/>
                </a:lnTo>
                <a:lnTo>
                  <a:pt x="16889" y="5739"/>
                </a:lnTo>
                <a:lnTo>
                  <a:pt x="16674" y="5894"/>
                </a:lnTo>
                <a:lnTo>
                  <a:pt x="16414" y="6036"/>
                </a:lnTo>
                <a:lnTo>
                  <a:pt x="16154" y="6177"/>
                </a:lnTo>
                <a:lnTo>
                  <a:pt x="15849" y="6248"/>
                </a:lnTo>
                <a:lnTo>
                  <a:pt x="15544" y="6304"/>
                </a:lnTo>
                <a:lnTo>
                  <a:pt x="15217" y="6332"/>
                </a:lnTo>
                <a:lnTo>
                  <a:pt x="14866" y="6361"/>
                </a:lnTo>
                <a:lnTo>
                  <a:pt x="14550" y="6361"/>
                </a:lnTo>
                <a:lnTo>
                  <a:pt x="14200" y="6332"/>
                </a:lnTo>
                <a:lnTo>
                  <a:pt x="13850" y="6276"/>
                </a:lnTo>
                <a:lnTo>
                  <a:pt x="13522" y="6219"/>
                </a:lnTo>
                <a:lnTo>
                  <a:pt x="13206" y="6149"/>
                </a:lnTo>
                <a:lnTo>
                  <a:pt x="12901" y="6064"/>
                </a:lnTo>
                <a:lnTo>
                  <a:pt x="12618" y="5951"/>
                </a:lnTo>
                <a:lnTo>
                  <a:pt x="12358" y="5838"/>
                </a:lnTo>
                <a:lnTo>
                  <a:pt x="12121" y="5739"/>
                </a:lnTo>
                <a:lnTo>
                  <a:pt x="11941" y="5626"/>
                </a:lnTo>
                <a:lnTo>
                  <a:pt x="11794" y="5513"/>
                </a:lnTo>
                <a:lnTo>
                  <a:pt x="11658" y="5414"/>
                </a:lnTo>
                <a:lnTo>
                  <a:pt x="11556" y="5301"/>
                </a:lnTo>
                <a:lnTo>
                  <a:pt x="11466" y="5187"/>
                </a:lnTo>
                <a:lnTo>
                  <a:pt x="11398" y="5089"/>
                </a:lnTo>
                <a:lnTo>
                  <a:pt x="11376" y="4947"/>
                </a:lnTo>
                <a:lnTo>
                  <a:pt x="11353" y="4834"/>
                </a:lnTo>
                <a:lnTo>
                  <a:pt x="11353" y="4707"/>
                </a:lnTo>
                <a:lnTo>
                  <a:pt x="11376" y="4565"/>
                </a:lnTo>
                <a:lnTo>
                  <a:pt x="11443" y="4410"/>
                </a:lnTo>
                <a:lnTo>
                  <a:pt x="11511" y="4240"/>
                </a:lnTo>
                <a:lnTo>
                  <a:pt x="11703" y="3887"/>
                </a:lnTo>
                <a:lnTo>
                  <a:pt x="11986" y="3505"/>
                </a:lnTo>
                <a:lnTo>
                  <a:pt x="12144" y="3265"/>
                </a:lnTo>
                <a:lnTo>
                  <a:pt x="12246" y="3025"/>
                </a:lnTo>
                <a:lnTo>
                  <a:pt x="12336" y="2756"/>
                </a:lnTo>
                <a:lnTo>
                  <a:pt x="12404" y="2445"/>
                </a:lnTo>
                <a:lnTo>
                  <a:pt x="12438" y="2176"/>
                </a:lnTo>
                <a:lnTo>
                  <a:pt x="12438" y="1880"/>
                </a:lnTo>
                <a:lnTo>
                  <a:pt x="12404" y="1583"/>
                </a:lnTo>
                <a:lnTo>
                  <a:pt x="12336" y="1314"/>
                </a:lnTo>
                <a:lnTo>
                  <a:pt x="12246" y="1046"/>
                </a:lnTo>
                <a:lnTo>
                  <a:pt x="12099" y="791"/>
                </a:lnTo>
                <a:lnTo>
                  <a:pt x="12008" y="692"/>
                </a:lnTo>
                <a:lnTo>
                  <a:pt x="11918" y="579"/>
                </a:lnTo>
                <a:lnTo>
                  <a:pt x="11816" y="466"/>
                </a:lnTo>
                <a:lnTo>
                  <a:pt x="11703" y="381"/>
                </a:lnTo>
                <a:lnTo>
                  <a:pt x="11579" y="310"/>
                </a:lnTo>
                <a:lnTo>
                  <a:pt x="11443" y="226"/>
                </a:lnTo>
                <a:lnTo>
                  <a:pt x="11297" y="169"/>
                </a:lnTo>
                <a:lnTo>
                  <a:pt x="11138" y="113"/>
                </a:lnTo>
                <a:lnTo>
                  <a:pt x="10969" y="56"/>
                </a:lnTo>
                <a:lnTo>
                  <a:pt x="10800" y="28"/>
                </a:lnTo>
                <a:lnTo>
                  <a:pt x="10619" y="28"/>
                </a:lnTo>
                <a:lnTo>
                  <a:pt x="10404" y="28"/>
                </a:lnTo>
                <a:lnTo>
                  <a:pt x="10257" y="28"/>
                </a:lnTo>
                <a:lnTo>
                  <a:pt x="10076" y="56"/>
                </a:lnTo>
                <a:lnTo>
                  <a:pt x="9952" y="84"/>
                </a:lnTo>
                <a:lnTo>
                  <a:pt x="9794" y="141"/>
                </a:lnTo>
                <a:lnTo>
                  <a:pt x="9692" y="226"/>
                </a:lnTo>
                <a:lnTo>
                  <a:pt x="9557" y="282"/>
                </a:lnTo>
                <a:lnTo>
                  <a:pt x="9455" y="381"/>
                </a:lnTo>
                <a:lnTo>
                  <a:pt x="9365" y="466"/>
                </a:lnTo>
                <a:lnTo>
                  <a:pt x="9274" y="579"/>
                </a:lnTo>
                <a:lnTo>
                  <a:pt x="9184" y="692"/>
                </a:lnTo>
                <a:lnTo>
                  <a:pt x="9128" y="791"/>
                </a:lnTo>
                <a:lnTo>
                  <a:pt x="9060" y="932"/>
                </a:lnTo>
                <a:lnTo>
                  <a:pt x="8969" y="1201"/>
                </a:lnTo>
                <a:lnTo>
                  <a:pt x="8913" y="1498"/>
                </a:lnTo>
                <a:lnTo>
                  <a:pt x="8890" y="1795"/>
                </a:lnTo>
                <a:lnTo>
                  <a:pt x="8890" y="2120"/>
                </a:lnTo>
                <a:lnTo>
                  <a:pt x="8913" y="2445"/>
                </a:lnTo>
                <a:lnTo>
                  <a:pt x="8969" y="2756"/>
                </a:lnTo>
                <a:lnTo>
                  <a:pt x="9060" y="3081"/>
                </a:lnTo>
                <a:lnTo>
                  <a:pt x="9173" y="3378"/>
                </a:lnTo>
                <a:lnTo>
                  <a:pt x="9297" y="3647"/>
                </a:lnTo>
                <a:lnTo>
                  <a:pt x="9466" y="3887"/>
                </a:lnTo>
                <a:lnTo>
                  <a:pt x="9579" y="4085"/>
                </a:lnTo>
                <a:lnTo>
                  <a:pt x="9670" y="4269"/>
                </a:lnTo>
                <a:lnTo>
                  <a:pt x="9726" y="4467"/>
                </a:lnTo>
                <a:lnTo>
                  <a:pt x="9771" y="4650"/>
                </a:lnTo>
                <a:lnTo>
                  <a:pt x="9771" y="4834"/>
                </a:lnTo>
                <a:lnTo>
                  <a:pt x="9749" y="5032"/>
                </a:lnTo>
                <a:lnTo>
                  <a:pt x="9715" y="5216"/>
                </a:lnTo>
                <a:lnTo>
                  <a:pt x="9625" y="5385"/>
                </a:lnTo>
                <a:lnTo>
                  <a:pt x="9534" y="5513"/>
                </a:lnTo>
                <a:lnTo>
                  <a:pt x="9410" y="5626"/>
                </a:lnTo>
                <a:lnTo>
                  <a:pt x="9229" y="5710"/>
                </a:lnTo>
                <a:lnTo>
                  <a:pt x="9060" y="5767"/>
                </a:lnTo>
                <a:lnTo>
                  <a:pt x="8845" y="5767"/>
                </a:lnTo>
                <a:lnTo>
                  <a:pt x="8585" y="5739"/>
                </a:lnTo>
                <a:lnTo>
                  <a:pt x="8325" y="5654"/>
                </a:lnTo>
                <a:lnTo>
                  <a:pt x="8020" y="5513"/>
                </a:lnTo>
                <a:lnTo>
                  <a:pt x="7840" y="5442"/>
                </a:lnTo>
                <a:lnTo>
                  <a:pt x="7648" y="5385"/>
                </a:lnTo>
                <a:lnTo>
                  <a:pt x="7433" y="5329"/>
                </a:lnTo>
                <a:lnTo>
                  <a:pt x="7241" y="5301"/>
                </a:lnTo>
                <a:lnTo>
                  <a:pt x="6755" y="5301"/>
                </a:lnTo>
                <a:lnTo>
                  <a:pt x="6281" y="5329"/>
                </a:lnTo>
                <a:lnTo>
                  <a:pt x="5784" y="5385"/>
                </a:lnTo>
                <a:lnTo>
                  <a:pt x="5264" y="5498"/>
                </a:lnTo>
                <a:lnTo>
                  <a:pt x="4744" y="5597"/>
                </a:lnTo>
                <a:lnTo>
                  <a:pt x="4247" y="5739"/>
                </a:lnTo>
                <a:lnTo>
                  <a:pt x="4202" y="5894"/>
                </a:lnTo>
                <a:lnTo>
                  <a:pt x="4202" y="6191"/>
                </a:lnTo>
                <a:lnTo>
                  <a:pt x="4202" y="6545"/>
                </a:lnTo>
                <a:lnTo>
                  <a:pt x="4225" y="6954"/>
                </a:lnTo>
                <a:lnTo>
                  <a:pt x="4315" y="7930"/>
                </a:lnTo>
                <a:lnTo>
                  <a:pt x="4394" y="9018"/>
                </a:lnTo>
                <a:lnTo>
                  <a:pt x="4439" y="9570"/>
                </a:lnTo>
                <a:lnTo>
                  <a:pt x="4462" y="10107"/>
                </a:lnTo>
                <a:lnTo>
                  <a:pt x="4484" y="10630"/>
                </a:lnTo>
                <a:lnTo>
                  <a:pt x="4507" y="11082"/>
                </a:lnTo>
                <a:lnTo>
                  <a:pt x="4484" y="11520"/>
                </a:lnTo>
                <a:lnTo>
                  <a:pt x="4439" y="11874"/>
                </a:lnTo>
                <a:lnTo>
                  <a:pt x="4394" y="12029"/>
                </a:lnTo>
                <a:lnTo>
                  <a:pt x="4349" y="12171"/>
                </a:lnTo>
                <a:lnTo>
                  <a:pt x="4315" y="12284"/>
                </a:lnTo>
                <a:lnTo>
                  <a:pt x="4247" y="12354"/>
                </a:lnTo>
                <a:close/>
              </a:path>
            </a:pathLst>
          </a:custGeom>
          <a:solidFill>
            <a:srgbClr val="FFCC99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29" name="Puzzle4"/>
          <p:cNvSpPr>
            <a:spLocks noEditPoints="1" noChangeArrowheads="1"/>
          </p:cNvSpPr>
          <p:nvPr/>
        </p:nvSpPr>
        <p:spPr bwMode="auto">
          <a:xfrm>
            <a:off x="5579771" y="4654985"/>
            <a:ext cx="974150" cy="1422845"/>
          </a:xfrm>
          <a:custGeom>
            <a:avLst/>
            <a:gdLst>
              <a:gd name="T0" fmla="*/ 8307 w 21600"/>
              <a:gd name="T1" fmla="*/ 11593 h 21600"/>
              <a:gd name="T2" fmla="*/ 453 w 21600"/>
              <a:gd name="T3" fmla="*/ 16938 h 21600"/>
              <a:gd name="T4" fmla="*/ 11500 w 21600"/>
              <a:gd name="T5" fmla="*/ 21600 h 21600"/>
              <a:gd name="T6" fmla="*/ 20920 w 21600"/>
              <a:gd name="T7" fmla="*/ 16751 h 21600"/>
              <a:gd name="T8" fmla="*/ 13972 w 21600"/>
              <a:gd name="T9" fmla="*/ 10888 h 21600"/>
              <a:gd name="T10" fmla="*/ 21033 w 21600"/>
              <a:gd name="T11" fmla="*/ 4716 h 21600"/>
              <a:gd name="T12" fmla="*/ 11102 w 21600"/>
              <a:gd name="T13" fmla="*/ 11 h 21600"/>
              <a:gd name="T14" fmla="*/ 453 w 21600"/>
              <a:gd name="T15" fmla="*/ 4716 h 21600"/>
              <a:gd name="T16" fmla="*/ 2076 w 21600"/>
              <a:gd name="T17" fmla="*/ 5664 h 21600"/>
              <a:gd name="T18" fmla="*/ 20203 w 21600"/>
              <a:gd name="T19" fmla="*/ 1598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3813" y="10590"/>
                </a:moveTo>
                <a:lnTo>
                  <a:pt x="3927" y="10513"/>
                </a:lnTo>
                <a:lnTo>
                  <a:pt x="4078" y="10425"/>
                </a:lnTo>
                <a:lnTo>
                  <a:pt x="4210" y="10359"/>
                </a:lnTo>
                <a:lnTo>
                  <a:pt x="4361" y="10315"/>
                </a:lnTo>
                <a:lnTo>
                  <a:pt x="4682" y="10237"/>
                </a:lnTo>
                <a:lnTo>
                  <a:pt x="5041" y="10193"/>
                </a:lnTo>
                <a:lnTo>
                  <a:pt x="5456" y="10171"/>
                </a:lnTo>
                <a:lnTo>
                  <a:pt x="5853" y="10193"/>
                </a:lnTo>
                <a:lnTo>
                  <a:pt x="6249" y="10260"/>
                </a:lnTo>
                <a:lnTo>
                  <a:pt x="6646" y="10337"/>
                </a:lnTo>
                <a:lnTo>
                  <a:pt x="7004" y="10469"/>
                </a:lnTo>
                <a:lnTo>
                  <a:pt x="7363" y="10612"/>
                </a:lnTo>
                <a:lnTo>
                  <a:pt x="7665" y="10788"/>
                </a:lnTo>
                <a:lnTo>
                  <a:pt x="7911" y="10998"/>
                </a:lnTo>
                <a:lnTo>
                  <a:pt x="8024" y="11097"/>
                </a:lnTo>
                <a:lnTo>
                  <a:pt x="8137" y="11207"/>
                </a:lnTo>
                <a:lnTo>
                  <a:pt x="8194" y="11340"/>
                </a:lnTo>
                <a:lnTo>
                  <a:pt x="8269" y="11461"/>
                </a:lnTo>
                <a:lnTo>
                  <a:pt x="8307" y="11593"/>
                </a:lnTo>
                <a:lnTo>
                  <a:pt x="8307" y="11714"/>
                </a:lnTo>
                <a:lnTo>
                  <a:pt x="8307" y="11868"/>
                </a:lnTo>
                <a:lnTo>
                  <a:pt x="8307" y="12012"/>
                </a:lnTo>
                <a:lnTo>
                  <a:pt x="8194" y="12265"/>
                </a:lnTo>
                <a:lnTo>
                  <a:pt x="8062" y="12519"/>
                </a:lnTo>
                <a:lnTo>
                  <a:pt x="7873" y="12706"/>
                </a:lnTo>
                <a:lnTo>
                  <a:pt x="7627" y="12904"/>
                </a:lnTo>
                <a:lnTo>
                  <a:pt x="7363" y="13048"/>
                </a:lnTo>
                <a:lnTo>
                  <a:pt x="7080" y="13180"/>
                </a:lnTo>
                <a:lnTo>
                  <a:pt x="6759" y="13257"/>
                </a:lnTo>
                <a:lnTo>
                  <a:pt x="6419" y="13345"/>
                </a:lnTo>
                <a:lnTo>
                  <a:pt x="6098" y="13389"/>
                </a:lnTo>
                <a:lnTo>
                  <a:pt x="5739" y="13389"/>
                </a:lnTo>
                <a:lnTo>
                  <a:pt x="5418" y="13389"/>
                </a:lnTo>
                <a:lnTo>
                  <a:pt x="5079" y="13345"/>
                </a:lnTo>
                <a:lnTo>
                  <a:pt x="4758" y="13301"/>
                </a:lnTo>
                <a:lnTo>
                  <a:pt x="4474" y="13213"/>
                </a:lnTo>
                <a:lnTo>
                  <a:pt x="4172" y="13114"/>
                </a:lnTo>
                <a:lnTo>
                  <a:pt x="3965" y="12982"/>
                </a:lnTo>
                <a:lnTo>
                  <a:pt x="3738" y="12838"/>
                </a:lnTo>
                <a:lnTo>
                  <a:pt x="3493" y="12706"/>
                </a:lnTo>
                <a:lnTo>
                  <a:pt x="3228" y="12607"/>
                </a:lnTo>
                <a:lnTo>
                  <a:pt x="2945" y="12519"/>
                </a:lnTo>
                <a:lnTo>
                  <a:pt x="2700" y="12431"/>
                </a:lnTo>
                <a:lnTo>
                  <a:pt x="2397" y="12375"/>
                </a:lnTo>
                <a:lnTo>
                  <a:pt x="2152" y="12331"/>
                </a:lnTo>
                <a:lnTo>
                  <a:pt x="1888" y="12309"/>
                </a:lnTo>
                <a:lnTo>
                  <a:pt x="1642" y="12309"/>
                </a:lnTo>
                <a:lnTo>
                  <a:pt x="1397" y="12331"/>
                </a:lnTo>
                <a:lnTo>
                  <a:pt x="1170" y="12397"/>
                </a:lnTo>
                <a:lnTo>
                  <a:pt x="962" y="12453"/>
                </a:lnTo>
                <a:lnTo>
                  <a:pt x="774" y="12563"/>
                </a:lnTo>
                <a:lnTo>
                  <a:pt x="623" y="12684"/>
                </a:lnTo>
                <a:lnTo>
                  <a:pt x="528" y="12838"/>
                </a:lnTo>
                <a:lnTo>
                  <a:pt x="453" y="13026"/>
                </a:lnTo>
                <a:lnTo>
                  <a:pt x="339" y="13477"/>
                </a:lnTo>
                <a:lnTo>
                  <a:pt x="226" y="13984"/>
                </a:lnTo>
                <a:lnTo>
                  <a:pt x="151" y="14535"/>
                </a:lnTo>
                <a:lnTo>
                  <a:pt x="113" y="15075"/>
                </a:lnTo>
                <a:lnTo>
                  <a:pt x="113" y="15626"/>
                </a:lnTo>
                <a:lnTo>
                  <a:pt x="151" y="16133"/>
                </a:lnTo>
                <a:lnTo>
                  <a:pt x="188" y="16376"/>
                </a:lnTo>
                <a:lnTo>
                  <a:pt x="264" y="16585"/>
                </a:lnTo>
                <a:lnTo>
                  <a:pt x="339" y="16773"/>
                </a:lnTo>
                <a:lnTo>
                  <a:pt x="453" y="16938"/>
                </a:lnTo>
                <a:lnTo>
                  <a:pt x="1095" y="16883"/>
                </a:lnTo>
                <a:lnTo>
                  <a:pt x="1963" y="16795"/>
                </a:lnTo>
                <a:lnTo>
                  <a:pt x="2945" y="16751"/>
                </a:lnTo>
                <a:lnTo>
                  <a:pt x="3965" y="16706"/>
                </a:lnTo>
                <a:lnTo>
                  <a:pt x="5022" y="16684"/>
                </a:lnTo>
                <a:lnTo>
                  <a:pt x="5947" y="16684"/>
                </a:lnTo>
                <a:lnTo>
                  <a:pt x="6759" y="16706"/>
                </a:lnTo>
                <a:lnTo>
                  <a:pt x="7363" y="16751"/>
                </a:lnTo>
                <a:lnTo>
                  <a:pt x="7948" y="16839"/>
                </a:lnTo>
                <a:lnTo>
                  <a:pt x="8458" y="16916"/>
                </a:lnTo>
                <a:lnTo>
                  <a:pt x="8893" y="17026"/>
                </a:lnTo>
                <a:lnTo>
                  <a:pt x="9289" y="17158"/>
                </a:lnTo>
                <a:lnTo>
                  <a:pt x="9572" y="17280"/>
                </a:lnTo>
                <a:lnTo>
                  <a:pt x="9799" y="17412"/>
                </a:lnTo>
                <a:lnTo>
                  <a:pt x="9969" y="17555"/>
                </a:lnTo>
                <a:lnTo>
                  <a:pt x="10120" y="17687"/>
                </a:lnTo>
                <a:lnTo>
                  <a:pt x="10158" y="17831"/>
                </a:lnTo>
                <a:lnTo>
                  <a:pt x="10195" y="17974"/>
                </a:lnTo>
                <a:lnTo>
                  <a:pt x="10158" y="18128"/>
                </a:lnTo>
                <a:lnTo>
                  <a:pt x="10082" y="18271"/>
                </a:lnTo>
                <a:lnTo>
                  <a:pt x="9969" y="18426"/>
                </a:lnTo>
                <a:lnTo>
                  <a:pt x="9837" y="18569"/>
                </a:lnTo>
                <a:lnTo>
                  <a:pt x="9648" y="18701"/>
                </a:lnTo>
                <a:lnTo>
                  <a:pt x="9440" y="18822"/>
                </a:lnTo>
                <a:lnTo>
                  <a:pt x="9213" y="18999"/>
                </a:lnTo>
                <a:lnTo>
                  <a:pt x="9044" y="19186"/>
                </a:lnTo>
                <a:lnTo>
                  <a:pt x="8893" y="19395"/>
                </a:lnTo>
                <a:lnTo>
                  <a:pt x="8817" y="19627"/>
                </a:lnTo>
                <a:lnTo>
                  <a:pt x="8779" y="19858"/>
                </a:lnTo>
                <a:lnTo>
                  <a:pt x="8779" y="20112"/>
                </a:lnTo>
                <a:lnTo>
                  <a:pt x="8855" y="20354"/>
                </a:lnTo>
                <a:lnTo>
                  <a:pt x="8968" y="20586"/>
                </a:lnTo>
                <a:lnTo>
                  <a:pt x="9138" y="20817"/>
                </a:lnTo>
                <a:lnTo>
                  <a:pt x="9365" y="21026"/>
                </a:lnTo>
                <a:lnTo>
                  <a:pt x="9610" y="21192"/>
                </a:lnTo>
                <a:lnTo>
                  <a:pt x="9950" y="21368"/>
                </a:lnTo>
                <a:lnTo>
                  <a:pt x="10120" y="21445"/>
                </a:lnTo>
                <a:lnTo>
                  <a:pt x="10346" y="21511"/>
                </a:lnTo>
                <a:lnTo>
                  <a:pt x="10516" y="21555"/>
                </a:lnTo>
                <a:lnTo>
                  <a:pt x="10743" y="21600"/>
                </a:lnTo>
                <a:lnTo>
                  <a:pt x="10988" y="21644"/>
                </a:lnTo>
                <a:lnTo>
                  <a:pt x="11215" y="21666"/>
                </a:lnTo>
                <a:lnTo>
                  <a:pt x="11498" y="21666"/>
                </a:lnTo>
                <a:lnTo>
                  <a:pt x="11762" y="21666"/>
                </a:lnTo>
                <a:lnTo>
                  <a:pt x="12253" y="21644"/>
                </a:lnTo>
                <a:lnTo>
                  <a:pt x="12763" y="21577"/>
                </a:lnTo>
                <a:lnTo>
                  <a:pt x="13197" y="21467"/>
                </a:lnTo>
                <a:lnTo>
                  <a:pt x="13556" y="21346"/>
                </a:lnTo>
                <a:lnTo>
                  <a:pt x="13896" y="21192"/>
                </a:lnTo>
                <a:lnTo>
                  <a:pt x="14179" y="21026"/>
                </a:lnTo>
                <a:lnTo>
                  <a:pt x="14444" y="20839"/>
                </a:lnTo>
                <a:lnTo>
                  <a:pt x="14576" y="20641"/>
                </a:lnTo>
                <a:lnTo>
                  <a:pt x="14727" y="20431"/>
                </a:lnTo>
                <a:lnTo>
                  <a:pt x="14765" y="20200"/>
                </a:lnTo>
                <a:lnTo>
                  <a:pt x="14802" y="19991"/>
                </a:lnTo>
                <a:lnTo>
                  <a:pt x="14727" y="19759"/>
                </a:lnTo>
                <a:lnTo>
                  <a:pt x="14613" y="19550"/>
                </a:lnTo>
                <a:lnTo>
                  <a:pt x="14444" y="19307"/>
                </a:lnTo>
                <a:lnTo>
                  <a:pt x="14217" y="19098"/>
                </a:lnTo>
                <a:lnTo>
                  <a:pt x="13934" y="18911"/>
                </a:lnTo>
                <a:lnTo>
                  <a:pt x="13669" y="18745"/>
                </a:lnTo>
                <a:lnTo>
                  <a:pt x="13462" y="18547"/>
                </a:lnTo>
                <a:lnTo>
                  <a:pt x="13311" y="18337"/>
                </a:lnTo>
                <a:lnTo>
                  <a:pt x="13197" y="18150"/>
                </a:lnTo>
                <a:lnTo>
                  <a:pt x="13122" y="17941"/>
                </a:lnTo>
                <a:lnTo>
                  <a:pt x="13122" y="17720"/>
                </a:lnTo>
                <a:lnTo>
                  <a:pt x="13122" y="17533"/>
                </a:lnTo>
                <a:lnTo>
                  <a:pt x="13197" y="17346"/>
                </a:lnTo>
                <a:lnTo>
                  <a:pt x="13273" y="17158"/>
                </a:lnTo>
                <a:lnTo>
                  <a:pt x="13386" y="16982"/>
                </a:lnTo>
                <a:lnTo>
                  <a:pt x="13537" y="16839"/>
                </a:lnTo>
                <a:lnTo>
                  <a:pt x="13707" y="16706"/>
                </a:lnTo>
                <a:lnTo>
                  <a:pt x="13896" y="16607"/>
                </a:lnTo>
                <a:lnTo>
                  <a:pt x="14104" y="16519"/>
                </a:lnTo>
                <a:lnTo>
                  <a:pt x="14330" y="16453"/>
                </a:lnTo>
                <a:lnTo>
                  <a:pt x="14538" y="16431"/>
                </a:lnTo>
                <a:lnTo>
                  <a:pt x="14897" y="16453"/>
                </a:lnTo>
                <a:lnTo>
                  <a:pt x="15406" y="16497"/>
                </a:lnTo>
                <a:lnTo>
                  <a:pt x="16105" y="16541"/>
                </a:lnTo>
                <a:lnTo>
                  <a:pt x="16898" y="16607"/>
                </a:lnTo>
                <a:lnTo>
                  <a:pt x="17804" y="16651"/>
                </a:lnTo>
                <a:lnTo>
                  <a:pt x="18786" y="16684"/>
                </a:lnTo>
                <a:lnTo>
                  <a:pt x="19844" y="16728"/>
                </a:lnTo>
                <a:lnTo>
                  <a:pt x="20920" y="16751"/>
                </a:lnTo>
                <a:lnTo>
                  <a:pt x="21109" y="16497"/>
                </a:lnTo>
                <a:lnTo>
                  <a:pt x="21241" y="16222"/>
                </a:lnTo>
                <a:lnTo>
                  <a:pt x="21392" y="15946"/>
                </a:lnTo>
                <a:lnTo>
                  <a:pt x="21467" y="15648"/>
                </a:lnTo>
                <a:lnTo>
                  <a:pt x="21543" y="15351"/>
                </a:lnTo>
                <a:lnTo>
                  <a:pt x="21618" y="15042"/>
                </a:lnTo>
                <a:lnTo>
                  <a:pt x="21618" y="14745"/>
                </a:lnTo>
                <a:lnTo>
                  <a:pt x="21618" y="14447"/>
                </a:lnTo>
                <a:lnTo>
                  <a:pt x="21618" y="14150"/>
                </a:lnTo>
                <a:lnTo>
                  <a:pt x="21581" y="13852"/>
                </a:lnTo>
                <a:lnTo>
                  <a:pt x="21505" y="13577"/>
                </a:lnTo>
                <a:lnTo>
                  <a:pt x="21430" y="13301"/>
                </a:lnTo>
                <a:lnTo>
                  <a:pt x="21354" y="13048"/>
                </a:lnTo>
                <a:lnTo>
                  <a:pt x="21241" y="12816"/>
                </a:lnTo>
                <a:lnTo>
                  <a:pt x="21146" y="12607"/>
                </a:lnTo>
                <a:lnTo>
                  <a:pt x="21033" y="12431"/>
                </a:lnTo>
                <a:lnTo>
                  <a:pt x="20920" y="12265"/>
                </a:lnTo>
                <a:lnTo>
                  <a:pt x="20769" y="12144"/>
                </a:lnTo>
                <a:lnTo>
                  <a:pt x="20637" y="12034"/>
                </a:lnTo>
                <a:lnTo>
                  <a:pt x="20486" y="11946"/>
                </a:lnTo>
                <a:lnTo>
                  <a:pt x="20297" y="11891"/>
                </a:lnTo>
                <a:lnTo>
                  <a:pt x="20165" y="11846"/>
                </a:lnTo>
                <a:lnTo>
                  <a:pt x="19976" y="11824"/>
                </a:lnTo>
                <a:lnTo>
                  <a:pt x="19806" y="11802"/>
                </a:lnTo>
                <a:lnTo>
                  <a:pt x="19390" y="11824"/>
                </a:lnTo>
                <a:lnTo>
                  <a:pt x="18956" y="11891"/>
                </a:lnTo>
                <a:lnTo>
                  <a:pt x="18503" y="11968"/>
                </a:lnTo>
                <a:lnTo>
                  <a:pt x="17993" y="12078"/>
                </a:lnTo>
                <a:lnTo>
                  <a:pt x="17653" y="12144"/>
                </a:lnTo>
                <a:lnTo>
                  <a:pt x="17332" y="12199"/>
                </a:lnTo>
                <a:lnTo>
                  <a:pt x="17049" y="12221"/>
                </a:lnTo>
                <a:lnTo>
                  <a:pt x="16747" y="12243"/>
                </a:lnTo>
                <a:lnTo>
                  <a:pt x="16464" y="12243"/>
                </a:lnTo>
                <a:lnTo>
                  <a:pt x="16218" y="12243"/>
                </a:lnTo>
                <a:lnTo>
                  <a:pt x="15992" y="12221"/>
                </a:lnTo>
                <a:lnTo>
                  <a:pt x="15746" y="12199"/>
                </a:lnTo>
                <a:lnTo>
                  <a:pt x="15520" y="12155"/>
                </a:lnTo>
                <a:lnTo>
                  <a:pt x="15350" y="12122"/>
                </a:lnTo>
                <a:lnTo>
                  <a:pt x="15161" y="12056"/>
                </a:lnTo>
                <a:lnTo>
                  <a:pt x="14972" y="11990"/>
                </a:lnTo>
                <a:lnTo>
                  <a:pt x="14689" y="11846"/>
                </a:lnTo>
                <a:lnTo>
                  <a:pt x="14444" y="11670"/>
                </a:lnTo>
                <a:lnTo>
                  <a:pt x="14255" y="11483"/>
                </a:lnTo>
                <a:lnTo>
                  <a:pt x="14104" y="11295"/>
                </a:lnTo>
                <a:lnTo>
                  <a:pt x="14028" y="11086"/>
                </a:lnTo>
                <a:lnTo>
                  <a:pt x="13972" y="10888"/>
                </a:lnTo>
                <a:lnTo>
                  <a:pt x="13972" y="10700"/>
                </a:lnTo>
                <a:lnTo>
                  <a:pt x="14009" y="10513"/>
                </a:lnTo>
                <a:lnTo>
                  <a:pt x="14066" y="10359"/>
                </a:lnTo>
                <a:lnTo>
                  <a:pt x="14179" y="10215"/>
                </a:lnTo>
                <a:lnTo>
                  <a:pt x="14406" y="10006"/>
                </a:lnTo>
                <a:lnTo>
                  <a:pt x="14651" y="9830"/>
                </a:lnTo>
                <a:lnTo>
                  <a:pt x="14878" y="9686"/>
                </a:lnTo>
                <a:lnTo>
                  <a:pt x="15123" y="9554"/>
                </a:lnTo>
                <a:lnTo>
                  <a:pt x="15350" y="9477"/>
                </a:lnTo>
                <a:lnTo>
                  <a:pt x="15558" y="9411"/>
                </a:lnTo>
                <a:lnTo>
                  <a:pt x="15803" y="9345"/>
                </a:lnTo>
                <a:lnTo>
                  <a:pt x="16030" y="9323"/>
                </a:lnTo>
                <a:lnTo>
                  <a:pt x="16256" y="9301"/>
                </a:lnTo>
                <a:lnTo>
                  <a:pt x="16464" y="9323"/>
                </a:lnTo>
                <a:lnTo>
                  <a:pt x="16690" y="9345"/>
                </a:lnTo>
                <a:lnTo>
                  <a:pt x="16898" y="9367"/>
                </a:lnTo>
                <a:lnTo>
                  <a:pt x="17332" y="9477"/>
                </a:lnTo>
                <a:lnTo>
                  <a:pt x="17767" y="9598"/>
                </a:lnTo>
                <a:lnTo>
                  <a:pt x="18163" y="9731"/>
                </a:lnTo>
                <a:lnTo>
                  <a:pt x="18597" y="9874"/>
                </a:lnTo>
                <a:lnTo>
                  <a:pt x="18994" y="10006"/>
                </a:lnTo>
                <a:lnTo>
                  <a:pt x="19428" y="10083"/>
                </a:lnTo>
                <a:lnTo>
                  <a:pt x="19617" y="10127"/>
                </a:lnTo>
                <a:lnTo>
                  <a:pt x="19844" y="10149"/>
                </a:lnTo>
                <a:lnTo>
                  <a:pt x="20013" y="10149"/>
                </a:lnTo>
                <a:lnTo>
                  <a:pt x="20240" y="10127"/>
                </a:lnTo>
                <a:lnTo>
                  <a:pt x="20410" y="10105"/>
                </a:lnTo>
                <a:lnTo>
                  <a:pt x="20637" y="10061"/>
                </a:lnTo>
                <a:lnTo>
                  <a:pt x="20844" y="9984"/>
                </a:lnTo>
                <a:lnTo>
                  <a:pt x="21033" y="9896"/>
                </a:lnTo>
                <a:lnTo>
                  <a:pt x="21146" y="9830"/>
                </a:lnTo>
                <a:lnTo>
                  <a:pt x="21203" y="9753"/>
                </a:lnTo>
                <a:lnTo>
                  <a:pt x="21279" y="9642"/>
                </a:lnTo>
                <a:lnTo>
                  <a:pt x="21354" y="9521"/>
                </a:lnTo>
                <a:lnTo>
                  <a:pt x="21430" y="9246"/>
                </a:lnTo>
                <a:lnTo>
                  <a:pt x="21430" y="8904"/>
                </a:lnTo>
                <a:lnTo>
                  <a:pt x="21430" y="8540"/>
                </a:lnTo>
                <a:lnTo>
                  <a:pt x="21392" y="8144"/>
                </a:lnTo>
                <a:lnTo>
                  <a:pt x="21354" y="7714"/>
                </a:lnTo>
                <a:lnTo>
                  <a:pt x="21279" y="7295"/>
                </a:lnTo>
                <a:lnTo>
                  <a:pt x="21146" y="6446"/>
                </a:lnTo>
                <a:lnTo>
                  <a:pt x="20995" y="5686"/>
                </a:lnTo>
                <a:lnTo>
                  <a:pt x="20958" y="5366"/>
                </a:lnTo>
                <a:lnTo>
                  <a:pt x="20958" y="5091"/>
                </a:lnTo>
                <a:lnTo>
                  <a:pt x="20958" y="4860"/>
                </a:lnTo>
                <a:lnTo>
                  <a:pt x="21033" y="4716"/>
                </a:lnTo>
                <a:lnTo>
                  <a:pt x="20637" y="4860"/>
                </a:lnTo>
                <a:lnTo>
                  <a:pt x="20127" y="4992"/>
                </a:lnTo>
                <a:lnTo>
                  <a:pt x="19617" y="5069"/>
                </a:lnTo>
                <a:lnTo>
                  <a:pt x="19032" y="5157"/>
                </a:lnTo>
                <a:lnTo>
                  <a:pt x="18465" y="5201"/>
                </a:lnTo>
                <a:lnTo>
                  <a:pt x="17842" y="5245"/>
                </a:lnTo>
                <a:lnTo>
                  <a:pt x="17219" y="5267"/>
                </a:lnTo>
                <a:lnTo>
                  <a:pt x="16615" y="5267"/>
                </a:lnTo>
                <a:lnTo>
                  <a:pt x="15992" y="5245"/>
                </a:lnTo>
                <a:lnTo>
                  <a:pt x="15369" y="5201"/>
                </a:lnTo>
                <a:lnTo>
                  <a:pt x="14840" y="5157"/>
                </a:lnTo>
                <a:lnTo>
                  <a:pt x="14293" y="5091"/>
                </a:lnTo>
                <a:lnTo>
                  <a:pt x="13783" y="5014"/>
                </a:lnTo>
                <a:lnTo>
                  <a:pt x="13386" y="4926"/>
                </a:lnTo>
                <a:lnTo>
                  <a:pt x="13027" y="4815"/>
                </a:lnTo>
                <a:lnTo>
                  <a:pt x="12725" y="4716"/>
                </a:lnTo>
                <a:lnTo>
                  <a:pt x="12480" y="4606"/>
                </a:lnTo>
                <a:lnTo>
                  <a:pt x="12291" y="4496"/>
                </a:lnTo>
                <a:lnTo>
                  <a:pt x="12197" y="4397"/>
                </a:lnTo>
                <a:lnTo>
                  <a:pt x="12083" y="4286"/>
                </a:lnTo>
                <a:lnTo>
                  <a:pt x="12046" y="4187"/>
                </a:lnTo>
                <a:lnTo>
                  <a:pt x="12008" y="4077"/>
                </a:lnTo>
                <a:lnTo>
                  <a:pt x="12046" y="3967"/>
                </a:lnTo>
                <a:lnTo>
                  <a:pt x="12121" y="3868"/>
                </a:lnTo>
                <a:lnTo>
                  <a:pt x="12197" y="3735"/>
                </a:lnTo>
                <a:lnTo>
                  <a:pt x="12291" y="3614"/>
                </a:lnTo>
                <a:lnTo>
                  <a:pt x="12442" y="3482"/>
                </a:lnTo>
                <a:lnTo>
                  <a:pt x="12631" y="3361"/>
                </a:lnTo>
                <a:lnTo>
                  <a:pt x="13065" y="3085"/>
                </a:lnTo>
                <a:lnTo>
                  <a:pt x="13537" y="2766"/>
                </a:lnTo>
                <a:lnTo>
                  <a:pt x="13783" y="2578"/>
                </a:lnTo>
                <a:lnTo>
                  <a:pt x="13934" y="2380"/>
                </a:lnTo>
                <a:lnTo>
                  <a:pt x="14028" y="2171"/>
                </a:lnTo>
                <a:lnTo>
                  <a:pt x="14104" y="1961"/>
                </a:lnTo>
                <a:lnTo>
                  <a:pt x="14104" y="1730"/>
                </a:lnTo>
                <a:lnTo>
                  <a:pt x="14066" y="1498"/>
                </a:lnTo>
                <a:lnTo>
                  <a:pt x="13972" y="1267"/>
                </a:lnTo>
                <a:lnTo>
                  <a:pt x="13820" y="1057"/>
                </a:lnTo>
                <a:lnTo>
                  <a:pt x="13594" y="837"/>
                </a:lnTo>
                <a:lnTo>
                  <a:pt x="13386" y="628"/>
                </a:lnTo>
                <a:lnTo>
                  <a:pt x="13103" y="462"/>
                </a:lnTo>
                <a:lnTo>
                  <a:pt x="12763" y="308"/>
                </a:lnTo>
                <a:lnTo>
                  <a:pt x="12404" y="187"/>
                </a:lnTo>
                <a:lnTo>
                  <a:pt x="12008" y="77"/>
                </a:lnTo>
                <a:lnTo>
                  <a:pt x="11574" y="33"/>
                </a:lnTo>
                <a:lnTo>
                  <a:pt x="11102" y="11"/>
                </a:lnTo>
                <a:lnTo>
                  <a:pt x="10667" y="11"/>
                </a:lnTo>
                <a:lnTo>
                  <a:pt x="10233" y="77"/>
                </a:lnTo>
                <a:lnTo>
                  <a:pt x="9837" y="187"/>
                </a:lnTo>
                <a:lnTo>
                  <a:pt x="9440" y="286"/>
                </a:lnTo>
                <a:lnTo>
                  <a:pt x="9062" y="462"/>
                </a:lnTo>
                <a:lnTo>
                  <a:pt x="8741" y="628"/>
                </a:lnTo>
                <a:lnTo>
                  <a:pt x="8458" y="815"/>
                </a:lnTo>
                <a:lnTo>
                  <a:pt x="8232" y="1035"/>
                </a:lnTo>
                <a:lnTo>
                  <a:pt x="8062" y="1245"/>
                </a:lnTo>
                <a:lnTo>
                  <a:pt x="7911" y="1476"/>
                </a:lnTo>
                <a:lnTo>
                  <a:pt x="7835" y="1708"/>
                </a:lnTo>
                <a:lnTo>
                  <a:pt x="7797" y="1961"/>
                </a:lnTo>
                <a:lnTo>
                  <a:pt x="7835" y="2193"/>
                </a:lnTo>
                <a:lnTo>
                  <a:pt x="7948" y="2402"/>
                </a:lnTo>
                <a:lnTo>
                  <a:pt x="8062" y="2534"/>
                </a:lnTo>
                <a:lnTo>
                  <a:pt x="8175" y="2644"/>
                </a:lnTo>
                <a:lnTo>
                  <a:pt x="8269" y="2744"/>
                </a:lnTo>
                <a:lnTo>
                  <a:pt x="8420" y="2832"/>
                </a:lnTo>
                <a:lnTo>
                  <a:pt x="8704" y="3019"/>
                </a:lnTo>
                <a:lnTo>
                  <a:pt x="8968" y="3206"/>
                </a:lnTo>
                <a:lnTo>
                  <a:pt x="9138" y="3405"/>
                </a:lnTo>
                <a:lnTo>
                  <a:pt x="9327" y="3570"/>
                </a:lnTo>
                <a:lnTo>
                  <a:pt x="9440" y="3735"/>
                </a:lnTo>
                <a:lnTo>
                  <a:pt x="9516" y="3890"/>
                </a:lnTo>
                <a:lnTo>
                  <a:pt x="9534" y="4033"/>
                </a:lnTo>
                <a:lnTo>
                  <a:pt x="9534" y="4165"/>
                </a:lnTo>
                <a:lnTo>
                  <a:pt x="9516" y="4286"/>
                </a:lnTo>
                <a:lnTo>
                  <a:pt x="9440" y="4397"/>
                </a:lnTo>
                <a:lnTo>
                  <a:pt x="9327" y="4496"/>
                </a:lnTo>
                <a:lnTo>
                  <a:pt x="9176" y="4562"/>
                </a:lnTo>
                <a:lnTo>
                  <a:pt x="9006" y="4628"/>
                </a:lnTo>
                <a:lnTo>
                  <a:pt x="8779" y="4694"/>
                </a:lnTo>
                <a:lnTo>
                  <a:pt x="8534" y="4716"/>
                </a:lnTo>
                <a:lnTo>
                  <a:pt x="8232" y="4716"/>
                </a:lnTo>
                <a:lnTo>
                  <a:pt x="7118" y="4738"/>
                </a:lnTo>
                <a:lnTo>
                  <a:pt x="5947" y="4771"/>
                </a:lnTo>
                <a:lnTo>
                  <a:pt x="4795" y="4815"/>
                </a:lnTo>
                <a:lnTo>
                  <a:pt x="3681" y="4860"/>
                </a:lnTo>
                <a:lnTo>
                  <a:pt x="2662" y="4882"/>
                </a:lnTo>
                <a:lnTo>
                  <a:pt x="1755" y="4882"/>
                </a:lnTo>
                <a:lnTo>
                  <a:pt x="1359" y="4860"/>
                </a:lnTo>
                <a:lnTo>
                  <a:pt x="981" y="4837"/>
                </a:lnTo>
                <a:lnTo>
                  <a:pt x="698" y="4771"/>
                </a:lnTo>
                <a:lnTo>
                  <a:pt x="453" y="4716"/>
                </a:lnTo>
                <a:lnTo>
                  <a:pt x="453" y="5322"/>
                </a:lnTo>
                <a:lnTo>
                  <a:pt x="453" y="6083"/>
                </a:lnTo>
                <a:lnTo>
                  <a:pt x="453" y="6909"/>
                </a:lnTo>
                <a:lnTo>
                  <a:pt x="453" y="7780"/>
                </a:lnTo>
                <a:lnTo>
                  <a:pt x="453" y="8606"/>
                </a:lnTo>
                <a:lnTo>
                  <a:pt x="453" y="9345"/>
                </a:lnTo>
                <a:lnTo>
                  <a:pt x="453" y="9918"/>
                </a:lnTo>
                <a:lnTo>
                  <a:pt x="453" y="10282"/>
                </a:lnTo>
                <a:lnTo>
                  <a:pt x="490" y="10381"/>
                </a:lnTo>
                <a:lnTo>
                  <a:pt x="547" y="10491"/>
                </a:lnTo>
                <a:lnTo>
                  <a:pt x="660" y="10590"/>
                </a:lnTo>
                <a:lnTo>
                  <a:pt x="811" y="10700"/>
                </a:lnTo>
                <a:lnTo>
                  <a:pt x="981" y="10811"/>
                </a:lnTo>
                <a:lnTo>
                  <a:pt x="1208" y="10888"/>
                </a:lnTo>
                <a:lnTo>
                  <a:pt x="1453" y="10954"/>
                </a:lnTo>
                <a:lnTo>
                  <a:pt x="1718" y="11020"/>
                </a:lnTo>
                <a:lnTo>
                  <a:pt x="1963" y="11064"/>
                </a:lnTo>
                <a:lnTo>
                  <a:pt x="2265" y="11086"/>
                </a:lnTo>
                <a:lnTo>
                  <a:pt x="2548" y="11064"/>
                </a:lnTo>
                <a:lnTo>
                  <a:pt x="2794" y="11042"/>
                </a:lnTo>
                <a:lnTo>
                  <a:pt x="3096" y="10976"/>
                </a:lnTo>
                <a:lnTo>
                  <a:pt x="3341" y="10888"/>
                </a:lnTo>
                <a:lnTo>
                  <a:pt x="3606" y="10766"/>
                </a:lnTo>
                <a:lnTo>
                  <a:pt x="3813" y="10590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30" name="Puzzle1"/>
          <p:cNvSpPr>
            <a:spLocks noEditPoints="1" noChangeArrowheads="1"/>
          </p:cNvSpPr>
          <p:nvPr/>
        </p:nvSpPr>
        <p:spPr bwMode="auto">
          <a:xfrm>
            <a:off x="5245361" y="4148153"/>
            <a:ext cx="1635699" cy="848218"/>
          </a:xfrm>
          <a:custGeom>
            <a:avLst/>
            <a:gdLst>
              <a:gd name="T0" fmla="*/ 16740 w 21600"/>
              <a:gd name="T1" fmla="*/ 21078 h 21600"/>
              <a:gd name="T2" fmla="*/ 16976 w 21600"/>
              <a:gd name="T3" fmla="*/ 521 h 21600"/>
              <a:gd name="T4" fmla="*/ 4725 w 21600"/>
              <a:gd name="T5" fmla="*/ 856 h 21600"/>
              <a:gd name="T6" fmla="*/ 5040 w 21600"/>
              <a:gd name="T7" fmla="*/ 21004 h 21600"/>
              <a:gd name="T8" fmla="*/ 10811 w 21600"/>
              <a:gd name="T9" fmla="*/ 12885 h 21600"/>
              <a:gd name="T10" fmla="*/ 10845 w 21600"/>
              <a:gd name="T11" fmla="*/ 8714 h 21600"/>
              <a:gd name="T12" fmla="*/ 21600 w 21600"/>
              <a:gd name="T13" fmla="*/ 10000 h 21600"/>
              <a:gd name="T14" fmla="*/ 56 w 21600"/>
              <a:gd name="T15" fmla="*/ 10000 h 21600"/>
              <a:gd name="T16" fmla="*/ 6086 w 21600"/>
              <a:gd name="T17" fmla="*/ 2569 h 21600"/>
              <a:gd name="T18" fmla="*/ 16132 w 21600"/>
              <a:gd name="T19" fmla="*/ 19552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9360" y="20836"/>
                </a:moveTo>
                <a:lnTo>
                  <a:pt x="9528" y="20836"/>
                </a:lnTo>
                <a:lnTo>
                  <a:pt x="9686" y="20762"/>
                </a:lnTo>
                <a:lnTo>
                  <a:pt x="9810" y="20687"/>
                </a:lnTo>
                <a:lnTo>
                  <a:pt x="9922" y="20575"/>
                </a:lnTo>
                <a:lnTo>
                  <a:pt x="10012" y="20426"/>
                </a:lnTo>
                <a:lnTo>
                  <a:pt x="10068" y="20296"/>
                </a:lnTo>
                <a:lnTo>
                  <a:pt x="10113" y="20110"/>
                </a:lnTo>
                <a:lnTo>
                  <a:pt x="10136" y="19905"/>
                </a:lnTo>
                <a:lnTo>
                  <a:pt x="10136" y="19682"/>
                </a:lnTo>
                <a:lnTo>
                  <a:pt x="10113" y="19440"/>
                </a:lnTo>
                <a:lnTo>
                  <a:pt x="10068" y="19142"/>
                </a:lnTo>
                <a:lnTo>
                  <a:pt x="10012" y="18900"/>
                </a:lnTo>
                <a:lnTo>
                  <a:pt x="9900" y="18620"/>
                </a:lnTo>
                <a:lnTo>
                  <a:pt x="9787" y="18285"/>
                </a:lnTo>
                <a:lnTo>
                  <a:pt x="9641" y="17968"/>
                </a:lnTo>
                <a:lnTo>
                  <a:pt x="9472" y="17652"/>
                </a:lnTo>
                <a:lnTo>
                  <a:pt x="9382" y="17466"/>
                </a:lnTo>
                <a:lnTo>
                  <a:pt x="9315" y="17298"/>
                </a:lnTo>
                <a:lnTo>
                  <a:pt x="9258" y="17112"/>
                </a:lnTo>
                <a:lnTo>
                  <a:pt x="9191" y="16926"/>
                </a:lnTo>
                <a:lnTo>
                  <a:pt x="9123" y="16535"/>
                </a:lnTo>
                <a:lnTo>
                  <a:pt x="9101" y="16144"/>
                </a:lnTo>
                <a:lnTo>
                  <a:pt x="9101" y="15753"/>
                </a:lnTo>
                <a:lnTo>
                  <a:pt x="9168" y="15362"/>
                </a:lnTo>
                <a:lnTo>
                  <a:pt x="9236" y="14971"/>
                </a:lnTo>
                <a:lnTo>
                  <a:pt x="9360" y="14580"/>
                </a:lnTo>
                <a:lnTo>
                  <a:pt x="9495" y="14244"/>
                </a:lnTo>
                <a:lnTo>
                  <a:pt x="9663" y="13891"/>
                </a:lnTo>
                <a:lnTo>
                  <a:pt x="9855" y="13611"/>
                </a:lnTo>
                <a:lnTo>
                  <a:pt x="10068" y="13351"/>
                </a:lnTo>
                <a:lnTo>
                  <a:pt x="10293" y="13146"/>
                </a:lnTo>
                <a:lnTo>
                  <a:pt x="10552" y="12997"/>
                </a:lnTo>
                <a:lnTo>
                  <a:pt x="10811" y="12885"/>
                </a:lnTo>
                <a:lnTo>
                  <a:pt x="11069" y="12866"/>
                </a:lnTo>
                <a:lnTo>
                  <a:pt x="11351" y="12885"/>
                </a:lnTo>
                <a:lnTo>
                  <a:pt x="11610" y="12997"/>
                </a:lnTo>
                <a:lnTo>
                  <a:pt x="11846" y="13183"/>
                </a:lnTo>
                <a:lnTo>
                  <a:pt x="12060" y="13388"/>
                </a:lnTo>
                <a:lnTo>
                  <a:pt x="12251" y="13648"/>
                </a:lnTo>
                <a:lnTo>
                  <a:pt x="12419" y="13928"/>
                </a:lnTo>
                <a:lnTo>
                  <a:pt x="12555" y="14244"/>
                </a:lnTo>
                <a:lnTo>
                  <a:pt x="12690" y="14617"/>
                </a:lnTo>
                <a:lnTo>
                  <a:pt x="12768" y="15008"/>
                </a:lnTo>
                <a:lnTo>
                  <a:pt x="12836" y="15399"/>
                </a:lnTo>
                <a:lnTo>
                  <a:pt x="12858" y="15753"/>
                </a:lnTo>
                <a:lnTo>
                  <a:pt x="12858" y="16144"/>
                </a:lnTo>
                <a:lnTo>
                  <a:pt x="12813" y="16535"/>
                </a:lnTo>
                <a:lnTo>
                  <a:pt x="12746" y="16888"/>
                </a:lnTo>
                <a:lnTo>
                  <a:pt x="12667" y="17224"/>
                </a:lnTo>
                <a:lnTo>
                  <a:pt x="12510" y="17503"/>
                </a:lnTo>
                <a:lnTo>
                  <a:pt x="12228" y="18043"/>
                </a:lnTo>
                <a:lnTo>
                  <a:pt x="11970" y="18546"/>
                </a:lnTo>
                <a:lnTo>
                  <a:pt x="11868" y="18751"/>
                </a:lnTo>
                <a:lnTo>
                  <a:pt x="11778" y="18974"/>
                </a:lnTo>
                <a:lnTo>
                  <a:pt x="11711" y="19179"/>
                </a:lnTo>
                <a:lnTo>
                  <a:pt x="11666" y="19365"/>
                </a:lnTo>
                <a:lnTo>
                  <a:pt x="11632" y="19570"/>
                </a:lnTo>
                <a:lnTo>
                  <a:pt x="11632" y="19756"/>
                </a:lnTo>
                <a:lnTo>
                  <a:pt x="11632" y="19942"/>
                </a:lnTo>
                <a:lnTo>
                  <a:pt x="11643" y="20110"/>
                </a:lnTo>
                <a:lnTo>
                  <a:pt x="11711" y="20296"/>
                </a:lnTo>
                <a:lnTo>
                  <a:pt x="11801" y="20464"/>
                </a:lnTo>
                <a:lnTo>
                  <a:pt x="11891" y="20650"/>
                </a:lnTo>
                <a:lnTo>
                  <a:pt x="12037" y="20836"/>
                </a:lnTo>
                <a:lnTo>
                  <a:pt x="12206" y="21004"/>
                </a:lnTo>
                <a:lnTo>
                  <a:pt x="12419" y="21190"/>
                </a:lnTo>
                <a:lnTo>
                  <a:pt x="12667" y="21320"/>
                </a:lnTo>
                <a:lnTo>
                  <a:pt x="12960" y="21432"/>
                </a:lnTo>
                <a:lnTo>
                  <a:pt x="13286" y="21544"/>
                </a:lnTo>
                <a:lnTo>
                  <a:pt x="13612" y="21655"/>
                </a:lnTo>
                <a:lnTo>
                  <a:pt x="13983" y="21693"/>
                </a:lnTo>
                <a:lnTo>
                  <a:pt x="14343" y="21730"/>
                </a:lnTo>
                <a:lnTo>
                  <a:pt x="14715" y="21730"/>
                </a:lnTo>
                <a:lnTo>
                  <a:pt x="15075" y="21730"/>
                </a:lnTo>
                <a:lnTo>
                  <a:pt x="15446" y="21655"/>
                </a:lnTo>
                <a:lnTo>
                  <a:pt x="15794" y="21581"/>
                </a:lnTo>
                <a:lnTo>
                  <a:pt x="16132" y="21432"/>
                </a:lnTo>
                <a:lnTo>
                  <a:pt x="16458" y="21302"/>
                </a:lnTo>
                <a:lnTo>
                  <a:pt x="16740" y="21078"/>
                </a:lnTo>
                <a:lnTo>
                  <a:pt x="16976" y="20836"/>
                </a:lnTo>
                <a:lnTo>
                  <a:pt x="17043" y="20650"/>
                </a:lnTo>
                <a:lnTo>
                  <a:pt x="17088" y="20426"/>
                </a:lnTo>
                <a:lnTo>
                  <a:pt x="17133" y="20222"/>
                </a:lnTo>
                <a:lnTo>
                  <a:pt x="17156" y="19980"/>
                </a:lnTo>
                <a:lnTo>
                  <a:pt x="17167" y="19477"/>
                </a:lnTo>
                <a:lnTo>
                  <a:pt x="17167" y="18974"/>
                </a:lnTo>
                <a:lnTo>
                  <a:pt x="17156" y="18397"/>
                </a:lnTo>
                <a:lnTo>
                  <a:pt x="17111" y="17820"/>
                </a:lnTo>
                <a:lnTo>
                  <a:pt x="17066" y="17261"/>
                </a:lnTo>
                <a:lnTo>
                  <a:pt x="16998" y="16646"/>
                </a:lnTo>
                <a:lnTo>
                  <a:pt x="16852" y="15511"/>
                </a:lnTo>
                <a:lnTo>
                  <a:pt x="16740" y="14393"/>
                </a:lnTo>
                <a:lnTo>
                  <a:pt x="16717" y="13928"/>
                </a:lnTo>
                <a:lnTo>
                  <a:pt x="16695" y="13462"/>
                </a:lnTo>
                <a:lnTo>
                  <a:pt x="16717" y="13071"/>
                </a:lnTo>
                <a:lnTo>
                  <a:pt x="16785" y="12755"/>
                </a:lnTo>
                <a:lnTo>
                  <a:pt x="16852" y="12419"/>
                </a:lnTo>
                <a:lnTo>
                  <a:pt x="16953" y="12140"/>
                </a:lnTo>
                <a:lnTo>
                  <a:pt x="17088" y="11898"/>
                </a:lnTo>
                <a:lnTo>
                  <a:pt x="17212" y="11675"/>
                </a:lnTo>
                <a:lnTo>
                  <a:pt x="17370" y="11470"/>
                </a:lnTo>
                <a:lnTo>
                  <a:pt x="17516" y="11284"/>
                </a:lnTo>
                <a:lnTo>
                  <a:pt x="17696" y="11135"/>
                </a:lnTo>
                <a:lnTo>
                  <a:pt x="17865" y="11042"/>
                </a:lnTo>
                <a:lnTo>
                  <a:pt x="18033" y="10930"/>
                </a:lnTo>
                <a:lnTo>
                  <a:pt x="18213" y="10893"/>
                </a:lnTo>
                <a:lnTo>
                  <a:pt x="18382" y="10893"/>
                </a:lnTo>
                <a:lnTo>
                  <a:pt x="18551" y="10967"/>
                </a:lnTo>
                <a:lnTo>
                  <a:pt x="18708" y="11042"/>
                </a:lnTo>
                <a:lnTo>
                  <a:pt x="18855" y="11172"/>
                </a:lnTo>
                <a:lnTo>
                  <a:pt x="19012" y="11358"/>
                </a:lnTo>
                <a:lnTo>
                  <a:pt x="19136" y="11600"/>
                </a:lnTo>
                <a:lnTo>
                  <a:pt x="19271" y="11861"/>
                </a:lnTo>
                <a:lnTo>
                  <a:pt x="19440" y="12028"/>
                </a:lnTo>
                <a:lnTo>
                  <a:pt x="19608" y="12177"/>
                </a:lnTo>
                <a:lnTo>
                  <a:pt x="19822" y="12289"/>
                </a:lnTo>
                <a:lnTo>
                  <a:pt x="20025" y="12289"/>
                </a:lnTo>
                <a:lnTo>
                  <a:pt x="20238" y="12289"/>
                </a:lnTo>
                <a:lnTo>
                  <a:pt x="20452" y="12215"/>
                </a:lnTo>
                <a:lnTo>
                  <a:pt x="20643" y="12103"/>
                </a:lnTo>
                <a:lnTo>
                  <a:pt x="20846" y="11973"/>
                </a:lnTo>
                <a:lnTo>
                  <a:pt x="21037" y="11786"/>
                </a:lnTo>
                <a:lnTo>
                  <a:pt x="21206" y="11563"/>
                </a:lnTo>
                <a:lnTo>
                  <a:pt x="21363" y="11321"/>
                </a:lnTo>
                <a:lnTo>
                  <a:pt x="21465" y="11079"/>
                </a:lnTo>
                <a:lnTo>
                  <a:pt x="21577" y="10744"/>
                </a:lnTo>
                <a:lnTo>
                  <a:pt x="21622" y="10427"/>
                </a:lnTo>
                <a:lnTo>
                  <a:pt x="21645" y="10111"/>
                </a:lnTo>
                <a:lnTo>
                  <a:pt x="21622" y="9608"/>
                </a:lnTo>
                <a:lnTo>
                  <a:pt x="21577" y="9142"/>
                </a:lnTo>
                <a:lnTo>
                  <a:pt x="21465" y="8751"/>
                </a:lnTo>
                <a:lnTo>
                  <a:pt x="21363" y="8397"/>
                </a:lnTo>
                <a:lnTo>
                  <a:pt x="21206" y="8062"/>
                </a:lnTo>
                <a:lnTo>
                  <a:pt x="21037" y="7820"/>
                </a:lnTo>
                <a:lnTo>
                  <a:pt x="20846" y="7597"/>
                </a:lnTo>
                <a:lnTo>
                  <a:pt x="20643" y="7429"/>
                </a:lnTo>
                <a:lnTo>
                  <a:pt x="20452" y="7317"/>
                </a:lnTo>
                <a:lnTo>
                  <a:pt x="20238" y="7206"/>
                </a:lnTo>
                <a:lnTo>
                  <a:pt x="20025" y="7168"/>
                </a:lnTo>
                <a:lnTo>
                  <a:pt x="19822" y="7206"/>
                </a:lnTo>
                <a:lnTo>
                  <a:pt x="19608" y="7243"/>
                </a:lnTo>
                <a:lnTo>
                  <a:pt x="19440" y="7355"/>
                </a:lnTo>
                <a:lnTo>
                  <a:pt x="19271" y="7504"/>
                </a:lnTo>
                <a:lnTo>
                  <a:pt x="19136" y="7708"/>
                </a:lnTo>
                <a:lnTo>
                  <a:pt x="19012" y="7895"/>
                </a:lnTo>
                <a:lnTo>
                  <a:pt x="18832" y="8025"/>
                </a:lnTo>
                <a:lnTo>
                  <a:pt x="18663" y="8174"/>
                </a:lnTo>
                <a:lnTo>
                  <a:pt x="18472" y="8248"/>
                </a:lnTo>
                <a:lnTo>
                  <a:pt x="18270" y="8286"/>
                </a:lnTo>
                <a:lnTo>
                  <a:pt x="18078" y="8323"/>
                </a:lnTo>
                <a:lnTo>
                  <a:pt x="17887" y="8323"/>
                </a:lnTo>
                <a:lnTo>
                  <a:pt x="17696" y="8248"/>
                </a:lnTo>
                <a:lnTo>
                  <a:pt x="17493" y="8174"/>
                </a:lnTo>
                <a:lnTo>
                  <a:pt x="17302" y="8062"/>
                </a:lnTo>
                <a:lnTo>
                  <a:pt x="17133" y="7969"/>
                </a:lnTo>
                <a:lnTo>
                  <a:pt x="16976" y="7783"/>
                </a:lnTo>
                <a:lnTo>
                  <a:pt x="16852" y="7597"/>
                </a:lnTo>
                <a:lnTo>
                  <a:pt x="16740" y="7429"/>
                </a:lnTo>
                <a:lnTo>
                  <a:pt x="16672" y="7168"/>
                </a:lnTo>
                <a:lnTo>
                  <a:pt x="16638" y="6926"/>
                </a:lnTo>
                <a:lnTo>
                  <a:pt x="16616" y="6498"/>
                </a:lnTo>
                <a:lnTo>
                  <a:pt x="16616" y="5772"/>
                </a:lnTo>
                <a:lnTo>
                  <a:pt x="16650" y="4915"/>
                </a:lnTo>
                <a:lnTo>
                  <a:pt x="16695" y="3928"/>
                </a:lnTo>
                <a:lnTo>
                  <a:pt x="16762" y="2960"/>
                </a:lnTo>
                <a:lnTo>
                  <a:pt x="16830" y="1992"/>
                </a:lnTo>
                <a:lnTo>
                  <a:pt x="16908" y="1173"/>
                </a:lnTo>
                <a:lnTo>
                  <a:pt x="16976" y="521"/>
                </a:lnTo>
                <a:lnTo>
                  <a:pt x="16953" y="521"/>
                </a:lnTo>
                <a:lnTo>
                  <a:pt x="16931" y="521"/>
                </a:lnTo>
                <a:lnTo>
                  <a:pt x="16267" y="484"/>
                </a:lnTo>
                <a:lnTo>
                  <a:pt x="15637" y="428"/>
                </a:lnTo>
                <a:lnTo>
                  <a:pt x="15063" y="353"/>
                </a:lnTo>
                <a:lnTo>
                  <a:pt x="14523" y="279"/>
                </a:lnTo>
                <a:lnTo>
                  <a:pt x="14040" y="167"/>
                </a:lnTo>
                <a:lnTo>
                  <a:pt x="13635" y="93"/>
                </a:lnTo>
                <a:lnTo>
                  <a:pt x="13331" y="18"/>
                </a:lnTo>
                <a:lnTo>
                  <a:pt x="13117" y="18"/>
                </a:lnTo>
                <a:lnTo>
                  <a:pt x="12982" y="18"/>
                </a:lnTo>
                <a:lnTo>
                  <a:pt x="12858" y="130"/>
                </a:lnTo>
                <a:lnTo>
                  <a:pt x="12723" y="279"/>
                </a:lnTo>
                <a:lnTo>
                  <a:pt x="12622" y="446"/>
                </a:lnTo>
                <a:lnTo>
                  <a:pt x="12510" y="670"/>
                </a:lnTo>
                <a:lnTo>
                  <a:pt x="12419" y="912"/>
                </a:lnTo>
                <a:lnTo>
                  <a:pt x="12363" y="1210"/>
                </a:lnTo>
                <a:lnTo>
                  <a:pt x="12318" y="1526"/>
                </a:lnTo>
                <a:lnTo>
                  <a:pt x="12273" y="1843"/>
                </a:lnTo>
                <a:lnTo>
                  <a:pt x="12251" y="2215"/>
                </a:lnTo>
                <a:lnTo>
                  <a:pt x="12273" y="2532"/>
                </a:lnTo>
                <a:lnTo>
                  <a:pt x="12318" y="2886"/>
                </a:lnTo>
                <a:lnTo>
                  <a:pt x="12386" y="3240"/>
                </a:lnTo>
                <a:lnTo>
                  <a:pt x="12464" y="3556"/>
                </a:lnTo>
                <a:lnTo>
                  <a:pt x="12577" y="3891"/>
                </a:lnTo>
                <a:lnTo>
                  <a:pt x="12746" y="4171"/>
                </a:lnTo>
                <a:lnTo>
                  <a:pt x="12926" y="4487"/>
                </a:lnTo>
                <a:lnTo>
                  <a:pt x="13050" y="4860"/>
                </a:lnTo>
                <a:lnTo>
                  <a:pt x="13162" y="5251"/>
                </a:lnTo>
                <a:lnTo>
                  <a:pt x="13218" y="5604"/>
                </a:lnTo>
                <a:lnTo>
                  <a:pt x="13263" y="5995"/>
                </a:lnTo>
                <a:lnTo>
                  <a:pt x="13241" y="6386"/>
                </a:lnTo>
                <a:lnTo>
                  <a:pt x="13218" y="6740"/>
                </a:lnTo>
                <a:lnTo>
                  <a:pt x="13139" y="7094"/>
                </a:lnTo>
                <a:lnTo>
                  <a:pt x="13050" y="7429"/>
                </a:lnTo>
                <a:lnTo>
                  <a:pt x="12903" y="7746"/>
                </a:lnTo>
                <a:lnTo>
                  <a:pt x="12723" y="8025"/>
                </a:lnTo>
                <a:lnTo>
                  <a:pt x="12532" y="8286"/>
                </a:lnTo>
                <a:lnTo>
                  <a:pt x="12318" y="8491"/>
                </a:lnTo>
                <a:lnTo>
                  <a:pt x="12060" y="8677"/>
                </a:lnTo>
                <a:lnTo>
                  <a:pt x="11756" y="8788"/>
                </a:lnTo>
                <a:lnTo>
                  <a:pt x="11452" y="8826"/>
                </a:lnTo>
                <a:lnTo>
                  <a:pt x="11283" y="8826"/>
                </a:lnTo>
                <a:lnTo>
                  <a:pt x="11126" y="8826"/>
                </a:lnTo>
                <a:lnTo>
                  <a:pt x="11002" y="8788"/>
                </a:lnTo>
                <a:lnTo>
                  <a:pt x="10845" y="8714"/>
                </a:lnTo>
                <a:lnTo>
                  <a:pt x="10721" y="8640"/>
                </a:lnTo>
                <a:lnTo>
                  <a:pt x="10608" y="8565"/>
                </a:lnTo>
                <a:lnTo>
                  <a:pt x="10485" y="8453"/>
                </a:lnTo>
                <a:lnTo>
                  <a:pt x="10372" y="8323"/>
                </a:lnTo>
                <a:lnTo>
                  <a:pt x="10181" y="8062"/>
                </a:lnTo>
                <a:lnTo>
                  <a:pt x="10035" y="7746"/>
                </a:lnTo>
                <a:lnTo>
                  <a:pt x="9900" y="7392"/>
                </a:lnTo>
                <a:lnTo>
                  <a:pt x="9787" y="7001"/>
                </a:lnTo>
                <a:lnTo>
                  <a:pt x="9731" y="6610"/>
                </a:lnTo>
                <a:lnTo>
                  <a:pt x="9686" y="6219"/>
                </a:lnTo>
                <a:lnTo>
                  <a:pt x="9663" y="5772"/>
                </a:lnTo>
                <a:lnTo>
                  <a:pt x="9686" y="5381"/>
                </a:lnTo>
                <a:lnTo>
                  <a:pt x="9753" y="4990"/>
                </a:lnTo>
                <a:lnTo>
                  <a:pt x="9832" y="4636"/>
                </a:lnTo>
                <a:lnTo>
                  <a:pt x="9945" y="4320"/>
                </a:lnTo>
                <a:lnTo>
                  <a:pt x="10068" y="4022"/>
                </a:lnTo>
                <a:lnTo>
                  <a:pt x="10203" y="3817"/>
                </a:lnTo>
                <a:lnTo>
                  <a:pt x="10316" y="3593"/>
                </a:lnTo>
                <a:lnTo>
                  <a:pt x="10395" y="3351"/>
                </a:lnTo>
                <a:lnTo>
                  <a:pt x="10462" y="3109"/>
                </a:lnTo>
                <a:lnTo>
                  <a:pt x="10507" y="2848"/>
                </a:lnTo>
                <a:lnTo>
                  <a:pt x="10530" y="2606"/>
                </a:lnTo>
                <a:lnTo>
                  <a:pt x="10507" y="2346"/>
                </a:lnTo>
                <a:lnTo>
                  <a:pt x="10462" y="2141"/>
                </a:lnTo>
                <a:lnTo>
                  <a:pt x="10395" y="1880"/>
                </a:lnTo>
                <a:lnTo>
                  <a:pt x="10293" y="1638"/>
                </a:lnTo>
                <a:lnTo>
                  <a:pt x="10158" y="1415"/>
                </a:lnTo>
                <a:lnTo>
                  <a:pt x="9967" y="1210"/>
                </a:lnTo>
                <a:lnTo>
                  <a:pt x="9753" y="986"/>
                </a:lnTo>
                <a:lnTo>
                  <a:pt x="9495" y="819"/>
                </a:lnTo>
                <a:lnTo>
                  <a:pt x="9191" y="670"/>
                </a:lnTo>
                <a:lnTo>
                  <a:pt x="8842" y="521"/>
                </a:lnTo>
                <a:lnTo>
                  <a:pt x="8471" y="446"/>
                </a:lnTo>
                <a:lnTo>
                  <a:pt x="7998" y="428"/>
                </a:lnTo>
                <a:lnTo>
                  <a:pt x="7413" y="428"/>
                </a:lnTo>
                <a:lnTo>
                  <a:pt x="6817" y="446"/>
                </a:lnTo>
                <a:lnTo>
                  <a:pt x="6187" y="521"/>
                </a:lnTo>
                <a:lnTo>
                  <a:pt x="5602" y="633"/>
                </a:lnTo>
                <a:lnTo>
                  <a:pt x="5107" y="744"/>
                </a:lnTo>
                <a:lnTo>
                  <a:pt x="4725" y="856"/>
                </a:lnTo>
                <a:lnTo>
                  <a:pt x="4848" y="1564"/>
                </a:lnTo>
                <a:lnTo>
                  <a:pt x="5028" y="2495"/>
                </a:lnTo>
                <a:lnTo>
                  <a:pt x="5175" y="3556"/>
                </a:lnTo>
                <a:lnTo>
                  <a:pt x="5298" y="4673"/>
                </a:lnTo>
                <a:lnTo>
                  <a:pt x="5343" y="5213"/>
                </a:lnTo>
                <a:lnTo>
                  <a:pt x="5388" y="5753"/>
                </a:lnTo>
                <a:lnTo>
                  <a:pt x="5411" y="6275"/>
                </a:lnTo>
                <a:lnTo>
                  <a:pt x="5411" y="6740"/>
                </a:lnTo>
                <a:lnTo>
                  <a:pt x="5366" y="7168"/>
                </a:lnTo>
                <a:lnTo>
                  <a:pt x="5321" y="7541"/>
                </a:lnTo>
                <a:lnTo>
                  <a:pt x="5287" y="7708"/>
                </a:lnTo>
                <a:lnTo>
                  <a:pt x="5242" y="7857"/>
                </a:lnTo>
                <a:lnTo>
                  <a:pt x="5197" y="7969"/>
                </a:lnTo>
                <a:lnTo>
                  <a:pt x="5130" y="8062"/>
                </a:lnTo>
                <a:lnTo>
                  <a:pt x="5006" y="8248"/>
                </a:lnTo>
                <a:lnTo>
                  <a:pt x="4848" y="8397"/>
                </a:lnTo>
                <a:lnTo>
                  <a:pt x="4725" y="8528"/>
                </a:lnTo>
                <a:lnTo>
                  <a:pt x="4567" y="8640"/>
                </a:lnTo>
                <a:lnTo>
                  <a:pt x="4421" y="8714"/>
                </a:lnTo>
                <a:lnTo>
                  <a:pt x="4263" y="8751"/>
                </a:lnTo>
                <a:lnTo>
                  <a:pt x="4095" y="8788"/>
                </a:lnTo>
                <a:lnTo>
                  <a:pt x="3948" y="8788"/>
                </a:lnTo>
                <a:lnTo>
                  <a:pt x="3791" y="8751"/>
                </a:lnTo>
                <a:lnTo>
                  <a:pt x="3667" y="8714"/>
                </a:lnTo>
                <a:lnTo>
                  <a:pt x="3510" y="8677"/>
                </a:lnTo>
                <a:lnTo>
                  <a:pt x="3386" y="8602"/>
                </a:lnTo>
                <a:lnTo>
                  <a:pt x="3251" y="8491"/>
                </a:lnTo>
                <a:lnTo>
                  <a:pt x="3127" y="8360"/>
                </a:lnTo>
                <a:lnTo>
                  <a:pt x="3015" y="8248"/>
                </a:lnTo>
                <a:lnTo>
                  <a:pt x="2925" y="8062"/>
                </a:lnTo>
                <a:lnTo>
                  <a:pt x="2778" y="7857"/>
                </a:lnTo>
                <a:lnTo>
                  <a:pt x="2610" y="7671"/>
                </a:lnTo>
                <a:lnTo>
                  <a:pt x="2407" y="7541"/>
                </a:lnTo>
                <a:lnTo>
                  <a:pt x="2171" y="7466"/>
                </a:lnTo>
                <a:lnTo>
                  <a:pt x="1957" y="7429"/>
                </a:lnTo>
                <a:lnTo>
                  <a:pt x="1698" y="7429"/>
                </a:lnTo>
                <a:lnTo>
                  <a:pt x="1462" y="7466"/>
                </a:lnTo>
                <a:lnTo>
                  <a:pt x="1226" y="7559"/>
                </a:lnTo>
                <a:lnTo>
                  <a:pt x="989" y="7708"/>
                </a:lnTo>
                <a:lnTo>
                  <a:pt x="776" y="7932"/>
                </a:lnTo>
                <a:lnTo>
                  <a:pt x="551" y="8211"/>
                </a:lnTo>
                <a:lnTo>
                  <a:pt x="382" y="8528"/>
                </a:lnTo>
                <a:lnTo>
                  <a:pt x="315" y="8714"/>
                </a:lnTo>
                <a:lnTo>
                  <a:pt x="236" y="8919"/>
                </a:lnTo>
                <a:lnTo>
                  <a:pt x="191" y="9142"/>
                </a:lnTo>
                <a:lnTo>
                  <a:pt x="123" y="9347"/>
                </a:lnTo>
                <a:lnTo>
                  <a:pt x="78" y="9608"/>
                </a:lnTo>
                <a:lnTo>
                  <a:pt x="56" y="9887"/>
                </a:lnTo>
                <a:lnTo>
                  <a:pt x="33" y="10185"/>
                </a:lnTo>
                <a:lnTo>
                  <a:pt x="33" y="10464"/>
                </a:lnTo>
                <a:lnTo>
                  <a:pt x="33" y="10706"/>
                </a:lnTo>
                <a:lnTo>
                  <a:pt x="56" y="10967"/>
                </a:lnTo>
                <a:lnTo>
                  <a:pt x="78" y="11172"/>
                </a:lnTo>
                <a:lnTo>
                  <a:pt x="123" y="11395"/>
                </a:lnTo>
                <a:lnTo>
                  <a:pt x="168" y="11600"/>
                </a:lnTo>
                <a:lnTo>
                  <a:pt x="236" y="11786"/>
                </a:lnTo>
                <a:lnTo>
                  <a:pt x="292" y="11973"/>
                </a:lnTo>
                <a:lnTo>
                  <a:pt x="382" y="12140"/>
                </a:lnTo>
                <a:lnTo>
                  <a:pt x="540" y="12419"/>
                </a:lnTo>
                <a:lnTo>
                  <a:pt x="731" y="12680"/>
                </a:lnTo>
                <a:lnTo>
                  <a:pt x="944" y="12866"/>
                </a:lnTo>
                <a:lnTo>
                  <a:pt x="1158" y="12997"/>
                </a:lnTo>
                <a:lnTo>
                  <a:pt x="1395" y="13108"/>
                </a:lnTo>
                <a:lnTo>
                  <a:pt x="1608" y="13183"/>
                </a:lnTo>
                <a:lnTo>
                  <a:pt x="1856" y="13183"/>
                </a:lnTo>
                <a:lnTo>
                  <a:pt x="2070" y="13146"/>
                </a:lnTo>
                <a:lnTo>
                  <a:pt x="2261" y="13071"/>
                </a:lnTo>
                <a:lnTo>
                  <a:pt x="2430" y="12960"/>
                </a:lnTo>
                <a:lnTo>
                  <a:pt x="2587" y="12792"/>
                </a:lnTo>
                <a:lnTo>
                  <a:pt x="2688" y="12606"/>
                </a:lnTo>
                <a:lnTo>
                  <a:pt x="2801" y="12419"/>
                </a:lnTo>
                <a:lnTo>
                  <a:pt x="2925" y="12289"/>
                </a:lnTo>
                <a:lnTo>
                  <a:pt x="3082" y="12177"/>
                </a:lnTo>
                <a:lnTo>
                  <a:pt x="3228" y="12103"/>
                </a:lnTo>
                <a:lnTo>
                  <a:pt x="3408" y="12103"/>
                </a:lnTo>
                <a:lnTo>
                  <a:pt x="3577" y="12103"/>
                </a:lnTo>
                <a:lnTo>
                  <a:pt x="3723" y="12177"/>
                </a:lnTo>
                <a:lnTo>
                  <a:pt x="3903" y="12252"/>
                </a:lnTo>
                <a:lnTo>
                  <a:pt x="4072" y="12364"/>
                </a:lnTo>
                <a:lnTo>
                  <a:pt x="4230" y="12494"/>
                </a:lnTo>
                <a:lnTo>
                  <a:pt x="4353" y="12643"/>
                </a:lnTo>
                <a:lnTo>
                  <a:pt x="4488" y="12829"/>
                </a:lnTo>
                <a:lnTo>
                  <a:pt x="4567" y="13034"/>
                </a:lnTo>
                <a:lnTo>
                  <a:pt x="4657" y="13257"/>
                </a:lnTo>
                <a:lnTo>
                  <a:pt x="4702" y="13462"/>
                </a:lnTo>
                <a:lnTo>
                  <a:pt x="4725" y="13686"/>
                </a:lnTo>
                <a:lnTo>
                  <a:pt x="4702" y="14282"/>
                </a:lnTo>
                <a:lnTo>
                  <a:pt x="4657" y="15045"/>
                </a:lnTo>
                <a:lnTo>
                  <a:pt x="4612" y="15976"/>
                </a:lnTo>
                <a:lnTo>
                  <a:pt x="4590" y="16926"/>
                </a:lnTo>
                <a:lnTo>
                  <a:pt x="4567" y="17968"/>
                </a:lnTo>
                <a:lnTo>
                  <a:pt x="4567" y="19011"/>
                </a:lnTo>
                <a:lnTo>
                  <a:pt x="4590" y="19514"/>
                </a:lnTo>
                <a:lnTo>
                  <a:pt x="4612" y="19980"/>
                </a:lnTo>
                <a:lnTo>
                  <a:pt x="4657" y="20426"/>
                </a:lnTo>
                <a:lnTo>
                  <a:pt x="4725" y="20836"/>
                </a:lnTo>
                <a:lnTo>
                  <a:pt x="4848" y="20929"/>
                </a:lnTo>
                <a:lnTo>
                  <a:pt x="5040" y="21004"/>
                </a:lnTo>
                <a:lnTo>
                  <a:pt x="5265" y="21078"/>
                </a:lnTo>
                <a:lnTo>
                  <a:pt x="5478" y="21115"/>
                </a:lnTo>
                <a:lnTo>
                  <a:pt x="6041" y="21115"/>
                </a:lnTo>
                <a:lnTo>
                  <a:pt x="6637" y="21078"/>
                </a:lnTo>
                <a:lnTo>
                  <a:pt x="7312" y="21004"/>
                </a:lnTo>
                <a:lnTo>
                  <a:pt x="7998" y="20929"/>
                </a:lnTo>
                <a:lnTo>
                  <a:pt x="8696" y="20855"/>
                </a:lnTo>
                <a:lnTo>
                  <a:pt x="9360" y="20836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31" name="Puzzle3"/>
          <p:cNvSpPr>
            <a:spLocks noEditPoints="1" noChangeArrowheads="1"/>
          </p:cNvSpPr>
          <p:nvPr/>
        </p:nvSpPr>
        <p:spPr bwMode="auto">
          <a:xfrm>
            <a:off x="4630586" y="3766803"/>
            <a:ext cx="1012316" cy="1221887"/>
          </a:xfrm>
          <a:custGeom>
            <a:avLst/>
            <a:gdLst>
              <a:gd name="T0" fmla="*/ 10391 w 21600"/>
              <a:gd name="T1" fmla="*/ 15806 h 21600"/>
              <a:gd name="T2" fmla="*/ 20551 w 21600"/>
              <a:gd name="T3" fmla="*/ 21088 h 21600"/>
              <a:gd name="T4" fmla="*/ 13180 w 21600"/>
              <a:gd name="T5" fmla="*/ 13801 h 21600"/>
              <a:gd name="T6" fmla="*/ 20551 w 21600"/>
              <a:gd name="T7" fmla="*/ 7025 h 21600"/>
              <a:gd name="T8" fmla="*/ 10500 w 21600"/>
              <a:gd name="T9" fmla="*/ 52 h 21600"/>
              <a:gd name="T10" fmla="*/ 692 w 21600"/>
              <a:gd name="T11" fmla="*/ 6802 h 21600"/>
              <a:gd name="T12" fmla="*/ 8064 w 21600"/>
              <a:gd name="T13" fmla="*/ 13526 h 21600"/>
              <a:gd name="T14" fmla="*/ 692 w 21600"/>
              <a:gd name="T15" fmla="*/ 21088 h 21600"/>
              <a:gd name="T16" fmla="*/ 2273 w 21600"/>
              <a:gd name="T17" fmla="*/ 7719 h 21600"/>
              <a:gd name="T18" fmla="*/ 19149 w 21600"/>
              <a:gd name="T19" fmla="*/ 20237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6625" y="20892"/>
                </a:moveTo>
                <a:lnTo>
                  <a:pt x="7105" y="21023"/>
                </a:lnTo>
                <a:lnTo>
                  <a:pt x="7513" y="21088"/>
                </a:lnTo>
                <a:lnTo>
                  <a:pt x="7922" y="21115"/>
                </a:lnTo>
                <a:lnTo>
                  <a:pt x="8242" y="21115"/>
                </a:lnTo>
                <a:lnTo>
                  <a:pt x="8544" y="21062"/>
                </a:lnTo>
                <a:lnTo>
                  <a:pt x="8810" y="20997"/>
                </a:lnTo>
                <a:lnTo>
                  <a:pt x="9023" y="20892"/>
                </a:lnTo>
                <a:lnTo>
                  <a:pt x="9148" y="20761"/>
                </a:lnTo>
                <a:lnTo>
                  <a:pt x="9290" y="20616"/>
                </a:lnTo>
                <a:lnTo>
                  <a:pt x="9361" y="20459"/>
                </a:lnTo>
                <a:lnTo>
                  <a:pt x="9396" y="20289"/>
                </a:lnTo>
                <a:lnTo>
                  <a:pt x="9396" y="20092"/>
                </a:lnTo>
                <a:lnTo>
                  <a:pt x="9325" y="19909"/>
                </a:lnTo>
                <a:lnTo>
                  <a:pt x="9219" y="19738"/>
                </a:lnTo>
                <a:lnTo>
                  <a:pt x="9094" y="19555"/>
                </a:lnTo>
                <a:lnTo>
                  <a:pt x="8917" y="19384"/>
                </a:lnTo>
                <a:lnTo>
                  <a:pt x="8650" y="19162"/>
                </a:lnTo>
                <a:lnTo>
                  <a:pt x="8437" y="18900"/>
                </a:lnTo>
                <a:lnTo>
                  <a:pt x="8277" y="18624"/>
                </a:lnTo>
                <a:lnTo>
                  <a:pt x="8135" y="18349"/>
                </a:lnTo>
                <a:lnTo>
                  <a:pt x="8028" y="18048"/>
                </a:lnTo>
                <a:lnTo>
                  <a:pt x="7993" y="17746"/>
                </a:lnTo>
                <a:lnTo>
                  <a:pt x="7993" y="17471"/>
                </a:lnTo>
                <a:lnTo>
                  <a:pt x="8028" y="17169"/>
                </a:lnTo>
                <a:lnTo>
                  <a:pt x="8135" y="16920"/>
                </a:lnTo>
                <a:lnTo>
                  <a:pt x="8277" y="16671"/>
                </a:lnTo>
                <a:lnTo>
                  <a:pt x="8366" y="16540"/>
                </a:lnTo>
                <a:lnTo>
                  <a:pt x="8473" y="16409"/>
                </a:lnTo>
                <a:lnTo>
                  <a:pt x="8615" y="16317"/>
                </a:lnTo>
                <a:lnTo>
                  <a:pt x="8739" y="16213"/>
                </a:lnTo>
                <a:lnTo>
                  <a:pt x="8881" y="16134"/>
                </a:lnTo>
                <a:lnTo>
                  <a:pt x="9059" y="16055"/>
                </a:lnTo>
                <a:lnTo>
                  <a:pt x="9254" y="15990"/>
                </a:lnTo>
                <a:lnTo>
                  <a:pt x="9432" y="15911"/>
                </a:lnTo>
                <a:lnTo>
                  <a:pt x="9663" y="15885"/>
                </a:lnTo>
                <a:lnTo>
                  <a:pt x="9876" y="15833"/>
                </a:lnTo>
                <a:lnTo>
                  <a:pt x="10142" y="15806"/>
                </a:lnTo>
                <a:lnTo>
                  <a:pt x="10391" y="15806"/>
                </a:lnTo>
                <a:lnTo>
                  <a:pt x="10728" y="15806"/>
                </a:lnTo>
                <a:lnTo>
                  <a:pt x="10995" y="15806"/>
                </a:lnTo>
                <a:lnTo>
                  <a:pt x="11279" y="15833"/>
                </a:lnTo>
                <a:lnTo>
                  <a:pt x="11546" y="15885"/>
                </a:lnTo>
                <a:lnTo>
                  <a:pt x="11776" y="15937"/>
                </a:lnTo>
                <a:lnTo>
                  <a:pt x="12025" y="15990"/>
                </a:lnTo>
                <a:lnTo>
                  <a:pt x="12221" y="16055"/>
                </a:lnTo>
                <a:lnTo>
                  <a:pt x="12434" y="16134"/>
                </a:lnTo>
                <a:lnTo>
                  <a:pt x="12611" y="16213"/>
                </a:lnTo>
                <a:lnTo>
                  <a:pt x="12771" y="16317"/>
                </a:lnTo>
                <a:lnTo>
                  <a:pt x="12913" y="16409"/>
                </a:lnTo>
                <a:lnTo>
                  <a:pt x="13038" y="16514"/>
                </a:lnTo>
                <a:lnTo>
                  <a:pt x="13251" y="16737"/>
                </a:lnTo>
                <a:lnTo>
                  <a:pt x="13428" y="16986"/>
                </a:lnTo>
                <a:lnTo>
                  <a:pt x="13517" y="17248"/>
                </a:lnTo>
                <a:lnTo>
                  <a:pt x="13588" y="17523"/>
                </a:lnTo>
                <a:lnTo>
                  <a:pt x="13588" y="17799"/>
                </a:lnTo>
                <a:lnTo>
                  <a:pt x="13517" y="18074"/>
                </a:lnTo>
                <a:lnTo>
                  <a:pt x="13428" y="18323"/>
                </a:lnTo>
                <a:lnTo>
                  <a:pt x="13286" y="18572"/>
                </a:lnTo>
                <a:lnTo>
                  <a:pt x="13109" y="18808"/>
                </a:lnTo>
                <a:lnTo>
                  <a:pt x="12878" y="19031"/>
                </a:lnTo>
                <a:lnTo>
                  <a:pt x="12434" y="19411"/>
                </a:lnTo>
                <a:lnTo>
                  <a:pt x="12132" y="19738"/>
                </a:lnTo>
                <a:lnTo>
                  <a:pt x="12025" y="19856"/>
                </a:lnTo>
                <a:lnTo>
                  <a:pt x="11919" y="20014"/>
                </a:lnTo>
                <a:lnTo>
                  <a:pt x="11883" y="20132"/>
                </a:lnTo>
                <a:lnTo>
                  <a:pt x="11883" y="20263"/>
                </a:lnTo>
                <a:lnTo>
                  <a:pt x="11883" y="20394"/>
                </a:lnTo>
                <a:lnTo>
                  <a:pt x="11954" y="20485"/>
                </a:lnTo>
                <a:lnTo>
                  <a:pt x="12061" y="20590"/>
                </a:lnTo>
                <a:lnTo>
                  <a:pt x="12185" y="20695"/>
                </a:lnTo>
                <a:lnTo>
                  <a:pt x="12327" y="20787"/>
                </a:lnTo>
                <a:lnTo>
                  <a:pt x="12540" y="20892"/>
                </a:lnTo>
                <a:lnTo>
                  <a:pt x="12771" y="20997"/>
                </a:lnTo>
                <a:lnTo>
                  <a:pt x="13073" y="21088"/>
                </a:lnTo>
                <a:lnTo>
                  <a:pt x="13428" y="21193"/>
                </a:lnTo>
                <a:lnTo>
                  <a:pt x="13873" y="21298"/>
                </a:lnTo>
                <a:lnTo>
                  <a:pt x="14317" y="21390"/>
                </a:lnTo>
                <a:lnTo>
                  <a:pt x="14778" y="21468"/>
                </a:lnTo>
                <a:lnTo>
                  <a:pt x="15294" y="21547"/>
                </a:lnTo>
                <a:lnTo>
                  <a:pt x="15809" y="21600"/>
                </a:lnTo>
                <a:lnTo>
                  <a:pt x="16359" y="21652"/>
                </a:lnTo>
                <a:lnTo>
                  <a:pt x="16875" y="21678"/>
                </a:lnTo>
                <a:lnTo>
                  <a:pt x="17407" y="21678"/>
                </a:lnTo>
                <a:lnTo>
                  <a:pt x="17958" y="21678"/>
                </a:lnTo>
                <a:lnTo>
                  <a:pt x="18473" y="21652"/>
                </a:lnTo>
                <a:lnTo>
                  <a:pt x="18953" y="21573"/>
                </a:lnTo>
                <a:lnTo>
                  <a:pt x="19397" y="21495"/>
                </a:lnTo>
                <a:lnTo>
                  <a:pt x="19841" y="21390"/>
                </a:lnTo>
                <a:lnTo>
                  <a:pt x="20214" y="21272"/>
                </a:lnTo>
                <a:lnTo>
                  <a:pt x="20551" y="21088"/>
                </a:lnTo>
                <a:lnTo>
                  <a:pt x="20480" y="20787"/>
                </a:lnTo>
                <a:lnTo>
                  <a:pt x="20409" y="20485"/>
                </a:lnTo>
                <a:lnTo>
                  <a:pt x="20356" y="20158"/>
                </a:lnTo>
                <a:lnTo>
                  <a:pt x="20356" y="19804"/>
                </a:lnTo>
                <a:lnTo>
                  <a:pt x="20321" y="19083"/>
                </a:lnTo>
                <a:lnTo>
                  <a:pt x="20356" y="18349"/>
                </a:lnTo>
                <a:lnTo>
                  <a:pt x="20409" y="17641"/>
                </a:lnTo>
                <a:lnTo>
                  <a:pt x="20480" y="17012"/>
                </a:lnTo>
                <a:lnTo>
                  <a:pt x="20551" y="16488"/>
                </a:lnTo>
                <a:lnTo>
                  <a:pt x="20551" y="16055"/>
                </a:lnTo>
                <a:lnTo>
                  <a:pt x="20551" y="15911"/>
                </a:lnTo>
                <a:lnTo>
                  <a:pt x="20445" y="15754"/>
                </a:lnTo>
                <a:lnTo>
                  <a:pt x="20356" y="15610"/>
                </a:lnTo>
                <a:lnTo>
                  <a:pt x="20178" y="15452"/>
                </a:lnTo>
                <a:lnTo>
                  <a:pt x="20001" y="15334"/>
                </a:lnTo>
                <a:lnTo>
                  <a:pt x="19770" y="15230"/>
                </a:lnTo>
                <a:lnTo>
                  <a:pt x="19521" y="15125"/>
                </a:lnTo>
                <a:lnTo>
                  <a:pt x="19290" y="15059"/>
                </a:lnTo>
                <a:lnTo>
                  <a:pt x="19024" y="15007"/>
                </a:lnTo>
                <a:lnTo>
                  <a:pt x="18740" y="14954"/>
                </a:lnTo>
                <a:lnTo>
                  <a:pt x="18509" y="14954"/>
                </a:lnTo>
                <a:lnTo>
                  <a:pt x="18225" y="14954"/>
                </a:lnTo>
                <a:lnTo>
                  <a:pt x="17994" y="15007"/>
                </a:lnTo>
                <a:lnTo>
                  <a:pt x="17763" y="15085"/>
                </a:lnTo>
                <a:lnTo>
                  <a:pt x="17550" y="15177"/>
                </a:lnTo>
                <a:lnTo>
                  <a:pt x="17372" y="15308"/>
                </a:lnTo>
                <a:lnTo>
                  <a:pt x="17176" y="15426"/>
                </a:lnTo>
                <a:lnTo>
                  <a:pt x="16928" y="15557"/>
                </a:lnTo>
                <a:lnTo>
                  <a:pt x="16661" y="15636"/>
                </a:lnTo>
                <a:lnTo>
                  <a:pt x="16359" y="15688"/>
                </a:lnTo>
                <a:lnTo>
                  <a:pt x="16022" y="15715"/>
                </a:lnTo>
                <a:lnTo>
                  <a:pt x="15667" y="15688"/>
                </a:lnTo>
                <a:lnTo>
                  <a:pt x="15294" y="15662"/>
                </a:lnTo>
                <a:lnTo>
                  <a:pt x="14956" y="15583"/>
                </a:lnTo>
                <a:lnTo>
                  <a:pt x="14619" y="15479"/>
                </a:lnTo>
                <a:lnTo>
                  <a:pt x="14281" y="15334"/>
                </a:lnTo>
                <a:lnTo>
                  <a:pt x="13961" y="15177"/>
                </a:lnTo>
                <a:lnTo>
                  <a:pt x="13695" y="14981"/>
                </a:lnTo>
                <a:lnTo>
                  <a:pt x="13588" y="14850"/>
                </a:lnTo>
                <a:lnTo>
                  <a:pt x="13482" y="14732"/>
                </a:lnTo>
                <a:lnTo>
                  <a:pt x="13393" y="14600"/>
                </a:lnTo>
                <a:lnTo>
                  <a:pt x="13322" y="14456"/>
                </a:lnTo>
                <a:lnTo>
                  <a:pt x="13251" y="14299"/>
                </a:lnTo>
                <a:lnTo>
                  <a:pt x="13215" y="14155"/>
                </a:lnTo>
                <a:lnTo>
                  <a:pt x="13180" y="13971"/>
                </a:lnTo>
                <a:lnTo>
                  <a:pt x="13180" y="13801"/>
                </a:lnTo>
                <a:lnTo>
                  <a:pt x="13180" y="13591"/>
                </a:lnTo>
                <a:lnTo>
                  <a:pt x="13215" y="13395"/>
                </a:lnTo>
                <a:lnTo>
                  <a:pt x="13251" y="13198"/>
                </a:lnTo>
                <a:lnTo>
                  <a:pt x="13322" y="13015"/>
                </a:lnTo>
                <a:lnTo>
                  <a:pt x="13393" y="12870"/>
                </a:lnTo>
                <a:lnTo>
                  <a:pt x="13482" y="12713"/>
                </a:lnTo>
                <a:lnTo>
                  <a:pt x="13588" y="12569"/>
                </a:lnTo>
                <a:lnTo>
                  <a:pt x="13730" y="12438"/>
                </a:lnTo>
                <a:lnTo>
                  <a:pt x="13997" y="12215"/>
                </a:lnTo>
                <a:lnTo>
                  <a:pt x="14334" y="12005"/>
                </a:lnTo>
                <a:lnTo>
                  <a:pt x="14690" y="11861"/>
                </a:lnTo>
                <a:lnTo>
                  <a:pt x="15063" y="11756"/>
                </a:lnTo>
                <a:lnTo>
                  <a:pt x="15436" y="11678"/>
                </a:lnTo>
                <a:lnTo>
                  <a:pt x="15809" y="11638"/>
                </a:lnTo>
                <a:lnTo>
                  <a:pt x="16182" y="11638"/>
                </a:lnTo>
                <a:lnTo>
                  <a:pt x="16555" y="11678"/>
                </a:lnTo>
                <a:lnTo>
                  <a:pt x="16910" y="11730"/>
                </a:lnTo>
                <a:lnTo>
                  <a:pt x="17248" y="11835"/>
                </a:lnTo>
                <a:lnTo>
                  <a:pt x="17514" y="11966"/>
                </a:lnTo>
                <a:lnTo>
                  <a:pt x="17763" y="12110"/>
                </a:lnTo>
                <a:lnTo>
                  <a:pt x="17887" y="12215"/>
                </a:lnTo>
                <a:lnTo>
                  <a:pt x="18065" y="12307"/>
                </a:lnTo>
                <a:lnTo>
                  <a:pt x="18260" y="12412"/>
                </a:lnTo>
                <a:lnTo>
                  <a:pt x="18438" y="12464"/>
                </a:lnTo>
                <a:lnTo>
                  <a:pt x="18669" y="12543"/>
                </a:lnTo>
                <a:lnTo>
                  <a:pt x="18882" y="12569"/>
                </a:lnTo>
                <a:lnTo>
                  <a:pt x="19113" y="12595"/>
                </a:lnTo>
                <a:lnTo>
                  <a:pt x="19361" y="12608"/>
                </a:lnTo>
                <a:lnTo>
                  <a:pt x="19592" y="12608"/>
                </a:lnTo>
                <a:lnTo>
                  <a:pt x="19841" y="12595"/>
                </a:lnTo>
                <a:lnTo>
                  <a:pt x="20072" y="12543"/>
                </a:lnTo>
                <a:lnTo>
                  <a:pt x="20321" y="12490"/>
                </a:lnTo>
                <a:lnTo>
                  <a:pt x="20551" y="12438"/>
                </a:lnTo>
                <a:lnTo>
                  <a:pt x="20800" y="12333"/>
                </a:lnTo>
                <a:lnTo>
                  <a:pt x="20996" y="12241"/>
                </a:lnTo>
                <a:lnTo>
                  <a:pt x="21244" y="12110"/>
                </a:lnTo>
                <a:lnTo>
                  <a:pt x="21298" y="12032"/>
                </a:lnTo>
                <a:lnTo>
                  <a:pt x="21404" y="11966"/>
                </a:lnTo>
                <a:lnTo>
                  <a:pt x="21475" y="11861"/>
                </a:lnTo>
                <a:lnTo>
                  <a:pt x="21511" y="11730"/>
                </a:lnTo>
                <a:lnTo>
                  <a:pt x="21617" y="11481"/>
                </a:lnTo>
                <a:lnTo>
                  <a:pt x="21653" y="11180"/>
                </a:lnTo>
                <a:lnTo>
                  <a:pt x="21653" y="10826"/>
                </a:lnTo>
                <a:lnTo>
                  <a:pt x="21653" y="10472"/>
                </a:lnTo>
                <a:lnTo>
                  <a:pt x="21582" y="10092"/>
                </a:lnTo>
                <a:lnTo>
                  <a:pt x="21511" y="9725"/>
                </a:lnTo>
                <a:lnTo>
                  <a:pt x="21298" y="8912"/>
                </a:lnTo>
                <a:lnTo>
                  <a:pt x="21067" y="8191"/>
                </a:lnTo>
                <a:lnTo>
                  <a:pt x="20800" y="7536"/>
                </a:lnTo>
                <a:lnTo>
                  <a:pt x="20551" y="7025"/>
                </a:lnTo>
                <a:lnTo>
                  <a:pt x="20001" y="7103"/>
                </a:lnTo>
                <a:lnTo>
                  <a:pt x="19432" y="7156"/>
                </a:lnTo>
                <a:lnTo>
                  <a:pt x="18846" y="7208"/>
                </a:lnTo>
                <a:lnTo>
                  <a:pt x="18225" y="7208"/>
                </a:lnTo>
                <a:lnTo>
                  <a:pt x="17656" y="7208"/>
                </a:lnTo>
                <a:lnTo>
                  <a:pt x="17070" y="7182"/>
                </a:lnTo>
                <a:lnTo>
                  <a:pt x="16484" y="7156"/>
                </a:lnTo>
                <a:lnTo>
                  <a:pt x="15986" y="7103"/>
                </a:lnTo>
                <a:lnTo>
                  <a:pt x="14992" y="6999"/>
                </a:lnTo>
                <a:lnTo>
                  <a:pt x="14210" y="6907"/>
                </a:lnTo>
                <a:lnTo>
                  <a:pt x="13695" y="6828"/>
                </a:lnTo>
                <a:lnTo>
                  <a:pt x="13517" y="6802"/>
                </a:lnTo>
                <a:lnTo>
                  <a:pt x="13073" y="6645"/>
                </a:lnTo>
                <a:lnTo>
                  <a:pt x="12700" y="6474"/>
                </a:lnTo>
                <a:lnTo>
                  <a:pt x="12363" y="6304"/>
                </a:lnTo>
                <a:lnTo>
                  <a:pt x="12132" y="6094"/>
                </a:lnTo>
                <a:lnTo>
                  <a:pt x="11919" y="5871"/>
                </a:lnTo>
                <a:lnTo>
                  <a:pt x="11776" y="5649"/>
                </a:lnTo>
                <a:lnTo>
                  <a:pt x="11688" y="5413"/>
                </a:lnTo>
                <a:lnTo>
                  <a:pt x="11617" y="5190"/>
                </a:lnTo>
                <a:lnTo>
                  <a:pt x="11617" y="4941"/>
                </a:lnTo>
                <a:lnTo>
                  <a:pt x="11652" y="4718"/>
                </a:lnTo>
                <a:lnTo>
                  <a:pt x="11723" y="4482"/>
                </a:lnTo>
                <a:lnTo>
                  <a:pt x="11812" y="4285"/>
                </a:lnTo>
                <a:lnTo>
                  <a:pt x="11919" y="4089"/>
                </a:lnTo>
                <a:lnTo>
                  <a:pt x="12096" y="3905"/>
                </a:lnTo>
                <a:lnTo>
                  <a:pt x="12292" y="3735"/>
                </a:lnTo>
                <a:lnTo>
                  <a:pt x="12505" y="3604"/>
                </a:lnTo>
                <a:lnTo>
                  <a:pt x="12700" y="3460"/>
                </a:lnTo>
                <a:lnTo>
                  <a:pt x="12878" y="3250"/>
                </a:lnTo>
                <a:lnTo>
                  <a:pt x="13038" y="3027"/>
                </a:lnTo>
                <a:lnTo>
                  <a:pt x="13180" y="2752"/>
                </a:lnTo>
                <a:lnTo>
                  <a:pt x="13286" y="2477"/>
                </a:lnTo>
                <a:lnTo>
                  <a:pt x="13322" y="2175"/>
                </a:lnTo>
                <a:lnTo>
                  <a:pt x="13357" y="1874"/>
                </a:lnTo>
                <a:lnTo>
                  <a:pt x="13286" y="1572"/>
                </a:lnTo>
                <a:lnTo>
                  <a:pt x="13180" y="1271"/>
                </a:lnTo>
                <a:lnTo>
                  <a:pt x="13038" y="983"/>
                </a:lnTo>
                <a:lnTo>
                  <a:pt x="12949" y="865"/>
                </a:lnTo>
                <a:lnTo>
                  <a:pt x="12807" y="733"/>
                </a:lnTo>
                <a:lnTo>
                  <a:pt x="12665" y="616"/>
                </a:lnTo>
                <a:lnTo>
                  <a:pt x="12505" y="511"/>
                </a:lnTo>
                <a:lnTo>
                  <a:pt x="12327" y="406"/>
                </a:lnTo>
                <a:lnTo>
                  <a:pt x="12132" y="314"/>
                </a:lnTo>
                <a:lnTo>
                  <a:pt x="11883" y="235"/>
                </a:lnTo>
                <a:lnTo>
                  <a:pt x="11652" y="183"/>
                </a:lnTo>
                <a:lnTo>
                  <a:pt x="11368" y="104"/>
                </a:lnTo>
                <a:lnTo>
                  <a:pt x="11101" y="78"/>
                </a:lnTo>
                <a:lnTo>
                  <a:pt x="10800" y="52"/>
                </a:lnTo>
                <a:lnTo>
                  <a:pt x="10444" y="52"/>
                </a:lnTo>
                <a:lnTo>
                  <a:pt x="10142" y="52"/>
                </a:lnTo>
                <a:lnTo>
                  <a:pt x="9840" y="78"/>
                </a:lnTo>
                <a:lnTo>
                  <a:pt x="9574" y="104"/>
                </a:lnTo>
                <a:lnTo>
                  <a:pt x="9325" y="157"/>
                </a:lnTo>
                <a:lnTo>
                  <a:pt x="9094" y="209"/>
                </a:lnTo>
                <a:lnTo>
                  <a:pt x="8846" y="262"/>
                </a:lnTo>
                <a:lnTo>
                  <a:pt x="8650" y="340"/>
                </a:lnTo>
                <a:lnTo>
                  <a:pt x="8437" y="432"/>
                </a:lnTo>
                <a:lnTo>
                  <a:pt x="8277" y="511"/>
                </a:lnTo>
                <a:lnTo>
                  <a:pt x="8100" y="616"/>
                </a:lnTo>
                <a:lnTo>
                  <a:pt x="7957" y="707"/>
                </a:lnTo>
                <a:lnTo>
                  <a:pt x="7833" y="838"/>
                </a:lnTo>
                <a:lnTo>
                  <a:pt x="7620" y="1061"/>
                </a:lnTo>
                <a:lnTo>
                  <a:pt x="7442" y="1336"/>
                </a:lnTo>
                <a:lnTo>
                  <a:pt x="7353" y="1599"/>
                </a:lnTo>
                <a:lnTo>
                  <a:pt x="7318" y="1900"/>
                </a:lnTo>
                <a:lnTo>
                  <a:pt x="7318" y="2175"/>
                </a:lnTo>
                <a:lnTo>
                  <a:pt x="7353" y="2450"/>
                </a:lnTo>
                <a:lnTo>
                  <a:pt x="7442" y="2726"/>
                </a:lnTo>
                <a:lnTo>
                  <a:pt x="7620" y="2975"/>
                </a:lnTo>
                <a:lnTo>
                  <a:pt x="7833" y="3198"/>
                </a:lnTo>
                <a:lnTo>
                  <a:pt x="8064" y="3433"/>
                </a:lnTo>
                <a:lnTo>
                  <a:pt x="8295" y="3630"/>
                </a:lnTo>
                <a:lnTo>
                  <a:pt x="8508" y="3853"/>
                </a:lnTo>
                <a:lnTo>
                  <a:pt x="8686" y="4089"/>
                </a:lnTo>
                <a:lnTo>
                  <a:pt x="8775" y="4312"/>
                </a:lnTo>
                <a:lnTo>
                  <a:pt x="8846" y="4561"/>
                </a:lnTo>
                <a:lnTo>
                  <a:pt x="8846" y="4810"/>
                </a:lnTo>
                <a:lnTo>
                  <a:pt x="8810" y="5059"/>
                </a:lnTo>
                <a:lnTo>
                  <a:pt x="8721" y="5295"/>
                </a:lnTo>
                <a:lnTo>
                  <a:pt x="8579" y="5544"/>
                </a:lnTo>
                <a:lnTo>
                  <a:pt x="8366" y="5766"/>
                </a:lnTo>
                <a:lnTo>
                  <a:pt x="8135" y="5976"/>
                </a:lnTo>
                <a:lnTo>
                  <a:pt x="7833" y="6199"/>
                </a:lnTo>
                <a:lnTo>
                  <a:pt x="7478" y="6369"/>
                </a:lnTo>
                <a:lnTo>
                  <a:pt x="7069" y="6527"/>
                </a:lnTo>
                <a:lnTo>
                  <a:pt x="6590" y="6671"/>
                </a:lnTo>
                <a:lnTo>
                  <a:pt x="6092" y="6802"/>
                </a:lnTo>
                <a:lnTo>
                  <a:pt x="5684" y="6802"/>
                </a:lnTo>
                <a:lnTo>
                  <a:pt x="5133" y="6802"/>
                </a:lnTo>
                <a:lnTo>
                  <a:pt x="4547" y="6802"/>
                </a:lnTo>
                <a:lnTo>
                  <a:pt x="3872" y="6802"/>
                </a:lnTo>
                <a:lnTo>
                  <a:pt x="3144" y="6802"/>
                </a:lnTo>
                <a:lnTo>
                  <a:pt x="2362" y="6802"/>
                </a:lnTo>
                <a:lnTo>
                  <a:pt x="1545" y="6802"/>
                </a:lnTo>
                <a:lnTo>
                  <a:pt x="692" y="6802"/>
                </a:lnTo>
                <a:lnTo>
                  <a:pt x="586" y="7234"/>
                </a:lnTo>
                <a:lnTo>
                  <a:pt x="461" y="7837"/>
                </a:lnTo>
                <a:lnTo>
                  <a:pt x="355" y="8493"/>
                </a:lnTo>
                <a:lnTo>
                  <a:pt x="248" y="9187"/>
                </a:lnTo>
                <a:lnTo>
                  <a:pt x="142" y="9869"/>
                </a:lnTo>
                <a:lnTo>
                  <a:pt x="106" y="10498"/>
                </a:lnTo>
                <a:lnTo>
                  <a:pt x="106" y="10983"/>
                </a:lnTo>
                <a:lnTo>
                  <a:pt x="106" y="11311"/>
                </a:lnTo>
                <a:lnTo>
                  <a:pt x="213" y="11481"/>
                </a:lnTo>
                <a:lnTo>
                  <a:pt x="319" y="11651"/>
                </a:lnTo>
                <a:lnTo>
                  <a:pt x="497" y="11783"/>
                </a:lnTo>
                <a:lnTo>
                  <a:pt x="692" y="11914"/>
                </a:lnTo>
                <a:lnTo>
                  <a:pt x="941" y="12032"/>
                </a:lnTo>
                <a:lnTo>
                  <a:pt x="1207" y="12110"/>
                </a:lnTo>
                <a:lnTo>
                  <a:pt x="1509" y="12189"/>
                </a:lnTo>
                <a:lnTo>
                  <a:pt x="1794" y="12241"/>
                </a:lnTo>
                <a:lnTo>
                  <a:pt x="2131" y="12267"/>
                </a:lnTo>
                <a:lnTo>
                  <a:pt x="2433" y="12281"/>
                </a:lnTo>
                <a:lnTo>
                  <a:pt x="2735" y="12267"/>
                </a:lnTo>
                <a:lnTo>
                  <a:pt x="3055" y="12241"/>
                </a:lnTo>
                <a:lnTo>
                  <a:pt x="3357" y="12189"/>
                </a:lnTo>
                <a:lnTo>
                  <a:pt x="3623" y="12084"/>
                </a:lnTo>
                <a:lnTo>
                  <a:pt x="3872" y="11979"/>
                </a:lnTo>
                <a:lnTo>
                  <a:pt x="4103" y="11861"/>
                </a:lnTo>
                <a:lnTo>
                  <a:pt x="4316" y="11704"/>
                </a:lnTo>
                <a:lnTo>
                  <a:pt x="4582" y="11612"/>
                </a:lnTo>
                <a:lnTo>
                  <a:pt x="4849" y="11533"/>
                </a:lnTo>
                <a:lnTo>
                  <a:pt x="5169" y="11507"/>
                </a:lnTo>
                <a:lnTo>
                  <a:pt x="5506" y="11481"/>
                </a:lnTo>
                <a:lnTo>
                  <a:pt x="5808" y="11507"/>
                </a:lnTo>
                <a:lnTo>
                  <a:pt x="6146" y="11560"/>
                </a:lnTo>
                <a:lnTo>
                  <a:pt x="6501" y="11651"/>
                </a:lnTo>
                <a:lnTo>
                  <a:pt x="6803" y="11783"/>
                </a:lnTo>
                <a:lnTo>
                  <a:pt x="7105" y="11940"/>
                </a:lnTo>
                <a:lnTo>
                  <a:pt x="7353" y="12110"/>
                </a:lnTo>
                <a:lnTo>
                  <a:pt x="7584" y="12333"/>
                </a:lnTo>
                <a:lnTo>
                  <a:pt x="7798" y="12595"/>
                </a:lnTo>
                <a:lnTo>
                  <a:pt x="7922" y="12870"/>
                </a:lnTo>
                <a:lnTo>
                  <a:pt x="8028" y="13198"/>
                </a:lnTo>
                <a:lnTo>
                  <a:pt x="8064" y="13526"/>
                </a:lnTo>
                <a:lnTo>
                  <a:pt x="8028" y="13775"/>
                </a:lnTo>
                <a:lnTo>
                  <a:pt x="7922" y="13998"/>
                </a:lnTo>
                <a:lnTo>
                  <a:pt x="7798" y="14220"/>
                </a:lnTo>
                <a:lnTo>
                  <a:pt x="7584" y="14404"/>
                </a:lnTo>
                <a:lnTo>
                  <a:pt x="7353" y="14574"/>
                </a:lnTo>
                <a:lnTo>
                  <a:pt x="7105" y="14732"/>
                </a:lnTo>
                <a:lnTo>
                  <a:pt x="6803" y="14850"/>
                </a:lnTo>
                <a:lnTo>
                  <a:pt x="6501" y="14954"/>
                </a:lnTo>
                <a:lnTo>
                  <a:pt x="6146" y="15033"/>
                </a:lnTo>
                <a:lnTo>
                  <a:pt x="5808" y="15085"/>
                </a:lnTo>
                <a:lnTo>
                  <a:pt x="5506" y="15085"/>
                </a:lnTo>
                <a:lnTo>
                  <a:pt x="5169" y="15059"/>
                </a:lnTo>
                <a:lnTo>
                  <a:pt x="4849" y="15007"/>
                </a:lnTo>
                <a:lnTo>
                  <a:pt x="4582" y="14902"/>
                </a:lnTo>
                <a:lnTo>
                  <a:pt x="4316" y="14784"/>
                </a:lnTo>
                <a:lnTo>
                  <a:pt x="4103" y="14600"/>
                </a:lnTo>
                <a:lnTo>
                  <a:pt x="3907" y="14430"/>
                </a:lnTo>
                <a:lnTo>
                  <a:pt x="3659" y="14299"/>
                </a:lnTo>
                <a:lnTo>
                  <a:pt x="3428" y="14194"/>
                </a:lnTo>
                <a:lnTo>
                  <a:pt x="3179" y="14129"/>
                </a:lnTo>
                <a:lnTo>
                  <a:pt x="2913" y="14102"/>
                </a:lnTo>
                <a:lnTo>
                  <a:pt x="2646" y="14102"/>
                </a:lnTo>
                <a:lnTo>
                  <a:pt x="2362" y="14129"/>
                </a:lnTo>
                <a:lnTo>
                  <a:pt x="2096" y="14168"/>
                </a:lnTo>
                <a:lnTo>
                  <a:pt x="1811" y="14273"/>
                </a:lnTo>
                <a:lnTo>
                  <a:pt x="1545" y="14378"/>
                </a:lnTo>
                <a:lnTo>
                  <a:pt x="1314" y="14496"/>
                </a:lnTo>
                <a:lnTo>
                  <a:pt x="1065" y="14653"/>
                </a:lnTo>
                <a:lnTo>
                  <a:pt x="870" y="14797"/>
                </a:lnTo>
                <a:lnTo>
                  <a:pt x="657" y="14981"/>
                </a:lnTo>
                <a:lnTo>
                  <a:pt x="497" y="15177"/>
                </a:lnTo>
                <a:lnTo>
                  <a:pt x="390" y="15413"/>
                </a:lnTo>
                <a:lnTo>
                  <a:pt x="284" y="15636"/>
                </a:lnTo>
                <a:lnTo>
                  <a:pt x="248" y="15911"/>
                </a:lnTo>
                <a:lnTo>
                  <a:pt x="284" y="16239"/>
                </a:lnTo>
                <a:lnTo>
                  <a:pt x="319" y="16566"/>
                </a:lnTo>
                <a:lnTo>
                  <a:pt x="497" y="17340"/>
                </a:lnTo>
                <a:lnTo>
                  <a:pt x="692" y="18152"/>
                </a:lnTo>
                <a:lnTo>
                  <a:pt x="799" y="18559"/>
                </a:lnTo>
                <a:lnTo>
                  <a:pt x="905" y="18978"/>
                </a:lnTo>
                <a:lnTo>
                  <a:pt x="959" y="19384"/>
                </a:lnTo>
                <a:lnTo>
                  <a:pt x="994" y="19791"/>
                </a:lnTo>
                <a:lnTo>
                  <a:pt x="994" y="20132"/>
                </a:lnTo>
                <a:lnTo>
                  <a:pt x="959" y="20485"/>
                </a:lnTo>
                <a:lnTo>
                  <a:pt x="941" y="20669"/>
                </a:lnTo>
                <a:lnTo>
                  <a:pt x="870" y="20813"/>
                </a:lnTo>
                <a:lnTo>
                  <a:pt x="799" y="20970"/>
                </a:lnTo>
                <a:lnTo>
                  <a:pt x="692" y="21088"/>
                </a:lnTo>
                <a:lnTo>
                  <a:pt x="1474" y="20997"/>
                </a:lnTo>
                <a:lnTo>
                  <a:pt x="2291" y="20866"/>
                </a:lnTo>
                <a:lnTo>
                  <a:pt x="3108" y="20787"/>
                </a:lnTo>
                <a:lnTo>
                  <a:pt x="3907" y="20721"/>
                </a:lnTo>
                <a:lnTo>
                  <a:pt x="4653" y="20695"/>
                </a:lnTo>
                <a:lnTo>
                  <a:pt x="5364" y="20695"/>
                </a:lnTo>
                <a:lnTo>
                  <a:pt x="5701" y="20721"/>
                </a:lnTo>
                <a:lnTo>
                  <a:pt x="6057" y="20761"/>
                </a:lnTo>
                <a:lnTo>
                  <a:pt x="6323" y="20813"/>
                </a:lnTo>
                <a:lnTo>
                  <a:pt x="6625" y="20892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32" name="Puzzle2"/>
          <p:cNvSpPr>
            <a:spLocks noEditPoints="1" noChangeArrowheads="1"/>
          </p:cNvSpPr>
          <p:nvPr/>
        </p:nvSpPr>
        <p:spPr bwMode="auto">
          <a:xfrm>
            <a:off x="4328891" y="4656989"/>
            <a:ext cx="1615707" cy="1112935"/>
          </a:xfrm>
          <a:custGeom>
            <a:avLst/>
            <a:gdLst>
              <a:gd name="T0" fmla="*/ 11 w 21600"/>
              <a:gd name="T1" fmla="*/ 13386 h 21600"/>
              <a:gd name="T2" fmla="*/ 4202 w 21600"/>
              <a:gd name="T3" fmla="*/ 21161 h 21600"/>
              <a:gd name="T4" fmla="*/ 10400 w 21600"/>
              <a:gd name="T5" fmla="*/ 13909 h 21600"/>
              <a:gd name="T6" fmla="*/ 16821 w 21600"/>
              <a:gd name="T7" fmla="*/ 21190 h 21600"/>
              <a:gd name="T8" fmla="*/ 21600 w 21600"/>
              <a:gd name="T9" fmla="*/ 15083 h 21600"/>
              <a:gd name="T10" fmla="*/ 16889 w 21600"/>
              <a:gd name="T11" fmla="*/ 5739 h 21600"/>
              <a:gd name="T12" fmla="*/ 10800 w 21600"/>
              <a:gd name="T13" fmla="*/ 28 h 21600"/>
              <a:gd name="T14" fmla="*/ 4202 w 21600"/>
              <a:gd name="T15" fmla="*/ 5894 h 21600"/>
              <a:gd name="T16" fmla="*/ 5388 w 21600"/>
              <a:gd name="T17" fmla="*/ 6742 h 21600"/>
              <a:gd name="T18" fmla="*/ 16177 w 21600"/>
              <a:gd name="T19" fmla="*/ 20441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4247" y="12354"/>
                </a:moveTo>
                <a:lnTo>
                  <a:pt x="4134" y="12468"/>
                </a:lnTo>
                <a:lnTo>
                  <a:pt x="4010" y="12581"/>
                </a:lnTo>
                <a:lnTo>
                  <a:pt x="3897" y="12637"/>
                </a:lnTo>
                <a:lnTo>
                  <a:pt x="3773" y="12694"/>
                </a:lnTo>
                <a:lnTo>
                  <a:pt x="3637" y="12694"/>
                </a:lnTo>
                <a:lnTo>
                  <a:pt x="3524" y="12694"/>
                </a:lnTo>
                <a:lnTo>
                  <a:pt x="3400" y="12665"/>
                </a:lnTo>
                <a:lnTo>
                  <a:pt x="3287" y="12609"/>
                </a:lnTo>
                <a:lnTo>
                  <a:pt x="3027" y="12496"/>
                </a:lnTo>
                <a:lnTo>
                  <a:pt x="2790" y="12340"/>
                </a:lnTo>
                <a:lnTo>
                  <a:pt x="2530" y="12142"/>
                </a:lnTo>
                <a:lnTo>
                  <a:pt x="2293" y="11987"/>
                </a:lnTo>
                <a:lnTo>
                  <a:pt x="2033" y="11817"/>
                </a:lnTo>
                <a:lnTo>
                  <a:pt x="1773" y="11676"/>
                </a:lnTo>
                <a:lnTo>
                  <a:pt x="1638" y="11662"/>
                </a:lnTo>
                <a:lnTo>
                  <a:pt x="1513" y="11634"/>
                </a:lnTo>
                <a:lnTo>
                  <a:pt x="1378" y="11634"/>
                </a:lnTo>
                <a:lnTo>
                  <a:pt x="1253" y="11634"/>
                </a:lnTo>
                <a:lnTo>
                  <a:pt x="1118" y="11662"/>
                </a:lnTo>
                <a:lnTo>
                  <a:pt x="971" y="11732"/>
                </a:lnTo>
                <a:lnTo>
                  <a:pt x="835" y="11817"/>
                </a:lnTo>
                <a:lnTo>
                  <a:pt x="711" y="11959"/>
                </a:lnTo>
                <a:lnTo>
                  <a:pt x="553" y="12086"/>
                </a:lnTo>
                <a:lnTo>
                  <a:pt x="429" y="12284"/>
                </a:lnTo>
                <a:lnTo>
                  <a:pt x="271" y="12524"/>
                </a:lnTo>
                <a:lnTo>
                  <a:pt x="146" y="12793"/>
                </a:lnTo>
                <a:lnTo>
                  <a:pt x="79" y="12962"/>
                </a:lnTo>
                <a:lnTo>
                  <a:pt x="33" y="13146"/>
                </a:lnTo>
                <a:lnTo>
                  <a:pt x="11" y="13386"/>
                </a:lnTo>
                <a:lnTo>
                  <a:pt x="11" y="13641"/>
                </a:lnTo>
                <a:lnTo>
                  <a:pt x="33" y="13881"/>
                </a:lnTo>
                <a:lnTo>
                  <a:pt x="101" y="14150"/>
                </a:lnTo>
                <a:lnTo>
                  <a:pt x="192" y="14404"/>
                </a:lnTo>
                <a:lnTo>
                  <a:pt x="293" y="14645"/>
                </a:lnTo>
                <a:lnTo>
                  <a:pt x="451" y="14857"/>
                </a:lnTo>
                <a:lnTo>
                  <a:pt x="621" y="15054"/>
                </a:lnTo>
                <a:lnTo>
                  <a:pt x="734" y="15125"/>
                </a:lnTo>
                <a:lnTo>
                  <a:pt x="835" y="15210"/>
                </a:lnTo>
                <a:lnTo>
                  <a:pt x="948" y="15267"/>
                </a:lnTo>
                <a:lnTo>
                  <a:pt x="1084" y="15323"/>
                </a:lnTo>
                <a:lnTo>
                  <a:pt x="1208" y="15351"/>
                </a:lnTo>
                <a:lnTo>
                  <a:pt x="1355" y="15380"/>
                </a:lnTo>
                <a:lnTo>
                  <a:pt x="1513" y="15380"/>
                </a:lnTo>
                <a:lnTo>
                  <a:pt x="1683" y="15380"/>
                </a:lnTo>
                <a:lnTo>
                  <a:pt x="1864" y="15351"/>
                </a:lnTo>
                <a:lnTo>
                  <a:pt x="2033" y="15323"/>
                </a:lnTo>
                <a:lnTo>
                  <a:pt x="2225" y="15238"/>
                </a:lnTo>
                <a:lnTo>
                  <a:pt x="2428" y="15153"/>
                </a:lnTo>
                <a:lnTo>
                  <a:pt x="2745" y="15026"/>
                </a:lnTo>
                <a:lnTo>
                  <a:pt x="3005" y="14913"/>
                </a:lnTo>
                <a:lnTo>
                  <a:pt x="3264" y="14828"/>
                </a:lnTo>
                <a:lnTo>
                  <a:pt x="3513" y="14800"/>
                </a:lnTo>
                <a:lnTo>
                  <a:pt x="3615" y="14828"/>
                </a:lnTo>
                <a:lnTo>
                  <a:pt x="3728" y="14857"/>
                </a:lnTo>
                <a:lnTo>
                  <a:pt x="3807" y="14913"/>
                </a:lnTo>
                <a:lnTo>
                  <a:pt x="3920" y="14998"/>
                </a:lnTo>
                <a:lnTo>
                  <a:pt x="4010" y="15097"/>
                </a:lnTo>
                <a:lnTo>
                  <a:pt x="4089" y="15238"/>
                </a:lnTo>
                <a:lnTo>
                  <a:pt x="4179" y="15408"/>
                </a:lnTo>
                <a:lnTo>
                  <a:pt x="4247" y="15620"/>
                </a:lnTo>
                <a:lnTo>
                  <a:pt x="4326" y="15860"/>
                </a:lnTo>
                <a:lnTo>
                  <a:pt x="4394" y="16129"/>
                </a:lnTo>
                <a:lnTo>
                  <a:pt x="4439" y="16440"/>
                </a:lnTo>
                <a:lnTo>
                  <a:pt x="4507" y="16737"/>
                </a:lnTo>
                <a:lnTo>
                  <a:pt x="4552" y="17090"/>
                </a:lnTo>
                <a:lnTo>
                  <a:pt x="4575" y="17443"/>
                </a:lnTo>
                <a:lnTo>
                  <a:pt x="4586" y="17825"/>
                </a:lnTo>
                <a:lnTo>
                  <a:pt x="4586" y="18193"/>
                </a:lnTo>
                <a:lnTo>
                  <a:pt x="4586" y="18574"/>
                </a:lnTo>
                <a:lnTo>
                  <a:pt x="4586" y="18984"/>
                </a:lnTo>
                <a:lnTo>
                  <a:pt x="4552" y="19366"/>
                </a:lnTo>
                <a:lnTo>
                  <a:pt x="4507" y="19748"/>
                </a:lnTo>
                <a:lnTo>
                  <a:pt x="4462" y="20129"/>
                </a:lnTo>
                <a:lnTo>
                  <a:pt x="4371" y="20483"/>
                </a:lnTo>
                <a:lnTo>
                  <a:pt x="4292" y="20836"/>
                </a:lnTo>
                <a:lnTo>
                  <a:pt x="4202" y="21161"/>
                </a:lnTo>
                <a:lnTo>
                  <a:pt x="4744" y="21161"/>
                </a:lnTo>
                <a:lnTo>
                  <a:pt x="5264" y="21161"/>
                </a:lnTo>
                <a:lnTo>
                  <a:pt x="5784" y="21161"/>
                </a:lnTo>
                <a:lnTo>
                  <a:pt x="6235" y="21161"/>
                </a:lnTo>
                <a:lnTo>
                  <a:pt x="6676" y="21161"/>
                </a:lnTo>
                <a:lnTo>
                  <a:pt x="7060" y="21161"/>
                </a:lnTo>
                <a:lnTo>
                  <a:pt x="7410" y="21161"/>
                </a:lnTo>
                <a:lnTo>
                  <a:pt x="7670" y="21161"/>
                </a:lnTo>
                <a:lnTo>
                  <a:pt x="8020" y="21020"/>
                </a:lnTo>
                <a:lnTo>
                  <a:pt x="8303" y="20893"/>
                </a:lnTo>
                <a:lnTo>
                  <a:pt x="8563" y="20695"/>
                </a:lnTo>
                <a:lnTo>
                  <a:pt x="8800" y="20511"/>
                </a:lnTo>
                <a:lnTo>
                  <a:pt x="8969" y="20285"/>
                </a:lnTo>
                <a:lnTo>
                  <a:pt x="9150" y="20045"/>
                </a:lnTo>
                <a:lnTo>
                  <a:pt x="9252" y="19804"/>
                </a:lnTo>
                <a:lnTo>
                  <a:pt x="9342" y="19550"/>
                </a:lnTo>
                <a:lnTo>
                  <a:pt x="9410" y="19281"/>
                </a:lnTo>
                <a:lnTo>
                  <a:pt x="9433" y="19013"/>
                </a:lnTo>
                <a:lnTo>
                  <a:pt x="9433" y="18744"/>
                </a:lnTo>
                <a:lnTo>
                  <a:pt x="9387" y="18504"/>
                </a:lnTo>
                <a:lnTo>
                  <a:pt x="9320" y="18221"/>
                </a:lnTo>
                <a:lnTo>
                  <a:pt x="9207" y="17981"/>
                </a:lnTo>
                <a:lnTo>
                  <a:pt x="9105" y="17740"/>
                </a:lnTo>
                <a:lnTo>
                  <a:pt x="8924" y="17514"/>
                </a:lnTo>
                <a:lnTo>
                  <a:pt x="8777" y="17274"/>
                </a:lnTo>
                <a:lnTo>
                  <a:pt x="8642" y="17034"/>
                </a:lnTo>
                <a:lnTo>
                  <a:pt x="8563" y="16765"/>
                </a:lnTo>
                <a:lnTo>
                  <a:pt x="8472" y="16468"/>
                </a:lnTo>
                <a:lnTo>
                  <a:pt x="8450" y="16157"/>
                </a:lnTo>
                <a:lnTo>
                  <a:pt x="8450" y="15860"/>
                </a:lnTo>
                <a:lnTo>
                  <a:pt x="8472" y="15563"/>
                </a:lnTo>
                <a:lnTo>
                  <a:pt x="8540" y="15267"/>
                </a:lnTo>
                <a:lnTo>
                  <a:pt x="8642" y="14998"/>
                </a:lnTo>
                <a:lnTo>
                  <a:pt x="8777" y="14729"/>
                </a:lnTo>
                <a:lnTo>
                  <a:pt x="8868" y="14616"/>
                </a:lnTo>
                <a:lnTo>
                  <a:pt x="8969" y="14475"/>
                </a:lnTo>
                <a:lnTo>
                  <a:pt x="9060" y="14376"/>
                </a:lnTo>
                <a:lnTo>
                  <a:pt x="9184" y="14291"/>
                </a:lnTo>
                <a:lnTo>
                  <a:pt x="9297" y="14206"/>
                </a:lnTo>
                <a:lnTo>
                  <a:pt x="9433" y="14121"/>
                </a:lnTo>
                <a:lnTo>
                  <a:pt x="9579" y="14051"/>
                </a:lnTo>
                <a:lnTo>
                  <a:pt x="9726" y="13994"/>
                </a:lnTo>
                <a:lnTo>
                  <a:pt x="9884" y="13938"/>
                </a:lnTo>
                <a:lnTo>
                  <a:pt x="10054" y="13909"/>
                </a:lnTo>
                <a:lnTo>
                  <a:pt x="10257" y="13881"/>
                </a:lnTo>
                <a:lnTo>
                  <a:pt x="10449" y="13881"/>
                </a:lnTo>
                <a:lnTo>
                  <a:pt x="10664" y="13881"/>
                </a:lnTo>
                <a:lnTo>
                  <a:pt x="10856" y="13909"/>
                </a:lnTo>
                <a:lnTo>
                  <a:pt x="11037" y="13966"/>
                </a:lnTo>
                <a:lnTo>
                  <a:pt x="11206" y="14023"/>
                </a:lnTo>
                <a:lnTo>
                  <a:pt x="11353" y="14093"/>
                </a:lnTo>
                <a:lnTo>
                  <a:pt x="11511" y="14178"/>
                </a:lnTo>
                <a:lnTo>
                  <a:pt x="11635" y="14263"/>
                </a:lnTo>
                <a:lnTo>
                  <a:pt x="11748" y="14376"/>
                </a:lnTo>
                <a:lnTo>
                  <a:pt x="11861" y="14475"/>
                </a:lnTo>
                <a:lnTo>
                  <a:pt x="11941" y="14616"/>
                </a:lnTo>
                <a:lnTo>
                  <a:pt x="12031" y="14758"/>
                </a:lnTo>
                <a:lnTo>
                  <a:pt x="12099" y="14885"/>
                </a:lnTo>
                <a:lnTo>
                  <a:pt x="12200" y="15210"/>
                </a:lnTo>
                <a:lnTo>
                  <a:pt x="12268" y="15507"/>
                </a:lnTo>
                <a:lnTo>
                  <a:pt x="12291" y="15832"/>
                </a:lnTo>
                <a:lnTo>
                  <a:pt x="12291" y="16157"/>
                </a:lnTo>
                <a:lnTo>
                  <a:pt x="12246" y="16482"/>
                </a:lnTo>
                <a:lnTo>
                  <a:pt x="12178" y="16807"/>
                </a:lnTo>
                <a:lnTo>
                  <a:pt x="12099" y="17090"/>
                </a:lnTo>
                <a:lnTo>
                  <a:pt x="12008" y="17330"/>
                </a:lnTo>
                <a:lnTo>
                  <a:pt x="11884" y="17542"/>
                </a:lnTo>
                <a:lnTo>
                  <a:pt x="11748" y="17712"/>
                </a:lnTo>
                <a:lnTo>
                  <a:pt x="11613" y="17839"/>
                </a:lnTo>
                <a:lnTo>
                  <a:pt x="11489" y="18037"/>
                </a:lnTo>
                <a:lnTo>
                  <a:pt x="11398" y="18221"/>
                </a:lnTo>
                <a:lnTo>
                  <a:pt x="11319" y="18447"/>
                </a:lnTo>
                <a:lnTo>
                  <a:pt x="11251" y="18659"/>
                </a:lnTo>
                <a:lnTo>
                  <a:pt x="11206" y="18900"/>
                </a:lnTo>
                <a:lnTo>
                  <a:pt x="11184" y="19154"/>
                </a:lnTo>
                <a:lnTo>
                  <a:pt x="11184" y="19423"/>
                </a:lnTo>
                <a:lnTo>
                  <a:pt x="11229" y="19663"/>
                </a:lnTo>
                <a:lnTo>
                  <a:pt x="11297" y="19903"/>
                </a:lnTo>
                <a:lnTo>
                  <a:pt x="11376" y="20158"/>
                </a:lnTo>
                <a:lnTo>
                  <a:pt x="11511" y="20398"/>
                </a:lnTo>
                <a:lnTo>
                  <a:pt x="11681" y="20610"/>
                </a:lnTo>
                <a:lnTo>
                  <a:pt x="11884" y="20808"/>
                </a:lnTo>
                <a:lnTo>
                  <a:pt x="12121" y="20992"/>
                </a:lnTo>
                <a:lnTo>
                  <a:pt x="12404" y="21161"/>
                </a:lnTo>
                <a:lnTo>
                  <a:pt x="12528" y="21190"/>
                </a:lnTo>
                <a:lnTo>
                  <a:pt x="12856" y="21274"/>
                </a:lnTo>
                <a:lnTo>
                  <a:pt x="13330" y="21373"/>
                </a:lnTo>
                <a:lnTo>
                  <a:pt x="13963" y="21486"/>
                </a:lnTo>
                <a:lnTo>
                  <a:pt x="14313" y="21543"/>
                </a:lnTo>
                <a:lnTo>
                  <a:pt x="14652" y="21571"/>
                </a:lnTo>
                <a:lnTo>
                  <a:pt x="15025" y="21600"/>
                </a:lnTo>
                <a:lnTo>
                  <a:pt x="15409" y="21600"/>
                </a:lnTo>
                <a:lnTo>
                  <a:pt x="15782" y="21600"/>
                </a:lnTo>
                <a:lnTo>
                  <a:pt x="16177" y="21571"/>
                </a:lnTo>
                <a:lnTo>
                  <a:pt x="16516" y="21486"/>
                </a:lnTo>
                <a:lnTo>
                  <a:pt x="16889" y="21402"/>
                </a:lnTo>
                <a:lnTo>
                  <a:pt x="16821" y="21190"/>
                </a:lnTo>
                <a:lnTo>
                  <a:pt x="16776" y="20935"/>
                </a:lnTo>
                <a:lnTo>
                  <a:pt x="16742" y="20667"/>
                </a:lnTo>
                <a:lnTo>
                  <a:pt x="16719" y="20370"/>
                </a:lnTo>
                <a:lnTo>
                  <a:pt x="16697" y="19719"/>
                </a:lnTo>
                <a:lnTo>
                  <a:pt x="16697" y="19013"/>
                </a:lnTo>
                <a:lnTo>
                  <a:pt x="16719" y="18306"/>
                </a:lnTo>
                <a:lnTo>
                  <a:pt x="16753" y="17599"/>
                </a:lnTo>
                <a:lnTo>
                  <a:pt x="16821" y="16949"/>
                </a:lnTo>
                <a:lnTo>
                  <a:pt x="16889" y="16383"/>
                </a:lnTo>
                <a:lnTo>
                  <a:pt x="16934" y="16129"/>
                </a:lnTo>
                <a:lnTo>
                  <a:pt x="17002" y="15945"/>
                </a:lnTo>
                <a:lnTo>
                  <a:pt x="17081" y="15790"/>
                </a:lnTo>
                <a:lnTo>
                  <a:pt x="17194" y="15648"/>
                </a:lnTo>
                <a:lnTo>
                  <a:pt x="17318" y="15563"/>
                </a:lnTo>
                <a:lnTo>
                  <a:pt x="17453" y="15507"/>
                </a:lnTo>
                <a:lnTo>
                  <a:pt x="17600" y="15450"/>
                </a:lnTo>
                <a:lnTo>
                  <a:pt x="17758" y="15450"/>
                </a:lnTo>
                <a:lnTo>
                  <a:pt x="17905" y="15479"/>
                </a:lnTo>
                <a:lnTo>
                  <a:pt x="18064" y="15535"/>
                </a:lnTo>
                <a:lnTo>
                  <a:pt x="18233" y="15620"/>
                </a:lnTo>
                <a:lnTo>
                  <a:pt x="18380" y="15733"/>
                </a:lnTo>
                <a:lnTo>
                  <a:pt x="18561" y="15832"/>
                </a:lnTo>
                <a:lnTo>
                  <a:pt x="18707" y="15973"/>
                </a:lnTo>
                <a:lnTo>
                  <a:pt x="18866" y="16129"/>
                </a:lnTo>
                <a:lnTo>
                  <a:pt x="18990" y="16327"/>
                </a:lnTo>
                <a:lnTo>
                  <a:pt x="19125" y="16482"/>
                </a:lnTo>
                <a:lnTo>
                  <a:pt x="19295" y="16624"/>
                </a:lnTo>
                <a:lnTo>
                  <a:pt x="19464" y="16737"/>
                </a:lnTo>
                <a:lnTo>
                  <a:pt x="19668" y="16807"/>
                </a:lnTo>
                <a:lnTo>
                  <a:pt x="19860" y="16836"/>
                </a:lnTo>
                <a:lnTo>
                  <a:pt x="20052" y="16864"/>
                </a:lnTo>
                <a:lnTo>
                  <a:pt x="20266" y="16836"/>
                </a:lnTo>
                <a:lnTo>
                  <a:pt x="20470" y="16793"/>
                </a:lnTo>
                <a:lnTo>
                  <a:pt x="20662" y="16708"/>
                </a:lnTo>
                <a:lnTo>
                  <a:pt x="20854" y="16567"/>
                </a:lnTo>
                <a:lnTo>
                  <a:pt x="21035" y="16412"/>
                </a:lnTo>
                <a:lnTo>
                  <a:pt x="21182" y="16214"/>
                </a:lnTo>
                <a:lnTo>
                  <a:pt x="21340" y="16002"/>
                </a:lnTo>
                <a:lnTo>
                  <a:pt x="21441" y="15733"/>
                </a:lnTo>
                <a:lnTo>
                  <a:pt x="21532" y="15436"/>
                </a:lnTo>
                <a:lnTo>
                  <a:pt x="21600" y="15083"/>
                </a:lnTo>
                <a:lnTo>
                  <a:pt x="21600" y="14885"/>
                </a:lnTo>
                <a:lnTo>
                  <a:pt x="21600" y="14729"/>
                </a:lnTo>
                <a:lnTo>
                  <a:pt x="21600" y="14531"/>
                </a:lnTo>
                <a:lnTo>
                  <a:pt x="21577" y="14376"/>
                </a:lnTo>
                <a:lnTo>
                  <a:pt x="21532" y="14206"/>
                </a:lnTo>
                <a:lnTo>
                  <a:pt x="21487" y="14051"/>
                </a:lnTo>
                <a:lnTo>
                  <a:pt x="21419" y="13909"/>
                </a:lnTo>
                <a:lnTo>
                  <a:pt x="21351" y="13768"/>
                </a:lnTo>
                <a:lnTo>
                  <a:pt x="21204" y="13500"/>
                </a:lnTo>
                <a:lnTo>
                  <a:pt x="21035" y="13287"/>
                </a:lnTo>
                <a:lnTo>
                  <a:pt x="20809" y="13090"/>
                </a:lnTo>
                <a:lnTo>
                  <a:pt x="20594" y="12962"/>
                </a:lnTo>
                <a:lnTo>
                  <a:pt x="20357" y="12821"/>
                </a:lnTo>
                <a:lnTo>
                  <a:pt x="20120" y="12764"/>
                </a:lnTo>
                <a:lnTo>
                  <a:pt x="19882" y="12708"/>
                </a:lnTo>
                <a:lnTo>
                  <a:pt x="19645" y="12736"/>
                </a:lnTo>
                <a:lnTo>
                  <a:pt x="19430" y="12793"/>
                </a:lnTo>
                <a:lnTo>
                  <a:pt x="19227" y="12906"/>
                </a:lnTo>
                <a:lnTo>
                  <a:pt x="19148" y="12962"/>
                </a:lnTo>
                <a:lnTo>
                  <a:pt x="19058" y="13047"/>
                </a:lnTo>
                <a:lnTo>
                  <a:pt x="18990" y="13146"/>
                </a:lnTo>
                <a:lnTo>
                  <a:pt x="18911" y="13259"/>
                </a:lnTo>
                <a:lnTo>
                  <a:pt x="18775" y="13471"/>
                </a:lnTo>
                <a:lnTo>
                  <a:pt x="18628" y="13641"/>
                </a:lnTo>
                <a:lnTo>
                  <a:pt x="18470" y="13740"/>
                </a:lnTo>
                <a:lnTo>
                  <a:pt x="18301" y="13825"/>
                </a:lnTo>
                <a:lnTo>
                  <a:pt x="18143" y="13853"/>
                </a:lnTo>
                <a:lnTo>
                  <a:pt x="17973" y="13881"/>
                </a:lnTo>
                <a:lnTo>
                  <a:pt x="17804" y="13853"/>
                </a:lnTo>
                <a:lnTo>
                  <a:pt x="17646" y="13796"/>
                </a:lnTo>
                <a:lnTo>
                  <a:pt x="17499" y="13726"/>
                </a:lnTo>
                <a:lnTo>
                  <a:pt x="17341" y="13641"/>
                </a:lnTo>
                <a:lnTo>
                  <a:pt x="17216" y="13528"/>
                </a:lnTo>
                <a:lnTo>
                  <a:pt x="17103" y="13386"/>
                </a:lnTo>
                <a:lnTo>
                  <a:pt x="17024" y="13259"/>
                </a:lnTo>
                <a:lnTo>
                  <a:pt x="16934" y="13118"/>
                </a:lnTo>
                <a:lnTo>
                  <a:pt x="16889" y="12991"/>
                </a:lnTo>
                <a:lnTo>
                  <a:pt x="16889" y="12849"/>
                </a:lnTo>
                <a:lnTo>
                  <a:pt x="16889" y="12383"/>
                </a:lnTo>
                <a:lnTo>
                  <a:pt x="16889" y="11662"/>
                </a:lnTo>
                <a:lnTo>
                  <a:pt x="16889" y="10701"/>
                </a:lnTo>
                <a:lnTo>
                  <a:pt x="16889" y="9640"/>
                </a:lnTo>
                <a:lnTo>
                  <a:pt x="16889" y="8566"/>
                </a:lnTo>
                <a:lnTo>
                  <a:pt x="16889" y="7478"/>
                </a:lnTo>
                <a:lnTo>
                  <a:pt x="16889" y="6502"/>
                </a:lnTo>
                <a:lnTo>
                  <a:pt x="16889" y="5739"/>
                </a:lnTo>
                <a:lnTo>
                  <a:pt x="16674" y="5894"/>
                </a:lnTo>
                <a:lnTo>
                  <a:pt x="16414" y="6036"/>
                </a:lnTo>
                <a:lnTo>
                  <a:pt x="16154" y="6177"/>
                </a:lnTo>
                <a:lnTo>
                  <a:pt x="15849" y="6248"/>
                </a:lnTo>
                <a:lnTo>
                  <a:pt x="15544" y="6304"/>
                </a:lnTo>
                <a:lnTo>
                  <a:pt x="15217" y="6332"/>
                </a:lnTo>
                <a:lnTo>
                  <a:pt x="14866" y="6361"/>
                </a:lnTo>
                <a:lnTo>
                  <a:pt x="14550" y="6361"/>
                </a:lnTo>
                <a:lnTo>
                  <a:pt x="14200" y="6332"/>
                </a:lnTo>
                <a:lnTo>
                  <a:pt x="13850" y="6276"/>
                </a:lnTo>
                <a:lnTo>
                  <a:pt x="13522" y="6219"/>
                </a:lnTo>
                <a:lnTo>
                  <a:pt x="13206" y="6149"/>
                </a:lnTo>
                <a:lnTo>
                  <a:pt x="12901" y="6064"/>
                </a:lnTo>
                <a:lnTo>
                  <a:pt x="12618" y="5951"/>
                </a:lnTo>
                <a:lnTo>
                  <a:pt x="12358" y="5838"/>
                </a:lnTo>
                <a:lnTo>
                  <a:pt x="12121" y="5739"/>
                </a:lnTo>
                <a:lnTo>
                  <a:pt x="11941" y="5626"/>
                </a:lnTo>
                <a:lnTo>
                  <a:pt x="11794" y="5513"/>
                </a:lnTo>
                <a:lnTo>
                  <a:pt x="11658" y="5414"/>
                </a:lnTo>
                <a:lnTo>
                  <a:pt x="11556" y="5301"/>
                </a:lnTo>
                <a:lnTo>
                  <a:pt x="11466" y="5187"/>
                </a:lnTo>
                <a:lnTo>
                  <a:pt x="11398" y="5089"/>
                </a:lnTo>
                <a:lnTo>
                  <a:pt x="11376" y="4947"/>
                </a:lnTo>
                <a:lnTo>
                  <a:pt x="11353" y="4834"/>
                </a:lnTo>
                <a:lnTo>
                  <a:pt x="11353" y="4707"/>
                </a:lnTo>
                <a:lnTo>
                  <a:pt x="11376" y="4565"/>
                </a:lnTo>
                <a:lnTo>
                  <a:pt x="11443" y="4410"/>
                </a:lnTo>
                <a:lnTo>
                  <a:pt x="11511" y="4240"/>
                </a:lnTo>
                <a:lnTo>
                  <a:pt x="11703" y="3887"/>
                </a:lnTo>
                <a:lnTo>
                  <a:pt x="11986" y="3505"/>
                </a:lnTo>
                <a:lnTo>
                  <a:pt x="12144" y="3265"/>
                </a:lnTo>
                <a:lnTo>
                  <a:pt x="12246" y="3025"/>
                </a:lnTo>
                <a:lnTo>
                  <a:pt x="12336" y="2756"/>
                </a:lnTo>
                <a:lnTo>
                  <a:pt x="12404" y="2445"/>
                </a:lnTo>
                <a:lnTo>
                  <a:pt x="12438" y="2176"/>
                </a:lnTo>
                <a:lnTo>
                  <a:pt x="12438" y="1880"/>
                </a:lnTo>
                <a:lnTo>
                  <a:pt x="12404" y="1583"/>
                </a:lnTo>
                <a:lnTo>
                  <a:pt x="12336" y="1314"/>
                </a:lnTo>
                <a:lnTo>
                  <a:pt x="12246" y="1046"/>
                </a:lnTo>
                <a:lnTo>
                  <a:pt x="12099" y="791"/>
                </a:lnTo>
                <a:lnTo>
                  <a:pt x="12008" y="692"/>
                </a:lnTo>
                <a:lnTo>
                  <a:pt x="11918" y="579"/>
                </a:lnTo>
                <a:lnTo>
                  <a:pt x="11816" y="466"/>
                </a:lnTo>
                <a:lnTo>
                  <a:pt x="11703" y="381"/>
                </a:lnTo>
                <a:lnTo>
                  <a:pt x="11579" y="310"/>
                </a:lnTo>
                <a:lnTo>
                  <a:pt x="11443" y="226"/>
                </a:lnTo>
                <a:lnTo>
                  <a:pt x="11297" y="169"/>
                </a:lnTo>
                <a:lnTo>
                  <a:pt x="11138" y="113"/>
                </a:lnTo>
                <a:lnTo>
                  <a:pt x="10969" y="56"/>
                </a:lnTo>
                <a:lnTo>
                  <a:pt x="10800" y="28"/>
                </a:lnTo>
                <a:lnTo>
                  <a:pt x="10619" y="28"/>
                </a:lnTo>
                <a:lnTo>
                  <a:pt x="10404" y="28"/>
                </a:lnTo>
                <a:lnTo>
                  <a:pt x="10257" y="28"/>
                </a:lnTo>
                <a:lnTo>
                  <a:pt x="10076" y="56"/>
                </a:lnTo>
                <a:lnTo>
                  <a:pt x="9952" y="84"/>
                </a:lnTo>
                <a:lnTo>
                  <a:pt x="9794" y="141"/>
                </a:lnTo>
                <a:lnTo>
                  <a:pt x="9692" y="226"/>
                </a:lnTo>
                <a:lnTo>
                  <a:pt x="9557" y="282"/>
                </a:lnTo>
                <a:lnTo>
                  <a:pt x="9455" y="381"/>
                </a:lnTo>
                <a:lnTo>
                  <a:pt x="9365" y="466"/>
                </a:lnTo>
                <a:lnTo>
                  <a:pt x="9274" y="579"/>
                </a:lnTo>
                <a:lnTo>
                  <a:pt x="9184" y="692"/>
                </a:lnTo>
                <a:lnTo>
                  <a:pt x="9128" y="791"/>
                </a:lnTo>
                <a:lnTo>
                  <a:pt x="9060" y="932"/>
                </a:lnTo>
                <a:lnTo>
                  <a:pt x="8969" y="1201"/>
                </a:lnTo>
                <a:lnTo>
                  <a:pt x="8913" y="1498"/>
                </a:lnTo>
                <a:lnTo>
                  <a:pt x="8890" y="1795"/>
                </a:lnTo>
                <a:lnTo>
                  <a:pt x="8890" y="2120"/>
                </a:lnTo>
                <a:lnTo>
                  <a:pt x="8913" y="2445"/>
                </a:lnTo>
                <a:lnTo>
                  <a:pt x="8969" y="2756"/>
                </a:lnTo>
                <a:lnTo>
                  <a:pt x="9060" y="3081"/>
                </a:lnTo>
                <a:lnTo>
                  <a:pt x="9173" y="3378"/>
                </a:lnTo>
                <a:lnTo>
                  <a:pt x="9297" y="3647"/>
                </a:lnTo>
                <a:lnTo>
                  <a:pt x="9466" y="3887"/>
                </a:lnTo>
                <a:lnTo>
                  <a:pt x="9579" y="4085"/>
                </a:lnTo>
                <a:lnTo>
                  <a:pt x="9670" y="4269"/>
                </a:lnTo>
                <a:lnTo>
                  <a:pt x="9726" y="4467"/>
                </a:lnTo>
                <a:lnTo>
                  <a:pt x="9771" y="4650"/>
                </a:lnTo>
                <a:lnTo>
                  <a:pt x="9771" y="4834"/>
                </a:lnTo>
                <a:lnTo>
                  <a:pt x="9749" y="5032"/>
                </a:lnTo>
                <a:lnTo>
                  <a:pt x="9715" y="5216"/>
                </a:lnTo>
                <a:lnTo>
                  <a:pt x="9625" y="5385"/>
                </a:lnTo>
                <a:lnTo>
                  <a:pt x="9534" y="5513"/>
                </a:lnTo>
                <a:lnTo>
                  <a:pt x="9410" y="5626"/>
                </a:lnTo>
                <a:lnTo>
                  <a:pt x="9229" y="5710"/>
                </a:lnTo>
                <a:lnTo>
                  <a:pt x="9060" y="5767"/>
                </a:lnTo>
                <a:lnTo>
                  <a:pt x="8845" y="5767"/>
                </a:lnTo>
                <a:lnTo>
                  <a:pt x="8585" y="5739"/>
                </a:lnTo>
                <a:lnTo>
                  <a:pt x="8325" y="5654"/>
                </a:lnTo>
                <a:lnTo>
                  <a:pt x="8020" y="5513"/>
                </a:lnTo>
                <a:lnTo>
                  <a:pt x="7840" y="5442"/>
                </a:lnTo>
                <a:lnTo>
                  <a:pt x="7648" y="5385"/>
                </a:lnTo>
                <a:lnTo>
                  <a:pt x="7433" y="5329"/>
                </a:lnTo>
                <a:lnTo>
                  <a:pt x="7241" y="5301"/>
                </a:lnTo>
                <a:lnTo>
                  <a:pt x="6755" y="5301"/>
                </a:lnTo>
                <a:lnTo>
                  <a:pt x="6281" y="5329"/>
                </a:lnTo>
                <a:lnTo>
                  <a:pt x="5784" y="5385"/>
                </a:lnTo>
                <a:lnTo>
                  <a:pt x="5264" y="5498"/>
                </a:lnTo>
                <a:lnTo>
                  <a:pt x="4744" y="5597"/>
                </a:lnTo>
                <a:lnTo>
                  <a:pt x="4247" y="5739"/>
                </a:lnTo>
                <a:lnTo>
                  <a:pt x="4202" y="5894"/>
                </a:lnTo>
                <a:lnTo>
                  <a:pt x="4202" y="6191"/>
                </a:lnTo>
                <a:lnTo>
                  <a:pt x="4202" y="6545"/>
                </a:lnTo>
                <a:lnTo>
                  <a:pt x="4225" y="6954"/>
                </a:lnTo>
                <a:lnTo>
                  <a:pt x="4315" y="7930"/>
                </a:lnTo>
                <a:lnTo>
                  <a:pt x="4394" y="9018"/>
                </a:lnTo>
                <a:lnTo>
                  <a:pt x="4439" y="9570"/>
                </a:lnTo>
                <a:lnTo>
                  <a:pt x="4462" y="10107"/>
                </a:lnTo>
                <a:lnTo>
                  <a:pt x="4484" y="10630"/>
                </a:lnTo>
                <a:lnTo>
                  <a:pt x="4507" y="11082"/>
                </a:lnTo>
                <a:lnTo>
                  <a:pt x="4484" y="11520"/>
                </a:lnTo>
                <a:lnTo>
                  <a:pt x="4439" y="11874"/>
                </a:lnTo>
                <a:lnTo>
                  <a:pt x="4394" y="12029"/>
                </a:lnTo>
                <a:lnTo>
                  <a:pt x="4349" y="12171"/>
                </a:lnTo>
                <a:lnTo>
                  <a:pt x="4315" y="12284"/>
                </a:lnTo>
                <a:lnTo>
                  <a:pt x="4247" y="12354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33" name="Puzzle4"/>
          <p:cNvSpPr>
            <a:spLocks noEditPoints="1" noChangeArrowheads="1"/>
          </p:cNvSpPr>
          <p:nvPr/>
        </p:nvSpPr>
        <p:spPr bwMode="auto">
          <a:xfrm>
            <a:off x="3703691" y="4643269"/>
            <a:ext cx="974150" cy="1422845"/>
          </a:xfrm>
          <a:custGeom>
            <a:avLst/>
            <a:gdLst>
              <a:gd name="T0" fmla="*/ 8307 w 21600"/>
              <a:gd name="T1" fmla="*/ 11593 h 21600"/>
              <a:gd name="T2" fmla="*/ 453 w 21600"/>
              <a:gd name="T3" fmla="*/ 16938 h 21600"/>
              <a:gd name="T4" fmla="*/ 11500 w 21600"/>
              <a:gd name="T5" fmla="*/ 21600 h 21600"/>
              <a:gd name="T6" fmla="*/ 20920 w 21600"/>
              <a:gd name="T7" fmla="*/ 16751 h 21600"/>
              <a:gd name="T8" fmla="*/ 13972 w 21600"/>
              <a:gd name="T9" fmla="*/ 10888 h 21600"/>
              <a:gd name="T10" fmla="*/ 21033 w 21600"/>
              <a:gd name="T11" fmla="*/ 4716 h 21600"/>
              <a:gd name="T12" fmla="*/ 11102 w 21600"/>
              <a:gd name="T13" fmla="*/ 11 h 21600"/>
              <a:gd name="T14" fmla="*/ 453 w 21600"/>
              <a:gd name="T15" fmla="*/ 4716 h 21600"/>
              <a:gd name="T16" fmla="*/ 2076 w 21600"/>
              <a:gd name="T17" fmla="*/ 5664 h 21600"/>
              <a:gd name="T18" fmla="*/ 20203 w 21600"/>
              <a:gd name="T19" fmla="*/ 1598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3813" y="10590"/>
                </a:moveTo>
                <a:lnTo>
                  <a:pt x="3927" y="10513"/>
                </a:lnTo>
                <a:lnTo>
                  <a:pt x="4078" y="10425"/>
                </a:lnTo>
                <a:lnTo>
                  <a:pt x="4210" y="10359"/>
                </a:lnTo>
                <a:lnTo>
                  <a:pt x="4361" y="10315"/>
                </a:lnTo>
                <a:lnTo>
                  <a:pt x="4682" y="10237"/>
                </a:lnTo>
                <a:lnTo>
                  <a:pt x="5041" y="10193"/>
                </a:lnTo>
                <a:lnTo>
                  <a:pt x="5456" y="10171"/>
                </a:lnTo>
                <a:lnTo>
                  <a:pt x="5853" y="10193"/>
                </a:lnTo>
                <a:lnTo>
                  <a:pt x="6249" y="10260"/>
                </a:lnTo>
                <a:lnTo>
                  <a:pt x="6646" y="10337"/>
                </a:lnTo>
                <a:lnTo>
                  <a:pt x="7004" y="10469"/>
                </a:lnTo>
                <a:lnTo>
                  <a:pt x="7363" y="10612"/>
                </a:lnTo>
                <a:lnTo>
                  <a:pt x="7665" y="10788"/>
                </a:lnTo>
                <a:lnTo>
                  <a:pt x="7911" y="10998"/>
                </a:lnTo>
                <a:lnTo>
                  <a:pt x="8024" y="11097"/>
                </a:lnTo>
                <a:lnTo>
                  <a:pt x="8137" y="11207"/>
                </a:lnTo>
                <a:lnTo>
                  <a:pt x="8194" y="11340"/>
                </a:lnTo>
                <a:lnTo>
                  <a:pt x="8269" y="11461"/>
                </a:lnTo>
                <a:lnTo>
                  <a:pt x="8307" y="11593"/>
                </a:lnTo>
                <a:lnTo>
                  <a:pt x="8307" y="11714"/>
                </a:lnTo>
                <a:lnTo>
                  <a:pt x="8307" y="11868"/>
                </a:lnTo>
                <a:lnTo>
                  <a:pt x="8307" y="12012"/>
                </a:lnTo>
                <a:lnTo>
                  <a:pt x="8194" y="12265"/>
                </a:lnTo>
                <a:lnTo>
                  <a:pt x="8062" y="12519"/>
                </a:lnTo>
                <a:lnTo>
                  <a:pt x="7873" y="12706"/>
                </a:lnTo>
                <a:lnTo>
                  <a:pt x="7627" y="12904"/>
                </a:lnTo>
                <a:lnTo>
                  <a:pt x="7363" y="13048"/>
                </a:lnTo>
                <a:lnTo>
                  <a:pt x="7080" y="13180"/>
                </a:lnTo>
                <a:lnTo>
                  <a:pt x="6759" y="13257"/>
                </a:lnTo>
                <a:lnTo>
                  <a:pt x="6419" y="13345"/>
                </a:lnTo>
                <a:lnTo>
                  <a:pt x="6098" y="13389"/>
                </a:lnTo>
                <a:lnTo>
                  <a:pt x="5739" y="13389"/>
                </a:lnTo>
                <a:lnTo>
                  <a:pt x="5418" y="13389"/>
                </a:lnTo>
                <a:lnTo>
                  <a:pt x="5079" y="13345"/>
                </a:lnTo>
                <a:lnTo>
                  <a:pt x="4758" y="13301"/>
                </a:lnTo>
                <a:lnTo>
                  <a:pt x="4474" y="13213"/>
                </a:lnTo>
                <a:lnTo>
                  <a:pt x="4172" y="13114"/>
                </a:lnTo>
                <a:lnTo>
                  <a:pt x="3965" y="12982"/>
                </a:lnTo>
                <a:lnTo>
                  <a:pt x="3738" y="12838"/>
                </a:lnTo>
                <a:lnTo>
                  <a:pt x="3493" y="12706"/>
                </a:lnTo>
                <a:lnTo>
                  <a:pt x="3228" y="12607"/>
                </a:lnTo>
                <a:lnTo>
                  <a:pt x="2945" y="12519"/>
                </a:lnTo>
                <a:lnTo>
                  <a:pt x="2700" y="12431"/>
                </a:lnTo>
                <a:lnTo>
                  <a:pt x="2397" y="12375"/>
                </a:lnTo>
                <a:lnTo>
                  <a:pt x="2152" y="12331"/>
                </a:lnTo>
                <a:lnTo>
                  <a:pt x="1888" y="12309"/>
                </a:lnTo>
                <a:lnTo>
                  <a:pt x="1642" y="12309"/>
                </a:lnTo>
                <a:lnTo>
                  <a:pt x="1397" y="12331"/>
                </a:lnTo>
                <a:lnTo>
                  <a:pt x="1170" y="12397"/>
                </a:lnTo>
                <a:lnTo>
                  <a:pt x="962" y="12453"/>
                </a:lnTo>
                <a:lnTo>
                  <a:pt x="774" y="12563"/>
                </a:lnTo>
                <a:lnTo>
                  <a:pt x="623" y="12684"/>
                </a:lnTo>
                <a:lnTo>
                  <a:pt x="528" y="12838"/>
                </a:lnTo>
                <a:lnTo>
                  <a:pt x="453" y="13026"/>
                </a:lnTo>
                <a:lnTo>
                  <a:pt x="339" y="13477"/>
                </a:lnTo>
                <a:lnTo>
                  <a:pt x="226" y="13984"/>
                </a:lnTo>
                <a:lnTo>
                  <a:pt x="151" y="14535"/>
                </a:lnTo>
                <a:lnTo>
                  <a:pt x="113" y="15075"/>
                </a:lnTo>
                <a:lnTo>
                  <a:pt x="113" y="15626"/>
                </a:lnTo>
                <a:lnTo>
                  <a:pt x="151" y="16133"/>
                </a:lnTo>
                <a:lnTo>
                  <a:pt x="188" y="16376"/>
                </a:lnTo>
                <a:lnTo>
                  <a:pt x="264" y="16585"/>
                </a:lnTo>
                <a:lnTo>
                  <a:pt x="339" y="16773"/>
                </a:lnTo>
                <a:lnTo>
                  <a:pt x="453" y="16938"/>
                </a:lnTo>
                <a:lnTo>
                  <a:pt x="1095" y="16883"/>
                </a:lnTo>
                <a:lnTo>
                  <a:pt x="1963" y="16795"/>
                </a:lnTo>
                <a:lnTo>
                  <a:pt x="2945" y="16751"/>
                </a:lnTo>
                <a:lnTo>
                  <a:pt x="3965" y="16706"/>
                </a:lnTo>
                <a:lnTo>
                  <a:pt x="5022" y="16684"/>
                </a:lnTo>
                <a:lnTo>
                  <a:pt x="5947" y="16684"/>
                </a:lnTo>
                <a:lnTo>
                  <a:pt x="6759" y="16706"/>
                </a:lnTo>
                <a:lnTo>
                  <a:pt x="7363" y="16751"/>
                </a:lnTo>
                <a:lnTo>
                  <a:pt x="7948" y="16839"/>
                </a:lnTo>
                <a:lnTo>
                  <a:pt x="8458" y="16916"/>
                </a:lnTo>
                <a:lnTo>
                  <a:pt x="8893" y="17026"/>
                </a:lnTo>
                <a:lnTo>
                  <a:pt x="9289" y="17158"/>
                </a:lnTo>
                <a:lnTo>
                  <a:pt x="9572" y="17280"/>
                </a:lnTo>
                <a:lnTo>
                  <a:pt x="9799" y="17412"/>
                </a:lnTo>
                <a:lnTo>
                  <a:pt x="9969" y="17555"/>
                </a:lnTo>
                <a:lnTo>
                  <a:pt x="10120" y="17687"/>
                </a:lnTo>
                <a:lnTo>
                  <a:pt x="10158" y="17831"/>
                </a:lnTo>
                <a:lnTo>
                  <a:pt x="10195" y="17974"/>
                </a:lnTo>
                <a:lnTo>
                  <a:pt x="10158" y="18128"/>
                </a:lnTo>
                <a:lnTo>
                  <a:pt x="10082" y="18271"/>
                </a:lnTo>
                <a:lnTo>
                  <a:pt x="9969" y="18426"/>
                </a:lnTo>
                <a:lnTo>
                  <a:pt x="9837" y="18569"/>
                </a:lnTo>
                <a:lnTo>
                  <a:pt x="9648" y="18701"/>
                </a:lnTo>
                <a:lnTo>
                  <a:pt x="9440" y="18822"/>
                </a:lnTo>
                <a:lnTo>
                  <a:pt x="9213" y="18999"/>
                </a:lnTo>
                <a:lnTo>
                  <a:pt x="9044" y="19186"/>
                </a:lnTo>
                <a:lnTo>
                  <a:pt x="8893" y="19395"/>
                </a:lnTo>
                <a:lnTo>
                  <a:pt x="8817" y="19627"/>
                </a:lnTo>
                <a:lnTo>
                  <a:pt x="8779" y="19858"/>
                </a:lnTo>
                <a:lnTo>
                  <a:pt x="8779" y="20112"/>
                </a:lnTo>
                <a:lnTo>
                  <a:pt x="8855" y="20354"/>
                </a:lnTo>
                <a:lnTo>
                  <a:pt x="8968" y="20586"/>
                </a:lnTo>
                <a:lnTo>
                  <a:pt x="9138" y="20817"/>
                </a:lnTo>
                <a:lnTo>
                  <a:pt x="9365" y="21026"/>
                </a:lnTo>
                <a:lnTo>
                  <a:pt x="9610" y="21192"/>
                </a:lnTo>
                <a:lnTo>
                  <a:pt x="9950" y="21368"/>
                </a:lnTo>
                <a:lnTo>
                  <a:pt x="10120" y="21445"/>
                </a:lnTo>
                <a:lnTo>
                  <a:pt x="10346" y="21511"/>
                </a:lnTo>
                <a:lnTo>
                  <a:pt x="10516" y="21555"/>
                </a:lnTo>
                <a:lnTo>
                  <a:pt x="10743" y="21600"/>
                </a:lnTo>
                <a:lnTo>
                  <a:pt x="10988" y="21644"/>
                </a:lnTo>
                <a:lnTo>
                  <a:pt x="11215" y="21666"/>
                </a:lnTo>
                <a:lnTo>
                  <a:pt x="11498" y="21666"/>
                </a:lnTo>
                <a:lnTo>
                  <a:pt x="11762" y="21666"/>
                </a:lnTo>
                <a:lnTo>
                  <a:pt x="12253" y="21644"/>
                </a:lnTo>
                <a:lnTo>
                  <a:pt x="12763" y="21577"/>
                </a:lnTo>
                <a:lnTo>
                  <a:pt x="13197" y="21467"/>
                </a:lnTo>
                <a:lnTo>
                  <a:pt x="13556" y="21346"/>
                </a:lnTo>
                <a:lnTo>
                  <a:pt x="13896" y="21192"/>
                </a:lnTo>
                <a:lnTo>
                  <a:pt x="14179" y="21026"/>
                </a:lnTo>
                <a:lnTo>
                  <a:pt x="14444" y="20839"/>
                </a:lnTo>
                <a:lnTo>
                  <a:pt x="14576" y="20641"/>
                </a:lnTo>
                <a:lnTo>
                  <a:pt x="14727" y="20431"/>
                </a:lnTo>
                <a:lnTo>
                  <a:pt x="14765" y="20200"/>
                </a:lnTo>
                <a:lnTo>
                  <a:pt x="14802" y="19991"/>
                </a:lnTo>
                <a:lnTo>
                  <a:pt x="14727" y="19759"/>
                </a:lnTo>
                <a:lnTo>
                  <a:pt x="14613" y="19550"/>
                </a:lnTo>
                <a:lnTo>
                  <a:pt x="14444" y="19307"/>
                </a:lnTo>
                <a:lnTo>
                  <a:pt x="14217" y="19098"/>
                </a:lnTo>
                <a:lnTo>
                  <a:pt x="13934" y="18911"/>
                </a:lnTo>
                <a:lnTo>
                  <a:pt x="13669" y="18745"/>
                </a:lnTo>
                <a:lnTo>
                  <a:pt x="13462" y="18547"/>
                </a:lnTo>
                <a:lnTo>
                  <a:pt x="13311" y="18337"/>
                </a:lnTo>
                <a:lnTo>
                  <a:pt x="13197" y="18150"/>
                </a:lnTo>
                <a:lnTo>
                  <a:pt x="13122" y="17941"/>
                </a:lnTo>
                <a:lnTo>
                  <a:pt x="13122" y="17720"/>
                </a:lnTo>
                <a:lnTo>
                  <a:pt x="13122" y="17533"/>
                </a:lnTo>
                <a:lnTo>
                  <a:pt x="13197" y="17346"/>
                </a:lnTo>
                <a:lnTo>
                  <a:pt x="13273" y="17158"/>
                </a:lnTo>
                <a:lnTo>
                  <a:pt x="13386" y="16982"/>
                </a:lnTo>
                <a:lnTo>
                  <a:pt x="13537" y="16839"/>
                </a:lnTo>
                <a:lnTo>
                  <a:pt x="13707" y="16706"/>
                </a:lnTo>
                <a:lnTo>
                  <a:pt x="13896" y="16607"/>
                </a:lnTo>
                <a:lnTo>
                  <a:pt x="14104" y="16519"/>
                </a:lnTo>
                <a:lnTo>
                  <a:pt x="14330" y="16453"/>
                </a:lnTo>
                <a:lnTo>
                  <a:pt x="14538" y="16431"/>
                </a:lnTo>
                <a:lnTo>
                  <a:pt x="14897" y="16453"/>
                </a:lnTo>
                <a:lnTo>
                  <a:pt x="15406" y="16497"/>
                </a:lnTo>
                <a:lnTo>
                  <a:pt x="16105" y="16541"/>
                </a:lnTo>
                <a:lnTo>
                  <a:pt x="16898" y="16607"/>
                </a:lnTo>
                <a:lnTo>
                  <a:pt x="17804" y="16651"/>
                </a:lnTo>
                <a:lnTo>
                  <a:pt x="18786" y="16684"/>
                </a:lnTo>
                <a:lnTo>
                  <a:pt x="19844" y="16728"/>
                </a:lnTo>
                <a:lnTo>
                  <a:pt x="20920" y="16751"/>
                </a:lnTo>
                <a:lnTo>
                  <a:pt x="21109" y="16497"/>
                </a:lnTo>
                <a:lnTo>
                  <a:pt x="21241" y="16222"/>
                </a:lnTo>
                <a:lnTo>
                  <a:pt x="21392" y="15946"/>
                </a:lnTo>
                <a:lnTo>
                  <a:pt x="21467" y="15648"/>
                </a:lnTo>
                <a:lnTo>
                  <a:pt x="21543" y="15351"/>
                </a:lnTo>
                <a:lnTo>
                  <a:pt x="21618" y="15042"/>
                </a:lnTo>
                <a:lnTo>
                  <a:pt x="21618" y="14745"/>
                </a:lnTo>
                <a:lnTo>
                  <a:pt x="21618" y="14447"/>
                </a:lnTo>
                <a:lnTo>
                  <a:pt x="21618" y="14150"/>
                </a:lnTo>
                <a:lnTo>
                  <a:pt x="21581" y="13852"/>
                </a:lnTo>
                <a:lnTo>
                  <a:pt x="21505" y="13577"/>
                </a:lnTo>
                <a:lnTo>
                  <a:pt x="21430" y="13301"/>
                </a:lnTo>
                <a:lnTo>
                  <a:pt x="21354" y="13048"/>
                </a:lnTo>
                <a:lnTo>
                  <a:pt x="21241" y="12816"/>
                </a:lnTo>
                <a:lnTo>
                  <a:pt x="21146" y="12607"/>
                </a:lnTo>
                <a:lnTo>
                  <a:pt x="21033" y="12431"/>
                </a:lnTo>
                <a:lnTo>
                  <a:pt x="20920" y="12265"/>
                </a:lnTo>
                <a:lnTo>
                  <a:pt x="20769" y="12144"/>
                </a:lnTo>
                <a:lnTo>
                  <a:pt x="20637" y="12034"/>
                </a:lnTo>
                <a:lnTo>
                  <a:pt x="20486" y="11946"/>
                </a:lnTo>
                <a:lnTo>
                  <a:pt x="20297" y="11891"/>
                </a:lnTo>
                <a:lnTo>
                  <a:pt x="20165" y="11846"/>
                </a:lnTo>
                <a:lnTo>
                  <a:pt x="19976" y="11824"/>
                </a:lnTo>
                <a:lnTo>
                  <a:pt x="19806" y="11802"/>
                </a:lnTo>
                <a:lnTo>
                  <a:pt x="19390" y="11824"/>
                </a:lnTo>
                <a:lnTo>
                  <a:pt x="18956" y="11891"/>
                </a:lnTo>
                <a:lnTo>
                  <a:pt x="18503" y="11968"/>
                </a:lnTo>
                <a:lnTo>
                  <a:pt x="17993" y="12078"/>
                </a:lnTo>
                <a:lnTo>
                  <a:pt x="17653" y="12144"/>
                </a:lnTo>
                <a:lnTo>
                  <a:pt x="17332" y="12199"/>
                </a:lnTo>
                <a:lnTo>
                  <a:pt x="17049" y="12221"/>
                </a:lnTo>
                <a:lnTo>
                  <a:pt x="16747" y="12243"/>
                </a:lnTo>
                <a:lnTo>
                  <a:pt x="16464" y="12243"/>
                </a:lnTo>
                <a:lnTo>
                  <a:pt x="16218" y="12243"/>
                </a:lnTo>
                <a:lnTo>
                  <a:pt x="15992" y="12221"/>
                </a:lnTo>
                <a:lnTo>
                  <a:pt x="15746" y="12199"/>
                </a:lnTo>
                <a:lnTo>
                  <a:pt x="15520" y="12155"/>
                </a:lnTo>
                <a:lnTo>
                  <a:pt x="15350" y="12122"/>
                </a:lnTo>
                <a:lnTo>
                  <a:pt x="15161" y="12056"/>
                </a:lnTo>
                <a:lnTo>
                  <a:pt x="14972" y="11990"/>
                </a:lnTo>
                <a:lnTo>
                  <a:pt x="14689" y="11846"/>
                </a:lnTo>
                <a:lnTo>
                  <a:pt x="14444" y="11670"/>
                </a:lnTo>
                <a:lnTo>
                  <a:pt x="14255" y="11483"/>
                </a:lnTo>
                <a:lnTo>
                  <a:pt x="14104" y="11295"/>
                </a:lnTo>
                <a:lnTo>
                  <a:pt x="14028" y="11086"/>
                </a:lnTo>
                <a:lnTo>
                  <a:pt x="13972" y="10888"/>
                </a:lnTo>
                <a:lnTo>
                  <a:pt x="13972" y="10700"/>
                </a:lnTo>
                <a:lnTo>
                  <a:pt x="14009" y="10513"/>
                </a:lnTo>
                <a:lnTo>
                  <a:pt x="14066" y="10359"/>
                </a:lnTo>
                <a:lnTo>
                  <a:pt x="14179" y="10215"/>
                </a:lnTo>
                <a:lnTo>
                  <a:pt x="14406" y="10006"/>
                </a:lnTo>
                <a:lnTo>
                  <a:pt x="14651" y="9830"/>
                </a:lnTo>
                <a:lnTo>
                  <a:pt x="14878" y="9686"/>
                </a:lnTo>
                <a:lnTo>
                  <a:pt x="15123" y="9554"/>
                </a:lnTo>
                <a:lnTo>
                  <a:pt x="15350" y="9477"/>
                </a:lnTo>
                <a:lnTo>
                  <a:pt x="15558" y="9411"/>
                </a:lnTo>
                <a:lnTo>
                  <a:pt x="15803" y="9345"/>
                </a:lnTo>
                <a:lnTo>
                  <a:pt x="16030" y="9323"/>
                </a:lnTo>
                <a:lnTo>
                  <a:pt x="16256" y="9301"/>
                </a:lnTo>
                <a:lnTo>
                  <a:pt x="16464" y="9323"/>
                </a:lnTo>
                <a:lnTo>
                  <a:pt x="16690" y="9345"/>
                </a:lnTo>
                <a:lnTo>
                  <a:pt x="16898" y="9367"/>
                </a:lnTo>
                <a:lnTo>
                  <a:pt x="17332" y="9477"/>
                </a:lnTo>
                <a:lnTo>
                  <a:pt x="17767" y="9598"/>
                </a:lnTo>
                <a:lnTo>
                  <a:pt x="18163" y="9731"/>
                </a:lnTo>
                <a:lnTo>
                  <a:pt x="18597" y="9874"/>
                </a:lnTo>
                <a:lnTo>
                  <a:pt x="18994" y="10006"/>
                </a:lnTo>
                <a:lnTo>
                  <a:pt x="19428" y="10083"/>
                </a:lnTo>
                <a:lnTo>
                  <a:pt x="19617" y="10127"/>
                </a:lnTo>
                <a:lnTo>
                  <a:pt x="19844" y="10149"/>
                </a:lnTo>
                <a:lnTo>
                  <a:pt x="20013" y="10149"/>
                </a:lnTo>
                <a:lnTo>
                  <a:pt x="20240" y="10127"/>
                </a:lnTo>
                <a:lnTo>
                  <a:pt x="20410" y="10105"/>
                </a:lnTo>
                <a:lnTo>
                  <a:pt x="20637" y="10061"/>
                </a:lnTo>
                <a:lnTo>
                  <a:pt x="20844" y="9984"/>
                </a:lnTo>
                <a:lnTo>
                  <a:pt x="21033" y="9896"/>
                </a:lnTo>
                <a:lnTo>
                  <a:pt x="21146" y="9830"/>
                </a:lnTo>
                <a:lnTo>
                  <a:pt x="21203" y="9753"/>
                </a:lnTo>
                <a:lnTo>
                  <a:pt x="21279" y="9642"/>
                </a:lnTo>
                <a:lnTo>
                  <a:pt x="21354" y="9521"/>
                </a:lnTo>
                <a:lnTo>
                  <a:pt x="21430" y="9246"/>
                </a:lnTo>
                <a:lnTo>
                  <a:pt x="21430" y="8904"/>
                </a:lnTo>
                <a:lnTo>
                  <a:pt x="21430" y="8540"/>
                </a:lnTo>
                <a:lnTo>
                  <a:pt x="21392" y="8144"/>
                </a:lnTo>
                <a:lnTo>
                  <a:pt x="21354" y="7714"/>
                </a:lnTo>
                <a:lnTo>
                  <a:pt x="21279" y="7295"/>
                </a:lnTo>
                <a:lnTo>
                  <a:pt x="21146" y="6446"/>
                </a:lnTo>
                <a:lnTo>
                  <a:pt x="20995" y="5686"/>
                </a:lnTo>
                <a:lnTo>
                  <a:pt x="20958" y="5366"/>
                </a:lnTo>
                <a:lnTo>
                  <a:pt x="20958" y="5091"/>
                </a:lnTo>
                <a:lnTo>
                  <a:pt x="20958" y="4860"/>
                </a:lnTo>
                <a:lnTo>
                  <a:pt x="21033" y="4716"/>
                </a:lnTo>
                <a:lnTo>
                  <a:pt x="20637" y="4860"/>
                </a:lnTo>
                <a:lnTo>
                  <a:pt x="20127" y="4992"/>
                </a:lnTo>
                <a:lnTo>
                  <a:pt x="19617" y="5069"/>
                </a:lnTo>
                <a:lnTo>
                  <a:pt x="19032" y="5157"/>
                </a:lnTo>
                <a:lnTo>
                  <a:pt x="18465" y="5201"/>
                </a:lnTo>
                <a:lnTo>
                  <a:pt x="17842" y="5245"/>
                </a:lnTo>
                <a:lnTo>
                  <a:pt x="17219" y="5267"/>
                </a:lnTo>
                <a:lnTo>
                  <a:pt x="16615" y="5267"/>
                </a:lnTo>
                <a:lnTo>
                  <a:pt x="15992" y="5245"/>
                </a:lnTo>
                <a:lnTo>
                  <a:pt x="15369" y="5201"/>
                </a:lnTo>
                <a:lnTo>
                  <a:pt x="14840" y="5157"/>
                </a:lnTo>
                <a:lnTo>
                  <a:pt x="14293" y="5091"/>
                </a:lnTo>
                <a:lnTo>
                  <a:pt x="13783" y="5014"/>
                </a:lnTo>
                <a:lnTo>
                  <a:pt x="13386" y="4926"/>
                </a:lnTo>
                <a:lnTo>
                  <a:pt x="13027" y="4815"/>
                </a:lnTo>
                <a:lnTo>
                  <a:pt x="12725" y="4716"/>
                </a:lnTo>
                <a:lnTo>
                  <a:pt x="12480" y="4606"/>
                </a:lnTo>
                <a:lnTo>
                  <a:pt x="12291" y="4496"/>
                </a:lnTo>
                <a:lnTo>
                  <a:pt x="12197" y="4397"/>
                </a:lnTo>
                <a:lnTo>
                  <a:pt x="12083" y="4286"/>
                </a:lnTo>
                <a:lnTo>
                  <a:pt x="12046" y="4187"/>
                </a:lnTo>
                <a:lnTo>
                  <a:pt x="12008" y="4077"/>
                </a:lnTo>
                <a:lnTo>
                  <a:pt x="12046" y="3967"/>
                </a:lnTo>
                <a:lnTo>
                  <a:pt x="12121" y="3868"/>
                </a:lnTo>
                <a:lnTo>
                  <a:pt x="12197" y="3735"/>
                </a:lnTo>
                <a:lnTo>
                  <a:pt x="12291" y="3614"/>
                </a:lnTo>
                <a:lnTo>
                  <a:pt x="12442" y="3482"/>
                </a:lnTo>
                <a:lnTo>
                  <a:pt x="12631" y="3361"/>
                </a:lnTo>
                <a:lnTo>
                  <a:pt x="13065" y="3085"/>
                </a:lnTo>
                <a:lnTo>
                  <a:pt x="13537" y="2766"/>
                </a:lnTo>
                <a:lnTo>
                  <a:pt x="13783" y="2578"/>
                </a:lnTo>
                <a:lnTo>
                  <a:pt x="13934" y="2380"/>
                </a:lnTo>
                <a:lnTo>
                  <a:pt x="14028" y="2171"/>
                </a:lnTo>
                <a:lnTo>
                  <a:pt x="14104" y="1961"/>
                </a:lnTo>
                <a:lnTo>
                  <a:pt x="14104" y="1730"/>
                </a:lnTo>
                <a:lnTo>
                  <a:pt x="14066" y="1498"/>
                </a:lnTo>
                <a:lnTo>
                  <a:pt x="13972" y="1267"/>
                </a:lnTo>
                <a:lnTo>
                  <a:pt x="13820" y="1057"/>
                </a:lnTo>
                <a:lnTo>
                  <a:pt x="13594" y="837"/>
                </a:lnTo>
                <a:lnTo>
                  <a:pt x="13386" y="628"/>
                </a:lnTo>
                <a:lnTo>
                  <a:pt x="13103" y="462"/>
                </a:lnTo>
                <a:lnTo>
                  <a:pt x="12763" y="308"/>
                </a:lnTo>
                <a:lnTo>
                  <a:pt x="12404" y="187"/>
                </a:lnTo>
                <a:lnTo>
                  <a:pt x="12008" y="77"/>
                </a:lnTo>
                <a:lnTo>
                  <a:pt x="11574" y="33"/>
                </a:lnTo>
                <a:lnTo>
                  <a:pt x="11102" y="11"/>
                </a:lnTo>
                <a:lnTo>
                  <a:pt x="10667" y="11"/>
                </a:lnTo>
                <a:lnTo>
                  <a:pt x="10233" y="77"/>
                </a:lnTo>
                <a:lnTo>
                  <a:pt x="9837" y="187"/>
                </a:lnTo>
                <a:lnTo>
                  <a:pt x="9440" y="286"/>
                </a:lnTo>
                <a:lnTo>
                  <a:pt x="9062" y="462"/>
                </a:lnTo>
                <a:lnTo>
                  <a:pt x="8741" y="628"/>
                </a:lnTo>
                <a:lnTo>
                  <a:pt x="8458" y="815"/>
                </a:lnTo>
                <a:lnTo>
                  <a:pt x="8232" y="1035"/>
                </a:lnTo>
                <a:lnTo>
                  <a:pt x="8062" y="1245"/>
                </a:lnTo>
                <a:lnTo>
                  <a:pt x="7911" y="1476"/>
                </a:lnTo>
                <a:lnTo>
                  <a:pt x="7835" y="1708"/>
                </a:lnTo>
                <a:lnTo>
                  <a:pt x="7797" y="1961"/>
                </a:lnTo>
                <a:lnTo>
                  <a:pt x="7835" y="2193"/>
                </a:lnTo>
                <a:lnTo>
                  <a:pt x="7948" y="2402"/>
                </a:lnTo>
                <a:lnTo>
                  <a:pt x="8062" y="2534"/>
                </a:lnTo>
                <a:lnTo>
                  <a:pt x="8175" y="2644"/>
                </a:lnTo>
                <a:lnTo>
                  <a:pt x="8269" y="2744"/>
                </a:lnTo>
                <a:lnTo>
                  <a:pt x="8420" y="2832"/>
                </a:lnTo>
                <a:lnTo>
                  <a:pt x="8704" y="3019"/>
                </a:lnTo>
                <a:lnTo>
                  <a:pt x="8968" y="3206"/>
                </a:lnTo>
                <a:lnTo>
                  <a:pt x="9138" y="3405"/>
                </a:lnTo>
                <a:lnTo>
                  <a:pt x="9327" y="3570"/>
                </a:lnTo>
                <a:lnTo>
                  <a:pt x="9440" y="3735"/>
                </a:lnTo>
                <a:lnTo>
                  <a:pt x="9516" y="3890"/>
                </a:lnTo>
                <a:lnTo>
                  <a:pt x="9534" y="4033"/>
                </a:lnTo>
                <a:lnTo>
                  <a:pt x="9534" y="4165"/>
                </a:lnTo>
                <a:lnTo>
                  <a:pt x="9516" y="4286"/>
                </a:lnTo>
                <a:lnTo>
                  <a:pt x="9440" y="4397"/>
                </a:lnTo>
                <a:lnTo>
                  <a:pt x="9327" y="4496"/>
                </a:lnTo>
                <a:lnTo>
                  <a:pt x="9176" y="4562"/>
                </a:lnTo>
                <a:lnTo>
                  <a:pt x="9006" y="4628"/>
                </a:lnTo>
                <a:lnTo>
                  <a:pt x="8779" y="4694"/>
                </a:lnTo>
                <a:lnTo>
                  <a:pt x="8534" y="4716"/>
                </a:lnTo>
                <a:lnTo>
                  <a:pt x="8232" y="4716"/>
                </a:lnTo>
                <a:lnTo>
                  <a:pt x="7118" y="4738"/>
                </a:lnTo>
                <a:lnTo>
                  <a:pt x="5947" y="4771"/>
                </a:lnTo>
                <a:lnTo>
                  <a:pt x="4795" y="4815"/>
                </a:lnTo>
                <a:lnTo>
                  <a:pt x="3681" y="4860"/>
                </a:lnTo>
                <a:lnTo>
                  <a:pt x="2662" y="4882"/>
                </a:lnTo>
                <a:lnTo>
                  <a:pt x="1755" y="4882"/>
                </a:lnTo>
                <a:lnTo>
                  <a:pt x="1359" y="4860"/>
                </a:lnTo>
                <a:lnTo>
                  <a:pt x="981" y="4837"/>
                </a:lnTo>
                <a:lnTo>
                  <a:pt x="698" y="4771"/>
                </a:lnTo>
                <a:lnTo>
                  <a:pt x="453" y="4716"/>
                </a:lnTo>
                <a:lnTo>
                  <a:pt x="453" y="5322"/>
                </a:lnTo>
                <a:lnTo>
                  <a:pt x="453" y="6083"/>
                </a:lnTo>
                <a:lnTo>
                  <a:pt x="453" y="6909"/>
                </a:lnTo>
                <a:lnTo>
                  <a:pt x="453" y="7780"/>
                </a:lnTo>
                <a:lnTo>
                  <a:pt x="453" y="8606"/>
                </a:lnTo>
                <a:lnTo>
                  <a:pt x="453" y="9345"/>
                </a:lnTo>
                <a:lnTo>
                  <a:pt x="453" y="9918"/>
                </a:lnTo>
                <a:lnTo>
                  <a:pt x="453" y="10282"/>
                </a:lnTo>
                <a:lnTo>
                  <a:pt x="490" y="10381"/>
                </a:lnTo>
                <a:lnTo>
                  <a:pt x="547" y="10491"/>
                </a:lnTo>
                <a:lnTo>
                  <a:pt x="660" y="10590"/>
                </a:lnTo>
                <a:lnTo>
                  <a:pt x="811" y="10700"/>
                </a:lnTo>
                <a:lnTo>
                  <a:pt x="981" y="10811"/>
                </a:lnTo>
                <a:lnTo>
                  <a:pt x="1208" y="10888"/>
                </a:lnTo>
                <a:lnTo>
                  <a:pt x="1453" y="10954"/>
                </a:lnTo>
                <a:lnTo>
                  <a:pt x="1718" y="11020"/>
                </a:lnTo>
                <a:lnTo>
                  <a:pt x="1963" y="11064"/>
                </a:lnTo>
                <a:lnTo>
                  <a:pt x="2265" y="11086"/>
                </a:lnTo>
                <a:lnTo>
                  <a:pt x="2548" y="11064"/>
                </a:lnTo>
                <a:lnTo>
                  <a:pt x="2794" y="11042"/>
                </a:lnTo>
                <a:lnTo>
                  <a:pt x="3096" y="10976"/>
                </a:lnTo>
                <a:lnTo>
                  <a:pt x="3341" y="10888"/>
                </a:lnTo>
                <a:lnTo>
                  <a:pt x="3606" y="10766"/>
                </a:lnTo>
                <a:lnTo>
                  <a:pt x="3813" y="10590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34" name="Puzzle1"/>
          <p:cNvSpPr>
            <a:spLocks noEditPoints="1" noChangeArrowheads="1"/>
          </p:cNvSpPr>
          <p:nvPr/>
        </p:nvSpPr>
        <p:spPr bwMode="auto">
          <a:xfrm>
            <a:off x="3389861" y="4136437"/>
            <a:ext cx="1635699" cy="848218"/>
          </a:xfrm>
          <a:custGeom>
            <a:avLst/>
            <a:gdLst>
              <a:gd name="T0" fmla="*/ 16740 w 21600"/>
              <a:gd name="T1" fmla="*/ 21078 h 21600"/>
              <a:gd name="T2" fmla="*/ 16976 w 21600"/>
              <a:gd name="T3" fmla="*/ 521 h 21600"/>
              <a:gd name="T4" fmla="*/ 4725 w 21600"/>
              <a:gd name="T5" fmla="*/ 856 h 21600"/>
              <a:gd name="T6" fmla="*/ 5040 w 21600"/>
              <a:gd name="T7" fmla="*/ 21004 h 21600"/>
              <a:gd name="T8" fmla="*/ 10811 w 21600"/>
              <a:gd name="T9" fmla="*/ 12885 h 21600"/>
              <a:gd name="T10" fmla="*/ 10845 w 21600"/>
              <a:gd name="T11" fmla="*/ 8714 h 21600"/>
              <a:gd name="T12" fmla="*/ 21600 w 21600"/>
              <a:gd name="T13" fmla="*/ 10000 h 21600"/>
              <a:gd name="T14" fmla="*/ 56 w 21600"/>
              <a:gd name="T15" fmla="*/ 10000 h 21600"/>
              <a:gd name="T16" fmla="*/ 6086 w 21600"/>
              <a:gd name="T17" fmla="*/ 2569 h 21600"/>
              <a:gd name="T18" fmla="*/ 16132 w 21600"/>
              <a:gd name="T19" fmla="*/ 19552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9360" y="20836"/>
                </a:moveTo>
                <a:lnTo>
                  <a:pt x="9528" y="20836"/>
                </a:lnTo>
                <a:lnTo>
                  <a:pt x="9686" y="20762"/>
                </a:lnTo>
                <a:lnTo>
                  <a:pt x="9810" y="20687"/>
                </a:lnTo>
                <a:lnTo>
                  <a:pt x="9922" y="20575"/>
                </a:lnTo>
                <a:lnTo>
                  <a:pt x="10012" y="20426"/>
                </a:lnTo>
                <a:lnTo>
                  <a:pt x="10068" y="20296"/>
                </a:lnTo>
                <a:lnTo>
                  <a:pt x="10113" y="20110"/>
                </a:lnTo>
                <a:lnTo>
                  <a:pt x="10136" y="19905"/>
                </a:lnTo>
                <a:lnTo>
                  <a:pt x="10136" y="19682"/>
                </a:lnTo>
                <a:lnTo>
                  <a:pt x="10113" y="19440"/>
                </a:lnTo>
                <a:lnTo>
                  <a:pt x="10068" y="19142"/>
                </a:lnTo>
                <a:lnTo>
                  <a:pt x="10012" y="18900"/>
                </a:lnTo>
                <a:lnTo>
                  <a:pt x="9900" y="18620"/>
                </a:lnTo>
                <a:lnTo>
                  <a:pt x="9787" y="18285"/>
                </a:lnTo>
                <a:lnTo>
                  <a:pt x="9641" y="17968"/>
                </a:lnTo>
                <a:lnTo>
                  <a:pt x="9472" y="17652"/>
                </a:lnTo>
                <a:lnTo>
                  <a:pt x="9382" y="17466"/>
                </a:lnTo>
                <a:lnTo>
                  <a:pt x="9315" y="17298"/>
                </a:lnTo>
                <a:lnTo>
                  <a:pt x="9258" y="17112"/>
                </a:lnTo>
                <a:lnTo>
                  <a:pt x="9191" y="16926"/>
                </a:lnTo>
                <a:lnTo>
                  <a:pt x="9123" y="16535"/>
                </a:lnTo>
                <a:lnTo>
                  <a:pt x="9101" y="16144"/>
                </a:lnTo>
                <a:lnTo>
                  <a:pt x="9101" y="15753"/>
                </a:lnTo>
                <a:lnTo>
                  <a:pt x="9168" y="15362"/>
                </a:lnTo>
                <a:lnTo>
                  <a:pt x="9236" y="14971"/>
                </a:lnTo>
                <a:lnTo>
                  <a:pt x="9360" y="14580"/>
                </a:lnTo>
                <a:lnTo>
                  <a:pt x="9495" y="14244"/>
                </a:lnTo>
                <a:lnTo>
                  <a:pt x="9663" y="13891"/>
                </a:lnTo>
                <a:lnTo>
                  <a:pt x="9855" y="13611"/>
                </a:lnTo>
                <a:lnTo>
                  <a:pt x="10068" y="13351"/>
                </a:lnTo>
                <a:lnTo>
                  <a:pt x="10293" y="13146"/>
                </a:lnTo>
                <a:lnTo>
                  <a:pt x="10552" y="12997"/>
                </a:lnTo>
                <a:lnTo>
                  <a:pt x="10811" y="12885"/>
                </a:lnTo>
                <a:lnTo>
                  <a:pt x="11069" y="12866"/>
                </a:lnTo>
                <a:lnTo>
                  <a:pt x="11351" y="12885"/>
                </a:lnTo>
                <a:lnTo>
                  <a:pt x="11610" y="12997"/>
                </a:lnTo>
                <a:lnTo>
                  <a:pt x="11846" y="13183"/>
                </a:lnTo>
                <a:lnTo>
                  <a:pt x="12060" y="13388"/>
                </a:lnTo>
                <a:lnTo>
                  <a:pt x="12251" y="13648"/>
                </a:lnTo>
                <a:lnTo>
                  <a:pt x="12419" y="13928"/>
                </a:lnTo>
                <a:lnTo>
                  <a:pt x="12555" y="14244"/>
                </a:lnTo>
                <a:lnTo>
                  <a:pt x="12690" y="14617"/>
                </a:lnTo>
                <a:lnTo>
                  <a:pt x="12768" y="15008"/>
                </a:lnTo>
                <a:lnTo>
                  <a:pt x="12836" y="15399"/>
                </a:lnTo>
                <a:lnTo>
                  <a:pt x="12858" y="15753"/>
                </a:lnTo>
                <a:lnTo>
                  <a:pt x="12858" y="16144"/>
                </a:lnTo>
                <a:lnTo>
                  <a:pt x="12813" y="16535"/>
                </a:lnTo>
                <a:lnTo>
                  <a:pt x="12746" y="16888"/>
                </a:lnTo>
                <a:lnTo>
                  <a:pt x="12667" y="17224"/>
                </a:lnTo>
                <a:lnTo>
                  <a:pt x="12510" y="17503"/>
                </a:lnTo>
                <a:lnTo>
                  <a:pt x="12228" y="18043"/>
                </a:lnTo>
                <a:lnTo>
                  <a:pt x="11970" y="18546"/>
                </a:lnTo>
                <a:lnTo>
                  <a:pt x="11868" y="18751"/>
                </a:lnTo>
                <a:lnTo>
                  <a:pt x="11778" y="18974"/>
                </a:lnTo>
                <a:lnTo>
                  <a:pt x="11711" y="19179"/>
                </a:lnTo>
                <a:lnTo>
                  <a:pt x="11666" y="19365"/>
                </a:lnTo>
                <a:lnTo>
                  <a:pt x="11632" y="19570"/>
                </a:lnTo>
                <a:lnTo>
                  <a:pt x="11632" y="19756"/>
                </a:lnTo>
                <a:lnTo>
                  <a:pt x="11632" y="19942"/>
                </a:lnTo>
                <a:lnTo>
                  <a:pt x="11643" y="20110"/>
                </a:lnTo>
                <a:lnTo>
                  <a:pt x="11711" y="20296"/>
                </a:lnTo>
                <a:lnTo>
                  <a:pt x="11801" y="20464"/>
                </a:lnTo>
                <a:lnTo>
                  <a:pt x="11891" y="20650"/>
                </a:lnTo>
                <a:lnTo>
                  <a:pt x="12037" y="20836"/>
                </a:lnTo>
                <a:lnTo>
                  <a:pt x="12206" y="21004"/>
                </a:lnTo>
                <a:lnTo>
                  <a:pt x="12419" y="21190"/>
                </a:lnTo>
                <a:lnTo>
                  <a:pt x="12667" y="21320"/>
                </a:lnTo>
                <a:lnTo>
                  <a:pt x="12960" y="21432"/>
                </a:lnTo>
                <a:lnTo>
                  <a:pt x="13286" y="21544"/>
                </a:lnTo>
                <a:lnTo>
                  <a:pt x="13612" y="21655"/>
                </a:lnTo>
                <a:lnTo>
                  <a:pt x="13983" y="21693"/>
                </a:lnTo>
                <a:lnTo>
                  <a:pt x="14343" y="21730"/>
                </a:lnTo>
                <a:lnTo>
                  <a:pt x="14715" y="21730"/>
                </a:lnTo>
                <a:lnTo>
                  <a:pt x="15075" y="21730"/>
                </a:lnTo>
                <a:lnTo>
                  <a:pt x="15446" y="21655"/>
                </a:lnTo>
                <a:lnTo>
                  <a:pt x="15794" y="21581"/>
                </a:lnTo>
                <a:lnTo>
                  <a:pt x="16132" y="21432"/>
                </a:lnTo>
                <a:lnTo>
                  <a:pt x="16458" y="21302"/>
                </a:lnTo>
                <a:lnTo>
                  <a:pt x="16740" y="21078"/>
                </a:lnTo>
                <a:lnTo>
                  <a:pt x="16976" y="20836"/>
                </a:lnTo>
                <a:lnTo>
                  <a:pt x="17043" y="20650"/>
                </a:lnTo>
                <a:lnTo>
                  <a:pt x="17088" y="20426"/>
                </a:lnTo>
                <a:lnTo>
                  <a:pt x="17133" y="20222"/>
                </a:lnTo>
                <a:lnTo>
                  <a:pt x="17156" y="19980"/>
                </a:lnTo>
                <a:lnTo>
                  <a:pt x="17167" y="19477"/>
                </a:lnTo>
                <a:lnTo>
                  <a:pt x="17167" y="18974"/>
                </a:lnTo>
                <a:lnTo>
                  <a:pt x="17156" y="18397"/>
                </a:lnTo>
                <a:lnTo>
                  <a:pt x="17111" y="17820"/>
                </a:lnTo>
                <a:lnTo>
                  <a:pt x="17066" y="17261"/>
                </a:lnTo>
                <a:lnTo>
                  <a:pt x="16998" y="16646"/>
                </a:lnTo>
                <a:lnTo>
                  <a:pt x="16852" y="15511"/>
                </a:lnTo>
                <a:lnTo>
                  <a:pt x="16740" y="14393"/>
                </a:lnTo>
                <a:lnTo>
                  <a:pt x="16717" y="13928"/>
                </a:lnTo>
                <a:lnTo>
                  <a:pt x="16695" y="13462"/>
                </a:lnTo>
                <a:lnTo>
                  <a:pt x="16717" y="13071"/>
                </a:lnTo>
                <a:lnTo>
                  <a:pt x="16785" y="12755"/>
                </a:lnTo>
                <a:lnTo>
                  <a:pt x="16852" y="12419"/>
                </a:lnTo>
                <a:lnTo>
                  <a:pt x="16953" y="12140"/>
                </a:lnTo>
                <a:lnTo>
                  <a:pt x="17088" y="11898"/>
                </a:lnTo>
                <a:lnTo>
                  <a:pt x="17212" y="11675"/>
                </a:lnTo>
                <a:lnTo>
                  <a:pt x="17370" y="11470"/>
                </a:lnTo>
                <a:lnTo>
                  <a:pt x="17516" y="11284"/>
                </a:lnTo>
                <a:lnTo>
                  <a:pt x="17696" y="11135"/>
                </a:lnTo>
                <a:lnTo>
                  <a:pt x="17865" y="11042"/>
                </a:lnTo>
                <a:lnTo>
                  <a:pt x="18033" y="10930"/>
                </a:lnTo>
                <a:lnTo>
                  <a:pt x="18213" y="10893"/>
                </a:lnTo>
                <a:lnTo>
                  <a:pt x="18382" y="10893"/>
                </a:lnTo>
                <a:lnTo>
                  <a:pt x="18551" y="10967"/>
                </a:lnTo>
                <a:lnTo>
                  <a:pt x="18708" y="11042"/>
                </a:lnTo>
                <a:lnTo>
                  <a:pt x="18855" y="11172"/>
                </a:lnTo>
                <a:lnTo>
                  <a:pt x="19012" y="11358"/>
                </a:lnTo>
                <a:lnTo>
                  <a:pt x="19136" y="11600"/>
                </a:lnTo>
                <a:lnTo>
                  <a:pt x="19271" y="11861"/>
                </a:lnTo>
                <a:lnTo>
                  <a:pt x="19440" y="12028"/>
                </a:lnTo>
                <a:lnTo>
                  <a:pt x="19608" y="12177"/>
                </a:lnTo>
                <a:lnTo>
                  <a:pt x="19822" y="12289"/>
                </a:lnTo>
                <a:lnTo>
                  <a:pt x="20025" y="12289"/>
                </a:lnTo>
                <a:lnTo>
                  <a:pt x="20238" y="12289"/>
                </a:lnTo>
                <a:lnTo>
                  <a:pt x="20452" y="12215"/>
                </a:lnTo>
                <a:lnTo>
                  <a:pt x="20643" y="12103"/>
                </a:lnTo>
                <a:lnTo>
                  <a:pt x="20846" y="11973"/>
                </a:lnTo>
                <a:lnTo>
                  <a:pt x="21037" y="11786"/>
                </a:lnTo>
                <a:lnTo>
                  <a:pt x="21206" y="11563"/>
                </a:lnTo>
                <a:lnTo>
                  <a:pt x="21363" y="11321"/>
                </a:lnTo>
                <a:lnTo>
                  <a:pt x="21465" y="11079"/>
                </a:lnTo>
                <a:lnTo>
                  <a:pt x="21577" y="10744"/>
                </a:lnTo>
                <a:lnTo>
                  <a:pt x="21622" y="10427"/>
                </a:lnTo>
                <a:lnTo>
                  <a:pt x="21645" y="10111"/>
                </a:lnTo>
                <a:lnTo>
                  <a:pt x="21622" y="9608"/>
                </a:lnTo>
                <a:lnTo>
                  <a:pt x="21577" y="9142"/>
                </a:lnTo>
                <a:lnTo>
                  <a:pt x="21465" y="8751"/>
                </a:lnTo>
                <a:lnTo>
                  <a:pt x="21363" y="8397"/>
                </a:lnTo>
                <a:lnTo>
                  <a:pt x="21206" y="8062"/>
                </a:lnTo>
                <a:lnTo>
                  <a:pt x="21037" y="7820"/>
                </a:lnTo>
                <a:lnTo>
                  <a:pt x="20846" y="7597"/>
                </a:lnTo>
                <a:lnTo>
                  <a:pt x="20643" y="7429"/>
                </a:lnTo>
                <a:lnTo>
                  <a:pt x="20452" y="7317"/>
                </a:lnTo>
                <a:lnTo>
                  <a:pt x="20238" y="7206"/>
                </a:lnTo>
                <a:lnTo>
                  <a:pt x="20025" y="7168"/>
                </a:lnTo>
                <a:lnTo>
                  <a:pt x="19822" y="7206"/>
                </a:lnTo>
                <a:lnTo>
                  <a:pt x="19608" y="7243"/>
                </a:lnTo>
                <a:lnTo>
                  <a:pt x="19440" y="7355"/>
                </a:lnTo>
                <a:lnTo>
                  <a:pt x="19271" y="7504"/>
                </a:lnTo>
                <a:lnTo>
                  <a:pt x="19136" y="7708"/>
                </a:lnTo>
                <a:lnTo>
                  <a:pt x="19012" y="7895"/>
                </a:lnTo>
                <a:lnTo>
                  <a:pt x="18832" y="8025"/>
                </a:lnTo>
                <a:lnTo>
                  <a:pt x="18663" y="8174"/>
                </a:lnTo>
                <a:lnTo>
                  <a:pt x="18472" y="8248"/>
                </a:lnTo>
                <a:lnTo>
                  <a:pt x="18270" y="8286"/>
                </a:lnTo>
                <a:lnTo>
                  <a:pt x="18078" y="8323"/>
                </a:lnTo>
                <a:lnTo>
                  <a:pt x="17887" y="8323"/>
                </a:lnTo>
                <a:lnTo>
                  <a:pt x="17696" y="8248"/>
                </a:lnTo>
                <a:lnTo>
                  <a:pt x="17493" y="8174"/>
                </a:lnTo>
                <a:lnTo>
                  <a:pt x="17302" y="8062"/>
                </a:lnTo>
                <a:lnTo>
                  <a:pt x="17133" y="7969"/>
                </a:lnTo>
                <a:lnTo>
                  <a:pt x="16976" y="7783"/>
                </a:lnTo>
                <a:lnTo>
                  <a:pt x="16852" y="7597"/>
                </a:lnTo>
                <a:lnTo>
                  <a:pt x="16740" y="7429"/>
                </a:lnTo>
                <a:lnTo>
                  <a:pt x="16672" y="7168"/>
                </a:lnTo>
                <a:lnTo>
                  <a:pt x="16638" y="6926"/>
                </a:lnTo>
                <a:lnTo>
                  <a:pt x="16616" y="6498"/>
                </a:lnTo>
                <a:lnTo>
                  <a:pt x="16616" y="5772"/>
                </a:lnTo>
                <a:lnTo>
                  <a:pt x="16650" y="4915"/>
                </a:lnTo>
                <a:lnTo>
                  <a:pt x="16695" y="3928"/>
                </a:lnTo>
                <a:lnTo>
                  <a:pt x="16762" y="2960"/>
                </a:lnTo>
                <a:lnTo>
                  <a:pt x="16830" y="1992"/>
                </a:lnTo>
                <a:lnTo>
                  <a:pt x="16908" y="1173"/>
                </a:lnTo>
                <a:lnTo>
                  <a:pt x="16976" y="521"/>
                </a:lnTo>
                <a:lnTo>
                  <a:pt x="16953" y="521"/>
                </a:lnTo>
                <a:lnTo>
                  <a:pt x="16931" y="521"/>
                </a:lnTo>
                <a:lnTo>
                  <a:pt x="16267" y="484"/>
                </a:lnTo>
                <a:lnTo>
                  <a:pt x="15637" y="428"/>
                </a:lnTo>
                <a:lnTo>
                  <a:pt x="15063" y="353"/>
                </a:lnTo>
                <a:lnTo>
                  <a:pt x="14523" y="279"/>
                </a:lnTo>
                <a:lnTo>
                  <a:pt x="14040" y="167"/>
                </a:lnTo>
                <a:lnTo>
                  <a:pt x="13635" y="93"/>
                </a:lnTo>
                <a:lnTo>
                  <a:pt x="13331" y="18"/>
                </a:lnTo>
                <a:lnTo>
                  <a:pt x="13117" y="18"/>
                </a:lnTo>
                <a:lnTo>
                  <a:pt x="12982" y="18"/>
                </a:lnTo>
                <a:lnTo>
                  <a:pt x="12858" y="130"/>
                </a:lnTo>
                <a:lnTo>
                  <a:pt x="12723" y="279"/>
                </a:lnTo>
                <a:lnTo>
                  <a:pt x="12622" y="446"/>
                </a:lnTo>
                <a:lnTo>
                  <a:pt x="12510" y="670"/>
                </a:lnTo>
                <a:lnTo>
                  <a:pt x="12419" y="912"/>
                </a:lnTo>
                <a:lnTo>
                  <a:pt x="12363" y="1210"/>
                </a:lnTo>
                <a:lnTo>
                  <a:pt x="12318" y="1526"/>
                </a:lnTo>
                <a:lnTo>
                  <a:pt x="12273" y="1843"/>
                </a:lnTo>
                <a:lnTo>
                  <a:pt x="12251" y="2215"/>
                </a:lnTo>
                <a:lnTo>
                  <a:pt x="12273" y="2532"/>
                </a:lnTo>
                <a:lnTo>
                  <a:pt x="12318" y="2886"/>
                </a:lnTo>
                <a:lnTo>
                  <a:pt x="12386" y="3240"/>
                </a:lnTo>
                <a:lnTo>
                  <a:pt x="12464" y="3556"/>
                </a:lnTo>
                <a:lnTo>
                  <a:pt x="12577" y="3891"/>
                </a:lnTo>
                <a:lnTo>
                  <a:pt x="12746" y="4171"/>
                </a:lnTo>
                <a:lnTo>
                  <a:pt x="12926" y="4487"/>
                </a:lnTo>
                <a:lnTo>
                  <a:pt x="13050" y="4860"/>
                </a:lnTo>
                <a:lnTo>
                  <a:pt x="13162" y="5251"/>
                </a:lnTo>
                <a:lnTo>
                  <a:pt x="13218" y="5604"/>
                </a:lnTo>
                <a:lnTo>
                  <a:pt x="13263" y="5995"/>
                </a:lnTo>
                <a:lnTo>
                  <a:pt x="13241" y="6386"/>
                </a:lnTo>
                <a:lnTo>
                  <a:pt x="13218" y="6740"/>
                </a:lnTo>
                <a:lnTo>
                  <a:pt x="13139" y="7094"/>
                </a:lnTo>
                <a:lnTo>
                  <a:pt x="13050" y="7429"/>
                </a:lnTo>
                <a:lnTo>
                  <a:pt x="12903" y="7746"/>
                </a:lnTo>
                <a:lnTo>
                  <a:pt x="12723" y="8025"/>
                </a:lnTo>
                <a:lnTo>
                  <a:pt x="12532" y="8286"/>
                </a:lnTo>
                <a:lnTo>
                  <a:pt x="12318" y="8491"/>
                </a:lnTo>
                <a:lnTo>
                  <a:pt x="12060" y="8677"/>
                </a:lnTo>
                <a:lnTo>
                  <a:pt x="11756" y="8788"/>
                </a:lnTo>
                <a:lnTo>
                  <a:pt x="11452" y="8826"/>
                </a:lnTo>
                <a:lnTo>
                  <a:pt x="11283" y="8826"/>
                </a:lnTo>
                <a:lnTo>
                  <a:pt x="11126" y="8826"/>
                </a:lnTo>
                <a:lnTo>
                  <a:pt x="11002" y="8788"/>
                </a:lnTo>
                <a:lnTo>
                  <a:pt x="10845" y="8714"/>
                </a:lnTo>
                <a:lnTo>
                  <a:pt x="10721" y="8640"/>
                </a:lnTo>
                <a:lnTo>
                  <a:pt x="10608" y="8565"/>
                </a:lnTo>
                <a:lnTo>
                  <a:pt x="10485" y="8453"/>
                </a:lnTo>
                <a:lnTo>
                  <a:pt x="10372" y="8323"/>
                </a:lnTo>
                <a:lnTo>
                  <a:pt x="10181" y="8062"/>
                </a:lnTo>
                <a:lnTo>
                  <a:pt x="10035" y="7746"/>
                </a:lnTo>
                <a:lnTo>
                  <a:pt x="9900" y="7392"/>
                </a:lnTo>
                <a:lnTo>
                  <a:pt x="9787" y="7001"/>
                </a:lnTo>
                <a:lnTo>
                  <a:pt x="9731" y="6610"/>
                </a:lnTo>
                <a:lnTo>
                  <a:pt x="9686" y="6219"/>
                </a:lnTo>
                <a:lnTo>
                  <a:pt x="9663" y="5772"/>
                </a:lnTo>
                <a:lnTo>
                  <a:pt x="9686" y="5381"/>
                </a:lnTo>
                <a:lnTo>
                  <a:pt x="9753" y="4990"/>
                </a:lnTo>
                <a:lnTo>
                  <a:pt x="9832" y="4636"/>
                </a:lnTo>
                <a:lnTo>
                  <a:pt x="9945" y="4320"/>
                </a:lnTo>
                <a:lnTo>
                  <a:pt x="10068" y="4022"/>
                </a:lnTo>
                <a:lnTo>
                  <a:pt x="10203" y="3817"/>
                </a:lnTo>
                <a:lnTo>
                  <a:pt x="10316" y="3593"/>
                </a:lnTo>
                <a:lnTo>
                  <a:pt x="10395" y="3351"/>
                </a:lnTo>
                <a:lnTo>
                  <a:pt x="10462" y="3109"/>
                </a:lnTo>
                <a:lnTo>
                  <a:pt x="10507" y="2848"/>
                </a:lnTo>
                <a:lnTo>
                  <a:pt x="10530" y="2606"/>
                </a:lnTo>
                <a:lnTo>
                  <a:pt x="10507" y="2346"/>
                </a:lnTo>
                <a:lnTo>
                  <a:pt x="10462" y="2141"/>
                </a:lnTo>
                <a:lnTo>
                  <a:pt x="10395" y="1880"/>
                </a:lnTo>
                <a:lnTo>
                  <a:pt x="10293" y="1638"/>
                </a:lnTo>
                <a:lnTo>
                  <a:pt x="10158" y="1415"/>
                </a:lnTo>
                <a:lnTo>
                  <a:pt x="9967" y="1210"/>
                </a:lnTo>
                <a:lnTo>
                  <a:pt x="9753" y="986"/>
                </a:lnTo>
                <a:lnTo>
                  <a:pt x="9495" y="819"/>
                </a:lnTo>
                <a:lnTo>
                  <a:pt x="9191" y="670"/>
                </a:lnTo>
                <a:lnTo>
                  <a:pt x="8842" y="521"/>
                </a:lnTo>
                <a:lnTo>
                  <a:pt x="8471" y="446"/>
                </a:lnTo>
                <a:lnTo>
                  <a:pt x="7998" y="428"/>
                </a:lnTo>
                <a:lnTo>
                  <a:pt x="7413" y="428"/>
                </a:lnTo>
                <a:lnTo>
                  <a:pt x="6817" y="446"/>
                </a:lnTo>
                <a:lnTo>
                  <a:pt x="6187" y="521"/>
                </a:lnTo>
                <a:lnTo>
                  <a:pt x="5602" y="633"/>
                </a:lnTo>
                <a:lnTo>
                  <a:pt x="5107" y="744"/>
                </a:lnTo>
                <a:lnTo>
                  <a:pt x="4725" y="856"/>
                </a:lnTo>
                <a:lnTo>
                  <a:pt x="4848" y="1564"/>
                </a:lnTo>
                <a:lnTo>
                  <a:pt x="5028" y="2495"/>
                </a:lnTo>
                <a:lnTo>
                  <a:pt x="5175" y="3556"/>
                </a:lnTo>
                <a:lnTo>
                  <a:pt x="5298" y="4673"/>
                </a:lnTo>
                <a:lnTo>
                  <a:pt x="5343" y="5213"/>
                </a:lnTo>
                <a:lnTo>
                  <a:pt x="5388" y="5753"/>
                </a:lnTo>
                <a:lnTo>
                  <a:pt x="5411" y="6275"/>
                </a:lnTo>
                <a:lnTo>
                  <a:pt x="5411" y="6740"/>
                </a:lnTo>
                <a:lnTo>
                  <a:pt x="5366" y="7168"/>
                </a:lnTo>
                <a:lnTo>
                  <a:pt x="5321" y="7541"/>
                </a:lnTo>
                <a:lnTo>
                  <a:pt x="5287" y="7708"/>
                </a:lnTo>
                <a:lnTo>
                  <a:pt x="5242" y="7857"/>
                </a:lnTo>
                <a:lnTo>
                  <a:pt x="5197" y="7969"/>
                </a:lnTo>
                <a:lnTo>
                  <a:pt x="5130" y="8062"/>
                </a:lnTo>
                <a:lnTo>
                  <a:pt x="5006" y="8248"/>
                </a:lnTo>
                <a:lnTo>
                  <a:pt x="4848" y="8397"/>
                </a:lnTo>
                <a:lnTo>
                  <a:pt x="4725" y="8528"/>
                </a:lnTo>
                <a:lnTo>
                  <a:pt x="4567" y="8640"/>
                </a:lnTo>
                <a:lnTo>
                  <a:pt x="4421" y="8714"/>
                </a:lnTo>
                <a:lnTo>
                  <a:pt x="4263" y="8751"/>
                </a:lnTo>
                <a:lnTo>
                  <a:pt x="4095" y="8788"/>
                </a:lnTo>
                <a:lnTo>
                  <a:pt x="3948" y="8788"/>
                </a:lnTo>
                <a:lnTo>
                  <a:pt x="3791" y="8751"/>
                </a:lnTo>
                <a:lnTo>
                  <a:pt x="3667" y="8714"/>
                </a:lnTo>
                <a:lnTo>
                  <a:pt x="3510" y="8677"/>
                </a:lnTo>
                <a:lnTo>
                  <a:pt x="3386" y="8602"/>
                </a:lnTo>
                <a:lnTo>
                  <a:pt x="3251" y="8491"/>
                </a:lnTo>
                <a:lnTo>
                  <a:pt x="3127" y="8360"/>
                </a:lnTo>
                <a:lnTo>
                  <a:pt x="3015" y="8248"/>
                </a:lnTo>
                <a:lnTo>
                  <a:pt x="2925" y="8062"/>
                </a:lnTo>
                <a:lnTo>
                  <a:pt x="2778" y="7857"/>
                </a:lnTo>
                <a:lnTo>
                  <a:pt x="2610" y="7671"/>
                </a:lnTo>
                <a:lnTo>
                  <a:pt x="2407" y="7541"/>
                </a:lnTo>
                <a:lnTo>
                  <a:pt x="2171" y="7466"/>
                </a:lnTo>
                <a:lnTo>
                  <a:pt x="1957" y="7429"/>
                </a:lnTo>
                <a:lnTo>
                  <a:pt x="1698" y="7429"/>
                </a:lnTo>
                <a:lnTo>
                  <a:pt x="1462" y="7466"/>
                </a:lnTo>
                <a:lnTo>
                  <a:pt x="1226" y="7559"/>
                </a:lnTo>
                <a:lnTo>
                  <a:pt x="989" y="7708"/>
                </a:lnTo>
                <a:lnTo>
                  <a:pt x="776" y="7932"/>
                </a:lnTo>
                <a:lnTo>
                  <a:pt x="551" y="8211"/>
                </a:lnTo>
                <a:lnTo>
                  <a:pt x="382" y="8528"/>
                </a:lnTo>
                <a:lnTo>
                  <a:pt x="315" y="8714"/>
                </a:lnTo>
                <a:lnTo>
                  <a:pt x="236" y="8919"/>
                </a:lnTo>
                <a:lnTo>
                  <a:pt x="191" y="9142"/>
                </a:lnTo>
                <a:lnTo>
                  <a:pt x="123" y="9347"/>
                </a:lnTo>
                <a:lnTo>
                  <a:pt x="78" y="9608"/>
                </a:lnTo>
                <a:lnTo>
                  <a:pt x="56" y="9887"/>
                </a:lnTo>
                <a:lnTo>
                  <a:pt x="33" y="10185"/>
                </a:lnTo>
                <a:lnTo>
                  <a:pt x="33" y="10464"/>
                </a:lnTo>
                <a:lnTo>
                  <a:pt x="33" y="10706"/>
                </a:lnTo>
                <a:lnTo>
                  <a:pt x="56" y="10967"/>
                </a:lnTo>
                <a:lnTo>
                  <a:pt x="78" y="11172"/>
                </a:lnTo>
                <a:lnTo>
                  <a:pt x="123" y="11395"/>
                </a:lnTo>
                <a:lnTo>
                  <a:pt x="168" y="11600"/>
                </a:lnTo>
                <a:lnTo>
                  <a:pt x="236" y="11786"/>
                </a:lnTo>
                <a:lnTo>
                  <a:pt x="292" y="11973"/>
                </a:lnTo>
                <a:lnTo>
                  <a:pt x="382" y="12140"/>
                </a:lnTo>
                <a:lnTo>
                  <a:pt x="540" y="12419"/>
                </a:lnTo>
                <a:lnTo>
                  <a:pt x="731" y="12680"/>
                </a:lnTo>
                <a:lnTo>
                  <a:pt x="944" y="12866"/>
                </a:lnTo>
                <a:lnTo>
                  <a:pt x="1158" y="12997"/>
                </a:lnTo>
                <a:lnTo>
                  <a:pt x="1395" y="13108"/>
                </a:lnTo>
                <a:lnTo>
                  <a:pt x="1608" y="13183"/>
                </a:lnTo>
                <a:lnTo>
                  <a:pt x="1856" y="13183"/>
                </a:lnTo>
                <a:lnTo>
                  <a:pt x="2070" y="13146"/>
                </a:lnTo>
                <a:lnTo>
                  <a:pt x="2261" y="13071"/>
                </a:lnTo>
                <a:lnTo>
                  <a:pt x="2430" y="12960"/>
                </a:lnTo>
                <a:lnTo>
                  <a:pt x="2587" y="12792"/>
                </a:lnTo>
                <a:lnTo>
                  <a:pt x="2688" y="12606"/>
                </a:lnTo>
                <a:lnTo>
                  <a:pt x="2801" y="12419"/>
                </a:lnTo>
                <a:lnTo>
                  <a:pt x="2925" y="12289"/>
                </a:lnTo>
                <a:lnTo>
                  <a:pt x="3082" y="12177"/>
                </a:lnTo>
                <a:lnTo>
                  <a:pt x="3228" y="12103"/>
                </a:lnTo>
                <a:lnTo>
                  <a:pt x="3408" y="12103"/>
                </a:lnTo>
                <a:lnTo>
                  <a:pt x="3577" y="12103"/>
                </a:lnTo>
                <a:lnTo>
                  <a:pt x="3723" y="12177"/>
                </a:lnTo>
                <a:lnTo>
                  <a:pt x="3903" y="12252"/>
                </a:lnTo>
                <a:lnTo>
                  <a:pt x="4072" y="12364"/>
                </a:lnTo>
                <a:lnTo>
                  <a:pt x="4230" y="12494"/>
                </a:lnTo>
                <a:lnTo>
                  <a:pt x="4353" y="12643"/>
                </a:lnTo>
                <a:lnTo>
                  <a:pt x="4488" y="12829"/>
                </a:lnTo>
                <a:lnTo>
                  <a:pt x="4567" y="13034"/>
                </a:lnTo>
                <a:lnTo>
                  <a:pt x="4657" y="13257"/>
                </a:lnTo>
                <a:lnTo>
                  <a:pt x="4702" y="13462"/>
                </a:lnTo>
                <a:lnTo>
                  <a:pt x="4725" y="13686"/>
                </a:lnTo>
                <a:lnTo>
                  <a:pt x="4702" y="14282"/>
                </a:lnTo>
                <a:lnTo>
                  <a:pt x="4657" y="15045"/>
                </a:lnTo>
                <a:lnTo>
                  <a:pt x="4612" y="15976"/>
                </a:lnTo>
                <a:lnTo>
                  <a:pt x="4590" y="16926"/>
                </a:lnTo>
                <a:lnTo>
                  <a:pt x="4567" y="17968"/>
                </a:lnTo>
                <a:lnTo>
                  <a:pt x="4567" y="19011"/>
                </a:lnTo>
                <a:lnTo>
                  <a:pt x="4590" y="19514"/>
                </a:lnTo>
                <a:lnTo>
                  <a:pt x="4612" y="19980"/>
                </a:lnTo>
                <a:lnTo>
                  <a:pt x="4657" y="20426"/>
                </a:lnTo>
                <a:lnTo>
                  <a:pt x="4725" y="20836"/>
                </a:lnTo>
                <a:lnTo>
                  <a:pt x="4848" y="20929"/>
                </a:lnTo>
                <a:lnTo>
                  <a:pt x="5040" y="21004"/>
                </a:lnTo>
                <a:lnTo>
                  <a:pt x="5265" y="21078"/>
                </a:lnTo>
                <a:lnTo>
                  <a:pt x="5478" y="21115"/>
                </a:lnTo>
                <a:lnTo>
                  <a:pt x="6041" y="21115"/>
                </a:lnTo>
                <a:lnTo>
                  <a:pt x="6637" y="21078"/>
                </a:lnTo>
                <a:lnTo>
                  <a:pt x="7312" y="21004"/>
                </a:lnTo>
                <a:lnTo>
                  <a:pt x="7998" y="20929"/>
                </a:lnTo>
                <a:lnTo>
                  <a:pt x="8696" y="20855"/>
                </a:lnTo>
                <a:lnTo>
                  <a:pt x="9360" y="20836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>
        <p:nvSpPr>
          <p:cNvPr id="25" name="Puzzle4"/>
          <p:cNvSpPr>
            <a:spLocks noEditPoints="1" noChangeArrowheads="1"/>
          </p:cNvSpPr>
          <p:nvPr/>
        </p:nvSpPr>
        <p:spPr bwMode="auto">
          <a:xfrm>
            <a:off x="7432808" y="1474462"/>
            <a:ext cx="974150" cy="1422845"/>
          </a:xfrm>
          <a:custGeom>
            <a:avLst/>
            <a:gdLst>
              <a:gd name="T0" fmla="*/ 8307 w 21600"/>
              <a:gd name="T1" fmla="*/ 11593 h 21600"/>
              <a:gd name="T2" fmla="*/ 453 w 21600"/>
              <a:gd name="T3" fmla="*/ 16938 h 21600"/>
              <a:gd name="T4" fmla="*/ 11500 w 21600"/>
              <a:gd name="T5" fmla="*/ 21600 h 21600"/>
              <a:gd name="T6" fmla="*/ 20920 w 21600"/>
              <a:gd name="T7" fmla="*/ 16751 h 21600"/>
              <a:gd name="T8" fmla="*/ 13972 w 21600"/>
              <a:gd name="T9" fmla="*/ 10888 h 21600"/>
              <a:gd name="T10" fmla="*/ 21033 w 21600"/>
              <a:gd name="T11" fmla="*/ 4716 h 21600"/>
              <a:gd name="T12" fmla="*/ 11102 w 21600"/>
              <a:gd name="T13" fmla="*/ 11 h 21600"/>
              <a:gd name="T14" fmla="*/ 453 w 21600"/>
              <a:gd name="T15" fmla="*/ 4716 h 21600"/>
              <a:gd name="T16" fmla="*/ 2076 w 21600"/>
              <a:gd name="T17" fmla="*/ 5664 h 21600"/>
              <a:gd name="T18" fmla="*/ 20203 w 21600"/>
              <a:gd name="T19" fmla="*/ 1598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3813" y="10590"/>
                </a:moveTo>
                <a:lnTo>
                  <a:pt x="3927" y="10513"/>
                </a:lnTo>
                <a:lnTo>
                  <a:pt x="4078" y="10425"/>
                </a:lnTo>
                <a:lnTo>
                  <a:pt x="4210" y="10359"/>
                </a:lnTo>
                <a:lnTo>
                  <a:pt x="4361" y="10315"/>
                </a:lnTo>
                <a:lnTo>
                  <a:pt x="4682" y="10237"/>
                </a:lnTo>
                <a:lnTo>
                  <a:pt x="5041" y="10193"/>
                </a:lnTo>
                <a:lnTo>
                  <a:pt x="5456" y="10171"/>
                </a:lnTo>
                <a:lnTo>
                  <a:pt x="5853" y="10193"/>
                </a:lnTo>
                <a:lnTo>
                  <a:pt x="6249" y="10260"/>
                </a:lnTo>
                <a:lnTo>
                  <a:pt x="6646" y="10337"/>
                </a:lnTo>
                <a:lnTo>
                  <a:pt x="7004" y="10469"/>
                </a:lnTo>
                <a:lnTo>
                  <a:pt x="7363" y="10612"/>
                </a:lnTo>
                <a:lnTo>
                  <a:pt x="7665" y="10788"/>
                </a:lnTo>
                <a:lnTo>
                  <a:pt x="7911" y="10998"/>
                </a:lnTo>
                <a:lnTo>
                  <a:pt x="8024" y="11097"/>
                </a:lnTo>
                <a:lnTo>
                  <a:pt x="8137" y="11207"/>
                </a:lnTo>
                <a:lnTo>
                  <a:pt x="8194" y="11340"/>
                </a:lnTo>
                <a:lnTo>
                  <a:pt x="8269" y="11461"/>
                </a:lnTo>
                <a:lnTo>
                  <a:pt x="8307" y="11593"/>
                </a:lnTo>
                <a:lnTo>
                  <a:pt x="8307" y="11714"/>
                </a:lnTo>
                <a:lnTo>
                  <a:pt x="8307" y="11868"/>
                </a:lnTo>
                <a:lnTo>
                  <a:pt x="8307" y="12012"/>
                </a:lnTo>
                <a:lnTo>
                  <a:pt x="8194" y="12265"/>
                </a:lnTo>
                <a:lnTo>
                  <a:pt x="8062" y="12519"/>
                </a:lnTo>
                <a:lnTo>
                  <a:pt x="7873" y="12706"/>
                </a:lnTo>
                <a:lnTo>
                  <a:pt x="7627" y="12904"/>
                </a:lnTo>
                <a:lnTo>
                  <a:pt x="7363" y="13048"/>
                </a:lnTo>
                <a:lnTo>
                  <a:pt x="7080" y="13180"/>
                </a:lnTo>
                <a:lnTo>
                  <a:pt x="6759" y="13257"/>
                </a:lnTo>
                <a:lnTo>
                  <a:pt x="6419" y="13345"/>
                </a:lnTo>
                <a:lnTo>
                  <a:pt x="6098" y="13389"/>
                </a:lnTo>
                <a:lnTo>
                  <a:pt x="5739" y="13389"/>
                </a:lnTo>
                <a:lnTo>
                  <a:pt x="5418" y="13389"/>
                </a:lnTo>
                <a:lnTo>
                  <a:pt x="5079" y="13345"/>
                </a:lnTo>
                <a:lnTo>
                  <a:pt x="4758" y="13301"/>
                </a:lnTo>
                <a:lnTo>
                  <a:pt x="4474" y="13213"/>
                </a:lnTo>
                <a:lnTo>
                  <a:pt x="4172" y="13114"/>
                </a:lnTo>
                <a:lnTo>
                  <a:pt x="3965" y="12982"/>
                </a:lnTo>
                <a:lnTo>
                  <a:pt x="3738" y="12838"/>
                </a:lnTo>
                <a:lnTo>
                  <a:pt x="3493" y="12706"/>
                </a:lnTo>
                <a:lnTo>
                  <a:pt x="3228" y="12607"/>
                </a:lnTo>
                <a:lnTo>
                  <a:pt x="2945" y="12519"/>
                </a:lnTo>
                <a:lnTo>
                  <a:pt x="2700" y="12431"/>
                </a:lnTo>
                <a:lnTo>
                  <a:pt x="2397" y="12375"/>
                </a:lnTo>
                <a:lnTo>
                  <a:pt x="2152" y="12331"/>
                </a:lnTo>
                <a:lnTo>
                  <a:pt x="1888" y="12309"/>
                </a:lnTo>
                <a:lnTo>
                  <a:pt x="1642" y="12309"/>
                </a:lnTo>
                <a:lnTo>
                  <a:pt x="1397" y="12331"/>
                </a:lnTo>
                <a:lnTo>
                  <a:pt x="1170" y="12397"/>
                </a:lnTo>
                <a:lnTo>
                  <a:pt x="962" y="12453"/>
                </a:lnTo>
                <a:lnTo>
                  <a:pt x="774" y="12563"/>
                </a:lnTo>
                <a:lnTo>
                  <a:pt x="623" y="12684"/>
                </a:lnTo>
                <a:lnTo>
                  <a:pt x="528" y="12838"/>
                </a:lnTo>
                <a:lnTo>
                  <a:pt x="453" y="13026"/>
                </a:lnTo>
                <a:lnTo>
                  <a:pt x="339" y="13477"/>
                </a:lnTo>
                <a:lnTo>
                  <a:pt x="226" y="13984"/>
                </a:lnTo>
                <a:lnTo>
                  <a:pt x="151" y="14535"/>
                </a:lnTo>
                <a:lnTo>
                  <a:pt x="113" y="15075"/>
                </a:lnTo>
                <a:lnTo>
                  <a:pt x="113" y="15626"/>
                </a:lnTo>
                <a:lnTo>
                  <a:pt x="151" y="16133"/>
                </a:lnTo>
                <a:lnTo>
                  <a:pt x="188" y="16376"/>
                </a:lnTo>
                <a:lnTo>
                  <a:pt x="264" y="16585"/>
                </a:lnTo>
                <a:lnTo>
                  <a:pt x="339" y="16773"/>
                </a:lnTo>
                <a:lnTo>
                  <a:pt x="453" y="16938"/>
                </a:lnTo>
                <a:lnTo>
                  <a:pt x="1095" y="16883"/>
                </a:lnTo>
                <a:lnTo>
                  <a:pt x="1963" y="16795"/>
                </a:lnTo>
                <a:lnTo>
                  <a:pt x="2945" y="16751"/>
                </a:lnTo>
                <a:lnTo>
                  <a:pt x="3965" y="16706"/>
                </a:lnTo>
                <a:lnTo>
                  <a:pt x="5022" y="16684"/>
                </a:lnTo>
                <a:lnTo>
                  <a:pt x="5947" y="16684"/>
                </a:lnTo>
                <a:lnTo>
                  <a:pt x="6759" y="16706"/>
                </a:lnTo>
                <a:lnTo>
                  <a:pt x="7363" y="16751"/>
                </a:lnTo>
                <a:lnTo>
                  <a:pt x="7948" y="16839"/>
                </a:lnTo>
                <a:lnTo>
                  <a:pt x="8458" y="16916"/>
                </a:lnTo>
                <a:lnTo>
                  <a:pt x="8893" y="17026"/>
                </a:lnTo>
                <a:lnTo>
                  <a:pt x="9289" y="17158"/>
                </a:lnTo>
                <a:lnTo>
                  <a:pt x="9572" y="17280"/>
                </a:lnTo>
                <a:lnTo>
                  <a:pt x="9799" y="17412"/>
                </a:lnTo>
                <a:lnTo>
                  <a:pt x="9969" y="17555"/>
                </a:lnTo>
                <a:lnTo>
                  <a:pt x="10120" y="17687"/>
                </a:lnTo>
                <a:lnTo>
                  <a:pt x="10158" y="17831"/>
                </a:lnTo>
                <a:lnTo>
                  <a:pt x="10195" y="17974"/>
                </a:lnTo>
                <a:lnTo>
                  <a:pt x="10158" y="18128"/>
                </a:lnTo>
                <a:lnTo>
                  <a:pt x="10082" y="18271"/>
                </a:lnTo>
                <a:lnTo>
                  <a:pt x="9969" y="18426"/>
                </a:lnTo>
                <a:lnTo>
                  <a:pt x="9837" y="18569"/>
                </a:lnTo>
                <a:lnTo>
                  <a:pt x="9648" y="18701"/>
                </a:lnTo>
                <a:lnTo>
                  <a:pt x="9440" y="18822"/>
                </a:lnTo>
                <a:lnTo>
                  <a:pt x="9213" y="18999"/>
                </a:lnTo>
                <a:lnTo>
                  <a:pt x="9044" y="19186"/>
                </a:lnTo>
                <a:lnTo>
                  <a:pt x="8893" y="19395"/>
                </a:lnTo>
                <a:lnTo>
                  <a:pt x="8817" y="19627"/>
                </a:lnTo>
                <a:lnTo>
                  <a:pt x="8779" y="19858"/>
                </a:lnTo>
                <a:lnTo>
                  <a:pt x="8779" y="20112"/>
                </a:lnTo>
                <a:lnTo>
                  <a:pt x="8855" y="20354"/>
                </a:lnTo>
                <a:lnTo>
                  <a:pt x="8968" y="20586"/>
                </a:lnTo>
                <a:lnTo>
                  <a:pt x="9138" y="20817"/>
                </a:lnTo>
                <a:lnTo>
                  <a:pt x="9365" y="21026"/>
                </a:lnTo>
                <a:lnTo>
                  <a:pt x="9610" y="21192"/>
                </a:lnTo>
                <a:lnTo>
                  <a:pt x="9950" y="21368"/>
                </a:lnTo>
                <a:lnTo>
                  <a:pt x="10120" y="21445"/>
                </a:lnTo>
                <a:lnTo>
                  <a:pt x="10346" y="21511"/>
                </a:lnTo>
                <a:lnTo>
                  <a:pt x="10516" y="21555"/>
                </a:lnTo>
                <a:lnTo>
                  <a:pt x="10743" y="21600"/>
                </a:lnTo>
                <a:lnTo>
                  <a:pt x="10988" y="21644"/>
                </a:lnTo>
                <a:lnTo>
                  <a:pt x="11215" y="21666"/>
                </a:lnTo>
                <a:lnTo>
                  <a:pt x="11498" y="21666"/>
                </a:lnTo>
                <a:lnTo>
                  <a:pt x="11762" y="21666"/>
                </a:lnTo>
                <a:lnTo>
                  <a:pt x="12253" y="21644"/>
                </a:lnTo>
                <a:lnTo>
                  <a:pt x="12763" y="21577"/>
                </a:lnTo>
                <a:lnTo>
                  <a:pt x="13197" y="21467"/>
                </a:lnTo>
                <a:lnTo>
                  <a:pt x="13556" y="21346"/>
                </a:lnTo>
                <a:lnTo>
                  <a:pt x="13896" y="21192"/>
                </a:lnTo>
                <a:lnTo>
                  <a:pt x="14179" y="21026"/>
                </a:lnTo>
                <a:lnTo>
                  <a:pt x="14444" y="20839"/>
                </a:lnTo>
                <a:lnTo>
                  <a:pt x="14576" y="20641"/>
                </a:lnTo>
                <a:lnTo>
                  <a:pt x="14727" y="20431"/>
                </a:lnTo>
                <a:lnTo>
                  <a:pt x="14765" y="20200"/>
                </a:lnTo>
                <a:lnTo>
                  <a:pt x="14802" y="19991"/>
                </a:lnTo>
                <a:lnTo>
                  <a:pt x="14727" y="19759"/>
                </a:lnTo>
                <a:lnTo>
                  <a:pt x="14613" y="19550"/>
                </a:lnTo>
                <a:lnTo>
                  <a:pt x="14444" y="19307"/>
                </a:lnTo>
                <a:lnTo>
                  <a:pt x="14217" y="19098"/>
                </a:lnTo>
                <a:lnTo>
                  <a:pt x="13934" y="18911"/>
                </a:lnTo>
                <a:lnTo>
                  <a:pt x="13669" y="18745"/>
                </a:lnTo>
                <a:lnTo>
                  <a:pt x="13462" y="18547"/>
                </a:lnTo>
                <a:lnTo>
                  <a:pt x="13311" y="18337"/>
                </a:lnTo>
                <a:lnTo>
                  <a:pt x="13197" y="18150"/>
                </a:lnTo>
                <a:lnTo>
                  <a:pt x="13122" y="17941"/>
                </a:lnTo>
                <a:lnTo>
                  <a:pt x="13122" y="17720"/>
                </a:lnTo>
                <a:lnTo>
                  <a:pt x="13122" y="17533"/>
                </a:lnTo>
                <a:lnTo>
                  <a:pt x="13197" y="17346"/>
                </a:lnTo>
                <a:lnTo>
                  <a:pt x="13273" y="17158"/>
                </a:lnTo>
                <a:lnTo>
                  <a:pt x="13386" y="16982"/>
                </a:lnTo>
                <a:lnTo>
                  <a:pt x="13537" y="16839"/>
                </a:lnTo>
                <a:lnTo>
                  <a:pt x="13707" y="16706"/>
                </a:lnTo>
                <a:lnTo>
                  <a:pt x="13896" y="16607"/>
                </a:lnTo>
                <a:lnTo>
                  <a:pt x="14104" y="16519"/>
                </a:lnTo>
                <a:lnTo>
                  <a:pt x="14330" y="16453"/>
                </a:lnTo>
                <a:lnTo>
                  <a:pt x="14538" y="16431"/>
                </a:lnTo>
                <a:lnTo>
                  <a:pt x="14897" y="16453"/>
                </a:lnTo>
                <a:lnTo>
                  <a:pt x="15406" y="16497"/>
                </a:lnTo>
                <a:lnTo>
                  <a:pt x="16105" y="16541"/>
                </a:lnTo>
                <a:lnTo>
                  <a:pt x="16898" y="16607"/>
                </a:lnTo>
                <a:lnTo>
                  <a:pt x="17804" y="16651"/>
                </a:lnTo>
                <a:lnTo>
                  <a:pt x="18786" y="16684"/>
                </a:lnTo>
                <a:lnTo>
                  <a:pt x="19844" y="16728"/>
                </a:lnTo>
                <a:lnTo>
                  <a:pt x="20920" y="16751"/>
                </a:lnTo>
                <a:lnTo>
                  <a:pt x="21109" y="16497"/>
                </a:lnTo>
                <a:lnTo>
                  <a:pt x="21241" y="16222"/>
                </a:lnTo>
                <a:lnTo>
                  <a:pt x="21392" y="15946"/>
                </a:lnTo>
                <a:lnTo>
                  <a:pt x="21467" y="15648"/>
                </a:lnTo>
                <a:lnTo>
                  <a:pt x="21543" y="15351"/>
                </a:lnTo>
                <a:lnTo>
                  <a:pt x="21618" y="15042"/>
                </a:lnTo>
                <a:lnTo>
                  <a:pt x="21618" y="14745"/>
                </a:lnTo>
                <a:lnTo>
                  <a:pt x="21618" y="14447"/>
                </a:lnTo>
                <a:lnTo>
                  <a:pt x="21618" y="14150"/>
                </a:lnTo>
                <a:lnTo>
                  <a:pt x="21581" y="13852"/>
                </a:lnTo>
                <a:lnTo>
                  <a:pt x="21505" y="13577"/>
                </a:lnTo>
                <a:lnTo>
                  <a:pt x="21430" y="13301"/>
                </a:lnTo>
                <a:lnTo>
                  <a:pt x="21354" y="13048"/>
                </a:lnTo>
                <a:lnTo>
                  <a:pt x="21241" y="12816"/>
                </a:lnTo>
                <a:lnTo>
                  <a:pt x="21146" y="12607"/>
                </a:lnTo>
                <a:lnTo>
                  <a:pt x="21033" y="12431"/>
                </a:lnTo>
                <a:lnTo>
                  <a:pt x="20920" y="12265"/>
                </a:lnTo>
                <a:lnTo>
                  <a:pt x="20769" y="12144"/>
                </a:lnTo>
                <a:lnTo>
                  <a:pt x="20637" y="12034"/>
                </a:lnTo>
                <a:lnTo>
                  <a:pt x="20486" y="11946"/>
                </a:lnTo>
                <a:lnTo>
                  <a:pt x="20297" y="11891"/>
                </a:lnTo>
                <a:lnTo>
                  <a:pt x="20165" y="11846"/>
                </a:lnTo>
                <a:lnTo>
                  <a:pt x="19976" y="11824"/>
                </a:lnTo>
                <a:lnTo>
                  <a:pt x="19806" y="11802"/>
                </a:lnTo>
                <a:lnTo>
                  <a:pt x="19390" y="11824"/>
                </a:lnTo>
                <a:lnTo>
                  <a:pt x="18956" y="11891"/>
                </a:lnTo>
                <a:lnTo>
                  <a:pt x="18503" y="11968"/>
                </a:lnTo>
                <a:lnTo>
                  <a:pt x="17993" y="12078"/>
                </a:lnTo>
                <a:lnTo>
                  <a:pt x="17653" y="12144"/>
                </a:lnTo>
                <a:lnTo>
                  <a:pt x="17332" y="12199"/>
                </a:lnTo>
                <a:lnTo>
                  <a:pt x="17049" y="12221"/>
                </a:lnTo>
                <a:lnTo>
                  <a:pt x="16747" y="12243"/>
                </a:lnTo>
                <a:lnTo>
                  <a:pt x="16464" y="12243"/>
                </a:lnTo>
                <a:lnTo>
                  <a:pt x="16218" y="12243"/>
                </a:lnTo>
                <a:lnTo>
                  <a:pt x="15992" y="12221"/>
                </a:lnTo>
                <a:lnTo>
                  <a:pt x="15746" y="12199"/>
                </a:lnTo>
                <a:lnTo>
                  <a:pt x="15520" y="12155"/>
                </a:lnTo>
                <a:lnTo>
                  <a:pt x="15350" y="12122"/>
                </a:lnTo>
                <a:lnTo>
                  <a:pt x="15161" y="12056"/>
                </a:lnTo>
                <a:lnTo>
                  <a:pt x="14972" y="11990"/>
                </a:lnTo>
                <a:lnTo>
                  <a:pt x="14689" y="11846"/>
                </a:lnTo>
                <a:lnTo>
                  <a:pt x="14444" y="11670"/>
                </a:lnTo>
                <a:lnTo>
                  <a:pt x="14255" y="11483"/>
                </a:lnTo>
                <a:lnTo>
                  <a:pt x="14104" y="11295"/>
                </a:lnTo>
                <a:lnTo>
                  <a:pt x="14028" y="11086"/>
                </a:lnTo>
                <a:lnTo>
                  <a:pt x="13972" y="10888"/>
                </a:lnTo>
                <a:lnTo>
                  <a:pt x="13972" y="10700"/>
                </a:lnTo>
                <a:lnTo>
                  <a:pt x="14009" y="10513"/>
                </a:lnTo>
                <a:lnTo>
                  <a:pt x="14066" y="10359"/>
                </a:lnTo>
                <a:lnTo>
                  <a:pt x="14179" y="10215"/>
                </a:lnTo>
                <a:lnTo>
                  <a:pt x="14406" y="10006"/>
                </a:lnTo>
                <a:lnTo>
                  <a:pt x="14651" y="9830"/>
                </a:lnTo>
                <a:lnTo>
                  <a:pt x="14878" y="9686"/>
                </a:lnTo>
                <a:lnTo>
                  <a:pt x="15123" y="9554"/>
                </a:lnTo>
                <a:lnTo>
                  <a:pt x="15350" y="9477"/>
                </a:lnTo>
                <a:lnTo>
                  <a:pt x="15558" y="9411"/>
                </a:lnTo>
                <a:lnTo>
                  <a:pt x="15803" y="9345"/>
                </a:lnTo>
                <a:lnTo>
                  <a:pt x="16030" y="9323"/>
                </a:lnTo>
                <a:lnTo>
                  <a:pt x="16256" y="9301"/>
                </a:lnTo>
                <a:lnTo>
                  <a:pt x="16464" y="9323"/>
                </a:lnTo>
                <a:lnTo>
                  <a:pt x="16690" y="9345"/>
                </a:lnTo>
                <a:lnTo>
                  <a:pt x="16898" y="9367"/>
                </a:lnTo>
                <a:lnTo>
                  <a:pt x="17332" y="9477"/>
                </a:lnTo>
                <a:lnTo>
                  <a:pt x="17767" y="9598"/>
                </a:lnTo>
                <a:lnTo>
                  <a:pt x="18163" y="9731"/>
                </a:lnTo>
                <a:lnTo>
                  <a:pt x="18597" y="9874"/>
                </a:lnTo>
                <a:lnTo>
                  <a:pt x="18994" y="10006"/>
                </a:lnTo>
                <a:lnTo>
                  <a:pt x="19428" y="10083"/>
                </a:lnTo>
                <a:lnTo>
                  <a:pt x="19617" y="10127"/>
                </a:lnTo>
                <a:lnTo>
                  <a:pt x="19844" y="10149"/>
                </a:lnTo>
                <a:lnTo>
                  <a:pt x="20013" y="10149"/>
                </a:lnTo>
                <a:lnTo>
                  <a:pt x="20240" y="10127"/>
                </a:lnTo>
                <a:lnTo>
                  <a:pt x="20410" y="10105"/>
                </a:lnTo>
                <a:lnTo>
                  <a:pt x="20637" y="10061"/>
                </a:lnTo>
                <a:lnTo>
                  <a:pt x="20844" y="9984"/>
                </a:lnTo>
                <a:lnTo>
                  <a:pt x="21033" y="9896"/>
                </a:lnTo>
                <a:lnTo>
                  <a:pt x="21146" y="9830"/>
                </a:lnTo>
                <a:lnTo>
                  <a:pt x="21203" y="9753"/>
                </a:lnTo>
                <a:lnTo>
                  <a:pt x="21279" y="9642"/>
                </a:lnTo>
                <a:lnTo>
                  <a:pt x="21354" y="9521"/>
                </a:lnTo>
                <a:lnTo>
                  <a:pt x="21430" y="9246"/>
                </a:lnTo>
                <a:lnTo>
                  <a:pt x="21430" y="8904"/>
                </a:lnTo>
                <a:lnTo>
                  <a:pt x="21430" y="8540"/>
                </a:lnTo>
                <a:lnTo>
                  <a:pt x="21392" y="8144"/>
                </a:lnTo>
                <a:lnTo>
                  <a:pt x="21354" y="7714"/>
                </a:lnTo>
                <a:lnTo>
                  <a:pt x="21279" y="7295"/>
                </a:lnTo>
                <a:lnTo>
                  <a:pt x="21146" y="6446"/>
                </a:lnTo>
                <a:lnTo>
                  <a:pt x="20995" y="5686"/>
                </a:lnTo>
                <a:lnTo>
                  <a:pt x="20958" y="5366"/>
                </a:lnTo>
                <a:lnTo>
                  <a:pt x="20958" y="5091"/>
                </a:lnTo>
                <a:lnTo>
                  <a:pt x="20958" y="4860"/>
                </a:lnTo>
                <a:lnTo>
                  <a:pt x="21033" y="4716"/>
                </a:lnTo>
                <a:lnTo>
                  <a:pt x="20637" y="4860"/>
                </a:lnTo>
                <a:lnTo>
                  <a:pt x="20127" y="4992"/>
                </a:lnTo>
                <a:lnTo>
                  <a:pt x="19617" y="5069"/>
                </a:lnTo>
                <a:lnTo>
                  <a:pt x="19032" y="5157"/>
                </a:lnTo>
                <a:lnTo>
                  <a:pt x="18465" y="5201"/>
                </a:lnTo>
                <a:lnTo>
                  <a:pt x="17842" y="5245"/>
                </a:lnTo>
                <a:lnTo>
                  <a:pt x="17219" y="5267"/>
                </a:lnTo>
                <a:lnTo>
                  <a:pt x="16615" y="5267"/>
                </a:lnTo>
                <a:lnTo>
                  <a:pt x="15992" y="5245"/>
                </a:lnTo>
                <a:lnTo>
                  <a:pt x="15369" y="5201"/>
                </a:lnTo>
                <a:lnTo>
                  <a:pt x="14840" y="5157"/>
                </a:lnTo>
                <a:lnTo>
                  <a:pt x="14293" y="5091"/>
                </a:lnTo>
                <a:lnTo>
                  <a:pt x="13783" y="5014"/>
                </a:lnTo>
                <a:lnTo>
                  <a:pt x="13386" y="4926"/>
                </a:lnTo>
                <a:lnTo>
                  <a:pt x="13027" y="4815"/>
                </a:lnTo>
                <a:lnTo>
                  <a:pt x="12725" y="4716"/>
                </a:lnTo>
                <a:lnTo>
                  <a:pt x="12480" y="4606"/>
                </a:lnTo>
                <a:lnTo>
                  <a:pt x="12291" y="4496"/>
                </a:lnTo>
                <a:lnTo>
                  <a:pt x="12197" y="4397"/>
                </a:lnTo>
                <a:lnTo>
                  <a:pt x="12083" y="4286"/>
                </a:lnTo>
                <a:lnTo>
                  <a:pt x="12046" y="4187"/>
                </a:lnTo>
                <a:lnTo>
                  <a:pt x="12008" y="4077"/>
                </a:lnTo>
                <a:lnTo>
                  <a:pt x="12046" y="3967"/>
                </a:lnTo>
                <a:lnTo>
                  <a:pt x="12121" y="3868"/>
                </a:lnTo>
                <a:lnTo>
                  <a:pt x="12197" y="3735"/>
                </a:lnTo>
                <a:lnTo>
                  <a:pt x="12291" y="3614"/>
                </a:lnTo>
                <a:lnTo>
                  <a:pt x="12442" y="3482"/>
                </a:lnTo>
                <a:lnTo>
                  <a:pt x="12631" y="3361"/>
                </a:lnTo>
                <a:lnTo>
                  <a:pt x="13065" y="3085"/>
                </a:lnTo>
                <a:lnTo>
                  <a:pt x="13537" y="2766"/>
                </a:lnTo>
                <a:lnTo>
                  <a:pt x="13783" y="2578"/>
                </a:lnTo>
                <a:lnTo>
                  <a:pt x="13934" y="2380"/>
                </a:lnTo>
                <a:lnTo>
                  <a:pt x="14028" y="2171"/>
                </a:lnTo>
                <a:lnTo>
                  <a:pt x="14104" y="1961"/>
                </a:lnTo>
                <a:lnTo>
                  <a:pt x="14104" y="1730"/>
                </a:lnTo>
                <a:lnTo>
                  <a:pt x="14066" y="1498"/>
                </a:lnTo>
                <a:lnTo>
                  <a:pt x="13972" y="1267"/>
                </a:lnTo>
                <a:lnTo>
                  <a:pt x="13820" y="1057"/>
                </a:lnTo>
                <a:lnTo>
                  <a:pt x="13594" y="837"/>
                </a:lnTo>
                <a:lnTo>
                  <a:pt x="13386" y="628"/>
                </a:lnTo>
                <a:lnTo>
                  <a:pt x="13103" y="462"/>
                </a:lnTo>
                <a:lnTo>
                  <a:pt x="12763" y="308"/>
                </a:lnTo>
                <a:lnTo>
                  <a:pt x="12404" y="187"/>
                </a:lnTo>
                <a:lnTo>
                  <a:pt x="12008" y="77"/>
                </a:lnTo>
                <a:lnTo>
                  <a:pt x="11574" y="33"/>
                </a:lnTo>
                <a:lnTo>
                  <a:pt x="11102" y="11"/>
                </a:lnTo>
                <a:lnTo>
                  <a:pt x="10667" y="11"/>
                </a:lnTo>
                <a:lnTo>
                  <a:pt x="10233" y="77"/>
                </a:lnTo>
                <a:lnTo>
                  <a:pt x="9837" y="187"/>
                </a:lnTo>
                <a:lnTo>
                  <a:pt x="9440" y="286"/>
                </a:lnTo>
                <a:lnTo>
                  <a:pt x="9062" y="462"/>
                </a:lnTo>
                <a:lnTo>
                  <a:pt x="8741" y="628"/>
                </a:lnTo>
                <a:lnTo>
                  <a:pt x="8458" y="815"/>
                </a:lnTo>
                <a:lnTo>
                  <a:pt x="8232" y="1035"/>
                </a:lnTo>
                <a:lnTo>
                  <a:pt x="8062" y="1245"/>
                </a:lnTo>
                <a:lnTo>
                  <a:pt x="7911" y="1476"/>
                </a:lnTo>
                <a:lnTo>
                  <a:pt x="7835" y="1708"/>
                </a:lnTo>
                <a:lnTo>
                  <a:pt x="7797" y="1961"/>
                </a:lnTo>
                <a:lnTo>
                  <a:pt x="7835" y="2193"/>
                </a:lnTo>
                <a:lnTo>
                  <a:pt x="7948" y="2402"/>
                </a:lnTo>
                <a:lnTo>
                  <a:pt x="8062" y="2534"/>
                </a:lnTo>
                <a:lnTo>
                  <a:pt x="8175" y="2644"/>
                </a:lnTo>
                <a:lnTo>
                  <a:pt x="8269" y="2744"/>
                </a:lnTo>
                <a:lnTo>
                  <a:pt x="8420" y="2832"/>
                </a:lnTo>
                <a:lnTo>
                  <a:pt x="8704" y="3019"/>
                </a:lnTo>
                <a:lnTo>
                  <a:pt x="8968" y="3206"/>
                </a:lnTo>
                <a:lnTo>
                  <a:pt x="9138" y="3405"/>
                </a:lnTo>
                <a:lnTo>
                  <a:pt x="9327" y="3570"/>
                </a:lnTo>
                <a:lnTo>
                  <a:pt x="9440" y="3735"/>
                </a:lnTo>
                <a:lnTo>
                  <a:pt x="9516" y="3890"/>
                </a:lnTo>
                <a:lnTo>
                  <a:pt x="9534" y="4033"/>
                </a:lnTo>
                <a:lnTo>
                  <a:pt x="9534" y="4165"/>
                </a:lnTo>
                <a:lnTo>
                  <a:pt x="9516" y="4286"/>
                </a:lnTo>
                <a:lnTo>
                  <a:pt x="9440" y="4397"/>
                </a:lnTo>
                <a:lnTo>
                  <a:pt x="9327" y="4496"/>
                </a:lnTo>
                <a:lnTo>
                  <a:pt x="9176" y="4562"/>
                </a:lnTo>
                <a:lnTo>
                  <a:pt x="9006" y="4628"/>
                </a:lnTo>
                <a:lnTo>
                  <a:pt x="8779" y="4694"/>
                </a:lnTo>
                <a:lnTo>
                  <a:pt x="8534" y="4716"/>
                </a:lnTo>
                <a:lnTo>
                  <a:pt x="8232" y="4716"/>
                </a:lnTo>
                <a:lnTo>
                  <a:pt x="7118" y="4738"/>
                </a:lnTo>
                <a:lnTo>
                  <a:pt x="5947" y="4771"/>
                </a:lnTo>
                <a:lnTo>
                  <a:pt x="4795" y="4815"/>
                </a:lnTo>
                <a:lnTo>
                  <a:pt x="3681" y="4860"/>
                </a:lnTo>
                <a:lnTo>
                  <a:pt x="2662" y="4882"/>
                </a:lnTo>
                <a:lnTo>
                  <a:pt x="1755" y="4882"/>
                </a:lnTo>
                <a:lnTo>
                  <a:pt x="1359" y="4860"/>
                </a:lnTo>
                <a:lnTo>
                  <a:pt x="981" y="4837"/>
                </a:lnTo>
                <a:lnTo>
                  <a:pt x="698" y="4771"/>
                </a:lnTo>
                <a:lnTo>
                  <a:pt x="453" y="4716"/>
                </a:lnTo>
                <a:lnTo>
                  <a:pt x="453" y="5322"/>
                </a:lnTo>
                <a:lnTo>
                  <a:pt x="453" y="6083"/>
                </a:lnTo>
                <a:lnTo>
                  <a:pt x="453" y="6909"/>
                </a:lnTo>
                <a:lnTo>
                  <a:pt x="453" y="7780"/>
                </a:lnTo>
                <a:lnTo>
                  <a:pt x="453" y="8606"/>
                </a:lnTo>
                <a:lnTo>
                  <a:pt x="453" y="9345"/>
                </a:lnTo>
                <a:lnTo>
                  <a:pt x="453" y="9918"/>
                </a:lnTo>
                <a:lnTo>
                  <a:pt x="453" y="10282"/>
                </a:lnTo>
                <a:lnTo>
                  <a:pt x="490" y="10381"/>
                </a:lnTo>
                <a:lnTo>
                  <a:pt x="547" y="10491"/>
                </a:lnTo>
                <a:lnTo>
                  <a:pt x="660" y="10590"/>
                </a:lnTo>
                <a:lnTo>
                  <a:pt x="811" y="10700"/>
                </a:lnTo>
                <a:lnTo>
                  <a:pt x="981" y="10811"/>
                </a:lnTo>
                <a:lnTo>
                  <a:pt x="1208" y="10888"/>
                </a:lnTo>
                <a:lnTo>
                  <a:pt x="1453" y="10954"/>
                </a:lnTo>
                <a:lnTo>
                  <a:pt x="1718" y="11020"/>
                </a:lnTo>
                <a:lnTo>
                  <a:pt x="1963" y="11064"/>
                </a:lnTo>
                <a:lnTo>
                  <a:pt x="2265" y="11086"/>
                </a:lnTo>
                <a:lnTo>
                  <a:pt x="2548" y="11064"/>
                </a:lnTo>
                <a:lnTo>
                  <a:pt x="2794" y="11042"/>
                </a:lnTo>
                <a:lnTo>
                  <a:pt x="3096" y="10976"/>
                </a:lnTo>
                <a:lnTo>
                  <a:pt x="3341" y="10888"/>
                </a:lnTo>
                <a:lnTo>
                  <a:pt x="3606" y="10766"/>
                </a:lnTo>
                <a:lnTo>
                  <a:pt x="3813" y="10590"/>
                </a:lnTo>
                <a:close/>
              </a:path>
            </a:pathLst>
          </a:custGeom>
          <a:solidFill>
            <a:srgbClr val="FFCC99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 dirty="0"/>
          </a:p>
        </p:txBody>
      </p:sp>
      <p:sp useBgFill="1">
        <p:nvSpPr>
          <p:cNvPr id="5" name="Puzzle4"/>
          <p:cNvSpPr>
            <a:spLocks noEditPoints="1" noChangeArrowheads="1"/>
          </p:cNvSpPr>
          <p:nvPr/>
        </p:nvSpPr>
        <p:spPr bwMode="auto">
          <a:xfrm>
            <a:off x="7429285" y="3068335"/>
            <a:ext cx="974150" cy="1422845"/>
          </a:xfrm>
          <a:custGeom>
            <a:avLst/>
            <a:gdLst>
              <a:gd name="T0" fmla="*/ 8307 w 21600"/>
              <a:gd name="T1" fmla="*/ 11593 h 21600"/>
              <a:gd name="T2" fmla="*/ 453 w 21600"/>
              <a:gd name="T3" fmla="*/ 16938 h 21600"/>
              <a:gd name="T4" fmla="*/ 11500 w 21600"/>
              <a:gd name="T5" fmla="*/ 21600 h 21600"/>
              <a:gd name="T6" fmla="*/ 20920 w 21600"/>
              <a:gd name="T7" fmla="*/ 16751 h 21600"/>
              <a:gd name="T8" fmla="*/ 13972 w 21600"/>
              <a:gd name="T9" fmla="*/ 10888 h 21600"/>
              <a:gd name="T10" fmla="*/ 21033 w 21600"/>
              <a:gd name="T11" fmla="*/ 4716 h 21600"/>
              <a:gd name="T12" fmla="*/ 11102 w 21600"/>
              <a:gd name="T13" fmla="*/ 11 h 21600"/>
              <a:gd name="T14" fmla="*/ 453 w 21600"/>
              <a:gd name="T15" fmla="*/ 4716 h 21600"/>
              <a:gd name="T16" fmla="*/ 2076 w 21600"/>
              <a:gd name="T17" fmla="*/ 5664 h 21600"/>
              <a:gd name="T18" fmla="*/ 20203 w 21600"/>
              <a:gd name="T19" fmla="*/ 1598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3813" y="10590"/>
                </a:moveTo>
                <a:lnTo>
                  <a:pt x="3927" y="10513"/>
                </a:lnTo>
                <a:lnTo>
                  <a:pt x="4078" y="10425"/>
                </a:lnTo>
                <a:lnTo>
                  <a:pt x="4210" y="10359"/>
                </a:lnTo>
                <a:lnTo>
                  <a:pt x="4361" y="10315"/>
                </a:lnTo>
                <a:lnTo>
                  <a:pt x="4682" y="10237"/>
                </a:lnTo>
                <a:lnTo>
                  <a:pt x="5041" y="10193"/>
                </a:lnTo>
                <a:lnTo>
                  <a:pt x="5456" y="10171"/>
                </a:lnTo>
                <a:lnTo>
                  <a:pt x="5853" y="10193"/>
                </a:lnTo>
                <a:lnTo>
                  <a:pt x="6249" y="10260"/>
                </a:lnTo>
                <a:lnTo>
                  <a:pt x="6646" y="10337"/>
                </a:lnTo>
                <a:lnTo>
                  <a:pt x="7004" y="10469"/>
                </a:lnTo>
                <a:lnTo>
                  <a:pt x="7363" y="10612"/>
                </a:lnTo>
                <a:lnTo>
                  <a:pt x="7665" y="10788"/>
                </a:lnTo>
                <a:lnTo>
                  <a:pt x="7911" y="10998"/>
                </a:lnTo>
                <a:lnTo>
                  <a:pt x="8024" y="11097"/>
                </a:lnTo>
                <a:lnTo>
                  <a:pt x="8137" y="11207"/>
                </a:lnTo>
                <a:lnTo>
                  <a:pt x="8194" y="11340"/>
                </a:lnTo>
                <a:lnTo>
                  <a:pt x="8269" y="11461"/>
                </a:lnTo>
                <a:lnTo>
                  <a:pt x="8307" y="11593"/>
                </a:lnTo>
                <a:lnTo>
                  <a:pt x="8307" y="11714"/>
                </a:lnTo>
                <a:lnTo>
                  <a:pt x="8307" y="11868"/>
                </a:lnTo>
                <a:lnTo>
                  <a:pt x="8307" y="12012"/>
                </a:lnTo>
                <a:lnTo>
                  <a:pt x="8194" y="12265"/>
                </a:lnTo>
                <a:lnTo>
                  <a:pt x="8062" y="12519"/>
                </a:lnTo>
                <a:lnTo>
                  <a:pt x="7873" y="12706"/>
                </a:lnTo>
                <a:lnTo>
                  <a:pt x="7627" y="12904"/>
                </a:lnTo>
                <a:lnTo>
                  <a:pt x="7363" y="13048"/>
                </a:lnTo>
                <a:lnTo>
                  <a:pt x="7080" y="13180"/>
                </a:lnTo>
                <a:lnTo>
                  <a:pt x="6759" y="13257"/>
                </a:lnTo>
                <a:lnTo>
                  <a:pt x="6419" y="13345"/>
                </a:lnTo>
                <a:lnTo>
                  <a:pt x="6098" y="13389"/>
                </a:lnTo>
                <a:lnTo>
                  <a:pt x="5739" y="13389"/>
                </a:lnTo>
                <a:lnTo>
                  <a:pt x="5418" y="13389"/>
                </a:lnTo>
                <a:lnTo>
                  <a:pt x="5079" y="13345"/>
                </a:lnTo>
                <a:lnTo>
                  <a:pt x="4758" y="13301"/>
                </a:lnTo>
                <a:lnTo>
                  <a:pt x="4474" y="13213"/>
                </a:lnTo>
                <a:lnTo>
                  <a:pt x="4172" y="13114"/>
                </a:lnTo>
                <a:lnTo>
                  <a:pt x="3965" y="12982"/>
                </a:lnTo>
                <a:lnTo>
                  <a:pt x="3738" y="12838"/>
                </a:lnTo>
                <a:lnTo>
                  <a:pt x="3493" y="12706"/>
                </a:lnTo>
                <a:lnTo>
                  <a:pt x="3228" y="12607"/>
                </a:lnTo>
                <a:lnTo>
                  <a:pt x="2945" y="12519"/>
                </a:lnTo>
                <a:lnTo>
                  <a:pt x="2700" y="12431"/>
                </a:lnTo>
                <a:lnTo>
                  <a:pt x="2397" y="12375"/>
                </a:lnTo>
                <a:lnTo>
                  <a:pt x="2152" y="12331"/>
                </a:lnTo>
                <a:lnTo>
                  <a:pt x="1888" y="12309"/>
                </a:lnTo>
                <a:lnTo>
                  <a:pt x="1642" y="12309"/>
                </a:lnTo>
                <a:lnTo>
                  <a:pt x="1397" y="12331"/>
                </a:lnTo>
                <a:lnTo>
                  <a:pt x="1170" y="12397"/>
                </a:lnTo>
                <a:lnTo>
                  <a:pt x="962" y="12453"/>
                </a:lnTo>
                <a:lnTo>
                  <a:pt x="774" y="12563"/>
                </a:lnTo>
                <a:lnTo>
                  <a:pt x="623" y="12684"/>
                </a:lnTo>
                <a:lnTo>
                  <a:pt x="528" y="12838"/>
                </a:lnTo>
                <a:lnTo>
                  <a:pt x="453" y="13026"/>
                </a:lnTo>
                <a:lnTo>
                  <a:pt x="339" y="13477"/>
                </a:lnTo>
                <a:lnTo>
                  <a:pt x="226" y="13984"/>
                </a:lnTo>
                <a:lnTo>
                  <a:pt x="151" y="14535"/>
                </a:lnTo>
                <a:lnTo>
                  <a:pt x="113" y="15075"/>
                </a:lnTo>
                <a:lnTo>
                  <a:pt x="113" y="15626"/>
                </a:lnTo>
                <a:lnTo>
                  <a:pt x="151" y="16133"/>
                </a:lnTo>
                <a:lnTo>
                  <a:pt x="188" y="16376"/>
                </a:lnTo>
                <a:lnTo>
                  <a:pt x="264" y="16585"/>
                </a:lnTo>
                <a:lnTo>
                  <a:pt x="339" y="16773"/>
                </a:lnTo>
                <a:lnTo>
                  <a:pt x="453" y="16938"/>
                </a:lnTo>
                <a:lnTo>
                  <a:pt x="1095" y="16883"/>
                </a:lnTo>
                <a:lnTo>
                  <a:pt x="1963" y="16795"/>
                </a:lnTo>
                <a:lnTo>
                  <a:pt x="2945" y="16751"/>
                </a:lnTo>
                <a:lnTo>
                  <a:pt x="3965" y="16706"/>
                </a:lnTo>
                <a:lnTo>
                  <a:pt x="5022" y="16684"/>
                </a:lnTo>
                <a:lnTo>
                  <a:pt x="5947" y="16684"/>
                </a:lnTo>
                <a:lnTo>
                  <a:pt x="6759" y="16706"/>
                </a:lnTo>
                <a:lnTo>
                  <a:pt x="7363" y="16751"/>
                </a:lnTo>
                <a:lnTo>
                  <a:pt x="7948" y="16839"/>
                </a:lnTo>
                <a:lnTo>
                  <a:pt x="8458" y="16916"/>
                </a:lnTo>
                <a:lnTo>
                  <a:pt x="8893" y="17026"/>
                </a:lnTo>
                <a:lnTo>
                  <a:pt x="9289" y="17158"/>
                </a:lnTo>
                <a:lnTo>
                  <a:pt x="9572" y="17280"/>
                </a:lnTo>
                <a:lnTo>
                  <a:pt x="9799" y="17412"/>
                </a:lnTo>
                <a:lnTo>
                  <a:pt x="9969" y="17555"/>
                </a:lnTo>
                <a:lnTo>
                  <a:pt x="10120" y="17687"/>
                </a:lnTo>
                <a:lnTo>
                  <a:pt x="10158" y="17831"/>
                </a:lnTo>
                <a:lnTo>
                  <a:pt x="10195" y="17974"/>
                </a:lnTo>
                <a:lnTo>
                  <a:pt x="10158" y="18128"/>
                </a:lnTo>
                <a:lnTo>
                  <a:pt x="10082" y="18271"/>
                </a:lnTo>
                <a:lnTo>
                  <a:pt x="9969" y="18426"/>
                </a:lnTo>
                <a:lnTo>
                  <a:pt x="9837" y="18569"/>
                </a:lnTo>
                <a:lnTo>
                  <a:pt x="9648" y="18701"/>
                </a:lnTo>
                <a:lnTo>
                  <a:pt x="9440" y="18822"/>
                </a:lnTo>
                <a:lnTo>
                  <a:pt x="9213" y="18999"/>
                </a:lnTo>
                <a:lnTo>
                  <a:pt x="9044" y="19186"/>
                </a:lnTo>
                <a:lnTo>
                  <a:pt x="8893" y="19395"/>
                </a:lnTo>
                <a:lnTo>
                  <a:pt x="8817" y="19627"/>
                </a:lnTo>
                <a:lnTo>
                  <a:pt x="8779" y="19858"/>
                </a:lnTo>
                <a:lnTo>
                  <a:pt x="8779" y="20112"/>
                </a:lnTo>
                <a:lnTo>
                  <a:pt x="8855" y="20354"/>
                </a:lnTo>
                <a:lnTo>
                  <a:pt x="8968" y="20586"/>
                </a:lnTo>
                <a:lnTo>
                  <a:pt x="9138" y="20817"/>
                </a:lnTo>
                <a:lnTo>
                  <a:pt x="9365" y="21026"/>
                </a:lnTo>
                <a:lnTo>
                  <a:pt x="9610" y="21192"/>
                </a:lnTo>
                <a:lnTo>
                  <a:pt x="9950" y="21368"/>
                </a:lnTo>
                <a:lnTo>
                  <a:pt x="10120" y="21445"/>
                </a:lnTo>
                <a:lnTo>
                  <a:pt x="10346" y="21511"/>
                </a:lnTo>
                <a:lnTo>
                  <a:pt x="10516" y="21555"/>
                </a:lnTo>
                <a:lnTo>
                  <a:pt x="10743" y="21600"/>
                </a:lnTo>
                <a:lnTo>
                  <a:pt x="10988" y="21644"/>
                </a:lnTo>
                <a:lnTo>
                  <a:pt x="11215" y="21666"/>
                </a:lnTo>
                <a:lnTo>
                  <a:pt x="11498" y="21666"/>
                </a:lnTo>
                <a:lnTo>
                  <a:pt x="11762" y="21666"/>
                </a:lnTo>
                <a:lnTo>
                  <a:pt x="12253" y="21644"/>
                </a:lnTo>
                <a:lnTo>
                  <a:pt x="12763" y="21577"/>
                </a:lnTo>
                <a:lnTo>
                  <a:pt x="13197" y="21467"/>
                </a:lnTo>
                <a:lnTo>
                  <a:pt x="13556" y="21346"/>
                </a:lnTo>
                <a:lnTo>
                  <a:pt x="13896" y="21192"/>
                </a:lnTo>
                <a:lnTo>
                  <a:pt x="14179" y="21026"/>
                </a:lnTo>
                <a:lnTo>
                  <a:pt x="14444" y="20839"/>
                </a:lnTo>
                <a:lnTo>
                  <a:pt x="14576" y="20641"/>
                </a:lnTo>
                <a:lnTo>
                  <a:pt x="14727" y="20431"/>
                </a:lnTo>
                <a:lnTo>
                  <a:pt x="14765" y="20200"/>
                </a:lnTo>
                <a:lnTo>
                  <a:pt x="14802" y="19991"/>
                </a:lnTo>
                <a:lnTo>
                  <a:pt x="14727" y="19759"/>
                </a:lnTo>
                <a:lnTo>
                  <a:pt x="14613" y="19550"/>
                </a:lnTo>
                <a:lnTo>
                  <a:pt x="14444" y="19307"/>
                </a:lnTo>
                <a:lnTo>
                  <a:pt x="14217" y="19098"/>
                </a:lnTo>
                <a:lnTo>
                  <a:pt x="13934" y="18911"/>
                </a:lnTo>
                <a:lnTo>
                  <a:pt x="13669" y="18745"/>
                </a:lnTo>
                <a:lnTo>
                  <a:pt x="13462" y="18547"/>
                </a:lnTo>
                <a:lnTo>
                  <a:pt x="13311" y="18337"/>
                </a:lnTo>
                <a:lnTo>
                  <a:pt x="13197" y="18150"/>
                </a:lnTo>
                <a:lnTo>
                  <a:pt x="13122" y="17941"/>
                </a:lnTo>
                <a:lnTo>
                  <a:pt x="13122" y="17720"/>
                </a:lnTo>
                <a:lnTo>
                  <a:pt x="13122" y="17533"/>
                </a:lnTo>
                <a:lnTo>
                  <a:pt x="13197" y="17346"/>
                </a:lnTo>
                <a:lnTo>
                  <a:pt x="13273" y="17158"/>
                </a:lnTo>
                <a:lnTo>
                  <a:pt x="13386" y="16982"/>
                </a:lnTo>
                <a:lnTo>
                  <a:pt x="13537" y="16839"/>
                </a:lnTo>
                <a:lnTo>
                  <a:pt x="13707" y="16706"/>
                </a:lnTo>
                <a:lnTo>
                  <a:pt x="13896" y="16607"/>
                </a:lnTo>
                <a:lnTo>
                  <a:pt x="14104" y="16519"/>
                </a:lnTo>
                <a:lnTo>
                  <a:pt x="14330" y="16453"/>
                </a:lnTo>
                <a:lnTo>
                  <a:pt x="14538" y="16431"/>
                </a:lnTo>
                <a:lnTo>
                  <a:pt x="14897" y="16453"/>
                </a:lnTo>
                <a:lnTo>
                  <a:pt x="15406" y="16497"/>
                </a:lnTo>
                <a:lnTo>
                  <a:pt x="16105" y="16541"/>
                </a:lnTo>
                <a:lnTo>
                  <a:pt x="16898" y="16607"/>
                </a:lnTo>
                <a:lnTo>
                  <a:pt x="17804" y="16651"/>
                </a:lnTo>
                <a:lnTo>
                  <a:pt x="18786" y="16684"/>
                </a:lnTo>
                <a:lnTo>
                  <a:pt x="19844" y="16728"/>
                </a:lnTo>
                <a:lnTo>
                  <a:pt x="20920" y="16751"/>
                </a:lnTo>
                <a:lnTo>
                  <a:pt x="21109" y="16497"/>
                </a:lnTo>
                <a:lnTo>
                  <a:pt x="21241" y="16222"/>
                </a:lnTo>
                <a:lnTo>
                  <a:pt x="21392" y="15946"/>
                </a:lnTo>
                <a:lnTo>
                  <a:pt x="21467" y="15648"/>
                </a:lnTo>
                <a:lnTo>
                  <a:pt x="21543" y="15351"/>
                </a:lnTo>
                <a:lnTo>
                  <a:pt x="21618" y="15042"/>
                </a:lnTo>
                <a:lnTo>
                  <a:pt x="21618" y="14745"/>
                </a:lnTo>
                <a:lnTo>
                  <a:pt x="21618" y="14447"/>
                </a:lnTo>
                <a:lnTo>
                  <a:pt x="21618" y="14150"/>
                </a:lnTo>
                <a:lnTo>
                  <a:pt x="21581" y="13852"/>
                </a:lnTo>
                <a:lnTo>
                  <a:pt x="21505" y="13577"/>
                </a:lnTo>
                <a:lnTo>
                  <a:pt x="21430" y="13301"/>
                </a:lnTo>
                <a:lnTo>
                  <a:pt x="21354" y="13048"/>
                </a:lnTo>
                <a:lnTo>
                  <a:pt x="21241" y="12816"/>
                </a:lnTo>
                <a:lnTo>
                  <a:pt x="21146" y="12607"/>
                </a:lnTo>
                <a:lnTo>
                  <a:pt x="21033" y="12431"/>
                </a:lnTo>
                <a:lnTo>
                  <a:pt x="20920" y="12265"/>
                </a:lnTo>
                <a:lnTo>
                  <a:pt x="20769" y="12144"/>
                </a:lnTo>
                <a:lnTo>
                  <a:pt x="20637" y="12034"/>
                </a:lnTo>
                <a:lnTo>
                  <a:pt x="20486" y="11946"/>
                </a:lnTo>
                <a:lnTo>
                  <a:pt x="20297" y="11891"/>
                </a:lnTo>
                <a:lnTo>
                  <a:pt x="20165" y="11846"/>
                </a:lnTo>
                <a:lnTo>
                  <a:pt x="19976" y="11824"/>
                </a:lnTo>
                <a:lnTo>
                  <a:pt x="19806" y="11802"/>
                </a:lnTo>
                <a:lnTo>
                  <a:pt x="19390" y="11824"/>
                </a:lnTo>
                <a:lnTo>
                  <a:pt x="18956" y="11891"/>
                </a:lnTo>
                <a:lnTo>
                  <a:pt x="18503" y="11968"/>
                </a:lnTo>
                <a:lnTo>
                  <a:pt x="17993" y="12078"/>
                </a:lnTo>
                <a:lnTo>
                  <a:pt x="17653" y="12144"/>
                </a:lnTo>
                <a:lnTo>
                  <a:pt x="17332" y="12199"/>
                </a:lnTo>
                <a:lnTo>
                  <a:pt x="17049" y="12221"/>
                </a:lnTo>
                <a:lnTo>
                  <a:pt x="16747" y="12243"/>
                </a:lnTo>
                <a:lnTo>
                  <a:pt x="16464" y="12243"/>
                </a:lnTo>
                <a:lnTo>
                  <a:pt x="16218" y="12243"/>
                </a:lnTo>
                <a:lnTo>
                  <a:pt x="15992" y="12221"/>
                </a:lnTo>
                <a:lnTo>
                  <a:pt x="15746" y="12199"/>
                </a:lnTo>
                <a:lnTo>
                  <a:pt x="15520" y="12155"/>
                </a:lnTo>
                <a:lnTo>
                  <a:pt x="15350" y="12122"/>
                </a:lnTo>
                <a:lnTo>
                  <a:pt x="15161" y="12056"/>
                </a:lnTo>
                <a:lnTo>
                  <a:pt x="14972" y="11990"/>
                </a:lnTo>
                <a:lnTo>
                  <a:pt x="14689" y="11846"/>
                </a:lnTo>
                <a:lnTo>
                  <a:pt x="14444" y="11670"/>
                </a:lnTo>
                <a:lnTo>
                  <a:pt x="14255" y="11483"/>
                </a:lnTo>
                <a:lnTo>
                  <a:pt x="14104" y="11295"/>
                </a:lnTo>
                <a:lnTo>
                  <a:pt x="14028" y="11086"/>
                </a:lnTo>
                <a:lnTo>
                  <a:pt x="13972" y="10888"/>
                </a:lnTo>
                <a:lnTo>
                  <a:pt x="13972" y="10700"/>
                </a:lnTo>
                <a:lnTo>
                  <a:pt x="14009" y="10513"/>
                </a:lnTo>
                <a:lnTo>
                  <a:pt x="14066" y="10359"/>
                </a:lnTo>
                <a:lnTo>
                  <a:pt x="14179" y="10215"/>
                </a:lnTo>
                <a:lnTo>
                  <a:pt x="14406" y="10006"/>
                </a:lnTo>
                <a:lnTo>
                  <a:pt x="14651" y="9830"/>
                </a:lnTo>
                <a:lnTo>
                  <a:pt x="14878" y="9686"/>
                </a:lnTo>
                <a:lnTo>
                  <a:pt x="15123" y="9554"/>
                </a:lnTo>
                <a:lnTo>
                  <a:pt x="15350" y="9477"/>
                </a:lnTo>
                <a:lnTo>
                  <a:pt x="15558" y="9411"/>
                </a:lnTo>
                <a:lnTo>
                  <a:pt x="15803" y="9345"/>
                </a:lnTo>
                <a:lnTo>
                  <a:pt x="16030" y="9323"/>
                </a:lnTo>
                <a:lnTo>
                  <a:pt x="16256" y="9301"/>
                </a:lnTo>
                <a:lnTo>
                  <a:pt x="16464" y="9323"/>
                </a:lnTo>
                <a:lnTo>
                  <a:pt x="16690" y="9345"/>
                </a:lnTo>
                <a:lnTo>
                  <a:pt x="16898" y="9367"/>
                </a:lnTo>
                <a:lnTo>
                  <a:pt x="17332" y="9477"/>
                </a:lnTo>
                <a:lnTo>
                  <a:pt x="17767" y="9598"/>
                </a:lnTo>
                <a:lnTo>
                  <a:pt x="18163" y="9731"/>
                </a:lnTo>
                <a:lnTo>
                  <a:pt x="18597" y="9874"/>
                </a:lnTo>
                <a:lnTo>
                  <a:pt x="18994" y="10006"/>
                </a:lnTo>
                <a:lnTo>
                  <a:pt x="19428" y="10083"/>
                </a:lnTo>
                <a:lnTo>
                  <a:pt x="19617" y="10127"/>
                </a:lnTo>
                <a:lnTo>
                  <a:pt x="19844" y="10149"/>
                </a:lnTo>
                <a:lnTo>
                  <a:pt x="20013" y="10149"/>
                </a:lnTo>
                <a:lnTo>
                  <a:pt x="20240" y="10127"/>
                </a:lnTo>
                <a:lnTo>
                  <a:pt x="20410" y="10105"/>
                </a:lnTo>
                <a:lnTo>
                  <a:pt x="20637" y="10061"/>
                </a:lnTo>
                <a:lnTo>
                  <a:pt x="20844" y="9984"/>
                </a:lnTo>
                <a:lnTo>
                  <a:pt x="21033" y="9896"/>
                </a:lnTo>
                <a:lnTo>
                  <a:pt x="21146" y="9830"/>
                </a:lnTo>
                <a:lnTo>
                  <a:pt x="21203" y="9753"/>
                </a:lnTo>
                <a:lnTo>
                  <a:pt x="21279" y="9642"/>
                </a:lnTo>
                <a:lnTo>
                  <a:pt x="21354" y="9521"/>
                </a:lnTo>
                <a:lnTo>
                  <a:pt x="21430" y="9246"/>
                </a:lnTo>
                <a:lnTo>
                  <a:pt x="21430" y="8904"/>
                </a:lnTo>
                <a:lnTo>
                  <a:pt x="21430" y="8540"/>
                </a:lnTo>
                <a:lnTo>
                  <a:pt x="21392" y="8144"/>
                </a:lnTo>
                <a:lnTo>
                  <a:pt x="21354" y="7714"/>
                </a:lnTo>
                <a:lnTo>
                  <a:pt x="21279" y="7295"/>
                </a:lnTo>
                <a:lnTo>
                  <a:pt x="21146" y="6446"/>
                </a:lnTo>
                <a:lnTo>
                  <a:pt x="20995" y="5686"/>
                </a:lnTo>
                <a:lnTo>
                  <a:pt x="20958" y="5366"/>
                </a:lnTo>
                <a:lnTo>
                  <a:pt x="20958" y="5091"/>
                </a:lnTo>
                <a:lnTo>
                  <a:pt x="20958" y="4860"/>
                </a:lnTo>
                <a:lnTo>
                  <a:pt x="21033" y="4716"/>
                </a:lnTo>
                <a:lnTo>
                  <a:pt x="20637" y="4860"/>
                </a:lnTo>
                <a:lnTo>
                  <a:pt x="20127" y="4992"/>
                </a:lnTo>
                <a:lnTo>
                  <a:pt x="19617" y="5069"/>
                </a:lnTo>
                <a:lnTo>
                  <a:pt x="19032" y="5157"/>
                </a:lnTo>
                <a:lnTo>
                  <a:pt x="18465" y="5201"/>
                </a:lnTo>
                <a:lnTo>
                  <a:pt x="17842" y="5245"/>
                </a:lnTo>
                <a:lnTo>
                  <a:pt x="17219" y="5267"/>
                </a:lnTo>
                <a:lnTo>
                  <a:pt x="16615" y="5267"/>
                </a:lnTo>
                <a:lnTo>
                  <a:pt x="15992" y="5245"/>
                </a:lnTo>
                <a:lnTo>
                  <a:pt x="15369" y="5201"/>
                </a:lnTo>
                <a:lnTo>
                  <a:pt x="14840" y="5157"/>
                </a:lnTo>
                <a:lnTo>
                  <a:pt x="14293" y="5091"/>
                </a:lnTo>
                <a:lnTo>
                  <a:pt x="13783" y="5014"/>
                </a:lnTo>
                <a:lnTo>
                  <a:pt x="13386" y="4926"/>
                </a:lnTo>
                <a:lnTo>
                  <a:pt x="13027" y="4815"/>
                </a:lnTo>
                <a:lnTo>
                  <a:pt x="12725" y="4716"/>
                </a:lnTo>
                <a:lnTo>
                  <a:pt x="12480" y="4606"/>
                </a:lnTo>
                <a:lnTo>
                  <a:pt x="12291" y="4496"/>
                </a:lnTo>
                <a:lnTo>
                  <a:pt x="12197" y="4397"/>
                </a:lnTo>
                <a:lnTo>
                  <a:pt x="12083" y="4286"/>
                </a:lnTo>
                <a:lnTo>
                  <a:pt x="12046" y="4187"/>
                </a:lnTo>
                <a:lnTo>
                  <a:pt x="12008" y="4077"/>
                </a:lnTo>
                <a:lnTo>
                  <a:pt x="12046" y="3967"/>
                </a:lnTo>
                <a:lnTo>
                  <a:pt x="12121" y="3868"/>
                </a:lnTo>
                <a:lnTo>
                  <a:pt x="12197" y="3735"/>
                </a:lnTo>
                <a:lnTo>
                  <a:pt x="12291" y="3614"/>
                </a:lnTo>
                <a:lnTo>
                  <a:pt x="12442" y="3482"/>
                </a:lnTo>
                <a:lnTo>
                  <a:pt x="12631" y="3361"/>
                </a:lnTo>
                <a:lnTo>
                  <a:pt x="13065" y="3085"/>
                </a:lnTo>
                <a:lnTo>
                  <a:pt x="13537" y="2766"/>
                </a:lnTo>
                <a:lnTo>
                  <a:pt x="13783" y="2578"/>
                </a:lnTo>
                <a:lnTo>
                  <a:pt x="13934" y="2380"/>
                </a:lnTo>
                <a:lnTo>
                  <a:pt x="14028" y="2171"/>
                </a:lnTo>
                <a:lnTo>
                  <a:pt x="14104" y="1961"/>
                </a:lnTo>
                <a:lnTo>
                  <a:pt x="14104" y="1730"/>
                </a:lnTo>
                <a:lnTo>
                  <a:pt x="14066" y="1498"/>
                </a:lnTo>
                <a:lnTo>
                  <a:pt x="13972" y="1267"/>
                </a:lnTo>
                <a:lnTo>
                  <a:pt x="13820" y="1057"/>
                </a:lnTo>
                <a:lnTo>
                  <a:pt x="13594" y="837"/>
                </a:lnTo>
                <a:lnTo>
                  <a:pt x="13386" y="628"/>
                </a:lnTo>
                <a:lnTo>
                  <a:pt x="13103" y="462"/>
                </a:lnTo>
                <a:lnTo>
                  <a:pt x="12763" y="308"/>
                </a:lnTo>
                <a:lnTo>
                  <a:pt x="12404" y="187"/>
                </a:lnTo>
                <a:lnTo>
                  <a:pt x="12008" y="77"/>
                </a:lnTo>
                <a:lnTo>
                  <a:pt x="11574" y="33"/>
                </a:lnTo>
                <a:lnTo>
                  <a:pt x="11102" y="11"/>
                </a:lnTo>
                <a:lnTo>
                  <a:pt x="10667" y="11"/>
                </a:lnTo>
                <a:lnTo>
                  <a:pt x="10233" y="77"/>
                </a:lnTo>
                <a:lnTo>
                  <a:pt x="9837" y="187"/>
                </a:lnTo>
                <a:lnTo>
                  <a:pt x="9440" y="286"/>
                </a:lnTo>
                <a:lnTo>
                  <a:pt x="9062" y="462"/>
                </a:lnTo>
                <a:lnTo>
                  <a:pt x="8741" y="628"/>
                </a:lnTo>
                <a:lnTo>
                  <a:pt x="8458" y="815"/>
                </a:lnTo>
                <a:lnTo>
                  <a:pt x="8232" y="1035"/>
                </a:lnTo>
                <a:lnTo>
                  <a:pt x="8062" y="1245"/>
                </a:lnTo>
                <a:lnTo>
                  <a:pt x="7911" y="1476"/>
                </a:lnTo>
                <a:lnTo>
                  <a:pt x="7835" y="1708"/>
                </a:lnTo>
                <a:lnTo>
                  <a:pt x="7797" y="1961"/>
                </a:lnTo>
                <a:lnTo>
                  <a:pt x="7835" y="2193"/>
                </a:lnTo>
                <a:lnTo>
                  <a:pt x="7948" y="2402"/>
                </a:lnTo>
                <a:lnTo>
                  <a:pt x="8062" y="2534"/>
                </a:lnTo>
                <a:lnTo>
                  <a:pt x="8175" y="2644"/>
                </a:lnTo>
                <a:lnTo>
                  <a:pt x="8269" y="2744"/>
                </a:lnTo>
                <a:lnTo>
                  <a:pt x="8420" y="2832"/>
                </a:lnTo>
                <a:lnTo>
                  <a:pt x="8704" y="3019"/>
                </a:lnTo>
                <a:lnTo>
                  <a:pt x="8968" y="3206"/>
                </a:lnTo>
                <a:lnTo>
                  <a:pt x="9138" y="3405"/>
                </a:lnTo>
                <a:lnTo>
                  <a:pt x="9327" y="3570"/>
                </a:lnTo>
                <a:lnTo>
                  <a:pt x="9440" y="3735"/>
                </a:lnTo>
                <a:lnTo>
                  <a:pt x="9516" y="3890"/>
                </a:lnTo>
                <a:lnTo>
                  <a:pt x="9534" y="4033"/>
                </a:lnTo>
                <a:lnTo>
                  <a:pt x="9534" y="4165"/>
                </a:lnTo>
                <a:lnTo>
                  <a:pt x="9516" y="4286"/>
                </a:lnTo>
                <a:lnTo>
                  <a:pt x="9440" y="4397"/>
                </a:lnTo>
                <a:lnTo>
                  <a:pt x="9327" y="4496"/>
                </a:lnTo>
                <a:lnTo>
                  <a:pt x="9176" y="4562"/>
                </a:lnTo>
                <a:lnTo>
                  <a:pt x="9006" y="4628"/>
                </a:lnTo>
                <a:lnTo>
                  <a:pt x="8779" y="4694"/>
                </a:lnTo>
                <a:lnTo>
                  <a:pt x="8534" y="4716"/>
                </a:lnTo>
                <a:lnTo>
                  <a:pt x="8232" y="4716"/>
                </a:lnTo>
                <a:lnTo>
                  <a:pt x="7118" y="4738"/>
                </a:lnTo>
                <a:lnTo>
                  <a:pt x="5947" y="4771"/>
                </a:lnTo>
                <a:lnTo>
                  <a:pt x="4795" y="4815"/>
                </a:lnTo>
                <a:lnTo>
                  <a:pt x="3681" y="4860"/>
                </a:lnTo>
                <a:lnTo>
                  <a:pt x="2662" y="4882"/>
                </a:lnTo>
                <a:lnTo>
                  <a:pt x="1755" y="4882"/>
                </a:lnTo>
                <a:lnTo>
                  <a:pt x="1359" y="4860"/>
                </a:lnTo>
                <a:lnTo>
                  <a:pt x="981" y="4837"/>
                </a:lnTo>
                <a:lnTo>
                  <a:pt x="698" y="4771"/>
                </a:lnTo>
                <a:lnTo>
                  <a:pt x="453" y="4716"/>
                </a:lnTo>
                <a:lnTo>
                  <a:pt x="453" y="5322"/>
                </a:lnTo>
                <a:lnTo>
                  <a:pt x="453" y="6083"/>
                </a:lnTo>
                <a:lnTo>
                  <a:pt x="453" y="6909"/>
                </a:lnTo>
                <a:lnTo>
                  <a:pt x="453" y="7780"/>
                </a:lnTo>
                <a:lnTo>
                  <a:pt x="453" y="8606"/>
                </a:lnTo>
                <a:lnTo>
                  <a:pt x="453" y="9345"/>
                </a:lnTo>
                <a:lnTo>
                  <a:pt x="453" y="9918"/>
                </a:lnTo>
                <a:lnTo>
                  <a:pt x="453" y="10282"/>
                </a:lnTo>
                <a:lnTo>
                  <a:pt x="490" y="10381"/>
                </a:lnTo>
                <a:lnTo>
                  <a:pt x="547" y="10491"/>
                </a:lnTo>
                <a:lnTo>
                  <a:pt x="660" y="10590"/>
                </a:lnTo>
                <a:lnTo>
                  <a:pt x="811" y="10700"/>
                </a:lnTo>
                <a:lnTo>
                  <a:pt x="981" y="10811"/>
                </a:lnTo>
                <a:lnTo>
                  <a:pt x="1208" y="10888"/>
                </a:lnTo>
                <a:lnTo>
                  <a:pt x="1453" y="10954"/>
                </a:lnTo>
                <a:lnTo>
                  <a:pt x="1718" y="11020"/>
                </a:lnTo>
                <a:lnTo>
                  <a:pt x="1963" y="11064"/>
                </a:lnTo>
                <a:lnTo>
                  <a:pt x="2265" y="11086"/>
                </a:lnTo>
                <a:lnTo>
                  <a:pt x="2548" y="11064"/>
                </a:lnTo>
                <a:lnTo>
                  <a:pt x="2794" y="11042"/>
                </a:lnTo>
                <a:lnTo>
                  <a:pt x="3096" y="10976"/>
                </a:lnTo>
                <a:lnTo>
                  <a:pt x="3341" y="10888"/>
                </a:lnTo>
                <a:lnTo>
                  <a:pt x="3606" y="10766"/>
                </a:lnTo>
                <a:lnTo>
                  <a:pt x="3813" y="10590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>
        <p:nvSpPr>
          <p:cNvPr id="11" name="Puzzle4"/>
          <p:cNvSpPr>
            <a:spLocks noEditPoints="1" noChangeArrowheads="1"/>
          </p:cNvSpPr>
          <p:nvPr/>
        </p:nvSpPr>
        <p:spPr bwMode="auto">
          <a:xfrm>
            <a:off x="7429285" y="4656223"/>
            <a:ext cx="974150" cy="1422845"/>
          </a:xfrm>
          <a:custGeom>
            <a:avLst/>
            <a:gdLst>
              <a:gd name="T0" fmla="*/ 8307 w 21600"/>
              <a:gd name="T1" fmla="*/ 11593 h 21600"/>
              <a:gd name="T2" fmla="*/ 453 w 21600"/>
              <a:gd name="T3" fmla="*/ 16938 h 21600"/>
              <a:gd name="T4" fmla="*/ 11500 w 21600"/>
              <a:gd name="T5" fmla="*/ 21600 h 21600"/>
              <a:gd name="T6" fmla="*/ 20920 w 21600"/>
              <a:gd name="T7" fmla="*/ 16751 h 21600"/>
              <a:gd name="T8" fmla="*/ 13972 w 21600"/>
              <a:gd name="T9" fmla="*/ 10888 h 21600"/>
              <a:gd name="T10" fmla="*/ 21033 w 21600"/>
              <a:gd name="T11" fmla="*/ 4716 h 21600"/>
              <a:gd name="T12" fmla="*/ 11102 w 21600"/>
              <a:gd name="T13" fmla="*/ 11 h 21600"/>
              <a:gd name="T14" fmla="*/ 453 w 21600"/>
              <a:gd name="T15" fmla="*/ 4716 h 21600"/>
              <a:gd name="T16" fmla="*/ 2076 w 21600"/>
              <a:gd name="T17" fmla="*/ 5664 h 21600"/>
              <a:gd name="T18" fmla="*/ 20203 w 21600"/>
              <a:gd name="T19" fmla="*/ 1598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3813" y="10590"/>
                </a:moveTo>
                <a:lnTo>
                  <a:pt x="3927" y="10513"/>
                </a:lnTo>
                <a:lnTo>
                  <a:pt x="4078" y="10425"/>
                </a:lnTo>
                <a:lnTo>
                  <a:pt x="4210" y="10359"/>
                </a:lnTo>
                <a:lnTo>
                  <a:pt x="4361" y="10315"/>
                </a:lnTo>
                <a:lnTo>
                  <a:pt x="4682" y="10237"/>
                </a:lnTo>
                <a:lnTo>
                  <a:pt x="5041" y="10193"/>
                </a:lnTo>
                <a:lnTo>
                  <a:pt x="5456" y="10171"/>
                </a:lnTo>
                <a:lnTo>
                  <a:pt x="5853" y="10193"/>
                </a:lnTo>
                <a:lnTo>
                  <a:pt x="6249" y="10260"/>
                </a:lnTo>
                <a:lnTo>
                  <a:pt x="6646" y="10337"/>
                </a:lnTo>
                <a:lnTo>
                  <a:pt x="7004" y="10469"/>
                </a:lnTo>
                <a:lnTo>
                  <a:pt x="7363" y="10612"/>
                </a:lnTo>
                <a:lnTo>
                  <a:pt x="7665" y="10788"/>
                </a:lnTo>
                <a:lnTo>
                  <a:pt x="7911" y="10998"/>
                </a:lnTo>
                <a:lnTo>
                  <a:pt x="8024" y="11097"/>
                </a:lnTo>
                <a:lnTo>
                  <a:pt x="8137" y="11207"/>
                </a:lnTo>
                <a:lnTo>
                  <a:pt x="8194" y="11340"/>
                </a:lnTo>
                <a:lnTo>
                  <a:pt x="8269" y="11461"/>
                </a:lnTo>
                <a:lnTo>
                  <a:pt x="8307" y="11593"/>
                </a:lnTo>
                <a:lnTo>
                  <a:pt x="8307" y="11714"/>
                </a:lnTo>
                <a:lnTo>
                  <a:pt x="8307" y="11868"/>
                </a:lnTo>
                <a:lnTo>
                  <a:pt x="8307" y="12012"/>
                </a:lnTo>
                <a:lnTo>
                  <a:pt x="8194" y="12265"/>
                </a:lnTo>
                <a:lnTo>
                  <a:pt x="8062" y="12519"/>
                </a:lnTo>
                <a:lnTo>
                  <a:pt x="7873" y="12706"/>
                </a:lnTo>
                <a:lnTo>
                  <a:pt x="7627" y="12904"/>
                </a:lnTo>
                <a:lnTo>
                  <a:pt x="7363" y="13048"/>
                </a:lnTo>
                <a:lnTo>
                  <a:pt x="7080" y="13180"/>
                </a:lnTo>
                <a:lnTo>
                  <a:pt x="6759" y="13257"/>
                </a:lnTo>
                <a:lnTo>
                  <a:pt x="6419" y="13345"/>
                </a:lnTo>
                <a:lnTo>
                  <a:pt x="6098" y="13389"/>
                </a:lnTo>
                <a:lnTo>
                  <a:pt x="5739" y="13389"/>
                </a:lnTo>
                <a:lnTo>
                  <a:pt x="5418" y="13389"/>
                </a:lnTo>
                <a:lnTo>
                  <a:pt x="5079" y="13345"/>
                </a:lnTo>
                <a:lnTo>
                  <a:pt x="4758" y="13301"/>
                </a:lnTo>
                <a:lnTo>
                  <a:pt x="4474" y="13213"/>
                </a:lnTo>
                <a:lnTo>
                  <a:pt x="4172" y="13114"/>
                </a:lnTo>
                <a:lnTo>
                  <a:pt x="3965" y="12982"/>
                </a:lnTo>
                <a:lnTo>
                  <a:pt x="3738" y="12838"/>
                </a:lnTo>
                <a:lnTo>
                  <a:pt x="3493" y="12706"/>
                </a:lnTo>
                <a:lnTo>
                  <a:pt x="3228" y="12607"/>
                </a:lnTo>
                <a:lnTo>
                  <a:pt x="2945" y="12519"/>
                </a:lnTo>
                <a:lnTo>
                  <a:pt x="2700" y="12431"/>
                </a:lnTo>
                <a:lnTo>
                  <a:pt x="2397" y="12375"/>
                </a:lnTo>
                <a:lnTo>
                  <a:pt x="2152" y="12331"/>
                </a:lnTo>
                <a:lnTo>
                  <a:pt x="1888" y="12309"/>
                </a:lnTo>
                <a:lnTo>
                  <a:pt x="1642" y="12309"/>
                </a:lnTo>
                <a:lnTo>
                  <a:pt x="1397" y="12331"/>
                </a:lnTo>
                <a:lnTo>
                  <a:pt x="1170" y="12397"/>
                </a:lnTo>
                <a:lnTo>
                  <a:pt x="962" y="12453"/>
                </a:lnTo>
                <a:lnTo>
                  <a:pt x="774" y="12563"/>
                </a:lnTo>
                <a:lnTo>
                  <a:pt x="623" y="12684"/>
                </a:lnTo>
                <a:lnTo>
                  <a:pt x="528" y="12838"/>
                </a:lnTo>
                <a:lnTo>
                  <a:pt x="453" y="13026"/>
                </a:lnTo>
                <a:lnTo>
                  <a:pt x="339" y="13477"/>
                </a:lnTo>
                <a:lnTo>
                  <a:pt x="226" y="13984"/>
                </a:lnTo>
                <a:lnTo>
                  <a:pt x="151" y="14535"/>
                </a:lnTo>
                <a:lnTo>
                  <a:pt x="113" y="15075"/>
                </a:lnTo>
                <a:lnTo>
                  <a:pt x="113" y="15626"/>
                </a:lnTo>
                <a:lnTo>
                  <a:pt x="151" y="16133"/>
                </a:lnTo>
                <a:lnTo>
                  <a:pt x="188" y="16376"/>
                </a:lnTo>
                <a:lnTo>
                  <a:pt x="264" y="16585"/>
                </a:lnTo>
                <a:lnTo>
                  <a:pt x="339" y="16773"/>
                </a:lnTo>
                <a:lnTo>
                  <a:pt x="453" y="16938"/>
                </a:lnTo>
                <a:lnTo>
                  <a:pt x="1095" y="16883"/>
                </a:lnTo>
                <a:lnTo>
                  <a:pt x="1963" y="16795"/>
                </a:lnTo>
                <a:lnTo>
                  <a:pt x="2945" y="16751"/>
                </a:lnTo>
                <a:lnTo>
                  <a:pt x="3965" y="16706"/>
                </a:lnTo>
                <a:lnTo>
                  <a:pt x="5022" y="16684"/>
                </a:lnTo>
                <a:lnTo>
                  <a:pt x="5947" y="16684"/>
                </a:lnTo>
                <a:lnTo>
                  <a:pt x="6759" y="16706"/>
                </a:lnTo>
                <a:lnTo>
                  <a:pt x="7363" y="16751"/>
                </a:lnTo>
                <a:lnTo>
                  <a:pt x="7948" y="16839"/>
                </a:lnTo>
                <a:lnTo>
                  <a:pt x="8458" y="16916"/>
                </a:lnTo>
                <a:lnTo>
                  <a:pt x="8893" y="17026"/>
                </a:lnTo>
                <a:lnTo>
                  <a:pt x="9289" y="17158"/>
                </a:lnTo>
                <a:lnTo>
                  <a:pt x="9572" y="17280"/>
                </a:lnTo>
                <a:lnTo>
                  <a:pt x="9799" y="17412"/>
                </a:lnTo>
                <a:lnTo>
                  <a:pt x="9969" y="17555"/>
                </a:lnTo>
                <a:lnTo>
                  <a:pt x="10120" y="17687"/>
                </a:lnTo>
                <a:lnTo>
                  <a:pt x="10158" y="17831"/>
                </a:lnTo>
                <a:lnTo>
                  <a:pt x="10195" y="17974"/>
                </a:lnTo>
                <a:lnTo>
                  <a:pt x="10158" y="18128"/>
                </a:lnTo>
                <a:lnTo>
                  <a:pt x="10082" y="18271"/>
                </a:lnTo>
                <a:lnTo>
                  <a:pt x="9969" y="18426"/>
                </a:lnTo>
                <a:lnTo>
                  <a:pt x="9837" y="18569"/>
                </a:lnTo>
                <a:lnTo>
                  <a:pt x="9648" y="18701"/>
                </a:lnTo>
                <a:lnTo>
                  <a:pt x="9440" y="18822"/>
                </a:lnTo>
                <a:lnTo>
                  <a:pt x="9213" y="18999"/>
                </a:lnTo>
                <a:lnTo>
                  <a:pt x="9044" y="19186"/>
                </a:lnTo>
                <a:lnTo>
                  <a:pt x="8893" y="19395"/>
                </a:lnTo>
                <a:lnTo>
                  <a:pt x="8817" y="19627"/>
                </a:lnTo>
                <a:lnTo>
                  <a:pt x="8779" y="19858"/>
                </a:lnTo>
                <a:lnTo>
                  <a:pt x="8779" y="20112"/>
                </a:lnTo>
                <a:lnTo>
                  <a:pt x="8855" y="20354"/>
                </a:lnTo>
                <a:lnTo>
                  <a:pt x="8968" y="20586"/>
                </a:lnTo>
                <a:lnTo>
                  <a:pt x="9138" y="20817"/>
                </a:lnTo>
                <a:lnTo>
                  <a:pt x="9365" y="21026"/>
                </a:lnTo>
                <a:lnTo>
                  <a:pt x="9610" y="21192"/>
                </a:lnTo>
                <a:lnTo>
                  <a:pt x="9950" y="21368"/>
                </a:lnTo>
                <a:lnTo>
                  <a:pt x="10120" y="21445"/>
                </a:lnTo>
                <a:lnTo>
                  <a:pt x="10346" y="21511"/>
                </a:lnTo>
                <a:lnTo>
                  <a:pt x="10516" y="21555"/>
                </a:lnTo>
                <a:lnTo>
                  <a:pt x="10743" y="21600"/>
                </a:lnTo>
                <a:lnTo>
                  <a:pt x="10988" y="21644"/>
                </a:lnTo>
                <a:lnTo>
                  <a:pt x="11215" y="21666"/>
                </a:lnTo>
                <a:lnTo>
                  <a:pt x="11498" y="21666"/>
                </a:lnTo>
                <a:lnTo>
                  <a:pt x="11762" y="21666"/>
                </a:lnTo>
                <a:lnTo>
                  <a:pt x="12253" y="21644"/>
                </a:lnTo>
                <a:lnTo>
                  <a:pt x="12763" y="21577"/>
                </a:lnTo>
                <a:lnTo>
                  <a:pt x="13197" y="21467"/>
                </a:lnTo>
                <a:lnTo>
                  <a:pt x="13556" y="21346"/>
                </a:lnTo>
                <a:lnTo>
                  <a:pt x="13896" y="21192"/>
                </a:lnTo>
                <a:lnTo>
                  <a:pt x="14179" y="21026"/>
                </a:lnTo>
                <a:lnTo>
                  <a:pt x="14444" y="20839"/>
                </a:lnTo>
                <a:lnTo>
                  <a:pt x="14576" y="20641"/>
                </a:lnTo>
                <a:lnTo>
                  <a:pt x="14727" y="20431"/>
                </a:lnTo>
                <a:lnTo>
                  <a:pt x="14765" y="20200"/>
                </a:lnTo>
                <a:lnTo>
                  <a:pt x="14802" y="19991"/>
                </a:lnTo>
                <a:lnTo>
                  <a:pt x="14727" y="19759"/>
                </a:lnTo>
                <a:lnTo>
                  <a:pt x="14613" y="19550"/>
                </a:lnTo>
                <a:lnTo>
                  <a:pt x="14444" y="19307"/>
                </a:lnTo>
                <a:lnTo>
                  <a:pt x="14217" y="19098"/>
                </a:lnTo>
                <a:lnTo>
                  <a:pt x="13934" y="18911"/>
                </a:lnTo>
                <a:lnTo>
                  <a:pt x="13669" y="18745"/>
                </a:lnTo>
                <a:lnTo>
                  <a:pt x="13462" y="18547"/>
                </a:lnTo>
                <a:lnTo>
                  <a:pt x="13311" y="18337"/>
                </a:lnTo>
                <a:lnTo>
                  <a:pt x="13197" y="18150"/>
                </a:lnTo>
                <a:lnTo>
                  <a:pt x="13122" y="17941"/>
                </a:lnTo>
                <a:lnTo>
                  <a:pt x="13122" y="17720"/>
                </a:lnTo>
                <a:lnTo>
                  <a:pt x="13122" y="17533"/>
                </a:lnTo>
                <a:lnTo>
                  <a:pt x="13197" y="17346"/>
                </a:lnTo>
                <a:lnTo>
                  <a:pt x="13273" y="17158"/>
                </a:lnTo>
                <a:lnTo>
                  <a:pt x="13386" y="16982"/>
                </a:lnTo>
                <a:lnTo>
                  <a:pt x="13537" y="16839"/>
                </a:lnTo>
                <a:lnTo>
                  <a:pt x="13707" y="16706"/>
                </a:lnTo>
                <a:lnTo>
                  <a:pt x="13896" y="16607"/>
                </a:lnTo>
                <a:lnTo>
                  <a:pt x="14104" y="16519"/>
                </a:lnTo>
                <a:lnTo>
                  <a:pt x="14330" y="16453"/>
                </a:lnTo>
                <a:lnTo>
                  <a:pt x="14538" y="16431"/>
                </a:lnTo>
                <a:lnTo>
                  <a:pt x="14897" y="16453"/>
                </a:lnTo>
                <a:lnTo>
                  <a:pt x="15406" y="16497"/>
                </a:lnTo>
                <a:lnTo>
                  <a:pt x="16105" y="16541"/>
                </a:lnTo>
                <a:lnTo>
                  <a:pt x="16898" y="16607"/>
                </a:lnTo>
                <a:lnTo>
                  <a:pt x="17804" y="16651"/>
                </a:lnTo>
                <a:lnTo>
                  <a:pt x="18786" y="16684"/>
                </a:lnTo>
                <a:lnTo>
                  <a:pt x="19844" y="16728"/>
                </a:lnTo>
                <a:lnTo>
                  <a:pt x="20920" y="16751"/>
                </a:lnTo>
                <a:lnTo>
                  <a:pt x="21109" y="16497"/>
                </a:lnTo>
                <a:lnTo>
                  <a:pt x="21241" y="16222"/>
                </a:lnTo>
                <a:lnTo>
                  <a:pt x="21392" y="15946"/>
                </a:lnTo>
                <a:lnTo>
                  <a:pt x="21467" y="15648"/>
                </a:lnTo>
                <a:lnTo>
                  <a:pt x="21543" y="15351"/>
                </a:lnTo>
                <a:lnTo>
                  <a:pt x="21618" y="15042"/>
                </a:lnTo>
                <a:lnTo>
                  <a:pt x="21618" y="14745"/>
                </a:lnTo>
                <a:lnTo>
                  <a:pt x="21618" y="14447"/>
                </a:lnTo>
                <a:lnTo>
                  <a:pt x="21618" y="14150"/>
                </a:lnTo>
                <a:lnTo>
                  <a:pt x="21581" y="13852"/>
                </a:lnTo>
                <a:lnTo>
                  <a:pt x="21505" y="13577"/>
                </a:lnTo>
                <a:lnTo>
                  <a:pt x="21430" y="13301"/>
                </a:lnTo>
                <a:lnTo>
                  <a:pt x="21354" y="13048"/>
                </a:lnTo>
                <a:lnTo>
                  <a:pt x="21241" y="12816"/>
                </a:lnTo>
                <a:lnTo>
                  <a:pt x="21146" y="12607"/>
                </a:lnTo>
                <a:lnTo>
                  <a:pt x="21033" y="12431"/>
                </a:lnTo>
                <a:lnTo>
                  <a:pt x="20920" y="12265"/>
                </a:lnTo>
                <a:lnTo>
                  <a:pt x="20769" y="12144"/>
                </a:lnTo>
                <a:lnTo>
                  <a:pt x="20637" y="12034"/>
                </a:lnTo>
                <a:lnTo>
                  <a:pt x="20486" y="11946"/>
                </a:lnTo>
                <a:lnTo>
                  <a:pt x="20297" y="11891"/>
                </a:lnTo>
                <a:lnTo>
                  <a:pt x="20165" y="11846"/>
                </a:lnTo>
                <a:lnTo>
                  <a:pt x="19976" y="11824"/>
                </a:lnTo>
                <a:lnTo>
                  <a:pt x="19806" y="11802"/>
                </a:lnTo>
                <a:lnTo>
                  <a:pt x="19390" y="11824"/>
                </a:lnTo>
                <a:lnTo>
                  <a:pt x="18956" y="11891"/>
                </a:lnTo>
                <a:lnTo>
                  <a:pt x="18503" y="11968"/>
                </a:lnTo>
                <a:lnTo>
                  <a:pt x="17993" y="12078"/>
                </a:lnTo>
                <a:lnTo>
                  <a:pt x="17653" y="12144"/>
                </a:lnTo>
                <a:lnTo>
                  <a:pt x="17332" y="12199"/>
                </a:lnTo>
                <a:lnTo>
                  <a:pt x="17049" y="12221"/>
                </a:lnTo>
                <a:lnTo>
                  <a:pt x="16747" y="12243"/>
                </a:lnTo>
                <a:lnTo>
                  <a:pt x="16464" y="12243"/>
                </a:lnTo>
                <a:lnTo>
                  <a:pt x="16218" y="12243"/>
                </a:lnTo>
                <a:lnTo>
                  <a:pt x="15992" y="12221"/>
                </a:lnTo>
                <a:lnTo>
                  <a:pt x="15746" y="12199"/>
                </a:lnTo>
                <a:lnTo>
                  <a:pt x="15520" y="12155"/>
                </a:lnTo>
                <a:lnTo>
                  <a:pt x="15350" y="12122"/>
                </a:lnTo>
                <a:lnTo>
                  <a:pt x="15161" y="12056"/>
                </a:lnTo>
                <a:lnTo>
                  <a:pt x="14972" y="11990"/>
                </a:lnTo>
                <a:lnTo>
                  <a:pt x="14689" y="11846"/>
                </a:lnTo>
                <a:lnTo>
                  <a:pt x="14444" y="11670"/>
                </a:lnTo>
                <a:lnTo>
                  <a:pt x="14255" y="11483"/>
                </a:lnTo>
                <a:lnTo>
                  <a:pt x="14104" y="11295"/>
                </a:lnTo>
                <a:lnTo>
                  <a:pt x="14028" y="11086"/>
                </a:lnTo>
                <a:lnTo>
                  <a:pt x="13972" y="10888"/>
                </a:lnTo>
                <a:lnTo>
                  <a:pt x="13972" y="10700"/>
                </a:lnTo>
                <a:lnTo>
                  <a:pt x="14009" y="10513"/>
                </a:lnTo>
                <a:lnTo>
                  <a:pt x="14066" y="10359"/>
                </a:lnTo>
                <a:lnTo>
                  <a:pt x="14179" y="10215"/>
                </a:lnTo>
                <a:lnTo>
                  <a:pt x="14406" y="10006"/>
                </a:lnTo>
                <a:lnTo>
                  <a:pt x="14651" y="9830"/>
                </a:lnTo>
                <a:lnTo>
                  <a:pt x="14878" y="9686"/>
                </a:lnTo>
                <a:lnTo>
                  <a:pt x="15123" y="9554"/>
                </a:lnTo>
                <a:lnTo>
                  <a:pt x="15350" y="9477"/>
                </a:lnTo>
                <a:lnTo>
                  <a:pt x="15558" y="9411"/>
                </a:lnTo>
                <a:lnTo>
                  <a:pt x="15803" y="9345"/>
                </a:lnTo>
                <a:lnTo>
                  <a:pt x="16030" y="9323"/>
                </a:lnTo>
                <a:lnTo>
                  <a:pt x="16256" y="9301"/>
                </a:lnTo>
                <a:lnTo>
                  <a:pt x="16464" y="9323"/>
                </a:lnTo>
                <a:lnTo>
                  <a:pt x="16690" y="9345"/>
                </a:lnTo>
                <a:lnTo>
                  <a:pt x="16898" y="9367"/>
                </a:lnTo>
                <a:lnTo>
                  <a:pt x="17332" y="9477"/>
                </a:lnTo>
                <a:lnTo>
                  <a:pt x="17767" y="9598"/>
                </a:lnTo>
                <a:lnTo>
                  <a:pt x="18163" y="9731"/>
                </a:lnTo>
                <a:lnTo>
                  <a:pt x="18597" y="9874"/>
                </a:lnTo>
                <a:lnTo>
                  <a:pt x="18994" y="10006"/>
                </a:lnTo>
                <a:lnTo>
                  <a:pt x="19428" y="10083"/>
                </a:lnTo>
                <a:lnTo>
                  <a:pt x="19617" y="10127"/>
                </a:lnTo>
                <a:lnTo>
                  <a:pt x="19844" y="10149"/>
                </a:lnTo>
                <a:lnTo>
                  <a:pt x="20013" y="10149"/>
                </a:lnTo>
                <a:lnTo>
                  <a:pt x="20240" y="10127"/>
                </a:lnTo>
                <a:lnTo>
                  <a:pt x="20410" y="10105"/>
                </a:lnTo>
                <a:lnTo>
                  <a:pt x="20637" y="10061"/>
                </a:lnTo>
                <a:lnTo>
                  <a:pt x="20844" y="9984"/>
                </a:lnTo>
                <a:lnTo>
                  <a:pt x="21033" y="9896"/>
                </a:lnTo>
                <a:lnTo>
                  <a:pt x="21146" y="9830"/>
                </a:lnTo>
                <a:lnTo>
                  <a:pt x="21203" y="9753"/>
                </a:lnTo>
                <a:lnTo>
                  <a:pt x="21279" y="9642"/>
                </a:lnTo>
                <a:lnTo>
                  <a:pt x="21354" y="9521"/>
                </a:lnTo>
                <a:lnTo>
                  <a:pt x="21430" y="9246"/>
                </a:lnTo>
                <a:lnTo>
                  <a:pt x="21430" y="8904"/>
                </a:lnTo>
                <a:lnTo>
                  <a:pt x="21430" y="8540"/>
                </a:lnTo>
                <a:lnTo>
                  <a:pt x="21392" y="8144"/>
                </a:lnTo>
                <a:lnTo>
                  <a:pt x="21354" y="7714"/>
                </a:lnTo>
                <a:lnTo>
                  <a:pt x="21279" y="7295"/>
                </a:lnTo>
                <a:lnTo>
                  <a:pt x="21146" y="6446"/>
                </a:lnTo>
                <a:lnTo>
                  <a:pt x="20995" y="5686"/>
                </a:lnTo>
                <a:lnTo>
                  <a:pt x="20958" y="5366"/>
                </a:lnTo>
                <a:lnTo>
                  <a:pt x="20958" y="5091"/>
                </a:lnTo>
                <a:lnTo>
                  <a:pt x="20958" y="4860"/>
                </a:lnTo>
                <a:lnTo>
                  <a:pt x="21033" y="4716"/>
                </a:lnTo>
                <a:lnTo>
                  <a:pt x="20637" y="4860"/>
                </a:lnTo>
                <a:lnTo>
                  <a:pt x="20127" y="4992"/>
                </a:lnTo>
                <a:lnTo>
                  <a:pt x="19617" y="5069"/>
                </a:lnTo>
                <a:lnTo>
                  <a:pt x="19032" y="5157"/>
                </a:lnTo>
                <a:lnTo>
                  <a:pt x="18465" y="5201"/>
                </a:lnTo>
                <a:lnTo>
                  <a:pt x="17842" y="5245"/>
                </a:lnTo>
                <a:lnTo>
                  <a:pt x="17219" y="5267"/>
                </a:lnTo>
                <a:lnTo>
                  <a:pt x="16615" y="5267"/>
                </a:lnTo>
                <a:lnTo>
                  <a:pt x="15992" y="5245"/>
                </a:lnTo>
                <a:lnTo>
                  <a:pt x="15369" y="5201"/>
                </a:lnTo>
                <a:lnTo>
                  <a:pt x="14840" y="5157"/>
                </a:lnTo>
                <a:lnTo>
                  <a:pt x="14293" y="5091"/>
                </a:lnTo>
                <a:lnTo>
                  <a:pt x="13783" y="5014"/>
                </a:lnTo>
                <a:lnTo>
                  <a:pt x="13386" y="4926"/>
                </a:lnTo>
                <a:lnTo>
                  <a:pt x="13027" y="4815"/>
                </a:lnTo>
                <a:lnTo>
                  <a:pt x="12725" y="4716"/>
                </a:lnTo>
                <a:lnTo>
                  <a:pt x="12480" y="4606"/>
                </a:lnTo>
                <a:lnTo>
                  <a:pt x="12291" y="4496"/>
                </a:lnTo>
                <a:lnTo>
                  <a:pt x="12197" y="4397"/>
                </a:lnTo>
                <a:lnTo>
                  <a:pt x="12083" y="4286"/>
                </a:lnTo>
                <a:lnTo>
                  <a:pt x="12046" y="4187"/>
                </a:lnTo>
                <a:lnTo>
                  <a:pt x="12008" y="4077"/>
                </a:lnTo>
                <a:lnTo>
                  <a:pt x="12046" y="3967"/>
                </a:lnTo>
                <a:lnTo>
                  <a:pt x="12121" y="3868"/>
                </a:lnTo>
                <a:lnTo>
                  <a:pt x="12197" y="3735"/>
                </a:lnTo>
                <a:lnTo>
                  <a:pt x="12291" y="3614"/>
                </a:lnTo>
                <a:lnTo>
                  <a:pt x="12442" y="3482"/>
                </a:lnTo>
                <a:lnTo>
                  <a:pt x="12631" y="3361"/>
                </a:lnTo>
                <a:lnTo>
                  <a:pt x="13065" y="3085"/>
                </a:lnTo>
                <a:lnTo>
                  <a:pt x="13537" y="2766"/>
                </a:lnTo>
                <a:lnTo>
                  <a:pt x="13783" y="2578"/>
                </a:lnTo>
                <a:lnTo>
                  <a:pt x="13934" y="2380"/>
                </a:lnTo>
                <a:lnTo>
                  <a:pt x="14028" y="2171"/>
                </a:lnTo>
                <a:lnTo>
                  <a:pt x="14104" y="1961"/>
                </a:lnTo>
                <a:lnTo>
                  <a:pt x="14104" y="1730"/>
                </a:lnTo>
                <a:lnTo>
                  <a:pt x="14066" y="1498"/>
                </a:lnTo>
                <a:lnTo>
                  <a:pt x="13972" y="1267"/>
                </a:lnTo>
                <a:lnTo>
                  <a:pt x="13820" y="1057"/>
                </a:lnTo>
                <a:lnTo>
                  <a:pt x="13594" y="837"/>
                </a:lnTo>
                <a:lnTo>
                  <a:pt x="13386" y="628"/>
                </a:lnTo>
                <a:lnTo>
                  <a:pt x="13103" y="462"/>
                </a:lnTo>
                <a:lnTo>
                  <a:pt x="12763" y="308"/>
                </a:lnTo>
                <a:lnTo>
                  <a:pt x="12404" y="187"/>
                </a:lnTo>
                <a:lnTo>
                  <a:pt x="12008" y="77"/>
                </a:lnTo>
                <a:lnTo>
                  <a:pt x="11574" y="33"/>
                </a:lnTo>
                <a:lnTo>
                  <a:pt x="11102" y="11"/>
                </a:lnTo>
                <a:lnTo>
                  <a:pt x="10667" y="11"/>
                </a:lnTo>
                <a:lnTo>
                  <a:pt x="10233" y="77"/>
                </a:lnTo>
                <a:lnTo>
                  <a:pt x="9837" y="187"/>
                </a:lnTo>
                <a:lnTo>
                  <a:pt x="9440" y="286"/>
                </a:lnTo>
                <a:lnTo>
                  <a:pt x="9062" y="462"/>
                </a:lnTo>
                <a:lnTo>
                  <a:pt x="8741" y="628"/>
                </a:lnTo>
                <a:lnTo>
                  <a:pt x="8458" y="815"/>
                </a:lnTo>
                <a:lnTo>
                  <a:pt x="8232" y="1035"/>
                </a:lnTo>
                <a:lnTo>
                  <a:pt x="8062" y="1245"/>
                </a:lnTo>
                <a:lnTo>
                  <a:pt x="7911" y="1476"/>
                </a:lnTo>
                <a:lnTo>
                  <a:pt x="7835" y="1708"/>
                </a:lnTo>
                <a:lnTo>
                  <a:pt x="7797" y="1961"/>
                </a:lnTo>
                <a:lnTo>
                  <a:pt x="7835" y="2193"/>
                </a:lnTo>
                <a:lnTo>
                  <a:pt x="7948" y="2402"/>
                </a:lnTo>
                <a:lnTo>
                  <a:pt x="8062" y="2534"/>
                </a:lnTo>
                <a:lnTo>
                  <a:pt x="8175" y="2644"/>
                </a:lnTo>
                <a:lnTo>
                  <a:pt x="8269" y="2744"/>
                </a:lnTo>
                <a:lnTo>
                  <a:pt x="8420" y="2832"/>
                </a:lnTo>
                <a:lnTo>
                  <a:pt x="8704" y="3019"/>
                </a:lnTo>
                <a:lnTo>
                  <a:pt x="8968" y="3206"/>
                </a:lnTo>
                <a:lnTo>
                  <a:pt x="9138" y="3405"/>
                </a:lnTo>
                <a:lnTo>
                  <a:pt x="9327" y="3570"/>
                </a:lnTo>
                <a:lnTo>
                  <a:pt x="9440" y="3735"/>
                </a:lnTo>
                <a:lnTo>
                  <a:pt x="9516" y="3890"/>
                </a:lnTo>
                <a:lnTo>
                  <a:pt x="9534" y="4033"/>
                </a:lnTo>
                <a:lnTo>
                  <a:pt x="9534" y="4165"/>
                </a:lnTo>
                <a:lnTo>
                  <a:pt x="9516" y="4286"/>
                </a:lnTo>
                <a:lnTo>
                  <a:pt x="9440" y="4397"/>
                </a:lnTo>
                <a:lnTo>
                  <a:pt x="9327" y="4496"/>
                </a:lnTo>
                <a:lnTo>
                  <a:pt x="9176" y="4562"/>
                </a:lnTo>
                <a:lnTo>
                  <a:pt x="9006" y="4628"/>
                </a:lnTo>
                <a:lnTo>
                  <a:pt x="8779" y="4694"/>
                </a:lnTo>
                <a:lnTo>
                  <a:pt x="8534" y="4716"/>
                </a:lnTo>
                <a:lnTo>
                  <a:pt x="8232" y="4716"/>
                </a:lnTo>
                <a:lnTo>
                  <a:pt x="7118" y="4738"/>
                </a:lnTo>
                <a:lnTo>
                  <a:pt x="5947" y="4771"/>
                </a:lnTo>
                <a:lnTo>
                  <a:pt x="4795" y="4815"/>
                </a:lnTo>
                <a:lnTo>
                  <a:pt x="3681" y="4860"/>
                </a:lnTo>
                <a:lnTo>
                  <a:pt x="2662" y="4882"/>
                </a:lnTo>
                <a:lnTo>
                  <a:pt x="1755" y="4882"/>
                </a:lnTo>
                <a:lnTo>
                  <a:pt x="1359" y="4860"/>
                </a:lnTo>
                <a:lnTo>
                  <a:pt x="981" y="4837"/>
                </a:lnTo>
                <a:lnTo>
                  <a:pt x="698" y="4771"/>
                </a:lnTo>
                <a:lnTo>
                  <a:pt x="453" y="4716"/>
                </a:lnTo>
                <a:lnTo>
                  <a:pt x="453" y="5322"/>
                </a:lnTo>
                <a:lnTo>
                  <a:pt x="453" y="6083"/>
                </a:lnTo>
                <a:lnTo>
                  <a:pt x="453" y="6909"/>
                </a:lnTo>
                <a:lnTo>
                  <a:pt x="453" y="7780"/>
                </a:lnTo>
                <a:lnTo>
                  <a:pt x="453" y="8606"/>
                </a:lnTo>
                <a:lnTo>
                  <a:pt x="453" y="9345"/>
                </a:lnTo>
                <a:lnTo>
                  <a:pt x="453" y="9918"/>
                </a:lnTo>
                <a:lnTo>
                  <a:pt x="453" y="10282"/>
                </a:lnTo>
                <a:lnTo>
                  <a:pt x="490" y="10381"/>
                </a:lnTo>
                <a:lnTo>
                  <a:pt x="547" y="10491"/>
                </a:lnTo>
                <a:lnTo>
                  <a:pt x="660" y="10590"/>
                </a:lnTo>
                <a:lnTo>
                  <a:pt x="811" y="10700"/>
                </a:lnTo>
                <a:lnTo>
                  <a:pt x="981" y="10811"/>
                </a:lnTo>
                <a:lnTo>
                  <a:pt x="1208" y="10888"/>
                </a:lnTo>
                <a:lnTo>
                  <a:pt x="1453" y="10954"/>
                </a:lnTo>
                <a:lnTo>
                  <a:pt x="1718" y="11020"/>
                </a:lnTo>
                <a:lnTo>
                  <a:pt x="1963" y="11064"/>
                </a:lnTo>
                <a:lnTo>
                  <a:pt x="2265" y="11086"/>
                </a:lnTo>
                <a:lnTo>
                  <a:pt x="2548" y="11064"/>
                </a:lnTo>
                <a:lnTo>
                  <a:pt x="2794" y="11042"/>
                </a:lnTo>
                <a:lnTo>
                  <a:pt x="3096" y="10976"/>
                </a:lnTo>
                <a:lnTo>
                  <a:pt x="3341" y="10888"/>
                </a:lnTo>
                <a:lnTo>
                  <a:pt x="3606" y="10766"/>
                </a:lnTo>
                <a:lnTo>
                  <a:pt x="3813" y="10590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>
        <p:nvSpPr>
          <p:cNvPr id="2" name="Frame 1"/>
          <p:cNvSpPr/>
          <p:nvPr/>
        </p:nvSpPr>
        <p:spPr>
          <a:xfrm>
            <a:off x="3230310" y="368519"/>
            <a:ext cx="5725683" cy="5848288"/>
          </a:xfrm>
          <a:prstGeom prst="frame">
            <a:avLst>
              <a:gd name="adj1" fmla="val 16290"/>
            </a:avLst>
          </a:prstGeom>
          <a:solidFill>
            <a:srgbClr val="C00000"/>
          </a:solidFill>
          <a:ln w="6350">
            <a:solidFill>
              <a:srgbClr val="FFC000"/>
            </a:solidFill>
          </a:ln>
          <a:scene3d>
            <a:camera prst="orthographicFront"/>
            <a:lightRig rig="threePt" dir="t"/>
          </a:scene3d>
          <a:sp3d>
            <a:bevelT w="114300" prst="hardEdg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3" name="Rectangle 2"/>
          <p:cNvSpPr/>
          <p:nvPr/>
        </p:nvSpPr>
        <p:spPr>
          <a:xfrm>
            <a:off x="4144710" y="1305320"/>
            <a:ext cx="3862699" cy="3992931"/>
          </a:xfrm>
          <a:prstGeom prst="rect">
            <a:avLst/>
          </a:prstGeom>
          <a:noFill/>
          <a:ln w="635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Rectangle 3"/>
          <p:cNvSpPr/>
          <p:nvPr/>
        </p:nvSpPr>
        <p:spPr>
          <a:xfrm>
            <a:off x="7964581" y="4836291"/>
            <a:ext cx="40746" cy="240517"/>
          </a:xfrm>
          <a:prstGeom prst="rect">
            <a:avLst/>
          </a:prstGeom>
          <a:solidFill>
            <a:schemeClr val="bg1"/>
          </a:solidFill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0" name="Rectangle 49"/>
          <p:cNvSpPr/>
          <p:nvPr/>
        </p:nvSpPr>
        <p:spPr>
          <a:xfrm>
            <a:off x="7962384" y="1666962"/>
            <a:ext cx="40746" cy="240517"/>
          </a:xfrm>
          <a:prstGeom prst="rect">
            <a:avLst/>
          </a:prstGeom>
          <a:solidFill>
            <a:srgbClr val="FFCC99"/>
          </a:solidFill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1" name="Rectangle 50"/>
          <p:cNvSpPr/>
          <p:nvPr/>
        </p:nvSpPr>
        <p:spPr>
          <a:xfrm>
            <a:off x="7965909" y="3260288"/>
            <a:ext cx="40746" cy="240517"/>
          </a:xfrm>
          <a:prstGeom prst="rect">
            <a:avLst/>
          </a:prstGeom>
          <a:solidFill>
            <a:schemeClr val="bg1"/>
          </a:solidFill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47" name="Picture 46"/>
          <p:cNvPicPr>
            <a:picLocks noChangeAspect="1"/>
          </p:cNvPicPr>
          <p:nvPr/>
        </p:nvPicPr>
        <p:blipFill>
          <a:blip r:embed="rId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4070" b="100000" l="0" r="9625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8464696" y="2839195"/>
            <a:ext cx="975445" cy="1048603"/>
          </a:xfrm>
          <a:prstGeom prst="rect">
            <a:avLst/>
          </a:prstGeom>
        </p:spPr>
      </p:pic>
      <p:pic>
        <p:nvPicPr>
          <p:cNvPr id="53" name="Picture 52"/>
          <p:cNvPicPr>
            <a:picLocks noChangeAspect="1"/>
          </p:cNvPicPr>
          <p:nvPr/>
        </p:nvPicPr>
        <p:blipFill>
          <a:blip r:embed="rId4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ackgroundRemoval t="3247" b="98052" l="3659" r="96951">
                        <a14:foregroundMark x1="19512" y1="96104" x2="50000" y2="98052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 rot="20841800">
            <a:off x="603366" y="5040740"/>
            <a:ext cx="999831" cy="938865"/>
          </a:xfrm>
          <a:prstGeom prst="rect">
            <a:avLst/>
          </a:prstGeom>
        </p:spPr>
      </p:pic>
      <p:pic>
        <p:nvPicPr>
          <p:cNvPr id="57" name="Picture 56"/>
          <p:cNvPicPr>
            <a:picLocks noChangeAspect="1"/>
          </p:cNvPicPr>
          <p:nvPr/>
        </p:nvPicPr>
        <p:blipFill>
          <a:blip r:embed="rId6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ackgroundRemoval t="0" b="96117" l="107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20591545">
            <a:off x="8789974" y="4631929"/>
            <a:ext cx="1140051" cy="627942"/>
          </a:xfrm>
          <a:prstGeom prst="rect">
            <a:avLst/>
          </a:prstGeom>
        </p:spPr>
      </p:pic>
      <p:pic>
        <p:nvPicPr>
          <p:cNvPr id="59" name="Picture 58"/>
          <p:cNvPicPr>
            <a:picLocks noChangeAspect="1"/>
          </p:cNvPicPr>
          <p:nvPr/>
        </p:nvPicPr>
        <p:blipFill rotWithShape="1">
          <a:blip r:embed="rId8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9">
                    <a14:imgEffect>
                      <a14:backgroundRemoval t="0" b="100000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 rot="1486504">
            <a:off x="9389629" y="3037111"/>
            <a:ext cx="1170774" cy="1375873"/>
          </a:xfrm>
          <a:prstGeom prst="rect">
            <a:avLst/>
          </a:prstGeom>
        </p:spPr>
      </p:pic>
      <p:pic>
        <p:nvPicPr>
          <p:cNvPr id="62" name="Picture 61"/>
          <p:cNvPicPr>
            <a:picLocks noChangeAspect="1"/>
          </p:cNvPicPr>
          <p:nvPr/>
        </p:nvPicPr>
        <p:blipFill rotWithShape="1">
          <a:blip r:embed="rId10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11">
                    <a14:imgEffect>
                      <a14:backgroundRemoval t="1794" b="89238" l="3315" r="96685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 rot="2046696">
            <a:off x="1717042" y="1590984"/>
            <a:ext cx="1153682" cy="1418603"/>
          </a:xfrm>
          <a:prstGeom prst="rect">
            <a:avLst/>
          </a:prstGeom>
        </p:spPr>
      </p:pic>
      <p:pic>
        <p:nvPicPr>
          <p:cNvPr id="63" name="Picture 62"/>
          <p:cNvPicPr>
            <a:picLocks noChangeAspect="1"/>
          </p:cNvPicPr>
          <p:nvPr/>
        </p:nvPicPr>
        <p:blipFill rotWithShape="1">
          <a:blip r:embed="rId1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13">
                    <a14:imgEffect>
                      <a14:backgroundRemoval t="0" b="100000" l="400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 rot="1500205">
            <a:off x="9690324" y="1878569"/>
            <a:ext cx="1110953" cy="717847"/>
          </a:xfrm>
          <a:prstGeom prst="rect">
            <a:avLst/>
          </a:prstGeom>
        </p:spPr>
      </p:pic>
      <p:pic>
        <p:nvPicPr>
          <p:cNvPr id="64" name="Picture 63">
            <a:hlinkClick r:id="rId14" action="ppaction://hlinksldjump"/>
          </p:cNvPr>
          <p:cNvPicPr>
            <a:picLocks noChangeAspect="1"/>
          </p:cNvPicPr>
          <p:nvPr/>
        </p:nvPicPr>
        <p:blipFill rotWithShape="1">
          <a:blip r:embed="rId15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16">
                    <a14:imgEffect>
                      <a14:backgroundRemoval t="0" b="98901" l="0" r="97279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 rot="20116572">
            <a:off x="11007666" y="3494107"/>
            <a:ext cx="931178" cy="575801"/>
          </a:xfrm>
          <a:prstGeom prst="rect">
            <a:avLst/>
          </a:prstGeom>
          <a:ln>
            <a:noFill/>
          </a:ln>
        </p:spPr>
      </p:pic>
      <p:pic>
        <p:nvPicPr>
          <p:cNvPr id="65" name="Picture 64"/>
          <p:cNvPicPr>
            <a:picLocks noChangeAspect="1"/>
          </p:cNvPicPr>
          <p:nvPr/>
        </p:nvPicPr>
        <p:blipFill rotWithShape="1">
          <a:blip r:embed="rId17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18">
                    <a14:imgEffect>
                      <a14:backgroundRemoval t="3822" b="92357" l="1242" r="100000">
                        <a14:foregroundMark x1="54037" y1="89809" x2="49689" y2="89809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 rot="415460">
            <a:off x="9009586" y="510396"/>
            <a:ext cx="1025496" cy="999858"/>
          </a:xfrm>
          <a:prstGeom prst="rect">
            <a:avLst/>
          </a:prstGeom>
        </p:spPr>
      </p:pic>
      <p:pic>
        <p:nvPicPr>
          <p:cNvPr id="67" name="Picture 66"/>
          <p:cNvPicPr>
            <a:picLocks noChangeAspect="1"/>
          </p:cNvPicPr>
          <p:nvPr/>
        </p:nvPicPr>
        <p:blipFill rotWithShape="1">
          <a:blip r:embed="rId19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20">
                    <a14:imgEffect>
                      <a14:backgroundRemoval t="7692" b="96795" l="4403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 rot="21084042">
            <a:off x="8466366" y="1611725"/>
            <a:ext cx="1008404" cy="991313"/>
          </a:xfrm>
          <a:prstGeom prst="rect">
            <a:avLst/>
          </a:prstGeom>
        </p:spPr>
      </p:pic>
      <p:pic>
        <p:nvPicPr>
          <p:cNvPr id="70" name="Picture 69"/>
          <p:cNvPicPr>
            <a:picLocks noChangeAspect="1"/>
          </p:cNvPicPr>
          <p:nvPr/>
        </p:nvPicPr>
        <p:blipFill rotWithShape="1">
          <a:blip r:embed="rId21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22">
                    <a14:imgEffect>
                      <a14:backgroundRemoval t="8257" b="100000" l="1765" r="97647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1402171" y="776515"/>
            <a:ext cx="1076770" cy="692209"/>
          </a:xfrm>
          <a:prstGeom prst="rect">
            <a:avLst/>
          </a:prstGeom>
        </p:spPr>
      </p:pic>
      <p:pic>
        <p:nvPicPr>
          <p:cNvPr id="71" name="Picture 70"/>
          <p:cNvPicPr>
            <a:picLocks noChangeAspect="1"/>
          </p:cNvPicPr>
          <p:nvPr/>
        </p:nvPicPr>
        <p:blipFill rotWithShape="1">
          <a:blip r:embed="rId23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24">
                    <a14:imgEffect>
                      <a14:backgroundRemoval t="905" b="100000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 rot="1546026">
            <a:off x="7756880" y="5351612"/>
            <a:ext cx="1153683" cy="1401512"/>
          </a:xfrm>
          <a:prstGeom prst="rect">
            <a:avLst/>
          </a:prstGeom>
        </p:spPr>
      </p:pic>
      <p:pic>
        <p:nvPicPr>
          <p:cNvPr id="73" name="Picture 72"/>
          <p:cNvPicPr>
            <a:picLocks noChangeAspect="1"/>
          </p:cNvPicPr>
          <p:nvPr/>
        </p:nvPicPr>
        <p:blipFill rotWithShape="1">
          <a:blip r:embed="rId25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26">
                    <a14:imgEffect>
                      <a14:backgroundRemoval t="459" b="100000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 rot="20714636">
            <a:off x="10974628" y="1561209"/>
            <a:ext cx="1187865" cy="1384419"/>
          </a:xfrm>
          <a:prstGeom prst="rect">
            <a:avLst/>
          </a:prstGeom>
        </p:spPr>
      </p:pic>
      <p:pic>
        <p:nvPicPr>
          <p:cNvPr id="74" name="Picture 73"/>
          <p:cNvPicPr>
            <a:picLocks noChangeAspect="1"/>
          </p:cNvPicPr>
          <p:nvPr/>
        </p:nvPicPr>
        <p:blipFill rotWithShape="1">
          <a:blip r:embed="rId27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28">
                    <a14:imgEffect>
                      <a14:backgroundRemoval t="990" b="97030" l="1439" r="98201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 rot="467595">
            <a:off x="1966506" y="5404546"/>
            <a:ext cx="1768979" cy="1281869"/>
          </a:xfrm>
          <a:prstGeom prst="rect">
            <a:avLst/>
          </a:prstGeom>
        </p:spPr>
      </p:pic>
      <p:pic>
        <p:nvPicPr>
          <p:cNvPr id="76" name="Picture 75"/>
          <p:cNvPicPr>
            <a:picLocks noChangeAspect="1"/>
          </p:cNvPicPr>
          <p:nvPr/>
        </p:nvPicPr>
        <p:blipFill rotWithShape="1">
          <a:blip r:embed="rId29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30">
                    <a14:imgEffect>
                      <a14:backgroundRemoval t="55505" b="95872" l="0" r="93956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t="55549"/>
          <a:stretch/>
        </p:blipFill>
        <p:spPr>
          <a:xfrm rot="21246440">
            <a:off x="279450" y="6209611"/>
            <a:ext cx="1153683" cy="615393"/>
          </a:xfrm>
          <a:prstGeom prst="rect">
            <a:avLst/>
          </a:prstGeom>
        </p:spPr>
      </p:pic>
      <p:pic>
        <p:nvPicPr>
          <p:cNvPr id="77" name="Picture 76"/>
          <p:cNvPicPr>
            <a:picLocks noChangeAspect="1"/>
          </p:cNvPicPr>
          <p:nvPr/>
        </p:nvPicPr>
        <p:blipFill rotWithShape="1">
          <a:blip r:embed="rId31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32">
                    <a14:imgEffect>
                      <a14:backgroundRemoval t="8772" b="100000" l="6667" r="95556">
                        <a14:foregroundMark x1="69444" y1="94737" x2="80556" y2="96491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 rot="20846927">
            <a:off x="2546409" y="4535092"/>
            <a:ext cx="1145137" cy="726393"/>
          </a:xfrm>
          <a:prstGeom prst="rect">
            <a:avLst/>
          </a:prstGeom>
        </p:spPr>
      </p:pic>
      <p:pic>
        <p:nvPicPr>
          <p:cNvPr id="78" name="Picture 77"/>
          <p:cNvPicPr>
            <a:picLocks noChangeAspect="1"/>
          </p:cNvPicPr>
          <p:nvPr/>
        </p:nvPicPr>
        <p:blipFill rotWithShape="1">
          <a:blip r:embed="rId33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34">
                    <a14:imgEffect>
                      <a14:backgroundRemoval t="0" b="100000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 rot="1641302">
            <a:off x="10284859" y="4653687"/>
            <a:ext cx="1777526" cy="991312"/>
          </a:xfrm>
          <a:prstGeom prst="rect">
            <a:avLst/>
          </a:prstGeom>
        </p:spPr>
      </p:pic>
      <p:pic>
        <p:nvPicPr>
          <p:cNvPr id="79" name="Picture 78"/>
          <p:cNvPicPr>
            <a:picLocks noChangeAspect="1"/>
          </p:cNvPicPr>
          <p:nvPr/>
        </p:nvPicPr>
        <p:blipFill rotWithShape="1">
          <a:blip r:embed="rId35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36">
                    <a14:imgEffect>
                      <a14:backgroundRemoval t="0" b="100000" l="1676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 rot="20608356">
            <a:off x="105285" y="3422626"/>
            <a:ext cx="1136591" cy="1598064"/>
          </a:xfrm>
          <a:prstGeom prst="rect">
            <a:avLst/>
          </a:prstGeom>
        </p:spPr>
      </p:pic>
      <p:pic>
        <p:nvPicPr>
          <p:cNvPr id="80" name="Picture 79"/>
          <p:cNvPicPr>
            <a:picLocks noChangeAspect="1"/>
          </p:cNvPicPr>
          <p:nvPr/>
        </p:nvPicPr>
        <p:blipFill rotWithShape="1">
          <a:blip r:embed="rId37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38">
                    <a14:imgEffect>
                      <a14:backgroundRemoval t="3797" b="98101" l="1767" r="9788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 rot="20484231">
            <a:off x="1326037" y="3697278"/>
            <a:ext cx="1794616" cy="1008405"/>
          </a:xfrm>
          <a:prstGeom prst="rect">
            <a:avLst/>
          </a:prstGeom>
        </p:spPr>
      </p:pic>
      <p:pic>
        <p:nvPicPr>
          <p:cNvPr id="81" name="Picture 80"/>
          <p:cNvPicPr>
            <a:picLocks noChangeAspect="1"/>
          </p:cNvPicPr>
          <p:nvPr/>
        </p:nvPicPr>
        <p:blipFill rotWithShape="1">
          <a:blip r:embed="rId39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40">
                    <a14:imgEffect>
                      <a14:backgroundRemoval t="2410" b="98394" l="3409" r="96591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 rot="19817857">
            <a:off x="2448651" y="-51140"/>
            <a:ext cx="1119499" cy="1580973"/>
          </a:xfrm>
          <a:prstGeom prst="rect">
            <a:avLst/>
          </a:prstGeom>
        </p:spPr>
      </p:pic>
      <p:pic>
        <p:nvPicPr>
          <p:cNvPr id="83" name="Picture 82"/>
          <p:cNvPicPr>
            <a:picLocks noChangeAspect="1"/>
          </p:cNvPicPr>
          <p:nvPr/>
        </p:nvPicPr>
        <p:blipFill>
          <a:blip r:embed="rId41">
            <a:extLst>
              <a:ext uri="{BEBA8EAE-BF5A-486C-A8C5-ECC9F3942E4B}">
                <a14:imgProps xmlns:a14="http://schemas.microsoft.com/office/drawing/2010/main">
                  <a14:imgLayer r:embed="rId42">
                    <a14:imgEffect>
                      <a14:backgroundRemoval t="1158" b="97297" l="7143" r="100000">
                        <a14:foregroundMark x1="95536" y1="6564" x2="97321" y2="46718"/>
                        <a14:backgroundMark x1="14286" y1="3861" x2="63393" y2="20463"/>
                        <a14:backgroundMark x1="12500" y1="25097" x2="7143" y2="53668"/>
                        <a14:backgroundMark x1="15179" y1="52510" x2="57143" y2="54440"/>
                        <a14:backgroundMark x1="11607" y1="58687" x2="9821" y2="80695"/>
                        <a14:backgroundMark x1="14286" y1="79537" x2="66071" y2="94595"/>
                        <a14:backgroundMark x1="87500" y1="2317" x2="97321" y2="3861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 rot="20582528">
            <a:off x="2836808" y="2587294"/>
            <a:ext cx="682811" cy="1579001"/>
          </a:xfrm>
          <a:prstGeom prst="rect">
            <a:avLst/>
          </a:prstGeom>
        </p:spPr>
      </p:pic>
      <p:pic>
        <p:nvPicPr>
          <p:cNvPr id="84" name="Picture 83"/>
          <p:cNvPicPr>
            <a:picLocks noChangeAspect="1"/>
          </p:cNvPicPr>
          <p:nvPr/>
        </p:nvPicPr>
        <p:blipFill>
          <a:blip r:embed="rId43">
            <a:extLst>
              <a:ext uri="{BEBA8EAE-BF5A-486C-A8C5-ECC9F3942E4B}">
                <a14:imgProps xmlns:a14="http://schemas.microsoft.com/office/drawing/2010/main">
                  <a14:imgLayer r:embed="rId44">
                    <a14:imgEffect>
                      <a14:backgroundRemoval t="2344" b="98438" l="9091" r="10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 rot="20294587">
            <a:off x="7937998" y="132584"/>
            <a:ext cx="804742" cy="1560711"/>
          </a:xfrm>
          <a:prstGeom prst="rect">
            <a:avLst/>
          </a:prstGeom>
        </p:spPr>
      </p:pic>
      <p:sp>
        <p:nvSpPr>
          <p:cNvPr id="87" name="Rectangle: Rounded Corners 86">
            <a:hlinkClick r:id="rId45" action="ppaction://hlinksldjump"/>
          </p:cNvPr>
          <p:cNvSpPr/>
          <p:nvPr/>
        </p:nvSpPr>
        <p:spPr>
          <a:xfrm rot="1128601">
            <a:off x="-124464" y="2217826"/>
            <a:ext cx="973832" cy="559269"/>
          </a:xfrm>
          <a:prstGeom prst="round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0" name="Rectangle: Rounded Corners 89">
            <a:hlinkClick r:id="rId46" action="ppaction://hlinksldjump"/>
          </p:cNvPr>
          <p:cNvSpPr/>
          <p:nvPr/>
        </p:nvSpPr>
        <p:spPr>
          <a:xfrm rot="19504128">
            <a:off x="2553802" y="153572"/>
            <a:ext cx="973832" cy="1299304"/>
          </a:xfrm>
          <a:prstGeom prst="round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114" name="Picture 113"/>
          <p:cNvPicPr>
            <a:picLocks noChangeAspect="1"/>
          </p:cNvPicPr>
          <p:nvPr/>
        </p:nvPicPr>
        <p:blipFill>
          <a:blip r:embed="rId47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48">
                    <a14:imgEffect>
                      <a14:backgroundRemoval t="9402" b="100000" l="8257" r="100000">
                        <a14:foregroundMark x1="93578" y1="41026" x2="94495" y2="51282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7378771" y="4587376"/>
            <a:ext cx="664522" cy="713294"/>
          </a:xfrm>
          <a:prstGeom prst="rect">
            <a:avLst/>
          </a:prstGeom>
        </p:spPr>
      </p:pic>
      <p:pic>
        <p:nvPicPr>
          <p:cNvPr id="116" name="Picture 115"/>
          <p:cNvPicPr>
            <a:picLocks noChangeAspect="1"/>
          </p:cNvPicPr>
          <p:nvPr/>
        </p:nvPicPr>
        <p:blipFill rotWithShape="1">
          <a:blip r:embed="rId49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50">
                    <a14:imgEffect>
                      <a14:backgroundRemoval t="0" b="100000" l="2548" r="100000">
                        <a14:foregroundMark x1="96178" y1="17073" x2="95541" y2="36585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7040210" y="1308712"/>
            <a:ext cx="999859" cy="518992"/>
          </a:xfrm>
          <a:prstGeom prst="rect">
            <a:avLst/>
          </a:prstGeom>
        </p:spPr>
      </p:pic>
      <p:sp>
        <p:nvSpPr>
          <p:cNvPr id="117" name="Rectangle 116"/>
          <p:cNvSpPr/>
          <p:nvPr/>
        </p:nvSpPr>
        <p:spPr>
          <a:xfrm rot="5400000">
            <a:off x="4409012" y="5127271"/>
            <a:ext cx="40746" cy="240517"/>
          </a:xfrm>
          <a:prstGeom prst="rect">
            <a:avLst/>
          </a:prstGeom>
          <a:solidFill>
            <a:schemeClr val="bg1"/>
          </a:solidFill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85" name="Picture 84"/>
          <p:cNvPicPr>
            <a:picLocks noChangeAspect="1"/>
          </p:cNvPicPr>
          <p:nvPr/>
        </p:nvPicPr>
        <p:blipFill rotWithShape="1">
          <a:blip r:embed="rId51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52">
                    <a14:imgEffect>
                      <a14:backgroundRemoval t="0" b="100000" l="0" r="88542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4185114" y="4580197"/>
            <a:ext cx="612397" cy="713064"/>
          </a:xfrm>
          <a:prstGeom prst="rect">
            <a:avLst/>
          </a:prstGeom>
        </p:spPr>
      </p:pic>
      <p:pic>
        <p:nvPicPr>
          <p:cNvPr id="86" name="Picture 85"/>
          <p:cNvPicPr>
            <a:picLocks noChangeAspect="1"/>
          </p:cNvPicPr>
          <p:nvPr/>
        </p:nvPicPr>
        <p:blipFill>
          <a:blip r:embed="rId53"/>
          <a:stretch>
            <a:fillRect/>
          </a:stretch>
        </p:blipFill>
        <p:spPr>
          <a:xfrm>
            <a:off x="7379773" y="1422751"/>
            <a:ext cx="658425" cy="1585097"/>
          </a:xfrm>
          <a:prstGeom prst="rect">
            <a:avLst/>
          </a:prstGeom>
        </p:spPr>
      </p:pic>
      <p:pic>
        <p:nvPicPr>
          <p:cNvPr id="88" name="Picture 87"/>
          <p:cNvPicPr>
            <a:picLocks noChangeAspect="1"/>
          </p:cNvPicPr>
          <p:nvPr/>
        </p:nvPicPr>
        <p:blipFill rotWithShape="1">
          <a:blip r:embed="rId21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22">
                    <a14:imgEffect>
                      <a14:backgroundRemoval t="8257" b="100000" l="1765" r="97647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6468498" y="4607503"/>
            <a:ext cx="1076770" cy="692209"/>
          </a:xfrm>
          <a:prstGeom prst="rect">
            <a:avLst/>
          </a:prstGeom>
        </p:spPr>
      </p:pic>
      <p:sp>
        <p:nvSpPr>
          <p:cNvPr id="89" name="Rectangle 88"/>
          <p:cNvSpPr/>
          <p:nvPr/>
        </p:nvSpPr>
        <p:spPr>
          <a:xfrm>
            <a:off x="4172163" y="2563389"/>
            <a:ext cx="40746" cy="240517"/>
          </a:xfrm>
          <a:prstGeom prst="rect">
            <a:avLst/>
          </a:prstGeom>
          <a:solidFill>
            <a:schemeClr val="bg1"/>
          </a:solidFill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1" name="Rectangle 90"/>
          <p:cNvSpPr/>
          <p:nvPr/>
        </p:nvSpPr>
        <p:spPr>
          <a:xfrm>
            <a:off x="4174251" y="4131227"/>
            <a:ext cx="40746" cy="240517"/>
          </a:xfrm>
          <a:prstGeom prst="rect">
            <a:avLst/>
          </a:prstGeom>
          <a:solidFill>
            <a:schemeClr val="bg1"/>
          </a:solidFill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92" name="Picture 91"/>
          <p:cNvPicPr>
            <a:picLocks noChangeAspect="1"/>
          </p:cNvPicPr>
          <p:nvPr/>
        </p:nvPicPr>
        <p:blipFill rotWithShape="1">
          <a:blip r:embed="rId54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55">
                    <a14:imgEffect>
                      <a14:backgroundRemoval t="0" b="93617" l="1053" r="98246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 rot="20696931">
            <a:off x="9559377" y="5976180"/>
            <a:ext cx="1811708" cy="598206"/>
          </a:xfrm>
          <a:prstGeom prst="rect">
            <a:avLst/>
          </a:prstGeom>
        </p:spPr>
      </p:pic>
      <p:pic>
        <p:nvPicPr>
          <p:cNvPr id="93" name="Picture 92"/>
          <p:cNvPicPr>
            <a:picLocks noChangeAspect="1"/>
          </p:cNvPicPr>
          <p:nvPr/>
        </p:nvPicPr>
        <p:blipFill>
          <a:blip r:embed="rId56"/>
          <a:stretch>
            <a:fillRect/>
          </a:stretch>
        </p:blipFill>
        <p:spPr>
          <a:xfrm>
            <a:off x="4041669" y="405085"/>
            <a:ext cx="4102964" cy="926672"/>
          </a:xfrm>
          <a:prstGeom prst="rect">
            <a:avLst/>
          </a:prstGeom>
        </p:spPr>
      </p:pic>
      <p:pic>
        <p:nvPicPr>
          <p:cNvPr id="94" name="Picture 93"/>
          <p:cNvPicPr>
            <a:picLocks noChangeAspect="1"/>
          </p:cNvPicPr>
          <p:nvPr/>
        </p:nvPicPr>
        <p:blipFill>
          <a:blip r:embed="rId57"/>
          <a:stretch>
            <a:fillRect/>
          </a:stretch>
        </p:blipFill>
        <p:spPr>
          <a:xfrm>
            <a:off x="4742770" y="5290135"/>
            <a:ext cx="2700762" cy="926672"/>
          </a:xfrm>
          <a:prstGeom prst="rect">
            <a:avLst/>
          </a:prstGeom>
        </p:spPr>
      </p:pic>
      <p:pic>
        <p:nvPicPr>
          <p:cNvPr id="48" name="Picture 47"/>
          <p:cNvPicPr>
            <a:picLocks noChangeAspect="1"/>
          </p:cNvPicPr>
          <p:nvPr/>
        </p:nvPicPr>
        <p:blipFill rotWithShape="1">
          <a:blip r:embed="rId58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59">
                    <a14:imgEffect>
                      <a14:backgroundRemoval t="3586" b="99602" l="0" r="89216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 rot="1266573">
            <a:off x="6479625" y="5239398"/>
            <a:ext cx="645953" cy="1593908"/>
          </a:xfrm>
          <a:prstGeom prst="rect">
            <a:avLst/>
          </a:prstGeom>
        </p:spPr>
      </p:pic>
      <p:pic>
        <p:nvPicPr>
          <p:cNvPr id="58" name="Picture 57"/>
          <p:cNvPicPr>
            <a:picLocks noChangeAspect="1"/>
          </p:cNvPicPr>
          <p:nvPr/>
        </p:nvPicPr>
        <p:blipFill rotWithShape="1">
          <a:blip r:embed="rId60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61">
                    <a14:imgEffect>
                      <a14:backgroundRemoval t="0" b="96465" l="2448" r="98252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 rot="21197848">
            <a:off x="3842694" y="5403685"/>
            <a:ext cx="1820254" cy="1256232"/>
          </a:xfrm>
          <a:prstGeom prst="rect">
            <a:avLst/>
          </a:prstGeom>
        </p:spPr>
      </p:pic>
      <p:pic>
        <p:nvPicPr>
          <p:cNvPr id="61" name="Picture 60"/>
          <p:cNvPicPr>
            <a:picLocks noChangeAspect="1"/>
          </p:cNvPicPr>
          <p:nvPr/>
        </p:nvPicPr>
        <p:blipFill rotWithShape="1">
          <a:blip r:embed="rId6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63">
                    <a14:imgEffect>
                      <a14:backgroundRemoval t="1970" b="95567" l="722" r="97112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 rot="910464">
            <a:off x="5827190" y="-48782"/>
            <a:ext cx="1760434" cy="1290415"/>
          </a:xfrm>
          <a:prstGeom prst="rect">
            <a:avLst/>
          </a:prstGeom>
        </p:spPr>
      </p:pic>
      <p:pic>
        <p:nvPicPr>
          <p:cNvPr id="72" name="Picture 71"/>
          <p:cNvPicPr>
            <a:picLocks noChangeAspect="1"/>
          </p:cNvPicPr>
          <p:nvPr/>
        </p:nvPicPr>
        <p:blipFill rotWithShape="1">
          <a:blip r:embed="rId64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65">
                    <a14:imgEffect>
                      <a14:backgroundRemoval t="1478" b="96552" l="1786" r="975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 rot="20651102">
            <a:off x="3762854" y="-85458"/>
            <a:ext cx="1777525" cy="1290416"/>
          </a:xfrm>
          <a:prstGeom prst="rect">
            <a:avLst/>
          </a:prstGeom>
        </p:spPr>
      </p:pic>
      <p:sp>
        <p:nvSpPr>
          <p:cNvPr id="82" name="Rectangle: Rounded Corners 81">
            <a:hlinkClick r:id="rId46" action="ppaction://hlinksldjump"/>
          </p:cNvPr>
          <p:cNvSpPr/>
          <p:nvPr/>
        </p:nvSpPr>
        <p:spPr>
          <a:xfrm rot="20805756">
            <a:off x="200752" y="3587488"/>
            <a:ext cx="973832" cy="1299304"/>
          </a:xfrm>
          <a:prstGeom prst="round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5" name="Rectangle: Rounded Corners 94">
            <a:hlinkClick r:id="rId46" action="ppaction://hlinksldjump"/>
          </p:cNvPr>
          <p:cNvSpPr/>
          <p:nvPr/>
        </p:nvSpPr>
        <p:spPr>
          <a:xfrm rot="4295673">
            <a:off x="1693395" y="3504549"/>
            <a:ext cx="973832" cy="1447282"/>
          </a:xfrm>
          <a:prstGeom prst="round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6" name="Rectangle: Rounded Corners 95">
            <a:hlinkClick r:id="rId46" action="ppaction://hlinksldjump"/>
          </p:cNvPr>
          <p:cNvSpPr/>
          <p:nvPr/>
        </p:nvSpPr>
        <p:spPr>
          <a:xfrm rot="20654817">
            <a:off x="11061608" y="1680616"/>
            <a:ext cx="973832" cy="1222468"/>
          </a:xfrm>
          <a:prstGeom prst="round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7" name="Rectangle: Rounded Corners 96">
            <a:hlinkClick r:id="rId46" action="ppaction://hlinksldjump"/>
          </p:cNvPr>
          <p:cNvSpPr/>
          <p:nvPr/>
        </p:nvSpPr>
        <p:spPr>
          <a:xfrm rot="1845463">
            <a:off x="1812438" y="1660391"/>
            <a:ext cx="973832" cy="1281512"/>
          </a:xfrm>
          <a:prstGeom prst="round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8" name="Rectangle: Rounded Corners 97">
            <a:hlinkClick r:id="rId46" action="ppaction://hlinksldjump"/>
          </p:cNvPr>
          <p:cNvSpPr/>
          <p:nvPr/>
        </p:nvSpPr>
        <p:spPr>
          <a:xfrm rot="20391696">
            <a:off x="2913086" y="2657690"/>
            <a:ext cx="665522" cy="1459200"/>
          </a:xfrm>
          <a:prstGeom prst="round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9" name="Rectangle: Rounded Corners 98">
            <a:hlinkClick r:id="rId46" action="ppaction://hlinksldjump"/>
          </p:cNvPr>
          <p:cNvSpPr/>
          <p:nvPr/>
        </p:nvSpPr>
        <p:spPr>
          <a:xfrm rot="1534716">
            <a:off x="6475664" y="5278195"/>
            <a:ext cx="546679" cy="1459200"/>
          </a:xfrm>
          <a:prstGeom prst="round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0" name="Rectangle: Rounded Corners 99">
            <a:hlinkClick r:id="rId46" action="ppaction://hlinksldjump"/>
          </p:cNvPr>
          <p:cNvSpPr/>
          <p:nvPr/>
        </p:nvSpPr>
        <p:spPr>
          <a:xfrm rot="20391696">
            <a:off x="8150675" y="187579"/>
            <a:ext cx="548439" cy="1459200"/>
          </a:xfrm>
          <a:prstGeom prst="round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1" name="Rectangle: Rounded Corners 100">
            <a:hlinkClick r:id="rId46" action="ppaction://hlinksldjump"/>
          </p:cNvPr>
          <p:cNvSpPr/>
          <p:nvPr/>
        </p:nvSpPr>
        <p:spPr>
          <a:xfrm rot="4554741">
            <a:off x="10203223" y="5511105"/>
            <a:ext cx="515443" cy="1459200"/>
          </a:xfrm>
          <a:prstGeom prst="round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2" name="Rectangle: Rounded Corners 101">
            <a:hlinkClick r:id="rId46" action="ppaction://hlinksldjump"/>
          </p:cNvPr>
          <p:cNvSpPr/>
          <p:nvPr/>
        </p:nvSpPr>
        <p:spPr>
          <a:xfrm rot="1531660">
            <a:off x="9432530" y="3079825"/>
            <a:ext cx="973832" cy="1222468"/>
          </a:xfrm>
          <a:prstGeom prst="round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3" name="Rectangle: Rounded Corners 102">
            <a:hlinkClick r:id="rId46" action="ppaction://hlinksldjump"/>
          </p:cNvPr>
          <p:cNvSpPr/>
          <p:nvPr/>
        </p:nvSpPr>
        <p:spPr>
          <a:xfrm rot="20654817">
            <a:off x="4041450" y="91975"/>
            <a:ext cx="1253294" cy="999122"/>
          </a:xfrm>
          <a:prstGeom prst="round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4" name="Rectangle: Rounded Corners 103">
            <a:hlinkClick r:id="rId46" action="ppaction://hlinksldjump"/>
          </p:cNvPr>
          <p:cNvSpPr/>
          <p:nvPr/>
        </p:nvSpPr>
        <p:spPr>
          <a:xfrm rot="770543">
            <a:off x="6049615" y="183564"/>
            <a:ext cx="1253294" cy="999122"/>
          </a:xfrm>
          <a:prstGeom prst="round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5" name="Rectangle: Rounded Corners 104">
            <a:hlinkClick r:id="rId46" action="ppaction://hlinksldjump"/>
          </p:cNvPr>
          <p:cNvSpPr/>
          <p:nvPr/>
        </p:nvSpPr>
        <p:spPr>
          <a:xfrm rot="21311712">
            <a:off x="4086082" y="5535341"/>
            <a:ext cx="1374699" cy="999122"/>
          </a:xfrm>
          <a:prstGeom prst="round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6" name="Rectangle: Rounded Corners 105">
            <a:hlinkClick r:id="rId46" action="ppaction://hlinksldjump"/>
          </p:cNvPr>
          <p:cNvSpPr/>
          <p:nvPr/>
        </p:nvSpPr>
        <p:spPr>
          <a:xfrm rot="741648">
            <a:off x="2190777" y="5578038"/>
            <a:ext cx="1253294" cy="999122"/>
          </a:xfrm>
          <a:prstGeom prst="round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7" name="Rectangle: Rounded Corners 106">
            <a:hlinkClick r:id="rId46" action="ppaction://hlinksldjump"/>
          </p:cNvPr>
          <p:cNvSpPr/>
          <p:nvPr/>
        </p:nvSpPr>
        <p:spPr>
          <a:xfrm rot="1393605">
            <a:off x="7783829" y="5488518"/>
            <a:ext cx="1004792" cy="1109152"/>
          </a:xfrm>
          <a:prstGeom prst="round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9" name="Rectangle: Rounded Corners 108">
            <a:hlinkClick r:id="rId46" action="ppaction://hlinksldjump"/>
          </p:cNvPr>
          <p:cNvSpPr/>
          <p:nvPr/>
        </p:nvSpPr>
        <p:spPr>
          <a:xfrm rot="20953677">
            <a:off x="2634275" y="4646201"/>
            <a:ext cx="1063322" cy="605220"/>
          </a:xfrm>
          <a:prstGeom prst="round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0" name="Rectangle: Rounded Corners 109">
            <a:hlinkClick r:id="rId46" action="ppaction://hlinksldjump"/>
          </p:cNvPr>
          <p:cNvSpPr/>
          <p:nvPr/>
        </p:nvSpPr>
        <p:spPr>
          <a:xfrm rot="20953677">
            <a:off x="296868" y="6168188"/>
            <a:ext cx="1063322" cy="605220"/>
          </a:xfrm>
          <a:prstGeom prst="round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1" name="Rectangle: Rounded Corners 110">
            <a:hlinkClick r:id="rId46" action="ppaction://hlinksldjump"/>
          </p:cNvPr>
          <p:cNvSpPr/>
          <p:nvPr/>
        </p:nvSpPr>
        <p:spPr>
          <a:xfrm rot="20953677">
            <a:off x="8833996" y="4673862"/>
            <a:ext cx="1063322" cy="605220"/>
          </a:xfrm>
          <a:prstGeom prst="round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2" name="Rectangle: Rounded Corners 111">
            <a:hlinkClick r:id="rId46" action="ppaction://hlinksldjump"/>
          </p:cNvPr>
          <p:cNvSpPr/>
          <p:nvPr/>
        </p:nvSpPr>
        <p:spPr>
          <a:xfrm rot="20953677">
            <a:off x="671559" y="5142531"/>
            <a:ext cx="780708" cy="821116"/>
          </a:xfrm>
          <a:prstGeom prst="round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3" name="Rectangle: Rounded Corners 112">
            <a:hlinkClick r:id="rId46" action="ppaction://hlinksldjump"/>
          </p:cNvPr>
          <p:cNvSpPr/>
          <p:nvPr/>
        </p:nvSpPr>
        <p:spPr>
          <a:xfrm rot="1611351">
            <a:off x="9737211" y="2030599"/>
            <a:ext cx="1063322" cy="605220"/>
          </a:xfrm>
          <a:prstGeom prst="round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5" name="Rectangle: Rounded Corners 114">
            <a:hlinkClick r:id="rId46" action="ppaction://hlinksldjump"/>
          </p:cNvPr>
          <p:cNvSpPr/>
          <p:nvPr/>
        </p:nvSpPr>
        <p:spPr>
          <a:xfrm rot="5621839">
            <a:off x="9100744" y="553883"/>
            <a:ext cx="1063322" cy="920475"/>
          </a:xfrm>
          <a:prstGeom prst="round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8" name="Rectangle: Rounded Corners 117">
            <a:hlinkClick r:id="rId46" action="ppaction://hlinksldjump"/>
          </p:cNvPr>
          <p:cNvSpPr/>
          <p:nvPr/>
        </p:nvSpPr>
        <p:spPr>
          <a:xfrm rot="4788040">
            <a:off x="8600311" y="1694265"/>
            <a:ext cx="871898" cy="920475"/>
          </a:xfrm>
          <a:prstGeom prst="round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9" name="Rectangle: Rounded Corners 118">
            <a:hlinkClick r:id="rId46" action="ppaction://hlinksldjump"/>
          </p:cNvPr>
          <p:cNvSpPr/>
          <p:nvPr/>
        </p:nvSpPr>
        <p:spPr>
          <a:xfrm rot="5400000">
            <a:off x="8419020" y="2966680"/>
            <a:ext cx="871898" cy="723369"/>
          </a:xfrm>
          <a:prstGeom prst="round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0" name="Rectangle: Rounded Corners 119">
            <a:hlinkClick r:id="rId46" action="ppaction://hlinksldjump"/>
          </p:cNvPr>
          <p:cNvSpPr/>
          <p:nvPr/>
        </p:nvSpPr>
        <p:spPr>
          <a:xfrm rot="7006244">
            <a:off x="10733259" y="4522078"/>
            <a:ext cx="871898" cy="1240404"/>
          </a:xfrm>
          <a:prstGeom prst="round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121" name="Picture 120"/>
          <p:cNvPicPr>
            <a:picLocks noChangeAspect="1"/>
          </p:cNvPicPr>
          <p:nvPr/>
        </p:nvPicPr>
        <p:blipFill rotWithShape="1">
          <a:blip r:embed="rId6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4166453" y="1299779"/>
            <a:ext cx="3851311" cy="3986856"/>
          </a:xfrm>
          <a:prstGeom prst="rect">
            <a:avLst/>
          </a:prstGeom>
          <a:ln w="28575">
            <a:noFill/>
          </a:ln>
        </p:spPr>
      </p:pic>
      <p:pic>
        <p:nvPicPr>
          <p:cNvPr id="122" name="Picture 121"/>
          <p:cNvPicPr>
            <a:picLocks noChangeAspect="1"/>
          </p:cNvPicPr>
          <p:nvPr/>
        </p:nvPicPr>
        <p:blipFill>
          <a:blip r:embed="rId67"/>
          <a:stretch>
            <a:fillRect/>
          </a:stretch>
        </p:blipFill>
        <p:spPr>
          <a:xfrm>
            <a:off x="10369413" y="156841"/>
            <a:ext cx="1712223" cy="80434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47345724"/>
      </p:ext>
    </p:extLst>
  </p:cSld>
  <p:clrMapOvr>
    <a:masterClrMapping/>
  </p:clrMapOvr>
  <p:transition spd="slow" advClick="0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10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10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2000"/>
                            </p:stCondLst>
                            <p:childTnLst>
                              <p:par>
                                <p:cTn id="13" presetID="1" presetClass="emph" presetSubtype="2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animClr clrSpc="rgb" dir="cw">
                                      <p:cBhvr>
                                        <p:cTn id="14" dur="2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CC99"/>
                                      </p:to>
                                    </p:animClr>
                                    <p:set>
                                      <p:cBhvr>
                                        <p:cTn id="15" dur="2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6" dur="2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7" restart="whenNotActive" fill="hold" evtFilter="cancelBubble" nodeType="interactiveSeq">
                <p:stCondLst>
                  <p:cond evt="onClick" delay="0">
                    <p:tgtEl>
                      <p:spTgt spid="12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8" fill="hold">
                      <p:stCondLst>
                        <p:cond delay="0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300"/>
                                        <p:tgtEl>
                                          <p:spTgt spid="1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6" dur="300"/>
                                        <p:tgtEl>
                                          <p:spTgt spid="12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299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2"/>
                  </p:tgtEl>
                </p:cond>
              </p:nextCondLst>
            </p:seq>
          </p:childTnLst>
        </p:cTn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" name="Rectangle 35"/>
          <p:cNvSpPr/>
          <p:nvPr/>
        </p:nvSpPr>
        <p:spPr>
          <a:xfrm>
            <a:off x="3230310" y="368519"/>
            <a:ext cx="5725683" cy="5848288"/>
          </a:xfrm>
          <a:prstGeom prst="rect">
            <a:avLst/>
          </a:prstGeom>
          <a:noFill/>
          <a:ln w="114300">
            <a:solidFill>
              <a:srgbClr val="FFC000"/>
            </a:solidFill>
          </a:ln>
          <a:effectLst>
            <a:outerShdw blurRad="76200" dir="2700000" sx="102000" sy="102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 useBgFill="1">
        <p:nvSpPr>
          <p:cNvPr id="6" name="Puzzle1"/>
          <p:cNvSpPr>
            <a:spLocks noEditPoints="1" noChangeArrowheads="1"/>
          </p:cNvSpPr>
          <p:nvPr/>
        </p:nvSpPr>
        <p:spPr bwMode="auto">
          <a:xfrm>
            <a:off x="7094876" y="2561502"/>
            <a:ext cx="1635699" cy="848218"/>
          </a:xfrm>
          <a:custGeom>
            <a:avLst/>
            <a:gdLst>
              <a:gd name="T0" fmla="*/ 16740 w 21600"/>
              <a:gd name="T1" fmla="*/ 21078 h 21600"/>
              <a:gd name="T2" fmla="*/ 16976 w 21600"/>
              <a:gd name="T3" fmla="*/ 521 h 21600"/>
              <a:gd name="T4" fmla="*/ 4725 w 21600"/>
              <a:gd name="T5" fmla="*/ 856 h 21600"/>
              <a:gd name="T6" fmla="*/ 5040 w 21600"/>
              <a:gd name="T7" fmla="*/ 21004 h 21600"/>
              <a:gd name="T8" fmla="*/ 10811 w 21600"/>
              <a:gd name="T9" fmla="*/ 12885 h 21600"/>
              <a:gd name="T10" fmla="*/ 10845 w 21600"/>
              <a:gd name="T11" fmla="*/ 8714 h 21600"/>
              <a:gd name="T12" fmla="*/ 21600 w 21600"/>
              <a:gd name="T13" fmla="*/ 10000 h 21600"/>
              <a:gd name="T14" fmla="*/ 56 w 21600"/>
              <a:gd name="T15" fmla="*/ 10000 h 21600"/>
              <a:gd name="T16" fmla="*/ 6086 w 21600"/>
              <a:gd name="T17" fmla="*/ 2569 h 21600"/>
              <a:gd name="T18" fmla="*/ 16132 w 21600"/>
              <a:gd name="T19" fmla="*/ 19552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9360" y="20836"/>
                </a:moveTo>
                <a:lnTo>
                  <a:pt x="9528" y="20836"/>
                </a:lnTo>
                <a:lnTo>
                  <a:pt x="9686" y="20762"/>
                </a:lnTo>
                <a:lnTo>
                  <a:pt x="9810" y="20687"/>
                </a:lnTo>
                <a:lnTo>
                  <a:pt x="9922" y="20575"/>
                </a:lnTo>
                <a:lnTo>
                  <a:pt x="10012" y="20426"/>
                </a:lnTo>
                <a:lnTo>
                  <a:pt x="10068" y="20296"/>
                </a:lnTo>
                <a:lnTo>
                  <a:pt x="10113" y="20110"/>
                </a:lnTo>
                <a:lnTo>
                  <a:pt x="10136" y="19905"/>
                </a:lnTo>
                <a:lnTo>
                  <a:pt x="10136" y="19682"/>
                </a:lnTo>
                <a:lnTo>
                  <a:pt x="10113" y="19440"/>
                </a:lnTo>
                <a:lnTo>
                  <a:pt x="10068" y="19142"/>
                </a:lnTo>
                <a:lnTo>
                  <a:pt x="10012" y="18900"/>
                </a:lnTo>
                <a:lnTo>
                  <a:pt x="9900" y="18620"/>
                </a:lnTo>
                <a:lnTo>
                  <a:pt x="9787" y="18285"/>
                </a:lnTo>
                <a:lnTo>
                  <a:pt x="9641" y="17968"/>
                </a:lnTo>
                <a:lnTo>
                  <a:pt x="9472" y="17652"/>
                </a:lnTo>
                <a:lnTo>
                  <a:pt x="9382" y="17466"/>
                </a:lnTo>
                <a:lnTo>
                  <a:pt x="9315" y="17298"/>
                </a:lnTo>
                <a:lnTo>
                  <a:pt x="9258" y="17112"/>
                </a:lnTo>
                <a:lnTo>
                  <a:pt x="9191" y="16926"/>
                </a:lnTo>
                <a:lnTo>
                  <a:pt x="9123" y="16535"/>
                </a:lnTo>
                <a:lnTo>
                  <a:pt x="9101" y="16144"/>
                </a:lnTo>
                <a:lnTo>
                  <a:pt x="9101" y="15753"/>
                </a:lnTo>
                <a:lnTo>
                  <a:pt x="9168" y="15362"/>
                </a:lnTo>
                <a:lnTo>
                  <a:pt x="9236" y="14971"/>
                </a:lnTo>
                <a:lnTo>
                  <a:pt x="9360" y="14580"/>
                </a:lnTo>
                <a:lnTo>
                  <a:pt x="9495" y="14244"/>
                </a:lnTo>
                <a:lnTo>
                  <a:pt x="9663" y="13891"/>
                </a:lnTo>
                <a:lnTo>
                  <a:pt x="9855" y="13611"/>
                </a:lnTo>
                <a:lnTo>
                  <a:pt x="10068" y="13351"/>
                </a:lnTo>
                <a:lnTo>
                  <a:pt x="10293" y="13146"/>
                </a:lnTo>
                <a:lnTo>
                  <a:pt x="10552" y="12997"/>
                </a:lnTo>
                <a:lnTo>
                  <a:pt x="10811" y="12885"/>
                </a:lnTo>
                <a:lnTo>
                  <a:pt x="11069" y="12866"/>
                </a:lnTo>
                <a:lnTo>
                  <a:pt x="11351" y="12885"/>
                </a:lnTo>
                <a:lnTo>
                  <a:pt x="11610" y="12997"/>
                </a:lnTo>
                <a:lnTo>
                  <a:pt x="11846" y="13183"/>
                </a:lnTo>
                <a:lnTo>
                  <a:pt x="12060" y="13388"/>
                </a:lnTo>
                <a:lnTo>
                  <a:pt x="12251" y="13648"/>
                </a:lnTo>
                <a:lnTo>
                  <a:pt x="12419" y="13928"/>
                </a:lnTo>
                <a:lnTo>
                  <a:pt x="12555" y="14244"/>
                </a:lnTo>
                <a:lnTo>
                  <a:pt x="12690" y="14617"/>
                </a:lnTo>
                <a:lnTo>
                  <a:pt x="12768" y="15008"/>
                </a:lnTo>
                <a:lnTo>
                  <a:pt x="12836" y="15399"/>
                </a:lnTo>
                <a:lnTo>
                  <a:pt x="12858" y="15753"/>
                </a:lnTo>
                <a:lnTo>
                  <a:pt x="12858" y="16144"/>
                </a:lnTo>
                <a:lnTo>
                  <a:pt x="12813" y="16535"/>
                </a:lnTo>
                <a:lnTo>
                  <a:pt x="12746" y="16888"/>
                </a:lnTo>
                <a:lnTo>
                  <a:pt x="12667" y="17224"/>
                </a:lnTo>
                <a:lnTo>
                  <a:pt x="12510" y="17503"/>
                </a:lnTo>
                <a:lnTo>
                  <a:pt x="12228" y="18043"/>
                </a:lnTo>
                <a:lnTo>
                  <a:pt x="11970" y="18546"/>
                </a:lnTo>
                <a:lnTo>
                  <a:pt x="11868" y="18751"/>
                </a:lnTo>
                <a:lnTo>
                  <a:pt x="11778" y="18974"/>
                </a:lnTo>
                <a:lnTo>
                  <a:pt x="11711" y="19179"/>
                </a:lnTo>
                <a:lnTo>
                  <a:pt x="11666" y="19365"/>
                </a:lnTo>
                <a:lnTo>
                  <a:pt x="11632" y="19570"/>
                </a:lnTo>
                <a:lnTo>
                  <a:pt x="11632" y="19756"/>
                </a:lnTo>
                <a:lnTo>
                  <a:pt x="11632" y="19942"/>
                </a:lnTo>
                <a:lnTo>
                  <a:pt x="11643" y="20110"/>
                </a:lnTo>
                <a:lnTo>
                  <a:pt x="11711" y="20296"/>
                </a:lnTo>
                <a:lnTo>
                  <a:pt x="11801" y="20464"/>
                </a:lnTo>
                <a:lnTo>
                  <a:pt x="11891" y="20650"/>
                </a:lnTo>
                <a:lnTo>
                  <a:pt x="12037" y="20836"/>
                </a:lnTo>
                <a:lnTo>
                  <a:pt x="12206" y="21004"/>
                </a:lnTo>
                <a:lnTo>
                  <a:pt x="12419" y="21190"/>
                </a:lnTo>
                <a:lnTo>
                  <a:pt x="12667" y="21320"/>
                </a:lnTo>
                <a:lnTo>
                  <a:pt x="12960" y="21432"/>
                </a:lnTo>
                <a:lnTo>
                  <a:pt x="13286" y="21544"/>
                </a:lnTo>
                <a:lnTo>
                  <a:pt x="13612" y="21655"/>
                </a:lnTo>
                <a:lnTo>
                  <a:pt x="13983" y="21693"/>
                </a:lnTo>
                <a:lnTo>
                  <a:pt x="14343" y="21730"/>
                </a:lnTo>
                <a:lnTo>
                  <a:pt x="14715" y="21730"/>
                </a:lnTo>
                <a:lnTo>
                  <a:pt x="15075" y="21730"/>
                </a:lnTo>
                <a:lnTo>
                  <a:pt x="15446" y="21655"/>
                </a:lnTo>
                <a:lnTo>
                  <a:pt x="15794" y="21581"/>
                </a:lnTo>
                <a:lnTo>
                  <a:pt x="16132" y="21432"/>
                </a:lnTo>
                <a:lnTo>
                  <a:pt x="16458" y="21302"/>
                </a:lnTo>
                <a:lnTo>
                  <a:pt x="16740" y="21078"/>
                </a:lnTo>
                <a:lnTo>
                  <a:pt x="16976" y="20836"/>
                </a:lnTo>
                <a:lnTo>
                  <a:pt x="17043" y="20650"/>
                </a:lnTo>
                <a:lnTo>
                  <a:pt x="17088" y="20426"/>
                </a:lnTo>
                <a:lnTo>
                  <a:pt x="17133" y="20222"/>
                </a:lnTo>
                <a:lnTo>
                  <a:pt x="17156" y="19980"/>
                </a:lnTo>
                <a:lnTo>
                  <a:pt x="17167" y="19477"/>
                </a:lnTo>
                <a:lnTo>
                  <a:pt x="17167" y="18974"/>
                </a:lnTo>
                <a:lnTo>
                  <a:pt x="17156" y="18397"/>
                </a:lnTo>
                <a:lnTo>
                  <a:pt x="17111" y="17820"/>
                </a:lnTo>
                <a:lnTo>
                  <a:pt x="17066" y="17261"/>
                </a:lnTo>
                <a:lnTo>
                  <a:pt x="16998" y="16646"/>
                </a:lnTo>
                <a:lnTo>
                  <a:pt x="16852" y="15511"/>
                </a:lnTo>
                <a:lnTo>
                  <a:pt x="16740" y="14393"/>
                </a:lnTo>
                <a:lnTo>
                  <a:pt x="16717" y="13928"/>
                </a:lnTo>
                <a:lnTo>
                  <a:pt x="16695" y="13462"/>
                </a:lnTo>
                <a:lnTo>
                  <a:pt x="16717" y="13071"/>
                </a:lnTo>
                <a:lnTo>
                  <a:pt x="16785" y="12755"/>
                </a:lnTo>
                <a:lnTo>
                  <a:pt x="16852" y="12419"/>
                </a:lnTo>
                <a:lnTo>
                  <a:pt x="16953" y="12140"/>
                </a:lnTo>
                <a:lnTo>
                  <a:pt x="17088" y="11898"/>
                </a:lnTo>
                <a:lnTo>
                  <a:pt x="17212" y="11675"/>
                </a:lnTo>
                <a:lnTo>
                  <a:pt x="17370" y="11470"/>
                </a:lnTo>
                <a:lnTo>
                  <a:pt x="17516" y="11284"/>
                </a:lnTo>
                <a:lnTo>
                  <a:pt x="17696" y="11135"/>
                </a:lnTo>
                <a:lnTo>
                  <a:pt x="17865" y="11042"/>
                </a:lnTo>
                <a:lnTo>
                  <a:pt x="18033" y="10930"/>
                </a:lnTo>
                <a:lnTo>
                  <a:pt x="18213" y="10893"/>
                </a:lnTo>
                <a:lnTo>
                  <a:pt x="18382" y="10893"/>
                </a:lnTo>
                <a:lnTo>
                  <a:pt x="18551" y="10967"/>
                </a:lnTo>
                <a:lnTo>
                  <a:pt x="18708" y="11042"/>
                </a:lnTo>
                <a:lnTo>
                  <a:pt x="18855" y="11172"/>
                </a:lnTo>
                <a:lnTo>
                  <a:pt x="19012" y="11358"/>
                </a:lnTo>
                <a:lnTo>
                  <a:pt x="19136" y="11600"/>
                </a:lnTo>
                <a:lnTo>
                  <a:pt x="19271" y="11861"/>
                </a:lnTo>
                <a:lnTo>
                  <a:pt x="19440" y="12028"/>
                </a:lnTo>
                <a:lnTo>
                  <a:pt x="19608" y="12177"/>
                </a:lnTo>
                <a:lnTo>
                  <a:pt x="19822" y="12289"/>
                </a:lnTo>
                <a:lnTo>
                  <a:pt x="20025" y="12289"/>
                </a:lnTo>
                <a:lnTo>
                  <a:pt x="20238" y="12289"/>
                </a:lnTo>
                <a:lnTo>
                  <a:pt x="20452" y="12215"/>
                </a:lnTo>
                <a:lnTo>
                  <a:pt x="20643" y="12103"/>
                </a:lnTo>
                <a:lnTo>
                  <a:pt x="20846" y="11973"/>
                </a:lnTo>
                <a:lnTo>
                  <a:pt x="21037" y="11786"/>
                </a:lnTo>
                <a:lnTo>
                  <a:pt x="21206" y="11563"/>
                </a:lnTo>
                <a:lnTo>
                  <a:pt x="21363" y="11321"/>
                </a:lnTo>
                <a:lnTo>
                  <a:pt x="21465" y="11079"/>
                </a:lnTo>
                <a:lnTo>
                  <a:pt x="21577" y="10744"/>
                </a:lnTo>
                <a:lnTo>
                  <a:pt x="21622" y="10427"/>
                </a:lnTo>
                <a:lnTo>
                  <a:pt x="21645" y="10111"/>
                </a:lnTo>
                <a:lnTo>
                  <a:pt x="21622" y="9608"/>
                </a:lnTo>
                <a:lnTo>
                  <a:pt x="21577" y="9142"/>
                </a:lnTo>
                <a:lnTo>
                  <a:pt x="21465" y="8751"/>
                </a:lnTo>
                <a:lnTo>
                  <a:pt x="21363" y="8397"/>
                </a:lnTo>
                <a:lnTo>
                  <a:pt x="21206" y="8062"/>
                </a:lnTo>
                <a:lnTo>
                  <a:pt x="21037" y="7820"/>
                </a:lnTo>
                <a:lnTo>
                  <a:pt x="20846" y="7597"/>
                </a:lnTo>
                <a:lnTo>
                  <a:pt x="20643" y="7429"/>
                </a:lnTo>
                <a:lnTo>
                  <a:pt x="20452" y="7317"/>
                </a:lnTo>
                <a:lnTo>
                  <a:pt x="20238" y="7206"/>
                </a:lnTo>
                <a:lnTo>
                  <a:pt x="20025" y="7168"/>
                </a:lnTo>
                <a:lnTo>
                  <a:pt x="19822" y="7206"/>
                </a:lnTo>
                <a:lnTo>
                  <a:pt x="19608" y="7243"/>
                </a:lnTo>
                <a:lnTo>
                  <a:pt x="19440" y="7355"/>
                </a:lnTo>
                <a:lnTo>
                  <a:pt x="19271" y="7504"/>
                </a:lnTo>
                <a:lnTo>
                  <a:pt x="19136" y="7708"/>
                </a:lnTo>
                <a:lnTo>
                  <a:pt x="19012" y="7895"/>
                </a:lnTo>
                <a:lnTo>
                  <a:pt x="18832" y="8025"/>
                </a:lnTo>
                <a:lnTo>
                  <a:pt x="18663" y="8174"/>
                </a:lnTo>
                <a:lnTo>
                  <a:pt x="18472" y="8248"/>
                </a:lnTo>
                <a:lnTo>
                  <a:pt x="18270" y="8286"/>
                </a:lnTo>
                <a:lnTo>
                  <a:pt x="18078" y="8323"/>
                </a:lnTo>
                <a:lnTo>
                  <a:pt x="17887" y="8323"/>
                </a:lnTo>
                <a:lnTo>
                  <a:pt x="17696" y="8248"/>
                </a:lnTo>
                <a:lnTo>
                  <a:pt x="17493" y="8174"/>
                </a:lnTo>
                <a:lnTo>
                  <a:pt x="17302" y="8062"/>
                </a:lnTo>
                <a:lnTo>
                  <a:pt x="17133" y="7969"/>
                </a:lnTo>
                <a:lnTo>
                  <a:pt x="16976" y="7783"/>
                </a:lnTo>
                <a:lnTo>
                  <a:pt x="16852" y="7597"/>
                </a:lnTo>
                <a:lnTo>
                  <a:pt x="16740" y="7429"/>
                </a:lnTo>
                <a:lnTo>
                  <a:pt x="16672" y="7168"/>
                </a:lnTo>
                <a:lnTo>
                  <a:pt x="16638" y="6926"/>
                </a:lnTo>
                <a:lnTo>
                  <a:pt x="16616" y="6498"/>
                </a:lnTo>
                <a:lnTo>
                  <a:pt x="16616" y="5772"/>
                </a:lnTo>
                <a:lnTo>
                  <a:pt x="16650" y="4915"/>
                </a:lnTo>
                <a:lnTo>
                  <a:pt x="16695" y="3928"/>
                </a:lnTo>
                <a:lnTo>
                  <a:pt x="16762" y="2960"/>
                </a:lnTo>
                <a:lnTo>
                  <a:pt x="16830" y="1992"/>
                </a:lnTo>
                <a:lnTo>
                  <a:pt x="16908" y="1173"/>
                </a:lnTo>
                <a:lnTo>
                  <a:pt x="16976" y="521"/>
                </a:lnTo>
                <a:lnTo>
                  <a:pt x="16953" y="521"/>
                </a:lnTo>
                <a:lnTo>
                  <a:pt x="16931" y="521"/>
                </a:lnTo>
                <a:lnTo>
                  <a:pt x="16267" y="484"/>
                </a:lnTo>
                <a:lnTo>
                  <a:pt x="15637" y="428"/>
                </a:lnTo>
                <a:lnTo>
                  <a:pt x="15063" y="353"/>
                </a:lnTo>
                <a:lnTo>
                  <a:pt x="14523" y="279"/>
                </a:lnTo>
                <a:lnTo>
                  <a:pt x="14040" y="167"/>
                </a:lnTo>
                <a:lnTo>
                  <a:pt x="13635" y="93"/>
                </a:lnTo>
                <a:lnTo>
                  <a:pt x="13331" y="18"/>
                </a:lnTo>
                <a:lnTo>
                  <a:pt x="13117" y="18"/>
                </a:lnTo>
                <a:lnTo>
                  <a:pt x="12982" y="18"/>
                </a:lnTo>
                <a:lnTo>
                  <a:pt x="12858" y="130"/>
                </a:lnTo>
                <a:lnTo>
                  <a:pt x="12723" y="279"/>
                </a:lnTo>
                <a:lnTo>
                  <a:pt x="12622" y="446"/>
                </a:lnTo>
                <a:lnTo>
                  <a:pt x="12510" y="670"/>
                </a:lnTo>
                <a:lnTo>
                  <a:pt x="12419" y="912"/>
                </a:lnTo>
                <a:lnTo>
                  <a:pt x="12363" y="1210"/>
                </a:lnTo>
                <a:lnTo>
                  <a:pt x="12318" y="1526"/>
                </a:lnTo>
                <a:lnTo>
                  <a:pt x="12273" y="1843"/>
                </a:lnTo>
                <a:lnTo>
                  <a:pt x="12251" y="2215"/>
                </a:lnTo>
                <a:lnTo>
                  <a:pt x="12273" y="2532"/>
                </a:lnTo>
                <a:lnTo>
                  <a:pt x="12318" y="2886"/>
                </a:lnTo>
                <a:lnTo>
                  <a:pt x="12386" y="3240"/>
                </a:lnTo>
                <a:lnTo>
                  <a:pt x="12464" y="3556"/>
                </a:lnTo>
                <a:lnTo>
                  <a:pt x="12577" y="3891"/>
                </a:lnTo>
                <a:lnTo>
                  <a:pt x="12746" y="4171"/>
                </a:lnTo>
                <a:lnTo>
                  <a:pt x="12926" y="4487"/>
                </a:lnTo>
                <a:lnTo>
                  <a:pt x="13050" y="4860"/>
                </a:lnTo>
                <a:lnTo>
                  <a:pt x="13162" y="5251"/>
                </a:lnTo>
                <a:lnTo>
                  <a:pt x="13218" y="5604"/>
                </a:lnTo>
                <a:lnTo>
                  <a:pt x="13263" y="5995"/>
                </a:lnTo>
                <a:lnTo>
                  <a:pt x="13241" y="6386"/>
                </a:lnTo>
                <a:lnTo>
                  <a:pt x="13218" y="6740"/>
                </a:lnTo>
                <a:lnTo>
                  <a:pt x="13139" y="7094"/>
                </a:lnTo>
                <a:lnTo>
                  <a:pt x="13050" y="7429"/>
                </a:lnTo>
                <a:lnTo>
                  <a:pt x="12903" y="7746"/>
                </a:lnTo>
                <a:lnTo>
                  <a:pt x="12723" y="8025"/>
                </a:lnTo>
                <a:lnTo>
                  <a:pt x="12532" y="8286"/>
                </a:lnTo>
                <a:lnTo>
                  <a:pt x="12318" y="8491"/>
                </a:lnTo>
                <a:lnTo>
                  <a:pt x="12060" y="8677"/>
                </a:lnTo>
                <a:lnTo>
                  <a:pt x="11756" y="8788"/>
                </a:lnTo>
                <a:lnTo>
                  <a:pt x="11452" y="8826"/>
                </a:lnTo>
                <a:lnTo>
                  <a:pt x="11283" y="8826"/>
                </a:lnTo>
                <a:lnTo>
                  <a:pt x="11126" y="8826"/>
                </a:lnTo>
                <a:lnTo>
                  <a:pt x="11002" y="8788"/>
                </a:lnTo>
                <a:lnTo>
                  <a:pt x="10845" y="8714"/>
                </a:lnTo>
                <a:lnTo>
                  <a:pt x="10721" y="8640"/>
                </a:lnTo>
                <a:lnTo>
                  <a:pt x="10608" y="8565"/>
                </a:lnTo>
                <a:lnTo>
                  <a:pt x="10485" y="8453"/>
                </a:lnTo>
                <a:lnTo>
                  <a:pt x="10372" y="8323"/>
                </a:lnTo>
                <a:lnTo>
                  <a:pt x="10181" y="8062"/>
                </a:lnTo>
                <a:lnTo>
                  <a:pt x="10035" y="7746"/>
                </a:lnTo>
                <a:lnTo>
                  <a:pt x="9900" y="7392"/>
                </a:lnTo>
                <a:lnTo>
                  <a:pt x="9787" y="7001"/>
                </a:lnTo>
                <a:lnTo>
                  <a:pt x="9731" y="6610"/>
                </a:lnTo>
                <a:lnTo>
                  <a:pt x="9686" y="6219"/>
                </a:lnTo>
                <a:lnTo>
                  <a:pt x="9663" y="5772"/>
                </a:lnTo>
                <a:lnTo>
                  <a:pt x="9686" y="5381"/>
                </a:lnTo>
                <a:lnTo>
                  <a:pt x="9753" y="4990"/>
                </a:lnTo>
                <a:lnTo>
                  <a:pt x="9832" y="4636"/>
                </a:lnTo>
                <a:lnTo>
                  <a:pt x="9945" y="4320"/>
                </a:lnTo>
                <a:lnTo>
                  <a:pt x="10068" y="4022"/>
                </a:lnTo>
                <a:lnTo>
                  <a:pt x="10203" y="3817"/>
                </a:lnTo>
                <a:lnTo>
                  <a:pt x="10316" y="3593"/>
                </a:lnTo>
                <a:lnTo>
                  <a:pt x="10395" y="3351"/>
                </a:lnTo>
                <a:lnTo>
                  <a:pt x="10462" y="3109"/>
                </a:lnTo>
                <a:lnTo>
                  <a:pt x="10507" y="2848"/>
                </a:lnTo>
                <a:lnTo>
                  <a:pt x="10530" y="2606"/>
                </a:lnTo>
                <a:lnTo>
                  <a:pt x="10507" y="2346"/>
                </a:lnTo>
                <a:lnTo>
                  <a:pt x="10462" y="2141"/>
                </a:lnTo>
                <a:lnTo>
                  <a:pt x="10395" y="1880"/>
                </a:lnTo>
                <a:lnTo>
                  <a:pt x="10293" y="1638"/>
                </a:lnTo>
                <a:lnTo>
                  <a:pt x="10158" y="1415"/>
                </a:lnTo>
                <a:lnTo>
                  <a:pt x="9967" y="1210"/>
                </a:lnTo>
                <a:lnTo>
                  <a:pt x="9753" y="986"/>
                </a:lnTo>
                <a:lnTo>
                  <a:pt x="9495" y="819"/>
                </a:lnTo>
                <a:lnTo>
                  <a:pt x="9191" y="670"/>
                </a:lnTo>
                <a:lnTo>
                  <a:pt x="8842" y="521"/>
                </a:lnTo>
                <a:lnTo>
                  <a:pt x="8471" y="446"/>
                </a:lnTo>
                <a:lnTo>
                  <a:pt x="7998" y="428"/>
                </a:lnTo>
                <a:lnTo>
                  <a:pt x="7413" y="428"/>
                </a:lnTo>
                <a:lnTo>
                  <a:pt x="6817" y="446"/>
                </a:lnTo>
                <a:lnTo>
                  <a:pt x="6187" y="521"/>
                </a:lnTo>
                <a:lnTo>
                  <a:pt x="5602" y="633"/>
                </a:lnTo>
                <a:lnTo>
                  <a:pt x="5107" y="744"/>
                </a:lnTo>
                <a:lnTo>
                  <a:pt x="4725" y="856"/>
                </a:lnTo>
                <a:lnTo>
                  <a:pt x="4848" y="1564"/>
                </a:lnTo>
                <a:lnTo>
                  <a:pt x="5028" y="2495"/>
                </a:lnTo>
                <a:lnTo>
                  <a:pt x="5175" y="3556"/>
                </a:lnTo>
                <a:lnTo>
                  <a:pt x="5298" y="4673"/>
                </a:lnTo>
                <a:lnTo>
                  <a:pt x="5343" y="5213"/>
                </a:lnTo>
                <a:lnTo>
                  <a:pt x="5388" y="5753"/>
                </a:lnTo>
                <a:lnTo>
                  <a:pt x="5411" y="6275"/>
                </a:lnTo>
                <a:lnTo>
                  <a:pt x="5411" y="6740"/>
                </a:lnTo>
                <a:lnTo>
                  <a:pt x="5366" y="7168"/>
                </a:lnTo>
                <a:lnTo>
                  <a:pt x="5321" y="7541"/>
                </a:lnTo>
                <a:lnTo>
                  <a:pt x="5287" y="7708"/>
                </a:lnTo>
                <a:lnTo>
                  <a:pt x="5242" y="7857"/>
                </a:lnTo>
                <a:lnTo>
                  <a:pt x="5197" y="7969"/>
                </a:lnTo>
                <a:lnTo>
                  <a:pt x="5130" y="8062"/>
                </a:lnTo>
                <a:lnTo>
                  <a:pt x="5006" y="8248"/>
                </a:lnTo>
                <a:lnTo>
                  <a:pt x="4848" y="8397"/>
                </a:lnTo>
                <a:lnTo>
                  <a:pt x="4725" y="8528"/>
                </a:lnTo>
                <a:lnTo>
                  <a:pt x="4567" y="8640"/>
                </a:lnTo>
                <a:lnTo>
                  <a:pt x="4421" y="8714"/>
                </a:lnTo>
                <a:lnTo>
                  <a:pt x="4263" y="8751"/>
                </a:lnTo>
                <a:lnTo>
                  <a:pt x="4095" y="8788"/>
                </a:lnTo>
                <a:lnTo>
                  <a:pt x="3948" y="8788"/>
                </a:lnTo>
                <a:lnTo>
                  <a:pt x="3791" y="8751"/>
                </a:lnTo>
                <a:lnTo>
                  <a:pt x="3667" y="8714"/>
                </a:lnTo>
                <a:lnTo>
                  <a:pt x="3510" y="8677"/>
                </a:lnTo>
                <a:lnTo>
                  <a:pt x="3386" y="8602"/>
                </a:lnTo>
                <a:lnTo>
                  <a:pt x="3251" y="8491"/>
                </a:lnTo>
                <a:lnTo>
                  <a:pt x="3127" y="8360"/>
                </a:lnTo>
                <a:lnTo>
                  <a:pt x="3015" y="8248"/>
                </a:lnTo>
                <a:lnTo>
                  <a:pt x="2925" y="8062"/>
                </a:lnTo>
                <a:lnTo>
                  <a:pt x="2778" y="7857"/>
                </a:lnTo>
                <a:lnTo>
                  <a:pt x="2610" y="7671"/>
                </a:lnTo>
                <a:lnTo>
                  <a:pt x="2407" y="7541"/>
                </a:lnTo>
                <a:lnTo>
                  <a:pt x="2171" y="7466"/>
                </a:lnTo>
                <a:lnTo>
                  <a:pt x="1957" y="7429"/>
                </a:lnTo>
                <a:lnTo>
                  <a:pt x="1698" y="7429"/>
                </a:lnTo>
                <a:lnTo>
                  <a:pt x="1462" y="7466"/>
                </a:lnTo>
                <a:lnTo>
                  <a:pt x="1226" y="7559"/>
                </a:lnTo>
                <a:lnTo>
                  <a:pt x="989" y="7708"/>
                </a:lnTo>
                <a:lnTo>
                  <a:pt x="776" y="7932"/>
                </a:lnTo>
                <a:lnTo>
                  <a:pt x="551" y="8211"/>
                </a:lnTo>
                <a:lnTo>
                  <a:pt x="382" y="8528"/>
                </a:lnTo>
                <a:lnTo>
                  <a:pt x="315" y="8714"/>
                </a:lnTo>
                <a:lnTo>
                  <a:pt x="236" y="8919"/>
                </a:lnTo>
                <a:lnTo>
                  <a:pt x="191" y="9142"/>
                </a:lnTo>
                <a:lnTo>
                  <a:pt x="123" y="9347"/>
                </a:lnTo>
                <a:lnTo>
                  <a:pt x="78" y="9608"/>
                </a:lnTo>
                <a:lnTo>
                  <a:pt x="56" y="9887"/>
                </a:lnTo>
                <a:lnTo>
                  <a:pt x="33" y="10185"/>
                </a:lnTo>
                <a:lnTo>
                  <a:pt x="33" y="10464"/>
                </a:lnTo>
                <a:lnTo>
                  <a:pt x="33" y="10706"/>
                </a:lnTo>
                <a:lnTo>
                  <a:pt x="56" y="10967"/>
                </a:lnTo>
                <a:lnTo>
                  <a:pt x="78" y="11172"/>
                </a:lnTo>
                <a:lnTo>
                  <a:pt x="123" y="11395"/>
                </a:lnTo>
                <a:lnTo>
                  <a:pt x="168" y="11600"/>
                </a:lnTo>
                <a:lnTo>
                  <a:pt x="236" y="11786"/>
                </a:lnTo>
                <a:lnTo>
                  <a:pt x="292" y="11973"/>
                </a:lnTo>
                <a:lnTo>
                  <a:pt x="382" y="12140"/>
                </a:lnTo>
                <a:lnTo>
                  <a:pt x="540" y="12419"/>
                </a:lnTo>
                <a:lnTo>
                  <a:pt x="731" y="12680"/>
                </a:lnTo>
                <a:lnTo>
                  <a:pt x="944" y="12866"/>
                </a:lnTo>
                <a:lnTo>
                  <a:pt x="1158" y="12997"/>
                </a:lnTo>
                <a:lnTo>
                  <a:pt x="1395" y="13108"/>
                </a:lnTo>
                <a:lnTo>
                  <a:pt x="1608" y="13183"/>
                </a:lnTo>
                <a:lnTo>
                  <a:pt x="1856" y="13183"/>
                </a:lnTo>
                <a:lnTo>
                  <a:pt x="2070" y="13146"/>
                </a:lnTo>
                <a:lnTo>
                  <a:pt x="2261" y="13071"/>
                </a:lnTo>
                <a:lnTo>
                  <a:pt x="2430" y="12960"/>
                </a:lnTo>
                <a:lnTo>
                  <a:pt x="2587" y="12792"/>
                </a:lnTo>
                <a:lnTo>
                  <a:pt x="2688" y="12606"/>
                </a:lnTo>
                <a:lnTo>
                  <a:pt x="2801" y="12419"/>
                </a:lnTo>
                <a:lnTo>
                  <a:pt x="2925" y="12289"/>
                </a:lnTo>
                <a:lnTo>
                  <a:pt x="3082" y="12177"/>
                </a:lnTo>
                <a:lnTo>
                  <a:pt x="3228" y="12103"/>
                </a:lnTo>
                <a:lnTo>
                  <a:pt x="3408" y="12103"/>
                </a:lnTo>
                <a:lnTo>
                  <a:pt x="3577" y="12103"/>
                </a:lnTo>
                <a:lnTo>
                  <a:pt x="3723" y="12177"/>
                </a:lnTo>
                <a:lnTo>
                  <a:pt x="3903" y="12252"/>
                </a:lnTo>
                <a:lnTo>
                  <a:pt x="4072" y="12364"/>
                </a:lnTo>
                <a:lnTo>
                  <a:pt x="4230" y="12494"/>
                </a:lnTo>
                <a:lnTo>
                  <a:pt x="4353" y="12643"/>
                </a:lnTo>
                <a:lnTo>
                  <a:pt x="4488" y="12829"/>
                </a:lnTo>
                <a:lnTo>
                  <a:pt x="4567" y="13034"/>
                </a:lnTo>
                <a:lnTo>
                  <a:pt x="4657" y="13257"/>
                </a:lnTo>
                <a:lnTo>
                  <a:pt x="4702" y="13462"/>
                </a:lnTo>
                <a:lnTo>
                  <a:pt x="4725" y="13686"/>
                </a:lnTo>
                <a:lnTo>
                  <a:pt x="4702" y="14282"/>
                </a:lnTo>
                <a:lnTo>
                  <a:pt x="4657" y="15045"/>
                </a:lnTo>
                <a:lnTo>
                  <a:pt x="4612" y="15976"/>
                </a:lnTo>
                <a:lnTo>
                  <a:pt x="4590" y="16926"/>
                </a:lnTo>
                <a:lnTo>
                  <a:pt x="4567" y="17968"/>
                </a:lnTo>
                <a:lnTo>
                  <a:pt x="4567" y="19011"/>
                </a:lnTo>
                <a:lnTo>
                  <a:pt x="4590" y="19514"/>
                </a:lnTo>
                <a:lnTo>
                  <a:pt x="4612" y="19980"/>
                </a:lnTo>
                <a:lnTo>
                  <a:pt x="4657" y="20426"/>
                </a:lnTo>
                <a:lnTo>
                  <a:pt x="4725" y="20836"/>
                </a:lnTo>
                <a:lnTo>
                  <a:pt x="4848" y="20929"/>
                </a:lnTo>
                <a:lnTo>
                  <a:pt x="5040" y="21004"/>
                </a:lnTo>
                <a:lnTo>
                  <a:pt x="5265" y="21078"/>
                </a:lnTo>
                <a:lnTo>
                  <a:pt x="5478" y="21115"/>
                </a:lnTo>
                <a:lnTo>
                  <a:pt x="6041" y="21115"/>
                </a:lnTo>
                <a:lnTo>
                  <a:pt x="6637" y="21078"/>
                </a:lnTo>
                <a:lnTo>
                  <a:pt x="7312" y="21004"/>
                </a:lnTo>
                <a:lnTo>
                  <a:pt x="7998" y="20929"/>
                </a:lnTo>
                <a:lnTo>
                  <a:pt x="8696" y="20855"/>
                </a:lnTo>
                <a:lnTo>
                  <a:pt x="9360" y="20836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7" name="Puzzle3"/>
          <p:cNvSpPr>
            <a:spLocks noEditPoints="1" noChangeArrowheads="1"/>
          </p:cNvSpPr>
          <p:nvPr/>
        </p:nvSpPr>
        <p:spPr bwMode="auto">
          <a:xfrm>
            <a:off x="4643730" y="597996"/>
            <a:ext cx="1012316" cy="1221887"/>
          </a:xfrm>
          <a:custGeom>
            <a:avLst/>
            <a:gdLst>
              <a:gd name="T0" fmla="*/ 10391 w 21600"/>
              <a:gd name="T1" fmla="*/ 15806 h 21600"/>
              <a:gd name="T2" fmla="*/ 20551 w 21600"/>
              <a:gd name="T3" fmla="*/ 21088 h 21600"/>
              <a:gd name="T4" fmla="*/ 13180 w 21600"/>
              <a:gd name="T5" fmla="*/ 13801 h 21600"/>
              <a:gd name="T6" fmla="*/ 20551 w 21600"/>
              <a:gd name="T7" fmla="*/ 7025 h 21600"/>
              <a:gd name="T8" fmla="*/ 10500 w 21600"/>
              <a:gd name="T9" fmla="*/ 52 h 21600"/>
              <a:gd name="T10" fmla="*/ 692 w 21600"/>
              <a:gd name="T11" fmla="*/ 6802 h 21600"/>
              <a:gd name="T12" fmla="*/ 8064 w 21600"/>
              <a:gd name="T13" fmla="*/ 13526 h 21600"/>
              <a:gd name="T14" fmla="*/ 692 w 21600"/>
              <a:gd name="T15" fmla="*/ 21088 h 21600"/>
              <a:gd name="T16" fmla="*/ 2273 w 21600"/>
              <a:gd name="T17" fmla="*/ 7719 h 21600"/>
              <a:gd name="T18" fmla="*/ 19149 w 21600"/>
              <a:gd name="T19" fmla="*/ 20237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6625" y="20892"/>
                </a:moveTo>
                <a:lnTo>
                  <a:pt x="7105" y="21023"/>
                </a:lnTo>
                <a:lnTo>
                  <a:pt x="7513" y="21088"/>
                </a:lnTo>
                <a:lnTo>
                  <a:pt x="7922" y="21115"/>
                </a:lnTo>
                <a:lnTo>
                  <a:pt x="8242" y="21115"/>
                </a:lnTo>
                <a:lnTo>
                  <a:pt x="8544" y="21062"/>
                </a:lnTo>
                <a:lnTo>
                  <a:pt x="8810" y="20997"/>
                </a:lnTo>
                <a:lnTo>
                  <a:pt x="9023" y="20892"/>
                </a:lnTo>
                <a:lnTo>
                  <a:pt x="9148" y="20761"/>
                </a:lnTo>
                <a:lnTo>
                  <a:pt x="9290" y="20616"/>
                </a:lnTo>
                <a:lnTo>
                  <a:pt x="9361" y="20459"/>
                </a:lnTo>
                <a:lnTo>
                  <a:pt x="9396" y="20289"/>
                </a:lnTo>
                <a:lnTo>
                  <a:pt x="9396" y="20092"/>
                </a:lnTo>
                <a:lnTo>
                  <a:pt x="9325" y="19909"/>
                </a:lnTo>
                <a:lnTo>
                  <a:pt x="9219" y="19738"/>
                </a:lnTo>
                <a:lnTo>
                  <a:pt x="9094" y="19555"/>
                </a:lnTo>
                <a:lnTo>
                  <a:pt x="8917" y="19384"/>
                </a:lnTo>
                <a:lnTo>
                  <a:pt x="8650" y="19162"/>
                </a:lnTo>
                <a:lnTo>
                  <a:pt x="8437" y="18900"/>
                </a:lnTo>
                <a:lnTo>
                  <a:pt x="8277" y="18624"/>
                </a:lnTo>
                <a:lnTo>
                  <a:pt x="8135" y="18349"/>
                </a:lnTo>
                <a:lnTo>
                  <a:pt x="8028" y="18048"/>
                </a:lnTo>
                <a:lnTo>
                  <a:pt x="7993" y="17746"/>
                </a:lnTo>
                <a:lnTo>
                  <a:pt x="7993" y="17471"/>
                </a:lnTo>
                <a:lnTo>
                  <a:pt x="8028" y="17169"/>
                </a:lnTo>
                <a:lnTo>
                  <a:pt x="8135" y="16920"/>
                </a:lnTo>
                <a:lnTo>
                  <a:pt x="8277" y="16671"/>
                </a:lnTo>
                <a:lnTo>
                  <a:pt x="8366" y="16540"/>
                </a:lnTo>
                <a:lnTo>
                  <a:pt x="8473" y="16409"/>
                </a:lnTo>
                <a:lnTo>
                  <a:pt x="8615" y="16317"/>
                </a:lnTo>
                <a:lnTo>
                  <a:pt x="8739" y="16213"/>
                </a:lnTo>
                <a:lnTo>
                  <a:pt x="8881" y="16134"/>
                </a:lnTo>
                <a:lnTo>
                  <a:pt x="9059" y="16055"/>
                </a:lnTo>
                <a:lnTo>
                  <a:pt x="9254" y="15990"/>
                </a:lnTo>
                <a:lnTo>
                  <a:pt x="9432" y="15911"/>
                </a:lnTo>
                <a:lnTo>
                  <a:pt x="9663" y="15885"/>
                </a:lnTo>
                <a:lnTo>
                  <a:pt x="9876" y="15833"/>
                </a:lnTo>
                <a:lnTo>
                  <a:pt x="10142" y="15806"/>
                </a:lnTo>
                <a:lnTo>
                  <a:pt x="10391" y="15806"/>
                </a:lnTo>
                <a:lnTo>
                  <a:pt x="10728" y="15806"/>
                </a:lnTo>
                <a:lnTo>
                  <a:pt x="10995" y="15806"/>
                </a:lnTo>
                <a:lnTo>
                  <a:pt x="11279" y="15833"/>
                </a:lnTo>
                <a:lnTo>
                  <a:pt x="11546" y="15885"/>
                </a:lnTo>
                <a:lnTo>
                  <a:pt x="11776" y="15937"/>
                </a:lnTo>
                <a:lnTo>
                  <a:pt x="12025" y="15990"/>
                </a:lnTo>
                <a:lnTo>
                  <a:pt x="12221" y="16055"/>
                </a:lnTo>
                <a:lnTo>
                  <a:pt x="12434" y="16134"/>
                </a:lnTo>
                <a:lnTo>
                  <a:pt x="12611" y="16213"/>
                </a:lnTo>
                <a:lnTo>
                  <a:pt x="12771" y="16317"/>
                </a:lnTo>
                <a:lnTo>
                  <a:pt x="12913" y="16409"/>
                </a:lnTo>
                <a:lnTo>
                  <a:pt x="13038" y="16514"/>
                </a:lnTo>
                <a:lnTo>
                  <a:pt x="13251" y="16737"/>
                </a:lnTo>
                <a:lnTo>
                  <a:pt x="13428" y="16986"/>
                </a:lnTo>
                <a:lnTo>
                  <a:pt x="13517" y="17248"/>
                </a:lnTo>
                <a:lnTo>
                  <a:pt x="13588" y="17523"/>
                </a:lnTo>
                <a:lnTo>
                  <a:pt x="13588" y="17799"/>
                </a:lnTo>
                <a:lnTo>
                  <a:pt x="13517" y="18074"/>
                </a:lnTo>
                <a:lnTo>
                  <a:pt x="13428" y="18323"/>
                </a:lnTo>
                <a:lnTo>
                  <a:pt x="13286" y="18572"/>
                </a:lnTo>
                <a:lnTo>
                  <a:pt x="13109" y="18808"/>
                </a:lnTo>
                <a:lnTo>
                  <a:pt x="12878" y="19031"/>
                </a:lnTo>
                <a:lnTo>
                  <a:pt x="12434" y="19411"/>
                </a:lnTo>
                <a:lnTo>
                  <a:pt x="12132" y="19738"/>
                </a:lnTo>
                <a:lnTo>
                  <a:pt x="12025" y="19856"/>
                </a:lnTo>
                <a:lnTo>
                  <a:pt x="11919" y="20014"/>
                </a:lnTo>
                <a:lnTo>
                  <a:pt x="11883" y="20132"/>
                </a:lnTo>
                <a:lnTo>
                  <a:pt x="11883" y="20263"/>
                </a:lnTo>
                <a:lnTo>
                  <a:pt x="11883" y="20394"/>
                </a:lnTo>
                <a:lnTo>
                  <a:pt x="11954" y="20485"/>
                </a:lnTo>
                <a:lnTo>
                  <a:pt x="12061" y="20590"/>
                </a:lnTo>
                <a:lnTo>
                  <a:pt x="12185" y="20695"/>
                </a:lnTo>
                <a:lnTo>
                  <a:pt x="12327" y="20787"/>
                </a:lnTo>
                <a:lnTo>
                  <a:pt x="12540" y="20892"/>
                </a:lnTo>
                <a:lnTo>
                  <a:pt x="12771" y="20997"/>
                </a:lnTo>
                <a:lnTo>
                  <a:pt x="13073" y="21088"/>
                </a:lnTo>
                <a:lnTo>
                  <a:pt x="13428" y="21193"/>
                </a:lnTo>
                <a:lnTo>
                  <a:pt x="13873" y="21298"/>
                </a:lnTo>
                <a:lnTo>
                  <a:pt x="14317" y="21390"/>
                </a:lnTo>
                <a:lnTo>
                  <a:pt x="14778" y="21468"/>
                </a:lnTo>
                <a:lnTo>
                  <a:pt x="15294" y="21547"/>
                </a:lnTo>
                <a:lnTo>
                  <a:pt x="15809" y="21600"/>
                </a:lnTo>
                <a:lnTo>
                  <a:pt x="16359" y="21652"/>
                </a:lnTo>
                <a:lnTo>
                  <a:pt x="16875" y="21678"/>
                </a:lnTo>
                <a:lnTo>
                  <a:pt x="17407" y="21678"/>
                </a:lnTo>
                <a:lnTo>
                  <a:pt x="17958" y="21678"/>
                </a:lnTo>
                <a:lnTo>
                  <a:pt x="18473" y="21652"/>
                </a:lnTo>
                <a:lnTo>
                  <a:pt x="18953" y="21573"/>
                </a:lnTo>
                <a:lnTo>
                  <a:pt x="19397" y="21495"/>
                </a:lnTo>
                <a:lnTo>
                  <a:pt x="19841" y="21390"/>
                </a:lnTo>
                <a:lnTo>
                  <a:pt x="20214" y="21272"/>
                </a:lnTo>
                <a:lnTo>
                  <a:pt x="20551" y="21088"/>
                </a:lnTo>
                <a:lnTo>
                  <a:pt x="20480" y="20787"/>
                </a:lnTo>
                <a:lnTo>
                  <a:pt x="20409" y="20485"/>
                </a:lnTo>
                <a:lnTo>
                  <a:pt x="20356" y="20158"/>
                </a:lnTo>
                <a:lnTo>
                  <a:pt x="20356" y="19804"/>
                </a:lnTo>
                <a:lnTo>
                  <a:pt x="20321" y="19083"/>
                </a:lnTo>
                <a:lnTo>
                  <a:pt x="20356" y="18349"/>
                </a:lnTo>
                <a:lnTo>
                  <a:pt x="20409" y="17641"/>
                </a:lnTo>
                <a:lnTo>
                  <a:pt x="20480" y="17012"/>
                </a:lnTo>
                <a:lnTo>
                  <a:pt x="20551" y="16488"/>
                </a:lnTo>
                <a:lnTo>
                  <a:pt x="20551" y="16055"/>
                </a:lnTo>
                <a:lnTo>
                  <a:pt x="20551" y="15911"/>
                </a:lnTo>
                <a:lnTo>
                  <a:pt x="20445" y="15754"/>
                </a:lnTo>
                <a:lnTo>
                  <a:pt x="20356" y="15610"/>
                </a:lnTo>
                <a:lnTo>
                  <a:pt x="20178" y="15452"/>
                </a:lnTo>
                <a:lnTo>
                  <a:pt x="20001" y="15334"/>
                </a:lnTo>
                <a:lnTo>
                  <a:pt x="19770" y="15230"/>
                </a:lnTo>
                <a:lnTo>
                  <a:pt x="19521" y="15125"/>
                </a:lnTo>
                <a:lnTo>
                  <a:pt x="19290" y="15059"/>
                </a:lnTo>
                <a:lnTo>
                  <a:pt x="19024" y="15007"/>
                </a:lnTo>
                <a:lnTo>
                  <a:pt x="18740" y="14954"/>
                </a:lnTo>
                <a:lnTo>
                  <a:pt x="18509" y="14954"/>
                </a:lnTo>
                <a:lnTo>
                  <a:pt x="18225" y="14954"/>
                </a:lnTo>
                <a:lnTo>
                  <a:pt x="17994" y="15007"/>
                </a:lnTo>
                <a:lnTo>
                  <a:pt x="17763" y="15085"/>
                </a:lnTo>
                <a:lnTo>
                  <a:pt x="17550" y="15177"/>
                </a:lnTo>
                <a:lnTo>
                  <a:pt x="17372" y="15308"/>
                </a:lnTo>
                <a:lnTo>
                  <a:pt x="17176" y="15426"/>
                </a:lnTo>
                <a:lnTo>
                  <a:pt x="16928" y="15557"/>
                </a:lnTo>
                <a:lnTo>
                  <a:pt x="16661" y="15636"/>
                </a:lnTo>
                <a:lnTo>
                  <a:pt x="16359" y="15688"/>
                </a:lnTo>
                <a:lnTo>
                  <a:pt x="16022" y="15715"/>
                </a:lnTo>
                <a:lnTo>
                  <a:pt x="15667" y="15688"/>
                </a:lnTo>
                <a:lnTo>
                  <a:pt x="15294" y="15662"/>
                </a:lnTo>
                <a:lnTo>
                  <a:pt x="14956" y="15583"/>
                </a:lnTo>
                <a:lnTo>
                  <a:pt x="14619" y="15479"/>
                </a:lnTo>
                <a:lnTo>
                  <a:pt x="14281" y="15334"/>
                </a:lnTo>
                <a:lnTo>
                  <a:pt x="13961" y="15177"/>
                </a:lnTo>
                <a:lnTo>
                  <a:pt x="13695" y="14981"/>
                </a:lnTo>
                <a:lnTo>
                  <a:pt x="13588" y="14850"/>
                </a:lnTo>
                <a:lnTo>
                  <a:pt x="13482" y="14732"/>
                </a:lnTo>
                <a:lnTo>
                  <a:pt x="13393" y="14600"/>
                </a:lnTo>
                <a:lnTo>
                  <a:pt x="13322" y="14456"/>
                </a:lnTo>
                <a:lnTo>
                  <a:pt x="13251" y="14299"/>
                </a:lnTo>
                <a:lnTo>
                  <a:pt x="13215" y="14155"/>
                </a:lnTo>
                <a:lnTo>
                  <a:pt x="13180" y="13971"/>
                </a:lnTo>
                <a:lnTo>
                  <a:pt x="13180" y="13801"/>
                </a:lnTo>
                <a:lnTo>
                  <a:pt x="13180" y="13591"/>
                </a:lnTo>
                <a:lnTo>
                  <a:pt x="13215" y="13395"/>
                </a:lnTo>
                <a:lnTo>
                  <a:pt x="13251" y="13198"/>
                </a:lnTo>
                <a:lnTo>
                  <a:pt x="13322" y="13015"/>
                </a:lnTo>
                <a:lnTo>
                  <a:pt x="13393" y="12870"/>
                </a:lnTo>
                <a:lnTo>
                  <a:pt x="13482" y="12713"/>
                </a:lnTo>
                <a:lnTo>
                  <a:pt x="13588" y="12569"/>
                </a:lnTo>
                <a:lnTo>
                  <a:pt x="13730" y="12438"/>
                </a:lnTo>
                <a:lnTo>
                  <a:pt x="13997" y="12215"/>
                </a:lnTo>
                <a:lnTo>
                  <a:pt x="14334" y="12005"/>
                </a:lnTo>
                <a:lnTo>
                  <a:pt x="14690" y="11861"/>
                </a:lnTo>
                <a:lnTo>
                  <a:pt x="15063" y="11756"/>
                </a:lnTo>
                <a:lnTo>
                  <a:pt x="15436" y="11678"/>
                </a:lnTo>
                <a:lnTo>
                  <a:pt x="15809" y="11638"/>
                </a:lnTo>
                <a:lnTo>
                  <a:pt x="16182" y="11638"/>
                </a:lnTo>
                <a:lnTo>
                  <a:pt x="16555" y="11678"/>
                </a:lnTo>
                <a:lnTo>
                  <a:pt x="16910" y="11730"/>
                </a:lnTo>
                <a:lnTo>
                  <a:pt x="17248" y="11835"/>
                </a:lnTo>
                <a:lnTo>
                  <a:pt x="17514" y="11966"/>
                </a:lnTo>
                <a:lnTo>
                  <a:pt x="17763" y="12110"/>
                </a:lnTo>
                <a:lnTo>
                  <a:pt x="17887" y="12215"/>
                </a:lnTo>
                <a:lnTo>
                  <a:pt x="18065" y="12307"/>
                </a:lnTo>
                <a:lnTo>
                  <a:pt x="18260" y="12412"/>
                </a:lnTo>
                <a:lnTo>
                  <a:pt x="18438" y="12464"/>
                </a:lnTo>
                <a:lnTo>
                  <a:pt x="18669" y="12543"/>
                </a:lnTo>
                <a:lnTo>
                  <a:pt x="18882" y="12569"/>
                </a:lnTo>
                <a:lnTo>
                  <a:pt x="19113" y="12595"/>
                </a:lnTo>
                <a:lnTo>
                  <a:pt x="19361" y="12608"/>
                </a:lnTo>
                <a:lnTo>
                  <a:pt x="19592" y="12608"/>
                </a:lnTo>
                <a:lnTo>
                  <a:pt x="19841" y="12595"/>
                </a:lnTo>
                <a:lnTo>
                  <a:pt x="20072" y="12543"/>
                </a:lnTo>
                <a:lnTo>
                  <a:pt x="20321" y="12490"/>
                </a:lnTo>
                <a:lnTo>
                  <a:pt x="20551" y="12438"/>
                </a:lnTo>
                <a:lnTo>
                  <a:pt x="20800" y="12333"/>
                </a:lnTo>
                <a:lnTo>
                  <a:pt x="20996" y="12241"/>
                </a:lnTo>
                <a:lnTo>
                  <a:pt x="21244" y="12110"/>
                </a:lnTo>
                <a:lnTo>
                  <a:pt x="21298" y="12032"/>
                </a:lnTo>
                <a:lnTo>
                  <a:pt x="21404" y="11966"/>
                </a:lnTo>
                <a:lnTo>
                  <a:pt x="21475" y="11861"/>
                </a:lnTo>
                <a:lnTo>
                  <a:pt x="21511" y="11730"/>
                </a:lnTo>
                <a:lnTo>
                  <a:pt x="21617" y="11481"/>
                </a:lnTo>
                <a:lnTo>
                  <a:pt x="21653" y="11180"/>
                </a:lnTo>
                <a:lnTo>
                  <a:pt x="21653" y="10826"/>
                </a:lnTo>
                <a:lnTo>
                  <a:pt x="21653" y="10472"/>
                </a:lnTo>
                <a:lnTo>
                  <a:pt x="21582" y="10092"/>
                </a:lnTo>
                <a:lnTo>
                  <a:pt x="21511" y="9725"/>
                </a:lnTo>
                <a:lnTo>
                  <a:pt x="21298" y="8912"/>
                </a:lnTo>
                <a:lnTo>
                  <a:pt x="21067" y="8191"/>
                </a:lnTo>
                <a:lnTo>
                  <a:pt x="20800" y="7536"/>
                </a:lnTo>
                <a:lnTo>
                  <a:pt x="20551" y="7025"/>
                </a:lnTo>
                <a:lnTo>
                  <a:pt x="20001" y="7103"/>
                </a:lnTo>
                <a:lnTo>
                  <a:pt x="19432" y="7156"/>
                </a:lnTo>
                <a:lnTo>
                  <a:pt x="18846" y="7208"/>
                </a:lnTo>
                <a:lnTo>
                  <a:pt x="18225" y="7208"/>
                </a:lnTo>
                <a:lnTo>
                  <a:pt x="17656" y="7208"/>
                </a:lnTo>
                <a:lnTo>
                  <a:pt x="17070" y="7182"/>
                </a:lnTo>
                <a:lnTo>
                  <a:pt x="16484" y="7156"/>
                </a:lnTo>
                <a:lnTo>
                  <a:pt x="15986" y="7103"/>
                </a:lnTo>
                <a:lnTo>
                  <a:pt x="14992" y="6999"/>
                </a:lnTo>
                <a:lnTo>
                  <a:pt x="14210" y="6907"/>
                </a:lnTo>
                <a:lnTo>
                  <a:pt x="13695" y="6828"/>
                </a:lnTo>
                <a:lnTo>
                  <a:pt x="13517" y="6802"/>
                </a:lnTo>
                <a:lnTo>
                  <a:pt x="13073" y="6645"/>
                </a:lnTo>
                <a:lnTo>
                  <a:pt x="12700" y="6474"/>
                </a:lnTo>
                <a:lnTo>
                  <a:pt x="12363" y="6304"/>
                </a:lnTo>
                <a:lnTo>
                  <a:pt x="12132" y="6094"/>
                </a:lnTo>
                <a:lnTo>
                  <a:pt x="11919" y="5871"/>
                </a:lnTo>
                <a:lnTo>
                  <a:pt x="11776" y="5649"/>
                </a:lnTo>
                <a:lnTo>
                  <a:pt x="11688" y="5413"/>
                </a:lnTo>
                <a:lnTo>
                  <a:pt x="11617" y="5190"/>
                </a:lnTo>
                <a:lnTo>
                  <a:pt x="11617" y="4941"/>
                </a:lnTo>
                <a:lnTo>
                  <a:pt x="11652" y="4718"/>
                </a:lnTo>
                <a:lnTo>
                  <a:pt x="11723" y="4482"/>
                </a:lnTo>
                <a:lnTo>
                  <a:pt x="11812" y="4285"/>
                </a:lnTo>
                <a:lnTo>
                  <a:pt x="11919" y="4089"/>
                </a:lnTo>
                <a:lnTo>
                  <a:pt x="12096" y="3905"/>
                </a:lnTo>
                <a:lnTo>
                  <a:pt x="12292" y="3735"/>
                </a:lnTo>
                <a:lnTo>
                  <a:pt x="12505" y="3604"/>
                </a:lnTo>
                <a:lnTo>
                  <a:pt x="12700" y="3460"/>
                </a:lnTo>
                <a:lnTo>
                  <a:pt x="12878" y="3250"/>
                </a:lnTo>
                <a:lnTo>
                  <a:pt x="13038" y="3027"/>
                </a:lnTo>
                <a:lnTo>
                  <a:pt x="13180" y="2752"/>
                </a:lnTo>
                <a:lnTo>
                  <a:pt x="13286" y="2477"/>
                </a:lnTo>
                <a:lnTo>
                  <a:pt x="13322" y="2175"/>
                </a:lnTo>
                <a:lnTo>
                  <a:pt x="13357" y="1874"/>
                </a:lnTo>
                <a:lnTo>
                  <a:pt x="13286" y="1572"/>
                </a:lnTo>
                <a:lnTo>
                  <a:pt x="13180" y="1271"/>
                </a:lnTo>
                <a:lnTo>
                  <a:pt x="13038" y="983"/>
                </a:lnTo>
                <a:lnTo>
                  <a:pt x="12949" y="865"/>
                </a:lnTo>
                <a:lnTo>
                  <a:pt x="12807" y="733"/>
                </a:lnTo>
                <a:lnTo>
                  <a:pt x="12665" y="616"/>
                </a:lnTo>
                <a:lnTo>
                  <a:pt x="12505" y="511"/>
                </a:lnTo>
                <a:lnTo>
                  <a:pt x="12327" y="406"/>
                </a:lnTo>
                <a:lnTo>
                  <a:pt x="12132" y="314"/>
                </a:lnTo>
                <a:lnTo>
                  <a:pt x="11883" y="235"/>
                </a:lnTo>
                <a:lnTo>
                  <a:pt x="11652" y="183"/>
                </a:lnTo>
                <a:lnTo>
                  <a:pt x="11368" y="104"/>
                </a:lnTo>
                <a:lnTo>
                  <a:pt x="11101" y="78"/>
                </a:lnTo>
                <a:lnTo>
                  <a:pt x="10800" y="52"/>
                </a:lnTo>
                <a:lnTo>
                  <a:pt x="10444" y="52"/>
                </a:lnTo>
                <a:lnTo>
                  <a:pt x="10142" y="52"/>
                </a:lnTo>
                <a:lnTo>
                  <a:pt x="9840" y="78"/>
                </a:lnTo>
                <a:lnTo>
                  <a:pt x="9574" y="104"/>
                </a:lnTo>
                <a:lnTo>
                  <a:pt x="9325" y="157"/>
                </a:lnTo>
                <a:lnTo>
                  <a:pt x="9094" y="209"/>
                </a:lnTo>
                <a:lnTo>
                  <a:pt x="8846" y="262"/>
                </a:lnTo>
                <a:lnTo>
                  <a:pt x="8650" y="340"/>
                </a:lnTo>
                <a:lnTo>
                  <a:pt x="8437" y="432"/>
                </a:lnTo>
                <a:lnTo>
                  <a:pt x="8277" y="511"/>
                </a:lnTo>
                <a:lnTo>
                  <a:pt x="8100" y="616"/>
                </a:lnTo>
                <a:lnTo>
                  <a:pt x="7957" y="707"/>
                </a:lnTo>
                <a:lnTo>
                  <a:pt x="7833" y="838"/>
                </a:lnTo>
                <a:lnTo>
                  <a:pt x="7620" y="1061"/>
                </a:lnTo>
                <a:lnTo>
                  <a:pt x="7442" y="1336"/>
                </a:lnTo>
                <a:lnTo>
                  <a:pt x="7353" y="1599"/>
                </a:lnTo>
                <a:lnTo>
                  <a:pt x="7318" y="1900"/>
                </a:lnTo>
                <a:lnTo>
                  <a:pt x="7318" y="2175"/>
                </a:lnTo>
                <a:lnTo>
                  <a:pt x="7353" y="2450"/>
                </a:lnTo>
                <a:lnTo>
                  <a:pt x="7442" y="2726"/>
                </a:lnTo>
                <a:lnTo>
                  <a:pt x="7620" y="2975"/>
                </a:lnTo>
                <a:lnTo>
                  <a:pt x="7833" y="3198"/>
                </a:lnTo>
                <a:lnTo>
                  <a:pt x="8064" y="3433"/>
                </a:lnTo>
                <a:lnTo>
                  <a:pt x="8295" y="3630"/>
                </a:lnTo>
                <a:lnTo>
                  <a:pt x="8508" y="3853"/>
                </a:lnTo>
                <a:lnTo>
                  <a:pt x="8686" y="4089"/>
                </a:lnTo>
                <a:lnTo>
                  <a:pt x="8775" y="4312"/>
                </a:lnTo>
                <a:lnTo>
                  <a:pt x="8846" y="4561"/>
                </a:lnTo>
                <a:lnTo>
                  <a:pt x="8846" y="4810"/>
                </a:lnTo>
                <a:lnTo>
                  <a:pt x="8810" y="5059"/>
                </a:lnTo>
                <a:lnTo>
                  <a:pt x="8721" y="5295"/>
                </a:lnTo>
                <a:lnTo>
                  <a:pt x="8579" y="5544"/>
                </a:lnTo>
                <a:lnTo>
                  <a:pt x="8366" y="5766"/>
                </a:lnTo>
                <a:lnTo>
                  <a:pt x="8135" y="5976"/>
                </a:lnTo>
                <a:lnTo>
                  <a:pt x="7833" y="6199"/>
                </a:lnTo>
                <a:lnTo>
                  <a:pt x="7478" y="6369"/>
                </a:lnTo>
                <a:lnTo>
                  <a:pt x="7069" y="6527"/>
                </a:lnTo>
                <a:lnTo>
                  <a:pt x="6590" y="6671"/>
                </a:lnTo>
                <a:lnTo>
                  <a:pt x="6092" y="6802"/>
                </a:lnTo>
                <a:lnTo>
                  <a:pt x="5684" y="6802"/>
                </a:lnTo>
                <a:lnTo>
                  <a:pt x="5133" y="6802"/>
                </a:lnTo>
                <a:lnTo>
                  <a:pt x="4547" y="6802"/>
                </a:lnTo>
                <a:lnTo>
                  <a:pt x="3872" y="6802"/>
                </a:lnTo>
                <a:lnTo>
                  <a:pt x="3144" y="6802"/>
                </a:lnTo>
                <a:lnTo>
                  <a:pt x="2362" y="6802"/>
                </a:lnTo>
                <a:lnTo>
                  <a:pt x="1545" y="6802"/>
                </a:lnTo>
                <a:lnTo>
                  <a:pt x="692" y="6802"/>
                </a:lnTo>
                <a:lnTo>
                  <a:pt x="586" y="7234"/>
                </a:lnTo>
                <a:lnTo>
                  <a:pt x="461" y="7837"/>
                </a:lnTo>
                <a:lnTo>
                  <a:pt x="355" y="8493"/>
                </a:lnTo>
                <a:lnTo>
                  <a:pt x="248" y="9187"/>
                </a:lnTo>
                <a:lnTo>
                  <a:pt x="142" y="9869"/>
                </a:lnTo>
                <a:lnTo>
                  <a:pt x="106" y="10498"/>
                </a:lnTo>
                <a:lnTo>
                  <a:pt x="106" y="10983"/>
                </a:lnTo>
                <a:lnTo>
                  <a:pt x="106" y="11311"/>
                </a:lnTo>
                <a:lnTo>
                  <a:pt x="213" y="11481"/>
                </a:lnTo>
                <a:lnTo>
                  <a:pt x="319" y="11651"/>
                </a:lnTo>
                <a:lnTo>
                  <a:pt x="497" y="11783"/>
                </a:lnTo>
                <a:lnTo>
                  <a:pt x="692" y="11914"/>
                </a:lnTo>
                <a:lnTo>
                  <a:pt x="941" y="12032"/>
                </a:lnTo>
                <a:lnTo>
                  <a:pt x="1207" y="12110"/>
                </a:lnTo>
                <a:lnTo>
                  <a:pt x="1509" y="12189"/>
                </a:lnTo>
                <a:lnTo>
                  <a:pt x="1794" y="12241"/>
                </a:lnTo>
                <a:lnTo>
                  <a:pt x="2131" y="12267"/>
                </a:lnTo>
                <a:lnTo>
                  <a:pt x="2433" y="12281"/>
                </a:lnTo>
                <a:lnTo>
                  <a:pt x="2735" y="12267"/>
                </a:lnTo>
                <a:lnTo>
                  <a:pt x="3055" y="12241"/>
                </a:lnTo>
                <a:lnTo>
                  <a:pt x="3357" y="12189"/>
                </a:lnTo>
                <a:lnTo>
                  <a:pt x="3623" y="12084"/>
                </a:lnTo>
                <a:lnTo>
                  <a:pt x="3872" y="11979"/>
                </a:lnTo>
                <a:lnTo>
                  <a:pt x="4103" y="11861"/>
                </a:lnTo>
                <a:lnTo>
                  <a:pt x="4316" y="11704"/>
                </a:lnTo>
                <a:lnTo>
                  <a:pt x="4582" y="11612"/>
                </a:lnTo>
                <a:lnTo>
                  <a:pt x="4849" y="11533"/>
                </a:lnTo>
                <a:lnTo>
                  <a:pt x="5169" y="11507"/>
                </a:lnTo>
                <a:lnTo>
                  <a:pt x="5506" y="11481"/>
                </a:lnTo>
                <a:lnTo>
                  <a:pt x="5808" y="11507"/>
                </a:lnTo>
                <a:lnTo>
                  <a:pt x="6146" y="11560"/>
                </a:lnTo>
                <a:lnTo>
                  <a:pt x="6501" y="11651"/>
                </a:lnTo>
                <a:lnTo>
                  <a:pt x="6803" y="11783"/>
                </a:lnTo>
                <a:lnTo>
                  <a:pt x="7105" y="11940"/>
                </a:lnTo>
                <a:lnTo>
                  <a:pt x="7353" y="12110"/>
                </a:lnTo>
                <a:lnTo>
                  <a:pt x="7584" y="12333"/>
                </a:lnTo>
                <a:lnTo>
                  <a:pt x="7798" y="12595"/>
                </a:lnTo>
                <a:lnTo>
                  <a:pt x="7922" y="12870"/>
                </a:lnTo>
                <a:lnTo>
                  <a:pt x="8028" y="13198"/>
                </a:lnTo>
                <a:lnTo>
                  <a:pt x="8064" y="13526"/>
                </a:lnTo>
                <a:lnTo>
                  <a:pt x="8028" y="13775"/>
                </a:lnTo>
                <a:lnTo>
                  <a:pt x="7922" y="13998"/>
                </a:lnTo>
                <a:lnTo>
                  <a:pt x="7798" y="14220"/>
                </a:lnTo>
                <a:lnTo>
                  <a:pt x="7584" y="14404"/>
                </a:lnTo>
                <a:lnTo>
                  <a:pt x="7353" y="14574"/>
                </a:lnTo>
                <a:lnTo>
                  <a:pt x="7105" y="14732"/>
                </a:lnTo>
                <a:lnTo>
                  <a:pt x="6803" y="14850"/>
                </a:lnTo>
                <a:lnTo>
                  <a:pt x="6501" y="14954"/>
                </a:lnTo>
                <a:lnTo>
                  <a:pt x="6146" y="15033"/>
                </a:lnTo>
                <a:lnTo>
                  <a:pt x="5808" y="15085"/>
                </a:lnTo>
                <a:lnTo>
                  <a:pt x="5506" y="15085"/>
                </a:lnTo>
                <a:lnTo>
                  <a:pt x="5169" y="15059"/>
                </a:lnTo>
                <a:lnTo>
                  <a:pt x="4849" y="15007"/>
                </a:lnTo>
                <a:lnTo>
                  <a:pt x="4582" y="14902"/>
                </a:lnTo>
                <a:lnTo>
                  <a:pt x="4316" y="14784"/>
                </a:lnTo>
                <a:lnTo>
                  <a:pt x="4103" y="14600"/>
                </a:lnTo>
                <a:lnTo>
                  <a:pt x="3907" y="14430"/>
                </a:lnTo>
                <a:lnTo>
                  <a:pt x="3659" y="14299"/>
                </a:lnTo>
                <a:lnTo>
                  <a:pt x="3428" y="14194"/>
                </a:lnTo>
                <a:lnTo>
                  <a:pt x="3179" y="14129"/>
                </a:lnTo>
                <a:lnTo>
                  <a:pt x="2913" y="14102"/>
                </a:lnTo>
                <a:lnTo>
                  <a:pt x="2646" y="14102"/>
                </a:lnTo>
                <a:lnTo>
                  <a:pt x="2362" y="14129"/>
                </a:lnTo>
                <a:lnTo>
                  <a:pt x="2096" y="14168"/>
                </a:lnTo>
                <a:lnTo>
                  <a:pt x="1811" y="14273"/>
                </a:lnTo>
                <a:lnTo>
                  <a:pt x="1545" y="14378"/>
                </a:lnTo>
                <a:lnTo>
                  <a:pt x="1314" y="14496"/>
                </a:lnTo>
                <a:lnTo>
                  <a:pt x="1065" y="14653"/>
                </a:lnTo>
                <a:lnTo>
                  <a:pt x="870" y="14797"/>
                </a:lnTo>
                <a:lnTo>
                  <a:pt x="657" y="14981"/>
                </a:lnTo>
                <a:lnTo>
                  <a:pt x="497" y="15177"/>
                </a:lnTo>
                <a:lnTo>
                  <a:pt x="390" y="15413"/>
                </a:lnTo>
                <a:lnTo>
                  <a:pt x="284" y="15636"/>
                </a:lnTo>
                <a:lnTo>
                  <a:pt x="248" y="15911"/>
                </a:lnTo>
                <a:lnTo>
                  <a:pt x="284" y="16239"/>
                </a:lnTo>
                <a:lnTo>
                  <a:pt x="319" y="16566"/>
                </a:lnTo>
                <a:lnTo>
                  <a:pt x="497" y="17340"/>
                </a:lnTo>
                <a:lnTo>
                  <a:pt x="692" y="18152"/>
                </a:lnTo>
                <a:lnTo>
                  <a:pt x="799" y="18559"/>
                </a:lnTo>
                <a:lnTo>
                  <a:pt x="905" y="18978"/>
                </a:lnTo>
                <a:lnTo>
                  <a:pt x="959" y="19384"/>
                </a:lnTo>
                <a:lnTo>
                  <a:pt x="994" y="19791"/>
                </a:lnTo>
                <a:lnTo>
                  <a:pt x="994" y="20132"/>
                </a:lnTo>
                <a:lnTo>
                  <a:pt x="959" y="20485"/>
                </a:lnTo>
                <a:lnTo>
                  <a:pt x="941" y="20669"/>
                </a:lnTo>
                <a:lnTo>
                  <a:pt x="870" y="20813"/>
                </a:lnTo>
                <a:lnTo>
                  <a:pt x="799" y="20970"/>
                </a:lnTo>
                <a:lnTo>
                  <a:pt x="692" y="21088"/>
                </a:lnTo>
                <a:lnTo>
                  <a:pt x="1474" y="20997"/>
                </a:lnTo>
                <a:lnTo>
                  <a:pt x="2291" y="20866"/>
                </a:lnTo>
                <a:lnTo>
                  <a:pt x="3108" y="20787"/>
                </a:lnTo>
                <a:lnTo>
                  <a:pt x="3907" y="20721"/>
                </a:lnTo>
                <a:lnTo>
                  <a:pt x="4653" y="20695"/>
                </a:lnTo>
                <a:lnTo>
                  <a:pt x="5364" y="20695"/>
                </a:lnTo>
                <a:lnTo>
                  <a:pt x="5701" y="20721"/>
                </a:lnTo>
                <a:lnTo>
                  <a:pt x="6057" y="20761"/>
                </a:lnTo>
                <a:lnTo>
                  <a:pt x="6323" y="20813"/>
                </a:lnTo>
                <a:lnTo>
                  <a:pt x="6625" y="20892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8" name="Puzzle2"/>
          <p:cNvSpPr>
            <a:spLocks noEditPoints="1" noChangeArrowheads="1"/>
          </p:cNvSpPr>
          <p:nvPr/>
        </p:nvSpPr>
        <p:spPr bwMode="auto">
          <a:xfrm>
            <a:off x="4348895" y="1487656"/>
            <a:ext cx="1615707" cy="1112935"/>
          </a:xfrm>
          <a:custGeom>
            <a:avLst/>
            <a:gdLst>
              <a:gd name="T0" fmla="*/ 11 w 21600"/>
              <a:gd name="T1" fmla="*/ 13386 h 21600"/>
              <a:gd name="T2" fmla="*/ 4202 w 21600"/>
              <a:gd name="T3" fmla="*/ 21161 h 21600"/>
              <a:gd name="T4" fmla="*/ 10400 w 21600"/>
              <a:gd name="T5" fmla="*/ 13909 h 21600"/>
              <a:gd name="T6" fmla="*/ 16821 w 21600"/>
              <a:gd name="T7" fmla="*/ 21190 h 21600"/>
              <a:gd name="T8" fmla="*/ 21600 w 21600"/>
              <a:gd name="T9" fmla="*/ 15083 h 21600"/>
              <a:gd name="T10" fmla="*/ 16889 w 21600"/>
              <a:gd name="T11" fmla="*/ 5739 h 21600"/>
              <a:gd name="T12" fmla="*/ 10800 w 21600"/>
              <a:gd name="T13" fmla="*/ 28 h 21600"/>
              <a:gd name="T14" fmla="*/ 4202 w 21600"/>
              <a:gd name="T15" fmla="*/ 5894 h 21600"/>
              <a:gd name="T16" fmla="*/ 5388 w 21600"/>
              <a:gd name="T17" fmla="*/ 6742 h 21600"/>
              <a:gd name="T18" fmla="*/ 16177 w 21600"/>
              <a:gd name="T19" fmla="*/ 20441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4247" y="12354"/>
                </a:moveTo>
                <a:lnTo>
                  <a:pt x="4134" y="12468"/>
                </a:lnTo>
                <a:lnTo>
                  <a:pt x="4010" y="12581"/>
                </a:lnTo>
                <a:lnTo>
                  <a:pt x="3897" y="12637"/>
                </a:lnTo>
                <a:lnTo>
                  <a:pt x="3773" y="12694"/>
                </a:lnTo>
                <a:lnTo>
                  <a:pt x="3637" y="12694"/>
                </a:lnTo>
                <a:lnTo>
                  <a:pt x="3524" y="12694"/>
                </a:lnTo>
                <a:lnTo>
                  <a:pt x="3400" y="12665"/>
                </a:lnTo>
                <a:lnTo>
                  <a:pt x="3287" y="12609"/>
                </a:lnTo>
                <a:lnTo>
                  <a:pt x="3027" y="12496"/>
                </a:lnTo>
                <a:lnTo>
                  <a:pt x="2790" y="12340"/>
                </a:lnTo>
                <a:lnTo>
                  <a:pt x="2530" y="12142"/>
                </a:lnTo>
                <a:lnTo>
                  <a:pt x="2293" y="11987"/>
                </a:lnTo>
                <a:lnTo>
                  <a:pt x="2033" y="11817"/>
                </a:lnTo>
                <a:lnTo>
                  <a:pt x="1773" y="11676"/>
                </a:lnTo>
                <a:lnTo>
                  <a:pt x="1638" y="11662"/>
                </a:lnTo>
                <a:lnTo>
                  <a:pt x="1513" y="11634"/>
                </a:lnTo>
                <a:lnTo>
                  <a:pt x="1378" y="11634"/>
                </a:lnTo>
                <a:lnTo>
                  <a:pt x="1253" y="11634"/>
                </a:lnTo>
                <a:lnTo>
                  <a:pt x="1118" y="11662"/>
                </a:lnTo>
                <a:lnTo>
                  <a:pt x="971" y="11732"/>
                </a:lnTo>
                <a:lnTo>
                  <a:pt x="835" y="11817"/>
                </a:lnTo>
                <a:lnTo>
                  <a:pt x="711" y="11959"/>
                </a:lnTo>
                <a:lnTo>
                  <a:pt x="553" y="12086"/>
                </a:lnTo>
                <a:lnTo>
                  <a:pt x="429" y="12284"/>
                </a:lnTo>
                <a:lnTo>
                  <a:pt x="271" y="12524"/>
                </a:lnTo>
                <a:lnTo>
                  <a:pt x="146" y="12793"/>
                </a:lnTo>
                <a:lnTo>
                  <a:pt x="79" y="12962"/>
                </a:lnTo>
                <a:lnTo>
                  <a:pt x="33" y="13146"/>
                </a:lnTo>
                <a:lnTo>
                  <a:pt x="11" y="13386"/>
                </a:lnTo>
                <a:lnTo>
                  <a:pt x="11" y="13641"/>
                </a:lnTo>
                <a:lnTo>
                  <a:pt x="33" y="13881"/>
                </a:lnTo>
                <a:lnTo>
                  <a:pt x="101" y="14150"/>
                </a:lnTo>
                <a:lnTo>
                  <a:pt x="192" y="14404"/>
                </a:lnTo>
                <a:lnTo>
                  <a:pt x="293" y="14645"/>
                </a:lnTo>
                <a:lnTo>
                  <a:pt x="451" y="14857"/>
                </a:lnTo>
                <a:lnTo>
                  <a:pt x="621" y="15054"/>
                </a:lnTo>
                <a:lnTo>
                  <a:pt x="734" y="15125"/>
                </a:lnTo>
                <a:lnTo>
                  <a:pt x="835" y="15210"/>
                </a:lnTo>
                <a:lnTo>
                  <a:pt x="948" y="15267"/>
                </a:lnTo>
                <a:lnTo>
                  <a:pt x="1084" y="15323"/>
                </a:lnTo>
                <a:lnTo>
                  <a:pt x="1208" y="15351"/>
                </a:lnTo>
                <a:lnTo>
                  <a:pt x="1355" y="15380"/>
                </a:lnTo>
                <a:lnTo>
                  <a:pt x="1513" y="15380"/>
                </a:lnTo>
                <a:lnTo>
                  <a:pt x="1683" y="15380"/>
                </a:lnTo>
                <a:lnTo>
                  <a:pt x="1864" y="15351"/>
                </a:lnTo>
                <a:lnTo>
                  <a:pt x="2033" y="15323"/>
                </a:lnTo>
                <a:lnTo>
                  <a:pt x="2225" y="15238"/>
                </a:lnTo>
                <a:lnTo>
                  <a:pt x="2428" y="15153"/>
                </a:lnTo>
                <a:lnTo>
                  <a:pt x="2745" y="15026"/>
                </a:lnTo>
                <a:lnTo>
                  <a:pt x="3005" y="14913"/>
                </a:lnTo>
                <a:lnTo>
                  <a:pt x="3264" y="14828"/>
                </a:lnTo>
                <a:lnTo>
                  <a:pt x="3513" y="14800"/>
                </a:lnTo>
                <a:lnTo>
                  <a:pt x="3615" y="14828"/>
                </a:lnTo>
                <a:lnTo>
                  <a:pt x="3728" y="14857"/>
                </a:lnTo>
                <a:lnTo>
                  <a:pt x="3807" y="14913"/>
                </a:lnTo>
                <a:lnTo>
                  <a:pt x="3920" y="14998"/>
                </a:lnTo>
                <a:lnTo>
                  <a:pt x="4010" y="15097"/>
                </a:lnTo>
                <a:lnTo>
                  <a:pt x="4089" y="15238"/>
                </a:lnTo>
                <a:lnTo>
                  <a:pt x="4179" y="15408"/>
                </a:lnTo>
                <a:lnTo>
                  <a:pt x="4247" y="15620"/>
                </a:lnTo>
                <a:lnTo>
                  <a:pt x="4326" y="15860"/>
                </a:lnTo>
                <a:lnTo>
                  <a:pt x="4394" y="16129"/>
                </a:lnTo>
                <a:lnTo>
                  <a:pt x="4439" y="16440"/>
                </a:lnTo>
                <a:lnTo>
                  <a:pt x="4507" y="16737"/>
                </a:lnTo>
                <a:lnTo>
                  <a:pt x="4552" y="17090"/>
                </a:lnTo>
                <a:lnTo>
                  <a:pt x="4575" y="17443"/>
                </a:lnTo>
                <a:lnTo>
                  <a:pt x="4586" y="17825"/>
                </a:lnTo>
                <a:lnTo>
                  <a:pt x="4586" y="18193"/>
                </a:lnTo>
                <a:lnTo>
                  <a:pt x="4586" y="18574"/>
                </a:lnTo>
                <a:lnTo>
                  <a:pt x="4586" y="18984"/>
                </a:lnTo>
                <a:lnTo>
                  <a:pt x="4552" y="19366"/>
                </a:lnTo>
                <a:lnTo>
                  <a:pt x="4507" y="19748"/>
                </a:lnTo>
                <a:lnTo>
                  <a:pt x="4462" y="20129"/>
                </a:lnTo>
                <a:lnTo>
                  <a:pt x="4371" y="20483"/>
                </a:lnTo>
                <a:lnTo>
                  <a:pt x="4292" y="20836"/>
                </a:lnTo>
                <a:lnTo>
                  <a:pt x="4202" y="21161"/>
                </a:lnTo>
                <a:lnTo>
                  <a:pt x="4744" y="21161"/>
                </a:lnTo>
                <a:lnTo>
                  <a:pt x="5264" y="21161"/>
                </a:lnTo>
                <a:lnTo>
                  <a:pt x="5784" y="21161"/>
                </a:lnTo>
                <a:lnTo>
                  <a:pt x="6235" y="21161"/>
                </a:lnTo>
                <a:lnTo>
                  <a:pt x="6676" y="21161"/>
                </a:lnTo>
                <a:lnTo>
                  <a:pt x="7060" y="21161"/>
                </a:lnTo>
                <a:lnTo>
                  <a:pt x="7410" y="21161"/>
                </a:lnTo>
                <a:lnTo>
                  <a:pt x="7670" y="21161"/>
                </a:lnTo>
                <a:lnTo>
                  <a:pt x="8020" y="21020"/>
                </a:lnTo>
                <a:lnTo>
                  <a:pt x="8303" y="20893"/>
                </a:lnTo>
                <a:lnTo>
                  <a:pt x="8563" y="20695"/>
                </a:lnTo>
                <a:lnTo>
                  <a:pt x="8800" y="20511"/>
                </a:lnTo>
                <a:lnTo>
                  <a:pt x="8969" y="20285"/>
                </a:lnTo>
                <a:lnTo>
                  <a:pt x="9150" y="20045"/>
                </a:lnTo>
                <a:lnTo>
                  <a:pt x="9252" y="19804"/>
                </a:lnTo>
                <a:lnTo>
                  <a:pt x="9342" y="19550"/>
                </a:lnTo>
                <a:lnTo>
                  <a:pt x="9410" y="19281"/>
                </a:lnTo>
                <a:lnTo>
                  <a:pt x="9433" y="19013"/>
                </a:lnTo>
                <a:lnTo>
                  <a:pt x="9433" y="18744"/>
                </a:lnTo>
                <a:lnTo>
                  <a:pt x="9387" y="18504"/>
                </a:lnTo>
                <a:lnTo>
                  <a:pt x="9320" y="18221"/>
                </a:lnTo>
                <a:lnTo>
                  <a:pt x="9207" y="17981"/>
                </a:lnTo>
                <a:lnTo>
                  <a:pt x="9105" y="17740"/>
                </a:lnTo>
                <a:lnTo>
                  <a:pt x="8924" y="17514"/>
                </a:lnTo>
                <a:lnTo>
                  <a:pt x="8777" y="17274"/>
                </a:lnTo>
                <a:lnTo>
                  <a:pt x="8642" y="17034"/>
                </a:lnTo>
                <a:lnTo>
                  <a:pt x="8563" y="16765"/>
                </a:lnTo>
                <a:lnTo>
                  <a:pt x="8472" y="16468"/>
                </a:lnTo>
                <a:lnTo>
                  <a:pt x="8450" y="16157"/>
                </a:lnTo>
                <a:lnTo>
                  <a:pt x="8450" y="15860"/>
                </a:lnTo>
                <a:lnTo>
                  <a:pt x="8472" y="15563"/>
                </a:lnTo>
                <a:lnTo>
                  <a:pt x="8540" y="15267"/>
                </a:lnTo>
                <a:lnTo>
                  <a:pt x="8642" y="14998"/>
                </a:lnTo>
                <a:lnTo>
                  <a:pt x="8777" y="14729"/>
                </a:lnTo>
                <a:lnTo>
                  <a:pt x="8868" y="14616"/>
                </a:lnTo>
                <a:lnTo>
                  <a:pt x="8969" y="14475"/>
                </a:lnTo>
                <a:lnTo>
                  <a:pt x="9060" y="14376"/>
                </a:lnTo>
                <a:lnTo>
                  <a:pt x="9184" y="14291"/>
                </a:lnTo>
                <a:lnTo>
                  <a:pt x="9297" y="14206"/>
                </a:lnTo>
                <a:lnTo>
                  <a:pt x="9433" y="14121"/>
                </a:lnTo>
                <a:lnTo>
                  <a:pt x="9579" y="14051"/>
                </a:lnTo>
                <a:lnTo>
                  <a:pt x="9726" y="13994"/>
                </a:lnTo>
                <a:lnTo>
                  <a:pt x="9884" y="13938"/>
                </a:lnTo>
                <a:lnTo>
                  <a:pt x="10054" y="13909"/>
                </a:lnTo>
                <a:lnTo>
                  <a:pt x="10257" y="13881"/>
                </a:lnTo>
                <a:lnTo>
                  <a:pt x="10449" y="13881"/>
                </a:lnTo>
                <a:lnTo>
                  <a:pt x="10664" y="13881"/>
                </a:lnTo>
                <a:lnTo>
                  <a:pt x="10856" y="13909"/>
                </a:lnTo>
                <a:lnTo>
                  <a:pt x="11037" y="13966"/>
                </a:lnTo>
                <a:lnTo>
                  <a:pt x="11206" y="14023"/>
                </a:lnTo>
                <a:lnTo>
                  <a:pt x="11353" y="14093"/>
                </a:lnTo>
                <a:lnTo>
                  <a:pt x="11511" y="14178"/>
                </a:lnTo>
                <a:lnTo>
                  <a:pt x="11635" y="14263"/>
                </a:lnTo>
                <a:lnTo>
                  <a:pt x="11748" y="14376"/>
                </a:lnTo>
                <a:lnTo>
                  <a:pt x="11861" y="14475"/>
                </a:lnTo>
                <a:lnTo>
                  <a:pt x="11941" y="14616"/>
                </a:lnTo>
                <a:lnTo>
                  <a:pt x="12031" y="14758"/>
                </a:lnTo>
                <a:lnTo>
                  <a:pt x="12099" y="14885"/>
                </a:lnTo>
                <a:lnTo>
                  <a:pt x="12200" y="15210"/>
                </a:lnTo>
                <a:lnTo>
                  <a:pt x="12268" y="15507"/>
                </a:lnTo>
                <a:lnTo>
                  <a:pt x="12291" y="15832"/>
                </a:lnTo>
                <a:lnTo>
                  <a:pt x="12291" y="16157"/>
                </a:lnTo>
                <a:lnTo>
                  <a:pt x="12246" y="16482"/>
                </a:lnTo>
                <a:lnTo>
                  <a:pt x="12178" y="16807"/>
                </a:lnTo>
                <a:lnTo>
                  <a:pt x="12099" y="17090"/>
                </a:lnTo>
                <a:lnTo>
                  <a:pt x="12008" y="17330"/>
                </a:lnTo>
                <a:lnTo>
                  <a:pt x="11884" y="17542"/>
                </a:lnTo>
                <a:lnTo>
                  <a:pt x="11748" y="17712"/>
                </a:lnTo>
                <a:lnTo>
                  <a:pt x="11613" y="17839"/>
                </a:lnTo>
                <a:lnTo>
                  <a:pt x="11489" y="18037"/>
                </a:lnTo>
                <a:lnTo>
                  <a:pt x="11398" y="18221"/>
                </a:lnTo>
                <a:lnTo>
                  <a:pt x="11319" y="18447"/>
                </a:lnTo>
                <a:lnTo>
                  <a:pt x="11251" y="18659"/>
                </a:lnTo>
                <a:lnTo>
                  <a:pt x="11206" y="18900"/>
                </a:lnTo>
                <a:lnTo>
                  <a:pt x="11184" y="19154"/>
                </a:lnTo>
                <a:lnTo>
                  <a:pt x="11184" y="19423"/>
                </a:lnTo>
                <a:lnTo>
                  <a:pt x="11229" y="19663"/>
                </a:lnTo>
                <a:lnTo>
                  <a:pt x="11297" y="19903"/>
                </a:lnTo>
                <a:lnTo>
                  <a:pt x="11376" y="20158"/>
                </a:lnTo>
                <a:lnTo>
                  <a:pt x="11511" y="20398"/>
                </a:lnTo>
                <a:lnTo>
                  <a:pt x="11681" y="20610"/>
                </a:lnTo>
                <a:lnTo>
                  <a:pt x="11884" y="20808"/>
                </a:lnTo>
                <a:lnTo>
                  <a:pt x="12121" y="20992"/>
                </a:lnTo>
                <a:lnTo>
                  <a:pt x="12404" y="21161"/>
                </a:lnTo>
                <a:lnTo>
                  <a:pt x="12528" y="21190"/>
                </a:lnTo>
                <a:lnTo>
                  <a:pt x="12856" y="21274"/>
                </a:lnTo>
                <a:lnTo>
                  <a:pt x="13330" y="21373"/>
                </a:lnTo>
                <a:lnTo>
                  <a:pt x="13963" y="21486"/>
                </a:lnTo>
                <a:lnTo>
                  <a:pt x="14313" y="21543"/>
                </a:lnTo>
                <a:lnTo>
                  <a:pt x="14652" y="21571"/>
                </a:lnTo>
                <a:lnTo>
                  <a:pt x="15025" y="21600"/>
                </a:lnTo>
                <a:lnTo>
                  <a:pt x="15409" y="21600"/>
                </a:lnTo>
                <a:lnTo>
                  <a:pt x="15782" y="21600"/>
                </a:lnTo>
                <a:lnTo>
                  <a:pt x="16177" y="21571"/>
                </a:lnTo>
                <a:lnTo>
                  <a:pt x="16516" y="21486"/>
                </a:lnTo>
                <a:lnTo>
                  <a:pt x="16889" y="21402"/>
                </a:lnTo>
                <a:lnTo>
                  <a:pt x="16821" y="21190"/>
                </a:lnTo>
                <a:lnTo>
                  <a:pt x="16776" y="20935"/>
                </a:lnTo>
                <a:lnTo>
                  <a:pt x="16742" y="20667"/>
                </a:lnTo>
                <a:lnTo>
                  <a:pt x="16719" y="20370"/>
                </a:lnTo>
                <a:lnTo>
                  <a:pt x="16697" y="19719"/>
                </a:lnTo>
                <a:lnTo>
                  <a:pt x="16697" y="19013"/>
                </a:lnTo>
                <a:lnTo>
                  <a:pt x="16719" y="18306"/>
                </a:lnTo>
                <a:lnTo>
                  <a:pt x="16753" y="17599"/>
                </a:lnTo>
                <a:lnTo>
                  <a:pt x="16821" y="16949"/>
                </a:lnTo>
                <a:lnTo>
                  <a:pt x="16889" y="16383"/>
                </a:lnTo>
                <a:lnTo>
                  <a:pt x="16934" y="16129"/>
                </a:lnTo>
                <a:lnTo>
                  <a:pt x="17002" y="15945"/>
                </a:lnTo>
                <a:lnTo>
                  <a:pt x="17081" y="15790"/>
                </a:lnTo>
                <a:lnTo>
                  <a:pt x="17194" y="15648"/>
                </a:lnTo>
                <a:lnTo>
                  <a:pt x="17318" y="15563"/>
                </a:lnTo>
                <a:lnTo>
                  <a:pt x="17453" y="15507"/>
                </a:lnTo>
                <a:lnTo>
                  <a:pt x="17600" y="15450"/>
                </a:lnTo>
                <a:lnTo>
                  <a:pt x="17758" y="15450"/>
                </a:lnTo>
                <a:lnTo>
                  <a:pt x="17905" y="15479"/>
                </a:lnTo>
                <a:lnTo>
                  <a:pt x="18064" y="15535"/>
                </a:lnTo>
                <a:lnTo>
                  <a:pt x="18233" y="15620"/>
                </a:lnTo>
                <a:lnTo>
                  <a:pt x="18380" y="15733"/>
                </a:lnTo>
                <a:lnTo>
                  <a:pt x="18561" y="15832"/>
                </a:lnTo>
                <a:lnTo>
                  <a:pt x="18707" y="15973"/>
                </a:lnTo>
                <a:lnTo>
                  <a:pt x="18866" y="16129"/>
                </a:lnTo>
                <a:lnTo>
                  <a:pt x="18990" y="16327"/>
                </a:lnTo>
                <a:lnTo>
                  <a:pt x="19125" y="16482"/>
                </a:lnTo>
                <a:lnTo>
                  <a:pt x="19295" y="16624"/>
                </a:lnTo>
                <a:lnTo>
                  <a:pt x="19464" y="16737"/>
                </a:lnTo>
                <a:lnTo>
                  <a:pt x="19668" y="16807"/>
                </a:lnTo>
                <a:lnTo>
                  <a:pt x="19860" y="16836"/>
                </a:lnTo>
                <a:lnTo>
                  <a:pt x="20052" y="16864"/>
                </a:lnTo>
                <a:lnTo>
                  <a:pt x="20266" y="16836"/>
                </a:lnTo>
                <a:lnTo>
                  <a:pt x="20470" y="16793"/>
                </a:lnTo>
                <a:lnTo>
                  <a:pt x="20662" y="16708"/>
                </a:lnTo>
                <a:lnTo>
                  <a:pt x="20854" y="16567"/>
                </a:lnTo>
                <a:lnTo>
                  <a:pt x="21035" y="16412"/>
                </a:lnTo>
                <a:lnTo>
                  <a:pt x="21182" y="16214"/>
                </a:lnTo>
                <a:lnTo>
                  <a:pt x="21340" y="16002"/>
                </a:lnTo>
                <a:lnTo>
                  <a:pt x="21441" y="15733"/>
                </a:lnTo>
                <a:lnTo>
                  <a:pt x="21532" y="15436"/>
                </a:lnTo>
                <a:lnTo>
                  <a:pt x="21600" y="15083"/>
                </a:lnTo>
                <a:lnTo>
                  <a:pt x="21600" y="14885"/>
                </a:lnTo>
                <a:lnTo>
                  <a:pt x="21600" y="14729"/>
                </a:lnTo>
                <a:lnTo>
                  <a:pt x="21600" y="14531"/>
                </a:lnTo>
                <a:lnTo>
                  <a:pt x="21577" y="14376"/>
                </a:lnTo>
                <a:lnTo>
                  <a:pt x="21532" y="14206"/>
                </a:lnTo>
                <a:lnTo>
                  <a:pt x="21487" y="14051"/>
                </a:lnTo>
                <a:lnTo>
                  <a:pt x="21419" y="13909"/>
                </a:lnTo>
                <a:lnTo>
                  <a:pt x="21351" y="13768"/>
                </a:lnTo>
                <a:lnTo>
                  <a:pt x="21204" y="13500"/>
                </a:lnTo>
                <a:lnTo>
                  <a:pt x="21035" y="13287"/>
                </a:lnTo>
                <a:lnTo>
                  <a:pt x="20809" y="13090"/>
                </a:lnTo>
                <a:lnTo>
                  <a:pt x="20594" y="12962"/>
                </a:lnTo>
                <a:lnTo>
                  <a:pt x="20357" y="12821"/>
                </a:lnTo>
                <a:lnTo>
                  <a:pt x="20120" y="12764"/>
                </a:lnTo>
                <a:lnTo>
                  <a:pt x="19882" y="12708"/>
                </a:lnTo>
                <a:lnTo>
                  <a:pt x="19645" y="12736"/>
                </a:lnTo>
                <a:lnTo>
                  <a:pt x="19430" y="12793"/>
                </a:lnTo>
                <a:lnTo>
                  <a:pt x="19227" y="12906"/>
                </a:lnTo>
                <a:lnTo>
                  <a:pt x="19148" y="12962"/>
                </a:lnTo>
                <a:lnTo>
                  <a:pt x="19058" y="13047"/>
                </a:lnTo>
                <a:lnTo>
                  <a:pt x="18990" y="13146"/>
                </a:lnTo>
                <a:lnTo>
                  <a:pt x="18911" y="13259"/>
                </a:lnTo>
                <a:lnTo>
                  <a:pt x="18775" y="13471"/>
                </a:lnTo>
                <a:lnTo>
                  <a:pt x="18628" y="13641"/>
                </a:lnTo>
                <a:lnTo>
                  <a:pt x="18470" y="13740"/>
                </a:lnTo>
                <a:lnTo>
                  <a:pt x="18301" y="13825"/>
                </a:lnTo>
                <a:lnTo>
                  <a:pt x="18143" y="13853"/>
                </a:lnTo>
                <a:lnTo>
                  <a:pt x="17973" y="13881"/>
                </a:lnTo>
                <a:lnTo>
                  <a:pt x="17804" y="13853"/>
                </a:lnTo>
                <a:lnTo>
                  <a:pt x="17646" y="13796"/>
                </a:lnTo>
                <a:lnTo>
                  <a:pt x="17499" y="13726"/>
                </a:lnTo>
                <a:lnTo>
                  <a:pt x="17341" y="13641"/>
                </a:lnTo>
                <a:lnTo>
                  <a:pt x="17216" y="13528"/>
                </a:lnTo>
                <a:lnTo>
                  <a:pt x="17103" y="13386"/>
                </a:lnTo>
                <a:lnTo>
                  <a:pt x="17024" y="13259"/>
                </a:lnTo>
                <a:lnTo>
                  <a:pt x="16934" y="13118"/>
                </a:lnTo>
                <a:lnTo>
                  <a:pt x="16889" y="12991"/>
                </a:lnTo>
                <a:lnTo>
                  <a:pt x="16889" y="12849"/>
                </a:lnTo>
                <a:lnTo>
                  <a:pt x="16889" y="12383"/>
                </a:lnTo>
                <a:lnTo>
                  <a:pt x="16889" y="11662"/>
                </a:lnTo>
                <a:lnTo>
                  <a:pt x="16889" y="10701"/>
                </a:lnTo>
                <a:lnTo>
                  <a:pt x="16889" y="9640"/>
                </a:lnTo>
                <a:lnTo>
                  <a:pt x="16889" y="8566"/>
                </a:lnTo>
                <a:lnTo>
                  <a:pt x="16889" y="7478"/>
                </a:lnTo>
                <a:lnTo>
                  <a:pt x="16889" y="6502"/>
                </a:lnTo>
                <a:lnTo>
                  <a:pt x="16889" y="5739"/>
                </a:lnTo>
                <a:lnTo>
                  <a:pt x="16674" y="5894"/>
                </a:lnTo>
                <a:lnTo>
                  <a:pt x="16414" y="6036"/>
                </a:lnTo>
                <a:lnTo>
                  <a:pt x="16154" y="6177"/>
                </a:lnTo>
                <a:lnTo>
                  <a:pt x="15849" y="6248"/>
                </a:lnTo>
                <a:lnTo>
                  <a:pt x="15544" y="6304"/>
                </a:lnTo>
                <a:lnTo>
                  <a:pt x="15217" y="6332"/>
                </a:lnTo>
                <a:lnTo>
                  <a:pt x="14866" y="6361"/>
                </a:lnTo>
                <a:lnTo>
                  <a:pt x="14550" y="6361"/>
                </a:lnTo>
                <a:lnTo>
                  <a:pt x="14200" y="6332"/>
                </a:lnTo>
                <a:lnTo>
                  <a:pt x="13850" y="6276"/>
                </a:lnTo>
                <a:lnTo>
                  <a:pt x="13522" y="6219"/>
                </a:lnTo>
                <a:lnTo>
                  <a:pt x="13206" y="6149"/>
                </a:lnTo>
                <a:lnTo>
                  <a:pt x="12901" y="6064"/>
                </a:lnTo>
                <a:lnTo>
                  <a:pt x="12618" y="5951"/>
                </a:lnTo>
                <a:lnTo>
                  <a:pt x="12358" y="5838"/>
                </a:lnTo>
                <a:lnTo>
                  <a:pt x="12121" y="5739"/>
                </a:lnTo>
                <a:lnTo>
                  <a:pt x="11941" y="5626"/>
                </a:lnTo>
                <a:lnTo>
                  <a:pt x="11794" y="5513"/>
                </a:lnTo>
                <a:lnTo>
                  <a:pt x="11658" y="5414"/>
                </a:lnTo>
                <a:lnTo>
                  <a:pt x="11556" y="5301"/>
                </a:lnTo>
                <a:lnTo>
                  <a:pt x="11466" y="5187"/>
                </a:lnTo>
                <a:lnTo>
                  <a:pt x="11398" y="5089"/>
                </a:lnTo>
                <a:lnTo>
                  <a:pt x="11376" y="4947"/>
                </a:lnTo>
                <a:lnTo>
                  <a:pt x="11353" y="4834"/>
                </a:lnTo>
                <a:lnTo>
                  <a:pt x="11353" y="4707"/>
                </a:lnTo>
                <a:lnTo>
                  <a:pt x="11376" y="4565"/>
                </a:lnTo>
                <a:lnTo>
                  <a:pt x="11443" y="4410"/>
                </a:lnTo>
                <a:lnTo>
                  <a:pt x="11511" y="4240"/>
                </a:lnTo>
                <a:lnTo>
                  <a:pt x="11703" y="3887"/>
                </a:lnTo>
                <a:lnTo>
                  <a:pt x="11986" y="3505"/>
                </a:lnTo>
                <a:lnTo>
                  <a:pt x="12144" y="3265"/>
                </a:lnTo>
                <a:lnTo>
                  <a:pt x="12246" y="3025"/>
                </a:lnTo>
                <a:lnTo>
                  <a:pt x="12336" y="2756"/>
                </a:lnTo>
                <a:lnTo>
                  <a:pt x="12404" y="2445"/>
                </a:lnTo>
                <a:lnTo>
                  <a:pt x="12438" y="2176"/>
                </a:lnTo>
                <a:lnTo>
                  <a:pt x="12438" y="1880"/>
                </a:lnTo>
                <a:lnTo>
                  <a:pt x="12404" y="1583"/>
                </a:lnTo>
                <a:lnTo>
                  <a:pt x="12336" y="1314"/>
                </a:lnTo>
                <a:lnTo>
                  <a:pt x="12246" y="1046"/>
                </a:lnTo>
                <a:lnTo>
                  <a:pt x="12099" y="791"/>
                </a:lnTo>
                <a:lnTo>
                  <a:pt x="12008" y="692"/>
                </a:lnTo>
                <a:lnTo>
                  <a:pt x="11918" y="579"/>
                </a:lnTo>
                <a:lnTo>
                  <a:pt x="11816" y="466"/>
                </a:lnTo>
                <a:lnTo>
                  <a:pt x="11703" y="381"/>
                </a:lnTo>
                <a:lnTo>
                  <a:pt x="11579" y="310"/>
                </a:lnTo>
                <a:lnTo>
                  <a:pt x="11443" y="226"/>
                </a:lnTo>
                <a:lnTo>
                  <a:pt x="11297" y="169"/>
                </a:lnTo>
                <a:lnTo>
                  <a:pt x="11138" y="113"/>
                </a:lnTo>
                <a:lnTo>
                  <a:pt x="10969" y="56"/>
                </a:lnTo>
                <a:lnTo>
                  <a:pt x="10800" y="28"/>
                </a:lnTo>
                <a:lnTo>
                  <a:pt x="10619" y="28"/>
                </a:lnTo>
                <a:lnTo>
                  <a:pt x="10404" y="28"/>
                </a:lnTo>
                <a:lnTo>
                  <a:pt x="10257" y="28"/>
                </a:lnTo>
                <a:lnTo>
                  <a:pt x="10076" y="56"/>
                </a:lnTo>
                <a:lnTo>
                  <a:pt x="9952" y="84"/>
                </a:lnTo>
                <a:lnTo>
                  <a:pt x="9794" y="141"/>
                </a:lnTo>
                <a:lnTo>
                  <a:pt x="9692" y="226"/>
                </a:lnTo>
                <a:lnTo>
                  <a:pt x="9557" y="282"/>
                </a:lnTo>
                <a:lnTo>
                  <a:pt x="9455" y="381"/>
                </a:lnTo>
                <a:lnTo>
                  <a:pt x="9365" y="466"/>
                </a:lnTo>
                <a:lnTo>
                  <a:pt x="9274" y="579"/>
                </a:lnTo>
                <a:lnTo>
                  <a:pt x="9184" y="692"/>
                </a:lnTo>
                <a:lnTo>
                  <a:pt x="9128" y="791"/>
                </a:lnTo>
                <a:lnTo>
                  <a:pt x="9060" y="932"/>
                </a:lnTo>
                <a:lnTo>
                  <a:pt x="8969" y="1201"/>
                </a:lnTo>
                <a:lnTo>
                  <a:pt x="8913" y="1498"/>
                </a:lnTo>
                <a:lnTo>
                  <a:pt x="8890" y="1795"/>
                </a:lnTo>
                <a:lnTo>
                  <a:pt x="8890" y="2120"/>
                </a:lnTo>
                <a:lnTo>
                  <a:pt x="8913" y="2445"/>
                </a:lnTo>
                <a:lnTo>
                  <a:pt x="8969" y="2756"/>
                </a:lnTo>
                <a:lnTo>
                  <a:pt x="9060" y="3081"/>
                </a:lnTo>
                <a:lnTo>
                  <a:pt x="9173" y="3378"/>
                </a:lnTo>
                <a:lnTo>
                  <a:pt x="9297" y="3647"/>
                </a:lnTo>
                <a:lnTo>
                  <a:pt x="9466" y="3887"/>
                </a:lnTo>
                <a:lnTo>
                  <a:pt x="9579" y="4085"/>
                </a:lnTo>
                <a:lnTo>
                  <a:pt x="9670" y="4269"/>
                </a:lnTo>
                <a:lnTo>
                  <a:pt x="9726" y="4467"/>
                </a:lnTo>
                <a:lnTo>
                  <a:pt x="9771" y="4650"/>
                </a:lnTo>
                <a:lnTo>
                  <a:pt x="9771" y="4834"/>
                </a:lnTo>
                <a:lnTo>
                  <a:pt x="9749" y="5032"/>
                </a:lnTo>
                <a:lnTo>
                  <a:pt x="9715" y="5216"/>
                </a:lnTo>
                <a:lnTo>
                  <a:pt x="9625" y="5385"/>
                </a:lnTo>
                <a:lnTo>
                  <a:pt x="9534" y="5513"/>
                </a:lnTo>
                <a:lnTo>
                  <a:pt x="9410" y="5626"/>
                </a:lnTo>
                <a:lnTo>
                  <a:pt x="9229" y="5710"/>
                </a:lnTo>
                <a:lnTo>
                  <a:pt x="9060" y="5767"/>
                </a:lnTo>
                <a:lnTo>
                  <a:pt x="8845" y="5767"/>
                </a:lnTo>
                <a:lnTo>
                  <a:pt x="8585" y="5739"/>
                </a:lnTo>
                <a:lnTo>
                  <a:pt x="8325" y="5654"/>
                </a:lnTo>
                <a:lnTo>
                  <a:pt x="8020" y="5513"/>
                </a:lnTo>
                <a:lnTo>
                  <a:pt x="7840" y="5442"/>
                </a:lnTo>
                <a:lnTo>
                  <a:pt x="7648" y="5385"/>
                </a:lnTo>
                <a:lnTo>
                  <a:pt x="7433" y="5329"/>
                </a:lnTo>
                <a:lnTo>
                  <a:pt x="7241" y="5301"/>
                </a:lnTo>
                <a:lnTo>
                  <a:pt x="6755" y="5301"/>
                </a:lnTo>
                <a:lnTo>
                  <a:pt x="6281" y="5329"/>
                </a:lnTo>
                <a:lnTo>
                  <a:pt x="5784" y="5385"/>
                </a:lnTo>
                <a:lnTo>
                  <a:pt x="5264" y="5498"/>
                </a:lnTo>
                <a:lnTo>
                  <a:pt x="4744" y="5597"/>
                </a:lnTo>
                <a:lnTo>
                  <a:pt x="4247" y="5739"/>
                </a:lnTo>
                <a:lnTo>
                  <a:pt x="4202" y="5894"/>
                </a:lnTo>
                <a:lnTo>
                  <a:pt x="4202" y="6191"/>
                </a:lnTo>
                <a:lnTo>
                  <a:pt x="4202" y="6545"/>
                </a:lnTo>
                <a:lnTo>
                  <a:pt x="4225" y="6954"/>
                </a:lnTo>
                <a:lnTo>
                  <a:pt x="4315" y="7930"/>
                </a:lnTo>
                <a:lnTo>
                  <a:pt x="4394" y="9018"/>
                </a:lnTo>
                <a:lnTo>
                  <a:pt x="4439" y="9570"/>
                </a:lnTo>
                <a:lnTo>
                  <a:pt x="4462" y="10107"/>
                </a:lnTo>
                <a:lnTo>
                  <a:pt x="4484" y="10630"/>
                </a:lnTo>
                <a:lnTo>
                  <a:pt x="4507" y="11082"/>
                </a:lnTo>
                <a:lnTo>
                  <a:pt x="4484" y="11520"/>
                </a:lnTo>
                <a:lnTo>
                  <a:pt x="4439" y="11874"/>
                </a:lnTo>
                <a:lnTo>
                  <a:pt x="4394" y="12029"/>
                </a:lnTo>
                <a:lnTo>
                  <a:pt x="4349" y="12171"/>
                </a:lnTo>
                <a:lnTo>
                  <a:pt x="4315" y="12284"/>
                </a:lnTo>
                <a:lnTo>
                  <a:pt x="4247" y="12354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9" name="Puzzle4"/>
          <p:cNvSpPr>
            <a:spLocks noEditPoints="1" noChangeArrowheads="1"/>
          </p:cNvSpPr>
          <p:nvPr/>
        </p:nvSpPr>
        <p:spPr bwMode="auto">
          <a:xfrm>
            <a:off x="3723695" y="1461579"/>
            <a:ext cx="974150" cy="1422845"/>
          </a:xfrm>
          <a:custGeom>
            <a:avLst/>
            <a:gdLst>
              <a:gd name="T0" fmla="*/ 8307 w 21600"/>
              <a:gd name="T1" fmla="*/ 11593 h 21600"/>
              <a:gd name="T2" fmla="*/ 453 w 21600"/>
              <a:gd name="T3" fmla="*/ 16938 h 21600"/>
              <a:gd name="T4" fmla="*/ 11500 w 21600"/>
              <a:gd name="T5" fmla="*/ 21600 h 21600"/>
              <a:gd name="T6" fmla="*/ 20920 w 21600"/>
              <a:gd name="T7" fmla="*/ 16751 h 21600"/>
              <a:gd name="T8" fmla="*/ 13972 w 21600"/>
              <a:gd name="T9" fmla="*/ 10888 h 21600"/>
              <a:gd name="T10" fmla="*/ 21033 w 21600"/>
              <a:gd name="T11" fmla="*/ 4716 h 21600"/>
              <a:gd name="T12" fmla="*/ 11102 w 21600"/>
              <a:gd name="T13" fmla="*/ 11 h 21600"/>
              <a:gd name="T14" fmla="*/ 453 w 21600"/>
              <a:gd name="T15" fmla="*/ 4716 h 21600"/>
              <a:gd name="T16" fmla="*/ 2076 w 21600"/>
              <a:gd name="T17" fmla="*/ 5664 h 21600"/>
              <a:gd name="T18" fmla="*/ 20203 w 21600"/>
              <a:gd name="T19" fmla="*/ 1598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3813" y="10590"/>
                </a:moveTo>
                <a:lnTo>
                  <a:pt x="3927" y="10513"/>
                </a:lnTo>
                <a:lnTo>
                  <a:pt x="4078" y="10425"/>
                </a:lnTo>
                <a:lnTo>
                  <a:pt x="4210" y="10359"/>
                </a:lnTo>
                <a:lnTo>
                  <a:pt x="4361" y="10315"/>
                </a:lnTo>
                <a:lnTo>
                  <a:pt x="4682" y="10237"/>
                </a:lnTo>
                <a:lnTo>
                  <a:pt x="5041" y="10193"/>
                </a:lnTo>
                <a:lnTo>
                  <a:pt x="5456" y="10171"/>
                </a:lnTo>
                <a:lnTo>
                  <a:pt x="5853" y="10193"/>
                </a:lnTo>
                <a:lnTo>
                  <a:pt x="6249" y="10260"/>
                </a:lnTo>
                <a:lnTo>
                  <a:pt x="6646" y="10337"/>
                </a:lnTo>
                <a:lnTo>
                  <a:pt x="7004" y="10469"/>
                </a:lnTo>
                <a:lnTo>
                  <a:pt x="7363" y="10612"/>
                </a:lnTo>
                <a:lnTo>
                  <a:pt x="7665" y="10788"/>
                </a:lnTo>
                <a:lnTo>
                  <a:pt x="7911" y="10998"/>
                </a:lnTo>
                <a:lnTo>
                  <a:pt x="8024" y="11097"/>
                </a:lnTo>
                <a:lnTo>
                  <a:pt x="8137" y="11207"/>
                </a:lnTo>
                <a:lnTo>
                  <a:pt x="8194" y="11340"/>
                </a:lnTo>
                <a:lnTo>
                  <a:pt x="8269" y="11461"/>
                </a:lnTo>
                <a:lnTo>
                  <a:pt x="8307" y="11593"/>
                </a:lnTo>
                <a:lnTo>
                  <a:pt x="8307" y="11714"/>
                </a:lnTo>
                <a:lnTo>
                  <a:pt x="8307" y="11868"/>
                </a:lnTo>
                <a:lnTo>
                  <a:pt x="8307" y="12012"/>
                </a:lnTo>
                <a:lnTo>
                  <a:pt x="8194" y="12265"/>
                </a:lnTo>
                <a:lnTo>
                  <a:pt x="8062" y="12519"/>
                </a:lnTo>
                <a:lnTo>
                  <a:pt x="7873" y="12706"/>
                </a:lnTo>
                <a:lnTo>
                  <a:pt x="7627" y="12904"/>
                </a:lnTo>
                <a:lnTo>
                  <a:pt x="7363" y="13048"/>
                </a:lnTo>
                <a:lnTo>
                  <a:pt x="7080" y="13180"/>
                </a:lnTo>
                <a:lnTo>
                  <a:pt x="6759" y="13257"/>
                </a:lnTo>
                <a:lnTo>
                  <a:pt x="6419" y="13345"/>
                </a:lnTo>
                <a:lnTo>
                  <a:pt x="6098" y="13389"/>
                </a:lnTo>
                <a:lnTo>
                  <a:pt x="5739" y="13389"/>
                </a:lnTo>
                <a:lnTo>
                  <a:pt x="5418" y="13389"/>
                </a:lnTo>
                <a:lnTo>
                  <a:pt x="5079" y="13345"/>
                </a:lnTo>
                <a:lnTo>
                  <a:pt x="4758" y="13301"/>
                </a:lnTo>
                <a:lnTo>
                  <a:pt x="4474" y="13213"/>
                </a:lnTo>
                <a:lnTo>
                  <a:pt x="4172" y="13114"/>
                </a:lnTo>
                <a:lnTo>
                  <a:pt x="3965" y="12982"/>
                </a:lnTo>
                <a:lnTo>
                  <a:pt x="3738" y="12838"/>
                </a:lnTo>
                <a:lnTo>
                  <a:pt x="3493" y="12706"/>
                </a:lnTo>
                <a:lnTo>
                  <a:pt x="3228" y="12607"/>
                </a:lnTo>
                <a:lnTo>
                  <a:pt x="2945" y="12519"/>
                </a:lnTo>
                <a:lnTo>
                  <a:pt x="2700" y="12431"/>
                </a:lnTo>
                <a:lnTo>
                  <a:pt x="2397" y="12375"/>
                </a:lnTo>
                <a:lnTo>
                  <a:pt x="2152" y="12331"/>
                </a:lnTo>
                <a:lnTo>
                  <a:pt x="1888" y="12309"/>
                </a:lnTo>
                <a:lnTo>
                  <a:pt x="1642" y="12309"/>
                </a:lnTo>
                <a:lnTo>
                  <a:pt x="1397" y="12331"/>
                </a:lnTo>
                <a:lnTo>
                  <a:pt x="1170" y="12397"/>
                </a:lnTo>
                <a:lnTo>
                  <a:pt x="962" y="12453"/>
                </a:lnTo>
                <a:lnTo>
                  <a:pt x="774" y="12563"/>
                </a:lnTo>
                <a:lnTo>
                  <a:pt x="623" y="12684"/>
                </a:lnTo>
                <a:lnTo>
                  <a:pt x="528" y="12838"/>
                </a:lnTo>
                <a:lnTo>
                  <a:pt x="453" y="13026"/>
                </a:lnTo>
                <a:lnTo>
                  <a:pt x="339" y="13477"/>
                </a:lnTo>
                <a:lnTo>
                  <a:pt x="226" y="13984"/>
                </a:lnTo>
                <a:lnTo>
                  <a:pt x="151" y="14535"/>
                </a:lnTo>
                <a:lnTo>
                  <a:pt x="113" y="15075"/>
                </a:lnTo>
                <a:lnTo>
                  <a:pt x="113" y="15626"/>
                </a:lnTo>
                <a:lnTo>
                  <a:pt x="151" y="16133"/>
                </a:lnTo>
                <a:lnTo>
                  <a:pt x="188" y="16376"/>
                </a:lnTo>
                <a:lnTo>
                  <a:pt x="264" y="16585"/>
                </a:lnTo>
                <a:lnTo>
                  <a:pt x="339" y="16773"/>
                </a:lnTo>
                <a:lnTo>
                  <a:pt x="453" y="16938"/>
                </a:lnTo>
                <a:lnTo>
                  <a:pt x="1095" y="16883"/>
                </a:lnTo>
                <a:lnTo>
                  <a:pt x="1963" y="16795"/>
                </a:lnTo>
                <a:lnTo>
                  <a:pt x="2945" y="16751"/>
                </a:lnTo>
                <a:lnTo>
                  <a:pt x="3965" y="16706"/>
                </a:lnTo>
                <a:lnTo>
                  <a:pt x="5022" y="16684"/>
                </a:lnTo>
                <a:lnTo>
                  <a:pt x="5947" y="16684"/>
                </a:lnTo>
                <a:lnTo>
                  <a:pt x="6759" y="16706"/>
                </a:lnTo>
                <a:lnTo>
                  <a:pt x="7363" y="16751"/>
                </a:lnTo>
                <a:lnTo>
                  <a:pt x="7948" y="16839"/>
                </a:lnTo>
                <a:lnTo>
                  <a:pt x="8458" y="16916"/>
                </a:lnTo>
                <a:lnTo>
                  <a:pt x="8893" y="17026"/>
                </a:lnTo>
                <a:lnTo>
                  <a:pt x="9289" y="17158"/>
                </a:lnTo>
                <a:lnTo>
                  <a:pt x="9572" y="17280"/>
                </a:lnTo>
                <a:lnTo>
                  <a:pt x="9799" y="17412"/>
                </a:lnTo>
                <a:lnTo>
                  <a:pt x="9969" y="17555"/>
                </a:lnTo>
                <a:lnTo>
                  <a:pt x="10120" y="17687"/>
                </a:lnTo>
                <a:lnTo>
                  <a:pt x="10158" y="17831"/>
                </a:lnTo>
                <a:lnTo>
                  <a:pt x="10195" y="17974"/>
                </a:lnTo>
                <a:lnTo>
                  <a:pt x="10158" y="18128"/>
                </a:lnTo>
                <a:lnTo>
                  <a:pt x="10082" y="18271"/>
                </a:lnTo>
                <a:lnTo>
                  <a:pt x="9969" y="18426"/>
                </a:lnTo>
                <a:lnTo>
                  <a:pt x="9837" y="18569"/>
                </a:lnTo>
                <a:lnTo>
                  <a:pt x="9648" y="18701"/>
                </a:lnTo>
                <a:lnTo>
                  <a:pt x="9440" y="18822"/>
                </a:lnTo>
                <a:lnTo>
                  <a:pt x="9213" y="18999"/>
                </a:lnTo>
                <a:lnTo>
                  <a:pt x="9044" y="19186"/>
                </a:lnTo>
                <a:lnTo>
                  <a:pt x="8893" y="19395"/>
                </a:lnTo>
                <a:lnTo>
                  <a:pt x="8817" y="19627"/>
                </a:lnTo>
                <a:lnTo>
                  <a:pt x="8779" y="19858"/>
                </a:lnTo>
                <a:lnTo>
                  <a:pt x="8779" y="20112"/>
                </a:lnTo>
                <a:lnTo>
                  <a:pt x="8855" y="20354"/>
                </a:lnTo>
                <a:lnTo>
                  <a:pt x="8968" y="20586"/>
                </a:lnTo>
                <a:lnTo>
                  <a:pt x="9138" y="20817"/>
                </a:lnTo>
                <a:lnTo>
                  <a:pt x="9365" y="21026"/>
                </a:lnTo>
                <a:lnTo>
                  <a:pt x="9610" y="21192"/>
                </a:lnTo>
                <a:lnTo>
                  <a:pt x="9950" y="21368"/>
                </a:lnTo>
                <a:lnTo>
                  <a:pt x="10120" y="21445"/>
                </a:lnTo>
                <a:lnTo>
                  <a:pt x="10346" y="21511"/>
                </a:lnTo>
                <a:lnTo>
                  <a:pt x="10516" y="21555"/>
                </a:lnTo>
                <a:lnTo>
                  <a:pt x="10743" y="21600"/>
                </a:lnTo>
                <a:lnTo>
                  <a:pt x="10988" y="21644"/>
                </a:lnTo>
                <a:lnTo>
                  <a:pt x="11215" y="21666"/>
                </a:lnTo>
                <a:lnTo>
                  <a:pt x="11498" y="21666"/>
                </a:lnTo>
                <a:lnTo>
                  <a:pt x="11762" y="21666"/>
                </a:lnTo>
                <a:lnTo>
                  <a:pt x="12253" y="21644"/>
                </a:lnTo>
                <a:lnTo>
                  <a:pt x="12763" y="21577"/>
                </a:lnTo>
                <a:lnTo>
                  <a:pt x="13197" y="21467"/>
                </a:lnTo>
                <a:lnTo>
                  <a:pt x="13556" y="21346"/>
                </a:lnTo>
                <a:lnTo>
                  <a:pt x="13896" y="21192"/>
                </a:lnTo>
                <a:lnTo>
                  <a:pt x="14179" y="21026"/>
                </a:lnTo>
                <a:lnTo>
                  <a:pt x="14444" y="20839"/>
                </a:lnTo>
                <a:lnTo>
                  <a:pt x="14576" y="20641"/>
                </a:lnTo>
                <a:lnTo>
                  <a:pt x="14727" y="20431"/>
                </a:lnTo>
                <a:lnTo>
                  <a:pt x="14765" y="20200"/>
                </a:lnTo>
                <a:lnTo>
                  <a:pt x="14802" y="19991"/>
                </a:lnTo>
                <a:lnTo>
                  <a:pt x="14727" y="19759"/>
                </a:lnTo>
                <a:lnTo>
                  <a:pt x="14613" y="19550"/>
                </a:lnTo>
                <a:lnTo>
                  <a:pt x="14444" y="19307"/>
                </a:lnTo>
                <a:lnTo>
                  <a:pt x="14217" y="19098"/>
                </a:lnTo>
                <a:lnTo>
                  <a:pt x="13934" y="18911"/>
                </a:lnTo>
                <a:lnTo>
                  <a:pt x="13669" y="18745"/>
                </a:lnTo>
                <a:lnTo>
                  <a:pt x="13462" y="18547"/>
                </a:lnTo>
                <a:lnTo>
                  <a:pt x="13311" y="18337"/>
                </a:lnTo>
                <a:lnTo>
                  <a:pt x="13197" y="18150"/>
                </a:lnTo>
                <a:lnTo>
                  <a:pt x="13122" y="17941"/>
                </a:lnTo>
                <a:lnTo>
                  <a:pt x="13122" y="17720"/>
                </a:lnTo>
                <a:lnTo>
                  <a:pt x="13122" y="17533"/>
                </a:lnTo>
                <a:lnTo>
                  <a:pt x="13197" y="17346"/>
                </a:lnTo>
                <a:lnTo>
                  <a:pt x="13273" y="17158"/>
                </a:lnTo>
                <a:lnTo>
                  <a:pt x="13386" y="16982"/>
                </a:lnTo>
                <a:lnTo>
                  <a:pt x="13537" y="16839"/>
                </a:lnTo>
                <a:lnTo>
                  <a:pt x="13707" y="16706"/>
                </a:lnTo>
                <a:lnTo>
                  <a:pt x="13896" y="16607"/>
                </a:lnTo>
                <a:lnTo>
                  <a:pt x="14104" y="16519"/>
                </a:lnTo>
                <a:lnTo>
                  <a:pt x="14330" y="16453"/>
                </a:lnTo>
                <a:lnTo>
                  <a:pt x="14538" y="16431"/>
                </a:lnTo>
                <a:lnTo>
                  <a:pt x="14897" y="16453"/>
                </a:lnTo>
                <a:lnTo>
                  <a:pt x="15406" y="16497"/>
                </a:lnTo>
                <a:lnTo>
                  <a:pt x="16105" y="16541"/>
                </a:lnTo>
                <a:lnTo>
                  <a:pt x="16898" y="16607"/>
                </a:lnTo>
                <a:lnTo>
                  <a:pt x="17804" y="16651"/>
                </a:lnTo>
                <a:lnTo>
                  <a:pt x="18786" y="16684"/>
                </a:lnTo>
                <a:lnTo>
                  <a:pt x="19844" y="16728"/>
                </a:lnTo>
                <a:lnTo>
                  <a:pt x="20920" y="16751"/>
                </a:lnTo>
                <a:lnTo>
                  <a:pt x="21109" y="16497"/>
                </a:lnTo>
                <a:lnTo>
                  <a:pt x="21241" y="16222"/>
                </a:lnTo>
                <a:lnTo>
                  <a:pt x="21392" y="15946"/>
                </a:lnTo>
                <a:lnTo>
                  <a:pt x="21467" y="15648"/>
                </a:lnTo>
                <a:lnTo>
                  <a:pt x="21543" y="15351"/>
                </a:lnTo>
                <a:lnTo>
                  <a:pt x="21618" y="15042"/>
                </a:lnTo>
                <a:lnTo>
                  <a:pt x="21618" y="14745"/>
                </a:lnTo>
                <a:lnTo>
                  <a:pt x="21618" y="14447"/>
                </a:lnTo>
                <a:lnTo>
                  <a:pt x="21618" y="14150"/>
                </a:lnTo>
                <a:lnTo>
                  <a:pt x="21581" y="13852"/>
                </a:lnTo>
                <a:lnTo>
                  <a:pt x="21505" y="13577"/>
                </a:lnTo>
                <a:lnTo>
                  <a:pt x="21430" y="13301"/>
                </a:lnTo>
                <a:lnTo>
                  <a:pt x="21354" y="13048"/>
                </a:lnTo>
                <a:lnTo>
                  <a:pt x="21241" y="12816"/>
                </a:lnTo>
                <a:lnTo>
                  <a:pt x="21146" y="12607"/>
                </a:lnTo>
                <a:lnTo>
                  <a:pt x="21033" y="12431"/>
                </a:lnTo>
                <a:lnTo>
                  <a:pt x="20920" y="12265"/>
                </a:lnTo>
                <a:lnTo>
                  <a:pt x="20769" y="12144"/>
                </a:lnTo>
                <a:lnTo>
                  <a:pt x="20637" y="12034"/>
                </a:lnTo>
                <a:lnTo>
                  <a:pt x="20486" y="11946"/>
                </a:lnTo>
                <a:lnTo>
                  <a:pt x="20297" y="11891"/>
                </a:lnTo>
                <a:lnTo>
                  <a:pt x="20165" y="11846"/>
                </a:lnTo>
                <a:lnTo>
                  <a:pt x="19976" y="11824"/>
                </a:lnTo>
                <a:lnTo>
                  <a:pt x="19806" y="11802"/>
                </a:lnTo>
                <a:lnTo>
                  <a:pt x="19390" y="11824"/>
                </a:lnTo>
                <a:lnTo>
                  <a:pt x="18956" y="11891"/>
                </a:lnTo>
                <a:lnTo>
                  <a:pt x="18503" y="11968"/>
                </a:lnTo>
                <a:lnTo>
                  <a:pt x="17993" y="12078"/>
                </a:lnTo>
                <a:lnTo>
                  <a:pt x="17653" y="12144"/>
                </a:lnTo>
                <a:lnTo>
                  <a:pt x="17332" y="12199"/>
                </a:lnTo>
                <a:lnTo>
                  <a:pt x="17049" y="12221"/>
                </a:lnTo>
                <a:lnTo>
                  <a:pt x="16747" y="12243"/>
                </a:lnTo>
                <a:lnTo>
                  <a:pt x="16464" y="12243"/>
                </a:lnTo>
                <a:lnTo>
                  <a:pt x="16218" y="12243"/>
                </a:lnTo>
                <a:lnTo>
                  <a:pt x="15992" y="12221"/>
                </a:lnTo>
                <a:lnTo>
                  <a:pt x="15746" y="12199"/>
                </a:lnTo>
                <a:lnTo>
                  <a:pt x="15520" y="12155"/>
                </a:lnTo>
                <a:lnTo>
                  <a:pt x="15350" y="12122"/>
                </a:lnTo>
                <a:lnTo>
                  <a:pt x="15161" y="12056"/>
                </a:lnTo>
                <a:lnTo>
                  <a:pt x="14972" y="11990"/>
                </a:lnTo>
                <a:lnTo>
                  <a:pt x="14689" y="11846"/>
                </a:lnTo>
                <a:lnTo>
                  <a:pt x="14444" y="11670"/>
                </a:lnTo>
                <a:lnTo>
                  <a:pt x="14255" y="11483"/>
                </a:lnTo>
                <a:lnTo>
                  <a:pt x="14104" y="11295"/>
                </a:lnTo>
                <a:lnTo>
                  <a:pt x="14028" y="11086"/>
                </a:lnTo>
                <a:lnTo>
                  <a:pt x="13972" y="10888"/>
                </a:lnTo>
                <a:lnTo>
                  <a:pt x="13972" y="10700"/>
                </a:lnTo>
                <a:lnTo>
                  <a:pt x="14009" y="10513"/>
                </a:lnTo>
                <a:lnTo>
                  <a:pt x="14066" y="10359"/>
                </a:lnTo>
                <a:lnTo>
                  <a:pt x="14179" y="10215"/>
                </a:lnTo>
                <a:lnTo>
                  <a:pt x="14406" y="10006"/>
                </a:lnTo>
                <a:lnTo>
                  <a:pt x="14651" y="9830"/>
                </a:lnTo>
                <a:lnTo>
                  <a:pt x="14878" y="9686"/>
                </a:lnTo>
                <a:lnTo>
                  <a:pt x="15123" y="9554"/>
                </a:lnTo>
                <a:lnTo>
                  <a:pt x="15350" y="9477"/>
                </a:lnTo>
                <a:lnTo>
                  <a:pt x="15558" y="9411"/>
                </a:lnTo>
                <a:lnTo>
                  <a:pt x="15803" y="9345"/>
                </a:lnTo>
                <a:lnTo>
                  <a:pt x="16030" y="9323"/>
                </a:lnTo>
                <a:lnTo>
                  <a:pt x="16256" y="9301"/>
                </a:lnTo>
                <a:lnTo>
                  <a:pt x="16464" y="9323"/>
                </a:lnTo>
                <a:lnTo>
                  <a:pt x="16690" y="9345"/>
                </a:lnTo>
                <a:lnTo>
                  <a:pt x="16898" y="9367"/>
                </a:lnTo>
                <a:lnTo>
                  <a:pt x="17332" y="9477"/>
                </a:lnTo>
                <a:lnTo>
                  <a:pt x="17767" y="9598"/>
                </a:lnTo>
                <a:lnTo>
                  <a:pt x="18163" y="9731"/>
                </a:lnTo>
                <a:lnTo>
                  <a:pt x="18597" y="9874"/>
                </a:lnTo>
                <a:lnTo>
                  <a:pt x="18994" y="10006"/>
                </a:lnTo>
                <a:lnTo>
                  <a:pt x="19428" y="10083"/>
                </a:lnTo>
                <a:lnTo>
                  <a:pt x="19617" y="10127"/>
                </a:lnTo>
                <a:lnTo>
                  <a:pt x="19844" y="10149"/>
                </a:lnTo>
                <a:lnTo>
                  <a:pt x="20013" y="10149"/>
                </a:lnTo>
                <a:lnTo>
                  <a:pt x="20240" y="10127"/>
                </a:lnTo>
                <a:lnTo>
                  <a:pt x="20410" y="10105"/>
                </a:lnTo>
                <a:lnTo>
                  <a:pt x="20637" y="10061"/>
                </a:lnTo>
                <a:lnTo>
                  <a:pt x="20844" y="9984"/>
                </a:lnTo>
                <a:lnTo>
                  <a:pt x="21033" y="9896"/>
                </a:lnTo>
                <a:lnTo>
                  <a:pt x="21146" y="9830"/>
                </a:lnTo>
                <a:lnTo>
                  <a:pt x="21203" y="9753"/>
                </a:lnTo>
                <a:lnTo>
                  <a:pt x="21279" y="9642"/>
                </a:lnTo>
                <a:lnTo>
                  <a:pt x="21354" y="9521"/>
                </a:lnTo>
                <a:lnTo>
                  <a:pt x="21430" y="9246"/>
                </a:lnTo>
                <a:lnTo>
                  <a:pt x="21430" y="8904"/>
                </a:lnTo>
                <a:lnTo>
                  <a:pt x="21430" y="8540"/>
                </a:lnTo>
                <a:lnTo>
                  <a:pt x="21392" y="8144"/>
                </a:lnTo>
                <a:lnTo>
                  <a:pt x="21354" y="7714"/>
                </a:lnTo>
                <a:lnTo>
                  <a:pt x="21279" y="7295"/>
                </a:lnTo>
                <a:lnTo>
                  <a:pt x="21146" y="6446"/>
                </a:lnTo>
                <a:lnTo>
                  <a:pt x="20995" y="5686"/>
                </a:lnTo>
                <a:lnTo>
                  <a:pt x="20958" y="5366"/>
                </a:lnTo>
                <a:lnTo>
                  <a:pt x="20958" y="5091"/>
                </a:lnTo>
                <a:lnTo>
                  <a:pt x="20958" y="4860"/>
                </a:lnTo>
                <a:lnTo>
                  <a:pt x="21033" y="4716"/>
                </a:lnTo>
                <a:lnTo>
                  <a:pt x="20637" y="4860"/>
                </a:lnTo>
                <a:lnTo>
                  <a:pt x="20127" y="4992"/>
                </a:lnTo>
                <a:lnTo>
                  <a:pt x="19617" y="5069"/>
                </a:lnTo>
                <a:lnTo>
                  <a:pt x="19032" y="5157"/>
                </a:lnTo>
                <a:lnTo>
                  <a:pt x="18465" y="5201"/>
                </a:lnTo>
                <a:lnTo>
                  <a:pt x="17842" y="5245"/>
                </a:lnTo>
                <a:lnTo>
                  <a:pt x="17219" y="5267"/>
                </a:lnTo>
                <a:lnTo>
                  <a:pt x="16615" y="5267"/>
                </a:lnTo>
                <a:lnTo>
                  <a:pt x="15992" y="5245"/>
                </a:lnTo>
                <a:lnTo>
                  <a:pt x="15369" y="5201"/>
                </a:lnTo>
                <a:lnTo>
                  <a:pt x="14840" y="5157"/>
                </a:lnTo>
                <a:lnTo>
                  <a:pt x="14293" y="5091"/>
                </a:lnTo>
                <a:lnTo>
                  <a:pt x="13783" y="5014"/>
                </a:lnTo>
                <a:lnTo>
                  <a:pt x="13386" y="4926"/>
                </a:lnTo>
                <a:lnTo>
                  <a:pt x="13027" y="4815"/>
                </a:lnTo>
                <a:lnTo>
                  <a:pt x="12725" y="4716"/>
                </a:lnTo>
                <a:lnTo>
                  <a:pt x="12480" y="4606"/>
                </a:lnTo>
                <a:lnTo>
                  <a:pt x="12291" y="4496"/>
                </a:lnTo>
                <a:lnTo>
                  <a:pt x="12197" y="4397"/>
                </a:lnTo>
                <a:lnTo>
                  <a:pt x="12083" y="4286"/>
                </a:lnTo>
                <a:lnTo>
                  <a:pt x="12046" y="4187"/>
                </a:lnTo>
                <a:lnTo>
                  <a:pt x="12008" y="4077"/>
                </a:lnTo>
                <a:lnTo>
                  <a:pt x="12046" y="3967"/>
                </a:lnTo>
                <a:lnTo>
                  <a:pt x="12121" y="3868"/>
                </a:lnTo>
                <a:lnTo>
                  <a:pt x="12197" y="3735"/>
                </a:lnTo>
                <a:lnTo>
                  <a:pt x="12291" y="3614"/>
                </a:lnTo>
                <a:lnTo>
                  <a:pt x="12442" y="3482"/>
                </a:lnTo>
                <a:lnTo>
                  <a:pt x="12631" y="3361"/>
                </a:lnTo>
                <a:lnTo>
                  <a:pt x="13065" y="3085"/>
                </a:lnTo>
                <a:lnTo>
                  <a:pt x="13537" y="2766"/>
                </a:lnTo>
                <a:lnTo>
                  <a:pt x="13783" y="2578"/>
                </a:lnTo>
                <a:lnTo>
                  <a:pt x="13934" y="2380"/>
                </a:lnTo>
                <a:lnTo>
                  <a:pt x="14028" y="2171"/>
                </a:lnTo>
                <a:lnTo>
                  <a:pt x="14104" y="1961"/>
                </a:lnTo>
                <a:lnTo>
                  <a:pt x="14104" y="1730"/>
                </a:lnTo>
                <a:lnTo>
                  <a:pt x="14066" y="1498"/>
                </a:lnTo>
                <a:lnTo>
                  <a:pt x="13972" y="1267"/>
                </a:lnTo>
                <a:lnTo>
                  <a:pt x="13820" y="1057"/>
                </a:lnTo>
                <a:lnTo>
                  <a:pt x="13594" y="837"/>
                </a:lnTo>
                <a:lnTo>
                  <a:pt x="13386" y="628"/>
                </a:lnTo>
                <a:lnTo>
                  <a:pt x="13103" y="462"/>
                </a:lnTo>
                <a:lnTo>
                  <a:pt x="12763" y="308"/>
                </a:lnTo>
                <a:lnTo>
                  <a:pt x="12404" y="187"/>
                </a:lnTo>
                <a:lnTo>
                  <a:pt x="12008" y="77"/>
                </a:lnTo>
                <a:lnTo>
                  <a:pt x="11574" y="33"/>
                </a:lnTo>
                <a:lnTo>
                  <a:pt x="11102" y="11"/>
                </a:lnTo>
                <a:lnTo>
                  <a:pt x="10667" y="11"/>
                </a:lnTo>
                <a:lnTo>
                  <a:pt x="10233" y="77"/>
                </a:lnTo>
                <a:lnTo>
                  <a:pt x="9837" y="187"/>
                </a:lnTo>
                <a:lnTo>
                  <a:pt x="9440" y="286"/>
                </a:lnTo>
                <a:lnTo>
                  <a:pt x="9062" y="462"/>
                </a:lnTo>
                <a:lnTo>
                  <a:pt x="8741" y="628"/>
                </a:lnTo>
                <a:lnTo>
                  <a:pt x="8458" y="815"/>
                </a:lnTo>
                <a:lnTo>
                  <a:pt x="8232" y="1035"/>
                </a:lnTo>
                <a:lnTo>
                  <a:pt x="8062" y="1245"/>
                </a:lnTo>
                <a:lnTo>
                  <a:pt x="7911" y="1476"/>
                </a:lnTo>
                <a:lnTo>
                  <a:pt x="7835" y="1708"/>
                </a:lnTo>
                <a:lnTo>
                  <a:pt x="7797" y="1961"/>
                </a:lnTo>
                <a:lnTo>
                  <a:pt x="7835" y="2193"/>
                </a:lnTo>
                <a:lnTo>
                  <a:pt x="7948" y="2402"/>
                </a:lnTo>
                <a:lnTo>
                  <a:pt x="8062" y="2534"/>
                </a:lnTo>
                <a:lnTo>
                  <a:pt x="8175" y="2644"/>
                </a:lnTo>
                <a:lnTo>
                  <a:pt x="8269" y="2744"/>
                </a:lnTo>
                <a:lnTo>
                  <a:pt x="8420" y="2832"/>
                </a:lnTo>
                <a:lnTo>
                  <a:pt x="8704" y="3019"/>
                </a:lnTo>
                <a:lnTo>
                  <a:pt x="8968" y="3206"/>
                </a:lnTo>
                <a:lnTo>
                  <a:pt x="9138" y="3405"/>
                </a:lnTo>
                <a:lnTo>
                  <a:pt x="9327" y="3570"/>
                </a:lnTo>
                <a:lnTo>
                  <a:pt x="9440" y="3735"/>
                </a:lnTo>
                <a:lnTo>
                  <a:pt x="9516" y="3890"/>
                </a:lnTo>
                <a:lnTo>
                  <a:pt x="9534" y="4033"/>
                </a:lnTo>
                <a:lnTo>
                  <a:pt x="9534" y="4165"/>
                </a:lnTo>
                <a:lnTo>
                  <a:pt x="9516" y="4286"/>
                </a:lnTo>
                <a:lnTo>
                  <a:pt x="9440" y="4397"/>
                </a:lnTo>
                <a:lnTo>
                  <a:pt x="9327" y="4496"/>
                </a:lnTo>
                <a:lnTo>
                  <a:pt x="9176" y="4562"/>
                </a:lnTo>
                <a:lnTo>
                  <a:pt x="9006" y="4628"/>
                </a:lnTo>
                <a:lnTo>
                  <a:pt x="8779" y="4694"/>
                </a:lnTo>
                <a:lnTo>
                  <a:pt x="8534" y="4716"/>
                </a:lnTo>
                <a:lnTo>
                  <a:pt x="8232" y="4716"/>
                </a:lnTo>
                <a:lnTo>
                  <a:pt x="7118" y="4738"/>
                </a:lnTo>
                <a:lnTo>
                  <a:pt x="5947" y="4771"/>
                </a:lnTo>
                <a:lnTo>
                  <a:pt x="4795" y="4815"/>
                </a:lnTo>
                <a:lnTo>
                  <a:pt x="3681" y="4860"/>
                </a:lnTo>
                <a:lnTo>
                  <a:pt x="2662" y="4882"/>
                </a:lnTo>
                <a:lnTo>
                  <a:pt x="1755" y="4882"/>
                </a:lnTo>
                <a:lnTo>
                  <a:pt x="1359" y="4860"/>
                </a:lnTo>
                <a:lnTo>
                  <a:pt x="981" y="4837"/>
                </a:lnTo>
                <a:lnTo>
                  <a:pt x="698" y="4771"/>
                </a:lnTo>
                <a:lnTo>
                  <a:pt x="453" y="4716"/>
                </a:lnTo>
                <a:lnTo>
                  <a:pt x="453" y="5322"/>
                </a:lnTo>
                <a:lnTo>
                  <a:pt x="453" y="6083"/>
                </a:lnTo>
                <a:lnTo>
                  <a:pt x="453" y="6909"/>
                </a:lnTo>
                <a:lnTo>
                  <a:pt x="453" y="7780"/>
                </a:lnTo>
                <a:lnTo>
                  <a:pt x="453" y="8606"/>
                </a:lnTo>
                <a:lnTo>
                  <a:pt x="453" y="9345"/>
                </a:lnTo>
                <a:lnTo>
                  <a:pt x="453" y="9918"/>
                </a:lnTo>
                <a:lnTo>
                  <a:pt x="453" y="10282"/>
                </a:lnTo>
                <a:lnTo>
                  <a:pt x="490" y="10381"/>
                </a:lnTo>
                <a:lnTo>
                  <a:pt x="547" y="10491"/>
                </a:lnTo>
                <a:lnTo>
                  <a:pt x="660" y="10590"/>
                </a:lnTo>
                <a:lnTo>
                  <a:pt x="811" y="10700"/>
                </a:lnTo>
                <a:lnTo>
                  <a:pt x="981" y="10811"/>
                </a:lnTo>
                <a:lnTo>
                  <a:pt x="1208" y="10888"/>
                </a:lnTo>
                <a:lnTo>
                  <a:pt x="1453" y="10954"/>
                </a:lnTo>
                <a:lnTo>
                  <a:pt x="1718" y="11020"/>
                </a:lnTo>
                <a:lnTo>
                  <a:pt x="1963" y="11064"/>
                </a:lnTo>
                <a:lnTo>
                  <a:pt x="2265" y="11086"/>
                </a:lnTo>
                <a:lnTo>
                  <a:pt x="2548" y="11064"/>
                </a:lnTo>
                <a:lnTo>
                  <a:pt x="2794" y="11042"/>
                </a:lnTo>
                <a:lnTo>
                  <a:pt x="3096" y="10976"/>
                </a:lnTo>
                <a:lnTo>
                  <a:pt x="3341" y="10888"/>
                </a:lnTo>
                <a:lnTo>
                  <a:pt x="3606" y="10766"/>
                </a:lnTo>
                <a:lnTo>
                  <a:pt x="3813" y="10590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>
        <p:nvSpPr>
          <p:cNvPr id="10" name="Puzzle1"/>
          <p:cNvSpPr>
            <a:spLocks noEditPoints="1" noChangeArrowheads="1"/>
          </p:cNvSpPr>
          <p:nvPr/>
        </p:nvSpPr>
        <p:spPr bwMode="auto">
          <a:xfrm>
            <a:off x="3389285" y="967629"/>
            <a:ext cx="1635699" cy="848218"/>
          </a:xfrm>
          <a:custGeom>
            <a:avLst/>
            <a:gdLst>
              <a:gd name="T0" fmla="*/ 16740 w 21600"/>
              <a:gd name="T1" fmla="*/ 21078 h 21600"/>
              <a:gd name="T2" fmla="*/ 16976 w 21600"/>
              <a:gd name="T3" fmla="*/ 521 h 21600"/>
              <a:gd name="T4" fmla="*/ 4725 w 21600"/>
              <a:gd name="T5" fmla="*/ 856 h 21600"/>
              <a:gd name="T6" fmla="*/ 5040 w 21600"/>
              <a:gd name="T7" fmla="*/ 21004 h 21600"/>
              <a:gd name="T8" fmla="*/ 10811 w 21600"/>
              <a:gd name="T9" fmla="*/ 12885 h 21600"/>
              <a:gd name="T10" fmla="*/ 10845 w 21600"/>
              <a:gd name="T11" fmla="*/ 8714 h 21600"/>
              <a:gd name="T12" fmla="*/ 21600 w 21600"/>
              <a:gd name="T13" fmla="*/ 10000 h 21600"/>
              <a:gd name="T14" fmla="*/ 56 w 21600"/>
              <a:gd name="T15" fmla="*/ 10000 h 21600"/>
              <a:gd name="T16" fmla="*/ 6086 w 21600"/>
              <a:gd name="T17" fmla="*/ 2569 h 21600"/>
              <a:gd name="T18" fmla="*/ 16132 w 21600"/>
              <a:gd name="T19" fmla="*/ 19552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9360" y="20836"/>
                </a:moveTo>
                <a:lnTo>
                  <a:pt x="9528" y="20836"/>
                </a:lnTo>
                <a:lnTo>
                  <a:pt x="9686" y="20762"/>
                </a:lnTo>
                <a:lnTo>
                  <a:pt x="9810" y="20687"/>
                </a:lnTo>
                <a:lnTo>
                  <a:pt x="9922" y="20575"/>
                </a:lnTo>
                <a:lnTo>
                  <a:pt x="10012" y="20426"/>
                </a:lnTo>
                <a:lnTo>
                  <a:pt x="10068" y="20296"/>
                </a:lnTo>
                <a:lnTo>
                  <a:pt x="10113" y="20110"/>
                </a:lnTo>
                <a:lnTo>
                  <a:pt x="10136" y="19905"/>
                </a:lnTo>
                <a:lnTo>
                  <a:pt x="10136" y="19682"/>
                </a:lnTo>
                <a:lnTo>
                  <a:pt x="10113" y="19440"/>
                </a:lnTo>
                <a:lnTo>
                  <a:pt x="10068" y="19142"/>
                </a:lnTo>
                <a:lnTo>
                  <a:pt x="10012" y="18900"/>
                </a:lnTo>
                <a:lnTo>
                  <a:pt x="9900" y="18620"/>
                </a:lnTo>
                <a:lnTo>
                  <a:pt x="9787" y="18285"/>
                </a:lnTo>
                <a:lnTo>
                  <a:pt x="9641" y="17968"/>
                </a:lnTo>
                <a:lnTo>
                  <a:pt x="9472" y="17652"/>
                </a:lnTo>
                <a:lnTo>
                  <a:pt x="9382" y="17466"/>
                </a:lnTo>
                <a:lnTo>
                  <a:pt x="9315" y="17298"/>
                </a:lnTo>
                <a:lnTo>
                  <a:pt x="9258" y="17112"/>
                </a:lnTo>
                <a:lnTo>
                  <a:pt x="9191" y="16926"/>
                </a:lnTo>
                <a:lnTo>
                  <a:pt x="9123" y="16535"/>
                </a:lnTo>
                <a:lnTo>
                  <a:pt x="9101" y="16144"/>
                </a:lnTo>
                <a:lnTo>
                  <a:pt x="9101" y="15753"/>
                </a:lnTo>
                <a:lnTo>
                  <a:pt x="9168" y="15362"/>
                </a:lnTo>
                <a:lnTo>
                  <a:pt x="9236" y="14971"/>
                </a:lnTo>
                <a:lnTo>
                  <a:pt x="9360" y="14580"/>
                </a:lnTo>
                <a:lnTo>
                  <a:pt x="9495" y="14244"/>
                </a:lnTo>
                <a:lnTo>
                  <a:pt x="9663" y="13891"/>
                </a:lnTo>
                <a:lnTo>
                  <a:pt x="9855" y="13611"/>
                </a:lnTo>
                <a:lnTo>
                  <a:pt x="10068" y="13351"/>
                </a:lnTo>
                <a:lnTo>
                  <a:pt x="10293" y="13146"/>
                </a:lnTo>
                <a:lnTo>
                  <a:pt x="10552" y="12997"/>
                </a:lnTo>
                <a:lnTo>
                  <a:pt x="10811" y="12885"/>
                </a:lnTo>
                <a:lnTo>
                  <a:pt x="11069" y="12866"/>
                </a:lnTo>
                <a:lnTo>
                  <a:pt x="11351" y="12885"/>
                </a:lnTo>
                <a:lnTo>
                  <a:pt x="11610" y="12997"/>
                </a:lnTo>
                <a:lnTo>
                  <a:pt x="11846" y="13183"/>
                </a:lnTo>
                <a:lnTo>
                  <a:pt x="12060" y="13388"/>
                </a:lnTo>
                <a:lnTo>
                  <a:pt x="12251" y="13648"/>
                </a:lnTo>
                <a:lnTo>
                  <a:pt x="12419" y="13928"/>
                </a:lnTo>
                <a:lnTo>
                  <a:pt x="12555" y="14244"/>
                </a:lnTo>
                <a:lnTo>
                  <a:pt x="12690" y="14617"/>
                </a:lnTo>
                <a:lnTo>
                  <a:pt x="12768" y="15008"/>
                </a:lnTo>
                <a:lnTo>
                  <a:pt x="12836" y="15399"/>
                </a:lnTo>
                <a:lnTo>
                  <a:pt x="12858" y="15753"/>
                </a:lnTo>
                <a:lnTo>
                  <a:pt x="12858" y="16144"/>
                </a:lnTo>
                <a:lnTo>
                  <a:pt x="12813" y="16535"/>
                </a:lnTo>
                <a:lnTo>
                  <a:pt x="12746" y="16888"/>
                </a:lnTo>
                <a:lnTo>
                  <a:pt x="12667" y="17224"/>
                </a:lnTo>
                <a:lnTo>
                  <a:pt x="12510" y="17503"/>
                </a:lnTo>
                <a:lnTo>
                  <a:pt x="12228" y="18043"/>
                </a:lnTo>
                <a:lnTo>
                  <a:pt x="11970" y="18546"/>
                </a:lnTo>
                <a:lnTo>
                  <a:pt x="11868" y="18751"/>
                </a:lnTo>
                <a:lnTo>
                  <a:pt x="11778" y="18974"/>
                </a:lnTo>
                <a:lnTo>
                  <a:pt x="11711" y="19179"/>
                </a:lnTo>
                <a:lnTo>
                  <a:pt x="11666" y="19365"/>
                </a:lnTo>
                <a:lnTo>
                  <a:pt x="11632" y="19570"/>
                </a:lnTo>
                <a:lnTo>
                  <a:pt x="11632" y="19756"/>
                </a:lnTo>
                <a:lnTo>
                  <a:pt x="11632" y="19942"/>
                </a:lnTo>
                <a:lnTo>
                  <a:pt x="11643" y="20110"/>
                </a:lnTo>
                <a:lnTo>
                  <a:pt x="11711" y="20296"/>
                </a:lnTo>
                <a:lnTo>
                  <a:pt x="11801" y="20464"/>
                </a:lnTo>
                <a:lnTo>
                  <a:pt x="11891" y="20650"/>
                </a:lnTo>
                <a:lnTo>
                  <a:pt x="12037" y="20836"/>
                </a:lnTo>
                <a:lnTo>
                  <a:pt x="12206" y="21004"/>
                </a:lnTo>
                <a:lnTo>
                  <a:pt x="12419" y="21190"/>
                </a:lnTo>
                <a:lnTo>
                  <a:pt x="12667" y="21320"/>
                </a:lnTo>
                <a:lnTo>
                  <a:pt x="12960" y="21432"/>
                </a:lnTo>
                <a:lnTo>
                  <a:pt x="13286" y="21544"/>
                </a:lnTo>
                <a:lnTo>
                  <a:pt x="13612" y="21655"/>
                </a:lnTo>
                <a:lnTo>
                  <a:pt x="13983" y="21693"/>
                </a:lnTo>
                <a:lnTo>
                  <a:pt x="14343" y="21730"/>
                </a:lnTo>
                <a:lnTo>
                  <a:pt x="14715" y="21730"/>
                </a:lnTo>
                <a:lnTo>
                  <a:pt x="15075" y="21730"/>
                </a:lnTo>
                <a:lnTo>
                  <a:pt x="15446" y="21655"/>
                </a:lnTo>
                <a:lnTo>
                  <a:pt x="15794" y="21581"/>
                </a:lnTo>
                <a:lnTo>
                  <a:pt x="16132" y="21432"/>
                </a:lnTo>
                <a:lnTo>
                  <a:pt x="16458" y="21302"/>
                </a:lnTo>
                <a:lnTo>
                  <a:pt x="16740" y="21078"/>
                </a:lnTo>
                <a:lnTo>
                  <a:pt x="16976" y="20836"/>
                </a:lnTo>
                <a:lnTo>
                  <a:pt x="17043" y="20650"/>
                </a:lnTo>
                <a:lnTo>
                  <a:pt x="17088" y="20426"/>
                </a:lnTo>
                <a:lnTo>
                  <a:pt x="17133" y="20222"/>
                </a:lnTo>
                <a:lnTo>
                  <a:pt x="17156" y="19980"/>
                </a:lnTo>
                <a:lnTo>
                  <a:pt x="17167" y="19477"/>
                </a:lnTo>
                <a:lnTo>
                  <a:pt x="17167" y="18974"/>
                </a:lnTo>
                <a:lnTo>
                  <a:pt x="17156" y="18397"/>
                </a:lnTo>
                <a:lnTo>
                  <a:pt x="17111" y="17820"/>
                </a:lnTo>
                <a:lnTo>
                  <a:pt x="17066" y="17261"/>
                </a:lnTo>
                <a:lnTo>
                  <a:pt x="16998" y="16646"/>
                </a:lnTo>
                <a:lnTo>
                  <a:pt x="16852" y="15511"/>
                </a:lnTo>
                <a:lnTo>
                  <a:pt x="16740" y="14393"/>
                </a:lnTo>
                <a:lnTo>
                  <a:pt x="16717" y="13928"/>
                </a:lnTo>
                <a:lnTo>
                  <a:pt x="16695" y="13462"/>
                </a:lnTo>
                <a:lnTo>
                  <a:pt x="16717" y="13071"/>
                </a:lnTo>
                <a:lnTo>
                  <a:pt x="16785" y="12755"/>
                </a:lnTo>
                <a:lnTo>
                  <a:pt x="16852" y="12419"/>
                </a:lnTo>
                <a:lnTo>
                  <a:pt x="16953" y="12140"/>
                </a:lnTo>
                <a:lnTo>
                  <a:pt x="17088" y="11898"/>
                </a:lnTo>
                <a:lnTo>
                  <a:pt x="17212" y="11675"/>
                </a:lnTo>
                <a:lnTo>
                  <a:pt x="17370" y="11470"/>
                </a:lnTo>
                <a:lnTo>
                  <a:pt x="17516" y="11284"/>
                </a:lnTo>
                <a:lnTo>
                  <a:pt x="17696" y="11135"/>
                </a:lnTo>
                <a:lnTo>
                  <a:pt x="17865" y="11042"/>
                </a:lnTo>
                <a:lnTo>
                  <a:pt x="18033" y="10930"/>
                </a:lnTo>
                <a:lnTo>
                  <a:pt x="18213" y="10893"/>
                </a:lnTo>
                <a:lnTo>
                  <a:pt x="18382" y="10893"/>
                </a:lnTo>
                <a:lnTo>
                  <a:pt x="18551" y="10967"/>
                </a:lnTo>
                <a:lnTo>
                  <a:pt x="18708" y="11042"/>
                </a:lnTo>
                <a:lnTo>
                  <a:pt x="18855" y="11172"/>
                </a:lnTo>
                <a:lnTo>
                  <a:pt x="19012" y="11358"/>
                </a:lnTo>
                <a:lnTo>
                  <a:pt x="19136" y="11600"/>
                </a:lnTo>
                <a:lnTo>
                  <a:pt x="19271" y="11861"/>
                </a:lnTo>
                <a:lnTo>
                  <a:pt x="19440" y="12028"/>
                </a:lnTo>
                <a:lnTo>
                  <a:pt x="19608" y="12177"/>
                </a:lnTo>
                <a:lnTo>
                  <a:pt x="19822" y="12289"/>
                </a:lnTo>
                <a:lnTo>
                  <a:pt x="20025" y="12289"/>
                </a:lnTo>
                <a:lnTo>
                  <a:pt x="20238" y="12289"/>
                </a:lnTo>
                <a:lnTo>
                  <a:pt x="20452" y="12215"/>
                </a:lnTo>
                <a:lnTo>
                  <a:pt x="20643" y="12103"/>
                </a:lnTo>
                <a:lnTo>
                  <a:pt x="20846" y="11973"/>
                </a:lnTo>
                <a:lnTo>
                  <a:pt x="21037" y="11786"/>
                </a:lnTo>
                <a:lnTo>
                  <a:pt x="21206" y="11563"/>
                </a:lnTo>
                <a:lnTo>
                  <a:pt x="21363" y="11321"/>
                </a:lnTo>
                <a:lnTo>
                  <a:pt x="21465" y="11079"/>
                </a:lnTo>
                <a:lnTo>
                  <a:pt x="21577" y="10744"/>
                </a:lnTo>
                <a:lnTo>
                  <a:pt x="21622" y="10427"/>
                </a:lnTo>
                <a:lnTo>
                  <a:pt x="21645" y="10111"/>
                </a:lnTo>
                <a:lnTo>
                  <a:pt x="21622" y="9608"/>
                </a:lnTo>
                <a:lnTo>
                  <a:pt x="21577" y="9142"/>
                </a:lnTo>
                <a:lnTo>
                  <a:pt x="21465" y="8751"/>
                </a:lnTo>
                <a:lnTo>
                  <a:pt x="21363" y="8397"/>
                </a:lnTo>
                <a:lnTo>
                  <a:pt x="21206" y="8062"/>
                </a:lnTo>
                <a:lnTo>
                  <a:pt x="21037" y="7820"/>
                </a:lnTo>
                <a:lnTo>
                  <a:pt x="20846" y="7597"/>
                </a:lnTo>
                <a:lnTo>
                  <a:pt x="20643" y="7429"/>
                </a:lnTo>
                <a:lnTo>
                  <a:pt x="20452" y="7317"/>
                </a:lnTo>
                <a:lnTo>
                  <a:pt x="20238" y="7206"/>
                </a:lnTo>
                <a:lnTo>
                  <a:pt x="20025" y="7168"/>
                </a:lnTo>
                <a:lnTo>
                  <a:pt x="19822" y="7206"/>
                </a:lnTo>
                <a:lnTo>
                  <a:pt x="19608" y="7243"/>
                </a:lnTo>
                <a:lnTo>
                  <a:pt x="19440" y="7355"/>
                </a:lnTo>
                <a:lnTo>
                  <a:pt x="19271" y="7504"/>
                </a:lnTo>
                <a:lnTo>
                  <a:pt x="19136" y="7708"/>
                </a:lnTo>
                <a:lnTo>
                  <a:pt x="19012" y="7895"/>
                </a:lnTo>
                <a:lnTo>
                  <a:pt x="18832" y="8025"/>
                </a:lnTo>
                <a:lnTo>
                  <a:pt x="18663" y="8174"/>
                </a:lnTo>
                <a:lnTo>
                  <a:pt x="18472" y="8248"/>
                </a:lnTo>
                <a:lnTo>
                  <a:pt x="18270" y="8286"/>
                </a:lnTo>
                <a:lnTo>
                  <a:pt x="18078" y="8323"/>
                </a:lnTo>
                <a:lnTo>
                  <a:pt x="17887" y="8323"/>
                </a:lnTo>
                <a:lnTo>
                  <a:pt x="17696" y="8248"/>
                </a:lnTo>
                <a:lnTo>
                  <a:pt x="17493" y="8174"/>
                </a:lnTo>
                <a:lnTo>
                  <a:pt x="17302" y="8062"/>
                </a:lnTo>
                <a:lnTo>
                  <a:pt x="17133" y="7969"/>
                </a:lnTo>
                <a:lnTo>
                  <a:pt x="16976" y="7783"/>
                </a:lnTo>
                <a:lnTo>
                  <a:pt x="16852" y="7597"/>
                </a:lnTo>
                <a:lnTo>
                  <a:pt x="16740" y="7429"/>
                </a:lnTo>
                <a:lnTo>
                  <a:pt x="16672" y="7168"/>
                </a:lnTo>
                <a:lnTo>
                  <a:pt x="16638" y="6926"/>
                </a:lnTo>
                <a:lnTo>
                  <a:pt x="16616" y="6498"/>
                </a:lnTo>
                <a:lnTo>
                  <a:pt x="16616" y="5772"/>
                </a:lnTo>
                <a:lnTo>
                  <a:pt x="16650" y="4915"/>
                </a:lnTo>
                <a:lnTo>
                  <a:pt x="16695" y="3928"/>
                </a:lnTo>
                <a:lnTo>
                  <a:pt x="16762" y="2960"/>
                </a:lnTo>
                <a:lnTo>
                  <a:pt x="16830" y="1992"/>
                </a:lnTo>
                <a:lnTo>
                  <a:pt x="16908" y="1173"/>
                </a:lnTo>
                <a:lnTo>
                  <a:pt x="16976" y="521"/>
                </a:lnTo>
                <a:lnTo>
                  <a:pt x="16953" y="521"/>
                </a:lnTo>
                <a:lnTo>
                  <a:pt x="16931" y="521"/>
                </a:lnTo>
                <a:lnTo>
                  <a:pt x="16267" y="484"/>
                </a:lnTo>
                <a:lnTo>
                  <a:pt x="15637" y="428"/>
                </a:lnTo>
                <a:lnTo>
                  <a:pt x="15063" y="353"/>
                </a:lnTo>
                <a:lnTo>
                  <a:pt x="14523" y="279"/>
                </a:lnTo>
                <a:lnTo>
                  <a:pt x="14040" y="167"/>
                </a:lnTo>
                <a:lnTo>
                  <a:pt x="13635" y="93"/>
                </a:lnTo>
                <a:lnTo>
                  <a:pt x="13331" y="18"/>
                </a:lnTo>
                <a:lnTo>
                  <a:pt x="13117" y="18"/>
                </a:lnTo>
                <a:lnTo>
                  <a:pt x="12982" y="18"/>
                </a:lnTo>
                <a:lnTo>
                  <a:pt x="12858" y="130"/>
                </a:lnTo>
                <a:lnTo>
                  <a:pt x="12723" y="279"/>
                </a:lnTo>
                <a:lnTo>
                  <a:pt x="12622" y="446"/>
                </a:lnTo>
                <a:lnTo>
                  <a:pt x="12510" y="670"/>
                </a:lnTo>
                <a:lnTo>
                  <a:pt x="12419" y="912"/>
                </a:lnTo>
                <a:lnTo>
                  <a:pt x="12363" y="1210"/>
                </a:lnTo>
                <a:lnTo>
                  <a:pt x="12318" y="1526"/>
                </a:lnTo>
                <a:lnTo>
                  <a:pt x="12273" y="1843"/>
                </a:lnTo>
                <a:lnTo>
                  <a:pt x="12251" y="2215"/>
                </a:lnTo>
                <a:lnTo>
                  <a:pt x="12273" y="2532"/>
                </a:lnTo>
                <a:lnTo>
                  <a:pt x="12318" y="2886"/>
                </a:lnTo>
                <a:lnTo>
                  <a:pt x="12386" y="3240"/>
                </a:lnTo>
                <a:lnTo>
                  <a:pt x="12464" y="3556"/>
                </a:lnTo>
                <a:lnTo>
                  <a:pt x="12577" y="3891"/>
                </a:lnTo>
                <a:lnTo>
                  <a:pt x="12746" y="4171"/>
                </a:lnTo>
                <a:lnTo>
                  <a:pt x="12926" y="4487"/>
                </a:lnTo>
                <a:lnTo>
                  <a:pt x="13050" y="4860"/>
                </a:lnTo>
                <a:lnTo>
                  <a:pt x="13162" y="5251"/>
                </a:lnTo>
                <a:lnTo>
                  <a:pt x="13218" y="5604"/>
                </a:lnTo>
                <a:lnTo>
                  <a:pt x="13263" y="5995"/>
                </a:lnTo>
                <a:lnTo>
                  <a:pt x="13241" y="6386"/>
                </a:lnTo>
                <a:lnTo>
                  <a:pt x="13218" y="6740"/>
                </a:lnTo>
                <a:lnTo>
                  <a:pt x="13139" y="7094"/>
                </a:lnTo>
                <a:lnTo>
                  <a:pt x="13050" y="7429"/>
                </a:lnTo>
                <a:lnTo>
                  <a:pt x="12903" y="7746"/>
                </a:lnTo>
                <a:lnTo>
                  <a:pt x="12723" y="8025"/>
                </a:lnTo>
                <a:lnTo>
                  <a:pt x="12532" y="8286"/>
                </a:lnTo>
                <a:lnTo>
                  <a:pt x="12318" y="8491"/>
                </a:lnTo>
                <a:lnTo>
                  <a:pt x="12060" y="8677"/>
                </a:lnTo>
                <a:lnTo>
                  <a:pt x="11756" y="8788"/>
                </a:lnTo>
                <a:lnTo>
                  <a:pt x="11452" y="8826"/>
                </a:lnTo>
                <a:lnTo>
                  <a:pt x="11283" y="8826"/>
                </a:lnTo>
                <a:lnTo>
                  <a:pt x="11126" y="8826"/>
                </a:lnTo>
                <a:lnTo>
                  <a:pt x="11002" y="8788"/>
                </a:lnTo>
                <a:lnTo>
                  <a:pt x="10845" y="8714"/>
                </a:lnTo>
                <a:lnTo>
                  <a:pt x="10721" y="8640"/>
                </a:lnTo>
                <a:lnTo>
                  <a:pt x="10608" y="8565"/>
                </a:lnTo>
                <a:lnTo>
                  <a:pt x="10485" y="8453"/>
                </a:lnTo>
                <a:lnTo>
                  <a:pt x="10372" y="8323"/>
                </a:lnTo>
                <a:lnTo>
                  <a:pt x="10181" y="8062"/>
                </a:lnTo>
                <a:lnTo>
                  <a:pt x="10035" y="7746"/>
                </a:lnTo>
                <a:lnTo>
                  <a:pt x="9900" y="7392"/>
                </a:lnTo>
                <a:lnTo>
                  <a:pt x="9787" y="7001"/>
                </a:lnTo>
                <a:lnTo>
                  <a:pt x="9731" y="6610"/>
                </a:lnTo>
                <a:lnTo>
                  <a:pt x="9686" y="6219"/>
                </a:lnTo>
                <a:lnTo>
                  <a:pt x="9663" y="5772"/>
                </a:lnTo>
                <a:lnTo>
                  <a:pt x="9686" y="5381"/>
                </a:lnTo>
                <a:lnTo>
                  <a:pt x="9753" y="4990"/>
                </a:lnTo>
                <a:lnTo>
                  <a:pt x="9832" y="4636"/>
                </a:lnTo>
                <a:lnTo>
                  <a:pt x="9945" y="4320"/>
                </a:lnTo>
                <a:lnTo>
                  <a:pt x="10068" y="4022"/>
                </a:lnTo>
                <a:lnTo>
                  <a:pt x="10203" y="3817"/>
                </a:lnTo>
                <a:lnTo>
                  <a:pt x="10316" y="3593"/>
                </a:lnTo>
                <a:lnTo>
                  <a:pt x="10395" y="3351"/>
                </a:lnTo>
                <a:lnTo>
                  <a:pt x="10462" y="3109"/>
                </a:lnTo>
                <a:lnTo>
                  <a:pt x="10507" y="2848"/>
                </a:lnTo>
                <a:lnTo>
                  <a:pt x="10530" y="2606"/>
                </a:lnTo>
                <a:lnTo>
                  <a:pt x="10507" y="2346"/>
                </a:lnTo>
                <a:lnTo>
                  <a:pt x="10462" y="2141"/>
                </a:lnTo>
                <a:lnTo>
                  <a:pt x="10395" y="1880"/>
                </a:lnTo>
                <a:lnTo>
                  <a:pt x="10293" y="1638"/>
                </a:lnTo>
                <a:lnTo>
                  <a:pt x="10158" y="1415"/>
                </a:lnTo>
                <a:lnTo>
                  <a:pt x="9967" y="1210"/>
                </a:lnTo>
                <a:lnTo>
                  <a:pt x="9753" y="986"/>
                </a:lnTo>
                <a:lnTo>
                  <a:pt x="9495" y="819"/>
                </a:lnTo>
                <a:lnTo>
                  <a:pt x="9191" y="670"/>
                </a:lnTo>
                <a:lnTo>
                  <a:pt x="8842" y="521"/>
                </a:lnTo>
                <a:lnTo>
                  <a:pt x="8471" y="446"/>
                </a:lnTo>
                <a:lnTo>
                  <a:pt x="7998" y="428"/>
                </a:lnTo>
                <a:lnTo>
                  <a:pt x="7413" y="428"/>
                </a:lnTo>
                <a:lnTo>
                  <a:pt x="6817" y="446"/>
                </a:lnTo>
                <a:lnTo>
                  <a:pt x="6187" y="521"/>
                </a:lnTo>
                <a:lnTo>
                  <a:pt x="5602" y="633"/>
                </a:lnTo>
                <a:lnTo>
                  <a:pt x="5107" y="744"/>
                </a:lnTo>
                <a:lnTo>
                  <a:pt x="4725" y="856"/>
                </a:lnTo>
                <a:lnTo>
                  <a:pt x="4848" y="1564"/>
                </a:lnTo>
                <a:lnTo>
                  <a:pt x="5028" y="2495"/>
                </a:lnTo>
                <a:lnTo>
                  <a:pt x="5175" y="3556"/>
                </a:lnTo>
                <a:lnTo>
                  <a:pt x="5298" y="4673"/>
                </a:lnTo>
                <a:lnTo>
                  <a:pt x="5343" y="5213"/>
                </a:lnTo>
                <a:lnTo>
                  <a:pt x="5388" y="5753"/>
                </a:lnTo>
                <a:lnTo>
                  <a:pt x="5411" y="6275"/>
                </a:lnTo>
                <a:lnTo>
                  <a:pt x="5411" y="6740"/>
                </a:lnTo>
                <a:lnTo>
                  <a:pt x="5366" y="7168"/>
                </a:lnTo>
                <a:lnTo>
                  <a:pt x="5321" y="7541"/>
                </a:lnTo>
                <a:lnTo>
                  <a:pt x="5287" y="7708"/>
                </a:lnTo>
                <a:lnTo>
                  <a:pt x="5242" y="7857"/>
                </a:lnTo>
                <a:lnTo>
                  <a:pt x="5197" y="7969"/>
                </a:lnTo>
                <a:lnTo>
                  <a:pt x="5130" y="8062"/>
                </a:lnTo>
                <a:lnTo>
                  <a:pt x="5006" y="8248"/>
                </a:lnTo>
                <a:lnTo>
                  <a:pt x="4848" y="8397"/>
                </a:lnTo>
                <a:lnTo>
                  <a:pt x="4725" y="8528"/>
                </a:lnTo>
                <a:lnTo>
                  <a:pt x="4567" y="8640"/>
                </a:lnTo>
                <a:lnTo>
                  <a:pt x="4421" y="8714"/>
                </a:lnTo>
                <a:lnTo>
                  <a:pt x="4263" y="8751"/>
                </a:lnTo>
                <a:lnTo>
                  <a:pt x="4095" y="8788"/>
                </a:lnTo>
                <a:lnTo>
                  <a:pt x="3948" y="8788"/>
                </a:lnTo>
                <a:lnTo>
                  <a:pt x="3791" y="8751"/>
                </a:lnTo>
                <a:lnTo>
                  <a:pt x="3667" y="8714"/>
                </a:lnTo>
                <a:lnTo>
                  <a:pt x="3510" y="8677"/>
                </a:lnTo>
                <a:lnTo>
                  <a:pt x="3386" y="8602"/>
                </a:lnTo>
                <a:lnTo>
                  <a:pt x="3251" y="8491"/>
                </a:lnTo>
                <a:lnTo>
                  <a:pt x="3127" y="8360"/>
                </a:lnTo>
                <a:lnTo>
                  <a:pt x="3015" y="8248"/>
                </a:lnTo>
                <a:lnTo>
                  <a:pt x="2925" y="8062"/>
                </a:lnTo>
                <a:lnTo>
                  <a:pt x="2778" y="7857"/>
                </a:lnTo>
                <a:lnTo>
                  <a:pt x="2610" y="7671"/>
                </a:lnTo>
                <a:lnTo>
                  <a:pt x="2407" y="7541"/>
                </a:lnTo>
                <a:lnTo>
                  <a:pt x="2171" y="7466"/>
                </a:lnTo>
                <a:lnTo>
                  <a:pt x="1957" y="7429"/>
                </a:lnTo>
                <a:lnTo>
                  <a:pt x="1698" y="7429"/>
                </a:lnTo>
                <a:lnTo>
                  <a:pt x="1462" y="7466"/>
                </a:lnTo>
                <a:lnTo>
                  <a:pt x="1226" y="7559"/>
                </a:lnTo>
                <a:lnTo>
                  <a:pt x="989" y="7708"/>
                </a:lnTo>
                <a:lnTo>
                  <a:pt x="776" y="7932"/>
                </a:lnTo>
                <a:lnTo>
                  <a:pt x="551" y="8211"/>
                </a:lnTo>
                <a:lnTo>
                  <a:pt x="382" y="8528"/>
                </a:lnTo>
                <a:lnTo>
                  <a:pt x="315" y="8714"/>
                </a:lnTo>
                <a:lnTo>
                  <a:pt x="236" y="8919"/>
                </a:lnTo>
                <a:lnTo>
                  <a:pt x="191" y="9142"/>
                </a:lnTo>
                <a:lnTo>
                  <a:pt x="123" y="9347"/>
                </a:lnTo>
                <a:lnTo>
                  <a:pt x="78" y="9608"/>
                </a:lnTo>
                <a:lnTo>
                  <a:pt x="56" y="9887"/>
                </a:lnTo>
                <a:lnTo>
                  <a:pt x="33" y="10185"/>
                </a:lnTo>
                <a:lnTo>
                  <a:pt x="33" y="10464"/>
                </a:lnTo>
                <a:lnTo>
                  <a:pt x="33" y="10706"/>
                </a:lnTo>
                <a:lnTo>
                  <a:pt x="56" y="10967"/>
                </a:lnTo>
                <a:lnTo>
                  <a:pt x="78" y="11172"/>
                </a:lnTo>
                <a:lnTo>
                  <a:pt x="123" y="11395"/>
                </a:lnTo>
                <a:lnTo>
                  <a:pt x="168" y="11600"/>
                </a:lnTo>
                <a:lnTo>
                  <a:pt x="236" y="11786"/>
                </a:lnTo>
                <a:lnTo>
                  <a:pt x="292" y="11973"/>
                </a:lnTo>
                <a:lnTo>
                  <a:pt x="382" y="12140"/>
                </a:lnTo>
                <a:lnTo>
                  <a:pt x="540" y="12419"/>
                </a:lnTo>
                <a:lnTo>
                  <a:pt x="731" y="12680"/>
                </a:lnTo>
                <a:lnTo>
                  <a:pt x="944" y="12866"/>
                </a:lnTo>
                <a:lnTo>
                  <a:pt x="1158" y="12997"/>
                </a:lnTo>
                <a:lnTo>
                  <a:pt x="1395" y="13108"/>
                </a:lnTo>
                <a:lnTo>
                  <a:pt x="1608" y="13183"/>
                </a:lnTo>
                <a:lnTo>
                  <a:pt x="1856" y="13183"/>
                </a:lnTo>
                <a:lnTo>
                  <a:pt x="2070" y="13146"/>
                </a:lnTo>
                <a:lnTo>
                  <a:pt x="2261" y="13071"/>
                </a:lnTo>
                <a:lnTo>
                  <a:pt x="2430" y="12960"/>
                </a:lnTo>
                <a:lnTo>
                  <a:pt x="2587" y="12792"/>
                </a:lnTo>
                <a:lnTo>
                  <a:pt x="2688" y="12606"/>
                </a:lnTo>
                <a:lnTo>
                  <a:pt x="2801" y="12419"/>
                </a:lnTo>
                <a:lnTo>
                  <a:pt x="2925" y="12289"/>
                </a:lnTo>
                <a:lnTo>
                  <a:pt x="3082" y="12177"/>
                </a:lnTo>
                <a:lnTo>
                  <a:pt x="3228" y="12103"/>
                </a:lnTo>
                <a:lnTo>
                  <a:pt x="3408" y="12103"/>
                </a:lnTo>
                <a:lnTo>
                  <a:pt x="3577" y="12103"/>
                </a:lnTo>
                <a:lnTo>
                  <a:pt x="3723" y="12177"/>
                </a:lnTo>
                <a:lnTo>
                  <a:pt x="3903" y="12252"/>
                </a:lnTo>
                <a:lnTo>
                  <a:pt x="4072" y="12364"/>
                </a:lnTo>
                <a:lnTo>
                  <a:pt x="4230" y="12494"/>
                </a:lnTo>
                <a:lnTo>
                  <a:pt x="4353" y="12643"/>
                </a:lnTo>
                <a:lnTo>
                  <a:pt x="4488" y="12829"/>
                </a:lnTo>
                <a:lnTo>
                  <a:pt x="4567" y="13034"/>
                </a:lnTo>
                <a:lnTo>
                  <a:pt x="4657" y="13257"/>
                </a:lnTo>
                <a:lnTo>
                  <a:pt x="4702" y="13462"/>
                </a:lnTo>
                <a:lnTo>
                  <a:pt x="4725" y="13686"/>
                </a:lnTo>
                <a:lnTo>
                  <a:pt x="4702" y="14282"/>
                </a:lnTo>
                <a:lnTo>
                  <a:pt x="4657" y="15045"/>
                </a:lnTo>
                <a:lnTo>
                  <a:pt x="4612" y="15976"/>
                </a:lnTo>
                <a:lnTo>
                  <a:pt x="4590" y="16926"/>
                </a:lnTo>
                <a:lnTo>
                  <a:pt x="4567" y="17968"/>
                </a:lnTo>
                <a:lnTo>
                  <a:pt x="4567" y="19011"/>
                </a:lnTo>
                <a:lnTo>
                  <a:pt x="4590" y="19514"/>
                </a:lnTo>
                <a:lnTo>
                  <a:pt x="4612" y="19980"/>
                </a:lnTo>
                <a:lnTo>
                  <a:pt x="4657" y="20426"/>
                </a:lnTo>
                <a:lnTo>
                  <a:pt x="4725" y="20836"/>
                </a:lnTo>
                <a:lnTo>
                  <a:pt x="4848" y="20929"/>
                </a:lnTo>
                <a:lnTo>
                  <a:pt x="5040" y="21004"/>
                </a:lnTo>
                <a:lnTo>
                  <a:pt x="5265" y="21078"/>
                </a:lnTo>
                <a:lnTo>
                  <a:pt x="5478" y="21115"/>
                </a:lnTo>
                <a:lnTo>
                  <a:pt x="6041" y="21115"/>
                </a:lnTo>
                <a:lnTo>
                  <a:pt x="6637" y="21078"/>
                </a:lnTo>
                <a:lnTo>
                  <a:pt x="7312" y="21004"/>
                </a:lnTo>
                <a:lnTo>
                  <a:pt x="7998" y="20929"/>
                </a:lnTo>
                <a:lnTo>
                  <a:pt x="8696" y="20855"/>
                </a:lnTo>
                <a:lnTo>
                  <a:pt x="9360" y="20836"/>
                </a:lnTo>
                <a:close/>
              </a:path>
            </a:pathLst>
          </a:custGeom>
          <a:solidFill>
            <a:srgbClr val="FFCC99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12" name="Puzzle1"/>
          <p:cNvSpPr>
            <a:spLocks noEditPoints="1" noChangeArrowheads="1"/>
          </p:cNvSpPr>
          <p:nvPr/>
        </p:nvSpPr>
        <p:spPr bwMode="auto">
          <a:xfrm>
            <a:off x="7094876" y="4149391"/>
            <a:ext cx="1635699" cy="848218"/>
          </a:xfrm>
          <a:custGeom>
            <a:avLst/>
            <a:gdLst>
              <a:gd name="T0" fmla="*/ 16740 w 21600"/>
              <a:gd name="T1" fmla="*/ 21078 h 21600"/>
              <a:gd name="T2" fmla="*/ 16976 w 21600"/>
              <a:gd name="T3" fmla="*/ 521 h 21600"/>
              <a:gd name="T4" fmla="*/ 4725 w 21600"/>
              <a:gd name="T5" fmla="*/ 856 h 21600"/>
              <a:gd name="T6" fmla="*/ 5040 w 21600"/>
              <a:gd name="T7" fmla="*/ 21004 h 21600"/>
              <a:gd name="T8" fmla="*/ 10811 w 21600"/>
              <a:gd name="T9" fmla="*/ 12885 h 21600"/>
              <a:gd name="T10" fmla="*/ 10845 w 21600"/>
              <a:gd name="T11" fmla="*/ 8714 h 21600"/>
              <a:gd name="T12" fmla="*/ 21600 w 21600"/>
              <a:gd name="T13" fmla="*/ 10000 h 21600"/>
              <a:gd name="T14" fmla="*/ 56 w 21600"/>
              <a:gd name="T15" fmla="*/ 10000 h 21600"/>
              <a:gd name="T16" fmla="*/ 6086 w 21600"/>
              <a:gd name="T17" fmla="*/ 2569 h 21600"/>
              <a:gd name="T18" fmla="*/ 16132 w 21600"/>
              <a:gd name="T19" fmla="*/ 19552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9360" y="20836"/>
                </a:moveTo>
                <a:lnTo>
                  <a:pt x="9528" y="20836"/>
                </a:lnTo>
                <a:lnTo>
                  <a:pt x="9686" y="20762"/>
                </a:lnTo>
                <a:lnTo>
                  <a:pt x="9810" y="20687"/>
                </a:lnTo>
                <a:lnTo>
                  <a:pt x="9922" y="20575"/>
                </a:lnTo>
                <a:lnTo>
                  <a:pt x="10012" y="20426"/>
                </a:lnTo>
                <a:lnTo>
                  <a:pt x="10068" y="20296"/>
                </a:lnTo>
                <a:lnTo>
                  <a:pt x="10113" y="20110"/>
                </a:lnTo>
                <a:lnTo>
                  <a:pt x="10136" y="19905"/>
                </a:lnTo>
                <a:lnTo>
                  <a:pt x="10136" y="19682"/>
                </a:lnTo>
                <a:lnTo>
                  <a:pt x="10113" y="19440"/>
                </a:lnTo>
                <a:lnTo>
                  <a:pt x="10068" y="19142"/>
                </a:lnTo>
                <a:lnTo>
                  <a:pt x="10012" y="18900"/>
                </a:lnTo>
                <a:lnTo>
                  <a:pt x="9900" y="18620"/>
                </a:lnTo>
                <a:lnTo>
                  <a:pt x="9787" y="18285"/>
                </a:lnTo>
                <a:lnTo>
                  <a:pt x="9641" y="17968"/>
                </a:lnTo>
                <a:lnTo>
                  <a:pt x="9472" y="17652"/>
                </a:lnTo>
                <a:lnTo>
                  <a:pt x="9382" y="17466"/>
                </a:lnTo>
                <a:lnTo>
                  <a:pt x="9315" y="17298"/>
                </a:lnTo>
                <a:lnTo>
                  <a:pt x="9258" y="17112"/>
                </a:lnTo>
                <a:lnTo>
                  <a:pt x="9191" y="16926"/>
                </a:lnTo>
                <a:lnTo>
                  <a:pt x="9123" y="16535"/>
                </a:lnTo>
                <a:lnTo>
                  <a:pt x="9101" y="16144"/>
                </a:lnTo>
                <a:lnTo>
                  <a:pt x="9101" y="15753"/>
                </a:lnTo>
                <a:lnTo>
                  <a:pt x="9168" y="15362"/>
                </a:lnTo>
                <a:lnTo>
                  <a:pt x="9236" y="14971"/>
                </a:lnTo>
                <a:lnTo>
                  <a:pt x="9360" y="14580"/>
                </a:lnTo>
                <a:lnTo>
                  <a:pt x="9495" y="14244"/>
                </a:lnTo>
                <a:lnTo>
                  <a:pt x="9663" y="13891"/>
                </a:lnTo>
                <a:lnTo>
                  <a:pt x="9855" y="13611"/>
                </a:lnTo>
                <a:lnTo>
                  <a:pt x="10068" y="13351"/>
                </a:lnTo>
                <a:lnTo>
                  <a:pt x="10293" y="13146"/>
                </a:lnTo>
                <a:lnTo>
                  <a:pt x="10552" y="12997"/>
                </a:lnTo>
                <a:lnTo>
                  <a:pt x="10811" y="12885"/>
                </a:lnTo>
                <a:lnTo>
                  <a:pt x="11069" y="12866"/>
                </a:lnTo>
                <a:lnTo>
                  <a:pt x="11351" y="12885"/>
                </a:lnTo>
                <a:lnTo>
                  <a:pt x="11610" y="12997"/>
                </a:lnTo>
                <a:lnTo>
                  <a:pt x="11846" y="13183"/>
                </a:lnTo>
                <a:lnTo>
                  <a:pt x="12060" y="13388"/>
                </a:lnTo>
                <a:lnTo>
                  <a:pt x="12251" y="13648"/>
                </a:lnTo>
                <a:lnTo>
                  <a:pt x="12419" y="13928"/>
                </a:lnTo>
                <a:lnTo>
                  <a:pt x="12555" y="14244"/>
                </a:lnTo>
                <a:lnTo>
                  <a:pt x="12690" y="14617"/>
                </a:lnTo>
                <a:lnTo>
                  <a:pt x="12768" y="15008"/>
                </a:lnTo>
                <a:lnTo>
                  <a:pt x="12836" y="15399"/>
                </a:lnTo>
                <a:lnTo>
                  <a:pt x="12858" y="15753"/>
                </a:lnTo>
                <a:lnTo>
                  <a:pt x="12858" y="16144"/>
                </a:lnTo>
                <a:lnTo>
                  <a:pt x="12813" y="16535"/>
                </a:lnTo>
                <a:lnTo>
                  <a:pt x="12746" y="16888"/>
                </a:lnTo>
                <a:lnTo>
                  <a:pt x="12667" y="17224"/>
                </a:lnTo>
                <a:lnTo>
                  <a:pt x="12510" y="17503"/>
                </a:lnTo>
                <a:lnTo>
                  <a:pt x="12228" y="18043"/>
                </a:lnTo>
                <a:lnTo>
                  <a:pt x="11970" y="18546"/>
                </a:lnTo>
                <a:lnTo>
                  <a:pt x="11868" y="18751"/>
                </a:lnTo>
                <a:lnTo>
                  <a:pt x="11778" y="18974"/>
                </a:lnTo>
                <a:lnTo>
                  <a:pt x="11711" y="19179"/>
                </a:lnTo>
                <a:lnTo>
                  <a:pt x="11666" y="19365"/>
                </a:lnTo>
                <a:lnTo>
                  <a:pt x="11632" y="19570"/>
                </a:lnTo>
                <a:lnTo>
                  <a:pt x="11632" y="19756"/>
                </a:lnTo>
                <a:lnTo>
                  <a:pt x="11632" y="19942"/>
                </a:lnTo>
                <a:lnTo>
                  <a:pt x="11643" y="20110"/>
                </a:lnTo>
                <a:lnTo>
                  <a:pt x="11711" y="20296"/>
                </a:lnTo>
                <a:lnTo>
                  <a:pt x="11801" y="20464"/>
                </a:lnTo>
                <a:lnTo>
                  <a:pt x="11891" y="20650"/>
                </a:lnTo>
                <a:lnTo>
                  <a:pt x="12037" y="20836"/>
                </a:lnTo>
                <a:lnTo>
                  <a:pt x="12206" y="21004"/>
                </a:lnTo>
                <a:lnTo>
                  <a:pt x="12419" y="21190"/>
                </a:lnTo>
                <a:lnTo>
                  <a:pt x="12667" y="21320"/>
                </a:lnTo>
                <a:lnTo>
                  <a:pt x="12960" y="21432"/>
                </a:lnTo>
                <a:lnTo>
                  <a:pt x="13286" y="21544"/>
                </a:lnTo>
                <a:lnTo>
                  <a:pt x="13612" y="21655"/>
                </a:lnTo>
                <a:lnTo>
                  <a:pt x="13983" y="21693"/>
                </a:lnTo>
                <a:lnTo>
                  <a:pt x="14343" y="21730"/>
                </a:lnTo>
                <a:lnTo>
                  <a:pt x="14715" y="21730"/>
                </a:lnTo>
                <a:lnTo>
                  <a:pt x="15075" y="21730"/>
                </a:lnTo>
                <a:lnTo>
                  <a:pt x="15446" y="21655"/>
                </a:lnTo>
                <a:lnTo>
                  <a:pt x="15794" y="21581"/>
                </a:lnTo>
                <a:lnTo>
                  <a:pt x="16132" y="21432"/>
                </a:lnTo>
                <a:lnTo>
                  <a:pt x="16458" y="21302"/>
                </a:lnTo>
                <a:lnTo>
                  <a:pt x="16740" y="21078"/>
                </a:lnTo>
                <a:lnTo>
                  <a:pt x="16976" y="20836"/>
                </a:lnTo>
                <a:lnTo>
                  <a:pt x="17043" y="20650"/>
                </a:lnTo>
                <a:lnTo>
                  <a:pt x="17088" y="20426"/>
                </a:lnTo>
                <a:lnTo>
                  <a:pt x="17133" y="20222"/>
                </a:lnTo>
                <a:lnTo>
                  <a:pt x="17156" y="19980"/>
                </a:lnTo>
                <a:lnTo>
                  <a:pt x="17167" y="19477"/>
                </a:lnTo>
                <a:lnTo>
                  <a:pt x="17167" y="18974"/>
                </a:lnTo>
                <a:lnTo>
                  <a:pt x="17156" y="18397"/>
                </a:lnTo>
                <a:lnTo>
                  <a:pt x="17111" y="17820"/>
                </a:lnTo>
                <a:lnTo>
                  <a:pt x="17066" y="17261"/>
                </a:lnTo>
                <a:lnTo>
                  <a:pt x="16998" y="16646"/>
                </a:lnTo>
                <a:lnTo>
                  <a:pt x="16852" y="15511"/>
                </a:lnTo>
                <a:lnTo>
                  <a:pt x="16740" y="14393"/>
                </a:lnTo>
                <a:lnTo>
                  <a:pt x="16717" y="13928"/>
                </a:lnTo>
                <a:lnTo>
                  <a:pt x="16695" y="13462"/>
                </a:lnTo>
                <a:lnTo>
                  <a:pt x="16717" y="13071"/>
                </a:lnTo>
                <a:lnTo>
                  <a:pt x="16785" y="12755"/>
                </a:lnTo>
                <a:lnTo>
                  <a:pt x="16852" y="12419"/>
                </a:lnTo>
                <a:lnTo>
                  <a:pt x="16953" y="12140"/>
                </a:lnTo>
                <a:lnTo>
                  <a:pt x="17088" y="11898"/>
                </a:lnTo>
                <a:lnTo>
                  <a:pt x="17212" y="11675"/>
                </a:lnTo>
                <a:lnTo>
                  <a:pt x="17370" y="11470"/>
                </a:lnTo>
                <a:lnTo>
                  <a:pt x="17516" y="11284"/>
                </a:lnTo>
                <a:lnTo>
                  <a:pt x="17696" y="11135"/>
                </a:lnTo>
                <a:lnTo>
                  <a:pt x="17865" y="11042"/>
                </a:lnTo>
                <a:lnTo>
                  <a:pt x="18033" y="10930"/>
                </a:lnTo>
                <a:lnTo>
                  <a:pt x="18213" y="10893"/>
                </a:lnTo>
                <a:lnTo>
                  <a:pt x="18382" y="10893"/>
                </a:lnTo>
                <a:lnTo>
                  <a:pt x="18551" y="10967"/>
                </a:lnTo>
                <a:lnTo>
                  <a:pt x="18708" y="11042"/>
                </a:lnTo>
                <a:lnTo>
                  <a:pt x="18855" y="11172"/>
                </a:lnTo>
                <a:lnTo>
                  <a:pt x="19012" y="11358"/>
                </a:lnTo>
                <a:lnTo>
                  <a:pt x="19136" y="11600"/>
                </a:lnTo>
                <a:lnTo>
                  <a:pt x="19271" y="11861"/>
                </a:lnTo>
                <a:lnTo>
                  <a:pt x="19440" y="12028"/>
                </a:lnTo>
                <a:lnTo>
                  <a:pt x="19608" y="12177"/>
                </a:lnTo>
                <a:lnTo>
                  <a:pt x="19822" y="12289"/>
                </a:lnTo>
                <a:lnTo>
                  <a:pt x="20025" y="12289"/>
                </a:lnTo>
                <a:lnTo>
                  <a:pt x="20238" y="12289"/>
                </a:lnTo>
                <a:lnTo>
                  <a:pt x="20452" y="12215"/>
                </a:lnTo>
                <a:lnTo>
                  <a:pt x="20643" y="12103"/>
                </a:lnTo>
                <a:lnTo>
                  <a:pt x="20846" y="11973"/>
                </a:lnTo>
                <a:lnTo>
                  <a:pt x="21037" y="11786"/>
                </a:lnTo>
                <a:lnTo>
                  <a:pt x="21206" y="11563"/>
                </a:lnTo>
                <a:lnTo>
                  <a:pt x="21363" y="11321"/>
                </a:lnTo>
                <a:lnTo>
                  <a:pt x="21465" y="11079"/>
                </a:lnTo>
                <a:lnTo>
                  <a:pt x="21577" y="10744"/>
                </a:lnTo>
                <a:lnTo>
                  <a:pt x="21622" y="10427"/>
                </a:lnTo>
                <a:lnTo>
                  <a:pt x="21645" y="10111"/>
                </a:lnTo>
                <a:lnTo>
                  <a:pt x="21622" y="9608"/>
                </a:lnTo>
                <a:lnTo>
                  <a:pt x="21577" y="9142"/>
                </a:lnTo>
                <a:lnTo>
                  <a:pt x="21465" y="8751"/>
                </a:lnTo>
                <a:lnTo>
                  <a:pt x="21363" y="8397"/>
                </a:lnTo>
                <a:lnTo>
                  <a:pt x="21206" y="8062"/>
                </a:lnTo>
                <a:lnTo>
                  <a:pt x="21037" y="7820"/>
                </a:lnTo>
                <a:lnTo>
                  <a:pt x="20846" y="7597"/>
                </a:lnTo>
                <a:lnTo>
                  <a:pt x="20643" y="7429"/>
                </a:lnTo>
                <a:lnTo>
                  <a:pt x="20452" y="7317"/>
                </a:lnTo>
                <a:lnTo>
                  <a:pt x="20238" y="7206"/>
                </a:lnTo>
                <a:lnTo>
                  <a:pt x="20025" y="7168"/>
                </a:lnTo>
                <a:lnTo>
                  <a:pt x="19822" y="7206"/>
                </a:lnTo>
                <a:lnTo>
                  <a:pt x="19608" y="7243"/>
                </a:lnTo>
                <a:lnTo>
                  <a:pt x="19440" y="7355"/>
                </a:lnTo>
                <a:lnTo>
                  <a:pt x="19271" y="7504"/>
                </a:lnTo>
                <a:lnTo>
                  <a:pt x="19136" y="7708"/>
                </a:lnTo>
                <a:lnTo>
                  <a:pt x="19012" y="7895"/>
                </a:lnTo>
                <a:lnTo>
                  <a:pt x="18832" y="8025"/>
                </a:lnTo>
                <a:lnTo>
                  <a:pt x="18663" y="8174"/>
                </a:lnTo>
                <a:lnTo>
                  <a:pt x="18472" y="8248"/>
                </a:lnTo>
                <a:lnTo>
                  <a:pt x="18270" y="8286"/>
                </a:lnTo>
                <a:lnTo>
                  <a:pt x="18078" y="8323"/>
                </a:lnTo>
                <a:lnTo>
                  <a:pt x="17887" y="8323"/>
                </a:lnTo>
                <a:lnTo>
                  <a:pt x="17696" y="8248"/>
                </a:lnTo>
                <a:lnTo>
                  <a:pt x="17493" y="8174"/>
                </a:lnTo>
                <a:lnTo>
                  <a:pt x="17302" y="8062"/>
                </a:lnTo>
                <a:lnTo>
                  <a:pt x="17133" y="7969"/>
                </a:lnTo>
                <a:lnTo>
                  <a:pt x="16976" y="7783"/>
                </a:lnTo>
                <a:lnTo>
                  <a:pt x="16852" y="7597"/>
                </a:lnTo>
                <a:lnTo>
                  <a:pt x="16740" y="7429"/>
                </a:lnTo>
                <a:lnTo>
                  <a:pt x="16672" y="7168"/>
                </a:lnTo>
                <a:lnTo>
                  <a:pt x="16638" y="6926"/>
                </a:lnTo>
                <a:lnTo>
                  <a:pt x="16616" y="6498"/>
                </a:lnTo>
                <a:lnTo>
                  <a:pt x="16616" y="5772"/>
                </a:lnTo>
                <a:lnTo>
                  <a:pt x="16650" y="4915"/>
                </a:lnTo>
                <a:lnTo>
                  <a:pt x="16695" y="3928"/>
                </a:lnTo>
                <a:lnTo>
                  <a:pt x="16762" y="2960"/>
                </a:lnTo>
                <a:lnTo>
                  <a:pt x="16830" y="1992"/>
                </a:lnTo>
                <a:lnTo>
                  <a:pt x="16908" y="1173"/>
                </a:lnTo>
                <a:lnTo>
                  <a:pt x="16976" y="521"/>
                </a:lnTo>
                <a:lnTo>
                  <a:pt x="16953" y="521"/>
                </a:lnTo>
                <a:lnTo>
                  <a:pt x="16931" y="521"/>
                </a:lnTo>
                <a:lnTo>
                  <a:pt x="16267" y="484"/>
                </a:lnTo>
                <a:lnTo>
                  <a:pt x="15637" y="428"/>
                </a:lnTo>
                <a:lnTo>
                  <a:pt x="15063" y="353"/>
                </a:lnTo>
                <a:lnTo>
                  <a:pt x="14523" y="279"/>
                </a:lnTo>
                <a:lnTo>
                  <a:pt x="14040" y="167"/>
                </a:lnTo>
                <a:lnTo>
                  <a:pt x="13635" y="93"/>
                </a:lnTo>
                <a:lnTo>
                  <a:pt x="13331" y="18"/>
                </a:lnTo>
                <a:lnTo>
                  <a:pt x="13117" y="18"/>
                </a:lnTo>
                <a:lnTo>
                  <a:pt x="12982" y="18"/>
                </a:lnTo>
                <a:lnTo>
                  <a:pt x="12858" y="130"/>
                </a:lnTo>
                <a:lnTo>
                  <a:pt x="12723" y="279"/>
                </a:lnTo>
                <a:lnTo>
                  <a:pt x="12622" y="446"/>
                </a:lnTo>
                <a:lnTo>
                  <a:pt x="12510" y="670"/>
                </a:lnTo>
                <a:lnTo>
                  <a:pt x="12419" y="912"/>
                </a:lnTo>
                <a:lnTo>
                  <a:pt x="12363" y="1210"/>
                </a:lnTo>
                <a:lnTo>
                  <a:pt x="12318" y="1526"/>
                </a:lnTo>
                <a:lnTo>
                  <a:pt x="12273" y="1843"/>
                </a:lnTo>
                <a:lnTo>
                  <a:pt x="12251" y="2215"/>
                </a:lnTo>
                <a:lnTo>
                  <a:pt x="12273" y="2532"/>
                </a:lnTo>
                <a:lnTo>
                  <a:pt x="12318" y="2886"/>
                </a:lnTo>
                <a:lnTo>
                  <a:pt x="12386" y="3240"/>
                </a:lnTo>
                <a:lnTo>
                  <a:pt x="12464" y="3556"/>
                </a:lnTo>
                <a:lnTo>
                  <a:pt x="12577" y="3891"/>
                </a:lnTo>
                <a:lnTo>
                  <a:pt x="12746" y="4171"/>
                </a:lnTo>
                <a:lnTo>
                  <a:pt x="12926" y="4487"/>
                </a:lnTo>
                <a:lnTo>
                  <a:pt x="13050" y="4860"/>
                </a:lnTo>
                <a:lnTo>
                  <a:pt x="13162" y="5251"/>
                </a:lnTo>
                <a:lnTo>
                  <a:pt x="13218" y="5604"/>
                </a:lnTo>
                <a:lnTo>
                  <a:pt x="13263" y="5995"/>
                </a:lnTo>
                <a:lnTo>
                  <a:pt x="13241" y="6386"/>
                </a:lnTo>
                <a:lnTo>
                  <a:pt x="13218" y="6740"/>
                </a:lnTo>
                <a:lnTo>
                  <a:pt x="13139" y="7094"/>
                </a:lnTo>
                <a:lnTo>
                  <a:pt x="13050" y="7429"/>
                </a:lnTo>
                <a:lnTo>
                  <a:pt x="12903" y="7746"/>
                </a:lnTo>
                <a:lnTo>
                  <a:pt x="12723" y="8025"/>
                </a:lnTo>
                <a:lnTo>
                  <a:pt x="12532" y="8286"/>
                </a:lnTo>
                <a:lnTo>
                  <a:pt x="12318" y="8491"/>
                </a:lnTo>
                <a:lnTo>
                  <a:pt x="12060" y="8677"/>
                </a:lnTo>
                <a:lnTo>
                  <a:pt x="11756" y="8788"/>
                </a:lnTo>
                <a:lnTo>
                  <a:pt x="11452" y="8826"/>
                </a:lnTo>
                <a:lnTo>
                  <a:pt x="11283" y="8826"/>
                </a:lnTo>
                <a:lnTo>
                  <a:pt x="11126" y="8826"/>
                </a:lnTo>
                <a:lnTo>
                  <a:pt x="11002" y="8788"/>
                </a:lnTo>
                <a:lnTo>
                  <a:pt x="10845" y="8714"/>
                </a:lnTo>
                <a:lnTo>
                  <a:pt x="10721" y="8640"/>
                </a:lnTo>
                <a:lnTo>
                  <a:pt x="10608" y="8565"/>
                </a:lnTo>
                <a:lnTo>
                  <a:pt x="10485" y="8453"/>
                </a:lnTo>
                <a:lnTo>
                  <a:pt x="10372" y="8323"/>
                </a:lnTo>
                <a:lnTo>
                  <a:pt x="10181" y="8062"/>
                </a:lnTo>
                <a:lnTo>
                  <a:pt x="10035" y="7746"/>
                </a:lnTo>
                <a:lnTo>
                  <a:pt x="9900" y="7392"/>
                </a:lnTo>
                <a:lnTo>
                  <a:pt x="9787" y="7001"/>
                </a:lnTo>
                <a:lnTo>
                  <a:pt x="9731" y="6610"/>
                </a:lnTo>
                <a:lnTo>
                  <a:pt x="9686" y="6219"/>
                </a:lnTo>
                <a:lnTo>
                  <a:pt x="9663" y="5772"/>
                </a:lnTo>
                <a:lnTo>
                  <a:pt x="9686" y="5381"/>
                </a:lnTo>
                <a:lnTo>
                  <a:pt x="9753" y="4990"/>
                </a:lnTo>
                <a:lnTo>
                  <a:pt x="9832" y="4636"/>
                </a:lnTo>
                <a:lnTo>
                  <a:pt x="9945" y="4320"/>
                </a:lnTo>
                <a:lnTo>
                  <a:pt x="10068" y="4022"/>
                </a:lnTo>
                <a:lnTo>
                  <a:pt x="10203" y="3817"/>
                </a:lnTo>
                <a:lnTo>
                  <a:pt x="10316" y="3593"/>
                </a:lnTo>
                <a:lnTo>
                  <a:pt x="10395" y="3351"/>
                </a:lnTo>
                <a:lnTo>
                  <a:pt x="10462" y="3109"/>
                </a:lnTo>
                <a:lnTo>
                  <a:pt x="10507" y="2848"/>
                </a:lnTo>
                <a:lnTo>
                  <a:pt x="10530" y="2606"/>
                </a:lnTo>
                <a:lnTo>
                  <a:pt x="10507" y="2346"/>
                </a:lnTo>
                <a:lnTo>
                  <a:pt x="10462" y="2141"/>
                </a:lnTo>
                <a:lnTo>
                  <a:pt x="10395" y="1880"/>
                </a:lnTo>
                <a:lnTo>
                  <a:pt x="10293" y="1638"/>
                </a:lnTo>
                <a:lnTo>
                  <a:pt x="10158" y="1415"/>
                </a:lnTo>
                <a:lnTo>
                  <a:pt x="9967" y="1210"/>
                </a:lnTo>
                <a:lnTo>
                  <a:pt x="9753" y="986"/>
                </a:lnTo>
                <a:lnTo>
                  <a:pt x="9495" y="819"/>
                </a:lnTo>
                <a:lnTo>
                  <a:pt x="9191" y="670"/>
                </a:lnTo>
                <a:lnTo>
                  <a:pt x="8842" y="521"/>
                </a:lnTo>
                <a:lnTo>
                  <a:pt x="8471" y="446"/>
                </a:lnTo>
                <a:lnTo>
                  <a:pt x="7998" y="428"/>
                </a:lnTo>
                <a:lnTo>
                  <a:pt x="7413" y="428"/>
                </a:lnTo>
                <a:lnTo>
                  <a:pt x="6817" y="446"/>
                </a:lnTo>
                <a:lnTo>
                  <a:pt x="6187" y="521"/>
                </a:lnTo>
                <a:lnTo>
                  <a:pt x="5602" y="633"/>
                </a:lnTo>
                <a:lnTo>
                  <a:pt x="5107" y="744"/>
                </a:lnTo>
                <a:lnTo>
                  <a:pt x="4725" y="856"/>
                </a:lnTo>
                <a:lnTo>
                  <a:pt x="4848" y="1564"/>
                </a:lnTo>
                <a:lnTo>
                  <a:pt x="5028" y="2495"/>
                </a:lnTo>
                <a:lnTo>
                  <a:pt x="5175" y="3556"/>
                </a:lnTo>
                <a:lnTo>
                  <a:pt x="5298" y="4673"/>
                </a:lnTo>
                <a:lnTo>
                  <a:pt x="5343" y="5213"/>
                </a:lnTo>
                <a:lnTo>
                  <a:pt x="5388" y="5753"/>
                </a:lnTo>
                <a:lnTo>
                  <a:pt x="5411" y="6275"/>
                </a:lnTo>
                <a:lnTo>
                  <a:pt x="5411" y="6740"/>
                </a:lnTo>
                <a:lnTo>
                  <a:pt x="5366" y="7168"/>
                </a:lnTo>
                <a:lnTo>
                  <a:pt x="5321" y="7541"/>
                </a:lnTo>
                <a:lnTo>
                  <a:pt x="5287" y="7708"/>
                </a:lnTo>
                <a:lnTo>
                  <a:pt x="5242" y="7857"/>
                </a:lnTo>
                <a:lnTo>
                  <a:pt x="5197" y="7969"/>
                </a:lnTo>
                <a:lnTo>
                  <a:pt x="5130" y="8062"/>
                </a:lnTo>
                <a:lnTo>
                  <a:pt x="5006" y="8248"/>
                </a:lnTo>
                <a:lnTo>
                  <a:pt x="4848" y="8397"/>
                </a:lnTo>
                <a:lnTo>
                  <a:pt x="4725" y="8528"/>
                </a:lnTo>
                <a:lnTo>
                  <a:pt x="4567" y="8640"/>
                </a:lnTo>
                <a:lnTo>
                  <a:pt x="4421" y="8714"/>
                </a:lnTo>
                <a:lnTo>
                  <a:pt x="4263" y="8751"/>
                </a:lnTo>
                <a:lnTo>
                  <a:pt x="4095" y="8788"/>
                </a:lnTo>
                <a:lnTo>
                  <a:pt x="3948" y="8788"/>
                </a:lnTo>
                <a:lnTo>
                  <a:pt x="3791" y="8751"/>
                </a:lnTo>
                <a:lnTo>
                  <a:pt x="3667" y="8714"/>
                </a:lnTo>
                <a:lnTo>
                  <a:pt x="3510" y="8677"/>
                </a:lnTo>
                <a:lnTo>
                  <a:pt x="3386" y="8602"/>
                </a:lnTo>
                <a:lnTo>
                  <a:pt x="3251" y="8491"/>
                </a:lnTo>
                <a:lnTo>
                  <a:pt x="3127" y="8360"/>
                </a:lnTo>
                <a:lnTo>
                  <a:pt x="3015" y="8248"/>
                </a:lnTo>
                <a:lnTo>
                  <a:pt x="2925" y="8062"/>
                </a:lnTo>
                <a:lnTo>
                  <a:pt x="2778" y="7857"/>
                </a:lnTo>
                <a:lnTo>
                  <a:pt x="2610" y="7671"/>
                </a:lnTo>
                <a:lnTo>
                  <a:pt x="2407" y="7541"/>
                </a:lnTo>
                <a:lnTo>
                  <a:pt x="2171" y="7466"/>
                </a:lnTo>
                <a:lnTo>
                  <a:pt x="1957" y="7429"/>
                </a:lnTo>
                <a:lnTo>
                  <a:pt x="1698" y="7429"/>
                </a:lnTo>
                <a:lnTo>
                  <a:pt x="1462" y="7466"/>
                </a:lnTo>
                <a:lnTo>
                  <a:pt x="1226" y="7559"/>
                </a:lnTo>
                <a:lnTo>
                  <a:pt x="989" y="7708"/>
                </a:lnTo>
                <a:lnTo>
                  <a:pt x="776" y="7932"/>
                </a:lnTo>
                <a:lnTo>
                  <a:pt x="551" y="8211"/>
                </a:lnTo>
                <a:lnTo>
                  <a:pt x="382" y="8528"/>
                </a:lnTo>
                <a:lnTo>
                  <a:pt x="315" y="8714"/>
                </a:lnTo>
                <a:lnTo>
                  <a:pt x="236" y="8919"/>
                </a:lnTo>
                <a:lnTo>
                  <a:pt x="191" y="9142"/>
                </a:lnTo>
                <a:lnTo>
                  <a:pt x="123" y="9347"/>
                </a:lnTo>
                <a:lnTo>
                  <a:pt x="78" y="9608"/>
                </a:lnTo>
                <a:lnTo>
                  <a:pt x="56" y="9887"/>
                </a:lnTo>
                <a:lnTo>
                  <a:pt x="33" y="10185"/>
                </a:lnTo>
                <a:lnTo>
                  <a:pt x="33" y="10464"/>
                </a:lnTo>
                <a:lnTo>
                  <a:pt x="33" y="10706"/>
                </a:lnTo>
                <a:lnTo>
                  <a:pt x="56" y="10967"/>
                </a:lnTo>
                <a:lnTo>
                  <a:pt x="78" y="11172"/>
                </a:lnTo>
                <a:lnTo>
                  <a:pt x="123" y="11395"/>
                </a:lnTo>
                <a:lnTo>
                  <a:pt x="168" y="11600"/>
                </a:lnTo>
                <a:lnTo>
                  <a:pt x="236" y="11786"/>
                </a:lnTo>
                <a:lnTo>
                  <a:pt x="292" y="11973"/>
                </a:lnTo>
                <a:lnTo>
                  <a:pt x="382" y="12140"/>
                </a:lnTo>
                <a:lnTo>
                  <a:pt x="540" y="12419"/>
                </a:lnTo>
                <a:lnTo>
                  <a:pt x="731" y="12680"/>
                </a:lnTo>
                <a:lnTo>
                  <a:pt x="944" y="12866"/>
                </a:lnTo>
                <a:lnTo>
                  <a:pt x="1158" y="12997"/>
                </a:lnTo>
                <a:lnTo>
                  <a:pt x="1395" y="13108"/>
                </a:lnTo>
                <a:lnTo>
                  <a:pt x="1608" y="13183"/>
                </a:lnTo>
                <a:lnTo>
                  <a:pt x="1856" y="13183"/>
                </a:lnTo>
                <a:lnTo>
                  <a:pt x="2070" y="13146"/>
                </a:lnTo>
                <a:lnTo>
                  <a:pt x="2261" y="13071"/>
                </a:lnTo>
                <a:lnTo>
                  <a:pt x="2430" y="12960"/>
                </a:lnTo>
                <a:lnTo>
                  <a:pt x="2587" y="12792"/>
                </a:lnTo>
                <a:lnTo>
                  <a:pt x="2688" y="12606"/>
                </a:lnTo>
                <a:lnTo>
                  <a:pt x="2801" y="12419"/>
                </a:lnTo>
                <a:lnTo>
                  <a:pt x="2925" y="12289"/>
                </a:lnTo>
                <a:lnTo>
                  <a:pt x="3082" y="12177"/>
                </a:lnTo>
                <a:lnTo>
                  <a:pt x="3228" y="12103"/>
                </a:lnTo>
                <a:lnTo>
                  <a:pt x="3408" y="12103"/>
                </a:lnTo>
                <a:lnTo>
                  <a:pt x="3577" y="12103"/>
                </a:lnTo>
                <a:lnTo>
                  <a:pt x="3723" y="12177"/>
                </a:lnTo>
                <a:lnTo>
                  <a:pt x="3903" y="12252"/>
                </a:lnTo>
                <a:lnTo>
                  <a:pt x="4072" y="12364"/>
                </a:lnTo>
                <a:lnTo>
                  <a:pt x="4230" y="12494"/>
                </a:lnTo>
                <a:lnTo>
                  <a:pt x="4353" y="12643"/>
                </a:lnTo>
                <a:lnTo>
                  <a:pt x="4488" y="12829"/>
                </a:lnTo>
                <a:lnTo>
                  <a:pt x="4567" y="13034"/>
                </a:lnTo>
                <a:lnTo>
                  <a:pt x="4657" y="13257"/>
                </a:lnTo>
                <a:lnTo>
                  <a:pt x="4702" y="13462"/>
                </a:lnTo>
                <a:lnTo>
                  <a:pt x="4725" y="13686"/>
                </a:lnTo>
                <a:lnTo>
                  <a:pt x="4702" y="14282"/>
                </a:lnTo>
                <a:lnTo>
                  <a:pt x="4657" y="15045"/>
                </a:lnTo>
                <a:lnTo>
                  <a:pt x="4612" y="15976"/>
                </a:lnTo>
                <a:lnTo>
                  <a:pt x="4590" y="16926"/>
                </a:lnTo>
                <a:lnTo>
                  <a:pt x="4567" y="17968"/>
                </a:lnTo>
                <a:lnTo>
                  <a:pt x="4567" y="19011"/>
                </a:lnTo>
                <a:lnTo>
                  <a:pt x="4590" y="19514"/>
                </a:lnTo>
                <a:lnTo>
                  <a:pt x="4612" y="19980"/>
                </a:lnTo>
                <a:lnTo>
                  <a:pt x="4657" y="20426"/>
                </a:lnTo>
                <a:lnTo>
                  <a:pt x="4725" y="20836"/>
                </a:lnTo>
                <a:lnTo>
                  <a:pt x="4848" y="20929"/>
                </a:lnTo>
                <a:lnTo>
                  <a:pt x="5040" y="21004"/>
                </a:lnTo>
                <a:lnTo>
                  <a:pt x="5265" y="21078"/>
                </a:lnTo>
                <a:lnTo>
                  <a:pt x="5478" y="21115"/>
                </a:lnTo>
                <a:lnTo>
                  <a:pt x="6041" y="21115"/>
                </a:lnTo>
                <a:lnTo>
                  <a:pt x="6637" y="21078"/>
                </a:lnTo>
                <a:lnTo>
                  <a:pt x="7312" y="21004"/>
                </a:lnTo>
                <a:lnTo>
                  <a:pt x="7998" y="20929"/>
                </a:lnTo>
                <a:lnTo>
                  <a:pt x="8696" y="20855"/>
                </a:lnTo>
                <a:lnTo>
                  <a:pt x="9360" y="20836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13" name="Puzzle3"/>
          <p:cNvSpPr>
            <a:spLocks noEditPoints="1" noChangeArrowheads="1"/>
          </p:cNvSpPr>
          <p:nvPr/>
        </p:nvSpPr>
        <p:spPr bwMode="auto">
          <a:xfrm>
            <a:off x="6495151" y="592668"/>
            <a:ext cx="1012316" cy="1221887"/>
          </a:xfrm>
          <a:custGeom>
            <a:avLst/>
            <a:gdLst>
              <a:gd name="T0" fmla="*/ 10391 w 21600"/>
              <a:gd name="T1" fmla="*/ 15806 h 21600"/>
              <a:gd name="T2" fmla="*/ 20551 w 21600"/>
              <a:gd name="T3" fmla="*/ 21088 h 21600"/>
              <a:gd name="T4" fmla="*/ 13180 w 21600"/>
              <a:gd name="T5" fmla="*/ 13801 h 21600"/>
              <a:gd name="T6" fmla="*/ 20551 w 21600"/>
              <a:gd name="T7" fmla="*/ 7025 h 21600"/>
              <a:gd name="T8" fmla="*/ 10500 w 21600"/>
              <a:gd name="T9" fmla="*/ 52 h 21600"/>
              <a:gd name="T10" fmla="*/ 692 w 21600"/>
              <a:gd name="T11" fmla="*/ 6802 h 21600"/>
              <a:gd name="T12" fmla="*/ 8064 w 21600"/>
              <a:gd name="T13" fmla="*/ 13526 h 21600"/>
              <a:gd name="T14" fmla="*/ 692 w 21600"/>
              <a:gd name="T15" fmla="*/ 21088 h 21600"/>
              <a:gd name="T16" fmla="*/ 2273 w 21600"/>
              <a:gd name="T17" fmla="*/ 7719 h 21600"/>
              <a:gd name="T18" fmla="*/ 19149 w 21600"/>
              <a:gd name="T19" fmla="*/ 20237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6625" y="20892"/>
                </a:moveTo>
                <a:lnTo>
                  <a:pt x="7105" y="21023"/>
                </a:lnTo>
                <a:lnTo>
                  <a:pt x="7513" y="21088"/>
                </a:lnTo>
                <a:lnTo>
                  <a:pt x="7922" y="21115"/>
                </a:lnTo>
                <a:lnTo>
                  <a:pt x="8242" y="21115"/>
                </a:lnTo>
                <a:lnTo>
                  <a:pt x="8544" y="21062"/>
                </a:lnTo>
                <a:lnTo>
                  <a:pt x="8810" y="20997"/>
                </a:lnTo>
                <a:lnTo>
                  <a:pt x="9023" y="20892"/>
                </a:lnTo>
                <a:lnTo>
                  <a:pt x="9148" y="20761"/>
                </a:lnTo>
                <a:lnTo>
                  <a:pt x="9290" y="20616"/>
                </a:lnTo>
                <a:lnTo>
                  <a:pt x="9361" y="20459"/>
                </a:lnTo>
                <a:lnTo>
                  <a:pt x="9396" y="20289"/>
                </a:lnTo>
                <a:lnTo>
                  <a:pt x="9396" y="20092"/>
                </a:lnTo>
                <a:lnTo>
                  <a:pt x="9325" y="19909"/>
                </a:lnTo>
                <a:lnTo>
                  <a:pt x="9219" y="19738"/>
                </a:lnTo>
                <a:lnTo>
                  <a:pt x="9094" y="19555"/>
                </a:lnTo>
                <a:lnTo>
                  <a:pt x="8917" y="19384"/>
                </a:lnTo>
                <a:lnTo>
                  <a:pt x="8650" y="19162"/>
                </a:lnTo>
                <a:lnTo>
                  <a:pt x="8437" y="18900"/>
                </a:lnTo>
                <a:lnTo>
                  <a:pt x="8277" y="18624"/>
                </a:lnTo>
                <a:lnTo>
                  <a:pt x="8135" y="18349"/>
                </a:lnTo>
                <a:lnTo>
                  <a:pt x="8028" y="18048"/>
                </a:lnTo>
                <a:lnTo>
                  <a:pt x="7993" y="17746"/>
                </a:lnTo>
                <a:lnTo>
                  <a:pt x="7993" y="17471"/>
                </a:lnTo>
                <a:lnTo>
                  <a:pt x="8028" y="17169"/>
                </a:lnTo>
                <a:lnTo>
                  <a:pt x="8135" y="16920"/>
                </a:lnTo>
                <a:lnTo>
                  <a:pt x="8277" y="16671"/>
                </a:lnTo>
                <a:lnTo>
                  <a:pt x="8366" y="16540"/>
                </a:lnTo>
                <a:lnTo>
                  <a:pt x="8473" y="16409"/>
                </a:lnTo>
                <a:lnTo>
                  <a:pt x="8615" y="16317"/>
                </a:lnTo>
                <a:lnTo>
                  <a:pt x="8739" y="16213"/>
                </a:lnTo>
                <a:lnTo>
                  <a:pt x="8881" y="16134"/>
                </a:lnTo>
                <a:lnTo>
                  <a:pt x="9059" y="16055"/>
                </a:lnTo>
                <a:lnTo>
                  <a:pt x="9254" y="15990"/>
                </a:lnTo>
                <a:lnTo>
                  <a:pt x="9432" y="15911"/>
                </a:lnTo>
                <a:lnTo>
                  <a:pt x="9663" y="15885"/>
                </a:lnTo>
                <a:lnTo>
                  <a:pt x="9876" y="15833"/>
                </a:lnTo>
                <a:lnTo>
                  <a:pt x="10142" y="15806"/>
                </a:lnTo>
                <a:lnTo>
                  <a:pt x="10391" y="15806"/>
                </a:lnTo>
                <a:lnTo>
                  <a:pt x="10728" y="15806"/>
                </a:lnTo>
                <a:lnTo>
                  <a:pt x="10995" y="15806"/>
                </a:lnTo>
                <a:lnTo>
                  <a:pt x="11279" y="15833"/>
                </a:lnTo>
                <a:lnTo>
                  <a:pt x="11546" y="15885"/>
                </a:lnTo>
                <a:lnTo>
                  <a:pt x="11776" y="15937"/>
                </a:lnTo>
                <a:lnTo>
                  <a:pt x="12025" y="15990"/>
                </a:lnTo>
                <a:lnTo>
                  <a:pt x="12221" y="16055"/>
                </a:lnTo>
                <a:lnTo>
                  <a:pt x="12434" y="16134"/>
                </a:lnTo>
                <a:lnTo>
                  <a:pt x="12611" y="16213"/>
                </a:lnTo>
                <a:lnTo>
                  <a:pt x="12771" y="16317"/>
                </a:lnTo>
                <a:lnTo>
                  <a:pt x="12913" y="16409"/>
                </a:lnTo>
                <a:lnTo>
                  <a:pt x="13038" y="16514"/>
                </a:lnTo>
                <a:lnTo>
                  <a:pt x="13251" y="16737"/>
                </a:lnTo>
                <a:lnTo>
                  <a:pt x="13428" y="16986"/>
                </a:lnTo>
                <a:lnTo>
                  <a:pt x="13517" y="17248"/>
                </a:lnTo>
                <a:lnTo>
                  <a:pt x="13588" y="17523"/>
                </a:lnTo>
                <a:lnTo>
                  <a:pt x="13588" y="17799"/>
                </a:lnTo>
                <a:lnTo>
                  <a:pt x="13517" y="18074"/>
                </a:lnTo>
                <a:lnTo>
                  <a:pt x="13428" y="18323"/>
                </a:lnTo>
                <a:lnTo>
                  <a:pt x="13286" y="18572"/>
                </a:lnTo>
                <a:lnTo>
                  <a:pt x="13109" y="18808"/>
                </a:lnTo>
                <a:lnTo>
                  <a:pt x="12878" y="19031"/>
                </a:lnTo>
                <a:lnTo>
                  <a:pt x="12434" y="19411"/>
                </a:lnTo>
                <a:lnTo>
                  <a:pt x="12132" y="19738"/>
                </a:lnTo>
                <a:lnTo>
                  <a:pt x="12025" y="19856"/>
                </a:lnTo>
                <a:lnTo>
                  <a:pt x="11919" y="20014"/>
                </a:lnTo>
                <a:lnTo>
                  <a:pt x="11883" y="20132"/>
                </a:lnTo>
                <a:lnTo>
                  <a:pt x="11883" y="20263"/>
                </a:lnTo>
                <a:lnTo>
                  <a:pt x="11883" y="20394"/>
                </a:lnTo>
                <a:lnTo>
                  <a:pt x="11954" y="20485"/>
                </a:lnTo>
                <a:lnTo>
                  <a:pt x="12061" y="20590"/>
                </a:lnTo>
                <a:lnTo>
                  <a:pt x="12185" y="20695"/>
                </a:lnTo>
                <a:lnTo>
                  <a:pt x="12327" y="20787"/>
                </a:lnTo>
                <a:lnTo>
                  <a:pt x="12540" y="20892"/>
                </a:lnTo>
                <a:lnTo>
                  <a:pt x="12771" y="20997"/>
                </a:lnTo>
                <a:lnTo>
                  <a:pt x="13073" y="21088"/>
                </a:lnTo>
                <a:lnTo>
                  <a:pt x="13428" y="21193"/>
                </a:lnTo>
                <a:lnTo>
                  <a:pt x="13873" y="21298"/>
                </a:lnTo>
                <a:lnTo>
                  <a:pt x="14317" y="21390"/>
                </a:lnTo>
                <a:lnTo>
                  <a:pt x="14778" y="21468"/>
                </a:lnTo>
                <a:lnTo>
                  <a:pt x="15294" y="21547"/>
                </a:lnTo>
                <a:lnTo>
                  <a:pt x="15809" y="21600"/>
                </a:lnTo>
                <a:lnTo>
                  <a:pt x="16359" y="21652"/>
                </a:lnTo>
                <a:lnTo>
                  <a:pt x="16875" y="21678"/>
                </a:lnTo>
                <a:lnTo>
                  <a:pt x="17407" y="21678"/>
                </a:lnTo>
                <a:lnTo>
                  <a:pt x="17958" y="21678"/>
                </a:lnTo>
                <a:lnTo>
                  <a:pt x="18473" y="21652"/>
                </a:lnTo>
                <a:lnTo>
                  <a:pt x="18953" y="21573"/>
                </a:lnTo>
                <a:lnTo>
                  <a:pt x="19397" y="21495"/>
                </a:lnTo>
                <a:lnTo>
                  <a:pt x="19841" y="21390"/>
                </a:lnTo>
                <a:lnTo>
                  <a:pt x="20214" y="21272"/>
                </a:lnTo>
                <a:lnTo>
                  <a:pt x="20551" y="21088"/>
                </a:lnTo>
                <a:lnTo>
                  <a:pt x="20480" y="20787"/>
                </a:lnTo>
                <a:lnTo>
                  <a:pt x="20409" y="20485"/>
                </a:lnTo>
                <a:lnTo>
                  <a:pt x="20356" y="20158"/>
                </a:lnTo>
                <a:lnTo>
                  <a:pt x="20356" y="19804"/>
                </a:lnTo>
                <a:lnTo>
                  <a:pt x="20321" y="19083"/>
                </a:lnTo>
                <a:lnTo>
                  <a:pt x="20356" y="18349"/>
                </a:lnTo>
                <a:lnTo>
                  <a:pt x="20409" y="17641"/>
                </a:lnTo>
                <a:lnTo>
                  <a:pt x="20480" y="17012"/>
                </a:lnTo>
                <a:lnTo>
                  <a:pt x="20551" y="16488"/>
                </a:lnTo>
                <a:lnTo>
                  <a:pt x="20551" y="16055"/>
                </a:lnTo>
                <a:lnTo>
                  <a:pt x="20551" y="15911"/>
                </a:lnTo>
                <a:lnTo>
                  <a:pt x="20445" y="15754"/>
                </a:lnTo>
                <a:lnTo>
                  <a:pt x="20356" y="15610"/>
                </a:lnTo>
                <a:lnTo>
                  <a:pt x="20178" y="15452"/>
                </a:lnTo>
                <a:lnTo>
                  <a:pt x="20001" y="15334"/>
                </a:lnTo>
                <a:lnTo>
                  <a:pt x="19770" y="15230"/>
                </a:lnTo>
                <a:lnTo>
                  <a:pt x="19521" y="15125"/>
                </a:lnTo>
                <a:lnTo>
                  <a:pt x="19290" y="15059"/>
                </a:lnTo>
                <a:lnTo>
                  <a:pt x="19024" y="15007"/>
                </a:lnTo>
                <a:lnTo>
                  <a:pt x="18740" y="14954"/>
                </a:lnTo>
                <a:lnTo>
                  <a:pt x="18509" y="14954"/>
                </a:lnTo>
                <a:lnTo>
                  <a:pt x="18225" y="14954"/>
                </a:lnTo>
                <a:lnTo>
                  <a:pt x="17994" y="15007"/>
                </a:lnTo>
                <a:lnTo>
                  <a:pt x="17763" y="15085"/>
                </a:lnTo>
                <a:lnTo>
                  <a:pt x="17550" y="15177"/>
                </a:lnTo>
                <a:lnTo>
                  <a:pt x="17372" y="15308"/>
                </a:lnTo>
                <a:lnTo>
                  <a:pt x="17176" y="15426"/>
                </a:lnTo>
                <a:lnTo>
                  <a:pt x="16928" y="15557"/>
                </a:lnTo>
                <a:lnTo>
                  <a:pt x="16661" y="15636"/>
                </a:lnTo>
                <a:lnTo>
                  <a:pt x="16359" y="15688"/>
                </a:lnTo>
                <a:lnTo>
                  <a:pt x="16022" y="15715"/>
                </a:lnTo>
                <a:lnTo>
                  <a:pt x="15667" y="15688"/>
                </a:lnTo>
                <a:lnTo>
                  <a:pt x="15294" y="15662"/>
                </a:lnTo>
                <a:lnTo>
                  <a:pt x="14956" y="15583"/>
                </a:lnTo>
                <a:lnTo>
                  <a:pt x="14619" y="15479"/>
                </a:lnTo>
                <a:lnTo>
                  <a:pt x="14281" y="15334"/>
                </a:lnTo>
                <a:lnTo>
                  <a:pt x="13961" y="15177"/>
                </a:lnTo>
                <a:lnTo>
                  <a:pt x="13695" y="14981"/>
                </a:lnTo>
                <a:lnTo>
                  <a:pt x="13588" y="14850"/>
                </a:lnTo>
                <a:lnTo>
                  <a:pt x="13482" y="14732"/>
                </a:lnTo>
                <a:lnTo>
                  <a:pt x="13393" y="14600"/>
                </a:lnTo>
                <a:lnTo>
                  <a:pt x="13322" y="14456"/>
                </a:lnTo>
                <a:lnTo>
                  <a:pt x="13251" y="14299"/>
                </a:lnTo>
                <a:lnTo>
                  <a:pt x="13215" y="14155"/>
                </a:lnTo>
                <a:lnTo>
                  <a:pt x="13180" y="13971"/>
                </a:lnTo>
                <a:lnTo>
                  <a:pt x="13180" y="13801"/>
                </a:lnTo>
                <a:lnTo>
                  <a:pt x="13180" y="13591"/>
                </a:lnTo>
                <a:lnTo>
                  <a:pt x="13215" y="13395"/>
                </a:lnTo>
                <a:lnTo>
                  <a:pt x="13251" y="13198"/>
                </a:lnTo>
                <a:lnTo>
                  <a:pt x="13322" y="13015"/>
                </a:lnTo>
                <a:lnTo>
                  <a:pt x="13393" y="12870"/>
                </a:lnTo>
                <a:lnTo>
                  <a:pt x="13482" y="12713"/>
                </a:lnTo>
                <a:lnTo>
                  <a:pt x="13588" y="12569"/>
                </a:lnTo>
                <a:lnTo>
                  <a:pt x="13730" y="12438"/>
                </a:lnTo>
                <a:lnTo>
                  <a:pt x="13997" y="12215"/>
                </a:lnTo>
                <a:lnTo>
                  <a:pt x="14334" y="12005"/>
                </a:lnTo>
                <a:lnTo>
                  <a:pt x="14690" y="11861"/>
                </a:lnTo>
                <a:lnTo>
                  <a:pt x="15063" y="11756"/>
                </a:lnTo>
                <a:lnTo>
                  <a:pt x="15436" y="11678"/>
                </a:lnTo>
                <a:lnTo>
                  <a:pt x="15809" y="11638"/>
                </a:lnTo>
                <a:lnTo>
                  <a:pt x="16182" y="11638"/>
                </a:lnTo>
                <a:lnTo>
                  <a:pt x="16555" y="11678"/>
                </a:lnTo>
                <a:lnTo>
                  <a:pt x="16910" y="11730"/>
                </a:lnTo>
                <a:lnTo>
                  <a:pt x="17248" y="11835"/>
                </a:lnTo>
                <a:lnTo>
                  <a:pt x="17514" y="11966"/>
                </a:lnTo>
                <a:lnTo>
                  <a:pt x="17763" y="12110"/>
                </a:lnTo>
                <a:lnTo>
                  <a:pt x="17887" y="12215"/>
                </a:lnTo>
                <a:lnTo>
                  <a:pt x="18065" y="12307"/>
                </a:lnTo>
                <a:lnTo>
                  <a:pt x="18260" y="12412"/>
                </a:lnTo>
                <a:lnTo>
                  <a:pt x="18438" y="12464"/>
                </a:lnTo>
                <a:lnTo>
                  <a:pt x="18669" y="12543"/>
                </a:lnTo>
                <a:lnTo>
                  <a:pt x="18882" y="12569"/>
                </a:lnTo>
                <a:lnTo>
                  <a:pt x="19113" y="12595"/>
                </a:lnTo>
                <a:lnTo>
                  <a:pt x="19361" y="12608"/>
                </a:lnTo>
                <a:lnTo>
                  <a:pt x="19592" y="12608"/>
                </a:lnTo>
                <a:lnTo>
                  <a:pt x="19841" y="12595"/>
                </a:lnTo>
                <a:lnTo>
                  <a:pt x="20072" y="12543"/>
                </a:lnTo>
                <a:lnTo>
                  <a:pt x="20321" y="12490"/>
                </a:lnTo>
                <a:lnTo>
                  <a:pt x="20551" y="12438"/>
                </a:lnTo>
                <a:lnTo>
                  <a:pt x="20800" y="12333"/>
                </a:lnTo>
                <a:lnTo>
                  <a:pt x="20996" y="12241"/>
                </a:lnTo>
                <a:lnTo>
                  <a:pt x="21244" y="12110"/>
                </a:lnTo>
                <a:lnTo>
                  <a:pt x="21298" y="12032"/>
                </a:lnTo>
                <a:lnTo>
                  <a:pt x="21404" y="11966"/>
                </a:lnTo>
                <a:lnTo>
                  <a:pt x="21475" y="11861"/>
                </a:lnTo>
                <a:lnTo>
                  <a:pt x="21511" y="11730"/>
                </a:lnTo>
                <a:lnTo>
                  <a:pt x="21617" y="11481"/>
                </a:lnTo>
                <a:lnTo>
                  <a:pt x="21653" y="11180"/>
                </a:lnTo>
                <a:lnTo>
                  <a:pt x="21653" y="10826"/>
                </a:lnTo>
                <a:lnTo>
                  <a:pt x="21653" y="10472"/>
                </a:lnTo>
                <a:lnTo>
                  <a:pt x="21582" y="10092"/>
                </a:lnTo>
                <a:lnTo>
                  <a:pt x="21511" y="9725"/>
                </a:lnTo>
                <a:lnTo>
                  <a:pt x="21298" y="8912"/>
                </a:lnTo>
                <a:lnTo>
                  <a:pt x="21067" y="8191"/>
                </a:lnTo>
                <a:lnTo>
                  <a:pt x="20800" y="7536"/>
                </a:lnTo>
                <a:lnTo>
                  <a:pt x="20551" y="7025"/>
                </a:lnTo>
                <a:lnTo>
                  <a:pt x="20001" y="7103"/>
                </a:lnTo>
                <a:lnTo>
                  <a:pt x="19432" y="7156"/>
                </a:lnTo>
                <a:lnTo>
                  <a:pt x="18846" y="7208"/>
                </a:lnTo>
                <a:lnTo>
                  <a:pt x="18225" y="7208"/>
                </a:lnTo>
                <a:lnTo>
                  <a:pt x="17656" y="7208"/>
                </a:lnTo>
                <a:lnTo>
                  <a:pt x="17070" y="7182"/>
                </a:lnTo>
                <a:lnTo>
                  <a:pt x="16484" y="7156"/>
                </a:lnTo>
                <a:lnTo>
                  <a:pt x="15986" y="7103"/>
                </a:lnTo>
                <a:lnTo>
                  <a:pt x="14992" y="6999"/>
                </a:lnTo>
                <a:lnTo>
                  <a:pt x="14210" y="6907"/>
                </a:lnTo>
                <a:lnTo>
                  <a:pt x="13695" y="6828"/>
                </a:lnTo>
                <a:lnTo>
                  <a:pt x="13517" y="6802"/>
                </a:lnTo>
                <a:lnTo>
                  <a:pt x="13073" y="6645"/>
                </a:lnTo>
                <a:lnTo>
                  <a:pt x="12700" y="6474"/>
                </a:lnTo>
                <a:lnTo>
                  <a:pt x="12363" y="6304"/>
                </a:lnTo>
                <a:lnTo>
                  <a:pt x="12132" y="6094"/>
                </a:lnTo>
                <a:lnTo>
                  <a:pt x="11919" y="5871"/>
                </a:lnTo>
                <a:lnTo>
                  <a:pt x="11776" y="5649"/>
                </a:lnTo>
                <a:lnTo>
                  <a:pt x="11688" y="5413"/>
                </a:lnTo>
                <a:lnTo>
                  <a:pt x="11617" y="5190"/>
                </a:lnTo>
                <a:lnTo>
                  <a:pt x="11617" y="4941"/>
                </a:lnTo>
                <a:lnTo>
                  <a:pt x="11652" y="4718"/>
                </a:lnTo>
                <a:lnTo>
                  <a:pt x="11723" y="4482"/>
                </a:lnTo>
                <a:lnTo>
                  <a:pt x="11812" y="4285"/>
                </a:lnTo>
                <a:lnTo>
                  <a:pt x="11919" y="4089"/>
                </a:lnTo>
                <a:lnTo>
                  <a:pt x="12096" y="3905"/>
                </a:lnTo>
                <a:lnTo>
                  <a:pt x="12292" y="3735"/>
                </a:lnTo>
                <a:lnTo>
                  <a:pt x="12505" y="3604"/>
                </a:lnTo>
                <a:lnTo>
                  <a:pt x="12700" y="3460"/>
                </a:lnTo>
                <a:lnTo>
                  <a:pt x="12878" y="3250"/>
                </a:lnTo>
                <a:lnTo>
                  <a:pt x="13038" y="3027"/>
                </a:lnTo>
                <a:lnTo>
                  <a:pt x="13180" y="2752"/>
                </a:lnTo>
                <a:lnTo>
                  <a:pt x="13286" y="2477"/>
                </a:lnTo>
                <a:lnTo>
                  <a:pt x="13322" y="2175"/>
                </a:lnTo>
                <a:lnTo>
                  <a:pt x="13357" y="1874"/>
                </a:lnTo>
                <a:lnTo>
                  <a:pt x="13286" y="1572"/>
                </a:lnTo>
                <a:lnTo>
                  <a:pt x="13180" y="1271"/>
                </a:lnTo>
                <a:lnTo>
                  <a:pt x="13038" y="983"/>
                </a:lnTo>
                <a:lnTo>
                  <a:pt x="12949" y="865"/>
                </a:lnTo>
                <a:lnTo>
                  <a:pt x="12807" y="733"/>
                </a:lnTo>
                <a:lnTo>
                  <a:pt x="12665" y="616"/>
                </a:lnTo>
                <a:lnTo>
                  <a:pt x="12505" y="511"/>
                </a:lnTo>
                <a:lnTo>
                  <a:pt x="12327" y="406"/>
                </a:lnTo>
                <a:lnTo>
                  <a:pt x="12132" y="314"/>
                </a:lnTo>
                <a:lnTo>
                  <a:pt x="11883" y="235"/>
                </a:lnTo>
                <a:lnTo>
                  <a:pt x="11652" y="183"/>
                </a:lnTo>
                <a:lnTo>
                  <a:pt x="11368" y="104"/>
                </a:lnTo>
                <a:lnTo>
                  <a:pt x="11101" y="78"/>
                </a:lnTo>
                <a:lnTo>
                  <a:pt x="10800" y="52"/>
                </a:lnTo>
                <a:lnTo>
                  <a:pt x="10444" y="52"/>
                </a:lnTo>
                <a:lnTo>
                  <a:pt x="10142" y="52"/>
                </a:lnTo>
                <a:lnTo>
                  <a:pt x="9840" y="78"/>
                </a:lnTo>
                <a:lnTo>
                  <a:pt x="9574" y="104"/>
                </a:lnTo>
                <a:lnTo>
                  <a:pt x="9325" y="157"/>
                </a:lnTo>
                <a:lnTo>
                  <a:pt x="9094" y="209"/>
                </a:lnTo>
                <a:lnTo>
                  <a:pt x="8846" y="262"/>
                </a:lnTo>
                <a:lnTo>
                  <a:pt x="8650" y="340"/>
                </a:lnTo>
                <a:lnTo>
                  <a:pt x="8437" y="432"/>
                </a:lnTo>
                <a:lnTo>
                  <a:pt x="8277" y="511"/>
                </a:lnTo>
                <a:lnTo>
                  <a:pt x="8100" y="616"/>
                </a:lnTo>
                <a:lnTo>
                  <a:pt x="7957" y="707"/>
                </a:lnTo>
                <a:lnTo>
                  <a:pt x="7833" y="838"/>
                </a:lnTo>
                <a:lnTo>
                  <a:pt x="7620" y="1061"/>
                </a:lnTo>
                <a:lnTo>
                  <a:pt x="7442" y="1336"/>
                </a:lnTo>
                <a:lnTo>
                  <a:pt x="7353" y="1599"/>
                </a:lnTo>
                <a:lnTo>
                  <a:pt x="7318" y="1900"/>
                </a:lnTo>
                <a:lnTo>
                  <a:pt x="7318" y="2175"/>
                </a:lnTo>
                <a:lnTo>
                  <a:pt x="7353" y="2450"/>
                </a:lnTo>
                <a:lnTo>
                  <a:pt x="7442" y="2726"/>
                </a:lnTo>
                <a:lnTo>
                  <a:pt x="7620" y="2975"/>
                </a:lnTo>
                <a:lnTo>
                  <a:pt x="7833" y="3198"/>
                </a:lnTo>
                <a:lnTo>
                  <a:pt x="8064" y="3433"/>
                </a:lnTo>
                <a:lnTo>
                  <a:pt x="8295" y="3630"/>
                </a:lnTo>
                <a:lnTo>
                  <a:pt x="8508" y="3853"/>
                </a:lnTo>
                <a:lnTo>
                  <a:pt x="8686" y="4089"/>
                </a:lnTo>
                <a:lnTo>
                  <a:pt x="8775" y="4312"/>
                </a:lnTo>
                <a:lnTo>
                  <a:pt x="8846" y="4561"/>
                </a:lnTo>
                <a:lnTo>
                  <a:pt x="8846" y="4810"/>
                </a:lnTo>
                <a:lnTo>
                  <a:pt x="8810" y="5059"/>
                </a:lnTo>
                <a:lnTo>
                  <a:pt x="8721" y="5295"/>
                </a:lnTo>
                <a:lnTo>
                  <a:pt x="8579" y="5544"/>
                </a:lnTo>
                <a:lnTo>
                  <a:pt x="8366" y="5766"/>
                </a:lnTo>
                <a:lnTo>
                  <a:pt x="8135" y="5976"/>
                </a:lnTo>
                <a:lnTo>
                  <a:pt x="7833" y="6199"/>
                </a:lnTo>
                <a:lnTo>
                  <a:pt x="7478" y="6369"/>
                </a:lnTo>
                <a:lnTo>
                  <a:pt x="7069" y="6527"/>
                </a:lnTo>
                <a:lnTo>
                  <a:pt x="6590" y="6671"/>
                </a:lnTo>
                <a:lnTo>
                  <a:pt x="6092" y="6802"/>
                </a:lnTo>
                <a:lnTo>
                  <a:pt x="5684" y="6802"/>
                </a:lnTo>
                <a:lnTo>
                  <a:pt x="5133" y="6802"/>
                </a:lnTo>
                <a:lnTo>
                  <a:pt x="4547" y="6802"/>
                </a:lnTo>
                <a:lnTo>
                  <a:pt x="3872" y="6802"/>
                </a:lnTo>
                <a:lnTo>
                  <a:pt x="3144" y="6802"/>
                </a:lnTo>
                <a:lnTo>
                  <a:pt x="2362" y="6802"/>
                </a:lnTo>
                <a:lnTo>
                  <a:pt x="1545" y="6802"/>
                </a:lnTo>
                <a:lnTo>
                  <a:pt x="692" y="6802"/>
                </a:lnTo>
                <a:lnTo>
                  <a:pt x="586" y="7234"/>
                </a:lnTo>
                <a:lnTo>
                  <a:pt x="461" y="7837"/>
                </a:lnTo>
                <a:lnTo>
                  <a:pt x="355" y="8493"/>
                </a:lnTo>
                <a:lnTo>
                  <a:pt x="248" y="9187"/>
                </a:lnTo>
                <a:lnTo>
                  <a:pt x="142" y="9869"/>
                </a:lnTo>
                <a:lnTo>
                  <a:pt x="106" y="10498"/>
                </a:lnTo>
                <a:lnTo>
                  <a:pt x="106" y="10983"/>
                </a:lnTo>
                <a:lnTo>
                  <a:pt x="106" y="11311"/>
                </a:lnTo>
                <a:lnTo>
                  <a:pt x="213" y="11481"/>
                </a:lnTo>
                <a:lnTo>
                  <a:pt x="319" y="11651"/>
                </a:lnTo>
                <a:lnTo>
                  <a:pt x="497" y="11783"/>
                </a:lnTo>
                <a:lnTo>
                  <a:pt x="692" y="11914"/>
                </a:lnTo>
                <a:lnTo>
                  <a:pt x="941" y="12032"/>
                </a:lnTo>
                <a:lnTo>
                  <a:pt x="1207" y="12110"/>
                </a:lnTo>
                <a:lnTo>
                  <a:pt x="1509" y="12189"/>
                </a:lnTo>
                <a:lnTo>
                  <a:pt x="1794" y="12241"/>
                </a:lnTo>
                <a:lnTo>
                  <a:pt x="2131" y="12267"/>
                </a:lnTo>
                <a:lnTo>
                  <a:pt x="2433" y="12281"/>
                </a:lnTo>
                <a:lnTo>
                  <a:pt x="2735" y="12267"/>
                </a:lnTo>
                <a:lnTo>
                  <a:pt x="3055" y="12241"/>
                </a:lnTo>
                <a:lnTo>
                  <a:pt x="3357" y="12189"/>
                </a:lnTo>
                <a:lnTo>
                  <a:pt x="3623" y="12084"/>
                </a:lnTo>
                <a:lnTo>
                  <a:pt x="3872" y="11979"/>
                </a:lnTo>
                <a:lnTo>
                  <a:pt x="4103" y="11861"/>
                </a:lnTo>
                <a:lnTo>
                  <a:pt x="4316" y="11704"/>
                </a:lnTo>
                <a:lnTo>
                  <a:pt x="4582" y="11612"/>
                </a:lnTo>
                <a:lnTo>
                  <a:pt x="4849" y="11533"/>
                </a:lnTo>
                <a:lnTo>
                  <a:pt x="5169" y="11507"/>
                </a:lnTo>
                <a:lnTo>
                  <a:pt x="5506" y="11481"/>
                </a:lnTo>
                <a:lnTo>
                  <a:pt x="5808" y="11507"/>
                </a:lnTo>
                <a:lnTo>
                  <a:pt x="6146" y="11560"/>
                </a:lnTo>
                <a:lnTo>
                  <a:pt x="6501" y="11651"/>
                </a:lnTo>
                <a:lnTo>
                  <a:pt x="6803" y="11783"/>
                </a:lnTo>
                <a:lnTo>
                  <a:pt x="7105" y="11940"/>
                </a:lnTo>
                <a:lnTo>
                  <a:pt x="7353" y="12110"/>
                </a:lnTo>
                <a:lnTo>
                  <a:pt x="7584" y="12333"/>
                </a:lnTo>
                <a:lnTo>
                  <a:pt x="7798" y="12595"/>
                </a:lnTo>
                <a:lnTo>
                  <a:pt x="7922" y="12870"/>
                </a:lnTo>
                <a:lnTo>
                  <a:pt x="8028" y="13198"/>
                </a:lnTo>
                <a:lnTo>
                  <a:pt x="8064" y="13526"/>
                </a:lnTo>
                <a:lnTo>
                  <a:pt x="8028" y="13775"/>
                </a:lnTo>
                <a:lnTo>
                  <a:pt x="7922" y="13998"/>
                </a:lnTo>
                <a:lnTo>
                  <a:pt x="7798" y="14220"/>
                </a:lnTo>
                <a:lnTo>
                  <a:pt x="7584" y="14404"/>
                </a:lnTo>
                <a:lnTo>
                  <a:pt x="7353" y="14574"/>
                </a:lnTo>
                <a:lnTo>
                  <a:pt x="7105" y="14732"/>
                </a:lnTo>
                <a:lnTo>
                  <a:pt x="6803" y="14850"/>
                </a:lnTo>
                <a:lnTo>
                  <a:pt x="6501" y="14954"/>
                </a:lnTo>
                <a:lnTo>
                  <a:pt x="6146" y="15033"/>
                </a:lnTo>
                <a:lnTo>
                  <a:pt x="5808" y="15085"/>
                </a:lnTo>
                <a:lnTo>
                  <a:pt x="5506" y="15085"/>
                </a:lnTo>
                <a:lnTo>
                  <a:pt x="5169" y="15059"/>
                </a:lnTo>
                <a:lnTo>
                  <a:pt x="4849" y="15007"/>
                </a:lnTo>
                <a:lnTo>
                  <a:pt x="4582" y="14902"/>
                </a:lnTo>
                <a:lnTo>
                  <a:pt x="4316" y="14784"/>
                </a:lnTo>
                <a:lnTo>
                  <a:pt x="4103" y="14600"/>
                </a:lnTo>
                <a:lnTo>
                  <a:pt x="3907" y="14430"/>
                </a:lnTo>
                <a:lnTo>
                  <a:pt x="3659" y="14299"/>
                </a:lnTo>
                <a:lnTo>
                  <a:pt x="3428" y="14194"/>
                </a:lnTo>
                <a:lnTo>
                  <a:pt x="3179" y="14129"/>
                </a:lnTo>
                <a:lnTo>
                  <a:pt x="2913" y="14102"/>
                </a:lnTo>
                <a:lnTo>
                  <a:pt x="2646" y="14102"/>
                </a:lnTo>
                <a:lnTo>
                  <a:pt x="2362" y="14129"/>
                </a:lnTo>
                <a:lnTo>
                  <a:pt x="2096" y="14168"/>
                </a:lnTo>
                <a:lnTo>
                  <a:pt x="1811" y="14273"/>
                </a:lnTo>
                <a:lnTo>
                  <a:pt x="1545" y="14378"/>
                </a:lnTo>
                <a:lnTo>
                  <a:pt x="1314" y="14496"/>
                </a:lnTo>
                <a:lnTo>
                  <a:pt x="1065" y="14653"/>
                </a:lnTo>
                <a:lnTo>
                  <a:pt x="870" y="14797"/>
                </a:lnTo>
                <a:lnTo>
                  <a:pt x="657" y="14981"/>
                </a:lnTo>
                <a:lnTo>
                  <a:pt x="497" y="15177"/>
                </a:lnTo>
                <a:lnTo>
                  <a:pt x="390" y="15413"/>
                </a:lnTo>
                <a:lnTo>
                  <a:pt x="284" y="15636"/>
                </a:lnTo>
                <a:lnTo>
                  <a:pt x="248" y="15911"/>
                </a:lnTo>
                <a:lnTo>
                  <a:pt x="284" y="16239"/>
                </a:lnTo>
                <a:lnTo>
                  <a:pt x="319" y="16566"/>
                </a:lnTo>
                <a:lnTo>
                  <a:pt x="497" y="17340"/>
                </a:lnTo>
                <a:lnTo>
                  <a:pt x="692" y="18152"/>
                </a:lnTo>
                <a:lnTo>
                  <a:pt x="799" y="18559"/>
                </a:lnTo>
                <a:lnTo>
                  <a:pt x="905" y="18978"/>
                </a:lnTo>
                <a:lnTo>
                  <a:pt x="959" y="19384"/>
                </a:lnTo>
                <a:lnTo>
                  <a:pt x="994" y="19791"/>
                </a:lnTo>
                <a:lnTo>
                  <a:pt x="994" y="20132"/>
                </a:lnTo>
                <a:lnTo>
                  <a:pt x="959" y="20485"/>
                </a:lnTo>
                <a:lnTo>
                  <a:pt x="941" y="20669"/>
                </a:lnTo>
                <a:lnTo>
                  <a:pt x="870" y="20813"/>
                </a:lnTo>
                <a:lnTo>
                  <a:pt x="799" y="20970"/>
                </a:lnTo>
                <a:lnTo>
                  <a:pt x="692" y="21088"/>
                </a:lnTo>
                <a:lnTo>
                  <a:pt x="1474" y="20997"/>
                </a:lnTo>
                <a:lnTo>
                  <a:pt x="2291" y="20866"/>
                </a:lnTo>
                <a:lnTo>
                  <a:pt x="3108" y="20787"/>
                </a:lnTo>
                <a:lnTo>
                  <a:pt x="3907" y="20721"/>
                </a:lnTo>
                <a:lnTo>
                  <a:pt x="4653" y="20695"/>
                </a:lnTo>
                <a:lnTo>
                  <a:pt x="5364" y="20695"/>
                </a:lnTo>
                <a:lnTo>
                  <a:pt x="5701" y="20721"/>
                </a:lnTo>
                <a:lnTo>
                  <a:pt x="6057" y="20761"/>
                </a:lnTo>
                <a:lnTo>
                  <a:pt x="6323" y="20813"/>
                </a:lnTo>
                <a:lnTo>
                  <a:pt x="6625" y="20892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14" name="Puzzle2"/>
          <p:cNvSpPr>
            <a:spLocks noEditPoints="1" noChangeArrowheads="1"/>
          </p:cNvSpPr>
          <p:nvPr/>
        </p:nvSpPr>
        <p:spPr bwMode="auto">
          <a:xfrm>
            <a:off x="6193456" y="1482854"/>
            <a:ext cx="1615707" cy="1112935"/>
          </a:xfrm>
          <a:custGeom>
            <a:avLst/>
            <a:gdLst>
              <a:gd name="T0" fmla="*/ 11 w 21600"/>
              <a:gd name="T1" fmla="*/ 13386 h 21600"/>
              <a:gd name="T2" fmla="*/ 4202 w 21600"/>
              <a:gd name="T3" fmla="*/ 21161 h 21600"/>
              <a:gd name="T4" fmla="*/ 10400 w 21600"/>
              <a:gd name="T5" fmla="*/ 13909 h 21600"/>
              <a:gd name="T6" fmla="*/ 16821 w 21600"/>
              <a:gd name="T7" fmla="*/ 21190 h 21600"/>
              <a:gd name="T8" fmla="*/ 21600 w 21600"/>
              <a:gd name="T9" fmla="*/ 15083 h 21600"/>
              <a:gd name="T10" fmla="*/ 16889 w 21600"/>
              <a:gd name="T11" fmla="*/ 5739 h 21600"/>
              <a:gd name="T12" fmla="*/ 10800 w 21600"/>
              <a:gd name="T13" fmla="*/ 28 h 21600"/>
              <a:gd name="T14" fmla="*/ 4202 w 21600"/>
              <a:gd name="T15" fmla="*/ 5894 h 21600"/>
              <a:gd name="T16" fmla="*/ 5388 w 21600"/>
              <a:gd name="T17" fmla="*/ 6742 h 21600"/>
              <a:gd name="T18" fmla="*/ 16177 w 21600"/>
              <a:gd name="T19" fmla="*/ 20441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4247" y="12354"/>
                </a:moveTo>
                <a:lnTo>
                  <a:pt x="4134" y="12468"/>
                </a:lnTo>
                <a:lnTo>
                  <a:pt x="4010" y="12581"/>
                </a:lnTo>
                <a:lnTo>
                  <a:pt x="3897" y="12637"/>
                </a:lnTo>
                <a:lnTo>
                  <a:pt x="3773" y="12694"/>
                </a:lnTo>
                <a:lnTo>
                  <a:pt x="3637" y="12694"/>
                </a:lnTo>
                <a:lnTo>
                  <a:pt x="3524" y="12694"/>
                </a:lnTo>
                <a:lnTo>
                  <a:pt x="3400" y="12665"/>
                </a:lnTo>
                <a:lnTo>
                  <a:pt x="3287" y="12609"/>
                </a:lnTo>
                <a:lnTo>
                  <a:pt x="3027" y="12496"/>
                </a:lnTo>
                <a:lnTo>
                  <a:pt x="2790" y="12340"/>
                </a:lnTo>
                <a:lnTo>
                  <a:pt x="2530" y="12142"/>
                </a:lnTo>
                <a:lnTo>
                  <a:pt x="2293" y="11987"/>
                </a:lnTo>
                <a:lnTo>
                  <a:pt x="2033" y="11817"/>
                </a:lnTo>
                <a:lnTo>
                  <a:pt x="1773" y="11676"/>
                </a:lnTo>
                <a:lnTo>
                  <a:pt x="1638" y="11662"/>
                </a:lnTo>
                <a:lnTo>
                  <a:pt x="1513" y="11634"/>
                </a:lnTo>
                <a:lnTo>
                  <a:pt x="1378" y="11634"/>
                </a:lnTo>
                <a:lnTo>
                  <a:pt x="1253" y="11634"/>
                </a:lnTo>
                <a:lnTo>
                  <a:pt x="1118" y="11662"/>
                </a:lnTo>
                <a:lnTo>
                  <a:pt x="971" y="11732"/>
                </a:lnTo>
                <a:lnTo>
                  <a:pt x="835" y="11817"/>
                </a:lnTo>
                <a:lnTo>
                  <a:pt x="711" y="11959"/>
                </a:lnTo>
                <a:lnTo>
                  <a:pt x="553" y="12086"/>
                </a:lnTo>
                <a:lnTo>
                  <a:pt x="429" y="12284"/>
                </a:lnTo>
                <a:lnTo>
                  <a:pt x="271" y="12524"/>
                </a:lnTo>
                <a:lnTo>
                  <a:pt x="146" y="12793"/>
                </a:lnTo>
                <a:lnTo>
                  <a:pt x="79" y="12962"/>
                </a:lnTo>
                <a:lnTo>
                  <a:pt x="33" y="13146"/>
                </a:lnTo>
                <a:lnTo>
                  <a:pt x="11" y="13386"/>
                </a:lnTo>
                <a:lnTo>
                  <a:pt x="11" y="13641"/>
                </a:lnTo>
                <a:lnTo>
                  <a:pt x="33" y="13881"/>
                </a:lnTo>
                <a:lnTo>
                  <a:pt x="101" y="14150"/>
                </a:lnTo>
                <a:lnTo>
                  <a:pt x="192" y="14404"/>
                </a:lnTo>
                <a:lnTo>
                  <a:pt x="293" y="14645"/>
                </a:lnTo>
                <a:lnTo>
                  <a:pt x="451" y="14857"/>
                </a:lnTo>
                <a:lnTo>
                  <a:pt x="621" y="15054"/>
                </a:lnTo>
                <a:lnTo>
                  <a:pt x="734" y="15125"/>
                </a:lnTo>
                <a:lnTo>
                  <a:pt x="835" y="15210"/>
                </a:lnTo>
                <a:lnTo>
                  <a:pt x="948" y="15267"/>
                </a:lnTo>
                <a:lnTo>
                  <a:pt x="1084" y="15323"/>
                </a:lnTo>
                <a:lnTo>
                  <a:pt x="1208" y="15351"/>
                </a:lnTo>
                <a:lnTo>
                  <a:pt x="1355" y="15380"/>
                </a:lnTo>
                <a:lnTo>
                  <a:pt x="1513" y="15380"/>
                </a:lnTo>
                <a:lnTo>
                  <a:pt x="1683" y="15380"/>
                </a:lnTo>
                <a:lnTo>
                  <a:pt x="1864" y="15351"/>
                </a:lnTo>
                <a:lnTo>
                  <a:pt x="2033" y="15323"/>
                </a:lnTo>
                <a:lnTo>
                  <a:pt x="2225" y="15238"/>
                </a:lnTo>
                <a:lnTo>
                  <a:pt x="2428" y="15153"/>
                </a:lnTo>
                <a:lnTo>
                  <a:pt x="2745" y="15026"/>
                </a:lnTo>
                <a:lnTo>
                  <a:pt x="3005" y="14913"/>
                </a:lnTo>
                <a:lnTo>
                  <a:pt x="3264" y="14828"/>
                </a:lnTo>
                <a:lnTo>
                  <a:pt x="3513" y="14800"/>
                </a:lnTo>
                <a:lnTo>
                  <a:pt x="3615" y="14828"/>
                </a:lnTo>
                <a:lnTo>
                  <a:pt x="3728" y="14857"/>
                </a:lnTo>
                <a:lnTo>
                  <a:pt x="3807" y="14913"/>
                </a:lnTo>
                <a:lnTo>
                  <a:pt x="3920" y="14998"/>
                </a:lnTo>
                <a:lnTo>
                  <a:pt x="4010" y="15097"/>
                </a:lnTo>
                <a:lnTo>
                  <a:pt x="4089" y="15238"/>
                </a:lnTo>
                <a:lnTo>
                  <a:pt x="4179" y="15408"/>
                </a:lnTo>
                <a:lnTo>
                  <a:pt x="4247" y="15620"/>
                </a:lnTo>
                <a:lnTo>
                  <a:pt x="4326" y="15860"/>
                </a:lnTo>
                <a:lnTo>
                  <a:pt x="4394" y="16129"/>
                </a:lnTo>
                <a:lnTo>
                  <a:pt x="4439" y="16440"/>
                </a:lnTo>
                <a:lnTo>
                  <a:pt x="4507" y="16737"/>
                </a:lnTo>
                <a:lnTo>
                  <a:pt x="4552" y="17090"/>
                </a:lnTo>
                <a:lnTo>
                  <a:pt x="4575" y="17443"/>
                </a:lnTo>
                <a:lnTo>
                  <a:pt x="4586" y="17825"/>
                </a:lnTo>
                <a:lnTo>
                  <a:pt x="4586" y="18193"/>
                </a:lnTo>
                <a:lnTo>
                  <a:pt x="4586" y="18574"/>
                </a:lnTo>
                <a:lnTo>
                  <a:pt x="4586" y="18984"/>
                </a:lnTo>
                <a:lnTo>
                  <a:pt x="4552" y="19366"/>
                </a:lnTo>
                <a:lnTo>
                  <a:pt x="4507" y="19748"/>
                </a:lnTo>
                <a:lnTo>
                  <a:pt x="4462" y="20129"/>
                </a:lnTo>
                <a:lnTo>
                  <a:pt x="4371" y="20483"/>
                </a:lnTo>
                <a:lnTo>
                  <a:pt x="4292" y="20836"/>
                </a:lnTo>
                <a:lnTo>
                  <a:pt x="4202" y="21161"/>
                </a:lnTo>
                <a:lnTo>
                  <a:pt x="4744" y="21161"/>
                </a:lnTo>
                <a:lnTo>
                  <a:pt x="5264" y="21161"/>
                </a:lnTo>
                <a:lnTo>
                  <a:pt x="5784" y="21161"/>
                </a:lnTo>
                <a:lnTo>
                  <a:pt x="6235" y="21161"/>
                </a:lnTo>
                <a:lnTo>
                  <a:pt x="6676" y="21161"/>
                </a:lnTo>
                <a:lnTo>
                  <a:pt x="7060" y="21161"/>
                </a:lnTo>
                <a:lnTo>
                  <a:pt x="7410" y="21161"/>
                </a:lnTo>
                <a:lnTo>
                  <a:pt x="7670" y="21161"/>
                </a:lnTo>
                <a:lnTo>
                  <a:pt x="8020" y="21020"/>
                </a:lnTo>
                <a:lnTo>
                  <a:pt x="8303" y="20893"/>
                </a:lnTo>
                <a:lnTo>
                  <a:pt x="8563" y="20695"/>
                </a:lnTo>
                <a:lnTo>
                  <a:pt x="8800" y="20511"/>
                </a:lnTo>
                <a:lnTo>
                  <a:pt x="8969" y="20285"/>
                </a:lnTo>
                <a:lnTo>
                  <a:pt x="9150" y="20045"/>
                </a:lnTo>
                <a:lnTo>
                  <a:pt x="9252" y="19804"/>
                </a:lnTo>
                <a:lnTo>
                  <a:pt x="9342" y="19550"/>
                </a:lnTo>
                <a:lnTo>
                  <a:pt x="9410" y="19281"/>
                </a:lnTo>
                <a:lnTo>
                  <a:pt x="9433" y="19013"/>
                </a:lnTo>
                <a:lnTo>
                  <a:pt x="9433" y="18744"/>
                </a:lnTo>
                <a:lnTo>
                  <a:pt x="9387" y="18504"/>
                </a:lnTo>
                <a:lnTo>
                  <a:pt x="9320" y="18221"/>
                </a:lnTo>
                <a:lnTo>
                  <a:pt x="9207" y="17981"/>
                </a:lnTo>
                <a:lnTo>
                  <a:pt x="9105" y="17740"/>
                </a:lnTo>
                <a:lnTo>
                  <a:pt x="8924" y="17514"/>
                </a:lnTo>
                <a:lnTo>
                  <a:pt x="8777" y="17274"/>
                </a:lnTo>
                <a:lnTo>
                  <a:pt x="8642" y="17034"/>
                </a:lnTo>
                <a:lnTo>
                  <a:pt x="8563" y="16765"/>
                </a:lnTo>
                <a:lnTo>
                  <a:pt x="8472" y="16468"/>
                </a:lnTo>
                <a:lnTo>
                  <a:pt x="8450" y="16157"/>
                </a:lnTo>
                <a:lnTo>
                  <a:pt x="8450" y="15860"/>
                </a:lnTo>
                <a:lnTo>
                  <a:pt x="8472" y="15563"/>
                </a:lnTo>
                <a:lnTo>
                  <a:pt x="8540" y="15267"/>
                </a:lnTo>
                <a:lnTo>
                  <a:pt x="8642" y="14998"/>
                </a:lnTo>
                <a:lnTo>
                  <a:pt x="8777" y="14729"/>
                </a:lnTo>
                <a:lnTo>
                  <a:pt x="8868" y="14616"/>
                </a:lnTo>
                <a:lnTo>
                  <a:pt x="8969" y="14475"/>
                </a:lnTo>
                <a:lnTo>
                  <a:pt x="9060" y="14376"/>
                </a:lnTo>
                <a:lnTo>
                  <a:pt x="9184" y="14291"/>
                </a:lnTo>
                <a:lnTo>
                  <a:pt x="9297" y="14206"/>
                </a:lnTo>
                <a:lnTo>
                  <a:pt x="9433" y="14121"/>
                </a:lnTo>
                <a:lnTo>
                  <a:pt x="9579" y="14051"/>
                </a:lnTo>
                <a:lnTo>
                  <a:pt x="9726" y="13994"/>
                </a:lnTo>
                <a:lnTo>
                  <a:pt x="9884" y="13938"/>
                </a:lnTo>
                <a:lnTo>
                  <a:pt x="10054" y="13909"/>
                </a:lnTo>
                <a:lnTo>
                  <a:pt x="10257" y="13881"/>
                </a:lnTo>
                <a:lnTo>
                  <a:pt x="10449" y="13881"/>
                </a:lnTo>
                <a:lnTo>
                  <a:pt x="10664" y="13881"/>
                </a:lnTo>
                <a:lnTo>
                  <a:pt x="10856" y="13909"/>
                </a:lnTo>
                <a:lnTo>
                  <a:pt x="11037" y="13966"/>
                </a:lnTo>
                <a:lnTo>
                  <a:pt x="11206" y="14023"/>
                </a:lnTo>
                <a:lnTo>
                  <a:pt x="11353" y="14093"/>
                </a:lnTo>
                <a:lnTo>
                  <a:pt x="11511" y="14178"/>
                </a:lnTo>
                <a:lnTo>
                  <a:pt x="11635" y="14263"/>
                </a:lnTo>
                <a:lnTo>
                  <a:pt x="11748" y="14376"/>
                </a:lnTo>
                <a:lnTo>
                  <a:pt x="11861" y="14475"/>
                </a:lnTo>
                <a:lnTo>
                  <a:pt x="11941" y="14616"/>
                </a:lnTo>
                <a:lnTo>
                  <a:pt x="12031" y="14758"/>
                </a:lnTo>
                <a:lnTo>
                  <a:pt x="12099" y="14885"/>
                </a:lnTo>
                <a:lnTo>
                  <a:pt x="12200" y="15210"/>
                </a:lnTo>
                <a:lnTo>
                  <a:pt x="12268" y="15507"/>
                </a:lnTo>
                <a:lnTo>
                  <a:pt x="12291" y="15832"/>
                </a:lnTo>
                <a:lnTo>
                  <a:pt x="12291" y="16157"/>
                </a:lnTo>
                <a:lnTo>
                  <a:pt x="12246" y="16482"/>
                </a:lnTo>
                <a:lnTo>
                  <a:pt x="12178" y="16807"/>
                </a:lnTo>
                <a:lnTo>
                  <a:pt x="12099" y="17090"/>
                </a:lnTo>
                <a:lnTo>
                  <a:pt x="12008" y="17330"/>
                </a:lnTo>
                <a:lnTo>
                  <a:pt x="11884" y="17542"/>
                </a:lnTo>
                <a:lnTo>
                  <a:pt x="11748" y="17712"/>
                </a:lnTo>
                <a:lnTo>
                  <a:pt x="11613" y="17839"/>
                </a:lnTo>
                <a:lnTo>
                  <a:pt x="11489" y="18037"/>
                </a:lnTo>
                <a:lnTo>
                  <a:pt x="11398" y="18221"/>
                </a:lnTo>
                <a:lnTo>
                  <a:pt x="11319" y="18447"/>
                </a:lnTo>
                <a:lnTo>
                  <a:pt x="11251" y="18659"/>
                </a:lnTo>
                <a:lnTo>
                  <a:pt x="11206" y="18900"/>
                </a:lnTo>
                <a:lnTo>
                  <a:pt x="11184" y="19154"/>
                </a:lnTo>
                <a:lnTo>
                  <a:pt x="11184" y="19423"/>
                </a:lnTo>
                <a:lnTo>
                  <a:pt x="11229" y="19663"/>
                </a:lnTo>
                <a:lnTo>
                  <a:pt x="11297" y="19903"/>
                </a:lnTo>
                <a:lnTo>
                  <a:pt x="11376" y="20158"/>
                </a:lnTo>
                <a:lnTo>
                  <a:pt x="11511" y="20398"/>
                </a:lnTo>
                <a:lnTo>
                  <a:pt x="11681" y="20610"/>
                </a:lnTo>
                <a:lnTo>
                  <a:pt x="11884" y="20808"/>
                </a:lnTo>
                <a:lnTo>
                  <a:pt x="12121" y="20992"/>
                </a:lnTo>
                <a:lnTo>
                  <a:pt x="12404" y="21161"/>
                </a:lnTo>
                <a:lnTo>
                  <a:pt x="12528" y="21190"/>
                </a:lnTo>
                <a:lnTo>
                  <a:pt x="12856" y="21274"/>
                </a:lnTo>
                <a:lnTo>
                  <a:pt x="13330" y="21373"/>
                </a:lnTo>
                <a:lnTo>
                  <a:pt x="13963" y="21486"/>
                </a:lnTo>
                <a:lnTo>
                  <a:pt x="14313" y="21543"/>
                </a:lnTo>
                <a:lnTo>
                  <a:pt x="14652" y="21571"/>
                </a:lnTo>
                <a:lnTo>
                  <a:pt x="15025" y="21600"/>
                </a:lnTo>
                <a:lnTo>
                  <a:pt x="15409" y="21600"/>
                </a:lnTo>
                <a:lnTo>
                  <a:pt x="15782" y="21600"/>
                </a:lnTo>
                <a:lnTo>
                  <a:pt x="16177" y="21571"/>
                </a:lnTo>
                <a:lnTo>
                  <a:pt x="16516" y="21486"/>
                </a:lnTo>
                <a:lnTo>
                  <a:pt x="16889" y="21402"/>
                </a:lnTo>
                <a:lnTo>
                  <a:pt x="16821" y="21190"/>
                </a:lnTo>
                <a:lnTo>
                  <a:pt x="16776" y="20935"/>
                </a:lnTo>
                <a:lnTo>
                  <a:pt x="16742" y="20667"/>
                </a:lnTo>
                <a:lnTo>
                  <a:pt x="16719" y="20370"/>
                </a:lnTo>
                <a:lnTo>
                  <a:pt x="16697" y="19719"/>
                </a:lnTo>
                <a:lnTo>
                  <a:pt x="16697" y="19013"/>
                </a:lnTo>
                <a:lnTo>
                  <a:pt x="16719" y="18306"/>
                </a:lnTo>
                <a:lnTo>
                  <a:pt x="16753" y="17599"/>
                </a:lnTo>
                <a:lnTo>
                  <a:pt x="16821" y="16949"/>
                </a:lnTo>
                <a:lnTo>
                  <a:pt x="16889" y="16383"/>
                </a:lnTo>
                <a:lnTo>
                  <a:pt x="16934" y="16129"/>
                </a:lnTo>
                <a:lnTo>
                  <a:pt x="17002" y="15945"/>
                </a:lnTo>
                <a:lnTo>
                  <a:pt x="17081" y="15790"/>
                </a:lnTo>
                <a:lnTo>
                  <a:pt x="17194" y="15648"/>
                </a:lnTo>
                <a:lnTo>
                  <a:pt x="17318" y="15563"/>
                </a:lnTo>
                <a:lnTo>
                  <a:pt x="17453" y="15507"/>
                </a:lnTo>
                <a:lnTo>
                  <a:pt x="17600" y="15450"/>
                </a:lnTo>
                <a:lnTo>
                  <a:pt x="17758" y="15450"/>
                </a:lnTo>
                <a:lnTo>
                  <a:pt x="17905" y="15479"/>
                </a:lnTo>
                <a:lnTo>
                  <a:pt x="18064" y="15535"/>
                </a:lnTo>
                <a:lnTo>
                  <a:pt x="18233" y="15620"/>
                </a:lnTo>
                <a:lnTo>
                  <a:pt x="18380" y="15733"/>
                </a:lnTo>
                <a:lnTo>
                  <a:pt x="18561" y="15832"/>
                </a:lnTo>
                <a:lnTo>
                  <a:pt x="18707" y="15973"/>
                </a:lnTo>
                <a:lnTo>
                  <a:pt x="18866" y="16129"/>
                </a:lnTo>
                <a:lnTo>
                  <a:pt x="18990" y="16327"/>
                </a:lnTo>
                <a:lnTo>
                  <a:pt x="19125" y="16482"/>
                </a:lnTo>
                <a:lnTo>
                  <a:pt x="19295" y="16624"/>
                </a:lnTo>
                <a:lnTo>
                  <a:pt x="19464" y="16737"/>
                </a:lnTo>
                <a:lnTo>
                  <a:pt x="19668" y="16807"/>
                </a:lnTo>
                <a:lnTo>
                  <a:pt x="19860" y="16836"/>
                </a:lnTo>
                <a:lnTo>
                  <a:pt x="20052" y="16864"/>
                </a:lnTo>
                <a:lnTo>
                  <a:pt x="20266" y="16836"/>
                </a:lnTo>
                <a:lnTo>
                  <a:pt x="20470" y="16793"/>
                </a:lnTo>
                <a:lnTo>
                  <a:pt x="20662" y="16708"/>
                </a:lnTo>
                <a:lnTo>
                  <a:pt x="20854" y="16567"/>
                </a:lnTo>
                <a:lnTo>
                  <a:pt x="21035" y="16412"/>
                </a:lnTo>
                <a:lnTo>
                  <a:pt x="21182" y="16214"/>
                </a:lnTo>
                <a:lnTo>
                  <a:pt x="21340" y="16002"/>
                </a:lnTo>
                <a:lnTo>
                  <a:pt x="21441" y="15733"/>
                </a:lnTo>
                <a:lnTo>
                  <a:pt x="21532" y="15436"/>
                </a:lnTo>
                <a:lnTo>
                  <a:pt x="21600" y="15083"/>
                </a:lnTo>
                <a:lnTo>
                  <a:pt x="21600" y="14885"/>
                </a:lnTo>
                <a:lnTo>
                  <a:pt x="21600" y="14729"/>
                </a:lnTo>
                <a:lnTo>
                  <a:pt x="21600" y="14531"/>
                </a:lnTo>
                <a:lnTo>
                  <a:pt x="21577" y="14376"/>
                </a:lnTo>
                <a:lnTo>
                  <a:pt x="21532" y="14206"/>
                </a:lnTo>
                <a:lnTo>
                  <a:pt x="21487" y="14051"/>
                </a:lnTo>
                <a:lnTo>
                  <a:pt x="21419" y="13909"/>
                </a:lnTo>
                <a:lnTo>
                  <a:pt x="21351" y="13768"/>
                </a:lnTo>
                <a:lnTo>
                  <a:pt x="21204" y="13500"/>
                </a:lnTo>
                <a:lnTo>
                  <a:pt x="21035" y="13287"/>
                </a:lnTo>
                <a:lnTo>
                  <a:pt x="20809" y="13090"/>
                </a:lnTo>
                <a:lnTo>
                  <a:pt x="20594" y="12962"/>
                </a:lnTo>
                <a:lnTo>
                  <a:pt x="20357" y="12821"/>
                </a:lnTo>
                <a:lnTo>
                  <a:pt x="20120" y="12764"/>
                </a:lnTo>
                <a:lnTo>
                  <a:pt x="19882" y="12708"/>
                </a:lnTo>
                <a:lnTo>
                  <a:pt x="19645" y="12736"/>
                </a:lnTo>
                <a:lnTo>
                  <a:pt x="19430" y="12793"/>
                </a:lnTo>
                <a:lnTo>
                  <a:pt x="19227" y="12906"/>
                </a:lnTo>
                <a:lnTo>
                  <a:pt x="19148" y="12962"/>
                </a:lnTo>
                <a:lnTo>
                  <a:pt x="19058" y="13047"/>
                </a:lnTo>
                <a:lnTo>
                  <a:pt x="18990" y="13146"/>
                </a:lnTo>
                <a:lnTo>
                  <a:pt x="18911" y="13259"/>
                </a:lnTo>
                <a:lnTo>
                  <a:pt x="18775" y="13471"/>
                </a:lnTo>
                <a:lnTo>
                  <a:pt x="18628" y="13641"/>
                </a:lnTo>
                <a:lnTo>
                  <a:pt x="18470" y="13740"/>
                </a:lnTo>
                <a:lnTo>
                  <a:pt x="18301" y="13825"/>
                </a:lnTo>
                <a:lnTo>
                  <a:pt x="18143" y="13853"/>
                </a:lnTo>
                <a:lnTo>
                  <a:pt x="17973" y="13881"/>
                </a:lnTo>
                <a:lnTo>
                  <a:pt x="17804" y="13853"/>
                </a:lnTo>
                <a:lnTo>
                  <a:pt x="17646" y="13796"/>
                </a:lnTo>
                <a:lnTo>
                  <a:pt x="17499" y="13726"/>
                </a:lnTo>
                <a:lnTo>
                  <a:pt x="17341" y="13641"/>
                </a:lnTo>
                <a:lnTo>
                  <a:pt x="17216" y="13528"/>
                </a:lnTo>
                <a:lnTo>
                  <a:pt x="17103" y="13386"/>
                </a:lnTo>
                <a:lnTo>
                  <a:pt x="17024" y="13259"/>
                </a:lnTo>
                <a:lnTo>
                  <a:pt x="16934" y="13118"/>
                </a:lnTo>
                <a:lnTo>
                  <a:pt x="16889" y="12991"/>
                </a:lnTo>
                <a:lnTo>
                  <a:pt x="16889" y="12849"/>
                </a:lnTo>
                <a:lnTo>
                  <a:pt x="16889" y="12383"/>
                </a:lnTo>
                <a:lnTo>
                  <a:pt x="16889" y="11662"/>
                </a:lnTo>
                <a:lnTo>
                  <a:pt x="16889" y="10701"/>
                </a:lnTo>
                <a:lnTo>
                  <a:pt x="16889" y="9640"/>
                </a:lnTo>
                <a:lnTo>
                  <a:pt x="16889" y="8566"/>
                </a:lnTo>
                <a:lnTo>
                  <a:pt x="16889" y="7478"/>
                </a:lnTo>
                <a:lnTo>
                  <a:pt x="16889" y="6502"/>
                </a:lnTo>
                <a:lnTo>
                  <a:pt x="16889" y="5739"/>
                </a:lnTo>
                <a:lnTo>
                  <a:pt x="16674" y="5894"/>
                </a:lnTo>
                <a:lnTo>
                  <a:pt x="16414" y="6036"/>
                </a:lnTo>
                <a:lnTo>
                  <a:pt x="16154" y="6177"/>
                </a:lnTo>
                <a:lnTo>
                  <a:pt x="15849" y="6248"/>
                </a:lnTo>
                <a:lnTo>
                  <a:pt x="15544" y="6304"/>
                </a:lnTo>
                <a:lnTo>
                  <a:pt x="15217" y="6332"/>
                </a:lnTo>
                <a:lnTo>
                  <a:pt x="14866" y="6361"/>
                </a:lnTo>
                <a:lnTo>
                  <a:pt x="14550" y="6361"/>
                </a:lnTo>
                <a:lnTo>
                  <a:pt x="14200" y="6332"/>
                </a:lnTo>
                <a:lnTo>
                  <a:pt x="13850" y="6276"/>
                </a:lnTo>
                <a:lnTo>
                  <a:pt x="13522" y="6219"/>
                </a:lnTo>
                <a:lnTo>
                  <a:pt x="13206" y="6149"/>
                </a:lnTo>
                <a:lnTo>
                  <a:pt x="12901" y="6064"/>
                </a:lnTo>
                <a:lnTo>
                  <a:pt x="12618" y="5951"/>
                </a:lnTo>
                <a:lnTo>
                  <a:pt x="12358" y="5838"/>
                </a:lnTo>
                <a:lnTo>
                  <a:pt x="12121" y="5739"/>
                </a:lnTo>
                <a:lnTo>
                  <a:pt x="11941" y="5626"/>
                </a:lnTo>
                <a:lnTo>
                  <a:pt x="11794" y="5513"/>
                </a:lnTo>
                <a:lnTo>
                  <a:pt x="11658" y="5414"/>
                </a:lnTo>
                <a:lnTo>
                  <a:pt x="11556" y="5301"/>
                </a:lnTo>
                <a:lnTo>
                  <a:pt x="11466" y="5187"/>
                </a:lnTo>
                <a:lnTo>
                  <a:pt x="11398" y="5089"/>
                </a:lnTo>
                <a:lnTo>
                  <a:pt x="11376" y="4947"/>
                </a:lnTo>
                <a:lnTo>
                  <a:pt x="11353" y="4834"/>
                </a:lnTo>
                <a:lnTo>
                  <a:pt x="11353" y="4707"/>
                </a:lnTo>
                <a:lnTo>
                  <a:pt x="11376" y="4565"/>
                </a:lnTo>
                <a:lnTo>
                  <a:pt x="11443" y="4410"/>
                </a:lnTo>
                <a:lnTo>
                  <a:pt x="11511" y="4240"/>
                </a:lnTo>
                <a:lnTo>
                  <a:pt x="11703" y="3887"/>
                </a:lnTo>
                <a:lnTo>
                  <a:pt x="11986" y="3505"/>
                </a:lnTo>
                <a:lnTo>
                  <a:pt x="12144" y="3265"/>
                </a:lnTo>
                <a:lnTo>
                  <a:pt x="12246" y="3025"/>
                </a:lnTo>
                <a:lnTo>
                  <a:pt x="12336" y="2756"/>
                </a:lnTo>
                <a:lnTo>
                  <a:pt x="12404" y="2445"/>
                </a:lnTo>
                <a:lnTo>
                  <a:pt x="12438" y="2176"/>
                </a:lnTo>
                <a:lnTo>
                  <a:pt x="12438" y="1880"/>
                </a:lnTo>
                <a:lnTo>
                  <a:pt x="12404" y="1583"/>
                </a:lnTo>
                <a:lnTo>
                  <a:pt x="12336" y="1314"/>
                </a:lnTo>
                <a:lnTo>
                  <a:pt x="12246" y="1046"/>
                </a:lnTo>
                <a:lnTo>
                  <a:pt x="12099" y="791"/>
                </a:lnTo>
                <a:lnTo>
                  <a:pt x="12008" y="692"/>
                </a:lnTo>
                <a:lnTo>
                  <a:pt x="11918" y="579"/>
                </a:lnTo>
                <a:lnTo>
                  <a:pt x="11816" y="466"/>
                </a:lnTo>
                <a:lnTo>
                  <a:pt x="11703" y="381"/>
                </a:lnTo>
                <a:lnTo>
                  <a:pt x="11579" y="310"/>
                </a:lnTo>
                <a:lnTo>
                  <a:pt x="11443" y="226"/>
                </a:lnTo>
                <a:lnTo>
                  <a:pt x="11297" y="169"/>
                </a:lnTo>
                <a:lnTo>
                  <a:pt x="11138" y="113"/>
                </a:lnTo>
                <a:lnTo>
                  <a:pt x="10969" y="56"/>
                </a:lnTo>
                <a:lnTo>
                  <a:pt x="10800" y="28"/>
                </a:lnTo>
                <a:lnTo>
                  <a:pt x="10619" y="28"/>
                </a:lnTo>
                <a:lnTo>
                  <a:pt x="10404" y="28"/>
                </a:lnTo>
                <a:lnTo>
                  <a:pt x="10257" y="28"/>
                </a:lnTo>
                <a:lnTo>
                  <a:pt x="10076" y="56"/>
                </a:lnTo>
                <a:lnTo>
                  <a:pt x="9952" y="84"/>
                </a:lnTo>
                <a:lnTo>
                  <a:pt x="9794" y="141"/>
                </a:lnTo>
                <a:lnTo>
                  <a:pt x="9692" y="226"/>
                </a:lnTo>
                <a:lnTo>
                  <a:pt x="9557" y="282"/>
                </a:lnTo>
                <a:lnTo>
                  <a:pt x="9455" y="381"/>
                </a:lnTo>
                <a:lnTo>
                  <a:pt x="9365" y="466"/>
                </a:lnTo>
                <a:lnTo>
                  <a:pt x="9274" y="579"/>
                </a:lnTo>
                <a:lnTo>
                  <a:pt x="9184" y="692"/>
                </a:lnTo>
                <a:lnTo>
                  <a:pt x="9128" y="791"/>
                </a:lnTo>
                <a:lnTo>
                  <a:pt x="9060" y="932"/>
                </a:lnTo>
                <a:lnTo>
                  <a:pt x="8969" y="1201"/>
                </a:lnTo>
                <a:lnTo>
                  <a:pt x="8913" y="1498"/>
                </a:lnTo>
                <a:lnTo>
                  <a:pt x="8890" y="1795"/>
                </a:lnTo>
                <a:lnTo>
                  <a:pt x="8890" y="2120"/>
                </a:lnTo>
                <a:lnTo>
                  <a:pt x="8913" y="2445"/>
                </a:lnTo>
                <a:lnTo>
                  <a:pt x="8969" y="2756"/>
                </a:lnTo>
                <a:lnTo>
                  <a:pt x="9060" y="3081"/>
                </a:lnTo>
                <a:lnTo>
                  <a:pt x="9173" y="3378"/>
                </a:lnTo>
                <a:lnTo>
                  <a:pt x="9297" y="3647"/>
                </a:lnTo>
                <a:lnTo>
                  <a:pt x="9466" y="3887"/>
                </a:lnTo>
                <a:lnTo>
                  <a:pt x="9579" y="4085"/>
                </a:lnTo>
                <a:lnTo>
                  <a:pt x="9670" y="4269"/>
                </a:lnTo>
                <a:lnTo>
                  <a:pt x="9726" y="4467"/>
                </a:lnTo>
                <a:lnTo>
                  <a:pt x="9771" y="4650"/>
                </a:lnTo>
                <a:lnTo>
                  <a:pt x="9771" y="4834"/>
                </a:lnTo>
                <a:lnTo>
                  <a:pt x="9749" y="5032"/>
                </a:lnTo>
                <a:lnTo>
                  <a:pt x="9715" y="5216"/>
                </a:lnTo>
                <a:lnTo>
                  <a:pt x="9625" y="5385"/>
                </a:lnTo>
                <a:lnTo>
                  <a:pt x="9534" y="5513"/>
                </a:lnTo>
                <a:lnTo>
                  <a:pt x="9410" y="5626"/>
                </a:lnTo>
                <a:lnTo>
                  <a:pt x="9229" y="5710"/>
                </a:lnTo>
                <a:lnTo>
                  <a:pt x="9060" y="5767"/>
                </a:lnTo>
                <a:lnTo>
                  <a:pt x="8845" y="5767"/>
                </a:lnTo>
                <a:lnTo>
                  <a:pt x="8585" y="5739"/>
                </a:lnTo>
                <a:lnTo>
                  <a:pt x="8325" y="5654"/>
                </a:lnTo>
                <a:lnTo>
                  <a:pt x="8020" y="5513"/>
                </a:lnTo>
                <a:lnTo>
                  <a:pt x="7840" y="5442"/>
                </a:lnTo>
                <a:lnTo>
                  <a:pt x="7648" y="5385"/>
                </a:lnTo>
                <a:lnTo>
                  <a:pt x="7433" y="5329"/>
                </a:lnTo>
                <a:lnTo>
                  <a:pt x="7241" y="5301"/>
                </a:lnTo>
                <a:lnTo>
                  <a:pt x="6755" y="5301"/>
                </a:lnTo>
                <a:lnTo>
                  <a:pt x="6281" y="5329"/>
                </a:lnTo>
                <a:lnTo>
                  <a:pt x="5784" y="5385"/>
                </a:lnTo>
                <a:lnTo>
                  <a:pt x="5264" y="5498"/>
                </a:lnTo>
                <a:lnTo>
                  <a:pt x="4744" y="5597"/>
                </a:lnTo>
                <a:lnTo>
                  <a:pt x="4247" y="5739"/>
                </a:lnTo>
                <a:lnTo>
                  <a:pt x="4202" y="5894"/>
                </a:lnTo>
                <a:lnTo>
                  <a:pt x="4202" y="6191"/>
                </a:lnTo>
                <a:lnTo>
                  <a:pt x="4202" y="6545"/>
                </a:lnTo>
                <a:lnTo>
                  <a:pt x="4225" y="6954"/>
                </a:lnTo>
                <a:lnTo>
                  <a:pt x="4315" y="7930"/>
                </a:lnTo>
                <a:lnTo>
                  <a:pt x="4394" y="9018"/>
                </a:lnTo>
                <a:lnTo>
                  <a:pt x="4439" y="9570"/>
                </a:lnTo>
                <a:lnTo>
                  <a:pt x="4462" y="10107"/>
                </a:lnTo>
                <a:lnTo>
                  <a:pt x="4484" y="10630"/>
                </a:lnTo>
                <a:lnTo>
                  <a:pt x="4507" y="11082"/>
                </a:lnTo>
                <a:lnTo>
                  <a:pt x="4484" y="11520"/>
                </a:lnTo>
                <a:lnTo>
                  <a:pt x="4439" y="11874"/>
                </a:lnTo>
                <a:lnTo>
                  <a:pt x="4394" y="12029"/>
                </a:lnTo>
                <a:lnTo>
                  <a:pt x="4349" y="12171"/>
                </a:lnTo>
                <a:lnTo>
                  <a:pt x="4315" y="12284"/>
                </a:lnTo>
                <a:lnTo>
                  <a:pt x="4247" y="12354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15" name="Puzzle4"/>
          <p:cNvSpPr>
            <a:spLocks noEditPoints="1" noChangeArrowheads="1"/>
          </p:cNvSpPr>
          <p:nvPr/>
        </p:nvSpPr>
        <p:spPr bwMode="auto">
          <a:xfrm>
            <a:off x="5568255" y="1469134"/>
            <a:ext cx="974150" cy="1422845"/>
          </a:xfrm>
          <a:custGeom>
            <a:avLst/>
            <a:gdLst>
              <a:gd name="T0" fmla="*/ 8307 w 21600"/>
              <a:gd name="T1" fmla="*/ 11593 h 21600"/>
              <a:gd name="T2" fmla="*/ 453 w 21600"/>
              <a:gd name="T3" fmla="*/ 16938 h 21600"/>
              <a:gd name="T4" fmla="*/ 11500 w 21600"/>
              <a:gd name="T5" fmla="*/ 21600 h 21600"/>
              <a:gd name="T6" fmla="*/ 20920 w 21600"/>
              <a:gd name="T7" fmla="*/ 16751 h 21600"/>
              <a:gd name="T8" fmla="*/ 13972 w 21600"/>
              <a:gd name="T9" fmla="*/ 10888 h 21600"/>
              <a:gd name="T10" fmla="*/ 21033 w 21600"/>
              <a:gd name="T11" fmla="*/ 4716 h 21600"/>
              <a:gd name="T12" fmla="*/ 11102 w 21600"/>
              <a:gd name="T13" fmla="*/ 11 h 21600"/>
              <a:gd name="T14" fmla="*/ 453 w 21600"/>
              <a:gd name="T15" fmla="*/ 4716 h 21600"/>
              <a:gd name="T16" fmla="*/ 2076 w 21600"/>
              <a:gd name="T17" fmla="*/ 5664 h 21600"/>
              <a:gd name="T18" fmla="*/ 20203 w 21600"/>
              <a:gd name="T19" fmla="*/ 1598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3813" y="10590"/>
                </a:moveTo>
                <a:lnTo>
                  <a:pt x="3927" y="10513"/>
                </a:lnTo>
                <a:lnTo>
                  <a:pt x="4078" y="10425"/>
                </a:lnTo>
                <a:lnTo>
                  <a:pt x="4210" y="10359"/>
                </a:lnTo>
                <a:lnTo>
                  <a:pt x="4361" y="10315"/>
                </a:lnTo>
                <a:lnTo>
                  <a:pt x="4682" y="10237"/>
                </a:lnTo>
                <a:lnTo>
                  <a:pt x="5041" y="10193"/>
                </a:lnTo>
                <a:lnTo>
                  <a:pt x="5456" y="10171"/>
                </a:lnTo>
                <a:lnTo>
                  <a:pt x="5853" y="10193"/>
                </a:lnTo>
                <a:lnTo>
                  <a:pt x="6249" y="10260"/>
                </a:lnTo>
                <a:lnTo>
                  <a:pt x="6646" y="10337"/>
                </a:lnTo>
                <a:lnTo>
                  <a:pt x="7004" y="10469"/>
                </a:lnTo>
                <a:lnTo>
                  <a:pt x="7363" y="10612"/>
                </a:lnTo>
                <a:lnTo>
                  <a:pt x="7665" y="10788"/>
                </a:lnTo>
                <a:lnTo>
                  <a:pt x="7911" y="10998"/>
                </a:lnTo>
                <a:lnTo>
                  <a:pt x="8024" y="11097"/>
                </a:lnTo>
                <a:lnTo>
                  <a:pt x="8137" y="11207"/>
                </a:lnTo>
                <a:lnTo>
                  <a:pt x="8194" y="11340"/>
                </a:lnTo>
                <a:lnTo>
                  <a:pt x="8269" y="11461"/>
                </a:lnTo>
                <a:lnTo>
                  <a:pt x="8307" y="11593"/>
                </a:lnTo>
                <a:lnTo>
                  <a:pt x="8307" y="11714"/>
                </a:lnTo>
                <a:lnTo>
                  <a:pt x="8307" y="11868"/>
                </a:lnTo>
                <a:lnTo>
                  <a:pt x="8307" y="12012"/>
                </a:lnTo>
                <a:lnTo>
                  <a:pt x="8194" y="12265"/>
                </a:lnTo>
                <a:lnTo>
                  <a:pt x="8062" y="12519"/>
                </a:lnTo>
                <a:lnTo>
                  <a:pt x="7873" y="12706"/>
                </a:lnTo>
                <a:lnTo>
                  <a:pt x="7627" y="12904"/>
                </a:lnTo>
                <a:lnTo>
                  <a:pt x="7363" y="13048"/>
                </a:lnTo>
                <a:lnTo>
                  <a:pt x="7080" y="13180"/>
                </a:lnTo>
                <a:lnTo>
                  <a:pt x="6759" y="13257"/>
                </a:lnTo>
                <a:lnTo>
                  <a:pt x="6419" y="13345"/>
                </a:lnTo>
                <a:lnTo>
                  <a:pt x="6098" y="13389"/>
                </a:lnTo>
                <a:lnTo>
                  <a:pt x="5739" y="13389"/>
                </a:lnTo>
                <a:lnTo>
                  <a:pt x="5418" y="13389"/>
                </a:lnTo>
                <a:lnTo>
                  <a:pt x="5079" y="13345"/>
                </a:lnTo>
                <a:lnTo>
                  <a:pt x="4758" y="13301"/>
                </a:lnTo>
                <a:lnTo>
                  <a:pt x="4474" y="13213"/>
                </a:lnTo>
                <a:lnTo>
                  <a:pt x="4172" y="13114"/>
                </a:lnTo>
                <a:lnTo>
                  <a:pt x="3965" y="12982"/>
                </a:lnTo>
                <a:lnTo>
                  <a:pt x="3738" y="12838"/>
                </a:lnTo>
                <a:lnTo>
                  <a:pt x="3493" y="12706"/>
                </a:lnTo>
                <a:lnTo>
                  <a:pt x="3228" y="12607"/>
                </a:lnTo>
                <a:lnTo>
                  <a:pt x="2945" y="12519"/>
                </a:lnTo>
                <a:lnTo>
                  <a:pt x="2700" y="12431"/>
                </a:lnTo>
                <a:lnTo>
                  <a:pt x="2397" y="12375"/>
                </a:lnTo>
                <a:lnTo>
                  <a:pt x="2152" y="12331"/>
                </a:lnTo>
                <a:lnTo>
                  <a:pt x="1888" y="12309"/>
                </a:lnTo>
                <a:lnTo>
                  <a:pt x="1642" y="12309"/>
                </a:lnTo>
                <a:lnTo>
                  <a:pt x="1397" y="12331"/>
                </a:lnTo>
                <a:lnTo>
                  <a:pt x="1170" y="12397"/>
                </a:lnTo>
                <a:lnTo>
                  <a:pt x="962" y="12453"/>
                </a:lnTo>
                <a:lnTo>
                  <a:pt x="774" y="12563"/>
                </a:lnTo>
                <a:lnTo>
                  <a:pt x="623" y="12684"/>
                </a:lnTo>
                <a:lnTo>
                  <a:pt x="528" y="12838"/>
                </a:lnTo>
                <a:lnTo>
                  <a:pt x="453" y="13026"/>
                </a:lnTo>
                <a:lnTo>
                  <a:pt x="339" y="13477"/>
                </a:lnTo>
                <a:lnTo>
                  <a:pt x="226" y="13984"/>
                </a:lnTo>
                <a:lnTo>
                  <a:pt x="151" y="14535"/>
                </a:lnTo>
                <a:lnTo>
                  <a:pt x="113" y="15075"/>
                </a:lnTo>
                <a:lnTo>
                  <a:pt x="113" y="15626"/>
                </a:lnTo>
                <a:lnTo>
                  <a:pt x="151" y="16133"/>
                </a:lnTo>
                <a:lnTo>
                  <a:pt x="188" y="16376"/>
                </a:lnTo>
                <a:lnTo>
                  <a:pt x="264" y="16585"/>
                </a:lnTo>
                <a:lnTo>
                  <a:pt x="339" y="16773"/>
                </a:lnTo>
                <a:lnTo>
                  <a:pt x="453" y="16938"/>
                </a:lnTo>
                <a:lnTo>
                  <a:pt x="1095" y="16883"/>
                </a:lnTo>
                <a:lnTo>
                  <a:pt x="1963" y="16795"/>
                </a:lnTo>
                <a:lnTo>
                  <a:pt x="2945" y="16751"/>
                </a:lnTo>
                <a:lnTo>
                  <a:pt x="3965" y="16706"/>
                </a:lnTo>
                <a:lnTo>
                  <a:pt x="5022" y="16684"/>
                </a:lnTo>
                <a:lnTo>
                  <a:pt x="5947" y="16684"/>
                </a:lnTo>
                <a:lnTo>
                  <a:pt x="6759" y="16706"/>
                </a:lnTo>
                <a:lnTo>
                  <a:pt x="7363" y="16751"/>
                </a:lnTo>
                <a:lnTo>
                  <a:pt x="7948" y="16839"/>
                </a:lnTo>
                <a:lnTo>
                  <a:pt x="8458" y="16916"/>
                </a:lnTo>
                <a:lnTo>
                  <a:pt x="8893" y="17026"/>
                </a:lnTo>
                <a:lnTo>
                  <a:pt x="9289" y="17158"/>
                </a:lnTo>
                <a:lnTo>
                  <a:pt x="9572" y="17280"/>
                </a:lnTo>
                <a:lnTo>
                  <a:pt x="9799" y="17412"/>
                </a:lnTo>
                <a:lnTo>
                  <a:pt x="9969" y="17555"/>
                </a:lnTo>
                <a:lnTo>
                  <a:pt x="10120" y="17687"/>
                </a:lnTo>
                <a:lnTo>
                  <a:pt x="10158" y="17831"/>
                </a:lnTo>
                <a:lnTo>
                  <a:pt x="10195" y="17974"/>
                </a:lnTo>
                <a:lnTo>
                  <a:pt x="10158" y="18128"/>
                </a:lnTo>
                <a:lnTo>
                  <a:pt x="10082" y="18271"/>
                </a:lnTo>
                <a:lnTo>
                  <a:pt x="9969" y="18426"/>
                </a:lnTo>
                <a:lnTo>
                  <a:pt x="9837" y="18569"/>
                </a:lnTo>
                <a:lnTo>
                  <a:pt x="9648" y="18701"/>
                </a:lnTo>
                <a:lnTo>
                  <a:pt x="9440" y="18822"/>
                </a:lnTo>
                <a:lnTo>
                  <a:pt x="9213" y="18999"/>
                </a:lnTo>
                <a:lnTo>
                  <a:pt x="9044" y="19186"/>
                </a:lnTo>
                <a:lnTo>
                  <a:pt x="8893" y="19395"/>
                </a:lnTo>
                <a:lnTo>
                  <a:pt x="8817" y="19627"/>
                </a:lnTo>
                <a:lnTo>
                  <a:pt x="8779" y="19858"/>
                </a:lnTo>
                <a:lnTo>
                  <a:pt x="8779" y="20112"/>
                </a:lnTo>
                <a:lnTo>
                  <a:pt x="8855" y="20354"/>
                </a:lnTo>
                <a:lnTo>
                  <a:pt x="8968" y="20586"/>
                </a:lnTo>
                <a:lnTo>
                  <a:pt x="9138" y="20817"/>
                </a:lnTo>
                <a:lnTo>
                  <a:pt x="9365" y="21026"/>
                </a:lnTo>
                <a:lnTo>
                  <a:pt x="9610" y="21192"/>
                </a:lnTo>
                <a:lnTo>
                  <a:pt x="9950" y="21368"/>
                </a:lnTo>
                <a:lnTo>
                  <a:pt x="10120" y="21445"/>
                </a:lnTo>
                <a:lnTo>
                  <a:pt x="10346" y="21511"/>
                </a:lnTo>
                <a:lnTo>
                  <a:pt x="10516" y="21555"/>
                </a:lnTo>
                <a:lnTo>
                  <a:pt x="10743" y="21600"/>
                </a:lnTo>
                <a:lnTo>
                  <a:pt x="10988" y="21644"/>
                </a:lnTo>
                <a:lnTo>
                  <a:pt x="11215" y="21666"/>
                </a:lnTo>
                <a:lnTo>
                  <a:pt x="11498" y="21666"/>
                </a:lnTo>
                <a:lnTo>
                  <a:pt x="11762" y="21666"/>
                </a:lnTo>
                <a:lnTo>
                  <a:pt x="12253" y="21644"/>
                </a:lnTo>
                <a:lnTo>
                  <a:pt x="12763" y="21577"/>
                </a:lnTo>
                <a:lnTo>
                  <a:pt x="13197" y="21467"/>
                </a:lnTo>
                <a:lnTo>
                  <a:pt x="13556" y="21346"/>
                </a:lnTo>
                <a:lnTo>
                  <a:pt x="13896" y="21192"/>
                </a:lnTo>
                <a:lnTo>
                  <a:pt x="14179" y="21026"/>
                </a:lnTo>
                <a:lnTo>
                  <a:pt x="14444" y="20839"/>
                </a:lnTo>
                <a:lnTo>
                  <a:pt x="14576" y="20641"/>
                </a:lnTo>
                <a:lnTo>
                  <a:pt x="14727" y="20431"/>
                </a:lnTo>
                <a:lnTo>
                  <a:pt x="14765" y="20200"/>
                </a:lnTo>
                <a:lnTo>
                  <a:pt x="14802" y="19991"/>
                </a:lnTo>
                <a:lnTo>
                  <a:pt x="14727" y="19759"/>
                </a:lnTo>
                <a:lnTo>
                  <a:pt x="14613" y="19550"/>
                </a:lnTo>
                <a:lnTo>
                  <a:pt x="14444" y="19307"/>
                </a:lnTo>
                <a:lnTo>
                  <a:pt x="14217" y="19098"/>
                </a:lnTo>
                <a:lnTo>
                  <a:pt x="13934" y="18911"/>
                </a:lnTo>
                <a:lnTo>
                  <a:pt x="13669" y="18745"/>
                </a:lnTo>
                <a:lnTo>
                  <a:pt x="13462" y="18547"/>
                </a:lnTo>
                <a:lnTo>
                  <a:pt x="13311" y="18337"/>
                </a:lnTo>
                <a:lnTo>
                  <a:pt x="13197" y="18150"/>
                </a:lnTo>
                <a:lnTo>
                  <a:pt x="13122" y="17941"/>
                </a:lnTo>
                <a:lnTo>
                  <a:pt x="13122" y="17720"/>
                </a:lnTo>
                <a:lnTo>
                  <a:pt x="13122" y="17533"/>
                </a:lnTo>
                <a:lnTo>
                  <a:pt x="13197" y="17346"/>
                </a:lnTo>
                <a:lnTo>
                  <a:pt x="13273" y="17158"/>
                </a:lnTo>
                <a:lnTo>
                  <a:pt x="13386" y="16982"/>
                </a:lnTo>
                <a:lnTo>
                  <a:pt x="13537" y="16839"/>
                </a:lnTo>
                <a:lnTo>
                  <a:pt x="13707" y="16706"/>
                </a:lnTo>
                <a:lnTo>
                  <a:pt x="13896" y="16607"/>
                </a:lnTo>
                <a:lnTo>
                  <a:pt x="14104" y="16519"/>
                </a:lnTo>
                <a:lnTo>
                  <a:pt x="14330" y="16453"/>
                </a:lnTo>
                <a:lnTo>
                  <a:pt x="14538" y="16431"/>
                </a:lnTo>
                <a:lnTo>
                  <a:pt x="14897" y="16453"/>
                </a:lnTo>
                <a:lnTo>
                  <a:pt x="15406" y="16497"/>
                </a:lnTo>
                <a:lnTo>
                  <a:pt x="16105" y="16541"/>
                </a:lnTo>
                <a:lnTo>
                  <a:pt x="16898" y="16607"/>
                </a:lnTo>
                <a:lnTo>
                  <a:pt x="17804" y="16651"/>
                </a:lnTo>
                <a:lnTo>
                  <a:pt x="18786" y="16684"/>
                </a:lnTo>
                <a:lnTo>
                  <a:pt x="19844" y="16728"/>
                </a:lnTo>
                <a:lnTo>
                  <a:pt x="20920" y="16751"/>
                </a:lnTo>
                <a:lnTo>
                  <a:pt x="21109" y="16497"/>
                </a:lnTo>
                <a:lnTo>
                  <a:pt x="21241" y="16222"/>
                </a:lnTo>
                <a:lnTo>
                  <a:pt x="21392" y="15946"/>
                </a:lnTo>
                <a:lnTo>
                  <a:pt x="21467" y="15648"/>
                </a:lnTo>
                <a:lnTo>
                  <a:pt x="21543" y="15351"/>
                </a:lnTo>
                <a:lnTo>
                  <a:pt x="21618" y="15042"/>
                </a:lnTo>
                <a:lnTo>
                  <a:pt x="21618" y="14745"/>
                </a:lnTo>
                <a:lnTo>
                  <a:pt x="21618" y="14447"/>
                </a:lnTo>
                <a:lnTo>
                  <a:pt x="21618" y="14150"/>
                </a:lnTo>
                <a:lnTo>
                  <a:pt x="21581" y="13852"/>
                </a:lnTo>
                <a:lnTo>
                  <a:pt x="21505" y="13577"/>
                </a:lnTo>
                <a:lnTo>
                  <a:pt x="21430" y="13301"/>
                </a:lnTo>
                <a:lnTo>
                  <a:pt x="21354" y="13048"/>
                </a:lnTo>
                <a:lnTo>
                  <a:pt x="21241" y="12816"/>
                </a:lnTo>
                <a:lnTo>
                  <a:pt x="21146" y="12607"/>
                </a:lnTo>
                <a:lnTo>
                  <a:pt x="21033" y="12431"/>
                </a:lnTo>
                <a:lnTo>
                  <a:pt x="20920" y="12265"/>
                </a:lnTo>
                <a:lnTo>
                  <a:pt x="20769" y="12144"/>
                </a:lnTo>
                <a:lnTo>
                  <a:pt x="20637" y="12034"/>
                </a:lnTo>
                <a:lnTo>
                  <a:pt x="20486" y="11946"/>
                </a:lnTo>
                <a:lnTo>
                  <a:pt x="20297" y="11891"/>
                </a:lnTo>
                <a:lnTo>
                  <a:pt x="20165" y="11846"/>
                </a:lnTo>
                <a:lnTo>
                  <a:pt x="19976" y="11824"/>
                </a:lnTo>
                <a:lnTo>
                  <a:pt x="19806" y="11802"/>
                </a:lnTo>
                <a:lnTo>
                  <a:pt x="19390" y="11824"/>
                </a:lnTo>
                <a:lnTo>
                  <a:pt x="18956" y="11891"/>
                </a:lnTo>
                <a:lnTo>
                  <a:pt x="18503" y="11968"/>
                </a:lnTo>
                <a:lnTo>
                  <a:pt x="17993" y="12078"/>
                </a:lnTo>
                <a:lnTo>
                  <a:pt x="17653" y="12144"/>
                </a:lnTo>
                <a:lnTo>
                  <a:pt x="17332" y="12199"/>
                </a:lnTo>
                <a:lnTo>
                  <a:pt x="17049" y="12221"/>
                </a:lnTo>
                <a:lnTo>
                  <a:pt x="16747" y="12243"/>
                </a:lnTo>
                <a:lnTo>
                  <a:pt x="16464" y="12243"/>
                </a:lnTo>
                <a:lnTo>
                  <a:pt x="16218" y="12243"/>
                </a:lnTo>
                <a:lnTo>
                  <a:pt x="15992" y="12221"/>
                </a:lnTo>
                <a:lnTo>
                  <a:pt x="15746" y="12199"/>
                </a:lnTo>
                <a:lnTo>
                  <a:pt x="15520" y="12155"/>
                </a:lnTo>
                <a:lnTo>
                  <a:pt x="15350" y="12122"/>
                </a:lnTo>
                <a:lnTo>
                  <a:pt x="15161" y="12056"/>
                </a:lnTo>
                <a:lnTo>
                  <a:pt x="14972" y="11990"/>
                </a:lnTo>
                <a:lnTo>
                  <a:pt x="14689" y="11846"/>
                </a:lnTo>
                <a:lnTo>
                  <a:pt x="14444" y="11670"/>
                </a:lnTo>
                <a:lnTo>
                  <a:pt x="14255" y="11483"/>
                </a:lnTo>
                <a:lnTo>
                  <a:pt x="14104" y="11295"/>
                </a:lnTo>
                <a:lnTo>
                  <a:pt x="14028" y="11086"/>
                </a:lnTo>
                <a:lnTo>
                  <a:pt x="13972" y="10888"/>
                </a:lnTo>
                <a:lnTo>
                  <a:pt x="13972" y="10700"/>
                </a:lnTo>
                <a:lnTo>
                  <a:pt x="14009" y="10513"/>
                </a:lnTo>
                <a:lnTo>
                  <a:pt x="14066" y="10359"/>
                </a:lnTo>
                <a:lnTo>
                  <a:pt x="14179" y="10215"/>
                </a:lnTo>
                <a:lnTo>
                  <a:pt x="14406" y="10006"/>
                </a:lnTo>
                <a:lnTo>
                  <a:pt x="14651" y="9830"/>
                </a:lnTo>
                <a:lnTo>
                  <a:pt x="14878" y="9686"/>
                </a:lnTo>
                <a:lnTo>
                  <a:pt x="15123" y="9554"/>
                </a:lnTo>
                <a:lnTo>
                  <a:pt x="15350" y="9477"/>
                </a:lnTo>
                <a:lnTo>
                  <a:pt x="15558" y="9411"/>
                </a:lnTo>
                <a:lnTo>
                  <a:pt x="15803" y="9345"/>
                </a:lnTo>
                <a:lnTo>
                  <a:pt x="16030" y="9323"/>
                </a:lnTo>
                <a:lnTo>
                  <a:pt x="16256" y="9301"/>
                </a:lnTo>
                <a:lnTo>
                  <a:pt x="16464" y="9323"/>
                </a:lnTo>
                <a:lnTo>
                  <a:pt x="16690" y="9345"/>
                </a:lnTo>
                <a:lnTo>
                  <a:pt x="16898" y="9367"/>
                </a:lnTo>
                <a:lnTo>
                  <a:pt x="17332" y="9477"/>
                </a:lnTo>
                <a:lnTo>
                  <a:pt x="17767" y="9598"/>
                </a:lnTo>
                <a:lnTo>
                  <a:pt x="18163" y="9731"/>
                </a:lnTo>
                <a:lnTo>
                  <a:pt x="18597" y="9874"/>
                </a:lnTo>
                <a:lnTo>
                  <a:pt x="18994" y="10006"/>
                </a:lnTo>
                <a:lnTo>
                  <a:pt x="19428" y="10083"/>
                </a:lnTo>
                <a:lnTo>
                  <a:pt x="19617" y="10127"/>
                </a:lnTo>
                <a:lnTo>
                  <a:pt x="19844" y="10149"/>
                </a:lnTo>
                <a:lnTo>
                  <a:pt x="20013" y="10149"/>
                </a:lnTo>
                <a:lnTo>
                  <a:pt x="20240" y="10127"/>
                </a:lnTo>
                <a:lnTo>
                  <a:pt x="20410" y="10105"/>
                </a:lnTo>
                <a:lnTo>
                  <a:pt x="20637" y="10061"/>
                </a:lnTo>
                <a:lnTo>
                  <a:pt x="20844" y="9984"/>
                </a:lnTo>
                <a:lnTo>
                  <a:pt x="21033" y="9896"/>
                </a:lnTo>
                <a:lnTo>
                  <a:pt x="21146" y="9830"/>
                </a:lnTo>
                <a:lnTo>
                  <a:pt x="21203" y="9753"/>
                </a:lnTo>
                <a:lnTo>
                  <a:pt x="21279" y="9642"/>
                </a:lnTo>
                <a:lnTo>
                  <a:pt x="21354" y="9521"/>
                </a:lnTo>
                <a:lnTo>
                  <a:pt x="21430" y="9246"/>
                </a:lnTo>
                <a:lnTo>
                  <a:pt x="21430" y="8904"/>
                </a:lnTo>
                <a:lnTo>
                  <a:pt x="21430" y="8540"/>
                </a:lnTo>
                <a:lnTo>
                  <a:pt x="21392" y="8144"/>
                </a:lnTo>
                <a:lnTo>
                  <a:pt x="21354" y="7714"/>
                </a:lnTo>
                <a:lnTo>
                  <a:pt x="21279" y="7295"/>
                </a:lnTo>
                <a:lnTo>
                  <a:pt x="21146" y="6446"/>
                </a:lnTo>
                <a:lnTo>
                  <a:pt x="20995" y="5686"/>
                </a:lnTo>
                <a:lnTo>
                  <a:pt x="20958" y="5366"/>
                </a:lnTo>
                <a:lnTo>
                  <a:pt x="20958" y="5091"/>
                </a:lnTo>
                <a:lnTo>
                  <a:pt x="20958" y="4860"/>
                </a:lnTo>
                <a:lnTo>
                  <a:pt x="21033" y="4716"/>
                </a:lnTo>
                <a:lnTo>
                  <a:pt x="20637" y="4860"/>
                </a:lnTo>
                <a:lnTo>
                  <a:pt x="20127" y="4992"/>
                </a:lnTo>
                <a:lnTo>
                  <a:pt x="19617" y="5069"/>
                </a:lnTo>
                <a:lnTo>
                  <a:pt x="19032" y="5157"/>
                </a:lnTo>
                <a:lnTo>
                  <a:pt x="18465" y="5201"/>
                </a:lnTo>
                <a:lnTo>
                  <a:pt x="17842" y="5245"/>
                </a:lnTo>
                <a:lnTo>
                  <a:pt x="17219" y="5267"/>
                </a:lnTo>
                <a:lnTo>
                  <a:pt x="16615" y="5267"/>
                </a:lnTo>
                <a:lnTo>
                  <a:pt x="15992" y="5245"/>
                </a:lnTo>
                <a:lnTo>
                  <a:pt x="15369" y="5201"/>
                </a:lnTo>
                <a:lnTo>
                  <a:pt x="14840" y="5157"/>
                </a:lnTo>
                <a:lnTo>
                  <a:pt x="14293" y="5091"/>
                </a:lnTo>
                <a:lnTo>
                  <a:pt x="13783" y="5014"/>
                </a:lnTo>
                <a:lnTo>
                  <a:pt x="13386" y="4926"/>
                </a:lnTo>
                <a:lnTo>
                  <a:pt x="13027" y="4815"/>
                </a:lnTo>
                <a:lnTo>
                  <a:pt x="12725" y="4716"/>
                </a:lnTo>
                <a:lnTo>
                  <a:pt x="12480" y="4606"/>
                </a:lnTo>
                <a:lnTo>
                  <a:pt x="12291" y="4496"/>
                </a:lnTo>
                <a:lnTo>
                  <a:pt x="12197" y="4397"/>
                </a:lnTo>
                <a:lnTo>
                  <a:pt x="12083" y="4286"/>
                </a:lnTo>
                <a:lnTo>
                  <a:pt x="12046" y="4187"/>
                </a:lnTo>
                <a:lnTo>
                  <a:pt x="12008" y="4077"/>
                </a:lnTo>
                <a:lnTo>
                  <a:pt x="12046" y="3967"/>
                </a:lnTo>
                <a:lnTo>
                  <a:pt x="12121" y="3868"/>
                </a:lnTo>
                <a:lnTo>
                  <a:pt x="12197" y="3735"/>
                </a:lnTo>
                <a:lnTo>
                  <a:pt x="12291" y="3614"/>
                </a:lnTo>
                <a:lnTo>
                  <a:pt x="12442" y="3482"/>
                </a:lnTo>
                <a:lnTo>
                  <a:pt x="12631" y="3361"/>
                </a:lnTo>
                <a:lnTo>
                  <a:pt x="13065" y="3085"/>
                </a:lnTo>
                <a:lnTo>
                  <a:pt x="13537" y="2766"/>
                </a:lnTo>
                <a:lnTo>
                  <a:pt x="13783" y="2578"/>
                </a:lnTo>
                <a:lnTo>
                  <a:pt x="13934" y="2380"/>
                </a:lnTo>
                <a:lnTo>
                  <a:pt x="14028" y="2171"/>
                </a:lnTo>
                <a:lnTo>
                  <a:pt x="14104" y="1961"/>
                </a:lnTo>
                <a:lnTo>
                  <a:pt x="14104" y="1730"/>
                </a:lnTo>
                <a:lnTo>
                  <a:pt x="14066" y="1498"/>
                </a:lnTo>
                <a:lnTo>
                  <a:pt x="13972" y="1267"/>
                </a:lnTo>
                <a:lnTo>
                  <a:pt x="13820" y="1057"/>
                </a:lnTo>
                <a:lnTo>
                  <a:pt x="13594" y="837"/>
                </a:lnTo>
                <a:lnTo>
                  <a:pt x="13386" y="628"/>
                </a:lnTo>
                <a:lnTo>
                  <a:pt x="13103" y="462"/>
                </a:lnTo>
                <a:lnTo>
                  <a:pt x="12763" y="308"/>
                </a:lnTo>
                <a:lnTo>
                  <a:pt x="12404" y="187"/>
                </a:lnTo>
                <a:lnTo>
                  <a:pt x="12008" y="77"/>
                </a:lnTo>
                <a:lnTo>
                  <a:pt x="11574" y="33"/>
                </a:lnTo>
                <a:lnTo>
                  <a:pt x="11102" y="11"/>
                </a:lnTo>
                <a:lnTo>
                  <a:pt x="10667" y="11"/>
                </a:lnTo>
                <a:lnTo>
                  <a:pt x="10233" y="77"/>
                </a:lnTo>
                <a:lnTo>
                  <a:pt x="9837" y="187"/>
                </a:lnTo>
                <a:lnTo>
                  <a:pt x="9440" y="286"/>
                </a:lnTo>
                <a:lnTo>
                  <a:pt x="9062" y="462"/>
                </a:lnTo>
                <a:lnTo>
                  <a:pt x="8741" y="628"/>
                </a:lnTo>
                <a:lnTo>
                  <a:pt x="8458" y="815"/>
                </a:lnTo>
                <a:lnTo>
                  <a:pt x="8232" y="1035"/>
                </a:lnTo>
                <a:lnTo>
                  <a:pt x="8062" y="1245"/>
                </a:lnTo>
                <a:lnTo>
                  <a:pt x="7911" y="1476"/>
                </a:lnTo>
                <a:lnTo>
                  <a:pt x="7835" y="1708"/>
                </a:lnTo>
                <a:lnTo>
                  <a:pt x="7797" y="1961"/>
                </a:lnTo>
                <a:lnTo>
                  <a:pt x="7835" y="2193"/>
                </a:lnTo>
                <a:lnTo>
                  <a:pt x="7948" y="2402"/>
                </a:lnTo>
                <a:lnTo>
                  <a:pt x="8062" y="2534"/>
                </a:lnTo>
                <a:lnTo>
                  <a:pt x="8175" y="2644"/>
                </a:lnTo>
                <a:lnTo>
                  <a:pt x="8269" y="2744"/>
                </a:lnTo>
                <a:lnTo>
                  <a:pt x="8420" y="2832"/>
                </a:lnTo>
                <a:lnTo>
                  <a:pt x="8704" y="3019"/>
                </a:lnTo>
                <a:lnTo>
                  <a:pt x="8968" y="3206"/>
                </a:lnTo>
                <a:lnTo>
                  <a:pt x="9138" y="3405"/>
                </a:lnTo>
                <a:lnTo>
                  <a:pt x="9327" y="3570"/>
                </a:lnTo>
                <a:lnTo>
                  <a:pt x="9440" y="3735"/>
                </a:lnTo>
                <a:lnTo>
                  <a:pt x="9516" y="3890"/>
                </a:lnTo>
                <a:lnTo>
                  <a:pt x="9534" y="4033"/>
                </a:lnTo>
                <a:lnTo>
                  <a:pt x="9534" y="4165"/>
                </a:lnTo>
                <a:lnTo>
                  <a:pt x="9516" y="4286"/>
                </a:lnTo>
                <a:lnTo>
                  <a:pt x="9440" y="4397"/>
                </a:lnTo>
                <a:lnTo>
                  <a:pt x="9327" y="4496"/>
                </a:lnTo>
                <a:lnTo>
                  <a:pt x="9176" y="4562"/>
                </a:lnTo>
                <a:lnTo>
                  <a:pt x="9006" y="4628"/>
                </a:lnTo>
                <a:lnTo>
                  <a:pt x="8779" y="4694"/>
                </a:lnTo>
                <a:lnTo>
                  <a:pt x="8534" y="4716"/>
                </a:lnTo>
                <a:lnTo>
                  <a:pt x="8232" y="4716"/>
                </a:lnTo>
                <a:lnTo>
                  <a:pt x="7118" y="4738"/>
                </a:lnTo>
                <a:lnTo>
                  <a:pt x="5947" y="4771"/>
                </a:lnTo>
                <a:lnTo>
                  <a:pt x="4795" y="4815"/>
                </a:lnTo>
                <a:lnTo>
                  <a:pt x="3681" y="4860"/>
                </a:lnTo>
                <a:lnTo>
                  <a:pt x="2662" y="4882"/>
                </a:lnTo>
                <a:lnTo>
                  <a:pt x="1755" y="4882"/>
                </a:lnTo>
                <a:lnTo>
                  <a:pt x="1359" y="4860"/>
                </a:lnTo>
                <a:lnTo>
                  <a:pt x="981" y="4837"/>
                </a:lnTo>
                <a:lnTo>
                  <a:pt x="698" y="4771"/>
                </a:lnTo>
                <a:lnTo>
                  <a:pt x="453" y="4716"/>
                </a:lnTo>
                <a:lnTo>
                  <a:pt x="453" y="5322"/>
                </a:lnTo>
                <a:lnTo>
                  <a:pt x="453" y="6083"/>
                </a:lnTo>
                <a:lnTo>
                  <a:pt x="453" y="6909"/>
                </a:lnTo>
                <a:lnTo>
                  <a:pt x="453" y="7780"/>
                </a:lnTo>
                <a:lnTo>
                  <a:pt x="453" y="8606"/>
                </a:lnTo>
                <a:lnTo>
                  <a:pt x="453" y="9345"/>
                </a:lnTo>
                <a:lnTo>
                  <a:pt x="453" y="9918"/>
                </a:lnTo>
                <a:lnTo>
                  <a:pt x="453" y="10282"/>
                </a:lnTo>
                <a:lnTo>
                  <a:pt x="490" y="10381"/>
                </a:lnTo>
                <a:lnTo>
                  <a:pt x="547" y="10491"/>
                </a:lnTo>
                <a:lnTo>
                  <a:pt x="660" y="10590"/>
                </a:lnTo>
                <a:lnTo>
                  <a:pt x="811" y="10700"/>
                </a:lnTo>
                <a:lnTo>
                  <a:pt x="981" y="10811"/>
                </a:lnTo>
                <a:lnTo>
                  <a:pt x="1208" y="10888"/>
                </a:lnTo>
                <a:lnTo>
                  <a:pt x="1453" y="10954"/>
                </a:lnTo>
                <a:lnTo>
                  <a:pt x="1718" y="11020"/>
                </a:lnTo>
                <a:lnTo>
                  <a:pt x="1963" y="11064"/>
                </a:lnTo>
                <a:lnTo>
                  <a:pt x="2265" y="11086"/>
                </a:lnTo>
                <a:lnTo>
                  <a:pt x="2548" y="11064"/>
                </a:lnTo>
                <a:lnTo>
                  <a:pt x="2794" y="11042"/>
                </a:lnTo>
                <a:lnTo>
                  <a:pt x="3096" y="10976"/>
                </a:lnTo>
                <a:lnTo>
                  <a:pt x="3341" y="10888"/>
                </a:lnTo>
                <a:lnTo>
                  <a:pt x="3606" y="10766"/>
                </a:lnTo>
                <a:lnTo>
                  <a:pt x="3813" y="10590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16" name="Puzzle1"/>
          <p:cNvSpPr>
            <a:spLocks noEditPoints="1" noChangeArrowheads="1"/>
          </p:cNvSpPr>
          <p:nvPr/>
        </p:nvSpPr>
        <p:spPr bwMode="auto">
          <a:xfrm>
            <a:off x="5233845" y="962301"/>
            <a:ext cx="1635699" cy="848218"/>
          </a:xfrm>
          <a:custGeom>
            <a:avLst/>
            <a:gdLst>
              <a:gd name="T0" fmla="*/ 16740 w 21600"/>
              <a:gd name="T1" fmla="*/ 21078 h 21600"/>
              <a:gd name="T2" fmla="*/ 16976 w 21600"/>
              <a:gd name="T3" fmla="*/ 521 h 21600"/>
              <a:gd name="T4" fmla="*/ 4725 w 21600"/>
              <a:gd name="T5" fmla="*/ 856 h 21600"/>
              <a:gd name="T6" fmla="*/ 5040 w 21600"/>
              <a:gd name="T7" fmla="*/ 21004 h 21600"/>
              <a:gd name="T8" fmla="*/ 10811 w 21600"/>
              <a:gd name="T9" fmla="*/ 12885 h 21600"/>
              <a:gd name="T10" fmla="*/ 10845 w 21600"/>
              <a:gd name="T11" fmla="*/ 8714 h 21600"/>
              <a:gd name="T12" fmla="*/ 21600 w 21600"/>
              <a:gd name="T13" fmla="*/ 10000 h 21600"/>
              <a:gd name="T14" fmla="*/ 56 w 21600"/>
              <a:gd name="T15" fmla="*/ 10000 h 21600"/>
              <a:gd name="T16" fmla="*/ 6086 w 21600"/>
              <a:gd name="T17" fmla="*/ 2569 h 21600"/>
              <a:gd name="T18" fmla="*/ 16132 w 21600"/>
              <a:gd name="T19" fmla="*/ 19552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9360" y="20836"/>
                </a:moveTo>
                <a:lnTo>
                  <a:pt x="9528" y="20836"/>
                </a:lnTo>
                <a:lnTo>
                  <a:pt x="9686" y="20762"/>
                </a:lnTo>
                <a:lnTo>
                  <a:pt x="9810" y="20687"/>
                </a:lnTo>
                <a:lnTo>
                  <a:pt x="9922" y="20575"/>
                </a:lnTo>
                <a:lnTo>
                  <a:pt x="10012" y="20426"/>
                </a:lnTo>
                <a:lnTo>
                  <a:pt x="10068" y="20296"/>
                </a:lnTo>
                <a:lnTo>
                  <a:pt x="10113" y="20110"/>
                </a:lnTo>
                <a:lnTo>
                  <a:pt x="10136" y="19905"/>
                </a:lnTo>
                <a:lnTo>
                  <a:pt x="10136" y="19682"/>
                </a:lnTo>
                <a:lnTo>
                  <a:pt x="10113" y="19440"/>
                </a:lnTo>
                <a:lnTo>
                  <a:pt x="10068" y="19142"/>
                </a:lnTo>
                <a:lnTo>
                  <a:pt x="10012" y="18900"/>
                </a:lnTo>
                <a:lnTo>
                  <a:pt x="9900" y="18620"/>
                </a:lnTo>
                <a:lnTo>
                  <a:pt x="9787" y="18285"/>
                </a:lnTo>
                <a:lnTo>
                  <a:pt x="9641" y="17968"/>
                </a:lnTo>
                <a:lnTo>
                  <a:pt x="9472" y="17652"/>
                </a:lnTo>
                <a:lnTo>
                  <a:pt x="9382" y="17466"/>
                </a:lnTo>
                <a:lnTo>
                  <a:pt x="9315" y="17298"/>
                </a:lnTo>
                <a:lnTo>
                  <a:pt x="9258" y="17112"/>
                </a:lnTo>
                <a:lnTo>
                  <a:pt x="9191" y="16926"/>
                </a:lnTo>
                <a:lnTo>
                  <a:pt x="9123" y="16535"/>
                </a:lnTo>
                <a:lnTo>
                  <a:pt x="9101" y="16144"/>
                </a:lnTo>
                <a:lnTo>
                  <a:pt x="9101" y="15753"/>
                </a:lnTo>
                <a:lnTo>
                  <a:pt x="9168" y="15362"/>
                </a:lnTo>
                <a:lnTo>
                  <a:pt x="9236" y="14971"/>
                </a:lnTo>
                <a:lnTo>
                  <a:pt x="9360" y="14580"/>
                </a:lnTo>
                <a:lnTo>
                  <a:pt x="9495" y="14244"/>
                </a:lnTo>
                <a:lnTo>
                  <a:pt x="9663" y="13891"/>
                </a:lnTo>
                <a:lnTo>
                  <a:pt x="9855" y="13611"/>
                </a:lnTo>
                <a:lnTo>
                  <a:pt x="10068" y="13351"/>
                </a:lnTo>
                <a:lnTo>
                  <a:pt x="10293" y="13146"/>
                </a:lnTo>
                <a:lnTo>
                  <a:pt x="10552" y="12997"/>
                </a:lnTo>
                <a:lnTo>
                  <a:pt x="10811" y="12885"/>
                </a:lnTo>
                <a:lnTo>
                  <a:pt x="11069" y="12866"/>
                </a:lnTo>
                <a:lnTo>
                  <a:pt x="11351" y="12885"/>
                </a:lnTo>
                <a:lnTo>
                  <a:pt x="11610" y="12997"/>
                </a:lnTo>
                <a:lnTo>
                  <a:pt x="11846" y="13183"/>
                </a:lnTo>
                <a:lnTo>
                  <a:pt x="12060" y="13388"/>
                </a:lnTo>
                <a:lnTo>
                  <a:pt x="12251" y="13648"/>
                </a:lnTo>
                <a:lnTo>
                  <a:pt x="12419" y="13928"/>
                </a:lnTo>
                <a:lnTo>
                  <a:pt x="12555" y="14244"/>
                </a:lnTo>
                <a:lnTo>
                  <a:pt x="12690" y="14617"/>
                </a:lnTo>
                <a:lnTo>
                  <a:pt x="12768" y="15008"/>
                </a:lnTo>
                <a:lnTo>
                  <a:pt x="12836" y="15399"/>
                </a:lnTo>
                <a:lnTo>
                  <a:pt x="12858" y="15753"/>
                </a:lnTo>
                <a:lnTo>
                  <a:pt x="12858" y="16144"/>
                </a:lnTo>
                <a:lnTo>
                  <a:pt x="12813" y="16535"/>
                </a:lnTo>
                <a:lnTo>
                  <a:pt x="12746" y="16888"/>
                </a:lnTo>
                <a:lnTo>
                  <a:pt x="12667" y="17224"/>
                </a:lnTo>
                <a:lnTo>
                  <a:pt x="12510" y="17503"/>
                </a:lnTo>
                <a:lnTo>
                  <a:pt x="12228" y="18043"/>
                </a:lnTo>
                <a:lnTo>
                  <a:pt x="11970" y="18546"/>
                </a:lnTo>
                <a:lnTo>
                  <a:pt x="11868" y="18751"/>
                </a:lnTo>
                <a:lnTo>
                  <a:pt x="11778" y="18974"/>
                </a:lnTo>
                <a:lnTo>
                  <a:pt x="11711" y="19179"/>
                </a:lnTo>
                <a:lnTo>
                  <a:pt x="11666" y="19365"/>
                </a:lnTo>
                <a:lnTo>
                  <a:pt x="11632" y="19570"/>
                </a:lnTo>
                <a:lnTo>
                  <a:pt x="11632" y="19756"/>
                </a:lnTo>
                <a:lnTo>
                  <a:pt x="11632" y="19942"/>
                </a:lnTo>
                <a:lnTo>
                  <a:pt x="11643" y="20110"/>
                </a:lnTo>
                <a:lnTo>
                  <a:pt x="11711" y="20296"/>
                </a:lnTo>
                <a:lnTo>
                  <a:pt x="11801" y="20464"/>
                </a:lnTo>
                <a:lnTo>
                  <a:pt x="11891" y="20650"/>
                </a:lnTo>
                <a:lnTo>
                  <a:pt x="12037" y="20836"/>
                </a:lnTo>
                <a:lnTo>
                  <a:pt x="12206" y="21004"/>
                </a:lnTo>
                <a:lnTo>
                  <a:pt x="12419" y="21190"/>
                </a:lnTo>
                <a:lnTo>
                  <a:pt x="12667" y="21320"/>
                </a:lnTo>
                <a:lnTo>
                  <a:pt x="12960" y="21432"/>
                </a:lnTo>
                <a:lnTo>
                  <a:pt x="13286" y="21544"/>
                </a:lnTo>
                <a:lnTo>
                  <a:pt x="13612" y="21655"/>
                </a:lnTo>
                <a:lnTo>
                  <a:pt x="13983" y="21693"/>
                </a:lnTo>
                <a:lnTo>
                  <a:pt x="14343" y="21730"/>
                </a:lnTo>
                <a:lnTo>
                  <a:pt x="14715" y="21730"/>
                </a:lnTo>
                <a:lnTo>
                  <a:pt x="15075" y="21730"/>
                </a:lnTo>
                <a:lnTo>
                  <a:pt x="15446" y="21655"/>
                </a:lnTo>
                <a:lnTo>
                  <a:pt x="15794" y="21581"/>
                </a:lnTo>
                <a:lnTo>
                  <a:pt x="16132" y="21432"/>
                </a:lnTo>
                <a:lnTo>
                  <a:pt x="16458" y="21302"/>
                </a:lnTo>
                <a:lnTo>
                  <a:pt x="16740" y="21078"/>
                </a:lnTo>
                <a:lnTo>
                  <a:pt x="16976" y="20836"/>
                </a:lnTo>
                <a:lnTo>
                  <a:pt x="17043" y="20650"/>
                </a:lnTo>
                <a:lnTo>
                  <a:pt x="17088" y="20426"/>
                </a:lnTo>
                <a:lnTo>
                  <a:pt x="17133" y="20222"/>
                </a:lnTo>
                <a:lnTo>
                  <a:pt x="17156" y="19980"/>
                </a:lnTo>
                <a:lnTo>
                  <a:pt x="17167" y="19477"/>
                </a:lnTo>
                <a:lnTo>
                  <a:pt x="17167" y="18974"/>
                </a:lnTo>
                <a:lnTo>
                  <a:pt x="17156" y="18397"/>
                </a:lnTo>
                <a:lnTo>
                  <a:pt x="17111" y="17820"/>
                </a:lnTo>
                <a:lnTo>
                  <a:pt x="17066" y="17261"/>
                </a:lnTo>
                <a:lnTo>
                  <a:pt x="16998" y="16646"/>
                </a:lnTo>
                <a:lnTo>
                  <a:pt x="16852" y="15511"/>
                </a:lnTo>
                <a:lnTo>
                  <a:pt x="16740" y="14393"/>
                </a:lnTo>
                <a:lnTo>
                  <a:pt x="16717" y="13928"/>
                </a:lnTo>
                <a:lnTo>
                  <a:pt x="16695" y="13462"/>
                </a:lnTo>
                <a:lnTo>
                  <a:pt x="16717" y="13071"/>
                </a:lnTo>
                <a:lnTo>
                  <a:pt x="16785" y="12755"/>
                </a:lnTo>
                <a:lnTo>
                  <a:pt x="16852" y="12419"/>
                </a:lnTo>
                <a:lnTo>
                  <a:pt x="16953" y="12140"/>
                </a:lnTo>
                <a:lnTo>
                  <a:pt x="17088" y="11898"/>
                </a:lnTo>
                <a:lnTo>
                  <a:pt x="17212" y="11675"/>
                </a:lnTo>
                <a:lnTo>
                  <a:pt x="17370" y="11470"/>
                </a:lnTo>
                <a:lnTo>
                  <a:pt x="17516" y="11284"/>
                </a:lnTo>
                <a:lnTo>
                  <a:pt x="17696" y="11135"/>
                </a:lnTo>
                <a:lnTo>
                  <a:pt x="17865" y="11042"/>
                </a:lnTo>
                <a:lnTo>
                  <a:pt x="18033" y="10930"/>
                </a:lnTo>
                <a:lnTo>
                  <a:pt x="18213" y="10893"/>
                </a:lnTo>
                <a:lnTo>
                  <a:pt x="18382" y="10893"/>
                </a:lnTo>
                <a:lnTo>
                  <a:pt x="18551" y="10967"/>
                </a:lnTo>
                <a:lnTo>
                  <a:pt x="18708" y="11042"/>
                </a:lnTo>
                <a:lnTo>
                  <a:pt x="18855" y="11172"/>
                </a:lnTo>
                <a:lnTo>
                  <a:pt x="19012" y="11358"/>
                </a:lnTo>
                <a:lnTo>
                  <a:pt x="19136" y="11600"/>
                </a:lnTo>
                <a:lnTo>
                  <a:pt x="19271" y="11861"/>
                </a:lnTo>
                <a:lnTo>
                  <a:pt x="19440" y="12028"/>
                </a:lnTo>
                <a:lnTo>
                  <a:pt x="19608" y="12177"/>
                </a:lnTo>
                <a:lnTo>
                  <a:pt x="19822" y="12289"/>
                </a:lnTo>
                <a:lnTo>
                  <a:pt x="20025" y="12289"/>
                </a:lnTo>
                <a:lnTo>
                  <a:pt x="20238" y="12289"/>
                </a:lnTo>
                <a:lnTo>
                  <a:pt x="20452" y="12215"/>
                </a:lnTo>
                <a:lnTo>
                  <a:pt x="20643" y="12103"/>
                </a:lnTo>
                <a:lnTo>
                  <a:pt x="20846" y="11973"/>
                </a:lnTo>
                <a:lnTo>
                  <a:pt x="21037" y="11786"/>
                </a:lnTo>
                <a:lnTo>
                  <a:pt x="21206" y="11563"/>
                </a:lnTo>
                <a:lnTo>
                  <a:pt x="21363" y="11321"/>
                </a:lnTo>
                <a:lnTo>
                  <a:pt x="21465" y="11079"/>
                </a:lnTo>
                <a:lnTo>
                  <a:pt x="21577" y="10744"/>
                </a:lnTo>
                <a:lnTo>
                  <a:pt x="21622" y="10427"/>
                </a:lnTo>
                <a:lnTo>
                  <a:pt x="21645" y="10111"/>
                </a:lnTo>
                <a:lnTo>
                  <a:pt x="21622" y="9608"/>
                </a:lnTo>
                <a:lnTo>
                  <a:pt x="21577" y="9142"/>
                </a:lnTo>
                <a:lnTo>
                  <a:pt x="21465" y="8751"/>
                </a:lnTo>
                <a:lnTo>
                  <a:pt x="21363" y="8397"/>
                </a:lnTo>
                <a:lnTo>
                  <a:pt x="21206" y="8062"/>
                </a:lnTo>
                <a:lnTo>
                  <a:pt x="21037" y="7820"/>
                </a:lnTo>
                <a:lnTo>
                  <a:pt x="20846" y="7597"/>
                </a:lnTo>
                <a:lnTo>
                  <a:pt x="20643" y="7429"/>
                </a:lnTo>
                <a:lnTo>
                  <a:pt x="20452" y="7317"/>
                </a:lnTo>
                <a:lnTo>
                  <a:pt x="20238" y="7206"/>
                </a:lnTo>
                <a:lnTo>
                  <a:pt x="20025" y="7168"/>
                </a:lnTo>
                <a:lnTo>
                  <a:pt x="19822" y="7206"/>
                </a:lnTo>
                <a:lnTo>
                  <a:pt x="19608" y="7243"/>
                </a:lnTo>
                <a:lnTo>
                  <a:pt x="19440" y="7355"/>
                </a:lnTo>
                <a:lnTo>
                  <a:pt x="19271" y="7504"/>
                </a:lnTo>
                <a:lnTo>
                  <a:pt x="19136" y="7708"/>
                </a:lnTo>
                <a:lnTo>
                  <a:pt x="19012" y="7895"/>
                </a:lnTo>
                <a:lnTo>
                  <a:pt x="18832" y="8025"/>
                </a:lnTo>
                <a:lnTo>
                  <a:pt x="18663" y="8174"/>
                </a:lnTo>
                <a:lnTo>
                  <a:pt x="18472" y="8248"/>
                </a:lnTo>
                <a:lnTo>
                  <a:pt x="18270" y="8286"/>
                </a:lnTo>
                <a:lnTo>
                  <a:pt x="18078" y="8323"/>
                </a:lnTo>
                <a:lnTo>
                  <a:pt x="17887" y="8323"/>
                </a:lnTo>
                <a:lnTo>
                  <a:pt x="17696" y="8248"/>
                </a:lnTo>
                <a:lnTo>
                  <a:pt x="17493" y="8174"/>
                </a:lnTo>
                <a:lnTo>
                  <a:pt x="17302" y="8062"/>
                </a:lnTo>
                <a:lnTo>
                  <a:pt x="17133" y="7969"/>
                </a:lnTo>
                <a:lnTo>
                  <a:pt x="16976" y="7783"/>
                </a:lnTo>
                <a:lnTo>
                  <a:pt x="16852" y="7597"/>
                </a:lnTo>
                <a:lnTo>
                  <a:pt x="16740" y="7429"/>
                </a:lnTo>
                <a:lnTo>
                  <a:pt x="16672" y="7168"/>
                </a:lnTo>
                <a:lnTo>
                  <a:pt x="16638" y="6926"/>
                </a:lnTo>
                <a:lnTo>
                  <a:pt x="16616" y="6498"/>
                </a:lnTo>
                <a:lnTo>
                  <a:pt x="16616" y="5772"/>
                </a:lnTo>
                <a:lnTo>
                  <a:pt x="16650" y="4915"/>
                </a:lnTo>
                <a:lnTo>
                  <a:pt x="16695" y="3928"/>
                </a:lnTo>
                <a:lnTo>
                  <a:pt x="16762" y="2960"/>
                </a:lnTo>
                <a:lnTo>
                  <a:pt x="16830" y="1992"/>
                </a:lnTo>
                <a:lnTo>
                  <a:pt x="16908" y="1173"/>
                </a:lnTo>
                <a:lnTo>
                  <a:pt x="16976" y="521"/>
                </a:lnTo>
                <a:lnTo>
                  <a:pt x="16953" y="521"/>
                </a:lnTo>
                <a:lnTo>
                  <a:pt x="16931" y="521"/>
                </a:lnTo>
                <a:lnTo>
                  <a:pt x="16267" y="484"/>
                </a:lnTo>
                <a:lnTo>
                  <a:pt x="15637" y="428"/>
                </a:lnTo>
                <a:lnTo>
                  <a:pt x="15063" y="353"/>
                </a:lnTo>
                <a:lnTo>
                  <a:pt x="14523" y="279"/>
                </a:lnTo>
                <a:lnTo>
                  <a:pt x="14040" y="167"/>
                </a:lnTo>
                <a:lnTo>
                  <a:pt x="13635" y="93"/>
                </a:lnTo>
                <a:lnTo>
                  <a:pt x="13331" y="18"/>
                </a:lnTo>
                <a:lnTo>
                  <a:pt x="13117" y="18"/>
                </a:lnTo>
                <a:lnTo>
                  <a:pt x="12982" y="18"/>
                </a:lnTo>
                <a:lnTo>
                  <a:pt x="12858" y="130"/>
                </a:lnTo>
                <a:lnTo>
                  <a:pt x="12723" y="279"/>
                </a:lnTo>
                <a:lnTo>
                  <a:pt x="12622" y="446"/>
                </a:lnTo>
                <a:lnTo>
                  <a:pt x="12510" y="670"/>
                </a:lnTo>
                <a:lnTo>
                  <a:pt x="12419" y="912"/>
                </a:lnTo>
                <a:lnTo>
                  <a:pt x="12363" y="1210"/>
                </a:lnTo>
                <a:lnTo>
                  <a:pt x="12318" y="1526"/>
                </a:lnTo>
                <a:lnTo>
                  <a:pt x="12273" y="1843"/>
                </a:lnTo>
                <a:lnTo>
                  <a:pt x="12251" y="2215"/>
                </a:lnTo>
                <a:lnTo>
                  <a:pt x="12273" y="2532"/>
                </a:lnTo>
                <a:lnTo>
                  <a:pt x="12318" y="2886"/>
                </a:lnTo>
                <a:lnTo>
                  <a:pt x="12386" y="3240"/>
                </a:lnTo>
                <a:lnTo>
                  <a:pt x="12464" y="3556"/>
                </a:lnTo>
                <a:lnTo>
                  <a:pt x="12577" y="3891"/>
                </a:lnTo>
                <a:lnTo>
                  <a:pt x="12746" y="4171"/>
                </a:lnTo>
                <a:lnTo>
                  <a:pt x="12926" y="4487"/>
                </a:lnTo>
                <a:lnTo>
                  <a:pt x="13050" y="4860"/>
                </a:lnTo>
                <a:lnTo>
                  <a:pt x="13162" y="5251"/>
                </a:lnTo>
                <a:lnTo>
                  <a:pt x="13218" y="5604"/>
                </a:lnTo>
                <a:lnTo>
                  <a:pt x="13263" y="5995"/>
                </a:lnTo>
                <a:lnTo>
                  <a:pt x="13241" y="6386"/>
                </a:lnTo>
                <a:lnTo>
                  <a:pt x="13218" y="6740"/>
                </a:lnTo>
                <a:lnTo>
                  <a:pt x="13139" y="7094"/>
                </a:lnTo>
                <a:lnTo>
                  <a:pt x="13050" y="7429"/>
                </a:lnTo>
                <a:lnTo>
                  <a:pt x="12903" y="7746"/>
                </a:lnTo>
                <a:lnTo>
                  <a:pt x="12723" y="8025"/>
                </a:lnTo>
                <a:lnTo>
                  <a:pt x="12532" y="8286"/>
                </a:lnTo>
                <a:lnTo>
                  <a:pt x="12318" y="8491"/>
                </a:lnTo>
                <a:lnTo>
                  <a:pt x="12060" y="8677"/>
                </a:lnTo>
                <a:lnTo>
                  <a:pt x="11756" y="8788"/>
                </a:lnTo>
                <a:lnTo>
                  <a:pt x="11452" y="8826"/>
                </a:lnTo>
                <a:lnTo>
                  <a:pt x="11283" y="8826"/>
                </a:lnTo>
                <a:lnTo>
                  <a:pt x="11126" y="8826"/>
                </a:lnTo>
                <a:lnTo>
                  <a:pt x="11002" y="8788"/>
                </a:lnTo>
                <a:lnTo>
                  <a:pt x="10845" y="8714"/>
                </a:lnTo>
                <a:lnTo>
                  <a:pt x="10721" y="8640"/>
                </a:lnTo>
                <a:lnTo>
                  <a:pt x="10608" y="8565"/>
                </a:lnTo>
                <a:lnTo>
                  <a:pt x="10485" y="8453"/>
                </a:lnTo>
                <a:lnTo>
                  <a:pt x="10372" y="8323"/>
                </a:lnTo>
                <a:lnTo>
                  <a:pt x="10181" y="8062"/>
                </a:lnTo>
                <a:lnTo>
                  <a:pt x="10035" y="7746"/>
                </a:lnTo>
                <a:lnTo>
                  <a:pt x="9900" y="7392"/>
                </a:lnTo>
                <a:lnTo>
                  <a:pt x="9787" y="7001"/>
                </a:lnTo>
                <a:lnTo>
                  <a:pt x="9731" y="6610"/>
                </a:lnTo>
                <a:lnTo>
                  <a:pt x="9686" y="6219"/>
                </a:lnTo>
                <a:lnTo>
                  <a:pt x="9663" y="5772"/>
                </a:lnTo>
                <a:lnTo>
                  <a:pt x="9686" y="5381"/>
                </a:lnTo>
                <a:lnTo>
                  <a:pt x="9753" y="4990"/>
                </a:lnTo>
                <a:lnTo>
                  <a:pt x="9832" y="4636"/>
                </a:lnTo>
                <a:lnTo>
                  <a:pt x="9945" y="4320"/>
                </a:lnTo>
                <a:lnTo>
                  <a:pt x="10068" y="4022"/>
                </a:lnTo>
                <a:lnTo>
                  <a:pt x="10203" y="3817"/>
                </a:lnTo>
                <a:lnTo>
                  <a:pt x="10316" y="3593"/>
                </a:lnTo>
                <a:lnTo>
                  <a:pt x="10395" y="3351"/>
                </a:lnTo>
                <a:lnTo>
                  <a:pt x="10462" y="3109"/>
                </a:lnTo>
                <a:lnTo>
                  <a:pt x="10507" y="2848"/>
                </a:lnTo>
                <a:lnTo>
                  <a:pt x="10530" y="2606"/>
                </a:lnTo>
                <a:lnTo>
                  <a:pt x="10507" y="2346"/>
                </a:lnTo>
                <a:lnTo>
                  <a:pt x="10462" y="2141"/>
                </a:lnTo>
                <a:lnTo>
                  <a:pt x="10395" y="1880"/>
                </a:lnTo>
                <a:lnTo>
                  <a:pt x="10293" y="1638"/>
                </a:lnTo>
                <a:lnTo>
                  <a:pt x="10158" y="1415"/>
                </a:lnTo>
                <a:lnTo>
                  <a:pt x="9967" y="1210"/>
                </a:lnTo>
                <a:lnTo>
                  <a:pt x="9753" y="986"/>
                </a:lnTo>
                <a:lnTo>
                  <a:pt x="9495" y="819"/>
                </a:lnTo>
                <a:lnTo>
                  <a:pt x="9191" y="670"/>
                </a:lnTo>
                <a:lnTo>
                  <a:pt x="8842" y="521"/>
                </a:lnTo>
                <a:lnTo>
                  <a:pt x="8471" y="446"/>
                </a:lnTo>
                <a:lnTo>
                  <a:pt x="7998" y="428"/>
                </a:lnTo>
                <a:lnTo>
                  <a:pt x="7413" y="428"/>
                </a:lnTo>
                <a:lnTo>
                  <a:pt x="6817" y="446"/>
                </a:lnTo>
                <a:lnTo>
                  <a:pt x="6187" y="521"/>
                </a:lnTo>
                <a:lnTo>
                  <a:pt x="5602" y="633"/>
                </a:lnTo>
                <a:lnTo>
                  <a:pt x="5107" y="744"/>
                </a:lnTo>
                <a:lnTo>
                  <a:pt x="4725" y="856"/>
                </a:lnTo>
                <a:lnTo>
                  <a:pt x="4848" y="1564"/>
                </a:lnTo>
                <a:lnTo>
                  <a:pt x="5028" y="2495"/>
                </a:lnTo>
                <a:lnTo>
                  <a:pt x="5175" y="3556"/>
                </a:lnTo>
                <a:lnTo>
                  <a:pt x="5298" y="4673"/>
                </a:lnTo>
                <a:lnTo>
                  <a:pt x="5343" y="5213"/>
                </a:lnTo>
                <a:lnTo>
                  <a:pt x="5388" y="5753"/>
                </a:lnTo>
                <a:lnTo>
                  <a:pt x="5411" y="6275"/>
                </a:lnTo>
                <a:lnTo>
                  <a:pt x="5411" y="6740"/>
                </a:lnTo>
                <a:lnTo>
                  <a:pt x="5366" y="7168"/>
                </a:lnTo>
                <a:lnTo>
                  <a:pt x="5321" y="7541"/>
                </a:lnTo>
                <a:lnTo>
                  <a:pt x="5287" y="7708"/>
                </a:lnTo>
                <a:lnTo>
                  <a:pt x="5242" y="7857"/>
                </a:lnTo>
                <a:lnTo>
                  <a:pt x="5197" y="7969"/>
                </a:lnTo>
                <a:lnTo>
                  <a:pt x="5130" y="8062"/>
                </a:lnTo>
                <a:lnTo>
                  <a:pt x="5006" y="8248"/>
                </a:lnTo>
                <a:lnTo>
                  <a:pt x="4848" y="8397"/>
                </a:lnTo>
                <a:lnTo>
                  <a:pt x="4725" y="8528"/>
                </a:lnTo>
                <a:lnTo>
                  <a:pt x="4567" y="8640"/>
                </a:lnTo>
                <a:lnTo>
                  <a:pt x="4421" y="8714"/>
                </a:lnTo>
                <a:lnTo>
                  <a:pt x="4263" y="8751"/>
                </a:lnTo>
                <a:lnTo>
                  <a:pt x="4095" y="8788"/>
                </a:lnTo>
                <a:lnTo>
                  <a:pt x="3948" y="8788"/>
                </a:lnTo>
                <a:lnTo>
                  <a:pt x="3791" y="8751"/>
                </a:lnTo>
                <a:lnTo>
                  <a:pt x="3667" y="8714"/>
                </a:lnTo>
                <a:lnTo>
                  <a:pt x="3510" y="8677"/>
                </a:lnTo>
                <a:lnTo>
                  <a:pt x="3386" y="8602"/>
                </a:lnTo>
                <a:lnTo>
                  <a:pt x="3251" y="8491"/>
                </a:lnTo>
                <a:lnTo>
                  <a:pt x="3127" y="8360"/>
                </a:lnTo>
                <a:lnTo>
                  <a:pt x="3015" y="8248"/>
                </a:lnTo>
                <a:lnTo>
                  <a:pt x="2925" y="8062"/>
                </a:lnTo>
                <a:lnTo>
                  <a:pt x="2778" y="7857"/>
                </a:lnTo>
                <a:lnTo>
                  <a:pt x="2610" y="7671"/>
                </a:lnTo>
                <a:lnTo>
                  <a:pt x="2407" y="7541"/>
                </a:lnTo>
                <a:lnTo>
                  <a:pt x="2171" y="7466"/>
                </a:lnTo>
                <a:lnTo>
                  <a:pt x="1957" y="7429"/>
                </a:lnTo>
                <a:lnTo>
                  <a:pt x="1698" y="7429"/>
                </a:lnTo>
                <a:lnTo>
                  <a:pt x="1462" y="7466"/>
                </a:lnTo>
                <a:lnTo>
                  <a:pt x="1226" y="7559"/>
                </a:lnTo>
                <a:lnTo>
                  <a:pt x="989" y="7708"/>
                </a:lnTo>
                <a:lnTo>
                  <a:pt x="776" y="7932"/>
                </a:lnTo>
                <a:lnTo>
                  <a:pt x="551" y="8211"/>
                </a:lnTo>
                <a:lnTo>
                  <a:pt x="382" y="8528"/>
                </a:lnTo>
                <a:lnTo>
                  <a:pt x="315" y="8714"/>
                </a:lnTo>
                <a:lnTo>
                  <a:pt x="236" y="8919"/>
                </a:lnTo>
                <a:lnTo>
                  <a:pt x="191" y="9142"/>
                </a:lnTo>
                <a:lnTo>
                  <a:pt x="123" y="9347"/>
                </a:lnTo>
                <a:lnTo>
                  <a:pt x="78" y="9608"/>
                </a:lnTo>
                <a:lnTo>
                  <a:pt x="56" y="9887"/>
                </a:lnTo>
                <a:lnTo>
                  <a:pt x="33" y="10185"/>
                </a:lnTo>
                <a:lnTo>
                  <a:pt x="33" y="10464"/>
                </a:lnTo>
                <a:lnTo>
                  <a:pt x="33" y="10706"/>
                </a:lnTo>
                <a:lnTo>
                  <a:pt x="56" y="10967"/>
                </a:lnTo>
                <a:lnTo>
                  <a:pt x="78" y="11172"/>
                </a:lnTo>
                <a:lnTo>
                  <a:pt x="123" y="11395"/>
                </a:lnTo>
                <a:lnTo>
                  <a:pt x="168" y="11600"/>
                </a:lnTo>
                <a:lnTo>
                  <a:pt x="236" y="11786"/>
                </a:lnTo>
                <a:lnTo>
                  <a:pt x="292" y="11973"/>
                </a:lnTo>
                <a:lnTo>
                  <a:pt x="382" y="12140"/>
                </a:lnTo>
                <a:lnTo>
                  <a:pt x="540" y="12419"/>
                </a:lnTo>
                <a:lnTo>
                  <a:pt x="731" y="12680"/>
                </a:lnTo>
                <a:lnTo>
                  <a:pt x="944" y="12866"/>
                </a:lnTo>
                <a:lnTo>
                  <a:pt x="1158" y="12997"/>
                </a:lnTo>
                <a:lnTo>
                  <a:pt x="1395" y="13108"/>
                </a:lnTo>
                <a:lnTo>
                  <a:pt x="1608" y="13183"/>
                </a:lnTo>
                <a:lnTo>
                  <a:pt x="1856" y="13183"/>
                </a:lnTo>
                <a:lnTo>
                  <a:pt x="2070" y="13146"/>
                </a:lnTo>
                <a:lnTo>
                  <a:pt x="2261" y="13071"/>
                </a:lnTo>
                <a:lnTo>
                  <a:pt x="2430" y="12960"/>
                </a:lnTo>
                <a:lnTo>
                  <a:pt x="2587" y="12792"/>
                </a:lnTo>
                <a:lnTo>
                  <a:pt x="2688" y="12606"/>
                </a:lnTo>
                <a:lnTo>
                  <a:pt x="2801" y="12419"/>
                </a:lnTo>
                <a:lnTo>
                  <a:pt x="2925" y="12289"/>
                </a:lnTo>
                <a:lnTo>
                  <a:pt x="3082" y="12177"/>
                </a:lnTo>
                <a:lnTo>
                  <a:pt x="3228" y="12103"/>
                </a:lnTo>
                <a:lnTo>
                  <a:pt x="3408" y="12103"/>
                </a:lnTo>
                <a:lnTo>
                  <a:pt x="3577" y="12103"/>
                </a:lnTo>
                <a:lnTo>
                  <a:pt x="3723" y="12177"/>
                </a:lnTo>
                <a:lnTo>
                  <a:pt x="3903" y="12252"/>
                </a:lnTo>
                <a:lnTo>
                  <a:pt x="4072" y="12364"/>
                </a:lnTo>
                <a:lnTo>
                  <a:pt x="4230" y="12494"/>
                </a:lnTo>
                <a:lnTo>
                  <a:pt x="4353" y="12643"/>
                </a:lnTo>
                <a:lnTo>
                  <a:pt x="4488" y="12829"/>
                </a:lnTo>
                <a:lnTo>
                  <a:pt x="4567" y="13034"/>
                </a:lnTo>
                <a:lnTo>
                  <a:pt x="4657" y="13257"/>
                </a:lnTo>
                <a:lnTo>
                  <a:pt x="4702" y="13462"/>
                </a:lnTo>
                <a:lnTo>
                  <a:pt x="4725" y="13686"/>
                </a:lnTo>
                <a:lnTo>
                  <a:pt x="4702" y="14282"/>
                </a:lnTo>
                <a:lnTo>
                  <a:pt x="4657" y="15045"/>
                </a:lnTo>
                <a:lnTo>
                  <a:pt x="4612" y="15976"/>
                </a:lnTo>
                <a:lnTo>
                  <a:pt x="4590" y="16926"/>
                </a:lnTo>
                <a:lnTo>
                  <a:pt x="4567" y="17968"/>
                </a:lnTo>
                <a:lnTo>
                  <a:pt x="4567" y="19011"/>
                </a:lnTo>
                <a:lnTo>
                  <a:pt x="4590" y="19514"/>
                </a:lnTo>
                <a:lnTo>
                  <a:pt x="4612" y="19980"/>
                </a:lnTo>
                <a:lnTo>
                  <a:pt x="4657" y="20426"/>
                </a:lnTo>
                <a:lnTo>
                  <a:pt x="4725" y="20836"/>
                </a:lnTo>
                <a:lnTo>
                  <a:pt x="4848" y="20929"/>
                </a:lnTo>
                <a:lnTo>
                  <a:pt x="5040" y="21004"/>
                </a:lnTo>
                <a:lnTo>
                  <a:pt x="5265" y="21078"/>
                </a:lnTo>
                <a:lnTo>
                  <a:pt x="5478" y="21115"/>
                </a:lnTo>
                <a:lnTo>
                  <a:pt x="6041" y="21115"/>
                </a:lnTo>
                <a:lnTo>
                  <a:pt x="6637" y="21078"/>
                </a:lnTo>
                <a:lnTo>
                  <a:pt x="7312" y="21004"/>
                </a:lnTo>
                <a:lnTo>
                  <a:pt x="7998" y="20929"/>
                </a:lnTo>
                <a:lnTo>
                  <a:pt x="8696" y="20855"/>
                </a:lnTo>
                <a:lnTo>
                  <a:pt x="9360" y="20836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17" name="Puzzle3"/>
          <p:cNvSpPr>
            <a:spLocks noEditPoints="1" noChangeArrowheads="1"/>
          </p:cNvSpPr>
          <p:nvPr/>
        </p:nvSpPr>
        <p:spPr bwMode="auto">
          <a:xfrm>
            <a:off x="4645636" y="2179319"/>
            <a:ext cx="1012316" cy="1221887"/>
          </a:xfrm>
          <a:custGeom>
            <a:avLst/>
            <a:gdLst>
              <a:gd name="T0" fmla="*/ 10391 w 21600"/>
              <a:gd name="T1" fmla="*/ 15806 h 21600"/>
              <a:gd name="T2" fmla="*/ 20551 w 21600"/>
              <a:gd name="T3" fmla="*/ 21088 h 21600"/>
              <a:gd name="T4" fmla="*/ 13180 w 21600"/>
              <a:gd name="T5" fmla="*/ 13801 h 21600"/>
              <a:gd name="T6" fmla="*/ 20551 w 21600"/>
              <a:gd name="T7" fmla="*/ 7025 h 21600"/>
              <a:gd name="T8" fmla="*/ 10500 w 21600"/>
              <a:gd name="T9" fmla="*/ 52 h 21600"/>
              <a:gd name="T10" fmla="*/ 692 w 21600"/>
              <a:gd name="T11" fmla="*/ 6802 h 21600"/>
              <a:gd name="T12" fmla="*/ 8064 w 21600"/>
              <a:gd name="T13" fmla="*/ 13526 h 21600"/>
              <a:gd name="T14" fmla="*/ 692 w 21600"/>
              <a:gd name="T15" fmla="*/ 21088 h 21600"/>
              <a:gd name="T16" fmla="*/ 2273 w 21600"/>
              <a:gd name="T17" fmla="*/ 7719 h 21600"/>
              <a:gd name="T18" fmla="*/ 19149 w 21600"/>
              <a:gd name="T19" fmla="*/ 20237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6625" y="20892"/>
                </a:moveTo>
                <a:lnTo>
                  <a:pt x="7105" y="21023"/>
                </a:lnTo>
                <a:lnTo>
                  <a:pt x="7513" y="21088"/>
                </a:lnTo>
                <a:lnTo>
                  <a:pt x="7922" y="21115"/>
                </a:lnTo>
                <a:lnTo>
                  <a:pt x="8242" y="21115"/>
                </a:lnTo>
                <a:lnTo>
                  <a:pt x="8544" y="21062"/>
                </a:lnTo>
                <a:lnTo>
                  <a:pt x="8810" y="20997"/>
                </a:lnTo>
                <a:lnTo>
                  <a:pt x="9023" y="20892"/>
                </a:lnTo>
                <a:lnTo>
                  <a:pt x="9148" y="20761"/>
                </a:lnTo>
                <a:lnTo>
                  <a:pt x="9290" y="20616"/>
                </a:lnTo>
                <a:lnTo>
                  <a:pt x="9361" y="20459"/>
                </a:lnTo>
                <a:lnTo>
                  <a:pt x="9396" y="20289"/>
                </a:lnTo>
                <a:lnTo>
                  <a:pt x="9396" y="20092"/>
                </a:lnTo>
                <a:lnTo>
                  <a:pt x="9325" y="19909"/>
                </a:lnTo>
                <a:lnTo>
                  <a:pt x="9219" y="19738"/>
                </a:lnTo>
                <a:lnTo>
                  <a:pt x="9094" y="19555"/>
                </a:lnTo>
                <a:lnTo>
                  <a:pt x="8917" y="19384"/>
                </a:lnTo>
                <a:lnTo>
                  <a:pt x="8650" y="19162"/>
                </a:lnTo>
                <a:lnTo>
                  <a:pt x="8437" y="18900"/>
                </a:lnTo>
                <a:lnTo>
                  <a:pt x="8277" y="18624"/>
                </a:lnTo>
                <a:lnTo>
                  <a:pt x="8135" y="18349"/>
                </a:lnTo>
                <a:lnTo>
                  <a:pt x="8028" y="18048"/>
                </a:lnTo>
                <a:lnTo>
                  <a:pt x="7993" y="17746"/>
                </a:lnTo>
                <a:lnTo>
                  <a:pt x="7993" y="17471"/>
                </a:lnTo>
                <a:lnTo>
                  <a:pt x="8028" y="17169"/>
                </a:lnTo>
                <a:lnTo>
                  <a:pt x="8135" y="16920"/>
                </a:lnTo>
                <a:lnTo>
                  <a:pt x="8277" y="16671"/>
                </a:lnTo>
                <a:lnTo>
                  <a:pt x="8366" y="16540"/>
                </a:lnTo>
                <a:lnTo>
                  <a:pt x="8473" y="16409"/>
                </a:lnTo>
                <a:lnTo>
                  <a:pt x="8615" y="16317"/>
                </a:lnTo>
                <a:lnTo>
                  <a:pt x="8739" y="16213"/>
                </a:lnTo>
                <a:lnTo>
                  <a:pt x="8881" y="16134"/>
                </a:lnTo>
                <a:lnTo>
                  <a:pt x="9059" y="16055"/>
                </a:lnTo>
                <a:lnTo>
                  <a:pt x="9254" y="15990"/>
                </a:lnTo>
                <a:lnTo>
                  <a:pt x="9432" y="15911"/>
                </a:lnTo>
                <a:lnTo>
                  <a:pt x="9663" y="15885"/>
                </a:lnTo>
                <a:lnTo>
                  <a:pt x="9876" y="15833"/>
                </a:lnTo>
                <a:lnTo>
                  <a:pt x="10142" y="15806"/>
                </a:lnTo>
                <a:lnTo>
                  <a:pt x="10391" y="15806"/>
                </a:lnTo>
                <a:lnTo>
                  <a:pt x="10728" y="15806"/>
                </a:lnTo>
                <a:lnTo>
                  <a:pt x="10995" y="15806"/>
                </a:lnTo>
                <a:lnTo>
                  <a:pt x="11279" y="15833"/>
                </a:lnTo>
                <a:lnTo>
                  <a:pt x="11546" y="15885"/>
                </a:lnTo>
                <a:lnTo>
                  <a:pt x="11776" y="15937"/>
                </a:lnTo>
                <a:lnTo>
                  <a:pt x="12025" y="15990"/>
                </a:lnTo>
                <a:lnTo>
                  <a:pt x="12221" y="16055"/>
                </a:lnTo>
                <a:lnTo>
                  <a:pt x="12434" y="16134"/>
                </a:lnTo>
                <a:lnTo>
                  <a:pt x="12611" y="16213"/>
                </a:lnTo>
                <a:lnTo>
                  <a:pt x="12771" y="16317"/>
                </a:lnTo>
                <a:lnTo>
                  <a:pt x="12913" y="16409"/>
                </a:lnTo>
                <a:lnTo>
                  <a:pt x="13038" y="16514"/>
                </a:lnTo>
                <a:lnTo>
                  <a:pt x="13251" y="16737"/>
                </a:lnTo>
                <a:lnTo>
                  <a:pt x="13428" y="16986"/>
                </a:lnTo>
                <a:lnTo>
                  <a:pt x="13517" y="17248"/>
                </a:lnTo>
                <a:lnTo>
                  <a:pt x="13588" y="17523"/>
                </a:lnTo>
                <a:lnTo>
                  <a:pt x="13588" y="17799"/>
                </a:lnTo>
                <a:lnTo>
                  <a:pt x="13517" y="18074"/>
                </a:lnTo>
                <a:lnTo>
                  <a:pt x="13428" y="18323"/>
                </a:lnTo>
                <a:lnTo>
                  <a:pt x="13286" y="18572"/>
                </a:lnTo>
                <a:lnTo>
                  <a:pt x="13109" y="18808"/>
                </a:lnTo>
                <a:lnTo>
                  <a:pt x="12878" y="19031"/>
                </a:lnTo>
                <a:lnTo>
                  <a:pt x="12434" y="19411"/>
                </a:lnTo>
                <a:lnTo>
                  <a:pt x="12132" y="19738"/>
                </a:lnTo>
                <a:lnTo>
                  <a:pt x="12025" y="19856"/>
                </a:lnTo>
                <a:lnTo>
                  <a:pt x="11919" y="20014"/>
                </a:lnTo>
                <a:lnTo>
                  <a:pt x="11883" y="20132"/>
                </a:lnTo>
                <a:lnTo>
                  <a:pt x="11883" y="20263"/>
                </a:lnTo>
                <a:lnTo>
                  <a:pt x="11883" y="20394"/>
                </a:lnTo>
                <a:lnTo>
                  <a:pt x="11954" y="20485"/>
                </a:lnTo>
                <a:lnTo>
                  <a:pt x="12061" y="20590"/>
                </a:lnTo>
                <a:lnTo>
                  <a:pt x="12185" y="20695"/>
                </a:lnTo>
                <a:lnTo>
                  <a:pt x="12327" y="20787"/>
                </a:lnTo>
                <a:lnTo>
                  <a:pt x="12540" y="20892"/>
                </a:lnTo>
                <a:lnTo>
                  <a:pt x="12771" y="20997"/>
                </a:lnTo>
                <a:lnTo>
                  <a:pt x="13073" y="21088"/>
                </a:lnTo>
                <a:lnTo>
                  <a:pt x="13428" y="21193"/>
                </a:lnTo>
                <a:lnTo>
                  <a:pt x="13873" y="21298"/>
                </a:lnTo>
                <a:lnTo>
                  <a:pt x="14317" y="21390"/>
                </a:lnTo>
                <a:lnTo>
                  <a:pt x="14778" y="21468"/>
                </a:lnTo>
                <a:lnTo>
                  <a:pt x="15294" y="21547"/>
                </a:lnTo>
                <a:lnTo>
                  <a:pt x="15809" y="21600"/>
                </a:lnTo>
                <a:lnTo>
                  <a:pt x="16359" y="21652"/>
                </a:lnTo>
                <a:lnTo>
                  <a:pt x="16875" y="21678"/>
                </a:lnTo>
                <a:lnTo>
                  <a:pt x="17407" y="21678"/>
                </a:lnTo>
                <a:lnTo>
                  <a:pt x="17958" y="21678"/>
                </a:lnTo>
                <a:lnTo>
                  <a:pt x="18473" y="21652"/>
                </a:lnTo>
                <a:lnTo>
                  <a:pt x="18953" y="21573"/>
                </a:lnTo>
                <a:lnTo>
                  <a:pt x="19397" y="21495"/>
                </a:lnTo>
                <a:lnTo>
                  <a:pt x="19841" y="21390"/>
                </a:lnTo>
                <a:lnTo>
                  <a:pt x="20214" y="21272"/>
                </a:lnTo>
                <a:lnTo>
                  <a:pt x="20551" y="21088"/>
                </a:lnTo>
                <a:lnTo>
                  <a:pt x="20480" y="20787"/>
                </a:lnTo>
                <a:lnTo>
                  <a:pt x="20409" y="20485"/>
                </a:lnTo>
                <a:lnTo>
                  <a:pt x="20356" y="20158"/>
                </a:lnTo>
                <a:lnTo>
                  <a:pt x="20356" y="19804"/>
                </a:lnTo>
                <a:lnTo>
                  <a:pt x="20321" y="19083"/>
                </a:lnTo>
                <a:lnTo>
                  <a:pt x="20356" y="18349"/>
                </a:lnTo>
                <a:lnTo>
                  <a:pt x="20409" y="17641"/>
                </a:lnTo>
                <a:lnTo>
                  <a:pt x="20480" y="17012"/>
                </a:lnTo>
                <a:lnTo>
                  <a:pt x="20551" y="16488"/>
                </a:lnTo>
                <a:lnTo>
                  <a:pt x="20551" y="16055"/>
                </a:lnTo>
                <a:lnTo>
                  <a:pt x="20551" y="15911"/>
                </a:lnTo>
                <a:lnTo>
                  <a:pt x="20445" y="15754"/>
                </a:lnTo>
                <a:lnTo>
                  <a:pt x="20356" y="15610"/>
                </a:lnTo>
                <a:lnTo>
                  <a:pt x="20178" y="15452"/>
                </a:lnTo>
                <a:lnTo>
                  <a:pt x="20001" y="15334"/>
                </a:lnTo>
                <a:lnTo>
                  <a:pt x="19770" y="15230"/>
                </a:lnTo>
                <a:lnTo>
                  <a:pt x="19521" y="15125"/>
                </a:lnTo>
                <a:lnTo>
                  <a:pt x="19290" y="15059"/>
                </a:lnTo>
                <a:lnTo>
                  <a:pt x="19024" y="15007"/>
                </a:lnTo>
                <a:lnTo>
                  <a:pt x="18740" y="14954"/>
                </a:lnTo>
                <a:lnTo>
                  <a:pt x="18509" y="14954"/>
                </a:lnTo>
                <a:lnTo>
                  <a:pt x="18225" y="14954"/>
                </a:lnTo>
                <a:lnTo>
                  <a:pt x="17994" y="15007"/>
                </a:lnTo>
                <a:lnTo>
                  <a:pt x="17763" y="15085"/>
                </a:lnTo>
                <a:lnTo>
                  <a:pt x="17550" y="15177"/>
                </a:lnTo>
                <a:lnTo>
                  <a:pt x="17372" y="15308"/>
                </a:lnTo>
                <a:lnTo>
                  <a:pt x="17176" y="15426"/>
                </a:lnTo>
                <a:lnTo>
                  <a:pt x="16928" y="15557"/>
                </a:lnTo>
                <a:lnTo>
                  <a:pt x="16661" y="15636"/>
                </a:lnTo>
                <a:lnTo>
                  <a:pt x="16359" y="15688"/>
                </a:lnTo>
                <a:lnTo>
                  <a:pt x="16022" y="15715"/>
                </a:lnTo>
                <a:lnTo>
                  <a:pt x="15667" y="15688"/>
                </a:lnTo>
                <a:lnTo>
                  <a:pt x="15294" y="15662"/>
                </a:lnTo>
                <a:lnTo>
                  <a:pt x="14956" y="15583"/>
                </a:lnTo>
                <a:lnTo>
                  <a:pt x="14619" y="15479"/>
                </a:lnTo>
                <a:lnTo>
                  <a:pt x="14281" y="15334"/>
                </a:lnTo>
                <a:lnTo>
                  <a:pt x="13961" y="15177"/>
                </a:lnTo>
                <a:lnTo>
                  <a:pt x="13695" y="14981"/>
                </a:lnTo>
                <a:lnTo>
                  <a:pt x="13588" y="14850"/>
                </a:lnTo>
                <a:lnTo>
                  <a:pt x="13482" y="14732"/>
                </a:lnTo>
                <a:lnTo>
                  <a:pt x="13393" y="14600"/>
                </a:lnTo>
                <a:lnTo>
                  <a:pt x="13322" y="14456"/>
                </a:lnTo>
                <a:lnTo>
                  <a:pt x="13251" y="14299"/>
                </a:lnTo>
                <a:lnTo>
                  <a:pt x="13215" y="14155"/>
                </a:lnTo>
                <a:lnTo>
                  <a:pt x="13180" y="13971"/>
                </a:lnTo>
                <a:lnTo>
                  <a:pt x="13180" y="13801"/>
                </a:lnTo>
                <a:lnTo>
                  <a:pt x="13180" y="13591"/>
                </a:lnTo>
                <a:lnTo>
                  <a:pt x="13215" y="13395"/>
                </a:lnTo>
                <a:lnTo>
                  <a:pt x="13251" y="13198"/>
                </a:lnTo>
                <a:lnTo>
                  <a:pt x="13322" y="13015"/>
                </a:lnTo>
                <a:lnTo>
                  <a:pt x="13393" y="12870"/>
                </a:lnTo>
                <a:lnTo>
                  <a:pt x="13482" y="12713"/>
                </a:lnTo>
                <a:lnTo>
                  <a:pt x="13588" y="12569"/>
                </a:lnTo>
                <a:lnTo>
                  <a:pt x="13730" y="12438"/>
                </a:lnTo>
                <a:lnTo>
                  <a:pt x="13997" y="12215"/>
                </a:lnTo>
                <a:lnTo>
                  <a:pt x="14334" y="12005"/>
                </a:lnTo>
                <a:lnTo>
                  <a:pt x="14690" y="11861"/>
                </a:lnTo>
                <a:lnTo>
                  <a:pt x="15063" y="11756"/>
                </a:lnTo>
                <a:lnTo>
                  <a:pt x="15436" y="11678"/>
                </a:lnTo>
                <a:lnTo>
                  <a:pt x="15809" y="11638"/>
                </a:lnTo>
                <a:lnTo>
                  <a:pt x="16182" y="11638"/>
                </a:lnTo>
                <a:lnTo>
                  <a:pt x="16555" y="11678"/>
                </a:lnTo>
                <a:lnTo>
                  <a:pt x="16910" y="11730"/>
                </a:lnTo>
                <a:lnTo>
                  <a:pt x="17248" y="11835"/>
                </a:lnTo>
                <a:lnTo>
                  <a:pt x="17514" y="11966"/>
                </a:lnTo>
                <a:lnTo>
                  <a:pt x="17763" y="12110"/>
                </a:lnTo>
                <a:lnTo>
                  <a:pt x="17887" y="12215"/>
                </a:lnTo>
                <a:lnTo>
                  <a:pt x="18065" y="12307"/>
                </a:lnTo>
                <a:lnTo>
                  <a:pt x="18260" y="12412"/>
                </a:lnTo>
                <a:lnTo>
                  <a:pt x="18438" y="12464"/>
                </a:lnTo>
                <a:lnTo>
                  <a:pt x="18669" y="12543"/>
                </a:lnTo>
                <a:lnTo>
                  <a:pt x="18882" y="12569"/>
                </a:lnTo>
                <a:lnTo>
                  <a:pt x="19113" y="12595"/>
                </a:lnTo>
                <a:lnTo>
                  <a:pt x="19361" y="12608"/>
                </a:lnTo>
                <a:lnTo>
                  <a:pt x="19592" y="12608"/>
                </a:lnTo>
                <a:lnTo>
                  <a:pt x="19841" y="12595"/>
                </a:lnTo>
                <a:lnTo>
                  <a:pt x="20072" y="12543"/>
                </a:lnTo>
                <a:lnTo>
                  <a:pt x="20321" y="12490"/>
                </a:lnTo>
                <a:lnTo>
                  <a:pt x="20551" y="12438"/>
                </a:lnTo>
                <a:lnTo>
                  <a:pt x="20800" y="12333"/>
                </a:lnTo>
                <a:lnTo>
                  <a:pt x="20996" y="12241"/>
                </a:lnTo>
                <a:lnTo>
                  <a:pt x="21244" y="12110"/>
                </a:lnTo>
                <a:lnTo>
                  <a:pt x="21298" y="12032"/>
                </a:lnTo>
                <a:lnTo>
                  <a:pt x="21404" y="11966"/>
                </a:lnTo>
                <a:lnTo>
                  <a:pt x="21475" y="11861"/>
                </a:lnTo>
                <a:lnTo>
                  <a:pt x="21511" y="11730"/>
                </a:lnTo>
                <a:lnTo>
                  <a:pt x="21617" y="11481"/>
                </a:lnTo>
                <a:lnTo>
                  <a:pt x="21653" y="11180"/>
                </a:lnTo>
                <a:lnTo>
                  <a:pt x="21653" y="10826"/>
                </a:lnTo>
                <a:lnTo>
                  <a:pt x="21653" y="10472"/>
                </a:lnTo>
                <a:lnTo>
                  <a:pt x="21582" y="10092"/>
                </a:lnTo>
                <a:lnTo>
                  <a:pt x="21511" y="9725"/>
                </a:lnTo>
                <a:lnTo>
                  <a:pt x="21298" y="8912"/>
                </a:lnTo>
                <a:lnTo>
                  <a:pt x="21067" y="8191"/>
                </a:lnTo>
                <a:lnTo>
                  <a:pt x="20800" y="7536"/>
                </a:lnTo>
                <a:lnTo>
                  <a:pt x="20551" y="7025"/>
                </a:lnTo>
                <a:lnTo>
                  <a:pt x="20001" y="7103"/>
                </a:lnTo>
                <a:lnTo>
                  <a:pt x="19432" y="7156"/>
                </a:lnTo>
                <a:lnTo>
                  <a:pt x="18846" y="7208"/>
                </a:lnTo>
                <a:lnTo>
                  <a:pt x="18225" y="7208"/>
                </a:lnTo>
                <a:lnTo>
                  <a:pt x="17656" y="7208"/>
                </a:lnTo>
                <a:lnTo>
                  <a:pt x="17070" y="7182"/>
                </a:lnTo>
                <a:lnTo>
                  <a:pt x="16484" y="7156"/>
                </a:lnTo>
                <a:lnTo>
                  <a:pt x="15986" y="7103"/>
                </a:lnTo>
                <a:lnTo>
                  <a:pt x="14992" y="6999"/>
                </a:lnTo>
                <a:lnTo>
                  <a:pt x="14210" y="6907"/>
                </a:lnTo>
                <a:lnTo>
                  <a:pt x="13695" y="6828"/>
                </a:lnTo>
                <a:lnTo>
                  <a:pt x="13517" y="6802"/>
                </a:lnTo>
                <a:lnTo>
                  <a:pt x="13073" y="6645"/>
                </a:lnTo>
                <a:lnTo>
                  <a:pt x="12700" y="6474"/>
                </a:lnTo>
                <a:lnTo>
                  <a:pt x="12363" y="6304"/>
                </a:lnTo>
                <a:lnTo>
                  <a:pt x="12132" y="6094"/>
                </a:lnTo>
                <a:lnTo>
                  <a:pt x="11919" y="5871"/>
                </a:lnTo>
                <a:lnTo>
                  <a:pt x="11776" y="5649"/>
                </a:lnTo>
                <a:lnTo>
                  <a:pt x="11688" y="5413"/>
                </a:lnTo>
                <a:lnTo>
                  <a:pt x="11617" y="5190"/>
                </a:lnTo>
                <a:lnTo>
                  <a:pt x="11617" y="4941"/>
                </a:lnTo>
                <a:lnTo>
                  <a:pt x="11652" y="4718"/>
                </a:lnTo>
                <a:lnTo>
                  <a:pt x="11723" y="4482"/>
                </a:lnTo>
                <a:lnTo>
                  <a:pt x="11812" y="4285"/>
                </a:lnTo>
                <a:lnTo>
                  <a:pt x="11919" y="4089"/>
                </a:lnTo>
                <a:lnTo>
                  <a:pt x="12096" y="3905"/>
                </a:lnTo>
                <a:lnTo>
                  <a:pt x="12292" y="3735"/>
                </a:lnTo>
                <a:lnTo>
                  <a:pt x="12505" y="3604"/>
                </a:lnTo>
                <a:lnTo>
                  <a:pt x="12700" y="3460"/>
                </a:lnTo>
                <a:lnTo>
                  <a:pt x="12878" y="3250"/>
                </a:lnTo>
                <a:lnTo>
                  <a:pt x="13038" y="3027"/>
                </a:lnTo>
                <a:lnTo>
                  <a:pt x="13180" y="2752"/>
                </a:lnTo>
                <a:lnTo>
                  <a:pt x="13286" y="2477"/>
                </a:lnTo>
                <a:lnTo>
                  <a:pt x="13322" y="2175"/>
                </a:lnTo>
                <a:lnTo>
                  <a:pt x="13357" y="1874"/>
                </a:lnTo>
                <a:lnTo>
                  <a:pt x="13286" y="1572"/>
                </a:lnTo>
                <a:lnTo>
                  <a:pt x="13180" y="1271"/>
                </a:lnTo>
                <a:lnTo>
                  <a:pt x="13038" y="983"/>
                </a:lnTo>
                <a:lnTo>
                  <a:pt x="12949" y="865"/>
                </a:lnTo>
                <a:lnTo>
                  <a:pt x="12807" y="733"/>
                </a:lnTo>
                <a:lnTo>
                  <a:pt x="12665" y="616"/>
                </a:lnTo>
                <a:lnTo>
                  <a:pt x="12505" y="511"/>
                </a:lnTo>
                <a:lnTo>
                  <a:pt x="12327" y="406"/>
                </a:lnTo>
                <a:lnTo>
                  <a:pt x="12132" y="314"/>
                </a:lnTo>
                <a:lnTo>
                  <a:pt x="11883" y="235"/>
                </a:lnTo>
                <a:lnTo>
                  <a:pt x="11652" y="183"/>
                </a:lnTo>
                <a:lnTo>
                  <a:pt x="11368" y="104"/>
                </a:lnTo>
                <a:lnTo>
                  <a:pt x="11101" y="78"/>
                </a:lnTo>
                <a:lnTo>
                  <a:pt x="10800" y="52"/>
                </a:lnTo>
                <a:lnTo>
                  <a:pt x="10444" y="52"/>
                </a:lnTo>
                <a:lnTo>
                  <a:pt x="10142" y="52"/>
                </a:lnTo>
                <a:lnTo>
                  <a:pt x="9840" y="78"/>
                </a:lnTo>
                <a:lnTo>
                  <a:pt x="9574" y="104"/>
                </a:lnTo>
                <a:lnTo>
                  <a:pt x="9325" y="157"/>
                </a:lnTo>
                <a:lnTo>
                  <a:pt x="9094" y="209"/>
                </a:lnTo>
                <a:lnTo>
                  <a:pt x="8846" y="262"/>
                </a:lnTo>
                <a:lnTo>
                  <a:pt x="8650" y="340"/>
                </a:lnTo>
                <a:lnTo>
                  <a:pt x="8437" y="432"/>
                </a:lnTo>
                <a:lnTo>
                  <a:pt x="8277" y="511"/>
                </a:lnTo>
                <a:lnTo>
                  <a:pt x="8100" y="616"/>
                </a:lnTo>
                <a:lnTo>
                  <a:pt x="7957" y="707"/>
                </a:lnTo>
                <a:lnTo>
                  <a:pt x="7833" y="838"/>
                </a:lnTo>
                <a:lnTo>
                  <a:pt x="7620" y="1061"/>
                </a:lnTo>
                <a:lnTo>
                  <a:pt x="7442" y="1336"/>
                </a:lnTo>
                <a:lnTo>
                  <a:pt x="7353" y="1599"/>
                </a:lnTo>
                <a:lnTo>
                  <a:pt x="7318" y="1900"/>
                </a:lnTo>
                <a:lnTo>
                  <a:pt x="7318" y="2175"/>
                </a:lnTo>
                <a:lnTo>
                  <a:pt x="7353" y="2450"/>
                </a:lnTo>
                <a:lnTo>
                  <a:pt x="7442" y="2726"/>
                </a:lnTo>
                <a:lnTo>
                  <a:pt x="7620" y="2975"/>
                </a:lnTo>
                <a:lnTo>
                  <a:pt x="7833" y="3198"/>
                </a:lnTo>
                <a:lnTo>
                  <a:pt x="8064" y="3433"/>
                </a:lnTo>
                <a:lnTo>
                  <a:pt x="8295" y="3630"/>
                </a:lnTo>
                <a:lnTo>
                  <a:pt x="8508" y="3853"/>
                </a:lnTo>
                <a:lnTo>
                  <a:pt x="8686" y="4089"/>
                </a:lnTo>
                <a:lnTo>
                  <a:pt x="8775" y="4312"/>
                </a:lnTo>
                <a:lnTo>
                  <a:pt x="8846" y="4561"/>
                </a:lnTo>
                <a:lnTo>
                  <a:pt x="8846" y="4810"/>
                </a:lnTo>
                <a:lnTo>
                  <a:pt x="8810" y="5059"/>
                </a:lnTo>
                <a:lnTo>
                  <a:pt x="8721" y="5295"/>
                </a:lnTo>
                <a:lnTo>
                  <a:pt x="8579" y="5544"/>
                </a:lnTo>
                <a:lnTo>
                  <a:pt x="8366" y="5766"/>
                </a:lnTo>
                <a:lnTo>
                  <a:pt x="8135" y="5976"/>
                </a:lnTo>
                <a:lnTo>
                  <a:pt x="7833" y="6199"/>
                </a:lnTo>
                <a:lnTo>
                  <a:pt x="7478" y="6369"/>
                </a:lnTo>
                <a:lnTo>
                  <a:pt x="7069" y="6527"/>
                </a:lnTo>
                <a:lnTo>
                  <a:pt x="6590" y="6671"/>
                </a:lnTo>
                <a:lnTo>
                  <a:pt x="6092" y="6802"/>
                </a:lnTo>
                <a:lnTo>
                  <a:pt x="5684" y="6802"/>
                </a:lnTo>
                <a:lnTo>
                  <a:pt x="5133" y="6802"/>
                </a:lnTo>
                <a:lnTo>
                  <a:pt x="4547" y="6802"/>
                </a:lnTo>
                <a:lnTo>
                  <a:pt x="3872" y="6802"/>
                </a:lnTo>
                <a:lnTo>
                  <a:pt x="3144" y="6802"/>
                </a:lnTo>
                <a:lnTo>
                  <a:pt x="2362" y="6802"/>
                </a:lnTo>
                <a:lnTo>
                  <a:pt x="1545" y="6802"/>
                </a:lnTo>
                <a:lnTo>
                  <a:pt x="692" y="6802"/>
                </a:lnTo>
                <a:lnTo>
                  <a:pt x="586" y="7234"/>
                </a:lnTo>
                <a:lnTo>
                  <a:pt x="461" y="7837"/>
                </a:lnTo>
                <a:lnTo>
                  <a:pt x="355" y="8493"/>
                </a:lnTo>
                <a:lnTo>
                  <a:pt x="248" y="9187"/>
                </a:lnTo>
                <a:lnTo>
                  <a:pt x="142" y="9869"/>
                </a:lnTo>
                <a:lnTo>
                  <a:pt x="106" y="10498"/>
                </a:lnTo>
                <a:lnTo>
                  <a:pt x="106" y="10983"/>
                </a:lnTo>
                <a:lnTo>
                  <a:pt x="106" y="11311"/>
                </a:lnTo>
                <a:lnTo>
                  <a:pt x="213" y="11481"/>
                </a:lnTo>
                <a:lnTo>
                  <a:pt x="319" y="11651"/>
                </a:lnTo>
                <a:lnTo>
                  <a:pt x="497" y="11783"/>
                </a:lnTo>
                <a:lnTo>
                  <a:pt x="692" y="11914"/>
                </a:lnTo>
                <a:lnTo>
                  <a:pt x="941" y="12032"/>
                </a:lnTo>
                <a:lnTo>
                  <a:pt x="1207" y="12110"/>
                </a:lnTo>
                <a:lnTo>
                  <a:pt x="1509" y="12189"/>
                </a:lnTo>
                <a:lnTo>
                  <a:pt x="1794" y="12241"/>
                </a:lnTo>
                <a:lnTo>
                  <a:pt x="2131" y="12267"/>
                </a:lnTo>
                <a:lnTo>
                  <a:pt x="2433" y="12281"/>
                </a:lnTo>
                <a:lnTo>
                  <a:pt x="2735" y="12267"/>
                </a:lnTo>
                <a:lnTo>
                  <a:pt x="3055" y="12241"/>
                </a:lnTo>
                <a:lnTo>
                  <a:pt x="3357" y="12189"/>
                </a:lnTo>
                <a:lnTo>
                  <a:pt x="3623" y="12084"/>
                </a:lnTo>
                <a:lnTo>
                  <a:pt x="3872" y="11979"/>
                </a:lnTo>
                <a:lnTo>
                  <a:pt x="4103" y="11861"/>
                </a:lnTo>
                <a:lnTo>
                  <a:pt x="4316" y="11704"/>
                </a:lnTo>
                <a:lnTo>
                  <a:pt x="4582" y="11612"/>
                </a:lnTo>
                <a:lnTo>
                  <a:pt x="4849" y="11533"/>
                </a:lnTo>
                <a:lnTo>
                  <a:pt x="5169" y="11507"/>
                </a:lnTo>
                <a:lnTo>
                  <a:pt x="5506" y="11481"/>
                </a:lnTo>
                <a:lnTo>
                  <a:pt x="5808" y="11507"/>
                </a:lnTo>
                <a:lnTo>
                  <a:pt x="6146" y="11560"/>
                </a:lnTo>
                <a:lnTo>
                  <a:pt x="6501" y="11651"/>
                </a:lnTo>
                <a:lnTo>
                  <a:pt x="6803" y="11783"/>
                </a:lnTo>
                <a:lnTo>
                  <a:pt x="7105" y="11940"/>
                </a:lnTo>
                <a:lnTo>
                  <a:pt x="7353" y="12110"/>
                </a:lnTo>
                <a:lnTo>
                  <a:pt x="7584" y="12333"/>
                </a:lnTo>
                <a:lnTo>
                  <a:pt x="7798" y="12595"/>
                </a:lnTo>
                <a:lnTo>
                  <a:pt x="7922" y="12870"/>
                </a:lnTo>
                <a:lnTo>
                  <a:pt x="8028" y="13198"/>
                </a:lnTo>
                <a:lnTo>
                  <a:pt x="8064" y="13526"/>
                </a:lnTo>
                <a:lnTo>
                  <a:pt x="8028" y="13775"/>
                </a:lnTo>
                <a:lnTo>
                  <a:pt x="7922" y="13998"/>
                </a:lnTo>
                <a:lnTo>
                  <a:pt x="7798" y="14220"/>
                </a:lnTo>
                <a:lnTo>
                  <a:pt x="7584" y="14404"/>
                </a:lnTo>
                <a:lnTo>
                  <a:pt x="7353" y="14574"/>
                </a:lnTo>
                <a:lnTo>
                  <a:pt x="7105" y="14732"/>
                </a:lnTo>
                <a:lnTo>
                  <a:pt x="6803" y="14850"/>
                </a:lnTo>
                <a:lnTo>
                  <a:pt x="6501" y="14954"/>
                </a:lnTo>
                <a:lnTo>
                  <a:pt x="6146" y="15033"/>
                </a:lnTo>
                <a:lnTo>
                  <a:pt x="5808" y="15085"/>
                </a:lnTo>
                <a:lnTo>
                  <a:pt x="5506" y="15085"/>
                </a:lnTo>
                <a:lnTo>
                  <a:pt x="5169" y="15059"/>
                </a:lnTo>
                <a:lnTo>
                  <a:pt x="4849" y="15007"/>
                </a:lnTo>
                <a:lnTo>
                  <a:pt x="4582" y="14902"/>
                </a:lnTo>
                <a:lnTo>
                  <a:pt x="4316" y="14784"/>
                </a:lnTo>
                <a:lnTo>
                  <a:pt x="4103" y="14600"/>
                </a:lnTo>
                <a:lnTo>
                  <a:pt x="3907" y="14430"/>
                </a:lnTo>
                <a:lnTo>
                  <a:pt x="3659" y="14299"/>
                </a:lnTo>
                <a:lnTo>
                  <a:pt x="3428" y="14194"/>
                </a:lnTo>
                <a:lnTo>
                  <a:pt x="3179" y="14129"/>
                </a:lnTo>
                <a:lnTo>
                  <a:pt x="2913" y="14102"/>
                </a:lnTo>
                <a:lnTo>
                  <a:pt x="2646" y="14102"/>
                </a:lnTo>
                <a:lnTo>
                  <a:pt x="2362" y="14129"/>
                </a:lnTo>
                <a:lnTo>
                  <a:pt x="2096" y="14168"/>
                </a:lnTo>
                <a:lnTo>
                  <a:pt x="1811" y="14273"/>
                </a:lnTo>
                <a:lnTo>
                  <a:pt x="1545" y="14378"/>
                </a:lnTo>
                <a:lnTo>
                  <a:pt x="1314" y="14496"/>
                </a:lnTo>
                <a:lnTo>
                  <a:pt x="1065" y="14653"/>
                </a:lnTo>
                <a:lnTo>
                  <a:pt x="870" y="14797"/>
                </a:lnTo>
                <a:lnTo>
                  <a:pt x="657" y="14981"/>
                </a:lnTo>
                <a:lnTo>
                  <a:pt x="497" y="15177"/>
                </a:lnTo>
                <a:lnTo>
                  <a:pt x="390" y="15413"/>
                </a:lnTo>
                <a:lnTo>
                  <a:pt x="284" y="15636"/>
                </a:lnTo>
                <a:lnTo>
                  <a:pt x="248" y="15911"/>
                </a:lnTo>
                <a:lnTo>
                  <a:pt x="284" y="16239"/>
                </a:lnTo>
                <a:lnTo>
                  <a:pt x="319" y="16566"/>
                </a:lnTo>
                <a:lnTo>
                  <a:pt x="497" y="17340"/>
                </a:lnTo>
                <a:lnTo>
                  <a:pt x="692" y="18152"/>
                </a:lnTo>
                <a:lnTo>
                  <a:pt x="799" y="18559"/>
                </a:lnTo>
                <a:lnTo>
                  <a:pt x="905" y="18978"/>
                </a:lnTo>
                <a:lnTo>
                  <a:pt x="959" y="19384"/>
                </a:lnTo>
                <a:lnTo>
                  <a:pt x="994" y="19791"/>
                </a:lnTo>
                <a:lnTo>
                  <a:pt x="994" y="20132"/>
                </a:lnTo>
                <a:lnTo>
                  <a:pt x="959" y="20485"/>
                </a:lnTo>
                <a:lnTo>
                  <a:pt x="941" y="20669"/>
                </a:lnTo>
                <a:lnTo>
                  <a:pt x="870" y="20813"/>
                </a:lnTo>
                <a:lnTo>
                  <a:pt x="799" y="20970"/>
                </a:lnTo>
                <a:lnTo>
                  <a:pt x="692" y="21088"/>
                </a:lnTo>
                <a:lnTo>
                  <a:pt x="1474" y="20997"/>
                </a:lnTo>
                <a:lnTo>
                  <a:pt x="2291" y="20866"/>
                </a:lnTo>
                <a:lnTo>
                  <a:pt x="3108" y="20787"/>
                </a:lnTo>
                <a:lnTo>
                  <a:pt x="3907" y="20721"/>
                </a:lnTo>
                <a:lnTo>
                  <a:pt x="4653" y="20695"/>
                </a:lnTo>
                <a:lnTo>
                  <a:pt x="5364" y="20695"/>
                </a:lnTo>
                <a:lnTo>
                  <a:pt x="5701" y="20721"/>
                </a:lnTo>
                <a:lnTo>
                  <a:pt x="6057" y="20761"/>
                </a:lnTo>
                <a:lnTo>
                  <a:pt x="6323" y="20813"/>
                </a:lnTo>
                <a:lnTo>
                  <a:pt x="6625" y="20892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18" name="Puzzle2"/>
          <p:cNvSpPr>
            <a:spLocks noEditPoints="1" noChangeArrowheads="1"/>
          </p:cNvSpPr>
          <p:nvPr/>
        </p:nvSpPr>
        <p:spPr bwMode="auto">
          <a:xfrm>
            <a:off x="4343941" y="3069504"/>
            <a:ext cx="1615707" cy="1112935"/>
          </a:xfrm>
          <a:custGeom>
            <a:avLst/>
            <a:gdLst>
              <a:gd name="T0" fmla="*/ 11 w 21600"/>
              <a:gd name="T1" fmla="*/ 13386 h 21600"/>
              <a:gd name="T2" fmla="*/ 4202 w 21600"/>
              <a:gd name="T3" fmla="*/ 21161 h 21600"/>
              <a:gd name="T4" fmla="*/ 10400 w 21600"/>
              <a:gd name="T5" fmla="*/ 13909 h 21600"/>
              <a:gd name="T6" fmla="*/ 16821 w 21600"/>
              <a:gd name="T7" fmla="*/ 21190 h 21600"/>
              <a:gd name="T8" fmla="*/ 21600 w 21600"/>
              <a:gd name="T9" fmla="*/ 15083 h 21600"/>
              <a:gd name="T10" fmla="*/ 16889 w 21600"/>
              <a:gd name="T11" fmla="*/ 5739 h 21600"/>
              <a:gd name="T12" fmla="*/ 10800 w 21600"/>
              <a:gd name="T13" fmla="*/ 28 h 21600"/>
              <a:gd name="T14" fmla="*/ 4202 w 21600"/>
              <a:gd name="T15" fmla="*/ 5894 h 21600"/>
              <a:gd name="T16" fmla="*/ 5388 w 21600"/>
              <a:gd name="T17" fmla="*/ 6742 h 21600"/>
              <a:gd name="T18" fmla="*/ 16177 w 21600"/>
              <a:gd name="T19" fmla="*/ 20441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4247" y="12354"/>
                </a:moveTo>
                <a:lnTo>
                  <a:pt x="4134" y="12468"/>
                </a:lnTo>
                <a:lnTo>
                  <a:pt x="4010" y="12581"/>
                </a:lnTo>
                <a:lnTo>
                  <a:pt x="3897" y="12637"/>
                </a:lnTo>
                <a:lnTo>
                  <a:pt x="3773" y="12694"/>
                </a:lnTo>
                <a:lnTo>
                  <a:pt x="3637" y="12694"/>
                </a:lnTo>
                <a:lnTo>
                  <a:pt x="3524" y="12694"/>
                </a:lnTo>
                <a:lnTo>
                  <a:pt x="3400" y="12665"/>
                </a:lnTo>
                <a:lnTo>
                  <a:pt x="3287" y="12609"/>
                </a:lnTo>
                <a:lnTo>
                  <a:pt x="3027" y="12496"/>
                </a:lnTo>
                <a:lnTo>
                  <a:pt x="2790" y="12340"/>
                </a:lnTo>
                <a:lnTo>
                  <a:pt x="2530" y="12142"/>
                </a:lnTo>
                <a:lnTo>
                  <a:pt x="2293" y="11987"/>
                </a:lnTo>
                <a:lnTo>
                  <a:pt x="2033" y="11817"/>
                </a:lnTo>
                <a:lnTo>
                  <a:pt x="1773" y="11676"/>
                </a:lnTo>
                <a:lnTo>
                  <a:pt x="1638" y="11662"/>
                </a:lnTo>
                <a:lnTo>
                  <a:pt x="1513" y="11634"/>
                </a:lnTo>
                <a:lnTo>
                  <a:pt x="1378" y="11634"/>
                </a:lnTo>
                <a:lnTo>
                  <a:pt x="1253" y="11634"/>
                </a:lnTo>
                <a:lnTo>
                  <a:pt x="1118" y="11662"/>
                </a:lnTo>
                <a:lnTo>
                  <a:pt x="971" y="11732"/>
                </a:lnTo>
                <a:lnTo>
                  <a:pt x="835" y="11817"/>
                </a:lnTo>
                <a:lnTo>
                  <a:pt x="711" y="11959"/>
                </a:lnTo>
                <a:lnTo>
                  <a:pt x="553" y="12086"/>
                </a:lnTo>
                <a:lnTo>
                  <a:pt x="429" y="12284"/>
                </a:lnTo>
                <a:lnTo>
                  <a:pt x="271" y="12524"/>
                </a:lnTo>
                <a:lnTo>
                  <a:pt x="146" y="12793"/>
                </a:lnTo>
                <a:lnTo>
                  <a:pt x="79" y="12962"/>
                </a:lnTo>
                <a:lnTo>
                  <a:pt x="33" y="13146"/>
                </a:lnTo>
                <a:lnTo>
                  <a:pt x="11" y="13386"/>
                </a:lnTo>
                <a:lnTo>
                  <a:pt x="11" y="13641"/>
                </a:lnTo>
                <a:lnTo>
                  <a:pt x="33" y="13881"/>
                </a:lnTo>
                <a:lnTo>
                  <a:pt x="101" y="14150"/>
                </a:lnTo>
                <a:lnTo>
                  <a:pt x="192" y="14404"/>
                </a:lnTo>
                <a:lnTo>
                  <a:pt x="293" y="14645"/>
                </a:lnTo>
                <a:lnTo>
                  <a:pt x="451" y="14857"/>
                </a:lnTo>
                <a:lnTo>
                  <a:pt x="621" y="15054"/>
                </a:lnTo>
                <a:lnTo>
                  <a:pt x="734" y="15125"/>
                </a:lnTo>
                <a:lnTo>
                  <a:pt x="835" y="15210"/>
                </a:lnTo>
                <a:lnTo>
                  <a:pt x="948" y="15267"/>
                </a:lnTo>
                <a:lnTo>
                  <a:pt x="1084" y="15323"/>
                </a:lnTo>
                <a:lnTo>
                  <a:pt x="1208" y="15351"/>
                </a:lnTo>
                <a:lnTo>
                  <a:pt x="1355" y="15380"/>
                </a:lnTo>
                <a:lnTo>
                  <a:pt x="1513" y="15380"/>
                </a:lnTo>
                <a:lnTo>
                  <a:pt x="1683" y="15380"/>
                </a:lnTo>
                <a:lnTo>
                  <a:pt x="1864" y="15351"/>
                </a:lnTo>
                <a:lnTo>
                  <a:pt x="2033" y="15323"/>
                </a:lnTo>
                <a:lnTo>
                  <a:pt x="2225" y="15238"/>
                </a:lnTo>
                <a:lnTo>
                  <a:pt x="2428" y="15153"/>
                </a:lnTo>
                <a:lnTo>
                  <a:pt x="2745" y="15026"/>
                </a:lnTo>
                <a:lnTo>
                  <a:pt x="3005" y="14913"/>
                </a:lnTo>
                <a:lnTo>
                  <a:pt x="3264" y="14828"/>
                </a:lnTo>
                <a:lnTo>
                  <a:pt x="3513" y="14800"/>
                </a:lnTo>
                <a:lnTo>
                  <a:pt x="3615" y="14828"/>
                </a:lnTo>
                <a:lnTo>
                  <a:pt x="3728" y="14857"/>
                </a:lnTo>
                <a:lnTo>
                  <a:pt x="3807" y="14913"/>
                </a:lnTo>
                <a:lnTo>
                  <a:pt x="3920" y="14998"/>
                </a:lnTo>
                <a:lnTo>
                  <a:pt x="4010" y="15097"/>
                </a:lnTo>
                <a:lnTo>
                  <a:pt x="4089" y="15238"/>
                </a:lnTo>
                <a:lnTo>
                  <a:pt x="4179" y="15408"/>
                </a:lnTo>
                <a:lnTo>
                  <a:pt x="4247" y="15620"/>
                </a:lnTo>
                <a:lnTo>
                  <a:pt x="4326" y="15860"/>
                </a:lnTo>
                <a:lnTo>
                  <a:pt x="4394" y="16129"/>
                </a:lnTo>
                <a:lnTo>
                  <a:pt x="4439" y="16440"/>
                </a:lnTo>
                <a:lnTo>
                  <a:pt x="4507" y="16737"/>
                </a:lnTo>
                <a:lnTo>
                  <a:pt x="4552" y="17090"/>
                </a:lnTo>
                <a:lnTo>
                  <a:pt x="4575" y="17443"/>
                </a:lnTo>
                <a:lnTo>
                  <a:pt x="4586" y="17825"/>
                </a:lnTo>
                <a:lnTo>
                  <a:pt x="4586" y="18193"/>
                </a:lnTo>
                <a:lnTo>
                  <a:pt x="4586" y="18574"/>
                </a:lnTo>
                <a:lnTo>
                  <a:pt x="4586" y="18984"/>
                </a:lnTo>
                <a:lnTo>
                  <a:pt x="4552" y="19366"/>
                </a:lnTo>
                <a:lnTo>
                  <a:pt x="4507" y="19748"/>
                </a:lnTo>
                <a:lnTo>
                  <a:pt x="4462" y="20129"/>
                </a:lnTo>
                <a:lnTo>
                  <a:pt x="4371" y="20483"/>
                </a:lnTo>
                <a:lnTo>
                  <a:pt x="4292" y="20836"/>
                </a:lnTo>
                <a:lnTo>
                  <a:pt x="4202" y="21161"/>
                </a:lnTo>
                <a:lnTo>
                  <a:pt x="4744" y="21161"/>
                </a:lnTo>
                <a:lnTo>
                  <a:pt x="5264" y="21161"/>
                </a:lnTo>
                <a:lnTo>
                  <a:pt x="5784" y="21161"/>
                </a:lnTo>
                <a:lnTo>
                  <a:pt x="6235" y="21161"/>
                </a:lnTo>
                <a:lnTo>
                  <a:pt x="6676" y="21161"/>
                </a:lnTo>
                <a:lnTo>
                  <a:pt x="7060" y="21161"/>
                </a:lnTo>
                <a:lnTo>
                  <a:pt x="7410" y="21161"/>
                </a:lnTo>
                <a:lnTo>
                  <a:pt x="7670" y="21161"/>
                </a:lnTo>
                <a:lnTo>
                  <a:pt x="8020" y="21020"/>
                </a:lnTo>
                <a:lnTo>
                  <a:pt x="8303" y="20893"/>
                </a:lnTo>
                <a:lnTo>
                  <a:pt x="8563" y="20695"/>
                </a:lnTo>
                <a:lnTo>
                  <a:pt x="8800" y="20511"/>
                </a:lnTo>
                <a:lnTo>
                  <a:pt x="8969" y="20285"/>
                </a:lnTo>
                <a:lnTo>
                  <a:pt x="9150" y="20045"/>
                </a:lnTo>
                <a:lnTo>
                  <a:pt x="9252" y="19804"/>
                </a:lnTo>
                <a:lnTo>
                  <a:pt x="9342" y="19550"/>
                </a:lnTo>
                <a:lnTo>
                  <a:pt x="9410" y="19281"/>
                </a:lnTo>
                <a:lnTo>
                  <a:pt x="9433" y="19013"/>
                </a:lnTo>
                <a:lnTo>
                  <a:pt x="9433" y="18744"/>
                </a:lnTo>
                <a:lnTo>
                  <a:pt x="9387" y="18504"/>
                </a:lnTo>
                <a:lnTo>
                  <a:pt x="9320" y="18221"/>
                </a:lnTo>
                <a:lnTo>
                  <a:pt x="9207" y="17981"/>
                </a:lnTo>
                <a:lnTo>
                  <a:pt x="9105" y="17740"/>
                </a:lnTo>
                <a:lnTo>
                  <a:pt x="8924" y="17514"/>
                </a:lnTo>
                <a:lnTo>
                  <a:pt x="8777" y="17274"/>
                </a:lnTo>
                <a:lnTo>
                  <a:pt x="8642" y="17034"/>
                </a:lnTo>
                <a:lnTo>
                  <a:pt x="8563" y="16765"/>
                </a:lnTo>
                <a:lnTo>
                  <a:pt x="8472" y="16468"/>
                </a:lnTo>
                <a:lnTo>
                  <a:pt x="8450" y="16157"/>
                </a:lnTo>
                <a:lnTo>
                  <a:pt x="8450" y="15860"/>
                </a:lnTo>
                <a:lnTo>
                  <a:pt x="8472" y="15563"/>
                </a:lnTo>
                <a:lnTo>
                  <a:pt x="8540" y="15267"/>
                </a:lnTo>
                <a:lnTo>
                  <a:pt x="8642" y="14998"/>
                </a:lnTo>
                <a:lnTo>
                  <a:pt x="8777" y="14729"/>
                </a:lnTo>
                <a:lnTo>
                  <a:pt x="8868" y="14616"/>
                </a:lnTo>
                <a:lnTo>
                  <a:pt x="8969" y="14475"/>
                </a:lnTo>
                <a:lnTo>
                  <a:pt x="9060" y="14376"/>
                </a:lnTo>
                <a:lnTo>
                  <a:pt x="9184" y="14291"/>
                </a:lnTo>
                <a:lnTo>
                  <a:pt x="9297" y="14206"/>
                </a:lnTo>
                <a:lnTo>
                  <a:pt x="9433" y="14121"/>
                </a:lnTo>
                <a:lnTo>
                  <a:pt x="9579" y="14051"/>
                </a:lnTo>
                <a:lnTo>
                  <a:pt x="9726" y="13994"/>
                </a:lnTo>
                <a:lnTo>
                  <a:pt x="9884" y="13938"/>
                </a:lnTo>
                <a:lnTo>
                  <a:pt x="10054" y="13909"/>
                </a:lnTo>
                <a:lnTo>
                  <a:pt x="10257" y="13881"/>
                </a:lnTo>
                <a:lnTo>
                  <a:pt x="10449" y="13881"/>
                </a:lnTo>
                <a:lnTo>
                  <a:pt x="10664" y="13881"/>
                </a:lnTo>
                <a:lnTo>
                  <a:pt x="10856" y="13909"/>
                </a:lnTo>
                <a:lnTo>
                  <a:pt x="11037" y="13966"/>
                </a:lnTo>
                <a:lnTo>
                  <a:pt x="11206" y="14023"/>
                </a:lnTo>
                <a:lnTo>
                  <a:pt x="11353" y="14093"/>
                </a:lnTo>
                <a:lnTo>
                  <a:pt x="11511" y="14178"/>
                </a:lnTo>
                <a:lnTo>
                  <a:pt x="11635" y="14263"/>
                </a:lnTo>
                <a:lnTo>
                  <a:pt x="11748" y="14376"/>
                </a:lnTo>
                <a:lnTo>
                  <a:pt x="11861" y="14475"/>
                </a:lnTo>
                <a:lnTo>
                  <a:pt x="11941" y="14616"/>
                </a:lnTo>
                <a:lnTo>
                  <a:pt x="12031" y="14758"/>
                </a:lnTo>
                <a:lnTo>
                  <a:pt x="12099" y="14885"/>
                </a:lnTo>
                <a:lnTo>
                  <a:pt x="12200" y="15210"/>
                </a:lnTo>
                <a:lnTo>
                  <a:pt x="12268" y="15507"/>
                </a:lnTo>
                <a:lnTo>
                  <a:pt x="12291" y="15832"/>
                </a:lnTo>
                <a:lnTo>
                  <a:pt x="12291" y="16157"/>
                </a:lnTo>
                <a:lnTo>
                  <a:pt x="12246" y="16482"/>
                </a:lnTo>
                <a:lnTo>
                  <a:pt x="12178" y="16807"/>
                </a:lnTo>
                <a:lnTo>
                  <a:pt x="12099" y="17090"/>
                </a:lnTo>
                <a:lnTo>
                  <a:pt x="12008" y="17330"/>
                </a:lnTo>
                <a:lnTo>
                  <a:pt x="11884" y="17542"/>
                </a:lnTo>
                <a:lnTo>
                  <a:pt x="11748" y="17712"/>
                </a:lnTo>
                <a:lnTo>
                  <a:pt x="11613" y="17839"/>
                </a:lnTo>
                <a:lnTo>
                  <a:pt x="11489" y="18037"/>
                </a:lnTo>
                <a:lnTo>
                  <a:pt x="11398" y="18221"/>
                </a:lnTo>
                <a:lnTo>
                  <a:pt x="11319" y="18447"/>
                </a:lnTo>
                <a:lnTo>
                  <a:pt x="11251" y="18659"/>
                </a:lnTo>
                <a:lnTo>
                  <a:pt x="11206" y="18900"/>
                </a:lnTo>
                <a:lnTo>
                  <a:pt x="11184" y="19154"/>
                </a:lnTo>
                <a:lnTo>
                  <a:pt x="11184" y="19423"/>
                </a:lnTo>
                <a:lnTo>
                  <a:pt x="11229" y="19663"/>
                </a:lnTo>
                <a:lnTo>
                  <a:pt x="11297" y="19903"/>
                </a:lnTo>
                <a:lnTo>
                  <a:pt x="11376" y="20158"/>
                </a:lnTo>
                <a:lnTo>
                  <a:pt x="11511" y="20398"/>
                </a:lnTo>
                <a:lnTo>
                  <a:pt x="11681" y="20610"/>
                </a:lnTo>
                <a:lnTo>
                  <a:pt x="11884" y="20808"/>
                </a:lnTo>
                <a:lnTo>
                  <a:pt x="12121" y="20992"/>
                </a:lnTo>
                <a:lnTo>
                  <a:pt x="12404" y="21161"/>
                </a:lnTo>
                <a:lnTo>
                  <a:pt x="12528" y="21190"/>
                </a:lnTo>
                <a:lnTo>
                  <a:pt x="12856" y="21274"/>
                </a:lnTo>
                <a:lnTo>
                  <a:pt x="13330" y="21373"/>
                </a:lnTo>
                <a:lnTo>
                  <a:pt x="13963" y="21486"/>
                </a:lnTo>
                <a:lnTo>
                  <a:pt x="14313" y="21543"/>
                </a:lnTo>
                <a:lnTo>
                  <a:pt x="14652" y="21571"/>
                </a:lnTo>
                <a:lnTo>
                  <a:pt x="15025" y="21600"/>
                </a:lnTo>
                <a:lnTo>
                  <a:pt x="15409" y="21600"/>
                </a:lnTo>
                <a:lnTo>
                  <a:pt x="15782" y="21600"/>
                </a:lnTo>
                <a:lnTo>
                  <a:pt x="16177" y="21571"/>
                </a:lnTo>
                <a:lnTo>
                  <a:pt x="16516" y="21486"/>
                </a:lnTo>
                <a:lnTo>
                  <a:pt x="16889" y="21402"/>
                </a:lnTo>
                <a:lnTo>
                  <a:pt x="16821" y="21190"/>
                </a:lnTo>
                <a:lnTo>
                  <a:pt x="16776" y="20935"/>
                </a:lnTo>
                <a:lnTo>
                  <a:pt x="16742" y="20667"/>
                </a:lnTo>
                <a:lnTo>
                  <a:pt x="16719" y="20370"/>
                </a:lnTo>
                <a:lnTo>
                  <a:pt x="16697" y="19719"/>
                </a:lnTo>
                <a:lnTo>
                  <a:pt x="16697" y="19013"/>
                </a:lnTo>
                <a:lnTo>
                  <a:pt x="16719" y="18306"/>
                </a:lnTo>
                <a:lnTo>
                  <a:pt x="16753" y="17599"/>
                </a:lnTo>
                <a:lnTo>
                  <a:pt x="16821" y="16949"/>
                </a:lnTo>
                <a:lnTo>
                  <a:pt x="16889" y="16383"/>
                </a:lnTo>
                <a:lnTo>
                  <a:pt x="16934" y="16129"/>
                </a:lnTo>
                <a:lnTo>
                  <a:pt x="17002" y="15945"/>
                </a:lnTo>
                <a:lnTo>
                  <a:pt x="17081" y="15790"/>
                </a:lnTo>
                <a:lnTo>
                  <a:pt x="17194" y="15648"/>
                </a:lnTo>
                <a:lnTo>
                  <a:pt x="17318" y="15563"/>
                </a:lnTo>
                <a:lnTo>
                  <a:pt x="17453" y="15507"/>
                </a:lnTo>
                <a:lnTo>
                  <a:pt x="17600" y="15450"/>
                </a:lnTo>
                <a:lnTo>
                  <a:pt x="17758" y="15450"/>
                </a:lnTo>
                <a:lnTo>
                  <a:pt x="17905" y="15479"/>
                </a:lnTo>
                <a:lnTo>
                  <a:pt x="18064" y="15535"/>
                </a:lnTo>
                <a:lnTo>
                  <a:pt x="18233" y="15620"/>
                </a:lnTo>
                <a:lnTo>
                  <a:pt x="18380" y="15733"/>
                </a:lnTo>
                <a:lnTo>
                  <a:pt x="18561" y="15832"/>
                </a:lnTo>
                <a:lnTo>
                  <a:pt x="18707" y="15973"/>
                </a:lnTo>
                <a:lnTo>
                  <a:pt x="18866" y="16129"/>
                </a:lnTo>
                <a:lnTo>
                  <a:pt x="18990" y="16327"/>
                </a:lnTo>
                <a:lnTo>
                  <a:pt x="19125" y="16482"/>
                </a:lnTo>
                <a:lnTo>
                  <a:pt x="19295" y="16624"/>
                </a:lnTo>
                <a:lnTo>
                  <a:pt x="19464" y="16737"/>
                </a:lnTo>
                <a:lnTo>
                  <a:pt x="19668" y="16807"/>
                </a:lnTo>
                <a:lnTo>
                  <a:pt x="19860" y="16836"/>
                </a:lnTo>
                <a:lnTo>
                  <a:pt x="20052" y="16864"/>
                </a:lnTo>
                <a:lnTo>
                  <a:pt x="20266" y="16836"/>
                </a:lnTo>
                <a:lnTo>
                  <a:pt x="20470" y="16793"/>
                </a:lnTo>
                <a:lnTo>
                  <a:pt x="20662" y="16708"/>
                </a:lnTo>
                <a:lnTo>
                  <a:pt x="20854" y="16567"/>
                </a:lnTo>
                <a:lnTo>
                  <a:pt x="21035" y="16412"/>
                </a:lnTo>
                <a:lnTo>
                  <a:pt x="21182" y="16214"/>
                </a:lnTo>
                <a:lnTo>
                  <a:pt x="21340" y="16002"/>
                </a:lnTo>
                <a:lnTo>
                  <a:pt x="21441" y="15733"/>
                </a:lnTo>
                <a:lnTo>
                  <a:pt x="21532" y="15436"/>
                </a:lnTo>
                <a:lnTo>
                  <a:pt x="21600" y="15083"/>
                </a:lnTo>
                <a:lnTo>
                  <a:pt x="21600" y="14885"/>
                </a:lnTo>
                <a:lnTo>
                  <a:pt x="21600" y="14729"/>
                </a:lnTo>
                <a:lnTo>
                  <a:pt x="21600" y="14531"/>
                </a:lnTo>
                <a:lnTo>
                  <a:pt x="21577" y="14376"/>
                </a:lnTo>
                <a:lnTo>
                  <a:pt x="21532" y="14206"/>
                </a:lnTo>
                <a:lnTo>
                  <a:pt x="21487" y="14051"/>
                </a:lnTo>
                <a:lnTo>
                  <a:pt x="21419" y="13909"/>
                </a:lnTo>
                <a:lnTo>
                  <a:pt x="21351" y="13768"/>
                </a:lnTo>
                <a:lnTo>
                  <a:pt x="21204" y="13500"/>
                </a:lnTo>
                <a:lnTo>
                  <a:pt x="21035" y="13287"/>
                </a:lnTo>
                <a:lnTo>
                  <a:pt x="20809" y="13090"/>
                </a:lnTo>
                <a:lnTo>
                  <a:pt x="20594" y="12962"/>
                </a:lnTo>
                <a:lnTo>
                  <a:pt x="20357" y="12821"/>
                </a:lnTo>
                <a:lnTo>
                  <a:pt x="20120" y="12764"/>
                </a:lnTo>
                <a:lnTo>
                  <a:pt x="19882" y="12708"/>
                </a:lnTo>
                <a:lnTo>
                  <a:pt x="19645" y="12736"/>
                </a:lnTo>
                <a:lnTo>
                  <a:pt x="19430" y="12793"/>
                </a:lnTo>
                <a:lnTo>
                  <a:pt x="19227" y="12906"/>
                </a:lnTo>
                <a:lnTo>
                  <a:pt x="19148" y="12962"/>
                </a:lnTo>
                <a:lnTo>
                  <a:pt x="19058" y="13047"/>
                </a:lnTo>
                <a:lnTo>
                  <a:pt x="18990" y="13146"/>
                </a:lnTo>
                <a:lnTo>
                  <a:pt x="18911" y="13259"/>
                </a:lnTo>
                <a:lnTo>
                  <a:pt x="18775" y="13471"/>
                </a:lnTo>
                <a:lnTo>
                  <a:pt x="18628" y="13641"/>
                </a:lnTo>
                <a:lnTo>
                  <a:pt x="18470" y="13740"/>
                </a:lnTo>
                <a:lnTo>
                  <a:pt x="18301" y="13825"/>
                </a:lnTo>
                <a:lnTo>
                  <a:pt x="18143" y="13853"/>
                </a:lnTo>
                <a:lnTo>
                  <a:pt x="17973" y="13881"/>
                </a:lnTo>
                <a:lnTo>
                  <a:pt x="17804" y="13853"/>
                </a:lnTo>
                <a:lnTo>
                  <a:pt x="17646" y="13796"/>
                </a:lnTo>
                <a:lnTo>
                  <a:pt x="17499" y="13726"/>
                </a:lnTo>
                <a:lnTo>
                  <a:pt x="17341" y="13641"/>
                </a:lnTo>
                <a:lnTo>
                  <a:pt x="17216" y="13528"/>
                </a:lnTo>
                <a:lnTo>
                  <a:pt x="17103" y="13386"/>
                </a:lnTo>
                <a:lnTo>
                  <a:pt x="17024" y="13259"/>
                </a:lnTo>
                <a:lnTo>
                  <a:pt x="16934" y="13118"/>
                </a:lnTo>
                <a:lnTo>
                  <a:pt x="16889" y="12991"/>
                </a:lnTo>
                <a:lnTo>
                  <a:pt x="16889" y="12849"/>
                </a:lnTo>
                <a:lnTo>
                  <a:pt x="16889" y="12383"/>
                </a:lnTo>
                <a:lnTo>
                  <a:pt x="16889" y="11662"/>
                </a:lnTo>
                <a:lnTo>
                  <a:pt x="16889" y="10701"/>
                </a:lnTo>
                <a:lnTo>
                  <a:pt x="16889" y="9640"/>
                </a:lnTo>
                <a:lnTo>
                  <a:pt x="16889" y="8566"/>
                </a:lnTo>
                <a:lnTo>
                  <a:pt x="16889" y="7478"/>
                </a:lnTo>
                <a:lnTo>
                  <a:pt x="16889" y="6502"/>
                </a:lnTo>
                <a:lnTo>
                  <a:pt x="16889" y="5739"/>
                </a:lnTo>
                <a:lnTo>
                  <a:pt x="16674" y="5894"/>
                </a:lnTo>
                <a:lnTo>
                  <a:pt x="16414" y="6036"/>
                </a:lnTo>
                <a:lnTo>
                  <a:pt x="16154" y="6177"/>
                </a:lnTo>
                <a:lnTo>
                  <a:pt x="15849" y="6248"/>
                </a:lnTo>
                <a:lnTo>
                  <a:pt x="15544" y="6304"/>
                </a:lnTo>
                <a:lnTo>
                  <a:pt x="15217" y="6332"/>
                </a:lnTo>
                <a:lnTo>
                  <a:pt x="14866" y="6361"/>
                </a:lnTo>
                <a:lnTo>
                  <a:pt x="14550" y="6361"/>
                </a:lnTo>
                <a:lnTo>
                  <a:pt x="14200" y="6332"/>
                </a:lnTo>
                <a:lnTo>
                  <a:pt x="13850" y="6276"/>
                </a:lnTo>
                <a:lnTo>
                  <a:pt x="13522" y="6219"/>
                </a:lnTo>
                <a:lnTo>
                  <a:pt x="13206" y="6149"/>
                </a:lnTo>
                <a:lnTo>
                  <a:pt x="12901" y="6064"/>
                </a:lnTo>
                <a:lnTo>
                  <a:pt x="12618" y="5951"/>
                </a:lnTo>
                <a:lnTo>
                  <a:pt x="12358" y="5838"/>
                </a:lnTo>
                <a:lnTo>
                  <a:pt x="12121" y="5739"/>
                </a:lnTo>
                <a:lnTo>
                  <a:pt x="11941" y="5626"/>
                </a:lnTo>
                <a:lnTo>
                  <a:pt x="11794" y="5513"/>
                </a:lnTo>
                <a:lnTo>
                  <a:pt x="11658" y="5414"/>
                </a:lnTo>
                <a:lnTo>
                  <a:pt x="11556" y="5301"/>
                </a:lnTo>
                <a:lnTo>
                  <a:pt x="11466" y="5187"/>
                </a:lnTo>
                <a:lnTo>
                  <a:pt x="11398" y="5089"/>
                </a:lnTo>
                <a:lnTo>
                  <a:pt x="11376" y="4947"/>
                </a:lnTo>
                <a:lnTo>
                  <a:pt x="11353" y="4834"/>
                </a:lnTo>
                <a:lnTo>
                  <a:pt x="11353" y="4707"/>
                </a:lnTo>
                <a:lnTo>
                  <a:pt x="11376" y="4565"/>
                </a:lnTo>
                <a:lnTo>
                  <a:pt x="11443" y="4410"/>
                </a:lnTo>
                <a:lnTo>
                  <a:pt x="11511" y="4240"/>
                </a:lnTo>
                <a:lnTo>
                  <a:pt x="11703" y="3887"/>
                </a:lnTo>
                <a:lnTo>
                  <a:pt x="11986" y="3505"/>
                </a:lnTo>
                <a:lnTo>
                  <a:pt x="12144" y="3265"/>
                </a:lnTo>
                <a:lnTo>
                  <a:pt x="12246" y="3025"/>
                </a:lnTo>
                <a:lnTo>
                  <a:pt x="12336" y="2756"/>
                </a:lnTo>
                <a:lnTo>
                  <a:pt x="12404" y="2445"/>
                </a:lnTo>
                <a:lnTo>
                  <a:pt x="12438" y="2176"/>
                </a:lnTo>
                <a:lnTo>
                  <a:pt x="12438" y="1880"/>
                </a:lnTo>
                <a:lnTo>
                  <a:pt x="12404" y="1583"/>
                </a:lnTo>
                <a:lnTo>
                  <a:pt x="12336" y="1314"/>
                </a:lnTo>
                <a:lnTo>
                  <a:pt x="12246" y="1046"/>
                </a:lnTo>
                <a:lnTo>
                  <a:pt x="12099" y="791"/>
                </a:lnTo>
                <a:lnTo>
                  <a:pt x="12008" y="692"/>
                </a:lnTo>
                <a:lnTo>
                  <a:pt x="11918" y="579"/>
                </a:lnTo>
                <a:lnTo>
                  <a:pt x="11816" y="466"/>
                </a:lnTo>
                <a:lnTo>
                  <a:pt x="11703" y="381"/>
                </a:lnTo>
                <a:lnTo>
                  <a:pt x="11579" y="310"/>
                </a:lnTo>
                <a:lnTo>
                  <a:pt x="11443" y="226"/>
                </a:lnTo>
                <a:lnTo>
                  <a:pt x="11297" y="169"/>
                </a:lnTo>
                <a:lnTo>
                  <a:pt x="11138" y="113"/>
                </a:lnTo>
                <a:lnTo>
                  <a:pt x="10969" y="56"/>
                </a:lnTo>
                <a:lnTo>
                  <a:pt x="10800" y="28"/>
                </a:lnTo>
                <a:lnTo>
                  <a:pt x="10619" y="28"/>
                </a:lnTo>
                <a:lnTo>
                  <a:pt x="10404" y="28"/>
                </a:lnTo>
                <a:lnTo>
                  <a:pt x="10257" y="28"/>
                </a:lnTo>
                <a:lnTo>
                  <a:pt x="10076" y="56"/>
                </a:lnTo>
                <a:lnTo>
                  <a:pt x="9952" y="84"/>
                </a:lnTo>
                <a:lnTo>
                  <a:pt x="9794" y="141"/>
                </a:lnTo>
                <a:lnTo>
                  <a:pt x="9692" y="226"/>
                </a:lnTo>
                <a:lnTo>
                  <a:pt x="9557" y="282"/>
                </a:lnTo>
                <a:lnTo>
                  <a:pt x="9455" y="381"/>
                </a:lnTo>
                <a:lnTo>
                  <a:pt x="9365" y="466"/>
                </a:lnTo>
                <a:lnTo>
                  <a:pt x="9274" y="579"/>
                </a:lnTo>
                <a:lnTo>
                  <a:pt x="9184" y="692"/>
                </a:lnTo>
                <a:lnTo>
                  <a:pt x="9128" y="791"/>
                </a:lnTo>
                <a:lnTo>
                  <a:pt x="9060" y="932"/>
                </a:lnTo>
                <a:lnTo>
                  <a:pt x="8969" y="1201"/>
                </a:lnTo>
                <a:lnTo>
                  <a:pt x="8913" y="1498"/>
                </a:lnTo>
                <a:lnTo>
                  <a:pt x="8890" y="1795"/>
                </a:lnTo>
                <a:lnTo>
                  <a:pt x="8890" y="2120"/>
                </a:lnTo>
                <a:lnTo>
                  <a:pt x="8913" y="2445"/>
                </a:lnTo>
                <a:lnTo>
                  <a:pt x="8969" y="2756"/>
                </a:lnTo>
                <a:lnTo>
                  <a:pt x="9060" y="3081"/>
                </a:lnTo>
                <a:lnTo>
                  <a:pt x="9173" y="3378"/>
                </a:lnTo>
                <a:lnTo>
                  <a:pt x="9297" y="3647"/>
                </a:lnTo>
                <a:lnTo>
                  <a:pt x="9466" y="3887"/>
                </a:lnTo>
                <a:lnTo>
                  <a:pt x="9579" y="4085"/>
                </a:lnTo>
                <a:lnTo>
                  <a:pt x="9670" y="4269"/>
                </a:lnTo>
                <a:lnTo>
                  <a:pt x="9726" y="4467"/>
                </a:lnTo>
                <a:lnTo>
                  <a:pt x="9771" y="4650"/>
                </a:lnTo>
                <a:lnTo>
                  <a:pt x="9771" y="4834"/>
                </a:lnTo>
                <a:lnTo>
                  <a:pt x="9749" y="5032"/>
                </a:lnTo>
                <a:lnTo>
                  <a:pt x="9715" y="5216"/>
                </a:lnTo>
                <a:lnTo>
                  <a:pt x="9625" y="5385"/>
                </a:lnTo>
                <a:lnTo>
                  <a:pt x="9534" y="5513"/>
                </a:lnTo>
                <a:lnTo>
                  <a:pt x="9410" y="5626"/>
                </a:lnTo>
                <a:lnTo>
                  <a:pt x="9229" y="5710"/>
                </a:lnTo>
                <a:lnTo>
                  <a:pt x="9060" y="5767"/>
                </a:lnTo>
                <a:lnTo>
                  <a:pt x="8845" y="5767"/>
                </a:lnTo>
                <a:lnTo>
                  <a:pt x="8585" y="5739"/>
                </a:lnTo>
                <a:lnTo>
                  <a:pt x="8325" y="5654"/>
                </a:lnTo>
                <a:lnTo>
                  <a:pt x="8020" y="5513"/>
                </a:lnTo>
                <a:lnTo>
                  <a:pt x="7840" y="5442"/>
                </a:lnTo>
                <a:lnTo>
                  <a:pt x="7648" y="5385"/>
                </a:lnTo>
                <a:lnTo>
                  <a:pt x="7433" y="5329"/>
                </a:lnTo>
                <a:lnTo>
                  <a:pt x="7241" y="5301"/>
                </a:lnTo>
                <a:lnTo>
                  <a:pt x="6755" y="5301"/>
                </a:lnTo>
                <a:lnTo>
                  <a:pt x="6281" y="5329"/>
                </a:lnTo>
                <a:lnTo>
                  <a:pt x="5784" y="5385"/>
                </a:lnTo>
                <a:lnTo>
                  <a:pt x="5264" y="5498"/>
                </a:lnTo>
                <a:lnTo>
                  <a:pt x="4744" y="5597"/>
                </a:lnTo>
                <a:lnTo>
                  <a:pt x="4247" y="5739"/>
                </a:lnTo>
                <a:lnTo>
                  <a:pt x="4202" y="5894"/>
                </a:lnTo>
                <a:lnTo>
                  <a:pt x="4202" y="6191"/>
                </a:lnTo>
                <a:lnTo>
                  <a:pt x="4202" y="6545"/>
                </a:lnTo>
                <a:lnTo>
                  <a:pt x="4225" y="6954"/>
                </a:lnTo>
                <a:lnTo>
                  <a:pt x="4315" y="7930"/>
                </a:lnTo>
                <a:lnTo>
                  <a:pt x="4394" y="9018"/>
                </a:lnTo>
                <a:lnTo>
                  <a:pt x="4439" y="9570"/>
                </a:lnTo>
                <a:lnTo>
                  <a:pt x="4462" y="10107"/>
                </a:lnTo>
                <a:lnTo>
                  <a:pt x="4484" y="10630"/>
                </a:lnTo>
                <a:lnTo>
                  <a:pt x="4507" y="11082"/>
                </a:lnTo>
                <a:lnTo>
                  <a:pt x="4484" y="11520"/>
                </a:lnTo>
                <a:lnTo>
                  <a:pt x="4439" y="11874"/>
                </a:lnTo>
                <a:lnTo>
                  <a:pt x="4394" y="12029"/>
                </a:lnTo>
                <a:lnTo>
                  <a:pt x="4349" y="12171"/>
                </a:lnTo>
                <a:lnTo>
                  <a:pt x="4315" y="12284"/>
                </a:lnTo>
                <a:lnTo>
                  <a:pt x="4247" y="12354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19" name="Puzzle4"/>
          <p:cNvSpPr>
            <a:spLocks noEditPoints="1" noChangeArrowheads="1"/>
          </p:cNvSpPr>
          <p:nvPr/>
        </p:nvSpPr>
        <p:spPr bwMode="auto">
          <a:xfrm>
            <a:off x="3718741" y="3055785"/>
            <a:ext cx="974150" cy="1422845"/>
          </a:xfrm>
          <a:custGeom>
            <a:avLst/>
            <a:gdLst>
              <a:gd name="T0" fmla="*/ 8307 w 21600"/>
              <a:gd name="T1" fmla="*/ 11593 h 21600"/>
              <a:gd name="T2" fmla="*/ 453 w 21600"/>
              <a:gd name="T3" fmla="*/ 16938 h 21600"/>
              <a:gd name="T4" fmla="*/ 11500 w 21600"/>
              <a:gd name="T5" fmla="*/ 21600 h 21600"/>
              <a:gd name="T6" fmla="*/ 20920 w 21600"/>
              <a:gd name="T7" fmla="*/ 16751 h 21600"/>
              <a:gd name="T8" fmla="*/ 13972 w 21600"/>
              <a:gd name="T9" fmla="*/ 10888 h 21600"/>
              <a:gd name="T10" fmla="*/ 21033 w 21600"/>
              <a:gd name="T11" fmla="*/ 4716 h 21600"/>
              <a:gd name="T12" fmla="*/ 11102 w 21600"/>
              <a:gd name="T13" fmla="*/ 11 h 21600"/>
              <a:gd name="T14" fmla="*/ 453 w 21600"/>
              <a:gd name="T15" fmla="*/ 4716 h 21600"/>
              <a:gd name="T16" fmla="*/ 2076 w 21600"/>
              <a:gd name="T17" fmla="*/ 5664 h 21600"/>
              <a:gd name="T18" fmla="*/ 20203 w 21600"/>
              <a:gd name="T19" fmla="*/ 1598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3813" y="10590"/>
                </a:moveTo>
                <a:lnTo>
                  <a:pt x="3927" y="10513"/>
                </a:lnTo>
                <a:lnTo>
                  <a:pt x="4078" y="10425"/>
                </a:lnTo>
                <a:lnTo>
                  <a:pt x="4210" y="10359"/>
                </a:lnTo>
                <a:lnTo>
                  <a:pt x="4361" y="10315"/>
                </a:lnTo>
                <a:lnTo>
                  <a:pt x="4682" y="10237"/>
                </a:lnTo>
                <a:lnTo>
                  <a:pt x="5041" y="10193"/>
                </a:lnTo>
                <a:lnTo>
                  <a:pt x="5456" y="10171"/>
                </a:lnTo>
                <a:lnTo>
                  <a:pt x="5853" y="10193"/>
                </a:lnTo>
                <a:lnTo>
                  <a:pt x="6249" y="10260"/>
                </a:lnTo>
                <a:lnTo>
                  <a:pt x="6646" y="10337"/>
                </a:lnTo>
                <a:lnTo>
                  <a:pt x="7004" y="10469"/>
                </a:lnTo>
                <a:lnTo>
                  <a:pt x="7363" y="10612"/>
                </a:lnTo>
                <a:lnTo>
                  <a:pt x="7665" y="10788"/>
                </a:lnTo>
                <a:lnTo>
                  <a:pt x="7911" y="10998"/>
                </a:lnTo>
                <a:lnTo>
                  <a:pt x="8024" y="11097"/>
                </a:lnTo>
                <a:lnTo>
                  <a:pt x="8137" y="11207"/>
                </a:lnTo>
                <a:lnTo>
                  <a:pt x="8194" y="11340"/>
                </a:lnTo>
                <a:lnTo>
                  <a:pt x="8269" y="11461"/>
                </a:lnTo>
                <a:lnTo>
                  <a:pt x="8307" y="11593"/>
                </a:lnTo>
                <a:lnTo>
                  <a:pt x="8307" y="11714"/>
                </a:lnTo>
                <a:lnTo>
                  <a:pt x="8307" y="11868"/>
                </a:lnTo>
                <a:lnTo>
                  <a:pt x="8307" y="12012"/>
                </a:lnTo>
                <a:lnTo>
                  <a:pt x="8194" y="12265"/>
                </a:lnTo>
                <a:lnTo>
                  <a:pt x="8062" y="12519"/>
                </a:lnTo>
                <a:lnTo>
                  <a:pt x="7873" y="12706"/>
                </a:lnTo>
                <a:lnTo>
                  <a:pt x="7627" y="12904"/>
                </a:lnTo>
                <a:lnTo>
                  <a:pt x="7363" y="13048"/>
                </a:lnTo>
                <a:lnTo>
                  <a:pt x="7080" y="13180"/>
                </a:lnTo>
                <a:lnTo>
                  <a:pt x="6759" y="13257"/>
                </a:lnTo>
                <a:lnTo>
                  <a:pt x="6419" y="13345"/>
                </a:lnTo>
                <a:lnTo>
                  <a:pt x="6098" y="13389"/>
                </a:lnTo>
                <a:lnTo>
                  <a:pt x="5739" y="13389"/>
                </a:lnTo>
                <a:lnTo>
                  <a:pt x="5418" y="13389"/>
                </a:lnTo>
                <a:lnTo>
                  <a:pt x="5079" y="13345"/>
                </a:lnTo>
                <a:lnTo>
                  <a:pt x="4758" y="13301"/>
                </a:lnTo>
                <a:lnTo>
                  <a:pt x="4474" y="13213"/>
                </a:lnTo>
                <a:lnTo>
                  <a:pt x="4172" y="13114"/>
                </a:lnTo>
                <a:lnTo>
                  <a:pt x="3965" y="12982"/>
                </a:lnTo>
                <a:lnTo>
                  <a:pt x="3738" y="12838"/>
                </a:lnTo>
                <a:lnTo>
                  <a:pt x="3493" y="12706"/>
                </a:lnTo>
                <a:lnTo>
                  <a:pt x="3228" y="12607"/>
                </a:lnTo>
                <a:lnTo>
                  <a:pt x="2945" y="12519"/>
                </a:lnTo>
                <a:lnTo>
                  <a:pt x="2700" y="12431"/>
                </a:lnTo>
                <a:lnTo>
                  <a:pt x="2397" y="12375"/>
                </a:lnTo>
                <a:lnTo>
                  <a:pt x="2152" y="12331"/>
                </a:lnTo>
                <a:lnTo>
                  <a:pt x="1888" y="12309"/>
                </a:lnTo>
                <a:lnTo>
                  <a:pt x="1642" y="12309"/>
                </a:lnTo>
                <a:lnTo>
                  <a:pt x="1397" y="12331"/>
                </a:lnTo>
                <a:lnTo>
                  <a:pt x="1170" y="12397"/>
                </a:lnTo>
                <a:lnTo>
                  <a:pt x="962" y="12453"/>
                </a:lnTo>
                <a:lnTo>
                  <a:pt x="774" y="12563"/>
                </a:lnTo>
                <a:lnTo>
                  <a:pt x="623" y="12684"/>
                </a:lnTo>
                <a:lnTo>
                  <a:pt x="528" y="12838"/>
                </a:lnTo>
                <a:lnTo>
                  <a:pt x="453" y="13026"/>
                </a:lnTo>
                <a:lnTo>
                  <a:pt x="339" y="13477"/>
                </a:lnTo>
                <a:lnTo>
                  <a:pt x="226" y="13984"/>
                </a:lnTo>
                <a:lnTo>
                  <a:pt x="151" y="14535"/>
                </a:lnTo>
                <a:lnTo>
                  <a:pt x="113" y="15075"/>
                </a:lnTo>
                <a:lnTo>
                  <a:pt x="113" y="15626"/>
                </a:lnTo>
                <a:lnTo>
                  <a:pt x="151" y="16133"/>
                </a:lnTo>
                <a:lnTo>
                  <a:pt x="188" y="16376"/>
                </a:lnTo>
                <a:lnTo>
                  <a:pt x="264" y="16585"/>
                </a:lnTo>
                <a:lnTo>
                  <a:pt x="339" y="16773"/>
                </a:lnTo>
                <a:lnTo>
                  <a:pt x="453" y="16938"/>
                </a:lnTo>
                <a:lnTo>
                  <a:pt x="1095" y="16883"/>
                </a:lnTo>
                <a:lnTo>
                  <a:pt x="1963" y="16795"/>
                </a:lnTo>
                <a:lnTo>
                  <a:pt x="2945" y="16751"/>
                </a:lnTo>
                <a:lnTo>
                  <a:pt x="3965" y="16706"/>
                </a:lnTo>
                <a:lnTo>
                  <a:pt x="5022" y="16684"/>
                </a:lnTo>
                <a:lnTo>
                  <a:pt x="5947" y="16684"/>
                </a:lnTo>
                <a:lnTo>
                  <a:pt x="6759" y="16706"/>
                </a:lnTo>
                <a:lnTo>
                  <a:pt x="7363" y="16751"/>
                </a:lnTo>
                <a:lnTo>
                  <a:pt x="7948" y="16839"/>
                </a:lnTo>
                <a:lnTo>
                  <a:pt x="8458" y="16916"/>
                </a:lnTo>
                <a:lnTo>
                  <a:pt x="8893" y="17026"/>
                </a:lnTo>
                <a:lnTo>
                  <a:pt x="9289" y="17158"/>
                </a:lnTo>
                <a:lnTo>
                  <a:pt x="9572" y="17280"/>
                </a:lnTo>
                <a:lnTo>
                  <a:pt x="9799" y="17412"/>
                </a:lnTo>
                <a:lnTo>
                  <a:pt x="9969" y="17555"/>
                </a:lnTo>
                <a:lnTo>
                  <a:pt x="10120" y="17687"/>
                </a:lnTo>
                <a:lnTo>
                  <a:pt x="10158" y="17831"/>
                </a:lnTo>
                <a:lnTo>
                  <a:pt x="10195" y="17974"/>
                </a:lnTo>
                <a:lnTo>
                  <a:pt x="10158" y="18128"/>
                </a:lnTo>
                <a:lnTo>
                  <a:pt x="10082" y="18271"/>
                </a:lnTo>
                <a:lnTo>
                  <a:pt x="9969" y="18426"/>
                </a:lnTo>
                <a:lnTo>
                  <a:pt x="9837" y="18569"/>
                </a:lnTo>
                <a:lnTo>
                  <a:pt x="9648" y="18701"/>
                </a:lnTo>
                <a:lnTo>
                  <a:pt x="9440" y="18822"/>
                </a:lnTo>
                <a:lnTo>
                  <a:pt x="9213" y="18999"/>
                </a:lnTo>
                <a:lnTo>
                  <a:pt x="9044" y="19186"/>
                </a:lnTo>
                <a:lnTo>
                  <a:pt x="8893" y="19395"/>
                </a:lnTo>
                <a:lnTo>
                  <a:pt x="8817" y="19627"/>
                </a:lnTo>
                <a:lnTo>
                  <a:pt x="8779" y="19858"/>
                </a:lnTo>
                <a:lnTo>
                  <a:pt x="8779" y="20112"/>
                </a:lnTo>
                <a:lnTo>
                  <a:pt x="8855" y="20354"/>
                </a:lnTo>
                <a:lnTo>
                  <a:pt x="8968" y="20586"/>
                </a:lnTo>
                <a:lnTo>
                  <a:pt x="9138" y="20817"/>
                </a:lnTo>
                <a:lnTo>
                  <a:pt x="9365" y="21026"/>
                </a:lnTo>
                <a:lnTo>
                  <a:pt x="9610" y="21192"/>
                </a:lnTo>
                <a:lnTo>
                  <a:pt x="9950" y="21368"/>
                </a:lnTo>
                <a:lnTo>
                  <a:pt x="10120" y="21445"/>
                </a:lnTo>
                <a:lnTo>
                  <a:pt x="10346" y="21511"/>
                </a:lnTo>
                <a:lnTo>
                  <a:pt x="10516" y="21555"/>
                </a:lnTo>
                <a:lnTo>
                  <a:pt x="10743" y="21600"/>
                </a:lnTo>
                <a:lnTo>
                  <a:pt x="10988" y="21644"/>
                </a:lnTo>
                <a:lnTo>
                  <a:pt x="11215" y="21666"/>
                </a:lnTo>
                <a:lnTo>
                  <a:pt x="11498" y="21666"/>
                </a:lnTo>
                <a:lnTo>
                  <a:pt x="11762" y="21666"/>
                </a:lnTo>
                <a:lnTo>
                  <a:pt x="12253" y="21644"/>
                </a:lnTo>
                <a:lnTo>
                  <a:pt x="12763" y="21577"/>
                </a:lnTo>
                <a:lnTo>
                  <a:pt x="13197" y="21467"/>
                </a:lnTo>
                <a:lnTo>
                  <a:pt x="13556" y="21346"/>
                </a:lnTo>
                <a:lnTo>
                  <a:pt x="13896" y="21192"/>
                </a:lnTo>
                <a:lnTo>
                  <a:pt x="14179" y="21026"/>
                </a:lnTo>
                <a:lnTo>
                  <a:pt x="14444" y="20839"/>
                </a:lnTo>
                <a:lnTo>
                  <a:pt x="14576" y="20641"/>
                </a:lnTo>
                <a:lnTo>
                  <a:pt x="14727" y="20431"/>
                </a:lnTo>
                <a:lnTo>
                  <a:pt x="14765" y="20200"/>
                </a:lnTo>
                <a:lnTo>
                  <a:pt x="14802" y="19991"/>
                </a:lnTo>
                <a:lnTo>
                  <a:pt x="14727" y="19759"/>
                </a:lnTo>
                <a:lnTo>
                  <a:pt x="14613" y="19550"/>
                </a:lnTo>
                <a:lnTo>
                  <a:pt x="14444" y="19307"/>
                </a:lnTo>
                <a:lnTo>
                  <a:pt x="14217" y="19098"/>
                </a:lnTo>
                <a:lnTo>
                  <a:pt x="13934" y="18911"/>
                </a:lnTo>
                <a:lnTo>
                  <a:pt x="13669" y="18745"/>
                </a:lnTo>
                <a:lnTo>
                  <a:pt x="13462" y="18547"/>
                </a:lnTo>
                <a:lnTo>
                  <a:pt x="13311" y="18337"/>
                </a:lnTo>
                <a:lnTo>
                  <a:pt x="13197" y="18150"/>
                </a:lnTo>
                <a:lnTo>
                  <a:pt x="13122" y="17941"/>
                </a:lnTo>
                <a:lnTo>
                  <a:pt x="13122" y="17720"/>
                </a:lnTo>
                <a:lnTo>
                  <a:pt x="13122" y="17533"/>
                </a:lnTo>
                <a:lnTo>
                  <a:pt x="13197" y="17346"/>
                </a:lnTo>
                <a:lnTo>
                  <a:pt x="13273" y="17158"/>
                </a:lnTo>
                <a:lnTo>
                  <a:pt x="13386" y="16982"/>
                </a:lnTo>
                <a:lnTo>
                  <a:pt x="13537" y="16839"/>
                </a:lnTo>
                <a:lnTo>
                  <a:pt x="13707" y="16706"/>
                </a:lnTo>
                <a:lnTo>
                  <a:pt x="13896" y="16607"/>
                </a:lnTo>
                <a:lnTo>
                  <a:pt x="14104" y="16519"/>
                </a:lnTo>
                <a:lnTo>
                  <a:pt x="14330" y="16453"/>
                </a:lnTo>
                <a:lnTo>
                  <a:pt x="14538" y="16431"/>
                </a:lnTo>
                <a:lnTo>
                  <a:pt x="14897" y="16453"/>
                </a:lnTo>
                <a:lnTo>
                  <a:pt x="15406" y="16497"/>
                </a:lnTo>
                <a:lnTo>
                  <a:pt x="16105" y="16541"/>
                </a:lnTo>
                <a:lnTo>
                  <a:pt x="16898" y="16607"/>
                </a:lnTo>
                <a:lnTo>
                  <a:pt x="17804" y="16651"/>
                </a:lnTo>
                <a:lnTo>
                  <a:pt x="18786" y="16684"/>
                </a:lnTo>
                <a:lnTo>
                  <a:pt x="19844" y="16728"/>
                </a:lnTo>
                <a:lnTo>
                  <a:pt x="20920" y="16751"/>
                </a:lnTo>
                <a:lnTo>
                  <a:pt x="21109" y="16497"/>
                </a:lnTo>
                <a:lnTo>
                  <a:pt x="21241" y="16222"/>
                </a:lnTo>
                <a:lnTo>
                  <a:pt x="21392" y="15946"/>
                </a:lnTo>
                <a:lnTo>
                  <a:pt x="21467" y="15648"/>
                </a:lnTo>
                <a:lnTo>
                  <a:pt x="21543" y="15351"/>
                </a:lnTo>
                <a:lnTo>
                  <a:pt x="21618" y="15042"/>
                </a:lnTo>
                <a:lnTo>
                  <a:pt x="21618" y="14745"/>
                </a:lnTo>
                <a:lnTo>
                  <a:pt x="21618" y="14447"/>
                </a:lnTo>
                <a:lnTo>
                  <a:pt x="21618" y="14150"/>
                </a:lnTo>
                <a:lnTo>
                  <a:pt x="21581" y="13852"/>
                </a:lnTo>
                <a:lnTo>
                  <a:pt x="21505" y="13577"/>
                </a:lnTo>
                <a:lnTo>
                  <a:pt x="21430" y="13301"/>
                </a:lnTo>
                <a:lnTo>
                  <a:pt x="21354" y="13048"/>
                </a:lnTo>
                <a:lnTo>
                  <a:pt x="21241" y="12816"/>
                </a:lnTo>
                <a:lnTo>
                  <a:pt x="21146" y="12607"/>
                </a:lnTo>
                <a:lnTo>
                  <a:pt x="21033" y="12431"/>
                </a:lnTo>
                <a:lnTo>
                  <a:pt x="20920" y="12265"/>
                </a:lnTo>
                <a:lnTo>
                  <a:pt x="20769" y="12144"/>
                </a:lnTo>
                <a:lnTo>
                  <a:pt x="20637" y="12034"/>
                </a:lnTo>
                <a:lnTo>
                  <a:pt x="20486" y="11946"/>
                </a:lnTo>
                <a:lnTo>
                  <a:pt x="20297" y="11891"/>
                </a:lnTo>
                <a:lnTo>
                  <a:pt x="20165" y="11846"/>
                </a:lnTo>
                <a:lnTo>
                  <a:pt x="19976" y="11824"/>
                </a:lnTo>
                <a:lnTo>
                  <a:pt x="19806" y="11802"/>
                </a:lnTo>
                <a:lnTo>
                  <a:pt x="19390" y="11824"/>
                </a:lnTo>
                <a:lnTo>
                  <a:pt x="18956" y="11891"/>
                </a:lnTo>
                <a:lnTo>
                  <a:pt x="18503" y="11968"/>
                </a:lnTo>
                <a:lnTo>
                  <a:pt x="17993" y="12078"/>
                </a:lnTo>
                <a:lnTo>
                  <a:pt x="17653" y="12144"/>
                </a:lnTo>
                <a:lnTo>
                  <a:pt x="17332" y="12199"/>
                </a:lnTo>
                <a:lnTo>
                  <a:pt x="17049" y="12221"/>
                </a:lnTo>
                <a:lnTo>
                  <a:pt x="16747" y="12243"/>
                </a:lnTo>
                <a:lnTo>
                  <a:pt x="16464" y="12243"/>
                </a:lnTo>
                <a:lnTo>
                  <a:pt x="16218" y="12243"/>
                </a:lnTo>
                <a:lnTo>
                  <a:pt x="15992" y="12221"/>
                </a:lnTo>
                <a:lnTo>
                  <a:pt x="15746" y="12199"/>
                </a:lnTo>
                <a:lnTo>
                  <a:pt x="15520" y="12155"/>
                </a:lnTo>
                <a:lnTo>
                  <a:pt x="15350" y="12122"/>
                </a:lnTo>
                <a:lnTo>
                  <a:pt x="15161" y="12056"/>
                </a:lnTo>
                <a:lnTo>
                  <a:pt x="14972" y="11990"/>
                </a:lnTo>
                <a:lnTo>
                  <a:pt x="14689" y="11846"/>
                </a:lnTo>
                <a:lnTo>
                  <a:pt x="14444" y="11670"/>
                </a:lnTo>
                <a:lnTo>
                  <a:pt x="14255" y="11483"/>
                </a:lnTo>
                <a:lnTo>
                  <a:pt x="14104" y="11295"/>
                </a:lnTo>
                <a:lnTo>
                  <a:pt x="14028" y="11086"/>
                </a:lnTo>
                <a:lnTo>
                  <a:pt x="13972" y="10888"/>
                </a:lnTo>
                <a:lnTo>
                  <a:pt x="13972" y="10700"/>
                </a:lnTo>
                <a:lnTo>
                  <a:pt x="14009" y="10513"/>
                </a:lnTo>
                <a:lnTo>
                  <a:pt x="14066" y="10359"/>
                </a:lnTo>
                <a:lnTo>
                  <a:pt x="14179" y="10215"/>
                </a:lnTo>
                <a:lnTo>
                  <a:pt x="14406" y="10006"/>
                </a:lnTo>
                <a:lnTo>
                  <a:pt x="14651" y="9830"/>
                </a:lnTo>
                <a:lnTo>
                  <a:pt x="14878" y="9686"/>
                </a:lnTo>
                <a:lnTo>
                  <a:pt x="15123" y="9554"/>
                </a:lnTo>
                <a:lnTo>
                  <a:pt x="15350" y="9477"/>
                </a:lnTo>
                <a:lnTo>
                  <a:pt x="15558" y="9411"/>
                </a:lnTo>
                <a:lnTo>
                  <a:pt x="15803" y="9345"/>
                </a:lnTo>
                <a:lnTo>
                  <a:pt x="16030" y="9323"/>
                </a:lnTo>
                <a:lnTo>
                  <a:pt x="16256" y="9301"/>
                </a:lnTo>
                <a:lnTo>
                  <a:pt x="16464" y="9323"/>
                </a:lnTo>
                <a:lnTo>
                  <a:pt x="16690" y="9345"/>
                </a:lnTo>
                <a:lnTo>
                  <a:pt x="16898" y="9367"/>
                </a:lnTo>
                <a:lnTo>
                  <a:pt x="17332" y="9477"/>
                </a:lnTo>
                <a:lnTo>
                  <a:pt x="17767" y="9598"/>
                </a:lnTo>
                <a:lnTo>
                  <a:pt x="18163" y="9731"/>
                </a:lnTo>
                <a:lnTo>
                  <a:pt x="18597" y="9874"/>
                </a:lnTo>
                <a:lnTo>
                  <a:pt x="18994" y="10006"/>
                </a:lnTo>
                <a:lnTo>
                  <a:pt x="19428" y="10083"/>
                </a:lnTo>
                <a:lnTo>
                  <a:pt x="19617" y="10127"/>
                </a:lnTo>
                <a:lnTo>
                  <a:pt x="19844" y="10149"/>
                </a:lnTo>
                <a:lnTo>
                  <a:pt x="20013" y="10149"/>
                </a:lnTo>
                <a:lnTo>
                  <a:pt x="20240" y="10127"/>
                </a:lnTo>
                <a:lnTo>
                  <a:pt x="20410" y="10105"/>
                </a:lnTo>
                <a:lnTo>
                  <a:pt x="20637" y="10061"/>
                </a:lnTo>
                <a:lnTo>
                  <a:pt x="20844" y="9984"/>
                </a:lnTo>
                <a:lnTo>
                  <a:pt x="21033" y="9896"/>
                </a:lnTo>
                <a:lnTo>
                  <a:pt x="21146" y="9830"/>
                </a:lnTo>
                <a:lnTo>
                  <a:pt x="21203" y="9753"/>
                </a:lnTo>
                <a:lnTo>
                  <a:pt x="21279" y="9642"/>
                </a:lnTo>
                <a:lnTo>
                  <a:pt x="21354" y="9521"/>
                </a:lnTo>
                <a:lnTo>
                  <a:pt x="21430" y="9246"/>
                </a:lnTo>
                <a:lnTo>
                  <a:pt x="21430" y="8904"/>
                </a:lnTo>
                <a:lnTo>
                  <a:pt x="21430" y="8540"/>
                </a:lnTo>
                <a:lnTo>
                  <a:pt x="21392" y="8144"/>
                </a:lnTo>
                <a:lnTo>
                  <a:pt x="21354" y="7714"/>
                </a:lnTo>
                <a:lnTo>
                  <a:pt x="21279" y="7295"/>
                </a:lnTo>
                <a:lnTo>
                  <a:pt x="21146" y="6446"/>
                </a:lnTo>
                <a:lnTo>
                  <a:pt x="20995" y="5686"/>
                </a:lnTo>
                <a:lnTo>
                  <a:pt x="20958" y="5366"/>
                </a:lnTo>
                <a:lnTo>
                  <a:pt x="20958" y="5091"/>
                </a:lnTo>
                <a:lnTo>
                  <a:pt x="20958" y="4860"/>
                </a:lnTo>
                <a:lnTo>
                  <a:pt x="21033" y="4716"/>
                </a:lnTo>
                <a:lnTo>
                  <a:pt x="20637" y="4860"/>
                </a:lnTo>
                <a:lnTo>
                  <a:pt x="20127" y="4992"/>
                </a:lnTo>
                <a:lnTo>
                  <a:pt x="19617" y="5069"/>
                </a:lnTo>
                <a:lnTo>
                  <a:pt x="19032" y="5157"/>
                </a:lnTo>
                <a:lnTo>
                  <a:pt x="18465" y="5201"/>
                </a:lnTo>
                <a:lnTo>
                  <a:pt x="17842" y="5245"/>
                </a:lnTo>
                <a:lnTo>
                  <a:pt x="17219" y="5267"/>
                </a:lnTo>
                <a:lnTo>
                  <a:pt x="16615" y="5267"/>
                </a:lnTo>
                <a:lnTo>
                  <a:pt x="15992" y="5245"/>
                </a:lnTo>
                <a:lnTo>
                  <a:pt x="15369" y="5201"/>
                </a:lnTo>
                <a:lnTo>
                  <a:pt x="14840" y="5157"/>
                </a:lnTo>
                <a:lnTo>
                  <a:pt x="14293" y="5091"/>
                </a:lnTo>
                <a:lnTo>
                  <a:pt x="13783" y="5014"/>
                </a:lnTo>
                <a:lnTo>
                  <a:pt x="13386" y="4926"/>
                </a:lnTo>
                <a:lnTo>
                  <a:pt x="13027" y="4815"/>
                </a:lnTo>
                <a:lnTo>
                  <a:pt x="12725" y="4716"/>
                </a:lnTo>
                <a:lnTo>
                  <a:pt x="12480" y="4606"/>
                </a:lnTo>
                <a:lnTo>
                  <a:pt x="12291" y="4496"/>
                </a:lnTo>
                <a:lnTo>
                  <a:pt x="12197" y="4397"/>
                </a:lnTo>
                <a:lnTo>
                  <a:pt x="12083" y="4286"/>
                </a:lnTo>
                <a:lnTo>
                  <a:pt x="12046" y="4187"/>
                </a:lnTo>
                <a:lnTo>
                  <a:pt x="12008" y="4077"/>
                </a:lnTo>
                <a:lnTo>
                  <a:pt x="12046" y="3967"/>
                </a:lnTo>
                <a:lnTo>
                  <a:pt x="12121" y="3868"/>
                </a:lnTo>
                <a:lnTo>
                  <a:pt x="12197" y="3735"/>
                </a:lnTo>
                <a:lnTo>
                  <a:pt x="12291" y="3614"/>
                </a:lnTo>
                <a:lnTo>
                  <a:pt x="12442" y="3482"/>
                </a:lnTo>
                <a:lnTo>
                  <a:pt x="12631" y="3361"/>
                </a:lnTo>
                <a:lnTo>
                  <a:pt x="13065" y="3085"/>
                </a:lnTo>
                <a:lnTo>
                  <a:pt x="13537" y="2766"/>
                </a:lnTo>
                <a:lnTo>
                  <a:pt x="13783" y="2578"/>
                </a:lnTo>
                <a:lnTo>
                  <a:pt x="13934" y="2380"/>
                </a:lnTo>
                <a:lnTo>
                  <a:pt x="14028" y="2171"/>
                </a:lnTo>
                <a:lnTo>
                  <a:pt x="14104" y="1961"/>
                </a:lnTo>
                <a:lnTo>
                  <a:pt x="14104" y="1730"/>
                </a:lnTo>
                <a:lnTo>
                  <a:pt x="14066" y="1498"/>
                </a:lnTo>
                <a:lnTo>
                  <a:pt x="13972" y="1267"/>
                </a:lnTo>
                <a:lnTo>
                  <a:pt x="13820" y="1057"/>
                </a:lnTo>
                <a:lnTo>
                  <a:pt x="13594" y="837"/>
                </a:lnTo>
                <a:lnTo>
                  <a:pt x="13386" y="628"/>
                </a:lnTo>
                <a:lnTo>
                  <a:pt x="13103" y="462"/>
                </a:lnTo>
                <a:lnTo>
                  <a:pt x="12763" y="308"/>
                </a:lnTo>
                <a:lnTo>
                  <a:pt x="12404" y="187"/>
                </a:lnTo>
                <a:lnTo>
                  <a:pt x="12008" y="77"/>
                </a:lnTo>
                <a:lnTo>
                  <a:pt x="11574" y="33"/>
                </a:lnTo>
                <a:lnTo>
                  <a:pt x="11102" y="11"/>
                </a:lnTo>
                <a:lnTo>
                  <a:pt x="10667" y="11"/>
                </a:lnTo>
                <a:lnTo>
                  <a:pt x="10233" y="77"/>
                </a:lnTo>
                <a:lnTo>
                  <a:pt x="9837" y="187"/>
                </a:lnTo>
                <a:lnTo>
                  <a:pt x="9440" y="286"/>
                </a:lnTo>
                <a:lnTo>
                  <a:pt x="9062" y="462"/>
                </a:lnTo>
                <a:lnTo>
                  <a:pt x="8741" y="628"/>
                </a:lnTo>
                <a:lnTo>
                  <a:pt x="8458" y="815"/>
                </a:lnTo>
                <a:lnTo>
                  <a:pt x="8232" y="1035"/>
                </a:lnTo>
                <a:lnTo>
                  <a:pt x="8062" y="1245"/>
                </a:lnTo>
                <a:lnTo>
                  <a:pt x="7911" y="1476"/>
                </a:lnTo>
                <a:lnTo>
                  <a:pt x="7835" y="1708"/>
                </a:lnTo>
                <a:lnTo>
                  <a:pt x="7797" y="1961"/>
                </a:lnTo>
                <a:lnTo>
                  <a:pt x="7835" y="2193"/>
                </a:lnTo>
                <a:lnTo>
                  <a:pt x="7948" y="2402"/>
                </a:lnTo>
                <a:lnTo>
                  <a:pt x="8062" y="2534"/>
                </a:lnTo>
                <a:lnTo>
                  <a:pt x="8175" y="2644"/>
                </a:lnTo>
                <a:lnTo>
                  <a:pt x="8269" y="2744"/>
                </a:lnTo>
                <a:lnTo>
                  <a:pt x="8420" y="2832"/>
                </a:lnTo>
                <a:lnTo>
                  <a:pt x="8704" y="3019"/>
                </a:lnTo>
                <a:lnTo>
                  <a:pt x="8968" y="3206"/>
                </a:lnTo>
                <a:lnTo>
                  <a:pt x="9138" y="3405"/>
                </a:lnTo>
                <a:lnTo>
                  <a:pt x="9327" y="3570"/>
                </a:lnTo>
                <a:lnTo>
                  <a:pt x="9440" y="3735"/>
                </a:lnTo>
                <a:lnTo>
                  <a:pt x="9516" y="3890"/>
                </a:lnTo>
                <a:lnTo>
                  <a:pt x="9534" y="4033"/>
                </a:lnTo>
                <a:lnTo>
                  <a:pt x="9534" y="4165"/>
                </a:lnTo>
                <a:lnTo>
                  <a:pt x="9516" y="4286"/>
                </a:lnTo>
                <a:lnTo>
                  <a:pt x="9440" y="4397"/>
                </a:lnTo>
                <a:lnTo>
                  <a:pt x="9327" y="4496"/>
                </a:lnTo>
                <a:lnTo>
                  <a:pt x="9176" y="4562"/>
                </a:lnTo>
                <a:lnTo>
                  <a:pt x="9006" y="4628"/>
                </a:lnTo>
                <a:lnTo>
                  <a:pt x="8779" y="4694"/>
                </a:lnTo>
                <a:lnTo>
                  <a:pt x="8534" y="4716"/>
                </a:lnTo>
                <a:lnTo>
                  <a:pt x="8232" y="4716"/>
                </a:lnTo>
                <a:lnTo>
                  <a:pt x="7118" y="4738"/>
                </a:lnTo>
                <a:lnTo>
                  <a:pt x="5947" y="4771"/>
                </a:lnTo>
                <a:lnTo>
                  <a:pt x="4795" y="4815"/>
                </a:lnTo>
                <a:lnTo>
                  <a:pt x="3681" y="4860"/>
                </a:lnTo>
                <a:lnTo>
                  <a:pt x="2662" y="4882"/>
                </a:lnTo>
                <a:lnTo>
                  <a:pt x="1755" y="4882"/>
                </a:lnTo>
                <a:lnTo>
                  <a:pt x="1359" y="4860"/>
                </a:lnTo>
                <a:lnTo>
                  <a:pt x="981" y="4837"/>
                </a:lnTo>
                <a:lnTo>
                  <a:pt x="698" y="4771"/>
                </a:lnTo>
                <a:lnTo>
                  <a:pt x="453" y="4716"/>
                </a:lnTo>
                <a:lnTo>
                  <a:pt x="453" y="5322"/>
                </a:lnTo>
                <a:lnTo>
                  <a:pt x="453" y="6083"/>
                </a:lnTo>
                <a:lnTo>
                  <a:pt x="453" y="6909"/>
                </a:lnTo>
                <a:lnTo>
                  <a:pt x="453" y="7780"/>
                </a:lnTo>
                <a:lnTo>
                  <a:pt x="453" y="8606"/>
                </a:lnTo>
                <a:lnTo>
                  <a:pt x="453" y="9345"/>
                </a:lnTo>
                <a:lnTo>
                  <a:pt x="453" y="9918"/>
                </a:lnTo>
                <a:lnTo>
                  <a:pt x="453" y="10282"/>
                </a:lnTo>
                <a:lnTo>
                  <a:pt x="490" y="10381"/>
                </a:lnTo>
                <a:lnTo>
                  <a:pt x="547" y="10491"/>
                </a:lnTo>
                <a:lnTo>
                  <a:pt x="660" y="10590"/>
                </a:lnTo>
                <a:lnTo>
                  <a:pt x="811" y="10700"/>
                </a:lnTo>
                <a:lnTo>
                  <a:pt x="981" y="10811"/>
                </a:lnTo>
                <a:lnTo>
                  <a:pt x="1208" y="10888"/>
                </a:lnTo>
                <a:lnTo>
                  <a:pt x="1453" y="10954"/>
                </a:lnTo>
                <a:lnTo>
                  <a:pt x="1718" y="11020"/>
                </a:lnTo>
                <a:lnTo>
                  <a:pt x="1963" y="11064"/>
                </a:lnTo>
                <a:lnTo>
                  <a:pt x="2265" y="11086"/>
                </a:lnTo>
                <a:lnTo>
                  <a:pt x="2548" y="11064"/>
                </a:lnTo>
                <a:lnTo>
                  <a:pt x="2794" y="11042"/>
                </a:lnTo>
                <a:lnTo>
                  <a:pt x="3096" y="10976"/>
                </a:lnTo>
                <a:lnTo>
                  <a:pt x="3341" y="10888"/>
                </a:lnTo>
                <a:lnTo>
                  <a:pt x="3606" y="10766"/>
                </a:lnTo>
                <a:lnTo>
                  <a:pt x="3813" y="10590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20" name="Puzzle1"/>
          <p:cNvSpPr>
            <a:spLocks noEditPoints="1" noChangeArrowheads="1"/>
          </p:cNvSpPr>
          <p:nvPr/>
        </p:nvSpPr>
        <p:spPr bwMode="auto">
          <a:xfrm>
            <a:off x="3384331" y="2548951"/>
            <a:ext cx="1635699" cy="848218"/>
          </a:xfrm>
          <a:custGeom>
            <a:avLst/>
            <a:gdLst>
              <a:gd name="T0" fmla="*/ 16740 w 21600"/>
              <a:gd name="T1" fmla="*/ 21078 h 21600"/>
              <a:gd name="T2" fmla="*/ 16976 w 21600"/>
              <a:gd name="T3" fmla="*/ 521 h 21600"/>
              <a:gd name="T4" fmla="*/ 4725 w 21600"/>
              <a:gd name="T5" fmla="*/ 856 h 21600"/>
              <a:gd name="T6" fmla="*/ 5040 w 21600"/>
              <a:gd name="T7" fmla="*/ 21004 h 21600"/>
              <a:gd name="T8" fmla="*/ 10811 w 21600"/>
              <a:gd name="T9" fmla="*/ 12885 h 21600"/>
              <a:gd name="T10" fmla="*/ 10845 w 21600"/>
              <a:gd name="T11" fmla="*/ 8714 h 21600"/>
              <a:gd name="T12" fmla="*/ 21600 w 21600"/>
              <a:gd name="T13" fmla="*/ 10000 h 21600"/>
              <a:gd name="T14" fmla="*/ 56 w 21600"/>
              <a:gd name="T15" fmla="*/ 10000 h 21600"/>
              <a:gd name="T16" fmla="*/ 6086 w 21600"/>
              <a:gd name="T17" fmla="*/ 2569 h 21600"/>
              <a:gd name="T18" fmla="*/ 16132 w 21600"/>
              <a:gd name="T19" fmla="*/ 19552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9360" y="20836"/>
                </a:moveTo>
                <a:lnTo>
                  <a:pt x="9528" y="20836"/>
                </a:lnTo>
                <a:lnTo>
                  <a:pt x="9686" y="20762"/>
                </a:lnTo>
                <a:lnTo>
                  <a:pt x="9810" y="20687"/>
                </a:lnTo>
                <a:lnTo>
                  <a:pt x="9922" y="20575"/>
                </a:lnTo>
                <a:lnTo>
                  <a:pt x="10012" y="20426"/>
                </a:lnTo>
                <a:lnTo>
                  <a:pt x="10068" y="20296"/>
                </a:lnTo>
                <a:lnTo>
                  <a:pt x="10113" y="20110"/>
                </a:lnTo>
                <a:lnTo>
                  <a:pt x="10136" y="19905"/>
                </a:lnTo>
                <a:lnTo>
                  <a:pt x="10136" y="19682"/>
                </a:lnTo>
                <a:lnTo>
                  <a:pt x="10113" y="19440"/>
                </a:lnTo>
                <a:lnTo>
                  <a:pt x="10068" y="19142"/>
                </a:lnTo>
                <a:lnTo>
                  <a:pt x="10012" y="18900"/>
                </a:lnTo>
                <a:lnTo>
                  <a:pt x="9900" y="18620"/>
                </a:lnTo>
                <a:lnTo>
                  <a:pt x="9787" y="18285"/>
                </a:lnTo>
                <a:lnTo>
                  <a:pt x="9641" y="17968"/>
                </a:lnTo>
                <a:lnTo>
                  <a:pt x="9472" y="17652"/>
                </a:lnTo>
                <a:lnTo>
                  <a:pt x="9382" y="17466"/>
                </a:lnTo>
                <a:lnTo>
                  <a:pt x="9315" y="17298"/>
                </a:lnTo>
                <a:lnTo>
                  <a:pt x="9258" y="17112"/>
                </a:lnTo>
                <a:lnTo>
                  <a:pt x="9191" y="16926"/>
                </a:lnTo>
                <a:lnTo>
                  <a:pt x="9123" y="16535"/>
                </a:lnTo>
                <a:lnTo>
                  <a:pt x="9101" y="16144"/>
                </a:lnTo>
                <a:lnTo>
                  <a:pt x="9101" y="15753"/>
                </a:lnTo>
                <a:lnTo>
                  <a:pt x="9168" y="15362"/>
                </a:lnTo>
                <a:lnTo>
                  <a:pt x="9236" y="14971"/>
                </a:lnTo>
                <a:lnTo>
                  <a:pt x="9360" y="14580"/>
                </a:lnTo>
                <a:lnTo>
                  <a:pt x="9495" y="14244"/>
                </a:lnTo>
                <a:lnTo>
                  <a:pt x="9663" y="13891"/>
                </a:lnTo>
                <a:lnTo>
                  <a:pt x="9855" y="13611"/>
                </a:lnTo>
                <a:lnTo>
                  <a:pt x="10068" y="13351"/>
                </a:lnTo>
                <a:lnTo>
                  <a:pt x="10293" y="13146"/>
                </a:lnTo>
                <a:lnTo>
                  <a:pt x="10552" y="12997"/>
                </a:lnTo>
                <a:lnTo>
                  <a:pt x="10811" y="12885"/>
                </a:lnTo>
                <a:lnTo>
                  <a:pt x="11069" y="12866"/>
                </a:lnTo>
                <a:lnTo>
                  <a:pt x="11351" y="12885"/>
                </a:lnTo>
                <a:lnTo>
                  <a:pt x="11610" y="12997"/>
                </a:lnTo>
                <a:lnTo>
                  <a:pt x="11846" y="13183"/>
                </a:lnTo>
                <a:lnTo>
                  <a:pt x="12060" y="13388"/>
                </a:lnTo>
                <a:lnTo>
                  <a:pt x="12251" y="13648"/>
                </a:lnTo>
                <a:lnTo>
                  <a:pt x="12419" y="13928"/>
                </a:lnTo>
                <a:lnTo>
                  <a:pt x="12555" y="14244"/>
                </a:lnTo>
                <a:lnTo>
                  <a:pt x="12690" y="14617"/>
                </a:lnTo>
                <a:lnTo>
                  <a:pt x="12768" y="15008"/>
                </a:lnTo>
                <a:lnTo>
                  <a:pt x="12836" y="15399"/>
                </a:lnTo>
                <a:lnTo>
                  <a:pt x="12858" y="15753"/>
                </a:lnTo>
                <a:lnTo>
                  <a:pt x="12858" y="16144"/>
                </a:lnTo>
                <a:lnTo>
                  <a:pt x="12813" y="16535"/>
                </a:lnTo>
                <a:lnTo>
                  <a:pt x="12746" y="16888"/>
                </a:lnTo>
                <a:lnTo>
                  <a:pt x="12667" y="17224"/>
                </a:lnTo>
                <a:lnTo>
                  <a:pt x="12510" y="17503"/>
                </a:lnTo>
                <a:lnTo>
                  <a:pt x="12228" y="18043"/>
                </a:lnTo>
                <a:lnTo>
                  <a:pt x="11970" y="18546"/>
                </a:lnTo>
                <a:lnTo>
                  <a:pt x="11868" y="18751"/>
                </a:lnTo>
                <a:lnTo>
                  <a:pt x="11778" y="18974"/>
                </a:lnTo>
                <a:lnTo>
                  <a:pt x="11711" y="19179"/>
                </a:lnTo>
                <a:lnTo>
                  <a:pt x="11666" y="19365"/>
                </a:lnTo>
                <a:lnTo>
                  <a:pt x="11632" y="19570"/>
                </a:lnTo>
                <a:lnTo>
                  <a:pt x="11632" y="19756"/>
                </a:lnTo>
                <a:lnTo>
                  <a:pt x="11632" y="19942"/>
                </a:lnTo>
                <a:lnTo>
                  <a:pt x="11643" y="20110"/>
                </a:lnTo>
                <a:lnTo>
                  <a:pt x="11711" y="20296"/>
                </a:lnTo>
                <a:lnTo>
                  <a:pt x="11801" y="20464"/>
                </a:lnTo>
                <a:lnTo>
                  <a:pt x="11891" y="20650"/>
                </a:lnTo>
                <a:lnTo>
                  <a:pt x="12037" y="20836"/>
                </a:lnTo>
                <a:lnTo>
                  <a:pt x="12206" y="21004"/>
                </a:lnTo>
                <a:lnTo>
                  <a:pt x="12419" y="21190"/>
                </a:lnTo>
                <a:lnTo>
                  <a:pt x="12667" y="21320"/>
                </a:lnTo>
                <a:lnTo>
                  <a:pt x="12960" y="21432"/>
                </a:lnTo>
                <a:lnTo>
                  <a:pt x="13286" y="21544"/>
                </a:lnTo>
                <a:lnTo>
                  <a:pt x="13612" y="21655"/>
                </a:lnTo>
                <a:lnTo>
                  <a:pt x="13983" y="21693"/>
                </a:lnTo>
                <a:lnTo>
                  <a:pt x="14343" y="21730"/>
                </a:lnTo>
                <a:lnTo>
                  <a:pt x="14715" y="21730"/>
                </a:lnTo>
                <a:lnTo>
                  <a:pt x="15075" y="21730"/>
                </a:lnTo>
                <a:lnTo>
                  <a:pt x="15446" y="21655"/>
                </a:lnTo>
                <a:lnTo>
                  <a:pt x="15794" y="21581"/>
                </a:lnTo>
                <a:lnTo>
                  <a:pt x="16132" y="21432"/>
                </a:lnTo>
                <a:lnTo>
                  <a:pt x="16458" y="21302"/>
                </a:lnTo>
                <a:lnTo>
                  <a:pt x="16740" y="21078"/>
                </a:lnTo>
                <a:lnTo>
                  <a:pt x="16976" y="20836"/>
                </a:lnTo>
                <a:lnTo>
                  <a:pt x="17043" y="20650"/>
                </a:lnTo>
                <a:lnTo>
                  <a:pt x="17088" y="20426"/>
                </a:lnTo>
                <a:lnTo>
                  <a:pt x="17133" y="20222"/>
                </a:lnTo>
                <a:lnTo>
                  <a:pt x="17156" y="19980"/>
                </a:lnTo>
                <a:lnTo>
                  <a:pt x="17167" y="19477"/>
                </a:lnTo>
                <a:lnTo>
                  <a:pt x="17167" y="18974"/>
                </a:lnTo>
                <a:lnTo>
                  <a:pt x="17156" y="18397"/>
                </a:lnTo>
                <a:lnTo>
                  <a:pt x="17111" y="17820"/>
                </a:lnTo>
                <a:lnTo>
                  <a:pt x="17066" y="17261"/>
                </a:lnTo>
                <a:lnTo>
                  <a:pt x="16998" y="16646"/>
                </a:lnTo>
                <a:lnTo>
                  <a:pt x="16852" y="15511"/>
                </a:lnTo>
                <a:lnTo>
                  <a:pt x="16740" y="14393"/>
                </a:lnTo>
                <a:lnTo>
                  <a:pt x="16717" y="13928"/>
                </a:lnTo>
                <a:lnTo>
                  <a:pt x="16695" y="13462"/>
                </a:lnTo>
                <a:lnTo>
                  <a:pt x="16717" y="13071"/>
                </a:lnTo>
                <a:lnTo>
                  <a:pt x="16785" y="12755"/>
                </a:lnTo>
                <a:lnTo>
                  <a:pt x="16852" y="12419"/>
                </a:lnTo>
                <a:lnTo>
                  <a:pt x="16953" y="12140"/>
                </a:lnTo>
                <a:lnTo>
                  <a:pt x="17088" y="11898"/>
                </a:lnTo>
                <a:lnTo>
                  <a:pt x="17212" y="11675"/>
                </a:lnTo>
                <a:lnTo>
                  <a:pt x="17370" y="11470"/>
                </a:lnTo>
                <a:lnTo>
                  <a:pt x="17516" y="11284"/>
                </a:lnTo>
                <a:lnTo>
                  <a:pt x="17696" y="11135"/>
                </a:lnTo>
                <a:lnTo>
                  <a:pt x="17865" y="11042"/>
                </a:lnTo>
                <a:lnTo>
                  <a:pt x="18033" y="10930"/>
                </a:lnTo>
                <a:lnTo>
                  <a:pt x="18213" y="10893"/>
                </a:lnTo>
                <a:lnTo>
                  <a:pt x="18382" y="10893"/>
                </a:lnTo>
                <a:lnTo>
                  <a:pt x="18551" y="10967"/>
                </a:lnTo>
                <a:lnTo>
                  <a:pt x="18708" y="11042"/>
                </a:lnTo>
                <a:lnTo>
                  <a:pt x="18855" y="11172"/>
                </a:lnTo>
                <a:lnTo>
                  <a:pt x="19012" y="11358"/>
                </a:lnTo>
                <a:lnTo>
                  <a:pt x="19136" y="11600"/>
                </a:lnTo>
                <a:lnTo>
                  <a:pt x="19271" y="11861"/>
                </a:lnTo>
                <a:lnTo>
                  <a:pt x="19440" y="12028"/>
                </a:lnTo>
                <a:lnTo>
                  <a:pt x="19608" y="12177"/>
                </a:lnTo>
                <a:lnTo>
                  <a:pt x="19822" y="12289"/>
                </a:lnTo>
                <a:lnTo>
                  <a:pt x="20025" y="12289"/>
                </a:lnTo>
                <a:lnTo>
                  <a:pt x="20238" y="12289"/>
                </a:lnTo>
                <a:lnTo>
                  <a:pt x="20452" y="12215"/>
                </a:lnTo>
                <a:lnTo>
                  <a:pt x="20643" y="12103"/>
                </a:lnTo>
                <a:lnTo>
                  <a:pt x="20846" y="11973"/>
                </a:lnTo>
                <a:lnTo>
                  <a:pt x="21037" y="11786"/>
                </a:lnTo>
                <a:lnTo>
                  <a:pt x="21206" y="11563"/>
                </a:lnTo>
                <a:lnTo>
                  <a:pt x="21363" y="11321"/>
                </a:lnTo>
                <a:lnTo>
                  <a:pt x="21465" y="11079"/>
                </a:lnTo>
                <a:lnTo>
                  <a:pt x="21577" y="10744"/>
                </a:lnTo>
                <a:lnTo>
                  <a:pt x="21622" y="10427"/>
                </a:lnTo>
                <a:lnTo>
                  <a:pt x="21645" y="10111"/>
                </a:lnTo>
                <a:lnTo>
                  <a:pt x="21622" y="9608"/>
                </a:lnTo>
                <a:lnTo>
                  <a:pt x="21577" y="9142"/>
                </a:lnTo>
                <a:lnTo>
                  <a:pt x="21465" y="8751"/>
                </a:lnTo>
                <a:lnTo>
                  <a:pt x="21363" y="8397"/>
                </a:lnTo>
                <a:lnTo>
                  <a:pt x="21206" y="8062"/>
                </a:lnTo>
                <a:lnTo>
                  <a:pt x="21037" y="7820"/>
                </a:lnTo>
                <a:lnTo>
                  <a:pt x="20846" y="7597"/>
                </a:lnTo>
                <a:lnTo>
                  <a:pt x="20643" y="7429"/>
                </a:lnTo>
                <a:lnTo>
                  <a:pt x="20452" y="7317"/>
                </a:lnTo>
                <a:lnTo>
                  <a:pt x="20238" y="7206"/>
                </a:lnTo>
                <a:lnTo>
                  <a:pt x="20025" y="7168"/>
                </a:lnTo>
                <a:lnTo>
                  <a:pt x="19822" y="7206"/>
                </a:lnTo>
                <a:lnTo>
                  <a:pt x="19608" y="7243"/>
                </a:lnTo>
                <a:lnTo>
                  <a:pt x="19440" y="7355"/>
                </a:lnTo>
                <a:lnTo>
                  <a:pt x="19271" y="7504"/>
                </a:lnTo>
                <a:lnTo>
                  <a:pt x="19136" y="7708"/>
                </a:lnTo>
                <a:lnTo>
                  <a:pt x="19012" y="7895"/>
                </a:lnTo>
                <a:lnTo>
                  <a:pt x="18832" y="8025"/>
                </a:lnTo>
                <a:lnTo>
                  <a:pt x="18663" y="8174"/>
                </a:lnTo>
                <a:lnTo>
                  <a:pt x="18472" y="8248"/>
                </a:lnTo>
                <a:lnTo>
                  <a:pt x="18270" y="8286"/>
                </a:lnTo>
                <a:lnTo>
                  <a:pt x="18078" y="8323"/>
                </a:lnTo>
                <a:lnTo>
                  <a:pt x="17887" y="8323"/>
                </a:lnTo>
                <a:lnTo>
                  <a:pt x="17696" y="8248"/>
                </a:lnTo>
                <a:lnTo>
                  <a:pt x="17493" y="8174"/>
                </a:lnTo>
                <a:lnTo>
                  <a:pt x="17302" y="8062"/>
                </a:lnTo>
                <a:lnTo>
                  <a:pt x="17133" y="7969"/>
                </a:lnTo>
                <a:lnTo>
                  <a:pt x="16976" y="7783"/>
                </a:lnTo>
                <a:lnTo>
                  <a:pt x="16852" y="7597"/>
                </a:lnTo>
                <a:lnTo>
                  <a:pt x="16740" y="7429"/>
                </a:lnTo>
                <a:lnTo>
                  <a:pt x="16672" y="7168"/>
                </a:lnTo>
                <a:lnTo>
                  <a:pt x="16638" y="6926"/>
                </a:lnTo>
                <a:lnTo>
                  <a:pt x="16616" y="6498"/>
                </a:lnTo>
                <a:lnTo>
                  <a:pt x="16616" y="5772"/>
                </a:lnTo>
                <a:lnTo>
                  <a:pt x="16650" y="4915"/>
                </a:lnTo>
                <a:lnTo>
                  <a:pt x="16695" y="3928"/>
                </a:lnTo>
                <a:lnTo>
                  <a:pt x="16762" y="2960"/>
                </a:lnTo>
                <a:lnTo>
                  <a:pt x="16830" y="1992"/>
                </a:lnTo>
                <a:lnTo>
                  <a:pt x="16908" y="1173"/>
                </a:lnTo>
                <a:lnTo>
                  <a:pt x="16976" y="521"/>
                </a:lnTo>
                <a:lnTo>
                  <a:pt x="16953" y="521"/>
                </a:lnTo>
                <a:lnTo>
                  <a:pt x="16931" y="521"/>
                </a:lnTo>
                <a:lnTo>
                  <a:pt x="16267" y="484"/>
                </a:lnTo>
                <a:lnTo>
                  <a:pt x="15637" y="428"/>
                </a:lnTo>
                <a:lnTo>
                  <a:pt x="15063" y="353"/>
                </a:lnTo>
                <a:lnTo>
                  <a:pt x="14523" y="279"/>
                </a:lnTo>
                <a:lnTo>
                  <a:pt x="14040" y="167"/>
                </a:lnTo>
                <a:lnTo>
                  <a:pt x="13635" y="93"/>
                </a:lnTo>
                <a:lnTo>
                  <a:pt x="13331" y="18"/>
                </a:lnTo>
                <a:lnTo>
                  <a:pt x="13117" y="18"/>
                </a:lnTo>
                <a:lnTo>
                  <a:pt x="12982" y="18"/>
                </a:lnTo>
                <a:lnTo>
                  <a:pt x="12858" y="130"/>
                </a:lnTo>
                <a:lnTo>
                  <a:pt x="12723" y="279"/>
                </a:lnTo>
                <a:lnTo>
                  <a:pt x="12622" y="446"/>
                </a:lnTo>
                <a:lnTo>
                  <a:pt x="12510" y="670"/>
                </a:lnTo>
                <a:lnTo>
                  <a:pt x="12419" y="912"/>
                </a:lnTo>
                <a:lnTo>
                  <a:pt x="12363" y="1210"/>
                </a:lnTo>
                <a:lnTo>
                  <a:pt x="12318" y="1526"/>
                </a:lnTo>
                <a:lnTo>
                  <a:pt x="12273" y="1843"/>
                </a:lnTo>
                <a:lnTo>
                  <a:pt x="12251" y="2215"/>
                </a:lnTo>
                <a:lnTo>
                  <a:pt x="12273" y="2532"/>
                </a:lnTo>
                <a:lnTo>
                  <a:pt x="12318" y="2886"/>
                </a:lnTo>
                <a:lnTo>
                  <a:pt x="12386" y="3240"/>
                </a:lnTo>
                <a:lnTo>
                  <a:pt x="12464" y="3556"/>
                </a:lnTo>
                <a:lnTo>
                  <a:pt x="12577" y="3891"/>
                </a:lnTo>
                <a:lnTo>
                  <a:pt x="12746" y="4171"/>
                </a:lnTo>
                <a:lnTo>
                  <a:pt x="12926" y="4487"/>
                </a:lnTo>
                <a:lnTo>
                  <a:pt x="13050" y="4860"/>
                </a:lnTo>
                <a:lnTo>
                  <a:pt x="13162" y="5251"/>
                </a:lnTo>
                <a:lnTo>
                  <a:pt x="13218" y="5604"/>
                </a:lnTo>
                <a:lnTo>
                  <a:pt x="13263" y="5995"/>
                </a:lnTo>
                <a:lnTo>
                  <a:pt x="13241" y="6386"/>
                </a:lnTo>
                <a:lnTo>
                  <a:pt x="13218" y="6740"/>
                </a:lnTo>
                <a:lnTo>
                  <a:pt x="13139" y="7094"/>
                </a:lnTo>
                <a:lnTo>
                  <a:pt x="13050" y="7429"/>
                </a:lnTo>
                <a:lnTo>
                  <a:pt x="12903" y="7746"/>
                </a:lnTo>
                <a:lnTo>
                  <a:pt x="12723" y="8025"/>
                </a:lnTo>
                <a:lnTo>
                  <a:pt x="12532" y="8286"/>
                </a:lnTo>
                <a:lnTo>
                  <a:pt x="12318" y="8491"/>
                </a:lnTo>
                <a:lnTo>
                  <a:pt x="12060" y="8677"/>
                </a:lnTo>
                <a:lnTo>
                  <a:pt x="11756" y="8788"/>
                </a:lnTo>
                <a:lnTo>
                  <a:pt x="11452" y="8826"/>
                </a:lnTo>
                <a:lnTo>
                  <a:pt x="11283" y="8826"/>
                </a:lnTo>
                <a:lnTo>
                  <a:pt x="11126" y="8826"/>
                </a:lnTo>
                <a:lnTo>
                  <a:pt x="11002" y="8788"/>
                </a:lnTo>
                <a:lnTo>
                  <a:pt x="10845" y="8714"/>
                </a:lnTo>
                <a:lnTo>
                  <a:pt x="10721" y="8640"/>
                </a:lnTo>
                <a:lnTo>
                  <a:pt x="10608" y="8565"/>
                </a:lnTo>
                <a:lnTo>
                  <a:pt x="10485" y="8453"/>
                </a:lnTo>
                <a:lnTo>
                  <a:pt x="10372" y="8323"/>
                </a:lnTo>
                <a:lnTo>
                  <a:pt x="10181" y="8062"/>
                </a:lnTo>
                <a:lnTo>
                  <a:pt x="10035" y="7746"/>
                </a:lnTo>
                <a:lnTo>
                  <a:pt x="9900" y="7392"/>
                </a:lnTo>
                <a:lnTo>
                  <a:pt x="9787" y="7001"/>
                </a:lnTo>
                <a:lnTo>
                  <a:pt x="9731" y="6610"/>
                </a:lnTo>
                <a:lnTo>
                  <a:pt x="9686" y="6219"/>
                </a:lnTo>
                <a:lnTo>
                  <a:pt x="9663" y="5772"/>
                </a:lnTo>
                <a:lnTo>
                  <a:pt x="9686" y="5381"/>
                </a:lnTo>
                <a:lnTo>
                  <a:pt x="9753" y="4990"/>
                </a:lnTo>
                <a:lnTo>
                  <a:pt x="9832" y="4636"/>
                </a:lnTo>
                <a:lnTo>
                  <a:pt x="9945" y="4320"/>
                </a:lnTo>
                <a:lnTo>
                  <a:pt x="10068" y="4022"/>
                </a:lnTo>
                <a:lnTo>
                  <a:pt x="10203" y="3817"/>
                </a:lnTo>
                <a:lnTo>
                  <a:pt x="10316" y="3593"/>
                </a:lnTo>
                <a:lnTo>
                  <a:pt x="10395" y="3351"/>
                </a:lnTo>
                <a:lnTo>
                  <a:pt x="10462" y="3109"/>
                </a:lnTo>
                <a:lnTo>
                  <a:pt x="10507" y="2848"/>
                </a:lnTo>
                <a:lnTo>
                  <a:pt x="10530" y="2606"/>
                </a:lnTo>
                <a:lnTo>
                  <a:pt x="10507" y="2346"/>
                </a:lnTo>
                <a:lnTo>
                  <a:pt x="10462" y="2141"/>
                </a:lnTo>
                <a:lnTo>
                  <a:pt x="10395" y="1880"/>
                </a:lnTo>
                <a:lnTo>
                  <a:pt x="10293" y="1638"/>
                </a:lnTo>
                <a:lnTo>
                  <a:pt x="10158" y="1415"/>
                </a:lnTo>
                <a:lnTo>
                  <a:pt x="9967" y="1210"/>
                </a:lnTo>
                <a:lnTo>
                  <a:pt x="9753" y="986"/>
                </a:lnTo>
                <a:lnTo>
                  <a:pt x="9495" y="819"/>
                </a:lnTo>
                <a:lnTo>
                  <a:pt x="9191" y="670"/>
                </a:lnTo>
                <a:lnTo>
                  <a:pt x="8842" y="521"/>
                </a:lnTo>
                <a:lnTo>
                  <a:pt x="8471" y="446"/>
                </a:lnTo>
                <a:lnTo>
                  <a:pt x="7998" y="428"/>
                </a:lnTo>
                <a:lnTo>
                  <a:pt x="7413" y="428"/>
                </a:lnTo>
                <a:lnTo>
                  <a:pt x="6817" y="446"/>
                </a:lnTo>
                <a:lnTo>
                  <a:pt x="6187" y="521"/>
                </a:lnTo>
                <a:lnTo>
                  <a:pt x="5602" y="633"/>
                </a:lnTo>
                <a:lnTo>
                  <a:pt x="5107" y="744"/>
                </a:lnTo>
                <a:lnTo>
                  <a:pt x="4725" y="856"/>
                </a:lnTo>
                <a:lnTo>
                  <a:pt x="4848" y="1564"/>
                </a:lnTo>
                <a:lnTo>
                  <a:pt x="5028" y="2495"/>
                </a:lnTo>
                <a:lnTo>
                  <a:pt x="5175" y="3556"/>
                </a:lnTo>
                <a:lnTo>
                  <a:pt x="5298" y="4673"/>
                </a:lnTo>
                <a:lnTo>
                  <a:pt x="5343" y="5213"/>
                </a:lnTo>
                <a:lnTo>
                  <a:pt x="5388" y="5753"/>
                </a:lnTo>
                <a:lnTo>
                  <a:pt x="5411" y="6275"/>
                </a:lnTo>
                <a:lnTo>
                  <a:pt x="5411" y="6740"/>
                </a:lnTo>
                <a:lnTo>
                  <a:pt x="5366" y="7168"/>
                </a:lnTo>
                <a:lnTo>
                  <a:pt x="5321" y="7541"/>
                </a:lnTo>
                <a:lnTo>
                  <a:pt x="5287" y="7708"/>
                </a:lnTo>
                <a:lnTo>
                  <a:pt x="5242" y="7857"/>
                </a:lnTo>
                <a:lnTo>
                  <a:pt x="5197" y="7969"/>
                </a:lnTo>
                <a:lnTo>
                  <a:pt x="5130" y="8062"/>
                </a:lnTo>
                <a:lnTo>
                  <a:pt x="5006" y="8248"/>
                </a:lnTo>
                <a:lnTo>
                  <a:pt x="4848" y="8397"/>
                </a:lnTo>
                <a:lnTo>
                  <a:pt x="4725" y="8528"/>
                </a:lnTo>
                <a:lnTo>
                  <a:pt x="4567" y="8640"/>
                </a:lnTo>
                <a:lnTo>
                  <a:pt x="4421" y="8714"/>
                </a:lnTo>
                <a:lnTo>
                  <a:pt x="4263" y="8751"/>
                </a:lnTo>
                <a:lnTo>
                  <a:pt x="4095" y="8788"/>
                </a:lnTo>
                <a:lnTo>
                  <a:pt x="3948" y="8788"/>
                </a:lnTo>
                <a:lnTo>
                  <a:pt x="3791" y="8751"/>
                </a:lnTo>
                <a:lnTo>
                  <a:pt x="3667" y="8714"/>
                </a:lnTo>
                <a:lnTo>
                  <a:pt x="3510" y="8677"/>
                </a:lnTo>
                <a:lnTo>
                  <a:pt x="3386" y="8602"/>
                </a:lnTo>
                <a:lnTo>
                  <a:pt x="3251" y="8491"/>
                </a:lnTo>
                <a:lnTo>
                  <a:pt x="3127" y="8360"/>
                </a:lnTo>
                <a:lnTo>
                  <a:pt x="3015" y="8248"/>
                </a:lnTo>
                <a:lnTo>
                  <a:pt x="2925" y="8062"/>
                </a:lnTo>
                <a:lnTo>
                  <a:pt x="2778" y="7857"/>
                </a:lnTo>
                <a:lnTo>
                  <a:pt x="2610" y="7671"/>
                </a:lnTo>
                <a:lnTo>
                  <a:pt x="2407" y="7541"/>
                </a:lnTo>
                <a:lnTo>
                  <a:pt x="2171" y="7466"/>
                </a:lnTo>
                <a:lnTo>
                  <a:pt x="1957" y="7429"/>
                </a:lnTo>
                <a:lnTo>
                  <a:pt x="1698" y="7429"/>
                </a:lnTo>
                <a:lnTo>
                  <a:pt x="1462" y="7466"/>
                </a:lnTo>
                <a:lnTo>
                  <a:pt x="1226" y="7559"/>
                </a:lnTo>
                <a:lnTo>
                  <a:pt x="989" y="7708"/>
                </a:lnTo>
                <a:lnTo>
                  <a:pt x="776" y="7932"/>
                </a:lnTo>
                <a:lnTo>
                  <a:pt x="551" y="8211"/>
                </a:lnTo>
                <a:lnTo>
                  <a:pt x="382" y="8528"/>
                </a:lnTo>
                <a:lnTo>
                  <a:pt x="315" y="8714"/>
                </a:lnTo>
                <a:lnTo>
                  <a:pt x="236" y="8919"/>
                </a:lnTo>
                <a:lnTo>
                  <a:pt x="191" y="9142"/>
                </a:lnTo>
                <a:lnTo>
                  <a:pt x="123" y="9347"/>
                </a:lnTo>
                <a:lnTo>
                  <a:pt x="78" y="9608"/>
                </a:lnTo>
                <a:lnTo>
                  <a:pt x="56" y="9887"/>
                </a:lnTo>
                <a:lnTo>
                  <a:pt x="33" y="10185"/>
                </a:lnTo>
                <a:lnTo>
                  <a:pt x="33" y="10464"/>
                </a:lnTo>
                <a:lnTo>
                  <a:pt x="33" y="10706"/>
                </a:lnTo>
                <a:lnTo>
                  <a:pt x="56" y="10967"/>
                </a:lnTo>
                <a:lnTo>
                  <a:pt x="78" y="11172"/>
                </a:lnTo>
                <a:lnTo>
                  <a:pt x="123" y="11395"/>
                </a:lnTo>
                <a:lnTo>
                  <a:pt x="168" y="11600"/>
                </a:lnTo>
                <a:lnTo>
                  <a:pt x="236" y="11786"/>
                </a:lnTo>
                <a:lnTo>
                  <a:pt x="292" y="11973"/>
                </a:lnTo>
                <a:lnTo>
                  <a:pt x="382" y="12140"/>
                </a:lnTo>
                <a:lnTo>
                  <a:pt x="540" y="12419"/>
                </a:lnTo>
                <a:lnTo>
                  <a:pt x="731" y="12680"/>
                </a:lnTo>
                <a:lnTo>
                  <a:pt x="944" y="12866"/>
                </a:lnTo>
                <a:lnTo>
                  <a:pt x="1158" y="12997"/>
                </a:lnTo>
                <a:lnTo>
                  <a:pt x="1395" y="13108"/>
                </a:lnTo>
                <a:lnTo>
                  <a:pt x="1608" y="13183"/>
                </a:lnTo>
                <a:lnTo>
                  <a:pt x="1856" y="13183"/>
                </a:lnTo>
                <a:lnTo>
                  <a:pt x="2070" y="13146"/>
                </a:lnTo>
                <a:lnTo>
                  <a:pt x="2261" y="13071"/>
                </a:lnTo>
                <a:lnTo>
                  <a:pt x="2430" y="12960"/>
                </a:lnTo>
                <a:lnTo>
                  <a:pt x="2587" y="12792"/>
                </a:lnTo>
                <a:lnTo>
                  <a:pt x="2688" y="12606"/>
                </a:lnTo>
                <a:lnTo>
                  <a:pt x="2801" y="12419"/>
                </a:lnTo>
                <a:lnTo>
                  <a:pt x="2925" y="12289"/>
                </a:lnTo>
                <a:lnTo>
                  <a:pt x="3082" y="12177"/>
                </a:lnTo>
                <a:lnTo>
                  <a:pt x="3228" y="12103"/>
                </a:lnTo>
                <a:lnTo>
                  <a:pt x="3408" y="12103"/>
                </a:lnTo>
                <a:lnTo>
                  <a:pt x="3577" y="12103"/>
                </a:lnTo>
                <a:lnTo>
                  <a:pt x="3723" y="12177"/>
                </a:lnTo>
                <a:lnTo>
                  <a:pt x="3903" y="12252"/>
                </a:lnTo>
                <a:lnTo>
                  <a:pt x="4072" y="12364"/>
                </a:lnTo>
                <a:lnTo>
                  <a:pt x="4230" y="12494"/>
                </a:lnTo>
                <a:lnTo>
                  <a:pt x="4353" y="12643"/>
                </a:lnTo>
                <a:lnTo>
                  <a:pt x="4488" y="12829"/>
                </a:lnTo>
                <a:lnTo>
                  <a:pt x="4567" y="13034"/>
                </a:lnTo>
                <a:lnTo>
                  <a:pt x="4657" y="13257"/>
                </a:lnTo>
                <a:lnTo>
                  <a:pt x="4702" y="13462"/>
                </a:lnTo>
                <a:lnTo>
                  <a:pt x="4725" y="13686"/>
                </a:lnTo>
                <a:lnTo>
                  <a:pt x="4702" y="14282"/>
                </a:lnTo>
                <a:lnTo>
                  <a:pt x="4657" y="15045"/>
                </a:lnTo>
                <a:lnTo>
                  <a:pt x="4612" y="15976"/>
                </a:lnTo>
                <a:lnTo>
                  <a:pt x="4590" y="16926"/>
                </a:lnTo>
                <a:lnTo>
                  <a:pt x="4567" y="17968"/>
                </a:lnTo>
                <a:lnTo>
                  <a:pt x="4567" y="19011"/>
                </a:lnTo>
                <a:lnTo>
                  <a:pt x="4590" y="19514"/>
                </a:lnTo>
                <a:lnTo>
                  <a:pt x="4612" y="19980"/>
                </a:lnTo>
                <a:lnTo>
                  <a:pt x="4657" y="20426"/>
                </a:lnTo>
                <a:lnTo>
                  <a:pt x="4725" y="20836"/>
                </a:lnTo>
                <a:lnTo>
                  <a:pt x="4848" y="20929"/>
                </a:lnTo>
                <a:lnTo>
                  <a:pt x="5040" y="21004"/>
                </a:lnTo>
                <a:lnTo>
                  <a:pt x="5265" y="21078"/>
                </a:lnTo>
                <a:lnTo>
                  <a:pt x="5478" y="21115"/>
                </a:lnTo>
                <a:lnTo>
                  <a:pt x="6041" y="21115"/>
                </a:lnTo>
                <a:lnTo>
                  <a:pt x="6637" y="21078"/>
                </a:lnTo>
                <a:lnTo>
                  <a:pt x="7312" y="21004"/>
                </a:lnTo>
                <a:lnTo>
                  <a:pt x="7998" y="20929"/>
                </a:lnTo>
                <a:lnTo>
                  <a:pt x="8696" y="20855"/>
                </a:lnTo>
                <a:lnTo>
                  <a:pt x="9360" y="20836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21" name="Puzzle3"/>
          <p:cNvSpPr>
            <a:spLocks noEditPoints="1" noChangeArrowheads="1"/>
          </p:cNvSpPr>
          <p:nvPr/>
        </p:nvSpPr>
        <p:spPr bwMode="auto">
          <a:xfrm>
            <a:off x="6482794" y="2191869"/>
            <a:ext cx="1012316" cy="1221887"/>
          </a:xfrm>
          <a:custGeom>
            <a:avLst/>
            <a:gdLst>
              <a:gd name="T0" fmla="*/ 10391 w 21600"/>
              <a:gd name="T1" fmla="*/ 15806 h 21600"/>
              <a:gd name="T2" fmla="*/ 20551 w 21600"/>
              <a:gd name="T3" fmla="*/ 21088 h 21600"/>
              <a:gd name="T4" fmla="*/ 13180 w 21600"/>
              <a:gd name="T5" fmla="*/ 13801 h 21600"/>
              <a:gd name="T6" fmla="*/ 20551 w 21600"/>
              <a:gd name="T7" fmla="*/ 7025 h 21600"/>
              <a:gd name="T8" fmla="*/ 10500 w 21600"/>
              <a:gd name="T9" fmla="*/ 52 h 21600"/>
              <a:gd name="T10" fmla="*/ 692 w 21600"/>
              <a:gd name="T11" fmla="*/ 6802 h 21600"/>
              <a:gd name="T12" fmla="*/ 8064 w 21600"/>
              <a:gd name="T13" fmla="*/ 13526 h 21600"/>
              <a:gd name="T14" fmla="*/ 692 w 21600"/>
              <a:gd name="T15" fmla="*/ 21088 h 21600"/>
              <a:gd name="T16" fmla="*/ 2273 w 21600"/>
              <a:gd name="T17" fmla="*/ 7719 h 21600"/>
              <a:gd name="T18" fmla="*/ 19149 w 21600"/>
              <a:gd name="T19" fmla="*/ 20237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6625" y="20892"/>
                </a:moveTo>
                <a:lnTo>
                  <a:pt x="7105" y="21023"/>
                </a:lnTo>
                <a:lnTo>
                  <a:pt x="7513" y="21088"/>
                </a:lnTo>
                <a:lnTo>
                  <a:pt x="7922" y="21115"/>
                </a:lnTo>
                <a:lnTo>
                  <a:pt x="8242" y="21115"/>
                </a:lnTo>
                <a:lnTo>
                  <a:pt x="8544" y="21062"/>
                </a:lnTo>
                <a:lnTo>
                  <a:pt x="8810" y="20997"/>
                </a:lnTo>
                <a:lnTo>
                  <a:pt x="9023" y="20892"/>
                </a:lnTo>
                <a:lnTo>
                  <a:pt x="9148" y="20761"/>
                </a:lnTo>
                <a:lnTo>
                  <a:pt x="9290" y="20616"/>
                </a:lnTo>
                <a:lnTo>
                  <a:pt x="9361" y="20459"/>
                </a:lnTo>
                <a:lnTo>
                  <a:pt x="9396" y="20289"/>
                </a:lnTo>
                <a:lnTo>
                  <a:pt x="9396" y="20092"/>
                </a:lnTo>
                <a:lnTo>
                  <a:pt x="9325" y="19909"/>
                </a:lnTo>
                <a:lnTo>
                  <a:pt x="9219" y="19738"/>
                </a:lnTo>
                <a:lnTo>
                  <a:pt x="9094" y="19555"/>
                </a:lnTo>
                <a:lnTo>
                  <a:pt x="8917" y="19384"/>
                </a:lnTo>
                <a:lnTo>
                  <a:pt x="8650" y="19162"/>
                </a:lnTo>
                <a:lnTo>
                  <a:pt x="8437" y="18900"/>
                </a:lnTo>
                <a:lnTo>
                  <a:pt x="8277" y="18624"/>
                </a:lnTo>
                <a:lnTo>
                  <a:pt x="8135" y="18349"/>
                </a:lnTo>
                <a:lnTo>
                  <a:pt x="8028" y="18048"/>
                </a:lnTo>
                <a:lnTo>
                  <a:pt x="7993" y="17746"/>
                </a:lnTo>
                <a:lnTo>
                  <a:pt x="7993" y="17471"/>
                </a:lnTo>
                <a:lnTo>
                  <a:pt x="8028" y="17169"/>
                </a:lnTo>
                <a:lnTo>
                  <a:pt x="8135" y="16920"/>
                </a:lnTo>
                <a:lnTo>
                  <a:pt x="8277" y="16671"/>
                </a:lnTo>
                <a:lnTo>
                  <a:pt x="8366" y="16540"/>
                </a:lnTo>
                <a:lnTo>
                  <a:pt x="8473" y="16409"/>
                </a:lnTo>
                <a:lnTo>
                  <a:pt x="8615" y="16317"/>
                </a:lnTo>
                <a:lnTo>
                  <a:pt x="8739" y="16213"/>
                </a:lnTo>
                <a:lnTo>
                  <a:pt x="8881" y="16134"/>
                </a:lnTo>
                <a:lnTo>
                  <a:pt x="9059" y="16055"/>
                </a:lnTo>
                <a:lnTo>
                  <a:pt x="9254" y="15990"/>
                </a:lnTo>
                <a:lnTo>
                  <a:pt x="9432" y="15911"/>
                </a:lnTo>
                <a:lnTo>
                  <a:pt x="9663" y="15885"/>
                </a:lnTo>
                <a:lnTo>
                  <a:pt x="9876" y="15833"/>
                </a:lnTo>
                <a:lnTo>
                  <a:pt x="10142" y="15806"/>
                </a:lnTo>
                <a:lnTo>
                  <a:pt x="10391" y="15806"/>
                </a:lnTo>
                <a:lnTo>
                  <a:pt x="10728" y="15806"/>
                </a:lnTo>
                <a:lnTo>
                  <a:pt x="10995" y="15806"/>
                </a:lnTo>
                <a:lnTo>
                  <a:pt x="11279" y="15833"/>
                </a:lnTo>
                <a:lnTo>
                  <a:pt x="11546" y="15885"/>
                </a:lnTo>
                <a:lnTo>
                  <a:pt x="11776" y="15937"/>
                </a:lnTo>
                <a:lnTo>
                  <a:pt x="12025" y="15990"/>
                </a:lnTo>
                <a:lnTo>
                  <a:pt x="12221" y="16055"/>
                </a:lnTo>
                <a:lnTo>
                  <a:pt x="12434" y="16134"/>
                </a:lnTo>
                <a:lnTo>
                  <a:pt x="12611" y="16213"/>
                </a:lnTo>
                <a:lnTo>
                  <a:pt x="12771" y="16317"/>
                </a:lnTo>
                <a:lnTo>
                  <a:pt x="12913" y="16409"/>
                </a:lnTo>
                <a:lnTo>
                  <a:pt x="13038" y="16514"/>
                </a:lnTo>
                <a:lnTo>
                  <a:pt x="13251" y="16737"/>
                </a:lnTo>
                <a:lnTo>
                  <a:pt x="13428" y="16986"/>
                </a:lnTo>
                <a:lnTo>
                  <a:pt x="13517" y="17248"/>
                </a:lnTo>
                <a:lnTo>
                  <a:pt x="13588" y="17523"/>
                </a:lnTo>
                <a:lnTo>
                  <a:pt x="13588" y="17799"/>
                </a:lnTo>
                <a:lnTo>
                  <a:pt x="13517" y="18074"/>
                </a:lnTo>
                <a:lnTo>
                  <a:pt x="13428" y="18323"/>
                </a:lnTo>
                <a:lnTo>
                  <a:pt x="13286" y="18572"/>
                </a:lnTo>
                <a:lnTo>
                  <a:pt x="13109" y="18808"/>
                </a:lnTo>
                <a:lnTo>
                  <a:pt x="12878" y="19031"/>
                </a:lnTo>
                <a:lnTo>
                  <a:pt x="12434" y="19411"/>
                </a:lnTo>
                <a:lnTo>
                  <a:pt x="12132" y="19738"/>
                </a:lnTo>
                <a:lnTo>
                  <a:pt x="12025" y="19856"/>
                </a:lnTo>
                <a:lnTo>
                  <a:pt x="11919" y="20014"/>
                </a:lnTo>
                <a:lnTo>
                  <a:pt x="11883" y="20132"/>
                </a:lnTo>
                <a:lnTo>
                  <a:pt x="11883" y="20263"/>
                </a:lnTo>
                <a:lnTo>
                  <a:pt x="11883" y="20394"/>
                </a:lnTo>
                <a:lnTo>
                  <a:pt x="11954" y="20485"/>
                </a:lnTo>
                <a:lnTo>
                  <a:pt x="12061" y="20590"/>
                </a:lnTo>
                <a:lnTo>
                  <a:pt x="12185" y="20695"/>
                </a:lnTo>
                <a:lnTo>
                  <a:pt x="12327" y="20787"/>
                </a:lnTo>
                <a:lnTo>
                  <a:pt x="12540" y="20892"/>
                </a:lnTo>
                <a:lnTo>
                  <a:pt x="12771" y="20997"/>
                </a:lnTo>
                <a:lnTo>
                  <a:pt x="13073" y="21088"/>
                </a:lnTo>
                <a:lnTo>
                  <a:pt x="13428" y="21193"/>
                </a:lnTo>
                <a:lnTo>
                  <a:pt x="13873" y="21298"/>
                </a:lnTo>
                <a:lnTo>
                  <a:pt x="14317" y="21390"/>
                </a:lnTo>
                <a:lnTo>
                  <a:pt x="14778" y="21468"/>
                </a:lnTo>
                <a:lnTo>
                  <a:pt x="15294" y="21547"/>
                </a:lnTo>
                <a:lnTo>
                  <a:pt x="15809" y="21600"/>
                </a:lnTo>
                <a:lnTo>
                  <a:pt x="16359" y="21652"/>
                </a:lnTo>
                <a:lnTo>
                  <a:pt x="16875" y="21678"/>
                </a:lnTo>
                <a:lnTo>
                  <a:pt x="17407" y="21678"/>
                </a:lnTo>
                <a:lnTo>
                  <a:pt x="17958" y="21678"/>
                </a:lnTo>
                <a:lnTo>
                  <a:pt x="18473" y="21652"/>
                </a:lnTo>
                <a:lnTo>
                  <a:pt x="18953" y="21573"/>
                </a:lnTo>
                <a:lnTo>
                  <a:pt x="19397" y="21495"/>
                </a:lnTo>
                <a:lnTo>
                  <a:pt x="19841" y="21390"/>
                </a:lnTo>
                <a:lnTo>
                  <a:pt x="20214" y="21272"/>
                </a:lnTo>
                <a:lnTo>
                  <a:pt x="20551" y="21088"/>
                </a:lnTo>
                <a:lnTo>
                  <a:pt x="20480" y="20787"/>
                </a:lnTo>
                <a:lnTo>
                  <a:pt x="20409" y="20485"/>
                </a:lnTo>
                <a:lnTo>
                  <a:pt x="20356" y="20158"/>
                </a:lnTo>
                <a:lnTo>
                  <a:pt x="20356" y="19804"/>
                </a:lnTo>
                <a:lnTo>
                  <a:pt x="20321" y="19083"/>
                </a:lnTo>
                <a:lnTo>
                  <a:pt x="20356" y="18349"/>
                </a:lnTo>
                <a:lnTo>
                  <a:pt x="20409" y="17641"/>
                </a:lnTo>
                <a:lnTo>
                  <a:pt x="20480" y="17012"/>
                </a:lnTo>
                <a:lnTo>
                  <a:pt x="20551" y="16488"/>
                </a:lnTo>
                <a:lnTo>
                  <a:pt x="20551" y="16055"/>
                </a:lnTo>
                <a:lnTo>
                  <a:pt x="20551" y="15911"/>
                </a:lnTo>
                <a:lnTo>
                  <a:pt x="20445" y="15754"/>
                </a:lnTo>
                <a:lnTo>
                  <a:pt x="20356" y="15610"/>
                </a:lnTo>
                <a:lnTo>
                  <a:pt x="20178" y="15452"/>
                </a:lnTo>
                <a:lnTo>
                  <a:pt x="20001" y="15334"/>
                </a:lnTo>
                <a:lnTo>
                  <a:pt x="19770" y="15230"/>
                </a:lnTo>
                <a:lnTo>
                  <a:pt x="19521" y="15125"/>
                </a:lnTo>
                <a:lnTo>
                  <a:pt x="19290" y="15059"/>
                </a:lnTo>
                <a:lnTo>
                  <a:pt x="19024" y="15007"/>
                </a:lnTo>
                <a:lnTo>
                  <a:pt x="18740" y="14954"/>
                </a:lnTo>
                <a:lnTo>
                  <a:pt x="18509" y="14954"/>
                </a:lnTo>
                <a:lnTo>
                  <a:pt x="18225" y="14954"/>
                </a:lnTo>
                <a:lnTo>
                  <a:pt x="17994" y="15007"/>
                </a:lnTo>
                <a:lnTo>
                  <a:pt x="17763" y="15085"/>
                </a:lnTo>
                <a:lnTo>
                  <a:pt x="17550" y="15177"/>
                </a:lnTo>
                <a:lnTo>
                  <a:pt x="17372" y="15308"/>
                </a:lnTo>
                <a:lnTo>
                  <a:pt x="17176" y="15426"/>
                </a:lnTo>
                <a:lnTo>
                  <a:pt x="16928" y="15557"/>
                </a:lnTo>
                <a:lnTo>
                  <a:pt x="16661" y="15636"/>
                </a:lnTo>
                <a:lnTo>
                  <a:pt x="16359" y="15688"/>
                </a:lnTo>
                <a:lnTo>
                  <a:pt x="16022" y="15715"/>
                </a:lnTo>
                <a:lnTo>
                  <a:pt x="15667" y="15688"/>
                </a:lnTo>
                <a:lnTo>
                  <a:pt x="15294" y="15662"/>
                </a:lnTo>
                <a:lnTo>
                  <a:pt x="14956" y="15583"/>
                </a:lnTo>
                <a:lnTo>
                  <a:pt x="14619" y="15479"/>
                </a:lnTo>
                <a:lnTo>
                  <a:pt x="14281" y="15334"/>
                </a:lnTo>
                <a:lnTo>
                  <a:pt x="13961" y="15177"/>
                </a:lnTo>
                <a:lnTo>
                  <a:pt x="13695" y="14981"/>
                </a:lnTo>
                <a:lnTo>
                  <a:pt x="13588" y="14850"/>
                </a:lnTo>
                <a:lnTo>
                  <a:pt x="13482" y="14732"/>
                </a:lnTo>
                <a:lnTo>
                  <a:pt x="13393" y="14600"/>
                </a:lnTo>
                <a:lnTo>
                  <a:pt x="13322" y="14456"/>
                </a:lnTo>
                <a:lnTo>
                  <a:pt x="13251" y="14299"/>
                </a:lnTo>
                <a:lnTo>
                  <a:pt x="13215" y="14155"/>
                </a:lnTo>
                <a:lnTo>
                  <a:pt x="13180" y="13971"/>
                </a:lnTo>
                <a:lnTo>
                  <a:pt x="13180" y="13801"/>
                </a:lnTo>
                <a:lnTo>
                  <a:pt x="13180" y="13591"/>
                </a:lnTo>
                <a:lnTo>
                  <a:pt x="13215" y="13395"/>
                </a:lnTo>
                <a:lnTo>
                  <a:pt x="13251" y="13198"/>
                </a:lnTo>
                <a:lnTo>
                  <a:pt x="13322" y="13015"/>
                </a:lnTo>
                <a:lnTo>
                  <a:pt x="13393" y="12870"/>
                </a:lnTo>
                <a:lnTo>
                  <a:pt x="13482" y="12713"/>
                </a:lnTo>
                <a:lnTo>
                  <a:pt x="13588" y="12569"/>
                </a:lnTo>
                <a:lnTo>
                  <a:pt x="13730" y="12438"/>
                </a:lnTo>
                <a:lnTo>
                  <a:pt x="13997" y="12215"/>
                </a:lnTo>
                <a:lnTo>
                  <a:pt x="14334" y="12005"/>
                </a:lnTo>
                <a:lnTo>
                  <a:pt x="14690" y="11861"/>
                </a:lnTo>
                <a:lnTo>
                  <a:pt x="15063" y="11756"/>
                </a:lnTo>
                <a:lnTo>
                  <a:pt x="15436" y="11678"/>
                </a:lnTo>
                <a:lnTo>
                  <a:pt x="15809" y="11638"/>
                </a:lnTo>
                <a:lnTo>
                  <a:pt x="16182" y="11638"/>
                </a:lnTo>
                <a:lnTo>
                  <a:pt x="16555" y="11678"/>
                </a:lnTo>
                <a:lnTo>
                  <a:pt x="16910" y="11730"/>
                </a:lnTo>
                <a:lnTo>
                  <a:pt x="17248" y="11835"/>
                </a:lnTo>
                <a:lnTo>
                  <a:pt x="17514" y="11966"/>
                </a:lnTo>
                <a:lnTo>
                  <a:pt x="17763" y="12110"/>
                </a:lnTo>
                <a:lnTo>
                  <a:pt x="17887" y="12215"/>
                </a:lnTo>
                <a:lnTo>
                  <a:pt x="18065" y="12307"/>
                </a:lnTo>
                <a:lnTo>
                  <a:pt x="18260" y="12412"/>
                </a:lnTo>
                <a:lnTo>
                  <a:pt x="18438" y="12464"/>
                </a:lnTo>
                <a:lnTo>
                  <a:pt x="18669" y="12543"/>
                </a:lnTo>
                <a:lnTo>
                  <a:pt x="18882" y="12569"/>
                </a:lnTo>
                <a:lnTo>
                  <a:pt x="19113" y="12595"/>
                </a:lnTo>
                <a:lnTo>
                  <a:pt x="19361" y="12608"/>
                </a:lnTo>
                <a:lnTo>
                  <a:pt x="19592" y="12608"/>
                </a:lnTo>
                <a:lnTo>
                  <a:pt x="19841" y="12595"/>
                </a:lnTo>
                <a:lnTo>
                  <a:pt x="20072" y="12543"/>
                </a:lnTo>
                <a:lnTo>
                  <a:pt x="20321" y="12490"/>
                </a:lnTo>
                <a:lnTo>
                  <a:pt x="20551" y="12438"/>
                </a:lnTo>
                <a:lnTo>
                  <a:pt x="20800" y="12333"/>
                </a:lnTo>
                <a:lnTo>
                  <a:pt x="20996" y="12241"/>
                </a:lnTo>
                <a:lnTo>
                  <a:pt x="21244" y="12110"/>
                </a:lnTo>
                <a:lnTo>
                  <a:pt x="21298" y="12032"/>
                </a:lnTo>
                <a:lnTo>
                  <a:pt x="21404" y="11966"/>
                </a:lnTo>
                <a:lnTo>
                  <a:pt x="21475" y="11861"/>
                </a:lnTo>
                <a:lnTo>
                  <a:pt x="21511" y="11730"/>
                </a:lnTo>
                <a:lnTo>
                  <a:pt x="21617" y="11481"/>
                </a:lnTo>
                <a:lnTo>
                  <a:pt x="21653" y="11180"/>
                </a:lnTo>
                <a:lnTo>
                  <a:pt x="21653" y="10826"/>
                </a:lnTo>
                <a:lnTo>
                  <a:pt x="21653" y="10472"/>
                </a:lnTo>
                <a:lnTo>
                  <a:pt x="21582" y="10092"/>
                </a:lnTo>
                <a:lnTo>
                  <a:pt x="21511" y="9725"/>
                </a:lnTo>
                <a:lnTo>
                  <a:pt x="21298" y="8912"/>
                </a:lnTo>
                <a:lnTo>
                  <a:pt x="21067" y="8191"/>
                </a:lnTo>
                <a:lnTo>
                  <a:pt x="20800" y="7536"/>
                </a:lnTo>
                <a:lnTo>
                  <a:pt x="20551" y="7025"/>
                </a:lnTo>
                <a:lnTo>
                  <a:pt x="20001" y="7103"/>
                </a:lnTo>
                <a:lnTo>
                  <a:pt x="19432" y="7156"/>
                </a:lnTo>
                <a:lnTo>
                  <a:pt x="18846" y="7208"/>
                </a:lnTo>
                <a:lnTo>
                  <a:pt x="18225" y="7208"/>
                </a:lnTo>
                <a:lnTo>
                  <a:pt x="17656" y="7208"/>
                </a:lnTo>
                <a:lnTo>
                  <a:pt x="17070" y="7182"/>
                </a:lnTo>
                <a:lnTo>
                  <a:pt x="16484" y="7156"/>
                </a:lnTo>
                <a:lnTo>
                  <a:pt x="15986" y="7103"/>
                </a:lnTo>
                <a:lnTo>
                  <a:pt x="14992" y="6999"/>
                </a:lnTo>
                <a:lnTo>
                  <a:pt x="14210" y="6907"/>
                </a:lnTo>
                <a:lnTo>
                  <a:pt x="13695" y="6828"/>
                </a:lnTo>
                <a:lnTo>
                  <a:pt x="13517" y="6802"/>
                </a:lnTo>
                <a:lnTo>
                  <a:pt x="13073" y="6645"/>
                </a:lnTo>
                <a:lnTo>
                  <a:pt x="12700" y="6474"/>
                </a:lnTo>
                <a:lnTo>
                  <a:pt x="12363" y="6304"/>
                </a:lnTo>
                <a:lnTo>
                  <a:pt x="12132" y="6094"/>
                </a:lnTo>
                <a:lnTo>
                  <a:pt x="11919" y="5871"/>
                </a:lnTo>
                <a:lnTo>
                  <a:pt x="11776" y="5649"/>
                </a:lnTo>
                <a:lnTo>
                  <a:pt x="11688" y="5413"/>
                </a:lnTo>
                <a:lnTo>
                  <a:pt x="11617" y="5190"/>
                </a:lnTo>
                <a:lnTo>
                  <a:pt x="11617" y="4941"/>
                </a:lnTo>
                <a:lnTo>
                  <a:pt x="11652" y="4718"/>
                </a:lnTo>
                <a:lnTo>
                  <a:pt x="11723" y="4482"/>
                </a:lnTo>
                <a:lnTo>
                  <a:pt x="11812" y="4285"/>
                </a:lnTo>
                <a:lnTo>
                  <a:pt x="11919" y="4089"/>
                </a:lnTo>
                <a:lnTo>
                  <a:pt x="12096" y="3905"/>
                </a:lnTo>
                <a:lnTo>
                  <a:pt x="12292" y="3735"/>
                </a:lnTo>
                <a:lnTo>
                  <a:pt x="12505" y="3604"/>
                </a:lnTo>
                <a:lnTo>
                  <a:pt x="12700" y="3460"/>
                </a:lnTo>
                <a:lnTo>
                  <a:pt x="12878" y="3250"/>
                </a:lnTo>
                <a:lnTo>
                  <a:pt x="13038" y="3027"/>
                </a:lnTo>
                <a:lnTo>
                  <a:pt x="13180" y="2752"/>
                </a:lnTo>
                <a:lnTo>
                  <a:pt x="13286" y="2477"/>
                </a:lnTo>
                <a:lnTo>
                  <a:pt x="13322" y="2175"/>
                </a:lnTo>
                <a:lnTo>
                  <a:pt x="13357" y="1874"/>
                </a:lnTo>
                <a:lnTo>
                  <a:pt x="13286" y="1572"/>
                </a:lnTo>
                <a:lnTo>
                  <a:pt x="13180" y="1271"/>
                </a:lnTo>
                <a:lnTo>
                  <a:pt x="13038" y="983"/>
                </a:lnTo>
                <a:lnTo>
                  <a:pt x="12949" y="865"/>
                </a:lnTo>
                <a:lnTo>
                  <a:pt x="12807" y="733"/>
                </a:lnTo>
                <a:lnTo>
                  <a:pt x="12665" y="616"/>
                </a:lnTo>
                <a:lnTo>
                  <a:pt x="12505" y="511"/>
                </a:lnTo>
                <a:lnTo>
                  <a:pt x="12327" y="406"/>
                </a:lnTo>
                <a:lnTo>
                  <a:pt x="12132" y="314"/>
                </a:lnTo>
                <a:lnTo>
                  <a:pt x="11883" y="235"/>
                </a:lnTo>
                <a:lnTo>
                  <a:pt x="11652" y="183"/>
                </a:lnTo>
                <a:lnTo>
                  <a:pt x="11368" y="104"/>
                </a:lnTo>
                <a:lnTo>
                  <a:pt x="11101" y="78"/>
                </a:lnTo>
                <a:lnTo>
                  <a:pt x="10800" y="52"/>
                </a:lnTo>
                <a:lnTo>
                  <a:pt x="10444" y="52"/>
                </a:lnTo>
                <a:lnTo>
                  <a:pt x="10142" y="52"/>
                </a:lnTo>
                <a:lnTo>
                  <a:pt x="9840" y="78"/>
                </a:lnTo>
                <a:lnTo>
                  <a:pt x="9574" y="104"/>
                </a:lnTo>
                <a:lnTo>
                  <a:pt x="9325" y="157"/>
                </a:lnTo>
                <a:lnTo>
                  <a:pt x="9094" y="209"/>
                </a:lnTo>
                <a:lnTo>
                  <a:pt x="8846" y="262"/>
                </a:lnTo>
                <a:lnTo>
                  <a:pt x="8650" y="340"/>
                </a:lnTo>
                <a:lnTo>
                  <a:pt x="8437" y="432"/>
                </a:lnTo>
                <a:lnTo>
                  <a:pt x="8277" y="511"/>
                </a:lnTo>
                <a:lnTo>
                  <a:pt x="8100" y="616"/>
                </a:lnTo>
                <a:lnTo>
                  <a:pt x="7957" y="707"/>
                </a:lnTo>
                <a:lnTo>
                  <a:pt x="7833" y="838"/>
                </a:lnTo>
                <a:lnTo>
                  <a:pt x="7620" y="1061"/>
                </a:lnTo>
                <a:lnTo>
                  <a:pt x="7442" y="1336"/>
                </a:lnTo>
                <a:lnTo>
                  <a:pt x="7353" y="1599"/>
                </a:lnTo>
                <a:lnTo>
                  <a:pt x="7318" y="1900"/>
                </a:lnTo>
                <a:lnTo>
                  <a:pt x="7318" y="2175"/>
                </a:lnTo>
                <a:lnTo>
                  <a:pt x="7353" y="2450"/>
                </a:lnTo>
                <a:lnTo>
                  <a:pt x="7442" y="2726"/>
                </a:lnTo>
                <a:lnTo>
                  <a:pt x="7620" y="2975"/>
                </a:lnTo>
                <a:lnTo>
                  <a:pt x="7833" y="3198"/>
                </a:lnTo>
                <a:lnTo>
                  <a:pt x="8064" y="3433"/>
                </a:lnTo>
                <a:lnTo>
                  <a:pt x="8295" y="3630"/>
                </a:lnTo>
                <a:lnTo>
                  <a:pt x="8508" y="3853"/>
                </a:lnTo>
                <a:lnTo>
                  <a:pt x="8686" y="4089"/>
                </a:lnTo>
                <a:lnTo>
                  <a:pt x="8775" y="4312"/>
                </a:lnTo>
                <a:lnTo>
                  <a:pt x="8846" y="4561"/>
                </a:lnTo>
                <a:lnTo>
                  <a:pt x="8846" y="4810"/>
                </a:lnTo>
                <a:lnTo>
                  <a:pt x="8810" y="5059"/>
                </a:lnTo>
                <a:lnTo>
                  <a:pt x="8721" y="5295"/>
                </a:lnTo>
                <a:lnTo>
                  <a:pt x="8579" y="5544"/>
                </a:lnTo>
                <a:lnTo>
                  <a:pt x="8366" y="5766"/>
                </a:lnTo>
                <a:lnTo>
                  <a:pt x="8135" y="5976"/>
                </a:lnTo>
                <a:lnTo>
                  <a:pt x="7833" y="6199"/>
                </a:lnTo>
                <a:lnTo>
                  <a:pt x="7478" y="6369"/>
                </a:lnTo>
                <a:lnTo>
                  <a:pt x="7069" y="6527"/>
                </a:lnTo>
                <a:lnTo>
                  <a:pt x="6590" y="6671"/>
                </a:lnTo>
                <a:lnTo>
                  <a:pt x="6092" y="6802"/>
                </a:lnTo>
                <a:lnTo>
                  <a:pt x="5684" y="6802"/>
                </a:lnTo>
                <a:lnTo>
                  <a:pt x="5133" y="6802"/>
                </a:lnTo>
                <a:lnTo>
                  <a:pt x="4547" y="6802"/>
                </a:lnTo>
                <a:lnTo>
                  <a:pt x="3872" y="6802"/>
                </a:lnTo>
                <a:lnTo>
                  <a:pt x="3144" y="6802"/>
                </a:lnTo>
                <a:lnTo>
                  <a:pt x="2362" y="6802"/>
                </a:lnTo>
                <a:lnTo>
                  <a:pt x="1545" y="6802"/>
                </a:lnTo>
                <a:lnTo>
                  <a:pt x="692" y="6802"/>
                </a:lnTo>
                <a:lnTo>
                  <a:pt x="586" y="7234"/>
                </a:lnTo>
                <a:lnTo>
                  <a:pt x="461" y="7837"/>
                </a:lnTo>
                <a:lnTo>
                  <a:pt x="355" y="8493"/>
                </a:lnTo>
                <a:lnTo>
                  <a:pt x="248" y="9187"/>
                </a:lnTo>
                <a:lnTo>
                  <a:pt x="142" y="9869"/>
                </a:lnTo>
                <a:lnTo>
                  <a:pt x="106" y="10498"/>
                </a:lnTo>
                <a:lnTo>
                  <a:pt x="106" y="10983"/>
                </a:lnTo>
                <a:lnTo>
                  <a:pt x="106" y="11311"/>
                </a:lnTo>
                <a:lnTo>
                  <a:pt x="213" y="11481"/>
                </a:lnTo>
                <a:lnTo>
                  <a:pt x="319" y="11651"/>
                </a:lnTo>
                <a:lnTo>
                  <a:pt x="497" y="11783"/>
                </a:lnTo>
                <a:lnTo>
                  <a:pt x="692" y="11914"/>
                </a:lnTo>
                <a:lnTo>
                  <a:pt x="941" y="12032"/>
                </a:lnTo>
                <a:lnTo>
                  <a:pt x="1207" y="12110"/>
                </a:lnTo>
                <a:lnTo>
                  <a:pt x="1509" y="12189"/>
                </a:lnTo>
                <a:lnTo>
                  <a:pt x="1794" y="12241"/>
                </a:lnTo>
                <a:lnTo>
                  <a:pt x="2131" y="12267"/>
                </a:lnTo>
                <a:lnTo>
                  <a:pt x="2433" y="12281"/>
                </a:lnTo>
                <a:lnTo>
                  <a:pt x="2735" y="12267"/>
                </a:lnTo>
                <a:lnTo>
                  <a:pt x="3055" y="12241"/>
                </a:lnTo>
                <a:lnTo>
                  <a:pt x="3357" y="12189"/>
                </a:lnTo>
                <a:lnTo>
                  <a:pt x="3623" y="12084"/>
                </a:lnTo>
                <a:lnTo>
                  <a:pt x="3872" y="11979"/>
                </a:lnTo>
                <a:lnTo>
                  <a:pt x="4103" y="11861"/>
                </a:lnTo>
                <a:lnTo>
                  <a:pt x="4316" y="11704"/>
                </a:lnTo>
                <a:lnTo>
                  <a:pt x="4582" y="11612"/>
                </a:lnTo>
                <a:lnTo>
                  <a:pt x="4849" y="11533"/>
                </a:lnTo>
                <a:lnTo>
                  <a:pt x="5169" y="11507"/>
                </a:lnTo>
                <a:lnTo>
                  <a:pt x="5506" y="11481"/>
                </a:lnTo>
                <a:lnTo>
                  <a:pt x="5808" y="11507"/>
                </a:lnTo>
                <a:lnTo>
                  <a:pt x="6146" y="11560"/>
                </a:lnTo>
                <a:lnTo>
                  <a:pt x="6501" y="11651"/>
                </a:lnTo>
                <a:lnTo>
                  <a:pt x="6803" y="11783"/>
                </a:lnTo>
                <a:lnTo>
                  <a:pt x="7105" y="11940"/>
                </a:lnTo>
                <a:lnTo>
                  <a:pt x="7353" y="12110"/>
                </a:lnTo>
                <a:lnTo>
                  <a:pt x="7584" y="12333"/>
                </a:lnTo>
                <a:lnTo>
                  <a:pt x="7798" y="12595"/>
                </a:lnTo>
                <a:lnTo>
                  <a:pt x="7922" y="12870"/>
                </a:lnTo>
                <a:lnTo>
                  <a:pt x="8028" y="13198"/>
                </a:lnTo>
                <a:lnTo>
                  <a:pt x="8064" y="13526"/>
                </a:lnTo>
                <a:lnTo>
                  <a:pt x="8028" y="13775"/>
                </a:lnTo>
                <a:lnTo>
                  <a:pt x="7922" y="13998"/>
                </a:lnTo>
                <a:lnTo>
                  <a:pt x="7798" y="14220"/>
                </a:lnTo>
                <a:lnTo>
                  <a:pt x="7584" y="14404"/>
                </a:lnTo>
                <a:lnTo>
                  <a:pt x="7353" y="14574"/>
                </a:lnTo>
                <a:lnTo>
                  <a:pt x="7105" y="14732"/>
                </a:lnTo>
                <a:lnTo>
                  <a:pt x="6803" y="14850"/>
                </a:lnTo>
                <a:lnTo>
                  <a:pt x="6501" y="14954"/>
                </a:lnTo>
                <a:lnTo>
                  <a:pt x="6146" y="15033"/>
                </a:lnTo>
                <a:lnTo>
                  <a:pt x="5808" y="15085"/>
                </a:lnTo>
                <a:lnTo>
                  <a:pt x="5506" y="15085"/>
                </a:lnTo>
                <a:lnTo>
                  <a:pt x="5169" y="15059"/>
                </a:lnTo>
                <a:lnTo>
                  <a:pt x="4849" y="15007"/>
                </a:lnTo>
                <a:lnTo>
                  <a:pt x="4582" y="14902"/>
                </a:lnTo>
                <a:lnTo>
                  <a:pt x="4316" y="14784"/>
                </a:lnTo>
                <a:lnTo>
                  <a:pt x="4103" y="14600"/>
                </a:lnTo>
                <a:lnTo>
                  <a:pt x="3907" y="14430"/>
                </a:lnTo>
                <a:lnTo>
                  <a:pt x="3659" y="14299"/>
                </a:lnTo>
                <a:lnTo>
                  <a:pt x="3428" y="14194"/>
                </a:lnTo>
                <a:lnTo>
                  <a:pt x="3179" y="14129"/>
                </a:lnTo>
                <a:lnTo>
                  <a:pt x="2913" y="14102"/>
                </a:lnTo>
                <a:lnTo>
                  <a:pt x="2646" y="14102"/>
                </a:lnTo>
                <a:lnTo>
                  <a:pt x="2362" y="14129"/>
                </a:lnTo>
                <a:lnTo>
                  <a:pt x="2096" y="14168"/>
                </a:lnTo>
                <a:lnTo>
                  <a:pt x="1811" y="14273"/>
                </a:lnTo>
                <a:lnTo>
                  <a:pt x="1545" y="14378"/>
                </a:lnTo>
                <a:lnTo>
                  <a:pt x="1314" y="14496"/>
                </a:lnTo>
                <a:lnTo>
                  <a:pt x="1065" y="14653"/>
                </a:lnTo>
                <a:lnTo>
                  <a:pt x="870" y="14797"/>
                </a:lnTo>
                <a:lnTo>
                  <a:pt x="657" y="14981"/>
                </a:lnTo>
                <a:lnTo>
                  <a:pt x="497" y="15177"/>
                </a:lnTo>
                <a:lnTo>
                  <a:pt x="390" y="15413"/>
                </a:lnTo>
                <a:lnTo>
                  <a:pt x="284" y="15636"/>
                </a:lnTo>
                <a:lnTo>
                  <a:pt x="248" y="15911"/>
                </a:lnTo>
                <a:lnTo>
                  <a:pt x="284" y="16239"/>
                </a:lnTo>
                <a:lnTo>
                  <a:pt x="319" y="16566"/>
                </a:lnTo>
                <a:lnTo>
                  <a:pt x="497" y="17340"/>
                </a:lnTo>
                <a:lnTo>
                  <a:pt x="692" y="18152"/>
                </a:lnTo>
                <a:lnTo>
                  <a:pt x="799" y="18559"/>
                </a:lnTo>
                <a:lnTo>
                  <a:pt x="905" y="18978"/>
                </a:lnTo>
                <a:lnTo>
                  <a:pt x="959" y="19384"/>
                </a:lnTo>
                <a:lnTo>
                  <a:pt x="994" y="19791"/>
                </a:lnTo>
                <a:lnTo>
                  <a:pt x="994" y="20132"/>
                </a:lnTo>
                <a:lnTo>
                  <a:pt x="959" y="20485"/>
                </a:lnTo>
                <a:lnTo>
                  <a:pt x="941" y="20669"/>
                </a:lnTo>
                <a:lnTo>
                  <a:pt x="870" y="20813"/>
                </a:lnTo>
                <a:lnTo>
                  <a:pt x="799" y="20970"/>
                </a:lnTo>
                <a:lnTo>
                  <a:pt x="692" y="21088"/>
                </a:lnTo>
                <a:lnTo>
                  <a:pt x="1474" y="20997"/>
                </a:lnTo>
                <a:lnTo>
                  <a:pt x="2291" y="20866"/>
                </a:lnTo>
                <a:lnTo>
                  <a:pt x="3108" y="20787"/>
                </a:lnTo>
                <a:lnTo>
                  <a:pt x="3907" y="20721"/>
                </a:lnTo>
                <a:lnTo>
                  <a:pt x="4653" y="20695"/>
                </a:lnTo>
                <a:lnTo>
                  <a:pt x="5364" y="20695"/>
                </a:lnTo>
                <a:lnTo>
                  <a:pt x="5701" y="20721"/>
                </a:lnTo>
                <a:lnTo>
                  <a:pt x="6057" y="20761"/>
                </a:lnTo>
                <a:lnTo>
                  <a:pt x="6323" y="20813"/>
                </a:lnTo>
                <a:lnTo>
                  <a:pt x="6625" y="20892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22" name="Puzzle2"/>
          <p:cNvSpPr>
            <a:spLocks noEditPoints="1" noChangeArrowheads="1"/>
          </p:cNvSpPr>
          <p:nvPr/>
        </p:nvSpPr>
        <p:spPr bwMode="auto">
          <a:xfrm>
            <a:off x="6193456" y="3082054"/>
            <a:ext cx="1615707" cy="1112935"/>
          </a:xfrm>
          <a:custGeom>
            <a:avLst/>
            <a:gdLst>
              <a:gd name="T0" fmla="*/ 11 w 21600"/>
              <a:gd name="T1" fmla="*/ 13386 h 21600"/>
              <a:gd name="T2" fmla="*/ 4202 w 21600"/>
              <a:gd name="T3" fmla="*/ 21161 h 21600"/>
              <a:gd name="T4" fmla="*/ 10400 w 21600"/>
              <a:gd name="T5" fmla="*/ 13909 h 21600"/>
              <a:gd name="T6" fmla="*/ 16821 w 21600"/>
              <a:gd name="T7" fmla="*/ 21190 h 21600"/>
              <a:gd name="T8" fmla="*/ 21600 w 21600"/>
              <a:gd name="T9" fmla="*/ 15083 h 21600"/>
              <a:gd name="T10" fmla="*/ 16889 w 21600"/>
              <a:gd name="T11" fmla="*/ 5739 h 21600"/>
              <a:gd name="T12" fmla="*/ 10800 w 21600"/>
              <a:gd name="T13" fmla="*/ 28 h 21600"/>
              <a:gd name="T14" fmla="*/ 4202 w 21600"/>
              <a:gd name="T15" fmla="*/ 5894 h 21600"/>
              <a:gd name="T16" fmla="*/ 5388 w 21600"/>
              <a:gd name="T17" fmla="*/ 6742 h 21600"/>
              <a:gd name="T18" fmla="*/ 16177 w 21600"/>
              <a:gd name="T19" fmla="*/ 20441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4247" y="12354"/>
                </a:moveTo>
                <a:lnTo>
                  <a:pt x="4134" y="12468"/>
                </a:lnTo>
                <a:lnTo>
                  <a:pt x="4010" y="12581"/>
                </a:lnTo>
                <a:lnTo>
                  <a:pt x="3897" y="12637"/>
                </a:lnTo>
                <a:lnTo>
                  <a:pt x="3773" y="12694"/>
                </a:lnTo>
                <a:lnTo>
                  <a:pt x="3637" y="12694"/>
                </a:lnTo>
                <a:lnTo>
                  <a:pt x="3524" y="12694"/>
                </a:lnTo>
                <a:lnTo>
                  <a:pt x="3400" y="12665"/>
                </a:lnTo>
                <a:lnTo>
                  <a:pt x="3287" y="12609"/>
                </a:lnTo>
                <a:lnTo>
                  <a:pt x="3027" y="12496"/>
                </a:lnTo>
                <a:lnTo>
                  <a:pt x="2790" y="12340"/>
                </a:lnTo>
                <a:lnTo>
                  <a:pt x="2530" y="12142"/>
                </a:lnTo>
                <a:lnTo>
                  <a:pt x="2293" y="11987"/>
                </a:lnTo>
                <a:lnTo>
                  <a:pt x="2033" y="11817"/>
                </a:lnTo>
                <a:lnTo>
                  <a:pt x="1773" y="11676"/>
                </a:lnTo>
                <a:lnTo>
                  <a:pt x="1638" y="11662"/>
                </a:lnTo>
                <a:lnTo>
                  <a:pt x="1513" y="11634"/>
                </a:lnTo>
                <a:lnTo>
                  <a:pt x="1378" y="11634"/>
                </a:lnTo>
                <a:lnTo>
                  <a:pt x="1253" y="11634"/>
                </a:lnTo>
                <a:lnTo>
                  <a:pt x="1118" y="11662"/>
                </a:lnTo>
                <a:lnTo>
                  <a:pt x="971" y="11732"/>
                </a:lnTo>
                <a:lnTo>
                  <a:pt x="835" y="11817"/>
                </a:lnTo>
                <a:lnTo>
                  <a:pt x="711" y="11959"/>
                </a:lnTo>
                <a:lnTo>
                  <a:pt x="553" y="12086"/>
                </a:lnTo>
                <a:lnTo>
                  <a:pt x="429" y="12284"/>
                </a:lnTo>
                <a:lnTo>
                  <a:pt x="271" y="12524"/>
                </a:lnTo>
                <a:lnTo>
                  <a:pt x="146" y="12793"/>
                </a:lnTo>
                <a:lnTo>
                  <a:pt x="79" y="12962"/>
                </a:lnTo>
                <a:lnTo>
                  <a:pt x="33" y="13146"/>
                </a:lnTo>
                <a:lnTo>
                  <a:pt x="11" y="13386"/>
                </a:lnTo>
                <a:lnTo>
                  <a:pt x="11" y="13641"/>
                </a:lnTo>
                <a:lnTo>
                  <a:pt x="33" y="13881"/>
                </a:lnTo>
                <a:lnTo>
                  <a:pt x="101" y="14150"/>
                </a:lnTo>
                <a:lnTo>
                  <a:pt x="192" y="14404"/>
                </a:lnTo>
                <a:lnTo>
                  <a:pt x="293" y="14645"/>
                </a:lnTo>
                <a:lnTo>
                  <a:pt x="451" y="14857"/>
                </a:lnTo>
                <a:lnTo>
                  <a:pt x="621" y="15054"/>
                </a:lnTo>
                <a:lnTo>
                  <a:pt x="734" y="15125"/>
                </a:lnTo>
                <a:lnTo>
                  <a:pt x="835" y="15210"/>
                </a:lnTo>
                <a:lnTo>
                  <a:pt x="948" y="15267"/>
                </a:lnTo>
                <a:lnTo>
                  <a:pt x="1084" y="15323"/>
                </a:lnTo>
                <a:lnTo>
                  <a:pt x="1208" y="15351"/>
                </a:lnTo>
                <a:lnTo>
                  <a:pt x="1355" y="15380"/>
                </a:lnTo>
                <a:lnTo>
                  <a:pt x="1513" y="15380"/>
                </a:lnTo>
                <a:lnTo>
                  <a:pt x="1683" y="15380"/>
                </a:lnTo>
                <a:lnTo>
                  <a:pt x="1864" y="15351"/>
                </a:lnTo>
                <a:lnTo>
                  <a:pt x="2033" y="15323"/>
                </a:lnTo>
                <a:lnTo>
                  <a:pt x="2225" y="15238"/>
                </a:lnTo>
                <a:lnTo>
                  <a:pt x="2428" y="15153"/>
                </a:lnTo>
                <a:lnTo>
                  <a:pt x="2745" y="15026"/>
                </a:lnTo>
                <a:lnTo>
                  <a:pt x="3005" y="14913"/>
                </a:lnTo>
                <a:lnTo>
                  <a:pt x="3264" y="14828"/>
                </a:lnTo>
                <a:lnTo>
                  <a:pt x="3513" y="14800"/>
                </a:lnTo>
                <a:lnTo>
                  <a:pt x="3615" y="14828"/>
                </a:lnTo>
                <a:lnTo>
                  <a:pt x="3728" y="14857"/>
                </a:lnTo>
                <a:lnTo>
                  <a:pt x="3807" y="14913"/>
                </a:lnTo>
                <a:lnTo>
                  <a:pt x="3920" y="14998"/>
                </a:lnTo>
                <a:lnTo>
                  <a:pt x="4010" y="15097"/>
                </a:lnTo>
                <a:lnTo>
                  <a:pt x="4089" y="15238"/>
                </a:lnTo>
                <a:lnTo>
                  <a:pt x="4179" y="15408"/>
                </a:lnTo>
                <a:lnTo>
                  <a:pt x="4247" y="15620"/>
                </a:lnTo>
                <a:lnTo>
                  <a:pt x="4326" y="15860"/>
                </a:lnTo>
                <a:lnTo>
                  <a:pt x="4394" y="16129"/>
                </a:lnTo>
                <a:lnTo>
                  <a:pt x="4439" y="16440"/>
                </a:lnTo>
                <a:lnTo>
                  <a:pt x="4507" y="16737"/>
                </a:lnTo>
                <a:lnTo>
                  <a:pt x="4552" y="17090"/>
                </a:lnTo>
                <a:lnTo>
                  <a:pt x="4575" y="17443"/>
                </a:lnTo>
                <a:lnTo>
                  <a:pt x="4586" y="17825"/>
                </a:lnTo>
                <a:lnTo>
                  <a:pt x="4586" y="18193"/>
                </a:lnTo>
                <a:lnTo>
                  <a:pt x="4586" y="18574"/>
                </a:lnTo>
                <a:lnTo>
                  <a:pt x="4586" y="18984"/>
                </a:lnTo>
                <a:lnTo>
                  <a:pt x="4552" y="19366"/>
                </a:lnTo>
                <a:lnTo>
                  <a:pt x="4507" y="19748"/>
                </a:lnTo>
                <a:lnTo>
                  <a:pt x="4462" y="20129"/>
                </a:lnTo>
                <a:lnTo>
                  <a:pt x="4371" y="20483"/>
                </a:lnTo>
                <a:lnTo>
                  <a:pt x="4292" y="20836"/>
                </a:lnTo>
                <a:lnTo>
                  <a:pt x="4202" y="21161"/>
                </a:lnTo>
                <a:lnTo>
                  <a:pt x="4744" y="21161"/>
                </a:lnTo>
                <a:lnTo>
                  <a:pt x="5264" y="21161"/>
                </a:lnTo>
                <a:lnTo>
                  <a:pt x="5784" y="21161"/>
                </a:lnTo>
                <a:lnTo>
                  <a:pt x="6235" y="21161"/>
                </a:lnTo>
                <a:lnTo>
                  <a:pt x="6676" y="21161"/>
                </a:lnTo>
                <a:lnTo>
                  <a:pt x="7060" y="21161"/>
                </a:lnTo>
                <a:lnTo>
                  <a:pt x="7410" y="21161"/>
                </a:lnTo>
                <a:lnTo>
                  <a:pt x="7670" y="21161"/>
                </a:lnTo>
                <a:lnTo>
                  <a:pt x="8020" y="21020"/>
                </a:lnTo>
                <a:lnTo>
                  <a:pt x="8303" y="20893"/>
                </a:lnTo>
                <a:lnTo>
                  <a:pt x="8563" y="20695"/>
                </a:lnTo>
                <a:lnTo>
                  <a:pt x="8800" y="20511"/>
                </a:lnTo>
                <a:lnTo>
                  <a:pt x="8969" y="20285"/>
                </a:lnTo>
                <a:lnTo>
                  <a:pt x="9150" y="20045"/>
                </a:lnTo>
                <a:lnTo>
                  <a:pt x="9252" y="19804"/>
                </a:lnTo>
                <a:lnTo>
                  <a:pt x="9342" y="19550"/>
                </a:lnTo>
                <a:lnTo>
                  <a:pt x="9410" y="19281"/>
                </a:lnTo>
                <a:lnTo>
                  <a:pt x="9433" y="19013"/>
                </a:lnTo>
                <a:lnTo>
                  <a:pt x="9433" y="18744"/>
                </a:lnTo>
                <a:lnTo>
                  <a:pt x="9387" y="18504"/>
                </a:lnTo>
                <a:lnTo>
                  <a:pt x="9320" y="18221"/>
                </a:lnTo>
                <a:lnTo>
                  <a:pt x="9207" y="17981"/>
                </a:lnTo>
                <a:lnTo>
                  <a:pt x="9105" y="17740"/>
                </a:lnTo>
                <a:lnTo>
                  <a:pt x="8924" y="17514"/>
                </a:lnTo>
                <a:lnTo>
                  <a:pt x="8777" y="17274"/>
                </a:lnTo>
                <a:lnTo>
                  <a:pt x="8642" y="17034"/>
                </a:lnTo>
                <a:lnTo>
                  <a:pt x="8563" y="16765"/>
                </a:lnTo>
                <a:lnTo>
                  <a:pt x="8472" y="16468"/>
                </a:lnTo>
                <a:lnTo>
                  <a:pt x="8450" y="16157"/>
                </a:lnTo>
                <a:lnTo>
                  <a:pt x="8450" y="15860"/>
                </a:lnTo>
                <a:lnTo>
                  <a:pt x="8472" y="15563"/>
                </a:lnTo>
                <a:lnTo>
                  <a:pt x="8540" y="15267"/>
                </a:lnTo>
                <a:lnTo>
                  <a:pt x="8642" y="14998"/>
                </a:lnTo>
                <a:lnTo>
                  <a:pt x="8777" y="14729"/>
                </a:lnTo>
                <a:lnTo>
                  <a:pt x="8868" y="14616"/>
                </a:lnTo>
                <a:lnTo>
                  <a:pt x="8969" y="14475"/>
                </a:lnTo>
                <a:lnTo>
                  <a:pt x="9060" y="14376"/>
                </a:lnTo>
                <a:lnTo>
                  <a:pt x="9184" y="14291"/>
                </a:lnTo>
                <a:lnTo>
                  <a:pt x="9297" y="14206"/>
                </a:lnTo>
                <a:lnTo>
                  <a:pt x="9433" y="14121"/>
                </a:lnTo>
                <a:lnTo>
                  <a:pt x="9579" y="14051"/>
                </a:lnTo>
                <a:lnTo>
                  <a:pt x="9726" y="13994"/>
                </a:lnTo>
                <a:lnTo>
                  <a:pt x="9884" y="13938"/>
                </a:lnTo>
                <a:lnTo>
                  <a:pt x="10054" y="13909"/>
                </a:lnTo>
                <a:lnTo>
                  <a:pt x="10257" y="13881"/>
                </a:lnTo>
                <a:lnTo>
                  <a:pt x="10449" y="13881"/>
                </a:lnTo>
                <a:lnTo>
                  <a:pt x="10664" y="13881"/>
                </a:lnTo>
                <a:lnTo>
                  <a:pt x="10856" y="13909"/>
                </a:lnTo>
                <a:lnTo>
                  <a:pt x="11037" y="13966"/>
                </a:lnTo>
                <a:lnTo>
                  <a:pt x="11206" y="14023"/>
                </a:lnTo>
                <a:lnTo>
                  <a:pt x="11353" y="14093"/>
                </a:lnTo>
                <a:lnTo>
                  <a:pt x="11511" y="14178"/>
                </a:lnTo>
                <a:lnTo>
                  <a:pt x="11635" y="14263"/>
                </a:lnTo>
                <a:lnTo>
                  <a:pt x="11748" y="14376"/>
                </a:lnTo>
                <a:lnTo>
                  <a:pt x="11861" y="14475"/>
                </a:lnTo>
                <a:lnTo>
                  <a:pt x="11941" y="14616"/>
                </a:lnTo>
                <a:lnTo>
                  <a:pt x="12031" y="14758"/>
                </a:lnTo>
                <a:lnTo>
                  <a:pt x="12099" y="14885"/>
                </a:lnTo>
                <a:lnTo>
                  <a:pt x="12200" y="15210"/>
                </a:lnTo>
                <a:lnTo>
                  <a:pt x="12268" y="15507"/>
                </a:lnTo>
                <a:lnTo>
                  <a:pt x="12291" y="15832"/>
                </a:lnTo>
                <a:lnTo>
                  <a:pt x="12291" y="16157"/>
                </a:lnTo>
                <a:lnTo>
                  <a:pt x="12246" y="16482"/>
                </a:lnTo>
                <a:lnTo>
                  <a:pt x="12178" y="16807"/>
                </a:lnTo>
                <a:lnTo>
                  <a:pt x="12099" y="17090"/>
                </a:lnTo>
                <a:lnTo>
                  <a:pt x="12008" y="17330"/>
                </a:lnTo>
                <a:lnTo>
                  <a:pt x="11884" y="17542"/>
                </a:lnTo>
                <a:lnTo>
                  <a:pt x="11748" y="17712"/>
                </a:lnTo>
                <a:lnTo>
                  <a:pt x="11613" y="17839"/>
                </a:lnTo>
                <a:lnTo>
                  <a:pt x="11489" y="18037"/>
                </a:lnTo>
                <a:lnTo>
                  <a:pt x="11398" y="18221"/>
                </a:lnTo>
                <a:lnTo>
                  <a:pt x="11319" y="18447"/>
                </a:lnTo>
                <a:lnTo>
                  <a:pt x="11251" y="18659"/>
                </a:lnTo>
                <a:lnTo>
                  <a:pt x="11206" y="18900"/>
                </a:lnTo>
                <a:lnTo>
                  <a:pt x="11184" y="19154"/>
                </a:lnTo>
                <a:lnTo>
                  <a:pt x="11184" y="19423"/>
                </a:lnTo>
                <a:lnTo>
                  <a:pt x="11229" y="19663"/>
                </a:lnTo>
                <a:lnTo>
                  <a:pt x="11297" y="19903"/>
                </a:lnTo>
                <a:lnTo>
                  <a:pt x="11376" y="20158"/>
                </a:lnTo>
                <a:lnTo>
                  <a:pt x="11511" y="20398"/>
                </a:lnTo>
                <a:lnTo>
                  <a:pt x="11681" y="20610"/>
                </a:lnTo>
                <a:lnTo>
                  <a:pt x="11884" y="20808"/>
                </a:lnTo>
                <a:lnTo>
                  <a:pt x="12121" y="20992"/>
                </a:lnTo>
                <a:lnTo>
                  <a:pt x="12404" y="21161"/>
                </a:lnTo>
                <a:lnTo>
                  <a:pt x="12528" y="21190"/>
                </a:lnTo>
                <a:lnTo>
                  <a:pt x="12856" y="21274"/>
                </a:lnTo>
                <a:lnTo>
                  <a:pt x="13330" y="21373"/>
                </a:lnTo>
                <a:lnTo>
                  <a:pt x="13963" y="21486"/>
                </a:lnTo>
                <a:lnTo>
                  <a:pt x="14313" y="21543"/>
                </a:lnTo>
                <a:lnTo>
                  <a:pt x="14652" y="21571"/>
                </a:lnTo>
                <a:lnTo>
                  <a:pt x="15025" y="21600"/>
                </a:lnTo>
                <a:lnTo>
                  <a:pt x="15409" y="21600"/>
                </a:lnTo>
                <a:lnTo>
                  <a:pt x="15782" y="21600"/>
                </a:lnTo>
                <a:lnTo>
                  <a:pt x="16177" y="21571"/>
                </a:lnTo>
                <a:lnTo>
                  <a:pt x="16516" y="21486"/>
                </a:lnTo>
                <a:lnTo>
                  <a:pt x="16889" y="21402"/>
                </a:lnTo>
                <a:lnTo>
                  <a:pt x="16821" y="21190"/>
                </a:lnTo>
                <a:lnTo>
                  <a:pt x="16776" y="20935"/>
                </a:lnTo>
                <a:lnTo>
                  <a:pt x="16742" y="20667"/>
                </a:lnTo>
                <a:lnTo>
                  <a:pt x="16719" y="20370"/>
                </a:lnTo>
                <a:lnTo>
                  <a:pt x="16697" y="19719"/>
                </a:lnTo>
                <a:lnTo>
                  <a:pt x="16697" y="19013"/>
                </a:lnTo>
                <a:lnTo>
                  <a:pt x="16719" y="18306"/>
                </a:lnTo>
                <a:lnTo>
                  <a:pt x="16753" y="17599"/>
                </a:lnTo>
                <a:lnTo>
                  <a:pt x="16821" y="16949"/>
                </a:lnTo>
                <a:lnTo>
                  <a:pt x="16889" y="16383"/>
                </a:lnTo>
                <a:lnTo>
                  <a:pt x="16934" y="16129"/>
                </a:lnTo>
                <a:lnTo>
                  <a:pt x="17002" y="15945"/>
                </a:lnTo>
                <a:lnTo>
                  <a:pt x="17081" y="15790"/>
                </a:lnTo>
                <a:lnTo>
                  <a:pt x="17194" y="15648"/>
                </a:lnTo>
                <a:lnTo>
                  <a:pt x="17318" y="15563"/>
                </a:lnTo>
                <a:lnTo>
                  <a:pt x="17453" y="15507"/>
                </a:lnTo>
                <a:lnTo>
                  <a:pt x="17600" y="15450"/>
                </a:lnTo>
                <a:lnTo>
                  <a:pt x="17758" y="15450"/>
                </a:lnTo>
                <a:lnTo>
                  <a:pt x="17905" y="15479"/>
                </a:lnTo>
                <a:lnTo>
                  <a:pt x="18064" y="15535"/>
                </a:lnTo>
                <a:lnTo>
                  <a:pt x="18233" y="15620"/>
                </a:lnTo>
                <a:lnTo>
                  <a:pt x="18380" y="15733"/>
                </a:lnTo>
                <a:lnTo>
                  <a:pt x="18561" y="15832"/>
                </a:lnTo>
                <a:lnTo>
                  <a:pt x="18707" y="15973"/>
                </a:lnTo>
                <a:lnTo>
                  <a:pt x="18866" y="16129"/>
                </a:lnTo>
                <a:lnTo>
                  <a:pt x="18990" y="16327"/>
                </a:lnTo>
                <a:lnTo>
                  <a:pt x="19125" y="16482"/>
                </a:lnTo>
                <a:lnTo>
                  <a:pt x="19295" y="16624"/>
                </a:lnTo>
                <a:lnTo>
                  <a:pt x="19464" y="16737"/>
                </a:lnTo>
                <a:lnTo>
                  <a:pt x="19668" y="16807"/>
                </a:lnTo>
                <a:lnTo>
                  <a:pt x="19860" y="16836"/>
                </a:lnTo>
                <a:lnTo>
                  <a:pt x="20052" y="16864"/>
                </a:lnTo>
                <a:lnTo>
                  <a:pt x="20266" y="16836"/>
                </a:lnTo>
                <a:lnTo>
                  <a:pt x="20470" y="16793"/>
                </a:lnTo>
                <a:lnTo>
                  <a:pt x="20662" y="16708"/>
                </a:lnTo>
                <a:lnTo>
                  <a:pt x="20854" y="16567"/>
                </a:lnTo>
                <a:lnTo>
                  <a:pt x="21035" y="16412"/>
                </a:lnTo>
                <a:lnTo>
                  <a:pt x="21182" y="16214"/>
                </a:lnTo>
                <a:lnTo>
                  <a:pt x="21340" y="16002"/>
                </a:lnTo>
                <a:lnTo>
                  <a:pt x="21441" y="15733"/>
                </a:lnTo>
                <a:lnTo>
                  <a:pt x="21532" y="15436"/>
                </a:lnTo>
                <a:lnTo>
                  <a:pt x="21600" y="15083"/>
                </a:lnTo>
                <a:lnTo>
                  <a:pt x="21600" y="14885"/>
                </a:lnTo>
                <a:lnTo>
                  <a:pt x="21600" y="14729"/>
                </a:lnTo>
                <a:lnTo>
                  <a:pt x="21600" y="14531"/>
                </a:lnTo>
                <a:lnTo>
                  <a:pt x="21577" y="14376"/>
                </a:lnTo>
                <a:lnTo>
                  <a:pt x="21532" y="14206"/>
                </a:lnTo>
                <a:lnTo>
                  <a:pt x="21487" y="14051"/>
                </a:lnTo>
                <a:lnTo>
                  <a:pt x="21419" y="13909"/>
                </a:lnTo>
                <a:lnTo>
                  <a:pt x="21351" y="13768"/>
                </a:lnTo>
                <a:lnTo>
                  <a:pt x="21204" y="13500"/>
                </a:lnTo>
                <a:lnTo>
                  <a:pt x="21035" y="13287"/>
                </a:lnTo>
                <a:lnTo>
                  <a:pt x="20809" y="13090"/>
                </a:lnTo>
                <a:lnTo>
                  <a:pt x="20594" y="12962"/>
                </a:lnTo>
                <a:lnTo>
                  <a:pt x="20357" y="12821"/>
                </a:lnTo>
                <a:lnTo>
                  <a:pt x="20120" y="12764"/>
                </a:lnTo>
                <a:lnTo>
                  <a:pt x="19882" y="12708"/>
                </a:lnTo>
                <a:lnTo>
                  <a:pt x="19645" y="12736"/>
                </a:lnTo>
                <a:lnTo>
                  <a:pt x="19430" y="12793"/>
                </a:lnTo>
                <a:lnTo>
                  <a:pt x="19227" y="12906"/>
                </a:lnTo>
                <a:lnTo>
                  <a:pt x="19148" y="12962"/>
                </a:lnTo>
                <a:lnTo>
                  <a:pt x="19058" y="13047"/>
                </a:lnTo>
                <a:lnTo>
                  <a:pt x="18990" y="13146"/>
                </a:lnTo>
                <a:lnTo>
                  <a:pt x="18911" y="13259"/>
                </a:lnTo>
                <a:lnTo>
                  <a:pt x="18775" y="13471"/>
                </a:lnTo>
                <a:lnTo>
                  <a:pt x="18628" y="13641"/>
                </a:lnTo>
                <a:lnTo>
                  <a:pt x="18470" y="13740"/>
                </a:lnTo>
                <a:lnTo>
                  <a:pt x="18301" y="13825"/>
                </a:lnTo>
                <a:lnTo>
                  <a:pt x="18143" y="13853"/>
                </a:lnTo>
                <a:lnTo>
                  <a:pt x="17973" y="13881"/>
                </a:lnTo>
                <a:lnTo>
                  <a:pt x="17804" y="13853"/>
                </a:lnTo>
                <a:lnTo>
                  <a:pt x="17646" y="13796"/>
                </a:lnTo>
                <a:lnTo>
                  <a:pt x="17499" y="13726"/>
                </a:lnTo>
                <a:lnTo>
                  <a:pt x="17341" y="13641"/>
                </a:lnTo>
                <a:lnTo>
                  <a:pt x="17216" y="13528"/>
                </a:lnTo>
                <a:lnTo>
                  <a:pt x="17103" y="13386"/>
                </a:lnTo>
                <a:lnTo>
                  <a:pt x="17024" y="13259"/>
                </a:lnTo>
                <a:lnTo>
                  <a:pt x="16934" y="13118"/>
                </a:lnTo>
                <a:lnTo>
                  <a:pt x="16889" y="12991"/>
                </a:lnTo>
                <a:lnTo>
                  <a:pt x="16889" y="12849"/>
                </a:lnTo>
                <a:lnTo>
                  <a:pt x="16889" y="12383"/>
                </a:lnTo>
                <a:lnTo>
                  <a:pt x="16889" y="11662"/>
                </a:lnTo>
                <a:lnTo>
                  <a:pt x="16889" y="10701"/>
                </a:lnTo>
                <a:lnTo>
                  <a:pt x="16889" y="9640"/>
                </a:lnTo>
                <a:lnTo>
                  <a:pt x="16889" y="8566"/>
                </a:lnTo>
                <a:lnTo>
                  <a:pt x="16889" y="7478"/>
                </a:lnTo>
                <a:lnTo>
                  <a:pt x="16889" y="6502"/>
                </a:lnTo>
                <a:lnTo>
                  <a:pt x="16889" y="5739"/>
                </a:lnTo>
                <a:lnTo>
                  <a:pt x="16674" y="5894"/>
                </a:lnTo>
                <a:lnTo>
                  <a:pt x="16414" y="6036"/>
                </a:lnTo>
                <a:lnTo>
                  <a:pt x="16154" y="6177"/>
                </a:lnTo>
                <a:lnTo>
                  <a:pt x="15849" y="6248"/>
                </a:lnTo>
                <a:lnTo>
                  <a:pt x="15544" y="6304"/>
                </a:lnTo>
                <a:lnTo>
                  <a:pt x="15217" y="6332"/>
                </a:lnTo>
                <a:lnTo>
                  <a:pt x="14866" y="6361"/>
                </a:lnTo>
                <a:lnTo>
                  <a:pt x="14550" y="6361"/>
                </a:lnTo>
                <a:lnTo>
                  <a:pt x="14200" y="6332"/>
                </a:lnTo>
                <a:lnTo>
                  <a:pt x="13850" y="6276"/>
                </a:lnTo>
                <a:lnTo>
                  <a:pt x="13522" y="6219"/>
                </a:lnTo>
                <a:lnTo>
                  <a:pt x="13206" y="6149"/>
                </a:lnTo>
                <a:lnTo>
                  <a:pt x="12901" y="6064"/>
                </a:lnTo>
                <a:lnTo>
                  <a:pt x="12618" y="5951"/>
                </a:lnTo>
                <a:lnTo>
                  <a:pt x="12358" y="5838"/>
                </a:lnTo>
                <a:lnTo>
                  <a:pt x="12121" y="5739"/>
                </a:lnTo>
                <a:lnTo>
                  <a:pt x="11941" y="5626"/>
                </a:lnTo>
                <a:lnTo>
                  <a:pt x="11794" y="5513"/>
                </a:lnTo>
                <a:lnTo>
                  <a:pt x="11658" y="5414"/>
                </a:lnTo>
                <a:lnTo>
                  <a:pt x="11556" y="5301"/>
                </a:lnTo>
                <a:lnTo>
                  <a:pt x="11466" y="5187"/>
                </a:lnTo>
                <a:lnTo>
                  <a:pt x="11398" y="5089"/>
                </a:lnTo>
                <a:lnTo>
                  <a:pt x="11376" y="4947"/>
                </a:lnTo>
                <a:lnTo>
                  <a:pt x="11353" y="4834"/>
                </a:lnTo>
                <a:lnTo>
                  <a:pt x="11353" y="4707"/>
                </a:lnTo>
                <a:lnTo>
                  <a:pt x="11376" y="4565"/>
                </a:lnTo>
                <a:lnTo>
                  <a:pt x="11443" y="4410"/>
                </a:lnTo>
                <a:lnTo>
                  <a:pt x="11511" y="4240"/>
                </a:lnTo>
                <a:lnTo>
                  <a:pt x="11703" y="3887"/>
                </a:lnTo>
                <a:lnTo>
                  <a:pt x="11986" y="3505"/>
                </a:lnTo>
                <a:lnTo>
                  <a:pt x="12144" y="3265"/>
                </a:lnTo>
                <a:lnTo>
                  <a:pt x="12246" y="3025"/>
                </a:lnTo>
                <a:lnTo>
                  <a:pt x="12336" y="2756"/>
                </a:lnTo>
                <a:lnTo>
                  <a:pt x="12404" y="2445"/>
                </a:lnTo>
                <a:lnTo>
                  <a:pt x="12438" y="2176"/>
                </a:lnTo>
                <a:lnTo>
                  <a:pt x="12438" y="1880"/>
                </a:lnTo>
                <a:lnTo>
                  <a:pt x="12404" y="1583"/>
                </a:lnTo>
                <a:lnTo>
                  <a:pt x="12336" y="1314"/>
                </a:lnTo>
                <a:lnTo>
                  <a:pt x="12246" y="1046"/>
                </a:lnTo>
                <a:lnTo>
                  <a:pt x="12099" y="791"/>
                </a:lnTo>
                <a:lnTo>
                  <a:pt x="12008" y="692"/>
                </a:lnTo>
                <a:lnTo>
                  <a:pt x="11918" y="579"/>
                </a:lnTo>
                <a:lnTo>
                  <a:pt x="11816" y="466"/>
                </a:lnTo>
                <a:lnTo>
                  <a:pt x="11703" y="381"/>
                </a:lnTo>
                <a:lnTo>
                  <a:pt x="11579" y="310"/>
                </a:lnTo>
                <a:lnTo>
                  <a:pt x="11443" y="226"/>
                </a:lnTo>
                <a:lnTo>
                  <a:pt x="11297" y="169"/>
                </a:lnTo>
                <a:lnTo>
                  <a:pt x="11138" y="113"/>
                </a:lnTo>
                <a:lnTo>
                  <a:pt x="10969" y="56"/>
                </a:lnTo>
                <a:lnTo>
                  <a:pt x="10800" y="28"/>
                </a:lnTo>
                <a:lnTo>
                  <a:pt x="10619" y="28"/>
                </a:lnTo>
                <a:lnTo>
                  <a:pt x="10404" y="28"/>
                </a:lnTo>
                <a:lnTo>
                  <a:pt x="10257" y="28"/>
                </a:lnTo>
                <a:lnTo>
                  <a:pt x="10076" y="56"/>
                </a:lnTo>
                <a:lnTo>
                  <a:pt x="9952" y="84"/>
                </a:lnTo>
                <a:lnTo>
                  <a:pt x="9794" y="141"/>
                </a:lnTo>
                <a:lnTo>
                  <a:pt x="9692" y="226"/>
                </a:lnTo>
                <a:lnTo>
                  <a:pt x="9557" y="282"/>
                </a:lnTo>
                <a:lnTo>
                  <a:pt x="9455" y="381"/>
                </a:lnTo>
                <a:lnTo>
                  <a:pt x="9365" y="466"/>
                </a:lnTo>
                <a:lnTo>
                  <a:pt x="9274" y="579"/>
                </a:lnTo>
                <a:lnTo>
                  <a:pt x="9184" y="692"/>
                </a:lnTo>
                <a:lnTo>
                  <a:pt x="9128" y="791"/>
                </a:lnTo>
                <a:lnTo>
                  <a:pt x="9060" y="932"/>
                </a:lnTo>
                <a:lnTo>
                  <a:pt x="8969" y="1201"/>
                </a:lnTo>
                <a:lnTo>
                  <a:pt x="8913" y="1498"/>
                </a:lnTo>
                <a:lnTo>
                  <a:pt x="8890" y="1795"/>
                </a:lnTo>
                <a:lnTo>
                  <a:pt x="8890" y="2120"/>
                </a:lnTo>
                <a:lnTo>
                  <a:pt x="8913" y="2445"/>
                </a:lnTo>
                <a:lnTo>
                  <a:pt x="8969" y="2756"/>
                </a:lnTo>
                <a:lnTo>
                  <a:pt x="9060" y="3081"/>
                </a:lnTo>
                <a:lnTo>
                  <a:pt x="9173" y="3378"/>
                </a:lnTo>
                <a:lnTo>
                  <a:pt x="9297" y="3647"/>
                </a:lnTo>
                <a:lnTo>
                  <a:pt x="9466" y="3887"/>
                </a:lnTo>
                <a:lnTo>
                  <a:pt x="9579" y="4085"/>
                </a:lnTo>
                <a:lnTo>
                  <a:pt x="9670" y="4269"/>
                </a:lnTo>
                <a:lnTo>
                  <a:pt x="9726" y="4467"/>
                </a:lnTo>
                <a:lnTo>
                  <a:pt x="9771" y="4650"/>
                </a:lnTo>
                <a:lnTo>
                  <a:pt x="9771" y="4834"/>
                </a:lnTo>
                <a:lnTo>
                  <a:pt x="9749" y="5032"/>
                </a:lnTo>
                <a:lnTo>
                  <a:pt x="9715" y="5216"/>
                </a:lnTo>
                <a:lnTo>
                  <a:pt x="9625" y="5385"/>
                </a:lnTo>
                <a:lnTo>
                  <a:pt x="9534" y="5513"/>
                </a:lnTo>
                <a:lnTo>
                  <a:pt x="9410" y="5626"/>
                </a:lnTo>
                <a:lnTo>
                  <a:pt x="9229" y="5710"/>
                </a:lnTo>
                <a:lnTo>
                  <a:pt x="9060" y="5767"/>
                </a:lnTo>
                <a:lnTo>
                  <a:pt x="8845" y="5767"/>
                </a:lnTo>
                <a:lnTo>
                  <a:pt x="8585" y="5739"/>
                </a:lnTo>
                <a:lnTo>
                  <a:pt x="8325" y="5654"/>
                </a:lnTo>
                <a:lnTo>
                  <a:pt x="8020" y="5513"/>
                </a:lnTo>
                <a:lnTo>
                  <a:pt x="7840" y="5442"/>
                </a:lnTo>
                <a:lnTo>
                  <a:pt x="7648" y="5385"/>
                </a:lnTo>
                <a:lnTo>
                  <a:pt x="7433" y="5329"/>
                </a:lnTo>
                <a:lnTo>
                  <a:pt x="7241" y="5301"/>
                </a:lnTo>
                <a:lnTo>
                  <a:pt x="6755" y="5301"/>
                </a:lnTo>
                <a:lnTo>
                  <a:pt x="6281" y="5329"/>
                </a:lnTo>
                <a:lnTo>
                  <a:pt x="5784" y="5385"/>
                </a:lnTo>
                <a:lnTo>
                  <a:pt x="5264" y="5498"/>
                </a:lnTo>
                <a:lnTo>
                  <a:pt x="4744" y="5597"/>
                </a:lnTo>
                <a:lnTo>
                  <a:pt x="4247" y="5739"/>
                </a:lnTo>
                <a:lnTo>
                  <a:pt x="4202" y="5894"/>
                </a:lnTo>
                <a:lnTo>
                  <a:pt x="4202" y="6191"/>
                </a:lnTo>
                <a:lnTo>
                  <a:pt x="4202" y="6545"/>
                </a:lnTo>
                <a:lnTo>
                  <a:pt x="4225" y="6954"/>
                </a:lnTo>
                <a:lnTo>
                  <a:pt x="4315" y="7930"/>
                </a:lnTo>
                <a:lnTo>
                  <a:pt x="4394" y="9018"/>
                </a:lnTo>
                <a:lnTo>
                  <a:pt x="4439" y="9570"/>
                </a:lnTo>
                <a:lnTo>
                  <a:pt x="4462" y="10107"/>
                </a:lnTo>
                <a:lnTo>
                  <a:pt x="4484" y="10630"/>
                </a:lnTo>
                <a:lnTo>
                  <a:pt x="4507" y="11082"/>
                </a:lnTo>
                <a:lnTo>
                  <a:pt x="4484" y="11520"/>
                </a:lnTo>
                <a:lnTo>
                  <a:pt x="4439" y="11874"/>
                </a:lnTo>
                <a:lnTo>
                  <a:pt x="4394" y="12029"/>
                </a:lnTo>
                <a:lnTo>
                  <a:pt x="4349" y="12171"/>
                </a:lnTo>
                <a:lnTo>
                  <a:pt x="4315" y="12284"/>
                </a:lnTo>
                <a:lnTo>
                  <a:pt x="4247" y="12354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23" name="Puzzle4"/>
          <p:cNvSpPr>
            <a:spLocks noEditPoints="1" noChangeArrowheads="1"/>
          </p:cNvSpPr>
          <p:nvPr/>
        </p:nvSpPr>
        <p:spPr bwMode="auto">
          <a:xfrm>
            <a:off x="5581976" y="3061893"/>
            <a:ext cx="974150" cy="1422845"/>
          </a:xfrm>
          <a:custGeom>
            <a:avLst/>
            <a:gdLst>
              <a:gd name="T0" fmla="*/ 8307 w 21600"/>
              <a:gd name="T1" fmla="*/ 11593 h 21600"/>
              <a:gd name="T2" fmla="*/ 453 w 21600"/>
              <a:gd name="T3" fmla="*/ 16938 h 21600"/>
              <a:gd name="T4" fmla="*/ 11500 w 21600"/>
              <a:gd name="T5" fmla="*/ 21600 h 21600"/>
              <a:gd name="T6" fmla="*/ 20920 w 21600"/>
              <a:gd name="T7" fmla="*/ 16751 h 21600"/>
              <a:gd name="T8" fmla="*/ 13972 w 21600"/>
              <a:gd name="T9" fmla="*/ 10888 h 21600"/>
              <a:gd name="T10" fmla="*/ 21033 w 21600"/>
              <a:gd name="T11" fmla="*/ 4716 h 21600"/>
              <a:gd name="T12" fmla="*/ 11102 w 21600"/>
              <a:gd name="T13" fmla="*/ 11 h 21600"/>
              <a:gd name="T14" fmla="*/ 453 w 21600"/>
              <a:gd name="T15" fmla="*/ 4716 h 21600"/>
              <a:gd name="T16" fmla="*/ 2076 w 21600"/>
              <a:gd name="T17" fmla="*/ 5664 h 21600"/>
              <a:gd name="T18" fmla="*/ 20203 w 21600"/>
              <a:gd name="T19" fmla="*/ 1598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3813" y="10590"/>
                </a:moveTo>
                <a:lnTo>
                  <a:pt x="3927" y="10513"/>
                </a:lnTo>
                <a:lnTo>
                  <a:pt x="4078" y="10425"/>
                </a:lnTo>
                <a:lnTo>
                  <a:pt x="4210" y="10359"/>
                </a:lnTo>
                <a:lnTo>
                  <a:pt x="4361" y="10315"/>
                </a:lnTo>
                <a:lnTo>
                  <a:pt x="4682" y="10237"/>
                </a:lnTo>
                <a:lnTo>
                  <a:pt x="5041" y="10193"/>
                </a:lnTo>
                <a:lnTo>
                  <a:pt x="5456" y="10171"/>
                </a:lnTo>
                <a:lnTo>
                  <a:pt x="5853" y="10193"/>
                </a:lnTo>
                <a:lnTo>
                  <a:pt x="6249" y="10260"/>
                </a:lnTo>
                <a:lnTo>
                  <a:pt x="6646" y="10337"/>
                </a:lnTo>
                <a:lnTo>
                  <a:pt x="7004" y="10469"/>
                </a:lnTo>
                <a:lnTo>
                  <a:pt x="7363" y="10612"/>
                </a:lnTo>
                <a:lnTo>
                  <a:pt x="7665" y="10788"/>
                </a:lnTo>
                <a:lnTo>
                  <a:pt x="7911" y="10998"/>
                </a:lnTo>
                <a:lnTo>
                  <a:pt x="8024" y="11097"/>
                </a:lnTo>
                <a:lnTo>
                  <a:pt x="8137" y="11207"/>
                </a:lnTo>
                <a:lnTo>
                  <a:pt x="8194" y="11340"/>
                </a:lnTo>
                <a:lnTo>
                  <a:pt x="8269" y="11461"/>
                </a:lnTo>
                <a:lnTo>
                  <a:pt x="8307" y="11593"/>
                </a:lnTo>
                <a:lnTo>
                  <a:pt x="8307" y="11714"/>
                </a:lnTo>
                <a:lnTo>
                  <a:pt x="8307" y="11868"/>
                </a:lnTo>
                <a:lnTo>
                  <a:pt x="8307" y="12012"/>
                </a:lnTo>
                <a:lnTo>
                  <a:pt x="8194" y="12265"/>
                </a:lnTo>
                <a:lnTo>
                  <a:pt x="8062" y="12519"/>
                </a:lnTo>
                <a:lnTo>
                  <a:pt x="7873" y="12706"/>
                </a:lnTo>
                <a:lnTo>
                  <a:pt x="7627" y="12904"/>
                </a:lnTo>
                <a:lnTo>
                  <a:pt x="7363" y="13048"/>
                </a:lnTo>
                <a:lnTo>
                  <a:pt x="7080" y="13180"/>
                </a:lnTo>
                <a:lnTo>
                  <a:pt x="6759" y="13257"/>
                </a:lnTo>
                <a:lnTo>
                  <a:pt x="6419" y="13345"/>
                </a:lnTo>
                <a:lnTo>
                  <a:pt x="6098" y="13389"/>
                </a:lnTo>
                <a:lnTo>
                  <a:pt x="5739" y="13389"/>
                </a:lnTo>
                <a:lnTo>
                  <a:pt x="5418" y="13389"/>
                </a:lnTo>
                <a:lnTo>
                  <a:pt x="5079" y="13345"/>
                </a:lnTo>
                <a:lnTo>
                  <a:pt x="4758" y="13301"/>
                </a:lnTo>
                <a:lnTo>
                  <a:pt x="4474" y="13213"/>
                </a:lnTo>
                <a:lnTo>
                  <a:pt x="4172" y="13114"/>
                </a:lnTo>
                <a:lnTo>
                  <a:pt x="3965" y="12982"/>
                </a:lnTo>
                <a:lnTo>
                  <a:pt x="3738" y="12838"/>
                </a:lnTo>
                <a:lnTo>
                  <a:pt x="3493" y="12706"/>
                </a:lnTo>
                <a:lnTo>
                  <a:pt x="3228" y="12607"/>
                </a:lnTo>
                <a:lnTo>
                  <a:pt x="2945" y="12519"/>
                </a:lnTo>
                <a:lnTo>
                  <a:pt x="2700" y="12431"/>
                </a:lnTo>
                <a:lnTo>
                  <a:pt x="2397" y="12375"/>
                </a:lnTo>
                <a:lnTo>
                  <a:pt x="2152" y="12331"/>
                </a:lnTo>
                <a:lnTo>
                  <a:pt x="1888" y="12309"/>
                </a:lnTo>
                <a:lnTo>
                  <a:pt x="1642" y="12309"/>
                </a:lnTo>
                <a:lnTo>
                  <a:pt x="1397" y="12331"/>
                </a:lnTo>
                <a:lnTo>
                  <a:pt x="1170" y="12397"/>
                </a:lnTo>
                <a:lnTo>
                  <a:pt x="962" y="12453"/>
                </a:lnTo>
                <a:lnTo>
                  <a:pt x="774" y="12563"/>
                </a:lnTo>
                <a:lnTo>
                  <a:pt x="623" y="12684"/>
                </a:lnTo>
                <a:lnTo>
                  <a:pt x="528" y="12838"/>
                </a:lnTo>
                <a:lnTo>
                  <a:pt x="453" y="13026"/>
                </a:lnTo>
                <a:lnTo>
                  <a:pt x="339" y="13477"/>
                </a:lnTo>
                <a:lnTo>
                  <a:pt x="226" y="13984"/>
                </a:lnTo>
                <a:lnTo>
                  <a:pt x="151" y="14535"/>
                </a:lnTo>
                <a:lnTo>
                  <a:pt x="113" y="15075"/>
                </a:lnTo>
                <a:lnTo>
                  <a:pt x="113" y="15626"/>
                </a:lnTo>
                <a:lnTo>
                  <a:pt x="151" y="16133"/>
                </a:lnTo>
                <a:lnTo>
                  <a:pt x="188" y="16376"/>
                </a:lnTo>
                <a:lnTo>
                  <a:pt x="264" y="16585"/>
                </a:lnTo>
                <a:lnTo>
                  <a:pt x="339" y="16773"/>
                </a:lnTo>
                <a:lnTo>
                  <a:pt x="453" y="16938"/>
                </a:lnTo>
                <a:lnTo>
                  <a:pt x="1095" y="16883"/>
                </a:lnTo>
                <a:lnTo>
                  <a:pt x="1963" y="16795"/>
                </a:lnTo>
                <a:lnTo>
                  <a:pt x="2945" y="16751"/>
                </a:lnTo>
                <a:lnTo>
                  <a:pt x="3965" y="16706"/>
                </a:lnTo>
                <a:lnTo>
                  <a:pt x="5022" y="16684"/>
                </a:lnTo>
                <a:lnTo>
                  <a:pt x="5947" y="16684"/>
                </a:lnTo>
                <a:lnTo>
                  <a:pt x="6759" y="16706"/>
                </a:lnTo>
                <a:lnTo>
                  <a:pt x="7363" y="16751"/>
                </a:lnTo>
                <a:lnTo>
                  <a:pt x="7948" y="16839"/>
                </a:lnTo>
                <a:lnTo>
                  <a:pt x="8458" y="16916"/>
                </a:lnTo>
                <a:lnTo>
                  <a:pt x="8893" y="17026"/>
                </a:lnTo>
                <a:lnTo>
                  <a:pt x="9289" y="17158"/>
                </a:lnTo>
                <a:lnTo>
                  <a:pt x="9572" y="17280"/>
                </a:lnTo>
                <a:lnTo>
                  <a:pt x="9799" y="17412"/>
                </a:lnTo>
                <a:lnTo>
                  <a:pt x="9969" y="17555"/>
                </a:lnTo>
                <a:lnTo>
                  <a:pt x="10120" y="17687"/>
                </a:lnTo>
                <a:lnTo>
                  <a:pt x="10158" y="17831"/>
                </a:lnTo>
                <a:lnTo>
                  <a:pt x="10195" y="17974"/>
                </a:lnTo>
                <a:lnTo>
                  <a:pt x="10158" y="18128"/>
                </a:lnTo>
                <a:lnTo>
                  <a:pt x="10082" y="18271"/>
                </a:lnTo>
                <a:lnTo>
                  <a:pt x="9969" y="18426"/>
                </a:lnTo>
                <a:lnTo>
                  <a:pt x="9837" y="18569"/>
                </a:lnTo>
                <a:lnTo>
                  <a:pt x="9648" y="18701"/>
                </a:lnTo>
                <a:lnTo>
                  <a:pt x="9440" y="18822"/>
                </a:lnTo>
                <a:lnTo>
                  <a:pt x="9213" y="18999"/>
                </a:lnTo>
                <a:lnTo>
                  <a:pt x="9044" y="19186"/>
                </a:lnTo>
                <a:lnTo>
                  <a:pt x="8893" y="19395"/>
                </a:lnTo>
                <a:lnTo>
                  <a:pt x="8817" y="19627"/>
                </a:lnTo>
                <a:lnTo>
                  <a:pt x="8779" y="19858"/>
                </a:lnTo>
                <a:lnTo>
                  <a:pt x="8779" y="20112"/>
                </a:lnTo>
                <a:lnTo>
                  <a:pt x="8855" y="20354"/>
                </a:lnTo>
                <a:lnTo>
                  <a:pt x="8968" y="20586"/>
                </a:lnTo>
                <a:lnTo>
                  <a:pt x="9138" y="20817"/>
                </a:lnTo>
                <a:lnTo>
                  <a:pt x="9365" y="21026"/>
                </a:lnTo>
                <a:lnTo>
                  <a:pt x="9610" y="21192"/>
                </a:lnTo>
                <a:lnTo>
                  <a:pt x="9950" y="21368"/>
                </a:lnTo>
                <a:lnTo>
                  <a:pt x="10120" y="21445"/>
                </a:lnTo>
                <a:lnTo>
                  <a:pt x="10346" y="21511"/>
                </a:lnTo>
                <a:lnTo>
                  <a:pt x="10516" y="21555"/>
                </a:lnTo>
                <a:lnTo>
                  <a:pt x="10743" y="21600"/>
                </a:lnTo>
                <a:lnTo>
                  <a:pt x="10988" y="21644"/>
                </a:lnTo>
                <a:lnTo>
                  <a:pt x="11215" y="21666"/>
                </a:lnTo>
                <a:lnTo>
                  <a:pt x="11498" y="21666"/>
                </a:lnTo>
                <a:lnTo>
                  <a:pt x="11762" y="21666"/>
                </a:lnTo>
                <a:lnTo>
                  <a:pt x="12253" y="21644"/>
                </a:lnTo>
                <a:lnTo>
                  <a:pt x="12763" y="21577"/>
                </a:lnTo>
                <a:lnTo>
                  <a:pt x="13197" y="21467"/>
                </a:lnTo>
                <a:lnTo>
                  <a:pt x="13556" y="21346"/>
                </a:lnTo>
                <a:lnTo>
                  <a:pt x="13896" y="21192"/>
                </a:lnTo>
                <a:lnTo>
                  <a:pt x="14179" y="21026"/>
                </a:lnTo>
                <a:lnTo>
                  <a:pt x="14444" y="20839"/>
                </a:lnTo>
                <a:lnTo>
                  <a:pt x="14576" y="20641"/>
                </a:lnTo>
                <a:lnTo>
                  <a:pt x="14727" y="20431"/>
                </a:lnTo>
                <a:lnTo>
                  <a:pt x="14765" y="20200"/>
                </a:lnTo>
                <a:lnTo>
                  <a:pt x="14802" y="19991"/>
                </a:lnTo>
                <a:lnTo>
                  <a:pt x="14727" y="19759"/>
                </a:lnTo>
                <a:lnTo>
                  <a:pt x="14613" y="19550"/>
                </a:lnTo>
                <a:lnTo>
                  <a:pt x="14444" y="19307"/>
                </a:lnTo>
                <a:lnTo>
                  <a:pt x="14217" y="19098"/>
                </a:lnTo>
                <a:lnTo>
                  <a:pt x="13934" y="18911"/>
                </a:lnTo>
                <a:lnTo>
                  <a:pt x="13669" y="18745"/>
                </a:lnTo>
                <a:lnTo>
                  <a:pt x="13462" y="18547"/>
                </a:lnTo>
                <a:lnTo>
                  <a:pt x="13311" y="18337"/>
                </a:lnTo>
                <a:lnTo>
                  <a:pt x="13197" y="18150"/>
                </a:lnTo>
                <a:lnTo>
                  <a:pt x="13122" y="17941"/>
                </a:lnTo>
                <a:lnTo>
                  <a:pt x="13122" y="17720"/>
                </a:lnTo>
                <a:lnTo>
                  <a:pt x="13122" y="17533"/>
                </a:lnTo>
                <a:lnTo>
                  <a:pt x="13197" y="17346"/>
                </a:lnTo>
                <a:lnTo>
                  <a:pt x="13273" y="17158"/>
                </a:lnTo>
                <a:lnTo>
                  <a:pt x="13386" y="16982"/>
                </a:lnTo>
                <a:lnTo>
                  <a:pt x="13537" y="16839"/>
                </a:lnTo>
                <a:lnTo>
                  <a:pt x="13707" y="16706"/>
                </a:lnTo>
                <a:lnTo>
                  <a:pt x="13896" y="16607"/>
                </a:lnTo>
                <a:lnTo>
                  <a:pt x="14104" y="16519"/>
                </a:lnTo>
                <a:lnTo>
                  <a:pt x="14330" y="16453"/>
                </a:lnTo>
                <a:lnTo>
                  <a:pt x="14538" y="16431"/>
                </a:lnTo>
                <a:lnTo>
                  <a:pt x="14897" y="16453"/>
                </a:lnTo>
                <a:lnTo>
                  <a:pt x="15406" y="16497"/>
                </a:lnTo>
                <a:lnTo>
                  <a:pt x="16105" y="16541"/>
                </a:lnTo>
                <a:lnTo>
                  <a:pt x="16898" y="16607"/>
                </a:lnTo>
                <a:lnTo>
                  <a:pt x="17804" y="16651"/>
                </a:lnTo>
                <a:lnTo>
                  <a:pt x="18786" y="16684"/>
                </a:lnTo>
                <a:lnTo>
                  <a:pt x="19844" y="16728"/>
                </a:lnTo>
                <a:lnTo>
                  <a:pt x="20920" y="16751"/>
                </a:lnTo>
                <a:lnTo>
                  <a:pt x="21109" y="16497"/>
                </a:lnTo>
                <a:lnTo>
                  <a:pt x="21241" y="16222"/>
                </a:lnTo>
                <a:lnTo>
                  <a:pt x="21392" y="15946"/>
                </a:lnTo>
                <a:lnTo>
                  <a:pt x="21467" y="15648"/>
                </a:lnTo>
                <a:lnTo>
                  <a:pt x="21543" y="15351"/>
                </a:lnTo>
                <a:lnTo>
                  <a:pt x="21618" y="15042"/>
                </a:lnTo>
                <a:lnTo>
                  <a:pt x="21618" y="14745"/>
                </a:lnTo>
                <a:lnTo>
                  <a:pt x="21618" y="14447"/>
                </a:lnTo>
                <a:lnTo>
                  <a:pt x="21618" y="14150"/>
                </a:lnTo>
                <a:lnTo>
                  <a:pt x="21581" y="13852"/>
                </a:lnTo>
                <a:lnTo>
                  <a:pt x="21505" y="13577"/>
                </a:lnTo>
                <a:lnTo>
                  <a:pt x="21430" y="13301"/>
                </a:lnTo>
                <a:lnTo>
                  <a:pt x="21354" y="13048"/>
                </a:lnTo>
                <a:lnTo>
                  <a:pt x="21241" y="12816"/>
                </a:lnTo>
                <a:lnTo>
                  <a:pt x="21146" y="12607"/>
                </a:lnTo>
                <a:lnTo>
                  <a:pt x="21033" y="12431"/>
                </a:lnTo>
                <a:lnTo>
                  <a:pt x="20920" y="12265"/>
                </a:lnTo>
                <a:lnTo>
                  <a:pt x="20769" y="12144"/>
                </a:lnTo>
                <a:lnTo>
                  <a:pt x="20637" y="12034"/>
                </a:lnTo>
                <a:lnTo>
                  <a:pt x="20486" y="11946"/>
                </a:lnTo>
                <a:lnTo>
                  <a:pt x="20297" y="11891"/>
                </a:lnTo>
                <a:lnTo>
                  <a:pt x="20165" y="11846"/>
                </a:lnTo>
                <a:lnTo>
                  <a:pt x="19976" y="11824"/>
                </a:lnTo>
                <a:lnTo>
                  <a:pt x="19806" y="11802"/>
                </a:lnTo>
                <a:lnTo>
                  <a:pt x="19390" y="11824"/>
                </a:lnTo>
                <a:lnTo>
                  <a:pt x="18956" y="11891"/>
                </a:lnTo>
                <a:lnTo>
                  <a:pt x="18503" y="11968"/>
                </a:lnTo>
                <a:lnTo>
                  <a:pt x="17993" y="12078"/>
                </a:lnTo>
                <a:lnTo>
                  <a:pt x="17653" y="12144"/>
                </a:lnTo>
                <a:lnTo>
                  <a:pt x="17332" y="12199"/>
                </a:lnTo>
                <a:lnTo>
                  <a:pt x="17049" y="12221"/>
                </a:lnTo>
                <a:lnTo>
                  <a:pt x="16747" y="12243"/>
                </a:lnTo>
                <a:lnTo>
                  <a:pt x="16464" y="12243"/>
                </a:lnTo>
                <a:lnTo>
                  <a:pt x="16218" y="12243"/>
                </a:lnTo>
                <a:lnTo>
                  <a:pt x="15992" y="12221"/>
                </a:lnTo>
                <a:lnTo>
                  <a:pt x="15746" y="12199"/>
                </a:lnTo>
                <a:lnTo>
                  <a:pt x="15520" y="12155"/>
                </a:lnTo>
                <a:lnTo>
                  <a:pt x="15350" y="12122"/>
                </a:lnTo>
                <a:lnTo>
                  <a:pt x="15161" y="12056"/>
                </a:lnTo>
                <a:lnTo>
                  <a:pt x="14972" y="11990"/>
                </a:lnTo>
                <a:lnTo>
                  <a:pt x="14689" y="11846"/>
                </a:lnTo>
                <a:lnTo>
                  <a:pt x="14444" y="11670"/>
                </a:lnTo>
                <a:lnTo>
                  <a:pt x="14255" y="11483"/>
                </a:lnTo>
                <a:lnTo>
                  <a:pt x="14104" y="11295"/>
                </a:lnTo>
                <a:lnTo>
                  <a:pt x="14028" y="11086"/>
                </a:lnTo>
                <a:lnTo>
                  <a:pt x="13972" y="10888"/>
                </a:lnTo>
                <a:lnTo>
                  <a:pt x="13972" y="10700"/>
                </a:lnTo>
                <a:lnTo>
                  <a:pt x="14009" y="10513"/>
                </a:lnTo>
                <a:lnTo>
                  <a:pt x="14066" y="10359"/>
                </a:lnTo>
                <a:lnTo>
                  <a:pt x="14179" y="10215"/>
                </a:lnTo>
                <a:lnTo>
                  <a:pt x="14406" y="10006"/>
                </a:lnTo>
                <a:lnTo>
                  <a:pt x="14651" y="9830"/>
                </a:lnTo>
                <a:lnTo>
                  <a:pt x="14878" y="9686"/>
                </a:lnTo>
                <a:lnTo>
                  <a:pt x="15123" y="9554"/>
                </a:lnTo>
                <a:lnTo>
                  <a:pt x="15350" y="9477"/>
                </a:lnTo>
                <a:lnTo>
                  <a:pt x="15558" y="9411"/>
                </a:lnTo>
                <a:lnTo>
                  <a:pt x="15803" y="9345"/>
                </a:lnTo>
                <a:lnTo>
                  <a:pt x="16030" y="9323"/>
                </a:lnTo>
                <a:lnTo>
                  <a:pt x="16256" y="9301"/>
                </a:lnTo>
                <a:lnTo>
                  <a:pt x="16464" y="9323"/>
                </a:lnTo>
                <a:lnTo>
                  <a:pt x="16690" y="9345"/>
                </a:lnTo>
                <a:lnTo>
                  <a:pt x="16898" y="9367"/>
                </a:lnTo>
                <a:lnTo>
                  <a:pt x="17332" y="9477"/>
                </a:lnTo>
                <a:lnTo>
                  <a:pt x="17767" y="9598"/>
                </a:lnTo>
                <a:lnTo>
                  <a:pt x="18163" y="9731"/>
                </a:lnTo>
                <a:lnTo>
                  <a:pt x="18597" y="9874"/>
                </a:lnTo>
                <a:lnTo>
                  <a:pt x="18994" y="10006"/>
                </a:lnTo>
                <a:lnTo>
                  <a:pt x="19428" y="10083"/>
                </a:lnTo>
                <a:lnTo>
                  <a:pt x="19617" y="10127"/>
                </a:lnTo>
                <a:lnTo>
                  <a:pt x="19844" y="10149"/>
                </a:lnTo>
                <a:lnTo>
                  <a:pt x="20013" y="10149"/>
                </a:lnTo>
                <a:lnTo>
                  <a:pt x="20240" y="10127"/>
                </a:lnTo>
                <a:lnTo>
                  <a:pt x="20410" y="10105"/>
                </a:lnTo>
                <a:lnTo>
                  <a:pt x="20637" y="10061"/>
                </a:lnTo>
                <a:lnTo>
                  <a:pt x="20844" y="9984"/>
                </a:lnTo>
                <a:lnTo>
                  <a:pt x="21033" y="9896"/>
                </a:lnTo>
                <a:lnTo>
                  <a:pt x="21146" y="9830"/>
                </a:lnTo>
                <a:lnTo>
                  <a:pt x="21203" y="9753"/>
                </a:lnTo>
                <a:lnTo>
                  <a:pt x="21279" y="9642"/>
                </a:lnTo>
                <a:lnTo>
                  <a:pt x="21354" y="9521"/>
                </a:lnTo>
                <a:lnTo>
                  <a:pt x="21430" y="9246"/>
                </a:lnTo>
                <a:lnTo>
                  <a:pt x="21430" y="8904"/>
                </a:lnTo>
                <a:lnTo>
                  <a:pt x="21430" y="8540"/>
                </a:lnTo>
                <a:lnTo>
                  <a:pt x="21392" y="8144"/>
                </a:lnTo>
                <a:lnTo>
                  <a:pt x="21354" y="7714"/>
                </a:lnTo>
                <a:lnTo>
                  <a:pt x="21279" y="7295"/>
                </a:lnTo>
                <a:lnTo>
                  <a:pt x="21146" y="6446"/>
                </a:lnTo>
                <a:lnTo>
                  <a:pt x="20995" y="5686"/>
                </a:lnTo>
                <a:lnTo>
                  <a:pt x="20958" y="5366"/>
                </a:lnTo>
                <a:lnTo>
                  <a:pt x="20958" y="5091"/>
                </a:lnTo>
                <a:lnTo>
                  <a:pt x="20958" y="4860"/>
                </a:lnTo>
                <a:lnTo>
                  <a:pt x="21033" y="4716"/>
                </a:lnTo>
                <a:lnTo>
                  <a:pt x="20637" y="4860"/>
                </a:lnTo>
                <a:lnTo>
                  <a:pt x="20127" y="4992"/>
                </a:lnTo>
                <a:lnTo>
                  <a:pt x="19617" y="5069"/>
                </a:lnTo>
                <a:lnTo>
                  <a:pt x="19032" y="5157"/>
                </a:lnTo>
                <a:lnTo>
                  <a:pt x="18465" y="5201"/>
                </a:lnTo>
                <a:lnTo>
                  <a:pt x="17842" y="5245"/>
                </a:lnTo>
                <a:lnTo>
                  <a:pt x="17219" y="5267"/>
                </a:lnTo>
                <a:lnTo>
                  <a:pt x="16615" y="5267"/>
                </a:lnTo>
                <a:lnTo>
                  <a:pt x="15992" y="5245"/>
                </a:lnTo>
                <a:lnTo>
                  <a:pt x="15369" y="5201"/>
                </a:lnTo>
                <a:lnTo>
                  <a:pt x="14840" y="5157"/>
                </a:lnTo>
                <a:lnTo>
                  <a:pt x="14293" y="5091"/>
                </a:lnTo>
                <a:lnTo>
                  <a:pt x="13783" y="5014"/>
                </a:lnTo>
                <a:lnTo>
                  <a:pt x="13386" y="4926"/>
                </a:lnTo>
                <a:lnTo>
                  <a:pt x="13027" y="4815"/>
                </a:lnTo>
                <a:lnTo>
                  <a:pt x="12725" y="4716"/>
                </a:lnTo>
                <a:lnTo>
                  <a:pt x="12480" y="4606"/>
                </a:lnTo>
                <a:lnTo>
                  <a:pt x="12291" y="4496"/>
                </a:lnTo>
                <a:lnTo>
                  <a:pt x="12197" y="4397"/>
                </a:lnTo>
                <a:lnTo>
                  <a:pt x="12083" y="4286"/>
                </a:lnTo>
                <a:lnTo>
                  <a:pt x="12046" y="4187"/>
                </a:lnTo>
                <a:lnTo>
                  <a:pt x="12008" y="4077"/>
                </a:lnTo>
                <a:lnTo>
                  <a:pt x="12046" y="3967"/>
                </a:lnTo>
                <a:lnTo>
                  <a:pt x="12121" y="3868"/>
                </a:lnTo>
                <a:lnTo>
                  <a:pt x="12197" y="3735"/>
                </a:lnTo>
                <a:lnTo>
                  <a:pt x="12291" y="3614"/>
                </a:lnTo>
                <a:lnTo>
                  <a:pt x="12442" y="3482"/>
                </a:lnTo>
                <a:lnTo>
                  <a:pt x="12631" y="3361"/>
                </a:lnTo>
                <a:lnTo>
                  <a:pt x="13065" y="3085"/>
                </a:lnTo>
                <a:lnTo>
                  <a:pt x="13537" y="2766"/>
                </a:lnTo>
                <a:lnTo>
                  <a:pt x="13783" y="2578"/>
                </a:lnTo>
                <a:lnTo>
                  <a:pt x="13934" y="2380"/>
                </a:lnTo>
                <a:lnTo>
                  <a:pt x="14028" y="2171"/>
                </a:lnTo>
                <a:lnTo>
                  <a:pt x="14104" y="1961"/>
                </a:lnTo>
                <a:lnTo>
                  <a:pt x="14104" y="1730"/>
                </a:lnTo>
                <a:lnTo>
                  <a:pt x="14066" y="1498"/>
                </a:lnTo>
                <a:lnTo>
                  <a:pt x="13972" y="1267"/>
                </a:lnTo>
                <a:lnTo>
                  <a:pt x="13820" y="1057"/>
                </a:lnTo>
                <a:lnTo>
                  <a:pt x="13594" y="837"/>
                </a:lnTo>
                <a:lnTo>
                  <a:pt x="13386" y="628"/>
                </a:lnTo>
                <a:lnTo>
                  <a:pt x="13103" y="462"/>
                </a:lnTo>
                <a:lnTo>
                  <a:pt x="12763" y="308"/>
                </a:lnTo>
                <a:lnTo>
                  <a:pt x="12404" y="187"/>
                </a:lnTo>
                <a:lnTo>
                  <a:pt x="12008" y="77"/>
                </a:lnTo>
                <a:lnTo>
                  <a:pt x="11574" y="33"/>
                </a:lnTo>
                <a:lnTo>
                  <a:pt x="11102" y="11"/>
                </a:lnTo>
                <a:lnTo>
                  <a:pt x="10667" y="11"/>
                </a:lnTo>
                <a:lnTo>
                  <a:pt x="10233" y="77"/>
                </a:lnTo>
                <a:lnTo>
                  <a:pt x="9837" y="187"/>
                </a:lnTo>
                <a:lnTo>
                  <a:pt x="9440" y="286"/>
                </a:lnTo>
                <a:lnTo>
                  <a:pt x="9062" y="462"/>
                </a:lnTo>
                <a:lnTo>
                  <a:pt x="8741" y="628"/>
                </a:lnTo>
                <a:lnTo>
                  <a:pt x="8458" y="815"/>
                </a:lnTo>
                <a:lnTo>
                  <a:pt x="8232" y="1035"/>
                </a:lnTo>
                <a:lnTo>
                  <a:pt x="8062" y="1245"/>
                </a:lnTo>
                <a:lnTo>
                  <a:pt x="7911" y="1476"/>
                </a:lnTo>
                <a:lnTo>
                  <a:pt x="7835" y="1708"/>
                </a:lnTo>
                <a:lnTo>
                  <a:pt x="7797" y="1961"/>
                </a:lnTo>
                <a:lnTo>
                  <a:pt x="7835" y="2193"/>
                </a:lnTo>
                <a:lnTo>
                  <a:pt x="7948" y="2402"/>
                </a:lnTo>
                <a:lnTo>
                  <a:pt x="8062" y="2534"/>
                </a:lnTo>
                <a:lnTo>
                  <a:pt x="8175" y="2644"/>
                </a:lnTo>
                <a:lnTo>
                  <a:pt x="8269" y="2744"/>
                </a:lnTo>
                <a:lnTo>
                  <a:pt x="8420" y="2832"/>
                </a:lnTo>
                <a:lnTo>
                  <a:pt x="8704" y="3019"/>
                </a:lnTo>
                <a:lnTo>
                  <a:pt x="8968" y="3206"/>
                </a:lnTo>
                <a:lnTo>
                  <a:pt x="9138" y="3405"/>
                </a:lnTo>
                <a:lnTo>
                  <a:pt x="9327" y="3570"/>
                </a:lnTo>
                <a:lnTo>
                  <a:pt x="9440" y="3735"/>
                </a:lnTo>
                <a:lnTo>
                  <a:pt x="9516" y="3890"/>
                </a:lnTo>
                <a:lnTo>
                  <a:pt x="9534" y="4033"/>
                </a:lnTo>
                <a:lnTo>
                  <a:pt x="9534" y="4165"/>
                </a:lnTo>
                <a:lnTo>
                  <a:pt x="9516" y="4286"/>
                </a:lnTo>
                <a:lnTo>
                  <a:pt x="9440" y="4397"/>
                </a:lnTo>
                <a:lnTo>
                  <a:pt x="9327" y="4496"/>
                </a:lnTo>
                <a:lnTo>
                  <a:pt x="9176" y="4562"/>
                </a:lnTo>
                <a:lnTo>
                  <a:pt x="9006" y="4628"/>
                </a:lnTo>
                <a:lnTo>
                  <a:pt x="8779" y="4694"/>
                </a:lnTo>
                <a:lnTo>
                  <a:pt x="8534" y="4716"/>
                </a:lnTo>
                <a:lnTo>
                  <a:pt x="8232" y="4716"/>
                </a:lnTo>
                <a:lnTo>
                  <a:pt x="7118" y="4738"/>
                </a:lnTo>
                <a:lnTo>
                  <a:pt x="5947" y="4771"/>
                </a:lnTo>
                <a:lnTo>
                  <a:pt x="4795" y="4815"/>
                </a:lnTo>
                <a:lnTo>
                  <a:pt x="3681" y="4860"/>
                </a:lnTo>
                <a:lnTo>
                  <a:pt x="2662" y="4882"/>
                </a:lnTo>
                <a:lnTo>
                  <a:pt x="1755" y="4882"/>
                </a:lnTo>
                <a:lnTo>
                  <a:pt x="1359" y="4860"/>
                </a:lnTo>
                <a:lnTo>
                  <a:pt x="981" y="4837"/>
                </a:lnTo>
                <a:lnTo>
                  <a:pt x="698" y="4771"/>
                </a:lnTo>
                <a:lnTo>
                  <a:pt x="453" y="4716"/>
                </a:lnTo>
                <a:lnTo>
                  <a:pt x="453" y="5322"/>
                </a:lnTo>
                <a:lnTo>
                  <a:pt x="453" y="6083"/>
                </a:lnTo>
                <a:lnTo>
                  <a:pt x="453" y="6909"/>
                </a:lnTo>
                <a:lnTo>
                  <a:pt x="453" y="7780"/>
                </a:lnTo>
                <a:lnTo>
                  <a:pt x="453" y="8606"/>
                </a:lnTo>
                <a:lnTo>
                  <a:pt x="453" y="9345"/>
                </a:lnTo>
                <a:lnTo>
                  <a:pt x="453" y="9918"/>
                </a:lnTo>
                <a:lnTo>
                  <a:pt x="453" y="10282"/>
                </a:lnTo>
                <a:lnTo>
                  <a:pt x="490" y="10381"/>
                </a:lnTo>
                <a:lnTo>
                  <a:pt x="547" y="10491"/>
                </a:lnTo>
                <a:lnTo>
                  <a:pt x="660" y="10590"/>
                </a:lnTo>
                <a:lnTo>
                  <a:pt x="811" y="10700"/>
                </a:lnTo>
                <a:lnTo>
                  <a:pt x="981" y="10811"/>
                </a:lnTo>
                <a:lnTo>
                  <a:pt x="1208" y="10888"/>
                </a:lnTo>
                <a:lnTo>
                  <a:pt x="1453" y="10954"/>
                </a:lnTo>
                <a:lnTo>
                  <a:pt x="1718" y="11020"/>
                </a:lnTo>
                <a:lnTo>
                  <a:pt x="1963" y="11064"/>
                </a:lnTo>
                <a:lnTo>
                  <a:pt x="2265" y="11086"/>
                </a:lnTo>
                <a:lnTo>
                  <a:pt x="2548" y="11064"/>
                </a:lnTo>
                <a:lnTo>
                  <a:pt x="2794" y="11042"/>
                </a:lnTo>
                <a:lnTo>
                  <a:pt x="3096" y="10976"/>
                </a:lnTo>
                <a:lnTo>
                  <a:pt x="3341" y="10888"/>
                </a:lnTo>
                <a:lnTo>
                  <a:pt x="3606" y="10766"/>
                </a:lnTo>
                <a:lnTo>
                  <a:pt x="3813" y="10590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24" name="Puzzle1"/>
          <p:cNvSpPr>
            <a:spLocks noEditPoints="1" noChangeArrowheads="1"/>
          </p:cNvSpPr>
          <p:nvPr/>
        </p:nvSpPr>
        <p:spPr bwMode="auto">
          <a:xfrm>
            <a:off x="5242069" y="2548620"/>
            <a:ext cx="1635699" cy="848218"/>
          </a:xfrm>
          <a:custGeom>
            <a:avLst/>
            <a:gdLst>
              <a:gd name="T0" fmla="*/ 16740 w 21600"/>
              <a:gd name="T1" fmla="*/ 21078 h 21600"/>
              <a:gd name="T2" fmla="*/ 16976 w 21600"/>
              <a:gd name="T3" fmla="*/ 521 h 21600"/>
              <a:gd name="T4" fmla="*/ 4725 w 21600"/>
              <a:gd name="T5" fmla="*/ 856 h 21600"/>
              <a:gd name="T6" fmla="*/ 5040 w 21600"/>
              <a:gd name="T7" fmla="*/ 21004 h 21600"/>
              <a:gd name="T8" fmla="*/ 10811 w 21600"/>
              <a:gd name="T9" fmla="*/ 12885 h 21600"/>
              <a:gd name="T10" fmla="*/ 10845 w 21600"/>
              <a:gd name="T11" fmla="*/ 8714 h 21600"/>
              <a:gd name="T12" fmla="*/ 21600 w 21600"/>
              <a:gd name="T13" fmla="*/ 10000 h 21600"/>
              <a:gd name="T14" fmla="*/ 56 w 21600"/>
              <a:gd name="T15" fmla="*/ 10000 h 21600"/>
              <a:gd name="T16" fmla="*/ 6086 w 21600"/>
              <a:gd name="T17" fmla="*/ 2569 h 21600"/>
              <a:gd name="T18" fmla="*/ 16132 w 21600"/>
              <a:gd name="T19" fmla="*/ 19552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9360" y="20836"/>
                </a:moveTo>
                <a:lnTo>
                  <a:pt x="9528" y="20836"/>
                </a:lnTo>
                <a:lnTo>
                  <a:pt x="9686" y="20762"/>
                </a:lnTo>
                <a:lnTo>
                  <a:pt x="9810" y="20687"/>
                </a:lnTo>
                <a:lnTo>
                  <a:pt x="9922" y="20575"/>
                </a:lnTo>
                <a:lnTo>
                  <a:pt x="10012" y="20426"/>
                </a:lnTo>
                <a:lnTo>
                  <a:pt x="10068" y="20296"/>
                </a:lnTo>
                <a:lnTo>
                  <a:pt x="10113" y="20110"/>
                </a:lnTo>
                <a:lnTo>
                  <a:pt x="10136" y="19905"/>
                </a:lnTo>
                <a:lnTo>
                  <a:pt x="10136" y="19682"/>
                </a:lnTo>
                <a:lnTo>
                  <a:pt x="10113" y="19440"/>
                </a:lnTo>
                <a:lnTo>
                  <a:pt x="10068" y="19142"/>
                </a:lnTo>
                <a:lnTo>
                  <a:pt x="10012" y="18900"/>
                </a:lnTo>
                <a:lnTo>
                  <a:pt x="9900" y="18620"/>
                </a:lnTo>
                <a:lnTo>
                  <a:pt x="9787" y="18285"/>
                </a:lnTo>
                <a:lnTo>
                  <a:pt x="9641" y="17968"/>
                </a:lnTo>
                <a:lnTo>
                  <a:pt x="9472" y="17652"/>
                </a:lnTo>
                <a:lnTo>
                  <a:pt x="9382" y="17466"/>
                </a:lnTo>
                <a:lnTo>
                  <a:pt x="9315" y="17298"/>
                </a:lnTo>
                <a:lnTo>
                  <a:pt x="9258" y="17112"/>
                </a:lnTo>
                <a:lnTo>
                  <a:pt x="9191" y="16926"/>
                </a:lnTo>
                <a:lnTo>
                  <a:pt x="9123" y="16535"/>
                </a:lnTo>
                <a:lnTo>
                  <a:pt x="9101" y="16144"/>
                </a:lnTo>
                <a:lnTo>
                  <a:pt x="9101" y="15753"/>
                </a:lnTo>
                <a:lnTo>
                  <a:pt x="9168" y="15362"/>
                </a:lnTo>
                <a:lnTo>
                  <a:pt x="9236" y="14971"/>
                </a:lnTo>
                <a:lnTo>
                  <a:pt x="9360" y="14580"/>
                </a:lnTo>
                <a:lnTo>
                  <a:pt x="9495" y="14244"/>
                </a:lnTo>
                <a:lnTo>
                  <a:pt x="9663" y="13891"/>
                </a:lnTo>
                <a:lnTo>
                  <a:pt x="9855" y="13611"/>
                </a:lnTo>
                <a:lnTo>
                  <a:pt x="10068" y="13351"/>
                </a:lnTo>
                <a:lnTo>
                  <a:pt x="10293" y="13146"/>
                </a:lnTo>
                <a:lnTo>
                  <a:pt x="10552" y="12997"/>
                </a:lnTo>
                <a:lnTo>
                  <a:pt x="10811" y="12885"/>
                </a:lnTo>
                <a:lnTo>
                  <a:pt x="11069" y="12866"/>
                </a:lnTo>
                <a:lnTo>
                  <a:pt x="11351" y="12885"/>
                </a:lnTo>
                <a:lnTo>
                  <a:pt x="11610" y="12997"/>
                </a:lnTo>
                <a:lnTo>
                  <a:pt x="11846" y="13183"/>
                </a:lnTo>
                <a:lnTo>
                  <a:pt x="12060" y="13388"/>
                </a:lnTo>
                <a:lnTo>
                  <a:pt x="12251" y="13648"/>
                </a:lnTo>
                <a:lnTo>
                  <a:pt x="12419" y="13928"/>
                </a:lnTo>
                <a:lnTo>
                  <a:pt x="12555" y="14244"/>
                </a:lnTo>
                <a:lnTo>
                  <a:pt x="12690" y="14617"/>
                </a:lnTo>
                <a:lnTo>
                  <a:pt x="12768" y="15008"/>
                </a:lnTo>
                <a:lnTo>
                  <a:pt x="12836" y="15399"/>
                </a:lnTo>
                <a:lnTo>
                  <a:pt x="12858" y="15753"/>
                </a:lnTo>
                <a:lnTo>
                  <a:pt x="12858" y="16144"/>
                </a:lnTo>
                <a:lnTo>
                  <a:pt x="12813" y="16535"/>
                </a:lnTo>
                <a:lnTo>
                  <a:pt x="12746" y="16888"/>
                </a:lnTo>
                <a:lnTo>
                  <a:pt x="12667" y="17224"/>
                </a:lnTo>
                <a:lnTo>
                  <a:pt x="12510" y="17503"/>
                </a:lnTo>
                <a:lnTo>
                  <a:pt x="12228" y="18043"/>
                </a:lnTo>
                <a:lnTo>
                  <a:pt x="11970" y="18546"/>
                </a:lnTo>
                <a:lnTo>
                  <a:pt x="11868" y="18751"/>
                </a:lnTo>
                <a:lnTo>
                  <a:pt x="11778" y="18974"/>
                </a:lnTo>
                <a:lnTo>
                  <a:pt x="11711" y="19179"/>
                </a:lnTo>
                <a:lnTo>
                  <a:pt x="11666" y="19365"/>
                </a:lnTo>
                <a:lnTo>
                  <a:pt x="11632" y="19570"/>
                </a:lnTo>
                <a:lnTo>
                  <a:pt x="11632" y="19756"/>
                </a:lnTo>
                <a:lnTo>
                  <a:pt x="11632" y="19942"/>
                </a:lnTo>
                <a:lnTo>
                  <a:pt x="11643" y="20110"/>
                </a:lnTo>
                <a:lnTo>
                  <a:pt x="11711" y="20296"/>
                </a:lnTo>
                <a:lnTo>
                  <a:pt x="11801" y="20464"/>
                </a:lnTo>
                <a:lnTo>
                  <a:pt x="11891" y="20650"/>
                </a:lnTo>
                <a:lnTo>
                  <a:pt x="12037" y="20836"/>
                </a:lnTo>
                <a:lnTo>
                  <a:pt x="12206" y="21004"/>
                </a:lnTo>
                <a:lnTo>
                  <a:pt x="12419" y="21190"/>
                </a:lnTo>
                <a:lnTo>
                  <a:pt x="12667" y="21320"/>
                </a:lnTo>
                <a:lnTo>
                  <a:pt x="12960" y="21432"/>
                </a:lnTo>
                <a:lnTo>
                  <a:pt x="13286" y="21544"/>
                </a:lnTo>
                <a:lnTo>
                  <a:pt x="13612" y="21655"/>
                </a:lnTo>
                <a:lnTo>
                  <a:pt x="13983" y="21693"/>
                </a:lnTo>
                <a:lnTo>
                  <a:pt x="14343" y="21730"/>
                </a:lnTo>
                <a:lnTo>
                  <a:pt x="14715" y="21730"/>
                </a:lnTo>
                <a:lnTo>
                  <a:pt x="15075" y="21730"/>
                </a:lnTo>
                <a:lnTo>
                  <a:pt x="15446" y="21655"/>
                </a:lnTo>
                <a:lnTo>
                  <a:pt x="15794" y="21581"/>
                </a:lnTo>
                <a:lnTo>
                  <a:pt x="16132" y="21432"/>
                </a:lnTo>
                <a:lnTo>
                  <a:pt x="16458" y="21302"/>
                </a:lnTo>
                <a:lnTo>
                  <a:pt x="16740" y="21078"/>
                </a:lnTo>
                <a:lnTo>
                  <a:pt x="16976" y="20836"/>
                </a:lnTo>
                <a:lnTo>
                  <a:pt x="17043" y="20650"/>
                </a:lnTo>
                <a:lnTo>
                  <a:pt x="17088" y="20426"/>
                </a:lnTo>
                <a:lnTo>
                  <a:pt x="17133" y="20222"/>
                </a:lnTo>
                <a:lnTo>
                  <a:pt x="17156" y="19980"/>
                </a:lnTo>
                <a:lnTo>
                  <a:pt x="17167" y="19477"/>
                </a:lnTo>
                <a:lnTo>
                  <a:pt x="17167" y="18974"/>
                </a:lnTo>
                <a:lnTo>
                  <a:pt x="17156" y="18397"/>
                </a:lnTo>
                <a:lnTo>
                  <a:pt x="17111" y="17820"/>
                </a:lnTo>
                <a:lnTo>
                  <a:pt x="17066" y="17261"/>
                </a:lnTo>
                <a:lnTo>
                  <a:pt x="16998" y="16646"/>
                </a:lnTo>
                <a:lnTo>
                  <a:pt x="16852" y="15511"/>
                </a:lnTo>
                <a:lnTo>
                  <a:pt x="16740" y="14393"/>
                </a:lnTo>
                <a:lnTo>
                  <a:pt x="16717" y="13928"/>
                </a:lnTo>
                <a:lnTo>
                  <a:pt x="16695" y="13462"/>
                </a:lnTo>
                <a:lnTo>
                  <a:pt x="16717" y="13071"/>
                </a:lnTo>
                <a:lnTo>
                  <a:pt x="16785" y="12755"/>
                </a:lnTo>
                <a:lnTo>
                  <a:pt x="16852" y="12419"/>
                </a:lnTo>
                <a:lnTo>
                  <a:pt x="16953" y="12140"/>
                </a:lnTo>
                <a:lnTo>
                  <a:pt x="17088" y="11898"/>
                </a:lnTo>
                <a:lnTo>
                  <a:pt x="17212" y="11675"/>
                </a:lnTo>
                <a:lnTo>
                  <a:pt x="17370" y="11470"/>
                </a:lnTo>
                <a:lnTo>
                  <a:pt x="17516" y="11284"/>
                </a:lnTo>
                <a:lnTo>
                  <a:pt x="17696" y="11135"/>
                </a:lnTo>
                <a:lnTo>
                  <a:pt x="17865" y="11042"/>
                </a:lnTo>
                <a:lnTo>
                  <a:pt x="18033" y="10930"/>
                </a:lnTo>
                <a:lnTo>
                  <a:pt x="18213" y="10893"/>
                </a:lnTo>
                <a:lnTo>
                  <a:pt x="18382" y="10893"/>
                </a:lnTo>
                <a:lnTo>
                  <a:pt x="18551" y="10967"/>
                </a:lnTo>
                <a:lnTo>
                  <a:pt x="18708" y="11042"/>
                </a:lnTo>
                <a:lnTo>
                  <a:pt x="18855" y="11172"/>
                </a:lnTo>
                <a:lnTo>
                  <a:pt x="19012" y="11358"/>
                </a:lnTo>
                <a:lnTo>
                  <a:pt x="19136" y="11600"/>
                </a:lnTo>
                <a:lnTo>
                  <a:pt x="19271" y="11861"/>
                </a:lnTo>
                <a:lnTo>
                  <a:pt x="19440" y="12028"/>
                </a:lnTo>
                <a:lnTo>
                  <a:pt x="19608" y="12177"/>
                </a:lnTo>
                <a:lnTo>
                  <a:pt x="19822" y="12289"/>
                </a:lnTo>
                <a:lnTo>
                  <a:pt x="20025" y="12289"/>
                </a:lnTo>
                <a:lnTo>
                  <a:pt x="20238" y="12289"/>
                </a:lnTo>
                <a:lnTo>
                  <a:pt x="20452" y="12215"/>
                </a:lnTo>
                <a:lnTo>
                  <a:pt x="20643" y="12103"/>
                </a:lnTo>
                <a:lnTo>
                  <a:pt x="20846" y="11973"/>
                </a:lnTo>
                <a:lnTo>
                  <a:pt x="21037" y="11786"/>
                </a:lnTo>
                <a:lnTo>
                  <a:pt x="21206" y="11563"/>
                </a:lnTo>
                <a:lnTo>
                  <a:pt x="21363" y="11321"/>
                </a:lnTo>
                <a:lnTo>
                  <a:pt x="21465" y="11079"/>
                </a:lnTo>
                <a:lnTo>
                  <a:pt x="21577" y="10744"/>
                </a:lnTo>
                <a:lnTo>
                  <a:pt x="21622" y="10427"/>
                </a:lnTo>
                <a:lnTo>
                  <a:pt x="21645" y="10111"/>
                </a:lnTo>
                <a:lnTo>
                  <a:pt x="21622" y="9608"/>
                </a:lnTo>
                <a:lnTo>
                  <a:pt x="21577" y="9142"/>
                </a:lnTo>
                <a:lnTo>
                  <a:pt x="21465" y="8751"/>
                </a:lnTo>
                <a:lnTo>
                  <a:pt x="21363" y="8397"/>
                </a:lnTo>
                <a:lnTo>
                  <a:pt x="21206" y="8062"/>
                </a:lnTo>
                <a:lnTo>
                  <a:pt x="21037" y="7820"/>
                </a:lnTo>
                <a:lnTo>
                  <a:pt x="20846" y="7597"/>
                </a:lnTo>
                <a:lnTo>
                  <a:pt x="20643" y="7429"/>
                </a:lnTo>
                <a:lnTo>
                  <a:pt x="20452" y="7317"/>
                </a:lnTo>
                <a:lnTo>
                  <a:pt x="20238" y="7206"/>
                </a:lnTo>
                <a:lnTo>
                  <a:pt x="20025" y="7168"/>
                </a:lnTo>
                <a:lnTo>
                  <a:pt x="19822" y="7206"/>
                </a:lnTo>
                <a:lnTo>
                  <a:pt x="19608" y="7243"/>
                </a:lnTo>
                <a:lnTo>
                  <a:pt x="19440" y="7355"/>
                </a:lnTo>
                <a:lnTo>
                  <a:pt x="19271" y="7504"/>
                </a:lnTo>
                <a:lnTo>
                  <a:pt x="19136" y="7708"/>
                </a:lnTo>
                <a:lnTo>
                  <a:pt x="19012" y="7895"/>
                </a:lnTo>
                <a:lnTo>
                  <a:pt x="18832" y="8025"/>
                </a:lnTo>
                <a:lnTo>
                  <a:pt x="18663" y="8174"/>
                </a:lnTo>
                <a:lnTo>
                  <a:pt x="18472" y="8248"/>
                </a:lnTo>
                <a:lnTo>
                  <a:pt x="18270" y="8286"/>
                </a:lnTo>
                <a:lnTo>
                  <a:pt x="18078" y="8323"/>
                </a:lnTo>
                <a:lnTo>
                  <a:pt x="17887" y="8323"/>
                </a:lnTo>
                <a:lnTo>
                  <a:pt x="17696" y="8248"/>
                </a:lnTo>
                <a:lnTo>
                  <a:pt x="17493" y="8174"/>
                </a:lnTo>
                <a:lnTo>
                  <a:pt x="17302" y="8062"/>
                </a:lnTo>
                <a:lnTo>
                  <a:pt x="17133" y="7969"/>
                </a:lnTo>
                <a:lnTo>
                  <a:pt x="16976" y="7783"/>
                </a:lnTo>
                <a:lnTo>
                  <a:pt x="16852" y="7597"/>
                </a:lnTo>
                <a:lnTo>
                  <a:pt x="16740" y="7429"/>
                </a:lnTo>
                <a:lnTo>
                  <a:pt x="16672" y="7168"/>
                </a:lnTo>
                <a:lnTo>
                  <a:pt x="16638" y="6926"/>
                </a:lnTo>
                <a:lnTo>
                  <a:pt x="16616" y="6498"/>
                </a:lnTo>
                <a:lnTo>
                  <a:pt x="16616" y="5772"/>
                </a:lnTo>
                <a:lnTo>
                  <a:pt x="16650" y="4915"/>
                </a:lnTo>
                <a:lnTo>
                  <a:pt x="16695" y="3928"/>
                </a:lnTo>
                <a:lnTo>
                  <a:pt x="16762" y="2960"/>
                </a:lnTo>
                <a:lnTo>
                  <a:pt x="16830" y="1992"/>
                </a:lnTo>
                <a:lnTo>
                  <a:pt x="16908" y="1173"/>
                </a:lnTo>
                <a:lnTo>
                  <a:pt x="16976" y="521"/>
                </a:lnTo>
                <a:lnTo>
                  <a:pt x="16953" y="521"/>
                </a:lnTo>
                <a:lnTo>
                  <a:pt x="16931" y="521"/>
                </a:lnTo>
                <a:lnTo>
                  <a:pt x="16267" y="484"/>
                </a:lnTo>
                <a:lnTo>
                  <a:pt x="15637" y="428"/>
                </a:lnTo>
                <a:lnTo>
                  <a:pt x="15063" y="353"/>
                </a:lnTo>
                <a:lnTo>
                  <a:pt x="14523" y="279"/>
                </a:lnTo>
                <a:lnTo>
                  <a:pt x="14040" y="167"/>
                </a:lnTo>
                <a:lnTo>
                  <a:pt x="13635" y="93"/>
                </a:lnTo>
                <a:lnTo>
                  <a:pt x="13331" y="18"/>
                </a:lnTo>
                <a:lnTo>
                  <a:pt x="13117" y="18"/>
                </a:lnTo>
                <a:lnTo>
                  <a:pt x="12982" y="18"/>
                </a:lnTo>
                <a:lnTo>
                  <a:pt x="12858" y="130"/>
                </a:lnTo>
                <a:lnTo>
                  <a:pt x="12723" y="279"/>
                </a:lnTo>
                <a:lnTo>
                  <a:pt x="12622" y="446"/>
                </a:lnTo>
                <a:lnTo>
                  <a:pt x="12510" y="670"/>
                </a:lnTo>
                <a:lnTo>
                  <a:pt x="12419" y="912"/>
                </a:lnTo>
                <a:lnTo>
                  <a:pt x="12363" y="1210"/>
                </a:lnTo>
                <a:lnTo>
                  <a:pt x="12318" y="1526"/>
                </a:lnTo>
                <a:lnTo>
                  <a:pt x="12273" y="1843"/>
                </a:lnTo>
                <a:lnTo>
                  <a:pt x="12251" y="2215"/>
                </a:lnTo>
                <a:lnTo>
                  <a:pt x="12273" y="2532"/>
                </a:lnTo>
                <a:lnTo>
                  <a:pt x="12318" y="2886"/>
                </a:lnTo>
                <a:lnTo>
                  <a:pt x="12386" y="3240"/>
                </a:lnTo>
                <a:lnTo>
                  <a:pt x="12464" y="3556"/>
                </a:lnTo>
                <a:lnTo>
                  <a:pt x="12577" y="3891"/>
                </a:lnTo>
                <a:lnTo>
                  <a:pt x="12746" y="4171"/>
                </a:lnTo>
                <a:lnTo>
                  <a:pt x="12926" y="4487"/>
                </a:lnTo>
                <a:lnTo>
                  <a:pt x="13050" y="4860"/>
                </a:lnTo>
                <a:lnTo>
                  <a:pt x="13162" y="5251"/>
                </a:lnTo>
                <a:lnTo>
                  <a:pt x="13218" y="5604"/>
                </a:lnTo>
                <a:lnTo>
                  <a:pt x="13263" y="5995"/>
                </a:lnTo>
                <a:lnTo>
                  <a:pt x="13241" y="6386"/>
                </a:lnTo>
                <a:lnTo>
                  <a:pt x="13218" y="6740"/>
                </a:lnTo>
                <a:lnTo>
                  <a:pt x="13139" y="7094"/>
                </a:lnTo>
                <a:lnTo>
                  <a:pt x="13050" y="7429"/>
                </a:lnTo>
                <a:lnTo>
                  <a:pt x="12903" y="7746"/>
                </a:lnTo>
                <a:lnTo>
                  <a:pt x="12723" y="8025"/>
                </a:lnTo>
                <a:lnTo>
                  <a:pt x="12532" y="8286"/>
                </a:lnTo>
                <a:lnTo>
                  <a:pt x="12318" y="8491"/>
                </a:lnTo>
                <a:lnTo>
                  <a:pt x="12060" y="8677"/>
                </a:lnTo>
                <a:lnTo>
                  <a:pt x="11756" y="8788"/>
                </a:lnTo>
                <a:lnTo>
                  <a:pt x="11452" y="8826"/>
                </a:lnTo>
                <a:lnTo>
                  <a:pt x="11283" y="8826"/>
                </a:lnTo>
                <a:lnTo>
                  <a:pt x="11126" y="8826"/>
                </a:lnTo>
                <a:lnTo>
                  <a:pt x="11002" y="8788"/>
                </a:lnTo>
                <a:lnTo>
                  <a:pt x="10845" y="8714"/>
                </a:lnTo>
                <a:lnTo>
                  <a:pt x="10721" y="8640"/>
                </a:lnTo>
                <a:lnTo>
                  <a:pt x="10608" y="8565"/>
                </a:lnTo>
                <a:lnTo>
                  <a:pt x="10485" y="8453"/>
                </a:lnTo>
                <a:lnTo>
                  <a:pt x="10372" y="8323"/>
                </a:lnTo>
                <a:lnTo>
                  <a:pt x="10181" y="8062"/>
                </a:lnTo>
                <a:lnTo>
                  <a:pt x="10035" y="7746"/>
                </a:lnTo>
                <a:lnTo>
                  <a:pt x="9900" y="7392"/>
                </a:lnTo>
                <a:lnTo>
                  <a:pt x="9787" y="7001"/>
                </a:lnTo>
                <a:lnTo>
                  <a:pt x="9731" y="6610"/>
                </a:lnTo>
                <a:lnTo>
                  <a:pt x="9686" y="6219"/>
                </a:lnTo>
                <a:lnTo>
                  <a:pt x="9663" y="5772"/>
                </a:lnTo>
                <a:lnTo>
                  <a:pt x="9686" y="5381"/>
                </a:lnTo>
                <a:lnTo>
                  <a:pt x="9753" y="4990"/>
                </a:lnTo>
                <a:lnTo>
                  <a:pt x="9832" y="4636"/>
                </a:lnTo>
                <a:lnTo>
                  <a:pt x="9945" y="4320"/>
                </a:lnTo>
                <a:lnTo>
                  <a:pt x="10068" y="4022"/>
                </a:lnTo>
                <a:lnTo>
                  <a:pt x="10203" y="3817"/>
                </a:lnTo>
                <a:lnTo>
                  <a:pt x="10316" y="3593"/>
                </a:lnTo>
                <a:lnTo>
                  <a:pt x="10395" y="3351"/>
                </a:lnTo>
                <a:lnTo>
                  <a:pt x="10462" y="3109"/>
                </a:lnTo>
                <a:lnTo>
                  <a:pt x="10507" y="2848"/>
                </a:lnTo>
                <a:lnTo>
                  <a:pt x="10530" y="2606"/>
                </a:lnTo>
                <a:lnTo>
                  <a:pt x="10507" y="2346"/>
                </a:lnTo>
                <a:lnTo>
                  <a:pt x="10462" y="2141"/>
                </a:lnTo>
                <a:lnTo>
                  <a:pt x="10395" y="1880"/>
                </a:lnTo>
                <a:lnTo>
                  <a:pt x="10293" y="1638"/>
                </a:lnTo>
                <a:lnTo>
                  <a:pt x="10158" y="1415"/>
                </a:lnTo>
                <a:lnTo>
                  <a:pt x="9967" y="1210"/>
                </a:lnTo>
                <a:lnTo>
                  <a:pt x="9753" y="986"/>
                </a:lnTo>
                <a:lnTo>
                  <a:pt x="9495" y="819"/>
                </a:lnTo>
                <a:lnTo>
                  <a:pt x="9191" y="670"/>
                </a:lnTo>
                <a:lnTo>
                  <a:pt x="8842" y="521"/>
                </a:lnTo>
                <a:lnTo>
                  <a:pt x="8471" y="446"/>
                </a:lnTo>
                <a:lnTo>
                  <a:pt x="7998" y="428"/>
                </a:lnTo>
                <a:lnTo>
                  <a:pt x="7413" y="428"/>
                </a:lnTo>
                <a:lnTo>
                  <a:pt x="6817" y="446"/>
                </a:lnTo>
                <a:lnTo>
                  <a:pt x="6187" y="521"/>
                </a:lnTo>
                <a:lnTo>
                  <a:pt x="5602" y="633"/>
                </a:lnTo>
                <a:lnTo>
                  <a:pt x="5107" y="744"/>
                </a:lnTo>
                <a:lnTo>
                  <a:pt x="4725" y="856"/>
                </a:lnTo>
                <a:lnTo>
                  <a:pt x="4848" y="1564"/>
                </a:lnTo>
                <a:lnTo>
                  <a:pt x="5028" y="2495"/>
                </a:lnTo>
                <a:lnTo>
                  <a:pt x="5175" y="3556"/>
                </a:lnTo>
                <a:lnTo>
                  <a:pt x="5298" y="4673"/>
                </a:lnTo>
                <a:lnTo>
                  <a:pt x="5343" y="5213"/>
                </a:lnTo>
                <a:lnTo>
                  <a:pt x="5388" y="5753"/>
                </a:lnTo>
                <a:lnTo>
                  <a:pt x="5411" y="6275"/>
                </a:lnTo>
                <a:lnTo>
                  <a:pt x="5411" y="6740"/>
                </a:lnTo>
                <a:lnTo>
                  <a:pt x="5366" y="7168"/>
                </a:lnTo>
                <a:lnTo>
                  <a:pt x="5321" y="7541"/>
                </a:lnTo>
                <a:lnTo>
                  <a:pt x="5287" y="7708"/>
                </a:lnTo>
                <a:lnTo>
                  <a:pt x="5242" y="7857"/>
                </a:lnTo>
                <a:lnTo>
                  <a:pt x="5197" y="7969"/>
                </a:lnTo>
                <a:lnTo>
                  <a:pt x="5130" y="8062"/>
                </a:lnTo>
                <a:lnTo>
                  <a:pt x="5006" y="8248"/>
                </a:lnTo>
                <a:lnTo>
                  <a:pt x="4848" y="8397"/>
                </a:lnTo>
                <a:lnTo>
                  <a:pt x="4725" y="8528"/>
                </a:lnTo>
                <a:lnTo>
                  <a:pt x="4567" y="8640"/>
                </a:lnTo>
                <a:lnTo>
                  <a:pt x="4421" y="8714"/>
                </a:lnTo>
                <a:lnTo>
                  <a:pt x="4263" y="8751"/>
                </a:lnTo>
                <a:lnTo>
                  <a:pt x="4095" y="8788"/>
                </a:lnTo>
                <a:lnTo>
                  <a:pt x="3948" y="8788"/>
                </a:lnTo>
                <a:lnTo>
                  <a:pt x="3791" y="8751"/>
                </a:lnTo>
                <a:lnTo>
                  <a:pt x="3667" y="8714"/>
                </a:lnTo>
                <a:lnTo>
                  <a:pt x="3510" y="8677"/>
                </a:lnTo>
                <a:lnTo>
                  <a:pt x="3386" y="8602"/>
                </a:lnTo>
                <a:lnTo>
                  <a:pt x="3251" y="8491"/>
                </a:lnTo>
                <a:lnTo>
                  <a:pt x="3127" y="8360"/>
                </a:lnTo>
                <a:lnTo>
                  <a:pt x="3015" y="8248"/>
                </a:lnTo>
                <a:lnTo>
                  <a:pt x="2925" y="8062"/>
                </a:lnTo>
                <a:lnTo>
                  <a:pt x="2778" y="7857"/>
                </a:lnTo>
                <a:lnTo>
                  <a:pt x="2610" y="7671"/>
                </a:lnTo>
                <a:lnTo>
                  <a:pt x="2407" y="7541"/>
                </a:lnTo>
                <a:lnTo>
                  <a:pt x="2171" y="7466"/>
                </a:lnTo>
                <a:lnTo>
                  <a:pt x="1957" y="7429"/>
                </a:lnTo>
                <a:lnTo>
                  <a:pt x="1698" y="7429"/>
                </a:lnTo>
                <a:lnTo>
                  <a:pt x="1462" y="7466"/>
                </a:lnTo>
                <a:lnTo>
                  <a:pt x="1226" y="7559"/>
                </a:lnTo>
                <a:lnTo>
                  <a:pt x="989" y="7708"/>
                </a:lnTo>
                <a:lnTo>
                  <a:pt x="776" y="7932"/>
                </a:lnTo>
                <a:lnTo>
                  <a:pt x="551" y="8211"/>
                </a:lnTo>
                <a:lnTo>
                  <a:pt x="382" y="8528"/>
                </a:lnTo>
                <a:lnTo>
                  <a:pt x="315" y="8714"/>
                </a:lnTo>
                <a:lnTo>
                  <a:pt x="236" y="8919"/>
                </a:lnTo>
                <a:lnTo>
                  <a:pt x="191" y="9142"/>
                </a:lnTo>
                <a:lnTo>
                  <a:pt x="123" y="9347"/>
                </a:lnTo>
                <a:lnTo>
                  <a:pt x="78" y="9608"/>
                </a:lnTo>
                <a:lnTo>
                  <a:pt x="56" y="9887"/>
                </a:lnTo>
                <a:lnTo>
                  <a:pt x="33" y="10185"/>
                </a:lnTo>
                <a:lnTo>
                  <a:pt x="33" y="10464"/>
                </a:lnTo>
                <a:lnTo>
                  <a:pt x="33" y="10706"/>
                </a:lnTo>
                <a:lnTo>
                  <a:pt x="56" y="10967"/>
                </a:lnTo>
                <a:lnTo>
                  <a:pt x="78" y="11172"/>
                </a:lnTo>
                <a:lnTo>
                  <a:pt x="123" y="11395"/>
                </a:lnTo>
                <a:lnTo>
                  <a:pt x="168" y="11600"/>
                </a:lnTo>
                <a:lnTo>
                  <a:pt x="236" y="11786"/>
                </a:lnTo>
                <a:lnTo>
                  <a:pt x="292" y="11973"/>
                </a:lnTo>
                <a:lnTo>
                  <a:pt x="382" y="12140"/>
                </a:lnTo>
                <a:lnTo>
                  <a:pt x="540" y="12419"/>
                </a:lnTo>
                <a:lnTo>
                  <a:pt x="731" y="12680"/>
                </a:lnTo>
                <a:lnTo>
                  <a:pt x="944" y="12866"/>
                </a:lnTo>
                <a:lnTo>
                  <a:pt x="1158" y="12997"/>
                </a:lnTo>
                <a:lnTo>
                  <a:pt x="1395" y="13108"/>
                </a:lnTo>
                <a:lnTo>
                  <a:pt x="1608" y="13183"/>
                </a:lnTo>
                <a:lnTo>
                  <a:pt x="1856" y="13183"/>
                </a:lnTo>
                <a:lnTo>
                  <a:pt x="2070" y="13146"/>
                </a:lnTo>
                <a:lnTo>
                  <a:pt x="2261" y="13071"/>
                </a:lnTo>
                <a:lnTo>
                  <a:pt x="2430" y="12960"/>
                </a:lnTo>
                <a:lnTo>
                  <a:pt x="2587" y="12792"/>
                </a:lnTo>
                <a:lnTo>
                  <a:pt x="2688" y="12606"/>
                </a:lnTo>
                <a:lnTo>
                  <a:pt x="2801" y="12419"/>
                </a:lnTo>
                <a:lnTo>
                  <a:pt x="2925" y="12289"/>
                </a:lnTo>
                <a:lnTo>
                  <a:pt x="3082" y="12177"/>
                </a:lnTo>
                <a:lnTo>
                  <a:pt x="3228" y="12103"/>
                </a:lnTo>
                <a:lnTo>
                  <a:pt x="3408" y="12103"/>
                </a:lnTo>
                <a:lnTo>
                  <a:pt x="3577" y="12103"/>
                </a:lnTo>
                <a:lnTo>
                  <a:pt x="3723" y="12177"/>
                </a:lnTo>
                <a:lnTo>
                  <a:pt x="3903" y="12252"/>
                </a:lnTo>
                <a:lnTo>
                  <a:pt x="4072" y="12364"/>
                </a:lnTo>
                <a:lnTo>
                  <a:pt x="4230" y="12494"/>
                </a:lnTo>
                <a:lnTo>
                  <a:pt x="4353" y="12643"/>
                </a:lnTo>
                <a:lnTo>
                  <a:pt x="4488" y="12829"/>
                </a:lnTo>
                <a:lnTo>
                  <a:pt x="4567" y="13034"/>
                </a:lnTo>
                <a:lnTo>
                  <a:pt x="4657" y="13257"/>
                </a:lnTo>
                <a:lnTo>
                  <a:pt x="4702" y="13462"/>
                </a:lnTo>
                <a:lnTo>
                  <a:pt x="4725" y="13686"/>
                </a:lnTo>
                <a:lnTo>
                  <a:pt x="4702" y="14282"/>
                </a:lnTo>
                <a:lnTo>
                  <a:pt x="4657" y="15045"/>
                </a:lnTo>
                <a:lnTo>
                  <a:pt x="4612" y="15976"/>
                </a:lnTo>
                <a:lnTo>
                  <a:pt x="4590" y="16926"/>
                </a:lnTo>
                <a:lnTo>
                  <a:pt x="4567" y="17968"/>
                </a:lnTo>
                <a:lnTo>
                  <a:pt x="4567" y="19011"/>
                </a:lnTo>
                <a:lnTo>
                  <a:pt x="4590" y="19514"/>
                </a:lnTo>
                <a:lnTo>
                  <a:pt x="4612" y="19980"/>
                </a:lnTo>
                <a:lnTo>
                  <a:pt x="4657" y="20426"/>
                </a:lnTo>
                <a:lnTo>
                  <a:pt x="4725" y="20836"/>
                </a:lnTo>
                <a:lnTo>
                  <a:pt x="4848" y="20929"/>
                </a:lnTo>
                <a:lnTo>
                  <a:pt x="5040" y="21004"/>
                </a:lnTo>
                <a:lnTo>
                  <a:pt x="5265" y="21078"/>
                </a:lnTo>
                <a:lnTo>
                  <a:pt x="5478" y="21115"/>
                </a:lnTo>
                <a:lnTo>
                  <a:pt x="6041" y="21115"/>
                </a:lnTo>
                <a:lnTo>
                  <a:pt x="6637" y="21078"/>
                </a:lnTo>
                <a:lnTo>
                  <a:pt x="7312" y="21004"/>
                </a:lnTo>
                <a:lnTo>
                  <a:pt x="7998" y="20929"/>
                </a:lnTo>
                <a:lnTo>
                  <a:pt x="8696" y="20855"/>
                </a:lnTo>
                <a:lnTo>
                  <a:pt x="9360" y="20836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>
        <p:nvSpPr>
          <p:cNvPr id="26" name="Puzzle1"/>
          <p:cNvSpPr>
            <a:spLocks noEditPoints="1" noChangeArrowheads="1"/>
          </p:cNvSpPr>
          <p:nvPr/>
        </p:nvSpPr>
        <p:spPr bwMode="auto">
          <a:xfrm>
            <a:off x="7098397" y="961188"/>
            <a:ext cx="1635699" cy="848218"/>
          </a:xfrm>
          <a:custGeom>
            <a:avLst/>
            <a:gdLst>
              <a:gd name="T0" fmla="*/ 16740 w 21600"/>
              <a:gd name="T1" fmla="*/ 21078 h 21600"/>
              <a:gd name="T2" fmla="*/ 16976 w 21600"/>
              <a:gd name="T3" fmla="*/ 521 h 21600"/>
              <a:gd name="T4" fmla="*/ 4725 w 21600"/>
              <a:gd name="T5" fmla="*/ 856 h 21600"/>
              <a:gd name="T6" fmla="*/ 5040 w 21600"/>
              <a:gd name="T7" fmla="*/ 21004 h 21600"/>
              <a:gd name="T8" fmla="*/ 10811 w 21600"/>
              <a:gd name="T9" fmla="*/ 12885 h 21600"/>
              <a:gd name="T10" fmla="*/ 10845 w 21600"/>
              <a:gd name="T11" fmla="*/ 8714 h 21600"/>
              <a:gd name="T12" fmla="*/ 21600 w 21600"/>
              <a:gd name="T13" fmla="*/ 10000 h 21600"/>
              <a:gd name="T14" fmla="*/ 56 w 21600"/>
              <a:gd name="T15" fmla="*/ 10000 h 21600"/>
              <a:gd name="T16" fmla="*/ 6086 w 21600"/>
              <a:gd name="T17" fmla="*/ 2569 h 21600"/>
              <a:gd name="T18" fmla="*/ 16132 w 21600"/>
              <a:gd name="T19" fmla="*/ 19552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9360" y="20836"/>
                </a:moveTo>
                <a:lnTo>
                  <a:pt x="9528" y="20836"/>
                </a:lnTo>
                <a:lnTo>
                  <a:pt x="9686" y="20762"/>
                </a:lnTo>
                <a:lnTo>
                  <a:pt x="9810" y="20687"/>
                </a:lnTo>
                <a:lnTo>
                  <a:pt x="9922" y="20575"/>
                </a:lnTo>
                <a:lnTo>
                  <a:pt x="10012" y="20426"/>
                </a:lnTo>
                <a:lnTo>
                  <a:pt x="10068" y="20296"/>
                </a:lnTo>
                <a:lnTo>
                  <a:pt x="10113" y="20110"/>
                </a:lnTo>
                <a:lnTo>
                  <a:pt x="10136" y="19905"/>
                </a:lnTo>
                <a:lnTo>
                  <a:pt x="10136" y="19682"/>
                </a:lnTo>
                <a:lnTo>
                  <a:pt x="10113" y="19440"/>
                </a:lnTo>
                <a:lnTo>
                  <a:pt x="10068" y="19142"/>
                </a:lnTo>
                <a:lnTo>
                  <a:pt x="10012" y="18900"/>
                </a:lnTo>
                <a:lnTo>
                  <a:pt x="9900" y="18620"/>
                </a:lnTo>
                <a:lnTo>
                  <a:pt x="9787" y="18285"/>
                </a:lnTo>
                <a:lnTo>
                  <a:pt x="9641" y="17968"/>
                </a:lnTo>
                <a:lnTo>
                  <a:pt x="9472" y="17652"/>
                </a:lnTo>
                <a:lnTo>
                  <a:pt x="9382" y="17466"/>
                </a:lnTo>
                <a:lnTo>
                  <a:pt x="9315" y="17298"/>
                </a:lnTo>
                <a:lnTo>
                  <a:pt x="9258" y="17112"/>
                </a:lnTo>
                <a:lnTo>
                  <a:pt x="9191" y="16926"/>
                </a:lnTo>
                <a:lnTo>
                  <a:pt x="9123" y="16535"/>
                </a:lnTo>
                <a:lnTo>
                  <a:pt x="9101" y="16144"/>
                </a:lnTo>
                <a:lnTo>
                  <a:pt x="9101" y="15753"/>
                </a:lnTo>
                <a:lnTo>
                  <a:pt x="9168" y="15362"/>
                </a:lnTo>
                <a:lnTo>
                  <a:pt x="9236" y="14971"/>
                </a:lnTo>
                <a:lnTo>
                  <a:pt x="9360" y="14580"/>
                </a:lnTo>
                <a:lnTo>
                  <a:pt x="9495" y="14244"/>
                </a:lnTo>
                <a:lnTo>
                  <a:pt x="9663" y="13891"/>
                </a:lnTo>
                <a:lnTo>
                  <a:pt x="9855" y="13611"/>
                </a:lnTo>
                <a:lnTo>
                  <a:pt x="10068" y="13351"/>
                </a:lnTo>
                <a:lnTo>
                  <a:pt x="10293" y="13146"/>
                </a:lnTo>
                <a:lnTo>
                  <a:pt x="10552" y="12997"/>
                </a:lnTo>
                <a:lnTo>
                  <a:pt x="10811" y="12885"/>
                </a:lnTo>
                <a:lnTo>
                  <a:pt x="11069" y="12866"/>
                </a:lnTo>
                <a:lnTo>
                  <a:pt x="11351" y="12885"/>
                </a:lnTo>
                <a:lnTo>
                  <a:pt x="11610" y="12997"/>
                </a:lnTo>
                <a:lnTo>
                  <a:pt x="11846" y="13183"/>
                </a:lnTo>
                <a:lnTo>
                  <a:pt x="12060" y="13388"/>
                </a:lnTo>
                <a:lnTo>
                  <a:pt x="12251" y="13648"/>
                </a:lnTo>
                <a:lnTo>
                  <a:pt x="12419" y="13928"/>
                </a:lnTo>
                <a:lnTo>
                  <a:pt x="12555" y="14244"/>
                </a:lnTo>
                <a:lnTo>
                  <a:pt x="12690" y="14617"/>
                </a:lnTo>
                <a:lnTo>
                  <a:pt x="12768" y="15008"/>
                </a:lnTo>
                <a:lnTo>
                  <a:pt x="12836" y="15399"/>
                </a:lnTo>
                <a:lnTo>
                  <a:pt x="12858" y="15753"/>
                </a:lnTo>
                <a:lnTo>
                  <a:pt x="12858" y="16144"/>
                </a:lnTo>
                <a:lnTo>
                  <a:pt x="12813" y="16535"/>
                </a:lnTo>
                <a:lnTo>
                  <a:pt x="12746" y="16888"/>
                </a:lnTo>
                <a:lnTo>
                  <a:pt x="12667" y="17224"/>
                </a:lnTo>
                <a:lnTo>
                  <a:pt x="12510" y="17503"/>
                </a:lnTo>
                <a:lnTo>
                  <a:pt x="12228" y="18043"/>
                </a:lnTo>
                <a:lnTo>
                  <a:pt x="11970" y="18546"/>
                </a:lnTo>
                <a:lnTo>
                  <a:pt x="11868" y="18751"/>
                </a:lnTo>
                <a:lnTo>
                  <a:pt x="11778" y="18974"/>
                </a:lnTo>
                <a:lnTo>
                  <a:pt x="11711" y="19179"/>
                </a:lnTo>
                <a:lnTo>
                  <a:pt x="11666" y="19365"/>
                </a:lnTo>
                <a:lnTo>
                  <a:pt x="11632" y="19570"/>
                </a:lnTo>
                <a:lnTo>
                  <a:pt x="11632" y="19756"/>
                </a:lnTo>
                <a:lnTo>
                  <a:pt x="11632" y="19942"/>
                </a:lnTo>
                <a:lnTo>
                  <a:pt x="11643" y="20110"/>
                </a:lnTo>
                <a:lnTo>
                  <a:pt x="11711" y="20296"/>
                </a:lnTo>
                <a:lnTo>
                  <a:pt x="11801" y="20464"/>
                </a:lnTo>
                <a:lnTo>
                  <a:pt x="11891" y="20650"/>
                </a:lnTo>
                <a:lnTo>
                  <a:pt x="12037" y="20836"/>
                </a:lnTo>
                <a:lnTo>
                  <a:pt x="12206" y="21004"/>
                </a:lnTo>
                <a:lnTo>
                  <a:pt x="12419" y="21190"/>
                </a:lnTo>
                <a:lnTo>
                  <a:pt x="12667" y="21320"/>
                </a:lnTo>
                <a:lnTo>
                  <a:pt x="12960" y="21432"/>
                </a:lnTo>
                <a:lnTo>
                  <a:pt x="13286" y="21544"/>
                </a:lnTo>
                <a:lnTo>
                  <a:pt x="13612" y="21655"/>
                </a:lnTo>
                <a:lnTo>
                  <a:pt x="13983" y="21693"/>
                </a:lnTo>
                <a:lnTo>
                  <a:pt x="14343" y="21730"/>
                </a:lnTo>
                <a:lnTo>
                  <a:pt x="14715" y="21730"/>
                </a:lnTo>
                <a:lnTo>
                  <a:pt x="15075" y="21730"/>
                </a:lnTo>
                <a:lnTo>
                  <a:pt x="15446" y="21655"/>
                </a:lnTo>
                <a:lnTo>
                  <a:pt x="15794" y="21581"/>
                </a:lnTo>
                <a:lnTo>
                  <a:pt x="16132" y="21432"/>
                </a:lnTo>
                <a:lnTo>
                  <a:pt x="16458" y="21302"/>
                </a:lnTo>
                <a:lnTo>
                  <a:pt x="16740" y="21078"/>
                </a:lnTo>
                <a:lnTo>
                  <a:pt x="16976" y="20836"/>
                </a:lnTo>
                <a:lnTo>
                  <a:pt x="17043" y="20650"/>
                </a:lnTo>
                <a:lnTo>
                  <a:pt x="17088" y="20426"/>
                </a:lnTo>
                <a:lnTo>
                  <a:pt x="17133" y="20222"/>
                </a:lnTo>
                <a:lnTo>
                  <a:pt x="17156" y="19980"/>
                </a:lnTo>
                <a:lnTo>
                  <a:pt x="17167" y="19477"/>
                </a:lnTo>
                <a:lnTo>
                  <a:pt x="17167" y="18974"/>
                </a:lnTo>
                <a:lnTo>
                  <a:pt x="17156" y="18397"/>
                </a:lnTo>
                <a:lnTo>
                  <a:pt x="17111" y="17820"/>
                </a:lnTo>
                <a:lnTo>
                  <a:pt x="17066" y="17261"/>
                </a:lnTo>
                <a:lnTo>
                  <a:pt x="16998" y="16646"/>
                </a:lnTo>
                <a:lnTo>
                  <a:pt x="16852" y="15511"/>
                </a:lnTo>
                <a:lnTo>
                  <a:pt x="16740" y="14393"/>
                </a:lnTo>
                <a:lnTo>
                  <a:pt x="16717" y="13928"/>
                </a:lnTo>
                <a:lnTo>
                  <a:pt x="16695" y="13462"/>
                </a:lnTo>
                <a:lnTo>
                  <a:pt x="16717" y="13071"/>
                </a:lnTo>
                <a:lnTo>
                  <a:pt x="16785" y="12755"/>
                </a:lnTo>
                <a:lnTo>
                  <a:pt x="16852" y="12419"/>
                </a:lnTo>
                <a:lnTo>
                  <a:pt x="16953" y="12140"/>
                </a:lnTo>
                <a:lnTo>
                  <a:pt x="17088" y="11898"/>
                </a:lnTo>
                <a:lnTo>
                  <a:pt x="17212" y="11675"/>
                </a:lnTo>
                <a:lnTo>
                  <a:pt x="17370" y="11470"/>
                </a:lnTo>
                <a:lnTo>
                  <a:pt x="17516" y="11284"/>
                </a:lnTo>
                <a:lnTo>
                  <a:pt x="17696" y="11135"/>
                </a:lnTo>
                <a:lnTo>
                  <a:pt x="17865" y="11042"/>
                </a:lnTo>
                <a:lnTo>
                  <a:pt x="18033" y="10930"/>
                </a:lnTo>
                <a:lnTo>
                  <a:pt x="18213" y="10893"/>
                </a:lnTo>
                <a:lnTo>
                  <a:pt x="18382" y="10893"/>
                </a:lnTo>
                <a:lnTo>
                  <a:pt x="18551" y="10967"/>
                </a:lnTo>
                <a:lnTo>
                  <a:pt x="18708" y="11042"/>
                </a:lnTo>
                <a:lnTo>
                  <a:pt x="18855" y="11172"/>
                </a:lnTo>
                <a:lnTo>
                  <a:pt x="19012" y="11358"/>
                </a:lnTo>
                <a:lnTo>
                  <a:pt x="19136" y="11600"/>
                </a:lnTo>
                <a:lnTo>
                  <a:pt x="19271" y="11861"/>
                </a:lnTo>
                <a:lnTo>
                  <a:pt x="19440" y="12028"/>
                </a:lnTo>
                <a:lnTo>
                  <a:pt x="19608" y="12177"/>
                </a:lnTo>
                <a:lnTo>
                  <a:pt x="19822" y="12289"/>
                </a:lnTo>
                <a:lnTo>
                  <a:pt x="20025" y="12289"/>
                </a:lnTo>
                <a:lnTo>
                  <a:pt x="20238" y="12289"/>
                </a:lnTo>
                <a:lnTo>
                  <a:pt x="20452" y="12215"/>
                </a:lnTo>
                <a:lnTo>
                  <a:pt x="20643" y="12103"/>
                </a:lnTo>
                <a:lnTo>
                  <a:pt x="20846" y="11973"/>
                </a:lnTo>
                <a:lnTo>
                  <a:pt x="21037" y="11786"/>
                </a:lnTo>
                <a:lnTo>
                  <a:pt x="21206" y="11563"/>
                </a:lnTo>
                <a:lnTo>
                  <a:pt x="21363" y="11321"/>
                </a:lnTo>
                <a:lnTo>
                  <a:pt x="21465" y="11079"/>
                </a:lnTo>
                <a:lnTo>
                  <a:pt x="21577" y="10744"/>
                </a:lnTo>
                <a:lnTo>
                  <a:pt x="21622" y="10427"/>
                </a:lnTo>
                <a:lnTo>
                  <a:pt x="21645" y="10111"/>
                </a:lnTo>
                <a:lnTo>
                  <a:pt x="21622" y="9608"/>
                </a:lnTo>
                <a:lnTo>
                  <a:pt x="21577" y="9142"/>
                </a:lnTo>
                <a:lnTo>
                  <a:pt x="21465" y="8751"/>
                </a:lnTo>
                <a:lnTo>
                  <a:pt x="21363" y="8397"/>
                </a:lnTo>
                <a:lnTo>
                  <a:pt x="21206" y="8062"/>
                </a:lnTo>
                <a:lnTo>
                  <a:pt x="21037" y="7820"/>
                </a:lnTo>
                <a:lnTo>
                  <a:pt x="20846" y="7597"/>
                </a:lnTo>
                <a:lnTo>
                  <a:pt x="20643" y="7429"/>
                </a:lnTo>
                <a:lnTo>
                  <a:pt x="20452" y="7317"/>
                </a:lnTo>
                <a:lnTo>
                  <a:pt x="20238" y="7206"/>
                </a:lnTo>
                <a:lnTo>
                  <a:pt x="20025" y="7168"/>
                </a:lnTo>
                <a:lnTo>
                  <a:pt x="19822" y="7206"/>
                </a:lnTo>
                <a:lnTo>
                  <a:pt x="19608" y="7243"/>
                </a:lnTo>
                <a:lnTo>
                  <a:pt x="19440" y="7355"/>
                </a:lnTo>
                <a:lnTo>
                  <a:pt x="19271" y="7504"/>
                </a:lnTo>
                <a:lnTo>
                  <a:pt x="19136" y="7708"/>
                </a:lnTo>
                <a:lnTo>
                  <a:pt x="19012" y="7895"/>
                </a:lnTo>
                <a:lnTo>
                  <a:pt x="18832" y="8025"/>
                </a:lnTo>
                <a:lnTo>
                  <a:pt x="18663" y="8174"/>
                </a:lnTo>
                <a:lnTo>
                  <a:pt x="18472" y="8248"/>
                </a:lnTo>
                <a:lnTo>
                  <a:pt x="18270" y="8286"/>
                </a:lnTo>
                <a:lnTo>
                  <a:pt x="18078" y="8323"/>
                </a:lnTo>
                <a:lnTo>
                  <a:pt x="17887" y="8323"/>
                </a:lnTo>
                <a:lnTo>
                  <a:pt x="17696" y="8248"/>
                </a:lnTo>
                <a:lnTo>
                  <a:pt x="17493" y="8174"/>
                </a:lnTo>
                <a:lnTo>
                  <a:pt x="17302" y="8062"/>
                </a:lnTo>
                <a:lnTo>
                  <a:pt x="17133" y="7969"/>
                </a:lnTo>
                <a:lnTo>
                  <a:pt x="16976" y="7783"/>
                </a:lnTo>
                <a:lnTo>
                  <a:pt x="16852" y="7597"/>
                </a:lnTo>
                <a:lnTo>
                  <a:pt x="16740" y="7429"/>
                </a:lnTo>
                <a:lnTo>
                  <a:pt x="16672" y="7168"/>
                </a:lnTo>
                <a:lnTo>
                  <a:pt x="16638" y="6926"/>
                </a:lnTo>
                <a:lnTo>
                  <a:pt x="16616" y="6498"/>
                </a:lnTo>
                <a:lnTo>
                  <a:pt x="16616" y="5772"/>
                </a:lnTo>
                <a:lnTo>
                  <a:pt x="16650" y="4915"/>
                </a:lnTo>
                <a:lnTo>
                  <a:pt x="16695" y="3928"/>
                </a:lnTo>
                <a:lnTo>
                  <a:pt x="16762" y="2960"/>
                </a:lnTo>
                <a:lnTo>
                  <a:pt x="16830" y="1992"/>
                </a:lnTo>
                <a:lnTo>
                  <a:pt x="16908" y="1173"/>
                </a:lnTo>
                <a:lnTo>
                  <a:pt x="16976" y="521"/>
                </a:lnTo>
                <a:lnTo>
                  <a:pt x="16953" y="521"/>
                </a:lnTo>
                <a:lnTo>
                  <a:pt x="16931" y="521"/>
                </a:lnTo>
                <a:lnTo>
                  <a:pt x="16267" y="484"/>
                </a:lnTo>
                <a:lnTo>
                  <a:pt x="15637" y="428"/>
                </a:lnTo>
                <a:lnTo>
                  <a:pt x="15063" y="353"/>
                </a:lnTo>
                <a:lnTo>
                  <a:pt x="14523" y="279"/>
                </a:lnTo>
                <a:lnTo>
                  <a:pt x="14040" y="167"/>
                </a:lnTo>
                <a:lnTo>
                  <a:pt x="13635" y="93"/>
                </a:lnTo>
                <a:lnTo>
                  <a:pt x="13331" y="18"/>
                </a:lnTo>
                <a:lnTo>
                  <a:pt x="13117" y="18"/>
                </a:lnTo>
                <a:lnTo>
                  <a:pt x="12982" y="18"/>
                </a:lnTo>
                <a:lnTo>
                  <a:pt x="12858" y="130"/>
                </a:lnTo>
                <a:lnTo>
                  <a:pt x="12723" y="279"/>
                </a:lnTo>
                <a:lnTo>
                  <a:pt x="12622" y="446"/>
                </a:lnTo>
                <a:lnTo>
                  <a:pt x="12510" y="670"/>
                </a:lnTo>
                <a:lnTo>
                  <a:pt x="12419" y="912"/>
                </a:lnTo>
                <a:lnTo>
                  <a:pt x="12363" y="1210"/>
                </a:lnTo>
                <a:lnTo>
                  <a:pt x="12318" y="1526"/>
                </a:lnTo>
                <a:lnTo>
                  <a:pt x="12273" y="1843"/>
                </a:lnTo>
                <a:lnTo>
                  <a:pt x="12251" y="2215"/>
                </a:lnTo>
                <a:lnTo>
                  <a:pt x="12273" y="2532"/>
                </a:lnTo>
                <a:lnTo>
                  <a:pt x="12318" y="2886"/>
                </a:lnTo>
                <a:lnTo>
                  <a:pt x="12386" y="3240"/>
                </a:lnTo>
                <a:lnTo>
                  <a:pt x="12464" y="3556"/>
                </a:lnTo>
                <a:lnTo>
                  <a:pt x="12577" y="3891"/>
                </a:lnTo>
                <a:lnTo>
                  <a:pt x="12746" y="4171"/>
                </a:lnTo>
                <a:lnTo>
                  <a:pt x="12926" y="4487"/>
                </a:lnTo>
                <a:lnTo>
                  <a:pt x="13050" y="4860"/>
                </a:lnTo>
                <a:lnTo>
                  <a:pt x="13162" y="5251"/>
                </a:lnTo>
                <a:lnTo>
                  <a:pt x="13218" y="5604"/>
                </a:lnTo>
                <a:lnTo>
                  <a:pt x="13263" y="5995"/>
                </a:lnTo>
                <a:lnTo>
                  <a:pt x="13241" y="6386"/>
                </a:lnTo>
                <a:lnTo>
                  <a:pt x="13218" y="6740"/>
                </a:lnTo>
                <a:lnTo>
                  <a:pt x="13139" y="7094"/>
                </a:lnTo>
                <a:lnTo>
                  <a:pt x="13050" y="7429"/>
                </a:lnTo>
                <a:lnTo>
                  <a:pt x="12903" y="7746"/>
                </a:lnTo>
                <a:lnTo>
                  <a:pt x="12723" y="8025"/>
                </a:lnTo>
                <a:lnTo>
                  <a:pt x="12532" y="8286"/>
                </a:lnTo>
                <a:lnTo>
                  <a:pt x="12318" y="8491"/>
                </a:lnTo>
                <a:lnTo>
                  <a:pt x="12060" y="8677"/>
                </a:lnTo>
                <a:lnTo>
                  <a:pt x="11756" y="8788"/>
                </a:lnTo>
                <a:lnTo>
                  <a:pt x="11452" y="8826"/>
                </a:lnTo>
                <a:lnTo>
                  <a:pt x="11283" y="8826"/>
                </a:lnTo>
                <a:lnTo>
                  <a:pt x="11126" y="8826"/>
                </a:lnTo>
                <a:lnTo>
                  <a:pt x="11002" y="8788"/>
                </a:lnTo>
                <a:lnTo>
                  <a:pt x="10845" y="8714"/>
                </a:lnTo>
                <a:lnTo>
                  <a:pt x="10721" y="8640"/>
                </a:lnTo>
                <a:lnTo>
                  <a:pt x="10608" y="8565"/>
                </a:lnTo>
                <a:lnTo>
                  <a:pt x="10485" y="8453"/>
                </a:lnTo>
                <a:lnTo>
                  <a:pt x="10372" y="8323"/>
                </a:lnTo>
                <a:lnTo>
                  <a:pt x="10181" y="8062"/>
                </a:lnTo>
                <a:lnTo>
                  <a:pt x="10035" y="7746"/>
                </a:lnTo>
                <a:lnTo>
                  <a:pt x="9900" y="7392"/>
                </a:lnTo>
                <a:lnTo>
                  <a:pt x="9787" y="7001"/>
                </a:lnTo>
                <a:lnTo>
                  <a:pt x="9731" y="6610"/>
                </a:lnTo>
                <a:lnTo>
                  <a:pt x="9686" y="6219"/>
                </a:lnTo>
                <a:lnTo>
                  <a:pt x="9663" y="5772"/>
                </a:lnTo>
                <a:lnTo>
                  <a:pt x="9686" y="5381"/>
                </a:lnTo>
                <a:lnTo>
                  <a:pt x="9753" y="4990"/>
                </a:lnTo>
                <a:lnTo>
                  <a:pt x="9832" y="4636"/>
                </a:lnTo>
                <a:lnTo>
                  <a:pt x="9945" y="4320"/>
                </a:lnTo>
                <a:lnTo>
                  <a:pt x="10068" y="4022"/>
                </a:lnTo>
                <a:lnTo>
                  <a:pt x="10203" y="3817"/>
                </a:lnTo>
                <a:lnTo>
                  <a:pt x="10316" y="3593"/>
                </a:lnTo>
                <a:lnTo>
                  <a:pt x="10395" y="3351"/>
                </a:lnTo>
                <a:lnTo>
                  <a:pt x="10462" y="3109"/>
                </a:lnTo>
                <a:lnTo>
                  <a:pt x="10507" y="2848"/>
                </a:lnTo>
                <a:lnTo>
                  <a:pt x="10530" y="2606"/>
                </a:lnTo>
                <a:lnTo>
                  <a:pt x="10507" y="2346"/>
                </a:lnTo>
                <a:lnTo>
                  <a:pt x="10462" y="2141"/>
                </a:lnTo>
                <a:lnTo>
                  <a:pt x="10395" y="1880"/>
                </a:lnTo>
                <a:lnTo>
                  <a:pt x="10293" y="1638"/>
                </a:lnTo>
                <a:lnTo>
                  <a:pt x="10158" y="1415"/>
                </a:lnTo>
                <a:lnTo>
                  <a:pt x="9967" y="1210"/>
                </a:lnTo>
                <a:lnTo>
                  <a:pt x="9753" y="986"/>
                </a:lnTo>
                <a:lnTo>
                  <a:pt x="9495" y="819"/>
                </a:lnTo>
                <a:lnTo>
                  <a:pt x="9191" y="670"/>
                </a:lnTo>
                <a:lnTo>
                  <a:pt x="8842" y="521"/>
                </a:lnTo>
                <a:lnTo>
                  <a:pt x="8471" y="446"/>
                </a:lnTo>
                <a:lnTo>
                  <a:pt x="7998" y="428"/>
                </a:lnTo>
                <a:lnTo>
                  <a:pt x="7413" y="428"/>
                </a:lnTo>
                <a:lnTo>
                  <a:pt x="6817" y="446"/>
                </a:lnTo>
                <a:lnTo>
                  <a:pt x="6187" y="521"/>
                </a:lnTo>
                <a:lnTo>
                  <a:pt x="5602" y="633"/>
                </a:lnTo>
                <a:lnTo>
                  <a:pt x="5107" y="744"/>
                </a:lnTo>
                <a:lnTo>
                  <a:pt x="4725" y="856"/>
                </a:lnTo>
                <a:lnTo>
                  <a:pt x="4848" y="1564"/>
                </a:lnTo>
                <a:lnTo>
                  <a:pt x="5028" y="2495"/>
                </a:lnTo>
                <a:lnTo>
                  <a:pt x="5175" y="3556"/>
                </a:lnTo>
                <a:lnTo>
                  <a:pt x="5298" y="4673"/>
                </a:lnTo>
                <a:lnTo>
                  <a:pt x="5343" y="5213"/>
                </a:lnTo>
                <a:lnTo>
                  <a:pt x="5388" y="5753"/>
                </a:lnTo>
                <a:lnTo>
                  <a:pt x="5411" y="6275"/>
                </a:lnTo>
                <a:lnTo>
                  <a:pt x="5411" y="6740"/>
                </a:lnTo>
                <a:lnTo>
                  <a:pt x="5366" y="7168"/>
                </a:lnTo>
                <a:lnTo>
                  <a:pt x="5321" y="7541"/>
                </a:lnTo>
                <a:lnTo>
                  <a:pt x="5287" y="7708"/>
                </a:lnTo>
                <a:lnTo>
                  <a:pt x="5242" y="7857"/>
                </a:lnTo>
                <a:lnTo>
                  <a:pt x="5197" y="7969"/>
                </a:lnTo>
                <a:lnTo>
                  <a:pt x="5130" y="8062"/>
                </a:lnTo>
                <a:lnTo>
                  <a:pt x="5006" y="8248"/>
                </a:lnTo>
                <a:lnTo>
                  <a:pt x="4848" y="8397"/>
                </a:lnTo>
                <a:lnTo>
                  <a:pt x="4725" y="8528"/>
                </a:lnTo>
                <a:lnTo>
                  <a:pt x="4567" y="8640"/>
                </a:lnTo>
                <a:lnTo>
                  <a:pt x="4421" y="8714"/>
                </a:lnTo>
                <a:lnTo>
                  <a:pt x="4263" y="8751"/>
                </a:lnTo>
                <a:lnTo>
                  <a:pt x="4095" y="8788"/>
                </a:lnTo>
                <a:lnTo>
                  <a:pt x="3948" y="8788"/>
                </a:lnTo>
                <a:lnTo>
                  <a:pt x="3791" y="8751"/>
                </a:lnTo>
                <a:lnTo>
                  <a:pt x="3667" y="8714"/>
                </a:lnTo>
                <a:lnTo>
                  <a:pt x="3510" y="8677"/>
                </a:lnTo>
                <a:lnTo>
                  <a:pt x="3386" y="8602"/>
                </a:lnTo>
                <a:lnTo>
                  <a:pt x="3251" y="8491"/>
                </a:lnTo>
                <a:lnTo>
                  <a:pt x="3127" y="8360"/>
                </a:lnTo>
                <a:lnTo>
                  <a:pt x="3015" y="8248"/>
                </a:lnTo>
                <a:lnTo>
                  <a:pt x="2925" y="8062"/>
                </a:lnTo>
                <a:lnTo>
                  <a:pt x="2778" y="7857"/>
                </a:lnTo>
                <a:lnTo>
                  <a:pt x="2610" y="7671"/>
                </a:lnTo>
                <a:lnTo>
                  <a:pt x="2407" y="7541"/>
                </a:lnTo>
                <a:lnTo>
                  <a:pt x="2171" y="7466"/>
                </a:lnTo>
                <a:lnTo>
                  <a:pt x="1957" y="7429"/>
                </a:lnTo>
                <a:lnTo>
                  <a:pt x="1698" y="7429"/>
                </a:lnTo>
                <a:lnTo>
                  <a:pt x="1462" y="7466"/>
                </a:lnTo>
                <a:lnTo>
                  <a:pt x="1226" y="7559"/>
                </a:lnTo>
                <a:lnTo>
                  <a:pt x="989" y="7708"/>
                </a:lnTo>
                <a:lnTo>
                  <a:pt x="776" y="7932"/>
                </a:lnTo>
                <a:lnTo>
                  <a:pt x="551" y="8211"/>
                </a:lnTo>
                <a:lnTo>
                  <a:pt x="382" y="8528"/>
                </a:lnTo>
                <a:lnTo>
                  <a:pt x="315" y="8714"/>
                </a:lnTo>
                <a:lnTo>
                  <a:pt x="236" y="8919"/>
                </a:lnTo>
                <a:lnTo>
                  <a:pt x="191" y="9142"/>
                </a:lnTo>
                <a:lnTo>
                  <a:pt x="123" y="9347"/>
                </a:lnTo>
                <a:lnTo>
                  <a:pt x="78" y="9608"/>
                </a:lnTo>
                <a:lnTo>
                  <a:pt x="56" y="9887"/>
                </a:lnTo>
                <a:lnTo>
                  <a:pt x="33" y="10185"/>
                </a:lnTo>
                <a:lnTo>
                  <a:pt x="33" y="10464"/>
                </a:lnTo>
                <a:lnTo>
                  <a:pt x="33" y="10706"/>
                </a:lnTo>
                <a:lnTo>
                  <a:pt x="56" y="10967"/>
                </a:lnTo>
                <a:lnTo>
                  <a:pt x="78" y="11172"/>
                </a:lnTo>
                <a:lnTo>
                  <a:pt x="123" y="11395"/>
                </a:lnTo>
                <a:lnTo>
                  <a:pt x="168" y="11600"/>
                </a:lnTo>
                <a:lnTo>
                  <a:pt x="236" y="11786"/>
                </a:lnTo>
                <a:lnTo>
                  <a:pt x="292" y="11973"/>
                </a:lnTo>
                <a:lnTo>
                  <a:pt x="382" y="12140"/>
                </a:lnTo>
                <a:lnTo>
                  <a:pt x="540" y="12419"/>
                </a:lnTo>
                <a:lnTo>
                  <a:pt x="731" y="12680"/>
                </a:lnTo>
                <a:lnTo>
                  <a:pt x="944" y="12866"/>
                </a:lnTo>
                <a:lnTo>
                  <a:pt x="1158" y="12997"/>
                </a:lnTo>
                <a:lnTo>
                  <a:pt x="1395" y="13108"/>
                </a:lnTo>
                <a:lnTo>
                  <a:pt x="1608" y="13183"/>
                </a:lnTo>
                <a:lnTo>
                  <a:pt x="1856" y="13183"/>
                </a:lnTo>
                <a:lnTo>
                  <a:pt x="2070" y="13146"/>
                </a:lnTo>
                <a:lnTo>
                  <a:pt x="2261" y="13071"/>
                </a:lnTo>
                <a:lnTo>
                  <a:pt x="2430" y="12960"/>
                </a:lnTo>
                <a:lnTo>
                  <a:pt x="2587" y="12792"/>
                </a:lnTo>
                <a:lnTo>
                  <a:pt x="2688" y="12606"/>
                </a:lnTo>
                <a:lnTo>
                  <a:pt x="2801" y="12419"/>
                </a:lnTo>
                <a:lnTo>
                  <a:pt x="2925" y="12289"/>
                </a:lnTo>
                <a:lnTo>
                  <a:pt x="3082" y="12177"/>
                </a:lnTo>
                <a:lnTo>
                  <a:pt x="3228" y="12103"/>
                </a:lnTo>
                <a:lnTo>
                  <a:pt x="3408" y="12103"/>
                </a:lnTo>
                <a:lnTo>
                  <a:pt x="3577" y="12103"/>
                </a:lnTo>
                <a:lnTo>
                  <a:pt x="3723" y="12177"/>
                </a:lnTo>
                <a:lnTo>
                  <a:pt x="3903" y="12252"/>
                </a:lnTo>
                <a:lnTo>
                  <a:pt x="4072" y="12364"/>
                </a:lnTo>
                <a:lnTo>
                  <a:pt x="4230" y="12494"/>
                </a:lnTo>
                <a:lnTo>
                  <a:pt x="4353" y="12643"/>
                </a:lnTo>
                <a:lnTo>
                  <a:pt x="4488" y="12829"/>
                </a:lnTo>
                <a:lnTo>
                  <a:pt x="4567" y="13034"/>
                </a:lnTo>
                <a:lnTo>
                  <a:pt x="4657" y="13257"/>
                </a:lnTo>
                <a:lnTo>
                  <a:pt x="4702" y="13462"/>
                </a:lnTo>
                <a:lnTo>
                  <a:pt x="4725" y="13686"/>
                </a:lnTo>
                <a:lnTo>
                  <a:pt x="4702" y="14282"/>
                </a:lnTo>
                <a:lnTo>
                  <a:pt x="4657" y="15045"/>
                </a:lnTo>
                <a:lnTo>
                  <a:pt x="4612" y="15976"/>
                </a:lnTo>
                <a:lnTo>
                  <a:pt x="4590" y="16926"/>
                </a:lnTo>
                <a:lnTo>
                  <a:pt x="4567" y="17968"/>
                </a:lnTo>
                <a:lnTo>
                  <a:pt x="4567" y="19011"/>
                </a:lnTo>
                <a:lnTo>
                  <a:pt x="4590" y="19514"/>
                </a:lnTo>
                <a:lnTo>
                  <a:pt x="4612" y="19980"/>
                </a:lnTo>
                <a:lnTo>
                  <a:pt x="4657" y="20426"/>
                </a:lnTo>
                <a:lnTo>
                  <a:pt x="4725" y="20836"/>
                </a:lnTo>
                <a:lnTo>
                  <a:pt x="4848" y="20929"/>
                </a:lnTo>
                <a:lnTo>
                  <a:pt x="5040" y="21004"/>
                </a:lnTo>
                <a:lnTo>
                  <a:pt x="5265" y="21078"/>
                </a:lnTo>
                <a:lnTo>
                  <a:pt x="5478" y="21115"/>
                </a:lnTo>
                <a:lnTo>
                  <a:pt x="6041" y="21115"/>
                </a:lnTo>
                <a:lnTo>
                  <a:pt x="6637" y="21078"/>
                </a:lnTo>
                <a:lnTo>
                  <a:pt x="7312" y="21004"/>
                </a:lnTo>
                <a:lnTo>
                  <a:pt x="7998" y="20929"/>
                </a:lnTo>
                <a:lnTo>
                  <a:pt x="8696" y="20855"/>
                </a:lnTo>
                <a:lnTo>
                  <a:pt x="9360" y="20836"/>
                </a:lnTo>
                <a:close/>
              </a:path>
            </a:pathLst>
          </a:custGeom>
          <a:solidFill>
            <a:srgbClr val="FFCC99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27" name="Puzzle3"/>
          <p:cNvSpPr>
            <a:spLocks noEditPoints="1" noChangeArrowheads="1"/>
          </p:cNvSpPr>
          <p:nvPr/>
        </p:nvSpPr>
        <p:spPr bwMode="auto">
          <a:xfrm>
            <a:off x="6492946" y="3778519"/>
            <a:ext cx="1012316" cy="1221887"/>
          </a:xfrm>
          <a:custGeom>
            <a:avLst/>
            <a:gdLst>
              <a:gd name="T0" fmla="*/ 10391 w 21600"/>
              <a:gd name="T1" fmla="*/ 15806 h 21600"/>
              <a:gd name="T2" fmla="*/ 20551 w 21600"/>
              <a:gd name="T3" fmla="*/ 21088 h 21600"/>
              <a:gd name="T4" fmla="*/ 13180 w 21600"/>
              <a:gd name="T5" fmla="*/ 13801 h 21600"/>
              <a:gd name="T6" fmla="*/ 20551 w 21600"/>
              <a:gd name="T7" fmla="*/ 7025 h 21600"/>
              <a:gd name="T8" fmla="*/ 10500 w 21600"/>
              <a:gd name="T9" fmla="*/ 52 h 21600"/>
              <a:gd name="T10" fmla="*/ 692 w 21600"/>
              <a:gd name="T11" fmla="*/ 6802 h 21600"/>
              <a:gd name="T12" fmla="*/ 8064 w 21600"/>
              <a:gd name="T13" fmla="*/ 13526 h 21600"/>
              <a:gd name="T14" fmla="*/ 692 w 21600"/>
              <a:gd name="T15" fmla="*/ 21088 h 21600"/>
              <a:gd name="T16" fmla="*/ 2273 w 21600"/>
              <a:gd name="T17" fmla="*/ 7719 h 21600"/>
              <a:gd name="T18" fmla="*/ 19149 w 21600"/>
              <a:gd name="T19" fmla="*/ 20237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6625" y="20892"/>
                </a:moveTo>
                <a:lnTo>
                  <a:pt x="7105" y="21023"/>
                </a:lnTo>
                <a:lnTo>
                  <a:pt x="7513" y="21088"/>
                </a:lnTo>
                <a:lnTo>
                  <a:pt x="7922" y="21115"/>
                </a:lnTo>
                <a:lnTo>
                  <a:pt x="8242" y="21115"/>
                </a:lnTo>
                <a:lnTo>
                  <a:pt x="8544" y="21062"/>
                </a:lnTo>
                <a:lnTo>
                  <a:pt x="8810" y="20997"/>
                </a:lnTo>
                <a:lnTo>
                  <a:pt x="9023" y="20892"/>
                </a:lnTo>
                <a:lnTo>
                  <a:pt x="9148" y="20761"/>
                </a:lnTo>
                <a:lnTo>
                  <a:pt x="9290" y="20616"/>
                </a:lnTo>
                <a:lnTo>
                  <a:pt x="9361" y="20459"/>
                </a:lnTo>
                <a:lnTo>
                  <a:pt x="9396" y="20289"/>
                </a:lnTo>
                <a:lnTo>
                  <a:pt x="9396" y="20092"/>
                </a:lnTo>
                <a:lnTo>
                  <a:pt x="9325" y="19909"/>
                </a:lnTo>
                <a:lnTo>
                  <a:pt x="9219" y="19738"/>
                </a:lnTo>
                <a:lnTo>
                  <a:pt x="9094" y="19555"/>
                </a:lnTo>
                <a:lnTo>
                  <a:pt x="8917" y="19384"/>
                </a:lnTo>
                <a:lnTo>
                  <a:pt x="8650" y="19162"/>
                </a:lnTo>
                <a:lnTo>
                  <a:pt x="8437" y="18900"/>
                </a:lnTo>
                <a:lnTo>
                  <a:pt x="8277" y="18624"/>
                </a:lnTo>
                <a:lnTo>
                  <a:pt x="8135" y="18349"/>
                </a:lnTo>
                <a:lnTo>
                  <a:pt x="8028" y="18048"/>
                </a:lnTo>
                <a:lnTo>
                  <a:pt x="7993" y="17746"/>
                </a:lnTo>
                <a:lnTo>
                  <a:pt x="7993" y="17471"/>
                </a:lnTo>
                <a:lnTo>
                  <a:pt x="8028" y="17169"/>
                </a:lnTo>
                <a:lnTo>
                  <a:pt x="8135" y="16920"/>
                </a:lnTo>
                <a:lnTo>
                  <a:pt x="8277" y="16671"/>
                </a:lnTo>
                <a:lnTo>
                  <a:pt x="8366" y="16540"/>
                </a:lnTo>
                <a:lnTo>
                  <a:pt x="8473" y="16409"/>
                </a:lnTo>
                <a:lnTo>
                  <a:pt x="8615" y="16317"/>
                </a:lnTo>
                <a:lnTo>
                  <a:pt x="8739" y="16213"/>
                </a:lnTo>
                <a:lnTo>
                  <a:pt x="8881" y="16134"/>
                </a:lnTo>
                <a:lnTo>
                  <a:pt x="9059" y="16055"/>
                </a:lnTo>
                <a:lnTo>
                  <a:pt x="9254" y="15990"/>
                </a:lnTo>
                <a:lnTo>
                  <a:pt x="9432" y="15911"/>
                </a:lnTo>
                <a:lnTo>
                  <a:pt x="9663" y="15885"/>
                </a:lnTo>
                <a:lnTo>
                  <a:pt x="9876" y="15833"/>
                </a:lnTo>
                <a:lnTo>
                  <a:pt x="10142" y="15806"/>
                </a:lnTo>
                <a:lnTo>
                  <a:pt x="10391" y="15806"/>
                </a:lnTo>
                <a:lnTo>
                  <a:pt x="10728" y="15806"/>
                </a:lnTo>
                <a:lnTo>
                  <a:pt x="10995" y="15806"/>
                </a:lnTo>
                <a:lnTo>
                  <a:pt x="11279" y="15833"/>
                </a:lnTo>
                <a:lnTo>
                  <a:pt x="11546" y="15885"/>
                </a:lnTo>
                <a:lnTo>
                  <a:pt x="11776" y="15937"/>
                </a:lnTo>
                <a:lnTo>
                  <a:pt x="12025" y="15990"/>
                </a:lnTo>
                <a:lnTo>
                  <a:pt x="12221" y="16055"/>
                </a:lnTo>
                <a:lnTo>
                  <a:pt x="12434" y="16134"/>
                </a:lnTo>
                <a:lnTo>
                  <a:pt x="12611" y="16213"/>
                </a:lnTo>
                <a:lnTo>
                  <a:pt x="12771" y="16317"/>
                </a:lnTo>
                <a:lnTo>
                  <a:pt x="12913" y="16409"/>
                </a:lnTo>
                <a:lnTo>
                  <a:pt x="13038" y="16514"/>
                </a:lnTo>
                <a:lnTo>
                  <a:pt x="13251" y="16737"/>
                </a:lnTo>
                <a:lnTo>
                  <a:pt x="13428" y="16986"/>
                </a:lnTo>
                <a:lnTo>
                  <a:pt x="13517" y="17248"/>
                </a:lnTo>
                <a:lnTo>
                  <a:pt x="13588" y="17523"/>
                </a:lnTo>
                <a:lnTo>
                  <a:pt x="13588" y="17799"/>
                </a:lnTo>
                <a:lnTo>
                  <a:pt x="13517" y="18074"/>
                </a:lnTo>
                <a:lnTo>
                  <a:pt x="13428" y="18323"/>
                </a:lnTo>
                <a:lnTo>
                  <a:pt x="13286" y="18572"/>
                </a:lnTo>
                <a:lnTo>
                  <a:pt x="13109" y="18808"/>
                </a:lnTo>
                <a:lnTo>
                  <a:pt x="12878" y="19031"/>
                </a:lnTo>
                <a:lnTo>
                  <a:pt x="12434" y="19411"/>
                </a:lnTo>
                <a:lnTo>
                  <a:pt x="12132" y="19738"/>
                </a:lnTo>
                <a:lnTo>
                  <a:pt x="12025" y="19856"/>
                </a:lnTo>
                <a:lnTo>
                  <a:pt x="11919" y="20014"/>
                </a:lnTo>
                <a:lnTo>
                  <a:pt x="11883" y="20132"/>
                </a:lnTo>
                <a:lnTo>
                  <a:pt x="11883" y="20263"/>
                </a:lnTo>
                <a:lnTo>
                  <a:pt x="11883" y="20394"/>
                </a:lnTo>
                <a:lnTo>
                  <a:pt x="11954" y="20485"/>
                </a:lnTo>
                <a:lnTo>
                  <a:pt x="12061" y="20590"/>
                </a:lnTo>
                <a:lnTo>
                  <a:pt x="12185" y="20695"/>
                </a:lnTo>
                <a:lnTo>
                  <a:pt x="12327" y="20787"/>
                </a:lnTo>
                <a:lnTo>
                  <a:pt x="12540" y="20892"/>
                </a:lnTo>
                <a:lnTo>
                  <a:pt x="12771" y="20997"/>
                </a:lnTo>
                <a:lnTo>
                  <a:pt x="13073" y="21088"/>
                </a:lnTo>
                <a:lnTo>
                  <a:pt x="13428" y="21193"/>
                </a:lnTo>
                <a:lnTo>
                  <a:pt x="13873" y="21298"/>
                </a:lnTo>
                <a:lnTo>
                  <a:pt x="14317" y="21390"/>
                </a:lnTo>
                <a:lnTo>
                  <a:pt x="14778" y="21468"/>
                </a:lnTo>
                <a:lnTo>
                  <a:pt x="15294" y="21547"/>
                </a:lnTo>
                <a:lnTo>
                  <a:pt x="15809" y="21600"/>
                </a:lnTo>
                <a:lnTo>
                  <a:pt x="16359" y="21652"/>
                </a:lnTo>
                <a:lnTo>
                  <a:pt x="16875" y="21678"/>
                </a:lnTo>
                <a:lnTo>
                  <a:pt x="17407" y="21678"/>
                </a:lnTo>
                <a:lnTo>
                  <a:pt x="17958" y="21678"/>
                </a:lnTo>
                <a:lnTo>
                  <a:pt x="18473" y="21652"/>
                </a:lnTo>
                <a:lnTo>
                  <a:pt x="18953" y="21573"/>
                </a:lnTo>
                <a:lnTo>
                  <a:pt x="19397" y="21495"/>
                </a:lnTo>
                <a:lnTo>
                  <a:pt x="19841" y="21390"/>
                </a:lnTo>
                <a:lnTo>
                  <a:pt x="20214" y="21272"/>
                </a:lnTo>
                <a:lnTo>
                  <a:pt x="20551" y="21088"/>
                </a:lnTo>
                <a:lnTo>
                  <a:pt x="20480" y="20787"/>
                </a:lnTo>
                <a:lnTo>
                  <a:pt x="20409" y="20485"/>
                </a:lnTo>
                <a:lnTo>
                  <a:pt x="20356" y="20158"/>
                </a:lnTo>
                <a:lnTo>
                  <a:pt x="20356" y="19804"/>
                </a:lnTo>
                <a:lnTo>
                  <a:pt x="20321" y="19083"/>
                </a:lnTo>
                <a:lnTo>
                  <a:pt x="20356" y="18349"/>
                </a:lnTo>
                <a:lnTo>
                  <a:pt x="20409" y="17641"/>
                </a:lnTo>
                <a:lnTo>
                  <a:pt x="20480" y="17012"/>
                </a:lnTo>
                <a:lnTo>
                  <a:pt x="20551" y="16488"/>
                </a:lnTo>
                <a:lnTo>
                  <a:pt x="20551" y="16055"/>
                </a:lnTo>
                <a:lnTo>
                  <a:pt x="20551" y="15911"/>
                </a:lnTo>
                <a:lnTo>
                  <a:pt x="20445" y="15754"/>
                </a:lnTo>
                <a:lnTo>
                  <a:pt x="20356" y="15610"/>
                </a:lnTo>
                <a:lnTo>
                  <a:pt x="20178" y="15452"/>
                </a:lnTo>
                <a:lnTo>
                  <a:pt x="20001" y="15334"/>
                </a:lnTo>
                <a:lnTo>
                  <a:pt x="19770" y="15230"/>
                </a:lnTo>
                <a:lnTo>
                  <a:pt x="19521" y="15125"/>
                </a:lnTo>
                <a:lnTo>
                  <a:pt x="19290" y="15059"/>
                </a:lnTo>
                <a:lnTo>
                  <a:pt x="19024" y="15007"/>
                </a:lnTo>
                <a:lnTo>
                  <a:pt x="18740" y="14954"/>
                </a:lnTo>
                <a:lnTo>
                  <a:pt x="18509" y="14954"/>
                </a:lnTo>
                <a:lnTo>
                  <a:pt x="18225" y="14954"/>
                </a:lnTo>
                <a:lnTo>
                  <a:pt x="17994" y="15007"/>
                </a:lnTo>
                <a:lnTo>
                  <a:pt x="17763" y="15085"/>
                </a:lnTo>
                <a:lnTo>
                  <a:pt x="17550" y="15177"/>
                </a:lnTo>
                <a:lnTo>
                  <a:pt x="17372" y="15308"/>
                </a:lnTo>
                <a:lnTo>
                  <a:pt x="17176" y="15426"/>
                </a:lnTo>
                <a:lnTo>
                  <a:pt x="16928" y="15557"/>
                </a:lnTo>
                <a:lnTo>
                  <a:pt x="16661" y="15636"/>
                </a:lnTo>
                <a:lnTo>
                  <a:pt x="16359" y="15688"/>
                </a:lnTo>
                <a:lnTo>
                  <a:pt x="16022" y="15715"/>
                </a:lnTo>
                <a:lnTo>
                  <a:pt x="15667" y="15688"/>
                </a:lnTo>
                <a:lnTo>
                  <a:pt x="15294" y="15662"/>
                </a:lnTo>
                <a:lnTo>
                  <a:pt x="14956" y="15583"/>
                </a:lnTo>
                <a:lnTo>
                  <a:pt x="14619" y="15479"/>
                </a:lnTo>
                <a:lnTo>
                  <a:pt x="14281" y="15334"/>
                </a:lnTo>
                <a:lnTo>
                  <a:pt x="13961" y="15177"/>
                </a:lnTo>
                <a:lnTo>
                  <a:pt x="13695" y="14981"/>
                </a:lnTo>
                <a:lnTo>
                  <a:pt x="13588" y="14850"/>
                </a:lnTo>
                <a:lnTo>
                  <a:pt x="13482" y="14732"/>
                </a:lnTo>
                <a:lnTo>
                  <a:pt x="13393" y="14600"/>
                </a:lnTo>
                <a:lnTo>
                  <a:pt x="13322" y="14456"/>
                </a:lnTo>
                <a:lnTo>
                  <a:pt x="13251" y="14299"/>
                </a:lnTo>
                <a:lnTo>
                  <a:pt x="13215" y="14155"/>
                </a:lnTo>
                <a:lnTo>
                  <a:pt x="13180" y="13971"/>
                </a:lnTo>
                <a:lnTo>
                  <a:pt x="13180" y="13801"/>
                </a:lnTo>
                <a:lnTo>
                  <a:pt x="13180" y="13591"/>
                </a:lnTo>
                <a:lnTo>
                  <a:pt x="13215" y="13395"/>
                </a:lnTo>
                <a:lnTo>
                  <a:pt x="13251" y="13198"/>
                </a:lnTo>
                <a:lnTo>
                  <a:pt x="13322" y="13015"/>
                </a:lnTo>
                <a:lnTo>
                  <a:pt x="13393" y="12870"/>
                </a:lnTo>
                <a:lnTo>
                  <a:pt x="13482" y="12713"/>
                </a:lnTo>
                <a:lnTo>
                  <a:pt x="13588" y="12569"/>
                </a:lnTo>
                <a:lnTo>
                  <a:pt x="13730" y="12438"/>
                </a:lnTo>
                <a:lnTo>
                  <a:pt x="13997" y="12215"/>
                </a:lnTo>
                <a:lnTo>
                  <a:pt x="14334" y="12005"/>
                </a:lnTo>
                <a:lnTo>
                  <a:pt x="14690" y="11861"/>
                </a:lnTo>
                <a:lnTo>
                  <a:pt x="15063" y="11756"/>
                </a:lnTo>
                <a:lnTo>
                  <a:pt x="15436" y="11678"/>
                </a:lnTo>
                <a:lnTo>
                  <a:pt x="15809" y="11638"/>
                </a:lnTo>
                <a:lnTo>
                  <a:pt x="16182" y="11638"/>
                </a:lnTo>
                <a:lnTo>
                  <a:pt x="16555" y="11678"/>
                </a:lnTo>
                <a:lnTo>
                  <a:pt x="16910" y="11730"/>
                </a:lnTo>
                <a:lnTo>
                  <a:pt x="17248" y="11835"/>
                </a:lnTo>
                <a:lnTo>
                  <a:pt x="17514" y="11966"/>
                </a:lnTo>
                <a:lnTo>
                  <a:pt x="17763" y="12110"/>
                </a:lnTo>
                <a:lnTo>
                  <a:pt x="17887" y="12215"/>
                </a:lnTo>
                <a:lnTo>
                  <a:pt x="18065" y="12307"/>
                </a:lnTo>
                <a:lnTo>
                  <a:pt x="18260" y="12412"/>
                </a:lnTo>
                <a:lnTo>
                  <a:pt x="18438" y="12464"/>
                </a:lnTo>
                <a:lnTo>
                  <a:pt x="18669" y="12543"/>
                </a:lnTo>
                <a:lnTo>
                  <a:pt x="18882" y="12569"/>
                </a:lnTo>
                <a:lnTo>
                  <a:pt x="19113" y="12595"/>
                </a:lnTo>
                <a:lnTo>
                  <a:pt x="19361" y="12608"/>
                </a:lnTo>
                <a:lnTo>
                  <a:pt x="19592" y="12608"/>
                </a:lnTo>
                <a:lnTo>
                  <a:pt x="19841" y="12595"/>
                </a:lnTo>
                <a:lnTo>
                  <a:pt x="20072" y="12543"/>
                </a:lnTo>
                <a:lnTo>
                  <a:pt x="20321" y="12490"/>
                </a:lnTo>
                <a:lnTo>
                  <a:pt x="20551" y="12438"/>
                </a:lnTo>
                <a:lnTo>
                  <a:pt x="20800" y="12333"/>
                </a:lnTo>
                <a:lnTo>
                  <a:pt x="20996" y="12241"/>
                </a:lnTo>
                <a:lnTo>
                  <a:pt x="21244" y="12110"/>
                </a:lnTo>
                <a:lnTo>
                  <a:pt x="21298" y="12032"/>
                </a:lnTo>
                <a:lnTo>
                  <a:pt x="21404" y="11966"/>
                </a:lnTo>
                <a:lnTo>
                  <a:pt x="21475" y="11861"/>
                </a:lnTo>
                <a:lnTo>
                  <a:pt x="21511" y="11730"/>
                </a:lnTo>
                <a:lnTo>
                  <a:pt x="21617" y="11481"/>
                </a:lnTo>
                <a:lnTo>
                  <a:pt x="21653" y="11180"/>
                </a:lnTo>
                <a:lnTo>
                  <a:pt x="21653" y="10826"/>
                </a:lnTo>
                <a:lnTo>
                  <a:pt x="21653" y="10472"/>
                </a:lnTo>
                <a:lnTo>
                  <a:pt x="21582" y="10092"/>
                </a:lnTo>
                <a:lnTo>
                  <a:pt x="21511" y="9725"/>
                </a:lnTo>
                <a:lnTo>
                  <a:pt x="21298" y="8912"/>
                </a:lnTo>
                <a:lnTo>
                  <a:pt x="21067" y="8191"/>
                </a:lnTo>
                <a:lnTo>
                  <a:pt x="20800" y="7536"/>
                </a:lnTo>
                <a:lnTo>
                  <a:pt x="20551" y="7025"/>
                </a:lnTo>
                <a:lnTo>
                  <a:pt x="20001" y="7103"/>
                </a:lnTo>
                <a:lnTo>
                  <a:pt x="19432" y="7156"/>
                </a:lnTo>
                <a:lnTo>
                  <a:pt x="18846" y="7208"/>
                </a:lnTo>
                <a:lnTo>
                  <a:pt x="18225" y="7208"/>
                </a:lnTo>
                <a:lnTo>
                  <a:pt x="17656" y="7208"/>
                </a:lnTo>
                <a:lnTo>
                  <a:pt x="17070" y="7182"/>
                </a:lnTo>
                <a:lnTo>
                  <a:pt x="16484" y="7156"/>
                </a:lnTo>
                <a:lnTo>
                  <a:pt x="15986" y="7103"/>
                </a:lnTo>
                <a:lnTo>
                  <a:pt x="14992" y="6999"/>
                </a:lnTo>
                <a:lnTo>
                  <a:pt x="14210" y="6907"/>
                </a:lnTo>
                <a:lnTo>
                  <a:pt x="13695" y="6828"/>
                </a:lnTo>
                <a:lnTo>
                  <a:pt x="13517" y="6802"/>
                </a:lnTo>
                <a:lnTo>
                  <a:pt x="13073" y="6645"/>
                </a:lnTo>
                <a:lnTo>
                  <a:pt x="12700" y="6474"/>
                </a:lnTo>
                <a:lnTo>
                  <a:pt x="12363" y="6304"/>
                </a:lnTo>
                <a:lnTo>
                  <a:pt x="12132" y="6094"/>
                </a:lnTo>
                <a:lnTo>
                  <a:pt x="11919" y="5871"/>
                </a:lnTo>
                <a:lnTo>
                  <a:pt x="11776" y="5649"/>
                </a:lnTo>
                <a:lnTo>
                  <a:pt x="11688" y="5413"/>
                </a:lnTo>
                <a:lnTo>
                  <a:pt x="11617" y="5190"/>
                </a:lnTo>
                <a:lnTo>
                  <a:pt x="11617" y="4941"/>
                </a:lnTo>
                <a:lnTo>
                  <a:pt x="11652" y="4718"/>
                </a:lnTo>
                <a:lnTo>
                  <a:pt x="11723" y="4482"/>
                </a:lnTo>
                <a:lnTo>
                  <a:pt x="11812" y="4285"/>
                </a:lnTo>
                <a:lnTo>
                  <a:pt x="11919" y="4089"/>
                </a:lnTo>
                <a:lnTo>
                  <a:pt x="12096" y="3905"/>
                </a:lnTo>
                <a:lnTo>
                  <a:pt x="12292" y="3735"/>
                </a:lnTo>
                <a:lnTo>
                  <a:pt x="12505" y="3604"/>
                </a:lnTo>
                <a:lnTo>
                  <a:pt x="12700" y="3460"/>
                </a:lnTo>
                <a:lnTo>
                  <a:pt x="12878" y="3250"/>
                </a:lnTo>
                <a:lnTo>
                  <a:pt x="13038" y="3027"/>
                </a:lnTo>
                <a:lnTo>
                  <a:pt x="13180" y="2752"/>
                </a:lnTo>
                <a:lnTo>
                  <a:pt x="13286" y="2477"/>
                </a:lnTo>
                <a:lnTo>
                  <a:pt x="13322" y="2175"/>
                </a:lnTo>
                <a:lnTo>
                  <a:pt x="13357" y="1874"/>
                </a:lnTo>
                <a:lnTo>
                  <a:pt x="13286" y="1572"/>
                </a:lnTo>
                <a:lnTo>
                  <a:pt x="13180" y="1271"/>
                </a:lnTo>
                <a:lnTo>
                  <a:pt x="13038" y="983"/>
                </a:lnTo>
                <a:lnTo>
                  <a:pt x="12949" y="865"/>
                </a:lnTo>
                <a:lnTo>
                  <a:pt x="12807" y="733"/>
                </a:lnTo>
                <a:lnTo>
                  <a:pt x="12665" y="616"/>
                </a:lnTo>
                <a:lnTo>
                  <a:pt x="12505" y="511"/>
                </a:lnTo>
                <a:lnTo>
                  <a:pt x="12327" y="406"/>
                </a:lnTo>
                <a:lnTo>
                  <a:pt x="12132" y="314"/>
                </a:lnTo>
                <a:lnTo>
                  <a:pt x="11883" y="235"/>
                </a:lnTo>
                <a:lnTo>
                  <a:pt x="11652" y="183"/>
                </a:lnTo>
                <a:lnTo>
                  <a:pt x="11368" y="104"/>
                </a:lnTo>
                <a:lnTo>
                  <a:pt x="11101" y="78"/>
                </a:lnTo>
                <a:lnTo>
                  <a:pt x="10800" y="52"/>
                </a:lnTo>
                <a:lnTo>
                  <a:pt x="10444" y="52"/>
                </a:lnTo>
                <a:lnTo>
                  <a:pt x="10142" y="52"/>
                </a:lnTo>
                <a:lnTo>
                  <a:pt x="9840" y="78"/>
                </a:lnTo>
                <a:lnTo>
                  <a:pt x="9574" y="104"/>
                </a:lnTo>
                <a:lnTo>
                  <a:pt x="9325" y="157"/>
                </a:lnTo>
                <a:lnTo>
                  <a:pt x="9094" y="209"/>
                </a:lnTo>
                <a:lnTo>
                  <a:pt x="8846" y="262"/>
                </a:lnTo>
                <a:lnTo>
                  <a:pt x="8650" y="340"/>
                </a:lnTo>
                <a:lnTo>
                  <a:pt x="8437" y="432"/>
                </a:lnTo>
                <a:lnTo>
                  <a:pt x="8277" y="511"/>
                </a:lnTo>
                <a:lnTo>
                  <a:pt x="8100" y="616"/>
                </a:lnTo>
                <a:lnTo>
                  <a:pt x="7957" y="707"/>
                </a:lnTo>
                <a:lnTo>
                  <a:pt x="7833" y="838"/>
                </a:lnTo>
                <a:lnTo>
                  <a:pt x="7620" y="1061"/>
                </a:lnTo>
                <a:lnTo>
                  <a:pt x="7442" y="1336"/>
                </a:lnTo>
                <a:lnTo>
                  <a:pt x="7353" y="1599"/>
                </a:lnTo>
                <a:lnTo>
                  <a:pt x="7318" y="1900"/>
                </a:lnTo>
                <a:lnTo>
                  <a:pt x="7318" y="2175"/>
                </a:lnTo>
                <a:lnTo>
                  <a:pt x="7353" y="2450"/>
                </a:lnTo>
                <a:lnTo>
                  <a:pt x="7442" y="2726"/>
                </a:lnTo>
                <a:lnTo>
                  <a:pt x="7620" y="2975"/>
                </a:lnTo>
                <a:lnTo>
                  <a:pt x="7833" y="3198"/>
                </a:lnTo>
                <a:lnTo>
                  <a:pt x="8064" y="3433"/>
                </a:lnTo>
                <a:lnTo>
                  <a:pt x="8295" y="3630"/>
                </a:lnTo>
                <a:lnTo>
                  <a:pt x="8508" y="3853"/>
                </a:lnTo>
                <a:lnTo>
                  <a:pt x="8686" y="4089"/>
                </a:lnTo>
                <a:lnTo>
                  <a:pt x="8775" y="4312"/>
                </a:lnTo>
                <a:lnTo>
                  <a:pt x="8846" y="4561"/>
                </a:lnTo>
                <a:lnTo>
                  <a:pt x="8846" y="4810"/>
                </a:lnTo>
                <a:lnTo>
                  <a:pt x="8810" y="5059"/>
                </a:lnTo>
                <a:lnTo>
                  <a:pt x="8721" y="5295"/>
                </a:lnTo>
                <a:lnTo>
                  <a:pt x="8579" y="5544"/>
                </a:lnTo>
                <a:lnTo>
                  <a:pt x="8366" y="5766"/>
                </a:lnTo>
                <a:lnTo>
                  <a:pt x="8135" y="5976"/>
                </a:lnTo>
                <a:lnTo>
                  <a:pt x="7833" y="6199"/>
                </a:lnTo>
                <a:lnTo>
                  <a:pt x="7478" y="6369"/>
                </a:lnTo>
                <a:lnTo>
                  <a:pt x="7069" y="6527"/>
                </a:lnTo>
                <a:lnTo>
                  <a:pt x="6590" y="6671"/>
                </a:lnTo>
                <a:lnTo>
                  <a:pt x="6092" y="6802"/>
                </a:lnTo>
                <a:lnTo>
                  <a:pt x="5684" y="6802"/>
                </a:lnTo>
                <a:lnTo>
                  <a:pt x="5133" y="6802"/>
                </a:lnTo>
                <a:lnTo>
                  <a:pt x="4547" y="6802"/>
                </a:lnTo>
                <a:lnTo>
                  <a:pt x="3872" y="6802"/>
                </a:lnTo>
                <a:lnTo>
                  <a:pt x="3144" y="6802"/>
                </a:lnTo>
                <a:lnTo>
                  <a:pt x="2362" y="6802"/>
                </a:lnTo>
                <a:lnTo>
                  <a:pt x="1545" y="6802"/>
                </a:lnTo>
                <a:lnTo>
                  <a:pt x="692" y="6802"/>
                </a:lnTo>
                <a:lnTo>
                  <a:pt x="586" y="7234"/>
                </a:lnTo>
                <a:lnTo>
                  <a:pt x="461" y="7837"/>
                </a:lnTo>
                <a:lnTo>
                  <a:pt x="355" y="8493"/>
                </a:lnTo>
                <a:lnTo>
                  <a:pt x="248" y="9187"/>
                </a:lnTo>
                <a:lnTo>
                  <a:pt x="142" y="9869"/>
                </a:lnTo>
                <a:lnTo>
                  <a:pt x="106" y="10498"/>
                </a:lnTo>
                <a:lnTo>
                  <a:pt x="106" y="10983"/>
                </a:lnTo>
                <a:lnTo>
                  <a:pt x="106" y="11311"/>
                </a:lnTo>
                <a:lnTo>
                  <a:pt x="213" y="11481"/>
                </a:lnTo>
                <a:lnTo>
                  <a:pt x="319" y="11651"/>
                </a:lnTo>
                <a:lnTo>
                  <a:pt x="497" y="11783"/>
                </a:lnTo>
                <a:lnTo>
                  <a:pt x="692" y="11914"/>
                </a:lnTo>
                <a:lnTo>
                  <a:pt x="941" y="12032"/>
                </a:lnTo>
                <a:lnTo>
                  <a:pt x="1207" y="12110"/>
                </a:lnTo>
                <a:lnTo>
                  <a:pt x="1509" y="12189"/>
                </a:lnTo>
                <a:lnTo>
                  <a:pt x="1794" y="12241"/>
                </a:lnTo>
                <a:lnTo>
                  <a:pt x="2131" y="12267"/>
                </a:lnTo>
                <a:lnTo>
                  <a:pt x="2433" y="12281"/>
                </a:lnTo>
                <a:lnTo>
                  <a:pt x="2735" y="12267"/>
                </a:lnTo>
                <a:lnTo>
                  <a:pt x="3055" y="12241"/>
                </a:lnTo>
                <a:lnTo>
                  <a:pt x="3357" y="12189"/>
                </a:lnTo>
                <a:lnTo>
                  <a:pt x="3623" y="12084"/>
                </a:lnTo>
                <a:lnTo>
                  <a:pt x="3872" y="11979"/>
                </a:lnTo>
                <a:lnTo>
                  <a:pt x="4103" y="11861"/>
                </a:lnTo>
                <a:lnTo>
                  <a:pt x="4316" y="11704"/>
                </a:lnTo>
                <a:lnTo>
                  <a:pt x="4582" y="11612"/>
                </a:lnTo>
                <a:lnTo>
                  <a:pt x="4849" y="11533"/>
                </a:lnTo>
                <a:lnTo>
                  <a:pt x="5169" y="11507"/>
                </a:lnTo>
                <a:lnTo>
                  <a:pt x="5506" y="11481"/>
                </a:lnTo>
                <a:lnTo>
                  <a:pt x="5808" y="11507"/>
                </a:lnTo>
                <a:lnTo>
                  <a:pt x="6146" y="11560"/>
                </a:lnTo>
                <a:lnTo>
                  <a:pt x="6501" y="11651"/>
                </a:lnTo>
                <a:lnTo>
                  <a:pt x="6803" y="11783"/>
                </a:lnTo>
                <a:lnTo>
                  <a:pt x="7105" y="11940"/>
                </a:lnTo>
                <a:lnTo>
                  <a:pt x="7353" y="12110"/>
                </a:lnTo>
                <a:lnTo>
                  <a:pt x="7584" y="12333"/>
                </a:lnTo>
                <a:lnTo>
                  <a:pt x="7798" y="12595"/>
                </a:lnTo>
                <a:lnTo>
                  <a:pt x="7922" y="12870"/>
                </a:lnTo>
                <a:lnTo>
                  <a:pt x="8028" y="13198"/>
                </a:lnTo>
                <a:lnTo>
                  <a:pt x="8064" y="13526"/>
                </a:lnTo>
                <a:lnTo>
                  <a:pt x="8028" y="13775"/>
                </a:lnTo>
                <a:lnTo>
                  <a:pt x="7922" y="13998"/>
                </a:lnTo>
                <a:lnTo>
                  <a:pt x="7798" y="14220"/>
                </a:lnTo>
                <a:lnTo>
                  <a:pt x="7584" y="14404"/>
                </a:lnTo>
                <a:lnTo>
                  <a:pt x="7353" y="14574"/>
                </a:lnTo>
                <a:lnTo>
                  <a:pt x="7105" y="14732"/>
                </a:lnTo>
                <a:lnTo>
                  <a:pt x="6803" y="14850"/>
                </a:lnTo>
                <a:lnTo>
                  <a:pt x="6501" y="14954"/>
                </a:lnTo>
                <a:lnTo>
                  <a:pt x="6146" y="15033"/>
                </a:lnTo>
                <a:lnTo>
                  <a:pt x="5808" y="15085"/>
                </a:lnTo>
                <a:lnTo>
                  <a:pt x="5506" y="15085"/>
                </a:lnTo>
                <a:lnTo>
                  <a:pt x="5169" y="15059"/>
                </a:lnTo>
                <a:lnTo>
                  <a:pt x="4849" y="15007"/>
                </a:lnTo>
                <a:lnTo>
                  <a:pt x="4582" y="14902"/>
                </a:lnTo>
                <a:lnTo>
                  <a:pt x="4316" y="14784"/>
                </a:lnTo>
                <a:lnTo>
                  <a:pt x="4103" y="14600"/>
                </a:lnTo>
                <a:lnTo>
                  <a:pt x="3907" y="14430"/>
                </a:lnTo>
                <a:lnTo>
                  <a:pt x="3659" y="14299"/>
                </a:lnTo>
                <a:lnTo>
                  <a:pt x="3428" y="14194"/>
                </a:lnTo>
                <a:lnTo>
                  <a:pt x="3179" y="14129"/>
                </a:lnTo>
                <a:lnTo>
                  <a:pt x="2913" y="14102"/>
                </a:lnTo>
                <a:lnTo>
                  <a:pt x="2646" y="14102"/>
                </a:lnTo>
                <a:lnTo>
                  <a:pt x="2362" y="14129"/>
                </a:lnTo>
                <a:lnTo>
                  <a:pt x="2096" y="14168"/>
                </a:lnTo>
                <a:lnTo>
                  <a:pt x="1811" y="14273"/>
                </a:lnTo>
                <a:lnTo>
                  <a:pt x="1545" y="14378"/>
                </a:lnTo>
                <a:lnTo>
                  <a:pt x="1314" y="14496"/>
                </a:lnTo>
                <a:lnTo>
                  <a:pt x="1065" y="14653"/>
                </a:lnTo>
                <a:lnTo>
                  <a:pt x="870" y="14797"/>
                </a:lnTo>
                <a:lnTo>
                  <a:pt x="657" y="14981"/>
                </a:lnTo>
                <a:lnTo>
                  <a:pt x="497" y="15177"/>
                </a:lnTo>
                <a:lnTo>
                  <a:pt x="390" y="15413"/>
                </a:lnTo>
                <a:lnTo>
                  <a:pt x="284" y="15636"/>
                </a:lnTo>
                <a:lnTo>
                  <a:pt x="248" y="15911"/>
                </a:lnTo>
                <a:lnTo>
                  <a:pt x="284" y="16239"/>
                </a:lnTo>
                <a:lnTo>
                  <a:pt x="319" y="16566"/>
                </a:lnTo>
                <a:lnTo>
                  <a:pt x="497" y="17340"/>
                </a:lnTo>
                <a:lnTo>
                  <a:pt x="692" y="18152"/>
                </a:lnTo>
                <a:lnTo>
                  <a:pt x="799" y="18559"/>
                </a:lnTo>
                <a:lnTo>
                  <a:pt x="905" y="18978"/>
                </a:lnTo>
                <a:lnTo>
                  <a:pt x="959" y="19384"/>
                </a:lnTo>
                <a:lnTo>
                  <a:pt x="994" y="19791"/>
                </a:lnTo>
                <a:lnTo>
                  <a:pt x="994" y="20132"/>
                </a:lnTo>
                <a:lnTo>
                  <a:pt x="959" y="20485"/>
                </a:lnTo>
                <a:lnTo>
                  <a:pt x="941" y="20669"/>
                </a:lnTo>
                <a:lnTo>
                  <a:pt x="870" y="20813"/>
                </a:lnTo>
                <a:lnTo>
                  <a:pt x="799" y="20970"/>
                </a:lnTo>
                <a:lnTo>
                  <a:pt x="692" y="21088"/>
                </a:lnTo>
                <a:lnTo>
                  <a:pt x="1474" y="20997"/>
                </a:lnTo>
                <a:lnTo>
                  <a:pt x="2291" y="20866"/>
                </a:lnTo>
                <a:lnTo>
                  <a:pt x="3108" y="20787"/>
                </a:lnTo>
                <a:lnTo>
                  <a:pt x="3907" y="20721"/>
                </a:lnTo>
                <a:lnTo>
                  <a:pt x="4653" y="20695"/>
                </a:lnTo>
                <a:lnTo>
                  <a:pt x="5364" y="20695"/>
                </a:lnTo>
                <a:lnTo>
                  <a:pt x="5701" y="20721"/>
                </a:lnTo>
                <a:lnTo>
                  <a:pt x="6057" y="20761"/>
                </a:lnTo>
                <a:lnTo>
                  <a:pt x="6323" y="20813"/>
                </a:lnTo>
                <a:lnTo>
                  <a:pt x="6625" y="20892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28" name="Puzzle2"/>
          <p:cNvSpPr>
            <a:spLocks noEditPoints="1" noChangeArrowheads="1"/>
          </p:cNvSpPr>
          <p:nvPr/>
        </p:nvSpPr>
        <p:spPr bwMode="auto">
          <a:xfrm>
            <a:off x="6204972" y="4668705"/>
            <a:ext cx="1615707" cy="1112935"/>
          </a:xfrm>
          <a:custGeom>
            <a:avLst/>
            <a:gdLst>
              <a:gd name="T0" fmla="*/ 11 w 21600"/>
              <a:gd name="T1" fmla="*/ 13386 h 21600"/>
              <a:gd name="T2" fmla="*/ 4202 w 21600"/>
              <a:gd name="T3" fmla="*/ 21161 h 21600"/>
              <a:gd name="T4" fmla="*/ 10400 w 21600"/>
              <a:gd name="T5" fmla="*/ 13909 h 21600"/>
              <a:gd name="T6" fmla="*/ 16821 w 21600"/>
              <a:gd name="T7" fmla="*/ 21190 h 21600"/>
              <a:gd name="T8" fmla="*/ 21600 w 21600"/>
              <a:gd name="T9" fmla="*/ 15083 h 21600"/>
              <a:gd name="T10" fmla="*/ 16889 w 21600"/>
              <a:gd name="T11" fmla="*/ 5739 h 21600"/>
              <a:gd name="T12" fmla="*/ 10800 w 21600"/>
              <a:gd name="T13" fmla="*/ 28 h 21600"/>
              <a:gd name="T14" fmla="*/ 4202 w 21600"/>
              <a:gd name="T15" fmla="*/ 5894 h 21600"/>
              <a:gd name="T16" fmla="*/ 5388 w 21600"/>
              <a:gd name="T17" fmla="*/ 6742 h 21600"/>
              <a:gd name="T18" fmla="*/ 16177 w 21600"/>
              <a:gd name="T19" fmla="*/ 20441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4247" y="12354"/>
                </a:moveTo>
                <a:lnTo>
                  <a:pt x="4134" y="12468"/>
                </a:lnTo>
                <a:lnTo>
                  <a:pt x="4010" y="12581"/>
                </a:lnTo>
                <a:lnTo>
                  <a:pt x="3897" y="12637"/>
                </a:lnTo>
                <a:lnTo>
                  <a:pt x="3773" y="12694"/>
                </a:lnTo>
                <a:lnTo>
                  <a:pt x="3637" y="12694"/>
                </a:lnTo>
                <a:lnTo>
                  <a:pt x="3524" y="12694"/>
                </a:lnTo>
                <a:lnTo>
                  <a:pt x="3400" y="12665"/>
                </a:lnTo>
                <a:lnTo>
                  <a:pt x="3287" y="12609"/>
                </a:lnTo>
                <a:lnTo>
                  <a:pt x="3027" y="12496"/>
                </a:lnTo>
                <a:lnTo>
                  <a:pt x="2790" y="12340"/>
                </a:lnTo>
                <a:lnTo>
                  <a:pt x="2530" y="12142"/>
                </a:lnTo>
                <a:lnTo>
                  <a:pt x="2293" y="11987"/>
                </a:lnTo>
                <a:lnTo>
                  <a:pt x="2033" y="11817"/>
                </a:lnTo>
                <a:lnTo>
                  <a:pt x="1773" y="11676"/>
                </a:lnTo>
                <a:lnTo>
                  <a:pt x="1638" y="11662"/>
                </a:lnTo>
                <a:lnTo>
                  <a:pt x="1513" y="11634"/>
                </a:lnTo>
                <a:lnTo>
                  <a:pt x="1378" y="11634"/>
                </a:lnTo>
                <a:lnTo>
                  <a:pt x="1253" y="11634"/>
                </a:lnTo>
                <a:lnTo>
                  <a:pt x="1118" y="11662"/>
                </a:lnTo>
                <a:lnTo>
                  <a:pt x="971" y="11732"/>
                </a:lnTo>
                <a:lnTo>
                  <a:pt x="835" y="11817"/>
                </a:lnTo>
                <a:lnTo>
                  <a:pt x="711" y="11959"/>
                </a:lnTo>
                <a:lnTo>
                  <a:pt x="553" y="12086"/>
                </a:lnTo>
                <a:lnTo>
                  <a:pt x="429" y="12284"/>
                </a:lnTo>
                <a:lnTo>
                  <a:pt x="271" y="12524"/>
                </a:lnTo>
                <a:lnTo>
                  <a:pt x="146" y="12793"/>
                </a:lnTo>
                <a:lnTo>
                  <a:pt x="79" y="12962"/>
                </a:lnTo>
                <a:lnTo>
                  <a:pt x="33" y="13146"/>
                </a:lnTo>
                <a:lnTo>
                  <a:pt x="11" y="13386"/>
                </a:lnTo>
                <a:lnTo>
                  <a:pt x="11" y="13641"/>
                </a:lnTo>
                <a:lnTo>
                  <a:pt x="33" y="13881"/>
                </a:lnTo>
                <a:lnTo>
                  <a:pt x="101" y="14150"/>
                </a:lnTo>
                <a:lnTo>
                  <a:pt x="192" y="14404"/>
                </a:lnTo>
                <a:lnTo>
                  <a:pt x="293" y="14645"/>
                </a:lnTo>
                <a:lnTo>
                  <a:pt x="451" y="14857"/>
                </a:lnTo>
                <a:lnTo>
                  <a:pt x="621" y="15054"/>
                </a:lnTo>
                <a:lnTo>
                  <a:pt x="734" y="15125"/>
                </a:lnTo>
                <a:lnTo>
                  <a:pt x="835" y="15210"/>
                </a:lnTo>
                <a:lnTo>
                  <a:pt x="948" y="15267"/>
                </a:lnTo>
                <a:lnTo>
                  <a:pt x="1084" y="15323"/>
                </a:lnTo>
                <a:lnTo>
                  <a:pt x="1208" y="15351"/>
                </a:lnTo>
                <a:lnTo>
                  <a:pt x="1355" y="15380"/>
                </a:lnTo>
                <a:lnTo>
                  <a:pt x="1513" y="15380"/>
                </a:lnTo>
                <a:lnTo>
                  <a:pt x="1683" y="15380"/>
                </a:lnTo>
                <a:lnTo>
                  <a:pt x="1864" y="15351"/>
                </a:lnTo>
                <a:lnTo>
                  <a:pt x="2033" y="15323"/>
                </a:lnTo>
                <a:lnTo>
                  <a:pt x="2225" y="15238"/>
                </a:lnTo>
                <a:lnTo>
                  <a:pt x="2428" y="15153"/>
                </a:lnTo>
                <a:lnTo>
                  <a:pt x="2745" y="15026"/>
                </a:lnTo>
                <a:lnTo>
                  <a:pt x="3005" y="14913"/>
                </a:lnTo>
                <a:lnTo>
                  <a:pt x="3264" y="14828"/>
                </a:lnTo>
                <a:lnTo>
                  <a:pt x="3513" y="14800"/>
                </a:lnTo>
                <a:lnTo>
                  <a:pt x="3615" y="14828"/>
                </a:lnTo>
                <a:lnTo>
                  <a:pt x="3728" y="14857"/>
                </a:lnTo>
                <a:lnTo>
                  <a:pt x="3807" y="14913"/>
                </a:lnTo>
                <a:lnTo>
                  <a:pt x="3920" y="14998"/>
                </a:lnTo>
                <a:lnTo>
                  <a:pt x="4010" y="15097"/>
                </a:lnTo>
                <a:lnTo>
                  <a:pt x="4089" y="15238"/>
                </a:lnTo>
                <a:lnTo>
                  <a:pt x="4179" y="15408"/>
                </a:lnTo>
                <a:lnTo>
                  <a:pt x="4247" y="15620"/>
                </a:lnTo>
                <a:lnTo>
                  <a:pt x="4326" y="15860"/>
                </a:lnTo>
                <a:lnTo>
                  <a:pt x="4394" y="16129"/>
                </a:lnTo>
                <a:lnTo>
                  <a:pt x="4439" y="16440"/>
                </a:lnTo>
                <a:lnTo>
                  <a:pt x="4507" y="16737"/>
                </a:lnTo>
                <a:lnTo>
                  <a:pt x="4552" y="17090"/>
                </a:lnTo>
                <a:lnTo>
                  <a:pt x="4575" y="17443"/>
                </a:lnTo>
                <a:lnTo>
                  <a:pt x="4586" y="17825"/>
                </a:lnTo>
                <a:lnTo>
                  <a:pt x="4586" y="18193"/>
                </a:lnTo>
                <a:lnTo>
                  <a:pt x="4586" y="18574"/>
                </a:lnTo>
                <a:lnTo>
                  <a:pt x="4586" y="18984"/>
                </a:lnTo>
                <a:lnTo>
                  <a:pt x="4552" y="19366"/>
                </a:lnTo>
                <a:lnTo>
                  <a:pt x="4507" y="19748"/>
                </a:lnTo>
                <a:lnTo>
                  <a:pt x="4462" y="20129"/>
                </a:lnTo>
                <a:lnTo>
                  <a:pt x="4371" y="20483"/>
                </a:lnTo>
                <a:lnTo>
                  <a:pt x="4292" y="20836"/>
                </a:lnTo>
                <a:lnTo>
                  <a:pt x="4202" y="21161"/>
                </a:lnTo>
                <a:lnTo>
                  <a:pt x="4744" y="21161"/>
                </a:lnTo>
                <a:lnTo>
                  <a:pt x="5264" y="21161"/>
                </a:lnTo>
                <a:lnTo>
                  <a:pt x="5784" y="21161"/>
                </a:lnTo>
                <a:lnTo>
                  <a:pt x="6235" y="21161"/>
                </a:lnTo>
                <a:lnTo>
                  <a:pt x="6676" y="21161"/>
                </a:lnTo>
                <a:lnTo>
                  <a:pt x="7060" y="21161"/>
                </a:lnTo>
                <a:lnTo>
                  <a:pt x="7410" y="21161"/>
                </a:lnTo>
                <a:lnTo>
                  <a:pt x="7670" y="21161"/>
                </a:lnTo>
                <a:lnTo>
                  <a:pt x="8020" y="21020"/>
                </a:lnTo>
                <a:lnTo>
                  <a:pt x="8303" y="20893"/>
                </a:lnTo>
                <a:lnTo>
                  <a:pt x="8563" y="20695"/>
                </a:lnTo>
                <a:lnTo>
                  <a:pt x="8800" y="20511"/>
                </a:lnTo>
                <a:lnTo>
                  <a:pt x="8969" y="20285"/>
                </a:lnTo>
                <a:lnTo>
                  <a:pt x="9150" y="20045"/>
                </a:lnTo>
                <a:lnTo>
                  <a:pt x="9252" y="19804"/>
                </a:lnTo>
                <a:lnTo>
                  <a:pt x="9342" y="19550"/>
                </a:lnTo>
                <a:lnTo>
                  <a:pt x="9410" y="19281"/>
                </a:lnTo>
                <a:lnTo>
                  <a:pt x="9433" y="19013"/>
                </a:lnTo>
                <a:lnTo>
                  <a:pt x="9433" y="18744"/>
                </a:lnTo>
                <a:lnTo>
                  <a:pt x="9387" y="18504"/>
                </a:lnTo>
                <a:lnTo>
                  <a:pt x="9320" y="18221"/>
                </a:lnTo>
                <a:lnTo>
                  <a:pt x="9207" y="17981"/>
                </a:lnTo>
                <a:lnTo>
                  <a:pt x="9105" y="17740"/>
                </a:lnTo>
                <a:lnTo>
                  <a:pt x="8924" y="17514"/>
                </a:lnTo>
                <a:lnTo>
                  <a:pt x="8777" y="17274"/>
                </a:lnTo>
                <a:lnTo>
                  <a:pt x="8642" y="17034"/>
                </a:lnTo>
                <a:lnTo>
                  <a:pt x="8563" y="16765"/>
                </a:lnTo>
                <a:lnTo>
                  <a:pt x="8472" y="16468"/>
                </a:lnTo>
                <a:lnTo>
                  <a:pt x="8450" y="16157"/>
                </a:lnTo>
                <a:lnTo>
                  <a:pt x="8450" y="15860"/>
                </a:lnTo>
                <a:lnTo>
                  <a:pt x="8472" y="15563"/>
                </a:lnTo>
                <a:lnTo>
                  <a:pt x="8540" y="15267"/>
                </a:lnTo>
                <a:lnTo>
                  <a:pt x="8642" y="14998"/>
                </a:lnTo>
                <a:lnTo>
                  <a:pt x="8777" y="14729"/>
                </a:lnTo>
                <a:lnTo>
                  <a:pt x="8868" y="14616"/>
                </a:lnTo>
                <a:lnTo>
                  <a:pt x="8969" y="14475"/>
                </a:lnTo>
                <a:lnTo>
                  <a:pt x="9060" y="14376"/>
                </a:lnTo>
                <a:lnTo>
                  <a:pt x="9184" y="14291"/>
                </a:lnTo>
                <a:lnTo>
                  <a:pt x="9297" y="14206"/>
                </a:lnTo>
                <a:lnTo>
                  <a:pt x="9433" y="14121"/>
                </a:lnTo>
                <a:lnTo>
                  <a:pt x="9579" y="14051"/>
                </a:lnTo>
                <a:lnTo>
                  <a:pt x="9726" y="13994"/>
                </a:lnTo>
                <a:lnTo>
                  <a:pt x="9884" y="13938"/>
                </a:lnTo>
                <a:lnTo>
                  <a:pt x="10054" y="13909"/>
                </a:lnTo>
                <a:lnTo>
                  <a:pt x="10257" y="13881"/>
                </a:lnTo>
                <a:lnTo>
                  <a:pt x="10449" y="13881"/>
                </a:lnTo>
                <a:lnTo>
                  <a:pt x="10664" y="13881"/>
                </a:lnTo>
                <a:lnTo>
                  <a:pt x="10856" y="13909"/>
                </a:lnTo>
                <a:lnTo>
                  <a:pt x="11037" y="13966"/>
                </a:lnTo>
                <a:lnTo>
                  <a:pt x="11206" y="14023"/>
                </a:lnTo>
                <a:lnTo>
                  <a:pt x="11353" y="14093"/>
                </a:lnTo>
                <a:lnTo>
                  <a:pt x="11511" y="14178"/>
                </a:lnTo>
                <a:lnTo>
                  <a:pt x="11635" y="14263"/>
                </a:lnTo>
                <a:lnTo>
                  <a:pt x="11748" y="14376"/>
                </a:lnTo>
                <a:lnTo>
                  <a:pt x="11861" y="14475"/>
                </a:lnTo>
                <a:lnTo>
                  <a:pt x="11941" y="14616"/>
                </a:lnTo>
                <a:lnTo>
                  <a:pt x="12031" y="14758"/>
                </a:lnTo>
                <a:lnTo>
                  <a:pt x="12099" y="14885"/>
                </a:lnTo>
                <a:lnTo>
                  <a:pt x="12200" y="15210"/>
                </a:lnTo>
                <a:lnTo>
                  <a:pt x="12268" y="15507"/>
                </a:lnTo>
                <a:lnTo>
                  <a:pt x="12291" y="15832"/>
                </a:lnTo>
                <a:lnTo>
                  <a:pt x="12291" y="16157"/>
                </a:lnTo>
                <a:lnTo>
                  <a:pt x="12246" y="16482"/>
                </a:lnTo>
                <a:lnTo>
                  <a:pt x="12178" y="16807"/>
                </a:lnTo>
                <a:lnTo>
                  <a:pt x="12099" y="17090"/>
                </a:lnTo>
                <a:lnTo>
                  <a:pt x="12008" y="17330"/>
                </a:lnTo>
                <a:lnTo>
                  <a:pt x="11884" y="17542"/>
                </a:lnTo>
                <a:lnTo>
                  <a:pt x="11748" y="17712"/>
                </a:lnTo>
                <a:lnTo>
                  <a:pt x="11613" y="17839"/>
                </a:lnTo>
                <a:lnTo>
                  <a:pt x="11489" y="18037"/>
                </a:lnTo>
                <a:lnTo>
                  <a:pt x="11398" y="18221"/>
                </a:lnTo>
                <a:lnTo>
                  <a:pt x="11319" y="18447"/>
                </a:lnTo>
                <a:lnTo>
                  <a:pt x="11251" y="18659"/>
                </a:lnTo>
                <a:lnTo>
                  <a:pt x="11206" y="18900"/>
                </a:lnTo>
                <a:lnTo>
                  <a:pt x="11184" y="19154"/>
                </a:lnTo>
                <a:lnTo>
                  <a:pt x="11184" y="19423"/>
                </a:lnTo>
                <a:lnTo>
                  <a:pt x="11229" y="19663"/>
                </a:lnTo>
                <a:lnTo>
                  <a:pt x="11297" y="19903"/>
                </a:lnTo>
                <a:lnTo>
                  <a:pt x="11376" y="20158"/>
                </a:lnTo>
                <a:lnTo>
                  <a:pt x="11511" y="20398"/>
                </a:lnTo>
                <a:lnTo>
                  <a:pt x="11681" y="20610"/>
                </a:lnTo>
                <a:lnTo>
                  <a:pt x="11884" y="20808"/>
                </a:lnTo>
                <a:lnTo>
                  <a:pt x="12121" y="20992"/>
                </a:lnTo>
                <a:lnTo>
                  <a:pt x="12404" y="21161"/>
                </a:lnTo>
                <a:lnTo>
                  <a:pt x="12528" y="21190"/>
                </a:lnTo>
                <a:lnTo>
                  <a:pt x="12856" y="21274"/>
                </a:lnTo>
                <a:lnTo>
                  <a:pt x="13330" y="21373"/>
                </a:lnTo>
                <a:lnTo>
                  <a:pt x="13963" y="21486"/>
                </a:lnTo>
                <a:lnTo>
                  <a:pt x="14313" y="21543"/>
                </a:lnTo>
                <a:lnTo>
                  <a:pt x="14652" y="21571"/>
                </a:lnTo>
                <a:lnTo>
                  <a:pt x="15025" y="21600"/>
                </a:lnTo>
                <a:lnTo>
                  <a:pt x="15409" y="21600"/>
                </a:lnTo>
                <a:lnTo>
                  <a:pt x="15782" y="21600"/>
                </a:lnTo>
                <a:lnTo>
                  <a:pt x="16177" y="21571"/>
                </a:lnTo>
                <a:lnTo>
                  <a:pt x="16516" y="21486"/>
                </a:lnTo>
                <a:lnTo>
                  <a:pt x="16889" y="21402"/>
                </a:lnTo>
                <a:lnTo>
                  <a:pt x="16821" y="21190"/>
                </a:lnTo>
                <a:lnTo>
                  <a:pt x="16776" y="20935"/>
                </a:lnTo>
                <a:lnTo>
                  <a:pt x="16742" y="20667"/>
                </a:lnTo>
                <a:lnTo>
                  <a:pt x="16719" y="20370"/>
                </a:lnTo>
                <a:lnTo>
                  <a:pt x="16697" y="19719"/>
                </a:lnTo>
                <a:lnTo>
                  <a:pt x="16697" y="19013"/>
                </a:lnTo>
                <a:lnTo>
                  <a:pt x="16719" y="18306"/>
                </a:lnTo>
                <a:lnTo>
                  <a:pt x="16753" y="17599"/>
                </a:lnTo>
                <a:lnTo>
                  <a:pt x="16821" y="16949"/>
                </a:lnTo>
                <a:lnTo>
                  <a:pt x="16889" y="16383"/>
                </a:lnTo>
                <a:lnTo>
                  <a:pt x="16934" y="16129"/>
                </a:lnTo>
                <a:lnTo>
                  <a:pt x="17002" y="15945"/>
                </a:lnTo>
                <a:lnTo>
                  <a:pt x="17081" y="15790"/>
                </a:lnTo>
                <a:lnTo>
                  <a:pt x="17194" y="15648"/>
                </a:lnTo>
                <a:lnTo>
                  <a:pt x="17318" y="15563"/>
                </a:lnTo>
                <a:lnTo>
                  <a:pt x="17453" y="15507"/>
                </a:lnTo>
                <a:lnTo>
                  <a:pt x="17600" y="15450"/>
                </a:lnTo>
                <a:lnTo>
                  <a:pt x="17758" y="15450"/>
                </a:lnTo>
                <a:lnTo>
                  <a:pt x="17905" y="15479"/>
                </a:lnTo>
                <a:lnTo>
                  <a:pt x="18064" y="15535"/>
                </a:lnTo>
                <a:lnTo>
                  <a:pt x="18233" y="15620"/>
                </a:lnTo>
                <a:lnTo>
                  <a:pt x="18380" y="15733"/>
                </a:lnTo>
                <a:lnTo>
                  <a:pt x="18561" y="15832"/>
                </a:lnTo>
                <a:lnTo>
                  <a:pt x="18707" y="15973"/>
                </a:lnTo>
                <a:lnTo>
                  <a:pt x="18866" y="16129"/>
                </a:lnTo>
                <a:lnTo>
                  <a:pt x="18990" y="16327"/>
                </a:lnTo>
                <a:lnTo>
                  <a:pt x="19125" y="16482"/>
                </a:lnTo>
                <a:lnTo>
                  <a:pt x="19295" y="16624"/>
                </a:lnTo>
                <a:lnTo>
                  <a:pt x="19464" y="16737"/>
                </a:lnTo>
                <a:lnTo>
                  <a:pt x="19668" y="16807"/>
                </a:lnTo>
                <a:lnTo>
                  <a:pt x="19860" y="16836"/>
                </a:lnTo>
                <a:lnTo>
                  <a:pt x="20052" y="16864"/>
                </a:lnTo>
                <a:lnTo>
                  <a:pt x="20266" y="16836"/>
                </a:lnTo>
                <a:lnTo>
                  <a:pt x="20470" y="16793"/>
                </a:lnTo>
                <a:lnTo>
                  <a:pt x="20662" y="16708"/>
                </a:lnTo>
                <a:lnTo>
                  <a:pt x="20854" y="16567"/>
                </a:lnTo>
                <a:lnTo>
                  <a:pt x="21035" y="16412"/>
                </a:lnTo>
                <a:lnTo>
                  <a:pt x="21182" y="16214"/>
                </a:lnTo>
                <a:lnTo>
                  <a:pt x="21340" y="16002"/>
                </a:lnTo>
                <a:lnTo>
                  <a:pt x="21441" y="15733"/>
                </a:lnTo>
                <a:lnTo>
                  <a:pt x="21532" y="15436"/>
                </a:lnTo>
                <a:lnTo>
                  <a:pt x="21600" y="15083"/>
                </a:lnTo>
                <a:lnTo>
                  <a:pt x="21600" y="14885"/>
                </a:lnTo>
                <a:lnTo>
                  <a:pt x="21600" y="14729"/>
                </a:lnTo>
                <a:lnTo>
                  <a:pt x="21600" y="14531"/>
                </a:lnTo>
                <a:lnTo>
                  <a:pt x="21577" y="14376"/>
                </a:lnTo>
                <a:lnTo>
                  <a:pt x="21532" y="14206"/>
                </a:lnTo>
                <a:lnTo>
                  <a:pt x="21487" y="14051"/>
                </a:lnTo>
                <a:lnTo>
                  <a:pt x="21419" y="13909"/>
                </a:lnTo>
                <a:lnTo>
                  <a:pt x="21351" y="13768"/>
                </a:lnTo>
                <a:lnTo>
                  <a:pt x="21204" y="13500"/>
                </a:lnTo>
                <a:lnTo>
                  <a:pt x="21035" y="13287"/>
                </a:lnTo>
                <a:lnTo>
                  <a:pt x="20809" y="13090"/>
                </a:lnTo>
                <a:lnTo>
                  <a:pt x="20594" y="12962"/>
                </a:lnTo>
                <a:lnTo>
                  <a:pt x="20357" y="12821"/>
                </a:lnTo>
                <a:lnTo>
                  <a:pt x="20120" y="12764"/>
                </a:lnTo>
                <a:lnTo>
                  <a:pt x="19882" y="12708"/>
                </a:lnTo>
                <a:lnTo>
                  <a:pt x="19645" y="12736"/>
                </a:lnTo>
                <a:lnTo>
                  <a:pt x="19430" y="12793"/>
                </a:lnTo>
                <a:lnTo>
                  <a:pt x="19227" y="12906"/>
                </a:lnTo>
                <a:lnTo>
                  <a:pt x="19148" y="12962"/>
                </a:lnTo>
                <a:lnTo>
                  <a:pt x="19058" y="13047"/>
                </a:lnTo>
                <a:lnTo>
                  <a:pt x="18990" y="13146"/>
                </a:lnTo>
                <a:lnTo>
                  <a:pt x="18911" y="13259"/>
                </a:lnTo>
                <a:lnTo>
                  <a:pt x="18775" y="13471"/>
                </a:lnTo>
                <a:lnTo>
                  <a:pt x="18628" y="13641"/>
                </a:lnTo>
                <a:lnTo>
                  <a:pt x="18470" y="13740"/>
                </a:lnTo>
                <a:lnTo>
                  <a:pt x="18301" y="13825"/>
                </a:lnTo>
                <a:lnTo>
                  <a:pt x="18143" y="13853"/>
                </a:lnTo>
                <a:lnTo>
                  <a:pt x="17973" y="13881"/>
                </a:lnTo>
                <a:lnTo>
                  <a:pt x="17804" y="13853"/>
                </a:lnTo>
                <a:lnTo>
                  <a:pt x="17646" y="13796"/>
                </a:lnTo>
                <a:lnTo>
                  <a:pt x="17499" y="13726"/>
                </a:lnTo>
                <a:lnTo>
                  <a:pt x="17341" y="13641"/>
                </a:lnTo>
                <a:lnTo>
                  <a:pt x="17216" y="13528"/>
                </a:lnTo>
                <a:lnTo>
                  <a:pt x="17103" y="13386"/>
                </a:lnTo>
                <a:lnTo>
                  <a:pt x="17024" y="13259"/>
                </a:lnTo>
                <a:lnTo>
                  <a:pt x="16934" y="13118"/>
                </a:lnTo>
                <a:lnTo>
                  <a:pt x="16889" y="12991"/>
                </a:lnTo>
                <a:lnTo>
                  <a:pt x="16889" y="12849"/>
                </a:lnTo>
                <a:lnTo>
                  <a:pt x="16889" y="12383"/>
                </a:lnTo>
                <a:lnTo>
                  <a:pt x="16889" y="11662"/>
                </a:lnTo>
                <a:lnTo>
                  <a:pt x="16889" y="10701"/>
                </a:lnTo>
                <a:lnTo>
                  <a:pt x="16889" y="9640"/>
                </a:lnTo>
                <a:lnTo>
                  <a:pt x="16889" y="8566"/>
                </a:lnTo>
                <a:lnTo>
                  <a:pt x="16889" y="7478"/>
                </a:lnTo>
                <a:lnTo>
                  <a:pt x="16889" y="6502"/>
                </a:lnTo>
                <a:lnTo>
                  <a:pt x="16889" y="5739"/>
                </a:lnTo>
                <a:lnTo>
                  <a:pt x="16674" y="5894"/>
                </a:lnTo>
                <a:lnTo>
                  <a:pt x="16414" y="6036"/>
                </a:lnTo>
                <a:lnTo>
                  <a:pt x="16154" y="6177"/>
                </a:lnTo>
                <a:lnTo>
                  <a:pt x="15849" y="6248"/>
                </a:lnTo>
                <a:lnTo>
                  <a:pt x="15544" y="6304"/>
                </a:lnTo>
                <a:lnTo>
                  <a:pt x="15217" y="6332"/>
                </a:lnTo>
                <a:lnTo>
                  <a:pt x="14866" y="6361"/>
                </a:lnTo>
                <a:lnTo>
                  <a:pt x="14550" y="6361"/>
                </a:lnTo>
                <a:lnTo>
                  <a:pt x="14200" y="6332"/>
                </a:lnTo>
                <a:lnTo>
                  <a:pt x="13850" y="6276"/>
                </a:lnTo>
                <a:lnTo>
                  <a:pt x="13522" y="6219"/>
                </a:lnTo>
                <a:lnTo>
                  <a:pt x="13206" y="6149"/>
                </a:lnTo>
                <a:lnTo>
                  <a:pt x="12901" y="6064"/>
                </a:lnTo>
                <a:lnTo>
                  <a:pt x="12618" y="5951"/>
                </a:lnTo>
                <a:lnTo>
                  <a:pt x="12358" y="5838"/>
                </a:lnTo>
                <a:lnTo>
                  <a:pt x="12121" y="5739"/>
                </a:lnTo>
                <a:lnTo>
                  <a:pt x="11941" y="5626"/>
                </a:lnTo>
                <a:lnTo>
                  <a:pt x="11794" y="5513"/>
                </a:lnTo>
                <a:lnTo>
                  <a:pt x="11658" y="5414"/>
                </a:lnTo>
                <a:lnTo>
                  <a:pt x="11556" y="5301"/>
                </a:lnTo>
                <a:lnTo>
                  <a:pt x="11466" y="5187"/>
                </a:lnTo>
                <a:lnTo>
                  <a:pt x="11398" y="5089"/>
                </a:lnTo>
                <a:lnTo>
                  <a:pt x="11376" y="4947"/>
                </a:lnTo>
                <a:lnTo>
                  <a:pt x="11353" y="4834"/>
                </a:lnTo>
                <a:lnTo>
                  <a:pt x="11353" y="4707"/>
                </a:lnTo>
                <a:lnTo>
                  <a:pt x="11376" y="4565"/>
                </a:lnTo>
                <a:lnTo>
                  <a:pt x="11443" y="4410"/>
                </a:lnTo>
                <a:lnTo>
                  <a:pt x="11511" y="4240"/>
                </a:lnTo>
                <a:lnTo>
                  <a:pt x="11703" y="3887"/>
                </a:lnTo>
                <a:lnTo>
                  <a:pt x="11986" y="3505"/>
                </a:lnTo>
                <a:lnTo>
                  <a:pt x="12144" y="3265"/>
                </a:lnTo>
                <a:lnTo>
                  <a:pt x="12246" y="3025"/>
                </a:lnTo>
                <a:lnTo>
                  <a:pt x="12336" y="2756"/>
                </a:lnTo>
                <a:lnTo>
                  <a:pt x="12404" y="2445"/>
                </a:lnTo>
                <a:lnTo>
                  <a:pt x="12438" y="2176"/>
                </a:lnTo>
                <a:lnTo>
                  <a:pt x="12438" y="1880"/>
                </a:lnTo>
                <a:lnTo>
                  <a:pt x="12404" y="1583"/>
                </a:lnTo>
                <a:lnTo>
                  <a:pt x="12336" y="1314"/>
                </a:lnTo>
                <a:lnTo>
                  <a:pt x="12246" y="1046"/>
                </a:lnTo>
                <a:lnTo>
                  <a:pt x="12099" y="791"/>
                </a:lnTo>
                <a:lnTo>
                  <a:pt x="12008" y="692"/>
                </a:lnTo>
                <a:lnTo>
                  <a:pt x="11918" y="579"/>
                </a:lnTo>
                <a:lnTo>
                  <a:pt x="11816" y="466"/>
                </a:lnTo>
                <a:lnTo>
                  <a:pt x="11703" y="381"/>
                </a:lnTo>
                <a:lnTo>
                  <a:pt x="11579" y="310"/>
                </a:lnTo>
                <a:lnTo>
                  <a:pt x="11443" y="226"/>
                </a:lnTo>
                <a:lnTo>
                  <a:pt x="11297" y="169"/>
                </a:lnTo>
                <a:lnTo>
                  <a:pt x="11138" y="113"/>
                </a:lnTo>
                <a:lnTo>
                  <a:pt x="10969" y="56"/>
                </a:lnTo>
                <a:lnTo>
                  <a:pt x="10800" y="28"/>
                </a:lnTo>
                <a:lnTo>
                  <a:pt x="10619" y="28"/>
                </a:lnTo>
                <a:lnTo>
                  <a:pt x="10404" y="28"/>
                </a:lnTo>
                <a:lnTo>
                  <a:pt x="10257" y="28"/>
                </a:lnTo>
                <a:lnTo>
                  <a:pt x="10076" y="56"/>
                </a:lnTo>
                <a:lnTo>
                  <a:pt x="9952" y="84"/>
                </a:lnTo>
                <a:lnTo>
                  <a:pt x="9794" y="141"/>
                </a:lnTo>
                <a:lnTo>
                  <a:pt x="9692" y="226"/>
                </a:lnTo>
                <a:lnTo>
                  <a:pt x="9557" y="282"/>
                </a:lnTo>
                <a:lnTo>
                  <a:pt x="9455" y="381"/>
                </a:lnTo>
                <a:lnTo>
                  <a:pt x="9365" y="466"/>
                </a:lnTo>
                <a:lnTo>
                  <a:pt x="9274" y="579"/>
                </a:lnTo>
                <a:lnTo>
                  <a:pt x="9184" y="692"/>
                </a:lnTo>
                <a:lnTo>
                  <a:pt x="9128" y="791"/>
                </a:lnTo>
                <a:lnTo>
                  <a:pt x="9060" y="932"/>
                </a:lnTo>
                <a:lnTo>
                  <a:pt x="8969" y="1201"/>
                </a:lnTo>
                <a:lnTo>
                  <a:pt x="8913" y="1498"/>
                </a:lnTo>
                <a:lnTo>
                  <a:pt x="8890" y="1795"/>
                </a:lnTo>
                <a:lnTo>
                  <a:pt x="8890" y="2120"/>
                </a:lnTo>
                <a:lnTo>
                  <a:pt x="8913" y="2445"/>
                </a:lnTo>
                <a:lnTo>
                  <a:pt x="8969" y="2756"/>
                </a:lnTo>
                <a:lnTo>
                  <a:pt x="9060" y="3081"/>
                </a:lnTo>
                <a:lnTo>
                  <a:pt x="9173" y="3378"/>
                </a:lnTo>
                <a:lnTo>
                  <a:pt x="9297" y="3647"/>
                </a:lnTo>
                <a:lnTo>
                  <a:pt x="9466" y="3887"/>
                </a:lnTo>
                <a:lnTo>
                  <a:pt x="9579" y="4085"/>
                </a:lnTo>
                <a:lnTo>
                  <a:pt x="9670" y="4269"/>
                </a:lnTo>
                <a:lnTo>
                  <a:pt x="9726" y="4467"/>
                </a:lnTo>
                <a:lnTo>
                  <a:pt x="9771" y="4650"/>
                </a:lnTo>
                <a:lnTo>
                  <a:pt x="9771" y="4834"/>
                </a:lnTo>
                <a:lnTo>
                  <a:pt x="9749" y="5032"/>
                </a:lnTo>
                <a:lnTo>
                  <a:pt x="9715" y="5216"/>
                </a:lnTo>
                <a:lnTo>
                  <a:pt x="9625" y="5385"/>
                </a:lnTo>
                <a:lnTo>
                  <a:pt x="9534" y="5513"/>
                </a:lnTo>
                <a:lnTo>
                  <a:pt x="9410" y="5626"/>
                </a:lnTo>
                <a:lnTo>
                  <a:pt x="9229" y="5710"/>
                </a:lnTo>
                <a:lnTo>
                  <a:pt x="9060" y="5767"/>
                </a:lnTo>
                <a:lnTo>
                  <a:pt x="8845" y="5767"/>
                </a:lnTo>
                <a:lnTo>
                  <a:pt x="8585" y="5739"/>
                </a:lnTo>
                <a:lnTo>
                  <a:pt x="8325" y="5654"/>
                </a:lnTo>
                <a:lnTo>
                  <a:pt x="8020" y="5513"/>
                </a:lnTo>
                <a:lnTo>
                  <a:pt x="7840" y="5442"/>
                </a:lnTo>
                <a:lnTo>
                  <a:pt x="7648" y="5385"/>
                </a:lnTo>
                <a:lnTo>
                  <a:pt x="7433" y="5329"/>
                </a:lnTo>
                <a:lnTo>
                  <a:pt x="7241" y="5301"/>
                </a:lnTo>
                <a:lnTo>
                  <a:pt x="6755" y="5301"/>
                </a:lnTo>
                <a:lnTo>
                  <a:pt x="6281" y="5329"/>
                </a:lnTo>
                <a:lnTo>
                  <a:pt x="5784" y="5385"/>
                </a:lnTo>
                <a:lnTo>
                  <a:pt x="5264" y="5498"/>
                </a:lnTo>
                <a:lnTo>
                  <a:pt x="4744" y="5597"/>
                </a:lnTo>
                <a:lnTo>
                  <a:pt x="4247" y="5739"/>
                </a:lnTo>
                <a:lnTo>
                  <a:pt x="4202" y="5894"/>
                </a:lnTo>
                <a:lnTo>
                  <a:pt x="4202" y="6191"/>
                </a:lnTo>
                <a:lnTo>
                  <a:pt x="4202" y="6545"/>
                </a:lnTo>
                <a:lnTo>
                  <a:pt x="4225" y="6954"/>
                </a:lnTo>
                <a:lnTo>
                  <a:pt x="4315" y="7930"/>
                </a:lnTo>
                <a:lnTo>
                  <a:pt x="4394" y="9018"/>
                </a:lnTo>
                <a:lnTo>
                  <a:pt x="4439" y="9570"/>
                </a:lnTo>
                <a:lnTo>
                  <a:pt x="4462" y="10107"/>
                </a:lnTo>
                <a:lnTo>
                  <a:pt x="4484" y="10630"/>
                </a:lnTo>
                <a:lnTo>
                  <a:pt x="4507" y="11082"/>
                </a:lnTo>
                <a:lnTo>
                  <a:pt x="4484" y="11520"/>
                </a:lnTo>
                <a:lnTo>
                  <a:pt x="4439" y="11874"/>
                </a:lnTo>
                <a:lnTo>
                  <a:pt x="4394" y="12029"/>
                </a:lnTo>
                <a:lnTo>
                  <a:pt x="4349" y="12171"/>
                </a:lnTo>
                <a:lnTo>
                  <a:pt x="4315" y="12284"/>
                </a:lnTo>
                <a:lnTo>
                  <a:pt x="4247" y="12354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29" name="Puzzle4"/>
          <p:cNvSpPr>
            <a:spLocks noEditPoints="1" noChangeArrowheads="1"/>
          </p:cNvSpPr>
          <p:nvPr/>
        </p:nvSpPr>
        <p:spPr bwMode="auto">
          <a:xfrm>
            <a:off x="5579771" y="4654985"/>
            <a:ext cx="974150" cy="1422845"/>
          </a:xfrm>
          <a:custGeom>
            <a:avLst/>
            <a:gdLst>
              <a:gd name="T0" fmla="*/ 8307 w 21600"/>
              <a:gd name="T1" fmla="*/ 11593 h 21600"/>
              <a:gd name="T2" fmla="*/ 453 w 21600"/>
              <a:gd name="T3" fmla="*/ 16938 h 21600"/>
              <a:gd name="T4" fmla="*/ 11500 w 21600"/>
              <a:gd name="T5" fmla="*/ 21600 h 21600"/>
              <a:gd name="T6" fmla="*/ 20920 w 21600"/>
              <a:gd name="T7" fmla="*/ 16751 h 21600"/>
              <a:gd name="T8" fmla="*/ 13972 w 21600"/>
              <a:gd name="T9" fmla="*/ 10888 h 21600"/>
              <a:gd name="T10" fmla="*/ 21033 w 21600"/>
              <a:gd name="T11" fmla="*/ 4716 h 21600"/>
              <a:gd name="T12" fmla="*/ 11102 w 21600"/>
              <a:gd name="T13" fmla="*/ 11 h 21600"/>
              <a:gd name="T14" fmla="*/ 453 w 21600"/>
              <a:gd name="T15" fmla="*/ 4716 h 21600"/>
              <a:gd name="T16" fmla="*/ 2076 w 21600"/>
              <a:gd name="T17" fmla="*/ 5664 h 21600"/>
              <a:gd name="T18" fmla="*/ 20203 w 21600"/>
              <a:gd name="T19" fmla="*/ 1598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3813" y="10590"/>
                </a:moveTo>
                <a:lnTo>
                  <a:pt x="3927" y="10513"/>
                </a:lnTo>
                <a:lnTo>
                  <a:pt x="4078" y="10425"/>
                </a:lnTo>
                <a:lnTo>
                  <a:pt x="4210" y="10359"/>
                </a:lnTo>
                <a:lnTo>
                  <a:pt x="4361" y="10315"/>
                </a:lnTo>
                <a:lnTo>
                  <a:pt x="4682" y="10237"/>
                </a:lnTo>
                <a:lnTo>
                  <a:pt x="5041" y="10193"/>
                </a:lnTo>
                <a:lnTo>
                  <a:pt x="5456" y="10171"/>
                </a:lnTo>
                <a:lnTo>
                  <a:pt x="5853" y="10193"/>
                </a:lnTo>
                <a:lnTo>
                  <a:pt x="6249" y="10260"/>
                </a:lnTo>
                <a:lnTo>
                  <a:pt x="6646" y="10337"/>
                </a:lnTo>
                <a:lnTo>
                  <a:pt x="7004" y="10469"/>
                </a:lnTo>
                <a:lnTo>
                  <a:pt x="7363" y="10612"/>
                </a:lnTo>
                <a:lnTo>
                  <a:pt x="7665" y="10788"/>
                </a:lnTo>
                <a:lnTo>
                  <a:pt x="7911" y="10998"/>
                </a:lnTo>
                <a:lnTo>
                  <a:pt x="8024" y="11097"/>
                </a:lnTo>
                <a:lnTo>
                  <a:pt x="8137" y="11207"/>
                </a:lnTo>
                <a:lnTo>
                  <a:pt x="8194" y="11340"/>
                </a:lnTo>
                <a:lnTo>
                  <a:pt x="8269" y="11461"/>
                </a:lnTo>
                <a:lnTo>
                  <a:pt x="8307" y="11593"/>
                </a:lnTo>
                <a:lnTo>
                  <a:pt x="8307" y="11714"/>
                </a:lnTo>
                <a:lnTo>
                  <a:pt x="8307" y="11868"/>
                </a:lnTo>
                <a:lnTo>
                  <a:pt x="8307" y="12012"/>
                </a:lnTo>
                <a:lnTo>
                  <a:pt x="8194" y="12265"/>
                </a:lnTo>
                <a:lnTo>
                  <a:pt x="8062" y="12519"/>
                </a:lnTo>
                <a:lnTo>
                  <a:pt x="7873" y="12706"/>
                </a:lnTo>
                <a:lnTo>
                  <a:pt x="7627" y="12904"/>
                </a:lnTo>
                <a:lnTo>
                  <a:pt x="7363" y="13048"/>
                </a:lnTo>
                <a:lnTo>
                  <a:pt x="7080" y="13180"/>
                </a:lnTo>
                <a:lnTo>
                  <a:pt x="6759" y="13257"/>
                </a:lnTo>
                <a:lnTo>
                  <a:pt x="6419" y="13345"/>
                </a:lnTo>
                <a:lnTo>
                  <a:pt x="6098" y="13389"/>
                </a:lnTo>
                <a:lnTo>
                  <a:pt x="5739" y="13389"/>
                </a:lnTo>
                <a:lnTo>
                  <a:pt x="5418" y="13389"/>
                </a:lnTo>
                <a:lnTo>
                  <a:pt x="5079" y="13345"/>
                </a:lnTo>
                <a:lnTo>
                  <a:pt x="4758" y="13301"/>
                </a:lnTo>
                <a:lnTo>
                  <a:pt x="4474" y="13213"/>
                </a:lnTo>
                <a:lnTo>
                  <a:pt x="4172" y="13114"/>
                </a:lnTo>
                <a:lnTo>
                  <a:pt x="3965" y="12982"/>
                </a:lnTo>
                <a:lnTo>
                  <a:pt x="3738" y="12838"/>
                </a:lnTo>
                <a:lnTo>
                  <a:pt x="3493" y="12706"/>
                </a:lnTo>
                <a:lnTo>
                  <a:pt x="3228" y="12607"/>
                </a:lnTo>
                <a:lnTo>
                  <a:pt x="2945" y="12519"/>
                </a:lnTo>
                <a:lnTo>
                  <a:pt x="2700" y="12431"/>
                </a:lnTo>
                <a:lnTo>
                  <a:pt x="2397" y="12375"/>
                </a:lnTo>
                <a:lnTo>
                  <a:pt x="2152" y="12331"/>
                </a:lnTo>
                <a:lnTo>
                  <a:pt x="1888" y="12309"/>
                </a:lnTo>
                <a:lnTo>
                  <a:pt x="1642" y="12309"/>
                </a:lnTo>
                <a:lnTo>
                  <a:pt x="1397" y="12331"/>
                </a:lnTo>
                <a:lnTo>
                  <a:pt x="1170" y="12397"/>
                </a:lnTo>
                <a:lnTo>
                  <a:pt x="962" y="12453"/>
                </a:lnTo>
                <a:lnTo>
                  <a:pt x="774" y="12563"/>
                </a:lnTo>
                <a:lnTo>
                  <a:pt x="623" y="12684"/>
                </a:lnTo>
                <a:lnTo>
                  <a:pt x="528" y="12838"/>
                </a:lnTo>
                <a:lnTo>
                  <a:pt x="453" y="13026"/>
                </a:lnTo>
                <a:lnTo>
                  <a:pt x="339" y="13477"/>
                </a:lnTo>
                <a:lnTo>
                  <a:pt x="226" y="13984"/>
                </a:lnTo>
                <a:lnTo>
                  <a:pt x="151" y="14535"/>
                </a:lnTo>
                <a:lnTo>
                  <a:pt x="113" y="15075"/>
                </a:lnTo>
                <a:lnTo>
                  <a:pt x="113" y="15626"/>
                </a:lnTo>
                <a:lnTo>
                  <a:pt x="151" y="16133"/>
                </a:lnTo>
                <a:lnTo>
                  <a:pt x="188" y="16376"/>
                </a:lnTo>
                <a:lnTo>
                  <a:pt x="264" y="16585"/>
                </a:lnTo>
                <a:lnTo>
                  <a:pt x="339" y="16773"/>
                </a:lnTo>
                <a:lnTo>
                  <a:pt x="453" y="16938"/>
                </a:lnTo>
                <a:lnTo>
                  <a:pt x="1095" y="16883"/>
                </a:lnTo>
                <a:lnTo>
                  <a:pt x="1963" y="16795"/>
                </a:lnTo>
                <a:lnTo>
                  <a:pt x="2945" y="16751"/>
                </a:lnTo>
                <a:lnTo>
                  <a:pt x="3965" y="16706"/>
                </a:lnTo>
                <a:lnTo>
                  <a:pt x="5022" y="16684"/>
                </a:lnTo>
                <a:lnTo>
                  <a:pt x="5947" y="16684"/>
                </a:lnTo>
                <a:lnTo>
                  <a:pt x="6759" y="16706"/>
                </a:lnTo>
                <a:lnTo>
                  <a:pt x="7363" y="16751"/>
                </a:lnTo>
                <a:lnTo>
                  <a:pt x="7948" y="16839"/>
                </a:lnTo>
                <a:lnTo>
                  <a:pt x="8458" y="16916"/>
                </a:lnTo>
                <a:lnTo>
                  <a:pt x="8893" y="17026"/>
                </a:lnTo>
                <a:lnTo>
                  <a:pt x="9289" y="17158"/>
                </a:lnTo>
                <a:lnTo>
                  <a:pt x="9572" y="17280"/>
                </a:lnTo>
                <a:lnTo>
                  <a:pt x="9799" y="17412"/>
                </a:lnTo>
                <a:lnTo>
                  <a:pt x="9969" y="17555"/>
                </a:lnTo>
                <a:lnTo>
                  <a:pt x="10120" y="17687"/>
                </a:lnTo>
                <a:lnTo>
                  <a:pt x="10158" y="17831"/>
                </a:lnTo>
                <a:lnTo>
                  <a:pt x="10195" y="17974"/>
                </a:lnTo>
                <a:lnTo>
                  <a:pt x="10158" y="18128"/>
                </a:lnTo>
                <a:lnTo>
                  <a:pt x="10082" y="18271"/>
                </a:lnTo>
                <a:lnTo>
                  <a:pt x="9969" y="18426"/>
                </a:lnTo>
                <a:lnTo>
                  <a:pt x="9837" y="18569"/>
                </a:lnTo>
                <a:lnTo>
                  <a:pt x="9648" y="18701"/>
                </a:lnTo>
                <a:lnTo>
                  <a:pt x="9440" y="18822"/>
                </a:lnTo>
                <a:lnTo>
                  <a:pt x="9213" y="18999"/>
                </a:lnTo>
                <a:lnTo>
                  <a:pt x="9044" y="19186"/>
                </a:lnTo>
                <a:lnTo>
                  <a:pt x="8893" y="19395"/>
                </a:lnTo>
                <a:lnTo>
                  <a:pt x="8817" y="19627"/>
                </a:lnTo>
                <a:lnTo>
                  <a:pt x="8779" y="19858"/>
                </a:lnTo>
                <a:lnTo>
                  <a:pt x="8779" y="20112"/>
                </a:lnTo>
                <a:lnTo>
                  <a:pt x="8855" y="20354"/>
                </a:lnTo>
                <a:lnTo>
                  <a:pt x="8968" y="20586"/>
                </a:lnTo>
                <a:lnTo>
                  <a:pt x="9138" y="20817"/>
                </a:lnTo>
                <a:lnTo>
                  <a:pt x="9365" y="21026"/>
                </a:lnTo>
                <a:lnTo>
                  <a:pt x="9610" y="21192"/>
                </a:lnTo>
                <a:lnTo>
                  <a:pt x="9950" y="21368"/>
                </a:lnTo>
                <a:lnTo>
                  <a:pt x="10120" y="21445"/>
                </a:lnTo>
                <a:lnTo>
                  <a:pt x="10346" y="21511"/>
                </a:lnTo>
                <a:lnTo>
                  <a:pt x="10516" y="21555"/>
                </a:lnTo>
                <a:lnTo>
                  <a:pt x="10743" y="21600"/>
                </a:lnTo>
                <a:lnTo>
                  <a:pt x="10988" y="21644"/>
                </a:lnTo>
                <a:lnTo>
                  <a:pt x="11215" y="21666"/>
                </a:lnTo>
                <a:lnTo>
                  <a:pt x="11498" y="21666"/>
                </a:lnTo>
                <a:lnTo>
                  <a:pt x="11762" y="21666"/>
                </a:lnTo>
                <a:lnTo>
                  <a:pt x="12253" y="21644"/>
                </a:lnTo>
                <a:lnTo>
                  <a:pt x="12763" y="21577"/>
                </a:lnTo>
                <a:lnTo>
                  <a:pt x="13197" y="21467"/>
                </a:lnTo>
                <a:lnTo>
                  <a:pt x="13556" y="21346"/>
                </a:lnTo>
                <a:lnTo>
                  <a:pt x="13896" y="21192"/>
                </a:lnTo>
                <a:lnTo>
                  <a:pt x="14179" y="21026"/>
                </a:lnTo>
                <a:lnTo>
                  <a:pt x="14444" y="20839"/>
                </a:lnTo>
                <a:lnTo>
                  <a:pt x="14576" y="20641"/>
                </a:lnTo>
                <a:lnTo>
                  <a:pt x="14727" y="20431"/>
                </a:lnTo>
                <a:lnTo>
                  <a:pt x="14765" y="20200"/>
                </a:lnTo>
                <a:lnTo>
                  <a:pt x="14802" y="19991"/>
                </a:lnTo>
                <a:lnTo>
                  <a:pt x="14727" y="19759"/>
                </a:lnTo>
                <a:lnTo>
                  <a:pt x="14613" y="19550"/>
                </a:lnTo>
                <a:lnTo>
                  <a:pt x="14444" y="19307"/>
                </a:lnTo>
                <a:lnTo>
                  <a:pt x="14217" y="19098"/>
                </a:lnTo>
                <a:lnTo>
                  <a:pt x="13934" y="18911"/>
                </a:lnTo>
                <a:lnTo>
                  <a:pt x="13669" y="18745"/>
                </a:lnTo>
                <a:lnTo>
                  <a:pt x="13462" y="18547"/>
                </a:lnTo>
                <a:lnTo>
                  <a:pt x="13311" y="18337"/>
                </a:lnTo>
                <a:lnTo>
                  <a:pt x="13197" y="18150"/>
                </a:lnTo>
                <a:lnTo>
                  <a:pt x="13122" y="17941"/>
                </a:lnTo>
                <a:lnTo>
                  <a:pt x="13122" y="17720"/>
                </a:lnTo>
                <a:lnTo>
                  <a:pt x="13122" y="17533"/>
                </a:lnTo>
                <a:lnTo>
                  <a:pt x="13197" y="17346"/>
                </a:lnTo>
                <a:lnTo>
                  <a:pt x="13273" y="17158"/>
                </a:lnTo>
                <a:lnTo>
                  <a:pt x="13386" y="16982"/>
                </a:lnTo>
                <a:lnTo>
                  <a:pt x="13537" y="16839"/>
                </a:lnTo>
                <a:lnTo>
                  <a:pt x="13707" y="16706"/>
                </a:lnTo>
                <a:lnTo>
                  <a:pt x="13896" y="16607"/>
                </a:lnTo>
                <a:lnTo>
                  <a:pt x="14104" y="16519"/>
                </a:lnTo>
                <a:lnTo>
                  <a:pt x="14330" y="16453"/>
                </a:lnTo>
                <a:lnTo>
                  <a:pt x="14538" y="16431"/>
                </a:lnTo>
                <a:lnTo>
                  <a:pt x="14897" y="16453"/>
                </a:lnTo>
                <a:lnTo>
                  <a:pt x="15406" y="16497"/>
                </a:lnTo>
                <a:lnTo>
                  <a:pt x="16105" y="16541"/>
                </a:lnTo>
                <a:lnTo>
                  <a:pt x="16898" y="16607"/>
                </a:lnTo>
                <a:lnTo>
                  <a:pt x="17804" y="16651"/>
                </a:lnTo>
                <a:lnTo>
                  <a:pt x="18786" y="16684"/>
                </a:lnTo>
                <a:lnTo>
                  <a:pt x="19844" y="16728"/>
                </a:lnTo>
                <a:lnTo>
                  <a:pt x="20920" y="16751"/>
                </a:lnTo>
                <a:lnTo>
                  <a:pt x="21109" y="16497"/>
                </a:lnTo>
                <a:lnTo>
                  <a:pt x="21241" y="16222"/>
                </a:lnTo>
                <a:lnTo>
                  <a:pt x="21392" y="15946"/>
                </a:lnTo>
                <a:lnTo>
                  <a:pt x="21467" y="15648"/>
                </a:lnTo>
                <a:lnTo>
                  <a:pt x="21543" y="15351"/>
                </a:lnTo>
                <a:lnTo>
                  <a:pt x="21618" y="15042"/>
                </a:lnTo>
                <a:lnTo>
                  <a:pt x="21618" y="14745"/>
                </a:lnTo>
                <a:lnTo>
                  <a:pt x="21618" y="14447"/>
                </a:lnTo>
                <a:lnTo>
                  <a:pt x="21618" y="14150"/>
                </a:lnTo>
                <a:lnTo>
                  <a:pt x="21581" y="13852"/>
                </a:lnTo>
                <a:lnTo>
                  <a:pt x="21505" y="13577"/>
                </a:lnTo>
                <a:lnTo>
                  <a:pt x="21430" y="13301"/>
                </a:lnTo>
                <a:lnTo>
                  <a:pt x="21354" y="13048"/>
                </a:lnTo>
                <a:lnTo>
                  <a:pt x="21241" y="12816"/>
                </a:lnTo>
                <a:lnTo>
                  <a:pt x="21146" y="12607"/>
                </a:lnTo>
                <a:lnTo>
                  <a:pt x="21033" y="12431"/>
                </a:lnTo>
                <a:lnTo>
                  <a:pt x="20920" y="12265"/>
                </a:lnTo>
                <a:lnTo>
                  <a:pt x="20769" y="12144"/>
                </a:lnTo>
                <a:lnTo>
                  <a:pt x="20637" y="12034"/>
                </a:lnTo>
                <a:lnTo>
                  <a:pt x="20486" y="11946"/>
                </a:lnTo>
                <a:lnTo>
                  <a:pt x="20297" y="11891"/>
                </a:lnTo>
                <a:lnTo>
                  <a:pt x="20165" y="11846"/>
                </a:lnTo>
                <a:lnTo>
                  <a:pt x="19976" y="11824"/>
                </a:lnTo>
                <a:lnTo>
                  <a:pt x="19806" y="11802"/>
                </a:lnTo>
                <a:lnTo>
                  <a:pt x="19390" y="11824"/>
                </a:lnTo>
                <a:lnTo>
                  <a:pt x="18956" y="11891"/>
                </a:lnTo>
                <a:lnTo>
                  <a:pt x="18503" y="11968"/>
                </a:lnTo>
                <a:lnTo>
                  <a:pt x="17993" y="12078"/>
                </a:lnTo>
                <a:lnTo>
                  <a:pt x="17653" y="12144"/>
                </a:lnTo>
                <a:lnTo>
                  <a:pt x="17332" y="12199"/>
                </a:lnTo>
                <a:lnTo>
                  <a:pt x="17049" y="12221"/>
                </a:lnTo>
                <a:lnTo>
                  <a:pt x="16747" y="12243"/>
                </a:lnTo>
                <a:lnTo>
                  <a:pt x="16464" y="12243"/>
                </a:lnTo>
                <a:lnTo>
                  <a:pt x="16218" y="12243"/>
                </a:lnTo>
                <a:lnTo>
                  <a:pt x="15992" y="12221"/>
                </a:lnTo>
                <a:lnTo>
                  <a:pt x="15746" y="12199"/>
                </a:lnTo>
                <a:lnTo>
                  <a:pt x="15520" y="12155"/>
                </a:lnTo>
                <a:lnTo>
                  <a:pt x="15350" y="12122"/>
                </a:lnTo>
                <a:lnTo>
                  <a:pt x="15161" y="12056"/>
                </a:lnTo>
                <a:lnTo>
                  <a:pt x="14972" y="11990"/>
                </a:lnTo>
                <a:lnTo>
                  <a:pt x="14689" y="11846"/>
                </a:lnTo>
                <a:lnTo>
                  <a:pt x="14444" y="11670"/>
                </a:lnTo>
                <a:lnTo>
                  <a:pt x="14255" y="11483"/>
                </a:lnTo>
                <a:lnTo>
                  <a:pt x="14104" y="11295"/>
                </a:lnTo>
                <a:lnTo>
                  <a:pt x="14028" y="11086"/>
                </a:lnTo>
                <a:lnTo>
                  <a:pt x="13972" y="10888"/>
                </a:lnTo>
                <a:lnTo>
                  <a:pt x="13972" y="10700"/>
                </a:lnTo>
                <a:lnTo>
                  <a:pt x="14009" y="10513"/>
                </a:lnTo>
                <a:lnTo>
                  <a:pt x="14066" y="10359"/>
                </a:lnTo>
                <a:lnTo>
                  <a:pt x="14179" y="10215"/>
                </a:lnTo>
                <a:lnTo>
                  <a:pt x="14406" y="10006"/>
                </a:lnTo>
                <a:lnTo>
                  <a:pt x="14651" y="9830"/>
                </a:lnTo>
                <a:lnTo>
                  <a:pt x="14878" y="9686"/>
                </a:lnTo>
                <a:lnTo>
                  <a:pt x="15123" y="9554"/>
                </a:lnTo>
                <a:lnTo>
                  <a:pt x="15350" y="9477"/>
                </a:lnTo>
                <a:lnTo>
                  <a:pt x="15558" y="9411"/>
                </a:lnTo>
                <a:lnTo>
                  <a:pt x="15803" y="9345"/>
                </a:lnTo>
                <a:lnTo>
                  <a:pt x="16030" y="9323"/>
                </a:lnTo>
                <a:lnTo>
                  <a:pt x="16256" y="9301"/>
                </a:lnTo>
                <a:lnTo>
                  <a:pt x="16464" y="9323"/>
                </a:lnTo>
                <a:lnTo>
                  <a:pt x="16690" y="9345"/>
                </a:lnTo>
                <a:lnTo>
                  <a:pt x="16898" y="9367"/>
                </a:lnTo>
                <a:lnTo>
                  <a:pt x="17332" y="9477"/>
                </a:lnTo>
                <a:lnTo>
                  <a:pt x="17767" y="9598"/>
                </a:lnTo>
                <a:lnTo>
                  <a:pt x="18163" y="9731"/>
                </a:lnTo>
                <a:lnTo>
                  <a:pt x="18597" y="9874"/>
                </a:lnTo>
                <a:lnTo>
                  <a:pt x="18994" y="10006"/>
                </a:lnTo>
                <a:lnTo>
                  <a:pt x="19428" y="10083"/>
                </a:lnTo>
                <a:lnTo>
                  <a:pt x="19617" y="10127"/>
                </a:lnTo>
                <a:lnTo>
                  <a:pt x="19844" y="10149"/>
                </a:lnTo>
                <a:lnTo>
                  <a:pt x="20013" y="10149"/>
                </a:lnTo>
                <a:lnTo>
                  <a:pt x="20240" y="10127"/>
                </a:lnTo>
                <a:lnTo>
                  <a:pt x="20410" y="10105"/>
                </a:lnTo>
                <a:lnTo>
                  <a:pt x="20637" y="10061"/>
                </a:lnTo>
                <a:lnTo>
                  <a:pt x="20844" y="9984"/>
                </a:lnTo>
                <a:lnTo>
                  <a:pt x="21033" y="9896"/>
                </a:lnTo>
                <a:lnTo>
                  <a:pt x="21146" y="9830"/>
                </a:lnTo>
                <a:lnTo>
                  <a:pt x="21203" y="9753"/>
                </a:lnTo>
                <a:lnTo>
                  <a:pt x="21279" y="9642"/>
                </a:lnTo>
                <a:lnTo>
                  <a:pt x="21354" y="9521"/>
                </a:lnTo>
                <a:lnTo>
                  <a:pt x="21430" y="9246"/>
                </a:lnTo>
                <a:lnTo>
                  <a:pt x="21430" y="8904"/>
                </a:lnTo>
                <a:lnTo>
                  <a:pt x="21430" y="8540"/>
                </a:lnTo>
                <a:lnTo>
                  <a:pt x="21392" y="8144"/>
                </a:lnTo>
                <a:lnTo>
                  <a:pt x="21354" y="7714"/>
                </a:lnTo>
                <a:lnTo>
                  <a:pt x="21279" y="7295"/>
                </a:lnTo>
                <a:lnTo>
                  <a:pt x="21146" y="6446"/>
                </a:lnTo>
                <a:lnTo>
                  <a:pt x="20995" y="5686"/>
                </a:lnTo>
                <a:lnTo>
                  <a:pt x="20958" y="5366"/>
                </a:lnTo>
                <a:lnTo>
                  <a:pt x="20958" y="5091"/>
                </a:lnTo>
                <a:lnTo>
                  <a:pt x="20958" y="4860"/>
                </a:lnTo>
                <a:lnTo>
                  <a:pt x="21033" y="4716"/>
                </a:lnTo>
                <a:lnTo>
                  <a:pt x="20637" y="4860"/>
                </a:lnTo>
                <a:lnTo>
                  <a:pt x="20127" y="4992"/>
                </a:lnTo>
                <a:lnTo>
                  <a:pt x="19617" y="5069"/>
                </a:lnTo>
                <a:lnTo>
                  <a:pt x="19032" y="5157"/>
                </a:lnTo>
                <a:lnTo>
                  <a:pt x="18465" y="5201"/>
                </a:lnTo>
                <a:lnTo>
                  <a:pt x="17842" y="5245"/>
                </a:lnTo>
                <a:lnTo>
                  <a:pt x="17219" y="5267"/>
                </a:lnTo>
                <a:lnTo>
                  <a:pt x="16615" y="5267"/>
                </a:lnTo>
                <a:lnTo>
                  <a:pt x="15992" y="5245"/>
                </a:lnTo>
                <a:lnTo>
                  <a:pt x="15369" y="5201"/>
                </a:lnTo>
                <a:lnTo>
                  <a:pt x="14840" y="5157"/>
                </a:lnTo>
                <a:lnTo>
                  <a:pt x="14293" y="5091"/>
                </a:lnTo>
                <a:lnTo>
                  <a:pt x="13783" y="5014"/>
                </a:lnTo>
                <a:lnTo>
                  <a:pt x="13386" y="4926"/>
                </a:lnTo>
                <a:lnTo>
                  <a:pt x="13027" y="4815"/>
                </a:lnTo>
                <a:lnTo>
                  <a:pt x="12725" y="4716"/>
                </a:lnTo>
                <a:lnTo>
                  <a:pt x="12480" y="4606"/>
                </a:lnTo>
                <a:lnTo>
                  <a:pt x="12291" y="4496"/>
                </a:lnTo>
                <a:lnTo>
                  <a:pt x="12197" y="4397"/>
                </a:lnTo>
                <a:lnTo>
                  <a:pt x="12083" y="4286"/>
                </a:lnTo>
                <a:lnTo>
                  <a:pt x="12046" y="4187"/>
                </a:lnTo>
                <a:lnTo>
                  <a:pt x="12008" y="4077"/>
                </a:lnTo>
                <a:lnTo>
                  <a:pt x="12046" y="3967"/>
                </a:lnTo>
                <a:lnTo>
                  <a:pt x="12121" y="3868"/>
                </a:lnTo>
                <a:lnTo>
                  <a:pt x="12197" y="3735"/>
                </a:lnTo>
                <a:lnTo>
                  <a:pt x="12291" y="3614"/>
                </a:lnTo>
                <a:lnTo>
                  <a:pt x="12442" y="3482"/>
                </a:lnTo>
                <a:lnTo>
                  <a:pt x="12631" y="3361"/>
                </a:lnTo>
                <a:lnTo>
                  <a:pt x="13065" y="3085"/>
                </a:lnTo>
                <a:lnTo>
                  <a:pt x="13537" y="2766"/>
                </a:lnTo>
                <a:lnTo>
                  <a:pt x="13783" y="2578"/>
                </a:lnTo>
                <a:lnTo>
                  <a:pt x="13934" y="2380"/>
                </a:lnTo>
                <a:lnTo>
                  <a:pt x="14028" y="2171"/>
                </a:lnTo>
                <a:lnTo>
                  <a:pt x="14104" y="1961"/>
                </a:lnTo>
                <a:lnTo>
                  <a:pt x="14104" y="1730"/>
                </a:lnTo>
                <a:lnTo>
                  <a:pt x="14066" y="1498"/>
                </a:lnTo>
                <a:lnTo>
                  <a:pt x="13972" y="1267"/>
                </a:lnTo>
                <a:lnTo>
                  <a:pt x="13820" y="1057"/>
                </a:lnTo>
                <a:lnTo>
                  <a:pt x="13594" y="837"/>
                </a:lnTo>
                <a:lnTo>
                  <a:pt x="13386" y="628"/>
                </a:lnTo>
                <a:lnTo>
                  <a:pt x="13103" y="462"/>
                </a:lnTo>
                <a:lnTo>
                  <a:pt x="12763" y="308"/>
                </a:lnTo>
                <a:lnTo>
                  <a:pt x="12404" y="187"/>
                </a:lnTo>
                <a:lnTo>
                  <a:pt x="12008" y="77"/>
                </a:lnTo>
                <a:lnTo>
                  <a:pt x="11574" y="33"/>
                </a:lnTo>
                <a:lnTo>
                  <a:pt x="11102" y="11"/>
                </a:lnTo>
                <a:lnTo>
                  <a:pt x="10667" y="11"/>
                </a:lnTo>
                <a:lnTo>
                  <a:pt x="10233" y="77"/>
                </a:lnTo>
                <a:lnTo>
                  <a:pt x="9837" y="187"/>
                </a:lnTo>
                <a:lnTo>
                  <a:pt x="9440" y="286"/>
                </a:lnTo>
                <a:lnTo>
                  <a:pt x="9062" y="462"/>
                </a:lnTo>
                <a:lnTo>
                  <a:pt x="8741" y="628"/>
                </a:lnTo>
                <a:lnTo>
                  <a:pt x="8458" y="815"/>
                </a:lnTo>
                <a:lnTo>
                  <a:pt x="8232" y="1035"/>
                </a:lnTo>
                <a:lnTo>
                  <a:pt x="8062" y="1245"/>
                </a:lnTo>
                <a:lnTo>
                  <a:pt x="7911" y="1476"/>
                </a:lnTo>
                <a:lnTo>
                  <a:pt x="7835" y="1708"/>
                </a:lnTo>
                <a:lnTo>
                  <a:pt x="7797" y="1961"/>
                </a:lnTo>
                <a:lnTo>
                  <a:pt x="7835" y="2193"/>
                </a:lnTo>
                <a:lnTo>
                  <a:pt x="7948" y="2402"/>
                </a:lnTo>
                <a:lnTo>
                  <a:pt x="8062" y="2534"/>
                </a:lnTo>
                <a:lnTo>
                  <a:pt x="8175" y="2644"/>
                </a:lnTo>
                <a:lnTo>
                  <a:pt x="8269" y="2744"/>
                </a:lnTo>
                <a:lnTo>
                  <a:pt x="8420" y="2832"/>
                </a:lnTo>
                <a:lnTo>
                  <a:pt x="8704" y="3019"/>
                </a:lnTo>
                <a:lnTo>
                  <a:pt x="8968" y="3206"/>
                </a:lnTo>
                <a:lnTo>
                  <a:pt x="9138" y="3405"/>
                </a:lnTo>
                <a:lnTo>
                  <a:pt x="9327" y="3570"/>
                </a:lnTo>
                <a:lnTo>
                  <a:pt x="9440" y="3735"/>
                </a:lnTo>
                <a:lnTo>
                  <a:pt x="9516" y="3890"/>
                </a:lnTo>
                <a:lnTo>
                  <a:pt x="9534" y="4033"/>
                </a:lnTo>
                <a:lnTo>
                  <a:pt x="9534" y="4165"/>
                </a:lnTo>
                <a:lnTo>
                  <a:pt x="9516" y="4286"/>
                </a:lnTo>
                <a:lnTo>
                  <a:pt x="9440" y="4397"/>
                </a:lnTo>
                <a:lnTo>
                  <a:pt x="9327" y="4496"/>
                </a:lnTo>
                <a:lnTo>
                  <a:pt x="9176" y="4562"/>
                </a:lnTo>
                <a:lnTo>
                  <a:pt x="9006" y="4628"/>
                </a:lnTo>
                <a:lnTo>
                  <a:pt x="8779" y="4694"/>
                </a:lnTo>
                <a:lnTo>
                  <a:pt x="8534" y="4716"/>
                </a:lnTo>
                <a:lnTo>
                  <a:pt x="8232" y="4716"/>
                </a:lnTo>
                <a:lnTo>
                  <a:pt x="7118" y="4738"/>
                </a:lnTo>
                <a:lnTo>
                  <a:pt x="5947" y="4771"/>
                </a:lnTo>
                <a:lnTo>
                  <a:pt x="4795" y="4815"/>
                </a:lnTo>
                <a:lnTo>
                  <a:pt x="3681" y="4860"/>
                </a:lnTo>
                <a:lnTo>
                  <a:pt x="2662" y="4882"/>
                </a:lnTo>
                <a:lnTo>
                  <a:pt x="1755" y="4882"/>
                </a:lnTo>
                <a:lnTo>
                  <a:pt x="1359" y="4860"/>
                </a:lnTo>
                <a:lnTo>
                  <a:pt x="981" y="4837"/>
                </a:lnTo>
                <a:lnTo>
                  <a:pt x="698" y="4771"/>
                </a:lnTo>
                <a:lnTo>
                  <a:pt x="453" y="4716"/>
                </a:lnTo>
                <a:lnTo>
                  <a:pt x="453" y="5322"/>
                </a:lnTo>
                <a:lnTo>
                  <a:pt x="453" y="6083"/>
                </a:lnTo>
                <a:lnTo>
                  <a:pt x="453" y="6909"/>
                </a:lnTo>
                <a:lnTo>
                  <a:pt x="453" y="7780"/>
                </a:lnTo>
                <a:lnTo>
                  <a:pt x="453" y="8606"/>
                </a:lnTo>
                <a:lnTo>
                  <a:pt x="453" y="9345"/>
                </a:lnTo>
                <a:lnTo>
                  <a:pt x="453" y="9918"/>
                </a:lnTo>
                <a:lnTo>
                  <a:pt x="453" y="10282"/>
                </a:lnTo>
                <a:lnTo>
                  <a:pt x="490" y="10381"/>
                </a:lnTo>
                <a:lnTo>
                  <a:pt x="547" y="10491"/>
                </a:lnTo>
                <a:lnTo>
                  <a:pt x="660" y="10590"/>
                </a:lnTo>
                <a:lnTo>
                  <a:pt x="811" y="10700"/>
                </a:lnTo>
                <a:lnTo>
                  <a:pt x="981" y="10811"/>
                </a:lnTo>
                <a:lnTo>
                  <a:pt x="1208" y="10888"/>
                </a:lnTo>
                <a:lnTo>
                  <a:pt x="1453" y="10954"/>
                </a:lnTo>
                <a:lnTo>
                  <a:pt x="1718" y="11020"/>
                </a:lnTo>
                <a:lnTo>
                  <a:pt x="1963" y="11064"/>
                </a:lnTo>
                <a:lnTo>
                  <a:pt x="2265" y="11086"/>
                </a:lnTo>
                <a:lnTo>
                  <a:pt x="2548" y="11064"/>
                </a:lnTo>
                <a:lnTo>
                  <a:pt x="2794" y="11042"/>
                </a:lnTo>
                <a:lnTo>
                  <a:pt x="3096" y="10976"/>
                </a:lnTo>
                <a:lnTo>
                  <a:pt x="3341" y="10888"/>
                </a:lnTo>
                <a:lnTo>
                  <a:pt x="3606" y="10766"/>
                </a:lnTo>
                <a:lnTo>
                  <a:pt x="3813" y="10590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30" name="Puzzle1"/>
          <p:cNvSpPr>
            <a:spLocks noEditPoints="1" noChangeArrowheads="1"/>
          </p:cNvSpPr>
          <p:nvPr/>
        </p:nvSpPr>
        <p:spPr bwMode="auto">
          <a:xfrm>
            <a:off x="5245361" y="4148153"/>
            <a:ext cx="1635699" cy="848218"/>
          </a:xfrm>
          <a:custGeom>
            <a:avLst/>
            <a:gdLst>
              <a:gd name="T0" fmla="*/ 16740 w 21600"/>
              <a:gd name="T1" fmla="*/ 21078 h 21600"/>
              <a:gd name="T2" fmla="*/ 16976 w 21600"/>
              <a:gd name="T3" fmla="*/ 521 h 21600"/>
              <a:gd name="T4" fmla="*/ 4725 w 21600"/>
              <a:gd name="T5" fmla="*/ 856 h 21600"/>
              <a:gd name="T6" fmla="*/ 5040 w 21600"/>
              <a:gd name="T7" fmla="*/ 21004 h 21600"/>
              <a:gd name="T8" fmla="*/ 10811 w 21600"/>
              <a:gd name="T9" fmla="*/ 12885 h 21600"/>
              <a:gd name="T10" fmla="*/ 10845 w 21600"/>
              <a:gd name="T11" fmla="*/ 8714 h 21600"/>
              <a:gd name="T12" fmla="*/ 21600 w 21600"/>
              <a:gd name="T13" fmla="*/ 10000 h 21600"/>
              <a:gd name="T14" fmla="*/ 56 w 21600"/>
              <a:gd name="T15" fmla="*/ 10000 h 21600"/>
              <a:gd name="T16" fmla="*/ 6086 w 21600"/>
              <a:gd name="T17" fmla="*/ 2569 h 21600"/>
              <a:gd name="T18" fmla="*/ 16132 w 21600"/>
              <a:gd name="T19" fmla="*/ 19552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9360" y="20836"/>
                </a:moveTo>
                <a:lnTo>
                  <a:pt x="9528" y="20836"/>
                </a:lnTo>
                <a:lnTo>
                  <a:pt x="9686" y="20762"/>
                </a:lnTo>
                <a:lnTo>
                  <a:pt x="9810" y="20687"/>
                </a:lnTo>
                <a:lnTo>
                  <a:pt x="9922" y="20575"/>
                </a:lnTo>
                <a:lnTo>
                  <a:pt x="10012" y="20426"/>
                </a:lnTo>
                <a:lnTo>
                  <a:pt x="10068" y="20296"/>
                </a:lnTo>
                <a:lnTo>
                  <a:pt x="10113" y="20110"/>
                </a:lnTo>
                <a:lnTo>
                  <a:pt x="10136" y="19905"/>
                </a:lnTo>
                <a:lnTo>
                  <a:pt x="10136" y="19682"/>
                </a:lnTo>
                <a:lnTo>
                  <a:pt x="10113" y="19440"/>
                </a:lnTo>
                <a:lnTo>
                  <a:pt x="10068" y="19142"/>
                </a:lnTo>
                <a:lnTo>
                  <a:pt x="10012" y="18900"/>
                </a:lnTo>
                <a:lnTo>
                  <a:pt x="9900" y="18620"/>
                </a:lnTo>
                <a:lnTo>
                  <a:pt x="9787" y="18285"/>
                </a:lnTo>
                <a:lnTo>
                  <a:pt x="9641" y="17968"/>
                </a:lnTo>
                <a:lnTo>
                  <a:pt x="9472" y="17652"/>
                </a:lnTo>
                <a:lnTo>
                  <a:pt x="9382" y="17466"/>
                </a:lnTo>
                <a:lnTo>
                  <a:pt x="9315" y="17298"/>
                </a:lnTo>
                <a:lnTo>
                  <a:pt x="9258" y="17112"/>
                </a:lnTo>
                <a:lnTo>
                  <a:pt x="9191" y="16926"/>
                </a:lnTo>
                <a:lnTo>
                  <a:pt x="9123" y="16535"/>
                </a:lnTo>
                <a:lnTo>
                  <a:pt x="9101" y="16144"/>
                </a:lnTo>
                <a:lnTo>
                  <a:pt x="9101" y="15753"/>
                </a:lnTo>
                <a:lnTo>
                  <a:pt x="9168" y="15362"/>
                </a:lnTo>
                <a:lnTo>
                  <a:pt x="9236" y="14971"/>
                </a:lnTo>
                <a:lnTo>
                  <a:pt x="9360" y="14580"/>
                </a:lnTo>
                <a:lnTo>
                  <a:pt x="9495" y="14244"/>
                </a:lnTo>
                <a:lnTo>
                  <a:pt x="9663" y="13891"/>
                </a:lnTo>
                <a:lnTo>
                  <a:pt x="9855" y="13611"/>
                </a:lnTo>
                <a:lnTo>
                  <a:pt x="10068" y="13351"/>
                </a:lnTo>
                <a:lnTo>
                  <a:pt x="10293" y="13146"/>
                </a:lnTo>
                <a:lnTo>
                  <a:pt x="10552" y="12997"/>
                </a:lnTo>
                <a:lnTo>
                  <a:pt x="10811" y="12885"/>
                </a:lnTo>
                <a:lnTo>
                  <a:pt x="11069" y="12866"/>
                </a:lnTo>
                <a:lnTo>
                  <a:pt x="11351" y="12885"/>
                </a:lnTo>
                <a:lnTo>
                  <a:pt x="11610" y="12997"/>
                </a:lnTo>
                <a:lnTo>
                  <a:pt x="11846" y="13183"/>
                </a:lnTo>
                <a:lnTo>
                  <a:pt x="12060" y="13388"/>
                </a:lnTo>
                <a:lnTo>
                  <a:pt x="12251" y="13648"/>
                </a:lnTo>
                <a:lnTo>
                  <a:pt x="12419" y="13928"/>
                </a:lnTo>
                <a:lnTo>
                  <a:pt x="12555" y="14244"/>
                </a:lnTo>
                <a:lnTo>
                  <a:pt x="12690" y="14617"/>
                </a:lnTo>
                <a:lnTo>
                  <a:pt x="12768" y="15008"/>
                </a:lnTo>
                <a:lnTo>
                  <a:pt x="12836" y="15399"/>
                </a:lnTo>
                <a:lnTo>
                  <a:pt x="12858" y="15753"/>
                </a:lnTo>
                <a:lnTo>
                  <a:pt x="12858" y="16144"/>
                </a:lnTo>
                <a:lnTo>
                  <a:pt x="12813" y="16535"/>
                </a:lnTo>
                <a:lnTo>
                  <a:pt x="12746" y="16888"/>
                </a:lnTo>
                <a:lnTo>
                  <a:pt x="12667" y="17224"/>
                </a:lnTo>
                <a:lnTo>
                  <a:pt x="12510" y="17503"/>
                </a:lnTo>
                <a:lnTo>
                  <a:pt x="12228" y="18043"/>
                </a:lnTo>
                <a:lnTo>
                  <a:pt x="11970" y="18546"/>
                </a:lnTo>
                <a:lnTo>
                  <a:pt x="11868" y="18751"/>
                </a:lnTo>
                <a:lnTo>
                  <a:pt x="11778" y="18974"/>
                </a:lnTo>
                <a:lnTo>
                  <a:pt x="11711" y="19179"/>
                </a:lnTo>
                <a:lnTo>
                  <a:pt x="11666" y="19365"/>
                </a:lnTo>
                <a:lnTo>
                  <a:pt x="11632" y="19570"/>
                </a:lnTo>
                <a:lnTo>
                  <a:pt x="11632" y="19756"/>
                </a:lnTo>
                <a:lnTo>
                  <a:pt x="11632" y="19942"/>
                </a:lnTo>
                <a:lnTo>
                  <a:pt x="11643" y="20110"/>
                </a:lnTo>
                <a:lnTo>
                  <a:pt x="11711" y="20296"/>
                </a:lnTo>
                <a:lnTo>
                  <a:pt x="11801" y="20464"/>
                </a:lnTo>
                <a:lnTo>
                  <a:pt x="11891" y="20650"/>
                </a:lnTo>
                <a:lnTo>
                  <a:pt x="12037" y="20836"/>
                </a:lnTo>
                <a:lnTo>
                  <a:pt x="12206" y="21004"/>
                </a:lnTo>
                <a:lnTo>
                  <a:pt x="12419" y="21190"/>
                </a:lnTo>
                <a:lnTo>
                  <a:pt x="12667" y="21320"/>
                </a:lnTo>
                <a:lnTo>
                  <a:pt x="12960" y="21432"/>
                </a:lnTo>
                <a:lnTo>
                  <a:pt x="13286" y="21544"/>
                </a:lnTo>
                <a:lnTo>
                  <a:pt x="13612" y="21655"/>
                </a:lnTo>
                <a:lnTo>
                  <a:pt x="13983" y="21693"/>
                </a:lnTo>
                <a:lnTo>
                  <a:pt x="14343" y="21730"/>
                </a:lnTo>
                <a:lnTo>
                  <a:pt x="14715" y="21730"/>
                </a:lnTo>
                <a:lnTo>
                  <a:pt x="15075" y="21730"/>
                </a:lnTo>
                <a:lnTo>
                  <a:pt x="15446" y="21655"/>
                </a:lnTo>
                <a:lnTo>
                  <a:pt x="15794" y="21581"/>
                </a:lnTo>
                <a:lnTo>
                  <a:pt x="16132" y="21432"/>
                </a:lnTo>
                <a:lnTo>
                  <a:pt x="16458" y="21302"/>
                </a:lnTo>
                <a:lnTo>
                  <a:pt x="16740" y="21078"/>
                </a:lnTo>
                <a:lnTo>
                  <a:pt x="16976" y="20836"/>
                </a:lnTo>
                <a:lnTo>
                  <a:pt x="17043" y="20650"/>
                </a:lnTo>
                <a:lnTo>
                  <a:pt x="17088" y="20426"/>
                </a:lnTo>
                <a:lnTo>
                  <a:pt x="17133" y="20222"/>
                </a:lnTo>
                <a:lnTo>
                  <a:pt x="17156" y="19980"/>
                </a:lnTo>
                <a:lnTo>
                  <a:pt x="17167" y="19477"/>
                </a:lnTo>
                <a:lnTo>
                  <a:pt x="17167" y="18974"/>
                </a:lnTo>
                <a:lnTo>
                  <a:pt x="17156" y="18397"/>
                </a:lnTo>
                <a:lnTo>
                  <a:pt x="17111" y="17820"/>
                </a:lnTo>
                <a:lnTo>
                  <a:pt x="17066" y="17261"/>
                </a:lnTo>
                <a:lnTo>
                  <a:pt x="16998" y="16646"/>
                </a:lnTo>
                <a:lnTo>
                  <a:pt x="16852" y="15511"/>
                </a:lnTo>
                <a:lnTo>
                  <a:pt x="16740" y="14393"/>
                </a:lnTo>
                <a:lnTo>
                  <a:pt x="16717" y="13928"/>
                </a:lnTo>
                <a:lnTo>
                  <a:pt x="16695" y="13462"/>
                </a:lnTo>
                <a:lnTo>
                  <a:pt x="16717" y="13071"/>
                </a:lnTo>
                <a:lnTo>
                  <a:pt x="16785" y="12755"/>
                </a:lnTo>
                <a:lnTo>
                  <a:pt x="16852" y="12419"/>
                </a:lnTo>
                <a:lnTo>
                  <a:pt x="16953" y="12140"/>
                </a:lnTo>
                <a:lnTo>
                  <a:pt x="17088" y="11898"/>
                </a:lnTo>
                <a:lnTo>
                  <a:pt x="17212" y="11675"/>
                </a:lnTo>
                <a:lnTo>
                  <a:pt x="17370" y="11470"/>
                </a:lnTo>
                <a:lnTo>
                  <a:pt x="17516" y="11284"/>
                </a:lnTo>
                <a:lnTo>
                  <a:pt x="17696" y="11135"/>
                </a:lnTo>
                <a:lnTo>
                  <a:pt x="17865" y="11042"/>
                </a:lnTo>
                <a:lnTo>
                  <a:pt x="18033" y="10930"/>
                </a:lnTo>
                <a:lnTo>
                  <a:pt x="18213" y="10893"/>
                </a:lnTo>
                <a:lnTo>
                  <a:pt x="18382" y="10893"/>
                </a:lnTo>
                <a:lnTo>
                  <a:pt x="18551" y="10967"/>
                </a:lnTo>
                <a:lnTo>
                  <a:pt x="18708" y="11042"/>
                </a:lnTo>
                <a:lnTo>
                  <a:pt x="18855" y="11172"/>
                </a:lnTo>
                <a:lnTo>
                  <a:pt x="19012" y="11358"/>
                </a:lnTo>
                <a:lnTo>
                  <a:pt x="19136" y="11600"/>
                </a:lnTo>
                <a:lnTo>
                  <a:pt x="19271" y="11861"/>
                </a:lnTo>
                <a:lnTo>
                  <a:pt x="19440" y="12028"/>
                </a:lnTo>
                <a:lnTo>
                  <a:pt x="19608" y="12177"/>
                </a:lnTo>
                <a:lnTo>
                  <a:pt x="19822" y="12289"/>
                </a:lnTo>
                <a:lnTo>
                  <a:pt x="20025" y="12289"/>
                </a:lnTo>
                <a:lnTo>
                  <a:pt x="20238" y="12289"/>
                </a:lnTo>
                <a:lnTo>
                  <a:pt x="20452" y="12215"/>
                </a:lnTo>
                <a:lnTo>
                  <a:pt x="20643" y="12103"/>
                </a:lnTo>
                <a:lnTo>
                  <a:pt x="20846" y="11973"/>
                </a:lnTo>
                <a:lnTo>
                  <a:pt x="21037" y="11786"/>
                </a:lnTo>
                <a:lnTo>
                  <a:pt x="21206" y="11563"/>
                </a:lnTo>
                <a:lnTo>
                  <a:pt x="21363" y="11321"/>
                </a:lnTo>
                <a:lnTo>
                  <a:pt x="21465" y="11079"/>
                </a:lnTo>
                <a:lnTo>
                  <a:pt x="21577" y="10744"/>
                </a:lnTo>
                <a:lnTo>
                  <a:pt x="21622" y="10427"/>
                </a:lnTo>
                <a:lnTo>
                  <a:pt x="21645" y="10111"/>
                </a:lnTo>
                <a:lnTo>
                  <a:pt x="21622" y="9608"/>
                </a:lnTo>
                <a:lnTo>
                  <a:pt x="21577" y="9142"/>
                </a:lnTo>
                <a:lnTo>
                  <a:pt x="21465" y="8751"/>
                </a:lnTo>
                <a:lnTo>
                  <a:pt x="21363" y="8397"/>
                </a:lnTo>
                <a:lnTo>
                  <a:pt x="21206" y="8062"/>
                </a:lnTo>
                <a:lnTo>
                  <a:pt x="21037" y="7820"/>
                </a:lnTo>
                <a:lnTo>
                  <a:pt x="20846" y="7597"/>
                </a:lnTo>
                <a:lnTo>
                  <a:pt x="20643" y="7429"/>
                </a:lnTo>
                <a:lnTo>
                  <a:pt x="20452" y="7317"/>
                </a:lnTo>
                <a:lnTo>
                  <a:pt x="20238" y="7206"/>
                </a:lnTo>
                <a:lnTo>
                  <a:pt x="20025" y="7168"/>
                </a:lnTo>
                <a:lnTo>
                  <a:pt x="19822" y="7206"/>
                </a:lnTo>
                <a:lnTo>
                  <a:pt x="19608" y="7243"/>
                </a:lnTo>
                <a:lnTo>
                  <a:pt x="19440" y="7355"/>
                </a:lnTo>
                <a:lnTo>
                  <a:pt x="19271" y="7504"/>
                </a:lnTo>
                <a:lnTo>
                  <a:pt x="19136" y="7708"/>
                </a:lnTo>
                <a:lnTo>
                  <a:pt x="19012" y="7895"/>
                </a:lnTo>
                <a:lnTo>
                  <a:pt x="18832" y="8025"/>
                </a:lnTo>
                <a:lnTo>
                  <a:pt x="18663" y="8174"/>
                </a:lnTo>
                <a:lnTo>
                  <a:pt x="18472" y="8248"/>
                </a:lnTo>
                <a:lnTo>
                  <a:pt x="18270" y="8286"/>
                </a:lnTo>
                <a:lnTo>
                  <a:pt x="18078" y="8323"/>
                </a:lnTo>
                <a:lnTo>
                  <a:pt x="17887" y="8323"/>
                </a:lnTo>
                <a:lnTo>
                  <a:pt x="17696" y="8248"/>
                </a:lnTo>
                <a:lnTo>
                  <a:pt x="17493" y="8174"/>
                </a:lnTo>
                <a:lnTo>
                  <a:pt x="17302" y="8062"/>
                </a:lnTo>
                <a:lnTo>
                  <a:pt x="17133" y="7969"/>
                </a:lnTo>
                <a:lnTo>
                  <a:pt x="16976" y="7783"/>
                </a:lnTo>
                <a:lnTo>
                  <a:pt x="16852" y="7597"/>
                </a:lnTo>
                <a:lnTo>
                  <a:pt x="16740" y="7429"/>
                </a:lnTo>
                <a:lnTo>
                  <a:pt x="16672" y="7168"/>
                </a:lnTo>
                <a:lnTo>
                  <a:pt x="16638" y="6926"/>
                </a:lnTo>
                <a:lnTo>
                  <a:pt x="16616" y="6498"/>
                </a:lnTo>
                <a:lnTo>
                  <a:pt x="16616" y="5772"/>
                </a:lnTo>
                <a:lnTo>
                  <a:pt x="16650" y="4915"/>
                </a:lnTo>
                <a:lnTo>
                  <a:pt x="16695" y="3928"/>
                </a:lnTo>
                <a:lnTo>
                  <a:pt x="16762" y="2960"/>
                </a:lnTo>
                <a:lnTo>
                  <a:pt x="16830" y="1992"/>
                </a:lnTo>
                <a:lnTo>
                  <a:pt x="16908" y="1173"/>
                </a:lnTo>
                <a:lnTo>
                  <a:pt x="16976" y="521"/>
                </a:lnTo>
                <a:lnTo>
                  <a:pt x="16953" y="521"/>
                </a:lnTo>
                <a:lnTo>
                  <a:pt x="16931" y="521"/>
                </a:lnTo>
                <a:lnTo>
                  <a:pt x="16267" y="484"/>
                </a:lnTo>
                <a:lnTo>
                  <a:pt x="15637" y="428"/>
                </a:lnTo>
                <a:lnTo>
                  <a:pt x="15063" y="353"/>
                </a:lnTo>
                <a:lnTo>
                  <a:pt x="14523" y="279"/>
                </a:lnTo>
                <a:lnTo>
                  <a:pt x="14040" y="167"/>
                </a:lnTo>
                <a:lnTo>
                  <a:pt x="13635" y="93"/>
                </a:lnTo>
                <a:lnTo>
                  <a:pt x="13331" y="18"/>
                </a:lnTo>
                <a:lnTo>
                  <a:pt x="13117" y="18"/>
                </a:lnTo>
                <a:lnTo>
                  <a:pt x="12982" y="18"/>
                </a:lnTo>
                <a:lnTo>
                  <a:pt x="12858" y="130"/>
                </a:lnTo>
                <a:lnTo>
                  <a:pt x="12723" y="279"/>
                </a:lnTo>
                <a:lnTo>
                  <a:pt x="12622" y="446"/>
                </a:lnTo>
                <a:lnTo>
                  <a:pt x="12510" y="670"/>
                </a:lnTo>
                <a:lnTo>
                  <a:pt x="12419" y="912"/>
                </a:lnTo>
                <a:lnTo>
                  <a:pt x="12363" y="1210"/>
                </a:lnTo>
                <a:lnTo>
                  <a:pt x="12318" y="1526"/>
                </a:lnTo>
                <a:lnTo>
                  <a:pt x="12273" y="1843"/>
                </a:lnTo>
                <a:lnTo>
                  <a:pt x="12251" y="2215"/>
                </a:lnTo>
                <a:lnTo>
                  <a:pt x="12273" y="2532"/>
                </a:lnTo>
                <a:lnTo>
                  <a:pt x="12318" y="2886"/>
                </a:lnTo>
                <a:lnTo>
                  <a:pt x="12386" y="3240"/>
                </a:lnTo>
                <a:lnTo>
                  <a:pt x="12464" y="3556"/>
                </a:lnTo>
                <a:lnTo>
                  <a:pt x="12577" y="3891"/>
                </a:lnTo>
                <a:lnTo>
                  <a:pt x="12746" y="4171"/>
                </a:lnTo>
                <a:lnTo>
                  <a:pt x="12926" y="4487"/>
                </a:lnTo>
                <a:lnTo>
                  <a:pt x="13050" y="4860"/>
                </a:lnTo>
                <a:lnTo>
                  <a:pt x="13162" y="5251"/>
                </a:lnTo>
                <a:lnTo>
                  <a:pt x="13218" y="5604"/>
                </a:lnTo>
                <a:lnTo>
                  <a:pt x="13263" y="5995"/>
                </a:lnTo>
                <a:lnTo>
                  <a:pt x="13241" y="6386"/>
                </a:lnTo>
                <a:lnTo>
                  <a:pt x="13218" y="6740"/>
                </a:lnTo>
                <a:lnTo>
                  <a:pt x="13139" y="7094"/>
                </a:lnTo>
                <a:lnTo>
                  <a:pt x="13050" y="7429"/>
                </a:lnTo>
                <a:lnTo>
                  <a:pt x="12903" y="7746"/>
                </a:lnTo>
                <a:lnTo>
                  <a:pt x="12723" y="8025"/>
                </a:lnTo>
                <a:lnTo>
                  <a:pt x="12532" y="8286"/>
                </a:lnTo>
                <a:lnTo>
                  <a:pt x="12318" y="8491"/>
                </a:lnTo>
                <a:lnTo>
                  <a:pt x="12060" y="8677"/>
                </a:lnTo>
                <a:lnTo>
                  <a:pt x="11756" y="8788"/>
                </a:lnTo>
                <a:lnTo>
                  <a:pt x="11452" y="8826"/>
                </a:lnTo>
                <a:lnTo>
                  <a:pt x="11283" y="8826"/>
                </a:lnTo>
                <a:lnTo>
                  <a:pt x="11126" y="8826"/>
                </a:lnTo>
                <a:lnTo>
                  <a:pt x="11002" y="8788"/>
                </a:lnTo>
                <a:lnTo>
                  <a:pt x="10845" y="8714"/>
                </a:lnTo>
                <a:lnTo>
                  <a:pt x="10721" y="8640"/>
                </a:lnTo>
                <a:lnTo>
                  <a:pt x="10608" y="8565"/>
                </a:lnTo>
                <a:lnTo>
                  <a:pt x="10485" y="8453"/>
                </a:lnTo>
                <a:lnTo>
                  <a:pt x="10372" y="8323"/>
                </a:lnTo>
                <a:lnTo>
                  <a:pt x="10181" y="8062"/>
                </a:lnTo>
                <a:lnTo>
                  <a:pt x="10035" y="7746"/>
                </a:lnTo>
                <a:lnTo>
                  <a:pt x="9900" y="7392"/>
                </a:lnTo>
                <a:lnTo>
                  <a:pt x="9787" y="7001"/>
                </a:lnTo>
                <a:lnTo>
                  <a:pt x="9731" y="6610"/>
                </a:lnTo>
                <a:lnTo>
                  <a:pt x="9686" y="6219"/>
                </a:lnTo>
                <a:lnTo>
                  <a:pt x="9663" y="5772"/>
                </a:lnTo>
                <a:lnTo>
                  <a:pt x="9686" y="5381"/>
                </a:lnTo>
                <a:lnTo>
                  <a:pt x="9753" y="4990"/>
                </a:lnTo>
                <a:lnTo>
                  <a:pt x="9832" y="4636"/>
                </a:lnTo>
                <a:lnTo>
                  <a:pt x="9945" y="4320"/>
                </a:lnTo>
                <a:lnTo>
                  <a:pt x="10068" y="4022"/>
                </a:lnTo>
                <a:lnTo>
                  <a:pt x="10203" y="3817"/>
                </a:lnTo>
                <a:lnTo>
                  <a:pt x="10316" y="3593"/>
                </a:lnTo>
                <a:lnTo>
                  <a:pt x="10395" y="3351"/>
                </a:lnTo>
                <a:lnTo>
                  <a:pt x="10462" y="3109"/>
                </a:lnTo>
                <a:lnTo>
                  <a:pt x="10507" y="2848"/>
                </a:lnTo>
                <a:lnTo>
                  <a:pt x="10530" y="2606"/>
                </a:lnTo>
                <a:lnTo>
                  <a:pt x="10507" y="2346"/>
                </a:lnTo>
                <a:lnTo>
                  <a:pt x="10462" y="2141"/>
                </a:lnTo>
                <a:lnTo>
                  <a:pt x="10395" y="1880"/>
                </a:lnTo>
                <a:lnTo>
                  <a:pt x="10293" y="1638"/>
                </a:lnTo>
                <a:lnTo>
                  <a:pt x="10158" y="1415"/>
                </a:lnTo>
                <a:lnTo>
                  <a:pt x="9967" y="1210"/>
                </a:lnTo>
                <a:lnTo>
                  <a:pt x="9753" y="986"/>
                </a:lnTo>
                <a:lnTo>
                  <a:pt x="9495" y="819"/>
                </a:lnTo>
                <a:lnTo>
                  <a:pt x="9191" y="670"/>
                </a:lnTo>
                <a:lnTo>
                  <a:pt x="8842" y="521"/>
                </a:lnTo>
                <a:lnTo>
                  <a:pt x="8471" y="446"/>
                </a:lnTo>
                <a:lnTo>
                  <a:pt x="7998" y="428"/>
                </a:lnTo>
                <a:lnTo>
                  <a:pt x="7413" y="428"/>
                </a:lnTo>
                <a:lnTo>
                  <a:pt x="6817" y="446"/>
                </a:lnTo>
                <a:lnTo>
                  <a:pt x="6187" y="521"/>
                </a:lnTo>
                <a:lnTo>
                  <a:pt x="5602" y="633"/>
                </a:lnTo>
                <a:lnTo>
                  <a:pt x="5107" y="744"/>
                </a:lnTo>
                <a:lnTo>
                  <a:pt x="4725" y="856"/>
                </a:lnTo>
                <a:lnTo>
                  <a:pt x="4848" y="1564"/>
                </a:lnTo>
                <a:lnTo>
                  <a:pt x="5028" y="2495"/>
                </a:lnTo>
                <a:lnTo>
                  <a:pt x="5175" y="3556"/>
                </a:lnTo>
                <a:lnTo>
                  <a:pt x="5298" y="4673"/>
                </a:lnTo>
                <a:lnTo>
                  <a:pt x="5343" y="5213"/>
                </a:lnTo>
                <a:lnTo>
                  <a:pt x="5388" y="5753"/>
                </a:lnTo>
                <a:lnTo>
                  <a:pt x="5411" y="6275"/>
                </a:lnTo>
                <a:lnTo>
                  <a:pt x="5411" y="6740"/>
                </a:lnTo>
                <a:lnTo>
                  <a:pt x="5366" y="7168"/>
                </a:lnTo>
                <a:lnTo>
                  <a:pt x="5321" y="7541"/>
                </a:lnTo>
                <a:lnTo>
                  <a:pt x="5287" y="7708"/>
                </a:lnTo>
                <a:lnTo>
                  <a:pt x="5242" y="7857"/>
                </a:lnTo>
                <a:lnTo>
                  <a:pt x="5197" y="7969"/>
                </a:lnTo>
                <a:lnTo>
                  <a:pt x="5130" y="8062"/>
                </a:lnTo>
                <a:lnTo>
                  <a:pt x="5006" y="8248"/>
                </a:lnTo>
                <a:lnTo>
                  <a:pt x="4848" y="8397"/>
                </a:lnTo>
                <a:lnTo>
                  <a:pt x="4725" y="8528"/>
                </a:lnTo>
                <a:lnTo>
                  <a:pt x="4567" y="8640"/>
                </a:lnTo>
                <a:lnTo>
                  <a:pt x="4421" y="8714"/>
                </a:lnTo>
                <a:lnTo>
                  <a:pt x="4263" y="8751"/>
                </a:lnTo>
                <a:lnTo>
                  <a:pt x="4095" y="8788"/>
                </a:lnTo>
                <a:lnTo>
                  <a:pt x="3948" y="8788"/>
                </a:lnTo>
                <a:lnTo>
                  <a:pt x="3791" y="8751"/>
                </a:lnTo>
                <a:lnTo>
                  <a:pt x="3667" y="8714"/>
                </a:lnTo>
                <a:lnTo>
                  <a:pt x="3510" y="8677"/>
                </a:lnTo>
                <a:lnTo>
                  <a:pt x="3386" y="8602"/>
                </a:lnTo>
                <a:lnTo>
                  <a:pt x="3251" y="8491"/>
                </a:lnTo>
                <a:lnTo>
                  <a:pt x="3127" y="8360"/>
                </a:lnTo>
                <a:lnTo>
                  <a:pt x="3015" y="8248"/>
                </a:lnTo>
                <a:lnTo>
                  <a:pt x="2925" y="8062"/>
                </a:lnTo>
                <a:lnTo>
                  <a:pt x="2778" y="7857"/>
                </a:lnTo>
                <a:lnTo>
                  <a:pt x="2610" y="7671"/>
                </a:lnTo>
                <a:lnTo>
                  <a:pt x="2407" y="7541"/>
                </a:lnTo>
                <a:lnTo>
                  <a:pt x="2171" y="7466"/>
                </a:lnTo>
                <a:lnTo>
                  <a:pt x="1957" y="7429"/>
                </a:lnTo>
                <a:lnTo>
                  <a:pt x="1698" y="7429"/>
                </a:lnTo>
                <a:lnTo>
                  <a:pt x="1462" y="7466"/>
                </a:lnTo>
                <a:lnTo>
                  <a:pt x="1226" y="7559"/>
                </a:lnTo>
                <a:lnTo>
                  <a:pt x="989" y="7708"/>
                </a:lnTo>
                <a:lnTo>
                  <a:pt x="776" y="7932"/>
                </a:lnTo>
                <a:lnTo>
                  <a:pt x="551" y="8211"/>
                </a:lnTo>
                <a:lnTo>
                  <a:pt x="382" y="8528"/>
                </a:lnTo>
                <a:lnTo>
                  <a:pt x="315" y="8714"/>
                </a:lnTo>
                <a:lnTo>
                  <a:pt x="236" y="8919"/>
                </a:lnTo>
                <a:lnTo>
                  <a:pt x="191" y="9142"/>
                </a:lnTo>
                <a:lnTo>
                  <a:pt x="123" y="9347"/>
                </a:lnTo>
                <a:lnTo>
                  <a:pt x="78" y="9608"/>
                </a:lnTo>
                <a:lnTo>
                  <a:pt x="56" y="9887"/>
                </a:lnTo>
                <a:lnTo>
                  <a:pt x="33" y="10185"/>
                </a:lnTo>
                <a:lnTo>
                  <a:pt x="33" y="10464"/>
                </a:lnTo>
                <a:lnTo>
                  <a:pt x="33" y="10706"/>
                </a:lnTo>
                <a:lnTo>
                  <a:pt x="56" y="10967"/>
                </a:lnTo>
                <a:lnTo>
                  <a:pt x="78" y="11172"/>
                </a:lnTo>
                <a:lnTo>
                  <a:pt x="123" y="11395"/>
                </a:lnTo>
                <a:lnTo>
                  <a:pt x="168" y="11600"/>
                </a:lnTo>
                <a:lnTo>
                  <a:pt x="236" y="11786"/>
                </a:lnTo>
                <a:lnTo>
                  <a:pt x="292" y="11973"/>
                </a:lnTo>
                <a:lnTo>
                  <a:pt x="382" y="12140"/>
                </a:lnTo>
                <a:lnTo>
                  <a:pt x="540" y="12419"/>
                </a:lnTo>
                <a:lnTo>
                  <a:pt x="731" y="12680"/>
                </a:lnTo>
                <a:lnTo>
                  <a:pt x="944" y="12866"/>
                </a:lnTo>
                <a:lnTo>
                  <a:pt x="1158" y="12997"/>
                </a:lnTo>
                <a:lnTo>
                  <a:pt x="1395" y="13108"/>
                </a:lnTo>
                <a:lnTo>
                  <a:pt x="1608" y="13183"/>
                </a:lnTo>
                <a:lnTo>
                  <a:pt x="1856" y="13183"/>
                </a:lnTo>
                <a:lnTo>
                  <a:pt x="2070" y="13146"/>
                </a:lnTo>
                <a:lnTo>
                  <a:pt x="2261" y="13071"/>
                </a:lnTo>
                <a:lnTo>
                  <a:pt x="2430" y="12960"/>
                </a:lnTo>
                <a:lnTo>
                  <a:pt x="2587" y="12792"/>
                </a:lnTo>
                <a:lnTo>
                  <a:pt x="2688" y="12606"/>
                </a:lnTo>
                <a:lnTo>
                  <a:pt x="2801" y="12419"/>
                </a:lnTo>
                <a:lnTo>
                  <a:pt x="2925" y="12289"/>
                </a:lnTo>
                <a:lnTo>
                  <a:pt x="3082" y="12177"/>
                </a:lnTo>
                <a:lnTo>
                  <a:pt x="3228" y="12103"/>
                </a:lnTo>
                <a:lnTo>
                  <a:pt x="3408" y="12103"/>
                </a:lnTo>
                <a:lnTo>
                  <a:pt x="3577" y="12103"/>
                </a:lnTo>
                <a:lnTo>
                  <a:pt x="3723" y="12177"/>
                </a:lnTo>
                <a:lnTo>
                  <a:pt x="3903" y="12252"/>
                </a:lnTo>
                <a:lnTo>
                  <a:pt x="4072" y="12364"/>
                </a:lnTo>
                <a:lnTo>
                  <a:pt x="4230" y="12494"/>
                </a:lnTo>
                <a:lnTo>
                  <a:pt x="4353" y="12643"/>
                </a:lnTo>
                <a:lnTo>
                  <a:pt x="4488" y="12829"/>
                </a:lnTo>
                <a:lnTo>
                  <a:pt x="4567" y="13034"/>
                </a:lnTo>
                <a:lnTo>
                  <a:pt x="4657" y="13257"/>
                </a:lnTo>
                <a:lnTo>
                  <a:pt x="4702" y="13462"/>
                </a:lnTo>
                <a:lnTo>
                  <a:pt x="4725" y="13686"/>
                </a:lnTo>
                <a:lnTo>
                  <a:pt x="4702" y="14282"/>
                </a:lnTo>
                <a:lnTo>
                  <a:pt x="4657" y="15045"/>
                </a:lnTo>
                <a:lnTo>
                  <a:pt x="4612" y="15976"/>
                </a:lnTo>
                <a:lnTo>
                  <a:pt x="4590" y="16926"/>
                </a:lnTo>
                <a:lnTo>
                  <a:pt x="4567" y="17968"/>
                </a:lnTo>
                <a:lnTo>
                  <a:pt x="4567" y="19011"/>
                </a:lnTo>
                <a:lnTo>
                  <a:pt x="4590" y="19514"/>
                </a:lnTo>
                <a:lnTo>
                  <a:pt x="4612" y="19980"/>
                </a:lnTo>
                <a:lnTo>
                  <a:pt x="4657" y="20426"/>
                </a:lnTo>
                <a:lnTo>
                  <a:pt x="4725" y="20836"/>
                </a:lnTo>
                <a:lnTo>
                  <a:pt x="4848" y="20929"/>
                </a:lnTo>
                <a:lnTo>
                  <a:pt x="5040" y="21004"/>
                </a:lnTo>
                <a:lnTo>
                  <a:pt x="5265" y="21078"/>
                </a:lnTo>
                <a:lnTo>
                  <a:pt x="5478" y="21115"/>
                </a:lnTo>
                <a:lnTo>
                  <a:pt x="6041" y="21115"/>
                </a:lnTo>
                <a:lnTo>
                  <a:pt x="6637" y="21078"/>
                </a:lnTo>
                <a:lnTo>
                  <a:pt x="7312" y="21004"/>
                </a:lnTo>
                <a:lnTo>
                  <a:pt x="7998" y="20929"/>
                </a:lnTo>
                <a:lnTo>
                  <a:pt x="8696" y="20855"/>
                </a:lnTo>
                <a:lnTo>
                  <a:pt x="9360" y="20836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31" name="Puzzle3"/>
          <p:cNvSpPr>
            <a:spLocks noEditPoints="1" noChangeArrowheads="1"/>
          </p:cNvSpPr>
          <p:nvPr/>
        </p:nvSpPr>
        <p:spPr bwMode="auto">
          <a:xfrm>
            <a:off x="4630586" y="3766803"/>
            <a:ext cx="1012316" cy="1221887"/>
          </a:xfrm>
          <a:custGeom>
            <a:avLst/>
            <a:gdLst>
              <a:gd name="T0" fmla="*/ 10391 w 21600"/>
              <a:gd name="T1" fmla="*/ 15806 h 21600"/>
              <a:gd name="T2" fmla="*/ 20551 w 21600"/>
              <a:gd name="T3" fmla="*/ 21088 h 21600"/>
              <a:gd name="T4" fmla="*/ 13180 w 21600"/>
              <a:gd name="T5" fmla="*/ 13801 h 21600"/>
              <a:gd name="T6" fmla="*/ 20551 w 21600"/>
              <a:gd name="T7" fmla="*/ 7025 h 21600"/>
              <a:gd name="T8" fmla="*/ 10500 w 21600"/>
              <a:gd name="T9" fmla="*/ 52 h 21600"/>
              <a:gd name="T10" fmla="*/ 692 w 21600"/>
              <a:gd name="T11" fmla="*/ 6802 h 21600"/>
              <a:gd name="T12" fmla="*/ 8064 w 21600"/>
              <a:gd name="T13" fmla="*/ 13526 h 21600"/>
              <a:gd name="T14" fmla="*/ 692 w 21600"/>
              <a:gd name="T15" fmla="*/ 21088 h 21600"/>
              <a:gd name="T16" fmla="*/ 2273 w 21600"/>
              <a:gd name="T17" fmla="*/ 7719 h 21600"/>
              <a:gd name="T18" fmla="*/ 19149 w 21600"/>
              <a:gd name="T19" fmla="*/ 20237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6625" y="20892"/>
                </a:moveTo>
                <a:lnTo>
                  <a:pt x="7105" y="21023"/>
                </a:lnTo>
                <a:lnTo>
                  <a:pt x="7513" y="21088"/>
                </a:lnTo>
                <a:lnTo>
                  <a:pt x="7922" y="21115"/>
                </a:lnTo>
                <a:lnTo>
                  <a:pt x="8242" y="21115"/>
                </a:lnTo>
                <a:lnTo>
                  <a:pt x="8544" y="21062"/>
                </a:lnTo>
                <a:lnTo>
                  <a:pt x="8810" y="20997"/>
                </a:lnTo>
                <a:lnTo>
                  <a:pt x="9023" y="20892"/>
                </a:lnTo>
                <a:lnTo>
                  <a:pt x="9148" y="20761"/>
                </a:lnTo>
                <a:lnTo>
                  <a:pt x="9290" y="20616"/>
                </a:lnTo>
                <a:lnTo>
                  <a:pt x="9361" y="20459"/>
                </a:lnTo>
                <a:lnTo>
                  <a:pt x="9396" y="20289"/>
                </a:lnTo>
                <a:lnTo>
                  <a:pt x="9396" y="20092"/>
                </a:lnTo>
                <a:lnTo>
                  <a:pt x="9325" y="19909"/>
                </a:lnTo>
                <a:lnTo>
                  <a:pt x="9219" y="19738"/>
                </a:lnTo>
                <a:lnTo>
                  <a:pt x="9094" y="19555"/>
                </a:lnTo>
                <a:lnTo>
                  <a:pt x="8917" y="19384"/>
                </a:lnTo>
                <a:lnTo>
                  <a:pt x="8650" y="19162"/>
                </a:lnTo>
                <a:lnTo>
                  <a:pt x="8437" y="18900"/>
                </a:lnTo>
                <a:lnTo>
                  <a:pt x="8277" y="18624"/>
                </a:lnTo>
                <a:lnTo>
                  <a:pt x="8135" y="18349"/>
                </a:lnTo>
                <a:lnTo>
                  <a:pt x="8028" y="18048"/>
                </a:lnTo>
                <a:lnTo>
                  <a:pt x="7993" y="17746"/>
                </a:lnTo>
                <a:lnTo>
                  <a:pt x="7993" y="17471"/>
                </a:lnTo>
                <a:lnTo>
                  <a:pt x="8028" y="17169"/>
                </a:lnTo>
                <a:lnTo>
                  <a:pt x="8135" y="16920"/>
                </a:lnTo>
                <a:lnTo>
                  <a:pt x="8277" y="16671"/>
                </a:lnTo>
                <a:lnTo>
                  <a:pt x="8366" y="16540"/>
                </a:lnTo>
                <a:lnTo>
                  <a:pt x="8473" y="16409"/>
                </a:lnTo>
                <a:lnTo>
                  <a:pt x="8615" y="16317"/>
                </a:lnTo>
                <a:lnTo>
                  <a:pt x="8739" y="16213"/>
                </a:lnTo>
                <a:lnTo>
                  <a:pt x="8881" y="16134"/>
                </a:lnTo>
                <a:lnTo>
                  <a:pt x="9059" y="16055"/>
                </a:lnTo>
                <a:lnTo>
                  <a:pt x="9254" y="15990"/>
                </a:lnTo>
                <a:lnTo>
                  <a:pt x="9432" y="15911"/>
                </a:lnTo>
                <a:lnTo>
                  <a:pt x="9663" y="15885"/>
                </a:lnTo>
                <a:lnTo>
                  <a:pt x="9876" y="15833"/>
                </a:lnTo>
                <a:lnTo>
                  <a:pt x="10142" y="15806"/>
                </a:lnTo>
                <a:lnTo>
                  <a:pt x="10391" y="15806"/>
                </a:lnTo>
                <a:lnTo>
                  <a:pt x="10728" y="15806"/>
                </a:lnTo>
                <a:lnTo>
                  <a:pt x="10995" y="15806"/>
                </a:lnTo>
                <a:lnTo>
                  <a:pt x="11279" y="15833"/>
                </a:lnTo>
                <a:lnTo>
                  <a:pt x="11546" y="15885"/>
                </a:lnTo>
                <a:lnTo>
                  <a:pt x="11776" y="15937"/>
                </a:lnTo>
                <a:lnTo>
                  <a:pt x="12025" y="15990"/>
                </a:lnTo>
                <a:lnTo>
                  <a:pt x="12221" y="16055"/>
                </a:lnTo>
                <a:lnTo>
                  <a:pt x="12434" y="16134"/>
                </a:lnTo>
                <a:lnTo>
                  <a:pt x="12611" y="16213"/>
                </a:lnTo>
                <a:lnTo>
                  <a:pt x="12771" y="16317"/>
                </a:lnTo>
                <a:lnTo>
                  <a:pt x="12913" y="16409"/>
                </a:lnTo>
                <a:lnTo>
                  <a:pt x="13038" y="16514"/>
                </a:lnTo>
                <a:lnTo>
                  <a:pt x="13251" y="16737"/>
                </a:lnTo>
                <a:lnTo>
                  <a:pt x="13428" y="16986"/>
                </a:lnTo>
                <a:lnTo>
                  <a:pt x="13517" y="17248"/>
                </a:lnTo>
                <a:lnTo>
                  <a:pt x="13588" y="17523"/>
                </a:lnTo>
                <a:lnTo>
                  <a:pt x="13588" y="17799"/>
                </a:lnTo>
                <a:lnTo>
                  <a:pt x="13517" y="18074"/>
                </a:lnTo>
                <a:lnTo>
                  <a:pt x="13428" y="18323"/>
                </a:lnTo>
                <a:lnTo>
                  <a:pt x="13286" y="18572"/>
                </a:lnTo>
                <a:lnTo>
                  <a:pt x="13109" y="18808"/>
                </a:lnTo>
                <a:lnTo>
                  <a:pt x="12878" y="19031"/>
                </a:lnTo>
                <a:lnTo>
                  <a:pt x="12434" y="19411"/>
                </a:lnTo>
                <a:lnTo>
                  <a:pt x="12132" y="19738"/>
                </a:lnTo>
                <a:lnTo>
                  <a:pt x="12025" y="19856"/>
                </a:lnTo>
                <a:lnTo>
                  <a:pt x="11919" y="20014"/>
                </a:lnTo>
                <a:lnTo>
                  <a:pt x="11883" y="20132"/>
                </a:lnTo>
                <a:lnTo>
                  <a:pt x="11883" y="20263"/>
                </a:lnTo>
                <a:lnTo>
                  <a:pt x="11883" y="20394"/>
                </a:lnTo>
                <a:lnTo>
                  <a:pt x="11954" y="20485"/>
                </a:lnTo>
                <a:lnTo>
                  <a:pt x="12061" y="20590"/>
                </a:lnTo>
                <a:lnTo>
                  <a:pt x="12185" y="20695"/>
                </a:lnTo>
                <a:lnTo>
                  <a:pt x="12327" y="20787"/>
                </a:lnTo>
                <a:lnTo>
                  <a:pt x="12540" y="20892"/>
                </a:lnTo>
                <a:lnTo>
                  <a:pt x="12771" y="20997"/>
                </a:lnTo>
                <a:lnTo>
                  <a:pt x="13073" y="21088"/>
                </a:lnTo>
                <a:lnTo>
                  <a:pt x="13428" y="21193"/>
                </a:lnTo>
                <a:lnTo>
                  <a:pt x="13873" y="21298"/>
                </a:lnTo>
                <a:lnTo>
                  <a:pt x="14317" y="21390"/>
                </a:lnTo>
                <a:lnTo>
                  <a:pt x="14778" y="21468"/>
                </a:lnTo>
                <a:lnTo>
                  <a:pt x="15294" y="21547"/>
                </a:lnTo>
                <a:lnTo>
                  <a:pt x="15809" y="21600"/>
                </a:lnTo>
                <a:lnTo>
                  <a:pt x="16359" y="21652"/>
                </a:lnTo>
                <a:lnTo>
                  <a:pt x="16875" y="21678"/>
                </a:lnTo>
                <a:lnTo>
                  <a:pt x="17407" y="21678"/>
                </a:lnTo>
                <a:lnTo>
                  <a:pt x="17958" y="21678"/>
                </a:lnTo>
                <a:lnTo>
                  <a:pt x="18473" y="21652"/>
                </a:lnTo>
                <a:lnTo>
                  <a:pt x="18953" y="21573"/>
                </a:lnTo>
                <a:lnTo>
                  <a:pt x="19397" y="21495"/>
                </a:lnTo>
                <a:lnTo>
                  <a:pt x="19841" y="21390"/>
                </a:lnTo>
                <a:lnTo>
                  <a:pt x="20214" y="21272"/>
                </a:lnTo>
                <a:lnTo>
                  <a:pt x="20551" y="21088"/>
                </a:lnTo>
                <a:lnTo>
                  <a:pt x="20480" y="20787"/>
                </a:lnTo>
                <a:lnTo>
                  <a:pt x="20409" y="20485"/>
                </a:lnTo>
                <a:lnTo>
                  <a:pt x="20356" y="20158"/>
                </a:lnTo>
                <a:lnTo>
                  <a:pt x="20356" y="19804"/>
                </a:lnTo>
                <a:lnTo>
                  <a:pt x="20321" y="19083"/>
                </a:lnTo>
                <a:lnTo>
                  <a:pt x="20356" y="18349"/>
                </a:lnTo>
                <a:lnTo>
                  <a:pt x="20409" y="17641"/>
                </a:lnTo>
                <a:lnTo>
                  <a:pt x="20480" y="17012"/>
                </a:lnTo>
                <a:lnTo>
                  <a:pt x="20551" y="16488"/>
                </a:lnTo>
                <a:lnTo>
                  <a:pt x="20551" y="16055"/>
                </a:lnTo>
                <a:lnTo>
                  <a:pt x="20551" y="15911"/>
                </a:lnTo>
                <a:lnTo>
                  <a:pt x="20445" y="15754"/>
                </a:lnTo>
                <a:lnTo>
                  <a:pt x="20356" y="15610"/>
                </a:lnTo>
                <a:lnTo>
                  <a:pt x="20178" y="15452"/>
                </a:lnTo>
                <a:lnTo>
                  <a:pt x="20001" y="15334"/>
                </a:lnTo>
                <a:lnTo>
                  <a:pt x="19770" y="15230"/>
                </a:lnTo>
                <a:lnTo>
                  <a:pt x="19521" y="15125"/>
                </a:lnTo>
                <a:lnTo>
                  <a:pt x="19290" y="15059"/>
                </a:lnTo>
                <a:lnTo>
                  <a:pt x="19024" y="15007"/>
                </a:lnTo>
                <a:lnTo>
                  <a:pt x="18740" y="14954"/>
                </a:lnTo>
                <a:lnTo>
                  <a:pt x="18509" y="14954"/>
                </a:lnTo>
                <a:lnTo>
                  <a:pt x="18225" y="14954"/>
                </a:lnTo>
                <a:lnTo>
                  <a:pt x="17994" y="15007"/>
                </a:lnTo>
                <a:lnTo>
                  <a:pt x="17763" y="15085"/>
                </a:lnTo>
                <a:lnTo>
                  <a:pt x="17550" y="15177"/>
                </a:lnTo>
                <a:lnTo>
                  <a:pt x="17372" y="15308"/>
                </a:lnTo>
                <a:lnTo>
                  <a:pt x="17176" y="15426"/>
                </a:lnTo>
                <a:lnTo>
                  <a:pt x="16928" y="15557"/>
                </a:lnTo>
                <a:lnTo>
                  <a:pt x="16661" y="15636"/>
                </a:lnTo>
                <a:lnTo>
                  <a:pt x="16359" y="15688"/>
                </a:lnTo>
                <a:lnTo>
                  <a:pt x="16022" y="15715"/>
                </a:lnTo>
                <a:lnTo>
                  <a:pt x="15667" y="15688"/>
                </a:lnTo>
                <a:lnTo>
                  <a:pt x="15294" y="15662"/>
                </a:lnTo>
                <a:lnTo>
                  <a:pt x="14956" y="15583"/>
                </a:lnTo>
                <a:lnTo>
                  <a:pt x="14619" y="15479"/>
                </a:lnTo>
                <a:lnTo>
                  <a:pt x="14281" y="15334"/>
                </a:lnTo>
                <a:lnTo>
                  <a:pt x="13961" y="15177"/>
                </a:lnTo>
                <a:lnTo>
                  <a:pt x="13695" y="14981"/>
                </a:lnTo>
                <a:lnTo>
                  <a:pt x="13588" y="14850"/>
                </a:lnTo>
                <a:lnTo>
                  <a:pt x="13482" y="14732"/>
                </a:lnTo>
                <a:lnTo>
                  <a:pt x="13393" y="14600"/>
                </a:lnTo>
                <a:lnTo>
                  <a:pt x="13322" y="14456"/>
                </a:lnTo>
                <a:lnTo>
                  <a:pt x="13251" y="14299"/>
                </a:lnTo>
                <a:lnTo>
                  <a:pt x="13215" y="14155"/>
                </a:lnTo>
                <a:lnTo>
                  <a:pt x="13180" y="13971"/>
                </a:lnTo>
                <a:lnTo>
                  <a:pt x="13180" y="13801"/>
                </a:lnTo>
                <a:lnTo>
                  <a:pt x="13180" y="13591"/>
                </a:lnTo>
                <a:lnTo>
                  <a:pt x="13215" y="13395"/>
                </a:lnTo>
                <a:lnTo>
                  <a:pt x="13251" y="13198"/>
                </a:lnTo>
                <a:lnTo>
                  <a:pt x="13322" y="13015"/>
                </a:lnTo>
                <a:lnTo>
                  <a:pt x="13393" y="12870"/>
                </a:lnTo>
                <a:lnTo>
                  <a:pt x="13482" y="12713"/>
                </a:lnTo>
                <a:lnTo>
                  <a:pt x="13588" y="12569"/>
                </a:lnTo>
                <a:lnTo>
                  <a:pt x="13730" y="12438"/>
                </a:lnTo>
                <a:lnTo>
                  <a:pt x="13997" y="12215"/>
                </a:lnTo>
                <a:lnTo>
                  <a:pt x="14334" y="12005"/>
                </a:lnTo>
                <a:lnTo>
                  <a:pt x="14690" y="11861"/>
                </a:lnTo>
                <a:lnTo>
                  <a:pt x="15063" y="11756"/>
                </a:lnTo>
                <a:lnTo>
                  <a:pt x="15436" y="11678"/>
                </a:lnTo>
                <a:lnTo>
                  <a:pt x="15809" y="11638"/>
                </a:lnTo>
                <a:lnTo>
                  <a:pt x="16182" y="11638"/>
                </a:lnTo>
                <a:lnTo>
                  <a:pt x="16555" y="11678"/>
                </a:lnTo>
                <a:lnTo>
                  <a:pt x="16910" y="11730"/>
                </a:lnTo>
                <a:lnTo>
                  <a:pt x="17248" y="11835"/>
                </a:lnTo>
                <a:lnTo>
                  <a:pt x="17514" y="11966"/>
                </a:lnTo>
                <a:lnTo>
                  <a:pt x="17763" y="12110"/>
                </a:lnTo>
                <a:lnTo>
                  <a:pt x="17887" y="12215"/>
                </a:lnTo>
                <a:lnTo>
                  <a:pt x="18065" y="12307"/>
                </a:lnTo>
                <a:lnTo>
                  <a:pt x="18260" y="12412"/>
                </a:lnTo>
                <a:lnTo>
                  <a:pt x="18438" y="12464"/>
                </a:lnTo>
                <a:lnTo>
                  <a:pt x="18669" y="12543"/>
                </a:lnTo>
                <a:lnTo>
                  <a:pt x="18882" y="12569"/>
                </a:lnTo>
                <a:lnTo>
                  <a:pt x="19113" y="12595"/>
                </a:lnTo>
                <a:lnTo>
                  <a:pt x="19361" y="12608"/>
                </a:lnTo>
                <a:lnTo>
                  <a:pt x="19592" y="12608"/>
                </a:lnTo>
                <a:lnTo>
                  <a:pt x="19841" y="12595"/>
                </a:lnTo>
                <a:lnTo>
                  <a:pt x="20072" y="12543"/>
                </a:lnTo>
                <a:lnTo>
                  <a:pt x="20321" y="12490"/>
                </a:lnTo>
                <a:lnTo>
                  <a:pt x="20551" y="12438"/>
                </a:lnTo>
                <a:lnTo>
                  <a:pt x="20800" y="12333"/>
                </a:lnTo>
                <a:lnTo>
                  <a:pt x="20996" y="12241"/>
                </a:lnTo>
                <a:lnTo>
                  <a:pt x="21244" y="12110"/>
                </a:lnTo>
                <a:lnTo>
                  <a:pt x="21298" y="12032"/>
                </a:lnTo>
                <a:lnTo>
                  <a:pt x="21404" y="11966"/>
                </a:lnTo>
                <a:lnTo>
                  <a:pt x="21475" y="11861"/>
                </a:lnTo>
                <a:lnTo>
                  <a:pt x="21511" y="11730"/>
                </a:lnTo>
                <a:lnTo>
                  <a:pt x="21617" y="11481"/>
                </a:lnTo>
                <a:lnTo>
                  <a:pt x="21653" y="11180"/>
                </a:lnTo>
                <a:lnTo>
                  <a:pt x="21653" y="10826"/>
                </a:lnTo>
                <a:lnTo>
                  <a:pt x="21653" y="10472"/>
                </a:lnTo>
                <a:lnTo>
                  <a:pt x="21582" y="10092"/>
                </a:lnTo>
                <a:lnTo>
                  <a:pt x="21511" y="9725"/>
                </a:lnTo>
                <a:lnTo>
                  <a:pt x="21298" y="8912"/>
                </a:lnTo>
                <a:lnTo>
                  <a:pt x="21067" y="8191"/>
                </a:lnTo>
                <a:lnTo>
                  <a:pt x="20800" y="7536"/>
                </a:lnTo>
                <a:lnTo>
                  <a:pt x="20551" y="7025"/>
                </a:lnTo>
                <a:lnTo>
                  <a:pt x="20001" y="7103"/>
                </a:lnTo>
                <a:lnTo>
                  <a:pt x="19432" y="7156"/>
                </a:lnTo>
                <a:lnTo>
                  <a:pt x="18846" y="7208"/>
                </a:lnTo>
                <a:lnTo>
                  <a:pt x="18225" y="7208"/>
                </a:lnTo>
                <a:lnTo>
                  <a:pt x="17656" y="7208"/>
                </a:lnTo>
                <a:lnTo>
                  <a:pt x="17070" y="7182"/>
                </a:lnTo>
                <a:lnTo>
                  <a:pt x="16484" y="7156"/>
                </a:lnTo>
                <a:lnTo>
                  <a:pt x="15986" y="7103"/>
                </a:lnTo>
                <a:lnTo>
                  <a:pt x="14992" y="6999"/>
                </a:lnTo>
                <a:lnTo>
                  <a:pt x="14210" y="6907"/>
                </a:lnTo>
                <a:lnTo>
                  <a:pt x="13695" y="6828"/>
                </a:lnTo>
                <a:lnTo>
                  <a:pt x="13517" y="6802"/>
                </a:lnTo>
                <a:lnTo>
                  <a:pt x="13073" y="6645"/>
                </a:lnTo>
                <a:lnTo>
                  <a:pt x="12700" y="6474"/>
                </a:lnTo>
                <a:lnTo>
                  <a:pt x="12363" y="6304"/>
                </a:lnTo>
                <a:lnTo>
                  <a:pt x="12132" y="6094"/>
                </a:lnTo>
                <a:lnTo>
                  <a:pt x="11919" y="5871"/>
                </a:lnTo>
                <a:lnTo>
                  <a:pt x="11776" y="5649"/>
                </a:lnTo>
                <a:lnTo>
                  <a:pt x="11688" y="5413"/>
                </a:lnTo>
                <a:lnTo>
                  <a:pt x="11617" y="5190"/>
                </a:lnTo>
                <a:lnTo>
                  <a:pt x="11617" y="4941"/>
                </a:lnTo>
                <a:lnTo>
                  <a:pt x="11652" y="4718"/>
                </a:lnTo>
                <a:lnTo>
                  <a:pt x="11723" y="4482"/>
                </a:lnTo>
                <a:lnTo>
                  <a:pt x="11812" y="4285"/>
                </a:lnTo>
                <a:lnTo>
                  <a:pt x="11919" y="4089"/>
                </a:lnTo>
                <a:lnTo>
                  <a:pt x="12096" y="3905"/>
                </a:lnTo>
                <a:lnTo>
                  <a:pt x="12292" y="3735"/>
                </a:lnTo>
                <a:lnTo>
                  <a:pt x="12505" y="3604"/>
                </a:lnTo>
                <a:lnTo>
                  <a:pt x="12700" y="3460"/>
                </a:lnTo>
                <a:lnTo>
                  <a:pt x="12878" y="3250"/>
                </a:lnTo>
                <a:lnTo>
                  <a:pt x="13038" y="3027"/>
                </a:lnTo>
                <a:lnTo>
                  <a:pt x="13180" y="2752"/>
                </a:lnTo>
                <a:lnTo>
                  <a:pt x="13286" y="2477"/>
                </a:lnTo>
                <a:lnTo>
                  <a:pt x="13322" y="2175"/>
                </a:lnTo>
                <a:lnTo>
                  <a:pt x="13357" y="1874"/>
                </a:lnTo>
                <a:lnTo>
                  <a:pt x="13286" y="1572"/>
                </a:lnTo>
                <a:lnTo>
                  <a:pt x="13180" y="1271"/>
                </a:lnTo>
                <a:lnTo>
                  <a:pt x="13038" y="983"/>
                </a:lnTo>
                <a:lnTo>
                  <a:pt x="12949" y="865"/>
                </a:lnTo>
                <a:lnTo>
                  <a:pt x="12807" y="733"/>
                </a:lnTo>
                <a:lnTo>
                  <a:pt x="12665" y="616"/>
                </a:lnTo>
                <a:lnTo>
                  <a:pt x="12505" y="511"/>
                </a:lnTo>
                <a:lnTo>
                  <a:pt x="12327" y="406"/>
                </a:lnTo>
                <a:lnTo>
                  <a:pt x="12132" y="314"/>
                </a:lnTo>
                <a:lnTo>
                  <a:pt x="11883" y="235"/>
                </a:lnTo>
                <a:lnTo>
                  <a:pt x="11652" y="183"/>
                </a:lnTo>
                <a:lnTo>
                  <a:pt x="11368" y="104"/>
                </a:lnTo>
                <a:lnTo>
                  <a:pt x="11101" y="78"/>
                </a:lnTo>
                <a:lnTo>
                  <a:pt x="10800" y="52"/>
                </a:lnTo>
                <a:lnTo>
                  <a:pt x="10444" y="52"/>
                </a:lnTo>
                <a:lnTo>
                  <a:pt x="10142" y="52"/>
                </a:lnTo>
                <a:lnTo>
                  <a:pt x="9840" y="78"/>
                </a:lnTo>
                <a:lnTo>
                  <a:pt x="9574" y="104"/>
                </a:lnTo>
                <a:lnTo>
                  <a:pt x="9325" y="157"/>
                </a:lnTo>
                <a:lnTo>
                  <a:pt x="9094" y="209"/>
                </a:lnTo>
                <a:lnTo>
                  <a:pt x="8846" y="262"/>
                </a:lnTo>
                <a:lnTo>
                  <a:pt x="8650" y="340"/>
                </a:lnTo>
                <a:lnTo>
                  <a:pt x="8437" y="432"/>
                </a:lnTo>
                <a:lnTo>
                  <a:pt x="8277" y="511"/>
                </a:lnTo>
                <a:lnTo>
                  <a:pt x="8100" y="616"/>
                </a:lnTo>
                <a:lnTo>
                  <a:pt x="7957" y="707"/>
                </a:lnTo>
                <a:lnTo>
                  <a:pt x="7833" y="838"/>
                </a:lnTo>
                <a:lnTo>
                  <a:pt x="7620" y="1061"/>
                </a:lnTo>
                <a:lnTo>
                  <a:pt x="7442" y="1336"/>
                </a:lnTo>
                <a:lnTo>
                  <a:pt x="7353" y="1599"/>
                </a:lnTo>
                <a:lnTo>
                  <a:pt x="7318" y="1900"/>
                </a:lnTo>
                <a:lnTo>
                  <a:pt x="7318" y="2175"/>
                </a:lnTo>
                <a:lnTo>
                  <a:pt x="7353" y="2450"/>
                </a:lnTo>
                <a:lnTo>
                  <a:pt x="7442" y="2726"/>
                </a:lnTo>
                <a:lnTo>
                  <a:pt x="7620" y="2975"/>
                </a:lnTo>
                <a:lnTo>
                  <a:pt x="7833" y="3198"/>
                </a:lnTo>
                <a:lnTo>
                  <a:pt x="8064" y="3433"/>
                </a:lnTo>
                <a:lnTo>
                  <a:pt x="8295" y="3630"/>
                </a:lnTo>
                <a:lnTo>
                  <a:pt x="8508" y="3853"/>
                </a:lnTo>
                <a:lnTo>
                  <a:pt x="8686" y="4089"/>
                </a:lnTo>
                <a:lnTo>
                  <a:pt x="8775" y="4312"/>
                </a:lnTo>
                <a:lnTo>
                  <a:pt x="8846" y="4561"/>
                </a:lnTo>
                <a:lnTo>
                  <a:pt x="8846" y="4810"/>
                </a:lnTo>
                <a:lnTo>
                  <a:pt x="8810" y="5059"/>
                </a:lnTo>
                <a:lnTo>
                  <a:pt x="8721" y="5295"/>
                </a:lnTo>
                <a:lnTo>
                  <a:pt x="8579" y="5544"/>
                </a:lnTo>
                <a:lnTo>
                  <a:pt x="8366" y="5766"/>
                </a:lnTo>
                <a:lnTo>
                  <a:pt x="8135" y="5976"/>
                </a:lnTo>
                <a:lnTo>
                  <a:pt x="7833" y="6199"/>
                </a:lnTo>
                <a:lnTo>
                  <a:pt x="7478" y="6369"/>
                </a:lnTo>
                <a:lnTo>
                  <a:pt x="7069" y="6527"/>
                </a:lnTo>
                <a:lnTo>
                  <a:pt x="6590" y="6671"/>
                </a:lnTo>
                <a:lnTo>
                  <a:pt x="6092" y="6802"/>
                </a:lnTo>
                <a:lnTo>
                  <a:pt x="5684" y="6802"/>
                </a:lnTo>
                <a:lnTo>
                  <a:pt x="5133" y="6802"/>
                </a:lnTo>
                <a:lnTo>
                  <a:pt x="4547" y="6802"/>
                </a:lnTo>
                <a:lnTo>
                  <a:pt x="3872" y="6802"/>
                </a:lnTo>
                <a:lnTo>
                  <a:pt x="3144" y="6802"/>
                </a:lnTo>
                <a:lnTo>
                  <a:pt x="2362" y="6802"/>
                </a:lnTo>
                <a:lnTo>
                  <a:pt x="1545" y="6802"/>
                </a:lnTo>
                <a:lnTo>
                  <a:pt x="692" y="6802"/>
                </a:lnTo>
                <a:lnTo>
                  <a:pt x="586" y="7234"/>
                </a:lnTo>
                <a:lnTo>
                  <a:pt x="461" y="7837"/>
                </a:lnTo>
                <a:lnTo>
                  <a:pt x="355" y="8493"/>
                </a:lnTo>
                <a:lnTo>
                  <a:pt x="248" y="9187"/>
                </a:lnTo>
                <a:lnTo>
                  <a:pt x="142" y="9869"/>
                </a:lnTo>
                <a:lnTo>
                  <a:pt x="106" y="10498"/>
                </a:lnTo>
                <a:lnTo>
                  <a:pt x="106" y="10983"/>
                </a:lnTo>
                <a:lnTo>
                  <a:pt x="106" y="11311"/>
                </a:lnTo>
                <a:lnTo>
                  <a:pt x="213" y="11481"/>
                </a:lnTo>
                <a:lnTo>
                  <a:pt x="319" y="11651"/>
                </a:lnTo>
                <a:lnTo>
                  <a:pt x="497" y="11783"/>
                </a:lnTo>
                <a:lnTo>
                  <a:pt x="692" y="11914"/>
                </a:lnTo>
                <a:lnTo>
                  <a:pt x="941" y="12032"/>
                </a:lnTo>
                <a:lnTo>
                  <a:pt x="1207" y="12110"/>
                </a:lnTo>
                <a:lnTo>
                  <a:pt x="1509" y="12189"/>
                </a:lnTo>
                <a:lnTo>
                  <a:pt x="1794" y="12241"/>
                </a:lnTo>
                <a:lnTo>
                  <a:pt x="2131" y="12267"/>
                </a:lnTo>
                <a:lnTo>
                  <a:pt x="2433" y="12281"/>
                </a:lnTo>
                <a:lnTo>
                  <a:pt x="2735" y="12267"/>
                </a:lnTo>
                <a:lnTo>
                  <a:pt x="3055" y="12241"/>
                </a:lnTo>
                <a:lnTo>
                  <a:pt x="3357" y="12189"/>
                </a:lnTo>
                <a:lnTo>
                  <a:pt x="3623" y="12084"/>
                </a:lnTo>
                <a:lnTo>
                  <a:pt x="3872" y="11979"/>
                </a:lnTo>
                <a:lnTo>
                  <a:pt x="4103" y="11861"/>
                </a:lnTo>
                <a:lnTo>
                  <a:pt x="4316" y="11704"/>
                </a:lnTo>
                <a:lnTo>
                  <a:pt x="4582" y="11612"/>
                </a:lnTo>
                <a:lnTo>
                  <a:pt x="4849" y="11533"/>
                </a:lnTo>
                <a:lnTo>
                  <a:pt x="5169" y="11507"/>
                </a:lnTo>
                <a:lnTo>
                  <a:pt x="5506" y="11481"/>
                </a:lnTo>
                <a:lnTo>
                  <a:pt x="5808" y="11507"/>
                </a:lnTo>
                <a:lnTo>
                  <a:pt x="6146" y="11560"/>
                </a:lnTo>
                <a:lnTo>
                  <a:pt x="6501" y="11651"/>
                </a:lnTo>
                <a:lnTo>
                  <a:pt x="6803" y="11783"/>
                </a:lnTo>
                <a:lnTo>
                  <a:pt x="7105" y="11940"/>
                </a:lnTo>
                <a:lnTo>
                  <a:pt x="7353" y="12110"/>
                </a:lnTo>
                <a:lnTo>
                  <a:pt x="7584" y="12333"/>
                </a:lnTo>
                <a:lnTo>
                  <a:pt x="7798" y="12595"/>
                </a:lnTo>
                <a:lnTo>
                  <a:pt x="7922" y="12870"/>
                </a:lnTo>
                <a:lnTo>
                  <a:pt x="8028" y="13198"/>
                </a:lnTo>
                <a:lnTo>
                  <a:pt x="8064" y="13526"/>
                </a:lnTo>
                <a:lnTo>
                  <a:pt x="8028" y="13775"/>
                </a:lnTo>
                <a:lnTo>
                  <a:pt x="7922" y="13998"/>
                </a:lnTo>
                <a:lnTo>
                  <a:pt x="7798" y="14220"/>
                </a:lnTo>
                <a:lnTo>
                  <a:pt x="7584" y="14404"/>
                </a:lnTo>
                <a:lnTo>
                  <a:pt x="7353" y="14574"/>
                </a:lnTo>
                <a:lnTo>
                  <a:pt x="7105" y="14732"/>
                </a:lnTo>
                <a:lnTo>
                  <a:pt x="6803" y="14850"/>
                </a:lnTo>
                <a:lnTo>
                  <a:pt x="6501" y="14954"/>
                </a:lnTo>
                <a:lnTo>
                  <a:pt x="6146" y="15033"/>
                </a:lnTo>
                <a:lnTo>
                  <a:pt x="5808" y="15085"/>
                </a:lnTo>
                <a:lnTo>
                  <a:pt x="5506" y="15085"/>
                </a:lnTo>
                <a:lnTo>
                  <a:pt x="5169" y="15059"/>
                </a:lnTo>
                <a:lnTo>
                  <a:pt x="4849" y="15007"/>
                </a:lnTo>
                <a:lnTo>
                  <a:pt x="4582" y="14902"/>
                </a:lnTo>
                <a:lnTo>
                  <a:pt x="4316" y="14784"/>
                </a:lnTo>
                <a:lnTo>
                  <a:pt x="4103" y="14600"/>
                </a:lnTo>
                <a:lnTo>
                  <a:pt x="3907" y="14430"/>
                </a:lnTo>
                <a:lnTo>
                  <a:pt x="3659" y="14299"/>
                </a:lnTo>
                <a:lnTo>
                  <a:pt x="3428" y="14194"/>
                </a:lnTo>
                <a:lnTo>
                  <a:pt x="3179" y="14129"/>
                </a:lnTo>
                <a:lnTo>
                  <a:pt x="2913" y="14102"/>
                </a:lnTo>
                <a:lnTo>
                  <a:pt x="2646" y="14102"/>
                </a:lnTo>
                <a:lnTo>
                  <a:pt x="2362" y="14129"/>
                </a:lnTo>
                <a:lnTo>
                  <a:pt x="2096" y="14168"/>
                </a:lnTo>
                <a:lnTo>
                  <a:pt x="1811" y="14273"/>
                </a:lnTo>
                <a:lnTo>
                  <a:pt x="1545" y="14378"/>
                </a:lnTo>
                <a:lnTo>
                  <a:pt x="1314" y="14496"/>
                </a:lnTo>
                <a:lnTo>
                  <a:pt x="1065" y="14653"/>
                </a:lnTo>
                <a:lnTo>
                  <a:pt x="870" y="14797"/>
                </a:lnTo>
                <a:lnTo>
                  <a:pt x="657" y="14981"/>
                </a:lnTo>
                <a:lnTo>
                  <a:pt x="497" y="15177"/>
                </a:lnTo>
                <a:lnTo>
                  <a:pt x="390" y="15413"/>
                </a:lnTo>
                <a:lnTo>
                  <a:pt x="284" y="15636"/>
                </a:lnTo>
                <a:lnTo>
                  <a:pt x="248" y="15911"/>
                </a:lnTo>
                <a:lnTo>
                  <a:pt x="284" y="16239"/>
                </a:lnTo>
                <a:lnTo>
                  <a:pt x="319" y="16566"/>
                </a:lnTo>
                <a:lnTo>
                  <a:pt x="497" y="17340"/>
                </a:lnTo>
                <a:lnTo>
                  <a:pt x="692" y="18152"/>
                </a:lnTo>
                <a:lnTo>
                  <a:pt x="799" y="18559"/>
                </a:lnTo>
                <a:lnTo>
                  <a:pt x="905" y="18978"/>
                </a:lnTo>
                <a:lnTo>
                  <a:pt x="959" y="19384"/>
                </a:lnTo>
                <a:lnTo>
                  <a:pt x="994" y="19791"/>
                </a:lnTo>
                <a:lnTo>
                  <a:pt x="994" y="20132"/>
                </a:lnTo>
                <a:lnTo>
                  <a:pt x="959" y="20485"/>
                </a:lnTo>
                <a:lnTo>
                  <a:pt x="941" y="20669"/>
                </a:lnTo>
                <a:lnTo>
                  <a:pt x="870" y="20813"/>
                </a:lnTo>
                <a:lnTo>
                  <a:pt x="799" y="20970"/>
                </a:lnTo>
                <a:lnTo>
                  <a:pt x="692" y="21088"/>
                </a:lnTo>
                <a:lnTo>
                  <a:pt x="1474" y="20997"/>
                </a:lnTo>
                <a:lnTo>
                  <a:pt x="2291" y="20866"/>
                </a:lnTo>
                <a:lnTo>
                  <a:pt x="3108" y="20787"/>
                </a:lnTo>
                <a:lnTo>
                  <a:pt x="3907" y="20721"/>
                </a:lnTo>
                <a:lnTo>
                  <a:pt x="4653" y="20695"/>
                </a:lnTo>
                <a:lnTo>
                  <a:pt x="5364" y="20695"/>
                </a:lnTo>
                <a:lnTo>
                  <a:pt x="5701" y="20721"/>
                </a:lnTo>
                <a:lnTo>
                  <a:pt x="6057" y="20761"/>
                </a:lnTo>
                <a:lnTo>
                  <a:pt x="6323" y="20813"/>
                </a:lnTo>
                <a:lnTo>
                  <a:pt x="6625" y="20892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32" name="Puzzle2"/>
          <p:cNvSpPr>
            <a:spLocks noEditPoints="1" noChangeArrowheads="1"/>
          </p:cNvSpPr>
          <p:nvPr/>
        </p:nvSpPr>
        <p:spPr bwMode="auto">
          <a:xfrm>
            <a:off x="4328891" y="4656989"/>
            <a:ext cx="1615707" cy="1112935"/>
          </a:xfrm>
          <a:custGeom>
            <a:avLst/>
            <a:gdLst>
              <a:gd name="T0" fmla="*/ 11 w 21600"/>
              <a:gd name="T1" fmla="*/ 13386 h 21600"/>
              <a:gd name="T2" fmla="*/ 4202 w 21600"/>
              <a:gd name="T3" fmla="*/ 21161 h 21600"/>
              <a:gd name="T4" fmla="*/ 10400 w 21600"/>
              <a:gd name="T5" fmla="*/ 13909 h 21600"/>
              <a:gd name="T6" fmla="*/ 16821 w 21600"/>
              <a:gd name="T7" fmla="*/ 21190 h 21600"/>
              <a:gd name="T8" fmla="*/ 21600 w 21600"/>
              <a:gd name="T9" fmla="*/ 15083 h 21600"/>
              <a:gd name="T10" fmla="*/ 16889 w 21600"/>
              <a:gd name="T11" fmla="*/ 5739 h 21600"/>
              <a:gd name="T12" fmla="*/ 10800 w 21600"/>
              <a:gd name="T13" fmla="*/ 28 h 21600"/>
              <a:gd name="T14" fmla="*/ 4202 w 21600"/>
              <a:gd name="T15" fmla="*/ 5894 h 21600"/>
              <a:gd name="T16" fmla="*/ 5388 w 21600"/>
              <a:gd name="T17" fmla="*/ 6742 h 21600"/>
              <a:gd name="T18" fmla="*/ 16177 w 21600"/>
              <a:gd name="T19" fmla="*/ 20441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4247" y="12354"/>
                </a:moveTo>
                <a:lnTo>
                  <a:pt x="4134" y="12468"/>
                </a:lnTo>
                <a:lnTo>
                  <a:pt x="4010" y="12581"/>
                </a:lnTo>
                <a:lnTo>
                  <a:pt x="3897" y="12637"/>
                </a:lnTo>
                <a:lnTo>
                  <a:pt x="3773" y="12694"/>
                </a:lnTo>
                <a:lnTo>
                  <a:pt x="3637" y="12694"/>
                </a:lnTo>
                <a:lnTo>
                  <a:pt x="3524" y="12694"/>
                </a:lnTo>
                <a:lnTo>
                  <a:pt x="3400" y="12665"/>
                </a:lnTo>
                <a:lnTo>
                  <a:pt x="3287" y="12609"/>
                </a:lnTo>
                <a:lnTo>
                  <a:pt x="3027" y="12496"/>
                </a:lnTo>
                <a:lnTo>
                  <a:pt x="2790" y="12340"/>
                </a:lnTo>
                <a:lnTo>
                  <a:pt x="2530" y="12142"/>
                </a:lnTo>
                <a:lnTo>
                  <a:pt x="2293" y="11987"/>
                </a:lnTo>
                <a:lnTo>
                  <a:pt x="2033" y="11817"/>
                </a:lnTo>
                <a:lnTo>
                  <a:pt x="1773" y="11676"/>
                </a:lnTo>
                <a:lnTo>
                  <a:pt x="1638" y="11662"/>
                </a:lnTo>
                <a:lnTo>
                  <a:pt x="1513" y="11634"/>
                </a:lnTo>
                <a:lnTo>
                  <a:pt x="1378" y="11634"/>
                </a:lnTo>
                <a:lnTo>
                  <a:pt x="1253" y="11634"/>
                </a:lnTo>
                <a:lnTo>
                  <a:pt x="1118" y="11662"/>
                </a:lnTo>
                <a:lnTo>
                  <a:pt x="971" y="11732"/>
                </a:lnTo>
                <a:lnTo>
                  <a:pt x="835" y="11817"/>
                </a:lnTo>
                <a:lnTo>
                  <a:pt x="711" y="11959"/>
                </a:lnTo>
                <a:lnTo>
                  <a:pt x="553" y="12086"/>
                </a:lnTo>
                <a:lnTo>
                  <a:pt x="429" y="12284"/>
                </a:lnTo>
                <a:lnTo>
                  <a:pt x="271" y="12524"/>
                </a:lnTo>
                <a:lnTo>
                  <a:pt x="146" y="12793"/>
                </a:lnTo>
                <a:lnTo>
                  <a:pt x="79" y="12962"/>
                </a:lnTo>
                <a:lnTo>
                  <a:pt x="33" y="13146"/>
                </a:lnTo>
                <a:lnTo>
                  <a:pt x="11" y="13386"/>
                </a:lnTo>
                <a:lnTo>
                  <a:pt x="11" y="13641"/>
                </a:lnTo>
                <a:lnTo>
                  <a:pt x="33" y="13881"/>
                </a:lnTo>
                <a:lnTo>
                  <a:pt x="101" y="14150"/>
                </a:lnTo>
                <a:lnTo>
                  <a:pt x="192" y="14404"/>
                </a:lnTo>
                <a:lnTo>
                  <a:pt x="293" y="14645"/>
                </a:lnTo>
                <a:lnTo>
                  <a:pt x="451" y="14857"/>
                </a:lnTo>
                <a:lnTo>
                  <a:pt x="621" y="15054"/>
                </a:lnTo>
                <a:lnTo>
                  <a:pt x="734" y="15125"/>
                </a:lnTo>
                <a:lnTo>
                  <a:pt x="835" y="15210"/>
                </a:lnTo>
                <a:lnTo>
                  <a:pt x="948" y="15267"/>
                </a:lnTo>
                <a:lnTo>
                  <a:pt x="1084" y="15323"/>
                </a:lnTo>
                <a:lnTo>
                  <a:pt x="1208" y="15351"/>
                </a:lnTo>
                <a:lnTo>
                  <a:pt x="1355" y="15380"/>
                </a:lnTo>
                <a:lnTo>
                  <a:pt x="1513" y="15380"/>
                </a:lnTo>
                <a:lnTo>
                  <a:pt x="1683" y="15380"/>
                </a:lnTo>
                <a:lnTo>
                  <a:pt x="1864" y="15351"/>
                </a:lnTo>
                <a:lnTo>
                  <a:pt x="2033" y="15323"/>
                </a:lnTo>
                <a:lnTo>
                  <a:pt x="2225" y="15238"/>
                </a:lnTo>
                <a:lnTo>
                  <a:pt x="2428" y="15153"/>
                </a:lnTo>
                <a:lnTo>
                  <a:pt x="2745" y="15026"/>
                </a:lnTo>
                <a:lnTo>
                  <a:pt x="3005" y="14913"/>
                </a:lnTo>
                <a:lnTo>
                  <a:pt x="3264" y="14828"/>
                </a:lnTo>
                <a:lnTo>
                  <a:pt x="3513" y="14800"/>
                </a:lnTo>
                <a:lnTo>
                  <a:pt x="3615" y="14828"/>
                </a:lnTo>
                <a:lnTo>
                  <a:pt x="3728" y="14857"/>
                </a:lnTo>
                <a:lnTo>
                  <a:pt x="3807" y="14913"/>
                </a:lnTo>
                <a:lnTo>
                  <a:pt x="3920" y="14998"/>
                </a:lnTo>
                <a:lnTo>
                  <a:pt x="4010" y="15097"/>
                </a:lnTo>
                <a:lnTo>
                  <a:pt x="4089" y="15238"/>
                </a:lnTo>
                <a:lnTo>
                  <a:pt x="4179" y="15408"/>
                </a:lnTo>
                <a:lnTo>
                  <a:pt x="4247" y="15620"/>
                </a:lnTo>
                <a:lnTo>
                  <a:pt x="4326" y="15860"/>
                </a:lnTo>
                <a:lnTo>
                  <a:pt x="4394" y="16129"/>
                </a:lnTo>
                <a:lnTo>
                  <a:pt x="4439" y="16440"/>
                </a:lnTo>
                <a:lnTo>
                  <a:pt x="4507" y="16737"/>
                </a:lnTo>
                <a:lnTo>
                  <a:pt x="4552" y="17090"/>
                </a:lnTo>
                <a:lnTo>
                  <a:pt x="4575" y="17443"/>
                </a:lnTo>
                <a:lnTo>
                  <a:pt x="4586" y="17825"/>
                </a:lnTo>
                <a:lnTo>
                  <a:pt x="4586" y="18193"/>
                </a:lnTo>
                <a:lnTo>
                  <a:pt x="4586" y="18574"/>
                </a:lnTo>
                <a:lnTo>
                  <a:pt x="4586" y="18984"/>
                </a:lnTo>
                <a:lnTo>
                  <a:pt x="4552" y="19366"/>
                </a:lnTo>
                <a:lnTo>
                  <a:pt x="4507" y="19748"/>
                </a:lnTo>
                <a:lnTo>
                  <a:pt x="4462" y="20129"/>
                </a:lnTo>
                <a:lnTo>
                  <a:pt x="4371" y="20483"/>
                </a:lnTo>
                <a:lnTo>
                  <a:pt x="4292" y="20836"/>
                </a:lnTo>
                <a:lnTo>
                  <a:pt x="4202" y="21161"/>
                </a:lnTo>
                <a:lnTo>
                  <a:pt x="4744" y="21161"/>
                </a:lnTo>
                <a:lnTo>
                  <a:pt x="5264" y="21161"/>
                </a:lnTo>
                <a:lnTo>
                  <a:pt x="5784" y="21161"/>
                </a:lnTo>
                <a:lnTo>
                  <a:pt x="6235" y="21161"/>
                </a:lnTo>
                <a:lnTo>
                  <a:pt x="6676" y="21161"/>
                </a:lnTo>
                <a:lnTo>
                  <a:pt x="7060" y="21161"/>
                </a:lnTo>
                <a:lnTo>
                  <a:pt x="7410" y="21161"/>
                </a:lnTo>
                <a:lnTo>
                  <a:pt x="7670" y="21161"/>
                </a:lnTo>
                <a:lnTo>
                  <a:pt x="8020" y="21020"/>
                </a:lnTo>
                <a:lnTo>
                  <a:pt x="8303" y="20893"/>
                </a:lnTo>
                <a:lnTo>
                  <a:pt x="8563" y="20695"/>
                </a:lnTo>
                <a:lnTo>
                  <a:pt x="8800" y="20511"/>
                </a:lnTo>
                <a:lnTo>
                  <a:pt x="8969" y="20285"/>
                </a:lnTo>
                <a:lnTo>
                  <a:pt x="9150" y="20045"/>
                </a:lnTo>
                <a:lnTo>
                  <a:pt x="9252" y="19804"/>
                </a:lnTo>
                <a:lnTo>
                  <a:pt x="9342" y="19550"/>
                </a:lnTo>
                <a:lnTo>
                  <a:pt x="9410" y="19281"/>
                </a:lnTo>
                <a:lnTo>
                  <a:pt x="9433" y="19013"/>
                </a:lnTo>
                <a:lnTo>
                  <a:pt x="9433" y="18744"/>
                </a:lnTo>
                <a:lnTo>
                  <a:pt x="9387" y="18504"/>
                </a:lnTo>
                <a:lnTo>
                  <a:pt x="9320" y="18221"/>
                </a:lnTo>
                <a:lnTo>
                  <a:pt x="9207" y="17981"/>
                </a:lnTo>
                <a:lnTo>
                  <a:pt x="9105" y="17740"/>
                </a:lnTo>
                <a:lnTo>
                  <a:pt x="8924" y="17514"/>
                </a:lnTo>
                <a:lnTo>
                  <a:pt x="8777" y="17274"/>
                </a:lnTo>
                <a:lnTo>
                  <a:pt x="8642" y="17034"/>
                </a:lnTo>
                <a:lnTo>
                  <a:pt x="8563" y="16765"/>
                </a:lnTo>
                <a:lnTo>
                  <a:pt x="8472" y="16468"/>
                </a:lnTo>
                <a:lnTo>
                  <a:pt x="8450" y="16157"/>
                </a:lnTo>
                <a:lnTo>
                  <a:pt x="8450" y="15860"/>
                </a:lnTo>
                <a:lnTo>
                  <a:pt x="8472" y="15563"/>
                </a:lnTo>
                <a:lnTo>
                  <a:pt x="8540" y="15267"/>
                </a:lnTo>
                <a:lnTo>
                  <a:pt x="8642" y="14998"/>
                </a:lnTo>
                <a:lnTo>
                  <a:pt x="8777" y="14729"/>
                </a:lnTo>
                <a:lnTo>
                  <a:pt x="8868" y="14616"/>
                </a:lnTo>
                <a:lnTo>
                  <a:pt x="8969" y="14475"/>
                </a:lnTo>
                <a:lnTo>
                  <a:pt x="9060" y="14376"/>
                </a:lnTo>
                <a:lnTo>
                  <a:pt x="9184" y="14291"/>
                </a:lnTo>
                <a:lnTo>
                  <a:pt x="9297" y="14206"/>
                </a:lnTo>
                <a:lnTo>
                  <a:pt x="9433" y="14121"/>
                </a:lnTo>
                <a:lnTo>
                  <a:pt x="9579" y="14051"/>
                </a:lnTo>
                <a:lnTo>
                  <a:pt x="9726" y="13994"/>
                </a:lnTo>
                <a:lnTo>
                  <a:pt x="9884" y="13938"/>
                </a:lnTo>
                <a:lnTo>
                  <a:pt x="10054" y="13909"/>
                </a:lnTo>
                <a:lnTo>
                  <a:pt x="10257" y="13881"/>
                </a:lnTo>
                <a:lnTo>
                  <a:pt x="10449" y="13881"/>
                </a:lnTo>
                <a:lnTo>
                  <a:pt x="10664" y="13881"/>
                </a:lnTo>
                <a:lnTo>
                  <a:pt x="10856" y="13909"/>
                </a:lnTo>
                <a:lnTo>
                  <a:pt x="11037" y="13966"/>
                </a:lnTo>
                <a:lnTo>
                  <a:pt x="11206" y="14023"/>
                </a:lnTo>
                <a:lnTo>
                  <a:pt x="11353" y="14093"/>
                </a:lnTo>
                <a:lnTo>
                  <a:pt x="11511" y="14178"/>
                </a:lnTo>
                <a:lnTo>
                  <a:pt x="11635" y="14263"/>
                </a:lnTo>
                <a:lnTo>
                  <a:pt x="11748" y="14376"/>
                </a:lnTo>
                <a:lnTo>
                  <a:pt x="11861" y="14475"/>
                </a:lnTo>
                <a:lnTo>
                  <a:pt x="11941" y="14616"/>
                </a:lnTo>
                <a:lnTo>
                  <a:pt x="12031" y="14758"/>
                </a:lnTo>
                <a:lnTo>
                  <a:pt x="12099" y="14885"/>
                </a:lnTo>
                <a:lnTo>
                  <a:pt x="12200" y="15210"/>
                </a:lnTo>
                <a:lnTo>
                  <a:pt x="12268" y="15507"/>
                </a:lnTo>
                <a:lnTo>
                  <a:pt x="12291" y="15832"/>
                </a:lnTo>
                <a:lnTo>
                  <a:pt x="12291" y="16157"/>
                </a:lnTo>
                <a:lnTo>
                  <a:pt x="12246" y="16482"/>
                </a:lnTo>
                <a:lnTo>
                  <a:pt x="12178" y="16807"/>
                </a:lnTo>
                <a:lnTo>
                  <a:pt x="12099" y="17090"/>
                </a:lnTo>
                <a:lnTo>
                  <a:pt x="12008" y="17330"/>
                </a:lnTo>
                <a:lnTo>
                  <a:pt x="11884" y="17542"/>
                </a:lnTo>
                <a:lnTo>
                  <a:pt x="11748" y="17712"/>
                </a:lnTo>
                <a:lnTo>
                  <a:pt x="11613" y="17839"/>
                </a:lnTo>
                <a:lnTo>
                  <a:pt x="11489" y="18037"/>
                </a:lnTo>
                <a:lnTo>
                  <a:pt x="11398" y="18221"/>
                </a:lnTo>
                <a:lnTo>
                  <a:pt x="11319" y="18447"/>
                </a:lnTo>
                <a:lnTo>
                  <a:pt x="11251" y="18659"/>
                </a:lnTo>
                <a:lnTo>
                  <a:pt x="11206" y="18900"/>
                </a:lnTo>
                <a:lnTo>
                  <a:pt x="11184" y="19154"/>
                </a:lnTo>
                <a:lnTo>
                  <a:pt x="11184" y="19423"/>
                </a:lnTo>
                <a:lnTo>
                  <a:pt x="11229" y="19663"/>
                </a:lnTo>
                <a:lnTo>
                  <a:pt x="11297" y="19903"/>
                </a:lnTo>
                <a:lnTo>
                  <a:pt x="11376" y="20158"/>
                </a:lnTo>
                <a:lnTo>
                  <a:pt x="11511" y="20398"/>
                </a:lnTo>
                <a:lnTo>
                  <a:pt x="11681" y="20610"/>
                </a:lnTo>
                <a:lnTo>
                  <a:pt x="11884" y="20808"/>
                </a:lnTo>
                <a:lnTo>
                  <a:pt x="12121" y="20992"/>
                </a:lnTo>
                <a:lnTo>
                  <a:pt x="12404" y="21161"/>
                </a:lnTo>
                <a:lnTo>
                  <a:pt x="12528" y="21190"/>
                </a:lnTo>
                <a:lnTo>
                  <a:pt x="12856" y="21274"/>
                </a:lnTo>
                <a:lnTo>
                  <a:pt x="13330" y="21373"/>
                </a:lnTo>
                <a:lnTo>
                  <a:pt x="13963" y="21486"/>
                </a:lnTo>
                <a:lnTo>
                  <a:pt x="14313" y="21543"/>
                </a:lnTo>
                <a:lnTo>
                  <a:pt x="14652" y="21571"/>
                </a:lnTo>
                <a:lnTo>
                  <a:pt x="15025" y="21600"/>
                </a:lnTo>
                <a:lnTo>
                  <a:pt x="15409" y="21600"/>
                </a:lnTo>
                <a:lnTo>
                  <a:pt x="15782" y="21600"/>
                </a:lnTo>
                <a:lnTo>
                  <a:pt x="16177" y="21571"/>
                </a:lnTo>
                <a:lnTo>
                  <a:pt x="16516" y="21486"/>
                </a:lnTo>
                <a:lnTo>
                  <a:pt x="16889" y="21402"/>
                </a:lnTo>
                <a:lnTo>
                  <a:pt x="16821" y="21190"/>
                </a:lnTo>
                <a:lnTo>
                  <a:pt x="16776" y="20935"/>
                </a:lnTo>
                <a:lnTo>
                  <a:pt x="16742" y="20667"/>
                </a:lnTo>
                <a:lnTo>
                  <a:pt x="16719" y="20370"/>
                </a:lnTo>
                <a:lnTo>
                  <a:pt x="16697" y="19719"/>
                </a:lnTo>
                <a:lnTo>
                  <a:pt x="16697" y="19013"/>
                </a:lnTo>
                <a:lnTo>
                  <a:pt x="16719" y="18306"/>
                </a:lnTo>
                <a:lnTo>
                  <a:pt x="16753" y="17599"/>
                </a:lnTo>
                <a:lnTo>
                  <a:pt x="16821" y="16949"/>
                </a:lnTo>
                <a:lnTo>
                  <a:pt x="16889" y="16383"/>
                </a:lnTo>
                <a:lnTo>
                  <a:pt x="16934" y="16129"/>
                </a:lnTo>
                <a:lnTo>
                  <a:pt x="17002" y="15945"/>
                </a:lnTo>
                <a:lnTo>
                  <a:pt x="17081" y="15790"/>
                </a:lnTo>
                <a:lnTo>
                  <a:pt x="17194" y="15648"/>
                </a:lnTo>
                <a:lnTo>
                  <a:pt x="17318" y="15563"/>
                </a:lnTo>
                <a:lnTo>
                  <a:pt x="17453" y="15507"/>
                </a:lnTo>
                <a:lnTo>
                  <a:pt x="17600" y="15450"/>
                </a:lnTo>
                <a:lnTo>
                  <a:pt x="17758" y="15450"/>
                </a:lnTo>
                <a:lnTo>
                  <a:pt x="17905" y="15479"/>
                </a:lnTo>
                <a:lnTo>
                  <a:pt x="18064" y="15535"/>
                </a:lnTo>
                <a:lnTo>
                  <a:pt x="18233" y="15620"/>
                </a:lnTo>
                <a:lnTo>
                  <a:pt x="18380" y="15733"/>
                </a:lnTo>
                <a:lnTo>
                  <a:pt x="18561" y="15832"/>
                </a:lnTo>
                <a:lnTo>
                  <a:pt x="18707" y="15973"/>
                </a:lnTo>
                <a:lnTo>
                  <a:pt x="18866" y="16129"/>
                </a:lnTo>
                <a:lnTo>
                  <a:pt x="18990" y="16327"/>
                </a:lnTo>
                <a:lnTo>
                  <a:pt x="19125" y="16482"/>
                </a:lnTo>
                <a:lnTo>
                  <a:pt x="19295" y="16624"/>
                </a:lnTo>
                <a:lnTo>
                  <a:pt x="19464" y="16737"/>
                </a:lnTo>
                <a:lnTo>
                  <a:pt x="19668" y="16807"/>
                </a:lnTo>
                <a:lnTo>
                  <a:pt x="19860" y="16836"/>
                </a:lnTo>
                <a:lnTo>
                  <a:pt x="20052" y="16864"/>
                </a:lnTo>
                <a:lnTo>
                  <a:pt x="20266" y="16836"/>
                </a:lnTo>
                <a:lnTo>
                  <a:pt x="20470" y="16793"/>
                </a:lnTo>
                <a:lnTo>
                  <a:pt x="20662" y="16708"/>
                </a:lnTo>
                <a:lnTo>
                  <a:pt x="20854" y="16567"/>
                </a:lnTo>
                <a:lnTo>
                  <a:pt x="21035" y="16412"/>
                </a:lnTo>
                <a:lnTo>
                  <a:pt x="21182" y="16214"/>
                </a:lnTo>
                <a:lnTo>
                  <a:pt x="21340" y="16002"/>
                </a:lnTo>
                <a:lnTo>
                  <a:pt x="21441" y="15733"/>
                </a:lnTo>
                <a:lnTo>
                  <a:pt x="21532" y="15436"/>
                </a:lnTo>
                <a:lnTo>
                  <a:pt x="21600" y="15083"/>
                </a:lnTo>
                <a:lnTo>
                  <a:pt x="21600" y="14885"/>
                </a:lnTo>
                <a:lnTo>
                  <a:pt x="21600" y="14729"/>
                </a:lnTo>
                <a:lnTo>
                  <a:pt x="21600" y="14531"/>
                </a:lnTo>
                <a:lnTo>
                  <a:pt x="21577" y="14376"/>
                </a:lnTo>
                <a:lnTo>
                  <a:pt x="21532" y="14206"/>
                </a:lnTo>
                <a:lnTo>
                  <a:pt x="21487" y="14051"/>
                </a:lnTo>
                <a:lnTo>
                  <a:pt x="21419" y="13909"/>
                </a:lnTo>
                <a:lnTo>
                  <a:pt x="21351" y="13768"/>
                </a:lnTo>
                <a:lnTo>
                  <a:pt x="21204" y="13500"/>
                </a:lnTo>
                <a:lnTo>
                  <a:pt x="21035" y="13287"/>
                </a:lnTo>
                <a:lnTo>
                  <a:pt x="20809" y="13090"/>
                </a:lnTo>
                <a:lnTo>
                  <a:pt x="20594" y="12962"/>
                </a:lnTo>
                <a:lnTo>
                  <a:pt x="20357" y="12821"/>
                </a:lnTo>
                <a:lnTo>
                  <a:pt x="20120" y="12764"/>
                </a:lnTo>
                <a:lnTo>
                  <a:pt x="19882" y="12708"/>
                </a:lnTo>
                <a:lnTo>
                  <a:pt x="19645" y="12736"/>
                </a:lnTo>
                <a:lnTo>
                  <a:pt x="19430" y="12793"/>
                </a:lnTo>
                <a:lnTo>
                  <a:pt x="19227" y="12906"/>
                </a:lnTo>
                <a:lnTo>
                  <a:pt x="19148" y="12962"/>
                </a:lnTo>
                <a:lnTo>
                  <a:pt x="19058" y="13047"/>
                </a:lnTo>
                <a:lnTo>
                  <a:pt x="18990" y="13146"/>
                </a:lnTo>
                <a:lnTo>
                  <a:pt x="18911" y="13259"/>
                </a:lnTo>
                <a:lnTo>
                  <a:pt x="18775" y="13471"/>
                </a:lnTo>
                <a:lnTo>
                  <a:pt x="18628" y="13641"/>
                </a:lnTo>
                <a:lnTo>
                  <a:pt x="18470" y="13740"/>
                </a:lnTo>
                <a:lnTo>
                  <a:pt x="18301" y="13825"/>
                </a:lnTo>
                <a:lnTo>
                  <a:pt x="18143" y="13853"/>
                </a:lnTo>
                <a:lnTo>
                  <a:pt x="17973" y="13881"/>
                </a:lnTo>
                <a:lnTo>
                  <a:pt x="17804" y="13853"/>
                </a:lnTo>
                <a:lnTo>
                  <a:pt x="17646" y="13796"/>
                </a:lnTo>
                <a:lnTo>
                  <a:pt x="17499" y="13726"/>
                </a:lnTo>
                <a:lnTo>
                  <a:pt x="17341" y="13641"/>
                </a:lnTo>
                <a:lnTo>
                  <a:pt x="17216" y="13528"/>
                </a:lnTo>
                <a:lnTo>
                  <a:pt x="17103" y="13386"/>
                </a:lnTo>
                <a:lnTo>
                  <a:pt x="17024" y="13259"/>
                </a:lnTo>
                <a:lnTo>
                  <a:pt x="16934" y="13118"/>
                </a:lnTo>
                <a:lnTo>
                  <a:pt x="16889" y="12991"/>
                </a:lnTo>
                <a:lnTo>
                  <a:pt x="16889" y="12849"/>
                </a:lnTo>
                <a:lnTo>
                  <a:pt x="16889" y="12383"/>
                </a:lnTo>
                <a:lnTo>
                  <a:pt x="16889" y="11662"/>
                </a:lnTo>
                <a:lnTo>
                  <a:pt x="16889" y="10701"/>
                </a:lnTo>
                <a:lnTo>
                  <a:pt x="16889" y="9640"/>
                </a:lnTo>
                <a:lnTo>
                  <a:pt x="16889" y="8566"/>
                </a:lnTo>
                <a:lnTo>
                  <a:pt x="16889" y="7478"/>
                </a:lnTo>
                <a:lnTo>
                  <a:pt x="16889" y="6502"/>
                </a:lnTo>
                <a:lnTo>
                  <a:pt x="16889" y="5739"/>
                </a:lnTo>
                <a:lnTo>
                  <a:pt x="16674" y="5894"/>
                </a:lnTo>
                <a:lnTo>
                  <a:pt x="16414" y="6036"/>
                </a:lnTo>
                <a:lnTo>
                  <a:pt x="16154" y="6177"/>
                </a:lnTo>
                <a:lnTo>
                  <a:pt x="15849" y="6248"/>
                </a:lnTo>
                <a:lnTo>
                  <a:pt x="15544" y="6304"/>
                </a:lnTo>
                <a:lnTo>
                  <a:pt x="15217" y="6332"/>
                </a:lnTo>
                <a:lnTo>
                  <a:pt x="14866" y="6361"/>
                </a:lnTo>
                <a:lnTo>
                  <a:pt x="14550" y="6361"/>
                </a:lnTo>
                <a:lnTo>
                  <a:pt x="14200" y="6332"/>
                </a:lnTo>
                <a:lnTo>
                  <a:pt x="13850" y="6276"/>
                </a:lnTo>
                <a:lnTo>
                  <a:pt x="13522" y="6219"/>
                </a:lnTo>
                <a:lnTo>
                  <a:pt x="13206" y="6149"/>
                </a:lnTo>
                <a:lnTo>
                  <a:pt x="12901" y="6064"/>
                </a:lnTo>
                <a:lnTo>
                  <a:pt x="12618" y="5951"/>
                </a:lnTo>
                <a:lnTo>
                  <a:pt x="12358" y="5838"/>
                </a:lnTo>
                <a:lnTo>
                  <a:pt x="12121" y="5739"/>
                </a:lnTo>
                <a:lnTo>
                  <a:pt x="11941" y="5626"/>
                </a:lnTo>
                <a:lnTo>
                  <a:pt x="11794" y="5513"/>
                </a:lnTo>
                <a:lnTo>
                  <a:pt x="11658" y="5414"/>
                </a:lnTo>
                <a:lnTo>
                  <a:pt x="11556" y="5301"/>
                </a:lnTo>
                <a:lnTo>
                  <a:pt x="11466" y="5187"/>
                </a:lnTo>
                <a:lnTo>
                  <a:pt x="11398" y="5089"/>
                </a:lnTo>
                <a:lnTo>
                  <a:pt x="11376" y="4947"/>
                </a:lnTo>
                <a:lnTo>
                  <a:pt x="11353" y="4834"/>
                </a:lnTo>
                <a:lnTo>
                  <a:pt x="11353" y="4707"/>
                </a:lnTo>
                <a:lnTo>
                  <a:pt x="11376" y="4565"/>
                </a:lnTo>
                <a:lnTo>
                  <a:pt x="11443" y="4410"/>
                </a:lnTo>
                <a:lnTo>
                  <a:pt x="11511" y="4240"/>
                </a:lnTo>
                <a:lnTo>
                  <a:pt x="11703" y="3887"/>
                </a:lnTo>
                <a:lnTo>
                  <a:pt x="11986" y="3505"/>
                </a:lnTo>
                <a:lnTo>
                  <a:pt x="12144" y="3265"/>
                </a:lnTo>
                <a:lnTo>
                  <a:pt x="12246" y="3025"/>
                </a:lnTo>
                <a:lnTo>
                  <a:pt x="12336" y="2756"/>
                </a:lnTo>
                <a:lnTo>
                  <a:pt x="12404" y="2445"/>
                </a:lnTo>
                <a:lnTo>
                  <a:pt x="12438" y="2176"/>
                </a:lnTo>
                <a:lnTo>
                  <a:pt x="12438" y="1880"/>
                </a:lnTo>
                <a:lnTo>
                  <a:pt x="12404" y="1583"/>
                </a:lnTo>
                <a:lnTo>
                  <a:pt x="12336" y="1314"/>
                </a:lnTo>
                <a:lnTo>
                  <a:pt x="12246" y="1046"/>
                </a:lnTo>
                <a:lnTo>
                  <a:pt x="12099" y="791"/>
                </a:lnTo>
                <a:lnTo>
                  <a:pt x="12008" y="692"/>
                </a:lnTo>
                <a:lnTo>
                  <a:pt x="11918" y="579"/>
                </a:lnTo>
                <a:lnTo>
                  <a:pt x="11816" y="466"/>
                </a:lnTo>
                <a:lnTo>
                  <a:pt x="11703" y="381"/>
                </a:lnTo>
                <a:lnTo>
                  <a:pt x="11579" y="310"/>
                </a:lnTo>
                <a:lnTo>
                  <a:pt x="11443" y="226"/>
                </a:lnTo>
                <a:lnTo>
                  <a:pt x="11297" y="169"/>
                </a:lnTo>
                <a:lnTo>
                  <a:pt x="11138" y="113"/>
                </a:lnTo>
                <a:lnTo>
                  <a:pt x="10969" y="56"/>
                </a:lnTo>
                <a:lnTo>
                  <a:pt x="10800" y="28"/>
                </a:lnTo>
                <a:lnTo>
                  <a:pt x="10619" y="28"/>
                </a:lnTo>
                <a:lnTo>
                  <a:pt x="10404" y="28"/>
                </a:lnTo>
                <a:lnTo>
                  <a:pt x="10257" y="28"/>
                </a:lnTo>
                <a:lnTo>
                  <a:pt x="10076" y="56"/>
                </a:lnTo>
                <a:lnTo>
                  <a:pt x="9952" y="84"/>
                </a:lnTo>
                <a:lnTo>
                  <a:pt x="9794" y="141"/>
                </a:lnTo>
                <a:lnTo>
                  <a:pt x="9692" y="226"/>
                </a:lnTo>
                <a:lnTo>
                  <a:pt x="9557" y="282"/>
                </a:lnTo>
                <a:lnTo>
                  <a:pt x="9455" y="381"/>
                </a:lnTo>
                <a:lnTo>
                  <a:pt x="9365" y="466"/>
                </a:lnTo>
                <a:lnTo>
                  <a:pt x="9274" y="579"/>
                </a:lnTo>
                <a:lnTo>
                  <a:pt x="9184" y="692"/>
                </a:lnTo>
                <a:lnTo>
                  <a:pt x="9128" y="791"/>
                </a:lnTo>
                <a:lnTo>
                  <a:pt x="9060" y="932"/>
                </a:lnTo>
                <a:lnTo>
                  <a:pt x="8969" y="1201"/>
                </a:lnTo>
                <a:lnTo>
                  <a:pt x="8913" y="1498"/>
                </a:lnTo>
                <a:lnTo>
                  <a:pt x="8890" y="1795"/>
                </a:lnTo>
                <a:lnTo>
                  <a:pt x="8890" y="2120"/>
                </a:lnTo>
                <a:lnTo>
                  <a:pt x="8913" y="2445"/>
                </a:lnTo>
                <a:lnTo>
                  <a:pt x="8969" y="2756"/>
                </a:lnTo>
                <a:lnTo>
                  <a:pt x="9060" y="3081"/>
                </a:lnTo>
                <a:lnTo>
                  <a:pt x="9173" y="3378"/>
                </a:lnTo>
                <a:lnTo>
                  <a:pt x="9297" y="3647"/>
                </a:lnTo>
                <a:lnTo>
                  <a:pt x="9466" y="3887"/>
                </a:lnTo>
                <a:lnTo>
                  <a:pt x="9579" y="4085"/>
                </a:lnTo>
                <a:lnTo>
                  <a:pt x="9670" y="4269"/>
                </a:lnTo>
                <a:lnTo>
                  <a:pt x="9726" y="4467"/>
                </a:lnTo>
                <a:lnTo>
                  <a:pt x="9771" y="4650"/>
                </a:lnTo>
                <a:lnTo>
                  <a:pt x="9771" y="4834"/>
                </a:lnTo>
                <a:lnTo>
                  <a:pt x="9749" y="5032"/>
                </a:lnTo>
                <a:lnTo>
                  <a:pt x="9715" y="5216"/>
                </a:lnTo>
                <a:lnTo>
                  <a:pt x="9625" y="5385"/>
                </a:lnTo>
                <a:lnTo>
                  <a:pt x="9534" y="5513"/>
                </a:lnTo>
                <a:lnTo>
                  <a:pt x="9410" y="5626"/>
                </a:lnTo>
                <a:lnTo>
                  <a:pt x="9229" y="5710"/>
                </a:lnTo>
                <a:lnTo>
                  <a:pt x="9060" y="5767"/>
                </a:lnTo>
                <a:lnTo>
                  <a:pt x="8845" y="5767"/>
                </a:lnTo>
                <a:lnTo>
                  <a:pt x="8585" y="5739"/>
                </a:lnTo>
                <a:lnTo>
                  <a:pt x="8325" y="5654"/>
                </a:lnTo>
                <a:lnTo>
                  <a:pt x="8020" y="5513"/>
                </a:lnTo>
                <a:lnTo>
                  <a:pt x="7840" y="5442"/>
                </a:lnTo>
                <a:lnTo>
                  <a:pt x="7648" y="5385"/>
                </a:lnTo>
                <a:lnTo>
                  <a:pt x="7433" y="5329"/>
                </a:lnTo>
                <a:lnTo>
                  <a:pt x="7241" y="5301"/>
                </a:lnTo>
                <a:lnTo>
                  <a:pt x="6755" y="5301"/>
                </a:lnTo>
                <a:lnTo>
                  <a:pt x="6281" y="5329"/>
                </a:lnTo>
                <a:lnTo>
                  <a:pt x="5784" y="5385"/>
                </a:lnTo>
                <a:lnTo>
                  <a:pt x="5264" y="5498"/>
                </a:lnTo>
                <a:lnTo>
                  <a:pt x="4744" y="5597"/>
                </a:lnTo>
                <a:lnTo>
                  <a:pt x="4247" y="5739"/>
                </a:lnTo>
                <a:lnTo>
                  <a:pt x="4202" y="5894"/>
                </a:lnTo>
                <a:lnTo>
                  <a:pt x="4202" y="6191"/>
                </a:lnTo>
                <a:lnTo>
                  <a:pt x="4202" y="6545"/>
                </a:lnTo>
                <a:lnTo>
                  <a:pt x="4225" y="6954"/>
                </a:lnTo>
                <a:lnTo>
                  <a:pt x="4315" y="7930"/>
                </a:lnTo>
                <a:lnTo>
                  <a:pt x="4394" y="9018"/>
                </a:lnTo>
                <a:lnTo>
                  <a:pt x="4439" y="9570"/>
                </a:lnTo>
                <a:lnTo>
                  <a:pt x="4462" y="10107"/>
                </a:lnTo>
                <a:lnTo>
                  <a:pt x="4484" y="10630"/>
                </a:lnTo>
                <a:lnTo>
                  <a:pt x="4507" y="11082"/>
                </a:lnTo>
                <a:lnTo>
                  <a:pt x="4484" y="11520"/>
                </a:lnTo>
                <a:lnTo>
                  <a:pt x="4439" y="11874"/>
                </a:lnTo>
                <a:lnTo>
                  <a:pt x="4394" y="12029"/>
                </a:lnTo>
                <a:lnTo>
                  <a:pt x="4349" y="12171"/>
                </a:lnTo>
                <a:lnTo>
                  <a:pt x="4315" y="12284"/>
                </a:lnTo>
                <a:lnTo>
                  <a:pt x="4247" y="12354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33" name="Puzzle4"/>
          <p:cNvSpPr>
            <a:spLocks noEditPoints="1" noChangeArrowheads="1"/>
          </p:cNvSpPr>
          <p:nvPr/>
        </p:nvSpPr>
        <p:spPr bwMode="auto">
          <a:xfrm>
            <a:off x="3703691" y="4643269"/>
            <a:ext cx="974150" cy="1422845"/>
          </a:xfrm>
          <a:custGeom>
            <a:avLst/>
            <a:gdLst>
              <a:gd name="T0" fmla="*/ 8307 w 21600"/>
              <a:gd name="T1" fmla="*/ 11593 h 21600"/>
              <a:gd name="T2" fmla="*/ 453 w 21600"/>
              <a:gd name="T3" fmla="*/ 16938 h 21600"/>
              <a:gd name="T4" fmla="*/ 11500 w 21600"/>
              <a:gd name="T5" fmla="*/ 21600 h 21600"/>
              <a:gd name="T6" fmla="*/ 20920 w 21600"/>
              <a:gd name="T7" fmla="*/ 16751 h 21600"/>
              <a:gd name="T8" fmla="*/ 13972 w 21600"/>
              <a:gd name="T9" fmla="*/ 10888 h 21600"/>
              <a:gd name="T10" fmla="*/ 21033 w 21600"/>
              <a:gd name="T11" fmla="*/ 4716 h 21600"/>
              <a:gd name="T12" fmla="*/ 11102 w 21600"/>
              <a:gd name="T13" fmla="*/ 11 h 21600"/>
              <a:gd name="T14" fmla="*/ 453 w 21600"/>
              <a:gd name="T15" fmla="*/ 4716 h 21600"/>
              <a:gd name="T16" fmla="*/ 2076 w 21600"/>
              <a:gd name="T17" fmla="*/ 5664 h 21600"/>
              <a:gd name="T18" fmla="*/ 20203 w 21600"/>
              <a:gd name="T19" fmla="*/ 1598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3813" y="10590"/>
                </a:moveTo>
                <a:lnTo>
                  <a:pt x="3927" y="10513"/>
                </a:lnTo>
                <a:lnTo>
                  <a:pt x="4078" y="10425"/>
                </a:lnTo>
                <a:lnTo>
                  <a:pt x="4210" y="10359"/>
                </a:lnTo>
                <a:lnTo>
                  <a:pt x="4361" y="10315"/>
                </a:lnTo>
                <a:lnTo>
                  <a:pt x="4682" y="10237"/>
                </a:lnTo>
                <a:lnTo>
                  <a:pt x="5041" y="10193"/>
                </a:lnTo>
                <a:lnTo>
                  <a:pt x="5456" y="10171"/>
                </a:lnTo>
                <a:lnTo>
                  <a:pt x="5853" y="10193"/>
                </a:lnTo>
                <a:lnTo>
                  <a:pt x="6249" y="10260"/>
                </a:lnTo>
                <a:lnTo>
                  <a:pt x="6646" y="10337"/>
                </a:lnTo>
                <a:lnTo>
                  <a:pt x="7004" y="10469"/>
                </a:lnTo>
                <a:lnTo>
                  <a:pt x="7363" y="10612"/>
                </a:lnTo>
                <a:lnTo>
                  <a:pt x="7665" y="10788"/>
                </a:lnTo>
                <a:lnTo>
                  <a:pt x="7911" y="10998"/>
                </a:lnTo>
                <a:lnTo>
                  <a:pt x="8024" y="11097"/>
                </a:lnTo>
                <a:lnTo>
                  <a:pt x="8137" y="11207"/>
                </a:lnTo>
                <a:lnTo>
                  <a:pt x="8194" y="11340"/>
                </a:lnTo>
                <a:lnTo>
                  <a:pt x="8269" y="11461"/>
                </a:lnTo>
                <a:lnTo>
                  <a:pt x="8307" y="11593"/>
                </a:lnTo>
                <a:lnTo>
                  <a:pt x="8307" y="11714"/>
                </a:lnTo>
                <a:lnTo>
                  <a:pt x="8307" y="11868"/>
                </a:lnTo>
                <a:lnTo>
                  <a:pt x="8307" y="12012"/>
                </a:lnTo>
                <a:lnTo>
                  <a:pt x="8194" y="12265"/>
                </a:lnTo>
                <a:lnTo>
                  <a:pt x="8062" y="12519"/>
                </a:lnTo>
                <a:lnTo>
                  <a:pt x="7873" y="12706"/>
                </a:lnTo>
                <a:lnTo>
                  <a:pt x="7627" y="12904"/>
                </a:lnTo>
                <a:lnTo>
                  <a:pt x="7363" y="13048"/>
                </a:lnTo>
                <a:lnTo>
                  <a:pt x="7080" y="13180"/>
                </a:lnTo>
                <a:lnTo>
                  <a:pt x="6759" y="13257"/>
                </a:lnTo>
                <a:lnTo>
                  <a:pt x="6419" y="13345"/>
                </a:lnTo>
                <a:lnTo>
                  <a:pt x="6098" y="13389"/>
                </a:lnTo>
                <a:lnTo>
                  <a:pt x="5739" y="13389"/>
                </a:lnTo>
                <a:lnTo>
                  <a:pt x="5418" y="13389"/>
                </a:lnTo>
                <a:lnTo>
                  <a:pt x="5079" y="13345"/>
                </a:lnTo>
                <a:lnTo>
                  <a:pt x="4758" y="13301"/>
                </a:lnTo>
                <a:lnTo>
                  <a:pt x="4474" y="13213"/>
                </a:lnTo>
                <a:lnTo>
                  <a:pt x="4172" y="13114"/>
                </a:lnTo>
                <a:lnTo>
                  <a:pt x="3965" y="12982"/>
                </a:lnTo>
                <a:lnTo>
                  <a:pt x="3738" y="12838"/>
                </a:lnTo>
                <a:lnTo>
                  <a:pt x="3493" y="12706"/>
                </a:lnTo>
                <a:lnTo>
                  <a:pt x="3228" y="12607"/>
                </a:lnTo>
                <a:lnTo>
                  <a:pt x="2945" y="12519"/>
                </a:lnTo>
                <a:lnTo>
                  <a:pt x="2700" y="12431"/>
                </a:lnTo>
                <a:lnTo>
                  <a:pt x="2397" y="12375"/>
                </a:lnTo>
                <a:lnTo>
                  <a:pt x="2152" y="12331"/>
                </a:lnTo>
                <a:lnTo>
                  <a:pt x="1888" y="12309"/>
                </a:lnTo>
                <a:lnTo>
                  <a:pt x="1642" y="12309"/>
                </a:lnTo>
                <a:lnTo>
                  <a:pt x="1397" y="12331"/>
                </a:lnTo>
                <a:lnTo>
                  <a:pt x="1170" y="12397"/>
                </a:lnTo>
                <a:lnTo>
                  <a:pt x="962" y="12453"/>
                </a:lnTo>
                <a:lnTo>
                  <a:pt x="774" y="12563"/>
                </a:lnTo>
                <a:lnTo>
                  <a:pt x="623" y="12684"/>
                </a:lnTo>
                <a:lnTo>
                  <a:pt x="528" y="12838"/>
                </a:lnTo>
                <a:lnTo>
                  <a:pt x="453" y="13026"/>
                </a:lnTo>
                <a:lnTo>
                  <a:pt x="339" y="13477"/>
                </a:lnTo>
                <a:lnTo>
                  <a:pt x="226" y="13984"/>
                </a:lnTo>
                <a:lnTo>
                  <a:pt x="151" y="14535"/>
                </a:lnTo>
                <a:lnTo>
                  <a:pt x="113" y="15075"/>
                </a:lnTo>
                <a:lnTo>
                  <a:pt x="113" y="15626"/>
                </a:lnTo>
                <a:lnTo>
                  <a:pt x="151" y="16133"/>
                </a:lnTo>
                <a:lnTo>
                  <a:pt x="188" y="16376"/>
                </a:lnTo>
                <a:lnTo>
                  <a:pt x="264" y="16585"/>
                </a:lnTo>
                <a:lnTo>
                  <a:pt x="339" y="16773"/>
                </a:lnTo>
                <a:lnTo>
                  <a:pt x="453" y="16938"/>
                </a:lnTo>
                <a:lnTo>
                  <a:pt x="1095" y="16883"/>
                </a:lnTo>
                <a:lnTo>
                  <a:pt x="1963" y="16795"/>
                </a:lnTo>
                <a:lnTo>
                  <a:pt x="2945" y="16751"/>
                </a:lnTo>
                <a:lnTo>
                  <a:pt x="3965" y="16706"/>
                </a:lnTo>
                <a:lnTo>
                  <a:pt x="5022" y="16684"/>
                </a:lnTo>
                <a:lnTo>
                  <a:pt x="5947" y="16684"/>
                </a:lnTo>
                <a:lnTo>
                  <a:pt x="6759" y="16706"/>
                </a:lnTo>
                <a:lnTo>
                  <a:pt x="7363" y="16751"/>
                </a:lnTo>
                <a:lnTo>
                  <a:pt x="7948" y="16839"/>
                </a:lnTo>
                <a:lnTo>
                  <a:pt x="8458" y="16916"/>
                </a:lnTo>
                <a:lnTo>
                  <a:pt x="8893" y="17026"/>
                </a:lnTo>
                <a:lnTo>
                  <a:pt x="9289" y="17158"/>
                </a:lnTo>
                <a:lnTo>
                  <a:pt x="9572" y="17280"/>
                </a:lnTo>
                <a:lnTo>
                  <a:pt x="9799" y="17412"/>
                </a:lnTo>
                <a:lnTo>
                  <a:pt x="9969" y="17555"/>
                </a:lnTo>
                <a:lnTo>
                  <a:pt x="10120" y="17687"/>
                </a:lnTo>
                <a:lnTo>
                  <a:pt x="10158" y="17831"/>
                </a:lnTo>
                <a:lnTo>
                  <a:pt x="10195" y="17974"/>
                </a:lnTo>
                <a:lnTo>
                  <a:pt x="10158" y="18128"/>
                </a:lnTo>
                <a:lnTo>
                  <a:pt x="10082" y="18271"/>
                </a:lnTo>
                <a:lnTo>
                  <a:pt x="9969" y="18426"/>
                </a:lnTo>
                <a:lnTo>
                  <a:pt x="9837" y="18569"/>
                </a:lnTo>
                <a:lnTo>
                  <a:pt x="9648" y="18701"/>
                </a:lnTo>
                <a:lnTo>
                  <a:pt x="9440" y="18822"/>
                </a:lnTo>
                <a:lnTo>
                  <a:pt x="9213" y="18999"/>
                </a:lnTo>
                <a:lnTo>
                  <a:pt x="9044" y="19186"/>
                </a:lnTo>
                <a:lnTo>
                  <a:pt x="8893" y="19395"/>
                </a:lnTo>
                <a:lnTo>
                  <a:pt x="8817" y="19627"/>
                </a:lnTo>
                <a:lnTo>
                  <a:pt x="8779" y="19858"/>
                </a:lnTo>
                <a:lnTo>
                  <a:pt x="8779" y="20112"/>
                </a:lnTo>
                <a:lnTo>
                  <a:pt x="8855" y="20354"/>
                </a:lnTo>
                <a:lnTo>
                  <a:pt x="8968" y="20586"/>
                </a:lnTo>
                <a:lnTo>
                  <a:pt x="9138" y="20817"/>
                </a:lnTo>
                <a:lnTo>
                  <a:pt x="9365" y="21026"/>
                </a:lnTo>
                <a:lnTo>
                  <a:pt x="9610" y="21192"/>
                </a:lnTo>
                <a:lnTo>
                  <a:pt x="9950" y="21368"/>
                </a:lnTo>
                <a:lnTo>
                  <a:pt x="10120" y="21445"/>
                </a:lnTo>
                <a:lnTo>
                  <a:pt x="10346" y="21511"/>
                </a:lnTo>
                <a:lnTo>
                  <a:pt x="10516" y="21555"/>
                </a:lnTo>
                <a:lnTo>
                  <a:pt x="10743" y="21600"/>
                </a:lnTo>
                <a:lnTo>
                  <a:pt x="10988" y="21644"/>
                </a:lnTo>
                <a:lnTo>
                  <a:pt x="11215" y="21666"/>
                </a:lnTo>
                <a:lnTo>
                  <a:pt x="11498" y="21666"/>
                </a:lnTo>
                <a:lnTo>
                  <a:pt x="11762" y="21666"/>
                </a:lnTo>
                <a:lnTo>
                  <a:pt x="12253" y="21644"/>
                </a:lnTo>
                <a:lnTo>
                  <a:pt x="12763" y="21577"/>
                </a:lnTo>
                <a:lnTo>
                  <a:pt x="13197" y="21467"/>
                </a:lnTo>
                <a:lnTo>
                  <a:pt x="13556" y="21346"/>
                </a:lnTo>
                <a:lnTo>
                  <a:pt x="13896" y="21192"/>
                </a:lnTo>
                <a:lnTo>
                  <a:pt x="14179" y="21026"/>
                </a:lnTo>
                <a:lnTo>
                  <a:pt x="14444" y="20839"/>
                </a:lnTo>
                <a:lnTo>
                  <a:pt x="14576" y="20641"/>
                </a:lnTo>
                <a:lnTo>
                  <a:pt x="14727" y="20431"/>
                </a:lnTo>
                <a:lnTo>
                  <a:pt x="14765" y="20200"/>
                </a:lnTo>
                <a:lnTo>
                  <a:pt x="14802" y="19991"/>
                </a:lnTo>
                <a:lnTo>
                  <a:pt x="14727" y="19759"/>
                </a:lnTo>
                <a:lnTo>
                  <a:pt x="14613" y="19550"/>
                </a:lnTo>
                <a:lnTo>
                  <a:pt x="14444" y="19307"/>
                </a:lnTo>
                <a:lnTo>
                  <a:pt x="14217" y="19098"/>
                </a:lnTo>
                <a:lnTo>
                  <a:pt x="13934" y="18911"/>
                </a:lnTo>
                <a:lnTo>
                  <a:pt x="13669" y="18745"/>
                </a:lnTo>
                <a:lnTo>
                  <a:pt x="13462" y="18547"/>
                </a:lnTo>
                <a:lnTo>
                  <a:pt x="13311" y="18337"/>
                </a:lnTo>
                <a:lnTo>
                  <a:pt x="13197" y="18150"/>
                </a:lnTo>
                <a:lnTo>
                  <a:pt x="13122" y="17941"/>
                </a:lnTo>
                <a:lnTo>
                  <a:pt x="13122" y="17720"/>
                </a:lnTo>
                <a:lnTo>
                  <a:pt x="13122" y="17533"/>
                </a:lnTo>
                <a:lnTo>
                  <a:pt x="13197" y="17346"/>
                </a:lnTo>
                <a:lnTo>
                  <a:pt x="13273" y="17158"/>
                </a:lnTo>
                <a:lnTo>
                  <a:pt x="13386" y="16982"/>
                </a:lnTo>
                <a:lnTo>
                  <a:pt x="13537" y="16839"/>
                </a:lnTo>
                <a:lnTo>
                  <a:pt x="13707" y="16706"/>
                </a:lnTo>
                <a:lnTo>
                  <a:pt x="13896" y="16607"/>
                </a:lnTo>
                <a:lnTo>
                  <a:pt x="14104" y="16519"/>
                </a:lnTo>
                <a:lnTo>
                  <a:pt x="14330" y="16453"/>
                </a:lnTo>
                <a:lnTo>
                  <a:pt x="14538" y="16431"/>
                </a:lnTo>
                <a:lnTo>
                  <a:pt x="14897" y="16453"/>
                </a:lnTo>
                <a:lnTo>
                  <a:pt x="15406" y="16497"/>
                </a:lnTo>
                <a:lnTo>
                  <a:pt x="16105" y="16541"/>
                </a:lnTo>
                <a:lnTo>
                  <a:pt x="16898" y="16607"/>
                </a:lnTo>
                <a:lnTo>
                  <a:pt x="17804" y="16651"/>
                </a:lnTo>
                <a:lnTo>
                  <a:pt x="18786" y="16684"/>
                </a:lnTo>
                <a:lnTo>
                  <a:pt x="19844" y="16728"/>
                </a:lnTo>
                <a:lnTo>
                  <a:pt x="20920" y="16751"/>
                </a:lnTo>
                <a:lnTo>
                  <a:pt x="21109" y="16497"/>
                </a:lnTo>
                <a:lnTo>
                  <a:pt x="21241" y="16222"/>
                </a:lnTo>
                <a:lnTo>
                  <a:pt x="21392" y="15946"/>
                </a:lnTo>
                <a:lnTo>
                  <a:pt x="21467" y="15648"/>
                </a:lnTo>
                <a:lnTo>
                  <a:pt x="21543" y="15351"/>
                </a:lnTo>
                <a:lnTo>
                  <a:pt x="21618" y="15042"/>
                </a:lnTo>
                <a:lnTo>
                  <a:pt x="21618" y="14745"/>
                </a:lnTo>
                <a:lnTo>
                  <a:pt x="21618" y="14447"/>
                </a:lnTo>
                <a:lnTo>
                  <a:pt x="21618" y="14150"/>
                </a:lnTo>
                <a:lnTo>
                  <a:pt x="21581" y="13852"/>
                </a:lnTo>
                <a:lnTo>
                  <a:pt x="21505" y="13577"/>
                </a:lnTo>
                <a:lnTo>
                  <a:pt x="21430" y="13301"/>
                </a:lnTo>
                <a:lnTo>
                  <a:pt x="21354" y="13048"/>
                </a:lnTo>
                <a:lnTo>
                  <a:pt x="21241" y="12816"/>
                </a:lnTo>
                <a:lnTo>
                  <a:pt x="21146" y="12607"/>
                </a:lnTo>
                <a:lnTo>
                  <a:pt x="21033" y="12431"/>
                </a:lnTo>
                <a:lnTo>
                  <a:pt x="20920" y="12265"/>
                </a:lnTo>
                <a:lnTo>
                  <a:pt x="20769" y="12144"/>
                </a:lnTo>
                <a:lnTo>
                  <a:pt x="20637" y="12034"/>
                </a:lnTo>
                <a:lnTo>
                  <a:pt x="20486" y="11946"/>
                </a:lnTo>
                <a:lnTo>
                  <a:pt x="20297" y="11891"/>
                </a:lnTo>
                <a:lnTo>
                  <a:pt x="20165" y="11846"/>
                </a:lnTo>
                <a:lnTo>
                  <a:pt x="19976" y="11824"/>
                </a:lnTo>
                <a:lnTo>
                  <a:pt x="19806" y="11802"/>
                </a:lnTo>
                <a:lnTo>
                  <a:pt x="19390" y="11824"/>
                </a:lnTo>
                <a:lnTo>
                  <a:pt x="18956" y="11891"/>
                </a:lnTo>
                <a:lnTo>
                  <a:pt x="18503" y="11968"/>
                </a:lnTo>
                <a:lnTo>
                  <a:pt x="17993" y="12078"/>
                </a:lnTo>
                <a:lnTo>
                  <a:pt x="17653" y="12144"/>
                </a:lnTo>
                <a:lnTo>
                  <a:pt x="17332" y="12199"/>
                </a:lnTo>
                <a:lnTo>
                  <a:pt x="17049" y="12221"/>
                </a:lnTo>
                <a:lnTo>
                  <a:pt x="16747" y="12243"/>
                </a:lnTo>
                <a:lnTo>
                  <a:pt x="16464" y="12243"/>
                </a:lnTo>
                <a:lnTo>
                  <a:pt x="16218" y="12243"/>
                </a:lnTo>
                <a:lnTo>
                  <a:pt x="15992" y="12221"/>
                </a:lnTo>
                <a:lnTo>
                  <a:pt x="15746" y="12199"/>
                </a:lnTo>
                <a:lnTo>
                  <a:pt x="15520" y="12155"/>
                </a:lnTo>
                <a:lnTo>
                  <a:pt x="15350" y="12122"/>
                </a:lnTo>
                <a:lnTo>
                  <a:pt x="15161" y="12056"/>
                </a:lnTo>
                <a:lnTo>
                  <a:pt x="14972" y="11990"/>
                </a:lnTo>
                <a:lnTo>
                  <a:pt x="14689" y="11846"/>
                </a:lnTo>
                <a:lnTo>
                  <a:pt x="14444" y="11670"/>
                </a:lnTo>
                <a:lnTo>
                  <a:pt x="14255" y="11483"/>
                </a:lnTo>
                <a:lnTo>
                  <a:pt x="14104" y="11295"/>
                </a:lnTo>
                <a:lnTo>
                  <a:pt x="14028" y="11086"/>
                </a:lnTo>
                <a:lnTo>
                  <a:pt x="13972" y="10888"/>
                </a:lnTo>
                <a:lnTo>
                  <a:pt x="13972" y="10700"/>
                </a:lnTo>
                <a:lnTo>
                  <a:pt x="14009" y="10513"/>
                </a:lnTo>
                <a:lnTo>
                  <a:pt x="14066" y="10359"/>
                </a:lnTo>
                <a:lnTo>
                  <a:pt x="14179" y="10215"/>
                </a:lnTo>
                <a:lnTo>
                  <a:pt x="14406" y="10006"/>
                </a:lnTo>
                <a:lnTo>
                  <a:pt x="14651" y="9830"/>
                </a:lnTo>
                <a:lnTo>
                  <a:pt x="14878" y="9686"/>
                </a:lnTo>
                <a:lnTo>
                  <a:pt x="15123" y="9554"/>
                </a:lnTo>
                <a:lnTo>
                  <a:pt x="15350" y="9477"/>
                </a:lnTo>
                <a:lnTo>
                  <a:pt x="15558" y="9411"/>
                </a:lnTo>
                <a:lnTo>
                  <a:pt x="15803" y="9345"/>
                </a:lnTo>
                <a:lnTo>
                  <a:pt x="16030" y="9323"/>
                </a:lnTo>
                <a:lnTo>
                  <a:pt x="16256" y="9301"/>
                </a:lnTo>
                <a:lnTo>
                  <a:pt x="16464" y="9323"/>
                </a:lnTo>
                <a:lnTo>
                  <a:pt x="16690" y="9345"/>
                </a:lnTo>
                <a:lnTo>
                  <a:pt x="16898" y="9367"/>
                </a:lnTo>
                <a:lnTo>
                  <a:pt x="17332" y="9477"/>
                </a:lnTo>
                <a:lnTo>
                  <a:pt x="17767" y="9598"/>
                </a:lnTo>
                <a:lnTo>
                  <a:pt x="18163" y="9731"/>
                </a:lnTo>
                <a:lnTo>
                  <a:pt x="18597" y="9874"/>
                </a:lnTo>
                <a:lnTo>
                  <a:pt x="18994" y="10006"/>
                </a:lnTo>
                <a:lnTo>
                  <a:pt x="19428" y="10083"/>
                </a:lnTo>
                <a:lnTo>
                  <a:pt x="19617" y="10127"/>
                </a:lnTo>
                <a:lnTo>
                  <a:pt x="19844" y="10149"/>
                </a:lnTo>
                <a:lnTo>
                  <a:pt x="20013" y="10149"/>
                </a:lnTo>
                <a:lnTo>
                  <a:pt x="20240" y="10127"/>
                </a:lnTo>
                <a:lnTo>
                  <a:pt x="20410" y="10105"/>
                </a:lnTo>
                <a:lnTo>
                  <a:pt x="20637" y="10061"/>
                </a:lnTo>
                <a:lnTo>
                  <a:pt x="20844" y="9984"/>
                </a:lnTo>
                <a:lnTo>
                  <a:pt x="21033" y="9896"/>
                </a:lnTo>
                <a:lnTo>
                  <a:pt x="21146" y="9830"/>
                </a:lnTo>
                <a:lnTo>
                  <a:pt x="21203" y="9753"/>
                </a:lnTo>
                <a:lnTo>
                  <a:pt x="21279" y="9642"/>
                </a:lnTo>
                <a:lnTo>
                  <a:pt x="21354" y="9521"/>
                </a:lnTo>
                <a:lnTo>
                  <a:pt x="21430" y="9246"/>
                </a:lnTo>
                <a:lnTo>
                  <a:pt x="21430" y="8904"/>
                </a:lnTo>
                <a:lnTo>
                  <a:pt x="21430" y="8540"/>
                </a:lnTo>
                <a:lnTo>
                  <a:pt x="21392" y="8144"/>
                </a:lnTo>
                <a:lnTo>
                  <a:pt x="21354" y="7714"/>
                </a:lnTo>
                <a:lnTo>
                  <a:pt x="21279" y="7295"/>
                </a:lnTo>
                <a:lnTo>
                  <a:pt x="21146" y="6446"/>
                </a:lnTo>
                <a:lnTo>
                  <a:pt x="20995" y="5686"/>
                </a:lnTo>
                <a:lnTo>
                  <a:pt x="20958" y="5366"/>
                </a:lnTo>
                <a:lnTo>
                  <a:pt x="20958" y="5091"/>
                </a:lnTo>
                <a:lnTo>
                  <a:pt x="20958" y="4860"/>
                </a:lnTo>
                <a:lnTo>
                  <a:pt x="21033" y="4716"/>
                </a:lnTo>
                <a:lnTo>
                  <a:pt x="20637" y="4860"/>
                </a:lnTo>
                <a:lnTo>
                  <a:pt x="20127" y="4992"/>
                </a:lnTo>
                <a:lnTo>
                  <a:pt x="19617" y="5069"/>
                </a:lnTo>
                <a:lnTo>
                  <a:pt x="19032" y="5157"/>
                </a:lnTo>
                <a:lnTo>
                  <a:pt x="18465" y="5201"/>
                </a:lnTo>
                <a:lnTo>
                  <a:pt x="17842" y="5245"/>
                </a:lnTo>
                <a:lnTo>
                  <a:pt x="17219" y="5267"/>
                </a:lnTo>
                <a:lnTo>
                  <a:pt x="16615" y="5267"/>
                </a:lnTo>
                <a:lnTo>
                  <a:pt x="15992" y="5245"/>
                </a:lnTo>
                <a:lnTo>
                  <a:pt x="15369" y="5201"/>
                </a:lnTo>
                <a:lnTo>
                  <a:pt x="14840" y="5157"/>
                </a:lnTo>
                <a:lnTo>
                  <a:pt x="14293" y="5091"/>
                </a:lnTo>
                <a:lnTo>
                  <a:pt x="13783" y="5014"/>
                </a:lnTo>
                <a:lnTo>
                  <a:pt x="13386" y="4926"/>
                </a:lnTo>
                <a:lnTo>
                  <a:pt x="13027" y="4815"/>
                </a:lnTo>
                <a:lnTo>
                  <a:pt x="12725" y="4716"/>
                </a:lnTo>
                <a:lnTo>
                  <a:pt x="12480" y="4606"/>
                </a:lnTo>
                <a:lnTo>
                  <a:pt x="12291" y="4496"/>
                </a:lnTo>
                <a:lnTo>
                  <a:pt x="12197" y="4397"/>
                </a:lnTo>
                <a:lnTo>
                  <a:pt x="12083" y="4286"/>
                </a:lnTo>
                <a:lnTo>
                  <a:pt x="12046" y="4187"/>
                </a:lnTo>
                <a:lnTo>
                  <a:pt x="12008" y="4077"/>
                </a:lnTo>
                <a:lnTo>
                  <a:pt x="12046" y="3967"/>
                </a:lnTo>
                <a:lnTo>
                  <a:pt x="12121" y="3868"/>
                </a:lnTo>
                <a:lnTo>
                  <a:pt x="12197" y="3735"/>
                </a:lnTo>
                <a:lnTo>
                  <a:pt x="12291" y="3614"/>
                </a:lnTo>
                <a:lnTo>
                  <a:pt x="12442" y="3482"/>
                </a:lnTo>
                <a:lnTo>
                  <a:pt x="12631" y="3361"/>
                </a:lnTo>
                <a:lnTo>
                  <a:pt x="13065" y="3085"/>
                </a:lnTo>
                <a:lnTo>
                  <a:pt x="13537" y="2766"/>
                </a:lnTo>
                <a:lnTo>
                  <a:pt x="13783" y="2578"/>
                </a:lnTo>
                <a:lnTo>
                  <a:pt x="13934" y="2380"/>
                </a:lnTo>
                <a:lnTo>
                  <a:pt x="14028" y="2171"/>
                </a:lnTo>
                <a:lnTo>
                  <a:pt x="14104" y="1961"/>
                </a:lnTo>
                <a:lnTo>
                  <a:pt x="14104" y="1730"/>
                </a:lnTo>
                <a:lnTo>
                  <a:pt x="14066" y="1498"/>
                </a:lnTo>
                <a:lnTo>
                  <a:pt x="13972" y="1267"/>
                </a:lnTo>
                <a:lnTo>
                  <a:pt x="13820" y="1057"/>
                </a:lnTo>
                <a:lnTo>
                  <a:pt x="13594" y="837"/>
                </a:lnTo>
                <a:lnTo>
                  <a:pt x="13386" y="628"/>
                </a:lnTo>
                <a:lnTo>
                  <a:pt x="13103" y="462"/>
                </a:lnTo>
                <a:lnTo>
                  <a:pt x="12763" y="308"/>
                </a:lnTo>
                <a:lnTo>
                  <a:pt x="12404" y="187"/>
                </a:lnTo>
                <a:lnTo>
                  <a:pt x="12008" y="77"/>
                </a:lnTo>
                <a:lnTo>
                  <a:pt x="11574" y="33"/>
                </a:lnTo>
                <a:lnTo>
                  <a:pt x="11102" y="11"/>
                </a:lnTo>
                <a:lnTo>
                  <a:pt x="10667" y="11"/>
                </a:lnTo>
                <a:lnTo>
                  <a:pt x="10233" y="77"/>
                </a:lnTo>
                <a:lnTo>
                  <a:pt x="9837" y="187"/>
                </a:lnTo>
                <a:lnTo>
                  <a:pt x="9440" y="286"/>
                </a:lnTo>
                <a:lnTo>
                  <a:pt x="9062" y="462"/>
                </a:lnTo>
                <a:lnTo>
                  <a:pt x="8741" y="628"/>
                </a:lnTo>
                <a:lnTo>
                  <a:pt x="8458" y="815"/>
                </a:lnTo>
                <a:lnTo>
                  <a:pt x="8232" y="1035"/>
                </a:lnTo>
                <a:lnTo>
                  <a:pt x="8062" y="1245"/>
                </a:lnTo>
                <a:lnTo>
                  <a:pt x="7911" y="1476"/>
                </a:lnTo>
                <a:lnTo>
                  <a:pt x="7835" y="1708"/>
                </a:lnTo>
                <a:lnTo>
                  <a:pt x="7797" y="1961"/>
                </a:lnTo>
                <a:lnTo>
                  <a:pt x="7835" y="2193"/>
                </a:lnTo>
                <a:lnTo>
                  <a:pt x="7948" y="2402"/>
                </a:lnTo>
                <a:lnTo>
                  <a:pt x="8062" y="2534"/>
                </a:lnTo>
                <a:lnTo>
                  <a:pt x="8175" y="2644"/>
                </a:lnTo>
                <a:lnTo>
                  <a:pt x="8269" y="2744"/>
                </a:lnTo>
                <a:lnTo>
                  <a:pt x="8420" y="2832"/>
                </a:lnTo>
                <a:lnTo>
                  <a:pt x="8704" y="3019"/>
                </a:lnTo>
                <a:lnTo>
                  <a:pt x="8968" y="3206"/>
                </a:lnTo>
                <a:lnTo>
                  <a:pt x="9138" y="3405"/>
                </a:lnTo>
                <a:lnTo>
                  <a:pt x="9327" y="3570"/>
                </a:lnTo>
                <a:lnTo>
                  <a:pt x="9440" y="3735"/>
                </a:lnTo>
                <a:lnTo>
                  <a:pt x="9516" y="3890"/>
                </a:lnTo>
                <a:lnTo>
                  <a:pt x="9534" y="4033"/>
                </a:lnTo>
                <a:lnTo>
                  <a:pt x="9534" y="4165"/>
                </a:lnTo>
                <a:lnTo>
                  <a:pt x="9516" y="4286"/>
                </a:lnTo>
                <a:lnTo>
                  <a:pt x="9440" y="4397"/>
                </a:lnTo>
                <a:lnTo>
                  <a:pt x="9327" y="4496"/>
                </a:lnTo>
                <a:lnTo>
                  <a:pt x="9176" y="4562"/>
                </a:lnTo>
                <a:lnTo>
                  <a:pt x="9006" y="4628"/>
                </a:lnTo>
                <a:lnTo>
                  <a:pt x="8779" y="4694"/>
                </a:lnTo>
                <a:lnTo>
                  <a:pt x="8534" y="4716"/>
                </a:lnTo>
                <a:lnTo>
                  <a:pt x="8232" y="4716"/>
                </a:lnTo>
                <a:lnTo>
                  <a:pt x="7118" y="4738"/>
                </a:lnTo>
                <a:lnTo>
                  <a:pt x="5947" y="4771"/>
                </a:lnTo>
                <a:lnTo>
                  <a:pt x="4795" y="4815"/>
                </a:lnTo>
                <a:lnTo>
                  <a:pt x="3681" y="4860"/>
                </a:lnTo>
                <a:lnTo>
                  <a:pt x="2662" y="4882"/>
                </a:lnTo>
                <a:lnTo>
                  <a:pt x="1755" y="4882"/>
                </a:lnTo>
                <a:lnTo>
                  <a:pt x="1359" y="4860"/>
                </a:lnTo>
                <a:lnTo>
                  <a:pt x="981" y="4837"/>
                </a:lnTo>
                <a:lnTo>
                  <a:pt x="698" y="4771"/>
                </a:lnTo>
                <a:lnTo>
                  <a:pt x="453" y="4716"/>
                </a:lnTo>
                <a:lnTo>
                  <a:pt x="453" y="5322"/>
                </a:lnTo>
                <a:lnTo>
                  <a:pt x="453" y="6083"/>
                </a:lnTo>
                <a:lnTo>
                  <a:pt x="453" y="6909"/>
                </a:lnTo>
                <a:lnTo>
                  <a:pt x="453" y="7780"/>
                </a:lnTo>
                <a:lnTo>
                  <a:pt x="453" y="8606"/>
                </a:lnTo>
                <a:lnTo>
                  <a:pt x="453" y="9345"/>
                </a:lnTo>
                <a:lnTo>
                  <a:pt x="453" y="9918"/>
                </a:lnTo>
                <a:lnTo>
                  <a:pt x="453" y="10282"/>
                </a:lnTo>
                <a:lnTo>
                  <a:pt x="490" y="10381"/>
                </a:lnTo>
                <a:lnTo>
                  <a:pt x="547" y="10491"/>
                </a:lnTo>
                <a:lnTo>
                  <a:pt x="660" y="10590"/>
                </a:lnTo>
                <a:lnTo>
                  <a:pt x="811" y="10700"/>
                </a:lnTo>
                <a:lnTo>
                  <a:pt x="981" y="10811"/>
                </a:lnTo>
                <a:lnTo>
                  <a:pt x="1208" y="10888"/>
                </a:lnTo>
                <a:lnTo>
                  <a:pt x="1453" y="10954"/>
                </a:lnTo>
                <a:lnTo>
                  <a:pt x="1718" y="11020"/>
                </a:lnTo>
                <a:lnTo>
                  <a:pt x="1963" y="11064"/>
                </a:lnTo>
                <a:lnTo>
                  <a:pt x="2265" y="11086"/>
                </a:lnTo>
                <a:lnTo>
                  <a:pt x="2548" y="11064"/>
                </a:lnTo>
                <a:lnTo>
                  <a:pt x="2794" y="11042"/>
                </a:lnTo>
                <a:lnTo>
                  <a:pt x="3096" y="10976"/>
                </a:lnTo>
                <a:lnTo>
                  <a:pt x="3341" y="10888"/>
                </a:lnTo>
                <a:lnTo>
                  <a:pt x="3606" y="10766"/>
                </a:lnTo>
                <a:lnTo>
                  <a:pt x="3813" y="10590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34" name="Puzzle1"/>
          <p:cNvSpPr>
            <a:spLocks noEditPoints="1" noChangeArrowheads="1"/>
          </p:cNvSpPr>
          <p:nvPr/>
        </p:nvSpPr>
        <p:spPr bwMode="auto">
          <a:xfrm>
            <a:off x="3389861" y="4136437"/>
            <a:ext cx="1635699" cy="848218"/>
          </a:xfrm>
          <a:custGeom>
            <a:avLst/>
            <a:gdLst>
              <a:gd name="T0" fmla="*/ 16740 w 21600"/>
              <a:gd name="T1" fmla="*/ 21078 h 21600"/>
              <a:gd name="T2" fmla="*/ 16976 w 21600"/>
              <a:gd name="T3" fmla="*/ 521 h 21600"/>
              <a:gd name="T4" fmla="*/ 4725 w 21600"/>
              <a:gd name="T5" fmla="*/ 856 h 21600"/>
              <a:gd name="T6" fmla="*/ 5040 w 21600"/>
              <a:gd name="T7" fmla="*/ 21004 h 21600"/>
              <a:gd name="T8" fmla="*/ 10811 w 21600"/>
              <a:gd name="T9" fmla="*/ 12885 h 21600"/>
              <a:gd name="T10" fmla="*/ 10845 w 21600"/>
              <a:gd name="T11" fmla="*/ 8714 h 21600"/>
              <a:gd name="T12" fmla="*/ 21600 w 21600"/>
              <a:gd name="T13" fmla="*/ 10000 h 21600"/>
              <a:gd name="T14" fmla="*/ 56 w 21600"/>
              <a:gd name="T15" fmla="*/ 10000 h 21600"/>
              <a:gd name="T16" fmla="*/ 6086 w 21600"/>
              <a:gd name="T17" fmla="*/ 2569 h 21600"/>
              <a:gd name="T18" fmla="*/ 16132 w 21600"/>
              <a:gd name="T19" fmla="*/ 19552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9360" y="20836"/>
                </a:moveTo>
                <a:lnTo>
                  <a:pt x="9528" y="20836"/>
                </a:lnTo>
                <a:lnTo>
                  <a:pt x="9686" y="20762"/>
                </a:lnTo>
                <a:lnTo>
                  <a:pt x="9810" y="20687"/>
                </a:lnTo>
                <a:lnTo>
                  <a:pt x="9922" y="20575"/>
                </a:lnTo>
                <a:lnTo>
                  <a:pt x="10012" y="20426"/>
                </a:lnTo>
                <a:lnTo>
                  <a:pt x="10068" y="20296"/>
                </a:lnTo>
                <a:lnTo>
                  <a:pt x="10113" y="20110"/>
                </a:lnTo>
                <a:lnTo>
                  <a:pt x="10136" y="19905"/>
                </a:lnTo>
                <a:lnTo>
                  <a:pt x="10136" y="19682"/>
                </a:lnTo>
                <a:lnTo>
                  <a:pt x="10113" y="19440"/>
                </a:lnTo>
                <a:lnTo>
                  <a:pt x="10068" y="19142"/>
                </a:lnTo>
                <a:lnTo>
                  <a:pt x="10012" y="18900"/>
                </a:lnTo>
                <a:lnTo>
                  <a:pt x="9900" y="18620"/>
                </a:lnTo>
                <a:lnTo>
                  <a:pt x="9787" y="18285"/>
                </a:lnTo>
                <a:lnTo>
                  <a:pt x="9641" y="17968"/>
                </a:lnTo>
                <a:lnTo>
                  <a:pt x="9472" y="17652"/>
                </a:lnTo>
                <a:lnTo>
                  <a:pt x="9382" y="17466"/>
                </a:lnTo>
                <a:lnTo>
                  <a:pt x="9315" y="17298"/>
                </a:lnTo>
                <a:lnTo>
                  <a:pt x="9258" y="17112"/>
                </a:lnTo>
                <a:lnTo>
                  <a:pt x="9191" y="16926"/>
                </a:lnTo>
                <a:lnTo>
                  <a:pt x="9123" y="16535"/>
                </a:lnTo>
                <a:lnTo>
                  <a:pt x="9101" y="16144"/>
                </a:lnTo>
                <a:lnTo>
                  <a:pt x="9101" y="15753"/>
                </a:lnTo>
                <a:lnTo>
                  <a:pt x="9168" y="15362"/>
                </a:lnTo>
                <a:lnTo>
                  <a:pt x="9236" y="14971"/>
                </a:lnTo>
                <a:lnTo>
                  <a:pt x="9360" y="14580"/>
                </a:lnTo>
                <a:lnTo>
                  <a:pt x="9495" y="14244"/>
                </a:lnTo>
                <a:lnTo>
                  <a:pt x="9663" y="13891"/>
                </a:lnTo>
                <a:lnTo>
                  <a:pt x="9855" y="13611"/>
                </a:lnTo>
                <a:lnTo>
                  <a:pt x="10068" y="13351"/>
                </a:lnTo>
                <a:lnTo>
                  <a:pt x="10293" y="13146"/>
                </a:lnTo>
                <a:lnTo>
                  <a:pt x="10552" y="12997"/>
                </a:lnTo>
                <a:lnTo>
                  <a:pt x="10811" y="12885"/>
                </a:lnTo>
                <a:lnTo>
                  <a:pt x="11069" y="12866"/>
                </a:lnTo>
                <a:lnTo>
                  <a:pt x="11351" y="12885"/>
                </a:lnTo>
                <a:lnTo>
                  <a:pt x="11610" y="12997"/>
                </a:lnTo>
                <a:lnTo>
                  <a:pt x="11846" y="13183"/>
                </a:lnTo>
                <a:lnTo>
                  <a:pt x="12060" y="13388"/>
                </a:lnTo>
                <a:lnTo>
                  <a:pt x="12251" y="13648"/>
                </a:lnTo>
                <a:lnTo>
                  <a:pt x="12419" y="13928"/>
                </a:lnTo>
                <a:lnTo>
                  <a:pt x="12555" y="14244"/>
                </a:lnTo>
                <a:lnTo>
                  <a:pt x="12690" y="14617"/>
                </a:lnTo>
                <a:lnTo>
                  <a:pt x="12768" y="15008"/>
                </a:lnTo>
                <a:lnTo>
                  <a:pt x="12836" y="15399"/>
                </a:lnTo>
                <a:lnTo>
                  <a:pt x="12858" y="15753"/>
                </a:lnTo>
                <a:lnTo>
                  <a:pt x="12858" y="16144"/>
                </a:lnTo>
                <a:lnTo>
                  <a:pt x="12813" y="16535"/>
                </a:lnTo>
                <a:lnTo>
                  <a:pt x="12746" y="16888"/>
                </a:lnTo>
                <a:lnTo>
                  <a:pt x="12667" y="17224"/>
                </a:lnTo>
                <a:lnTo>
                  <a:pt x="12510" y="17503"/>
                </a:lnTo>
                <a:lnTo>
                  <a:pt x="12228" y="18043"/>
                </a:lnTo>
                <a:lnTo>
                  <a:pt x="11970" y="18546"/>
                </a:lnTo>
                <a:lnTo>
                  <a:pt x="11868" y="18751"/>
                </a:lnTo>
                <a:lnTo>
                  <a:pt x="11778" y="18974"/>
                </a:lnTo>
                <a:lnTo>
                  <a:pt x="11711" y="19179"/>
                </a:lnTo>
                <a:lnTo>
                  <a:pt x="11666" y="19365"/>
                </a:lnTo>
                <a:lnTo>
                  <a:pt x="11632" y="19570"/>
                </a:lnTo>
                <a:lnTo>
                  <a:pt x="11632" y="19756"/>
                </a:lnTo>
                <a:lnTo>
                  <a:pt x="11632" y="19942"/>
                </a:lnTo>
                <a:lnTo>
                  <a:pt x="11643" y="20110"/>
                </a:lnTo>
                <a:lnTo>
                  <a:pt x="11711" y="20296"/>
                </a:lnTo>
                <a:lnTo>
                  <a:pt x="11801" y="20464"/>
                </a:lnTo>
                <a:lnTo>
                  <a:pt x="11891" y="20650"/>
                </a:lnTo>
                <a:lnTo>
                  <a:pt x="12037" y="20836"/>
                </a:lnTo>
                <a:lnTo>
                  <a:pt x="12206" y="21004"/>
                </a:lnTo>
                <a:lnTo>
                  <a:pt x="12419" y="21190"/>
                </a:lnTo>
                <a:lnTo>
                  <a:pt x="12667" y="21320"/>
                </a:lnTo>
                <a:lnTo>
                  <a:pt x="12960" y="21432"/>
                </a:lnTo>
                <a:lnTo>
                  <a:pt x="13286" y="21544"/>
                </a:lnTo>
                <a:lnTo>
                  <a:pt x="13612" y="21655"/>
                </a:lnTo>
                <a:lnTo>
                  <a:pt x="13983" y="21693"/>
                </a:lnTo>
                <a:lnTo>
                  <a:pt x="14343" y="21730"/>
                </a:lnTo>
                <a:lnTo>
                  <a:pt x="14715" y="21730"/>
                </a:lnTo>
                <a:lnTo>
                  <a:pt x="15075" y="21730"/>
                </a:lnTo>
                <a:lnTo>
                  <a:pt x="15446" y="21655"/>
                </a:lnTo>
                <a:lnTo>
                  <a:pt x="15794" y="21581"/>
                </a:lnTo>
                <a:lnTo>
                  <a:pt x="16132" y="21432"/>
                </a:lnTo>
                <a:lnTo>
                  <a:pt x="16458" y="21302"/>
                </a:lnTo>
                <a:lnTo>
                  <a:pt x="16740" y="21078"/>
                </a:lnTo>
                <a:lnTo>
                  <a:pt x="16976" y="20836"/>
                </a:lnTo>
                <a:lnTo>
                  <a:pt x="17043" y="20650"/>
                </a:lnTo>
                <a:lnTo>
                  <a:pt x="17088" y="20426"/>
                </a:lnTo>
                <a:lnTo>
                  <a:pt x="17133" y="20222"/>
                </a:lnTo>
                <a:lnTo>
                  <a:pt x="17156" y="19980"/>
                </a:lnTo>
                <a:lnTo>
                  <a:pt x="17167" y="19477"/>
                </a:lnTo>
                <a:lnTo>
                  <a:pt x="17167" y="18974"/>
                </a:lnTo>
                <a:lnTo>
                  <a:pt x="17156" y="18397"/>
                </a:lnTo>
                <a:lnTo>
                  <a:pt x="17111" y="17820"/>
                </a:lnTo>
                <a:lnTo>
                  <a:pt x="17066" y="17261"/>
                </a:lnTo>
                <a:lnTo>
                  <a:pt x="16998" y="16646"/>
                </a:lnTo>
                <a:lnTo>
                  <a:pt x="16852" y="15511"/>
                </a:lnTo>
                <a:lnTo>
                  <a:pt x="16740" y="14393"/>
                </a:lnTo>
                <a:lnTo>
                  <a:pt x="16717" y="13928"/>
                </a:lnTo>
                <a:lnTo>
                  <a:pt x="16695" y="13462"/>
                </a:lnTo>
                <a:lnTo>
                  <a:pt x="16717" y="13071"/>
                </a:lnTo>
                <a:lnTo>
                  <a:pt x="16785" y="12755"/>
                </a:lnTo>
                <a:lnTo>
                  <a:pt x="16852" y="12419"/>
                </a:lnTo>
                <a:lnTo>
                  <a:pt x="16953" y="12140"/>
                </a:lnTo>
                <a:lnTo>
                  <a:pt x="17088" y="11898"/>
                </a:lnTo>
                <a:lnTo>
                  <a:pt x="17212" y="11675"/>
                </a:lnTo>
                <a:lnTo>
                  <a:pt x="17370" y="11470"/>
                </a:lnTo>
                <a:lnTo>
                  <a:pt x="17516" y="11284"/>
                </a:lnTo>
                <a:lnTo>
                  <a:pt x="17696" y="11135"/>
                </a:lnTo>
                <a:lnTo>
                  <a:pt x="17865" y="11042"/>
                </a:lnTo>
                <a:lnTo>
                  <a:pt x="18033" y="10930"/>
                </a:lnTo>
                <a:lnTo>
                  <a:pt x="18213" y="10893"/>
                </a:lnTo>
                <a:lnTo>
                  <a:pt x="18382" y="10893"/>
                </a:lnTo>
                <a:lnTo>
                  <a:pt x="18551" y="10967"/>
                </a:lnTo>
                <a:lnTo>
                  <a:pt x="18708" y="11042"/>
                </a:lnTo>
                <a:lnTo>
                  <a:pt x="18855" y="11172"/>
                </a:lnTo>
                <a:lnTo>
                  <a:pt x="19012" y="11358"/>
                </a:lnTo>
                <a:lnTo>
                  <a:pt x="19136" y="11600"/>
                </a:lnTo>
                <a:lnTo>
                  <a:pt x="19271" y="11861"/>
                </a:lnTo>
                <a:lnTo>
                  <a:pt x="19440" y="12028"/>
                </a:lnTo>
                <a:lnTo>
                  <a:pt x="19608" y="12177"/>
                </a:lnTo>
                <a:lnTo>
                  <a:pt x="19822" y="12289"/>
                </a:lnTo>
                <a:lnTo>
                  <a:pt x="20025" y="12289"/>
                </a:lnTo>
                <a:lnTo>
                  <a:pt x="20238" y="12289"/>
                </a:lnTo>
                <a:lnTo>
                  <a:pt x="20452" y="12215"/>
                </a:lnTo>
                <a:lnTo>
                  <a:pt x="20643" y="12103"/>
                </a:lnTo>
                <a:lnTo>
                  <a:pt x="20846" y="11973"/>
                </a:lnTo>
                <a:lnTo>
                  <a:pt x="21037" y="11786"/>
                </a:lnTo>
                <a:lnTo>
                  <a:pt x="21206" y="11563"/>
                </a:lnTo>
                <a:lnTo>
                  <a:pt x="21363" y="11321"/>
                </a:lnTo>
                <a:lnTo>
                  <a:pt x="21465" y="11079"/>
                </a:lnTo>
                <a:lnTo>
                  <a:pt x="21577" y="10744"/>
                </a:lnTo>
                <a:lnTo>
                  <a:pt x="21622" y="10427"/>
                </a:lnTo>
                <a:lnTo>
                  <a:pt x="21645" y="10111"/>
                </a:lnTo>
                <a:lnTo>
                  <a:pt x="21622" y="9608"/>
                </a:lnTo>
                <a:lnTo>
                  <a:pt x="21577" y="9142"/>
                </a:lnTo>
                <a:lnTo>
                  <a:pt x="21465" y="8751"/>
                </a:lnTo>
                <a:lnTo>
                  <a:pt x="21363" y="8397"/>
                </a:lnTo>
                <a:lnTo>
                  <a:pt x="21206" y="8062"/>
                </a:lnTo>
                <a:lnTo>
                  <a:pt x="21037" y="7820"/>
                </a:lnTo>
                <a:lnTo>
                  <a:pt x="20846" y="7597"/>
                </a:lnTo>
                <a:lnTo>
                  <a:pt x="20643" y="7429"/>
                </a:lnTo>
                <a:lnTo>
                  <a:pt x="20452" y="7317"/>
                </a:lnTo>
                <a:lnTo>
                  <a:pt x="20238" y="7206"/>
                </a:lnTo>
                <a:lnTo>
                  <a:pt x="20025" y="7168"/>
                </a:lnTo>
                <a:lnTo>
                  <a:pt x="19822" y="7206"/>
                </a:lnTo>
                <a:lnTo>
                  <a:pt x="19608" y="7243"/>
                </a:lnTo>
                <a:lnTo>
                  <a:pt x="19440" y="7355"/>
                </a:lnTo>
                <a:lnTo>
                  <a:pt x="19271" y="7504"/>
                </a:lnTo>
                <a:lnTo>
                  <a:pt x="19136" y="7708"/>
                </a:lnTo>
                <a:lnTo>
                  <a:pt x="19012" y="7895"/>
                </a:lnTo>
                <a:lnTo>
                  <a:pt x="18832" y="8025"/>
                </a:lnTo>
                <a:lnTo>
                  <a:pt x="18663" y="8174"/>
                </a:lnTo>
                <a:lnTo>
                  <a:pt x="18472" y="8248"/>
                </a:lnTo>
                <a:lnTo>
                  <a:pt x="18270" y="8286"/>
                </a:lnTo>
                <a:lnTo>
                  <a:pt x="18078" y="8323"/>
                </a:lnTo>
                <a:lnTo>
                  <a:pt x="17887" y="8323"/>
                </a:lnTo>
                <a:lnTo>
                  <a:pt x="17696" y="8248"/>
                </a:lnTo>
                <a:lnTo>
                  <a:pt x="17493" y="8174"/>
                </a:lnTo>
                <a:lnTo>
                  <a:pt x="17302" y="8062"/>
                </a:lnTo>
                <a:lnTo>
                  <a:pt x="17133" y="7969"/>
                </a:lnTo>
                <a:lnTo>
                  <a:pt x="16976" y="7783"/>
                </a:lnTo>
                <a:lnTo>
                  <a:pt x="16852" y="7597"/>
                </a:lnTo>
                <a:lnTo>
                  <a:pt x="16740" y="7429"/>
                </a:lnTo>
                <a:lnTo>
                  <a:pt x="16672" y="7168"/>
                </a:lnTo>
                <a:lnTo>
                  <a:pt x="16638" y="6926"/>
                </a:lnTo>
                <a:lnTo>
                  <a:pt x="16616" y="6498"/>
                </a:lnTo>
                <a:lnTo>
                  <a:pt x="16616" y="5772"/>
                </a:lnTo>
                <a:lnTo>
                  <a:pt x="16650" y="4915"/>
                </a:lnTo>
                <a:lnTo>
                  <a:pt x="16695" y="3928"/>
                </a:lnTo>
                <a:lnTo>
                  <a:pt x="16762" y="2960"/>
                </a:lnTo>
                <a:lnTo>
                  <a:pt x="16830" y="1992"/>
                </a:lnTo>
                <a:lnTo>
                  <a:pt x="16908" y="1173"/>
                </a:lnTo>
                <a:lnTo>
                  <a:pt x="16976" y="521"/>
                </a:lnTo>
                <a:lnTo>
                  <a:pt x="16953" y="521"/>
                </a:lnTo>
                <a:lnTo>
                  <a:pt x="16931" y="521"/>
                </a:lnTo>
                <a:lnTo>
                  <a:pt x="16267" y="484"/>
                </a:lnTo>
                <a:lnTo>
                  <a:pt x="15637" y="428"/>
                </a:lnTo>
                <a:lnTo>
                  <a:pt x="15063" y="353"/>
                </a:lnTo>
                <a:lnTo>
                  <a:pt x="14523" y="279"/>
                </a:lnTo>
                <a:lnTo>
                  <a:pt x="14040" y="167"/>
                </a:lnTo>
                <a:lnTo>
                  <a:pt x="13635" y="93"/>
                </a:lnTo>
                <a:lnTo>
                  <a:pt x="13331" y="18"/>
                </a:lnTo>
                <a:lnTo>
                  <a:pt x="13117" y="18"/>
                </a:lnTo>
                <a:lnTo>
                  <a:pt x="12982" y="18"/>
                </a:lnTo>
                <a:lnTo>
                  <a:pt x="12858" y="130"/>
                </a:lnTo>
                <a:lnTo>
                  <a:pt x="12723" y="279"/>
                </a:lnTo>
                <a:lnTo>
                  <a:pt x="12622" y="446"/>
                </a:lnTo>
                <a:lnTo>
                  <a:pt x="12510" y="670"/>
                </a:lnTo>
                <a:lnTo>
                  <a:pt x="12419" y="912"/>
                </a:lnTo>
                <a:lnTo>
                  <a:pt x="12363" y="1210"/>
                </a:lnTo>
                <a:lnTo>
                  <a:pt x="12318" y="1526"/>
                </a:lnTo>
                <a:lnTo>
                  <a:pt x="12273" y="1843"/>
                </a:lnTo>
                <a:lnTo>
                  <a:pt x="12251" y="2215"/>
                </a:lnTo>
                <a:lnTo>
                  <a:pt x="12273" y="2532"/>
                </a:lnTo>
                <a:lnTo>
                  <a:pt x="12318" y="2886"/>
                </a:lnTo>
                <a:lnTo>
                  <a:pt x="12386" y="3240"/>
                </a:lnTo>
                <a:lnTo>
                  <a:pt x="12464" y="3556"/>
                </a:lnTo>
                <a:lnTo>
                  <a:pt x="12577" y="3891"/>
                </a:lnTo>
                <a:lnTo>
                  <a:pt x="12746" y="4171"/>
                </a:lnTo>
                <a:lnTo>
                  <a:pt x="12926" y="4487"/>
                </a:lnTo>
                <a:lnTo>
                  <a:pt x="13050" y="4860"/>
                </a:lnTo>
                <a:lnTo>
                  <a:pt x="13162" y="5251"/>
                </a:lnTo>
                <a:lnTo>
                  <a:pt x="13218" y="5604"/>
                </a:lnTo>
                <a:lnTo>
                  <a:pt x="13263" y="5995"/>
                </a:lnTo>
                <a:lnTo>
                  <a:pt x="13241" y="6386"/>
                </a:lnTo>
                <a:lnTo>
                  <a:pt x="13218" y="6740"/>
                </a:lnTo>
                <a:lnTo>
                  <a:pt x="13139" y="7094"/>
                </a:lnTo>
                <a:lnTo>
                  <a:pt x="13050" y="7429"/>
                </a:lnTo>
                <a:lnTo>
                  <a:pt x="12903" y="7746"/>
                </a:lnTo>
                <a:lnTo>
                  <a:pt x="12723" y="8025"/>
                </a:lnTo>
                <a:lnTo>
                  <a:pt x="12532" y="8286"/>
                </a:lnTo>
                <a:lnTo>
                  <a:pt x="12318" y="8491"/>
                </a:lnTo>
                <a:lnTo>
                  <a:pt x="12060" y="8677"/>
                </a:lnTo>
                <a:lnTo>
                  <a:pt x="11756" y="8788"/>
                </a:lnTo>
                <a:lnTo>
                  <a:pt x="11452" y="8826"/>
                </a:lnTo>
                <a:lnTo>
                  <a:pt x="11283" y="8826"/>
                </a:lnTo>
                <a:lnTo>
                  <a:pt x="11126" y="8826"/>
                </a:lnTo>
                <a:lnTo>
                  <a:pt x="11002" y="8788"/>
                </a:lnTo>
                <a:lnTo>
                  <a:pt x="10845" y="8714"/>
                </a:lnTo>
                <a:lnTo>
                  <a:pt x="10721" y="8640"/>
                </a:lnTo>
                <a:lnTo>
                  <a:pt x="10608" y="8565"/>
                </a:lnTo>
                <a:lnTo>
                  <a:pt x="10485" y="8453"/>
                </a:lnTo>
                <a:lnTo>
                  <a:pt x="10372" y="8323"/>
                </a:lnTo>
                <a:lnTo>
                  <a:pt x="10181" y="8062"/>
                </a:lnTo>
                <a:lnTo>
                  <a:pt x="10035" y="7746"/>
                </a:lnTo>
                <a:lnTo>
                  <a:pt x="9900" y="7392"/>
                </a:lnTo>
                <a:lnTo>
                  <a:pt x="9787" y="7001"/>
                </a:lnTo>
                <a:lnTo>
                  <a:pt x="9731" y="6610"/>
                </a:lnTo>
                <a:lnTo>
                  <a:pt x="9686" y="6219"/>
                </a:lnTo>
                <a:lnTo>
                  <a:pt x="9663" y="5772"/>
                </a:lnTo>
                <a:lnTo>
                  <a:pt x="9686" y="5381"/>
                </a:lnTo>
                <a:lnTo>
                  <a:pt x="9753" y="4990"/>
                </a:lnTo>
                <a:lnTo>
                  <a:pt x="9832" y="4636"/>
                </a:lnTo>
                <a:lnTo>
                  <a:pt x="9945" y="4320"/>
                </a:lnTo>
                <a:lnTo>
                  <a:pt x="10068" y="4022"/>
                </a:lnTo>
                <a:lnTo>
                  <a:pt x="10203" y="3817"/>
                </a:lnTo>
                <a:lnTo>
                  <a:pt x="10316" y="3593"/>
                </a:lnTo>
                <a:lnTo>
                  <a:pt x="10395" y="3351"/>
                </a:lnTo>
                <a:lnTo>
                  <a:pt x="10462" y="3109"/>
                </a:lnTo>
                <a:lnTo>
                  <a:pt x="10507" y="2848"/>
                </a:lnTo>
                <a:lnTo>
                  <a:pt x="10530" y="2606"/>
                </a:lnTo>
                <a:lnTo>
                  <a:pt x="10507" y="2346"/>
                </a:lnTo>
                <a:lnTo>
                  <a:pt x="10462" y="2141"/>
                </a:lnTo>
                <a:lnTo>
                  <a:pt x="10395" y="1880"/>
                </a:lnTo>
                <a:lnTo>
                  <a:pt x="10293" y="1638"/>
                </a:lnTo>
                <a:lnTo>
                  <a:pt x="10158" y="1415"/>
                </a:lnTo>
                <a:lnTo>
                  <a:pt x="9967" y="1210"/>
                </a:lnTo>
                <a:lnTo>
                  <a:pt x="9753" y="986"/>
                </a:lnTo>
                <a:lnTo>
                  <a:pt x="9495" y="819"/>
                </a:lnTo>
                <a:lnTo>
                  <a:pt x="9191" y="670"/>
                </a:lnTo>
                <a:lnTo>
                  <a:pt x="8842" y="521"/>
                </a:lnTo>
                <a:lnTo>
                  <a:pt x="8471" y="446"/>
                </a:lnTo>
                <a:lnTo>
                  <a:pt x="7998" y="428"/>
                </a:lnTo>
                <a:lnTo>
                  <a:pt x="7413" y="428"/>
                </a:lnTo>
                <a:lnTo>
                  <a:pt x="6817" y="446"/>
                </a:lnTo>
                <a:lnTo>
                  <a:pt x="6187" y="521"/>
                </a:lnTo>
                <a:lnTo>
                  <a:pt x="5602" y="633"/>
                </a:lnTo>
                <a:lnTo>
                  <a:pt x="5107" y="744"/>
                </a:lnTo>
                <a:lnTo>
                  <a:pt x="4725" y="856"/>
                </a:lnTo>
                <a:lnTo>
                  <a:pt x="4848" y="1564"/>
                </a:lnTo>
                <a:lnTo>
                  <a:pt x="5028" y="2495"/>
                </a:lnTo>
                <a:lnTo>
                  <a:pt x="5175" y="3556"/>
                </a:lnTo>
                <a:lnTo>
                  <a:pt x="5298" y="4673"/>
                </a:lnTo>
                <a:lnTo>
                  <a:pt x="5343" y="5213"/>
                </a:lnTo>
                <a:lnTo>
                  <a:pt x="5388" y="5753"/>
                </a:lnTo>
                <a:lnTo>
                  <a:pt x="5411" y="6275"/>
                </a:lnTo>
                <a:lnTo>
                  <a:pt x="5411" y="6740"/>
                </a:lnTo>
                <a:lnTo>
                  <a:pt x="5366" y="7168"/>
                </a:lnTo>
                <a:lnTo>
                  <a:pt x="5321" y="7541"/>
                </a:lnTo>
                <a:lnTo>
                  <a:pt x="5287" y="7708"/>
                </a:lnTo>
                <a:lnTo>
                  <a:pt x="5242" y="7857"/>
                </a:lnTo>
                <a:lnTo>
                  <a:pt x="5197" y="7969"/>
                </a:lnTo>
                <a:lnTo>
                  <a:pt x="5130" y="8062"/>
                </a:lnTo>
                <a:lnTo>
                  <a:pt x="5006" y="8248"/>
                </a:lnTo>
                <a:lnTo>
                  <a:pt x="4848" y="8397"/>
                </a:lnTo>
                <a:lnTo>
                  <a:pt x="4725" y="8528"/>
                </a:lnTo>
                <a:lnTo>
                  <a:pt x="4567" y="8640"/>
                </a:lnTo>
                <a:lnTo>
                  <a:pt x="4421" y="8714"/>
                </a:lnTo>
                <a:lnTo>
                  <a:pt x="4263" y="8751"/>
                </a:lnTo>
                <a:lnTo>
                  <a:pt x="4095" y="8788"/>
                </a:lnTo>
                <a:lnTo>
                  <a:pt x="3948" y="8788"/>
                </a:lnTo>
                <a:lnTo>
                  <a:pt x="3791" y="8751"/>
                </a:lnTo>
                <a:lnTo>
                  <a:pt x="3667" y="8714"/>
                </a:lnTo>
                <a:lnTo>
                  <a:pt x="3510" y="8677"/>
                </a:lnTo>
                <a:lnTo>
                  <a:pt x="3386" y="8602"/>
                </a:lnTo>
                <a:lnTo>
                  <a:pt x="3251" y="8491"/>
                </a:lnTo>
                <a:lnTo>
                  <a:pt x="3127" y="8360"/>
                </a:lnTo>
                <a:lnTo>
                  <a:pt x="3015" y="8248"/>
                </a:lnTo>
                <a:lnTo>
                  <a:pt x="2925" y="8062"/>
                </a:lnTo>
                <a:lnTo>
                  <a:pt x="2778" y="7857"/>
                </a:lnTo>
                <a:lnTo>
                  <a:pt x="2610" y="7671"/>
                </a:lnTo>
                <a:lnTo>
                  <a:pt x="2407" y="7541"/>
                </a:lnTo>
                <a:lnTo>
                  <a:pt x="2171" y="7466"/>
                </a:lnTo>
                <a:lnTo>
                  <a:pt x="1957" y="7429"/>
                </a:lnTo>
                <a:lnTo>
                  <a:pt x="1698" y="7429"/>
                </a:lnTo>
                <a:lnTo>
                  <a:pt x="1462" y="7466"/>
                </a:lnTo>
                <a:lnTo>
                  <a:pt x="1226" y="7559"/>
                </a:lnTo>
                <a:lnTo>
                  <a:pt x="989" y="7708"/>
                </a:lnTo>
                <a:lnTo>
                  <a:pt x="776" y="7932"/>
                </a:lnTo>
                <a:lnTo>
                  <a:pt x="551" y="8211"/>
                </a:lnTo>
                <a:lnTo>
                  <a:pt x="382" y="8528"/>
                </a:lnTo>
                <a:lnTo>
                  <a:pt x="315" y="8714"/>
                </a:lnTo>
                <a:lnTo>
                  <a:pt x="236" y="8919"/>
                </a:lnTo>
                <a:lnTo>
                  <a:pt x="191" y="9142"/>
                </a:lnTo>
                <a:lnTo>
                  <a:pt x="123" y="9347"/>
                </a:lnTo>
                <a:lnTo>
                  <a:pt x="78" y="9608"/>
                </a:lnTo>
                <a:lnTo>
                  <a:pt x="56" y="9887"/>
                </a:lnTo>
                <a:lnTo>
                  <a:pt x="33" y="10185"/>
                </a:lnTo>
                <a:lnTo>
                  <a:pt x="33" y="10464"/>
                </a:lnTo>
                <a:lnTo>
                  <a:pt x="33" y="10706"/>
                </a:lnTo>
                <a:lnTo>
                  <a:pt x="56" y="10967"/>
                </a:lnTo>
                <a:lnTo>
                  <a:pt x="78" y="11172"/>
                </a:lnTo>
                <a:lnTo>
                  <a:pt x="123" y="11395"/>
                </a:lnTo>
                <a:lnTo>
                  <a:pt x="168" y="11600"/>
                </a:lnTo>
                <a:lnTo>
                  <a:pt x="236" y="11786"/>
                </a:lnTo>
                <a:lnTo>
                  <a:pt x="292" y="11973"/>
                </a:lnTo>
                <a:lnTo>
                  <a:pt x="382" y="12140"/>
                </a:lnTo>
                <a:lnTo>
                  <a:pt x="540" y="12419"/>
                </a:lnTo>
                <a:lnTo>
                  <a:pt x="731" y="12680"/>
                </a:lnTo>
                <a:lnTo>
                  <a:pt x="944" y="12866"/>
                </a:lnTo>
                <a:lnTo>
                  <a:pt x="1158" y="12997"/>
                </a:lnTo>
                <a:lnTo>
                  <a:pt x="1395" y="13108"/>
                </a:lnTo>
                <a:lnTo>
                  <a:pt x="1608" y="13183"/>
                </a:lnTo>
                <a:lnTo>
                  <a:pt x="1856" y="13183"/>
                </a:lnTo>
                <a:lnTo>
                  <a:pt x="2070" y="13146"/>
                </a:lnTo>
                <a:lnTo>
                  <a:pt x="2261" y="13071"/>
                </a:lnTo>
                <a:lnTo>
                  <a:pt x="2430" y="12960"/>
                </a:lnTo>
                <a:lnTo>
                  <a:pt x="2587" y="12792"/>
                </a:lnTo>
                <a:lnTo>
                  <a:pt x="2688" y="12606"/>
                </a:lnTo>
                <a:lnTo>
                  <a:pt x="2801" y="12419"/>
                </a:lnTo>
                <a:lnTo>
                  <a:pt x="2925" y="12289"/>
                </a:lnTo>
                <a:lnTo>
                  <a:pt x="3082" y="12177"/>
                </a:lnTo>
                <a:lnTo>
                  <a:pt x="3228" y="12103"/>
                </a:lnTo>
                <a:lnTo>
                  <a:pt x="3408" y="12103"/>
                </a:lnTo>
                <a:lnTo>
                  <a:pt x="3577" y="12103"/>
                </a:lnTo>
                <a:lnTo>
                  <a:pt x="3723" y="12177"/>
                </a:lnTo>
                <a:lnTo>
                  <a:pt x="3903" y="12252"/>
                </a:lnTo>
                <a:lnTo>
                  <a:pt x="4072" y="12364"/>
                </a:lnTo>
                <a:lnTo>
                  <a:pt x="4230" y="12494"/>
                </a:lnTo>
                <a:lnTo>
                  <a:pt x="4353" y="12643"/>
                </a:lnTo>
                <a:lnTo>
                  <a:pt x="4488" y="12829"/>
                </a:lnTo>
                <a:lnTo>
                  <a:pt x="4567" y="13034"/>
                </a:lnTo>
                <a:lnTo>
                  <a:pt x="4657" y="13257"/>
                </a:lnTo>
                <a:lnTo>
                  <a:pt x="4702" y="13462"/>
                </a:lnTo>
                <a:lnTo>
                  <a:pt x="4725" y="13686"/>
                </a:lnTo>
                <a:lnTo>
                  <a:pt x="4702" y="14282"/>
                </a:lnTo>
                <a:lnTo>
                  <a:pt x="4657" y="15045"/>
                </a:lnTo>
                <a:lnTo>
                  <a:pt x="4612" y="15976"/>
                </a:lnTo>
                <a:lnTo>
                  <a:pt x="4590" y="16926"/>
                </a:lnTo>
                <a:lnTo>
                  <a:pt x="4567" y="17968"/>
                </a:lnTo>
                <a:lnTo>
                  <a:pt x="4567" y="19011"/>
                </a:lnTo>
                <a:lnTo>
                  <a:pt x="4590" y="19514"/>
                </a:lnTo>
                <a:lnTo>
                  <a:pt x="4612" y="19980"/>
                </a:lnTo>
                <a:lnTo>
                  <a:pt x="4657" y="20426"/>
                </a:lnTo>
                <a:lnTo>
                  <a:pt x="4725" y="20836"/>
                </a:lnTo>
                <a:lnTo>
                  <a:pt x="4848" y="20929"/>
                </a:lnTo>
                <a:lnTo>
                  <a:pt x="5040" y="21004"/>
                </a:lnTo>
                <a:lnTo>
                  <a:pt x="5265" y="21078"/>
                </a:lnTo>
                <a:lnTo>
                  <a:pt x="5478" y="21115"/>
                </a:lnTo>
                <a:lnTo>
                  <a:pt x="6041" y="21115"/>
                </a:lnTo>
                <a:lnTo>
                  <a:pt x="6637" y="21078"/>
                </a:lnTo>
                <a:lnTo>
                  <a:pt x="7312" y="21004"/>
                </a:lnTo>
                <a:lnTo>
                  <a:pt x="7998" y="20929"/>
                </a:lnTo>
                <a:lnTo>
                  <a:pt x="8696" y="20855"/>
                </a:lnTo>
                <a:lnTo>
                  <a:pt x="9360" y="20836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>
        <p:nvSpPr>
          <p:cNvPr id="25" name="Puzzle4"/>
          <p:cNvSpPr>
            <a:spLocks noEditPoints="1" noChangeArrowheads="1"/>
          </p:cNvSpPr>
          <p:nvPr/>
        </p:nvSpPr>
        <p:spPr bwMode="auto">
          <a:xfrm>
            <a:off x="7432808" y="1474462"/>
            <a:ext cx="974150" cy="1422845"/>
          </a:xfrm>
          <a:custGeom>
            <a:avLst/>
            <a:gdLst>
              <a:gd name="T0" fmla="*/ 8307 w 21600"/>
              <a:gd name="T1" fmla="*/ 11593 h 21600"/>
              <a:gd name="T2" fmla="*/ 453 w 21600"/>
              <a:gd name="T3" fmla="*/ 16938 h 21600"/>
              <a:gd name="T4" fmla="*/ 11500 w 21600"/>
              <a:gd name="T5" fmla="*/ 21600 h 21600"/>
              <a:gd name="T6" fmla="*/ 20920 w 21600"/>
              <a:gd name="T7" fmla="*/ 16751 h 21600"/>
              <a:gd name="T8" fmla="*/ 13972 w 21600"/>
              <a:gd name="T9" fmla="*/ 10888 h 21600"/>
              <a:gd name="T10" fmla="*/ 21033 w 21600"/>
              <a:gd name="T11" fmla="*/ 4716 h 21600"/>
              <a:gd name="T12" fmla="*/ 11102 w 21600"/>
              <a:gd name="T13" fmla="*/ 11 h 21600"/>
              <a:gd name="T14" fmla="*/ 453 w 21600"/>
              <a:gd name="T15" fmla="*/ 4716 h 21600"/>
              <a:gd name="T16" fmla="*/ 2076 w 21600"/>
              <a:gd name="T17" fmla="*/ 5664 h 21600"/>
              <a:gd name="T18" fmla="*/ 20203 w 21600"/>
              <a:gd name="T19" fmla="*/ 1598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3813" y="10590"/>
                </a:moveTo>
                <a:lnTo>
                  <a:pt x="3927" y="10513"/>
                </a:lnTo>
                <a:lnTo>
                  <a:pt x="4078" y="10425"/>
                </a:lnTo>
                <a:lnTo>
                  <a:pt x="4210" y="10359"/>
                </a:lnTo>
                <a:lnTo>
                  <a:pt x="4361" y="10315"/>
                </a:lnTo>
                <a:lnTo>
                  <a:pt x="4682" y="10237"/>
                </a:lnTo>
                <a:lnTo>
                  <a:pt x="5041" y="10193"/>
                </a:lnTo>
                <a:lnTo>
                  <a:pt x="5456" y="10171"/>
                </a:lnTo>
                <a:lnTo>
                  <a:pt x="5853" y="10193"/>
                </a:lnTo>
                <a:lnTo>
                  <a:pt x="6249" y="10260"/>
                </a:lnTo>
                <a:lnTo>
                  <a:pt x="6646" y="10337"/>
                </a:lnTo>
                <a:lnTo>
                  <a:pt x="7004" y="10469"/>
                </a:lnTo>
                <a:lnTo>
                  <a:pt x="7363" y="10612"/>
                </a:lnTo>
                <a:lnTo>
                  <a:pt x="7665" y="10788"/>
                </a:lnTo>
                <a:lnTo>
                  <a:pt x="7911" y="10998"/>
                </a:lnTo>
                <a:lnTo>
                  <a:pt x="8024" y="11097"/>
                </a:lnTo>
                <a:lnTo>
                  <a:pt x="8137" y="11207"/>
                </a:lnTo>
                <a:lnTo>
                  <a:pt x="8194" y="11340"/>
                </a:lnTo>
                <a:lnTo>
                  <a:pt x="8269" y="11461"/>
                </a:lnTo>
                <a:lnTo>
                  <a:pt x="8307" y="11593"/>
                </a:lnTo>
                <a:lnTo>
                  <a:pt x="8307" y="11714"/>
                </a:lnTo>
                <a:lnTo>
                  <a:pt x="8307" y="11868"/>
                </a:lnTo>
                <a:lnTo>
                  <a:pt x="8307" y="12012"/>
                </a:lnTo>
                <a:lnTo>
                  <a:pt x="8194" y="12265"/>
                </a:lnTo>
                <a:lnTo>
                  <a:pt x="8062" y="12519"/>
                </a:lnTo>
                <a:lnTo>
                  <a:pt x="7873" y="12706"/>
                </a:lnTo>
                <a:lnTo>
                  <a:pt x="7627" y="12904"/>
                </a:lnTo>
                <a:lnTo>
                  <a:pt x="7363" y="13048"/>
                </a:lnTo>
                <a:lnTo>
                  <a:pt x="7080" y="13180"/>
                </a:lnTo>
                <a:lnTo>
                  <a:pt x="6759" y="13257"/>
                </a:lnTo>
                <a:lnTo>
                  <a:pt x="6419" y="13345"/>
                </a:lnTo>
                <a:lnTo>
                  <a:pt x="6098" y="13389"/>
                </a:lnTo>
                <a:lnTo>
                  <a:pt x="5739" y="13389"/>
                </a:lnTo>
                <a:lnTo>
                  <a:pt x="5418" y="13389"/>
                </a:lnTo>
                <a:lnTo>
                  <a:pt x="5079" y="13345"/>
                </a:lnTo>
                <a:lnTo>
                  <a:pt x="4758" y="13301"/>
                </a:lnTo>
                <a:lnTo>
                  <a:pt x="4474" y="13213"/>
                </a:lnTo>
                <a:lnTo>
                  <a:pt x="4172" y="13114"/>
                </a:lnTo>
                <a:lnTo>
                  <a:pt x="3965" y="12982"/>
                </a:lnTo>
                <a:lnTo>
                  <a:pt x="3738" y="12838"/>
                </a:lnTo>
                <a:lnTo>
                  <a:pt x="3493" y="12706"/>
                </a:lnTo>
                <a:lnTo>
                  <a:pt x="3228" y="12607"/>
                </a:lnTo>
                <a:lnTo>
                  <a:pt x="2945" y="12519"/>
                </a:lnTo>
                <a:lnTo>
                  <a:pt x="2700" y="12431"/>
                </a:lnTo>
                <a:lnTo>
                  <a:pt x="2397" y="12375"/>
                </a:lnTo>
                <a:lnTo>
                  <a:pt x="2152" y="12331"/>
                </a:lnTo>
                <a:lnTo>
                  <a:pt x="1888" y="12309"/>
                </a:lnTo>
                <a:lnTo>
                  <a:pt x="1642" y="12309"/>
                </a:lnTo>
                <a:lnTo>
                  <a:pt x="1397" y="12331"/>
                </a:lnTo>
                <a:lnTo>
                  <a:pt x="1170" y="12397"/>
                </a:lnTo>
                <a:lnTo>
                  <a:pt x="962" y="12453"/>
                </a:lnTo>
                <a:lnTo>
                  <a:pt x="774" y="12563"/>
                </a:lnTo>
                <a:lnTo>
                  <a:pt x="623" y="12684"/>
                </a:lnTo>
                <a:lnTo>
                  <a:pt x="528" y="12838"/>
                </a:lnTo>
                <a:lnTo>
                  <a:pt x="453" y="13026"/>
                </a:lnTo>
                <a:lnTo>
                  <a:pt x="339" y="13477"/>
                </a:lnTo>
                <a:lnTo>
                  <a:pt x="226" y="13984"/>
                </a:lnTo>
                <a:lnTo>
                  <a:pt x="151" y="14535"/>
                </a:lnTo>
                <a:lnTo>
                  <a:pt x="113" y="15075"/>
                </a:lnTo>
                <a:lnTo>
                  <a:pt x="113" y="15626"/>
                </a:lnTo>
                <a:lnTo>
                  <a:pt x="151" y="16133"/>
                </a:lnTo>
                <a:lnTo>
                  <a:pt x="188" y="16376"/>
                </a:lnTo>
                <a:lnTo>
                  <a:pt x="264" y="16585"/>
                </a:lnTo>
                <a:lnTo>
                  <a:pt x="339" y="16773"/>
                </a:lnTo>
                <a:lnTo>
                  <a:pt x="453" y="16938"/>
                </a:lnTo>
                <a:lnTo>
                  <a:pt x="1095" y="16883"/>
                </a:lnTo>
                <a:lnTo>
                  <a:pt x="1963" y="16795"/>
                </a:lnTo>
                <a:lnTo>
                  <a:pt x="2945" y="16751"/>
                </a:lnTo>
                <a:lnTo>
                  <a:pt x="3965" y="16706"/>
                </a:lnTo>
                <a:lnTo>
                  <a:pt x="5022" y="16684"/>
                </a:lnTo>
                <a:lnTo>
                  <a:pt x="5947" y="16684"/>
                </a:lnTo>
                <a:lnTo>
                  <a:pt x="6759" y="16706"/>
                </a:lnTo>
                <a:lnTo>
                  <a:pt x="7363" y="16751"/>
                </a:lnTo>
                <a:lnTo>
                  <a:pt x="7948" y="16839"/>
                </a:lnTo>
                <a:lnTo>
                  <a:pt x="8458" y="16916"/>
                </a:lnTo>
                <a:lnTo>
                  <a:pt x="8893" y="17026"/>
                </a:lnTo>
                <a:lnTo>
                  <a:pt x="9289" y="17158"/>
                </a:lnTo>
                <a:lnTo>
                  <a:pt x="9572" y="17280"/>
                </a:lnTo>
                <a:lnTo>
                  <a:pt x="9799" y="17412"/>
                </a:lnTo>
                <a:lnTo>
                  <a:pt x="9969" y="17555"/>
                </a:lnTo>
                <a:lnTo>
                  <a:pt x="10120" y="17687"/>
                </a:lnTo>
                <a:lnTo>
                  <a:pt x="10158" y="17831"/>
                </a:lnTo>
                <a:lnTo>
                  <a:pt x="10195" y="17974"/>
                </a:lnTo>
                <a:lnTo>
                  <a:pt x="10158" y="18128"/>
                </a:lnTo>
                <a:lnTo>
                  <a:pt x="10082" y="18271"/>
                </a:lnTo>
                <a:lnTo>
                  <a:pt x="9969" y="18426"/>
                </a:lnTo>
                <a:lnTo>
                  <a:pt x="9837" y="18569"/>
                </a:lnTo>
                <a:lnTo>
                  <a:pt x="9648" y="18701"/>
                </a:lnTo>
                <a:lnTo>
                  <a:pt x="9440" y="18822"/>
                </a:lnTo>
                <a:lnTo>
                  <a:pt x="9213" y="18999"/>
                </a:lnTo>
                <a:lnTo>
                  <a:pt x="9044" y="19186"/>
                </a:lnTo>
                <a:lnTo>
                  <a:pt x="8893" y="19395"/>
                </a:lnTo>
                <a:lnTo>
                  <a:pt x="8817" y="19627"/>
                </a:lnTo>
                <a:lnTo>
                  <a:pt x="8779" y="19858"/>
                </a:lnTo>
                <a:lnTo>
                  <a:pt x="8779" y="20112"/>
                </a:lnTo>
                <a:lnTo>
                  <a:pt x="8855" y="20354"/>
                </a:lnTo>
                <a:lnTo>
                  <a:pt x="8968" y="20586"/>
                </a:lnTo>
                <a:lnTo>
                  <a:pt x="9138" y="20817"/>
                </a:lnTo>
                <a:lnTo>
                  <a:pt x="9365" y="21026"/>
                </a:lnTo>
                <a:lnTo>
                  <a:pt x="9610" y="21192"/>
                </a:lnTo>
                <a:lnTo>
                  <a:pt x="9950" y="21368"/>
                </a:lnTo>
                <a:lnTo>
                  <a:pt x="10120" y="21445"/>
                </a:lnTo>
                <a:lnTo>
                  <a:pt x="10346" y="21511"/>
                </a:lnTo>
                <a:lnTo>
                  <a:pt x="10516" y="21555"/>
                </a:lnTo>
                <a:lnTo>
                  <a:pt x="10743" y="21600"/>
                </a:lnTo>
                <a:lnTo>
                  <a:pt x="10988" y="21644"/>
                </a:lnTo>
                <a:lnTo>
                  <a:pt x="11215" y="21666"/>
                </a:lnTo>
                <a:lnTo>
                  <a:pt x="11498" y="21666"/>
                </a:lnTo>
                <a:lnTo>
                  <a:pt x="11762" y="21666"/>
                </a:lnTo>
                <a:lnTo>
                  <a:pt x="12253" y="21644"/>
                </a:lnTo>
                <a:lnTo>
                  <a:pt x="12763" y="21577"/>
                </a:lnTo>
                <a:lnTo>
                  <a:pt x="13197" y="21467"/>
                </a:lnTo>
                <a:lnTo>
                  <a:pt x="13556" y="21346"/>
                </a:lnTo>
                <a:lnTo>
                  <a:pt x="13896" y="21192"/>
                </a:lnTo>
                <a:lnTo>
                  <a:pt x="14179" y="21026"/>
                </a:lnTo>
                <a:lnTo>
                  <a:pt x="14444" y="20839"/>
                </a:lnTo>
                <a:lnTo>
                  <a:pt x="14576" y="20641"/>
                </a:lnTo>
                <a:lnTo>
                  <a:pt x="14727" y="20431"/>
                </a:lnTo>
                <a:lnTo>
                  <a:pt x="14765" y="20200"/>
                </a:lnTo>
                <a:lnTo>
                  <a:pt x="14802" y="19991"/>
                </a:lnTo>
                <a:lnTo>
                  <a:pt x="14727" y="19759"/>
                </a:lnTo>
                <a:lnTo>
                  <a:pt x="14613" y="19550"/>
                </a:lnTo>
                <a:lnTo>
                  <a:pt x="14444" y="19307"/>
                </a:lnTo>
                <a:lnTo>
                  <a:pt x="14217" y="19098"/>
                </a:lnTo>
                <a:lnTo>
                  <a:pt x="13934" y="18911"/>
                </a:lnTo>
                <a:lnTo>
                  <a:pt x="13669" y="18745"/>
                </a:lnTo>
                <a:lnTo>
                  <a:pt x="13462" y="18547"/>
                </a:lnTo>
                <a:lnTo>
                  <a:pt x="13311" y="18337"/>
                </a:lnTo>
                <a:lnTo>
                  <a:pt x="13197" y="18150"/>
                </a:lnTo>
                <a:lnTo>
                  <a:pt x="13122" y="17941"/>
                </a:lnTo>
                <a:lnTo>
                  <a:pt x="13122" y="17720"/>
                </a:lnTo>
                <a:lnTo>
                  <a:pt x="13122" y="17533"/>
                </a:lnTo>
                <a:lnTo>
                  <a:pt x="13197" y="17346"/>
                </a:lnTo>
                <a:lnTo>
                  <a:pt x="13273" y="17158"/>
                </a:lnTo>
                <a:lnTo>
                  <a:pt x="13386" y="16982"/>
                </a:lnTo>
                <a:lnTo>
                  <a:pt x="13537" y="16839"/>
                </a:lnTo>
                <a:lnTo>
                  <a:pt x="13707" y="16706"/>
                </a:lnTo>
                <a:lnTo>
                  <a:pt x="13896" y="16607"/>
                </a:lnTo>
                <a:lnTo>
                  <a:pt x="14104" y="16519"/>
                </a:lnTo>
                <a:lnTo>
                  <a:pt x="14330" y="16453"/>
                </a:lnTo>
                <a:lnTo>
                  <a:pt x="14538" y="16431"/>
                </a:lnTo>
                <a:lnTo>
                  <a:pt x="14897" y="16453"/>
                </a:lnTo>
                <a:lnTo>
                  <a:pt x="15406" y="16497"/>
                </a:lnTo>
                <a:lnTo>
                  <a:pt x="16105" y="16541"/>
                </a:lnTo>
                <a:lnTo>
                  <a:pt x="16898" y="16607"/>
                </a:lnTo>
                <a:lnTo>
                  <a:pt x="17804" y="16651"/>
                </a:lnTo>
                <a:lnTo>
                  <a:pt x="18786" y="16684"/>
                </a:lnTo>
                <a:lnTo>
                  <a:pt x="19844" y="16728"/>
                </a:lnTo>
                <a:lnTo>
                  <a:pt x="20920" y="16751"/>
                </a:lnTo>
                <a:lnTo>
                  <a:pt x="21109" y="16497"/>
                </a:lnTo>
                <a:lnTo>
                  <a:pt x="21241" y="16222"/>
                </a:lnTo>
                <a:lnTo>
                  <a:pt x="21392" y="15946"/>
                </a:lnTo>
                <a:lnTo>
                  <a:pt x="21467" y="15648"/>
                </a:lnTo>
                <a:lnTo>
                  <a:pt x="21543" y="15351"/>
                </a:lnTo>
                <a:lnTo>
                  <a:pt x="21618" y="15042"/>
                </a:lnTo>
                <a:lnTo>
                  <a:pt x="21618" y="14745"/>
                </a:lnTo>
                <a:lnTo>
                  <a:pt x="21618" y="14447"/>
                </a:lnTo>
                <a:lnTo>
                  <a:pt x="21618" y="14150"/>
                </a:lnTo>
                <a:lnTo>
                  <a:pt x="21581" y="13852"/>
                </a:lnTo>
                <a:lnTo>
                  <a:pt x="21505" y="13577"/>
                </a:lnTo>
                <a:lnTo>
                  <a:pt x="21430" y="13301"/>
                </a:lnTo>
                <a:lnTo>
                  <a:pt x="21354" y="13048"/>
                </a:lnTo>
                <a:lnTo>
                  <a:pt x="21241" y="12816"/>
                </a:lnTo>
                <a:lnTo>
                  <a:pt x="21146" y="12607"/>
                </a:lnTo>
                <a:lnTo>
                  <a:pt x="21033" y="12431"/>
                </a:lnTo>
                <a:lnTo>
                  <a:pt x="20920" y="12265"/>
                </a:lnTo>
                <a:lnTo>
                  <a:pt x="20769" y="12144"/>
                </a:lnTo>
                <a:lnTo>
                  <a:pt x="20637" y="12034"/>
                </a:lnTo>
                <a:lnTo>
                  <a:pt x="20486" y="11946"/>
                </a:lnTo>
                <a:lnTo>
                  <a:pt x="20297" y="11891"/>
                </a:lnTo>
                <a:lnTo>
                  <a:pt x="20165" y="11846"/>
                </a:lnTo>
                <a:lnTo>
                  <a:pt x="19976" y="11824"/>
                </a:lnTo>
                <a:lnTo>
                  <a:pt x="19806" y="11802"/>
                </a:lnTo>
                <a:lnTo>
                  <a:pt x="19390" y="11824"/>
                </a:lnTo>
                <a:lnTo>
                  <a:pt x="18956" y="11891"/>
                </a:lnTo>
                <a:lnTo>
                  <a:pt x="18503" y="11968"/>
                </a:lnTo>
                <a:lnTo>
                  <a:pt x="17993" y="12078"/>
                </a:lnTo>
                <a:lnTo>
                  <a:pt x="17653" y="12144"/>
                </a:lnTo>
                <a:lnTo>
                  <a:pt x="17332" y="12199"/>
                </a:lnTo>
                <a:lnTo>
                  <a:pt x="17049" y="12221"/>
                </a:lnTo>
                <a:lnTo>
                  <a:pt x="16747" y="12243"/>
                </a:lnTo>
                <a:lnTo>
                  <a:pt x="16464" y="12243"/>
                </a:lnTo>
                <a:lnTo>
                  <a:pt x="16218" y="12243"/>
                </a:lnTo>
                <a:lnTo>
                  <a:pt x="15992" y="12221"/>
                </a:lnTo>
                <a:lnTo>
                  <a:pt x="15746" y="12199"/>
                </a:lnTo>
                <a:lnTo>
                  <a:pt x="15520" y="12155"/>
                </a:lnTo>
                <a:lnTo>
                  <a:pt x="15350" y="12122"/>
                </a:lnTo>
                <a:lnTo>
                  <a:pt x="15161" y="12056"/>
                </a:lnTo>
                <a:lnTo>
                  <a:pt x="14972" y="11990"/>
                </a:lnTo>
                <a:lnTo>
                  <a:pt x="14689" y="11846"/>
                </a:lnTo>
                <a:lnTo>
                  <a:pt x="14444" y="11670"/>
                </a:lnTo>
                <a:lnTo>
                  <a:pt x="14255" y="11483"/>
                </a:lnTo>
                <a:lnTo>
                  <a:pt x="14104" y="11295"/>
                </a:lnTo>
                <a:lnTo>
                  <a:pt x="14028" y="11086"/>
                </a:lnTo>
                <a:lnTo>
                  <a:pt x="13972" y="10888"/>
                </a:lnTo>
                <a:lnTo>
                  <a:pt x="13972" y="10700"/>
                </a:lnTo>
                <a:lnTo>
                  <a:pt x="14009" y="10513"/>
                </a:lnTo>
                <a:lnTo>
                  <a:pt x="14066" y="10359"/>
                </a:lnTo>
                <a:lnTo>
                  <a:pt x="14179" y="10215"/>
                </a:lnTo>
                <a:lnTo>
                  <a:pt x="14406" y="10006"/>
                </a:lnTo>
                <a:lnTo>
                  <a:pt x="14651" y="9830"/>
                </a:lnTo>
                <a:lnTo>
                  <a:pt x="14878" y="9686"/>
                </a:lnTo>
                <a:lnTo>
                  <a:pt x="15123" y="9554"/>
                </a:lnTo>
                <a:lnTo>
                  <a:pt x="15350" y="9477"/>
                </a:lnTo>
                <a:lnTo>
                  <a:pt x="15558" y="9411"/>
                </a:lnTo>
                <a:lnTo>
                  <a:pt x="15803" y="9345"/>
                </a:lnTo>
                <a:lnTo>
                  <a:pt x="16030" y="9323"/>
                </a:lnTo>
                <a:lnTo>
                  <a:pt x="16256" y="9301"/>
                </a:lnTo>
                <a:lnTo>
                  <a:pt x="16464" y="9323"/>
                </a:lnTo>
                <a:lnTo>
                  <a:pt x="16690" y="9345"/>
                </a:lnTo>
                <a:lnTo>
                  <a:pt x="16898" y="9367"/>
                </a:lnTo>
                <a:lnTo>
                  <a:pt x="17332" y="9477"/>
                </a:lnTo>
                <a:lnTo>
                  <a:pt x="17767" y="9598"/>
                </a:lnTo>
                <a:lnTo>
                  <a:pt x="18163" y="9731"/>
                </a:lnTo>
                <a:lnTo>
                  <a:pt x="18597" y="9874"/>
                </a:lnTo>
                <a:lnTo>
                  <a:pt x="18994" y="10006"/>
                </a:lnTo>
                <a:lnTo>
                  <a:pt x="19428" y="10083"/>
                </a:lnTo>
                <a:lnTo>
                  <a:pt x="19617" y="10127"/>
                </a:lnTo>
                <a:lnTo>
                  <a:pt x="19844" y="10149"/>
                </a:lnTo>
                <a:lnTo>
                  <a:pt x="20013" y="10149"/>
                </a:lnTo>
                <a:lnTo>
                  <a:pt x="20240" y="10127"/>
                </a:lnTo>
                <a:lnTo>
                  <a:pt x="20410" y="10105"/>
                </a:lnTo>
                <a:lnTo>
                  <a:pt x="20637" y="10061"/>
                </a:lnTo>
                <a:lnTo>
                  <a:pt x="20844" y="9984"/>
                </a:lnTo>
                <a:lnTo>
                  <a:pt x="21033" y="9896"/>
                </a:lnTo>
                <a:lnTo>
                  <a:pt x="21146" y="9830"/>
                </a:lnTo>
                <a:lnTo>
                  <a:pt x="21203" y="9753"/>
                </a:lnTo>
                <a:lnTo>
                  <a:pt x="21279" y="9642"/>
                </a:lnTo>
                <a:lnTo>
                  <a:pt x="21354" y="9521"/>
                </a:lnTo>
                <a:lnTo>
                  <a:pt x="21430" y="9246"/>
                </a:lnTo>
                <a:lnTo>
                  <a:pt x="21430" y="8904"/>
                </a:lnTo>
                <a:lnTo>
                  <a:pt x="21430" y="8540"/>
                </a:lnTo>
                <a:lnTo>
                  <a:pt x="21392" y="8144"/>
                </a:lnTo>
                <a:lnTo>
                  <a:pt x="21354" y="7714"/>
                </a:lnTo>
                <a:lnTo>
                  <a:pt x="21279" y="7295"/>
                </a:lnTo>
                <a:lnTo>
                  <a:pt x="21146" y="6446"/>
                </a:lnTo>
                <a:lnTo>
                  <a:pt x="20995" y="5686"/>
                </a:lnTo>
                <a:lnTo>
                  <a:pt x="20958" y="5366"/>
                </a:lnTo>
                <a:lnTo>
                  <a:pt x="20958" y="5091"/>
                </a:lnTo>
                <a:lnTo>
                  <a:pt x="20958" y="4860"/>
                </a:lnTo>
                <a:lnTo>
                  <a:pt x="21033" y="4716"/>
                </a:lnTo>
                <a:lnTo>
                  <a:pt x="20637" y="4860"/>
                </a:lnTo>
                <a:lnTo>
                  <a:pt x="20127" y="4992"/>
                </a:lnTo>
                <a:lnTo>
                  <a:pt x="19617" y="5069"/>
                </a:lnTo>
                <a:lnTo>
                  <a:pt x="19032" y="5157"/>
                </a:lnTo>
                <a:lnTo>
                  <a:pt x="18465" y="5201"/>
                </a:lnTo>
                <a:lnTo>
                  <a:pt x="17842" y="5245"/>
                </a:lnTo>
                <a:lnTo>
                  <a:pt x="17219" y="5267"/>
                </a:lnTo>
                <a:lnTo>
                  <a:pt x="16615" y="5267"/>
                </a:lnTo>
                <a:lnTo>
                  <a:pt x="15992" y="5245"/>
                </a:lnTo>
                <a:lnTo>
                  <a:pt x="15369" y="5201"/>
                </a:lnTo>
                <a:lnTo>
                  <a:pt x="14840" y="5157"/>
                </a:lnTo>
                <a:lnTo>
                  <a:pt x="14293" y="5091"/>
                </a:lnTo>
                <a:lnTo>
                  <a:pt x="13783" y="5014"/>
                </a:lnTo>
                <a:lnTo>
                  <a:pt x="13386" y="4926"/>
                </a:lnTo>
                <a:lnTo>
                  <a:pt x="13027" y="4815"/>
                </a:lnTo>
                <a:lnTo>
                  <a:pt x="12725" y="4716"/>
                </a:lnTo>
                <a:lnTo>
                  <a:pt x="12480" y="4606"/>
                </a:lnTo>
                <a:lnTo>
                  <a:pt x="12291" y="4496"/>
                </a:lnTo>
                <a:lnTo>
                  <a:pt x="12197" y="4397"/>
                </a:lnTo>
                <a:lnTo>
                  <a:pt x="12083" y="4286"/>
                </a:lnTo>
                <a:lnTo>
                  <a:pt x="12046" y="4187"/>
                </a:lnTo>
                <a:lnTo>
                  <a:pt x="12008" y="4077"/>
                </a:lnTo>
                <a:lnTo>
                  <a:pt x="12046" y="3967"/>
                </a:lnTo>
                <a:lnTo>
                  <a:pt x="12121" y="3868"/>
                </a:lnTo>
                <a:lnTo>
                  <a:pt x="12197" y="3735"/>
                </a:lnTo>
                <a:lnTo>
                  <a:pt x="12291" y="3614"/>
                </a:lnTo>
                <a:lnTo>
                  <a:pt x="12442" y="3482"/>
                </a:lnTo>
                <a:lnTo>
                  <a:pt x="12631" y="3361"/>
                </a:lnTo>
                <a:lnTo>
                  <a:pt x="13065" y="3085"/>
                </a:lnTo>
                <a:lnTo>
                  <a:pt x="13537" y="2766"/>
                </a:lnTo>
                <a:lnTo>
                  <a:pt x="13783" y="2578"/>
                </a:lnTo>
                <a:lnTo>
                  <a:pt x="13934" y="2380"/>
                </a:lnTo>
                <a:lnTo>
                  <a:pt x="14028" y="2171"/>
                </a:lnTo>
                <a:lnTo>
                  <a:pt x="14104" y="1961"/>
                </a:lnTo>
                <a:lnTo>
                  <a:pt x="14104" y="1730"/>
                </a:lnTo>
                <a:lnTo>
                  <a:pt x="14066" y="1498"/>
                </a:lnTo>
                <a:lnTo>
                  <a:pt x="13972" y="1267"/>
                </a:lnTo>
                <a:lnTo>
                  <a:pt x="13820" y="1057"/>
                </a:lnTo>
                <a:lnTo>
                  <a:pt x="13594" y="837"/>
                </a:lnTo>
                <a:lnTo>
                  <a:pt x="13386" y="628"/>
                </a:lnTo>
                <a:lnTo>
                  <a:pt x="13103" y="462"/>
                </a:lnTo>
                <a:lnTo>
                  <a:pt x="12763" y="308"/>
                </a:lnTo>
                <a:lnTo>
                  <a:pt x="12404" y="187"/>
                </a:lnTo>
                <a:lnTo>
                  <a:pt x="12008" y="77"/>
                </a:lnTo>
                <a:lnTo>
                  <a:pt x="11574" y="33"/>
                </a:lnTo>
                <a:lnTo>
                  <a:pt x="11102" y="11"/>
                </a:lnTo>
                <a:lnTo>
                  <a:pt x="10667" y="11"/>
                </a:lnTo>
                <a:lnTo>
                  <a:pt x="10233" y="77"/>
                </a:lnTo>
                <a:lnTo>
                  <a:pt x="9837" y="187"/>
                </a:lnTo>
                <a:lnTo>
                  <a:pt x="9440" y="286"/>
                </a:lnTo>
                <a:lnTo>
                  <a:pt x="9062" y="462"/>
                </a:lnTo>
                <a:lnTo>
                  <a:pt x="8741" y="628"/>
                </a:lnTo>
                <a:lnTo>
                  <a:pt x="8458" y="815"/>
                </a:lnTo>
                <a:lnTo>
                  <a:pt x="8232" y="1035"/>
                </a:lnTo>
                <a:lnTo>
                  <a:pt x="8062" y="1245"/>
                </a:lnTo>
                <a:lnTo>
                  <a:pt x="7911" y="1476"/>
                </a:lnTo>
                <a:lnTo>
                  <a:pt x="7835" y="1708"/>
                </a:lnTo>
                <a:lnTo>
                  <a:pt x="7797" y="1961"/>
                </a:lnTo>
                <a:lnTo>
                  <a:pt x="7835" y="2193"/>
                </a:lnTo>
                <a:lnTo>
                  <a:pt x="7948" y="2402"/>
                </a:lnTo>
                <a:lnTo>
                  <a:pt x="8062" y="2534"/>
                </a:lnTo>
                <a:lnTo>
                  <a:pt x="8175" y="2644"/>
                </a:lnTo>
                <a:lnTo>
                  <a:pt x="8269" y="2744"/>
                </a:lnTo>
                <a:lnTo>
                  <a:pt x="8420" y="2832"/>
                </a:lnTo>
                <a:lnTo>
                  <a:pt x="8704" y="3019"/>
                </a:lnTo>
                <a:lnTo>
                  <a:pt x="8968" y="3206"/>
                </a:lnTo>
                <a:lnTo>
                  <a:pt x="9138" y="3405"/>
                </a:lnTo>
                <a:lnTo>
                  <a:pt x="9327" y="3570"/>
                </a:lnTo>
                <a:lnTo>
                  <a:pt x="9440" y="3735"/>
                </a:lnTo>
                <a:lnTo>
                  <a:pt x="9516" y="3890"/>
                </a:lnTo>
                <a:lnTo>
                  <a:pt x="9534" y="4033"/>
                </a:lnTo>
                <a:lnTo>
                  <a:pt x="9534" y="4165"/>
                </a:lnTo>
                <a:lnTo>
                  <a:pt x="9516" y="4286"/>
                </a:lnTo>
                <a:lnTo>
                  <a:pt x="9440" y="4397"/>
                </a:lnTo>
                <a:lnTo>
                  <a:pt x="9327" y="4496"/>
                </a:lnTo>
                <a:lnTo>
                  <a:pt x="9176" y="4562"/>
                </a:lnTo>
                <a:lnTo>
                  <a:pt x="9006" y="4628"/>
                </a:lnTo>
                <a:lnTo>
                  <a:pt x="8779" y="4694"/>
                </a:lnTo>
                <a:lnTo>
                  <a:pt x="8534" y="4716"/>
                </a:lnTo>
                <a:lnTo>
                  <a:pt x="8232" y="4716"/>
                </a:lnTo>
                <a:lnTo>
                  <a:pt x="7118" y="4738"/>
                </a:lnTo>
                <a:lnTo>
                  <a:pt x="5947" y="4771"/>
                </a:lnTo>
                <a:lnTo>
                  <a:pt x="4795" y="4815"/>
                </a:lnTo>
                <a:lnTo>
                  <a:pt x="3681" y="4860"/>
                </a:lnTo>
                <a:lnTo>
                  <a:pt x="2662" y="4882"/>
                </a:lnTo>
                <a:lnTo>
                  <a:pt x="1755" y="4882"/>
                </a:lnTo>
                <a:lnTo>
                  <a:pt x="1359" y="4860"/>
                </a:lnTo>
                <a:lnTo>
                  <a:pt x="981" y="4837"/>
                </a:lnTo>
                <a:lnTo>
                  <a:pt x="698" y="4771"/>
                </a:lnTo>
                <a:lnTo>
                  <a:pt x="453" y="4716"/>
                </a:lnTo>
                <a:lnTo>
                  <a:pt x="453" y="5322"/>
                </a:lnTo>
                <a:lnTo>
                  <a:pt x="453" y="6083"/>
                </a:lnTo>
                <a:lnTo>
                  <a:pt x="453" y="6909"/>
                </a:lnTo>
                <a:lnTo>
                  <a:pt x="453" y="7780"/>
                </a:lnTo>
                <a:lnTo>
                  <a:pt x="453" y="8606"/>
                </a:lnTo>
                <a:lnTo>
                  <a:pt x="453" y="9345"/>
                </a:lnTo>
                <a:lnTo>
                  <a:pt x="453" y="9918"/>
                </a:lnTo>
                <a:lnTo>
                  <a:pt x="453" y="10282"/>
                </a:lnTo>
                <a:lnTo>
                  <a:pt x="490" y="10381"/>
                </a:lnTo>
                <a:lnTo>
                  <a:pt x="547" y="10491"/>
                </a:lnTo>
                <a:lnTo>
                  <a:pt x="660" y="10590"/>
                </a:lnTo>
                <a:lnTo>
                  <a:pt x="811" y="10700"/>
                </a:lnTo>
                <a:lnTo>
                  <a:pt x="981" y="10811"/>
                </a:lnTo>
                <a:lnTo>
                  <a:pt x="1208" y="10888"/>
                </a:lnTo>
                <a:lnTo>
                  <a:pt x="1453" y="10954"/>
                </a:lnTo>
                <a:lnTo>
                  <a:pt x="1718" y="11020"/>
                </a:lnTo>
                <a:lnTo>
                  <a:pt x="1963" y="11064"/>
                </a:lnTo>
                <a:lnTo>
                  <a:pt x="2265" y="11086"/>
                </a:lnTo>
                <a:lnTo>
                  <a:pt x="2548" y="11064"/>
                </a:lnTo>
                <a:lnTo>
                  <a:pt x="2794" y="11042"/>
                </a:lnTo>
                <a:lnTo>
                  <a:pt x="3096" y="10976"/>
                </a:lnTo>
                <a:lnTo>
                  <a:pt x="3341" y="10888"/>
                </a:lnTo>
                <a:lnTo>
                  <a:pt x="3606" y="10766"/>
                </a:lnTo>
                <a:lnTo>
                  <a:pt x="3813" y="10590"/>
                </a:lnTo>
                <a:close/>
              </a:path>
            </a:pathLst>
          </a:custGeom>
          <a:solidFill>
            <a:srgbClr val="FFCC99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 dirty="0"/>
          </a:p>
        </p:txBody>
      </p:sp>
      <p:sp useBgFill="1">
        <p:nvSpPr>
          <p:cNvPr id="5" name="Puzzle4"/>
          <p:cNvSpPr>
            <a:spLocks noEditPoints="1" noChangeArrowheads="1"/>
          </p:cNvSpPr>
          <p:nvPr/>
        </p:nvSpPr>
        <p:spPr bwMode="auto">
          <a:xfrm>
            <a:off x="7429285" y="3068335"/>
            <a:ext cx="974150" cy="1422845"/>
          </a:xfrm>
          <a:custGeom>
            <a:avLst/>
            <a:gdLst>
              <a:gd name="T0" fmla="*/ 8307 w 21600"/>
              <a:gd name="T1" fmla="*/ 11593 h 21600"/>
              <a:gd name="T2" fmla="*/ 453 w 21600"/>
              <a:gd name="T3" fmla="*/ 16938 h 21600"/>
              <a:gd name="T4" fmla="*/ 11500 w 21600"/>
              <a:gd name="T5" fmla="*/ 21600 h 21600"/>
              <a:gd name="T6" fmla="*/ 20920 w 21600"/>
              <a:gd name="T7" fmla="*/ 16751 h 21600"/>
              <a:gd name="T8" fmla="*/ 13972 w 21600"/>
              <a:gd name="T9" fmla="*/ 10888 h 21600"/>
              <a:gd name="T10" fmla="*/ 21033 w 21600"/>
              <a:gd name="T11" fmla="*/ 4716 h 21600"/>
              <a:gd name="T12" fmla="*/ 11102 w 21600"/>
              <a:gd name="T13" fmla="*/ 11 h 21600"/>
              <a:gd name="T14" fmla="*/ 453 w 21600"/>
              <a:gd name="T15" fmla="*/ 4716 h 21600"/>
              <a:gd name="T16" fmla="*/ 2076 w 21600"/>
              <a:gd name="T17" fmla="*/ 5664 h 21600"/>
              <a:gd name="T18" fmla="*/ 20203 w 21600"/>
              <a:gd name="T19" fmla="*/ 1598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3813" y="10590"/>
                </a:moveTo>
                <a:lnTo>
                  <a:pt x="3927" y="10513"/>
                </a:lnTo>
                <a:lnTo>
                  <a:pt x="4078" y="10425"/>
                </a:lnTo>
                <a:lnTo>
                  <a:pt x="4210" y="10359"/>
                </a:lnTo>
                <a:lnTo>
                  <a:pt x="4361" y="10315"/>
                </a:lnTo>
                <a:lnTo>
                  <a:pt x="4682" y="10237"/>
                </a:lnTo>
                <a:lnTo>
                  <a:pt x="5041" y="10193"/>
                </a:lnTo>
                <a:lnTo>
                  <a:pt x="5456" y="10171"/>
                </a:lnTo>
                <a:lnTo>
                  <a:pt x="5853" y="10193"/>
                </a:lnTo>
                <a:lnTo>
                  <a:pt x="6249" y="10260"/>
                </a:lnTo>
                <a:lnTo>
                  <a:pt x="6646" y="10337"/>
                </a:lnTo>
                <a:lnTo>
                  <a:pt x="7004" y="10469"/>
                </a:lnTo>
                <a:lnTo>
                  <a:pt x="7363" y="10612"/>
                </a:lnTo>
                <a:lnTo>
                  <a:pt x="7665" y="10788"/>
                </a:lnTo>
                <a:lnTo>
                  <a:pt x="7911" y="10998"/>
                </a:lnTo>
                <a:lnTo>
                  <a:pt x="8024" y="11097"/>
                </a:lnTo>
                <a:lnTo>
                  <a:pt x="8137" y="11207"/>
                </a:lnTo>
                <a:lnTo>
                  <a:pt x="8194" y="11340"/>
                </a:lnTo>
                <a:lnTo>
                  <a:pt x="8269" y="11461"/>
                </a:lnTo>
                <a:lnTo>
                  <a:pt x="8307" y="11593"/>
                </a:lnTo>
                <a:lnTo>
                  <a:pt x="8307" y="11714"/>
                </a:lnTo>
                <a:lnTo>
                  <a:pt x="8307" y="11868"/>
                </a:lnTo>
                <a:lnTo>
                  <a:pt x="8307" y="12012"/>
                </a:lnTo>
                <a:lnTo>
                  <a:pt x="8194" y="12265"/>
                </a:lnTo>
                <a:lnTo>
                  <a:pt x="8062" y="12519"/>
                </a:lnTo>
                <a:lnTo>
                  <a:pt x="7873" y="12706"/>
                </a:lnTo>
                <a:lnTo>
                  <a:pt x="7627" y="12904"/>
                </a:lnTo>
                <a:lnTo>
                  <a:pt x="7363" y="13048"/>
                </a:lnTo>
                <a:lnTo>
                  <a:pt x="7080" y="13180"/>
                </a:lnTo>
                <a:lnTo>
                  <a:pt x="6759" y="13257"/>
                </a:lnTo>
                <a:lnTo>
                  <a:pt x="6419" y="13345"/>
                </a:lnTo>
                <a:lnTo>
                  <a:pt x="6098" y="13389"/>
                </a:lnTo>
                <a:lnTo>
                  <a:pt x="5739" y="13389"/>
                </a:lnTo>
                <a:lnTo>
                  <a:pt x="5418" y="13389"/>
                </a:lnTo>
                <a:lnTo>
                  <a:pt x="5079" y="13345"/>
                </a:lnTo>
                <a:lnTo>
                  <a:pt x="4758" y="13301"/>
                </a:lnTo>
                <a:lnTo>
                  <a:pt x="4474" y="13213"/>
                </a:lnTo>
                <a:lnTo>
                  <a:pt x="4172" y="13114"/>
                </a:lnTo>
                <a:lnTo>
                  <a:pt x="3965" y="12982"/>
                </a:lnTo>
                <a:lnTo>
                  <a:pt x="3738" y="12838"/>
                </a:lnTo>
                <a:lnTo>
                  <a:pt x="3493" y="12706"/>
                </a:lnTo>
                <a:lnTo>
                  <a:pt x="3228" y="12607"/>
                </a:lnTo>
                <a:lnTo>
                  <a:pt x="2945" y="12519"/>
                </a:lnTo>
                <a:lnTo>
                  <a:pt x="2700" y="12431"/>
                </a:lnTo>
                <a:lnTo>
                  <a:pt x="2397" y="12375"/>
                </a:lnTo>
                <a:lnTo>
                  <a:pt x="2152" y="12331"/>
                </a:lnTo>
                <a:lnTo>
                  <a:pt x="1888" y="12309"/>
                </a:lnTo>
                <a:lnTo>
                  <a:pt x="1642" y="12309"/>
                </a:lnTo>
                <a:lnTo>
                  <a:pt x="1397" y="12331"/>
                </a:lnTo>
                <a:lnTo>
                  <a:pt x="1170" y="12397"/>
                </a:lnTo>
                <a:lnTo>
                  <a:pt x="962" y="12453"/>
                </a:lnTo>
                <a:lnTo>
                  <a:pt x="774" y="12563"/>
                </a:lnTo>
                <a:lnTo>
                  <a:pt x="623" y="12684"/>
                </a:lnTo>
                <a:lnTo>
                  <a:pt x="528" y="12838"/>
                </a:lnTo>
                <a:lnTo>
                  <a:pt x="453" y="13026"/>
                </a:lnTo>
                <a:lnTo>
                  <a:pt x="339" y="13477"/>
                </a:lnTo>
                <a:lnTo>
                  <a:pt x="226" y="13984"/>
                </a:lnTo>
                <a:lnTo>
                  <a:pt x="151" y="14535"/>
                </a:lnTo>
                <a:lnTo>
                  <a:pt x="113" y="15075"/>
                </a:lnTo>
                <a:lnTo>
                  <a:pt x="113" y="15626"/>
                </a:lnTo>
                <a:lnTo>
                  <a:pt x="151" y="16133"/>
                </a:lnTo>
                <a:lnTo>
                  <a:pt x="188" y="16376"/>
                </a:lnTo>
                <a:lnTo>
                  <a:pt x="264" y="16585"/>
                </a:lnTo>
                <a:lnTo>
                  <a:pt x="339" y="16773"/>
                </a:lnTo>
                <a:lnTo>
                  <a:pt x="453" y="16938"/>
                </a:lnTo>
                <a:lnTo>
                  <a:pt x="1095" y="16883"/>
                </a:lnTo>
                <a:lnTo>
                  <a:pt x="1963" y="16795"/>
                </a:lnTo>
                <a:lnTo>
                  <a:pt x="2945" y="16751"/>
                </a:lnTo>
                <a:lnTo>
                  <a:pt x="3965" y="16706"/>
                </a:lnTo>
                <a:lnTo>
                  <a:pt x="5022" y="16684"/>
                </a:lnTo>
                <a:lnTo>
                  <a:pt x="5947" y="16684"/>
                </a:lnTo>
                <a:lnTo>
                  <a:pt x="6759" y="16706"/>
                </a:lnTo>
                <a:lnTo>
                  <a:pt x="7363" y="16751"/>
                </a:lnTo>
                <a:lnTo>
                  <a:pt x="7948" y="16839"/>
                </a:lnTo>
                <a:lnTo>
                  <a:pt x="8458" y="16916"/>
                </a:lnTo>
                <a:lnTo>
                  <a:pt x="8893" y="17026"/>
                </a:lnTo>
                <a:lnTo>
                  <a:pt x="9289" y="17158"/>
                </a:lnTo>
                <a:lnTo>
                  <a:pt x="9572" y="17280"/>
                </a:lnTo>
                <a:lnTo>
                  <a:pt x="9799" y="17412"/>
                </a:lnTo>
                <a:lnTo>
                  <a:pt x="9969" y="17555"/>
                </a:lnTo>
                <a:lnTo>
                  <a:pt x="10120" y="17687"/>
                </a:lnTo>
                <a:lnTo>
                  <a:pt x="10158" y="17831"/>
                </a:lnTo>
                <a:lnTo>
                  <a:pt x="10195" y="17974"/>
                </a:lnTo>
                <a:lnTo>
                  <a:pt x="10158" y="18128"/>
                </a:lnTo>
                <a:lnTo>
                  <a:pt x="10082" y="18271"/>
                </a:lnTo>
                <a:lnTo>
                  <a:pt x="9969" y="18426"/>
                </a:lnTo>
                <a:lnTo>
                  <a:pt x="9837" y="18569"/>
                </a:lnTo>
                <a:lnTo>
                  <a:pt x="9648" y="18701"/>
                </a:lnTo>
                <a:lnTo>
                  <a:pt x="9440" y="18822"/>
                </a:lnTo>
                <a:lnTo>
                  <a:pt x="9213" y="18999"/>
                </a:lnTo>
                <a:lnTo>
                  <a:pt x="9044" y="19186"/>
                </a:lnTo>
                <a:lnTo>
                  <a:pt x="8893" y="19395"/>
                </a:lnTo>
                <a:lnTo>
                  <a:pt x="8817" y="19627"/>
                </a:lnTo>
                <a:lnTo>
                  <a:pt x="8779" y="19858"/>
                </a:lnTo>
                <a:lnTo>
                  <a:pt x="8779" y="20112"/>
                </a:lnTo>
                <a:lnTo>
                  <a:pt x="8855" y="20354"/>
                </a:lnTo>
                <a:lnTo>
                  <a:pt x="8968" y="20586"/>
                </a:lnTo>
                <a:lnTo>
                  <a:pt x="9138" y="20817"/>
                </a:lnTo>
                <a:lnTo>
                  <a:pt x="9365" y="21026"/>
                </a:lnTo>
                <a:lnTo>
                  <a:pt x="9610" y="21192"/>
                </a:lnTo>
                <a:lnTo>
                  <a:pt x="9950" y="21368"/>
                </a:lnTo>
                <a:lnTo>
                  <a:pt x="10120" y="21445"/>
                </a:lnTo>
                <a:lnTo>
                  <a:pt x="10346" y="21511"/>
                </a:lnTo>
                <a:lnTo>
                  <a:pt x="10516" y="21555"/>
                </a:lnTo>
                <a:lnTo>
                  <a:pt x="10743" y="21600"/>
                </a:lnTo>
                <a:lnTo>
                  <a:pt x="10988" y="21644"/>
                </a:lnTo>
                <a:lnTo>
                  <a:pt x="11215" y="21666"/>
                </a:lnTo>
                <a:lnTo>
                  <a:pt x="11498" y="21666"/>
                </a:lnTo>
                <a:lnTo>
                  <a:pt x="11762" y="21666"/>
                </a:lnTo>
                <a:lnTo>
                  <a:pt x="12253" y="21644"/>
                </a:lnTo>
                <a:lnTo>
                  <a:pt x="12763" y="21577"/>
                </a:lnTo>
                <a:lnTo>
                  <a:pt x="13197" y="21467"/>
                </a:lnTo>
                <a:lnTo>
                  <a:pt x="13556" y="21346"/>
                </a:lnTo>
                <a:lnTo>
                  <a:pt x="13896" y="21192"/>
                </a:lnTo>
                <a:lnTo>
                  <a:pt x="14179" y="21026"/>
                </a:lnTo>
                <a:lnTo>
                  <a:pt x="14444" y="20839"/>
                </a:lnTo>
                <a:lnTo>
                  <a:pt x="14576" y="20641"/>
                </a:lnTo>
                <a:lnTo>
                  <a:pt x="14727" y="20431"/>
                </a:lnTo>
                <a:lnTo>
                  <a:pt x="14765" y="20200"/>
                </a:lnTo>
                <a:lnTo>
                  <a:pt x="14802" y="19991"/>
                </a:lnTo>
                <a:lnTo>
                  <a:pt x="14727" y="19759"/>
                </a:lnTo>
                <a:lnTo>
                  <a:pt x="14613" y="19550"/>
                </a:lnTo>
                <a:lnTo>
                  <a:pt x="14444" y="19307"/>
                </a:lnTo>
                <a:lnTo>
                  <a:pt x="14217" y="19098"/>
                </a:lnTo>
                <a:lnTo>
                  <a:pt x="13934" y="18911"/>
                </a:lnTo>
                <a:lnTo>
                  <a:pt x="13669" y="18745"/>
                </a:lnTo>
                <a:lnTo>
                  <a:pt x="13462" y="18547"/>
                </a:lnTo>
                <a:lnTo>
                  <a:pt x="13311" y="18337"/>
                </a:lnTo>
                <a:lnTo>
                  <a:pt x="13197" y="18150"/>
                </a:lnTo>
                <a:lnTo>
                  <a:pt x="13122" y="17941"/>
                </a:lnTo>
                <a:lnTo>
                  <a:pt x="13122" y="17720"/>
                </a:lnTo>
                <a:lnTo>
                  <a:pt x="13122" y="17533"/>
                </a:lnTo>
                <a:lnTo>
                  <a:pt x="13197" y="17346"/>
                </a:lnTo>
                <a:lnTo>
                  <a:pt x="13273" y="17158"/>
                </a:lnTo>
                <a:lnTo>
                  <a:pt x="13386" y="16982"/>
                </a:lnTo>
                <a:lnTo>
                  <a:pt x="13537" y="16839"/>
                </a:lnTo>
                <a:lnTo>
                  <a:pt x="13707" y="16706"/>
                </a:lnTo>
                <a:lnTo>
                  <a:pt x="13896" y="16607"/>
                </a:lnTo>
                <a:lnTo>
                  <a:pt x="14104" y="16519"/>
                </a:lnTo>
                <a:lnTo>
                  <a:pt x="14330" y="16453"/>
                </a:lnTo>
                <a:lnTo>
                  <a:pt x="14538" y="16431"/>
                </a:lnTo>
                <a:lnTo>
                  <a:pt x="14897" y="16453"/>
                </a:lnTo>
                <a:lnTo>
                  <a:pt x="15406" y="16497"/>
                </a:lnTo>
                <a:lnTo>
                  <a:pt x="16105" y="16541"/>
                </a:lnTo>
                <a:lnTo>
                  <a:pt x="16898" y="16607"/>
                </a:lnTo>
                <a:lnTo>
                  <a:pt x="17804" y="16651"/>
                </a:lnTo>
                <a:lnTo>
                  <a:pt x="18786" y="16684"/>
                </a:lnTo>
                <a:lnTo>
                  <a:pt x="19844" y="16728"/>
                </a:lnTo>
                <a:lnTo>
                  <a:pt x="20920" y="16751"/>
                </a:lnTo>
                <a:lnTo>
                  <a:pt x="21109" y="16497"/>
                </a:lnTo>
                <a:lnTo>
                  <a:pt x="21241" y="16222"/>
                </a:lnTo>
                <a:lnTo>
                  <a:pt x="21392" y="15946"/>
                </a:lnTo>
                <a:lnTo>
                  <a:pt x="21467" y="15648"/>
                </a:lnTo>
                <a:lnTo>
                  <a:pt x="21543" y="15351"/>
                </a:lnTo>
                <a:lnTo>
                  <a:pt x="21618" y="15042"/>
                </a:lnTo>
                <a:lnTo>
                  <a:pt x="21618" y="14745"/>
                </a:lnTo>
                <a:lnTo>
                  <a:pt x="21618" y="14447"/>
                </a:lnTo>
                <a:lnTo>
                  <a:pt x="21618" y="14150"/>
                </a:lnTo>
                <a:lnTo>
                  <a:pt x="21581" y="13852"/>
                </a:lnTo>
                <a:lnTo>
                  <a:pt x="21505" y="13577"/>
                </a:lnTo>
                <a:lnTo>
                  <a:pt x="21430" y="13301"/>
                </a:lnTo>
                <a:lnTo>
                  <a:pt x="21354" y="13048"/>
                </a:lnTo>
                <a:lnTo>
                  <a:pt x="21241" y="12816"/>
                </a:lnTo>
                <a:lnTo>
                  <a:pt x="21146" y="12607"/>
                </a:lnTo>
                <a:lnTo>
                  <a:pt x="21033" y="12431"/>
                </a:lnTo>
                <a:lnTo>
                  <a:pt x="20920" y="12265"/>
                </a:lnTo>
                <a:lnTo>
                  <a:pt x="20769" y="12144"/>
                </a:lnTo>
                <a:lnTo>
                  <a:pt x="20637" y="12034"/>
                </a:lnTo>
                <a:lnTo>
                  <a:pt x="20486" y="11946"/>
                </a:lnTo>
                <a:lnTo>
                  <a:pt x="20297" y="11891"/>
                </a:lnTo>
                <a:lnTo>
                  <a:pt x="20165" y="11846"/>
                </a:lnTo>
                <a:lnTo>
                  <a:pt x="19976" y="11824"/>
                </a:lnTo>
                <a:lnTo>
                  <a:pt x="19806" y="11802"/>
                </a:lnTo>
                <a:lnTo>
                  <a:pt x="19390" y="11824"/>
                </a:lnTo>
                <a:lnTo>
                  <a:pt x="18956" y="11891"/>
                </a:lnTo>
                <a:lnTo>
                  <a:pt x="18503" y="11968"/>
                </a:lnTo>
                <a:lnTo>
                  <a:pt x="17993" y="12078"/>
                </a:lnTo>
                <a:lnTo>
                  <a:pt x="17653" y="12144"/>
                </a:lnTo>
                <a:lnTo>
                  <a:pt x="17332" y="12199"/>
                </a:lnTo>
                <a:lnTo>
                  <a:pt x="17049" y="12221"/>
                </a:lnTo>
                <a:lnTo>
                  <a:pt x="16747" y="12243"/>
                </a:lnTo>
                <a:lnTo>
                  <a:pt x="16464" y="12243"/>
                </a:lnTo>
                <a:lnTo>
                  <a:pt x="16218" y="12243"/>
                </a:lnTo>
                <a:lnTo>
                  <a:pt x="15992" y="12221"/>
                </a:lnTo>
                <a:lnTo>
                  <a:pt x="15746" y="12199"/>
                </a:lnTo>
                <a:lnTo>
                  <a:pt x="15520" y="12155"/>
                </a:lnTo>
                <a:lnTo>
                  <a:pt x="15350" y="12122"/>
                </a:lnTo>
                <a:lnTo>
                  <a:pt x="15161" y="12056"/>
                </a:lnTo>
                <a:lnTo>
                  <a:pt x="14972" y="11990"/>
                </a:lnTo>
                <a:lnTo>
                  <a:pt x="14689" y="11846"/>
                </a:lnTo>
                <a:lnTo>
                  <a:pt x="14444" y="11670"/>
                </a:lnTo>
                <a:lnTo>
                  <a:pt x="14255" y="11483"/>
                </a:lnTo>
                <a:lnTo>
                  <a:pt x="14104" y="11295"/>
                </a:lnTo>
                <a:lnTo>
                  <a:pt x="14028" y="11086"/>
                </a:lnTo>
                <a:lnTo>
                  <a:pt x="13972" y="10888"/>
                </a:lnTo>
                <a:lnTo>
                  <a:pt x="13972" y="10700"/>
                </a:lnTo>
                <a:lnTo>
                  <a:pt x="14009" y="10513"/>
                </a:lnTo>
                <a:lnTo>
                  <a:pt x="14066" y="10359"/>
                </a:lnTo>
                <a:lnTo>
                  <a:pt x="14179" y="10215"/>
                </a:lnTo>
                <a:lnTo>
                  <a:pt x="14406" y="10006"/>
                </a:lnTo>
                <a:lnTo>
                  <a:pt x="14651" y="9830"/>
                </a:lnTo>
                <a:lnTo>
                  <a:pt x="14878" y="9686"/>
                </a:lnTo>
                <a:lnTo>
                  <a:pt x="15123" y="9554"/>
                </a:lnTo>
                <a:lnTo>
                  <a:pt x="15350" y="9477"/>
                </a:lnTo>
                <a:lnTo>
                  <a:pt x="15558" y="9411"/>
                </a:lnTo>
                <a:lnTo>
                  <a:pt x="15803" y="9345"/>
                </a:lnTo>
                <a:lnTo>
                  <a:pt x="16030" y="9323"/>
                </a:lnTo>
                <a:lnTo>
                  <a:pt x="16256" y="9301"/>
                </a:lnTo>
                <a:lnTo>
                  <a:pt x="16464" y="9323"/>
                </a:lnTo>
                <a:lnTo>
                  <a:pt x="16690" y="9345"/>
                </a:lnTo>
                <a:lnTo>
                  <a:pt x="16898" y="9367"/>
                </a:lnTo>
                <a:lnTo>
                  <a:pt x="17332" y="9477"/>
                </a:lnTo>
                <a:lnTo>
                  <a:pt x="17767" y="9598"/>
                </a:lnTo>
                <a:lnTo>
                  <a:pt x="18163" y="9731"/>
                </a:lnTo>
                <a:lnTo>
                  <a:pt x="18597" y="9874"/>
                </a:lnTo>
                <a:lnTo>
                  <a:pt x="18994" y="10006"/>
                </a:lnTo>
                <a:lnTo>
                  <a:pt x="19428" y="10083"/>
                </a:lnTo>
                <a:lnTo>
                  <a:pt x="19617" y="10127"/>
                </a:lnTo>
                <a:lnTo>
                  <a:pt x="19844" y="10149"/>
                </a:lnTo>
                <a:lnTo>
                  <a:pt x="20013" y="10149"/>
                </a:lnTo>
                <a:lnTo>
                  <a:pt x="20240" y="10127"/>
                </a:lnTo>
                <a:lnTo>
                  <a:pt x="20410" y="10105"/>
                </a:lnTo>
                <a:lnTo>
                  <a:pt x="20637" y="10061"/>
                </a:lnTo>
                <a:lnTo>
                  <a:pt x="20844" y="9984"/>
                </a:lnTo>
                <a:lnTo>
                  <a:pt x="21033" y="9896"/>
                </a:lnTo>
                <a:lnTo>
                  <a:pt x="21146" y="9830"/>
                </a:lnTo>
                <a:lnTo>
                  <a:pt x="21203" y="9753"/>
                </a:lnTo>
                <a:lnTo>
                  <a:pt x="21279" y="9642"/>
                </a:lnTo>
                <a:lnTo>
                  <a:pt x="21354" y="9521"/>
                </a:lnTo>
                <a:lnTo>
                  <a:pt x="21430" y="9246"/>
                </a:lnTo>
                <a:lnTo>
                  <a:pt x="21430" y="8904"/>
                </a:lnTo>
                <a:lnTo>
                  <a:pt x="21430" y="8540"/>
                </a:lnTo>
                <a:lnTo>
                  <a:pt x="21392" y="8144"/>
                </a:lnTo>
                <a:lnTo>
                  <a:pt x="21354" y="7714"/>
                </a:lnTo>
                <a:lnTo>
                  <a:pt x="21279" y="7295"/>
                </a:lnTo>
                <a:lnTo>
                  <a:pt x="21146" y="6446"/>
                </a:lnTo>
                <a:lnTo>
                  <a:pt x="20995" y="5686"/>
                </a:lnTo>
                <a:lnTo>
                  <a:pt x="20958" y="5366"/>
                </a:lnTo>
                <a:lnTo>
                  <a:pt x="20958" y="5091"/>
                </a:lnTo>
                <a:lnTo>
                  <a:pt x="20958" y="4860"/>
                </a:lnTo>
                <a:lnTo>
                  <a:pt x="21033" y="4716"/>
                </a:lnTo>
                <a:lnTo>
                  <a:pt x="20637" y="4860"/>
                </a:lnTo>
                <a:lnTo>
                  <a:pt x="20127" y="4992"/>
                </a:lnTo>
                <a:lnTo>
                  <a:pt x="19617" y="5069"/>
                </a:lnTo>
                <a:lnTo>
                  <a:pt x="19032" y="5157"/>
                </a:lnTo>
                <a:lnTo>
                  <a:pt x="18465" y="5201"/>
                </a:lnTo>
                <a:lnTo>
                  <a:pt x="17842" y="5245"/>
                </a:lnTo>
                <a:lnTo>
                  <a:pt x="17219" y="5267"/>
                </a:lnTo>
                <a:lnTo>
                  <a:pt x="16615" y="5267"/>
                </a:lnTo>
                <a:lnTo>
                  <a:pt x="15992" y="5245"/>
                </a:lnTo>
                <a:lnTo>
                  <a:pt x="15369" y="5201"/>
                </a:lnTo>
                <a:lnTo>
                  <a:pt x="14840" y="5157"/>
                </a:lnTo>
                <a:lnTo>
                  <a:pt x="14293" y="5091"/>
                </a:lnTo>
                <a:lnTo>
                  <a:pt x="13783" y="5014"/>
                </a:lnTo>
                <a:lnTo>
                  <a:pt x="13386" y="4926"/>
                </a:lnTo>
                <a:lnTo>
                  <a:pt x="13027" y="4815"/>
                </a:lnTo>
                <a:lnTo>
                  <a:pt x="12725" y="4716"/>
                </a:lnTo>
                <a:lnTo>
                  <a:pt x="12480" y="4606"/>
                </a:lnTo>
                <a:lnTo>
                  <a:pt x="12291" y="4496"/>
                </a:lnTo>
                <a:lnTo>
                  <a:pt x="12197" y="4397"/>
                </a:lnTo>
                <a:lnTo>
                  <a:pt x="12083" y="4286"/>
                </a:lnTo>
                <a:lnTo>
                  <a:pt x="12046" y="4187"/>
                </a:lnTo>
                <a:lnTo>
                  <a:pt x="12008" y="4077"/>
                </a:lnTo>
                <a:lnTo>
                  <a:pt x="12046" y="3967"/>
                </a:lnTo>
                <a:lnTo>
                  <a:pt x="12121" y="3868"/>
                </a:lnTo>
                <a:lnTo>
                  <a:pt x="12197" y="3735"/>
                </a:lnTo>
                <a:lnTo>
                  <a:pt x="12291" y="3614"/>
                </a:lnTo>
                <a:lnTo>
                  <a:pt x="12442" y="3482"/>
                </a:lnTo>
                <a:lnTo>
                  <a:pt x="12631" y="3361"/>
                </a:lnTo>
                <a:lnTo>
                  <a:pt x="13065" y="3085"/>
                </a:lnTo>
                <a:lnTo>
                  <a:pt x="13537" y="2766"/>
                </a:lnTo>
                <a:lnTo>
                  <a:pt x="13783" y="2578"/>
                </a:lnTo>
                <a:lnTo>
                  <a:pt x="13934" y="2380"/>
                </a:lnTo>
                <a:lnTo>
                  <a:pt x="14028" y="2171"/>
                </a:lnTo>
                <a:lnTo>
                  <a:pt x="14104" y="1961"/>
                </a:lnTo>
                <a:lnTo>
                  <a:pt x="14104" y="1730"/>
                </a:lnTo>
                <a:lnTo>
                  <a:pt x="14066" y="1498"/>
                </a:lnTo>
                <a:lnTo>
                  <a:pt x="13972" y="1267"/>
                </a:lnTo>
                <a:lnTo>
                  <a:pt x="13820" y="1057"/>
                </a:lnTo>
                <a:lnTo>
                  <a:pt x="13594" y="837"/>
                </a:lnTo>
                <a:lnTo>
                  <a:pt x="13386" y="628"/>
                </a:lnTo>
                <a:lnTo>
                  <a:pt x="13103" y="462"/>
                </a:lnTo>
                <a:lnTo>
                  <a:pt x="12763" y="308"/>
                </a:lnTo>
                <a:lnTo>
                  <a:pt x="12404" y="187"/>
                </a:lnTo>
                <a:lnTo>
                  <a:pt x="12008" y="77"/>
                </a:lnTo>
                <a:lnTo>
                  <a:pt x="11574" y="33"/>
                </a:lnTo>
                <a:lnTo>
                  <a:pt x="11102" y="11"/>
                </a:lnTo>
                <a:lnTo>
                  <a:pt x="10667" y="11"/>
                </a:lnTo>
                <a:lnTo>
                  <a:pt x="10233" y="77"/>
                </a:lnTo>
                <a:lnTo>
                  <a:pt x="9837" y="187"/>
                </a:lnTo>
                <a:lnTo>
                  <a:pt x="9440" y="286"/>
                </a:lnTo>
                <a:lnTo>
                  <a:pt x="9062" y="462"/>
                </a:lnTo>
                <a:lnTo>
                  <a:pt x="8741" y="628"/>
                </a:lnTo>
                <a:lnTo>
                  <a:pt x="8458" y="815"/>
                </a:lnTo>
                <a:lnTo>
                  <a:pt x="8232" y="1035"/>
                </a:lnTo>
                <a:lnTo>
                  <a:pt x="8062" y="1245"/>
                </a:lnTo>
                <a:lnTo>
                  <a:pt x="7911" y="1476"/>
                </a:lnTo>
                <a:lnTo>
                  <a:pt x="7835" y="1708"/>
                </a:lnTo>
                <a:lnTo>
                  <a:pt x="7797" y="1961"/>
                </a:lnTo>
                <a:lnTo>
                  <a:pt x="7835" y="2193"/>
                </a:lnTo>
                <a:lnTo>
                  <a:pt x="7948" y="2402"/>
                </a:lnTo>
                <a:lnTo>
                  <a:pt x="8062" y="2534"/>
                </a:lnTo>
                <a:lnTo>
                  <a:pt x="8175" y="2644"/>
                </a:lnTo>
                <a:lnTo>
                  <a:pt x="8269" y="2744"/>
                </a:lnTo>
                <a:lnTo>
                  <a:pt x="8420" y="2832"/>
                </a:lnTo>
                <a:lnTo>
                  <a:pt x="8704" y="3019"/>
                </a:lnTo>
                <a:lnTo>
                  <a:pt x="8968" y="3206"/>
                </a:lnTo>
                <a:lnTo>
                  <a:pt x="9138" y="3405"/>
                </a:lnTo>
                <a:lnTo>
                  <a:pt x="9327" y="3570"/>
                </a:lnTo>
                <a:lnTo>
                  <a:pt x="9440" y="3735"/>
                </a:lnTo>
                <a:lnTo>
                  <a:pt x="9516" y="3890"/>
                </a:lnTo>
                <a:lnTo>
                  <a:pt x="9534" y="4033"/>
                </a:lnTo>
                <a:lnTo>
                  <a:pt x="9534" y="4165"/>
                </a:lnTo>
                <a:lnTo>
                  <a:pt x="9516" y="4286"/>
                </a:lnTo>
                <a:lnTo>
                  <a:pt x="9440" y="4397"/>
                </a:lnTo>
                <a:lnTo>
                  <a:pt x="9327" y="4496"/>
                </a:lnTo>
                <a:lnTo>
                  <a:pt x="9176" y="4562"/>
                </a:lnTo>
                <a:lnTo>
                  <a:pt x="9006" y="4628"/>
                </a:lnTo>
                <a:lnTo>
                  <a:pt x="8779" y="4694"/>
                </a:lnTo>
                <a:lnTo>
                  <a:pt x="8534" y="4716"/>
                </a:lnTo>
                <a:lnTo>
                  <a:pt x="8232" y="4716"/>
                </a:lnTo>
                <a:lnTo>
                  <a:pt x="7118" y="4738"/>
                </a:lnTo>
                <a:lnTo>
                  <a:pt x="5947" y="4771"/>
                </a:lnTo>
                <a:lnTo>
                  <a:pt x="4795" y="4815"/>
                </a:lnTo>
                <a:lnTo>
                  <a:pt x="3681" y="4860"/>
                </a:lnTo>
                <a:lnTo>
                  <a:pt x="2662" y="4882"/>
                </a:lnTo>
                <a:lnTo>
                  <a:pt x="1755" y="4882"/>
                </a:lnTo>
                <a:lnTo>
                  <a:pt x="1359" y="4860"/>
                </a:lnTo>
                <a:lnTo>
                  <a:pt x="981" y="4837"/>
                </a:lnTo>
                <a:lnTo>
                  <a:pt x="698" y="4771"/>
                </a:lnTo>
                <a:lnTo>
                  <a:pt x="453" y="4716"/>
                </a:lnTo>
                <a:lnTo>
                  <a:pt x="453" y="5322"/>
                </a:lnTo>
                <a:lnTo>
                  <a:pt x="453" y="6083"/>
                </a:lnTo>
                <a:lnTo>
                  <a:pt x="453" y="6909"/>
                </a:lnTo>
                <a:lnTo>
                  <a:pt x="453" y="7780"/>
                </a:lnTo>
                <a:lnTo>
                  <a:pt x="453" y="8606"/>
                </a:lnTo>
                <a:lnTo>
                  <a:pt x="453" y="9345"/>
                </a:lnTo>
                <a:lnTo>
                  <a:pt x="453" y="9918"/>
                </a:lnTo>
                <a:lnTo>
                  <a:pt x="453" y="10282"/>
                </a:lnTo>
                <a:lnTo>
                  <a:pt x="490" y="10381"/>
                </a:lnTo>
                <a:lnTo>
                  <a:pt x="547" y="10491"/>
                </a:lnTo>
                <a:lnTo>
                  <a:pt x="660" y="10590"/>
                </a:lnTo>
                <a:lnTo>
                  <a:pt x="811" y="10700"/>
                </a:lnTo>
                <a:lnTo>
                  <a:pt x="981" y="10811"/>
                </a:lnTo>
                <a:lnTo>
                  <a:pt x="1208" y="10888"/>
                </a:lnTo>
                <a:lnTo>
                  <a:pt x="1453" y="10954"/>
                </a:lnTo>
                <a:lnTo>
                  <a:pt x="1718" y="11020"/>
                </a:lnTo>
                <a:lnTo>
                  <a:pt x="1963" y="11064"/>
                </a:lnTo>
                <a:lnTo>
                  <a:pt x="2265" y="11086"/>
                </a:lnTo>
                <a:lnTo>
                  <a:pt x="2548" y="11064"/>
                </a:lnTo>
                <a:lnTo>
                  <a:pt x="2794" y="11042"/>
                </a:lnTo>
                <a:lnTo>
                  <a:pt x="3096" y="10976"/>
                </a:lnTo>
                <a:lnTo>
                  <a:pt x="3341" y="10888"/>
                </a:lnTo>
                <a:lnTo>
                  <a:pt x="3606" y="10766"/>
                </a:lnTo>
                <a:lnTo>
                  <a:pt x="3813" y="10590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>
        <p:nvSpPr>
          <p:cNvPr id="11" name="Puzzle4"/>
          <p:cNvSpPr>
            <a:spLocks noEditPoints="1" noChangeArrowheads="1"/>
          </p:cNvSpPr>
          <p:nvPr/>
        </p:nvSpPr>
        <p:spPr bwMode="auto">
          <a:xfrm>
            <a:off x="7429285" y="4656223"/>
            <a:ext cx="974150" cy="1422845"/>
          </a:xfrm>
          <a:custGeom>
            <a:avLst/>
            <a:gdLst>
              <a:gd name="T0" fmla="*/ 8307 w 21600"/>
              <a:gd name="T1" fmla="*/ 11593 h 21600"/>
              <a:gd name="T2" fmla="*/ 453 w 21600"/>
              <a:gd name="T3" fmla="*/ 16938 h 21600"/>
              <a:gd name="T4" fmla="*/ 11500 w 21600"/>
              <a:gd name="T5" fmla="*/ 21600 h 21600"/>
              <a:gd name="T6" fmla="*/ 20920 w 21600"/>
              <a:gd name="T7" fmla="*/ 16751 h 21600"/>
              <a:gd name="T8" fmla="*/ 13972 w 21600"/>
              <a:gd name="T9" fmla="*/ 10888 h 21600"/>
              <a:gd name="T10" fmla="*/ 21033 w 21600"/>
              <a:gd name="T11" fmla="*/ 4716 h 21600"/>
              <a:gd name="T12" fmla="*/ 11102 w 21600"/>
              <a:gd name="T13" fmla="*/ 11 h 21600"/>
              <a:gd name="T14" fmla="*/ 453 w 21600"/>
              <a:gd name="T15" fmla="*/ 4716 h 21600"/>
              <a:gd name="T16" fmla="*/ 2076 w 21600"/>
              <a:gd name="T17" fmla="*/ 5664 h 21600"/>
              <a:gd name="T18" fmla="*/ 20203 w 21600"/>
              <a:gd name="T19" fmla="*/ 1598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3813" y="10590"/>
                </a:moveTo>
                <a:lnTo>
                  <a:pt x="3927" y="10513"/>
                </a:lnTo>
                <a:lnTo>
                  <a:pt x="4078" y="10425"/>
                </a:lnTo>
                <a:lnTo>
                  <a:pt x="4210" y="10359"/>
                </a:lnTo>
                <a:lnTo>
                  <a:pt x="4361" y="10315"/>
                </a:lnTo>
                <a:lnTo>
                  <a:pt x="4682" y="10237"/>
                </a:lnTo>
                <a:lnTo>
                  <a:pt x="5041" y="10193"/>
                </a:lnTo>
                <a:lnTo>
                  <a:pt x="5456" y="10171"/>
                </a:lnTo>
                <a:lnTo>
                  <a:pt x="5853" y="10193"/>
                </a:lnTo>
                <a:lnTo>
                  <a:pt x="6249" y="10260"/>
                </a:lnTo>
                <a:lnTo>
                  <a:pt x="6646" y="10337"/>
                </a:lnTo>
                <a:lnTo>
                  <a:pt x="7004" y="10469"/>
                </a:lnTo>
                <a:lnTo>
                  <a:pt x="7363" y="10612"/>
                </a:lnTo>
                <a:lnTo>
                  <a:pt x="7665" y="10788"/>
                </a:lnTo>
                <a:lnTo>
                  <a:pt x="7911" y="10998"/>
                </a:lnTo>
                <a:lnTo>
                  <a:pt x="8024" y="11097"/>
                </a:lnTo>
                <a:lnTo>
                  <a:pt x="8137" y="11207"/>
                </a:lnTo>
                <a:lnTo>
                  <a:pt x="8194" y="11340"/>
                </a:lnTo>
                <a:lnTo>
                  <a:pt x="8269" y="11461"/>
                </a:lnTo>
                <a:lnTo>
                  <a:pt x="8307" y="11593"/>
                </a:lnTo>
                <a:lnTo>
                  <a:pt x="8307" y="11714"/>
                </a:lnTo>
                <a:lnTo>
                  <a:pt x="8307" y="11868"/>
                </a:lnTo>
                <a:lnTo>
                  <a:pt x="8307" y="12012"/>
                </a:lnTo>
                <a:lnTo>
                  <a:pt x="8194" y="12265"/>
                </a:lnTo>
                <a:lnTo>
                  <a:pt x="8062" y="12519"/>
                </a:lnTo>
                <a:lnTo>
                  <a:pt x="7873" y="12706"/>
                </a:lnTo>
                <a:lnTo>
                  <a:pt x="7627" y="12904"/>
                </a:lnTo>
                <a:lnTo>
                  <a:pt x="7363" y="13048"/>
                </a:lnTo>
                <a:lnTo>
                  <a:pt x="7080" y="13180"/>
                </a:lnTo>
                <a:lnTo>
                  <a:pt x="6759" y="13257"/>
                </a:lnTo>
                <a:lnTo>
                  <a:pt x="6419" y="13345"/>
                </a:lnTo>
                <a:lnTo>
                  <a:pt x="6098" y="13389"/>
                </a:lnTo>
                <a:lnTo>
                  <a:pt x="5739" y="13389"/>
                </a:lnTo>
                <a:lnTo>
                  <a:pt x="5418" y="13389"/>
                </a:lnTo>
                <a:lnTo>
                  <a:pt x="5079" y="13345"/>
                </a:lnTo>
                <a:lnTo>
                  <a:pt x="4758" y="13301"/>
                </a:lnTo>
                <a:lnTo>
                  <a:pt x="4474" y="13213"/>
                </a:lnTo>
                <a:lnTo>
                  <a:pt x="4172" y="13114"/>
                </a:lnTo>
                <a:lnTo>
                  <a:pt x="3965" y="12982"/>
                </a:lnTo>
                <a:lnTo>
                  <a:pt x="3738" y="12838"/>
                </a:lnTo>
                <a:lnTo>
                  <a:pt x="3493" y="12706"/>
                </a:lnTo>
                <a:lnTo>
                  <a:pt x="3228" y="12607"/>
                </a:lnTo>
                <a:lnTo>
                  <a:pt x="2945" y="12519"/>
                </a:lnTo>
                <a:lnTo>
                  <a:pt x="2700" y="12431"/>
                </a:lnTo>
                <a:lnTo>
                  <a:pt x="2397" y="12375"/>
                </a:lnTo>
                <a:lnTo>
                  <a:pt x="2152" y="12331"/>
                </a:lnTo>
                <a:lnTo>
                  <a:pt x="1888" y="12309"/>
                </a:lnTo>
                <a:lnTo>
                  <a:pt x="1642" y="12309"/>
                </a:lnTo>
                <a:lnTo>
                  <a:pt x="1397" y="12331"/>
                </a:lnTo>
                <a:lnTo>
                  <a:pt x="1170" y="12397"/>
                </a:lnTo>
                <a:lnTo>
                  <a:pt x="962" y="12453"/>
                </a:lnTo>
                <a:lnTo>
                  <a:pt x="774" y="12563"/>
                </a:lnTo>
                <a:lnTo>
                  <a:pt x="623" y="12684"/>
                </a:lnTo>
                <a:lnTo>
                  <a:pt x="528" y="12838"/>
                </a:lnTo>
                <a:lnTo>
                  <a:pt x="453" y="13026"/>
                </a:lnTo>
                <a:lnTo>
                  <a:pt x="339" y="13477"/>
                </a:lnTo>
                <a:lnTo>
                  <a:pt x="226" y="13984"/>
                </a:lnTo>
                <a:lnTo>
                  <a:pt x="151" y="14535"/>
                </a:lnTo>
                <a:lnTo>
                  <a:pt x="113" y="15075"/>
                </a:lnTo>
                <a:lnTo>
                  <a:pt x="113" y="15626"/>
                </a:lnTo>
                <a:lnTo>
                  <a:pt x="151" y="16133"/>
                </a:lnTo>
                <a:lnTo>
                  <a:pt x="188" y="16376"/>
                </a:lnTo>
                <a:lnTo>
                  <a:pt x="264" y="16585"/>
                </a:lnTo>
                <a:lnTo>
                  <a:pt x="339" y="16773"/>
                </a:lnTo>
                <a:lnTo>
                  <a:pt x="453" y="16938"/>
                </a:lnTo>
                <a:lnTo>
                  <a:pt x="1095" y="16883"/>
                </a:lnTo>
                <a:lnTo>
                  <a:pt x="1963" y="16795"/>
                </a:lnTo>
                <a:lnTo>
                  <a:pt x="2945" y="16751"/>
                </a:lnTo>
                <a:lnTo>
                  <a:pt x="3965" y="16706"/>
                </a:lnTo>
                <a:lnTo>
                  <a:pt x="5022" y="16684"/>
                </a:lnTo>
                <a:lnTo>
                  <a:pt x="5947" y="16684"/>
                </a:lnTo>
                <a:lnTo>
                  <a:pt x="6759" y="16706"/>
                </a:lnTo>
                <a:lnTo>
                  <a:pt x="7363" y="16751"/>
                </a:lnTo>
                <a:lnTo>
                  <a:pt x="7948" y="16839"/>
                </a:lnTo>
                <a:lnTo>
                  <a:pt x="8458" y="16916"/>
                </a:lnTo>
                <a:lnTo>
                  <a:pt x="8893" y="17026"/>
                </a:lnTo>
                <a:lnTo>
                  <a:pt x="9289" y="17158"/>
                </a:lnTo>
                <a:lnTo>
                  <a:pt x="9572" y="17280"/>
                </a:lnTo>
                <a:lnTo>
                  <a:pt x="9799" y="17412"/>
                </a:lnTo>
                <a:lnTo>
                  <a:pt x="9969" y="17555"/>
                </a:lnTo>
                <a:lnTo>
                  <a:pt x="10120" y="17687"/>
                </a:lnTo>
                <a:lnTo>
                  <a:pt x="10158" y="17831"/>
                </a:lnTo>
                <a:lnTo>
                  <a:pt x="10195" y="17974"/>
                </a:lnTo>
                <a:lnTo>
                  <a:pt x="10158" y="18128"/>
                </a:lnTo>
                <a:lnTo>
                  <a:pt x="10082" y="18271"/>
                </a:lnTo>
                <a:lnTo>
                  <a:pt x="9969" y="18426"/>
                </a:lnTo>
                <a:lnTo>
                  <a:pt x="9837" y="18569"/>
                </a:lnTo>
                <a:lnTo>
                  <a:pt x="9648" y="18701"/>
                </a:lnTo>
                <a:lnTo>
                  <a:pt x="9440" y="18822"/>
                </a:lnTo>
                <a:lnTo>
                  <a:pt x="9213" y="18999"/>
                </a:lnTo>
                <a:lnTo>
                  <a:pt x="9044" y="19186"/>
                </a:lnTo>
                <a:lnTo>
                  <a:pt x="8893" y="19395"/>
                </a:lnTo>
                <a:lnTo>
                  <a:pt x="8817" y="19627"/>
                </a:lnTo>
                <a:lnTo>
                  <a:pt x="8779" y="19858"/>
                </a:lnTo>
                <a:lnTo>
                  <a:pt x="8779" y="20112"/>
                </a:lnTo>
                <a:lnTo>
                  <a:pt x="8855" y="20354"/>
                </a:lnTo>
                <a:lnTo>
                  <a:pt x="8968" y="20586"/>
                </a:lnTo>
                <a:lnTo>
                  <a:pt x="9138" y="20817"/>
                </a:lnTo>
                <a:lnTo>
                  <a:pt x="9365" y="21026"/>
                </a:lnTo>
                <a:lnTo>
                  <a:pt x="9610" y="21192"/>
                </a:lnTo>
                <a:lnTo>
                  <a:pt x="9950" y="21368"/>
                </a:lnTo>
                <a:lnTo>
                  <a:pt x="10120" y="21445"/>
                </a:lnTo>
                <a:lnTo>
                  <a:pt x="10346" y="21511"/>
                </a:lnTo>
                <a:lnTo>
                  <a:pt x="10516" y="21555"/>
                </a:lnTo>
                <a:lnTo>
                  <a:pt x="10743" y="21600"/>
                </a:lnTo>
                <a:lnTo>
                  <a:pt x="10988" y="21644"/>
                </a:lnTo>
                <a:lnTo>
                  <a:pt x="11215" y="21666"/>
                </a:lnTo>
                <a:lnTo>
                  <a:pt x="11498" y="21666"/>
                </a:lnTo>
                <a:lnTo>
                  <a:pt x="11762" y="21666"/>
                </a:lnTo>
                <a:lnTo>
                  <a:pt x="12253" y="21644"/>
                </a:lnTo>
                <a:lnTo>
                  <a:pt x="12763" y="21577"/>
                </a:lnTo>
                <a:lnTo>
                  <a:pt x="13197" y="21467"/>
                </a:lnTo>
                <a:lnTo>
                  <a:pt x="13556" y="21346"/>
                </a:lnTo>
                <a:lnTo>
                  <a:pt x="13896" y="21192"/>
                </a:lnTo>
                <a:lnTo>
                  <a:pt x="14179" y="21026"/>
                </a:lnTo>
                <a:lnTo>
                  <a:pt x="14444" y="20839"/>
                </a:lnTo>
                <a:lnTo>
                  <a:pt x="14576" y="20641"/>
                </a:lnTo>
                <a:lnTo>
                  <a:pt x="14727" y="20431"/>
                </a:lnTo>
                <a:lnTo>
                  <a:pt x="14765" y="20200"/>
                </a:lnTo>
                <a:lnTo>
                  <a:pt x="14802" y="19991"/>
                </a:lnTo>
                <a:lnTo>
                  <a:pt x="14727" y="19759"/>
                </a:lnTo>
                <a:lnTo>
                  <a:pt x="14613" y="19550"/>
                </a:lnTo>
                <a:lnTo>
                  <a:pt x="14444" y="19307"/>
                </a:lnTo>
                <a:lnTo>
                  <a:pt x="14217" y="19098"/>
                </a:lnTo>
                <a:lnTo>
                  <a:pt x="13934" y="18911"/>
                </a:lnTo>
                <a:lnTo>
                  <a:pt x="13669" y="18745"/>
                </a:lnTo>
                <a:lnTo>
                  <a:pt x="13462" y="18547"/>
                </a:lnTo>
                <a:lnTo>
                  <a:pt x="13311" y="18337"/>
                </a:lnTo>
                <a:lnTo>
                  <a:pt x="13197" y="18150"/>
                </a:lnTo>
                <a:lnTo>
                  <a:pt x="13122" y="17941"/>
                </a:lnTo>
                <a:lnTo>
                  <a:pt x="13122" y="17720"/>
                </a:lnTo>
                <a:lnTo>
                  <a:pt x="13122" y="17533"/>
                </a:lnTo>
                <a:lnTo>
                  <a:pt x="13197" y="17346"/>
                </a:lnTo>
                <a:lnTo>
                  <a:pt x="13273" y="17158"/>
                </a:lnTo>
                <a:lnTo>
                  <a:pt x="13386" y="16982"/>
                </a:lnTo>
                <a:lnTo>
                  <a:pt x="13537" y="16839"/>
                </a:lnTo>
                <a:lnTo>
                  <a:pt x="13707" y="16706"/>
                </a:lnTo>
                <a:lnTo>
                  <a:pt x="13896" y="16607"/>
                </a:lnTo>
                <a:lnTo>
                  <a:pt x="14104" y="16519"/>
                </a:lnTo>
                <a:lnTo>
                  <a:pt x="14330" y="16453"/>
                </a:lnTo>
                <a:lnTo>
                  <a:pt x="14538" y="16431"/>
                </a:lnTo>
                <a:lnTo>
                  <a:pt x="14897" y="16453"/>
                </a:lnTo>
                <a:lnTo>
                  <a:pt x="15406" y="16497"/>
                </a:lnTo>
                <a:lnTo>
                  <a:pt x="16105" y="16541"/>
                </a:lnTo>
                <a:lnTo>
                  <a:pt x="16898" y="16607"/>
                </a:lnTo>
                <a:lnTo>
                  <a:pt x="17804" y="16651"/>
                </a:lnTo>
                <a:lnTo>
                  <a:pt x="18786" y="16684"/>
                </a:lnTo>
                <a:lnTo>
                  <a:pt x="19844" y="16728"/>
                </a:lnTo>
                <a:lnTo>
                  <a:pt x="20920" y="16751"/>
                </a:lnTo>
                <a:lnTo>
                  <a:pt x="21109" y="16497"/>
                </a:lnTo>
                <a:lnTo>
                  <a:pt x="21241" y="16222"/>
                </a:lnTo>
                <a:lnTo>
                  <a:pt x="21392" y="15946"/>
                </a:lnTo>
                <a:lnTo>
                  <a:pt x="21467" y="15648"/>
                </a:lnTo>
                <a:lnTo>
                  <a:pt x="21543" y="15351"/>
                </a:lnTo>
                <a:lnTo>
                  <a:pt x="21618" y="15042"/>
                </a:lnTo>
                <a:lnTo>
                  <a:pt x="21618" y="14745"/>
                </a:lnTo>
                <a:lnTo>
                  <a:pt x="21618" y="14447"/>
                </a:lnTo>
                <a:lnTo>
                  <a:pt x="21618" y="14150"/>
                </a:lnTo>
                <a:lnTo>
                  <a:pt x="21581" y="13852"/>
                </a:lnTo>
                <a:lnTo>
                  <a:pt x="21505" y="13577"/>
                </a:lnTo>
                <a:lnTo>
                  <a:pt x="21430" y="13301"/>
                </a:lnTo>
                <a:lnTo>
                  <a:pt x="21354" y="13048"/>
                </a:lnTo>
                <a:lnTo>
                  <a:pt x="21241" y="12816"/>
                </a:lnTo>
                <a:lnTo>
                  <a:pt x="21146" y="12607"/>
                </a:lnTo>
                <a:lnTo>
                  <a:pt x="21033" y="12431"/>
                </a:lnTo>
                <a:lnTo>
                  <a:pt x="20920" y="12265"/>
                </a:lnTo>
                <a:lnTo>
                  <a:pt x="20769" y="12144"/>
                </a:lnTo>
                <a:lnTo>
                  <a:pt x="20637" y="12034"/>
                </a:lnTo>
                <a:lnTo>
                  <a:pt x="20486" y="11946"/>
                </a:lnTo>
                <a:lnTo>
                  <a:pt x="20297" y="11891"/>
                </a:lnTo>
                <a:lnTo>
                  <a:pt x="20165" y="11846"/>
                </a:lnTo>
                <a:lnTo>
                  <a:pt x="19976" y="11824"/>
                </a:lnTo>
                <a:lnTo>
                  <a:pt x="19806" y="11802"/>
                </a:lnTo>
                <a:lnTo>
                  <a:pt x="19390" y="11824"/>
                </a:lnTo>
                <a:lnTo>
                  <a:pt x="18956" y="11891"/>
                </a:lnTo>
                <a:lnTo>
                  <a:pt x="18503" y="11968"/>
                </a:lnTo>
                <a:lnTo>
                  <a:pt x="17993" y="12078"/>
                </a:lnTo>
                <a:lnTo>
                  <a:pt x="17653" y="12144"/>
                </a:lnTo>
                <a:lnTo>
                  <a:pt x="17332" y="12199"/>
                </a:lnTo>
                <a:lnTo>
                  <a:pt x="17049" y="12221"/>
                </a:lnTo>
                <a:lnTo>
                  <a:pt x="16747" y="12243"/>
                </a:lnTo>
                <a:lnTo>
                  <a:pt x="16464" y="12243"/>
                </a:lnTo>
                <a:lnTo>
                  <a:pt x="16218" y="12243"/>
                </a:lnTo>
                <a:lnTo>
                  <a:pt x="15992" y="12221"/>
                </a:lnTo>
                <a:lnTo>
                  <a:pt x="15746" y="12199"/>
                </a:lnTo>
                <a:lnTo>
                  <a:pt x="15520" y="12155"/>
                </a:lnTo>
                <a:lnTo>
                  <a:pt x="15350" y="12122"/>
                </a:lnTo>
                <a:lnTo>
                  <a:pt x="15161" y="12056"/>
                </a:lnTo>
                <a:lnTo>
                  <a:pt x="14972" y="11990"/>
                </a:lnTo>
                <a:lnTo>
                  <a:pt x="14689" y="11846"/>
                </a:lnTo>
                <a:lnTo>
                  <a:pt x="14444" y="11670"/>
                </a:lnTo>
                <a:lnTo>
                  <a:pt x="14255" y="11483"/>
                </a:lnTo>
                <a:lnTo>
                  <a:pt x="14104" y="11295"/>
                </a:lnTo>
                <a:lnTo>
                  <a:pt x="14028" y="11086"/>
                </a:lnTo>
                <a:lnTo>
                  <a:pt x="13972" y="10888"/>
                </a:lnTo>
                <a:lnTo>
                  <a:pt x="13972" y="10700"/>
                </a:lnTo>
                <a:lnTo>
                  <a:pt x="14009" y="10513"/>
                </a:lnTo>
                <a:lnTo>
                  <a:pt x="14066" y="10359"/>
                </a:lnTo>
                <a:lnTo>
                  <a:pt x="14179" y="10215"/>
                </a:lnTo>
                <a:lnTo>
                  <a:pt x="14406" y="10006"/>
                </a:lnTo>
                <a:lnTo>
                  <a:pt x="14651" y="9830"/>
                </a:lnTo>
                <a:lnTo>
                  <a:pt x="14878" y="9686"/>
                </a:lnTo>
                <a:lnTo>
                  <a:pt x="15123" y="9554"/>
                </a:lnTo>
                <a:lnTo>
                  <a:pt x="15350" y="9477"/>
                </a:lnTo>
                <a:lnTo>
                  <a:pt x="15558" y="9411"/>
                </a:lnTo>
                <a:lnTo>
                  <a:pt x="15803" y="9345"/>
                </a:lnTo>
                <a:lnTo>
                  <a:pt x="16030" y="9323"/>
                </a:lnTo>
                <a:lnTo>
                  <a:pt x="16256" y="9301"/>
                </a:lnTo>
                <a:lnTo>
                  <a:pt x="16464" y="9323"/>
                </a:lnTo>
                <a:lnTo>
                  <a:pt x="16690" y="9345"/>
                </a:lnTo>
                <a:lnTo>
                  <a:pt x="16898" y="9367"/>
                </a:lnTo>
                <a:lnTo>
                  <a:pt x="17332" y="9477"/>
                </a:lnTo>
                <a:lnTo>
                  <a:pt x="17767" y="9598"/>
                </a:lnTo>
                <a:lnTo>
                  <a:pt x="18163" y="9731"/>
                </a:lnTo>
                <a:lnTo>
                  <a:pt x="18597" y="9874"/>
                </a:lnTo>
                <a:lnTo>
                  <a:pt x="18994" y="10006"/>
                </a:lnTo>
                <a:lnTo>
                  <a:pt x="19428" y="10083"/>
                </a:lnTo>
                <a:lnTo>
                  <a:pt x="19617" y="10127"/>
                </a:lnTo>
                <a:lnTo>
                  <a:pt x="19844" y="10149"/>
                </a:lnTo>
                <a:lnTo>
                  <a:pt x="20013" y="10149"/>
                </a:lnTo>
                <a:lnTo>
                  <a:pt x="20240" y="10127"/>
                </a:lnTo>
                <a:lnTo>
                  <a:pt x="20410" y="10105"/>
                </a:lnTo>
                <a:lnTo>
                  <a:pt x="20637" y="10061"/>
                </a:lnTo>
                <a:lnTo>
                  <a:pt x="20844" y="9984"/>
                </a:lnTo>
                <a:lnTo>
                  <a:pt x="21033" y="9896"/>
                </a:lnTo>
                <a:lnTo>
                  <a:pt x="21146" y="9830"/>
                </a:lnTo>
                <a:lnTo>
                  <a:pt x="21203" y="9753"/>
                </a:lnTo>
                <a:lnTo>
                  <a:pt x="21279" y="9642"/>
                </a:lnTo>
                <a:lnTo>
                  <a:pt x="21354" y="9521"/>
                </a:lnTo>
                <a:lnTo>
                  <a:pt x="21430" y="9246"/>
                </a:lnTo>
                <a:lnTo>
                  <a:pt x="21430" y="8904"/>
                </a:lnTo>
                <a:lnTo>
                  <a:pt x="21430" y="8540"/>
                </a:lnTo>
                <a:lnTo>
                  <a:pt x="21392" y="8144"/>
                </a:lnTo>
                <a:lnTo>
                  <a:pt x="21354" y="7714"/>
                </a:lnTo>
                <a:lnTo>
                  <a:pt x="21279" y="7295"/>
                </a:lnTo>
                <a:lnTo>
                  <a:pt x="21146" y="6446"/>
                </a:lnTo>
                <a:lnTo>
                  <a:pt x="20995" y="5686"/>
                </a:lnTo>
                <a:lnTo>
                  <a:pt x="20958" y="5366"/>
                </a:lnTo>
                <a:lnTo>
                  <a:pt x="20958" y="5091"/>
                </a:lnTo>
                <a:lnTo>
                  <a:pt x="20958" y="4860"/>
                </a:lnTo>
                <a:lnTo>
                  <a:pt x="21033" y="4716"/>
                </a:lnTo>
                <a:lnTo>
                  <a:pt x="20637" y="4860"/>
                </a:lnTo>
                <a:lnTo>
                  <a:pt x="20127" y="4992"/>
                </a:lnTo>
                <a:lnTo>
                  <a:pt x="19617" y="5069"/>
                </a:lnTo>
                <a:lnTo>
                  <a:pt x="19032" y="5157"/>
                </a:lnTo>
                <a:lnTo>
                  <a:pt x="18465" y="5201"/>
                </a:lnTo>
                <a:lnTo>
                  <a:pt x="17842" y="5245"/>
                </a:lnTo>
                <a:lnTo>
                  <a:pt x="17219" y="5267"/>
                </a:lnTo>
                <a:lnTo>
                  <a:pt x="16615" y="5267"/>
                </a:lnTo>
                <a:lnTo>
                  <a:pt x="15992" y="5245"/>
                </a:lnTo>
                <a:lnTo>
                  <a:pt x="15369" y="5201"/>
                </a:lnTo>
                <a:lnTo>
                  <a:pt x="14840" y="5157"/>
                </a:lnTo>
                <a:lnTo>
                  <a:pt x="14293" y="5091"/>
                </a:lnTo>
                <a:lnTo>
                  <a:pt x="13783" y="5014"/>
                </a:lnTo>
                <a:lnTo>
                  <a:pt x="13386" y="4926"/>
                </a:lnTo>
                <a:lnTo>
                  <a:pt x="13027" y="4815"/>
                </a:lnTo>
                <a:lnTo>
                  <a:pt x="12725" y="4716"/>
                </a:lnTo>
                <a:lnTo>
                  <a:pt x="12480" y="4606"/>
                </a:lnTo>
                <a:lnTo>
                  <a:pt x="12291" y="4496"/>
                </a:lnTo>
                <a:lnTo>
                  <a:pt x="12197" y="4397"/>
                </a:lnTo>
                <a:lnTo>
                  <a:pt x="12083" y="4286"/>
                </a:lnTo>
                <a:lnTo>
                  <a:pt x="12046" y="4187"/>
                </a:lnTo>
                <a:lnTo>
                  <a:pt x="12008" y="4077"/>
                </a:lnTo>
                <a:lnTo>
                  <a:pt x="12046" y="3967"/>
                </a:lnTo>
                <a:lnTo>
                  <a:pt x="12121" y="3868"/>
                </a:lnTo>
                <a:lnTo>
                  <a:pt x="12197" y="3735"/>
                </a:lnTo>
                <a:lnTo>
                  <a:pt x="12291" y="3614"/>
                </a:lnTo>
                <a:lnTo>
                  <a:pt x="12442" y="3482"/>
                </a:lnTo>
                <a:lnTo>
                  <a:pt x="12631" y="3361"/>
                </a:lnTo>
                <a:lnTo>
                  <a:pt x="13065" y="3085"/>
                </a:lnTo>
                <a:lnTo>
                  <a:pt x="13537" y="2766"/>
                </a:lnTo>
                <a:lnTo>
                  <a:pt x="13783" y="2578"/>
                </a:lnTo>
                <a:lnTo>
                  <a:pt x="13934" y="2380"/>
                </a:lnTo>
                <a:lnTo>
                  <a:pt x="14028" y="2171"/>
                </a:lnTo>
                <a:lnTo>
                  <a:pt x="14104" y="1961"/>
                </a:lnTo>
                <a:lnTo>
                  <a:pt x="14104" y="1730"/>
                </a:lnTo>
                <a:lnTo>
                  <a:pt x="14066" y="1498"/>
                </a:lnTo>
                <a:lnTo>
                  <a:pt x="13972" y="1267"/>
                </a:lnTo>
                <a:lnTo>
                  <a:pt x="13820" y="1057"/>
                </a:lnTo>
                <a:lnTo>
                  <a:pt x="13594" y="837"/>
                </a:lnTo>
                <a:lnTo>
                  <a:pt x="13386" y="628"/>
                </a:lnTo>
                <a:lnTo>
                  <a:pt x="13103" y="462"/>
                </a:lnTo>
                <a:lnTo>
                  <a:pt x="12763" y="308"/>
                </a:lnTo>
                <a:lnTo>
                  <a:pt x="12404" y="187"/>
                </a:lnTo>
                <a:lnTo>
                  <a:pt x="12008" y="77"/>
                </a:lnTo>
                <a:lnTo>
                  <a:pt x="11574" y="33"/>
                </a:lnTo>
                <a:lnTo>
                  <a:pt x="11102" y="11"/>
                </a:lnTo>
                <a:lnTo>
                  <a:pt x="10667" y="11"/>
                </a:lnTo>
                <a:lnTo>
                  <a:pt x="10233" y="77"/>
                </a:lnTo>
                <a:lnTo>
                  <a:pt x="9837" y="187"/>
                </a:lnTo>
                <a:lnTo>
                  <a:pt x="9440" y="286"/>
                </a:lnTo>
                <a:lnTo>
                  <a:pt x="9062" y="462"/>
                </a:lnTo>
                <a:lnTo>
                  <a:pt x="8741" y="628"/>
                </a:lnTo>
                <a:lnTo>
                  <a:pt x="8458" y="815"/>
                </a:lnTo>
                <a:lnTo>
                  <a:pt x="8232" y="1035"/>
                </a:lnTo>
                <a:lnTo>
                  <a:pt x="8062" y="1245"/>
                </a:lnTo>
                <a:lnTo>
                  <a:pt x="7911" y="1476"/>
                </a:lnTo>
                <a:lnTo>
                  <a:pt x="7835" y="1708"/>
                </a:lnTo>
                <a:lnTo>
                  <a:pt x="7797" y="1961"/>
                </a:lnTo>
                <a:lnTo>
                  <a:pt x="7835" y="2193"/>
                </a:lnTo>
                <a:lnTo>
                  <a:pt x="7948" y="2402"/>
                </a:lnTo>
                <a:lnTo>
                  <a:pt x="8062" y="2534"/>
                </a:lnTo>
                <a:lnTo>
                  <a:pt x="8175" y="2644"/>
                </a:lnTo>
                <a:lnTo>
                  <a:pt x="8269" y="2744"/>
                </a:lnTo>
                <a:lnTo>
                  <a:pt x="8420" y="2832"/>
                </a:lnTo>
                <a:lnTo>
                  <a:pt x="8704" y="3019"/>
                </a:lnTo>
                <a:lnTo>
                  <a:pt x="8968" y="3206"/>
                </a:lnTo>
                <a:lnTo>
                  <a:pt x="9138" y="3405"/>
                </a:lnTo>
                <a:lnTo>
                  <a:pt x="9327" y="3570"/>
                </a:lnTo>
                <a:lnTo>
                  <a:pt x="9440" y="3735"/>
                </a:lnTo>
                <a:lnTo>
                  <a:pt x="9516" y="3890"/>
                </a:lnTo>
                <a:lnTo>
                  <a:pt x="9534" y="4033"/>
                </a:lnTo>
                <a:lnTo>
                  <a:pt x="9534" y="4165"/>
                </a:lnTo>
                <a:lnTo>
                  <a:pt x="9516" y="4286"/>
                </a:lnTo>
                <a:lnTo>
                  <a:pt x="9440" y="4397"/>
                </a:lnTo>
                <a:lnTo>
                  <a:pt x="9327" y="4496"/>
                </a:lnTo>
                <a:lnTo>
                  <a:pt x="9176" y="4562"/>
                </a:lnTo>
                <a:lnTo>
                  <a:pt x="9006" y="4628"/>
                </a:lnTo>
                <a:lnTo>
                  <a:pt x="8779" y="4694"/>
                </a:lnTo>
                <a:lnTo>
                  <a:pt x="8534" y="4716"/>
                </a:lnTo>
                <a:lnTo>
                  <a:pt x="8232" y="4716"/>
                </a:lnTo>
                <a:lnTo>
                  <a:pt x="7118" y="4738"/>
                </a:lnTo>
                <a:lnTo>
                  <a:pt x="5947" y="4771"/>
                </a:lnTo>
                <a:lnTo>
                  <a:pt x="4795" y="4815"/>
                </a:lnTo>
                <a:lnTo>
                  <a:pt x="3681" y="4860"/>
                </a:lnTo>
                <a:lnTo>
                  <a:pt x="2662" y="4882"/>
                </a:lnTo>
                <a:lnTo>
                  <a:pt x="1755" y="4882"/>
                </a:lnTo>
                <a:lnTo>
                  <a:pt x="1359" y="4860"/>
                </a:lnTo>
                <a:lnTo>
                  <a:pt x="981" y="4837"/>
                </a:lnTo>
                <a:lnTo>
                  <a:pt x="698" y="4771"/>
                </a:lnTo>
                <a:lnTo>
                  <a:pt x="453" y="4716"/>
                </a:lnTo>
                <a:lnTo>
                  <a:pt x="453" y="5322"/>
                </a:lnTo>
                <a:lnTo>
                  <a:pt x="453" y="6083"/>
                </a:lnTo>
                <a:lnTo>
                  <a:pt x="453" y="6909"/>
                </a:lnTo>
                <a:lnTo>
                  <a:pt x="453" y="7780"/>
                </a:lnTo>
                <a:lnTo>
                  <a:pt x="453" y="8606"/>
                </a:lnTo>
                <a:lnTo>
                  <a:pt x="453" y="9345"/>
                </a:lnTo>
                <a:lnTo>
                  <a:pt x="453" y="9918"/>
                </a:lnTo>
                <a:lnTo>
                  <a:pt x="453" y="10282"/>
                </a:lnTo>
                <a:lnTo>
                  <a:pt x="490" y="10381"/>
                </a:lnTo>
                <a:lnTo>
                  <a:pt x="547" y="10491"/>
                </a:lnTo>
                <a:lnTo>
                  <a:pt x="660" y="10590"/>
                </a:lnTo>
                <a:lnTo>
                  <a:pt x="811" y="10700"/>
                </a:lnTo>
                <a:lnTo>
                  <a:pt x="981" y="10811"/>
                </a:lnTo>
                <a:lnTo>
                  <a:pt x="1208" y="10888"/>
                </a:lnTo>
                <a:lnTo>
                  <a:pt x="1453" y="10954"/>
                </a:lnTo>
                <a:lnTo>
                  <a:pt x="1718" y="11020"/>
                </a:lnTo>
                <a:lnTo>
                  <a:pt x="1963" y="11064"/>
                </a:lnTo>
                <a:lnTo>
                  <a:pt x="2265" y="11086"/>
                </a:lnTo>
                <a:lnTo>
                  <a:pt x="2548" y="11064"/>
                </a:lnTo>
                <a:lnTo>
                  <a:pt x="2794" y="11042"/>
                </a:lnTo>
                <a:lnTo>
                  <a:pt x="3096" y="10976"/>
                </a:lnTo>
                <a:lnTo>
                  <a:pt x="3341" y="10888"/>
                </a:lnTo>
                <a:lnTo>
                  <a:pt x="3606" y="10766"/>
                </a:lnTo>
                <a:lnTo>
                  <a:pt x="3813" y="10590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>
        <p:nvSpPr>
          <p:cNvPr id="2" name="Frame 1"/>
          <p:cNvSpPr/>
          <p:nvPr/>
        </p:nvSpPr>
        <p:spPr>
          <a:xfrm>
            <a:off x="3230310" y="368519"/>
            <a:ext cx="5725683" cy="5848288"/>
          </a:xfrm>
          <a:prstGeom prst="frame">
            <a:avLst>
              <a:gd name="adj1" fmla="val 16290"/>
            </a:avLst>
          </a:prstGeom>
          <a:solidFill>
            <a:srgbClr val="C00000"/>
          </a:solidFill>
          <a:ln w="6350">
            <a:solidFill>
              <a:srgbClr val="FFC000"/>
            </a:solidFill>
          </a:ln>
          <a:scene3d>
            <a:camera prst="orthographicFront"/>
            <a:lightRig rig="threePt" dir="t"/>
          </a:scene3d>
          <a:sp3d>
            <a:bevelT w="114300" prst="hardEdg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3" name="Rectangle 2"/>
          <p:cNvSpPr/>
          <p:nvPr/>
        </p:nvSpPr>
        <p:spPr>
          <a:xfrm>
            <a:off x="4144710" y="1305320"/>
            <a:ext cx="3862699" cy="3992931"/>
          </a:xfrm>
          <a:prstGeom prst="rect">
            <a:avLst/>
          </a:prstGeom>
          <a:noFill/>
          <a:ln w="635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Rectangle 3"/>
          <p:cNvSpPr/>
          <p:nvPr/>
        </p:nvSpPr>
        <p:spPr>
          <a:xfrm>
            <a:off x="7964581" y="4836291"/>
            <a:ext cx="40746" cy="240517"/>
          </a:xfrm>
          <a:prstGeom prst="rect">
            <a:avLst/>
          </a:prstGeom>
          <a:solidFill>
            <a:schemeClr val="bg1"/>
          </a:solidFill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0" name="Rectangle 49"/>
          <p:cNvSpPr/>
          <p:nvPr/>
        </p:nvSpPr>
        <p:spPr>
          <a:xfrm>
            <a:off x="7962384" y="1666962"/>
            <a:ext cx="40746" cy="240517"/>
          </a:xfrm>
          <a:prstGeom prst="rect">
            <a:avLst/>
          </a:prstGeom>
          <a:solidFill>
            <a:srgbClr val="FFCC99"/>
          </a:solidFill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1" name="Rectangle 50"/>
          <p:cNvSpPr/>
          <p:nvPr/>
        </p:nvSpPr>
        <p:spPr>
          <a:xfrm>
            <a:off x="7965909" y="3260288"/>
            <a:ext cx="40746" cy="240517"/>
          </a:xfrm>
          <a:prstGeom prst="rect">
            <a:avLst/>
          </a:prstGeom>
          <a:solidFill>
            <a:schemeClr val="bg1"/>
          </a:solidFill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47" name="Picture 46"/>
          <p:cNvPicPr>
            <a:picLocks noChangeAspect="1"/>
          </p:cNvPicPr>
          <p:nvPr/>
        </p:nvPicPr>
        <p:blipFill>
          <a:blip r:embed="rId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4070" b="100000" l="0" r="9625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8464696" y="2839195"/>
            <a:ext cx="975445" cy="1048603"/>
          </a:xfrm>
          <a:prstGeom prst="rect">
            <a:avLst/>
          </a:prstGeom>
        </p:spPr>
      </p:pic>
      <p:pic>
        <p:nvPicPr>
          <p:cNvPr id="53" name="Picture 52"/>
          <p:cNvPicPr>
            <a:picLocks noChangeAspect="1"/>
          </p:cNvPicPr>
          <p:nvPr/>
        </p:nvPicPr>
        <p:blipFill>
          <a:blip r:embed="rId4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ackgroundRemoval t="3247" b="98052" l="3659" r="96951">
                        <a14:foregroundMark x1="19512" y1="96104" x2="50000" y2="98052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 rot="20841800">
            <a:off x="603366" y="5040740"/>
            <a:ext cx="999831" cy="938865"/>
          </a:xfrm>
          <a:prstGeom prst="rect">
            <a:avLst/>
          </a:prstGeom>
        </p:spPr>
      </p:pic>
      <p:pic>
        <p:nvPicPr>
          <p:cNvPr id="57" name="Picture 56"/>
          <p:cNvPicPr>
            <a:picLocks noChangeAspect="1"/>
          </p:cNvPicPr>
          <p:nvPr/>
        </p:nvPicPr>
        <p:blipFill>
          <a:blip r:embed="rId6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ackgroundRemoval t="0" b="96117" l="107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20591545">
            <a:off x="8789974" y="4631929"/>
            <a:ext cx="1140051" cy="627942"/>
          </a:xfrm>
          <a:prstGeom prst="rect">
            <a:avLst/>
          </a:prstGeom>
        </p:spPr>
      </p:pic>
      <p:pic>
        <p:nvPicPr>
          <p:cNvPr id="59" name="Picture 58"/>
          <p:cNvPicPr>
            <a:picLocks noChangeAspect="1"/>
          </p:cNvPicPr>
          <p:nvPr/>
        </p:nvPicPr>
        <p:blipFill rotWithShape="1">
          <a:blip r:embed="rId8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9">
                    <a14:imgEffect>
                      <a14:backgroundRemoval t="0" b="100000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 rot="1486504">
            <a:off x="9389629" y="3037111"/>
            <a:ext cx="1170774" cy="1375873"/>
          </a:xfrm>
          <a:prstGeom prst="rect">
            <a:avLst/>
          </a:prstGeom>
        </p:spPr>
      </p:pic>
      <p:pic>
        <p:nvPicPr>
          <p:cNvPr id="62" name="Picture 61"/>
          <p:cNvPicPr>
            <a:picLocks noChangeAspect="1"/>
          </p:cNvPicPr>
          <p:nvPr/>
        </p:nvPicPr>
        <p:blipFill rotWithShape="1">
          <a:blip r:embed="rId10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11">
                    <a14:imgEffect>
                      <a14:backgroundRemoval t="1794" b="89238" l="3315" r="96685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 rot="2046696">
            <a:off x="1717042" y="1590984"/>
            <a:ext cx="1153682" cy="1418603"/>
          </a:xfrm>
          <a:prstGeom prst="rect">
            <a:avLst/>
          </a:prstGeom>
        </p:spPr>
      </p:pic>
      <p:pic>
        <p:nvPicPr>
          <p:cNvPr id="63" name="Picture 62"/>
          <p:cNvPicPr>
            <a:picLocks noChangeAspect="1"/>
          </p:cNvPicPr>
          <p:nvPr/>
        </p:nvPicPr>
        <p:blipFill rotWithShape="1">
          <a:blip r:embed="rId1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13">
                    <a14:imgEffect>
                      <a14:backgroundRemoval t="0" b="100000" l="400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 rot="1500205">
            <a:off x="9690324" y="1878569"/>
            <a:ext cx="1110953" cy="717847"/>
          </a:xfrm>
          <a:prstGeom prst="rect">
            <a:avLst/>
          </a:prstGeom>
        </p:spPr>
      </p:pic>
      <p:pic>
        <p:nvPicPr>
          <p:cNvPr id="64" name="Picture 63"/>
          <p:cNvPicPr>
            <a:picLocks noChangeAspect="1"/>
          </p:cNvPicPr>
          <p:nvPr/>
        </p:nvPicPr>
        <p:blipFill rotWithShape="1">
          <a:blip r:embed="rId14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15">
                    <a14:imgEffect>
                      <a14:backgroundRemoval t="0" b="98901" l="0" r="97279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 rot="20116572">
            <a:off x="11007666" y="3494107"/>
            <a:ext cx="931178" cy="575801"/>
          </a:xfrm>
          <a:prstGeom prst="rect">
            <a:avLst/>
          </a:prstGeom>
        </p:spPr>
      </p:pic>
      <p:pic>
        <p:nvPicPr>
          <p:cNvPr id="65" name="Picture 64"/>
          <p:cNvPicPr>
            <a:picLocks noChangeAspect="1"/>
          </p:cNvPicPr>
          <p:nvPr/>
        </p:nvPicPr>
        <p:blipFill rotWithShape="1">
          <a:blip r:embed="rId16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17">
                    <a14:imgEffect>
                      <a14:backgroundRemoval t="3822" b="92357" l="1242" r="100000">
                        <a14:foregroundMark x1="54037" y1="89809" x2="49689" y2="89809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 rot="415460">
            <a:off x="9009586" y="510396"/>
            <a:ext cx="1025496" cy="999858"/>
          </a:xfrm>
          <a:prstGeom prst="rect">
            <a:avLst/>
          </a:prstGeom>
        </p:spPr>
      </p:pic>
      <p:pic>
        <p:nvPicPr>
          <p:cNvPr id="67" name="Picture 66"/>
          <p:cNvPicPr>
            <a:picLocks noChangeAspect="1"/>
          </p:cNvPicPr>
          <p:nvPr/>
        </p:nvPicPr>
        <p:blipFill rotWithShape="1">
          <a:blip r:embed="rId18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19">
                    <a14:imgEffect>
                      <a14:backgroundRemoval t="7692" b="96795" l="4403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 rot="21084042">
            <a:off x="8466366" y="1611725"/>
            <a:ext cx="1008404" cy="991313"/>
          </a:xfrm>
          <a:prstGeom prst="rect">
            <a:avLst/>
          </a:prstGeom>
        </p:spPr>
      </p:pic>
      <p:pic>
        <p:nvPicPr>
          <p:cNvPr id="71" name="Picture 70"/>
          <p:cNvPicPr>
            <a:picLocks noChangeAspect="1"/>
          </p:cNvPicPr>
          <p:nvPr/>
        </p:nvPicPr>
        <p:blipFill rotWithShape="1">
          <a:blip r:embed="rId20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21">
                    <a14:imgEffect>
                      <a14:backgroundRemoval t="905" b="100000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 rot="1546026">
            <a:off x="7756880" y="5351612"/>
            <a:ext cx="1153683" cy="1401512"/>
          </a:xfrm>
          <a:prstGeom prst="rect">
            <a:avLst/>
          </a:prstGeom>
        </p:spPr>
      </p:pic>
      <p:pic>
        <p:nvPicPr>
          <p:cNvPr id="73" name="Picture 72"/>
          <p:cNvPicPr>
            <a:picLocks noChangeAspect="1"/>
          </p:cNvPicPr>
          <p:nvPr/>
        </p:nvPicPr>
        <p:blipFill rotWithShape="1">
          <a:blip r:embed="rId2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23">
                    <a14:imgEffect>
                      <a14:backgroundRemoval t="459" b="100000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 rot="20714636">
            <a:off x="10974628" y="1561209"/>
            <a:ext cx="1187865" cy="1384419"/>
          </a:xfrm>
          <a:prstGeom prst="rect">
            <a:avLst/>
          </a:prstGeom>
        </p:spPr>
      </p:pic>
      <p:pic>
        <p:nvPicPr>
          <p:cNvPr id="74" name="Picture 73"/>
          <p:cNvPicPr>
            <a:picLocks noChangeAspect="1"/>
          </p:cNvPicPr>
          <p:nvPr/>
        </p:nvPicPr>
        <p:blipFill rotWithShape="1">
          <a:blip r:embed="rId24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25">
                    <a14:imgEffect>
                      <a14:backgroundRemoval t="990" b="97030" l="1439" r="98201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 rot="467595">
            <a:off x="1966506" y="5404546"/>
            <a:ext cx="1768979" cy="1281869"/>
          </a:xfrm>
          <a:prstGeom prst="rect">
            <a:avLst/>
          </a:prstGeom>
        </p:spPr>
      </p:pic>
      <p:pic>
        <p:nvPicPr>
          <p:cNvPr id="76" name="Picture 75"/>
          <p:cNvPicPr>
            <a:picLocks noChangeAspect="1"/>
          </p:cNvPicPr>
          <p:nvPr/>
        </p:nvPicPr>
        <p:blipFill rotWithShape="1">
          <a:blip r:embed="rId26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27">
                    <a14:imgEffect>
                      <a14:backgroundRemoval t="55505" b="95872" l="0" r="93956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t="55549"/>
          <a:stretch/>
        </p:blipFill>
        <p:spPr>
          <a:xfrm rot="21246440">
            <a:off x="279450" y="6209611"/>
            <a:ext cx="1153683" cy="615393"/>
          </a:xfrm>
          <a:prstGeom prst="rect">
            <a:avLst/>
          </a:prstGeom>
        </p:spPr>
      </p:pic>
      <p:pic>
        <p:nvPicPr>
          <p:cNvPr id="77" name="Picture 76"/>
          <p:cNvPicPr>
            <a:picLocks noChangeAspect="1"/>
          </p:cNvPicPr>
          <p:nvPr/>
        </p:nvPicPr>
        <p:blipFill rotWithShape="1">
          <a:blip r:embed="rId28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29">
                    <a14:imgEffect>
                      <a14:backgroundRemoval t="8772" b="100000" l="6667" r="95556">
                        <a14:foregroundMark x1="69444" y1="94737" x2="80556" y2="96491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 rot="20846927">
            <a:off x="2546409" y="4535092"/>
            <a:ext cx="1145137" cy="726393"/>
          </a:xfrm>
          <a:prstGeom prst="rect">
            <a:avLst/>
          </a:prstGeom>
        </p:spPr>
      </p:pic>
      <p:pic>
        <p:nvPicPr>
          <p:cNvPr id="78" name="Picture 77"/>
          <p:cNvPicPr>
            <a:picLocks noChangeAspect="1"/>
          </p:cNvPicPr>
          <p:nvPr/>
        </p:nvPicPr>
        <p:blipFill rotWithShape="1">
          <a:blip r:embed="rId30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31">
                    <a14:imgEffect>
                      <a14:backgroundRemoval t="0" b="100000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 rot="1641302">
            <a:off x="10284859" y="4653687"/>
            <a:ext cx="1777526" cy="991312"/>
          </a:xfrm>
          <a:prstGeom prst="rect">
            <a:avLst/>
          </a:prstGeom>
        </p:spPr>
      </p:pic>
      <p:pic>
        <p:nvPicPr>
          <p:cNvPr id="79" name="Picture 78"/>
          <p:cNvPicPr>
            <a:picLocks noChangeAspect="1"/>
          </p:cNvPicPr>
          <p:nvPr/>
        </p:nvPicPr>
        <p:blipFill rotWithShape="1">
          <a:blip r:embed="rId3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33">
                    <a14:imgEffect>
                      <a14:backgroundRemoval t="0" b="100000" l="1676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 rot="20608356">
            <a:off x="105285" y="3422626"/>
            <a:ext cx="1136591" cy="1598064"/>
          </a:xfrm>
          <a:prstGeom prst="rect">
            <a:avLst/>
          </a:prstGeom>
        </p:spPr>
      </p:pic>
      <p:pic>
        <p:nvPicPr>
          <p:cNvPr id="80" name="Picture 79"/>
          <p:cNvPicPr>
            <a:picLocks noChangeAspect="1"/>
          </p:cNvPicPr>
          <p:nvPr/>
        </p:nvPicPr>
        <p:blipFill rotWithShape="1">
          <a:blip r:embed="rId34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35">
                    <a14:imgEffect>
                      <a14:backgroundRemoval t="3797" b="98101" l="1767" r="9788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 rot="20484231">
            <a:off x="1326037" y="3697278"/>
            <a:ext cx="1794616" cy="1008405"/>
          </a:xfrm>
          <a:prstGeom prst="rect">
            <a:avLst/>
          </a:prstGeom>
        </p:spPr>
      </p:pic>
      <p:pic>
        <p:nvPicPr>
          <p:cNvPr id="81" name="Picture 80"/>
          <p:cNvPicPr>
            <a:picLocks noChangeAspect="1"/>
          </p:cNvPicPr>
          <p:nvPr/>
        </p:nvPicPr>
        <p:blipFill rotWithShape="1">
          <a:blip r:embed="rId36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37">
                    <a14:imgEffect>
                      <a14:backgroundRemoval t="2410" b="98394" l="3409" r="96591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 rot="19817857">
            <a:off x="2448651" y="-51140"/>
            <a:ext cx="1119499" cy="1580973"/>
          </a:xfrm>
          <a:prstGeom prst="rect">
            <a:avLst/>
          </a:prstGeom>
        </p:spPr>
      </p:pic>
      <p:pic>
        <p:nvPicPr>
          <p:cNvPr id="83" name="Picture 82">
            <a:hlinkClick r:id="rId38" action="ppaction://hlinksldjump"/>
          </p:cNvPr>
          <p:cNvPicPr>
            <a:picLocks noChangeAspect="1"/>
          </p:cNvPicPr>
          <p:nvPr/>
        </p:nvPicPr>
        <p:blipFill>
          <a:blip r:embed="rId39">
            <a:extLst>
              <a:ext uri="{BEBA8EAE-BF5A-486C-A8C5-ECC9F3942E4B}">
                <a14:imgProps xmlns:a14="http://schemas.microsoft.com/office/drawing/2010/main">
                  <a14:imgLayer r:embed="rId40">
                    <a14:imgEffect>
                      <a14:backgroundRemoval t="1158" b="97297" l="7143" r="100000">
                        <a14:foregroundMark x1="95536" y1="6564" x2="97321" y2="46718"/>
                        <a14:backgroundMark x1="14286" y1="3861" x2="63393" y2="20463"/>
                        <a14:backgroundMark x1="12500" y1="25097" x2="7143" y2="53668"/>
                        <a14:backgroundMark x1="15179" y1="52510" x2="57143" y2="54440"/>
                        <a14:backgroundMark x1="11607" y1="58687" x2="9821" y2="80695"/>
                        <a14:backgroundMark x1="14286" y1="79537" x2="66071" y2="94595"/>
                        <a14:backgroundMark x1="87500" y1="2317" x2="97321" y2="3861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 rot="20582528">
            <a:off x="2836808" y="2587294"/>
            <a:ext cx="682811" cy="1579001"/>
          </a:xfrm>
          <a:prstGeom prst="rect">
            <a:avLst/>
          </a:prstGeom>
          <a:ln>
            <a:noFill/>
          </a:ln>
        </p:spPr>
      </p:pic>
      <p:pic>
        <p:nvPicPr>
          <p:cNvPr id="84" name="Picture 83"/>
          <p:cNvPicPr>
            <a:picLocks noChangeAspect="1"/>
          </p:cNvPicPr>
          <p:nvPr/>
        </p:nvPicPr>
        <p:blipFill>
          <a:blip r:embed="rId41">
            <a:extLst>
              <a:ext uri="{BEBA8EAE-BF5A-486C-A8C5-ECC9F3942E4B}">
                <a14:imgProps xmlns:a14="http://schemas.microsoft.com/office/drawing/2010/main">
                  <a14:imgLayer r:embed="rId42">
                    <a14:imgEffect>
                      <a14:backgroundRemoval t="2344" b="98438" l="9091" r="10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 rot="20294587">
            <a:off x="7937998" y="132584"/>
            <a:ext cx="804742" cy="1560711"/>
          </a:xfrm>
          <a:prstGeom prst="rect">
            <a:avLst/>
          </a:prstGeom>
        </p:spPr>
      </p:pic>
      <p:sp>
        <p:nvSpPr>
          <p:cNvPr id="87" name="Rectangle: Rounded Corners 86">
            <a:hlinkClick r:id="rId43" action="ppaction://hlinksldjump"/>
          </p:cNvPr>
          <p:cNvSpPr/>
          <p:nvPr/>
        </p:nvSpPr>
        <p:spPr>
          <a:xfrm rot="1128601">
            <a:off x="-124464" y="2217826"/>
            <a:ext cx="973832" cy="559269"/>
          </a:xfrm>
          <a:prstGeom prst="round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0" name="Rectangle: Rounded Corners 89">
            <a:hlinkClick r:id="rId44" action="ppaction://hlinksldjump"/>
          </p:cNvPr>
          <p:cNvSpPr/>
          <p:nvPr/>
        </p:nvSpPr>
        <p:spPr>
          <a:xfrm rot="19504128">
            <a:off x="2553802" y="126862"/>
            <a:ext cx="973832" cy="1299304"/>
          </a:xfrm>
          <a:prstGeom prst="round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114" name="Picture 113"/>
          <p:cNvPicPr>
            <a:picLocks noChangeAspect="1"/>
          </p:cNvPicPr>
          <p:nvPr/>
        </p:nvPicPr>
        <p:blipFill>
          <a:blip r:embed="rId45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46">
                    <a14:imgEffect>
                      <a14:backgroundRemoval t="9402" b="100000" l="8257" r="100000">
                        <a14:foregroundMark x1="93578" y1="41026" x2="94495" y2="51282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7378771" y="4587376"/>
            <a:ext cx="664522" cy="713294"/>
          </a:xfrm>
          <a:prstGeom prst="rect">
            <a:avLst/>
          </a:prstGeom>
        </p:spPr>
      </p:pic>
      <p:pic>
        <p:nvPicPr>
          <p:cNvPr id="116" name="Picture 115"/>
          <p:cNvPicPr>
            <a:picLocks noChangeAspect="1"/>
          </p:cNvPicPr>
          <p:nvPr/>
        </p:nvPicPr>
        <p:blipFill rotWithShape="1">
          <a:blip r:embed="rId47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48">
                    <a14:imgEffect>
                      <a14:backgroundRemoval t="0" b="100000" l="2548" r="100000">
                        <a14:foregroundMark x1="96178" y1="17073" x2="95541" y2="36585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7040210" y="1308712"/>
            <a:ext cx="999859" cy="518992"/>
          </a:xfrm>
          <a:prstGeom prst="rect">
            <a:avLst/>
          </a:prstGeom>
        </p:spPr>
      </p:pic>
      <p:sp>
        <p:nvSpPr>
          <p:cNvPr id="117" name="Rectangle 116"/>
          <p:cNvSpPr/>
          <p:nvPr/>
        </p:nvSpPr>
        <p:spPr>
          <a:xfrm rot="5400000">
            <a:off x="4409012" y="5127271"/>
            <a:ext cx="40746" cy="240517"/>
          </a:xfrm>
          <a:prstGeom prst="rect">
            <a:avLst/>
          </a:prstGeom>
          <a:solidFill>
            <a:schemeClr val="bg1"/>
          </a:solidFill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85" name="Picture 84"/>
          <p:cNvPicPr>
            <a:picLocks noChangeAspect="1"/>
          </p:cNvPicPr>
          <p:nvPr/>
        </p:nvPicPr>
        <p:blipFill rotWithShape="1">
          <a:blip r:embed="rId49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50">
                    <a14:imgEffect>
                      <a14:backgroundRemoval t="0" b="100000" l="0" r="88542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4185114" y="4580197"/>
            <a:ext cx="612397" cy="713064"/>
          </a:xfrm>
          <a:prstGeom prst="rect">
            <a:avLst/>
          </a:prstGeom>
        </p:spPr>
      </p:pic>
      <p:pic>
        <p:nvPicPr>
          <p:cNvPr id="86" name="Picture 85"/>
          <p:cNvPicPr>
            <a:picLocks noChangeAspect="1"/>
          </p:cNvPicPr>
          <p:nvPr/>
        </p:nvPicPr>
        <p:blipFill>
          <a:blip r:embed="rId51"/>
          <a:stretch>
            <a:fillRect/>
          </a:stretch>
        </p:blipFill>
        <p:spPr>
          <a:xfrm>
            <a:off x="7367247" y="1422751"/>
            <a:ext cx="658425" cy="1585097"/>
          </a:xfrm>
          <a:prstGeom prst="rect">
            <a:avLst/>
          </a:prstGeom>
        </p:spPr>
      </p:pic>
      <p:pic>
        <p:nvPicPr>
          <p:cNvPr id="88" name="Picture 87"/>
          <p:cNvPicPr>
            <a:picLocks noChangeAspect="1"/>
          </p:cNvPicPr>
          <p:nvPr/>
        </p:nvPicPr>
        <p:blipFill rotWithShape="1">
          <a:blip r:embed="rId5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53">
                    <a14:imgEffect>
                      <a14:backgroundRemoval t="8257" b="100000" l="1765" r="97647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6465890" y="4598321"/>
            <a:ext cx="1076770" cy="692209"/>
          </a:xfrm>
          <a:prstGeom prst="rect">
            <a:avLst/>
          </a:prstGeom>
        </p:spPr>
      </p:pic>
      <p:pic>
        <p:nvPicPr>
          <p:cNvPr id="89" name="Picture 88"/>
          <p:cNvPicPr>
            <a:picLocks noChangeAspect="1"/>
          </p:cNvPicPr>
          <p:nvPr/>
        </p:nvPicPr>
        <p:blipFill rotWithShape="1">
          <a:blip r:embed="rId14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15">
                    <a14:imgEffect>
                      <a14:backgroundRemoval t="0" b="98901" l="0" r="97279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4182341" y="1329762"/>
            <a:ext cx="931178" cy="575801"/>
          </a:xfrm>
          <a:prstGeom prst="rect">
            <a:avLst/>
          </a:prstGeom>
        </p:spPr>
      </p:pic>
      <p:sp>
        <p:nvSpPr>
          <p:cNvPr id="91" name="Rectangle 90"/>
          <p:cNvSpPr/>
          <p:nvPr/>
        </p:nvSpPr>
        <p:spPr>
          <a:xfrm>
            <a:off x="4172163" y="2563389"/>
            <a:ext cx="40746" cy="240517"/>
          </a:xfrm>
          <a:prstGeom prst="rect">
            <a:avLst/>
          </a:prstGeom>
          <a:solidFill>
            <a:schemeClr val="bg1"/>
          </a:solidFill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2" name="Rectangle 91"/>
          <p:cNvSpPr/>
          <p:nvPr/>
        </p:nvSpPr>
        <p:spPr>
          <a:xfrm>
            <a:off x="4174251" y="4131227"/>
            <a:ext cx="40746" cy="240517"/>
          </a:xfrm>
          <a:prstGeom prst="rect">
            <a:avLst/>
          </a:prstGeom>
          <a:solidFill>
            <a:schemeClr val="bg1"/>
          </a:solidFill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93" name="Picture 92"/>
          <p:cNvPicPr>
            <a:picLocks noChangeAspect="1"/>
          </p:cNvPicPr>
          <p:nvPr/>
        </p:nvPicPr>
        <p:blipFill rotWithShape="1">
          <a:blip r:embed="rId54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55">
                    <a14:imgEffect>
                      <a14:backgroundRemoval t="0" b="93617" l="1053" r="98246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 rot="20696931">
            <a:off x="9559377" y="5976180"/>
            <a:ext cx="1811708" cy="598206"/>
          </a:xfrm>
          <a:prstGeom prst="rect">
            <a:avLst/>
          </a:prstGeom>
        </p:spPr>
      </p:pic>
      <p:pic>
        <p:nvPicPr>
          <p:cNvPr id="94" name="Picture 93"/>
          <p:cNvPicPr>
            <a:picLocks noChangeAspect="1"/>
          </p:cNvPicPr>
          <p:nvPr/>
        </p:nvPicPr>
        <p:blipFill>
          <a:blip r:embed="rId56"/>
          <a:stretch>
            <a:fillRect/>
          </a:stretch>
        </p:blipFill>
        <p:spPr>
          <a:xfrm>
            <a:off x="4041669" y="405085"/>
            <a:ext cx="4102964" cy="926672"/>
          </a:xfrm>
          <a:prstGeom prst="rect">
            <a:avLst/>
          </a:prstGeom>
        </p:spPr>
      </p:pic>
      <p:pic>
        <p:nvPicPr>
          <p:cNvPr id="95" name="Picture 94"/>
          <p:cNvPicPr>
            <a:picLocks noChangeAspect="1"/>
          </p:cNvPicPr>
          <p:nvPr/>
        </p:nvPicPr>
        <p:blipFill>
          <a:blip r:embed="rId57"/>
          <a:stretch>
            <a:fillRect/>
          </a:stretch>
        </p:blipFill>
        <p:spPr>
          <a:xfrm>
            <a:off x="4742770" y="5290135"/>
            <a:ext cx="2700762" cy="926672"/>
          </a:xfrm>
          <a:prstGeom prst="rect">
            <a:avLst/>
          </a:prstGeom>
        </p:spPr>
      </p:pic>
      <p:pic>
        <p:nvPicPr>
          <p:cNvPr id="48" name="Picture 47"/>
          <p:cNvPicPr>
            <a:picLocks noChangeAspect="1"/>
          </p:cNvPicPr>
          <p:nvPr/>
        </p:nvPicPr>
        <p:blipFill rotWithShape="1">
          <a:blip r:embed="rId58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59">
                    <a14:imgEffect>
                      <a14:backgroundRemoval t="3586" b="99602" l="0" r="89216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 rot="1266573">
            <a:off x="6479625" y="5239398"/>
            <a:ext cx="645953" cy="1593908"/>
          </a:xfrm>
          <a:prstGeom prst="rect">
            <a:avLst/>
          </a:prstGeom>
        </p:spPr>
      </p:pic>
      <p:pic>
        <p:nvPicPr>
          <p:cNvPr id="58" name="Picture 57"/>
          <p:cNvPicPr>
            <a:picLocks noChangeAspect="1"/>
          </p:cNvPicPr>
          <p:nvPr/>
        </p:nvPicPr>
        <p:blipFill rotWithShape="1">
          <a:blip r:embed="rId60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61">
                    <a14:imgEffect>
                      <a14:backgroundRemoval t="0" b="96465" l="2448" r="98252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 rot="21197848">
            <a:off x="3842694" y="5403685"/>
            <a:ext cx="1820254" cy="1256232"/>
          </a:xfrm>
          <a:prstGeom prst="rect">
            <a:avLst/>
          </a:prstGeom>
        </p:spPr>
      </p:pic>
      <p:pic>
        <p:nvPicPr>
          <p:cNvPr id="61" name="Picture 60"/>
          <p:cNvPicPr>
            <a:picLocks noChangeAspect="1"/>
          </p:cNvPicPr>
          <p:nvPr/>
        </p:nvPicPr>
        <p:blipFill rotWithShape="1">
          <a:blip r:embed="rId6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63">
                    <a14:imgEffect>
                      <a14:backgroundRemoval t="1970" b="95567" l="722" r="97112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 rot="910464">
            <a:off x="5827190" y="-48782"/>
            <a:ext cx="1760434" cy="1290415"/>
          </a:xfrm>
          <a:prstGeom prst="rect">
            <a:avLst/>
          </a:prstGeom>
        </p:spPr>
      </p:pic>
      <p:pic>
        <p:nvPicPr>
          <p:cNvPr id="72" name="Picture 71"/>
          <p:cNvPicPr>
            <a:picLocks noChangeAspect="1"/>
          </p:cNvPicPr>
          <p:nvPr/>
        </p:nvPicPr>
        <p:blipFill rotWithShape="1">
          <a:blip r:embed="rId64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65">
                    <a14:imgEffect>
                      <a14:backgroundRemoval t="1478" b="96552" l="1786" r="975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 rot="20651102">
            <a:off x="3762854" y="-85458"/>
            <a:ext cx="1777525" cy="1290416"/>
          </a:xfrm>
          <a:prstGeom prst="rect">
            <a:avLst/>
          </a:prstGeom>
        </p:spPr>
      </p:pic>
      <p:sp>
        <p:nvSpPr>
          <p:cNvPr id="82" name="Rectangle: Rounded Corners 81">
            <a:hlinkClick r:id="rId44" action="ppaction://hlinksldjump"/>
          </p:cNvPr>
          <p:cNvSpPr/>
          <p:nvPr/>
        </p:nvSpPr>
        <p:spPr>
          <a:xfrm rot="20760341">
            <a:off x="182908" y="3601833"/>
            <a:ext cx="973832" cy="1299304"/>
          </a:xfrm>
          <a:prstGeom prst="round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6" name="Rectangle: Rounded Corners 95">
            <a:hlinkClick r:id="rId44" action="ppaction://hlinksldjump"/>
          </p:cNvPr>
          <p:cNvSpPr/>
          <p:nvPr/>
        </p:nvSpPr>
        <p:spPr>
          <a:xfrm rot="16636689">
            <a:off x="2379376" y="5480674"/>
            <a:ext cx="973832" cy="1299304"/>
          </a:xfrm>
          <a:prstGeom prst="round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7" name="Rectangle: Rounded Corners 96">
            <a:hlinkClick r:id="rId44" action="ppaction://hlinksldjump"/>
          </p:cNvPr>
          <p:cNvSpPr/>
          <p:nvPr/>
        </p:nvSpPr>
        <p:spPr>
          <a:xfrm rot="15948697">
            <a:off x="4309602" y="5437369"/>
            <a:ext cx="973832" cy="1299304"/>
          </a:xfrm>
          <a:prstGeom prst="round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8" name="Rectangle: Rounded Corners 97">
            <a:hlinkClick r:id="rId44" action="ppaction://hlinksldjump"/>
          </p:cNvPr>
          <p:cNvSpPr/>
          <p:nvPr/>
        </p:nvSpPr>
        <p:spPr>
          <a:xfrm rot="17782881">
            <a:off x="10660128" y="4470075"/>
            <a:ext cx="957212" cy="1299304"/>
          </a:xfrm>
          <a:prstGeom prst="round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9" name="Rectangle: Rounded Corners 98">
            <a:hlinkClick r:id="rId44" action="ppaction://hlinksldjump"/>
          </p:cNvPr>
          <p:cNvSpPr/>
          <p:nvPr/>
        </p:nvSpPr>
        <p:spPr>
          <a:xfrm rot="4093359">
            <a:off x="1781304" y="3558921"/>
            <a:ext cx="934491" cy="1299304"/>
          </a:xfrm>
          <a:prstGeom prst="round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0" name="Rectangle: Rounded Corners 99">
            <a:hlinkClick r:id="rId44" action="ppaction://hlinksldjump"/>
          </p:cNvPr>
          <p:cNvSpPr/>
          <p:nvPr/>
        </p:nvSpPr>
        <p:spPr>
          <a:xfrm rot="4700232">
            <a:off x="4268960" y="-56658"/>
            <a:ext cx="906468" cy="1299304"/>
          </a:xfrm>
          <a:prstGeom prst="round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1" name="Rectangle: Rounded Corners 100">
            <a:hlinkClick r:id="rId44" action="ppaction://hlinksldjump"/>
          </p:cNvPr>
          <p:cNvSpPr/>
          <p:nvPr/>
        </p:nvSpPr>
        <p:spPr>
          <a:xfrm rot="6249714">
            <a:off x="6251137" y="-77686"/>
            <a:ext cx="906468" cy="1422220"/>
          </a:xfrm>
          <a:prstGeom prst="round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2" name="Rectangle: Rounded Corners 101">
            <a:hlinkClick r:id="rId44" action="ppaction://hlinksldjump"/>
          </p:cNvPr>
          <p:cNvSpPr/>
          <p:nvPr/>
        </p:nvSpPr>
        <p:spPr>
          <a:xfrm rot="7519386">
            <a:off x="1775412" y="1840053"/>
            <a:ext cx="1064220" cy="977669"/>
          </a:xfrm>
          <a:prstGeom prst="round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3" name="Rectangle: Rounded Corners 102">
            <a:hlinkClick r:id="rId44" action="ppaction://hlinksldjump"/>
          </p:cNvPr>
          <p:cNvSpPr/>
          <p:nvPr/>
        </p:nvSpPr>
        <p:spPr>
          <a:xfrm rot="1269497">
            <a:off x="6455561" y="5403933"/>
            <a:ext cx="576422" cy="1299304"/>
          </a:xfrm>
          <a:prstGeom prst="round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4" name="Rectangle: Rounded Corners 103">
            <a:hlinkClick r:id="rId44" action="ppaction://hlinksldjump"/>
          </p:cNvPr>
          <p:cNvSpPr/>
          <p:nvPr/>
        </p:nvSpPr>
        <p:spPr>
          <a:xfrm rot="4338312">
            <a:off x="10187466" y="5444373"/>
            <a:ext cx="576422" cy="1534993"/>
          </a:xfrm>
          <a:prstGeom prst="round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5" name="Rectangle: Rounded Corners 104">
            <a:hlinkClick r:id="rId44" action="ppaction://hlinksldjump"/>
          </p:cNvPr>
          <p:cNvSpPr/>
          <p:nvPr/>
        </p:nvSpPr>
        <p:spPr>
          <a:xfrm rot="20342329">
            <a:off x="8072835" y="184709"/>
            <a:ext cx="576422" cy="1380228"/>
          </a:xfrm>
          <a:prstGeom prst="round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6" name="Rectangle: Rounded Corners 105">
            <a:hlinkClick r:id="rId44" action="ppaction://hlinksldjump"/>
          </p:cNvPr>
          <p:cNvSpPr/>
          <p:nvPr/>
        </p:nvSpPr>
        <p:spPr>
          <a:xfrm rot="4555362">
            <a:off x="2873397" y="4501743"/>
            <a:ext cx="576422" cy="969147"/>
          </a:xfrm>
          <a:prstGeom prst="round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7" name="Rectangle: Rounded Corners 106">
            <a:hlinkClick r:id="rId44" action="ppaction://hlinksldjump"/>
          </p:cNvPr>
          <p:cNvSpPr/>
          <p:nvPr/>
        </p:nvSpPr>
        <p:spPr>
          <a:xfrm rot="5062567">
            <a:off x="554008" y="5980475"/>
            <a:ext cx="576422" cy="969147"/>
          </a:xfrm>
          <a:prstGeom prst="round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8" name="Rectangle: Rounded Corners 107">
            <a:hlinkClick r:id="rId44" action="ppaction://hlinksldjump"/>
          </p:cNvPr>
          <p:cNvSpPr/>
          <p:nvPr/>
        </p:nvSpPr>
        <p:spPr>
          <a:xfrm rot="4555362">
            <a:off x="9058912" y="4485108"/>
            <a:ext cx="576422" cy="969147"/>
          </a:xfrm>
          <a:prstGeom prst="round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9" name="Rectangle: Rounded Corners 108">
            <a:hlinkClick r:id="rId44" action="ppaction://hlinksldjump"/>
          </p:cNvPr>
          <p:cNvSpPr/>
          <p:nvPr/>
        </p:nvSpPr>
        <p:spPr>
          <a:xfrm rot="3932599">
            <a:off x="11162263" y="3354895"/>
            <a:ext cx="576422" cy="909886"/>
          </a:xfrm>
          <a:prstGeom prst="round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0" name="Rectangle: Rounded Corners 109">
            <a:hlinkClick r:id="rId44" action="ppaction://hlinksldjump"/>
          </p:cNvPr>
          <p:cNvSpPr/>
          <p:nvPr/>
        </p:nvSpPr>
        <p:spPr>
          <a:xfrm rot="4555362">
            <a:off x="609956" y="5177699"/>
            <a:ext cx="833339" cy="703442"/>
          </a:xfrm>
          <a:prstGeom prst="round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1" name="Rectangle: Rounded Corners 110">
            <a:hlinkClick r:id="rId44" action="ppaction://hlinksldjump"/>
          </p:cNvPr>
          <p:cNvSpPr/>
          <p:nvPr/>
        </p:nvSpPr>
        <p:spPr>
          <a:xfrm rot="4555362">
            <a:off x="8682489" y="1681566"/>
            <a:ext cx="853555" cy="800945"/>
          </a:xfrm>
          <a:prstGeom prst="round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2" name="Rectangle: Rounded Corners 111">
            <a:hlinkClick r:id="rId44" action="ppaction://hlinksldjump"/>
          </p:cNvPr>
          <p:cNvSpPr/>
          <p:nvPr/>
        </p:nvSpPr>
        <p:spPr>
          <a:xfrm rot="5611563">
            <a:off x="8412325" y="2880030"/>
            <a:ext cx="901962" cy="897130"/>
          </a:xfrm>
          <a:prstGeom prst="round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3" name="Rectangle: Rounded Corners 112">
            <a:hlinkClick r:id="rId44" action="ppaction://hlinksldjump"/>
          </p:cNvPr>
          <p:cNvSpPr/>
          <p:nvPr/>
        </p:nvSpPr>
        <p:spPr>
          <a:xfrm rot="5849868">
            <a:off x="9188976" y="517524"/>
            <a:ext cx="777196" cy="969147"/>
          </a:xfrm>
          <a:prstGeom prst="round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5" name="Rectangle: Rounded Corners 114">
            <a:hlinkClick r:id="rId44" action="ppaction://hlinksldjump"/>
          </p:cNvPr>
          <p:cNvSpPr/>
          <p:nvPr/>
        </p:nvSpPr>
        <p:spPr>
          <a:xfrm rot="6880732">
            <a:off x="9964800" y="1842816"/>
            <a:ext cx="560951" cy="969147"/>
          </a:xfrm>
          <a:prstGeom prst="round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8" name="Rectangle: Rounded Corners 117">
            <a:hlinkClick r:id="rId44" action="ppaction://hlinksldjump"/>
          </p:cNvPr>
          <p:cNvSpPr/>
          <p:nvPr/>
        </p:nvSpPr>
        <p:spPr>
          <a:xfrm rot="4392795">
            <a:off x="11059447" y="1833703"/>
            <a:ext cx="992318" cy="969147"/>
          </a:xfrm>
          <a:prstGeom prst="round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9" name="Rectangle: Rounded Corners 118">
            <a:hlinkClick r:id="rId44" action="ppaction://hlinksldjump"/>
          </p:cNvPr>
          <p:cNvSpPr/>
          <p:nvPr/>
        </p:nvSpPr>
        <p:spPr>
          <a:xfrm rot="1793805">
            <a:off x="9436024" y="3320305"/>
            <a:ext cx="992318" cy="969147"/>
          </a:xfrm>
          <a:prstGeom prst="round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0" name="Rectangle: Rounded Corners 119">
            <a:hlinkClick r:id="rId44" action="ppaction://hlinksldjump"/>
          </p:cNvPr>
          <p:cNvSpPr/>
          <p:nvPr/>
        </p:nvSpPr>
        <p:spPr>
          <a:xfrm rot="1577892">
            <a:off x="7797725" y="5607028"/>
            <a:ext cx="992318" cy="1077672"/>
          </a:xfrm>
          <a:prstGeom prst="round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121" name="Picture 120"/>
          <p:cNvPicPr>
            <a:picLocks noChangeAspect="1"/>
          </p:cNvPicPr>
          <p:nvPr/>
        </p:nvPicPr>
        <p:blipFill rotWithShape="1">
          <a:blip r:embed="rId6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4166453" y="1299779"/>
            <a:ext cx="3851311" cy="3986856"/>
          </a:xfrm>
          <a:prstGeom prst="rect">
            <a:avLst/>
          </a:prstGeom>
          <a:ln w="28575">
            <a:noFill/>
          </a:ln>
        </p:spPr>
      </p:pic>
      <p:pic>
        <p:nvPicPr>
          <p:cNvPr id="122" name="Picture 121"/>
          <p:cNvPicPr>
            <a:picLocks noChangeAspect="1"/>
          </p:cNvPicPr>
          <p:nvPr/>
        </p:nvPicPr>
        <p:blipFill>
          <a:blip r:embed="rId67"/>
          <a:stretch>
            <a:fillRect/>
          </a:stretch>
        </p:blipFill>
        <p:spPr>
          <a:xfrm>
            <a:off x="10369413" y="156841"/>
            <a:ext cx="1712223" cy="80434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64190481"/>
      </p:ext>
    </p:extLst>
  </p:cSld>
  <p:clrMapOvr>
    <a:masterClrMapping/>
  </p:clrMapOvr>
  <p:transition spd="slow" advClick="0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10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10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2000"/>
                            </p:stCondLst>
                            <p:childTnLst>
                              <p:par>
                                <p:cTn id="13" presetID="1" presetClass="emph" presetSubtype="2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animClr clrSpc="rgb" dir="cw">
                                      <p:cBhvr>
                                        <p:cTn id="14" dur="2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CC99"/>
                                      </p:to>
                                    </p:animClr>
                                    <p:set>
                                      <p:cBhvr>
                                        <p:cTn id="15" dur="2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6" dur="2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mph" presetSubtype="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Clr clrSpc="rgb" dir="cw">
                                      <p:cBhvr>
                                        <p:cTn id="18" dur="2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CC99"/>
                                      </p:to>
                                    </p:animClr>
                                    <p:set>
                                      <p:cBhvr>
                                        <p:cTn id="19" dur="2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20" dur="2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21" restart="whenNotActive" fill="hold" evtFilter="cancelBubble" nodeType="interactiveSeq">
                <p:stCondLst>
                  <p:cond evt="onClick" delay="0">
                    <p:tgtEl>
                      <p:spTgt spid="12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2" fill="hold">
                      <p:stCondLst>
                        <p:cond delay="0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300"/>
                                        <p:tgtEl>
                                          <p:spTgt spid="1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0" dur="300"/>
                                        <p:tgtEl>
                                          <p:spTgt spid="12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299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2"/>
                  </p:tgtEl>
                </p:cond>
              </p:nextCondLst>
            </p:seq>
          </p:childTnLst>
        </p:cTn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" name="Rectangle 35"/>
          <p:cNvSpPr/>
          <p:nvPr/>
        </p:nvSpPr>
        <p:spPr>
          <a:xfrm>
            <a:off x="3230310" y="368519"/>
            <a:ext cx="5725683" cy="5848288"/>
          </a:xfrm>
          <a:prstGeom prst="rect">
            <a:avLst/>
          </a:prstGeom>
          <a:noFill/>
          <a:ln w="114300">
            <a:solidFill>
              <a:srgbClr val="FFC000"/>
            </a:solidFill>
          </a:ln>
          <a:effectLst>
            <a:outerShdw blurRad="76200" dir="2700000" sx="102000" sy="102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 useBgFill="1">
        <p:nvSpPr>
          <p:cNvPr id="6" name="Puzzle1"/>
          <p:cNvSpPr>
            <a:spLocks noEditPoints="1" noChangeArrowheads="1"/>
          </p:cNvSpPr>
          <p:nvPr/>
        </p:nvSpPr>
        <p:spPr bwMode="auto">
          <a:xfrm>
            <a:off x="7094876" y="2561502"/>
            <a:ext cx="1635699" cy="848218"/>
          </a:xfrm>
          <a:custGeom>
            <a:avLst/>
            <a:gdLst>
              <a:gd name="T0" fmla="*/ 16740 w 21600"/>
              <a:gd name="T1" fmla="*/ 21078 h 21600"/>
              <a:gd name="T2" fmla="*/ 16976 w 21600"/>
              <a:gd name="T3" fmla="*/ 521 h 21600"/>
              <a:gd name="T4" fmla="*/ 4725 w 21600"/>
              <a:gd name="T5" fmla="*/ 856 h 21600"/>
              <a:gd name="T6" fmla="*/ 5040 w 21600"/>
              <a:gd name="T7" fmla="*/ 21004 h 21600"/>
              <a:gd name="T8" fmla="*/ 10811 w 21600"/>
              <a:gd name="T9" fmla="*/ 12885 h 21600"/>
              <a:gd name="T10" fmla="*/ 10845 w 21600"/>
              <a:gd name="T11" fmla="*/ 8714 h 21600"/>
              <a:gd name="T12" fmla="*/ 21600 w 21600"/>
              <a:gd name="T13" fmla="*/ 10000 h 21600"/>
              <a:gd name="T14" fmla="*/ 56 w 21600"/>
              <a:gd name="T15" fmla="*/ 10000 h 21600"/>
              <a:gd name="T16" fmla="*/ 6086 w 21600"/>
              <a:gd name="T17" fmla="*/ 2569 h 21600"/>
              <a:gd name="T18" fmla="*/ 16132 w 21600"/>
              <a:gd name="T19" fmla="*/ 19552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9360" y="20836"/>
                </a:moveTo>
                <a:lnTo>
                  <a:pt x="9528" y="20836"/>
                </a:lnTo>
                <a:lnTo>
                  <a:pt x="9686" y="20762"/>
                </a:lnTo>
                <a:lnTo>
                  <a:pt x="9810" y="20687"/>
                </a:lnTo>
                <a:lnTo>
                  <a:pt x="9922" y="20575"/>
                </a:lnTo>
                <a:lnTo>
                  <a:pt x="10012" y="20426"/>
                </a:lnTo>
                <a:lnTo>
                  <a:pt x="10068" y="20296"/>
                </a:lnTo>
                <a:lnTo>
                  <a:pt x="10113" y="20110"/>
                </a:lnTo>
                <a:lnTo>
                  <a:pt x="10136" y="19905"/>
                </a:lnTo>
                <a:lnTo>
                  <a:pt x="10136" y="19682"/>
                </a:lnTo>
                <a:lnTo>
                  <a:pt x="10113" y="19440"/>
                </a:lnTo>
                <a:lnTo>
                  <a:pt x="10068" y="19142"/>
                </a:lnTo>
                <a:lnTo>
                  <a:pt x="10012" y="18900"/>
                </a:lnTo>
                <a:lnTo>
                  <a:pt x="9900" y="18620"/>
                </a:lnTo>
                <a:lnTo>
                  <a:pt x="9787" y="18285"/>
                </a:lnTo>
                <a:lnTo>
                  <a:pt x="9641" y="17968"/>
                </a:lnTo>
                <a:lnTo>
                  <a:pt x="9472" y="17652"/>
                </a:lnTo>
                <a:lnTo>
                  <a:pt x="9382" y="17466"/>
                </a:lnTo>
                <a:lnTo>
                  <a:pt x="9315" y="17298"/>
                </a:lnTo>
                <a:lnTo>
                  <a:pt x="9258" y="17112"/>
                </a:lnTo>
                <a:lnTo>
                  <a:pt x="9191" y="16926"/>
                </a:lnTo>
                <a:lnTo>
                  <a:pt x="9123" y="16535"/>
                </a:lnTo>
                <a:lnTo>
                  <a:pt x="9101" y="16144"/>
                </a:lnTo>
                <a:lnTo>
                  <a:pt x="9101" y="15753"/>
                </a:lnTo>
                <a:lnTo>
                  <a:pt x="9168" y="15362"/>
                </a:lnTo>
                <a:lnTo>
                  <a:pt x="9236" y="14971"/>
                </a:lnTo>
                <a:lnTo>
                  <a:pt x="9360" y="14580"/>
                </a:lnTo>
                <a:lnTo>
                  <a:pt x="9495" y="14244"/>
                </a:lnTo>
                <a:lnTo>
                  <a:pt x="9663" y="13891"/>
                </a:lnTo>
                <a:lnTo>
                  <a:pt x="9855" y="13611"/>
                </a:lnTo>
                <a:lnTo>
                  <a:pt x="10068" y="13351"/>
                </a:lnTo>
                <a:lnTo>
                  <a:pt x="10293" y="13146"/>
                </a:lnTo>
                <a:lnTo>
                  <a:pt x="10552" y="12997"/>
                </a:lnTo>
                <a:lnTo>
                  <a:pt x="10811" y="12885"/>
                </a:lnTo>
                <a:lnTo>
                  <a:pt x="11069" y="12866"/>
                </a:lnTo>
                <a:lnTo>
                  <a:pt x="11351" y="12885"/>
                </a:lnTo>
                <a:lnTo>
                  <a:pt x="11610" y="12997"/>
                </a:lnTo>
                <a:lnTo>
                  <a:pt x="11846" y="13183"/>
                </a:lnTo>
                <a:lnTo>
                  <a:pt x="12060" y="13388"/>
                </a:lnTo>
                <a:lnTo>
                  <a:pt x="12251" y="13648"/>
                </a:lnTo>
                <a:lnTo>
                  <a:pt x="12419" y="13928"/>
                </a:lnTo>
                <a:lnTo>
                  <a:pt x="12555" y="14244"/>
                </a:lnTo>
                <a:lnTo>
                  <a:pt x="12690" y="14617"/>
                </a:lnTo>
                <a:lnTo>
                  <a:pt x="12768" y="15008"/>
                </a:lnTo>
                <a:lnTo>
                  <a:pt x="12836" y="15399"/>
                </a:lnTo>
                <a:lnTo>
                  <a:pt x="12858" y="15753"/>
                </a:lnTo>
                <a:lnTo>
                  <a:pt x="12858" y="16144"/>
                </a:lnTo>
                <a:lnTo>
                  <a:pt x="12813" y="16535"/>
                </a:lnTo>
                <a:lnTo>
                  <a:pt x="12746" y="16888"/>
                </a:lnTo>
                <a:lnTo>
                  <a:pt x="12667" y="17224"/>
                </a:lnTo>
                <a:lnTo>
                  <a:pt x="12510" y="17503"/>
                </a:lnTo>
                <a:lnTo>
                  <a:pt x="12228" y="18043"/>
                </a:lnTo>
                <a:lnTo>
                  <a:pt x="11970" y="18546"/>
                </a:lnTo>
                <a:lnTo>
                  <a:pt x="11868" y="18751"/>
                </a:lnTo>
                <a:lnTo>
                  <a:pt x="11778" y="18974"/>
                </a:lnTo>
                <a:lnTo>
                  <a:pt x="11711" y="19179"/>
                </a:lnTo>
                <a:lnTo>
                  <a:pt x="11666" y="19365"/>
                </a:lnTo>
                <a:lnTo>
                  <a:pt x="11632" y="19570"/>
                </a:lnTo>
                <a:lnTo>
                  <a:pt x="11632" y="19756"/>
                </a:lnTo>
                <a:lnTo>
                  <a:pt x="11632" y="19942"/>
                </a:lnTo>
                <a:lnTo>
                  <a:pt x="11643" y="20110"/>
                </a:lnTo>
                <a:lnTo>
                  <a:pt x="11711" y="20296"/>
                </a:lnTo>
                <a:lnTo>
                  <a:pt x="11801" y="20464"/>
                </a:lnTo>
                <a:lnTo>
                  <a:pt x="11891" y="20650"/>
                </a:lnTo>
                <a:lnTo>
                  <a:pt x="12037" y="20836"/>
                </a:lnTo>
                <a:lnTo>
                  <a:pt x="12206" y="21004"/>
                </a:lnTo>
                <a:lnTo>
                  <a:pt x="12419" y="21190"/>
                </a:lnTo>
                <a:lnTo>
                  <a:pt x="12667" y="21320"/>
                </a:lnTo>
                <a:lnTo>
                  <a:pt x="12960" y="21432"/>
                </a:lnTo>
                <a:lnTo>
                  <a:pt x="13286" y="21544"/>
                </a:lnTo>
                <a:lnTo>
                  <a:pt x="13612" y="21655"/>
                </a:lnTo>
                <a:lnTo>
                  <a:pt x="13983" y="21693"/>
                </a:lnTo>
                <a:lnTo>
                  <a:pt x="14343" y="21730"/>
                </a:lnTo>
                <a:lnTo>
                  <a:pt x="14715" y="21730"/>
                </a:lnTo>
                <a:lnTo>
                  <a:pt x="15075" y="21730"/>
                </a:lnTo>
                <a:lnTo>
                  <a:pt x="15446" y="21655"/>
                </a:lnTo>
                <a:lnTo>
                  <a:pt x="15794" y="21581"/>
                </a:lnTo>
                <a:lnTo>
                  <a:pt x="16132" y="21432"/>
                </a:lnTo>
                <a:lnTo>
                  <a:pt x="16458" y="21302"/>
                </a:lnTo>
                <a:lnTo>
                  <a:pt x="16740" y="21078"/>
                </a:lnTo>
                <a:lnTo>
                  <a:pt x="16976" y="20836"/>
                </a:lnTo>
                <a:lnTo>
                  <a:pt x="17043" y="20650"/>
                </a:lnTo>
                <a:lnTo>
                  <a:pt x="17088" y="20426"/>
                </a:lnTo>
                <a:lnTo>
                  <a:pt x="17133" y="20222"/>
                </a:lnTo>
                <a:lnTo>
                  <a:pt x="17156" y="19980"/>
                </a:lnTo>
                <a:lnTo>
                  <a:pt x="17167" y="19477"/>
                </a:lnTo>
                <a:lnTo>
                  <a:pt x="17167" y="18974"/>
                </a:lnTo>
                <a:lnTo>
                  <a:pt x="17156" y="18397"/>
                </a:lnTo>
                <a:lnTo>
                  <a:pt x="17111" y="17820"/>
                </a:lnTo>
                <a:lnTo>
                  <a:pt x="17066" y="17261"/>
                </a:lnTo>
                <a:lnTo>
                  <a:pt x="16998" y="16646"/>
                </a:lnTo>
                <a:lnTo>
                  <a:pt x="16852" y="15511"/>
                </a:lnTo>
                <a:lnTo>
                  <a:pt x="16740" y="14393"/>
                </a:lnTo>
                <a:lnTo>
                  <a:pt x="16717" y="13928"/>
                </a:lnTo>
                <a:lnTo>
                  <a:pt x="16695" y="13462"/>
                </a:lnTo>
                <a:lnTo>
                  <a:pt x="16717" y="13071"/>
                </a:lnTo>
                <a:lnTo>
                  <a:pt x="16785" y="12755"/>
                </a:lnTo>
                <a:lnTo>
                  <a:pt x="16852" y="12419"/>
                </a:lnTo>
                <a:lnTo>
                  <a:pt x="16953" y="12140"/>
                </a:lnTo>
                <a:lnTo>
                  <a:pt x="17088" y="11898"/>
                </a:lnTo>
                <a:lnTo>
                  <a:pt x="17212" y="11675"/>
                </a:lnTo>
                <a:lnTo>
                  <a:pt x="17370" y="11470"/>
                </a:lnTo>
                <a:lnTo>
                  <a:pt x="17516" y="11284"/>
                </a:lnTo>
                <a:lnTo>
                  <a:pt x="17696" y="11135"/>
                </a:lnTo>
                <a:lnTo>
                  <a:pt x="17865" y="11042"/>
                </a:lnTo>
                <a:lnTo>
                  <a:pt x="18033" y="10930"/>
                </a:lnTo>
                <a:lnTo>
                  <a:pt x="18213" y="10893"/>
                </a:lnTo>
                <a:lnTo>
                  <a:pt x="18382" y="10893"/>
                </a:lnTo>
                <a:lnTo>
                  <a:pt x="18551" y="10967"/>
                </a:lnTo>
                <a:lnTo>
                  <a:pt x="18708" y="11042"/>
                </a:lnTo>
                <a:lnTo>
                  <a:pt x="18855" y="11172"/>
                </a:lnTo>
                <a:lnTo>
                  <a:pt x="19012" y="11358"/>
                </a:lnTo>
                <a:lnTo>
                  <a:pt x="19136" y="11600"/>
                </a:lnTo>
                <a:lnTo>
                  <a:pt x="19271" y="11861"/>
                </a:lnTo>
                <a:lnTo>
                  <a:pt x="19440" y="12028"/>
                </a:lnTo>
                <a:lnTo>
                  <a:pt x="19608" y="12177"/>
                </a:lnTo>
                <a:lnTo>
                  <a:pt x="19822" y="12289"/>
                </a:lnTo>
                <a:lnTo>
                  <a:pt x="20025" y="12289"/>
                </a:lnTo>
                <a:lnTo>
                  <a:pt x="20238" y="12289"/>
                </a:lnTo>
                <a:lnTo>
                  <a:pt x="20452" y="12215"/>
                </a:lnTo>
                <a:lnTo>
                  <a:pt x="20643" y="12103"/>
                </a:lnTo>
                <a:lnTo>
                  <a:pt x="20846" y="11973"/>
                </a:lnTo>
                <a:lnTo>
                  <a:pt x="21037" y="11786"/>
                </a:lnTo>
                <a:lnTo>
                  <a:pt x="21206" y="11563"/>
                </a:lnTo>
                <a:lnTo>
                  <a:pt x="21363" y="11321"/>
                </a:lnTo>
                <a:lnTo>
                  <a:pt x="21465" y="11079"/>
                </a:lnTo>
                <a:lnTo>
                  <a:pt x="21577" y="10744"/>
                </a:lnTo>
                <a:lnTo>
                  <a:pt x="21622" y="10427"/>
                </a:lnTo>
                <a:lnTo>
                  <a:pt x="21645" y="10111"/>
                </a:lnTo>
                <a:lnTo>
                  <a:pt x="21622" y="9608"/>
                </a:lnTo>
                <a:lnTo>
                  <a:pt x="21577" y="9142"/>
                </a:lnTo>
                <a:lnTo>
                  <a:pt x="21465" y="8751"/>
                </a:lnTo>
                <a:lnTo>
                  <a:pt x="21363" y="8397"/>
                </a:lnTo>
                <a:lnTo>
                  <a:pt x="21206" y="8062"/>
                </a:lnTo>
                <a:lnTo>
                  <a:pt x="21037" y="7820"/>
                </a:lnTo>
                <a:lnTo>
                  <a:pt x="20846" y="7597"/>
                </a:lnTo>
                <a:lnTo>
                  <a:pt x="20643" y="7429"/>
                </a:lnTo>
                <a:lnTo>
                  <a:pt x="20452" y="7317"/>
                </a:lnTo>
                <a:lnTo>
                  <a:pt x="20238" y="7206"/>
                </a:lnTo>
                <a:lnTo>
                  <a:pt x="20025" y="7168"/>
                </a:lnTo>
                <a:lnTo>
                  <a:pt x="19822" y="7206"/>
                </a:lnTo>
                <a:lnTo>
                  <a:pt x="19608" y="7243"/>
                </a:lnTo>
                <a:lnTo>
                  <a:pt x="19440" y="7355"/>
                </a:lnTo>
                <a:lnTo>
                  <a:pt x="19271" y="7504"/>
                </a:lnTo>
                <a:lnTo>
                  <a:pt x="19136" y="7708"/>
                </a:lnTo>
                <a:lnTo>
                  <a:pt x="19012" y="7895"/>
                </a:lnTo>
                <a:lnTo>
                  <a:pt x="18832" y="8025"/>
                </a:lnTo>
                <a:lnTo>
                  <a:pt x="18663" y="8174"/>
                </a:lnTo>
                <a:lnTo>
                  <a:pt x="18472" y="8248"/>
                </a:lnTo>
                <a:lnTo>
                  <a:pt x="18270" y="8286"/>
                </a:lnTo>
                <a:lnTo>
                  <a:pt x="18078" y="8323"/>
                </a:lnTo>
                <a:lnTo>
                  <a:pt x="17887" y="8323"/>
                </a:lnTo>
                <a:lnTo>
                  <a:pt x="17696" y="8248"/>
                </a:lnTo>
                <a:lnTo>
                  <a:pt x="17493" y="8174"/>
                </a:lnTo>
                <a:lnTo>
                  <a:pt x="17302" y="8062"/>
                </a:lnTo>
                <a:lnTo>
                  <a:pt x="17133" y="7969"/>
                </a:lnTo>
                <a:lnTo>
                  <a:pt x="16976" y="7783"/>
                </a:lnTo>
                <a:lnTo>
                  <a:pt x="16852" y="7597"/>
                </a:lnTo>
                <a:lnTo>
                  <a:pt x="16740" y="7429"/>
                </a:lnTo>
                <a:lnTo>
                  <a:pt x="16672" y="7168"/>
                </a:lnTo>
                <a:lnTo>
                  <a:pt x="16638" y="6926"/>
                </a:lnTo>
                <a:lnTo>
                  <a:pt x="16616" y="6498"/>
                </a:lnTo>
                <a:lnTo>
                  <a:pt x="16616" y="5772"/>
                </a:lnTo>
                <a:lnTo>
                  <a:pt x="16650" y="4915"/>
                </a:lnTo>
                <a:lnTo>
                  <a:pt x="16695" y="3928"/>
                </a:lnTo>
                <a:lnTo>
                  <a:pt x="16762" y="2960"/>
                </a:lnTo>
                <a:lnTo>
                  <a:pt x="16830" y="1992"/>
                </a:lnTo>
                <a:lnTo>
                  <a:pt x="16908" y="1173"/>
                </a:lnTo>
                <a:lnTo>
                  <a:pt x="16976" y="521"/>
                </a:lnTo>
                <a:lnTo>
                  <a:pt x="16953" y="521"/>
                </a:lnTo>
                <a:lnTo>
                  <a:pt x="16931" y="521"/>
                </a:lnTo>
                <a:lnTo>
                  <a:pt x="16267" y="484"/>
                </a:lnTo>
                <a:lnTo>
                  <a:pt x="15637" y="428"/>
                </a:lnTo>
                <a:lnTo>
                  <a:pt x="15063" y="353"/>
                </a:lnTo>
                <a:lnTo>
                  <a:pt x="14523" y="279"/>
                </a:lnTo>
                <a:lnTo>
                  <a:pt x="14040" y="167"/>
                </a:lnTo>
                <a:lnTo>
                  <a:pt x="13635" y="93"/>
                </a:lnTo>
                <a:lnTo>
                  <a:pt x="13331" y="18"/>
                </a:lnTo>
                <a:lnTo>
                  <a:pt x="13117" y="18"/>
                </a:lnTo>
                <a:lnTo>
                  <a:pt x="12982" y="18"/>
                </a:lnTo>
                <a:lnTo>
                  <a:pt x="12858" y="130"/>
                </a:lnTo>
                <a:lnTo>
                  <a:pt x="12723" y="279"/>
                </a:lnTo>
                <a:lnTo>
                  <a:pt x="12622" y="446"/>
                </a:lnTo>
                <a:lnTo>
                  <a:pt x="12510" y="670"/>
                </a:lnTo>
                <a:lnTo>
                  <a:pt x="12419" y="912"/>
                </a:lnTo>
                <a:lnTo>
                  <a:pt x="12363" y="1210"/>
                </a:lnTo>
                <a:lnTo>
                  <a:pt x="12318" y="1526"/>
                </a:lnTo>
                <a:lnTo>
                  <a:pt x="12273" y="1843"/>
                </a:lnTo>
                <a:lnTo>
                  <a:pt x="12251" y="2215"/>
                </a:lnTo>
                <a:lnTo>
                  <a:pt x="12273" y="2532"/>
                </a:lnTo>
                <a:lnTo>
                  <a:pt x="12318" y="2886"/>
                </a:lnTo>
                <a:lnTo>
                  <a:pt x="12386" y="3240"/>
                </a:lnTo>
                <a:lnTo>
                  <a:pt x="12464" y="3556"/>
                </a:lnTo>
                <a:lnTo>
                  <a:pt x="12577" y="3891"/>
                </a:lnTo>
                <a:lnTo>
                  <a:pt x="12746" y="4171"/>
                </a:lnTo>
                <a:lnTo>
                  <a:pt x="12926" y="4487"/>
                </a:lnTo>
                <a:lnTo>
                  <a:pt x="13050" y="4860"/>
                </a:lnTo>
                <a:lnTo>
                  <a:pt x="13162" y="5251"/>
                </a:lnTo>
                <a:lnTo>
                  <a:pt x="13218" y="5604"/>
                </a:lnTo>
                <a:lnTo>
                  <a:pt x="13263" y="5995"/>
                </a:lnTo>
                <a:lnTo>
                  <a:pt x="13241" y="6386"/>
                </a:lnTo>
                <a:lnTo>
                  <a:pt x="13218" y="6740"/>
                </a:lnTo>
                <a:lnTo>
                  <a:pt x="13139" y="7094"/>
                </a:lnTo>
                <a:lnTo>
                  <a:pt x="13050" y="7429"/>
                </a:lnTo>
                <a:lnTo>
                  <a:pt x="12903" y="7746"/>
                </a:lnTo>
                <a:lnTo>
                  <a:pt x="12723" y="8025"/>
                </a:lnTo>
                <a:lnTo>
                  <a:pt x="12532" y="8286"/>
                </a:lnTo>
                <a:lnTo>
                  <a:pt x="12318" y="8491"/>
                </a:lnTo>
                <a:lnTo>
                  <a:pt x="12060" y="8677"/>
                </a:lnTo>
                <a:lnTo>
                  <a:pt x="11756" y="8788"/>
                </a:lnTo>
                <a:lnTo>
                  <a:pt x="11452" y="8826"/>
                </a:lnTo>
                <a:lnTo>
                  <a:pt x="11283" y="8826"/>
                </a:lnTo>
                <a:lnTo>
                  <a:pt x="11126" y="8826"/>
                </a:lnTo>
                <a:lnTo>
                  <a:pt x="11002" y="8788"/>
                </a:lnTo>
                <a:lnTo>
                  <a:pt x="10845" y="8714"/>
                </a:lnTo>
                <a:lnTo>
                  <a:pt x="10721" y="8640"/>
                </a:lnTo>
                <a:lnTo>
                  <a:pt x="10608" y="8565"/>
                </a:lnTo>
                <a:lnTo>
                  <a:pt x="10485" y="8453"/>
                </a:lnTo>
                <a:lnTo>
                  <a:pt x="10372" y="8323"/>
                </a:lnTo>
                <a:lnTo>
                  <a:pt x="10181" y="8062"/>
                </a:lnTo>
                <a:lnTo>
                  <a:pt x="10035" y="7746"/>
                </a:lnTo>
                <a:lnTo>
                  <a:pt x="9900" y="7392"/>
                </a:lnTo>
                <a:lnTo>
                  <a:pt x="9787" y="7001"/>
                </a:lnTo>
                <a:lnTo>
                  <a:pt x="9731" y="6610"/>
                </a:lnTo>
                <a:lnTo>
                  <a:pt x="9686" y="6219"/>
                </a:lnTo>
                <a:lnTo>
                  <a:pt x="9663" y="5772"/>
                </a:lnTo>
                <a:lnTo>
                  <a:pt x="9686" y="5381"/>
                </a:lnTo>
                <a:lnTo>
                  <a:pt x="9753" y="4990"/>
                </a:lnTo>
                <a:lnTo>
                  <a:pt x="9832" y="4636"/>
                </a:lnTo>
                <a:lnTo>
                  <a:pt x="9945" y="4320"/>
                </a:lnTo>
                <a:lnTo>
                  <a:pt x="10068" y="4022"/>
                </a:lnTo>
                <a:lnTo>
                  <a:pt x="10203" y="3817"/>
                </a:lnTo>
                <a:lnTo>
                  <a:pt x="10316" y="3593"/>
                </a:lnTo>
                <a:lnTo>
                  <a:pt x="10395" y="3351"/>
                </a:lnTo>
                <a:lnTo>
                  <a:pt x="10462" y="3109"/>
                </a:lnTo>
                <a:lnTo>
                  <a:pt x="10507" y="2848"/>
                </a:lnTo>
                <a:lnTo>
                  <a:pt x="10530" y="2606"/>
                </a:lnTo>
                <a:lnTo>
                  <a:pt x="10507" y="2346"/>
                </a:lnTo>
                <a:lnTo>
                  <a:pt x="10462" y="2141"/>
                </a:lnTo>
                <a:lnTo>
                  <a:pt x="10395" y="1880"/>
                </a:lnTo>
                <a:lnTo>
                  <a:pt x="10293" y="1638"/>
                </a:lnTo>
                <a:lnTo>
                  <a:pt x="10158" y="1415"/>
                </a:lnTo>
                <a:lnTo>
                  <a:pt x="9967" y="1210"/>
                </a:lnTo>
                <a:lnTo>
                  <a:pt x="9753" y="986"/>
                </a:lnTo>
                <a:lnTo>
                  <a:pt x="9495" y="819"/>
                </a:lnTo>
                <a:lnTo>
                  <a:pt x="9191" y="670"/>
                </a:lnTo>
                <a:lnTo>
                  <a:pt x="8842" y="521"/>
                </a:lnTo>
                <a:lnTo>
                  <a:pt x="8471" y="446"/>
                </a:lnTo>
                <a:lnTo>
                  <a:pt x="7998" y="428"/>
                </a:lnTo>
                <a:lnTo>
                  <a:pt x="7413" y="428"/>
                </a:lnTo>
                <a:lnTo>
                  <a:pt x="6817" y="446"/>
                </a:lnTo>
                <a:lnTo>
                  <a:pt x="6187" y="521"/>
                </a:lnTo>
                <a:lnTo>
                  <a:pt x="5602" y="633"/>
                </a:lnTo>
                <a:lnTo>
                  <a:pt x="5107" y="744"/>
                </a:lnTo>
                <a:lnTo>
                  <a:pt x="4725" y="856"/>
                </a:lnTo>
                <a:lnTo>
                  <a:pt x="4848" y="1564"/>
                </a:lnTo>
                <a:lnTo>
                  <a:pt x="5028" y="2495"/>
                </a:lnTo>
                <a:lnTo>
                  <a:pt x="5175" y="3556"/>
                </a:lnTo>
                <a:lnTo>
                  <a:pt x="5298" y="4673"/>
                </a:lnTo>
                <a:lnTo>
                  <a:pt x="5343" y="5213"/>
                </a:lnTo>
                <a:lnTo>
                  <a:pt x="5388" y="5753"/>
                </a:lnTo>
                <a:lnTo>
                  <a:pt x="5411" y="6275"/>
                </a:lnTo>
                <a:lnTo>
                  <a:pt x="5411" y="6740"/>
                </a:lnTo>
                <a:lnTo>
                  <a:pt x="5366" y="7168"/>
                </a:lnTo>
                <a:lnTo>
                  <a:pt x="5321" y="7541"/>
                </a:lnTo>
                <a:lnTo>
                  <a:pt x="5287" y="7708"/>
                </a:lnTo>
                <a:lnTo>
                  <a:pt x="5242" y="7857"/>
                </a:lnTo>
                <a:lnTo>
                  <a:pt x="5197" y="7969"/>
                </a:lnTo>
                <a:lnTo>
                  <a:pt x="5130" y="8062"/>
                </a:lnTo>
                <a:lnTo>
                  <a:pt x="5006" y="8248"/>
                </a:lnTo>
                <a:lnTo>
                  <a:pt x="4848" y="8397"/>
                </a:lnTo>
                <a:lnTo>
                  <a:pt x="4725" y="8528"/>
                </a:lnTo>
                <a:lnTo>
                  <a:pt x="4567" y="8640"/>
                </a:lnTo>
                <a:lnTo>
                  <a:pt x="4421" y="8714"/>
                </a:lnTo>
                <a:lnTo>
                  <a:pt x="4263" y="8751"/>
                </a:lnTo>
                <a:lnTo>
                  <a:pt x="4095" y="8788"/>
                </a:lnTo>
                <a:lnTo>
                  <a:pt x="3948" y="8788"/>
                </a:lnTo>
                <a:lnTo>
                  <a:pt x="3791" y="8751"/>
                </a:lnTo>
                <a:lnTo>
                  <a:pt x="3667" y="8714"/>
                </a:lnTo>
                <a:lnTo>
                  <a:pt x="3510" y="8677"/>
                </a:lnTo>
                <a:lnTo>
                  <a:pt x="3386" y="8602"/>
                </a:lnTo>
                <a:lnTo>
                  <a:pt x="3251" y="8491"/>
                </a:lnTo>
                <a:lnTo>
                  <a:pt x="3127" y="8360"/>
                </a:lnTo>
                <a:lnTo>
                  <a:pt x="3015" y="8248"/>
                </a:lnTo>
                <a:lnTo>
                  <a:pt x="2925" y="8062"/>
                </a:lnTo>
                <a:lnTo>
                  <a:pt x="2778" y="7857"/>
                </a:lnTo>
                <a:lnTo>
                  <a:pt x="2610" y="7671"/>
                </a:lnTo>
                <a:lnTo>
                  <a:pt x="2407" y="7541"/>
                </a:lnTo>
                <a:lnTo>
                  <a:pt x="2171" y="7466"/>
                </a:lnTo>
                <a:lnTo>
                  <a:pt x="1957" y="7429"/>
                </a:lnTo>
                <a:lnTo>
                  <a:pt x="1698" y="7429"/>
                </a:lnTo>
                <a:lnTo>
                  <a:pt x="1462" y="7466"/>
                </a:lnTo>
                <a:lnTo>
                  <a:pt x="1226" y="7559"/>
                </a:lnTo>
                <a:lnTo>
                  <a:pt x="989" y="7708"/>
                </a:lnTo>
                <a:lnTo>
                  <a:pt x="776" y="7932"/>
                </a:lnTo>
                <a:lnTo>
                  <a:pt x="551" y="8211"/>
                </a:lnTo>
                <a:lnTo>
                  <a:pt x="382" y="8528"/>
                </a:lnTo>
                <a:lnTo>
                  <a:pt x="315" y="8714"/>
                </a:lnTo>
                <a:lnTo>
                  <a:pt x="236" y="8919"/>
                </a:lnTo>
                <a:lnTo>
                  <a:pt x="191" y="9142"/>
                </a:lnTo>
                <a:lnTo>
                  <a:pt x="123" y="9347"/>
                </a:lnTo>
                <a:lnTo>
                  <a:pt x="78" y="9608"/>
                </a:lnTo>
                <a:lnTo>
                  <a:pt x="56" y="9887"/>
                </a:lnTo>
                <a:lnTo>
                  <a:pt x="33" y="10185"/>
                </a:lnTo>
                <a:lnTo>
                  <a:pt x="33" y="10464"/>
                </a:lnTo>
                <a:lnTo>
                  <a:pt x="33" y="10706"/>
                </a:lnTo>
                <a:lnTo>
                  <a:pt x="56" y="10967"/>
                </a:lnTo>
                <a:lnTo>
                  <a:pt x="78" y="11172"/>
                </a:lnTo>
                <a:lnTo>
                  <a:pt x="123" y="11395"/>
                </a:lnTo>
                <a:lnTo>
                  <a:pt x="168" y="11600"/>
                </a:lnTo>
                <a:lnTo>
                  <a:pt x="236" y="11786"/>
                </a:lnTo>
                <a:lnTo>
                  <a:pt x="292" y="11973"/>
                </a:lnTo>
                <a:lnTo>
                  <a:pt x="382" y="12140"/>
                </a:lnTo>
                <a:lnTo>
                  <a:pt x="540" y="12419"/>
                </a:lnTo>
                <a:lnTo>
                  <a:pt x="731" y="12680"/>
                </a:lnTo>
                <a:lnTo>
                  <a:pt x="944" y="12866"/>
                </a:lnTo>
                <a:lnTo>
                  <a:pt x="1158" y="12997"/>
                </a:lnTo>
                <a:lnTo>
                  <a:pt x="1395" y="13108"/>
                </a:lnTo>
                <a:lnTo>
                  <a:pt x="1608" y="13183"/>
                </a:lnTo>
                <a:lnTo>
                  <a:pt x="1856" y="13183"/>
                </a:lnTo>
                <a:lnTo>
                  <a:pt x="2070" y="13146"/>
                </a:lnTo>
                <a:lnTo>
                  <a:pt x="2261" y="13071"/>
                </a:lnTo>
                <a:lnTo>
                  <a:pt x="2430" y="12960"/>
                </a:lnTo>
                <a:lnTo>
                  <a:pt x="2587" y="12792"/>
                </a:lnTo>
                <a:lnTo>
                  <a:pt x="2688" y="12606"/>
                </a:lnTo>
                <a:lnTo>
                  <a:pt x="2801" y="12419"/>
                </a:lnTo>
                <a:lnTo>
                  <a:pt x="2925" y="12289"/>
                </a:lnTo>
                <a:lnTo>
                  <a:pt x="3082" y="12177"/>
                </a:lnTo>
                <a:lnTo>
                  <a:pt x="3228" y="12103"/>
                </a:lnTo>
                <a:lnTo>
                  <a:pt x="3408" y="12103"/>
                </a:lnTo>
                <a:lnTo>
                  <a:pt x="3577" y="12103"/>
                </a:lnTo>
                <a:lnTo>
                  <a:pt x="3723" y="12177"/>
                </a:lnTo>
                <a:lnTo>
                  <a:pt x="3903" y="12252"/>
                </a:lnTo>
                <a:lnTo>
                  <a:pt x="4072" y="12364"/>
                </a:lnTo>
                <a:lnTo>
                  <a:pt x="4230" y="12494"/>
                </a:lnTo>
                <a:lnTo>
                  <a:pt x="4353" y="12643"/>
                </a:lnTo>
                <a:lnTo>
                  <a:pt x="4488" y="12829"/>
                </a:lnTo>
                <a:lnTo>
                  <a:pt x="4567" y="13034"/>
                </a:lnTo>
                <a:lnTo>
                  <a:pt x="4657" y="13257"/>
                </a:lnTo>
                <a:lnTo>
                  <a:pt x="4702" y="13462"/>
                </a:lnTo>
                <a:lnTo>
                  <a:pt x="4725" y="13686"/>
                </a:lnTo>
                <a:lnTo>
                  <a:pt x="4702" y="14282"/>
                </a:lnTo>
                <a:lnTo>
                  <a:pt x="4657" y="15045"/>
                </a:lnTo>
                <a:lnTo>
                  <a:pt x="4612" y="15976"/>
                </a:lnTo>
                <a:lnTo>
                  <a:pt x="4590" y="16926"/>
                </a:lnTo>
                <a:lnTo>
                  <a:pt x="4567" y="17968"/>
                </a:lnTo>
                <a:lnTo>
                  <a:pt x="4567" y="19011"/>
                </a:lnTo>
                <a:lnTo>
                  <a:pt x="4590" y="19514"/>
                </a:lnTo>
                <a:lnTo>
                  <a:pt x="4612" y="19980"/>
                </a:lnTo>
                <a:lnTo>
                  <a:pt x="4657" y="20426"/>
                </a:lnTo>
                <a:lnTo>
                  <a:pt x="4725" y="20836"/>
                </a:lnTo>
                <a:lnTo>
                  <a:pt x="4848" y="20929"/>
                </a:lnTo>
                <a:lnTo>
                  <a:pt x="5040" y="21004"/>
                </a:lnTo>
                <a:lnTo>
                  <a:pt x="5265" y="21078"/>
                </a:lnTo>
                <a:lnTo>
                  <a:pt x="5478" y="21115"/>
                </a:lnTo>
                <a:lnTo>
                  <a:pt x="6041" y="21115"/>
                </a:lnTo>
                <a:lnTo>
                  <a:pt x="6637" y="21078"/>
                </a:lnTo>
                <a:lnTo>
                  <a:pt x="7312" y="21004"/>
                </a:lnTo>
                <a:lnTo>
                  <a:pt x="7998" y="20929"/>
                </a:lnTo>
                <a:lnTo>
                  <a:pt x="8696" y="20855"/>
                </a:lnTo>
                <a:lnTo>
                  <a:pt x="9360" y="20836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7" name="Puzzle3"/>
          <p:cNvSpPr>
            <a:spLocks noEditPoints="1" noChangeArrowheads="1"/>
          </p:cNvSpPr>
          <p:nvPr/>
        </p:nvSpPr>
        <p:spPr bwMode="auto">
          <a:xfrm>
            <a:off x="4643730" y="597996"/>
            <a:ext cx="1012316" cy="1221887"/>
          </a:xfrm>
          <a:custGeom>
            <a:avLst/>
            <a:gdLst>
              <a:gd name="T0" fmla="*/ 10391 w 21600"/>
              <a:gd name="T1" fmla="*/ 15806 h 21600"/>
              <a:gd name="T2" fmla="*/ 20551 w 21600"/>
              <a:gd name="T3" fmla="*/ 21088 h 21600"/>
              <a:gd name="T4" fmla="*/ 13180 w 21600"/>
              <a:gd name="T5" fmla="*/ 13801 h 21600"/>
              <a:gd name="T6" fmla="*/ 20551 w 21600"/>
              <a:gd name="T7" fmla="*/ 7025 h 21600"/>
              <a:gd name="T8" fmla="*/ 10500 w 21600"/>
              <a:gd name="T9" fmla="*/ 52 h 21600"/>
              <a:gd name="T10" fmla="*/ 692 w 21600"/>
              <a:gd name="T11" fmla="*/ 6802 h 21600"/>
              <a:gd name="T12" fmla="*/ 8064 w 21600"/>
              <a:gd name="T13" fmla="*/ 13526 h 21600"/>
              <a:gd name="T14" fmla="*/ 692 w 21600"/>
              <a:gd name="T15" fmla="*/ 21088 h 21600"/>
              <a:gd name="T16" fmla="*/ 2273 w 21600"/>
              <a:gd name="T17" fmla="*/ 7719 h 21600"/>
              <a:gd name="T18" fmla="*/ 19149 w 21600"/>
              <a:gd name="T19" fmla="*/ 20237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6625" y="20892"/>
                </a:moveTo>
                <a:lnTo>
                  <a:pt x="7105" y="21023"/>
                </a:lnTo>
                <a:lnTo>
                  <a:pt x="7513" y="21088"/>
                </a:lnTo>
                <a:lnTo>
                  <a:pt x="7922" y="21115"/>
                </a:lnTo>
                <a:lnTo>
                  <a:pt x="8242" y="21115"/>
                </a:lnTo>
                <a:lnTo>
                  <a:pt x="8544" y="21062"/>
                </a:lnTo>
                <a:lnTo>
                  <a:pt x="8810" y="20997"/>
                </a:lnTo>
                <a:lnTo>
                  <a:pt x="9023" y="20892"/>
                </a:lnTo>
                <a:lnTo>
                  <a:pt x="9148" y="20761"/>
                </a:lnTo>
                <a:lnTo>
                  <a:pt x="9290" y="20616"/>
                </a:lnTo>
                <a:lnTo>
                  <a:pt x="9361" y="20459"/>
                </a:lnTo>
                <a:lnTo>
                  <a:pt x="9396" y="20289"/>
                </a:lnTo>
                <a:lnTo>
                  <a:pt x="9396" y="20092"/>
                </a:lnTo>
                <a:lnTo>
                  <a:pt x="9325" y="19909"/>
                </a:lnTo>
                <a:lnTo>
                  <a:pt x="9219" y="19738"/>
                </a:lnTo>
                <a:lnTo>
                  <a:pt x="9094" y="19555"/>
                </a:lnTo>
                <a:lnTo>
                  <a:pt x="8917" y="19384"/>
                </a:lnTo>
                <a:lnTo>
                  <a:pt x="8650" y="19162"/>
                </a:lnTo>
                <a:lnTo>
                  <a:pt x="8437" y="18900"/>
                </a:lnTo>
                <a:lnTo>
                  <a:pt x="8277" y="18624"/>
                </a:lnTo>
                <a:lnTo>
                  <a:pt x="8135" y="18349"/>
                </a:lnTo>
                <a:lnTo>
                  <a:pt x="8028" y="18048"/>
                </a:lnTo>
                <a:lnTo>
                  <a:pt x="7993" y="17746"/>
                </a:lnTo>
                <a:lnTo>
                  <a:pt x="7993" y="17471"/>
                </a:lnTo>
                <a:lnTo>
                  <a:pt x="8028" y="17169"/>
                </a:lnTo>
                <a:lnTo>
                  <a:pt x="8135" y="16920"/>
                </a:lnTo>
                <a:lnTo>
                  <a:pt x="8277" y="16671"/>
                </a:lnTo>
                <a:lnTo>
                  <a:pt x="8366" y="16540"/>
                </a:lnTo>
                <a:lnTo>
                  <a:pt x="8473" y="16409"/>
                </a:lnTo>
                <a:lnTo>
                  <a:pt x="8615" y="16317"/>
                </a:lnTo>
                <a:lnTo>
                  <a:pt x="8739" y="16213"/>
                </a:lnTo>
                <a:lnTo>
                  <a:pt x="8881" y="16134"/>
                </a:lnTo>
                <a:lnTo>
                  <a:pt x="9059" y="16055"/>
                </a:lnTo>
                <a:lnTo>
                  <a:pt x="9254" y="15990"/>
                </a:lnTo>
                <a:lnTo>
                  <a:pt x="9432" y="15911"/>
                </a:lnTo>
                <a:lnTo>
                  <a:pt x="9663" y="15885"/>
                </a:lnTo>
                <a:lnTo>
                  <a:pt x="9876" y="15833"/>
                </a:lnTo>
                <a:lnTo>
                  <a:pt x="10142" y="15806"/>
                </a:lnTo>
                <a:lnTo>
                  <a:pt x="10391" y="15806"/>
                </a:lnTo>
                <a:lnTo>
                  <a:pt x="10728" y="15806"/>
                </a:lnTo>
                <a:lnTo>
                  <a:pt x="10995" y="15806"/>
                </a:lnTo>
                <a:lnTo>
                  <a:pt x="11279" y="15833"/>
                </a:lnTo>
                <a:lnTo>
                  <a:pt x="11546" y="15885"/>
                </a:lnTo>
                <a:lnTo>
                  <a:pt x="11776" y="15937"/>
                </a:lnTo>
                <a:lnTo>
                  <a:pt x="12025" y="15990"/>
                </a:lnTo>
                <a:lnTo>
                  <a:pt x="12221" y="16055"/>
                </a:lnTo>
                <a:lnTo>
                  <a:pt x="12434" y="16134"/>
                </a:lnTo>
                <a:lnTo>
                  <a:pt x="12611" y="16213"/>
                </a:lnTo>
                <a:lnTo>
                  <a:pt x="12771" y="16317"/>
                </a:lnTo>
                <a:lnTo>
                  <a:pt x="12913" y="16409"/>
                </a:lnTo>
                <a:lnTo>
                  <a:pt x="13038" y="16514"/>
                </a:lnTo>
                <a:lnTo>
                  <a:pt x="13251" y="16737"/>
                </a:lnTo>
                <a:lnTo>
                  <a:pt x="13428" y="16986"/>
                </a:lnTo>
                <a:lnTo>
                  <a:pt x="13517" y="17248"/>
                </a:lnTo>
                <a:lnTo>
                  <a:pt x="13588" y="17523"/>
                </a:lnTo>
                <a:lnTo>
                  <a:pt x="13588" y="17799"/>
                </a:lnTo>
                <a:lnTo>
                  <a:pt x="13517" y="18074"/>
                </a:lnTo>
                <a:lnTo>
                  <a:pt x="13428" y="18323"/>
                </a:lnTo>
                <a:lnTo>
                  <a:pt x="13286" y="18572"/>
                </a:lnTo>
                <a:lnTo>
                  <a:pt x="13109" y="18808"/>
                </a:lnTo>
                <a:lnTo>
                  <a:pt x="12878" y="19031"/>
                </a:lnTo>
                <a:lnTo>
                  <a:pt x="12434" y="19411"/>
                </a:lnTo>
                <a:lnTo>
                  <a:pt x="12132" y="19738"/>
                </a:lnTo>
                <a:lnTo>
                  <a:pt x="12025" y="19856"/>
                </a:lnTo>
                <a:lnTo>
                  <a:pt x="11919" y="20014"/>
                </a:lnTo>
                <a:lnTo>
                  <a:pt x="11883" y="20132"/>
                </a:lnTo>
                <a:lnTo>
                  <a:pt x="11883" y="20263"/>
                </a:lnTo>
                <a:lnTo>
                  <a:pt x="11883" y="20394"/>
                </a:lnTo>
                <a:lnTo>
                  <a:pt x="11954" y="20485"/>
                </a:lnTo>
                <a:lnTo>
                  <a:pt x="12061" y="20590"/>
                </a:lnTo>
                <a:lnTo>
                  <a:pt x="12185" y="20695"/>
                </a:lnTo>
                <a:lnTo>
                  <a:pt x="12327" y="20787"/>
                </a:lnTo>
                <a:lnTo>
                  <a:pt x="12540" y="20892"/>
                </a:lnTo>
                <a:lnTo>
                  <a:pt x="12771" y="20997"/>
                </a:lnTo>
                <a:lnTo>
                  <a:pt x="13073" y="21088"/>
                </a:lnTo>
                <a:lnTo>
                  <a:pt x="13428" y="21193"/>
                </a:lnTo>
                <a:lnTo>
                  <a:pt x="13873" y="21298"/>
                </a:lnTo>
                <a:lnTo>
                  <a:pt x="14317" y="21390"/>
                </a:lnTo>
                <a:lnTo>
                  <a:pt x="14778" y="21468"/>
                </a:lnTo>
                <a:lnTo>
                  <a:pt x="15294" y="21547"/>
                </a:lnTo>
                <a:lnTo>
                  <a:pt x="15809" y="21600"/>
                </a:lnTo>
                <a:lnTo>
                  <a:pt x="16359" y="21652"/>
                </a:lnTo>
                <a:lnTo>
                  <a:pt x="16875" y="21678"/>
                </a:lnTo>
                <a:lnTo>
                  <a:pt x="17407" y="21678"/>
                </a:lnTo>
                <a:lnTo>
                  <a:pt x="17958" y="21678"/>
                </a:lnTo>
                <a:lnTo>
                  <a:pt x="18473" y="21652"/>
                </a:lnTo>
                <a:lnTo>
                  <a:pt x="18953" y="21573"/>
                </a:lnTo>
                <a:lnTo>
                  <a:pt x="19397" y="21495"/>
                </a:lnTo>
                <a:lnTo>
                  <a:pt x="19841" y="21390"/>
                </a:lnTo>
                <a:lnTo>
                  <a:pt x="20214" y="21272"/>
                </a:lnTo>
                <a:lnTo>
                  <a:pt x="20551" y="21088"/>
                </a:lnTo>
                <a:lnTo>
                  <a:pt x="20480" y="20787"/>
                </a:lnTo>
                <a:lnTo>
                  <a:pt x="20409" y="20485"/>
                </a:lnTo>
                <a:lnTo>
                  <a:pt x="20356" y="20158"/>
                </a:lnTo>
                <a:lnTo>
                  <a:pt x="20356" y="19804"/>
                </a:lnTo>
                <a:lnTo>
                  <a:pt x="20321" y="19083"/>
                </a:lnTo>
                <a:lnTo>
                  <a:pt x="20356" y="18349"/>
                </a:lnTo>
                <a:lnTo>
                  <a:pt x="20409" y="17641"/>
                </a:lnTo>
                <a:lnTo>
                  <a:pt x="20480" y="17012"/>
                </a:lnTo>
                <a:lnTo>
                  <a:pt x="20551" y="16488"/>
                </a:lnTo>
                <a:lnTo>
                  <a:pt x="20551" y="16055"/>
                </a:lnTo>
                <a:lnTo>
                  <a:pt x="20551" y="15911"/>
                </a:lnTo>
                <a:lnTo>
                  <a:pt x="20445" y="15754"/>
                </a:lnTo>
                <a:lnTo>
                  <a:pt x="20356" y="15610"/>
                </a:lnTo>
                <a:lnTo>
                  <a:pt x="20178" y="15452"/>
                </a:lnTo>
                <a:lnTo>
                  <a:pt x="20001" y="15334"/>
                </a:lnTo>
                <a:lnTo>
                  <a:pt x="19770" y="15230"/>
                </a:lnTo>
                <a:lnTo>
                  <a:pt x="19521" y="15125"/>
                </a:lnTo>
                <a:lnTo>
                  <a:pt x="19290" y="15059"/>
                </a:lnTo>
                <a:lnTo>
                  <a:pt x="19024" y="15007"/>
                </a:lnTo>
                <a:lnTo>
                  <a:pt x="18740" y="14954"/>
                </a:lnTo>
                <a:lnTo>
                  <a:pt x="18509" y="14954"/>
                </a:lnTo>
                <a:lnTo>
                  <a:pt x="18225" y="14954"/>
                </a:lnTo>
                <a:lnTo>
                  <a:pt x="17994" y="15007"/>
                </a:lnTo>
                <a:lnTo>
                  <a:pt x="17763" y="15085"/>
                </a:lnTo>
                <a:lnTo>
                  <a:pt x="17550" y="15177"/>
                </a:lnTo>
                <a:lnTo>
                  <a:pt x="17372" y="15308"/>
                </a:lnTo>
                <a:lnTo>
                  <a:pt x="17176" y="15426"/>
                </a:lnTo>
                <a:lnTo>
                  <a:pt x="16928" y="15557"/>
                </a:lnTo>
                <a:lnTo>
                  <a:pt x="16661" y="15636"/>
                </a:lnTo>
                <a:lnTo>
                  <a:pt x="16359" y="15688"/>
                </a:lnTo>
                <a:lnTo>
                  <a:pt x="16022" y="15715"/>
                </a:lnTo>
                <a:lnTo>
                  <a:pt x="15667" y="15688"/>
                </a:lnTo>
                <a:lnTo>
                  <a:pt x="15294" y="15662"/>
                </a:lnTo>
                <a:lnTo>
                  <a:pt x="14956" y="15583"/>
                </a:lnTo>
                <a:lnTo>
                  <a:pt x="14619" y="15479"/>
                </a:lnTo>
                <a:lnTo>
                  <a:pt x="14281" y="15334"/>
                </a:lnTo>
                <a:lnTo>
                  <a:pt x="13961" y="15177"/>
                </a:lnTo>
                <a:lnTo>
                  <a:pt x="13695" y="14981"/>
                </a:lnTo>
                <a:lnTo>
                  <a:pt x="13588" y="14850"/>
                </a:lnTo>
                <a:lnTo>
                  <a:pt x="13482" y="14732"/>
                </a:lnTo>
                <a:lnTo>
                  <a:pt x="13393" y="14600"/>
                </a:lnTo>
                <a:lnTo>
                  <a:pt x="13322" y="14456"/>
                </a:lnTo>
                <a:lnTo>
                  <a:pt x="13251" y="14299"/>
                </a:lnTo>
                <a:lnTo>
                  <a:pt x="13215" y="14155"/>
                </a:lnTo>
                <a:lnTo>
                  <a:pt x="13180" y="13971"/>
                </a:lnTo>
                <a:lnTo>
                  <a:pt x="13180" y="13801"/>
                </a:lnTo>
                <a:lnTo>
                  <a:pt x="13180" y="13591"/>
                </a:lnTo>
                <a:lnTo>
                  <a:pt x="13215" y="13395"/>
                </a:lnTo>
                <a:lnTo>
                  <a:pt x="13251" y="13198"/>
                </a:lnTo>
                <a:lnTo>
                  <a:pt x="13322" y="13015"/>
                </a:lnTo>
                <a:lnTo>
                  <a:pt x="13393" y="12870"/>
                </a:lnTo>
                <a:lnTo>
                  <a:pt x="13482" y="12713"/>
                </a:lnTo>
                <a:lnTo>
                  <a:pt x="13588" y="12569"/>
                </a:lnTo>
                <a:lnTo>
                  <a:pt x="13730" y="12438"/>
                </a:lnTo>
                <a:lnTo>
                  <a:pt x="13997" y="12215"/>
                </a:lnTo>
                <a:lnTo>
                  <a:pt x="14334" y="12005"/>
                </a:lnTo>
                <a:lnTo>
                  <a:pt x="14690" y="11861"/>
                </a:lnTo>
                <a:lnTo>
                  <a:pt x="15063" y="11756"/>
                </a:lnTo>
                <a:lnTo>
                  <a:pt x="15436" y="11678"/>
                </a:lnTo>
                <a:lnTo>
                  <a:pt x="15809" y="11638"/>
                </a:lnTo>
                <a:lnTo>
                  <a:pt x="16182" y="11638"/>
                </a:lnTo>
                <a:lnTo>
                  <a:pt x="16555" y="11678"/>
                </a:lnTo>
                <a:lnTo>
                  <a:pt x="16910" y="11730"/>
                </a:lnTo>
                <a:lnTo>
                  <a:pt x="17248" y="11835"/>
                </a:lnTo>
                <a:lnTo>
                  <a:pt x="17514" y="11966"/>
                </a:lnTo>
                <a:lnTo>
                  <a:pt x="17763" y="12110"/>
                </a:lnTo>
                <a:lnTo>
                  <a:pt x="17887" y="12215"/>
                </a:lnTo>
                <a:lnTo>
                  <a:pt x="18065" y="12307"/>
                </a:lnTo>
                <a:lnTo>
                  <a:pt x="18260" y="12412"/>
                </a:lnTo>
                <a:lnTo>
                  <a:pt x="18438" y="12464"/>
                </a:lnTo>
                <a:lnTo>
                  <a:pt x="18669" y="12543"/>
                </a:lnTo>
                <a:lnTo>
                  <a:pt x="18882" y="12569"/>
                </a:lnTo>
                <a:lnTo>
                  <a:pt x="19113" y="12595"/>
                </a:lnTo>
                <a:lnTo>
                  <a:pt x="19361" y="12608"/>
                </a:lnTo>
                <a:lnTo>
                  <a:pt x="19592" y="12608"/>
                </a:lnTo>
                <a:lnTo>
                  <a:pt x="19841" y="12595"/>
                </a:lnTo>
                <a:lnTo>
                  <a:pt x="20072" y="12543"/>
                </a:lnTo>
                <a:lnTo>
                  <a:pt x="20321" y="12490"/>
                </a:lnTo>
                <a:lnTo>
                  <a:pt x="20551" y="12438"/>
                </a:lnTo>
                <a:lnTo>
                  <a:pt x="20800" y="12333"/>
                </a:lnTo>
                <a:lnTo>
                  <a:pt x="20996" y="12241"/>
                </a:lnTo>
                <a:lnTo>
                  <a:pt x="21244" y="12110"/>
                </a:lnTo>
                <a:lnTo>
                  <a:pt x="21298" y="12032"/>
                </a:lnTo>
                <a:lnTo>
                  <a:pt x="21404" y="11966"/>
                </a:lnTo>
                <a:lnTo>
                  <a:pt x="21475" y="11861"/>
                </a:lnTo>
                <a:lnTo>
                  <a:pt x="21511" y="11730"/>
                </a:lnTo>
                <a:lnTo>
                  <a:pt x="21617" y="11481"/>
                </a:lnTo>
                <a:lnTo>
                  <a:pt x="21653" y="11180"/>
                </a:lnTo>
                <a:lnTo>
                  <a:pt x="21653" y="10826"/>
                </a:lnTo>
                <a:lnTo>
                  <a:pt x="21653" y="10472"/>
                </a:lnTo>
                <a:lnTo>
                  <a:pt x="21582" y="10092"/>
                </a:lnTo>
                <a:lnTo>
                  <a:pt x="21511" y="9725"/>
                </a:lnTo>
                <a:lnTo>
                  <a:pt x="21298" y="8912"/>
                </a:lnTo>
                <a:lnTo>
                  <a:pt x="21067" y="8191"/>
                </a:lnTo>
                <a:lnTo>
                  <a:pt x="20800" y="7536"/>
                </a:lnTo>
                <a:lnTo>
                  <a:pt x="20551" y="7025"/>
                </a:lnTo>
                <a:lnTo>
                  <a:pt x="20001" y="7103"/>
                </a:lnTo>
                <a:lnTo>
                  <a:pt x="19432" y="7156"/>
                </a:lnTo>
                <a:lnTo>
                  <a:pt x="18846" y="7208"/>
                </a:lnTo>
                <a:lnTo>
                  <a:pt x="18225" y="7208"/>
                </a:lnTo>
                <a:lnTo>
                  <a:pt x="17656" y="7208"/>
                </a:lnTo>
                <a:lnTo>
                  <a:pt x="17070" y="7182"/>
                </a:lnTo>
                <a:lnTo>
                  <a:pt x="16484" y="7156"/>
                </a:lnTo>
                <a:lnTo>
                  <a:pt x="15986" y="7103"/>
                </a:lnTo>
                <a:lnTo>
                  <a:pt x="14992" y="6999"/>
                </a:lnTo>
                <a:lnTo>
                  <a:pt x="14210" y="6907"/>
                </a:lnTo>
                <a:lnTo>
                  <a:pt x="13695" y="6828"/>
                </a:lnTo>
                <a:lnTo>
                  <a:pt x="13517" y="6802"/>
                </a:lnTo>
                <a:lnTo>
                  <a:pt x="13073" y="6645"/>
                </a:lnTo>
                <a:lnTo>
                  <a:pt x="12700" y="6474"/>
                </a:lnTo>
                <a:lnTo>
                  <a:pt x="12363" y="6304"/>
                </a:lnTo>
                <a:lnTo>
                  <a:pt x="12132" y="6094"/>
                </a:lnTo>
                <a:lnTo>
                  <a:pt x="11919" y="5871"/>
                </a:lnTo>
                <a:lnTo>
                  <a:pt x="11776" y="5649"/>
                </a:lnTo>
                <a:lnTo>
                  <a:pt x="11688" y="5413"/>
                </a:lnTo>
                <a:lnTo>
                  <a:pt x="11617" y="5190"/>
                </a:lnTo>
                <a:lnTo>
                  <a:pt x="11617" y="4941"/>
                </a:lnTo>
                <a:lnTo>
                  <a:pt x="11652" y="4718"/>
                </a:lnTo>
                <a:lnTo>
                  <a:pt x="11723" y="4482"/>
                </a:lnTo>
                <a:lnTo>
                  <a:pt x="11812" y="4285"/>
                </a:lnTo>
                <a:lnTo>
                  <a:pt x="11919" y="4089"/>
                </a:lnTo>
                <a:lnTo>
                  <a:pt x="12096" y="3905"/>
                </a:lnTo>
                <a:lnTo>
                  <a:pt x="12292" y="3735"/>
                </a:lnTo>
                <a:lnTo>
                  <a:pt x="12505" y="3604"/>
                </a:lnTo>
                <a:lnTo>
                  <a:pt x="12700" y="3460"/>
                </a:lnTo>
                <a:lnTo>
                  <a:pt x="12878" y="3250"/>
                </a:lnTo>
                <a:lnTo>
                  <a:pt x="13038" y="3027"/>
                </a:lnTo>
                <a:lnTo>
                  <a:pt x="13180" y="2752"/>
                </a:lnTo>
                <a:lnTo>
                  <a:pt x="13286" y="2477"/>
                </a:lnTo>
                <a:lnTo>
                  <a:pt x="13322" y="2175"/>
                </a:lnTo>
                <a:lnTo>
                  <a:pt x="13357" y="1874"/>
                </a:lnTo>
                <a:lnTo>
                  <a:pt x="13286" y="1572"/>
                </a:lnTo>
                <a:lnTo>
                  <a:pt x="13180" y="1271"/>
                </a:lnTo>
                <a:lnTo>
                  <a:pt x="13038" y="983"/>
                </a:lnTo>
                <a:lnTo>
                  <a:pt x="12949" y="865"/>
                </a:lnTo>
                <a:lnTo>
                  <a:pt x="12807" y="733"/>
                </a:lnTo>
                <a:lnTo>
                  <a:pt x="12665" y="616"/>
                </a:lnTo>
                <a:lnTo>
                  <a:pt x="12505" y="511"/>
                </a:lnTo>
                <a:lnTo>
                  <a:pt x="12327" y="406"/>
                </a:lnTo>
                <a:lnTo>
                  <a:pt x="12132" y="314"/>
                </a:lnTo>
                <a:lnTo>
                  <a:pt x="11883" y="235"/>
                </a:lnTo>
                <a:lnTo>
                  <a:pt x="11652" y="183"/>
                </a:lnTo>
                <a:lnTo>
                  <a:pt x="11368" y="104"/>
                </a:lnTo>
                <a:lnTo>
                  <a:pt x="11101" y="78"/>
                </a:lnTo>
                <a:lnTo>
                  <a:pt x="10800" y="52"/>
                </a:lnTo>
                <a:lnTo>
                  <a:pt x="10444" y="52"/>
                </a:lnTo>
                <a:lnTo>
                  <a:pt x="10142" y="52"/>
                </a:lnTo>
                <a:lnTo>
                  <a:pt x="9840" y="78"/>
                </a:lnTo>
                <a:lnTo>
                  <a:pt x="9574" y="104"/>
                </a:lnTo>
                <a:lnTo>
                  <a:pt x="9325" y="157"/>
                </a:lnTo>
                <a:lnTo>
                  <a:pt x="9094" y="209"/>
                </a:lnTo>
                <a:lnTo>
                  <a:pt x="8846" y="262"/>
                </a:lnTo>
                <a:lnTo>
                  <a:pt x="8650" y="340"/>
                </a:lnTo>
                <a:lnTo>
                  <a:pt x="8437" y="432"/>
                </a:lnTo>
                <a:lnTo>
                  <a:pt x="8277" y="511"/>
                </a:lnTo>
                <a:lnTo>
                  <a:pt x="8100" y="616"/>
                </a:lnTo>
                <a:lnTo>
                  <a:pt x="7957" y="707"/>
                </a:lnTo>
                <a:lnTo>
                  <a:pt x="7833" y="838"/>
                </a:lnTo>
                <a:lnTo>
                  <a:pt x="7620" y="1061"/>
                </a:lnTo>
                <a:lnTo>
                  <a:pt x="7442" y="1336"/>
                </a:lnTo>
                <a:lnTo>
                  <a:pt x="7353" y="1599"/>
                </a:lnTo>
                <a:lnTo>
                  <a:pt x="7318" y="1900"/>
                </a:lnTo>
                <a:lnTo>
                  <a:pt x="7318" y="2175"/>
                </a:lnTo>
                <a:lnTo>
                  <a:pt x="7353" y="2450"/>
                </a:lnTo>
                <a:lnTo>
                  <a:pt x="7442" y="2726"/>
                </a:lnTo>
                <a:lnTo>
                  <a:pt x="7620" y="2975"/>
                </a:lnTo>
                <a:lnTo>
                  <a:pt x="7833" y="3198"/>
                </a:lnTo>
                <a:lnTo>
                  <a:pt x="8064" y="3433"/>
                </a:lnTo>
                <a:lnTo>
                  <a:pt x="8295" y="3630"/>
                </a:lnTo>
                <a:lnTo>
                  <a:pt x="8508" y="3853"/>
                </a:lnTo>
                <a:lnTo>
                  <a:pt x="8686" y="4089"/>
                </a:lnTo>
                <a:lnTo>
                  <a:pt x="8775" y="4312"/>
                </a:lnTo>
                <a:lnTo>
                  <a:pt x="8846" y="4561"/>
                </a:lnTo>
                <a:lnTo>
                  <a:pt x="8846" y="4810"/>
                </a:lnTo>
                <a:lnTo>
                  <a:pt x="8810" y="5059"/>
                </a:lnTo>
                <a:lnTo>
                  <a:pt x="8721" y="5295"/>
                </a:lnTo>
                <a:lnTo>
                  <a:pt x="8579" y="5544"/>
                </a:lnTo>
                <a:lnTo>
                  <a:pt x="8366" y="5766"/>
                </a:lnTo>
                <a:lnTo>
                  <a:pt x="8135" y="5976"/>
                </a:lnTo>
                <a:lnTo>
                  <a:pt x="7833" y="6199"/>
                </a:lnTo>
                <a:lnTo>
                  <a:pt x="7478" y="6369"/>
                </a:lnTo>
                <a:lnTo>
                  <a:pt x="7069" y="6527"/>
                </a:lnTo>
                <a:lnTo>
                  <a:pt x="6590" y="6671"/>
                </a:lnTo>
                <a:lnTo>
                  <a:pt x="6092" y="6802"/>
                </a:lnTo>
                <a:lnTo>
                  <a:pt x="5684" y="6802"/>
                </a:lnTo>
                <a:lnTo>
                  <a:pt x="5133" y="6802"/>
                </a:lnTo>
                <a:lnTo>
                  <a:pt x="4547" y="6802"/>
                </a:lnTo>
                <a:lnTo>
                  <a:pt x="3872" y="6802"/>
                </a:lnTo>
                <a:lnTo>
                  <a:pt x="3144" y="6802"/>
                </a:lnTo>
                <a:lnTo>
                  <a:pt x="2362" y="6802"/>
                </a:lnTo>
                <a:lnTo>
                  <a:pt x="1545" y="6802"/>
                </a:lnTo>
                <a:lnTo>
                  <a:pt x="692" y="6802"/>
                </a:lnTo>
                <a:lnTo>
                  <a:pt x="586" y="7234"/>
                </a:lnTo>
                <a:lnTo>
                  <a:pt x="461" y="7837"/>
                </a:lnTo>
                <a:lnTo>
                  <a:pt x="355" y="8493"/>
                </a:lnTo>
                <a:lnTo>
                  <a:pt x="248" y="9187"/>
                </a:lnTo>
                <a:lnTo>
                  <a:pt x="142" y="9869"/>
                </a:lnTo>
                <a:lnTo>
                  <a:pt x="106" y="10498"/>
                </a:lnTo>
                <a:lnTo>
                  <a:pt x="106" y="10983"/>
                </a:lnTo>
                <a:lnTo>
                  <a:pt x="106" y="11311"/>
                </a:lnTo>
                <a:lnTo>
                  <a:pt x="213" y="11481"/>
                </a:lnTo>
                <a:lnTo>
                  <a:pt x="319" y="11651"/>
                </a:lnTo>
                <a:lnTo>
                  <a:pt x="497" y="11783"/>
                </a:lnTo>
                <a:lnTo>
                  <a:pt x="692" y="11914"/>
                </a:lnTo>
                <a:lnTo>
                  <a:pt x="941" y="12032"/>
                </a:lnTo>
                <a:lnTo>
                  <a:pt x="1207" y="12110"/>
                </a:lnTo>
                <a:lnTo>
                  <a:pt x="1509" y="12189"/>
                </a:lnTo>
                <a:lnTo>
                  <a:pt x="1794" y="12241"/>
                </a:lnTo>
                <a:lnTo>
                  <a:pt x="2131" y="12267"/>
                </a:lnTo>
                <a:lnTo>
                  <a:pt x="2433" y="12281"/>
                </a:lnTo>
                <a:lnTo>
                  <a:pt x="2735" y="12267"/>
                </a:lnTo>
                <a:lnTo>
                  <a:pt x="3055" y="12241"/>
                </a:lnTo>
                <a:lnTo>
                  <a:pt x="3357" y="12189"/>
                </a:lnTo>
                <a:lnTo>
                  <a:pt x="3623" y="12084"/>
                </a:lnTo>
                <a:lnTo>
                  <a:pt x="3872" y="11979"/>
                </a:lnTo>
                <a:lnTo>
                  <a:pt x="4103" y="11861"/>
                </a:lnTo>
                <a:lnTo>
                  <a:pt x="4316" y="11704"/>
                </a:lnTo>
                <a:lnTo>
                  <a:pt x="4582" y="11612"/>
                </a:lnTo>
                <a:lnTo>
                  <a:pt x="4849" y="11533"/>
                </a:lnTo>
                <a:lnTo>
                  <a:pt x="5169" y="11507"/>
                </a:lnTo>
                <a:lnTo>
                  <a:pt x="5506" y="11481"/>
                </a:lnTo>
                <a:lnTo>
                  <a:pt x="5808" y="11507"/>
                </a:lnTo>
                <a:lnTo>
                  <a:pt x="6146" y="11560"/>
                </a:lnTo>
                <a:lnTo>
                  <a:pt x="6501" y="11651"/>
                </a:lnTo>
                <a:lnTo>
                  <a:pt x="6803" y="11783"/>
                </a:lnTo>
                <a:lnTo>
                  <a:pt x="7105" y="11940"/>
                </a:lnTo>
                <a:lnTo>
                  <a:pt x="7353" y="12110"/>
                </a:lnTo>
                <a:lnTo>
                  <a:pt x="7584" y="12333"/>
                </a:lnTo>
                <a:lnTo>
                  <a:pt x="7798" y="12595"/>
                </a:lnTo>
                <a:lnTo>
                  <a:pt x="7922" y="12870"/>
                </a:lnTo>
                <a:lnTo>
                  <a:pt x="8028" y="13198"/>
                </a:lnTo>
                <a:lnTo>
                  <a:pt x="8064" y="13526"/>
                </a:lnTo>
                <a:lnTo>
                  <a:pt x="8028" y="13775"/>
                </a:lnTo>
                <a:lnTo>
                  <a:pt x="7922" y="13998"/>
                </a:lnTo>
                <a:lnTo>
                  <a:pt x="7798" y="14220"/>
                </a:lnTo>
                <a:lnTo>
                  <a:pt x="7584" y="14404"/>
                </a:lnTo>
                <a:lnTo>
                  <a:pt x="7353" y="14574"/>
                </a:lnTo>
                <a:lnTo>
                  <a:pt x="7105" y="14732"/>
                </a:lnTo>
                <a:lnTo>
                  <a:pt x="6803" y="14850"/>
                </a:lnTo>
                <a:lnTo>
                  <a:pt x="6501" y="14954"/>
                </a:lnTo>
                <a:lnTo>
                  <a:pt x="6146" y="15033"/>
                </a:lnTo>
                <a:lnTo>
                  <a:pt x="5808" y="15085"/>
                </a:lnTo>
                <a:lnTo>
                  <a:pt x="5506" y="15085"/>
                </a:lnTo>
                <a:lnTo>
                  <a:pt x="5169" y="15059"/>
                </a:lnTo>
                <a:lnTo>
                  <a:pt x="4849" y="15007"/>
                </a:lnTo>
                <a:lnTo>
                  <a:pt x="4582" y="14902"/>
                </a:lnTo>
                <a:lnTo>
                  <a:pt x="4316" y="14784"/>
                </a:lnTo>
                <a:lnTo>
                  <a:pt x="4103" y="14600"/>
                </a:lnTo>
                <a:lnTo>
                  <a:pt x="3907" y="14430"/>
                </a:lnTo>
                <a:lnTo>
                  <a:pt x="3659" y="14299"/>
                </a:lnTo>
                <a:lnTo>
                  <a:pt x="3428" y="14194"/>
                </a:lnTo>
                <a:lnTo>
                  <a:pt x="3179" y="14129"/>
                </a:lnTo>
                <a:lnTo>
                  <a:pt x="2913" y="14102"/>
                </a:lnTo>
                <a:lnTo>
                  <a:pt x="2646" y="14102"/>
                </a:lnTo>
                <a:lnTo>
                  <a:pt x="2362" y="14129"/>
                </a:lnTo>
                <a:lnTo>
                  <a:pt x="2096" y="14168"/>
                </a:lnTo>
                <a:lnTo>
                  <a:pt x="1811" y="14273"/>
                </a:lnTo>
                <a:lnTo>
                  <a:pt x="1545" y="14378"/>
                </a:lnTo>
                <a:lnTo>
                  <a:pt x="1314" y="14496"/>
                </a:lnTo>
                <a:lnTo>
                  <a:pt x="1065" y="14653"/>
                </a:lnTo>
                <a:lnTo>
                  <a:pt x="870" y="14797"/>
                </a:lnTo>
                <a:lnTo>
                  <a:pt x="657" y="14981"/>
                </a:lnTo>
                <a:lnTo>
                  <a:pt x="497" y="15177"/>
                </a:lnTo>
                <a:lnTo>
                  <a:pt x="390" y="15413"/>
                </a:lnTo>
                <a:lnTo>
                  <a:pt x="284" y="15636"/>
                </a:lnTo>
                <a:lnTo>
                  <a:pt x="248" y="15911"/>
                </a:lnTo>
                <a:lnTo>
                  <a:pt x="284" y="16239"/>
                </a:lnTo>
                <a:lnTo>
                  <a:pt x="319" y="16566"/>
                </a:lnTo>
                <a:lnTo>
                  <a:pt x="497" y="17340"/>
                </a:lnTo>
                <a:lnTo>
                  <a:pt x="692" y="18152"/>
                </a:lnTo>
                <a:lnTo>
                  <a:pt x="799" y="18559"/>
                </a:lnTo>
                <a:lnTo>
                  <a:pt x="905" y="18978"/>
                </a:lnTo>
                <a:lnTo>
                  <a:pt x="959" y="19384"/>
                </a:lnTo>
                <a:lnTo>
                  <a:pt x="994" y="19791"/>
                </a:lnTo>
                <a:lnTo>
                  <a:pt x="994" y="20132"/>
                </a:lnTo>
                <a:lnTo>
                  <a:pt x="959" y="20485"/>
                </a:lnTo>
                <a:lnTo>
                  <a:pt x="941" y="20669"/>
                </a:lnTo>
                <a:lnTo>
                  <a:pt x="870" y="20813"/>
                </a:lnTo>
                <a:lnTo>
                  <a:pt x="799" y="20970"/>
                </a:lnTo>
                <a:lnTo>
                  <a:pt x="692" y="21088"/>
                </a:lnTo>
                <a:lnTo>
                  <a:pt x="1474" y="20997"/>
                </a:lnTo>
                <a:lnTo>
                  <a:pt x="2291" y="20866"/>
                </a:lnTo>
                <a:lnTo>
                  <a:pt x="3108" y="20787"/>
                </a:lnTo>
                <a:lnTo>
                  <a:pt x="3907" y="20721"/>
                </a:lnTo>
                <a:lnTo>
                  <a:pt x="4653" y="20695"/>
                </a:lnTo>
                <a:lnTo>
                  <a:pt x="5364" y="20695"/>
                </a:lnTo>
                <a:lnTo>
                  <a:pt x="5701" y="20721"/>
                </a:lnTo>
                <a:lnTo>
                  <a:pt x="6057" y="20761"/>
                </a:lnTo>
                <a:lnTo>
                  <a:pt x="6323" y="20813"/>
                </a:lnTo>
                <a:lnTo>
                  <a:pt x="6625" y="20892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8" name="Puzzle2"/>
          <p:cNvSpPr>
            <a:spLocks noEditPoints="1" noChangeArrowheads="1"/>
          </p:cNvSpPr>
          <p:nvPr/>
        </p:nvSpPr>
        <p:spPr bwMode="auto">
          <a:xfrm>
            <a:off x="4348895" y="1487656"/>
            <a:ext cx="1615707" cy="1112935"/>
          </a:xfrm>
          <a:custGeom>
            <a:avLst/>
            <a:gdLst>
              <a:gd name="T0" fmla="*/ 11 w 21600"/>
              <a:gd name="T1" fmla="*/ 13386 h 21600"/>
              <a:gd name="T2" fmla="*/ 4202 w 21600"/>
              <a:gd name="T3" fmla="*/ 21161 h 21600"/>
              <a:gd name="T4" fmla="*/ 10400 w 21600"/>
              <a:gd name="T5" fmla="*/ 13909 h 21600"/>
              <a:gd name="T6" fmla="*/ 16821 w 21600"/>
              <a:gd name="T7" fmla="*/ 21190 h 21600"/>
              <a:gd name="T8" fmla="*/ 21600 w 21600"/>
              <a:gd name="T9" fmla="*/ 15083 h 21600"/>
              <a:gd name="T10" fmla="*/ 16889 w 21600"/>
              <a:gd name="T11" fmla="*/ 5739 h 21600"/>
              <a:gd name="T12" fmla="*/ 10800 w 21600"/>
              <a:gd name="T13" fmla="*/ 28 h 21600"/>
              <a:gd name="T14" fmla="*/ 4202 w 21600"/>
              <a:gd name="T15" fmla="*/ 5894 h 21600"/>
              <a:gd name="T16" fmla="*/ 5388 w 21600"/>
              <a:gd name="T17" fmla="*/ 6742 h 21600"/>
              <a:gd name="T18" fmla="*/ 16177 w 21600"/>
              <a:gd name="T19" fmla="*/ 20441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4247" y="12354"/>
                </a:moveTo>
                <a:lnTo>
                  <a:pt x="4134" y="12468"/>
                </a:lnTo>
                <a:lnTo>
                  <a:pt x="4010" y="12581"/>
                </a:lnTo>
                <a:lnTo>
                  <a:pt x="3897" y="12637"/>
                </a:lnTo>
                <a:lnTo>
                  <a:pt x="3773" y="12694"/>
                </a:lnTo>
                <a:lnTo>
                  <a:pt x="3637" y="12694"/>
                </a:lnTo>
                <a:lnTo>
                  <a:pt x="3524" y="12694"/>
                </a:lnTo>
                <a:lnTo>
                  <a:pt x="3400" y="12665"/>
                </a:lnTo>
                <a:lnTo>
                  <a:pt x="3287" y="12609"/>
                </a:lnTo>
                <a:lnTo>
                  <a:pt x="3027" y="12496"/>
                </a:lnTo>
                <a:lnTo>
                  <a:pt x="2790" y="12340"/>
                </a:lnTo>
                <a:lnTo>
                  <a:pt x="2530" y="12142"/>
                </a:lnTo>
                <a:lnTo>
                  <a:pt x="2293" y="11987"/>
                </a:lnTo>
                <a:lnTo>
                  <a:pt x="2033" y="11817"/>
                </a:lnTo>
                <a:lnTo>
                  <a:pt x="1773" y="11676"/>
                </a:lnTo>
                <a:lnTo>
                  <a:pt x="1638" y="11662"/>
                </a:lnTo>
                <a:lnTo>
                  <a:pt x="1513" y="11634"/>
                </a:lnTo>
                <a:lnTo>
                  <a:pt x="1378" y="11634"/>
                </a:lnTo>
                <a:lnTo>
                  <a:pt x="1253" y="11634"/>
                </a:lnTo>
                <a:lnTo>
                  <a:pt x="1118" y="11662"/>
                </a:lnTo>
                <a:lnTo>
                  <a:pt x="971" y="11732"/>
                </a:lnTo>
                <a:lnTo>
                  <a:pt x="835" y="11817"/>
                </a:lnTo>
                <a:lnTo>
                  <a:pt x="711" y="11959"/>
                </a:lnTo>
                <a:lnTo>
                  <a:pt x="553" y="12086"/>
                </a:lnTo>
                <a:lnTo>
                  <a:pt x="429" y="12284"/>
                </a:lnTo>
                <a:lnTo>
                  <a:pt x="271" y="12524"/>
                </a:lnTo>
                <a:lnTo>
                  <a:pt x="146" y="12793"/>
                </a:lnTo>
                <a:lnTo>
                  <a:pt x="79" y="12962"/>
                </a:lnTo>
                <a:lnTo>
                  <a:pt x="33" y="13146"/>
                </a:lnTo>
                <a:lnTo>
                  <a:pt x="11" y="13386"/>
                </a:lnTo>
                <a:lnTo>
                  <a:pt x="11" y="13641"/>
                </a:lnTo>
                <a:lnTo>
                  <a:pt x="33" y="13881"/>
                </a:lnTo>
                <a:lnTo>
                  <a:pt x="101" y="14150"/>
                </a:lnTo>
                <a:lnTo>
                  <a:pt x="192" y="14404"/>
                </a:lnTo>
                <a:lnTo>
                  <a:pt x="293" y="14645"/>
                </a:lnTo>
                <a:lnTo>
                  <a:pt x="451" y="14857"/>
                </a:lnTo>
                <a:lnTo>
                  <a:pt x="621" y="15054"/>
                </a:lnTo>
                <a:lnTo>
                  <a:pt x="734" y="15125"/>
                </a:lnTo>
                <a:lnTo>
                  <a:pt x="835" y="15210"/>
                </a:lnTo>
                <a:lnTo>
                  <a:pt x="948" y="15267"/>
                </a:lnTo>
                <a:lnTo>
                  <a:pt x="1084" y="15323"/>
                </a:lnTo>
                <a:lnTo>
                  <a:pt x="1208" y="15351"/>
                </a:lnTo>
                <a:lnTo>
                  <a:pt x="1355" y="15380"/>
                </a:lnTo>
                <a:lnTo>
                  <a:pt x="1513" y="15380"/>
                </a:lnTo>
                <a:lnTo>
                  <a:pt x="1683" y="15380"/>
                </a:lnTo>
                <a:lnTo>
                  <a:pt x="1864" y="15351"/>
                </a:lnTo>
                <a:lnTo>
                  <a:pt x="2033" y="15323"/>
                </a:lnTo>
                <a:lnTo>
                  <a:pt x="2225" y="15238"/>
                </a:lnTo>
                <a:lnTo>
                  <a:pt x="2428" y="15153"/>
                </a:lnTo>
                <a:lnTo>
                  <a:pt x="2745" y="15026"/>
                </a:lnTo>
                <a:lnTo>
                  <a:pt x="3005" y="14913"/>
                </a:lnTo>
                <a:lnTo>
                  <a:pt x="3264" y="14828"/>
                </a:lnTo>
                <a:lnTo>
                  <a:pt x="3513" y="14800"/>
                </a:lnTo>
                <a:lnTo>
                  <a:pt x="3615" y="14828"/>
                </a:lnTo>
                <a:lnTo>
                  <a:pt x="3728" y="14857"/>
                </a:lnTo>
                <a:lnTo>
                  <a:pt x="3807" y="14913"/>
                </a:lnTo>
                <a:lnTo>
                  <a:pt x="3920" y="14998"/>
                </a:lnTo>
                <a:lnTo>
                  <a:pt x="4010" y="15097"/>
                </a:lnTo>
                <a:lnTo>
                  <a:pt x="4089" y="15238"/>
                </a:lnTo>
                <a:lnTo>
                  <a:pt x="4179" y="15408"/>
                </a:lnTo>
                <a:lnTo>
                  <a:pt x="4247" y="15620"/>
                </a:lnTo>
                <a:lnTo>
                  <a:pt x="4326" y="15860"/>
                </a:lnTo>
                <a:lnTo>
                  <a:pt x="4394" y="16129"/>
                </a:lnTo>
                <a:lnTo>
                  <a:pt x="4439" y="16440"/>
                </a:lnTo>
                <a:lnTo>
                  <a:pt x="4507" y="16737"/>
                </a:lnTo>
                <a:lnTo>
                  <a:pt x="4552" y="17090"/>
                </a:lnTo>
                <a:lnTo>
                  <a:pt x="4575" y="17443"/>
                </a:lnTo>
                <a:lnTo>
                  <a:pt x="4586" y="17825"/>
                </a:lnTo>
                <a:lnTo>
                  <a:pt x="4586" y="18193"/>
                </a:lnTo>
                <a:lnTo>
                  <a:pt x="4586" y="18574"/>
                </a:lnTo>
                <a:lnTo>
                  <a:pt x="4586" y="18984"/>
                </a:lnTo>
                <a:lnTo>
                  <a:pt x="4552" y="19366"/>
                </a:lnTo>
                <a:lnTo>
                  <a:pt x="4507" y="19748"/>
                </a:lnTo>
                <a:lnTo>
                  <a:pt x="4462" y="20129"/>
                </a:lnTo>
                <a:lnTo>
                  <a:pt x="4371" y="20483"/>
                </a:lnTo>
                <a:lnTo>
                  <a:pt x="4292" y="20836"/>
                </a:lnTo>
                <a:lnTo>
                  <a:pt x="4202" y="21161"/>
                </a:lnTo>
                <a:lnTo>
                  <a:pt x="4744" y="21161"/>
                </a:lnTo>
                <a:lnTo>
                  <a:pt x="5264" y="21161"/>
                </a:lnTo>
                <a:lnTo>
                  <a:pt x="5784" y="21161"/>
                </a:lnTo>
                <a:lnTo>
                  <a:pt x="6235" y="21161"/>
                </a:lnTo>
                <a:lnTo>
                  <a:pt x="6676" y="21161"/>
                </a:lnTo>
                <a:lnTo>
                  <a:pt x="7060" y="21161"/>
                </a:lnTo>
                <a:lnTo>
                  <a:pt x="7410" y="21161"/>
                </a:lnTo>
                <a:lnTo>
                  <a:pt x="7670" y="21161"/>
                </a:lnTo>
                <a:lnTo>
                  <a:pt x="8020" y="21020"/>
                </a:lnTo>
                <a:lnTo>
                  <a:pt x="8303" y="20893"/>
                </a:lnTo>
                <a:lnTo>
                  <a:pt x="8563" y="20695"/>
                </a:lnTo>
                <a:lnTo>
                  <a:pt x="8800" y="20511"/>
                </a:lnTo>
                <a:lnTo>
                  <a:pt x="8969" y="20285"/>
                </a:lnTo>
                <a:lnTo>
                  <a:pt x="9150" y="20045"/>
                </a:lnTo>
                <a:lnTo>
                  <a:pt x="9252" y="19804"/>
                </a:lnTo>
                <a:lnTo>
                  <a:pt x="9342" y="19550"/>
                </a:lnTo>
                <a:lnTo>
                  <a:pt x="9410" y="19281"/>
                </a:lnTo>
                <a:lnTo>
                  <a:pt x="9433" y="19013"/>
                </a:lnTo>
                <a:lnTo>
                  <a:pt x="9433" y="18744"/>
                </a:lnTo>
                <a:lnTo>
                  <a:pt x="9387" y="18504"/>
                </a:lnTo>
                <a:lnTo>
                  <a:pt x="9320" y="18221"/>
                </a:lnTo>
                <a:lnTo>
                  <a:pt x="9207" y="17981"/>
                </a:lnTo>
                <a:lnTo>
                  <a:pt x="9105" y="17740"/>
                </a:lnTo>
                <a:lnTo>
                  <a:pt x="8924" y="17514"/>
                </a:lnTo>
                <a:lnTo>
                  <a:pt x="8777" y="17274"/>
                </a:lnTo>
                <a:lnTo>
                  <a:pt x="8642" y="17034"/>
                </a:lnTo>
                <a:lnTo>
                  <a:pt x="8563" y="16765"/>
                </a:lnTo>
                <a:lnTo>
                  <a:pt x="8472" y="16468"/>
                </a:lnTo>
                <a:lnTo>
                  <a:pt x="8450" y="16157"/>
                </a:lnTo>
                <a:lnTo>
                  <a:pt x="8450" y="15860"/>
                </a:lnTo>
                <a:lnTo>
                  <a:pt x="8472" y="15563"/>
                </a:lnTo>
                <a:lnTo>
                  <a:pt x="8540" y="15267"/>
                </a:lnTo>
                <a:lnTo>
                  <a:pt x="8642" y="14998"/>
                </a:lnTo>
                <a:lnTo>
                  <a:pt x="8777" y="14729"/>
                </a:lnTo>
                <a:lnTo>
                  <a:pt x="8868" y="14616"/>
                </a:lnTo>
                <a:lnTo>
                  <a:pt x="8969" y="14475"/>
                </a:lnTo>
                <a:lnTo>
                  <a:pt x="9060" y="14376"/>
                </a:lnTo>
                <a:lnTo>
                  <a:pt x="9184" y="14291"/>
                </a:lnTo>
                <a:lnTo>
                  <a:pt x="9297" y="14206"/>
                </a:lnTo>
                <a:lnTo>
                  <a:pt x="9433" y="14121"/>
                </a:lnTo>
                <a:lnTo>
                  <a:pt x="9579" y="14051"/>
                </a:lnTo>
                <a:lnTo>
                  <a:pt x="9726" y="13994"/>
                </a:lnTo>
                <a:lnTo>
                  <a:pt x="9884" y="13938"/>
                </a:lnTo>
                <a:lnTo>
                  <a:pt x="10054" y="13909"/>
                </a:lnTo>
                <a:lnTo>
                  <a:pt x="10257" y="13881"/>
                </a:lnTo>
                <a:lnTo>
                  <a:pt x="10449" y="13881"/>
                </a:lnTo>
                <a:lnTo>
                  <a:pt x="10664" y="13881"/>
                </a:lnTo>
                <a:lnTo>
                  <a:pt x="10856" y="13909"/>
                </a:lnTo>
                <a:lnTo>
                  <a:pt x="11037" y="13966"/>
                </a:lnTo>
                <a:lnTo>
                  <a:pt x="11206" y="14023"/>
                </a:lnTo>
                <a:lnTo>
                  <a:pt x="11353" y="14093"/>
                </a:lnTo>
                <a:lnTo>
                  <a:pt x="11511" y="14178"/>
                </a:lnTo>
                <a:lnTo>
                  <a:pt x="11635" y="14263"/>
                </a:lnTo>
                <a:lnTo>
                  <a:pt x="11748" y="14376"/>
                </a:lnTo>
                <a:lnTo>
                  <a:pt x="11861" y="14475"/>
                </a:lnTo>
                <a:lnTo>
                  <a:pt x="11941" y="14616"/>
                </a:lnTo>
                <a:lnTo>
                  <a:pt x="12031" y="14758"/>
                </a:lnTo>
                <a:lnTo>
                  <a:pt x="12099" y="14885"/>
                </a:lnTo>
                <a:lnTo>
                  <a:pt x="12200" y="15210"/>
                </a:lnTo>
                <a:lnTo>
                  <a:pt x="12268" y="15507"/>
                </a:lnTo>
                <a:lnTo>
                  <a:pt x="12291" y="15832"/>
                </a:lnTo>
                <a:lnTo>
                  <a:pt x="12291" y="16157"/>
                </a:lnTo>
                <a:lnTo>
                  <a:pt x="12246" y="16482"/>
                </a:lnTo>
                <a:lnTo>
                  <a:pt x="12178" y="16807"/>
                </a:lnTo>
                <a:lnTo>
                  <a:pt x="12099" y="17090"/>
                </a:lnTo>
                <a:lnTo>
                  <a:pt x="12008" y="17330"/>
                </a:lnTo>
                <a:lnTo>
                  <a:pt x="11884" y="17542"/>
                </a:lnTo>
                <a:lnTo>
                  <a:pt x="11748" y="17712"/>
                </a:lnTo>
                <a:lnTo>
                  <a:pt x="11613" y="17839"/>
                </a:lnTo>
                <a:lnTo>
                  <a:pt x="11489" y="18037"/>
                </a:lnTo>
                <a:lnTo>
                  <a:pt x="11398" y="18221"/>
                </a:lnTo>
                <a:lnTo>
                  <a:pt x="11319" y="18447"/>
                </a:lnTo>
                <a:lnTo>
                  <a:pt x="11251" y="18659"/>
                </a:lnTo>
                <a:lnTo>
                  <a:pt x="11206" y="18900"/>
                </a:lnTo>
                <a:lnTo>
                  <a:pt x="11184" y="19154"/>
                </a:lnTo>
                <a:lnTo>
                  <a:pt x="11184" y="19423"/>
                </a:lnTo>
                <a:lnTo>
                  <a:pt x="11229" y="19663"/>
                </a:lnTo>
                <a:lnTo>
                  <a:pt x="11297" y="19903"/>
                </a:lnTo>
                <a:lnTo>
                  <a:pt x="11376" y="20158"/>
                </a:lnTo>
                <a:lnTo>
                  <a:pt x="11511" y="20398"/>
                </a:lnTo>
                <a:lnTo>
                  <a:pt x="11681" y="20610"/>
                </a:lnTo>
                <a:lnTo>
                  <a:pt x="11884" y="20808"/>
                </a:lnTo>
                <a:lnTo>
                  <a:pt x="12121" y="20992"/>
                </a:lnTo>
                <a:lnTo>
                  <a:pt x="12404" y="21161"/>
                </a:lnTo>
                <a:lnTo>
                  <a:pt x="12528" y="21190"/>
                </a:lnTo>
                <a:lnTo>
                  <a:pt x="12856" y="21274"/>
                </a:lnTo>
                <a:lnTo>
                  <a:pt x="13330" y="21373"/>
                </a:lnTo>
                <a:lnTo>
                  <a:pt x="13963" y="21486"/>
                </a:lnTo>
                <a:lnTo>
                  <a:pt x="14313" y="21543"/>
                </a:lnTo>
                <a:lnTo>
                  <a:pt x="14652" y="21571"/>
                </a:lnTo>
                <a:lnTo>
                  <a:pt x="15025" y="21600"/>
                </a:lnTo>
                <a:lnTo>
                  <a:pt x="15409" y="21600"/>
                </a:lnTo>
                <a:lnTo>
                  <a:pt x="15782" y="21600"/>
                </a:lnTo>
                <a:lnTo>
                  <a:pt x="16177" y="21571"/>
                </a:lnTo>
                <a:lnTo>
                  <a:pt x="16516" y="21486"/>
                </a:lnTo>
                <a:lnTo>
                  <a:pt x="16889" y="21402"/>
                </a:lnTo>
                <a:lnTo>
                  <a:pt x="16821" y="21190"/>
                </a:lnTo>
                <a:lnTo>
                  <a:pt x="16776" y="20935"/>
                </a:lnTo>
                <a:lnTo>
                  <a:pt x="16742" y="20667"/>
                </a:lnTo>
                <a:lnTo>
                  <a:pt x="16719" y="20370"/>
                </a:lnTo>
                <a:lnTo>
                  <a:pt x="16697" y="19719"/>
                </a:lnTo>
                <a:lnTo>
                  <a:pt x="16697" y="19013"/>
                </a:lnTo>
                <a:lnTo>
                  <a:pt x="16719" y="18306"/>
                </a:lnTo>
                <a:lnTo>
                  <a:pt x="16753" y="17599"/>
                </a:lnTo>
                <a:lnTo>
                  <a:pt x="16821" y="16949"/>
                </a:lnTo>
                <a:lnTo>
                  <a:pt x="16889" y="16383"/>
                </a:lnTo>
                <a:lnTo>
                  <a:pt x="16934" y="16129"/>
                </a:lnTo>
                <a:lnTo>
                  <a:pt x="17002" y="15945"/>
                </a:lnTo>
                <a:lnTo>
                  <a:pt x="17081" y="15790"/>
                </a:lnTo>
                <a:lnTo>
                  <a:pt x="17194" y="15648"/>
                </a:lnTo>
                <a:lnTo>
                  <a:pt x="17318" y="15563"/>
                </a:lnTo>
                <a:lnTo>
                  <a:pt x="17453" y="15507"/>
                </a:lnTo>
                <a:lnTo>
                  <a:pt x="17600" y="15450"/>
                </a:lnTo>
                <a:lnTo>
                  <a:pt x="17758" y="15450"/>
                </a:lnTo>
                <a:lnTo>
                  <a:pt x="17905" y="15479"/>
                </a:lnTo>
                <a:lnTo>
                  <a:pt x="18064" y="15535"/>
                </a:lnTo>
                <a:lnTo>
                  <a:pt x="18233" y="15620"/>
                </a:lnTo>
                <a:lnTo>
                  <a:pt x="18380" y="15733"/>
                </a:lnTo>
                <a:lnTo>
                  <a:pt x="18561" y="15832"/>
                </a:lnTo>
                <a:lnTo>
                  <a:pt x="18707" y="15973"/>
                </a:lnTo>
                <a:lnTo>
                  <a:pt x="18866" y="16129"/>
                </a:lnTo>
                <a:lnTo>
                  <a:pt x="18990" y="16327"/>
                </a:lnTo>
                <a:lnTo>
                  <a:pt x="19125" y="16482"/>
                </a:lnTo>
                <a:lnTo>
                  <a:pt x="19295" y="16624"/>
                </a:lnTo>
                <a:lnTo>
                  <a:pt x="19464" y="16737"/>
                </a:lnTo>
                <a:lnTo>
                  <a:pt x="19668" y="16807"/>
                </a:lnTo>
                <a:lnTo>
                  <a:pt x="19860" y="16836"/>
                </a:lnTo>
                <a:lnTo>
                  <a:pt x="20052" y="16864"/>
                </a:lnTo>
                <a:lnTo>
                  <a:pt x="20266" y="16836"/>
                </a:lnTo>
                <a:lnTo>
                  <a:pt x="20470" y="16793"/>
                </a:lnTo>
                <a:lnTo>
                  <a:pt x="20662" y="16708"/>
                </a:lnTo>
                <a:lnTo>
                  <a:pt x="20854" y="16567"/>
                </a:lnTo>
                <a:lnTo>
                  <a:pt x="21035" y="16412"/>
                </a:lnTo>
                <a:lnTo>
                  <a:pt x="21182" y="16214"/>
                </a:lnTo>
                <a:lnTo>
                  <a:pt x="21340" y="16002"/>
                </a:lnTo>
                <a:lnTo>
                  <a:pt x="21441" y="15733"/>
                </a:lnTo>
                <a:lnTo>
                  <a:pt x="21532" y="15436"/>
                </a:lnTo>
                <a:lnTo>
                  <a:pt x="21600" y="15083"/>
                </a:lnTo>
                <a:lnTo>
                  <a:pt x="21600" y="14885"/>
                </a:lnTo>
                <a:lnTo>
                  <a:pt x="21600" y="14729"/>
                </a:lnTo>
                <a:lnTo>
                  <a:pt x="21600" y="14531"/>
                </a:lnTo>
                <a:lnTo>
                  <a:pt x="21577" y="14376"/>
                </a:lnTo>
                <a:lnTo>
                  <a:pt x="21532" y="14206"/>
                </a:lnTo>
                <a:lnTo>
                  <a:pt x="21487" y="14051"/>
                </a:lnTo>
                <a:lnTo>
                  <a:pt x="21419" y="13909"/>
                </a:lnTo>
                <a:lnTo>
                  <a:pt x="21351" y="13768"/>
                </a:lnTo>
                <a:lnTo>
                  <a:pt x="21204" y="13500"/>
                </a:lnTo>
                <a:lnTo>
                  <a:pt x="21035" y="13287"/>
                </a:lnTo>
                <a:lnTo>
                  <a:pt x="20809" y="13090"/>
                </a:lnTo>
                <a:lnTo>
                  <a:pt x="20594" y="12962"/>
                </a:lnTo>
                <a:lnTo>
                  <a:pt x="20357" y="12821"/>
                </a:lnTo>
                <a:lnTo>
                  <a:pt x="20120" y="12764"/>
                </a:lnTo>
                <a:lnTo>
                  <a:pt x="19882" y="12708"/>
                </a:lnTo>
                <a:lnTo>
                  <a:pt x="19645" y="12736"/>
                </a:lnTo>
                <a:lnTo>
                  <a:pt x="19430" y="12793"/>
                </a:lnTo>
                <a:lnTo>
                  <a:pt x="19227" y="12906"/>
                </a:lnTo>
                <a:lnTo>
                  <a:pt x="19148" y="12962"/>
                </a:lnTo>
                <a:lnTo>
                  <a:pt x="19058" y="13047"/>
                </a:lnTo>
                <a:lnTo>
                  <a:pt x="18990" y="13146"/>
                </a:lnTo>
                <a:lnTo>
                  <a:pt x="18911" y="13259"/>
                </a:lnTo>
                <a:lnTo>
                  <a:pt x="18775" y="13471"/>
                </a:lnTo>
                <a:lnTo>
                  <a:pt x="18628" y="13641"/>
                </a:lnTo>
                <a:lnTo>
                  <a:pt x="18470" y="13740"/>
                </a:lnTo>
                <a:lnTo>
                  <a:pt x="18301" y="13825"/>
                </a:lnTo>
                <a:lnTo>
                  <a:pt x="18143" y="13853"/>
                </a:lnTo>
                <a:lnTo>
                  <a:pt x="17973" y="13881"/>
                </a:lnTo>
                <a:lnTo>
                  <a:pt x="17804" y="13853"/>
                </a:lnTo>
                <a:lnTo>
                  <a:pt x="17646" y="13796"/>
                </a:lnTo>
                <a:lnTo>
                  <a:pt x="17499" y="13726"/>
                </a:lnTo>
                <a:lnTo>
                  <a:pt x="17341" y="13641"/>
                </a:lnTo>
                <a:lnTo>
                  <a:pt x="17216" y="13528"/>
                </a:lnTo>
                <a:lnTo>
                  <a:pt x="17103" y="13386"/>
                </a:lnTo>
                <a:lnTo>
                  <a:pt x="17024" y="13259"/>
                </a:lnTo>
                <a:lnTo>
                  <a:pt x="16934" y="13118"/>
                </a:lnTo>
                <a:lnTo>
                  <a:pt x="16889" y="12991"/>
                </a:lnTo>
                <a:lnTo>
                  <a:pt x="16889" y="12849"/>
                </a:lnTo>
                <a:lnTo>
                  <a:pt x="16889" y="12383"/>
                </a:lnTo>
                <a:lnTo>
                  <a:pt x="16889" y="11662"/>
                </a:lnTo>
                <a:lnTo>
                  <a:pt x="16889" y="10701"/>
                </a:lnTo>
                <a:lnTo>
                  <a:pt x="16889" y="9640"/>
                </a:lnTo>
                <a:lnTo>
                  <a:pt x="16889" y="8566"/>
                </a:lnTo>
                <a:lnTo>
                  <a:pt x="16889" y="7478"/>
                </a:lnTo>
                <a:lnTo>
                  <a:pt x="16889" y="6502"/>
                </a:lnTo>
                <a:lnTo>
                  <a:pt x="16889" y="5739"/>
                </a:lnTo>
                <a:lnTo>
                  <a:pt x="16674" y="5894"/>
                </a:lnTo>
                <a:lnTo>
                  <a:pt x="16414" y="6036"/>
                </a:lnTo>
                <a:lnTo>
                  <a:pt x="16154" y="6177"/>
                </a:lnTo>
                <a:lnTo>
                  <a:pt x="15849" y="6248"/>
                </a:lnTo>
                <a:lnTo>
                  <a:pt x="15544" y="6304"/>
                </a:lnTo>
                <a:lnTo>
                  <a:pt x="15217" y="6332"/>
                </a:lnTo>
                <a:lnTo>
                  <a:pt x="14866" y="6361"/>
                </a:lnTo>
                <a:lnTo>
                  <a:pt x="14550" y="6361"/>
                </a:lnTo>
                <a:lnTo>
                  <a:pt x="14200" y="6332"/>
                </a:lnTo>
                <a:lnTo>
                  <a:pt x="13850" y="6276"/>
                </a:lnTo>
                <a:lnTo>
                  <a:pt x="13522" y="6219"/>
                </a:lnTo>
                <a:lnTo>
                  <a:pt x="13206" y="6149"/>
                </a:lnTo>
                <a:lnTo>
                  <a:pt x="12901" y="6064"/>
                </a:lnTo>
                <a:lnTo>
                  <a:pt x="12618" y="5951"/>
                </a:lnTo>
                <a:lnTo>
                  <a:pt x="12358" y="5838"/>
                </a:lnTo>
                <a:lnTo>
                  <a:pt x="12121" y="5739"/>
                </a:lnTo>
                <a:lnTo>
                  <a:pt x="11941" y="5626"/>
                </a:lnTo>
                <a:lnTo>
                  <a:pt x="11794" y="5513"/>
                </a:lnTo>
                <a:lnTo>
                  <a:pt x="11658" y="5414"/>
                </a:lnTo>
                <a:lnTo>
                  <a:pt x="11556" y="5301"/>
                </a:lnTo>
                <a:lnTo>
                  <a:pt x="11466" y="5187"/>
                </a:lnTo>
                <a:lnTo>
                  <a:pt x="11398" y="5089"/>
                </a:lnTo>
                <a:lnTo>
                  <a:pt x="11376" y="4947"/>
                </a:lnTo>
                <a:lnTo>
                  <a:pt x="11353" y="4834"/>
                </a:lnTo>
                <a:lnTo>
                  <a:pt x="11353" y="4707"/>
                </a:lnTo>
                <a:lnTo>
                  <a:pt x="11376" y="4565"/>
                </a:lnTo>
                <a:lnTo>
                  <a:pt x="11443" y="4410"/>
                </a:lnTo>
                <a:lnTo>
                  <a:pt x="11511" y="4240"/>
                </a:lnTo>
                <a:lnTo>
                  <a:pt x="11703" y="3887"/>
                </a:lnTo>
                <a:lnTo>
                  <a:pt x="11986" y="3505"/>
                </a:lnTo>
                <a:lnTo>
                  <a:pt x="12144" y="3265"/>
                </a:lnTo>
                <a:lnTo>
                  <a:pt x="12246" y="3025"/>
                </a:lnTo>
                <a:lnTo>
                  <a:pt x="12336" y="2756"/>
                </a:lnTo>
                <a:lnTo>
                  <a:pt x="12404" y="2445"/>
                </a:lnTo>
                <a:lnTo>
                  <a:pt x="12438" y="2176"/>
                </a:lnTo>
                <a:lnTo>
                  <a:pt x="12438" y="1880"/>
                </a:lnTo>
                <a:lnTo>
                  <a:pt x="12404" y="1583"/>
                </a:lnTo>
                <a:lnTo>
                  <a:pt x="12336" y="1314"/>
                </a:lnTo>
                <a:lnTo>
                  <a:pt x="12246" y="1046"/>
                </a:lnTo>
                <a:lnTo>
                  <a:pt x="12099" y="791"/>
                </a:lnTo>
                <a:lnTo>
                  <a:pt x="12008" y="692"/>
                </a:lnTo>
                <a:lnTo>
                  <a:pt x="11918" y="579"/>
                </a:lnTo>
                <a:lnTo>
                  <a:pt x="11816" y="466"/>
                </a:lnTo>
                <a:lnTo>
                  <a:pt x="11703" y="381"/>
                </a:lnTo>
                <a:lnTo>
                  <a:pt x="11579" y="310"/>
                </a:lnTo>
                <a:lnTo>
                  <a:pt x="11443" y="226"/>
                </a:lnTo>
                <a:lnTo>
                  <a:pt x="11297" y="169"/>
                </a:lnTo>
                <a:lnTo>
                  <a:pt x="11138" y="113"/>
                </a:lnTo>
                <a:lnTo>
                  <a:pt x="10969" y="56"/>
                </a:lnTo>
                <a:lnTo>
                  <a:pt x="10800" y="28"/>
                </a:lnTo>
                <a:lnTo>
                  <a:pt x="10619" y="28"/>
                </a:lnTo>
                <a:lnTo>
                  <a:pt x="10404" y="28"/>
                </a:lnTo>
                <a:lnTo>
                  <a:pt x="10257" y="28"/>
                </a:lnTo>
                <a:lnTo>
                  <a:pt x="10076" y="56"/>
                </a:lnTo>
                <a:lnTo>
                  <a:pt x="9952" y="84"/>
                </a:lnTo>
                <a:lnTo>
                  <a:pt x="9794" y="141"/>
                </a:lnTo>
                <a:lnTo>
                  <a:pt x="9692" y="226"/>
                </a:lnTo>
                <a:lnTo>
                  <a:pt x="9557" y="282"/>
                </a:lnTo>
                <a:lnTo>
                  <a:pt x="9455" y="381"/>
                </a:lnTo>
                <a:lnTo>
                  <a:pt x="9365" y="466"/>
                </a:lnTo>
                <a:lnTo>
                  <a:pt x="9274" y="579"/>
                </a:lnTo>
                <a:lnTo>
                  <a:pt x="9184" y="692"/>
                </a:lnTo>
                <a:lnTo>
                  <a:pt x="9128" y="791"/>
                </a:lnTo>
                <a:lnTo>
                  <a:pt x="9060" y="932"/>
                </a:lnTo>
                <a:lnTo>
                  <a:pt x="8969" y="1201"/>
                </a:lnTo>
                <a:lnTo>
                  <a:pt x="8913" y="1498"/>
                </a:lnTo>
                <a:lnTo>
                  <a:pt x="8890" y="1795"/>
                </a:lnTo>
                <a:lnTo>
                  <a:pt x="8890" y="2120"/>
                </a:lnTo>
                <a:lnTo>
                  <a:pt x="8913" y="2445"/>
                </a:lnTo>
                <a:lnTo>
                  <a:pt x="8969" y="2756"/>
                </a:lnTo>
                <a:lnTo>
                  <a:pt x="9060" y="3081"/>
                </a:lnTo>
                <a:lnTo>
                  <a:pt x="9173" y="3378"/>
                </a:lnTo>
                <a:lnTo>
                  <a:pt x="9297" y="3647"/>
                </a:lnTo>
                <a:lnTo>
                  <a:pt x="9466" y="3887"/>
                </a:lnTo>
                <a:lnTo>
                  <a:pt x="9579" y="4085"/>
                </a:lnTo>
                <a:lnTo>
                  <a:pt x="9670" y="4269"/>
                </a:lnTo>
                <a:lnTo>
                  <a:pt x="9726" y="4467"/>
                </a:lnTo>
                <a:lnTo>
                  <a:pt x="9771" y="4650"/>
                </a:lnTo>
                <a:lnTo>
                  <a:pt x="9771" y="4834"/>
                </a:lnTo>
                <a:lnTo>
                  <a:pt x="9749" y="5032"/>
                </a:lnTo>
                <a:lnTo>
                  <a:pt x="9715" y="5216"/>
                </a:lnTo>
                <a:lnTo>
                  <a:pt x="9625" y="5385"/>
                </a:lnTo>
                <a:lnTo>
                  <a:pt x="9534" y="5513"/>
                </a:lnTo>
                <a:lnTo>
                  <a:pt x="9410" y="5626"/>
                </a:lnTo>
                <a:lnTo>
                  <a:pt x="9229" y="5710"/>
                </a:lnTo>
                <a:lnTo>
                  <a:pt x="9060" y="5767"/>
                </a:lnTo>
                <a:lnTo>
                  <a:pt x="8845" y="5767"/>
                </a:lnTo>
                <a:lnTo>
                  <a:pt x="8585" y="5739"/>
                </a:lnTo>
                <a:lnTo>
                  <a:pt x="8325" y="5654"/>
                </a:lnTo>
                <a:lnTo>
                  <a:pt x="8020" y="5513"/>
                </a:lnTo>
                <a:lnTo>
                  <a:pt x="7840" y="5442"/>
                </a:lnTo>
                <a:lnTo>
                  <a:pt x="7648" y="5385"/>
                </a:lnTo>
                <a:lnTo>
                  <a:pt x="7433" y="5329"/>
                </a:lnTo>
                <a:lnTo>
                  <a:pt x="7241" y="5301"/>
                </a:lnTo>
                <a:lnTo>
                  <a:pt x="6755" y="5301"/>
                </a:lnTo>
                <a:lnTo>
                  <a:pt x="6281" y="5329"/>
                </a:lnTo>
                <a:lnTo>
                  <a:pt x="5784" y="5385"/>
                </a:lnTo>
                <a:lnTo>
                  <a:pt x="5264" y="5498"/>
                </a:lnTo>
                <a:lnTo>
                  <a:pt x="4744" y="5597"/>
                </a:lnTo>
                <a:lnTo>
                  <a:pt x="4247" y="5739"/>
                </a:lnTo>
                <a:lnTo>
                  <a:pt x="4202" y="5894"/>
                </a:lnTo>
                <a:lnTo>
                  <a:pt x="4202" y="6191"/>
                </a:lnTo>
                <a:lnTo>
                  <a:pt x="4202" y="6545"/>
                </a:lnTo>
                <a:lnTo>
                  <a:pt x="4225" y="6954"/>
                </a:lnTo>
                <a:lnTo>
                  <a:pt x="4315" y="7930"/>
                </a:lnTo>
                <a:lnTo>
                  <a:pt x="4394" y="9018"/>
                </a:lnTo>
                <a:lnTo>
                  <a:pt x="4439" y="9570"/>
                </a:lnTo>
                <a:lnTo>
                  <a:pt x="4462" y="10107"/>
                </a:lnTo>
                <a:lnTo>
                  <a:pt x="4484" y="10630"/>
                </a:lnTo>
                <a:lnTo>
                  <a:pt x="4507" y="11082"/>
                </a:lnTo>
                <a:lnTo>
                  <a:pt x="4484" y="11520"/>
                </a:lnTo>
                <a:lnTo>
                  <a:pt x="4439" y="11874"/>
                </a:lnTo>
                <a:lnTo>
                  <a:pt x="4394" y="12029"/>
                </a:lnTo>
                <a:lnTo>
                  <a:pt x="4349" y="12171"/>
                </a:lnTo>
                <a:lnTo>
                  <a:pt x="4315" y="12284"/>
                </a:lnTo>
                <a:lnTo>
                  <a:pt x="4247" y="12354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>
        <p:nvSpPr>
          <p:cNvPr id="9" name="Puzzle4"/>
          <p:cNvSpPr>
            <a:spLocks noEditPoints="1" noChangeArrowheads="1"/>
          </p:cNvSpPr>
          <p:nvPr/>
        </p:nvSpPr>
        <p:spPr bwMode="auto">
          <a:xfrm>
            <a:off x="3723695" y="1461579"/>
            <a:ext cx="974150" cy="1422845"/>
          </a:xfrm>
          <a:custGeom>
            <a:avLst/>
            <a:gdLst>
              <a:gd name="T0" fmla="*/ 8307 w 21600"/>
              <a:gd name="T1" fmla="*/ 11593 h 21600"/>
              <a:gd name="T2" fmla="*/ 453 w 21600"/>
              <a:gd name="T3" fmla="*/ 16938 h 21600"/>
              <a:gd name="T4" fmla="*/ 11500 w 21600"/>
              <a:gd name="T5" fmla="*/ 21600 h 21600"/>
              <a:gd name="T6" fmla="*/ 20920 w 21600"/>
              <a:gd name="T7" fmla="*/ 16751 h 21600"/>
              <a:gd name="T8" fmla="*/ 13972 w 21600"/>
              <a:gd name="T9" fmla="*/ 10888 h 21600"/>
              <a:gd name="T10" fmla="*/ 21033 w 21600"/>
              <a:gd name="T11" fmla="*/ 4716 h 21600"/>
              <a:gd name="T12" fmla="*/ 11102 w 21600"/>
              <a:gd name="T13" fmla="*/ 11 h 21600"/>
              <a:gd name="T14" fmla="*/ 453 w 21600"/>
              <a:gd name="T15" fmla="*/ 4716 h 21600"/>
              <a:gd name="T16" fmla="*/ 2076 w 21600"/>
              <a:gd name="T17" fmla="*/ 5664 h 21600"/>
              <a:gd name="T18" fmla="*/ 20203 w 21600"/>
              <a:gd name="T19" fmla="*/ 1598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3813" y="10590"/>
                </a:moveTo>
                <a:lnTo>
                  <a:pt x="3927" y="10513"/>
                </a:lnTo>
                <a:lnTo>
                  <a:pt x="4078" y="10425"/>
                </a:lnTo>
                <a:lnTo>
                  <a:pt x="4210" y="10359"/>
                </a:lnTo>
                <a:lnTo>
                  <a:pt x="4361" y="10315"/>
                </a:lnTo>
                <a:lnTo>
                  <a:pt x="4682" y="10237"/>
                </a:lnTo>
                <a:lnTo>
                  <a:pt x="5041" y="10193"/>
                </a:lnTo>
                <a:lnTo>
                  <a:pt x="5456" y="10171"/>
                </a:lnTo>
                <a:lnTo>
                  <a:pt x="5853" y="10193"/>
                </a:lnTo>
                <a:lnTo>
                  <a:pt x="6249" y="10260"/>
                </a:lnTo>
                <a:lnTo>
                  <a:pt x="6646" y="10337"/>
                </a:lnTo>
                <a:lnTo>
                  <a:pt x="7004" y="10469"/>
                </a:lnTo>
                <a:lnTo>
                  <a:pt x="7363" y="10612"/>
                </a:lnTo>
                <a:lnTo>
                  <a:pt x="7665" y="10788"/>
                </a:lnTo>
                <a:lnTo>
                  <a:pt x="7911" y="10998"/>
                </a:lnTo>
                <a:lnTo>
                  <a:pt x="8024" y="11097"/>
                </a:lnTo>
                <a:lnTo>
                  <a:pt x="8137" y="11207"/>
                </a:lnTo>
                <a:lnTo>
                  <a:pt x="8194" y="11340"/>
                </a:lnTo>
                <a:lnTo>
                  <a:pt x="8269" y="11461"/>
                </a:lnTo>
                <a:lnTo>
                  <a:pt x="8307" y="11593"/>
                </a:lnTo>
                <a:lnTo>
                  <a:pt x="8307" y="11714"/>
                </a:lnTo>
                <a:lnTo>
                  <a:pt x="8307" y="11868"/>
                </a:lnTo>
                <a:lnTo>
                  <a:pt x="8307" y="12012"/>
                </a:lnTo>
                <a:lnTo>
                  <a:pt x="8194" y="12265"/>
                </a:lnTo>
                <a:lnTo>
                  <a:pt x="8062" y="12519"/>
                </a:lnTo>
                <a:lnTo>
                  <a:pt x="7873" y="12706"/>
                </a:lnTo>
                <a:lnTo>
                  <a:pt x="7627" y="12904"/>
                </a:lnTo>
                <a:lnTo>
                  <a:pt x="7363" y="13048"/>
                </a:lnTo>
                <a:lnTo>
                  <a:pt x="7080" y="13180"/>
                </a:lnTo>
                <a:lnTo>
                  <a:pt x="6759" y="13257"/>
                </a:lnTo>
                <a:lnTo>
                  <a:pt x="6419" y="13345"/>
                </a:lnTo>
                <a:lnTo>
                  <a:pt x="6098" y="13389"/>
                </a:lnTo>
                <a:lnTo>
                  <a:pt x="5739" y="13389"/>
                </a:lnTo>
                <a:lnTo>
                  <a:pt x="5418" y="13389"/>
                </a:lnTo>
                <a:lnTo>
                  <a:pt x="5079" y="13345"/>
                </a:lnTo>
                <a:lnTo>
                  <a:pt x="4758" y="13301"/>
                </a:lnTo>
                <a:lnTo>
                  <a:pt x="4474" y="13213"/>
                </a:lnTo>
                <a:lnTo>
                  <a:pt x="4172" y="13114"/>
                </a:lnTo>
                <a:lnTo>
                  <a:pt x="3965" y="12982"/>
                </a:lnTo>
                <a:lnTo>
                  <a:pt x="3738" y="12838"/>
                </a:lnTo>
                <a:lnTo>
                  <a:pt x="3493" y="12706"/>
                </a:lnTo>
                <a:lnTo>
                  <a:pt x="3228" y="12607"/>
                </a:lnTo>
                <a:lnTo>
                  <a:pt x="2945" y="12519"/>
                </a:lnTo>
                <a:lnTo>
                  <a:pt x="2700" y="12431"/>
                </a:lnTo>
                <a:lnTo>
                  <a:pt x="2397" y="12375"/>
                </a:lnTo>
                <a:lnTo>
                  <a:pt x="2152" y="12331"/>
                </a:lnTo>
                <a:lnTo>
                  <a:pt x="1888" y="12309"/>
                </a:lnTo>
                <a:lnTo>
                  <a:pt x="1642" y="12309"/>
                </a:lnTo>
                <a:lnTo>
                  <a:pt x="1397" y="12331"/>
                </a:lnTo>
                <a:lnTo>
                  <a:pt x="1170" y="12397"/>
                </a:lnTo>
                <a:lnTo>
                  <a:pt x="962" y="12453"/>
                </a:lnTo>
                <a:lnTo>
                  <a:pt x="774" y="12563"/>
                </a:lnTo>
                <a:lnTo>
                  <a:pt x="623" y="12684"/>
                </a:lnTo>
                <a:lnTo>
                  <a:pt x="528" y="12838"/>
                </a:lnTo>
                <a:lnTo>
                  <a:pt x="453" y="13026"/>
                </a:lnTo>
                <a:lnTo>
                  <a:pt x="339" y="13477"/>
                </a:lnTo>
                <a:lnTo>
                  <a:pt x="226" y="13984"/>
                </a:lnTo>
                <a:lnTo>
                  <a:pt x="151" y="14535"/>
                </a:lnTo>
                <a:lnTo>
                  <a:pt x="113" y="15075"/>
                </a:lnTo>
                <a:lnTo>
                  <a:pt x="113" y="15626"/>
                </a:lnTo>
                <a:lnTo>
                  <a:pt x="151" y="16133"/>
                </a:lnTo>
                <a:lnTo>
                  <a:pt x="188" y="16376"/>
                </a:lnTo>
                <a:lnTo>
                  <a:pt x="264" y="16585"/>
                </a:lnTo>
                <a:lnTo>
                  <a:pt x="339" y="16773"/>
                </a:lnTo>
                <a:lnTo>
                  <a:pt x="453" y="16938"/>
                </a:lnTo>
                <a:lnTo>
                  <a:pt x="1095" y="16883"/>
                </a:lnTo>
                <a:lnTo>
                  <a:pt x="1963" y="16795"/>
                </a:lnTo>
                <a:lnTo>
                  <a:pt x="2945" y="16751"/>
                </a:lnTo>
                <a:lnTo>
                  <a:pt x="3965" y="16706"/>
                </a:lnTo>
                <a:lnTo>
                  <a:pt x="5022" y="16684"/>
                </a:lnTo>
                <a:lnTo>
                  <a:pt x="5947" y="16684"/>
                </a:lnTo>
                <a:lnTo>
                  <a:pt x="6759" y="16706"/>
                </a:lnTo>
                <a:lnTo>
                  <a:pt x="7363" y="16751"/>
                </a:lnTo>
                <a:lnTo>
                  <a:pt x="7948" y="16839"/>
                </a:lnTo>
                <a:lnTo>
                  <a:pt x="8458" y="16916"/>
                </a:lnTo>
                <a:lnTo>
                  <a:pt x="8893" y="17026"/>
                </a:lnTo>
                <a:lnTo>
                  <a:pt x="9289" y="17158"/>
                </a:lnTo>
                <a:lnTo>
                  <a:pt x="9572" y="17280"/>
                </a:lnTo>
                <a:lnTo>
                  <a:pt x="9799" y="17412"/>
                </a:lnTo>
                <a:lnTo>
                  <a:pt x="9969" y="17555"/>
                </a:lnTo>
                <a:lnTo>
                  <a:pt x="10120" y="17687"/>
                </a:lnTo>
                <a:lnTo>
                  <a:pt x="10158" y="17831"/>
                </a:lnTo>
                <a:lnTo>
                  <a:pt x="10195" y="17974"/>
                </a:lnTo>
                <a:lnTo>
                  <a:pt x="10158" y="18128"/>
                </a:lnTo>
                <a:lnTo>
                  <a:pt x="10082" y="18271"/>
                </a:lnTo>
                <a:lnTo>
                  <a:pt x="9969" y="18426"/>
                </a:lnTo>
                <a:lnTo>
                  <a:pt x="9837" y="18569"/>
                </a:lnTo>
                <a:lnTo>
                  <a:pt x="9648" y="18701"/>
                </a:lnTo>
                <a:lnTo>
                  <a:pt x="9440" y="18822"/>
                </a:lnTo>
                <a:lnTo>
                  <a:pt x="9213" y="18999"/>
                </a:lnTo>
                <a:lnTo>
                  <a:pt x="9044" y="19186"/>
                </a:lnTo>
                <a:lnTo>
                  <a:pt x="8893" y="19395"/>
                </a:lnTo>
                <a:lnTo>
                  <a:pt x="8817" y="19627"/>
                </a:lnTo>
                <a:lnTo>
                  <a:pt x="8779" y="19858"/>
                </a:lnTo>
                <a:lnTo>
                  <a:pt x="8779" y="20112"/>
                </a:lnTo>
                <a:lnTo>
                  <a:pt x="8855" y="20354"/>
                </a:lnTo>
                <a:lnTo>
                  <a:pt x="8968" y="20586"/>
                </a:lnTo>
                <a:lnTo>
                  <a:pt x="9138" y="20817"/>
                </a:lnTo>
                <a:lnTo>
                  <a:pt x="9365" y="21026"/>
                </a:lnTo>
                <a:lnTo>
                  <a:pt x="9610" y="21192"/>
                </a:lnTo>
                <a:lnTo>
                  <a:pt x="9950" y="21368"/>
                </a:lnTo>
                <a:lnTo>
                  <a:pt x="10120" y="21445"/>
                </a:lnTo>
                <a:lnTo>
                  <a:pt x="10346" y="21511"/>
                </a:lnTo>
                <a:lnTo>
                  <a:pt x="10516" y="21555"/>
                </a:lnTo>
                <a:lnTo>
                  <a:pt x="10743" y="21600"/>
                </a:lnTo>
                <a:lnTo>
                  <a:pt x="10988" y="21644"/>
                </a:lnTo>
                <a:lnTo>
                  <a:pt x="11215" y="21666"/>
                </a:lnTo>
                <a:lnTo>
                  <a:pt x="11498" y="21666"/>
                </a:lnTo>
                <a:lnTo>
                  <a:pt x="11762" y="21666"/>
                </a:lnTo>
                <a:lnTo>
                  <a:pt x="12253" y="21644"/>
                </a:lnTo>
                <a:lnTo>
                  <a:pt x="12763" y="21577"/>
                </a:lnTo>
                <a:lnTo>
                  <a:pt x="13197" y="21467"/>
                </a:lnTo>
                <a:lnTo>
                  <a:pt x="13556" y="21346"/>
                </a:lnTo>
                <a:lnTo>
                  <a:pt x="13896" y="21192"/>
                </a:lnTo>
                <a:lnTo>
                  <a:pt x="14179" y="21026"/>
                </a:lnTo>
                <a:lnTo>
                  <a:pt x="14444" y="20839"/>
                </a:lnTo>
                <a:lnTo>
                  <a:pt x="14576" y="20641"/>
                </a:lnTo>
                <a:lnTo>
                  <a:pt x="14727" y="20431"/>
                </a:lnTo>
                <a:lnTo>
                  <a:pt x="14765" y="20200"/>
                </a:lnTo>
                <a:lnTo>
                  <a:pt x="14802" y="19991"/>
                </a:lnTo>
                <a:lnTo>
                  <a:pt x="14727" y="19759"/>
                </a:lnTo>
                <a:lnTo>
                  <a:pt x="14613" y="19550"/>
                </a:lnTo>
                <a:lnTo>
                  <a:pt x="14444" y="19307"/>
                </a:lnTo>
                <a:lnTo>
                  <a:pt x="14217" y="19098"/>
                </a:lnTo>
                <a:lnTo>
                  <a:pt x="13934" y="18911"/>
                </a:lnTo>
                <a:lnTo>
                  <a:pt x="13669" y="18745"/>
                </a:lnTo>
                <a:lnTo>
                  <a:pt x="13462" y="18547"/>
                </a:lnTo>
                <a:lnTo>
                  <a:pt x="13311" y="18337"/>
                </a:lnTo>
                <a:lnTo>
                  <a:pt x="13197" y="18150"/>
                </a:lnTo>
                <a:lnTo>
                  <a:pt x="13122" y="17941"/>
                </a:lnTo>
                <a:lnTo>
                  <a:pt x="13122" y="17720"/>
                </a:lnTo>
                <a:lnTo>
                  <a:pt x="13122" y="17533"/>
                </a:lnTo>
                <a:lnTo>
                  <a:pt x="13197" y="17346"/>
                </a:lnTo>
                <a:lnTo>
                  <a:pt x="13273" y="17158"/>
                </a:lnTo>
                <a:lnTo>
                  <a:pt x="13386" y="16982"/>
                </a:lnTo>
                <a:lnTo>
                  <a:pt x="13537" y="16839"/>
                </a:lnTo>
                <a:lnTo>
                  <a:pt x="13707" y="16706"/>
                </a:lnTo>
                <a:lnTo>
                  <a:pt x="13896" y="16607"/>
                </a:lnTo>
                <a:lnTo>
                  <a:pt x="14104" y="16519"/>
                </a:lnTo>
                <a:lnTo>
                  <a:pt x="14330" y="16453"/>
                </a:lnTo>
                <a:lnTo>
                  <a:pt x="14538" y="16431"/>
                </a:lnTo>
                <a:lnTo>
                  <a:pt x="14897" y="16453"/>
                </a:lnTo>
                <a:lnTo>
                  <a:pt x="15406" y="16497"/>
                </a:lnTo>
                <a:lnTo>
                  <a:pt x="16105" y="16541"/>
                </a:lnTo>
                <a:lnTo>
                  <a:pt x="16898" y="16607"/>
                </a:lnTo>
                <a:lnTo>
                  <a:pt x="17804" y="16651"/>
                </a:lnTo>
                <a:lnTo>
                  <a:pt x="18786" y="16684"/>
                </a:lnTo>
                <a:lnTo>
                  <a:pt x="19844" y="16728"/>
                </a:lnTo>
                <a:lnTo>
                  <a:pt x="20920" y="16751"/>
                </a:lnTo>
                <a:lnTo>
                  <a:pt x="21109" y="16497"/>
                </a:lnTo>
                <a:lnTo>
                  <a:pt x="21241" y="16222"/>
                </a:lnTo>
                <a:lnTo>
                  <a:pt x="21392" y="15946"/>
                </a:lnTo>
                <a:lnTo>
                  <a:pt x="21467" y="15648"/>
                </a:lnTo>
                <a:lnTo>
                  <a:pt x="21543" y="15351"/>
                </a:lnTo>
                <a:lnTo>
                  <a:pt x="21618" y="15042"/>
                </a:lnTo>
                <a:lnTo>
                  <a:pt x="21618" y="14745"/>
                </a:lnTo>
                <a:lnTo>
                  <a:pt x="21618" y="14447"/>
                </a:lnTo>
                <a:lnTo>
                  <a:pt x="21618" y="14150"/>
                </a:lnTo>
                <a:lnTo>
                  <a:pt x="21581" y="13852"/>
                </a:lnTo>
                <a:lnTo>
                  <a:pt x="21505" y="13577"/>
                </a:lnTo>
                <a:lnTo>
                  <a:pt x="21430" y="13301"/>
                </a:lnTo>
                <a:lnTo>
                  <a:pt x="21354" y="13048"/>
                </a:lnTo>
                <a:lnTo>
                  <a:pt x="21241" y="12816"/>
                </a:lnTo>
                <a:lnTo>
                  <a:pt x="21146" y="12607"/>
                </a:lnTo>
                <a:lnTo>
                  <a:pt x="21033" y="12431"/>
                </a:lnTo>
                <a:lnTo>
                  <a:pt x="20920" y="12265"/>
                </a:lnTo>
                <a:lnTo>
                  <a:pt x="20769" y="12144"/>
                </a:lnTo>
                <a:lnTo>
                  <a:pt x="20637" y="12034"/>
                </a:lnTo>
                <a:lnTo>
                  <a:pt x="20486" y="11946"/>
                </a:lnTo>
                <a:lnTo>
                  <a:pt x="20297" y="11891"/>
                </a:lnTo>
                <a:lnTo>
                  <a:pt x="20165" y="11846"/>
                </a:lnTo>
                <a:lnTo>
                  <a:pt x="19976" y="11824"/>
                </a:lnTo>
                <a:lnTo>
                  <a:pt x="19806" y="11802"/>
                </a:lnTo>
                <a:lnTo>
                  <a:pt x="19390" y="11824"/>
                </a:lnTo>
                <a:lnTo>
                  <a:pt x="18956" y="11891"/>
                </a:lnTo>
                <a:lnTo>
                  <a:pt x="18503" y="11968"/>
                </a:lnTo>
                <a:lnTo>
                  <a:pt x="17993" y="12078"/>
                </a:lnTo>
                <a:lnTo>
                  <a:pt x="17653" y="12144"/>
                </a:lnTo>
                <a:lnTo>
                  <a:pt x="17332" y="12199"/>
                </a:lnTo>
                <a:lnTo>
                  <a:pt x="17049" y="12221"/>
                </a:lnTo>
                <a:lnTo>
                  <a:pt x="16747" y="12243"/>
                </a:lnTo>
                <a:lnTo>
                  <a:pt x="16464" y="12243"/>
                </a:lnTo>
                <a:lnTo>
                  <a:pt x="16218" y="12243"/>
                </a:lnTo>
                <a:lnTo>
                  <a:pt x="15992" y="12221"/>
                </a:lnTo>
                <a:lnTo>
                  <a:pt x="15746" y="12199"/>
                </a:lnTo>
                <a:lnTo>
                  <a:pt x="15520" y="12155"/>
                </a:lnTo>
                <a:lnTo>
                  <a:pt x="15350" y="12122"/>
                </a:lnTo>
                <a:lnTo>
                  <a:pt x="15161" y="12056"/>
                </a:lnTo>
                <a:lnTo>
                  <a:pt x="14972" y="11990"/>
                </a:lnTo>
                <a:lnTo>
                  <a:pt x="14689" y="11846"/>
                </a:lnTo>
                <a:lnTo>
                  <a:pt x="14444" y="11670"/>
                </a:lnTo>
                <a:lnTo>
                  <a:pt x="14255" y="11483"/>
                </a:lnTo>
                <a:lnTo>
                  <a:pt x="14104" y="11295"/>
                </a:lnTo>
                <a:lnTo>
                  <a:pt x="14028" y="11086"/>
                </a:lnTo>
                <a:lnTo>
                  <a:pt x="13972" y="10888"/>
                </a:lnTo>
                <a:lnTo>
                  <a:pt x="13972" y="10700"/>
                </a:lnTo>
                <a:lnTo>
                  <a:pt x="14009" y="10513"/>
                </a:lnTo>
                <a:lnTo>
                  <a:pt x="14066" y="10359"/>
                </a:lnTo>
                <a:lnTo>
                  <a:pt x="14179" y="10215"/>
                </a:lnTo>
                <a:lnTo>
                  <a:pt x="14406" y="10006"/>
                </a:lnTo>
                <a:lnTo>
                  <a:pt x="14651" y="9830"/>
                </a:lnTo>
                <a:lnTo>
                  <a:pt x="14878" y="9686"/>
                </a:lnTo>
                <a:lnTo>
                  <a:pt x="15123" y="9554"/>
                </a:lnTo>
                <a:lnTo>
                  <a:pt x="15350" y="9477"/>
                </a:lnTo>
                <a:lnTo>
                  <a:pt x="15558" y="9411"/>
                </a:lnTo>
                <a:lnTo>
                  <a:pt x="15803" y="9345"/>
                </a:lnTo>
                <a:lnTo>
                  <a:pt x="16030" y="9323"/>
                </a:lnTo>
                <a:lnTo>
                  <a:pt x="16256" y="9301"/>
                </a:lnTo>
                <a:lnTo>
                  <a:pt x="16464" y="9323"/>
                </a:lnTo>
                <a:lnTo>
                  <a:pt x="16690" y="9345"/>
                </a:lnTo>
                <a:lnTo>
                  <a:pt x="16898" y="9367"/>
                </a:lnTo>
                <a:lnTo>
                  <a:pt x="17332" y="9477"/>
                </a:lnTo>
                <a:lnTo>
                  <a:pt x="17767" y="9598"/>
                </a:lnTo>
                <a:lnTo>
                  <a:pt x="18163" y="9731"/>
                </a:lnTo>
                <a:lnTo>
                  <a:pt x="18597" y="9874"/>
                </a:lnTo>
                <a:lnTo>
                  <a:pt x="18994" y="10006"/>
                </a:lnTo>
                <a:lnTo>
                  <a:pt x="19428" y="10083"/>
                </a:lnTo>
                <a:lnTo>
                  <a:pt x="19617" y="10127"/>
                </a:lnTo>
                <a:lnTo>
                  <a:pt x="19844" y="10149"/>
                </a:lnTo>
                <a:lnTo>
                  <a:pt x="20013" y="10149"/>
                </a:lnTo>
                <a:lnTo>
                  <a:pt x="20240" y="10127"/>
                </a:lnTo>
                <a:lnTo>
                  <a:pt x="20410" y="10105"/>
                </a:lnTo>
                <a:lnTo>
                  <a:pt x="20637" y="10061"/>
                </a:lnTo>
                <a:lnTo>
                  <a:pt x="20844" y="9984"/>
                </a:lnTo>
                <a:lnTo>
                  <a:pt x="21033" y="9896"/>
                </a:lnTo>
                <a:lnTo>
                  <a:pt x="21146" y="9830"/>
                </a:lnTo>
                <a:lnTo>
                  <a:pt x="21203" y="9753"/>
                </a:lnTo>
                <a:lnTo>
                  <a:pt x="21279" y="9642"/>
                </a:lnTo>
                <a:lnTo>
                  <a:pt x="21354" y="9521"/>
                </a:lnTo>
                <a:lnTo>
                  <a:pt x="21430" y="9246"/>
                </a:lnTo>
                <a:lnTo>
                  <a:pt x="21430" y="8904"/>
                </a:lnTo>
                <a:lnTo>
                  <a:pt x="21430" y="8540"/>
                </a:lnTo>
                <a:lnTo>
                  <a:pt x="21392" y="8144"/>
                </a:lnTo>
                <a:lnTo>
                  <a:pt x="21354" y="7714"/>
                </a:lnTo>
                <a:lnTo>
                  <a:pt x="21279" y="7295"/>
                </a:lnTo>
                <a:lnTo>
                  <a:pt x="21146" y="6446"/>
                </a:lnTo>
                <a:lnTo>
                  <a:pt x="20995" y="5686"/>
                </a:lnTo>
                <a:lnTo>
                  <a:pt x="20958" y="5366"/>
                </a:lnTo>
                <a:lnTo>
                  <a:pt x="20958" y="5091"/>
                </a:lnTo>
                <a:lnTo>
                  <a:pt x="20958" y="4860"/>
                </a:lnTo>
                <a:lnTo>
                  <a:pt x="21033" y="4716"/>
                </a:lnTo>
                <a:lnTo>
                  <a:pt x="20637" y="4860"/>
                </a:lnTo>
                <a:lnTo>
                  <a:pt x="20127" y="4992"/>
                </a:lnTo>
                <a:lnTo>
                  <a:pt x="19617" y="5069"/>
                </a:lnTo>
                <a:lnTo>
                  <a:pt x="19032" y="5157"/>
                </a:lnTo>
                <a:lnTo>
                  <a:pt x="18465" y="5201"/>
                </a:lnTo>
                <a:lnTo>
                  <a:pt x="17842" y="5245"/>
                </a:lnTo>
                <a:lnTo>
                  <a:pt x="17219" y="5267"/>
                </a:lnTo>
                <a:lnTo>
                  <a:pt x="16615" y="5267"/>
                </a:lnTo>
                <a:lnTo>
                  <a:pt x="15992" y="5245"/>
                </a:lnTo>
                <a:lnTo>
                  <a:pt x="15369" y="5201"/>
                </a:lnTo>
                <a:lnTo>
                  <a:pt x="14840" y="5157"/>
                </a:lnTo>
                <a:lnTo>
                  <a:pt x="14293" y="5091"/>
                </a:lnTo>
                <a:lnTo>
                  <a:pt x="13783" y="5014"/>
                </a:lnTo>
                <a:lnTo>
                  <a:pt x="13386" y="4926"/>
                </a:lnTo>
                <a:lnTo>
                  <a:pt x="13027" y="4815"/>
                </a:lnTo>
                <a:lnTo>
                  <a:pt x="12725" y="4716"/>
                </a:lnTo>
                <a:lnTo>
                  <a:pt x="12480" y="4606"/>
                </a:lnTo>
                <a:lnTo>
                  <a:pt x="12291" y="4496"/>
                </a:lnTo>
                <a:lnTo>
                  <a:pt x="12197" y="4397"/>
                </a:lnTo>
                <a:lnTo>
                  <a:pt x="12083" y="4286"/>
                </a:lnTo>
                <a:lnTo>
                  <a:pt x="12046" y="4187"/>
                </a:lnTo>
                <a:lnTo>
                  <a:pt x="12008" y="4077"/>
                </a:lnTo>
                <a:lnTo>
                  <a:pt x="12046" y="3967"/>
                </a:lnTo>
                <a:lnTo>
                  <a:pt x="12121" y="3868"/>
                </a:lnTo>
                <a:lnTo>
                  <a:pt x="12197" y="3735"/>
                </a:lnTo>
                <a:lnTo>
                  <a:pt x="12291" y="3614"/>
                </a:lnTo>
                <a:lnTo>
                  <a:pt x="12442" y="3482"/>
                </a:lnTo>
                <a:lnTo>
                  <a:pt x="12631" y="3361"/>
                </a:lnTo>
                <a:lnTo>
                  <a:pt x="13065" y="3085"/>
                </a:lnTo>
                <a:lnTo>
                  <a:pt x="13537" y="2766"/>
                </a:lnTo>
                <a:lnTo>
                  <a:pt x="13783" y="2578"/>
                </a:lnTo>
                <a:lnTo>
                  <a:pt x="13934" y="2380"/>
                </a:lnTo>
                <a:lnTo>
                  <a:pt x="14028" y="2171"/>
                </a:lnTo>
                <a:lnTo>
                  <a:pt x="14104" y="1961"/>
                </a:lnTo>
                <a:lnTo>
                  <a:pt x="14104" y="1730"/>
                </a:lnTo>
                <a:lnTo>
                  <a:pt x="14066" y="1498"/>
                </a:lnTo>
                <a:lnTo>
                  <a:pt x="13972" y="1267"/>
                </a:lnTo>
                <a:lnTo>
                  <a:pt x="13820" y="1057"/>
                </a:lnTo>
                <a:lnTo>
                  <a:pt x="13594" y="837"/>
                </a:lnTo>
                <a:lnTo>
                  <a:pt x="13386" y="628"/>
                </a:lnTo>
                <a:lnTo>
                  <a:pt x="13103" y="462"/>
                </a:lnTo>
                <a:lnTo>
                  <a:pt x="12763" y="308"/>
                </a:lnTo>
                <a:lnTo>
                  <a:pt x="12404" y="187"/>
                </a:lnTo>
                <a:lnTo>
                  <a:pt x="12008" y="77"/>
                </a:lnTo>
                <a:lnTo>
                  <a:pt x="11574" y="33"/>
                </a:lnTo>
                <a:lnTo>
                  <a:pt x="11102" y="11"/>
                </a:lnTo>
                <a:lnTo>
                  <a:pt x="10667" y="11"/>
                </a:lnTo>
                <a:lnTo>
                  <a:pt x="10233" y="77"/>
                </a:lnTo>
                <a:lnTo>
                  <a:pt x="9837" y="187"/>
                </a:lnTo>
                <a:lnTo>
                  <a:pt x="9440" y="286"/>
                </a:lnTo>
                <a:lnTo>
                  <a:pt x="9062" y="462"/>
                </a:lnTo>
                <a:lnTo>
                  <a:pt x="8741" y="628"/>
                </a:lnTo>
                <a:lnTo>
                  <a:pt x="8458" y="815"/>
                </a:lnTo>
                <a:lnTo>
                  <a:pt x="8232" y="1035"/>
                </a:lnTo>
                <a:lnTo>
                  <a:pt x="8062" y="1245"/>
                </a:lnTo>
                <a:lnTo>
                  <a:pt x="7911" y="1476"/>
                </a:lnTo>
                <a:lnTo>
                  <a:pt x="7835" y="1708"/>
                </a:lnTo>
                <a:lnTo>
                  <a:pt x="7797" y="1961"/>
                </a:lnTo>
                <a:lnTo>
                  <a:pt x="7835" y="2193"/>
                </a:lnTo>
                <a:lnTo>
                  <a:pt x="7948" y="2402"/>
                </a:lnTo>
                <a:lnTo>
                  <a:pt x="8062" y="2534"/>
                </a:lnTo>
                <a:lnTo>
                  <a:pt x="8175" y="2644"/>
                </a:lnTo>
                <a:lnTo>
                  <a:pt x="8269" y="2744"/>
                </a:lnTo>
                <a:lnTo>
                  <a:pt x="8420" y="2832"/>
                </a:lnTo>
                <a:lnTo>
                  <a:pt x="8704" y="3019"/>
                </a:lnTo>
                <a:lnTo>
                  <a:pt x="8968" y="3206"/>
                </a:lnTo>
                <a:lnTo>
                  <a:pt x="9138" y="3405"/>
                </a:lnTo>
                <a:lnTo>
                  <a:pt x="9327" y="3570"/>
                </a:lnTo>
                <a:lnTo>
                  <a:pt x="9440" y="3735"/>
                </a:lnTo>
                <a:lnTo>
                  <a:pt x="9516" y="3890"/>
                </a:lnTo>
                <a:lnTo>
                  <a:pt x="9534" y="4033"/>
                </a:lnTo>
                <a:lnTo>
                  <a:pt x="9534" y="4165"/>
                </a:lnTo>
                <a:lnTo>
                  <a:pt x="9516" y="4286"/>
                </a:lnTo>
                <a:lnTo>
                  <a:pt x="9440" y="4397"/>
                </a:lnTo>
                <a:lnTo>
                  <a:pt x="9327" y="4496"/>
                </a:lnTo>
                <a:lnTo>
                  <a:pt x="9176" y="4562"/>
                </a:lnTo>
                <a:lnTo>
                  <a:pt x="9006" y="4628"/>
                </a:lnTo>
                <a:lnTo>
                  <a:pt x="8779" y="4694"/>
                </a:lnTo>
                <a:lnTo>
                  <a:pt x="8534" y="4716"/>
                </a:lnTo>
                <a:lnTo>
                  <a:pt x="8232" y="4716"/>
                </a:lnTo>
                <a:lnTo>
                  <a:pt x="7118" y="4738"/>
                </a:lnTo>
                <a:lnTo>
                  <a:pt x="5947" y="4771"/>
                </a:lnTo>
                <a:lnTo>
                  <a:pt x="4795" y="4815"/>
                </a:lnTo>
                <a:lnTo>
                  <a:pt x="3681" y="4860"/>
                </a:lnTo>
                <a:lnTo>
                  <a:pt x="2662" y="4882"/>
                </a:lnTo>
                <a:lnTo>
                  <a:pt x="1755" y="4882"/>
                </a:lnTo>
                <a:lnTo>
                  <a:pt x="1359" y="4860"/>
                </a:lnTo>
                <a:lnTo>
                  <a:pt x="981" y="4837"/>
                </a:lnTo>
                <a:lnTo>
                  <a:pt x="698" y="4771"/>
                </a:lnTo>
                <a:lnTo>
                  <a:pt x="453" y="4716"/>
                </a:lnTo>
                <a:lnTo>
                  <a:pt x="453" y="5322"/>
                </a:lnTo>
                <a:lnTo>
                  <a:pt x="453" y="6083"/>
                </a:lnTo>
                <a:lnTo>
                  <a:pt x="453" y="6909"/>
                </a:lnTo>
                <a:lnTo>
                  <a:pt x="453" y="7780"/>
                </a:lnTo>
                <a:lnTo>
                  <a:pt x="453" y="8606"/>
                </a:lnTo>
                <a:lnTo>
                  <a:pt x="453" y="9345"/>
                </a:lnTo>
                <a:lnTo>
                  <a:pt x="453" y="9918"/>
                </a:lnTo>
                <a:lnTo>
                  <a:pt x="453" y="10282"/>
                </a:lnTo>
                <a:lnTo>
                  <a:pt x="490" y="10381"/>
                </a:lnTo>
                <a:lnTo>
                  <a:pt x="547" y="10491"/>
                </a:lnTo>
                <a:lnTo>
                  <a:pt x="660" y="10590"/>
                </a:lnTo>
                <a:lnTo>
                  <a:pt x="811" y="10700"/>
                </a:lnTo>
                <a:lnTo>
                  <a:pt x="981" y="10811"/>
                </a:lnTo>
                <a:lnTo>
                  <a:pt x="1208" y="10888"/>
                </a:lnTo>
                <a:lnTo>
                  <a:pt x="1453" y="10954"/>
                </a:lnTo>
                <a:lnTo>
                  <a:pt x="1718" y="11020"/>
                </a:lnTo>
                <a:lnTo>
                  <a:pt x="1963" y="11064"/>
                </a:lnTo>
                <a:lnTo>
                  <a:pt x="2265" y="11086"/>
                </a:lnTo>
                <a:lnTo>
                  <a:pt x="2548" y="11064"/>
                </a:lnTo>
                <a:lnTo>
                  <a:pt x="2794" y="11042"/>
                </a:lnTo>
                <a:lnTo>
                  <a:pt x="3096" y="10976"/>
                </a:lnTo>
                <a:lnTo>
                  <a:pt x="3341" y="10888"/>
                </a:lnTo>
                <a:lnTo>
                  <a:pt x="3606" y="10766"/>
                </a:lnTo>
                <a:lnTo>
                  <a:pt x="3813" y="10590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>
        <p:nvSpPr>
          <p:cNvPr id="10" name="Puzzle1"/>
          <p:cNvSpPr>
            <a:spLocks noEditPoints="1" noChangeArrowheads="1"/>
          </p:cNvSpPr>
          <p:nvPr/>
        </p:nvSpPr>
        <p:spPr bwMode="auto">
          <a:xfrm>
            <a:off x="3389285" y="967629"/>
            <a:ext cx="1635699" cy="848218"/>
          </a:xfrm>
          <a:custGeom>
            <a:avLst/>
            <a:gdLst>
              <a:gd name="T0" fmla="*/ 16740 w 21600"/>
              <a:gd name="T1" fmla="*/ 21078 h 21600"/>
              <a:gd name="T2" fmla="*/ 16976 w 21600"/>
              <a:gd name="T3" fmla="*/ 521 h 21600"/>
              <a:gd name="T4" fmla="*/ 4725 w 21600"/>
              <a:gd name="T5" fmla="*/ 856 h 21600"/>
              <a:gd name="T6" fmla="*/ 5040 w 21600"/>
              <a:gd name="T7" fmla="*/ 21004 h 21600"/>
              <a:gd name="T8" fmla="*/ 10811 w 21600"/>
              <a:gd name="T9" fmla="*/ 12885 h 21600"/>
              <a:gd name="T10" fmla="*/ 10845 w 21600"/>
              <a:gd name="T11" fmla="*/ 8714 h 21600"/>
              <a:gd name="T12" fmla="*/ 21600 w 21600"/>
              <a:gd name="T13" fmla="*/ 10000 h 21600"/>
              <a:gd name="T14" fmla="*/ 56 w 21600"/>
              <a:gd name="T15" fmla="*/ 10000 h 21600"/>
              <a:gd name="T16" fmla="*/ 6086 w 21600"/>
              <a:gd name="T17" fmla="*/ 2569 h 21600"/>
              <a:gd name="T18" fmla="*/ 16132 w 21600"/>
              <a:gd name="T19" fmla="*/ 19552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9360" y="20836"/>
                </a:moveTo>
                <a:lnTo>
                  <a:pt x="9528" y="20836"/>
                </a:lnTo>
                <a:lnTo>
                  <a:pt x="9686" y="20762"/>
                </a:lnTo>
                <a:lnTo>
                  <a:pt x="9810" y="20687"/>
                </a:lnTo>
                <a:lnTo>
                  <a:pt x="9922" y="20575"/>
                </a:lnTo>
                <a:lnTo>
                  <a:pt x="10012" y="20426"/>
                </a:lnTo>
                <a:lnTo>
                  <a:pt x="10068" y="20296"/>
                </a:lnTo>
                <a:lnTo>
                  <a:pt x="10113" y="20110"/>
                </a:lnTo>
                <a:lnTo>
                  <a:pt x="10136" y="19905"/>
                </a:lnTo>
                <a:lnTo>
                  <a:pt x="10136" y="19682"/>
                </a:lnTo>
                <a:lnTo>
                  <a:pt x="10113" y="19440"/>
                </a:lnTo>
                <a:lnTo>
                  <a:pt x="10068" y="19142"/>
                </a:lnTo>
                <a:lnTo>
                  <a:pt x="10012" y="18900"/>
                </a:lnTo>
                <a:lnTo>
                  <a:pt x="9900" y="18620"/>
                </a:lnTo>
                <a:lnTo>
                  <a:pt x="9787" y="18285"/>
                </a:lnTo>
                <a:lnTo>
                  <a:pt x="9641" y="17968"/>
                </a:lnTo>
                <a:lnTo>
                  <a:pt x="9472" y="17652"/>
                </a:lnTo>
                <a:lnTo>
                  <a:pt x="9382" y="17466"/>
                </a:lnTo>
                <a:lnTo>
                  <a:pt x="9315" y="17298"/>
                </a:lnTo>
                <a:lnTo>
                  <a:pt x="9258" y="17112"/>
                </a:lnTo>
                <a:lnTo>
                  <a:pt x="9191" y="16926"/>
                </a:lnTo>
                <a:lnTo>
                  <a:pt x="9123" y="16535"/>
                </a:lnTo>
                <a:lnTo>
                  <a:pt x="9101" y="16144"/>
                </a:lnTo>
                <a:lnTo>
                  <a:pt x="9101" y="15753"/>
                </a:lnTo>
                <a:lnTo>
                  <a:pt x="9168" y="15362"/>
                </a:lnTo>
                <a:lnTo>
                  <a:pt x="9236" y="14971"/>
                </a:lnTo>
                <a:lnTo>
                  <a:pt x="9360" y="14580"/>
                </a:lnTo>
                <a:lnTo>
                  <a:pt x="9495" y="14244"/>
                </a:lnTo>
                <a:lnTo>
                  <a:pt x="9663" y="13891"/>
                </a:lnTo>
                <a:lnTo>
                  <a:pt x="9855" y="13611"/>
                </a:lnTo>
                <a:lnTo>
                  <a:pt x="10068" y="13351"/>
                </a:lnTo>
                <a:lnTo>
                  <a:pt x="10293" y="13146"/>
                </a:lnTo>
                <a:lnTo>
                  <a:pt x="10552" y="12997"/>
                </a:lnTo>
                <a:lnTo>
                  <a:pt x="10811" y="12885"/>
                </a:lnTo>
                <a:lnTo>
                  <a:pt x="11069" y="12866"/>
                </a:lnTo>
                <a:lnTo>
                  <a:pt x="11351" y="12885"/>
                </a:lnTo>
                <a:lnTo>
                  <a:pt x="11610" y="12997"/>
                </a:lnTo>
                <a:lnTo>
                  <a:pt x="11846" y="13183"/>
                </a:lnTo>
                <a:lnTo>
                  <a:pt x="12060" y="13388"/>
                </a:lnTo>
                <a:lnTo>
                  <a:pt x="12251" y="13648"/>
                </a:lnTo>
                <a:lnTo>
                  <a:pt x="12419" y="13928"/>
                </a:lnTo>
                <a:lnTo>
                  <a:pt x="12555" y="14244"/>
                </a:lnTo>
                <a:lnTo>
                  <a:pt x="12690" y="14617"/>
                </a:lnTo>
                <a:lnTo>
                  <a:pt x="12768" y="15008"/>
                </a:lnTo>
                <a:lnTo>
                  <a:pt x="12836" y="15399"/>
                </a:lnTo>
                <a:lnTo>
                  <a:pt x="12858" y="15753"/>
                </a:lnTo>
                <a:lnTo>
                  <a:pt x="12858" y="16144"/>
                </a:lnTo>
                <a:lnTo>
                  <a:pt x="12813" y="16535"/>
                </a:lnTo>
                <a:lnTo>
                  <a:pt x="12746" y="16888"/>
                </a:lnTo>
                <a:lnTo>
                  <a:pt x="12667" y="17224"/>
                </a:lnTo>
                <a:lnTo>
                  <a:pt x="12510" y="17503"/>
                </a:lnTo>
                <a:lnTo>
                  <a:pt x="12228" y="18043"/>
                </a:lnTo>
                <a:lnTo>
                  <a:pt x="11970" y="18546"/>
                </a:lnTo>
                <a:lnTo>
                  <a:pt x="11868" y="18751"/>
                </a:lnTo>
                <a:lnTo>
                  <a:pt x="11778" y="18974"/>
                </a:lnTo>
                <a:lnTo>
                  <a:pt x="11711" y="19179"/>
                </a:lnTo>
                <a:lnTo>
                  <a:pt x="11666" y="19365"/>
                </a:lnTo>
                <a:lnTo>
                  <a:pt x="11632" y="19570"/>
                </a:lnTo>
                <a:lnTo>
                  <a:pt x="11632" y="19756"/>
                </a:lnTo>
                <a:lnTo>
                  <a:pt x="11632" y="19942"/>
                </a:lnTo>
                <a:lnTo>
                  <a:pt x="11643" y="20110"/>
                </a:lnTo>
                <a:lnTo>
                  <a:pt x="11711" y="20296"/>
                </a:lnTo>
                <a:lnTo>
                  <a:pt x="11801" y="20464"/>
                </a:lnTo>
                <a:lnTo>
                  <a:pt x="11891" y="20650"/>
                </a:lnTo>
                <a:lnTo>
                  <a:pt x="12037" y="20836"/>
                </a:lnTo>
                <a:lnTo>
                  <a:pt x="12206" y="21004"/>
                </a:lnTo>
                <a:lnTo>
                  <a:pt x="12419" y="21190"/>
                </a:lnTo>
                <a:lnTo>
                  <a:pt x="12667" y="21320"/>
                </a:lnTo>
                <a:lnTo>
                  <a:pt x="12960" y="21432"/>
                </a:lnTo>
                <a:lnTo>
                  <a:pt x="13286" y="21544"/>
                </a:lnTo>
                <a:lnTo>
                  <a:pt x="13612" y="21655"/>
                </a:lnTo>
                <a:lnTo>
                  <a:pt x="13983" y="21693"/>
                </a:lnTo>
                <a:lnTo>
                  <a:pt x="14343" y="21730"/>
                </a:lnTo>
                <a:lnTo>
                  <a:pt x="14715" y="21730"/>
                </a:lnTo>
                <a:lnTo>
                  <a:pt x="15075" y="21730"/>
                </a:lnTo>
                <a:lnTo>
                  <a:pt x="15446" y="21655"/>
                </a:lnTo>
                <a:lnTo>
                  <a:pt x="15794" y="21581"/>
                </a:lnTo>
                <a:lnTo>
                  <a:pt x="16132" y="21432"/>
                </a:lnTo>
                <a:lnTo>
                  <a:pt x="16458" y="21302"/>
                </a:lnTo>
                <a:lnTo>
                  <a:pt x="16740" y="21078"/>
                </a:lnTo>
                <a:lnTo>
                  <a:pt x="16976" y="20836"/>
                </a:lnTo>
                <a:lnTo>
                  <a:pt x="17043" y="20650"/>
                </a:lnTo>
                <a:lnTo>
                  <a:pt x="17088" y="20426"/>
                </a:lnTo>
                <a:lnTo>
                  <a:pt x="17133" y="20222"/>
                </a:lnTo>
                <a:lnTo>
                  <a:pt x="17156" y="19980"/>
                </a:lnTo>
                <a:lnTo>
                  <a:pt x="17167" y="19477"/>
                </a:lnTo>
                <a:lnTo>
                  <a:pt x="17167" y="18974"/>
                </a:lnTo>
                <a:lnTo>
                  <a:pt x="17156" y="18397"/>
                </a:lnTo>
                <a:lnTo>
                  <a:pt x="17111" y="17820"/>
                </a:lnTo>
                <a:lnTo>
                  <a:pt x="17066" y="17261"/>
                </a:lnTo>
                <a:lnTo>
                  <a:pt x="16998" y="16646"/>
                </a:lnTo>
                <a:lnTo>
                  <a:pt x="16852" y="15511"/>
                </a:lnTo>
                <a:lnTo>
                  <a:pt x="16740" y="14393"/>
                </a:lnTo>
                <a:lnTo>
                  <a:pt x="16717" y="13928"/>
                </a:lnTo>
                <a:lnTo>
                  <a:pt x="16695" y="13462"/>
                </a:lnTo>
                <a:lnTo>
                  <a:pt x="16717" y="13071"/>
                </a:lnTo>
                <a:lnTo>
                  <a:pt x="16785" y="12755"/>
                </a:lnTo>
                <a:lnTo>
                  <a:pt x="16852" y="12419"/>
                </a:lnTo>
                <a:lnTo>
                  <a:pt x="16953" y="12140"/>
                </a:lnTo>
                <a:lnTo>
                  <a:pt x="17088" y="11898"/>
                </a:lnTo>
                <a:lnTo>
                  <a:pt x="17212" y="11675"/>
                </a:lnTo>
                <a:lnTo>
                  <a:pt x="17370" y="11470"/>
                </a:lnTo>
                <a:lnTo>
                  <a:pt x="17516" y="11284"/>
                </a:lnTo>
                <a:lnTo>
                  <a:pt x="17696" y="11135"/>
                </a:lnTo>
                <a:lnTo>
                  <a:pt x="17865" y="11042"/>
                </a:lnTo>
                <a:lnTo>
                  <a:pt x="18033" y="10930"/>
                </a:lnTo>
                <a:lnTo>
                  <a:pt x="18213" y="10893"/>
                </a:lnTo>
                <a:lnTo>
                  <a:pt x="18382" y="10893"/>
                </a:lnTo>
                <a:lnTo>
                  <a:pt x="18551" y="10967"/>
                </a:lnTo>
                <a:lnTo>
                  <a:pt x="18708" y="11042"/>
                </a:lnTo>
                <a:lnTo>
                  <a:pt x="18855" y="11172"/>
                </a:lnTo>
                <a:lnTo>
                  <a:pt x="19012" y="11358"/>
                </a:lnTo>
                <a:lnTo>
                  <a:pt x="19136" y="11600"/>
                </a:lnTo>
                <a:lnTo>
                  <a:pt x="19271" y="11861"/>
                </a:lnTo>
                <a:lnTo>
                  <a:pt x="19440" y="12028"/>
                </a:lnTo>
                <a:lnTo>
                  <a:pt x="19608" y="12177"/>
                </a:lnTo>
                <a:lnTo>
                  <a:pt x="19822" y="12289"/>
                </a:lnTo>
                <a:lnTo>
                  <a:pt x="20025" y="12289"/>
                </a:lnTo>
                <a:lnTo>
                  <a:pt x="20238" y="12289"/>
                </a:lnTo>
                <a:lnTo>
                  <a:pt x="20452" y="12215"/>
                </a:lnTo>
                <a:lnTo>
                  <a:pt x="20643" y="12103"/>
                </a:lnTo>
                <a:lnTo>
                  <a:pt x="20846" y="11973"/>
                </a:lnTo>
                <a:lnTo>
                  <a:pt x="21037" y="11786"/>
                </a:lnTo>
                <a:lnTo>
                  <a:pt x="21206" y="11563"/>
                </a:lnTo>
                <a:lnTo>
                  <a:pt x="21363" y="11321"/>
                </a:lnTo>
                <a:lnTo>
                  <a:pt x="21465" y="11079"/>
                </a:lnTo>
                <a:lnTo>
                  <a:pt x="21577" y="10744"/>
                </a:lnTo>
                <a:lnTo>
                  <a:pt x="21622" y="10427"/>
                </a:lnTo>
                <a:lnTo>
                  <a:pt x="21645" y="10111"/>
                </a:lnTo>
                <a:lnTo>
                  <a:pt x="21622" y="9608"/>
                </a:lnTo>
                <a:lnTo>
                  <a:pt x="21577" y="9142"/>
                </a:lnTo>
                <a:lnTo>
                  <a:pt x="21465" y="8751"/>
                </a:lnTo>
                <a:lnTo>
                  <a:pt x="21363" y="8397"/>
                </a:lnTo>
                <a:lnTo>
                  <a:pt x="21206" y="8062"/>
                </a:lnTo>
                <a:lnTo>
                  <a:pt x="21037" y="7820"/>
                </a:lnTo>
                <a:lnTo>
                  <a:pt x="20846" y="7597"/>
                </a:lnTo>
                <a:lnTo>
                  <a:pt x="20643" y="7429"/>
                </a:lnTo>
                <a:lnTo>
                  <a:pt x="20452" y="7317"/>
                </a:lnTo>
                <a:lnTo>
                  <a:pt x="20238" y="7206"/>
                </a:lnTo>
                <a:lnTo>
                  <a:pt x="20025" y="7168"/>
                </a:lnTo>
                <a:lnTo>
                  <a:pt x="19822" y="7206"/>
                </a:lnTo>
                <a:lnTo>
                  <a:pt x="19608" y="7243"/>
                </a:lnTo>
                <a:lnTo>
                  <a:pt x="19440" y="7355"/>
                </a:lnTo>
                <a:lnTo>
                  <a:pt x="19271" y="7504"/>
                </a:lnTo>
                <a:lnTo>
                  <a:pt x="19136" y="7708"/>
                </a:lnTo>
                <a:lnTo>
                  <a:pt x="19012" y="7895"/>
                </a:lnTo>
                <a:lnTo>
                  <a:pt x="18832" y="8025"/>
                </a:lnTo>
                <a:lnTo>
                  <a:pt x="18663" y="8174"/>
                </a:lnTo>
                <a:lnTo>
                  <a:pt x="18472" y="8248"/>
                </a:lnTo>
                <a:lnTo>
                  <a:pt x="18270" y="8286"/>
                </a:lnTo>
                <a:lnTo>
                  <a:pt x="18078" y="8323"/>
                </a:lnTo>
                <a:lnTo>
                  <a:pt x="17887" y="8323"/>
                </a:lnTo>
                <a:lnTo>
                  <a:pt x="17696" y="8248"/>
                </a:lnTo>
                <a:lnTo>
                  <a:pt x="17493" y="8174"/>
                </a:lnTo>
                <a:lnTo>
                  <a:pt x="17302" y="8062"/>
                </a:lnTo>
                <a:lnTo>
                  <a:pt x="17133" y="7969"/>
                </a:lnTo>
                <a:lnTo>
                  <a:pt x="16976" y="7783"/>
                </a:lnTo>
                <a:lnTo>
                  <a:pt x="16852" y="7597"/>
                </a:lnTo>
                <a:lnTo>
                  <a:pt x="16740" y="7429"/>
                </a:lnTo>
                <a:lnTo>
                  <a:pt x="16672" y="7168"/>
                </a:lnTo>
                <a:lnTo>
                  <a:pt x="16638" y="6926"/>
                </a:lnTo>
                <a:lnTo>
                  <a:pt x="16616" y="6498"/>
                </a:lnTo>
                <a:lnTo>
                  <a:pt x="16616" y="5772"/>
                </a:lnTo>
                <a:lnTo>
                  <a:pt x="16650" y="4915"/>
                </a:lnTo>
                <a:lnTo>
                  <a:pt x="16695" y="3928"/>
                </a:lnTo>
                <a:lnTo>
                  <a:pt x="16762" y="2960"/>
                </a:lnTo>
                <a:lnTo>
                  <a:pt x="16830" y="1992"/>
                </a:lnTo>
                <a:lnTo>
                  <a:pt x="16908" y="1173"/>
                </a:lnTo>
                <a:lnTo>
                  <a:pt x="16976" y="521"/>
                </a:lnTo>
                <a:lnTo>
                  <a:pt x="16953" y="521"/>
                </a:lnTo>
                <a:lnTo>
                  <a:pt x="16931" y="521"/>
                </a:lnTo>
                <a:lnTo>
                  <a:pt x="16267" y="484"/>
                </a:lnTo>
                <a:lnTo>
                  <a:pt x="15637" y="428"/>
                </a:lnTo>
                <a:lnTo>
                  <a:pt x="15063" y="353"/>
                </a:lnTo>
                <a:lnTo>
                  <a:pt x="14523" y="279"/>
                </a:lnTo>
                <a:lnTo>
                  <a:pt x="14040" y="167"/>
                </a:lnTo>
                <a:lnTo>
                  <a:pt x="13635" y="93"/>
                </a:lnTo>
                <a:lnTo>
                  <a:pt x="13331" y="18"/>
                </a:lnTo>
                <a:lnTo>
                  <a:pt x="13117" y="18"/>
                </a:lnTo>
                <a:lnTo>
                  <a:pt x="12982" y="18"/>
                </a:lnTo>
                <a:lnTo>
                  <a:pt x="12858" y="130"/>
                </a:lnTo>
                <a:lnTo>
                  <a:pt x="12723" y="279"/>
                </a:lnTo>
                <a:lnTo>
                  <a:pt x="12622" y="446"/>
                </a:lnTo>
                <a:lnTo>
                  <a:pt x="12510" y="670"/>
                </a:lnTo>
                <a:lnTo>
                  <a:pt x="12419" y="912"/>
                </a:lnTo>
                <a:lnTo>
                  <a:pt x="12363" y="1210"/>
                </a:lnTo>
                <a:lnTo>
                  <a:pt x="12318" y="1526"/>
                </a:lnTo>
                <a:lnTo>
                  <a:pt x="12273" y="1843"/>
                </a:lnTo>
                <a:lnTo>
                  <a:pt x="12251" y="2215"/>
                </a:lnTo>
                <a:lnTo>
                  <a:pt x="12273" y="2532"/>
                </a:lnTo>
                <a:lnTo>
                  <a:pt x="12318" y="2886"/>
                </a:lnTo>
                <a:lnTo>
                  <a:pt x="12386" y="3240"/>
                </a:lnTo>
                <a:lnTo>
                  <a:pt x="12464" y="3556"/>
                </a:lnTo>
                <a:lnTo>
                  <a:pt x="12577" y="3891"/>
                </a:lnTo>
                <a:lnTo>
                  <a:pt x="12746" y="4171"/>
                </a:lnTo>
                <a:lnTo>
                  <a:pt x="12926" y="4487"/>
                </a:lnTo>
                <a:lnTo>
                  <a:pt x="13050" y="4860"/>
                </a:lnTo>
                <a:lnTo>
                  <a:pt x="13162" y="5251"/>
                </a:lnTo>
                <a:lnTo>
                  <a:pt x="13218" y="5604"/>
                </a:lnTo>
                <a:lnTo>
                  <a:pt x="13263" y="5995"/>
                </a:lnTo>
                <a:lnTo>
                  <a:pt x="13241" y="6386"/>
                </a:lnTo>
                <a:lnTo>
                  <a:pt x="13218" y="6740"/>
                </a:lnTo>
                <a:lnTo>
                  <a:pt x="13139" y="7094"/>
                </a:lnTo>
                <a:lnTo>
                  <a:pt x="13050" y="7429"/>
                </a:lnTo>
                <a:lnTo>
                  <a:pt x="12903" y="7746"/>
                </a:lnTo>
                <a:lnTo>
                  <a:pt x="12723" y="8025"/>
                </a:lnTo>
                <a:lnTo>
                  <a:pt x="12532" y="8286"/>
                </a:lnTo>
                <a:lnTo>
                  <a:pt x="12318" y="8491"/>
                </a:lnTo>
                <a:lnTo>
                  <a:pt x="12060" y="8677"/>
                </a:lnTo>
                <a:lnTo>
                  <a:pt x="11756" y="8788"/>
                </a:lnTo>
                <a:lnTo>
                  <a:pt x="11452" y="8826"/>
                </a:lnTo>
                <a:lnTo>
                  <a:pt x="11283" y="8826"/>
                </a:lnTo>
                <a:lnTo>
                  <a:pt x="11126" y="8826"/>
                </a:lnTo>
                <a:lnTo>
                  <a:pt x="11002" y="8788"/>
                </a:lnTo>
                <a:lnTo>
                  <a:pt x="10845" y="8714"/>
                </a:lnTo>
                <a:lnTo>
                  <a:pt x="10721" y="8640"/>
                </a:lnTo>
                <a:lnTo>
                  <a:pt x="10608" y="8565"/>
                </a:lnTo>
                <a:lnTo>
                  <a:pt x="10485" y="8453"/>
                </a:lnTo>
                <a:lnTo>
                  <a:pt x="10372" y="8323"/>
                </a:lnTo>
                <a:lnTo>
                  <a:pt x="10181" y="8062"/>
                </a:lnTo>
                <a:lnTo>
                  <a:pt x="10035" y="7746"/>
                </a:lnTo>
                <a:lnTo>
                  <a:pt x="9900" y="7392"/>
                </a:lnTo>
                <a:lnTo>
                  <a:pt x="9787" y="7001"/>
                </a:lnTo>
                <a:lnTo>
                  <a:pt x="9731" y="6610"/>
                </a:lnTo>
                <a:lnTo>
                  <a:pt x="9686" y="6219"/>
                </a:lnTo>
                <a:lnTo>
                  <a:pt x="9663" y="5772"/>
                </a:lnTo>
                <a:lnTo>
                  <a:pt x="9686" y="5381"/>
                </a:lnTo>
                <a:lnTo>
                  <a:pt x="9753" y="4990"/>
                </a:lnTo>
                <a:lnTo>
                  <a:pt x="9832" y="4636"/>
                </a:lnTo>
                <a:lnTo>
                  <a:pt x="9945" y="4320"/>
                </a:lnTo>
                <a:lnTo>
                  <a:pt x="10068" y="4022"/>
                </a:lnTo>
                <a:lnTo>
                  <a:pt x="10203" y="3817"/>
                </a:lnTo>
                <a:lnTo>
                  <a:pt x="10316" y="3593"/>
                </a:lnTo>
                <a:lnTo>
                  <a:pt x="10395" y="3351"/>
                </a:lnTo>
                <a:lnTo>
                  <a:pt x="10462" y="3109"/>
                </a:lnTo>
                <a:lnTo>
                  <a:pt x="10507" y="2848"/>
                </a:lnTo>
                <a:lnTo>
                  <a:pt x="10530" y="2606"/>
                </a:lnTo>
                <a:lnTo>
                  <a:pt x="10507" y="2346"/>
                </a:lnTo>
                <a:lnTo>
                  <a:pt x="10462" y="2141"/>
                </a:lnTo>
                <a:lnTo>
                  <a:pt x="10395" y="1880"/>
                </a:lnTo>
                <a:lnTo>
                  <a:pt x="10293" y="1638"/>
                </a:lnTo>
                <a:lnTo>
                  <a:pt x="10158" y="1415"/>
                </a:lnTo>
                <a:lnTo>
                  <a:pt x="9967" y="1210"/>
                </a:lnTo>
                <a:lnTo>
                  <a:pt x="9753" y="986"/>
                </a:lnTo>
                <a:lnTo>
                  <a:pt x="9495" y="819"/>
                </a:lnTo>
                <a:lnTo>
                  <a:pt x="9191" y="670"/>
                </a:lnTo>
                <a:lnTo>
                  <a:pt x="8842" y="521"/>
                </a:lnTo>
                <a:lnTo>
                  <a:pt x="8471" y="446"/>
                </a:lnTo>
                <a:lnTo>
                  <a:pt x="7998" y="428"/>
                </a:lnTo>
                <a:lnTo>
                  <a:pt x="7413" y="428"/>
                </a:lnTo>
                <a:lnTo>
                  <a:pt x="6817" y="446"/>
                </a:lnTo>
                <a:lnTo>
                  <a:pt x="6187" y="521"/>
                </a:lnTo>
                <a:lnTo>
                  <a:pt x="5602" y="633"/>
                </a:lnTo>
                <a:lnTo>
                  <a:pt x="5107" y="744"/>
                </a:lnTo>
                <a:lnTo>
                  <a:pt x="4725" y="856"/>
                </a:lnTo>
                <a:lnTo>
                  <a:pt x="4848" y="1564"/>
                </a:lnTo>
                <a:lnTo>
                  <a:pt x="5028" y="2495"/>
                </a:lnTo>
                <a:lnTo>
                  <a:pt x="5175" y="3556"/>
                </a:lnTo>
                <a:lnTo>
                  <a:pt x="5298" y="4673"/>
                </a:lnTo>
                <a:lnTo>
                  <a:pt x="5343" y="5213"/>
                </a:lnTo>
                <a:lnTo>
                  <a:pt x="5388" y="5753"/>
                </a:lnTo>
                <a:lnTo>
                  <a:pt x="5411" y="6275"/>
                </a:lnTo>
                <a:lnTo>
                  <a:pt x="5411" y="6740"/>
                </a:lnTo>
                <a:lnTo>
                  <a:pt x="5366" y="7168"/>
                </a:lnTo>
                <a:lnTo>
                  <a:pt x="5321" y="7541"/>
                </a:lnTo>
                <a:lnTo>
                  <a:pt x="5287" y="7708"/>
                </a:lnTo>
                <a:lnTo>
                  <a:pt x="5242" y="7857"/>
                </a:lnTo>
                <a:lnTo>
                  <a:pt x="5197" y="7969"/>
                </a:lnTo>
                <a:lnTo>
                  <a:pt x="5130" y="8062"/>
                </a:lnTo>
                <a:lnTo>
                  <a:pt x="5006" y="8248"/>
                </a:lnTo>
                <a:lnTo>
                  <a:pt x="4848" y="8397"/>
                </a:lnTo>
                <a:lnTo>
                  <a:pt x="4725" y="8528"/>
                </a:lnTo>
                <a:lnTo>
                  <a:pt x="4567" y="8640"/>
                </a:lnTo>
                <a:lnTo>
                  <a:pt x="4421" y="8714"/>
                </a:lnTo>
                <a:lnTo>
                  <a:pt x="4263" y="8751"/>
                </a:lnTo>
                <a:lnTo>
                  <a:pt x="4095" y="8788"/>
                </a:lnTo>
                <a:lnTo>
                  <a:pt x="3948" y="8788"/>
                </a:lnTo>
                <a:lnTo>
                  <a:pt x="3791" y="8751"/>
                </a:lnTo>
                <a:lnTo>
                  <a:pt x="3667" y="8714"/>
                </a:lnTo>
                <a:lnTo>
                  <a:pt x="3510" y="8677"/>
                </a:lnTo>
                <a:lnTo>
                  <a:pt x="3386" y="8602"/>
                </a:lnTo>
                <a:lnTo>
                  <a:pt x="3251" y="8491"/>
                </a:lnTo>
                <a:lnTo>
                  <a:pt x="3127" y="8360"/>
                </a:lnTo>
                <a:lnTo>
                  <a:pt x="3015" y="8248"/>
                </a:lnTo>
                <a:lnTo>
                  <a:pt x="2925" y="8062"/>
                </a:lnTo>
                <a:lnTo>
                  <a:pt x="2778" y="7857"/>
                </a:lnTo>
                <a:lnTo>
                  <a:pt x="2610" y="7671"/>
                </a:lnTo>
                <a:lnTo>
                  <a:pt x="2407" y="7541"/>
                </a:lnTo>
                <a:lnTo>
                  <a:pt x="2171" y="7466"/>
                </a:lnTo>
                <a:lnTo>
                  <a:pt x="1957" y="7429"/>
                </a:lnTo>
                <a:lnTo>
                  <a:pt x="1698" y="7429"/>
                </a:lnTo>
                <a:lnTo>
                  <a:pt x="1462" y="7466"/>
                </a:lnTo>
                <a:lnTo>
                  <a:pt x="1226" y="7559"/>
                </a:lnTo>
                <a:lnTo>
                  <a:pt x="989" y="7708"/>
                </a:lnTo>
                <a:lnTo>
                  <a:pt x="776" y="7932"/>
                </a:lnTo>
                <a:lnTo>
                  <a:pt x="551" y="8211"/>
                </a:lnTo>
                <a:lnTo>
                  <a:pt x="382" y="8528"/>
                </a:lnTo>
                <a:lnTo>
                  <a:pt x="315" y="8714"/>
                </a:lnTo>
                <a:lnTo>
                  <a:pt x="236" y="8919"/>
                </a:lnTo>
                <a:lnTo>
                  <a:pt x="191" y="9142"/>
                </a:lnTo>
                <a:lnTo>
                  <a:pt x="123" y="9347"/>
                </a:lnTo>
                <a:lnTo>
                  <a:pt x="78" y="9608"/>
                </a:lnTo>
                <a:lnTo>
                  <a:pt x="56" y="9887"/>
                </a:lnTo>
                <a:lnTo>
                  <a:pt x="33" y="10185"/>
                </a:lnTo>
                <a:lnTo>
                  <a:pt x="33" y="10464"/>
                </a:lnTo>
                <a:lnTo>
                  <a:pt x="33" y="10706"/>
                </a:lnTo>
                <a:lnTo>
                  <a:pt x="56" y="10967"/>
                </a:lnTo>
                <a:lnTo>
                  <a:pt x="78" y="11172"/>
                </a:lnTo>
                <a:lnTo>
                  <a:pt x="123" y="11395"/>
                </a:lnTo>
                <a:lnTo>
                  <a:pt x="168" y="11600"/>
                </a:lnTo>
                <a:lnTo>
                  <a:pt x="236" y="11786"/>
                </a:lnTo>
                <a:lnTo>
                  <a:pt x="292" y="11973"/>
                </a:lnTo>
                <a:lnTo>
                  <a:pt x="382" y="12140"/>
                </a:lnTo>
                <a:lnTo>
                  <a:pt x="540" y="12419"/>
                </a:lnTo>
                <a:lnTo>
                  <a:pt x="731" y="12680"/>
                </a:lnTo>
                <a:lnTo>
                  <a:pt x="944" y="12866"/>
                </a:lnTo>
                <a:lnTo>
                  <a:pt x="1158" y="12997"/>
                </a:lnTo>
                <a:lnTo>
                  <a:pt x="1395" y="13108"/>
                </a:lnTo>
                <a:lnTo>
                  <a:pt x="1608" y="13183"/>
                </a:lnTo>
                <a:lnTo>
                  <a:pt x="1856" y="13183"/>
                </a:lnTo>
                <a:lnTo>
                  <a:pt x="2070" y="13146"/>
                </a:lnTo>
                <a:lnTo>
                  <a:pt x="2261" y="13071"/>
                </a:lnTo>
                <a:lnTo>
                  <a:pt x="2430" y="12960"/>
                </a:lnTo>
                <a:lnTo>
                  <a:pt x="2587" y="12792"/>
                </a:lnTo>
                <a:lnTo>
                  <a:pt x="2688" y="12606"/>
                </a:lnTo>
                <a:lnTo>
                  <a:pt x="2801" y="12419"/>
                </a:lnTo>
                <a:lnTo>
                  <a:pt x="2925" y="12289"/>
                </a:lnTo>
                <a:lnTo>
                  <a:pt x="3082" y="12177"/>
                </a:lnTo>
                <a:lnTo>
                  <a:pt x="3228" y="12103"/>
                </a:lnTo>
                <a:lnTo>
                  <a:pt x="3408" y="12103"/>
                </a:lnTo>
                <a:lnTo>
                  <a:pt x="3577" y="12103"/>
                </a:lnTo>
                <a:lnTo>
                  <a:pt x="3723" y="12177"/>
                </a:lnTo>
                <a:lnTo>
                  <a:pt x="3903" y="12252"/>
                </a:lnTo>
                <a:lnTo>
                  <a:pt x="4072" y="12364"/>
                </a:lnTo>
                <a:lnTo>
                  <a:pt x="4230" y="12494"/>
                </a:lnTo>
                <a:lnTo>
                  <a:pt x="4353" y="12643"/>
                </a:lnTo>
                <a:lnTo>
                  <a:pt x="4488" y="12829"/>
                </a:lnTo>
                <a:lnTo>
                  <a:pt x="4567" y="13034"/>
                </a:lnTo>
                <a:lnTo>
                  <a:pt x="4657" y="13257"/>
                </a:lnTo>
                <a:lnTo>
                  <a:pt x="4702" y="13462"/>
                </a:lnTo>
                <a:lnTo>
                  <a:pt x="4725" y="13686"/>
                </a:lnTo>
                <a:lnTo>
                  <a:pt x="4702" y="14282"/>
                </a:lnTo>
                <a:lnTo>
                  <a:pt x="4657" y="15045"/>
                </a:lnTo>
                <a:lnTo>
                  <a:pt x="4612" y="15976"/>
                </a:lnTo>
                <a:lnTo>
                  <a:pt x="4590" y="16926"/>
                </a:lnTo>
                <a:lnTo>
                  <a:pt x="4567" y="17968"/>
                </a:lnTo>
                <a:lnTo>
                  <a:pt x="4567" y="19011"/>
                </a:lnTo>
                <a:lnTo>
                  <a:pt x="4590" y="19514"/>
                </a:lnTo>
                <a:lnTo>
                  <a:pt x="4612" y="19980"/>
                </a:lnTo>
                <a:lnTo>
                  <a:pt x="4657" y="20426"/>
                </a:lnTo>
                <a:lnTo>
                  <a:pt x="4725" y="20836"/>
                </a:lnTo>
                <a:lnTo>
                  <a:pt x="4848" y="20929"/>
                </a:lnTo>
                <a:lnTo>
                  <a:pt x="5040" y="21004"/>
                </a:lnTo>
                <a:lnTo>
                  <a:pt x="5265" y="21078"/>
                </a:lnTo>
                <a:lnTo>
                  <a:pt x="5478" y="21115"/>
                </a:lnTo>
                <a:lnTo>
                  <a:pt x="6041" y="21115"/>
                </a:lnTo>
                <a:lnTo>
                  <a:pt x="6637" y="21078"/>
                </a:lnTo>
                <a:lnTo>
                  <a:pt x="7312" y="21004"/>
                </a:lnTo>
                <a:lnTo>
                  <a:pt x="7998" y="20929"/>
                </a:lnTo>
                <a:lnTo>
                  <a:pt x="8696" y="20855"/>
                </a:lnTo>
                <a:lnTo>
                  <a:pt x="9360" y="20836"/>
                </a:lnTo>
                <a:close/>
              </a:path>
            </a:pathLst>
          </a:custGeom>
          <a:solidFill>
            <a:srgbClr val="FFCC99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12" name="Puzzle1"/>
          <p:cNvSpPr>
            <a:spLocks noEditPoints="1" noChangeArrowheads="1"/>
          </p:cNvSpPr>
          <p:nvPr/>
        </p:nvSpPr>
        <p:spPr bwMode="auto">
          <a:xfrm>
            <a:off x="7094876" y="4149391"/>
            <a:ext cx="1635699" cy="848218"/>
          </a:xfrm>
          <a:custGeom>
            <a:avLst/>
            <a:gdLst>
              <a:gd name="T0" fmla="*/ 16740 w 21600"/>
              <a:gd name="T1" fmla="*/ 21078 h 21600"/>
              <a:gd name="T2" fmla="*/ 16976 w 21600"/>
              <a:gd name="T3" fmla="*/ 521 h 21600"/>
              <a:gd name="T4" fmla="*/ 4725 w 21600"/>
              <a:gd name="T5" fmla="*/ 856 h 21600"/>
              <a:gd name="T6" fmla="*/ 5040 w 21600"/>
              <a:gd name="T7" fmla="*/ 21004 h 21600"/>
              <a:gd name="T8" fmla="*/ 10811 w 21600"/>
              <a:gd name="T9" fmla="*/ 12885 h 21600"/>
              <a:gd name="T10" fmla="*/ 10845 w 21600"/>
              <a:gd name="T11" fmla="*/ 8714 h 21600"/>
              <a:gd name="T12" fmla="*/ 21600 w 21600"/>
              <a:gd name="T13" fmla="*/ 10000 h 21600"/>
              <a:gd name="T14" fmla="*/ 56 w 21600"/>
              <a:gd name="T15" fmla="*/ 10000 h 21600"/>
              <a:gd name="T16" fmla="*/ 6086 w 21600"/>
              <a:gd name="T17" fmla="*/ 2569 h 21600"/>
              <a:gd name="T18" fmla="*/ 16132 w 21600"/>
              <a:gd name="T19" fmla="*/ 19552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9360" y="20836"/>
                </a:moveTo>
                <a:lnTo>
                  <a:pt x="9528" y="20836"/>
                </a:lnTo>
                <a:lnTo>
                  <a:pt x="9686" y="20762"/>
                </a:lnTo>
                <a:lnTo>
                  <a:pt x="9810" y="20687"/>
                </a:lnTo>
                <a:lnTo>
                  <a:pt x="9922" y="20575"/>
                </a:lnTo>
                <a:lnTo>
                  <a:pt x="10012" y="20426"/>
                </a:lnTo>
                <a:lnTo>
                  <a:pt x="10068" y="20296"/>
                </a:lnTo>
                <a:lnTo>
                  <a:pt x="10113" y="20110"/>
                </a:lnTo>
                <a:lnTo>
                  <a:pt x="10136" y="19905"/>
                </a:lnTo>
                <a:lnTo>
                  <a:pt x="10136" y="19682"/>
                </a:lnTo>
                <a:lnTo>
                  <a:pt x="10113" y="19440"/>
                </a:lnTo>
                <a:lnTo>
                  <a:pt x="10068" y="19142"/>
                </a:lnTo>
                <a:lnTo>
                  <a:pt x="10012" y="18900"/>
                </a:lnTo>
                <a:lnTo>
                  <a:pt x="9900" y="18620"/>
                </a:lnTo>
                <a:lnTo>
                  <a:pt x="9787" y="18285"/>
                </a:lnTo>
                <a:lnTo>
                  <a:pt x="9641" y="17968"/>
                </a:lnTo>
                <a:lnTo>
                  <a:pt x="9472" y="17652"/>
                </a:lnTo>
                <a:lnTo>
                  <a:pt x="9382" y="17466"/>
                </a:lnTo>
                <a:lnTo>
                  <a:pt x="9315" y="17298"/>
                </a:lnTo>
                <a:lnTo>
                  <a:pt x="9258" y="17112"/>
                </a:lnTo>
                <a:lnTo>
                  <a:pt x="9191" y="16926"/>
                </a:lnTo>
                <a:lnTo>
                  <a:pt x="9123" y="16535"/>
                </a:lnTo>
                <a:lnTo>
                  <a:pt x="9101" y="16144"/>
                </a:lnTo>
                <a:lnTo>
                  <a:pt x="9101" y="15753"/>
                </a:lnTo>
                <a:lnTo>
                  <a:pt x="9168" y="15362"/>
                </a:lnTo>
                <a:lnTo>
                  <a:pt x="9236" y="14971"/>
                </a:lnTo>
                <a:lnTo>
                  <a:pt x="9360" y="14580"/>
                </a:lnTo>
                <a:lnTo>
                  <a:pt x="9495" y="14244"/>
                </a:lnTo>
                <a:lnTo>
                  <a:pt x="9663" y="13891"/>
                </a:lnTo>
                <a:lnTo>
                  <a:pt x="9855" y="13611"/>
                </a:lnTo>
                <a:lnTo>
                  <a:pt x="10068" y="13351"/>
                </a:lnTo>
                <a:lnTo>
                  <a:pt x="10293" y="13146"/>
                </a:lnTo>
                <a:lnTo>
                  <a:pt x="10552" y="12997"/>
                </a:lnTo>
                <a:lnTo>
                  <a:pt x="10811" y="12885"/>
                </a:lnTo>
                <a:lnTo>
                  <a:pt x="11069" y="12866"/>
                </a:lnTo>
                <a:lnTo>
                  <a:pt x="11351" y="12885"/>
                </a:lnTo>
                <a:lnTo>
                  <a:pt x="11610" y="12997"/>
                </a:lnTo>
                <a:lnTo>
                  <a:pt x="11846" y="13183"/>
                </a:lnTo>
                <a:lnTo>
                  <a:pt x="12060" y="13388"/>
                </a:lnTo>
                <a:lnTo>
                  <a:pt x="12251" y="13648"/>
                </a:lnTo>
                <a:lnTo>
                  <a:pt x="12419" y="13928"/>
                </a:lnTo>
                <a:lnTo>
                  <a:pt x="12555" y="14244"/>
                </a:lnTo>
                <a:lnTo>
                  <a:pt x="12690" y="14617"/>
                </a:lnTo>
                <a:lnTo>
                  <a:pt x="12768" y="15008"/>
                </a:lnTo>
                <a:lnTo>
                  <a:pt x="12836" y="15399"/>
                </a:lnTo>
                <a:lnTo>
                  <a:pt x="12858" y="15753"/>
                </a:lnTo>
                <a:lnTo>
                  <a:pt x="12858" y="16144"/>
                </a:lnTo>
                <a:lnTo>
                  <a:pt x="12813" y="16535"/>
                </a:lnTo>
                <a:lnTo>
                  <a:pt x="12746" y="16888"/>
                </a:lnTo>
                <a:lnTo>
                  <a:pt x="12667" y="17224"/>
                </a:lnTo>
                <a:lnTo>
                  <a:pt x="12510" y="17503"/>
                </a:lnTo>
                <a:lnTo>
                  <a:pt x="12228" y="18043"/>
                </a:lnTo>
                <a:lnTo>
                  <a:pt x="11970" y="18546"/>
                </a:lnTo>
                <a:lnTo>
                  <a:pt x="11868" y="18751"/>
                </a:lnTo>
                <a:lnTo>
                  <a:pt x="11778" y="18974"/>
                </a:lnTo>
                <a:lnTo>
                  <a:pt x="11711" y="19179"/>
                </a:lnTo>
                <a:lnTo>
                  <a:pt x="11666" y="19365"/>
                </a:lnTo>
                <a:lnTo>
                  <a:pt x="11632" y="19570"/>
                </a:lnTo>
                <a:lnTo>
                  <a:pt x="11632" y="19756"/>
                </a:lnTo>
                <a:lnTo>
                  <a:pt x="11632" y="19942"/>
                </a:lnTo>
                <a:lnTo>
                  <a:pt x="11643" y="20110"/>
                </a:lnTo>
                <a:lnTo>
                  <a:pt x="11711" y="20296"/>
                </a:lnTo>
                <a:lnTo>
                  <a:pt x="11801" y="20464"/>
                </a:lnTo>
                <a:lnTo>
                  <a:pt x="11891" y="20650"/>
                </a:lnTo>
                <a:lnTo>
                  <a:pt x="12037" y="20836"/>
                </a:lnTo>
                <a:lnTo>
                  <a:pt x="12206" y="21004"/>
                </a:lnTo>
                <a:lnTo>
                  <a:pt x="12419" y="21190"/>
                </a:lnTo>
                <a:lnTo>
                  <a:pt x="12667" y="21320"/>
                </a:lnTo>
                <a:lnTo>
                  <a:pt x="12960" y="21432"/>
                </a:lnTo>
                <a:lnTo>
                  <a:pt x="13286" y="21544"/>
                </a:lnTo>
                <a:lnTo>
                  <a:pt x="13612" y="21655"/>
                </a:lnTo>
                <a:lnTo>
                  <a:pt x="13983" y="21693"/>
                </a:lnTo>
                <a:lnTo>
                  <a:pt x="14343" y="21730"/>
                </a:lnTo>
                <a:lnTo>
                  <a:pt x="14715" y="21730"/>
                </a:lnTo>
                <a:lnTo>
                  <a:pt x="15075" y="21730"/>
                </a:lnTo>
                <a:lnTo>
                  <a:pt x="15446" y="21655"/>
                </a:lnTo>
                <a:lnTo>
                  <a:pt x="15794" y="21581"/>
                </a:lnTo>
                <a:lnTo>
                  <a:pt x="16132" y="21432"/>
                </a:lnTo>
                <a:lnTo>
                  <a:pt x="16458" y="21302"/>
                </a:lnTo>
                <a:lnTo>
                  <a:pt x="16740" y="21078"/>
                </a:lnTo>
                <a:lnTo>
                  <a:pt x="16976" y="20836"/>
                </a:lnTo>
                <a:lnTo>
                  <a:pt x="17043" y="20650"/>
                </a:lnTo>
                <a:lnTo>
                  <a:pt x="17088" y="20426"/>
                </a:lnTo>
                <a:lnTo>
                  <a:pt x="17133" y="20222"/>
                </a:lnTo>
                <a:lnTo>
                  <a:pt x="17156" y="19980"/>
                </a:lnTo>
                <a:lnTo>
                  <a:pt x="17167" y="19477"/>
                </a:lnTo>
                <a:lnTo>
                  <a:pt x="17167" y="18974"/>
                </a:lnTo>
                <a:lnTo>
                  <a:pt x="17156" y="18397"/>
                </a:lnTo>
                <a:lnTo>
                  <a:pt x="17111" y="17820"/>
                </a:lnTo>
                <a:lnTo>
                  <a:pt x="17066" y="17261"/>
                </a:lnTo>
                <a:lnTo>
                  <a:pt x="16998" y="16646"/>
                </a:lnTo>
                <a:lnTo>
                  <a:pt x="16852" y="15511"/>
                </a:lnTo>
                <a:lnTo>
                  <a:pt x="16740" y="14393"/>
                </a:lnTo>
                <a:lnTo>
                  <a:pt x="16717" y="13928"/>
                </a:lnTo>
                <a:lnTo>
                  <a:pt x="16695" y="13462"/>
                </a:lnTo>
                <a:lnTo>
                  <a:pt x="16717" y="13071"/>
                </a:lnTo>
                <a:lnTo>
                  <a:pt x="16785" y="12755"/>
                </a:lnTo>
                <a:lnTo>
                  <a:pt x="16852" y="12419"/>
                </a:lnTo>
                <a:lnTo>
                  <a:pt x="16953" y="12140"/>
                </a:lnTo>
                <a:lnTo>
                  <a:pt x="17088" y="11898"/>
                </a:lnTo>
                <a:lnTo>
                  <a:pt x="17212" y="11675"/>
                </a:lnTo>
                <a:lnTo>
                  <a:pt x="17370" y="11470"/>
                </a:lnTo>
                <a:lnTo>
                  <a:pt x="17516" y="11284"/>
                </a:lnTo>
                <a:lnTo>
                  <a:pt x="17696" y="11135"/>
                </a:lnTo>
                <a:lnTo>
                  <a:pt x="17865" y="11042"/>
                </a:lnTo>
                <a:lnTo>
                  <a:pt x="18033" y="10930"/>
                </a:lnTo>
                <a:lnTo>
                  <a:pt x="18213" y="10893"/>
                </a:lnTo>
                <a:lnTo>
                  <a:pt x="18382" y="10893"/>
                </a:lnTo>
                <a:lnTo>
                  <a:pt x="18551" y="10967"/>
                </a:lnTo>
                <a:lnTo>
                  <a:pt x="18708" y="11042"/>
                </a:lnTo>
                <a:lnTo>
                  <a:pt x="18855" y="11172"/>
                </a:lnTo>
                <a:lnTo>
                  <a:pt x="19012" y="11358"/>
                </a:lnTo>
                <a:lnTo>
                  <a:pt x="19136" y="11600"/>
                </a:lnTo>
                <a:lnTo>
                  <a:pt x="19271" y="11861"/>
                </a:lnTo>
                <a:lnTo>
                  <a:pt x="19440" y="12028"/>
                </a:lnTo>
                <a:lnTo>
                  <a:pt x="19608" y="12177"/>
                </a:lnTo>
                <a:lnTo>
                  <a:pt x="19822" y="12289"/>
                </a:lnTo>
                <a:lnTo>
                  <a:pt x="20025" y="12289"/>
                </a:lnTo>
                <a:lnTo>
                  <a:pt x="20238" y="12289"/>
                </a:lnTo>
                <a:lnTo>
                  <a:pt x="20452" y="12215"/>
                </a:lnTo>
                <a:lnTo>
                  <a:pt x="20643" y="12103"/>
                </a:lnTo>
                <a:lnTo>
                  <a:pt x="20846" y="11973"/>
                </a:lnTo>
                <a:lnTo>
                  <a:pt x="21037" y="11786"/>
                </a:lnTo>
                <a:lnTo>
                  <a:pt x="21206" y="11563"/>
                </a:lnTo>
                <a:lnTo>
                  <a:pt x="21363" y="11321"/>
                </a:lnTo>
                <a:lnTo>
                  <a:pt x="21465" y="11079"/>
                </a:lnTo>
                <a:lnTo>
                  <a:pt x="21577" y="10744"/>
                </a:lnTo>
                <a:lnTo>
                  <a:pt x="21622" y="10427"/>
                </a:lnTo>
                <a:lnTo>
                  <a:pt x="21645" y="10111"/>
                </a:lnTo>
                <a:lnTo>
                  <a:pt x="21622" y="9608"/>
                </a:lnTo>
                <a:lnTo>
                  <a:pt x="21577" y="9142"/>
                </a:lnTo>
                <a:lnTo>
                  <a:pt x="21465" y="8751"/>
                </a:lnTo>
                <a:lnTo>
                  <a:pt x="21363" y="8397"/>
                </a:lnTo>
                <a:lnTo>
                  <a:pt x="21206" y="8062"/>
                </a:lnTo>
                <a:lnTo>
                  <a:pt x="21037" y="7820"/>
                </a:lnTo>
                <a:lnTo>
                  <a:pt x="20846" y="7597"/>
                </a:lnTo>
                <a:lnTo>
                  <a:pt x="20643" y="7429"/>
                </a:lnTo>
                <a:lnTo>
                  <a:pt x="20452" y="7317"/>
                </a:lnTo>
                <a:lnTo>
                  <a:pt x="20238" y="7206"/>
                </a:lnTo>
                <a:lnTo>
                  <a:pt x="20025" y="7168"/>
                </a:lnTo>
                <a:lnTo>
                  <a:pt x="19822" y="7206"/>
                </a:lnTo>
                <a:lnTo>
                  <a:pt x="19608" y="7243"/>
                </a:lnTo>
                <a:lnTo>
                  <a:pt x="19440" y="7355"/>
                </a:lnTo>
                <a:lnTo>
                  <a:pt x="19271" y="7504"/>
                </a:lnTo>
                <a:lnTo>
                  <a:pt x="19136" y="7708"/>
                </a:lnTo>
                <a:lnTo>
                  <a:pt x="19012" y="7895"/>
                </a:lnTo>
                <a:lnTo>
                  <a:pt x="18832" y="8025"/>
                </a:lnTo>
                <a:lnTo>
                  <a:pt x="18663" y="8174"/>
                </a:lnTo>
                <a:lnTo>
                  <a:pt x="18472" y="8248"/>
                </a:lnTo>
                <a:lnTo>
                  <a:pt x="18270" y="8286"/>
                </a:lnTo>
                <a:lnTo>
                  <a:pt x="18078" y="8323"/>
                </a:lnTo>
                <a:lnTo>
                  <a:pt x="17887" y="8323"/>
                </a:lnTo>
                <a:lnTo>
                  <a:pt x="17696" y="8248"/>
                </a:lnTo>
                <a:lnTo>
                  <a:pt x="17493" y="8174"/>
                </a:lnTo>
                <a:lnTo>
                  <a:pt x="17302" y="8062"/>
                </a:lnTo>
                <a:lnTo>
                  <a:pt x="17133" y="7969"/>
                </a:lnTo>
                <a:lnTo>
                  <a:pt x="16976" y="7783"/>
                </a:lnTo>
                <a:lnTo>
                  <a:pt x="16852" y="7597"/>
                </a:lnTo>
                <a:lnTo>
                  <a:pt x="16740" y="7429"/>
                </a:lnTo>
                <a:lnTo>
                  <a:pt x="16672" y="7168"/>
                </a:lnTo>
                <a:lnTo>
                  <a:pt x="16638" y="6926"/>
                </a:lnTo>
                <a:lnTo>
                  <a:pt x="16616" y="6498"/>
                </a:lnTo>
                <a:lnTo>
                  <a:pt x="16616" y="5772"/>
                </a:lnTo>
                <a:lnTo>
                  <a:pt x="16650" y="4915"/>
                </a:lnTo>
                <a:lnTo>
                  <a:pt x="16695" y="3928"/>
                </a:lnTo>
                <a:lnTo>
                  <a:pt x="16762" y="2960"/>
                </a:lnTo>
                <a:lnTo>
                  <a:pt x="16830" y="1992"/>
                </a:lnTo>
                <a:lnTo>
                  <a:pt x="16908" y="1173"/>
                </a:lnTo>
                <a:lnTo>
                  <a:pt x="16976" y="521"/>
                </a:lnTo>
                <a:lnTo>
                  <a:pt x="16953" y="521"/>
                </a:lnTo>
                <a:lnTo>
                  <a:pt x="16931" y="521"/>
                </a:lnTo>
                <a:lnTo>
                  <a:pt x="16267" y="484"/>
                </a:lnTo>
                <a:lnTo>
                  <a:pt x="15637" y="428"/>
                </a:lnTo>
                <a:lnTo>
                  <a:pt x="15063" y="353"/>
                </a:lnTo>
                <a:lnTo>
                  <a:pt x="14523" y="279"/>
                </a:lnTo>
                <a:lnTo>
                  <a:pt x="14040" y="167"/>
                </a:lnTo>
                <a:lnTo>
                  <a:pt x="13635" y="93"/>
                </a:lnTo>
                <a:lnTo>
                  <a:pt x="13331" y="18"/>
                </a:lnTo>
                <a:lnTo>
                  <a:pt x="13117" y="18"/>
                </a:lnTo>
                <a:lnTo>
                  <a:pt x="12982" y="18"/>
                </a:lnTo>
                <a:lnTo>
                  <a:pt x="12858" y="130"/>
                </a:lnTo>
                <a:lnTo>
                  <a:pt x="12723" y="279"/>
                </a:lnTo>
                <a:lnTo>
                  <a:pt x="12622" y="446"/>
                </a:lnTo>
                <a:lnTo>
                  <a:pt x="12510" y="670"/>
                </a:lnTo>
                <a:lnTo>
                  <a:pt x="12419" y="912"/>
                </a:lnTo>
                <a:lnTo>
                  <a:pt x="12363" y="1210"/>
                </a:lnTo>
                <a:lnTo>
                  <a:pt x="12318" y="1526"/>
                </a:lnTo>
                <a:lnTo>
                  <a:pt x="12273" y="1843"/>
                </a:lnTo>
                <a:lnTo>
                  <a:pt x="12251" y="2215"/>
                </a:lnTo>
                <a:lnTo>
                  <a:pt x="12273" y="2532"/>
                </a:lnTo>
                <a:lnTo>
                  <a:pt x="12318" y="2886"/>
                </a:lnTo>
                <a:lnTo>
                  <a:pt x="12386" y="3240"/>
                </a:lnTo>
                <a:lnTo>
                  <a:pt x="12464" y="3556"/>
                </a:lnTo>
                <a:lnTo>
                  <a:pt x="12577" y="3891"/>
                </a:lnTo>
                <a:lnTo>
                  <a:pt x="12746" y="4171"/>
                </a:lnTo>
                <a:lnTo>
                  <a:pt x="12926" y="4487"/>
                </a:lnTo>
                <a:lnTo>
                  <a:pt x="13050" y="4860"/>
                </a:lnTo>
                <a:lnTo>
                  <a:pt x="13162" y="5251"/>
                </a:lnTo>
                <a:lnTo>
                  <a:pt x="13218" y="5604"/>
                </a:lnTo>
                <a:lnTo>
                  <a:pt x="13263" y="5995"/>
                </a:lnTo>
                <a:lnTo>
                  <a:pt x="13241" y="6386"/>
                </a:lnTo>
                <a:lnTo>
                  <a:pt x="13218" y="6740"/>
                </a:lnTo>
                <a:lnTo>
                  <a:pt x="13139" y="7094"/>
                </a:lnTo>
                <a:lnTo>
                  <a:pt x="13050" y="7429"/>
                </a:lnTo>
                <a:lnTo>
                  <a:pt x="12903" y="7746"/>
                </a:lnTo>
                <a:lnTo>
                  <a:pt x="12723" y="8025"/>
                </a:lnTo>
                <a:lnTo>
                  <a:pt x="12532" y="8286"/>
                </a:lnTo>
                <a:lnTo>
                  <a:pt x="12318" y="8491"/>
                </a:lnTo>
                <a:lnTo>
                  <a:pt x="12060" y="8677"/>
                </a:lnTo>
                <a:lnTo>
                  <a:pt x="11756" y="8788"/>
                </a:lnTo>
                <a:lnTo>
                  <a:pt x="11452" y="8826"/>
                </a:lnTo>
                <a:lnTo>
                  <a:pt x="11283" y="8826"/>
                </a:lnTo>
                <a:lnTo>
                  <a:pt x="11126" y="8826"/>
                </a:lnTo>
                <a:lnTo>
                  <a:pt x="11002" y="8788"/>
                </a:lnTo>
                <a:lnTo>
                  <a:pt x="10845" y="8714"/>
                </a:lnTo>
                <a:lnTo>
                  <a:pt x="10721" y="8640"/>
                </a:lnTo>
                <a:lnTo>
                  <a:pt x="10608" y="8565"/>
                </a:lnTo>
                <a:lnTo>
                  <a:pt x="10485" y="8453"/>
                </a:lnTo>
                <a:lnTo>
                  <a:pt x="10372" y="8323"/>
                </a:lnTo>
                <a:lnTo>
                  <a:pt x="10181" y="8062"/>
                </a:lnTo>
                <a:lnTo>
                  <a:pt x="10035" y="7746"/>
                </a:lnTo>
                <a:lnTo>
                  <a:pt x="9900" y="7392"/>
                </a:lnTo>
                <a:lnTo>
                  <a:pt x="9787" y="7001"/>
                </a:lnTo>
                <a:lnTo>
                  <a:pt x="9731" y="6610"/>
                </a:lnTo>
                <a:lnTo>
                  <a:pt x="9686" y="6219"/>
                </a:lnTo>
                <a:lnTo>
                  <a:pt x="9663" y="5772"/>
                </a:lnTo>
                <a:lnTo>
                  <a:pt x="9686" y="5381"/>
                </a:lnTo>
                <a:lnTo>
                  <a:pt x="9753" y="4990"/>
                </a:lnTo>
                <a:lnTo>
                  <a:pt x="9832" y="4636"/>
                </a:lnTo>
                <a:lnTo>
                  <a:pt x="9945" y="4320"/>
                </a:lnTo>
                <a:lnTo>
                  <a:pt x="10068" y="4022"/>
                </a:lnTo>
                <a:lnTo>
                  <a:pt x="10203" y="3817"/>
                </a:lnTo>
                <a:lnTo>
                  <a:pt x="10316" y="3593"/>
                </a:lnTo>
                <a:lnTo>
                  <a:pt x="10395" y="3351"/>
                </a:lnTo>
                <a:lnTo>
                  <a:pt x="10462" y="3109"/>
                </a:lnTo>
                <a:lnTo>
                  <a:pt x="10507" y="2848"/>
                </a:lnTo>
                <a:lnTo>
                  <a:pt x="10530" y="2606"/>
                </a:lnTo>
                <a:lnTo>
                  <a:pt x="10507" y="2346"/>
                </a:lnTo>
                <a:lnTo>
                  <a:pt x="10462" y="2141"/>
                </a:lnTo>
                <a:lnTo>
                  <a:pt x="10395" y="1880"/>
                </a:lnTo>
                <a:lnTo>
                  <a:pt x="10293" y="1638"/>
                </a:lnTo>
                <a:lnTo>
                  <a:pt x="10158" y="1415"/>
                </a:lnTo>
                <a:lnTo>
                  <a:pt x="9967" y="1210"/>
                </a:lnTo>
                <a:lnTo>
                  <a:pt x="9753" y="986"/>
                </a:lnTo>
                <a:lnTo>
                  <a:pt x="9495" y="819"/>
                </a:lnTo>
                <a:lnTo>
                  <a:pt x="9191" y="670"/>
                </a:lnTo>
                <a:lnTo>
                  <a:pt x="8842" y="521"/>
                </a:lnTo>
                <a:lnTo>
                  <a:pt x="8471" y="446"/>
                </a:lnTo>
                <a:lnTo>
                  <a:pt x="7998" y="428"/>
                </a:lnTo>
                <a:lnTo>
                  <a:pt x="7413" y="428"/>
                </a:lnTo>
                <a:lnTo>
                  <a:pt x="6817" y="446"/>
                </a:lnTo>
                <a:lnTo>
                  <a:pt x="6187" y="521"/>
                </a:lnTo>
                <a:lnTo>
                  <a:pt x="5602" y="633"/>
                </a:lnTo>
                <a:lnTo>
                  <a:pt x="5107" y="744"/>
                </a:lnTo>
                <a:lnTo>
                  <a:pt x="4725" y="856"/>
                </a:lnTo>
                <a:lnTo>
                  <a:pt x="4848" y="1564"/>
                </a:lnTo>
                <a:lnTo>
                  <a:pt x="5028" y="2495"/>
                </a:lnTo>
                <a:lnTo>
                  <a:pt x="5175" y="3556"/>
                </a:lnTo>
                <a:lnTo>
                  <a:pt x="5298" y="4673"/>
                </a:lnTo>
                <a:lnTo>
                  <a:pt x="5343" y="5213"/>
                </a:lnTo>
                <a:lnTo>
                  <a:pt x="5388" y="5753"/>
                </a:lnTo>
                <a:lnTo>
                  <a:pt x="5411" y="6275"/>
                </a:lnTo>
                <a:lnTo>
                  <a:pt x="5411" y="6740"/>
                </a:lnTo>
                <a:lnTo>
                  <a:pt x="5366" y="7168"/>
                </a:lnTo>
                <a:lnTo>
                  <a:pt x="5321" y="7541"/>
                </a:lnTo>
                <a:lnTo>
                  <a:pt x="5287" y="7708"/>
                </a:lnTo>
                <a:lnTo>
                  <a:pt x="5242" y="7857"/>
                </a:lnTo>
                <a:lnTo>
                  <a:pt x="5197" y="7969"/>
                </a:lnTo>
                <a:lnTo>
                  <a:pt x="5130" y="8062"/>
                </a:lnTo>
                <a:lnTo>
                  <a:pt x="5006" y="8248"/>
                </a:lnTo>
                <a:lnTo>
                  <a:pt x="4848" y="8397"/>
                </a:lnTo>
                <a:lnTo>
                  <a:pt x="4725" y="8528"/>
                </a:lnTo>
                <a:lnTo>
                  <a:pt x="4567" y="8640"/>
                </a:lnTo>
                <a:lnTo>
                  <a:pt x="4421" y="8714"/>
                </a:lnTo>
                <a:lnTo>
                  <a:pt x="4263" y="8751"/>
                </a:lnTo>
                <a:lnTo>
                  <a:pt x="4095" y="8788"/>
                </a:lnTo>
                <a:lnTo>
                  <a:pt x="3948" y="8788"/>
                </a:lnTo>
                <a:lnTo>
                  <a:pt x="3791" y="8751"/>
                </a:lnTo>
                <a:lnTo>
                  <a:pt x="3667" y="8714"/>
                </a:lnTo>
                <a:lnTo>
                  <a:pt x="3510" y="8677"/>
                </a:lnTo>
                <a:lnTo>
                  <a:pt x="3386" y="8602"/>
                </a:lnTo>
                <a:lnTo>
                  <a:pt x="3251" y="8491"/>
                </a:lnTo>
                <a:lnTo>
                  <a:pt x="3127" y="8360"/>
                </a:lnTo>
                <a:lnTo>
                  <a:pt x="3015" y="8248"/>
                </a:lnTo>
                <a:lnTo>
                  <a:pt x="2925" y="8062"/>
                </a:lnTo>
                <a:lnTo>
                  <a:pt x="2778" y="7857"/>
                </a:lnTo>
                <a:lnTo>
                  <a:pt x="2610" y="7671"/>
                </a:lnTo>
                <a:lnTo>
                  <a:pt x="2407" y="7541"/>
                </a:lnTo>
                <a:lnTo>
                  <a:pt x="2171" y="7466"/>
                </a:lnTo>
                <a:lnTo>
                  <a:pt x="1957" y="7429"/>
                </a:lnTo>
                <a:lnTo>
                  <a:pt x="1698" y="7429"/>
                </a:lnTo>
                <a:lnTo>
                  <a:pt x="1462" y="7466"/>
                </a:lnTo>
                <a:lnTo>
                  <a:pt x="1226" y="7559"/>
                </a:lnTo>
                <a:lnTo>
                  <a:pt x="989" y="7708"/>
                </a:lnTo>
                <a:lnTo>
                  <a:pt x="776" y="7932"/>
                </a:lnTo>
                <a:lnTo>
                  <a:pt x="551" y="8211"/>
                </a:lnTo>
                <a:lnTo>
                  <a:pt x="382" y="8528"/>
                </a:lnTo>
                <a:lnTo>
                  <a:pt x="315" y="8714"/>
                </a:lnTo>
                <a:lnTo>
                  <a:pt x="236" y="8919"/>
                </a:lnTo>
                <a:lnTo>
                  <a:pt x="191" y="9142"/>
                </a:lnTo>
                <a:lnTo>
                  <a:pt x="123" y="9347"/>
                </a:lnTo>
                <a:lnTo>
                  <a:pt x="78" y="9608"/>
                </a:lnTo>
                <a:lnTo>
                  <a:pt x="56" y="9887"/>
                </a:lnTo>
                <a:lnTo>
                  <a:pt x="33" y="10185"/>
                </a:lnTo>
                <a:lnTo>
                  <a:pt x="33" y="10464"/>
                </a:lnTo>
                <a:lnTo>
                  <a:pt x="33" y="10706"/>
                </a:lnTo>
                <a:lnTo>
                  <a:pt x="56" y="10967"/>
                </a:lnTo>
                <a:lnTo>
                  <a:pt x="78" y="11172"/>
                </a:lnTo>
                <a:lnTo>
                  <a:pt x="123" y="11395"/>
                </a:lnTo>
                <a:lnTo>
                  <a:pt x="168" y="11600"/>
                </a:lnTo>
                <a:lnTo>
                  <a:pt x="236" y="11786"/>
                </a:lnTo>
                <a:lnTo>
                  <a:pt x="292" y="11973"/>
                </a:lnTo>
                <a:lnTo>
                  <a:pt x="382" y="12140"/>
                </a:lnTo>
                <a:lnTo>
                  <a:pt x="540" y="12419"/>
                </a:lnTo>
                <a:lnTo>
                  <a:pt x="731" y="12680"/>
                </a:lnTo>
                <a:lnTo>
                  <a:pt x="944" y="12866"/>
                </a:lnTo>
                <a:lnTo>
                  <a:pt x="1158" y="12997"/>
                </a:lnTo>
                <a:lnTo>
                  <a:pt x="1395" y="13108"/>
                </a:lnTo>
                <a:lnTo>
                  <a:pt x="1608" y="13183"/>
                </a:lnTo>
                <a:lnTo>
                  <a:pt x="1856" y="13183"/>
                </a:lnTo>
                <a:lnTo>
                  <a:pt x="2070" y="13146"/>
                </a:lnTo>
                <a:lnTo>
                  <a:pt x="2261" y="13071"/>
                </a:lnTo>
                <a:lnTo>
                  <a:pt x="2430" y="12960"/>
                </a:lnTo>
                <a:lnTo>
                  <a:pt x="2587" y="12792"/>
                </a:lnTo>
                <a:lnTo>
                  <a:pt x="2688" y="12606"/>
                </a:lnTo>
                <a:lnTo>
                  <a:pt x="2801" y="12419"/>
                </a:lnTo>
                <a:lnTo>
                  <a:pt x="2925" y="12289"/>
                </a:lnTo>
                <a:lnTo>
                  <a:pt x="3082" y="12177"/>
                </a:lnTo>
                <a:lnTo>
                  <a:pt x="3228" y="12103"/>
                </a:lnTo>
                <a:lnTo>
                  <a:pt x="3408" y="12103"/>
                </a:lnTo>
                <a:lnTo>
                  <a:pt x="3577" y="12103"/>
                </a:lnTo>
                <a:lnTo>
                  <a:pt x="3723" y="12177"/>
                </a:lnTo>
                <a:lnTo>
                  <a:pt x="3903" y="12252"/>
                </a:lnTo>
                <a:lnTo>
                  <a:pt x="4072" y="12364"/>
                </a:lnTo>
                <a:lnTo>
                  <a:pt x="4230" y="12494"/>
                </a:lnTo>
                <a:lnTo>
                  <a:pt x="4353" y="12643"/>
                </a:lnTo>
                <a:lnTo>
                  <a:pt x="4488" y="12829"/>
                </a:lnTo>
                <a:lnTo>
                  <a:pt x="4567" y="13034"/>
                </a:lnTo>
                <a:lnTo>
                  <a:pt x="4657" y="13257"/>
                </a:lnTo>
                <a:lnTo>
                  <a:pt x="4702" y="13462"/>
                </a:lnTo>
                <a:lnTo>
                  <a:pt x="4725" y="13686"/>
                </a:lnTo>
                <a:lnTo>
                  <a:pt x="4702" y="14282"/>
                </a:lnTo>
                <a:lnTo>
                  <a:pt x="4657" y="15045"/>
                </a:lnTo>
                <a:lnTo>
                  <a:pt x="4612" y="15976"/>
                </a:lnTo>
                <a:lnTo>
                  <a:pt x="4590" y="16926"/>
                </a:lnTo>
                <a:lnTo>
                  <a:pt x="4567" y="17968"/>
                </a:lnTo>
                <a:lnTo>
                  <a:pt x="4567" y="19011"/>
                </a:lnTo>
                <a:lnTo>
                  <a:pt x="4590" y="19514"/>
                </a:lnTo>
                <a:lnTo>
                  <a:pt x="4612" y="19980"/>
                </a:lnTo>
                <a:lnTo>
                  <a:pt x="4657" y="20426"/>
                </a:lnTo>
                <a:lnTo>
                  <a:pt x="4725" y="20836"/>
                </a:lnTo>
                <a:lnTo>
                  <a:pt x="4848" y="20929"/>
                </a:lnTo>
                <a:lnTo>
                  <a:pt x="5040" y="21004"/>
                </a:lnTo>
                <a:lnTo>
                  <a:pt x="5265" y="21078"/>
                </a:lnTo>
                <a:lnTo>
                  <a:pt x="5478" y="21115"/>
                </a:lnTo>
                <a:lnTo>
                  <a:pt x="6041" y="21115"/>
                </a:lnTo>
                <a:lnTo>
                  <a:pt x="6637" y="21078"/>
                </a:lnTo>
                <a:lnTo>
                  <a:pt x="7312" y="21004"/>
                </a:lnTo>
                <a:lnTo>
                  <a:pt x="7998" y="20929"/>
                </a:lnTo>
                <a:lnTo>
                  <a:pt x="8696" y="20855"/>
                </a:lnTo>
                <a:lnTo>
                  <a:pt x="9360" y="20836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13" name="Puzzle3"/>
          <p:cNvSpPr>
            <a:spLocks noEditPoints="1" noChangeArrowheads="1"/>
          </p:cNvSpPr>
          <p:nvPr/>
        </p:nvSpPr>
        <p:spPr bwMode="auto">
          <a:xfrm>
            <a:off x="6495151" y="592668"/>
            <a:ext cx="1012316" cy="1221887"/>
          </a:xfrm>
          <a:custGeom>
            <a:avLst/>
            <a:gdLst>
              <a:gd name="T0" fmla="*/ 10391 w 21600"/>
              <a:gd name="T1" fmla="*/ 15806 h 21600"/>
              <a:gd name="T2" fmla="*/ 20551 w 21600"/>
              <a:gd name="T3" fmla="*/ 21088 h 21600"/>
              <a:gd name="T4" fmla="*/ 13180 w 21600"/>
              <a:gd name="T5" fmla="*/ 13801 h 21600"/>
              <a:gd name="T6" fmla="*/ 20551 w 21600"/>
              <a:gd name="T7" fmla="*/ 7025 h 21600"/>
              <a:gd name="T8" fmla="*/ 10500 w 21600"/>
              <a:gd name="T9" fmla="*/ 52 h 21600"/>
              <a:gd name="T10" fmla="*/ 692 w 21600"/>
              <a:gd name="T11" fmla="*/ 6802 h 21600"/>
              <a:gd name="T12" fmla="*/ 8064 w 21600"/>
              <a:gd name="T13" fmla="*/ 13526 h 21600"/>
              <a:gd name="T14" fmla="*/ 692 w 21600"/>
              <a:gd name="T15" fmla="*/ 21088 h 21600"/>
              <a:gd name="T16" fmla="*/ 2273 w 21600"/>
              <a:gd name="T17" fmla="*/ 7719 h 21600"/>
              <a:gd name="T18" fmla="*/ 19149 w 21600"/>
              <a:gd name="T19" fmla="*/ 20237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6625" y="20892"/>
                </a:moveTo>
                <a:lnTo>
                  <a:pt x="7105" y="21023"/>
                </a:lnTo>
                <a:lnTo>
                  <a:pt x="7513" y="21088"/>
                </a:lnTo>
                <a:lnTo>
                  <a:pt x="7922" y="21115"/>
                </a:lnTo>
                <a:lnTo>
                  <a:pt x="8242" y="21115"/>
                </a:lnTo>
                <a:lnTo>
                  <a:pt x="8544" y="21062"/>
                </a:lnTo>
                <a:lnTo>
                  <a:pt x="8810" y="20997"/>
                </a:lnTo>
                <a:lnTo>
                  <a:pt x="9023" y="20892"/>
                </a:lnTo>
                <a:lnTo>
                  <a:pt x="9148" y="20761"/>
                </a:lnTo>
                <a:lnTo>
                  <a:pt x="9290" y="20616"/>
                </a:lnTo>
                <a:lnTo>
                  <a:pt x="9361" y="20459"/>
                </a:lnTo>
                <a:lnTo>
                  <a:pt x="9396" y="20289"/>
                </a:lnTo>
                <a:lnTo>
                  <a:pt x="9396" y="20092"/>
                </a:lnTo>
                <a:lnTo>
                  <a:pt x="9325" y="19909"/>
                </a:lnTo>
                <a:lnTo>
                  <a:pt x="9219" y="19738"/>
                </a:lnTo>
                <a:lnTo>
                  <a:pt x="9094" y="19555"/>
                </a:lnTo>
                <a:lnTo>
                  <a:pt x="8917" y="19384"/>
                </a:lnTo>
                <a:lnTo>
                  <a:pt x="8650" y="19162"/>
                </a:lnTo>
                <a:lnTo>
                  <a:pt x="8437" y="18900"/>
                </a:lnTo>
                <a:lnTo>
                  <a:pt x="8277" y="18624"/>
                </a:lnTo>
                <a:lnTo>
                  <a:pt x="8135" y="18349"/>
                </a:lnTo>
                <a:lnTo>
                  <a:pt x="8028" y="18048"/>
                </a:lnTo>
                <a:lnTo>
                  <a:pt x="7993" y="17746"/>
                </a:lnTo>
                <a:lnTo>
                  <a:pt x="7993" y="17471"/>
                </a:lnTo>
                <a:lnTo>
                  <a:pt x="8028" y="17169"/>
                </a:lnTo>
                <a:lnTo>
                  <a:pt x="8135" y="16920"/>
                </a:lnTo>
                <a:lnTo>
                  <a:pt x="8277" y="16671"/>
                </a:lnTo>
                <a:lnTo>
                  <a:pt x="8366" y="16540"/>
                </a:lnTo>
                <a:lnTo>
                  <a:pt x="8473" y="16409"/>
                </a:lnTo>
                <a:lnTo>
                  <a:pt x="8615" y="16317"/>
                </a:lnTo>
                <a:lnTo>
                  <a:pt x="8739" y="16213"/>
                </a:lnTo>
                <a:lnTo>
                  <a:pt x="8881" y="16134"/>
                </a:lnTo>
                <a:lnTo>
                  <a:pt x="9059" y="16055"/>
                </a:lnTo>
                <a:lnTo>
                  <a:pt x="9254" y="15990"/>
                </a:lnTo>
                <a:lnTo>
                  <a:pt x="9432" y="15911"/>
                </a:lnTo>
                <a:lnTo>
                  <a:pt x="9663" y="15885"/>
                </a:lnTo>
                <a:lnTo>
                  <a:pt x="9876" y="15833"/>
                </a:lnTo>
                <a:lnTo>
                  <a:pt x="10142" y="15806"/>
                </a:lnTo>
                <a:lnTo>
                  <a:pt x="10391" y="15806"/>
                </a:lnTo>
                <a:lnTo>
                  <a:pt x="10728" y="15806"/>
                </a:lnTo>
                <a:lnTo>
                  <a:pt x="10995" y="15806"/>
                </a:lnTo>
                <a:lnTo>
                  <a:pt x="11279" y="15833"/>
                </a:lnTo>
                <a:lnTo>
                  <a:pt x="11546" y="15885"/>
                </a:lnTo>
                <a:lnTo>
                  <a:pt x="11776" y="15937"/>
                </a:lnTo>
                <a:lnTo>
                  <a:pt x="12025" y="15990"/>
                </a:lnTo>
                <a:lnTo>
                  <a:pt x="12221" y="16055"/>
                </a:lnTo>
                <a:lnTo>
                  <a:pt x="12434" y="16134"/>
                </a:lnTo>
                <a:lnTo>
                  <a:pt x="12611" y="16213"/>
                </a:lnTo>
                <a:lnTo>
                  <a:pt x="12771" y="16317"/>
                </a:lnTo>
                <a:lnTo>
                  <a:pt x="12913" y="16409"/>
                </a:lnTo>
                <a:lnTo>
                  <a:pt x="13038" y="16514"/>
                </a:lnTo>
                <a:lnTo>
                  <a:pt x="13251" y="16737"/>
                </a:lnTo>
                <a:lnTo>
                  <a:pt x="13428" y="16986"/>
                </a:lnTo>
                <a:lnTo>
                  <a:pt x="13517" y="17248"/>
                </a:lnTo>
                <a:lnTo>
                  <a:pt x="13588" y="17523"/>
                </a:lnTo>
                <a:lnTo>
                  <a:pt x="13588" y="17799"/>
                </a:lnTo>
                <a:lnTo>
                  <a:pt x="13517" y="18074"/>
                </a:lnTo>
                <a:lnTo>
                  <a:pt x="13428" y="18323"/>
                </a:lnTo>
                <a:lnTo>
                  <a:pt x="13286" y="18572"/>
                </a:lnTo>
                <a:lnTo>
                  <a:pt x="13109" y="18808"/>
                </a:lnTo>
                <a:lnTo>
                  <a:pt x="12878" y="19031"/>
                </a:lnTo>
                <a:lnTo>
                  <a:pt x="12434" y="19411"/>
                </a:lnTo>
                <a:lnTo>
                  <a:pt x="12132" y="19738"/>
                </a:lnTo>
                <a:lnTo>
                  <a:pt x="12025" y="19856"/>
                </a:lnTo>
                <a:lnTo>
                  <a:pt x="11919" y="20014"/>
                </a:lnTo>
                <a:lnTo>
                  <a:pt x="11883" y="20132"/>
                </a:lnTo>
                <a:lnTo>
                  <a:pt x="11883" y="20263"/>
                </a:lnTo>
                <a:lnTo>
                  <a:pt x="11883" y="20394"/>
                </a:lnTo>
                <a:lnTo>
                  <a:pt x="11954" y="20485"/>
                </a:lnTo>
                <a:lnTo>
                  <a:pt x="12061" y="20590"/>
                </a:lnTo>
                <a:lnTo>
                  <a:pt x="12185" y="20695"/>
                </a:lnTo>
                <a:lnTo>
                  <a:pt x="12327" y="20787"/>
                </a:lnTo>
                <a:lnTo>
                  <a:pt x="12540" y="20892"/>
                </a:lnTo>
                <a:lnTo>
                  <a:pt x="12771" y="20997"/>
                </a:lnTo>
                <a:lnTo>
                  <a:pt x="13073" y="21088"/>
                </a:lnTo>
                <a:lnTo>
                  <a:pt x="13428" y="21193"/>
                </a:lnTo>
                <a:lnTo>
                  <a:pt x="13873" y="21298"/>
                </a:lnTo>
                <a:lnTo>
                  <a:pt x="14317" y="21390"/>
                </a:lnTo>
                <a:lnTo>
                  <a:pt x="14778" y="21468"/>
                </a:lnTo>
                <a:lnTo>
                  <a:pt x="15294" y="21547"/>
                </a:lnTo>
                <a:lnTo>
                  <a:pt x="15809" y="21600"/>
                </a:lnTo>
                <a:lnTo>
                  <a:pt x="16359" y="21652"/>
                </a:lnTo>
                <a:lnTo>
                  <a:pt x="16875" y="21678"/>
                </a:lnTo>
                <a:lnTo>
                  <a:pt x="17407" y="21678"/>
                </a:lnTo>
                <a:lnTo>
                  <a:pt x="17958" y="21678"/>
                </a:lnTo>
                <a:lnTo>
                  <a:pt x="18473" y="21652"/>
                </a:lnTo>
                <a:lnTo>
                  <a:pt x="18953" y="21573"/>
                </a:lnTo>
                <a:lnTo>
                  <a:pt x="19397" y="21495"/>
                </a:lnTo>
                <a:lnTo>
                  <a:pt x="19841" y="21390"/>
                </a:lnTo>
                <a:lnTo>
                  <a:pt x="20214" y="21272"/>
                </a:lnTo>
                <a:lnTo>
                  <a:pt x="20551" y="21088"/>
                </a:lnTo>
                <a:lnTo>
                  <a:pt x="20480" y="20787"/>
                </a:lnTo>
                <a:lnTo>
                  <a:pt x="20409" y="20485"/>
                </a:lnTo>
                <a:lnTo>
                  <a:pt x="20356" y="20158"/>
                </a:lnTo>
                <a:lnTo>
                  <a:pt x="20356" y="19804"/>
                </a:lnTo>
                <a:lnTo>
                  <a:pt x="20321" y="19083"/>
                </a:lnTo>
                <a:lnTo>
                  <a:pt x="20356" y="18349"/>
                </a:lnTo>
                <a:lnTo>
                  <a:pt x="20409" y="17641"/>
                </a:lnTo>
                <a:lnTo>
                  <a:pt x="20480" y="17012"/>
                </a:lnTo>
                <a:lnTo>
                  <a:pt x="20551" y="16488"/>
                </a:lnTo>
                <a:lnTo>
                  <a:pt x="20551" y="16055"/>
                </a:lnTo>
                <a:lnTo>
                  <a:pt x="20551" y="15911"/>
                </a:lnTo>
                <a:lnTo>
                  <a:pt x="20445" y="15754"/>
                </a:lnTo>
                <a:lnTo>
                  <a:pt x="20356" y="15610"/>
                </a:lnTo>
                <a:lnTo>
                  <a:pt x="20178" y="15452"/>
                </a:lnTo>
                <a:lnTo>
                  <a:pt x="20001" y="15334"/>
                </a:lnTo>
                <a:lnTo>
                  <a:pt x="19770" y="15230"/>
                </a:lnTo>
                <a:lnTo>
                  <a:pt x="19521" y="15125"/>
                </a:lnTo>
                <a:lnTo>
                  <a:pt x="19290" y="15059"/>
                </a:lnTo>
                <a:lnTo>
                  <a:pt x="19024" y="15007"/>
                </a:lnTo>
                <a:lnTo>
                  <a:pt x="18740" y="14954"/>
                </a:lnTo>
                <a:lnTo>
                  <a:pt x="18509" y="14954"/>
                </a:lnTo>
                <a:lnTo>
                  <a:pt x="18225" y="14954"/>
                </a:lnTo>
                <a:lnTo>
                  <a:pt x="17994" y="15007"/>
                </a:lnTo>
                <a:lnTo>
                  <a:pt x="17763" y="15085"/>
                </a:lnTo>
                <a:lnTo>
                  <a:pt x="17550" y="15177"/>
                </a:lnTo>
                <a:lnTo>
                  <a:pt x="17372" y="15308"/>
                </a:lnTo>
                <a:lnTo>
                  <a:pt x="17176" y="15426"/>
                </a:lnTo>
                <a:lnTo>
                  <a:pt x="16928" y="15557"/>
                </a:lnTo>
                <a:lnTo>
                  <a:pt x="16661" y="15636"/>
                </a:lnTo>
                <a:lnTo>
                  <a:pt x="16359" y="15688"/>
                </a:lnTo>
                <a:lnTo>
                  <a:pt x="16022" y="15715"/>
                </a:lnTo>
                <a:lnTo>
                  <a:pt x="15667" y="15688"/>
                </a:lnTo>
                <a:lnTo>
                  <a:pt x="15294" y="15662"/>
                </a:lnTo>
                <a:lnTo>
                  <a:pt x="14956" y="15583"/>
                </a:lnTo>
                <a:lnTo>
                  <a:pt x="14619" y="15479"/>
                </a:lnTo>
                <a:lnTo>
                  <a:pt x="14281" y="15334"/>
                </a:lnTo>
                <a:lnTo>
                  <a:pt x="13961" y="15177"/>
                </a:lnTo>
                <a:lnTo>
                  <a:pt x="13695" y="14981"/>
                </a:lnTo>
                <a:lnTo>
                  <a:pt x="13588" y="14850"/>
                </a:lnTo>
                <a:lnTo>
                  <a:pt x="13482" y="14732"/>
                </a:lnTo>
                <a:lnTo>
                  <a:pt x="13393" y="14600"/>
                </a:lnTo>
                <a:lnTo>
                  <a:pt x="13322" y="14456"/>
                </a:lnTo>
                <a:lnTo>
                  <a:pt x="13251" y="14299"/>
                </a:lnTo>
                <a:lnTo>
                  <a:pt x="13215" y="14155"/>
                </a:lnTo>
                <a:lnTo>
                  <a:pt x="13180" y="13971"/>
                </a:lnTo>
                <a:lnTo>
                  <a:pt x="13180" y="13801"/>
                </a:lnTo>
                <a:lnTo>
                  <a:pt x="13180" y="13591"/>
                </a:lnTo>
                <a:lnTo>
                  <a:pt x="13215" y="13395"/>
                </a:lnTo>
                <a:lnTo>
                  <a:pt x="13251" y="13198"/>
                </a:lnTo>
                <a:lnTo>
                  <a:pt x="13322" y="13015"/>
                </a:lnTo>
                <a:lnTo>
                  <a:pt x="13393" y="12870"/>
                </a:lnTo>
                <a:lnTo>
                  <a:pt x="13482" y="12713"/>
                </a:lnTo>
                <a:lnTo>
                  <a:pt x="13588" y="12569"/>
                </a:lnTo>
                <a:lnTo>
                  <a:pt x="13730" y="12438"/>
                </a:lnTo>
                <a:lnTo>
                  <a:pt x="13997" y="12215"/>
                </a:lnTo>
                <a:lnTo>
                  <a:pt x="14334" y="12005"/>
                </a:lnTo>
                <a:lnTo>
                  <a:pt x="14690" y="11861"/>
                </a:lnTo>
                <a:lnTo>
                  <a:pt x="15063" y="11756"/>
                </a:lnTo>
                <a:lnTo>
                  <a:pt x="15436" y="11678"/>
                </a:lnTo>
                <a:lnTo>
                  <a:pt x="15809" y="11638"/>
                </a:lnTo>
                <a:lnTo>
                  <a:pt x="16182" y="11638"/>
                </a:lnTo>
                <a:lnTo>
                  <a:pt x="16555" y="11678"/>
                </a:lnTo>
                <a:lnTo>
                  <a:pt x="16910" y="11730"/>
                </a:lnTo>
                <a:lnTo>
                  <a:pt x="17248" y="11835"/>
                </a:lnTo>
                <a:lnTo>
                  <a:pt x="17514" y="11966"/>
                </a:lnTo>
                <a:lnTo>
                  <a:pt x="17763" y="12110"/>
                </a:lnTo>
                <a:lnTo>
                  <a:pt x="17887" y="12215"/>
                </a:lnTo>
                <a:lnTo>
                  <a:pt x="18065" y="12307"/>
                </a:lnTo>
                <a:lnTo>
                  <a:pt x="18260" y="12412"/>
                </a:lnTo>
                <a:lnTo>
                  <a:pt x="18438" y="12464"/>
                </a:lnTo>
                <a:lnTo>
                  <a:pt x="18669" y="12543"/>
                </a:lnTo>
                <a:lnTo>
                  <a:pt x="18882" y="12569"/>
                </a:lnTo>
                <a:lnTo>
                  <a:pt x="19113" y="12595"/>
                </a:lnTo>
                <a:lnTo>
                  <a:pt x="19361" y="12608"/>
                </a:lnTo>
                <a:lnTo>
                  <a:pt x="19592" y="12608"/>
                </a:lnTo>
                <a:lnTo>
                  <a:pt x="19841" y="12595"/>
                </a:lnTo>
                <a:lnTo>
                  <a:pt x="20072" y="12543"/>
                </a:lnTo>
                <a:lnTo>
                  <a:pt x="20321" y="12490"/>
                </a:lnTo>
                <a:lnTo>
                  <a:pt x="20551" y="12438"/>
                </a:lnTo>
                <a:lnTo>
                  <a:pt x="20800" y="12333"/>
                </a:lnTo>
                <a:lnTo>
                  <a:pt x="20996" y="12241"/>
                </a:lnTo>
                <a:lnTo>
                  <a:pt x="21244" y="12110"/>
                </a:lnTo>
                <a:lnTo>
                  <a:pt x="21298" y="12032"/>
                </a:lnTo>
                <a:lnTo>
                  <a:pt x="21404" y="11966"/>
                </a:lnTo>
                <a:lnTo>
                  <a:pt x="21475" y="11861"/>
                </a:lnTo>
                <a:lnTo>
                  <a:pt x="21511" y="11730"/>
                </a:lnTo>
                <a:lnTo>
                  <a:pt x="21617" y="11481"/>
                </a:lnTo>
                <a:lnTo>
                  <a:pt x="21653" y="11180"/>
                </a:lnTo>
                <a:lnTo>
                  <a:pt x="21653" y="10826"/>
                </a:lnTo>
                <a:lnTo>
                  <a:pt x="21653" y="10472"/>
                </a:lnTo>
                <a:lnTo>
                  <a:pt x="21582" y="10092"/>
                </a:lnTo>
                <a:lnTo>
                  <a:pt x="21511" y="9725"/>
                </a:lnTo>
                <a:lnTo>
                  <a:pt x="21298" y="8912"/>
                </a:lnTo>
                <a:lnTo>
                  <a:pt x="21067" y="8191"/>
                </a:lnTo>
                <a:lnTo>
                  <a:pt x="20800" y="7536"/>
                </a:lnTo>
                <a:lnTo>
                  <a:pt x="20551" y="7025"/>
                </a:lnTo>
                <a:lnTo>
                  <a:pt x="20001" y="7103"/>
                </a:lnTo>
                <a:lnTo>
                  <a:pt x="19432" y="7156"/>
                </a:lnTo>
                <a:lnTo>
                  <a:pt x="18846" y="7208"/>
                </a:lnTo>
                <a:lnTo>
                  <a:pt x="18225" y="7208"/>
                </a:lnTo>
                <a:lnTo>
                  <a:pt x="17656" y="7208"/>
                </a:lnTo>
                <a:lnTo>
                  <a:pt x="17070" y="7182"/>
                </a:lnTo>
                <a:lnTo>
                  <a:pt x="16484" y="7156"/>
                </a:lnTo>
                <a:lnTo>
                  <a:pt x="15986" y="7103"/>
                </a:lnTo>
                <a:lnTo>
                  <a:pt x="14992" y="6999"/>
                </a:lnTo>
                <a:lnTo>
                  <a:pt x="14210" y="6907"/>
                </a:lnTo>
                <a:lnTo>
                  <a:pt x="13695" y="6828"/>
                </a:lnTo>
                <a:lnTo>
                  <a:pt x="13517" y="6802"/>
                </a:lnTo>
                <a:lnTo>
                  <a:pt x="13073" y="6645"/>
                </a:lnTo>
                <a:lnTo>
                  <a:pt x="12700" y="6474"/>
                </a:lnTo>
                <a:lnTo>
                  <a:pt x="12363" y="6304"/>
                </a:lnTo>
                <a:lnTo>
                  <a:pt x="12132" y="6094"/>
                </a:lnTo>
                <a:lnTo>
                  <a:pt x="11919" y="5871"/>
                </a:lnTo>
                <a:lnTo>
                  <a:pt x="11776" y="5649"/>
                </a:lnTo>
                <a:lnTo>
                  <a:pt x="11688" y="5413"/>
                </a:lnTo>
                <a:lnTo>
                  <a:pt x="11617" y="5190"/>
                </a:lnTo>
                <a:lnTo>
                  <a:pt x="11617" y="4941"/>
                </a:lnTo>
                <a:lnTo>
                  <a:pt x="11652" y="4718"/>
                </a:lnTo>
                <a:lnTo>
                  <a:pt x="11723" y="4482"/>
                </a:lnTo>
                <a:lnTo>
                  <a:pt x="11812" y="4285"/>
                </a:lnTo>
                <a:lnTo>
                  <a:pt x="11919" y="4089"/>
                </a:lnTo>
                <a:lnTo>
                  <a:pt x="12096" y="3905"/>
                </a:lnTo>
                <a:lnTo>
                  <a:pt x="12292" y="3735"/>
                </a:lnTo>
                <a:lnTo>
                  <a:pt x="12505" y="3604"/>
                </a:lnTo>
                <a:lnTo>
                  <a:pt x="12700" y="3460"/>
                </a:lnTo>
                <a:lnTo>
                  <a:pt x="12878" y="3250"/>
                </a:lnTo>
                <a:lnTo>
                  <a:pt x="13038" y="3027"/>
                </a:lnTo>
                <a:lnTo>
                  <a:pt x="13180" y="2752"/>
                </a:lnTo>
                <a:lnTo>
                  <a:pt x="13286" y="2477"/>
                </a:lnTo>
                <a:lnTo>
                  <a:pt x="13322" y="2175"/>
                </a:lnTo>
                <a:lnTo>
                  <a:pt x="13357" y="1874"/>
                </a:lnTo>
                <a:lnTo>
                  <a:pt x="13286" y="1572"/>
                </a:lnTo>
                <a:lnTo>
                  <a:pt x="13180" y="1271"/>
                </a:lnTo>
                <a:lnTo>
                  <a:pt x="13038" y="983"/>
                </a:lnTo>
                <a:lnTo>
                  <a:pt x="12949" y="865"/>
                </a:lnTo>
                <a:lnTo>
                  <a:pt x="12807" y="733"/>
                </a:lnTo>
                <a:lnTo>
                  <a:pt x="12665" y="616"/>
                </a:lnTo>
                <a:lnTo>
                  <a:pt x="12505" y="511"/>
                </a:lnTo>
                <a:lnTo>
                  <a:pt x="12327" y="406"/>
                </a:lnTo>
                <a:lnTo>
                  <a:pt x="12132" y="314"/>
                </a:lnTo>
                <a:lnTo>
                  <a:pt x="11883" y="235"/>
                </a:lnTo>
                <a:lnTo>
                  <a:pt x="11652" y="183"/>
                </a:lnTo>
                <a:lnTo>
                  <a:pt x="11368" y="104"/>
                </a:lnTo>
                <a:lnTo>
                  <a:pt x="11101" y="78"/>
                </a:lnTo>
                <a:lnTo>
                  <a:pt x="10800" y="52"/>
                </a:lnTo>
                <a:lnTo>
                  <a:pt x="10444" y="52"/>
                </a:lnTo>
                <a:lnTo>
                  <a:pt x="10142" y="52"/>
                </a:lnTo>
                <a:lnTo>
                  <a:pt x="9840" y="78"/>
                </a:lnTo>
                <a:lnTo>
                  <a:pt x="9574" y="104"/>
                </a:lnTo>
                <a:lnTo>
                  <a:pt x="9325" y="157"/>
                </a:lnTo>
                <a:lnTo>
                  <a:pt x="9094" y="209"/>
                </a:lnTo>
                <a:lnTo>
                  <a:pt x="8846" y="262"/>
                </a:lnTo>
                <a:lnTo>
                  <a:pt x="8650" y="340"/>
                </a:lnTo>
                <a:lnTo>
                  <a:pt x="8437" y="432"/>
                </a:lnTo>
                <a:lnTo>
                  <a:pt x="8277" y="511"/>
                </a:lnTo>
                <a:lnTo>
                  <a:pt x="8100" y="616"/>
                </a:lnTo>
                <a:lnTo>
                  <a:pt x="7957" y="707"/>
                </a:lnTo>
                <a:lnTo>
                  <a:pt x="7833" y="838"/>
                </a:lnTo>
                <a:lnTo>
                  <a:pt x="7620" y="1061"/>
                </a:lnTo>
                <a:lnTo>
                  <a:pt x="7442" y="1336"/>
                </a:lnTo>
                <a:lnTo>
                  <a:pt x="7353" y="1599"/>
                </a:lnTo>
                <a:lnTo>
                  <a:pt x="7318" y="1900"/>
                </a:lnTo>
                <a:lnTo>
                  <a:pt x="7318" y="2175"/>
                </a:lnTo>
                <a:lnTo>
                  <a:pt x="7353" y="2450"/>
                </a:lnTo>
                <a:lnTo>
                  <a:pt x="7442" y="2726"/>
                </a:lnTo>
                <a:lnTo>
                  <a:pt x="7620" y="2975"/>
                </a:lnTo>
                <a:lnTo>
                  <a:pt x="7833" y="3198"/>
                </a:lnTo>
                <a:lnTo>
                  <a:pt x="8064" y="3433"/>
                </a:lnTo>
                <a:lnTo>
                  <a:pt x="8295" y="3630"/>
                </a:lnTo>
                <a:lnTo>
                  <a:pt x="8508" y="3853"/>
                </a:lnTo>
                <a:lnTo>
                  <a:pt x="8686" y="4089"/>
                </a:lnTo>
                <a:lnTo>
                  <a:pt x="8775" y="4312"/>
                </a:lnTo>
                <a:lnTo>
                  <a:pt x="8846" y="4561"/>
                </a:lnTo>
                <a:lnTo>
                  <a:pt x="8846" y="4810"/>
                </a:lnTo>
                <a:lnTo>
                  <a:pt x="8810" y="5059"/>
                </a:lnTo>
                <a:lnTo>
                  <a:pt x="8721" y="5295"/>
                </a:lnTo>
                <a:lnTo>
                  <a:pt x="8579" y="5544"/>
                </a:lnTo>
                <a:lnTo>
                  <a:pt x="8366" y="5766"/>
                </a:lnTo>
                <a:lnTo>
                  <a:pt x="8135" y="5976"/>
                </a:lnTo>
                <a:lnTo>
                  <a:pt x="7833" y="6199"/>
                </a:lnTo>
                <a:lnTo>
                  <a:pt x="7478" y="6369"/>
                </a:lnTo>
                <a:lnTo>
                  <a:pt x="7069" y="6527"/>
                </a:lnTo>
                <a:lnTo>
                  <a:pt x="6590" y="6671"/>
                </a:lnTo>
                <a:lnTo>
                  <a:pt x="6092" y="6802"/>
                </a:lnTo>
                <a:lnTo>
                  <a:pt x="5684" y="6802"/>
                </a:lnTo>
                <a:lnTo>
                  <a:pt x="5133" y="6802"/>
                </a:lnTo>
                <a:lnTo>
                  <a:pt x="4547" y="6802"/>
                </a:lnTo>
                <a:lnTo>
                  <a:pt x="3872" y="6802"/>
                </a:lnTo>
                <a:lnTo>
                  <a:pt x="3144" y="6802"/>
                </a:lnTo>
                <a:lnTo>
                  <a:pt x="2362" y="6802"/>
                </a:lnTo>
                <a:lnTo>
                  <a:pt x="1545" y="6802"/>
                </a:lnTo>
                <a:lnTo>
                  <a:pt x="692" y="6802"/>
                </a:lnTo>
                <a:lnTo>
                  <a:pt x="586" y="7234"/>
                </a:lnTo>
                <a:lnTo>
                  <a:pt x="461" y="7837"/>
                </a:lnTo>
                <a:lnTo>
                  <a:pt x="355" y="8493"/>
                </a:lnTo>
                <a:lnTo>
                  <a:pt x="248" y="9187"/>
                </a:lnTo>
                <a:lnTo>
                  <a:pt x="142" y="9869"/>
                </a:lnTo>
                <a:lnTo>
                  <a:pt x="106" y="10498"/>
                </a:lnTo>
                <a:lnTo>
                  <a:pt x="106" y="10983"/>
                </a:lnTo>
                <a:lnTo>
                  <a:pt x="106" y="11311"/>
                </a:lnTo>
                <a:lnTo>
                  <a:pt x="213" y="11481"/>
                </a:lnTo>
                <a:lnTo>
                  <a:pt x="319" y="11651"/>
                </a:lnTo>
                <a:lnTo>
                  <a:pt x="497" y="11783"/>
                </a:lnTo>
                <a:lnTo>
                  <a:pt x="692" y="11914"/>
                </a:lnTo>
                <a:lnTo>
                  <a:pt x="941" y="12032"/>
                </a:lnTo>
                <a:lnTo>
                  <a:pt x="1207" y="12110"/>
                </a:lnTo>
                <a:lnTo>
                  <a:pt x="1509" y="12189"/>
                </a:lnTo>
                <a:lnTo>
                  <a:pt x="1794" y="12241"/>
                </a:lnTo>
                <a:lnTo>
                  <a:pt x="2131" y="12267"/>
                </a:lnTo>
                <a:lnTo>
                  <a:pt x="2433" y="12281"/>
                </a:lnTo>
                <a:lnTo>
                  <a:pt x="2735" y="12267"/>
                </a:lnTo>
                <a:lnTo>
                  <a:pt x="3055" y="12241"/>
                </a:lnTo>
                <a:lnTo>
                  <a:pt x="3357" y="12189"/>
                </a:lnTo>
                <a:lnTo>
                  <a:pt x="3623" y="12084"/>
                </a:lnTo>
                <a:lnTo>
                  <a:pt x="3872" y="11979"/>
                </a:lnTo>
                <a:lnTo>
                  <a:pt x="4103" y="11861"/>
                </a:lnTo>
                <a:lnTo>
                  <a:pt x="4316" y="11704"/>
                </a:lnTo>
                <a:lnTo>
                  <a:pt x="4582" y="11612"/>
                </a:lnTo>
                <a:lnTo>
                  <a:pt x="4849" y="11533"/>
                </a:lnTo>
                <a:lnTo>
                  <a:pt x="5169" y="11507"/>
                </a:lnTo>
                <a:lnTo>
                  <a:pt x="5506" y="11481"/>
                </a:lnTo>
                <a:lnTo>
                  <a:pt x="5808" y="11507"/>
                </a:lnTo>
                <a:lnTo>
                  <a:pt x="6146" y="11560"/>
                </a:lnTo>
                <a:lnTo>
                  <a:pt x="6501" y="11651"/>
                </a:lnTo>
                <a:lnTo>
                  <a:pt x="6803" y="11783"/>
                </a:lnTo>
                <a:lnTo>
                  <a:pt x="7105" y="11940"/>
                </a:lnTo>
                <a:lnTo>
                  <a:pt x="7353" y="12110"/>
                </a:lnTo>
                <a:lnTo>
                  <a:pt x="7584" y="12333"/>
                </a:lnTo>
                <a:lnTo>
                  <a:pt x="7798" y="12595"/>
                </a:lnTo>
                <a:lnTo>
                  <a:pt x="7922" y="12870"/>
                </a:lnTo>
                <a:lnTo>
                  <a:pt x="8028" y="13198"/>
                </a:lnTo>
                <a:lnTo>
                  <a:pt x="8064" y="13526"/>
                </a:lnTo>
                <a:lnTo>
                  <a:pt x="8028" y="13775"/>
                </a:lnTo>
                <a:lnTo>
                  <a:pt x="7922" y="13998"/>
                </a:lnTo>
                <a:lnTo>
                  <a:pt x="7798" y="14220"/>
                </a:lnTo>
                <a:lnTo>
                  <a:pt x="7584" y="14404"/>
                </a:lnTo>
                <a:lnTo>
                  <a:pt x="7353" y="14574"/>
                </a:lnTo>
                <a:lnTo>
                  <a:pt x="7105" y="14732"/>
                </a:lnTo>
                <a:lnTo>
                  <a:pt x="6803" y="14850"/>
                </a:lnTo>
                <a:lnTo>
                  <a:pt x="6501" y="14954"/>
                </a:lnTo>
                <a:lnTo>
                  <a:pt x="6146" y="15033"/>
                </a:lnTo>
                <a:lnTo>
                  <a:pt x="5808" y="15085"/>
                </a:lnTo>
                <a:lnTo>
                  <a:pt x="5506" y="15085"/>
                </a:lnTo>
                <a:lnTo>
                  <a:pt x="5169" y="15059"/>
                </a:lnTo>
                <a:lnTo>
                  <a:pt x="4849" y="15007"/>
                </a:lnTo>
                <a:lnTo>
                  <a:pt x="4582" y="14902"/>
                </a:lnTo>
                <a:lnTo>
                  <a:pt x="4316" y="14784"/>
                </a:lnTo>
                <a:lnTo>
                  <a:pt x="4103" y="14600"/>
                </a:lnTo>
                <a:lnTo>
                  <a:pt x="3907" y="14430"/>
                </a:lnTo>
                <a:lnTo>
                  <a:pt x="3659" y="14299"/>
                </a:lnTo>
                <a:lnTo>
                  <a:pt x="3428" y="14194"/>
                </a:lnTo>
                <a:lnTo>
                  <a:pt x="3179" y="14129"/>
                </a:lnTo>
                <a:lnTo>
                  <a:pt x="2913" y="14102"/>
                </a:lnTo>
                <a:lnTo>
                  <a:pt x="2646" y="14102"/>
                </a:lnTo>
                <a:lnTo>
                  <a:pt x="2362" y="14129"/>
                </a:lnTo>
                <a:lnTo>
                  <a:pt x="2096" y="14168"/>
                </a:lnTo>
                <a:lnTo>
                  <a:pt x="1811" y="14273"/>
                </a:lnTo>
                <a:lnTo>
                  <a:pt x="1545" y="14378"/>
                </a:lnTo>
                <a:lnTo>
                  <a:pt x="1314" y="14496"/>
                </a:lnTo>
                <a:lnTo>
                  <a:pt x="1065" y="14653"/>
                </a:lnTo>
                <a:lnTo>
                  <a:pt x="870" y="14797"/>
                </a:lnTo>
                <a:lnTo>
                  <a:pt x="657" y="14981"/>
                </a:lnTo>
                <a:lnTo>
                  <a:pt x="497" y="15177"/>
                </a:lnTo>
                <a:lnTo>
                  <a:pt x="390" y="15413"/>
                </a:lnTo>
                <a:lnTo>
                  <a:pt x="284" y="15636"/>
                </a:lnTo>
                <a:lnTo>
                  <a:pt x="248" y="15911"/>
                </a:lnTo>
                <a:lnTo>
                  <a:pt x="284" y="16239"/>
                </a:lnTo>
                <a:lnTo>
                  <a:pt x="319" y="16566"/>
                </a:lnTo>
                <a:lnTo>
                  <a:pt x="497" y="17340"/>
                </a:lnTo>
                <a:lnTo>
                  <a:pt x="692" y="18152"/>
                </a:lnTo>
                <a:lnTo>
                  <a:pt x="799" y="18559"/>
                </a:lnTo>
                <a:lnTo>
                  <a:pt x="905" y="18978"/>
                </a:lnTo>
                <a:lnTo>
                  <a:pt x="959" y="19384"/>
                </a:lnTo>
                <a:lnTo>
                  <a:pt x="994" y="19791"/>
                </a:lnTo>
                <a:lnTo>
                  <a:pt x="994" y="20132"/>
                </a:lnTo>
                <a:lnTo>
                  <a:pt x="959" y="20485"/>
                </a:lnTo>
                <a:lnTo>
                  <a:pt x="941" y="20669"/>
                </a:lnTo>
                <a:lnTo>
                  <a:pt x="870" y="20813"/>
                </a:lnTo>
                <a:lnTo>
                  <a:pt x="799" y="20970"/>
                </a:lnTo>
                <a:lnTo>
                  <a:pt x="692" y="21088"/>
                </a:lnTo>
                <a:lnTo>
                  <a:pt x="1474" y="20997"/>
                </a:lnTo>
                <a:lnTo>
                  <a:pt x="2291" y="20866"/>
                </a:lnTo>
                <a:lnTo>
                  <a:pt x="3108" y="20787"/>
                </a:lnTo>
                <a:lnTo>
                  <a:pt x="3907" y="20721"/>
                </a:lnTo>
                <a:lnTo>
                  <a:pt x="4653" y="20695"/>
                </a:lnTo>
                <a:lnTo>
                  <a:pt x="5364" y="20695"/>
                </a:lnTo>
                <a:lnTo>
                  <a:pt x="5701" y="20721"/>
                </a:lnTo>
                <a:lnTo>
                  <a:pt x="6057" y="20761"/>
                </a:lnTo>
                <a:lnTo>
                  <a:pt x="6323" y="20813"/>
                </a:lnTo>
                <a:lnTo>
                  <a:pt x="6625" y="20892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14" name="Puzzle2"/>
          <p:cNvSpPr>
            <a:spLocks noEditPoints="1" noChangeArrowheads="1"/>
          </p:cNvSpPr>
          <p:nvPr/>
        </p:nvSpPr>
        <p:spPr bwMode="auto">
          <a:xfrm>
            <a:off x="6193456" y="1482854"/>
            <a:ext cx="1615707" cy="1112935"/>
          </a:xfrm>
          <a:custGeom>
            <a:avLst/>
            <a:gdLst>
              <a:gd name="T0" fmla="*/ 11 w 21600"/>
              <a:gd name="T1" fmla="*/ 13386 h 21600"/>
              <a:gd name="T2" fmla="*/ 4202 w 21600"/>
              <a:gd name="T3" fmla="*/ 21161 h 21600"/>
              <a:gd name="T4" fmla="*/ 10400 w 21600"/>
              <a:gd name="T5" fmla="*/ 13909 h 21600"/>
              <a:gd name="T6" fmla="*/ 16821 w 21600"/>
              <a:gd name="T7" fmla="*/ 21190 h 21600"/>
              <a:gd name="T8" fmla="*/ 21600 w 21600"/>
              <a:gd name="T9" fmla="*/ 15083 h 21600"/>
              <a:gd name="T10" fmla="*/ 16889 w 21600"/>
              <a:gd name="T11" fmla="*/ 5739 h 21600"/>
              <a:gd name="T12" fmla="*/ 10800 w 21600"/>
              <a:gd name="T13" fmla="*/ 28 h 21600"/>
              <a:gd name="T14" fmla="*/ 4202 w 21600"/>
              <a:gd name="T15" fmla="*/ 5894 h 21600"/>
              <a:gd name="T16" fmla="*/ 5388 w 21600"/>
              <a:gd name="T17" fmla="*/ 6742 h 21600"/>
              <a:gd name="T18" fmla="*/ 16177 w 21600"/>
              <a:gd name="T19" fmla="*/ 20441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4247" y="12354"/>
                </a:moveTo>
                <a:lnTo>
                  <a:pt x="4134" y="12468"/>
                </a:lnTo>
                <a:lnTo>
                  <a:pt x="4010" y="12581"/>
                </a:lnTo>
                <a:lnTo>
                  <a:pt x="3897" y="12637"/>
                </a:lnTo>
                <a:lnTo>
                  <a:pt x="3773" y="12694"/>
                </a:lnTo>
                <a:lnTo>
                  <a:pt x="3637" y="12694"/>
                </a:lnTo>
                <a:lnTo>
                  <a:pt x="3524" y="12694"/>
                </a:lnTo>
                <a:lnTo>
                  <a:pt x="3400" y="12665"/>
                </a:lnTo>
                <a:lnTo>
                  <a:pt x="3287" y="12609"/>
                </a:lnTo>
                <a:lnTo>
                  <a:pt x="3027" y="12496"/>
                </a:lnTo>
                <a:lnTo>
                  <a:pt x="2790" y="12340"/>
                </a:lnTo>
                <a:lnTo>
                  <a:pt x="2530" y="12142"/>
                </a:lnTo>
                <a:lnTo>
                  <a:pt x="2293" y="11987"/>
                </a:lnTo>
                <a:lnTo>
                  <a:pt x="2033" y="11817"/>
                </a:lnTo>
                <a:lnTo>
                  <a:pt x="1773" y="11676"/>
                </a:lnTo>
                <a:lnTo>
                  <a:pt x="1638" y="11662"/>
                </a:lnTo>
                <a:lnTo>
                  <a:pt x="1513" y="11634"/>
                </a:lnTo>
                <a:lnTo>
                  <a:pt x="1378" y="11634"/>
                </a:lnTo>
                <a:lnTo>
                  <a:pt x="1253" y="11634"/>
                </a:lnTo>
                <a:lnTo>
                  <a:pt x="1118" y="11662"/>
                </a:lnTo>
                <a:lnTo>
                  <a:pt x="971" y="11732"/>
                </a:lnTo>
                <a:lnTo>
                  <a:pt x="835" y="11817"/>
                </a:lnTo>
                <a:lnTo>
                  <a:pt x="711" y="11959"/>
                </a:lnTo>
                <a:lnTo>
                  <a:pt x="553" y="12086"/>
                </a:lnTo>
                <a:lnTo>
                  <a:pt x="429" y="12284"/>
                </a:lnTo>
                <a:lnTo>
                  <a:pt x="271" y="12524"/>
                </a:lnTo>
                <a:lnTo>
                  <a:pt x="146" y="12793"/>
                </a:lnTo>
                <a:lnTo>
                  <a:pt x="79" y="12962"/>
                </a:lnTo>
                <a:lnTo>
                  <a:pt x="33" y="13146"/>
                </a:lnTo>
                <a:lnTo>
                  <a:pt x="11" y="13386"/>
                </a:lnTo>
                <a:lnTo>
                  <a:pt x="11" y="13641"/>
                </a:lnTo>
                <a:lnTo>
                  <a:pt x="33" y="13881"/>
                </a:lnTo>
                <a:lnTo>
                  <a:pt x="101" y="14150"/>
                </a:lnTo>
                <a:lnTo>
                  <a:pt x="192" y="14404"/>
                </a:lnTo>
                <a:lnTo>
                  <a:pt x="293" y="14645"/>
                </a:lnTo>
                <a:lnTo>
                  <a:pt x="451" y="14857"/>
                </a:lnTo>
                <a:lnTo>
                  <a:pt x="621" y="15054"/>
                </a:lnTo>
                <a:lnTo>
                  <a:pt x="734" y="15125"/>
                </a:lnTo>
                <a:lnTo>
                  <a:pt x="835" y="15210"/>
                </a:lnTo>
                <a:lnTo>
                  <a:pt x="948" y="15267"/>
                </a:lnTo>
                <a:lnTo>
                  <a:pt x="1084" y="15323"/>
                </a:lnTo>
                <a:lnTo>
                  <a:pt x="1208" y="15351"/>
                </a:lnTo>
                <a:lnTo>
                  <a:pt x="1355" y="15380"/>
                </a:lnTo>
                <a:lnTo>
                  <a:pt x="1513" y="15380"/>
                </a:lnTo>
                <a:lnTo>
                  <a:pt x="1683" y="15380"/>
                </a:lnTo>
                <a:lnTo>
                  <a:pt x="1864" y="15351"/>
                </a:lnTo>
                <a:lnTo>
                  <a:pt x="2033" y="15323"/>
                </a:lnTo>
                <a:lnTo>
                  <a:pt x="2225" y="15238"/>
                </a:lnTo>
                <a:lnTo>
                  <a:pt x="2428" y="15153"/>
                </a:lnTo>
                <a:lnTo>
                  <a:pt x="2745" y="15026"/>
                </a:lnTo>
                <a:lnTo>
                  <a:pt x="3005" y="14913"/>
                </a:lnTo>
                <a:lnTo>
                  <a:pt x="3264" y="14828"/>
                </a:lnTo>
                <a:lnTo>
                  <a:pt x="3513" y="14800"/>
                </a:lnTo>
                <a:lnTo>
                  <a:pt x="3615" y="14828"/>
                </a:lnTo>
                <a:lnTo>
                  <a:pt x="3728" y="14857"/>
                </a:lnTo>
                <a:lnTo>
                  <a:pt x="3807" y="14913"/>
                </a:lnTo>
                <a:lnTo>
                  <a:pt x="3920" y="14998"/>
                </a:lnTo>
                <a:lnTo>
                  <a:pt x="4010" y="15097"/>
                </a:lnTo>
                <a:lnTo>
                  <a:pt x="4089" y="15238"/>
                </a:lnTo>
                <a:lnTo>
                  <a:pt x="4179" y="15408"/>
                </a:lnTo>
                <a:lnTo>
                  <a:pt x="4247" y="15620"/>
                </a:lnTo>
                <a:lnTo>
                  <a:pt x="4326" y="15860"/>
                </a:lnTo>
                <a:lnTo>
                  <a:pt x="4394" y="16129"/>
                </a:lnTo>
                <a:lnTo>
                  <a:pt x="4439" y="16440"/>
                </a:lnTo>
                <a:lnTo>
                  <a:pt x="4507" y="16737"/>
                </a:lnTo>
                <a:lnTo>
                  <a:pt x="4552" y="17090"/>
                </a:lnTo>
                <a:lnTo>
                  <a:pt x="4575" y="17443"/>
                </a:lnTo>
                <a:lnTo>
                  <a:pt x="4586" y="17825"/>
                </a:lnTo>
                <a:lnTo>
                  <a:pt x="4586" y="18193"/>
                </a:lnTo>
                <a:lnTo>
                  <a:pt x="4586" y="18574"/>
                </a:lnTo>
                <a:lnTo>
                  <a:pt x="4586" y="18984"/>
                </a:lnTo>
                <a:lnTo>
                  <a:pt x="4552" y="19366"/>
                </a:lnTo>
                <a:lnTo>
                  <a:pt x="4507" y="19748"/>
                </a:lnTo>
                <a:lnTo>
                  <a:pt x="4462" y="20129"/>
                </a:lnTo>
                <a:lnTo>
                  <a:pt x="4371" y="20483"/>
                </a:lnTo>
                <a:lnTo>
                  <a:pt x="4292" y="20836"/>
                </a:lnTo>
                <a:lnTo>
                  <a:pt x="4202" y="21161"/>
                </a:lnTo>
                <a:lnTo>
                  <a:pt x="4744" y="21161"/>
                </a:lnTo>
                <a:lnTo>
                  <a:pt x="5264" y="21161"/>
                </a:lnTo>
                <a:lnTo>
                  <a:pt x="5784" y="21161"/>
                </a:lnTo>
                <a:lnTo>
                  <a:pt x="6235" y="21161"/>
                </a:lnTo>
                <a:lnTo>
                  <a:pt x="6676" y="21161"/>
                </a:lnTo>
                <a:lnTo>
                  <a:pt x="7060" y="21161"/>
                </a:lnTo>
                <a:lnTo>
                  <a:pt x="7410" y="21161"/>
                </a:lnTo>
                <a:lnTo>
                  <a:pt x="7670" y="21161"/>
                </a:lnTo>
                <a:lnTo>
                  <a:pt x="8020" y="21020"/>
                </a:lnTo>
                <a:lnTo>
                  <a:pt x="8303" y="20893"/>
                </a:lnTo>
                <a:lnTo>
                  <a:pt x="8563" y="20695"/>
                </a:lnTo>
                <a:lnTo>
                  <a:pt x="8800" y="20511"/>
                </a:lnTo>
                <a:lnTo>
                  <a:pt x="8969" y="20285"/>
                </a:lnTo>
                <a:lnTo>
                  <a:pt x="9150" y="20045"/>
                </a:lnTo>
                <a:lnTo>
                  <a:pt x="9252" y="19804"/>
                </a:lnTo>
                <a:lnTo>
                  <a:pt x="9342" y="19550"/>
                </a:lnTo>
                <a:lnTo>
                  <a:pt x="9410" y="19281"/>
                </a:lnTo>
                <a:lnTo>
                  <a:pt x="9433" y="19013"/>
                </a:lnTo>
                <a:lnTo>
                  <a:pt x="9433" y="18744"/>
                </a:lnTo>
                <a:lnTo>
                  <a:pt x="9387" y="18504"/>
                </a:lnTo>
                <a:lnTo>
                  <a:pt x="9320" y="18221"/>
                </a:lnTo>
                <a:lnTo>
                  <a:pt x="9207" y="17981"/>
                </a:lnTo>
                <a:lnTo>
                  <a:pt x="9105" y="17740"/>
                </a:lnTo>
                <a:lnTo>
                  <a:pt x="8924" y="17514"/>
                </a:lnTo>
                <a:lnTo>
                  <a:pt x="8777" y="17274"/>
                </a:lnTo>
                <a:lnTo>
                  <a:pt x="8642" y="17034"/>
                </a:lnTo>
                <a:lnTo>
                  <a:pt x="8563" y="16765"/>
                </a:lnTo>
                <a:lnTo>
                  <a:pt x="8472" y="16468"/>
                </a:lnTo>
                <a:lnTo>
                  <a:pt x="8450" y="16157"/>
                </a:lnTo>
                <a:lnTo>
                  <a:pt x="8450" y="15860"/>
                </a:lnTo>
                <a:lnTo>
                  <a:pt x="8472" y="15563"/>
                </a:lnTo>
                <a:lnTo>
                  <a:pt x="8540" y="15267"/>
                </a:lnTo>
                <a:lnTo>
                  <a:pt x="8642" y="14998"/>
                </a:lnTo>
                <a:lnTo>
                  <a:pt x="8777" y="14729"/>
                </a:lnTo>
                <a:lnTo>
                  <a:pt x="8868" y="14616"/>
                </a:lnTo>
                <a:lnTo>
                  <a:pt x="8969" y="14475"/>
                </a:lnTo>
                <a:lnTo>
                  <a:pt x="9060" y="14376"/>
                </a:lnTo>
                <a:lnTo>
                  <a:pt x="9184" y="14291"/>
                </a:lnTo>
                <a:lnTo>
                  <a:pt x="9297" y="14206"/>
                </a:lnTo>
                <a:lnTo>
                  <a:pt x="9433" y="14121"/>
                </a:lnTo>
                <a:lnTo>
                  <a:pt x="9579" y="14051"/>
                </a:lnTo>
                <a:lnTo>
                  <a:pt x="9726" y="13994"/>
                </a:lnTo>
                <a:lnTo>
                  <a:pt x="9884" y="13938"/>
                </a:lnTo>
                <a:lnTo>
                  <a:pt x="10054" y="13909"/>
                </a:lnTo>
                <a:lnTo>
                  <a:pt x="10257" y="13881"/>
                </a:lnTo>
                <a:lnTo>
                  <a:pt x="10449" y="13881"/>
                </a:lnTo>
                <a:lnTo>
                  <a:pt x="10664" y="13881"/>
                </a:lnTo>
                <a:lnTo>
                  <a:pt x="10856" y="13909"/>
                </a:lnTo>
                <a:lnTo>
                  <a:pt x="11037" y="13966"/>
                </a:lnTo>
                <a:lnTo>
                  <a:pt x="11206" y="14023"/>
                </a:lnTo>
                <a:lnTo>
                  <a:pt x="11353" y="14093"/>
                </a:lnTo>
                <a:lnTo>
                  <a:pt x="11511" y="14178"/>
                </a:lnTo>
                <a:lnTo>
                  <a:pt x="11635" y="14263"/>
                </a:lnTo>
                <a:lnTo>
                  <a:pt x="11748" y="14376"/>
                </a:lnTo>
                <a:lnTo>
                  <a:pt x="11861" y="14475"/>
                </a:lnTo>
                <a:lnTo>
                  <a:pt x="11941" y="14616"/>
                </a:lnTo>
                <a:lnTo>
                  <a:pt x="12031" y="14758"/>
                </a:lnTo>
                <a:lnTo>
                  <a:pt x="12099" y="14885"/>
                </a:lnTo>
                <a:lnTo>
                  <a:pt x="12200" y="15210"/>
                </a:lnTo>
                <a:lnTo>
                  <a:pt x="12268" y="15507"/>
                </a:lnTo>
                <a:lnTo>
                  <a:pt x="12291" y="15832"/>
                </a:lnTo>
                <a:lnTo>
                  <a:pt x="12291" y="16157"/>
                </a:lnTo>
                <a:lnTo>
                  <a:pt x="12246" y="16482"/>
                </a:lnTo>
                <a:lnTo>
                  <a:pt x="12178" y="16807"/>
                </a:lnTo>
                <a:lnTo>
                  <a:pt x="12099" y="17090"/>
                </a:lnTo>
                <a:lnTo>
                  <a:pt x="12008" y="17330"/>
                </a:lnTo>
                <a:lnTo>
                  <a:pt x="11884" y="17542"/>
                </a:lnTo>
                <a:lnTo>
                  <a:pt x="11748" y="17712"/>
                </a:lnTo>
                <a:lnTo>
                  <a:pt x="11613" y="17839"/>
                </a:lnTo>
                <a:lnTo>
                  <a:pt x="11489" y="18037"/>
                </a:lnTo>
                <a:lnTo>
                  <a:pt x="11398" y="18221"/>
                </a:lnTo>
                <a:lnTo>
                  <a:pt x="11319" y="18447"/>
                </a:lnTo>
                <a:lnTo>
                  <a:pt x="11251" y="18659"/>
                </a:lnTo>
                <a:lnTo>
                  <a:pt x="11206" y="18900"/>
                </a:lnTo>
                <a:lnTo>
                  <a:pt x="11184" y="19154"/>
                </a:lnTo>
                <a:lnTo>
                  <a:pt x="11184" y="19423"/>
                </a:lnTo>
                <a:lnTo>
                  <a:pt x="11229" y="19663"/>
                </a:lnTo>
                <a:lnTo>
                  <a:pt x="11297" y="19903"/>
                </a:lnTo>
                <a:lnTo>
                  <a:pt x="11376" y="20158"/>
                </a:lnTo>
                <a:lnTo>
                  <a:pt x="11511" y="20398"/>
                </a:lnTo>
                <a:lnTo>
                  <a:pt x="11681" y="20610"/>
                </a:lnTo>
                <a:lnTo>
                  <a:pt x="11884" y="20808"/>
                </a:lnTo>
                <a:lnTo>
                  <a:pt x="12121" y="20992"/>
                </a:lnTo>
                <a:lnTo>
                  <a:pt x="12404" y="21161"/>
                </a:lnTo>
                <a:lnTo>
                  <a:pt x="12528" y="21190"/>
                </a:lnTo>
                <a:lnTo>
                  <a:pt x="12856" y="21274"/>
                </a:lnTo>
                <a:lnTo>
                  <a:pt x="13330" y="21373"/>
                </a:lnTo>
                <a:lnTo>
                  <a:pt x="13963" y="21486"/>
                </a:lnTo>
                <a:lnTo>
                  <a:pt x="14313" y="21543"/>
                </a:lnTo>
                <a:lnTo>
                  <a:pt x="14652" y="21571"/>
                </a:lnTo>
                <a:lnTo>
                  <a:pt x="15025" y="21600"/>
                </a:lnTo>
                <a:lnTo>
                  <a:pt x="15409" y="21600"/>
                </a:lnTo>
                <a:lnTo>
                  <a:pt x="15782" y="21600"/>
                </a:lnTo>
                <a:lnTo>
                  <a:pt x="16177" y="21571"/>
                </a:lnTo>
                <a:lnTo>
                  <a:pt x="16516" y="21486"/>
                </a:lnTo>
                <a:lnTo>
                  <a:pt x="16889" y="21402"/>
                </a:lnTo>
                <a:lnTo>
                  <a:pt x="16821" y="21190"/>
                </a:lnTo>
                <a:lnTo>
                  <a:pt x="16776" y="20935"/>
                </a:lnTo>
                <a:lnTo>
                  <a:pt x="16742" y="20667"/>
                </a:lnTo>
                <a:lnTo>
                  <a:pt x="16719" y="20370"/>
                </a:lnTo>
                <a:lnTo>
                  <a:pt x="16697" y="19719"/>
                </a:lnTo>
                <a:lnTo>
                  <a:pt x="16697" y="19013"/>
                </a:lnTo>
                <a:lnTo>
                  <a:pt x="16719" y="18306"/>
                </a:lnTo>
                <a:lnTo>
                  <a:pt x="16753" y="17599"/>
                </a:lnTo>
                <a:lnTo>
                  <a:pt x="16821" y="16949"/>
                </a:lnTo>
                <a:lnTo>
                  <a:pt x="16889" y="16383"/>
                </a:lnTo>
                <a:lnTo>
                  <a:pt x="16934" y="16129"/>
                </a:lnTo>
                <a:lnTo>
                  <a:pt x="17002" y="15945"/>
                </a:lnTo>
                <a:lnTo>
                  <a:pt x="17081" y="15790"/>
                </a:lnTo>
                <a:lnTo>
                  <a:pt x="17194" y="15648"/>
                </a:lnTo>
                <a:lnTo>
                  <a:pt x="17318" y="15563"/>
                </a:lnTo>
                <a:lnTo>
                  <a:pt x="17453" y="15507"/>
                </a:lnTo>
                <a:lnTo>
                  <a:pt x="17600" y="15450"/>
                </a:lnTo>
                <a:lnTo>
                  <a:pt x="17758" y="15450"/>
                </a:lnTo>
                <a:lnTo>
                  <a:pt x="17905" y="15479"/>
                </a:lnTo>
                <a:lnTo>
                  <a:pt x="18064" y="15535"/>
                </a:lnTo>
                <a:lnTo>
                  <a:pt x="18233" y="15620"/>
                </a:lnTo>
                <a:lnTo>
                  <a:pt x="18380" y="15733"/>
                </a:lnTo>
                <a:lnTo>
                  <a:pt x="18561" y="15832"/>
                </a:lnTo>
                <a:lnTo>
                  <a:pt x="18707" y="15973"/>
                </a:lnTo>
                <a:lnTo>
                  <a:pt x="18866" y="16129"/>
                </a:lnTo>
                <a:lnTo>
                  <a:pt x="18990" y="16327"/>
                </a:lnTo>
                <a:lnTo>
                  <a:pt x="19125" y="16482"/>
                </a:lnTo>
                <a:lnTo>
                  <a:pt x="19295" y="16624"/>
                </a:lnTo>
                <a:lnTo>
                  <a:pt x="19464" y="16737"/>
                </a:lnTo>
                <a:lnTo>
                  <a:pt x="19668" y="16807"/>
                </a:lnTo>
                <a:lnTo>
                  <a:pt x="19860" y="16836"/>
                </a:lnTo>
                <a:lnTo>
                  <a:pt x="20052" y="16864"/>
                </a:lnTo>
                <a:lnTo>
                  <a:pt x="20266" y="16836"/>
                </a:lnTo>
                <a:lnTo>
                  <a:pt x="20470" y="16793"/>
                </a:lnTo>
                <a:lnTo>
                  <a:pt x="20662" y="16708"/>
                </a:lnTo>
                <a:lnTo>
                  <a:pt x="20854" y="16567"/>
                </a:lnTo>
                <a:lnTo>
                  <a:pt x="21035" y="16412"/>
                </a:lnTo>
                <a:lnTo>
                  <a:pt x="21182" y="16214"/>
                </a:lnTo>
                <a:lnTo>
                  <a:pt x="21340" y="16002"/>
                </a:lnTo>
                <a:lnTo>
                  <a:pt x="21441" y="15733"/>
                </a:lnTo>
                <a:lnTo>
                  <a:pt x="21532" y="15436"/>
                </a:lnTo>
                <a:lnTo>
                  <a:pt x="21600" y="15083"/>
                </a:lnTo>
                <a:lnTo>
                  <a:pt x="21600" y="14885"/>
                </a:lnTo>
                <a:lnTo>
                  <a:pt x="21600" y="14729"/>
                </a:lnTo>
                <a:lnTo>
                  <a:pt x="21600" y="14531"/>
                </a:lnTo>
                <a:lnTo>
                  <a:pt x="21577" y="14376"/>
                </a:lnTo>
                <a:lnTo>
                  <a:pt x="21532" y="14206"/>
                </a:lnTo>
                <a:lnTo>
                  <a:pt x="21487" y="14051"/>
                </a:lnTo>
                <a:lnTo>
                  <a:pt x="21419" y="13909"/>
                </a:lnTo>
                <a:lnTo>
                  <a:pt x="21351" y="13768"/>
                </a:lnTo>
                <a:lnTo>
                  <a:pt x="21204" y="13500"/>
                </a:lnTo>
                <a:lnTo>
                  <a:pt x="21035" y="13287"/>
                </a:lnTo>
                <a:lnTo>
                  <a:pt x="20809" y="13090"/>
                </a:lnTo>
                <a:lnTo>
                  <a:pt x="20594" y="12962"/>
                </a:lnTo>
                <a:lnTo>
                  <a:pt x="20357" y="12821"/>
                </a:lnTo>
                <a:lnTo>
                  <a:pt x="20120" y="12764"/>
                </a:lnTo>
                <a:lnTo>
                  <a:pt x="19882" y="12708"/>
                </a:lnTo>
                <a:lnTo>
                  <a:pt x="19645" y="12736"/>
                </a:lnTo>
                <a:lnTo>
                  <a:pt x="19430" y="12793"/>
                </a:lnTo>
                <a:lnTo>
                  <a:pt x="19227" y="12906"/>
                </a:lnTo>
                <a:lnTo>
                  <a:pt x="19148" y="12962"/>
                </a:lnTo>
                <a:lnTo>
                  <a:pt x="19058" y="13047"/>
                </a:lnTo>
                <a:lnTo>
                  <a:pt x="18990" y="13146"/>
                </a:lnTo>
                <a:lnTo>
                  <a:pt x="18911" y="13259"/>
                </a:lnTo>
                <a:lnTo>
                  <a:pt x="18775" y="13471"/>
                </a:lnTo>
                <a:lnTo>
                  <a:pt x="18628" y="13641"/>
                </a:lnTo>
                <a:lnTo>
                  <a:pt x="18470" y="13740"/>
                </a:lnTo>
                <a:lnTo>
                  <a:pt x="18301" y="13825"/>
                </a:lnTo>
                <a:lnTo>
                  <a:pt x="18143" y="13853"/>
                </a:lnTo>
                <a:lnTo>
                  <a:pt x="17973" y="13881"/>
                </a:lnTo>
                <a:lnTo>
                  <a:pt x="17804" y="13853"/>
                </a:lnTo>
                <a:lnTo>
                  <a:pt x="17646" y="13796"/>
                </a:lnTo>
                <a:lnTo>
                  <a:pt x="17499" y="13726"/>
                </a:lnTo>
                <a:lnTo>
                  <a:pt x="17341" y="13641"/>
                </a:lnTo>
                <a:lnTo>
                  <a:pt x="17216" y="13528"/>
                </a:lnTo>
                <a:lnTo>
                  <a:pt x="17103" y="13386"/>
                </a:lnTo>
                <a:lnTo>
                  <a:pt x="17024" y="13259"/>
                </a:lnTo>
                <a:lnTo>
                  <a:pt x="16934" y="13118"/>
                </a:lnTo>
                <a:lnTo>
                  <a:pt x="16889" y="12991"/>
                </a:lnTo>
                <a:lnTo>
                  <a:pt x="16889" y="12849"/>
                </a:lnTo>
                <a:lnTo>
                  <a:pt x="16889" y="12383"/>
                </a:lnTo>
                <a:lnTo>
                  <a:pt x="16889" y="11662"/>
                </a:lnTo>
                <a:lnTo>
                  <a:pt x="16889" y="10701"/>
                </a:lnTo>
                <a:lnTo>
                  <a:pt x="16889" y="9640"/>
                </a:lnTo>
                <a:lnTo>
                  <a:pt x="16889" y="8566"/>
                </a:lnTo>
                <a:lnTo>
                  <a:pt x="16889" y="7478"/>
                </a:lnTo>
                <a:lnTo>
                  <a:pt x="16889" y="6502"/>
                </a:lnTo>
                <a:lnTo>
                  <a:pt x="16889" y="5739"/>
                </a:lnTo>
                <a:lnTo>
                  <a:pt x="16674" y="5894"/>
                </a:lnTo>
                <a:lnTo>
                  <a:pt x="16414" y="6036"/>
                </a:lnTo>
                <a:lnTo>
                  <a:pt x="16154" y="6177"/>
                </a:lnTo>
                <a:lnTo>
                  <a:pt x="15849" y="6248"/>
                </a:lnTo>
                <a:lnTo>
                  <a:pt x="15544" y="6304"/>
                </a:lnTo>
                <a:lnTo>
                  <a:pt x="15217" y="6332"/>
                </a:lnTo>
                <a:lnTo>
                  <a:pt x="14866" y="6361"/>
                </a:lnTo>
                <a:lnTo>
                  <a:pt x="14550" y="6361"/>
                </a:lnTo>
                <a:lnTo>
                  <a:pt x="14200" y="6332"/>
                </a:lnTo>
                <a:lnTo>
                  <a:pt x="13850" y="6276"/>
                </a:lnTo>
                <a:lnTo>
                  <a:pt x="13522" y="6219"/>
                </a:lnTo>
                <a:lnTo>
                  <a:pt x="13206" y="6149"/>
                </a:lnTo>
                <a:lnTo>
                  <a:pt x="12901" y="6064"/>
                </a:lnTo>
                <a:lnTo>
                  <a:pt x="12618" y="5951"/>
                </a:lnTo>
                <a:lnTo>
                  <a:pt x="12358" y="5838"/>
                </a:lnTo>
                <a:lnTo>
                  <a:pt x="12121" y="5739"/>
                </a:lnTo>
                <a:lnTo>
                  <a:pt x="11941" y="5626"/>
                </a:lnTo>
                <a:lnTo>
                  <a:pt x="11794" y="5513"/>
                </a:lnTo>
                <a:lnTo>
                  <a:pt x="11658" y="5414"/>
                </a:lnTo>
                <a:lnTo>
                  <a:pt x="11556" y="5301"/>
                </a:lnTo>
                <a:lnTo>
                  <a:pt x="11466" y="5187"/>
                </a:lnTo>
                <a:lnTo>
                  <a:pt x="11398" y="5089"/>
                </a:lnTo>
                <a:lnTo>
                  <a:pt x="11376" y="4947"/>
                </a:lnTo>
                <a:lnTo>
                  <a:pt x="11353" y="4834"/>
                </a:lnTo>
                <a:lnTo>
                  <a:pt x="11353" y="4707"/>
                </a:lnTo>
                <a:lnTo>
                  <a:pt x="11376" y="4565"/>
                </a:lnTo>
                <a:lnTo>
                  <a:pt x="11443" y="4410"/>
                </a:lnTo>
                <a:lnTo>
                  <a:pt x="11511" y="4240"/>
                </a:lnTo>
                <a:lnTo>
                  <a:pt x="11703" y="3887"/>
                </a:lnTo>
                <a:lnTo>
                  <a:pt x="11986" y="3505"/>
                </a:lnTo>
                <a:lnTo>
                  <a:pt x="12144" y="3265"/>
                </a:lnTo>
                <a:lnTo>
                  <a:pt x="12246" y="3025"/>
                </a:lnTo>
                <a:lnTo>
                  <a:pt x="12336" y="2756"/>
                </a:lnTo>
                <a:lnTo>
                  <a:pt x="12404" y="2445"/>
                </a:lnTo>
                <a:lnTo>
                  <a:pt x="12438" y="2176"/>
                </a:lnTo>
                <a:lnTo>
                  <a:pt x="12438" y="1880"/>
                </a:lnTo>
                <a:lnTo>
                  <a:pt x="12404" y="1583"/>
                </a:lnTo>
                <a:lnTo>
                  <a:pt x="12336" y="1314"/>
                </a:lnTo>
                <a:lnTo>
                  <a:pt x="12246" y="1046"/>
                </a:lnTo>
                <a:lnTo>
                  <a:pt x="12099" y="791"/>
                </a:lnTo>
                <a:lnTo>
                  <a:pt x="12008" y="692"/>
                </a:lnTo>
                <a:lnTo>
                  <a:pt x="11918" y="579"/>
                </a:lnTo>
                <a:lnTo>
                  <a:pt x="11816" y="466"/>
                </a:lnTo>
                <a:lnTo>
                  <a:pt x="11703" y="381"/>
                </a:lnTo>
                <a:lnTo>
                  <a:pt x="11579" y="310"/>
                </a:lnTo>
                <a:lnTo>
                  <a:pt x="11443" y="226"/>
                </a:lnTo>
                <a:lnTo>
                  <a:pt x="11297" y="169"/>
                </a:lnTo>
                <a:lnTo>
                  <a:pt x="11138" y="113"/>
                </a:lnTo>
                <a:lnTo>
                  <a:pt x="10969" y="56"/>
                </a:lnTo>
                <a:lnTo>
                  <a:pt x="10800" y="28"/>
                </a:lnTo>
                <a:lnTo>
                  <a:pt x="10619" y="28"/>
                </a:lnTo>
                <a:lnTo>
                  <a:pt x="10404" y="28"/>
                </a:lnTo>
                <a:lnTo>
                  <a:pt x="10257" y="28"/>
                </a:lnTo>
                <a:lnTo>
                  <a:pt x="10076" y="56"/>
                </a:lnTo>
                <a:lnTo>
                  <a:pt x="9952" y="84"/>
                </a:lnTo>
                <a:lnTo>
                  <a:pt x="9794" y="141"/>
                </a:lnTo>
                <a:lnTo>
                  <a:pt x="9692" y="226"/>
                </a:lnTo>
                <a:lnTo>
                  <a:pt x="9557" y="282"/>
                </a:lnTo>
                <a:lnTo>
                  <a:pt x="9455" y="381"/>
                </a:lnTo>
                <a:lnTo>
                  <a:pt x="9365" y="466"/>
                </a:lnTo>
                <a:lnTo>
                  <a:pt x="9274" y="579"/>
                </a:lnTo>
                <a:lnTo>
                  <a:pt x="9184" y="692"/>
                </a:lnTo>
                <a:lnTo>
                  <a:pt x="9128" y="791"/>
                </a:lnTo>
                <a:lnTo>
                  <a:pt x="9060" y="932"/>
                </a:lnTo>
                <a:lnTo>
                  <a:pt x="8969" y="1201"/>
                </a:lnTo>
                <a:lnTo>
                  <a:pt x="8913" y="1498"/>
                </a:lnTo>
                <a:lnTo>
                  <a:pt x="8890" y="1795"/>
                </a:lnTo>
                <a:lnTo>
                  <a:pt x="8890" y="2120"/>
                </a:lnTo>
                <a:lnTo>
                  <a:pt x="8913" y="2445"/>
                </a:lnTo>
                <a:lnTo>
                  <a:pt x="8969" y="2756"/>
                </a:lnTo>
                <a:lnTo>
                  <a:pt x="9060" y="3081"/>
                </a:lnTo>
                <a:lnTo>
                  <a:pt x="9173" y="3378"/>
                </a:lnTo>
                <a:lnTo>
                  <a:pt x="9297" y="3647"/>
                </a:lnTo>
                <a:lnTo>
                  <a:pt x="9466" y="3887"/>
                </a:lnTo>
                <a:lnTo>
                  <a:pt x="9579" y="4085"/>
                </a:lnTo>
                <a:lnTo>
                  <a:pt x="9670" y="4269"/>
                </a:lnTo>
                <a:lnTo>
                  <a:pt x="9726" y="4467"/>
                </a:lnTo>
                <a:lnTo>
                  <a:pt x="9771" y="4650"/>
                </a:lnTo>
                <a:lnTo>
                  <a:pt x="9771" y="4834"/>
                </a:lnTo>
                <a:lnTo>
                  <a:pt x="9749" y="5032"/>
                </a:lnTo>
                <a:lnTo>
                  <a:pt x="9715" y="5216"/>
                </a:lnTo>
                <a:lnTo>
                  <a:pt x="9625" y="5385"/>
                </a:lnTo>
                <a:lnTo>
                  <a:pt x="9534" y="5513"/>
                </a:lnTo>
                <a:lnTo>
                  <a:pt x="9410" y="5626"/>
                </a:lnTo>
                <a:lnTo>
                  <a:pt x="9229" y="5710"/>
                </a:lnTo>
                <a:lnTo>
                  <a:pt x="9060" y="5767"/>
                </a:lnTo>
                <a:lnTo>
                  <a:pt x="8845" y="5767"/>
                </a:lnTo>
                <a:lnTo>
                  <a:pt x="8585" y="5739"/>
                </a:lnTo>
                <a:lnTo>
                  <a:pt x="8325" y="5654"/>
                </a:lnTo>
                <a:lnTo>
                  <a:pt x="8020" y="5513"/>
                </a:lnTo>
                <a:lnTo>
                  <a:pt x="7840" y="5442"/>
                </a:lnTo>
                <a:lnTo>
                  <a:pt x="7648" y="5385"/>
                </a:lnTo>
                <a:lnTo>
                  <a:pt x="7433" y="5329"/>
                </a:lnTo>
                <a:lnTo>
                  <a:pt x="7241" y="5301"/>
                </a:lnTo>
                <a:lnTo>
                  <a:pt x="6755" y="5301"/>
                </a:lnTo>
                <a:lnTo>
                  <a:pt x="6281" y="5329"/>
                </a:lnTo>
                <a:lnTo>
                  <a:pt x="5784" y="5385"/>
                </a:lnTo>
                <a:lnTo>
                  <a:pt x="5264" y="5498"/>
                </a:lnTo>
                <a:lnTo>
                  <a:pt x="4744" y="5597"/>
                </a:lnTo>
                <a:lnTo>
                  <a:pt x="4247" y="5739"/>
                </a:lnTo>
                <a:lnTo>
                  <a:pt x="4202" y="5894"/>
                </a:lnTo>
                <a:lnTo>
                  <a:pt x="4202" y="6191"/>
                </a:lnTo>
                <a:lnTo>
                  <a:pt x="4202" y="6545"/>
                </a:lnTo>
                <a:lnTo>
                  <a:pt x="4225" y="6954"/>
                </a:lnTo>
                <a:lnTo>
                  <a:pt x="4315" y="7930"/>
                </a:lnTo>
                <a:lnTo>
                  <a:pt x="4394" y="9018"/>
                </a:lnTo>
                <a:lnTo>
                  <a:pt x="4439" y="9570"/>
                </a:lnTo>
                <a:lnTo>
                  <a:pt x="4462" y="10107"/>
                </a:lnTo>
                <a:lnTo>
                  <a:pt x="4484" y="10630"/>
                </a:lnTo>
                <a:lnTo>
                  <a:pt x="4507" y="11082"/>
                </a:lnTo>
                <a:lnTo>
                  <a:pt x="4484" y="11520"/>
                </a:lnTo>
                <a:lnTo>
                  <a:pt x="4439" y="11874"/>
                </a:lnTo>
                <a:lnTo>
                  <a:pt x="4394" y="12029"/>
                </a:lnTo>
                <a:lnTo>
                  <a:pt x="4349" y="12171"/>
                </a:lnTo>
                <a:lnTo>
                  <a:pt x="4315" y="12284"/>
                </a:lnTo>
                <a:lnTo>
                  <a:pt x="4247" y="12354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15" name="Puzzle4"/>
          <p:cNvSpPr>
            <a:spLocks noEditPoints="1" noChangeArrowheads="1"/>
          </p:cNvSpPr>
          <p:nvPr/>
        </p:nvSpPr>
        <p:spPr bwMode="auto">
          <a:xfrm>
            <a:off x="5568255" y="1469134"/>
            <a:ext cx="974150" cy="1422845"/>
          </a:xfrm>
          <a:custGeom>
            <a:avLst/>
            <a:gdLst>
              <a:gd name="T0" fmla="*/ 8307 w 21600"/>
              <a:gd name="T1" fmla="*/ 11593 h 21600"/>
              <a:gd name="T2" fmla="*/ 453 w 21600"/>
              <a:gd name="T3" fmla="*/ 16938 h 21600"/>
              <a:gd name="T4" fmla="*/ 11500 w 21600"/>
              <a:gd name="T5" fmla="*/ 21600 h 21600"/>
              <a:gd name="T6" fmla="*/ 20920 w 21600"/>
              <a:gd name="T7" fmla="*/ 16751 h 21600"/>
              <a:gd name="T8" fmla="*/ 13972 w 21600"/>
              <a:gd name="T9" fmla="*/ 10888 h 21600"/>
              <a:gd name="T10" fmla="*/ 21033 w 21600"/>
              <a:gd name="T11" fmla="*/ 4716 h 21600"/>
              <a:gd name="T12" fmla="*/ 11102 w 21600"/>
              <a:gd name="T13" fmla="*/ 11 h 21600"/>
              <a:gd name="T14" fmla="*/ 453 w 21600"/>
              <a:gd name="T15" fmla="*/ 4716 h 21600"/>
              <a:gd name="T16" fmla="*/ 2076 w 21600"/>
              <a:gd name="T17" fmla="*/ 5664 h 21600"/>
              <a:gd name="T18" fmla="*/ 20203 w 21600"/>
              <a:gd name="T19" fmla="*/ 1598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3813" y="10590"/>
                </a:moveTo>
                <a:lnTo>
                  <a:pt x="3927" y="10513"/>
                </a:lnTo>
                <a:lnTo>
                  <a:pt x="4078" y="10425"/>
                </a:lnTo>
                <a:lnTo>
                  <a:pt x="4210" y="10359"/>
                </a:lnTo>
                <a:lnTo>
                  <a:pt x="4361" y="10315"/>
                </a:lnTo>
                <a:lnTo>
                  <a:pt x="4682" y="10237"/>
                </a:lnTo>
                <a:lnTo>
                  <a:pt x="5041" y="10193"/>
                </a:lnTo>
                <a:lnTo>
                  <a:pt x="5456" y="10171"/>
                </a:lnTo>
                <a:lnTo>
                  <a:pt x="5853" y="10193"/>
                </a:lnTo>
                <a:lnTo>
                  <a:pt x="6249" y="10260"/>
                </a:lnTo>
                <a:lnTo>
                  <a:pt x="6646" y="10337"/>
                </a:lnTo>
                <a:lnTo>
                  <a:pt x="7004" y="10469"/>
                </a:lnTo>
                <a:lnTo>
                  <a:pt x="7363" y="10612"/>
                </a:lnTo>
                <a:lnTo>
                  <a:pt x="7665" y="10788"/>
                </a:lnTo>
                <a:lnTo>
                  <a:pt x="7911" y="10998"/>
                </a:lnTo>
                <a:lnTo>
                  <a:pt x="8024" y="11097"/>
                </a:lnTo>
                <a:lnTo>
                  <a:pt x="8137" y="11207"/>
                </a:lnTo>
                <a:lnTo>
                  <a:pt x="8194" y="11340"/>
                </a:lnTo>
                <a:lnTo>
                  <a:pt x="8269" y="11461"/>
                </a:lnTo>
                <a:lnTo>
                  <a:pt x="8307" y="11593"/>
                </a:lnTo>
                <a:lnTo>
                  <a:pt x="8307" y="11714"/>
                </a:lnTo>
                <a:lnTo>
                  <a:pt x="8307" y="11868"/>
                </a:lnTo>
                <a:lnTo>
                  <a:pt x="8307" y="12012"/>
                </a:lnTo>
                <a:lnTo>
                  <a:pt x="8194" y="12265"/>
                </a:lnTo>
                <a:lnTo>
                  <a:pt x="8062" y="12519"/>
                </a:lnTo>
                <a:lnTo>
                  <a:pt x="7873" y="12706"/>
                </a:lnTo>
                <a:lnTo>
                  <a:pt x="7627" y="12904"/>
                </a:lnTo>
                <a:lnTo>
                  <a:pt x="7363" y="13048"/>
                </a:lnTo>
                <a:lnTo>
                  <a:pt x="7080" y="13180"/>
                </a:lnTo>
                <a:lnTo>
                  <a:pt x="6759" y="13257"/>
                </a:lnTo>
                <a:lnTo>
                  <a:pt x="6419" y="13345"/>
                </a:lnTo>
                <a:lnTo>
                  <a:pt x="6098" y="13389"/>
                </a:lnTo>
                <a:lnTo>
                  <a:pt x="5739" y="13389"/>
                </a:lnTo>
                <a:lnTo>
                  <a:pt x="5418" y="13389"/>
                </a:lnTo>
                <a:lnTo>
                  <a:pt x="5079" y="13345"/>
                </a:lnTo>
                <a:lnTo>
                  <a:pt x="4758" y="13301"/>
                </a:lnTo>
                <a:lnTo>
                  <a:pt x="4474" y="13213"/>
                </a:lnTo>
                <a:lnTo>
                  <a:pt x="4172" y="13114"/>
                </a:lnTo>
                <a:lnTo>
                  <a:pt x="3965" y="12982"/>
                </a:lnTo>
                <a:lnTo>
                  <a:pt x="3738" y="12838"/>
                </a:lnTo>
                <a:lnTo>
                  <a:pt x="3493" y="12706"/>
                </a:lnTo>
                <a:lnTo>
                  <a:pt x="3228" y="12607"/>
                </a:lnTo>
                <a:lnTo>
                  <a:pt x="2945" y="12519"/>
                </a:lnTo>
                <a:lnTo>
                  <a:pt x="2700" y="12431"/>
                </a:lnTo>
                <a:lnTo>
                  <a:pt x="2397" y="12375"/>
                </a:lnTo>
                <a:lnTo>
                  <a:pt x="2152" y="12331"/>
                </a:lnTo>
                <a:lnTo>
                  <a:pt x="1888" y="12309"/>
                </a:lnTo>
                <a:lnTo>
                  <a:pt x="1642" y="12309"/>
                </a:lnTo>
                <a:lnTo>
                  <a:pt x="1397" y="12331"/>
                </a:lnTo>
                <a:lnTo>
                  <a:pt x="1170" y="12397"/>
                </a:lnTo>
                <a:lnTo>
                  <a:pt x="962" y="12453"/>
                </a:lnTo>
                <a:lnTo>
                  <a:pt x="774" y="12563"/>
                </a:lnTo>
                <a:lnTo>
                  <a:pt x="623" y="12684"/>
                </a:lnTo>
                <a:lnTo>
                  <a:pt x="528" y="12838"/>
                </a:lnTo>
                <a:lnTo>
                  <a:pt x="453" y="13026"/>
                </a:lnTo>
                <a:lnTo>
                  <a:pt x="339" y="13477"/>
                </a:lnTo>
                <a:lnTo>
                  <a:pt x="226" y="13984"/>
                </a:lnTo>
                <a:lnTo>
                  <a:pt x="151" y="14535"/>
                </a:lnTo>
                <a:lnTo>
                  <a:pt x="113" y="15075"/>
                </a:lnTo>
                <a:lnTo>
                  <a:pt x="113" y="15626"/>
                </a:lnTo>
                <a:lnTo>
                  <a:pt x="151" y="16133"/>
                </a:lnTo>
                <a:lnTo>
                  <a:pt x="188" y="16376"/>
                </a:lnTo>
                <a:lnTo>
                  <a:pt x="264" y="16585"/>
                </a:lnTo>
                <a:lnTo>
                  <a:pt x="339" y="16773"/>
                </a:lnTo>
                <a:lnTo>
                  <a:pt x="453" y="16938"/>
                </a:lnTo>
                <a:lnTo>
                  <a:pt x="1095" y="16883"/>
                </a:lnTo>
                <a:lnTo>
                  <a:pt x="1963" y="16795"/>
                </a:lnTo>
                <a:lnTo>
                  <a:pt x="2945" y="16751"/>
                </a:lnTo>
                <a:lnTo>
                  <a:pt x="3965" y="16706"/>
                </a:lnTo>
                <a:lnTo>
                  <a:pt x="5022" y="16684"/>
                </a:lnTo>
                <a:lnTo>
                  <a:pt x="5947" y="16684"/>
                </a:lnTo>
                <a:lnTo>
                  <a:pt x="6759" y="16706"/>
                </a:lnTo>
                <a:lnTo>
                  <a:pt x="7363" y="16751"/>
                </a:lnTo>
                <a:lnTo>
                  <a:pt x="7948" y="16839"/>
                </a:lnTo>
                <a:lnTo>
                  <a:pt x="8458" y="16916"/>
                </a:lnTo>
                <a:lnTo>
                  <a:pt x="8893" y="17026"/>
                </a:lnTo>
                <a:lnTo>
                  <a:pt x="9289" y="17158"/>
                </a:lnTo>
                <a:lnTo>
                  <a:pt x="9572" y="17280"/>
                </a:lnTo>
                <a:lnTo>
                  <a:pt x="9799" y="17412"/>
                </a:lnTo>
                <a:lnTo>
                  <a:pt x="9969" y="17555"/>
                </a:lnTo>
                <a:lnTo>
                  <a:pt x="10120" y="17687"/>
                </a:lnTo>
                <a:lnTo>
                  <a:pt x="10158" y="17831"/>
                </a:lnTo>
                <a:lnTo>
                  <a:pt x="10195" y="17974"/>
                </a:lnTo>
                <a:lnTo>
                  <a:pt x="10158" y="18128"/>
                </a:lnTo>
                <a:lnTo>
                  <a:pt x="10082" y="18271"/>
                </a:lnTo>
                <a:lnTo>
                  <a:pt x="9969" y="18426"/>
                </a:lnTo>
                <a:lnTo>
                  <a:pt x="9837" y="18569"/>
                </a:lnTo>
                <a:lnTo>
                  <a:pt x="9648" y="18701"/>
                </a:lnTo>
                <a:lnTo>
                  <a:pt x="9440" y="18822"/>
                </a:lnTo>
                <a:lnTo>
                  <a:pt x="9213" y="18999"/>
                </a:lnTo>
                <a:lnTo>
                  <a:pt x="9044" y="19186"/>
                </a:lnTo>
                <a:lnTo>
                  <a:pt x="8893" y="19395"/>
                </a:lnTo>
                <a:lnTo>
                  <a:pt x="8817" y="19627"/>
                </a:lnTo>
                <a:lnTo>
                  <a:pt x="8779" y="19858"/>
                </a:lnTo>
                <a:lnTo>
                  <a:pt x="8779" y="20112"/>
                </a:lnTo>
                <a:lnTo>
                  <a:pt x="8855" y="20354"/>
                </a:lnTo>
                <a:lnTo>
                  <a:pt x="8968" y="20586"/>
                </a:lnTo>
                <a:lnTo>
                  <a:pt x="9138" y="20817"/>
                </a:lnTo>
                <a:lnTo>
                  <a:pt x="9365" y="21026"/>
                </a:lnTo>
                <a:lnTo>
                  <a:pt x="9610" y="21192"/>
                </a:lnTo>
                <a:lnTo>
                  <a:pt x="9950" y="21368"/>
                </a:lnTo>
                <a:lnTo>
                  <a:pt x="10120" y="21445"/>
                </a:lnTo>
                <a:lnTo>
                  <a:pt x="10346" y="21511"/>
                </a:lnTo>
                <a:lnTo>
                  <a:pt x="10516" y="21555"/>
                </a:lnTo>
                <a:lnTo>
                  <a:pt x="10743" y="21600"/>
                </a:lnTo>
                <a:lnTo>
                  <a:pt x="10988" y="21644"/>
                </a:lnTo>
                <a:lnTo>
                  <a:pt x="11215" y="21666"/>
                </a:lnTo>
                <a:lnTo>
                  <a:pt x="11498" y="21666"/>
                </a:lnTo>
                <a:lnTo>
                  <a:pt x="11762" y="21666"/>
                </a:lnTo>
                <a:lnTo>
                  <a:pt x="12253" y="21644"/>
                </a:lnTo>
                <a:lnTo>
                  <a:pt x="12763" y="21577"/>
                </a:lnTo>
                <a:lnTo>
                  <a:pt x="13197" y="21467"/>
                </a:lnTo>
                <a:lnTo>
                  <a:pt x="13556" y="21346"/>
                </a:lnTo>
                <a:lnTo>
                  <a:pt x="13896" y="21192"/>
                </a:lnTo>
                <a:lnTo>
                  <a:pt x="14179" y="21026"/>
                </a:lnTo>
                <a:lnTo>
                  <a:pt x="14444" y="20839"/>
                </a:lnTo>
                <a:lnTo>
                  <a:pt x="14576" y="20641"/>
                </a:lnTo>
                <a:lnTo>
                  <a:pt x="14727" y="20431"/>
                </a:lnTo>
                <a:lnTo>
                  <a:pt x="14765" y="20200"/>
                </a:lnTo>
                <a:lnTo>
                  <a:pt x="14802" y="19991"/>
                </a:lnTo>
                <a:lnTo>
                  <a:pt x="14727" y="19759"/>
                </a:lnTo>
                <a:lnTo>
                  <a:pt x="14613" y="19550"/>
                </a:lnTo>
                <a:lnTo>
                  <a:pt x="14444" y="19307"/>
                </a:lnTo>
                <a:lnTo>
                  <a:pt x="14217" y="19098"/>
                </a:lnTo>
                <a:lnTo>
                  <a:pt x="13934" y="18911"/>
                </a:lnTo>
                <a:lnTo>
                  <a:pt x="13669" y="18745"/>
                </a:lnTo>
                <a:lnTo>
                  <a:pt x="13462" y="18547"/>
                </a:lnTo>
                <a:lnTo>
                  <a:pt x="13311" y="18337"/>
                </a:lnTo>
                <a:lnTo>
                  <a:pt x="13197" y="18150"/>
                </a:lnTo>
                <a:lnTo>
                  <a:pt x="13122" y="17941"/>
                </a:lnTo>
                <a:lnTo>
                  <a:pt x="13122" y="17720"/>
                </a:lnTo>
                <a:lnTo>
                  <a:pt x="13122" y="17533"/>
                </a:lnTo>
                <a:lnTo>
                  <a:pt x="13197" y="17346"/>
                </a:lnTo>
                <a:lnTo>
                  <a:pt x="13273" y="17158"/>
                </a:lnTo>
                <a:lnTo>
                  <a:pt x="13386" y="16982"/>
                </a:lnTo>
                <a:lnTo>
                  <a:pt x="13537" y="16839"/>
                </a:lnTo>
                <a:lnTo>
                  <a:pt x="13707" y="16706"/>
                </a:lnTo>
                <a:lnTo>
                  <a:pt x="13896" y="16607"/>
                </a:lnTo>
                <a:lnTo>
                  <a:pt x="14104" y="16519"/>
                </a:lnTo>
                <a:lnTo>
                  <a:pt x="14330" y="16453"/>
                </a:lnTo>
                <a:lnTo>
                  <a:pt x="14538" y="16431"/>
                </a:lnTo>
                <a:lnTo>
                  <a:pt x="14897" y="16453"/>
                </a:lnTo>
                <a:lnTo>
                  <a:pt x="15406" y="16497"/>
                </a:lnTo>
                <a:lnTo>
                  <a:pt x="16105" y="16541"/>
                </a:lnTo>
                <a:lnTo>
                  <a:pt x="16898" y="16607"/>
                </a:lnTo>
                <a:lnTo>
                  <a:pt x="17804" y="16651"/>
                </a:lnTo>
                <a:lnTo>
                  <a:pt x="18786" y="16684"/>
                </a:lnTo>
                <a:lnTo>
                  <a:pt x="19844" y="16728"/>
                </a:lnTo>
                <a:lnTo>
                  <a:pt x="20920" y="16751"/>
                </a:lnTo>
                <a:lnTo>
                  <a:pt x="21109" y="16497"/>
                </a:lnTo>
                <a:lnTo>
                  <a:pt x="21241" y="16222"/>
                </a:lnTo>
                <a:lnTo>
                  <a:pt x="21392" y="15946"/>
                </a:lnTo>
                <a:lnTo>
                  <a:pt x="21467" y="15648"/>
                </a:lnTo>
                <a:lnTo>
                  <a:pt x="21543" y="15351"/>
                </a:lnTo>
                <a:lnTo>
                  <a:pt x="21618" y="15042"/>
                </a:lnTo>
                <a:lnTo>
                  <a:pt x="21618" y="14745"/>
                </a:lnTo>
                <a:lnTo>
                  <a:pt x="21618" y="14447"/>
                </a:lnTo>
                <a:lnTo>
                  <a:pt x="21618" y="14150"/>
                </a:lnTo>
                <a:lnTo>
                  <a:pt x="21581" y="13852"/>
                </a:lnTo>
                <a:lnTo>
                  <a:pt x="21505" y="13577"/>
                </a:lnTo>
                <a:lnTo>
                  <a:pt x="21430" y="13301"/>
                </a:lnTo>
                <a:lnTo>
                  <a:pt x="21354" y="13048"/>
                </a:lnTo>
                <a:lnTo>
                  <a:pt x="21241" y="12816"/>
                </a:lnTo>
                <a:lnTo>
                  <a:pt x="21146" y="12607"/>
                </a:lnTo>
                <a:lnTo>
                  <a:pt x="21033" y="12431"/>
                </a:lnTo>
                <a:lnTo>
                  <a:pt x="20920" y="12265"/>
                </a:lnTo>
                <a:lnTo>
                  <a:pt x="20769" y="12144"/>
                </a:lnTo>
                <a:lnTo>
                  <a:pt x="20637" y="12034"/>
                </a:lnTo>
                <a:lnTo>
                  <a:pt x="20486" y="11946"/>
                </a:lnTo>
                <a:lnTo>
                  <a:pt x="20297" y="11891"/>
                </a:lnTo>
                <a:lnTo>
                  <a:pt x="20165" y="11846"/>
                </a:lnTo>
                <a:lnTo>
                  <a:pt x="19976" y="11824"/>
                </a:lnTo>
                <a:lnTo>
                  <a:pt x="19806" y="11802"/>
                </a:lnTo>
                <a:lnTo>
                  <a:pt x="19390" y="11824"/>
                </a:lnTo>
                <a:lnTo>
                  <a:pt x="18956" y="11891"/>
                </a:lnTo>
                <a:lnTo>
                  <a:pt x="18503" y="11968"/>
                </a:lnTo>
                <a:lnTo>
                  <a:pt x="17993" y="12078"/>
                </a:lnTo>
                <a:lnTo>
                  <a:pt x="17653" y="12144"/>
                </a:lnTo>
                <a:lnTo>
                  <a:pt x="17332" y="12199"/>
                </a:lnTo>
                <a:lnTo>
                  <a:pt x="17049" y="12221"/>
                </a:lnTo>
                <a:lnTo>
                  <a:pt x="16747" y="12243"/>
                </a:lnTo>
                <a:lnTo>
                  <a:pt x="16464" y="12243"/>
                </a:lnTo>
                <a:lnTo>
                  <a:pt x="16218" y="12243"/>
                </a:lnTo>
                <a:lnTo>
                  <a:pt x="15992" y="12221"/>
                </a:lnTo>
                <a:lnTo>
                  <a:pt x="15746" y="12199"/>
                </a:lnTo>
                <a:lnTo>
                  <a:pt x="15520" y="12155"/>
                </a:lnTo>
                <a:lnTo>
                  <a:pt x="15350" y="12122"/>
                </a:lnTo>
                <a:lnTo>
                  <a:pt x="15161" y="12056"/>
                </a:lnTo>
                <a:lnTo>
                  <a:pt x="14972" y="11990"/>
                </a:lnTo>
                <a:lnTo>
                  <a:pt x="14689" y="11846"/>
                </a:lnTo>
                <a:lnTo>
                  <a:pt x="14444" y="11670"/>
                </a:lnTo>
                <a:lnTo>
                  <a:pt x="14255" y="11483"/>
                </a:lnTo>
                <a:lnTo>
                  <a:pt x="14104" y="11295"/>
                </a:lnTo>
                <a:lnTo>
                  <a:pt x="14028" y="11086"/>
                </a:lnTo>
                <a:lnTo>
                  <a:pt x="13972" y="10888"/>
                </a:lnTo>
                <a:lnTo>
                  <a:pt x="13972" y="10700"/>
                </a:lnTo>
                <a:lnTo>
                  <a:pt x="14009" y="10513"/>
                </a:lnTo>
                <a:lnTo>
                  <a:pt x="14066" y="10359"/>
                </a:lnTo>
                <a:lnTo>
                  <a:pt x="14179" y="10215"/>
                </a:lnTo>
                <a:lnTo>
                  <a:pt x="14406" y="10006"/>
                </a:lnTo>
                <a:lnTo>
                  <a:pt x="14651" y="9830"/>
                </a:lnTo>
                <a:lnTo>
                  <a:pt x="14878" y="9686"/>
                </a:lnTo>
                <a:lnTo>
                  <a:pt x="15123" y="9554"/>
                </a:lnTo>
                <a:lnTo>
                  <a:pt x="15350" y="9477"/>
                </a:lnTo>
                <a:lnTo>
                  <a:pt x="15558" y="9411"/>
                </a:lnTo>
                <a:lnTo>
                  <a:pt x="15803" y="9345"/>
                </a:lnTo>
                <a:lnTo>
                  <a:pt x="16030" y="9323"/>
                </a:lnTo>
                <a:lnTo>
                  <a:pt x="16256" y="9301"/>
                </a:lnTo>
                <a:lnTo>
                  <a:pt x="16464" y="9323"/>
                </a:lnTo>
                <a:lnTo>
                  <a:pt x="16690" y="9345"/>
                </a:lnTo>
                <a:lnTo>
                  <a:pt x="16898" y="9367"/>
                </a:lnTo>
                <a:lnTo>
                  <a:pt x="17332" y="9477"/>
                </a:lnTo>
                <a:lnTo>
                  <a:pt x="17767" y="9598"/>
                </a:lnTo>
                <a:lnTo>
                  <a:pt x="18163" y="9731"/>
                </a:lnTo>
                <a:lnTo>
                  <a:pt x="18597" y="9874"/>
                </a:lnTo>
                <a:lnTo>
                  <a:pt x="18994" y="10006"/>
                </a:lnTo>
                <a:lnTo>
                  <a:pt x="19428" y="10083"/>
                </a:lnTo>
                <a:lnTo>
                  <a:pt x="19617" y="10127"/>
                </a:lnTo>
                <a:lnTo>
                  <a:pt x="19844" y="10149"/>
                </a:lnTo>
                <a:lnTo>
                  <a:pt x="20013" y="10149"/>
                </a:lnTo>
                <a:lnTo>
                  <a:pt x="20240" y="10127"/>
                </a:lnTo>
                <a:lnTo>
                  <a:pt x="20410" y="10105"/>
                </a:lnTo>
                <a:lnTo>
                  <a:pt x="20637" y="10061"/>
                </a:lnTo>
                <a:lnTo>
                  <a:pt x="20844" y="9984"/>
                </a:lnTo>
                <a:lnTo>
                  <a:pt x="21033" y="9896"/>
                </a:lnTo>
                <a:lnTo>
                  <a:pt x="21146" y="9830"/>
                </a:lnTo>
                <a:lnTo>
                  <a:pt x="21203" y="9753"/>
                </a:lnTo>
                <a:lnTo>
                  <a:pt x="21279" y="9642"/>
                </a:lnTo>
                <a:lnTo>
                  <a:pt x="21354" y="9521"/>
                </a:lnTo>
                <a:lnTo>
                  <a:pt x="21430" y="9246"/>
                </a:lnTo>
                <a:lnTo>
                  <a:pt x="21430" y="8904"/>
                </a:lnTo>
                <a:lnTo>
                  <a:pt x="21430" y="8540"/>
                </a:lnTo>
                <a:lnTo>
                  <a:pt x="21392" y="8144"/>
                </a:lnTo>
                <a:lnTo>
                  <a:pt x="21354" y="7714"/>
                </a:lnTo>
                <a:lnTo>
                  <a:pt x="21279" y="7295"/>
                </a:lnTo>
                <a:lnTo>
                  <a:pt x="21146" y="6446"/>
                </a:lnTo>
                <a:lnTo>
                  <a:pt x="20995" y="5686"/>
                </a:lnTo>
                <a:lnTo>
                  <a:pt x="20958" y="5366"/>
                </a:lnTo>
                <a:lnTo>
                  <a:pt x="20958" y="5091"/>
                </a:lnTo>
                <a:lnTo>
                  <a:pt x="20958" y="4860"/>
                </a:lnTo>
                <a:lnTo>
                  <a:pt x="21033" y="4716"/>
                </a:lnTo>
                <a:lnTo>
                  <a:pt x="20637" y="4860"/>
                </a:lnTo>
                <a:lnTo>
                  <a:pt x="20127" y="4992"/>
                </a:lnTo>
                <a:lnTo>
                  <a:pt x="19617" y="5069"/>
                </a:lnTo>
                <a:lnTo>
                  <a:pt x="19032" y="5157"/>
                </a:lnTo>
                <a:lnTo>
                  <a:pt x="18465" y="5201"/>
                </a:lnTo>
                <a:lnTo>
                  <a:pt x="17842" y="5245"/>
                </a:lnTo>
                <a:lnTo>
                  <a:pt x="17219" y="5267"/>
                </a:lnTo>
                <a:lnTo>
                  <a:pt x="16615" y="5267"/>
                </a:lnTo>
                <a:lnTo>
                  <a:pt x="15992" y="5245"/>
                </a:lnTo>
                <a:lnTo>
                  <a:pt x="15369" y="5201"/>
                </a:lnTo>
                <a:lnTo>
                  <a:pt x="14840" y="5157"/>
                </a:lnTo>
                <a:lnTo>
                  <a:pt x="14293" y="5091"/>
                </a:lnTo>
                <a:lnTo>
                  <a:pt x="13783" y="5014"/>
                </a:lnTo>
                <a:lnTo>
                  <a:pt x="13386" y="4926"/>
                </a:lnTo>
                <a:lnTo>
                  <a:pt x="13027" y="4815"/>
                </a:lnTo>
                <a:lnTo>
                  <a:pt x="12725" y="4716"/>
                </a:lnTo>
                <a:lnTo>
                  <a:pt x="12480" y="4606"/>
                </a:lnTo>
                <a:lnTo>
                  <a:pt x="12291" y="4496"/>
                </a:lnTo>
                <a:lnTo>
                  <a:pt x="12197" y="4397"/>
                </a:lnTo>
                <a:lnTo>
                  <a:pt x="12083" y="4286"/>
                </a:lnTo>
                <a:lnTo>
                  <a:pt x="12046" y="4187"/>
                </a:lnTo>
                <a:lnTo>
                  <a:pt x="12008" y="4077"/>
                </a:lnTo>
                <a:lnTo>
                  <a:pt x="12046" y="3967"/>
                </a:lnTo>
                <a:lnTo>
                  <a:pt x="12121" y="3868"/>
                </a:lnTo>
                <a:lnTo>
                  <a:pt x="12197" y="3735"/>
                </a:lnTo>
                <a:lnTo>
                  <a:pt x="12291" y="3614"/>
                </a:lnTo>
                <a:lnTo>
                  <a:pt x="12442" y="3482"/>
                </a:lnTo>
                <a:lnTo>
                  <a:pt x="12631" y="3361"/>
                </a:lnTo>
                <a:lnTo>
                  <a:pt x="13065" y="3085"/>
                </a:lnTo>
                <a:lnTo>
                  <a:pt x="13537" y="2766"/>
                </a:lnTo>
                <a:lnTo>
                  <a:pt x="13783" y="2578"/>
                </a:lnTo>
                <a:lnTo>
                  <a:pt x="13934" y="2380"/>
                </a:lnTo>
                <a:lnTo>
                  <a:pt x="14028" y="2171"/>
                </a:lnTo>
                <a:lnTo>
                  <a:pt x="14104" y="1961"/>
                </a:lnTo>
                <a:lnTo>
                  <a:pt x="14104" y="1730"/>
                </a:lnTo>
                <a:lnTo>
                  <a:pt x="14066" y="1498"/>
                </a:lnTo>
                <a:lnTo>
                  <a:pt x="13972" y="1267"/>
                </a:lnTo>
                <a:lnTo>
                  <a:pt x="13820" y="1057"/>
                </a:lnTo>
                <a:lnTo>
                  <a:pt x="13594" y="837"/>
                </a:lnTo>
                <a:lnTo>
                  <a:pt x="13386" y="628"/>
                </a:lnTo>
                <a:lnTo>
                  <a:pt x="13103" y="462"/>
                </a:lnTo>
                <a:lnTo>
                  <a:pt x="12763" y="308"/>
                </a:lnTo>
                <a:lnTo>
                  <a:pt x="12404" y="187"/>
                </a:lnTo>
                <a:lnTo>
                  <a:pt x="12008" y="77"/>
                </a:lnTo>
                <a:lnTo>
                  <a:pt x="11574" y="33"/>
                </a:lnTo>
                <a:lnTo>
                  <a:pt x="11102" y="11"/>
                </a:lnTo>
                <a:lnTo>
                  <a:pt x="10667" y="11"/>
                </a:lnTo>
                <a:lnTo>
                  <a:pt x="10233" y="77"/>
                </a:lnTo>
                <a:lnTo>
                  <a:pt x="9837" y="187"/>
                </a:lnTo>
                <a:lnTo>
                  <a:pt x="9440" y="286"/>
                </a:lnTo>
                <a:lnTo>
                  <a:pt x="9062" y="462"/>
                </a:lnTo>
                <a:lnTo>
                  <a:pt x="8741" y="628"/>
                </a:lnTo>
                <a:lnTo>
                  <a:pt x="8458" y="815"/>
                </a:lnTo>
                <a:lnTo>
                  <a:pt x="8232" y="1035"/>
                </a:lnTo>
                <a:lnTo>
                  <a:pt x="8062" y="1245"/>
                </a:lnTo>
                <a:lnTo>
                  <a:pt x="7911" y="1476"/>
                </a:lnTo>
                <a:lnTo>
                  <a:pt x="7835" y="1708"/>
                </a:lnTo>
                <a:lnTo>
                  <a:pt x="7797" y="1961"/>
                </a:lnTo>
                <a:lnTo>
                  <a:pt x="7835" y="2193"/>
                </a:lnTo>
                <a:lnTo>
                  <a:pt x="7948" y="2402"/>
                </a:lnTo>
                <a:lnTo>
                  <a:pt x="8062" y="2534"/>
                </a:lnTo>
                <a:lnTo>
                  <a:pt x="8175" y="2644"/>
                </a:lnTo>
                <a:lnTo>
                  <a:pt x="8269" y="2744"/>
                </a:lnTo>
                <a:lnTo>
                  <a:pt x="8420" y="2832"/>
                </a:lnTo>
                <a:lnTo>
                  <a:pt x="8704" y="3019"/>
                </a:lnTo>
                <a:lnTo>
                  <a:pt x="8968" y="3206"/>
                </a:lnTo>
                <a:lnTo>
                  <a:pt x="9138" y="3405"/>
                </a:lnTo>
                <a:lnTo>
                  <a:pt x="9327" y="3570"/>
                </a:lnTo>
                <a:lnTo>
                  <a:pt x="9440" y="3735"/>
                </a:lnTo>
                <a:lnTo>
                  <a:pt x="9516" y="3890"/>
                </a:lnTo>
                <a:lnTo>
                  <a:pt x="9534" y="4033"/>
                </a:lnTo>
                <a:lnTo>
                  <a:pt x="9534" y="4165"/>
                </a:lnTo>
                <a:lnTo>
                  <a:pt x="9516" y="4286"/>
                </a:lnTo>
                <a:lnTo>
                  <a:pt x="9440" y="4397"/>
                </a:lnTo>
                <a:lnTo>
                  <a:pt x="9327" y="4496"/>
                </a:lnTo>
                <a:lnTo>
                  <a:pt x="9176" y="4562"/>
                </a:lnTo>
                <a:lnTo>
                  <a:pt x="9006" y="4628"/>
                </a:lnTo>
                <a:lnTo>
                  <a:pt x="8779" y="4694"/>
                </a:lnTo>
                <a:lnTo>
                  <a:pt x="8534" y="4716"/>
                </a:lnTo>
                <a:lnTo>
                  <a:pt x="8232" y="4716"/>
                </a:lnTo>
                <a:lnTo>
                  <a:pt x="7118" y="4738"/>
                </a:lnTo>
                <a:lnTo>
                  <a:pt x="5947" y="4771"/>
                </a:lnTo>
                <a:lnTo>
                  <a:pt x="4795" y="4815"/>
                </a:lnTo>
                <a:lnTo>
                  <a:pt x="3681" y="4860"/>
                </a:lnTo>
                <a:lnTo>
                  <a:pt x="2662" y="4882"/>
                </a:lnTo>
                <a:lnTo>
                  <a:pt x="1755" y="4882"/>
                </a:lnTo>
                <a:lnTo>
                  <a:pt x="1359" y="4860"/>
                </a:lnTo>
                <a:lnTo>
                  <a:pt x="981" y="4837"/>
                </a:lnTo>
                <a:lnTo>
                  <a:pt x="698" y="4771"/>
                </a:lnTo>
                <a:lnTo>
                  <a:pt x="453" y="4716"/>
                </a:lnTo>
                <a:lnTo>
                  <a:pt x="453" y="5322"/>
                </a:lnTo>
                <a:lnTo>
                  <a:pt x="453" y="6083"/>
                </a:lnTo>
                <a:lnTo>
                  <a:pt x="453" y="6909"/>
                </a:lnTo>
                <a:lnTo>
                  <a:pt x="453" y="7780"/>
                </a:lnTo>
                <a:lnTo>
                  <a:pt x="453" y="8606"/>
                </a:lnTo>
                <a:lnTo>
                  <a:pt x="453" y="9345"/>
                </a:lnTo>
                <a:lnTo>
                  <a:pt x="453" y="9918"/>
                </a:lnTo>
                <a:lnTo>
                  <a:pt x="453" y="10282"/>
                </a:lnTo>
                <a:lnTo>
                  <a:pt x="490" y="10381"/>
                </a:lnTo>
                <a:lnTo>
                  <a:pt x="547" y="10491"/>
                </a:lnTo>
                <a:lnTo>
                  <a:pt x="660" y="10590"/>
                </a:lnTo>
                <a:lnTo>
                  <a:pt x="811" y="10700"/>
                </a:lnTo>
                <a:lnTo>
                  <a:pt x="981" y="10811"/>
                </a:lnTo>
                <a:lnTo>
                  <a:pt x="1208" y="10888"/>
                </a:lnTo>
                <a:lnTo>
                  <a:pt x="1453" y="10954"/>
                </a:lnTo>
                <a:lnTo>
                  <a:pt x="1718" y="11020"/>
                </a:lnTo>
                <a:lnTo>
                  <a:pt x="1963" y="11064"/>
                </a:lnTo>
                <a:lnTo>
                  <a:pt x="2265" y="11086"/>
                </a:lnTo>
                <a:lnTo>
                  <a:pt x="2548" y="11064"/>
                </a:lnTo>
                <a:lnTo>
                  <a:pt x="2794" y="11042"/>
                </a:lnTo>
                <a:lnTo>
                  <a:pt x="3096" y="10976"/>
                </a:lnTo>
                <a:lnTo>
                  <a:pt x="3341" y="10888"/>
                </a:lnTo>
                <a:lnTo>
                  <a:pt x="3606" y="10766"/>
                </a:lnTo>
                <a:lnTo>
                  <a:pt x="3813" y="10590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16" name="Puzzle1"/>
          <p:cNvSpPr>
            <a:spLocks noEditPoints="1" noChangeArrowheads="1"/>
          </p:cNvSpPr>
          <p:nvPr/>
        </p:nvSpPr>
        <p:spPr bwMode="auto">
          <a:xfrm>
            <a:off x="5233845" y="962301"/>
            <a:ext cx="1635699" cy="848218"/>
          </a:xfrm>
          <a:custGeom>
            <a:avLst/>
            <a:gdLst>
              <a:gd name="T0" fmla="*/ 16740 w 21600"/>
              <a:gd name="T1" fmla="*/ 21078 h 21600"/>
              <a:gd name="T2" fmla="*/ 16976 w 21600"/>
              <a:gd name="T3" fmla="*/ 521 h 21600"/>
              <a:gd name="T4" fmla="*/ 4725 w 21600"/>
              <a:gd name="T5" fmla="*/ 856 h 21600"/>
              <a:gd name="T6" fmla="*/ 5040 w 21600"/>
              <a:gd name="T7" fmla="*/ 21004 h 21600"/>
              <a:gd name="T8" fmla="*/ 10811 w 21600"/>
              <a:gd name="T9" fmla="*/ 12885 h 21600"/>
              <a:gd name="T10" fmla="*/ 10845 w 21600"/>
              <a:gd name="T11" fmla="*/ 8714 h 21600"/>
              <a:gd name="T12" fmla="*/ 21600 w 21600"/>
              <a:gd name="T13" fmla="*/ 10000 h 21600"/>
              <a:gd name="T14" fmla="*/ 56 w 21600"/>
              <a:gd name="T15" fmla="*/ 10000 h 21600"/>
              <a:gd name="T16" fmla="*/ 6086 w 21600"/>
              <a:gd name="T17" fmla="*/ 2569 h 21600"/>
              <a:gd name="T18" fmla="*/ 16132 w 21600"/>
              <a:gd name="T19" fmla="*/ 19552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9360" y="20836"/>
                </a:moveTo>
                <a:lnTo>
                  <a:pt x="9528" y="20836"/>
                </a:lnTo>
                <a:lnTo>
                  <a:pt x="9686" y="20762"/>
                </a:lnTo>
                <a:lnTo>
                  <a:pt x="9810" y="20687"/>
                </a:lnTo>
                <a:lnTo>
                  <a:pt x="9922" y="20575"/>
                </a:lnTo>
                <a:lnTo>
                  <a:pt x="10012" y="20426"/>
                </a:lnTo>
                <a:lnTo>
                  <a:pt x="10068" y="20296"/>
                </a:lnTo>
                <a:lnTo>
                  <a:pt x="10113" y="20110"/>
                </a:lnTo>
                <a:lnTo>
                  <a:pt x="10136" y="19905"/>
                </a:lnTo>
                <a:lnTo>
                  <a:pt x="10136" y="19682"/>
                </a:lnTo>
                <a:lnTo>
                  <a:pt x="10113" y="19440"/>
                </a:lnTo>
                <a:lnTo>
                  <a:pt x="10068" y="19142"/>
                </a:lnTo>
                <a:lnTo>
                  <a:pt x="10012" y="18900"/>
                </a:lnTo>
                <a:lnTo>
                  <a:pt x="9900" y="18620"/>
                </a:lnTo>
                <a:lnTo>
                  <a:pt x="9787" y="18285"/>
                </a:lnTo>
                <a:lnTo>
                  <a:pt x="9641" y="17968"/>
                </a:lnTo>
                <a:lnTo>
                  <a:pt x="9472" y="17652"/>
                </a:lnTo>
                <a:lnTo>
                  <a:pt x="9382" y="17466"/>
                </a:lnTo>
                <a:lnTo>
                  <a:pt x="9315" y="17298"/>
                </a:lnTo>
                <a:lnTo>
                  <a:pt x="9258" y="17112"/>
                </a:lnTo>
                <a:lnTo>
                  <a:pt x="9191" y="16926"/>
                </a:lnTo>
                <a:lnTo>
                  <a:pt x="9123" y="16535"/>
                </a:lnTo>
                <a:lnTo>
                  <a:pt x="9101" y="16144"/>
                </a:lnTo>
                <a:lnTo>
                  <a:pt x="9101" y="15753"/>
                </a:lnTo>
                <a:lnTo>
                  <a:pt x="9168" y="15362"/>
                </a:lnTo>
                <a:lnTo>
                  <a:pt x="9236" y="14971"/>
                </a:lnTo>
                <a:lnTo>
                  <a:pt x="9360" y="14580"/>
                </a:lnTo>
                <a:lnTo>
                  <a:pt x="9495" y="14244"/>
                </a:lnTo>
                <a:lnTo>
                  <a:pt x="9663" y="13891"/>
                </a:lnTo>
                <a:lnTo>
                  <a:pt x="9855" y="13611"/>
                </a:lnTo>
                <a:lnTo>
                  <a:pt x="10068" y="13351"/>
                </a:lnTo>
                <a:lnTo>
                  <a:pt x="10293" y="13146"/>
                </a:lnTo>
                <a:lnTo>
                  <a:pt x="10552" y="12997"/>
                </a:lnTo>
                <a:lnTo>
                  <a:pt x="10811" y="12885"/>
                </a:lnTo>
                <a:lnTo>
                  <a:pt x="11069" y="12866"/>
                </a:lnTo>
                <a:lnTo>
                  <a:pt x="11351" y="12885"/>
                </a:lnTo>
                <a:lnTo>
                  <a:pt x="11610" y="12997"/>
                </a:lnTo>
                <a:lnTo>
                  <a:pt x="11846" y="13183"/>
                </a:lnTo>
                <a:lnTo>
                  <a:pt x="12060" y="13388"/>
                </a:lnTo>
                <a:lnTo>
                  <a:pt x="12251" y="13648"/>
                </a:lnTo>
                <a:lnTo>
                  <a:pt x="12419" y="13928"/>
                </a:lnTo>
                <a:lnTo>
                  <a:pt x="12555" y="14244"/>
                </a:lnTo>
                <a:lnTo>
                  <a:pt x="12690" y="14617"/>
                </a:lnTo>
                <a:lnTo>
                  <a:pt x="12768" y="15008"/>
                </a:lnTo>
                <a:lnTo>
                  <a:pt x="12836" y="15399"/>
                </a:lnTo>
                <a:lnTo>
                  <a:pt x="12858" y="15753"/>
                </a:lnTo>
                <a:lnTo>
                  <a:pt x="12858" y="16144"/>
                </a:lnTo>
                <a:lnTo>
                  <a:pt x="12813" y="16535"/>
                </a:lnTo>
                <a:lnTo>
                  <a:pt x="12746" y="16888"/>
                </a:lnTo>
                <a:lnTo>
                  <a:pt x="12667" y="17224"/>
                </a:lnTo>
                <a:lnTo>
                  <a:pt x="12510" y="17503"/>
                </a:lnTo>
                <a:lnTo>
                  <a:pt x="12228" y="18043"/>
                </a:lnTo>
                <a:lnTo>
                  <a:pt x="11970" y="18546"/>
                </a:lnTo>
                <a:lnTo>
                  <a:pt x="11868" y="18751"/>
                </a:lnTo>
                <a:lnTo>
                  <a:pt x="11778" y="18974"/>
                </a:lnTo>
                <a:lnTo>
                  <a:pt x="11711" y="19179"/>
                </a:lnTo>
                <a:lnTo>
                  <a:pt x="11666" y="19365"/>
                </a:lnTo>
                <a:lnTo>
                  <a:pt x="11632" y="19570"/>
                </a:lnTo>
                <a:lnTo>
                  <a:pt x="11632" y="19756"/>
                </a:lnTo>
                <a:lnTo>
                  <a:pt x="11632" y="19942"/>
                </a:lnTo>
                <a:lnTo>
                  <a:pt x="11643" y="20110"/>
                </a:lnTo>
                <a:lnTo>
                  <a:pt x="11711" y="20296"/>
                </a:lnTo>
                <a:lnTo>
                  <a:pt x="11801" y="20464"/>
                </a:lnTo>
                <a:lnTo>
                  <a:pt x="11891" y="20650"/>
                </a:lnTo>
                <a:lnTo>
                  <a:pt x="12037" y="20836"/>
                </a:lnTo>
                <a:lnTo>
                  <a:pt x="12206" y="21004"/>
                </a:lnTo>
                <a:lnTo>
                  <a:pt x="12419" y="21190"/>
                </a:lnTo>
                <a:lnTo>
                  <a:pt x="12667" y="21320"/>
                </a:lnTo>
                <a:lnTo>
                  <a:pt x="12960" y="21432"/>
                </a:lnTo>
                <a:lnTo>
                  <a:pt x="13286" y="21544"/>
                </a:lnTo>
                <a:lnTo>
                  <a:pt x="13612" y="21655"/>
                </a:lnTo>
                <a:lnTo>
                  <a:pt x="13983" y="21693"/>
                </a:lnTo>
                <a:lnTo>
                  <a:pt x="14343" y="21730"/>
                </a:lnTo>
                <a:lnTo>
                  <a:pt x="14715" y="21730"/>
                </a:lnTo>
                <a:lnTo>
                  <a:pt x="15075" y="21730"/>
                </a:lnTo>
                <a:lnTo>
                  <a:pt x="15446" y="21655"/>
                </a:lnTo>
                <a:lnTo>
                  <a:pt x="15794" y="21581"/>
                </a:lnTo>
                <a:lnTo>
                  <a:pt x="16132" y="21432"/>
                </a:lnTo>
                <a:lnTo>
                  <a:pt x="16458" y="21302"/>
                </a:lnTo>
                <a:lnTo>
                  <a:pt x="16740" y="21078"/>
                </a:lnTo>
                <a:lnTo>
                  <a:pt x="16976" y="20836"/>
                </a:lnTo>
                <a:lnTo>
                  <a:pt x="17043" y="20650"/>
                </a:lnTo>
                <a:lnTo>
                  <a:pt x="17088" y="20426"/>
                </a:lnTo>
                <a:lnTo>
                  <a:pt x="17133" y="20222"/>
                </a:lnTo>
                <a:lnTo>
                  <a:pt x="17156" y="19980"/>
                </a:lnTo>
                <a:lnTo>
                  <a:pt x="17167" y="19477"/>
                </a:lnTo>
                <a:lnTo>
                  <a:pt x="17167" y="18974"/>
                </a:lnTo>
                <a:lnTo>
                  <a:pt x="17156" y="18397"/>
                </a:lnTo>
                <a:lnTo>
                  <a:pt x="17111" y="17820"/>
                </a:lnTo>
                <a:lnTo>
                  <a:pt x="17066" y="17261"/>
                </a:lnTo>
                <a:lnTo>
                  <a:pt x="16998" y="16646"/>
                </a:lnTo>
                <a:lnTo>
                  <a:pt x="16852" y="15511"/>
                </a:lnTo>
                <a:lnTo>
                  <a:pt x="16740" y="14393"/>
                </a:lnTo>
                <a:lnTo>
                  <a:pt x="16717" y="13928"/>
                </a:lnTo>
                <a:lnTo>
                  <a:pt x="16695" y="13462"/>
                </a:lnTo>
                <a:lnTo>
                  <a:pt x="16717" y="13071"/>
                </a:lnTo>
                <a:lnTo>
                  <a:pt x="16785" y="12755"/>
                </a:lnTo>
                <a:lnTo>
                  <a:pt x="16852" y="12419"/>
                </a:lnTo>
                <a:lnTo>
                  <a:pt x="16953" y="12140"/>
                </a:lnTo>
                <a:lnTo>
                  <a:pt x="17088" y="11898"/>
                </a:lnTo>
                <a:lnTo>
                  <a:pt x="17212" y="11675"/>
                </a:lnTo>
                <a:lnTo>
                  <a:pt x="17370" y="11470"/>
                </a:lnTo>
                <a:lnTo>
                  <a:pt x="17516" y="11284"/>
                </a:lnTo>
                <a:lnTo>
                  <a:pt x="17696" y="11135"/>
                </a:lnTo>
                <a:lnTo>
                  <a:pt x="17865" y="11042"/>
                </a:lnTo>
                <a:lnTo>
                  <a:pt x="18033" y="10930"/>
                </a:lnTo>
                <a:lnTo>
                  <a:pt x="18213" y="10893"/>
                </a:lnTo>
                <a:lnTo>
                  <a:pt x="18382" y="10893"/>
                </a:lnTo>
                <a:lnTo>
                  <a:pt x="18551" y="10967"/>
                </a:lnTo>
                <a:lnTo>
                  <a:pt x="18708" y="11042"/>
                </a:lnTo>
                <a:lnTo>
                  <a:pt x="18855" y="11172"/>
                </a:lnTo>
                <a:lnTo>
                  <a:pt x="19012" y="11358"/>
                </a:lnTo>
                <a:lnTo>
                  <a:pt x="19136" y="11600"/>
                </a:lnTo>
                <a:lnTo>
                  <a:pt x="19271" y="11861"/>
                </a:lnTo>
                <a:lnTo>
                  <a:pt x="19440" y="12028"/>
                </a:lnTo>
                <a:lnTo>
                  <a:pt x="19608" y="12177"/>
                </a:lnTo>
                <a:lnTo>
                  <a:pt x="19822" y="12289"/>
                </a:lnTo>
                <a:lnTo>
                  <a:pt x="20025" y="12289"/>
                </a:lnTo>
                <a:lnTo>
                  <a:pt x="20238" y="12289"/>
                </a:lnTo>
                <a:lnTo>
                  <a:pt x="20452" y="12215"/>
                </a:lnTo>
                <a:lnTo>
                  <a:pt x="20643" y="12103"/>
                </a:lnTo>
                <a:lnTo>
                  <a:pt x="20846" y="11973"/>
                </a:lnTo>
                <a:lnTo>
                  <a:pt x="21037" y="11786"/>
                </a:lnTo>
                <a:lnTo>
                  <a:pt x="21206" y="11563"/>
                </a:lnTo>
                <a:lnTo>
                  <a:pt x="21363" y="11321"/>
                </a:lnTo>
                <a:lnTo>
                  <a:pt x="21465" y="11079"/>
                </a:lnTo>
                <a:lnTo>
                  <a:pt x="21577" y="10744"/>
                </a:lnTo>
                <a:lnTo>
                  <a:pt x="21622" y="10427"/>
                </a:lnTo>
                <a:lnTo>
                  <a:pt x="21645" y="10111"/>
                </a:lnTo>
                <a:lnTo>
                  <a:pt x="21622" y="9608"/>
                </a:lnTo>
                <a:lnTo>
                  <a:pt x="21577" y="9142"/>
                </a:lnTo>
                <a:lnTo>
                  <a:pt x="21465" y="8751"/>
                </a:lnTo>
                <a:lnTo>
                  <a:pt x="21363" y="8397"/>
                </a:lnTo>
                <a:lnTo>
                  <a:pt x="21206" y="8062"/>
                </a:lnTo>
                <a:lnTo>
                  <a:pt x="21037" y="7820"/>
                </a:lnTo>
                <a:lnTo>
                  <a:pt x="20846" y="7597"/>
                </a:lnTo>
                <a:lnTo>
                  <a:pt x="20643" y="7429"/>
                </a:lnTo>
                <a:lnTo>
                  <a:pt x="20452" y="7317"/>
                </a:lnTo>
                <a:lnTo>
                  <a:pt x="20238" y="7206"/>
                </a:lnTo>
                <a:lnTo>
                  <a:pt x="20025" y="7168"/>
                </a:lnTo>
                <a:lnTo>
                  <a:pt x="19822" y="7206"/>
                </a:lnTo>
                <a:lnTo>
                  <a:pt x="19608" y="7243"/>
                </a:lnTo>
                <a:lnTo>
                  <a:pt x="19440" y="7355"/>
                </a:lnTo>
                <a:lnTo>
                  <a:pt x="19271" y="7504"/>
                </a:lnTo>
                <a:lnTo>
                  <a:pt x="19136" y="7708"/>
                </a:lnTo>
                <a:lnTo>
                  <a:pt x="19012" y="7895"/>
                </a:lnTo>
                <a:lnTo>
                  <a:pt x="18832" y="8025"/>
                </a:lnTo>
                <a:lnTo>
                  <a:pt x="18663" y="8174"/>
                </a:lnTo>
                <a:lnTo>
                  <a:pt x="18472" y="8248"/>
                </a:lnTo>
                <a:lnTo>
                  <a:pt x="18270" y="8286"/>
                </a:lnTo>
                <a:lnTo>
                  <a:pt x="18078" y="8323"/>
                </a:lnTo>
                <a:lnTo>
                  <a:pt x="17887" y="8323"/>
                </a:lnTo>
                <a:lnTo>
                  <a:pt x="17696" y="8248"/>
                </a:lnTo>
                <a:lnTo>
                  <a:pt x="17493" y="8174"/>
                </a:lnTo>
                <a:lnTo>
                  <a:pt x="17302" y="8062"/>
                </a:lnTo>
                <a:lnTo>
                  <a:pt x="17133" y="7969"/>
                </a:lnTo>
                <a:lnTo>
                  <a:pt x="16976" y="7783"/>
                </a:lnTo>
                <a:lnTo>
                  <a:pt x="16852" y="7597"/>
                </a:lnTo>
                <a:lnTo>
                  <a:pt x="16740" y="7429"/>
                </a:lnTo>
                <a:lnTo>
                  <a:pt x="16672" y="7168"/>
                </a:lnTo>
                <a:lnTo>
                  <a:pt x="16638" y="6926"/>
                </a:lnTo>
                <a:lnTo>
                  <a:pt x="16616" y="6498"/>
                </a:lnTo>
                <a:lnTo>
                  <a:pt x="16616" y="5772"/>
                </a:lnTo>
                <a:lnTo>
                  <a:pt x="16650" y="4915"/>
                </a:lnTo>
                <a:lnTo>
                  <a:pt x="16695" y="3928"/>
                </a:lnTo>
                <a:lnTo>
                  <a:pt x="16762" y="2960"/>
                </a:lnTo>
                <a:lnTo>
                  <a:pt x="16830" y="1992"/>
                </a:lnTo>
                <a:lnTo>
                  <a:pt x="16908" y="1173"/>
                </a:lnTo>
                <a:lnTo>
                  <a:pt x="16976" y="521"/>
                </a:lnTo>
                <a:lnTo>
                  <a:pt x="16953" y="521"/>
                </a:lnTo>
                <a:lnTo>
                  <a:pt x="16931" y="521"/>
                </a:lnTo>
                <a:lnTo>
                  <a:pt x="16267" y="484"/>
                </a:lnTo>
                <a:lnTo>
                  <a:pt x="15637" y="428"/>
                </a:lnTo>
                <a:lnTo>
                  <a:pt x="15063" y="353"/>
                </a:lnTo>
                <a:lnTo>
                  <a:pt x="14523" y="279"/>
                </a:lnTo>
                <a:lnTo>
                  <a:pt x="14040" y="167"/>
                </a:lnTo>
                <a:lnTo>
                  <a:pt x="13635" y="93"/>
                </a:lnTo>
                <a:lnTo>
                  <a:pt x="13331" y="18"/>
                </a:lnTo>
                <a:lnTo>
                  <a:pt x="13117" y="18"/>
                </a:lnTo>
                <a:lnTo>
                  <a:pt x="12982" y="18"/>
                </a:lnTo>
                <a:lnTo>
                  <a:pt x="12858" y="130"/>
                </a:lnTo>
                <a:lnTo>
                  <a:pt x="12723" y="279"/>
                </a:lnTo>
                <a:lnTo>
                  <a:pt x="12622" y="446"/>
                </a:lnTo>
                <a:lnTo>
                  <a:pt x="12510" y="670"/>
                </a:lnTo>
                <a:lnTo>
                  <a:pt x="12419" y="912"/>
                </a:lnTo>
                <a:lnTo>
                  <a:pt x="12363" y="1210"/>
                </a:lnTo>
                <a:lnTo>
                  <a:pt x="12318" y="1526"/>
                </a:lnTo>
                <a:lnTo>
                  <a:pt x="12273" y="1843"/>
                </a:lnTo>
                <a:lnTo>
                  <a:pt x="12251" y="2215"/>
                </a:lnTo>
                <a:lnTo>
                  <a:pt x="12273" y="2532"/>
                </a:lnTo>
                <a:lnTo>
                  <a:pt x="12318" y="2886"/>
                </a:lnTo>
                <a:lnTo>
                  <a:pt x="12386" y="3240"/>
                </a:lnTo>
                <a:lnTo>
                  <a:pt x="12464" y="3556"/>
                </a:lnTo>
                <a:lnTo>
                  <a:pt x="12577" y="3891"/>
                </a:lnTo>
                <a:lnTo>
                  <a:pt x="12746" y="4171"/>
                </a:lnTo>
                <a:lnTo>
                  <a:pt x="12926" y="4487"/>
                </a:lnTo>
                <a:lnTo>
                  <a:pt x="13050" y="4860"/>
                </a:lnTo>
                <a:lnTo>
                  <a:pt x="13162" y="5251"/>
                </a:lnTo>
                <a:lnTo>
                  <a:pt x="13218" y="5604"/>
                </a:lnTo>
                <a:lnTo>
                  <a:pt x="13263" y="5995"/>
                </a:lnTo>
                <a:lnTo>
                  <a:pt x="13241" y="6386"/>
                </a:lnTo>
                <a:lnTo>
                  <a:pt x="13218" y="6740"/>
                </a:lnTo>
                <a:lnTo>
                  <a:pt x="13139" y="7094"/>
                </a:lnTo>
                <a:lnTo>
                  <a:pt x="13050" y="7429"/>
                </a:lnTo>
                <a:lnTo>
                  <a:pt x="12903" y="7746"/>
                </a:lnTo>
                <a:lnTo>
                  <a:pt x="12723" y="8025"/>
                </a:lnTo>
                <a:lnTo>
                  <a:pt x="12532" y="8286"/>
                </a:lnTo>
                <a:lnTo>
                  <a:pt x="12318" y="8491"/>
                </a:lnTo>
                <a:lnTo>
                  <a:pt x="12060" y="8677"/>
                </a:lnTo>
                <a:lnTo>
                  <a:pt x="11756" y="8788"/>
                </a:lnTo>
                <a:lnTo>
                  <a:pt x="11452" y="8826"/>
                </a:lnTo>
                <a:lnTo>
                  <a:pt x="11283" y="8826"/>
                </a:lnTo>
                <a:lnTo>
                  <a:pt x="11126" y="8826"/>
                </a:lnTo>
                <a:lnTo>
                  <a:pt x="11002" y="8788"/>
                </a:lnTo>
                <a:lnTo>
                  <a:pt x="10845" y="8714"/>
                </a:lnTo>
                <a:lnTo>
                  <a:pt x="10721" y="8640"/>
                </a:lnTo>
                <a:lnTo>
                  <a:pt x="10608" y="8565"/>
                </a:lnTo>
                <a:lnTo>
                  <a:pt x="10485" y="8453"/>
                </a:lnTo>
                <a:lnTo>
                  <a:pt x="10372" y="8323"/>
                </a:lnTo>
                <a:lnTo>
                  <a:pt x="10181" y="8062"/>
                </a:lnTo>
                <a:lnTo>
                  <a:pt x="10035" y="7746"/>
                </a:lnTo>
                <a:lnTo>
                  <a:pt x="9900" y="7392"/>
                </a:lnTo>
                <a:lnTo>
                  <a:pt x="9787" y="7001"/>
                </a:lnTo>
                <a:lnTo>
                  <a:pt x="9731" y="6610"/>
                </a:lnTo>
                <a:lnTo>
                  <a:pt x="9686" y="6219"/>
                </a:lnTo>
                <a:lnTo>
                  <a:pt x="9663" y="5772"/>
                </a:lnTo>
                <a:lnTo>
                  <a:pt x="9686" y="5381"/>
                </a:lnTo>
                <a:lnTo>
                  <a:pt x="9753" y="4990"/>
                </a:lnTo>
                <a:lnTo>
                  <a:pt x="9832" y="4636"/>
                </a:lnTo>
                <a:lnTo>
                  <a:pt x="9945" y="4320"/>
                </a:lnTo>
                <a:lnTo>
                  <a:pt x="10068" y="4022"/>
                </a:lnTo>
                <a:lnTo>
                  <a:pt x="10203" y="3817"/>
                </a:lnTo>
                <a:lnTo>
                  <a:pt x="10316" y="3593"/>
                </a:lnTo>
                <a:lnTo>
                  <a:pt x="10395" y="3351"/>
                </a:lnTo>
                <a:lnTo>
                  <a:pt x="10462" y="3109"/>
                </a:lnTo>
                <a:lnTo>
                  <a:pt x="10507" y="2848"/>
                </a:lnTo>
                <a:lnTo>
                  <a:pt x="10530" y="2606"/>
                </a:lnTo>
                <a:lnTo>
                  <a:pt x="10507" y="2346"/>
                </a:lnTo>
                <a:lnTo>
                  <a:pt x="10462" y="2141"/>
                </a:lnTo>
                <a:lnTo>
                  <a:pt x="10395" y="1880"/>
                </a:lnTo>
                <a:lnTo>
                  <a:pt x="10293" y="1638"/>
                </a:lnTo>
                <a:lnTo>
                  <a:pt x="10158" y="1415"/>
                </a:lnTo>
                <a:lnTo>
                  <a:pt x="9967" y="1210"/>
                </a:lnTo>
                <a:lnTo>
                  <a:pt x="9753" y="986"/>
                </a:lnTo>
                <a:lnTo>
                  <a:pt x="9495" y="819"/>
                </a:lnTo>
                <a:lnTo>
                  <a:pt x="9191" y="670"/>
                </a:lnTo>
                <a:lnTo>
                  <a:pt x="8842" y="521"/>
                </a:lnTo>
                <a:lnTo>
                  <a:pt x="8471" y="446"/>
                </a:lnTo>
                <a:lnTo>
                  <a:pt x="7998" y="428"/>
                </a:lnTo>
                <a:lnTo>
                  <a:pt x="7413" y="428"/>
                </a:lnTo>
                <a:lnTo>
                  <a:pt x="6817" y="446"/>
                </a:lnTo>
                <a:lnTo>
                  <a:pt x="6187" y="521"/>
                </a:lnTo>
                <a:lnTo>
                  <a:pt x="5602" y="633"/>
                </a:lnTo>
                <a:lnTo>
                  <a:pt x="5107" y="744"/>
                </a:lnTo>
                <a:lnTo>
                  <a:pt x="4725" y="856"/>
                </a:lnTo>
                <a:lnTo>
                  <a:pt x="4848" y="1564"/>
                </a:lnTo>
                <a:lnTo>
                  <a:pt x="5028" y="2495"/>
                </a:lnTo>
                <a:lnTo>
                  <a:pt x="5175" y="3556"/>
                </a:lnTo>
                <a:lnTo>
                  <a:pt x="5298" y="4673"/>
                </a:lnTo>
                <a:lnTo>
                  <a:pt x="5343" y="5213"/>
                </a:lnTo>
                <a:lnTo>
                  <a:pt x="5388" y="5753"/>
                </a:lnTo>
                <a:lnTo>
                  <a:pt x="5411" y="6275"/>
                </a:lnTo>
                <a:lnTo>
                  <a:pt x="5411" y="6740"/>
                </a:lnTo>
                <a:lnTo>
                  <a:pt x="5366" y="7168"/>
                </a:lnTo>
                <a:lnTo>
                  <a:pt x="5321" y="7541"/>
                </a:lnTo>
                <a:lnTo>
                  <a:pt x="5287" y="7708"/>
                </a:lnTo>
                <a:lnTo>
                  <a:pt x="5242" y="7857"/>
                </a:lnTo>
                <a:lnTo>
                  <a:pt x="5197" y="7969"/>
                </a:lnTo>
                <a:lnTo>
                  <a:pt x="5130" y="8062"/>
                </a:lnTo>
                <a:lnTo>
                  <a:pt x="5006" y="8248"/>
                </a:lnTo>
                <a:lnTo>
                  <a:pt x="4848" y="8397"/>
                </a:lnTo>
                <a:lnTo>
                  <a:pt x="4725" y="8528"/>
                </a:lnTo>
                <a:lnTo>
                  <a:pt x="4567" y="8640"/>
                </a:lnTo>
                <a:lnTo>
                  <a:pt x="4421" y="8714"/>
                </a:lnTo>
                <a:lnTo>
                  <a:pt x="4263" y="8751"/>
                </a:lnTo>
                <a:lnTo>
                  <a:pt x="4095" y="8788"/>
                </a:lnTo>
                <a:lnTo>
                  <a:pt x="3948" y="8788"/>
                </a:lnTo>
                <a:lnTo>
                  <a:pt x="3791" y="8751"/>
                </a:lnTo>
                <a:lnTo>
                  <a:pt x="3667" y="8714"/>
                </a:lnTo>
                <a:lnTo>
                  <a:pt x="3510" y="8677"/>
                </a:lnTo>
                <a:lnTo>
                  <a:pt x="3386" y="8602"/>
                </a:lnTo>
                <a:lnTo>
                  <a:pt x="3251" y="8491"/>
                </a:lnTo>
                <a:lnTo>
                  <a:pt x="3127" y="8360"/>
                </a:lnTo>
                <a:lnTo>
                  <a:pt x="3015" y="8248"/>
                </a:lnTo>
                <a:lnTo>
                  <a:pt x="2925" y="8062"/>
                </a:lnTo>
                <a:lnTo>
                  <a:pt x="2778" y="7857"/>
                </a:lnTo>
                <a:lnTo>
                  <a:pt x="2610" y="7671"/>
                </a:lnTo>
                <a:lnTo>
                  <a:pt x="2407" y="7541"/>
                </a:lnTo>
                <a:lnTo>
                  <a:pt x="2171" y="7466"/>
                </a:lnTo>
                <a:lnTo>
                  <a:pt x="1957" y="7429"/>
                </a:lnTo>
                <a:lnTo>
                  <a:pt x="1698" y="7429"/>
                </a:lnTo>
                <a:lnTo>
                  <a:pt x="1462" y="7466"/>
                </a:lnTo>
                <a:lnTo>
                  <a:pt x="1226" y="7559"/>
                </a:lnTo>
                <a:lnTo>
                  <a:pt x="989" y="7708"/>
                </a:lnTo>
                <a:lnTo>
                  <a:pt x="776" y="7932"/>
                </a:lnTo>
                <a:lnTo>
                  <a:pt x="551" y="8211"/>
                </a:lnTo>
                <a:lnTo>
                  <a:pt x="382" y="8528"/>
                </a:lnTo>
                <a:lnTo>
                  <a:pt x="315" y="8714"/>
                </a:lnTo>
                <a:lnTo>
                  <a:pt x="236" y="8919"/>
                </a:lnTo>
                <a:lnTo>
                  <a:pt x="191" y="9142"/>
                </a:lnTo>
                <a:lnTo>
                  <a:pt x="123" y="9347"/>
                </a:lnTo>
                <a:lnTo>
                  <a:pt x="78" y="9608"/>
                </a:lnTo>
                <a:lnTo>
                  <a:pt x="56" y="9887"/>
                </a:lnTo>
                <a:lnTo>
                  <a:pt x="33" y="10185"/>
                </a:lnTo>
                <a:lnTo>
                  <a:pt x="33" y="10464"/>
                </a:lnTo>
                <a:lnTo>
                  <a:pt x="33" y="10706"/>
                </a:lnTo>
                <a:lnTo>
                  <a:pt x="56" y="10967"/>
                </a:lnTo>
                <a:lnTo>
                  <a:pt x="78" y="11172"/>
                </a:lnTo>
                <a:lnTo>
                  <a:pt x="123" y="11395"/>
                </a:lnTo>
                <a:lnTo>
                  <a:pt x="168" y="11600"/>
                </a:lnTo>
                <a:lnTo>
                  <a:pt x="236" y="11786"/>
                </a:lnTo>
                <a:lnTo>
                  <a:pt x="292" y="11973"/>
                </a:lnTo>
                <a:lnTo>
                  <a:pt x="382" y="12140"/>
                </a:lnTo>
                <a:lnTo>
                  <a:pt x="540" y="12419"/>
                </a:lnTo>
                <a:lnTo>
                  <a:pt x="731" y="12680"/>
                </a:lnTo>
                <a:lnTo>
                  <a:pt x="944" y="12866"/>
                </a:lnTo>
                <a:lnTo>
                  <a:pt x="1158" y="12997"/>
                </a:lnTo>
                <a:lnTo>
                  <a:pt x="1395" y="13108"/>
                </a:lnTo>
                <a:lnTo>
                  <a:pt x="1608" y="13183"/>
                </a:lnTo>
                <a:lnTo>
                  <a:pt x="1856" y="13183"/>
                </a:lnTo>
                <a:lnTo>
                  <a:pt x="2070" y="13146"/>
                </a:lnTo>
                <a:lnTo>
                  <a:pt x="2261" y="13071"/>
                </a:lnTo>
                <a:lnTo>
                  <a:pt x="2430" y="12960"/>
                </a:lnTo>
                <a:lnTo>
                  <a:pt x="2587" y="12792"/>
                </a:lnTo>
                <a:lnTo>
                  <a:pt x="2688" y="12606"/>
                </a:lnTo>
                <a:lnTo>
                  <a:pt x="2801" y="12419"/>
                </a:lnTo>
                <a:lnTo>
                  <a:pt x="2925" y="12289"/>
                </a:lnTo>
                <a:lnTo>
                  <a:pt x="3082" y="12177"/>
                </a:lnTo>
                <a:lnTo>
                  <a:pt x="3228" y="12103"/>
                </a:lnTo>
                <a:lnTo>
                  <a:pt x="3408" y="12103"/>
                </a:lnTo>
                <a:lnTo>
                  <a:pt x="3577" y="12103"/>
                </a:lnTo>
                <a:lnTo>
                  <a:pt x="3723" y="12177"/>
                </a:lnTo>
                <a:lnTo>
                  <a:pt x="3903" y="12252"/>
                </a:lnTo>
                <a:lnTo>
                  <a:pt x="4072" y="12364"/>
                </a:lnTo>
                <a:lnTo>
                  <a:pt x="4230" y="12494"/>
                </a:lnTo>
                <a:lnTo>
                  <a:pt x="4353" y="12643"/>
                </a:lnTo>
                <a:lnTo>
                  <a:pt x="4488" y="12829"/>
                </a:lnTo>
                <a:lnTo>
                  <a:pt x="4567" y="13034"/>
                </a:lnTo>
                <a:lnTo>
                  <a:pt x="4657" y="13257"/>
                </a:lnTo>
                <a:lnTo>
                  <a:pt x="4702" y="13462"/>
                </a:lnTo>
                <a:lnTo>
                  <a:pt x="4725" y="13686"/>
                </a:lnTo>
                <a:lnTo>
                  <a:pt x="4702" y="14282"/>
                </a:lnTo>
                <a:lnTo>
                  <a:pt x="4657" y="15045"/>
                </a:lnTo>
                <a:lnTo>
                  <a:pt x="4612" y="15976"/>
                </a:lnTo>
                <a:lnTo>
                  <a:pt x="4590" y="16926"/>
                </a:lnTo>
                <a:lnTo>
                  <a:pt x="4567" y="17968"/>
                </a:lnTo>
                <a:lnTo>
                  <a:pt x="4567" y="19011"/>
                </a:lnTo>
                <a:lnTo>
                  <a:pt x="4590" y="19514"/>
                </a:lnTo>
                <a:lnTo>
                  <a:pt x="4612" y="19980"/>
                </a:lnTo>
                <a:lnTo>
                  <a:pt x="4657" y="20426"/>
                </a:lnTo>
                <a:lnTo>
                  <a:pt x="4725" y="20836"/>
                </a:lnTo>
                <a:lnTo>
                  <a:pt x="4848" y="20929"/>
                </a:lnTo>
                <a:lnTo>
                  <a:pt x="5040" y="21004"/>
                </a:lnTo>
                <a:lnTo>
                  <a:pt x="5265" y="21078"/>
                </a:lnTo>
                <a:lnTo>
                  <a:pt x="5478" y="21115"/>
                </a:lnTo>
                <a:lnTo>
                  <a:pt x="6041" y="21115"/>
                </a:lnTo>
                <a:lnTo>
                  <a:pt x="6637" y="21078"/>
                </a:lnTo>
                <a:lnTo>
                  <a:pt x="7312" y="21004"/>
                </a:lnTo>
                <a:lnTo>
                  <a:pt x="7998" y="20929"/>
                </a:lnTo>
                <a:lnTo>
                  <a:pt x="8696" y="20855"/>
                </a:lnTo>
                <a:lnTo>
                  <a:pt x="9360" y="20836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17" name="Puzzle3"/>
          <p:cNvSpPr>
            <a:spLocks noEditPoints="1" noChangeArrowheads="1"/>
          </p:cNvSpPr>
          <p:nvPr/>
        </p:nvSpPr>
        <p:spPr bwMode="auto">
          <a:xfrm>
            <a:off x="4645636" y="2179319"/>
            <a:ext cx="1012316" cy="1221887"/>
          </a:xfrm>
          <a:custGeom>
            <a:avLst/>
            <a:gdLst>
              <a:gd name="T0" fmla="*/ 10391 w 21600"/>
              <a:gd name="T1" fmla="*/ 15806 h 21600"/>
              <a:gd name="T2" fmla="*/ 20551 w 21600"/>
              <a:gd name="T3" fmla="*/ 21088 h 21600"/>
              <a:gd name="T4" fmla="*/ 13180 w 21600"/>
              <a:gd name="T5" fmla="*/ 13801 h 21600"/>
              <a:gd name="T6" fmla="*/ 20551 w 21600"/>
              <a:gd name="T7" fmla="*/ 7025 h 21600"/>
              <a:gd name="T8" fmla="*/ 10500 w 21600"/>
              <a:gd name="T9" fmla="*/ 52 h 21600"/>
              <a:gd name="T10" fmla="*/ 692 w 21600"/>
              <a:gd name="T11" fmla="*/ 6802 h 21600"/>
              <a:gd name="T12" fmla="*/ 8064 w 21600"/>
              <a:gd name="T13" fmla="*/ 13526 h 21600"/>
              <a:gd name="T14" fmla="*/ 692 w 21600"/>
              <a:gd name="T15" fmla="*/ 21088 h 21600"/>
              <a:gd name="T16" fmla="*/ 2273 w 21600"/>
              <a:gd name="T17" fmla="*/ 7719 h 21600"/>
              <a:gd name="T18" fmla="*/ 19149 w 21600"/>
              <a:gd name="T19" fmla="*/ 20237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6625" y="20892"/>
                </a:moveTo>
                <a:lnTo>
                  <a:pt x="7105" y="21023"/>
                </a:lnTo>
                <a:lnTo>
                  <a:pt x="7513" y="21088"/>
                </a:lnTo>
                <a:lnTo>
                  <a:pt x="7922" y="21115"/>
                </a:lnTo>
                <a:lnTo>
                  <a:pt x="8242" y="21115"/>
                </a:lnTo>
                <a:lnTo>
                  <a:pt x="8544" y="21062"/>
                </a:lnTo>
                <a:lnTo>
                  <a:pt x="8810" y="20997"/>
                </a:lnTo>
                <a:lnTo>
                  <a:pt x="9023" y="20892"/>
                </a:lnTo>
                <a:lnTo>
                  <a:pt x="9148" y="20761"/>
                </a:lnTo>
                <a:lnTo>
                  <a:pt x="9290" y="20616"/>
                </a:lnTo>
                <a:lnTo>
                  <a:pt x="9361" y="20459"/>
                </a:lnTo>
                <a:lnTo>
                  <a:pt x="9396" y="20289"/>
                </a:lnTo>
                <a:lnTo>
                  <a:pt x="9396" y="20092"/>
                </a:lnTo>
                <a:lnTo>
                  <a:pt x="9325" y="19909"/>
                </a:lnTo>
                <a:lnTo>
                  <a:pt x="9219" y="19738"/>
                </a:lnTo>
                <a:lnTo>
                  <a:pt x="9094" y="19555"/>
                </a:lnTo>
                <a:lnTo>
                  <a:pt x="8917" y="19384"/>
                </a:lnTo>
                <a:lnTo>
                  <a:pt x="8650" y="19162"/>
                </a:lnTo>
                <a:lnTo>
                  <a:pt x="8437" y="18900"/>
                </a:lnTo>
                <a:lnTo>
                  <a:pt x="8277" y="18624"/>
                </a:lnTo>
                <a:lnTo>
                  <a:pt x="8135" y="18349"/>
                </a:lnTo>
                <a:lnTo>
                  <a:pt x="8028" y="18048"/>
                </a:lnTo>
                <a:lnTo>
                  <a:pt x="7993" y="17746"/>
                </a:lnTo>
                <a:lnTo>
                  <a:pt x="7993" y="17471"/>
                </a:lnTo>
                <a:lnTo>
                  <a:pt x="8028" y="17169"/>
                </a:lnTo>
                <a:lnTo>
                  <a:pt x="8135" y="16920"/>
                </a:lnTo>
                <a:lnTo>
                  <a:pt x="8277" y="16671"/>
                </a:lnTo>
                <a:lnTo>
                  <a:pt x="8366" y="16540"/>
                </a:lnTo>
                <a:lnTo>
                  <a:pt x="8473" y="16409"/>
                </a:lnTo>
                <a:lnTo>
                  <a:pt x="8615" y="16317"/>
                </a:lnTo>
                <a:lnTo>
                  <a:pt x="8739" y="16213"/>
                </a:lnTo>
                <a:lnTo>
                  <a:pt x="8881" y="16134"/>
                </a:lnTo>
                <a:lnTo>
                  <a:pt x="9059" y="16055"/>
                </a:lnTo>
                <a:lnTo>
                  <a:pt x="9254" y="15990"/>
                </a:lnTo>
                <a:lnTo>
                  <a:pt x="9432" y="15911"/>
                </a:lnTo>
                <a:lnTo>
                  <a:pt x="9663" y="15885"/>
                </a:lnTo>
                <a:lnTo>
                  <a:pt x="9876" y="15833"/>
                </a:lnTo>
                <a:lnTo>
                  <a:pt x="10142" y="15806"/>
                </a:lnTo>
                <a:lnTo>
                  <a:pt x="10391" y="15806"/>
                </a:lnTo>
                <a:lnTo>
                  <a:pt x="10728" y="15806"/>
                </a:lnTo>
                <a:lnTo>
                  <a:pt x="10995" y="15806"/>
                </a:lnTo>
                <a:lnTo>
                  <a:pt x="11279" y="15833"/>
                </a:lnTo>
                <a:lnTo>
                  <a:pt x="11546" y="15885"/>
                </a:lnTo>
                <a:lnTo>
                  <a:pt x="11776" y="15937"/>
                </a:lnTo>
                <a:lnTo>
                  <a:pt x="12025" y="15990"/>
                </a:lnTo>
                <a:lnTo>
                  <a:pt x="12221" y="16055"/>
                </a:lnTo>
                <a:lnTo>
                  <a:pt x="12434" y="16134"/>
                </a:lnTo>
                <a:lnTo>
                  <a:pt x="12611" y="16213"/>
                </a:lnTo>
                <a:lnTo>
                  <a:pt x="12771" y="16317"/>
                </a:lnTo>
                <a:lnTo>
                  <a:pt x="12913" y="16409"/>
                </a:lnTo>
                <a:lnTo>
                  <a:pt x="13038" y="16514"/>
                </a:lnTo>
                <a:lnTo>
                  <a:pt x="13251" y="16737"/>
                </a:lnTo>
                <a:lnTo>
                  <a:pt x="13428" y="16986"/>
                </a:lnTo>
                <a:lnTo>
                  <a:pt x="13517" y="17248"/>
                </a:lnTo>
                <a:lnTo>
                  <a:pt x="13588" y="17523"/>
                </a:lnTo>
                <a:lnTo>
                  <a:pt x="13588" y="17799"/>
                </a:lnTo>
                <a:lnTo>
                  <a:pt x="13517" y="18074"/>
                </a:lnTo>
                <a:lnTo>
                  <a:pt x="13428" y="18323"/>
                </a:lnTo>
                <a:lnTo>
                  <a:pt x="13286" y="18572"/>
                </a:lnTo>
                <a:lnTo>
                  <a:pt x="13109" y="18808"/>
                </a:lnTo>
                <a:lnTo>
                  <a:pt x="12878" y="19031"/>
                </a:lnTo>
                <a:lnTo>
                  <a:pt x="12434" y="19411"/>
                </a:lnTo>
                <a:lnTo>
                  <a:pt x="12132" y="19738"/>
                </a:lnTo>
                <a:lnTo>
                  <a:pt x="12025" y="19856"/>
                </a:lnTo>
                <a:lnTo>
                  <a:pt x="11919" y="20014"/>
                </a:lnTo>
                <a:lnTo>
                  <a:pt x="11883" y="20132"/>
                </a:lnTo>
                <a:lnTo>
                  <a:pt x="11883" y="20263"/>
                </a:lnTo>
                <a:lnTo>
                  <a:pt x="11883" y="20394"/>
                </a:lnTo>
                <a:lnTo>
                  <a:pt x="11954" y="20485"/>
                </a:lnTo>
                <a:lnTo>
                  <a:pt x="12061" y="20590"/>
                </a:lnTo>
                <a:lnTo>
                  <a:pt x="12185" y="20695"/>
                </a:lnTo>
                <a:lnTo>
                  <a:pt x="12327" y="20787"/>
                </a:lnTo>
                <a:lnTo>
                  <a:pt x="12540" y="20892"/>
                </a:lnTo>
                <a:lnTo>
                  <a:pt x="12771" y="20997"/>
                </a:lnTo>
                <a:lnTo>
                  <a:pt x="13073" y="21088"/>
                </a:lnTo>
                <a:lnTo>
                  <a:pt x="13428" y="21193"/>
                </a:lnTo>
                <a:lnTo>
                  <a:pt x="13873" y="21298"/>
                </a:lnTo>
                <a:lnTo>
                  <a:pt x="14317" y="21390"/>
                </a:lnTo>
                <a:lnTo>
                  <a:pt x="14778" y="21468"/>
                </a:lnTo>
                <a:lnTo>
                  <a:pt x="15294" y="21547"/>
                </a:lnTo>
                <a:lnTo>
                  <a:pt x="15809" y="21600"/>
                </a:lnTo>
                <a:lnTo>
                  <a:pt x="16359" y="21652"/>
                </a:lnTo>
                <a:lnTo>
                  <a:pt x="16875" y="21678"/>
                </a:lnTo>
                <a:lnTo>
                  <a:pt x="17407" y="21678"/>
                </a:lnTo>
                <a:lnTo>
                  <a:pt x="17958" y="21678"/>
                </a:lnTo>
                <a:lnTo>
                  <a:pt x="18473" y="21652"/>
                </a:lnTo>
                <a:lnTo>
                  <a:pt x="18953" y="21573"/>
                </a:lnTo>
                <a:lnTo>
                  <a:pt x="19397" y="21495"/>
                </a:lnTo>
                <a:lnTo>
                  <a:pt x="19841" y="21390"/>
                </a:lnTo>
                <a:lnTo>
                  <a:pt x="20214" y="21272"/>
                </a:lnTo>
                <a:lnTo>
                  <a:pt x="20551" y="21088"/>
                </a:lnTo>
                <a:lnTo>
                  <a:pt x="20480" y="20787"/>
                </a:lnTo>
                <a:lnTo>
                  <a:pt x="20409" y="20485"/>
                </a:lnTo>
                <a:lnTo>
                  <a:pt x="20356" y="20158"/>
                </a:lnTo>
                <a:lnTo>
                  <a:pt x="20356" y="19804"/>
                </a:lnTo>
                <a:lnTo>
                  <a:pt x="20321" y="19083"/>
                </a:lnTo>
                <a:lnTo>
                  <a:pt x="20356" y="18349"/>
                </a:lnTo>
                <a:lnTo>
                  <a:pt x="20409" y="17641"/>
                </a:lnTo>
                <a:lnTo>
                  <a:pt x="20480" y="17012"/>
                </a:lnTo>
                <a:lnTo>
                  <a:pt x="20551" y="16488"/>
                </a:lnTo>
                <a:lnTo>
                  <a:pt x="20551" y="16055"/>
                </a:lnTo>
                <a:lnTo>
                  <a:pt x="20551" y="15911"/>
                </a:lnTo>
                <a:lnTo>
                  <a:pt x="20445" y="15754"/>
                </a:lnTo>
                <a:lnTo>
                  <a:pt x="20356" y="15610"/>
                </a:lnTo>
                <a:lnTo>
                  <a:pt x="20178" y="15452"/>
                </a:lnTo>
                <a:lnTo>
                  <a:pt x="20001" y="15334"/>
                </a:lnTo>
                <a:lnTo>
                  <a:pt x="19770" y="15230"/>
                </a:lnTo>
                <a:lnTo>
                  <a:pt x="19521" y="15125"/>
                </a:lnTo>
                <a:lnTo>
                  <a:pt x="19290" y="15059"/>
                </a:lnTo>
                <a:lnTo>
                  <a:pt x="19024" y="15007"/>
                </a:lnTo>
                <a:lnTo>
                  <a:pt x="18740" y="14954"/>
                </a:lnTo>
                <a:lnTo>
                  <a:pt x="18509" y="14954"/>
                </a:lnTo>
                <a:lnTo>
                  <a:pt x="18225" y="14954"/>
                </a:lnTo>
                <a:lnTo>
                  <a:pt x="17994" y="15007"/>
                </a:lnTo>
                <a:lnTo>
                  <a:pt x="17763" y="15085"/>
                </a:lnTo>
                <a:lnTo>
                  <a:pt x="17550" y="15177"/>
                </a:lnTo>
                <a:lnTo>
                  <a:pt x="17372" y="15308"/>
                </a:lnTo>
                <a:lnTo>
                  <a:pt x="17176" y="15426"/>
                </a:lnTo>
                <a:lnTo>
                  <a:pt x="16928" y="15557"/>
                </a:lnTo>
                <a:lnTo>
                  <a:pt x="16661" y="15636"/>
                </a:lnTo>
                <a:lnTo>
                  <a:pt x="16359" y="15688"/>
                </a:lnTo>
                <a:lnTo>
                  <a:pt x="16022" y="15715"/>
                </a:lnTo>
                <a:lnTo>
                  <a:pt x="15667" y="15688"/>
                </a:lnTo>
                <a:lnTo>
                  <a:pt x="15294" y="15662"/>
                </a:lnTo>
                <a:lnTo>
                  <a:pt x="14956" y="15583"/>
                </a:lnTo>
                <a:lnTo>
                  <a:pt x="14619" y="15479"/>
                </a:lnTo>
                <a:lnTo>
                  <a:pt x="14281" y="15334"/>
                </a:lnTo>
                <a:lnTo>
                  <a:pt x="13961" y="15177"/>
                </a:lnTo>
                <a:lnTo>
                  <a:pt x="13695" y="14981"/>
                </a:lnTo>
                <a:lnTo>
                  <a:pt x="13588" y="14850"/>
                </a:lnTo>
                <a:lnTo>
                  <a:pt x="13482" y="14732"/>
                </a:lnTo>
                <a:lnTo>
                  <a:pt x="13393" y="14600"/>
                </a:lnTo>
                <a:lnTo>
                  <a:pt x="13322" y="14456"/>
                </a:lnTo>
                <a:lnTo>
                  <a:pt x="13251" y="14299"/>
                </a:lnTo>
                <a:lnTo>
                  <a:pt x="13215" y="14155"/>
                </a:lnTo>
                <a:lnTo>
                  <a:pt x="13180" y="13971"/>
                </a:lnTo>
                <a:lnTo>
                  <a:pt x="13180" y="13801"/>
                </a:lnTo>
                <a:lnTo>
                  <a:pt x="13180" y="13591"/>
                </a:lnTo>
                <a:lnTo>
                  <a:pt x="13215" y="13395"/>
                </a:lnTo>
                <a:lnTo>
                  <a:pt x="13251" y="13198"/>
                </a:lnTo>
                <a:lnTo>
                  <a:pt x="13322" y="13015"/>
                </a:lnTo>
                <a:lnTo>
                  <a:pt x="13393" y="12870"/>
                </a:lnTo>
                <a:lnTo>
                  <a:pt x="13482" y="12713"/>
                </a:lnTo>
                <a:lnTo>
                  <a:pt x="13588" y="12569"/>
                </a:lnTo>
                <a:lnTo>
                  <a:pt x="13730" y="12438"/>
                </a:lnTo>
                <a:lnTo>
                  <a:pt x="13997" y="12215"/>
                </a:lnTo>
                <a:lnTo>
                  <a:pt x="14334" y="12005"/>
                </a:lnTo>
                <a:lnTo>
                  <a:pt x="14690" y="11861"/>
                </a:lnTo>
                <a:lnTo>
                  <a:pt x="15063" y="11756"/>
                </a:lnTo>
                <a:lnTo>
                  <a:pt x="15436" y="11678"/>
                </a:lnTo>
                <a:lnTo>
                  <a:pt x="15809" y="11638"/>
                </a:lnTo>
                <a:lnTo>
                  <a:pt x="16182" y="11638"/>
                </a:lnTo>
                <a:lnTo>
                  <a:pt x="16555" y="11678"/>
                </a:lnTo>
                <a:lnTo>
                  <a:pt x="16910" y="11730"/>
                </a:lnTo>
                <a:lnTo>
                  <a:pt x="17248" y="11835"/>
                </a:lnTo>
                <a:lnTo>
                  <a:pt x="17514" y="11966"/>
                </a:lnTo>
                <a:lnTo>
                  <a:pt x="17763" y="12110"/>
                </a:lnTo>
                <a:lnTo>
                  <a:pt x="17887" y="12215"/>
                </a:lnTo>
                <a:lnTo>
                  <a:pt x="18065" y="12307"/>
                </a:lnTo>
                <a:lnTo>
                  <a:pt x="18260" y="12412"/>
                </a:lnTo>
                <a:lnTo>
                  <a:pt x="18438" y="12464"/>
                </a:lnTo>
                <a:lnTo>
                  <a:pt x="18669" y="12543"/>
                </a:lnTo>
                <a:lnTo>
                  <a:pt x="18882" y="12569"/>
                </a:lnTo>
                <a:lnTo>
                  <a:pt x="19113" y="12595"/>
                </a:lnTo>
                <a:lnTo>
                  <a:pt x="19361" y="12608"/>
                </a:lnTo>
                <a:lnTo>
                  <a:pt x="19592" y="12608"/>
                </a:lnTo>
                <a:lnTo>
                  <a:pt x="19841" y="12595"/>
                </a:lnTo>
                <a:lnTo>
                  <a:pt x="20072" y="12543"/>
                </a:lnTo>
                <a:lnTo>
                  <a:pt x="20321" y="12490"/>
                </a:lnTo>
                <a:lnTo>
                  <a:pt x="20551" y="12438"/>
                </a:lnTo>
                <a:lnTo>
                  <a:pt x="20800" y="12333"/>
                </a:lnTo>
                <a:lnTo>
                  <a:pt x="20996" y="12241"/>
                </a:lnTo>
                <a:lnTo>
                  <a:pt x="21244" y="12110"/>
                </a:lnTo>
                <a:lnTo>
                  <a:pt x="21298" y="12032"/>
                </a:lnTo>
                <a:lnTo>
                  <a:pt x="21404" y="11966"/>
                </a:lnTo>
                <a:lnTo>
                  <a:pt x="21475" y="11861"/>
                </a:lnTo>
                <a:lnTo>
                  <a:pt x="21511" y="11730"/>
                </a:lnTo>
                <a:lnTo>
                  <a:pt x="21617" y="11481"/>
                </a:lnTo>
                <a:lnTo>
                  <a:pt x="21653" y="11180"/>
                </a:lnTo>
                <a:lnTo>
                  <a:pt x="21653" y="10826"/>
                </a:lnTo>
                <a:lnTo>
                  <a:pt x="21653" y="10472"/>
                </a:lnTo>
                <a:lnTo>
                  <a:pt x="21582" y="10092"/>
                </a:lnTo>
                <a:lnTo>
                  <a:pt x="21511" y="9725"/>
                </a:lnTo>
                <a:lnTo>
                  <a:pt x="21298" y="8912"/>
                </a:lnTo>
                <a:lnTo>
                  <a:pt x="21067" y="8191"/>
                </a:lnTo>
                <a:lnTo>
                  <a:pt x="20800" y="7536"/>
                </a:lnTo>
                <a:lnTo>
                  <a:pt x="20551" y="7025"/>
                </a:lnTo>
                <a:lnTo>
                  <a:pt x="20001" y="7103"/>
                </a:lnTo>
                <a:lnTo>
                  <a:pt x="19432" y="7156"/>
                </a:lnTo>
                <a:lnTo>
                  <a:pt x="18846" y="7208"/>
                </a:lnTo>
                <a:lnTo>
                  <a:pt x="18225" y="7208"/>
                </a:lnTo>
                <a:lnTo>
                  <a:pt x="17656" y="7208"/>
                </a:lnTo>
                <a:lnTo>
                  <a:pt x="17070" y="7182"/>
                </a:lnTo>
                <a:lnTo>
                  <a:pt x="16484" y="7156"/>
                </a:lnTo>
                <a:lnTo>
                  <a:pt x="15986" y="7103"/>
                </a:lnTo>
                <a:lnTo>
                  <a:pt x="14992" y="6999"/>
                </a:lnTo>
                <a:lnTo>
                  <a:pt x="14210" y="6907"/>
                </a:lnTo>
                <a:lnTo>
                  <a:pt x="13695" y="6828"/>
                </a:lnTo>
                <a:lnTo>
                  <a:pt x="13517" y="6802"/>
                </a:lnTo>
                <a:lnTo>
                  <a:pt x="13073" y="6645"/>
                </a:lnTo>
                <a:lnTo>
                  <a:pt x="12700" y="6474"/>
                </a:lnTo>
                <a:lnTo>
                  <a:pt x="12363" y="6304"/>
                </a:lnTo>
                <a:lnTo>
                  <a:pt x="12132" y="6094"/>
                </a:lnTo>
                <a:lnTo>
                  <a:pt x="11919" y="5871"/>
                </a:lnTo>
                <a:lnTo>
                  <a:pt x="11776" y="5649"/>
                </a:lnTo>
                <a:lnTo>
                  <a:pt x="11688" y="5413"/>
                </a:lnTo>
                <a:lnTo>
                  <a:pt x="11617" y="5190"/>
                </a:lnTo>
                <a:lnTo>
                  <a:pt x="11617" y="4941"/>
                </a:lnTo>
                <a:lnTo>
                  <a:pt x="11652" y="4718"/>
                </a:lnTo>
                <a:lnTo>
                  <a:pt x="11723" y="4482"/>
                </a:lnTo>
                <a:lnTo>
                  <a:pt x="11812" y="4285"/>
                </a:lnTo>
                <a:lnTo>
                  <a:pt x="11919" y="4089"/>
                </a:lnTo>
                <a:lnTo>
                  <a:pt x="12096" y="3905"/>
                </a:lnTo>
                <a:lnTo>
                  <a:pt x="12292" y="3735"/>
                </a:lnTo>
                <a:lnTo>
                  <a:pt x="12505" y="3604"/>
                </a:lnTo>
                <a:lnTo>
                  <a:pt x="12700" y="3460"/>
                </a:lnTo>
                <a:lnTo>
                  <a:pt x="12878" y="3250"/>
                </a:lnTo>
                <a:lnTo>
                  <a:pt x="13038" y="3027"/>
                </a:lnTo>
                <a:lnTo>
                  <a:pt x="13180" y="2752"/>
                </a:lnTo>
                <a:lnTo>
                  <a:pt x="13286" y="2477"/>
                </a:lnTo>
                <a:lnTo>
                  <a:pt x="13322" y="2175"/>
                </a:lnTo>
                <a:lnTo>
                  <a:pt x="13357" y="1874"/>
                </a:lnTo>
                <a:lnTo>
                  <a:pt x="13286" y="1572"/>
                </a:lnTo>
                <a:lnTo>
                  <a:pt x="13180" y="1271"/>
                </a:lnTo>
                <a:lnTo>
                  <a:pt x="13038" y="983"/>
                </a:lnTo>
                <a:lnTo>
                  <a:pt x="12949" y="865"/>
                </a:lnTo>
                <a:lnTo>
                  <a:pt x="12807" y="733"/>
                </a:lnTo>
                <a:lnTo>
                  <a:pt x="12665" y="616"/>
                </a:lnTo>
                <a:lnTo>
                  <a:pt x="12505" y="511"/>
                </a:lnTo>
                <a:lnTo>
                  <a:pt x="12327" y="406"/>
                </a:lnTo>
                <a:lnTo>
                  <a:pt x="12132" y="314"/>
                </a:lnTo>
                <a:lnTo>
                  <a:pt x="11883" y="235"/>
                </a:lnTo>
                <a:lnTo>
                  <a:pt x="11652" y="183"/>
                </a:lnTo>
                <a:lnTo>
                  <a:pt x="11368" y="104"/>
                </a:lnTo>
                <a:lnTo>
                  <a:pt x="11101" y="78"/>
                </a:lnTo>
                <a:lnTo>
                  <a:pt x="10800" y="52"/>
                </a:lnTo>
                <a:lnTo>
                  <a:pt x="10444" y="52"/>
                </a:lnTo>
                <a:lnTo>
                  <a:pt x="10142" y="52"/>
                </a:lnTo>
                <a:lnTo>
                  <a:pt x="9840" y="78"/>
                </a:lnTo>
                <a:lnTo>
                  <a:pt x="9574" y="104"/>
                </a:lnTo>
                <a:lnTo>
                  <a:pt x="9325" y="157"/>
                </a:lnTo>
                <a:lnTo>
                  <a:pt x="9094" y="209"/>
                </a:lnTo>
                <a:lnTo>
                  <a:pt x="8846" y="262"/>
                </a:lnTo>
                <a:lnTo>
                  <a:pt x="8650" y="340"/>
                </a:lnTo>
                <a:lnTo>
                  <a:pt x="8437" y="432"/>
                </a:lnTo>
                <a:lnTo>
                  <a:pt x="8277" y="511"/>
                </a:lnTo>
                <a:lnTo>
                  <a:pt x="8100" y="616"/>
                </a:lnTo>
                <a:lnTo>
                  <a:pt x="7957" y="707"/>
                </a:lnTo>
                <a:lnTo>
                  <a:pt x="7833" y="838"/>
                </a:lnTo>
                <a:lnTo>
                  <a:pt x="7620" y="1061"/>
                </a:lnTo>
                <a:lnTo>
                  <a:pt x="7442" y="1336"/>
                </a:lnTo>
                <a:lnTo>
                  <a:pt x="7353" y="1599"/>
                </a:lnTo>
                <a:lnTo>
                  <a:pt x="7318" y="1900"/>
                </a:lnTo>
                <a:lnTo>
                  <a:pt x="7318" y="2175"/>
                </a:lnTo>
                <a:lnTo>
                  <a:pt x="7353" y="2450"/>
                </a:lnTo>
                <a:lnTo>
                  <a:pt x="7442" y="2726"/>
                </a:lnTo>
                <a:lnTo>
                  <a:pt x="7620" y="2975"/>
                </a:lnTo>
                <a:lnTo>
                  <a:pt x="7833" y="3198"/>
                </a:lnTo>
                <a:lnTo>
                  <a:pt x="8064" y="3433"/>
                </a:lnTo>
                <a:lnTo>
                  <a:pt x="8295" y="3630"/>
                </a:lnTo>
                <a:lnTo>
                  <a:pt x="8508" y="3853"/>
                </a:lnTo>
                <a:lnTo>
                  <a:pt x="8686" y="4089"/>
                </a:lnTo>
                <a:lnTo>
                  <a:pt x="8775" y="4312"/>
                </a:lnTo>
                <a:lnTo>
                  <a:pt x="8846" y="4561"/>
                </a:lnTo>
                <a:lnTo>
                  <a:pt x="8846" y="4810"/>
                </a:lnTo>
                <a:lnTo>
                  <a:pt x="8810" y="5059"/>
                </a:lnTo>
                <a:lnTo>
                  <a:pt x="8721" y="5295"/>
                </a:lnTo>
                <a:lnTo>
                  <a:pt x="8579" y="5544"/>
                </a:lnTo>
                <a:lnTo>
                  <a:pt x="8366" y="5766"/>
                </a:lnTo>
                <a:lnTo>
                  <a:pt x="8135" y="5976"/>
                </a:lnTo>
                <a:lnTo>
                  <a:pt x="7833" y="6199"/>
                </a:lnTo>
                <a:lnTo>
                  <a:pt x="7478" y="6369"/>
                </a:lnTo>
                <a:lnTo>
                  <a:pt x="7069" y="6527"/>
                </a:lnTo>
                <a:lnTo>
                  <a:pt x="6590" y="6671"/>
                </a:lnTo>
                <a:lnTo>
                  <a:pt x="6092" y="6802"/>
                </a:lnTo>
                <a:lnTo>
                  <a:pt x="5684" y="6802"/>
                </a:lnTo>
                <a:lnTo>
                  <a:pt x="5133" y="6802"/>
                </a:lnTo>
                <a:lnTo>
                  <a:pt x="4547" y="6802"/>
                </a:lnTo>
                <a:lnTo>
                  <a:pt x="3872" y="6802"/>
                </a:lnTo>
                <a:lnTo>
                  <a:pt x="3144" y="6802"/>
                </a:lnTo>
                <a:lnTo>
                  <a:pt x="2362" y="6802"/>
                </a:lnTo>
                <a:lnTo>
                  <a:pt x="1545" y="6802"/>
                </a:lnTo>
                <a:lnTo>
                  <a:pt x="692" y="6802"/>
                </a:lnTo>
                <a:lnTo>
                  <a:pt x="586" y="7234"/>
                </a:lnTo>
                <a:lnTo>
                  <a:pt x="461" y="7837"/>
                </a:lnTo>
                <a:lnTo>
                  <a:pt x="355" y="8493"/>
                </a:lnTo>
                <a:lnTo>
                  <a:pt x="248" y="9187"/>
                </a:lnTo>
                <a:lnTo>
                  <a:pt x="142" y="9869"/>
                </a:lnTo>
                <a:lnTo>
                  <a:pt x="106" y="10498"/>
                </a:lnTo>
                <a:lnTo>
                  <a:pt x="106" y="10983"/>
                </a:lnTo>
                <a:lnTo>
                  <a:pt x="106" y="11311"/>
                </a:lnTo>
                <a:lnTo>
                  <a:pt x="213" y="11481"/>
                </a:lnTo>
                <a:lnTo>
                  <a:pt x="319" y="11651"/>
                </a:lnTo>
                <a:lnTo>
                  <a:pt x="497" y="11783"/>
                </a:lnTo>
                <a:lnTo>
                  <a:pt x="692" y="11914"/>
                </a:lnTo>
                <a:lnTo>
                  <a:pt x="941" y="12032"/>
                </a:lnTo>
                <a:lnTo>
                  <a:pt x="1207" y="12110"/>
                </a:lnTo>
                <a:lnTo>
                  <a:pt x="1509" y="12189"/>
                </a:lnTo>
                <a:lnTo>
                  <a:pt x="1794" y="12241"/>
                </a:lnTo>
                <a:lnTo>
                  <a:pt x="2131" y="12267"/>
                </a:lnTo>
                <a:lnTo>
                  <a:pt x="2433" y="12281"/>
                </a:lnTo>
                <a:lnTo>
                  <a:pt x="2735" y="12267"/>
                </a:lnTo>
                <a:lnTo>
                  <a:pt x="3055" y="12241"/>
                </a:lnTo>
                <a:lnTo>
                  <a:pt x="3357" y="12189"/>
                </a:lnTo>
                <a:lnTo>
                  <a:pt x="3623" y="12084"/>
                </a:lnTo>
                <a:lnTo>
                  <a:pt x="3872" y="11979"/>
                </a:lnTo>
                <a:lnTo>
                  <a:pt x="4103" y="11861"/>
                </a:lnTo>
                <a:lnTo>
                  <a:pt x="4316" y="11704"/>
                </a:lnTo>
                <a:lnTo>
                  <a:pt x="4582" y="11612"/>
                </a:lnTo>
                <a:lnTo>
                  <a:pt x="4849" y="11533"/>
                </a:lnTo>
                <a:lnTo>
                  <a:pt x="5169" y="11507"/>
                </a:lnTo>
                <a:lnTo>
                  <a:pt x="5506" y="11481"/>
                </a:lnTo>
                <a:lnTo>
                  <a:pt x="5808" y="11507"/>
                </a:lnTo>
                <a:lnTo>
                  <a:pt x="6146" y="11560"/>
                </a:lnTo>
                <a:lnTo>
                  <a:pt x="6501" y="11651"/>
                </a:lnTo>
                <a:lnTo>
                  <a:pt x="6803" y="11783"/>
                </a:lnTo>
                <a:lnTo>
                  <a:pt x="7105" y="11940"/>
                </a:lnTo>
                <a:lnTo>
                  <a:pt x="7353" y="12110"/>
                </a:lnTo>
                <a:lnTo>
                  <a:pt x="7584" y="12333"/>
                </a:lnTo>
                <a:lnTo>
                  <a:pt x="7798" y="12595"/>
                </a:lnTo>
                <a:lnTo>
                  <a:pt x="7922" y="12870"/>
                </a:lnTo>
                <a:lnTo>
                  <a:pt x="8028" y="13198"/>
                </a:lnTo>
                <a:lnTo>
                  <a:pt x="8064" y="13526"/>
                </a:lnTo>
                <a:lnTo>
                  <a:pt x="8028" y="13775"/>
                </a:lnTo>
                <a:lnTo>
                  <a:pt x="7922" y="13998"/>
                </a:lnTo>
                <a:lnTo>
                  <a:pt x="7798" y="14220"/>
                </a:lnTo>
                <a:lnTo>
                  <a:pt x="7584" y="14404"/>
                </a:lnTo>
                <a:lnTo>
                  <a:pt x="7353" y="14574"/>
                </a:lnTo>
                <a:lnTo>
                  <a:pt x="7105" y="14732"/>
                </a:lnTo>
                <a:lnTo>
                  <a:pt x="6803" y="14850"/>
                </a:lnTo>
                <a:lnTo>
                  <a:pt x="6501" y="14954"/>
                </a:lnTo>
                <a:lnTo>
                  <a:pt x="6146" y="15033"/>
                </a:lnTo>
                <a:lnTo>
                  <a:pt x="5808" y="15085"/>
                </a:lnTo>
                <a:lnTo>
                  <a:pt x="5506" y="15085"/>
                </a:lnTo>
                <a:lnTo>
                  <a:pt x="5169" y="15059"/>
                </a:lnTo>
                <a:lnTo>
                  <a:pt x="4849" y="15007"/>
                </a:lnTo>
                <a:lnTo>
                  <a:pt x="4582" y="14902"/>
                </a:lnTo>
                <a:lnTo>
                  <a:pt x="4316" y="14784"/>
                </a:lnTo>
                <a:lnTo>
                  <a:pt x="4103" y="14600"/>
                </a:lnTo>
                <a:lnTo>
                  <a:pt x="3907" y="14430"/>
                </a:lnTo>
                <a:lnTo>
                  <a:pt x="3659" y="14299"/>
                </a:lnTo>
                <a:lnTo>
                  <a:pt x="3428" y="14194"/>
                </a:lnTo>
                <a:lnTo>
                  <a:pt x="3179" y="14129"/>
                </a:lnTo>
                <a:lnTo>
                  <a:pt x="2913" y="14102"/>
                </a:lnTo>
                <a:lnTo>
                  <a:pt x="2646" y="14102"/>
                </a:lnTo>
                <a:lnTo>
                  <a:pt x="2362" y="14129"/>
                </a:lnTo>
                <a:lnTo>
                  <a:pt x="2096" y="14168"/>
                </a:lnTo>
                <a:lnTo>
                  <a:pt x="1811" y="14273"/>
                </a:lnTo>
                <a:lnTo>
                  <a:pt x="1545" y="14378"/>
                </a:lnTo>
                <a:lnTo>
                  <a:pt x="1314" y="14496"/>
                </a:lnTo>
                <a:lnTo>
                  <a:pt x="1065" y="14653"/>
                </a:lnTo>
                <a:lnTo>
                  <a:pt x="870" y="14797"/>
                </a:lnTo>
                <a:lnTo>
                  <a:pt x="657" y="14981"/>
                </a:lnTo>
                <a:lnTo>
                  <a:pt x="497" y="15177"/>
                </a:lnTo>
                <a:lnTo>
                  <a:pt x="390" y="15413"/>
                </a:lnTo>
                <a:lnTo>
                  <a:pt x="284" y="15636"/>
                </a:lnTo>
                <a:lnTo>
                  <a:pt x="248" y="15911"/>
                </a:lnTo>
                <a:lnTo>
                  <a:pt x="284" y="16239"/>
                </a:lnTo>
                <a:lnTo>
                  <a:pt x="319" y="16566"/>
                </a:lnTo>
                <a:lnTo>
                  <a:pt x="497" y="17340"/>
                </a:lnTo>
                <a:lnTo>
                  <a:pt x="692" y="18152"/>
                </a:lnTo>
                <a:lnTo>
                  <a:pt x="799" y="18559"/>
                </a:lnTo>
                <a:lnTo>
                  <a:pt x="905" y="18978"/>
                </a:lnTo>
                <a:lnTo>
                  <a:pt x="959" y="19384"/>
                </a:lnTo>
                <a:lnTo>
                  <a:pt x="994" y="19791"/>
                </a:lnTo>
                <a:lnTo>
                  <a:pt x="994" y="20132"/>
                </a:lnTo>
                <a:lnTo>
                  <a:pt x="959" y="20485"/>
                </a:lnTo>
                <a:lnTo>
                  <a:pt x="941" y="20669"/>
                </a:lnTo>
                <a:lnTo>
                  <a:pt x="870" y="20813"/>
                </a:lnTo>
                <a:lnTo>
                  <a:pt x="799" y="20970"/>
                </a:lnTo>
                <a:lnTo>
                  <a:pt x="692" y="21088"/>
                </a:lnTo>
                <a:lnTo>
                  <a:pt x="1474" y="20997"/>
                </a:lnTo>
                <a:lnTo>
                  <a:pt x="2291" y="20866"/>
                </a:lnTo>
                <a:lnTo>
                  <a:pt x="3108" y="20787"/>
                </a:lnTo>
                <a:lnTo>
                  <a:pt x="3907" y="20721"/>
                </a:lnTo>
                <a:lnTo>
                  <a:pt x="4653" y="20695"/>
                </a:lnTo>
                <a:lnTo>
                  <a:pt x="5364" y="20695"/>
                </a:lnTo>
                <a:lnTo>
                  <a:pt x="5701" y="20721"/>
                </a:lnTo>
                <a:lnTo>
                  <a:pt x="6057" y="20761"/>
                </a:lnTo>
                <a:lnTo>
                  <a:pt x="6323" y="20813"/>
                </a:lnTo>
                <a:lnTo>
                  <a:pt x="6625" y="20892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18" name="Puzzle2"/>
          <p:cNvSpPr>
            <a:spLocks noEditPoints="1" noChangeArrowheads="1"/>
          </p:cNvSpPr>
          <p:nvPr/>
        </p:nvSpPr>
        <p:spPr bwMode="auto">
          <a:xfrm>
            <a:off x="4343941" y="3069504"/>
            <a:ext cx="1615707" cy="1112935"/>
          </a:xfrm>
          <a:custGeom>
            <a:avLst/>
            <a:gdLst>
              <a:gd name="T0" fmla="*/ 11 w 21600"/>
              <a:gd name="T1" fmla="*/ 13386 h 21600"/>
              <a:gd name="T2" fmla="*/ 4202 w 21600"/>
              <a:gd name="T3" fmla="*/ 21161 h 21600"/>
              <a:gd name="T4" fmla="*/ 10400 w 21600"/>
              <a:gd name="T5" fmla="*/ 13909 h 21600"/>
              <a:gd name="T6" fmla="*/ 16821 w 21600"/>
              <a:gd name="T7" fmla="*/ 21190 h 21600"/>
              <a:gd name="T8" fmla="*/ 21600 w 21600"/>
              <a:gd name="T9" fmla="*/ 15083 h 21600"/>
              <a:gd name="T10" fmla="*/ 16889 w 21600"/>
              <a:gd name="T11" fmla="*/ 5739 h 21600"/>
              <a:gd name="T12" fmla="*/ 10800 w 21600"/>
              <a:gd name="T13" fmla="*/ 28 h 21600"/>
              <a:gd name="T14" fmla="*/ 4202 w 21600"/>
              <a:gd name="T15" fmla="*/ 5894 h 21600"/>
              <a:gd name="T16" fmla="*/ 5388 w 21600"/>
              <a:gd name="T17" fmla="*/ 6742 h 21600"/>
              <a:gd name="T18" fmla="*/ 16177 w 21600"/>
              <a:gd name="T19" fmla="*/ 20441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4247" y="12354"/>
                </a:moveTo>
                <a:lnTo>
                  <a:pt x="4134" y="12468"/>
                </a:lnTo>
                <a:lnTo>
                  <a:pt x="4010" y="12581"/>
                </a:lnTo>
                <a:lnTo>
                  <a:pt x="3897" y="12637"/>
                </a:lnTo>
                <a:lnTo>
                  <a:pt x="3773" y="12694"/>
                </a:lnTo>
                <a:lnTo>
                  <a:pt x="3637" y="12694"/>
                </a:lnTo>
                <a:lnTo>
                  <a:pt x="3524" y="12694"/>
                </a:lnTo>
                <a:lnTo>
                  <a:pt x="3400" y="12665"/>
                </a:lnTo>
                <a:lnTo>
                  <a:pt x="3287" y="12609"/>
                </a:lnTo>
                <a:lnTo>
                  <a:pt x="3027" y="12496"/>
                </a:lnTo>
                <a:lnTo>
                  <a:pt x="2790" y="12340"/>
                </a:lnTo>
                <a:lnTo>
                  <a:pt x="2530" y="12142"/>
                </a:lnTo>
                <a:lnTo>
                  <a:pt x="2293" y="11987"/>
                </a:lnTo>
                <a:lnTo>
                  <a:pt x="2033" y="11817"/>
                </a:lnTo>
                <a:lnTo>
                  <a:pt x="1773" y="11676"/>
                </a:lnTo>
                <a:lnTo>
                  <a:pt x="1638" y="11662"/>
                </a:lnTo>
                <a:lnTo>
                  <a:pt x="1513" y="11634"/>
                </a:lnTo>
                <a:lnTo>
                  <a:pt x="1378" y="11634"/>
                </a:lnTo>
                <a:lnTo>
                  <a:pt x="1253" y="11634"/>
                </a:lnTo>
                <a:lnTo>
                  <a:pt x="1118" y="11662"/>
                </a:lnTo>
                <a:lnTo>
                  <a:pt x="971" y="11732"/>
                </a:lnTo>
                <a:lnTo>
                  <a:pt x="835" y="11817"/>
                </a:lnTo>
                <a:lnTo>
                  <a:pt x="711" y="11959"/>
                </a:lnTo>
                <a:lnTo>
                  <a:pt x="553" y="12086"/>
                </a:lnTo>
                <a:lnTo>
                  <a:pt x="429" y="12284"/>
                </a:lnTo>
                <a:lnTo>
                  <a:pt x="271" y="12524"/>
                </a:lnTo>
                <a:lnTo>
                  <a:pt x="146" y="12793"/>
                </a:lnTo>
                <a:lnTo>
                  <a:pt x="79" y="12962"/>
                </a:lnTo>
                <a:lnTo>
                  <a:pt x="33" y="13146"/>
                </a:lnTo>
                <a:lnTo>
                  <a:pt x="11" y="13386"/>
                </a:lnTo>
                <a:lnTo>
                  <a:pt x="11" y="13641"/>
                </a:lnTo>
                <a:lnTo>
                  <a:pt x="33" y="13881"/>
                </a:lnTo>
                <a:lnTo>
                  <a:pt x="101" y="14150"/>
                </a:lnTo>
                <a:lnTo>
                  <a:pt x="192" y="14404"/>
                </a:lnTo>
                <a:lnTo>
                  <a:pt x="293" y="14645"/>
                </a:lnTo>
                <a:lnTo>
                  <a:pt x="451" y="14857"/>
                </a:lnTo>
                <a:lnTo>
                  <a:pt x="621" y="15054"/>
                </a:lnTo>
                <a:lnTo>
                  <a:pt x="734" y="15125"/>
                </a:lnTo>
                <a:lnTo>
                  <a:pt x="835" y="15210"/>
                </a:lnTo>
                <a:lnTo>
                  <a:pt x="948" y="15267"/>
                </a:lnTo>
                <a:lnTo>
                  <a:pt x="1084" y="15323"/>
                </a:lnTo>
                <a:lnTo>
                  <a:pt x="1208" y="15351"/>
                </a:lnTo>
                <a:lnTo>
                  <a:pt x="1355" y="15380"/>
                </a:lnTo>
                <a:lnTo>
                  <a:pt x="1513" y="15380"/>
                </a:lnTo>
                <a:lnTo>
                  <a:pt x="1683" y="15380"/>
                </a:lnTo>
                <a:lnTo>
                  <a:pt x="1864" y="15351"/>
                </a:lnTo>
                <a:lnTo>
                  <a:pt x="2033" y="15323"/>
                </a:lnTo>
                <a:lnTo>
                  <a:pt x="2225" y="15238"/>
                </a:lnTo>
                <a:lnTo>
                  <a:pt x="2428" y="15153"/>
                </a:lnTo>
                <a:lnTo>
                  <a:pt x="2745" y="15026"/>
                </a:lnTo>
                <a:lnTo>
                  <a:pt x="3005" y="14913"/>
                </a:lnTo>
                <a:lnTo>
                  <a:pt x="3264" y="14828"/>
                </a:lnTo>
                <a:lnTo>
                  <a:pt x="3513" y="14800"/>
                </a:lnTo>
                <a:lnTo>
                  <a:pt x="3615" y="14828"/>
                </a:lnTo>
                <a:lnTo>
                  <a:pt x="3728" y="14857"/>
                </a:lnTo>
                <a:lnTo>
                  <a:pt x="3807" y="14913"/>
                </a:lnTo>
                <a:lnTo>
                  <a:pt x="3920" y="14998"/>
                </a:lnTo>
                <a:lnTo>
                  <a:pt x="4010" y="15097"/>
                </a:lnTo>
                <a:lnTo>
                  <a:pt x="4089" y="15238"/>
                </a:lnTo>
                <a:lnTo>
                  <a:pt x="4179" y="15408"/>
                </a:lnTo>
                <a:lnTo>
                  <a:pt x="4247" y="15620"/>
                </a:lnTo>
                <a:lnTo>
                  <a:pt x="4326" y="15860"/>
                </a:lnTo>
                <a:lnTo>
                  <a:pt x="4394" y="16129"/>
                </a:lnTo>
                <a:lnTo>
                  <a:pt x="4439" y="16440"/>
                </a:lnTo>
                <a:lnTo>
                  <a:pt x="4507" y="16737"/>
                </a:lnTo>
                <a:lnTo>
                  <a:pt x="4552" y="17090"/>
                </a:lnTo>
                <a:lnTo>
                  <a:pt x="4575" y="17443"/>
                </a:lnTo>
                <a:lnTo>
                  <a:pt x="4586" y="17825"/>
                </a:lnTo>
                <a:lnTo>
                  <a:pt x="4586" y="18193"/>
                </a:lnTo>
                <a:lnTo>
                  <a:pt x="4586" y="18574"/>
                </a:lnTo>
                <a:lnTo>
                  <a:pt x="4586" y="18984"/>
                </a:lnTo>
                <a:lnTo>
                  <a:pt x="4552" y="19366"/>
                </a:lnTo>
                <a:lnTo>
                  <a:pt x="4507" y="19748"/>
                </a:lnTo>
                <a:lnTo>
                  <a:pt x="4462" y="20129"/>
                </a:lnTo>
                <a:lnTo>
                  <a:pt x="4371" y="20483"/>
                </a:lnTo>
                <a:lnTo>
                  <a:pt x="4292" y="20836"/>
                </a:lnTo>
                <a:lnTo>
                  <a:pt x="4202" y="21161"/>
                </a:lnTo>
                <a:lnTo>
                  <a:pt x="4744" y="21161"/>
                </a:lnTo>
                <a:lnTo>
                  <a:pt x="5264" y="21161"/>
                </a:lnTo>
                <a:lnTo>
                  <a:pt x="5784" y="21161"/>
                </a:lnTo>
                <a:lnTo>
                  <a:pt x="6235" y="21161"/>
                </a:lnTo>
                <a:lnTo>
                  <a:pt x="6676" y="21161"/>
                </a:lnTo>
                <a:lnTo>
                  <a:pt x="7060" y="21161"/>
                </a:lnTo>
                <a:lnTo>
                  <a:pt x="7410" y="21161"/>
                </a:lnTo>
                <a:lnTo>
                  <a:pt x="7670" y="21161"/>
                </a:lnTo>
                <a:lnTo>
                  <a:pt x="8020" y="21020"/>
                </a:lnTo>
                <a:lnTo>
                  <a:pt x="8303" y="20893"/>
                </a:lnTo>
                <a:lnTo>
                  <a:pt x="8563" y="20695"/>
                </a:lnTo>
                <a:lnTo>
                  <a:pt x="8800" y="20511"/>
                </a:lnTo>
                <a:lnTo>
                  <a:pt x="8969" y="20285"/>
                </a:lnTo>
                <a:lnTo>
                  <a:pt x="9150" y="20045"/>
                </a:lnTo>
                <a:lnTo>
                  <a:pt x="9252" y="19804"/>
                </a:lnTo>
                <a:lnTo>
                  <a:pt x="9342" y="19550"/>
                </a:lnTo>
                <a:lnTo>
                  <a:pt x="9410" y="19281"/>
                </a:lnTo>
                <a:lnTo>
                  <a:pt x="9433" y="19013"/>
                </a:lnTo>
                <a:lnTo>
                  <a:pt x="9433" y="18744"/>
                </a:lnTo>
                <a:lnTo>
                  <a:pt x="9387" y="18504"/>
                </a:lnTo>
                <a:lnTo>
                  <a:pt x="9320" y="18221"/>
                </a:lnTo>
                <a:lnTo>
                  <a:pt x="9207" y="17981"/>
                </a:lnTo>
                <a:lnTo>
                  <a:pt x="9105" y="17740"/>
                </a:lnTo>
                <a:lnTo>
                  <a:pt x="8924" y="17514"/>
                </a:lnTo>
                <a:lnTo>
                  <a:pt x="8777" y="17274"/>
                </a:lnTo>
                <a:lnTo>
                  <a:pt x="8642" y="17034"/>
                </a:lnTo>
                <a:lnTo>
                  <a:pt x="8563" y="16765"/>
                </a:lnTo>
                <a:lnTo>
                  <a:pt x="8472" y="16468"/>
                </a:lnTo>
                <a:lnTo>
                  <a:pt x="8450" y="16157"/>
                </a:lnTo>
                <a:lnTo>
                  <a:pt x="8450" y="15860"/>
                </a:lnTo>
                <a:lnTo>
                  <a:pt x="8472" y="15563"/>
                </a:lnTo>
                <a:lnTo>
                  <a:pt x="8540" y="15267"/>
                </a:lnTo>
                <a:lnTo>
                  <a:pt x="8642" y="14998"/>
                </a:lnTo>
                <a:lnTo>
                  <a:pt x="8777" y="14729"/>
                </a:lnTo>
                <a:lnTo>
                  <a:pt x="8868" y="14616"/>
                </a:lnTo>
                <a:lnTo>
                  <a:pt x="8969" y="14475"/>
                </a:lnTo>
                <a:lnTo>
                  <a:pt x="9060" y="14376"/>
                </a:lnTo>
                <a:lnTo>
                  <a:pt x="9184" y="14291"/>
                </a:lnTo>
                <a:lnTo>
                  <a:pt x="9297" y="14206"/>
                </a:lnTo>
                <a:lnTo>
                  <a:pt x="9433" y="14121"/>
                </a:lnTo>
                <a:lnTo>
                  <a:pt x="9579" y="14051"/>
                </a:lnTo>
                <a:lnTo>
                  <a:pt x="9726" y="13994"/>
                </a:lnTo>
                <a:lnTo>
                  <a:pt x="9884" y="13938"/>
                </a:lnTo>
                <a:lnTo>
                  <a:pt x="10054" y="13909"/>
                </a:lnTo>
                <a:lnTo>
                  <a:pt x="10257" y="13881"/>
                </a:lnTo>
                <a:lnTo>
                  <a:pt x="10449" y="13881"/>
                </a:lnTo>
                <a:lnTo>
                  <a:pt x="10664" y="13881"/>
                </a:lnTo>
                <a:lnTo>
                  <a:pt x="10856" y="13909"/>
                </a:lnTo>
                <a:lnTo>
                  <a:pt x="11037" y="13966"/>
                </a:lnTo>
                <a:lnTo>
                  <a:pt x="11206" y="14023"/>
                </a:lnTo>
                <a:lnTo>
                  <a:pt x="11353" y="14093"/>
                </a:lnTo>
                <a:lnTo>
                  <a:pt x="11511" y="14178"/>
                </a:lnTo>
                <a:lnTo>
                  <a:pt x="11635" y="14263"/>
                </a:lnTo>
                <a:lnTo>
                  <a:pt x="11748" y="14376"/>
                </a:lnTo>
                <a:lnTo>
                  <a:pt x="11861" y="14475"/>
                </a:lnTo>
                <a:lnTo>
                  <a:pt x="11941" y="14616"/>
                </a:lnTo>
                <a:lnTo>
                  <a:pt x="12031" y="14758"/>
                </a:lnTo>
                <a:lnTo>
                  <a:pt x="12099" y="14885"/>
                </a:lnTo>
                <a:lnTo>
                  <a:pt x="12200" y="15210"/>
                </a:lnTo>
                <a:lnTo>
                  <a:pt x="12268" y="15507"/>
                </a:lnTo>
                <a:lnTo>
                  <a:pt x="12291" y="15832"/>
                </a:lnTo>
                <a:lnTo>
                  <a:pt x="12291" y="16157"/>
                </a:lnTo>
                <a:lnTo>
                  <a:pt x="12246" y="16482"/>
                </a:lnTo>
                <a:lnTo>
                  <a:pt x="12178" y="16807"/>
                </a:lnTo>
                <a:lnTo>
                  <a:pt x="12099" y="17090"/>
                </a:lnTo>
                <a:lnTo>
                  <a:pt x="12008" y="17330"/>
                </a:lnTo>
                <a:lnTo>
                  <a:pt x="11884" y="17542"/>
                </a:lnTo>
                <a:lnTo>
                  <a:pt x="11748" y="17712"/>
                </a:lnTo>
                <a:lnTo>
                  <a:pt x="11613" y="17839"/>
                </a:lnTo>
                <a:lnTo>
                  <a:pt x="11489" y="18037"/>
                </a:lnTo>
                <a:lnTo>
                  <a:pt x="11398" y="18221"/>
                </a:lnTo>
                <a:lnTo>
                  <a:pt x="11319" y="18447"/>
                </a:lnTo>
                <a:lnTo>
                  <a:pt x="11251" y="18659"/>
                </a:lnTo>
                <a:lnTo>
                  <a:pt x="11206" y="18900"/>
                </a:lnTo>
                <a:lnTo>
                  <a:pt x="11184" y="19154"/>
                </a:lnTo>
                <a:lnTo>
                  <a:pt x="11184" y="19423"/>
                </a:lnTo>
                <a:lnTo>
                  <a:pt x="11229" y="19663"/>
                </a:lnTo>
                <a:lnTo>
                  <a:pt x="11297" y="19903"/>
                </a:lnTo>
                <a:lnTo>
                  <a:pt x="11376" y="20158"/>
                </a:lnTo>
                <a:lnTo>
                  <a:pt x="11511" y="20398"/>
                </a:lnTo>
                <a:lnTo>
                  <a:pt x="11681" y="20610"/>
                </a:lnTo>
                <a:lnTo>
                  <a:pt x="11884" y="20808"/>
                </a:lnTo>
                <a:lnTo>
                  <a:pt x="12121" y="20992"/>
                </a:lnTo>
                <a:lnTo>
                  <a:pt x="12404" y="21161"/>
                </a:lnTo>
                <a:lnTo>
                  <a:pt x="12528" y="21190"/>
                </a:lnTo>
                <a:lnTo>
                  <a:pt x="12856" y="21274"/>
                </a:lnTo>
                <a:lnTo>
                  <a:pt x="13330" y="21373"/>
                </a:lnTo>
                <a:lnTo>
                  <a:pt x="13963" y="21486"/>
                </a:lnTo>
                <a:lnTo>
                  <a:pt x="14313" y="21543"/>
                </a:lnTo>
                <a:lnTo>
                  <a:pt x="14652" y="21571"/>
                </a:lnTo>
                <a:lnTo>
                  <a:pt x="15025" y="21600"/>
                </a:lnTo>
                <a:lnTo>
                  <a:pt x="15409" y="21600"/>
                </a:lnTo>
                <a:lnTo>
                  <a:pt x="15782" y="21600"/>
                </a:lnTo>
                <a:lnTo>
                  <a:pt x="16177" y="21571"/>
                </a:lnTo>
                <a:lnTo>
                  <a:pt x="16516" y="21486"/>
                </a:lnTo>
                <a:lnTo>
                  <a:pt x="16889" y="21402"/>
                </a:lnTo>
                <a:lnTo>
                  <a:pt x="16821" y="21190"/>
                </a:lnTo>
                <a:lnTo>
                  <a:pt x="16776" y="20935"/>
                </a:lnTo>
                <a:lnTo>
                  <a:pt x="16742" y="20667"/>
                </a:lnTo>
                <a:lnTo>
                  <a:pt x="16719" y="20370"/>
                </a:lnTo>
                <a:lnTo>
                  <a:pt x="16697" y="19719"/>
                </a:lnTo>
                <a:lnTo>
                  <a:pt x="16697" y="19013"/>
                </a:lnTo>
                <a:lnTo>
                  <a:pt x="16719" y="18306"/>
                </a:lnTo>
                <a:lnTo>
                  <a:pt x="16753" y="17599"/>
                </a:lnTo>
                <a:lnTo>
                  <a:pt x="16821" y="16949"/>
                </a:lnTo>
                <a:lnTo>
                  <a:pt x="16889" y="16383"/>
                </a:lnTo>
                <a:lnTo>
                  <a:pt x="16934" y="16129"/>
                </a:lnTo>
                <a:lnTo>
                  <a:pt x="17002" y="15945"/>
                </a:lnTo>
                <a:lnTo>
                  <a:pt x="17081" y="15790"/>
                </a:lnTo>
                <a:lnTo>
                  <a:pt x="17194" y="15648"/>
                </a:lnTo>
                <a:lnTo>
                  <a:pt x="17318" y="15563"/>
                </a:lnTo>
                <a:lnTo>
                  <a:pt x="17453" y="15507"/>
                </a:lnTo>
                <a:lnTo>
                  <a:pt x="17600" y="15450"/>
                </a:lnTo>
                <a:lnTo>
                  <a:pt x="17758" y="15450"/>
                </a:lnTo>
                <a:lnTo>
                  <a:pt x="17905" y="15479"/>
                </a:lnTo>
                <a:lnTo>
                  <a:pt x="18064" y="15535"/>
                </a:lnTo>
                <a:lnTo>
                  <a:pt x="18233" y="15620"/>
                </a:lnTo>
                <a:lnTo>
                  <a:pt x="18380" y="15733"/>
                </a:lnTo>
                <a:lnTo>
                  <a:pt x="18561" y="15832"/>
                </a:lnTo>
                <a:lnTo>
                  <a:pt x="18707" y="15973"/>
                </a:lnTo>
                <a:lnTo>
                  <a:pt x="18866" y="16129"/>
                </a:lnTo>
                <a:lnTo>
                  <a:pt x="18990" y="16327"/>
                </a:lnTo>
                <a:lnTo>
                  <a:pt x="19125" y="16482"/>
                </a:lnTo>
                <a:lnTo>
                  <a:pt x="19295" y="16624"/>
                </a:lnTo>
                <a:lnTo>
                  <a:pt x="19464" y="16737"/>
                </a:lnTo>
                <a:lnTo>
                  <a:pt x="19668" y="16807"/>
                </a:lnTo>
                <a:lnTo>
                  <a:pt x="19860" y="16836"/>
                </a:lnTo>
                <a:lnTo>
                  <a:pt x="20052" y="16864"/>
                </a:lnTo>
                <a:lnTo>
                  <a:pt x="20266" y="16836"/>
                </a:lnTo>
                <a:lnTo>
                  <a:pt x="20470" y="16793"/>
                </a:lnTo>
                <a:lnTo>
                  <a:pt x="20662" y="16708"/>
                </a:lnTo>
                <a:lnTo>
                  <a:pt x="20854" y="16567"/>
                </a:lnTo>
                <a:lnTo>
                  <a:pt x="21035" y="16412"/>
                </a:lnTo>
                <a:lnTo>
                  <a:pt x="21182" y="16214"/>
                </a:lnTo>
                <a:lnTo>
                  <a:pt x="21340" y="16002"/>
                </a:lnTo>
                <a:lnTo>
                  <a:pt x="21441" y="15733"/>
                </a:lnTo>
                <a:lnTo>
                  <a:pt x="21532" y="15436"/>
                </a:lnTo>
                <a:lnTo>
                  <a:pt x="21600" y="15083"/>
                </a:lnTo>
                <a:lnTo>
                  <a:pt x="21600" y="14885"/>
                </a:lnTo>
                <a:lnTo>
                  <a:pt x="21600" y="14729"/>
                </a:lnTo>
                <a:lnTo>
                  <a:pt x="21600" y="14531"/>
                </a:lnTo>
                <a:lnTo>
                  <a:pt x="21577" y="14376"/>
                </a:lnTo>
                <a:lnTo>
                  <a:pt x="21532" y="14206"/>
                </a:lnTo>
                <a:lnTo>
                  <a:pt x="21487" y="14051"/>
                </a:lnTo>
                <a:lnTo>
                  <a:pt x="21419" y="13909"/>
                </a:lnTo>
                <a:lnTo>
                  <a:pt x="21351" y="13768"/>
                </a:lnTo>
                <a:lnTo>
                  <a:pt x="21204" y="13500"/>
                </a:lnTo>
                <a:lnTo>
                  <a:pt x="21035" y="13287"/>
                </a:lnTo>
                <a:lnTo>
                  <a:pt x="20809" y="13090"/>
                </a:lnTo>
                <a:lnTo>
                  <a:pt x="20594" y="12962"/>
                </a:lnTo>
                <a:lnTo>
                  <a:pt x="20357" y="12821"/>
                </a:lnTo>
                <a:lnTo>
                  <a:pt x="20120" y="12764"/>
                </a:lnTo>
                <a:lnTo>
                  <a:pt x="19882" y="12708"/>
                </a:lnTo>
                <a:lnTo>
                  <a:pt x="19645" y="12736"/>
                </a:lnTo>
                <a:lnTo>
                  <a:pt x="19430" y="12793"/>
                </a:lnTo>
                <a:lnTo>
                  <a:pt x="19227" y="12906"/>
                </a:lnTo>
                <a:lnTo>
                  <a:pt x="19148" y="12962"/>
                </a:lnTo>
                <a:lnTo>
                  <a:pt x="19058" y="13047"/>
                </a:lnTo>
                <a:lnTo>
                  <a:pt x="18990" y="13146"/>
                </a:lnTo>
                <a:lnTo>
                  <a:pt x="18911" y="13259"/>
                </a:lnTo>
                <a:lnTo>
                  <a:pt x="18775" y="13471"/>
                </a:lnTo>
                <a:lnTo>
                  <a:pt x="18628" y="13641"/>
                </a:lnTo>
                <a:lnTo>
                  <a:pt x="18470" y="13740"/>
                </a:lnTo>
                <a:lnTo>
                  <a:pt x="18301" y="13825"/>
                </a:lnTo>
                <a:lnTo>
                  <a:pt x="18143" y="13853"/>
                </a:lnTo>
                <a:lnTo>
                  <a:pt x="17973" y="13881"/>
                </a:lnTo>
                <a:lnTo>
                  <a:pt x="17804" y="13853"/>
                </a:lnTo>
                <a:lnTo>
                  <a:pt x="17646" y="13796"/>
                </a:lnTo>
                <a:lnTo>
                  <a:pt x="17499" y="13726"/>
                </a:lnTo>
                <a:lnTo>
                  <a:pt x="17341" y="13641"/>
                </a:lnTo>
                <a:lnTo>
                  <a:pt x="17216" y="13528"/>
                </a:lnTo>
                <a:lnTo>
                  <a:pt x="17103" y="13386"/>
                </a:lnTo>
                <a:lnTo>
                  <a:pt x="17024" y="13259"/>
                </a:lnTo>
                <a:lnTo>
                  <a:pt x="16934" y="13118"/>
                </a:lnTo>
                <a:lnTo>
                  <a:pt x="16889" y="12991"/>
                </a:lnTo>
                <a:lnTo>
                  <a:pt x="16889" y="12849"/>
                </a:lnTo>
                <a:lnTo>
                  <a:pt x="16889" y="12383"/>
                </a:lnTo>
                <a:lnTo>
                  <a:pt x="16889" y="11662"/>
                </a:lnTo>
                <a:lnTo>
                  <a:pt x="16889" y="10701"/>
                </a:lnTo>
                <a:lnTo>
                  <a:pt x="16889" y="9640"/>
                </a:lnTo>
                <a:lnTo>
                  <a:pt x="16889" y="8566"/>
                </a:lnTo>
                <a:lnTo>
                  <a:pt x="16889" y="7478"/>
                </a:lnTo>
                <a:lnTo>
                  <a:pt x="16889" y="6502"/>
                </a:lnTo>
                <a:lnTo>
                  <a:pt x="16889" y="5739"/>
                </a:lnTo>
                <a:lnTo>
                  <a:pt x="16674" y="5894"/>
                </a:lnTo>
                <a:lnTo>
                  <a:pt x="16414" y="6036"/>
                </a:lnTo>
                <a:lnTo>
                  <a:pt x="16154" y="6177"/>
                </a:lnTo>
                <a:lnTo>
                  <a:pt x="15849" y="6248"/>
                </a:lnTo>
                <a:lnTo>
                  <a:pt x="15544" y="6304"/>
                </a:lnTo>
                <a:lnTo>
                  <a:pt x="15217" y="6332"/>
                </a:lnTo>
                <a:lnTo>
                  <a:pt x="14866" y="6361"/>
                </a:lnTo>
                <a:lnTo>
                  <a:pt x="14550" y="6361"/>
                </a:lnTo>
                <a:lnTo>
                  <a:pt x="14200" y="6332"/>
                </a:lnTo>
                <a:lnTo>
                  <a:pt x="13850" y="6276"/>
                </a:lnTo>
                <a:lnTo>
                  <a:pt x="13522" y="6219"/>
                </a:lnTo>
                <a:lnTo>
                  <a:pt x="13206" y="6149"/>
                </a:lnTo>
                <a:lnTo>
                  <a:pt x="12901" y="6064"/>
                </a:lnTo>
                <a:lnTo>
                  <a:pt x="12618" y="5951"/>
                </a:lnTo>
                <a:lnTo>
                  <a:pt x="12358" y="5838"/>
                </a:lnTo>
                <a:lnTo>
                  <a:pt x="12121" y="5739"/>
                </a:lnTo>
                <a:lnTo>
                  <a:pt x="11941" y="5626"/>
                </a:lnTo>
                <a:lnTo>
                  <a:pt x="11794" y="5513"/>
                </a:lnTo>
                <a:lnTo>
                  <a:pt x="11658" y="5414"/>
                </a:lnTo>
                <a:lnTo>
                  <a:pt x="11556" y="5301"/>
                </a:lnTo>
                <a:lnTo>
                  <a:pt x="11466" y="5187"/>
                </a:lnTo>
                <a:lnTo>
                  <a:pt x="11398" y="5089"/>
                </a:lnTo>
                <a:lnTo>
                  <a:pt x="11376" y="4947"/>
                </a:lnTo>
                <a:lnTo>
                  <a:pt x="11353" y="4834"/>
                </a:lnTo>
                <a:lnTo>
                  <a:pt x="11353" y="4707"/>
                </a:lnTo>
                <a:lnTo>
                  <a:pt x="11376" y="4565"/>
                </a:lnTo>
                <a:lnTo>
                  <a:pt x="11443" y="4410"/>
                </a:lnTo>
                <a:lnTo>
                  <a:pt x="11511" y="4240"/>
                </a:lnTo>
                <a:lnTo>
                  <a:pt x="11703" y="3887"/>
                </a:lnTo>
                <a:lnTo>
                  <a:pt x="11986" y="3505"/>
                </a:lnTo>
                <a:lnTo>
                  <a:pt x="12144" y="3265"/>
                </a:lnTo>
                <a:lnTo>
                  <a:pt x="12246" y="3025"/>
                </a:lnTo>
                <a:lnTo>
                  <a:pt x="12336" y="2756"/>
                </a:lnTo>
                <a:lnTo>
                  <a:pt x="12404" y="2445"/>
                </a:lnTo>
                <a:lnTo>
                  <a:pt x="12438" y="2176"/>
                </a:lnTo>
                <a:lnTo>
                  <a:pt x="12438" y="1880"/>
                </a:lnTo>
                <a:lnTo>
                  <a:pt x="12404" y="1583"/>
                </a:lnTo>
                <a:lnTo>
                  <a:pt x="12336" y="1314"/>
                </a:lnTo>
                <a:lnTo>
                  <a:pt x="12246" y="1046"/>
                </a:lnTo>
                <a:lnTo>
                  <a:pt x="12099" y="791"/>
                </a:lnTo>
                <a:lnTo>
                  <a:pt x="12008" y="692"/>
                </a:lnTo>
                <a:lnTo>
                  <a:pt x="11918" y="579"/>
                </a:lnTo>
                <a:lnTo>
                  <a:pt x="11816" y="466"/>
                </a:lnTo>
                <a:lnTo>
                  <a:pt x="11703" y="381"/>
                </a:lnTo>
                <a:lnTo>
                  <a:pt x="11579" y="310"/>
                </a:lnTo>
                <a:lnTo>
                  <a:pt x="11443" y="226"/>
                </a:lnTo>
                <a:lnTo>
                  <a:pt x="11297" y="169"/>
                </a:lnTo>
                <a:lnTo>
                  <a:pt x="11138" y="113"/>
                </a:lnTo>
                <a:lnTo>
                  <a:pt x="10969" y="56"/>
                </a:lnTo>
                <a:lnTo>
                  <a:pt x="10800" y="28"/>
                </a:lnTo>
                <a:lnTo>
                  <a:pt x="10619" y="28"/>
                </a:lnTo>
                <a:lnTo>
                  <a:pt x="10404" y="28"/>
                </a:lnTo>
                <a:lnTo>
                  <a:pt x="10257" y="28"/>
                </a:lnTo>
                <a:lnTo>
                  <a:pt x="10076" y="56"/>
                </a:lnTo>
                <a:lnTo>
                  <a:pt x="9952" y="84"/>
                </a:lnTo>
                <a:lnTo>
                  <a:pt x="9794" y="141"/>
                </a:lnTo>
                <a:lnTo>
                  <a:pt x="9692" y="226"/>
                </a:lnTo>
                <a:lnTo>
                  <a:pt x="9557" y="282"/>
                </a:lnTo>
                <a:lnTo>
                  <a:pt x="9455" y="381"/>
                </a:lnTo>
                <a:lnTo>
                  <a:pt x="9365" y="466"/>
                </a:lnTo>
                <a:lnTo>
                  <a:pt x="9274" y="579"/>
                </a:lnTo>
                <a:lnTo>
                  <a:pt x="9184" y="692"/>
                </a:lnTo>
                <a:lnTo>
                  <a:pt x="9128" y="791"/>
                </a:lnTo>
                <a:lnTo>
                  <a:pt x="9060" y="932"/>
                </a:lnTo>
                <a:lnTo>
                  <a:pt x="8969" y="1201"/>
                </a:lnTo>
                <a:lnTo>
                  <a:pt x="8913" y="1498"/>
                </a:lnTo>
                <a:lnTo>
                  <a:pt x="8890" y="1795"/>
                </a:lnTo>
                <a:lnTo>
                  <a:pt x="8890" y="2120"/>
                </a:lnTo>
                <a:lnTo>
                  <a:pt x="8913" y="2445"/>
                </a:lnTo>
                <a:lnTo>
                  <a:pt x="8969" y="2756"/>
                </a:lnTo>
                <a:lnTo>
                  <a:pt x="9060" y="3081"/>
                </a:lnTo>
                <a:lnTo>
                  <a:pt x="9173" y="3378"/>
                </a:lnTo>
                <a:lnTo>
                  <a:pt x="9297" y="3647"/>
                </a:lnTo>
                <a:lnTo>
                  <a:pt x="9466" y="3887"/>
                </a:lnTo>
                <a:lnTo>
                  <a:pt x="9579" y="4085"/>
                </a:lnTo>
                <a:lnTo>
                  <a:pt x="9670" y="4269"/>
                </a:lnTo>
                <a:lnTo>
                  <a:pt x="9726" y="4467"/>
                </a:lnTo>
                <a:lnTo>
                  <a:pt x="9771" y="4650"/>
                </a:lnTo>
                <a:lnTo>
                  <a:pt x="9771" y="4834"/>
                </a:lnTo>
                <a:lnTo>
                  <a:pt x="9749" y="5032"/>
                </a:lnTo>
                <a:lnTo>
                  <a:pt x="9715" y="5216"/>
                </a:lnTo>
                <a:lnTo>
                  <a:pt x="9625" y="5385"/>
                </a:lnTo>
                <a:lnTo>
                  <a:pt x="9534" y="5513"/>
                </a:lnTo>
                <a:lnTo>
                  <a:pt x="9410" y="5626"/>
                </a:lnTo>
                <a:lnTo>
                  <a:pt x="9229" y="5710"/>
                </a:lnTo>
                <a:lnTo>
                  <a:pt x="9060" y="5767"/>
                </a:lnTo>
                <a:lnTo>
                  <a:pt x="8845" y="5767"/>
                </a:lnTo>
                <a:lnTo>
                  <a:pt x="8585" y="5739"/>
                </a:lnTo>
                <a:lnTo>
                  <a:pt x="8325" y="5654"/>
                </a:lnTo>
                <a:lnTo>
                  <a:pt x="8020" y="5513"/>
                </a:lnTo>
                <a:lnTo>
                  <a:pt x="7840" y="5442"/>
                </a:lnTo>
                <a:lnTo>
                  <a:pt x="7648" y="5385"/>
                </a:lnTo>
                <a:lnTo>
                  <a:pt x="7433" y="5329"/>
                </a:lnTo>
                <a:lnTo>
                  <a:pt x="7241" y="5301"/>
                </a:lnTo>
                <a:lnTo>
                  <a:pt x="6755" y="5301"/>
                </a:lnTo>
                <a:lnTo>
                  <a:pt x="6281" y="5329"/>
                </a:lnTo>
                <a:lnTo>
                  <a:pt x="5784" y="5385"/>
                </a:lnTo>
                <a:lnTo>
                  <a:pt x="5264" y="5498"/>
                </a:lnTo>
                <a:lnTo>
                  <a:pt x="4744" y="5597"/>
                </a:lnTo>
                <a:lnTo>
                  <a:pt x="4247" y="5739"/>
                </a:lnTo>
                <a:lnTo>
                  <a:pt x="4202" y="5894"/>
                </a:lnTo>
                <a:lnTo>
                  <a:pt x="4202" y="6191"/>
                </a:lnTo>
                <a:lnTo>
                  <a:pt x="4202" y="6545"/>
                </a:lnTo>
                <a:lnTo>
                  <a:pt x="4225" y="6954"/>
                </a:lnTo>
                <a:lnTo>
                  <a:pt x="4315" y="7930"/>
                </a:lnTo>
                <a:lnTo>
                  <a:pt x="4394" y="9018"/>
                </a:lnTo>
                <a:lnTo>
                  <a:pt x="4439" y="9570"/>
                </a:lnTo>
                <a:lnTo>
                  <a:pt x="4462" y="10107"/>
                </a:lnTo>
                <a:lnTo>
                  <a:pt x="4484" y="10630"/>
                </a:lnTo>
                <a:lnTo>
                  <a:pt x="4507" y="11082"/>
                </a:lnTo>
                <a:lnTo>
                  <a:pt x="4484" y="11520"/>
                </a:lnTo>
                <a:lnTo>
                  <a:pt x="4439" y="11874"/>
                </a:lnTo>
                <a:lnTo>
                  <a:pt x="4394" y="12029"/>
                </a:lnTo>
                <a:lnTo>
                  <a:pt x="4349" y="12171"/>
                </a:lnTo>
                <a:lnTo>
                  <a:pt x="4315" y="12284"/>
                </a:lnTo>
                <a:lnTo>
                  <a:pt x="4247" y="12354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19" name="Puzzle4"/>
          <p:cNvSpPr>
            <a:spLocks noEditPoints="1" noChangeArrowheads="1"/>
          </p:cNvSpPr>
          <p:nvPr/>
        </p:nvSpPr>
        <p:spPr bwMode="auto">
          <a:xfrm>
            <a:off x="3718741" y="3055785"/>
            <a:ext cx="974150" cy="1422845"/>
          </a:xfrm>
          <a:custGeom>
            <a:avLst/>
            <a:gdLst>
              <a:gd name="T0" fmla="*/ 8307 w 21600"/>
              <a:gd name="T1" fmla="*/ 11593 h 21600"/>
              <a:gd name="T2" fmla="*/ 453 w 21600"/>
              <a:gd name="T3" fmla="*/ 16938 h 21600"/>
              <a:gd name="T4" fmla="*/ 11500 w 21600"/>
              <a:gd name="T5" fmla="*/ 21600 h 21600"/>
              <a:gd name="T6" fmla="*/ 20920 w 21600"/>
              <a:gd name="T7" fmla="*/ 16751 h 21600"/>
              <a:gd name="T8" fmla="*/ 13972 w 21600"/>
              <a:gd name="T9" fmla="*/ 10888 h 21600"/>
              <a:gd name="T10" fmla="*/ 21033 w 21600"/>
              <a:gd name="T11" fmla="*/ 4716 h 21600"/>
              <a:gd name="T12" fmla="*/ 11102 w 21600"/>
              <a:gd name="T13" fmla="*/ 11 h 21600"/>
              <a:gd name="T14" fmla="*/ 453 w 21600"/>
              <a:gd name="T15" fmla="*/ 4716 h 21600"/>
              <a:gd name="T16" fmla="*/ 2076 w 21600"/>
              <a:gd name="T17" fmla="*/ 5664 h 21600"/>
              <a:gd name="T18" fmla="*/ 20203 w 21600"/>
              <a:gd name="T19" fmla="*/ 1598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3813" y="10590"/>
                </a:moveTo>
                <a:lnTo>
                  <a:pt x="3927" y="10513"/>
                </a:lnTo>
                <a:lnTo>
                  <a:pt x="4078" y="10425"/>
                </a:lnTo>
                <a:lnTo>
                  <a:pt x="4210" y="10359"/>
                </a:lnTo>
                <a:lnTo>
                  <a:pt x="4361" y="10315"/>
                </a:lnTo>
                <a:lnTo>
                  <a:pt x="4682" y="10237"/>
                </a:lnTo>
                <a:lnTo>
                  <a:pt x="5041" y="10193"/>
                </a:lnTo>
                <a:lnTo>
                  <a:pt x="5456" y="10171"/>
                </a:lnTo>
                <a:lnTo>
                  <a:pt x="5853" y="10193"/>
                </a:lnTo>
                <a:lnTo>
                  <a:pt x="6249" y="10260"/>
                </a:lnTo>
                <a:lnTo>
                  <a:pt x="6646" y="10337"/>
                </a:lnTo>
                <a:lnTo>
                  <a:pt x="7004" y="10469"/>
                </a:lnTo>
                <a:lnTo>
                  <a:pt x="7363" y="10612"/>
                </a:lnTo>
                <a:lnTo>
                  <a:pt x="7665" y="10788"/>
                </a:lnTo>
                <a:lnTo>
                  <a:pt x="7911" y="10998"/>
                </a:lnTo>
                <a:lnTo>
                  <a:pt x="8024" y="11097"/>
                </a:lnTo>
                <a:lnTo>
                  <a:pt x="8137" y="11207"/>
                </a:lnTo>
                <a:lnTo>
                  <a:pt x="8194" y="11340"/>
                </a:lnTo>
                <a:lnTo>
                  <a:pt x="8269" y="11461"/>
                </a:lnTo>
                <a:lnTo>
                  <a:pt x="8307" y="11593"/>
                </a:lnTo>
                <a:lnTo>
                  <a:pt x="8307" y="11714"/>
                </a:lnTo>
                <a:lnTo>
                  <a:pt x="8307" y="11868"/>
                </a:lnTo>
                <a:lnTo>
                  <a:pt x="8307" y="12012"/>
                </a:lnTo>
                <a:lnTo>
                  <a:pt x="8194" y="12265"/>
                </a:lnTo>
                <a:lnTo>
                  <a:pt x="8062" y="12519"/>
                </a:lnTo>
                <a:lnTo>
                  <a:pt x="7873" y="12706"/>
                </a:lnTo>
                <a:lnTo>
                  <a:pt x="7627" y="12904"/>
                </a:lnTo>
                <a:lnTo>
                  <a:pt x="7363" y="13048"/>
                </a:lnTo>
                <a:lnTo>
                  <a:pt x="7080" y="13180"/>
                </a:lnTo>
                <a:lnTo>
                  <a:pt x="6759" y="13257"/>
                </a:lnTo>
                <a:lnTo>
                  <a:pt x="6419" y="13345"/>
                </a:lnTo>
                <a:lnTo>
                  <a:pt x="6098" y="13389"/>
                </a:lnTo>
                <a:lnTo>
                  <a:pt x="5739" y="13389"/>
                </a:lnTo>
                <a:lnTo>
                  <a:pt x="5418" y="13389"/>
                </a:lnTo>
                <a:lnTo>
                  <a:pt x="5079" y="13345"/>
                </a:lnTo>
                <a:lnTo>
                  <a:pt x="4758" y="13301"/>
                </a:lnTo>
                <a:lnTo>
                  <a:pt x="4474" y="13213"/>
                </a:lnTo>
                <a:lnTo>
                  <a:pt x="4172" y="13114"/>
                </a:lnTo>
                <a:lnTo>
                  <a:pt x="3965" y="12982"/>
                </a:lnTo>
                <a:lnTo>
                  <a:pt x="3738" y="12838"/>
                </a:lnTo>
                <a:lnTo>
                  <a:pt x="3493" y="12706"/>
                </a:lnTo>
                <a:lnTo>
                  <a:pt x="3228" y="12607"/>
                </a:lnTo>
                <a:lnTo>
                  <a:pt x="2945" y="12519"/>
                </a:lnTo>
                <a:lnTo>
                  <a:pt x="2700" y="12431"/>
                </a:lnTo>
                <a:lnTo>
                  <a:pt x="2397" y="12375"/>
                </a:lnTo>
                <a:lnTo>
                  <a:pt x="2152" y="12331"/>
                </a:lnTo>
                <a:lnTo>
                  <a:pt x="1888" y="12309"/>
                </a:lnTo>
                <a:lnTo>
                  <a:pt x="1642" y="12309"/>
                </a:lnTo>
                <a:lnTo>
                  <a:pt x="1397" y="12331"/>
                </a:lnTo>
                <a:lnTo>
                  <a:pt x="1170" y="12397"/>
                </a:lnTo>
                <a:lnTo>
                  <a:pt x="962" y="12453"/>
                </a:lnTo>
                <a:lnTo>
                  <a:pt x="774" y="12563"/>
                </a:lnTo>
                <a:lnTo>
                  <a:pt x="623" y="12684"/>
                </a:lnTo>
                <a:lnTo>
                  <a:pt x="528" y="12838"/>
                </a:lnTo>
                <a:lnTo>
                  <a:pt x="453" y="13026"/>
                </a:lnTo>
                <a:lnTo>
                  <a:pt x="339" y="13477"/>
                </a:lnTo>
                <a:lnTo>
                  <a:pt x="226" y="13984"/>
                </a:lnTo>
                <a:lnTo>
                  <a:pt x="151" y="14535"/>
                </a:lnTo>
                <a:lnTo>
                  <a:pt x="113" y="15075"/>
                </a:lnTo>
                <a:lnTo>
                  <a:pt x="113" y="15626"/>
                </a:lnTo>
                <a:lnTo>
                  <a:pt x="151" y="16133"/>
                </a:lnTo>
                <a:lnTo>
                  <a:pt x="188" y="16376"/>
                </a:lnTo>
                <a:lnTo>
                  <a:pt x="264" y="16585"/>
                </a:lnTo>
                <a:lnTo>
                  <a:pt x="339" y="16773"/>
                </a:lnTo>
                <a:lnTo>
                  <a:pt x="453" y="16938"/>
                </a:lnTo>
                <a:lnTo>
                  <a:pt x="1095" y="16883"/>
                </a:lnTo>
                <a:lnTo>
                  <a:pt x="1963" y="16795"/>
                </a:lnTo>
                <a:lnTo>
                  <a:pt x="2945" y="16751"/>
                </a:lnTo>
                <a:lnTo>
                  <a:pt x="3965" y="16706"/>
                </a:lnTo>
                <a:lnTo>
                  <a:pt x="5022" y="16684"/>
                </a:lnTo>
                <a:lnTo>
                  <a:pt x="5947" y="16684"/>
                </a:lnTo>
                <a:lnTo>
                  <a:pt x="6759" y="16706"/>
                </a:lnTo>
                <a:lnTo>
                  <a:pt x="7363" y="16751"/>
                </a:lnTo>
                <a:lnTo>
                  <a:pt x="7948" y="16839"/>
                </a:lnTo>
                <a:lnTo>
                  <a:pt x="8458" y="16916"/>
                </a:lnTo>
                <a:lnTo>
                  <a:pt x="8893" y="17026"/>
                </a:lnTo>
                <a:lnTo>
                  <a:pt x="9289" y="17158"/>
                </a:lnTo>
                <a:lnTo>
                  <a:pt x="9572" y="17280"/>
                </a:lnTo>
                <a:lnTo>
                  <a:pt x="9799" y="17412"/>
                </a:lnTo>
                <a:lnTo>
                  <a:pt x="9969" y="17555"/>
                </a:lnTo>
                <a:lnTo>
                  <a:pt x="10120" y="17687"/>
                </a:lnTo>
                <a:lnTo>
                  <a:pt x="10158" y="17831"/>
                </a:lnTo>
                <a:lnTo>
                  <a:pt x="10195" y="17974"/>
                </a:lnTo>
                <a:lnTo>
                  <a:pt x="10158" y="18128"/>
                </a:lnTo>
                <a:lnTo>
                  <a:pt x="10082" y="18271"/>
                </a:lnTo>
                <a:lnTo>
                  <a:pt x="9969" y="18426"/>
                </a:lnTo>
                <a:lnTo>
                  <a:pt x="9837" y="18569"/>
                </a:lnTo>
                <a:lnTo>
                  <a:pt x="9648" y="18701"/>
                </a:lnTo>
                <a:lnTo>
                  <a:pt x="9440" y="18822"/>
                </a:lnTo>
                <a:lnTo>
                  <a:pt x="9213" y="18999"/>
                </a:lnTo>
                <a:lnTo>
                  <a:pt x="9044" y="19186"/>
                </a:lnTo>
                <a:lnTo>
                  <a:pt x="8893" y="19395"/>
                </a:lnTo>
                <a:lnTo>
                  <a:pt x="8817" y="19627"/>
                </a:lnTo>
                <a:lnTo>
                  <a:pt x="8779" y="19858"/>
                </a:lnTo>
                <a:lnTo>
                  <a:pt x="8779" y="20112"/>
                </a:lnTo>
                <a:lnTo>
                  <a:pt x="8855" y="20354"/>
                </a:lnTo>
                <a:lnTo>
                  <a:pt x="8968" y="20586"/>
                </a:lnTo>
                <a:lnTo>
                  <a:pt x="9138" y="20817"/>
                </a:lnTo>
                <a:lnTo>
                  <a:pt x="9365" y="21026"/>
                </a:lnTo>
                <a:lnTo>
                  <a:pt x="9610" y="21192"/>
                </a:lnTo>
                <a:lnTo>
                  <a:pt x="9950" y="21368"/>
                </a:lnTo>
                <a:lnTo>
                  <a:pt x="10120" y="21445"/>
                </a:lnTo>
                <a:lnTo>
                  <a:pt x="10346" y="21511"/>
                </a:lnTo>
                <a:lnTo>
                  <a:pt x="10516" y="21555"/>
                </a:lnTo>
                <a:lnTo>
                  <a:pt x="10743" y="21600"/>
                </a:lnTo>
                <a:lnTo>
                  <a:pt x="10988" y="21644"/>
                </a:lnTo>
                <a:lnTo>
                  <a:pt x="11215" y="21666"/>
                </a:lnTo>
                <a:lnTo>
                  <a:pt x="11498" y="21666"/>
                </a:lnTo>
                <a:lnTo>
                  <a:pt x="11762" y="21666"/>
                </a:lnTo>
                <a:lnTo>
                  <a:pt x="12253" y="21644"/>
                </a:lnTo>
                <a:lnTo>
                  <a:pt x="12763" y="21577"/>
                </a:lnTo>
                <a:lnTo>
                  <a:pt x="13197" y="21467"/>
                </a:lnTo>
                <a:lnTo>
                  <a:pt x="13556" y="21346"/>
                </a:lnTo>
                <a:lnTo>
                  <a:pt x="13896" y="21192"/>
                </a:lnTo>
                <a:lnTo>
                  <a:pt x="14179" y="21026"/>
                </a:lnTo>
                <a:lnTo>
                  <a:pt x="14444" y="20839"/>
                </a:lnTo>
                <a:lnTo>
                  <a:pt x="14576" y="20641"/>
                </a:lnTo>
                <a:lnTo>
                  <a:pt x="14727" y="20431"/>
                </a:lnTo>
                <a:lnTo>
                  <a:pt x="14765" y="20200"/>
                </a:lnTo>
                <a:lnTo>
                  <a:pt x="14802" y="19991"/>
                </a:lnTo>
                <a:lnTo>
                  <a:pt x="14727" y="19759"/>
                </a:lnTo>
                <a:lnTo>
                  <a:pt x="14613" y="19550"/>
                </a:lnTo>
                <a:lnTo>
                  <a:pt x="14444" y="19307"/>
                </a:lnTo>
                <a:lnTo>
                  <a:pt x="14217" y="19098"/>
                </a:lnTo>
                <a:lnTo>
                  <a:pt x="13934" y="18911"/>
                </a:lnTo>
                <a:lnTo>
                  <a:pt x="13669" y="18745"/>
                </a:lnTo>
                <a:lnTo>
                  <a:pt x="13462" y="18547"/>
                </a:lnTo>
                <a:lnTo>
                  <a:pt x="13311" y="18337"/>
                </a:lnTo>
                <a:lnTo>
                  <a:pt x="13197" y="18150"/>
                </a:lnTo>
                <a:lnTo>
                  <a:pt x="13122" y="17941"/>
                </a:lnTo>
                <a:lnTo>
                  <a:pt x="13122" y="17720"/>
                </a:lnTo>
                <a:lnTo>
                  <a:pt x="13122" y="17533"/>
                </a:lnTo>
                <a:lnTo>
                  <a:pt x="13197" y="17346"/>
                </a:lnTo>
                <a:lnTo>
                  <a:pt x="13273" y="17158"/>
                </a:lnTo>
                <a:lnTo>
                  <a:pt x="13386" y="16982"/>
                </a:lnTo>
                <a:lnTo>
                  <a:pt x="13537" y="16839"/>
                </a:lnTo>
                <a:lnTo>
                  <a:pt x="13707" y="16706"/>
                </a:lnTo>
                <a:lnTo>
                  <a:pt x="13896" y="16607"/>
                </a:lnTo>
                <a:lnTo>
                  <a:pt x="14104" y="16519"/>
                </a:lnTo>
                <a:lnTo>
                  <a:pt x="14330" y="16453"/>
                </a:lnTo>
                <a:lnTo>
                  <a:pt x="14538" y="16431"/>
                </a:lnTo>
                <a:lnTo>
                  <a:pt x="14897" y="16453"/>
                </a:lnTo>
                <a:lnTo>
                  <a:pt x="15406" y="16497"/>
                </a:lnTo>
                <a:lnTo>
                  <a:pt x="16105" y="16541"/>
                </a:lnTo>
                <a:lnTo>
                  <a:pt x="16898" y="16607"/>
                </a:lnTo>
                <a:lnTo>
                  <a:pt x="17804" y="16651"/>
                </a:lnTo>
                <a:lnTo>
                  <a:pt x="18786" y="16684"/>
                </a:lnTo>
                <a:lnTo>
                  <a:pt x="19844" y="16728"/>
                </a:lnTo>
                <a:lnTo>
                  <a:pt x="20920" y="16751"/>
                </a:lnTo>
                <a:lnTo>
                  <a:pt x="21109" y="16497"/>
                </a:lnTo>
                <a:lnTo>
                  <a:pt x="21241" y="16222"/>
                </a:lnTo>
                <a:lnTo>
                  <a:pt x="21392" y="15946"/>
                </a:lnTo>
                <a:lnTo>
                  <a:pt x="21467" y="15648"/>
                </a:lnTo>
                <a:lnTo>
                  <a:pt x="21543" y="15351"/>
                </a:lnTo>
                <a:lnTo>
                  <a:pt x="21618" y="15042"/>
                </a:lnTo>
                <a:lnTo>
                  <a:pt x="21618" y="14745"/>
                </a:lnTo>
                <a:lnTo>
                  <a:pt x="21618" y="14447"/>
                </a:lnTo>
                <a:lnTo>
                  <a:pt x="21618" y="14150"/>
                </a:lnTo>
                <a:lnTo>
                  <a:pt x="21581" y="13852"/>
                </a:lnTo>
                <a:lnTo>
                  <a:pt x="21505" y="13577"/>
                </a:lnTo>
                <a:lnTo>
                  <a:pt x="21430" y="13301"/>
                </a:lnTo>
                <a:lnTo>
                  <a:pt x="21354" y="13048"/>
                </a:lnTo>
                <a:lnTo>
                  <a:pt x="21241" y="12816"/>
                </a:lnTo>
                <a:lnTo>
                  <a:pt x="21146" y="12607"/>
                </a:lnTo>
                <a:lnTo>
                  <a:pt x="21033" y="12431"/>
                </a:lnTo>
                <a:lnTo>
                  <a:pt x="20920" y="12265"/>
                </a:lnTo>
                <a:lnTo>
                  <a:pt x="20769" y="12144"/>
                </a:lnTo>
                <a:lnTo>
                  <a:pt x="20637" y="12034"/>
                </a:lnTo>
                <a:lnTo>
                  <a:pt x="20486" y="11946"/>
                </a:lnTo>
                <a:lnTo>
                  <a:pt x="20297" y="11891"/>
                </a:lnTo>
                <a:lnTo>
                  <a:pt x="20165" y="11846"/>
                </a:lnTo>
                <a:lnTo>
                  <a:pt x="19976" y="11824"/>
                </a:lnTo>
                <a:lnTo>
                  <a:pt x="19806" y="11802"/>
                </a:lnTo>
                <a:lnTo>
                  <a:pt x="19390" y="11824"/>
                </a:lnTo>
                <a:lnTo>
                  <a:pt x="18956" y="11891"/>
                </a:lnTo>
                <a:lnTo>
                  <a:pt x="18503" y="11968"/>
                </a:lnTo>
                <a:lnTo>
                  <a:pt x="17993" y="12078"/>
                </a:lnTo>
                <a:lnTo>
                  <a:pt x="17653" y="12144"/>
                </a:lnTo>
                <a:lnTo>
                  <a:pt x="17332" y="12199"/>
                </a:lnTo>
                <a:lnTo>
                  <a:pt x="17049" y="12221"/>
                </a:lnTo>
                <a:lnTo>
                  <a:pt x="16747" y="12243"/>
                </a:lnTo>
                <a:lnTo>
                  <a:pt x="16464" y="12243"/>
                </a:lnTo>
                <a:lnTo>
                  <a:pt x="16218" y="12243"/>
                </a:lnTo>
                <a:lnTo>
                  <a:pt x="15992" y="12221"/>
                </a:lnTo>
                <a:lnTo>
                  <a:pt x="15746" y="12199"/>
                </a:lnTo>
                <a:lnTo>
                  <a:pt x="15520" y="12155"/>
                </a:lnTo>
                <a:lnTo>
                  <a:pt x="15350" y="12122"/>
                </a:lnTo>
                <a:lnTo>
                  <a:pt x="15161" y="12056"/>
                </a:lnTo>
                <a:lnTo>
                  <a:pt x="14972" y="11990"/>
                </a:lnTo>
                <a:lnTo>
                  <a:pt x="14689" y="11846"/>
                </a:lnTo>
                <a:lnTo>
                  <a:pt x="14444" y="11670"/>
                </a:lnTo>
                <a:lnTo>
                  <a:pt x="14255" y="11483"/>
                </a:lnTo>
                <a:lnTo>
                  <a:pt x="14104" y="11295"/>
                </a:lnTo>
                <a:lnTo>
                  <a:pt x="14028" y="11086"/>
                </a:lnTo>
                <a:lnTo>
                  <a:pt x="13972" y="10888"/>
                </a:lnTo>
                <a:lnTo>
                  <a:pt x="13972" y="10700"/>
                </a:lnTo>
                <a:lnTo>
                  <a:pt x="14009" y="10513"/>
                </a:lnTo>
                <a:lnTo>
                  <a:pt x="14066" y="10359"/>
                </a:lnTo>
                <a:lnTo>
                  <a:pt x="14179" y="10215"/>
                </a:lnTo>
                <a:lnTo>
                  <a:pt x="14406" y="10006"/>
                </a:lnTo>
                <a:lnTo>
                  <a:pt x="14651" y="9830"/>
                </a:lnTo>
                <a:lnTo>
                  <a:pt x="14878" y="9686"/>
                </a:lnTo>
                <a:lnTo>
                  <a:pt x="15123" y="9554"/>
                </a:lnTo>
                <a:lnTo>
                  <a:pt x="15350" y="9477"/>
                </a:lnTo>
                <a:lnTo>
                  <a:pt x="15558" y="9411"/>
                </a:lnTo>
                <a:lnTo>
                  <a:pt x="15803" y="9345"/>
                </a:lnTo>
                <a:lnTo>
                  <a:pt x="16030" y="9323"/>
                </a:lnTo>
                <a:lnTo>
                  <a:pt x="16256" y="9301"/>
                </a:lnTo>
                <a:lnTo>
                  <a:pt x="16464" y="9323"/>
                </a:lnTo>
                <a:lnTo>
                  <a:pt x="16690" y="9345"/>
                </a:lnTo>
                <a:lnTo>
                  <a:pt x="16898" y="9367"/>
                </a:lnTo>
                <a:lnTo>
                  <a:pt x="17332" y="9477"/>
                </a:lnTo>
                <a:lnTo>
                  <a:pt x="17767" y="9598"/>
                </a:lnTo>
                <a:lnTo>
                  <a:pt x="18163" y="9731"/>
                </a:lnTo>
                <a:lnTo>
                  <a:pt x="18597" y="9874"/>
                </a:lnTo>
                <a:lnTo>
                  <a:pt x="18994" y="10006"/>
                </a:lnTo>
                <a:lnTo>
                  <a:pt x="19428" y="10083"/>
                </a:lnTo>
                <a:lnTo>
                  <a:pt x="19617" y="10127"/>
                </a:lnTo>
                <a:lnTo>
                  <a:pt x="19844" y="10149"/>
                </a:lnTo>
                <a:lnTo>
                  <a:pt x="20013" y="10149"/>
                </a:lnTo>
                <a:lnTo>
                  <a:pt x="20240" y="10127"/>
                </a:lnTo>
                <a:lnTo>
                  <a:pt x="20410" y="10105"/>
                </a:lnTo>
                <a:lnTo>
                  <a:pt x="20637" y="10061"/>
                </a:lnTo>
                <a:lnTo>
                  <a:pt x="20844" y="9984"/>
                </a:lnTo>
                <a:lnTo>
                  <a:pt x="21033" y="9896"/>
                </a:lnTo>
                <a:lnTo>
                  <a:pt x="21146" y="9830"/>
                </a:lnTo>
                <a:lnTo>
                  <a:pt x="21203" y="9753"/>
                </a:lnTo>
                <a:lnTo>
                  <a:pt x="21279" y="9642"/>
                </a:lnTo>
                <a:lnTo>
                  <a:pt x="21354" y="9521"/>
                </a:lnTo>
                <a:lnTo>
                  <a:pt x="21430" y="9246"/>
                </a:lnTo>
                <a:lnTo>
                  <a:pt x="21430" y="8904"/>
                </a:lnTo>
                <a:lnTo>
                  <a:pt x="21430" y="8540"/>
                </a:lnTo>
                <a:lnTo>
                  <a:pt x="21392" y="8144"/>
                </a:lnTo>
                <a:lnTo>
                  <a:pt x="21354" y="7714"/>
                </a:lnTo>
                <a:lnTo>
                  <a:pt x="21279" y="7295"/>
                </a:lnTo>
                <a:lnTo>
                  <a:pt x="21146" y="6446"/>
                </a:lnTo>
                <a:lnTo>
                  <a:pt x="20995" y="5686"/>
                </a:lnTo>
                <a:lnTo>
                  <a:pt x="20958" y="5366"/>
                </a:lnTo>
                <a:lnTo>
                  <a:pt x="20958" y="5091"/>
                </a:lnTo>
                <a:lnTo>
                  <a:pt x="20958" y="4860"/>
                </a:lnTo>
                <a:lnTo>
                  <a:pt x="21033" y="4716"/>
                </a:lnTo>
                <a:lnTo>
                  <a:pt x="20637" y="4860"/>
                </a:lnTo>
                <a:lnTo>
                  <a:pt x="20127" y="4992"/>
                </a:lnTo>
                <a:lnTo>
                  <a:pt x="19617" y="5069"/>
                </a:lnTo>
                <a:lnTo>
                  <a:pt x="19032" y="5157"/>
                </a:lnTo>
                <a:lnTo>
                  <a:pt x="18465" y="5201"/>
                </a:lnTo>
                <a:lnTo>
                  <a:pt x="17842" y="5245"/>
                </a:lnTo>
                <a:lnTo>
                  <a:pt x="17219" y="5267"/>
                </a:lnTo>
                <a:lnTo>
                  <a:pt x="16615" y="5267"/>
                </a:lnTo>
                <a:lnTo>
                  <a:pt x="15992" y="5245"/>
                </a:lnTo>
                <a:lnTo>
                  <a:pt x="15369" y="5201"/>
                </a:lnTo>
                <a:lnTo>
                  <a:pt x="14840" y="5157"/>
                </a:lnTo>
                <a:lnTo>
                  <a:pt x="14293" y="5091"/>
                </a:lnTo>
                <a:lnTo>
                  <a:pt x="13783" y="5014"/>
                </a:lnTo>
                <a:lnTo>
                  <a:pt x="13386" y="4926"/>
                </a:lnTo>
                <a:lnTo>
                  <a:pt x="13027" y="4815"/>
                </a:lnTo>
                <a:lnTo>
                  <a:pt x="12725" y="4716"/>
                </a:lnTo>
                <a:lnTo>
                  <a:pt x="12480" y="4606"/>
                </a:lnTo>
                <a:lnTo>
                  <a:pt x="12291" y="4496"/>
                </a:lnTo>
                <a:lnTo>
                  <a:pt x="12197" y="4397"/>
                </a:lnTo>
                <a:lnTo>
                  <a:pt x="12083" y="4286"/>
                </a:lnTo>
                <a:lnTo>
                  <a:pt x="12046" y="4187"/>
                </a:lnTo>
                <a:lnTo>
                  <a:pt x="12008" y="4077"/>
                </a:lnTo>
                <a:lnTo>
                  <a:pt x="12046" y="3967"/>
                </a:lnTo>
                <a:lnTo>
                  <a:pt x="12121" y="3868"/>
                </a:lnTo>
                <a:lnTo>
                  <a:pt x="12197" y="3735"/>
                </a:lnTo>
                <a:lnTo>
                  <a:pt x="12291" y="3614"/>
                </a:lnTo>
                <a:lnTo>
                  <a:pt x="12442" y="3482"/>
                </a:lnTo>
                <a:lnTo>
                  <a:pt x="12631" y="3361"/>
                </a:lnTo>
                <a:lnTo>
                  <a:pt x="13065" y="3085"/>
                </a:lnTo>
                <a:lnTo>
                  <a:pt x="13537" y="2766"/>
                </a:lnTo>
                <a:lnTo>
                  <a:pt x="13783" y="2578"/>
                </a:lnTo>
                <a:lnTo>
                  <a:pt x="13934" y="2380"/>
                </a:lnTo>
                <a:lnTo>
                  <a:pt x="14028" y="2171"/>
                </a:lnTo>
                <a:lnTo>
                  <a:pt x="14104" y="1961"/>
                </a:lnTo>
                <a:lnTo>
                  <a:pt x="14104" y="1730"/>
                </a:lnTo>
                <a:lnTo>
                  <a:pt x="14066" y="1498"/>
                </a:lnTo>
                <a:lnTo>
                  <a:pt x="13972" y="1267"/>
                </a:lnTo>
                <a:lnTo>
                  <a:pt x="13820" y="1057"/>
                </a:lnTo>
                <a:lnTo>
                  <a:pt x="13594" y="837"/>
                </a:lnTo>
                <a:lnTo>
                  <a:pt x="13386" y="628"/>
                </a:lnTo>
                <a:lnTo>
                  <a:pt x="13103" y="462"/>
                </a:lnTo>
                <a:lnTo>
                  <a:pt x="12763" y="308"/>
                </a:lnTo>
                <a:lnTo>
                  <a:pt x="12404" y="187"/>
                </a:lnTo>
                <a:lnTo>
                  <a:pt x="12008" y="77"/>
                </a:lnTo>
                <a:lnTo>
                  <a:pt x="11574" y="33"/>
                </a:lnTo>
                <a:lnTo>
                  <a:pt x="11102" y="11"/>
                </a:lnTo>
                <a:lnTo>
                  <a:pt x="10667" y="11"/>
                </a:lnTo>
                <a:lnTo>
                  <a:pt x="10233" y="77"/>
                </a:lnTo>
                <a:lnTo>
                  <a:pt x="9837" y="187"/>
                </a:lnTo>
                <a:lnTo>
                  <a:pt x="9440" y="286"/>
                </a:lnTo>
                <a:lnTo>
                  <a:pt x="9062" y="462"/>
                </a:lnTo>
                <a:lnTo>
                  <a:pt x="8741" y="628"/>
                </a:lnTo>
                <a:lnTo>
                  <a:pt x="8458" y="815"/>
                </a:lnTo>
                <a:lnTo>
                  <a:pt x="8232" y="1035"/>
                </a:lnTo>
                <a:lnTo>
                  <a:pt x="8062" y="1245"/>
                </a:lnTo>
                <a:lnTo>
                  <a:pt x="7911" y="1476"/>
                </a:lnTo>
                <a:lnTo>
                  <a:pt x="7835" y="1708"/>
                </a:lnTo>
                <a:lnTo>
                  <a:pt x="7797" y="1961"/>
                </a:lnTo>
                <a:lnTo>
                  <a:pt x="7835" y="2193"/>
                </a:lnTo>
                <a:lnTo>
                  <a:pt x="7948" y="2402"/>
                </a:lnTo>
                <a:lnTo>
                  <a:pt x="8062" y="2534"/>
                </a:lnTo>
                <a:lnTo>
                  <a:pt x="8175" y="2644"/>
                </a:lnTo>
                <a:lnTo>
                  <a:pt x="8269" y="2744"/>
                </a:lnTo>
                <a:lnTo>
                  <a:pt x="8420" y="2832"/>
                </a:lnTo>
                <a:lnTo>
                  <a:pt x="8704" y="3019"/>
                </a:lnTo>
                <a:lnTo>
                  <a:pt x="8968" y="3206"/>
                </a:lnTo>
                <a:lnTo>
                  <a:pt x="9138" y="3405"/>
                </a:lnTo>
                <a:lnTo>
                  <a:pt x="9327" y="3570"/>
                </a:lnTo>
                <a:lnTo>
                  <a:pt x="9440" y="3735"/>
                </a:lnTo>
                <a:lnTo>
                  <a:pt x="9516" y="3890"/>
                </a:lnTo>
                <a:lnTo>
                  <a:pt x="9534" y="4033"/>
                </a:lnTo>
                <a:lnTo>
                  <a:pt x="9534" y="4165"/>
                </a:lnTo>
                <a:lnTo>
                  <a:pt x="9516" y="4286"/>
                </a:lnTo>
                <a:lnTo>
                  <a:pt x="9440" y="4397"/>
                </a:lnTo>
                <a:lnTo>
                  <a:pt x="9327" y="4496"/>
                </a:lnTo>
                <a:lnTo>
                  <a:pt x="9176" y="4562"/>
                </a:lnTo>
                <a:lnTo>
                  <a:pt x="9006" y="4628"/>
                </a:lnTo>
                <a:lnTo>
                  <a:pt x="8779" y="4694"/>
                </a:lnTo>
                <a:lnTo>
                  <a:pt x="8534" y="4716"/>
                </a:lnTo>
                <a:lnTo>
                  <a:pt x="8232" y="4716"/>
                </a:lnTo>
                <a:lnTo>
                  <a:pt x="7118" y="4738"/>
                </a:lnTo>
                <a:lnTo>
                  <a:pt x="5947" y="4771"/>
                </a:lnTo>
                <a:lnTo>
                  <a:pt x="4795" y="4815"/>
                </a:lnTo>
                <a:lnTo>
                  <a:pt x="3681" y="4860"/>
                </a:lnTo>
                <a:lnTo>
                  <a:pt x="2662" y="4882"/>
                </a:lnTo>
                <a:lnTo>
                  <a:pt x="1755" y="4882"/>
                </a:lnTo>
                <a:lnTo>
                  <a:pt x="1359" y="4860"/>
                </a:lnTo>
                <a:lnTo>
                  <a:pt x="981" y="4837"/>
                </a:lnTo>
                <a:lnTo>
                  <a:pt x="698" y="4771"/>
                </a:lnTo>
                <a:lnTo>
                  <a:pt x="453" y="4716"/>
                </a:lnTo>
                <a:lnTo>
                  <a:pt x="453" y="5322"/>
                </a:lnTo>
                <a:lnTo>
                  <a:pt x="453" y="6083"/>
                </a:lnTo>
                <a:lnTo>
                  <a:pt x="453" y="6909"/>
                </a:lnTo>
                <a:lnTo>
                  <a:pt x="453" y="7780"/>
                </a:lnTo>
                <a:lnTo>
                  <a:pt x="453" y="8606"/>
                </a:lnTo>
                <a:lnTo>
                  <a:pt x="453" y="9345"/>
                </a:lnTo>
                <a:lnTo>
                  <a:pt x="453" y="9918"/>
                </a:lnTo>
                <a:lnTo>
                  <a:pt x="453" y="10282"/>
                </a:lnTo>
                <a:lnTo>
                  <a:pt x="490" y="10381"/>
                </a:lnTo>
                <a:lnTo>
                  <a:pt x="547" y="10491"/>
                </a:lnTo>
                <a:lnTo>
                  <a:pt x="660" y="10590"/>
                </a:lnTo>
                <a:lnTo>
                  <a:pt x="811" y="10700"/>
                </a:lnTo>
                <a:lnTo>
                  <a:pt x="981" y="10811"/>
                </a:lnTo>
                <a:lnTo>
                  <a:pt x="1208" y="10888"/>
                </a:lnTo>
                <a:lnTo>
                  <a:pt x="1453" y="10954"/>
                </a:lnTo>
                <a:lnTo>
                  <a:pt x="1718" y="11020"/>
                </a:lnTo>
                <a:lnTo>
                  <a:pt x="1963" y="11064"/>
                </a:lnTo>
                <a:lnTo>
                  <a:pt x="2265" y="11086"/>
                </a:lnTo>
                <a:lnTo>
                  <a:pt x="2548" y="11064"/>
                </a:lnTo>
                <a:lnTo>
                  <a:pt x="2794" y="11042"/>
                </a:lnTo>
                <a:lnTo>
                  <a:pt x="3096" y="10976"/>
                </a:lnTo>
                <a:lnTo>
                  <a:pt x="3341" y="10888"/>
                </a:lnTo>
                <a:lnTo>
                  <a:pt x="3606" y="10766"/>
                </a:lnTo>
                <a:lnTo>
                  <a:pt x="3813" y="10590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20" name="Puzzle1"/>
          <p:cNvSpPr>
            <a:spLocks noEditPoints="1" noChangeArrowheads="1"/>
          </p:cNvSpPr>
          <p:nvPr/>
        </p:nvSpPr>
        <p:spPr bwMode="auto">
          <a:xfrm>
            <a:off x="3384331" y="2548951"/>
            <a:ext cx="1635699" cy="848218"/>
          </a:xfrm>
          <a:custGeom>
            <a:avLst/>
            <a:gdLst>
              <a:gd name="T0" fmla="*/ 16740 w 21600"/>
              <a:gd name="T1" fmla="*/ 21078 h 21600"/>
              <a:gd name="T2" fmla="*/ 16976 w 21600"/>
              <a:gd name="T3" fmla="*/ 521 h 21600"/>
              <a:gd name="T4" fmla="*/ 4725 w 21600"/>
              <a:gd name="T5" fmla="*/ 856 h 21600"/>
              <a:gd name="T6" fmla="*/ 5040 w 21600"/>
              <a:gd name="T7" fmla="*/ 21004 h 21600"/>
              <a:gd name="T8" fmla="*/ 10811 w 21600"/>
              <a:gd name="T9" fmla="*/ 12885 h 21600"/>
              <a:gd name="T10" fmla="*/ 10845 w 21600"/>
              <a:gd name="T11" fmla="*/ 8714 h 21600"/>
              <a:gd name="T12" fmla="*/ 21600 w 21600"/>
              <a:gd name="T13" fmla="*/ 10000 h 21600"/>
              <a:gd name="T14" fmla="*/ 56 w 21600"/>
              <a:gd name="T15" fmla="*/ 10000 h 21600"/>
              <a:gd name="T16" fmla="*/ 6086 w 21600"/>
              <a:gd name="T17" fmla="*/ 2569 h 21600"/>
              <a:gd name="T18" fmla="*/ 16132 w 21600"/>
              <a:gd name="T19" fmla="*/ 19552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9360" y="20836"/>
                </a:moveTo>
                <a:lnTo>
                  <a:pt x="9528" y="20836"/>
                </a:lnTo>
                <a:lnTo>
                  <a:pt x="9686" y="20762"/>
                </a:lnTo>
                <a:lnTo>
                  <a:pt x="9810" y="20687"/>
                </a:lnTo>
                <a:lnTo>
                  <a:pt x="9922" y="20575"/>
                </a:lnTo>
                <a:lnTo>
                  <a:pt x="10012" y="20426"/>
                </a:lnTo>
                <a:lnTo>
                  <a:pt x="10068" y="20296"/>
                </a:lnTo>
                <a:lnTo>
                  <a:pt x="10113" y="20110"/>
                </a:lnTo>
                <a:lnTo>
                  <a:pt x="10136" y="19905"/>
                </a:lnTo>
                <a:lnTo>
                  <a:pt x="10136" y="19682"/>
                </a:lnTo>
                <a:lnTo>
                  <a:pt x="10113" y="19440"/>
                </a:lnTo>
                <a:lnTo>
                  <a:pt x="10068" y="19142"/>
                </a:lnTo>
                <a:lnTo>
                  <a:pt x="10012" y="18900"/>
                </a:lnTo>
                <a:lnTo>
                  <a:pt x="9900" y="18620"/>
                </a:lnTo>
                <a:lnTo>
                  <a:pt x="9787" y="18285"/>
                </a:lnTo>
                <a:lnTo>
                  <a:pt x="9641" y="17968"/>
                </a:lnTo>
                <a:lnTo>
                  <a:pt x="9472" y="17652"/>
                </a:lnTo>
                <a:lnTo>
                  <a:pt x="9382" y="17466"/>
                </a:lnTo>
                <a:lnTo>
                  <a:pt x="9315" y="17298"/>
                </a:lnTo>
                <a:lnTo>
                  <a:pt x="9258" y="17112"/>
                </a:lnTo>
                <a:lnTo>
                  <a:pt x="9191" y="16926"/>
                </a:lnTo>
                <a:lnTo>
                  <a:pt x="9123" y="16535"/>
                </a:lnTo>
                <a:lnTo>
                  <a:pt x="9101" y="16144"/>
                </a:lnTo>
                <a:lnTo>
                  <a:pt x="9101" y="15753"/>
                </a:lnTo>
                <a:lnTo>
                  <a:pt x="9168" y="15362"/>
                </a:lnTo>
                <a:lnTo>
                  <a:pt x="9236" y="14971"/>
                </a:lnTo>
                <a:lnTo>
                  <a:pt x="9360" y="14580"/>
                </a:lnTo>
                <a:lnTo>
                  <a:pt x="9495" y="14244"/>
                </a:lnTo>
                <a:lnTo>
                  <a:pt x="9663" y="13891"/>
                </a:lnTo>
                <a:lnTo>
                  <a:pt x="9855" y="13611"/>
                </a:lnTo>
                <a:lnTo>
                  <a:pt x="10068" y="13351"/>
                </a:lnTo>
                <a:lnTo>
                  <a:pt x="10293" y="13146"/>
                </a:lnTo>
                <a:lnTo>
                  <a:pt x="10552" y="12997"/>
                </a:lnTo>
                <a:lnTo>
                  <a:pt x="10811" y="12885"/>
                </a:lnTo>
                <a:lnTo>
                  <a:pt x="11069" y="12866"/>
                </a:lnTo>
                <a:lnTo>
                  <a:pt x="11351" y="12885"/>
                </a:lnTo>
                <a:lnTo>
                  <a:pt x="11610" y="12997"/>
                </a:lnTo>
                <a:lnTo>
                  <a:pt x="11846" y="13183"/>
                </a:lnTo>
                <a:lnTo>
                  <a:pt x="12060" y="13388"/>
                </a:lnTo>
                <a:lnTo>
                  <a:pt x="12251" y="13648"/>
                </a:lnTo>
                <a:lnTo>
                  <a:pt x="12419" y="13928"/>
                </a:lnTo>
                <a:lnTo>
                  <a:pt x="12555" y="14244"/>
                </a:lnTo>
                <a:lnTo>
                  <a:pt x="12690" y="14617"/>
                </a:lnTo>
                <a:lnTo>
                  <a:pt x="12768" y="15008"/>
                </a:lnTo>
                <a:lnTo>
                  <a:pt x="12836" y="15399"/>
                </a:lnTo>
                <a:lnTo>
                  <a:pt x="12858" y="15753"/>
                </a:lnTo>
                <a:lnTo>
                  <a:pt x="12858" y="16144"/>
                </a:lnTo>
                <a:lnTo>
                  <a:pt x="12813" y="16535"/>
                </a:lnTo>
                <a:lnTo>
                  <a:pt x="12746" y="16888"/>
                </a:lnTo>
                <a:lnTo>
                  <a:pt x="12667" y="17224"/>
                </a:lnTo>
                <a:lnTo>
                  <a:pt x="12510" y="17503"/>
                </a:lnTo>
                <a:lnTo>
                  <a:pt x="12228" y="18043"/>
                </a:lnTo>
                <a:lnTo>
                  <a:pt x="11970" y="18546"/>
                </a:lnTo>
                <a:lnTo>
                  <a:pt x="11868" y="18751"/>
                </a:lnTo>
                <a:lnTo>
                  <a:pt x="11778" y="18974"/>
                </a:lnTo>
                <a:lnTo>
                  <a:pt x="11711" y="19179"/>
                </a:lnTo>
                <a:lnTo>
                  <a:pt x="11666" y="19365"/>
                </a:lnTo>
                <a:lnTo>
                  <a:pt x="11632" y="19570"/>
                </a:lnTo>
                <a:lnTo>
                  <a:pt x="11632" y="19756"/>
                </a:lnTo>
                <a:lnTo>
                  <a:pt x="11632" y="19942"/>
                </a:lnTo>
                <a:lnTo>
                  <a:pt x="11643" y="20110"/>
                </a:lnTo>
                <a:lnTo>
                  <a:pt x="11711" y="20296"/>
                </a:lnTo>
                <a:lnTo>
                  <a:pt x="11801" y="20464"/>
                </a:lnTo>
                <a:lnTo>
                  <a:pt x="11891" y="20650"/>
                </a:lnTo>
                <a:lnTo>
                  <a:pt x="12037" y="20836"/>
                </a:lnTo>
                <a:lnTo>
                  <a:pt x="12206" y="21004"/>
                </a:lnTo>
                <a:lnTo>
                  <a:pt x="12419" y="21190"/>
                </a:lnTo>
                <a:lnTo>
                  <a:pt x="12667" y="21320"/>
                </a:lnTo>
                <a:lnTo>
                  <a:pt x="12960" y="21432"/>
                </a:lnTo>
                <a:lnTo>
                  <a:pt x="13286" y="21544"/>
                </a:lnTo>
                <a:lnTo>
                  <a:pt x="13612" y="21655"/>
                </a:lnTo>
                <a:lnTo>
                  <a:pt x="13983" y="21693"/>
                </a:lnTo>
                <a:lnTo>
                  <a:pt x="14343" y="21730"/>
                </a:lnTo>
                <a:lnTo>
                  <a:pt x="14715" y="21730"/>
                </a:lnTo>
                <a:lnTo>
                  <a:pt x="15075" y="21730"/>
                </a:lnTo>
                <a:lnTo>
                  <a:pt x="15446" y="21655"/>
                </a:lnTo>
                <a:lnTo>
                  <a:pt x="15794" y="21581"/>
                </a:lnTo>
                <a:lnTo>
                  <a:pt x="16132" y="21432"/>
                </a:lnTo>
                <a:lnTo>
                  <a:pt x="16458" y="21302"/>
                </a:lnTo>
                <a:lnTo>
                  <a:pt x="16740" y="21078"/>
                </a:lnTo>
                <a:lnTo>
                  <a:pt x="16976" y="20836"/>
                </a:lnTo>
                <a:lnTo>
                  <a:pt x="17043" y="20650"/>
                </a:lnTo>
                <a:lnTo>
                  <a:pt x="17088" y="20426"/>
                </a:lnTo>
                <a:lnTo>
                  <a:pt x="17133" y="20222"/>
                </a:lnTo>
                <a:lnTo>
                  <a:pt x="17156" y="19980"/>
                </a:lnTo>
                <a:lnTo>
                  <a:pt x="17167" y="19477"/>
                </a:lnTo>
                <a:lnTo>
                  <a:pt x="17167" y="18974"/>
                </a:lnTo>
                <a:lnTo>
                  <a:pt x="17156" y="18397"/>
                </a:lnTo>
                <a:lnTo>
                  <a:pt x="17111" y="17820"/>
                </a:lnTo>
                <a:lnTo>
                  <a:pt x="17066" y="17261"/>
                </a:lnTo>
                <a:lnTo>
                  <a:pt x="16998" y="16646"/>
                </a:lnTo>
                <a:lnTo>
                  <a:pt x="16852" y="15511"/>
                </a:lnTo>
                <a:lnTo>
                  <a:pt x="16740" y="14393"/>
                </a:lnTo>
                <a:lnTo>
                  <a:pt x="16717" y="13928"/>
                </a:lnTo>
                <a:lnTo>
                  <a:pt x="16695" y="13462"/>
                </a:lnTo>
                <a:lnTo>
                  <a:pt x="16717" y="13071"/>
                </a:lnTo>
                <a:lnTo>
                  <a:pt x="16785" y="12755"/>
                </a:lnTo>
                <a:lnTo>
                  <a:pt x="16852" y="12419"/>
                </a:lnTo>
                <a:lnTo>
                  <a:pt x="16953" y="12140"/>
                </a:lnTo>
                <a:lnTo>
                  <a:pt x="17088" y="11898"/>
                </a:lnTo>
                <a:lnTo>
                  <a:pt x="17212" y="11675"/>
                </a:lnTo>
                <a:lnTo>
                  <a:pt x="17370" y="11470"/>
                </a:lnTo>
                <a:lnTo>
                  <a:pt x="17516" y="11284"/>
                </a:lnTo>
                <a:lnTo>
                  <a:pt x="17696" y="11135"/>
                </a:lnTo>
                <a:lnTo>
                  <a:pt x="17865" y="11042"/>
                </a:lnTo>
                <a:lnTo>
                  <a:pt x="18033" y="10930"/>
                </a:lnTo>
                <a:lnTo>
                  <a:pt x="18213" y="10893"/>
                </a:lnTo>
                <a:lnTo>
                  <a:pt x="18382" y="10893"/>
                </a:lnTo>
                <a:lnTo>
                  <a:pt x="18551" y="10967"/>
                </a:lnTo>
                <a:lnTo>
                  <a:pt x="18708" y="11042"/>
                </a:lnTo>
                <a:lnTo>
                  <a:pt x="18855" y="11172"/>
                </a:lnTo>
                <a:lnTo>
                  <a:pt x="19012" y="11358"/>
                </a:lnTo>
                <a:lnTo>
                  <a:pt x="19136" y="11600"/>
                </a:lnTo>
                <a:lnTo>
                  <a:pt x="19271" y="11861"/>
                </a:lnTo>
                <a:lnTo>
                  <a:pt x="19440" y="12028"/>
                </a:lnTo>
                <a:lnTo>
                  <a:pt x="19608" y="12177"/>
                </a:lnTo>
                <a:lnTo>
                  <a:pt x="19822" y="12289"/>
                </a:lnTo>
                <a:lnTo>
                  <a:pt x="20025" y="12289"/>
                </a:lnTo>
                <a:lnTo>
                  <a:pt x="20238" y="12289"/>
                </a:lnTo>
                <a:lnTo>
                  <a:pt x="20452" y="12215"/>
                </a:lnTo>
                <a:lnTo>
                  <a:pt x="20643" y="12103"/>
                </a:lnTo>
                <a:lnTo>
                  <a:pt x="20846" y="11973"/>
                </a:lnTo>
                <a:lnTo>
                  <a:pt x="21037" y="11786"/>
                </a:lnTo>
                <a:lnTo>
                  <a:pt x="21206" y="11563"/>
                </a:lnTo>
                <a:lnTo>
                  <a:pt x="21363" y="11321"/>
                </a:lnTo>
                <a:lnTo>
                  <a:pt x="21465" y="11079"/>
                </a:lnTo>
                <a:lnTo>
                  <a:pt x="21577" y="10744"/>
                </a:lnTo>
                <a:lnTo>
                  <a:pt x="21622" y="10427"/>
                </a:lnTo>
                <a:lnTo>
                  <a:pt x="21645" y="10111"/>
                </a:lnTo>
                <a:lnTo>
                  <a:pt x="21622" y="9608"/>
                </a:lnTo>
                <a:lnTo>
                  <a:pt x="21577" y="9142"/>
                </a:lnTo>
                <a:lnTo>
                  <a:pt x="21465" y="8751"/>
                </a:lnTo>
                <a:lnTo>
                  <a:pt x="21363" y="8397"/>
                </a:lnTo>
                <a:lnTo>
                  <a:pt x="21206" y="8062"/>
                </a:lnTo>
                <a:lnTo>
                  <a:pt x="21037" y="7820"/>
                </a:lnTo>
                <a:lnTo>
                  <a:pt x="20846" y="7597"/>
                </a:lnTo>
                <a:lnTo>
                  <a:pt x="20643" y="7429"/>
                </a:lnTo>
                <a:lnTo>
                  <a:pt x="20452" y="7317"/>
                </a:lnTo>
                <a:lnTo>
                  <a:pt x="20238" y="7206"/>
                </a:lnTo>
                <a:lnTo>
                  <a:pt x="20025" y="7168"/>
                </a:lnTo>
                <a:lnTo>
                  <a:pt x="19822" y="7206"/>
                </a:lnTo>
                <a:lnTo>
                  <a:pt x="19608" y="7243"/>
                </a:lnTo>
                <a:lnTo>
                  <a:pt x="19440" y="7355"/>
                </a:lnTo>
                <a:lnTo>
                  <a:pt x="19271" y="7504"/>
                </a:lnTo>
                <a:lnTo>
                  <a:pt x="19136" y="7708"/>
                </a:lnTo>
                <a:lnTo>
                  <a:pt x="19012" y="7895"/>
                </a:lnTo>
                <a:lnTo>
                  <a:pt x="18832" y="8025"/>
                </a:lnTo>
                <a:lnTo>
                  <a:pt x="18663" y="8174"/>
                </a:lnTo>
                <a:lnTo>
                  <a:pt x="18472" y="8248"/>
                </a:lnTo>
                <a:lnTo>
                  <a:pt x="18270" y="8286"/>
                </a:lnTo>
                <a:lnTo>
                  <a:pt x="18078" y="8323"/>
                </a:lnTo>
                <a:lnTo>
                  <a:pt x="17887" y="8323"/>
                </a:lnTo>
                <a:lnTo>
                  <a:pt x="17696" y="8248"/>
                </a:lnTo>
                <a:lnTo>
                  <a:pt x="17493" y="8174"/>
                </a:lnTo>
                <a:lnTo>
                  <a:pt x="17302" y="8062"/>
                </a:lnTo>
                <a:lnTo>
                  <a:pt x="17133" y="7969"/>
                </a:lnTo>
                <a:lnTo>
                  <a:pt x="16976" y="7783"/>
                </a:lnTo>
                <a:lnTo>
                  <a:pt x="16852" y="7597"/>
                </a:lnTo>
                <a:lnTo>
                  <a:pt x="16740" y="7429"/>
                </a:lnTo>
                <a:lnTo>
                  <a:pt x="16672" y="7168"/>
                </a:lnTo>
                <a:lnTo>
                  <a:pt x="16638" y="6926"/>
                </a:lnTo>
                <a:lnTo>
                  <a:pt x="16616" y="6498"/>
                </a:lnTo>
                <a:lnTo>
                  <a:pt x="16616" y="5772"/>
                </a:lnTo>
                <a:lnTo>
                  <a:pt x="16650" y="4915"/>
                </a:lnTo>
                <a:lnTo>
                  <a:pt x="16695" y="3928"/>
                </a:lnTo>
                <a:lnTo>
                  <a:pt x="16762" y="2960"/>
                </a:lnTo>
                <a:lnTo>
                  <a:pt x="16830" y="1992"/>
                </a:lnTo>
                <a:lnTo>
                  <a:pt x="16908" y="1173"/>
                </a:lnTo>
                <a:lnTo>
                  <a:pt x="16976" y="521"/>
                </a:lnTo>
                <a:lnTo>
                  <a:pt x="16953" y="521"/>
                </a:lnTo>
                <a:lnTo>
                  <a:pt x="16931" y="521"/>
                </a:lnTo>
                <a:lnTo>
                  <a:pt x="16267" y="484"/>
                </a:lnTo>
                <a:lnTo>
                  <a:pt x="15637" y="428"/>
                </a:lnTo>
                <a:lnTo>
                  <a:pt x="15063" y="353"/>
                </a:lnTo>
                <a:lnTo>
                  <a:pt x="14523" y="279"/>
                </a:lnTo>
                <a:lnTo>
                  <a:pt x="14040" y="167"/>
                </a:lnTo>
                <a:lnTo>
                  <a:pt x="13635" y="93"/>
                </a:lnTo>
                <a:lnTo>
                  <a:pt x="13331" y="18"/>
                </a:lnTo>
                <a:lnTo>
                  <a:pt x="13117" y="18"/>
                </a:lnTo>
                <a:lnTo>
                  <a:pt x="12982" y="18"/>
                </a:lnTo>
                <a:lnTo>
                  <a:pt x="12858" y="130"/>
                </a:lnTo>
                <a:lnTo>
                  <a:pt x="12723" y="279"/>
                </a:lnTo>
                <a:lnTo>
                  <a:pt x="12622" y="446"/>
                </a:lnTo>
                <a:lnTo>
                  <a:pt x="12510" y="670"/>
                </a:lnTo>
                <a:lnTo>
                  <a:pt x="12419" y="912"/>
                </a:lnTo>
                <a:lnTo>
                  <a:pt x="12363" y="1210"/>
                </a:lnTo>
                <a:lnTo>
                  <a:pt x="12318" y="1526"/>
                </a:lnTo>
                <a:lnTo>
                  <a:pt x="12273" y="1843"/>
                </a:lnTo>
                <a:lnTo>
                  <a:pt x="12251" y="2215"/>
                </a:lnTo>
                <a:lnTo>
                  <a:pt x="12273" y="2532"/>
                </a:lnTo>
                <a:lnTo>
                  <a:pt x="12318" y="2886"/>
                </a:lnTo>
                <a:lnTo>
                  <a:pt x="12386" y="3240"/>
                </a:lnTo>
                <a:lnTo>
                  <a:pt x="12464" y="3556"/>
                </a:lnTo>
                <a:lnTo>
                  <a:pt x="12577" y="3891"/>
                </a:lnTo>
                <a:lnTo>
                  <a:pt x="12746" y="4171"/>
                </a:lnTo>
                <a:lnTo>
                  <a:pt x="12926" y="4487"/>
                </a:lnTo>
                <a:lnTo>
                  <a:pt x="13050" y="4860"/>
                </a:lnTo>
                <a:lnTo>
                  <a:pt x="13162" y="5251"/>
                </a:lnTo>
                <a:lnTo>
                  <a:pt x="13218" y="5604"/>
                </a:lnTo>
                <a:lnTo>
                  <a:pt x="13263" y="5995"/>
                </a:lnTo>
                <a:lnTo>
                  <a:pt x="13241" y="6386"/>
                </a:lnTo>
                <a:lnTo>
                  <a:pt x="13218" y="6740"/>
                </a:lnTo>
                <a:lnTo>
                  <a:pt x="13139" y="7094"/>
                </a:lnTo>
                <a:lnTo>
                  <a:pt x="13050" y="7429"/>
                </a:lnTo>
                <a:lnTo>
                  <a:pt x="12903" y="7746"/>
                </a:lnTo>
                <a:lnTo>
                  <a:pt x="12723" y="8025"/>
                </a:lnTo>
                <a:lnTo>
                  <a:pt x="12532" y="8286"/>
                </a:lnTo>
                <a:lnTo>
                  <a:pt x="12318" y="8491"/>
                </a:lnTo>
                <a:lnTo>
                  <a:pt x="12060" y="8677"/>
                </a:lnTo>
                <a:lnTo>
                  <a:pt x="11756" y="8788"/>
                </a:lnTo>
                <a:lnTo>
                  <a:pt x="11452" y="8826"/>
                </a:lnTo>
                <a:lnTo>
                  <a:pt x="11283" y="8826"/>
                </a:lnTo>
                <a:lnTo>
                  <a:pt x="11126" y="8826"/>
                </a:lnTo>
                <a:lnTo>
                  <a:pt x="11002" y="8788"/>
                </a:lnTo>
                <a:lnTo>
                  <a:pt x="10845" y="8714"/>
                </a:lnTo>
                <a:lnTo>
                  <a:pt x="10721" y="8640"/>
                </a:lnTo>
                <a:lnTo>
                  <a:pt x="10608" y="8565"/>
                </a:lnTo>
                <a:lnTo>
                  <a:pt x="10485" y="8453"/>
                </a:lnTo>
                <a:lnTo>
                  <a:pt x="10372" y="8323"/>
                </a:lnTo>
                <a:lnTo>
                  <a:pt x="10181" y="8062"/>
                </a:lnTo>
                <a:lnTo>
                  <a:pt x="10035" y="7746"/>
                </a:lnTo>
                <a:lnTo>
                  <a:pt x="9900" y="7392"/>
                </a:lnTo>
                <a:lnTo>
                  <a:pt x="9787" y="7001"/>
                </a:lnTo>
                <a:lnTo>
                  <a:pt x="9731" y="6610"/>
                </a:lnTo>
                <a:lnTo>
                  <a:pt x="9686" y="6219"/>
                </a:lnTo>
                <a:lnTo>
                  <a:pt x="9663" y="5772"/>
                </a:lnTo>
                <a:lnTo>
                  <a:pt x="9686" y="5381"/>
                </a:lnTo>
                <a:lnTo>
                  <a:pt x="9753" y="4990"/>
                </a:lnTo>
                <a:lnTo>
                  <a:pt x="9832" y="4636"/>
                </a:lnTo>
                <a:lnTo>
                  <a:pt x="9945" y="4320"/>
                </a:lnTo>
                <a:lnTo>
                  <a:pt x="10068" y="4022"/>
                </a:lnTo>
                <a:lnTo>
                  <a:pt x="10203" y="3817"/>
                </a:lnTo>
                <a:lnTo>
                  <a:pt x="10316" y="3593"/>
                </a:lnTo>
                <a:lnTo>
                  <a:pt x="10395" y="3351"/>
                </a:lnTo>
                <a:lnTo>
                  <a:pt x="10462" y="3109"/>
                </a:lnTo>
                <a:lnTo>
                  <a:pt x="10507" y="2848"/>
                </a:lnTo>
                <a:lnTo>
                  <a:pt x="10530" y="2606"/>
                </a:lnTo>
                <a:lnTo>
                  <a:pt x="10507" y="2346"/>
                </a:lnTo>
                <a:lnTo>
                  <a:pt x="10462" y="2141"/>
                </a:lnTo>
                <a:lnTo>
                  <a:pt x="10395" y="1880"/>
                </a:lnTo>
                <a:lnTo>
                  <a:pt x="10293" y="1638"/>
                </a:lnTo>
                <a:lnTo>
                  <a:pt x="10158" y="1415"/>
                </a:lnTo>
                <a:lnTo>
                  <a:pt x="9967" y="1210"/>
                </a:lnTo>
                <a:lnTo>
                  <a:pt x="9753" y="986"/>
                </a:lnTo>
                <a:lnTo>
                  <a:pt x="9495" y="819"/>
                </a:lnTo>
                <a:lnTo>
                  <a:pt x="9191" y="670"/>
                </a:lnTo>
                <a:lnTo>
                  <a:pt x="8842" y="521"/>
                </a:lnTo>
                <a:lnTo>
                  <a:pt x="8471" y="446"/>
                </a:lnTo>
                <a:lnTo>
                  <a:pt x="7998" y="428"/>
                </a:lnTo>
                <a:lnTo>
                  <a:pt x="7413" y="428"/>
                </a:lnTo>
                <a:lnTo>
                  <a:pt x="6817" y="446"/>
                </a:lnTo>
                <a:lnTo>
                  <a:pt x="6187" y="521"/>
                </a:lnTo>
                <a:lnTo>
                  <a:pt x="5602" y="633"/>
                </a:lnTo>
                <a:lnTo>
                  <a:pt x="5107" y="744"/>
                </a:lnTo>
                <a:lnTo>
                  <a:pt x="4725" y="856"/>
                </a:lnTo>
                <a:lnTo>
                  <a:pt x="4848" y="1564"/>
                </a:lnTo>
                <a:lnTo>
                  <a:pt x="5028" y="2495"/>
                </a:lnTo>
                <a:lnTo>
                  <a:pt x="5175" y="3556"/>
                </a:lnTo>
                <a:lnTo>
                  <a:pt x="5298" y="4673"/>
                </a:lnTo>
                <a:lnTo>
                  <a:pt x="5343" y="5213"/>
                </a:lnTo>
                <a:lnTo>
                  <a:pt x="5388" y="5753"/>
                </a:lnTo>
                <a:lnTo>
                  <a:pt x="5411" y="6275"/>
                </a:lnTo>
                <a:lnTo>
                  <a:pt x="5411" y="6740"/>
                </a:lnTo>
                <a:lnTo>
                  <a:pt x="5366" y="7168"/>
                </a:lnTo>
                <a:lnTo>
                  <a:pt x="5321" y="7541"/>
                </a:lnTo>
                <a:lnTo>
                  <a:pt x="5287" y="7708"/>
                </a:lnTo>
                <a:lnTo>
                  <a:pt x="5242" y="7857"/>
                </a:lnTo>
                <a:lnTo>
                  <a:pt x="5197" y="7969"/>
                </a:lnTo>
                <a:lnTo>
                  <a:pt x="5130" y="8062"/>
                </a:lnTo>
                <a:lnTo>
                  <a:pt x="5006" y="8248"/>
                </a:lnTo>
                <a:lnTo>
                  <a:pt x="4848" y="8397"/>
                </a:lnTo>
                <a:lnTo>
                  <a:pt x="4725" y="8528"/>
                </a:lnTo>
                <a:lnTo>
                  <a:pt x="4567" y="8640"/>
                </a:lnTo>
                <a:lnTo>
                  <a:pt x="4421" y="8714"/>
                </a:lnTo>
                <a:lnTo>
                  <a:pt x="4263" y="8751"/>
                </a:lnTo>
                <a:lnTo>
                  <a:pt x="4095" y="8788"/>
                </a:lnTo>
                <a:lnTo>
                  <a:pt x="3948" y="8788"/>
                </a:lnTo>
                <a:lnTo>
                  <a:pt x="3791" y="8751"/>
                </a:lnTo>
                <a:lnTo>
                  <a:pt x="3667" y="8714"/>
                </a:lnTo>
                <a:lnTo>
                  <a:pt x="3510" y="8677"/>
                </a:lnTo>
                <a:lnTo>
                  <a:pt x="3386" y="8602"/>
                </a:lnTo>
                <a:lnTo>
                  <a:pt x="3251" y="8491"/>
                </a:lnTo>
                <a:lnTo>
                  <a:pt x="3127" y="8360"/>
                </a:lnTo>
                <a:lnTo>
                  <a:pt x="3015" y="8248"/>
                </a:lnTo>
                <a:lnTo>
                  <a:pt x="2925" y="8062"/>
                </a:lnTo>
                <a:lnTo>
                  <a:pt x="2778" y="7857"/>
                </a:lnTo>
                <a:lnTo>
                  <a:pt x="2610" y="7671"/>
                </a:lnTo>
                <a:lnTo>
                  <a:pt x="2407" y="7541"/>
                </a:lnTo>
                <a:lnTo>
                  <a:pt x="2171" y="7466"/>
                </a:lnTo>
                <a:lnTo>
                  <a:pt x="1957" y="7429"/>
                </a:lnTo>
                <a:lnTo>
                  <a:pt x="1698" y="7429"/>
                </a:lnTo>
                <a:lnTo>
                  <a:pt x="1462" y="7466"/>
                </a:lnTo>
                <a:lnTo>
                  <a:pt x="1226" y="7559"/>
                </a:lnTo>
                <a:lnTo>
                  <a:pt x="989" y="7708"/>
                </a:lnTo>
                <a:lnTo>
                  <a:pt x="776" y="7932"/>
                </a:lnTo>
                <a:lnTo>
                  <a:pt x="551" y="8211"/>
                </a:lnTo>
                <a:lnTo>
                  <a:pt x="382" y="8528"/>
                </a:lnTo>
                <a:lnTo>
                  <a:pt x="315" y="8714"/>
                </a:lnTo>
                <a:lnTo>
                  <a:pt x="236" y="8919"/>
                </a:lnTo>
                <a:lnTo>
                  <a:pt x="191" y="9142"/>
                </a:lnTo>
                <a:lnTo>
                  <a:pt x="123" y="9347"/>
                </a:lnTo>
                <a:lnTo>
                  <a:pt x="78" y="9608"/>
                </a:lnTo>
                <a:lnTo>
                  <a:pt x="56" y="9887"/>
                </a:lnTo>
                <a:lnTo>
                  <a:pt x="33" y="10185"/>
                </a:lnTo>
                <a:lnTo>
                  <a:pt x="33" y="10464"/>
                </a:lnTo>
                <a:lnTo>
                  <a:pt x="33" y="10706"/>
                </a:lnTo>
                <a:lnTo>
                  <a:pt x="56" y="10967"/>
                </a:lnTo>
                <a:lnTo>
                  <a:pt x="78" y="11172"/>
                </a:lnTo>
                <a:lnTo>
                  <a:pt x="123" y="11395"/>
                </a:lnTo>
                <a:lnTo>
                  <a:pt x="168" y="11600"/>
                </a:lnTo>
                <a:lnTo>
                  <a:pt x="236" y="11786"/>
                </a:lnTo>
                <a:lnTo>
                  <a:pt x="292" y="11973"/>
                </a:lnTo>
                <a:lnTo>
                  <a:pt x="382" y="12140"/>
                </a:lnTo>
                <a:lnTo>
                  <a:pt x="540" y="12419"/>
                </a:lnTo>
                <a:lnTo>
                  <a:pt x="731" y="12680"/>
                </a:lnTo>
                <a:lnTo>
                  <a:pt x="944" y="12866"/>
                </a:lnTo>
                <a:lnTo>
                  <a:pt x="1158" y="12997"/>
                </a:lnTo>
                <a:lnTo>
                  <a:pt x="1395" y="13108"/>
                </a:lnTo>
                <a:lnTo>
                  <a:pt x="1608" y="13183"/>
                </a:lnTo>
                <a:lnTo>
                  <a:pt x="1856" y="13183"/>
                </a:lnTo>
                <a:lnTo>
                  <a:pt x="2070" y="13146"/>
                </a:lnTo>
                <a:lnTo>
                  <a:pt x="2261" y="13071"/>
                </a:lnTo>
                <a:lnTo>
                  <a:pt x="2430" y="12960"/>
                </a:lnTo>
                <a:lnTo>
                  <a:pt x="2587" y="12792"/>
                </a:lnTo>
                <a:lnTo>
                  <a:pt x="2688" y="12606"/>
                </a:lnTo>
                <a:lnTo>
                  <a:pt x="2801" y="12419"/>
                </a:lnTo>
                <a:lnTo>
                  <a:pt x="2925" y="12289"/>
                </a:lnTo>
                <a:lnTo>
                  <a:pt x="3082" y="12177"/>
                </a:lnTo>
                <a:lnTo>
                  <a:pt x="3228" y="12103"/>
                </a:lnTo>
                <a:lnTo>
                  <a:pt x="3408" y="12103"/>
                </a:lnTo>
                <a:lnTo>
                  <a:pt x="3577" y="12103"/>
                </a:lnTo>
                <a:lnTo>
                  <a:pt x="3723" y="12177"/>
                </a:lnTo>
                <a:lnTo>
                  <a:pt x="3903" y="12252"/>
                </a:lnTo>
                <a:lnTo>
                  <a:pt x="4072" y="12364"/>
                </a:lnTo>
                <a:lnTo>
                  <a:pt x="4230" y="12494"/>
                </a:lnTo>
                <a:lnTo>
                  <a:pt x="4353" y="12643"/>
                </a:lnTo>
                <a:lnTo>
                  <a:pt x="4488" y="12829"/>
                </a:lnTo>
                <a:lnTo>
                  <a:pt x="4567" y="13034"/>
                </a:lnTo>
                <a:lnTo>
                  <a:pt x="4657" y="13257"/>
                </a:lnTo>
                <a:lnTo>
                  <a:pt x="4702" y="13462"/>
                </a:lnTo>
                <a:lnTo>
                  <a:pt x="4725" y="13686"/>
                </a:lnTo>
                <a:lnTo>
                  <a:pt x="4702" y="14282"/>
                </a:lnTo>
                <a:lnTo>
                  <a:pt x="4657" y="15045"/>
                </a:lnTo>
                <a:lnTo>
                  <a:pt x="4612" y="15976"/>
                </a:lnTo>
                <a:lnTo>
                  <a:pt x="4590" y="16926"/>
                </a:lnTo>
                <a:lnTo>
                  <a:pt x="4567" y="17968"/>
                </a:lnTo>
                <a:lnTo>
                  <a:pt x="4567" y="19011"/>
                </a:lnTo>
                <a:lnTo>
                  <a:pt x="4590" y="19514"/>
                </a:lnTo>
                <a:lnTo>
                  <a:pt x="4612" y="19980"/>
                </a:lnTo>
                <a:lnTo>
                  <a:pt x="4657" y="20426"/>
                </a:lnTo>
                <a:lnTo>
                  <a:pt x="4725" y="20836"/>
                </a:lnTo>
                <a:lnTo>
                  <a:pt x="4848" y="20929"/>
                </a:lnTo>
                <a:lnTo>
                  <a:pt x="5040" y="21004"/>
                </a:lnTo>
                <a:lnTo>
                  <a:pt x="5265" y="21078"/>
                </a:lnTo>
                <a:lnTo>
                  <a:pt x="5478" y="21115"/>
                </a:lnTo>
                <a:lnTo>
                  <a:pt x="6041" y="21115"/>
                </a:lnTo>
                <a:lnTo>
                  <a:pt x="6637" y="21078"/>
                </a:lnTo>
                <a:lnTo>
                  <a:pt x="7312" y="21004"/>
                </a:lnTo>
                <a:lnTo>
                  <a:pt x="7998" y="20929"/>
                </a:lnTo>
                <a:lnTo>
                  <a:pt x="8696" y="20855"/>
                </a:lnTo>
                <a:lnTo>
                  <a:pt x="9360" y="20836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21" name="Puzzle3"/>
          <p:cNvSpPr>
            <a:spLocks noEditPoints="1" noChangeArrowheads="1"/>
          </p:cNvSpPr>
          <p:nvPr/>
        </p:nvSpPr>
        <p:spPr bwMode="auto">
          <a:xfrm>
            <a:off x="6482794" y="2191869"/>
            <a:ext cx="1012316" cy="1221887"/>
          </a:xfrm>
          <a:custGeom>
            <a:avLst/>
            <a:gdLst>
              <a:gd name="T0" fmla="*/ 10391 w 21600"/>
              <a:gd name="T1" fmla="*/ 15806 h 21600"/>
              <a:gd name="T2" fmla="*/ 20551 w 21600"/>
              <a:gd name="T3" fmla="*/ 21088 h 21600"/>
              <a:gd name="T4" fmla="*/ 13180 w 21600"/>
              <a:gd name="T5" fmla="*/ 13801 h 21600"/>
              <a:gd name="T6" fmla="*/ 20551 w 21600"/>
              <a:gd name="T7" fmla="*/ 7025 h 21600"/>
              <a:gd name="T8" fmla="*/ 10500 w 21600"/>
              <a:gd name="T9" fmla="*/ 52 h 21600"/>
              <a:gd name="T10" fmla="*/ 692 w 21600"/>
              <a:gd name="T11" fmla="*/ 6802 h 21600"/>
              <a:gd name="T12" fmla="*/ 8064 w 21600"/>
              <a:gd name="T13" fmla="*/ 13526 h 21600"/>
              <a:gd name="T14" fmla="*/ 692 w 21600"/>
              <a:gd name="T15" fmla="*/ 21088 h 21600"/>
              <a:gd name="T16" fmla="*/ 2273 w 21600"/>
              <a:gd name="T17" fmla="*/ 7719 h 21600"/>
              <a:gd name="T18" fmla="*/ 19149 w 21600"/>
              <a:gd name="T19" fmla="*/ 20237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6625" y="20892"/>
                </a:moveTo>
                <a:lnTo>
                  <a:pt x="7105" y="21023"/>
                </a:lnTo>
                <a:lnTo>
                  <a:pt x="7513" y="21088"/>
                </a:lnTo>
                <a:lnTo>
                  <a:pt x="7922" y="21115"/>
                </a:lnTo>
                <a:lnTo>
                  <a:pt x="8242" y="21115"/>
                </a:lnTo>
                <a:lnTo>
                  <a:pt x="8544" y="21062"/>
                </a:lnTo>
                <a:lnTo>
                  <a:pt x="8810" y="20997"/>
                </a:lnTo>
                <a:lnTo>
                  <a:pt x="9023" y="20892"/>
                </a:lnTo>
                <a:lnTo>
                  <a:pt x="9148" y="20761"/>
                </a:lnTo>
                <a:lnTo>
                  <a:pt x="9290" y="20616"/>
                </a:lnTo>
                <a:lnTo>
                  <a:pt x="9361" y="20459"/>
                </a:lnTo>
                <a:lnTo>
                  <a:pt x="9396" y="20289"/>
                </a:lnTo>
                <a:lnTo>
                  <a:pt x="9396" y="20092"/>
                </a:lnTo>
                <a:lnTo>
                  <a:pt x="9325" y="19909"/>
                </a:lnTo>
                <a:lnTo>
                  <a:pt x="9219" y="19738"/>
                </a:lnTo>
                <a:lnTo>
                  <a:pt x="9094" y="19555"/>
                </a:lnTo>
                <a:lnTo>
                  <a:pt x="8917" y="19384"/>
                </a:lnTo>
                <a:lnTo>
                  <a:pt x="8650" y="19162"/>
                </a:lnTo>
                <a:lnTo>
                  <a:pt x="8437" y="18900"/>
                </a:lnTo>
                <a:lnTo>
                  <a:pt x="8277" y="18624"/>
                </a:lnTo>
                <a:lnTo>
                  <a:pt x="8135" y="18349"/>
                </a:lnTo>
                <a:lnTo>
                  <a:pt x="8028" y="18048"/>
                </a:lnTo>
                <a:lnTo>
                  <a:pt x="7993" y="17746"/>
                </a:lnTo>
                <a:lnTo>
                  <a:pt x="7993" y="17471"/>
                </a:lnTo>
                <a:lnTo>
                  <a:pt x="8028" y="17169"/>
                </a:lnTo>
                <a:lnTo>
                  <a:pt x="8135" y="16920"/>
                </a:lnTo>
                <a:lnTo>
                  <a:pt x="8277" y="16671"/>
                </a:lnTo>
                <a:lnTo>
                  <a:pt x="8366" y="16540"/>
                </a:lnTo>
                <a:lnTo>
                  <a:pt x="8473" y="16409"/>
                </a:lnTo>
                <a:lnTo>
                  <a:pt x="8615" y="16317"/>
                </a:lnTo>
                <a:lnTo>
                  <a:pt x="8739" y="16213"/>
                </a:lnTo>
                <a:lnTo>
                  <a:pt x="8881" y="16134"/>
                </a:lnTo>
                <a:lnTo>
                  <a:pt x="9059" y="16055"/>
                </a:lnTo>
                <a:lnTo>
                  <a:pt x="9254" y="15990"/>
                </a:lnTo>
                <a:lnTo>
                  <a:pt x="9432" y="15911"/>
                </a:lnTo>
                <a:lnTo>
                  <a:pt x="9663" y="15885"/>
                </a:lnTo>
                <a:lnTo>
                  <a:pt x="9876" y="15833"/>
                </a:lnTo>
                <a:lnTo>
                  <a:pt x="10142" y="15806"/>
                </a:lnTo>
                <a:lnTo>
                  <a:pt x="10391" y="15806"/>
                </a:lnTo>
                <a:lnTo>
                  <a:pt x="10728" y="15806"/>
                </a:lnTo>
                <a:lnTo>
                  <a:pt x="10995" y="15806"/>
                </a:lnTo>
                <a:lnTo>
                  <a:pt x="11279" y="15833"/>
                </a:lnTo>
                <a:lnTo>
                  <a:pt x="11546" y="15885"/>
                </a:lnTo>
                <a:lnTo>
                  <a:pt x="11776" y="15937"/>
                </a:lnTo>
                <a:lnTo>
                  <a:pt x="12025" y="15990"/>
                </a:lnTo>
                <a:lnTo>
                  <a:pt x="12221" y="16055"/>
                </a:lnTo>
                <a:lnTo>
                  <a:pt x="12434" y="16134"/>
                </a:lnTo>
                <a:lnTo>
                  <a:pt x="12611" y="16213"/>
                </a:lnTo>
                <a:lnTo>
                  <a:pt x="12771" y="16317"/>
                </a:lnTo>
                <a:lnTo>
                  <a:pt x="12913" y="16409"/>
                </a:lnTo>
                <a:lnTo>
                  <a:pt x="13038" y="16514"/>
                </a:lnTo>
                <a:lnTo>
                  <a:pt x="13251" y="16737"/>
                </a:lnTo>
                <a:lnTo>
                  <a:pt x="13428" y="16986"/>
                </a:lnTo>
                <a:lnTo>
                  <a:pt x="13517" y="17248"/>
                </a:lnTo>
                <a:lnTo>
                  <a:pt x="13588" y="17523"/>
                </a:lnTo>
                <a:lnTo>
                  <a:pt x="13588" y="17799"/>
                </a:lnTo>
                <a:lnTo>
                  <a:pt x="13517" y="18074"/>
                </a:lnTo>
                <a:lnTo>
                  <a:pt x="13428" y="18323"/>
                </a:lnTo>
                <a:lnTo>
                  <a:pt x="13286" y="18572"/>
                </a:lnTo>
                <a:lnTo>
                  <a:pt x="13109" y="18808"/>
                </a:lnTo>
                <a:lnTo>
                  <a:pt x="12878" y="19031"/>
                </a:lnTo>
                <a:lnTo>
                  <a:pt x="12434" y="19411"/>
                </a:lnTo>
                <a:lnTo>
                  <a:pt x="12132" y="19738"/>
                </a:lnTo>
                <a:lnTo>
                  <a:pt x="12025" y="19856"/>
                </a:lnTo>
                <a:lnTo>
                  <a:pt x="11919" y="20014"/>
                </a:lnTo>
                <a:lnTo>
                  <a:pt x="11883" y="20132"/>
                </a:lnTo>
                <a:lnTo>
                  <a:pt x="11883" y="20263"/>
                </a:lnTo>
                <a:lnTo>
                  <a:pt x="11883" y="20394"/>
                </a:lnTo>
                <a:lnTo>
                  <a:pt x="11954" y="20485"/>
                </a:lnTo>
                <a:lnTo>
                  <a:pt x="12061" y="20590"/>
                </a:lnTo>
                <a:lnTo>
                  <a:pt x="12185" y="20695"/>
                </a:lnTo>
                <a:lnTo>
                  <a:pt x="12327" y="20787"/>
                </a:lnTo>
                <a:lnTo>
                  <a:pt x="12540" y="20892"/>
                </a:lnTo>
                <a:lnTo>
                  <a:pt x="12771" y="20997"/>
                </a:lnTo>
                <a:lnTo>
                  <a:pt x="13073" y="21088"/>
                </a:lnTo>
                <a:lnTo>
                  <a:pt x="13428" y="21193"/>
                </a:lnTo>
                <a:lnTo>
                  <a:pt x="13873" y="21298"/>
                </a:lnTo>
                <a:lnTo>
                  <a:pt x="14317" y="21390"/>
                </a:lnTo>
                <a:lnTo>
                  <a:pt x="14778" y="21468"/>
                </a:lnTo>
                <a:lnTo>
                  <a:pt x="15294" y="21547"/>
                </a:lnTo>
                <a:lnTo>
                  <a:pt x="15809" y="21600"/>
                </a:lnTo>
                <a:lnTo>
                  <a:pt x="16359" y="21652"/>
                </a:lnTo>
                <a:lnTo>
                  <a:pt x="16875" y="21678"/>
                </a:lnTo>
                <a:lnTo>
                  <a:pt x="17407" y="21678"/>
                </a:lnTo>
                <a:lnTo>
                  <a:pt x="17958" y="21678"/>
                </a:lnTo>
                <a:lnTo>
                  <a:pt x="18473" y="21652"/>
                </a:lnTo>
                <a:lnTo>
                  <a:pt x="18953" y="21573"/>
                </a:lnTo>
                <a:lnTo>
                  <a:pt x="19397" y="21495"/>
                </a:lnTo>
                <a:lnTo>
                  <a:pt x="19841" y="21390"/>
                </a:lnTo>
                <a:lnTo>
                  <a:pt x="20214" y="21272"/>
                </a:lnTo>
                <a:lnTo>
                  <a:pt x="20551" y="21088"/>
                </a:lnTo>
                <a:lnTo>
                  <a:pt x="20480" y="20787"/>
                </a:lnTo>
                <a:lnTo>
                  <a:pt x="20409" y="20485"/>
                </a:lnTo>
                <a:lnTo>
                  <a:pt x="20356" y="20158"/>
                </a:lnTo>
                <a:lnTo>
                  <a:pt x="20356" y="19804"/>
                </a:lnTo>
                <a:lnTo>
                  <a:pt x="20321" y="19083"/>
                </a:lnTo>
                <a:lnTo>
                  <a:pt x="20356" y="18349"/>
                </a:lnTo>
                <a:lnTo>
                  <a:pt x="20409" y="17641"/>
                </a:lnTo>
                <a:lnTo>
                  <a:pt x="20480" y="17012"/>
                </a:lnTo>
                <a:lnTo>
                  <a:pt x="20551" y="16488"/>
                </a:lnTo>
                <a:lnTo>
                  <a:pt x="20551" y="16055"/>
                </a:lnTo>
                <a:lnTo>
                  <a:pt x="20551" y="15911"/>
                </a:lnTo>
                <a:lnTo>
                  <a:pt x="20445" y="15754"/>
                </a:lnTo>
                <a:lnTo>
                  <a:pt x="20356" y="15610"/>
                </a:lnTo>
                <a:lnTo>
                  <a:pt x="20178" y="15452"/>
                </a:lnTo>
                <a:lnTo>
                  <a:pt x="20001" y="15334"/>
                </a:lnTo>
                <a:lnTo>
                  <a:pt x="19770" y="15230"/>
                </a:lnTo>
                <a:lnTo>
                  <a:pt x="19521" y="15125"/>
                </a:lnTo>
                <a:lnTo>
                  <a:pt x="19290" y="15059"/>
                </a:lnTo>
                <a:lnTo>
                  <a:pt x="19024" y="15007"/>
                </a:lnTo>
                <a:lnTo>
                  <a:pt x="18740" y="14954"/>
                </a:lnTo>
                <a:lnTo>
                  <a:pt x="18509" y="14954"/>
                </a:lnTo>
                <a:lnTo>
                  <a:pt x="18225" y="14954"/>
                </a:lnTo>
                <a:lnTo>
                  <a:pt x="17994" y="15007"/>
                </a:lnTo>
                <a:lnTo>
                  <a:pt x="17763" y="15085"/>
                </a:lnTo>
                <a:lnTo>
                  <a:pt x="17550" y="15177"/>
                </a:lnTo>
                <a:lnTo>
                  <a:pt x="17372" y="15308"/>
                </a:lnTo>
                <a:lnTo>
                  <a:pt x="17176" y="15426"/>
                </a:lnTo>
                <a:lnTo>
                  <a:pt x="16928" y="15557"/>
                </a:lnTo>
                <a:lnTo>
                  <a:pt x="16661" y="15636"/>
                </a:lnTo>
                <a:lnTo>
                  <a:pt x="16359" y="15688"/>
                </a:lnTo>
                <a:lnTo>
                  <a:pt x="16022" y="15715"/>
                </a:lnTo>
                <a:lnTo>
                  <a:pt x="15667" y="15688"/>
                </a:lnTo>
                <a:lnTo>
                  <a:pt x="15294" y="15662"/>
                </a:lnTo>
                <a:lnTo>
                  <a:pt x="14956" y="15583"/>
                </a:lnTo>
                <a:lnTo>
                  <a:pt x="14619" y="15479"/>
                </a:lnTo>
                <a:lnTo>
                  <a:pt x="14281" y="15334"/>
                </a:lnTo>
                <a:lnTo>
                  <a:pt x="13961" y="15177"/>
                </a:lnTo>
                <a:lnTo>
                  <a:pt x="13695" y="14981"/>
                </a:lnTo>
                <a:lnTo>
                  <a:pt x="13588" y="14850"/>
                </a:lnTo>
                <a:lnTo>
                  <a:pt x="13482" y="14732"/>
                </a:lnTo>
                <a:lnTo>
                  <a:pt x="13393" y="14600"/>
                </a:lnTo>
                <a:lnTo>
                  <a:pt x="13322" y="14456"/>
                </a:lnTo>
                <a:lnTo>
                  <a:pt x="13251" y="14299"/>
                </a:lnTo>
                <a:lnTo>
                  <a:pt x="13215" y="14155"/>
                </a:lnTo>
                <a:lnTo>
                  <a:pt x="13180" y="13971"/>
                </a:lnTo>
                <a:lnTo>
                  <a:pt x="13180" y="13801"/>
                </a:lnTo>
                <a:lnTo>
                  <a:pt x="13180" y="13591"/>
                </a:lnTo>
                <a:lnTo>
                  <a:pt x="13215" y="13395"/>
                </a:lnTo>
                <a:lnTo>
                  <a:pt x="13251" y="13198"/>
                </a:lnTo>
                <a:lnTo>
                  <a:pt x="13322" y="13015"/>
                </a:lnTo>
                <a:lnTo>
                  <a:pt x="13393" y="12870"/>
                </a:lnTo>
                <a:lnTo>
                  <a:pt x="13482" y="12713"/>
                </a:lnTo>
                <a:lnTo>
                  <a:pt x="13588" y="12569"/>
                </a:lnTo>
                <a:lnTo>
                  <a:pt x="13730" y="12438"/>
                </a:lnTo>
                <a:lnTo>
                  <a:pt x="13997" y="12215"/>
                </a:lnTo>
                <a:lnTo>
                  <a:pt x="14334" y="12005"/>
                </a:lnTo>
                <a:lnTo>
                  <a:pt x="14690" y="11861"/>
                </a:lnTo>
                <a:lnTo>
                  <a:pt x="15063" y="11756"/>
                </a:lnTo>
                <a:lnTo>
                  <a:pt x="15436" y="11678"/>
                </a:lnTo>
                <a:lnTo>
                  <a:pt x="15809" y="11638"/>
                </a:lnTo>
                <a:lnTo>
                  <a:pt x="16182" y="11638"/>
                </a:lnTo>
                <a:lnTo>
                  <a:pt x="16555" y="11678"/>
                </a:lnTo>
                <a:lnTo>
                  <a:pt x="16910" y="11730"/>
                </a:lnTo>
                <a:lnTo>
                  <a:pt x="17248" y="11835"/>
                </a:lnTo>
                <a:lnTo>
                  <a:pt x="17514" y="11966"/>
                </a:lnTo>
                <a:lnTo>
                  <a:pt x="17763" y="12110"/>
                </a:lnTo>
                <a:lnTo>
                  <a:pt x="17887" y="12215"/>
                </a:lnTo>
                <a:lnTo>
                  <a:pt x="18065" y="12307"/>
                </a:lnTo>
                <a:lnTo>
                  <a:pt x="18260" y="12412"/>
                </a:lnTo>
                <a:lnTo>
                  <a:pt x="18438" y="12464"/>
                </a:lnTo>
                <a:lnTo>
                  <a:pt x="18669" y="12543"/>
                </a:lnTo>
                <a:lnTo>
                  <a:pt x="18882" y="12569"/>
                </a:lnTo>
                <a:lnTo>
                  <a:pt x="19113" y="12595"/>
                </a:lnTo>
                <a:lnTo>
                  <a:pt x="19361" y="12608"/>
                </a:lnTo>
                <a:lnTo>
                  <a:pt x="19592" y="12608"/>
                </a:lnTo>
                <a:lnTo>
                  <a:pt x="19841" y="12595"/>
                </a:lnTo>
                <a:lnTo>
                  <a:pt x="20072" y="12543"/>
                </a:lnTo>
                <a:lnTo>
                  <a:pt x="20321" y="12490"/>
                </a:lnTo>
                <a:lnTo>
                  <a:pt x="20551" y="12438"/>
                </a:lnTo>
                <a:lnTo>
                  <a:pt x="20800" y="12333"/>
                </a:lnTo>
                <a:lnTo>
                  <a:pt x="20996" y="12241"/>
                </a:lnTo>
                <a:lnTo>
                  <a:pt x="21244" y="12110"/>
                </a:lnTo>
                <a:lnTo>
                  <a:pt x="21298" y="12032"/>
                </a:lnTo>
                <a:lnTo>
                  <a:pt x="21404" y="11966"/>
                </a:lnTo>
                <a:lnTo>
                  <a:pt x="21475" y="11861"/>
                </a:lnTo>
                <a:lnTo>
                  <a:pt x="21511" y="11730"/>
                </a:lnTo>
                <a:lnTo>
                  <a:pt x="21617" y="11481"/>
                </a:lnTo>
                <a:lnTo>
                  <a:pt x="21653" y="11180"/>
                </a:lnTo>
                <a:lnTo>
                  <a:pt x="21653" y="10826"/>
                </a:lnTo>
                <a:lnTo>
                  <a:pt x="21653" y="10472"/>
                </a:lnTo>
                <a:lnTo>
                  <a:pt x="21582" y="10092"/>
                </a:lnTo>
                <a:lnTo>
                  <a:pt x="21511" y="9725"/>
                </a:lnTo>
                <a:lnTo>
                  <a:pt x="21298" y="8912"/>
                </a:lnTo>
                <a:lnTo>
                  <a:pt x="21067" y="8191"/>
                </a:lnTo>
                <a:lnTo>
                  <a:pt x="20800" y="7536"/>
                </a:lnTo>
                <a:lnTo>
                  <a:pt x="20551" y="7025"/>
                </a:lnTo>
                <a:lnTo>
                  <a:pt x="20001" y="7103"/>
                </a:lnTo>
                <a:lnTo>
                  <a:pt x="19432" y="7156"/>
                </a:lnTo>
                <a:lnTo>
                  <a:pt x="18846" y="7208"/>
                </a:lnTo>
                <a:lnTo>
                  <a:pt x="18225" y="7208"/>
                </a:lnTo>
                <a:lnTo>
                  <a:pt x="17656" y="7208"/>
                </a:lnTo>
                <a:lnTo>
                  <a:pt x="17070" y="7182"/>
                </a:lnTo>
                <a:lnTo>
                  <a:pt x="16484" y="7156"/>
                </a:lnTo>
                <a:lnTo>
                  <a:pt x="15986" y="7103"/>
                </a:lnTo>
                <a:lnTo>
                  <a:pt x="14992" y="6999"/>
                </a:lnTo>
                <a:lnTo>
                  <a:pt x="14210" y="6907"/>
                </a:lnTo>
                <a:lnTo>
                  <a:pt x="13695" y="6828"/>
                </a:lnTo>
                <a:lnTo>
                  <a:pt x="13517" y="6802"/>
                </a:lnTo>
                <a:lnTo>
                  <a:pt x="13073" y="6645"/>
                </a:lnTo>
                <a:lnTo>
                  <a:pt x="12700" y="6474"/>
                </a:lnTo>
                <a:lnTo>
                  <a:pt x="12363" y="6304"/>
                </a:lnTo>
                <a:lnTo>
                  <a:pt x="12132" y="6094"/>
                </a:lnTo>
                <a:lnTo>
                  <a:pt x="11919" y="5871"/>
                </a:lnTo>
                <a:lnTo>
                  <a:pt x="11776" y="5649"/>
                </a:lnTo>
                <a:lnTo>
                  <a:pt x="11688" y="5413"/>
                </a:lnTo>
                <a:lnTo>
                  <a:pt x="11617" y="5190"/>
                </a:lnTo>
                <a:lnTo>
                  <a:pt x="11617" y="4941"/>
                </a:lnTo>
                <a:lnTo>
                  <a:pt x="11652" y="4718"/>
                </a:lnTo>
                <a:lnTo>
                  <a:pt x="11723" y="4482"/>
                </a:lnTo>
                <a:lnTo>
                  <a:pt x="11812" y="4285"/>
                </a:lnTo>
                <a:lnTo>
                  <a:pt x="11919" y="4089"/>
                </a:lnTo>
                <a:lnTo>
                  <a:pt x="12096" y="3905"/>
                </a:lnTo>
                <a:lnTo>
                  <a:pt x="12292" y="3735"/>
                </a:lnTo>
                <a:lnTo>
                  <a:pt x="12505" y="3604"/>
                </a:lnTo>
                <a:lnTo>
                  <a:pt x="12700" y="3460"/>
                </a:lnTo>
                <a:lnTo>
                  <a:pt x="12878" y="3250"/>
                </a:lnTo>
                <a:lnTo>
                  <a:pt x="13038" y="3027"/>
                </a:lnTo>
                <a:lnTo>
                  <a:pt x="13180" y="2752"/>
                </a:lnTo>
                <a:lnTo>
                  <a:pt x="13286" y="2477"/>
                </a:lnTo>
                <a:lnTo>
                  <a:pt x="13322" y="2175"/>
                </a:lnTo>
                <a:lnTo>
                  <a:pt x="13357" y="1874"/>
                </a:lnTo>
                <a:lnTo>
                  <a:pt x="13286" y="1572"/>
                </a:lnTo>
                <a:lnTo>
                  <a:pt x="13180" y="1271"/>
                </a:lnTo>
                <a:lnTo>
                  <a:pt x="13038" y="983"/>
                </a:lnTo>
                <a:lnTo>
                  <a:pt x="12949" y="865"/>
                </a:lnTo>
                <a:lnTo>
                  <a:pt x="12807" y="733"/>
                </a:lnTo>
                <a:lnTo>
                  <a:pt x="12665" y="616"/>
                </a:lnTo>
                <a:lnTo>
                  <a:pt x="12505" y="511"/>
                </a:lnTo>
                <a:lnTo>
                  <a:pt x="12327" y="406"/>
                </a:lnTo>
                <a:lnTo>
                  <a:pt x="12132" y="314"/>
                </a:lnTo>
                <a:lnTo>
                  <a:pt x="11883" y="235"/>
                </a:lnTo>
                <a:lnTo>
                  <a:pt x="11652" y="183"/>
                </a:lnTo>
                <a:lnTo>
                  <a:pt x="11368" y="104"/>
                </a:lnTo>
                <a:lnTo>
                  <a:pt x="11101" y="78"/>
                </a:lnTo>
                <a:lnTo>
                  <a:pt x="10800" y="52"/>
                </a:lnTo>
                <a:lnTo>
                  <a:pt x="10444" y="52"/>
                </a:lnTo>
                <a:lnTo>
                  <a:pt x="10142" y="52"/>
                </a:lnTo>
                <a:lnTo>
                  <a:pt x="9840" y="78"/>
                </a:lnTo>
                <a:lnTo>
                  <a:pt x="9574" y="104"/>
                </a:lnTo>
                <a:lnTo>
                  <a:pt x="9325" y="157"/>
                </a:lnTo>
                <a:lnTo>
                  <a:pt x="9094" y="209"/>
                </a:lnTo>
                <a:lnTo>
                  <a:pt x="8846" y="262"/>
                </a:lnTo>
                <a:lnTo>
                  <a:pt x="8650" y="340"/>
                </a:lnTo>
                <a:lnTo>
                  <a:pt x="8437" y="432"/>
                </a:lnTo>
                <a:lnTo>
                  <a:pt x="8277" y="511"/>
                </a:lnTo>
                <a:lnTo>
                  <a:pt x="8100" y="616"/>
                </a:lnTo>
                <a:lnTo>
                  <a:pt x="7957" y="707"/>
                </a:lnTo>
                <a:lnTo>
                  <a:pt x="7833" y="838"/>
                </a:lnTo>
                <a:lnTo>
                  <a:pt x="7620" y="1061"/>
                </a:lnTo>
                <a:lnTo>
                  <a:pt x="7442" y="1336"/>
                </a:lnTo>
                <a:lnTo>
                  <a:pt x="7353" y="1599"/>
                </a:lnTo>
                <a:lnTo>
                  <a:pt x="7318" y="1900"/>
                </a:lnTo>
                <a:lnTo>
                  <a:pt x="7318" y="2175"/>
                </a:lnTo>
                <a:lnTo>
                  <a:pt x="7353" y="2450"/>
                </a:lnTo>
                <a:lnTo>
                  <a:pt x="7442" y="2726"/>
                </a:lnTo>
                <a:lnTo>
                  <a:pt x="7620" y="2975"/>
                </a:lnTo>
                <a:lnTo>
                  <a:pt x="7833" y="3198"/>
                </a:lnTo>
                <a:lnTo>
                  <a:pt x="8064" y="3433"/>
                </a:lnTo>
                <a:lnTo>
                  <a:pt x="8295" y="3630"/>
                </a:lnTo>
                <a:lnTo>
                  <a:pt x="8508" y="3853"/>
                </a:lnTo>
                <a:lnTo>
                  <a:pt x="8686" y="4089"/>
                </a:lnTo>
                <a:lnTo>
                  <a:pt x="8775" y="4312"/>
                </a:lnTo>
                <a:lnTo>
                  <a:pt x="8846" y="4561"/>
                </a:lnTo>
                <a:lnTo>
                  <a:pt x="8846" y="4810"/>
                </a:lnTo>
                <a:lnTo>
                  <a:pt x="8810" y="5059"/>
                </a:lnTo>
                <a:lnTo>
                  <a:pt x="8721" y="5295"/>
                </a:lnTo>
                <a:lnTo>
                  <a:pt x="8579" y="5544"/>
                </a:lnTo>
                <a:lnTo>
                  <a:pt x="8366" y="5766"/>
                </a:lnTo>
                <a:lnTo>
                  <a:pt x="8135" y="5976"/>
                </a:lnTo>
                <a:lnTo>
                  <a:pt x="7833" y="6199"/>
                </a:lnTo>
                <a:lnTo>
                  <a:pt x="7478" y="6369"/>
                </a:lnTo>
                <a:lnTo>
                  <a:pt x="7069" y="6527"/>
                </a:lnTo>
                <a:lnTo>
                  <a:pt x="6590" y="6671"/>
                </a:lnTo>
                <a:lnTo>
                  <a:pt x="6092" y="6802"/>
                </a:lnTo>
                <a:lnTo>
                  <a:pt x="5684" y="6802"/>
                </a:lnTo>
                <a:lnTo>
                  <a:pt x="5133" y="6802"/>
                </a:lnTo>
                <a:lnTo>
                  <a:pt x="4547" y="6802"/>
                </a:lnTo>
                <a:lnTo>
                  <a:pt x="3872" y="6802"/>
                </a:lnTo>
                <a:lnTo>
                  <a:pt x="3144" y="6802"/>
                </a:lnTo>
                <a:lnTo>
                  <a:pt x="2362" y="6802"/>
                </a:lnTo>
                <a:lnTo>
                  <a:pt x="1545" y="6802"/>
                </a:lnTo>
                <a:lnTo>
                  <a:pt x="692" y="6802"/>
                </a:lnTo>
                <a:lnTo>
                  <a:pt x="586" y="7234"/>
                </a:lnTo>
                <a:lnTo>
                  <a:pt x="461" y="7837"/>
                </a:lnTo>
                <a:lnTo>
                  <a:pt x="355" y="8493"/>
                </a:lnTo>
                <a:lnTo>
                  <a:pt x="248" y="9187"/>
                </a:lnTo>
                <a:lnTo>
                  <a:pt x="142" y="9869"/>
                </a:lnTo>
                <a:lnTo>
                  <a:pt x="106" y="10498"/>
                </a:lnTo>
                <a:lnTo>
                  <a:pt x="106" y="10983"/>
                </a:lnTo>
                <a:lnTo>
                  <a:pt x="106" y="11311"/>
                </a:lnTo>
                <a:lnTo>
                  <a:pt x="213" y="11481"/>
                </a:lnTo>
                <a:lnTo>
                  <a:pt x="319" y="11651"/>
                </a:lnTo>
                <a:lnTo>
                  <a:pt x="497" y="11783"/>
                </a:lnTo>
                <a:lnTo>
                  <a:pt x="692" y="11914"/>
                </a:lnTo>
                <a:lnTo>
                  <a:pt x="941" y="12032"/>
                </a:lnTo>
                <a:lnTo>
                  <a:pt x="1207" y="12110"/>
                </a:lnTo>
                <a:lnTo>
                  <a:pt x="1509" y="12189"/>
                </a:lnTo>
                <a:lnTo>
                  <a:pt x="1794" y="12241"/>
                </a:lnTo>
                <a:lnTo>
                  <a:pt x="2131" y="12267"/>
                </a:lnTo>
                <a:lnTo>
                  <a:pt x="2433" y="12281"/>
                </a:lnTo>
                <a:lnTo>
                  <a:pt x="2735" y="12267"/>
                </a:lnTo>
                <a:lnTo>
                  <a:pt x="3055" y="12241"/>
                </a:lnTo>
                <a:lnTo>
                  <a:pt x="3357" y="12189"/>
                </a:lnTo>
                <a:lnTo>
                  <a:pt x="3623" y="12084"/>
                </a:lnTo>
                <a:lnTo>
                  <a:pt x="3872" y="11979"/>
                </a:lnTo>
                <a:lnTo>
                  <a:pt x="4103" y="11861"/>
                </a:lnTo>
                <a:lnTo>
                  <a:pt x="4316" y="11704"/>
                </a:lnTo>
                <a:lnTo>
                  <a:pt x="4582" y="11612"/>
                </a:lnTo>
                <a:lnTo>
                  <a:pt x="4849" y="11533"/>
                </a:lnTo>
                <a:lnTo>
                  <a:pt x="5169" y="11507"/>
                </a:lnTo>
                <a:lnTo>
                  <a:pt x="5506" y="11481"/>
                </a:lnTo>
                <a:lnTo>
                  <a:pt x="5808" y="11507"/>
                </a:lnTo>
                <a:lnTo>
                  <a:pt x="6146" y="11560"/>
                </a:lnTo>
                <a:lnTo>
                  <a:pt x="6501" y="11651"/>
                </a:lnTo>
                <a:lnTo>
                  <a:pt x="6803" y="11783"/>
                </a:lnTo>
                <a:lnTo>
                  <a:pt x="7105" y="11940"/>
                </a:lnTo>
                <a:lnTo>
                  <a:pt x="7353" y="12110"/>
                </a:lnTo>
                <a:lnTo>
                  <a:pt x="7584" y="12333"/>
                </a:lnTo>
                <a:lnTo>
                  <a:pt x="7798" y="12595"/>
                </a:lnTo>
                <a:lnTo>
                  <a:pt x="7922" y="12870"/>
                </a:lnTo>
                <a:lnTo>
                  <a:pt x="8028" y="13198"/>
                </a:lnTo>
                <a:lnTo>
                  <a:pt x="8064" y="13526"/>
                </a:lnTo>
                <a:lnTo>
                  <a:pt x="8028" y="13775"/>
                </a:lnTo>
                <a:lnTo>
                  <a:pt x="7922" y="13998"/>
                </a:lnTo>
                <a:lnTo>
                  <a:pt x="7798" y="14220"/>
                </a:lnTo>
                <a:lnTo>
                  <a:pt x="7584" y="14404"/>
                </a:lnTo>
                <a:lnTo>
                  <a:pt x="7353" y="14574"/>
                </a:lnTo>
                <a:lnTo>
                  <a:pt x="7105" y="14732"/>
                </a:lnTo>
                <a:lnTo>
                  <a:pt x="6803" y="14850"/>
                </a:lnTo>
                <a:lnTo>
                  <a:pt x="6501" y="14954"/>
                </a:lnTo>
                <a:lnTo>
                  <a:pt x="6146" y="15033"/>
                </a:lnTo>
                <a:lnTo>
                  <a:pt x="5808" y="15085"/>
                </a:lnTo>
                <a:lnTo>
                  <a:pt x="5506" y="15085"/>
                </a:lnTo>
                <a:lnTo>
                  <a:pt x="5169" y="15059"/>
                </a:lnTo>
                <a:lnTo>
                  <a:pt x="4849" y="15007"/>
                </a:lnTo>
                <a:lnTo>
                  <a:pt x="4582" y="14902"/>
                </a:lnTo>
                <a:lnTo>
                  <a:pt x="4316" y="14784"/>
                </a:lnTo>
                <a:lnTo>
                  <a:pt x="4103" y="14600"/>
                </a:lnTo>
                <a:lnTo>
                  <a:pt x="3907" y="14430"/>
                </a:lnTo>
                <a:lnTo>
                  <a:pt x="3659" y="14299"/>
                </a:lnTo>
                <a:lnTo>
                  <a:pt x="3428" y="14194"/>
                </a:lnTo>
                <a:lnTo>
                  <a:pt x="3179" y="14129"/>
                </a:lnTo>
                <a:lnTo>
                  <a:pt x="2913" y="14102"/>
                </a:lnTo>
                <a:lnTo>
                  <a:pt x="2646" y="14102"/>
                </a:lnTo>
                <a:lnTo>
                  <a:pt x="2362" y="14129"/>
                </a:lnTo>
                <a:lnTo>
                  <a:pt x="2096" y="14168"/>
                </a:lnTo>
                <a:lnTo>
                  <a:pt x="1811" y="14273"/>
                </a:lnTo>
                <a:lnTo>
                  <a:pt x="1545" y="14378"/>
                </a:lnTo>
                <a:lnTo>
                  <a:pt x="1314" y="14496"/>
                </a:lnTo>
                <a:lnTo>
                  <a:pt x="1065" y="14653"/>
                </a:lnTo>
                <a:lnTo>
                  <a:pt x="870" y="14797"/>
                </a:lnTo>
                <a:lnTo>
                  <a:pt x="657" y="14981"/>
                </a:lnTo>
                <a:lnTo>
                  <a:pt x="497" y="15177"/>
                </a:lnTo>
                <a:lnTo>
                  <a:pt x="390" y="15413"/>
                </a:lnTo>
                <a:lnTo>
                  <a:pt x="284" y="15636"/>
                </a:lnTo>
                <a:lnTo>
                  <a:pt x="248" y="15911"/>
                </a:lnTo>
                <a:lnTo>
                  <a:pt x="284" y="16239"/>
                </a:lnTo>
                <a:lnTo>
                  <a:pt x="319" y="16566"/>
                </a:lnTo>
                <a:lnTo>
                  <a:pt x="497" y="17340"/>
                </a:lnTo>
                <a:lnTo>
                  <a:pt x="692" y="18152"/>
                </a:lnTo>
                <a:lnTo>
                  <a:pt x="799" y="18559"/>
                </a:lnTo>
                <a:lnTo>
                  <a:pt x="905" y="18978"/>
                </a:lnTo>
                <a:lnTo>
                  <a:pt x="959" y="19384"/>
                </a:lnTo>
                <a:lnTo>
                  <a:pt x="994" y="19791"/>
                </a:lnTo>
                <a:lnTo>
                  <a:pt x="994" y="20132"/>
                </a:lnTo>
                <a:lnTo>
                  <a:pt x="959" y="20485"/>
                </a:lnTo>
                <a:lnTo>
                  <a:pt x="941" y="20669"/>
                </a:lnTo>
                <a:lnTo>
                  <a:pt x="870" y="20813"/>
                </a:lnTo>
                <a:lnTo>
                  <a:pt x="799" y="20970"/>
                </a:lnTo>
                <a:lnTo>
                  <a:pt x="692" y="21088"/>
                </a:lnTo>
                <a:lnTo>
                  <a:pt x="1474" y="20997"/>
                </a:lnTo>
                <a:lnTo>
                  <a:pt x="2291" y="20866"/>
                </a:lnTo>
                <a:lnTo>
                  <a:pt x="3108" y="20787"/>
                </a:lnTo>
                <a:lnTo>
                  <a:pt x="3907" y="20721"/>
                </a:lnTo>
                <a:lnTo>
                  <a:pt x="4653" y="20695"/>
                </a:lnTo>
                <a:lnTo>
                  <a:pt x="5364" y="20695"/>
                </a:lnTo>
                <a:lnTo>
                  <a:pt x="5701" y="20721"/>
                </a:lnTo>
                <a:lnTo>
                  <a:pt x="6057" y="20761"/>
                </a:lnTo>
                <a:lnTo>
                  <a:pt x="6323" y="20813"/>
                </a:lnTo>
                <a:lnTo>
                  <a:pt x="6625" y="20892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22" name="Puzzle2"/>
          <p:cNvSpPr>
            <a:spLocks noEditPoints="1" noChangeArrowheads="1"/>
          </p:cNvSpPr>
          <p:nvPr/>
        </p:nvSpPr>
        <p:spPr bwMode="auto">
          <a:xfrm>
            <a:off x="6193456" y="3082054"/>
            <a:ext cx="1615707" cy="1112935"/>
          </a:xfrm>
          <a:custGeom>
            <a:avLst/>
            <a:gdLst>
              <a:gd name="T0" fmla="*/ 11 w 21600"/>
              <a:gd name="T1" fmla="*/ 13386 h 21600"/>
              <a:gd name="T2" fmla="*/ 4202 w 21600"/>
              <a:gd name="T3" fmla="*/ 21161 h 21600"/>
              <a:gd name="T4" fmla="*/ 10400 w 21600"/>
              <a:gd name="T5" fmla="*/ 13909 h 21600"/>
              <a:gd name="T6" fmla="*/ 16821 w 21600"/>
              <a:gd name="T7" fmla="*/ 21190 h 21600"/>
              <a:gd name="T8" fmla="*/ 21600 w 21600"/>
              <a:gd name="T9" fmla="*/ 15083 h 21600"/>
              <a:gd name="T10" fmla="*/ 16889 w 21600"/>
              <a:gd name="T11" fmla="*/ 5739 h 21600"/>
              <a:gd name="T12" fmla="*/ 10800 w 21600"/>
              <a:gd name="T13" fmla="*/ 28 h 21600"/>
              <a:gd name="T14" fmla="*/ 4202 w 21600"/>
              <a:gd name="T15" fmla="*/ 5894 h 21600"/>
              <a:gd name="T16" fmla="*/ 5388 w 21600"/>
              <a:gd name="T17" fmla="*/ 6742 h 21600"/>
              <a:gd name="T18" fmla="*/ 16177 w 21600"/>
              <a:gd name="T19" fmla="*/ 20441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4247" y="12354"/>
                </a:moveTo>
                <a:lnTo>
                  <a:pt x="4134" y="12468"/>
                </a:lnTo>
                <a:lnTo>
                  <a:pt x="4010" y="12581"/>
                </a:lnTo>
                <a:lnTo>
                  <a:pt x="3897" y="12637"/>
                </a:lnTo>
                <a:lnTo>
                  <a:pt x="3773" y="12694"/>
                </a:lnTo>
                <a:lnTo>
                  <a:pt x="3637" y="12694"/>
                </a:lnTo>
                <a:lnTo>
                  <a:pt x="3524" y="12694"/>
                </a:lnTo>
                <a:lnTo>
                  <a:pt x="3400" y="12665"/>
                </a:lnTo>
                <a:lnTo>
                  <a:pt x="3287" y="12609"/>
                </a:lnTo>
                <a:lnTo>
                  <a:pt x="3027" y="12496"/>
                </a:lnTo>
                <a:lnTo>
                  <a:pt x="2790" y="12340"/>
                </a:lnTo>
                <a:lnTo>
                  <a:pt x="2530" y="12142"/>
                </a:lnTo>
                <a:lnTo>
                  <a:pt x="2293" y="11987"/>
                </a:lnTo>
                <a:lnTo>
                  <a:pt x="2033" y="11817"/>
                </a:lnTo>
                <a:lnTo>
                  <a:pt x="1773" y="11676"/>
                </a:lnTo>
                <a:lnTo>
                  <a:pt x="1638" y="11662"/>
                </a:lnTo>
                <a:lnTo>
                  <a:pt x="1513" y="11634"/>
                </a:lnTo>
                <a:lnTo>
                  <a:pt x="1378" y="11634"/>
                </a:lnTo>
                <a:lnTo>
                  <a:pt x="1253" y="11634"/>
                </a:lnTo>
                <a:lnTo>
                  <a:pt x="1118" y="11662"/>
                </a:lnTo>
                <a:lnTo>
                  <a:pt x="971" y="11732"/>
                </a:lnTo>
                <a:lnTo>
                  <a:pt x="835" y="11817"/>
                </a:lnTo>
                <a:lnTo>
                  <a:pt x="711" y="11959"/>
                </a:lnTo>
                <a:lnTo>
                  <a:pt x="553" y="12086"/>
                </a:lnTo>
                <a:lnTo>
                  <a:pt x="429" y="12284"/>
                </a:lnTo>
                <a:lnTo>
                  <a:pt x="271" y="12524"/>
                </a:lnTo>
                <a:lnTo>
                  <a:pt x="146" y="12793"/>
                </a:lnTo>
                <a:lnTo>
                  <a:pt x="79" y="12962"/>
                </a:lnTo>
                <a:lnTo>
                  <a:pt x="33" y="13146"/>
                </a:lnTo>
                <a:lnTo>
                  <a:pt x="11" y="13386"/>
                </a:lnTo>
                <a:lnTo>
                  <a:pt x="11" y="13641"/>
                </a:lnTo>
                <a:lnTo>
                  <a:pt x="33" y="13881"/>
                </a:lnTo>
                <a:lnTo>
                  <a:pt x="101" y="14150"/>
                </a:lnTo>
                <a:lnTo>
                  <a:pt x="192" y="14404"/>
                </a:lnTo>
                <a:lnTo>
                  <a:pt x="293" y="14645"/>
                </a:lnTo>
                <a:lnTo>
                  <a:pt x="451" y="14857"/>
                </a:lnTo>
                <a:lnTo>
                  <a:pt x="621" y="15054"/>
                </a:lnTo>
                <a:lnTo>
                  <a:pt x="734" y="15125"/>
                </a:lnTo>
                <a:lnTo>
                  <a:pt x="835" y="15210"/>
                </a:lnTo>
                <a:lnTo>
                  <a:pt x="948" y="15267"/>
                </a:lnTo>
                <a:lnTo>
                  <a:pt x="1084" y="15323"/>
                </a:lnTo>
                <a:lnTo>
                  <a:pt x="1208" y="15351"/>
                </a:lnTo>
                <a:lnTo>
                  <a:pt x="1355" y="15380"/>
                </a:lnTo>
                <a:lnTo>
                  <a:pt x="1513" y="15380"/>
                </a:lnTo>
                <a:lnTo>
                  <a:pt x="1683" y="15380"/>
                </a:lnTo>
                <a:lnTo>
                  <a:pt x="1864" y="15351"/>
                </a:lnTo>
                <a:lnTo>
                  <a:pt x="2033" y="15323"/>
                </a:lnTo>
                <a:lnTo>
                  <a:pt x="2225" y="15238"/>
                </a:lnTo>
                <a:lnTo>
                  <a:pt x="2428" y="15153"/>
                </a:lnTo>
                <a:lnTo>
                  <a:pt x="2745" y="15026"/>
                </a:lnTo>
                <a:lnTo>
                  <a:pt x="3005" y="14913"/>
                </a:lnTo>
                <a:lnTo>
                  <a:pt x="3264" y="14828"/>
                </a:lnTo>
                <a:lnTo>
                  <a:pt x="3513" y="14800"/>
                </a:lnTo>
                <a:lnTo>
                  <a:pt x="3615" y="14828"/>
                </a:lnTo>
                <a:lnTo>
                  <a:pt x="3728" y="14857"/>
                </a:lnTo>
                <a:lnTo>
                  <a:pt x="3807" y="14913"/>
                </a:lnTo>
                <a:lnTo>
                  <a:pt x="3920" y="14998"/>
                </a:lnTo>
                <a:lnTo>
                  <a:pt x="4010" y="15097"/>
                </a:lnTo>
                <a:lnTo>
                  <a:pt x="4089" y="15238"/>
                </a:lnTo>
                <a:lnTo>
                  <a:pt x="4179" y="15408"/>
                </a:lnTo>
                <a:lnTo>
                  <a:pt x="4247" y="15620"/>
                </a:lnTo>
                <a:lnTo>
                  <a:pt x="4326" y="15860"/>
                </a:lnTo>
                <a:lnTo>
                  <a:pt x="4394" y="16129"/>
                </a:lnTo>
                <a:lnTo>
                  <a:pt x="4439" y="16440"/>
                </a:lnTo>
                <a:lnTo>
                  <a:pt x="4507" y="16737"/>
                </a:lnTo>
                <a:lnTo>
                  <a:pt x="4552" y="17090"/>
                </a:lnTo>
                <a:lnTo>
                  <a:pt x="4575" y="17443"/>
                </a:lnTo>
                <a:lnTo>
                  <a:pt x="4586" y="17825"/>
                </a:lnTo>
                <a:lnTo>
                  <a:pt x="4586" y="18193"/>
                </a:lnTo>
                <a:lnTo>
                  <a:pt x="4586" y="18574"/>
                </a:lnTo>
                <a:lnTo>
                  <a:pt x="4586" y="18984"/>
                </a:lnTo>
                <a:lnTo>
                  <a:pt x="4552" y="19366"/>
                </a:lnTo>
                <a:lnTo>
                  <a:pt x="4507" y="19748"/>
                </a:lnTo>
                <a:lnTo>
                  <a:pt x="4462" y="20129"/>
                </a:lnTo>
                <a:lnTo>
                  <a:pt x="4371" y="20483"/>
                </a:lnTo>
                <a:lnTo>
                  <a:pt x="4292" y="20836"/>
                </a:lnTo>
                <a:lnTo>
                  <a:pt x="4202" y="21161"/>
                </a:lnTo>
                <a:lnTo>
                  <a:pt x="4744" y="21161"/>
                </a:lnTo>
                <a:lnTo>
                  <a:pt x="5264" y="21161"/>
                </a:lnTo>
                <a:lnTo>
                  <a:pt x="5784" y="21161"/>
                </a:lnTo>
                <a:lnTo>
                  <a:pt x="6235" y="21161"/>
                </a:lnTo>
                <a:lnTo>
                  <a:pt x="6676" y="21161"/>
                </a:lnTo>
                <a:lnTo>
                  <a:pt x="7060" y="21161"/>
                </a:lnTo>
                <a:lnTo>
                  <a:pt x="7410" y="21161"/>
                </a:lnTo>
                <a:lnTo>
                  <a:pt x="7670" y="21161"/>
                </a:lnTo>
                <a:lnTo>
                  <a:pt x="8020" y="21020"/>
                </a:lnTo>
                <a:lnTo>
                  <a:pt x="8303" y="20893"/>
                </a:lnTo>
                <a:lnTo>
                  <a:pt x="8563" y="20695"/>
                </a:lnTo>
                <a:lnTo>
                  <a:pt x="8800" y="20511"/>
                </a:lnTo>
                <a:lnTo>
                  <a:pt x="8969" y="20285"/>
                </a:lnTo>
                <a:lnTo>
                  <a:pt x="9150" y="20045"/>
                </a:lnTo>
                <a:lnTo>
                  <a:pt x="9252" y="19804"/>
                </a:lnTo>
                <a:lnTo>
                  <a:pt x="9342" y="19550"/>
                </a:lnTo>
                <a:lnTo>
                  <a:pt x="9410" y="19281"/>
                </a:lnTo>
                <a:lnTo>
                  <a:pt x="9433" y="19013"/>
                </a:lnTo>
                <a:lnTo>
                  <a:pt x="9433" y="18744"/>
                </a:lnTo>
                <a:lnTo>
                  <a:pt x="9387" y="18504"/>
                </a:lnTo>
                <a:lnTo>
                  <a:pt x="9320" y="18221"/>
                </a:lnTo>
                <a:lnTo>
                  <a:pt x="9207" y="17981"/>
                </a:lnTo>
                <a:lnTo>
                  <a:pt x="9105" y="17740"/>
                </a:lnTo>
                <a:lnTo>
                  <a:pt x="8924" y="17514"/>
                </a:lnTo>
                <a:lnTo>
                  <a:pt x="8777" y="17274"/>
                </a:lnTo>
                <a:lnTo>
                  <a:pt x="8642" y="17034"/>
                </a:lnTo>
                <a:lnTo>
                  <a:pt x="8563" y="16765"/>
                </a:lnTo>
                <a:lnTo>
                  <a:pt x="8472" y="16468"/>
                </a:lnTo>
                <a:lnTo>
                  <a:pt x="8450" y="16157"/>
                </a:lnTo>
                <a:lnTo>
                  <a:pt x="8450" y="15860"/>
                </a:lnTo>
                <a:lnTo>
                  <a:pt x="8472" y="15563"/>
                </a:lnTo>
                <a:lnTo>
                  <a:pt x="8540" y="15267"/>
                </a:lnTo>
                <a:lnTo>
                  <a:pt x="8642" y="14998"/>
                </a:lnTo>
                <a:lnTo>
                  <a:pt x="8777" y="14729"/>
                </a:lnTo>
                <a:lnTo>
                  <a:pt x="8868" y="14616"/>
                </a:lnTo>
                <a:lnTo>
                  <a:pt x="8969" y="14475"/>
                </a:lnTo>
                <a:lnTo>
                  <a:pt x="9060" y="14376"/>
                </a:lnTo>
                <a:lnTo>
                  <a:pt x="9184" y="14291"/>
                </a:lnTo>
                <a:lnTo>
                  <a:pt x="9297" y="14206"/>
                </a:lnTo>
                <a:lnTo>
                  <a:pt x="9433" y="14121"/>
                </a:lnTo>
                <a:lnTo>
                  <a:pt x="9579" y="14051"/>
                </a:lnTo>
                <a:lnTo>
                  <a:pt x="9726" y="13994"/>
                </a:lnTo>
                <a:lnTo>
                  <a:pt x="9884" y="13938"/>
                </a:lnTo>
                <a:lnTo>
                  <a:pt x="10054" y="13909"/>
                </a:lnTo>
                <a:lnTo>
                  <a:pt x="10257" y="13881"/>
                </a:lnTo>
                <a:lnTo>
                  <a:pt x="10449" y="13881"/>
                </a:lnTo>
                <a:lnTo>
                  <a:pt x="10664" y="13881"/>
                </a:lnTo>
                <a:lnTo>
                  <a:pt x="10856" y="13909"/>
                </a:lnTo>
                <a:lnTo>
                  <a:pt x="11037" y="13966"/>
                </a:lnTo>
                <a:lnTo>
                  <a:pt x="11206" y="14023"/>
                </a:lnTo>
                <a:lnTo>
                  <a:pt x="11353" y="14093"/>
                </a:lnTo>
                <a:lnTo>
                  <a:pt x="11511" y="14178"/>
                </a:lnTo>
                <a:lnTo>
                  <a:pt x="11635" y="14263"/>
                </a:lnTo>
                <a:lnTo>
                  <a:pt x="11748" y="14376"/>
                </a:lnTo>
                <a:lnTo>
                  <a:pt x="11861" y="14475"/>
                </a:lnTo>
                <a:lnTo>
                  <a:pt x="11941" y="14616"/>
                </a:lnTo>
                <a:lnTo>
                  <a:pt x="12031" y="14758"/>
                </a:lnTo>
                <a:lnTo>
                  <a:pt x="12099" y="14885"/>
                </a:lnTo>
                <a:lnTo>
                  <a:pt x="12200" y="15210"/>
                </a:lnTo>
                <a:lnTo>
                  <a:pt x="12268" y="15507"/>
                </a:lnTo>
                <a:lnTo>
                  <a:pt x="12291" y="15832"/>
                </a:lnTo>
                <a:lnTo>
                  <a:pt x="12291" y="16157"/>
                </a:lnTo>
                <a:lnTo>
                  <a:pt x="12246" y="16482"/>
                </a:lnTo>
                <a:lnTo>
                  <a:pt x="12178" y="16807"/>
                </a:lnTo>
                <a:lnTo>
                  <a:pt x="12099" y="17090"/>
                </a:lnTo>
                <a:lnTo>
                  <a:pt x="12008" y="17330"/>
                </a:lnTo>
                <a:lnTo>
                  <a:pt x="11884" y="17542"/>
                </a:lnTo>
                <a:lnTo>
                  <a:pt x="11748" y="17712"/>
                </a:lnTo>
                <a:lnTo>
                  <a:pt x="11613" y="17839"/>
                </a:lnTo>
                <a:lnTo>
                  <a:pt x="11489" y="18037"/>
                </a:lnTo>
                <a:lnTo>
                  <a:pt x="11398" y="18221"/>
                </a:lnTo>
                <a:lnTo>
                  <a:pt x="11319" y="18447"/>
                </a:lnTo>
                <a:lnTo>
                  <a:pt x="11251" y="18659"/>
                </a:lnTo>
                <a:lnTo>
                  <a:pt x="11206" y="18900"/>
                </a:lnTo>
                <a:lnTo>
                  <a:pt x="11184" y="19154"/>
                </a:lnTo>
                <a:lnTo>
                  <a:pt x="11184" y="19423"/>
                </a:lnTo>
                <a:lnTo>
                  <a:pt x="11229" y="19663"/>
                </a:lnTo>
                <a:lnTo>
                  <a:pt x="11297" y="19903"/>
                </a:lnTo>
                <a:lnTo>
                  <a:pt x="11376" y="20158"/>
                </a:lnTo>
                <a:lnTo>
                  <a:pt x="11511" y="20398"/>
                </a:lnTo>
                <a:lnTo>
                  <a:pt x="11681" y="20610"/>
                </a:lnTo>
                <a:lnTo>
                  <a:pt x="11884" y="20808"/>
                </a:lnTo>
                <a:lnTo>
                  <a:pt x="12121" y="20992"/>
                </a:lnTo>
                <a:lnTo>
                  <a:pt x="12404" y="21161"/>
                </a:lnTo>
                <a:lnTo>
                  <a:pt x="12528" y="21190"/>
                </a:lnTo>
                <a:lnTo>
                  <a:pt x="12856" y="21274"/>
                </a:lnTo>
                <a:lnTo>
                  <a:pt x="13330" y="21373"/>
                </a:lnTo>
                <a:lnTo>
                  <a:pt x="13963" y="21486"/>
                </a:lnTo>
                <a:lnTo>
                  <a:pt x="14313" y="21543"/>
                </a:lnTo>
                <a:lnTo>
                  <a:pt x="14652" y="21571"/>
                </a:lnTo>
                <a:lnTo>
                  <a:pt x="15025" y="21600"/>
                </a:lnTo>
                <a:lnTo>
                  <a:pt x="15409" y="21600"/>
                </a:lnTo>
                <a:lnTo>
                  <a:pt x="15782" y="21600"/>
                </a:lnTo>
                <a:lnTo>
                  <a:pt x="16177" y="21571"/>
                </a:lnTo>
                <a:lnTo>
                  <a:pt x="16516" y="21486"/>
                </a:lnTo>
                <a:lnTo>
                  <a:pt x="16889" y="21402"/>
                </a:lnTo>
                <a:lnTo>
                  <a:pt x="16821" y="21190"/>
                </a:lnTo>
                <a:lnTo>
                  <a:pt x="16776" y="20935"/>
                </a:lnTo>
                <a:lnTo>
                  <a:pt x="16742" y="20667"/>
                </a:lnTo>
                <a:lnTo>
                  <a:pt x="16719" y="20370"/>
                </a:lnTo>
                <a:lnTo>
                  <a:pt x="16697" y="19719"/>
                </a:lnTo>
                <a:lnTo>
                  <a:pt x="16697" y="19013"/>
                </a:lnTo>
                <a:lnTo>
                  <a:pt x="16719" y="18306"/>
                </a:lnTo>
                <a:lnTo>
                  <a:pt x="16753" y="17599"/>
                </a:lnTo>
                <a:lnTo>
                  <a:pt x="16821" y="16949"/>
                </a:lnTo>
                <a:lnTo>
                  <a:pt x="16889" y="16383"/>
                </a:lnTo>
                <a:lnTo>
                  <a:pt x="16934" y="16129"/>
                </a:lnTo>
                <a:lnTo>
                  <a:pt x="17002" y="15945"/>
                </a:lnTo>
                <a:lnTo>
                  <a:pt x="17081" y="15790"/>
                </a:lnTo>
                <a:lnTo>
                  <a:pt x="17194" y="15648"/>
                </a:lnTo>
                <a:lnTo>
                  <a:pt x="17318" y="15563"/>
                </a:lnTo>
                <a:lnTo>
                  <a:pt x="17453" y="15507"/>
                </a:lnTo>
                <a:lnTo>
                  <a:pt x="17600" y="15450"/>
                </a:lnTo>
                <a:lnTo>
                  <a:pt x="17758" y="15450"/>
                </a:lnTo>
                <a:lnTo>
                  <a:pt x="17905" y="15479"/>
                </a:lnTo>
                <a:lnTo>
                  <a:pt x="18064" y="15535"/>
                </a:lnTo>
                <a:lnTo>
                  <a:pt x="18233" y="15620"/>
                </a:lnTo>
                <a:lnTo>
                  <a:pt x="18380" y="15733"/>
                </a:lnTo>
                <a:lnTo>
                  <a:pt x="18561" y="15832"/>
                </a:lnTo>
                <a:lnTo>
                  <a:pt x="18707" y="15973"/>
                </a:lnTo>
                <a:lnTo>
                  <a:pt x="18866" y="16129"/>
                </a:lnTo>
                <a:lnTo>
                  <a:pt x="18990" y="16327"/>
                </a:lnTo>
                <a:lnTo>
                  <a:pt x="19125" y="16482"/>
                </a:lnTo>
                <a:lnTo>
                  <a:pt x="19295" y="16624"/>
                </a:lnTo>
                <a:lnTo>
                  <a:pt x="19464" y="16737"/>
                </a:lnTo>
                <a:lnTo>
                  <a:pt x="19668" y="16807"/>
                </a:lnTo>
                <a:lnTo>
                  <a:pt x="19860" y="16836"/>
                </a:lnTo>
                <a:lnTo>
                  <a:pt x="20052" y="16864"/>
                </a:lnTo>
                <a:lnTo>
                  <a:pt x="20266" y="16836"/>
                </a:lnTo>
                <a:lnTo>
                  <a:pt x="20470" y="16793"/>
                </a:lnTo>
                <a:lnTo>
                  <a:pt x="20662" y="16708"/>
                </a:lnTo>
                <a:lnTo>
                  <a:pt x="20854" y="16567"/>
                </a:lnTo>
                <a:lnTo>
                  <a:pt x="21035" y="16412"/>
                </a:lnTo>
                <a:lnTo>
                  <a:pt x="21182" y="16214"/>
                </a:lnTo>
                <a:lnTo>
                  <a:pt x="21340" y="16002"/>
                </a:lnTo>
                <a:lnTo>
                  <a:pt x="21441" y="15733"/>
                </a:lnTo>
                <a:lnTo>
                  <a:pt x="21532" y="15436"/>
                </a:lnTo>
                <a:lnTo>
                  <a:pt x="21600" y="15083"/>
                </a:lnTo>
                <a:lnTo>
                  <a:pt x="21600" y="14885"/>
                </a:lnTo>
                <a:lnTo>
                  <a:pt x="21600" y="14729"/>
                </a:lnTo>
                <a:lnTo>
                  <a:pt x="21600" y="14531"/>
                </a:lnTo>
                <a:lnTo>
                  <a:pt x="21577" y="14376"/>
                </a:lnTo>
                <a:lnTo>
                  <a:pt x="21532" y="14206"/>
                </a:lnTo>
                <a:lnTo>
                  <a:pt x="21487" y="14051"/>
                </a:lnTo>
                <a:lnTo>
                  <a:pt x="21419" y="13909"/>
                </a:lnTo>
                <a:lnTo>
                  <a:pt x="21351" y="13768"/>
                </a:lnTo>
                <a:lnTo>
                  <a:pt x="21204" y="13500"/>
                </a:lnTo>
                <a:lnTo>
                  <a:pt x="21035" y="13287"/>
                </a:lnTo>
                <a:lnTo>
                  <a:pt x="20809" y="13090"/>
                </a:lnTo>
                <a:lnTo>
                  <a:pt x="20594" y="12962"/>
                </a:lnTo>
                <a:lnTo>
                  <a:pt x="20357" y="12821"/>
                </a:lnTo>
                <a:lnTo>
                  <a:pt x="20120" y="12764"/>
                </a:lnTo>
                <a:lnTo>
                  <a:pt x="19882" y="12708"/>
                </a:lnTo>
                <a:lnTo>
                  <a:pt x="19645" y="12736"/>
                </a:lnTo>
                <a:lnTo>
                  <a:pt x="19430" y="12793"/>
                </a:lnTo>
                <a:lnTo>
                  <a:pt x="19227" y="12906"/>
                </a:lnTo>
                <a:lnTo>
                  <a:pt x="19148" y="12962"/>
                </a:lnTo>
                <a:lnTo>
                  <a:pt x="19058" y="13047"/>
                </a:lnTo>
                <a:lnTo>
                  <a:pt x="18990" y="13146"/>
                </a:lnTo>
                <a:lnTo>
                  <a:pt x="18911" y="13259"/>
                </a:lnTo>
                <a:lnTo>
                  <a:pt x="18775" y="13471"/>
                </a:lnTo>
                <a:lnTo>
                  <a:pt x="18628" y="13641"/>
                </a:lnTo>
                <a:lnTo>
                  <a:pt x="18470" y="13740"/>
                </a:lnTo>
                <a:lnTo>
                  <a:pt x="18301" y="13825"/>
                </a:lnTo>
                <a:lnTo>
                  <a:pt x="18143" y="13853"/>
                </a:lnTo>
                <a:lnTo>
                  <a:pt x="17973" y="13881"/>
                </a:lnTo>
                <a:lnTo>
                  <a:pt x="17804" y="13853"/>
                </a:lnTo>
                <a:lnTo>
                  <a:pt x="17646" y="13796"/>
                </a:lnTo>
                <a:lnTo>
                  <a:pt x="17499" y="13726"/>
                </a:lnTo>
                <a:lnTo>
                  <a:pt x="17341" y="13641"/>
                </a:lnTo>
                <a:lnTo>
                  <a:pt x="17216" y="13528"/>
                </a:lnTo>
                <a:lnTo>
                  <a:pt x="17103" y="13386"/>
                </a:lnTo>
                <a:lnTo>
                  <a:pt x="17024" y="13259"/>
                </a:lnTo>
                <a:lnTo>
                  <a:pt x="16934" y="13118"/>
                </a:lnTo>
                <a:lnTo>
                  <a:pt x="16889" y="12991"/>
                </a:lnTo>
                <a:lnTo>
                  <a:pt x="16889" y="12849"/>
                </a:lnTo>
                <a:lnTo>
                  <a:pt x="16889" y="12383"/>
                </a:lnTo>
                <a:lnTo>
                  <a:pt x="16889" y="11662"/>
                </a:lnTo>
                <a:lnTo>
                  <a:pt x="16889" y="10701"/>
                </a:lnTo>
                <a:lnTo>
                  <a:pt x="16889" y="9640"/>
                </a:lnTo>
                <a:lnTo>
                  <a:pt x="16889" y="8566"/>
                </a:lnTo>
                <a:lnTo>
                  <a:pt x="16889" y="7478"/>
                </a:lnTo>
                <a:lnTo>
                  <a:pt x="16889" y="6502"/>
                </a:lnTo>
                <a:lnTo>
                  <a:pt x="16889" y="5739"/>
                </a:lnTo>
                <a:lnTo>
                  <a:pt x="16674" y="5894"/>
                </a:lnTo>
                <a:lnTo>
                  <a:pt x="16414" y="6036"/>
                </a:lnTo>
                <a:lnTo>
                  <a:pt x="16154" y="6177"/>
                </a:lnTo>
                <a:lnTo>
                  <a:pt x="15849" y="6248"/>
                </a:lnTo>
                <a:lnTo>
                  <a:pt x="15544" y="6304"/>
                </a:lnTo>
                <a:lnTo>
                  <a:pt x="15217" y="6332"/>
                </a:lnTo>
                <a:lnTo>
                  <a:pt x="14866" y="6361"/>
                </a:lnTo>
                <a:lnTo>
                  <a:pt x="14550" y="6361"/>
                </a:lnTo>
                <a:lnTo>
                  <a:pt x="14200" y="6332"/>
                </a:lnTo>
                <a:lnTo>
                  <a:pt x="13850" y="6276"/>
                </a:lnTo>
                <a:lnTo>
                  <a:pt x="13522" y="6219"/>
                </a:lnTo>
                <a:lnTo>
                  <a:pt x="13206" y="6149"/>
                </a:lnTo>
                <a:lnTo>
                  <a:pt x="12901" y="6064"/>
                </a:lnTo>
                <a:lnTo>
                  <a:pt x="12618" y="5951"/>
                </a:lnTo>
                <a:lnTo>
                  <a:pt x="12358" y="5838"/>
                </a:lnTo>
                <a:lnTo>
                  <a:pt x="12121" y="5739"/>
                </a:lnTo>
                <a:lnTo>
                  <a:pt x="11941" y="5626"/>
                </a:lnTo>
                <a:lnTo>
                  <a:pt x="11794" y="5513"/>
                </a:lnTo>
                <a:lnTo>
                  <a:pt x="11658" y="5414"/>
                </a:lnTo>
                <a:lnTo>
                  <a:pt x="11556" y="5301"/>
                </a:lnTo>
                <a:lnTo>
                  <a:pt x="11466" y="5187"/>
                </a:lnTo>
                <a:lnTo>
                  <a:pt x="11398" y="5089"/>
                </a:lnTo>
                <a:lnTo>
                  <a:pt x="11376" y="4947"/>
                </a:lnTo>
                <a:lnTo>
                  <a:pt x="11353" y="4834"/>
                </a:lnTo>
                <a:lnTo>
                  <a:pt x="11353" y="4707"/>
                </a:lnTo>
                <a:lnTo>
                  <a:pt x="11376" y="4565"/>
                </a:lnTo>
                <a:lnTo>
                  <a:pt x="11443" y="4410"/>
                </a:lnTo>
                <a:lnTo>
                  <a:pt x="11511" y="4240"/>
                </a:lnTo>
                <a:lnTo>
                  <a:pt x="11703" y="3887"/>
                </a:lnTo>
                <a:lnTo>
                  <a:pt x="11986" y="3505"/>
                </a:lnTo>
                <a:lnTo>
                  <a:pt x="12144" y="3265"/>
                </a:lnTo>
                <a:lnTo>
                  <a:pt x="12246" y="3025"/>
                </a:lnTo>
                <a:lnTo>
                  <a:pt x="12336" y="2756"/>
                </a:lnTo>
                <a:lnTo>
                  <a:pt x="12404" y="2445"/>
                </a:lnTo>
                <a:lnTo>
                  <a:pt x="12438" y="2176"/>
                </a:lnTo>
                <a:lnTo>
                  <a:pt x="12438" y="1880"/>
                </a:lnTo>
                <a:lnTo>
                  <a:pt x="12404" y="1583"/>
                </a:lnTo>
                <a:lnTo>
                  <a:pt x="12336" y="1314"/>
                </a:lnTo>
                <a:lnTo>
                  <a:pt x="12246" y="1046"/>
                </a:lnTo>
                <a:lnTo>
                  <a:pt x="12099" y="791"/>
                </a:lnTo>
                <a:lnTo>
                  <a:pt x="12008" y="692"/>
                </a:lnTo>
                <a:lnTo>
                  <a:pt x="11918" y="579"/>
                </a:lnTo>
                <a:lnTo>
                  <a:pt x="11816" y="466"/>
                </a:lnTo>
                <a:lnTo>
                  <a:pt x="11703" y="381"/>
                </a:lnTo>
                <a:lnTo>
                  <a:pt x="11579" y="310"/>
                </a:lnTo>
                <a:lnTo>
                  <a:pt x="11443" y="226"/>
                </a:lnTo>
                <a:lnTo>
                  <a:pt x="11297" y="169"/>
                </a:lnTo>
                <a:lnTo>
                  <a:pt x="11138" y="113"/>
                </a:lnTo>
                <a:lnTo>
                  <a:pt x="10969" y="56"/>
                </a:lnTo>
                <a:lnTo>
                  <a:pt x="10800" y="28"/>
                </a:lnTo>
                <a:lnTo>
                  <a:pt x="10619" y="28"/>
                </a:lnTo>
                <a:lnTo>
                  <a:pt x="10404" y="28"/>
                </a:lnTo>
                <a:lnTo>
                  <a:pt x="10257" y="28"/>
                </a:lnTo>
                <a:lnTo>
                  <a:pt x="10076" y="56"/>
                </a:lnTo>
                <a:lnTo>
                  <a:pt x="9952" y="84"/>
                </a:lnTo>
                <a:lnTo>
                  <a:pt x="9794" y="141"/>
                </a:lnTo>
                <a:lnTo>
                  <a:pt x="9692" y="226"/>
                </a:lnTo>
                <a:lnTo>
                  <a:pt x="9557" y="282"/>
                </a:lnTo>
                <a:lnTo>
                  <a:pt x="9455" y="381"/>
                </a:lnTo>
                <a:lnTo>
                  <a:pt x="9365" y="466"/>
                </a:lnTo>
                <a:lnTo>
                  <a:pt x="9274" y="579"/>
                </a:lnTo>
                <a:lnTo>
                  <a:pt x="9184" y="692"/>
                </a:lnTo>
                <a:lnTo>
                  <a:pt x="9128" y="791"/>
                </a:lnTo>
                <a:lnTo>
                  <a:pt x="9060" y="932"/>
                </a:lnTo>
                <a:lnTo>
                  <a:pt x="8969" y="1201"/>
                </a:lnTo>
                <a:lnTo>
                  <a:pt x="8913" y="1498"/>
                </a:lnTo>
                <a:lnTo>
                  <a:pt x="8890" y="1795"/>
                </a:lnTo>
                <a:lnTo>
                  <a:pt x="8890" y="2120"/>
                </a:lnTo>
                <a:lnTo>
                  <a:pt x="8913" y="2445"/>
                </a:lnTo>
                <a:lnTo>
                  <a:pt x="8969" y="2756"/>
                </a:lnTo>
                <a:lnTo>
                  <a:pt x="9060" y="3081"/>
                </a:lnTo>
                <a:lnTo>
                  <a:pt x="9173" y="3378"/>
                </a:lnTo>
                <a:lnTo>
                  <a:pt x="9297" y="3647"/>
                </a:lnTo>
                <a:lnTo>
                  <a:pt x="9466" y="3887"/>
                </a:lnTo>
                <a:lnTo>
                  <a:pt x="9579" y="4085"/>
                </a:lnTo>
                <a:lnTo>
                  <a:pt x="9670" y="4269"/>
                </a:lnTo>
                <a:lnTo>
                  <a:pt x="9726" y="4467"/>
                </a:lnTo>
                <a:lnTo>
                  <a:pt x="9771" y="4650"/>
                </a:lnTo>
                <a:lnTo>
                  <a:pt x="9771" y="4834"/>
                </a:lnTo>
                <a:lnTo>
                  <a:pt x="9749" y="5032"/>
                </a:lnTo>
                <a:lnTo>
                  <a:pt x="9715" y="5216"/>
                </a:lnTo>
                <a:lnTo>
                  <a:pt x="9625" y="5385"/>
                </a:lnTo>
                <a:lnTo>
                  <a:pt x="9534" y="5513"/>
                </a:lnTo>
                <a:lnTo>
                  <a:pt x="9410" y="5626"/>
                </a:lnTo>
                <a:lnTo>
                  <a:pt x="9229" y="5710"/>
                </a:lnTo>
                <a:lnTo>
                  <a:pt x="9060" y="5767"/>
                </a:lnTo>
                <a:lnTo>
                  <a:pt x="8845" y="5767"/>
                </a:lnTo>
                <a:lnTo>
                  <a:pt x="8585" y="5739"/>
                </a:lnTo>
                <a:lnTo>
                  <a:pt x="8325" y="5654"/>
                </a:lnTo>
                <a:lnTo>
                  <a:pt x="8020" y="5513"/>
                </a:lnTo>
                <a:lnTo>
                  <a:pt x="7840" y="5442"/>
                </a:lnTo>
                <a:lnTo>
                  <a:pt x="7648" y="5385"/>
                </a:lnTo>
                <a:lnTo>
                  <a:pt x="7433" y="5329"/>
                </a:lnTo>
                <a:lnTo>
                  <a:pt x="7241" y="5301"/>
                </a:lnTo>
                <a:lnTo>
                  <a:pt x="6755" y="5301"/>
                </a:lnTo>
                <a:lnTo>
                  <a:pt x="6281" y="5329"/>
                </a:lnTo>
                <a:lnTo>
                  <a:pt x="5784" y="5385"/>
                </a:lnTo>
                <a:lnTo>
                  <a:pt x="5264" y="5498"/>
                </a:lnTo>
                <a:lnTo>
                  <a:pt x="4744" y="5597"/>
                </a:lnTo>
                <a:lnTo>
                  <a:pt x="4247" y="5739"/>
                </a:lnTo>
                <a:lnTo>
                  <a:pt x="4202" y="5894"/>
                </a:lnTo>
                <a:lnTo>
                  <a:pt x="4202" y="6191"/>
                </a:lnTo>
                <a:lnTo>
                  <a:pt x="4202" y="6545"/>
                </a:lnTo>
                <a:lnTo>
                  <a:pt x="4225" y="6954"/>
                </a:lnTo>
                <a:lnTo>
                  <a:pt x="4315" y="7930"/>
                </a:lnTo>
                <a:lnTo>
                  <a:pt x="4394" y="9018"/>
                </a:lnTo>
                <a:lnTo>
                  <a:pt x="4439" y="9570"/>
                </a:lnTo>
                <a:lnTo>
                  <a:pt x="4462" y="10107"/>
                </a:lnTo>
                <a:lnTo>
                  <a:pt x="4484" y="10630"/>
                </a:lnTo>
                <a:lnTo>
                  <a:pt x="4507" y="11082"/>
                </a:lnTo>
                <a:lnTo>
                  <a:pt x="4484" y="11520"/>
                </a:lnTo>
                <a:lnTo>
                  <a:pt x="4439" y="11874"/>
                </a:lnTo>
                <a:lnTo>
                  <a:pt x="4394" y="12029"/>
                </a:lnTo>
                <a:lnTo>
                  <a:pt x="4349" y="12171"/>
                </a:lnTo>
                <a:lnTo>
                  <a:pt x="4315" y="12284"/>
                </a:lnTo>
                <a:lnTo>
                  <a:pt x="4247" y="12354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23" name="Puzzle4"/>
          <p:cNvSpPr>
            <a:spLocks noEditPoints="1" noChangeArrowheads="1"/>
          </p:cNvSpPr>
          <p:nvPr/>
        </p:nvSpPr>
        <p:spPr bwMode="auto">
          <a:xfrm>
            <a:off x="5581976" y="3061893"/>
            <a:ext cx="974150" cy="1422845"/>
          </a:xfrm>
          <a:custGeom>
            <a:avLst/>
            <a:gdLst>
              <a:gd name="T0" fmla="*/ 8307 w 21600"/>
              <a:gd name="T1" fmla="*/ 11593 h 21600"/>
              <a:gd name="T2" fmla="*/ 453 w 21600"/>
              <a:gd name="T3" fmla="*/ 16938 h 21600"/>
              <a:gd name="T4" fmla="*/ 11500 w 21600"/>
              <a:gd name="T5" fmla="*/ 21600 h 21600"/>
              <a:gd name="T6" fmla="*/ 20920 w 21600"/>
              <a:gd name="T7" fmla="*/ 16751 h 21600"/>
              <a:gd name="T8" fmla="*/ 13972 w 21600"/>
              <a:gd name="T9" fmla="*/ 10888 h 21600"/>
              <a:gd name="T10" fmla="*/ 21033 w 21600"/>
              <a:gd name="T11" fmla="*/ 4716 h 21600"/>
              <a:gd name="T12" fmla="*/ 11102 w 21600"/>
              <a:gd name="T13" fmla="*/ 11 h 21600"/>
              <a:gd name="T14" fmla="*/ 453 w 21600"/>
              <a:gd name="T15" fmla="*/ 4716 h 21600"/>
              <a:gd name="T16" fmla="*/ 2076 w 21600"/>
              <a:gd name="T17" fmla="*/ 5664 h 21600"/>
              <a:gd name="T18" fmla="*/ 20203 w 21600"/>
              <a:gd name="T19" fmla="*/ 1598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3813" y="10590"/>
                </a:moveTo>
                <a:lnTo>
                  <a:pt x="3927" y="10513"/>
                </a:lnTo>
                <a:lnTo>
                  <a:pt x="4078" y="10425"/>
                </a:lnTo>
                <a:lnTo>
                  <a:pt x="4210" y="10359"/>
                </a:lnTo>
                <a:lnTo>
                  <a:pt x="4361" y="10315"/>
                </a:lnTo>
                <a:lnTo>
                  <a:pt x="4682" y="10237"/>
                </a:lnTo>
                <a:lnTo>
                  <a:pt x="5041" y="10193"/>
                </a:lnTo>
                <a:lnTo>
                  <a:pt x="5456" y="10171"/>
                </a:lnTo>
                <a:lnTo>
                  <a:pt x="5853" y="10193"/>
                </a:lnTo>
                <a:lnTo>
                  <a:pt x="6249" y="10260"/>
                </a:lnTo>
                <a:lnTo>
                  <a:pt x="6646" y="10337"/>
                </a:lnTo>
                <a:lnTo>
                  <a:pt x="7004" y="10469"/>
                </a:lnTo>
                <a:lnTo>
                  <a:pt x="7363" y="10612"/>
                </a:lnTo>
                <a:lnTo>
                  <a:pt x="7665" y="10788"/>
                </a:lnTo>
                <a:lnTo>
                  <a:pt x="7911" y="10998"/>
                </a:lnTo>
                <a:lnTo>
                  <a:pt x="8024" y="11097"/>
                </a:lnTo>
                <a:lnTo>
                  <a:pt x="8137" y="11207"/>
                </a:lnTo>
                <a:lnTo>
                  <a:pt x="8194" y="11340"/>
                </a:lnTo>
                <a:lnTo>
                  <a:pt x="8269" y="11461"/>
                </a:lnTo>
                <a:lnTo>
                  <a:pt x="8307" y="11593"/>
                </a:lnTo>
                <a:lnTo>
                  <a:pt x="8307" y="11714"/>
                </a:lnTo>
                <a:lnTo>
                  <a:pt x="8307" y="11868"/>
                </a:lnTo>
                <a:lnTo>
                  <a:pt x="8307" y="12012"/>
                </a:lnTo>
                <a:lnTo>
                  <a:pt x="8194" y="12265"/>
                </a:lnTo>
                <a:lnTo>
                  <a:pt x="8062" y="12519"/>
                </a:lnTo>
                <a:lnTo>
                  <a:pt x="7873" y="12706"/>
                </a:lnTo>
                <a:lnTo>
                  <a:pt x="7627" y="12904"/>
                </a:lnTo>
                <a:lnTo>
                  <a:pt x="7363" y="13048"/>
                </a:lnTo>
                <a:lnTo>
                  <a:pt x="7080" y="13180"/>
                </a:lnTo>
                <a:lnTo>
                  <a:pt x="6759" y="13257"/>
                </a:lnTo>
                <a:lnTo>
                  <a:pt x="6419" y="13345"/>
                </a:lnTo>
                <a:lnTo>
                  <a:pt x="6098" y="13389"/>
                </a:lnTo>
                <a:lnTo>
                  <a:pt x="5739" y="13389"/>
                </a:lnTo>
                <a:lnTo>
                  <a:pt x="5418" y="13389"/>
                </a:lnTo>
                <a:lnTo>
                  <a:pt x="5079" y="13345"/>
                </a:lnTo>
                <a:lnTo>
                  <a:pt x="4758" y="13301"/>
                </a:lnTo>
                <a:lnTo>
                  <a:pt x="4474" y="13213"/>
                </a:lnTo>
                <a:lnTo>
                  <a:pt x="4172" y="13114"/>
                </a:lnTo>
                <a:lnTo>
                  <a:pt x="3965" y="12982"/>
                </a:lnTo>
                <a:lnTo>
                  <a:pt x="3738" y="12838"/>
                </a:lnTo>
                <a:lnTo>
                  <a:pt x="3493" y="12706"/>
                </a:lnTo>
                <a:lnTo>
                  <a:pt x="3228" y="12607"/>
                </a:lnTo>
                <a:lnTo>
                  <a:pt x="2945" y="12519"/>
                </a:lnTo>
                <a:lnTo>
                  <a:pt x="2700" y="12431"/>
                </a:lnTo>
                <a:lnTo>
                  <a:pt x="2397" y="12375"/>
                </a:lnTo>
                <a:lnTo>
                  <a:pt x="2152" y="12331"/>
                </a:lnTo>
                <a:lnTo>
                  <a:pt x="1888" y="12309"/>
                </a:lnTo>
                <a:lnTo>
                  <a:pt x="1642" y="12309"/>
                </a:lnTo>
                <a:lnTo>
                  <a:pt x="1397" y="12331"/>
                </a:lnTo>
                <a:lnTo>
                  <a:pt x="1170" y="12397"/>
                </a:lnTo>
                <a:lnTo>
                  <a:pt x="962" y="12453"/>
                </a:lnTo>
                <a:lnTo>
                  <a:pt x="774" y="12563"/>
                </a:lnTo>
                <a:lnTo>
                  <a:pt x="623" y="12684"/>
                </a:lnTo>
                <a:lnTo>
                  <a:pt x="528" y="12838"/>
                </a:lnTo>
                <a:lnTo>
                  <a:pt x="453" y="13026"/>
                </a:lnTo>
                <a:lnTo>
                  <a:pt x="339" y="13477"/>
                </a:lnTo>
                <a:lnTo>
                  <a:pt x="226" y="13984"/>
                </a:lnTo>
                <a:lnTo>
                  <a:pt x="151" y="14535"/>
                </a:lnTo>
                <a:lnTo>
                  <a:pt x="113" y="15075"/>
                </a:lnTo>
                <a:lnTo>
                  <a:pt x="113" y="15626"/>
                </a:lnTo>
                <a:lnTo>
                  <a:pt x="151" y="16133"/>
                </a:lnTo>
                <a:lnTo>
                  <a:pt x="188" y="16376"/>
                </a:lnTo>
                <a:lnTo>
                  <a:pt x="264" y="16585"/>
                </a:lnTo>
                <a:lnTo>
                  <a:pt x="339" y="16773"/>
                </a:lnTo>
                <a:lnTo>
                  <a:pt x="453" y="16938"/>
                </a:lnTo>
                <a:lnTo>
                  <a:pt x="1095" y="16883"/>
                </a:lnTo>
                <a:lnTo>
                  <a:pt x="1963" y="16795"/>
                </a:lnTo>
                <a:lnTo>
                  <a:pt x="2945" y="16751"/>
                </a:lnTo>
                <a:lnTo>
                  <a:pt x="3965" y="16706"/>
                </a:lnTo>
                <a:lnTo>
                  <a:pt x="5022" y="16684"/>
                </a:lnTo>
                <a:lnTo>
                  <a:pt x="5947" y="16684"/>
                </a:lnTo>
                <a:lnTo>
                  <a:pt x="6759" y="16706"/>
                </a:lnTo>
                <a:lnTo>
                  <a:pt x="7363" y="16751"/>
                </a:lnTo>
                <a:lnTo>
                  <a:pt x="7948" y="16839"/>
                </a:lnTo>
                <a:lnTo>
                  <a:pt x="8458" y="16916"/>
                </a:lnTo>
                <a:lnTo>
                  <a:pt x="8893" y="17026"/>
                </a:lnTo>
                <a:lnTo>
                  <a:pt x="9289" y="17158"/>
                </a:lnTo>
                <a:lnTo>
                  <a:pt x="9572" y="17280"/>
                </a:lnTo>
                <a:lnTo>
                  <a:pt x="9799" y="17412"/>
                </a:lnTo>
                <a:lnTo>
                  <a:pt x="9969" y="17555"/>
                </a:lnTo>
                <a:lnTo>
                  <a:pt x="10120" y="17687"/>
                </a:lnTo>
                <a:lnTo>
                  <a:pt x="10158" y="17831"/>
                </a:lnTo>
                <a:lnTo>
                  <a:pt x="10195" y="17974"/>
                </a:lnTo>
                <a:lnTo>
                  <a:pt x="10158" y="18128"/>
                </a:lnTo>
                <a:lnTo>
                  <a:pt x="10082" y="18271"/>
                </a:lnTo>
                <a:lnTo>
                  <a:pt x="9969" y="18426"/>
                </a:lnTo>
                <a:lnTo>
                  <a:pt x="9837" y="18569"/>
                </a:lnTo>
                <a:lnTo>
                  <a:pt x="9648" y="18701"/>
                </a:lnTo>
                <a:lnTo>
                  <a:pt x="9440" y="18822"/>
                </a:lnTo>
                <a:lnTo>
                  <a:pt x="9213" y="18999"/>
                </a:lnTo>
                <a:lnTo>
                  <a:pt x="9044" y="19186"/>
                </a:lnTo>
                <a:lnTo>
                  <a:pt x="8893" y="19395"/>
                </a:lnTo>
                <a:lnTo>
                  <a:pt x="8817" y="19627"/>
                </a:lnTo>
                <a:lnTo>
                  <a:pt x="8779" y="19858"/>
                </a:lnTo>
                <a:lnTo>
                  <a:pt x="8779" y="20112"/>
                </a:lnTo>
                <a:lnTo>
                  <a:pt x="8855" y="20354"/>
                </a:lnTo>
                <a:lnTo>
                  <a:pt x="8968" y="20586"/>
                </a:lnTo>
                <a:lnTo>
                  <a:pt x="9138" y="20817"/>
                </a:lnTo>
                <a:lnTo>
                  <a:pt x="9365" y="21026"/>
                </a:lnTo>
                <a:lnTo>
                  <a:pt x="9610" y="21192"/>
                </a:lnTo>
                <a:lnTo>
                  <a:pt x="9950" y="21368"/>
                </a:lnTo>
                <a:lnTo>
                  <a:pt x="10120" y="21445"/>
                </a:lnTo>
                <a:lnTo>
                  <a:pt x="10346" y="21511"/>
                </a:lnTo>
                <a:lnTo>
                  <a:pt x="10516" y="21555"/>
                </a:lnTo>
                <a:lnTo>
                  <a:pt x="10743" y="21600"/>
                </a:lnTo>
                <a:lnTo>
                  <a:pt x="10988" y="21644"/>
                </a:lnTo>
                <a:lnTo>
                  <a:pt x="11215" y="21666"/>
                </a:lnTo>
                <a:lnTo>
                  <a:pt x="11498" y="21666"/>
                </a:lnTo>
                <a:lnTo>
                  <a:pt x="11762" y="21666"/>
                </a:lnTo>
                <a:lnTo>
                  <a:pt x="12253" y="21644"/>
                </a:lnTo>
                <a:lnTo>
                  <a:pt x="12763" y="21577"/>
                </a:lnTo>
                <a:lnTo>
                  <a:pt x="13197" y="21467"/>
                </a:lnTo>
                <a:lnTo>
                  <a:pt x="13556" y="21346"/>
                </a:lnTo>
                <a:lnTo>
                  <a:pt x="13896" y="21192"/>
                </a:lnTo>
                <a:lnTo>
                  <a:pt x="14179" y="21026"/>
                </a:lnTo>
                <a:lnTo>
                  <a:pt x="14444" y="20839"/>
                </a:lnTo>
                <a:lnTo>
                  <a:pt x="14576" y="20641"/>
                </a:lnTo>
                <a:lnTo>
                  <a:pt x="14727" y="20431"/>
                </a:lnTo>
                <a:lnTo>
                  <a:pt x="14765" y="20200"/>
                </a:lnTo>
                <a:lnTo>
                  <a:pt x="14802" y="19991"/>
                </a:lnTo>
                <a:lnTo>
                  <a:pt x="14727" y="19759"/>
                </a:lnTo>
                <a:lnTo>
                  <a:pt x="14613" y="19550"/>
                </a:lnTo>
                <a:lnTo>
                  <a:pt x="14444" y="19307"/>
                </a:lnTo>
                <a:lnTo>
                  <a:pt x="14217" y="19098"/>
                </a:lnTo>
                <a:lnTo>
                  <a:pt x="13934" y="18911"/>
                </a:lnTo>
                <a:lnTo>
                  <a:pt x="13669" y="18745"/>
                </a:lnTo>
                <a:lnTo>
                  <a:pt x="13462" y="18547"/>
                </a:lnTo>
                <a:lnTo>
                  <a:pt x="13311" y="18337"/>
                </a:lnTo>
                <a:lnTo>
                  <a:pt x="13197" y="18150"/>
                </a:lnTo>
                <a:lnTo>
                  <a:pt x="13122" y="17941"/>
                </a:lnTo>
                <a:lnTo>
                  <a:pt x="13122" y="17720"/>
                </a:lnTo>
                <a:lnTo>
                  <a:pt x="13122" y="17533"/>
                </a:lnTo>
                <a:lnTo>
                  <a:pt x="13197" y="17346"/>
                </a:lnTo>
                <a:lnTo>
                  <a:pt x="13273" y="17158"/>
                </a:lnTo>
                <a:lnTo>
                  <a:pt x="13386" y="16982"/>
                </a:lnTo>
                <a:lnTo>
                  <a:pt x="13537" y="16839"/>
                </a:lnTo>
                <a:lnTo>
                  <a:pt x="13707" y="16706"/>
                </a:lnTo>
                <a:lnTo>
                  <a:pt x="13896" y="16607"/>
                </a:lnTo>
                <a:lnTo>
                  <a:pt x="14104" y="16519"/>
                </a:lnTo>
                <a:lnTo>
                  <a:pt x="14330" y="16453"/>
                </a:lnTo>
                <a:lnTo>
                  <a:pt x="14538" y="16431"/>
                </a:lnTo>
                <a:lnTo>
                  <a:pt x="14897" y="16453"/>
                </a:lnTo>
                <a:lnTo>
                  <a:pt x="15406" y="16497"/>
                </a:lnTo>
                <a:lnTo>
                  <a:pt x="16105" y="16541"/>
                </a:lnTo>
                <a:lnTo>
                  <a:pt x="16898" y="16607"/>
                </a:lnTo>
                <a:lnTo>
                  <a:pt x="17804" y="16651"/>
                </a:lnTo>
                <a:lnTo>
                  <a:pt x="18786" y="16684"/>
                </a:lnTo>
                <a:lnTo>
                  <a:pt x="19844" y="16728"/>
                </a:lnTo>
                <a:lnTo>
                  <a:pt x="20920" y="16751"/>
                </a:lnTo>
                <a:lnTo>
                  <a:pt x="21109" y="16497"/>
                </a:lnTo>
                <a:lnTo>
                  <a:pt x="21241" y="16222"/>
                </a:lnTo>
                <a:lnTo>
                  <a:pt x="21392" y="15946"/>
                </a:lnTo>
                <a:lnTo>
                  <a:pt x="21467" y="15648"/>
                </a:lnTo>
                <a:lnTo>
                  <a:pt x="21543" y="15351"/>
                </a:lnTo>
                <a:lnTo>
                  <a:pt x="21618" y="15042"/>
                </a:lnTo>
                <a:lnTo>
                  <a:pt x="21618" y="14745"/>
                </a:lnTo>
                <a:lnTo>
                  <a:pt x="21618" y="14447"/>
                </a:lnTo>
                <a:lnTo>
                  <a:pt x="21618" y="14150"/>
                </a:lnTo>
                <a:lnTo>
                  <a:pt x="21581" y="13852"/>
                </a:lnTo>
                <a:lnTo>
                  <a:pt x="21505" y="13577"/>
                </a:lnTo>
                <a:lnTo>
                  <a:pt x="21430" y="13301"/>
                </a:lnTo>
                <a:lnTo>
                  <a:pt x="21354" y="13048"/>
                </a:lnTo>
                <a:lnTo>
                  <a:pt x="21241" y="12816"/>
                </a:lnTo>
                <a:lnTo>
                  <a:pt x="21146" y="12607"/>
                </a:lnTo>
                <a:lnTo>
                  <a:pt x="21033" y="12431"/>
                </a:lnTo>
                <a:lnTo>
                  <a:pt x="20920" y="12265"/>
                </a:lnTo>
                <a:lnTo>
                  <a:pt x="20769" y="12144"/>
                </a:lnTo>
                <a:lnTo>
                  <a:pt x="20637" y="12034"/>
                </a:lnTo>
                <a:lnTo>
                  <a:pt x="20486" y="11946"/>
                </a:lnTo>
                <a:lnTo>
                  <a:pt x="20297" y="11891"/>
                </a:lnTo>
                <a:lnTo>
                  <a:pt x="20165" y="11846"/>
                </a:lnTo>
                <a:lnTo>
                  <a:pt x="19976" y="11824"/>
                </a:lnTo>
                <a:lnTo>
                  <a:pt x="19806" y="11802"/>
                </a:lnTo>
                <a:lnTo>
                  <a:pt x="19390" y="11824"/>
                </a:lnTo>
                <a:lnTo>
                  <a:pt x="18956" y="11891"/>
                </a:lnTo>
                <a:lnTo>
                  <a:pt x="18503" y="11968"/>
                </a:lnTo>
                <a:lnTo>
                  <a:pt x="17993" y="12078"/>
                </a:lnTo>
                <a:lnTo>
                  <a:pt x="17653" y="12144"/>
                </a:lnTo>
                <a:lnTo>
                  <a:pt x="17332" y="12199"/>
                </a:lnTo>
                <a:lnTo>
                  <a:pt x="17049" y="12221"/>
                </a:lnTo>
                <a:lnTo>
                  <a:pt x="16747" y="12243"/>
                </a:lnTo>
                <a:lnTo>
                  <a:pt x="16464" y="12243"/>
                </a:lnTo>
                <a:lnTo>
                  <a:pt x="16218" y="12243"/>
                </a:lnTo>
                <a:lnTo>
                  <a:pt x="15992" y="12221"/>
                </a:lnTo>
                <a:lnTo>
                  <a:pt x="15746" y="12199"/>
                </a:lnTo>
                <a:lnTo>
                  <a:pt x="15520" y="12155"/>
                </a:lnTo>
                <a:lnTo>
                  <a:pt x="15350" y="12122"/>
                </a:lnTo>
                <a:lnTo>
                  <a:pt x="15161" y="12056"/>
                </a:lnTo>
                <a:lnTo>
                  <a:pt x="14972" y="11990"/>
                </a:lnTo>
                <a:lnTo>
                  <a:pt x="14689" y="11846"/>
                </a:lnTo>
                <a:lnTo>
                  <a:pt x="14444" y="11670"/>
                </a:lnTo>
                <a:lnTo>
                  <a:pt x="14255" y="11483"/>
                </a:lnTo>
                <a:lnTo>
                  <a:pt x="14104" y="11295"/>
                </a:lnTo>
                <a:lnTo>
                  <a:pt x="14028" y="11086"/>
                </a:lnTo>
                <a:lnTo>
                  <a:pt x="13972" y="10888"/>
                </a:lnTo>
                <a:lnTo>
                  <a:pt x="13972" y="10700"/>
                </a:lnTo>
                <a:lnTo>
                  <a:pt x="14009" y="10513"/>
                </a:lnTo>
                <a:lnTo>
                  <a:pt x="14066" y="10359"/>
                </a:lnTo>
                <a:lnTo>
                  <a:pt x="14179" y="10215"/>
                </a:lnTo>
                <a:lnTo>
                  <a:pt x="14406" y="10006"/>
                </a:lnTo>
                <a:lnTo>
                  <a:pt x="14651" y="9830"/>
                </a:lnTo>
                <a:lnTo>
                  <a:pt x="14878" y="9686"/>
                </a:lnTo>
                <a:lnTo>
                  <a:pt x="15123" y="9554"/>
                </a:lnTo>
                <a:lnTo>
                  <a:pt x="15350" y="9477"/>
                </a:lnTo>
                <a:lnTo>
                  <a:pt x="15558" y="9411"/>
                </a:lnTo>
                <a:lnTo>
                  <a:pt x="15803" y="9345"/>
                </a:lnTo>
                <a:lnTo>
                  <a:pt x="16030" y="9323"/>
                </a:lnTo>
                <a:lnTo>
                  <a:pt x="16256" y="9301"/>
                </a:lnTo>
                <a:lnTo>
                  <a:pt x="16464" y="9323"/>
                </a:lnTo>
                <a:lnTo>
                  <a:pt x="16690" y="9345"/>
                </a:lnTo>
                <a:lnTo>
                  <a:pt x="16898" y="9367"/>
                </a:lnTo>
                <a:lnTo>
                  <a:pt x="17332" y="9477"/>
                </a:lnTo>
                <a:lnTo>
                  <a:pt x="17767" y="9598"/>
                </a:lnTo>
                <a:lnTo>
                  <a:pt x="18163" y="9731"/>
                </a:lnTo>
                <a:lnTo>
                  <a:pt x="18597" y="9874"/>
                </a:lnTo>
                <a:lnTo>
                  <a:pt x="18994" y="10006"/>
                </a:lnTo>
                <a:lnTo>
                  <a:pt x="19428" y="10083"/>
                </a:lnTo>
                <a:lnTo>
                  <a:pt x="19617" y="10127"/>
                </a:lnTo>
                <a:lnTo>
                  <a:pt x="19844" y="10149"/>
                </a:lnTo>
                <a:lnTo>
                  <a:pt x="20013" y="10149"/>
                </a:lnTo>
                <a:lnTo>
                  <a:pt x="20240" y="10127"/>
                </a:lnTo>
                <a:lnTo>
                  <a:pt x="20410" y="10105"/>
                </a:lnTo>
                <a:lnTo>
                  <a:pt x="20637" y="10061"/>
                </a:lnTo>
                <a:lnTo>
                  <a:pt x="20844" y="9984"/>
                </a:lnTo>
                <a:lnTo>
                  <a:pt x="21033" y="9896"/>
                </a:lnTo>
                <a:lnTo>
                  <a:pt x="21146" y="9830"/>
                </a:lnTo>
                <a:lnTo>
                  <a:pt x="21203" y="9753"/>
                </a:lnTo>
                <a:lnTo>
                  <a:pt x="21279" y="9642"/>
                </a:lnTo>
                <a:lnTo>
                  <a:pt x="21354" y="9521"/>
                </a:lnTo>
                <a:lnTo>
                  <a:pt x="21430" y="9246"/>
                </a:lnTo>
                <a:lnTo>
                  <a:pt x="21430" y="8904"/>
                </a:lnTo>
                <a:lnTo>
                  <a:pt x="21430" y="8540"/>
                </a:lnTo>
                <a:lnTo>
                  <a:pt x="21392" y="8144"/>
                </a:lnTo>
                <a:lnTo>
                  <a:pt x="21354" y="7714"/>
                </a:lnTo>
                <a:lnTo>
                  <a:pt x="21279" y="7295"/>
                </a:lnTo>
                <a:lnTo>
                  <a:pt x="21146" y="6446"/>
                </a:lnTo>
                <a:lnTo>
                  <a:pt x="20995" y="5686"/>
                </a:lnTo>
                <a:lnTo>
                  <a:pt x="20958" y="5366"/>
                </a:lnTo>
                <a:lnTo>
                  <a:pt x="20958" y="5091"/>
                </a:lnTo>
                <a:lnTo>
                  <a:pt x="20958" y="4860"/>
                </a:lnTo>
                <a:lnTo>
                  <a:pt x="21033" y="4716"/>
                </a:lnTo>
                <a:lnTo>
                  <a:pt x="20637" y="4860"/>
                </a:lnTo>
                <a:lnTo>
                  <a:pt x="20127" y="4992"/>
                </a:lnTo>
                <a:lnTo>
                  <a:pt x="19617" y="5069"/>
                </a:lnTo>
                <a:lnTo>
                  <a:pt x="19032" y="5157"/>
                </a:lnTo>
                <a:lnTo>
                  <a:pt x="18465" y="5201"/>
                </a:lnTo>
                <a:lnTo>
                  <a:pt x="17842" y="5245"/>
                </a:lnTo>
                <a:lnTo>
                  <a:pt x="17219" y="5267"/>
                </a:lnTo>
                <a:lnTo>
                  <a:pt x="16615" y="5267"/>
                </a:lnTo>
                <a:lnTo>
                  <a:pt x="15992" y="5245"/>
                </a:lnTo>
                <a:lnTo>
                  <a:pt x="15369" y="5201"/>
                </a:lnTo>
                <a:lnTo>
                  <a:pt x="14840" y="5157"/>
                </a:lnTo>
                <a:lnTo>
                  <a:pt x="14293" y="5091"/>
                </a:lnTo>
                <a:lnTo>
                  <a:pt x="13783" y="5014"/>
                </a:lnTo>
                <a:lnTo>
                  <a:pt x="13386" y="4926"/>
                </a:lnTo>
                <a:lnTo>
                  <a:pt x="13027" y="4815"/>
                </a:lnTo>
                <a:lnTo>
                  <a:pt x="12725" y="4716"/>
                </a:lnTo>
                <a:lnTo>
                  <a:pt x="12480" y="4606"/>
                </a:lnTo>
                <a:lnTo>
                  <a:pt x="12291" y="4496"/>
                </a:lnTo>
                <a:lnTo>
                  <a:pt x="12197" y="4397"/>
                </a:lnTo>
                <a:lnTo>
                  <a:pt x="12083" y="4286"/>
                </a:lnTo>
                <a:lnTo>
                  <a:pt x="12046" y="4187"/>
                </a:lnTo>
                <a:lnTo>
                  <a:pt x="12008" y="4077"/>
                </a:lnTo>
                <a:lnTo>
                  <a:pt x="12046" y="3967"/>
                </a:lnTo>
                <a:lnTo>
                  <a:pt x="12121" y="3868"/>
                </a:lnTo>
                <a:lnTo>
                  <a:pt x="12197" y="3735"/>
                </a:lnTo>
                <a:lnTo>
                  <a:pt x="12291" y="3614"/>
                </a:lnTo>
                <a:lnTo>
                  <a:pt x="12442" y="3482"/>
                </a:lnTo>
                <a:lnTo>
                  <a:pt x="12631" y="3361"/>
                </a:lnTo>
                <a:lnTo>
                  <a:pt x="13065" y="3085"/>
                </a:lnTo>
                <a:lnTo>
                  <a:pt x="13537" y="2766"/>
                </a:lnTo>
                <a:lnTo>
                  <a:pt x="13783" y="2578"/>
                </a:lnTo>
                <a:lnTo>
                  <a:pt x="13934" y="2380"/>
                </a:lnTo>
                <a:lnTo>
                  <a:pt x="14028" y="2171"/>
                </a:lnTo>
                <a:lnTo>
                  <a:pt x="14104" y="1961"/>
                </a:lnTo>
                <a:lnTo>
                  <a:pt x="14104" y="1730"/>
                </a:lnTo>
                <a:lnTo>
                  <a:pt x="14066" y="1498"/>
                </a:lnTo>
                <a:lnTo>
                  <a:pt x="13972" y="1267"/>
                </a:lnTo>
                <a:lnTo>
                  <a:pt x="13820" y="1057"/>
                </a:lnTo>
                <a:lnTo>
                  <a:pt x="13594" y="837"/>
                </a:lnTo>
                <a:lnTo>
                  <a:pt x="13386" y="628"/>
                </a:lnTo>
                <a:lnTo>
                  <a:pt x="13103" y="462"/>
                </a:lnTo>
                <a:lnTo>
                  <a:pt x="12763" y="308"/>
                </a:lnTo>
                <a:lnTo>
                  <a:pt x="12404" y="187"/>
                </a:lnTo>
                <a:lnTo>
                  <a:pt x="12008" y="77"/>
                </a:lnTo>
                <a:lnTo>
                  <a:pt x="11574" y="33"/>
                </a:lnTo>
                <a:lnTo>
                  <a:pt x="11102" y="11"/>
                </a:lnTo>
                <a:lnTo>
                  <a:pt x="10667" y="11"/>
                </a:lnTo>
                <a:lnTo>
                  <a:pt x="10233" y="77"/>
                </a:lnTo>
                <a:lnTo>
                  <a:pt x="9837" y="187"/>
                </a:lnTo>
                <a:lnTo>
                  <a:pt x="9440" y="286"/>
                </a:lnTo>
                <a:lnTo>
                  <a:pt x="9062" y="462"/>
                </a:lnTo>
                <a:lnTo>
                  <a:pt x="8741" y="628"/>
                </a:lnTo>
                <a:lnTo>
                  <a:pt x="8458" y="815"/>
                </a:lnTo>
                <a:lnTo>
                  <a:pt x="8232" y="1035"/>
                </a:lnTo>
                <a:lnTo>
                  <a:pt x="8062" y="1245"/>
                </a:lnTo>
                <a:lnTo>
                  <a:pt x="7911" y="1476"/>
                </a:lnTo>
                <a:lnTo>
                  <a:pt x="7835" y="1708"/>
                </a:lnTo>
                <a:lnTo>
                  <a:pt x="7797" y="1961"/>
                </a:lnTo>
                <a:lnTo>
                  <a:pt x="7835" y="2193"/>
                </a:lnTo>
                <a:lnTo>
                  <a:pt x="7948" y="2402"/>
                </a:lnTo>
                <a:lnTo>
                  <a:pt x="8062" y="2534"/>
                </a:lnTo>
                <a:lnTo>
                  <a:pt x="8175" y="2644"/>
                </a:lnTo>
                <a:lnTo>
                  <a:pt x="8269" y="2744"/>
                </a:lnTo>
                <a:lnTo>
                  <a:pt x="8420" y="2832"/>
                </a:lnTo>
                <a:lnTo>
                  <a:pt x="8704" y="3019"/>
                </a:lnTo>
                <a:lnTo>
                  <a:pt x="8968" y="3206"/>
                </a:lnTo>
                <a:lnTo>
                  <a:pt x="9138" y="3405"/>
                </a:lnTo>
                <a:lnTo>
                  <a:pt x="9327" y="3570"/>
                </a:lnTo>
                <a:lnTo>
                  <a:pt x="9440" y="3735"/>
                </a:lnTo>
                <a:lnTo>
                  <a:pt x="9516" y="3890"/>
                </a:lnTo>
                <a:lnTo>
                  <a:pt x="9534" y="4033"/>
                </a:lnTo>
                <a:lnTo>
                  <a:pt x="9534" y="4165"/>
                </a:lnTo>
                <a:lnTo>
                  <a:pt x="9516" y="4286"/>
                </a:lnTo>
                <a:lnTo>
                  <a:pt x="9440" y="4397"/>
                </a:lnTo>
                <a:lnTo>
                  <a:pt x="9327" y="4496"/>
                </a:lnTo>
                <a:lnTo>
                  <a:pt x="9176" y="4562"/>
                </a:lnTo>
                <a:lnTo>
                  <a:pt x="9006" y="4628"/>
                </a:lnTo>
                <a:lnTo>
                  <a:pt x="8779" y="4694"/>
                </a:lnTo>
                <a:lnTo>
                  <a:pt x="8534" y="4716"/>
                </a:lnTo>
                <a:lnTo>
                  <a:pt x="8232" y="4716"/>
                </a:lnTo>
                <a:lnTo>
                  <a:pt x="7118" y="4738"/>
                </a:lnTo>
                <a:lnTo>
                  <a:pt x="5947" y="4771"/>
                </a:lnTo>
                <a:lnTo>
                  <a:pt x="4795" y="4815"/>
                </a:lnTo>
                <a:lnTo>
                  <a:pt x="3681" y="4860"/>
                </a:lnTo>
                <a:lnTo>
                  <a:pt x="2662" y="4882"/>
                </a:lnTo>
                <a:lnTo>
                  <a:pt x="1755" y="4882"/>
                </a:lnTo>
                <a:lnTo>
                  <a:pt x="1359" y="4860"/>
                </a:lnTo>
                <a:lnTo>
                  <a:pt x="981" y="4837"/>
                </a:lnTo>
                <a:lnTo>
                  <a:pt x="698" y="4771"/>
                </a:lnTo>
                <a:lnTo>
                  <a:pt x="453" y="4716"/>
                </a:lnTo>
                <a:lnTo>
                  <a:pt x="453" y="5322"/>
                </a:lnTo>
                <a:lnTo>
                  <a:pt x="453" y="6083"/>
                </a:lnTo>
                <a:lnTo>
                  <a:pt x="453" y="6909"/>
                </a:lnTo>
                <a:lnTo>
                  <a:pt x="453" y="7780"/>
                </a:lnTo>
                <a:lnTo>
                  <a:pt x="453" y="8606"/>
                </a:lnTo>
                <a:lnTo>
                  <a:pt x="453" y="9345"/>
                </a:lnTo>
                <a:lnTo>
                  <a:pt x="453" y="9918"/>
                </a:lnTo>
                <a:lnTo>
                  <a:pt x="453" y="10282"/>
                </a:lnTo>
                <a:lnTo>
                  <a:pt x="490" y="10381"/>
                </a:lnTo>
                <a:lnTo>
                  <a:pt x="547" y="10491"/>
                </a:lnTo>
                <a:lnTo>
                  <a:pt x="660" y="10590"/>
                </a:lnTo>
                <a:lnTo>
                  <a:pt x="811" y="10700"/>
                </a:lnTo>
                <a:lnTo>
                  <a:pt x="981" y="10811"/>
                </a:lnTo>
                <a:lnTo>
                  <a:pt x="1208" y="10888"/>
                </a:lnTo>
                <a:lnTo>
                  <a:pt x="1453" y="10954"/>
                </a:lnTo>
                <a:lnTo>
                  <a:pt x="1718" y="11020"/>
                </a:lnTo>
                <a:lnTo>
                  <a:pt x="1963" y="11064"/>
                </a:lnTo>
                <a:lnTo>
                  <a:pt x="2265" y="11086"/>
                </a:lnTo>
                <a:lnTo>
                  <a:pt x="2548" y="11064"/>
                </a:lnTo>
                <a:lnTo>
                  <a:pt x="2794" y="11042"/>
                </a:lnTo>
                <a:lnTo>
                  <a:pt x="3096" y="10976"/>
                </a:lnTo>
                <a:lnTo>
                  <a:pt x="3341" y="10888"/>
                </a:lnTo>
                <a:lnTo>
                  <a:pt x="3606" y="10766"/>
                </a:lnTo>
                <a:lnTo>
                  <a:pt x="3813" y="10590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24" name="Puzzle1"/>
          <p:cNvSpPr>
            <a:spLocks noEditPoints="1" noChangeArrowheads="1"/>
          </p:cNvSpPr>
          <p:nvPr/>
        </p:nvSpPr>
        <p:spPr bwMode="auto">
          <a:xfrm>
            <a:off x="5242069" y="2548620"/>
            <a:ext cx="1635699" cy="848218"/>
          </a:xfrm>
          <a:custGeom>
            <a:avLst/>
            <a:gdLst>
              <a:gd name="T0" fmla="*/ 16740 w 21600"/>
              <a:gd name="T1" fmla="*/ 21078 h 21600"/>
              <a:gd name="T2" fmla="*/ 16976 w 21600"/>
              <a:gd name="T3" fmla="*/ 521 h 21600"/>
              <a:gd name="T4" fmla="*/ 4725 w 21600"/>
              <a:gd name="T5" fmla="*/ 856 h 21600"/>
              <a:gd name="T6" fmla="*/ 5040 w 21600"/>
              <a:gd name="T7" fmla="*/ 21004 h 21600"/>
              <a:gd name="T8" fmla="*/ 10811 w 21600"/>
              <a:gd name="T9" fmla="*/ 12885 h 21600"/>
              <a:gd name="T10" fmla="*/ 10845 w 21600"/>
              <a:gd name="T11" fmla="*/ 8714 h 21600"/>
              <a:gd name="T12" fmla="*/ 21600 w 21600"/>
              <a:gd name="T13" fmla="*/ 10000 h 21600"/>
              <a:gd name="T14" fmla="*/ 56 w 21600"/>
              <a:gd name="T15" fmla="*/ 10000 h 21600"/>
              <a:gd name="T16" fmla="*/ 6086 w 21600"/>
              <a:gd name="T17" fmla="*/ 2569 h 21600"/>
              <a:gd name="T18" fmla="*/ 16132 w 21600"/>
              <a:gd name="T19" fmla="*/ 19552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9360" y="20836"/>
                </a:moveTo>
                <a:lnTo>
                  <a:pt x="9528" y="20836"/>
                </a:lnTo>
                <a:lnTo>
                  <a:pt x="9686" y="20762"/>
                </a:lnTo>
                <a:lnTo>
                  <a:pt x="9810" y="20687"/>
                </a:lnTo>
                <a:lnTo>
                  <a:pt x="9922" y="20575"/>
                </a:lnTo>
                <a:lnTo>
                  <a:pt x="10012" y="20426"/>
                </a:lnTo>
                <a:lnTo>
                  <a:pt x="10068" y="20296"/>
                </a:lnTo>
                <a:lnTo>
                  <a:pt x="10113" y="20110"/>
                </a:lnTo>
                <a:lnTo>
                  <a:pt x="10136" y="19905"/>
                </a:lnTo>
                <a:lnTo>
                  <a:pt x="10136" y="19682"/>
                </a:lnTo>
                <a:lnTo>
                  <a:pt x="10113" y="19440"/>
                </a:lnTo>
                <a:lnTo>
                  <a:pt x="10068" y="19142"/>
                </a:lnTo>
                <a:lnTo>
                  <a:pt x="10012" y="18900"/>
                </a:lnTo>
                <a:lnTo>
                  <a:pt x="9900" y="18620"/>
                </a:lnTo>
                <a:lnTo>
                  <a:pt x="9787" y="18285"/>
                </a:lnTo>
                <a:lnTo>
                  <a:pt x="9641" y="17968"/>
                </a:lnTo>
                <a:lnTo>
                  <a:pt x="9472" y="17652"/>
                </a:lnTo>
                <a:lnTo>
                  <a:pt x="9382" y="17466"/>
                </a:lnTo>
                <a:lnTo>
                  <a:pt x="9315" y="17298"/>
                </a:lnTo>
                <a:lnTo>
                  <a:pt x="9258" y="17112"/>
                </a:lnTo>
                <a:lnTo>
                  <a:pt x="9191" y="16926"/>
                </a:lnTo>
                <a:lnTo>
                  <a:pt x="9123" y="16535"/>
                </a:lnTo>
                <a:lnTo>
                  <a:pt x="9101" y="16144"/>
                </a:lnTo>
                <a:lnTo>
                  <a:pt x="9101" y="15753"/>
                </a:lnTo>
                <a:lnTo>
                  <a:pt x="9168" y="15362"/>
                </a:lnTo>
                <a:lnTo>
                  <a:pt x="9236" y="14971"/>
                </a:lnTo>
                <a:lnTo>
                  <a:pt x="9360" y="14580"/>
                </a:lnTo>
                <a:lnTo>
                  <a:pt x="9495" y="14244"/>
                </a:lnTo>
                <a:lnTo>
                  <a:pt x="9663" y="13891"/>
                </a:lnTo>
                <a:lnTo>
                  <a:pt x="9855" y="13611"/>
                </a:lnTo>
                <a:lnTo>
                  <a:pt x="10068" y="13351"/>
                </a:lnTo>
                <a:lnTo>
                  <a:pt x="10293" y="13146"/>
                </a:lnTo>
                <a:lnTo>
                  <a:pt x="10552" y="12997"/>
                </a:lnTo>
                <a:lnTo>
                  <a:pt x="10811" y="12885"/>
                </a:lnTo>
                <a:lnTo>
                  <a:pt x="11069" y="12866"/>
                </a:lnTo>
                <a:lnTo>
                  <a:pt x="11351" y="12885"/>
                </a:lnTo>
                <a:lnTo>
                  <a:pt x="11610" y="12997"/>
                </a:lnTo>
                <a:lnTo>
                  <a:pt x="11846" y="13183"/>
                </a:lnTo>
                <a:lnTo>
                  <a:pt x="12060" y="13388"/>
                </a:lnTo>
                <a:lnTo>
                  <a:pt x="12251" y="13648"/>
                </a:lnTo>
                <a:lnTo>
                  <a:pt x="12419" y="13928"/>
                </a:lnTo>
                <a:lnTo>
                  <a:pt x="12555" y="14244"/>
                </a:lnTo>
                <a:lnTo>
                  <a:pt x="12690" y="14617"/>
                </a:lnTo>
                <a:lnTo>
                  <a:pt x="12768" y="15008"/>
                </a:lnTo>
                <a:lnTo>
                  <a:pt x="12836" y="15399"/>
                </a:lnTo>
                <a:lnTo>
                  <a:pt x="12858" y="15753"/>
                </a:lnTo>
                <a:lnTo>
                  <a:pt x="12858" y="16144"/>
                </a:lnTo>
                <a:lnTo>
                  <a:pt x="12813" y="16535"/>
                </a:lnTo>
                <a:lnTo>
                  <a:pt x="12746" y="16888"/>
                </a:lnTo>
                <a:lnTo>
                  <a:pt x="12667" y="17224"/>
                </a:lnTo>
                <a:lnTo>
                  <a:pt x="12510" y="17503"/>
                </a:lnTo>
                <a:lnTo>
                  <a:pt x="12228" y="18043"/>
                </a:lnTo>
                <a:lnTo>
                  <a:pt x="11970" y="18546"/>
                </a:lnTo>
                <a:lnTo>
                  <a:pt x="11868" y="18751"/>
                </a:lnTo>
                <a:lnTo>
                  <a:pt x="11778" y="18974"/>
                </a:lnTo>
                <a:lnTo>
                  <a:pt x="11711" y="19179"/>
                </a:lnTo>
                <a:lnTo>
                  <a:pt x="11666" y="19365"/>
                </a:lnTo>
                <a:lnTo>
                  <a:pt x="11632" y="19570"/>
                </a:lnTo>
                <a:lnTo>
                  <a:pt x="11632" y="19756"/>
                </a:lnTo>
                <a:lnTo>
                  <a:pt x="11632" y="19942"/>
                </a:lnTo>
                <a:lnTo>
                  <a:pt x="11643" y="20110"/>
                </a:lnTo>
                <a:lnTo>
                  <a:pt x="11711" y="20296"/>
                </a:lnTo>
                <a:lnTo>
                  <a:pt x="11801" y="20464"/>
                </a:lnTo>
                <a:lnTo>
                  <a:pt x="11891" y="20650"/>
                </a:lnTo>
                <a:lnTo>
                  <a:pt x="12037" y="20836"/>
                </a:lnTo>
                <a:lnTo>
                  <a:pt x="12206" y="21004"/>
                </a:lnTo>
                <a:lnTo>
                  <a:pt x="12419" y="21190"/>
                </a:lnTo>
                <a:lnTo>
                  <a:pt x="12667" y="21320"/>
                </a:lnTo>
                <a:lnTo>
                  <a:pt x="12960" y="21432"/>
                </a:lnTo>
                <a:lnTo>
                  <a:pt x="13286" y="21544"/>
                </a:lnTo>
                <a:lnTo>
                  <a:pt x="13612" y="21655"/>
                </a:lnTo>
                <a:lnTo>
                  <a:pt x="13983" y="21693"/>
                </a:lnTo>
                <a:lnTo>
                  <a:pt x="14343" y="21730"/>
                </a:lnTo>
                <a:lnTo>
                  <a:pt x="14715" y="21730"/>
                </a:lnTo>
                <a:lnTo>
                  <a:pt x="15075" y="21730"/>
                </a:lnTo>
                <a:lnTo>
                  <a:pt x="15446" y="21655"/>
                </a:lnTo>
                <a:lnTo>
                  <a:pt x="15794" y="21581"/>
                </a:lnTo>
                <a:lnTo>
                  <a:pt x="16132" y="21432"/>
                </a:lnTo>
                <a:lnTo>
                  <a:pt x="16458" y="21302"/>
                </a:lnTo>
                <a:lnTo>
                  <a:pt x="16740" y="21078"/>
                </a:lnTo>
                <a:lnTo>
                  <a:pt x="16976" y="20836"/>
                </a:lnTo>
                <a:lnTo>
                  <a:pt x="17043" y="20650"/>
                </a:lnTo>
                <a:lnTo>
                  <a:pt x="17088" y="20426"/>
                </a:lnTo>
                <a:lnTo>
                  <a:pt x="17133" y="20222"/>
                </a:lnTo>
                <a:lnTo>
                  <a:pt x="17156" y="19980"/>
                </a:lnTo>
                <a:lnTo>
                  <a:pt x="17167" y="19477"/>
                </a:lnTo>
                <a:lnTo>
                  <a:pt x="17167" y="18974"/>
                </a:lnTo>
                <a:lnTo>
                  <a:pt x="17156" y="18397"/>
                </a:lnTo>
                <a:lnTo>
                  <a:pt x="17111" y="17820"/>
                </a:lnTo>
                <a:lnTo>
                  <a:pt x="17066" y="17261"/>
                </a:lnTo>
                <a:lnTo>
                  <a:pt x="16998" y="16646"/>
                </a:lnTo>
                <a:lnTo>
                  <a:pt x="16852" y="15511"/>
                </a:lnTo>
                <a:lnTo>
                  <a:pt x="16740" y="14393"/>
                </a:lnTo>
                <a:lnTo>
                  <a:pt x="16717" y="13928"/>
                </a:lnTo>
                <a:lnTo>
                  <a:pt x="16695" y="13462"/>
                </a:lnTo>
                <a:lnTo>
                  <a:pt x="16717" y="13071"/>
                </a:lnTo>
                <a:lnTo>
                  <a:pt x="16785" y="12755"/>
                </a:lnTo>
                <a:lnTo>
                  <a:pt x="16852" y="12419"/>
                </a:lnTo>
                <a:lnTo>
                  <a:pt x="16953" y="12140"/>
                </a:lnTo>
                <a:lnTo>
                  <a:pt x="17088" y="11898"/>
                </a:lnTo>
                <a:lnTo>
                  <a:pt x="17212" y="11675"/>
                </a:lnTo>
                <a:lnTo>
                  <a:pt x="17370" y="11470"/>
                </a:lnTo>
                <a:lnTo>
                  <a:pt x="17516" y="11284"/>
                </a:lnTo>
                <a:lnTo>
                  <a:pt x="17696" y="11135"/>
                </a:lnTo>
                <a:lnTo>
                  <a:pt x="17865" y="11042"/>
                </a:lnTo>
                <a:lnTo>
                  <a:pt x="18033" y="10930"/>
                </a:lnTo>
                <a:lnTo>
                  <a:pt x="18213" y="10893"/>
                </a:lnTo>
                <a:lnTo>
                  <a:pt x="18382" y="10893"/>
                </a:lnTo>
                <a:lnTo>
                  <a:pt x="18551" y="10967"/>
                </a:lnTo>
                <a:lnTo>
                  <a:pt x="18708" y="11042"/>
                </a:lnTo>
                <a:lnTo>
                  <a:pt x="18855" y="11172"/>
                </a:lnTo>
                <a:lnTo>
                  <a:pt x="19012" y="11358"/>
                </a:lnTo>
                <a:lnTo>
                  <a:pt x="19136" y="11600"/>
                </a:lnTo>
                <a:lnTo>
                  <a:pt x="19271" y="11861"/>
                </a:lnTo>
                <a:lnTo>
                  <a:pt x="19440" y="12028"/>
                </a:lnTo>
                <a:lnTo>
                  <a:pt x="19608" y="12177"/>
                </a:lnTo>
                <a:lnTo>
                  <a:pt x="19822" y="12289"/>
                </a:lnTo>
                <a:lnTo>
                  <a:pt x="20025" y="12289"/>
                </a:lnTo>
                <a:lnTo>
                  <a:pt x="20238" y="12289"/>
                </a:lnTo>
                <a:lnTo>
                  <a:pt x="20452" y="12215"/>
                </a:lnTo>
                <a:lnTo>
                  <a:pt x="20643" y="12103"/>
                </a:lnTo>
                <a:lnTo>
                  <a:pt x="20846" y="11973"/>
                </a:lnTo>
                <a:lnTo>
                  <a:pt x="21037" y="11786"/>
                </a:lnTo>
                <a:lnTo>
                  <a:pt x="21206" y="11563"/>
                </a:lnTo>
                <a:lnTo>
                  <a:pt x="21363" y="11321"/>
                </a:lnTo>
                <a:lnTo>
                  <a:pt x="21465" y="11079"/>
                </a:lnTo>
                <a:lnTo>
                  <a:pt x="21577" y="10744"/>
                </a:lnTo>
                <a:lnTo>
                  <a:pt x="21622" y="10427"/>
                </a:lnTo>
                <a:lnTo>
                  <a:pt x="21645" y="10111"/>
                </a:lnTo>
                <a:lnTo>
                  <a:pt x="21622" y="9608"/>
                </a:lnTo>
                <a:lnTo>
                  <a:pt x="21577" y="9142"/>
                </a:lnTo>
                <a:lnTo>
                  <a:pt x="21465" y="8751"/>
                </a:lnTo>
                <a:lnTo>
                  <a:pt x="21363" y="8397"/>
                </a:lnTo>
                <a:lnTo>
                  <a:pt x="21206" y="8062"/>
                </a:lnTo>
                <a:lnTo>
                  <a:pt x="21037" y="7820"/>
                </a:lnTo>
                <a:lnTo>
                  <a:pt x="20846" y="7597"/>
                </a:lnTo>
                <a:lnTo>
                  <a:pt x="20643" y="7429"/>
                </a:lnTo>
                <a:lnTo>
                  <a:pt x="20452" y="7317"/>
                </a:lnTo>
                <a:lnTo>
                  <a:pt x="20238" y="7206"/>
                </a:lnTo>
                <a:lnTo>
                  <a:pt x="20025" y="7168"/>
                </a:lnTo>
                <a:lnTo>
                  <a:pt x="19822" y="7206"/>
                </a:lnTo>
                <a:lnTo>
                  <a:pt x="19608" y="7243"/>
                </a:lnTo>
                <a:lnTo>
                  <a:pt x="19440" y="7355"/>
                </a:lnTo>
                <a:lnTo>
                  <a:pt x="19271" y="7504"/>
                </a:lnTo>
                <a:lnTo>
                  <a:pt x="19136" y="7708"/>
                </a:lnTo>
                <a:lnTo>
                  <a:pt x="19012" y="7895"/>
                </a:lnTo>
                <a:lnTo>
                  <a:pt x="18832" y="8025"/>
                </a:lnTo>
                <a:lnTo>
                  <a:pt x="18663" y="8174"/>
                </a:lnTo>
                <a:lnTo>
                  <a:pt x="18472" y="8248"/>
                </a:lnTo>
                <a:lnTo>
                  <a:pt x="18270" y="8286"/>
                </a:lnTo>
                <a:lnTo>
                  <a:pt x="18078" y="8323"/>
                </a:lnTo>
                <a:lnTo>
                  <a:pt x="17887" y="8323"/>
                </a:lnTo>
                <a:lnTo>
                  <a:pt x="17696" y="8248"/>
                </a:lnTo>
                <a:lnTo>
                  <a:pt x="17493" y="8174"/>
                </a:lnTo>
                <a:lnTo>
                  <a:pt x="17302" y="8062"/>
                </a:lnTo>
                <a:lnTo>
                  <a:pt x="17133" y="7969"/>
                </a:lnTo>
                <a:lnTo>
                  <a:pt x="16976" y="7783"/>
                </a:lnTo>
                <a:lnTo>
                  <a:pt x="16852" y="7597"/>
                </a:lnTo>
                <a:lnTo>
                  <a:pt x="16740" y="7429"/>
                </a:lnTo>
                <a:lnTo>
                  <a:pt x="16672" y="7168"/>
                </a:lnTo>
                <a:lnTo>
                  <a:pt x="16638" y="6926"/>
                </a:lnTo>
                <a:lnTo>
                  <a:pt x="16616" y="6498"/>
                </a:lnTo>
                <a:lnTo>
                  <a:pt x="16616" y="5772"/>
                </a:lnTo>
                <a:lnTo>
                  <a:pt x="16650" y="4915"/>
                </a:lnTo>
                <a:lnTo>
                  <a:pt x="16695" y="3928"/>
                </a:lnTo>
                <a:lnTo>
                  <a:pt x="16762" y="2960"/>
                </a:lnTo>
                <a:lnTo>
                  <a:pt x="16830" y="1992"/>
                </a:lnTo>
                <a:lnTo>
                  <a:pt x="16908" y="1173"/>
                </a:lnTo>
                <a:lnTo>
                  <a:pt x="16976" y="521"/>
                </a:lnTo>
                <a:lnTo>
                  <a:pt x="16953" y="521"/>
                </a:lnTo>
                <a:lnTo>
                  <a:pt x="16931" y="521"/>
                </a:lnTo>
                <a:lnTo>
                  <a:pt x="16267" y="484"/>
                </a:lnTo>
                <a:lnTo>
                  <a:pt x="15637" y="428"/>
                </a:lnTo>
                <a:lnTo>
                  <a:pt x="15063" y="353"/>
                </a:lnTo>
                <a:lnTo>
                  <a:pt x="14523" y="279"/>
                </a:lnTo>
                <a:lnTo>
                  <a:pt x="14040" y="167"/>
                </a:lnTo>
                <a:lnTo>
                  <a:pt x="13635" y="93"/>
                </a:lnTo>
                <a:lnTo>
                  <a:pt x="13331" y="18"/>
                </a:lnTo>
                <a:lnTo>
                  <a:pt x="13117" y="18"/>
                </a:lnTo>
                <a:lnTo>
                  <a:pt x="12982" y="18"/>
                </a:lnTo>
                <a:lnTo>
                  <a:pt x="12858" y="130"/>
                </a:lnTo>
                <a:lnTo>
                  <a:pt x="12723" y="279"/>
                </a:lnTo>
                <a:lnTo>
                  <a:pt x="12622" y="446"/>
                </a:lnTo>
                <a:lnTo>
                  <a:pt x="12510" y="670"/>
                </a:lnTo>
                <a:lnTo>
                  <a:pt x="12419" y="912"/>
                </a:lnTo>
                <a:lnTo>
                  <a:pt x="12363" y="1210"/>
                </a:lnTo>
                <a:lnTo>
                  <a:pt x="12318" y="1526"/>
                </a:lnTo>
                <a:lnTo>
                  <a:pt x="12273" y="1843"/>
                </a:lnTo>
                <a:lnTo>
                  <a:pt x="12251" y="2215"/>
                </a:lnTo>
                <a:lnTo>
                  <a:pt x="12273" y="2532"/>
                </a:lnTo>
                <a:lnTo>
                  <a:pt x="12318" y="2886"/>
                </a:lnTo>
                <a:lnTo>
                  <a:pt x="12386" y="3240"/>
                </a:lnTo>
                <a:lnTo>
                  <a:pt x="12464" y="3556"/>
                </a:lnTo>
                <a:lnTo>
                  <a:pt x="12577" y="3891"/>
                </a:lnTo>
                <a:lnTo>
                  <a:pt x="12746" y="4171"/>
                </a:lnTo>
                <a:lnTo>
                  <a:pt x="12926" y="4487"/>
                </a:lnTo>
                <a:lnTo>
                  <a:pt x="13050" y="4860"/>
                </a:lnTo>
                <a:lnTo>
                  <a:pt x="13162" y="5251"/>
                </a:lnTo>
                <a:lnTo>
                  <a:pt x="13218" y="5604"/>
                </a:lnTo>
                <a:lnTo>
                  <a:pt x="13263" y="5995"/>
                </a:lnTo>
                <a:lnTo>
                  <a:pt x="13241" y="6386"/>
                </a:lnTo>
                <a:lnTo>
                  <a:pt x="13218" y="6740"/>
                </a:lnTo>
                <a:lnTo>
                  <a:pt x="13139" y="7094"/>
                </a:lnTo>
                <a:lnTo>
                  <a:pt x="13050" y="7429"/>
                </a:lnTo>
                <a:lnTo>
                  <a:pt x="12903" y="7746"/>
                </a:lnTo>
                <a:lnTo>
                  <a:pt x="12723" y="8025"/>
                </a:lnTo>
                <a:lnTo>
                  <a:pt x="12532" y="8286"/>
                </a:lnTo>
                <a:lnTo>
                  <a:pt x="12318" y="8491"/>
                </a:lnTo>
                <a:lnTo>
                  <a:pt x="12060" y="8677"/>
                </a:lnTo>
                <a:lnTo>
                  <a:pt x="11756" y="8788"/>
                </a:lnTo>
                <a:lnTo>
                  <a:pt x="11452" y="8826"/>
                </a:lnTo>
                <a:lnTo>
                  <a:pt x="11283" y="8826"/>
                </a:lnTo>
                <a:lnTo>
                  <a:pt x="11126" y="8826"/>
                </a:lnTo>
                <a:lnTo>
                  <a:pt x="11002" y="8788"/>
                </a:lnTo>
                <a:lnTo>
                  <a:pt x="10845" y="8714"/>
                </a:lnTo>
                <a:lnTo>
                  <a:pt x="10721" y="8640"/>
                </a:lnTo>
                <a:lnTo>
                  <a:pt x="10608" y="8565"/>
                </a:lnTo>
                <a:lnTo>
                  <a:pt x="10485" y="8453"/>
                </a:lnTo>
                <a:lnTo>
                  <a:pt x="10372" y="8323"/>
                </a:lnTo>
                <a:lnTo>
                  <a:pt x="10181" y="8062"/>
                </a:lnTo>
                <a:lnTo>
                  <a:pt x="10035" y="7746"/>
                </a:lnTo>
                <a:lnTo>
                  <a:pt x="9900" y="7392"/>
                </a:lnTo>
                <a:lnTo>
                  <a:pt x="9787" y="7001"/>
                </a:lnTo>
                <a:lnTo>
                  <a:pt x="9731" y="6610"/>
                </a:lnTo>
                <a:lnTo>
                  <a:pt x="9686" y="6219"/>
                </a:lnTo>
                <a:lnTo>
                  <a:pt x="9663" y="5772"/>
                </a:lnTo>
                <a:lnTo>
                  <a:pt x="9686" y="5381"/>
                </a:lnTo>
                <a:lnTo>
                  <a:pt x="9753" y="4990"/>
                </a:lnTo>
                <a:lnTo>
                  <a:pt x="9832" y="4636"/>
                </a:lnTo>
                <a:lnTo>
                  <a:pt x="9945" y="4320"/>
                </a:lnTo>
                <a:lnTo>
                  <a:pt x="10068" y="4022"/>
                </a:lnTo>
                <a:lnTo>
                  <a:pt x="10203" y="3817"/>
                </a:lnTo>
                <a:lnTo>
                  <a:pt x="10316" y="3593"/>
                </a:lnTo>
                <a:lnTo>
                  <a:pt x="10395" y="3351"/>
                </a:lnTo>
                <a:lnTo>
                  <a:pt x="10462" y="3109"/>
                </a:lnTo>
                <a:lnTo>
                  <a:pt x="10507" y="2848"/>
                </a:lnTo>
                <a:lnTo>
                  <a:pt x="10530" y="2606"/>
                </a:lnTo>
                <a:lnTo>
                  <a:pt x="10507" y="2346"/>
                </a:lnTo>
                <a:lnTo>
                  <a:pt x="10462" y="2141"/>
                </a:lnTo>
                <a:lnTo>
                  <a:pt x="10395" y="1880"/>
                </a:lnTo>
                <a:lnTo>
                  <a:pt x="10293" y="1638"/>
                </a:lnTo>
                <a:lnTo>
                  <a:pt x="10158" y="1415"/>
                </a:lnTo>
                <a:lnTo>
                  <a:pt x="9967" y="1210"/>
                </a:lnTo>
                <a:lnTo>
                  <a:pt x="9753" y="986"/>
                </a:lnTo>
                <a:lnTo>
                  <a:pt x="9495" y="819"/>
                </a:lnTo>
                <a:lnTo>
                  <a:pt x="9191" y="670"/>
                </a:lnTo>
                <a:lnTo>
                  <a:pt x="8842" y="521"/>
                </a:lnTo>
                <a:lnTo>
                  <a:pt x="8471" y="446"/>
                </a:lnTo>
                <a:lnTo>
                  <a:pt x="7998" y="428"/>
                </a:lnTo>
                <a:lnTo>
                  <a:pt x="7413" y="428"/>
                </a:lnTo>
                <a:lnTo>
                  <a:pt x="6817" y="446"/>
                </a:lnTo>
                <a:lnTo>
                  <a:pt x="6187" y="521"/>
                </a:lnTo>
                <a:lnTo>
                  <a:pt x="5602" y="633"/>
                </a:lnTo>
                <a:lnTo>
                  <a:pt x="5107" y="744"/>
                </a:lnTo>
                <a:lnTo>
                  <a:pt x="4725" y="856"/>
                </a:lnTo>
                <a:lnTo>
                  <a:pt x="4848" y="1564"/>
                </a:lnTo>
                <a:lnTo>
                  <a:pt x="5028" y="2495"/>
                </a:lnTo>
                <a:lnTo>
                  <a:pt x="5175" y="3556"/>
                </a:lnTo>
                <a:lnTo>
                  <a:pt x="5298" y="4673"/>
                </a:lnTo>
                <a:lnTo>
                  <a:pt x="5343" y="5213"/>
                </a:lnTo>
                <a:lnTo>
                  <a:pt x="5388" y="5753"/>
                </a:lnTo>
                <a:lnTo>
                  <a:pt x="5411" y="6275"/>
                </a:lnTo>
                <a:lnTo>
                  <a:pt x="5411" y="6740"/>
                </a:lnTo>
                <a:lnTo>
                  <a:pt x="5366" y="7168"/>
                </a:lnTo>
                <a:lnTo>
                  <a:pt x="5321" y="7541"/>
                </a:lnTo>
                <a:lnTo>
                  <a:pt x="5287" y="7708"/>
                </a:lnTo>
                <a:lnTo>
                  <a:pt x="5242" y="7857"/>
                </a:lnTo>
                <a:lnTo>
                  <a:pt x="5197" y="7969"/>
                </a:lnTo>
                <a:lnTo>
                  <a:pt x="5130" y="8062"/>
                </a:lnTo>
                <a:lnTo>
                  <a:pt x="5006" y="8248"/>
                </a:lnTo>
                <a:lnTo>
                  <a:pt x="4848" y="8397"/>
                </a:lnTo>
                <a:lnTo>
                  <a:pt x="4725" y="8528"/>
                </a:lnTo>
                <a:lnTo>
                  <a:pt x="4567" y="8640"/>
                </a:lnTo>
                <a:lnTo>
                  <a:pt x="4421" y="8714"/>
                </a:lnTo>
                <a:lnTo>
                  <a:pt x="4263" y="8751"/>
                </a:lnTo>
                <a:lnTo>
                  <a:pt x="4095" y="8788"/>
                </a:lnTo>
                <a:lnTo>
                  <a:pt x="3948" y="8788"/>
                </a:lnTo>
                <a:lnTo>
                  <a:pt x="3791" y="8751"/>
                </a:lnTo>
                <a:lnTo>
                  <a:pt x="3667" y="8714"/>
                </a:lnTo>
                <a:lnTo>
                  <a:pt x="3510" y="8677"/>
                </a:lnTo>
                <a:lnTo>
                  <a:pt x="3386" y="8602"/>
                </a:lnTo>
                <a:lnTo>
                  <a:pt x="3251" y="8491"/>
                </a:lnTo>
                <a:lnTo>
                  <a:pt x="3127" y="8360"/>
                </a:lnTo>
                <a:lnTo>
                  <a:pt x="3015" y="8248"/>
                </a:lnTo>
                <a:lnTo>
                  <a:pt x="2925" y="8062"/>
                </a:lnTo>
                <a:lnTo>
                  <a:pt x="2778" y="7857"/>
                </a:lnTo>
                <a:lnTo>
                  <a:pt x="2610" y="7671"/>
                </a:lnTo>
                <a:lnTo>
                  <a:pt x="2407" y="7541"/>
                </a:lnTo>
                <a:lnTo>
                  <a:pt x="2171" y="7466"/>
                </a:lnTo>
                <a:lnTo>
                  <a:pt x="1957" y="7429"/>
                </a:lnTo>
                <a:lnTo>
                  <a:pt x="1698" y="7429"/>
                </a:lnTo>
                <a:lnTo>
                  <a:pt x="1462" y="7466"/>
                </a:lnTo>
                <a:lnTo>
                  <a:pt x="1226" y="7559"/>
                </a:lnTo>
                <a:lnTo>
                  <a:pt x="989" y="7708"/>
                </a:lnTo>
                <a:lnTo>
                  <a:pt x="776" y="7932"/>
                </a:lnTo>
                <a:lnTo>
                  <a:pt x="551" y="8211"/>
                </a:lnTo>
                <a:lnTo>
                  <a:pt x="382" y="8528"/>
                </a:lnTo>
                <a:lnTo>
                  <a:pt x="315" y="8714"/>
                </a:lnTo>
                <a:lnTo>
                  <a:pt x="236" y="8919"/>
                </a:lnTo>
                <a:lnTo>
                  <a:pt x="191" y="9142"/>
                </a:lnTo>
                <a:lnTo>
                  <a:pt x="123" y="9347"/>
                </a:lnTo>
                <a:lnTo>
                  <a:pt x="78" y="9608"/>
                </a:lnTo>
                <a:lnTo>
                  <a:pt x="56" y="9887"/>
                </a:lnTo>
                <a:lnTo>
                  <a:pt x="33" y="10185"/>
                </a:lnTo>
                <a:lnTo>
                  <a:pt x="33" y="10464"/>
                </a:lnTo>
                <a:lnTo>
                  <a:pt x="33" y="10706"/>
                </a:lnTo>
                <a:lnTo>
                  <a:pt x="56" y="10967"/>
                </a:lnTo>
                <a:lnTo>
                  <a:pt x="78" y="11172"/>
                </a:lnTo>
                <a:lnTo>
                  <a:pt x="123" y="11395"/>
                </a:lnTo>
                <a:lnTo>
                  <a:pt x="168" y="11600"/>
                </a:lnTo>
                <a:lnTo>
                  <a:pt x="236" y="11786"/>
                </a:lnTo>
                <a:lnTo>
                  <a:pt x="292" y="11973"/>
                </a:lnTo>
                <a:lnTo>
                  <a:pt x="382" y="12140"/>
                </a:lnTo>
                <a:lnTo>
                  <a:pt x="540" y="12419"/>
                </a:lnTo>
                <a:lnTo>
                  <a:pt x="731" y="12680"/>
                </a:lnTo>
                <a:lnTo>
                  <a:pt x="944" y="12866"/>
                </a:lnTo>
                <a:lnTo>
                  <a:pt x="1158" y="12997"/>
                </a:lnTo>
                <a:lnTo>
                  <a:pt x="1395" y="13108"/>
                </a:lnTo>
                <a:lnTo>
                  <a:pt x="1608" y="13183"/>
                </a:lnTo>
                <a:lnTo>
                  <a:pt x="1856" y="13183"/>
                </a:lnTo>
                <a:lnTo>
                  <a:pt x="2070" y="13146"/>
                </a:lnTo>
                <a:lnTo>
                  <a:pt x="2261" y="13071"/>
                </a:lnTo>
                <a:lnTo>
                  <a:pt x="2430" y="12960"/>
                </a:lnTo>
                <a:lnTo>
                  <a:pt x="2587" y="12792"/>
                </a:lnTo>
                <a:lnTo>
                  <a:pt x="2688" y="12606"/>
                </a:lnTo>
                <a:lnTo>
                  <a:pt x="2801" y="12419"/>
                </a:lnTo>
                <a:lnTo>
                  <a:pt x="2925" y="12289"/>
                </a:lnTo>
                <a:lnTo>
                  <a:pt x="3082" y="12177"/>
                </a:lnTo>
                <a:lnTo>
                  <a:pt x="3228" y="12103"/>
                </a:lnTo>
                <a:lnTo>
                  <a:pt x="3408" y="12103"/>
                </a:lnTo>
                <a:lnTo>
                  <a:pt x="3577" y="12103"/>
                </a:lnTo>
                <a:lnTo>
                  <a:pt x="3723" y="12177"/>
                </a:lnTo>
                <a:lnTo>
                  <a:pt x="3903" y="12252"/>
                </a:lnTo>
                <a:lnTo>
                  <a:pt x="4072" y="12364"/>
                </a:lnTo>
                <a:lnTo>
                  <a:pt x="4230" y="12494"/>
                </a:lnTo>
                <a:lnTo>
                  <a:pt x="4353" y="12643"/>
                </a:lnTo>
                <a:lnTo>
                  <a:pt x="4488" y="12829"/>
                </a:lnTo>
                <a:lnTo>
                  <a:pt x="4567" y="13034"/>
                </a:lnTo>
                <a:lnTo>
                  <a:pt x="4657" y="13257"/>
                </a:lnTo>
                <a:lnTo>
                  <a:pt x="4702" y="13462"/>
                </a:lnTo>
                <a:lnTo>
                  <a:pt x="4725" y="13686"/>
                </a:lnTo>
                <a:lnTo>
                  <a:pt x="4702" y="14282"/>
                </a:lnTo>
                <a:lnTo>
                  <a:pt x="4657" y="15045"/>
                </a:lnTo>
                <a:lnTo>
                  <a:pt x="4612" y="15976"/>
                </a:lnTo>
                <a:lnTo>
                  <a:pt x="4590" y="16926"/>
                </a:lnTo>
                <a:lnTo>
                  <a:pt x="4567" y="17968"/>
                </a:lnTo>
                <a:lnTo>
                  <a:pt x="4567" y="19011"/>
                </a:lnTo>
                <a:lnTo>
                  <a:pt x="4590" y="19514"/>
                </a:lnTo>
                <a:lnTo>
                  <a:pt x="4612" y="19980"/>
                </a:lnTo>
                <a:lnTo>
                  <a:pt x="4657" y="20426"/>
                </a:lnTo>
                <a:lnTo>
                  <a:pt x="4725" y="20836"/>
                </a:lnTo>
                <a:lnTo>
                  <a:pt x="4848" y="20929"/>
                </a:lnTo>
                <a:lnTo>
                  <a:pt x="5040" y="21004"/>
                </a:lnTo>
                <a:lnTo>
                  <a:pt x="5265" y="21078"/>
                </a:lnTo>
                <a:lnTo>
                  <a:pt x="5478" y="21115"/>
                </a:lnTo>
                <a:lnTo>
                  <a:pt x="6041" y="21115"/>
                </a:lnTo>
                <a:lnTo>
                  <a:pt x="6637" y="21078"/>
                </a:lnTo>
                <a:lnTo>
                  <a:pt x="7312" y="21004"/>
                </a:lnTo>
                <a:lnTo>
                  <a:pt x="7998" y="20929"/>
                </a:lnTo>
                <a:lnTo>
                  <a:pt x="8696" y="20855"/>
                </a:lnTo>
                <a:lnTo>
                  <a:pt x="9360" y="20836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>
        <p:nvSpPr>
          <p:cNvPr id="26" name="Puzzle1"/>
          <p:cNvSpPr>
            <a:spLocks noEditPoints="1" noChangeArrowheads="1"/>
          </p:cNvSpPr>
          <p:nvPr/>
        </p:nvSpPr>
        <p:spPr bwMode="auto">
          <a:xfrm>
            <a:off x="7098397" y="961188"/>
            <a:ext cx="1635699" cy="848218"/>
          </a:xfrm>
          <a:custGeom>
            <a:avLst/>
            <a:gdLst>
              <a:gd name="T0" fmla="*/ 16740 w 21600"/>
              <a:gd name="T1" fmla="*/ 21078 h 21600"/>
              <a:gd name="T2" fmla="*/ 16976 w 21600"/>
              <a:gd name="T3" fmla="*/ 521 h 21600"/>
              <a:gd name="T4" fmla="*/ 4725 w 21600"/>
              <a:gd name="T5" fmla="*/ 856 h 21600"/>
              <a:gd name="T6" fmla="*/ 5040 w 21600"/>
              <a:gd name="T7" fmla="*/ 21004 h 21600"/>
              <a:gd name="T8" fmla="*/ 10811 w 21600"/>
              <a:gd name="T9" fmla="*/ 12885 h 21600"/>
              <a:gd name="T10" fmla="*/ 10845 w 21600"/>
              <a:gd name="T11" fmla="*/ 8714 h 21600"/>
              <a:gd name="T12" fmla="*/ 21600 w 21600"/>
              <a:gd name="T13" fmla="*/ 10000 h 21600"/>
              <a:gd name="T14" fmla="*/ 56 w 21600"/>
              <a:gd name="T15" fmla="*/ 10000 h 21600"/>
              <a:gd name="T16" fmla="*/ 6086 w 21600"/>
              <a:gd name="T17" fmla="*/ 2569 h 21600"/>
              <a:gd name="T18" fmla="*/ 16132 w 21600"/>
              <a:gd name="T19" fmla="*/ 19552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9360" y="20836"/>
                </a:moveTo>
                <a:lnTo>
                  <a:pt x="9528" y="20836"/>
                </a:lnTo>
                <a:lnTo>
                  <a:pt x="9686" y="20762"/>
                </a:lnTo>
                <a:lnTo>
                  <a:pt x="9810" y="20687"/>
                </a:lnTo>
                <a:lnTo>
                  <a:pt x="9922" y="20575"/>
                </a:lnTo>
                <a:lnTo>
                  <a:pt x="10012" y="20426"/>
                </a:lnTo>
                <a:lnTo>
                  <a:pt x="10068" y="20296"/>
                </a:lnTo>
                <a:lnTo>
                  <a:pt x="10113" y="20110"/>
                </a:lnTo>
                <a:lnTo>
                  <a:pt x="10136" y="19905"/>
                </a:lnTo>
                <a:lnTo>
                  <a:pt x="10136" y="19682"/>
                </a:lnTo>
                <a:lnTo>
                  <a:pt x="10113" y="19440"/>
                </a:lnTo>
                <a:lnTo>
                  <a:pt x="10068" y="19142"/>
                </a:lnTo>
                <a:lnTo>
                  <a:pt x="10012" y="18900"/>
                </a:lnTo>
                <a:lnTo>
                  <a:pt x="9900" y="18620"/>
                </a:lnTo>
                <a:lnTo>
                  <a:pt x="9787" y="18285"/>
                </a:lnTo>
                <a:lnTo>
                  <a:pt x="9641" y="17968"/>
                </a:lnTo>
                <a:lnTo>
                  <a:pt x="9472" y="17652"/>
                </a:lnTo>
                <a:lnTo>
                  <a:pt x="9382" y="17466"/>
                </a:lnTo>
                <a:lnTo>
                  <a:pt x="9315" y="17298"/>
                </a:lnTo>
                <a:lnTo>
                  <a:pt x="9258" y="17112"/>
                </a:lnTo>
                <a:lnTo>
                  <a:pt x="9191" y="16926"/>
                </a:lnTo>
                <a:lnTo>
                  <a:pt x="9123" y="16535"/>
                </a:lnTo>
                <a:lnTo>
                  <a:pt x="9101" y="16144"/>
                </a:lnTo>
                <a:lnTo>
                  <a:pt x="9101" y="15753"/>
                </a:lnTo>
                <a:lnTo>
                  <a:pt x="9168" y="15362"/>
                </a:lnTo>
                <a:lnTo>
                  <a:pt x="9236" y="14971"/>
                </a:lnTo>
                <a:lnTo>
                  <a:pt x="9360" y="14580"/>
                </a:lnTo>
                <a:lnTo>
                  <a:pt x="9495" y="14244"/>
                </a:lnTo>
                <a:lnTo>
                  <a:pt x="9663" y="13891"/>
                </a:lnTo>
                <a:lnTo>
                  <a:pt x="9855" y="13611"/>
                </a:lnTo>
                <a:lnTo>
                  <a:pt x="10068" y="13351"/>
                </a:lnTo>
                <a:lnTo>
                  <a:pt x="10293" y="13146"/>
                </a:lnTo>
                <a:lnTo>
                  <a:pt x="10552" y="12997"/>
                </a:lnTo>
                <a:lnTo>
                  <a:pt x="10811" y="12885"/>
                </a:lnTo>
                <a:lnTo>
                  <a:pt x="11069" y="12866"/>
                </a:lnTo>
                <a:lnTo>
                  <a:pt x="11351" y="12885"/>
                </a:lnTo>
                <a:lnTo>
                  <a:pt x="11610" y="12997"/>
                </a:lnTo>
                <a:lnTo>
                  <a:pt x="11846" y="13183"/>
                </a:lnTo>
                <a:lnTo>
                  <a:pt x="12060" y="13388"/>
                </a:lnTo>
                <a:lnTo>
                  <a:pt x="12251" y="13648"/>
                </a:lnTo>
                <a:lnTo>
                  <a:pt x="12419" y="13928"/>
                </a:lnTo>
                <a:lnTo>
                  <a:pt x="12555" y="14244"/>
                </a:lnTo>
                <a:lnTo>
                  <a:pt x="12690" y="14617"/>
                </a:lnTo>
                <a:lnTo>
                  <a:pt x="12768" y="15008"/>
                </a:lnTo>
                <a:lnTo>
                  <a:pt x="12836" y="15399"/>
                </a:lnTo>
                <a:lnTo>
                  <a:pt x="12858" y="15753"/>
                </a:lnTo>
                <a:lnTo>
                  <a:pt x="12858" y="16144"/>
                </a:lnTo>
                <a:lnTo>
                  <a:pt x="12813" y="16535"/>
                </a:lnTo>
                <a:lnTo>
                  <a:pt x="12746" y="16888"/>
                </a:lnTo>
                <a:lnTo>
                  <a:pt x="12667" y="17224"/>
                </a:lnTo>
                <a:lnTo>
                  <a:pt x="12510" y="17503"/>
                </a:lnTo>
                <a:lnTo>
                  <a:pt x="12228" y="18043"/>
                </a:lnTo>
                <a:lnTo>
                  <a:pt x="11970" y="18546"/>
                </a:lnTo>
                <a:lnTo>
                  <a:pt x="11868" y="18751"/>
                </a:lnTo>
                <a:lnTo>
                  <a:pt x="11778" y="18974"/>
                </a:lnTo>
                <a:lnTo>
                  <a:pt x="11711" y="19179"/>
                </a:lnTo>
                <a:lnTo>
                  <a:pt x="11666" y="19365"/>
                </a:lnTo>
                <a:lnTo>
                  <a:pt x="11632" y="19570"/>
                </a:lnTo>
                <a:lnTo>
                  <a:pt x="11632" y="19756"/>
                </a:lnTo>
                <a:lnTo>
                  <a:pt x="11632" y="19942"/>
                </a:lnTo>
                <a:lnTo>
                  <a:pt x="11643" y="20110"/>
                </a:lnTo>
                <a:lnTo>
                  <a:pt x="11711" y="20296"/>
                </a:lnTo>
                <a:lnTo>
                  <a:pt x="11801" y="20464"/>
                </a:lnTo>
                <a:lnTo>
                  <a:pt x="11891" y="20650"/>
                </a:lnTo>
                <a:lnTo>
                  <a:pt x="12037" y="20836"/>
                </a:lnTo>
                <a:lnTo>
                  <a:pt x="12206" y="21004"/>
                </a:lnTo>
                <a:lnTo>
                  <a:pt x="12419" y="21190"/>
                </a:lnTo>
                <a:lnTo>
                  <a:pt x="12667" y="21320"/>
                </a:lnTo>
                <a:lnTo>
                  <a:pt x="12960" y="21432"/>
                </a:lnTo>
                <a:lnTo>
                  <a:pt x="13286" y="21544"/>
                </a:lnTo>
                <a:lnTo>
                  <a:pt x="13612" y="21655"/>
                </a:lnTo>
                <a:lnTo>
                  <a:pt x="13983" y="21693"/>
                </a:lnTo>
                <a:lnTo>
                  <a:pt x="14343" y="21730"/>
                </a:lnTo>
                <a:lnTo>
                  <a:pt x="14715" y="21730"/>
                </a:lnTo>
                <a:lnTo>
                  <a:pt x="15075" y="21730"/>
                </a:lnTo>
                <a:lnTo>
                  <a:pt x="15446" y="21655"/>
                </a:lnTo>
                <a:lnTo>
                  <a:pt x="15794" y="21581"/>
                </a:lnTo>
                <a:lnTo>
                  <a:pt x="16132" y="21432"/>
                </a:lnTo>
                <a:lnTo>
                  <a:pt x="16458" y="21302"/>
                </a:lnTo>
                <a:lnTo>
                  <a:pt x="16740" y="21078"/>
                </a:lnTo>
                <a:lnTo>
                  <a:pt x="16976" y="20836"/>
                </a:lnTo>
                <a:lnTo>
                  <a:pt x="17043" y="20650"/>
                </a:lnTo>
                <a:lnTo>
                  <a:pt x="17088" y="20426"/>
                </a:lnTo>
                <a:lnTo>
                  <a:pt x="17133" y="20222"/>
                </a:lnTo>
                <a:lnTo>
                  <a:pt x="17156" y="19980"/>
                </a:lnTo>
                <a:lnTo>
                  <a:pt x="17167" y="19477"/>
                </a:lnTo>
                <a:lnTo>
                  <a:pt x="17167" y="18974"/>
                </a:lnTo>
                <a:lnTo>
                  <a:pt x="17156" y="18397"/>
                </a:lnTo>
                <a:lnTo>
                  <a:pt x="17111" y="17820"/>
                </a:lnTo>
                <a:lnTo>
                  <a:pt x="17066" y="17261"/>
                </a:lnTo>
                <a:lnTo>
                  <a:pt x="16998" y="16646"/>
                </a:lnTo>
                <a:lnTo>
                  <a:pt x="16852" y="15511"/>
                </a:lnTo>
                <a:lnTo>
                  <a:pt x="16740" y="14393"/>
                </a:lnTo>
                <a:lnTo>
                  <a:pt x="16717" y="13928"/>
                </a:lnTo>
                <a:lnTo>
                  <a:pt x="16695" y="13462"/>
                </a:lnTo>
                <a:lnTo>
                  <a:pt x="16717" y="13071"/>
                </a:lnTo>
                <a:lnTo>
                  <a:pt x="16785" y="12755"/>
                </a:lnTo>
                <a:lnTo>
                  <a:pt x="16852" y="12419"/>
                </a:lnTo>
                <a:lnTo>
                  <a:pt x="16953" y="12140"/>
                </a:lnTo>
                <a:lnTo>
                  <a:pt x="17088" y="11898"/>
                </a:lnTo>
                <a:lnTo>
                  <a:pt x="17212" y="11675"/>
                </a:lnTo>
                <a:lnTo>
                  <a:pt x="17370" y="11470"/>
                </a:lnTo>
                <a:lnTo>
                  <a:pt x="17516" y="11284"/>
                </a:lnTo>
                <a:lnTo>
                  <a:pt x="17696" y="11135"/>
                </a:lnTo>
                <a:lnTo>
                  <a:pt x="17865" y="11042"/>
                </a:lnTo>
                <a:lnTo>
                  <a:pt x="18033" y="10930"/>
                </a:lnTo>
                <a:lnTo>
                  <a:pt x="18213" y="10893"/>
                </a:lnTo>
                <a:lnTo>
                  <a:pt x="18382" y="10893"/>
                </a:lnTo>
                <a:lnTo>
                  <a:pt x="18551" y="10967"/>
                </a:lnTo>
                <a:lnTo>
                  <a:pt x="18708" y="11042"/>
                </a:lnTo>
                <a:lnTo>
                  <a:pt x="18855" y="11172"/>
                </a:lnTo>
                <a:lnTo>
                  <a:pt x="19012" y="11358"/>
                </a:lnTo>
                <a:lnTo>
                  <a:pt x="19136" y="11600"/>
                </a:lnTo>
                <a:lnTo>
                  <a:pt x="19271" y="11861"/>
                </a:lnTo>
                <a:lnTo>
                  <a:pt x="19440" y="12028"/>
                </a:lnTo>
                <a:lnTo>
                  <a:pt x="19608" y="12177"/>
                </a:lnTo>
                <a:lnTo>
                  <a:pt x="19822" y="12289"/>
                </a:lnTo>
                <a:lnTo>
                  <a:pt x="20025" y="12289"/>
                </a:lnTo>
                <a:lnTo>
                  <a:pt x="20238" y="12289"/>
                </a:lnTo>
                <a:lnTo>
                  <a:pt x="20452" y="12215"/>
                </a:lnTo>
                <a:lnTo>
                  <a:pt x="20643" y="12103"/>
                </a:lnTo>
                <a:lnTo>
                  <a:pt x="20846" y="11973"/>
                </a:lnTo>
                <a:lnTo>
                  <a:pt x="21037" y="11786"/>
                </a:lnTo>
                <a:lnTo>
                  <a:pt x="21206" y="11563"/>
                </a:lnTo>
                <a:lnTo>
                  <a:pt x="21363" y="11321"/>
                </a:lnTo>
                <a:lnTo>
                  <a:pt x="21465" y="11079"/>
                </a:lnTo>
                <a:lnTo>
                  <a:pt x="21577" y="10744"/>
                </a:lnTo>
                <a:lnTo>
                  <a:pt x="21622" y="10427"/>
                </a:lnTo>
                <a:lnTo>
                  <a:pt x="21645" y="10111"/>
                </a:lnTo>
                <a:lnTo>
                  <a:pt x="21622" y="9608"/>
                </a:lnTo>
                <a:lnTo>
                  <a:pt x="21577" y="9142"/>
                </a:lnTo>
                <a:lnTo>
                  <a:pt x="21465" y="8751"/>
                </a:lnTo>
                <a:lnTo>
                  <a:pt x="21363" y="8397"/>
                </a:lnTo>
                <a:lnTo>
                  <a:pt x="21206" y="8062"/>
                </a:lnTo>
                <a:lnTo>
                  <a:pt x="21037" y="7820"/>
                </a:lnTo>
                <a:lnTo>
                  <a:pt x="20846" y="7597"/>
                </a:lnTo>
                <a:lnTo>
                  <a:pt x="20643" y="7429"/>
                </a:lnTo>
                <a:lnTo>
                  <a:pt x="20452" y="7317"/>
                </a:lnTo>
                <a:lnTo>
                  <a:pt x="20238" y="7206"/>
                </a:lnTo>
                <a:lnTo>
                  <a:pt x="20025" y="7168"/>
                </a:lnTo>
                <a:lnTo>
                  <a:pt x="19822" y="7206"/>
                </a:lnTo>
                <a:lnTo>
                  <a:pt x="19608" y="7243"/>
                </a:lnTo>
                <a:lnTo>
                  <a:pt x="19440" y="7355"/>
                </a:lnTo>
                <a:lnTo>
                  <a:pt x="19271" y="7504"/>
                </a:lnTo>
                <a:lnTo>
                  <a:pt x="19136" y="7708"/>
                </a:lnTo>
                <a:lnTo>
                  <a:pt x="19012" y="7895"/>
                </a:lnTo>
                <a:lnTo>
                  <a:pt x="18832" y="8025"/>
                </a:lnTo>
                <a:lnTo>
                  <a:pt x="18663" y="8174"/>
                </a:lnTo>
                <a:lnTo>
                  <a:pt x="18472" y="8248"/>
                </a:lnTo>
                <a:lnTo>
                  <a:pt x="18270" y="8286"/>
                </a:lnTo>
                <a:lnTo>
                  <a:pt x="18078" y="8323"/>
                </a:lnTo>
                <a:lnTo>
                  <a:pt x="17887" y="8323"/>
                </a:lnTo>
                <a:lnTo>
                  <a:pt x="17696" y="8248"/>
                </a:lnTo>
                <a:lnTo>
                  <a:pt x="17493" y="8174"/>
                </a:lnTo>
                <a:lnTo>
                  <a:pt x="17302" y="8062"/>
                </a:lnTo>
                <a:lnTo>
                  <a:pt x="17133" y="7969"/>
                </a:lnTo>
                <a:lnTo>
                  <a:pt x="16976" y="7783"/>
                </a:lnTo>
                <a:lnTo>
                  <a:pt x="16852" y="7597"/>
                </a:lnTo>
                <a:lnTo>
                  <a:pt x="16740" y="7429"/>
                </a:lnTo>
                <a:lnTo>
                  <a:pt x="16672" y="7168"/>
                </a:lnTo>
                <a:lnTo>
                  <a:pt x="16638" y="6926"/>
                </a:lnTo>
                <a:lnTo>
                  <a:pt x="16616" y="6498"/>
                </a:lnTo>
                <a:lnTo>
                  <a:pt x="16616" y="5772"/>
                </a:lnTo>
                <a:lnTo>
                  <a:pt x="16650" y="4915"/>
                </a:lnTo>
                <a:lnTo>
                  <a:pt x="16695" y="3928"/>
                </a:lnTo>
                <a:lnTo>
                  <a:pt x="16762" y="2960"/>
                </a:lnTo>
                <a:lnTo>
                  <a:pt x="16830" y="1992"/>
                </a:lnTo>
                <a:lnTo>
                  <a:pt x="16908" y="1173"/>
                </a:lnTo>
                <a:lnTo>
                  <a:pt x="16976" y="521"/>
                </a:lnTo>
                <a:lnTo>
                  <a:pt x="16953" y="521"/>
                </a:lnTo>
                <a:lnTo>
                  <a:pt x="16931" y="521"/>
                </a:lnTo>
                <a:lnTo>
                  <a:pt x="16267" y="484"/>
                </a:lnTo>
                <a:lnTo>
                  <a:pt x="15637" y="428"/>
                </a:lnTo>
                <a:lnTo>
                  <a:pt x="15063" y="353"/>
                </a:lnTo>
                <a:lnTo>
                  <a:pt x="14523" y="279"/>
                </a:lnTo>
                <a:lnTo>
                  <a:pt x="14040" y="167"/>
                </a:lnTo>
                <a:lnTo>
                  <a:pt x="13635" y="93"/>
                </a:lnTo>
                <a:lnTo>
                  <a:pt x="13331" y="18"/>
                </a:lnTo>
                <a:lnTo>
                  <a:pt x="13117" y="18"/>
                </a:lnTo>
                <a:lnTo>
                  <a:pt x="12982" y="18"/>
                </a:lnTo>
                <a:lnTo>
                  <a:pt x="12858" y="130"/>
                </a:lnTo>
                <a:lnTo>
                  <a:pt x="12723" y="279"/>
                </a:lnTo>
                <a:lnTo>
                  <a:pt x="12622" y="446"/>
                </a:lnTo>
                <a:lnTo>
                  <a:pt x="12510" y="670"/>
                </a:lnTo>
                <a:lnTo>
                  <a:pt x="12419" y="912"/>
                </a:lnTo>
                <a:lnTo>
                  <a:pt x="12363" y="1210"/>
                </a:lnTo>
                <a:lnTo>
                  <a:pt x="12318" y="1526"/>
                </a:lnTo>
                <a:lnTo>
                  <a:pt x="12273" y="1843"/>
                </a:lnTo>
                <a:lnTo>
                  <a:pt x="12251" y="2215"/>
                </a:lnTo>
                <a:lnTo>
                  <a:pt x="12273" y="2532"/>
                </a:lnTo>
                <a:lnTo>
                  <a:pt x="12318" y="2886"/>
                </a:lnTo>
                <a:lnTo>
                  <a:pt x="12386" y="3240"/>
                </a:lnTo>
                <a:lnTo>
                  <a:pt x="12464" y="3556"/>
                </a:lnTo>
                <a:lnTo>
                  <a:pt x="12577" y="3891"/>
                </a:lnTo>
                <a:lnTo>
                  <a:pt x="12746" y="4171"/>
                </a:lnTo>
                <a:lnTo>
                  <a:pt x="12926" y="4487"/>
                </a:lnTo>
                <a:lnTo>
                  <a:pt x="13050" y="4860"/>
                </a:lnTo>
                <a:lnTo>
                  <a:pt x="13162" y="5251"/>
                </a:lnTo>
                <a:lnTo>
                  <a:pt x="13218" y="5604"/>
                </a:lnTo>
                <a:lnTo>
                  <a:pt x="13263" y="5995"/>
                </a:lnTo>
                <a:lnTo>
                  <a:pt x="13241" y="6386"/>
                </a:lnTo>
                <a:lnTo>
                  <a:pt x="13218" y="6740"/>
                </a:lnTo>
                <a:lnTo>
                  <a:pt x="13139" y="7094"/>
                </a:lnTo>
                <a:lnTo>
                  <a:pt x="13050" y="7429"/>
                </a:lnTo>
                <a:lnTo>
                  <a:pt x="12903" y="7746"/>
                </a:lnTo>
                <a:lnTo>
                  <a:pt x="12723" y="8025"/>
                </a:lnTo>
                <a:lnTo>
                  <a:pt x="12532" y="8286"/>
                </a:lnTo>
                <a:lnTo>
                  <a:pt x="12318" y="8491"/>
                </a:lnTo>
                <a:lnTo>
                  <a:pt x="12060" y="8677"/>
                </a:lnTo>
                <a:lnTo>
                  <a:pt x="11756" y="8788"/>
                </a:lnTo>
                <a:lnTo>
                  <a:pt x="11452" y="8826"/>
                </a:lnTo>
                <a:lnTo>
                  <a:pt x="11283" y="8826"/>
                </a:lnTo>
                <a:lnTo>
                  <a:pt x="11126" y="8826"/>
                </a:lnTo>
                <a:lnTo>
                  <a:pt x="11002" y="8788"/>
                </a:lnTo>
                <a:lnTo>
                  <a:pt x="10845" y="8714"/>
                </a:lnTo>
                <a:lnTo>
                  <a:pt x="10721" y="8640"/>
                </a:lnTo>
                <a:lnTo>
                  <a:pt x="10608" y="8565"/>
                </a:lnTo>
                <a:lnTo>
                  <a:pt x="10485" y="8453"/>
                </a:lnTo>
                <a:lnTo>
                  <a:pt x="10372" y="8323"/>
                </a:lnTo>
                <a:lnTo>
                  <a:pt x="10181" y="8062"/>
                </a:lnTo>
                <a:lnTo>
                  <a:pt x="10035" y="7746"/>
                </a:lnTo>
                <a:lnTo>
                  <a:pt x="9900" y="7392"/>
                </a:lnTo>
                <a:lnTo>
                  <a:pt x="9787" y="7001"/>
                </a:lnTo>
                <a:lnTo>
                  <a:pt x="9731" y="6610"/>
                </a:lnTo>
                <a:lnTo>
                  <a:pt x="9686" y="6219"/>
                </a:lnTo>
                <a:lnTo>
                  <a:pt x="9663" y="5772"/>
                </a:lnTo>
                <a:lnTo>
                  <a:pt x="9686" y="5381"/>
                </a:lnTo>
                <a:lnTo>
                  <a:pt x="9753" y="4990"/>
                </a:lnTo>
                <a:lnTo>
                  <a:pt x="9832" y="4636"/>
                </a:lnTo>
                <a:lnTo>
                  <a:pt x="9945" y="4320"/>
                </a:lnTo>
                <a:lnTo>
                  <a:pt x="10068" y="4022"/>
                </a:lnTo>
                <a:lnTo>
                  <a:pt x="10203" y="3817"/>
                </a:lnTo>
                <a:lnTo>
                  <a:pt x="10316" y="3593"/>
                </a:lnTo>
                <a:lnTo>
                  <a:pt x="10395" y="3351"/>
                </a:lnTo>
                <a:lnTo>
                  <a:pt x="10462" y="3109"/>
                </a:lnTo>
                <a:lnTo>
                  <a:pt x="10507" y="2848"/>
                </a:lnTo>
                <a:lnTo>
                  <a:pt x="10530" y="2606"/>
                </a:lnTo>
                <a:lnTo>
                  <a:pt x="10507" y="2346"/>
                </a:lnTo>
                <a:lnTo>
                  <a:pt x="10462" y="2141"/>
                </a:lnTo>
                <a:lnTo>
                  <a:pt x="10395" y="1880"/>
                </a:lnTo>
                <a:lnTo>
                  <a:pt x="10293" y="1638"/>
                </a:lnTo>
                <a:lnTo>
                  <a:pt x="10158" y="1415"/>
                </a:lnTo>
                <a:lnTo>
                  <a:pt x="9967" y="1210"/>
                </a:lnTo>
                <a:lnTo>
                  <a:pt x="9753" y="986"/>
                </a:lnTo>
                <a:lnTo>
                  <a:pt x="9495" y="819"/>
                </a:lnTo>
                <a:lnTo>
                  <a:pt x="9191" y="670"/>
                </a:lnTo>
                <a:lnTo>
                  <a:pt x="8842" y="521"/>
                </a:lnTo>
                <a:lnTo>
                  <a:pt x="8471" y="446"/>
                </a:lnTo>
                <a:lnTo>
                  <a:pt x="7998" y="428"/>
                </a:lnTo>
                <a:lnTo>
                  <a:pt x="7413" y="428"/>
                </a:lnTo>
                <a:lnTo>
                  <a:pt x="6817" y="446"/>
                </a:lnTo>
                <a:lnTo>
                  <a:pt x="6187" y="521"/>
                </a:lnTo>
                <a:lnTo>
                  <a:pt x="5602" y="633"/>
                </a:lnTo>
                <a:lnTo>
                  <a:pt x="5107" y="744"/>
                </a:lnTo>
                <a:lnTo>
                  <a:pt x="4725" y="856"/>
                </a:lnTo>
                <a:lnTo>
                  <a:pt x="4848" y="1564"/>
                </a:lnTo>
                <a:lnTo>
                  <a:pt x="5028" y="2495"/>
                </a:lnTo>
                <a:lnTo>
                  <a:pt x="5175" y="3556"/>
                </a:lnTo>
                <a:lnTo>
                  <a:pt x="5298" y="4673"/>
                </a:lnTo>
                <a:lnTo>
                  <a:pt x="5343" y="5213"/>
                </a:lnTo>
                <a:lnTo>
                  <a:pt x="5388" y="5753"/>
                </a:lnTo>
                <a:lnTo>
                  <a:pt x="5411" y="6275"/>
                </a:lnTo>
                <a:lnTo>
                  <a:pt x="5411" y="6740"/>
                </a:lnTo>
                <a:lnTo>
                  <a:pt x="5366" y="7168"/>
                </a:lnTo>
                <a:lnTo>
                  <a:pt x="5321" y="7541"/>
                </a:lnTo>
                <a:lnTo>
                  <a:pt x="5287" y="7708"/>
                </a:lnTo>
                <a:lnTo>
                  <a:pt x="5242" y="7857"/>
                </a:lnTo>
                <a:lnTo>
                  <a:pt x="5197" y="7969"/>
                </a:lnTo>
                <a:lnTo>
                  <a:pt x="5130" y="8062"/>
                </a:lnTo>
                <a:lnTo>
                  <a:pt x="5006" y="8248"/>
                </a:lnTo>
                <a:lnTo>
                  <a:pt x="4848" y="8397"/>
                </a:lnTo>
                <a:lnTo>
                  <a:pt x="4725" y="8528"/>
                </a:lnTo>
                <a:lnTo>
                  <a:pt x="4567" y="8640"/>
                </a:lnTo>
                <a:lnTo>
                  <a:pt x="4421" y="8714"/>
                </a:lnTo>
                <a:lnTo>
                  <a:pt x="4263" y="8751"/>
                </a:lnTo>
                <a:lnTo>
                  <a:pt x="4095" y="8788"/>
                </a:lnTo>
                <a:lnTo>
                  <a:pt x="3948" y="8788"/>
                </a:lnTo>
                <a:lnTo>
                  <a:pt x="3791" y="8751"/>
                </a:lnTo>
                <a:lnTo>
                  <a:pt x="3667" y="8714"/>
                </a:lnTo>
                <a:lnTo>
                  <a:pt x="3510" y="8677"/>
                </a:lnTo>
                <a:lnTo>
                  <a:pt x="3386" y="8602"/>
                </a:lnTo>
                <a:lnTo>
                  <a:pt x="3251" y="8491"/>
                </a:lnTo>
                <a:lnTo>
                  <a:pt x="3127" y="8360"/>
                </a:lnTo>
                <a:lnTo>
                  <a:pt x="3015" y="8248"/>
                </a:lnTo>
                <a:lnTo>
                  <a:pt x="2925" y="8062"/>
                </a:lnTo>
                <a:lnTo>
                  <a:pt x="2778" y="7857"/>
                </a:lnTo>
                <a:lnTo>
                  <a:pt x="2610" y="7671"/>
                </a:lnTo>
                <a:lnTo>
                  <a:pt x="2407" y="7541"/>
                </a:lnTo>
                <a:lnTo>
                  <a:pt x="2171" y="7466"/>
                </a:lnTo>
                <a:lnTo>
                  <a:pt x="1957" y="7429"/>
                </a:lnTo>
                <a:lnTo>
                  <a:pt x="1698" y="7429"/>
                </a:lnTo>
                <a:lnTo>
                  <a:pt x="1462" y="7466"/>
                </a:lnTo>
                <a:lnTo>
                  <a:pt x="1226" y="7559"/>
                </a:lnTo>
                <a:lnTo>
                  <a:pt x="989" y="7708"/>
                </a:lnTo>
                <a:lnTo>
                  <a:pt x="776" y="7932"/>
                </a:lnTo>
                <a:lnTo>
                  <a:pt x="551" y="8211"/>
                </a:lnTo>
                <a:lnTo>
                  <a:pt x="382" y="8528"/>
                </a:lnTo>
                <a:lnTo>
                  <a:pt x="315" y="8714"/>
                </a:lnTo>
                <a:lnTo>
                  <a:pt x="236" y="8919"/>
                </a:lnTo>
                <a:lnTo>
                  <a:pt x="191" y="9142"/>
                </a:lnTo>
                <a:lnTo>
                  <a:pt x="123" y="9347"/>
                </a:lnTo>
                <a:lnTo>
                  <a:pt x="78" y="9608"/>
                </a:lnTo>
                <a:lnTo>
                  <a:pt x="56" y="9887"/>
                </a:lnTo>
                <a:lnTo>
                  <a:pt x="33" y="10185"/>
                </a:lnTo>
                <a:lnTo>
                  <a:pt x="33" y="10464"/>
                </a:lnTo>
                <a:lnTo>
                  <a:pt x="33" y="10706"/>
                </a:lnTo>
                <a:lnTo>
                  <a:pt x="56" y="10967"/>
                </a:lnTo>
                <a:lnTo>
                  <a:pt x="78" y="11172"/>
                </a:lnTo>
                <a:lnTo>
                  <a:pt x="123" y="11395"/>
                </a:lnTo>
                <a:lnTo>
                  <a:pt x="168" y="11600"/>
                </a:lnTo>
                <a:lnTo>
                  <a:pt x="236" y="11786"/>
                </a:lnTo>
                <a:lnTo>
                  <a:pt x="292" y="11973"/>
                </a:lnTo>
                <a:lnTo>
                  <a:pt x="382" y="12140"/>
                </a:lnTo>
                <a:lnTo>
                  <a:pt x="540" y="12419"/>
                </a:lnTo>
                <a:lnTo>
                  <a:pt x="731" y="12680"/>
                </a:lnTo>
                <a:lnTo>
                  <a:pt x="944" y="12866"/>
                </a:lnTo>
                <a:lnTo>
                  <a:pt x="1158" y="12997"/>
                </a:lnTo>
                <a:lnTo>
                  <a:pt x="1395" y="13108"/>
                </a:lnTo>
                <a:lnTo>
                  <a:pt x="1608" y="13183"/>
                </a:lnTo>
                <a:lnTo>
                  <a:pt x="1856" y="13183"/>
                </a:lnTo>
                <a:lnTo>
                  <a:pt x="2070" y="13146"/>
                </a:lnTo>
                <a:lnTo>
                  <a:pt x="2261" y="13071"/>
                </a:lnTo>
                <a:lnTo>
                  <a:pt x="2430" y="12960"/>
                </a:lnTo>
                <a:lnTo>
                  <a:pt x="2587" y="12792"/>
                </a:lnTo>
                <a:lnTo>
                  <a:pt x="2688" y="12606"/>
                </a:lnTo>
                <a:lnTo>
                  <a:pt x="2801" y="12419"/>
                </a:lnTo>
                <a:lnTo>
                  <a:pt x="2925" y="12289"/>
                </a:lnTo>
                <a:lnTo>
                  <a:pt x="3082" y="12177"/>
                </a:lnTo>
                <a:lnTo>
                  <a:pt x="3228" y="12103"/>
                </a:lnTo>
                <a:lnTo>
                  <a:pt x="3408" y="12103"/>
                </a:lnTo>
                <a:lnTo>
                  <a:pt x="3577" y="12103"/>
                </a:lnTo>
                <a:lnTo>
                  <a:pt x="3723" y="12177"/>
                </a:lnTo>
                <a:lnTo>
                  <a:pt x="3903" y="12252"/>
                </a:lnTo>
                <a:lnTo>
                  <a:pt x="4072" y="12364"/>
                </a:lnTo>
                <a:lnTo>
                  <a:pt x="4230" y="12494"/>
                </a:lnTo>
                <a:lnTo>
                  <a:pt x="4353" y="12643"/>
                </a:lnTo>
                <a:lnTo>
                  <a:pt x="4488" y="12829"/>
                </a:lnTo>
                <a:lnTo>
                  <a:pt x="4567" y="13034"/>
                </a:lnTo>
                <a:lnTo>
                  <a:pt x="4657" y="13257"/>
                </a:lnTo>
                <a:lnTo>
                  <a:pt x="4702" y="13462"/>
                </a:lnTo>
                <a:lnTo>
                  <a:pt x="4725" y="13686"/>
                </a:lnTo>
                <a:lnTo>
                  <a:pt x="4702" y="14282"/>
                </a:lnTo>
                <a:lnTo>
                  <a:pt x="4657" y="15045"/>
                </a:lnTo>
                <a:lnTo>
                  <a:pt x="4612" y="15976"/>
                </a:lnTo>
                <a:lnTo>
                  <a:pt x="4590" y="16926"/>
                </a:lnTo>
                <a:lnTo>
                  <a:pt x="4567" y="17968"/>
                </a:lnTo>
                <a:lnTo>
                  <a:pt x="4567" y="19011"/>
                </a:lnTo>
                <a:lnTo>
                  <a:pt x="4590" y="19514"/>
                </a:lnTo>
                <a:lnTo>
                  <a:pt x="4612" y="19980"/>
                </a:lnTo>
                <a:lnTo>
                  <a:pt x="4657" y="20426"/>
                </a:lnTo>
                <a:lnTo>
                  <a:pt x="4725" y="20836"/>
                </a:lnTo>
                <a:lnTo>
                  <a:pt x="4848" y="20929"/>
                </a:lnTo>
                <a:lnTo>
                  <a:pt x="5040" y="21004"/>
                </a:lnTo>
                <a:lnTo>
                  <a:pt x="5265" y="21078"/>
                </a:lnTo>
                <a:lnTo>
                  <a:pt x="5478" y="21115"/>
                </a:lnTo>
                <a:lnTo>
                  <a:pt x="6041" y="21115"/>
                </a:lnTo>
                <a:lnTo>
                  <a:pt x="6637" y="21078"/>
                </a:lnTo>
                <a:lnTo>
                  <a:pt x="7312" y="21004"/>
                </a:lnTo>
                <a:lnTo>
                  <a:pt x="7998" y="20929"/>
                </a:lnTo>
                <a:lnTo>
                  <a:pt x="8696" y="20855"/>
                </a:lnTo>
                <a:lnTo>
                  <a:pt x="9360" y="20836"/>
                </a:lnTo>
                <a:close/>
              </a:path>
            </a:pathLst>
          </a:custGeom>
          <a:solidFill>
            <a:srgbClr val="FFCC99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27" name="Puzzle3"/>
          <p:cNvSpPr>
            <a:spLocks noEditPoints="1" noChangeArrowheads="1"/>
          </p:cNvSpPr>
          <p:nvPr/>
        </p:nvSpPr>
        <p:spPr bwMode="auto">
          <a:xfrm>
            <a:off x="6492946" y="3778519"/>
            <a:ext cx="1012316" cy="1221887"/>
          </a:xfrm>
          <a:custGeom>
            <a:avLst/>
            <a:gdLst>
              <a:gd name="T0" fmla="*/ 10391 w 21600"/>
              <a:gd name="T1" fmla="*/ 15806 h 21600"/>
              <a:gd name="T2" fmla="*/ 20551 w 21600"/>
              <a:gd name="T3" fmla="*/ 21088 h 21600"/>
              <a:gd name="T4" fmla="*/ 13180 w 21600"/>
              <a:gd name="T5" fmla="*/ 13801 h 21600"/>
              <a:gd name="T6" fmla="*/ 20551 w 21600"/>
              <a:gd name="T7" fmla="*/ 7025 h 21600"/>
              <a:gd name="T8" fmla="*/ 10500 w 21600"/>
              <a:gd name="T9" fmla="*/ 52 h 21600"/>
              <a:gd name="T10" fmla="*/ 692 w 21600"/>
              <a:gd name="T11" fmla="*/ 6802 h 21600"/>
              <a:gd name="T12" fmla="*/ 8064 w 21600"/>
              <a:gd name="T13" fmla="*/ 13526 h 21600"/>
              <a:gd name="T14" fmla="*/ 692 w 21600"/>
              <a:gd name="T15" fmla="*/ 21088 h 21600"/>
              <a:gd name="T16" fmla="*/ 2273 w 21600"/>
              <a:gd name="T17" fmla="*/ 7719 h 21600"/>
              <a:gd name="T18" fmla="*/ 19149 w 21600"/>
              <a:gd name="T19" fmla="*/ 20237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6625" y="20892"/>
                </a:moveTo>
                <a:lnTo>
                  <a:pt x="7105" y="21023"/>
                </a:lnTo>
                <a:lnTo>
                  <a:pt x="7513" y="21088"/>
                </a:lnTo>
                <a:lnTo>
                  <a:pt x="7922" y="21115"/>
                </a:lnTo>
                <a:lnTo>
                  <a:pt x="8242" y="21115"/>
                </a:lnTo>
                <a:lnTo>
                  <a:pt x="8544" y="21062"/>
                </a:lnTo>
                <a:lnTo>
                  <a:pt x="8810" y="20997"/>
                </a:lnTo>
                <a:lnTo>
                  <a:pt x="9023" y="20892"/>
                </a:lnTo>
                <a:lnTo>
                  <a:pt x="9148" y="20761"/>
                </a:lnTo>
                <a:lnTo>
                  <a:pt x="9290" y="20616"/>
                </a:lnTo>
                <a:lnTo>
                  <a:pt x="9361" y="20459"/>
                </a:lnTo>
                <a:lnTo>
                  <a:pt x="9396" y="20289"/>
                </a:lnTo>
                <a:lnTo>
                  <a:pt x="9396" y="20092"/>
                </a:lnTo>
                <a:lnTo>
                  <a:pt x="9325" y="19909"/>
                </a:lnTo>
                <a:lnTo>
                  <a:pt x="9219" y="19738"/>
                </a:lnTo>
                <a:lnTo>
                  <a:pt x="9094" y="19555"/>
                </a:lnTo>
                <a:lnTo>
                  <a:pt x="8917" y="19384"/>
                </a:lnTo>
                <a:lnTo>
                  <a:pt x="8650" y="19162"/>
                </a:lnTo>
                <a:lnTo>
                  <a:pt x="8437" y="18900"/>
                </a:lnTo>
                <a:lnTo>
                  <a:pt x="8277" y="18624"/>
                </a:lnTo>
                <a:lnTo>
                  <a:pt x="8135" y="18349"/>
                </a:lnTo>
                <a:lnTo>
                  <a:pt x="8028" y="18048"/>
                </a:lnTo>
                <a:lnTo>
                  <a:pt x="7993" y="17746"/>
                </a:lnTo>
                <a:lnTo>
                  <a:pt x="7993" y="17471"/>
                </a:lnTo>
                <a:lnTo>
                  <a:pt x="8028" y="17169"/>
                </a:lnTo>
                <a:lnTo>
                  <a:pt x="8135" y="16920"/>
                </a:lnTo>
                <a:lnTo>
                  <a:pt x="8277" y="16671"/>
                </a:lnTo>
                <a:lnTo>
                  <a:pt x="8366" y="16540"/>
                </a:lnTo>
                <a:lnTo>
                  <a:pt x="8473" y="16409"/>
                </a:lnTo>
                <a:lnTo>
                  <a:pt x="8615" y="16317"/>
                </a:lnTo>
                <a:lnTo>
                  <a:pt x="8739" y="16213"/>
                </a:lnTo>
                <a:lnTo>
                  <a:pt x="8881" y="16134"/>
                </a:lnTo>
                <a:lnTo>
                  <a:pt x="9059" y="16055"/>
                </a:lnTo>
                <a:lnTo>
                  <a:pt x="9254" y="15990"/>
                </a:lnTo>
                <a:lnTo>
                  <a:pt x="9432" y="15911"/>
                </a:lnTo>
                <a:lnTo>
                  <a:pt x="9663" y="15885"/>
                </a:lnTo>
                <a:lnTo>
                  <a:pt x="9876" y="15833"/>
                </a:lnTo>
                <a:lnTo>
                  <a:pt x="10142" y="15806"/>
                </a:lnTo>
                <a:lnTo>
                  <a:pt x="10391" y="15806"/>
                </a:lnTo>
                <a:lnTo>
                  <a:pt x="10728" y="15806"/>
                </a:lnTo>
                <a:lnTo>
                  <a:pt x="10995" y="15806"/>
                </a:lnTo>
                <a:lnTo>
                  <a:pt x="11279" y="15833"/>
                </a:lnTo>
                <a:lnTo>
                  <a:pt x="11546" y="15885"/>
                </a:lnTo>
                <a:lnTo>
                  <a:pt x="11776" y="15937"/>
                </a:lnTo>
                <a:lnTo>
                  <a:pt x="12025" y="15990"/>
                </a:lnTo>
                <a:lnTo>
                  <a:pt x="12221" y="16055"/>
                </a:lnTo>
                <a:lnTo>
                  <a:pt x="12434" y="16134"/>
                </a:lnTo>
                <a:lnTo>
                  <a:pt x="12611" y="16213"/>
                </a:lnTo>
                <a:lnTo>
                  <a:pt x="12771" y="16317"/>
                </a:lnTo>
                <a:lnTo>
                  <a:pt x="12913" y="16409"/>
                </a:lnTo>
                <a:lnTo>
                  <a:pt x="13038" y="16514"/>
                </a:lnTo>
                <a:lnTo>
                  <a:pt x="13251" y="16737"/>
                </a:lnTo>
                <a:lnTo>
                  <a:pt x="13428" y="16986"/>
                </a:lnTo>
                <a:lnTo>
                  <a:pt x="13517" y="17248"/>
                </a:lnTo>
                <a:lnTo>
                  <a:pt x="13588" y="17523"/>
                </a:lnTo>
                <a:lnTo>
                  <a:pt x="13588" y="17799"/>
                </a:lnTo>
                <a:lnTo>
                  <a:pt x="13517" y="18074"/>
                </a:lnTo>
                <a:lnTo>
                  <a:pt x="13428" y="18323"/>
                </a:lnTo>
                <a:lnTo>
                  <a:pt x="13286" y="18572"/>
                </a:lnTo>
                <a:lnTo>
                  <a:pt x="13109" y="18808"/>
                </a:lnTo>
                <a:lnTo>
                  <a:pt x="12878" y="19031"/>
                </a:lnTo>
                <a:lnTo>
                  <a:pt x="12434" y="19411"/>
                </a:lnTo>
                <a:lnTo>
                  <a:pt x="12132" y="19738"/>
                </a:lnTo>
                <a:lnTo>
                  <a:pt x="12025" y="19856"/>
                </a:lnTo>
                <a:lnTo>
                  <a:pt x="11919" y="20014"/>
                </a:lnTo>
                <a:lnTo>
                  <a:pt x="11883" y="20132"/>
                </a:lnTo>
                <a:lnTo>
                  <a:pt x="11883" y="20263"/>
                </a:lnTo>
                <a:lnTo>
                  <a:pt x="11883" y="20394"/>
                </a:lnTo>
                <a:lnTo>
                  <a:pt x="11954" y="20485"/>
                </a:lnTo>
                <a:lnTo>
                  <a:pt x="12061" y="20590"/>
                </a:lnTo>
                <a:lnTo>
                  <a:pt x="12185" y="20695"/>
                </a:lnTo>
                <a:lnTo>
                  <a:pt x="12327" y="20787"/>
                </a:lnTo>
                <a:lnTo>
                  <a:pt x="12540" y="20892"/>
                </a:lnTo>
                <a:lnTo>
                  <a:pt x="12771" y="20997"/>
                </a:lnTo>
                <a:lnTo>
                  <a:pt x="13073" y="21088"/>
                </a:lnTo>
                <a:lnTo>
                  <a:pt x="13428" y="21193"/>
                </a:lnTo>
                <a:lnTo>
                  <a:pt x="13873" y="21298"/>
                </a:lnTo>
                <a:lnTo>
                  <a:pt x="14317" y="21390"/>
                </a:lnTo>
                <a:lnTo>
                  <a:pt x="14778" y="21468"/>
                </a:lnTo>
                <a:lnTo>
                  <a:pt x="15294" y="21547"/>
                </a:lnTo>
                <a:lnTo>
                  <a:pt x="15809" y="21600"/>
                </a:lnTo>
                <a:lnTo>
                  <a:pt x="16359" y="21652"/>
                </a:lnTo>
                <a:lnTo>
                  <a:pt x="16875" y="21678"/>
                </a:lnTo>
                <a:lnTo>
                  <a:pt x="17407" y="21678"/>
                </a:lnTo>
                <a:lnTo>
                  <a:pt x="17958" y="21678"/>
                </a:lnTo>
                <a:lnTo>
                  <a:pt x="18473" y="21652"/>
                </a:lnTo>
                <a:lnTo>
                  <a:pt x="18953" y="21573"/>
                </a:lnTo>
                <a:lnTo>
                  <a:pt x="19397" y="21495"/>
                </a:lnTo>
                <a:lnTo>
                  <a:pt x="19841" y="21390"/>
                </a:lnTo>
                <a:lnTo>
                  <a:pt x="20214" y="21272"/>
                </a:lnTo>
                <a:lnTo>
                  <a:pt x="20551" y="21088"/>
                </a:lnTo>
                <a:lnTo>
                  <a:pt x="20480" y="20787"/>
                </a:lnTo>
                <a:lnTo>
                  <a:pt x="20409" y="20485"/>
                </a:lnTo>
                <a:lnTo>
                  <a:pt x="20356" y="20158"/>
                </a:lnTo>
                <a:lnTo>
                  <a:pt x="20356" y="19804"/>
                </a:lnTo>
                <a:lnTo>
                  <a:pt x="20321" y="19083"/>
                </a:lnTo>
                <a:lnTo>
                  <a:pt x="20356" y="18349"/>
                </a:lnTo>
                <a:lnTo>
                  <a:pt x="20409" y="17641"/>
                </a:lnTo>
                <a:lnTo>
                  <a:pt x="20480" y="17012"/>
                </a:lnTo>
                <a:lnTo>
                  <a:pt x="20551" y="16488"/>
                </a:lnTo>
                <a:lnTo>
                  <a:pt x="20551" y="16055"/>
                </a:lnTo>
                <a:lnTo>
                  <a:pt x="20551" y="15911"/>
                </a:lnTo>
                <a:lnTo>
                  <a:pt x="20445" y="15754"/>
                </a:lnTo>
                <a:lnTo>
                  <a:pt x="20356" y="15610"/>
                </a:lnTo>
                <a:lnTo>
                  <a:pt x="20178" y="15452"/>
                </a:lnTo>
                <a:lnTo>
                  <a:pt x="20001" y="15334"/>
                </a:lnTo>
                <a:lnTo>
                  <a:pt x="19770" y="15230"/>
                </a:lnTo>
                <a:lnTo>
                  <a:pt x="19521" y="15125"/>
                </a:lnTo>
                <a:lnTo>
                  <a:pt x="19290" y="15059"/>
                </a:lnTo>
                <a:lnTo>
                  <a:pt x="19024" y="15007"/>
                </a:lnTo>
                <a:lnTo>
                  <a:pt x="18740" y="14954"/>
                </a:lnTo>
                <a:lnTo>
                  <a:pt x="18509" y="14954"/>
                </a:lnTo>
                <a:lnTo>
                  <a:pt x="18225" y="14954"/>
                </a:lnTo>
                <a:lnTo>
                  <a:pt x="17994" y="15007"/>
                </a:lnTo>
                <a:lnTo>
                  <a:pt x="17763" y="15085"/>
                </a:lnTo>
                <a:lnTo>
                  <a:pt x="17550" y="15177"/>
                </a:lnTo>
                <a:lnTo>
                  <a:pt x="17372" y="15308"/>
                </a:lnTo>
                <a:lnTo>
                  <a:pt x="17176" y="15426"/>
                </a:lnTo>
                <a:lnTo>
                  <a:pt x="16928" y="15557"/>
                </a:lnTo>
                <a:lnTo>
                  <a:pt x="16661" y="15636"/>
                </a:lnTo>
                <a:lnTo>
                  <a:pt x="16359" y="15688"/>
                </a:lnTo>
                <a:lnTo>
                  <a:pt x="16022" y="15715"/>
                </a:lnTo>
                <a:lnTo>
                  <a:pt x="15667" y="15688"/>
                </a:lnTo>
                <a:lnTo>
                  <a:pt x="15294" y="15662"/>
                </a:lnTo>
                <a:lnTo>
                  <a:pt x="14956" y="15583"/>
                </a:lnTo>
                <a:lnTo>
                  <a:pt x="14619" y="15479"/>
                </a:lnTo>
                <a:lnTo>
                  <a:pt x="14281" y="15334"/>
                </a:lnTo>
                <a:lnTo>
                  <a:pt x="13961" y="15177"/>
                </a:lnTo>
                <a:lnTo>
                  <a:pt x="13695" y="14981"/>
                </a:lnTo>
                <a:lnTo>
                  <a:pt x="13588" y="14850"/>
                </a:lnTo>
                <a:lnTo>
                  <a:pt x="13482" y="14732"/>
                </a:lnTo>
                <a:lnTo>
                  <a:pt x="13393" y="14600"/>
                </a:lnTo>
                <a:lnTo>
                  <a:pt x="13322" y="14456"/>
                </a:lnTo>
                <a:lnTo>
                  <a:pt x="13251" y="14299"/>
                </a:lnTo>
                <a:lnTo>
                  <a:pt x="13215" y="14155"/>
                </a:lnTo>
                <a:lnTo>
                  <a:pt x="13180" y="13971"/>
                </a:lnTo>
                <a:lnTo>
                  <a:pt x="13180" y="13801"/>
                </a:lnTo>
                <a:lnTo>
                  <a:pt x="13180" y="13591"/>
                </a:lnTo>
                <a:lnTo>
                  <a:pt x="13215" y="13395"/>
                </a:lnTo>
                <a:lnTo>
                  <a:pt x="13251" y="13198"/>
                </a:lnTo>
                <a:lnTo>
                  <a:pt x="13322" y="13015"/>
                </a:lnTo>
                <a:lnTo>
                  <a:pt x="13393" y="12870"/>
                </a:lnTo>
                <a:lnTo>
                  <a:pt x="13482" y="12713"/>
                </a:lnTo>
                <a:lnTo>
                  <a:pt x="13588" y="12569"/>
                </a:lnTo>
                <a:lnTo>
                  <a:pt x="13730" y="12438"/>
                </a:lnTo>
                <a:lnTo>
                  <a:pt x="13997" y="12215"/>
                </a:lnTo>
                <a:lnTo>
                  <a:pt x="14334" y="12005"/>
                </a:lnTo>
                <a:lnTo>
                  <a:pt x="14690" y="11861"/>
                </a:lnTo>
                <a:lnTo>
                  <a:pt x="15063" y="11756"/>
                </a:lnTo>
                <a:lnTo>
                  <a:pt x="15436" y="11678"/>
                </a:lnTo>
                <a:lnTo>
                  <a:pt x="15809" y="11638"/>
                </a:lnTo>
                <a:lnTo>
                  <a:pt x="16182" y="11638"/>
                </a:lnTo>
                <a:lnTo>
                  <a:pt x="16555" y="11678"/>
                </a:lnTo>
                <a:lnTo>
                  <a:pt x="16910" y="11730"/>
                </a:lnTo>
                <a:lnTo>
                  <a:pt x="17248" y="11835"/>
                </a:lnTo>
                <a:lnTo>
                  <a:pt x="17514" y="11966"/>
                </a:lnTo>
                <a:lnTo>
                  <a:pt x="17763" y="12110"/>
                </a:lnTo>
                <a:lnTo>
                  <a:pt x="17887" y="12215"/>
                </a:lnTo>
                <a:lnTo>
                  <a:pt x="18065" y="12307"/>
                </a:lnTo>
                <a:lnTo>
                  <a:pt x="18260" y="12412"/>
                </a:lnTo>
                <a:lnTo>
                  <a:pt x="18438" y="12464"/>
                </a:lnTo>
                <a:lnTo>
                  <a:pt x="18669" y="12543"/>
                </a:lnTo>
                <a:lnTo>
                  <a:pt x="18882" y="12569"/>
                </a:lnTo>
                <a:lnTo>
                  <a:pt x="19113" y="12595"/>
                </a:lnTo>
                <a:lnTo>
                  <a:pt x="19361" y="12608"/>
                </a:lnTo>
                <a:lnTo>
                  <a:pt x="19592" y="12608"/>
                </a:lnTo>
                <a:lnTo>
                  <a:pt x="19841" y="12595"/>
                </a:lnTo>
                <a:lnTo>
                  <a:pt x="20072" y="12543"/>
                </a:lnTo>
                <a:lnTo>
                  <a:pt x="20321" y="12490"/>
                </a:lnTo>
                <a:lnTo>
                  <a:pt x="20551" y="12438"/>
                </a:lnTo>
                <a:lnTo>
                  <a:pt x="20800" y="12333"/>
                </a:lnTo>
                <a:lnTo>
                  <a:pt x="20996" y="12241"/>
                </a:lnTo>
                <a:lnTo>
                  <a:pt x="21244" y="12110"/>
                </a:lnTo>
                <a:lnTo>
                  <a:pt x="21298" y="12032"/>
                </a:lnTo>
                <a:lnTo>
                  <a:pt x="21404" y="11966"/>
                </a:lnTo>
                <a:lnTo>
                  <a:pt x="21475" y="11861"/>
                </a:lnTo>
                <a:lnTo>
                  <a:pt x="21511" y="11730"/>
                </a:lnTo>
                <a:lnTo>
                  <a:pt x="21617" y="11481"/>
                </a:lnTo>
                <a:lnTo>
                  <a:pt x="21653" y="11180"/>
                </a:lnTo>
                <a:lnTo>
                  <a:pt x="21653" y="10826"/>
                </a:lnTo>
                <a:lnTo>
                  <a:pt x="21653" y="10472"/>
                </a:lnTo>
                <a:lnTo>
                  <a:pt x="21582" y="10092"/>
                </a:lnTo>
                <a:lnTo>
                  <a:pt x="21511" y="9725"/>
                </a:lnTo>
                <a:lnTo>
                  <a:pt x="21298" y="8912"/>
                </a:lnTo>
                <a:lnTo>
                  <a:pt x="21067" y="8191"/>
                </a:lnTo>
                <a:lnTo>
                  <a:pt x="20800" y="7536"/>
                </a:lnTo>
                <a:lnTo>
                  <a:pt x="20551" y="7025"/>
                </a:lnTo>
                <a:lnTo>
                  <a:pt x="20001" y="7103"/>
                </a:lnTo>
                <a:lnTo>
                  <a:pt x="19432" y="7156"/>
                </a:lnTo>
                <a:lnTo>
                  <a:pt x="18846" y="7208"/>
                </a:lnTo>
                <a:lnTo>
                  <a:pt x="18225" y="7208"/>
                </a:lnTo>
                <a:lnTo>
                  <a:pt x="17656" y="7208"/>
                </a:lnTo>
                <a:lnTo>
                  <a:pt x="17070" y="7182"/>
                </a:lnTo>
                <a:lnTo>
                  <a:pt x="16484" y="7156"/>
                </a:lnTo>
                <a:lnTo>
                  <a:pt x="15986" y="7103"/>
                </a:lnTo>
                <a:lnTo>
                  <a:pt x="14992" y="6999"/>
                </a:lnTo>
                <a:lnTo>
                  <a:pt x="14210" y="6907"/>
                </a:lnTo>
                <a:lnTo>
                  <a:pt x="13695" y="6828"/>
                </a:lnTo>
                <a:lnTo>
                  <a:pt x="13517" y="6802"/>
                </a:lnTo>
                <a:lnTo>
                  <a:pt x="13073" y="6645"/>
                </a:lnTo>
                <a:lnTo>
                  <a:pt x="12700" y="6474"/>
                </a:lnTo>
                <a:lnTo>
                  <a:pt x="12363" y="6304"/>
                </a:lnTo>
                <a:lnTo>
                  <a:pt x="12132" y="6094"/>
                </a:lnTo>
                <a:lnTo>
                  <a:pt x="11919" y="5871"/>
                </a:lnTo>
                <a:lnTo>
                  <a:pt x="11776" y="5649"/>
                </a:lnTo>
                <a:lnTo>
                  <a:pt x="11688" y="5413"/>
                </a:lnTo>
                <a:lnTo>
                  <a:pt x="11617" y="5190"/>
                </a:lnTo>
                <a:lnTo>
                  <a:pt x="11617" y="4941"/>
                </a:lnTo>
                <a:lnTo>
                  <a:pt x="11652" y="4718"/>
                </a:lnTo>
                <a:lnTo>
                  <a:pt x="11723" y="4482"/>
                </a:lnTo>
                <a:lnTo>
                  <a:pt x="11812" y="4285"/>
                </a:lnTo>
                <a:lnTo>
                  <a:pt x="11919" y="4089"/>
                </a:lnTo>
                <a:lnTo>
                  <a:pt x="12096" y="3905"/>
                </a:lnTo>
                <a:lnTo>
                  <a:pt x="12292" y="3735"/>
                </a:lnTo>
                <a:lnTo>
                  <a:pt x="12505" y="3604"/>
                </a:lnTo>
                <a:lnTo>
                  <a:pt x="12700" y="3460"/>
                </a:lnTo>
                <a:lnTo>
                  <a:pt x="12878" y="3250"/>
                </a:lnTo>
                <a:lnTo>
                  <a:pt x="13038" y="3027"/>
                </a:lnTo>
                <a:lnTo>
                  <a:pt x="13180" y="2752"/>
                </a:lnTo>
                <a:lnTo>
                  <a:pt x="13286" y="2477"/>
                </a:lnTo>
                <a:lnTo>
                  <a:pt x="13322" y="2175"/>
                </a:lnTo>
                <a:lnTo>
                  <a:pt x="13357" y="1874"/>
                </a:lnTo>
                <a:lnTo>
                  <a:pt x="13286" y="1572"/>
                </a:lnTo>
                <a:lnTo>
                  <a:pt x="13180" y="1271"/>
                </a:lnTo>
                <a:lnTo>
                  <a:pt x="13038" y="983"/>
                </a:lnTo>
                <a:lnTo>
                  <a:pt x="12949" y="865"/>
                </a:lnTo>
                <a:lnTo>
                  <a:pt x="12807" y="733"/>
                </a:lnTo>
                <a:lnTo>
                  <a:pt x="12665" y="616"/>
                </a:lnTo>
                <a:lnTo>
                  <a:pt x="12505" y="511"/>
                </a:lnTo>
                <a:lnTo>
                  <a:pt x="12327" y="406"/>
                </a:lnTo>
                <a:lnTo>
                  <a:pt x="12132" y="314"/>
                </a:lnTo>
                <a:lnTo>
                  <a:pt x="11883" y="235"/>
                </a:lnTo>
                <a:lnTo>
                  <a:pt x="11652" y="183"/>
                </a:lnTo>
                <a:lnTo>
                  <a:pt x="11368" y="104"/>
                </a:lnTo>
                <a:lnTo>
                  <a:pt x="11101" y="78"/>
                </a:lnTo>
                <a:lnTo>
                  <a:pt x="10800" y="52"/>
                </a:lnTo>
                <a:lnTo>
                  <a:pt x="10444" y="52"/>
                </a:lnTo>
                <a:lnTo>
                  <a:pt x="10142" y="52"/>
                </a:lnTo>
                <a:lnTo>
                  <a:pt x="9840" y="78"/>
                </a:lnTo>
                <a:lnTo>
                  <a:pt x="9574" y="104"/>
                </a:lnTo>
                <a:lnTo>
                  <a:pt x="9325" y="157"/>
                </a:lnTo>
                <a:lnTo>
                  <a:pt x="9094" y="209"/>
                </a:lnTo>
                <a:lnTo>
                  <a:pt x="8846" y="262"/>
                </a:lnTo>
                <a:lnTo>
                  <a:pt x="8650" y="340"/>
                </a:lnTo>
                <a:lnTo>
                  <a:pt x="8437" y="432"/>
                </a:lnTo>
                <a:lnTo>
                  <a:pt x="8277" y="511"/>
                </a:lnTo>
                <a:lnTo>
                  <a:pt x="8100" y="616"/>
                </a:lnTo>
                <a:lnTo>
                  <a:pt x="7957" y="707"/>
                </a:lnTo>
                <a:lnTo>
                  <a:pt x="7833" y="838"/>
                </a:lnTo>
                <a:lnTo>
                  <a:pt x="7620" y="1061"/>
                </a:lnTo>
                <a:lnTo>
                  <a:pt x="7442" y="1336"/>
                </a:lnTo>
                <a:lnTo>
                  <a:pt x="7353" y="1599"/>
                </a:lnTo>
                <a:lnTo>
                  <a:pt x="7318" y="1900"/>
                </a:lnTo>
                <a:lnTo>
                  <a:pt x="7318" y="2175"/>
                </a:lnTo>
                <a:lnTo>
                  <a:pt x="7353" y="2450"/>
                </a:lnTo>
                <a:lnTo>
                  <a:pt x="7442" y="2726"/>
                </a:lnTo>
                <a:lnTo>
                  <a:pt x="7620" y="2975"/>
                </a:lnTo>
                <a:lnTo>
                  <a:pt x="7833" y="3198"/>
                </a:lnTo>
                <a:lnTo>
                  <a:pt x="8064" y="3433"/>
                </a:lnTo>
                <a:lnTo>
                  <a:pt x="8295" y="3630"/>
                </a:lnTo>
                <a:lnTo>
                  <a:pt x="8508" y="3853"/>
                </a:lnTo>
                <a:lnTo>
                  <a:pt x="8686" y="4089"/>
                </a:lnTo>
                <a:lnTo>
                  <a:pt x="8775" y="4312"/>
                </a:lnTo>
                <a:lnTo>
                  <a:pt x="8846" y="4561"/>
                </a:lnTo>
                <a:lnTo>
                  <a:pt x="8846" y="4810"/>
                </a:lnTo>
                <a:lnTo>
                  <a:pt x="8810" y="5059"/>
                </a:lnTo>
                <a:lnTo>
                  <a:pt x="8721" y="5295"/>
                </a:lnTo>
                <a:lnTo>
                  <a:pt x="8579" y="5544"/>
                </a:lnTo>
                <a:lnTo>
                  <a:pt x="8366" y="5766"/>
                </a:lnTo>
                <a:lnTo>
                  <a:pt x="8135" y="5976"/>
                </a:lnTo>
                <a:lnTo>
                  <a:pt x="7833" y="6199"/>
                </a:lnTo>
                <a:lnTo>
                  <a:pt x="7478" y="6369"/>
                </a:lnTo>
                <a:lnTo>
                  <a:pt x="7069" y="6527"/>
                </a:lnTo>
                <a:lnTo>
                  <a:pt x="6590" y="6671"/>
                </a:lnTo>
                <a:lnTo>
                  <a:pt x="6092" y="6802"/>
                </a:lnTo>
                <a:lnTo>
                  <a:pt x="5684" y="6802"/>
                </a:lnTo>
                <a:lnTo>
                  <a:pt x="5133" y="6802"/>
                </a:lnTo>
                <a:lnTo>
                  <a:pt x="4547" y="6802"/>
                </a:lnTo>
                <a:lnTo>
                  <a:pt x="3872" y="6802"/>
                </a:lnTo>
                <a:lnTo>
                  <a:pt x="3144" y="6802"/>
                </a:lnTo>
                <a:lnTo>
                  <a:pt x="2362" y="6802"/>
                </a:lnTo>
                <a:lnTo>
                  <a:pt x="1545" y="6802"/>
                </a:lnTo>
                <a:lnTo>
                  <a:pt x="692" y="6802"/>
                </a:lnTo>
                <a:lnTo>
                  <a:pt x="586" y="7234"/>
                </a:lnTo>
                <a:lnTo>
                  <a:pt x="461" y="7837"/>
                </a:lnTo>
                <a:lnTo>
                  <a:pt x="355" y="8493"/>
                </a:lnTo>
                <a:lnTo>
                  <a:pt x="248" y="9187"/>
                </a:lnTo>
                <a:lnTo>
                  <a:pt x="142" y="9869"/>
                </a:lnTo>
                <a:lnTo>
                  <a:pt x="106" y="10498"/>
                </a:lnTo>
                <a:lnTo>
                  <a:pt x="106" y="10983"/>
                </a:lnTo>
                <a:lnTo>
                  <a:pt x="106" y="11311"/>
                </a:lnTo>
                <a:lnTo>
                  <a:pt x="213" y="11481"/>
                </a:lnTo>
                <a:lnTo>
                  <a:pt x="319" y="11651"/>
                </a:lnTo>
                <a:lnTo>
                  <a:pt x="497" y="11783"/>
                </a:lnTo>
                <a:lnTo>
                  <a:pt x="692" y="11914"/>
                </a:lnTo>
                <a:lnTo>
                  <a:pt x="941" y="12032"/>
                </a:lnTo>
                <a:lnTo>
                  <a:pt x="1207" y="12110"/>
                </a:lnTo>
                <a:lnTo>
                  <a:pt x="1509" y="12189"/>
                </a:lnTo>
                <a:lnTo>
                  <a:pt x="1794" y="12241"/>
                </a:lnTo>
                <a:lnTo>
                  <a:pt x="2131" y="12267"/>
                </a:lnTo>
                <a:lnTo>
                  <a:pt x="2433" y="12281"/>
                </a:lnTo>
                <a:lnTo>
                  <a:pt x="2735" y="12267"/>
                </a:lnTo>
                <a:lnTo>
                  <a:pt x="3055" y="12241"/>
                </a:lnTo>
                <a:lnTo>
                  <a:pt x="3357" y="12189"/>
                </a:lnTo>
                <a:lnTo>
                  <a:pt x="3623" y="12084"/>
                </a:lnTo>
                <a:lnTo>
                  <a:pt x="3872" y="11979"/>
                </a:lnTo>
                <a:lnTo>
                  <a:pt x="4103" y="11861"/>
                </a:lnTo>
                <a:lnTo>
                  <a:pt x="4316" y="11704"/>
                </a:lnTo>
                <a:lnTo>
                  <a:pt x="4582" y="11612"/>
                </a:lnTo>
                <a:lnTo>
                  <a:pt x="4849" y="11533"/>
                </a:lnTo>
                <a:lnTo>
                  <a:pt x="5169" y="11507"/>
                </a:lnTo>
                <a:lnTo>
                  <a:pt x="5506" y="11481"/>
                </a:lnTo>
                <a:lnTo>
                  <a:pt x="5808" y="11507"/>
                </a:lnTo>
                <a:lnTo>
                  <a:pt x="6146" y="11560"/>
                </a:lnTo>
                <a:lnTo>
                  <a:pt x="6501" y="11651"/>
                </a:lnTo>
                <a:lnTo>
                  <a:pt x="6803" y="11783"/>
                </a:lnTo>
                <a:lnTo>
                  <a:pt x="7105" y="11940"/>
                </a:lnTo>
                <a:lnTo>
                  <a:pt x="7353" y="12110"/>
                </a:lnTo>
                <a:lnTo>
                  <a:pt x="7584" y="12333"/>
                </a:lnTo>
                <a:lnTo>
                  <a:pt x="7798" y="12595"/>
                </a:lnTo>
                <a:lnTo>
                  <a:pt x="7922" y="12870"/>
                </a:lnTo>
                <a:lnTo>
                  <a:pt x="8028" y="13198"/>
                </a:lnTo>
                <a:lnTo>
                  <a:pt x="8064" y="13526"/>
                </a:lnTo>
                <a:lnTo>
                  <a:pt x="8028" y="13775"/>
                </a:lnTo>
                <a:lnTo>
                  <a:pt x="7922" y="13998"/>
                </a:lnTo>
                <a:lnTo>
                  <a:pt x="7798" y="14220"/>
                </a:lnTo>
                <a:lnTo>
                  <a:pt x="7584" y="14404"/>
                </a:lnTo>
                <a:lnTo>
                  <a:pt x="7353" y="14574"/>
                </a:lnTo>
                <a:lnTo>
                  <a:pt x="7105" y="14732"/>
                </a:lnTo>
                <a:lnTo>
                  <a:pt x="6803" y="14850"/>
                </a:lnTo>
                <a:lnTo>
                  <a:pt x="6501" y="14954"/>
                </a:lnTo>
                <a:lnTo>
                  <a:pt x="6146" y="15033"/>
                </a:lnTo>
                <a:lnTo>
                  <a:pt x="5808" y="15085"/>
                </a:lnTo>
                <a:lnTo>
                  <a:pt x="5506" y="15085"/>
                </a:lnTo>
                <a:lnTo>
                  <a:pt x="5169" y="15059"/>
                </a:lnTo>
                <a:lnTo>
                  <a:pt x="4849" y="15007"/>
                </a:lnTo>
                <a:lnTo>
                  <a:pt x="4582" y="14902"/>
                </a:lnTo>
                <a:lnTo>
                  <a:pt x="4316" y="14784"/>
                </a:lnTo>
                <a:lnTo>
                  <a:pt x="4103" y="14600"/>
                </a:lnTo>
                <a:lnTo>
                  <a:pt x="3907" y="14430"/>
                </a:lnTo>
                <a:lnTo>
                  <a:pt x="3659" y="14299"/>
                </a:lnTo>
                <a:lnTo>
                  <a:pt x="3428" y="14194"/>
                </a:lnTo>
                <a:lnTo>
                  <a:pt x="3179" y="14129"/>
                </a:lnTo>
                <a:lnTo>
                  <a:pt x="2913" y="14102"/>
                </a:lnTo>
                <a:lnTo>
                  <a:pt x="2646" y="14102"/>
                </a:lnTo>
                <a:lnTo>
                  <a:pt x="2362" y="14129"/>
                </a:lnTo>
                <a:lnTo>
                  <a:pt x="2096" y="14168"/>
                </a:lnTo>
                <a:lnTo>
                  <a:pt x="1811" y="14273"/>
                </a:lnTo>
                <a:lnTo>
                  <a:pt x="1545" y="14378"/>
                </a:lnTo>
                <a:lnTo>
                  <a:pt x="1314" y="14496"/>
                </a:lnTo>
                <a:lnTo>
                  <a:pt x="1065" y="14653"/>
                </a:lnTo>
                <a:lnTo>
                  <a:pt x="870" y="14797"/>
                </a:lnTo>
                <a:lnTo>
                  <a:pt x="657" y="14981"/>
                </a:lnTo>
                <a:lnTo>
                  <a:pt x="497" y="15177"/>
                </a:lnTo>
                <a:lnTo>
                  <a:pt x="390" y="15413"/>
                </a:lnTo>
                <a:lnTo>
                  <a:pt x="284" y="15636"/>
                </a:lnTo>
                <a:lnTo>
                  <a:pt x="248" y="15911"/>
                </a:lnTo>
                <a:lnTo>
                  <a:pt x="284" y="16239"/>
                </a:lnTo>
                <a:lnTo>
                  <a:pt x="319" y="16566"/>
                </a:lnTo>
                <a:lnTo>
                  <a:pt x="497" y="17340"/>
                </a:lnTo>
                <a:lnTo>
                  <a:pt x="692" y="18152"/>
                </a:lnTo>
                <a:lnTo>
                  <a:pt x="799" y="18559"/>
                </a:lnTo>
                <a:lnTo>
                  <a:pt x="905" y="18978"/>
                </a:lnTo>
                <a:lnTo>
                  <a:pt x="959" y="19384"/>
                </a:lnTo>
                <a:lnTo>
                  <a:pt x="994" y="19791"/>
                </a:lnTo>
                <a:lnTo>
                  <a:pt x="994" y="20132"/>
                </a:lnTo>
                <a:lnTo>
                  <a:pt x="959" y="20485"/>
                </a:lnTo>
                <a:lnTo>
                  <a:pt x="941" y="20669"/>
                </a:lnTo>
                <a:lnTo>
                  <a:pt x="870" y="20813"/>
                </a:lnTo>
                <a:lnTo>
                  <a:pt x="799" y="20970"/>
                </a:lnTo>
                <a:lnTo>
                  <a:pt x="692" y="21088"/>
                </a:lnTo>
                <a:lnTo>
                  <a:pt x="1474" y="20997"/>
                </a:lnTo>
                <a:lnTo>
                  <a:pt x="2291" y="20866"/>
                </a:lnTo>
                <a:lnTo>
                  <a:pt x="3108" y="20787"/>
                </a:lnTo>
                <a:lnTo>
                  <a:pt x="3907" y="20721"/>
                </a:lnTo>
                <a:lnTo>
                  <a:pt x="4653" y="20695"/>
                </a:lnTo>
                <a:lnTo>
                  <a:pt x="5364" y="20695"/>
                </a:lnTo>
                <a:lnTo>
                  <a:pt x="5701" y="20721"/>
                </a:lnTo>
                <a:lnTo>
                  <a:pt x="6057" y="20761"/>
                </a:lnTo>
                <a:lnTo>
                  <a:pt x="6323" y="20813"/>
                </a:lnTo>
                <a:lnTo>
                  <a:pt x="6625" y="20892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28" name="Puzzle2"/>
          <p:cNvSpPr>
            <a:spLocks noEditPoints="1" noChangeArrowheads="1"/>
          </p:cNvSpPr>
          <p:nvPr/>
        </p:nvSpPr>
        <p:spPr bwMode="auto">
          <a:xfrm>
            <a:off x="6204972" y="4668705"/>
            <a:ext cx="1615707" cy="1112935"/>
          </a:xfrm>
          <a:custGeom>
            <a:avLst/>
            <a:gdLst>
              <a:gd name="T0" fmla="*/ 11 w 21600"/>
              <a:gd name="T1" fmla="*/ 13386 h 21600"/>
              <a:gd name="T2" fmla="*/ 4202 w 21600"/>
              <a:gd name="T3" fmla="*/ 21161 h 21600"/>
              <a:gd name="T4" fmla="*/ 10400 w 21600"/>
              <a:gd name="T5" fmla="*/ 13909 h 21600"/>
              <a:gd name="T6" fmla="*/ 16821 w 21600"/>
              <a:gd name="T7" fmla="*/ 21190 h 21600"/>
              <a:gd name="T8" fmla="*/ 21600 w 21600"/>
              <a:gd name="T9" fmla="*/ 15083 h 21600"/>
              <a:gd name="T10" fmla="*/ 16889 w 21600"/>
              <a:gd name="T11" fmla="*/ 5739 h 21600"/>
              <a:gd name="T12" fmla="*/ 10800 w 21600"/>
              <a:gd name="T13" fmla="*/ 28 h 21600"/>
              <a:gd name="T14" fmla="*/ 4202 w 21600"/>
              <a:gd name="T15" fmla="*/ 5894 h 21600"/>
              <a:gd name="T16" fmla="*/ 5388 w 21600"/>
              <a:gd name="T17" fmla="*/ 6742 h 21600"/>
              <a:gd name="T18" fmla="*/ 16177 w 21600"/>
              <a:gd name="T19" fmla="*/ 20441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4247" y="12354"/>
                </a:moveTo>
                <a:lnTo>
                  <a:pt x="4134" y="12468"/>
                </a:lnTo>
                <a:lnTo>
                  <a:pt x="4010" y="12581"/>
                </a:lnTo>
                <a:lnTo>
                  <a:pt x="3897" y="12637"/>
                </a:lnTo>
                <a:lnTo>
                  <a:pt x="3773" y="12694"/>
                </a:lnTo>
                <a:lnTo>
                  <a:pt x="3637" y="12694"/>
                </a:lnTo>
                <a:lnTo>
                  <a:pt x="3524" y="12694"/>
                </a:lnTo>
                <a:lnTo>
                  <a:pt x="3400" y="12665"/>
                </a:lnTo>
                <a:lnTo>
                  <a:pt x="3287" y="12609"/>
                </a:lnTo>
                <a:lnTo>
                  <a:pt x="3027" y="12496"/>
                </a:lnTo>
                <a:lnTo>
                  <a:pt x="2790" y="12340"/>
                </a:lnTo>
                <a:lnTo>
                  <a:pt x="2530" y="12142"/>
                </a:lnTo>
                <a:lnTo>
                  <a:pt x="2293" y="11987"/>
                </a:lnTo>
                <a:lnTo>
                  <a:pt x="2033" y="11817"/>
                </a:lnTo>
                <a:lnTo>
                  <a:pt x="1773" y="11676"/>
                </a:lnTo>
                <a:lnTo>
                  <a:pt x="1638" y="11662"/>
                </a:lnTo>
                <a:lnTo>
                  <a:pt x="1513" y="11634"/>
                </a:lnTo>
                <a:lnTo>
                  <a:pt x="1378" y="11634"/>
                </a:lnTo>
                <a:lnTo>
                  <a:pt x="1253" y="11634"/>
                </a:lnTo>
                <a:lnTo>
                  <a:pt x="1118" y="11662"/>
                </a:lnTo>
                <a:lnTo>
                  <a:pt x="971" y="11732"/>
                </a:lnTo>
                <a:lnTo>
                  <a:pt x="835" y="11817"/>
                </a:lnTo>
                <a:lnTo>
                  <a:pt x="711" y="11959"/>
                </a:lnTo>
                <a:lnTo>
                  <a:pt x="553" y="12086"/>
                </a:lnTo>
                <a:lnTo>
                  <a:pt x="429" y="12284"/>
                </a:lnTo>
                <a:lnTo>
                  <a:pt x="271" y="12524"/>
                </a:lnTo>
                <a:lnTo>
                  <a:pt x="146" y="12793"/>
                </a:lnTo>
                <a:lnTo>
                  <a:pt x="79" y="12962"/>
                </a:lnTo>
                <a:lnTo>
                  <a:pt x="33" y="13146"/>
                </a:lnTo>
                <a:lnTo>
                  <a:pt x="11" y="13386"/>
                </a:lnTo>
                <a:lnTo>
                  <a:pt x="11" y="13641"/>
                </a:lnTo>
                <a:lnTo>
                  <a:pt x="33" y="13881"/>
                </a:lnTo>
                <a:lnTo>
                  <a:pt x="101" y="14150"/>
                </a:lnTo>
                <a:lnTo>
                  <a:pt x="192" y="14404"/>
                </a:lnTo>
                <a:lnTo>
                  <a:pt x="293" y="14645"/>
                </a:lnTo>
                <a:lnTo>
                  <a:pt x="451" y="14857"/>
                </a:lnTo>
                <a:lnTo>
                  <a:pt x="621" y="15054"/>
                </a:lnTo>
                <a:lnTo>
                  <a:pt x="734" y="15125"/>
                </a:lnTo>
                <a:lnTo>
                  <a:pt x="835" y="15210"/>
                </a:lnTo>
                <a:lnTo>
                  <a:pt x="948" y="15267"/>
                </a:lnTo>
                <a:lnTo>
                  <a:pt x="1084" y="15323"/>
                </a:lnTo>
                <a:lnTo>
                  <a:pt x="1208" y="15351"/>
                </a:lnTo>
                <a:lnTo>
                  <a:pt x="1355" y="15380"/>
                </a:lnTo>
                <a:lnTo>
                  <a:pt x="1513" y="15380"/>
                </a:lnTo>
                <a:lnTo>
                  <a:pt x="1683" y="15380"/>
                </a:lnTo>
                <a:lnTo>
                  <a:pt x="1864" y="15351"/>
                </a:lnTo>
                <a:lnTo>
                  <a:pt x="2033" y="15323"/>
                </a:lnTo>
                <a:lnTo>
                  <a:pt x="2225" y="15238"/>
                </a:lnTo>
                <a:lnTo>
                  <a:pt x="2428" y="15153"/>
                </a:lnTo>
                <a:lnTo>
                  <a:pt x="2745" y="15026"/>
                </a:lnTo>
                <a:lnTo>
                  <a:pt x="3005" y="14913"/>
                </a:lnTo>
                <a:lnTo>
                  <a:pt x="3264" y="14828"/>
                </a:lnTo>
                <a:lnTo>
                  <a:pt x="3513" y="14800"/>
                </a:lnTo>
                <a:lnTo>
                  <a:pt x="3615" y="14828"/>
                </a:lnTo>
                <a:lnTo>
                  <a:pt x="3728" y="14857"/>
                </a:lnTo>
                <a:lnTo>
                  <a:pt x="3807" y="14913"/>
                </a:lnTo>
                <a:lnTo>
                  <a:pt x="3920" y="14998"/>
                </a:lnTo>
                <a:lnTo>
                  <a:pt x="4010" y="15097"/>
                </a:lnTo>
                <a:lnTo>
                  <a:pt x="4089" y="15238"/>
                </a:lnTo>
                <a:lnTo>
                  <a:pt x="4179" y="15408"/>
                </a:lnTo>
                <a:lnTo>
                  <a:pt x="4247" y="15620"/>
                </a:lnTo>
                <a:lnTo>
                  <a:pt x="4326" y="15860"/>
                </a:lnTo>
                <a:lnTo>
                  <a:pt x="4394" y="16129"/>
                </a:lnTo>
                <a:lnTo>
                  <a:pt x="4439" y="16440"/>
                </a:lnTo>
                <a:lnTo>
                  <a:pt x="4507" y="16737"/>
                </a:lnTo>
                <a:lnTo>
                  <a:pt x="4552" y="17090"/>
                </a:lnTo>
                <a:lnTo>
                  <a:pt x="4575" y="17443"/>
                </a:lnTo>
                <a:lnTo>
                  <a:pt x="4586" y="17825"/>
                </a:lnTo>
                <a:lnTo>
                  <a:pt x="4586" y="18193"/>
                </a:lnTo>
                <a:lnTo>
                  <a:pt x="4586" y="18574"/>
                </a:lnTo>
                <a:lnTo>
                  <a:pt x="4586" y="18984"/>
                </a:lnTo>
                <a:lnTo>
                  <a:pt x="4552" y="19366"/>
                </a:lnTo>
                <a:lnTo>
                  <a:pt x="4507" y="19748"/>
                </a:lnTo>
                <a:lnTo>
                  <a:pt x="4462" y="20129"/>
                </a:lnTo>
                <a:lnTo>
                  <a:pt x="4371" y="20483"/>
                </a:lnTo>
                <a:lnTo>
                  <a:pt x="4292" y="20836"/>
                </a:lnTo>
                <a:lnTo>
                  <a:pt x="4202" y="21161"/>
                </a:lnTo>
                <a:lnTo>
                  <a:pt x="4744" y="21161"/>
                </a:lnTo>
                <a:lnTo>
                  <a:pt x="5264" y="21161"/>
                </a:lnTo>
                <a:lnTo>
                  <a:pt x="5784" y="21161"/>
                </a:lnTo>
                <a:lnTo>
                  <a:pt x="6235" y="21161"/>
                </a:lnTo>
                <a:lnTo>
                  <a:pt x="6676" y="21161"/>
                </a:lnTo>
                <a:lnTo>
                  <a:pt x="7060" y="21161"/>
                </a:lnTo>
                <a:lnTo>
                  <a:pt x="7410" y="21161"/>
                </a:lnTo>
                <a:lnTo>
                  <a:pt x="7670" y="21161"/>
                </a:lnTo>
                <a:lnTo>
                  <a:pt x="8020" y="21020"/>
                </a:lnTo>
                <a:lnTo>
                  <a:pt x="8303" y="20893"/>
                </a:lnTo>
                <a:lnTo>
                  <a:pt x="8563" y="20695"/>
                </a:lnTo>
                <a:lnTo>
                  <a:pt x="8800" y="20511"/>
                </a:lnTo>
                <a:lnTo>
                  <a:pt x="8969" y="20285"/>
                </a:lnTo>
                <a:lnTo>
                  <a:pt x="9150" y="20045"/>
                </a:lnTo>
                <a:lnTo>
                  <a:pt x="9252" y="19804"/>
                </a:lnTo>
                <a:lnTo>
                  <a:pt x="9342" y="19550"/>
                </a:lnTo>
                <a:lnTo>
                  <a:pt x="9410" y="19281"/>
                </a:lnTo>
                <a:lnTo>
                  <a:pt x="9433" y="19013"/>
                </a:lnTo>
                <a:lnTo>
                  <a:pt x="9433" y="18744"/>
                </a:lnTo>
                <a:lnTo>
                  <a:pt x="9387" y="18504"/>
                </a:lnTo>
                <a:lnTo>
                  <a:pt x="9320" y="18221"/>
                </a:lnTo>
                <a:lnTo>
                  <a:pt x="9207" y="17981"/>
                </a:lnTo>
                <a:lnTo>
                  <a:pt x="9105" y="17740"/>
                </a:lnTo>
                <a:lnTo>
                  <a:pt x="8924" y="17514"/>
                </a:lnTo>
                <a:lnTo>
                  <a:pt x="8777" y="17274"/>
                </a:lnTo>
                <a:lnTo>
                  <a:pt x="8642" y="17034"/>
                </a:lnTo>
                <a:lnTo>
                  <a:pt x="8563" y="16765"/>
                </a:lnTo>
                <a:lnTo>
                  <a:pt x="8472" y="16468"/>
                </a:lnTo>
                <a:lnTo>
                  <a:pt x="8450" y="16157"/>
                </a:lnTo>
                <a:lnTo>
                  <a:pt x="8450" y="15860"/>
                </a:lnTo>
                <a:lnTo>
                  <a:pt x="8472" y="15563"/>
                </a:lnTo>
                <a:lnTo>
                  <a:pt x="8540" y="15267"/>
                </a:lnTo>
                <a:lnTo>
                  <a:pt x="8642" y="14998"/>
                </a:lnTo>
                <a:lnTo>
                  <a:pt x="8777" y="14729"/>
                </a:lnTo>
                <a:lnTo>
                  <a:pt x="8868" y="14616"/>
                </a:lnTo>
                <a:lnTo>
                  <a:pt x="8969" y="14475"/>
                </a:lnTo>
                <a:lnTo>
                  <a:pt x="9060" y="14376"/>
                </a:lnTo>
                <a:lnTo>
                  <a:pt x="9184" y="14291"/>
                </a:lnTo>
                <a:lnTo>
                  <a:pt x="9297" y="14206"/>
                </a:lnTo>
                <a:lnTo>
                  <a:pt x="9433" y="14121"/>
                </a:lnTo>
                <a:lnTo>
                  <a:pt x="9579" y="14051"/>
                </a:lnTo>
                <a:lnTo>
                  <a:pt x="9726" y="13994"/>
                </a:lnTo>
                <a:lnTo>
                  <a:pt x="9884" y="13938"/>
                </a:lnTo>
                <a:lnTo>
                  <a:pt x="10054" y="13909"/>
                </a:lnTo>
                <a:lnTo>
                  <a:pt x="10257" y="13881"/>
                </a:lnTo>
                <a:lnTo>
                  <a:pt x="10449" y="13881"/>
                </a:lnTo>
                <a:lnTo>
                  <a:pt x="10664" y="13881"/>
                </a:lnTo>
                <a:lnTo>
                  <a:pt x="10856" y="13909"/>
                </a:lnTo>
                <a:lnTo>
                  <a:pt x="11037" y="13966"/>
                </a:lnTo>
                <a:lnTo>
                  <a:pt x="11206" y="14023"/>
                </a:lnTo>
                <a:lnTo>
                  <a:pt x="11353" y="14093"/>
                </a:lnTo>
                <a:lnTo>
                  <a:pt x="11511" y="14178"/>
                </a:lnTo>
                <a:lnTo>
                  <a:pt x="11635" y="14263"/>
                </a:lnTo>
                <a:lnTo>
                  <a:pt x="11748" y="14376"/>
                </a:lnTo>
                <a:lnTo>
                  <a:pt x="11861" y="14475"/>
                </a:lnTo>
                <a:lnTo>
                  <a:pt x="11941" y="14616"/>
                </a:lnTo>
                <a:lnTo>
                  <a:pt x="12031" y="14758"/>
                </a:lnTo>
                <a:lnTo>
                  <a:pt x="12099" y="14885"/>
                </a:lnTo>
                <a:lnTo>
                  <a:pt x="12200" y="15210"/>
                </a:lnTo>
                <a:lnTo>
                  <a:pt x="12268" y="15507"/>
                </a:lnTo>
                <a:lnTo>
                  <a:pt x="12291" y="15832"/>
                </a:lnTo>
                <a:lnTo>
                  <a:pt x="12291" y="16157"/>
                </a:lnTo>
                <a:lnTo>
                  <a:pt x="12246" y="16482"/>
                </a:lnTo>
                <a:lnTo>
                  <a:pt x="12178" y="16807"/>
                </a:lnTo>
                <a:lnTo>
                  <a:pt x="12099" y="17090"/>
                </a:lnTo>
                <a:lnTo>
                  <a:pt x="12008" y="17330"/>
                </a:lnTo>
                <a:lnTo>
                  <a:pt x="11884" y="17542"/>
                </a:lnTo>
                <a:lnTo>
                  <a:pt x="11748" y="17712"/>
                </a:lnTo>
                <a:lnTo>
                  <a:pt x="11613" y="17839"/>
                </a:lnTo>
                <a:lnTo>
                  <a:pt x="11489" y="18037"/>
                </a:lnTo>
                <a:lnTo>
                  <a:pt x="11398" y="18221"/>
                </a:lnTo>
                <a:lnTo>
                  <a:pt x="11319" y="18447"/>
                </a:lnTo>
                <a:lnTo>
                  <a:pt x="11251" y="18659"/>
                </a:lnTo>
                <a:lnTo>
                  <a:pt x="11206" y="18900"/>
                </a:lnTo>
                <a:lnTo>
                  <a:pt x="11184" y="19154"/>
                </a:lnTo>
                <a:lnTo>
                  <a:pt x="11184" y="19423"/>
                </a:lnTo>
                <a:lnTo>
                  <a:pt x="11229" y="19663"/>
                </a:lnTo>
                <a:lnTo>
                  <a:pt x="11297" y="19903"/>
                </a:lnTo>
                <a:lnTo>
                  <a:pt x="11376" y="20158"/>
                </a:lnTo>
                <a:lnTo>
                  <a:pt x="11511" y="20398"/>
                </a:lnTo>
                <a:lnTo>
                  <a:pt x="11681" y="20610"/>
                </a:lnTo>
                <a:lnTo>
                  <a:pt x="11884" y="20808"/>
                </a:lnTo>
                <a:lnTo>
                  <a:pt x="12121" y="20992"/>
                </a:lnTo>
                <a:lnTo>
                  <a:pt x="12404" y="21161"/>
                </a:lnTo>
                <a:lnTo>
                  <a:pt x="12528" y="21190"/>
                </a:lnTo>
                <a:lnTo>
                  <a:pt x="12856" y="21274"/>
                </a:lnTo>
                <a:lnTo>
                  <a:pt x="13330" y="21373"/>
                </a:lnTo>
                <a:lnTo>
                  <a:pt x="13963" y="21486"/>
                </a:lnTo>
                <a:lnTo>
                  <a:pt x="14313" y="21543"/>
                </a:lnTo>
                <a:lnTo>
                  <a:pt x="14652" y="21571"/>
                </a:lnTo>
                <a:lnTo>
                  <a:pt x="15025" y="21600"/>
                </a:lnTo>
                <a:lnTo>
                  <a:pt x="15409" y="21600"/>
                </a:lnTo>
                <a:lnTo>
                  <a:pt x="15782" y="21600"/>
                </a:lnTo>
                <a:lnTo>
                  <a:pt x="16177" y="21571"/>
                </a:lnTo>
                <a:lnTo>
                  <a:pt x="16516" y="21486"/>
                </a:lnTo>
                <a:lnTo>
                  <a:pt x="16889" y="21402"/>
                </a:lnTo>
                <a:lnTo>
                  <a:pt x="16821" y="21190"/>
                </a:lnTo>
                <a:lnTo>
                  <a:pt x="16776" y="20935"/>
                </a:lnTo>
                <a:lnTo>
                  <a:pt x="16742" y="20667"/>
                </a:lnTo>
                <a:lnTo>
                  <a:pt x="16719" y="20370"/>
                </a:lnTo>
                <a:lnTo>
                  <a:pt x="16697" y="19719"/>
                </a:lnTo>
                <a:lnTo>
                  <a:pt x="16697" y="19013"/>
                </a:lnTo>
                <a:lnTo>
                  <a:pt x="16719" y="18306"/>
                </a:lnTo>
                <a:lnTo>
                  <a:pt x="16753" y="17599"/>
                </a:lnTo>
                <a:lnTo>
                  <a:pt x="16821" y="16949"/>
                </a:lnTo>
                <a:lnTo>
                  <a:pt x="16889" y="16383"/>
                </a:lnTo>
                <a:lnTo>
                  <a:pt x="16934" y="16129"/>
                </a:lnTo>
                <a:lnTo>
                  <a:pt x="17002" y="15945"/>
                </a:lnTo>
                <a:lnTo>
                  <a:pt x="17081" y="15790"/>
                </a:lnTo>
                <a:lnTo>
                  <a:pt x="17194" y="15648"/>
                </a:lnTo>
                <a:lnTo>
                  <a:pt x="17318" y="15563"/>
                </a:lnTo>
                <a:lnTo>
                  <a:pt x="17453" y="15507"/>
                </a:lnTo>
                <a:lnTo>
                  <a:pt x="17600" y="15450"/>
                </a:lnTo>
                <a:lnTo>
                  <a:pt x="17758" y="15450"/>
                </a:lnTo>
                <a:lnTo>
                  <a:pt x="17905" y="15479"/>
                </a:lnTo>
                <a:lnTo>
                  <a:pt x="18064" y="15535"/>
                </a:lnTo>
                <a:lnTo>
                  <a:pt x="18233" y="15620"/>
                </a:lnTo>
                <a:lnTo>
                  <a:pt x="18380" y="15733"/>
                </a:lnTo>
                <a:lnTo>
                  <a:pt x="18561" y="15832"/>
                </a:lnTo>
                <a:lnTo>
                  <a:pt x="18707" y="15973"/>
                </a:lnTo>
                <a:lnTo>
                  <a:pt x="18866" y="16129"/>
                </a:lnTo>
                <a:lnTo>
                  <a:pt x="18990" y="16327"/>
                </a:lnTo>
                <a:lnTo>
                  <a:pt x="19125" y="16482"/>
                </a:lnTo>
                <a:lnTo>
                  <a:pt x="19295" y="16624"/>
                </a:lnTo>
                <a:lnTo>
                  <a:pt x="19464" y="16737"/>
                </a:lnTo>
                <a:lnTo>
                  <a:pt x="19668" y="16807"/>
                </a:lnTo>
                <a:lnTo>
                  <a:pt x="19860" y="16836"/>
                </a:lnTo>
                <a:lnTo>
                  <a:pt x="20052" y="16864"/>
                </a:lnTo>
                <a:lnTo>
                  <a:pt x="20266" y="16836"/>
                </a:lnTo>
                <a:lnTo>
                  <a:pt x="20470" y="16793"/>
                </a:lnTo>
                <a:lnTo>
                  <a:pt x="20662" y="16708"/>
                </a:lnTo>
                <a:lnTo>
                  <a:pt x="20854" y="16567"/>
                </a:lnTo>
                <a:lnTo>
                  <a:pt x="21035" y="16412"/>
                </a:lnTo>
                <a:lnTo>
                  <a:pt x="21182" y="16214"/>
                </a:lnTo>
                <a:lnTo>
                  <a:pt x="21340" y="16002"/>
                </a:lnTo>
                <a:lnTo>
                  <a:pt x="21441" y="15733"/>
                </a:lnTo>
                <a:lnTo>
                  <a:pt x="21532" y="15436"/>
                </a:lnTo>
                <a:lnTo>
                  <a:pt x="21600" y="15083"/>
                </a:lnTo>
                <a:lnTo>
                  <a:pt x="21600" y="14885"/>
                </a:lnTo>
                <a:lnTo>
                  <a:pt x="21600" y="14729"/>
                </a:lnTo>
                <a:lnTo>
                  <a:pt x="21600" y="14531"/>
                </a:lnTo>
                <a:lnTo>
                  <a:pt x="21577" y="14376"/>
                </a:lnTo>
                <a:lnTo>
                  <a:pt x="21532" y="14206"/>
                </a:lnTo>
                <a:lnTo>
                  <a:pt x="21487" y="14051"/>
                </a:lnTo>
                <a:lnTo>
                  <a:pt x="21419" y="13909"/>
                </a:lnTo>
                <a:lnTo>
                  <a:pt x="21351" y="13768"/>
                </a:lnTo>
                <a:lnTo>
                  <a:pt x="21204" y="13500"/>
                </a:lnTo>
                <a:lnTo>
                  <a:pt x="21035" y="13287"/>
                </a:lnTo>
                <a:lnTo>
                  <a:pt x="20809" y="13090"/>
                </a:lnTo>
                <a:lnTo>
                  <a:pt x="20594" y="12962"/>
                </a:lnTo>
                <a:lnTo>
                  <a:pt x="20357" y="12821"/>
                </a:lnTo>
                <a:lnTo>
                  <a:pt x="20120" y="12764"/>
                </a:lnTo>
                <a:lnTo>
                  <a:pt x="19882" y="12708"/>
                </a:lnTo>
                <a:lnTo>
                  <a:pt x="19645" y="12736"/>
                </a:lnTo>
                <a:lnTo>
                  <a:pt x="19430" y="12793"/>
                </a:lnTo>
                <a:lnTo>
                  <a:pt x="19227" y="12906"/>
                </a:lnTo>
                <a:lnTo>
                  <a:pt x="19148" y="12962"/>
                </a:lnTo>
                <a:lnTo>
                  <a:pt x="19058" y="13047"/>
                </a:lnTo>
                <a:lnTo>
                  <a:pt x="18990" y="13146"/>
                </a:lnTo>
                <a:lnTo>
                  <a:pt x="18911" y="13259"/>
                </a:lnTo>
                <a:lnTo>
                  <a:pt x="18775" y="13471"/>
                </a:lnTo>
                <a:lnTo>
                  <a:pt x="18628" y="13641"/>
                </a:lnTo>
                <a:lnTo>
                  <a:pt x="18470" y="13740"/>
                </a:lnTo>
                <a:lnTo>
                  <a:pt x="18301" y="13825"/>
                </a:lnTo>
                <a:lnTo>
                  <a:pt x="18143" y="13853"/>
                </a:lnTo>
                <a:lnTo>
                  <a:pt x="17973" y="13881"/>
                </a:lnTo>
                <a:lnTo>
                  <a:pt x="17804" y="13853"/>
                </a:lnTo>
                <a:lnTo>
                  <a:pt x="17646" y="13796"/>
                </a:lnTo>
                <a:lnTo>
                  <a:pt x="17499" y="13726"/>
                </a:lnTo>
                <a:lnTo>
                  <a:pt x="17341" y="13641"/>
                </a:lnTo>
                <a:lnTo>
                  <a:pt x="17216" y="13528"/>
                </a:lnTo>
                <a:lnTo>
                  <a:pt x="17103" y="13386"/>
                </a:lnTo>
                <a:lnTo>
                  <a:pt x="17024" y="13259"/>
                </a:lnTo>
                <a:lnTo>
                  <a:pt x="16934" y="13118"/>
                </a:lnTo>
                <a:lnTo>
                  <a:pt x="16889" y="12991"/>
                </a:lnTo>
                <a:lnTo>
                  <a:pt x="16889" y="12849"/>
                </a:lnTo>
                <a:lnTo>
                  <a:pt x="16889" y="12383"/>
                </a:lnTo>
                <a:lnTo>
                  <a:pt x="16889" y="11662"/>
                </a:lnTo>
                <a:lnTo>
                  <a:pt x="16889" y="10701"/>
                </a:lnTo>
                <a:lnTo>
                  <a:pt x="16889" y="9640"/>
                </a:lnTo>
                <a:lnTo>
                  <a:pt x="16889" y="8566"/>
                </a:lnTo>
                <a:lnTo>
                  <a:pt x="16889" y="7478"/>
                </a:lnTo>
                <a:lnTo>
                  <a:pt x="16889" y="6502"/>
                </a:lnTo>
                <a:lnTo>
                  <a:pt x="16889" y="5739"/>
                </a:lnTo>
                <a:lnTo>
                  <a:pt x="16674" y="5894"/>
                </a:lnTo>
                <a:lnTo>
                  <a:pt x="16414" y="6036"/>
                </a:lnTo>
                <a:lnTo>
                  <a:pt x="16154" y="6177"/>
                </a:lnTo>
                <a:lnTo>
                  <a:pt x="15849" y="6248"/>
                </a:lnTo>
                <a:lnTo>
                  <a:pt x="15544" y="6304"/>
                </a:lnTo>
                <a:lnTo>
                  <a:pt x="15217" y="6332"/>
                </a:lnTo>
                <a:lnTo>
                  <a:pt x="14866" y="6361"/>
                </a:lnTo>
                <a:lnTo>
                  <a:pt x="14550" y="6361"/>
                </a:lnTo>
                <a:lnTo>
                  <a:pt x="14200" y="6332"/>
                </a:lnTo>
                <a:lnTo>
                  <a:pt x="13850" y="6276"/>
                </a:lnTo>
                <a:lnTo>
                  <a:pt x="13522" y="6219"/>
                </a:lnTo>
                <a:lnTo>
                  <a:pt x="13206" y="6149"/>
                </a:lnTo>
                <a:lnTo>
                  <a:pt x="12901" y="6064"/>
                </a:lnTo>
                <a:lnTo>
                  <a:pt x="12618" y="5951"/>
                </a:lnTo>
                <a:lnTo>
                  <a:pt x="12358" y="5838"/>
                </a:lnTo>
                <a:lnTo>
                  <a:pt x="12121" y="5739"/>
                </a:lnTo>
                <a:lnTo>
                  <a:pt x="11941" y="5626"/>
                </a:lnTo>
                <a:lnTo>
                  <a:pt x="11794" y="5513"/>
                </a:lnTo>
                <a:lnTo>
                  <a:pt x="11658" y="5414"/>
                </a:lnTo>
                <a:lnTo>
                  <a:pt x="11556" y="5301"/>
                </a:lnTo>
                <a:lnTo>
                  <a:pt x="11466" y="5187"/>
                </a:lnTo>
                <a:lnTo>
                  <a:pt x="11398" y="5089"/>
                </a:lnTo>
                <a:lnTo>
                  <a:pt x="11376" y="4947"/>
                </a:lnTo>
                <a:lnTo>
                  <a:pt x="11353" y="4834"/>
                </a:lnTo>
                <a:lnTo>
                  <a:pt x="11353" y="4707"/>
                </a:lnTo>
                <a:lnTo>
                  <a:pt x="11376" y="4565"/>
                </a:lnTo>
                <a:lnTo>
                  <a:pt x="11443" y="4410"/>
                </a:lnTo>
                <a:lnTo>
                  <a:pt x="11511" y="4240"/>
                </a:lnTo>
                <a:lnTo>
                  <a:pt x="11703" y="3887"/>
                </a:lnTo>
                <a:lnTo>
                  <a:pt x="11986" y="3505"/>
                </a:lnTo>
                <a:lnTo>
                  <a:pt x="12144" y="3265"/>
                </a:lnTo>
                <a:lnTo>
                  <a:pt x="12246" y="3025"/>
                </a:lnTo>
                <a:lnTo>
                  <a:pt x="12336" y="2756"/>
                </a:lnTo>
                <a:lnTo>
                  <a:pt x="12404" y="2445"/>
                </a:lnTo>
                <a:lnTo>
                  <a:pt x="12438" y="2176"/>
                </a:lnTo>
                <a:lnTo>
                  <a:pt x="12438" y="1880"/>
                </a:lnTo>
                <a:lnTo>
                  <a:pt x="12404" y="1583"/>
                </a:lnTo>
                <a:lnTo>
                  <a:pt x="12336" y="1314"/>
                </a:lnTo>
                <a:lnTo>
                  <a:pt x="12246" y="1046"/>
                </a:lnTo>
                <a:lnTo>
                  <a:pt x="12099" y="791"/>
                </a:lnTo>
                <a:lnTo>
                  <a:pt x="12008" y="692"/>
                </a:lnTo>
                <a:lnTo>
                  <a:pt x="11918" y="579"/>
                </a:lnTo>
                <a:lnTo>
                  <a:pt x="11816" y="466"/>
                </a:lnTo>
                <a:lnTo>
                  <a:pt x="11703" y="381"/>
                </a:lnTo>
                <a:lnTo>
                  <a:pt x="11579" y="310"/>
                </a:lnTo>
                <a:lnTo>
                  <a:pt x="11443" y="226"/>
                </a:lnTo>
                <a:lnTo>
                  <a:pt x="11297" y="169"/>
                </a:lnTo>
                <a:lnTo>
                  <a:pt x="11138" y="113"/>
                </a:lnTo>
                <a:lnTo>
                  <a:pt x="10969" y="56"/>
                </a:lnTo>
                <a:lnTo>
                  <a:pt x="10800" y="28"/>
                </a:lnTo>
                <a:lnTo>
                  <a:pt x="10619" y="28"/>
                </a:lnTo>
                <a:lnTo>
                  <a:pt x="10404" y="28"/>
                </a:lnTo>
                <a:lnTo>
                  <a:pt x="10257" y="28"/>
                </a:lnTo>
                <a:lnTo>
                  <a:pt x="10076" y="56"/>
                </a:lnTo>
                <a:lnTo>
                  <a:pt x="9952" y="84"/>
                </a:lnTo>
                <a:lnTo>
                  <a:pt x="9794" y="141"/>
                </a:lnTo>
                <a:lnTo>
                  <a:pt x="9692" y="226"/>
                </a:lnTo>
                <a:lnTo>
                  <a:pt x="9557" y="282"/>
                </a:lnTo>
                <a:lnTo>
                  <a:pt x="9455" y="381"/>
                </a:lnTo>
                <a:lnTo>
                  <a:pt x="9365" y="466"/>
                </a:lnTo>
                <a:lnTo>
                  <a:pt x="9274" y="579"/>
                </a:lnTo>
                <a:lnTo>
                  <a:pt x="9184" y="692"/>
                </a:lnTo>
                <a:lnTo>
                  <a:pt x="9128" y="791"/>
                </a:lnTo>
                <a:lnTo>
                  <a:pt x="9060" y="932"/>
                </a:lnTo>
                <a:lnTo>
                  <a:pt x="8969" y="1201"/>
                </a:lnTo>
                <a:lnTo>
                  <a:pt x="8913" y="1498"/>
                </a:lnTo>
                <a:lnTo>
                  <a:pt x="8890" y="1795"/>
                </a:lnTo>
                <a:lnTo>
                  <a:pt x="8890" y="2120"/>
                </a:lnTo>
                <a:lnTo>
                  <a:pt x="8913" y="2445"/>
                </a:lnTo>
                <a:lnTo>
                  <a:pt x="8969" y="2756"/>
                </a:lnTo>
                <a:lnTo>
                  <a:pt x="9060" y="3081"/>
                </a:lnTo>
                <a:lnTo>
                  <a:pt x="9173" y="3378"/>
                </a:lnTo>
                <a:lnTo>
                  <a:pt x="9297" y="3647"/>
                </a:lnTo>
                <a:lnTo>
                  <a:pt x="9466" y="3887"/>
                </a:lnTo>
                <a:lnTo>
                  <a:pt x="9579" y="4085"/>
                </a:lnTo>
                <a:lnTo>
                  <a:pt x="9670" y="4269"/>
                </a:lnTo>
                <a:lnTo>
                  <a:pt x="9726" y="4467"/>
                </a:lnTo>
                <a:lnTo>
                  <a:pt x="9771" y="4650"/>
                </a:lnTo>
                <a:lnTo>
                  <a:pt x="9771" y="4834"/>
                </a:lnTo>
                <a:lnTo>
                  <a:pt x="9749" y="5032"/>
                </a:lnTo>
                <a:lnTo>
                  <a:pt x="9715" y="5216"/>
                </a:lnTo>
                <a:lnTo>
                  <a:pt x="9625" y="5385"/>
                </a:lnTo>
                <a:lnTo>
                  <a:pt x="9534" y="5513"/>
                </a:lnTo>
                <a:lnTo>
                  <a:pt x="9410" y="5626"/>
                </a:lnTo>
                <a:lnTo>
                  <a:pt x="9229" y="5710"/>
                </a:lnTo>
                <a:lnTo>
                  <a:pt x="9060" y="5767"/>
                </a:lnTo>
                <a:lnTo>
                  <a:pt x="8845" y="5767"/>
                </a:lnTo>
                <a:lnTo>
                  <a:pt x="8585" y="5739"/>
                </a:lnTo>
                <a:lnTo>
                  <a:pt x="8325" y="5654"/>
                </a:lnTo>
                <a:lnTo>
                  <a:pt x="8020" y="5513"/>
                </a:lnTo>
                <a:lnTo>
                  <a:pt x="7840" y="5442"/>
                </a:lnTo>
                <a:lnTo>
                  <a:pt x="7648" y="5385"/>
                </a:lnTo>
                <a:lnTo>
                  <a:pt x="7433" y="5329"/>
                </a:lnTo>
                <a:lnTo>
                  <a:pt x="7241" y="5301"/>
                </a:lnTo>
                <a:lnTo>
                  <a:pt x="6755" y="5301"/>
                </a:lnTo>
                <a:lnTo>
                  <a:pt x="6281" y="5329"/>
                </a:lnTo>
                <a:lnTo>
                  <a:pt x="5784" y="5385"/>
                </a:lnTo>
                <a:lnTo>
                  <a:pt x="5264" y="5498"/>
                </a:lnTo>
                <a:lnTo>
                  <a:pt x="4744" y="5597"/>
                </a:lnTo>
                <a:lnTo>
                  <a:pt x="4247" y="5739"/>
                </a:lnTo>
                <a:lnTo>
                  <a:pt x="4202" y="5894"/>
                </a:lnTo>
                <a:lnTo>
                  <a:pt x="4202" y="6191"/>
                </a:lnTo>
                <a:lnTo>
                  <a:pt x="4202" y="6545"/>
                </a:lnTo>
                <a:lnTo>
                  <a:pt x="4225" y="6954"/>
                </a:lnTo>
                <a:lnTo>
                  <a:pt x="4315" y="7930"/>
                </a:lnTo>
                <a:lnTo>
                  <a:pt x="4394" y="9018"/>
                </a:lnTo>
                <a:lnTo>
                  <a:pt x="4439" y="9570"/>
                </a:lnTo>
                <a:lnTo>
                  <a:pt x="4462" y="10107"/>
                </a:lnTo>
                <a:lnTo>
                  <a:pt x="4484" y="10630"/>
                </a:lnTo>
                <a:lnTo>
                  <a:pt x="4507" y="11082"/>
                </a:lnTo>
                <a:lnTo>
                  <a:pt x="4484" y="11520"/>
                </a:lnTo>
                <a:lnTo>
                  <a:pt x="4439" y="11874"/>
                </a:lnTo>
                <a:lnTo>
                  <a:pt x="4394" y="12029"/>
                </a:lnTo>
                <a:lnTo>
                  <a:pt x="4349" y="12171"/>
                </a:lnTo>
                <a:lnTo>
                  <a:pt x="4315" y="12284"/>
                </a:lnTo>
                <a:lnTo>
                  <a:pt x="4247" y="12354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29" name="Puzzle4"/>
          <p:cNvSpPr>
            <a:spLocks noEditPoints="1" noChangeArrowheads="1"/>
          </p:cNvSpPr>
          <p:nvPr/>
        </p:nvSpPr>
        <p:spPr bwMode="auto">
          <a:xfrm>
            <a:off x="5579771" y="4654985"/>
            <a:ext cx="974150" cy="1422845"/>
          </a:xfrm>
          <a:custGeom>
            <a:avLst/>
            <a:gdLst>
              <a:gd name="T0" fmla="*/ 8307 w 21600"/>
              <a:gd name="T1" fmla="*/ 11593 h 21600"/>
              <a:gd name="T2" fmla="*/ 453 w 21600"/>
              <a:gd name="T3" fmla="*/ 16938 h 21600"/>
              <a:gd name="T4" fmla="*/ 11500 w 21600"/>
              <a:gd name="T5" fmla="*/ 21600 h 21600"/>
              <a:gd name="T6" fmla="*/ 20920 w 21600"/>
              <a:gd name="T7" fmla="*/ 16751 h 21600"/>
              <a:gd name="T8" fmla="*/ 13972 w 21600"/>
              <a:gd name="T9" fmla="*/ 10888 h 21600"/>
              <a:gd name="T10" fmla="*/ 21033 w 21600"/>
              <a:gd name="T11" fmla="*/ 4716 h 21600"/>
              <a:gd name="T12" fmla="*/ 11102 w 21600"/>
              <a:gd name="T13" fmla="*/ 11 h 21600"/>
              <a:gd name="T14" fmla="*/ 453 w 21600"/>
              <a:gd name="T15" fmla="*/ 4716 h 21600"/>
              <a:gd name="T16" fmla="*/ 2076 w 21600"/>
              <a:gd name="T17" fmla="*/ 5664 h 21600"/>
              <a:gd name="T18" fmla="*/ 20203 w 21600"/>
              <a:gd name="T19" fmla="*/ 1598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3813" y="10590"/>
                </a:moveTo>
                <a:lnTo>
                  <a:pt x="3927" y="10513"/>
                </a:lnTo>
                <a:lnTo>
                  <a:pt x="4078" y="10425"/>
                </a:lnTo>
                <a:lnTo>
                  <a:pt x="4210" y="10359"/>
                </a:lnTo>
                <a:lnTo>
                  <a:pt x="4361" y="10315"/>
                </a:lnTo>
                <a:lnTo>
                  <a:pt x="4682" y="10237"/>
                </a:lnTo>
                <a:lnTo>
                  <a:pt x="5041" y="10193"/>
                </a:lnTo>
                <a:lnTo>
                  <a:pt x="5456" y="10171"/>
                </a:lnTo>
                <a:lnTo>
                  <a:pt x="5853" y="10193"/>
                </a:lnTo>
                <a:lnTo>
                  <a:pt x="6249" y="10260"/>
                </a:lnTo>
                <a:lnTo>
                  <a:pt x="6646" y="10337"/>
                </a:lnTo>
                <a:lnTo>
                  <a:pt x="7004" y="10469"/>
                </a:lnTo>
                <a:lnTo>
                  <a:pt x="7363" y="10612"/>
                </a:lnTo>
                <a:lnTo>
                  <a:pt x="7665" y="10788"/>
                </a:lnTo>
                <a:lnTo>
                  <a:pt x="7911" y="10998"/>
                </a:lnTo>
                <a:lnTo>
                  <a:pt x="8024" y="11097"/>
                </a:lnTo>
                <a:lnTo>
                  <a:pt x="8137" y="11207"/>
                </a:lnTo>
                <a:lnTo>
                  <a:pt x="8194" y="11340"/>
                </a:lnTo>
                <a:lnTo>
                  <a:pt x="8269" y="11461"/>
                </a:lnTo>
                <a:lnTo>
                  <a:pt x="8307" y="11593"/>
                </a:lnTo>
                <a:lnTo>
                  <a:pt x="8307" y="11714"/>
                </a:lnTo>
                <a:lnTo>
                  <a:pt x="8307" y="11868"/>
                </a:lnTo>
                <a:lnTo>
                  <a:pt x="8307" y="12012"/>
                </a:lnTo>
                <a:lnTo>
                  <a:pt x="8194" y="12265"/>
                </a:lnTo>
                <a:lnTo>
                  <a:pt x="8062" y="12519"/>
                </a:lnTo>
                <a:lnTo>
                  <a:pt x="7873" y="12706"/>
                </a:lnTo>
                <a:lnTo>
                  <a:pt x="7627" y="12904"/>
                </a:lnTo>
                <a:lnTo>
                  <a:pt x="7363" y="13048"/>
                </a:lnTo>
                <a:lnTo>
                  <a:pt x="7080" y="13180"/>
                </a:lnTo>
                <a:lnTo>
                  <a:pt x="6759" y="13257"/>
                </a:lnTo>
                <a:lnTo>
                  <a:pt x="6419" y="13345"/>
                </a:lnTo>
                <a:lnTo>
                  <a:pt x="6098" y="13389"/>
                </a:lnTo>
                <a:lnTo>
                  <a:pt x="5739" y="13389"/>
                </a:lnTo>
                <a:lnTo>
                  <a:pt x="5418" y="13389"/>
                </a:lnTo>
                <a:lnTo>
                  <a:pt x="5079" y="13345"/>
                </a:lnTo>
                <a:lnTo>
                  <a:pt x="4758" y="13301"/>
                </a:lnTo>
                <a:lnTo>
                  <a:pt x="4474" y="13213"/>
                </a:lnTo>
                <a:lnTo>
                  <a:pt x="4172" y="13114"/>
                </a:lnTo>
                <a:lnTo>
                  <a:pt x="3965" y="12982"/>
                </a:lnTo>
                <a:lnTo>
                  <a:pt x="3738" y="12838"/>
                </a:lnTo>
                <a:lnTo>
                  <a:pt x="3493" y="12706"/>
                </a:lnTo>
                <a:lnTo>
                  <a:pt x="3228" y="12607"/>
                </a:lnTo>
                <a:lnTo>
                  <a:pt x="2945" y="12519"/>
                </a:lnTo>
                <a:lnTo>
                  <a:pt x="2700" y="12431"/>
                </a:lnTo>
                <a:lnTo>
                  <a:pt x="2397" y="12375"/>
                </a:lnTo>
                <a:lnTo>
                  <a:pt x="2152" y="12331"/>
                </a:lnTo>
                <a:lnTo>
                  <a:pt x="1888" y="12309"/>
                </a:lnTo>
                <a:lnTo>
                  <a:pt x="1642" y="12309"/>
                </a:lnTo>
                <a:lnTo>
                  <a:pt x="1397" y="12331"/>
                </a:lnTo>
                <a:lnTo>
                  <a:pt x="1170" y="12397"/>
                </a:lnTo>
                <a:lnTo>
                  <a:pt x="962" y="12453"/>
                </a:lnTo>
                <a:lnTo>
                  <a:pt x="774" y="12563"/>
                </a:lnTo>
                <a:lnTo>
                  <a:pt x="623" y="12684"/>
                </a:lnTo>
                <a:lnTo>
                  <a:pt x="528" y="12838"/>
                </a:lnTo>
                <a:lnTo>
                  <a:pt x="453" y="13026"/>
                </a:lnTo>
                <a:lnTo>
                  <a:pt x="339" y="13477"/>
                </a:lnTo>
                <a:lnTo>
                  <a:pt x="226" y="13984"/>
                </a:lnTo>
                <a:lnTo>
                  <a:pt x="151" y="14535"/>
                </a:lnTo>
                <a:lnTo>
                  <a:pt x="113" y="15075"/>
                </a:lnTo>
                <a:lnTo>
                  <a:pt x="113" y="15626"/>
                </a:lnTo>
                <a:lnTo>
                  <a:pt x="151" y="16133"/>
                </a:lnTo>
                <a:lnTo>
                  <a:pt x="188" y="16376"/>
                </a:lnTo>
                <a:lnTo>
                  <a:pt x="264" y="16585"/>
                </a:lnTo>
                <a:lnTo>
                  <a:pt x="339" y="16773"/>
                </a:lnTo>
                <a:lnTo>
                  <a:pt x="453" y="16938"/>
                </a:lnTo>
                <a:lnTo>
                  <a:pt x="1095" y="16883"/>
                </a:lnTo>
                <a:lnTo>
                  <a:pt x="1963" y="16795"/>
                </a:lnTo>
                <a:lnTo>
                  <a:pt x="2945" y="16751"/>
                </a:lnTo>
                <a:lnTo>
                  <a:pt x="3965" y="16706"/>
                </a:lnTo>
                <a:lnTo>
                  <a:pt x="5022" y="16684"/>
                </a:lnTo>
                <a:lnTo>
                  <a:pt x="5947" y="16684"/>
                </a:lnTo>
                <a:lnTo>
                  <a:pt x="6759" y="16706"/>
                </a:lnTo>
                <a:lnTo>
                  <a:pt x="7363" y="16751"/>
                </a:lnTo>
                <a:lnTo>
                  <a:pt x="7948" y="16839"/>
                </a:lnTo>
                <a:lnTo>
                  <a:pt x="8458" y="16916"/>
                </a:lnTo>
                <a:lnTo>
                  <a:pt x="8893" y="17026"/>
                </a:lnTo>
                <a:lnTo>
                  <a:pt x="9289" y="17158"/>
                </a:lnTo>
                <a:lnTo>
                  <a:pt x="9572" y="17280"/>
                </a:lnTo>
                <a:lnTo>
                  <a:pt x="9799" y="17412"/>
                </a:lnTo>
                <a:lnTo>
                  <a:pt x="9969" y="17555"/>
                </a:lnTo>
                <a:lnTo>
                  <a:pt x="10120" y="17687"/>
                </a:lnTo>
                <a:lnTo>
                  <a:pt x="10158" y="17831"/>
                </a:lnTo>
                <a:lnTo>
                  <a:pt x="10195" y="17974"/>
                </a:lnTo>
                <a:lnTo>
                  <a:pt x="10158" y="18128"/>
                </a:lnTo>
                <a:lnTo>
                  <a:pt x="10082" y="18271"/>
                </a:lnTo>
                <a:lnTo>
                  <a:pt x="9969" y="18426"/>
                </a:lnTo>
                <a:lnTo>
                  <a:pt x="9837" y="18569"/>
                </a:lnTo>
                <a:lnTo>
                  <a:pt x="9648" y="18701"/>
                </a:lnTo>
                <a:lnTo>
                  <a:pt x="9440" y="18822"/>
                </a:lnTo>
                <a:lnTo>
                  <a:pt x="9213" y="18999"/>
                </a:lnTo>
                <a:lnTo>
                  <a:pt x="9044" y="19186"/>
                </a:lnTo>
                <a:lnTo>
                  <a:pt x="8893" y="19395"/>
                </a:lnTo>
                <a:lnTo>
                  <a:pt x="8817" y="19627"/>
                </a:lnTo>
                <a:lnTo>
                  <a:pt x="8779" y="19858"/>
                </a:lnTo>
                <a:lnTo>
                  <a:pt x="8779" y="20112"/>
                </a:lnTo>
                <a:lnTo>
                  <a:pt x="8855" y="20354"/>
                </a:lnTo>
                <a:lnTo>
                  <a:pt x="8968" y="20586"/>
                </a:lnTo>
                <a:lnTo>
                  <a:pt x="9138" y="20817"/>
                </a:lnTo>
                <a:lnTo>
                  <a:pt x="9365" y="21026"/>
                </a:lnTo>
                <a:lnTo>
                  <a:pt x="9610" y="21192"/>
                </a:lnTo>
                <a:lnTo>
                  <a:pt x="9950" y="21368"/>
                </a:lnTo>
                <a:lnTo>
                  <a:pt x="10120" y="21445"/>
                </a:lnTo>
                <a:lnTo>
                  <a:pt x="10346" y="21511"/>
                </a:lnTo>
                <a:lnTo>
                  <a:pt x="10516" y="21555"/>
                </a:lnTo>
                <a:lnTo>
                  <a:pt x="10743" y="21600"/>
                </a:lnTo>
                <a:lnTo>
                  <a:pt x="10988" y="21644"/>
                </a:lnTo>
                <a:lnTo>
                  <a:pt x="11215" y="21666"/>
                </a:lnTo>
                <a:lnTo>
                  <a:pt x="11498" y="21666"/>
                </a:lnTo>
                <a:lnTo>
                  <a:pt x="11762" y="21666"/>
                </a:lnTo>
                <a:lnTo>
                  <a:pt x="12253" y="21644"/>
                </a:lnTo>
                <a:lnTo>
                  <a:pt x="12763" y="21577"/>
                </a:lnTo>
                <a:lnTo>
                  <a:pt x="13197" y="21467"/>
                </a:lnTo>
                <a:lnTo>
                  <a:pt x="13556" y="21346"/>
                </a:lnTo>
                <a:lnTo>
                  <a:pt x="13896" y="21192"/>
                </a:lnTo>
                <a:lnTo>
                  <a:pt x="14179" y="21026"/>
                </a:lnTo>
                <a:lnTo>
                  <a:pt x="14444" y="20839"/>
                </a:lnTo>
                <a:lnTo>
                  <a:pt x="14576" y="20641"/>
                </a:lnTo>
                <a:lnTo>
                  <a:pt x="14727" y="20431"/>
                </a:lnTo>
                <a:lnTo>
                  <a:pt x="14765" y="20200"/>
                </a:lnTo>
                <a:lnTo>
                  <a:pt x="14802" y="19991"/>
                </a:lnTo>
                <a:lnTo>
                  <a:pt x="14727" y="19759"/>
                </a:lnTo>
                <a:lnTo>
                  <a:pt x="14613" y="19550"/>
                </a:lnTo>
                <a:lnTo>
                  <a:pt x="14444" y="19307"/>
                </a:lnTo>
                <a:lnTo>
                  <a:pt x="14217" y="19098"/>
                </a:lnTo>
                <a:lnTo>
                  <a:pt x="13934" y="18911"/>
                </a:lnTo>
                <a:lnTo>
                  <a:pt x="13669" y="18745"/>
                </a:lnTo>
                <a:lnTo>
                  <a:pt x="13462" y="18547"/>
                </a:lnTo>
                <a:lnTo>
                  <a:pt x="13311" y="18337"/>
                </a:lnTo>
                <a:lnTo>
                  <a:pt x="13197" y="18150"/>
                </a:lnTo>
                <a:lnTo>
                  <a:pt x="13122" y="17941"/>
                </a:lnTo>
                <a:lnTo>
                  <a:pt x="13122" y="17720"/>
                </a:lnTo>
                <a:lnTo>
                  <a:pt x="13122" y="17533"/>
                </a:lnTo>
                <a:lnTo>
                  <a:pt x="13197" y="17346"/>
                </a:lnTo>
                <a:lnTo>
                  <a:pt x="13273" y="17158"/>
                </a:lnTo>
                <a:lnTo>
                  <a:pt x="13386" y="16982"/>
                </a:lnTo>
                <a:lnTo>
                  <a:pt x="13537" y="16839"/>
                </a:lnTo>
                <a:lnTo>
                  <a:pt x="13707" y="16706"/>
                </a:lnTo>
                <a:lnTo>
                  <a:pt x="13896" y="16607"/>
                </a:lnTo>
                <a:lnTo>
                  <a:pt x="14104" y="16519"/>
                </a:lnTo>
                <a:lnTo>
                  <a:pt x="14330" y="16453"/>
                </a:lnTo>
                <a:lnTo>
                  <a:pt x="14538" y="16431"/>
                </a:lnTo>
                <a:lnTo>
                  <a:pt x="14897" y="16453"/>
                </a:lnTo>
                <a:lnTo>
                  <a:pt x="15406" y="16497"/>
                </a:lnTo>
                <a:lnTo>
                  <a:pt x="16105" y="16541"/>
                </a:lnTo>
                <a:lnTo>
                  <a:pt x="16898" y="16607"/>
                </a:lnTo>
                <a:lnTo>
                  <a:pt x="17804" y="16651"/>
                </a:lnTo>
                <a:lnTo>
                  <a:pt x="18786" y="16684"/>
                </a:lnTo>
                <a:lnTo>
                  <a:pt x="19844" y="16728"/>
                </a:lnTo>
                <a:lnTo>
                  <a:pt x="20920" y="16751"/>
                </a:lnTo>
                <a:lnTo>
                  <a:pt x="21109" y="16497"/>
                </a:lnTo>
                <a:lnTo>
                  <a:pt x="21241" y="16222"/>
                </a:lnTo>
                <a:lnTo>
                  <a:pt x="21392" y="15946"/>
                </a:lnTo>
                <a:lnTo>
                  <a:pt x="21467" y="15648"/>
                </a:lnTo>
                <a:lnTo>
                  <a:pt x="21543" y="15351"/>
                </a:lnTo>
                <a:lnTo>
                  <a:pt x="21618" y="15042"/>
                </a:lnTo>
                <a:lnTo>
                  <a:pt x="21618" y="14745"/>
                </a:lnTo>
                <a:lnTo>
                  <a:pt x="21618" y="14447"/>
                </a:lnTo>
                <a:lnTo>
                  <a:pt x="21618" y="14150"/>
                </a:lnTo>
                <a:lnTo>
                  <a:pt x="21581" y="13852"/>
                </a:lnTo>
                <a:lnTo>
                  <a:pt x="21505" y="13577"/>
                </a:lnTo>
                <a:lnTo>
                  <a:pt x="21430" y="13301"/>
                </a:lnTo>
                <a:lnTo>
                  <a:pt x="21354" y="13048"/>
                </a:lnTo>
                <a:lnTo>
                  <a:pt x="21241" y="12816"/>
                </a:lnTo>
                <a:lnTo>
                  <a:pt x="21146" y="12607"/>
                </a:lnTo>
                <a:lnTo>
                  <a:pt x="21033" y="12431"/>
                </a:lnTo>
                <a:lnTo>
                  <a:pt x="20920" y="12265"/>
                </a:lnTo>
                <a:lnTo>
                  <a:pt x="20769" y="12144"/>
                </a:lnTo>
                <a:lnTo>
                  <a:pt x="20637" y="12034"/>
                </a:lnTo>
                <a:lnTo>
                  <a:pt x="20486" y="11946"/>
                </a:lnTo>
                <a:lnTo>
                  <a:pt x="20297" y="11891"/>
                </a:lnTo>
                <a:lnTo>
                  <a:pt x="20165" y="11846"/>
                </a:lnTo>
                <a:lnTo>
                  <a:pt x="19976" y="11824"/>
                </a:lnTo>
                <a:lnTo>
                  <a:pt x="19806" y="11802"/>
                </a:lnTo>
                <a:lnTo>
                  <a:pt x="19390" y="11824"/>
                </a:lnTo>
                <a:lnTo>
                  <a:pt x="18956" y="11891"/>
                </a:lnTo>
                <a:lnTo>
                  <a:pt x="18503" y="11968"/>
                </a:lnTo>
                <a:lnTo>
                  <a:pt x="17993" y="12078"/>
                </a:lnTo>
                <a:lnTo>
                  <a:pt x="17653" y="12144"/>
                </a:lnTo>
                <a:lnTo>
                  <a:pt x="17332" y="12199"/>
                </a:lnTo>
                <a:lnTo>
                  <a:pt x="17049" y="12221"/>
                </a:lnTo>
                <a:lnTo>
                  <a:pt x="16747" y="12243"/>
                </a:lnTo>
                <a:lnTo>
                  <a:pt x="16464" y="12243"/>
                </a:lnTo>
                <a:lnTo>
                  <a:pt x="16218" y="12243"/>
                </a:lnTo>
                <a:lnTo>
                  <a:pt x="15992" y="12221"/>
                </a:lnTo>
                <a:lnTo>
                  <a:pt x="15746" y="12199"/>
                </a:lnTo>
                <a:lnTo>
                  <a:pt x="15520" y="12155"/>
                </a:lnTo>
                <a:lnTo>
                  <a:pt x="15350" y="12122"/>
                </a:lnTo>
                <a:lnTo>
                  <a:pt x="15161" y="12056"/>
                </a:lnTo>
                <a:lnTo>
                  <a:pt x="14972" y="11990"/>
                </a:lnTo>
                <a:lnTo>
                  <a:pt x="14689" y="11846"/>
                </a:lnTo>
                <a:lnTo>
                  <a:pt x="14444" y="11670"/>
                </a:lnTo>
                <a:lnTo>
                  <a:pt x="14255" y="11483"/>
                </a:lnTo>
                <a:lnTo>
                  <a:pt x="14104" y="11295"/>
                </a:lnTo>
                <a:lnTo>
                  <a:pt x="14028" y="11086"/>
                </a:lnTo>
                <a:lnTo>
                  <a:pt x="13972" y="10888"/>
                </a:lnTo>
                <a:lnTo>
                  <a:pt x="13972" y="10700"/>
                </a:lnTo>
                <a:lnTo>
                  <a:pt x="14009" y="10513"/>
                </a:lnTo>
                <a:lnTo>
                  <a:pt x="14066" y="10359"/>
                </a:lnTo>
                <a:lnTo>
                  <a:pt x="14179" y="10215"/>
                </a:lnTo>
                <a:lnTo>
                  <a:pt x="14406" y="10006"/>
                </a:lnTo>
                <a:lnTo>
                  <a:pt x="14651" y="9830"/>
                </a:lnTo>
                <a:lnTo>
                  <a:pt x="14878" y="9686"/>
                </a:lnTo>
                <a:lnTo>
                  <a:pt x="15123" y="9554"/>
                </a:lnTo>
                <a:lnTo>
                  <a:pt x="15350" y="9477"/>
                </a:lnTo>
                <a:lnTo>
                  <a:pt x="15558" y="9411"/>
                </a:lnTo>
                <a:lnTo>
                  <a:pt x="15803" y="9345"/>
                </a:lnTo>
                <a:lnTo>
                  <a:pt x="16030" y="9323"/>
                </a:lnTo>
                <a:lnTo>
                  <a:pt x="16256" y="9301"/>
                </a:lnTo>
                <a:lnTo>
                  <a:pt x="16464" y="9323"/>
                </a:lnTo>
                <a:lnTo>
                  <a:pt x="16690" y="9345"/>
                </a:lnTo>
                <a:lnTo>
                  <a:pt x="16898" y="9367"/>
                </a:lnTo>
                <a:lnTo>
                  <a:pt x="17332" y="9477"/>
                </a:lnTo>
                <a:lnTo>
                  <a:pt x="17767" y="9598"/>
                </a:lnTo>
                <a:lnTo>
                  <a:pt x="18163" y="9731"/>
                </a:lnTo>
                <a:lnTo>
                  <a:pt x="18597" y="9874"/>
                </a:lnTo>
                <a:lnTo>
                  <a:pt x="18994" y="10006"/>
                </a:lnTo>
                <a:lnTo>
                  <a:pt x="19428" y="10083"/>
                </a:lnTo>
                <a:lnTo>
                  <a:pt x="19617" y="10127"/>
                </a:lnTo>
                <a:lnTo>
                  <a:pt x="19844" y="10149"/>
                </a:lnTo>
                <a:lnTo>
                  <a:pt x="20013" y="10149"/>
                </a:lnTo>
                <a:lnTo>
                  <a:pt x="20240" y="10127"/>
                </a:lnTo>
                <a:lnTo>
                  <a:pt x="20410" y="10105"/>
                </a:lnTo>
                <a:lnTo>
                  <a:pt x="20637" y="10061"/>
                </a:lnTo>
                <a:lnTo>
                  <a:pt x="20844" y="9984"/>
                </a:lnTo>
                <a:lnTo>
                  <a:pt x="21033" y="9896"/>
                </a:lnTo>
                <a:lnTo>
                  <a:pt x="21146" y="9830"/>
                </a:lnTo>
                <a:lnTo>
                  <a:pt x="21203" y="9753"/>
                </a:lnTo>
                <a:lnTo>
                  <a:pt x="21279" y="9642"/>
                </a:lnTo>
                <a:lnTo>
                  <a:pt x="21354" y="9521"/>
                </a:lnTo>
                <a:lnTo>
                  <a:pt x="21430" y="9246"/>
                </a:lnTo>
                <a:lnTo>
                  <a:pt x="21430" y="8904"/>
                </a:lnTo>
                <a:lnTo>
                  <a:pt x="21430" y="8540"/>
                </a:lnTo>
                <a:lnTo>
                  <a:pt x="21392" y="8144"/>
                </a:lnTo>
                <a:lnTo>
                  <a:pt x="21354" y="7714"/>
                </a:lnTo>
                <a:lnTo>
                  <a:pt x="21279" y="7295"/>
                </a:lnTo>
                <a:lnTo>
                  <a:pt x="21146" y="6446"/>
                </a:lnTo>
                <a:lnTo>
                  <a:pt x="20995" y="5686"/>
                </a:lnTo>
                <a:lnTo>
                  <a:pt x="20958" y="5366"/>
                </a:lnTo>
                <a:lnTo>
                  <a:pt x="20958" y="5091"/>
                </a:lnTo>
                <a:lnTo>
                  <a:pt x="20958" y="4860"/>
                </a:lnTo>
                <a:lnTo>
                  <a:pt x="21033" y="4716"/>
                </a:lnTo>
                <a:lnTo>
                  <a:pt x="20637" y="4860"/>
                </a:lnTo>
                <a:lnTo>
                  <a:pt x="20127" y="4992"/>
                </a:lnTo>
                <a:lnTo>
                  <a:pt x="19617" y="5069"/>
                </a:lnTo>
                <a:lnTo>
                  <a:pt x="19032" y="5157"/>
                </a:lnTo>
                <a:lnTo>
                  <a:pt x="18465" y="5201"/>
                </a:lnTo>
                <a:lnTo>
                  <a:pt x="17842" y="5245"/>
                </a:lnTo>
                <a:lnTo>
                  <a:pt x="17219" y="5267"/>
                </a:lnTo>
                <a:lnTo>
                  <a:pt x="16615" y="5267"/>
                </a:lnTo>
                <a:lnTo>
                  <a:pt x="15992" y="5245"/>
                </a:lnTo>
                <a:lnTo>
                  <a:pt x="15369" y="5201"/>
                </a:lnTo>
                <a:lnTo>
                  <a:pt x="14840" y="5157"/>
                </a:lnTo>
                <a:lnTo>
                  <a:pt x="14293" y="5091"/>
                </a:lnTo>
                <a:lnTo>
                  <a:pt x="13783" y="5014"/>
                </a:lnTo>
                <a:lnTo>
                  <a:pt x="13386" y="4926"/>
                </a:lnTo>
                <a:lnTo>
                  <a:pt x="13027" y="4815"/>
                </a:lnTo>
                <a:lnTo>
                  <a:pt x="12725" y="4716"/>
                </a:lnTo>
                <a:lnTo>
                  <a:pt x="12480" y="4606"/>
                </a:lnTo>
                <a:lnTo>
                  <a:pt x="12291" y="4496"/>
                </a:lnTo>
                <a:lnTo>
                  <a:pt x="12197" y="4397"/>
                </a:lnTo>
                <a:lnTo>
                  <a:pt x="12083" y="4286"/>
                </a:lnTo>
                <a:lnTo>
                  <a:pt x="12046" y="4187"/>
                </a:lnTo>
                <a:lnTo>
                  <a:pt x="12008" y="4077"/>
                </a:lnTo>
                <a:lnTo>
                  <a:pt x="12046" y="3967"/>
                </a:lnTo>
                <a:lnTo>
                  <a:pt x="12121" y="3868"/>
                </a:lnTo>
                <a:lnTo>
                  <a:pt x="12197" y="3735"/>
                </a:lnTo>
                <a:lnTo>
                  <a:pt x="12291" y="3614"/>
                </a:lnTo>
                <a:lnTo>
                  <a:pt x="12442" y="3482"/>
                </a:lnTo>
                <a:lnTo>
                  <a:pt x="12631" y="3361"/>
                </a:lnTo>
                <a:lnTo>
                  <a:pt x="13065" y="3085"/>
                </a:lnTo>
                <a:lnTo>
                  <a:pt x="13537" y="2766"/>
                </a:lnTo>
                <a:lnTo>
                  <a:pt x="13783" y="2578"/>
                </a:lnTo>
                <a:lnTo>
                  <a:pt x="13934" y="2380"/>
                </a:lnTo>
                <a:lnTo>
                  <a:pt x="14028" y="2171"/>
                </a:lnTo>
                <a:lnTo>
                  <a:pt x="14104" y="1961"/>
                </a:lnTo>
                <a:lnTo>
                  <a:pt x="14104" y="1730"/>
                </a:lnTo>
                <a:lnTo>
                  <a:pt x="14066" y="1498"/>
                </a:lnTo>
                <a:lnTo>
                  <a:pt x="13972" y="1267"/>
                </a:lnTo>
                <a:lnTo>
                  <a:pt x="13820" y="1057"/>
                </a:lnTo>
                <a:lnTo>
                  <a:pt x="13594" y="837"/>
                </a:lnTo>
                <a:lnTo>
                  <a:pt x="13386" y="628"/>
                </a:lnTo>
                <a:lnTo>
                  <a:pt x="13103" y="462"/>
                </a:lnTo>
                <a:lnTo>
                  <a:pt x="12763" y="308"/>
                </a:lnTo>
                <a:lnTo>
                  <a:pt x="12404" y="187"/>
                </a:lnTo>
                <a:lnTo>
                  <a:pt x="12008" y="77"/>
                </a:lnTo>
                <a:lnTo>
                  <a:pt x="11574" y="33"/>
                </a:lnTo>
                <a:lnTo>
                  <a:pt x="11102" y="11"/>
                </a:lnTo>
                <a:lnTo>
                  <a:pt x="10667" y="11"/>
                </a:lnTo>
                <a:lnTo>
                  <a:pt x="10233" y="77"/>
                </a:lnTo>
                <a:lnTo>
                  <a:pt x="9837" y="187"/>
                </a:lnTo>
                <a:lnTo>
                  <a:pt x="9440" y="286"/>
                </a:lnTo>
                <a:lnTo>
                  <a:pt x="9062" y="462"/>
                </a:lnTo>
                <a:lnTo>
                  <a:pt x="8741" y="628"/>
                </a:lnTo>
                <a:lnTo>
                  <a:pt x="8458" y="815"/>
                </a:lnTo>
                <a:lnTo>
                  <a:pt x="8232" y="1035"/>
                </a:lnTo>
                <a:lnTo>
                  <a:pt x="8062" y="1245"/>
                </a:lnTo>
                <a:lnTo>
                  <a:pt x="7911" y="1476"/>
                </a:lnTo>
                <a:lnTo>
                  <a:pt x="7835" y="1708"/>
                </a:lnTo>
                <a:lnTo>
                  <a:pt x="7797" y="1961"/>
                </a:lnTo>
                <a:lnTo>
                  <a:pt x="7835" y="2193"/>
                </a:lnTo>
                <a:lnTo>
                  <a:pt x="7948" y="2402"/>
                </a:lnTo>
                <a:lnTo>
                  <a:pt x="8062" y="2534"/>
                </a:lnTo>
                <a:lnTo>
                  <a:pt x="8175" y="2644"/>
                </a:lnTo>
                <a:lnTo>
                  <a:pt x="8269" y="2744"/>
                </a:lnTo>
                <a:lnTo>
                  <a:pt x="8420" y="2832"/>
                </a:lnTo>
                <a:lnTo>
                  <a:pt x="8704" y="3019"/>
                </a:lnTo>
                <a:lnTo>
                  <a:pt x="8968" y="3206"/>
                </a:lnTo>
                <a:lnTo>
                  <a:pt x="9138" y="3405"/>
                </a:lnTo>
                <a:lnTo>
                  <a:pt x="9327" y="3570"/>
                </a:lnTo>
                <a:lnTo>
                  <a:pt x="9440" y="3735"/>
                </a:lnTo>
                <a:lnTo>
                  <a:pt x="9516" y="3890"/>
                </a:lnTo>
                <a:lnTo>
                  <a:pt x="9534" y="4033"/>
                </a:lnTo>
                <a:lnTo>
                  <a:pt x="9534" y="4165"/>
                </a:lnTo>
                <a:lnTo>
                  <a:pt x="9516" y="4286"/>
                </a:lnTo>
                <a:lnTo>
                  <a:pt x="9440" y="4397"/>
                </a:lnTo>
                <a:lnTo>
                  <a:pt x="9327" y="4496"/>
                </a:lnTo>
                <a:lnTo>
                  <a:pt x="9176" y="4562"/>
                </a:lnTo>
                <a:lnTo>
                  <a:pt x="9006" y="4628"/>
                </a:lnTo>
                <a:lnTo>
                  <a:pt x="8779" y="4694"/>
                </a:lnTo>
                <a:lnTo>
                  <a:pt x="8534" y="4716"/>
                </a:lnTo>
                <a:lnTo>
                  <a:pt x="8232" y="4716"/>
                </a:lnTo>
                <a:lnTo>
                  <a:pt x="7118" y="4738"/>
                </a:lnTo>
                <a:lnTo>
                  <a:pt x="5947" y="4771"/>
                </a:lnTo>
                <a:lnTo>
                  <a:pt x="4795" y="4815"/>
                </a:lnTo>
                <a:lnTo>
                  <a:pt x="3681" y="4860"/>
                </a:lnTo>
                <a:lnTo>
                  <a:pt x="2662" y="4882"/>
                </a:lnTo>
                <a:lnTo>
                  <a:pt x="1755" y="4882"/>
                </a:lnTo>
                <a:lnTo>
                  <a:pt x="1359" y="4860"/>
                </a:lnTo>
                <a:lnTo>
                  <a:pt x="981" y="4837"/>
                </a:lnTo>
                <a:lnTo>
                  <a:pt x="698" y="4771"/>
                </a:lnTo>
                <a:lnTo>
                  <a:pt x="453" y="4716"/>
                </a:lnTo>
                <a:lnTo>
                  <a:pt x="453" y="5322"/>
                </a:lnTo>
                <a:lnTo>
                  <a:pt x="453" y="6083"/>
                </a:lnTo>
                <a:lnTo>
                  <a:pt x="453" y="6909"/>
                </a:lnTo>
                <a:lnTo>
                  <a:pt x="453" y="7780"/>
                </a:lnTo>
                <a:lnTo>
                  <a:pt x="453" y="8606"/>
                </a:lnTo>
                <a:lnTo>
                  <a:pt x="453" y="9345"/>
                </a:lnTo>
                <a:lnTo>
                  <a:pt x="453" y="9918"/>
                </a:lnTo>
                <a:lnTo>
                  <a:pt x="453" y="10282"/>
                </a:lnTo>
                <a:lnTo>
                  <a:pt x="490" y="10381"/>
                </a:lnTo>
                <a:lnTo>
                  <a:pt x="547" y="10491"/>
                </a:lnTo>
                <a:lnTo>
                  <a:pt x="660" y="10590"/>
                </a:lnTo>
                <a:lnTo>
                  <a:pt x="811" y="10700"/>
                </a:lnTo>
                <a:lnTo>
                  <a:pt x="981" y="10811"/>
                </a:lnTo>
                <a:lnTo>
                  <a:pt x="1208" y="10888"/>
                </a:lnTo>
                <a:lnTo>
                  <a:pt x="1453" y="10954"/>
                </a:lnTo>
                <a:lnTo>
                  <a:pt x="1718" y="11020"/>
                </a:lnTo>
                <a:lnTo>
                  <a:pt x="1963" y="11064"/>
                </a:lnTo>
                <a:lnTo>
                  <a:pt x="2265" y="11086"/>
                </a:lnTo>
                <a:lnTo>
                  <a:pt x="2548" y="11064"/>
                </a:lnTo>
                <a:lnTo>
                  <a:pt x="2794" y="11042"/>
                </a:lnTo>
                <a:lnTo>
                  <a:pt x="3096" y="10976"/>
                </a:lnTo>
                <a:lnTo>
                  <a:pt x="3341" y="10888"/>
                </a:lnTo>
                <a:lnTo>
                  <a:pt x="3606" y="10766"/>
                </a:lnTo>
                <a:lnTo>
                  <a:pt x="3813" y="10590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30" name="Puzzle1"/>
          <p:cNvSpPr>
            <a:spLocks noEditPoints="1" noChangeArrowheads="1"/>
          </p:cNvSpPr>
          <p:nvPr/>
        </p:nvSpPr>
        <p:spPr bwMode="auto">
          <a:xfrm>
            <a:off x="5245361" y="4148153"/>
            <a:ext cx="1635699" cy="848218"/>
          </a:xfrm>
          <a:custGeom>
            <a:avLst/>
            <a:gdLst>
              <a:gd name="T0" fmla="*/ 16740 w 21600"/>
              <a:gd name="T1" fmla="*/ 21078 h 21600"/>
              <a:gd name="T2" fmla="*/ 16976 w 21600"/>
              <a:gd name="T3" fmla="*/ 521 h 21600"/>
              <a:gd name="T4" fmla="*/ 4725 w 21600"/>
              <a:gd name="T5" fmla="*/ 856 h 21600"/>
              <a:gd name="T6" fmla="*/ 5040 w 21600"/>
              <a:gd name="T7" fmla="*/ 21004 h 21600"/>
              <a:gd name="T8" fmla="*/ 10811 w 21600"/>
              <a:gd name="T9" fmla="*/ 12885 h 21600"/>
              <a:gd name="T10" fmla="*/ 10845 w 21600"/>
              <a:gd name="T11" fmla="*/ 8714 h 21600"/>
              <a:gd name="T12" fmla="*/ 21600 w 21600"/>
              <a:gd name="T13" fmla="*/ 10000 h 21600"/>
              <a:gd name="T14" fmla="*/ 56 w 21600"/>
              <a:gd name="T15" fmla="*/ 10000 h 21600"/>
              <a:gd name="T16" fmla="*/ 6086 w 21600"/>
              <a:gd name="T17" fmla="*/ 2569 h 21600"/>
              <a:gd name="T18" fmla="*/ 16132 w 21600"/>
              <a:gd name="T19" fmla="*/ 19552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9360" y="20836"/>
                </a:moveTo>
                <a:lnTo>
                  <a:pt x="9528" y="20836"/>
                </a:lnTo>
                <a:lnTo>
                  <a:pt x="9686" y="20762"/>
                </a:lnTo>
                <a:lnTo>
                  <a:pt x="9810" y="20687"/>
                </a:lnTo>
                <a:lnTo>
                  <a:pt x="9922" y="20575"/>
                </a:lnTo>
                <a:lnTo>
                  <a:pt x="10012" y="20426"/>
                </a:lnTo>
                <a:lnTo>
                  <a:pt x="10068" y="20296"/>
                </a:lnTo>
                <a:lnTo>
                  <a:pt x="10113" y="20110"/>
                </a:lnTo>
                <a:lnTo>
                  <a:pt x="10136" y="19905"/>
                </a:lnTo>
                <a:lnTo>
                  <a:pt x="10136" y="19682"/>
                </a:lnTo>
                <a:lnTo>
                  <a:pt x="10113" y="19440"/>
                </a:lnTo>
                <a:lnTo>
                  <a:pt x="10068" y="19142"/>
                </a:lnTo>
                <a:lnTo>
                  <a:pt x="10012" y="18900"/>
                </a:lnTo>
                <a:lnTo>
                  <a:pt x="9900" y="18620"/>
                </a:lnTo>
                <a:lnTo>
                  <a:pt x="9787" y="18285"/>
                </a:lnTo>
                <a:lnTo>
                  <a:pt x="9641" y="17968"/>
                </a:lnTo>
                <a:lnTo>
                  <a:pt x="9472" y="17652"/>
                </a:lnTo>
                <a:lnTo>
                  <a:pt x="9382" y="17466"/>
                </a:lnTo>
                <a:lnTo>
                  <a:pt x="9315" y="17298"/>
                </a:lnTo>
                <a:lnTo>
                  <a:pt x="9258" y="17112"/>
                </a:lnTo>
                <a:lnTo>
                  <a:pt x="9191" y="16926"/>
                </a:lnTo>
                <a:lnTo>
                  <a:pt x="9123" y="16535"/>
                </a:lnTo>
                <a:lnTo>
                  <a:pt x="9101" y="16144"/>
                </a:lnTo>
                <a:lnTo>
                  <a:pt x="9101" y="15753"/>
                </a:lnTo>
                <a:lnTo>
                  <a:pt x="9168" y="15362"/>
                </a:lnTo>
                <a:lnTo>
                  <a:pt x="9236" y="14971"/>
                </a:lnTo>
                <a:lnTo>
                  <a:pt x="9360" y="14580"/>
                </a:lnTo>
                <a:lnTo>
                  <a:pt x="9495" y="14244"/>
                </a:lnTo>
                <a:lnTo>
                  <a:pt x="9663" y="13891"/>
                </a:lnTo>
                <a:lnTo>
                  <a:pt x="9855" y="13611"/>
                </a:lnTo>
                <a:lnTo>
                  <a:pt x="10068" y="13351"/>
                </a:lnTo>
                <a:lnTo>
                  <a:pt x="10293" y="13146"/>
                </a:lnTo>
                <a:lnTo>
                  <a:pt x="10552" y="12997"/>
                </a:lnTo>
                <a:lnTo>
                  <a:pt x="10811" y="12885"/>
                </a:lnTo>
                <a:lnTo>
                  <a:pt x="11069" y="12866"/>
                </a:lnTo>
                <a:lnTo>
                  <a:pt x="11351" y="12885"/>
                </a:lnTo>
                <a:lnTo>
                  <a:pt x="11610" y="12997"/>
                </a:lnTo>
                <a:lnTo>
                  <a:pt x="11846" y="13183"/>
                </a:lnTo>
                <a:lnTo>
                  <a:pt x="12060" y="13388"/>
                </a:lnTo>
                <a:lnTo>
                  <a:pt x="12251" y="13648"/>
                </a:lnTo>
                <a:lnTo>
                  <a:pt x="12419" y="13928"/>
                </a:lnTo>
                <a:lnTo>
                  <a:pt x="12555" y="14244"/>
                </a:lnTo>
                <a:lnTo>
                  <a:pt x="12690" y="14617"/>
                </a:lnTo>
                <a:lnTo>
                  <a:pt x="12768" y="15008"/>
                </a:lnTo>
                <a:lnTo>
                  <a:pt x="12836" y="15399"/>
                </a:lnTo>
                <a:lnTo>
                  <a:pt x="12858" y="15753"/>
                </a:lnTo>
                <a:lnTo>
                  <a:pt x="12858" y="16144"/>
                </a:lnTo>
                <a:lnTo>
                  <a:pt x="12813" y="16535"/>
                </a:lnTo>
                <a:lnTo>
                  <a:pt x="12746" y="16888"/>
                </a:lnTo>
                <a:lnTo>
                  <a:pt x="12667" y="17224"/>
                </a:lnTo>
                <a:lnTo>
                  <a:pt x="12510" y="17503"/>
                </a:lnTo>
                <a:lnTo>
                  <a:pt x="12228" y="18043"/>
                </a:lnTo>
                <a:lnTo>
                  <a:pt x="11970" y="18546"/>
                </a:lnTo>
                <a:lnTo>
                  <a:pt x="11868" y="18751"/>
                </a:lnTo>
                <a:lnTo>
                  <a:pt x="11778" y="18974"/>
                </a:lnTo>
                <a:lnTo>
                  <a:pt x="11711" y="19179"/>
                </a:lnTo>
                <a:lnTo>
                  <a:pt x="11666" y="19365"/>
                </a:lnTo>
                <a:lnTo>
                  <a:pt x="11632" y="19570"/>
                </a:lnTo>
                <a:lnTo>
                  <a:pt x="11632" y="19756"/>
                </a:lnTo>
                <a:lnTo>
                  <a:pt x="11632" y="19942"/>
                </a:lnTo>
                <a:lnTo>
                  <a:pt x="11643" y="20110"/>
                </a:lnTo>
                <a:lnTo>
                  <a:pt x="11711" y="20296"/>
                </a:lnTo>
                <a:lnTo>
                  <a:pt x="11801" y="20464"/>
                </a:lnTo>
                <a:lnTo>
                  <a:pt x="11891" y="20650"/>
                </a:lnTo>
                <a:lnTo>
                  <a:pt x="12037" y="20836"/>
                </a:lnTo>
                <a:lnTo>
                  <a:pt x="12206" y="21004"/>
                </a:lnTo>
                <a:lnTo>
                  <a:pt x="12419" y="21190"/>
                </a:lnTo>
                <a:lnTo>
                  <a:pt x="12667" y="21320"/>
                </a:lnTo>
                <a:lnTo>
                  <a:pt x="12960" y="21432"/>
                </a:lnTo>
                <a:lnTo>
                  <a:pt x="13286" y="21544"/>
                </a:lnTo>
                <a:lnTo>
                  <a:pt x="13612" y="21655"/>
                </a:lnTo>
                <a:lnTo>
                  <a:pt x="13983" y="21693"/>
                </a:lnTo>
                <a:lnTo>
                  <a:pt x="14343" y="21730"/>
                </a:lnTo>
                <a:lnTo>
                  <a:pt x="14715" y="21730"/>
                </a:lnTo>
                <a:lnTo>
                  <a:pt x="15075" y="21730"/>
                </a:lnTo>
                <a:lnTo>
                  <a:pt x="15446" y="21655"/>
                </a:lnTo>
                <a:lnTo>
                  <a:pt x="15794" y="21581"/>
                </a:lnTo>
                <a:lnTo>
                  <a:pt x="16132" y="21432"/>
                </a:lnTo>
                <a:lnTo>
                  <a:pt x="16458" y="21302"/>
                </a:lnTo>
                <a:lnTo>
                  <a:pt x="16740" y="21078"/>
                </a:lnTo>
                <a:lnTo>
                  <a:pt x="16976" y="20836"/>
                </a:lnTo>
                <a:lnTo>
                  <a:pt x="17043" y="20650"/>
                </a:lnTo>
                <a:lnTo>
                  <a:pt x="17088" y="20426"/>
                </a:lnTo>
                <a:lnTo>
                  <a:pt x="17133" y="20222"/>
                </a:lnTo>
                <a:lnTo>
                  <a:pt x="17156" y="19980"/>
                </a:lnTo>
                <a:lnTo>
                  <a:pt x="17167" y="19477"/>
                </a:lnTo>
                <a:lnTo>
                  <a:pt x="17167" y="18974"/>
                </a:lnTo>
                <a:lnTo>
                  <a:pt x="17156" y="18397"/>
                </a:lnTo>
                <a:lnTo>
                  <a:pt x="17111" y="17820"/>
                </a:lnTo>
                <a:lnTo>
                  <a:pt x="17066" y="17261"/>
                </a:lnTo>
                <a:lnTo>
                  <a:pt x="16998" y="16646"/>
                </a:lnTo>
                <a:lnTo>
                  <a:pt x="16852" y="15511"/>
                </a:lnTo>
                <a:lnTo>
                  <a:pt x="16740" y="14393"/>
                </a:lnTo>
                <a:lnTo>
                  <a:pt x="16717" y="13928"/>
                </a:lnTo>
                <a:lnTo>
                  <a:pt x="16695" y="13462"/>
                </a:lnTo>
                <a:lnTo>
                  <a:pt x="16717" y="13071"/>
                </a:lnTo>
                <a:lnTo>
                  <a:pt x="16785" y="12755"/>
                </a:lnTo>
                <a:lnTo>
                  <a:pt x="16852" y="12419"/>
                </a:lnTo>
                <a:lnTo>
                  <a:pt x="16953" y="12140"/>
                </a:lnTo>
                <a:lnTo>
                  <a:pt x="17088" y="11898"/>
                </a:lnTo>
                <a:lnTo>
                  <a:pt x="17212" y="11675"/>
                </a:lnTo>
                <a:lnTo>
                  <a:pt x="17370" y="11470"/>
                </a:lnTo>
                <a:lnTo>
                  <a:pt x="17516" y="11284"/>
                </a:lnTo>
                <a:lnTo>
                  <a:pt x="17696" y="11135"/>
                </a:lnTo>
                <a:lnTo>
                  <a:pt x="17865" y="11042"/>
                </a:lnTo>
                <a:lnTo>
                  <a:pt x="18033" y="10930"/>
                </a:lnTo>
                <a:lnTo>
                  <a:pt x="18213" y="10893"/>
                </a:lnTo>
                <a:lnTo>
                  <a:pt x="18382" y="10893"/>
                </a:lnTo>
                <a:lnTo>
                  <a:pt x="18551" y="10967"/>
                </a:lnTo>
                <a:lnTo>
                  <a:pt x="18708" y="11042"/>
                </a:lnTo>
                <a:lnTo>
                  <a:pt x="18855" y="11172"/>
                </a:lnTo>
                <a:lnTo>
                  <a:pt x="19012" y="11358"/>
                </a:lnTo>
                <a:lnTo>
                  <a:pt x="19136" y="11600"/>
                </a:lnTo>
                <a:lnTo>
                  <a:pt x="19271" y="11861"/>
                </a:lnTo>
                <a:lnTo>
                  <a:pt x="19440" y="12028"/>
                </a:lnTo>
                <a:lnTo>
                  <a:pt x="19608" y="12177"/>
                </a:lnTo>
                <a:lnTo>
                  <a:pt x="19822" y="12289"/>
                </a:lnTo>
                <a:lnTo>
                  <a:pt x="20025" y="12289"/>
                </a:lnTo>
                <a:lnTo>
                  <a:pt x="20238" y="12289"/>
                </a:lnTo>
                <a:lnTo>
                  <a:pt x="20452" y="12215"/>
                </a:lnTo>
                <a:lnTo>
                  <a:pt x="20643" y="12103"/>
                </a:lnTo>
                <a:lnTo>
                  <a:pt x="20846" y="11973"/>
                </a:lnTo>
                <a:lnTo>
                  <a:pt x="21037" y="11786"/>
                </a:lnTo>
                <a:lnTo>
                  <a:pt x="21206" y="11563"/>
                </a:lnTo>
                <a:lnTo>
                  <a:pt x="21363" y="11321"/>
                </a:lnTo>
                <a:lnTo>
                  <a:pt x="21465" y="11079"/>
                </a:lnTo>
                <a:lnTo>
                  <a:pt x="21577" y="10744"/>
                </a:lnTo>
                <a:lnTo>
                  <a:pt x="21622" y="10427"/>
                </a:lnTo>
                <a:lnTo>
                  <a:pt x="21645" y="10111"/>
                </a:lnTo>
                <a:lnTo>
                  <a:pt x="21622" y="9608"/>
                </a:lnTo>
                <a:lnTo>
                  <a:pt x="21577" y="9142"/>
                </a:lnTo>
                <a:lnTo>
                  <a:pt x="21465" y="8751"/>
                </a:lnTo>
                <a:lnTo>
                  <a:pt x="21363" y="8397"/>
                </a:lnTo>
                <a:lnTo>
                  <a:pt x="21206" y="8062"/>
                </a:lnTo>
                <a:lnTo>
                  <a:pt x="21037" y="7820"/>
                </a:lnTo>
                <a:lnTo>
                  <a:pt x="20846" y="7597"/>
                </a:lnTo>
                <a:lnTo>
                  <a:pt x="20643" y="7429"/>
                </a:lnTo>
                <a:lnTo>
                  <a:pt x="20452" y="7317"/>
                </a:lnTo>
                <a:lnTo>
                  <a:pt x="20238" y="7206"/>
                </a:lnTo>
                <a:lnTo>
                  <a:pt x="20025" y="7168"/>
                </a:lnTo>
                <a:lnTo>
                  <a:pt x="19822" y="7206"/>
                </a:lnTo>
                <a:lnTo>
                  <a:pt x="19608" y="7243"/>
                </a:lnTo>
                <a:lnTo>
                  <a:pt x="19440" y="7355"/>
                </a:lnTo>
                <a:lnTo>
                  <a:pt x="19271" y="7504"/>
                </a:lnTo>
                <a:lnTo>
                  <a:pt x="19136" y="7708"/>
                </a:lnTo>
                <a:lnTo>
                  <a:pt x="19012" y="7895"/>
                </a:lnTo>
                <a:lnTo>
                  <a:pt x="18832" y="8025"/>
                </a:lnTo>
                <a:lnTo>
                  <a:pt x="18663" y="8174"/>
                </a:lnTo>
                <a:lnTo>
                  <a:pt x="18472" y="8248"/>
                </a:lnTo>
                <a:lnTo>
                  <a:pt x="18270" y="8286"/>
                </a:lnTo>
                <a:lnTo>
                  <a:pt x="18078" y="8323"/>
                </a:lnTo>
                <a:lnTo>
                  <a:pt x="17887" y="8323"/>
                </a:lnTo>
                <a:lnTo>
                  <a:pt x="17696" y="8248"/>
                </a:lnTo>
                <a:lnTo>
                  <a:pt x="17493" y="8174"/>
                </a:lnTo>
                <a:lnTo>
                  <a:pt x="17302" y="8062"/>
                </a:lnTo>
                <a:lnTo>
                  <a:pt x="17133" y="7969"/>
                </a:lnTo>
                <a:lnTo>
                  <a:pt x="16976" y="7783"/>
                </a:lnTo>
                <a:lnTo>
                  <a:pt x="16852" y="7597"/>
                </a:lnTo>
                <a:lnTo>
                  <a:pt x="16740" y="7429"/>
                </a:lnTo>
                <a:lnTo>
                  <a:pt x="16672" y="7168"/>
                </a:lnTo>
                <a:lnTo>
                  <a:pt x="16638" y="6926"/>
                </a:lnTo>
                <a:lnTo>
                  <a:pt x="16616" y="6498"/>
                </a:lnTo>
                <a:lnTo>
                  <a:pt x="16616" y="5772"/>
                </a:lnTo>
                <a:lnTo>
                  <a:pt x="16650" y="4915"/>
                </a:lnTo>
                <a:lnTo>
                  <a:pt x="16695" y="3928"/>
                </a:lnTo>
                <a:lnTo>
                  <a:pt x="16762" y="2960"/>
                </a:lnTo>
                <a:lnTo>
                  <a:pt x="16830" y="1992"/>
                </a:lnTo>
                <a:lnTo>
                  <a:pt x="16908" y="1173"/>
                </a:lnTo>
                <a:lnTo>
                  <a:pt x="16976" y="521"/>
                </a:lnTo>
                <a:lnTo>
                  <a:pt x="16953" y="521"/>
                </a:lnTo>
                <a:lnTo>
                  <a:pt x="16931" y="521"/>
                </a:lnTo>
                <a:lnTo>
                  <a:pt x="16267" y="484"/>
                </a:lnTo>
                <a:lnTo>
                  <a:pt x="15637" y="428"/>
                </a:lnTo>
                <a:lnTo>
                  <a:pt x="15063" y="353"/>
                </a:lnTo>
                <a:lnTo>
                  <a:pt x="14523" y="279"/>
                </a:lnTo>
                <a:lnTo>
                  <a:pt x="14040" y="167"/>
                </a:lnTo>
                <a:lnTo>
                  <a:pt x="13635" y="93"/>
                </a:lnTo>
                <a:lnTo>
                  <a:pt x="13331" y="18"/>
                </a:lnTo>
                <a:lnTo>
                  <a:pt x="13117" y="18"/>
                </a:lnTo>
                <a:lnTo>
                  <a:pt x="12982" y="18"/>
                </a:lnTo>
                <a:lnTo>
                  <a:pt x="12858" y="130"/>
                </a:lnTo>
                <a:lnTo>
                  <a:pt x="12723" y="279"/>
                </a:lnTo>
                <a:lnTo>
                  <a:pt x="12622" y="446"/>
                </a:lnTo>
                <a:lnTo>
                  <a:pt x="12510" y="670"/>
                </a:lnTo>
                <a:lnTo>
                  <a:pt x="12419" y="912"/>
                </a:lnTo>
                <a:lnTo>
                  <a:pt x="12363" y="1210"/>
                </a:lnTo>
                <a:lnTo>
                  <a:pt x="12318" y="1526"/>
                </a:lnTo>
                <a:lnTo>
                  <a:pt x="12273" y="1843"/>
                </a:lnTo>
                <a:lnTo>
                  <a:pt x="12251" y="2215"/>
                </a:lnTo>
                <a:lnTo>
                  <a:pt x="12273" y="2532"/>
                </a:lnTo>
                <a:lnTo>
                  <a:pt x="12318" y="2886"/>
                </a:lnTo>
                <a:lnTo>
                  <a:pt x="12386" y="3240"/>
                </a:lnTo>
                <a:lnTo>
                  <a:pt x="12464" y="3556"/>
                </a:lnTo>
                <a:lnTo>
                  <a:pt x="12577" y="3891"/>
                </a:lnTo>
                <a:lnTo>
                  <a:pt x="12746" y="4171"/>
                </a:lnTo>
                <a:lnTo>
                  <a:pt x="12926" y="4487"/>
                </a:lnTo>
                <a:lnTo>
                  <a:pt x="13050" y="4860"/>
                </a:lnTo>
                <a:lnTo>
                  <a:pt x="13162" y="5251"/>
                </a:lnTo>
                <a:lnTo>
                  <a:pt x="13218" y="5604"/>
                </a:lnTo>
                <a:lnTo>
                  <a:pt x="13263" y="5995"/>
                </a:lnTo>
                <a:lnTo>
                  <a:pt x="13241" y="6386"/>
                </a:lnTo>
                <a:lnTo>
                  <a:pt x="13218" y="6740"/>
                </a:lnTo>
                <a:lnTo>
                  <a:pt x="13139" y="7094"/>
                </a:lnTo>
                <a:lnTo>
                  <a:pt x="13050" y="7429"/>
                </a:lnTo>
                <a:lnTo>
                  <a:pt x="12903" y="7746"/>
                </a:lnTo>
                <a:lnTo>
                  <a:pt x="12723" y="8025"/>
                </a:lnTo>
                <a:lnTo>
                  <a:pt x="12532" y="8286"/>
                </a:lnTo>
                <a:lnTo>
                  <a:pt x="12318" y="8491"/>
                </a:lnTo>
                <a:lnTo>
                  <a:pt x="12060" y="8677"/>
                </a:lnTo>
                <a:lnTo>
                  <a:pt x="11756" y="8788"/>
                </a:lnTo>
                <a:lnTo>
                  <a:pt x="11452" y="8826"/>
                </a:lnTo>
                <a:lnTo>
                  <a:pt x="11283" y="8826"/>
                </a:lnTo>
                <a:lnTo>
                  <a:pt x="11126" y="8826"/>
                </a:lnTo>
                <a:lnTo>
                  <a:pt x="11002" y="8788"/>
                </a:lnTo>
                <a:lnTo>
                  <a:pt x="10845" y="8714"/>
                </a:lnTo>
                <a:lnTo>
                  <a:pt x="10721" y="8640"/>
                </a:lnTo>
                <a:lnTo>
                  <a:pt x="10608" y="8565"/>
                </a:lnTo>
                <a:lnTo>
                  <a:pt x="10485" y="8453"/>
                </a:lnTo>
                <a:lnTo>
                  <a:pt x="10372" y="8323"/>
                </a:lnTo>
                <a:lnTo>
                  <a:pt x="10181" y="8062"/>
                </a:lnTo>
                <a:lnTo>
                  <a:pt x="10035" y="7746"/>
                </a:lnTo>
                <a:lnTo>
                  <a:pt x="9900" y="7392"/>
                </a:lnTo>
                <a:lnTo>
                  <a:pt x="9787" y="7001"/>
                </a:lnTo>
                <a:lnTo>
                  <a:pt x="9731" y="6610"/>
                </a:lnTo>
                <a:lnTo>
                  <a:pt x="9686" y="6219"/>
                </a:lnTo>
                <a:lnTo>
                  <a:pt x="9663" y="5772"/>
                </a:lnTo>
                <a:lnTo>
                  <a:pt x="9686" y="5381"/>
                </a:lnTo>
                <a:lnTo>
                  <a:pt x="9753" y="4990"/>
                </a:lnTo>
                <a:lnTo>
                  <a:pt x="9832" y="4636"/>
                </a:lnTo>
                <a:lnTo>
                  <a:pt x="9945" y="4320"/>
                </a:lnTo>
                <a:lnTo>
                  <a:pt x="10068" y="4022"/>
                </a:lnTo>
                <a:lnTo>
                  <a:pt x="10203" y="3817"/>
                </a:lnTo>
                <a:lnTo>
                  <a:pt x="10316" y="3593"/>
                </a:lnTo>
                <a:lnTo>
                  <a:pt x="10395" y="3351"/>
                </a:lnTo>
                <a:lnTo>
                  <a:pt x="10462" y="3109"/>
                </a:lnTo>
                <a:lnTo>
                  <a:pt x="10507" y="2848"/>
                </a:lnTo>
                <a:lnTo>
                  <a:pt x="10530" y="2606"/>
                </a:lnTo>
                <a:lnTo>
                  <a:pt x="10507" y="2346"/>
                </a:lnTo>
                <a:lnTo>
                  <a:pt x="10462" y="2141"/>
                </a:lnTo>
                <a:lnTo>
                  <a:pt x="10395" y="1880"/>
                </a:lnTo>
                <a:lnTo>
                  <a:pt x="10293" y="1638"/>
                </a:lnTo>
                <a:lnTo>
                  <a:pt x="10158" y="1415"/>
                </a:lnTo>
                <a:lnTo>
                  <a:pt x="9967" y="1210"/>
                </a:lnTo>
                <a:lnTo>
                  <a:pt x="9753" y="986"/>
                </a:lnTo>
                <a:lnTo>
                  <a:pt x="9495" y="819"/>
                </a:lnTo>
                <a:lnTo>
                  <a:pt x="9191" y="670"/>
                </a:lnTo>
                <a:lnTo>
                  <a:pt x="8842" y="521"/>
                </a:lnTo>
                <a:lnTo>
                  <a:pt x="8471" y="446"/>
                </a:lnTo>
                <a:lnTo>
                  <a:pt x="7998" y="428"/>
                </a:lnTo>
                <a:lnTo>
                  <a:pt x="7413" y="428"/>
                </a:lnTo>
                <a:lnTo>
                  <a:pt x="6817" y="446"/>
                </a:lnTo>
                <a:lnTo>
                  <a:pt x="6187" y="521"/>
                </a:lnTo>
                <a:lnTo>
                  <a:pt x="5602" y="633"/>
                </a:lnTo>
                <a:lnTo>
                  <a:pt x="5107" y="744"/>
                </a:lnTo>
                <a:lnTo>
                  <a:pt x="4725" y="856"/>
                </a:lnTo>
                <a:lnTo>
                  <a:pt x="4848" y="1564"/>
                </a:lnTo>
                <a:lnTo>
                  <a:pt x="5028" y="2495"/>
                </a:lnTo>
                <a:lnTo>
                  <a:pt x="5175" y="3556"/>
                </a:lnTo>
                <a:lnTo>
                  <a:pt x="5298" y="4673"/>
                </a:lnTo>
                <a:lnTo>
                  <a:pt x="5343" y="5213"/>
                </a:lnTo>
                <a:lnTo>
                  <a:pt x="5388" y="5753"/>
                </a:lnTo>
                <a:lnTo>
                  <a:pt x="5411" y="6275"/>
                </a:lnTo>
                <a:lnTo>
                  <a:pt x="5411" y="6740"/>
                </a:lnTo>
                <a:lnTo>
                  <a:pt x="5366" y="7168"/>
                </a:lnTo>
                <a:lnTo>
                  <a:pt x="5321" y="7541"/>
                </a:lnTo>
                <a:lnTo>
                  <a:pt x="5287" y="7708"/>
                </a:lnTo>
                <a:lnTo>
                  <a:pt x="5242" y="7857"/>
                </a:lnTo>
                <a:lnTo>
                  <a:pt x="5197" y="7969"/>
                </a:lnTo>
                <a:lnTo>
                  <a:pt x="5130" y="8062"/>
                </a:lnTo>
                <a:lnTo>
                  <a:pt x="5006" y="8248"/>
                </a:lnTo>
                <a:lnTo>
                  <a:pt x="4848" y="8397"/>
                </a:lnTo>
                <a:lnTo>
                  <a:pt x="4725" y="8528"/>
                </a:lnTo>
                <a:lnTo>
                  <a:pt x="4567" y="8640"/>
                </a:lnTo>
                <a:lnTo>
                  <a:pt x="4421" y="8714"/>
                </a:lnTo>
                <a:lnTo>
                  <a:pt x="4263" y="8751"/>
                </a:lnTo>
                <a:lnTo>
                  <a:pt x="4095" y="8788"/>
                </a:lnTo>
                <a:lnTo>
                  <a:pt x="3948" y="8788"/>
                </a:lnTo>
                <a:lnTo>
                  <a:pt x="3791" y="8751"/>
                </a:lnTo>
                <a:lnTo>
                  <a:pt x="3667" y="8714"/>
                </a:lnTo>
                <a:lnTo>
                  <a:pt x="3510" y="8677"/>
                </a:lnTo>
                <a:lnTo>
                  <a:pt x="3386" y="8602"/>
                </a:lnTo>
                <a:lnTo>
                  <a:pt x="3251" y="8491"/>
                </a:lnTo>
                <a:lnTo>
                  <a:pt x="3127" y="8360"/>
                </a:lnTo>
                <a:lnTo>
                  <a:pt x="3015" y="8248"/>
                </a:lnTo>
                <a:lnTo>
                  <a:pt x="2925" y="8062"/>
                </a:lnTo>
                <a:lnTo>
                  <a:pt x="2778" y="7857"/>
                </a:lnTo>
                <a:lnTo>
                  <a:pt x="2610" y="7671"/>
                </a:lnTo>
                <a:lnTo>
                  <a:pt x="2407" y="7541"/>
                </a:lnTo>
                <a:lnTo>
                  <a:pt x="2171" y="7466"/>
                </a:lnTo>
                <a:lnTo>
                  <a:pt x="1957" y="7429"/>
                </a:lnTo>
                <a:lnTo>
                  <a:pt x="1698" y="7429"/>
                </a:lnTo>
                <a:lnTo>
                  <a:pt x="1462" y="7466"/>
                </a:lnTo>
                <a:lnTo>
                  <a:pt x="1226" y="7559"/>
                </a:lnTo>
                <a:lnTo>
                  <a:pt x="989" y="7708"/>
                </a:lnTo>
                <a:lnTo>
                  <a:pt x="776" y="7932"/>
                </a:lnTo>
                <a:lnTo>
                  <a:pt x="551" y="8211"/>
                </a:lnTo>
                <a:lnTo>
                  <a:pt x="382" y="8528"/>
                </a:lnTo>
                <a:lnTo>
                  <a:pt x="315" y="8714"/>
                </a:lnTo>
                <a:lnTo>
                  <a:pt x="236" y="8919"/>
                </a:lnTo>
                <a:lnTo>
                  <a:pt x="191" y="9142"/>
                </a:lnTo>
                <a:lnTo>
                  <a:pt x="123" y="9347"/>
                </a:lnTo>
                <a:lnTo>
                  <a:pt x="78" y="9608"/>
                </a:lnTo>
                <a:lnTo>
                  <a:pt x="56" y="9887"/>
                </a:lnTo>
                <a:lnTo>
                  <a:pt x="33" y="10185"/>
                </a:lnTo>
                <a:lnTo>
                  <a:pt x="33" y="10464"/>
                </a:lnTo>
                <a:lnTo>
                  <a:pt x="33" y="10706"/>
                </a:lnTo>
                <a:lnTo>
                  <a:pt x="56" y="10967"/>
                </a:lnTo>
                <a:lnTo>
                  <a:pt x="78" y="11172"/>
                </a:lnTo>
                <a:lnTo>
                  <a:pt x="123" y="11395"/>
                </a:lnTo>
                <a:lnTo>
                  <a:pt x="168" y="11600"/>
                </a:lnTo>
                <a:lnTo>
                  <a:pt x="236" y="11786"/>
                </a:lnTo>
                <a:lnTo>
                  <a:pt x="292" y="11973"/>
                </a:lnTo>
                <a:lnTo>
                  <a:pt x="382" y="12140"/>
                </a:lnTo>
                <a:lnTo>
                  <a:pt x="540" y="12419"/>
                </a:lnTo>
                <a:lnTo>
                  <a:pt x="731" y="12680"/>
                </a:lnTo>
                <a:lnTo>
                  <a:pt x="944" y="12866"/>
                </a:lnTo>
                <a:lnTo>
                  <a:pt x="1158" y="12997"/>
                </a:lnTo>
                <a:lnTo>
                  <a:pt x="1395" y="13108"/>
                </a:lnTo>
                <a:lnTo>
                  <a:pt x="1608" y="13183"/>
                </a:lnTo>
                <a:lnTo>
                  <a:pt x="1856" y="13183"/>
                </a:lnTo>
                <a:lnTo>
                  <a:pt x="2070" y="13146"/>
                </a:lnTo>
                <a:lnTo>
                  <a:pt x="2261" y="13071"/>
                </a:lnTo>
                <a:lnTo>
                  <a:pt x="2430" y="12960"/>
                </a:lnTo>
                <a:lnTo>
                  <a:pt x="2587" y="12792"/>
                </a:lnTo>
                <a:lnTo>
                  <a:pt x="2688" y="12606"/>
                </a:lnTo>
                <a:lnTo>
                  <a:pt x="2801" y="12419"/>
                </a:lnTo>
                <a:lnTo>
                  <a:pt x="2925" y="12289"/>
                </a:lnTo>
                <a:lnTo>
                  <a:pt x="3082" y="12177"/>
                </a:lnTo>
                <a:lnTo>
                  <a:pt x="3228" y="12103"/>
                </a:lnTo>
                <a:lnTo>
                  <a:pt x="3408" y="12103"/>
                </a:lnTo>
                <a:lnTo>
                  <a:pt x="3577" y="12103"/>
                </a:lnTo>
                <a:lnTo>
                  <a:pt x="3723" y="12177"/>
                </a:lnTo>
                <a:lnTo>
                  <a:pt x="3903" y="12252"/>
                </a:lnTo>
                <a:lnTo>
                  <a:pt x="4072" y="12364"/>
                </a:lnTo>
                <a:lnTo>
                  <a:pt x="4230" y="12494"/>
                </a:lnTo>
                <a:lnTo>
                  <a:pt x="4353" y="12643"/>
                </a:lnTo>
                <a:lnTo>
                  <a:pt x="4488" y="12829"/>
                </a:lnTo>
                <a:lnTo>
                  <a:pt x="4567" y="13034"/>
                </a:lnTo>
                <a:lnTo>
                  <a:pt x="4657" y="13257"/>
                </a:lnTo>
                <a:lnTo>
                  <a:pt x="4702" y="13462"/>
                </a:lnTo>
                <a:lnTo>
                  <a:pt x="4725" y="13686"/>
                </a:lnTo>
                <a:lnTo>
                  <a:pt x="4702" y="14282"/>
                </a:lnTo>
                <a:lnTo>
                  <a:pt x="4657" y="15045"/>
                </a:lnTo>
                <a:lnTo>
                  <a:pt x="4612" y="15976"/>
                </a:lnTo>
                <a:lnTo>
                  <a:pt x="4590" y="16926"/>
                </a:lnTo>
                <a:lnTo>
                  <a:pt x="4567" y="17968"/>
                </a:lnTo>
                <a:lnTo>
                  <a:pt x="4567" y="19011"/>
                </a:lnTo>
                <a:lnTo>
                  <a:pt x="4590" y="19514"/>
                </a:lnTo>
                <a:lnTo>
                  <a:pt x="4612" y="19980"/>
                </a:lnTo>
                <a:lnTo>
                  <a:pt x="4657" y="20426"/>
                </a:lnTo>
                <a:lnTo>
                  <a:pt x="4725" y="20836"/>
                </a:lnTo>
                <a:lnTo>
                  <a:pt x="4848" y="20929"/>
                </a:lnTo>
                <a:lnTo>
                  <a:pt x="5040" y="21004"/>
                </a:lnTo>
                <a:lnTo>
                  <a:pt x="5265" y="21078"/>
                </a:lnTo>
                <a:lnTo>
                  <a:pt x="5478" y="21115"/>
                </a:lnTo>
                <a:lnTo>
                  <a:pt x="6041" y="21115"/>
                </a:lnTo>
                <a:lnTo>
                  <a:pt x="6637" y="21078"/>
                </a:lnTo>
                <a:lnTo>
                  <a:pt x="7312" y="21004"/>
                </a:lnTo>
                <a:lnTo>
                  <a:pt x="7998" y="20929"/>
                </a:lnTo>
                <a:lnTo>
                  <a:pt x="8696" y="20855"/>
                </a:lnTo>
                <a:lnTo>
                  <a:pt x="9360" y="20836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31" name="Puzzle3"/>
          <p:cNvSpPr>
            <a:spLocks noEditPoints="1" noChangeArrowheads="1"/>
          </p:cNvSpPr>
          <p:nvPr/>
        </p:nvSpPr>
        <p:spPr bwMode="auto">
          <a:xfrm>
            <a:off x="4630586" y="3766803"/>
            <a:ext cx="1012316" cy="1221887"/>
          </a:xfrm>
          <a:custGeom>
            <a:avLst/>
            <a:gdLst>
              <a:gd name="T0" fmla="*/ 10391 w 21600"/>
              <a:gd name="T1" fmla="*/ 15806 h 21600"/>
              <a:gd name="T2" fmla="*/ 20551 w 21600"/>
              <a:gd name="T3" fmla="*/ 21088 h 21600"/>
              <a:gd name="T4" fmla="*/ 13180 w 21600"/>
              <a:gd name="T5" fmla="*/ 13801 h 21600"/>
              <a:gd name="T6" fmla="*/ 20551 w 21600"/>
              <a:gd name="T7" fmla="*/ 7025 h 21600"/>
              <a:gd name="T8" fmla="*/ 10500 w 21600"/>
              <a:gd name="T9" fmla="*/ 52 h 21600"/>
              <a:gd name="T10" fmla="*/ 692 w 21600"/>
              <a:gd name="T11" fmla="*/ 6802 h 21600"/>
              <a:gd name="T12" fmla="*/ 8064 w 21600"/>
              <a:gd name="T13" fmla="*/ 13526 h 21600"/>
              <a:gd name="T14" fmla="*/ 692 w 21600"/>
              <a:gd name="T15" fmla="*/ 21088 h 21600"/>
              <a:gd name="T16" fmla="*/ 2273 w 21600"/>
              <a:gd name="T17" fmla="*/ 7719 h 21600"/>
              <a:gd name="T18" fmla="*/ 19149 w 21600"/>
              <a:gd name="T19" fmla="*/ 20237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6625" y="20892"/>
                </a:moveTo>
                <a:lnTo>
                  <a:pt x="7105" y="21023"/>
                </a:lnTo>
                <a:lnTo>
                  <a:pt x="7513" y="21088"/>
                </a:lnTo>
                <a:lnTo>
                  <a:pt x="7922" y="21115"/>
                </a:lnTo>
                <a:lnTo>
                  <a:pt x="8242" y="21115"/>
                </a:lnTo>
                <a:lnTo>
                  <a:pt x="8544" y="21062"/>
                </a:lnTo>
                <a:lnTo>
                  <a:pt x="8810" y="20997"/>
                </a:lnTo>
                <a:lnTo>
                  <a:pt x="9023" y="20892"/>
                </a:lnTo>
                <a:lnTo>
                  <a:pt x="9148" y="20761"/>
                </a:lnTo>
                <a:lnTo>
                  <a:pt x="9290" y="20616"/>
                </a:lnTo>
                <a:lnTo>
                  <a:pt x="9361" y="20459"/>
                </a:lnTo>
                <a:lnTo>
                  <a:pt x="9396" y="20289"/>
                </a:lnTo>
                <a:lnTo>
                  <a:pt x="9396" y="20092"/>
                </a:lnTo>
                <a:lnTo>
                  <a:pt x="9325" y="19909"/>
                </a:lnTo>
                <a:lnTo>
                  <a:pt x="9219" y="19738"/>
                </a:lnTo>
                <a:lnTo>
                  <a:pt x="9094" y="19555"/>
                </a:lnTo>
                <a:lnTo>
                  <a:pt x="8917" y="19384"/>
                </a:lnTo>
                <a:lnTo>
                  <a:pt x="8650" y="19162"/>
                </a:lnTo>
                <a:lnTo>
                  <a:pt x="8437" y="18900"/>
                </a:lnTo>
                <a:lnTo>
                  <a:pt x="8277" y="18624"/>
                </a:lnTo>
                <a:lnTo>
                  <a:pt x="8135" y="18349"/>
                </a:lnTo>
                <a:lnTo>
                  <a:pt x="8028" y="18048"/>
                </a:lnTo>
                <a:lnTo>
                  <a:pt x="7993" y="17746"/>
                </a:lnTo>
                <a:lnTo>
                  <a:pt x="7993" y="17471"/>
                </a:lnTo>
                <a:lnTo>
                  <a:pt x="8028" y="17169"/>
                </a:lnTo>
                <a:lnTo>
                  <a:pt x="8135" y="16920"/>
                </a:lnTo>
                <a:lnTo>
                  <a:pt x="8277" y="16671"/>
                </a:lnTo>
                <a:lnTo>
                  <a:pt x="8366" y="16540"/>
                </a:lnTo>
                <a:lnTo>
                  <a:pt x="8473" y="16409"/>
                </a:lnTo>
                <a:lnTo>
                  <a:pt x="8615" y="16317"/>
                </a:lnTo>
                <a:lnTo>
                  <a:pt x="8739" y="16213"/>
                </a:lnTo>
                <a:lnTo>
                  <a:pt x="8881" y="16134"/>
                </a:lnTo>
                <a:lnTo>
                  <a:pt x="9059" y="16055"/>
                </a:lnTo>
                <a:lnTo>
                  <a:pt x="9254" y="15990"/>
                </a:lnTo>
                <a:lnTo>
                  <a:pt x="9432" y="15911"/>
                </a:lnTo>
                <a:lnTo>
                  <a:pt x="9663" y="15885"/>
                </a:lnTo>
                <a:lnTo>
                  <a:pt x="9876" y="15833"/>
                </a:lnTo>
                <a:lnTo>
                  <a:pt x="10142" y="15806"/>
                </a:lnTo>
                <a:lnTo>
                  <a:pt x="10391" y="15806"/>
                </a:lnTo>
                <a:lnTo>
                  <a:pt x="10728" y="15806"/>
                </a:lnTo>
                <a:lnTo>
                  <a:pt x="10995" y="15806"/>
                </a:lnTo>
                <a:lnTo>
                  <a:pt x="11279" y="15833"/>
                </a:lnTo>
                <a:lnTo>
                  <a:pt x="11546" y="15885"/>
                </a:lnTo>
                <a:lnTo>
                  <a:pt x="11776" y="15937"/>
                </a:lnTo>
                <a:lnTo>
                  <a:pt x="12025" y="15990"/>
                </a:lnTo>
                <a:lnTo>
                  <a:pt x="12221" y="16055"/>
                </a:lnTo>
                <a:lnTo>
                  <a:pt x="12434" y="16134"/>
                </a:lnTo>
                <a:lnTo>
                  <a:pt x="12611" y="16213"/>
                </a:lnTo>
                <a:lnTo>
                  <a:pt x="12771" y="16317"/>
                </a:lnTo>
                <a:lnTo>
                  <a:pt x="12913" y="16409"/>
                </a:lnTo>
                <a:lnTo>
                  <a:pt x="13038" y="16514"/>
                </a:lnTo>
                <a:lnTo>
                  <a:pt x="13251" y="16737"/>
                </a:lnTo>
                <a:lnTo>
                  <a:pt x="13428" y="16986"/>
                </a:lnTo>
                <a:lnTo>
                  <a:pt x="13517" y="17248"/>
                </a:lnTo>
                <a:lnTo>
                  <a:pt x="13588" y="17523"/>
                </a:lnTo>
                <a:lnTo>
                  <a:pt x="13588" y="17799"/>
                </a:lnTo>
                <a:lnTo>
                  <a:pt x="13517" y="18074"/>
                </a:lnTo>
                <a:lnTo>
                  <a:pt x="13428" y="18323"/>
                </a:lnTo>
                <a:lnTo>
                  <a:pt x="13286" y="18572"/>
                </a:lnTo>
                <a:lnTo>
                  <a:pt x="13109" y="18808"/>
                </a:lnTo>
                <a:lnTo>
                  <a:pt x="12878" y="19031"/>
                </a:lnTo>
                <a:lnTo>
                  <a:pt x="12434" y="19411"/>
                </a:lnTo>
                <a:lnTo>
                  <a:pt x="12132" y="19738"/>
                </a:lnTo>
                <a:lnTo>
                  <a:pt x="12025" y="19856"/>
                </a:lnTo>
                <a:lnTo>
                  <a:pt x="11919" y="20014"/>
                </a:lnTo>
                <a:lnTo>
                  <a:pt x="11883" y="20132"/>
                </a:lnTo>
                <a:lnTo>
                  <a:pt x="11883" y="20263"/>
                </a:lnTo>
                <a:lnTo>
                  <a:pt x="11883" y="20394"/>
                </a:lnTo>
                <a:lnTo>
                  <a:pt x="11954" y="20485"/>
                </a:lnTo>
                <a:lnTo>
                  <a:pt x="12061" y="20590"/>
                </a:lnTo>
                <a:lnTo>
                  <a:pt x="12185" y="20695"/>
                </a:lnTo>
                <a:lnTo>
                  <a:pt x="12327" y="20787"/>
                </a:lnTo>
                <a:lnTo>
                  <a:pt x="12540" y="20892"/>
                </a:lnTo>
                <a:lnTo>
                  <a:pt x="12771" y="20997"/>
                </a:lnTo>
                <a:lnTo>
                  <a:pt x="13073" y="21088"/>
                </a:lnTo>
                <a:lnTo>
                  <a:pt x="13428" y="21193"/>
                </a:lnTo>
                <a:lnTo>
                  <a:pt x="13873" y="21298"/>
                </a:lnTo>
                <a:lnTo>
                  <a:pt x="14317" y="21390"/>
                </a:lnTo>
                <a:lnTo>
                  <a:pt x="14778" y="21468"/>
                </a:lnTo>
                <a:lnTo>
                  <a:pt x="15294" y="21547"/>
                </a:lnTo>
                <a:lnTo>
                  <a:pt x="15809" y="21600"/>
                </a:lnTo>
                <a:lnTo>
                  <a:pt x="16359" y="21652"/>
                </a:lnTo>
                <a:lnTo>
                  <a:pt x="16875" y="21678"/>
                </a:lnTo>
                <a:lnTo>
                  <a:pt x="17407" y="21678"/>
                </a:lnTo>
                <a:lnTo>
                  <a:pt x="17958" y="21678"/>
                </a:lnTo>
                <a:lnTo>
                  <a:pt x="18473" y="21652"/>
                </a:lnTo>
                <a:lnTo>
                  <a:pt x="18953" y="21573"/>
                </a:lnTo>
                <a:lnTo>
                  <a:pt x="19397" y="21495"/>
                </a:lnTo>
                <a:lnTo>
                  <a:pt x="19841" y="21390"/>
                </a:lnTo>
                <a:lnTo>
                  <a:pt x="20214" y="21272"/>
                </a:lnTo>
                <a:lnTo>
                  <a:pt x="20551" y="21088"/>
                </a:lnTo>
                <a:lnTo>
                  <a:pt x="20480" y="20787"/>
                </a:lnTo>
                <a:lnTo>
                  <a:pt x="20409" y="20485"/>
                </a:lnTo>
                <a:lnTo>
                  <a:pt x="20356" y="20158"/>
                </a:lnTo>
                <a:lnTo>
                  <a:pt x="20356" y="19804"/>
                </a:lnTo>
                <a:lnTo>
                  <a:pt x="20321" y="19083"/>
                </a:lnTo>
                <a:lnTo>
                  <a:pt x="20356" y="18349"/>
                </a:lnTo>
                <a:lnTo>
                  <a:pt x="20409" y="17641"/>
                </a:lnTo>
                <a:lnTo>
                  <a:pt x="20480" y="17012"/>
                </a:lnTo>
                <a:lnTo>
                  <a:pt x="20551" y="16488"/>
                </a:lnTo>
                <a:lnTo>
                  <a:pt x="20551" y="16055"/>
                </a:lnTo>
                <a:lnTo>
                  <a:pt x="20551" y="15911"/>
                </a:lnTo>
                <a:lnTo>
                  <a:pt x="20445" y="15754"/>
                </a:lnTo>
                <a:lnTo>
                  <a:pt x="20356" y="15610"/>
                </a:lnTo>
                <a:lnTo>
                  <a:pt x="20178" y="15452"/>
                </a:lnTo>
                <a:lnTo>
                  <a:pt x="20001" y="15334"/>
                </a:lnTo>
                <a:lnTo>
                  <a:pt x="19770" y="15230"/>
                </a:lnTo>
                <a:lnTo>
                  <a:pt x="19521" y="15125"/>
                </a:lnTo>
                <a:lnTo>
                  <a:pt x="19290" y="15059"/>
                </a:lnTo>
                <a:lnTo>
                  <a:pt x="19024" y="15007"/>
                </a:lnTo>
                <a:lnTo>
                  <a:pt x="18740" y="14954"/>
                </a:lnTo>
                <a:lnTo>
                  <a:pt x="18509" y="14954"/>
                </a:lnTo>
                <a:lnTo>
                  <a:pt x="18225" y="14954"/>
                </a:lnTo>
                <a:lnTo>
                  <a:pt x="17994" y="15007"/>
                </a:lnTo>
                <a:lnTo>
                  <a:pt x="17763" y="15085"/>
                </a:lnTo>
                <a:lnTo>
                  <a:pt x="17550" y="15177"/>
                </a:lnTo>
                <a:lnTo>
                  <a:pt x="17372" y="15308"/>
                </a:lnTo>
                <a:lnTo>
                  <a:pt x="17176" y="15426"/>
                </a:lnTo>
                <a:lnTo>
                  <a:pt x="16928" y="15557"/>
                </a:lnTo>
                <a:lnTo>
                  <a:pt x="16661" y="15636"/>
                </a:lnTo>
                <a:lnTo>
                  <a:pt x="16359" y="15688"/>
                </a:lnTo>
                <a:lnTo>
                  <a:pt x="16022" y="15715"/>
                </a:lnTo>
                <a:lnTo>
                  <a:pt x="15667" y="15688"/>
                </a:lnTo>
                <a:lnTo>
                  <a:pt x="15294" y="15662"/>
                </a:lnTo>
                <a:lnTo>
                  <a:pt x="14956" y="15583"/>
                </a:lnTo>
                <a:lnTo>
                  <a:pt x="14619" y="15479"/>
                </a:lnTo>
                <a:lnTo>
                  <a:pt x="14281" y="15334"/>
                </a:lnTo>
                <a:lnTo>
                  <a:pt x="13961" y="15177"/>
                </a:lnTo>
                <a:lnTo>
                  <a:pt x="13695" y="14981"/>
                </a:lnTo>
                <a:lnTo>
                  <a:pt x="13588" y="14850"/>
                </a:lnTo>
                <a:lnTo>
                  <a:pt x="13482" y="14732"/>
                </a:lnTo>
                <a:lnTo>
                  <a:pt x="13393" y="14600"/>
                </a:lnTo>
                <a:lnTo>
                  <a:pt x="13322" y="14456"/>
                </a:lnTo>
                <a:lnTo>
                  <a:pt x="13251" y="14299"/>
                </a:lnTo>
                <a:lnTo>
                  <a:pt x="13215" y="14155"/>
                </a:lnTo>
                <a:lnTo>
                  <a:pt x="13180" y="13971"/>
                </a:lnTo>
                <a:lnTo>
                  <a:pt x="13180" y="13801"/>
                </a:lnTo>
                <a:lnTo>
                  <a:pt x="13180" y="13591"/>
                </a:lnTo>
                <a:lnTo>
                  <a:pt x="13215" y="13395"/>
                </a:lnTo>
                <a:lnTo>
                  <a:pt x="13251" y="13198"/>
                </a:lnTo>
                <a:lnTo>
                  <a:pt x="13322" y="13015"/>
                </a:lnTo>
                <a:lnTo>
                  <a:pt x="13393" y="12870"/>
                </a:lnTo>
                <a:lnTo>
                  <a:pt x="13482" y="12713"/>
                </a:lnTo>
                <a:lnTo>
                  <a:pt x="13588" y="12569"/>
                </a:lnTo>
                <a:lnTo>
                  <a:pt x="13730" y="12438"/>
                </a:lnTo>
                <a:lnTo>
                  <a:pt x="13997" y="12215"/>
                </a:lnTo>
                <a:lnTo>
                  <a:pt x="14334" y="12005"/>
                </a:lnTo>
                <a:lnTo>
                  <a:pt x="14690" y="11861"/>
                </a:lnTo>
                <a:lnTo>
                  <a:pt x="15063" y="11756"/>
                </a:lnTo>
                <a:lnTo>
                  <a:pt x="15436" y="11678"/>
                </a:lnTo>
                <a:lnTo>
                  <a:pt x="15809" y="11638"/>
                </a:lnTo>
                <a:lnTo>
                  <a:pt x="16182" y="11638"/>
                </a:lnTo>
                <a:lnTo>
                  <a:pt x="16555" y="11678"/>
                </a:lnTo>
                <a:lnTo>
                  <a:pt x="16910" y="11730"/>
                </a:lnTo>
                <a:lnTo>
                  <a:pt x="17248" y="11835"/>
                </a:lnTo>
                <a:lnTo>
                  <a:pt x="17514" y="11966"/>
                </a:lnTo>
                <a:lnTo>
                  <a:pt x="17763" y="12110"/>
                </a:lnTo>
                <a:lnTo>
                  <a:pt x="17887" y="12215"/>
                </a:lnTo>
                <a:lnTo>
                  <a:pt x="18065" y="12307"/>
                </a:lnTo>
                <a:lnTo>
                  <a:pt x="18260" y="12412"/>
                </a:lnTo>
                <a:lnTo>
                  <a:pt x="18438" y="12464"/>
                </a:lnTo>
                <a:lnTo>
                  <a:pt x="18669" y="12543"/>
                </a:lnTo>
                <a:lnTo>
                  <a:pt x="18882" y="12569"/>
                </a:lnTo>
                <a:lnTo>
                  <a:pt x="19113" y="12595"/>
                </a:lnTo>
                <a:lnTo>
                  <a:pt x="19361" y="12608"/>
                </a:lnTo>
                <a:lnTo>
                  <a:pt x="19592" y="12608"/>
                </a:lnTo>
                <a:lnTo>
                  <a:pt x="19841" y="12595"/>
                </a:lnTo>
                <a:lnTo>
                  <a:pt x="20072" y="12543"/>
                </a:lnTo>
                <a:lnTo>
                  <a:pt x="20321" y="12490"/>
                </a:lnTo>
                <a:lnTo>
                  <a:pt x="20551" y="12438"/>
                </a:lnTo>
                <a:lnTo>
                  <a:pt x="20800" y="12333"/>
                </a:lnTo>
                <a:lnTo>
                  <a:pt x="20996" y="12241"/>
                </a:lnTo>
                <a:lnTo>
                  <a:pt x="21244" y="12110"/>
                </a:lnTo>
                <a:lnTo>
                  <a:pt x="21298" y="12032"/>
                </a:lnTo>
                <a:lnTo>
                  <a:pt x="21404" y="11966"/>
                </a:lnTo>
                <a:lnTo>
                  <a:pt x="21475" y="11861"/>
                </a:lnTo>
                <a:lnTo>
                  <a:pt x="21511" y="11730"/>
                </a:lnTo>
                <a:lnTo>
                  <a:pt x="21617" y="11481"/>
                </a:lnTo>
                <a:lnTo>
                  <a:pt x="21653" y="11180"/>
                </a:lnTo>
                <a:lnTo>
                  <a:pt x="21653" y="10826"/>
                </a:lnTo>
                <a:lnTo>
                  <a:pt x="21653" y="10472"/>
                </a:lnTo>
                <a:lnTo>
                  <a:pt x="21582" y="10092"/>
                </a:lnTo>
                <a:lnTo>
                  <a:pt x="21511" y="9725"/>
                </a:lnTo>
                <a:lnTo>
                  <a:pt x="21298" y="8912"/>
                </a:lnTo>
                <a:lnTo>
                  <a:pt x="21067" y="8191"/>
                </a:lnTo>
                <a:lnTo>
                  <a:pt x="20800" y="7536"/>
                </a:lnTo>
                <a:lnTo>
                  <a:pt x="20551" y="7025"/>
                </a:lnTo>
                <a:lnTo>
                  <a:pt x="20001" y="7103"/>
                </a:lnTo>
                <a:lnTo>
                  <a:pt x="19432" y="7156"/>
                </a:lnTo>
                <a:lnTo>
                  <a:pt x="18846" y="7208"/>
                </a:lnTo>
                <a:lnTo>
                  <a:pt x="18225" y="7208"/>
                </a:lnTo>
                <a:lnTo>
                  <a:pt x="17656" y="7208"/>
                </a:lnTo>
                <a:lnTo>
                  <a:pt x="17070" y="7182"/>
                </a:lnTo>
                <a:lnTo>
                  <a:pt x="16484" y="7156"/>
                </a:lnTo>
                <a:lnTo>
                  <a:pt x="15986" y="7103"/>
                </a:lnTo>
                <a:lnTo>
                  <a:pt x="14992" y="6999"/>
                </a:lnTo>
                <a:lnTo>
                  <a:pt x="14210" y="6907"/>
                </a:lnTo>
                <a:lnTo>
                  <a:pt x="13695" y="6828"/>
                </a:lnTo>
                <a:lnTo>
                  <a:pt x="13517" y="6802"/>
                </a:lnTo>
                <a:lnTo>
                  <a:pt x="13073" y="6645"/>
                </a:lnTo>
                <a:lnTo>
                  <a:pt x="12700" y="6474"/>
                </a:lnTo>
                <a:lnTo>
                  <a:pt x="12363" y="6304"/>
                </a:lnTo>
                <a:lnTo>
                  <a:pt x="12132" y="6094"/>
                </a:lnTo>
                <a:lnTo>
                  <a:pt x="11919" y="5871"/>
                </a:lnTo>
                <a:lnTo>
                  <a:pt x="11776" y="5649"/>
                </a:lnTo>
                <a:lnTo>
                  <a:pt x="11688" y="5413"/>
                </a:lnTo>
                <a:lnTo>
                  <a:pt x="11617" y="5190"/>
                </a:lnTo>
                <a:lnTo>
                  <a:pt x="11617" y="4941"/>
                </a:lnTo>
                <a:lnTo>
                  <a:pt x="11652" y="4718"/>
                </a:lnTo>
                <a:lnTo>
                  <a:pt x="11723" y="4482"/>
                </a:lnTo>
                <a:lnTo>
                  <a:pt x="11812" y="4285"/>
                </a:lnTo>
                <a:lnTo>
                  <a:pt x="11919" y="4089"/>
                </a:lnTo>
                <a:lnTo>
                  <a:pt x="12096" y="3905"/>
                </a:lnTo>
                <a:lnTo>
                  <a:pt x="12292" y="3735"/>
                </a:lnTo>
                <a:lnTo>
                  <a:pt x="12505" y="3604"/>
                </a:lnTo>
                <a:lnTo>
                  <a:pt x="12700" y="3460"/>
                </a:lnTo>
                <a:lnTo>
                  <a:pt x="12878" y="3250"/>
                </a:lnTo>
                <a:lnTo>
                  <a:pt x="13038" y="3027"/>
                </a:lnTo>
                <a:lnTo>
                  <a:pt x="13180" y="2752"/>
                </a:lnTo>
                <a:lnTo>
                  <a:pt x="13286" y="2477"/>
                </a:lnTo>
                <a:lnTo>
                  <a:pt x="13322" y="2175"/>
                </a:lnTo>
                <a:lnTo>
                  <a:pt x="13357" y="1874"/>
                </a:lnTo>
                <a:lnTo>
                  <a:pt x="13286" y="1572"/>
                </a:lnTo>
                <a:lnTo>
                  <a:pt x="13180" y="1271"/>
                </a:lnTo>
                <a:lnTo>
                  <a:pt x="13038" y="983"/>
                </a:lnTo>
                <a:lnTo>
                  <a:pt x="12949" y="865"/>
                </a:lnTo>
                <a:lnTo>
                  <a:pt x="12807" y="733"/>
                </a:lnTo>
                <a:lnTo>
                  <a:pt x="12665" y="616"/>
                </a:lnTo>
                <a:lnTo>
                  <a:pt x="12505" y="511"/>
                </a:lnTo>
                <a:lnTo>
                  <a:pt x="12327" y="406"/>
                </a:lnTo>
                <a:lnTo>
                  <a:pt x="12132" y="314"/>
                </a:lnTo>
                <a:lnTo>
                  <a:pt x="11883" y="235"/>
                </a:lnTo>
                <a:lnTo>
                  <a:pt x="11652" y="183"/>
                </a:lnTo>
                <a:lnTo>
                  <a:pt x="11368" y="104"/>
                </a:lnTo>
                <a:lnTo>
                  <a:pt x="11101" y="78"/>
                </a:lnTo>
                <a:lnTo>
                  <a:pt x="10800" y="52"/>
                </a:lnTo>
                <a:lnTo>
                  <a:pt x="10444" y="52"/>
                </a:lnTo>
                <a:lnTo>
                  <a:pt x="10142" y="52"/>
                </a:lnTo>
                <a:lnTo>
                  <a:pt x="9840" y="78"/>
                </a:lnTo>
                <a:lnTo>
                  <a:pt x="9574" y="104"/>
                </a:lnTo>
                <a:lnTo>
                  <a:pt x="9325" y="157"/>
                </a:lnTo>
                <a:lnTo>
                  <a:pt x="9094" y="209"/>
                </a:lnTo>
                <a:lnTo>
                  <a:pt x="8846" y="262"/>
                </a:lnTo>
                <a:lnTo>
                  <a:pt x="8650" y="340"/>
                </a:lnTo>
                <a:lnTo>
                  <a:pt x="8437" y="432"/>
                </a:lnTo>
                <a:lnTo>
                  <a:pt x="8277" y="511"/>
                </a:lnTo>
                <a:lnTo>
                  <a:pt x="8100" y="616"/>
                </a:lnTo>
                <a:lnTo>
                  <a:pt x="7957" y="707"/>
                </a:lnTo>
                <a:lnTo>
                  <a:pt x="7833" y="838"/>
                </a:lnTo>
                <a:lnTo>
                  <a:pt x="7620" y="1061"/>
                </a:lnTo>
                <a:lnTo>
                  <a:pt x="7442" y="1336"/>
                </a:lnTo>
                <a:lnTo>
                  <a:pt x="7353" y="1599"/>
                </a:lnTo>
                <a:lnTo>
                  <a:pt x="7318" y="1900"/>
                </a:lnTo>
                <a:lnTo>
                  <a:pt x="7318" y="2175"/>
                </a:lnTo>
                <a:lnTo>
                  <a:pt x="7353" y="2450"/>
                </a:lnTo>
                <a:lnTo>
                  <a:pt x="7442" y="2726"/>
                </a:lnTo>
                <a:lnTo>
                  <a:pt x="7620" y="2975"/>
                </a:lnTo>
                <a:lnTo>
                  <a:pt x="7833" y="3198"/>
                </a:lnTo>
                <a:lnTo>
                  <a:pt x="8064" y="3433"/>
                </a:lnTo>
                <a:lnTo>
                  <a:pt x="8295" y="3630"/>
                </a:lnTo>
                <a:lnTo>
                  <a:pt x="8508" y="3853"/>
                </a:lnTo>
                <a:lnTo>
                  <a:pt x="8686" y="4089"/>
                </a:lnTo>
                <a:lnTo>
                  <a:pt x="8775" y="4312"/>
                </a:lnTo>
                <a:lnTo>
                  <a:pt x="8846" y="4561"/>
                </a:lnTo>
                <a:lnTo>
                  <a:pt x="8846" y="4810"/>
                </a:lnTo>
                <a:lnTo>
                  <a:pt x="8810" y="5059"/>
                </a:lnTo>
                <a:lnTo>
                  <a:pt x="8721" y="5295"/>
                </a:lnTo>
                <a:lnTo>
                  <a:pt x="8579" y="5544"/>
                </a:lnTo>
                <a:lnTo>
                  <a:pt x="8366" y="5766"/>
                </a:lnTo>
                <a:lnTo>
                  <a:pt x="8135" y="5976"/>
                </a:lnTo>
                <a:lnTo>
                  <a:pt x="7833" y="6199"/>
                </a:lnTo>
                <a:lnTo>
                  <a:pt x="7478" y="6369"/>
                </a:lnTo>
                <a:lnTo>
                  <a:pt x="7069" y="6527"/>
                </a:lnTo>
                <a:lnTo>
                  <a:pt x="6590" y="6671"/>
                </a:lnTo>
                <a:lnTo>
                  <a:pt x="6092" y="6802"/>
                </a:lnTo>
                <a:lnTo>
                  <a:pt x="5684" y="6802"/>
                </a:lnTo>
                <a:lnTo>
                  <a:pt x="5133" y="6802"/>
                </a:lnTo>
                <a:lnTo>
                  <a:pt x="4547" y="6802"/>
                </a:lnTo>
                <a:lnTo>
                  <a:pt x="3872" y="6802"/>
                </a:lnTo>
                <a:lnTo>
                  <a:pt x="3144" y="6802"/>
                </a:lnTo>
                <a:lnTo>
                  <a:pt x="2362" y="6802"/>
                </a:lnTo>
                <a:lnTo>
                  <a:pt x="1545" y="6802"/>
                </a:lnTo>
                <a:lnTo>
                  <a:pt x="692" y="6802"/>
                </a:lnTo>
                <a:lnTo>
                  <a:pt x="586" y="7234"/>
                </a:lnTo>
                <a:lnTo>
                  <a:pt x="461" y="7837"/>
                </a:lnTo>
                <a:lnTo>
                  <a:pt x="355" y="8493"/>
                </a:lnTo>
                <a:lnTo>
                  <a:pt x="248" y="9187"/>
                </a:lnTo>
                <a:lnTo>
                  <a:pt x="142" y="9869"/>
                </a:lnTo>
                <a:lnTo>
                  <a:pt x="106" y="10498"/>
                </a:lnTo>
                <a:lnTo>
                  <a:pt x="106" y="10983"/>
                </a:lnTo>
                <a:lnTo>
                  <a:pt x="106" y="11311"/>
                </a:lnTo>
                <a:lnTo>
                  <a:pt x="213" y="11481"/>
                </a:lnTo>
                <a:lnTo>
                  <a:pt x="319" y="11651"/>
                </a:lnTo>
                <a:lnTo>
                  <a:pt x="497" y="11783"/>
                </a:lnTo>
                <a:lnTo>
                  <a:pt x="692" y="11914"/>
                </a:lnTo>
                <a:lnTo>
                  <a:pt x="941" y="12032"/>
                </a:lnTo>
                <a:lnTo>
                  <a:pt x="1207" y="12110"/>
                </a:lnTo>
                <a:lnTo>
                  <a:pt x="1509" y="12189"/>
                </a:lnTo>
                <a:lnTo>
                  <a:pt x="1794" y="12241"/>
                </a:lnTo>
                <a:lnTo>
                  <a:pt x="2131" y="12267"/>
                </a:lnTo>
                <a:lnTo>
                  <a:pt x="2433" y="12281"/>
                </a:lnTo>
                <a:lnTo>
                  <a:pt x="2735" y="12267"/>
                </a:lnTo>
                <a:lnTo>
                  <a:pt x="3055" y="12241"/>
                </a:lnTo>
                <a:lnTo>
                  <a:pt x="3357" y="12189"/>
                </a:lnTo>
                <a:lnTo>
                  <a:pt x="3623" y="12084"/>
                </a:lnTo>
                <a:lnTo>
                  <a:pt x="3872" y="11979"/>
                </a:lnTo>
                <a:lnTo>
                  <a:pt x="4103" y="11861"/>
                </a:lnTo>
                <a:lnTo>
                  <a:pt x="4316" y="11704"/>
                </a:lnTo>
                <a:lnTo>
                  <a:pt x="4582" y="11612"/>
                </a:lnTo>
                <a:lnTo>
                  <a:pt x="4849" y="11533"/>
                </a:lnTo>
                <a:lnTo>
                  <a:pt x="5169" y="11507"/>
                </a:lnTo>
                <a:lnTo>
                  <a:pt x="5506" y="11481"/>
                </a:lnTo>
                <a:lnTo>
                  <a:pt x="5808" y="11507"/>
                </a:lnTo>
                <a:lnTo>
                  <a:pt x="6146" y="11560"/>
                </a:lnTo>
                <a:lnTo>
                  <a:pt x="6501" y="11651"/>
                </a:lnTo>
                <a:lnTo>
                  <a:pt x="6803" y="11783"/>
                </a:lnTo>
                <a:lnTo>
                  <a:pt x="7105" y="11940"/>
                </a:lnTo>
                <a:lnTo>
                  <a:pt x="7353" y="12110"/>
                </a:lnTo>
                <a:lnTo>
                  <a:pt x="7584" y="12333"/>
                </a:lnTo>
                <a:lnTo>
                  <a:pt x="7798" y="12595"/>
                </a:lnTo>
                <a:lnTo>
                  <a:pt x="7922" y="12870"/>
                </a:lnTo>
                <a:lnTo>
                  <a:pt x="8028" y="13198"/>
                </a:lnTo>
                <a:lnTo>
                  <a:pt x="8064" y="13526"/>
                </a:lnTo>
                <a:lnTo>
                  <a:pt x="8028" y="13775"/>
                </a:lnTo>
                <a:lnTo>
                  <a:pt x="7922" y="13998"/>
                </a:lnTo>
                <a:lnTo>
                  <a:pt x="7798" y="14220"/>
                </a:lnTo>
                <a:lnTo>
                  <a:pt x="7584" y="14404"/>
                </a:lnTo>
                <a:lnTo>
                  <a:pt x="7353" y="14574"/>
                </a:lnTo>
                <a:lnTo>
                  <a:pt x="7105" y="14732"/>
                </a:lnTo>
                <a:lnTo>
                  <a:pt x="6803" y="14850"/>
                </a:lnTo>
                <a:lnTo>
                  <a:pt x="6501" y="14954"/>
                </a:lnTo>
                <a:lnTo>
                  <a:pt x="6146" y="15033"/>
                </a:lnTo>
                <a:lnTo>
                  <a:pt x="5808" y="15085"/>
                </a:lnTo>
                <a:lnTo>
                  <a:pt x="5506" y="15085"/>
                </a:lnTo>
                <a:lnTo>
                  <a:pt x="5169" y="15059"/>
                </a:lnTo>
                <a:lnTo>
                  <a:pt x="4849" y="15007"/>
                </a:lnTo>
                <a:lnTo>
                  <a:pt x="4582" y="14902"/>
                </a:lnTo>
                <a:lnTo>
                  <a:pt x="4316" y="14784"/>
                </a:lnTo>
                <a:lnTo>
                  <a:pt x="4103" y="14600"/>
                </a:lnTo>
                <a:lnTo>
                  <a:pt x="3907" y="14430"/>
                </a:lnTo>
                <a:lnTo>
                  <a:pt x="3659" y="14299"/>
                </a:lnTo>
                <a:lnTo>
                  <a:pt x="3428" y="14194"/>
                </a:lnTo>
                <a:lnTo>
                  <a:pt x="3179" y="14129"/>
                </a:lnTo>
                <a:lnTo>
                  <a:pt x="2913" y="14102"/>
                </a:lnTo>
                <a:lnTo>
                  <a:pt x="2646" y="14102"/>
                </a:lnTo>
                <a:lnTo>
                  <a:pt x="2362" y="14129"/>
                </a:lnTo>
                <a:lnTo>
                  <a:pt x="2096" y="14168"/>
                </a:lnTo>
                <a:lnTo>
                  <a:pt x="1811" y="14273"/>
                </a:lnTo>
                <a:lnTo>
                  <a:pt x="1545" y="14378"/>
                </a:lnTo>
                <a:lnTo>
                  <a:pt x="1314" y="14496"/>
                </a:lnTo>
                <a:lnTo>
                  <a:pt x="1065" y="14653"/>
                </a:lnTo>
                <a:lnTo>
                  <a:pt x="870" y="14797"/>
                </a:lnTo>
                <a:lnTo>
                  <a:pt x="657" y="14981"/>
                </a:lnTo>
                <a:lnTo>
                  <a:pt x="497" y="15177"/>
                </a:lnTo>
                <a:lnTo>
                  <a:pt x="390" y="15413"/>
                </a:lnTo>
                <a:lnTo>
                  <a:pt x="284" y="15636"/>
                </a:lnTo>
                <a:lnTo>
                  <a:pt x="248" y="15911"/>
                </a:lnTo>
                <a:lnTo>
                  <a:pt x="284" y="16239"/>
                </a:lnTo>
                <a:lnTo>
                  <a:pt x="319" y="16566"/>
                </a:lnTo>
                <a:lnTo>
                  <a:pt x="497" y="17340"/>
                </a:lnTo>
                <a:lnTo>
                  <a:pt x="692" y="18152"/>
                </a:lnTo>
                <a:lnTo>
                  <a:pt x="799" y="18559"/>
                </a:lnTo>
                <a:lnTo>
                  <a:pt x="905" y="18978"/>
                </a:lnTo>
                <a:lnTo>
                  <a:pt x="959" y="19384"/>
                </a:lnTo>
                <a:lnTo>
                  <a:pt x="994" y="19791"/>
                </a:lnTo>
                <a:lnTo>
                  <a:pt x="994" y="20132"/>
                </a:lnTo>
                <a:lnTo>
                  <a:pt x="959" y="20485"/>
                </a:lnTo>
                <a:lnTo>
                  <a:pt x="941" y="20669"/>
                </a:lnTo>
                <a:lnTo>
                  <a:pt x="870" y="20813"/>
                </a:lnTo>
                <a:lnTo>
                  <a:pt x="799" y="20970"/>
                </a:lnTo>
                <a:lnTo>
                  <a:pt x="692" y="21088"/>
                </a:lnTo>
                <a:lnTo>
                  <a:pt x="1474" y="20997"/>
                </a:lnTo>
                <a:lnTo>
                  <a:pt x="2291" y="20866"/>
                </a:lnTo>
                <a:lnTo>
                  <a:pt x="3108" y="20787"/>
                </a:lnTo>
                <a:lnTo>
                  <a:pt x="3907" y="20721"/>
                </a:lnTo>
                <a:lnTo>
                  <a:pt x="4653" y="20695"/>
                </a:lnTo>
                <a:lnTo>
                  <a:pt x="5364" y="20695"/>
                </a:lnTo>
                <a:lnTo>
                  <a:pt x="5701" y="20721"/>
                </a:lnTo>
                <a:lnTo>
                  <a:pt x="6057" y="20761"/>
                </a:lnTo>
                <a:lnTo>
                  <a:pt x="6323" y="20813"/>
                </a:lnTo>
                <a:lnTo>
                  <a:pt x="6625" y="20892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32" name="Puzzle2"/>
          <p:cNvSpPr>
            <a:spLocks noEditPoints="1" noChangeArrowheads="1"/>
          </p:cNvSpPr>
          <p:nvPr/>
        </p:nvSpPr>
        <p:spPr bwMode="auto">
          <a:xfrm>
            <a:off x="4328891" y="4656989"/>
            <a:ext cx="1615707" cy="1112935"/>
          </a:xfrm>
          <a:custGeom>
            <a:avLst/>
            <a:gdLst>
              <a:gd name="T0" fmla="*/ 11 w 21600"/>
              <a:gd name="T1" fmla="*/ 13386 h 21600"/>
              <a:gd name="T2" fmla="*/ 4202 w 21600"/>
              <a:gd name="T3" fmla="*/ 21161 h 21600"/>
              <a:gd name="T4" fmla="*/ 10400 w 21600"/>
              <a:gd name="T5" fmla="*/ 13909 h 21600"/>
              <a:gd name="T6" fmla="*/ 16821 w 21600"/>
              <a:gd name="T7" fmla="*/ 21190 h 21600"/>
              <a:gd name="T8" fmla="*/ 21600 w 21600"/>
              <a:gd name="T9" fmla="*/ 15083 h 21600"/>
              <a:gd name="T10" fmla="*/ 16889 w 21600"/>
              <a:gd name="T11" fmla="*/ 5739 h 21600"/>
              <a:gd name="T12" fmla="*/ 10800 w 21600"/>
              <a:gd name="T13" fmla="*/ 28 h 21600"/>
              <a:gd name="T14" fmla="*/ 4202 w 21600"/>
              <a:gd name="T15" fmla="*/ 5894 h 21600"/>
              <a:gd name="T16" fmla="*/ 5388 w 21600"/>
              <a:gd name="T17" fmla="*/ 6742 h 21600"/>
              <a:gd name="T18" fmla="*/ 16177 w 21600"/>
              <a:gd name="T19" fmla="*/ 20441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4247" y="12354"/>
                </a:moveTo>
                <a:lnTo>
                  <a:pt x="4134" y="12468"/>
                </a:lnTo>
                <a:lnTo>
                  <a:pt x="4010" y="12581"/>
                </a:lnTo>
                <a:lnTo>
                  <a:pt x="3897" y="12637"/>
                </a:lnTo>
                <a:lnTo>
                  <a:pt x="3773" y="12694"/>
                </a:lnTo>
                <a:lnTo>
                  <a:pt x="3637" y="12694"/>
                </a:lnTo>
                <a:lnTo>
                  <a:pt x="3524" y="12694"/>
                </a:lnTo>
                <a:lnTo>
                  <a:pt x="3400" y="12665"/>
                </a:lnTo>
                <a:lnTo>
                  <a:pt x="3287" y="12609"/>
                </a:lnTo>
                <a:lnTo>
                  <a:pt x="3027" y="12496"/>
                </a:lnTo>
                <a:lnTo>
                  <a:pt x="2790" y="12340"/>
                </a:lnTo>
                <a:lnTo>
                  <a:pt x="2530" y="12142"/>
                </a:lnTo>
                <a:lnTo>
                  <a:pt x="2293" y="11987"/>
                </a:lnTo>
                <a:lnTo>
                  <a:pt x="2033" y="11817"/>
                </a:lnTo>
                <a:lnTo>
                  <a:pt x="1773" y="11676"/>
                </a:lnTo>
                <a:lnTo>
                  <a:pt x="1638" y="11662"/>
                </a:lnTo>
                <a:lnTo>
                  <a:pt x="1513" y="11634"/>
                </a:lnTo>
                <a:lnTo>
                  <a:pt x="1378" y="11634"/>
                </a:lnTo>
                <a:lnTo>
                  <a:pt x="1253" y="11634"/>
                </a:lnTo>
                <a:lnTo>
                  <a:pt x="1118" y="11662"/>
                </a:lnTo>
                <a:lnTo>
                  <a:pt x="971" y="11732"/>
                </a:lnTo>
                <a:lnTo>
                  <a:pt x="835" y="11817"/>
                </a:lnTo>
                <a:lnTo>
                  <a:pt x="711" y="11959"/>
                </a:lnTo>
                <a:lnTo>
                  <a:pt x="553" y="12086"/>
                </a:lnTo>
                <a:lnTo>
                  <a:pt x="429" y="12284"/>
                </a:lnTo>
                <a:lnTo>
                  <a:pt x="271" y="12524"/>
                </a:lnTo>
                <a:lnTo>
                  <a:pt x="146" y="12793"/>
                </a:lnTo>
                <a:lnTo>
                  <a:pt x="79" y="12962"/>
                </a:lnTo>
                <a:lnTo>
                  <a:pt x="33" y="13146"/>
                </a:lnTo>
                <a:lnTo>
                  <a:pt x="11" y="13386"/>
                </a:lnTo>
                <a:lnTo>
                  <a:pt x="11" y="13641"/>
                </a:lnTo>
                <a:lnTo>
                  <a:pt x="33" y="13881"/>
                </a:lnTo>
                <a:lnTo>
                  <a:pt x="101" y="14150"/>
                </a:lnTo>
                <a:lnTo>
                  <a:pt x="192" y="14404"/>
                </a:lnTo>
                <a:lnTo>
                  <a:pt x="293" y="14645"/>
                </a:lnTo>
                <a:lnTo>
                  <a:pt x="451" y="14857"/>
                </a:lnTo>
                <a:lnTo>
                  <a:pt x="621" y="15054"/>
                </a:lnTo>
                <a:lnTo>
                  <a:pt x="734" y="15125"/>
                </a:lnTo>
                <a:lnTo>
                  <a:pt x="835" y="15210"/>
                </a:lnTo>
                <a:lnTo>
                  <a:pt x="948" y="15267"/>
                </a:lnTo>
                <a:lnTo>
                  <a:pt x="1084" y="15323"/>
                </a:lnTo>
                <a:lnTo>
                  <a:pt x="1208" y="15351"/>
                </a:lnTo>
                <a:lnTo>
                  <a:pt x="1355" y="15380"/>
                </a:lnTo>
                <a:lnTo>
                  <a:pt x="1513" y="15380"/>
                </a:lnTo>
                <a:lnTo>
                  <a:pt x="1683" y="15380"/>
                </a:lnTo>
                <a:lnTo>
                  <a:pt x="1864" y="15351"/>
                </a:lnTo>
                <a:lnTo>
                  <a:pt x="2033" y="15323"/>
                </a:lnTo>
                <a:lnTo>
                  <a:pt x="2225" y="15238"/>
                </a:lnTo>
                <a:lnTo>
                  <a:pt x="2428" y="15153"/>
                </a:lnTo>
                <a:lnTo>
                  <a:pt x="2745" y="15026"/>
                </a:lnTo>
                <a:lnTo>
                  <a:pt x="3005" y="14913"/>
                </a:lnTo>
                <a:lnTo>
                  <a:pt x="3264" y="14828"/>
                </a:lnTo>
                <a:lnTo>
                  <a:pt x="3513" y="14800"/>
                </a:lnTo>
                <a:lnTo>
                  <a:pt x="3615" y="14828"/>
                </a:lnTo>
                <a:lnTo>
                  <a:pt x="3728" y="14857"/>
                </a:lnTo>
                <a:lnTo>
                  <a:pt x="3807" y="14913"/>
                </a:lnTo>
                <a:lnTo>
                  <a:pt x="3920" y="14998"/>
                </a:lnTo>
                <a:lnTo>
                  <a:pt x="4010" y="15097"/>
                </a:lnTo>
                <a:lnTo>
                  <a:pt x="4089" y="15238"/>
                </a:lnTo>
                <a:lnTo>
                  <a:pt x="4179" y="15408"/>
                </a:lnTo>
                <a:lnTo>
                  <a:pt x="4247" y="15620"/>
                </a:lnTo>
                <a:lnTo>
                  <a:pt x="4326" y="15860"/>
                </a:lnTo>
                <a:lnTo>
                  <a:pt x="4394" y="16129"/>
                </a:lnTo>
                <a:lnTo>
                  <a:pt x="4439" y="16440"/>
                </a:lnTo>
                <a:lnTo>
                  <a:pt x="4507" y="16737"/>
                </a:lnTo>
                <a:lnTo>
                  <a:pt x="4552" y="17090"/>
                </a:lnTo>
                <a:lnTo>
                  <a:pt x="4575" y="17443"/>
                </a:lnTo>
                <a:lnTo>
                  <a:pt x="4586" y="17825"/>
                </a:lnTo>
                <a:lnTo>
                  <a:pt x="4586" y="18193"/>
                </a:lnTo>
                <a:lnTo>
                  <a:pt x="4586" y="18574"/>
                </a:lnTo>
                <a:lnTo>
                  <a:pt x="4586" y="18984"/>
                </a:lnTo>
                <a:lnTo>
                  <a:pt x="4552" y="19366"/>
                </a:lnTo>
                <a:lnTo>
                  <a:pt x="4507" y="19748"/>
                </a:lnTo>
                <a:lnTo>
                  <a:pt x="4462" y="20129"/>
                </a:lnTo>
                <a:lnTo>
                  <a:pt x="4371" y="20483"/>
                </a:lnTo>
                <a:lnTo>
                  <a:pt x="4292" y="20836"/>
                </a:lnTo>
                <a:lnTo>
                  <a:pt x="4202" y="21161"/>
                </a:lnTo>
                <a:lnTo>
                  <a:pt x="4744" y="21161"/>
                </a:lnTo>
                <a:lnTo>
                  <a:pt x="5264" y="21161"/>
                </a:lnTo>
                <a:lnTo>
                  <a:pt x="5784" y="21161"/>
                </a:lnTo>
                <a:lnTo>
                  <a:pt x="6235" y="21161"/>
                </a:lnTo>
                <a:lnTo>
                  <a:pt x="6676" y="21161"/>
                </a:lnTo>
                <a:lnTo>
                  <a:pt x="7060" y="21161"/>
                </a:lnTo>
                <a:lnTo>
                  <a:pt x="7410" y="21161"/>
                </a:lnTo>
                <a:lnTo>
                  <a:pt x="7670" y="21161"/>
                </a:lnTo>
                <a:lnTo>
                  <a:pt x="8020" y="21020"/>
                </a:lnTo>
                <a:lnTo>
                  <a:pt x="8303" y="20893"/>
                </a:lnTo>
                <a:lnTo>
                  <a:pt x="8563" y="20695"/>
                </a:lnTo>
                <a:lnTo>
                  <a:pt x="8800" y="20511"/>
                </a:lnTo>
                <a:lnTo>
                  <a:pt x="8969" y="20285"/>
                </a:lnTo>
                <a:lnTo>
                  <a:pt x="9150" y="20045"/>
                </a:lnTo>
                <a:lnTo>
                  <a:pt x="9252" y="19804"/>
                </a:lnTo>
                <a:lnTo>
                  <a:pt x="9342" y="19550"/>
                </a:lnTo>
                <a:lnTo>
                  <a:pt x="9410" y="19281"/>
                </a:lnTo>
                <a:lnTo>
                  <a:pt x="9433" y="19013"/>
                </a:lnTo>
                <a:lnTo>
                  <a:pt x="9433" y="18744"/>
                </a:lnTo>
                <a:lnTo>
                  <a:pt x="9387" y="18504"/>
                </a:lnTo>
                <a:lnTo>
                  <a:pt x="9320" y="18221"/>
                </a:lnTo>
                <a:lnTo>
                  <a:pt x="9207" y="17981"/>
                </a:lnTo>
                <a:lnTo>
                  <a:pt x="9105" y="17740"/>
                </a:lnTo>
                <a:lnTo>
                  <a:pt x="8924" y="17514"/>
                </a:lnTo>
                <a:lnTo>
                  <a:pt x="8777" y="17274"/>
                </a:lnTo>
                <a:lnTo>
                  <a:pt x="8642" y="17034"/>
                </a:lnTo>
                <a:lnTo>
                  <a:pt x="8563" y="16765"/>
                </a:lnTo>
                <a:lnTo>
                  <a:pt x="8472" y="16468"/>
                </a:lnTo>
                <a:lnTo>
                  <a:pt x="8450" y="16157"/>
                </a:lnTo>
                <a:lnTo>
                  <a:pt x="8450" y="15860"/>
                </a:lnTo>
                <a:lnTo>
                  <a:pt x="8472" y="15563"/>
                </a:lnTo>
                <a:lnTo>
                  <a:pt x="8540" y="15267"/>
                </a:lnTo>
                <a:lnTo>
                  <a:pt x="8642" y="14998"/>
                </a:lnTo>
                <a:lnTo>
                  <a:pt x="8777" y="14729"/>
                </a:lnTo>
                <a:lnTo>
                  <a:pt x="8868" y="14616"/>
                </a:lnTo>
                <a:lnTo>
                  <a:pt x="8969" y="14475"/>
                </a:lnTo>
                <a:lnTo>
                  <a:pt x="9060" y="14376"/>
                </a:lnTo>
                <a:lnTo>
                  <a:pt x="9184" y="14291"/>
                </a:lnTo>
                <a:lnTo>
                  <a:pt x="9297" y="14206"/>
                </a:lnTo>
                <a:lnTo>
                  <a:pt x="9433" y="14121"/>
                </a:lnTo>
                <a:lnTo>
                  <a:pt x="9579" y="14051"/>
                </a:lnTo>
                <a:lnTo>
                  <a:pt x="9726" y="13994"/>
                </a:lnTo>
                <a:lnTo>
                  <a:pt x="9884" y="13938"/>
                </a:lnTo>
                <a:lnTo>
                  <a:pt x="10054" y="13909"/>
                </a:lnTo>
                <a:lnTo>
                  <a:pt x="10257" y="13881"/>
                </a:lnTo>
                <a:lnTo>
                  <a:pt x="10449" y="13881"/>
                </a:lnTo>
                <a:lnTo>
                  <a:pt x="10664" y="13881"/>
                </a:lnTo>
                <a:lnTo>
                  <a:pt x="10856" y="13909"/>
                </a:lnTo>
                <a:lnTo>
                  <a:pt x="11037" y="13966"/>
                </a:lnTo>
                <a:lnTo>
                  <a:pt x="11206" y="14023"/>
                </a:lnTo>
                <a:lnTo>
                  <a:pt x="11353" y="14093"/>
                </a:lnTo>
                <a:lnTo>
                  <a:pt x="11511" y="14178"/>
                </a:lnTo>
                <a:lnTo>
                  <a:pt x="11635" y="14263"/>
                </a:lnTo>
                <a:lnTo>
                  <a:pt x="11748" y="14376"/>
                </a:lnTo>
                <a:lnTo>
                  <a:pt x="11861" y="14475"/>
                </a:lnTo>
                <a:lnTo>
                  <a:pt x="11941" y="14616"/>
                </a:lnTo>
                <a:lnTo>
                  <a:pt x="12031" y="14758"/>
                </a:lnTo>
                <a:lnTo>
                  <a:pt x="12099" y="14885"/>
                </a:lnTo>
                <a:lnTo>
                  <a:pt x="12200" y="15210"/>
                </a:lnTo>
                <a:lnTo>
                  <a:pt x="12268" y="15507"/>
                </a:lnTo>
                <a:lnTo>
                  <a:pt x="12291" y="15832"/>
                </a:lnTo>
                <a:lnTo>
                  <a:pt x="12291" y="16157"/>
                </a:lnTo>
                <a:lnTo>
                  <a:pt x="12246" y="16482"/>
                </a:lnTo>
                <a:lnTo>
                  <a:pt x="12178" y="16807"/>
                </a:lnTo>
                <a:lnTo>
                  <a:pt x="12099" y="17090"/>
                </a:lnTo>
                <a:lnTo>
                  <a:pt x="12008" y="17330"/>
                </a:lnTo>
                <a:lnTo>
                  <a:pt x="11884" y="17542"/>
                </a:lnTo>
                <a:lnTo>
                  <a:pt x="11748" y="17712"/>
                </a:lnTo>
                <a:lnTo>
                  <a:pt x="11613" y="17839"/>
                </a:lnTo>
                <a:lnTo>
                  <a:pt x="11489" y="18037"/>
                </a:lnTo>
                <a:lnTo>
                  <a:pt x="11398" y="18221"/>
                </a:lnTo>
                <a:lnTo>
                  <a:pt x="11319" y="18447"/>
                </a:lnTo>
                <a:lnTo>
                  <a:pt x="11251" y="18659"/>
                </a:lnTo>
                <a:lnTo>
                  <a:pt x="11206" y="18900"/>
                </a:lnTo>
                <a:lnTo>
                  <a:pt x="11184" y="19154"/>
                </a:lnTo>
                <a:lnTo>
                  <a:pt x="11184" y="19423"/>
                </a:lnTo>
                <a:lnTo>
                  <a:pt x="11229" y="19663"/>
                </a:lnTo>
                <a:lnTo>
                  <a:pt x="11297" y="19903"/>
                </a:lnTo>
                <a:lnTo>
                  <a:pt x="11376" y="20158"/>
                </a:lnTo>
                <a:lnTo>
                  <a:pt x="11511" y="20398"/>
                </a:lnTo>
                <a:lnTo>
                  <a:pt x="11681" y="20610"/>
                </a:lnTo>
                <a:lnTo>
                  <a:pt x="11884" y="20808"/>
                </a:lnTo>
                <a:lnTo>
                  <a:pt x="12121" y="20992"/>
                </a:lnTo>
                <a:lnTo>
                  <a:pt x="12404" y="21161"/>
                </a:lnTo>
                <a:lnTo>
                  <a:pt x="12528" y="21190"/>
                </a:lnTo>
                <a:lnTo>
                  <a:pt x="12856" y="21274"/>
                </a:lnTo>
                <a:lnTo>
                  <a:pt x="13330" y="21373"/>
                </a:lnTo>
                <a:lnTo>
                  <a:pt x="13963" y="21486"/>
                </a:lnTo>
                <a:lnTo>
                  <a:pt x="14313" y="21543"/>
                </a:lnTo>
                <a:lnTo>
                  <a:pt x="14652" y="21571"/>
                </a:lnTo>
                <a:lnTo>
                  <a:pt x="15025" y="21600"/>
                </a:lnTo>
                <a:lnTo>
                  <a:pt x="15409" y="21600"/>
                </a:lnTo>
                <a:lnTo>
                  <a:pt x="15782" y="21600"/>
                </a:lnTo>
                <a:lnTo>
                  <a:pt x="16177" y="21571"/>
                </a:lnTo>
                <a:lnTo>
                  <a:pt x="16516" y="21486"/>
                </a:lnTo>
                <a:lnTo>
                  <a:pt x="16889" y="21402"/>
                </a:lnTo>
                <a:lnTo>
                  <a:pt x="16821" y="21190"/>
                </a:lnTo>
                <a:lnTo>
                  <a:pt x="16776" y="20935"/>
                </a:lnTo>
                <a:lnTo>
                  <a:pt x="16742" y="20667"/>
                </a:lnTo>
                <a:lnTo>
                  <a:pt x="16719" y="20370"/>
                </a:lnTo>
                <a:lnTo>
                  <a:pt x="16697" y="19719"/>
                </a:lnTo>
                <a:lnTo>
                  <a:pt x="16697" y="19013"/>
                </a:lnTo>
                <a:lnTo>
                  <a:pt x="16719" y="18306"/>
                </a:lnTo>
                <a:lnTo>
                  <a:pt x="16753" y="17599"/>
                </a:lnTo>
                <a:lnTo>
                  <a:pt x="16821" y="16949"/>
                </a:lnTo>
                <a:lnTo>
                  <a:pt x="16889" y="16383"/>
                </a:lnTo>
                <a:lnTo>
                  <a:pt x="16934" y="16129"/>
                </a:lnTo>
                <a:lnTo>
                  <a:pt x="17002" y="15945"/>
                </a:lnTo>
                <a:lnTo>
                  <a:pt x="17081" y="15790"/>
                </a:lnTo>
                <a:lnTo>
                  <a:pt x="17194" y="15648"/>
                </a:lnTo>
                <a:lnTo>
                  <a:pt x="17318" y="15563"/>
                </a:lnTo>
                <a:lnTo>
                  <a:pt x="17453" y="15507"/>
                </a:lnTo>
                <a:lnTo>
                  <a:pt x="17600" y="15450"/>
                </a:lnTo>
                <a:lnTo>
                  <a:pt x="17758" y="15450"/>
                </a:lnTo>
                <a:lnTo>
                  <a:pt x="17905" y="15479"/>
                </a:lnTo>
                <a:lnTo>
                  <a:pt x="18064" y="15535"/>
                </a:lnTo>
                <a:lnTo>
                  <a:pt x="18233" y="15620"/>
                </a:lnTo>
                <a:lnTo>
                  <a:pt x="18380" y="15733"/>
                </a:lnTo>
                <a:lnTo>
                  <a:pt x="18561" y="15832"/>
                </a:lnTo>
                <a:lnTo>
                  <a:pt x="18707" y="15973"/>
                </a:lnTo>
                <a:lnTo>
                  <a:pt x="18866" y="16129"/>
                </a:lnTo>
                <a:lnTo>
                  <a:pt x="18990" y="16327"/>
                </a:lnTo>
                <a:lnTo>
                  <a:pt x="19125" y="16482"/>
                </a:lnTo>
                <a:lnTo>
                  <a:pt x="19295" y="16624"/>
                </a:lnTo>
                <a:lnTo>
                  <a:pt x="19464" y="16737"/>
                </a:lnTo>
                <a:lnTo>
                  <a:pt x="19668" y="16807"/>
                </a:lnTo>
                <a:lnTo>
                  <a:pt x="19860" y="16836"/>
                </a:lnTo>
                <a:lnTo>
                  <a:pt x="20052" y="16864"/>
                </a:lnTo>
                <a:lnTo>
                  <a:pt x="20266" y="16836"/>
                </a:lnTo>
                <a:lnTo>
                  <a:pt x="20470" y="16793"/>
                </a:lnTo>
                <a:lnTo>
                  <a:pt x="20662" y="16708"/>
                </a:lnTo>
                <a:lnTo>
                  <a:pt x="20854" y="16567"/>
                </a:lnTo>
                <a:lnTo>
                  <a:pt x="21035" y="16412"/>
                </a:lnTo>
                <a:lnTo>
                  <a:pt x="21182" y="16214"/>
                </a:lnTo>
                <a:lnTo>
                  <a:pt x="21340" y="16002"/>
                </a:lnTo>
                <a:lnTo>
                  <a:pt x="21441" y="15733"/>
                </a:lnTo>
                <a:lnTo>
                  <a:pt x="21532" y="15436"/>
                </a:lnTo>
                <a:lnTo>
                  <a:pt x="21600" y="15083"/>
                </a:lnTo>
                <a:lnTo>
                  <a:pt x="21600" y="14885"/>
                </a:lnTo>
                <a:lnTo>
                  <a:pt x="21600" y="14729"/>
                </a:lnTo>
                <a:lnTo>
                  <a:pt x="21600" y="14531"/>
                </a:lnTo>
                <a:lnTo>
                  <a:pt x="21577" y="14376"/>
                </a:lnTo>
                <a:lnTo>
                  <a:pt x="21532" y="14206"/>
                </a:lnTo>
                <a:lnTo>
                  <a:pt x="21487" y="14051"/>
                </a:lnTo>
                <a:lnTo>
                  <a:pt x="21419" y="13909"/>
                </a:lnTo>
                <a:lnTo>
                  <a:pt x="21351" y="13768"/>
                </a:lnTo>
                <a:lnTo>
                  <a:pt x="21204" y="13500"/>
                </a:lnTo>
                <a:lnTo>
                  <a:pt x="21035" y="13287"/>
                </a:lnTo>
                <a:lnTo>
                  <a:pt x="20809" y="13090"/>
                </a:lnTo>
                <a:lnTo>
                  <a:pt x="20594" y="12962"/>
                </a:lnTo>
                <a:lnTo>
                  <a:pt x="20357" y="12821"/>
                </a:lnTo>
                <a:lnTo>
                  <a:pt x="20120" y="12764"/>
                </a:lnTo>
                <a:lnTo>
                  <a:pt x="19882" y="12708"/>
                </a:lnTo>
                <a:lnTo>
                  <a:pt x="19645" y="12736"/>
                </a:lnTo>
                <a:lnTo>
                  <a:pt x="19430" y="12793"/>
                </a:lnTo>
                <a:lnTo>
                  <a:pt x="19227" y="12906"/>
                </a:lnTo>
                <a:lnTo>
                  <a:pt x="19148" y="12962"/>
                </a:lnTo>
                <a:lnTo>
                  <a:pt x="19058" y="13047"/>
                </a:lnTo>
                <a:lnTo>
                  <a:pt x="18990" y="13146"/>
                </a:lnTo>
                <a:lnTo>
                  <a:pt x="18911" y="13259"/>
                </a:lnTo>
                <a:lnTo>
                  <a:pt x="18775" y="13471"/>
                </a:lnTo>
                <a:lnTo>
                  <a:pt x="18628" y="13641"/>
                </a:lnTo>
                <a:lnTo>
                  <a:pt x="18470" y="13740"/>
                </a:lnTo>
                <a:lnTo>
                  <a:pt x="18301" y="13825"/>
                </a:lnTo>
                <a:lnTo>
                  <a:pt x="18143" y="13853"/>
                </a:lnTo>
                <a:lnTo>
                  <a:pt x="17973" y="13881"/>
                </a:lnTo>
                <a:lnTo>
                  <a:pt x="17804" y="13853"/>
                </a:lnTo>
                <a:lnTo>
                  <a:pt x="17646" y="13796"/>
                </a:lnTo>
                <a:lnTo>
                  <a:pt x="17499" y="13726"/>
                </a:lnTo>
                <a:lnTo>
                  <a:pt x="17341" y="13641"/>
                </a:lnTo>
                <a:lnTo>
                  <a:pt x="17216" y="13528"/>
                </a:lnTo>
                <a:lnTo>
                  <a:pt x="17103" y="13386"/>
                </a:lnTo>
                <a:lnTo>
                  <a:pt x="17024" y="13259"/>
                </a:lnTo>
                <a:lnTo>
                  <a:pt x="16934" y="13118"/>
                </a:lnTo>
                <a:lnTo>
                  <a:pt x="16889" y="12991"/>
                </a:lnTo>
                <a:lnTo>
                  <a:pt x="16889" y="12849"/>
                </a:lnTo>
                <a:lnTo>
                  <a:pt x="16889" y="12383"/>
                </a:lnTo>
                <a:lnTo>
                  <a:pt x="16889" y="11662"/>
                </a:lnTo>
                <a:lnTo>
                  <a:pt x="16889" y="10701"/>
                </a:lnTo>
                <a:lnTo>
                  <a:pt x="16889" y="9640"/>
                </a:lnTo>
                <a:lnTo>
                  <a:pt x="16889" y="8566"/>
                </a:lnTo>
                <a:lnTo>
                  <a:pt x="16889" y="7478"/>
                </a:lnTo>
                <a:lnTo>
                  <a:pt x="16889" y="6502"/>
                </a:lnTo>
                <a:lnTo>
                  <a:pt x="16889" y="5739"/>
                </a:lnTo>
                <a:lnTo>
                  <a:pt x="16674" y="5894"/>
                </a:lnTo>
                <a:lnTo>
                  <a:pt x="16414" y="6036"/>
                </a:lnTo>
                <a:lnTo>
                  <a:pt x="16154" y="6177"/>
                </a:lnTo>
                <a:lnTo>
                  <a:pt x="15849" y="6248"/>
                </a:lnTo>
                <a:lnTo>
                  <a:pt x="15544" y="6304"/>
                </a:lnTo>
                <a:lnTo>
                  <a:pt x="15217" y="6332"/>
                </a:lnTo>
                <a:lnTo>
                  <a:pt x="14866" y="6361"/>
                </a:lnTo>
                <a:lnTo>
                  <a:pt x="14550" y="6361"/>
                </a:lnTo>
                <a:lnTo>
                  <a:pt x="14200" y="6332"/>
                </a:lnTo>
                <a:lnTo>
                  <a:pt x="13850" y="6276"/>
                </a:lnTo>
                <a:lnTo>
                  <a:pt x="13522" y="6219"/>
                </a:lnTo>
                <a:lnTo>
                  <a:pt x="13206" y="6149"/>
                </a:lnTo>
                <a:lnTo>
                  <a:pt x="12901" y="6064"/>
                </a:lnTo>
                <a:lnTo>
                  <a:pt x="12618" y="5951"/>
                </a:lnTo>
                <a:lnTo>
                  <a:pt x="12358" y="5838"/>
                </a:lnTo>
                <a:lnTo>
                  <a:pt x="12121" y="5739"/>
                </a:lnTo>
                <a:lnTo>
                  <a:pt x="11941" y="5626"/>
                </a:lnTo>
                <a:lnTo>
                  <a:pt x="11794" y="5513"/>
                </a:lnTo>
                <a:lnTo>
                  <a:pt x="11658" y="5414"/>
                </a:lnTo>
                <a:lnTo>
                  <a:pt x="11556" y="5301"/>
                </a:lnTo>
                <a:lnTo>
                  <a:pt x="11466" y="5187"/>
                </a:lnTo>
                <a:lnTo>
                  <a:pt x="11398" y="5089"/>
                </a:lnTo>
                <a:lnTo>
                  <a:pt x="11376" y="4947"/>
                </a:lnTo>
                <a:lnTo>
                  <a:pt x="11353" y="4834"/>
                </a:lnTo>
                <a:lnTo>
                  <a:pt x="11353" y="4707"/>
                </a:lnTo>
                <a:lnTo>
                  <a:pt x="11376" y="4565"/>
                </a:lnTo>
                <a:lnTo>
                  <a:pt x="11443" y="4410"/>
                </a:lnTo>
                <a:lnTo>
                  <a:pt x="11511" y="4240"/>
                </a:lnTo>
                <a:lnTo>
                  <a:pt x="11703" y="3887"/>
                </a:lnTo>
                <a:lnTo>
                  <a:pt x="11986" y="3505"/>
                </a:lnTo>
                <a:lnTo>
                  <a:pt x="12144" y="3265"/>
                </a:lnTo>
                <a:lnTo>
                  <a:pt x="12246" y="3025"/>
                </a:lnTo>
                <a:lnTo>
                  <a:pt x="12336" y="2756"/>
                </a:lnTo>
                <a:lnTo>
                  <a:pt x="12404" y="2445"/>
                </a:lnTo>
                <a:lnTo>
                  <a:pt x="12438" y="2176"/>
                </a:lnTo>
                <a:lnTo>
                  <a:pt x="12438" y="1880"/>
                </a:lnTo>
                <a:lnTo>
                  <a:pt x="12404" y="1583"/>
                </a:lnTo>
                <a:lnTo>
                  <a:pt x="12336" y="1314"/>
                </a:lnTo>
                <a:lnTo>
                  <a:pt x="12246" y="1046"/>
                </a:lnTo>
                <a:lnTo>
                  <a:pt x="12099" y="791"/>
                </a:lnTo>
                <a:lnTo>
                  <a:pt x="12008" y="692"/>
                </a:lnTo>
                <a:lnTo>
                  <a:pt x="11918" y="579"/>
                </a:lnTo>
                <a:lnTo>
                  <a:pt x="11816" y="466"/>
                </a:lnTo>
                <a:lnTo>
                  <a:pt x="11703" y="381"/>
                </a:lnTo>
                <a:lnTo>
                  <a:pt x="11579" y="310"/>
                </a:lnTo>
                <a:lnTo>
                  <a:pt x="11443" y="226"/>
                </a:lnTo>
                <a:lnTo>
                  <a:pt x="11297" y="169"/>
                </a:lnTo>
                <a:lnTo>
                  <a:pt x="11138" y="113"/>
                </a:lnTo>
                <a:lnTo>
                  <a:pt x="10969" y="56"/>
                </a:lnTo>
                <a:lnTo>
                  <a:pt x="10800" y="28"/>
                </a:lnTo>
                <a:lnTo>
                  <a:pt x="10619" y="28"/>
                </a:lnTo>
                <a:lnTo>
                  <a:pt x="10404" y="28"/>
                </a:lnTo>
                <a:lnTo>
                  <a:pt x="10257" y="28"/>
                </a:lnTo>
                <a:lnTo>
                  <a:pt x="10076" y="56"/>
                </a:lnTo>
                <a:lnTo>
                  <a:pt x="9952" y="84"/>
                </a:lnTo>
                <a:lnTo>
                  <a:pt x="9794" y="141"/>
                </a:lnTo>
                <a:lnTo>
                  <a:pt x="9692" y="226"/>
                </a:lnTo>
                <a:lnTo>
                  <a:pt x="9557" y="282"/>
                </a:lnTo>
                <a:lnTo>
                  <a:pt x="9455" y="381"/>
                </a:lnTo>
                <a:lnTo>
                  <a:pt x="9365" y="466"/>
                </a:lnTo>
                <a:lnTo>
                  <a:pt x="9274" y="579"/>
                </a:lnTo>
                <a:lnTo>
                  <a:pt x="9184" y="692"/>
                </a:lnTo>
                <a:lnTo>
                  <a:pt x="9128" y="791"/>
                </a:lnTo>
                <a:lnTo>
                  <a:pt x="9060" y="932"/>
                </a:lnTo>
                <a:lnTo>
                  <a:pt x="8969" y="1201"/>
                </a:lnTo>
                <a:lnTo>
                  <a:pt x="8913" y="1498"/>
                </a:lnTo>
                <a:lnTo>
                  <a:pt x="8890" y="1795"/>
                </a:lnTo>
                <a:lnTo>
                  <a:pt x="8890" y="2120"/>
                </a:lnTo>
                <a:lnTo>
                  <a:pt x="8913" y="2445"/>
                </a:lnTo>
                <a:lnTo>
                  <a:pt x="8969" y="2756"/>
                </a:lnTo>
                <a:lnTo>
                  <a:pt x="9060" y="3081"/>
                </a:lnTo>
                <a:lnTo>
                  <a:pt x="9173" y="3378"/>
                </a:lnTo>
                <a:lnTo>
                  <a:pt x="9297" y="3647"/>
                </a:lnTo>
                <a:lnTo>
                  <a:pt x="9466" y="3887"/>
                </a:lnTo>
                <a:lnTo>
                  <a:pt x="9579" y="4085"/>
                </a:lnTo>
                <a:lnTo>
                  <a:pt x="9670" y="4269"/>
                </a:lnTo>
                <a:lnTo>
                  <a:pt x="9726" y="4467"/>
                </a:lnTo>
                <a:lnTo>
                  <a:pt x="9771" y="4650"/>
                </a:lnTo>
                <a:lnTo>
                  <a:pt x="9771" y="4834"/>
                </a:lnTo>
                <a:lnTo>
                  <a:pt x="9749" y="5032"/>
                </a:lnTo>
                <a:lnTo>
                  <a:pt x="9715" y="5216"/>
                </a:lnTo>
                <a:lnTo>
                  <a:pt x="9625" y="5385"/>
                </a:lnTo>
                <a:lnTo>
                  <a:pt x="9534" y="5513"/>
                </a:lnTo>
                <a:lnTo>
                  <a:pt x="9410" y="5626"/>
                </a:lnTo>
                <a:lnTo>
                  <a:pt x="9229" y="5710"/>
                </a:lnTo>
                <a:lnTo>
                  <a:pt x="9060" y="5767"/>
                </a:lnTo>
                <a:lnTo>
                  <a:pt x="8845" y="5767"/>
                </a:lnTo>
                <a:lnTo>
                  <a:pt x="8585" y="5739"/>
                </a:lnTo>
                <a:lnTo>
                  <a:pt x="8325" y="5654"/>
                </a:lnTo>
                <a:lnTo>
                  <a:pt x="8020" y="5513"/>
                </a:lnTo>
                <a:lnTo>
                  <a:pt x="7840" y="5442"/>
                </a:lnTo>
                <a:lnTo>
                  <a:pt x="7648" y="5385"/>
                </a:lnTo>
                <a:lnTo>
                  <a:pt x="7433" y="5329"/>
                </a:lnTo>
                <a:lnTo>
                  <a:pt x="7241" y="5301"/>
                </a:lnTo>
                <a:lnTo>
                  <a:pt x="6755" y="5301"/>
                </a:lnTo>
                <a:lnTo>
                  <a:pt x="6281" y="5329"/>
                </a:lnTo>
                <a:lnTo>
                  <a:pt x="5784" y="5385"/>
                </a:lnTo>
                <a:lnTo>
                  <a:pt x="5264" y="5498"/>
                </a:lnTo>
                <a:lnTo>
                  <a:pt x="4744" y="5597"/>
                </a:lnTo>
                <a:lnTo>
                  <a:pt x="4247" y="5739"/>
                </a:lnTo>
                <a:lnTo>
                  <a:pt x="4202" y="5894"/>
                </a:lnTo>
                <a:lnTo>
                  <a:pt x="4202" y="6191"/>
                </a:lnTo>
                <a:lnTo>
                  <a:pt x="4202" y="6545"/>
                </a:lnTo>
                <a:lnTo>
                  <a:pt x="4225" y="6954"/>
                </a:lnTo>
                <a:lnTo>
                  <a:pt x="4315" y="7930"/>
                </a:lnTo>
                <a:lnTo>
                  <a:pt x="4394" y="9018"/>
                </a:lnTo>
                <a:lnTo>
                  <a:pt x="4439" y="9570"/>
                </a:lnTo>
                <a:lnTo>
                  <a:pt x="4462" y="10107"/>
                </a:lnTo>
                <a:lnTo>
                  <a:pt x="4484" y="10630"/>
                </a:lnTo>
                <a:lnTo>
                  <a:pt x="4507" y="11082"/>
                </a:lnTo>
                <a:lnTo>
                  <a:pt x="4484" y="11520"/>
                </a:lnTo>
                <a:lnTo>
                  <a:pt x="4439" y="11874"/>
                </a:lnTo>
                <a:lnTo>
                  <a:pt x="4394" y="12029"/>
                </a:lnTo>
                <a:lnTo>
                  <a:pt x="4349" y="12171"/>
                </a:lnTo>
                <a:lnTo>
                  <a:pt x="4315" y="12284"/>
                </a:lnTo>
                <a:lnTo>
                  <a:pt x="4247" y="12354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33" name="Puzzle4"/>
          <p:cNvSpPr>
            <a:spLocks noEditPoints="1" noChangeArrowheads="1"/>
          </p:cNvSpPr>
          <p:nvPr/>
        </p:nvSpPr>
        <p:spPr bwMode="auto">
          <a:xfrm>
            <a:off x="3703691" y="4643269"/>
            <a:ext cx="974150" cy="1422845"/>
          </a:xfrm>
          <a:custGeom>
            <a:avLst/>
            <a:gdLst>
              <a:gd name="T0" fmla="*/ 8307 w 21600"/>
              <a:gd name="T1" fmla="*/ 11593 h 21600"/>
              <a:gd name="T2" fmla="*/ 453 w 21600"/>
              <a:gd name="T3" fmla="*/ 16938 h 21600"/>
              <a:gd name="T4" fmla="*/ 11500 w 21600"/>
              <a:gd name="T5" fmla="*/ 21600 h 21600"/>
              <a:gd name="T6" fmla="*/ 20920 w 21600"/>
              <a:gd name="T7" fmla="*/ 16751 h 21600"/>
              <a:gd name="T8" fmla="*/ 13972 w 21600"/>
              <a:gd name="T9" fmla="*/ 10888 h 21600"/>
              <a:gd name="T10" fmla="*/ 21033 w 21600"/>
              <a:gd name="T11" fmla="*/ 4716 h 21600"/>
              <a:gd name="T12" fmla="*/ 11102 w 21600"/>
              <a:gd name="T13" fmla="*/ 11 h 21600"/>
              <a:gd name="T14" fmla="*/ 453 w 21600"/>
              <a:gd name="T15" fmla="*/ 4716 h 21600"/>
              <a:gd name="T16" fmla="*/ 2076 w 21600"/>
              <a:gd name="T17" fmla="*/ 5664 h 21600"/>
              <a:gd name="T18" fmla="*/ 20203 w 21600"/>
              <a:gd name="T19" fmla="*/ 1598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3813" y="10590"/>
                </a:moveTo>
                <a:lnTo>
                  <a:pt x="3927" y="10513"/>
                </a:lnTo>
                <a:lnTo>
                  <a:pt x="4078" y="10425"/>
                </a:lnTo>
                <a:lnTo>
                  <a:pt x="4210" y="10359"/>
                </a:lnTo>
                <a:lnTo>
                  <a:pt x="4361" y="10315"/>
                </a:lnTo>
                <a:lnTo>
                  <a:pt x="4682" y="10237"/>
                </a:lnTo>
                <a:lnTo>
                  <a:pt x="5041" y="10193"/>
                </a:lnTo>
                <a:lnTo>
                  <a:pt x="5456" y="10171"/>
                </a:lnTo>
                <a:lnTo>
                  <a:pt x="5853" y="10193"/>
                </a:lnTo>
                <a:lnTo>
                  <a:pt x="6249" y="10260"/>
                </a:lnTo>
                <a:lnTo>
                  <a:pt x="6646" y="10337"/>
                </a:lnTo>
                <a:lnTo>
                  <a:pt x="7004" y="10469"/>
                </a:lnTo>
                <a:lnTo>
                  <a:pt x="7363" y="10612"/>
                </a:lnTo>
                <a:lnTo>
                  <a:pt x="7665" y="10788"/>
                </a:lnTo>
                <a:lnTo>
                  <a:pt x="7911" y="10998"/>
                </a:lnTo>
                <a:lnTo>
                  <a:pt x="8024" y="11097"/>
                </a:lnTo>
                <a:lnTo>
                  <a:pt x="8137" y="11207"/>
                </a:lnTo>
                <a:lnTo>
                  <a:pt x="8194" y="11340"/>
                </a:lnTo>
                <a:lnTo>
                  <a:pt x="8269" y="11461"/>
                </a:lnTo>
                <a:lnTo>
                  <a:pt x="8307" y="11593"/>
                </a:lnTo>
                <a:lnTo>
                  <a:pt x="8307" y="11714"/>
                </a:lnTo>
                <a:lnTo>
                  <a:pt x="8307" y="11868"/>
                </a:lnTo>
                <a:lnTo>
                  <a:pt x="8307" y="12012"/>
                </a:lnTo>
                <a:lnTo>
                  <a:pt x="8194" y="12265"/>
                </a:lnTo>
                <a:lnTo>
                  <a:pt x="8062" y="12519"/>
                </a:lnTo>
                <a:lnTo>
                  <a:pt x="7873" y="12706"/>
                </a:lnTo>
                <a:lnTo>
                  <a:pt x="7627" y="12904"/>
                </a:lnTo>
                <a:lnTo>
                  <a:pt x="7363" y="13048"/>
                </a:lnTo>
                <a:lnTo>
                  <a:pt x="7080" y="13180"/>
                </a:lnTo>
                <a:lnTo>
                  <a:pt x="6759" y="13257"/>
                </a:lnTo>
                <a:lnTo>
                  <a:pt x="6419" y="13345"/>
                </a:lnTo>
                <a:lnTo>
                  <a:pt x="6098" y="13389"/>
                </a:lnTo>
                <a:lnTo>
                  <a:pt x="5739" y="13389"/>
                </a:lnTo>
                <a:lnTo>
                  <a:pt x="5418" y="13389"/>
                </a:lnTo>
                <a:lnTo>
                  <a:pt x="5079" y="13345"/>
                </a:lnTo>
                <a:lnTo>
                  <a:pt x="4758" y="13301"/>
                </a:lnTo>
                <a:lnTo>
                  <a:pt x="4474" y="13213"/>
                </a:lnTo>
                <a:lnTo>
                  <a:pt x="4172" y="13114"/>
                </a:lnTo>
                <a:lnTo>
                  <a:pt x="3965" y="12982"/>
                </a:lnTo>
                <a:lnTo>
                  <a:pt x="3738" y="12838"/>
                </a:lnTo>
                <a:lnTo>
                  <a:pt x="3493" y="12706"/>
                </a:lnTo>
                <a:lnTo>
                  <a:pt x="3228" y="12607"/>
                </a:lnTo>
                <a:lnTo>
                  <a:pt x="2945" y="12519"/>
                </a:lnTo>
                <a:lnTo>
                  <a:pt x="2700" y="12431"/>
                </a:lnTo>
                <a:lnTo>
                  <a:pt x="2397" y="12375"/>
                </a:lnTo>
                <a:lnTo>
                  <a:pt x="2152" y="12331"/>
                </a:lnTo>
                <a:lnTo>
                  <a:pt x="1888" y="12309"/>
                </a:lnTo>
                <a:lnTo>
                  <a:pt x="1642" y="12309"/>
                </a:lnTo>
                <a:lnTo>
                  <a:pt x="1397" y="12331"/>
                </a:lnTo>
                <a:lnTo>
                  <a:pt x="1170" y="12397"/>
                </a:lnTo>
                <a:lnTo>
                  <a:pt x="962" y="12453"/>
                </a:lnTo>
                <a:lnTo>
                  <a:pt x="774" y="12563"/>
                </a:lnTo>
                <a:lnTo>
                  <a:pt x="623" y="12684"/>
                </a:lnTo>
                <a:lnTo>
                  <a:pt x="528" y="12838"/>
                </a:lnTo>
                <a:lnTo>
                  <a:pt x="453" y="13026"/>
                </a:lnTo>
                <a:lnTo>
                  <a:pt x="339" y="13477"/>
                </a:lnTo>
                <a:lnTo>
                  <a:pt x="226" y="13984"/>
                </a:lnTo>
                <a:lnTo>
                  <a:pt x="151" y="14535"/>
                </a:lnTo>
                <a:lnTo>
                  <a:pt x="113" y="15075"/>
                </a:lnTo>
                <a:lnTo>
                  <a:pt x="113" y="15626"/>
                </a:lnTo>
                <a:lnTo>
                  <a:pt x="151" y="16133"/>
                </a:lnTo>
                <a:lnTo>
                  <a:pt x="188" y="16376"/>
                </a:lnTo>
                <a:lnTo>
                  <a:pt x="264" y="16585"/>
                </a:lnTo>
                <a:lnTo>
                  <a:pt x="339" y="16773"/>
                </a:lnTo>
                <a:lnTo>
                  <a:pt x="453" y="16938"/>
                </a:lnTo>
                <a:lnTo>
                  <a:pt x="1095" y="16883"/>
                </a:lnTo>
                <a:lnTo>
                  <a:pt x="1963" y="16795"/>
                </a:lnTo>
                <a:lnTo>
                  <a:pt x="2945" y="16751"/>
                </a:lnTo>
                <a:lnTo>
                  <a:pt x="3965" y="16706"/>
                </a:lnTo>
                <a:lnTo>
                  <a:pt x="5022" y="16684"/>
                </a:lnTo>
                <a:lnTo>
                  <a:pt x="5947" y="16684"/>
                </a:lnTo>
                <a:lnTo>
                  <a:pt x="6759" y="16706"/>
                </a:lnTo>
                <a:lnTo>
                  <a:pt x="7363" y="16751"/>
                </a:lnTo>
                <a:lnTo>
                  <a:pt x="7948" y="16839"/>
                </a:lnTo>
                <a:lnTo>
                  <a:pt x="8458" y="16916"/>
                </a:lnTo>
                <a:lnTo>
                  <a:pt x="8893" y="17026"/>
                </a:lnTo>
                <a:lnTo>
                  <a:pt x="9289" y="17158"/>
                </a:lnTo>
                <a:lnTo>
                  <a:pt x="9572" y="17280"/>
                </a:lnTo>
                <a:lnTo>
                  <a:pt x="9799" y="17412"/>
                </a:lnTo>
                <a:lnTo>
                  <a:pt x="9969" y="17555"/>
                </a:lnTo>
                <a:lnTo>
                  <a:pt x="10120" y="17687"/>
                </a:lnTo>
                <a:lnTo>
                  <a:pt x="10158" y="17831"/>
                </a:lnTo>
                <a:lnTo>
                  <a:pt x="10195" y="17974"/>
                </a:lnTo>
                <a:lnTo>
                  <a:pt x="10158" y="18128"/>
                </a:lnTo>
                <a:lnTo>
                  <a:pt x="10082" y="18271"/>
                </a:lnTo>
                <a:lnTo>
                  <a:pt x="9969" y="18426"/>
                </a:lnTo>
                <a:lnTo>
                  <a:pt x="9837" y="18569"/>
                </a:lnTo>
                <a:lnTo>
                  <a:pt x="9648" y="18701"/>
                </a:lnTo>
                <a:lnTo>
                  <a:pt x="9440" y="18822"/>
                </a:lnTo>
                <a:lnTo>
                  <a:pt x="9213" y="18999"/>
                </a:lnTo>
                <a:lnTo>
                  <a:pt x="9044" y="19186"/>
                </a:lnTo>
                <a:lnTo>
                  <a:pt x="8893" y="19395"/>
                </a:lnTo>
                <a:lnTo>
                  <a:pt x="8817" y="19627"/>
                </a:lnTo>
                <a:lnTo>
                  <a:pt x="8779" y="19858"/>
                </a:lnTo>
                <a:lnTo>
                  <a:pt x="8779" y="20112"/>
                </a:lnTo>
                <a:lnTo>
                  <a:pt x="8855" y="20354"/>
                </a:lnTo>
                <a:lnTo>
                  <a:pt x="8968" y="20586"/>
                </a:lnTo>
                <a:lnTo>
                  <a:pt x="9138" y="20817"/>
                </a:lnTo>
                <a:lnTo>
                  <a:pt x="9365" y="21026"/>
                </a:lnTo>
                <a:lnTo>
                  <a:pt x="9610" y="21192"/>
                </a:lnTo>
                <a:lnTo>
                  <a:pt x="9950" y="21368"/>
                </a:lnTo>
                <a:lnTo>
                  <a:pt x="10120" y="21445"/>
                </a:lnTo>
                <a:lnTo>
                  <a:pt x="10346" y="21511"/>
                </a:lnTo>
                <a:lnTo>
                  <a:pt x="10516" y="21555"/>
                </a:lnTo>
                <a:lnTo>
                  <a:pt x="10743" y="21600"/>
                </a:lnTo>
                <a:lnTo>
                  <a:pt x="10988" y="21644"/>
                </a:lnTo>
                <a:lnTo>
                  <a:pt x="11215" y="21666"/>
                </a:lnTo>
                <a:lnTo>
                  <a:pt x="11498" y="21666"/>
                </a:lnTo>
                <a:lnTo>
                  <a:pt x="11762" y="21666"/>
                </a:lnTo>
                <a:lnTo>
                  <a:pt x="12253" y="21644"/>
                </a:lnTo>
                <a:lnTo>
                  <a:pt x="12763" y="21577"/>
                </a:lnTo>
                <a:lnTo>
                  <a:pt x="13197" y="21467"/>
                </a:lnTo>
                <a:lnTo>
                  <a:pt x="13556" y="21346"/>
                </a:lnTo>
                <a:lnTo>
                  <a:pt x="13896" y="21192"/>
                </a:lnTo>
                <a:lnTo>
                  <a:pt x="14179" y="21026"/>
                </a:lnTo>
                <a:lnTo>
                  <a:pt x="14444" y="20839"/>
                </a:lnTo>
                <a:lnTo>
                  <a:pt x="14576" y="20641"/>
                </a:lnTo>
                <a:lnTo>
                  <a:pt x="14727" y="20431"/>
                </a:lnTo>
                <a:lnTo>
                  <a:pt x="14765" y="20200"/>
                </a:lnTo>
                <a:lnTo>
                  <a:pt x="14802" y="19991"/>
                </a:lnTo>
                <a:lnTo>
                  <a:pt x="14727" y="19759"/>
                </a:lnTo>
                <a:lnTo>
                  <a:pt x="14613" y="19550"/>
                </a:lnTo>
                <a:lnTo>
                  <a:pt x="14444" y="19307"/>
                </a:lnTo>
                <a:lnTo>
                  <a:pt x="14217" y="19098"/>
                </a:lnTo>
                <a:lnTo>
                  <a:pt x="13934" y="18911"/>
                </a:lnTo>
                <a:lnTo>
                  <a:pt x="13669" y="18745"/>
                </a:lnTo>
                <a:lnTo>
                  <a:pt x="13462" y="18547"/>
                </a:lnTo>
                <a:lnTo>
                  <a:pt x="13311" y="18337"/>
                </a:lnTo>
                <a:lnTo>
                  <a:pt x="13197" y="18150"/>
                </a:lnTo>
                <a:lnTo>
                  <a:pt x="13122" y="17941"/>
                </a:lnTo>
                <a:lnTo>
                  <a:pt x="13122" y="17720"/>
                </a:lnTo>
                <a:lnTo>
                  <a:pt x="13122" y="17533"/>
                </a:lnTo>
                <a:lnTo>
                  <a:pt x="13197" y="17346"/>
                </a:lnTo>
                <a:lnTo>
                  <a:pt x="13273" y="17158"/>
                </a:lnTo>
                <a:lnTo>
                  <a:pt x="13386" y="16982"/>
                </a:lnTo>
                <a:lnTo>
                  <a:pt x="13537" y="16839"/>
                </a:lnTo>
                <a:lnTo>
                  <a:pt x="13707" y="16706"/>
                </a:lnTo>
                <a:lnTo>
                  <a:pt x="13896" y="16607"/>
                </a:lnTo>
                <a:lnTo>
                  <a:pt x="14104" y="16519"/>
                </a:lnTo>
                <a:lnTo>
                  <a:pt x="14330" y="16453"/>
                </a:lnTo>
                <a:lnTo>
                  <a:pt x="14538" y="16431"/>
                </a:lnTo>
                <a:lnTo>
                  <a:pt x="14897" y="16453"/>
                </a:lnTo>
                <a:lnTo>
                  <a:pt x="15406" y="16497"/>
                </a:lnTo>
                <a:lnTo>
                  <a:pt x="16105" y="16541"/>
                </a:lnTo>
                <a:lnTo>
                  <a:pt x="16898" y="16607"/>
                </a:lnTo>
                <a:lnTo>
                  <a:pt x="17804" y="16651"/>
                </a:lnTo>
                <a:lnTo>
                  <a:pt x="18786" y="16684"/>
                </a:lnTo>
                <a:lnTo>
                  <a:pt x="19844" y="16728"/>
                </a:lnTo>
                <a:lnTo>
                  <a:pt x="20920" y="16751"/>
                </a:lnTo>
                <a:lnTo>
                  <a:pt x="21109" y="16497"/>
                </a:lnTo>
                <a:lnTo>
                  <a:pt x="21241" y="16222"/>
                </a:lnTo>
                <a:lnTo>
                  <a:pt x="21392" y="15946"/>
                </a:lnTo>
                <a:lnTo>
                  <a:pt x="21467" y="15648"/>
                </a:lnTo>
                <a:lnTo>
                  <a:pt x="21543" y="15351"/>
                </a:lnTo>
                <a:lnTo>
                  <a:pt x="21618" y="15042"/>
                </a:lnTo>
                <a:lnTo>
                  <a:pt x="21618" y="14745"/>
                </a:lnTo>
                <a:lnTo>
                  <a:pt x="21618" y="14447"/>
                </a:lnTo>
                <a:lnTo>
                  <a:pt x="21618" y="14150"/>
                </a:lnTo>
                <a:lnTo>
                  <a:pt x="21581" y="13852"/>
                </a:lnTo>
                <a:lnTo>
                  <a:pt x="21505" y="13577"/>
                </a:lnTo>
                <a:lnTo>
                  <a:pt x="21430" y="13301"/>
                </a:lnTo>
                <a:lnTo>
                  <a:pt x="21354" y="13048"/>
                </a:lnTo>
                <a:lnTo>
                  <a:pt x="21241" y="12816"/>
                </a:lnTo>
                <a:lnTo>
                  <a:pt x="21146" y="12607"/>
                </a:lnTo>
                <a:lnTo>
                  <a:pt x="21033" y="12431"/>
                </a:lnTo>
                <a:lnTo>
                  <a:pt x="20920" y="12265"/>
                </a:lnTo>
                <a:lnTo>
                  <a:pt x="20769" y="12144"/>
                </a:lnTo>
                <a:lnTo>
                  <a:pt x="20637" y="12034"/>
                </a:lnTo>
                <a:lnTo>
                  <a:pt x="20486" y="11946"/>
                </a:lnTo>
                <a:lnTo>
                  <a:pt x="20297" y="11891"/>
                </a:lnTo>
                <a:lnTo>
                  <a:pt x="20165" y="11846"/>
                </a:lnTo>
                <a:lnTo>
                  <a:pt x="19976" y="11824"/>
                </a:lnTo>
                <a:lnTo>
                  <a:pt x="19806" y="11802"/>
                </a:lnTo>
                <a:lnTo>
                  <a:pt x="19390" y="11824"/>
                </a:lnTo>
                <a:lnTo>
                  <a:pt x="18956" y="11891"/>
                </a:lnTo>
                <a:lnTo>
                  <a:pt x="18503" y="11968"/>
                </a:lnTo>
                <a:lnTo>
                  <a:pt x="17993" y="12078"/>
                </a:lnTo>
                <a:lnTo>
                  <a:pt x="17653" y="12144"/>
                </a:lnTo>
                <a:lnTo>
                  <a:pt x="17332" y="12199"/>
                </a:lnTo>
                <a:lnTo>
                  <a:pt x="17049" y="12221"/>
                </a:lnTo>
                <a:lnTo>
                  <a:pt x="16747" y="12243"/>
                </a:lnTo>
                <a:lnTo>
                  <a:pt x="16464" y="12243"/>
                </a:lnTo>
                <a:lnTo>
                  <a:pt x="16218" y="12243"/>
                </a:lnTo>
                <a:lnTo>
                  <a:pt x="15992" y="12221"/>
                </a:lnTo>
                <a:lnTo>
                  <a:pt x="15746" y="12199"/>
                </a:lnTo>
                <a:lnTo>
                  <a:pt x="15520" y="12155"/>
                </a:lnTo>
                <a:lnTo>
                  <a:pt x="15350" y="12122"/>
                </a:lnTo>
                <a:lnTo>
                  <a:pt x="15161" y="12056"/>
                </a:lnTo>
                <a:lnTo>
                  <a:pt x="14972" y="11990"/>
                </a:lnTo>
                <a:lnTo>
                  <a:pt x="14689" y="11846"/>
                </a:lnTo>
                <a:lnTo>
                  <a:pt x="14444" y="11670"/>
                </a:lnTo>
                <a:lnTo>
                  <a:pt x="14255" y="11483"/>
                </a:lnTo>
                <a:lnTo>
                  <a:pt x="14104" y="11295"/>
                </a:lnTo>
                <a:lnTo>
                  <a:pt x="14028" y="11086"/>
                </a:lnTo>
                <a:lnTo>
                  <a:pt x="13972" y="10888"/>
                </a:lnTo>
                <a:lnTo>
                  <a:pt x="13972" y="10700"/>
                </a:lnTo>
                <a:lnTo>
                  <a:pt x="14009" y="10513"/>
                </a:lnTo>
                <a:lnTo>
                  <a:pt x="14066" y="10359"/>
                </a:lnTo>
                <a:lnTo>
                  <a:pt x="14179" y="10215"/>
                </a:lnTo>
                <a:lnTo>
                  <a:pt x="14406" y="10006"/>
                </a:lnTo>
                <a:lnTo>
                  <a:pt x="14651" y="9830"/>
                </a:lnTo>
                <a:lnTo>
                  <a:pt x="14878" y="9686"/>
                </a:lnTo>
                <a:lnTo>
                  <a:pt x="15123" y="9554"/>
                </a:lnTo>
                <a:lnTo>
                  <a:pt x="15350" y="9477"/>
                </a:lnTo>
                <a:lnTo>
                  <a:pt x="15558" y="9411"/>
                </a:lnTo>
                <a:lnTo>
                  <a:pt x="15803" y="9345"/>
                </a:lnTo>
                <a:lnTo>
                  <a:pt x="16030" y="9323"/>
                </a:lnTo>
                <a:lnTo>
                  <a:pt x="16256" y="9301"/>
                </a:lnTo>
                <a:lnTo>
                  <a:pt x="16464" y="9323"/>
                </a:lnTo>
                <a:lnTo>
                  <a:pt x="16690" y="9345"/>
                </a:lnTo>
                <a:lnTo>
                  <a:pt x="16898" y="9367"/>
                </a:lnTo>
                <a:lnTo>
                  <a:pt x="17332" y="9477"/>
                </a:lnTo>
                <a:lnTo>
                  <a:pt x="17767" y="9598"/>
                </a:lnTo>
                <a:lnTo>
                  <a:pt x="18163" y="9731"/>
                </a:lnTo>
                <a:lnTo>
                  <a:pt x="18597" y="9874"/>
                </a:lnTo>
                <a:lnTo>
                  <a:pt x="18994" y="10006"/>
                </a:lnTo>
                <a:lnTo>
                  <a:pt x="19428" y="10083"/>
                </a:lnTo>
                <a:lnTo>
                  <a:pt x="19617" y="10127"/>
                </a:lnTo>
                <a:lnTo>
                  <a:pt x="19844" y="10149"/>
                </a:lnTo>
                <a:lnTo>
                  <a:pt x="20013" y="10149"/>
                </a:lnTo>
                <a:lnTo>
                  <a:pt x="20240" y="10127"/>
                </a:lnTo>
                <a:lnTo>
                  <a:pt x="20410" y="10105"/>
                </a:lnTo>
                <a:lnTo>
                  <a:pt x="20637" y="10061"/>
                </a:lnTo>
                <a:lnTo>
                  <a:pt x="20844" y="9984"/>
                </a:lnTo>
                <a:lnTo>
                  <a:pt x="21033" y="9896"/>
                </a:lnTo>
                <a:lnTo>
                  <a:pt x="21146" y="9830"/>
                </a:lnTo>
                <a:lnTo>
                  <a:pt x="21203" y="9753"/>
                </a:lnTo>
                <a:lnTo>
                  <a:pt x="21279" y="9642"/>
                </a:lnTo>
                <a:lnTo>
                  <a:pt x="21354" y="9521"/>
                </a:lnTo>
                <a:lnTo>
                  <a:pt x="21430" y="9246"/>
                </a:lnTo>
                <a:lnTo>
                  <a:pt x="21430" y="8904"/>
                </a:lnTo>
                <a:lnTo>
                  <a:pt x="21430" y="8540"/>
                </a:lnTo>
                <a:lnTo>
                  <a:pt x="21392" y="8144"/>
                </a:lnTo>
                <a:lnTo>
                  <a:pt x="21354" y="7714"/>
                </a:lnTo>
                <a:lnTo>
                  <a:pt x="21279" y="7295"/>
                </a:lnTo>
                <a:lnTo>
                  <a:pt x="21146" y="6446"/>
                </a:lnTo>
                <a:lnTo>
                  <a:pt x="20995" y="5686"/>
                </a:lnTo>
                <a:lnTo>
                  <a:pt x="20958" y="5366"/>
                </a:lnTo>
                <a:lnTo>
                  <a:pt x="20958" y="5091"/>
                </a:lnTo>
                <a:lnTo>
                  <a:pt x="20958" y="4860"/>
                </a:lnTo>
                <a:lnTo>
                  <a:pt x="21033" y="4716"/>
                </a:lnTo>
                <a:lnTo>
                  <a:pt x="20637" y="4860"/>
                </a:lnTo>
                <a:lnTo>
                  <a:pt x="20127" y="4992"/>
                </a:lnTo>
                <a:lnTo>
                  <a:pt x="19617" y="5069"/>
                </a:lnTo>
                <a:lnTo>
                  <a:pt x="19032" y="5157"/>
                </a:lnTo>
                <a:lnTo>
                  <a:pt x="18465" y="5201"/>
                </a:lnTo>
                <a:lnTo>
                  <a:pt x="17842" y="5245"/>
                </a:lnTo>
                <a:lnTo>
                  <a:pt x="17219" y="5267"/>
                </a:lnTo>
                <a:lnTo>
                  <a:pt x="16615" y="5267"/>
                </a:lnTo>
                <a:lnTo>
                  <a:pt x="15992" y="5245"/>
                </a:lnTo>
                <a:lnTo>
                  <a:pt x="15369" y="5201"/>
                </a:lnTo>
                <a:lnTo>
                  <a:pt x="14840" y="5157"/>
                </a:lnTo>
                <a:lnTo>
                  <a:pt x="14293" y="5091"/>
                </a:lnTo>
                <a:lnTo>
                  <a:pt x="13783" y="5014"/>
                </a:lnTo>
                <a:lnTo>
                  <a:pt x="13386" y="4926"/>
                </a:lnTo>
                <a:lnTo>
                  <a:pt x="13027" y="4815"/>
                </a:lnTo>
                <a:lnTo>
                  <a:pt x="12725" y="4716"/>
                </a:lnTo>
                <a:lnTo>
                  <a:pt x="12480" y="4606"/>
                </a:lnTo>
                <a:lnTo>
                  <a:pt x="12291" y="4496"/>
                </a:lnTo>
                <a:lnTo>
                  <a:pt x="12197" y="4397"/>
                </a:lnTo>
                <a:lnTo>
                  <a:pt x="12083" y="4286"/>
                </a:lnTo>
                <a:lnTo>
                  <a:pt x="12046" y="4187"/>
                </a:lnTo>
                <a:lnTo>
                  <a:pt x="12008" y="4077"/>
                </a:lnTo>
                <a:lnTo>
                  <a:pt x="12046" y="3967"/>
                </a:lnTo>
                <a:lnTo>
                  <a:pt x="12121" y="3868"/>
                </a:lnTo>
                <a:lnTo>
                  <a:pt x="12197" y="3735"/>
                </a:lnTo>
                <a:lnTo>
                  <a:pt x="12291" y="3614"/>
                </a:lnTo>
                <a:lnTo>
                  <a:pt x="12442" y="3482"/>
                </a:lnTo>
                <a:lnTo>
                  <a:pt x="12631" y="3361"/>
                </a:lnTo>
                <a:lnTo>
                  <a:pt x="13065" y="3085"/>
                </a:lnTo>
                <a:lnTo>
                  <a:pt x="13537" y="2766"/>
                </a:lnTo>
                <a:lnTo>
                  <a:pt x="13783" y="2578"/>
                </a:lnTo>
                <a:lnTo>
                  <a:pt x="13934" y="2380"/>
                </a:lnTo>
                <a:lnTo>
                  <a:pt x="14028" y="2171"/>
                </a:lnTo>
                <a:lnTo>
                  <a:pt x="14104" y="1961"/>
                </a:lnTo>
                <a:lnTo>
                  <a:pt x="14104" y="1730"/>
                </a:lnTo>
                <a:lnTo>
                  <a:pt x="14066" y="1498"/>
                </a:lnTo>
                <a:lnTo>
                  <a:pt x="13972" y="1267"/>
                </a:lnTo>
                <a:lnTo>
                  <a:pt x="13820" y="1057"/>
                </a:lnTo>
                <a:lnTo>
                  <a:pt x="13594" y="837"/>
                </a:lnTo>
                <a:lnTo>
                  <a:pt x="13386" y="628"/>
                </a:lnTo>
                <a:lnTo>
                  <a:pt x="13103" y="462"/>
                </a:lnTo>
                <a:lnTo>
                  <a:pt x="12763" y="308"/>
                </a:lnTo>
                <a:lnTo>
                  <a:pt x="12404" y="187"/>
                </a:lnTo>
                <a:lnTo>
                  <a:pt x="12008" y="77"/>
                </a:lnTo>
                <a:lnTo>
                  <a:pt x="11574" y="33"/>
                </a:lnTo>
                <a:lnTo>
                  <a:pt x="11102" y="11"/>
                </a:lnTo>
                <a:lnTo>
                  <a:pt x="10667" y="11"/>
                </a:lnTo>
                <a:lnTo>
                  <a:pt x="10233" y="77"/>
                </a:lnTo>
                <a:lnTo>
                  <a:pt x="9837" y="187"/>
                </a:lnTo>
                <a:lnTo>
                  <a:pt x="9440" y="286"/>
                </a:lnTo>
                <a:lnTo>
                  <a:pt x="9062" y="462"/>
                </a:lnTo>
                <a:lnTo>
                  <a:pt x="8741" y="628"/>
                </a:lnTo>
                <a:lnTo>
                  <a:pt x="8458" y="815"/>
                </a:lnTo>
                <a:lnTo>
                  <a:pt x="8232" y="1035"/>
                </a:lnTo>
                <a:lnTo>
                  <a:pt x="8062" y="1245"/>
                </a:lnTo>
                <a:lnTo>
                  <a:pt x="7911" y="1476"/>
                </a:lnTo>
                <a:lnTo>
                  <a:pt x="7835" y="1708"/>
                </a:lnTo>
                <a:lnTo>
                  <a:pt x="7797" y="1961"/>
                </a:lnTo>
                <a:lnTo>
                  <a:pt x="7835" y="2193"/>
                </a:lnTo>
                <a:lnTo>
                  <a:pt x="7948" y="2402"/>
                </a:lnTo>
                <a:lnTo>
                  <a:pt x="8062" y="2534"/>
                </a:lnTo>
                <a:lnTo>
                  <a:pt x="8175" y="2644"/>
                </a:lnTo>
                <a:lnTo>
                  <a:pt x="8269" y="2744"/>
                </a:lnTo>
                <a:lnTo>
                  <a:pt x="8420" y="2832"/>
                </a:lnTo>
                <a:lnTo>
                  <a:pt x="8704" y="3019"/>
                </a:lnTo>
                <a:lnTo>
                  <a:pt x="8968" y="3206"/>
                </a:lnTo>
                <a:lnTo>
                  <a:pt x="9138" y="3405"/>
                </a:lnTo>
                <a:lnTo>
                  <a:pt x="9327" y="3570"/>
                </a:lnTo>
                <a:lnTo>
                  <a:pt x="9440" y="3735"/>
                </a:lnTo>
                <a:lnTo>
                  <a:pt x="9516" y="3890"/>
                </a:lnTo>
                <a:lnTo>
                  <a:pt x="9534" y="4033"/>
                </a:lnTo>
                <a:lnTo>
                  <a:pt x="9534" y="4165"/>
                </a:lnTo>
                <a:lnTo>
                  <a:pt x="9516" y="4286"/>
                </a:lnTo>
                <a:lnTo>
                  <a:pt x="9440" y="4397"/>
                </a:lnTo>
                <a:lnTo>
                  <a:pt x="9327" y="4496"/>
                </a:lnTo>
                <a:lnTo>
                  <a:pt x="9176" y="4562"/>
                </a:lnTo>
                <a:lnTo>
                  <a:pt x="9006" y="4628"/>
                </a:lnTo>
                <a:lnTo>
                  <a:pt x="8779" y="4694"/>
                </a:lnTo>
                <a:lnTo>
                  <a:pt x="8534" y="4716"/>
                </a:lnTo>
                <a:lnTo>
                  <a:pt x="8232" y="4716"/>
                </a:lnTo>
                <a:lnTo>
                  <a:pt x="7118" y="4738"/>
                </a:lnTo>
                <a:lnTo>
                  <a:pt x="5947" y="4771"/>
                </a:lnTo>
                <a:lnTo>
                  <a:pt x="4795" y="4815"/>
                </a:lnTo>
                <a:lnTo>
                  <a:pt x="3681" y="4860"/>
                </a:lnTo>
                <a:lnTo>
                  <a:pt x="2662" y="4882"/>
                </a:lnTo>
                <a:lnTo>
                  <a:pt x="1755" y="4882"/>
                </a:lnTo>
                <a:lnTo>
                  <a:pt x="1359" y="4860"/>
                </a:lnTo>
                <a:lnTo>
                  <a:pt x="981" y="4837"/>
                </a:lnTo>
                <a:lnTo>
                  <a:pt x="698" y="4771"/>
                </a:lnTo>
                <a:lnTo>
                  <a:pt x="453" y="4716"/>
                </a:lnTo>
                <a:lnTo>
                  <a:pt x="453" y="5322"/>
                </a:lnTo>
                <a:lnTo>
                  <a:pt x="453" y="6083"/>
                </a:lnTo>
                <a:lnTo>
                  <a:pt x="453" y="6909"/>
                </a:lnTo>
                <a:lnTo>
                  <a:pt x="453" y="7780"/>
                </a:lnTo>
                <a:lnTo>
                  <a:pt x="453" y="8606"/>
                </a:lnTo>
                <a:lnTo>
                  <a:pt x="453" y="9345"/>
                </a:lnTo>
                <a:lnTo>
                  <a:pt x="453" y="9918"/>
                </a:lnTo>
                <a:lnTo>
                  <a:pt x="453" y="10282"/>
                </a:lnTo>
                <a:lnTo>
                  <a:pt x="490" y="10381"/>
                </a:lnTo>
                <a:lnTo>
                  <a:pt x="547" y="10491"/>
                </a:lnTo>
                <a:lnTo>
                  <a:pt x="660" y="10590"/>
                </a:lnTo>
                <a:lnTo>
                  <a:pt x="811" y="10700"/>
                </a:lnTo>
                <a:lnTo>
                  <a:pt x="981" y="10811"/>
                </a:lnTo>
                <a:lnTo>
                  <a:pt x="1208" y="10888"/>
                </a:lnTo>
                <a:lnTo>
                  <a:pt x="1453" y="10954"/>
                </a:lnTo>
                <a:lnTo>
                  <a:pt x="1718" y="11020"/>
                </a:lnTo>
                <a:lnTo>
                  <a:pt x="1963" y="11064"/>
                </a:lnTo>
                <a:lnTo>
                  <a:pt x="2265" y="11086"/>
                </a:lnTo>
                <a:lnTo>
                  <a:pt x="2548" y="11064"/>
                </a:lnTo>
                <a:lnTo>
                  <a:pt x="2794" y="11042"/>
                </a:lnTo>
                <a:lnTo>
                  <a:pt x="3096" y="10976"/>
                </a:lnTo>
                <a:lnTo>
                  <a:pt x="3341" y="10888"/>
                </a:lnTo>
                <a:lnTo>
                  <a:pt x="3606" y="10766"/>
                </a:lnTo>
                <a:lnTo>
                  <a:pt x="3813" y="10590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 useBgFill="1">
        <p:nvSpPr>
          <p:cNvPr id="34" name="Puzzle1"/>
          <p:cNvSpPr>
            <a:spLocks noEditPoints="1" noChangeArrowheads="1"/>
          </p:cNvSpPr>
          <p:nvPr/>
        </p:nvSpPr>
        <p:spPr bwMode="auto">
          <a:xfrm>
            <a:off x="3389861" y="4136437"/>
            <a:ext cx="1635699" cy="848218"/>
          </a:xfrm>
          <a:custGeom>
            <a:avLst/>
            <a:gdLst>
              <a:gd name="T0" fmla="*/ 16740 w 21600"/>
              <a:gd name="T1" fmla="*/ 21078 h 21600"/>
              <a:gd name="T2" fmla="*/ 16976 w 21600"/>
              <a:gd name="T3" fmla="*/ 521 h 21600"/>
              <a:gd name="T4" fmla="*/ 4725 w 21600"/>
              <a:gd name="T5" fmla="*/ 856 h 21600"/>
              <a:gd name="T6" fmla="*/ 5040 w 21600"/>
              <a:gd name="T7" fmla="*/ 21004 h 21600"/>
              <a:gd name="T8" fmla="*/ 10811 w 21600"/>
              <a:gd name="T9" fmla="*/ 12885 h 21600"/>
              <a:gd name="T10" fmla="*/ 10845 w 21600"/>
              <a:gd name="T11" fmla="*/ 8714 h 21600"/>
              <a:gd name="T12" fmla="*/ 21600 w 21600"/>
              <a:gd name="T13" fmla="*/ 10000 h 21600"/>
              <a:gd name="T14" fmla="*/ 56 w 21600"/>
              <a:gd name="T15" fmla="*/ 10000 h 21600"/>
              <a:gd name="T16" fmla="*/ 6086 w 21600"/>
              <a:gd name="T17" fmla="*/ 2569 h 21600"/>
              <a:gd name="T18" fmla="*/ 16132 w 21600"/>
              <a:gd name="T19" fmla="*/ 19552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9360" y="20836"/>
                </a:moveTo>
                <a:lnTo>
                  <a:pt x="9528" y="20836"/>
                </a:lnTo>
                <a:lnTo>
                  <a:pt x="9686" y="20762"/>
                </a:lnTo>
                <a:lnTo>
                  <a:pt x="9810" y="20687"/>
                </a:lnTo>
                <a:lnTo>
                  <a:pt x="9922" y="20575"/>
                </a:lnTo>
                <a:lnTo>
                  <a:pt x="10012" y="20426"/>
                </a:lnTo>
                <a:lnTo>
                  <a:pt x="10068" y="20296"/>
                </a:lnTo>
                <a:lnTo>
                  <a:pt x="10113" y="20110"/>
                </a:lnTo>
                <a:lnTo>
                  <a:pt x="10136" y="19905"/>
                </a:lnTo>
                <a:lnTo>
                  <a:pt x="10136" y="19682"/>
                </a:lnTo>
                <a:lnTo>
                  <a:pt x="10113" y="19440"/>
                </a:lnTo>
                <a:lnTo>
                  <a:pt x="10068" y="19142"/>
                </a:lnTo>
                <a:lnTo>
                  <a:pt x="10012" y="18900"/>
                </a:lnTo>
                <a:lnTo>
                  <a:pt x="9900" y="18620"/>
                </a:lnTo>
                <a:lnTo>
                  <a:pt x="9787" y="18285"/>
                </a:lnTo>
                <a:lnTo>
                  <a:pt x="9641" y="17968"/>
                </a:lnTo>
                <a:lnTo>
                  <a:pt x="9472" y="17652"/>
                </a:lnTo>
                <a:lnTo>
                  <a:pt x="9382" y="17466"/>
                </a:lnTo>
                <a:lnTo>
                  <a:pt x="9315" y="17298"/>
                </a:lnTo>
                <a:lnTo>
                  <a:pt x="9258" y="17112"/>
                </a:lnTo>
                <a:lnTo>
                  <a:pt x="9191" y="16926"/>
                </a:lnTo>
                <a:lnTo>
                  <a:pt x="9123" y="16535"/>
                </a:lnTo>
                <a:lnTo>
                  <a:pt x="9101" y="16144"/>
                </a:lnTo>
                <a:lnTo>
                  <a:pt x="9101" y="15753"/>
                </a:lnTo>
                <a:lnTo>
                  <a:pt x="9168" y="15362"/>
                </a:lnTo>
                <a:lnTo>
                  <a:pt x="9236" y="14971"/>
                </a:lnTo>
                <a:lnTo>
                  <a:pt x="9360" y="14580"/>
                </a:lnTo>
                <a:lnTo>
                  <a:pt x="9495" y="14244"/>
                </a:lnTo>
                <a:lnTo>
                  <a:pt x="9663" y="13891"/>
                </a:lnTo>
                <a:lnTo>
                  <a:pt x="9855" y="13611"/>
                </a:lnTo>
                <a:lnTo>
                  <a:pt x="10068" y="13351"/>
                </a:lnTo>
                <a:lnTo>
                  <a:pt x="10293" y="13146"/>
                </a:lnTo>
                <a:lnTo>
                  <a:pt x="10552" y="12997"/>
                </a:lnTo>
                <a:lnTo>
                  <a:pt x="10811" y="12885"/>
                </a:lnTo>
                <a:lnTo>
                  <a:pt x="11069" y="12866"/>
                </a:lnTo>
                <a:lnTo>
                  <a:pt x="11351" y="12885"/>
                </a:lnTo>
                <a:lnTo>
                  <a:pt x="11610" y="12997"/>
                </a:lnTo>
                <a:lnTo>
                  <a:pt x="11846" y="13183"/>
                </a:lnTo>
                <a:lnTo>
                  <a:pt x="12060" y="13388"/>
                </a:lnTo>
                <a:lnTo>
                  <a:pt x="12251" y="13648"/>
                </a:lnTo>
                <a:lnTo>
                  <a:pt x="12419" y="13928"/>
                </a:lnTo>
                <a:lnTo>
                  <a:pt x="12555" y="14244"/>
                </a:lnTo>
                <a:lnTo>
                  <a:pt x="12690" y="14617"/>
                </a:lnTo>
                <a:lnTo>
                  <a:pt x="12768" y="15008"/>
                </a:lnTo>
                <a:lnTo>
                  <a:pt x="12836" y="15399"/>
                </a:lnTo>
                <a:lnTo>
                  <a:pt x="12858" y="15753"/>
                </a:lnTo>
                <a:lnTo>
                  <a:pt x="12858" y="16144"/>
                </a:lnTo>
                <a:lnTo>
                  <a:pt x="12813" y="16535"/>
                </a:lnTo>
                <a:lnTo>
                  <a:pt x="12746" y="16888"/>
                </a:lnTo>
                <a:lnTo>
                  <a:pt x="12667" y="17224"/>
                </a:lnTo>
                <a:lnTo>
                  <a:pt x="12510" y="17503"/>
                </a:lnTo>
                <a:lnTo>
                  <a:pt x="12228" y="18043"/>
                </a:lnTo>
                <a:lnTo>
                  <a:pt x="11970" y="18546"/>
                </a:lnTo>
                <a:lnTo>
                  <a:pt x="11868" y="18751"/>
                </a:lnTo>
                <a:lnTo>
                  <a:pt x="11778" y="18974"/>
                </a:lnTo>
                <a:lnTo>
                  <a:pt x="11711" y="19179"/>
                </a:lnTo>
                <a:lnTo>
                  <a:pt x="11666" y="19365"/>
                </a:lnTo>
                <a:lnTo>
                  <a:pt x="11632" y="19570"/>
                </a:lnTo>
                <a:lnTo>
                  <a:pt x="11632" y="19756"/>
                </a:lnTo>
                <a:lnTo>
                  <a:pt x="11632" y="19942"/>
                </a:lnTo>
                <a:lnTo>
                  <a:pt x="11643" y="20110"/>
                </a:lnTo>
                <a:lnTo>
                  <a:pt x="11711" y="20296"/>
                </a:lnTo>
                <a:lnTo>
                  <a:pt x="11801" y="20464"/>
                </a:lnTo>
                <a:lnTo>
                  <a:pt x="11891" y="20650"/>
                </a:lnTo>
                <a:lnTo>
                  <a:pt x="12037" y="20836"/>
                </a:lnTo>
                <a:lnTo>
                  <a:pt x="12206" y="21004"/>
                </a:lnTo>
                <a:lnTo>
                  <a:pt x="12419" y="21190"/>
                </a:lnTo>
                <a:lnTo>
                  <a:pt x="12667" y="21320"/>
                </a:lnTo>
                <a:lnTo>
                  <a:pt x="12960" y="21432"/>
                </a:lnTo>
                <a:lnTo>
                  <a:pt x="13286" y="21544"/>
                </a:lnTo>
                <a:lnTo>
                  <a:pt x="13612" y="21655"/>
                </a:lnTo>
                <a:lnTo>
                  <a:pt x="13983" y="21693"/>
                </a:lnTo>
                <a:lnTo>
                  <a:pt x="14343" y="21730"/>
                </a:lnTo>
                <a:lnTo>
                  <a:pt x="14715" y="21730"/>
                </a:lnTo>
                <a:lnTo>
                  <a:pt x="15075" y="21730"/>
                </a:lnTo>
                <a:lnTo>
                  <a:pt x="15446" y="21655"/>
                </a:lnTo>
                <a:lnTo>
                  <a:pt x="15794" y="21581"/>
                </a:lnTo>
                <a:lnTo>
                  <a:pt x="16132" y="21432"/>
                </a:lnTo>
                <a:lnTo>
                  <a:pt x="16458" y="21302"/>
                </a:lnTo>
                <a:lnTo>
                  <a:pt x="16740" y="21078"/>
                </a:lnTo>
                <a:lnTo>
                  <a:pt x="16976" y="20836"/>
                </a:lnTo>
                <a:lnTo>
                  <a:pt x="17043" y="20650"/>
                </a:lnTo>
                <a:lnTo>
                  <a:pt x="17088" y="20426"/>
                </a:lnTo>
                <a:lnTo>
                  <a:pt x="17133" y="20222"/>
                </a:lnTo>
                <a:lnTo>
                  <a:pt x="17156" y="19980"/>
                </a:lnTo>
                <a:lnTo>
                  <a:pt x="17167" y="19477"/>
                </a:lnTo>
                <a:lnTo>
                  <a:pt x="17167" y="18974"/>
                </a:lnTo>
                <a:lnTo>
                  <a:pt x="17156" y="18397"/>
                </a:lnTo>
                <a:lnTo>
                  <a:pt x="17111" y="17820"/>
                </a:lnTo>
                <a:lnTo>
                  <a:pt x="17066" y="17261"/>
                </a:lnTo>
                <a:lnTo>
                  <a:pt x="16998" y="16646"/>
                </a:lnTo>
                <a:lnTo>
                  <a:pt x="16852" y="15511"/>
                </a:lnTo>
                <a:lnTo>
                  <a:pt x="16740" y="14393"/>
                </a:lnTo>
                <a:lnTo>
                  <a:pt x="16717" y="13928"/>
                </a:lnTo>
                <a:lnTo>
                  <a:pt x="16695" y="13462"/>
                </a:lnTo>
                <a:lnTo>
                  <a:pt x="16717" y="13071"/>
                </a:lnTo>
                <a:lnTo>
                  <a:pt x="16785" y="12755"/>
                </a:lnTo>
                <a:lnTo>
                  <a:pt x="16852" y="12419"/>
                </a:lnTo>
                <a:lnTo>
                  <a:pt x="16953" y="12140"/>
                </a:lnTo>
                <a:lnTo>
                  <a:pt x="17088" y="11898"/>
                </a:lnTo>
                <a:lnTo>
                  <a:pt x="17212" y="11675"/>
                </a:lnTo>
                <a:lnTo>
                  <a:pt x="17370" y="11470"/>
                </a:lnTo>
                <a:lnTo>
                  <a:pt x="17516" y="11284"/>
                </a:lnTo>
                <a:lnTo>
                  <a:pt x="17696" y="11135"/>
                </a:lnTo>
                <a:lnTo>
                  <a:pt x="17865" y="11042"/>
                </a:lnTo>
                <a:lnTo>
                  <a:pt x="18033" y="10930"/>
                </a:lnTo>
                <a:lnTo>
                  <a:pt x="18213" y="10893"/>
                </a:lnTo>
                <a:lnTo>
                  <a:pt x="18382" y="10893"/>
                </a:lnTo>
                <a:lnTo>
                  <a:pt x="18551" y="10967"/>
                </a:lnTo>
                <a:lnTo>
                  <a:pt x="18708" y="11042"/>
                </a:lnTo>
                <a:lnTo>
                  <a:pt x="18855" y="11172"/>
                </a:lnTo>
                <a:lnTo>
                  <a:pt x="19012" y="11358"/>
                </a:lnTo>
                <a:lnTo>
                  <a:pt x="19136" y="11600"/>
                </a:lnTo>
                <a:lnTo>
                  <a:pt x="19271" y="11861"/>
                </a:lnTo>
                <a:lnTo>
                  <a:pt x="19440" y="12028"/>
                </a:lnTo>
                <a:lnTo>
                  <a:pt x="19608" y="12177"/>
                </a:lnTo>
                <a:lnTo>
                  <a:pt x="19822" y="12289"/>
                </a:lnTo>
                <a:lnTo>
                  <a:pt x="20025" y="12289"/>
                </a:lnTo>
                <a:lnTo>
                  <a:pt x="20238" y="12289"/>
                </a:lnTo>
                <a:lnTo>
                  <a:pt x="20452" y="12215"/>
                </a:lnTo>
                <a:lnTo>
                  <a:pt x="20643" y="12103"/>
                </a:lnTo>
                <a:lnTo>
                  <a:pt x="20846" y="11973"/>
                </a:lnTo>
                <a:lnTo>
                  <a:pt x="21037" y="11786"/>
                </a:lnTo>
                <a:lnTo>
                  <a:pt x="21206" y="11563"/>
                </a:lnTo>
                <a:lnTo>
                  <a:pt x="21363" y="11321"/>
                </a:lnTo>
                <a:lnTo>
                  <a:pt x="21465" y="11079"/>
                </a:lnTo>
                <a:lnTo>
                  <a:pt x="21577" y="10744"/>
                </a:lnTo>
                <a:lnTo>
                  <a:pt x="21622" y="10427"/>
                </a:lnTo>
                <a:lnTo>
                  <a:pt x="21645" y="10111"/>
                </a:lnTo>
                <a:lnTo>
                  <a:pt x="21622" y="9608"/>
                </a:lnTo>
                <a:lnTo>
                  <a:pt x="21577" y="9142"/>
                </a:lnTo>
                <a:lnTo>
                  <a:pt x="21465" y="8751"/>
                </a:lnTo>
                <a:lnTo>
                  <a:pt x="21363" y="8397"/>
                </a:lnTo>
                <a:lnTo>
                  <a:pt x="21206" y="8062"/>
                </a:lnTo>
                <a:lnTo>
                  <a:pt x="21037" y="7820"/>
                </a:lnTo>
                <a:lnTo>
                  <a:pt x="20846" y="7597"/>
                </a:lnTo>
                <a:lnTo>
                  <a:pt x="20643" y="7429"/>
                </a:lnTo>
                <a:lnTo>
                  <a:pt x="20452" y="7317"/>
                </a:lnTo>
                <a:lnTo>
                  <a:pt x="20238" y="7206"/>
                </a:lnTo>
                <a:lnTo>
                  <a:pt x="20025" y="7168"/>
                </a:lnTo>
                <a:lnTo>
                  <a:pt x="19822" y="7206"/>
                </a:lnTo>
                <a:lnTo>
                  <a:pt x="19608" y="7243"/>
                </a:lnTo>
                <a:lnTo>
                  <a:pt x="19440" y="7355"/>
                </a:lnTo>
                <a:lnTo>
                  <a:pt x="19271" y="7504"/>
                </a:lnTo>
                <a:lnTo>
                  <a:pt x="19136" y="7708"/>
                </a:lnTo>
                <a:lnTo>
                  <a:pt x="19012" y="7895"/>
                </a:lnTo>
                <a:lnTo>
                  <a:pt x="18832" y="8025"/>
                </a:lnTo>
                <a:lnTo>
                  <a:pt x="18663" y="8174"/>
                </a:lnTo>
                <a:lnTo>
                  <a:pt x="18472" y="8248"/>
                </a:lnTo>
                <a:lnTo>
                  <a:pt x="18270" y="8286"/>
                </a:lnTo>
                <a:lnTo>
                  <a:pt x="18078" y="8323"/>
                </a:lnTo>
                <a:lnTo>
                  <a:pt x="17887" y="8323"/>
                </a:lnTo>
                <a:lnTo>
                  <a:pt x="17696" y="8248"/>
                </a:lnTo>
                <a:lnTo>
                  <a:pt x="17493" y="8174"/>
                </a:lnTo>
                <a:lnTo>
                  <a:pt x="17302" y="8062"/>
                </a:lnTo>
                <a:lnTo>
                  <a:pt x="17133" y="7969"/>
                </a:lnTo>
                <a:lnTo>
                  <a:pt x="16976" y="7783"/>
                </a:lnTo>
                <a:lnTo>
                  <a:pt x="16852" y="7597"/>
                </a:lnTo>
                <a:lnTo>
                  <a:pt x="16740" y="7429"/>
                </a:lnTo>
                <a:lnTo>
                  <a:pt x="16672" y="7168"/>
                </a:lnTo>
                <a:lnTo>
                  <a:pt x="16638" y="6926"/>
                </a:lnTo>
                <a:lnTo>
                  <a:pt x="16616" y="6498"/>
                </a:lnTo>
                <a:lnTo>
                  <a:pt x="16616" y="5772"/>
                </a:lnTo>
                <a:lnTo>
                  <a:pt x="16650" y="4915"/>
                </a:lnTo>
                <a:lnTo>
                  <a:pt x="16695" y="3928"/>
                </a:lnTo>
                <a:lnTo>
                  <a:pt x="16762" y="2960"/>
                </a:lnTo>
                <a:lnTo>
                  <a:pt x="16830" y="1992"/>
                </a:lnTo>
                <a:lnTo>
                  <a:pt x="16908" y="1173"/>
                </a:lnTo>
                <a:lnTo>
                  <a:pt x="16976" y="521"/>
                </a:lnTo>
                <a:lnTo>
                  <a:pt x="16953" y="521"/>
                </a:lnTo>
                <a:lnTo>
                  <a:pt x="16931" y="521"/>
                </a:lnTo>
                <a:lnTo>
                  <a:pt x="16267" y="484"/>
                </a:lnTo>
                <a:lnTo>
                  <a:pt x="15637" y="428"/>
                </a:lnTo>
                <a:lnTo>
                  <a:pt x="15063" y="353"/>
                </a:lnTo>
                <a:lnTo>
                  <a:pt x="14523" y="279"/>
                </a:lnTo>
                <a:lnTo>
                  <a:pt x="14040" y="167"/>
                </a:lnTo>
                <a:lnTo>
                  <a:pt x="13635" y="93"/>
                </a:lnTo>
                <a:lnTo>
                  <a:pt x="13331" y="18"/>
                </a:lnTo>
                <a:lnTo>
                  <a:pt x="13117" y="18"/>
                </a:lnTo>
                <a:lnTo>
                  <a:pt x="12982" y="18"/>
                </a:lnTo>
                <a:lnTo>
                  <a:pt x="12858" y="130"/>
                </a:lnTo>
                <a:lnTo>
                  <a:pt x="12723" y="279"/>
                </a:lnTo>
                <a:lnTo>
                  <a:pt x="12622" y="446"/>
                </a:lnTo>
                <a:lnTo>
                  <a:pt x="12510" y="670"/>
                </a:lnTo>
                <a:lnTo>
                  <a:pt x="12419" y="912"/>
                </a:lnTo>
                <a:lnTo>
                  <a:pt x="12363" y="1210"/>
                </a:lnTo>
                <a:lnTo>
                  <a:pt x="12318" y="1526"/>
                </a:lnTo>
                <a:lnTo>
                  <a:pt x="12273" y="1843"/>
                </a:lnTo>
                <a:lnTo>
                  <a:pt x="12251" y="2215"/>
                </a:lnTo>
                <a:lnTo>
                  <a:pt x="12273" y="2532"/>
                </a:lnTo>
                <a:lnTo>
                  <a:pt x="12318" y="2886"/>
                </a:lnTo>
                <a:lnTo>
                  <a:pt x="12386" y="3240"/>
                </a:lnTo>
                <a:lnTo>
                  <a:pt x="12464" y="3556"/>
                </a:lnTo>
                <a:lnTo>
                  <a:pt x="12577" y="3891"/>
                </a:lnTo>
                <a:lnTo>
                  <a:pt x="12746" y="4171"/>
                </a:lnTo>
                <a:lnTo>
                  <a:pt x="12926" y="4487"/>
                </a:lnTo>
                <a:lnTo>
                  <a:pt x="13050" y="4860"/>
                </a:lnTo>
                <a:lnTo>
                  <a:pt x="13162" y="5251"/>
                </a:lnTo>
                <a:lnTo>
                  <a:pt x="13218" y="5604"/>
                </a:lnTo>
                <a:lnTo>
                  <a:pt x="13263" y="5995"/>
                </a:lnTo>
                <a:lnTo>
                  <a:pt x="13241" y="6386"/>
                </a:lnTo>
                <a:lnTo>
                  <a:pt x="13218" y="6740"/>
                </a:lnTo>
                <a:lnTo>
                  <a:pt x="13139" y="7094"/>
                </a:lnTo>
                <a:lnTo>
                  <a:pt x="13050" y="7429"/>
                </a:lnTo>
                <a:lnTo>
                  <a:pt x="12903" y="7746"/>
                </a:lnTo>
                <a:lnTo>
                  <a:pt x="12723" y="8025"/>
                </a:lnTo>
                <a:lnTo>
                  <a:pt x="12532" y="8286"/>
                </a:lnTo>
                <a:lnTo>
                  <a:pt x="12318" y="8491"/>
                </a:lnTo>
                <a:lnTo>
                  <a:pt x="12060" y="8677"/>
                </a:lnTo>
                <a:lnTo>
                  <a:pt x="11756" y="8788"/>
                </a:lnTo>
                <a:lnTo>
                  <a:pt x="11452" y="8826"/>
                </a:lnTo>
                <a:lnTo>
                  <a:pt x="11283" y="8826"/>
                </a:lnTo>
                <a:lnTo>
                  <a:pt x="11126" y="8826"/>
                </a:lnTo>
                <a:lnTo>
                  <a:pt x="11002" y="8788"/>
                </a:lnTo>
                <a:lnTo>
                  <a:pt x="10845" y="8714"/>
                </a:lnTo>
                <a:lnTo>
                  <a:pt x="10721" y="8640"/>
                </a:lnTo>
                <a:lnTo>
                  <a:pt x="10608" y="8565"/>
                </a:lnTo>
                <a:lnTo>
                  <a:pt x="10485" y="8453"/>
                </a:lnTo>
                <a:lnTo>
                  <a:pt x="10372" y="8323"/>
                </a:lnTo>
                <a:lnTo>
                  <a:pt x="10181" y="8062"/>
                </a:lnTo>
                <a:lnTo>
                  <a:pt x="10035" y="7746"/>
                </a:lnTo>
                <a:lnTo>
                  <a:pt x="9900" y="7392"/>
                </a:lnTo>
                <a:lnTo>
                  <a:pt x="9787" y="7001"/>
                </a:lnTo>
                <a:lnTo>
                  <a:pt x="9731" y="6610"/>
                </a:lnTo>
                <a:lnTo>
                  <a:pt x="9686" y="6219"/>
                </a:lnTo>
                <a:lnTo>
                  <a:pt x="9663" y="5772"/>
                </a:lnTo>
                <a:lnTo>
                  <a:pt x="9686" y="5381"/>
                </a:lnTo>
                <a:lnTo>
                  <a:pt x="9753" y="4990"/>
                </a:lnTo>
                <a:lnTo>
                  <a:pt x="9832" y="4636"/>
                </a:lnTo>
                <a:lnTo>
                  <a:pt x="9945" y="4320"/>
                </a:lnTo>
                <a:lnTo>
                  <a:pt x="10068" y="4022"/>
                </a:lnTo>
                <a:lnTo>
                  <a:pt x="10203" y="3817"/>
                </a:lnTo>
                <a:lnTo>
                  <a:pt x="10316" y="3593"/>
                </a:lnTo>
                <a:lnTo>
                  <a:pt x="10395" y="3351"/>
                </a:lnTo>
                <a:lnTo>
                  <a:pt x="10462" y="3109"/>
                </a:lnTo>
                <a:lnTo>
                  <a:pt x="10507" y="2848"/>
                </a:lnTo>
                <a:lnTo>
                  <a:pt x="10530" y="2606"/>
                </a:lnTo>
                <a:lnTo>
                  <a:pt x="10507" y="2346"/>
                </a:lnTo>
                <a:lnTo>
                  <a:pt x="10462" y="2141"/>
                </a:lnTo>
                <a:lnTo>
                  <a:pt x="10395" y="1880"/>
                </a:lnTo>
                <a:lnTo>
                  <a:pt x="10293" y="1638"/>
                </a:lnTo>
                <a:lnTo>
                  <a:pt x="10158" y="1415"/>
                </a:lnTo>
                <a:lnTo>
                  <a:pt x="9967" y="1210"/>
                </a:lnTo>
                <a:lnTo>
                  <a:pt x="9753" y="986"/>
                </a:lnTo>
                <a:lnTo>
                  <a:pt x="9495" y="819"/>
                </a:lnTo>
                <a:lnTo>
                  <a:pt x="9191" y="670"/>
                </a:lnTo>
                <a:lnTo>
                  <a:pt x="8842" y="521"/>
                </a:lnTo>
                <a:lnTo>
                  <a:pt x="8471" y="446"/>
                </a:lnTo>
                <a:lnTo>
                  <a:pt x="7998" y="428"/>
                </a:lnTo>
                <a:lnTo>
                  <a:pt x="7413" y="428"/>
                </a:lnTo>
                <a:lnTo>
                  <a:pt x="6817" y="446"/>
                </a:lnTo>
                <a:lnTo>
                  <a:pt x="6187" y="521"/>
                </a:lnTo>
                <a:lnTo>
                  <a:pt x="5602" y="633"/>
                </a:lnTo>
                <a:lnTo>
                  <a:pt x="5107" y="744"/>
                </a:lnTo>
                <a:lnTo>
                  <a:pt x="4725" y="856"/>
                </a:lnTo>
                <a:lnTo>
                  <a:pt x="4848" y="1564"/>
                </a:lnTo>
                <a:lnTo>
                  <a:pt x="5028" y="2495"/>
                </a:lnTo>
                <a:lnTo>
                  <a:pt x="5175" y="3556"/>
                </a:lnTo>
                <a:lnTo>
                  <a:pt x="5298" y="4673"/>
                </a:lnTo>
                <a:lnTo>
                  <a:pt x="5343" y="5213"/>
                </a:lnTo>
                <a:lnTo>
                  <a:pt x="5388" y="5753"/>
                </a:lnTo>
                <a:lnTo>
                  <a:pt x="5411" y="6275"/>
                </a:lnTo>
                <a:lnTo>
                  <a:pt x="5411" y="6740"/>
                </a:lnTo>
                <a:lnTo>
                  <a:pt x="5366" y="7168"/>
                </a:lnTo>
                <a:lnTo>
                  <a:pt x="5321" y="7541"/>
                </a:lnTo>
                <a:lnTo>
                  <a:pt x="5287" y="7708"/>
                </a:lnTo>
                <a:lnTo>
                  <a:pt x="5242" y="7857"/>
                </a:lnTo>
                <a:lnTo>
                  <a:pt x="5197" y="7969"/>
                </a:lnTo>
                <a:lnTo>
                  <a:pt x="5130" y="8062"/>
                </a:lnTo>
                <a:lnTo>
                  <a:pt x="5006" y="8248"/>
                </a:lnTo>
                <a:lnTo>
                  <a:pt x="4848" y="8397"/>
                </a:lnTo>
                <a:lnTo>
                  <a:pt x="4725" y="8528"/>
                </a:lnTo>
                <a:lnTo>
                  <a:pt x="4567" y="8640"/>
                </a:lnTo>
                <a:lnTo>
                  <a:pt x="4421" y="8714"/>
                </a:lnTo>
                <a:lnTo>
                  <a:pt x="4263" y="8751"/>
                </a:lnTo>
                <a:lnTo>
                  <a:pt x="4095" y="8788"/>
                </a:lnTo>
                <a:lnTo>
                  <a:pt x="3948" y="8788"/>
                </a:lnTo>
                <a:lnTo>
                  <a:pt x="3791" y="8751"/>
                </a:lnTo>
                <a:lnTo>
                  <a:pt x="3667" y="8714"/>
                </a:lnTo>
                <a:lnTo>
                  <a:pt x="3510" y="8677"/>
                </a:lnTo>
                <a:lnTo>
                  <a:pt x="3386" y="8602"/>
                </a:lnTo>
                <a:lnTo>
                  <a:pt x="3251" y="8491"/>
                </a:lnTo>
                <a:lnTo>
                  <a:pt x="3127" y="8360"/>
                </a:lnTo>
                <a:lnTo>
                  <a:pt x="3015" y="8248"/>
                </a:lnTo>
                <a:lnTo>
                  <a:pt x="2925" y="8062"/>
                </a:lnTo>
                <a:lnTo>
                  <a:pt x="2778" y="7857"/>
                </a:lnTo>
                <a:lnTo>
                  <a:pt x="2610" y="7671"/>
                </a:lnTo>
                <a:lnTo>
                  <a:pt x="2407" y="7541"/>
                </a:lnTo>
                <a:lnTo>
                  <a:pt x="2171" y="7466"/>
                </a:lnTo>
                <a:lnTo>
                  <a:pt x="1957" y="7429"/>
                </a:lnTo>
                <a:lnTo>
                  <a:pt x="1698" y="7429"/>
                </a:lnTo>
                <a:lnTo>
                  <a:pt x="1462" y="7466"/>
                </a:lnTo>
                <a:lnTo>
                  <a:pt x="1226" y="7559"/>
                </a:lnTo>
                <a:lnTo>
                  <a:pt x="989" y="7708"/>
                </a:lnTo>
                <a:lnTo>
                  <a:pt x="776" y="7932"/>
                </a:lnTo>
                <a:lnTo>
                  <a:pt x="551" y="8211"/>
                </a:lnTo>
                <a:lnTo>
                  <a:pt x="382" y="8528"/>
                </a:lnTo>
                <a:lnTo>
                  <a:pt x="315" y="8714"/>
                </a:lnTo>
                <a:lnTo>
                  <a:pt x="236" y="8919"/>
                </a:lnTo>
                <a:lnTo>
                  <a:pt x="191" y="9142"/>
                </a:lnTo>
                <a:lnTo>
                  <a:pt x="123" y="9347"/>
                </a:lnTo>
                <a:lnTo>
                  <a:pt x="78" y="9608"/>
                </a:lnTo>
                <a:lnTo>
                  <a:pt x="56" y="9887"/>
                </a:lnTo>
                <a:lnTo>
                  <a:pt x="33" y="10185"/>
                </a:lnTo>
                <a:lnTo>
                  <a:pt x="33" y="10464"/>
                </a:lnTo>
                <a:lnTo>
                  <a:pt x="33" y="10706"/>
                </a:lnTo>
                <a:lnTo>
                  <a:pt x="56" y="10967"/>
                </a:lnTo>
                <a:lnTo>
                  <a:pt x="78" y="11172"/>
                </a:lnTo>
                <a:lnTo>
                  <a:pt x="123" y="11395"/>
                </a:lnTo>
                <a:lnTo>
                  <a:pt x="168" y="11600"/>
                </a:lnTo>
                <a:lnTo>
                  <a:pt x="236" y="11786"/>
                </a:lnTo>
                <a:lnTo>
                  <a:pt x="292" y="11973"/>
                </a:lnTo>
                <a:lnTo>
                  <a:pt x="382" y="12140"/>
                </a:lnTo>
                <a:lnTo>
                  <a:pt x="540" y="12419"/>
                </a:lnTo>
                <a:lnTo>
                  <a:pt x="731" y="12680"/>
                </a:lnTo>
                <a:lnTo>
                  <a:pt x="944" y="12866"/>
                </a:lnTo>
                <a:lnTo>
                  <a:pt x="1158" y="12997"/>
                </a:lnTo>
                <a:lnTo>
                  <a:pt x="1395" y="13108"/>
                </a:lnTo>
                <a:lnTo>
                  <a:pt x="1608" y="13183"/>
                </a:lnTo>
                <a:lnTo>
                  <a:pt x="1856" y="13183"/>
                </a:lnTo>
                <a:lnTo>
                  <a:pt x="2070" y="13146"/>
                </a:lnTo>
                <a:lnTo>
                  <a:pt x="2261" y="13071"/>
                </a:lnTo>
                <a:lnTo>
                  <a:pt x="2430" y="12960"/>
                </a:lnTo>
                <a:lnTo>
                  <a:pt x="2587" y="12792"/>
                </a:lnTo>
                <a:lnTo>
                  <a:pt x="2688" y="12606"/>
                </a:lnTo>
                <a:lnTo>
                  <a:pt x="2801" y="12419"/>
                </a:lnTo>
                <a:lnTo>
                  <a:pt x="2925" y="12289"/>
                </a:lnTo>
                <a:lnTo>
                  <a:pt x="3082" y="12177"/>
                </a:lnTo>
                <a:lnTo>
                  <a:pt x="3228" y="12103"/>
                </a:lnTo>
                <a:lnTo>
                  <a:pt x="3408" y="12103"/>
                </a:lnTo>
                <a:lnTo>
                  <a:pt x="3577" y="12103"/>
                </a:lnTo>
                <a:lnTo>
                  <a:pt x="3723" y="12177"/>
                </a:lnTo>
                <a:lnTo>
                  <a:pt x="3903" y="12252"/>
                </a:lnTo>
                <a:lnTo>
                  <a:pt x="4072" y="12364"/>
                </a:lnTo>
                <a:lnTo>
                  <a:pt x="4230" y="12494"/>
                </a:lnTo>
                <a:lnTo>
                  <a:pt x="4353" y="12643"/>
                </a:lnTo>
                <a:lnTo>
                  <a:pt x="4488" y="12829"/>
                </a:lnTo>
                <a:lnTo>
                  <a:pt x="4567" y="13034"/>
                </a:lnTo>
                <a:lnTo>
                  <a:pt x="4657" y="13257"/>
                </a:lnTo>
                <a:lnTo>
                  <a:pt x="4702" y="13462"/>
                </a:lnTo>
                <a:lnTo>
                  <a:pt x="4725" y="13686"/>
                </a:lnTo>
                <a:lnTo>
                  <a:pt x="4702" y="14282"/>
                </a:lnTo>
                <a:lnTo>
                  <a:pt x="4657" y="15045"/>
                </a:lnTo>
                <a:lnTo>
                  <a:pt x="4612" y="15976"/>
                </a:lnTo>
                <a:lnTo>
                  <a:pt x="4590" y="16926"/>
                </a:lnTo>
                <a:lnTo>
                  <a:pt x="4567" y="17968"/>
                </a:lnTo>
                <a:lnTo>
                  <a:pt x="4567" y="19011"/>
                </a:lnTo>
                <a:lnTo>
                  <a:pt x="4590" y="19514"/>
                </a:lnTo>
                <a:lnTo>
                  <a:pt x="4612" y="19980"/>
                </a:lnTo>
                <a:lnTo>
                  <a:pt x="4657" y="20426"/>
                </a:lnTo>
                <a:lnTo>
                  <a:pt x="4725" y="20836"/>
                </a:lnTo>
                <a:lnTo>
                  <a:pt x="4848" y="20929"/>
                </a:lnTo>
                <a:lnTo>
                  <a:pt x="5040" y="21004"/>
                </a:lnTo>
                <a:lnTo>
                  <a:pt x="5265" y="21078"/>
                </a:lnTo>
                <a:lnTo>
                  <a:pt x="5478" y="21115"/>
                </a:lnTo>
                <a:lnTo>
                  <a:pt x="6041" y="21115"/>
                </a:lnTo>
                <a:lnTo>
                  <a:pt x="6637" y="21078"/>
                </a:lnTo>
                <a:lnTo>
                  <a:pt x="7312" y="21004"/>
                </a:lnTo>
                <a:lnTo>
                  <a:pt x="7998" y="20929"/>
                </a:lnTo>
                <a:lnTo>
                  <a:pt x="8696" y="20855"/>
                </a:lnTo>
                <a:lnTo>
                  <a:pt x="9360" y="20836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>
        <p:nvSpPr>
          <p:cNvPr id="25" name="Puzzle4"/>
          <p:cNvSpPr>
            <a:spLocks noEditPoints="1" noChangeArrowheads="1"/>
          </p:cNvSpPr>
          <p:nvPr/>
        </p:nvSpPr>
        <p:spPr bwMode="auto">
          <a:xfrm>
            <a:off x="7432808" y="1474462"/>
            <a:ext cx="974150" cy="1422845"/>
          </a:xfrm>
          <a:custGeom>
            <a:avLst/>
            <a:gdLst>
              <a:gd name="T0" fmla="*/ 8307 w 21600"/>
              <a:gd name="T1" fmla="*/ 11593 h 21600"/>
              <a:gd name="T2" fmla="*/ 453 w 21600"/>
              <a:gd name="T3" fmla="*/ 16938 h 21600"/>
              <a:gd name="T4" fmla="*/ 11500 w 21600"/>
              <a:gd name="T5" fmla="*/ 21600 h 21600"/>
              <a:gd name="T6" fmla="*/ 20920 w 21600"/>
              <a:gd name="T7" fmla="*/ 16751 h 21600"/>
              <a:gd name="T8" fmla="*/ 13972 w 21600"/>
              <a:gd name="T9" fmla="*/ 10888 h 21600"/>
              <a:gd name="T10" fmla="*/ 21033 w 21600"/>
              <a:gd name="T11" fmla="*/ 4716 h 21600"/>
              <a:gd name="T12" fmla="*/ 11102 w 21600"/>
              <a:gd name="T13" fmla="*/ 11 h 21600"/>
              <a:gd name="T14" fmla="*/ 453 w 21600"/>
              <a:gd name="T15" fmla="*/ 4716 h 21600"/>
              <a:gd name="T16" fmla="*/ 2076 w 21600"/>
              <a:gd name="T17" fmla="*/ 5664 h 21600"/>
              <a:gd name="T18" fmla="*/ 20203 w 21600"/>
              <a:gd name="T19" fmla="*/ 1598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3813" y="10590"/>
                </a:moveTo>
                <a:lnTo>
                  <a:pt x="3927" y="10513"/>
                </a:lnTo>
                <a:lnTo>
                  <a:pt x="4078" y="10425"/>
                </a:lnTo>
                <a:lnTo>
                  <a:pt x="4210" y="10359"/>
                </a:lnTo>
                <a:lnTo>
                  <a:pt x="4361" y="10315"/>
                </a:lnTo>
                <a:lnTo>
                  <a:pt x="4682" y="10237"/>
                </a:lnTo>
                <a:lnTo>
                  <a:pt x="5041" y="10193"/>
                </a:lnTo>
                <a:lnTo>
                  <a:pt x="5456" y="10171"/>
                </a:lnTo>
                <a:lnTo>
                  <a:pt x="5853" y="10193"/>
                </a:lnTo>
                <a:lnTo>
                  <a:pt x="6249" y="10260"/>
                </a:lnTo>
                <a:lnTo>
                  <a:pt x="6646" y="10337"/>
                </a:lnTo>
                <a:lnTo>
                  <a:pt x="7004" y="10469"/>
                </a:lnTo>
                <a:lnTo>
                  <a:pt x="7363" y="10612"/>
                </a:lnTo>
                <a:lnTo>
                  <a:pt x="7665" y="10788"/>
                </a:lnTo>
                <a:lnTo>
                  <a:pt x="7911" y="10998"/>
                </a:lnTo>
                <a:lnTo>
                  <a:pt x="8024" y="11097"/>
                </a:lnTo>
                <a:lnTo>
                  <a:pt x="8137" y="11207"/>
                </a:lnTo>
                <a:lnTo>
                  <a:pt x="8194" y="11340"/>
                </a:lnTo>
                <a:lnTo>
                  <a:pt x="8269" y="11461"/>
                </a:lnTo>
                <a:lnTo>
                  <a:pt x="8307" y="11593"/>
                </a:lnTo>
                <a:lnTo>
                  <a:pt x="8307" y="11714"/>
                </a:lnTo>
                <a:lnTo>
                  <a:pt x="8307" y="11868"/>
                </a:lnTo>
                <a:lnTo>
                  <a:pt x="8307" y="12012"/>
                </a:lnTo>
                <a:lnTo>
                  <a:pt x="8194" y="12265"/>
                </a:lnTo>
                <a:lnTo>
                  <a:pt x="8062" y="12519"/>
                </a:lnTo>
                <a:lnTo>
                  <a:pt x="7873" y="12706"/>
                </a:lnTo>
                <a:lnTo>
                  <a:pt x="7627" y="12904"/>
                </a:lnTo>
                <a:lnTo>
                  <a:pt x="7363" y="13048"/>
                </a:lnTo>
                <a:lnTo>
                  <a:pt x="7080" y="13180"/>
                </a:lnTo>
                <a:lnTo>
                  <a:pt x="6759" y="13257"/>
                </a:lnTo>
                <a:lnTo>
                  <a:pt x="6419" y="13345"/>
                </a:lnTo>
                <a:lnTo>
                  <a:pt x="6098" y="13389"/>
                </a:lnTo>
                <a:lnTo>
                  <a:pt x="5739" y="13389"/>
                </a:lnTo>
                <a:lnTo>
                  <a:pt x="5418" y="13389"/>
                </a:lnTo>
                <a:lnTo>
                  <a:pt x="5079" y="13345"/>
                </a:lnTo>
                <a:lnTo>
                  <a:pt x="4758" y="13301"/>
                </a:lnTo>
                <a:lnTo>
                  <a:pt x="4474" y="13213"/>
                </a:lnTo>
                <a:lnTo>
                  <a:pt x="4172" y="13114"/>
                </a:lnTo>
                <a:lnTo>
                  <a:pt x="3965" y="12982"/>
                </a:lnTo>
                <a:lnTo>
                  <a:pt x="3738" y="12838"/>
                </a:lnTo>
                <a:lnTo>
                  <a:pt x="3493" y="12706"/>
                </a:lnTo>
                <a:lnTo>
                  <a:pt x="3228" y="12607"/>
                </a:lnTo>
                <a:lnTo>
                  <a:pt x="2945" y="12519"/>
                </a:lnTo>
                <a:lnTo>
                  <a:pt x="2700" y="12431"/>
                </a:lnTo>
                <a:lnTo>
                  <a:pt x="2397" y="12375"/>
                </a:lnTo>
                <a:lnTo>
                  <a:pt x="2152" y="12331"/>
                </a:lnTo>
                <a:lnTo>
                  <a:pt x="1888" y="12309"/>
                </a:lnTo>
                <a:lnTo>
                  <a:pt x="1642" y="12309"/>
                </a:lnTo>
                <a:lnTo>
                  <a:pt x="1397" y="12331"/>
                </a:lnTo>
                <a:lnTo>
                  <a:pt x="1170" y="12397"/>
                </a:lnTo>
                <a:lnTo>
                  <a:pt x="962" y="12453"/>
                </a:lnTo>
                <a:lnTo>
                  <a:pt x="774" y="12563"/>
                </a:lnTo>
                <a:lnTo>
                  <a:pt x="623" y="12684"/>
                </a:lnTo>
                <a:lnTo>
                  <a:pt x="528" y="12838"/>
                </a:lnTo>
                <a:lnTo>
                  <a:pt x="453" y="13026"/>
                </a:lnTo>
                <a:lnTo>
                  <a:pt x="339" y="13477"/>
                </a:lnTo>
                <a:lnTo>
                  <a:pt x="226" y="13984"/>
                </a:lnTo>
                <a:lnTo>
                  <a:pt x="151" y="14535"/>
                </a:lnTo>
                <a:lnTo>
                  <a:pt x="113" y="15075"/>
                </a:lnTo>
                <a:lnTo>
                  <a:pt x="113" y="15626"/>
                </a:lnTo>
                <a:lnTo>
                  <a:pt x="151" y="16133"/>
                </a:lnTo>
                <a:lnTo>
                  <a:pt x="188" y="16376"/>
                </a:lnTo>
                <a:lnTo>
                  <a:pt x="264" y="16585"/>
                </a:lnTo>
                <a:lnTo>
                  <a:pt x="339" y="16773"/>
                </a:lnTo>
                <a:lnTo>
                  <a:pt x="453" y="16938"/>
                </a:lnTo>
                <a:lnTo>
                  <a:pt x="1095" y="16883"/>
                </a:lnTo>
                <a:lnTo>
                  <a:pt x="1963" y="16795"/>
                </a:lnTo>
                <a:lnTo>
                  <a:pt x="2945" y="16751"/>
                </a:lnTo>
                <a:lnTo>
                  <a:pt x="3965" y="16706"/>
                </a:lnTo>
                <a:lnTo>
                  <a:pt x="5022" y="16684"/>
                </a:lnTo>
                <a:lnTo>
                  <a:pt x="5947" y="16684"/>
                </a:lnTo>
                <a:lnTo>
                  <a:pt x="6759" y="16706"/>
                </a:lnTo>
                <a:lnTo>
                  <a:pt x="7363" y="16751"/>
                </a:lnTo>
                <a:lnTo>
                  <a:pt x="7948" y="16839"/>
                </a:lnTo>
                <a:lnTo>
                  <a:pt x="8458" y="16916"/>
                </a:lnTo>
                <a:lnTo>
                  <a:pt x="8893" y="17026"/>
                </a:lnTo>
                <a:lnTo>
                  <a:pt x="9289" y="17158"/>
                </a:lnTo>
                <a:lnTo>
                  <a:pt x="9572" y="17280"/>
                </a:lnTo>
                <a:lnTo>
                  <a:pt x="9799" y="17412"/>
                </a:lnTo>
                <a:lnTo>
                  <a:pt x="9969" y="17555"/>
                </a:lnTo>
                <a:lnTo>
                  <a:pt x="10120" y="17687"/>
                </a:lnTo>
                <a:lnTo>
                  <a:pt x="10158" y="17831"/>
                </a:lnTo>
                <a:lnTo>
                  <a:pt x="10195" y="17974"/>
                </a:lnTo>
                <a:lnTo>
                  <a:pt x="10158" y="18128"/>
                </a:lnTo>
                <a:lnTo>
                  <a:pt x="10082" y="18271"/>
                </a:lnTo>
                <a:lnTo>
                  <a:pt x="9969" y="18426"/>
                </a:lnTo>
                <a:lnTo>
                  <a:pt x="9837" y="18569"/>
                </a:lnTo>
                <a:lnTo>
                  <a:pt x="9648" y="18701"/>
                </a:lnTo>
                <a:lnTo>
                  <a:pt x="9440" y="18822"/>
                </a:lnTo>
                <a:lnTo>
                  <a:pt x="9213" y="18999"/>
                </a:lnTo>
                <a:lnTo>
                  <a:pt x="9044" y="19186"/>
                </a:lnTo>
                <a:lnTo>
                  <a:pt x="8893" y="19395"/>
                </a:lnTo>
                <a:lnTo>
                  <a:pt x="8817" y="19627"/>
                </a:lnTo>
                <a:lnTo>
                  <a:pt x="8779" y="19858"/>
                </a:lnTo>
                <a:lnTo>
                  <a:pt x="8779" y="20112"/>
                </a:lnTo>
                <a:lnTo>
                  <a:pt x="8855" y="20354"/>
                </a:lnTo>
                <a:lnTo>
                  <a:pt x="8968" y="20586"/>
                </a:lnTo>
                <a:lnTo>
                  <a:pt x="9138" y="20817"/>
                </a:lnTo>
                <a:lnTo>
                  <a:pt x="9365" y="21026"/>
                </a:lnTo>
                <a:lnTo>
                  <a:pt x="9610" y="21192"/>
                </a:lnTo>
                <a:lnTo>
                  <a:pt x="9950" y="21368"/>
                </a:lnTo>
                <a:lnTo>
                  <a:pt x="10120" y="21445"/>
                </a:lnTo>
                <a:lnTo>
                  <a:pt x="10346" y="21511"/>
                </a:lnTo>
                <a:lnTo>
                  <a:pt x="10516" y="21555"/>
                </a:lnTo>
                <a:lnTo>
                  <a:pt x="10743" y="21600"/>
                </a:lnTo>
                <a:lnTo>
                  <a:pt x="10988" y="21644"/>
                </a:lnTo>
                <a:lnTo>
                  <a:pt x="11215" y="21666"/>
                </a:lnTo>
                <a:lnTo>
                  <a:pt x="11498" y="21666"/>
                </a:lnTo>
                <a:lnTo>
                  <a:pt x="11762" y="21666"/>
                </a:lnTo>
                <a:lnTo>
                  <a:pt x="12253" y="21644"/>
                </a:lnTo>
                <a:lnTo>
                  <a:pt x="12763" y="21577"/>
                </a:lnTo>
                <a:lnTo>
                  <a:pt x="13197" y="21467"/>
                </a:lnTo>
                <a:lnTo>
                  <a:pt x="13556" y="21346"/>
                </a:lnTo>
                <a:lnTo>
                  <a:pt x="13896" y="21192"/>
                </a:lnTo>
                <a:lnTo>
                  <a:pt x="14179" y="21026"/>
                </a:lnTo>
                <a:lnTo>
                  <a:pt x="14444" y="20839"/>
                </a:lnTo>
                <a:lnTo>
                  <a:pt x="14576" y="20641"/>
                </a:lnTo>
                <a:lnTo>
                  <a:pt x="14727" y="20431"/>
                </a:lnTo>
                <a:lnTo>
                  <a:pt x="14765" y="20200"/>
                </a:lnTo>
                <a:lnTo>
                  <a:pt x="14802" y="19991"/>
                </a:lnTo>
                <a:lnTo>
                  <a:pt x="14727" y="19759"/>
                </a:lnTo>
                <a:lnTo>
                  <a:pt x="14613" y="19550"/>
                </a:lnTo>
                <a:lnTo>
                  <a:pt x="14444" y="19307"/>
                </a:lnTo>
                <a:lnTo>
                  <a:pt x="14217" y="19098"/>
                </a:lnTo>
                <a:lnTo>
                  <a:pt x="13934" y="18911"/>
                </a:lnTo>
                <a:lnTo>
                  <a:pt x="13669" y="18745"/>
                </a:lnTo>
                <a:lnTo>
                  <a:pt x="13462" y="18547"/>
                </a:lnTo>
                <a:lnTo>
                  <a:pt x="13311" y="18337"/>
                </a:lnTo>
                <a:lnTo>
                  <a:pt x="13197" y="18150"/>
                </a:lnTo>
                <a:lnTo>
                  <a:pt x="13122" y="17941"/>
                </a:lnTo>
                <a:lnTo>
                  <a:pt x="13122" y="17720"/>
                </a:lnTo>
                <a:lnTo>
                  <a:pt x="13122" y="17533"/>
                </a:lnTo>
                <a:lnTo>
                  <a:pt x="13197" y="17346"/>
                </a:lnTo>
                <a:lnTo>
                  <a:pt x="13273" y="17158"/>
                </a:lnTo>
                <a:lnTo>
                  <a:pt x="13386" y="16982"/>
                </a:lnTo>
                <a:lnTo>
                  <a:pt x="13537" y="16839"/>
                </a:lnTo>
                <a:lnTo>
                  <a:pt x="13707" y="16706"/>
                </a:lnTo>
                <a:lnTo>
                  <a:pt x="13896" y="16607"/>
                </a:lnTo>
                <a:lnTo>
                  <a:pt x="14104" y="16519"/>
                </a:lnTo>
                <a:lnTo>
                  <a:pt x="14330" y="16453"/>
                </a:lnTo>
                <a:lnTo>
                  <a:pt x="14538" y="16431"/>
                </a:lnTo>
                <a:lnTo>
                  <a:pt x="14897" y="16453"/>
                </a:lnTo>
                <a:lnTo>
                  <a:pt x="15406" y="16497"/>
                </a:lnTo>
                <a:lnTo>
                  <a:pt x="16105" y="16541"/>
                </a:lnTo>
                <a:lnTo>
                  <a:pt x="16898" y="16607"/>
                </a:lnTo>
                <a:lnTo>
                  <a:pt x="17804" y="16651"/>
                </a:lnTo>
                <a:lnTo>
                  <a:pt x="18786" y="16684"/>
                </a:lnTo>
                <a:lnTo>
                  <a:pt x="19844" y="16728"/>
                </a:lnTo>
                <a:lnTo>
                  <a:pt x="20920" y="16751"/>
                </a:lnTo>
                <a:lnTo>
                  <a:pt x="21109" y="16497"/>
                </a:lnTo>
                <a:lnTo>
                  <a:pt x="21241" y="16222"/>
                </a:lnTo>
                <a:lnTo>
                  <a:pt x="21392" y="15946"/>
                </a:lnTo>
                <a:lnTo>
                  <a:pt x="21467" y="15648"/>
                </a:lnTo>
                <a:lnTo>
                  <a:pt x="21543" y="15351"/>
                </a:lnTo>
                <a:lnTo>
                  <a:pt x="21618" y="15042"/>
                </a:lnTo>
                <a:lnTo>
                  <a:pt x="21618" y="14745"/>
                </a:lnTo>
                <a:lnTo>
                  <a:pt x="21618" y="14447"/>
                </a:lnTo>
                <a:lnTo>
                  <a:pt x="21618" y="14150"/>
                </a:lnTo>
                <a:lnTo>
                  <a:pt x="21581" y="13852"/>
                </a:lnTo>
                <a:lnTo>
                  <a:pt x="21505" y="13577"/>
                </a:lnTo>
                <a:lnTo>
                  <a:pt x="21430" y="13301"/>
                </a:lnTo>
                <a:lnTo>
                  <a:pt x="21354" y="13048"/>
                </a:lnTo>
                <a:lnTo>
                  <a:pt x="21241" y="12816"/>
                </a:lnTo>
                <a:lnTo>
                  <a:pt x="21146" y="12607"/>
                </a:lnTo>
                <a:lnTo>
                  <a:pt x="21033" y="12431"/>
                </a:lnTo>
                <a:lnTo>
                  <a:pt x="20920" y="12265"/>
                </a:lnTo>
                <a:lnTo>
                  <a:pt x="20769" y="12144"/>
                </a:lnTo>
                <a:lnTo>
                  <a:pt x="20637" y="12034"/>
                </a:lnTo>
                <a:lnTo>
                  <a:pt x="20486" y="11946"/>
                </a:lnTo>
                <a:lnTo>
                  <a:pt x="20297" y="11891"/>
                </a:lnTo>
                <a:lnTo>
                  <a:pt x="20165" y="11846"/>
                </a:lnTo>
                <a:lnTo>
                  <a:pt x="19976" y="11824"/>
                </a:lnTo>
                <a:lnTo>
                  <a:pt x="19806" y="11802"/>
                </a:lnTo>
                <a:lnTo>
                  <a:pt x="19390" y="11824"/>
                </a:lnTo>
                <a:lnTo>
                  <a:pt x="18956" y="11891"/>
                </a:lnTo>
                <a:lnTo>
                  <a:pt x="18503" y="11968"/>
                </a:lnTo>
                <a:lnTo>
                  <a:pt x="17993" y="12078"/>
                </a:lnTo>
                <a:lnTo>
                  <a:pt x="17653" y="12144"/>
                </a:lnTo>
                <a:lnTo>
                  <a:pt x="17332" y="12199"/>
                </a:lnTo>
                <a:lnTo>
                  <a:pt x="17049" y="12221"/>
                </a:lnTo>
                <a:lnTo>
                  <a:pt x="16747" y="12243"/>
                </a:lnTo>
                <a:lnTo>
                  <a:pt x="16464" y="12243"/>
                </a:lnTo>
                <a:lnTo>
                  <a:pt x="16218" y="12243"/>
                </a:lnTo>
                <a:lnTo>
                  <a:pt x="15992" y="12221"/>
                </a:lnTo>
                <a:lnTo>
                  <a:pt x="15746" y="12199"/>
                </a:lnTo>
                <a:lnTo>
                  <a:pt x="15520" y="12155"/>
                </a:lnTo>
                <a:lnTo>
                  <a:pt x="15350" y="12122"/>
                </a:lnTo>
                <a:lnTo>
                  <a:pt x="15161" y="12056"/>
                </a:lnTo>
                <a:lnTo>
                  <a:pt x="14972" y="11990"/>
                </a:lnTo>
                <a:lnTo>
                  <a:pt x="14689" y="11846"/>
                </a:lnTo>
                <a:lnTo>
                  <a:pt x="14444" y="11670"/>
                </a:lnTo>
                <a:lnTo>
                  <a:pt x="14255" y="11483"/>
                </a:lnTo>
                <a:lnTo>
                  <a:pt x="14104" y="11295"/>
                </a:lnTo>
                <a:lnTo>
                  <a:pt x="14028" y="11086"/>
                </a:lnTo>
                <a:lnTo>
                  <a:pt x="13972" y="10888"/>
                </a:lnTo>
                <a:lnTo>
                  <a:pt x="13972" y="10700"/>
                </a:lnTo>
                <a:lnTo>
                  <a:pt x="14009" y="10513"/>
                </a:lnTo>
                <a:lnTo>
                  <a:pt x="14066" y="10359"/>
                </a:lnTo>
                <a:lnTo>
                  <a:pt x="14179" y="10215"/>
                </a:lnTo>
                <a:lnTo>
                  <a:pt x="14406" y="10006"/>
                </a:lnTo>
                <a:lnTo>
                  <a:pt x="14651" y="9830"/>
                </a:lnTo>
                <a:lnTo>
                  <a:pt x="14878" y="9686"/>
                </a:lnTo>
                <a:lnTo>
                  <a:pt x="15123" y="9554"/>
                </a:lnTo>
                <a:lnTo>
                  <a:pt x="15350" y="9477"/>
                </a:lnTo>
                <a:lnTo>
                  <a:pt x="15558" y="9411"/>
                </a:lnTo>
                <a:lnTo>
                  <a:pt x="15803" y="9345"/>
                </a:lnTo>
                <a:lnTo>
                  <a:pt x="16030" y="9323"/>
                </a:lnTo>
                <a:lnTo>
                  <a:pt x="16256" y="9301"/>
                </a:lnTo>
                <a:lnTo>
                  <a:pt x="16464" y="9323"/>
                </a:lnTo>
                <a:lnTo>
                  <a:pt x="16690" y="9345"/>
                </a:lnTo>
                <a:lnTo>
                  <a:pt x="16898" y="9367"/>
                </a:lnTo>
                <a:lnTo>
                  <a:pt x="17332" y="9477"/>
                </a:lnTo>
                <a:lnTo>
                  <a:pt x="17767" y="9598"/>
                </a:lnTo>
                <a:lnTo>
                  <a:pt x="18163" y="9731"/>
                </a:lnTo>
                <a:lnTo>
                  <a:pt x="18597" y="9874"/>
                </a:lnTo>
                <a:lnTo>
                  <a:pt x="18994" y="10006"/>
                </a:lnTo>
                <a:lnTo>
                  <a:pt x="19428" y="10083"/>
                </a:lnTo>
                <a:lnTo>
                  <a:pt x="19617" y="10127"/>
                </a:lnTo>
                <a:lnTo>
                  <a:pt x="19844" y="10149"/>
                </a:lnTo>
                <a:lnTo>
                  <a:pt x="20013" y="10149"/>
                </a:lnTo>
                <a:lnTo>
                  <a:pt x="20240" y="10127"/>
                </a:lnTo>
                <a:lnTo>
                  <a:pt x="20410" y="10105"/>
                </a:lnTo>
                <a:lnTo>
                  <a:pt x="20637" y="10061"/>
                </a:lnTo>
                <a:lnTo>
                  <a:pt x="20844" y="9984"/>
                </a:lnTo>
                <a:lnTo>
                  <a:pt x="21033" y="9896"/>
                </a:lnTo>
                <a:lnTo>
                  <a:pt x="21146" y="9830"/>
                </a:lnTo>
                <a:lnTo>
                  <a:pt x="21203" y="9753"/>
                </a:lnTo>
                <a:lnTo>
                  <a:pt x="21279" y="9642"/>
                </a:lnTo>
                <a:lnTo>
                  <a:pt x="21354" y="9521"/>
                </a:lnTo>
                <a:lnTo>
                  <a:pt x="21430" y="9246"/>
                </a:lnTo>
                <a:lnTo>
                  <a:pt x="21430" y="8904"/>
                </a:lnTo>
                <a:lnTo>
                  <a:pt x="21430" y="8540"/>
                </a:lnTo>
                <a:lnTo>
                  <a:pt x="21392" y="8144"/>
                </a:lnTo>
                <a:lnTo>
                  <a:pt x="21354" y="7714"/>
                </a:lnTo>
                <a:lnTo>
                  <a:pt x="21279" y="7295"/>
                </a:lnTo>
                <a:lnTo>
                  <a:pt x="21146" y="6446"/>
                </a:lnTo>
                <a:lnTo>
                  <a:pt x="20995" y="5686"/>
                </a:lnTo>
                <a:lnTo>
                  <a:pt x="20958" y="5366"/>
                </a:lnTo>
                <a:lnTo>
                  <a:pt x="20958" y="5091"/>
                </a:lnTo>
                <a:lnTo>
                  <a:pt x="20958" y="4860"/>
                </a:lnTo>
                <a:lnTo>
                  <a:pt x="21033" y="4716"/>
                </a:lnTo>
                <a:lnTo>
                  <a:pt x="20637" y="4860"/>
                </a:lnTo>
                <a:lnTo>
                  <a:pt x="20127" y="4992"/>
                </a:lnTo>
                <a:lnTo>
                  <a:pt x="19617" y="5069"/>
                </a:lnTo>
                <a:lnTo>
                  <a:pt x="19032" y="5157"/>
                </a:lnTo>
                <a:lnTo>
                  <a:pt x="18465" y="5201"/>
                </a:lnTo>
                <a:lnTo>
                  <a:pt x="17842" y="5245"/>
                </a:lnTo>
                <a:lnTo>
                  <a:pt x="17219" y="5267"/>
                </a:lnTo>
                <a:lnTo>
                  <a:pt x="16615" y="5267"/>
                </a:lnTo>
                <a:lnTo>
                  <a:pt x="15992" y="5245"/>
                </a:lnTo>
                <a:lnTo>
                  <a:pt x="15369" y="5201"/>
                </a:lnTo>
                <a:lnTo>
                  <a:pt x="14840" y="5157"/>
                </a:lnTo>
                <a:lnTo>
                  <a:pt x="14293" y="5091"/>
                </a:lnTo>
                <a:lnTo>
                  <a:pt x="13783" y="5014"/>
                </a:lnTo>
                <a:lnTo>
                  <a:pt x="13386" y="4926"/>
                </a:lnTo>
                <a:lnTo>
                  <a:pt x="13027" y="4815"/>
                </a:lnTo>
                <a:lnTo>
                  <a:pt x="12725" y="4716"/>
                </a:lnTo>
                <a:lnTo>
                  <a:pt x="12480" y="4606"/>
                </a:lnTo>
                <a:lnTo>
                  <a:pt x="12291" y="4496"/>
                </a:lnTo>
                <a:lnTo>
                  <a:pt x="12197" y="4397"/>
                </a:lnTo>
                <a:lnTo>
                  <a:pt x="12083" y="4286"/>
                </a:lnTo>
                <a:lnTo>
                  <a:pt x="12046" y="4187"/>
                </a:lnTo>
                <a:lnTo>
                  <a:pt x="12008" y="4077"/>
                </a:lnTo>
                <a:lnTo>
                  <a:pt x="12046" y="3967"/>
                </a:lnTo>
                <a:lnTo>
                  <a:pt x="12121" y="3868"/>
                </a:lnTo>
                <a:lnTo>
                  <a:pt x="12197" y="3735"/>
                </a:lnTo>
                <a:lnTo>
                  <a:pt x="12291" y="3614"/>
                </a:lnTo>
                <a:lnTo>
                  <a:pt x="12442" y="3482"/>
                </a:lnTo>
                <a:lnTo>
                  <a:pt x="12631" y="3361"/>
                </a:lnTo>
                <a:lnTo>
                  <a:pt x="13065" y="3085"/>
                </a:lnTo>
                <a:lnTo>
                  <a:pt x="13537" y="2766"/>
                </a:lnTo>
                <a:lnTo>
                  <a:pt x="13783" y="2578"/>
                </a:lnTo>
                <a:lnTo>
                  <a:pt x="13934" y="2380"/>
                </a:lnTo>
                <a:lnTo>
                  <a:pt x="14028" y="2171"/>
                </a:lnTo>
                <a:lnTo>
                  <a:pt x="14104" y="1961"/>
                </a:lnTo>
                <a:lnTo>
                  <a:pt x="14104" y="1730"/>
                </a:lnTo>
                <a:lnTo>
                  <a:pt x="14066" y="1498"/>
                </a:lnTo>
                <a:lnTo>
                  <a:pt x="13972" y="1267"/>
                </a:lnTo>
                <a:lnTo>
                  <a:pt x="13820" y="1057"/>
                </a:lnTo>
                <a:lnTo>
                  <a:pt x="13594" y="837"/>
                </a:lnTo>
                <a:lnTo>
                  <a:pt x="13386" y="628"/>
                </a:lnTo>
                <a:lnTo>
                  <a:pt x="13103" y="462"/>
                </a:lnTo>
                <a:lnTo>
                  <a:pt x="12763" y="308"/>
                </a:lnTo>
                <a:lnTo>
                  <a:pt x="12404" y="187"/>
                </a:lnTo>
                <a:lnTo>
                  <a:pt x="12008" y="77"/>
                </a:lnTo>
                <a:lnTo>
                  <a:pt x="11574" y="33"/>
                </a:lnTo>
                <a:lnTo>
                  <a:pt x="11102" y="11"/>
                </a:lnTo>
                <a:lnTo>
                  <a:pt x="10667" y="11"/>
                </a:lnTo>
                <a:lnTo>
                  <a:pt x="10233" y="77"/>
                </a:lnTo>
                <a:lnTo>
                  <a:pt x="9837" y="187"/>
                </a:lnTo>
                <a:lnTo>
                  <a:pt x="9440" y="286"/>
                </a:lnTo>
                <a:lnTo>
                  <a:pt x="9062" y="462"/>
                </a:lnTo>
                <a:lnTo>
                  <a:pt x="8741" y="628"/>
                </a:lnTo>
                <a:lnTo>
                  <a:pt x="8458" y="815"/>
                </a:lnTo>
                <a:lnTo>
                  <a:pt x="8232" y="1035"/>
                </a:lnTo>
                <a:lnTo>
                  <a:pt x="8062" y="1245"/>
                </a:lnTo>
                <a:lnTo>
                  <a:pt x="7911" y="1476"/>
                </a:lnTo>
                <a:lnTo>
                  <a:pt x="7835" y="1708"/>
                </a:lnTo>
                <a:lnTo>
                  <a:pt x="7797" y="1961"/>
                </a:lnTo>
                <a:lnTo>
                  <a:pt x="7835" y="2193"/>
                </a:lnTo>
                <a:lnTo>
                  <a:pt x="7948" y="2402"/>
                </a:lnTo>
                <a:lnTo>
                  <a:pt x="8062" y="2534"/>
                </a:lnTo>
                <a:lnTo>
                  <a:pt x="8175" y="2644"/>
                </a:lnTo>
                <a:lnTo>
                  <a:pt x="8269" y="2744"/>
                </a:lnTo>
                <a:lnTo>
                  <a:pt x="8420" y="2832"/>
                </a:lnTo>
                <a:lnTo>
                  <a:pt x="8704" y="3019"/>
                </a:lnTo>
                <a:lnTo>
                  <a:pt x="8968" y="3206"/>
                </a:lnTo>
                <a:lnTo>
                  <a:pt x="9138" y="3405"/>
                </a:lnTo>
                <a:lnTo>
                  <a:pt x="9327" y="3570"/>
                </a:lnTo>
                <a:lnTo>
                  <a:pt x="9440" y="3735"/>
                </a:lnTo>
                <a:lnTo>
                  <a:pt x="9516" y="3890"/>
                </a:lnTo>
                <a:lnTo>
                  <a:pt x="9534" y="4033"/>
                </a:lnTo>
                <a:lnTo>
                  <a:pt x="9534" y="4165"/>
                </a:lnTo>
                <a:lnTo>
                  <a:pt x="9516" y="4286"/>
                </a:lnTo>
                <a:lnTo>
                  <a:pt x="9440" y="4397"/>
                </a:lnTo>
                <a:lnTo>
                  <a:pt x="9327" y="4496"/>
                </a:lnTo>
                <a:lnTo>
                  <a:pt x="9176" y="4562"/>
                </a:lnTo>
                <a:lnTo>
                  <a:pt x="9006" y="4628"/>
                </a:lnTo>
                <a:lnTo>
                  <a:pt x="8779" y="4694"/>
                </a:lnTo>
                <a:lnTo>
                  <a:pt x="8534" y="4716"/>
                </a:lnTo>
                <a:lnTo>
                  <a:pt x="8232" y="4716"/>
                </a:lnTo>
                <a:lnTo>
                  <a:pt x="7118" y="4738"/>
                </a:lnTo>
                <a:lnTo>
                  <a:pt x="5947" y="4771"/>
                </a:lnTo>
                <a:lnTo>
                  <a:pt x="4795" y="4815"/>
                </a:lnTo>
                <a:lnTo>
                  <a:pt x="3681" y="4860"/>
                </a:lnTo>
                <a:lnTo>
                  <a:pt x="2662" y="4882"/>
                </a:lnTo>
                <a:lnTo>
                  <a:pt x="1755" y="4882"/>
                </a:lnTo>
                <a:lnTo>
                  <a:pt x="1359" y="4860"/>
                </a:lnTo>
                <a:lnTo>
                  <a:pt x="981" y="4837"/>
                </a:lnTo>
                <a:lnTo>
                  <a:pt x="698" y="4771"/>
                </a:lnTo>
                <a:lnTo>
                  <a:pt x="453" y="4716"/>
                </a:lnTo>
                <a:lnTo>
                  <a:pt x="453" y="5322"/>
                </a:lnTo>
                <a:lnTo>
                  <a:pt x="453" y="6083"/>
                </a:lnTo>
                <a:lnTo>
                  <a:pt x="453" y="6909"/>
                </a:lnTo>
                <a:lnTo>
                  <a:pt x="453" y="7780"/>
                </a:lnTo>
                <a:lnTo>
                  <a:pt x="453" y="8606"/>
                </a:lnTo>
                <a:lnTo>
                  <a:pt x="453" y="9345"/>
                </a:lnTo>
                <a:lnTo>
                  <a:pt x="453" y="9918"/>
                </a:lnTo>
                <a:lnTo>
                  <a:pt x="453" y="10282"/>
                </a:lnTo>
                <a:lnTo>
                  <a:pt x="490" y="10381"/>
                </a:lnTo>
                <a:lnTo>
                  <a:pt x="547" y="10491"/>
                </a:lnTo>
                <a:lnTo>
                  <a:pt x="660" y="10590"/>
                </a:lnTo>
                <a:lnTo>
                  <a:pt x="811" y="10700"/>
                </a:lnTo>
                <a:lnTo>
                  <a:pt x="981" y="10811"/>
                </a:lnTo>
                <a:lnTo>
                  <a:pt x="1208" y="10888"/>
                </a:lnTo>
                <a:lnTo>
                  <a:pt x="1453" y="10954"/>
                </a:lnTo>
                <a:lnTo>
                  <a:pt x="1718" y="11020"/>
                </a:lnTo>
                <a:lnTo>
                  <a:pt x="1963" y="11064"/>
                </a:lnTo>
                <a:lnTo>
                  <a:pt x="2265" y="11086"/>
                </a:lnTo>
                <a:lnTo>
                  <a:pt x="2548" y="11064"/>
                </a:lnTo>
                <a:lnTo>
                  <a:pt x="2794" y="11042"/>
                </a:lnTo>
                <a:lnTo>
                  <a:pt x="3096" y="10976"/>
                </a:lnTo>
                <a:lnTo>
                  <a:pt x="3341" y="10888"/>
                </a:lnTo>
                <a:lnTo>
                  <a:pt x="3606" y="10766"/>
                </a:lnTo>
                <a:lnTo>
                  <a:pt x="3813" y="10590"/>
                </a:lnTo>
                <a:close/>
              </a:path>
            </a:pathLst>
          </a:custGeom>
          <a:solidFill>
            <a:srgbClr val="FFCC99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 dirty="0"/>
          </a:p>
        </p:txBody>
      </p:sp>
      <p:sp>
        <p:nvSpPr>
          <p:cNvPr id="5" name="Puzzle4"/>
          <p:cNvSpPr>
            <a:spLocks noEditPoints="1" noChangeArrowheads="1"/>
          </p:cNvSpPr>
          <p:nvPr/>
        </p:nvSpPr>
        <p:spPr bwMode="auto">
          <a:xfrm>
            <a:off x="7429285" y="3068335"/>
            <a:ext cx="974150" cy="1422845"/>
          </a:xfrm>
          <a:custGeom>
            <a:avLst/>
            <a:gdLst>
              <a:gd name="T0" fmla="*/ 8307 w 21600"/>
              <a:gd name="T1" fmla="*/ 11593 h 21600"/>
              <a:gd name="T2" fmla="*/ 453 w 21600"/>
              <a:gd name="T3" fmla="*/ 16938 h 21600"/>
              <a:gd name="T4" fmla="*/ 11500 w 21600"/>
              <a:gd name="T5" fmla="*/ 21600 h 21600"/>
              <a:gd name="T6" fmla="*/ 20920 w 21600"/>
              <a:gd name="T7" fmla="*/ 16751 h 21600"/>
              <a:gd name="T8" fmla="*/ 13972 w 21600"/>
              <a:gd name="T9" fmla="*/ 10888 h 21600"/>
              <a:gd name="T10" fmla="*/ 21033 w 21600"/>
              <a:gd name="T11" fmla="*/ 4716 h 21600"/>
              <a:gd name="T12" fmla="*/ 11102 w 21600"/>
              <a:gd name="T13" fmla="*/ 11 h 21600"/>
              <a:gd name="T14" fmla="*/ 453 w 21600"/>
              <a:gd name="T15" fmla="*/ 4716 h 21600"/>
              <a:gd name="T16" fmla="*/ 2076 w 21600"/>
              <a:gd name="T17" fmla="*/ 5664 h 21600"/>
              <a:gd name="T18" fmla="*/ 20203 w 21600"/>
              <a:gd name="T19" fmla="*/ 1598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3813" y="10590"/>
                </a:moveTo>
                <a:lnTo>
                  <a:pt x="3927" y="10513"/>
                </a:lnTo>
                <a:lnTo>
                  <a:pt x="4078" y="10425"/>
                </a:lnTo>
                <a:lnTo>
                  <a:pt x="4210" y="10359"/>
                </a:lnTo>
                <a:lnTo>
                  <a:pt x="4361" y="10315"/>
                </a:lnTo>
                <a:lnTo>
                  <a:pt x="4682" y="10237"/>
                </a:lnTo>
                <a:lnTo>
                  <a:pt x="5041" y="10193"/>
                </a:lnTo>
                <a:lnTo>
                  <a:pt x="5456" y="10171"/>
                </a:lnTo>
                <a:lnTo>
                  <a:pt x="5853" y="10193"/>
                </a:lnTo>
                <a:lnTo>
                  <a:pt x="6249" y="10260"/>
                </a:lnTo>
                <a:lnTo>
                  <a:pt x="6646" y="10337"/>
                </a:lnTo>
                <a:lnTo>
                  <a:pt x="7004" y="10469"/>
                </a:lnTo>
                <a:lnTo>
                  <a:pt x="7363" y="10612"/>
                </a:lnTo>
                <a:lnTo>
                  <a:pt x="7665" y="10788"/>
                </a:lnTo>
                <a:lnTo>
                  <a:pt x="7911" y="10998"/>
                </a:lnTo>
                <a:lnTo>
                  <a:pt x="8024" y="11097"/>
                </a:lnTo>
                <a:lnTo>
                  <a:pt x="8137" y="11207"/>
                </a:lnTo>
                <a:lnTo>
                  <a:pt x="8194" y="11340"/>
                </a:lnTo>
                <a:lnTo>
                  <a:pt x="8269" y="11461"/>
                </a:lnTo>
                <a:lnTo>
                  <a:pt x="8307" y="11593"/>
                </a:lnTo>
                <a:lnTo>
                  <a:pt x="8307" y="11714"/>
                </a:lnTo>
                <a:lnTo>
                  <a:pt x="8307" y="11868"/>
                </a:lnTo>
                <a:lnTo>
                  <a:pt x="8307" y="12012"/>
                </a:lnTo>
                <a:lnTo>
                  <a:pt x="8194" y="12265"/>
                </a:lnTo>
                <a:lnTo>
                  <a:pt x="8062" y="12519"/>
                </a:lnTo>
                <a:lnTo>
                  <a:pt x="7873" y="12706"/>
                </a:lnTo>
                <a:lnTo>
                  <a:pt x="7627" y="12904"/>
                </a:lnTo>
                <a:lnTo>
                  <a:pt x="7363" y="13048"/>
                </a:lnTo>
                <a:lnTo>
                  <a:pt x="7080" y="13180"/>
                </a:lnTo>
                <a:lnTo>
                  <a:pt x="6759" y="13257"/>
                </a:lnTo>
                <a:lnTo>
                  <a:pt x="6419" y="13345"/>
                </a:lnTo>
                <a:lnTo>
                  <a:pt x="6098" y="13389"/>
                </a:lnTo>
                <a:lnTo>
                  <a:pt x="5739" y="13389"/>
                </a:lnTo>
                <a:lnTo>
                  <a:pt x="5418" y="13389"/>
                </a:lnTo>
                <a:lnTo>
                  <a:pt x="5079" y="13345"/>
                </a:lnTo>
                <a:lnTo>
                  <a:pt x="4758" y="13301"/>
                </a:lnTo>
                <a:lnTo>
                  <a:pt x="4474" y="13213"/>
                </a:lnTo>
                <a:lnTo>
                  <a:pt x="4172" y="13114"/>
                </a:lnTo>
                <a:lnTo>
                  <a:pt x="3965" y="12982"/>
                </a:lnTo>
                <a:lnTo>
                  <a:pt x="3738" y="12838"/>
                </a:lnTo>
                <a:lnTo>
                  <a:pt x="3493" y="12706"/>
                </a:lnTo>
                <a:lnTo>
                  <a:pt x="3228" y="12607"/>
                </a:lnTo>
                <a:lnTo>
                  <a:pt x="2945" y="12519"/>
                </a:lnTo>
                <a:lnTo>
                  <a:pt x="2700" y="12431"/>
                </a:lnTo>
                <a:lnTo>
                  <a:pt x="2397" y="12375"/>
                </a:lnTo>
                <a:lnTo>
                  <a:pt x="2152" y="12331"/>
                </a:lnTo>
                <a:lnTo>
                  <a:pt x="1888" y="12309"/>
                </a:lnTo>
                <a:lnTo>
                  <a:pt x="1642" y="12309"/>
                </a:lnTo>
                <a:lnTo>
                  <a:pt x="1397" y="12331"/>
                </a:lnTo>
                <a:lnTo>
                  <a:pt x="1170" y="12397"/>
                </a:lnTo>
                <a:lnTo>
                  <a:pt x="962" y="12453"/>
                </a:lnTo>
                <a:lnTo>
                  <a:pt x="774" y="12563"/>
                </a:lnTo>
                <a:lnTo>
                  <a:pt x="623" y="12684"/>
                </a:lnTo>
                <a:lnTo>
                  <a:pt x="528" y="12838"/>
                </a:lnTo>
                <a:lnTo>
                  <a:pt x="453" y="13026"/>
                </a:lnTo>
                <a:lnTo>
                  <a:pt x="339" y="13477"/>
                </a:lnTo>
                <a:lnTo>
                  <a:pt x="226" y="13984"/>
                </a:lnTo>
                <a:lnTo>
                  <a:pt x="151" y="14535"/>
                </a:lnTo>
                <a:lnTo>
                  <a:pt x="113" y="15075"/>
                </a:lnTo>
                <a:lnTo>
                  <a:pt x="113" y="15626"/>
                </a:lnTo>
                <a:lnTo>
                  <a:pt x="151" y="16133"/>
                </a:lnTo>
                <a:lnTo>
                  <a:pt x="188" y="16376"/>
                </a:lnTo>
                <a:lnTo>
                  <a:pt x="264" y="16585"/>
                </a:lnTo>
                <a:lnTo>
                  <a:pt x="339" y="16773"/>
                </a:lnTo>
                <a:lnTo>
                  <a:pt x="453" y="16938"/>
                </a:lnTo>
                <a:lnTo>
                  <a:pt x="1095" y="16883"/>
                </a:lnTo>
                <a:lnTo>
                  <a:pt x="1963" y="16795"/>
                </a:lnTo>
                <a:lnTo>
                  <a:pt x="2945" y="16751"/>
                </a:lnTo>
                <a:lnTo>
                  <a:pt x="3965" y="16706"/>
                </a:lnTo>
                <a:lnTo>
                  <a:pt x="5022" y="16684"/>
                </a:lnTo>
                <a:lnTo>
                  <a:pt x="5947" y="16684"/>
                </a:lnTo>
                <a:lnTo>
                  <a:pt x="6759" y="16706"/>
                </a:lnTo>
                <a:lnTo>
                  <a:pt x="7363" y="16751"/>
                </a:lnTo>
                <a:lnTo>
                  <a:pt x="7948" y="16839"/>
                </a:lnTo>
                <a:lnTo>
                  <a:pt x="8458" y="16916"/>
                </a:lnTo>
                <a:lnTo>
                  <a:pt x="8893" y="17026"/>
                </a:lnTo>
                <a:lnTo>
                  <a:pt x="9289" y="17158"/>
                </a:lnTo>
                <a:lnTo>
                  <a:pt x="9572" y="17280"/>
                </a:lnTo>
                <a:lnTo>
                  <a:pt x="9799" y="17412"/>
                </a:lnTo>
                <a:lnTo>
                  <a:pt x="9969" y="17555"/>
                </a:lnTo>
                <a:lnTo>
                  <a:pt x="10120" y="17687"/>
                </a:lnTo>
                <a:lnTo>
                  <a:pt x="10158" y="17831"/>
                </a:lnTo>
                <a:lnTo>
                  <a:pt x="10195" y="17974"/>
                </a:lnTo>
                <a:lnTo>
                  <a:pt x="10158" y="18128"/>
                </a:lnTo>
                <a:lnTo>
                  <a:pt x="10082" y="18271"/>
                </a:lnTo>
                <a:lnTo>
                  <a:pt x="9969" y="18426"/>
                </a:lnTo>
                <a:lnTo>
                  <a:pt x="9837" y="18569"/>
                </a:lnTo>
                <a:lnTo>
                  <a:pt x="9648" y="18701"/>
                </a:lnTo>
                <a:lnTo>
                  <a:pt x="9440" y="18822"/>
                </a:lnTo>
                <a:lnTo>
                  <a:pt x="9213" y="18999"/>
                </a:lnTo>
                <a:lnTo>
                  <a:pt x="9044" y="19186"/>
                </a:lnTo>
                <a:lnTo>
                  <a:pt x="8893" y="19395"/>
                </a:lnTo>
                <a:lnTo>
                  <a:pt x="8817" y="19627"/>
                </a:lnTo>
                <a:lnTo>
                  <a:pt x="8779" y="19858"/>
                </a:lnTo>
                <a:lnTo>
                  <a:pt x="8779" y="20112"/>
                </a:lnTo>
                <a:lnTo>
                  <a:pt x="8855" y="20354"/>
                </a:lnTo>
                <a:lnTo>
                  <a:pt x="8968" y="20586"/>
                </a:lnTo>
                <a:lnTo>
                  <a:pt x="9138" y="20817"/>
                </a:lnTo>
                <a:lnTo>
                  <a:pt x="9365" y="21026"/>
                </a:lnTo>
                <a:lnTo>
                  <a:pt x="9610" y="21192"/>
                </a:lnTo>
                <a:lnTo>
                  <a:pt x="9950" y="21368"/>
                </a:lnTo>
                <a:lnTo>
                  <a:pt x="10120" y="21445"/>
                </a:lnTo>
                <a:lnTo>
                  <a:pt x="10346" y="21511"/>
                </a:lnTo>
                <a:lnTo>
                  <a:pt x="10516" y="21555"/>
                </a:lnTo>
                <a:lnTo>
                  <a:pt x="10743" y="21600"/>
                </a:lnTo>
                <a:lnTo>
                  <a:pt x="10988" y="21644"/>
                </a:lnTo>
                <a:lnTo>
                  <a:pt x="11215" y="21666"/>
                </a:lnTo>
                <a:lnTo>
                  <a:pt x="11498" y="21666"/>
                </a:lnTo>
                <a:lnTo>
                  <a:pt x="11762" y="21666"/>
                </a:lnTo>
                <a:lnTo>
                  <a:pt x="12253" y="21644"/>
                </a:lnTo>
                <a:lnTo>
                  <a:pt x="12763" y="21577"/>
                </a:lnTo>
                <a:lnTo>
                  <a:pt x="13197" y="21467"/>
                </a:lnTo>
                <a:lnTo>
                  <a:pt x="13556" y="21346"/>
                </a:lnTo>
                <a:lnTo>
                  <a:pt x="13896" y="21192"/>
                </a:lnTo>
                <a:lnTo>
                  <a:pt x="14179" y="21026"/>
                </a:lnTo>
                <a:lnTo>
                  <a:pt x="14444" y="20839"/>
                </a:lnTo>
                <a:lnTo>
                  <a:pt x="14576" y="20641"/>
                </a:lnTo>
                <a:lnTo>
                  <a:pt x="14727" y="20431"/>
                </a:lnTo>
                <a:lnTo>
                  <a:pt x="14765" y="20200"/>
                </a:lnTo>
                <a:lnTo>
                  <a:pt x="14802" y="19991"/>
                </a:lnTo>
                <a:lnTo>
                  <a:pt x="14727" y="19759"/>
                </a:lnTo>
                <a:lnTo>
                  <a:pt x="14613" y="19550"/>
                </a:lnTo>
                <a:lnTo>
                  <a:pt x="14444" y="19307"/>
                </a:lnTo>
                <a:lnTo>
                  <a:pt x="14217" y="19098"/>
                </a:lnTo>
                <a:lnTo>
                  <a:pt x="13934" y="18911"/>
                </a:lnTo>
                <a:lnTo>
                  <a:pt x="13669" y="18745"/>
                </a:lnTo>
                <a:lnTo>
                  <a:pt x="13462" y="18547"/>
                </a:lnTo>
                <a:lnTo>
                  <a:pt x="13311" y="18337"/>
                </a:lnTo>
                <a:lnTo>
                  <a:pt x="13197" y="18150"/>
                </a:lnTo>
                <a:lnTo>
                  <a:pt x="13122" y="17941"/>
                </a:lnTo>
                <a:lnTo>
                  <a:pt x="13122" y="17720"/>
                </a:lnTo>
                <a:lnTo>
                  <a:pt x="13122" y="17533"/>
                </a:lnTo>
                <a:lnTo>
                  <a:pt x="13197" y="17346"/>
                </a:lnTo>
                <a:lnTo>
                  <a:pt x="13273" y="17158"/>
                </a:lnTo>
                <a:lnTo>
                  <a:pt x="13386" y="16982"/>
                </a:lnTo>
                <a:lnTo>
                  <a:pt x="13537" y="16839"/>
                </a:lnTo>
                <a:lnTo>
                  <a:pt x="13707" y="16706"/>
                </a:lnTo>
                <a:lnTo>
                  <a:pt x="13896" y="16607"/>
                </a:lnTo>
                <a:lnTo>
                  <a:pt x="14104" y="16519"/>
                </a:lnTo>
                <a:lnTo>
                  <a:pt x="14330" y="16453"/>
                </a:lnTo>
                <a:lnTo>
                  <a:pt x="14538" y="16431"/>
                </a:lnTo>
                <a:lnTo>
                  <a:pt x="14897" y="16453"/>
                </a:lnTo>
                <a:lnTo>
                  <a:pt x="15406" y="16497"/>
                </a:lnTo>
                <a:lnTo>
                  <a:pt x="16105" y="16541"/>
                </a:lnTo>
                <a:lnTo>
                  <a:pt x="16898" y="16607"/>
                </a:lnTo>
                <a:lnTo>
                  <a:pt x="17804" y="16651"/>
                </a:lnTo>
                <a:lnTo>
                  <a:pt x="18786" y="16684"/>
                </a:lnTo>
                <a:lnTo>
                  <a:pt x="19844" y="16728"/>
                </a:lnTo>
                <a:lnTo>
                  <a:pt x="20920" y="16751"/>
                </a:lnTo>
                <a:lnTo>
                  <a:pt x="21109" y="16497"/>
                </a:lnTo>
                <a:lnTo>
                  <a:pt x="21241" y="16222"/>
                </a:lnTo>
                <a:lnTo>
                  <a:pt x="21392" y="15946"/>
                </a:lnTo>
                <a:lnTo>
                  <a:pt x="21467" y="15648"/>
                </a:lnTo>
                <a:lnTo>
                  <a:pt x="21543" y="15351"/>
                </a:lnTo>
                <a:lnTo>
                  <a:pt x="21618" y="15042"/>
                </a:lnTo>
                <a:lnTo>
                  <a:pt x="21618" y="14745"/>
                </a:lnTo>
                <a:lnTo>
                  <a:pt x="21618" y="14447"/>
                </a:lnTo>
                <a:lnTo>
                  <a:pt x="21618" y="14150"/>
                </a:lnTo>
                <a:lnTo>
                  <a:pt x="21581" y="13852"/>
                </a:lnTo>
                <a:lnTo>
                  <a:pt x="21505" y="13577"/>
                </a:lnTo>
                <a:lnTo>
                  <a:pt x="21430" y="13301"/>
                </a:lnTo>
                <a:lnTo>
                  <a:pt x="21354" y="13048"/>
                </a:lnTo>
                <a:lnTo>
                  <a:pt x="21241" y="12816"/>
                </a:lnTo>
                <a:lnTo>
                  <a:pt x="21146" y="12607"/>
                </a:lnTo>
                <a:lnTo>
                  <a:pt x="21033" y="12431"/>
                </a:lnTo>
                <a:lnTo>
                  <a:pt x="20920" y="12265"/>
                </a:lnTo>
                <a:lnTo>
                  <a:pt x="20769" y="12144"/>
                </a:lnTo>
                <a:lnTo>
                  <a:pt x="20637" y="12034"/>
                </a:lnTo>
                <a:lnTo>
                  <a:pt x="20486" y="11946"/>
                </a:lnTo>
                <a:lnTo>
                  <a:pt x="20297" y="11891"/>
                </a:lnTo>
                <a:lnTo>
                  <a:pt x="20165" y="11846"/>
                </a:lnTo>
                <a:lnTo>
                  <a:pt x="19976" y="11824"/>
                </a:lnTo>
                <a:lnTo>
                  <a:pt x="19806" y="11802"/>
                </a:lnTo>
                <a:lnTo>
                  <a:pt x="19390" y="11824"/>
                </a:lnTo>
                <a:lnTo>
                  <a:pt x="18956" y="11891"/>
                </a:lnTo>
                <a:lnTo>
                  <a:pt x="18503" y="11968"/>
                </a:lnTo>
                <a:lnTo>
                  <a:pt x="17993" y="12078"/>
                </a:lnTo>
                <a:lnTo>
                  <a:pt x="17653" y="12144"/>
                </a:lnTo>
                <a:lnTo>
                  <a:pt x="17332" y="12199"/>
                </a:lnTo>
                <a:lnTo>
                  <a:pt x="17049" y="12221"/>
                </a:lnTo>
                <a:lnTo>
                  <a:pt x="16747" y="12243"/>
                </a:lnTo>
                <a:lnTo>
                  <a:pt x="16464" y="12243"/>
                </a:lnTo>
                <a:lnTo>
                  <a:pt x="16218" y="12243"/>
                </a:lnTo>
                <a:lnTo>
                  <a:pt x="15992" y="12221"/>
                </a:lnTo>
                <a:lnTo>
                  <a:pt x="15746" y="12199"/>
                </a:lnTo>
                <a:lnTo>
                  <a:pt x="15520" y="12155"/>
                </a:lnTo>
                <a:lnTo>
                  <a:pt x="15350" y="12122"/>
                </a:lnTo>
                <a:lnTo>
                  <a:pt x="15161" y="12056"/>
                </a:lnTo>
                <a:lnTo>
                  <a:pt x="14972" y="11990"/>
                </a:lnTo>
                <a:lnTo>
                  <a:pt x="14689" y="11846"/>
                </a:lnTo>
                <a:lnTo>
                  <a:pt x="14444" y="11670"/>
                </a:lnTo>
                <a:lnTo>
                  <a:pt x="14255" y="11483"/>
                </a:lnTo>
                <a:lnTo>
                  <a:pt x="14104" y="11295"/>
                </a:lnTo>
                <a:lnTo>
                  <a:pt x="14028" y="11086"/>
                </a:lnTo>
                <a:lnTo>
                  <a:pt x="13972" y="10888"/>
                </a:lnTo>
                <a:lnTo>
                  <a:pt x="13972" y="10700"/>
                </a:lnTo>
                <a:lnTo>
                  <a:pt x="14009" y="10513"/>
                </a:lnTo>
                <a:lnTo>
                  <a:pt x="14066" y="10359"/>
                </a:lnTo>
                <a:lnTo>
                  <a:pt x="14179" y="10215"/>
                </a:lnTo>
                <a:lnTo>
                  <a:pt x="14406" y="10006"/>
                </a:lnTo>
                <a:lnTo>
                  <a:pt x="14651" y="9830"/>
                </a:lnTo>
                <a:lnTo>
                  <a:pt x="14878" y="9686"/>
                </a:lnTo>
                <a:lnTo>
                  <a:pt x="15123" y="9554"/>
                </a:lnTo>
                <a:lnTo>
                  <a:pt x="15350" y="9477"/>
                </a:lnTo>
                <a:lnTo>
                  <a:pt x="15558" y="9411"/>
                </a:lnTo>
                <a:lnTo>
                  <a:pt x="15803" y="9345"/>
                </a:lnTo>
                <a:lnTo>
                  <a:pt x="16030" y="9323"/>
                </a:lnTo>
                <a:lnTo>
                  <a:pt x="16256" y="9301"/>
                </a:lnTo>
                <a:lnTo>
                  <a:pt x="16464" y="9323"/>
                </a:lnTo>
                <a:lnTo>
                  <a:pt x="16690" y="9345"/>
                </a:lnTo>
                <a:lnTo>
                  <a:pt x="16898" y="9367"/>
                </a:lnTo>
                <a:lnTo>
                  <a:pt x="17332" y="9477"/>
                </a:lnTo>
                <a:lnTo>
                  <a:pt x="17767" y="9598"/>
                </a:lnTo>
                <a:lnTo>
                  <a:pt x="18163" y="9731"/>
                </a:lnTo>
                <a:lnTo>
                  <a:pt x="18597" y="9874"/>
                </a:lnTo>
                <a:lnTo>
                  <a:pt x="18994" y="10006"/>
                </a:lnTo>
                <a:lnTo>
                  <a:pt x="19428" y="10083"/>
                </a:lnTo>
                <a:lnTo>
                  <a:pt x="19617" y="10127"/>
                </a:lnTo>
                <a:lnTo>
                  <a:pt x="19844" y="10149"/>
                </a:lnTo>
                <a:lnTo>
                  <a:pt x="20013" y="10149"/>
                </a:lnTo>
                <a:lnTo>
                  <a:pt x="20240" y="10127"/>
                </a:lnTo>
                <a:lnTo>
                  <a:pt x="20410" y="10105"/>
                </a:lnTo>
                <a:lnTo>
                  <a:pt x="20637" y="10061"/>
                </a:lnTo>
                <a:lnTo>
                  <a:pt x="20844" y="9984"/>
                </a:lnTo>
                <a:lnTo>
                  <a:pt x="21033" y="9896"/>
                </a:lnTo>
                <a:lnTo>
                  <a:pt x="21146" y="9830"/>
                </a:lnTo>
                <a:lnTo>
                  <a:pt x="21203" y="9753"/>
                </a:lnTo>
                <a:lnTo>
                  <a:pt x="21279" y="9642"/>
                </a:lnTo>
                <a:lnTo>
                  <a:pt x="21354" y="9521"/>
                </a:lnTo>
                <a:lnTo>
                  <a:pt x="21430" y="9246"/>
                </a:lnTo>
                <a:lnTo>
                  <a:pt x="21430" y="8904"/>
                </a:lnTo>
                <a:lnTo>
                  <a:pt x="21430" y="8540"/>
                </a:lnTo>
                <a:lnTo>
                  <a:pt x="21392" y="8144"/>
                </a:lnTo>
                <a:lnTo>
                  <a:pt x="21354" y="7714"/>
                </a:lnTo>
                <a:lnTo>
                  <a:pt x="21279" y="7295"/>
                </a:lnTo>
                <a:lnTo>
                  <a:pt x="21146" y="6446"/>
                </a:lnTo>
                <a:lnTo>
                  <a:pt x="20995" y="5686"/>
                </a:lnTo>
                <a:lnTo>
                  <a:pt x="20958" y="5366"/>
                </a:lnTo>
                <a:lnTo>
                  <a:pt x="20958" y="5091"/>
                </a:lnTo>
                <a:lnTo>
                  <a:pt x="20958" y="4860"/>
                </a:lnTo>
                <a:lnTo>
                  <a:pt x="21033" y="4716"/>
                </a:lnTo>
                <a:lnTo>
                  <a:pt x="20637" y="4860"/>
                </a:lnTo>
                <a:lnTo>
                  <a:pt x="20127" y="4992"/>
                </a:lnTo>
                <a:lnTo>
                  <a:pt x="19617" y="5069"/>
                </a:lnTo>
                <a:lnTo>
                  <a:pt x="19032" y="5157"/>
                </a:lnTo>
                <a:lnTo>
                  <a:pt x="18465" y="5201"/>
                </a:lnTo>
                <a:lnTo>
                  <a:pt x="17842" y="5245"/>
                </a:lnTo>
                <a:lnTo>
                  <a:pt x="17219" y="5267"/>
                </a:lnTo>
                <a:lnTo>
                  <a:pt x="16615" y="5267"/>
                </a:lnTo>
                <a:lnTo>
                  <a:pt x="15992" y="5245"/>
                </a:lnTo>
                <a:lnTo>
                  <a:pt x="15369" y="5201"/>
                </a:lnTo>
                <a:lnTo>
                  <a:pt x="14840" y="5157"/>
                </a:lnTo>
                <a:lnTo>
                  <a:pt x="14293" y="5091"/>
                </a:lnTo>
                <a:lnTo>
                  <a:pt x="13783" y="5014"/>
                </a:lnTo>
                <a:lnTo>
                  <a:pt x="13386" y="4926"/>
                </a:lnTo>
                <a:lnTo>
                  <a:pt x="13027" y="4815"/>
                </a:lnTo>
                <a:lnTo>
                  <a:pt x="12725" y="4716"/>
                </a:lnTo>
                <a:lnTo>
                  <a:pt x="12480" y="4606"/>
                </a:lnTo>
                <a:lnTo>
                  <a:pt x="12291" y="4496"/>
                </a:lnTo>
                <a:lnTo>
                  <a:pt x="12197" y="4397"/>
                </a:lnTo>
                <a:lnTo>
                  <a:pt x="12083" y="4286"/>
                </a:lnTo>
                <a:lnTo>
                  <a:pt x="12046" y="4187"/>
                </a:lnTo>
                <a:lnTo>
                  <a:pt x="12008" y="4077"/>
                </a:lnTo>
                <a:lnTo>
                  <a:pt x="12046" y="3967"/>
                </a:lnTo>
                <a:lnTo>
                  <a:pt x="12121" y="3868"/>
                </a:lnTo>
                <a:lnTo>
                  <a:pt x="12197" y="3735"/>
                </a:lnTo>
                <a:lnTo>
                  <a:pt x="12291" y="3614"/>
                </a:lnTo>
                <a:lnTo>
                  <a:pt x="12442" y="3482"/>
                </a:lnTo>
                <a:lnTo>
                  <a:pt x="12631" y="3361"/>
                </a:lnTo>
                <a:lnTo>
                  <a:pt x="13065" y="3085"/>
                </a:lnTo>
                <a:lnTo>
                  <a:pt x="13537" y="2766"/>
                </a:lnTo>
                <a:lnTo>
                  <a:pt x="13783" y="2578"/>
                </a:lnTo>
                <a:lnTo>
                  <a:pt x="13934" y="2380"/>
                </a:lnTo>
                <a:lnTo>
                  <a:pt x="14028" y="2171"/>
                </a:lnTo>
                <a:lnTo>
                  <a:pt x="14104" y="1961"/>
                </a:lnTo>
                <a:lnTo>
                  <a:pt x="14104" y="1730"/>
                </a:lnTo>
                <a:lnTo>
                  <a:pt x="14066" y="1498"/>
                </a:lnTo>
                <a:lnTo>
                  <a:pt x="13972" y="1267"/>
                </a:lnTo>
                <a:lnTo>
                  <a:pt x="13820" y="1057"/>
                </a:lnTo>
                <a:lnTo>
                  <a:pt x="13594" y="837"/>
                </a:lnTo>
                <a:lnTo>
                  <a:pt x="13386" y="628"/>
                </a:lnTo>
                <a:lnTo>
                  <a:pt x="13103" y="462"/>
                </a:lnTo>
                <a:lnTo>
                  <a:pt x="12763" y="308"/>
                </a:lnTo>
                <a:lnTo>
                  <a:pt x="12404" y="187"/>
                </a:lnTo>
                <a:lnTo>
                  <a:pt x="12008" y="77"/>
                </a:lnTo>
                <a:lnTo>
                  <a:pt x="11574" y="33"/>
                </a:lnTo>
                <a:lnTo>
                  <a:pt x="11102" y="11"/>
                </a:lnTo>
                <a:lnTo>
                  <a:pt x="10667" y="11"/>
                </a:lnTo>
                <a:lnTo>
                  <a:pt x="10233" y="77"/>
                </a:lnTo>
                <a:lnTo>
                  <a:pt x="9837" y="187"/>
                </a:lnTo>
                <a:lnTo>
                  <a:pt x="9440" y="286"/>
                </a:lnTo>
                <a:lnTo>
                  <a:pt x="9062" y="462"/>
                </a:lnTo>
                <a:lnTo>
                  <a:pt x="8741" y="628"/>
                </a:lnTo>
                <a:lnTo>
                  <a:pt x="8458" y="815"/>
                </a:lnTo>
                <a:lnTo>
                  <a:pt x="8232" y="1035"/>
                </a:lnTo>
                <a:lnTo>
                  <a:pt x="8062" y="1245"/>
                </a:lnTo>
                <a:lnTo>
                  <a:pt x="7911" y="1476"/>
                </a:lnTo>
                <a:lnTo>
                  <a:pt x="7835" y="1708"/>
                </a:lnTo>
                <a:lnTo>
                  <a:pt x="7797" y="1961"/>
                </a:lnTo>
                <a:lnTo>
                  <a:pt x="7835" y="2193"/>
                </a:lnTo>
                <a:lnTo>
                  <a:pt x="7948" y="2402"/>
                </a:lnTo>
                <a:lnTo>
                  <a:pt x="8062" y="2534"/>
                </a:lnTo>
                <a:lnTo>
                  <a:pt x="8175" y="2644"/>
                </a:lnTo>
                <a:lnTo>
                  <a:pt x="8269" y="2744"/>
                </a:lnTo>
                <a:lnTo>
                  <a:pt x="8420" y="2832"/>
                </a:lnTo>
                <a:lnTo>
                  <a:pt x="8704" y="3019"/>
                </a:lnTo>
                <a:lnTo>
                  <a:pt x="8968" y="3206"/>
                </a:lnTo>
                <a:lnTo>
                  <a:pt x="9138" y="3405"/>
                </a:lnTo>
                <a:lnTo>
                  <a:pt x="9327" y="3570"/>
                </a:lnTo>
                <a:lnTo>
                  <a:pt x="9440" y="3735"/>
                </a:lnTo>
                <a:lnTo>
                  <a:pt x="9516" y="3890"/>
                </a:lnTo>
                <a:lnTo>
                  <a:pt x="9534" y="4033"/>
                </a:lnTo>
                <a:lnTo>
                  <a:pt x="9534" y="4165"/>
                </a:lnTo>
                <a:lnTo>
                  <a:pt x="9516" y="4286"/>
                </a:lnTo>
                <a:lnTo>
                  <a:pt x="9440" y="4397"/>
                </a:lnTo>
                <a:lnTo>
                  <a:pt x="9327" y="4496"/>
                </a:lnTo>
                <a:lnTo>
                  <a:pt x="9176" y="4562"/>
                </a:lnTo>
                <a:lnTo>
                  <a:pt x="9006" y="4628"/>
                </a:lnTo>
                <a:lnTo>
                  <a:pt x="8779" y="4694"/>
                </a:lnTo>
                <a:lnTo>
                  <a:pt x="8534" y="4716"/>
                </a:lnTo>
                <a:lnTo>
                  <a:pt x="8232" y="4716"/>
                </a:lnTo>
                <a:lnTo>
                  <a:pt x="7118" y="4738"/>
                </a:lnTo>
                <a:lnTo>
                  <a:pt x="5947" y="4771"/>
                </a:lnTo>
                <a:lnTo>
                  <a:pt x="4795" y="4815"/>
                </a:lnTo>
                <a:lnTo>
                  <a:pt x="3681" y="4860"/>
                </a:lnTo>
                <a:lnTo>
                  <a:pt x="2662" y="4882"/>
                </a:lnTo>
                <a:lnTo>
                  <a:pt x="1755" y="4882"/>
                </a:lnTo>
                <a:lnTo>
                  <a:pt x="1359" y="4860"/>
                </a:lnTo>
                <a:lnTo>
                  <a:pt x="981" y="4837"/>
                </a:lnTo>
                <a:lnTo>
                  <a:pt x="698" y="4771"/>
                </a:lnTo>
                <a:lnTo>
                  <a:pt x="453" y="4716"/>
                </a:lnTo>
                <a:lnTo>
                  <a:pt x="453" y="5322"/>
                </a:lnTo>
                <a:lnTo>
                  <a:pt x="453" y="6083"/>
                </a:lnTo>
                <a:lnTo>
                  <a:pt x="453" y="6909"/>
                </a:lnTo>
                <a:lnTo>
                  <a:pt x="453" y="7780"/>
                </a:lnTo>
                <a:lnTo>
                  <a:pt x="453" y="8606"/>
                </a:lnTo>
                <a:lnTo>
                  <a:pt x="453" y="9345"/>
                </a:lnTo>
                <a:lnTo>
                  <a:pt x="453" y="9918"/>
                </a:lnTo>
                <a:lnTo>
                  <a:pt x="453" y="10282"/>
                </a:lnTo>
                <a:lnTo>
                  <a:pt x="490" y="10381"/>
                </a:lnTo>
                <a:lnTo>
                  <a:pt x="547" y="10491"/>
                </a:lnTo>
                <a:lnTo>
                  <a:pt x="660" y="10590"/>
                </a:lnTo>
                <a:lnTo>
                  <a:pt x="811" y="10700"/>
                </a:lnTo>
                <a:lnTo>
                  <a:pt x="981" y="10811"/>
                </a:lnTo>
                <a:lnTo>
                  <a:pt x="1208" y="10888"/>
                </a:lnTo>
                <a:lnTo>
                  <a:pt x="1453" y="10954"/>
                </a:lnTo>
                <a:lnTo>
                  <a:pt x="1718" y="11020"/>
                </a:lnTo>
                <a:lnTo>
                  <a:pt x="1963" y="11064"/>
                </a:lnTo>
                <a:lnTo>
                  <a:pt x="2265" y="11086"/>
                </a:lnTo>
                <a:lnTo>
                  <a:pt x="2548" y="11064"/>
                </a:lnTo>
                <a:lnTo>
                  <a:pt x="2794" y="11042"/>
                </a:lnTo>
                <a:lnTo>
                  <a:pt x="3096" y="10976"/>
                </a:lnTo>
                <a:lnTo>
                  <a:pt x="3341" y="10888"/>
                </a:lnTo>
                <a:lnTo>
                  <a:pt x="3606" y="10766"/>
                </a:lnTo>
                <a:lnTo>
                  <a:pt x="3813" y="10590"/>
                </a:lnTo>
                <a:close/>
              </a:path>
            </a:pathLst>
          </a:custGeom>
          <a:solidFill>
            <a:srgbClr val="FFCC99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>
        <p:nvSpPr>
          <p:cNvPr id="11" name="Puzzle4"/>
          <p:cNvSpPr>
            <a:spLocks noEditPoints="1" noChangeArrowheads="1"/>
          </p:cNvSpPr>
          <p:nvPr/>
        </p:nvSpPr>
        <p:spPr bwMode="auto">
          <a:xfrm>
            <a:off x="7429285" y="4656223"/>
            <a:ext cx="974150" cy="1422845"/>
          </a:xfrm>
          <a:custGeom>
            <a:avLst/>
            <a:gdLst>
              <a:gd name="T0" fmla="*/ 8307 w 21600"/>
              <a:gd name="T1" fmla="*/ 11593 h 21600"/>
              <a:gd name="T2" fmla="*/ 453 w 21600"/>
              <a:gd name="T3" fmla="*/ 16938 h 21600"/>
              <a:gd name="T4" fmla="*/ 11500 w 21600"/>
              <a:gd name="T5" fmla="*/ 21600 h 21600"/>
              <a:gd name="T6" fmla="*/ 20920 w 21600"/>
              <a:gd name="T7" fmla="*/ 16751 h 21600"/>
              <a:gd name="T8" fmla="*/ 13972 w 21600"/>
              <a:gd name="T9" fmla="*/ 10888 h 21600"/>
              <a:gd name="T10" fmla="*/ 21033 w 21600"/>
              <a:gd name="T11" fmla="*/ 4716 h 21600"/>
              <a:gd name="T12" fmla="*/ 11102 w 21600"/>
              <a:gd name="T13" fmla="*/ 11 h 21600"/>
              <a:gd name="T14" fmla="*/ 453 w 21600"/>
              <a:gd name="T15" fmla="*/ 4716 h 21600"/>
              <a:gd name="T16" fmla="*/ 2076 w 21600"/>
              <a:gd name="T17" fmla="*/ 5664 h 21600"/>
              <a:gd name="T18" fmla="*/ 20203 w 21600"/>
              <a:gd name="T19" fmla="*/ 1598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3813" y="10590"/>
                </a:moveTo>
                <a:lnTo>
                  <a:pt x="3927" y="10513"/>
                </a:lnTo>
                <a:lnTo>
                  <a:pt x="4078" y="10425"/>
                </a:lnTo>
                <a:lnTo>
                  <a:pt x="4210" y="10359"/>
                </a:lnTo>
                <a:lnTo>
                  <a:pt x="4361" y="10315"/>
                </a:lnTo>
                <a:lnTo>
                  <a:pt x="4682" y="10237"/>
                </a:lnTo>
                <a:lnTo>
                  <a:pt x="5041" y="10193"/>
                </a:lnTo>
                <a:lnTo>
                  <a:pt x="5456" y="10171"/>
                </a:lnTo>
                <a:lnTo>
                  <a:pt x="5853" y="10193"/>
                </a:lnTo>
                <a:lnTo>
                  <a:pt x="6249" y="10260"/>
                </a:lnTo>
                <a:lnTo>
                  <a:pt x="6646" y="10337"/>
                </a:lnTo>
                <a:lnTo>
                  <a:pt x="7004" y="10469"/>
                </a:lnTo>
                <a:lnTo>
                  <a:pt x="7363" y="10612"/>
                </a:lnTo>
                <a:lnTo>
                  <a:pt x="7665" y="10788"/>
                </a:lnTo>
                <a:lnTo>
                  <a:pt x="7911" y="10998"/>
                </a:lnTo>
                <a:lnTo>
                  <a:pt x="8024" y="11097"/>
                </a:lnTo>
                <a:lnTo>
                  <a:pt x="8137" y="11207"/>
                </a:lnTo>
                <a:lnTo>
                  <a:pt x="8194" y="11340"/>
                </a:lnTo>
                <a:lnTo>
                  <a:pt x="8269" y="11461"/>
                </a:lnTo>
                <a:lnTo>
                  <a:pt x="8307" y="11593"/>
                </a:lnTo>
                <a:lnTo>
                  <a:pt x="8307" y="11714"/>
                </a:lnTo>
                <a:lnTo>
                  <a:pt x="8307" y="11868"/>
                </a:lnTo>
                <a:lnTo>
                  <a:pt x="8307" y="12012"/>
                </a:lnTo>
                <a:lnTo>
                  <a:pt x="8194" y="12265"/>
                </a:lnTo>
                <a:lnTo>
                  <a:pt x="8062" y="12519"/>
                </a:lnTo>
                <a:lnTo>
                  <a:pt x="7873" y="12706"/>
                </a:lnTo>
                <a:lnTo>
                  <a:pt x="7627" y="12904"/>
                </a:lnTo>
                <a:lnTo>
                  <a:pt x="7363" y="13048"/>
                </a:lnTo>
                <a:lnTo>
                  <a:pt x="7080" y="13180"/>
                </a:lnTo>
                <a:lnTo>
                  <a:pt x="6759" y="13257"/>
                </a:lnTo>
                <a:lnTo>
                  <a:pt x="6419" y="13345"/>
                </a:lnTo>
                <a:lnTo>
                  <a:pt x="6098" y="13389"/>
                </a:lnTo>
                <a:lnTo>
                  <a:pt x="5739" y="13389"/>
                </a:lnTo>
                <a:lnTo>
                  <a:pt x="5418" y="13389"/>
                </a:lnTo>
                <a:lnTo>
                  <a:pt x="5079" y="13345"/>
                </a:lnTo>
                <a:lnTo>
                  <a:pt x="4758" y="13301"/>
                </a:lnTo>
                <a:lnTo>
                  <a:pt x="4474" y="13213"/>
                </a:lnTo>
                <a:lnTo>
                  <a:pt x="4172" y="13114"/>
                </a:lnTo>
                <a:lnTo>
                  <a:pt x="3965" y="12982"/>
                </a:lnTo>
                <a:lnTo>
                  <a:pt x="3738" y="12838"/>
                </a:lnTo>
                <a:lnTo>
                  <a:pt x="3493" y="12706"/>
                </a:lnTo>
                <a:lnTo>
                  <a:pt x="3228" y="12607"/>
                </a:lnTo>
                <a:lnTo>
                  <a:pt x="2945" y="12519"/>
                </a:lnTo>
                <a:lnTo>
                  <a:pt x="2700" y="12431"/>
                </a:lnTo>
                <a:lnTo>
                  <a:pt x="2397" y="12375"/>
                </a:lnTo>
                <a:lnTo>
                  <a:pt x="2152" y="12331"/>
                </a:lnTo>
                <a:lnTo>
                  <a:pt x="1888" y="12309"/>
                </a:lnTo>
                <a:lnTo>
                  <a:pt x="1642" y="12309"/>
                </a:lnTo>
                <a:lnTo>
                  <a:pt x="1397" y="12331"/>
                </a:lnTo>
                <a:lnTo>
                  <a:pt x="1170" y="12397"/>
                </a:lnTo>
                <a:lnTo>
                  <a:pt x="962" y="12453"/>
                </a:lnTo>
                <a:lnTo>
                  <a:pt x="774" y="12563"/>
                </a:lnTo>
                <a:lnTo>
                  <a:pt x="623" y="12684"/>
                </a:lnTo>
                <a:lnTo>
                  <a:pt x="528" y="12838"/>
                </a:lnTo>
                <a:lnTo>
                  <a:pt x="453" y="13026"/>
                </a:lnTo>
                <a:lnTo>
                  <a:pt x="339" y="13477"/>
                </a:lnTo>
                <a:lnTo>
                  <a:pt x="226" y="13984"/>
                </a:lnTo>
                <a:lnTo>
                  <a:pt x="151" y="14535"/>
                </a:lnTo>
                <a:lnTo>
                  <a:pt x="113" y="15075"/>
                </a:lnTo>
                <a:lnTo>
                  <a:pt x="113" y="15626"/>
                </a:lnTo>
                <a:lnTo>
                  <a:pt x="151" y="16133"/>
                </a:lnTo>
                <a:lnTo>
                  <a:pt x="188" y="16376"/>
                </a:lnTo>
                <a:lnTo>
                  <a:pt x="264" y="16585"/>
                </a:lnTo>
                <a:lnTo>
                  <a:pt x="339" y="16773"/>
                </a:lnTo>
                <a:lnTo>
                  <a:pt x="453" y="16938"/>
                </a:lnTo>
                <a:lnTo>
                  <a:pt x="1095" y="16883"/>
                </a:lnTo>
                <a:lnTo>
                  <a:pt x="1963" y="16795"/>
                </a:lnTo>
                <a:lnTo>
                  <a:pt x="2945" y="16751"/>
                </a:lnTo>
                <a:lnTo>
                  <a:pt x="3965" y="16706"/>
                </a:lnTo>
                <a:lnTo>
                  <a:pt x="5022" y="16684"/>
                </a:lnTo>
                <a:lnTo>
                  <a:pt x="5947" y="16684"/>
                </a:lnTo>
                <a:lnTo>
                  <a:pt x="6759" y="16706"/>
                </a:lnTo>
                <a:lnTo>
                  <a:pt x="7363" y="16751"/>
                </a:lnTo>
                <a:lnTo>
                  <a:pt x="7948" y="16839"/>
                </a:lnTo>
                <a:lnTo>
                  <a:pt x="8458" y="16916"/>
                </a:lnTo>
                <a:lnTo>
                  <a:pt x="8893" y="17026"/>
                </a:lnTo>
                <a:lnTo>
                  <a:pt x="9289" y="17158"/>
                </a:lnTo>
                <a:lnTo>
                  <a:pt x="9572" y="17280"/>
                </a:lnTo>
                <a:lnTo>
                  <a:pt x="9799" y="17412"/>
                </a:lnTo>
                <a:lnTo>
                  <a:pt x="9969" y="17555"/>
                </a:lnTo>
                <a:lnTo>
                  <a:pt x="10120" y="17687"/>
                </a:lnTo>
                <a:lnTo>
                  <a:pt x="10158" y="17831"/>
                </a:lnTo>
                <a:lnTo>
                  <a:pt x="10195" y="17974"/>
                </a:lnTo>
                <a:lnTo>
                  <a:pt x="10158" y="18128"/>
                </a:lnTo>
                <a:lnTo>
                  <a:pt x="10082" y="18271"/>
                </a:lnTo>
                <a:lnTo>
                  <a:pt x="9969" y="18426"/>
                </a:lnTo>
                <a:lnTo>
                  <a:pt x="9837" y="18569"/>
                </a:lnTo>
                <a:lnTo>
                  <a:pt x="9648" y="18701"/>
                </a:lnTo>
                <a:lnTo>
                  <a:pt x="9440" y="18822"/>
                </a:lnTo>
                <a:lnTo>
                  <a:pt x="9213" y="18999"/>
                </a:lnTo>
                <a:lnTo>
                  <a:pt x="9044" y="19186"/>
                </a:lnTo>
                <a:lnTo>
                  <a:pt x="8893" y="19395"/>
                </a:lnTo>
                <a:lnTo>
                  <a:pt x="8817" y="19627"/>
                </a:lnTo>
                <a:lnTo>
                  <a:pt x="8779" y="19858"/>
                </a:lnTo>
                <a:lnTo>
                  <a:pt x="8779" y="20112"/>
                </a:lnTo>
                <a:lnTo>
                  <a:pt x="8855" y="20354"/>
                </a:lnTo>
                <a:lnTo>
                  <a:pt x="8968" y="20586"/>
                </a:lnTo>
                <a:lnTo>
                  <a:pt x="9138" y="20817"/>
                </a:lnTo>
                <a:lnTo>
                  <a:pt x="9365" y="21026"/>
                </a:lnTo>
                <a:lnTo>
                  <a:pt x="9610" y="21192"/>
                </a:lnTo>
                <a:lnTo>
                  <a:pt x="9950" y="21368"/>
                </a:lnTo>
                <a:lnTo>
                  <a:pt x="10120" y="21445"/>
                </a:lnTo>
                <a:lnTo>
                  <a:pt x="10346" y="21511"/>
                </a:lnTo>
                <a:lnTo>
                  <a:pt x="10516" y="21555"/>
                </a:lnTo>
                <a:lnTo>
                  <a:pt x="10743" y="21600"/>
                </a:lnTo>
                <a:lnTo>
                  <a:pt x="10988" y="21644"/>
                </a:lnTo>
                <a:lnTo>
                  <a:pt x="11215" y="21666"/>
                </a:lnTo>
                <a:lnTo>
                  <a:pt x="11498" y="21666"/>
                </a:lnTo>
                <a:lnTo>
                  <a:pt x="11762" y="21666"/>
                </a:lnTo>
                <a:lnTo>
                  <a:pt x="12253" y="21644"/>
                </a:lnTo>
                <a:lnTo>
                  <a:pt x="12763" y="21577"/>
                </a:lnTo>
                <a:lnTo>
                  <a:pt x="13197" y="21467"/>
                </a:lnTo>
                <a:lnTo>
                  <a:pt x="13556" y="21346"/>
                </a:lnTo>
                <a:lnTo>
                  <a:pt x="13896" y="21192"/>
                </a:lnTo>
                <a:lnTo>
                  <a:pt x="14179" y="21026"/>
                </a:lnTo>
                <a:lnTo>
                  <a:pt x="14444" y="20839"/>
                </a:lnTo>
                <a:lnTo>
                  <a:pt x="14576" y="20641"/>
                </a:lnTo>
                <a:lnTo>
                  <a:pt x="14727" y="20431"/>
                </a:lnTo>
                <a:lnTo>
                  <a:pt x="14765" y="20200"/>
                </a:lnTo>
                <a:lnTo>
                  <a:pt x="14802" y="19991"/>
                </a:lnTo>
                <a:lnTo>
                  <a:pt x="14727" y="19759"/>
                </a:lnTo>
                <a:lnTo>
                  <a:pt x="14613" y="19550"/>
                </a:lnTo>
                <a:lnTo>
                  <a:pt x="14444" y="19307"/>
                </a:lnTo>
                <a:lnTo>
                  <a:pt x="14217" y="19098"/>
                </a:lnTo>
                <a:lnTo>
                  <a:pt x="13934" y="18911"/>
                </a:lnTo>
                <a:lnTo>
                  <a:pt x="13669" y="18745"/>
                </a:lnTo>
                <a:lnTo>
                  <a:pt x="13462" y="18547"/>
                </a:lnTo>
                <a:lnTo>
                  <a:pt x="13311" y="18337"/>
                </a:lnTo>
                <a:lnTo>
                  <a:pt x="13197" y="18150"/>
                </a:lnTo>
                <a:lnTo>
                  <a:pt x="13122" y="17941"/>
                </a:lnTo>
                <a:lnTo>
                  <a:pt x="13122" y="17720"/>
                </a:lnTo>
                <a:lnTo>
                  <a:pt x="13122" y="17533"/>
                </a:lnTo>
                <a:lnTo>
                  <a:pt x="13197" y="17346"/>
                </a:lnTo>
                <a:lnTo>
                  <a:pt x="13273" y="17158"/>
                </a:lnTo>
                <a:lnTo>
                  <a:pt x="13386" y="16982"/>
                </a:lnTo>
                <a:lnTo>
                  <a:pt x="13537" y="16839"/>
                </a:lnTo>
                <a:lnTo>
                  <a:pt x="13707" y="16706"/>
                </a:lnTo>
                <a:lnTo>
                  <a:pt x="13896" y="16607"/>
                </a:lnTo>
                <a:lnTo>
                  <a:pt x="14104" y="16519"/>
                </a:lnTo>
                <a:lnTo>
                  <a:pt x="14330" y="16453"/>
                </a:lnTo>
                <a:lnTo>
                  <a:pt x="14538" y="16431"/>
                </a:lnTo>
                <a:lnTo>
                  <a:pt x="14897" y="16453"/>
                </a:lnTo>
                <a:lnTo>
                  <a:pt x="15406" y="16497"/>
                </a:lnTo>
                <a:lnTo>
                  <a:pt x="16105" y="16541"/>
                </a:lnTo>
                <a:lnTo>
                  <a:pt x="16898" y="16607"/>
                </a:lnTo>
                <a:lnTo>
                  <a:pt x="17804" y="16651"/>
                </a:lnTo>
                <a:lnTo>
                  <a:pt x="18786" y="16684"/>
                </a:lnTo>
                <a:lnTo>
                  <a:pt x="19844" y="16728"/>
                </a:lnTo>
                <a:lnTo>
                  <a:pt x="20920" y="16751"/>
                </a:lnTo>
                <a:lnTo>
                  <a:pt x="21109" y="16497"/>
                </a:lnTo>
                <a:lnTo>
                  <a:pt x="21241" y="16222"/>
                </a:lnTo>
                <a:lnTo>
                  <a:pt x="21392" y="15946"/>
                </a:lnTo>
                <a:lnTo>
                  <a:pt x="21467" y="15648"/>
                </a:lnTo>
                <a:lnTo>
                  <a:pt x="21543" y="15351"/>
                </a:lnTo>
                <a:lnTo>
                  <a:pt x="21618" y="15042"/>
                </a:lnTo>
                <a:lnTo>
                  <a:pt x="21618" y="14745"/>
                </a:lnTo>
                <a:lnTo>
                  <a:pt x="21618" y="14447"/>
                </a:lnTo>
                <a:lnTo>
                  <a:pt x="21618" y="14150"/>
                </a:lnTo>
                <a:lnTo>
                  <a:pt x="21581" y="13852"/>
                </a:lnTo>
                <a:lnTo>
                  <a:pt x="21505" y="13577"/>
                </a:lnTo>
                <a:lnTo>
                  <a:pt x="21430" y="13301"/>
                </a:lnTo>
                <a:lnTo>
                  <a:pt x="21354" y="13048"/>
                </a:lnTo>
                <a:lnTo>
                  <a:pt x="21241" y="12816"/>
                </a:lnTo>
                <a:lnTo>
                  <a:pt x="21146" y="12607"/>
                </a:lnTo>
                <a:lnTo>
                  <a:pt x="21033" y="12431"/>
                </a:lnTo>
                <a:lnTo>
                  <a:pt x="20920" y="12265"/>
                </a:lnTo>
                <a:lnTo>
                  <a:pt x="20769" y="12144"/>
                </a:lnTo>
                <a:lnTo>
                  <a:pt x="20637" y="12034"/>
                </a:lnTo>
                <a:lnTo>
                  <a:pt x="20486" y="11946"/>
                </a:lnTo>
                <a:lnTo>
                  <a:pt x="20297" y="11891"/>
                </a:lnTo>
                <a:lnTo>
                  <a:pt x="20165" y="11846"/>
                </a:lnTo>
                <a:lnTo>
                  <a:pt x="19976" y="11824"/>
                </a:lnTo>
                <a:lnTo>
                  <a:pt x="19806" y="11802"/>
                </a:lnTo>
                <a:lnTo>
                  <a:pt x="19390" y="11824"/>
                </a:lnTo>
                <a:lnTo>
                  <a:pt x="18956" y="11891"/>
                </a:lnTo>
                <a:lnTo>
                  <a:pt x="18503" y="11968"/>
                </a:lnTo>
                <a:lnTo>
                  <a:pt x="17993" y="12078"/>
                </a:lnTo>
                <a:lnTo>
                  <a:pt x="17653" y="12144"/>
                </a:lnTo>
                <a:lnTo>
                  <a:pt x="17332" y="12199"/>
                </a:lnTo>
                <a:lnTo>
                  <a:pt x="17049" y="12221"/>
                </a:lnTo>
                <a:lnTo>
                  <a:pt x="16747" y="12243"/>
                </a:lnTo>
                <a:lnTo>
                  <a:pt x="16464" y="12243"/>
                </a:lnTo>
                <a:lnTo>
                  <a:pt x="16218" y="12243"/>
                </a:lnTo>
                <a:lnTo>
                  <a:pt x="15992" y="12221"/>
                </a:lnTo>
                <a:lnTo>
                  <a:pt x="15746" y="12199"/>
                </a:lnTo>
                <a:lnTo>
                  <a:pt x="15520" y="12155"/>
                </a:lnTo>
                <a:lnTo>
                  <a:pt x="15350" y="12122"/>
                </a:lnTo>
                <a:lnTo>
                  <a:pt x="15161" y="12056"/>
                </a:lnTo>
                <a:lnTo>
                  <a:pt x="14972" y="11990"/>
                </a:lnTo>
                <a:lnTo>
                  <a:pt x="14689" y="11846"/>
                </a:lnTo>
                <a:lnTo>
                  <a:pt x="14444" y="11670"/>
                </a:lnTo>
                <a:lnTo>
                  <a:pt x="14255" y="11483"/>
                </a:lnTo>
                <a:lnTo>
                  <a:pt x="14104" y="11295"/>
                </a:lnTo>
                <a:lnTo>
                  <a:pt x="14028" y="11086"/>
                </a:lnTo>
                <a:lnTo>
                  <a:pt x="13972" y="10888"/>
                </a:lnTo>
                <a:lnTo>
                  <a:pt x="13972" y="10700"/>
                </a:lnTo>
                <a:lnTo>
                  <a:pt x="14009" y="10513"/>
                </a:lnTo>
                <a:lnTo>
                  <a:pt x="14066" y="10359"/>
                </a:lnTo>
                <a:lnTo>
                  <a:pt x="14179" y="10215"/>
                </a:lnTo>
                <a:lnTo>
                  <a:pt x="14406" y="10006"/>
                </a:lnTo>
                <a:lnTo>
                  <a:pt x="14651" y="9830"/>
                </a:lnTo>
                <a:lnTo>
                  <a:pt x="14878" y="9686"/>
                </a:lnTo>
                <a:lnTo>
                  <a:pt x="15123" y="9554"/>
                </a:lnTo>
                <a:lnTo>
                  <a:pt x="15350" y="9477"/>
                </a:lnTo>
                <a:lnTo>
                  <a:pt x="15558" y="9411"/>
                </a:lnTo>
                <a:lnTo>
                  <a:pt x="15803" y="9345"/>
                </a:lnTo>
                <a:lnTo>
                  <a:pt x="16030" y="9323"/>
                </a:lnTo>
                <a:lnTo>
                  <a:pt x="16256" y="9301"/>
                </a:lnTo>
                <a:lnTo>
                  <a:pt x="16464" y="9323"/>
                </a:lnTo>
                <a:lnTo>
                  <a:pt x="16690" y="9345"/>
                </a:lnTo>
                <a:lnTo>
                  <a:pt x="16898" y="9367"/>
                </a:lnTo>
                <a:lnTo>
                  <a:pt x="17332" y="9477"/>
                </a:lnTo>
                <a:lnTo>
                  <a:pt x="17767" y="9598"/>
                </a:lnTo>
                <a:lnTo>
                  <a:pt x="18163" y="9731"/>
                </a:lnTo>
                <a:lnTo>
                  <a:pt x="18597" y="9874"/>
                </a:lnTo>
                <a:lnTo>
                  <a:pt x="18994" y="10006"/>
                </a:lnTo>
                <a:lnTo>
                  <a:pt x="19428" y="10083"/>
                </a:lnTo>
                <a:lnTo>
                  <a:pt x="19617" y="10127"/>
                </a:lnTo>
                <a:lnTo>
                  <a:pt x="19844" y="10149"/>
                </a:lnTo>
                <a:lnTo>
                  <a:pt x="20013" y="10149"/>
                </a:lnTo>
                <a:lnTo>
                  <a:pt x="20240" y="10127"/>
                </a:lnTo>
                <a:lnTo>
                  <a:pt x="20410" y="10105"/>
                </a:lnTo>
                <a:lnTo>
                  <a:pt x="20637" y="10061"/>
                </a:lnTo>
                <a:lnTo>
                  <a:pt x="20844" y="9984"/>
                </a:lnTo>
                <a:lnTo>
                  <a:pt x="21033" y="9896"/>
                </a:lnTo>
                <a:lnTo>
                  <a:pt x="21146" y="9830"/>
                </a:lnTo>
                <a:lnTo>
                  <a:pt x="21203" y="9753"/>
                </a:lnTo>
                <a:lnTo>
                  <a:pt x="21279" y="9642"/>
                </a:lnTo>
                <a:lnTo>
                  <a:pt x="21354" y="9521"/>
                </a:lnTo>
                <a:lnTo>
                  <a:pt x="21430" y="9246"/>
                </a:lnTo>
                <a:lnTo>
                  <a:pt x="21430" y="8904"/>
                </a:lnTo>
                <a:lnTo>
                  <a:pt x="21430" y="8540"/>
                </a:lnTo>
                <a:lnTo>
                  <a:pt x="21392" y="8144"/>
                </a:lnTo>
                <a:lnTo>
                  <a:pt x="21354" y="7714"/>
                </a:lnTo>
                <a:lnTo>
                  <a:pt x="21279" y="7295"/>
                </a:lnTo>
                <a:lnTo>
                  <a:pt x="21146" y="6446"/>
                </a:lnTo>
                <a:lnTo>
                  <a:pt x="20995" y="5686"/>
                </a:lnTo>
                <a:lnTo>
                  <a:pt x="20958" y="5366"/>
                </a:lnTo>
                <a:lnTo>
                  <a:pt x="20958" y="5091"/>
                </a:lnTo>
                <a:lnTo>
                  <a:pt x="20958" y="4860"/>
                </a:lnTo>
                <a:lnTo>
                  <a:pt x="21033" y="4716"/>
                </a:lnTo>
                <a:lnTo>
                  <a:pt x="20637" y="4860"/>
                </a:lnTo>
                <a:lnTo>
                  <a:pt x="20127" y="4992"/>
                </a:lnTo>
                <a:lnTo>
                  <a:pt x="19617" y="5069"/>
                </a:lnTo>
                <a:lnTo>
                  <a:pt x="19032" y="5157"/>
                </a:lnTo>
                <a:lnTo>
                  <a:pt x="18465" y="5201"/>
                </a:lnTo>
                <a:lnTo>
                  <a:pt x="17842" y="5245"/>
                </a:lnTo>
                <a:lnTo>
                  <a:pt x="17219" y="5267"/>
                </a:lnTo>
                <a:lnTo>
                  <a:pt x="16615" y="5267"/>
                </a:lnTo>
                <a:lnTo>
                  <a:pt x="15992" y="5245"/>
                </a:lnTo>
                <a:lnTo>
                  <a:pt x="15369" y="5201"/>
                </a:lnTo>
                <a:lnTo>
                  <a:pt x="14840" y="5157"/>
                </a:lnTo>
                <a:lnTo>
                  <a:pt x="14293" y="5091"/>
                </a:lnTo>
                <a:lnTo>
                  <a:pt x="13783" y="5014"/>
                </a:lnTo>
                <a:lnTo>
                  <a:pt x="13386" y="4926"/>
                </a:lnTo>
                <a:lnTo>
                  <a:pt x="13027" y="4815"/>
                </a:lnTo>
                <a:lnTo>
                  <a:pt x="12725" y="4716"/>
                </a:lnTo>
                <a:lnTo>
                  <a:pt x="12480" y="4606"/>
                </a:lnTo>
                <a:lnTo>
                  <a:pt x="12291" y="4496"/>
                </a:lnTo>
                <a:lnTo>
                  <a:pt x="12197" y="4397"/>
                </a:lnTo>
                <a:lnTo>
                  <a:pt x="12083" y="4286"/>
                </a:lnTo>
                <a:lnTo>
                  <a:pt x="12046" y="4187"/>
                </a:lnTo>
                <a:lnTo>
                  <a:pt x="12008" y="4077"/>
                </a:lnTo>
                <a:lnTo>
                  <a:pt x="12046" y="3967"/>
                </a:lnTo>
                <a:lnTo>
                  <a:pt x="12121" y="3868"/>
                </a:lnTo>
                <a:lnTo>
                  <a:pt x="12197" y="3735"/>
                </a:lnTo>
                <a:lnTo>
                  <a:pt x="12291" y="3614"/>
                </a:lnTo>
                <a:lnTo>
                  <a:pt x="12442" y="3482"/>
                </a:lnTo>
                <a:lnTo>
                  <a:pt x="12631" y="3361"/>
                </a:lnTo>
                <a:lnTo>
                  <a:pt x="13065" y="3085"/>
                </a:lnTo>
                <a:lnTo>
                  <a:pt x="13537" y="2766"/>
                </a:lnTo>
                <a:lnTo>
                  <a:pt x="13783" y="2578"/>
                </a:lnTo>
                <a:lnTo>
                  <a:pt x="13934" y="2380"/>
                </a:lnTo>
                <a:lnTo>
                  <a:pt x="14028" y="2171"/>
                </a:lnTo>
                <a:lnTo>
                  <a:pt x="14104" y="1961"/>
                </a:lnTo>
                <a:lnTo>
                  <a:pt x="14104" y="1730"/>
                </a:lnTo>
                <a:lnTo>
                  <a:pt x="14066" y="1498"/>
                </a:lnTo>
                <a:lnTo>
                  <a:pt x="13972" y="1267"/>
                </a:lnTo>
                <a:lnTo>
                  <a:pt x="13820" y="1057"/>
                </a:lnTo>
                <a:lnTo>
                  <a:pt x="13594" y="837"/>
                </a:lnTo>
                <a:lnTo>
                  <a:pt x="13386" y="628"/>
                </a:lnTo>
                <a:lnTo>
                  <a:pt x="13103" y="462"/>
                </a:lnTo>
                <a:lnTo>
                  <a:pt x="12763" y="308"/>
                </a:lnTo>
                <a:lnTo>
                  <a:pt x="12404" y="187"/>
                </a:lnTo>
                <a:lnTo>
                  <a:pt x="12008" y="77"/>
                </a:lnTo>
                <a:lnTo>
                  <a:pt x="11574" y="33"/>
                </a:lnTo>
                <a:lnTo>
                  <a:pt x="11102" y="11"/>
                </a:lnTo>
                <a:lnTo>
                  <a:pt x="10667" y="11"/>
                </a:lnTo>
                <a:lnTo>
                  <a:pt x="10233" y="77"/>
                </a:lnTo>
                <a:lnTo>
                  <a:pt x="9837" y="187"/>
                </a:lnTo>
                <a:lnTo>
                  <a:pt x="9440" y="286"/>
                </a:lnTo>
                <a:lnTo>
                  <a:pt x="9062" y="462"/>
                </a:lnTo>
                <a:lnTo>
                  <a:pt x="8741" y="628"/>
                </a:lnTo>
                <a:lnTo>
                  <a:pt x="8458" y="815"/>
                </a:lnTo>
                <a:lnTo>
                  <a:pt x="8232" y="1035"/>
                </a:lnTo>
                <a:lnTo>
                  <a:pt x="8062" y="1245"/>
                </a:lnTo>
                <a:lnTo>
                  <a:pt x="7911" y="1476"/>
                </a:lnTo>
                <a:lnTo>
                  <a:pt x="7835" y="1708"/>
                </a:lnTo>
                <a:lnTo>
                  <a:pt x="7797" y="1961"/>
                </a:lnTo>
                <a:lnTo>
                  <a:pt x="7835" y="2193"/>
                </a:lnTo>
                <a:lnTo>
                  <a:pt x="7948" y="2402"/>
                </a:lnTo>
                <a:lnTo>
                  <a:pt x="8062" y="2534"/>
                </a:lnTo>
                <a:lnTo>
                  <a:pt x="8175" y="2644"/>
                </a:lnTo>
                <a:lnTo>
                  <a:pt x="8269" y="2744"/>
                </a:lnTo>
                <a:lnTo>
                  <a:pt x="8420" y="2832"/>
                </a:lnTo>
                <a:lnTo>
                  <a:pt x="8704" y="3019"/>
                </a:lnTo>
                <a:lnTo>
                  <a:pt x="8968" y="3206"/>
                </a:lnTo>
                <a:lnTo>
                  <a:pt x="9138" y="3405"/>
                </a:lnTo>
                <a:lnTo>
                  <a:pt x="9327" y="3570"/>
                </a:lnTo>
                <a:lnTo>
                  <a:pt x="9440" y="3735"/>
                </a:lnTo>
                <a:lnTo>
                  <a:pt x="9516" y="3890"/>
                </a:lnTo>
                <a:lnTo>
                  <a:pt x="9534" y="4033"/>
                </a:lnTo>
                <a:lnTo>
                  <a:pt x="9534" y="4165"/>
                </a:lnTo>
                <a:lnTo>
                  <a:pt x="9516" y="4286"/>
                </a:lnTo>
                <a:lnTo>
                  <a:pt x="9440" y="4397"/>
                </a:lnTo>
                <a:lnTo>
                  <a:pt x="9327" y="4496"/>
                </a:lnTo>
                <a:lnTo>
                  <a:pt x="9176" y="4562"/>
                </a:lnTo>
                <a:lnTo>
                  <a:pt x="9006" y="4628"/>
                </a:lnTo>
                <a:lnTo>
                  <a:pt x="8779" y="4694"/>
                </a:lnTo>
                <a:lnTo>
                  <a:pt x="8534" y="4716"/>
                </a:lnTo>
                <a:lnTo>
                  <a:pt x="8232" y="4716"/>
                </a:lnTo>
                <a:lnTo>
                  <a:pt x="7118" y="4738"/>
                </a:lnTo>
                <a:lnTo>
                  <a:pt x="5947" y="4771"/>
                </a:lnTo>
                <a:lnTo>
                  <a:pt x="4795" y="4815"/>
                </a:lnTo>
                <a:lnTo>
                  <a:pt x="3681" y="4860"/>
                </a:lnTo>
                <a:lnTo>
                  <a:pt x="2662" y="4882"/>
                </a:lnTo>
                <a:lnTo>
                  <a:pt x="1755" y="4882"/>
                </a:lnTo>
                <a:lnTo>
                  <a:pt x="1359" y="4860"/>
                </a:lnTo>
                <a:lnTo>
                  <a:pt x="981" y="4837"/>
                </a:lnTo>
                <a:lnTo>
                  <a:pt x="698" y="4771"/>
                </a:lnTo>
                <a:lnTo>
                  <a:pt x="453" y="4716"/>
                </a:lnTo>
                <a:lnTo>
                  <a:pt x="453" y="5322"/>
                </a:lnTo>
                <a:lnTo>
                  <a:pt x="453" y="6083"/>
                </a:lnTo>
                <a:lnTo>
                  <a:pt x="453" y="6909"/>
                </a:lnTo>
                <a:lnTo>
                  <a:pt x="453" y="7780"/>
                </a:lnTo>
                <a:lnTo>
                  <a:pt x="453" y="8606"/>
                </a:lnTo>
                <a:lnTo>
                  <a:pt x="453" y="9345"/>
                </a:lnTo>
                <a:lnTo>
                  <a:pt x="453" y="9918"/>
                </a:lnTo>
                <a:lnTo>
                  <a:pt x="453" y="10282"/>
                </a:lnTo>
                <a:lnTo>
                  <a:pt x="490" y="10381"/>
                </a:lnTo>
                <a:lnTo>
                  <a:pt x="547" y="10491"/>
                </a:lnTo>
                <a:lnTo>
                  <a:pt x="660" y="10590"/>
                </a:lnTo>
                <a:lnTo>
                  <a:pt x="811" y="10700"/>
                </a:lnTo>
                <a:lnTo>
                  <a:pt x="981" y="10811"/>
                </a:lnTo>
                <a:lnTo>
                  <a:pt x="1208" y="10888"/>
                </a:lnTo>
                <a:lnTo>
                  <a:pt x="1453" y="10954"/>
                </a:lnTo>
                <a:lnTo>
                  <a:pt x="1718" y="11020"/>
                </a:lnTo>
                <a:lnTo>
                  <a:pt x="1963" y="11064"/>
                </a:lnTo>
                <a:lnTo>
                  <a:pt x="2265" y="11086"/>
                </a:lnTo>
                <a:lnTo>
                  <a:pt x="2548" y="11064"/>
                </a:lnTo>
                <a:lnTo>
                  <a:pt x="2794" y="11042"/>
                </a:lnTo>
                <a:lnTo>
                  <a:pt x="3096" y="10976"/>
                </a:lnTo>
                <a:lnTo>
                  <a:pt x="3341" y="10888"/>
                </a:lnTo>
                <a:lnTo>
                  <a:pt x="3606" y="10766"/>
                </a:lnTo>
                <a:lnTo>
                  <a:pt x="3813" y="10590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>
        <p:nvSpPr>
          <p:cNvPr id="2" name="Frame 1"/>
          <p:cNvSpPr/>
          <p:nvPr/>
        </p:nvSpPr>
        <p:spPr>
          <a:xfrm>
            <a:off x="3230310" y="368519"/>
            <a:ext cx="5725683" cy="5848288"/>
          </a:xfrm>
          <a:prstGeom prst="frame">
            <a:avLst>
              <a:gd name="adj1" fmla="val 16290"/>
            </a:avLst>
          </a:prstGeom>
          <a:solidFill>
            <a:srgbClr val="C00000"/>
          </a:solidFill>
          <a:ln w="6350">
            <a:solidFill>
              <a:srgbClr val="FFC000"/>
            </a:solidFill>
          </a:ln>
          <a:scene3d>
            <a:camera prst="orthographicFront"/>
            <a:lightRig rig="threePt" dir="t"/>
          </a:scene3d>
          <a:sp3d>
            <a:bevelT w="114300" prst="hardEdg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3" name="Rectangle 2"/>
          <p:cNvSpPr/>
          <p:nvPr/>
        </p:nvSpPr>
        <p:spPr>
          <a:xfrm>
            <a:off x="4144710" y="1305320"/>
            <a:ext cx="3862699" cy="3992931"/>
          </a:xfrm>
          <a:prstGeom prst="rect">
            <a:avLst/>
          </a:prstGeom>
          <a:noFill/>
          <a:ln w="635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Rectangle 3"/>
          <p:cNvSpPr/>
          <p:nvPr/>
        </p:nvSpPr>
        <p:spPr>
          <a:xfrm>
            <a:off x="7964581" y="4836291"/>
            <a:ext cx="40746" cy="240517"/>
          </a:xfrm>
          <a:prstGeom prst="rect">
            <a:avLst/>
          </a:prstGeom>
          <a:solidFill>
            <a:schemeClr val="bg1"/>
          </a:solidFill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0" name="Rectangle 49"/>
          <p:cNvSpPr/>
          <p:nvPr/>
        </p:nvSpPr>
        <p:spPr>
          <a:xfrm>
            <a:off x="7962384" y="1666962"/>
            <a:ext cx="40746" cy="240517"/>
          </a:xfrm>
          <a:prstGeom prst="rect">
            <a:avLst/>
          </a:prstGeom>
          <a:solidFill>
            <a:srgbClr val="FFCC99"/>
          </a:solidFill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1" name="Rectangle 50"/>
          <p:cNvSpPr/>
          <p:nvPr/>
        </p:nvSpPr>
        <p:spPr>
          <a:xfrm>
            <a:off x="7965909" y="3260288"/>
            <a:ext cx="40746" cy="240517"/>
          </a:xfrm>
          <a:prstGeom prst="rect">
            <a:avLst/>
          </a:prstGeom>
          <a:solidFill>
            <a:srgbClr val="FFCC99"/>
          </a:solidFill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47" name="Picture 46"/>
          <p:cNvPicPr>
            <a:picLocks noChangeAspect="1"/>
          </p:cNvPicPr>
          <p:nvPr/>
        </p:nvPicPr>
        <p:blipFill>
          <a:blip r:embed="rId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4070" b="100000" l="0" r="9625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8464696" y="2839195"/>
            <a:ext cx="975445" cy="1048603"/>
          </a:xfrm>
          <a:prstGeom prst="rect">
            <a:avLst/>
          </a:prstGeom>
        </p:spPr>
      </p:pic>
      <p:pic>
        <p:nvPicPr>
          <p:cNvPr id="53" name="Picture 52"/>
          <p:cNvPicPr>
            <a:picLocks noChangeAspect="1"/>
          </p:cNvPicPr>
          <p:nvPr/>
        </p:nvPicPr>
        <p:blipFill>
          <a:blip r:embed="rId4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ackgroundRemoval t="3247" b="98052" l="3659" r="96951">
                        <a14:foregroundMark x1="19512" y1="96104" x2="50000" y2="98052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 rot="20841800">
            <a:off x="603366" y="5040740"/>
            <a:ext cx="999831" cy="938865"/>
          </a:xfrm>
          <a:prstGeom prst="rect">
            <a:avLst/>
          </a:prstGeom>
        </p:spPr>
      </p:pic>
      <p:pic>
        <p:nvPicPr>
          <p:cNvPr id="57" name="Picture 56"/>
          <p:cNvPicPr>
            <a:picLocks noChangeAspect="1"/>
          </p:cNvPicPr>
          <p:nvPr/>
        </p:nvPicPr>
        <p:blipFill>
          <a:blip r:embed="rId6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ackgroundRemoval t="0" b="96117" l="107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20591545">
            <a:off x="8789974" y="4631929"/>
            <a:ext cx="1140051" cy="627942"/>
          </a:xfrm>
          <a:prstGeom prst="rect">
            <a:avLst/>
          </a:prstGeom>
        </p:spPr>
      </p:pic>
      <p:pic>
        <p:nvPicPr>
          <p:cNvPr id="59" name="Picture 58"/>
          <p:cNvPicPr>
            <a:picLocks noChangeAspect="1"/>
          </p:cNvPicPr>
          <p:nvPr/>
        </p:nvPicPr>
        <p:blipFill rotWithShape="1">
          <a:blip r:embed="rId8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9">
                    <a14:imgEffect>
                      <a14:backgroundRemoval t="0" b="100000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 rot="1486504">
            <a:off x="9389629" y="3037111"/>
            <a:ext cx="1170774" cy="1375873"/>
          </a:xfrm>
          <a:prstGeom prst="rect">
            <a:avLst/>
          </a:prstGeom>
        </p:spPr>
      </p:pic>
      <p:pic>
        <p:nvPicPr>
          <p:cNvPr id="62" name="Picture 61"/>
          <p:cNvPicPr>
            <a:picLocks noChangeAspect="1"/>
          </p:cNvPicPr>
          <p:nvPr/>
        </p:nvPicPr>
        <p:blipFill rotWithShape="1">
          <a:blip r:embed="rId10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11">
                    <a14:imgEffect>
                      <a14:backgroundRemoval t="1794" b="89238" l="3315" r="96685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 rot="2046696">
            <a:off x="1717042" y="1590984"/>
            <a:ext cx="1153682" cy="1418603"/>
          </a:xfrm>
          <a:prstGeom prst="rect">
            <a:avLst/>
          </a:prstGeom>
        </p:spPr>
      </p:pic>
      <p:pic>
        <p:nvPicPr>
          <p:cNvPr id="63" name="Picture 62"/>
          <p:cNvPicPr>
            <a:picLocks noChangeAspect="1"/>
          </p:cNvPicPr>
          <p:nvPr/>
        </p:nvPicPr>
        <p:blipFill rotWithShape="1">
          <a:blip r:embed="rId1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13">
                    <a14:imgEffect>
                      <a14:backgroundRemoval t="0" b="100000" l="400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 rot="1500205">
            <a:off x="9690324" y="1878569"/>
            <a:ext cx="1110953" cy="717847"/>
          </a:xfrm>
          <a:prstGeom prst="rect">
            <a:avLst/>
          </a:prstGeom>
        </p:spPr>
      </p:pic>
      <p:pic>
        <p:nvPicPr>
          <p:cNvPr id="65" name="Picture 64"/>
          <p:cNvPicPr>
            <a:picLocks noChangeAspect="1"/>
          </p:cNvPicPr>
          <p:nvPr/>
        </p:nvPicPr>
        <p:blipFill rotWithShape="1">
          <a:blip r:embed="rId14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15">
                    <a14:imgEffect>
                      <a14:backgroundRemoval t="3822" b="92357" l="1242" r="100000">
                        <a14:foregroundMark x1="54037" y1="89809" x2="49689" y2="89809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 rot="415460">
            <a:off x="9009586" y="510396"/>
            <a:ext cx="1025496" cy="999858"/>
          </a:xfrm>
          <a:prstGeom prst="rect">
            <a:avLst/>
          </a:prstGeom>
        </p:spPr>
      </p:pic>
      <p:pic>
        <p:nvPicPr>
          <p:cNvPr id="67" name="Picture 66"/>
          <p:cNvPicPr>
            <a:picLocks noChangeAspect="1"/>
          </p:cNvPicPr>
          <p:nvPr/>
        </p:nvPicPr>
        <p:blipFill rotWithShape="1">
          <a:blip r:embed="rId16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17">
                    <a14:imgEffect>
                      <a14:backgroundRemoval t="7692" b="96795" l="4403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 rot="21084042">
            <a:off x="8466366" y="1611725"/>
            <a:ext cx="1008404" cy="991313"/>
          </a:xfrm>
          <a:prstGeom prst="rect">
            <a:avLst/>
          </a:prstGeom>
        </p:spPr>
      </p:pic>
      <p:pic>
        <p:nvPicPr>
          <p:cNvPr id="71" name="Picture 70"/>
          <p:cNvPicPr>
            <a:picLocks noChangeAspect="1"/>
          </p:cNvPicPr>
          <p:nvPr/>
        </p:nvPicPr>
        <p:blipFill rotWithShape="1">
          <a:blip r:embed="rId18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19">
                    <a14:imgEffect>
                      <a14:backgroundRemoval t="905" b="100000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 rot="1546026">
            <a:off x="7756880" y="5351612"/>
            <a:ext cx="1153683" cy="1401512"/>
          </a:xfrm>
          <a:prstGeom prst="rect">
            <a:avLst/>
          </a:prstGeom>
        </p:spPr>
      </p:pic>
      <p:pic>
        <p:nvPicPr>
          <p:cNvPr id="73" name="Picture 72"/>
          <p:cNvPicPr>
            <a:picLocks noChangeAspect="1"/>
          </p:cNvPicPr>
          <p:nvPr/>
        </p:nvPicPr>
        <p:blipFill rotWithShape="1">
          <a:blip r:embed="rId20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21">
                    <a14:imgEffect>
                      <a14:backgroundRemoval t="459" b="100000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 rot="20714636">
            <a:off x="10974628" y="1561209"/>
            <a:ext cx="1187865" cy="1384419"/>
          </a:xfrm>
          <a:prstGeom prst="rect">
            <a:avLst/>
          </a:prstGeom>
        </p:spPr>
      </p:pic>
      <p:pic>
        <p:nvPicPr>
          <p:cNvPr id="74" name="Picture 73"/>
          <p:cNvPicPr>
            <a:picLocks noChangeAspect="1"/>
          </p:cNvPicPr>
          <p:nvPr/>
        </p:nvPicPr>
        <p:blipFill rotWithShape="1">
          <a:blip r:embed="rId2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23">
                    <a14:imgEffect>
                      <a14:backgroundRemoval t="990" b="97030" l="1439" r="98201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 rot="467595">
            <a:off x="1966506" y="5404546"/>
            <a:ext cx="1768979" cy="1281869"/>
          </a:xfrm>
          <a:prstGeom prst="rect">
            <a:avLst/>
          </a:prstGeom>
        </p:spPr>
      </p:pic>
      <p:pic>
        <p:nvPicPr>
          <p:cNvPr id="76" name="Picture 75"/>
          <p:cNvPicPr>
            <a:picLocks noChangeAspect="1"/>
          </p:cNvPicPr>
          <p:nvPr/>
        </p:nvPicPr>
        <p:blipFill rotWithShape="1">
          <a:blip r:embed="rId24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25">
                    <a14:imgEffect>
                      <a14:backgroundRemoval t="55505" b="95872" l="0" r="93956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t="55549"/>
          <a:stretch/>
        </p:blipFill>
        <p:spPr>
          <a:xfrm rot="21246440">
            <a:off x="279450" y="6209611"/>
            <a:ext cx="1153683" cy="615393"/>
          </a:xfrm>
          <a:prstGeom prst="rect">
            <a:avLst/>
          </a:prstGeom>
        </p:spPr>
      </p:pic>
      <p:pic>
        <p:nvPicPr>
          <p:cNvPr id="77" name="Picture 76"/>
          <p:cNvPicPr>
            <a:picLocks noChangeAspect="1"/>
          </p:cNvPicPr>
          <p:nvPr/>
        </p:nvPicPr>
        <p:blipFill rotWithShape="1">
          <a:blip r:embed="rId26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27">
                    <a14:imgEffect>
                      <a14:backgroundRemoval t="8772" b="100000" l="6667" r="95556">
                        <a14:foregroundMark x1="69444" y1="94737" x2="80556" y2="96491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 rot="20846927">
            <a:off x="2546409" y="4535092"/>
            <a:ext cx="1145137" cy="726393"/>
          </a:xfrm>
          <a:prstGeom prst="rect">
            <a:avLst/>
          </a:prstGeom>
        </p:spPr>
      </p:pic>
      <p:pic>
        <p:nvPicPr>
          <p:cNvPr id="78" name="Picture 77"/>
          <p:cNvPicPr>
            <a:picLocks noChangeAspect="1"/>
          </p:cNvPicPr>
          <p:nvPr/>
        </p:nvPicPr>
        <p:blipFill rotWithShape="1">
          <a:blip r:embed="rId28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29">
                    <a14:imgEffect>
                      <a14:backgroundRemoval t="0" b="100000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 rot="1641302">
            <a:off x="10284859" y="4653687"/>
            <a:ext cx="1777526" cy="991312"/>
          </a:xfrm>
          <a:prstGeom prst="rect">
            <a:avLst/>
          </a:prstGeom>
        </p:spPr>
      </p:pic>
      <p:pic>
        <p:nvPicPr>
          <p:cNvPr id="79" name="Picture 78"/>
          <p:cNvPicPr>
            <a:picLocks noChangeAspect="1"/>
          </p:cNvPicPr>
          <p:nvPr/>
        </p:nvPicPr>
        <p:blipFill rotWithShape="1">
          <a:blip r:embed="rId30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31">
                    <a14:imgEffect>
                      <a14:backgroundRemoval t="0" b="100000" l="1676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 rot="20608356">
            <a:off x="105285" y="3422626"/>
            <a:ext cx="1136591" cy="1598064"/>
          </a:xfrm>
          <a:prstGeom prst="rect">
            <a:avLst/>
          </a:prstGeom>
        </p:spPr>
      </p:pic>
      <p:pic>
        <p:nvPicPr>
          <p:cNvPr id="80" name="Picture 79"/>
          <p:cNvPicPr>
            <a:picLocks noChangeAspect="1"/>
          </p:cNvPicPr>
          <p:nvPr/>
        </p:nvPicPr>
        <p:blipFill rotWithShape="1">
          <a:blip r:embed="rId3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33">
                    <a14:imgEffect>
                      <a14:backgroundRemoval t="3797" b="98101" l="1767" r="9788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 rot="20484231">
            <a:off x="1326037" y="3697278"/>
            <a:ext cx="1794616" cy="1008405"/>
          </a:xfrm>
          <a:prstGeom prst="rect">
            <a:avLst/>
          </a:prstGeom>
        </p:spPr>
      </p:pic>
      <p:pic>
        <p:nvPicPr>
          <p:cNvPr id="81" name="Picture 80"/>
          <p:cNvPicPr>
            <a:picLocks noChangeAspect="1"/>
          </p:cNvPicPr>
          <p:nvPr/>
        </p:nvPicPr>
        <p:blipFill rotWithShape="1">
          <a:blip r:embed="rId34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35">
                    <a14:imgEffect>
                      <a14:backgroundRemoval t="2410" b="98394" l="3409" r="96591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 rot="19817857">
            <a:off x="2448651" y="-51140"/>
            <a:ext cx="1119499" cy="1580973"/>
          </a:xfrm>
          <a:prstGeom prst="rect">
            <a:avLst/>
          </a:prstGeom>
        </p:spPr>
      </p:pic>
      <p:pic>
        <p:nvPicPr>
          <p:cNvPr id="83" name="Picture 82"/>
          <p:cNvPicPr>
            <a:picLocks noChangeAspect="1"/>
          </p:cNvPicPr>
          <p:nvPr/>
        </p:nvPicPr>
        <p:blipFill>
          <a:blip r:embed="rId36">
            <a:extLst>
              <a:ext uri="{BEBA8EAE-BF5A-486C-A8C5-ECC9F3942E4B}">
                <a14:imgProps xmlns:a14="http://schemas.microsoft.com/office/drawing/2010/main">
                  <a14:imgLayer r:embed="rId37">
                    <a14:imgEffect>
                      <a14:backgroundRemoval t="1158" b="97297" l="7143" r="100000">
                        <a14:foregroundMark x1="95536" y1="6564" x2="97321" y2="46718"/>
                        <a14:backgroundMark x1="14286" y1="3861" x2="63393" y2="20463"/>
                        <a14:backgroundMark x1="12500" y1="25097" x2="7143" y2="53668"/>
                        <a14:backgroundMark x1="15179" y1="52510" x2="57143" y2="54440"/>
                        <a14:backgroundMark x1="11607" y1="58687" x2="9821" y2="80695"/>
                        <a14:backgroundMark x1="14286" y1="79537" x2="66071" y2="94595"/>
                        <a14:backgroundMark x1="87500" y1="2317" x2="97321" y2="3861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 rot="20582528">
            <a:off x="2836808" y="2587294"/>
            <a:ext cx="682811" cy="1579001"/>
          </a:xfrm>
          <a:prstGeom prst="rect">
            <a:avLst/>
          </a:prstGeom>
        </p:spPr>
      </p:pic>
      <p:pic>
        <p:nvPicPr>
          <p:cNvPr id="84" name="Picture 83">
            <a:hlinkClick r:id="rId38" action="ppaction://hlinksldjump"/>
          </p:cNvPr>
          <p:cNvPicPr>
            <a:picLocks noChangeAspect="1"/>
          </p:cNvPicPr>
          <p:nvPr/>
        </p:nvPicPr>
        <p:blipFill>
          <a:blip r:embed="rId39">
            <a:extLst>
              <a:ext uri="{BEBA8EAE-BF5A-486C-A8C5-ECC9F3942E4B}">
                <a14:imgProps xmlns:a14="http://schemas.microsoft.com/office/drawing/2010/main">
                  <a14:imgLayer r:embed="rId40">
                    <a14:imgEffect>
                      <a14:backgroundRemoval t="2344" b="98438" l="9091" r="10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 rot="20294587">
            <a:off x="7937998" y="132584"/>
            <a:ext cx="804742" cy="1560711"/>
          </a:xfrm>
          <a:prstGeom prst="rect">
            <a:avLst/>
          </a:prstGeom>
          <a:ln>
            <a:noFill/>
          </a:ln>
        </p:spPr>
      </p:pic>
      <p:sp>
        <p:nvSpPr>
          <p:cNvPr id="87" name="Rectangle: Rounded Corners 86">
            <a:hlinkClick r:id="rId41" action="ppaction://hlinksldjump"/>
          </p:cNvPr>
          <p:cNvSpPr/>
          <p:nvPr/>
        </p:nvSpPr>
        <p:spPr>
          <a:xfrm rot="1128601">
            <a:off x="-124464" y="2217826"/>
            <a:ext cx="973832" cy="559269"/>
          </a:xfrm>
          <a:prstGeom prst="round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0" name="Rectangle: Rounded Corners 89">
            <a:hlinkClick r:id="rId42" action="ppaction://hlinksldjump"/>
          </p:cNvPr>
          <p:cNvSpPr/>
          <p:nvPr/>
        </p:nvSpPr>
        <p:spPr>
          <a:xfrm rot="19504128">
            <a:off x="2537024" y="101695"/>
            <a:ext cx="973832" cy="1299304"/>
          </a:xfrm>
          <a:prstGeom prst="round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114" name="Picture 113"/>
          <p:cNvPicPr>
            <a:picLocks noChangeAspect="1"/>
          </p:cNvPicPr>
          <p:nvPr/>
        </p:nvPicPr>
        <p:blipFill>
          <a:blip r:embed="rId43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44">
                    <a14:imgEffect>
                      <a14:backgroundRemoval t="9402" b="100000" l="8257" r="100000">
                        <a14:foregroundMark x1="93578" y1="41026" x2="94495" y2="51282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7378771" y="4587376"/>
            <a:ext cx="664522" cy="713294"/>
          </a:xfrm>
          <a:prstGeom prst="rect">
            <a:avLst/>
          </a:prstGeom>
        </p:spPr>
      </p:pic>
      <p:pic>
        <p:nvPicPr>
          <p:cNvPr id="116" name="Picture 115"/>
          <p:cNvPicPr>
            <a:picLocks noChangeAspect="1"/>
          </p:cNvPicPr>
          <p:nvPr/>
        </p:nvPicPr>
        <p:blipFill rotWithShape="1">
          <a:blip r:embed="rId45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46">
                    <a14:imgEffect>
                      <a14:backgroundRemoval t="0" b="100000" l="2548" r="100000">
                        <a14:foregroundMark x1="96178" y1="17073" x2="95541" y2="36585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7040210" y="1308712"/>
            <a:ext cx="999859" cy="518992"/>
          </a:xfrm>
          <a:prstGeom prst="rect">
            <a:avLst/>
          </a:prstGeom>
        </p:spPr>
      </p:pic>
      <p:sp>
        <p:nvSpPr>
          <p:cNvPr id="117" name="Rectangle 116"/>
          <p:cNvSpPr/>
          <p:nvPr/>
        </p:nvSpPr>
        <p:spPr>
          <a:xfrm rot="5400000">
            <a:off x="4409012" y="5127271"/>
            <a:ext cx="40746" cy="240517"/>
          </a:xfrm>
          <a:prstGeom prst="rect">
            <a:avLst/>
          </a:prstGeom>
          <a:solidFill>
            <a:schemeClr val="bg1"/>
          </a:solidFill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85" name="Picture 84"/>
          <p:cNvPicPr>
            <a:picLocks noChangeAspect="1"/>
          </p:cNvPicPr>
          <p:nvPr/>
        </p:nvPicPr>
        <p:blipFill rotWithShape="1">
          <a:blip r:embed="rId47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48">
                    <a14:imgEffect>
                      <a14:backgroundRemoval t="0" b="100000" l="0" r="88542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4185114" y="4580197"/>
            <a:ext cx="612397" cy="713064"/>
          </a:xfrm>
          <a:prstGeom prst="rect">
            <a:avLst/>
          </a:prstGeom>
        </p:spPr>
      </p:pic>
      <p:pic>
        <p:nvPicPr>
          <p:cNvPr id="86" name="Picture 85"/>
          <p:cNvPicPr>
            <a:picLocks noChangeAspect="1"/>
          </p:cNvPicPr>
          <p:nvPr/>
        </p:nvPicPr>
        <p:blipFill>
          <a:blip r:embed="rId49"/>
          <a:stretch>
            <a:fillRect/>
          </a:stretch>
        </p:blipFill>
        <p:spPr>
          <a:xfrm>
            <a:off x="7367247" y="1422751"/>
            <a:ext cx="658425" cy="1585097"/>
          </a:xfrm>
          <a:prstGeom prst="rect">
            <a:avLst/>
          </a:prstGeom>
        </p:spPr>
      </p:pic>
      <p:pic>
        <p:nvPicPr>
          <p:cNvPr id="88" name="Picture 87"/>
          <p:cNvPicPr>
            <a:picLocks noChangeAspect="1"/>
          </p:cNvPicPr>
          <p:nvPr/>
        </p:nvPicPr>
        <p:blipFill rotWithShape="1">
          <a:blip r:embed="rId50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51">
                    <a14:imgEffect>
                      <a14:backgroundRemoval t="8257" b="100000" l="1765" r="97647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6465890" y="4598321"/>
            <a:ext cx="1076770" cy="692209"/>
          </a:xfrm>
          <a:prstGeom prst="rect">
            <a:avLst/>
          </a:prstGeom>
        </p:spPr>
      </p:pic>
      <p:pic>
        <p:nvPicPr>
          <p:cNvPr id="89" name="Picture 88"/>
          <p:cNvPicPr>
            <a:picLocks noChangeAspect="1"/>
          </p:cNvPicPr>
          <p:nvPr/>
        </p:nvPicPr>
        <p:blipFill rotWithShape="1">
          <a:blip r:embed="rId5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53">
                    <a14:imgEffect>
                      <a14:backgroundRemoval t="0" b="98901" l="0" r="97279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4182341" y="1329762"/>
            <a:ext cx="931178" cy="575801"/>
          </a:xfrm>
          <a:prstGeom prst="rect">
            <a:avLst/>
          </a:prstGeom>
        </p:spPr>
      </p:pic>
      <p:sp>
        <p:nvSpPr>
          <p:cNvPr id="91" name="Rectangle 90"/>
          <p:cNvSpPr/>
          <p:nvPr/>
        </p:nvSpPr>
        <p:spPr>
          <a:xfrm>
            <a:off x="4172163" y="2563389"/>
            <a:ext cx="40746" cy="240517"/>
          </a:xfrm>
          <a:prstGeom prst="rect">
            <a:avLst/>
          </a:prstGeom>
          <a:solidFill>
            <a:schemeClr val="bg1"/>
          </a:solidFill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2" name="Rectangle 91"/>
          <p:cNvSpPr/>
          <p:nvPr/>
        </p:nvSpPr>
        <p:spPr>
          <a:xfrm>
            <a:off x="4174251" y="4131227"/>
            <a:ext cx="40746" cy="240517"/>
          </a:xfrm>
          <a:prstGeom prst="rect">
            <a:avLst/>
          </a:prstGeom>
          <a:solidFill>
            <a:schemeClr val="bg1"/>
          </a:solidFill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93" name="Picture 92"/>
          <p:cNvPicPr>
            <a:picLocks noChangeAspect="1"/>
          </p:cNvPicPr>
          <p:nvPr/>
        </p:nvPicPr>
        <p:blipFill>
          <a:blip r:embed="rId36">
            <a:extLst>
              <a:ext uri="{BEBA8EAE-BF5A-486C-A8C5-ECC9F3942E4B}">
                <a14:imgProps xmlns:a14="http://schemas.microsoft.com/office/drawing/2010/main">
                  <a14:imgLayer r:embed="rId37">
                    <a14:imgEffect>
                      <a14:backgroundRemoval t="1158" b="97297" l="7143" r="100000">
                        <a14:foregroundMark x1="95536" y1="6564" x2="97321" y2="46718"/>
                        <a14:backgroundMark x1="14286" y1="3861" x2="63393" y2="20463"/>
                        <a14:backgroundMark x1="12500" y1="25097" x2="7143" y2="53668"/>
                        <a14:backgroundMark x1="15179" y1="52510" x2="57143" y2="54440"/>
                        <a14:backgroundMark x1="11607" y1="58687" x2="9821" y2="80695"/>
                        <a14:backgroundMark x1="14286" y1="79537" x2="66071" y2="94595"/>
                        <a14:backgroundMark x1="87500" y1="2317" x2="97321" y2="3861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7357709" y="2975370"/>
            <a:ext cx="682811" cy="1579001"/>
          </a:xfrm>
          <a:prstGeom prst="rect">
            <a:avLst/>
          </a:prstGeom>
        </p:spPr>
      </p:pic>
      <p:pic>
        <p:nvPicPr>
          <p:cNvPr id="94" name="Picture 93"/>
          <p:cNvPicPr>
            <a:picLocks noChangeAspect="1"/>
          </p:cNvPicPr>
          <p:nvPr/>
        </p:nvPicPr>
        <p:blipFill rotWithShape="1">
          <a:blip r:embed="rId54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55">
                    <a14:imgEffect>
                      <a14:backgroundRemoval t="0" b="93617" l="1053" r="98246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 rot="20696931">
            <a:off x="9559377" y="5976180"/>
            <a:ext cx="1811708" cy="598206"/>
          </a:xfrm>
          <a:prstGeom prst="rect">
            <a:avLst/>
          </a:prstGeom>
        </p:spPr>
      </p:pic>
      <p:pic>
        <p:nvPicPr>
          <p:cNvPr id="95" name="Picture 94"/>
          <p:cNvPicPr>
            <a:picLocks noChangeAspect="1"/>
          </p:cNvPicPr>
          <p:nvPr/>
        </p:nvPicPr>
        <p:blipFill>
          <a:blip r:embed="rId56"/>
          <a:stretch>
            <a:fillRect/>
          </a:stretch>
        </p:blipFill>
        <p:spPr>
          <a:xfrm>
            <a:off x="4041669" y="405085"/>
            <a:ext cx="4102964" cy="926672"/>
          </a:xfrm>
          <a:prstGeom prst="rect">
            <a:avLst/>
          </a:prstGeom>
        </p:spPr>
      </p:pic>
      <p:pic>
        <p:nvPicPr>
          <p:cNvPr id="96" name="Picture 95"/>
          <p:cNvPicPr>
            <a:picLocks noChangeAspect="1"/>
          </p:cNvPicPr>
          <p:nvPr/>
        </p:nvPicPr>
        <p:blipFill>
          <a:blip r:embed="rId57"/>
          <a:stretch>
            <a:fillRect/>
          </a:stretch>
        </p:blipFill>
        <p:spPr>
          <a:xfrm>
            <a:off x="4742770" y="5290135"/>
            <a:ext cx="2700762" cy="926672"/>
          </a:xfrm>
          <a:prstGeom prst="rect">
            <a:avLst/>
          </a:prstGeom>
        </p:spPr>
      </p:pic>
      <p:pic>
        <p:nvPicPr>
          <p:cNvPr id="48" name="Picture 47"/>
          <p:cNvPicPr>
            <a:picLocks noChangeAspect="1"/>
          </p:cNvPicPr>
          <p:nvPr/>
        </p:nvPicPr>
        <p:blipFill rotWithShape="1">
          <a:blip r:embed="rId58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59">
                    <a14:imgEffect>
                      <a14:backgroundRemoval t="3586" b="99602" l="0" r="89216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 rot="1266573">
            <a:off x="6479625" y="5239398"/>
            <a:ext cx="645953" cy="1593908"/>
          </a:xfrm>
          <a:prstGeom prst="rect">
            <a:avLst/>
          </a:prstGeom>
        </p:spPr>
      </p:pic>
      <p:pic>
        <p:nvPicPr>
          <p:cNvPr id="58" name="Picture 57"/>
          <p:cNvPicPr>
            <a:picLocks noChangeAspect="1"/>
          </p:cNvPicPr>
          <p:nvPr/>
        </p:nvPicPr>
        <p:blipFill rotWithShape="1">
          <a:blip r:embed="rId60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61">
                    <a14:imgEffect>
                      <a14:backgroundRemoval t="0" b="96465" l="2448" r="98252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 rot="21197848">
            <a:off x="3842694" y="5403685"/>
            <a:ext cx="1820254" cy="1256232"/>
          </a:xfrm>
          <a:prstGeom prst="rect">
            <a:avLst/>
          </a:prstGeom>
        </p:spPr>
      </p:pic>
      <p:pic>
        <p:nvPicPr>
          <p:cNvPr id="61" name="Picture 60"/>
          <p:cNvPicPr>
            <a:picLocks noChangeAspect="1"/>
          </p:cNvPicPr>
          <p:nvPr/>
        </p:nvPicPr>
        <p:blipFill rotWithShape="1">
          <a:blip r:embed="rId6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63">
                    <a14:imgEffect>
                      <a14:backgroundRemoval t="1970" b="95567" l="722" r="97112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 rot="910464">
            <a:off x="5827190" y="-48782"/>
            <a:ext cx="1760434" cy="1290415"/>
          </a:xfrm>
          <a:prstGeom prst="rect">
            <a:avLst/>
          </a:prstGeom>
        </p:spPr>
      </p:pic>
      <p:pic>
        <p:nvPicPr>
          <p:cNvPr id="72" name="Picture 71"/>
          <p:cNvPicPr>
            <a:picLocks noChangeAspect="1"/>
          </p:cNvPicPr>
          <p:nvPr/>
        </p:nvPicPr>
        <p:blipFill rotWithShape="1">
          <a:blip r:embed="rId64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65">
                    <a14:imgEffect>
                      <a14:backgroundRemoval t="1478" b="96552" l="1786" r="975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 rot="20651102">
            <a:off x="3762854" y="-85458"/>
            <a:ext cx="1777525" cy="1290416"/>
          </a:xfrm>
          <a:prstGeom prst="rect">
            <a:avLst/>
          </a:prstGeom>
        </p:spPr>
      </p:pic>
      <p:sp>
        <p:nvSpPr>
          <p:cNvPr id="82" name="Rectangle: Rounded Corners 81">
            <a:hlinkClick r:id="rId42" action="ppaction://hlinksldjump"/>
          </p:cNvPr>
          <p:cNvSpPr/>
          <p:nvPr/>
        </p:nvSpPr>
        <p:spPr>
          <a:xfrm rot="20447649">
            <a:off x="197242" y="3579391"/>
            <a:ext cx="973832" cy="1299304"/>
          </a:xfrm>
          <a:prstGeom prst="round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7" name="Rectangle: Rounded Corners 96">
            <a:hlinkClick r:id="rId42" action="ppaction://hlinksldjump"/>
          </p:cNvPr>
          <p:cNvSpPr/>
          <p:nvPr/>
        </p:nvSpPr>
        <p:spPr>
          <a:xfrm rot="16615833">
            <a:off x="2379334" y="5386936"/>
            <a:ext cx="973832" cy="1299304"/>
          </a:xfrm>
          <a:prstGeom prst="round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8" name="Rectangle: Rounded Corners 97">
            <a:hlinkClick r:id="rId42" action="ppaction://hlinksldjump"/>
          </p:cNvPr>
          <p:cNvSpPr/>
          <p:nvPr/>
        </p:nvSpPr>
        <p:spPr>
          <a:xfrm rot="15150860">
            <a:off x="1660456" y="3572005"/>
            <a:ext cx="973832" cy="1299304"/>
          </a:xfrm>
          <a:prstGeom prst="round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9" name="Rectangle: Rounded Corners 98">
            <a:hlinkClick r:id="rId42" action="ppaction://hlinksldjump"/>
          </p:cNvPr>
          <p:cNvSpPr/>
          <p:nvPr/>
        </p:nvSpPr>
        <p:spPr>
          <a:xfrm rot="15785538">
            <a:off x="4237022" y="5402716"/>
            <a:ext cx="973832" cy="1299304"/>
          </a:xfrm>
          <a:prstGeom prst="round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0" name="Rectangle: Rounded Corners 99">
            <a:hlinkClick r:id="rId42" action="ppaction://hlinksldjump"/>
          </p:cNvPr>
          <p:cNvSpPr/>
          <p:nvPr/>
        </p:nvSpPr>
        <p:spPr>
          <a:xfrm rot="1499902">
            <a:off x="7825149" y="5435043"/>
            <a:ext cx="973832" cy="1299304"/>
          </a:xfrm>
          <a:prstGeom prst="round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1" name="Rectangle: Rounded Corners 100">
            <a:hlinkClick r:id="rId42" action="ppaction://hlinksldjump"/>
          </p:cNvPr>
          <p:cNvSpPr/>
          <p:nvPr/>
        </p:nvSpPr>
        <p:spPr>
          <a:xfrm rot="17444762">
            <a:off x="10688590" y="4467191"/>
            <a:ext cx="973832" cy="1299304"/>
          </a:xfrm>
          <a:prstGeom prst="round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2" name="Rectangle: Rounded Corners 101">
            <a:hlinkClick r:id="rId42" action="ppaction://hlinksldjump"/>
          </p:cNvPr>
          <p:cNvSpPr/>
          <p:nvPr/>
        </p:nvSpPr>
        <p:spPr>
          <a:xfrm rot="1975987">
            <a:off x="1769468" y="1603765"/>
            <a:ext cx="973832" cy="1299304"/>
          </a:xfrm>
          <a:prstGeom prst="round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3" name="Rectangle: Rounded Corners 102">
            <a:hlinkClick r:id="rId42" action="ppaction://hlinksldjump"/>
          </p:cNvPr>
          <p:cNvSpPr/>
          <p:nvPr/>
        </p:nvSpPr>
        <p:spPr>
          <a:xfrm rot="1499902">
            <a:off x="9424316" y="3180492"/>
            <a:ext cx="973832" cy="1299304"/>
          </a:xfrm>
          <a:prstGeom prst="round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4" name="Rectangle: Rounded Corners 103">
            <a:hlinkClick r:id="rId42" action="ppaction://hlinksldjump"/>
          </p:cNvPr>
          <p:cNvSpPr/>
          <p:nvPr/>
        </p:nvSpPr>
        <p:spPr>
          <a:xfrm rot="4455262">
            <a:off x="10158280" y="5482563"/>
            <a:ext cx="615760" cy="1495825"/>
          </a:xfrm>
          <a:prstGeom prst="round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5" name="Rectangle: Rounded Corners 104">
            <a:hlinkClick r:id="rId42" action="ppaction://hlinksldjump"/>
          </p:cNvPr>
          <p:cNvSpPr/>
          <p:nvPr/>
        </p:nvSpPr>
        <p:spPr>
          <a:xfrm rot="1254455">
            <a:off x="6377645" y="5313327"/>
            <a:ext cx="615760" cy="1495825"/>
          </a:xfrm>
          <a:prstGeom prst="round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6" name="Rectangle: Rounded Corners 105">
            <a:hlinkClick r:id="rId42" action="ppaction://hlinksldjump"/>
          </p:cNvPr>
          <p:cNvSpPr/>
          <p:nvPr/>
        </p:nvSpPr>
        <p:spPr>
          <a:xfrm rot="20519707">
            <a:off x="2937528" y="2606125"/>
            <a:ext cx="615760" cy="1495825"/>
          </a:xfrm>
          <a:prstGeom prst="round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7" name="Rectangle: Rounded Corners 106">
            <a:hlinkClick r:id="rId42" action="ppaction://hlinksldjump"/>
          </p:cNvPr>
          <p:cNvSpPr/>
          <p:nvPr/>
        </p:nvSpPr>
        <p:spPr>
          <a:xfrm rot="20615222">
            <a:off x="11053201" y="1660383"/>
            <a:ext cx="973832" cy="1299304"/>
          </a:xfrm>
          <a:prstGeom prst="round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8" name="Rectangle: Rounded Corners 107">
            <a:hlinkClick r:id="rId42" action="ppaction://hlinksldjump"/>
          </p:cNvPr>
          <p:cNvSpPr/>
          <p:nvPr/>
        </p:nvSpPr>
        <p:spPr>
          <a:xfrm rot="573932">
            <a:off x="6018055" y="142843"/>
            <a:ext cx="1255830" cy="921026"/>
          </a:xfrm>
          <a:prstGeom prst="round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9" name="Rectangle: Rounded Corners 108">
            <a:hlinkClick r:id="rId42" action="ppaction://hlinksldjump"/>
          </p:cNvPr>
          <p:cNvSpPr/>
          <p:nvPr/>
        </p:nvSpPr>
        <p:spPr>
          <a:xfrm rot="20629758">
            <a:off x="4040176" y="160138"/>
            <a:ext cx="1255830" cy="921026"/>
          </a:xfrm>
          <a:prstGeom prst="round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0" name="Rectangle: Rounded Corners 109">
            <a:hlinkClick r:id="rId42" action="ppaction://hlinksldjump"/>
          </p:cNvPr>
          <p:cNvSpPr/>
          <p:nvPr/>
        </p:nvSpPr>
        <p:spPr>
          <a:xfrm rot="573932">
            <a:off x="9095610" y="584649"/>
            <a:ext cx="927562" cy="873543"/>
          </a:xfrm>
          <a:prstGeom prst="round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1" name="Rectangle: Rounded Corners 110">
            <a:hlinkClick r:id="rId42" action="ppaction://hlinksldjump"/>
          </p:cNvPr>
          <p:cNvSpPr/>
          <p:nvPr/>
        </p:nvSpPr>
        <p:spPr>
          <a:xfrm rot="1424742">
            <a:off x="9693516" y="1904929"/>
            <a:ext cx="1096105" cy="693530"/>
          </a:xfrm>
          <a:prstGeom prst="round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2" name="Rectangle: Rounded Corners 111">
            <a:hlinkClick r:id="rId42" action="ppaction://hlinksldjump"/>
          </p:cNvPr>
          <p:cNvSpPr/>
          <p:nvPr/>
        </p:nvSpPr>
        <p:spPr>
          <a:xfrm rot="4854313">
            <a:off x="8687969" y="1799755"/>
            <a:ext cx="829227" cy="693530"/>
          </a:xfrm>
          <a:prstGeom prst="round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3" name="Rectangle: Rounded Corners 112">
            <a:hlinkClick r:id="rId42" action="ppaction://hlinksldjump"/>
          </p:cNvPr>
          <p:cNvSpPr/>
          <p:nvPr/>
        </p:nvSpPr>
        <p:spPr>
          <a:xfrm rot="5400000">
            <a:off x="8434478" y="3003080"/>
            <a:ext cx="915727" cy="693530"/>
          </a:xfrm>
          <a:prstGeom prst="round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5" name="Rectangle: Rounded Corners 114">
            <a:hlinkClick r:id="rId42" action="ppaction://hlinksldjump"/>
          </p:cNvPr>
          <p:cNvSpPr/>
          <p:nvPr/>
        </p:nvSpPr>
        <p:spPr>
          <a:xfrm rot="20450857">
            <a:off x="8886311" y="4639930"/>
            <a:ext cx="977738" cy="588599"/>
          </a:xfrm>
          <a:prstGeom prst="round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8" name="Rectangle: Rounded Corners 117">
            <a:hlinkClick r:id="rId42" action="ppaction://hlinksldjump"/>
          </p:cNvPr>
          <p:cNvSpPr/>
          <p:nvPr/>
        </p:nvSpPr>
        <p:spPr>
          <a:xfrm rot="20570934">
            <a:off x="2622658" y="4668982"/>
            <a:ext cx="977738" cy="588599"/>
          </a:xfrm>
          <a:prstGeom prst="round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9" name="Rectangle: Rounded Corners 118">
            <a:hlinkClick r:id="rId42" action="ppaction://hlinksldjump"/>
          </p:cNvPr>
          <p:cNvSpPr/>
          <p:nvPr/>
        </p:nvSpPr>
        <p:spPr>
          <a:xfrm rot="21238922">
            <a:off x="335491" y="6218810"/>
            <a:ext cx="977738" cy="488821"/>
          </a:xfrm>
          <a:prstGeom prst="round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0" name="Rectangle: Rounded Corners 119">
            <a:hlinkClick r:id="rId42" action="ppaction://hlinksldjump"/>
          </p:cNvPr>
          <p:cNvSpPr/>
          <p:nvPr/>
        </p:nvSpPr>
        <p:spPr>
          <a:xfrm rot="4697087">
            <a:off x="599170" y="5207617"/>
            <a:ext cx="886117" cy="588599"/>
          </a:xfrm>
          <a:prstGeom prst="round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121" name="Picture 120"/>
          <p:cNvPicPr>
            <a:picLocks noChangeAspect="1"/>
          </p:cNvPicPr>
          <p:nvPr/>
        </p:nvPicPr>
        <p:blipFill rotWithShape="1">
          <a:blip r:embed="rId6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4166453" y="1299779"/>
            <a:ext cx="3851311" cy="3986856"/>
          </a:xfrm>
          <a:prstGeom prst="rect">
            <a:avLst/>
          </a:prstGeom>
          <a:ln w="28575">
            <a:noFill/>
          </a:ln>
        </p:spPr>
      </p:pic>
      <p:pic>
        <p:nvPicPr>
          <p:cNvPr id="122" name="Picture 121"/>
          <p:cNvPicPr>
            <a:picLocks noChangeAspect="1"/>
          </p:cNvPicPr>
          <p:nvPr/>
        </p:nvPicPr>
        <p:blipFill>
          <a:blip r:embed="rId67"/>
          <a:stretch>
            <a:fillRect/>
          </a:stretch>
        </p:blipFill>
        <p:spPr>
          <a:xfrm>
            <a:off x="10369413" y="156841"/>
            <a:ext cx="1712223" cy="80434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18552229"/>
      </p:ext>
    </p:extLst>
  </p:cSld>
  <p:clrMapOvr>
    <a:masterClrMapping/>
  </p:clrMapOvr>
  <p:transition spd="slow" advClick="0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10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10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2000"/>
                            </p:stCondLst>
                            <p:childTnLst>
                              <p:par>
                                <p:cTn id="13" presetID="1" presetClass="emph" presetSubtype="2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animClr clrSpc="rgb" dir="cw">
                                      <p:cBhvr>
                                        <p:cTn id="14" dur="2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CC99"/>
                                      </p:to>
                                    </p:animClr>
                                    <p:set>
                                      <p:cBhvr>
                                        <p:cTn id="15" dur="2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6" dur="2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mph" presetSubtype="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Clr clrSpc="rgb" dir="cw">
                                      <p:cBhvr>
                                        <p:cTn id="18" dur="2000" fill="hold"/>
                                        <p:tgtEl>
                                          <p:spTgt spid="91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CC99"/>
                                      </p:to>
                                    </p:animClr>
                                    <p:set>
                                      <p:cBhvr>
                                        <p:cTn id="19" dur="2000" fill="hold"/>
                                        <p:tgtEl>
                                          <p:spTgt spid="91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20" dur="2000" fill="hold"/>
                                        <p:tgtEl>
                                          <p:spTgt spid="91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21" restart="whenNotActive" fill="hold" evtFilter="cancelBubble" nodeType="interactiveSeq">
                <p:stCondLst>
                  <p:cond evt="onClick" delay="0">
                    <p:tgtEl>
                      <p:spTgt spid="12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2" fill="hold">
                      <p:stCondLst>
                        <p:cond delay="0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300"/>
                                        <p:tgtEl>
                                          <p:spTgt spid="1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0" dur="300"/>
                                        <p:tgtEl>
                                          <p:spTgt spid="12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299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2"/>
                  </p:tgtEl>
                </p:cond>
              </p:nextCondLst>
            </p:seq>
          </p:childTnLst>
        </p:cTn>
      </p:par>
    </p:tnLst>
  </p:timing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2130</TotalTime>
  <Words>0</Words>
  <Application>Microsoft Office PowerPoint</Application>
  <PresentationFormat>Widescreen</PresentationFormat>
  <Paragraphs>0</Paragraphs>
  <Slides>32</Slides>
  <Notes>0</Notes>
  <HiddenSlides>0</HiddenSlides>
  <MMClips>0</MMClips>
  <ScaleCrop>false</ScaleCrop>
  <HeadingPairs>
    <vt:vector size="6" baseType="variant">
      <vt:variant>
        <vt:lpstr>Fonts Used</vt:lpstr>
      </vt:variant>
      <vt:variant>
        <vt:i4>3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32</vt:i4>
      </vt:variant>
    </vt:vector>
  </HeadingPairs>
  <TitlesOfParts>
    <vt:vector size="36" baseType="lpstr">
      <vt:lpstr>Arial</vt:lpstr>
      <vt:lpstr>Calibri</vt:lpstr>
      <vt:lpstr>Calibri Light</vt:lpstr>
      <vt:lpstr>Office Theme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John</dc:creator>
  <cp:lastModifiedBy>John</cp:lastModifiedBy>
  <cp:revision>164</cp:revision>
  <dcterms:created xsi:type="dcterms:W3CDTF">2017-03-31T21:02:20Z</dcterms:created>
  <dcterms:modified xsi:type="dcterms:W3CDTF">2017-04-06T20:36:40Z</dcterms:modified>
</cp:coreProperties>
</file>